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png" ContentType="image/png"/>
  <Default Extension="jpeg" ContentType="image/jpeg"/>
  <Override PartName="/_rels/.rels" ContentType="application/vnd.openxmlformats-package.relationships+xml"/>
  <Override PartName="/docProps/core.xml" ContentType="application/vnd.openxmlformats-package.core-properties+xml"/>
  <Override PartName="/docProps/app.xml" ContentType="application/vnd.openxmlformats-officedocument.extended-properties+xml"/>
  <Override PartName="/ppt/presentation.xml" ContentType="application/vnd.openxmlformats-officedocument.presentationml.presentation.main+xml"/>
  <Override PartName="/ppt/slideMasters/_rels/slideMaster1.xml.rels" ContentType="application/vnd.openxmlformats-package.relationships+xml"/>
  <Override PartName="/ppt/slideMasters/slideMaster1.xml" ContentType="application/vnd.openxmlformats-officedocument.presentationml.slideMaster+xml"/>
  <Override PartName="/ppt/presProps.xml" ContentType="application/vnd.openxmlformats-officedocument.presentationml.presProps+xml"/>
  <Override PartName="/ppt/theme/theme1.xml" ContentType="application/vnd.openxmlformats-officedocument.theme+xml"/>
  <Override PartName="/ppt/slideLayouts/_rels/slideLayout3.xml.rels" ContentType="application/vnd.openxmlformats-package.relationships+xml"/>
  <Override PartName="/ppt/slideLayouts/_rels/slideLayout2.xml.rels" ContentType="application/vnd.openxmlformats-package.relationships+xml"/>
  <Override PartName="/ppt/slideLayouts/_rels/slideLayout1.xml.rels" ContentType="application/vnd.openxmlformats-package.relationship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s/_rels/slide21.xml.rels" ContentType="application/vnd.openxmlformats-package.relationships+xml"/>
  <Override PartName="/ppt/slides/_rels/slide19.xml.rels" ContentType="application/vnd.openxmlformats-package.relationships+xml"/>
  <Override PartName="/ppt/slides/_rels/slide4.xml.rels" ContentType="application/vnd.openxmlformats-package.relationships+xml"/>
  <Override PartName="/ppt/slides/_rels/slide20.xml.rels" ContentType="application/vnd.openxmlformats-package.relationships+xml"/>
  <Override PartName="/ppt/slides/_rels/slide18.xml.rels" ContentType="application/vnd.openxmlformats-package.relationships+xml"/>
  <Override PartName="/ppt/slides/_rels/slide3.xml.rels" ContentType="application/vnd.openxmlformats-package.relationships+xml"/>
  <Override PartName="/ppt/slides/_rels/slide17.xml.rels" ContentType="application/vnd.openxmlformats-package.relationships+xml"/>
  <Override PartName="/ppt/slides/_rels/slide2.xml.rels" ContentType="application/vnd.openxmlformats-package.relationships+xml"/>
  <Override PartName="/ppt/slides/_rels/slide16.xml.rels" ContentType="application/vnd.openxmlformats-package.relationships+xml"/>
  <Override PartName="/ppt/slides/_rels/slide1.xml.rels" ContentType="application/vnd.openxmlformats-package.relationships+xml"/>
  <Override PartName="/ppt/slides/_rels/slide14.xml.rels" ContentType="application/vnd.openxmlformats-package.relationships+xml"/>
  <Override PartName="/ppt/slides/_rels/slide26.xml.rels" ContentType="application/vnd.openxmlformats-package.relationships+xml"/>
  <Override PartName="/ppt/slides/_rels/slide15.xml.rels" ContentType="application/vnd.openxmlformats-package.relationships+xml"/>
  <Override PartName="/ppt/slides/_rels/slide27.xml.rels" ContentType="application/vnd.openxmlformats-package.relationships+xml"/>
  <Override PartName="/ppt/slides/_rels/slide13.xml.rels" ContentType="application/vnd.openxmlformats-package.relationships+xml"/>
  <Override PartName="/ppt/slides/_rels/slide25.xml.rels" ContentType="application/vnd.openxmlformats-package.relationships+xml"/>
  <Override PartName="/ppt/slides/_rels/slide12.xml.rels" ContentType="application/vnd.openxmlformats-package.relationships+xml"/>
  <Override PartName="/ppt/slides/_rels/slide24.xml.rels" ContentType="application/vnd.openxmlformats-package.relationships+xml"/>
  <Override PartName="/ppt/slides/_rels/slide9.xml.rels" ContentType="application/vnd.openxmlformats-package.relationships+xml"/>
  <Override PartName="/ppt/slides/_rels/slide11.xml.rels" ContentType="application/vnd.openxmlformats-package.relationships+xml"/>
  <Override PartName="/ppt/slides/_rels/slide23.xml.rels" ContentType="application/vnd.openxmlformats-package.relationships+xml"/>
  <Override PartName="/ppt/slides/_rels/slide8.xml.rels" ContentType="application/vnd.openxmlformats-package.relationships+xml"/>
  <Override PartName="/ppt/slides/_rels/slide10.xml.rels" ContentType="application/vnd.openxmlformats-package.relationships+xml"/>
  <Override PartName="/ppt/slides/_rels/slide22.xml.rels" ContentType="application/vnd.openxmlformats-package.relationships+xml"/>
  <Override PartName="/ppt/slides/_rels/slide7.xml.rels" ContentType="application/vnd.openxmlformats-package.relationships+xml"/>
  <Override PartName="/ppt/slides/_rels/slide6.xml.rels" ContentType="application/vnd.openxmlformats-package.relationships+xml"/>
  <Override PartName="/ppt/slides/_rels/slide5.xml.rels" ContentType="application/vnd.openxmlformats-package.relationships+xml"/>
  <Override PartName="/ppt/slides/slide13.xml" ContentType="application/vnd.openxmlformats-officedocument.presentationml.slide+xml"/>
  <Override PartName="/ppt/slides/slide12.xml" ContentType="application/vnd.openxmlformats-officedocument.presentationml.slide+xml"/>
  <Override PartName="/ppt/slides/slide9.xml" ContentType="application/vnd.openxmlformats-officedocument.presentationml.slide+xml"/>
  <Override PartName="/ppt/slides/slide25.xml" ContentType="application/vnd.openxmlformats-officedocument.presentationml.slide+xml"/>
  <Override PartName="/ppt/slides/slide11.xml" ContentType="application/vnd.openxmlformats-officedocument.presentationml.slide+xml"/>
  <Override PartName="/ppt/slides/slide8.xml" ContentType="application/vnd.openxmlformats-officedocument.presentationml.slide+xml"/>
  <Override PartName="/ppt/slides/slide24.xml" ContentType="application/vnd.openxmlformats-officedocument.presentationml.slide+xml"/>
  <Override PartName="/ppt/slides/slide10.xml" ContentType="application/vnd.openxmlformats-officedocument.presentationml.slide+xml"/>
  <Override PartName="/ppt/slides/slide7.xml" ContentType="application/vnd.openxmlformats-officedocument.presentationml.slide+xml"/>
  <Override PartName="/ppt/slides/slide23.xml" ContentType="application/vnd.openxmlformats-officedocument.presentationml.slide+xml"/>
  <Override PartName="/ppt/slides/slide6.xml" ContentType="application/vnd.openxmlformats-officedocument.presentationml.slide+xml"/>
  <Override PartName="/ppt/slides/slide22.xml" ContentType="application/vnd.openxmlformats-officedocument.presentationml.slide+xml"/>
  <Override PartName="/ppt/slides/slide27.xml" ContentType="application/vnd.openxmlformats-officedocument.presentationml.slide+xml"/>
  <Override PartName="/ppt/slides/slide26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.xml" ContentType="application/vnd.openxmlformats-officedocument.presentationml.slide+xml"/>
  <Override PartName="/ppt/slides/slide16.xml" ContentType="application/vnd.openxmlformats-officedocument.presentationml.slide+xml"/>
  <Override PartName="/ppt/slides/slide2.xml" ContentType="application/vnd.openxmlformats-officedocument.presentationml.slide+xml"/>
  <Override PartName="/ppt/slides/slide17.xml" ContentType="application/vnd.openxmlformats-officedocument.presentationml.slide+xml"/>
  <Override PartName="/ppt/slides/slide3.xml" ContentType="application/vnd.openxmlformats-officedocument.presentationml.slide+xml"/>
  <Override PartName="/ppt/slides/slide18.xml" ContentType="application/vnd.openxmlformats-officedocument.presentationml.slide+xml"/>
  <Override PartName="/ppt/slides/slide2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1.xml" ContentType="application/vnd.openxmlformats-officedocument.presentationml.slide+xml"/>
  <Override PartName="/ppt/_rels/presentation.xml.rels" ContentType="application/vnd.openxmlformats-package.relationships+xml"/>
  <Override PartName="/ppt/media/image27.wmf" ContentType="image/x-wmf"/>
  <Override PartName="/ppt/media/image2.wmf" ContentType="image/x-wmf"/>
  <Override PartName="/ppt/media/image11.wmf" ContentType="image/x-wmf"/>
  <Override PartName="/ppt/media/image17.wmf" ContentType="image/x-wmf"/>
  <Override PartName="/ppt/media/image8.wmf" ContentType="image/x-wmf"/>
  <Override PartName="/ppt/media/image30.jpeg" ContentType="image/jpeg"/>
  <Override PartName="/ppt/media/image3.wmf" ContentType="image/x-wmf"/>
  <Override PartName="/ppt/media/image12.wmf" ContentType="image/x-wmf"/>
  <Override PartName="/ppt/media/image18.wmf" ContentType="image/x-wmf"/>
  <Override PartName="/ppt/media/image20.wmf" ContentType="image/x-wmf"/>
  <Override PartName="/ppt/media/image9.wmf" ContentType="image/x-wmf"/>
  <Override PartName="/ppt/media/image28.png" ContentType="image/png"/>
  <Override PartName="/ppt/media/image4.wmf" ContentType="image/x-wmf"/>
  <Override PartName="/ppt/media/image13.wmf" ContentType="image/x-wmf"/>
  <Override PartName="/ppt/media/image7.wmf" ContentType="image/x-wmf"/>
  <Override PartName="/ppt/media/image16.wmf" ContentType="image/x-wmf"/>
  <Override PartName="/ppt/media/image10.wmf" ContentType="image/x-wmf"/>
  <Override PartName="/ppt/media/image6.wmf" ContentType="image/x-wmf"/>
  <Override PartName="/ppt/media/image15.wmf" ContentType="image/x-wmf"/>
  <Override PartName="/ppt/media/image5.wmf" ContentType="image/x-wmf"/>
  <Override PartName="/ppt/media/image14.wmf" ContentType="image/x-wmf"/>
  <Override PartName="/ppt/media/image29.png" ContentType="image/png"/>
  <Override PartName="/ppt/media/image1.png" ContentType="image/png"/>
  <Override PartName="/ppt/media/image19.wmf" ContentType="image/x-wmf"/>
  <Override PartName="/ppt/media/image21.png" ContentType="image/png"/>
  <Override PartName="/ppt/media/image22.png" ContentType="image/png"/>
  <Override PartName="/ppt/media/image23.png" ContentType="image/png"/>
  <Override PartName="/ppt/media/image24.wmf" ContentType="image/x-wmf"/>
  <Override PartName="/ppt/media/image25.wmf" ContentType="image/x-wmf"/>
  <Override PartName="/ppt/media/image26.wmf" ContentType="image/x-wmf"/>
  <Override PartName="/ppt/embeddings/oleObject1.bin" ContentType="application/vnd.openxmlformats-officedocument.oleObject"/>
  <Override PartName="/ppt/embeddings/oleObject2.bin" ContentType="application/vnd.openxmlformats-officedocument.oleObject"/>
  <Override PartName="/ppt/embeddings/oleObject3.bin" ContentType="application/vnd.openxmlformats-officedocument.oleObject"/>
  <Override PartName="/ppt/embeddings/oleObject4.bin" ContentType="application/vnd.openxmlformats-officedocument.oleObject"/>
</Types>
</file>

<file path=_rels/.rels><?xml version="1.0" encoding="UTF-8"?>
<Relationships xmlns="http://schemas.openxmlformats.org/package/2006/relationships"><Relationship Id="rId1" Type="http://schemas.openxmlformats.org/officedocument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officeDocument" Target="ppt/presentation.xml"/>
</Relationships>
</file>

<file path=ppt/presentation.xml><?xml version="1.0" encoding="utf-8"?>
<p:presentation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sldMasterIdLst>
    <p:sldMasterId id="2147483648" r:id="rId2"/>
  </p:sld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</p:sldIdLst>
  <p:sldSz cx="10288588" cy="6858000"/>
  <p:notesSz cx="7124700" cy="94107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/>
</p:presentationPr>
</file>

<file path=ppt/_rels/presentation.xml.rels><?xml version="1.0" encoding="UTF-8"?>
<Relationships xmlns="http://schemas.openxmlformats.org/package/2006/relationships"><Relationship Id="rId1" Type="http://schemas.openxmlformats.org/officeDocument/2006/relationships/theme" Target="theme/theme1.xml"/><Relationship Id="rId2" Type="http://schemas.openxmlformats.org/officeDocument/2006/relationships/slideMaster" Target="slideMasters/slideMaster1.xml"/><Relationship Id="rId3" Type="http://schemas.openxmlformats.org/officeDocument/2006/relationships/slide" Target="slides/slide1.xml"/><Relationship Id="rId4" Type="http://schemas.openxmlformats.org/officeDocument/2006/relationships/slide" Target="slides/slide2.xml"/><Relationship Id="rId5" Type="http://schemas.openxmlformats.org/officeDocument/2006/relationships/slide" Target="slides/slide3.xml"/><Relationship Id="rId6" Type="http://schemas.openxmlformats.org/officeDocument/2006/relationships/slide" Target="slides/slide4.xml"/><Relationship Id="rId7" Type="http://schemas.openxmlformats.org/officeDocument/2006/relationships/slide" Target="slides/slide5.xml"/><Relationship Id="rId8" Type="http://schemas.openxmlformats.org/officeDocument/2006/relationships/slide" Target="slides/slide6.xml"/><Relationship Id="rId9" Type="http://schemas.openxmlformats.org/officeDocument/2006/relationships/slide" Target="slides/slide7.xml"/><Relationship Id="rId10" Type="http://schemas.openxmlformats.org/officeDocument/2006/relationships/slide" Target="slides/slide8.xml"/><Relationship Id="rId11" Type="http://schemas.openxmlformats.org/officeDocument/2006/relationships/slide" Target="slides/slide9.xml"/><Relationship Id="rId12" Type="http://schemas.openxmlformats.org/officeDocument/2006/relationships/slide" Target="slides/slide10.xml"/><Relationship Id="rId13" Type="http://schemas.openxmlformats.org/officeDocument/2006/relationships/slide" Target="slides/slide11.xml"/><Relationship Id="rId14" Type="http://schemas.openxmlformats.org/officeDocument/2006/relationships/slide" Target="slides/slide12.xml"/><Relationship Id="rId15" Type="http://schemas.openxmlformats.org/officeDocument/2006/relationships/slide" Target="slides/slide13.xml"/><Relationship Id="rId16" Type="http://schemas.openxmlformats.org/officeDocument/2006/relationships/slide" Target="slides/slide14.xml"/><Relationship Id="rId17" Type="http://schemas.openxmlformats.org/officeDocument/2006/relationships/slide" Target="slides/slide15.xml"/><Relationship Id="rId18" Type="http://schemas.openxmlformats.org/officeDocument/2006/relationships/slide" Target="slides/slide16.xml"/><Relationship Id="rId19" Type="http://schemas.openxmlformats.org/officeDocument/2006/relationships/slide" Target="slides/slide17.xml"/><Relationship Id="rId20" Type="http://schemas.openxmlformats.org/officeDocument/2006/relationships/slide" Target="slides/slide18.xml"/><Relationship Id="rId21" Type="http://schemas.openxmlformats.org/officeDocument/2006/relationships/slide" Target="slides/slide19.xml"/><Relationship Id="rId22" Type="http://schemas.openxmlformats.org/officeDocument/2006/relationships/slide" Target="slides/slide20.xml"/><Relationship Id="rId23" Type="http://schemas.openxmlformats.org/officeDocument/2006/relationships/slide" Target="slides/slide21.xml"/><Relationship Id="rId24" Type="http://schemas.openxmlformats.org/officeDocument/2006/relationships/slide" Target="slides/slide22.xml"/><Relationship Id="rId25" Type="http://schemas.openxmlformats.org/officeDocument/2006/relationships/slide" Target="slides/slide23.xml"/><Relationship Id="rId26" Type="http://schemas.openxmlformats.org/officeDocument/2006/relationships/slide" Target="slides/slide24.xml"/><Relationship Id="rId27" Type="http://schemas.openxmlformats.org/officeDocument/2006/relationships/slide" Target="slides/slide25.xml"/><Relationship Id="rId28" Type="http://schemas.openxmlformats.org/officeDocument/2006/relationships/slide" Target="slides/slide26.xml"/><Relationship Id="rId29" Type="http://schemas.openxmlformats.org/officeDocument/2006/relationships/slide" Target="slides/slide27.xml"/><Relationship Id="rId30" Type="http://schemas.openxmlformats.org/officeDocument/2006/relationships/presProps" Target="presProps.xml"/>
</Relationships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slideLayout1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blank" preserve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en-US"/>
              <a:t/>
            </a:r>
          </a:p>
        </p:txBody>
      </p:sp>
    </p:spTree>
  </p:cSld>
</p:sldLayout>
</file>

<file path=ppt/slideLayouts/slideLayout2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x" preserve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laceHolder 1"/>
          <p:cNvSpPr>
            <a:spLocks noGrp="1"/>
          </p:cNvSpPr>
          <p:nvPr>
            <p:ph type="title"/>
          </p:nvPr>
        </p:nvSpPr>
        <p:spPr>
          <a:xfrm>
            <a:off x="771120" y="609120"/>
            <a:ext cx="8744040" cy="11430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sp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6" name="PlaceHolder 2"/>
          <p:cNvSpPr>
            <a:spLocks noGrp="1"/>
          </p:cNvSpPr>
          <p:nvPr>
            <p:ph/>
          </p:nvPr>
        </p:nvSpPr>
        <p:spPr>
          <a:xfrm>
            <a:off x="771120" y="1981080"/>
            <a:ext cx="8744040" cy="41148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t">
            <a:normAutofit/>
          </a:bodyPr>
          <a:p>
            <a:pPr marL="343080" indent="-343080">
              <a:spcBef>
                <a:spcPts val="499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en-US"/>
              <a:t/>
            </a:r>
          </a:p>
        </p:txBody>
      </p:sp>
    </p:spTree>
  </p:cSld>
</p:sldLayout>
</file>

<file path=ppt/slideLayouts/slideLayout3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itle" preserve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laceHolder 1"/>
          <p:cNvSpPr>
            <a:spLocks noGrp="1"/>
          </p:cNvSpPr>
          <p:nvPr>
            <p:ph type="title"/>
          </p:nvPr>
        </p:nvSpPr>
        <p:spPr>
          <a:xfrm>
            <a:off x="771120" y="609120"/>
            <a:ext cx="8744040" cy="11430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sp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8" name="PlaceHolder 2"/>
          <p:cNvSpPr>
            <a:spLocks noGrp="1"/>
          </p:cNvSpPr>
          <p:nvPr>
            <p:ph type="subTitle"/>
          </p:nvPr>
        </p:nvSpPr>
        <p:spPr>
          <a:xfrm>
            <a:off x="771120" y="1981080"/>
            <a:ext cx="8744040" cy="411480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spAutoFit/>
          </a:bodyPr>
          <a:p>
            <a:pPr indent="0" algn="ctr">
              <a:spcBef>
                <a:spcPts val="499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en-US"/>
              <a:t/>
            </a:r>
          </a:p>
        </p:txBody>
      </p:sp>
    </p:spTree>
  </p:cSld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
</Relationships>
</file>

<file path=ppt/slideMasters/slideMaster1.xml><?xml version="1.0" encoding="utf-8"?>
<p:sldMaster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0" name="PlaceHolder 1"/>
          <p:cNvSpPr>
            <a:spLocks noGrp="1"/>
          </p:cNvSpPr>
          <p:nvPr>
            <p:ph type="title"/>
          </p:nvPr>
        </p:nvSpPr>
        <p:spPr>
          <a:xfrm>
            <a:off x="771120" y="609120"/>
            <a:ext cx="8744040" cy="11430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Click to edit the title text format</a:t>
            </a: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1" name="PlaceHolder 2"/>
          <p:cNvSpPr>
            <a:spLocks noGrp="1"/>
          </p:cNvSpPr>
          <p:nvPr>
            <p:ph type="body"/>
          </p:nvPr>
        </p:nvSpPr>
        <p:spPr>
          <a:xfrm>
            <a:off x="771120" y="1981080"/>
            <a:ext cx="8744040" cy="41148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t">
            <a:normAutofit/>
          </a:bodyPr>
          <a:p>
            <a:pPr marL="343080" indent="-343080"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Click to edit the outline text format</a:t>
            </a: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43080" indent="-343080">
              <a:spcBef>
                <a:spcPts val="499"/>
              </a:spcBef>
              <a:buClr>
                <a:srgbClr val="000000"/>
              </a:buClr>
              <a:buFont typeface="Frutiger 45 Light"/>
              <a:buChar char="–"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Second Outline Level</a:t>
            </a: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2" marL="343080" indent="-343080">
              <a:spcBef>
                <a:spcPts val="499"/>
              </a:spcBef>
              <a:buClr>
                <a:srgbClr val="000000"/>
              </a:buClr>
              <a:buFont typeface="Frutiger 45 Light"/>
              <a:buChar char="•"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Third Outline Level</a:t>
            </a: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3" marL="343080" indent="-343080">
              <a:spcBef>
                <a:spcPts val="499"/>
              </a:spcBef>
              <a:buClr>
                <a:srgbClr val="000000"/>
              </a:buClr>
              <a:buFont typeface="Frutiger 45 Light"/>
              <a:buChar char="–"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Fourth Outline Level</a:t>
            </a: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4" marL="343080" indent="-343080">
              <a:spcBef>
                <a:spcPts val="499"/>
              </a:spcBef>
              <a:buClr>
                <a:srgbClr val="000000"/>
              </a:buClr>
              <a:buFont typeface="Frutiger 45 Light"/>
              <a:buChar char="»"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Fifth Outline Level</a:t>
            </a: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5" marL="343080" indent="-343080">
              <a:spcBef>
                <a:spcPts val="499"/>
              </a:spcBef>
              <a:buClr>
                <a:srgbClr val="000000"/>
              </a:buClr>
              <a:buFont typeface="Frutiger 45 Light"/>
              <a:buChar char="»"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Sixth Outline Level</a:t>
            </a: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6" marL="343080" indent="-343080">
              <a:spcBef>
                <a:spcPts val="499"/>
              </a:spcBef>
              <a:buClr>
                <a:srgbClr val="000000"/>
              </a:buClr>
              <a:buFont typeface="Frutiger 45 Light"/>
              <a:buChar char="»"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Seventh Outline Level</a:t>
            </a: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" name="PlaceHolder 3"/>
          <p:cNvSpPr>
            <a:spLocks noGrp="1"/>
          </p:cNvSpPr>
          <p:nvPr>
            <p:ph type="dt" idx="1"/>
          </p:nvPr>
        </p:nvSpPr>
        <p:spPr>
          <a:xfrm>
            <a:off x="771120" y="6248520"/>
            <a:ext cx="2143080" cy="4572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t">
            <a:noAutofit/>
          </a:bodyPr>
          <a:lstStyle>
            <a:lvl1pPr indent="0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  <a:def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defRPr>
            </a:lvl1pPr>
          </a:lstStyle>
          <a:p>
            <a:pPr indent="0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&lt;date/time&gt;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" name="PlaceHolder 4"/>
          <p:cNvSpPr>
            <a:spLocks noGrp="1"/>
          </p:cNvSpPr>
          <p:nvPr>
            <p:ph type="ftr" idx="2"/>
          </p:nvPr>
        </p:nvSpPr>
        <p:spPr>
          <a:xfrm>
            <a:off x="3514320" y="6248520"/>
            <a:ext cx="3257640" cy="4572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t">
            <a:noAutofit/>
          </a:bodyPr>
          <a:lstStyle>
            <a:lvl1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  <a:def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defRPr>
            </a:lvl1pPr>
          </a:lstStyle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&lt;footer&gt;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" name=""/>
          <p:cNvSpPr/>
          <p:nvPr/>
        </p:nvSpPr>
        <p:spPr>
          <a:xfrm>
            <a:off x="9153360" y="6649920"/>
            <a:ext cx="1133640" cy="180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indent="0" algn="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AC_00_International-</a:t>
            </a:r>
            <a:fld id="{371C5D8E-37D1-4A57-B5F8-681B410379D4}" type="slidenum">
              <a:rPr b="1" lang="en-US" sz="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&lt;number&gt;</a:t>
            </a:fld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2"/>
    <p:sldLayoutId id="2147483650" r:id="rId3"/>
    <p:sldLayoutId id="2147483651" r:id="rId4"/>
  </p:sldLayoutIdLst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3.xml"/>
</Relationships>
</file>

<file path=ppt/slides/_rels/slide10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6.wmf"/><Relationship Id="rId3" Type="http://schemas.openxmlformats.org/officeDocument/2006/relationships/oleObject" Target="../embeddings/oleObject2.bin"/><Relationship Id="rId4" Type="http://schemas.openxmlformats.org/officeDocument/2006/relationships/image" Target="../media/image7.wmf"/><Relationship Id="rId5" Type="http://schemas.openxmlformats.org/officeDocument/2006/relationships/slideLayout" Target="../slideLayouts/slideLayout2.xml"/>
</Relationships>
</file>

<file path=ppt/slides/_rels/slide11.xml.rels><?xml version="1.0" encoding="UTF-8"?>
<Relationships xmlns="http://schemas.openxmlformats.org/package/2006/relationships"><Relationship Id="rId1" Type="http://schemas.openxmlformats.org/officeDocument/2006/relationships/image" Target="../media/image8.wmf"/><Relationship Id="rId2" Type="http://schemas.openxmlformats.org/officeDocument/2006/relationships/slideLayout" Target="../slideLayouts/slideLayout1.xml"/>
</Relationships>
</file>

<file path=ppt/slides/_rels/slide12.xml.rels><?xml version="1.0" encoding="UTF-8"?>
<Relationships xmlns="http://schemas.openxmlformats.org/package/2006/relationships"><Relationship Id="rId1" Type="http://schemas.openxmlformats.org/officeDocument/2006/relationships/image" Target="../media/image9.wmf"/><Relationship Id="rId2" Type="http://schemas.openxmlformats.org/officeDocument/2006/relationships/image" Target="../media/image9.wmf"/><Relationship Id="rId3" Type="http://schemas.openxmlformats.org/officeDocument/2006/relationships/image" Target="../media/image9.wmf"/><Relationship Id="rId4" Type="http://schemas.openxmlformats.org/officeDocument/2006/relationships/image" Target="../media/image9.wmf"/><Relationship Id="rId5" Type="http://schemas.openxmlformats.org/officeDocument/2006/relationships/image" Target="../media/image9.wmf"/><Relationship Id="rId6" Type="http://schemas.openxmlformats.org/officeDocument/2006/relationships/image" Target="../media/image9.wmf"/><Relationship Id="rId7" Type="http://schemas.openxmlformats.org/officeDocument/2006/relationships/image" Target="../media/image9.wmf"/><Relationship Id="rId8" Type="http://schemas.openxmlformats.org/officeDocument/2006/relationships/image" Target="../media/image9.wmf"/><Relationship Id="rId9" Type="http://schemas.openxmlformats.org/officeDocument/2006/relationships/image" Target="../media/image10.wmf"/><Relationship Id="rId10" Type="http://schemas.openxmlformats.org/officeDocument/2006/relationships/image" Target="../media/image9.wmf"/><Relationship Id="rId11" Type="http://schemas.openxmlformats.org/officeDocument/2006/relationships/image" Target="../media/image9.wmf"/><Relationship Id="rId12" Type="http://schemas.openxmlformats.org/officeDocument/2006/relationships/image" Target="../media/image9.wmf"/><Relationship Id="rId13" Type="http://schemas.openxmlformats.org/officeDocument/2006/relationships/image" Target="../media/image9.wmf"/><Relationship Id="rId14" Type="http://schemas.openxmlformats.org/officeDocument/2006/relationships/image" Target="../media/image9.wmf"/><Relationship Id="rId15" Type="http://schemas.openxmlformats.org/officeDocument/2006/relationships/image" Target="../media/image9.wmf"/><Relationship Id="rId16" Type="http://schemas.openxmlformats.org/officeDocument/2006/relationships/image" Target="../media/image9.wmf"/><Relationship Id="rId17" Type="http://schemas.openxmlformats.org/officeDocument/2006/relationships/image" Target="../media/image9.wmf"/><Relationship Id="rId18" Type="http://schemas.openxmlformats.org/officeDocument/2006/relationships/image" Target="../media/image10.wmf"/><Relationship Id="rId19" Type="http://schemas.openxmlformats.org/officeDocument/2006/relationships/image" Target="../media/image9.wmf"/><Relationship Id="rId20" Type="http://schemas.openxmlformats.org/officeDocument/2006/relationships/image" Target="../media/image9.wmf"/><Relationship Id="rId21" Type="http://schemas.openxmlformats.org/officeDocument/2006/relationships/image" Target="../media/image9.wmf"/><Relationship Id="rId22" Type="http://schemas.openxmlformats.org/officeDocument/2006/relationships/image" Target="../media/image9.wmf"/><Relationship Id="rId23" Type="http://schemas.openxmlformats.org/officeDocument/2006/relationships/image" Target="../media/image9.wmf"/><Relationship Id="rId24" Type="http://schemas.openxmlformats.org/officeDocument/2006/relationships/image" Target="../media/image9.wmf"/><Relationship Id="rId25" Type="http://schemas.openxmlformats.org/officeDocument/2006/relationships/image" Target="../media/image9.wmf"/><Relationship Id="rId26" Type="http://schemas.openxmlformats.org/officeDocument/2006/relationships/image" Target="../media/image9.wmf"/><Relationship Id="rId27" Type="http://schemas.openxmlformats.org/officeDocument/2006/relationships/image" Target="../media/image10.wmf"/><Relationship Id="rId28" Type="http://schemas.openxmlformats.org/officeDocument/2006/relationships/image" Target="../media/image9.wmf"/><Relationship Id="rId29" Type="http://schemas.openxmlformats.org/officeDocument/2006/relationships/image" Target="../media/image9.wmf"/><Relationship Id="rId30" Type="http://schemas.openxmlformats.org/officeDocument/2006/relationships/image" Target="../media/image9.wmf"/><Relationship Id="rId31" Type="http://schemas.openxmlformats.org/officeDocument/2006/relationships/image" Target="../media/image9.wmf"/><Relationship Id="rId32" Type="http://schemas.openxmlformats.org/officeDocument/2006/relationships/image" Target="../media/image9.wmf"/><Relationship Id="rId33" Type="http://schemas.openxmlformats.org/officeDocument/2006/relationships/image" Target="../media/image9.wmf"/><Relationship Id="rId34" Type="http://schemas.openxmlformats.org/officeDocument/2006/relationships/image" Target="../media/image9.wmf"/><Relationship Id="rId35" Type="http://schemas.openxmlformats.org/officeDocument/2006/relationships/image" Target="../media/image9.wmf"/><Relationship Id="rId36" Type="http://schemas.openxmlformats.org/officeDocument/2006/relationships/image" Target="../media/image10.wmf"/><Relationship Id="rId37" Type="http://schemas.openxmlformats.org/officeDocument/2006/relationships/image" Target="../media/image9.wmf"/><Relationship Id="rId38" Type="http://schemas.openxmlformats.org/officeDocument/2006/relationships/image" Target="../media/image9.wmf"/><Relationship Id="rId39" Type="http://schemas.openxmlformats.org/officeDocument/2006/relationships/image" Target="../media/image9.wmf"/><Relationship Id="rId40" Type="http://schemas.openxmlformats.org/officeDocument/2006/relationships/image" Target="../media/image9.wmf"/><Relationship Id="rId41" Type="http://schemas.openxmlformats.org/officeDocument/2006/relationships/image" Target="../media/image9.wmf"/><Relationship Id="rId42" Type="http://schemas.openxmlformats.org/officeDocument/2006/relationships/image" Target="../media/image9.wmf"/><Relationship Id="rId43" Type="http://schemas.openxmlformats.org/officeDocument/2006/relationships/image" Target="../media/image9.wmf"/><Relationship Id="rId44" Type="http://schemas.openxmlformats.org/officeDocument/2006/relationships/image" Target="../media/image9.wmf"/><Relationship Id="rId45" Type="http://schemas.openxmlformats.org/officeDocument/2006/relationships/image" Target="../media/image10.wmf"/><Relationship Id="rId46" Type="http://schemas.openxmlformats.org/officeDocument/2006/relationships/image" Target="../media/image9.wmf"/><Relationship Id="rId47" Type="http://schemas.openxmlformats.org/officeDocument/2006/relationships/image" Target="../media/image9.wmf"/><Relationship Id="rId48" Type="http://schemas.openxmlformats.org/officeDocument/2006/relationships/image" Target="../media/image9.wmf"/><Relationship Id="rId49" Type="http://schemas.openxmlformats.org/officeDocument/2006/relationships/image" Target="../media/image9.wmf"/><Relationship Id="rId50" Type="http://schemas.openxmlformats.org/officeDocument/2006/relationships/image" Target="../media/image9.wmf"/><Relationship Id="rId51" Type="http://schemas.openxmlformats.org/officeDocument/2006/relationships/image" Target="../media/image9.wmf"/><Relationship Id="rId52" Type="http://schemas.openxmlformats.org/officeDocument/2006/relationships/image" Target="../media/image9.wmf"/><Relationship Id="rId53" Type="http://schemas.openxmlformats.org/officeDocument/2006/relationships/image" Target="../media/image9.wmf"/><Relationship Id="rId54" Type="http://schemas.openxmlformats.org/officeDocument/2006/relationships/image" Target="../media/image10.wmf"/><Relationship Id="rId55" Type="http://schemas.openxmlformats.org/officeDocument/2006/relationships/image" Target="../media/image11.wmf"/><Relationship Id="rId56" Type="http://schemas.openxmlformats.org/officeDocument/2006/relationships/image" Target="../media/image11.wmf"/><Relationship Id="rId57" Type="http://schemas.openxmlformats.org/officeDocument/2006/relationships/image" Target="../media/image11.wmf"/><Relationship Id="rId58" Type="http://schemas.openxmlformats.org/officeDocument/2006/relationships/image" Target="../media/image11.wmf"/><Relationship Id="rId59" Type="http://schemas.openxmlformats.org/officeDocument/2006/relationships/image" Target="../media/image11.wmf"/><Relationship Id="rId60" Type="http://schemas.openxmlformats.org/officeDocument/2006/relationships/image" Target="../media/image11.wmf"/><Relationship Id="rId61" Type="http://schemas.openxmlformats.org/officeDocument/2006/relationships/image" Target="../media/image11.wmf"/><Relationship Id="rId62" Type="http://schemas.openxmlformats.org/officeDocument/2006/relationships/image" Target="../media/image11.wmf"/><Relationship Id="rId63" Type="http://schemas.openxmlformats.org/officeDocument/2006/relationships/image" Target="../media/image12.wmf"/><Relationship Id="rId64" Type="http://schemas.openxmlformats.org/officeDocument/2006/relationships/image" Target="../media/image9.wmf"/><Relationship Id="rId65" Type="http://schemas.openxmlformats.org/officeDocument/2006/relationships/image" Target="../media/image9.wmf"/><Relationship Id="rId66" Type="http://schemas.openxmlformats.org/officeDocument/2006/relationships/image" Target="../media/image9.wmf"/><Relationship Id="rId67" Type="http://schemas.openxmlformats.org/officeDocument/2006/relationships/image" Target="../media/image9.wmf"/><Relationship Id="rId68" Type="http://schemas.openxmlformats.org/officeDocument/2006/relationships/image" Target="../media/image9.wmf"/><Relationship Id="rId69" Type="http://schemas.openxmlformats.org/officeDocument/2006/relationships/image" Target="../media/image9.wmf"/><Relationship Id="rId70" Type="http://schemas.openxmlformats.org/officeDocument/2006/relationships/image" Target="../media/image9.wmf"/><Relationship Id="rId71" Type="http://schemas.openxmlformats.org/officeDocument/2006/relationships/image" Target="../media/image9.wmf"/><Relationship Id="rId72" Type="http://schemas.openxmlformats.org/officeDocument/2006/relationships/image" Target="../media/image10.wmf"/><Relationship Id="rId73" Type="http://schemas.openxmlformats.org/officeDocument/2006/relationships/image" Target="../media/image9.wmf"/><Relationship Id="rId74" Type="http://schemas.openxmlformats.org/officeDocument/2006/relationships/image" Target="../media/image9.wmf"/><Relationship Id="rId75" Type="http://schemas.openxmlformats.org/officeDocument/2006/relationships/image" Target="../media/image9.wmf"/><Relationship Id="rId76" Type="http://schemas.openxmlformats.org/officeDocument/2006/relationships/image" Target="../media/image9.wmf"/><Relationship Id="rId77" Type="http://schemas.openxmlformats.org/officeDocument/2006/relationships/image" Target="../media/image9.wmf"/><Relationship Id="rId78" Type="http://schemas.openxmlformats.org/officeDocument/2006/relationships/image" Target="../media/image9.wmf"/><Relationship Id="rId79" Type="http://schemas.openxmlformats.org/officeDocument/2006/relationships/image" Target="../media/image9.wmf"/><Relationship Id="rId80" Type="http://schemas.openxmlformats.org/officeDocument/2006/relationships/image" Target="../media/image9.wmf"/><Relationship Id="rId81" Type="http://schemas.openxmlformats.org/officeDocument/2006/relationships/image" Target="../media/image10.wmf"/><Relationship Id="rId82" Type="http://schemas.openxmlformats.org/officeDocument/2006/relationships/image" Target="../media/image9.wmf"/><Relationship Id="rId83" Type="http://schemas.openxmlformats.org/officeDocument/2006/relationships/image" Target="../media/image9.wmf"/><Relationship Id="rId84" Type="http://schemas.openxmlformats.org/officeDocument/2006/relationships/image" Target="../media/image9.wmf"/><Relationship Id="rId85" Type="http://schemas.openxmlformats.org/officeDocument/2006/relationships/image" Target="../media/image9.wmf"/><Relationship Id="rId86" Type="http://schemas.openxmlformats.org/officeDocument/2006/relationships/image" Target="../media/image9.wmf"/><Relationship Id="rId87" Type="http://schemas.openxmlformats.org/officeDocument/2006/relationships/image" Target="../media/image9.wmf"/><Relationship Id="rId88" Type="http://schemas.openxmlformats.org/officeDocument/2006/relationships/image" Target="../media/image9.wmf"/><Relationship Id="rId89" Type="http://schemas.openxmlformats.org/officeDocument/2006/relationships/image" Target="../media/image9.wmf"/><Relationship Id="rId90" Type="http://schemas.openxmlformats.org/officeDocument/2006/relationships/image" Target="../media/image10.wmf"/><Relationship Id="rId91" Type="http://schemas.openxmlformats.org/officeDocument/2006/relationships/image" Target="../media/image9.wmf"/><Relationship Id="rId92" Type="http://schemas.openxmlformats.org/officeDocument/2006/relationships/image" Target="../media/image9.wmf"/><Relationship Id="rId93" Type="http://schemas.openxmlformats.org/officeDocument/2006/relationships/image" Target="../media/image9.wmf"/><Relationship Id="rId94" Type="http://schemas.openxmlformats.org/officeDocument/2006/relationships/image" Target="../media/image9.wmf"/><Relationship Id="rId95" Type="http://schemas.openxmlformats.org/officeDocument/2006/relationships/image" Target="../media/image9.wmf"/><Relationship Id="rId96" Type="http://schemas.openxmlformats.org/officeDocument/2006/relationships/image" Target="../media/image9.wmf"/><Relationship Id="rId97" Type="http://schemas.openxmlformats.org/officeDocument/2006/relationships/image" Target="../media/image9.wmf"/><Relationship Id="rId98" Type="http://schemas.openxmlformats.org/officeDocument/2006/relationships/image" Target="../media/image9.wmf"/><Relationship Id="rId99" Type="http://schemas.openxmlformats.org/officeDocument/2006/relationships/image" Target="../media/image10.wmf"/><Relationship Id="rId100" Type="http://schemas.openxmlformats.org/officeDocument/2006/relationships/image" Target="../media/image9.wmf"/><Relationship Id="rId101" Type="http://schemas.openxmlformats.org/officeDocument/2006/relationships/image" Target="../media/image9.wmf"/><Relationship Id="rId102" Type="http://schemas.openxmlformats.org/officeDocument/2006/relationships/image" Target="../media/image9.wmf"/><Relationship Id="rId103" Type="http://schemas.openxmlformats.org/officeDocument/2006/relationships/image" Target="../media/image9.wmf"/><Relationship Id="rId104" Type="http://schemas.openxmlformats.org/officeDocument/2006/relationships/image" Target="../media/image9.wmf"/><Relationship Id="rId105" Type="http://schemas.openxmlformats.org/officeDocument/2006/relationships/image" Target="../media/image9.wmf"/><Relationship Id="rId106" Type="http://schemas.openxmlformats.org/officeDocument/2006/relationships/image" Target="../media/image9.wmf"/><Relationship Id="rId107" Type="http://schemas.openxmlformats.org/officeDocument/2006/relationships/image" Target="../media/image9.wmf"/><Relationship Id="rId108" Type="http://schemas.openxmlformats.org/officeDocument/2006/relationships/image" Target="../media/image10.wmf"/><Relationship Id="rId109" Type="http://schemas.openxmlformats.org/officeDocument/2006/relationships/image" Target="../media/image9.wmf"/><Relationship Id="rId110" Type="http://schemas.openxmlformats.org/officeDocument/2006/relationships/image" Target="../media/image9.wmf"/><Relationship Id="rId111" Type="http://schemas.openxmlformats.org/officeDocument/2006/relationships/image" Target="../media/image9.wmf"/><Relationship Id="rId112" Type="http://schemas.openxmlformats.org/officeDocument/2006/relationships/image" Target="../media/image9.wmf"/><Relationship Id="rId113" Type="http://schemas.openxmlformats.org/officeDocument/2006/relationships/image" Target="../media/image9.wmf"/><Relationship Id="rId114" Type="http://schemas.openxmlformats.org/officeDocument/2006/relationships/image" Target="../media/image9.wmf"/><Relationship Id="rId115" Type="http://schemas.openxmlformats.org/officeDocument/2006/relationships/image" Target="../media/image9.wmf"/><Relationship Id="rId116" Type="http://schemas.openxmlformats.org/officeDocument/2006/relationships/image" Target="../media/image9.wmf"/><Relationship Id="rId117" Type="http://schemas.openxmlformats.org/officeDocument/2006/relationships/image" Target="../media/image10.wmf"/><Relationship Id="rId118" Type="http://schemas.openxmlformats.org/officeDocument/2006/relationships/image" Target="../media/image11.wmf"/><Relationship Id="rId119" Type="http://schemas.openxmlformats.org/officeDocument/2006/relationships/image" Target="../media/image11.wmf"/><Relationship Id="rId120" Type="http://schemas.openxmlformats.org/officeDocument/2006/relationships/image" Target="../media/image11.wmf"/><Relationship Id="rId121" Type="http://schemas.openxmlformats.org/officeDocument/2006/relationships/image" Target="../media/image11.wmf"/><Relationship Id="rId122" Type="http://schemas.openxmlformats.org/officeDocument/2006/relationships/image" Target="../media/image11.wmf"/><Relationship Id="rId123" Type="http://schemas.openxmlformats.org/officeDocument/2006/relationships/image" Target="../media/image11.wmf"/><Relationship Id="rId124" Type="http://schemas.openxmlformats.org/officeDocument/2006/relationships/image" Target="../media/image11.wmf"/><Relationship Id="rId125" Type="http://schemas.openxmlformats.org/officeDocument/2006/relationships/image" Target="../media/image11.wmf"/><Relationship Id="rId126" Type="http://schemas.openxmlformats.org/officeDocument/2006/relationships/image" Target="../media/image12.wmf"/><Relationship Id="rId127" Type="http://schemas.openxmlformats.org/officeDocument/2006/relationships/image" Target="../media/image13.wmf"/><Relationship Id="rId128" Type="http://schemas.openxmlformats.org/officeDocument/2006/relationships/image" Target="../media/image13.wmf"/><Relationship Id="rId129" Type="http://schemas.openxmlformats.org/officeDocument/2006/relationships/image" Target="../media/image13.wmf"/><Relationship Id="rId130" Type="http://schemas.openxmlformats.org/officeDocument/2006/relationships/image" Target="../media/image13.wmf"/><Relationship Id="rId131" Type="http://schemas.openxmlformats.org/officeDocument/2006/relationships/image" Target="../media/image13.wmf"/><Relationship Id="rId132" Type="http://schemas.openxmlformats.org/officeDocument/2006/relationships/image" Target="../media/image13.wmf"/><Relationship Id="rId133" Type="http://schemas.openxmlformats.org/officeDocument/2006/relationships/image" Target="../media/image13.wmf"/><Relationship Id="rId134" Type="http://schemas.openxmlformats.org/officeDocument/2006/relationships/image" Target="../media/image13.wmf"/><Relationship Id="rId135" Type="http://schemas.openxmlformats.org/officeDocument/2006/relationships/image" Target="../media/image14.wmf"/><Relationship Id="rId136" Type="http://schemas.openxmlformats.org/officeDocument/2006/relationships/image" Target="../media/image13.wmf"/><Relationship Id="rId137" Type="http://schemas.openxmlformats.org/officeDocument/2006/relationships/image" Target="../media/image13.wmf"/><Relationship Id="rId138" Type="http://schemas.openxmlformats.org/officeDocument/2006/relationships/image" Target="../media/image13.wmf"/><Relationship Id="rId139" Type="http://schemas.openxmlformats.org/officeDocument/2006/relationships/image" Target="../media/image13.wmf"/><Relationship Id="rId140" Type="http://schemas.openxmlformats.org/officeDocument/2006/relationships/image" Target="../media/image13.wmf"/><Relationship Id="rId141" Type="http://schemas.openxmlformats.org/officeDocument/2006/relationships/image" Target="../media/image13.wmf"/><Relationship Id="rId142" Type="http://schemas.openxmlformats.org/officeDocument/2006/relationships/image" Target="../media/image13.wmf"/><Relationship Id="rId143" Type="http://schemas.openxmlformats.org/officeDocument/2006/relationships/image" Target="../media/image13.wmf"/><Relationship Id="rId144" Type="http://schemas.openxmlformats.org/officeDocument/2006/relationships/image" Target="../media/image14.wmf"/><Relationship Id="rId145" Type="http://schemas.openxmlformats.org/officeDocument/2006/relationships/image" Target="../media/image13.wmf"/><Relationship Id="rId146" Type="http://schemas.openxmlformats.org/officeDocument/2006/relationships/image" Target="../media/image13.wmf"/><Relationship Id="rId147" Type="http://schemas.openxmlformats.org/officeDocument/2006/relationships/image" Target="../media/image13.wmf"/><Relationship Id="rId148" Type="http://schemas.openxmlformats.org/officeDocument/2006/relationships/image" Target="../media/image13.wmf"/><Relationship Id="rId149" Type="http://schemas.openxmlformats.org/officeDocument/2006/relationships/image" Target="../media/image13.wmf"/><Relationship Id="rId150" Type="http://schemas.openxmlformats.org/officeDocument/2006/relationships/image" Target="../media/image13.wmf"/><Relationship Id="rId151" Type="http://schemas.openxmlformats.org/officeDocument/2006/relationships/image" Target="../media/image13.wmf"/><Relationship Id="rId152" Type="http://schemas.openxmlformats.org/officeDocument/2006/relationships/image" Target="../media/image13.wmf"/><Relationship Id="rId153" Type="http://schemas.openxmlformats.org/officeDocument/2006/relationships/image" Target="../media/image14.wmf"/><Relationship Id="rId154" Type="http://schemas.openxmlformats.org/officeDocument/2006/relationships/image" Target="../media/image13.wmf"/><Relationship Id="rId155" Type="http://schemas.openxmlformats.org/officeDocument/2006/relationships/image" Target="../media/image13.wmf"/><Relationship Id="rId156" Type="http://schemas.openxmlformats.org/officeDocument/2006/relationships/image" Target="../media/image13.wmf"/><Relationship Id="rId157" Type="http://schemas.openxmlformats.org/officeDocument/2006/relationships/image" Target="../media/image13.wmf"/><Relationship Id="rId158" Type="http://schemas.openxmlformats.org/officeDocument/2006/relationships/image" Target="../media/image13.wmf"/><Relationship Id="rId159" Type="http://schemas.openxmlformats.org/officeDocument/2006/relationships/image" Target="../media/image13.wmf"/><Relationship Id="rId160" Type="http://schemas.openxmlformats.org/officeDocument/2006/relationships/image" Target="../media/image13.wmf"/><Relationship Id="rId161" Type="http://schemas.openxmlformats.org/officeDocument/2006/relationships/image" Target="../media/image13.wmf"/><Relationship Id="rId162" Type="http://schemas.openxmlformats.org/officeDocument/2006/relationships/image" Target="../media/image14.wmf"/><Relationship Id="rId163" Type="http://schemas.openxmlformats.org/officeDocument/2006/relationships/image" Target="../media/image13.wmf"/><Relationship Id="rId164" Type="http://schemas.openxmlformats.org/officeDocument/2006/relationships/image" Target="../media/image13.wmf"/><Relationship Id="rId165" Type="http://schemas.openxmlformats.org/officeDocument/2006/relationships/image" Target="../media/image13.wmf"/><Relationship Id="rId166" Type="http://schemas.openxmlformats.org/officeDocument/2006/relationships/image" Target="../media/image13.wmf"/><Relationship Id="rId167" Type="http://schemas.openxmlformats.org/officeDocument/2006/relationships/image" Target="../media/image13.wmf"/><Relationship Id="rId168" Type="http://schemas.openxmlformats.org/officeDocument/2006/relationships/image" Target="../media/image13.wmf"/><Relationship Id="rId169" Type="http://schemas.openxmlformats.org/officeDocument/2006/relationships/image" Target="../media/image13.wmf"/><Relationship Id="rId170" Type="http://schemas.openxmlformats.org/officeDocument/2006/relationships/image" Target="../media/image13.wmf"/><Relationship Id="rId171" Type="http://schemas.openxmlformats.org/officeDocument/2006/relationships/image" Target="../media/image14.wmf"/><Relationship Id="rId172" Type="http://schemas.openxmlformats.org/officeDocument/2006/relationships/image" Target="../media/image13.wmf"/><Relationship Id="rId173" Type="http://schemas.openxmlformats.org/officeDocument/2006/relationships/image" Target="../media/image13.wmf"/><Relationship Id="rId174" Type="http://schemas.openxmlformats.org/officeDocument/2006/relationships/image" Target="../media/image13.wmf"/><Relationship Id="rId175" Type="http://schemas.openxmlformats.org/officeDocument/2006/relationships/image" Target="../media/image13.wmf"/><Relationship Id="rId176" Type="http://schemas.openxmlformats.org/officeDocument/2006/relationships/image" Target="../media/image13.wmf"/><Relationship Id="rId177" Type="http://schemas.openxmlformats.org/officeDocument/2006/relationships/image" Target="../media/image13.wmf"/><Relationship Id="rId178" Type="http://schemas.openxmlformats.org/officeDocument/2006/relationships/image" Target="../media/image13.wmf"/><Relationship Id="rId179" Type="http://schemas.openxmlformats.org/officeDocument/2006/relationships/image" Target="../media/image13.wmf"/><Relationship Id="rId180" Type="http://schemas.openxmlformats.org/officeDocument/2006/relationships/image" Target="../media/image14.wmf"/><Relationship Id="rId181" Type="http://schemas.openxmlformats.org/officeDocument/2006/relationships/image" Target="../media/image15.wmf"/><Relationship Id="rId182" Type="http://schemas.openxmlformats.org/officeDocument/2006/relationships/image" Target="../media/image15.wmf"/><Relationship Id="rId183" Type="http://schemas.openxmlformats.org/officeDocument/2006/relationships/image" Target="../media/image15.wmf"/><Relationship Id="rId184" Type="http://schemas.openxmlformats.org/officeDocument/2006/relationships/image" Target="../media/image15.wmf"/><Relationship Id="rId185" Type="http://schemas.openxmlformats.org/officeDocument/2006/relationships/image" Target="../media/image15.wmf"/><Relationship Id="rId186" Type="http://schemas.openxmlformats.org/officeDocument/2006/relationships/image" Target="../media/image15.wmf"/><Relationship Id="rId187" Type="http://schemas.openxmlformats.org/officeDocument/2006/relationships/image" Target="../media/image15.wmf"/><Relationship Id="rId188" Type="http://schemas.openxmlformats.org/officeDocument/2006/relationships/image" Target="../media/image15.wmf"/><Relationship Id="rId189" Type="http://schemas.openxmlformats.org/officeDocument/2006/relationships/image" Target="../media/image16.wmf"/><Relationship Id="rId190" Type="http://schemas.openxmlformats.org/officeDocument/2006/relationships/image" Target="../media/image13.wmf"/><Relationship Id="rId191" Type="http://schemas.openxmlformats.org/officeDocument/2006/relationships/image" Target="../media/image13.wmf"/><Relationship Id="rId192" Type="http://schemas.openxmlformats.org/officeDocument/2006/relationships/image" Target="../media/image13.wmf"/><Relationship Id="rId193" Type="http://schemas.openxmlformats.org/officeDocument/2006/relationships/image" Target="../media/image13.wmf"/><Relationship Id="rId194" Type="http://schemas.openxmlformats.org/officeDocument/2006/relationships/image" Target="../media/image13.wmf"/><Relationship Id="rId195" Type="http://schemas.openxmlformats.org/officeDocument/2006/relationships/image" Target="../media/image13.wmf"/><Relationship Id="rId196" Type="http://schemas.openxmlformats.org/officeDocument/2006/relationships/image" Target="../media/image13.wmf"/><Relationship Id="rId197" Type="http://schemas.openxmlformats.org/officeDocument/2006/relationships/image" Target="../media/image13.wmf"/><Relationship Id="rId198" Type="http://schemas.openxmlformats.org/officeDocument/2006/relationships/image" Target="../media/image14.wmf"/><Relationship Id="rId199" Type="http://schemas.openxmlformats.org/officeDocument/2006/relationships/image" Target="../media/image13.wmf"/><Relationship Id="rId200" Type="http://schemas.openxmlformats.org/officeDocument/2006/relationships/image" Target="../media/image13.wmf"/><Relationship Id="rId201" Type="http://schemas.openxmlformats.org/officeDocument/2006/relationships/image" Target="../media/image13.wmf"/><Relationship Id="rId202" Type="http://schemas.openxmlformats.org/officeDocument/2006/relationships/image" Target="../media/image13.wmf"/><Relationship Id="rId203" Type="http://schemas.openxmlformats.org/officeDocument/2006/relationships/image" Target="../media/image13.wmf"/><Relationship Id="rId204" Type="http://schemas.openxmlformats.org/officeDocument/2006/relationships/image" Target="../media/image13.wmf"/><Relationship Id="rId205" Type="http://schemas.openxmlformats.org/officeDocument/2006/relationships/image" Target="../media/image13.wmf"/><Relationship Id="rId206" Type="http://schemas.openxmlformats.org/officeDocument/2006/relationships/image" Target="../media/image13.wmf"/><Relationship Id="rId207" Type="http://schemas.openxmlformats.org/officeDocument/2006/relationships/image" Target="../media/image14.wmf"/><Relationship Id="rId208" Type="http://schemas.openxmlformats.org/officeDocument/2006/relationships/image" Target="../media/image13.wmf"/><Relationship Id="rId209" Type="http://schemas.openxmlformats.org/officeDocument/2006/relationships/image" Target="../media/image13.wmf"/><Relationship Id="rId210" Type="http://schemas.openxmlformats.org/officeDocument/2006/relationships/image" Target="../media/image13.wmf"/><Relationship Id="rId211" Type="http://schemas.openxmlformats.org/officeDocument/2006/relationships/image" Target="../media/image13.wmf"/><Relationship Id="rId212" Type="http://schemas.openxmlformats.org/officeDocument/2006/relationships/image" Target="../media/image13.wmf"/><Relationship Id="rId213" Type="http://schemas.openxmlformats.org/officeDocument/2006/relationships/image" Target="../media/image13.wmf"/><Relationship Id="rId214" Type="http://schemas.openxmlformats.org/officeDocument/2006/relationships/image" Target="../media/image13.wmf"/><Relationship Id="rId215" Type="http://schemas.openxmlformats.org/officeDocument/2006/relationships/image" Target="../media/image13.wmf"/><Relationship Id="rId216" Type="http://schemas.openxmlformats.org/officeDocument/2006/relationships/image" Target="../media/image14.wmf"/><Relationship Id="rId217" Type="http://schemas.openxmlformats.org/officeDocument/2006/relationships/image" Target="../media/image13.wmf"/><Relationship Id="rId218" Type="http://schemas.openxmlformats.org/officeDocument/2006/relationships/image" Target="../media/image13.wmf"/><Relationship Id="rId219" Type="http://schemas.openxmlformats.org/officeDocument/2006/relationships/image" Target="../media/image13.wmf"/><Relationship Id="rId220" Type="http://schemas.openxmlformats.org/officeDocument/2006/relationships/image" Target="../media/image13.wmf"/><Relationship Id="rId221" Type="http://schemas.openxmlformats.org/officeDocument/2006/relationships/image" Target="../media/image13.wmf"/><Relationship Id="rId222" Type="http://schemas.openxmlformats.org/officeDocument/2006/relationships/image" Target="../media/image13.wmf"/><Relationship Id="rId223" Type="http://schemas.openxmlformats.org/officeDocument/2006/relationships/image" Target="../media/image13.wmf"/><Relationship Id="rId224" Type="http://schemas.openxmlformats.org/officeDocument/2006/relationships/image" Target="../media/image13.wmf"/><Relationship Id="rId225" Type="http://schemas.openxmlformats.org/officeDocument/2006/relationships/image" Target="../media/image14.wmf"/><Relationship Id="rId226" Type="http://schemas.openxmlformats.org/officeDocument/2006/relationships/image" Target="../media/image13.wmf"/><Relationship Id="rId227" Type="http://schemas.openxmlformats.org/officeDocument/2006/relationships/image" Target="../media/image13.wmf"/><Relationship Id="rId228" Type="http://schemas.openxmlformats.org/officeDocument/2006/relationships/image" Target="../media/image13.wmf"/><Relationship Id="rId229" Type="http://schemas.openxmlformats.org/officeDocument/2006/relationships/image" Target="../media/image13.wmf"/><Relationship Id="rId230" Type="http://schemas.openxmlformats.org/officeDocument/2006/relationships/image" Target="../media/image13.wmf"/><Relationship Id="rId231" Type="http://schemas.openxmlformats.org/officeDocument/2006/relationships/image" Target="../media/image13.wmf"/><Relationship Id="rId232" Type="http://schemas.openxmlformats.org/officeDocument/2006/relationships/image" Target="../media/image13.wmf"/><Relationship Id="rId233" Type="http://schemas.openxmlformats.org/officeDocument/2006/relationships/image" Target="../media/image13.wmf"/><Relationship Id="rId234" Type="http://schemas.openxmlformats.org/officeDocument/2006/relationships/image" Target="../media/image14.wmf"/><Relationship Id="rId235" Type="http://schemas.openxmlformats.org/officeDocument/2006/relationships/image" Target="../media/image13.wmf"/><Relationship Id="rId236" Type="http://schemas.openxmlformats.org/officeDocument/2006/relationships/image" Target="../media/image13.wmf"/><Relationship Id="rId237" Type="http://schemas.openxmlformats.org/officeDocument/2006/relationships/image" Target="../media/image13.wmf"/><Relationship Id="rId238" Type="http://schemas.openxmlformats.org/officeDocument/2006/relationships/image" Target="../media/image13.wmf"/><Relationship Id="rId239" Type="http://schemas.openxmlformats.org/officeDocument/2006/relationships/image" Target="../media/image13.wmf"/><Relationship Id="rId240" Type="http://schemas.openxmlformats.org/officeDocument/2006/relationships/image" Target="../media/image13.wmf"/><Relationship Id="rId241" Type="http://schemas.openxmlformats.org/officeDocument/2006/relationships/image" Target="../media/image13.wmf"/><Relationship Id="rId242" Type="http://schemas.openxmlformats.org/officeDocument/2006/relationships/image" Target="../media/image13.wmf"/><Relationship Id="rId243" Type="http://schemas.openxmlformats.org/officeDocument/2006/relationships/image" Target="../media/image14.wmf"/><Relationship Id="rId244" Type="http://schemas.openxmlformats.org/officeDocument/2006/relationships/image" Target="../media/image15.wmf"/><Relationship Id="rId245" Type="http://schemas.openxmlformats.org/officeDocument/2006/relationships/image" Target="../media/image15.wmf"/><Relationship Id="rId246" Type="http://schemas.openxmlformats.org/officeDocument/2006/relationships/image" Target="../media/image15.wmf"/><Relationship Id="rId247" Type="http://schemas.openxmlformats.org/officeDocument/2006/relationships/image" Target="../media/image15.wmf"/><Relationship Id="rId248" Type="http://schemas.openxmlformats.org/officeDocument/2006/relationships/image" Target="../media/image15.wmf"/><Relationship Id="rId249" Type="http://schemas.openxmlformats.org/officeDocument/2006/relationships/image" Target="../media/image15.wmf"/><Relationship Id="rId250" Type="http://schemas.openxmlformats.org/officeDocument/2006/relationships/image" Target="../media/image15.wmf"/><Relationship Id="rId251" Type="http://schemas.openxmlformats.org/officeDocument/2006/relationships/image" Target="../media/image15.wmf"/><Relationship Id="rId252" Type="http://schemas.openxmlformats.org/officeDocument/2006/relationships/image" Target="../media/image16.wmf"/><Relationship Id="rId253" Type="http://schemas.openxmlformats.org/officeDocument/2006/relationships/slideLayout" Target="../slideLayouts/slideLayout1.xml"/>
</Relationships>
</file>

<file path=ppt/slides/_rels/slide13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17.wmf"/><Relationship Id="rId3" Type="http://schemas.openxmlformats.org/officeDocument/2006/relationships/oleObject" Target="../embeddings/oleObject2.bin"/><Relationship Id="rId4" Type="http://schemas.openxmlformats.org/officeDocument/2006/relationships/image" Target="../media/image18.wmf"/><Relationship Id="rId5" Type="http://schemas.openxmlformats.org/officeDocument/2006/relationships/oleObject" Target="../embeddings/oleObject3.bin"/><Relationship Id="rId6" Type="http://schemas.openxmlformats.org/officeDocument/2006/relationships/image" Target="../media/image19.wmf"/><Relationship Id="rId7" Type="http://schemas.openxmlformats.org/officeDocument/2006/relationships/oleObject" Target="../embeddings/oleObject4.bin"/><Relationship Id="rId8" Type="http://schemas.openxmlformats.org/officeDocument/2006/relationships/image" Target="../media/image20.wmf"/><Relationship Id="rId9" Type="http://schemas.openxmlformats.org/officeDocument/2006/relationships/slideLayout" Target="../slideLayouts/slideLayout1.xml"/>
</Relationships>
</file>

<file path=ppt/slides/_rels/slide1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1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16.xml.rels><?xml version="1.0" encoding="UTF-8"?>
<Relationships xmlns="http://schemas.openxmlformats.org/package/2006/relationships"><Relationship Id="rId1" Type="http://schemas.openxmlformats.org/officeDocument/2006/relationships/image" Target="../media/image21.png"/><Relationship Id="rId2" Type="http://schemas.openxmlformats.org/officeDocument/2006/relationships/image" Target="../media/image22.png"/><Relationship Id="rId3" Type="http://schemas.openxmlformats.org/officeDocument/2006/relationships/image" Target="../media/image23.png"/><Relationship Id="rId4" Type="http://schemas.openxmlformats.org/officeDocument/2006/relationships/image" Target="../media/image23.png"/><Relationship Id="rId5" Type="http://schemas.openxmlformats.org/officeDocument/2006/relationships/image" Target="../media/image23.png"/><Relationship Id="rId6" Type="http://schemas.openxmlformats.org/officeDocument/2006/relationships/image" Target="../media/image22.png"/><Relationship Id="rId7" Type="http://schemas.openxmlformats.org/officeDocument/2006/relationships/slideLayout" Target="../slideLayouts/slideLayout2.xml"/>
</Relationships>
</file>

<file path=ppt/slides/_rels/slide17.xml.rels><?xml version="1.0" encoding="UTF-8"?>
<Relationships xmlns="http://schemas.openxmlformats.org/package/2006/relationships"><Relationship Id="rId1" Type="http://schemas.openxmlformats.org/officeDocument/2006/relationships/image" Target="../media/image24.wmf"/><Relationship Id="rId2" Type="http://schemas.openxmlformats.org/officeDocument/2006/relationships/slideLayout" Target="../slideLayouts/slideLayout2.xml"/>
</Relationships>
</file>

<file path=ppt/slides/_rels/slide18.xml.rels><?xml version="1.0" encoding="UTF-8"?>
<Relationships xmlns="http://schemas.openxmlformats.org/package/2006/relationships"><Relationship Id="rId1" Type="http://schemas.openxmlformats.org/officeDocument/2006/relationships/image" Target="../media/image25.wmf"/><Relationship Id="rId2" Type="http://schemas.openxmlformats.org/officeDocument/2006/relationships/image" Target="../media/image22.png"/><Relationship Id="rId3" Type="http://schemas.openxmlformats.org/officeDocument/2006/relationships/image" Target="../media/image21.png"/><Relationship Id="rId4" Type="http://schemas.openxmlformats.org/officeDocument/2006/relationships/image" Target="../media/image23.png"/><Relationship Id="rId5" Type="http://schemas.openxmlformats.org/officeDocument/2006/relationships/image" Target="../media/image23.png"/><Relationship Id="rId6" Type="http://schemas.openxmlformats.org/officeDocument/2006/relationships/image" Target="../media/image22.png"/><Relationship Id="rId7" Type="http://schemas.openxmlformats.org/officeDocument/2006/relationships/image" Target="../media/image23.png"/><Relationship Id="rId8" Type="http://schemas.openxmlformats.org/officeDocument/2006/relationships/slideLayout" Target="../slideLayouts/slideLayout1.xml"/>
</Relationships>
</file>

<file path=ppt/slides/_rels/slide1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
</Relationships>
</file>

<file path=ppt/slides/_rels/slide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
</Relationships>
</file>

<file path=ppt/slides/_rels/slide2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21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2.xml"/>
</Relationships>
</file>

<file path=ppt/slides/_rels/slide22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6.wmf"/><Relationship Id="rId3" Type="http://schemas.openxmlformats.org/officeDocument/2006/relationships/slideLayout" Target="../slideLayouts/slideLayout2.xml"/>
</Relationships>
</file>

<file path=ppt/slides/_rels/slide23.xml.rels><?xml version="1.0" encoding="UTF-8"?>
<Relationships xmlns="http://schemas.openxmlformats.org/package/2006/relationships"><Relationship Id="rId1" Type="http://schemas.openxmlformats.org/officeDocument/2006/relationships/image" Target="../media/image27.wmf"/><Relationship Id="rId2" Type="http://schemas.openxmlformats.org/officeDocument/2006/relationships/image" Target="../media/image28.png"/><Relationship Id="rId3" Type="http://schemas.openxmlformats.org/officeDocument/2006/relationships/slideLayout" Target="../slideLayouts/slideLayout2.xml"/>
</Relationships>
</file>

<file path=ppt/slides/_rels/slide24.xml.rels><?xml version="1.0" encoding="UTF-8"?>
<Relationships xmlns="http://schemas.openxmlformats.org/package/2006/relationships"><Relationship Id="rId1" Type="http://schemas.openxmlformats.org/officeDocument/2006/relationships/image" Target="../media/image29.png"/><Relationship Id="rId2" Type="http://schemas.openxmlformats.org/officeDocument/2006/relationships/slideLayout" Target="../slideLayouts/slideLayout2.xml"/>
</Relationships>
</file>

<file path=ppt/slides/_rels/slide25.xml.rels><?xml version="1.0" encoding="UTF-8"?>
<Relationships xmlns="http://schemas.openxmlformats.org/package/2006/relationships"><Relationship Id="rId1" Type="http://schemas.openxmlformats.org/officeDocument/2006/relationships/image" Target="../media/image30.jpeg"/><Relationship Id="rId2" Type="http://schemas.openxmlformats.org/officeDocument/2006/relationships/slideLayout" Target="../slideLayouts/slideLayout1.xml"/>
</Relationships>
</file>

<file path=ppt/slides/_rels/slide2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27.xml.rels><?xml version="1.0" encoding="UTF-8"?>
<Relationships xmlns="http://schemas.openxmlformats.org/package/2006/relationships"><Relationship Id="rId1" Type="http://schemas.openxmlformats.org/officeDocument/2006/relationships/image" Target="../media/image23.png"/><Relationship Id="rId2" Type="http://schemas.openxmlformats.org/officeDocument/2006/relationships/image" Target="../media/image22.png"/><Relationship Id="rId3" Type="http://schemas.openxmlformats.org/officeDocument/2006/relationships/image" Target="../media/image22.png"/><Relationship Id="rId4" Type="http://schemas.openxmlformats.org/officeDocument/2006/relationships/image" Target="../media/image23.png"/><Relationship Id="rId5" Type="http://schemas.openxmlformats.org/officeDocument/2006/relationships/image" Target="../media/image23.png"/><Relationship Id="rId6" Type="http://schemas.openxmlformats.org/officeDocument/2006/relationships/image" Target="../media/image21.png"/><Relationship Id="rId7" Type="http://schemas.openxmlformats.org/officeDocument/2006/relationships/slideLayout" Target="../slideLayouts/slideLayout1.xml"/>
</Relationships>
</file>

<file path=ppt/slides/_rels/slide3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2.xml"/>
</Relationships>
</file>

<file path=ppt/slides/_rels/slide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5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.wmf"/><Relationship Id="rId3" Type="http://schemas.openxmlformats.org/officeDocument/2006/relationships/oleObject" Target="../embeddings/oleObject2.bin"/><Relationship Id="rId4" Type="http://schemas.openxmlformats.org/officeDocument/2006/relationships/image" Target="../media/image3.wmf"/><Relationship Id="rId5" Type="http://schemas.openxmlformats.org/officeDocument/2006/relationships/oleObject" Target="../embeddings/oleObject3.bin"/><Relationship Id="rId6" Type="http://schemas.openxmlformats.org/officeDocument/2006/relationships/image" Target="../media/image4.wmf"/><Relationship Id="rId7" Type="http://schemas.openxmlformats.org/officeDocument/2006/relationships/slideLayout" Target="../slideLayouts/slideLayout2.xml"/>
</Relationships>
</file>

<file path=ppt/slides/_rels/slide6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5.wmf"/><Relationship Id="rId3" Type="http://schemas.openxmlformats.org/officeDocument/2006/relationships/slideLayout" Target="../slideLayouts/slideLayout2.xml"/>
</Relationships>
</file>

<file path=ppt/slides/_rels/slide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
</Relationships>
</file>

<file path=ppt/slides/_rels/slide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
</Relationships>
</file>

<file path=ppt/slides/_rels/slide9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2.xml"/>
</Relationships>
</file>

<file path=ppt/slides/slide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ceHolder 1"/>
          <p:cNvSpPr>
            <a:spLocks noGrp="1"/>
          </p:cNvSpPr>
          <p:nvPr>
            <p:ph type="subTitle"/>
          </p:nvPr>
        </p:nvSpPr>
        <p:spPr>
          <a:xfrm>
            <a:off x="1542600" y="3886200"/>
            <a:ext cx="7201080" cy="175248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t">
            <a:noAutofit/>
          </a:bodyPr>
          <a:p>
            <a:pPr algn="ctr"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0" name="ENE_C_WHI" descr=""/>
          <p:cNvPicPr/>
          <p:nvPr/>
        </p:nvPicPr>
        <p:blipFill>
          <a:blip r:embed="rId1"/>
          <a:stretch/>
        </p:blipFill>
        <p:spPr>
          <a:xfrm>
            <a:off x="3898800" y="1119240"/>
            <a:ext cx="2422800" cy="242892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11" name=""/>
          <p:cNvSpPr/>
          <p:nvPr/>
        </p:nvSpPr>
        <p:spPr>
          <a:xfrm>
            <a:off x="762120" y="4226040"/>
            <a:ext cx="8762760" cy="606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12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Wholesale - Developing Markets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0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PlaceHolder 1"/>
          <p:cNvSpPr>
            <a:spLocks noGrp="1"/>
          </p:cNvSpPr>
          <p:nvPr>
            <p:ph/>
          </p:nvPr>
        </p:nvSpPr>
        <p:spPr>
          <a:xfrm>
            <a:off x="6160680" y="1320840"/>
            <a:ext cx="3406680" cy="228744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t">
            <a:normAutofit/>
          </a:bodyPr>
          <a:p>
            <a:pPr indent="0">
              <a:spcBef>
                <a:spcPts val="2625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Proven Gas Reserves Have Tripled to 35 Tcf 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(Bolivia and Argentina)</a:t>
            </a:r>
            <a:endParaRPr b="1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indent="0">
              <a:spcBef>
                <a:spcPts val="1250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Large Increase in Brazilian Energy Demand</a:t>
            </a: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" name=""/>
          <p:cNvSpPr/>
          <p:nvPr/>
        </p:nvSpPr>
        <p:spPr>
          <a:xfrm>
            <a:off x="6035760" y="145260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" name=""/>
          <p:cNvSpPr/>
          <p:nvPr/>
        </p:nvSpPr>
        <p:spPr>
          <a:xfrm>
            <a:off x="6035760" y="242244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" name=""/>
          <p:cNvSpPr/>
          <p:nvPr/>
        </p:nvSpPr>
        <p:spPr>
          <a:xfrm>
            <a:off x="2583000" y="6168960"/>
            <a:ext cx="1440" cy="180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" name=""/>
          <p:cNvSpPr/>
          <p:nvPr/>
        </p:nvSpPr>
        <p:spPr>
          <a:xfrm>
            <a:off x="1679400" y="4853160"/>
            <a:ext cx="17640" cy="7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" name=""/>
          <p:cNvSpPr/>
          <p:nvPr/>
        </p:nvSpPr>
        <p:spPr>
          <a:xfrm>
            <a:off x="1712880" y="5551560"/>
            <a:ext cx="7920" cy="140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" name=""/>
          <p:cNvSpPr/>
          <p:nvPr/>
        </p:nvSpPr>
        <p:spPr>
          <a:xfrm>
            <a:off x="1682640" y="5707080"/>
            <a:ext cx="1116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" name=""/>
          <p:cNvSpPr/>
          <p:nvPr/>
        </p:nvSpPr>
        <p:spPr>
          <a:xfrm>
            <a:off x="1893960" y="6091200"/>
            <a:ext cx="158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" name=""/>
          <p:cNvSpPr/>
          <p:nvPr/>
        </p:nvSpPr>
        <p:spPr>
          <a:xfrm>
            <a:off x="1749600" y="5821200"/>
            <a:ext cx="10800" cy="176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" name=""/>
          <p:cNvSpPr/>
          <p:nvPr/>
        </p:nvSpPr>
        <p:spPr>
          <a:xfrm>
            <a:off x="1949400" y="603108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" name=""/>
          <p:cNvSpPr/>
          <p:nvPr/>
        </p:nvSpPr>
        <p:spPr>
          <a:xfrm>
            <a:off x="2697120" y="-1027080"/>
            <a:ext cx="176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" name=""/>
          <p:cNvSpPr/>
          <p:nvPr/>
        </p:nvSpPr>
        <p:spPr>
          <a:xfrm>
            <a:off x="2664000" y="-11653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" name=""/>
          <p:cNvSpPr/>
          <p:nvPr/>
        </p:nvSpPr>
        <p:spPr>
          <a:xfrm>
            <a:off x="4764240" y="3254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" name=""/>
          <p:cNvSpPr/>
          <p:nvPr/>
        </p:nvSpPr>
        <p:spPr>
          <a:xfrm>
            <a:off x="5657760" y="658800"/>
            <a:ext cx="4788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" name=""/>
          <p:cNvSpPr/>
          <p:nvPr/>
        </p:nvSpPr>
        <p:spPr>
          <a:xfrm>
            <a:off x="2496960" y="-12114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" name=""/>
          <p:cNvSpPr/>
          <p:nvPr/>
        </p:nvSpPr>
        <p:spPr>
          <a:xfrm>
            <a:off x="2200320" y="-13190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" name=""/>
          <p:cNvSpPr/>
          <p:nvPr/>
        </p:nvSpPr>
        <p:spPr>
          <a:xfrm>
            <a:off x="1584360" y="-1449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" name=""/>
          <p:cNvSpPr/>
          <p:nvPr/>
        </p:nvSpPr>
        <p:spPr>
          <a:xfrm>
            <a:off x="1700280" y="-14176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" name=""/>
          <p:cNvSpPr/>
          <p:nvPr/>
        </p:nvSpPr>
        <p:spPr>
          <a:xfrm>
            <a:off x="1467000" y="-1457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" name=""/>
          <p:cNvSpPr/>
          <p:nvPr/>
        </p:nvSpPr>
        <p:spPr>
          <a:xfrm>
            <a:off x="1434960" y="-13892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" name=""/>
          <p:cNvSpPr/>
          <p:nvPr/>
        </p:nvSpPr>
        <p:spPr>
          <a:xfrm>
            <a:off x="2058840" y="-13050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" name=""/>
          <p:cNvSpPr/>
          <p:nvPr/>
        </p:nvSpPr>
        <p:spPr>
          <a:xfrm>
            <a:off x="-23760" y="-8143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" name=""/>
          <p:cNvSpPr/>
          <p:nvPr/>
        </p:nvSpPr>
        <p:spPr>
          <a:xfrm>
            <a:off x="338040" y="-9381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" name=""/>
          <p:cNvSpPr/>
          <p:nvPr/>
        </p:nvSpPr>
        <p:spPr>
          <a:xfrm>
            <a:off x="1449360" y="47624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" name=""/>
          <p:cNvSpPr/>
          <p:nvPr/>
        </p:nvSpPr>
        <p:spPr>
          <a:xfrm>
            <a:off x="1538280" y="5075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" name=""/>
          <p:cNvSpPr/>
          <p:nvPr/>
        </p:nvSpPr>
        <p:spPr>
          <a:xfrm>
            <a:off x="1481040" y="56545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" name=""/>
          <p:cNvSpPr/>
          <p:nvPr/>
        </p:nvSpPr>
        <p:spPr>
          <a:xfrm>
            <a:off x="1481040" y="51260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" name=""/>
          <p:cNvSpPr/>
          <p:nvPr/>
        </p:nvSpPr>
        <p:spPr>
          <a:xfrm>
            <a:off x="1487520" y="5075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" name=""/>
          <p:cNvSpPr/>
          <p:nvPr/>
        </p:nvSpPr>
        <p:spPr>
          <a:xfrm>
            <a:off x="1474920" y="52135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" name=""/>
          <p:cNvSpPr/>
          <p:nvPr/>
        </p:nvSpPr>
        <p:spPr>
          <a:xfrm>
            <a:off x="1533600" y="51768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" name=""/>
          <p:cNvSpPr/>
          <p:nvPr/>
        </p:nvSpPr>
        <p:spPr>
          <a:xfrm>
            <a:off x="1554120" y="54403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" name=""/>
          <p:cNvSpPr/>
          <p:nvPr/>
        </p:nvSpPr>
        <p:spPr>
          <a:xfrm>
            <a:off x="1488960" y="55306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" name=""/>
          <p:cNvSpPr/>
          <p:nvPr/>
        </p:nvSpPr>
        <p:spPr>
          <a:xfrm>
            <a:off x="1460520" y="5581800"/>
            <a:ext cx="1440" cy="1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" name=""/>
          <p:cNvSpPr/>
          <p:nvPr/>
        </p:nvSpPr>
        <p:spPr>
          <a:xfrm>
            <a:off x="1428840" y="55227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" name=""/>
          <p:cNvSpPr/>
          <p:nvPr/>
        </p:nvSpPr>
        <p:spPr>
          <a:xfrm>
            <a:off x="1488960" y="56926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" name=""/>
          <p:cNvSpPr/>
          <p:nvPr/>
        </p:nvSpPr>
        <p:spPr>
          <a:xfrm>
            <a:off x="1440000" y="55040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" name=""/>
          <p:cNvSpPr/>
          <p:nvPr/>
        </p:nvSpPr>
        <p:spPr>
          <a:xfrm>
            <a:off x="1754280" y="61149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" name=""/>
          <p:cNvSpPr/>
          <p:nvPr/>
        </p:nvSpPr>
        <p:spPr>
          <a:xfrm>
            <a:off x="1717560" y="60688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" name=""/>
          <p:cNvSpPr/>
          <p:nvPr/>
        </p:nvSpPr>
        <p:spPr>
          <a:xfrm>
            <a:off x="1498680" y="57816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" name=""/>
          <p:cNvSpPr/>
          <p:nvPr/>
        </p:nvSpPr>
        <p:spPr>
          <a:xfrm>
            <a:off x="1535040" y="57704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" name=""/>
          <p:cNvSpPr/>
          <p:nvPr/>
        </p:nvSpPr>
        <p:spPr>
          <a:xfrm>
            <a:off x="1708200" y="5915160"/>
            <a:ext cx="1440" cy="1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" name=""/>
          <p:cNvSpPr/>
          <p:nvPr/>
        </p:nvSpPr>
        <p:spPr>
          <a:xfrm>
            <a:off x="2543040" y="-10447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" name=""/>
          <p:cNvSpPr/>
          <p:nvPr/>
        </p:nvSpPr>
        <p:spPr>
          <a:xfrm>
            <a:off x="2543040" y="-10447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502" name=""/>
          <p:cNvGraphicFramePr/>
          <p:nvPr/>
        </p:nvGraphicFramePr>
        <p:xfrm>
          <a:off x="5392800" y="4025880"/>
          <a:ext cx="2062080" cy="202896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503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5392800" y="4025880"/>
                    <a:ext cx="2062080" cy="202896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graphicFrame>
        <p:nvGraphicFramePr>
          <p:cNvPr id="504" name=""/>
          <p:cNvGraphicFramePr/>
          <p:nvPr/>
        </p:nvGraphicFramePr>
        <p:xfrm>
          <a:off x="7961400" y="4006800"/>
          <a:ext cx="1930320" cy="204804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505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7961400" y="4006800"/>
                    <a:ext cx="1930320" cy="204804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506" name=""/>
          <p:cNvSpPr/>
          <p:nvPr/>
        </p:nvSpPr>
        <p:spPr>
          <a:xfrm>
            <a:off x="7764480" y="3554280"/>
            <a:ext cx="2170080" cy="263556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" name=""/>
          <p:cNvSpPr/>
          <p:nvPr/>
        </p:nvSpPr>
        <p:spPr>
          <a:xfrm>
            <a:off x="5040360" y="3556080"/>
            <a:ext cx="2870280" cy="82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Brazilian 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Natural Gas Consumption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(Bcf/d)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" name=""/>
          <p:cNvSpPr/>
          <p:nvPr/>
        </p:nvSpPr>
        <p:spPr>
          <a:xfrm>
            <a:off x="7416720" y="3556080"/>
            <a:ext cx="2870280" cy="82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Brazilian 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Gas-Fired Generation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(MW)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" name=""/>
          <p:cNvSpPr/>
          <p:nvPr/>
        </p:nvSpPr>
        <p:spPr>
          <a:xfrm>
            <a:off x="8836200" y="4203720"/>
            <a:ext cx="1009440" cy="306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10,000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" name=""/>
          <p:cNvSpPr/>
          <p:nvPr/>
        </p:nvSpPr>
        <p:spPr>
          <a:xfrm>
            <a:off x="7980480" y="5651640"/>
            <a:ext cx="1009440" cy="306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450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" name=""/>
          <p:cNvSpPr/>
          <p:nvPr/>
        </p:nvSpPr>
        <p:spPr>
          <a:xfrm>
            <a:off x="6411960" y="4176720"/>
            <a:ext cx="1009440" cy="306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2.1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" name=""/>
          <p:cNvSpPr/>
          <p:nvPr/>
        </p:nvSpPr>
        <p:spPr>
          <a:xfrm>
            <a:off x="5472000" y="5262480"/>
            <a:ext cx="1009800" cy="304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0.6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" name=""/>
          <p:cNvSpPr/>
          <p:nvPr/>
        </p:nvSpPr>
        <p:spPr>
          <a:xfrm>
            <a:off x="6653160" y="5896080"/>
            <a:ext cx="1009800" cy="304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2005E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" name=""/>
          <p:cNvSpPr/>
          <p:nvPr/>
        </p:nvSpPr>
        <p:spPr>
          <a:xfrm>
            <a:off x="5457960" y="5896080"/>
            <a:ext cx="1009440" cy="304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2000E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" name=""/>
          <p:cNvSpPr/>
          <p:nvPr/>
        </p:nvSpPr>
        <p:spPr>
          <a:xfrm>
            <a:off x="9117000" y="5896080"/>
            <a:ext cx="1009800" cy="304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2005E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" name=""/>
          <p:cNvSpPr/>
          <p:nvPr/>
        </p:nvSpPr>
        <p:spPr>
          <a:xfrm>
            <a:off x="7962840" y="5896080"/>
            <a:ext cx="1009800" cy="304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2000E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" name=""/>
          <p:cNvSpPr/>
          <p:nvPr/>
        </p:nvSpPr>
        <p:spPr>
          <a:xfrm>
            <a:off x="5369040" y="3554280"/>
            <a:ext cx="2170080" cy="263556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" name=""/>
          <p:cNvSpPr/>
          <p:nvPr/>
        </p:nvSpPr>
        <p:spPr>
          <a:xfrm>
            <a:off x="5189400" y="1403280"/>
            <a:ext cx="349560" cy="387360"/>
          </a:xfrm>
          <a:custGeom>
            <a:avLst/>
            <a:gdLst/>
            <a:ahLst/>
            <a:rect l="l" t="t" r="r" b="b"/>
            <a:pathLst>
              <a:path w="220" h="244">
                <a:moveTo>
                  <a:pt x="5" y="177"/>
                </a:moveTo>
                <a:lnTo>
                  <a:pt x="8" y="170"/>
                </a:lnTo>
                <a:lnTo>
                  <a:pt x="12" y="163"/>
                </a:lnTo>
                <a:lnTo>
                  <a:pt x="18" y="156"/>
                </a:lnTo>
                <a:lnTo>
                  <a:pt x="24" y="149"/>
                </a:lnTo>
                <a:lnTo>
                  <a:pt x="30" y="143"/>
                </a:lnTo>
                <a:lnTo>
                  <a:pt x="35" y="137"/>
                </a:lnTo>
                <a:lnTo>
                  <a:pt x="40" y="131"/>
                </a:lnTo>
                <a:lnTo>
                  <a:pt x="43" y="126"/>
                </a:lnTo>
                <a:lnTo>
                  <a:pt x="45" y="121"/>
                </a:lnTo>
                <a:lnTo>
                  <a:pt x="45" y="118"/>
                </a:lnTo>
                <a:lnTo>
                  <a:pt x="45" y="112"/>
                </a:lnTo>
                <a:lnTo>
                  <a:pt x="44" y="106"/>
                </a:lnTo>
                <a:lnTo>
                  <a:pt x="44" y="103"/>
                </a:lnTo>
                <a:lnTo>
                  <a:pt x="46" y="100"/>
                </a:lnTo>
                <a:lnTo>
                  <a:pt x="49" y="96"/>
                </a:lnTo>
                <a:lnTo>
                  <a:pt x="52" y="92"/>
                </a:lnTo>
                <a:lnTo>
                  <a:pt x="60" y="82"/>
                </a:lnTo>
                <a:lnTo>
                  <a:pt x="70" y="73"/>
                </a:lnTo>
                <a:lnTo>
                  <a:pt x="77" y="66"/>
                </a:lnTo>
                <a:lnTo>
                  <a:pt x="83" y="61"/>
                </a:lnTo>
                <a:lnTo>
                  <a:pt x="88" y="58"/>
                </a:lnTo>
                <a:lnTo>
                  <a:pt x="93" y="56"/>
                </a:lnTo>
                <a:lnTo>
                  <a:pt x="98" y="54"/>
                </a:lnTo>
                <a:lnTo>
                  <a:pt x="104" y="53"/>
                </a:lnTo>
                <a:lnTo>
                  <a:pt x="112" y="52"/>
                </a:lnTo>
                <a:lnTo>
                  <a:pt x="119" y="52"/>
                </a:lnTo>
                <a:lnTo>
                  <a:pt x="125" y="49"/>
                </a:lnTo>
                <a:lnTo>
                  <a:pt x="130" y="45"/>
                </a:lnTo>
                <a:lnTo>
                  <a:pt x="133" y="40"/>
                </a:lnTo>
                <a:lnTo>
                  <a:pt x="136" y="34"/>
                </a:lnTo>
                <a:lnTo>
                  <a:pt x="139" y="28"/>
                </a:lnTo>
                <a:lnTo>
                  <a:pt x="141" y="25"/>
                </a:lnTo>
                <a:lnTo>
                  <a:pt x="143" y="19"/>
                </a:lnTo>
                <a:lnTo>
                  <a:pt x="146" y="9"/>
                </a:lnTo>
                <a:lnTo>
                  <a:pt x="148" y="4"/>
                </a:lnTo>
                <a:lnTo>
                  <a:pt x="151" y="2"/>
                </a:lnTo>
                <a:lnTo>
                  <a:pt x="154" y="0"/>
                </a:lnTo>
                <a:lnTo>
                  <a:pt x="159" y="1"/>
                </a:lnTo>
                <a:lnTo>
                  <a:pt x="161" y="3"/>
                </a:lnTo>
                <a:lnTo>
                  <a:pt x="166" y="4"/>
                </a:lnTo>
                <a:lnTo>
                  <a:pt x="175" y="9"/>
                </a:lnTo>
                <a:lnTo>
                  <a:pt x="186" y="15"/>
                </a:lnTo>
                <a:lnTo>
                  <a:pt x="197" y="22"/>
                </a:lnTo>
                <a:lnTo>
                  <a:pt x="208" y="31"/>
                </a:lnTo>
                <a:lnTo>
                  <a:pt x="212" y="36"/>
                </a:lnTo>
                <a:lnTo>
                  <a:pt x="215" y="41"/>
                </a:lnTo>
                <a:lnTo>
                  <a:pt x="218" y="46"/>
                </a:lnTo>
                <a:lnTo>
                  <a:pt x="220" y="53"/>
                </a:lnTo>
                <a:lnTo>
                  <a:pt x="220" y="59"/>
                </a:lnTo>
                <a:lnTo>
                  <a:pt x="219" y="66"/>
                </a:lnTo>
                <a:lnTo>
                  <a:pt x="216" y="74"/>
                </a:lnTo>
                <a:lnTo>
                  <a:pt x="213" y="83"/>
                </a:lnTo>
                <a:lnTo>
                  <a:pt x="208" y="93"/>
                </a:lnTo>
                <a:lnTo>
                  <a:pt x="201" y="104"/>
                </a:lnTo>
                <a:lnTo>
                  <a:pt x="194" y="115"/>
                </a:lnTo>
                <a:lnTo>
                  <a:pt x="187" y="127"/>
                </a:lnTo>
                <a:lnTo>
                  <a:pt x="169" y="151"/>
                </a:lnTo>
                <a:lnTo>
                  <a:pt x="151" y="175"/>
                </a:lnTo>
                <a:lnTo>
                  <a:pt x="132" y="196"/>
                </a:lnTo>
                <a:lnTo>
                  <a:pt x="124" y="205"/>
                </a:lnTo>
                <a:lnTo>
                  <a:pt x="116" y="214"/>
                </a:lnTo>
                <a:lnTo>
                  <a:pt x="108" y="221"/>
                </a:lnTo>
                <a:lnTo>
                  <a:pt x="101" y="227"/>
                </a:lnTo>
                <a:lnTo>
                  <a:pt x="95" y="232"/>
                </a:lnTo>
                <a:lnTo>
                  <a:pt x="88" y="236"/>
                </a:lnTo>
                <a:lnTo>
                  <a:pt x="75" y="241"/>
                </a:lnTo>
                <a:lnTo>
                  <a:pt x="63" y="243"/>
                </a:lnTo>
                <a:lnTo>
                  <a:pt x="50" y="244"/>
                </a:lnTo>
                <a:lnTo>
                  <a:pt x="39" y="242"/>
                </a:lnTo>
                <a:lnTo>
                  <a:pt x="28" y="239"/>
                </a:lnTo>
                <a:lnTo>
                  <a:pt x="20" y="236"/>
                </a:lnTo>
                <a:lnTo>
                  <a:pt x="12" y="232"/>
                </a:lnTo>
                <a:lnTo>
                  <a:pt x="7" y="227"/>
                </a:lnTo>
                <a:lnTo>
                  <a:pt x="3" y="221"/>
                </a:lnTo>
                <a:lnTo>
                  <a:pt x="1" y="214"/>
                </a:lnTo>
                <a:lnTo>
                  <a:pt x="0" y="207"/>
                </a:lnTo>
                <a:lnTo>
                  <a:pt x="1" y="199"/>
                </a:lnTo>
                <a:lnTo>
                  <a:pt x="1" y="191"/>
                </a:lnTo>
                <a:lnTo>
                  <a:pt x="3" y="184"/>
                </a:lnTo>
                <a:lnTo>
                  <a:pt x="5" y="177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" name=""/>
          <p:cNvSpPr/>
          <p:nvPr/>
        </p:nvSpPr>
        <p:spPr>
          <a:xfrm>
            <a:off x="2314440" y="6356520"/>
            <a:ext cx="59040" cy="20520"/>
          </a:xfrm>
          <a:custGeom>
            <a:avLst/>
            <a:gdLst/>
            <a:ahLst/>
            <a:rect l="l" t="t" r="r" b="b"/>
            <a:pathLst>
              <a:path w="37" h="13">
                <a:moveTo>
                  <a:pt x="16" y="0"/>
                </a:moveTo>
                <a:lnTo>
                  <a:pt x="37" y="0"/>
                </a:lnTo>
                <a:lnTo>
                  <a:pt x="35" y="2"/>
                </a:lnTo>
                <a:lnTo>
                  <a:pt x="32" y="4"/>
                </a:lnTo>
                <a:lnTo>
                  <a:pt x="28" y="5"/>
                </a:lnTo>
                <a:lnTo>
                  <a:pt x="24" y="8"/>
                </a:lnTo>
                <a:lnTo>
                  <a:pt x="15" y="11"/>
                </a:lnTo>
                <a:lnTo>
                  <a:pt x="11" y="13"/>
                </a:lnTo>
                <a:lnTo>
                  <a:pt x="7" y="13"/>
                </a:lnTo>
                <a:lnTo>
                  <a:pt x="5" y="12"/>
                </a:lnTo>
                <a:lnTo>
                  <a:pt x="4" y="12"/>
                </a:lnTo>
                <a:lnTo>
                  <a:pt x="3" y="12"/>
                </a:lnTo>
                <a:lnTo>
                  <a:pt x="1" y="12"/>
                </a:lnTo>
                <a:lnTo>
                  <a:pt x="0" y="13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7" y="5"/>
                </a:lnTo>
                <a:lnTo>
                  <a:pt x="12" y="3"/>
                </a:lnTo>
                <a:lnTo>
                  <a:pt x="16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" name=""/>
          <p:cNvSpPr/>
          <p:nvPr/>
        </p:nvSpPr>
        <p:spPr>
          <a:xfrm>
            <a:off x="1785960" y="6132600"/>
            <a:ext cx="498600" cy="323640"/>
          </a:xfrm>
          <a:custGeom>
            <a:avLst/>
            <a:gdLst/>
            <a:ahLst/>
            <a:rect l="l" t="t" r="r" b="b"/>
            <a:pathLst>
              <a:path w="314" h="204">
                <a:moveTo>
                  <a:pt x="266" y="160"/>
                </a:moveTo>
                <a:lnTo>
                  <a:pt x="269" y="160"/>
                </a:lnTo>
                <a:lnTo>
                  <a:pt x="272" y="159"/>
                </a:lnTo>
                <a:lnTo>
                  <a:pt x="276" y="159"/>
                </a:lnTo>
                <a:lnTo>
                  <a:pt x="279" y="157"/>
                </a:lnTo>
                <a:lnTo>
                  <a:pt x="303" y="157"/>
                </a:lnTo>
                <a:lnTo>
                  <a:pt x="306" y="153"/>
                </a:lnTo>
                <a:lnTo>
                  <a:pt x="310" y="151"/>
                </a:lnTo>
                <a:lnTo>
                  <a:pt x="310" y="149"/>
                </a:lnTo>
                <a:lnTo>
                  <a:pt x="312" y="147"/>
                </a:lnTo>
                <a:lnTo>
                  <a:pt x="313" y="146"/>
                </a:lnTo>
                <a:lnTo>
                  <a:pt x="314" y="144"/>
                </a:lnTo>
                <a:lnTo>
                  <a:pt x="310" y="142"/>
                </a:lnTo>
                <a:lnTo>
                  <a:pt x="307" y="141"/>
                </a:lnTo>
                <a:lnTo>
                  <a:pt x="303" y="141"/>
                </a:lnTo>
                <a:lnTo>
                  <a:pt x="301" y="141"/>
                </a:lnTo>
                <a:lnTo>
                  <a:pt x="296" y="141"/>
                </a:lnTo>
                <a:lnTo>
                  <a:pt x="289" y="142"/>
                </a:lnTo>
                <a:lnTo>
                  <a:pt x="285" y="141"/>
                </a:lnTo>
                <a:lnTo>
                  <a:pt x="281" y="141"/>
                </a:lnTo>
                <a:lnTo>
                  <a:pt x="276" y="140"/>
                </a:lnTo>
                <a:lnTo>
                  <a:pt x="273" y="139"/>
                </a:lnTo>
                <a:lnTo>
                  <a:pt x="269" y="137"/>
                </a:lnTo>
                <a:lnTo>
                  <a:pt x="266" y="135"/>
                </a:lnTo>
                <a:lnTo>
                  <a:pt x="263" y="133"/>
                </a:lnTo>
                <a:lnTo>
                  <a:pt x="260" y="131"/>
                </a:lnTo>
                <a:lnTo>
                  <a:pt x="255" y="126"/>
                </a:lnTo>
                <a:lnTo>
                  <a:pt x="249" y="122"/>
                </a:lnTo>
                <a:lnTo>
                  <a:pt x="245" y="118"/>
                </a:lnTo>
                <a:lnTo>
                  <a:pt x="241" y="115"/>
                </a:lnTo>
                <a:lnTo>
                  <a:pt x="229" y="109"/>
                </a:lnTo>
                <a:lnTo>
                  <a:pt x="213" y="101"/>
                </a:lnTo>
                <a:lnTo>
                  <a:pt x="206" y="97"/>
                </a:lnTo>
                <a:lnTo>
                  <a:pt x="199" y="93"/>
                </a:lnTo>
                <a:lnTo>
                  <a:pt x="197" y="91"/>
                </a:lnTo>
                <a:lnTo>
                  <a:pt x="195" y="90"/>
                </a:lnTo>
                <a:lnTo>
                  <a:pt x="193" y="89"/>
                </a:lnTo>
                <a:lnTo>
                  <a:pt x="193" y="88"/>
                </a:lnTo>
                <a:lnTo>
                  <a:pt x="192" y="85"/>
                </a:lnTo>
                <a:lnTo>
                  <a:pt x="190" y="83"/>
                </a:lnTo>
                <a:lnTo>
                  <a:pt x="188" y="82"/>
                </a:lnTo>
                <a:lnTo>
                  <a:pt x="186" y="80"/>
                </a:lnTo>
                <a:lnTo>
                  <a:pt x="182" y="76"/>
                </a:lnTo>
                <a:lnTo>
                  <a:pt x="178" y="72"/>
                </a:lnTo>
                <a:lnTo>
                  <a:pt x="176" y="70"/>
                </a:lnTo>
                <a:lnTo>
                  <a:pt x="174" y="69"/>
                </a:lnTo>
                <a:lnTo>
                  <a:pt x="172" y="66"/>
                </a:lnTo>
                <a:lnTo>
                  <a:pt x="172" y="64"/>
                </a:lnTo>
                <a:lnTo>
                  <a:pt x="170" y="61"/>
                </a:lnTo>
                <a:lnTo>
                  <a:pt x="169" y="58"/>
                </a:lnTo>
                <a:lnTo>
                  <a:pt x="169" y="56"/>
                </a:lnTo>
                <a:lnTo>
                  <a:pt x="168" y="52"/>
                </a:lnTo>
                <a:lnTo>
                  <a:pt x="165" y="52"/>
                </a:lnTo>
                <a:lnTo>
                  <a:pt x="162" y="52"/>
                </a:lnTo>
                <a:lnTo>
                  <a:pt x="159" y="51"/>
                </a:lnTo>
                <a:lnTo>
                  <a:pt x="157" y="50"/>
                </a:lnTo>
                <a:lnTo>
                  <a:pt x="154" y="49"/>
                </a:lnTo>
                <a:lnTo>
                  <a:pt x="152" y="48"/>
                </a:lnTo>
                <a:lnTo>
                  <a:pt x="152" y="47"/>
                </a:lnTo>
                <a:lnTo>
                  <a:pt x="151" y="46"/>
                </a:lnTo>
                <a:lnTo>
                  <a:pt x="151" y="45"/>
                </a:lnTo>
                <a:lnTo>
                  <a:pt x="151" y="43"/>
                </a:lnTo>
                <a:lnTo>
                  <a:pt x="151" y="40"/>
                </a:lnTo>
                <a:lnTo>
                  <a:pt x="151" y="37"/>
                </a:lnTo>
                <a:lnTo>
                  <a:pt x="155" y="37"/>
                </a:lnTo>
                <a:lnTo>
                  <a:pt x="158" y="37"/>
                </a:lnTo>
                <a:lnTo>
                  <a:pt x="159" y="37"/>
                </a:lnTo>
                <a:lnTo>
                  <a:pt x="160" y="37"/>
                </a:lnTo>
                <a:lnTo>
                  <a:pt x="161" y="37"/>
                </a:lnTo>
                <a:lnTo>
                  <a:pt x="163" y="37"/>
                </a:lnTo>
                <a:lnTo>
                  <a:pt x="161" y="36"/>
                </a:lnTo>
                <a:lnTo>
                  <a:pt x="159" y="35"/>
                </a:lnTo>
                <a:lnTo>
                  <a:pt x="157" y="33"/>
                </a:lnTo>
                <a:lnTo>
                  <a:pt x="155" y="30"/>
                </a:lnTo>
                <a:lnTo>
                  <a:pt x="151" y="25"/>
                </a:lnTo>
                <a:lnTo>
                  <a:pt x="148" y="19"/>
                </a:lnTo>
                <a:lnTo>
                  <a:pt x="146" y="16"/>
                </a:lnTo>
                <a:lnTo>
                  <a:pt x="144" y="13"/>
                </a:lnTo>
                <a:lnTo>
                  <a:pt x="142" y="10"/>
                </a:lnTo>
                <a:lnTo>
                  <a:pt x="140" y="8"/>
                </a:lnTo>
                <a:lnTo>
                  <a:pt x="138" y="6"/>
                </a:lnTo>
                <a:lnTo>
                  <a:pt x="136" y="4"/>
                </a:lnTo>
                <a:lnTo>
                  <a:pt x="134" y="4"/>
                </a:lnTo>
                <a:lnTo>
                  <a:pt x="132" y="3"/>
                </a:lnTo>
                <a:lnTo>
                  <a:pt x="131" y="3"/>
                </a:lnTo>
                <a:lnTo>
                  <a:pt x="131" y="3"/>
                </a:lnTo>
                <a:lnTo>
                  <a:pt x="127" y="3"/>
                </a:lnTo>
                <a:lnTo>
                  <a:pt x="124" y="4"/>
                </a:lnTo>
                <a:lnTo>
                  <a:pt x="122" y="5"/>
                </a:lnTo>
                <a:lnTo>
                  <a:pt x="119" y="7"/>
                </a:lnTo>
                <a:lnTo>
                  <a:pt x="117" y="7"/>
                </a:lnTo>
                <a:lnTo>
                  <a:pt x="116" y="9"/>
                </a:lnTo>
                <a:lnTo>
                  <a:pt x="113" y="9"/>
                </a:lnTo>
                <a:lnTo>
                  <a:pt x="110" y="10"/>
                </a:lnTo>
                <a:lnTo>
                  <a:pt x="109" y="9"/>
                </a:lnTo>
                <a:lnTo>
                  <a:pt x="107" y="9"/>
                </a:lnTo>
                <a:lnTo>
                  <a:pt x="104" y="7"/>
                </a:lnTo>
                <a:lnTo>
                  <a:pt x="103" y="6"/>
                </a:lnTo>
                <a:lnTo>
                  <a:pt x="100" y="3"/>
                </a:lnTo>
                <a:lnTo>
                  <a:pt x="96" y="0"/>
                </a:lnTo>
                <a:lnTo>
                  <a:pt x="95" y="4"/>
                </a:lnTo>
                <a:lnTo>
                  <a:pt x="94" y="8"/>
                </a:lnTo>
                <a:lnTo>
                  <a:pt x="91" y="13"/>
                </a:lnTo>
                <a:lnTo>
                  <a:pt x="89" y="16"/>
                </a:lnTo>
                <a:lnTo>
                  <a:pt x="87" y="18"/>
                </a:lnTo>
                <a:lnTo>
                  <a:pt x="86" y="19"/>
                </a:lnTo>
                <a:lnTo>
                  <a:pt x="84" y="21"/>
                </a:lnTo>
                <a:lnTo>
                  <a:pt x="82" y="21"/>
                </a:lnTo>
                <a:lnTo>
                  <a:pt x="82" y="22"/>
                </a:lnTo>
                <a:lnTo>
                  <a:pt x="79" y="23"/>
                </a:lnTo>
                <a:lnTo>
                  <a:pt x="77" y="23"/>
                </a:lnTo>
                <a:lnTo>
                  <a:pt x="75" y="23"/>
                </a:lnTo>
                <a:lnTo>
                  <a:pt x="74" y="23"/>
                </a:lnTo>
                <a:lnTo>
                  <a:pt x="72" y="23"/>
                </a:lnTo>
                <a:lnTo>
                  <a:pt x="70" y="22"/>
                </a:lnTo>
                <a:lnTo>
                  <a:pt x="69" y="21"/>
                </a:lnTo>
                <a:lnTo>
                  <a:pt x="66" y="21"/>
                </a:lnTo>
                <a:lnTo>
                  <a:pt x="63" y="20"/>
                </a:lnTo>
                <a:lnTo>
                  <a:pt x="61" y="20"/>
                </a:lnTo>
                <a:lnTo>
                  <a:pt x="58" y="20"/>
                </a:lnTo>
                <a:lnTo>
                  <a:pt x="58" y="21"/>
                </a:lnTo>
                <a:lnTo>
                  <a:pt x="58" y="23"/>
                </a:lnTo>
                <a:lnTo>
                  <a:pt x="59" y="25"/>
                </a:lnTo>
                <a:lnTo>
                  <a:pt x="60" y="26"/>
                </a:lnTo>
                <a:lnTo>
                  <a:pt x="61" y="28"/>
                </a:lnTo>
                <a:lnTo>
                  <a:pt x="62" y="29"/>
                </a:lnTo>
                <a:lnTo>
                  <a:pt x="65" y="31"/>
                </a:lnTo>
                <a:lnTo>
                  <a:pt x="67" y="34"/>
                </a:lnTo>
                <a:lnTo>
                  <a:pt x="60" y="34"/>
                </a:lnTo>
                <a:lnTo>
                  <a:pt x="58" y="35"/>
                </a:lnTo>
                <a:lnTo>
                  <a:pt x="57" y="36"/>
                </a:lnTo>
                <a:lnTo>
                  <a:pt x="56" y="38"/>
                </a:lnTo>
                <a:lnTo>
                  <a:pt x="55" y="40"/>
                </a:lnTo>
                <a:lnTo>
                  <a:pt x="55" y="43"/>
                </a:lnTo>
                <a:lnTo>
                  <a:pt x="55" y="47"/>
                </a:lnTo>
                <a:lnTo>
                  <a:pt x="55" y="49"/>
                </a:lnTo>
                <a:lnTo>
                  <a:pt x="56" y="54"/>
                </a:lnTo>
                <a:lnTo>
                  <a:pt x="58" y="57"/>
                </a:lnTo>
                <a:lnTo>
                  <a:pt x="60" y="62"/>
                </a:lnTo>
                <a:lnTo>
                  <a:pt x="62" y="63"/>
                </a:lnTo>
                <a:lnTo>
                  <a:pt x="63" y="65"/>
                </a:lnTo>
                <a:lnTo>
                  <a:pt x="64" y="67"/>
                </a:lnTo>
                <a:lnTo>
                  <a:pt x="66" y="68"/>
                </a:lnTo>
                <a:lnTo>
                  <a:pt x="68" y="69"/>
                </a:lnTo>
                <a:lnTo>
                  <a:pt x="69" y="70"/>
                </a:lnTo>
                <a:lnTo>
                  <a:pt x="70" y="70"/>
                </a:lnTo>
                <a:lnTo>
                  <a:pt x="72" y="70"/>
                </a:lnTo>
                <a:lnTo>
                  <a:pt x="74" y="70"/>
                </a:lnTo>
                <a:lnTo>
                  <a:pt x="75" y="70"/>
                </a:lnTo>
                <a:lnTo>
                  <a:pt x="77" y="69"/>
                </a:lnTo>
                <a:lnTo>
                  <a:pt x="79" y="69"/>
                </a:lnTo>
                <a:lnTo>
                  <a:pt x="82" y="68"/>
                </a:lnTo>
                <a:lnTo>
                  <a:pt x="85" y="66"/>
                </a:lnTo>
                <a:lnTo>
                  <a:pt x="89" y="64"/>
                </a:lnTo>
                <a:lnTo>
                  <a:pt x="92" y="62"/>
                </a:lnTo>
                <a:lnTo>
                  <a:pt x="94" y="62"/>
                </a:lnTo>
                <a:lnTo>
                  <a:pt x="96" y="61"/>
                </a:lnTo>
                <a:lnTo>
                  <a:pt x="98" y="61"/>
                </a:lnTo>
                <a:lnTo>
                  <a:pt x="101" y="61"/>
                </a:lnTo>
                <a:lnTo>
                  <a:pt x="102" y="61"/>
                </a:lnTo>
                <a:lnTo>
                  <a:pt x="103" y="61"/>
                </a:lnTo>
                <a:lnTo>
                  <a:pt x="104" y="61"/>
                </a:lnTo>
                <a:lnTo>
                  <a:pt x="107" y="62"/>
                </a:lnTo>
                <a:lnTo>
                  <a:pt x="108" y="63"/>
                </a:lnTo>
                <a:lnTo>
                  <a:pt x="108" y="65"/>
                </a:lnTo>
                <a:lnTo>
                  <a:pt x="108" y="66"/>
                </a:lnTo>
                <a:lnTo>
                  <a:pt x="107" y="67"/>
                </a:lnTo>
                <a:lnTo>
                  <a:pt x="106" y="69"/>
                </a:lnTo>
                <a:lnTo>
                  <a:pt x="104" y="71"/>
                </a:lnTo>
                <a:lnTo>
                  <a:pt x="103" y="73"/>
                </a:lnTo>
                <a:lnTo>
                  <a:pt x="100" y="76"/>
                </a:lnTo>
                <a:lnTo>
                  <a:pt x="97" y="76"/>
                </a:lnTo>
                <a:lnTo>
                  <a:pt x="94" y="78"/>
                </a:lnTo>
                <a:lnTo>
                  <a:pt x="89" y="82"/>
                </a:lnTo>
                <a:lnTo>
                  <a:pt x="82" y="85"/>
                </a:lnTo>
                <a:lnTo>
                  <a:pt x="81" y="87"/>
                </a:lnTo>
                <a:lnTo>
                  <a:pt x="79" y="90"/>
                </a:lnTo>
                <a:lnTo>
                  <a:pt x="78" y="90"/>
                </a:lnTo>
                <a:lnTo>
                  <a:pt x="78" y="91"/>
                </a:lnTo>
                <a:lnTo>
                  <a:pt x="77" y="93"/>
                </a:lnTo>
                <a:lnTo>
                  <a:pt x="77" y="95"/>
                </a:lnTo>
                <a:lnTo>
                  <a:pt x="77" y="97"/>
                </a:lnTo>
                <a:lnTo>
                  <a:pt x="78" y="98"/>
                </a:lnTo>
                <a:lnTo>
                  <a:pt x="78" y="101"/>
                </a:lnTo>
                <a:lnTo>
                  <a:pt x="79" y="103"/>
                </a:lnTo>
                <a:lnTo>
                  <a:pt x="80" y="104"/>
                </a:lnTo>
                <a:lnTo>
                  <a:pt x="81" y="107"/>
                </a:lnTo>
                <a:lnTo>
                  <a:pt x="82" y="108"/>
                </a:lnTo>
                <a:lnTo>
                  <a:pt x="83" y="110"/>
                </a:lnTo>
                <a:lnTo>
                  <a:pt x="86" y="112"/>
                </a:lnTo>
                <a:lnTo>
                  <a:pt x="89" y="115"/>
                </a:lnTo>
                <a:lnTo>
                  <a:pt x="94" y="117"/>
                </a:lnTo>
                <a:lnTo>
                  <a:pt x="98" y="118"/>
                </a:lnTo>
                <a:lnTo>
                  <a:pt x="107" y="122"/>
                </a:lnTo>
                <a:lnTo>
                  <a:pt x="116" y="125"/>
                </a:lnTo>
                <a:lnTo>
                  <a:pt x="120" y="126"/>
                </a:lnTo>
                <a:lnTo>
                  <a:pt x="124" y="127"/>
                </a:lnTo>
                <a:lnTo>
                  <a:pt x="128" y="129"/>
                </a:lnTo>
                <a:lnTo>
                  <a:pt x="131" y="130"/>
                </a:lnTo>
                <a:lnTo>
                  <a:pt x="131" y="132"/>
                </a:lnTo>
                <a:lnTo>
                  <a:pt x="131" y="134"/>
                </a:lnTo>
                <a:lnTo>
                  <a:pt x="129" y="135"/>
                </a:lnTo>
                <a:lnTo>
                  <a:pt x="128" y="137"/>
                </a:lnTo>
                <a:lnTo>
                  <a:pt x="127" y="139"/>
                </a:lnTo>
                <a:lnTo>
                  <a:pt x="125" y="139"/>
                </a:lnTo>
                <a:lnTo>
                  <a:pt x="124" y="140"/>
                </a:lnTo>
                <a:lnTo>
                  <a:pt x="123" y="140"/>
                </a:lnTo>
                <a:lnTo>
                  <a:pt x="123" y="139"/>
                </a:lnTo>
                <a:lnTo>
                  <a:pt x="123" y="136"/>
                </a:lnTo>
                <a:lnTo>
                  <a:pt x="123" y="135"/>
                </a:lnTo>
                <a:lnTo>
                  <a:pt x="122" y="133"/>
                </a:lnTo>
                <a:lnTo>
                  <a:pt x="121" y="132"/>
                </a:lnTo>
                <a:lnTo>
                  <a:pt x="120" y="132"/>
                </a:lnTo>
                <a:lnTo>
                  <a:pt x="119" y="131"/>
                </a:lnTo>
                <a:lnTo>
                  <a:pt x="118" y="130"/>
                </a:lnTo>
                <a:lnTo>
                  <a:pt x="116" y="129"/>
                </a:lnTo>
                <a:lnTo>
                  <a:pt x="113" y="129"/>
                </a:lnTo>
                <a:lnTo>
                  <a:pt x="109" y="128"/>
                </a:lnTo>
                <a:lnTo>
                  <a:pt x="105" y="128"/>
                </a:lnTo>
                <a:lnTo>
                  <a:pt x="103" y="129"/>
                </a:lnTo>
                <a:lnTo>
                  <a:pt x="101" y="130"/>
                </a:lnTo>
                <a:lnTo>
                  <a:pt x="99" y="132"/>
                </a:lnTo>
                <a:lnTo>
                  <a:pt x="99" y="132"/>
                </a:lnTo>
                <a:lnTo>
                  <a:pt x="98" y="133"/>
                </a:lnTo>
                <a:lnTo>
                  <a:pt x="91" y="133"/>
                </a:lnTo>
                <a:lnTo>
                  <a:pt x="89" y="129"/>
                </a:lnTo>
                <a:lnTo>
                  <a:pt x="86" y="125"/>
                </a:lnTo>
                <a:lnTo>
                  <a:pt x="84" y="126"/>
                </a:lnTo>
                <a:lnTo>
                  <a:pt x="82" y="127"/>
                </a:lnTo>
                <a:lnTo>
                  <a:pt x="82" y="129"/>
                </a:lnTo>
                <a:lnTo>
                  <a:pt x="81" y="130"/>
                </a:lnTo>
                <a:lnTo>
                  <a:pt x="79" y="129"/>
                </a:lnTo>
                <a:lnTo>
                  <a:pt x="78" y="128"/>
                </a:lnTo>
                <a:lnTo>
                  <a:pt x="77" y="127"/>
                </a:lnTo>
                <a:lnTo>
                  <a:pt x="76" y="126"/>
                </a:lnTo>
                <a:lnTo>
                  <a:pt x="75" y="124"/>
                </a:lnTo>
                <a:lnTo>
                  <a:pt x="75" y="122"/>
                </a:lnTo>
                <a:lnTo>
                  <a:pt x="70" y="118"/>
                </a:lnTo>
                <a:lnTo>
                  <a:pt x="69" y="119"/>
                </a:lnTo>
                <a:lnTo>
                  <a:pt x="68" y="119"/>
                </a:lnTo>
                <a:lnTo>
                  <a:pt x="67" y="119"/>
                </a:lnTo>
                <a:lnTo>
                  <a:pt x="65" y="119"/>
                </a:lnTo>
                <a:lnTo>
                  <a:pt x="64" y="119"/>
                </a:lnTo>
                <a:lnTo>
                  <a:pt x="62" y="119"/>
                </a:lnTo>
                <a:lnTo>
                  <a:pt x="62" y="119"/>
                </a:lnTo>
                <a:lnTo>
                  <a:pt x="60" y="118"/>
                </a:lnTo>
                <a:lnTo>
                  <a:pt x="60" y="106"/>
                </a:lnTo>
                <a:lnTo>
                  <a:pt x="65" y="106"/>
                </a:lnTo>
                <a:lnTo>
                  <a:pt x="67" y="107"/>
                </a:lnTo>
                <a:lnTo>
                  <a:pt x="70" y="108"/>
                </a:lnTo>
                <a:lnTo>
                  <a:pt x="60" y="81"/>
                </a:lnTo>
                <a:lnTo>
                  <a:pt x="58" y="83"/>
                </a:lnTo>
                <a:lnTo>
                  <a:pt x="55" y="84"/>
                </a:lnTo>
                <a:lnTo>
                  <a:pt x="53" y="88"/>
                </a:lnTo>
                <a:lnTo>
                  <a:pt x="51" y="90"/>
                </a:lnTo>
                <a:lnTo>
                  <a:pt x="49" y="94"/>
                </a:lnTo>
                <a:lnTo>
                  <a:pt x="48" y="97"/>
                </a:lnTo>
                <a:lnTo>
                  <a:pt x="47" y="101"/>
                </a:lnTo>
                <a:lnTo>
                  <a:pt x="46" y="104"/>
                </a:lnTo>
                <a:lnTo>
                  <a:pt x="46" y="110"/>
                </a:lnTo>
                <a:lnTo>
                  <a:pt x="48" y="114"/>
                </a:lnTo>
                <a:lnTo>
                  <a:pt x="48" y="116"/>
                </a:lnTo>
                <a:lnTo>
                  <a:pt x="48" y="118"/>
                </a:lnTo>
                <a:lnTo>
                  <a:pt x="49" y="119"/>
                </a:lnTo>
                <a:lnTo>
                  <a:pt x="50" y="120"/>
                </a:lnTo>
                <a:lnTo>
                  <a:pt x="51" y="122"/>
                </a:lnTo>
                <a:lnTo>
                  <a:pt x="53" y="123"/>
                </a:lnTo>
                <a:lnTo>
                  <a:pt x="54" y="124"/>
                </a:lnTo>
                <a:lnTo>
                  <a:pt x="55" y="125"/>
                </a:lnTo>
                <a:lnTo>
                  <a:pt x="59" y="127"/>
                </a:lnTo>
                <a:lnTo>
                  <a:pt x="63" y="128"/>
                </a:lnTo>
                <a:lnTo>
                  <a:pt x="64" y="130"/>
                </a:lnTo>
                <a:lnTo>
                  <a:pt x="67" y="132"/>
                </a:lnTo>
                <a:lnTo>
                  <a:pt x="68" y="134"/>
                </a:lnTo>
                <a:lnTo>
                  <a:pt x="69" y="135"/>
                </a:lnTo>
                <a:lnTo>
                  <a:pt x="69" y="136"/>
                </a:lnTo>
                <a:lnTo>
                  <a:pt x="70" y="137"/>
                </a:lnTo>
                <a:lnTo>
                  <a:pt x="67" y="137"/>
                </a:lnTo>
                <a:lnTo>
                  <a:pt x="63" y="137"/>
                </a:lnTo>
                <a:lnTo>
                  <a:pt x="62" y="137"/>
                </a:lnTo>
                <a:lnTo>
                  <a:pt x="60" y="136"/>
                </a:lnTo>
                <a:lnTo>
                  <a:pt x="60" y="135"/>
                </a:lnTo>
                <a:lnTo>
                  <a:pt x="59" y="135"/>
                </a:lnTo>
                <a:lnTo>
                  <a:pt x="58" y="134"/>
                </a:lnTo>
                <a:lnTo>
                  <a:pt x="58" y="133"/>
                </a:lnTo>
                <a:lnTo>
                  <a:pt x="55" y="133"/>
                </a:lnTo>
                <a:lnTo>
                  <a:pt x="51" y="133"/>
                </a:lnTo>
                <a:lnTo>
                  <a:pt x="50" y="135"/>
                </a:lnTo>
                <a:lnTo>
                  <a:pt x="49" y="138"/>
                </a:lnTo>
                <a:lnTo>
                  <a:pt x="48" y="139"/>
                </a:lnTo>
                <a:lnTo>
                  <a:pt x="48" y="139"/>
                </a:lnTo>
                <a:lnTo>
                  <a:pt x="46" y="140"/>
                </a:lnTo>
                <a:lnTo>
                  <a:pt x="44" y="141"/>
                </a:lnTo>
                <a:lnTo>
                  <a:pt x="43" y="142"/>
                </a:lnTo>
                <a:lnTo>
                  <a:pt x="41" y="142"/>
                </a:lnTo>
                <a:lnTo>
                  <a:pt x="34" y="142"/>
                </a:lnTo>
                <a:lnTo>
                  <a:pt x="27" y="142"/>
                </a:lnTo>
                <a:lnTo>
                  <a:pt x="20" y="142"/>
                </a:lnTo>
                <a:lnTo>
                  <a:pt x="12" y="143"/>
                </a:lnTo>
                <a:lnTo>
                  <a:pt x="7" y="144"/>
                </a:lnTo>
                <a:lnTo>
                  <a:pt x="4" y="145"/>
                </a:lnTo>
                <a:lnTo>
                  <a:pt x="2" y="146"/>
                </a:lnTo>
                <a:lnTo>
                  <a:pt x="1" y="146"/>
                </a:lnTo>
                <a:lnTo>
                  <a:pt x="0" y="147"/>
                </a:lnTo>
                <a:lnTo>
                  <a:pt x="0" y="148"/>
                </a:lnTo>
                <a:lnTo>
                  <a:pt x="0" y="151"/>
                </a:lnTo>
                <a:lnTo>
                  <a:pt x="1" y="152"/>
                </a:lnTo>
                <a:lnTo>
                  <a:pt x="3" y="154"/>
                </a:lnTo>
                <a:lnTo>
                  <a:pt x="4" y="156"/>
                </a:lnTo>
                <a:lnTo>
                  <a:pt x="6" y="158"/>
                </a:lnTo>
                <a:lnTo>
                  <a:pt x="7" y="159"/>
                </a:lnTo>
                <a:lnTo>
                  <a:pt x="10" y="159"/>
                </a:lnTo>
                <a:lnTo>
                  <a:pt x="12" y="159"/>
                </a:lnTo>
                <a:lnTo>
                  <a:pt x="14" y="158"/>
                </a:lnTo>
                <a:lnTo>
                  <a:pt x="16" y="158"/>
                </a:lnTo>
                <a:lnTo>
                  <a:pt x="20" y="156"/>
                </a:lnTo>
                <a:lnTo>
                  <a:pt x="22" y="154"/>
                </a:lnTo>
                <a:lnTo>
                  <a:pt x="26" y="153"/>
                </a:lnTo>
                <a:lnTo>
                  <a:pt x="28" y="152"/>
                </a:lnTo>
                <a:lnTo>
                  <a:pt x="30" y="151"/>
                </a:lnTo>
                <a:lnTo>
                  <a:pt x="32" y="151"/>
                </a:lnTo>
                <a:lnTo>
                  <a:pt x="34" y="151"/>
                </a:lnTo>
                <a:lnTo>
                  <a:pt x="35" y="151"/>
                </a:lnTo>
                <a:lnTo>
                  <a:pt x="39" y="151"/>
                </a:lnTo>
                <a:lnTo>
                  <a:pt x="42" y="151"/>
                </a:lnTo>
                <a:lnTo>
                  <a:pt x="46" y="152"/>
                </a:lnTo>
                <a:lnTo>
                  <a:pt x="49" y="152"/>
                </a:lnTo>
                <a:lnTo>
                  <a:pt x="55" y="154"/>
                </a:lnTo>
                <a:lnTo>
                  <a:pt x="62" y="156"/>
                </a:lnTo>
                <a:lnTo>
                  <a:pt x="69" y="159"/>
                </a:lnTo>
                <a:lnTo>
                  <a:pt x="76" y="160"/>
                </a:lnTo>
                <a:lnTo>
                  <a:pt x="80" y="161"/>
                </a:lnTo>
                <a:lnTo>
                  <a:pt x="84" y="162"/>
                </a:lnTo>
                <a:lnTo>
                  <a:pt x="89" y="162"/>
                </a:lnTo>
                <a:lnTo>
                  <a:pt x="94" y="162"/>
                </a:lnTo>
                <a:lnTo>
                  <a:pt x="95" y="162"/>
                </a:lnTo>
                <a:lnTo>
                  <a:pt x="97" y="161"/>
                </a:lnTo>
                <a:lnTo>
                  <a:pt x="99" y="160"/>
                </a:lnTo>
                <a:lnTo>
                  <a:pt x="101" y="159"/>
                </a:lnTo>
                <a:lnTo>
                  <a:pt x="103" y="159"/>
                </a:lnTo>
                <a:lnTo>
                  <a:pt x="105" y="158"/>
                </a:lnTo>
                <a:lnTo>
                  <a:pt x="107" y="158"/>
                </a:lnTo>
                <a:lnTo>
                  <a:pt x="109" y="157"/>
                </a:lnTo>
                <a:lnTo>
                  <a:pt x="113" y="158"/>
                </a:lnTo>
                <a:lnTo>
                  <a:pt x="117" y="159"/>
                </a:lnTo>
                <a:lnTo>
                  <a:pt x="122" y="159"/>
                </a:lnTo>
                <a:lnTo>
                  <a:pt x="126" y="161"/>
                </a:lnTo>
                <a:lnTo>
                  <a:pt x="131" y="163"/>
                </a:lnTo>
                <a:lnTo>
                  <a:pt x="136" y="164"/>
                </a:lnTo>
                <a:lnTo>
                  <a:pt x="141" y="165"/>
                </a:lnTo>
                <a:lnTo>
                  <a:pt x="145" y="166"/>
                </a:lnTo>
                <a:lnTo>
                  <a:pt x="138" y="168"/>
                </a:lnTo>
                <a:lnTo>
                  <a:pt x="133" y="171"/>
                </a:lnTo>
                <a:lnTo>
                  <a:pt x="131" y="172"/>
                </a:lnTo>
                <a:lnTo>
                  <a:pt x="127" y="173"/>
                </a:lnTo>
                <a:lnTo>
                  <a:pt x="124" y="175"/>
                </a:lnTo>
                <a:lnTo>
                  <a:pt x="121" y="177"/>
                </a:lnTo>
                <a:lnTo>
                  <a:pt x="114" y="177"/>
                </a:lnTo>
                <a:lnTo>
                  <a:pt x="116" y="175"/>
                </a:lnTo>
                <a:lnTo>
                  <a:pt x="116" y="174"/>
                </a:lnTo>
                <a:lnTo>
                  <a:pt x="117" y="173"/>
                </a:lnTo>
                <a:lnTo>
                  <a:pt x="119" y="172"/>
                </a:lnTo>
                <a:lnTo>
                  <a:pt x="121" y="170"/>
                </a:lnTo>
                <a:lnTo>
                  <a:pt x="122" y="169"/>
                </a:lnTo>
                <a:lnTo>
                  <a:pt x="123" y="167"/>
                </a:lnTo>
                <a:lnTo>
                  <a:pt x="123" y="166"/>
                </a:lnTo>
                <a:lnTo>
                  <a:pt x="102" y="166"/>
                </a:lnTo>
                <a:lnTo>
                  <a:pt x="101" y="166"/>
                </a:lnTo>
                <a:lnTo>
                  <a:pt x="100" y="169"/>
                </a:lnTo>
                <a:lnTo>
                  <a:pt x="99" y="170"/>
                </a:lnTo>
                <a:lnTo>
                  <a:pt x="98" y="173"/>
                </a:lnTo>
                <a:lnTo>
                  <a:pt x="97" y="176"/>
                </a:lnTo>
                <a:lnTo>
                  <a:pt x="96" y="179"/>
                </a:lnTo>
                <a:lnTo>
                  <a:pt x="96" y="180"/>
                </a:lnTo>
                <a:lnTo>
                  <a:pt x="97" y="180"/>
                </a:lnTo>
                <a:lnTo>
                  <a:pt x="97" y="181"/>
                </a:lnTo>
                <a:lnTo>
                  <a:pt x="99" y="182"/>
                </a:lnTo>
                <a:lnTo>
                  <a:pt x="101" y="183"/>
                </a:lnTo>
                <a:lnTo>
                  <a:pt x="103" y="184"/>
                </a:lnTo>
                <a:lnTo>
                  <a:pt x="109" y="186"/>
                </a:lnTo>
                <a:lnTo>
                  <a:pt x="112" y="186"/>
                </a:lnTo>
                <a:lnTo>
                  <a:pt x="115" y="187"/>
                </a:lnTo>
                <a:lnTo>
                  <a:pt x="117" y="187"/>
                </a:lnTo>
                <a:lnTo>
                  <a:pt x="118" y="188"/>
                </a:lnTo>
                <a:lnTo>
                  <a:pt x="121" y="189"/>
                </a:lnTo>
                <a:lnTo>
                  <a:pt x="124" y="193"/>
                </a:lnTo>
                <a:lnTo>
                  <a:pt x="127" y="197"/>
                </a:lnTo>
                <a:lnTo>
                  <a:pt x="128" y="199"/>
                </a:lnTo>
                <a:lnTo>
                  <a:pt x="130" y="201"/>
                </a:lnTo>
                <a:lnTo>
                  <a:pt x="131" y="201"/>
                </a:lnTo>
                <a:lnTo>
                  <a:pt x="132" y="203"/>
                </a:lnTo>
                <a:lnTo>
                  <a:pt x="134" y="203"/>
                </a:lnTo>
                <a:lnTo>
                  <a:pt x="136" y="204"/>
                </a:lnTo>
                <a:lnTo>
                  <a:pt x="138" y="203"/>
                </a:lnTo>
                <a:lnTo>
                  <a:pt x="138" y="202"/>
                </a:lnTo>
                <a:lnTo>
                  <a:pt x="138" y="202"/>
                </a:lnTo>
                <a:lnTo>
                  <a:pt x="137" y="202"/>
                </a:lnTo>
                <a:lnTo>
                  <a:pt x="136" y="201"/>
                </a:lnTo>
                <a:lnTo>
                  <a:pt x="135" y="201"/>
                </a:lnTo>
                <a:lnTo>
                  <a:pt x="133" y="197"/>
                </a:lnTo>
                <a:lnTo>
                  <a:pt x="132" y="194"/>
                </a:lnTo>
                <a:lnTo>
                  <a:pt x="131" y="191"/>
                </a:lnTo>
                <a:lnTo>
                  <a:pt x="131" y="187"/>
                </a:lnTo>
                <a:lnTo>
                  <a:pt x="131" y="184"/>
                </a:lnTo>
                <a:lnTo>
                  <a:pt x="131" y="180"/>
                </a:lnTo>
                <a:lnTo>
                  <a:pt x="140" y="180"/>
                </a:lnTo>
                <a:lnTo>
                  <a:pt x="143" y="181"/>
                </a:lnTo>
                <a:lnTo>
                  <a:pt x="144" y="182"/>
                </a:lnTo>
                <a:lnTo>
                  <a:pt x="146" y="183"/>
                </a:lnTo>
                <a:lnTo>
                  <a:pt x="148" y="184"/>
                </a:lnTo>
                <a:lnTo>
                  <a:pt x="151" y="186"/>
                </a:lnTo>
                <a:lnTo>
                  <a:pt x="152" y="187"/>
                </a:lnTo>
                <a:lnTo>
                  <a:pt x="151" y="191"/>
                </a:lnTo>
                <a:lnTo>
                  <a:pt x="151" y="194"/>
                </a:lnTo>
                <a:lnTo>
                  <a:pt x="150" y="195"/>
                </a:lnTo>
                <a:lnTo>
                  <a:pt x="149" y="198"/>
                </a:lnTo>
                <a:lnTo>
                  <a:pt x="150" y="199"/>
                </a:lnTo>
                <a:lnTo>
                  <a:pt x="151" y="200"/>
                </a:lnTo>
                <a:lnTo>
                  <a:pt x="152" y="200"/>
                </a:lnTo>
                <a:lnTo>
                  <a:pt x="154" y="201"/>
                </a:lnTo>
                <a:lnTo>
                  <a:pt x="159" y="201"/>
                </a:lnTo>
                <a:lnTo>
                  <a:pt x="165" y="202"/>
                </a:lnTo>
                <a:lnTo>
                  <a:pt x="178" y="202"/>
                </a:lnTo>
                <a:lnTo>
                  <a:pt x="186" y="202"/>
                </a:lnTo>
                <a:lnTo>
                  <a:pt x="182" y="200"/>
                </a:lnTo>
                <a:lnTo>
                  <a:pt x="179" y="196"/>
                </a:lnTo>
                <a:lnTo>
                  <a:pt x="176" y="193"/>
                </a:lnTo>
                <a:lnTo>
                  <a:pt x="174" y="189"/>
                </a:lnTo>
                <a:lnTo>
                  <a:pt x="172" y="186"/>
                </a:lnTo>
                <a:lnTo>
                  <a:pt x="169" y="182"/>
                </a:lnTo>
                <a:lnTo>
                  <a:pt x="166" y="179"/>
                </a:lnTo>
                <a:lnTo>
                  <a:pt x="163" y="176"/>
                </a:lnTo>
                <a:lnTo>
                  <a:pt x="165" y="175"/>
                </a:lnTo>
                <a:lnTo>
                  <a:pt x="168" y="174"/>
                </a:lnTo>
                <a:lnTo>
                  <a:pt x="168" y="170"/>
                </a:lnTo>
                <a:lnTo>
                  <a:pt x="168" y="166"/>
                </a:lnTo>
                <a:lnTo>
                  <a:pt x="171" y="166"/>
                </a:lnTo>
                <a:lnTo>
                  <a:pt x="174" y="166"/>
                </a:lnTo>
                <a:lnTo>
                  <a:pt x="177" y="166"/>
                </a:lnTo>
                <a:lnTo>
                  <a:pt x="181" y="166"/>
                </a:lnTo>
                <a:lnTo>
                  <a:pt x="181" y="166"/>
                </a:lnTo>
                <a:lnTo>
                  <a:pt x="181" y="168"/>
                </a:lnTo>
                <a:lnTo>
                  <a:pt x="182" y="169"/>
                </a:lnTo>
                <a:lnTo>
                  <a:pt x="182" y="170"/>
                </a:lnTo>
                <a:lnTo>
                  <a:pt x="184" y="172"/>
                </a:lnTo>
                <a:lnTo>
                  <a:pt x="186" y="173"/>
                </a:lnTo>
                <a:lnTo>
                  <a:pt x="190" y="175"/>
                </a:lnTo>
                <a:lnTo>
                  <a:pt x="193" y="176"/>
                </a:lnTo>
                <a:lnTo>
                  <a:pt x="198" y="177"/>
                </a:lnTo>
                <a:lnTo>
                  <a:pt x="201" y="178"/>
                </a:lnTo>
                <a:lnTo>
                  <a:pt x="210" y="180"/>
                </a:lnTo>
                <a:lnTo>
                  <a:pt x="218" y="180"/>
                </a:lnTo>
                <a:lnTo>
                  <a:pt x="225" y="180"/>
                </a:lnTo>
                <a:lnTo>
                  <a:pt x="229" y="180"/>
                </a:lnTo>
                <a:lnTo>
                  <a:pt x="230" y="180"/>
                </a:lnTo>
                <a:lnTo>
                  <a:pt x="231" y="180"/>
                </a:lnTo>
                <a:lnTo>
                  <a:pt x="231" y="180"/>
                </a:lnTo>
                <a:lnTo>
                  <a:pt x="232" y="179"/>
                </a:lnTo>
                <a:lnTo>
                  <a:pt x="232" y="176"/>
                </a:lnTo>
                <a:lnTo>
                  <a:pt x="233" y="173"/>
                </a:lnTo>
                <a:lnTo>
                  <a:pt x="233" y="170"/>
                </a:lnTo>
                <a:lnTo>
                  <a:pt x="234" y="168"/>
                </a:lnTo>
                <a:lnTo>
                  <a:pt x="234" y="166"/>
                </a:lnTo>
                <a:lnTo>
                  <a:pt x="235" y="166"/>
                </a:lnTo>
                <a:lnTo>
                  <a:pt x="236" y="166"/>
                </a:lnTo>
                <a:lnTo>
                  <a:pt x="237" y="166"/>
                </a:lnTo>
                <a:lnTo>
                  <a:pt x="240" y="166"/>
                </a:lnTo>
                <a:lnTo>
                  <a:pt x="242" y="166"/>
                </a:lnTo>
                <a:lnTo>
                  <a:pt x="244" y="166"/>
                </a:lnTo>
                <a:lnTo>
                  <a:pt x="248" y="166"/>
                </a:lnTo>
                <a:lnTo>
                  <a:pt x="253" y="166"/>
                </a:lnTo>
                <a:lnTo>
                  <a:pt x="257" y="165"/>
                </a:lnTo>
                <a:lnTo>
                  <a:pt x="260" y="165"/>
                </a:lnTo>
                <a:lnTo>
                  <a:pt x="262" y="164"/>
                </a:lnTo>
                <a:lnTo>
                  <a:pt x="264" y="162"/>
                </a:lnTo>
                <a:lnTo>
                  <a:pt x="266" y="16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" name=""/>
          <p:cNvSpPr/>
          <p:nvPr/>
        </p:nvSpPr>
        <p:spPr>
          <a:xfrm>
            <a:off x="1833480" y="6400800"/>
            <a:ext cx="28800" cy="7920"/>
          </a:xfrm>
          <a:custGeom>
            <a:avLst/>
            <a:gdLst/>
            <a:ahLst/>
            <a:rect l="l" t="t" r="r" b="b"/>
            <a:pathLst>
              <a:path w="18" h="5">
                <a:moveTo>
                  <a:pt x="10" y="0"/>
                </a:moveTo>
                <a:lnTo>
                  <a:pt x="11" y="0"/>
                </a:lnTo>
                <a:lnTo>
                  <a:pt x="13" y="0"/>
                </a:lnTo>
                <a:lnTo>
                  <a:pt x="14" y="1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0" y="5"/>
                </a:lnTo>
                <a:lnTo>
                  <a:pt x="2" y="3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" name=""/>
          <p:cNvSpPr/>
          <p:nvPr/>
        </p:nvSpPr>
        <p:spPr>
          <a:xfrm>
            <a:off x="1862280" y="6402240"/>
            <a:ext cx="56880" cy="25560"/>
          </a:xfrm>
          <a:custGeom>
            <a:avLst/>
            <a:gdLst/>
            <a:ahLst/>
            <a:rect l="l" t="t" r="r" b="b"/>
            <a:pathLst>
              <a:path w="36" h="16">
                <a:moveTo>
                  <a:pt x="0" y="12"/>
                </a:moveTo>
                <a:lnTo>
                  <a:pt x="0" y="3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5" y="3"/>
                </a:lnTo>
                <a:lnTo>
                  <a:pt x="16" y="3"/>
                </a:lnTo>
                <a:lnTo>
                  <a:pt x="17" y="3"/>
                </a:lnTo>
                <a:lnTo>
                  <a:pt x="18" y="1"/>
                </a:lnTo>
                <a:lnTo>
                  <a:pt x="19" y="0"/>
                </a:lnTo>
                <a:lnTo>
                  <a:pt x="36" y="12"/>
                </a:lnTo>
                <a:lnTo>
                  <a:pt x="36" y="14"/>
                </a:lnTo>
                <a:lnTo>
                  <a:pt x="36" y="16"/>
                </a:lnTo>
                <a:lnTo>
                  <a:pt x="29" y="16"/>
                </a:lnTo>
                <a:lnTo>
                  <a:pt x="26" y="14"/>
                </a:lnTo>
                <a:lnTo>
                  <a:pt x="23" y="13"/>
                </a:lnTo>
                <a:lnTo>
                  <a:pt x="19" y="12"/>
                </a:lnTo>
                <a:lnTo>
                  <a:pt x="16" y="12"/>
                </a:lnTo>
                <a:lnTo>
                  <a:pt x="8" y="12"/>
                </a:lnTo>
                <a:lnTo>
                  <a:pt x="0" y="12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" name=""/>
          <p:cNvSpPr/>
          <p:nvPr/>
        </p:nvSpPr>
        <p:spPr>
          <a:xfrm>
            <a:off x="2103480" y="6448320"/>
            <a:ext cx="1260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10"/>
                </a:moveTo>
                <a:lnTo>
                  <a:pt x="0" y="3"/>
                </a:lnTo>
                <a:lnTo>
                  <a:pt x="1" y="3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7" y="1"/>
                </a:lnTo>
                <a:lnTo>
                  <a:pt x="8" y="0"/>
                </a:lnTo>
                <a:lnTo>
                  <a:pt x="8" y="10"/>
                </a:lnTo>
                <a:lnTo>
                  <a:pt x="6" y="10"/>
                </a:lnTo>
                <a:lnTo>
                  <a:pt x="3" y="11"/>
                </a:lnTo>
                <a:lnTo>
                  <a:pt x="3" y="11"/>
                </a:lnTo>
                <a:lnTo>
                  <a:pt x="1" y="11"/>
                </a:lnTo>
                <a:lnTo>
                  <a:pt x="0" y="1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" name=""/>
          <p:cNvSpPr/>
          <p:nvPr/>
        </p:nvSpPr>
        <p:spPr>
          <a:xfrm>
            <a:off x="2100240" y="645480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24" y="0"/>
                </a:moveTo>
                <a:lnTo>
                  <a:pt x="25" y="3"/>
                </a:lnTo>
                <a:lnTo>
                  <a:pt x="25" y="5"/>
                </a:lnTo>
                <a:lnTo>
                  <a:pt x="25" y="8"/>
                </a:lnTo>
                <a:lnTo>
                  <a:pt x="25" y="9"/>
                </a:lnTo>
                <a:lnTo>
                  <a:pt x="24" y="12"/>
                </a:lnTo>
                <a:lnTo>
                  <a:pt x="24" y="16"/>
                </a:lnTo>
                <a:lnTo>
                  <a:pt x="24" y="16"/>
                </a:lnTo>
                <a:lnTo>
                  <a:pt x="24" y="17"/>
                </a:lnTo>
                <a:lnTo>
                  <a:pt x="23" y="18"/>
                </a:lnTo>
                <a:lnTo>
                  <a:pt x="22" y="19"/>
                </a:lnTo>
                <a:lnTo>
                  <a:pt x="22" y="20"/>
                </a:lnTo>
                <a:lnTo>
                  <a:pt x="20" y="21"/>
                </a:lnTo>
                <a:lnTo>
                  <a:pt x="19" y="22"/>
                </a:lnTo>
                <a:lnTo>
                  <a:pt x="17" y="22"/>
                </a:lnTo>
                <a:lnTo>
                  <a:pt x="14" y="23"/>
                </a:lnTo>
                <a:lnTo>
                  <a:pt x="9" y="23"/>
                </a:lnTo>
                <a:lnTo>
                  <a:pt x="5" y="23"/>
                </a:lnTo>
                <a:lnTo>
                  <a:pt x="0" y="23"/>
                </a:lnTo>
                <a:lnTo>
                  <a:pt x="2" y="21"/>
                </a:lnTo>
                <a:lnTo>
                  <a:pt x="9" y="15"/>
                </a:lnTo>
                <a:lnTo>
                  <a:pt x="17" y="8"/>
                </a:lnTo>
                <a:lnTo>
                  <a:pt x="24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" name=""/>
          <p:cNvSpPr/>
          <p:nvPr/>
        </p:nvSpPr>
        <p:spPr>
          <a:xfrm>
            <a:off x="2451240" y="459576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17" y="14"/>
                </a:moveTo>
                <a:lnTo>
                  <a:pt x="16" y="11"/>
                </a:lnTo>
                <a:lnTo>
                  <a:pt x="15" y="10"/>
                </a:lnTo>
                <a:lnTo>
                  <a:pt x="14" y="8"/>
                </a:lnTo>
                <a:lnTo>
                  <a:pt x="14" y="5"/>
                </a:lnTo>
                <a:lnTo>
                  <a:pt x="12" y="5"/>
                </a:lnTo>
                <a:lnTo>
                  <a:pt x="10" y="4"/>
                </a:lnTo>
                <a:lnTo>
                  <a:pt x="8" y="4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  <a:lnTo>
                  <a:pt x="1" y="4"/>
                </a:lnTo>
                <a:lnTo>
                  <a:pt x="1" y="7"/>
                </a:lnTo>
                <a:lnTo>
                  <a:pt x="2" y="9"/>
                </a:lnTo>
                <a:lnTo>
                  <a:pt x="3" y="10"/>
                </a:lnTo>
                <a:lnTo>
                  <a:pt x="4" y="11"/>
                </a:lnTo>
                <a:lnTo>
                  <a:pt x="5" y="11"/>
                </a:lnTo>
                <a:lnTo>
                  <a:pt x="8" y="13"/>
                </a:lnTo>
                <a:lnTo>
                  <a:pt x="10" y="13"/>
                </a:lnTo>
                <a:lnTo>
                  <a:pt x="14" y="14"/>
                </a:lnTo>
                <a:lnTo>
                  <a:pt x="17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" name=""/>
          <p:cNvSpPr/>
          <p:nvPr/>
        </p:nvSpPr>
        <p:spPr>
          <a:xfrm>
            <a:off x="3870360" y="3166920"/>
            <a:ext cx="12600" cy="24120"/>
          </a:xfrm>
          <a:custGeom>
            <a:avLst/>
            <a:gdLst/>
            <a:ahLst/>
            <a:rect l="l" t="t" r="r" b="b"/>
            <a:pathLst>
              <a:path w="8" h="15">
                <a:moveTo>
                  <a:pt x="0" y="15"/>
                </a:moveTo>
                <a:lnTo>
                  <a:pt x="1" y="13"/>
                </a:lnTo>
                <a:lnTo>
                  <a:pt x="1" y="12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4"/>
                </a:lnTo>
                <a:lnTo>
                  <a:pt x="7" y="4"/>
                </a:lnTo>
                <a:lnTo>
                  <a:pt x="5" y="3"/>
                </a:lnTo>
                <a:lnTo>
                  <a:pt x="3" y="1"/>
                </a:lnTo>
                <a:lnTo>
                  <a:pt x="1" y="0"/>
                </a:lnTo>
                <a:lnTo>
                  <a:pt x="1" y="4"/>
                </a:lnTo>
                <a:lnTo>
                  <a:pt x="0" y="7"/>
                </a:lnTo>
                <a:lnTo>
                  <a:pt x="0" y="11"/>
                </a:lnTo>
                <a:lnTo>
                  <a:pt x="0" y="15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" name=""/>
          <p:cNvSpPr/>
          <p:nvPr/>
        </p:nvSpPr>
        <p:spPr>
          <a:xfrm>
            <a:off x="4233960" y="291456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0" y="0"/>
                </a:moveTo>
                <a:lnTo>
                  <a:pt x="12" y="1"/>
                </a:lnTo>
                <a:lnTo>
                  <a:pt x="12" y="2"/>
                </a:lnTo>
                <a:lnTo>
                  <a:pt x="13" y="4"/>
                </a:lnTo>
                <a:lnTo>
                  <a:pt x="13" y="5"/>
                </a:lnTo>
                <a:lnTo>
                  <a:pt x="13" y="7"/>
                </a:lnTo>
                <a:lnTo>
                  <a:pt x="12" y="11"/>
                </a:lnTo>
                <a:lnTo>
                  <a:pt x="10" y="11"/>
                </a:lnTo>
                <a:lnTo>
                  <a:pt x="6" y="11"/>
                </a:lnTo>
                <a:lnTo>
                  <a:pt x="2" y="11"/>
                </a:lnTo>
                <a:lnTo>
                  <a:pt x="0" y="11"/>
                </a:lnTo>
                <a:lnTo>
                  <a:pt x="10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" name=""/>
          <p:cNvSpPr/>
          <p:nvPr/>
        </p:nvSpPr>
        <p:spPr>
          <a:xfrm>
            <a:off x="4361040" y="284472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8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8"/>
                </a:lnTo>
                <a:lnTo>
                  <a:pt x="10" y="9"/>
                </a:lnTo>
                <a:lnTo>
                  <a:pt x="8" y="10"/>
                </a:lnTo>
                <a:lnTo>
                  <a:pt x="7" y="10"/>
                </a:lnTo>
                <a:lnTo>
                  <a:pt x="5" y="11"/>
                </a:lnTo>
                <a:lnTo>
                  <a:pt x="3" y="11"/>
                </a:lnTo>
                <a:lnTo>
                  <a:pt x="2" y="11"/>
                </a:lnTo>
                <a:lnTo>
                  <a:pt x="1" y="9"/>
                </a:lnTo>
                <a:lnTo>
                  <a:pt x="0" y="8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" name=""/>
          <p:cNvSpPr/>
          <p:nvPr/>
        </p:nvSpPr>
        <p:spPr>
          <a:xfrm>
            <a:off x="4495680" y="504720"/>
            <a:ext cx="14400" cy="30240"/>
          </a:xfrm>
          <a:custGeom>
            <a:avLst/>
            <a:gdLst/>
            <a:ahLst/>
            <a:rect l="l" t="t" r="r" b="b"/>
            <a:pathLst>
              <a:path w="9" h="19">
                <a:moveTo>
                  <a:pt x="5" y="0"/>
                </a:moveTo>
                <a:lnTo>
                  <a:pt x="6" y="0"/>
                </a:lnTo>
                <a:lnTo>
                  <a:pt x="8" y="1"/>
                </a:lnTo>
                <a:lnTo>
                  <a:pt x="9" y="2"/>
                </a:lnTo>
                <a:lnTo>
                  <a:pt x="9" y="3"/>
                </a:lnTo>
                <a:lnTo>
                  <a:pt x="9" y="6"/>
                </a:lnTo>
                <a:lnTo>
                  <a:pt x="9" y="8"/>
                </a:lnTo>
                <a:lnTo>
                  <a:pt x="8" y="10"/>
                </a:lnTo>
                <a:lnTo>
                  <a:pt x="7" y="13"/>
                </a:lnTo>
                <a:lnTo>
                  <a:pt x="6" y="16"/>
                </a:lnTo>
                <a:lnTo>
                  <a:pt x="4" y="17"/>
                </a:lnTo>
                <a:lnTo>
                  <a:pt x="4" y="18"/>
                </a:lnTo>
                <a:lnTo>
                  <a:pt x="3" y="19"/>
                </a:lnTo>
                <a:lnTo>
                  <a:pt x="1" y="19"/>
                </a:lnTo>
                <a:lnTo>
                  <a:pt x="0" y="19"/>
                </a:lnTo>
                <a:lnTo>
                  <a:pt x="5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" name=""/>
          <p:cNvSpPr/>
          <p:nvPr/>
        </p:nvSpPr>
        <p:spPr>
          <a:xfrm>
            <a:off x="4451400" y="325440"/>
            <a:ext cx="14400" cy="14400"/>
          </a:xfrm>
          <a:custGeom>
            <a:avLst/>
            <a:gdLst/>
            <a:ahLst/>
            <a:rect l="l" t="t" r="r" b="b"/>
            <a:pathLst>
              <a:path w="9" h="9">
                <a:moveTo>
                  <a:pt x="9" y="4"/>
                </a:moveTo>
                <a:lnTo>
                  <a:pt x="8" y="5"/>
                </a:lnTo>
                <a:lnTo>
                  <a:pt x="7" y="7"/>
                </a:lnTo>
                <a:lnTo>
                  <a:pt x="6" y="7"/>
                </a:lnTo>
                <a:lnTo>
                  <a:pt x="5" y="8"/>
                </a:lnTo>
                <a:lnTo>
                  <a:pt x="4" y="8"/>
                </a:lnTo>
                <a:lnTo>
                  <a:pt x="3" y="9"/>
                </a:lnTo>
                <a:lnTo>
                  <a:pt x="2" y="8"/>
                </a:lnTo>
                <a:lnTo>
                  <a:pt x="1" y="8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8" y="2"/>
                </a:lnTo>
                <a:lnTo>
                  <a:pt x="8" y="3"/>
                </a:lnTo>
                <a:lnTo>
                  <a:pt x="9" y="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" name=""/>
          <p:cNvSpPr/>
          <p:nvPr/>
        </p:nvSpPr>
        <p:spPr>
          <a:xfrm>
            <a:off x="3622680" y="214200"/>
            <a:ext cx="90360" cy="98640"/>
          </a:xfrm>
          <a:custGeom>
            <a:avLst/>
            <a:gdLst/>
            <a:ahLst/>
            <a:rect l="l" t="t" r="r" b="b"/>
            <a:pathLst>
              <a:path w="57" h="62">
                <a:moveTo>
                  <a:pt x="1" y="42"/>
                </a:moveTo>
                <a:lnTo>
                  <a:pt x="4" y="42"/>
                </a:lnTo>
                <a:lnTo>
                  <a:pt x="5" y="41"/>
                </a:lnTo>
                <a:lnTo>
                  <a:pt x="8" y="41"/>
                </a:lnTo>
                <a:lnTo>
                  <a:pt x="10" y="40"/>
                </a:lnTo>
                <a:lnTo>
                  <a:pt x="12" y="39"/>
                </a:lnTo>
                <a:lnTo>
                  <a:pt x="12" y="38"/>
                </a:lnTo>
                <a:lnTo>
                  <a:pt x="13" y="37"/>
                </a:lnTo>
                <a:lnTo>
                  <a:pt x="15" y="35"/>
                </a:lnTo>
                <a:lnTo>
                  <a:pt x="16" y="32"/>
                </a:lnTo>
                <a:lnTo>
                  <a:pt x="17" y="29"/>
                </a:lnTo>
                <a:lnTo>
                  <a:pt x="18" y="24"/>
                </a:lnTo>
                <a:lnTo>
                  <a:pt x="18" y="21"/>
                </a:lnTo>
                <a:lnTo>
                  <a:pt x="19" y="16"/>
                </a:lnTo>
                <a:lnTo>
                  <a:pt x="19" y="13"/>
                </a:lnTo>
                <a:lnTo>
                  <a:pt x="19" y="9"/>
                </a:lnTo>
                <a:lnTo>
                  <a:pt x="20" y="7"/>
                </a:lnTo>
                <a:lnTo>
                  <a:pt x="21" y="5"/>
                </a:lnTo>
                <a:lnTo>
                  <a:pt x="22" y="3"/>
                </a:lnTo>
                <a:lnTo>
                  <a:pt x="23" y="3"/>
                </a:lnTo>
                <a:lnTo>
                  <a:pt x="25" y="2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  <a:lnTo>
                  <a:pt x="32" y="0"/>
                </a:lnTo>
                <a:lnTo>
                  <a:pt x="38" y="0"/>
                </a:lnTo>
                <a:lnTo>
                  <a:pt x="43" y="1"/>
                </a:lnTo>
                <a:lnTo>
                  <a:pt x="45" y="1"/>
                </a:lnTo>
                <a:lnTo>
                  <a:pt x="47" y="1"/>
                </a:lnTo>
                <a:lnTo>
                  <a:pt x="50" y="1"/>
                </a:lnTo>
                <a:lnTo>
                  <a:pt x="52" y="0"/>
                </a:lnTo>
                <a:lnTo>
                  <a:pt x="54" y="3"/>
                </a:lnTo>
                <a:lnTo>
                  <a:pt x="57" y="5"/>
                </a:lnTo>
                <a:lnTo>
                  <a:pt x="55" y="8"/>
                </a:lnTo>
                <a:lnTo>
                  <a:pt x="53" y="10"/>
                </a:lnTo>
                <a:lnTo>
                  <a:pt x="52" y="13"/>
                </a:lnTo>
                <a:lnTo>
                  <a:pt x="51" y="16"/>
                </a:lnTo>
                <a:lnTo>
                  <a:pt x="50" y="18"/>
                </a:lnTo>
                <a:lnTo>
                  <a:pt x="49" y="21"/>
                </a:lnTo>
                <a:lnTo>
                  <a:pt x="48" y="24"/>
                </a:lnTo>
                <a:lnTo>
                  <a:pt x="48" y="28"/>
                </a:lnTo>
                <a:lnTo>
                  <a:pt x="46" y="29"/>
                </a:lnTo>
                <a:lnTo>
                  <a:pt x="45" y="29"/>
                </a:lnTo>
                <a:lnTo>
                  <a:pt x="43" y="30"/>
                </a:lnTo>
                <a:lnTo>
                  <a:pt x="42" y="31"/>
                </a:lnTo>
                <a:lnTo>
                  <a:pt x="40" y="34"/>
                </a:lnTo>
                <a:lnTo>
                  <a:pt x="39" y="37"/>
                </a:lnTo>
                <a:lnTo>
                  <a:pt x="38" y="39"/>
                </a:lnTo>
                <a:lnTo>
                  <a:pt x="34" y="42"/>
                </a:lnTo>
                <a:lnTo>
                  <a:pt x="28" y="46"/>
                </a:lnTo>
                <a:lnTo>
                  <a:pt x="22" y="51"/>
                </a:lnTo>
                <a:lnTo>
                  <a:pt x="16" y="55"/>
                </a:lnTo>
                <a:lnTo>
                  <a:pt x="10" y="58"/>
                </a:lnTo>
                <a:lnTo>
                  <a:pt x="7" y="59"/>
                </a:lnTo>
                <a:lnTo>
                  <a:pt x="5" y="61"/>
                </a:lnTo>
                <a:lnTo>
                  <a:pt x="3" y="62"/>
                </a:lnTo>
                <a:lnTo>
                  <a:pt x="1" y="62"/>
                </a:lnTo>
                <a:lnTo>
                  <a:pt x="0" y="59"/>
                </a:lnTo>
                <a:lnTo>
                  <a:pt x="0" y="57"/>
                </a:lnTo>
                <a:lnTo>
                  <a:pt x="0" y="54"/>
                </a:lnTo>
                <a:lnTo>
                  <a:pt x="0" y="51"/>
                </a:lnTo>
                <a:lnTo>
                  <a:pt x="1" y="46"/>
                </a:lnTo>
                <a:lnTo>
                  <a:pt x="1" y="42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" name=""/>
          <p:cNvSpPr/>
          <p:nvPr/>
        </p:nvSpPr>
        <p:spPr>
          <a:xfrm>
            <a:off x="3720960" y="208080"/>
            <a:ext cx="28800" cy="31680"/>
          </a:xfrm>
          <a:custGeom>
            <a:avLst/>
            <a:gdLst/>
            <a:ahLst/>
            <a:rect l="l" t="t" r="r" b="b"/>
            <a:pathLst>
              <a:path w="18" h="20">
                <a:moveTo>
                  <a:pt x="0" y="18"/>
                </a:moveTo>
                <a:lnTo>
                  <a:pt x="0" y="17"/>
                </a:lnTo>
                <a:lnTo>
                  <a:pt x="1" y="16"/>
                </a:lnTo>
                <a:lnTo>
                  <a:pt x="2" y="15"/>
                </a:lnTo>
                <a:lnTo>
                  <a:pt x="3" y="13"/>
                </a:lnTo>
                <a:lnTo>
                  <a:pt x="5" y="10"/>
                </a:lnTo>
                <a:lnTo>
                  <a:pt x="7" y="8"/>
                </a:lnTo>
                <a:lnTo>
                  <a:pt x="11" y="5"/>
                </a:lnTo>
                <a:lnTo>
                  <a:pt x="13" y="3"/>
                </a:lnTo>
                <a:lnTo>
                  <a:pt x="16" y="1"/>
                </a:lnTo>
                <a:lnTo>
                  <a:pt x="18" y="0"/>
                </a:lnTo>
                <a:lnTo>
                  <a:pt x="18" y="4"/>
                </a:lnTo>
                <a:lnTo>
                  <a:pt x="18" y="7"/>
                </a:lnTo>
                <a:lnTo>
                  <a:pt x="17" y="8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3" y="14"/>
                </a:lnTo>
                <a:lnTo>
                  <a:pt x="10" y="16"/>
                </a:lnTo>
                <a:lnTo>
                  <a:pt x="7" y="17"/>
                </a:lnTo>
                <a:lnTo>
                  <a:pt x="5" y="19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" name=""/>
          <p:cNvSpPr/>
          <p:nvPr/>
        </p:nvSpPr>
        <p:spPr>
          <a:xfrm>
            <a:off x="3697200" y="16524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0"/>
                </a:moveTo>
                <a:lnTo>
                  <a:pt x="12" y="0"/>
                </a:lnTo>
                <a:lnTo>
                  <a:pt x="11" y="4"/>
                </a:lnTo>
                <a:lnTo>
                  <a:pt x="10" y="7"/>
                </a:lnTo>
                <a:lnTo>
                  <a:pt x="10" y="10"/>
                </a:lnTo>
                <a:lnTo>
                  <a:pt x="9" y="13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5" y="16"/>
                </a:lnTo>
                <a:lnTo>
                  <a:pt x="4" y="16"/>
                </a:lnTo>
                <a:lnTo>
                  <a:pt x="3" y="17"/>
                </a:lnTo>
                <a:lnTo>
                  <a:pt x="2" y="17"/>
                </a:lnTo>
                <a:lnTo>
                  <a:pt x="0" y="17"/>
                </a:lnTo>
                <a:lnTo>
                  <a:pt x="7" y="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" name=""/>
          <p:cNvSpPr/>
          <p:nvPr/>
        </p:nvSpPr>
        <p:spPr>
          <a:xfrm>
            <a:off x="3728880" y="149400"/>
            <a:ext cx="43200" cy="33120"/>
          </a:xfrm>
          <a:custGeom>
            <a:avLst/>
            <a:gdLst/>
            <a:ahLst/>
            <a:rect l="l" t="t" r="r" b="b"/>
            <a:pathLst>
              <a:path w="27" h="21">
                <a:moveTo>
                  <a:pt x="4" y="7"/>
                </a:moveTo>
                <a:lnTo>
                  <a:pt x="7" y="6"/>
                </a:lnTo>
                <a:lnTo>
                  <a:pt x="9" y="5"/>
                </a:lnTo>
                <a:lnTo>
                  <a:pt x="11" y="4"/>
                </a:lnTo>
                <a:lnTo>
                  <a:pt x="13" y="3"/>
                </a:lnTo>
                <a:lnTo>
                  <a:pt x="14" y="2"/>
                </a:lnTo>
                <a:lnTo>
                  <a:pt x="15" y="1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3"/>
                </a:lnTo>
                <a:lnTo>
                  <a:pt x="27" y="5"/>
                </a:lnTo>
                <a:lnTo>
                  <a:pt x="27" y="6"/>
                </a:lnTo>
                <a:lnTo>
                  <a:pt x="27" y="8"/>
                </a:lnTo>
                <a:lnTo>
                  <a:pt x="27" y="9"/>
                </a:lnTo>
                <a:lnTo>
                  <a:pt x="26" y="11"/>
                </a:lnTo>
                <a:lnTo>
                  <a:pt x="25" y="12"/>
                </a:lnTo>
                <a:lnTo>
                  <a:pt x="24" y="13"/>
                </a:lnTo>
                <a:lnTo>
                  <a:pt x="21" y="14"/>
                </a:lnTo>
                <a:lnTo>
                  <a:pt x="17" y="16"/>
                </a:lnTo>
                <a:lnTo>
                  <a:pt x="13" y="18"/>
                </a:lnTo>
                <a:lnTo>
                  <a:pt x="10" y="19"/>
                </a:lnTo>
                <a:lnTo>
                  <a:pt x="8" y="19"/>
                </a:lnTo>
                <a:lnTo>
                  <a:pt x="7" y="19"/>
                </a:lnTo>
                <a:lnTo>
                  <a:pt x="7" y="20"/>
                </a:lnTo>
                <a:lnTo>
                  <a:pt x="6" y="21"/>
                </a:lnTo>
                <a:lnTo>
                  <a:pt x="4" y="21"/>
                </a:lnTo>
                <a:lnTo>
                  <a:pt x="3" y="20"/>
                </a:lnTo>
                <a:lnTo>
                  <a:pt x="2" y="19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4" y="7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" name=""/>
          <p:cNvSpPr/>
          <p:nvPr/>
        </p:nvSpPr>
        <p:spPr>
          <a:xfrm>
            <a:off x="3774960" y="125280"/>
            <a:ext cx="27000" cy="24120"/>
          </a:xfrm>
          <a:custGeom>
            <a:avLst/>
            <a:gdLst/>
            <a:ahLst/>
            <a:rect l="l" t="t" r="r" b="b"/>
            <a:pathLst>
              <a:path w="17" h="15">
                <a:moveTo>
                  <a:pt x="9" y="0"/>
                </a:moveTo>
                <a:lnTo>
                  <a:pt x="9" y="2"/>
                </a:lnTo>
                <a:lnTo>
                  <a:pt x="10" y="3"/>
                </a:lnTo>
                <a:lnTo>
                  <a:pt x="11" y="4"/>
                </a:lnTo>
                <a:lnTo>
                  <a:pt x="12" y="5"/>
                </a:lnTo>
                <a:lnTo>
                  <a:pt x="15" y="7"/>
                </a:lnTo>
                <a:lnTo>
                  <a:pt x="17" y="9"/>
                </a:lnTo>
                <a:lnTo>
                  <a:pt x="17" y="15"/>
                </a:lnTo>
                <a:lnTo>
                  <a:pt x="13" y="15"/>
                </a:lnTo>
                <a:lnTo>
                  <a:pt x="10" y="15"/>
                </a:lnTo>
                <a:lnTo>
                  <a:pt x="9" y="15"/>
                </a:lnTo>
                <a:lnTo>
                  <a:pt x="7" y="14"/>
                </a:lnTo>
                <a:lnTo>
                  <a:pt x="4" y="13"/>
                </a:lnTo>
                <a:lnTo>
                  <a:pt x="3" y="11"/>
                </a:lnTo>
                <a:lnTo>
                  <a:pt x="2" y="10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5" y="3"/>
                </a:lnTo>
                <a:lnTo>
                  <a:pt x="9" y="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" name=""/>
          <p:cNvSpPr/>
          <p:nvPr/>
        </p:nvSpPr>
        <p:spPr>
          <a:xfrm>
            <a:off x="3794040" y="84240"/>
            <a:ext cx="19080" cy="46080"/>
          </a:xfrm>
          <a:custGeom>
            <a:avLst/>
            <a:gdLst/>
            <a:ahLst/>
            <a:rect l="l" t="t" r="r" b="b"/>
            <a:pathLst>
              <a:path w="12" h="29">
                <a:moveTo>
                  <a:pt x="2" y="20"/>
                </a:moveTo>
                <a:lnTo>
                  <a:pt x="2" y="19"/>
                </a:lnTo>
                <a:lnTo>
                  <a:pt x="3" y="18"/>
                </a:lnTo>
                <a:lnTo>
                  <a:pt x="4" y="15"/>
                </a:lnTo>
                <a:lnTo>
                  <a:pt x="4" y="11"/>
                </a:lnTo>
                <a:lnTo>
                  <a:pt x="5" y="7"/>
                </a:lnTo>
                <a:lnTo>
                  <a:pt x="6" y="4"/>
                </a:lnTo>
                <a:lnTo>
                  <a:pt x="7" y="2"/>
                </a:lnTo>
                <a:lnTo>
                  <a:pt x="7" y="0"/>
                </a:lnTo>
                <a:lnTo>
                  <a:pt x="8" y="6"/>
                </a:lnTo>
                <a:lnTo>
                  <a:pt x="9" y="13"/>
                </a:lnTo>
                <a:lnTo>
                  <a:pt x="9" y="16"/>
                </a:lnTo>
                <a:lnTo>
                  <a:pt x="10" y="18"/>
                </a:lnTo>
                <a:lnTo>
                  <a:pt x="10" y="18"/>
                </a:lnTo>
                <a:lnTo>
                  <a:pt x="11" y="19"/>
                </a:lnTo>
                <a:lnTo>
                  <a:pt x="11" y="20"/>
                </a:lnTo>
                <a:lnTo>
                  <a:pt x="12" y="20"/>
                </a:lnTo>
                <a:lnTo>
                  <a:pt x="9" y="23"/>
                </a:lnTo>
                <a:lnTo>
                  <a:pt x="7" y="25"/>
                </a:lnTo>
                <a:lnTo>
                  <a:pt x="6" y="27"/>
                </a:lnTo>
                <a:lnTo>
                  <a:pt x="4" y="28"/>
                </a:lnTo>
                <a:lnTo>
                  <a:pt x="3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1"/>
                </a:lnTo>
                <a:lnTo>
                  <a:pt x="2" y="2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" name=""/>
          <p:cNvSpPr/>
          <p:nvPr/>
        </p:nvSpPr>
        <p:spPr>
          <a:xfrm>
            <a:off x="3813120" y="79200"/>
            <a:ext cx="33480" cy="32040"/>
          </a:xfrm>
          <a:custGeom>
            <a:avLst/>
            <a:gdLst/>
            <a:ahLst/>
            <a:rect l="l" t="t" r="r" b="b"/>
            <a:pathLst>
              <a:path w="21" h="20">
                <a:moveTo>
                  <a:pt x="0" y="9"/>
                </a:moveTo>
                <a:lnTo>
                  <a:pt x="2" y="7"/>
                </a:lnTo>
                <a:lnTo>
                  <a:pt x="3" y="6"/>
                </a:lnTo>
                <a:lnTo>
                  <a:pt x="5" y="5"/>
                </a:lnTo>
                <a:lnTo>
                  <a:pt x="7" y="3"/>
                </a:lnTo>
                <a:lnTo>
                  <a:pt x="11" y="1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0" y="4"/>
                </a:lnTo>
                <a:lnTo>
                  <a:pt x="19" y="8"/>
                </a:lnTo>
                <a:lnTo>
                  <a:pt x="18" y="10"/>
                </a:lnTo>
                <a:lnTo>
                  <a:pt x="18" y="12"/>
                </a:lnTo>
                <a:lnTo>
                  <a:pt x="19" y="14"/>
                </a:lnTo>
                <a:lnTo>
                  <a:pt x="21" y="16"/>
                </a:lnTo>
                <a:lnTo>
                  <a:pt x="5" y="20"/>
                </a:lnTo>
                <a:lnTo>
                  <a:pt x="3" y="20"/>
                </a:lnTo>
                <a:lnTo>
                  <a:pt x="2" y="19"/>
                </a:lnTo>
                <a:lnTo>
                  <a:pt x="2" y="18"/>
                </a:lnTo>
                <a:lnTo>
                  <a:pt x="1" y="17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" name=""/>
          <p:cNvSpPr/>
          <p:nvPr/>
        </p:nvSpPr>
        <p:spPr>
          <a:xfrm>
            <a:off x="3809880" y="114480"/>
            <a:ext cx="77760" cy="42840"/>
          </a:xfrm>
          <a:custGeom>
            <a:avLst/>
            <a:gdLst/>
            <a:ahLst/>
            <a:rect l="l" t="t" r="r" b="b"/>
            <a:pathLst>
              <a:path w="49" h="27">
                <a:moveTo>
                  <a:pt x="0" y="10"/>
                </a:moveTo>
                <a:lnTo>
                  <a:pt x="5" y="10"/>
                </a:lnTo>
                <a:lnTo>
                  <a:pt x="11" y="10"/>
                </a:lnTo>
                <a:lnTo>
                  <a:pt x="17" y="9"/>
                </a:lnTo>
                <a:lnTo>
                  <a:pt x="22" y="8"/>
                </a:lnTo>
                <a:lnTo>
                  <a:pt x="26" y="6"/>
                </a:lnTo>
                <a:lnTo>
                  <a:pt x="31" y="4"/>
                </a:lnTo>
                <a:lnTo>
                  <a:pt x="32" y="3"/>
                </a:lnTo>
                <a:lnTo>
                  <a:pt x="34" y="3"/>
                </a:lnTo>
                <a:lnTo>
                  <a:pt x="36" y="2"/>
                </a:lnTo>
                <a:lnTo>
                  <a:pt x="37" y="0"/>
                </a:lnTo>
                <a:lnTo>
                  <a:pt x="46" y="0"/>
                </a:lnTo>
                <a:lnTo>
                  <a:pt x="47" y="3"/>
                </a:lnTo>
                <a:lnTo>
                  <a:pt x="49" y="9"/>
                </a:lnTo>
                <a:lnTo>
                  <a:pt x="49" y="10"/>
                </a:lnTo>
                <a:lnTo>
                  <a:pt x="49" y="12"/>
                </a:lnTo>
                <a:lnTo>
                  <a:pt x="48" y="14"/>
                </a:lnTo>
                <a:lnTo>
                  <a:pt x="47" y="16"/>
                </a:lnTo>
                <a:lnTo>
                  <a:pt x="46" y="17"/>
                </a:lnTo>
                <a:lnTo>
                  <a:pt x="46" y="18"/>
                </a:lnTo>
                <a:lnTo>
                  <a:pt x="44" y="20"/>
                </a:lnTo>
                <a:lnTo>
                  <a:pt x="42" y="22"/>
                </a:lnTo>
                <a:lnTo>
                  <a:pt x="40" y="23"/>
                </a:lnTo>
                <a:lnTo>
                  <a:pt x="39" y="24"/>
                </a:lnTo>
                <a:lnTo>
                  <a:pt x="37" y="24"/>
                </a:lnTo>
                <a:lnTo>
                  <a:pt x="35" y="25"/>
                </a:lnTo>
                <a:lnTo>
                  <a:pt x="33" y="26"/>
                </a:lnTo>
                <a:lnTo>
                  <a:pt x="31" y="27"/>
                </a:lnTo>
                <a:lnTo>
                  <a:pt x="29" y="27"/>
                </a:lnTo>
                <a:lnTo>
                  <a:pt x="26" y="27"/>
                </a:lnTo>
                <a:lnTo>
                  <a:pt x="23" y="27"/>
                </a:lnTo>
                <a:lnTo>
                  <a:pt x="20" y="26"/>
                </a:lnTo>
                <a:lnTo>
                  <a:pt x="18" y="25"/>
                </a:lnTo>
                <a:lnTo>
                  <a:pt x="14" y="24"/>
                </a:lnTo>
                <a:lnTo>
                  <a:pt x="8" y="22"/>
                </a:lnTo>
                <a:lnTo>
                  <a:pt x="0" y="18"/>
                </a:lnTo>
                <a:lnTo>
                  <a:pt x="0" y="1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" name=""/>
          <p:cNvSpPr/>
          <p:nvPr/>
        </p:nvSpPr>
        <p:spPr>
          <a:xfrm>
            <a:off x="3876840" y="142920"/>
            <a:ext cx="52200" cy="28440"/>
          </a:xfrm>
          <a:custGeom>
            <a:avLst/>
            <a:gdLst/>
            <a:ahLst/>
            <a:rect l="l" t="t" r="r" b="b"/>
            <a:pathLst>
              <a:path w="33" h="18">
                <a:moveTo>
                  <a:pt x="2" y="13"/>
                </a:moveTo>
                <a:lnTo>
                  <a:pt x="3" y="11"/>
                </a:lnTo>
                <a:lnTo>
                  <a:pt x="4" y="9"/>
                </a:lnTo>
                <a:lnTo>
                  <a:pt x="6" y="6"/>
                </a:lnTo>
                <a:lnTo>
                  <a:pt x="9" y="5"/>
                </a:lnTo>
                <a:lnTo>
                  <a:pt x="11" y="3"/>
                </a:lnTo>
                <a:lnTo>
                  <a:pt x="14" y="2"/>
                </a:lnTo>
                <a:lnTo>
                  <a:pt x="17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2"/>
                </a:lnTo>
                <a:lnTo>
                  <a:pt x="29" y="4"/>
                </a:lnTo>
                <a:lnTo>
                  <a:pt x="33" y="6"/>
                </a:lnTo>
                <a:lnTo>
                  <a:pt x="33" y="8"/>
                </a:lnTo>
                <a:lnTo>
                  <a:pt x="32" y="10"/>
                </a:lnTo>
                <a:lnTo>
                  <a:pt x="32" y="12"/>
                </a:lnTo>
                <a:lnTo>
                  <a:pt x="31" y="13"/>
                </a:lnTo>
                <a:lnTo>
                  <a:pt x="30" y="14"/>
                </a:lnTo>
                <a:lnTo>
                  <a:pt x="29" y="15"/>
                </a:lnTo>
                <a:lnTo>
                  <a:pt x="28" y="16"/>
                </a:lnTo>
                <a:lnTo>
                  <a:pt x="27" y="17"/>
                </a:lnTo>
                <a:lnTo>
                  <a:pt x="23" y="17"/>
                </a:lnTo>
                <a:lnTo>
                  <a:pt x="20" y="18"/>
                </a:lnTo>
                <a:lnTo>
                  <a:pt x="15" y="18"/>
                </a:lnTo>
                <a:lnTo>
                  <a:pt x="10" y="18"/>
                </a:lnTo>
                <a:lnTo>
                  <a:pt x="7" y="18"/>
                </a:lnTo>
                <a:lnTo>
                  <a:pt x="4" y="18"/>
                </a:lnTo>
                <a:lnTo>
                  <a:pt x="2" y="18"/>
                </a:lnTo>
                <a:lnTo>
                  <a:pt x="1" y="17"/>
                </a:lnTo>
                <a:lnTo>
                  <a:pt x="0" y="16"/>
                </a:lnTo>
                <a:lnTo>
                  <a:pt x="0" y="14"/>
                </a:lnTo>
                <a:lnTo>
                  <a:pt x="2" y="13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" name=""/>
          <p:cNvSpPr/>
          <p:nvPr/>
        </p:nvSpPr>
        <p:spPr>
          <a:xfrm>
            <a:off x="3754440" y="171360"/>
            <a:ext cx="293760" cy="192240"/>
          </a:xfrm>
          <a:custGeom>
            <a:avLst/>
            <a:gdLst/>
            <a:ahLst/>
            <a:rect l="l" t="t" r="r" b="b"/>
            <a:pathLst>
              <a:path w="185" h="121">
                <a:moveTo>
                  <a:pt x="16" y="2"/>
                </a:moveTo>
                <a:lnTo>
                  <a:pt x="21" y="2"/>
                </a:lnTo>
                <a:lnTo>
                  <a:pt x="28" y="1"/>
                </a:lnTo>
                <a:lnTo>
                  <a:pt x="36" y="0"/>
                </a:lnTo>
                <a:lnTo>
                  <a:pt x="42" y="0"/>
                </a:lnTo>
                <a:lnTo>
                  <a:pt x="51" y="0"/>
                </a:lnTo>
                <a:lnTo>
                  <a:pt x="58" y="1"/>
                </a:lnTo>
                <a:lnTo>
                  <a:pt x="64" y="1"/>
                </a:lnTo>
                <a:lnTo>
                  <a:pt x="71" y="2"/>
                </a:lnTo>
                <a:lnTo>
                  <a:pt x="77" y="3"/>
                </a:lnTo>
                <a:lnTo>
                  <a:pt x="82" y="5"/>
                </a:lnTo>
                <a:lnTo>
                  <a:pt x="88" y="7"/>
                </a:lnTo>
                <a:lnTo>
                  <a:pt x="95" y="8"/>
                </a:lnTo>
                <a:lnTo>
                  <a:pt x="110" y="8"/>
                </a:lnTo>
                <a:lnTo>
                  <a:pt x="110" y="7"/>
                </a:lnTo>
                <a:lnTo>
                  <a:pt x="110" y="6"/>
                </a:lnTo>
                <a:lnTo>
                  <a:pt x="111" y="5"/>
                </a:lnTo>
                <a:lnTo>
                  <a:pt x="112" y="4"/>
                </a:lnTo>
                <a:lnTo>
                  <a:pt x="114" y="3"/>
                </a:lnTo>
                <a:lnTo>
                  <a:pt x="117" y="2"/>
                </a:lnTo>
                <a:lnTo>
                  <a:pt x="123" y="2"/>
                </a:lnTo>
                <a:lnTo>
                  <a:pt x="129" y="2"/>
                </a:lnTo>
                <a:lnTo>
                  <a:pt x="133" y="2"/>
                </a:lnTo>
                <a:lnTo>
                  <a:pt x="136" y="2"/>
                </a:lnTo>
                <a:lnTo>
                  <a:pt x="140" y="2"/>
                </a:lnTo>
                <a:lnTo>
                  <a:pt x="144" y="3"/>
                </a:lnTo>
                <a:lnTo>
                  <a:pt x="151" y="4"/>
                </a:lnTo>
                <a:lnTo>
                  <a:pt x="158" y="6"/>
                </a:lnTo>
                <a:lnTo>
                  <a:pt x="165" y="8"/>
                </a:lnTo>
                <a:lnTo>
                  <a:pt x="173" y="10"/>
                </a:lnTo>
                <a:lnTo>
                  <a:pt x="179" y="12"/>
                </a:lnTo>
                <a:lnTo>
                  <a:pt x="185" y="13"/>
                </a:lnTo>
                <a:lnTo>
                  <a:pt x="185" y="17"/>
                </a:lnTo>
                <a:lnTo>
                  <a:pt x="185" y="22"/>
                </a:lnTo>
                <a:lnTo>
                  <a:pt x="183" y="23"/>
                </a:lnTo>
                <a:lnTo>
                  <a:pt x="182" y="24"/>
                </a:lnTo>
                <a:lnTo>
                  <a:pt x="181" y="26"/>
                </a:lnTo>
                <a:lnTo>
                  <a:pt x="181" y="28"/>
                </a:lnTo>
                <a:lnTo>
                  <a:pt x="180" y="31"/>
                </a:lnTo>
                <a:lnTo>
                  <a:pt x="180" y="35"/>
                </a:lnTo>
                <a:lnTo>
                  <a:pt x="179" y="38"/>
                </a:lnTo>
                <a:lnTo>
                  <a:pt x="178" y="41"/>
                </a:lnTo>
                <a:lnTo>
                  <a:pt x="177" y="43"/>
                </a:lnTo>
                <a:lnTo>
                  <a:pt x="175" y="43"/>
                </a:lnTo>
                <a:lnTo>
                  <a:pt x="174" y="44"/>
                </a:lnTo>
                <a:lnTo>
                  <a:pt x="173" y="45"/>
                </a:lnTo>
                <a:lnTo>
                  <a:pt x="173" y="48"/>
                </a:lnTo>
                <a:lnTo>
                  <a:pt x="173" y="50"/>
                </a:lnTo>
                <a:lnTo>
                  <a:pt x="173" y="54"/>
                </a:lnTo>
                <a:lnTo>
                  <a:pt x="173" y="57"/>
                </a:lnTo>
                <a:lnTo>
                  <a:pt x="172" y="59"/>
                </a:lnTo>
                <a:lnTo>
                  <a:pt x="171" y="61"/>
                </a:lnTo>
                <a:lnTo>
                  <a:pt x="170" y="63"/>
                </a:lnTo>
                <a:lnTo>
                  <a:pt x="168" y="64"/>
                </a:lnTo>
                <a:lnTo>
                  <a:pt x="167" y="66"/>
                </a:lnTo>
                <a:lnTo>
                  <a:pt x="166" y="68"/>
                </a:lnTo>
                <a:lnTo>
                  <a:pt x="162" y="71"/>
                </a:lnTo>
                <a:lnTo>
                  <a:pt x="159" y="73"/>
                </a:lnTo>
                <a:lnTo>
                  <a:pt x="154" y="76"/>
                </a:lnTo>
                <a:lnTo>
                  <a:pt x="150" y="78"/>
                </a:lnTo>
                <a:lnTo>
                  <a:pt x="150" y="79"/>
                </a:lnTo>
                <a:lnTo>
                  <a:pt x="151" y="81"/>
                </a:lnTo>
                <a:lnTo>
                  <a:pt x="152" y="83"/>
                </a:lnTo>
                <a:lnTo>
                  <a:pt x="153" y="84"/>
                </a:lnTo>
                <a:lnTo>
                  <a:pt x="151" y="85"/>
                </a:lnTo>
                <a:lnTo>
                  <a:pt x="149" y="87"/>
                </a:lnTo>
                <a:lnTo>
                  <a:pt x="149" y="88"/>
                </a:lnTo>
                <a:lnTo>
                  <a:pt x="148" y="89"/>
                </a:lnTo>
                <a:lnTo>
                  <a:pt x="147" y="89"/>
                </a:lnTo>
                <a:lnTo>
                  <a:pt x="145" y="89"/>
                </a:lnTo>
                <a:lnTo>
                  <a:pt x="144" y="92"/>
                </a:lnTo>
                <a:lnTo>
                  <a:pt x="144" y="95"/>
                </a:lnTo>
                <a:lnTo>
                  <a:pt x="143" y="97"/>
                </a:lnTo>
                <a:lnTo>
                  <a:pt x="142" y="99"/>
                </a:lnTo>
                <a:lnTo>
                  <a:pt x="140" y="100"/>
                </a:lnTo>
                <a:lnTo>
                  <a:pt x="139" y="100"/>
                </a:lnTo>
                <a:lnTo>
                  <a:pt x="137" y="101"/>
                </a:lnTo>
                <a:lnTo>
                  <a:pt x="134" y="101"/>
                </a:lnTo>
                <a:lnTo>
                  <a:pt x="133" y="100"/>
                </a:lnTo>
                <a:lnTo>
                  <a:pt x="130" y="99"/>
                </a:lnTo>
                <a:lnTo>
                  <a:pt x="129" y="99"/>
                </a:lnTo>
                <a:lnTo>
                  <a:pt x="127" y="98"/>
                </a:lnTo>
                <a:lnTo>
                  <a:pt x="127" y="97"/>
                </a:lnTo>
                <a:lnTo>
                  <a:pt x="127" y="96"/>
                </a:lnTo>
                <a:lnTo>
                  <a:pt x="126" y="96"/>
                </a:lnTo>
                <a:lnTo>
                  <a:pt x="125" y="97"/>
                </a:lnTo>
                <a:lnTo>
                  <a:pt x="123" y="97"/>
                </a:lnTo>
                <a:lnTo>
                  <a:pt x="122" y="98"/>
                </a:lnTo>
                <a:lnTo>
                  <a:pt x="120" y="99"/>
                </a:lnTo>
                <a:lnTo>
                  <a:pt x="119" y="100"/>
                </a:lnTo>
                <a:lnTo>
                  <a:pt x="119" y="101"/>
                </a:lnTo>
                <a:lnTo>
                  <a:pt x="120" y="103"/>
                </a:lnTo>
                <a:lnTo>
                  <a:pt x="118" y="104"/>
                </a:lnTo>
                <a:lnTo>
                  <a:pt x="117" y="104"/>
                </a:lnTo>
                <a:lnTo>
                  <a:pt x="115" y="105"/>
                </a:lnTo>
                <a:lnTo>
                  <a:pt x="113" y="105"/>
                </a:lnTo>
                <a:lnTo>
                  <a:pt x="110" y="105"/>
                </a:lnTo>
                <a:lnTo>
                  <a:pt x="107" y="104"/>
                </a:lnTo>
                <a:lnTo>
                  <a:pt x="105" y="103"/>
                </a:lnTo>
                <a:lnTo>
                  <a:pt x="102" y="102"/>
                </a:lnTo>
                <a:lnTo>
                  <a:pt x="99" y="100"/>
                </a:lnTo>
                <a:lnTo>
                  <a:pt x="98" y="99"/>
                </a:lnTo>
                <a:lnTo>
                  <a:pt x="97" y="102"/>
                </a:lnTo>
                <a:lnTo>
                  <a:pt x="96" y="105"/>
                </a:lnTo>
                <a:lnTo>
                  <a:pt x="96" y="107"/>
                </a:lnTo>
                <a:lnTo>
                  <a:pt x="94" y="109"/>
                </a:lnTo>
                <a:lnTo>
                  <a:pt x="92" y="111"/>
                </a:lnTo>
                <a:lnTo>
                  <a:pt x="91" y="113"/>
                </a:lnTo>
                <a:lnTo>
                  <a:pt x="89" y="114"/>
                </a:lnTo>
                <a:lnTo>
                  <a:pt x="87" y="116"/>
                </a:lnTo>
                <a:lnTo>
                  <a:pt x="84" y="117"/>
                </a:lnTo>
                <a:lnTo>
                  <a:pt x="82" y="119"/>
                </a:lnTo>
                <a:lnTo>
                  <a:pt x="80" y="120"/>
                </a:lnTo>
                <a:lnTo>
                  <a:pt x="77" y="120"/>
                </a:lnTo>
                <a:lnTo>
                  <a:pt x="73" y="121"/>
                </a:lnTo>
                <a:lnTo>
                  <a:pt x="68" y="121"/>
                </a:lnTo>
                <a:lnTo>
                  <a:pt x="56" y="109"/>
                </a:lnTo>
                <a:lnTo>
                  <a:pt x="55" y="110"/>
                </a:lnTo>
                <a:lnTo>
                  <a:pt x="54" y="111"/>
                </a:lnTo>
                <a:lnTo>
                  <a:pt x="53" y="111"/>
                </a:lnTo>
                <a:lnTo>
                  <a:pt x="52" y="112"/>
                </a:lnTo>
                <a:lnTo>
                  <a:pt x="49" y="112"/>
                </a:lnTo>
                <a:lnTo>
                  <a:pt x="46" y="112"/>
                </a:lnTo>
                <a:lnTo>
                  <a:pt x="44" y="111"/>
                </a:lnTo>
                <a:lnTo>
                  <a:pt x="42" y="111"/>
                </a:lnTo>
                <a:lnTo>
                  <a:pt x="40" y="111"/>
                </a:lnTo>
                <a:lnTo>
                  <a:pt x="39" y="111"/>
                </a:lnTo>
                <a:lnTo>
                  <a:pt x="36" y="112"/>
                </a:lnTo>
                <a:lnTo>
                  <a:pt x="31" y="113"/>
                </a:lnTo>
                <a:lnTo>
                  <a:pt x="25" y="115"/>
                </a:lnTo>
                <a:lnTo>
                  <a:pt x="21" y="116"/>
                </a:lnTo>
                <a:lnTo>
                  <a:pt x="19" y="116"/>
                </a:lnTo>
                <a:lnTo>
                  <a:pt x="18" y="115"/>
                </a:lnTo>
                <a:lnTo>
                  <a:pt x="16" y="113"/>
                </a:lnTo>
                <a:lnTo>
                  <a:pt x="14" y="113"/>
                </a:lnTo>
                <a:lnTo>
                  <a:pt x="12" y="110"/>
                </a:lnTo>
                <a:lnTo>
                  <a:pt x="12" y="107"/>
                </a:lnTo>
                <a:lnTo>
                  <a:pt x="10" y="105"/>
                </a:lnTo>
                <a:lnTo>
                  <a:pt x="8" y="102"/>
                </a:lnTo>
                <a:lnTo>
                  <a:pt x="5" y="96"/>
                </a:lnTo>
                <a:lnTo>
                  <a:pt x="4" y="90"/>
                </a:lnTo>
                <a:lnTo>
                  <a:pt x="3" y="86"/>
                </a:lnTo>
                <a:lnTo>
                  <a:pt x="3" y="84"/>
                </a:lnTo>
                <a:lnTo>
                  <a:pt x="2" y="81"/>
                </a:lnTo>
                <a:lnTo>
                  <a:pt x="2" y="79"/>
                </a:lnTo>
                <a:lnTo>
                  <a:pt x="2" y="76"/>
                </a:lnTo>
                <a:lnTo>
                  <a:pt x="1" y="73"/>
                </a:lnTo>
                <a:lnTo>
                  <a:pt x="0" y="71"/>
                </a:lnTo>
                <a:lnTo>
                  <a:pt x="0" y="69"/>
                </a:lnTo>
                <a:lnTo>
                  <a:pt x="5" y="69"/>
                </a:lnTo>
                <a:lnTo>
                  <a:pt x="8" y="69"/>
                </a:lnTo>
                <a:lnTo>
                  <a:pt x="12" y="68"/>
                </a:lnTo>
                <a:lnTo>
                  <a:pt x="15" y="68"/>
                </a:lnTo>
                <a:lnTo>
                  <a:pt x="18" y="67"/>
                </a:lnTo>
                <a:lnTo>
                  <a:pt x="21" y="66"/>
                </a:lnTo>
                <a:lnTo>
                  <a:pt x="22" y="65"/>
                </a:lnTo>
                <a:lnTo>
                  <a:pt x="23" y="64"/>
                </a:lnTo>
                <a:lnTo>
                  <a:pt x="24" y="64"/>
                </a:lnTo>
                <a:lnTo>
                  <a:pt x="25" y="62"/>
                </a:lnTo>
                <a:lnTo>
                  <a:pt x="19" y="62"/>
                </a:lnTo>
                <a:lnTo>
                  <a:pt x="15" y="61"/>
                </a:lnTo>
                <a:lnTo>
                  <a:pt x="12" y="61"/>
                </a:lnTo>
                <a:lnTo>
                  <a:pt x="9" y="60"/>
                </a:lnTo>
                <a:lnTo>
                  <a:pt x="7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2" y="56"/>
                </a:lnTo>
                <a:lnTo>
                  <a:pt x="2" y="54"/>
                </a:lnTo>
                <a:lnTo>
                  <a:pt x="2" y="48"/>
                </a:lnTo>
                <a:lnTo>
                  <a:pt x="3" y="42"/>
                </a:lnTo>
                <a:lnTo>
                  <a:pt x="4" y="36"/>
                </a:lnTo>
                <a:lnTo>
                  <a:pt x="5" y="30"/>
                </a:lnTo>
                <a:lnTo>
                  <a:pt x="6" y="19"/>
                </a:lnTo>
                <a:lnTo>
                  <a:pt x="9" y="8"/>
                </a:lnTo>
                <a:lnTo>
                  <a:pt x="10" y="8"/>
                </a:lnTo>
                <a:lnTo>
                  <a:pt x="12" y="8"/>
                </a:lnTo>
                <a:lnTo>
                  <a:pt x="12" y="8"/>
                </a:lnTo>
                <a:lnTo>
                  <a:pt x="12" y="7"/>
                </a:lnTo>
                <a:lnTo>
                  <a:pt x="13" y="6"/>
                </a:lnTo>
                <a:lnTo>
                  <a:pt x="14" y="5"/>
                </a:lnTo>
                <a:lnTo>
                  <a:pt x="14" y="3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6" y="2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" name=""/>
          <p:cNvSpPr/>
          <p:nvPr/>
        </p:nvSpPr>
        <p:spPr>
          <a:xfrm>
            <a:off x="3919680" y="35244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3" y="3"/>
                </a:moveTo>
                <a:lnTo>
                  <a:pt x="5" y="2"/>
                </a:lnTo>
                <a:lnTo>
                  <a:pt x="9" y="0"/>
                </a:lnTo>
                <a:lnTo>
                  <a:pt x="10" y="2"/>
                </a:lnTo>
                <a:lnTo>
                  <a:pt x="11" y="3"/>
                </a:lnTo>
                <a:lnTo>
                  <a:pt x="11" y="4"/>
                </a:lnTo>
                <a:lnTo>
                  <a:pt x="10" y="6"/>
                </a:lnTo>
                <a:lnTo>
                  <a:pt x="9" y="7"/>
                </a:lnTo>
                <a:lnTo>
                  <a:pt x="7" y="8"/>
                </a:lnTo>
                <a:lnTo>
                  <a:pt x="6" y="8"/>
                </a:lnTo>
                <a:lnTo>
                  <a:pt x="5" y="9"/>
                </a:lnTo>
                <a:lnTo>
                  <a:pt x="4" y="10"/>
                </a:lnTo>
                <a:lnTo>
                  <a:pt x="3" y="10"/>
                </a:lnTo>
                <a:lnTo>
                  <a:pt x="2" y="10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2" y="3"/>
                </a:lnTo>
                <a:lnTo>
                  <a:pt x="3" y="3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" name=""/>
          <p:cNvSpPr/>
          <p:nvPr/>
        </p:nvSpPr>
        <p:spPr>
          <a:xfrm>
            <a:off x="1379520" y="4971960"/>
            <a:ext cx="69840" cy="177840"/>
          </a:xfrm>
          <a:custGeom>
            <a:avLst/>
            <a:gdLst/>
            <a:ahLst/>
            <a:rect l="l" t="t" r="r" b="b"/>
            <a:pathLst>
              <a:path w="44" h="112">
                <a:moveTo>
                  <a:pt x="12" y="0"/>
                </a:moveTo>
                <a:lnTo>
                  <a:pt x="12" y="2"/>
                </a:lnTo>
                <a:lnTo>
                  <a:pt x="13" y="2"/>
                </a:lnTo>
                <a:lnTo>
                  <a:pt x="14" y="3"/>
                </a:lnTo>
                <a:lnTo>
                  <a:pt x="15" y="4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0" y="4"/>
                </a:lnTo>
                <a:lnTo>
                  <a:pt x="24" y="3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1" y="3"/>
                </a:lnTo>
                <a:lnTo>
                  <a:pt x="32" y="5"/>
                </a:lnTo>
                <a:lnTo>
                  <a:pt x="34" y="8"/>
                </a:lnTo>
                <a:lnTo>
                  <a:pt x="36" y="12"/>
                </a:lnTo>
                <a:lnTo>
                  <a:pt x="38" y="16"/>
                </a:lnTo>
                <a:lnTo>
                  <a:pt x="41" y="25"/>
                </a:lnTo>
                <a:lnTo>
                  <a:pt x="44" y="32"/>
                </a:lnTo>
                <a:lnTo>
                  <a:pt x="41" y="33"/>
                </a:lnTo>
                <a:lnTo>
                  <a:pt x="39" y="36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7" y="40"/>
                </a:lnTo>
                <a:lnTo>
                  <a:pt x="37" y="42"/>
                </a:lnTo>
                <a:lnTo>
                  <a:pt x="38" y="43"/>
                </a:lnTo>
                <a:lnTo>
                  <a:pt x="39" y="43"/>
                </a:lnTo>
                <a:lnTo>
                  <a:pt x="40" y="43"/>
                </a:lnTo>
                <a:lnTo>
                  <a:pt x="40" y="49"/>
                </a:lnTo>
                <a:lnTo>
                  <a:pt x="39" y="50"/>
                </a:lnTo>
                <a:lnTo>
                  <a:pt x="38" y="52"/>
                </a:lnTo>
                <a:lnTo>
                  <a:pt x="37" y="54"/>
                </a:lnTo>
                <a:lnTo>
                  <a:pt x="37" y="56"/>
                </a:lnTo>
                <a:lnTo>
                  <a:pt x="37" y="58"/>
                </a:lnTo>
                <a:lnTo>
                  <a:pt x="38" y="60"/>
                </a:lnTo>
                <a:lnTo>
                  <a:pt x="39" y="63"/>
                </a:lnTo>
                <a:lnTo>
                  <a:pt x="40" y="64"/>
                </a:lnTo>
                <a:lnTo>
                  <a:pt x="41" y="66"/>
                </a:lnTo>
                <a:lnTo>
                  <a:pt x="43" y="68"/>
                </a:lnTo>
                <a:lnTo>
                  <a:pt x="44" y="70"/>
                </a:lnTo>
                <a:lnTo>
                  <a:pt x="44" y="72"/>
                </a:lnTo>
                <a:lnTo>
                  <a:pt x="44" y="77"/>
                </a:lnTo>
                <a:lnTo>
                  <a:pt x="43" y="84"/>
                </a:lnTo>
                <a:lnTo>
                  <a:pt x="42" y="90"/>
                </a:lnTo>
                <a:lnTo>
                  <a:pt x="41" y="97"/>
                </a:lnTo>
                <a:lnTo>
                  <a:pt x="40" y="100"/>
                </a:lnTo>
                <a:lnTo>
                  <a:pt x="39" y="103"/>
                </a:lnTo>
                <a:lnTo>
                  <a:pt x="38" y="106"/>
                </a:lnTo>
                <a:lnTo>
                  <a:pt x="37" y="108"/>
                </a:lnTo>
                <a:lnTo>
                  <a:pt x="36" y="110"/>
                </a:lnTo>
                <a:lnTo>
                  <a:pt x="34" y="112"/>
                </a:lnTo>
                <a:lnTo>
                  <a:pt x="33" y="112"/>
                </a:lnTo>
                <a:lnTo>
                  <a:pt x="31" y="112"/>
                </a:lnTo>
                <a:lnTo>
                  <a:pt x="28" y="112"/>
                </a:lnTo>
                <a:lnTo>
                  <a:pt x="25" y="112"/>
                </a:lnTo>
                <a:lnTo>
                  <a:pt x="23" y="112"/>
                </a:lnTo>
                <a:lnTo>
                  <a:pt x="21" y="112"/>
                </a:lnTo>
                <a:lnTo>
                  <a:pt x="18" y="111"/>
                </a:lnTo>
                <a:lnTo>
                  <a:pt x="16" y="110"/>
                </a:lnTo>
                <a:lnTo>
                  <a:pt x="14" y="108"/>
                </a:lnTo>
                <a:lnTo>
                  <a:pt x="12" y="107"/>
                </a:lnTo>
                <a:lnTo>
                  <a:pt x="10" y="106"/>
                </a:lnTo>
                <a:lnTo>
                  <a:pt x="9" y="105"/>
                </a:lnTo>
                <a:lnTo>
                  <a:pt x="8" y="103"/>
                </a:lnTo>
                <a:lnTo>
                  <a:pt x="6" y="101"/>
                </a:lnTo>
                <a:lnTo>
                  <a:pt x="5" y="99"/>
                </a:lnTo>
                <a:lnTo>
                  <a:pt x="4" y="97"/>
                </a:lnTo>
                <a:lnTo>
                  <a:pt x="3" y="95"/>
                </a:lnTo>
                <a:lnTo>
                  <a:pt x="3" y="92"/>
                </a:lnTo>
                <a:lnTo>
                  <a:pt x="3" y="71"/>
                </a:lnTo>
                <a:lnTo>
                  <a:pt x="3" y="68"/>
                </a:lnTo>
                <a:lnTo>
                  <a:pt x="4" y="65"/>
                </a:lnTo>
                <a:lnTo>
                  <a:pt x="4" y="64"/>
                </a:lnTo>
                <a:lnTo>
                  <a:pt x="4" y="61"/>
                </a:lnTo>
                <a:lnTo>
                  <a:pt x="3" y="57"/>
                </a:lnTo>
                <a:lnTo>
                  <a:pt x="3" y="53"/>
                </a:lnTo>
                <a:lnTo>
                  <a:pt x="3" y="49"/>
                </a:lnTo>
                <a:lnTo>
                  <a:pt x="1" y="44"/>
                </a:lnTo>
                <a:lnTo>
                  <a:pt x="0" y="40"/>
                </a:lnTo>
                <a:lnTo>
                  <a:pt x="0" y="35"/>
                </a:lnTo>
                <a:lnTo>
                  <a:pt x="3" y="0"/>
                </a:lnTo>
                <a:lnTo>
                  <a:pt x="8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" name=""/>
          <p:cNvSpPr/>
          <p:nvPr/>
        </p:nvSpPr>
        <p:spPr>
          <a:xfrm>
            <a:off x="1486080" y="5267160"/>
            <a:ext cx="56880" cy="44640"/>
          </a:xfrm>
          <a:custGeom>
            <a:avLst/>
            <a:gdLst/>
            <a:ahLst/>
            <a:rect l="l" t="t" r="r" b="b"/>
            <a:pathLst>
              <a:path w="36" h="28">
                <a:moveTo>
                  <a:pt x="0" y="11"/>
                </a:moveTo>
                <a:lnTo>
                  <a:pt x="6" y="7"/>
                </a:lnTo>
                <a:lnTo>
                  <a:pt x="11" y="3"/>
                </a:lnTo>
                <a:lnTo>
                  <a:pt x="15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3" y="3"/>
                </a:lnTo>
                <a:lnTo>
                  <a:pt x="34" y="4"/>
                </a:lnTo>
                <a:lnTo>
                  <a:pt x="36" y="5"/>
                </a:lnTo>
                <a:lnTo>
                  <a:pt x="34" y="9"/>
                </a:lnTo>
                <a:lnTo>
                  <a:pt x="33" y="14"/>
                </a:lnTo>
                <a:lnTo>
                  <a:pt x="30" y="17"/>
                </a:lnTo>
                <a:lnTo>
                  <a:pt x="27" y="20"/>
                </a:lnTo>
                <a:lnTo>
                  <a:pt x="26" y="22"/>
                </a:lnTo>
                <a:lnTo>
                  <a:pt x="24" y="24"/>
                </a:lnTo>
                <a:lnTo>
                  <a:pt x="23" y="25"/>
                </a:lnTo>
                <a:lnTo>
                  <a:pt x="20" y="26"/>
                </a:lnTo>
                <a:lnTo>
                  <a:pt x="19" y="26"/>
                </a:lnTo>
                <a:lnTo>
                  <a:pt x="17" y="27"/>
                </a:lnTo>
                <a:lnTo>
                  <a:pt x="15" y="28"/>
                </a:lnTo>
                <a:lnTo>
                  <a:pt x="12" y="28"/>
                </a:lnTo>
                <a:lnTo>
                  <a:pt x="9" y="28"/>
                </a:lnTo>
                <a:lnTo>
                  <a:pt x="7" y="27"/>
                </a:lnTo>
                <a:lnTo>
                  <a:pt x="5" y="26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9"/>
                </a:lnTo>
                <a:lnTo>
                  <a:pt x="0" y="16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" name=""/>
          <p:cNvSpPr/>
          <p:nvPr/>
        </p:nvSpPr>
        <p:spPr>
          <a:xfrm>
            <a:off x="1409760" y="5757840"/>
            <a:ext cx="95040" cy="141480"/>
          </a:xfrm>
          <a:custGeom>
            <a:avLst/>
            <a:gdLst/>
            <a:ahLst/>
            <a:rect l="l" t="t" r="r" b="b"/>
            <a:pathLst>
              <a:path w="60" h="89">
                <a:moveTo>
                  <a:pt x="12" y="67"/>
                </a:moveTo>
                <a:lnTo>
                  <a:pt x="13" y="67"/>
                </a:lnTo>
                <a:lnTo>
                  <a:pt x="13" y="66"/>
                </a:lnTo>
                <a:lnTo>
                  <a:pt x="14" y="66"/>
                </a:lnTo>
                <a:lnTo>
                  <a:pt x="15" y="65"/>
                </a:lnTo>
                <a:lnTo>
                  <a:pt x="16" y="63"/>
                </a:lnTo>
                <a:lnTo>
                  <a:pt x="16" y="62"/>
                </a:lnTo>
                <a:lnTo>
                  <a:pt x="18" y="57"/>
                </a:lnTo>
                <a:lnTo>
                  <a:pt x="18" y="53"/>
                </a:lnTo>
                <a:lnTo>
                  <a:pt x="17" y="52"/>
                </a:lnTo>
                <a:lnTo>
                  <a:pt x="16" y="51"/>
                </a:lnTo>
                <a:lnTo>
                  <a:pt x="15" y="51"/>
                </a:lnTo>
                <a:lnTo>
                  <a:pt x="12" y="50"/>
                </a:lnTo>
                <a:lnTo>
                  <a:pt x="10" y="49"/>
                </a:lnTo>
                <a:lnTo>
                  <a:pt x="6" y="49"/>
                </a:lnTo>
                <a:lnTo>
                  <a:pt x="4" y="48"/>
                </a:lnTo>
                <a:lnTo>
                  <a:pt x="4" y="47"/>
                </a:lnTo>
                <a:lnTo>
                  <a:pt x="3" y="46"/>
                </a:lnTo>
                <a:lnTo>
                  <a:pt x="2" y="45"/>
                </a:lnTo>
                <a:lnTo>
                  <a:pt x="2" y="43"/>
                </a:lnTo>
                <a:lnTo>
                  <a:pt x="7" y="43"/>
                </a:lnTo>
                <a:lnTo>
                  <a:pt x="11" y="42"/>
                </a:lnTo>
                <a:lnTo>
                  <a:pt x="12" y="42"/>
                </a:lnTo>
                <a:lnTo>
                  <a:pt x="13" y="42"/>
                </a:lnTo>
                <a:lnTo>
                  <a:pt x="15" y="41"/>
                </a:lnTo>
                <a:lnTo>
                  <a:pt x="16" y="40"/>
                </a:lnTo>
                <a:lnTo>
                  <a:pt x="16" y="39"/>
                </a:lnTo>
                <a:lnTo>
                  <a:pt x="17" y="38"/>
                </a:lnTo>
                <a:lnTo>
                  <a:pt x="18" y="36"/>
                </a:lnTo>
                <a:lnTo>
                  <a:pt x="18" y="35"/>
                </a:lnTo>
                <a:lnTo>
                  <a:pt x="18" y="31"/>
                </a:lnTo>
                <a:lnTo>
                  <a:pt x="18" y="27"/>
                </a:lnTo>
                <a:lnTo>
                  <a:pt x="18" y="23"/>
                </a:lnTo>
                <a:lnTo>
                  <a:pt x="19" y="20"/>
                </a:lnTo>
                <a:lnTo>
                  <a:pt x="19" y="15"/>
                </a:lnTo>
                <a:lnTo>
                  <a:pt x="22" y="10"/>
                </a:lnTo>
                <a:lnTo>
                  <a:pt x="23" y="8"/>
                </a:lnTo>
                <a:lnTo>
                  <a:pt x="24" y="7"/>
                </a:lnTo>
                <a:lnTo>
                  <a:pt x="26" y="4"/>
                </a:lnTo>
                <a:lnTo>
                  <a:pt x="26" y="2"/>
                </a:lnTo>
                <a:lnTo>
                  <a:pt x="28" y="1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40" y="6"/>
                </a:lnTo>
                <a:lnTo>
                  <a:pt x="43" y="9"/>
                </a:lnTo>
                <a:lnTo>
                  <a:pt x="46" y="14"/>
                </a:lnTo>
                <a:lnTo>
                  <a:pt x="48" y="18"/>
                </a:lnTo>
                <a:lnTo>
                  <a:pt x="50" y="22"/>
                </a:lnTo>
                <a:lnTo>
                  <a:pt x="51" y="25"/>
                </a:lnTo>
                <a:lnTo>
                  <a:pt x="51" y="53"/>
                </a:lnTo>
                <a:lnTo>
                  <a:pt x="52" y="56"/>
                </a:lnTo>
                <a:lnTo>
                  <a:pt x="53" y="59"/>
                </a:lnTo>
                <a:lnTo>
                  <a:pt x="54" y="63"/>
                </a:lnTo>
                <a:lnTo>
                  <a:pt x="56" y="65"/>
                </a:lnTo>
                <a:lnTo>
                  <a:pt x="57" y="68"/>
                </a:lnTo>
                <a:lnTo>
                  <a:pt x="59" y="71"/>
                </a:lnTo>
                <a:lnTo>
                  <a:pt x="60" y="74"/>
                </a:lnTo>
                <a:lnTo>
                  <a:pt x="60" y="77"/>
                </a:lnTo>
                <a:lnTo>
                  <a:pt x="60" y="79"/>
                </a:lnTo>
                <a:lnTo>
                  <a:pt x="59" y="81"/>
                </a:lnTo>
                <a:lnTo>
                  <a:pt x="58" y="83"/>
                </a:lnTo>
                <a:lnTo>
                  <a:pt x="57" y="84"/>
                </a:lnTo>
                <a:lnTo>
                  <a:pt x="56" y="87"/>
                </a:lnTo>
                <a:lnTo>
                  <a:pt x="53" y="88"/>
                </a:lnTo>
                <a:lnTo>
                  <a:pt x="52" y="89"/>
                </a:lnTo>
                <a:lnTo>
                  <a:pt x="49" y="89"/>
                </a:lnTo>
                <a:lnTo>
                  <a:pt x="47" y="89"/>
                </a:lnTo>
                <a:lnTo>
                  <a:pt x="46" y="88"/>
                </a:lnTo>
                <a:lnTo>
                  <a:pt x="44" y="88"/>
                </a:lnTo>
                <a:lnTo>
                  <a:pt x="42" y="86"/>
                </a:lnTo>
                <a:lnTo>
                  <a:pt x="41" y="85"/>
                </a:lnTo>
                <a:lnTo>
                  <a:pt x="40" y="84"/>
                </a:lnTo>
                <a:lnTo>
                  <a:pt x="39" y="83"/>
                </a:lnTo>
                <a:lnTo>
                  <a:pt x="39" y="81"/>
                </a:lnTo>
                <a:lnTo>
                  <a:pt x="36" y="74"/>
                </a:lnTo>
                <a:lnTo>
                  <a:pt x="33" y="69"/>
                </a:lnTo>
                <a:lnTo>
                  <a:pt x="32" y="72"/>
                </a:lnTo>
                <a:lnTo>
                  <a:pt x="32" y="75"/>
                </a:lnTo>
                <a:lnTo>
                  <a:pt x="31" y="77"/>
                </a:lnTo>
                <a:lnTo>
                  <a:pt x="30" y="79"/>
                </a:lnTo>
                <a:lnTo>
                  <a:pt x="29" y="80"/>
                </a:lnTo>
                <a:lnTo>
                  <a:pt x="28" y="81"/>
                </a:lnTo>
                <a:lnTo>
                  <a:pt x="26" y="81"/>
                </a:lnTo>
                <a:lnTo>
                  <a:pt x="26" y="82"/>
                </a:lnTo>
                <a:lnTo>
                  <a:pt x="23" y="82"/>
                </a:lnTo>
                <a:lnTo>
                  <a:pt x="19" y="82"/>
                </a:lnTo>
                <a:lnTo>
                  <a:pt x="18" y="82"/>
                </a:lnTo>
                <a:lnTo>
                  <a:pt x="16" y="82"/>
                </a:lnTo>
                <a:lnTo>
                  <a:pt x="15" y="82"/>
                </a:lnTo>
                <a:lnTo>
                  <a:pt x="13" y="81"/>
                </a:lnTo>
                <a:lnTo>
                  <a:pt x="11" y="79"/>
                </a:lnTo>
                <a:lnTo>
                  <a:pt x="8" y="77"/>
                </a:lnTo>
                <a:lnTo>
                  <a:pt x="4" y="73"/>
                </a:lnTo>
                <a:lnTo>
                  <a:pt x="0" y="69"/>
                </a:lnTo>
                <a:lnTo>
                  <a:pt x="4" y="68"/>
                </a:lnTo>
                <a:lnTo>
                  <a:pt x="6" y="67"/>
                </a:lnTo>
                <a:lnTo>
                  <a:pt x="9" y="67"/>
                </a:lnTo>
                <a:lnTo>
                  <a:pt x="12" y="6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" name=""/>
          <p:cNvSpPr/>
          <p:nvPr/>
        </p:nvSpPr>
        <p:spPr>
          <a:xfrm>
            <a:off x="1430280" y="5335560"/>
            <a:ext cx="41400" cy="41400"/>
          </a:xfrm>
          <a:custGeom>
            <a:avLst/>
            <a:gdLst/>
            <a:ahLst/>
            <a:rect l="l" t="t" r="r" b="b"/>
            <a:pathLst>
              <a:path w="26" h="26">
                <a:moveTo>
                  <a:pt x="0" y="0"/>
                </a:moveTo>
                <a:lnTo>
                  <a:pt x="0" y="4"/>
                </a:lnTo>
                <a:lnTo>
                  <a:pt x="1" y="6"/>
                </a:lnTo>
                <a:lnTo>
                  <a:pt x="1" y="8"/>
                </a:lnTo>
                <a:lnTo>
                  <a:pt x="3" y="11"/>
                </a:lnTo>
                <a:lnTo>
                  <a:pt x="3" y="12"/>
                </a:lnTo>
                <a:lnTo>
                  <a:pt x="5" y="14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21"/>
                </a:lnTo>
                <a:lnTo>
                  <a:pt x="9" y="22"/>
                </a:lnTo>
                <a:lnTo>
                  <a:pt x="10" y="23"/>
                </a:lnTo>
                <a:lnTo>
                  <a:pt x="10" y="25"/>
                </a:lnTo>
                <a:lnTo>
                  <a:pt x="12" y="25"/>
                </a:lnTo>
                <a:lnTo>
                  <a:pt x="13" y="26"/>
                </a:lnTo>
                <a:lnTo>
                  <a:pt x="16" y="26"/>
                </a:lnTo>
                <a:lnTo>
                  <a:pt x="17" y="26"/>
                </a:lnTo>
                <a:lnTo>
                  <a:pt x="19" y="26"/>
                </a:lnTo>
                <a:lnTo>
                  <a:pt x="20" y="25"/>
                </a:lnTo>
                <a:lnTo>
                  <a:pt x="21" y="25"/>
                </a:lnTo>
                <a:lnTo>
                  <a:pt x="22" y="24"/>
                </a:lnTo>
                <a:lnTo>
                  <a:pt x="23" y="23"/>
                </a:lnTo>
                <a:lnTo>
                  <a:pt x="23" y="22"/>
                </a:lnTo>
                <a:lnTo>
                  <a:pt x="24" y="21"/>
                </a:lnTo>
                <a:lnTo>
                  <a:pt x="25" y="19"/>
                </a:lnTo>
                <a:lnTo>
                  <a:pt x="25" y="16"/>
                </a:lnTo>
                <a:lnTo>
                  <a:pt x="26" y="14"/>
                </a:lnTo>
                <a:lnTo>
                  <a:pt x="26" y="11"/>
                </a:lnTo>
                <a:lnTo>
                  <a:pt x="26" y="9"/>
                </a:lnTo>
                <a:lnTo>
                  <a:pt x="25" y="8"/>
                </a:lnTo>
                <a:lnTo>
                  <a:pt x="25" y="7"/>
                </a:lnTo>
                <a:lnTo>
                  <a:pt x="25" y="6"/>
                </a:lnTo>
                <a:lnTo>
                  <a:pt x="23" y="4"/>
                </a:lnTo>
                <a:lnTo>
                  <a:pt x="22" y="3"/>
                </a:lnTo>
                <a:lnTo>
                  <a:pt x="20" y="2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9" y="1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" name=""/>
          <p:cNvSpPr/>
          <p:nvPr/>
        </p:nvSpPr>
        <p:spPr>
          <a:xfrm>
            <a:off x="1405080" y="5284800"/>
            <a:ext cx="3780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19" y="0"/>
                </a:moveTo>
                <a:lnTo>
                  <a:pt x="22" y="5"/>
                </a:lnTo>
                <a:lnTo>
                  <a:pt x="24" y="8"/>
                </a:lnTo>
                <a:lnTo>
                  <a:pt x="24" y="9"/>
                </a:lnTo>
                <a:lnTo>
                  <a:pt x="24" y="10"/>
                </a:lnTo>
                <a:lnTo>
                  <a:pt x="23" y="11"/>
                </a:lnTo>
                <a:lnTo>
                  <a:pt x="22" y="12"/>
                </a:lnTo>
                <a:lnTo>
                  <a:pt x="21" y="14"/>
                </a:lnTo>
                <a:lnTo>
                  <a:pt x="19" y="15"/>
                </a:lnTo>
                <a:lnTo>
                  <a:pt x="16" y="15"/>
                </a:lnTo>
                <a:lnTo>
                  <a:pt x="14" y="16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lnTo>
                  <a:pt x="6" y="15"/>
                </a:lnTo>
                <a:lnTo>
                  <a:pt x="4" y="15"/>
                </a:lnTo>
                <a:lnTo>
                  <a:pt x="2" y="13"/>
                </a:lnTo>
                <a:lnTo>
                  <a:pt x="1" y="12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4" y="1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15" y="1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" name=""/>
          <p:cNvSpPr/>
          <p:nvPr/>
        </p:nvSpPr>
        <p:spPr>
          <a:xfrm>
            <a:off x="1413000" y="5394240"/>
            <a:ext cx="2196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7" y="17"/>
                </a:moveTo>
                <a:lnTo>
                  <a:pt x="6" y="17"/>
                </a:lnTo>
                <a:lnTo>
                  <a:pt x="4" y="16"/>
                </a:lnTo>
                <a:lnTo>
                  <a:pt x="3" y="15"/>
                </a:lnTo>
                <a:lnTo>
                  <a:pt x="3" y="14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1" y="6"/>
                </a:lnTo>
                <a:lnTo>
                  <a:pt x="2" y="4"/>
                </a:lnTo>
                <a:lnTo>
                  <a:pt x="3" y="3"/>
                </a:lnTo>
                <a:lnTo>
                  <a:pt x="4" y="2"/>
                </a:lnTo>
                <a:lnTo>
                  <a:pt x="5" y="1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1" y="1"/>
                </a:lnTo>
                <a:lnTo>
                  <a:pt x="12" y="2"/>
                </a:lnTo>
                <a:lnTo>
                  <a:pt x="13" y="2"/>
                </a:lnTo>
                <a:lnTo>
                  <a:pt x="13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4" y="11"/>
                </a:lnTo>
                <a:lnTo>
                  <a:pt x="13" y="13"/>
                </a:lnTo>
                <a:lnTo>
                  <a:pt x="13" y="14"/>
                </a:lnTo>
                <a:lnTo>
                  <a:pt x="11" y="15"/>
                </a:lnTo>
                <a:lnTo>
                  <a:pt x="10" y="16"/>
                </a:lnTo>
                <a:lnTo>
                  <a:pt x="10" y="16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" name=""/>
          <p:cNvSpPr/>
          <p:nvPr/>
        </p:nvSpPr>
        <p:spPr>
          <a:xfrm>
            <a:off x="1471680" y="538632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5" y="0"/>
                </a:move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2" y="14"/>
                </a:lnTo>
                <a:lnTo>
                  <a:pt x="4" y="15"/>
                </a:lnTo>
                <a:lnTo>
                  <a:pt x="6" y="16"/>
                </a:lnTo>
                <a:lnTo>
                  <a:pt x="7" y="16"/>
                </a:lnTo>
                <a:lnTo>
                  <a:pt x="8" y="17"/>
                </a:lnTo>
                <a:lnTo>
                  <a:pt x="10" y="17"/>
                </a:lnTo>
                <a:lnTo>
                  <a:pt x="11" y="17"/>
                </a:lnTo>
                <a:lnTo>
                  <a:pt x="12" y="16"/>
                </a:lnTo>
                <a:lnTo>
                  <a:pt x="13" y="15"/>
                </a:lnTo>
                <a:lnTo>
                  <a:pt x="13" y="14"/>
                </a:lnTo>
                <a:lnTo>
                  <a:pt x="14" y="14"/>
                </a:lnTo>
                <a:lnTo>
                  <a:pt x="14" y="12"/>
                </a:lnTo>
                <a:lnTo>
                  <a:pt x="13" y="10"/>
                </a:lnTo>
                <a:lnTo>
                  <a:pt x="13" y="8"/>
                </a:lnTo>
                <a:lnTo>
                  <a:pt x="11" y="2"/>
                </a:lnTo>
                <a:lnTo>
                  <a:pt x="1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" name=""/>
          <p:cNvSpPr/>
          <p:nvPr/>
        </p:nvSpPr>
        <p:spPr>
          <a:xfrm>
            <a:off x="1468440" y="5649840"/>
            <a:ext cx="52560" cy="15840"/>
          </a:xfrm>
          <a:custGeom>
            <a:avLst/>
            <a:gdLst/>
            <a:ahLst/>
            <a:rect l="l" t="t" r="r" b="b"/>
            <a:pathLst>
              <a:path w="33" h="10">
                <a:moveTo>
                  <a:pt x="19" y="0"/>
                </a:move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30" y="2"/>
                </a:lnTo>
                <a:lnTo>
                  <a:pt x="33" y="5"/>
                </a:lnTo>
                <a:lnTo>
                  <a:pt x="30" y="6"/>
                </a:lnTo>
                <a:lnTo>
                  <a:pt x="26" y="7"/>
                </a:lnTo>
                <a:lnTo>
                  <a:pt x="23" y="7"/>
                </a:lnTo>
                <a:lnTo>
                  <a:pt x="20" y="6"/>
                </a:lnTo>
                <a:lnTo>
                  <a:pt x="15" y="6"/>
                </a:lnTo>
                <a:lnTo>
                  <a:pt x="10" y="5"/>
                </a:lnTo>
                <a:lnTo>
                  <a:pt x="9" y="5"/>
                </a:lnTo>
                <a:lnTo>
                  <a:pt x="7" y="6"/>
                </a:lnTo>
                <a:lnTo>
                  <a:pt x="5" y="6"/>
                </a:lnTo>
                <a:lnTo>
                  <a:pt x="3" y="7"/>
                </a:lnTo>
                <a:lnTo>
                  <a:pt x="2" y="8"/>
                </a:lnTo>
                <a:lnTo>
                  <a:pt x="0" y="10"/>
                </a:lnTo>
                <a:lnTo>
                  <a:pt x="0" y="8"/>
                </a:lnTo>
                <a:lnTo>
                  <a:pt x="1" y="7"/>
                </a:lnTo>
                <a:lnTo>
                  <a:pt x="2" y="6"/>
                </a:lnTo>
                <a:lnTo>
                  <a:pt x="2" y="5"/>
                </a:lnTo>
                <a:lnTo>
                  <a:pt x="4" y="3"/>
                </a:lnTo>
                <a:lnTo>
                  <a:pt x="7" y="1"/>
                </a:lnTo>
                <a:lnTo>
                  <a:pt x="9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" name=""/>
          <p:cNvSpPr/>
          <p:nvPr/>
        </p:nvSpPr>
        <p:spPr>
          <a:xfrm>
            <a:off x="1436760" y="5697360"/>
            <a:ext cx="39600" cy="49320"/>
          </a:xfrm>
          <a:custGeom>
            <a:avLst/>
            <a:gdLst/>
            <a:ahLst/>
            <a:rect l="l" t="t" r="r" b="b"/>
            <a:pathLst>
              <a:path w="25" h="31">
                <a:moveTo>
                  <a:pt x="1" y="27"/>
                </a:move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4" y="10"/>
                </a:lnTo>
                <a:lnTo>
                  <a:pt x="4" y="7"/>
                </a:lnTo>
                <a:lnTo>
                  <a:pt x="5" y="5"/>
                </a:lnTo>
                <a:lnTo>
                  <a:pt x="5" y="3"/>
                </a:lnTo>
                <a:lnTo>
                  <a:pt x="6" y="0"/>
                </a:lnTo>
                <a:lnTo>
                  <a:pt x="8" y="2"/>
                </a:lnTo>
                <a:lnTo>
                  <a:pt x="10" y="3"/>
                </a:lnTo>
                <a:lnTo>
                  <a:pt x="12" y="4"/>
                </a:lnTo>
                <a:lnTo>
                  <a:pt x="13" y="6"/>
                </a:lnTo>
                <a:lnTo>
                  <a:pt x="16" y="10"/>
                </a:lnTo>
                <a:lnTo>
                  <a:pt x="18" y="14"/>
                </a:lnTo>
                <a:lnTo>
                  <a:pt x="21" y="18"/>
                </a:lnTo>
                <a:lnTo>
                  <a:pt x="22" y="22"/>
                </a:lnTo>
                <a:lnTo>
                  <a:pt x="23" y="26"/>
                </a:lnTo>
                <a:lnTo>
                  <a:pt x="25" y="31"/>
                </a:lnTo>
                <a:lnTo>
                  <a:pt x="20" y="31"/>
                </a:lnTo>
                <a:lnTo>
                  <a:pt x="15" y="30"/>
                </a:lnTo>
                <a:lnTo>
                  <a:pt x="10" y="28"/>
                </a:lnTo>
                <a:lnTo>
                  <a:pt x="5" y="27"/>
                </a:lnTo>
                <a:lnTo>
                  <a:pt x="1" y="2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" name=""/>
          <p:cNvSpPr/>
          <p:nvPr/>
        </p:nvSpPr>
        <p:spPr>
          <a:xfrm>
            <a:off x="1395360" y="5751360"/>
            <a:ext cx="4752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9" y="26"/>
                </a:moveTo>
                <a:lnTo>
                  <a:pt x="7" y="26"/>
                </a:lnTo>
                <a:lnTo>
                  <a:pt x="6" y="25"/>
                </a:lnTo>
                <a:lnTo>
                  <a:pt x="4" y="24"/>
                </a:lnTo>
                <a:lnTo>
                  <a:pt x="3" y="24"/>
                </a:lnTo>
                <a:lnTo>
                  <a:pt x="1" y="22"/>
                </a:ln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7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1"/>
                </a:lnTo>
                <a:lnTo>
                  <a:pt x="20" y="9"/>
                </a:lnTo>
                <a:lnTo>
                  <a:pt x="21" y="8"/>
                </a:lnTo>
                <a:lnTo>
                  <a:pt x="22" y="6"/>
                </a:lnTo>
                <a:lnTo>
                  <a:pt x="23" y="5"/>
                </a:lnTo>
                <a:lnTo>
                  <a:pt x="24" y="2"/>
                </a:lnTo>
                <a:lnTo>
                  <a:pt x="25" y="0"/>
                </a:lnTo>
                <a:lnTo>
                  <a:pt x="30" y="0"/>
                </a:lnTo>
                <a:lnTo>
                  <a:pt x="29" y="4"/>
                </a:lnTo>
                <a:lnTo>
                  <a:pt x="28" y="7"/>
                </a:lnTo>
                <a:lnTo>
                  <a:pt x="28" y="10"/>
                </a:lnTo>
                <a:lnTo>
                  <a:pt x="27" y="13"/>
                </a:lnTo>
                <a:lnTo>
                  <a:pt x="24" y="19"/>
                </a:lnTo>
                <a:lnTo>
                  <a:pt x="21" y="25"/>
                </a:lnTo>
                <a:lnTo>
                  <a:pt x="18" y="31"/>
                </a:lnTo>
                <a:lnTo>
                  <a:pt x="16" y="37"/>
                </a:lnTo>
                <a:lnTo>
                  <a:pt x="15" y="39"/>
                </a:lnTo>
                <a:lnTo>
                  <a:pt x="14" y="43"/>
                </a:lnTo>
                <a:lnTo>
                  <a:pt x="14" y="45"/>
                </a:lnTo>
                <a:lnTo>
                  <a:pt x="14" y="48"/>
                </a:lnTo>
                <a:lnTo>
                  <a:pt x="3" y="48"/>
                </a:lnTo>
                <a:lnTo>
                  <a:pt x="4" y="44"/>
                </a:lnTo>
                <a:lnTo>
                  <a:pt x="4" y="41"/>
                </a:lnTo>
                <a:lnTo>
                  <a:pt x="4" y="38"/>
                </a:lnTo>
                <a:lnTo>
                  <a:pt x="5" y="37"/>
                </a:lnTo>
                <a:lnTo>
                  <a:pt x="7" y="32"/>
                </a:lnTo>
                <a:lnTo>
                  <a:pt x="9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" name=""/>
          <p:cNvSpPr/>
          <p:nvPr/>
        </p:nvSpPr>
        <p:spPr>
          <a:xfrm>
            <a:off x="1379520" y="5724360"/>
            <a:ext cx="25560" cy="25560"/>
          </a:xfrm>
          <a:custGeom>
            <a:avLst/>
            <a:gdLst/>
            <a:ahLst/>
            <a:rect l="l" t="t" r="r" b="b"/>
            <a:pathLst>
              <a:path w="16" h="16">
                <a:moveTo>
                  <a:pt x="0" y="5"/>
                </a:move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10" y="4"/>
                </a:lnTo>
                <a:lnTo>
                  <a:pt x="13" y="2"/>
                </a:lnTo>
                <a:lnTo>
                  <a:pt x="16" y="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4"/>
                </a:lnTo>
                <a:lnTo>
                  <a:pt x="12" y="16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" name=""/>
          <p:cNvSpPr/>
          <p:nvPr/>
        </p:nvSpPr>
        <p:spPr>
          <a:xfrm>
            <a:off x="1438200" y="5902200"/>
            <a:ext cx="38160" cy="39960"/>
          </a:xfrm>
          <a:custGeom>
            <a:avLst/>
            <a:gdLst/>
            <a:ahLst/>
            <a:rect l="l" t="t" r="r" b="b"/>
            <a:pathLst>
              <a:path w="24" h="25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8" y="2"/>
                </a:lnTo>
                <a:lnTo>
                  <a:pt x="8" y="3"/>
                </a:lnTo>
                <a:lnTo>
                  <a:pt x="10" y="4"/>
                </a:lnTo>
                <a:lnTo>
                  <a:pt x="13" y="5"/>
                </a:lnTo>
                <a:lnTo>
                  <a:pt x="16" y="7"/>
                </a:lnTo>
                <a:lnTo>
                  <a:pt x="19" y="8"/>
                </a:lnTo>
                <a:lnTo>
                  <a:pt x="21" y="10"/>
                </a:lnTo>
                <a:lnTo>
                  <a:pt x="22" y="11"/>
                </a:lnTo>
                <a:lnTo>
                  <a:pt x="23" y="12"/>
                </a:lnTo>
                <a:lnTo>
                  <a:pt x="24" y="14"/>
                </a:lnTo>
                <a:lnTo>
                  <a:pt x="24" y="14"/>
                </a:lnTo>
                <a:lnTo>
                  <a:pt x="24" y="16"/>
                </a:lnTo>
                <a:lnTo>
                  <a:pt x="23" y="19"/>
                </a:lnTo>
                <a:lnTo>
                  <a:pt x="22" y="20"/>
                </a:lnTo>
                <a:lnTo>
                  <a:pt x="21" y="21"/>
                </a:lnTo>
                <a:lnTo>
                  <a:pt x="21" y="22"/>
                </a:lnTo>
                <a:lnTo>
                  <a:pt x="19" y="23"/>
                </a:lnTo>
                <a:lnTo>
                  <a:pt x="17" y="23"/>
                </a:lnTo>
                <a:lnTo>
                  <a:pt x="15" y="24"/>
                </a:lnTo>
                <a:lnTo>
                  <a:pt x="12" y="25"/>
                </a:lnTo>
                <a:lnTo>
                  <a:pt x="8" y="25"/>
                </a:lnTo>
                <a:lnTo>
                  <a:pt x="4" y="25"/>
                </a:lnTo>
                <a:lnTo>
                  <a:pt x="0" y="25"/>
                </a:lnTo>
                <a:lnTo>
                  <a:pt x="0" y="16"/>
                </a:lnTo>
                <a:lnTo>
                  <a:pt x="0" y="8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" name=""/>
          <p:cNvSpPr/>
          <p:nvPr/>
        </p:nvSpPr>
        <p:spPr>
          <a:xfrm>
            <a:off x="1379520" y="56865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17"/>
                </a:moveTo>
                <a:lnTo>
                  <a:pt x="7" y="17"/>
                </a:lnTo>
                <a:lnTo>
                  <a:pt x="6" y="15"/>
                </a:lnTo>
                <a:lnTo>
                  <a:pt x="5" y="13"/>
                </a:lnTo>
                <a:lnTo>
                  <a:pt x="3" y="11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5" y="10"/>
                </a:lnTo>
                <a:lnTo>
                  <a:pt x="15" y="11"/>
                </a:lnTo>
                <a:lnTo>
                  <a:pt x="16" y="14"/>
                </a:lnTo>
                <a:lnTo>
                  <a:pt x="18" y="15"/>
                </a:lnTo>
                <a:lnTo>
                  <a:pt x="15" y="16"/>
                </a:lnTo>
                <a:lnTo>
                  <a:pt x="13" y="17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" name=""/>
          <p:cNvSpPr/>
          <p:nvPr/>
        </p:nvSpPr>
        <p:spPr>
          <a:xfrm>
            <a:off x="1657440" y="6253200"/>
            <a:ext cx="93600" cy="77760"/>
          </a:xfrm>
          <a:custGeom>
            <a:avLst/>
            <a:gdLst/>
            <a:ahLst/>
            <a:rect l="l" t="t" r="r" b="b"/>
            <a:pathLst>
              <a:path w="59" h="49">
                <a:moveTo>
                  <a:pt x="0" y="16"/>
                </a:moveTo>
                <a:lnTo>
                  <a:pt x="2" y="16"/>
                </a:lnTo>
                <a:lnTo>
                  <a:pt x="4" y="15"/>
                </a:lnTo>
                <a:lnTo>
                  <a:pt x="6" y="14"/>
                </a:lnTo>
                <a:lnTo>
                  <a:pt x="8" y="14"/>
                </a:lnTo>
                <a:lnTo>
                  <a:pt x="9" y="13"/>
                </a:lnTo>
                <a:lnTo>
                  <a:pt x="11" y="11"/>
                </a:lnTo>
                <a:lnTo>
                  <a:pt x="12" y="9"/>
                </a:lnTo>
                <a:lnTo>
                  <a:pt x="13" y="7"/>
                </a:lnTo>
                <a:lnTo>
                  <a:pt x="14" y="5"/>
                </a:lnTo>
                <a:lnTo>
                  <a:pt x="16" y="2"/>
                </a:lnTo>
                <a:lnTo>
                  <a:pt x="17" y="1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4"/>
                </a:lnTo>
                <a:lnTo>
                  <a:pt x="28" y="8"/>
                </a:lnTo>
                <a:lnTo>
                  <a:pt x="31" y="11"/>
                </a:lnTo>
                <a:lnTo>
                  <a:pt x="33" y="13"/>
                </a:lnTo>
                <a:lnTo>
                  <a:pt x="34" y="14"/>
                </a:lnTo>
                <a:lnTo>
                  <a:pt x="36" y="14"/>
                </a:lnTo>
                <a:lnTo>
                  <a:pt x="38" y="15"/>
                </a:lnTo>
                <a:lnTo>
                  <a:pt x="43" y="17"/>
                </a:lnTo>
                <a:lnTo>
                  <a:pt x="48" y="19"/>
                </a:lnTo>
                <a:lnTo>
                  <a:pt x="50" y="19"/>
                </a:lnTo>
                <a:lnTo>
                  <a:pt x="52" y="20"/>
                </a:lnTo>
                <a:lnTo>
                  <a:pt x="54" y="21"/>
                </a:lnTo>
                <a:lnTo>
                  <a:pt x="56" y="21"/>
                </a:lnTo>
                <a:lnTo>
                  <a:pt x="57" y="23"/>
                </a:lnTo>
                <a:lnTo>
                  <a:pt x="58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8" y="33"/>
                </a:lnTo>
                <a:lnTo>
                  <a:pt x="57" y="35"/>
                </a:lnTo>
                <a:lnTo>
                  <a:pt x="56" y="36"/>
                </a:lnTo>
                <a:lnTo>
                  <a:pt x="56" y="38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49" y="45"/>
                </a:lnTo>
                <a:lnTo>
                  <a:pt x="45" y="46"/>
                </a:lnTo>
                <a:lnTo>
                  <a:pt x="42" y="47"/>
                </a:lnTo>
                <a:lnTo>
                  <a:pt x="38" y="49"/>
                </a:lnTo>
                <a:lnTo>
                  <a:pt x="37" y="44"/>
                </a:lnTo>
                <a:lnTo>
                  <a:pt x="36" y="42"/>
                </a:lnTo>
                <a:lnTo>
                  <a:pt x="37" y="41"/>
                </a:lnTo>
                <a:lnTo>
                  <a:pt x="38" y="38"/>
                </a:lnTo>
                <a:lnTo>
                  <a:pt x="35" y="38"/>
                </a:lnTo>
                <a:lnTo>
                  <a:pt x="31" y="38"/>
                </a:lnTo>
                <a:lnTo>
                  <a:pt x="28" y="38"/>
                </a:lnTo>
                <a:lnTo>
                  <a:pt x="26" y="39"/>
                </a:lnTo>
                <a:lnTo>
                  <a:pt x="24" y="40"/>
                </a:lnTo>
                <a:lnTo>
                  <a:pt x="23" y="41"/>
                </a:lnTo>
                <a:lnTo>
                  <a:pt x="21" y="42"/>
                </a:lnTo>
                <a:lnTo>
                  <a:pt x="21" y="42"/>
                </a:lnTo>
                <a:lnTo>
                  <a:pt x="21" y="43"/>
                </a:lnTo>
                <a:lnTo>
                  <a:pt x="21" y="44"/>
                </a:lnTo>
                <a:lnTo>
                  <a:pt x="22" y="45"/>
                </a:lnTo>
                <a:lnTo>
                  <a:pt x="21" y="44"/>
                </a:lnTo>
                <a:lnTo>
                  <a:pt x="19" y="43"/>
                </a:lnTo>
                <a:lnTo>
                  <a:pt x="18" y="42"/>
                </a:lnTo>
                <a:lnTo>
                  <a:pt x="17" y="40"/>
                </a:lnTo>
                <a:lnTo>
                  <a:pt x="15" y="36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1" y="26"/>
                </a:lnTo>
                <a:lnTo>
                  <a:pt x="10" y="25"/>
                </a:lnTo>
                <a:lnTo>
                  <a:pt x="8" y="23"/>
                </a:lnTo>
                <a:lnTo>
                  <a:pt x="6" y="22"/>
                </a:lnTo>
                <a:lnTo>
                  <a:pt x="3" y="21"/>
                </a:lnTo>
                <a:lnTo>
                  <a:pt x="0" y="21"/>
                </a:lnTo>
                <a:lnTo>
                  <a:pt x="0" y="16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" name=""/>
          <p:cNvSpPr/>
          <p:nvPr/>
        </p:nvSpPr>
        <p:spPr>
          <a:xfrm>
            <a:off x="1446120" y="5950080"/>
            <a:ext cx="22320" cy="44280"/>
          </a:xfrm>
          <a:custGeom>
            <a:avLst/>
            <a:gdLst/>
            <a:ahLst/>
            <a:rect l="l" t="t" r="r" b="b"/>
            <a:pathLst>
              <a:path w="14" h="28">
                <a:moveTo>
                  <a:pt x="0" y="25"/>
                </a:moveTo>
                <a:lnTo>
                  <a:pt x="0" y="8"/>
                </a:lnTo>
                <a:lnTo>
                  <a:pt x="0" y="6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7" y="2"/>
                </a:lnTo>
                <a:lnTo>
                  <a:pt x="9" y="4"/>
                </a:lnTo>
                <a:lnTo>
                  <a:pt x="10" y="4"/>
                </a:lnTo>
                <a:lnTo>
                  <a:pt x="11" y="5"/>
                </a:lnTo>
                <a:lnTo>
                  <a:pt x="12" y="5"/>
                </a:lnTo>
                <a:lnTo>
                  <a:pt x="14" y="5"/>
                </a:lnTo>
                <a:lnTo>
                  <a:pt x="13" y="10"/>
                </a:lnTo>
                <a:lnTo>
                  <a:pt x="12" y="14"/>
                </a:lnTo>
                <a:lnTo>
                  <a:pt x="12" y="17"/>
                </a:lnTo>
                <a:lnTo>
                  <a:pt x="12" y="19"/>
                </a:lnTo>
                <a:lnTo>
                  <a:pt x="13" y="21"/>
                </a:lnTo>
                <a:lnTo>
                  <a:pt x="14" y="23"/>
                </a:lnTo>
                <a:lnTo>
                  <a:pt x="11" y="25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7" y="28"/>
                </a:lnTo>
                <a:lnTo>
                  <a:pt x="5" y="28"/>
                </a:lnTo>
                <a:lnTo>
                  <a:pt x="3" y="26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" name=""/>
          <p:cNvSpPr/>
          <p:nvPr/>
        </p:nvSpPr>
        <p:spPr>
          <a:xfrm>
            <a:off x="1476360" y="597996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4" y="0"/>
                </a:move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4" y="1"/>
                </a:lnTo>
                <a:lnTo>
                  <a:pt x="29" y="2"/>
                </a:lnTo>
                <a:lnTo>
                  <a:pt x="34" y="2"/>
                </a:lnTo>
                <a:lnTo>
                  <a:pt x="34" y="6"/>
                </a:lnTo>
                <a:lnTo>
                  <a:pt x="35" y="10"/>
                </a:lnTo>
                <a:lnTo>
                  <a:pt x="36" y="14"/>
                </a:lnTo>
                <a:lnTo>
                  <a:pt x="36" y="17"/>
                </a:lnTo>
                <a:lnTo>
                  <a:pt x="37" y="19"/>
                </a:lnTo>
                <a:lnTo>
                  <a:pt x="39" y="23"/>
                </a:lnTo>
                <a:lnTo>
                  <a:pt x="40" y="25"/>
                </a:lnTo>
                <a:lnTo>
                  <a:pt x="41" y="29"/>
                </a:lnTo>
                <a:lnTo>
                  <a:pt x="34" y="29"/>
                </a:lnTo>
                <a:lnTo>
                  <a:pt x="29" y="26"/>
                </a:lnTo>
                <a:lnTo>
                  <a:pt x="25" y="24"/>
                </a:lnTo>
                <a:lnTo>
                  <a:pt x="18" y="24"/>
                </a:lnTo>
                <a:lnTo>
                  <a:pt x="17" y="26"/>
                </a:lnTo>
                <a:lnTo>
                  <a:pt x="17" y="28"/>
                </a:lnTo>
                <a:lnTo>
                  <a:pt x="17" y="30"/>
                </a:lnTo>
                <a:lnTo>
                  <a:pt x="16" y="31"/>
                </a:lnTo>
                <a:lnTo>
                  <a:pt x="15" y="32"/>
                </a:lnTo>
                <a:lnTo>
                  <a:pt x="13" y="32"/>
                </a:lnTo>
                <a:lnTo>
                  <a:pt x="11" y="33"/>
                </a:lnTo>
                <a:lnTo>
                  <a:pt x="9" y="34"/>
                </a:lnTo>
                <a:lnTo>
                  <a:pt x="9" y="29"/>
                </a:lnTo>
                <a:lnTo>
                  <a:pt x="10" y="25"/>
                </a:lnTo>
                <a:lnTo>
                  <a:pt x="10" y="23"/>
                </a:lnTo>
                <a:lnTo>
                  <a:pt x="11" y="21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4" y="11"/>
                </a:lnTo>
                <a:lnTo>
                  <a:pt x="3" y="10"/>
                </a:lnTo>
                <a:lnTo>
                  <a:pt x="1" y="7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" name=""/>
          <p:cNvSpPr/>
          <p:nvPr/>
        </p:nvSpPr>
        <p:spPr>
          <a:xfrm>
            <a:off x="1628640" y="6097680"/>
            <a:ext cx="84240" cy="117360"/>
          </a:xfrm>
          <a:custGeom>
            <a:avLst/>
            <a:gdLst/>
            <a:ahLst/>
            <a:rect l="l" t="t" r="r" b="b"/>
            <a:pathLst>
              <a:path w="53" h="74">
                <a:moveTo>
                  <a:pt x="13" y="16"/>
                </a:moveTo>
                <a:lnTo>
                  <a:pt x="15" y="15"/>
                </a:lnTo>
                <a:lnTo>
                  <a:pt x="18" y="14"/>
                </a:lnTo>
                <a:lnTo>
                  <a:pt x="20" y="12"/>
                </a:lnTo>
                <a:lnTo>
                  <a:pt x="21" y="11"/>
                </a:lnTo>
                <a:lnTo>
                  <a:pt x="23" y="10"/>
                </a:lnTo>
                <a:lnTo>
                  <a:pt x="25" y="9"/>
                </a:lnTo>
                <a:lnTo>
                  <a:pt x="25" y="8"/>
                </a:lnTo>
                <a:lnTo>
                  <a:pt x="26" y="6"/>
                </a:lnTo>
                <a:lnTo>
                  <a:pt x="27" y="3"/>
                </a:lnTo>
                <a:lnTo>
                  <a:pt x="29" y="2"/>
                </a:lnTo>
                <a:lnTo>
                  <a:pt x="30" y="1"/>
                </a:lnTo>
                <a:lnTo>
                  <a:pt x="32" y="1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1"/>
                </a:lnTo>
                <a:lnTo>
                  <a:pt x="41" y="2"/>
                </a:lnTo>
                <a:lnTo>
                  <a:pt x="42" y="3"/>
                </a:lnTo>
                <a:lnTo>
                  <a:pt x="43" y="5"/>
                </a:lnTo>
                <a:lnTo>
                  <a:pt x="43" y="7"/>
                </a:lnTo>
                <a:lnTo>
                  <a:pt x="43" y="8"/>
                </a:lnTo>
                <a:lnTo>
                  <a:pt x="45" y="15"/>
                </a:lnTo>
                <a:lnTo>
                  <a:pt x="46" y="20"/>
                </a:lnTo>
                <a:lnTo>
                  <a:pt x="43" y="22"/>
                </a:lnTo>
                <a:lnTo>
                  <a:pt x="42" y="23"/>
                </a:lnTo>
                <a:lnTo>
                  <a:pt x="40" y="25"/>
                </a:lnTo>
                <a:lnTo>
                  <a:pt x="38" y="27"/>
                </a:lnTo>
                <a:lnTo>
                  <a:pt x="37" y="29"/>
                </a:lnTo>
                <a:lnTo>
                  <a:pt x="36" y="32"/>
                </a:lnTo>
                <a:lnTo>
                  <a:pt x="36" y="35"/>
                </a:lnTo>
                <a:lnTo>
                  <a:pt x="36" y="37"/>
                </a:lnTo>
                <a:lnTo>
                  <a:pt x="36" y="39"/>
                </a:lnTo>
                <a:lnTo>
                  <a:pt x="36" y="41"/>
                </a:lnTo>
                <a:lnTo>
                  <a:pt x="36" y="43"/>
                </a:lnTo>
                <a:lnTo>
                  <a:pt x="37" y="44"/>
                </a:lnTo>
                <a:lnTo>
                  <a:pt x="38" y="45"/>
                </a:lnTo>
                <a:lnTo>
                  <a:pt x="40" y="47"/>
                </a:lnTo>
                <a:lnTo>
                  <a:pt x="41" y="48"/>
                </a:lnTo>
                <a:lnTo>
                  <a:pt x="43" y="49"/>
                </a:lnTo>
                <a:lnTo>
                  <a:pt x="45" y="51"/>
                </a:lnTo>
                <a:lnTo>
                  <a:pt x="48" y="53"/>
                </a:lnTo>
                <a:lnTo>
                  <a:pt x="51" y="55"/>
                </a:lnTo>
                <a:lnTo>
                  <a:pt x="53" y="57"/>
                </a:lnTo>
                <a:lnTo>
                  <a:pt x="51" y="57"/>
                </a:lnTo>
                <a:lnTo>
                  <a:pt x="50" y="58"/>
                </a:lnTo>
                <a:lnTo>
                  <a:pt x="48" y="59"/>
                </a:lnTo>
                <a:lnTo>
                  <a:pt x="47" y="61"/>
                </a:lnTo>
                <a:lnTo>
                  <a:pt x="44" y="64"/>
                </a:lnTo>
                <a:lnTo>
                  <a:pt x="42" y="66"/>
                </a:lnTo>
                <a:lnTo>
                  <a:pt x="40" y="69"/>
                </a:lnTo>
                <a:lnTo>
                  <a:pt x="37" y="71"/>
                </a:lnTo>
                <a:lnTo>
                  <a:pt x="36" y="73"/>
                </a:lnTo>
                <a:lnTo>
                  <a:pt x="35" y="73"/>
                </a:lnTo>
                <a:lnTo>
                  <a:pt x="34" y="74"/>
                </a:lnTo>
                <a:lnTo>
                  <a:pt x="32" y="74"/>
                </a:lnTo>
                <a:lnTo>
                  <a:pt x="30" y="74"/>
                </a:lnTo>
                <a:lnTo>
                  <a:pt x="27" y="74"/>
                </a:lnTo>
                <a:lnTo>
                  <a:pt x="25" y="73"/>
                </a:lnTo>
                <a:lnTo>
                  <a:pt x="24" y="72"/>
                </a:lnTo>
                <a:lnTo>
                  <a:pt x="23" y="71"/>
                </a:lnTo>
                <a:lnTo>
                  <a:pt x="22" y="70"/>
                </a:lnTo>
                <a:lnTo>
                  <a:pt x="22" y="69"/>
                </a:lnTo>
                <a:lnTo>
                  <a:pt x="21" y="67"/>
                </a:lnTo>
                <a:lnTo>
                  <a:pt x="21" y="60"/>
                </a:lnTo>
                <a:lnTo>
                  <a:pt x="22" y="52"/>
                </a:lnTo>
                <a:lnTo>
                  <a:pt x="21" y="50"/>
                </a:lnTo>
                <a:lnTo>
                  <a:pt x="20" y="47"/>
                </a:lnTo>
                <a:lnTo>
                  <a:pt x="16" y="49"/>
                </a:lnTo>
                <a:lnTo>
                  <a:pt x="12" y="50"/>
                </a:lnTo>
                <a:lnTo>
                  <a:pt x="9" y="50"/>
                </a:lnTo>
                <a:lnTo>
                  <a:pt x="6" y="52"/>
                </a:lnTo>
                <a:lnTo>
                  <a:pt x="4" y="50"/>
                </a:lnTo>
                <a:lnTo>
                  <a:pt x="4" y="47"/>
                </a:lnTo>
                <a:lnTo>
                  <a:pt x="3" y="44"/>
                </a:lnTo>
                <a:lnTo>
                  <a:pt x="3" y="43"/>
                </a:lnTo>
                <a:lnTo>
                  <a:pt x="3" y="40"/>
                </a:lnTo>
                <a:lnTo>
                  <a:pt x="4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2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1" y="26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4" y="18"/>
                </a:lnTo>
                <a:lnTo>
                  <a:pt x="6" y="17"/>
                </a:lnTo>
                <a:lnTo>
                  <a:pt x="9" y="16"/>
                </a:lnTo>
                <a:lnTo>
                  <a:pt x="13" y="16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" name=""/>
          <p:cNvSpPr/>
          <p:nvPr/>
        </p:nvSpPr>
        <p:spPr>
          <a:xfrm>
            <a:off x="1679400" y="6186600"/>
            <a:ext cx="61920" cy="74520"/>
          </a:xfrm>
          <a:custGeom>
            <a:avLst/>
            <a:gdLst/>
            <a:ahLst/>
            <a:rect l="l" t="t" r="r" b="b"/>
            <a:pathLst>
              <a:path w="39" h="47">
                <a:moveTo>
                  <a:pt x="1" y="30"/>
                </a:moveTo>
                <a:lnTo>
                  <a:pt x="20" y="25"/>
                </a:lnTo>
                <a:lnTo>
                  <a:pt x="21" y="25"/>
                </a:lnTo>
                <a:lnTo>
                  <a:pt x="21" y="20"/>
                </a:lnTo>
                <a:lnTo>
                  <a:pt x="16" y="19"/>
                </a:lnTo>
                <a:lnTo>
                  <a:pt x="12" y="17"/>
                </a:lnTo>
                <a:lnTo>
                  <a:pt x="8" y="15"/>
                </a:lnTo>
                <a:lnTo>
                  <a:pt x="7" y="15"/>
                </a:lnTo>
                <a:lnTo>
                  <a:pt x="8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7" y="3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2" y="2"/>
                </a:lnTo>
                <a:lnTo>
                  <a:pt x="33" y="4"/>
                </a:lnTo>
                <a:lnTo>
                  <a:pt x="34" y="5"/>
                </a:lnTo>
                <a:lnTo>
                  <a:pt x="35" y="7"/>
                </a:lnTo>
                <a:lnTo>
                  <a:pt x="36" y="10"/>
                </a:lnTo>
                <a:lnTo>
                  <a:pt x="38" y="14"/>
                </a:lnTo>
                <a:lnTo>
                  <a:pt x="39" y="18"/>
                </a:lnTo>
                <a:lnTo>
                  <a:pt x="39" y="22"/>
                </a:lnTo>
                <a:lnTo>
                  <a:pt x="39" y="23"/>
                </a:lnTo>
                <a:lnTo>
                  <a:pt x="39" y="25"/>
                </a:lnTo>
                <a:lnTo>
                  <a:pt x="38" y="26"/>
                </a:lnTo>
                <a:lnTo>
                  <a:pt x="37" y="28"/>
                </a:lnTo>
                <a:lnTo>
                  <a:pt x="36" y="29"/>
                </a:lnTo>
                <a:lnTo>
                  <a:pt x="35" y="31"/>
                </a:lnTo>
                <a:lnTo>
                  <a:pt x="33" y="32"/>
                </a:lnTo>
                <a:lnTo>
                  <a:pt x="32" y="34"/>
                </a:lnTo>
                <a:lnTo>
                  <a:pt x="31" y="35"/>
                </a:lnTo>
                <a:lnTo>
                  <a:pt x="30" y="36"/>
                </a:lnTo>
                <a:lnTo>
                  <a:pt x="30" y="37"/>
                </a:lnTo>
                <a:lnTo>
                  <a:pt x="30" y="39"/>
                </a:lnTo>
                <a:lnTo>
                  <a:pt x="30" y="40"/>
                </a:lnTo>
                <a:lnTo>
                  <a:pt x="31" y="41"/>
                </a:lnTo>
                <a:lnTo>
                  <a:pt x="32" y="42"/>
                </a:lnTo>
                <a:lnTo>
                  <a:pt x="34" y="42"/>
                </a:lnTo>
                <a:lnTo>
                  <a:pt x="34" y="47"/>
                </a:lnTo>
                <a:lnTo>
                  <a:pt x="32" y="47"/>
                </a:lnTo>
                <a:lnTo>
                  <a:pt x="29" y="47"/>
                </a:lnTo>
                <a:lnTo>
                  <a:pt x="28" y="46"/>
                </a:lnTo>
                <a:lnTo>
                  <a:pt x="26" y="46"/>
                </a:lnTo>
                <a:lnTo>
                  <a:pt x="22" y="44"/>
                </a:lnTo>
                <a:lnTo>
                  <a:pt x="20" y="42"/>
                </a:lnTo>
                <a:lnTo>
                  <a:pt x="16" y="41"/>
                </a:lnTo>
                <a:lnTo>
                  <a:pt x="13" y="38"/>
                </a:lnTo>
                <a:lnTo>
                  <a:pt x="9" y="36"/>
                </a:lnTo>
                <a:lnTo>
                  <a:pt x="5" y="35"/>
                </a:lnTo>
                <a:lnTo>
                  <a:pt x="3" y="37"/>
                </a:lnTo>
                <a:lnTo>
                  <a:pt x="1" y="39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1" y="3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" name=""/>
          <p:cNvSpPr/>
          <p:nvPr/>
        </p:nvSpPr>
        <p:spPr>
          <a:xfrm>
            <a:off x="1749600" y="6307200"/>
            <a:ext cx="109440" cy="46080"/>
          </a:xfrm>
          <a:custGeom>
            <a:avLst/>
            <a:gdLst/>
            <a:ahLst/>
            <a:rect l="l" t="t" r="r" b="b"/>
            <a:pathLst>
              <a:path w="69" h="29">
                <a:moveTo>
                  <a:pt x="26" y="0"/>
                </a:moveTo>
                <a:lnTo>
                  <a:pt x="29" y="0"/>
                </a:lnTo>
                <a:lnTo>
                  <a:pt x="32" y="0"/>
                </a:lnTo>
                <a:lnTo>
                  <a:pt x="36" y="1"/>
                </a:lnTo>
                <a:lnTo>
                  <a:pt x="39" y="1"/>
                </a:lnTo>
                <a:lnTo>
                  <a:pt x="44" y="3"/>
                </a:lnTo>
                <a:lnTo>
                  <a:pt x="50" y="4"/>
                </a:lnTo>
                <a:lnTo>
                  <a:pt x="61" y="8"/>
                </a:lnTo>
                <a:lnTo>
                  <a:pt x="69" y="12"/>
                </a:lnTo>
                <a:lnTo>
                  <a:pt x="67" y="15"/>
                </a:lnTo>
                <a:lnTo>
                  <a:pt x="66" y="19"/>
                </a:lnTo>
                <a:lnTo>
                  <a:pt x="65" y="20"/>
                </a:lnTo>
                <a:lnTo>
                  <a:pt x="64" y="21"/>
                </a:lnTo>
                <a:lnTo>
                  <a:pt x="64" y="22"/>
                </a:lnTo>
                <a:lnTo>
                  <a:pt x="62" y="22"/>
                </a:lnTo>
                <a:lnTo>
                  <a:pt x="57" y="15"/>
                </a:lnTo>
                <a:lnTo>
                  <a:pt x="55" y="16"/>
                </a:lnTo>
                <a:lnTo>
                  <a:pt x="53" y="17"/>
                </a:lnTo>
                <a:lnTo>
                  <a:pt x="50" y="18"/>
                </a:lnTo>
                <a:lnTo>
                  <a:pt x="48" y="18"/>
                </a:lnTo>
                <a:lnTo>
                  <a:pt x="47" y="18"/>
                </a:lnTo>
                <a:lnTo>
                  <a:pt x="45" y="17"/>
                </a:lnTo>
                <a:lnTo>
                  <a:pt x="43" y="16"/>
                </a:lnTo>
                <a:lnTo>
                  <a:pt x="43" y="15"/>
                </a:lnTo>
                <a:lnTo>
                  <a:pt x="41" y="14"/>
                </a:lnTo>
                <a:lnTo>
                  <a:pt x="39" y="13"/>
                </a:lnTo>
                <a:lnTo>
                  <a:pt x="37" y="12"/>
                </a:lnTo>
                <a:lnTo>
                  <a:pt x="36" y="12"/>
                </a:lnTo>
                <a:lnTo>
                  <a:pt x="33" y="12"/>
                </a:lnTo>
                <a:lnTo>
                  <a:pt x="32" y="12"/>
                </a:lnTo>
                <a:lnTo>
                  <a:pt x="32" y="12"/>
                </a:lnTo>
                <a:lnTo>
                  <a:pt x="31" y="13"/>
                </a:lnTo>
                <a:lnTo>
                  <a:pt x="30" y="14"/>
                </a:lnTo>
                <a:lnTo>
                  <a:pt x="29" y="15"/>
                </a:lnTo>
                <a:lnTo>
                  <a:pt x="28" y="19"/>
                </a:lnTo>
                <a:lnTo>
                  <a:pt x="28" y="22"/>
                </a:lnTo>
                <a:lnTo>
                  <a:pt x="26" y="22"/>
                </a:lnTo>
                <a:lnTo>
                  <a:pt x="25" y="21"/>
                </a:lnTo>
                <a:lnTo>
                  <a:pt x="23" y="19"/>
                </a:lnTo>
                <a:lnTo>
                  <a:pt x="21" y="18"/>
                </a:lnTo>
                <a:lnTo>
                  <a:pt x="20" y="16"/>
                </a:lnTo>
                <a:lnTo>
                  <a:pt x="19" y="15"/>
                </a:lnTo>
                <a:lnTo>
                  <a:pt x="18" y="13"/>
                </a:lnTo>
                <a:lnTo>
                  <a:pt x="18" y="12"/>
                </a:lnTo>
                <a:lnTo>
                  <a:pt x="16" y="12"/>
                </a:lnTo>
                <a:lnTo>
                  <a:pt x="14" y="13"/>
                </a:lnTo>
                <a:lnTo>
                  <a:pt x="13" y="15"/>
                </a:lnTo>
                <a:lnTo>
                  <a:pt x="12" y="15"/>
                </a:lnTo>
                <a:lnTo>
                  <a:pt x="10" y="18"/>
                </a:lnTo>
                <a:lnTo>
                  <a:pt x="8" y="22"/>
                </a:lnTo>
                <a:lnTo>
                  <a:pt x="6" y="24"/>
                </a:lnTo>
                <a:lnTo>
                  <a:pt x="5" y="26"/>
                </a:lnTo>
                <a:lnTo>
                  <a:pt x="5" y="28"/>
                </a:lnTo>
                <a:lnTo>
                  <a:pt x="4" y="28"/>
                </a:lnTo>
                <a:lnTo>
                  <a:pt x="3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1" y="19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4" y="13"/>
                </a:lnTo>
                <a:lnTo>
                  <a:pt x="5" y="11"/>
                </a:lnTo>
                <a:lnTo>
                  <a:pt x="8" y="8"/>
                </a:lnTo>
                <a:lnTo>
                  <a:pt x="12" y="6"/>
                </a:lnTo>
                <a:lnTo>
                  <a:pt x="15" y="3"/>
                </a:lnTo>
                <a:lnTo>
                  <a:pt x="19" y="1"/>
                </a:lnTo>
                <a:lnTo>
                  <a:pt x="21" y="1"/>
                </a:lnTo>
                <a:lnTo>
                  <a:pt x="23" y="1"/>
                </a:lnTo>
                <a:lnTo>
                  <a:pt x="25" y="0"/>
                </a:lnTo>
                <a:lnTo>
                  <a:pt x="26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" name=""/>
          <p:cNvSpPr/>
          <p:nvPr/>
        </p:nvSpPr>
        <p:spPr>
          <a:xfrm>
            <a:off x="1495440" y="6094440"/>
            <a:ext cx="47520" cy="34920"/>
          </a:xfrm>
          <a:custGeom>
            <a:avLst/>
            <a:gdLst/>
            <a:ahLst/>
            <a:rect l="l" t="t" r="r" b="b"/>
            <a:pathLst>
              <a:path w="30" h="22">
                <a:moveTo>
                  <a:pt x="10" y="22"/>
                </a:moveTo>
                <a:lnTo>
                  <a:pt x="8" y="20"/>
                </a:lnTo>
                <a:lnTo>
                  <a:pt x="4" y="15"/>
                </a:lnTo>
                <a:lnTo>
                  <a:pt x="2" y="10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7" y="1"/>
                </a:lnTo>
                <a:lnTo>
                  <a:pt x="12" y="2"/>
                </a:lnTo>
                <a:lnTo>
                  <a:pt x="16" y="3"/>
                </a:lnTo>
                <a:lnTo>
                  <a:pt x="20" y="5"/>
                </a:lnTo>
                <a:lnTo>
                  <a:pt x="22" y="6"/>
                </a:lnTo>
                <a:lnTo>
                  <a:pt x="24" y="7"/>
                </a:lnTo>
                <a:lnTo>
                  <a:pt x="26" y="9"/>
                </a:lnTo>
                <a:lnTo>
                  <a:pt x="27" y="10"/>
                </a:lnTo>
                <a:lnTo>
                  <a:pt x="28" y="10"/>
                </a:lnTo>
                <a:lnTo>
                  <a:pt x="29" y="12"/>
                </a:lnTo>
                <a:lnTo>
                  <a:pt x="30" y="13"/>
                </a:lnTo>
                <a:lnTo>
                  <a:pt x="30" y="15"/>
                </a:lnTo>
                <a:lnTo>
                  <a:pt x="26" y="16"/>
                </a:lnTo>
                <a:lnTo>
                  <a:pt x="19" y="18"/>
                </a:lnTo>
                <a:lnTo>
                  <a:pt x="13" y="21"/>
                </a:lnTo>
                <a:lnTo>
                  <a:pt x="10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" name=""/>
          <p:cNvSpPr/>
          <p:nvPr/>
        </p:nvSpPr>
        <p:spPr>
          <a:xfrm>
            <a:off x="1563840" y="6126120"/>
            <a:ext cx="31680" cy="38160"/>
          </a:xfrm>
          <a:custGeom>
            <a:avLst/>
            <a:gdLst/>
            <a:ahLst/>
            <a:rect l="l" t="t" r="r" b="b"/>
            <a:pathLst>
              <a:path w="20" h="24">
                <a:moveTo>
                  <a:pt x="13" y="24"/>
                </a:moveTo>
                <a:lnTo>
                  <a:pt x="15" y="24"/>
                </a:lnTo>
                <a:lnTo>
                  <a:pt x="17" y="23"/>
                </a:lnTo>
                <a:lnTo>
                  <a:pt x="18" y="22"/>
                </a:lnTo>
                <a:lnTo>
                  <a:pt x="18" y="21"/>
                </a:lnTo>
                <a:lnTo>
                  <a:pt x="19" y="19"/>
                </a:lnTo>
                <a:lnTo>
                  <a:pt x="20" y="18"/>
                </a:lnTo>
                <a:lnTo>
                  <a:pt x="20" y="17"/>
                </a:lnTo>
                <a:lnTo>
                  <a:pt x="20" y="16"/>
                </a:lnTo>
                <a:lnTo>
                  <a:pt x="20" y="11"/>
                </a:lnTo>
                <a:lnTo>
                  <a:pt x="20" y="7"/>
                </a:lnTo>
                <a:lnTo>
                  <a:pt x="17" y="6"/>
                </a:lnTo>
                <a:lnTo>
                  <a:pt x="14" y="6"/>
                </a:lnTo>
                <a:lnTo>
                  <a:pt x="11" y="4"/>
                </a:lnTo>
                <a:lnTo>
                  <a:pt x="10" y="4"/>
                </a:lnTo>
                <a:lnTo>
                  <a:pt x="7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2" y="6"/>
                </a:lnTo>
                <a:lnTo>
                  <a:pt x="5" y="14"/>
                </a:lnTo>
                <a:lnTo>
                  <a:pt x="7" y="18"/>
                </a:lnTo>
                <a:lnTo>
                  <a:pt x="8" y="21"/>
                </a:lnTo>
                <a:lnTo>
                  <a:pt x="10" y="22"/>
                </a:lnTo>
                <a:lnTo>
                  <a:pt x="11" y="23"/>
                </a:lnTo>
                <a:lnTo>
                  <a:pt x="12" y="24"/>
                </a:lnTo>
                <a:lnTo>
                  <a:pt x="13" y="2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" name=""/>
          <p:cNvSpPr/>
          <p:nvPr/>
        </p:nvSpPr>
        <p:spPr>
          <a:xfrm>
            <a:off x="1557360" y="6197760"/>
            <a:ext cx="77760" cy="34920"/>
          </a:xfrm>
          <a:custGeom>
            <a:avLst/>
            <a:gdLst/>
            <a:ahLst/>
            <a:rect l="l" t="t" r="r" b="b"/>
            <a:pathLst>
              <a:path w="49" h="22">
                <a:moveTo>
                  <a:pt x="38" y="22"/>
                </a:moveTo>
                <a:lnTo>
                  <a:pt x="42" y="22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4" y="19"/>
                </a:lnTo>
                <a:lnTo>
                  <a:pt x="39" y="15"/>
                </a:lnTo>
                <a:lnTo>
                  <a:pt x="33" y="12"/>
                </a:lnTo>
                <a:lnTo>
                  <a:pt x="26" y="8"/>
                </a:lnTo>
                <a:lnTo>
                  <a:pt x="18" y="5"/>
                </a:lnTo>
                <a:lnTo>
                  <a:pt x="11" y="2"/>
                </a:lnTo>
                <a:lnTo>
                  <a:pt x="8" y="1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4" y="7"/>
                </a:lnTo>
                <a:lnTo>
                  <a:pt x="5" y="9"/>
                </a:lnTo>
                <a:lnTo>
                  <a:pt x="8" y="12"/>
                </a:lnTo>
                <a:lnTo>
                  <a:pt x="9" y="13"/>
                </a:lnTo>
                <a:lnTo>
                  <a:pt x="12" y="14"/>
                </a:lnTo>
                <a:lnTo>
                  <a:pt x="15" y="16"/>
                </a:lnTo>
                <a:lnTo>
                  <a:pt x="17" y="18"/>
                </a:lnTo>
                <a:lnTo>
                  <a:pt x="20" y="19"/>
                </a:lnTo>
                <a:lnTo>
                  <a:pt x="22" y="19"/>
                </a:lnTo>
                <a:lnTo>
                  <a:pt x="26" y="20"/>
                </a:lnTo>
                <a:lnTo>
                  <a:pt x="29" y="21"/>
                </a:lnTo>
                <a:lnTo>
                  <a:pt x="32" y="21"/>
                </a:lnTo>
                <a:lnTo>
                  <a:pt x="36" y="22"/>
                </a:lnTo>
                <a:lnTo>
                  <a:pt x="38" y="22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" name=""/>
          <p:cNvSpPr/>
          <p:nvPr/>
        </p:nvSpPr>
        <p:spPr>
          <a:xfrm>
            <a:off x="1476360" y="6046920"/>
            <a:ext cx="22320" cy="36360"/>
          </a:xfrm>
          <a:custGeom>
            <a:avLst/>
            <a:gdLst/>
            <a:ahLst/>
            <a:rect l="l" t="t" r="r" b="b"/>
            <a:pathLst>
              <a:path w="14" h="23">
                <a:moveTo>
                  <a:pt x="0" y="23"/>
                </a:move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1" y="5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5" y="0"/>
                </a:lnTo>
                <a:lnTo>
                  <a:pt x="7" y="3"/>
                </a:lnTo>
                <a:lnTo>
                  <a:pt x="8" y="5"/>
                </a:lnTo>
                <a:lnTo>
                  <a:pt x="10" y="6"/>
                </a:lnTo>
                <a:lnTo>
                  <a:pt x="11" y="8"/>
                </a:lnTo>
                <a:lnTo>
                  <a:pt x="12" y="9"/>
                </a:lnTo>
                <a:lnTo>
                  <a:pt x="14" y="9"/>
                </a:lnTo>
                <a:lnTo>
                  <a:pt x="12" y="11"/>
                </a:lnTo>
                <a:lnTo>
                  <a:pt x="10" y="14"/>
                </a:lnTo>
                <a:lnTo>
                  <a:pt x="8" y="16"/>
                </a:lnTo>
                <a:lnTo>
                  <a:pt x="7" y="18"/>
                </a:lnTo>
                <a:lnTo>
                  <a:pt x="3" y="20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" name=""/>
          <p:cNvSpPr/>
          <p:nvPr/>
        </p:nvSpPr>
        <p:spPr>
          <a:xfrm>
            <a:off x="1504800" y="602784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0" y="14"/>
                </a:move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3" y="0"/>
                </a:lnTo>
                <a:lnTo>
                  <a:pt x="6" y="1"/>
                </a:lnTo>
                <a:lnTo>
                  <a:pt x="7" y="2"/>
                </a:lnTo>
                <a:lnTo>
                  <a:pt x="9" y="2"/>
                </a:lnTo>
                <a:lnTo>
                  <a:pt x="10" y="3"/>
                </a:lnTo>
                <a:lnTo>
                  <a:pt x="13" y="2"/>
                </a:lnTo>
                <a:lnTo>
                  <a:pt x="16" y="2"/>
                </a:lnTo>
                <a:lnTo>
                  <a:pt x="17" y="3"/>
                </a:lnTo>
                <a:lnTo>
                  <a:pt x="16" y="4"/>
                </a:lnTo>
                <a:lnTo>
                  <a:pt x="16" y="5"/>
                </a:lnTo>
                <a:lnTo>
                  <a:pt x="16" y="6"/>
                </a:lnTo>
                <a:lnTo>
                  <a:pt x="14" y="9"/>
                </a:lnTo>
                <a:lnTo>
                  <a:pt x="13" y="12"/>
                </a:lnTo>
                <a:lnTo>
                  <a:pt x="11" y="15"/>
                </a:lnTo>
                <a:lnTo>
                  <a:pt x="9" y="18"/>
                </a:lnTo>
                <a:lnTo>
                  <a:pt x="7" y="21"/>
                </a:lnTo>
                <a:lnTo>
                  <a:pt x="7" y="24"/>
                </a:lnTo>
                <a:lnTo>
                  <a:pt x="4" y="23"/>
                </a:lnTo>
                <a:lnTo>
                  <a:pt x="2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" name=""/>
          <p:cNvSpPr/>
          <p:nvPr/>
        </p:nvSpPr>
        <p:spPr>
          <a:xfrm>
            <a:off x="1521000" y="5952960"/>
            <a:ext cx="33120" cy="38160"/>
          </a:xfrm>
          <a:custGeom>
            <a:avLst/>
            <a:gdLst/>
            <a:ahLst/>
            <a:rect l="l" t="t" r="r" b="b"/>
            <a:pathLst>
              <a:path w="21" h="24">
                <a:moveTo>
                  <a:pt x="0" y="4"/>
                </a:moveTo>
                <a:lnTo>
                  <a:pt x="0" y="6"/>
                </a:lnTo>
                <a:lnTo>
                  <a:pt x="2" y="9"/>
                </a:lnTo>
                <a:lnTo>
                  <a:pt x="4" y="13"/>
                </a:lnTo>
                <a:lnTo>
                  <a:pt x="6" y="15"/>
                </a:lnTo>
                <a:lnTo>
                  <a:pt x="8" y="19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4"/>
                </a:lnTo>
                <a:lnTo>
                  <a:pt x="17" y="24"/>
                </a:lnTo>
                <a:lnTo>
                  <a:pt x="18" y="24"/>
                </a:lnTo>
                <a:lnTo>
                  <a:pt x="18" y="23"/>
                </a:lnTo>
                <a:lnTo>
                  <a:pt x="19" y="23"/>
                </a:lnTo>
                <a:lnTo>
                  <a:pt x="20" y="22"/>
                </a:lnTo>
                <a:lnTo>
                  <a:pt x="21" y="20"/>
                </a:ln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0" y="14"/>
                </a:lnTo>
                <a:lnTo>
                  <a:pt x="19" y="13"/>
                </a:lnTo>
                <a:lnTo>
                  <a:pt x="17" y="10"/>
                </a:lnTo>
                <a:lnTo>
                  <a:pt x="14" y="8"/>
                </a:lnTo>
                <a:lnTo>
                  <a:pt x="12" y="6"/>
                </a:lnTo>
                <a:lnTo>
                  <a:pt x="9" y="5"/>
                </a:lnTo>
                <a:lnTo>
                  <a:pt x="8" y="4"/>
                </a:lnTo>
                <a:lnTo>
                  <a:pt x="7" y="3"/>
                </a:lnTo>
                <a:lnTo>
                  <a:pt x="7" y="1"/>
                </a:lnTo>
                <a:lnTo>
                  <a:pt x="7" y="0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" name=""/>
          <p:cNvSpPr/>
          <p:nvPr/>
        </p:nvSpPr>
        <p:spPr>
          <a:xfrm>
            <a:off x="1546200" y="608184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9"/>
                </a:moveTo>
                <a:lnTo>
                  <a:pt x="17" y="16"/>
                </a:lnTo>
                <a:lnTo>
                  <a:pt x="17" y="14"/>
                </a:lnTo>
                <a:lnTo>
                  <a:pt x="17" y="12"/>
                </a:lnTo>
                <a:lnTo>
                  <a:pt x="17" y="11"/>
                </a:lnTo>
                <a:lnTo>
                  <a:pt x="16" y="9"/>
                </a:lnTo>
                <a:lnTo>
                  <a:pt x="15" y="8"/>
                </a:lnTo>
                <a:lnTo>
                  <a:pt x="15" y="7"/>
                </a:lnTo>
                <a:lnTo>
                  <a:pt x="14" y="6"/>
                </a:lnTo>
                <a:lnTo>
                  <a:pt x="13" y="4"/>
                </a:lnTo>
                <a:lnTo>
                  <a:pt x="12" y="3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2" y="8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7" y="15"/>
                </a:lnTo>
                <a:lnTo>
                  <a:pt x="8" y="15"/>
                </a:lnTo>
                <a:lnTo>
                  <a:pt x="9" y="17"/>
                </a:lnTo>
                <a:lnTo>
                  <a:pt x="11" y="17"/>
                </a:lnTo>
                <a:lnTo>
                  <a:pt x="12" y="18"/>
                </a:lnTo>
                <a:lnTo>
                  <a:pt x="14" y="19"/>
                </a:lnTo>
                <a:lnTo>
                  <a:pt x="15" y="19"/>
                </a:lnTo>
                <a:lnTo>
                  <a:pt x="17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" name=""/>
          <p:cNvSpPr/>
          <p:nvPr/>
        </p:nvSpPr>
        <p:spPr>
          <a:xfrm>
            <a:off x="1541520" y="6027840"/>
            <a:ext cx="12600" cy="12600"/>
          </a:xfrm>
          <a:custGeom>
            <a:avLst/>
            <a:gdLst/>
            <a:ahLst/>
            <a:rect l="l" t="t" r="r" b="b"/>
            <a:pathLst>
              <a:path w="8" h="8">
                <a:moveTo>
                  <a:pt x="0" y="8"/>
                </a:move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lnTo>
                  <a:pt x="0" y="0"/>
                </a:lnTo>
                <a:lnTo>
                  <a:pt x="5" y="1"/>
                </a:lnTo>
                <a:lnTo>
                  <a:pt x="8" y="2"/>
                </a:lnTo>
                <a:lnTo>
                  <a:pt x="6" y="4"/>
                </a:lnTo>
                <a:lnTo>
                  <a:pt x="5" y="6"/>
                </a:lnTo>
                <a:lnTo>
                  <a:pt x="3" y="7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" name=""/>
          <p:cNvSpPr/>
          <p:nvPr/>
        </p:nvSpPr>
        <p:spPr>
          <a:xfrm>
            <a:off x="1565280" y="6033960"/>
            <a:ext cx="11160" cy="11160"/>
          </a:xfrm>
          <a:custGeom>
            <a:avLst/>
            <a:gdLst/>
            <a:ahLst/>
            <a:rect l="l" t="t" r="r" b="b"/>
            <a:pathLst>
              <a:path w="7" h="7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1" y="0"/>
                </a:lnTo>
                <a:lnTo>
                  <a:pt x="4" y="0"/>
                </a:lnTo>
                <a:lnTo>
                  <a:pt x="7" y="0"/>
                </a:lnTo>
                <a:lnTo>
                  <a:pt x="7" y="6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7"/>
                </a:lnTo>
                <a:lnTo>
                  <a:pt x="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" name=""/>
          <p:cNvSpPr/>
          <p:nvPr/>
        </p:nvSpPr>
        <p:spPr>
          <a:xfrm>
            <a:off x="1523880" y="6143760"/>
            <a:ext cx="14400" cy="792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0"/>
                </a:moveTo>
                <a:lnTo>
                  <a:pt x="9" y="2"/>
                </a:lnTo>
                <a:lnTo>
                  <a:pt x="9" y="5"/>
                </a:lnTo>
                <a:lnTo>
                  <a:pt x="6" y="5"/>
                </a:lnTo>
                <a:lnTo>
                  <a:pt x="3" y="4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4" y="0"/>
                </a:lnTo>
                <a:lnTo>
                  <a:pt x="9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" name=""/>
          <p:cNvSpPr/>
          <p:nvPr/>
        </p:nvSpPr>
        <p:spPr>
          <a:xfrm>
            <a:off x="1568520" y="6068880"/>
            <a:ext cx="25200" cy="20880"/>
          </a:xfrm>
          <a:custGeom>
            <a:avLst/>
            <a:gdLst/>
            <a:ahLst/>
            <a:rect l="l" t="t" r="r" b="b"/>
            <a:pathLst>
              <a:path w="16" h="13">
                <a:moveTo>
                  <a:pt x="0" y="2"/>
                </a:moveTo>
                <a:lnTo>
                  <a:pt x="11" y="2"/>
                </a:lnTo>
                <a:lnTo>
                  <a:pt x="12" y="3"/>
                </a:lnTo>
                <a:lnTo>
                  <a:pt x="13" y="7"/>
                </a:lnTo>
                <a:lnTo>
                  <a:pt x="15" y="10"/>
                </a:lnTo>
                <a:lnTo>
                  <a:pt x="16" y="13"/>
                </a:lnTo>
                <a:lnTo>
                  <a:pt x="9" y="13"/>
                </a:lnTo>
                <a:lnTo>
                  <a:pt x="8" y="13"/>
                </a:lnTo>
                <a:lnTo>
                  <a:pt x="7" y="12"/>
                </a:lnTo>
                <a:lnTo>
                  <a:pt x="6" y="11"/>
                </a:lnTo>
                <a:lnTo>
                  <a:pt x="5" y="10"/>
                </a:lnTo>
                <a:lnTo>
                  <a:pt x="4" y="8"/>
                </a:lnTo>
                <a:lnTo>
                  <a:pt x="3" y="5"/>
                </a:lnTo>
                <a:lnTo>
                  <a:pt x="3" y="3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" name=""/>
          <p:cNvSpPr/>
          <p:nvPr/>
        </p:nvSpPr>
        <p:spPr>
          <a:xfrm>
            <a:off x="1600200" y="608184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6" y="0"/>
                </a:moveTo>
                <a:lnTo>
                  <a:pt x="10" y="2"/>
                </a:lnTo>
                <a:lnTo>
                  <a:pt x="10" y="8"/>
                </a:lnTo>
                <a:lnTo>
                  <a:pt x="6" y="17"/>
                </a:lnTo>
                <a:lnTo>
                  <a:pt x="5" y="16"/>
                </a:lnTo>
                <a:lnTo>
                  <a:pt x="4" y="15"/>
                </a:lnTo>
                <a:lnTo>
                  <a:pt x="3" y="15"/>
                </a:lnTo>
                <a:lnTo>
                  <a:pt x="2" y="14"/>
                </a:lnTo>
                <a:lnTo>
                  <a:pt x="1" y="10"/>
                </a:lnTo>
                <a:lnTo>
                  <a:pt x="0" y="7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" name=""/>
          <p:cNvSpPr/>
          <p:nvPr/>
        </p:nvSpPr>
        <p:spPr>
          <a:xfrm>
            <a:off x="1463760" y="5575320"/>
            <a:ext cx="12600" cy="3240"/>
          </a:xfrm>
          <a:custGeom>
            <a:avLst/>
            <a:gdLst/>
            <a:ahLst/>
            <a:rect l="l" t="t" r="r" b="b"/>
            <a:pathLst>
              <a:path w="8" h="2">
                <a:moveTo>
                  <a:pt x="8" y="2"/>
                </a:moveTo>
                <a:lnTo>
                  <a:pt x="5" y="2"/>
                </a:lnTo>
                <a:lnTo>
                  <a:pt x="2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5" y="0"/>
                </a:lnTo>
                <a:lnTo>
                  <a:pt x="8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" name=""/>
          <p:cNvSpPr/>
          <p:nvPr/>
        </p:nvSpPr>
        <p:spPr>
          <a:xfrm>
            <a:off x="1446120" y="55864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7" y="2"/>
                </a:moveTo>
                <a:lnTo>
                  <a:pt x="6" y="2"/>
                </a:lnTo>
                <a:lnTo>
                  <a:pt x="5" y="3"/>
                </a:lnTo>
                <a:lnTo>
                  <a:pt x="3" y="4"/>
                </a:lnTo>
                <a:lnTo>
                  <a:pt x="2" y="5"/>
                </a:lnTo>
                <a:lnTo>
                  <a:pt x="1" y="3"/>
                </a:lnTo>
                <a:lnTo>
                  <a:pt x="0" y="2"/>
                </a:lnTo>
                <a:lnTo>
                  <a:pt x="3" y="1"/>
                </a:lnTo>
                <a:lnTo>
                  <a:pt x="4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" name=""/>
          <p:cNvSpPr/>
          <p:nvPr/>
        </p:nvSpPr>
        <p:spPr>
          <a:xfrm>
            <a:off x="1468440" y="5427720"/>
            <a:ext cx="14400" cy="9360"/>
          </a:xfrm>
          <a:custGeom>
            <a:avLst/>
            <a:gdLst/>
            <a:ahLst/>
            <a:rect l="l" t="t" r="r" b="b"/>
            <a:pathLst>
              <a:path w="9" h="6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9" y="4"/>
                </a:lnTo>
                <a:lnTo>
                  <a:pt x="8" y="5"/>
                </a:lnTo>
                <a:lnTo>
                  <a:pt x="7" y="6"/>
                </a:lnTo>
                <a:lnTo>
                  <a:pt x="6" y="6"/>
                </a:lnTo>
                <a:lnTo>
                  <a:pt x="5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" name=""/>
          <p:cNvSpPr/>
          <p:nvPr/>
        </p:nvSpPr>
        <p:spPr>
          <a:xfrm>
            <a:off x="1479600" y="544500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0"/>
                </a:moveTo>
                <a:lnTo>
                  <a:pt x="2" y="0"/>
                </a:lnTo>
                <a:lnTo>
                  <a:pt x="7" y="0"/>
                </a:lnTo>
                <a:lnTo>
                  <a:pt x="7" y="4"/>
                </a:lnTo>
                <a:lnTo>
                  <a:pt x="7" y="5"/>
                </a:lnTo>
                <a:lnTo>
                  <a:pt x="7" y="8"/>
                </a:lnTo>
                <a:lnTo>
                  <a:pt x="7" y="11"/>
                </a:lnTo>
                <a:lnTo>
                  <a:pt x="5" y="11"/>
                </a:lnTo>
                <a:lnTo>
                  <a:pt x="4" y="11"/>
                </a:lnTo>
                <a:lnTo>
                  <a:pt x="3" y="10"/>
                </a:lnTo>
                <a:lnTo>
                  <a:pt x="2" y="10"/>
                </a:lnTo>
                <a:lnTo>
                  <a:pt x="1" y="9"/>
                </a:lnTo>
                <a:lnTo>
                  <a:pt x="1" y="8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" name=""/>
          <p:cNvSpPr/>
          <p:nvPr/>
        </p:nvSpPr>
        <p:spPr>
          <a:xfrm>
            <a:off x="1413000" y="5362560"/>
            <a:ext cx="9360" cy="22320"/>
          </a:xfrm>
          <a:custGeom>
            <a:avLst/>
            <a:gdLst/>
            <a:ahLst/>
            <a:rect l="l" t="t" r="r" b="b"/>
            <a:pathLst>
              <a:path w="6" h="14">
                <a:moveTo>
                  <a:pt x="0" y="0"/>
                </a:moveTo>
                <a:lnTo>
                  <a:pt x="3" y="0"/>
                </a:lnTo>
                <a:lnTo>
                  <a:pt x="6" y="0"/>
                </a:lnTo>
                <a:lnTo>
                  <a:pt x="6" y="8"/>
                </a:lnTo>
                <a:lnTo>
                  <a:pt x="5" y="9"/>
                </a:lnTo>
                <a:lnTo>
                  <a:pt x="5" y="10"/>
                </a:lnTo>
                <a:lnTo>
                  <a:pt x="4" y="11"/>
                </a:lnTo>
                <a:lnTo>
                  <a:pt x="3" y="13"/>
                </a:lnTo>
                <a:lnTo>
                  <a:pt x="2" y="14"/>
                </a:lnTo>
                <a:lnTo>
                  <a:pt x="2" y="9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" name=""/>
          <p:cNvSpPr/>
          <p:nvPr/>
        </p:nvSpPr>
        <p:spPr>
          <a:xfrm>
            <a:off x="1409760" y="519912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9" y="1"/>
                </a:move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18" y="2"/>
                </a:lnTo>
                <a:lnTo>
                  <a:pt x="16" y="5"/>
                </a:lnTo>
                <a:lnTo>
                  <a:pt x="15" y="7"/>
                </a:lnTo>
                <a:lnTo>
                  <a:pt x="13" y="8"/>
                </a:ln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5" y="12"/>
                </a:lnTo>
                <a:lnTo>
                  <a:pt x="5" y="12"/>
                </a:lnTo>
                <a:lnTo>
                  <a:pt x="3" y="11"/>
                </a:lnTo>
                <a:lnTo>
                  <a:pt x="2" y="11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3" y="2"/>
                </a:lnTo>
                <a:lnTo>
                  <a:pt x="4" y="1"/>
                </a:lnTo>
                <a:lnTo>
                  <a:pt x="6" y="1"/>
                </a:lnTo>
                <a:lnTo>
                  <a:pt x="9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" name=""/>
          <p:cNvSpPr/>
          <p:nvPr/>
        </p:nvSpPr>
        <p:spPr>
          <a:xfrm>
            <a:off x="1419120" y="52354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3" y="8"/>
                </a:moveTo>
                <a:lnTo>
                  <a:pt x="5" y="5"/>
                </a:lnTo>
                <a:lnTo>
                  <a:pt x="9" y="2"/>
                </a:ln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1"/>
                </a:ln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4" y="6"/>
                </a:lnTo>
                <a:lnTo>
                  <a:pt x="13" y="8"/>
                </a:lnTo>
                <a:lnTo>
                  <a:pt x="13" y="9"/>
                </a:lnTo>
                <a:lnTo>
                  <a:pt x="10" y="11"/>
                </a:lnTo>
                <a:lnTo>
                  <a:pt x="7" y="13"/>
                </a:lnTo>
                <a:lnTo>
                  <a:pt x="0" y="13"/>
                </a:lnTo>
                <a:lnTo>
                  <a:pt x="0" y="8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" name=""/>
          <p:cNvSpPr/>
          <p:nvPr/>
        </p:nvSpPr>
        <p:spPr>
          <a:xfrm>
            <a:off x="1449360" y="5214960"/>
            <a:ext cx="14400" cy="12600"/>
          </a:xfrm>
          <a:custGeom>
            <a:avLst/>
            <a:gdLst/>
            <a:ahLst/>
            <a:rect l="l" t="t" r="r" b="b"/>
            <a:pathLst>
              <a:path w="9" h="8">
                <a:moveTo>
                  <a:pt x="1" y="8"/>
                </a:move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0"/>
                </a:lnTo>
                <a:lnTo>
                  <a:pt x="4" y="1"/>
                </a:lnTo>
                <a:lnTo>
                  <a:pt x="6" y="3"/>
                </a:lnTo>
                <a:lnTo>
                  <a:pt x="7" y="4"/>
                </a:lnTo>
                <a:lnTo>
                  <a:pt x="9" y="4"/>
                </a:lnTo>
                <a:lnTo>
                  <a:pt x="7" y="7"/>
                </a:lnTo>
                <a:lnTo>
                  <a:pt x="5" y="8"/>
                </a:lnTo>
                <a:lnTo>
                  <a:pt x="3" y="8"/>
                </a:lnTo>
                <a:lnTo>
                  <a:pt x="1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" name=""/>
          <p:cNvSpPr/>
          <p:nvPr/>
        </p:nvSpPr>
        <p:spPr>
          <a:xfrm>
            <a:off x="1389240" y="526896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1" y="0"/>
                </a:moveTo>
                <a:lnTo>
                  <a:pt x="12" y="3"/>
                </a:lnTo>
                <a:lnTo>
                  <a:pt x="13" y="5"/>
                </a:lnTo>
                <a:lnTo>
                  <a:pt x="8" y="8"/>
                </a:lnTo>
                <a:lnTo>
                  <a:pt x="4" y="10"/>
                </a:lnTo>
                <a:lnTo>
                  <a:pt x="0" y="11"/>
                </a:lnTo>
                <a:lnTo>
                  <a:pt x="0" y="12"/>
                </a:lnTo>
                <a:lnTo>
                  <a:pt x="0" y="10"/>
                </a:lnTo>
                <a:lnTo>
                  <a:pt x="3" y="7"/>
                </a:lnTo>
                <a:lnTo>
                  <a:pt x="5" y="4"/>
                </a:lnTo>
                <a:lnTo>
                  <a:pt x="7" y="2"/>
                </a:lnTo>
                <a:lnTo>
                  <a:pt x="8" y="1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" name=""/>
          <p:cNvSpPr/>
          <p:nvPr/>
        </p:nvSpPr>
        <p:spPr>
          <a:xfrm>
            <a:off x="1457280" y="528156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0" y="0"/>
                </a:moveTo>
                <a:lnTo>
                  <a:pt x="0" y="3"/>
                </a:lnTo>
                <a:lnTo>
                  <a:pt x="0" y="8"/>
                </a:lnTo>
                <a:lnTo>
                  <a:pt x="1" y="10"/>
                </a:lnTo>
                <a:lnTo>
                  <a:pt x="2" y="13"/>
                </a:lnTo>
                <a:lnTo>
                  <a:pt x="2" y="15"/>
                </a:lnTo>
                <a:lnTo>
                  <a:pt x="3" y="17"/>
                </a:lnTo>
                <a:lnTo>
                  <a:pt x="5" y="17"/>
                </a:lnTo>
                <a:lnTo>
                  <a:pt x="6" y="19"/>
                </a:lnTo>
                <a:lnTo>
                  <a:pt x="11" y="19"/>
                </a:lnTo>
                <a:lnTo>
                  <a:pt x="11" y="17"/>
                </a:lnTo>
                <a:lnTo>
                  <a:pt x="11" y="12"/>
                </a:lnTo>
                <a:lnTo>
                  <a:pt x="11" y="10"/>
                </a:lnTo>
                <a:lnTo>
                  <a:pt x="10" y="8"/>
                </a:lnTo>
                <a:lnTo>
                  <a:pt x="10" y="6"/>
                </a:lnTo>
                <a:lnTo>
                  <a:pt x="9" y="4"/>
                </a:lnTo>
                <a:lnTo>
                  <a:pt x="7" y="2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" name=""/>
          <p:cNvSpPr/>
          <p:nvPr/>
        </p:nvSpPr>
        <p:spPr>
          <a:xfrm>
            <a:off x="1442880" y="5384880"/>
            <a:ext cx="20880" cy="31680"/>
          </a:xfrm>
          <a:custGeom>
            <a:avLst/>
            <a:gdLst/>
            <a:ahLst/>
            <a:rect l="l" t="t" r="r" b="b"/>
            <a:pathLst>
              <a:path w="13" h="20">
                <a:moveTo>
                  <a:pt x="0" y="11"/>
                </a:moveTo>
                <a:lnTo>
                  <a:pt x="0" y="13"/>
                </a:lnTo>
                <a:lnTo>
                  <a:pt x="1" y="15"/>
                </a:lnTo>
                <a:lnTo>
                  <a:pt x="1" y="16"/>
                </a:lnTo>
                <a:lnTo>
                  <a:pt x="2" y="17"/>
                </a:lnTo>
                <a:lnTo>
                  <a:pt x="3" y="19"/>
                </a:lnTo>
                <a:lnTo>
                  <a:pt x="5" y="19"/>
                </a:lnTo>
                <a:lnTo>
                  <a:pt x="6" y="20"/>
                </a:lnTo>
                <a:lnTo>
                  <a:pt x="8" y="20"/>
                </a:lnTo>
                <a:lnTo>
                  <a:pt x="8" y="16"/>
                </a:lnTo>
                <a:lnTo>
                  <a:pt x="8" y="14"/>
                </a:lnTo>
                <a:lnTo>
                  <a:pt x="9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3" y="3"/>
                </a:lnTo>
                <a:lnTo>
                  <a:pt x="13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" name=""/>
          <p:cNvSpPr/>
          <p:nvPr/>
        </p:nvSpPr>
        <p:spPr>
          <a:xfrm>
            <a:off x="1405080" y="5665680"/>
            <a:ext cx="36360" cy="20880"/>
          </a:xfrm>
          <a:custGeom>
            <a:avLst/>
            <a:gdLst/>
            <a:ahLst/>
            <a:rect l="l" t="t" r="r" b="b"/>
            <a:pathLst>
              <a:path w="23" h="13">
                <a:moveTo>
                  <a:pt x="16" y="0"/>
                </a:moveTo>
                <a:lnTo>
                  <a:pt x="19" y="0"/>
                </a:lnTo>
                <a:lnTo>
                  <a:pt x="20" y="0"/>
                </a:lnTo>
                <a:lnTo>
                  <a:pt x="21" y="1"/>
                </a:lnTo>
                <a:lnTo>
                  <a:pt x="21" y="3"/>
                </a:lnTo>
                <a:lnTo>
                  <a:pt x="21" y="4"/>
                </a:lnTo>
                <a:lnTo>
                  <a:pt x="21" y="6"/>
                </a:lnTo>
                <a:lnTo>
                  <a:pt x="22" y="7"/>
                </a:lnTo>
                <a:lnTo>
                  <a:pt x="23" y="9"/>
                </a:lnTo>
                <a:lnTo>
                  <a:pt x="21" y="11"/>
                </a:lnTo>
                <a:lnTo>
                  <a:pt x="19" y="11"/>
                </a:lnTo>
                <a:lnTo>
                  <a:pt x="19" y="12"/>
                </a:lnTo>
                <a:lnTo>
                  <a:pt x="17" y="13"/>
                </a:lnTo>
                <a:lnTo>
                  <a:pt x="12" y="13"/>
                </a:lnTo>
                <a:lnTo>
                  <a:pt x="9" y="13"/>
                </a:lnTo>
                <a:lnTo>
                  <a:pt x="6" y="13"/>
                </a:lnTo>
                <a:lnTo>
                  <a:pt x="5" y="13"/>
                </a:lnTo>
                <a:lnTo>
                  <a:pt x="3" y="12"/>
                </a:lnTo>
                <a:lnTo>
                  <a:pt x="0" y="11"/>
                </a:lnTo>
                <a:lnTo>
                  <a:pt x="3" y="7"/>
                </a:lnTo>
                <a:lnTo>
                  <a:pt x="7" y="4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" name=""/>
          <p:cNvSpPr/>
          <p:nvPr/>
        </p:nvSpPr>
        <p:spPr>
          <a:xfrm>
            <a:off x="1441440" y="561960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1" y="0"/>
                </a:moveTo>
                <a:lnTo>
                  <a:pt x="0" y="5"/>
                </a:lnTo>
                <a:lnTo>
                  <a:pt x="0" y="10"/>
                </a:lnTo>
                <a:lnTo>
                  <a:pt x="0" y="12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15" y="17"/>
                </a:lnTo>
                <a:lnTo>
                  <a:pt x="15" y="16"/>
                </a:lnTo>
                <a:lnTo>
                  <a:pt x="15" y="13"/>
                </a:lnTo>
                <a:lnTo>
                  <a:pt x="15" y="12"/>
                </a:lnTo>
                <a:lnTo>
                  <a:pt x="15" y="11"/>
                </a:lnTo>
                <a:lnTo>
                  <a:pt x="14" y="9"/>
                </a:lnTo>
                <a:lnTo>
                  <a:pt x="12" y="8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3" y="1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" name=""/>
          <p:cNvSpPr/>
          <p:nvPr/>
        </p:nvSpPr>
        <p:spPr>
          <a:xfrm>
            <a:off x="1486080" y="5938920"/>
            <a:ext cx="29880" cy="14040"/>
          </a:xfrm>
          <a:custGeom>
            <a:avLst/>
            <a:gdLst/>
            <a:ahLst/>
            <a:rect l="l" t="t" r="r" b="b"/>
            <a:pathLst>
              <a:path w="19" h="9">
                <a:moveTo>
                  <a:pt x="7" y="0"/>
                </a:moveTo>
                <a:lnTo>
                  <a:pt x="10" y="1"/>
                </a:lnTo>
                <a:lnTo>
                  <a:pt x="14" y="3"/>
                </a:lnTo>
                <a:lnTo>
                  <a:pt x="16" y="4"/>
                </a:lnTo>
                <a:lnTo>
                  <a:pt x="19" y="4"/>
                </a:lnTo>
                <a:lnTo>
                  <a:pt x="18" y="5"/>
                </a:lnTo>
                <a:lnTo>
                  <a:pt x="16" y="6"/>
                </a:lnTo>
                <a:lnTo>
                  <a:pt x="14" y="7"/>
                </a:lnTo>
                <a:lnTo>
                  <a:pt x="11" y="7"/>
                </a:lnTo>
                <a:lnTo>
                  <a:pt x="6" y="9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" name=""/>
          <p:cNvSpPr/>
          <p:nvPr/>
        </p:nvSpPr>
        <p:spPr>
          <a:xfrm>
            <a:off x="1392120" y="564984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0" y="0"/>
                </a:moveTo>
                <a:lnTo>
                  <a:pt x="19" y="0"/>
                </a:lnTo>
                <a:lnTo>
                  <a:pt x="19" y="1"/>
                </a:lnTo>
                <a:lnTo>
                  <a:pt x="5" y="10"/>
                </a:lnTo>
                <a:lnTo>
                  <a:pt x="3" y="10"/>
                </a:lnTo>
                <a:lnTo>
                  <a:pt x="2" y="9"/>
                </a:lnTo>
                <a:lnTo>
                  <a:pt x="2" y="8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" name=""/>
          <p:cNvSpPr/>
          <p:nvPr/>
        </p:nvSpPr>
        <p:spPr>
          <a:xfrm>
            <a:off x="1415880" y="5697360"/>
            <a:ext cx="19080" cy="20880"/>
          </a:xfrm>
          <a:custGeom>
            <a:avLst/>
            <a:gdLst/>
            <a:ahLst/>
            <a:rect l="l" t="t" r="r" b="b"/>
            <a:pathLst>
              <a:path w="12" h="13">
                <a:moveTo>
                  <a:pt x="12" y="7"/>
                </a:moveTo>
                <a:lnTo>
                  <a:pt x="12" y="7"/>
                </a:lnTo>
                <a:lnTo>
                  <a:pt x="11" y="8"/>
                </a:lnTo>
                <a:lnTo>
                  <a:pt x="11" y="9"/>
                </a:lnTo>
                <a:lnTo>
                  <a:pt x="9" y="10"/>
                </a:lnTo>
                <a:lnTo>
                  <a:pt x="8" y="11"/>
                </a:lnTo>
                <a:lnTo>
                  <a:pt x="5" y="13"/>
                </a:lnTo>
                <a:lnTo>
                  <a:pt x="2" y="9"/>
                </a:lnTo>
                <a:lnTo>
                  <a:pt x="1" y="7"/>
                </a:lnTo>
                <a:lnTo>
                  <a:pt x="1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8" y="1"/>
                </a:lnTo>
                <a:lnTo>
                  <a:pt x="9" y="2"/>
                </a:lnTo>
                <a:lnTo>
                  <a:pt x="11" y="3"/>
                </a:lnTo>
                <a:lnTo>
                  <a:pt x="12" y="5"/>
                </a:lnTo>
                <a:lnTo>
                  <a:pt x="1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" name=""/>
          <p:cNvSpPr/>
          <p:nvPr/>
        </p:nvSpPr>
        <p:spPr>
          <a:xfrm>
            <a:off x="1584360" y="6108840"/>
            <a:ext cx="25200" cy="12600"/>
          </a:xfrm>
          <a:custGeom>
            <a:avLst/>
            <a:gdLst/>
            <a:ahLst/>
            <a:rect l="l" t="t" r="r" b="b"/>
            <a:pathLst>
              <a:path w="16" h="8">
                <a:moveTo>
                  <a:pt x="0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10" y="1"/>
                </a:lnTo>
                <a:lnTo>
                  <a:pt x="12" y="3"/>
                </a:lnTo>
                <a:lnTo>
                  <a:pt x="14" y="6"/>
                </a:lnTo>
                <a:lnTo>
                  <a:pt x="16" y="8"/>
                </a:lnTo>
                <a:lnTo>
                  <a:pt x="11" y="8"/>
                </a:lnTo>
                <a:lnTo>
                  <a:pt x="7" y="7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" name=""/>
          <p:cNvSpPr/>
          <p:nvPr/>
        </p:nvSpPr>
        <p:spPr>
          <a:xfrm>
            <a:off x="1595520" y="6157800"/>
            <a:ext cx="20520" cy="36720"/>
          </a:xfrm>
          <a:custGeom>
            <a:avLst/>
            <a:gdLst/>
            <a:ahLst/>
            <a:rect l="l" t="t" r="r" b="b"/>
            <a:pathLst>
              <a:path w="13" h="23">
                <a:moveTo>
                  <a:pt x="2" y="12"/>
                </a:move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8" y="3"/>
                </a:lnTo>
                <a:lnTo>
                  <a:pt x="9" y="2"/>
                </a:lnTo>
                <a:lnTo>
                  <a:pt x="9" y="1"/>
                </a:lnTo>
                <a:lnTo>
                  <a:pt x="10" y="0"/>
                </a:lnTo>
                <a:lnTo>
                  <a:pt x="11" y="0"/>
                </a:lnTo>
                <a:lnTo>
                  <a:pt x="12" y="2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3"/>
                </a:lnTo>
                <a:lnTo>
                  <a:pt x="12" y="18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3"/>
                </a:lnTo>
                <a:lnTo>
                  <a:pt x="8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2"/>
                </a:lnTo>
                <a:lnTo>
                  <a:pt x="3" y="20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2" y="12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" name=""/>
          <p:cNvSpPr/>
          <p:nvPr/>
        </p:nvSpPr>
        <p:spPr>
          <a:xfrm>
            <a:off x="1635120" y="626112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5"/>
                </a:moveTo>
                <a:lnTo>
                  <a:pt x="1" y="13"/>
                </a:lnTo>
                <a:lnTo>
                  <a:pt x="1" y="11"/>
                </a:lnTo>
                <a:lnTo>
                  <a:pt x="3" y="9"/>
                </a:lnTo>
                <a:lnTo>
                  <a:pt x="5" y="6"/>
                </a:lnTo>
                <a:lnTo>
                  <a:pt x="7" y="3"/>
                </a:ln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4" y="0"/>
                </a:lnTo>
                <a:lnTo>
                  <a:pt x="16" y="2"/>
                </a:lnTo>
                <a:lnTo>
                  <a:pt x="19" y="3"/>
                </a:lnTo>
                <a:lnTo>
                  <a:pt x="16" y="5"/>
                </a:lnTo>
                <a:lnTo>
                  <a:pt x="14" y="8"/>
                </a:lnTo>
                <a:lnTo>
                  <a:pt x="11" y="9"/>
                </a:lnTo>
                <a:lnTo>
                  <a:pt x="9" y="10"/>
                </a:lnTo>
                <a:lnTo>
                  <a:pt x="4" y="12"/>
                </a:lnTo>
                <a:lnTo>
                  <a:pt x="0" y="15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" name=""/>
          <p:cNvSpPr/>
          <p:nvPr/>
        </p:nvSpPr>
        <p:spPr>
          <a:xfrm>
            <a:off x="1643040" y="62341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4"/>
                </a:moveTo>
                <a:lnTo>
                  <a:pt x="6" y="0"/>
                </a:lnTo>
                <a:lnTo>
                  <a:pt x="18" y="9"/>
                </a:lnTo>
                <a:lnTo>
                  <a:pt x="20" y="9"/>
                </a:lnTo>
                <a:lnTo>
                  <a:pt x="20" y="14"/>
                </a:lnTo>
                <a:lnTo>
                  <a:pt x="17" y="14"/>
                </a:lnTo>
                <a:lnTo>
                  <a:pt x="13" y="14"/>
                </a:lnTo>
                <a:lnTo>
                  <a:pt x="10" y="14"/>
                </a:lnTo>
                <a:lnTo>
                  <a:pt x="9" y="13"/>
                </a:lnTo>
                <a:lnTo>
                  <a:pt x="6" y="12"/>
                </a:lnTo>
                <a:lnTo>
                  <a:pt x="4" y="10"/>
                </a:lnTo>
                <a:lnTo>
                  <a:pt x="3" y="9"/>
                </a:lnTo>
                <a:lnTo>
                  <a:pt x="2" y="8"/>
                </a:lnTo>
                <a:lnTo>
                  <a:pt x="1" y="5"/>
                </a:lnTo>
                <a:lnTo>
                  <a:pt x="0" y="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" name=""/>
          <p:cNvSpPr/>
          <p:nvPr/>
        </p:nvSpPr>
        <p:spPr>
          <a:xfrm>
            <a:off x="1595520" y="612612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3" y="9"/>
                </a:moveTo>
                <a:lnTo>
                  <a:pt x="13" y="13"/>
                </a:lnTo>
                <a:lnTo>
                  <a:pt x="5" y="13"/>
                </a:lnTo>
                <a:lnTo>
                  <a:pt x="4" y="12"/>
                </a:lnTo>
                <a:lnTo>
                  <a:pt x="3" y="11"/>
                </a:lnTo>
                <a:lnTo>
                  <a:pt x="2" y="9"/>
                </a:lnTo>
                <a:lnTo>
                  <a:pt x="2" y="8"/>
                </a:lnTo>
                <a:lnTo>
                  <a:pt x="1" y="4"/>
                </a:lnTo>
                <a:lnTo>
                  <a:pt x="0" y="0"/>
                </a:lnTo>
                <a:lnTo>
                  <a:pt x="13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" name=""/>
          <p:cNvSpPr/>
          <p:nvPr/>
        </p:nvSpPr>
        <p:spPr>
          <a:xfrm>
            <a:off x="1384200" y="575136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1" y="6"/>
                </a:lnTo>
                <a:lnTo>
                  <a:pt x="4" y="5"/>
                </a:lnTo>
                <a:lnTo>
                  <a:pt x="5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lnTo>
                  <a:pt x="14" y="0"/>
                </a:lnTo>
                <a:lnTo>
                  <a:pt x="16" y="0"/>
                </a:lnTo>
                <a:lnTo>
                  <a:pt x="16" y="6"/>
                </a:lnTo>
                <a:lnTo>
                  <a:pt x="14" y="8"/>
                </a:lnTo>
                <a:lnTo>
                  <a:pt x="12" y="9"/>
                </a:lnTo>
                <a:lnTo>
                  <a:pt x="9" y="10"/>
                </a:lnTo>
                <a:lnTo>
                  <a:pt x="7" y="11"/>
                </a:lnTo>
                <a:lnTo>
                  <a:pt x="7" y="12"/>
                </a:lnTo>
                <a:lnTo>
                  <a:pt x="4" y="13"/>
                </a:lnTo>
                <a:lnTo>
                  <a:pt x="2" y="14"/>
                </a:lnTo>
                <a:lnTo>
                  <a:pt x="0" y="14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" name=""/>
          <p:cNvSpPr/>
          <p:nvPr/>
        </p:nvSpPr>
        <p:spPr>
          <a:xfrm>
            <a:off x="1346040" y="5178600"/>
            <a:ext cx="1620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2" y="8"/>
                </a:move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10" y="0"/>
                </a:lnTo>
                <a:lnTo>
                  <a:pt x="10" y="5"/>
                </a:lnTo>
                <a:lnTo>
                  <a:pt x="4" y="6"/>
                </a:lnTo>
                <a:lnTo>
                  <a:pt x="2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" name=""/>
          <p:cNvSpPr/>
          <p:nvPr/>
        </p:nvSpPr>
        <p:spPr>
          <a:xfrm>
            <a:off x="1330200" y="2529000"/>
            <a:ext cx="3535560" cy="3763800"/>
          </a:xfrm>
          <a:custGeom>
            <a:avLst/>
            <a:gdLst/>
            <a:ahLst/>
            <a:rect l="l" t="t" r="r" b="b"/>
            <a:pathLst>
              <a:path w="2227" h="2371">
                <a:moveTo>
                  <a:pt x="118" y="0"/>
                </a:moveTo>
                <a:lnTo>
                  <a:pt x="122" y="7"/>
                </a:lnTo>
                <a:lnTo>
                  <a:pt x="125" y="13"/>
                </a:lnTo>
                <a:lnTo>
                  <a:pt x="129" y="20"/>
                </a:lnTo>
                <a:lnTo>
                  <a:pt x="131" y="26"/>
                </a:lnTo>
                <a:lnTo>
                  <a:pt x="132" y="29"/>
                </a:lnTo>
                <a:lnTo>
                  <a:pt x="132" y="32"/>
                </a:lnTo>
                <a:lnTo>
                  <a:pt x="133" y="35"/>
                </a:lnTo>
                <a:lnTo>
                  <a:pt x="133" y="38"/>
                </a:lnTo>
                <a:lnTo>
                  <a:pt x="132" y="41"/>
                </a:lnTo>
                <a:lnTo>
                  <a:pt x="131" y="43"/>
                </a:lnTo>
                <a:lnTo>
                  <a:pt x="130" y="47"/>
                </a:lnTo>
                <a:lnTo>
                  <a:pt x="127" y="49"/>
                </a:lnTo>
                <a:lnTo>
                  <a:pt x="125" y="51"/>
                </a:lnTo>
                <a:lnTo>
                  <a:pt x="124" y="54"/>
                </a:lnTo>
                <a:lnTo>
                  <a:pt x="124" y="57"/>
                </a:lnTo>
                <a:lnTo>
                  <a:pt x="123" y="61"/>
                </a:lnTo>
                <a:lnTo>
                  <a:pt x="122" y="64"/>
                </a:lnTo>
                <a:lnTo>
                  <a:pt x="121" y="69"/>
                </a:lnTo>
                <a:lnTo>
                  <a:pt x="121" y="73"/>
                </a:lnTo>
                <a:lnTo>
                  <a:pt x="120" y="78"/>
                </a:lnTo>
                <a:lnTo>
                  <a:pt x="119" y="99"/>
                </a:lnTo>
                <a:lnTo>
                  <a:pt x="119" y="122"/>
                </a:lnTo>
                <a:lnTo>
                  <a:pt x="119" y="133"/>
                </a:lnTo>
                <a:lnTo>
                  <a:pt x="118" y="144"/>
                </a:lnTo>
                <a:lnTo>
                  <a:pt x="118" y="148"/>
                </a:lnTo>
                <a:lnTo>
                  <a:pt x="117" y="153"/>
                </a:lnTo>
                <a:lnTo>
                  <a:pt x="117" y="157"/>
                </a:lnTo>
                <a:lnTo>
                  <a:pt x="116" y="161"/>
                </a:lnTo>
                <a:lnTo>
                  <a:pt x="115" y="165"/>
                </a:lnTo>
                <a:lnTo>
                  <a:pt x="114" y="167"/>
                </a:lnTo>
                <a:lnTo>
                  <a:pt x="112" y="170"/>
                </a:lnTo>
                <a:lnTo>
                  <a:pt x="110" y="172"/>
                </a:lnTo>
                <a:lnTo>
                  <a:pt x="109" y="174"/>
                </a:lnTo>
                <a:lnTo>
                  <a:pt x="106" y="174"/>
                </a:lnTo>
                <a:lnTo>
                  <a:pt x="103" y="175"/>
                </a:lnTo>
                <a:lnTo>
                  <a:pt x="101" y="174"/>
                </a:lnTo>
                <a:lnTo>
                  <a:pt x="99" y="178"/>
                </a:lnTo>
                <a:lnTo>
                  <a:pt x="98" y="181"/>
                </a:lnTo>
                <a:lnTo>
                  <a:pt x="97" y="183"/>
                </a:lnTo>
                <a:lnTo>
                  <a:pt x="96" y="186"/>
                </a:lnTo>
                <a:lnTo>
                  <a:pt x="96" y="190"/>
                </a:lnTo>
                <a:lnTo>
                  <a:pt x="96" y="196"/>
                </a:lnTo>
                <a:lnTo>
                  <a:pt x="96" y="199"/>
                </a:lnTo>
                <a:lnTo>
                  <a:pt x="96" y="201"/>
                </a:lnTo>
                <a:lnTo>
                  <a:pt x="97" y="202"/>
                </a:lnTo>
                <a:lnTo>
                  <a:pt x="99" y="203"/>
                </a:lnTo>
                <a:lnTo>
                  <a:pt x="103" y="207"/>
                </a:lnTo>
                <a:lnTo>
                  <a:pt x="107" y="209"/>
                </a:lnTo>
                <a:lnTo>
                  <a:pt x="111" y="212"/>
                </a:lnTo>
                <a:lnTo>
                  <a:pt x="115" y="215"/>
                </a:lnTo>
                <a:lnTo>
                  <a:pt x="117" y="217"/>
                </a:lnTo>
                <a:lnTo>
                  <a:pt x="117" y="219"/>
                </a:lnTo>
                <a:lnTo>
                  <a:pt x="118" y="221"/>
                </a:lnTo>
                <a:lnTo>
                  <a:pt x="118" y="223"/>
                </a:lnTo>
                <a:lnTo>
                  <a:pt x="118" y="227"/>
                </a:lnTo>
                <a:lnTo>
                  <a:pt x="117" y="230"/>
                </a:lnTo>
                <a:lnTo>
                  <a:pt x="117" y="234"/>
                </a:lnTo>
                <a:lnTo>
                  <a:pt x="117" y="238"/>
                </a:lnTo>
                <a:lnTo>
                  <a:pt x="114" y="247"/>
                </a:lnTo>
                <a:lnTo>
                  <a:pt x="110" y="257"/>
                </a:lnTo>
                <a:lnTo>
                  <a:pt x="108" y="267"/>
                </a:lnTo>
                <a:lnTo>
                  <a:pt x="105" y="276"/>
                </a:lnTo>
                <a:lnTo>
                  <a:pt x="104" y="281"/>
                </a:lnTo>
                <a:lnTo>
                  <a:pt x="103" y="285"/>
                </a:lnTo>
                <a:lnTo>
                  <a:pt x="103" y="289"/>
                </a:lnTo>
                <a:lnTo>
                  <a:pt x="103" y="292"/>
                </a:lnTo>
                <a:lnTo>
                  <a:pt x="103" y="297"/>
                </a:lnTo>
                <a:lnTo>
                  <a:pt x="103" y="299"/>
                </a:lnTo>
                <a:lnTo>
                  <a:pt x="104" y="303"/>
                </a:lnTo>
                <a:lnTo>
                  <a:pt x="105" y="305"/>
                </a:lnTo>
                <a:lnTo>
                  <a:pt x="109" y="311"/>
                </a:lnTo>
                <a:lnTo>
                  <a:pt x="111" y="316"/>
                </a:lnTo>
                <a:lnTo>
                  <a:pt x="115" y="320"/>
                </a:lnTo>
                <a:lnTo>
                  <a:pt x="117" y="325"/>
                </a:lnTo>
                <a:lnTo>
                  <a:pt x="118" y="327"/>
                </a:lnTo>
                <a:lnTo>
                  <a:pt x="119" y="330"/>
                </a:lnTo>
                <a:lnTo>
                  <a:pt x="120" y="332"/>
                </a:lnTo>
                <a:lnTo>
                  <a:pt x="120" y="335"/>
                </a:lnTo>
                <a:lnTo>
                  <a:pt x="120" y="340"/>
                </a:lnTo>
                <a:lnTo>
                  <a:pt x="119" y="344"/>
                </a:lnTo>
                <a:lnTo>
                  <a:pt x="118" y="347"/>
                </a:lnTo>
                <a:lnTo>
                  <a:pt x="117" y="350"/>
                </a:lnTo>
                <a:lnTo>
                  <a:pt x="116" y="353"/>
                </a:lnTo>
                <a:lnTo>
                  <a:pt x="114" y="354"/>
                </a:lnTo>
                <a:lnTo>
                  <a:pt x="112" y="356"/>
                </a:lnTo>
                <a:lnTo>
                  <a:pt x="110" y="358"/>
                </a:lnTo>
                <a:lnTo>
                  <a:pt x="107" y="360"/>
                </a:lnTo>
                <a:lnTo>
                  <a:pt x="104" y="365"/>
                </a:lnTo>
                <a:lnTo>
                  <a:pt x="103" y="367"/>
                </a:lnTo>
                <a:lnTo>
                  <a:pt x="102" y="369"/>
                </a:lnTo>
                <a:lnTo>
                  <a:pt x="102" y="372"/>
                </a:lnTo>
                <a:lnTo>
                  <a:pt x="101" y="375"/>
                </a:lnTo>
                <a:lnTo>
                  <a:pt x="102" y="376"/>
                </a:lnTo>
                <a:lnTo>
                  <a:pt x="102" y="377"/>
                </a:lnTo>
                <a:lnTo>
                  <a:pt x="103" y="378"/>
                </a:lnTo>
                <a:lnTo>
                  <a:pt x="104" y="378"/>
                </a:lnTo>
                <a:lnTo>
                  <a:pt x="107" y="379"/>
                </a:lnTo>
                <a:lnTo>
                  <a:pt x="110" y="380"/>
                </a:lnTo>
                <a:lnTo>
                  <a:pt x="114" y="381"/>
                </a:lnTo>
                <a:lnTo>
                  <a:pt x="117" y="382"/>
                </a:lnTo>
                <a:lnTo>
                  <a:pt x="118" y="382"/>
                </a:lnTo>
                <a:lnTo>
                  <a:pt x="119" y="383"/>
                </a:lnTo>
                <a:lnTo>
                  <a:pt x="120" y="384"/>
                </a:lnTo>
                <a:lnTo>
                  <a:pt x="120" y="386"/>
                </a:lnTo>
                <a:lnTo>
                  <a:pt x="108" y="453"/>
                </a:lnTo>
                <a:lnTo>
                  <a:pt x="106" y="454"/>
                </a:lnTo>
                <a:lnTo>
                  <a:pt x="104" y="456"/>
                </a:lnTo>
                <a:lnTo>
                  <a:pt x="103" y="457"/>
                </a:lnTo>
                <a:lnTo>
                  <a:pt x="102" y="458"/>
                </a:lnTo>
                <a:lnTo>
                  <a:pt x="101" y="460"/>
                </a:lnTo>
                <a:lnTo>
                  <a:pt x="100" y="463"/>
                </a:lnTo>
                <a:lnTo>
                  <a:pt x="99" y="464"/>
                </a:lnTo>
                <a:lnTo>
                  <a:pt x="98" y="467"/>
                </a:lnTo>
                <a:lnTo>
                  <a:pt x="96" y="472"/>
                </a:lnTo>
                <a:lnTo>
                  <a:pt x="96" y="478"/>
                </a:lnTo>
                <a:lnTo>
                  <a:pt x="95" y="484"/>
                </a:lnTo>
                <a:lnTo>
                  <a:pt x="95" y="489"/>
                </a:lnTo>
                <a:lnTo>
                  <a:pt x="94" y="502"/>
                </a:lnTo>
                <a:lnTo>
                  <a:pt x="93" y="513"/>
                </a:lnTo>
                <a:lnTo>
                  <a:pt x="92" y="520"/>
                </a:lnTo>
                <a:lnTo>
                  <a:pt x="91" y="525"/>
                </a:lnTo>
                <a:lnTo>
                  <a:pt x="90" y="530"/>
                </a:lnTo>
                <a:lnTo>
                  <a:pt x="89" y="534"/>
                </a:lnTo>
                <a:lnTo>
                  <a:pt x="89" y="572"/>
                </a:lnTo>
                <a:lnTo>
                  <a:pt x="86" y="575"/>
                </a:lnTo>
                <a:lnTo>
                  <a:pt x="82" y="580"/>
                </a:lnTo>
                <a:lnTo>
                  <a:pt x="81" y="583"/>
                </a:lnTo>
                <a:lnTo>
                  <a:pt x="79" y="587"/>
                </a:lnTo>
                <a:lnTo>
                  <a:pt x="77" y="590"/>
                </a:lnTo>
                <a:lnTo>
                  <a:pt x="76" y="593"/>
                </a:lnTo>
                <a:lnTo>
                  <a:pt x="75" y="596"/>
                </a:lnTo>
                <a:lnTo>
                  <a:pt x="75" y="598"/>
                </a:lnTo>
                <a:lnTo>
                  <a:pt x="74" y="601"/>
                </a:lnTo>
                <a:lnTo>
                  <a:pt x="74" y="603"/>
                </a:lnTo>
                <a:lnTo>
                  <a:pt x="74" y="606"/>
                </a:lnTo>
                <a:lnTo>
                  <a:pt x="74" y="609"/>
                </a:lnTo>
                <a:lnTo>
                  <a:pt x="75" y="612"/>
                </a:lnTo>
                <a:lnTo>
                  <a:pt x="76" y="616"/>
                </a:lnTo>
                <a:lnTo>
                  <a:pt x="81" y="625"/>
                </a:lnTo>
                <a:lnTo>
                  <a:pt x="86" y="634"/>
                </a:lnTo>
                <a:lnTo>
                  <a:pt x="88" y="639"/>
                </a:lnTo>
                <a:lnTo>
                  <a:pt x="90" y="645"/>
                </a:lnTo>
                <a:lnTo>
                  <a:pt x="90" y="649"/>
                </a:lnTo>
                <a:lnTo>
                  <a:pt x="91" y="652"/>
                </a:lnTo>
                <a:lnTo>
                  <a:pt x="92" y="656"/>
                </a:lnTo>
                <a:lnTo>
                  <a:pt x="92" y="659"/>
                </a:lnTo>
                <a:lnTo>
                  <a:pt x="92" y="664"/>
                </a:lnTo>
                <a:lnTo>
                  <a:pt x="92" y="668"/>
                </a:lnTo>
                <a:lnTo>
                  <a:pt x="92" y="672"/>
                </a:lnTo>
                <a:lnTo>
                  <a:pt x="91" y="676"/>
                </a:lnTo>
                <a:lnTo>
                  <a:pt x="90" y="679"/>
                </a:lnTo>
                <a:lnTo>
                  <a:pt x="89" y="683"/>
                </a:lnTo>
                <a:lnTo>
                  <a:pt x="89" y="686"/>
                </a:lnTo>
                <a:lnTo>
                  <a:pt x="87" y="689"/>
                </a:lnTo>
                <a:lnTo>
                  <a:pt x="86" y="692"/>
                </a:lnTo>
                <a:lnTo>
                  <a:pt x="84" y="694"/>
                </a:lnTo>
                <a:lnTo>
                  <a:pt x="82" y="697"/>
                </a:lnTo>
                <a:lnTo>
                  <a:pt x="80" y="699"/>
                </a:lnTo>
                <a:lnTo>
                  <a:pt x="77" y="699"/>
                </a:lnTo>
                <a:lnTo>
                  <a:pt x="75" y="701"/>
                </a:lnTo>
                <a:lnTo>
                  <a:pt x="71" y="701"/>
                </a:lnTo>
                <a:lnTo>
                  <a:pt x="68" y="701"/>
                </a:lnTo>
                <a:lnTo>
                  <a:pt x="68" y="742"/>
                </a:lnTo>
                <a:lnTo>
                  <a:pt x="71" y="748"/>
                </a:lnTo>
                <a:lnTo>
                  <a:pt x="74" y="754"/>
                </a:lnTo>
                <a:lnTo>
                  <a:pt x="76" y="760"/>
                </a:lnTo>
                <a:lnTo>
                  <a:pt x="80" y="768"/>
                </a:lnTo>
                <a:lnTo>
                  <a:pt x="82" y="776"/>
                </a:lnTo>
                <a:lnTo>
                  <a:pt x="85" y="783"/>
                </a:lnTo>
                <a:lnTo>
                  <a:pt x="88" y="791"/>
                </a:lnTo>
                <a:lnTo>
                  <a:pt x="90" y="800"/>
                </a:lnTo>
                <a:lnTo>
                  <a:pt x="92" y="808"/>
                </a:lnTo>
                <a:lnTo>
                  <a:pt x="95" y="817"/>
                </a:lnTo>
                <a:lnTo>
                  <a:pt x="96" y="825"/>
                </a:lnTo>
                <a:lnTo>
                  <a:pt x="98" y="833"/>
                </a:lnTo>
                <a:lnTo>
                  <a:pt x="99" y="842"/>
                </a:lnTo>
                <a:lnTo>
                  <a:pt x="100" y="850"/>
                </a:lnTo>
                <a:lnTo>
                  <a:pt x="101" y="857"/>
                </a:lnTo>
                <a:lnTo>
                  <a:pt x="101" y="864"/>
                </a:lnTo>
                <a:lnTo>
                  <a:pt x="101" y="867"/>
                </a:lnTo>
                <a:lnTo>
                  <a:pt x="100" y="871"/>
                </a:lnTo>
                <a:lnTo>
                  <a:pt x="100" y="874"/>
                </a:lnTo>
                <a:lnTo>
                  <a:pt x="99" y="877"/>
                </a:lnTo>
                <a:lnTo>
                  <a:pt x="97" y="882"/>
                </a:lnTo>
                <a:lnTo>
                  <a:pt x="95" y="887"/>
                </a:lnTo>
                <a:lnTo>
                  <a:pt x="93" y="893"/>
                </a:lnTo>
                <a:lnTo>
                  <a:pt x="90" y="898"/>
                </a:lnTo>
                <a:lnTo>
                  <a:pt x="89" y="900"/>
                </a:lnTo>
                <a:lnTo>
                  <a:pt x="89" y="903"/>
                </a:lnTo>
                <a:lnTo>
                  <a:pt x="89" y="907"/>
                </a:lnTo>
                <a:lnTo>
                  <a:pt x="89" y="909"/>
                </a:lnTo>
                <a:lnTo>
                  <a:pt x="89" y="912"/>
                </a:lnTo>
                <a:lnTo>
                  <a:pt x="89" y="914"/>
                </a:lnTo>
                <a:lnTo>
                  <a:pt x="89" y="917"/>
                </a:lnTo>
                <a:lnTo>
                  <a:pt x="90" y="920"/>
                </a:lnTo>
                <a:lnTo>
                  <a:pt x="92" y="924"/>
                </a:lnTo>
                <a:lnTo>
                  <a:pt x="94" y="928"/>
                </a:lnTo>
                <a:lnTo>
                  <a:pt x="96" y="931"/>
                </a:lnTo>
                <a:lnTo>
                  <a:pt x="97" y="935"/>
                </a:lnTo>
                <a:lnTo>
                  <a:pt x="98" y="935"/>
                </a:lnTo>
                <a:lnTo>
                  <a:pt x="99" y="937"/>
                </a:lnTo>
                <a:lnTo>
                  <a:pt x="99" y="939"/>
                </a:lnTo>
                <a:lnTo>
                  <a:pt x="99" y="940"/>
                </a:lnTo>
                <a:lnTo>
                  <a:pt x="99" y="942"/>
                </a:lnTo>
                <a:lnTo>
                  <a:pt x="99" y="945"/>
                </a:lnTo>
                <a:lnTo>
                  <a:pt x="97" y="948"/>
                </a:lnTo>
                <a:lnTo>
                  <a:pt x="96" y="950"/>
                </a:lnTo>
                <a:lnTo>
                  <a:pt x="95" y="956"/>
                </a:lnTo>
                <a:lnTo>
                  <a:pt x="91" y="963"/>
                </a:lnTo>
                <a:lnTo>
                  <a:pt x="88" y="969"/>
                </a:lnTo>
                <a:lnTo>
                  <a:pt x="84" y="976"/>
                </a:lnTo>
                <a:lnTo>
                  <a:pt x="81" y="983"/>
                </a:lnTo>
                <a:lnTo>
                  <a:pt x="78" y="989"/>
                </a:lnTo>
                <a:lnTo>
                  <a:pt x="78" y="1038"/>
                </a:lnTo>
                <a:lnTo>
                  <a:pt x="73" y="1046"/>
                </a:lnTo>
                <a:lnTo>
                  <a:pt x="68" y="1056"/>
                </a:lnTo>
                <a:lnTo>
                  <a:pt x="63" y="1066"/>
                </a:lnTo>
                <a:lnTo>
                  <a:pt x="58" y="1077"/>
                </a:lnTo>
                <a:lnTo>
                  <a:pt x="55" y="1083"/>
                </a:lnTo>
                <a:lnTo>
                  <a:pt x="54" y="1088"/>
                </a:lnTo>
                <a:lnTo>
                  <a:pt x="51" y="1094"/>
                </a:lnTo>
                <a:lnTo>
                  <a:pt x="50" y="1100"/>
                </a:lnTo>
                <a:lnTo>
                  <a:pt x="48" y="1105"/>
                </a:lnTo>
                <a:lnTo>
                  <a:pt x="48" y="1111"/>
                </a:lnTo>
                <a:lnTo>
                  <a:pt x="47" y="1115"/>
                </a:lnTo>
                <a:lnTo>
                  <a:pt x="47" y="1121"/>
                </a:lnTo>
                <a:lnTo>
                  <a:pt x="47" y="1135"/>
                </a:lnTo>
                <a:lnTo>
                  <a:pt x="47" y="1151"/>
                </a:lnTo>
                <a:lnTo>
                  <a:pt x="47" y="1159"/>
                </a:lnTo>
                <a:lnTo>
                  <a:pt x="47" y="1167"/>
                </a:lnTo>
                <a:lnTo>
                  <a:pt x="46" y="1175"/>
                </a:lnTo>
                <a:lnTo>
                  <a:pt x="45" y="1183"/>
                </a:lnTo>
                <a:lnTo>
                  <a:pt x="44" y="1186"/>
                </a:lnTo>
                <a:lnTo>
                  <a:pt x="43" y="1190"/>
                </a:lnTo>
                <a:lnTo>
                  <a:pt x="42" y="1193"/>
                </a:lnTo>
                <a:lnTo>
                  <a:pt x="41" y="1196"/>
                </a:lnTo>
                <a:lnTo>
                  <a:pt x="41" y="1198"/>
                </a:lnTo>
                <a:lnTo>
                  <a:pt x="39" y="1202"/>
                </a:lnTo>
                <a:lnTo>
                  <a:pt x="37" y="1204"/>
                </a:lnTo>
                <a:lnTo>
                  <a:pt x="35" y="1206"/>
                </a:lnTo>
                <a:lnTo>
                  <a:pt x="34" y="1208"/>
                </a:lnTo>
                <a:lnTo>
                  <a:pt x="32" y="1210"/>
                </a:lnTo>
                <a:lnTo>
                  <a:pt x="29" y="1211"/>
                </a:lnTo>
                <a:lnTo>
                  <a:pt x="27" y="1212"/>
                </a:lnTo>
                <a:lnTo>
                  <a:pt x="24" y="1212"/>
                </a:lnTo>
                <a:lnTo>
                  <a:pt x="20" y="1212"/>
                </a:lnTo>
                <a:lnTo>
                  <a:pt x="17" y="1212"/>
                </a:lnTo>
                <a:lnTo>
                  <a:pt x="13" y="1212"/>
                </a:lnTo>
                <a:lnTo>
                  <a:pt x="13" y="1213"/>
                </a:lnTo>
                <a:lnTo>
                  <a:pt x="12" y="1215"/>
                </a:lnTo>
                <a:lnTo>
                  <a:pt x="12" y="1217"/>
                </a:lnTo>
                <a:lnTo>
                  <a:pt x="11" y="1218"/>
                </a:lnTo>
                <a:lnTo>
                  <a:pt x="12" y="1223"/>
                </a:lnTo>
                <a:lnTo>
                  <a:pt x="12" y="1227"/>
                </a:lnTo>
                <a:lnTo>
                  <a:pt x="15" y="1239"/>
                </a:lnTo>
                <a:lnTo>
                  <a:pt x="19" y="1251"/>
                </a:lnTo>
                <a:lnTo>
                  <a:pt x="21" y="1258"/>
                </a:lnTo>
                <a:lnTo>
                  <a:pt x="23" y="1265"/>
                </a:lnTo>
                <a:lnTo>
                  <a:pt x="25" y="1272"/>
                </a:lnTo>
                <a:lnTo>
                  <a:pt x="27" y="1280"/>
                </a:lnTo>
                <a:lnTo>
                  <a:pt x="27" y="1288"/>
                </a:lnTo>
                <a:lnTo>
                  <a:pt x="28" y="1295"/>
                </a:lnTo>
                <a:lnTo>
                  <a:pt x="28" y="1300"/>
                </a:lnTo>
                <a:lnTo>
                  <a:pt x="28" y="1303"/>
                </a:lnTo>
                <a:lnTo>
                  <a:pt x="28" y="1308"/>
                </a:lnTo>
                <a:lnTo>
                  <a:pt x="27" y="1312"/>
                </a:lnTo>
                <a:lnTo>
                  <a:pt x="31" y="1318"/>
                </a:lnTo>
                <a:lnTo>
                  <a:pt x="34" y="1325"/>
                </a:lnTo>
                <a:lnTo>
                  <a:pt x="39" y="1331"/>
                </a:lnTo>
                <a:lnTo>
                  <a:pt x="41" y="1337"/>
                </a:lnTo>
                <a:lnTo>
                  <a:pt x="44" y="1341"/>
                </a:lnTo>
                <a:lnTo>
                  <a:pt x="45" y="1344"/>
                </a:lnTo>
                <a:lnTo>
                  <a:pt x="47" y="1348"/>
                </a:lnTo>
                <a:lnTo>
                  <a:pt x="48" y="1352"/>
                </a:lnTo>
                <a:lnTo>
                  <a:pt x="49" y="1356"/>
                </a:lnTo>
                <a:lnTo>
                  <a:pt x="49" y="1360"/>
                </a:lnTo>
                <a:lnTo>
                  <a:pt x="50" y="1364"/>
                </a:lnTo>
                <a:lnTo>
                  <a:pt x="50" y="1369"/>
                </a:lnTo>
                <a:lnTo>
                  <a:pt x="50" y="1373"/>
                </a:lnTo>
                <a:lnTo>
                  <a:pt x="50" y="1377"/>
                </a:lnTo>
                <a:lnTo>
                  <a:pt x="49" y="1379"/>
                </a:lnTo>
                <a:lnTo>
                  <a:pt x="49" y="1382"/>
                </a:lnTo>
                <a:lnTo>
                  <a:pt x="48" y="1386"/>
                </a:lnTo>
                <a:lnTo>
                  <a:pt x="46" y="1390"/>
                </a:lnTo>
                <a:lnTo>
                  <a:pt x="41" y="1396"/>
                </a:lnTo>
                <a:lnTo>
                  <a:pt x="38" y="1403"/>
                </a:lnTo>
                <a:lnTo>
                  <a:pt x="36" y="1406"/>
                </a:lnTo>
                <a:lnTo>
                  <a:pt x="35" y="1411"/>
                </a:lnTo>
                <a:lnTo>
                  <a:pt x="34" y="1414"/>
                </a:lnTo>
                <a:lnTo>
                  <a:pt x="34" y="1419"/>
                </a:lnTo>
                <a:lnTo>
                  <a:pt x="32" y="1429"/>
                </a:lnTo>
                <a:lnTo>
                  <a:pt x="31" y="1439"/>
                </a:lnTo>
                <a:lnTo>
                  <a:pt x="30" y="1449"/>
                </a:lnTo>
                <a:lnTo>
                  <a:pt x="29" y="1460"/>
                </a:lnTo>
                <a:lnTo>
                  <a:pt x="29" y="1468"/>
                </a:lnTo>
                <a:lnTo>
                  <a:pt x="29" y="1477"/>
                </a:lnTo>
                <a:lnTo>
                  <a:pt x="29" y="1481"/>
                </a:lnTo>
                <a:lnTo>
                  <a:pt x="30" y="1486"/>
                </a:lnTo>
                <a:lnTo>
                  <a:pt x="31" y="1491"/>
                </a:lnTo>
                <a:lnTo>
                  <a:pt x="32" y="1496"/>
                </a:lnTo>
                <a:lnTo>
                  <a:pt x="34" y="1502"/>
                </a:lnTo>
                <a:lnTo>
                  <a:pt x="34" y="1506"/>
                </a:lnTo>
                <a:lnTo>
                  <a:pt x="36" y="1511"/>
                </a:lnTo>
                <a:lnTo>
                  <a:pt x="39" y="1516"/>
                </a:lnTo>
                <a:lnTo>
                  <a:pt x="41" y="1522"/>
                </a:lnTo>
                <a:lnTo>
                  <a:pt x="44" y="1526"/>
                </a:lnTo>
                <a:lnTo>
                  <a:pt x="47" y="1530"/>
                </a:lnTo>
                <a:lnTo>
                  <a:pt x="50" y="1533"/>
                </a:lnTo>
                <a:lnTo>
                  <a:pt x="51" y="1534"/>
                </a:lnTo>
                <a:lnTo>
                  <a:pt x="53" y="1536"/>
                </a:lnTo>
                <a:lnTo>
                  <a:pt x="55" y="1537"/>
                </a:lnTo>
                <a:lnTo>
                  <a:pt x="56" y="1538"/>
                </a:lnTo>
                <a:lnTo>
                  <a:pt x="58" y="1538"/>
                </a:lnTo>
                <a:lnTo>
                  <a:pt x="61" y="1539"/>
                </a:lnTo>
                <a:lnTo>
                  <a:pt x="62" y="1539"/>
                </a:lnTo>
                <a:lnTo>
                  <a:pt x="64" y="1539"/>
                </a:lnTo>
                <a:lnTo>
                  <a:pt x="68" y="1539"/>
                </a:lnTo>
                <a:lnTo>
                  <a:pt x="71" y="1539"/>
                </a:lnTo>
                <a:lnTo>
                  <a:pt x="73" y="1538"/>
                </a:lnTo>
                <a:lnTo>
                  <a:pt x="76" y="1537"/>
                </a:lnTo>
                <a:lnTo>
                  <a:pt x="78" y="1537"/>
                </a:lnTo>
                <a:lnTo>
                  <a:pt x="80" y="1536"/>
                </a:lnTo>
                <a:lnTo>
                  <a:pt x="82" y="1534"/>
                </a:lnTo>
                <a:lnTo>
                  <a:pt x="82" y="1532"/>
                </a:lnTo>
                <a:lnTo>
                  <a:pt x="84" y="1530"/>
                </a:lnTo>
                <a:lnTo>
                  <a:pt x="85" y="1528"/>
                </a:lnTo>
                <a:lnTo>
                  <a:pt x="85" y="1526"/>
                </a:lnTo>
                <a:lnTo>
                  <a:pt x="86" y="1523"/>
                </a:lnTo>
                <a:lnTo>
                  <a:pt x="87" y="1517"/>
                </a:lnTo>
                <a:lnTo>
                  <a:pt x="87" y="1511"/>
                </a:lnTo>
                <a:lnTo>
                  <a:pt x="101" y="1511"/>
                </a:lnTo>
                <a:lnTo>
                  <a:pt x="104" y="1515"/>
                </a:lnTo>
                <a:lnTo>
                  <a:pt x="109" y="1517"/>
                </a:lnTo>
                <a:lnTo>
                  <a:pt x="110" y="1519"/>
                </a:lnTo>
                <a:lnTo>
                  <a:pt x="110" y="1521"/>
                </a:lnTo>
                <a:lnTo>
                  <a:pt x="111" y="1523"/>
                </a:lnTo>
                <a:lnTo>
                  <a:pt x="111" y="1524"/>
                </a:lnTo>
                <a:lnTo>
                  <a:pt x="111" y="1528"/>
                </a:lnTo>
                <a:lnTo>
                  <a:pt x="110" y="1530"/>
                </a:lnTo>
                <a:lnTo>
                  <a:pt x="110" y="1533"/>
                </a:lnTo>
                <a:lnTo>
                  <a:pt x="109" y="1536"/>
                </a:lnTo>
                <a:lnTo>
                  <a:pt x="108" y="1537"/>
                </a:lnTo>
                <a:lnTo>
                  <a:pt x="107" y="1539"/>
                </a:lnTo>
                <a:lnTo>
                  <a:pt x="106" y="1541"/>
                </a:lnTo>
                <a:lnTo>
                  <a:pt x="106" y="1543"/>
                </a:lnTo>
                <a:lnTo>
                  <a:pt x="107" y="1544"/>
                </a:lnTo>
                <a:lnTo>
                  <a:pt x="110" y="1546"/>
                </a:lnTo>
                <a:lnTo>
                  <a:pt x="113" y="1550"/>
                </a:lnTo>
                <a:lnTo>
                  <a:pt x="117" y="1553"/>
                </a:lnTo>
                <a:lnTo>
                  <a:pt x="124" y="1559"/>
                </a:lnTo>
                <a:lnTo>
                  <a:pt x="127" y="1561"/>
                </a:lnTo>
                <a:lnTo>
                  <a:pt x="124" y="1561"/>
                </a:lnTo>
                <a:lnTo>
                  <a:pt x="122" y="1561"/>
                </a:lnTo>
                <a:lnTo>
                  <a:pt x="119" y="1561"/>
                </a:lnTo>
                <a:lnTo>
                  <a:pt x="117" y="1561"/>
                </a:lnTo>
                <a:lnTo>
                  <a:pt x="117" y="1570"/>
                </a:lnTo>
                <a:lnTo>
                  <a:pt x="117" y="1578"/>
                </a:lnTo>
                <a:lnTo>
                  <a:pt x="117" y="1585"/>
                </a:lnTo>
                <a:lnTo>
                  <a:pt x="117" y="1592"/>
                </a:lnTo>
                <a:lnTo>
                  <a:pt x="117" y="1599"/>
                </a:lnTo>
                <a:lnTo>
                  <a:pt x="117" y="1606"/>
                </a:lnTo>
                <a:lnTo>
                  <a:pt x="117" y="1614"/>
                </a:lnTo>
                <a:lnTo>
                  <a:pt x="117" y="1622"/>
                </a:lnTo>
                <a:lnTo>
                  <a:pt x="117" y="1624"/>
                </a:lnTo>
                <a:lnTo>
                  <a:pt x="117" y="1626"/>
                </a:lnTo>
                <a:lnTo>
                  <a:pt x="116" y="1627"/>
                </a:lnTo>
                <a:lnTo>
                  <a:pt x="116" y="1628"/>
                </a:lnTo>
                <a:lnTo>
                  <a:pt x="113" y="1632"/>
                </a:lnTo>
                <a:lnTo>
                  <a:pt x="111" y="1634"/>
                </a:lnTo>
                <a:lnTo>
                  <a:pt x="110" y="1638"/>
                </a:lnTo>
                <a:lnTo>
                  <a:pt x="108" y="1642"/>
                </a:lnTo>
                <a:lnTo>
                  <a:pt x="107" y="1644"/>
                </a:lnTo>
                <a:lnTo>
                  <a:pt x="107" y="1647"/>
                </a:lnTo>
                <a:lnTo>
                  <a:pt x="106" y="1648"/>
                </a:lnTo>
                <a:lnTo>
                  <a:pt x="106" y="1651"/>
                </a:lnTo>
                <a:lnTo>
                  <a:pt x="106" y="1657"/>
                </a:lnTo>
                <a:lnTo>
                  <a:pt x="106" y="1662"/>
                </a:lnTo>
                <a:lnTo>
                  <a:pt x="106" y="1668"/>
                </a:lnTo>
                <a:lnTo>
                  <a:pt x="106" y="1671"/>
                </a:lnTo>
                <a:lnTo>
                  <a:pt x="106" y="1675"/>
                </a:lnTo>
                <a:lnTo>
                  <a:pt x="105" y="1677"/>
                </a:lnTo>
                <a:lnTo>
                  <a:pt x="104" y="1680"/>
                </a:lnTo>
                <a:lnTo>
                  <a:pt x="103" y="1682"/>
                </a:lnTo>
                <a:lnTo>
                  <a:pt x="102" y="1685"/>
                </a:lnTo>
                <a:lnTo>
                  <a:pt x="100" y="1688"/>
                </a:lnTo>
                <a:lnTo>
                  <a:pt x="100" y="1690"/>
                </a:lnTo>
                <a:lnTo>
                  <a:pt x="99" y="1693"/>
                </a:lnTo>
                <a:lnTo>
                  <a:pt x="99" y="1696"/>
                </a:lnTo>
                <a:lnTo>
                  <a:pt x="100" y="1698"/>
                </a:lnTo>
                <a:lnTo>
                  <a:pt x="100" y="1700"/>
                </a:lnTo>
                <a:lnTo>
                  <a:pt x="102" y="1702"/>
                </a:lnTo>
                <a:lnTo>
                  <a:pt x="103" y="1704"/>
                </a:lnTo>
                <a:lnTo>
                  <a:pt x="103" y="1705"/>
                </a:lnTo>
                <a:lnTo>
                  <a:pt x="105" y="1707"/>
                </a:lnTo>
                <a:lnTo>
                  <a:pt x="107" y="1708"/>
                </a:lnTo>
                <a:lnTo>
                  <a:pt x="110" y="1710"/>
                </a:lnTo>
                <a:lnTo>
                  <a:pt x="114" y="1712"/>
                </a:lnTo>
                <a:lnTo>
                  <a:pt x="118" y="1713"/>
                </a:lnTo>
                <a:lnTo>
                  <a:pt x="123" y="1714"/>
                </a:lnTo>
                <a:lnTo>
                  <a:pt x="127" y="1716"/>
                </a:lnTo>
                <a:lnTo>
                  <a:pt x="131" y="1717"/>
                </a:lnTo>
                <a:lnTo>
                  <a:pt x="136" y="1718"/>
                </a:lnTo>
                <a:lnTo>
                  <a:pt x="139" y="1719"/>
                </a:lnTo>
                <a:lnTo>
                  <a:pt x="141" y="1720"/>
                </a:lnTo>
                <a:lnTo>
                  <a:pt x="142" y="1722"/>
                </a:lnTo>
                <a:lnTo>
                  <a:pt x="144" y="1723"/>
                </a:lnTo>
                <a:lnTo>
                  <a:pt x="145" y="1724"/>
                </a:lnTo>
                <a:lnTo>
                  <a:pt x="145" y="1725"/>
                </a:lnTo>
                <a:lnTo>
                  <a:pt x="146" y="1727"/>
                </a:lnTo>
                <a:lnTo>
                  <a:pt x="146" y="1729"/>
                </a:lnTo>
                <a:lnTo>
                  <a:pt x="146" y="1730"/>
                </a:lnTo>
                <a:lnTo>
                  <a:pt x="146" y="1732"/>
                </a:lnTo>
                <a:lnTo>
                  <a:pt x="146" y="1734"/>
                </a:lnTo>
                <a:lnTo>
                  <a:pt x="145" y="1736"/>
                </a:lnTo>
                <a:lnTo>
                  <a:pt x="145" y="1737"/>
                </a:lnTo>
                <a:lnTo>
                  <a:pt x="144" y="1741"/>
                </a:lnTo>
                <a:lnTo>
                  <a:pt x="141" y="1744"/>
                </a:lnTo>
                <a:lnTo>
                  <a:pt x="138" y="1746"/>
                </a:lnTo>
                <a:lnTo>
                  <a:pt x="136" y="1749"/>
                </a:lnTo>
                <a:lnTo>
                  <a:pt x="132" y="1751"/>
                </a:lnTo>
                <a:lnTo>
                  <a:pt x="129" y="1754"/>
                </a:lnTo>
                <a:lnTo>
                  <a:pt x="122" y="1758"/>
                </a:lnTo>
                <a:lnTo>
                  <a:pt x="116" y="1762"/>
                </a:lnTo>
                <a:lnTo>
                  <a:pt x="112" y="1764"/>
                </a:lnTo>
                <a:lnTo>
                  <a:pt x="110" y="1765"/>
                </a:lnTo>
                <a:lnTo>
                  <a:pt x="108" y="1767"/>
                </a:lnTo>
                <a:lnTo>
                  <a:pt x="106" y="1769"/>
                </a:lnTo>
                <a:lnTo>
                  <a:pt x="106" y="1785"/>
                </a:lnTo>
                <a:lnTo>
                  <a:pt x="107" y="1786"/>
                </a:lnTo>
                <a:lnTo>
                  <a:pt x="109" y="1786"/>
                </a:lnTo>
                <a:lnTo>
                  <a:pt x="109" y="1787"/>
                </a:lnTo>
                <a:lnTo>
                  <a:pt x="110" y="1788"/>
                </a:lnTo>
                <a:lnTo>
                  <a:pt x="110" y="1791"/>
                </a:lnTo>
                <a:lnTo>
                  <a:pt x="110" y="1793"/>
                </a:lnTo>
                <a:lnTo>
                  <a:pt x="109" y="1800"/>
                </a:lnTo>
                <a:lnTo>
                  <a:pt x="108" y="1807"/>
                </a:lnTo>
                <a:lnTo>
                  <a:pt x="109" y="1807"/>
                </a:lnTo>
                <a:lnTo>
                  <a:pt x="109" y="1809"/>
                </a:lnTo>
                <a:lnTo>
                  <a:pt x="109" y="1810"/>
                </a:lnTo>
                <a:lnTo>
                  <a:pt x="110" y="1811"/>
                </a:lnTo>
                <a:lnTo>
                  <a:pt x="110" y="1813"/>
                </a:lnTo>
                <a:lnTo>
                  <a:pt x="112" y="1814"/>
                </a:lnTo>
                <a:lnTo>
                  <a:pt x="114" y="1815"/>
                </a:lnTo>
                <a:lnTo>
                  <a:pt x="116" y="1817"/>
                </a:lnTo>
                <a:lnTo>
                  <a:pt x="116" y="1818"/>
                </a:lnTo>
                <a:lnTo>
                  <a:pt x="117" y="1820"/>
                </a:lnTo>
                <a:lnTo>
                  <a:pt x="117" y="1820"/>
                </a:lnTo>
                <a:lnTo>
                  <a:pt x="117" y="1821"/>
                </a:lnTo>
                <a:lnTo>
                  <a:pt x="117" y="1826"/>
                </a:lnTo>
                <a:lnTo>
                  <a:pt x="116" y="1832"/>
                </a:lnTo>
                <a:lnTo>
                  <a:pt x="114" y="1840"/>
                </a:lnTo>
                <a:lnTo>
                  <a:pt x="112" y="1849"/>
                </a:lnTo>
                <a:lnTo>
                  <a:pt x="111" y="1859"/>
                </a:lnTo>
                <a:lnTo>
                  <a:pt x="110" y="1867"/>
                </a:lnTo>
                <a:lnTo>
                  <a:pt x="108" y="1875"/>
                </a:lnTo>
                <a:lnTo>
                  <a:pt x="106" y="1879"/>
                </a:lnTo>
                <a:lnTo>
                  <a:pt x="92" y="1879"/>
                </a:lnTo>
                <a:lnTo>
                  <a:pt x="93" y="1869"/>
                </a:lnTo>
                <a:lnTo>
                  <a:pt x="94" y="1862"/>
                </a:lnTo>
                <a:lnTo>
                  <a:pt x="94" y="1860"/>
                </a:lnTo>
                <a:lnTo>
                  <a:pt x="94" y="1858"/>
                </a:lnTo>
                <a:lnTo>
                  <a:pt x="93" y="1856"/>
                </a:lnTo>
                <a:lnTo>
                  <a:pt x="92" y="1854"/>
                </a:lnTo>
                <a:lnTo>
                  <a:pt x="92" y="1853"/>
                </a:lnTo>
                <a:lnTo>
                  <a:pt x="91" y="1851"/>
                </a:lnTo>
                <a:lnTo>
                  <a:pt x="90" y="1850"/>
                </a:lnTo>
                <a:lnTo>
                  <a:pt x="89" y="1849"/>
                </a:lnTo>
                <a:lnTo>
                  <a:pt x="87" y="1847"/>
                </a:lnTo>
                <a:lnTo>
                  <a:pt x="84" y="1844"/>
                </a:lnTo>
                <a:lnTo>
                  <a:pt x="82" y="1842"/>
                </a:lnTo>
                <a:lnTo>
                  <a:pt x="82" y="1841"/>
                </a:lnTo>
                <a:lnTo>
                  <a:pt x="80" y="1839"/>
                </a:lnTo>
                <a:lnTo>
                  <a:pt x="80" y="1837"/>
                </a:lnTo>
                <a:lnTo>
                  <a:pt x="79" y="1834"/>
                </a:lnTo>
                <a:lnTo>
                  <a:pt x="79" y="1833"/>
                </a:lnTo>
                <a:lnTo>
                  <a:pt x="80" y="1830"/>
                </a:lnTo>
                <a:lnTo>
                  <a:pt x="80" y="1827"/>
                </a:lnTo>
                <a:lnTo>
                  <a:pt x="69" y="1827"/>
                </a:lnTo>
                <a:lnTo>
                  <a:pt x="65" y="1830"/>
                </a:lnTo>
                <a:lnTo>
                  <a:pt x="61" y="1833"/>
                </a:lnTo>
                <a:lnTo>
                  <a:pt x="58" y="1834"/>
                </a:lnTo>
                <a:lnTo>
                  <a:pt x="56" y="1835"/>
                </a:lnTo>
                <a:lnTo>
                  <a:pt x="54" y="1836"/>
                </a:lnTo>
                <a:lnTo>
                  <a:pt x="50" y="1837"/>
                </a:lnTo>
                <a:lnTo>
                  <a:pt x="42" y="1836"/>
                </a:lnTo>
                <a:lnTo>
                  <a:pt x="34" y="1835"/>
                </a:lnTo>
                <a:lnTo>
                  <a:pt x="30" y="1835"/>
                </a:lnTo>
                <a:lnTo>
                  <a:pt x="27" y="1835"/>
                </a:lnTo>
                <a:lnTo>
                  <a:pt x="26" y="1835"/>
                </a:lnTo>
                <a:lnTo>
                  <a:pt x="25" y="1836"/>
                </a:lnTo>
                <a:lnTo>
                  <a:pt x="24" y="1836"/>
                </a:lnTo>
                <a:lnTo>
                  <a:pt x="24" y="1837"/>
                </a:lnTo>
                <a:lnTo>
                  <a:pt x="24" y="1839"/>
                </a:lnTo>
                <a:lnTo>
                  <a:pt x="25" y="1841"/>
                </a:lnTo>
                <a:lnTo>
                  <a:pt x="26" y="1842"/>
                </a:lnTo>
                <a:lnTo>
                  <a:pt x="27" y="1844"/>
                </a:lnTo>
                <a:lnTo>
                  <a:pt x="27" y="1846"/>
                </a:lnTo>
                <a:lnTo>
                  <a:pt x="29" y="1847"/>
                </a:lnTo>
                <a:lnTo>
                  <a:pt x="31" y="1848"/>
                </a:lnTo>
                <a:lnTo>
                  <a:pt x="33" y="1849"/>
                </a:lnTo>
                <a:lnTo>
                  <a:pt x="36" y="1852"/>
                </a:lnTo>
                <a:lnTo>
                  <a:pt x="40" y="1853"/>
                </a:lnTo>
                <a:lnTo>
                  <a:pt x="42" y="1855"/>
                </a:lnTo>
                <a:lnTo>
                  <a:pt x="45" y="1855"/>
                </a:lnTo>
                <a:lnTo>
                  <a:pt x="44" y="1858"/>
                </a:lnTo>
                <a:lnTo>
                  <a:pt x="44" y="1861"/>
                </a:lnTo>
                <a:lnTo>
                  <a:pt x="43" y="1862"/>
                </a:lnTo>
                <a:lnTo>
                  <a:pt x="41" y="1865"/>
                </a:lnTo>
                <a:lnTo>
                  <a:pt x="41" y="1866"/>
                </a:lnTo>
                <a:lnTo>
                  <a:pt x="40" y="1868"/>
                </a:lnTo>
                <a:lnTo>
                  <a:pt x="38" y="1869"/>
                </a:lnTo>
                <a:lnTo>
                  <a:pt x="36" y="1870"/>
                </a:lnTo>
                <a:lnTo>
                  <a:pt x="33" y="1872"/>
                </a:lnTo>
                <a:lnTo>
                  <a:pt x="29" y="1873"/>
                </a:lnTo>
                <a:lnTo>
                  <a:pt x="25" y="1874"/>
                </a:lnTo>
                <a:lnTo>
                  <a:pt x="20" y="1875"/>
                </a:lnTo>
                <a:lnTo>
                  <a:pt x="17" y="1876"/>
                </a:lnTo>
                <a:lnTo>
                  <a:pt x="13" y="1876"/>
                </a:lnTo>
                <a:lnTo>
                  <a:pt x="9" y="1877"/>
                </a:lnTo>
                <a:lnTo>
                  <a:pt x="6" y="1879"/>
                </a:lnTo>
                <a:lnTo>
                  <a:pt x="5" y="1880"/>
                </a:lnTo>
                <a:lnTo>
                  <a:pt x="3" y="1882"/>
                </a:lnTo>
                <a:lnTo>
                  <a:pt x="2" y="1883"/>
                </a:lnTo>
                <a:lnTo>
                  <a:pt x="1" y="1884"/>
                </a:lnTo>
                <a:lnTo>
                  <a:pt x="0" y="1886"/>
                </a:lnTo>
                <a:lnTo>
                  <a:pt x="0" y="1888"/>
                </a:lnTo>
                <a:lnTo>
                  <a:pt x="0" y="1890"/>
                </a:lnTo>
                <a:lnTo>
                  <a:pt x="0" y="1893"/>
                </a:lnTo>
                <a:lnTo>
                  <a:pt x="0" y="1895"/>
                </a:lnTo>
                <a:lnTo>
                  <a:pt x="0" y="1897"/>
                </a:lnTo>
                <a:lnTo>
                  <a:pt x="0" y="1899"/>
                </a:lnTo>
                <a:lnTo>
                  <a:pt x="1" y="1901"/>
                </a:lnTo>
                <a:lnTo>
                  <a:pt x="3" y="1903"/>
                </a:lnTo>
                <a:lnTo>
                  <a:pt x="4" y="1904"/>
                </a:lnTo>
                <a:lnTo>
                  <a:pt x="6" y="1906"/>
                </a:lnTo>
                <a:lnTo>
                  <a:pt x="7" y="1907"/>
                </a:lnTo>
                <a:lnTo>
                  <a:pt x="11" y="1910"/>
                </a:lnTo>
                <a:lnTo>
                  <a:pt x="15" y="1911"/>
                </a:lnTo>
                <a:lnTo>
                  <a:pt x="20" y="1913"/>
                </a:lnTo>
                <a:lnTo>
                  <a:pt x="24" y="1915"/>
                </a:lnTo>
                <a:lnTo>
                  <a:pt x="24" y="1908"/>
                </a:lnTo>
                <a:lnTo>
                  <a:pt x="24" y="1901"/>
                </a:lnTo>
                <a:lnTo>
                  <a:pt x="24" y="1895"/>
                </a:lnTo>
                <a:lnTo>
                  <a:pt x="24" y="1888"/>
                </a:lnTo>
                <a:lnTo>
                  <a:pt x="27" y="1889"/>
                </a:lnTo>
                <a:lnTo>
                  <a:pt x="29" y="1890"/>
                </a:lnTo>
                <a:lnTo>
                  <a:pt x="32" y="1892"/>
                </a:lnTo>
                <a:lnTo>
                  <a:pt x="34" y="1894"/>
                </a:lnTo>
                <a:lnTo>
                  <a:pt x="39" y="1897"/>
                </a:lnTo>
                <a:lnTo>
                  <a:pt x="43" y="1900"/>
                </a:lnTo>
                <a:lnTo>
                  <a:pt x="46" y="1902"/>
                </a:lnTo>
                <a:lnTo>
                  <a:pt x="48" y="1903"/>
                </a:lnTo>
                <a:lnTo>
                  <a:pt x="51" y="1904"/>
                </a:lnTo>
                <a:lnTo>
                  <a:pt x="54" y="1906"/>
                </a:lnTo>
                <a:lnTo>
                  <a:pt x="56" y="1907"/>
                </a:lnTo>
                <a:lnTo>
                  <a:pt x="59" y="1907"/>
                </a:lnTo>
                <a:lnTo>
                  <a:pt x="62" y="1908"/>
                </a:lnTo>
                <a:lnTo>
                  <a:pt x="66" y="1908"/>
                </a:lnTo>
                <a:lnTo>
                  <a:pt x="66" y="1895"/>
                </a:lnTo>
                <a:lnTo>
                  <a:pt x="76" y="1895"/>
                </a:lnTo>
                <a:lnTo>
                  <a:pt x="84" y="1902"/>
                </a:lnTo>
                <a:lnTo>
                  <a:pt x="89" y="1907"/>
                </a:lnTo>
                <a:lnTo>
                  <a:pt x="92" y="1910"/>
                </a:lnTo>
                <a:lnTo>
                  <a:pt x="95" y="1914"/>
                </a:lnTo>
                <a:lnTo>
                  <a:pt x="95" y="1916"/>
                </a:lnTo>
                <a:lnTo>
                  <a:pt x="96" y="1918"/>
                </a:lnTo>
                <a:lnTo>
                  <a:pt x="96" y="1920"/>
                </a:lnTo>
                <a:lnTo>
                  <a:pt x="97" y="1924"/>
                </a:lnTo>
                <a:lnTo>
                  <a:pt x="93" y="1924"/>
                </a:lnTo>
                <a:lnTo>
                  <a:pt x="89" y="1924"/>
                </a:lnTo>
                <a:lnTo>
                  <a:pt x="87" y="1925"/>
                </a:lnTo>
                <a:lnTo>
                  <a:pt x="84" y="1926"/>
                </a:lnTo>
                <a:lnTo>
                  <a:pt x="83" y="1927"/>
                </a:lnTo>
                <a:lnTo>
                  <a:pt x="82" y="1928"/>
                </a:lnTo>
                <a:lnTo>
                  <a:pt x="82" y="1930"/>
                </a:lnTo>
                <a:lnTo>
                  <a:pt x="81" y="1931"/>
                </a:lnTo>
                <a:lnTo>
                  <a:pt x="80" y="1933"/>
                </a:lnTo>
                <a:lnTo>
                  <a:pt x="80" y="1937"/>
                </a:lnTo>
                <a:lnTo>
                  <a:pt x="80" y="1938"/>
                </a:lnTo>
                <a:lnTo>
                  <a:pt x="80" y="1941"/>
                </a:lnTo>
                <a:lnTo>
                  <a:pt x="81" y="1943"/>
                </a:lnTo>
                <a:lnTo>
                  <a:pt x="82" y="1945"/>
                </a:lnTo>
                <a:lnTo>
                  <a:pt x="82" y="1946"/>
                </a:lnTo>
                <a:lnTo>
                  <a:pt x="82" y="1949"/>
                </a:lnTo>
                <a:lnTo>
                  <a:pt x="84" y="1950"/>
                </a:lnTo>
                <a:lnTo>
                  <a:pt x="85" y="1952"/>
                </a:lnTo>
                <a:lnTo>
                  <a:pt x="88" y="1954"/>
                </a:lnTo>
                <a:lnTo>
                  <a:pt x="90" y="1956"/>
                </a:lnTo>
                <a:lnTo>
                  <a:pt x="94" y="1958"/>
                </a:lnTo>
                <a:lnTo>
                  <a:pt x="97" y="1959"/>
                </a:lnTo>
                <a:lnTo>
                  <a:pt x="102" y="1961"/>
                </a:lnTo>
                <a:lnTo>
                  <a:pt x="106" y="1962"/>
                </a:lnTo>
                <a:lnTo>
                  <a:pt x="110" y="1962"/>
                </a:lnTo>
                <a:lnTo>
                  <a:pt x="115" y="1963"/>
                </a:lnTo>
                <a:lnTo>
                  <a:pt x="124" y="1964"/>
                </a:lnTo>
                <a:lnTo>
                  <a:pt x="133" y="1964"/>
                </a:lnTo>
                <a:lnTo>
                  <a:pt x="134" y="1971"/>
                </a:lnTo>
                <a:lnTo>
                  <a:pt x="136" y="1977"/>
                </a:lnTo>
                <a:lnTo>
                  <a:pt x="138" y="1982"/>
                </a:lnTo>
                <a:lnTo>
                  <a:pt x="140" y="1987"/>
                </a:lnTo>
                <a:lnTo>
                  <a:pt x="137" y="1987"/>
                </a:lnTo>
                <a:lnTo>
                  <a:pt x="134" y="1987"/>
                </a:lnTo>
                <a:lnTo>
                  <a:pt x="132" y="1986"/>
                </a:lnTo>
                <a:lnTo>
                  <a:pt x="130" y="1985"/>
                </a:lnTo>
                <a:lnTo>
                  <a:pt x="124" y="1983"/>
                </a:lnTo>
                <a:lnTo>
                  <a:pt x="120" y="1980"/>
                </a:lnTo>
                <a:lnTo>
                  <a:pt x="116" y="1979"/>
                </a:lnTo>
                <a:lnTo>
                  <a:pt x="110" y="1977"/>
                </a:lnTo>
                <a:lnTo>
                  <a:pt x="108" y="1976"/>
                </a:lnTo>
                <a:lnTo>
                  <a:pt x="105" y="1976"/>
                </a:lnTo>
                <a:lnTo>
                  <a:pt x="103" y="1975"/>
                </a:lnTo>
                <a:lnTo>
                  <a:pt x="99" y="1975"/>
                </a:lnTo>
                <a:lnTo>
                  <a:pt x="96" y="1976"/>
                </a:lnTo>
                <a:lnTo>
                  <a:pt x="93" y="1977"/>
                </a:lnTo>
                <a:lnTo>
                  <a:pt x="90" y="1979"/>
                </a:lnTo>
                <a:lnTo>
                  <a:pt x="87" y="1980"/>
                </a:lnTo>
                <a:lnTo>
                  <a:pt x="84" y="1981"/>
                </a:lnTo>
                <a:lnTo>
                  <a:pt x="82" y="1982"/>
                </a:lnTo>
                <a:lnTo>
                  <a:pt x="80" y="1983"/>
                </a:lnTo>
                <a:lnTo>
                  <a:pt x="78" y="1984"/>
                </a:lnTo>
                <a:lnTo>
                  <a:pt x="82" y="1986"/>
                </a:lnTo>
                <a:lnTo>
                  <a:pt x="85" y="1987"/>
                </a:lnTo>
                <a:lnTo>
                  <a:pt x="88" y="1989"/>
                </a:lnTo>
                <a:lnTo>
                  <a:pt x="91" y="1991"/>
                </a:lnTo>
                <a:lnTo>
                  <a:pt x="94" y="1993"/>
                </a:lnTo>
                <a:lnTo>
                  <a:pt x="96" y="1995"/>
                </a:lnTo>
                <a:lnTo>
                  <a:pt x="97" y="1998"/>
                </a:lnTo>
                <a:lnTo>
                  <a:pt x="99" y="2000"/>
                </a:lnTo>
                <a:lnTo>
                  <a:pt x="100" y="2003"/>
                </a:lnTo>
                <a:lnTo>
                  <a:pt x="101" y="2006"/>
                </a:lnTo>
                <a:lnTo>
                  <a:pt x="102" y="2009"/>
                </a:lnTo>
                <a:lnTo>
                  <a:pt x="102" y="2012"/>
                </a:lnTo>
                <a:lnTo>
                  <a:pt x="102" y="2015"/>
                </a:lnTo>
                <a:lnTo>
                  <a:pt x="102" y="2019"/>
                </a:lnTo>
                <a:lnTo>
                  <a:pt x="102" y="2022"/>
                </a:lnTo>
                <a:lnTo>
                  <a:pt x="101" y="2026"/>
                </a:lnTo>
                <a:lnTo>
                  <a:pt x="100" y="2028"/>
                </a:lnTo>
                <a:lnTo>
                  <a:pt x="99" y="2028"/>
                </a:lnTo>
                <a:lnTo>
                  <a:pt x="98" y="2030"/>
                </a:lnTo>
                <a:lnTo>
                  <a:pt x="97" y="2032"/>
                </a:lnTo>
                <a:lnTo>
                  <a:pt x="97" y="2035"/>
                </a:lnTo>
                <a:lnTo>
                  <a:pt x="97" y="2036"/>
                </a:lnTo>
                <a:lnTo>
                  <a:pt x="97" y="2038"/>
                </a:lnTo>
                <a:lnTo>
                  <a:pt x="97" y="2041"/>
                </a:lnTo>
                <a:lnTo>
                  <a:pt x="99" y="2046"/>
                </a:lnTo>
                <a:lnTo>
                  <a:pt x="100" y="2051"/>
                </a:lnTo>
                <a:lnTo>
                  <a:pt x="103" y="2056"/>
                </a:lnTo>
                <a:lnTo>
                  <a:pt x="104" y="2062"/>
                </a:lnTo>
                <a:lnTo>
                  <a:pt x="110" y="2072"/>
                </a:lnTo>
                <a:lnTo>
                  <a:pt x="114" y="2080"/>
                </a:lnTo>
                <a:lnTo>
                  <a:pt x="117" y="2086"/>
                </a:lnTo>
                <a:lnTo>
                  <a:pt x="118" y="2089"/>
                </a:lnTo>
                <a:lnTo>
                  <a:pt x="121" y="2100"/>
                </a:lnTo>
                <a:lnTo>
                  <a:pt x="123" y="2109"/>
                </a:lnTo>
                <a:lnTo>
                  <a:pt x="125" y="2117"/>
                </a:lnTo>
                <a:lnTo>
                  <a:pt x="127" y="2126"/>
                </a:lnTo>
                <a:lnTo>
                  <a:pt x="123" y="2126"/>
                </a:lnTo>
                <a:lnTo>
                  <a:pt x="118" y="2126"/>
                </a:lnTo>
                <a:lnTo>
                  <a:pt x="116" y="2126"/>
                </a:lnTo>
                <a:lnTo>
                  <a:pt x="112" y="2127"/>
                </a:lnTo>
                <a:lnTo>
                  <a:pt x="110" y="2127"/>
                </a:lnTo>
                <a:lnTo>
                  <a:pt x="110" y="2128"/>
                </a:lnTo>
                <a:lnTo>
                  <a:pt x="109" y="2129"/>
                </a:lnTo>
                <a:lnTo>
                  <a:pt x="108" y="2130"/>
                </a:lnTo>
                <a:lnTo>
                  <a:pt x="107" y="2132"/>
                </a:lnTo>
                <a:lnTo>
                  <a:pt x="107" y="2132"/>
                </a:lnTo>
                <a:lnTo>
                  <a:pt x="106" y="2134"/>
                </a:lnTo>
                <a:lnTo>
                  <a:pt x="106" y="2136"/>
                </a:lnTo>
                <a:lnTo>
                  <a:pt x="106" y="2139"/>
                </a:lnTo>
                <a:lnTo>
                  <a:pt x="107" y="2140"/>
                </a:lnTo>
                <a:lnTo>
                  <a:pt x="108" y="2142"/>
                </a:lnTo>
                <a:lnTo>
                  <a:pt x="109" y="2143"/>
                </a:lnTo>
                <a:lnTo>
                  <a:pt x="110" y="2144"/>
                </a:lnTo>
                <a:lnTo>
                  <a:pt x="111" y="2145"/>
                </a:lnTo>
                <a:lnTo>
                  <a:pt x="113" y="2145"/>
                </a:lnTo>
                <a:lnTo>
                  <a:pt x="115" y="2146"/>
                </a:lnTo>
                <a:lnTo>
                  <a:pt x="123" y="2145"/>
                </a:lnTo>
                <a:lnTo>
                  <a:pt x="129" y="2145"/>
                </a:lnTo>
                <a:lnTo>
                  <a:pt x="133" y="2145"/>
                </a:lnTo>
                <a:lnTo>
                  <a:pt x="138" y="2145"/>
                </a:lnTo>
                <a:lnTo>
                  <a:pt x="138" y="2151"/>
                </a:lnTo>
                <a:lnTo>
                  <a:pt x="138" y="2156"/>
                </a:lnTo>
                <a:lnTo>
                  <a:pt x="139" y="2158"/>
                </a:lnTo>
                <a:lnTo>
                  <a:pt x="140" y="2160"/>
                </a:lnTo>
                <a:lnTo>
                  <a:pt x="141" y="2160"/>
                </a:lnTo>
                <a:lnTo>
                  <a:pt x="141" y="2162"/>
                </a:lnTo>
                <a:lnTo>
                  <a:pt x="144" y="2165"/>
                </a:lnTo>
                <a:lnTo>
                  <a:pt x="146" y="2166"/>
                </a:lnTo>
                <a:lnTo>
                  <a:pt x="148" y="2169"/>
                </a:lnTo>
                <a:lnTo>
                  <a:pt x="151" y="2172"/>
                </a:lnTo>
                <a:lnTo>
                  <a:pt x="151" y="2175"/>
                </a:lnTo>
                <a:lnTo>
                  <a:pt x="151" y="2180"/>
                </a:lnTo>
                <a:lnTo>
                  <a:pt x="150" y="2182"/>
                </a:lnTo>
                <a:lnTo>
                  <a:pt x="150" y="2184"/>
                </a:lnTo>
                <a:lnTo>
                  <a:pt x="149" y="2186"/>
                </a:lnTo>
                <a:lnTo>
                  <a:pt x="148" y="2187"/>
                </a:lnTo>
                <a:lnTo>
                  <a:pt x="148" y="2195"/>
                </a:lnTo>
                <a:lnTo>
                  <a:pt x="164" y="2195"/>
                </a:lnTo>
                <a:lnTo>
                  <a:pt x="164" y="2219"/>
                </a:lnTo>
                <a:lnTo>
                  <a:pt x="164" y="2221"/>
                </a:lnTo>
                <a:lnTo>
                  <a:pt x="165" y="2222"/>
                </a:lnTo>
                <a:lnTo>
                  <a:pt x="165" y="2224"/>
                </a:lnTo>
                <a:lnTo>
                  <a:pt x="165" y="2226"/>
                </a:lnTo>
                <a:lnTo>
                  <a:pt x="167" y="2227"/>
                </a:lnTo>
                <a:lnTo>
                  <a:pt x="168" y="2228"/>
                </a:lnTo>
                <a:lnTo>
                  <a:pt x="169" y="2229"/>
                </a:lnTo>
                <a:lnTo>
                  <a:pt x="171" y="2230"/>
                </a:lnTo>
                <a:lnTo>
                  <a:pt x="173" y="2231"/>
                </a:lnTo>
                <a:lnTo>
                  <a:pt x="177" y="2232"/>
                </a:lnTo>
                <a:lnTo>
                  <a:pt x="179" y="2232"/>
                </a:lnTo>
                <a:lnTo>
                  <a:pt x="184" y="2232"/>
                </a:lnTo>
                <a:lnTo>
                  <a:pt x="184" y="2239"/>
                </a:lnTo>
                <a:lnTo>
                  <a:pt x="184" y="2244"/>
                </a:lnTo>
                <a:lnTo>
                  <a:pt x="184" y="2249"/>
                </a:lnTo>
                <a:lnTo>
                  <a:pt x="184" y="2252"/>
                </a:lnTo>
                <a:lnTo>
                  <a:pt x="184" y="2254"/>
                </a:lnTo>
                <a:lnTo>
                  <a:pt x="184" y="2255"/>
                </a:lnTo>
                <a:lnTo>
                  <a:pt x="185" y="2256"/>
                </a:lnTo>
                <a:lnTo>
                  <a:pt x="186" y="2256"/>
                </a:lnTo>
                <a:lnTo>
                  <a:pt x="188" y="2257"/>
                </a:lnTo>
                <a:lnTo>
                  <a:pt x="191" y="2257"/>
                </a:lnTo>
                <a:lnTo>
                  <a:pt x="192" y="2257"/>
                </a:lnTo>
                <a:lnTo>
                  <a:pt x="193" y="2256"/>
                </a:lnTo>
                <a:lnTo>
                  <a:pt x="194" y="2255"/>
                </a:lnTo>
                <a:lnTo>
                  <a:pt x="195" y="2254"/>
                </a:lnTo>
                <a:lnTo>
                  <a:pt x="197" y="2252"/>
                </a:lnTo>
                <a:lnTo>
                  <a:pt x="198" y="2250"/>
                </a:lnTo>
                <a:lnTo>
                  <a:pt x="199" y="2249"/>
                </a:lnTo>
                <a:lnTo>
                  <a:pt x="200" y="2249"/>
                </a:lnTo>
                <a:lnTo>
                  <a:pt x="201" y="2249"/>
                </a:lnTo>
                <a:lnTo>
                  <a:pt x="201" y="2247"/>
                </a:lnTo>
                <a:lnTo>
                  <a:pt x="201" y="2244"/>
                </a:lnTo>
                <a:lnTo>
                  <a:pt x="201" y="2242"/>
                </a:lnTo>
                <a:lnTo>
                  <a:pt x="202" y="2240"/>
                </a:lnTo>
                <a:lnTo>
                  <a:pt x="203" y="2238"/>
                </a:lnTo>
                <a:lnTo>
                  <a:pt x="204" y="2236"/>
                </a:lnTo>
                <a:lnTo>
                  <a:pt x="205" y="2236"/>
                </a:lnTo>
                <a:lnTo>
                  <a:pt x="207" y="2236"/>
                </a:lnTo>
                <a:lnTo>
                  <a:pt x="215" y="2236"/>
                </a:lnTo>
                <a:lnTo>
                  <a:pt x="223" y="2236"/>
                </a:lnTo>
                <a:lnTo>
                  <a:pt x="230" y="2238"/>
                </a:lnTo>
                <a:lnTo>
                  <a:pt x="236" y="2239"/>
                </a:lnTo>
                <a:lnTo>
                  <a:pt x="235" y="2242"/>
                </a:lnTo>
                <a:lnTo>
                  <a:pt x="234" y="2243"/>
                </a:lnTo>
                <a:lnTo>
                  <a:pt x="234" y="2245"/>
                </a:lnTo>
                <a:lnTo>
                  <a:pt x="234" y="2247"/>
                </a:lnTo>
                <a:lnTo>
                  <a:pt x="234" y="2249"/>
                </a:lnTo>
                <a:lnTo>
                  <a:pt x="234" y="2249"/>
                </a:lnTo>
                <a:lnTo>
                  <a:pt x="235" y="2251"/>
                </a:lnTo>
                <a:lnTo>
                  <a:pt x="236" y="2252"/>
                </a:lnTo>
                <a:lnTo>
                  <a:pt x="237" y="2255"/>
                </a:lnTo>
                <a:lnTo>
                  <a:pt x="239" y="2256"/>
                </a:lnTo>
                <a:lnTo>
                  <a:pt x="240" y="2259"/>
                </a:lnTo>
                <a:lnTo>
                  <a:pt x="241" y="2263"/>
                </a:lnTo>
                <a:lnTo>
                  <a:pt x="241" y="2264"/>
                </a:lnTo>
                <a:lnTo>
                  <a:pt x="241" y="2267"/>
                </a:lnTo>
                <a:lnTo>
                  <a:pt x="241" y="2268"/>
                </a:lnTo>
                <a:lnTo>
                  <a:pt x="240" y="2270"/>
                </a:lnTo>
                <a:lnTo>
                  <a:pt x="240" y="2270"/>
                </a:lnTo>
                <a:lnTo>
                  <a:pt x="238" y="2271"/>
                </a:lnTo>
                <a:lnTo>
                  <a:pt x="237" y="2272"/>
                </a:lnTo>
                <a:lnTo>
                  <a:pt x="235" y="2273"/>
                </a:lnTo>
                <a:lnTo>
                  <a:pt x="233" y="2274"/>
                </a:lnTo>
                <a:lnTo>
                  <a:pt x="231" y="2276"/>
                </a:lnTo>
                <a:lnTo>
                  <a:pt x="230" y="2277"/>
                </a:lnTo>
                <a:lnTo>
                  <a:pt x="229" y="2277"/>
                </a:lnTo>
                <a:lnTo>
                  <a:pt x="229" y="2278"/>
                </a:lnTo>
                <a:lnTo>
                  <a:pt x="228" y="2279"/>
                </a:lnTo>
                <a:lnTo>
                  <a:pt x="229" y="2281"/>
                </a:lnTo>
                <a:lnTo>
                  <a:pt x="231" y="2283"/>
                </a:lnTo>
                <a:lnTo>
                  <a:pt x="233" y="2284"/>
                </a:lnTo>
                <a:lnTo>
                  <a:pt x="234" y="2285"/>
                </a:lnTo>
                <a:lnTo>
                  <a:pt x="237" y="2287"/>
                </a:lnTo>
                <a:lnTo>
                  <a:pt x="240" y="2288"/>
                </a:lnTo>
                <a:lnTo>
                  <a:pt x="241" y="2288"/>
                </a:lnTo>
                <a:lnTo>
                  <a:pt x="242" y="2288"/>
                </a:lnTo>
                <a:lnTo>
                  <a:pt x="244" y="2288"/>
                </a:lnTo>
                <a:lnTo>
                  <a:pt x="245" y="2288"/>
                </a:lnTo>
                <a:lnTo>
                  <a:pt x="290" y="2283"/>
                </a:lnTo>
                <a:lnTo>
                  <a:pt x="290" y="2284"/>
                </a:lnTo>
                <a:lnTo>
                  <a:pt x="290" y="2285"/>
                </a:lnTo>
                <a:lnTo>
                  <a:pt x="290" y="2286"/>
                </a:lnTo>
                <a:lnTo>
                  <a:pt x="290" y="2286"/>
                </a:lnTo>
                <a:lnTo>
                  <a:pt x="288" y="2288"/>
                </a:lnTo>
                <a:lnTo>
                  <a:pt x="286" y="2289"/>
                </a:lnTo>
                <a:lnTo>
                  <a:pt x="283" y="2290"/>
                </a:lnTo>
                <a:lnTo>
                  <a:pt x="280" y="2291"/>
                </a:lnTo>
                <a:lnTo>
                  <a:pt x="276" y="2291"/>
                </a:lnTo>
                <a:lnTo>
                  <a:pt x="273" y="2291"/>
                </a:lnTo>
                <a:lnTo>
                  <a:pt x="266" y="2292"/>
                </a:lnTo>
                <a:lnTo>
                  <a:pt x="260" y="2294"/>
                </a:lnTo>
                <a:lnTo>
                  <a:pt x="257" y="2295"/>
                </a:lnTo>
                <a:lnTo>
                  <a:pt x="255" y="2296"/>
                </a:lnTo>
                <a:lnTo>
                  <a:pt x="255" y="2296"/>
                </a:lnTo>
                <a:lnTo>
                  <a:pt x="254" y="2297"/>
                </a:lnTo>
                <a:lnTo>
                  <a:pt x="254" y="2298"/>
                </a:lnTo>
                <a:lnTo>
                  <a:pt x="254" y="2298"/>
                </a:lnTo>
                <a:lnTo>
                  <a:pt x="254" y="2304"/>
                </a:lnTo>
                <a:lnTo>
                  <a:pt x="254" y="2308"/>
                </a:lnTo>
                <a:lnTo>
                  <a:pt x="255" y="2310"/>
                </a:lnTo>
                <a:lnTo>
                  <a:pt x="255" y="2312"/>
                </a:lnTo>
                <a:lnTo>
                  <a:pt x="255" y="2313"/>
                </a:lnTo>
                <a:lnTo>
                  <a:pt x="256" y="2315"/>
                </a:lnTo>
                <a:lnTo>
                  <a:pt x="257" y="2316"/>
                </a:lnTo>
                <a:lnTo>
                  <a:pt x="258" y="2317"/>
                </a:lnTo>
                <a:lnTo>
                  <a:pt x="259" y="2318"/>
                </a:lnTo>
                <a:lnTo>
                  <a:pt x="261" y="2319"/>
                </a:lnTo>
                <a:lnTo>
                  <a:pt x="262" y="2319"/>
                </a:lnTo>
                <a:lnTo>
                  <a:pt x="264" y="2319"/>
                </a:lnTo>
                <a:lnTo>
                  <a:pt x="267" y="2320"/>
                </a:lnTo>
                <a:lnTo>
                  <a:pt x="269" y="2320"/>
                </a:lnTo>
                <a:lnTo>
                  <a:pt x="274" y="2317"/>
                </a:lnTo>
                <a:lnTo>
                  <a:pt x="283" y="2309"/>
                </a:lnTo>
                <a:lnTo>
                  <a:pt x="290" y="2305"/>
                </a:lnTo>
                <a:lnTo>
                  <a:pt x="294" y="2301"/>
                </a:lnTo>
                <a:lnTo>
                  <a:pt x="298" y="2299"/>
                </a:lnTo>
                <a:lnTo>
                  <a:pt x="301" y="2298"/>
                </a:lnTo>
                <a:lnTo>
                  <a:pt x="303" y="2298"/>
                </a:lnTo>
                <a:lnTo>
                  <a:pt x="306" y="2298"/>
                </a:lnTo>
                <a:lnTo>
                  <a:pt x="306" y="2301"/>
                </a:lnTo>
                <a:lnTo>
                  <a:pt x="306" y="2305"/>
                </a:lnTo>
                <a:lnTo>
                  <a:pt x="306" y="2306"/>
                </a:lnTo>
                <a:lnTo>
                  <a:pt x="305" y="2307"/>
                </a:lnTo>
                <a:lnTo>
                  <a:pt x="303" y="2310"/>
                </a:lnTo>
                <a:lnTo>
                  <a:pt x="302" y="2312"/>
                </a:lnTo>
                <a:lnTo>
                  <a:pt x="298" y="2318"/>
                </a:lnTo>
                <a:lnTo>
                  <a:pt x="293" y="2323"/>
                </a:lnTo>
                <a:lnTo>
                  <a:pt x="288" y="2328"/>
                </a:lnTo>
                <a:lnTo>
                  <a:pt x="283" y="2332"/>
                </a:lnTo>
                <a:lnTo>
                  <a:pt x="281" y="2334"/>
                </a:lnTo>
                <a:lnTo>
                  <a:pt x="279" y="2336"/>
                </a:lnTo>
                <a:lnTo>
                  <a:pt x="277" y="2337"/>
                </a:lnTo>
                <a:lnTo>
                  <a:pt x="276" y="2337"/>
                </a:lnTo>
                <a:lnTo>
                  <a:pt x="274" y="2337"/>
                </a:lnTo>
                <a:lnTo>
                  <a:pt x="272" y="2336"/>
                </a:lnTo>
                <a:lnTo>
                  <a:pt x="270" y="2336"/>
                </a:lnTo>
                <a:lnTo>
                  <a:pt x="269" y="2335"/>
                </a:lnTo>
                <a:lnTo>
                  <a:pt x="267" y="2335"/>
                </a:lnTo>
                <a:lnTo>
                  <a:pt x="266" y="2334"/>
                </a:lnTo>
                <a:lnTo>
                  <a:pt x="264" y="2334"/>
                </a:lnTo>
                <a:lnTo>
                  <a:pt x="262" y="2333"/>
                </a:lnTo>
                <a:lnTo>
                  <a:pt x="262" y="2333"/>
                </a:lnTo>
                <a:lnTo>
                  <a:pt x="261" y="2334"/>
                </a:lnTo>
                <a:lnTo>
                  <a:pt x="260" y="2334"/>
                </a:lnTo>
                <a:lnTo>
                  <a:pt x="259" y="2335"/>
                </a:lnTo>
                <a:lnTo>
                  <a:pt x="258" y="2336"/>
                </a:lnTo>
                <a:lnTo>
                  <a:pt x="257" y="2338"/>
                </a:lnTo>
                <a:lnTo>
                  <a:pt x="257" y="2342"/>
                </a:lnTo>
                <a:lnTo>
                  <a:pt x="257" y="2346"/>
                </a:lnTo>
                <a:lnTo>
                  <a:pt x="257" y="2347"/>
                </a:lnTo>
                <a:lnTo>
                  <a:pt x="257" y="2348"/>
                </a:lnTo>
                <a:lnTo>
                  <a:pt x="257" y="2350"/>
                </a:lnTo>
                <a:lnTo>
                  <a:pt x="258" y="2352"/>
                </a:lnTo>
                <a:lnTo>
                  <a:pt x="260" y="2354"/>
                </a:lnTo>
                <a:lnTo>
                  <a:pt x="262" y="2356"/>
                </a:lnTo>
                <a:lnTo>
                  <a:pt x="264" y="2359"/>
                </a:lnTo>
                <a:lnTo>
                  <a:pt x="267" y="2360"/>
                </a:lnTo>
                <a:lnTo>
                  <a:pt x="269" y="2362"/>
                </a:lnTo>
                <a:lnTo>
                  <a:pt x="273" y="2365"/>
                </a:lnTo>
                <a:lnTo>
                  <a:pt x="276" y="2366"/>
                </a:lnTo>
                <a:lnTo>
                  <a:pt x="281" y="2367"/>
                </a:lnTo>
                <a:lnTo>
                  <a:pt x="284" y="2368"/>
                </a:lnTo>
                <a:lnTo>
                  <a:pt x="288" y="2369"/>
                </a:lnTo>
                <a:lnTo>
                  <a:pt x="292" y="2370"/>
                </a:lnTo>
                <a:lnTo>
                  <a:pt x="296" y="2370"/>
                </a:lnTo>
                <a:lnTo>
                  <a:pt x="299" y="2371"/>
                </a:lnTo>
                <a:lnTo>
                  <a:pt x="303" y="2371"/>
                </a:lnTo>
                <a:lnTo>
                  <a:pt x="309" y="2371"/>
                </a:lnTo>
                <a:lnTo>
                  <a:pt x="314" y="2370"/>
                </a:lnTo>
                <a:lnTo>
                  <a:pt x="316" y="2369"/>
                </a:lnTo>
                <a:lnTo>
                  <a:pt x="317" y="2368"/>
                </a:lnTo>
                <a:lnTo>
                  <a:pt x="320" y="2367"/>
                </a:lnTo>
                <a:lnTo>
                  <a:pt x="322" y="2367"/>
                </a:lnTo>
                <a:lnTo>
                  <a:pt x="323" y="2366"/>
                </a:lnTo>
                <a:lnTo>
                  <a:pt x="324" y="2364"/>
                </a:lnTo>
                <a:lnTo>
                  <a:pt x="324" y="2362"/>
                </a:lnTo>
                <a:lnTo>
                  <a:pt x="325" y="2360"/>
                </a:lnTo>
                <a:lnTo>
                  <a:pt x="326" y="2359"/>
                </a:lnTo>
                <a:lnTo>
                  <a:pt x="327" y="2357"/>
                </a:lnTo>
                <a:lnTo>
                  <a:pt x="327" y="2354"/>
                </a:lnTo>
                <a:lnTo>
                  <a:pt x="327" y="2353"/>
                </a:lnTo>
                <a:lnTo>
                  <a:pt x="327" y="2342"/>
                </a:lnTo>
                <a:lnTo>
                  <a:pt x="327" y="2334"/>
                </a:lnTo>
                <a:lnTo>
                  <a:pt x="327" y="2327"/>
                </a:lnTo>
                <a:lnTo>
                  <a:pt x="327" y="2322"/>
                </a:lnTo>
                <a:lnTo>
                  <a:pt x="327" y="2318"/>
                </a:lnTo>
                <a:lnTo>
                  <a:pt x="327" y="2313"/>
                </a:lnTo>
                <a:lnTo>
                  <a:pt x="327" y="2309"/>
                </a:lnTo>
                <a:lnTo>
                  <a:pt x="327" y="2304"/>
                </a:lnTo>
                <a:lnTo>
                  <a:pt x="327" y="2299"/>
                </a:lnTo>
                <a:lnTo>
                  <a:pt x="328" y="2296"/>
                </a:lnTo>
                <a:lnTo>
                  <a:pt x="330" y="2292"/>
                </a:lnTo>
                <a:lnTo>
                  <a:pt x="331" y="2289"/>
                </a:lnTo>
                <a:lnTo>
                  <a:pt x="334" y="2286"/>
                </a:lnTo>
                <a:lnTo>
                  <a:pt x="337" y="2284"/>
                </a:lnTo>
                <a:lnTo>
                  <a:pt x="339" y="2281"/>
                </a:lnTo>
                <a:lnTo>
                  <a:pt x="344" y="2279"/>
                </a:lnTo>
                <a:lnTo>
                  <a:pt x="347" y="2277"/>
                </a:lnTo>
                <a:lnTo>
                  <a:pt x="351" y="2276"/>
                </a:lnTo>
                <a:lnTo>
                  <a:pt x="355" y="2274"/>
                </a:lnTo>
                <a:lnTo>
                  <a:pt x="359" y="2272"/>
                </a:lnTo>
                <a:lnTo>
                  <a:pt x="369" y="2270"/>
                </a:lnTo>
                <a:lnTo>
                  <a:pt x="378" y="2268"/>
                </a:lnTo>
                <a:lnTo>
                  <a:pt x="378" y="2265"/>
                </a:lnTo>
                <a:lnTo>
                  <a:pt x="378" y="2263"/>
                </a:lnTo>
                <a:lnTo>
                  <a:pt x="379" y="2262"/>
                </a:lnTo>
                <a:lnTo>
                  <a:pt x="379" y="2260"/>
                </a:lnTo>
                <a:lnTo>
                  <a:pt x="379" y="2258"/>
                </a:lnTo>
                <a:lnTo>
                  <a:pt x="380" y="2256"/>
                </a:lnTo>
                <a:lnTo>
                  <a:pt x="381" y="2256"/>
                </a:lnTo>
                <a:lnTo>
                  <a:pt x="382" y="2255"/>
                </a:lnTo>
                <a:lnTo>
                  <a:pt x="383" y="2255"/>
                </a:lnTo>
                <a:lnTo>
                  <a:pt x="385" y="2254"/>
                </a:lnTo>
                <a:lnTo>
                  <a:pt x="386" y="2254"/>
                </a:lnTo>
                <a:lnTo>
                  <a:pt x="387" y="2253"/>
                </a:lnTo>
                <a:lnTo>
                  <a:pt x="391" y="2252"/>
                </a:lnTo>
                <a:lnTo>
                  <a:pt x="395" y="2252"/>
                </a:lnTo>
                <a:lnTo>
                  <a:pt x="400" y="2252"/>
                </a:lnTo>
                <a:lnTo>
                  <a:pt x="403" y="2252"/>
                </a:lnTo>
                <a:lnTo>
                  <a:pt x="405" y="2252"/>
                </a:lnTo>
                <a:lnTo>
                  <a:pt x="407" y="2252"/>
                </a:lnTo>
                <a:lnTo>
                  <a:pt x="407" y="2254"/>
                </a:lnTo>
                <a:lnTo>
                  <a:pt x="407" y="2255"/>
                </a:lnTo>
                <a:lnTo>
                  <a:pt x="408" y="2256"/>
                </a:lnTo>
                <a:lnTo>
                  <a:pt x="410" y="2256"/>
                </a:lnTo>
                <a:lnTo>
                  <a:pt x="413" y="2256"/>
                </a:lnTo>
                <a:lnTo>
                  <a:pt x="417" y="2256"/>
                </a:lnTo>
                <a:lnTo>
                  <a:pt x="421" y="2256"/>
                </a:lnTo>
                <a:lnTo>
                  <a:pt x="426" y="2256"/>
                </a:lnTo>
                <a:lnTo>
                  <a:pt x="428" y="2256"/>
                </a:lnTo>
                <a:lnTo>
                  <a:pt x="430" y="2256"/>
                </a:lnTo>
                <a:lnTo>
                  <a:pt x="432" y="2257"/>
                </a:lnTo>
                <a:lnTo>
                  <a:pt x="434" y="2257"/>
                </a:lnTo>
                <a:lnTo>
                  <a:pt x="434" y="2255"/>
                </a:lnTo>
                <a:lnTo>
                  <a:pt x="433" y="2252"/>
                </a:lnTo>
                <a:lnTo>
                  <a:pt x="431" y="2249"/>
                </a:lnTo>
                <a:lnTo>
                  <a:pt x="429" y="2246"/>
                </a:lnTo>
                <a:lnTo>
                  <a:pt x="424" y="2240"/>
                </a:lnTo>
                <a:lnTo>
                  <a:pt x="419" y="2234"/>
                </a:lnTo>
                <a:lnTo>
                  <a:pt x="413" y="2229"/>
                </a:lnTo>
                <a:lnTo>
                  <a:pt x="407" y="2223"/>
                </a:lnTo>
                <a:lnTo>
                  <a:pt x="406" y="2221"/>
                </a:lnTo>
                <a:lnTo>
                  <a:pt x="404" y="2218"/>
                </a:lnTo>
                <a:lnTo>
                  <a:pt x="403" y="2215"/>
                </a:lnTo>
                <a:lnTo>
                  <a:pt x="402" y="2214"/>
                </a:lnTo>
                <a:lnTo>
                  <a:pt x="399" y="2214"/>
                </a:lnTo>
                <a:lnTo>
                  <a:pt x="394" y="2213"/>
                </a:lnTo>
                <a:lnTo>
                  <a:pt x="391" y="2212"/>
                </a:lnTo>
                <a:lnTo>
                  <a:pt x="388" y="2212"/>
                </a:lnTo>
                <a:lnTo>
                  <a:pt x="390" y="2209"/>
                </a:lnTo>
                <a:lnTo>
                  <a:pt x="393" y="2206"/>
                </a:lnTo>
                <a:lnTo>
                  <a:pt x="393" y="2205"/>
                </a:lnTo>
                <a:lnTo>
                  <a:pt x="394" y="2203"/>
                </a:lnTo>
                <a:lnTo>
                  <a:pt x="395" y="2201"/>
                </a:lnTo>
                <a:lnTo>
                  <a:pt x="395" y="2201"/>
                </a:lnTo>
                <a:lnTo>
                  <a:pt x="395" y="2196"/>
                </a:lnTo>
                <a:lnTo>
                  <a:pt x="394" y="2193"/>
                </a:lnTo>
                <a:lnTo>
                  <a:pt x="394" y="2188"/>
                </a:lnTo>
                <a:lnTo>
                  <a:pt x="393" y="2185"/>
                </a:lnTo>
                <a:lnTo>
                  <a:pt x="391" y="2178"/>
                </a:lnTo>
                <a:lnTo>
                  <a:pt x="388" y="2172"/>
                </a:lnTo>
                <a:lnTo>
                  <a:pt x="386" y="2165"/>
                </a:lnTo>
                <a:lnTo>
                  <a:pt x="384" y="2157"/>
                </a:lnTo>
                <a:lnTo>
                  <a:pt x="383" y="2153"/>
                </a:lnTo>
                <a:lnTo>
                  <a:pt x="382" y="2149"/>
                </a:lnTo>
                <a:lnTo>
                  <a:pt x="381" y="2145"/>
                </a:lnTo>
                <a:lnTo>
                  <a:pt x="381" y="2139"/>
                </a:lnTo>
                <a:lnTo>
                  <a:pt x="381" y="2137"/>
                </a:lnTo>
                <a:lnTo>
                  <a:pt x="382" y="2134"/>
                </a:lnTo>
                <a:lnTo>
                  <a:pt x="382" y="2132"/>
                </a:lnTo>
                <a:lnTo>
                  <a:pt x="383" y="2129"/>
                </a:lnTo>
                <a:lnTo>
                  <a:pt x="384" y="2127"/>
                </a:lnTo>
                <a:lnTo>
                  <a:pt x="386" y="2125"/>
                </a:lnTo>
                <a:lnTo>
                  <a:pt x="386" y="2123"/>
                </a:lnTo>
                <a:lnTo>
                  <a:pt x="388" y="2121"/>
                </a:lnTo>
                <a:lnTo>
                  <a:pt x="392" y="2117"/>
                </a:lnTo>
                <a:lnTo>
                  <a:pt x="396" y="2114"/>
                </a:lnTo>
                <a:lnTo>
                  <a:pt x="400" y="2111"/>
                </a:lnTo>
                <a:lnTo>
                  <a:pt x="405" y="2109"/>
                </a:lnTo>
                <a:lnTo>
                  <a:pt x="414" y="2104"/>
                </a:lnTo>
                <a:lnTo>
                  <a:pt x="424" y="2099"/>
                </a:lnTo>
                <a:lnTo>
                  <a:pt x="428" y="2097"/>
                </a:lnTo>
                <a:lnTo>
                  <a:pt x="433" y="2095"/>
                </a:lnTo>
                <a:lnTo>
                  <a:pt x="436" y="2093"/>
                </a:lnTo>
                <a:lnTo>
                  <a:pt x="439" y="2090"/>
                </a:lnTo>
                <a:lnTo>
                  <a:pt x="441" y="2089"/>
                </a:lnTo>
                <a:lnTo>
                  <a:pt x="441" y="2086"/>
                </a:lnTo>
                <a:lnTo>
                  <a:pt x="443" y="2083"/>
                </a:lnTo>
                <a:lnTo>
                  <a:pt x="444" y="2080"/>
                </a:lnTo>
                <a:lnTo>
                  <a:pt x="445" y="2073"/>
                </a:lnTo>
                <a:lnTo>
                  <a:pt x="446" y="2066"/>
                </a:lnTo>
                <a:lnTo>
                  <a:pt x="446" y="2057"/>
                </a:lnTo>
                <a:lnTo>
                  <a:pt x="446" y="2049"/>
                </a:lnTo>
                <a:lnTo>
                  <a:pt x="446" y="2042"/>
                </a:lnTo>
                <a:lnTo>
                  <a:pt x="446" y="2035"/>
                </a:lnTo>
                <a:lnTo>
                  <a:pt x="448" y="2030"/>
                </a:lnTo>
                <a:lnTo>
                  <a:pt x="448" y="2026"/>
                </a:lnTo>
                <a:lnTo>
                  <a:pt x="450" y="2021"/>
                </a:lnTo>
                <a:lnTo>
                  <a:pt x="453" y="2017"/>
                </a:lnTo>
                <a:lnTo>
                  <a:pt x="455" y="2014"/>
                </a:lnTo>
                <a:lnTo>
                  <a:pt x="457" y="2010"/>
                </a:lnTo>
                <a:lnTo>
                  <a:pt x="460" y="2006"/>
                </a:lnTo>
                <a:lnTo>
                  <a:pt x="463" y="2003"/>
                </a:lnTo>
                <a:lnTo>
                  <a:pt x="466" y="2000"/>
                </a:lnTo>
                <a:lnTo>
                  <a:pt x="469" y="1996"/>
                </a:lnTo>
                <a:lnTo>
                  <a:pt x="473" y="1993"/>
                </a:lnTo>
                <a:lnTo>
                  <a:pt x="476" y="1990"/>
                </a:lnTo>
                <a:lnTo>
                  <a:pt x="484" y="1984"/>
                </a:lnTo>
                <a:lnTo>
                  <a:pt x="491" y="1979"/>
                </a:lnTo>
                <a:lnTo>
                  <a:pt x="506" y="1968"/>
                </a:lnTo>
                <a:lnTo>
                  <a:pt x="518" y="1959"/>
                </a:lnTo>
                <a:lnTo>
                  <a:pt x="521" y="1957"/>
                </a:lnTo>
                <a:lnTo>
                  <a:pt x="523" y="1955"/>
                </a:lnTo>
                <a:lnTo>
                  <a:pt x="525" y="1952"/>
                </a:lnTo>
                <a:lnTo>
                  <a:pt x="527" y="1951"/>
                </a:lnTo>
                <a:lnTo>
                  <a:pt x="529" y="1948"/>
                </a:lnTo>
                <a:lnTo>
                  <a:pt x="530" y="1946"/>
                </a:lnTo>
                <a:lnTo>
                  <a:pt x="530" y="1944"/>
                </a:lnTo>
                <a:lnTo>
                  <a:pt x="531" y="1942"/>
                </a:lnTo>
                <a:lnTo>
                  <a:pt x="531" y="1937"/>
                </a:lnTo>
                <a:lnTo>
                  <a:pt x="531" y="1931"/>
                </a:lnTo>
                <a:lnTo>
                  <a:pt x="531" y="1926"/>
                </a:lnTo>
                <a:lnTo>
                  <a:pt x="531" y="1921"/>
                </a:lnTo>
                <a:lnTo>
                  <a:pt x="531" y="1915"/>
                </a:lnTo>
                <a:lnTo>
                  <a:pt x="531" y="1907"/>
                </a:lnTo>
                <a:lnTo>
                  <a:pt x="531" y="1898"/>
                </a:lnTo>
                <a:lnTo>
                  <a:pt x="531" y="1888"/>
                </a:lnTo>
                <a:lnTo>
                  <a:pt x="528" y="1884"/>
                </a:lnTo>
                <a:lnTo>
                  <a:pt x="525" y="1883"/>
                </a:lnTo>
                <a:lnTo>
                  <a:pt x="523" y="1881"/>
                </a:lnTo>
                <a:lnTo>
                  <a:pt x="520" y="1880"/>
                </a:lnTo>
                <a:lnTo>
                  <a:pt x="517" y="1879"/>
                </a:lnTo>
                <a:lnTo>
                  <a:pt x="514" y="1879"/>
                </a:lnTo>
                <a:lnTo>
                  <a:pt x="510" y="1879"/>
                </a:lnTo>
                <a:lnTo>
                  <a:pt x="507" y="1879"/>
                </a:lnTo>
                <a:lnTo>
                  <a:pt x="501" y="1880"/>
                </a:lnTo>
                <a:lnTo>
                  <a:pt x="495" y="1881"/>
                </a:lnTo>
                <a:lnTo>
                  <a:pt x="491" y="1882"/>
                </a:lnTo>
                <a:lnTo>
                  <a:pt x="488" y="1882"/>
                </a:lnTo>
                <a:lnTo>
                  <a:pt x="484" y="1882"/>
                </a:lnTo>
                <a:lnTo>
                  <a:pt x="482" y="1881"/>
                </a:lnTo>
                <a:lnTo>
                  <a:pt x="479" y="1881"/>
                </a:lnTo>
                <a:lnTo>
                  <a:pt x="476" y="1879"/>
                </a:lnTo>
                <a:lnTo>
                  <a:pt x="473" y="1876"/>
                </a:lnTo>
                <a:lnTo>
                  <a:pt x="469" y="1874"/>
                </a:lnTo>
                <a:lnTo>
                  <a:pt x="461" y="1866"/>
                </a:lnTo>
                <a:lnTo>
                  <a:pt x="450" y="1857"/>
                </a:lnTo>
                <a:lnTo>
                  <a:pt x="446" y="1852"/>
                </a:lnTo>
                <a:lnTo>
                  <a:pt x="441" y="1847"/>
                </a:lnTo>
                <a:lnTo>
                  <a:pt x="437" y="1842"/>
                </a:lnTo>
                <a:lnTo>
                  <a:pt x="433" y="1838"/>
                </a:lnTo>
                <a:lnTo>
                  <a:pt x="430" y="1834"/>
                </a:lnTo>
                <a:lnTo>
                  <a:pt x="428" y="1830"/>
                </a:lnTo>
                <a:lnTo>
                  <a:pt x="427" y="1828"/>
                </a:lnTo>
                <a:lnTo>
                  <a:pt x="426" y="1827"/>
                </a:lnTo>
                <a:lnTo>
                  <a:pt x="425" y="1827"/>
                </a:lnTo>
                <a:lnTo>
                  <a:pt x="425" y="1825"/>
                </a:lnTo>
                <a:lnTo>
                  <a:pt x="425" y="1820"/>
                </a:lnTo>
                <a:lnTo>
                  <a:pt x="427" y="1815"/>
                </a:lnTo>
                <a:lnTo>
                  <a:pt x="428" y="1810"/>
                </a:lnTo>
                <a:lnTo>
                  <a:pt x="429" y="1804"/>
                </a:lnTo>
                <a:lnTo>
                  <a:pt x="432" y="1798"/>
                </a:lnTo>
                <a:lnTo>
                  <a:pt x="434" y="1792"/>
                </a:lnTo>
                <a:lnTo>
                  <a:pt x="438" y="1786"/>
                </a:lnTo>
                <a:lnTo>
                  <a:pt x="441" y="1779"/>
                </a:lnTo>
                <a:lnTo>
                  <a:pt x="446" y="1773"/>
                </a:lnTo>
                <a:lnTo>
                  <a:pt x="449" y="1768"/>
                </a:lnTo>
                <a:lnTo>
                  <a:pt x="452" y="1765"/>
                </a:lnTo>
                <a:lnTo>
                  <a:pt x="454" y="1763"/>
                </a:lnTo>
                <a:lnTo>
                  <a:pt x="456" y="1760"/>
                </a:lnTo>
                <a:lnTo>
                  <a:pt x="459" y="1758"/>
                </a:lnTo>
                <a:lnTo>
                  <a:pt x="462" y="1757"/>
                </a:lnTo>
                <a:lnTo>
                  <a:pt x="464" y="1755"/>
                </a:lnTo>
                <a:lnTo>
                  <a:pt x="467" y="1754"/>
                </a:lnTo>
                <a:lnTo>
                  <a:pt x="469" y="1752"/>
                </a:lnTo>
                <a:lnTo>
                  <a:pt x="473" y="1751"/>
                </a:lnTo>
                <a:lnTo>
                  <a:pt x="476" y="1751"/>
                </a:lnTo>
                <a:lnTo>
                  <a:pt x="478" y="1751"/>
                </a:lnTo>
                <a:lnTo>
                  <a:pt x="482" y="1751"/>
                </a:lnTo>
                <a:lnTo>
                  <a:pt x="482" y="1749"/>
                </a:lnTo>
                <a:lnTo>
                  <a:pt x="482" y="1747"/>
                </a:lnTo>
                <a:lnTo>
                  <a:pt x="483" y="1745"/>
                </a:lnTo>
                <a:lnTo>
                  <a:pt x="483" y="1744"/>
                </a:lnTo>
                <a:lnTo>
                  <a:pt x="484" y="1743"/>
                </a:lnTo>
                <a:lnTo>
                  <a:pt x="485" y="1742"/>
                </a:lnTo>
                <a:lnTo>
                  <a:pt x="486" y="1740"/>
                </a:lnTo>
                <a:lnTo>
                  <a:pt x="488" y="1739"/>
                </a:lnTo>
                <a:lnTo>
                  <a:pt x="490" y="1737"/>
                </a:lnTo>
                <a:lnTo>
                  <a:pt x="494" y="1736"/>
                </a:lnTo>
                <a:lnTo>
                  <a:pt x="497" y="1735"/>
                </a:lnTo>
                <a:lnTo>
                  <a:pt x="501" y="1734"/>
                </a:lnTo>
                <a:lnTo>
                  <a:pt x="505" y="1734"/>
                </a:lnTo>
                <a:lnTo>
                  <a:pt x="510" y="1734"/>
                </a:lnTo>
                <a:lnTo>
                  <a:pt x="514" y="1734"/>
                </a:lnTo>
                <a:lnTo>
                  <a:pt x="518" y="1734"/>
                </a:lnTo>
                <a:lnTo>
                  <a:pt x="527" y="1735"/>
                </a:lnTo>
                <a:lnTo>
                  <a:pt x="536" y="1736"/>
                </a:lnTo>
                <a:lnTo>
                  <a:pt x="531" y="1732"/>
                </a:lnTo>
                <a:lnTo>
                  <a:pt x="527" y="1729"/>
                </a:lnTo>
                <a:lnTo>
                  <a:pt x="525" y="1726"/>
                </a:lnTo>
                <a:lnTo>
                  <a:pt x="523" y="1724"/>
                </a:lnTo>
                <a:lnTo>
                  <a:pt x="523" y="1723"/>
                </a:lnTo>
                <a:lnTo>
                  <a:pt x="522" y="1721"/>
                </a:lnTo>
                <a:lnTo>
                  <a:pt x="522" y="1720"/>
                </a:lnTo>
                <a:lnTo>
                  <a:pt x="522" y="1718"/>
                </a:lnTo>
                <a:lnTo>
                  <a:pt x="522" y="1716"/>
                </a:lnTo>
                <a:lnTo>
                  <a:pt x="523" y="1714"/>
                </a:lnTo>
                <a:lnTo>
                  <a:pt x="524" y="1711"/>
                </a:lnTo>
                <a:lnTo>
                  <a:pt x="525" y="1710"/>
                </a:lnTo>
                <a:lnTo>
                  <a:pt x="529" y="1706"/>
                </a:lnTo>
                <a:lnTo>
                  <a:pt x="533" y="1703"/>
                </a:lnTo>
                <a:lnTo>
                  <a:pt x="535" y="1701"/>
                </a:lnTo>
                <a:lnTo>
                  <a:pt x="538" y="1699"/>
                </a:lnTo>
                <a:lnTo>
                  <a:pt x="538" y="1696"/>
                </a:lnTo>
                <a:lnTo>
                  <a:pt x="541" y="1693"/>
                </a:lnTo>
                <a:lnTo>
                  <a:pt x="542" y="1689"/>
                </a:lnTo>
                <a:lnTo>
                  <a:pt x="544" y="1685"/>
                </a:lnTo>
                <a:lnTo>
                  <a:pt x="544" y="1681"/>
                </a:lnTo>
                <a:lnTo>
                  <a:pt x="545" y="1675"/>
                </a:lnTo>
                <a:lnTo>
                  <a:pt x="544" y="1672"/>
                </a:lnTo>
                <a:lnTo>
                  <a:pt x="543" y="1669"/>
                </a:lnTo>
                <a:lnTo>
                  <a:pt x="542" y="1667"/>
                </a:lnTo>
                <a:lnTo>
                  <a:pt x="541" y="1664"/>
                </a:lnTo>
                <a:lnTo>
                  <a:pt x="539" y="1661"/>
                </a:lnTo>
                <a:lnTo>
                  <a:pt x="538" y="1657"/>
                </a:lnTo>
                <a:lnTo>
                  <a:pt x="538" y="1653"/>
                </a:lnTo>
                <a:lnTo>
                  <a:pt x="538" y="1647"/>
                </a:lnTo>
                <a:lnTo>
                  <a:pt x="538" y="1644"/>
                </a:lnTo>
                <a:lnTo>
                  <a:pt x="539" y="1639"/>
                </a:lnTo>
                <a:lnTo>
                  <a:pt x="542" y="1634"/>
                </a:lnTo>
                <a:lnTo>
                  <a:pt x="545" y="1627"/>
                </a:lnTo>
                <a:lnTo>
                  <a:pt x="548" y="1620"/>
                </a:lnTo>
                <a:lnTo>
                  <a:pt x="551" y="1615"/>
                </a:lnTo>
                <a:lnTo>
                  <a:pt x="552" y="1612"/>
                </a:lnTo>
                <a:lnTo>
                  <a:pt x="555" y="1609"/>
                </a:lnTo>
                <a:lnTo>
                  <a:pt x="557" y="1607"/>
                </a:lnTo>
                <a:lnTo>
                  <a:pt x="559" y="1606"/>
                </a:lnTo>
                <a:lnTo>
                  <a:pt x="561" y="1605"/>
                </a:lnTo>
                <a:lnTo>
                  <a:pt x="563" y="1604"/>
                </a:lnTo>
                <a:lnTo>
                  <a:pt x="568" y="1602"/>
                </a:lnTo>
                <a:lnTo>
                  <a:pt x="572" y="1601"/>
                </a:lnTo>
                <a:lnTo>
                  <a:pt x="577" y="1599"/>
                </a:lnTo>
                <a:lnTo>
                  <a:pt x="581" y="1597"/>
                </a:lnTo>
                <a:lnTo>
                  <a:pt x="582" y="1596"/>
                </a:lnTo>
                <a:lnTo>
                  <a:pt x="584" y="1594"/>
                </a:lnTo>
                <a:lnTo>
                  <a:pt x="585" y="1592"/>
                </a:lnTo>
                <a:lnTo>
                  <a:pt x="586" y="1590"/>
                </a:lnTo>
                <a:lnTo>
                  <a:pt x="584" y="1590"/>
                </a:lnTo>
                <a:lnTo>
                  <a:pt x="581" y="1590"/>
                </a:lnTo>
                <a:lnTo>
                  <a:pt x="579" y="1589"/>
                </a:lnTo>
                <a:lnTo>
                  <a:pt x="576" y="1588"/>
                </a:lnTo>
                <a:lnTo>
                  <a:pt x="571" y="1585"/>
                </a:lnTo>
                <a:lnTo>
                  <a:pt x="566" y="1583"/>
                </a:lnTo>
                <a:lnTo>
                  <a:pt x="560" y="1579"/>
                </a:lnTo>
                <a:lnTo>
                  <a:pt x="557" y="1577"/>
                </a:lnTo>
                <a:lnTo>
                  <a:pt x="553" y="1574"/>
                </a:lnTo>
                <a:lnTo>
                  <a:pt x="552" y="1571"/>
                </a:lnTo>
                <a:lnTo>
                  <a:pt x="558" y="1566"/>
                </a:lnTo>
                <a:lnTo>
                  <a:pt x="563" y="1561"/>
                </a:lnTo>
                <a:lnTo>
                  <a:pt x="566" y="1558"/>
                </a:lnTo>
                <a:lnTo>
                  <a:pt x="570" y="1557"/>
                </a:lnTo>
                <a:lnTo>
                  <a:pt x="572" y="1556"/>
                </a:lnTo>
                <a:lnTo>
                  <a:pt x="574" y="1555"/>
                </a:lnTo>
                <a:lnTo>
                  <a:pt x="577" y="1555"/>
                </a:lnTo>
                <a:lnTo>
                  <a:pt x="579" y="1555"/>
                </a:lnTo>
                <a:lnTo>
                  <a:pt x="585" y="1555"/>
                </a:lnTo>
                <a:lnTo>
                  <a:pt x="588" y="1555"/>
                </a:lnTo>
                <a:lnTo>
                  <a:pt x="590" y="1556"/>
                </a:lnTo>
                <a:lnTo>
                  <a:pt x="591" y="1556"/>
                </a:lnTo>
                <a:lnTo>
                  <a:pt x="592" y="1555"/>
                </a:lnTo>
                <a:lnTo>
                  <a:pt x="593" y="1555"/>
                </a:lnTo>
                <a:lnTo>
                  <a:pt x="593" y="1559"/>
                </a:lnTo>
                <a:lnTo>
                  <a:pt x="593" y="1564"/>
                </a:lnTo>
                <a:lnTo>
                  <a:pt x="594" y="1567"/>
                </a:lnTo>
                <a:lnTo>
                  <a:pt x="595" y="1571"/>
                </a:lnTo>
                <a:lnTo>
                  <a:pt x="596" y="1573"/>
                </a:lnTo>
                <a:lnTo>
                  <a:pt x="597" y="1575"/>
                </a:lnTo>
                <a:lnTo>
                  <a:pt x="598" y="1576"/>
                </a:lnTo>
                <a:lnTo>
                  <a:pt x="599" y="1577"/>
                </a:lnTo>
                <a:lnTo>
                  <a:pt x="600" y="1578"/>
                </a:lnTo>
                <a:lnTo>
                  <a:pt x="602" y="1579"/>
                </a:lnTo>
                <a:lnTo>
                  <a:pt x="604" y="1579"/>
                </a:lnTo>
                <a:lnTo>
                  <a:pt x="606" y="1580"/>
                </a:lnTo>
                <a:lnTo>
                  <a:pt x="609" y="1580"/>
                </a:lnTo>
                <a:lnTo>
                  <a:pt x="613" y="1579"/>
                </a:lnTo>
                <a:lnTo>
                  <a:pt x="615" y="1579"/>
                </a:lnTo>
                <a:lnTo>
                  <a:pt x="618" y="1578"/>
                </a:lnTo>
                <a:lnTo>
                  <a:pt x="621" y="1578"/>
                </a:lnTo>
                <a:lnTo>
                  <a:pt x="622" y="1577"/>
                </a:lnTo>
                <a:lnTo>
                  <a:pt x="624" y="1576"/>
                </a:lnTo>
                <a:lnTo>
                  <a:pt x="626" y="1575"/>
                </a:lnTo>
                <a:lnTo>
                  <a:pt x="627" y="1573"/>
                </a:lnTo>
                <a:lnTo>
                  <a:pt x="628" y="1572"/>
                </a:lnTo>
                <a:lnTo>
                  <a:pt x="628" y="1571"/>
                </a:lnTo>
                <a:lnTo>
                  <a:pt x="629" y="1570"/>
                </a:lnTo>
                <a:lnTo>
                  <a:pt x="630" y="1566"/>
                </a:lnTo>
                <a:lnTo>
                  <a:pt x="630" y="1564"/>
                </a:lnTo>
                <a:lnTo>
                  <a:pt x="630" y="1553"/>
                </a:lnTo>
                <a:lnTo>
                  <a:pt x="630" y="1542"/>
                </a:lnTo>
                <a:lnTo>
                  <a:pt x="630" y="1538"/>
                </a:lnTo>
                <a:lnTo>
                  <a:pt x="630" y="1536"/>
                </a:lnTo>
                <a:lnTo>
                  <a:pt x="629" y="1532"/>
                </a:lnTo>
                <a:lnTo>
                  <a:pt x="628" y="1530"/>
                </a:lnTo>
                <a:lnTo>
                  <a:pt x="628" y="1527"/>
                </a:lnTo>
                <a:lnTo>
                  <a:pt x="627" y="1524"/>
                </a:lnTo>
                <a:lnTo>
                  <a:pt x="625" y="1523"/>
                </a:lnTo>
                <a:lnTo>
                  <a:pt x="623" y="1521"/>
                </a:lnTo>
                <a:lnTo>
                  <a:pt x="609" y="1524"/>
                </a:lnTo>
                <a:lnTo>
                  <a:pt x="607" y="1526"/>
                </a:lnTo>
                <a:lnTo>
                  <a:pt x="606" y="1527"/>
                </a:lnTo>
                <a:lnTo>
                  <a:pt x="605" y="1528"/>
                </a:lnTo>
                <a:lnTo>
                  <a:pt x="603" y="1529"/>
                </a:lnTo>
                <a:lnTo>
                  <a:pt x="600" y="1530"/>
                </a:lnTo>
                <a:lnTo>
                  <a:pt x="597" y="1530"/>
                </a:lnTo>
                <a:lnTo>
                  <a:pt x="594" y="1530"/>
                </a:lnTo>
                <a:lnTo>
                  <a:pt x="592" y="1530"/>
                </a:lnTo>
                <a:lnTo>
                  <a:pt x="591" y="1530"/>
                </a:lnTo>
                <a:lnTo>
                  <a:pt x="591" y="1531"/>
                </a:lnTo>
                <a:lnTo>
                  <a:pt x="590" y="1532"/>
                </a:lnTo>
                <a:lnTo>
                  <a:pt x="590" y="1533"/>
                </a:lnTo>
                <a:lnTo>
                  <a:pt x="593" y="1534"/>
                </a:lnTo>
                <a:lnTo>
                  <a:pt x="600" y="1537"/>
                </a:lnTo>
                <a:lnTo>
                  <a:pt x="601" y="1538"/>
                </a:lnTo>
                <a:lnTo>
                  <a:pt x="602" y="1539"/>
                </a:lnTo>
                <a:lnTo>
                  <a:pt x="603" y="1540"/>
                </a:lnTo>
                <a:lnTo>
                  <a:pt x="604" y="1541"/>
                </a:lnTo>
                <a:lnTo>
                  <a:pt x="604" y="1543"/>
                </a:lnTo>
                <a:lnTo>
                  <a:pt x="603" y="1544"/>
                </a:lnTo>
                <a:lnTo>
                  <a:pt x="602" y="1545"/>
                </a:lnTo>
                <a:lnTo>
                  <a:pt x="600" y="1546"/>
                </a:lnTo>
                <a:lnTo>
                  <a:pt x="592" y="1546"/>
                </a:lnTo>
                <a:lnTo>
                  <a:pt x="585" y="1547"/>
                </a:lnTo>
                <a:lnTo>
                  <a:pt x="579" y="1548"/>
                </a:lnTo>
                <a:lnTo>
                  <a:pt x="572" y="1548"/>
                </a:lnTo>
                <a:lnTo>
                  <a:pt x="575" y="1544"/>
                </a:lnTo>
                <a:lnTo>
                  <a:pt x="576" y="1542"/>
                </a:lnTo>
                <a:lnTo>
                  <a:pt x="578" y="1540"/>
                </a:lnTo>
                <a:lnTo>
                  <a:pt x="579" y="1538"/>
                </a:lnTo>
                <a:lnTo>
                  <a:pt x="578" y="1537"/>
                </a:lnTo>
                <a:lnTo>
                  <a:pt x="575" y="1535"/>
                </a:lnTo>
                <a:lnTo>
                  <a:pt x="573" y="1534"/>
                </a:lnTo>
                <a:lnTo>
                  <a:pt x="571" y="1533"/>
                </a:lnTo>
                <a:lnTo>
                  <a:pt x="566" y="1531"/>
                </a:lnTo>
                <a:lnTo>
                  <a:pt x="560" y="1530"/>
                </a:lnTo>
                <a:lnTo>
                  <a:pt x="552" y="1530"/>
                </a:lnTo>
                <a:lnTo>
                  <a:pt x="548" y="1530"/>
                </a:lnTo>
                <a:lnTo>
                  <a:pt x="547" y="1522"/>
                </a:lnTo>
                <a:lnTo>
                  <a:pt x="547" y="1515"/>
                </a:lnTo>
                <a:lnTo>
                  <a:pt x="546" y="1508"/>
                </a:lnTo>
                <a:lnTo>
                  <a:pt x="545" y="1500"/>
                </a:lnTo>
                <a:lnTo>
                  <a:pt x="544" y="1488"/>
                </a:lnTo>
                <a:lnTo>
                  <a:pt x="542" y="1475"/>
                </a:lnTo>
                <a:lnTo>
                  <a:pt x="539" y="1466"/>
                </a:lnTo>
                <a:lnTo>
                  <a:pt x="538" y="1457"/>
                </a:lnTo>
                <a:lnTo>
                  <a:pt x="536" y="1452"/>
                </a:lnTo>
                <a:lnTo>
                  <a:pt x="536" y="1448"/>
                </a:lnTo>
                <a:lnTo>
                  <a:pt x="536" y="1445"/>
                </a:lnTo>
                <a:lnTo>
                  <a:pt x="536" y="1442"/>
                </a:lnTo>
                <a:lnTo>
                  <a:pt x="538" y="1439"/>
                </a:lnTo>
                <a:lnTo>
                  <a:pt x="538" y="1436"/>
                </a:lnTo>
                <a:lnTo>
                  <a:pt x="539" y="1434"/>
                </a:lnTo>
                <a:lnTo>
                  <a:pt x="541" y="1432"/>
                </a:lnTo>
                <a:lnTo>
                  <a:pt x="543" y="1430"/>
                </a:lnTo>
                <a:lnTo>
                  <a:pt x="545" y="1429"/>
                </a:lnTo>
                <a:lnTo>
                  <a:pt x="546" y="1428"/>
                </a:lnTo>
                <a:lnTo>
                  <a:pt x="548" y="1427"/>
                </a:lnTo>
                <a:lnTo>
                  <a:pt x="550" y="1427"/>
                </a:lnTo>
                <a:lnTo>
                  <a:pt x="552" y="1428"/>
                </a:lnTo>
                <a:lnTo>
                  <a:pt x="553" y="1429"/>
                </a:lnTo>
                <a:lnTo>
                  <a:pt x="555" y="1430"/>
                </a:lnTo>
                <a:lnTo>
                  <a:pt x="557" y="1433"/>
                </a:lnTo>
                <a:lnTo>
                  <a:pt x="559" y="1435"/>
                </a:lnTo>
                <a:lnTo>
                  <a:pt x="560" y="1435"/>
                </a:lnTo>
                <a:lnTo>
                  <a:pt x="565" y="1436"/>
                </a:lnTo>
                <a:lnTo>
                  <a:pt x="569" y="1437"/>
                </a:lnTo>
                <a:lnTo>
                  <a:pt x="575" y="1439"/>
                </a:lnTo>
                <a:lnTo>
                  <a:pt x="580" y="1440"/>
                </a:lnTo>
                <a:lnTo>
                  <a:pt x="586" y="1443"/>
                </a:lnTo>
                <a:lnTo>
                  <a:pt x="589" y="1444"/>
                </a:lnTo>
                <a:lnTo>
                  <a:pt x="591" y="1445"/>
                </a:lnTo>
                <a:lnTo>
                  <a:pt x="593" y="1447"/>
                </a:lnTo>
                <a:lnTo>
                  <a:pt x="595" y="1448"/>
                </a:lnTo>
                <a:lnTo>
                  <a:pt x="597" y="1450"/>
                </a:lnTo>
                <a:lnTo>
                  <a:pt x="599" y="1451"/>
                </a:lnTo>
                <a:lnTo>
                  <a:pt x="601" y="1453"/>
                </a:lnTo>
                <a:lnTo>
                  <a:pt x="604" y="1454"/>
                </a:lnTo>
                <a:lnTo>
                  <a:pt x="608" y="1454"/>
                </a:lnTo>
                <a:lnTo>
                  <a:pt x="614" y="1455"/>
                </a:lnTo>
                <a:lnTo>
                  <a:pt x="619" y="1456"/>
                </a:lnTo>
                <a:lnTo>
                  <a:pt x="625" y="1456"/>
                </a:lnTo>
                <a:lnTo>
                  <a:pt x="630" y="1457"/>
                </a:lnTo>
                <a:lnTo>
                  <a:pt x="637" y="1457"/>
                </a:lnTo>
                <a:lnTo>
                  <a:pt x="641" y="1456"/>
                </a:lnTo>
                <a:lnTo>
                  <a:pt x="646" y="1456"/>
                </a:lnTo>
                <a:lnTo>
                  <a:pt x="651" y="1455"/>
                </a:lnTo>
                <a:lnTo>
                  <a:pt x="656" y="1454"/>
                </a:lnTo>
                <a:lnTo>
                  <a:pt x="661" y="1454"/>
                </a:lnTo>
                <a:lnTo>
                  <a:pt x="666" y="1452"/>
                </a:lnTo>
                <a:lnTo>
                  <a:pt x="670" y="1450"/>
                </a:lnTo>
                <a:lnTo>
                  <a:pt x="676" y="1448"/>
                </a:lnTo>
                <a:lnTo>
                  <a:pt x="680" y="1446"/>
                </a:lnTo>
                <a:lnTo>
                  <a:pt x="683" y="1443"/>
                </a:lnTo>
                <a:lnTo>
                  <a:pt x="688" y="1441"/>
                </a:lnTo>
                <a:lnTo>
                  <a:pt x="691" y="1438"/>
                </a:lnTo>
                <a:lnTo>
                  <a:pt x="694" y="1435"/>
                </a:lnTo>
                <a:lnTo>
                  <a:pt x="697" y="1433"/>
                </a:lnTo>
                <a:lnTo>
                  <a:pt x="698" y="1430"/>
                </a:lnTo>
                <a:lnTo>
                  <a:pt x="700" y="1426"/>
                </a:lnTo>
                <a:lnTo>
                  <a:pt x="700" y="1424"/>
                </a:lnTo>
                <a:lnTo>
                  <a:pt x="700" y="1420"/>
                </a:lnTo>
                <a:lnTo>
                  <a:pt x="699" y="1419"/>
                </a:lnTo>
                <a:lnTo>
                  <a:pt x="698" y="1417"/>
                </a:lnTo>
                <a:lnTo>
                  <a:pt x="697" y="1414"/>
                </a:lnTo>
                <a:lnTo>
                  <a:pt x="697" y="1413"/>
                </a:lnTo>
                <a:lnTo>
                  <a:pt x="696" y="1412"/>
                </a:lnTo>
                <a:lnTo>
                  <a:pt x="694" y="1411"/>
                </a:lnTo>
                <a:lnTo>
                  <a:pt x="691" y="1408"/>
                </a:lnTo>
                <a:lnTo>
                  <a:pt x="690" y="1405"/>
                </a:lnTo>
                <a:lnTo>
                  <a:pt x="688" y="1405"/>
                </a:lnTo>
                <a:lnTo>
                  <a:pt x="687" y="1403"/>
                </a:lnTo>
                <a:lnTo>
                  <a:pt x="685" y="1401"/>
                </a:lnTo>
                <a:lnTo>
                  <a:pt x="684" y="1399"/>
                </a:lnTo>
                <a:lnTo>
                  <a:pt x="686" y="1398"/>
                </a:lnTo>
                <a:lnTo>
                  <a:pt x="689" y="1396"/>
                </a:lnTo>
                <a:lnTo>
                  <a:pt x="691" y="1393"/>
                </a:lnTo>
                <a:lnTo>
                  <a:pt x="693" y="1391"/>
                </a:lnTo>
                <a:lnTo>
                  <a:pt x="696" y="1387"/>
                </a:lnTo>
                <a:lnTo>
                  <a:pt x="697" y="1384"/>
                </a:lnTo>
                <a:lnTo>
                  <a:pt x="698" y="1381"/>
                </a:lnTo>
                <a:lnTo>
                  <a:pt x="698" y="1379"/>
                </a:lnTo>
                <a:lnTo>
                  <a:pt x="698" y="1374"/>
                </a:lnTo>
                <a:lnTo>
                  <a:pt x="698" y="1371"/>
                </a:lnTo>
                <a:lnTo>
                  <a:pt x="698" y="1368"/>
                </a:lnTo>
                <a:lnTo>
                  <a:pt x="700" y="1364"/>
                </a:lnTo>
                <a:lnTo>
                  <a:pt x="701" y="1362"/>
                </a:lnTo>
                <a:lnTo>
                  <a:pt x="703" y="1359"/>
                </a:lnTo>
                <a:lnTo>
                  <a:pt x="704" y="1356"/>
                </a:lnTo>
                <a:lnTo>
                  <a:pt x="705" y="1352"/>
                </a:lnTo>
                <a:lnTo>
                  <a:pt x="707" y="1349"/>
                </a:lnTo>
                <a:lnTo>
                  <a:pt x="709" y="1343"/>
                </a:lnTo>
                <a:lnTo>
                  <a:pt x="709" y="1332"/>
                </a:lnTo>
                <a:lnTo>
                  <a:pt x="708" y="1331"/>
                </a:lnTo>
                <a:lnTo>
                  <a:pt x="706" y="1331"/>
                </a:lnTo>
                <a:lnTo>
                  <a:pt x="705" y="1330"/>
                </a:lnTo>
                <a:lnTo>
                  <a:pt x="704" y="1330"/>
                </a:lnTo>
                <a:lnTo>
                  <a:pt x="704" y="1329"/>
                </a:lnTo>
                <a:lnTo>
                  <a:pt x="703" y="1328"/>
                </a:lnTo>
                <a:lnTo>
                  <a:pt x="702" y="1328"/>
                </a:lnTo>
                <a:lnTo>
                  <a:pt x="702" y="1327"/>
                </a:lnTo>
                <a:lnTo>
                  <a:pt x="710" y="1327"/>
                </a:lnTo>
                <a:lnTo>
                  <a:pt x="709" y="1326"/>
                </a:lnTo>
                <a:lnTo>
                  <a:pt x="706" y="1324"/>
                </a:lnTo>
                <a:lnTo>
                  <a:pt x="704" y="1322"/>
                </a:lnTo>
                <a:lnTo>
                  <a:pt x="701" y="1319"/>
                </a:lnTo>
                <a:lnTo>
                  <a:pt x="697" y="1315"/>
                </a:lnTo>
                <a:lnTo>
                  <a:pt x="695" y="1313"/>
                </a:lnTo>
                <a:lnTo>
                  <a:pt x="695" y="1288"/>
                </a:lnTo>
                <a:lnTo>
                  <a:pt x="700" y="1288"/>
                </a:lnTo>
                <a:lnTo>
                  <a:pt x="705" y="1291"/>
                </a:lnTo>
                <a:lnTo>
                  <a:pt x="710" y="1293"/>
                </a:lnTo>
                <a:lnTo>
                  <a:pt x="715" y="1295"/>
                </a:lnTo>
                <a:lnTo>
                  <a:pt x="720" y="1296"/>
                </a:lnTo>
                <a:lnTo>
                  <a:pt x="727" y="1297"/>
                </a:lnTo>
                <a:lnTo>
                  <a:pt x="733" y="1297"/>
                </a:lnTo>
                <a:lnTo>
                  <a:pt x="741" y="1298"/>
                </a:lnTo>
                <a:lnTo>
                  <a:pt x="749" y="1298"/>
                </a:lnTo>
                <a:lnTo>
                  <a:pt x="758" y="1298"/>
                </a:lnTo>
                <a:lnTo>
                  <a:pt x="766" y="1297"/>
                </a:lnTo>
                <a:lnTo>
                  <a:pt x="773" y="1296"/>
                </a:lnTo>
                <a:lnTo>
                  <a:pt x="781" y="1295"/>
                </a:lnTo>
                <a:lnTo>
                  <a:pt x="795" y="1294"/>
                </a:lnTo>
                <a:lnTo>
                  <a:pt x="809" y="1290"/>
                </a:lnTo>
                <a:lnTo>
                  <a:pt x="822" y="1288"/>
                </a:lnTo>
                <a:lnTo>
                  <a:pt x="835" y="1285"/>
                </a:lnTo>
                <a:lnTo>
                  <a:pt x="841" y="1284"/>
                </a:lnTo>
                <a:lnTo>
                  <a:pt x="848" y="1283"/>
                </a:lnTo>
                <a:lnTo>
                  <a:pt x="854" y="1283"/>
                </a:lnTo>
                <a:lnTo>
                  <a:pt x="860" y="1283"/>
                </a:lnTo>
                <a:lnTo>
                  <a:pt x="862" y="1282"/>
                </a:lnTo>
                <a:lnTo>
                  <a:pt x="863" y="1282"/>
                </a:lnTo>
                <a:lnTo>
                  <a:pt x="865" y="1282"/>
                </a:lnTo>
                <a:lnTo>
                  <a:pt x="868" y="1281"/>
                </a:lnTo>
                <a:lnTo>
                  <a:pt x="870" y="1280"/>
                </a:lnTo>
                <a:lnTo>
                  <a:pt x="873" y="1279"/>
                </a:lnTo>
                <a:lnTo>
                  <a:pt x="876" y="1277"/>
                </a:lnTo>
                <a:lnTo>
                  <a:pt x="878" y="1275"/>
                </a:lnTo>
                <a:lnTo>
                  <a:pt x="880" y="1275"/>
                </a:lnTo>
                <a:lnTo>
                  <a:pt x="881" y="1274"/>
                </a:lnTo>
                <a:lnTo>
                  <a:pt x="883" y="1274"/>
                </a:lnTo>
                <a:lnTo>
                  <a:pt x="884" y="1274"/>
                </a:lnTo>
                <a:lnTo>
                  <a:pt x="890" y="1274"/>
                </a:lnTo>
                <a:lnTo>
                  <a:pt x="897" y="1274"/>
                </a:lnTo>
                <a:lnTo>
                  <a:pt x="904" y="1273"/>
                </a:lnTo>
                <a:lnTo>
                  <a:pt x="911" y="1272"/>
                </a:lnTo>
                <a:lnTo>
                  <a:pt x="917" y="1270"/>
                </a:lnTo>
                <a:lnTo>
                  <a:pt x="924" y="1269"/>
                </a:lnTo>
                <a:lnTo>
                  <a:pt x="931" y="1267"/>
                </a:lnTo>
                <a:lnTo>
                  <a:pt x="937" y="1265"/>
                </a:lnTo>
                <a:lnTo>
                  <a:pt x="943" y="1263"/>
                </a:lnTo>
                <a:lnTo>
                  <a:pt x="949" y="1260"/>
                </a:lnTo>
                <a:lnTo>
                  <a:pt x="955" y="1258"/>
                </a:lnTo>
                <a:lnTo>
                  <a:pt x="959" y="1255"/>
                </a:lnTo>
                <a:lnTo>
                  <a:pt x="965" y="1253"/>
                </a:lnTo>
                <a:lnTo>
                  <a:pt x="969" y="1249"/>
                </a:lnTo>
                <a:lnTo>
                  <a:pt x="972" y="1246"/>
                </a:lnTo>
                <a:lnTo>
                  <a:pt x="975" y="1244"/>
                </a:lnTo>
                <a:lnTo>
                  <a:pt x="977" y="1242"/>
                </a:lnTo>
                <a:lnTo>
                  <a:pt x="979" y="1239"/>
                </a:lnTo>
                <a:lnTo>
                  <a:pt x="980" y="1237"/>
                </a:lnTo>
                <a:lnTo>
                  <a:pt x="980" y="1235"/>
                </a:lnTo>
                <a:lnTo>
                  <a:pt x="982" y="1230"/>
                </a:lnTo>
                <a:lnTo>
                  <a:pt x="983" y="1225"/>
                </a:lnTo>
                <a:lnTo>
                  <a:pt x="984" y="1219"/>
                </a:lnTo>
                <a:lnTo>
                  <a:pt x="986" y="1214"/>
                </a:lnTo>
                <a:lnTo>
                  <a:pt x="986" y="1212"/>
                </a:lnTo>
                <a:lnTo>
                  <a:pt x="987" y="1209"/>
                </a:lnTo>
                <a:lnTo>
                  <a:pt x="989" y="1207"/>
                </a:lnTo>
                <a:lnTo>
                  <a:pt x="991" y="1205"/>
                </a:lnTo>
                <a:lnTo>
                  <a:pt x="1000" y="1197"/>
                </a:lnTo>
                <a:lnTo>
                  <a:pt x="1007" y="1188"/>
                </a:lnTo>
                <a:lnTo>
                  <a:pt x="1011" y="1184"/>
                </a:lnTo>
                <a:lnTo>
                  <a:pt x="1015" y="1179"/>
                </a:lnTo>
                <a:lnTo>
                  <a:pt x="1018" y="1175"/>
                </a:lnTo>
                <a:lnTo>
                  <a:pt x="1021" y="1170"/>
                </a:lnTo>
                <a:lnTo>
                  <a:pt x="1025" y="1164"/>
                </a:lnTo>
                <a:lnTo>
                  <a:pt x="1027" y="1159"/>
                </a:lnTo>
                <a:lnTo>
                  <a:pt x="1029" y="1153"/>
                </a:lnTo>
                <a:lnTo>
                  <a:pt x="1031" y="1147"/>
                </a:lnTo>
                <a:lnTo>
                  <a:pt x="1033" y="1141"/>
                </a:lnTo>
                <a:lnTo>
                  <a:pt x="1034" y="1134"/>
                </a:lnTo>
                <a:lnTo>
                  <a:pt x="1035" y="1127"/>
                </a:lnTo>
                <a:lnTo>
                  <a:pt x="1035" y="1119"/>
                </a:lnTo>
                <a:lnTo>
                  <a:pt x="1032" y="1115"/>
                </a:lnTo>
                <a:lnTo>
                  <a:pt x="1029" y="1110"/>
                </a:lnTo>
                <a:lnTo>
                  <a:pt x="1026" y="1110"/>
                </a:lnTo>
                <a:lnTo>
                  <a:pt x="1022" y="1109"/>
                </a:lnTo>
                <a:lnTo>
                  <a:pt x="1018" y="1109"/>
                </a:lnTo>
                <a:lnTo>
                  <a:pt x="1015" y="1108"/>
                </a:lnTo>
                <a:lnTo>
                  <a:pt x="1013" y="1107"/>
                </a:lnTo>
                <a:lnTo>
                  <a:pt x="1008" y="1102"/>
                </a:lnTo>
                <a:lnTo>
                  <a:pt x="1006" y="1101"/>
                </a:lnTo>
                <a:lnTo>
                  <a:pt x="1003" y="1097"/>
                </a:lnTo>
                <a:lnTo>
                  <a:pt x="1000" y="1094"/>
                </a:lnTo>
                <a:lnTo>
                  <a:pt x="998" y="1090"/>
                </a:lnTo>
                <a:lnTo>
                  <a:pt x="995" y="1087"/>
                </a:lnTo>
                <a:lnTo>
                  <a:pt x="993" y="1083"/>
                </a:lnTo>
                <a:lnTo>
                  <a:pt x="993" y="1081"/>
                </a:lnTo>
                <a:lnTo>
                  <a:pt x="992" y="1080"/>
                </a:lnTo>
                <a:lnTo>
                  <a:pt x="992" y="1078"/>
                </a:lnTo>
                <a:lnTo>
                  <a:pt x="992" y="1076"/>
                </a:lnTo>
                <a:lnTo>
                  <a:pt x="992" y="1074"/>
                </a:lnTo>
                <a:lnTo>
                  <a:pt x="992" y="1072"/>
                </a:lnTo>
                <a:lnTo>
                  <a:pt x="992" y="1071"/>
                </a:lnTo>
                <a:lnTo>
                  <a:pt x="993" y="1069"/>
                </a:lnTo>
                <a:lnTo>
                  <a:pt x="993" y="1067"/>
                </a:lnTo>
                <a:lnTo>
                  <a:pt x="994" y="1066"/>
                </a:lnTo>
                <a:lnTo>
                  <a:pt x="996" y="1065"/>
                </a:lnTo>
                <a:lnTo>
                  <a:pt x="998" y="1063"/>
                </a:lnTo>
                <a:lnTo>
                  <a:pt x="1001" y="1061"/>
                </a:lnTo>
                <a:lnTo>
                  <a:pt x="1003" y="1059"/>
                </a:lnTo>
                <a:lnTo>
                  <a:pt x="1006" y="1057"/>
                </a:lnTo>
                <a:lnTo>
                  <a:pt x="1007" y="1055"/>
                </a:lnTo>
                <a:lnTo>
                  <a:pt x="1008" y="1053"/>
                </a:lnTo>
                <a:lnTo>
                  <a:pt x="1009" y="1052"/>
                </a:lnTo>
                <a:lnTo>
                  <a:pt x="1010" y="1051"/>
                </a:lnTo>
                <a:lnTo>
                  <a:pt x="1010" y="1049"/>
                </a:lnTo>
                <a:lnTo>
                  <a:pt x="1010" y="1045"/>
                </a:lnTo>
                <a:lnTo>
                  <a:pt x="1010" y="1043"/>
                </a:lnTo>
                <a:lnTo>
                  <a:pt x="1010" y="1041"/>
                </a:lnTo>
                <a:lnTo>
                  <a:pt x="1010" y="1039"/>
                </a:lnTo>
                <a:lnTo>
                  <a:pt x="1010" y="1039"/>
                </a:lnTo>
                <a:lnTo>
                  <a:pt x="1009" y="1037"/>
                </a:lnTo>
                <a:lnTo>
                  <a:pt x="1008" y="1035"/>
                </a:lnTo>
                <a:lnTo>
                  <a:pt x="1007" y="1033"/>
                </a:lnTo>
                <a:lnTo>
                  <a:pt x="1006" y="1032"/>
                </a:lnTo>
                <a:lnTo>
                  <a:pt x="1004" y="1031"/>
                </a:lnTo>
                <a:lnTo>
                  <a:pt x="1000" y="1027"/>
                </a:lnTo>
                <a:lnTo>
                  <a:pt x="996" y="1025"/>
                </a:lnTo>
                <a:lnTo>
                  <a:pt x="992" y="1021"/>
                </a:lnTo>
                <a:lnTo>
                  <a:pt x="987" y="1019"/>
                </a:lnTo>
                <a:lnTo>
                  <a:pt x="978" y="1014"/>
                </a:lnTo>
                <a:lnTo>
                  <a:pt x="969" y="1011"/>
                </a:lnTo>
                <a:lnTo>
                  <a:pt x="964" y="1008"/>
                </a:lnTo>
                <a:lnTo>
                  <a:pt x="961" y="1007"/>
                </a:lnTo>
                <a:lnTo>
                  <a:pt x="948" y="999"/>
                </a:lnTo>
                <a:lnTo>
                  <a:pt x="936" y="991"/>
                </a:lnTo>
                <a:lnTo>
                  <a:pt x="934" y="990"/>
                </a:lnTo>
                <a:lnTo>
                  <a:pt x="931" y="987"/>
                </a:lnTo>
                <a:lnTo>
                  <a:pt x="929" y="984"/>
                </a:lnTo>
                <a:lnTo>
                  <a:pt x="928" y="982"/>
                </a:lnTo>
                <a:lnTo>
                  <a:pt x="926" y="979"/>
                </a:lnTo>
                <a:lnTo>
                  <a:pt x="925" y="976"/>
                </a:lnTo>
                <a:lnTo>
                  <a:pt x="924" y="971"/>
                </a:lnTo>
                <a:lnTo>
                  <a:pt x="924" y="967"/>
                </a:lnTo>
                <a:lnTo>
                  <a:pt x="924" y="966"/>
                </a:lnTo>
                <a:lnTo>
                  <a:pt x="925" y="965"/>
                </a:lnTo>
                <a:lnTo>
                  <a:pt x="925" y="963"/>
                </a:lnTo>
                <a:lnTo>
                  <a:pt x="926" y="962"/>
                </a:lnTo>
                <a:lnTo>
                  <a:pt x="929" y="960"/>
                </a:lnTo>
                <a:lnTo>
                  <a:pt x="931" y="957"/>
                </a:lnTo>
                <a:lnTo>
                  <a:pt x="934" y="955"/>
                </a:lnTo>
                <a:lnTo>
                  <a:pt x="938" y="953"/>
                </a:lnTo>
                <a:lnTo>
                  <a:pt x="939" y="953"/>
                </a:lnTo>
                <a:lnTo>
                  <a:pt x="941" y="952"/>
                </a:lnTo>
                <a:lnTo>
                  <a:pt x="942" y="952"/>
                </a:lnTo>
                <a:lnTo>
                  <a:pt x="944" y="952"/>
                </a:lnTo>
                <a:lnTo>
                  <a:pt x="946" y="952"/>
                </a:lnTo>
                <a:lnTo>
                  <a:pt x="948" y="953"/>
                </a:lnTo>
                <a:lnTo>
                  <a:pt x="951" y="954"/>
                </a:lnTo>
                <a:lnTo>
                  <a:pt x="952" y="955"/>
                </a:lnTo>
                <a:lnTo>
                  <a:pt x="956" y="959"/>
                </a:lnTo>
                <a:lnTo>
                  <a:pt x="959" y="962"/>
                </a:lnTo>
                <a:lnTo>
                  <a:pt x="961" y="967"/>
                </a:lnTo>
                <a:lnTo>
                  <a:pt x="965" y="970"/>
                </a:lnTo>
                <a:lnTo>
                  <a:pt x="966" y="971"/>
                </a:lnTo>
                <a:lnTo>
                  <a:pt x="967" y="973"/>
                </a:lnTo>
                <a:lnTo>
                  <a:pt x="970" y="973"/>
                </a:lnTo>
                <a:lnTo>
                  <a:pt x="972" y="974"/>
                </a:lnTo>
                <a:lnTo>
                  <a:pt x="981" y="974"/>
                </a:lnTo>
                <a:lnTo>
                  <a:pt x="992" y="974"/>
                </a:lnTo>
                <a:lnTo>
                  <a:pt x="1002" y="974"/>
                </a:lnTo>
                <a:lnTo>
                  <a:pt x="1014" y="974"/>
                </a:lnTo>
                <a:lnTo>
                  <a:pt x="1015" y="977"/>
                </a:lnTo>
                <a:lnTo>
                  <a:pt x="1016" y="980"/>
                </a:lnTo>
                <a:lnTo>
                  <a:pt x="1018" y="983"/>
                </a:lnTo>
                <a:lnTo>
                  <a:pt x="1020" y="985"/>
                </a:lnTo>
                <a:lnTo>
                  <a:pt x="1021" y="987"/>
                </a:lnTo>
                <a:lnTo>
                  <a:pt x="1024" y="989"/>
                </a:lnTo>
                <a:lnTo>
                  <a:pt x="1026" y="990"/>
                </a:lnTo>
                <a:lnTo>
                  <a:pt x="1028" y="990"/>
                </a:lnTo>
                <a:lnTo>
                  <a:pt x="1040" y="994"/>
                </a:lnTo>
                <a:lnTo>
                  <a:pt x="1052" y="997"/>
                </a:lnTo>
                <a:lnTo>
                  <a:pt x="1055" y="998"/>
                </a:lnTo>
                <a:lnTo>
                  <a:pt x="1057" y="1001"/>
                </a:lnTo>
                <a:lnTo>
                  <a:pt x="1059" y="1003"/>
                </a:lnTo>
                <a:lnTo>
                  <a:pt x="1062" y="1005"/>
                </a:lnTo>
                <a:lnTo>
                  <a:pt x="1064" y="1007"/>
                </a:lnTo>
                <a:lnTo>
                  <a:pt x="1067" y="1009"/>
                </a:lnTo>
                <a:lnTo>
                  <a:pt x="1069" y="1010"/>
                </a:lnTo>
                <a:lnTo>
                  <a:pt x="1071" y="1011"/>
                </a:lnTo>
                <a:lnTo>
                  <a:pt x="1073" y="1011"/>
                </a:lnTo>
                <a:lnTo>
                  <a:pt x="1076" y="1011"/>
                </a:lnTo>
                <a:lnTo>
                  <a:pt x="1077" y="1011"/>
                </a:lnTo>
                <a:lnTo>
                  <a:pt x="1079" y="1011"/>
                </a:lnTo>
                <a:lnTo>
                  <a:pt x="1081" y="1010"/>
                </a:lnTo>
                <a:lnTo>
                  <a:pt x="1082" y="1009"/>
                </a:lnTo>
                <a:lnTo>
                  <a:pt x="1085" y="1008"/>
                </a:lnTo>
                <a:lnTo>
                  <a:pt x="1088" y="1006"/>
                </a:lnTo>
                <a:lnTo>
                  <a:pt x="1091" y="1004"/>
                </a:lnTo>
                <a:lnTo>
                  <a:pt x="1094" y="1002"/>
                </a:lnTo>
                <a:lnTo>
                  <a:pt x="1096" y="1002"/>
                </a:lnTo>
                <a:lnTo>
                  <a:pt x="1097" y="1001"/>
                </a:lnTo>
                <a:lnTo>
                  <a:pt x="1100" y="1001"/>
                </a:lnTo>
                <a:lnTo>
                  <a:pt x="1102" y="1001"/>
                </a:lnTo>
                <a:lnTo>
                  <a:pt x="1106" y="1001"/>
                </a:lnTo>
                <a:lnTo>
                  <a:pt x="1111" y="1001"/>
                </a:lnTo>
                <a:lnTo>
                  <a:pt x="1114" y="1002"/>
                </a:lnTo>
                <a:lnTo>
                  <a:pt x="1116" y="1001"/>
                </a:lnTo>
                <a:lnTo>
                  <a:pt x="1118" y="1001"/>
                </a:lnTo>
                <a:lnTo>
                  <a:pt x="1119" y="1001"/>
                </a:lnTo>
                <a:lnTo>
                  <a:pt x="1119" y="1003"/>
                </a:lnTo>
                <a:lnTo>
                  <a:pt x="1120" y="1004"/>
                </a:lnTo>
                <a:lnTo>
                  <a:pt x="1122" y="1006"/>
                </a:lnTo>
                <a:lnTo>
                  <a:pt x="1123" y="1007"/>
                </a:lnTo>
                <a:lnTo>
                  <a:pt x="1124" y="1008"/>
                </a:lnTo>
                <a:lnTo>
                  <a:pt x="1127" y="1009"/>
                </a:lnTo>
                <a:lnTo>
                  <a:pt x="1129" y="1010"/>
                </a:lnTo>
                <a:lnTo>
                  <a:pt x="1131" y="1010"/>
                </a:lnTo>
                <a:lnTo>
                  <a:pt x="1137" y="1011"/>
                </a:lnTo>
                <a:lnTo>
                  <a:pt x="1142" y="1011"/>
                </a:lnTo>
                <a:lnTo>
                  <a:pt x="1147" y="1011"/>
                </a:lnTo>
                <a:lnTo>
                  <a:pt x="1152" y="1011"/>
                </a:lnTo>
                <a:lnTo>
                  <a:pt x="1156" y="1011"/>
                </a:lnTo>
                <a:lnTo>
                  <a:pt x="1160" y="1011"/>
                </a:lnTo>
                <a:lnTo>
                  <a:pt x="1164" y="1010"/>
                </a:lnTo>
                <a:lnTo>
                  <a:pt x="1168" y="1009"/>
                </a:lnTo>
                <a:lnTo>
                  <a:pt x="1172" y="1008"/>
                </a:lnTo>
                <a:lnTo>
                  <a:pt x="1175" y="1007"/>
                </a:lnTo>
                <a:lnTo>
                  <a:pt x="1179" y="1005"/>
                </a:lnTo>
                <a:lnTo>
                  <a:pt x="1182" y="1004"/>
                </a:lnTo>
                <a:lnTo>
                  <a:pt x="1186" y="1003"/>
                </a:lnTo>
                <a:lnTo>
                  <a:pt x="1188" y="1001"/>
                </a:lnTo>
                <a:lnTo>
                  <a:pt x="1192" y="998"/>
                </a:lnTo>
                <a:lnTo>
                  <a:pt x="1194" y="997"/>
                </a:lnTo>
                <a:lnTo>
                  <a:pt x="1200" y="992"/>
                </a:lnTo>
                <a:lnTo>
                  <a:pt x="1206" y="988"/>
                </a:lnTo>
                <a:lnTo>
                  <a:pt x="1210" y="983"/>
                </a:lnTo>
                <a:lnTo>
                  <a:pt x="1215" y="977"/>
                </a:lnTo>
                <a:lnTo>
                  <a:pt x="1220" y="972"/>
                </a:lnTo>
                <a:lnTo>
                  <a:pt x="1224" y="967"/>
                </a:lnTo>
                <a:lnTo>
                  <a:pt x="1231" y="957"/>
                </a:lnTo>
                <a:lnTo>
                  <a:pt x="1238" y="949"/>
                </a:lnTo>
                <a:lnTo>
                  <a:pt x="1242" y="943"/>
                </a:lnTo>
                <a:lnTo>
                  <a:pt x="1245" y="939"/>
                </a:lnTo>
                <a:lnTo>
                  <a:pt x="1249" y="935"/>
                </a:lnTo>
                <a:lnTo>
                  <a:pt x="1253" y="930"/>
                </a:lnTo>
                <a:lnTo>
                  <a:pt x="1260" y="922"/>
                </a:lnTo>
                <a:lnTo>
                  <a:pt x="1269" y="915"/>
                </a:lnTo>
                <a:lnTo>
                  <a:pt x="1276" y="908"/>
                </a:lnTo>
                <a:lnTo>
                  <a:pt x="1284" y="902"/>
                </a:lnTo>
                <a:lnTo>
                  <a:pt x="1293" y="894"/>
                </a:lnTo>
                <a:lnTo>
                  <a:pt x="1301" y="887"/>
                </a:lnTo>
                <a:lnTo>
                  <a:pt x="1304" y="885"/>
                </a:lnTo>
                <a:lnTo>
                  <a:pt x="1306" y="881"/>
                </a:lnTo>
                <a:lnTo>
                  <a:pt x="1307" y="878"/>
                </a:lnTo>
                <a:lnTo>
                  <a:pt x="1309" y="875"/>
                </a:lnTo>
                <a:lnTo>
                  <a:pt x="1311" y="868"/>
                </a:lnTo>
                <a:lnTo>
                  <a:pt x="1312" y="862"/>
                </a:lnTo>
                <a:lnTo>
                  <a:pt x="1314" y="856"/>
                </a:lnTo>
                <a:lnTo>
                  <a:pt x="1315" y="850"/>
                </a:lnTo>
                <a:lnTo>
                  <a:pt x="1316" y="846"/>
                </a:lnTo>
                <a:lnTo>
                  <a:pt x="1317" y="843"/>
                </a:lnTo>
                <a:lnTo>
                  <a:pt x="1318" y="840"/>
                </a:lnTo>
                <a:lnTo>
                  <a:pt x="1318" y="837"/>
                </a:lnTo>
                <a:lnTo>
                  <a:pt x="1321" y="833"/>
                </a:lnTo>
                <a:lnTo>
                  <a:pt x="1323" y="831"/>
                </a:lnTo>
                <a:lnTo>
                  <a:pt x="1325" y="827"/>
                </a:lnTo>
                <a:lnTo>
                  <a:pt x="1328" y="825"/>
                </a:lnTo>
                <a:lnTo>
                  <a:pt x="1331" y="823"/>
                </a:lnTo>
                <a:lnTo>
                  <a:pt x="1332" y="820"/>
                </a:lnTo>
                <a:lnTo>
                  <a:pt x="1333" y="817"/>
                </a:lnTo>
                <a:lnTo>
                  <a:pt x="1334" y="815"/>
                </a:lnTo>
                <a:lnTo>
                  <a:pt x="1333" y="814"/>
                </a:lnTo>
                <a:lnTo>
                  <a:pt x="1332" y="813"/>
                </a:lnTo>
                <a:lnTo>
                  <a:pt x="1331" y="812"/>
                </a:lnTo>
                <a:lnTo>
                  <a:pt x="1331" y="811"/>
                </a:lnTo>
                <a:lnTo>
                  <a:pt x="1330" y="810"/>
                </a:lnTo>
                <a:lnTo>
                  <a:pt x="1330" y="809"/>
                </a:lnTo>
                <a:lnTo>
                  <a:pt x="1329" y="808"/>
                </a:lnTo>
                <a:lnTo>
                  <a:pt x="1329" y="806"/>
                </a:lnTo>
                <a:lnTo>
                  <a:pt x="1330" y="805"/>
                </a:lnTo>
                <a:lnTo>
                  <a:pt x="1331" y="803"/>
                </a:lnTo>
                <a:lnTo>
                  <a:pt x="1332" y="802"/>
                </a:lnTo>
                <a:lnTo>
                  <a:pt x="1332" y="801"/>
                </a:lnTo>
                <a:lnTo>
                  <a:pt x="1331" y="800"/>
                </a:lnTo>
                <a:lnTo>
                  <a:pt x="1331" y="799"/>
                </a:lnTo>
                <a:lnTo>
                  <a:pt x="1332" y="798"/>
                </a:lnTo>
                <a:lnTo>
                  <a:pt x="1332" y="796"/>
                </a:lnTo>
                <a:lnTo>
                  <a:pt x="1332" y="795"/>
                </a:lnTo>
                <a:lnTo>
                  <a:pt x="1333" y="793"/>
                </a:lnTo>
                <a:lnTo>
                  <a:pt x="1333" y="790"/>
                </a:lnTo>
                <a:lnTo>
                  <a:pt x="1335" y="789"/>
                </a:lnTo>
                <a:lnTo>
                  <a:pt x="1336" y="787"/>
                </a:lnTo>
                <a:lnTo>
                  <a:pt x="1338" y="785"/>
                </a:lnTo>
                <a:lnTo>
                  <a:pt x="1340" y="783"/>
                </a:lnTo>
                <a:lnTo>
                  <a:pt x="1342" y="783"/>
                </a:lnTo>
                <a:lnTo>
                  <a:pt x="1345" y="783"/>
                </a:lnTo>
                <a:lnTo>
                  <a:pt x="1345" y="780"/>
                </a:lnTo>
                <a:lnTo>
                  <a:pt x="1345" y="776"/>
                </a:lnTo>
                <a:lnTo>
                  <a:pt x="1345" y="774"/>
                </a:lnTo>
                <a:lnTo>
                  <a:pt x="1345" y="771"/>
                </a:lnTo>
                <a:lnTo>
                  <a:pt x="1345" y="769"/>
                </a:lnTo>
                <a:lnTo>
                  <a:pt x="1345" y="768"/>
                </a:lnTo>
                <a:lnTo>
                  <a:pt x="1345" y="767"/>
                </a:lnTo>
                <a:lnTo>
                  <a:pt x="1347" y="766"/>
                </a:lnTo>
                <a:lnTo>
                  <a:pt x="1348" y="765"/>
                </a:lnTo>
                <a:lnTo>
                  <a:pt x="1349" y="764"/>
                </a:lnTo>
                <a:lnTo>
                  <a:pt x="1350" y="764"/>
                </a:lnTo>
                <a:lnTo>
                  <a:pt x="1352" y="764"/>
                </a:lnTo>
                <a:lnTo>
                  <a:pt x="1354" y="763"/>
                </a:lnTo>
                <a:lnTo>
                  <a:pt x="1357" y="763"/>
                </a:lnTo>
                <a:lnTo>
                  <a:pt x="1358" y="762"/>
                </a:lnTo>
                <a:lnTo>
                  <a:pt x="1359" y="762"/>
                </a:lnTo>
                <a:lnTo>
                  <a:pt x="1360" y="762"/>
                </a:lnTo>
                <a:lnTo>
                  <a:pt x="1360" y="761"/>
                </a:lnTo>
                <a:lnTo>
                  <a:pt x="1366" y="756"/>
                </a:lnTo>
                <a:lnTo>
                  <a:pt x="1371" y="752"/>
                </a:lnTo>
                <a:lnTo>
                  <a:pt x="1376" y="747"/>
                </a:lnTo>
                <a:lnTo>
                  <a:pt x="1380" y="741"/>
                </a:lnTo>
                <a:lnTo>
                  <a:pt x="1382" y="739"/>
                </a:lnTo>
                <a:lnTo>
                  <a:pt x="1384" y="736"/>
                </a:lnTo>
                <a:lnTo>
                  <a:pt x="1386" y="734"/>
                </a:lnTo>
                <a:lnTo>
                  <a:pt x="1387" y="731"/>
                </a:lnTo>
                <a:lnTo>
                  <a:pt x="1388" y="727"/>
                </a:lnTo>
                <a:lnTo>
                  <a:pt x="1390" y="724"/>
                </a:lnTo>
                <a:lnTo>
                  <a:pt x="1391" y="720"/>
                </a:lnTo>
                <a:lnTo>
                  <a:pt x="1392" y="717"/>
                </a:lnTo>
                <a:lnTo>
                  <a:pt x="1393" y="720"/>
                </a:lnTo>
                <a:lnTo>
                  <a:pt x="1394" y="722"/>
                </a:lnTo>
                <a:lnTo>
                  <a:pt x="1396" y="720"/>
                </a:lnTo>
                <a:lnTo>
                  <a:pt x="1398" y="716"/>
                </a:lnTo>
                <a:lnTo>
                  <a:pt x="1400" y="713"/>
                </a:lnTo>
                <a:lnTo>
                  <a:pt x="1401" y="709"/>
                </a:lnTo>
                <a:lnTo>
                  <a:pt x="1402" y="705"/>
                </a:lnTo>
                <a:lnTo>
                  <a:pt x="1403" y="702"/>
                </a:lnTo>
                <a:lnTo>
                  <a:pt x="1404" y="698"/>
                </a:lnTo>
                <a:lnTo>
                  <a:pt x="1404" y="695"/>
                </a:lnTo>
                <a:lnTo>
                  <a:pt x="1403" y="693"/>
                </a:lnTo>
                <a:lnTo>
                  <a:pt x="1402" y="692"/>
                </a:lnTo>
                <a:lnTo>
                  <a:pt x="1401" y="690"/>
                </a:lnTo>
                <a:lnTo>
                  <a:pt x="1401" y="688"/>
                </a:lnTo>
                <a:lnTo>
                  <a:pt x="1401" y="681"/>
                </a:lnTo>
                <a:lnTo>
                  <a:pt x="1403" y="684"/>
                </a:lnTo>
                <a:lnTo>
                  <a:pt x="1406" y="686"/>
                </a:lnTo>
                <a:lnTo>
                  <a:pt x="1407" y="688"/>
                </a:lnTo>
                <a:lnTo>
                  <a:pt x="1409" y="691"/>
                </a:lnTo>
                <a:lnTo>
                  <a:pt x="1411" y="693"/>
                </a:lnTo>
                <a:lnTo>
                  <a:pt x="1413" y="695"/>
                </a:lnTo>
                <a:lnTo>
                  <a:pt x="1414" y="696"/>
                </a:lnTo>
                <a:lnTo>
                  <a:pt x="1414" y="696"/>
                </a:lnTo>
                <a:lnTo>
                  <a:pt x="1415" y="696"/>
                </a:lnTo>
                <a:lnTo>
                  <a:pt x="1417" y="697"/>
                </a:lnTo>
                <a:lnTo>
                  <a:pt x="1421" y="696"/>
                </a:lnTo>
                <a:lnTo>
                  <a:pt x="1425" y="695"/>
                </a:lnTo>
                <a:lnTo>
                  <a:pt x="1428" y="694"/>
                </a:lnTo>
                <a:lnTo>
                  <a:pt x="1431" y="693"/>
                </a:lnTo>
                <a:lnTo>
                  <a:pt x="1434" y="691"/>
                </a:lnTo>
                <a:lnTo>
                  <a:pt x="1436" y="689"/>
                </a:lnTo>
                <a:lnTo>
                  <a:pt x="1438" y="686"/>
                </a:lnTo>
                <a:lnTo>
                  <a:pt x="1440" y="685"/>
                </a:lnTo>
                <a:lnTo>
                  <a:pt x="1442" y="686"/>
                </a:lnTo>
                <a:lnTo>
                  <a:pt x="1442" y="687"/>
                </a:lnTo>
                <a:lnTo>
                  <a:pt x="1444" y="689"/>
                </a:lnTo>
                <a:lnTo>
                  <a:pt x="1444" y="690"/>
                </a:lnTo>
                <a:lnTo>
                  <a:pt x="1445" y="693"/>
                </a:lnTo>
                <a:lnTo>
                  <a:pt x="1447" y="697"/>
                </a:lnTo>
                <a:lnTo>
                  <a:pt x="1444" y="698"/>
                </a:lnTo>
                <a:lnTo>
                  <a:pt x="1442" y="700"/>
                </a:lnTo>
                <a:lnTo>
                  <a:pt x="1441" y="702"/>
                </a:lnTo>
                <a:lnTo>
                  <a:pt x="1439" y="705"/>
                </a:lnTo>
                <a:lnTo>
                  <a:pt x="1437" y="710"/>
                </a:lnTo>
                <a:lnTo>
                  <a:pt x="1435" y="716"/>
                </a:lnTo>
                <a:lnTo>
                  <a:pt x="1433" y="719"/>
                </a:lnTo>
                <a:lnTo>
                  <a:pt x="1432" y="721"/>
                </a:lnTo>
                <a:lnTo>
                  <a:pt x="1430" y="724"/>
                </a:lnTo>
                <a:lnTo>
                  <a:pt x="1429" y="726"/>
                </a:lnTo>
                <a:lnTo>
                  <a:pt x="1427" y="727"/>
                </a:lnTo>
                <a:lnTo>
                  <a:pt x="1425" y="729"/>
                </a:lnTo>
                <a:lnTo>
                  <a:pt x="1423" y="729"/>
                </a:lnTo>
                <a:lnTo>
                  <a:pt x="1422" y="730"/>
                </a:lnTo>
                <a:lnTo>
                  <a:pt x="1421" y="730"/>
                </a:lnTo>
                <a:lnTo>
                  <a:pt x="1418" y="730"/>
                </a:lnTo>
                <a:lnTo>
                  <a:pt x="1418" y="733"/>
                </a:lnTo>
                <a:lnTo>
                  <a:pt x="1417" y="735"/>
                </a:lnTo>
                <a:lnTo>
                  <a:pt x="1415" y="738"/>
                </a:lnTo>
                <a:lnTo>
                  <a:pt x="1414" y="741"/>
                </a:lnTo>
                <a:lnTo>
                  <a:pt x="1411" y="745"/>
                </a:lnTo>
                <a:lnTo>
                  <a:pt x="1407" y="750"/>
                </a:lnTo>
                <a:lnTo>
                  <a:pt x="1404" y="754"/>
                </a:lnTo>
                <a:lnTo>
                  <a:pt x="1401" y="759"/>
                </a:lnTo>
                <a:lnTo>
                  <a:pt x="1401" y="762"/>
                </a:lnTo>
                <a:lnTo>
                  <a:pt x="1400" y="764"/>
                </a:lnTo>
                <a:lnTo>
                  <a:pt x="1399" y="766"/>
                </a:lnTo>
                <a:lnTo>
                  <a:pt x="1399" y="769"/>
                </a:lnTo>
                <a:lnTo>
                  <a:pt x="1394" y="770"/>
                </a:lnTo>
                <a:lnTo>
                  <a:pt x="1389" y="771"/>
                </a:lnTo>
                <a:lnTo>
                  <a:pt x="1385" y="772"/>
                </a:lnTo>
                <a:lnTo>
                  <a:pt x="1380" y="772"/>
                </a:lnTo>
                <a:lnTo>
                  <a:pt x="1380" y="776"/>
                </a:lnTo>
                <a:lnTo>
                  <a:pt x="1379" y="778"/>
                </a:lnTo>
                <a:lnTo>
                  <a:pt x="1377" y="782"/>
                </a:lnTo>
                <a:lnTo>
                  <a:pt x="1376" y="784"/>
                </a:lnTo>
                <a:lnTo>
                  <a:pt x="1373" y="787"/>
                </a:lnTo>
                <a:lnTo>
                  <a:pt x="1372" y="789"/>
                </a:lnTo>
                <a:lnTo>
                  <a:pt x="1369" y="791"/>
                </a:lnTo>
                <a:lnTo>
                  <a:pt x="1366" y="793"/>
                </a:lnTo>
                <a:lnTo>
                  <a:pt x="1362" y="795"/>
                </a:lnTo>
                <a:lnTo>
                  <a:pt x="1359" y="796"/>
                </a:lnTo>
                <a:lnTo>
                  <a:pt x="1355" y="796"/>
                </a:lnTo>
                <a:lnTo>
                  <a:pt x="1352" y="798"/>
                </a:lnTo>
                <a:lnTo>
                  <a:pt x="1348" y="798"/>
                </a:lnTo>
                <a:lnTo>
                  <a:pt x="1345" y="798"/>
                </a:lnTo>
                <a:lnTo>
                  <a:pt x="1341" y="798"/>
                </a:lnTo>
                <a:lnTo>
                  <a:pt x="1338" y="798"/>
                </a:lnTo>
                <a:lnTo>
                  <a:pt x="1340" y="798"/>
                </a:lnTo>
                <a:lnTo>
                  <a:pt x="1343" y="798"/>
                </a:lnTo>
                <a:lnTo>
                  <a:pt x="1343" y="803"/>
                </a:lnTo>
                <a:lnTo>
                  <a:pt x="1341" y="805"/>
                </a:lnTo>
                <a:lnTo>
                  <a:pt x="1340" y="808"/>
                </a:lnTo>
                <a:lnTo>
                  <a:pt x="1338" y="810"/>
                </a:lnTo>
                <a:lnTo>
                  <a:pt x="1338" y="812"/>
                </a:lnTo>
                <a:lnTo>
                  <a:pt x="1338" y="817"/>
                </a:lnTo>
                <a:lnTo>
                  <a:pt x="1336" y="822"/>
                </a:lnTo>
                <a:lnTo>
                  <a:pt x="1338" y="820"/>
                </a:lnTo>
                <a:lnTo>
                  <a:pt x="1341" y="819"/>
                </a:lnTo>
                <a:lnTo>
                  <a:pt x="1343" y="817"/>
                </a:lnTo>
                <a:lnTo>
                  <a:pt x="1345" y="815"/>
                </a:lnTo>
                <a:lnTo>
                  <a:pt x="1349" y="810"/>
                </a:lnTo>
                <a:lnTo>
                  <a:pt x="1352" y="806"/>
                </a:lnTo>
                <a:lnTo>
                  <a:pt x="1352" y="805"/>
                </a:lnTo>
                <a:lnTo>
                  <a:pt x="1354" y="803"/>
                </a:lnTo>
                <a:lnTo>
                  <a:pt x="1356" y="802"/>
                </a:lnTo>
                <a:lnTo>
                  <a:pt x="1358" y="800"/>
                </a:lnTo>
                <a:lnTo>
                  <a:pt x="1363" y="797"/>
                </a:lnTo>
                <a:lnTo>
                  <a:pt x="1368" y="794"/>
                </a:lnTo>
                <a:lnTo>
                  <a:pt x="1379" y="789"/>
                </a:lnTo>
                <a:lnTo>
                  <a:pt x="1387" y="786"/>
                </a:lnTo>
                <a:lnTo>
                  <a:pt x="1389" y="784"/>
                </a:lnTo>
                <a:lnTo>
                  <a:pt x="1392" y="783"/>
                </a:lnTo>
                <a:lnTo>
                  <a:pt x="1394" y="782"/>
                </a:lnTo>
                <a:lnTo>
                  <a:pt x="1396" y="780"/>
                </a:lnTo>
                <a:lnTo>
                  <a:pt x="1401" y="776"/>
                </a:lnTo>
                <a:lnTo>
                  <a:pt x="1405" y="772"/>
                </a:lnTo>
                <a:lnTo>
                  <a:pt x="1412" y="764"/>
                </a:lnTo>
                <a:lnTo>
                  <a:pt x="1418" y="757"/>
                </a:lnTo>
                <a:lnTo>
                  <a:pt x="1423" y="752"/>
                </a:lnTo>
                <a:lnTo>
                  <a:pt x="1428" y="747"/>
                </a:lnTo>
                <a:lnTo>
                  <a:pt x="1433" y="742"/>
                </a:lnTo>
                <a:lnTo>
                  <a:pt x="1438" y="737"/>
                </a:lnTo>
                <a:lnTo>
                  <a:pt x="1442" y="732"/>
                </a:lnTo>
                <a:lnTo>
                  <a:pt x="1447" y="727"/>
                </a:lnTo>
                <a:lnTo>
                  <a:pt x="1450" y="721"/>
                </a:lnTo>
                <a:lnTo>
                  <a:pt x="1454" y="716"/>
                </a:lnTo>
                <a:lnTo>
                  <a:pt x="1457" y="710"/>
                </a:lnTo>
                <a:lnTo>
                  <a:pt x="1461" y="705"/>
                </a:lnTo>
                <a:lnTo>
                  <a:pt x="1464" y="699"/>
                </a:lnTo>
                <a:lnTo>
                  <a:pt x="1468" y="693"/>
                </a:lnTo>
                <a:lnTo>
                  <a:pt x="1470" y="686"/>
                </a:lnTo>
                <a:lnTo>
                  <a:pt x="1473" y="680"/>
                </a:lnTo>
                <a:lnTo>
                  <a:pt x="1476" y="674"/>
                </a:lnTo>
                <a:lnTo>
                  <a:pt x="1478" y="668"/>
                </a:lnTo>
                <a:lnTo>
                  <a:pt x="1480" y="662"/>
                </a:lnTo>
                <a:lnTo>
                  <a:pt x="1483" y="657"/>
                </a:lnTo>
                <a:lnTo>
                  <a:pt x="1485" y="651"/>
                </a:lnTo>
                <a:lnTo>
                  <a:pt x="1489" y="644"/>
                </a:lnTo>
                <a:lnTo>
                  <a:pt x="1492" y="637"/>
                </a:lnTo>
                <a:lnTo>
                  <a:pt x="1497" y="631"/>
                </a:lnTo>
                <a:lnTo>
                  <a:pt x="1501" y="625"/>
                </a:lnTo>
                <a:lnTo>
                  <a:pt x="1506" y="619"/>
                </a:lnTo>
                <a:lnTo>
                  <a:pt x="1511" y="614"/>
                </a:lnTo>
                <a:lnTo>
                  <a:pt x="1516" y="609"/>
                </a:lnTo>
                <a:lnTo>
                  <a:pt x="1521" y="603"/>
                </a:lnTo>
                <a:lnTo>
                  <a:pt x="1526" y="599"/>
                </a:lnTo>
                <a:lnTo>
                  <a:pt x="1532" y="595"/>
                </a:lnTo>
                <a:lnTo>
                  <a:pt x="1538" y="591"/>
                </a:lnTo>
                <a:lnTo>
                  <a:pt x="1540" y="590"/>
                </a:lnTo>
                <a:lnTo>
                  <a:pt x="1543" y="589"/>
                </a:lnTo>
                <a:lnTo>
                  <a:pt x="1545" y="588"/>
                </a:lnTo>
                <a:lnTo>
                  <a:pt x="1548" y="587"/>
                </a:lnTo>
                <a:lnTo>
                  <a:pt x="1553" y="585"/>
                </a:lnTo>
                <a:lnTo>
                  <a:pt x="1559" y="582"/>
                </a:lnTo>
                <a:lnTo>
                  <a:pt x="1563" y="580"/>
                </a:lnTo>
                <a:lnTo>
                  <a:pt x="1566" y="576"/>
                </a:lnTo>
                <a:lnTo>
                  <a:pt x="1570" y="573"/>
                </a:lnTo>
                <a:lnTo>
                  <a:pt x="1573" y="569"/>
                </a:lnTo>
                <a:lnTo>
                  <a:pt x="1576" y="566"/>
                </a:lnTo>
                <a:lnTo>
                  <a:pt x="1579" y="561"/>
                </a:lnTo>
                <a:lnTo>
                  <a:pt x="1581" y="557"/>
                </a:lnTo>
                <a:lnTo>
                  <a:pt x="1583" y="554"/>
                </a:lnTo>
                <a:lnTo>
                  <a:pt x="1585" y="548"/>
                </a:lnTo>
                <a:lnTo>
                  <a:pt x="1587" y="544"/>
                </a:lnTo>
                <a:lnTo>
                  <a:pt x="1590" y="534"/>
                </a:lnTo>
                <a:lnTo>
                  <a:pt x="1594" y="524"/>
                </a:lnTo>
                <a:lnTo>
                  <a:pt x="1595" y="518"/>
                </a:lnTo>
                <a:lnTo>
                  <a:pt x="1597" y="511"/>
                </a:lnTo>
                <a:lnTo>
                  <a:pt x="1598" y="507"/>
                </a:lnTo>
                <a:lnTo>
                  <a:pt x="1599" y="504"/>
                </a:lnTo>
                <a:lnTo>
                  <a:pt x="1600" y="502"/>
                </a:lnTo>
                <a:lnTo>
                  <a:pt x="1601" y="500"/>
                </a:lnTo>
                <a:lnTo>
                  <a:pt x="1601" y="494"/>
                </a:lnTo>
                <a:lnTo>
                  <a:pt x="1600" y="496"/>
                </a:lnTo>
                <a:lnTo>
                  <a:pt x="1598" y="498"/>
                </a:lnTo>
                <a:lnTo>
                  <a:pt x="1597" y="500"/>
                </a:lnTo>
                <a:lnTo>
                  <a:pt x="1595" y="502"/>
                </a:lnTo>
                <a:lnTo>
                  <a:pt x="1593" y="506"/>
                </a:lnTo>
                <a:lnTo>
                  <a:pt x="1590" y="509"/>
                </a:lnTo>
                <a:lnTo>
                  <a:pt x="1590" y="489"/>
                </a:lnTo>
                <a:lnTo>
                  <a:pt x="1590" y="486"/>
                </a:lnTo>
                <a:lnTo>
                  <a:pt x="1592" y="484"/>
                </a:lnTo>
                <a:lnTo>
                  <a:pt x="1593" y="482"/>
                </a:lnTo>
                <a:lnTo>
                  <a:pt x="1594" y="478"/>
                </a:lnTo>
                <a:lnTo>
                  <a:pt x="1598" y="475"/>
                </a:lnTo>
                <a:lnTo>
                  <a:pt x="1601" y="471"/>
                </a:lnTo>
                <a:lnTo>
                  <a:pt x="1599" y="470"/>
                </a:lnTo>
                <a:lnTo>
                  <a:pt x="1598" y="468"/>
                </a:lnTo>
                <a:lnTo>
                  <a:pt x="1596" y="466"/>
                </a:lnTo>
                <a:lnTo>
                  <a:pt x="1595" y="464"/>
                </a:lnTo>
                <a:lnTo>
                  <a:pt x="1594" y="462"/>
                </a:lnTo>
                <a:lnTo>
                  <a:pt x="1594" y="459"/>
                </a:lnTo>
                <a:lnTo>
                  <a:pt x="1594" y="457"/>
                </a:lnTo>
                <a:lnTo>
                  <a:pt x="1594" y="453"/>
                </a:lnTo>
                <a:lnTo>
                  <a:pt x="1594" y="448"/>
                </a:lnTo>
                <a:lnTo>
                  <a:pt x="1594" y="443"/>
                </a:lnTo>
                <a:lnTo>
                  <a:pt x="1594" y="439"/>
                </a:lnTo>
                <a:lnTo>
                  <a:pt x="1595" y="435"/>
                </a:lnTo>
                <a:lnTo>
                  <a:pt x="1597" y="427"/>
                </a:lnTo>
                <a:lnTo>
                  <a:pt x="1597" y="420"/>
                </a:lnTo>
                <a:lnTo>
                  <a:pt x="1597" y="417"/>
                </a:lnTo>
                <a:lnTo>
                  <a:pt x="1597" y="416"/>
                </a:lnTo>
                <a:lnTo>
                  <a:pt x="1597" y="415"/>
                </a:lnTo>
                <a:lnTo>
                  <a:pt x="1596" y="414"/>
                </a:lnTo>
                <a:lnTo>
                  <a:pt x="1595" y="413"/>
                </a:lnTo>
                <a:lnTo>
                  <a:pt x="1594" y="411"/>
                </a:lnTo>
                <a:lnTo>
                  <a:pt x="1593" y="410"/>
                </a:lnTo>
                <a:lnTo>
                  <a:pt x="1591" y="409"/>
                </a:lnTo>
                <a:lnTo>
                  <a:pt x="1591" y="408"/>
                </a:lnTo>
                <a:lnTo>
                  <a:pt x="1590" y="407"/>
                </a:lnTo>
                <a:lnTo>
                  <a:pt x="1590" y="406"/>
                </a:lnTo>
                <a:lnTo>
                  <a:pt x="1590" y="404"/>
                </a:lnTo>
                <a:lnTo>
                  <a:pt x="1594" y="404"/>
                </a:lnTo>
                <a:lnTo>
                  <a:pt x="1597" y="404"/>
                </a:lnTo>
                <a:lnTo>
                  <a:pt x="1598" y="398"/>
                </a:lnTo>
                <a:lnTo>
                  <a:pt x="1598" y="391"/>
                </a:lnTo>
                <a:lnTo>
                  <a:pt x="1599" y="385"/>
                </a:lnTo>
                <a:lnTo>
                  <a:pt x="1599" y="381"/>
                </a:lnTo>
                <a:lnTo>
                  <a:pt x="1600" y="378"/>
                </a:lnTo>
                <a:lnTo>
                  <a:pt x="1601" y="374"/>
                </a:lnTo>
                <a:lnTo>
                  <a:pt x="1603" y="373"/>
                </a:lnTo>
                <a:lnTo>
                  <a:pt x="1605" y="370"/>
                </a:lnTo>
                <a:lnTo>
                  <a:pt x="1608" y="367"/>
                </a:lnTo>
                <a:lnTo>
                  <a:pt x="1610" y="365"/>
                </a:lnTo>
                <a:lnTo>
                  <a:pt x="1613" y="362"/>
                </a:lnTo>
                <a:lnTo>
                  <a:pt x="1614" y="359"/>
                </a:lnTo>
                <a:lnTo>
                  <a:pt x="1613" y="358"/>
                </a:lnTo>
                <a:lnTo>
                  <a:pt x="1610" y="357"/>
                </a:lnTo>
                <a:lnTo>
                  <a:pt x="1608" y="356"/>
                </a:lnTo>
                <a:lnTo>
                  <a:pt x="1607" y="355"/>
                </a:lnTo>
                <a:lnTo>
                  <a:pt x="1604" y="354"/>
                </a:lnTo>
                <a:lnTo>
                  <a:pt x="1601" y="350"/>
                </a:lnTo>
                <a:lnTo>
                  <a:pt x="1602" y="350"/>
                </a:lnTo>
                <a:lnTo>
                  <a:pt x="1604" y="349"/>
                </a:lnTo>
                <a:lnTo>
                  <a:pt x="1605" y="349"/>
                </a:lnTo>
                <a:lnTo>
                  <a:pt x="1607" y="349"/>
                </a:lnTo>
                <a:lnTo>
                  <a:pt x="1609" y="350"/>
                </a:lnTo>
                <a:lnTo>
                  <a:pt x="1611" y="350"/>
                </a:lnTo>
                <a:lnTo>
                  <a:pt x="1613" y="347"/>
                </a:lnTo>
                <a:lnTo>
                  <a:pt x="1614" y="342"/>
                </a:lnTo>
                <a:lnTo>
                  <a:pt x="1616" y="340"/>
                </a:lnTo>
                <a:lnTo>
                  <a:pt x="1617" y="340"/>
                </a:lnTo>
                <a:lnTo>
                  <a:pt x="1619" y="339"/>
                </a:lnTo>
                <a:lnTo>
                  <a:pt x="1620" y="338"/>
                </a:lnTo>
                <a:lnTo>
                  <a:pt x="1624" y="338"/>
                </a:lnTo>
                <a:lnTo>
                  <a:pt x="1628" y="338"/>
                </a:lnTo>
                <a:lnTo>
                  <a:pt x="1628" y="348"/>
                </a:lnTo>
                <a:lnTo>
                  <a:pt x="1638" y="339"/>
                </a:lnTo>
                <a:lnTo>
                  <a:pt x="1648" y="327"/>
                </a:lnTo>
                <a:lnTo>
                  <a:pt x="1653" y="322"/>
                </a:lnTo>
                <a:lnTo>
                  <a:pt x="1658" y="317"/>
                </a:lnTo>
                <a:lnTo>
                  <a:pt x="1663" y="312"/>
                </a:lnTo>
                <a:lnTo>
                  <a:pt x="1667" y="308"/>
                </a:lnTo>
                <a:lnTo>
                  <a:pt x="1669" y="306"/>
                </a:lnTo>
                <a:lnTo>
                  <a:pt x="1670" y="305"/>
                </a:lnTo>
                <a:lnTo>
                  <a:pt x="1672" y="304"/>
                </a:lnTo>
                <a:lnTo>
                  <a:pt x="1674" y="303"/>
                </a:lnTo>
                <a:lnTo>
                  <a:pt x="1677" y="301"/>
                </a:lnTo>
                <a:lnTo>
                  <a:pt x="1681" y="300"/>
                </a:lnTo>
                <a:lnTo>
                  <a:pt x="1684" y="299"/>
                </a:lnTo>
                <a:lnTo>
                  <a:pt x="1689" y="298"/>
                </a:lnTo>
                <a:lnTo>
                  <a:pt x="1691" y="298"/>
                </a:lnTo>
                <a:lnTo>
                  <a:pt x="1694" y="296"/>
                </a:lnTo>
                <a:lnTo>
                  <a:pt x="1698" y="293"/>
                </a:lnTo>
                <a:lnTo>
                  <a:pt x="1702" y="291"/>
                </a:lnTo>
                <a:lnTo>
                  <a:pt x="1704" y="287"/>
                </a:lnTo>
                <a:lnTo>
                  <a:pt x="1707" y="284"/>
                </a:lnTo>
                <a:lnTo>
                  <a:pt x="1710" y="282"/>
                </a:lnTo>
                <a:lnTo>
                  <a:pt x="1712" y="280"/>
                </a:lnTo>
                <a:lnTo>
                  <a:pt x="1716" y="278"/>
                </a:lnTo>
                <a:lnTo>
                  <a:pt x="1720" y="276"/>
                </a:lnTo>
                <a:lnTo>
                  <a:pt x="1725" y="275"/>
                </a:lnTo>
                <a:lnTo>
                  <a:pt x="1728" y="273"/>
                </a:lnTo>
                <a:lnTo>
                  <a:pt x="1732" y="271"/>
                </a:lnTo>
                <a:lnTo>
                  <a:pt x="1734" y="270"/>
                </a:lnTo>
                <a:lnTo>
                  <a:pt x="1738" y="264"/>
                </a:lnTo>
                <a:lnTo>
                  <a:pt x="1743" y="259"/>
                </a:lnTo>
                <a:lnTo>
                  <a:pt x="1745" y="258"/>
                </a:lnTo>
                <a:lnTo>
                  <a:pt x="1747" y="257"/>
                </a:lnTo>
                <a:lnTo>
                  <a:pt x="1751" y="257"/>
                </a:lnTo>
                <a:lnTo>
                  <a:pt x="1753" y="257"/>
                </a:lnTo>
                <a:lnTo>
                  <a:pt x="1757" y="257"/>
                </a:lnTo>
                <a:lnTo>
                  <a:pt x="1759" y="256"/>
                </a:lnTo>
                <a:lnTo>
                  <a:pt x="1759" y="255"/>
                </a:lnTo>
                <a:lnTo>
                  <a:pt x="1760" y="255"/>
                </a:lnTo>
                <a:lnTo>
                  <a:pt x="1761" y="253"/>
                </a:lnTo>
                <a:lnTo>
                  <a:pt x="1762" y="252"/>
                </a:lnTo>
                <a:lnTo>
                  <a:pt x="1766" y="253"/>
                </a:lnTo>
                <a:lnTo>
                  <a:pt x="1769" y="253"/>
                </a:lnTo>
                <a:lnTo>
                  <a:pt x="1772" y="253"/>
                </a:lnTo>
                <a:lnTo>
                  <a:pt x="1773" y="252"/>
                </a:lnTo>
                <a:lnTo>
                  <a:pt x="1776" y="251"/>
                </a:lnTo>
                <a:lnTo>
                  <a:pt x="1777" y="250"/>
                </a:lnTo>
                <a:lnTo>
                  <a:pt x="1779" y="249"/>
                </a:lnTo>
                <a:lnTo>
                  <a:pt x="1780" y="247"/>
                </a:lnTo>
                <a:lnTo>
                  <a:pt x="1783" y="247"/>
                </a:lnTo>
                <a:lnTo>
                  <a:pt x="1786" y="246"/>
                </a:lnTo>
                <a:lnTo>
                  <a:pt x="1789" y="244"/>
                </a:lnTo>
                <a:lnTo>
                  <a:pt x="1792" y="243"/>
                </a:lnTo>
                <a:lnTo>
                  <a:pt x="1798" y="239"/>
                </a:lnTo>
                <a:lnTo>
                  <a:pt x="1802" y="237"/>
                </a:lnTo>
                <a:lnTo>
                  <a:pt x="1830" y="245"/>
                </a:lnTo>
                <a:lnTo>
                  <a:pt x="1830" y="243"/>
                </a:lnTo>
                <a:lnTo>
                  <a:pt x="1830" y="239"/>
                </a:lnTo>
                <a:lnTo>
                  <a:pt x="1830" y="237"/>
                </a:lnTo>
                <a:lnTo>
                  <a:pt x="1830" y="234"/>
                </a:lnTo>
                <a:lnTo>
                  <a:pt x="1834" y="233"/>
                </a:lnTo>
                <a:lnTo>
                  <a:pt x="1837" y="232"/>
                </a:lnTo>
                <a:lnTo>
                  <a:pt x="1841" y="231"/>
                </a:lnTo>
                <a:lnTo>
                  <a:pt x="1843" y="229"/>
                </a:lnTo>
                <a:lnTo>
                  <a:pt x="1849" y="226"/>
                </a:lnTo>
                <a:lnTo>
                  <a:pt x="1853" y="222"/>
                </a:lnTo>
                <a:lnTo>
                  <a:pt x="1856" y="220"/>
                </a:lnTo>
                <a:lnTo>
                  <a:pt x="1857" y="218"/>
                </a:lnTo>
                <a:lnTo>
                  <a:pt x="1860" y="217"/>
                </a:lnTo>
                <a:lnTo>
                  <a:pt x="1862" y="215"/>
                </a:lnTo>
                <a:lnTo>
                  <a:pt x="1864" y="215"/>
                </a:lnTo>
                <a:lnTo>
                  <a:pt x="1867" y="215"/>
                </a:lnTo>
                <a:lnTo>
                  <a:pt x="1870" y="215"/>
                </a:lnTo>
                <a:lnTo>
                  <a:pt x="1872" y="217"/>
                </a:lnTo>
                <a:lnTo>
                  <a:pt x="1888" y="217"/>
                </a:lnTo>
                <a:lnTo>
                  <a:pt x="1888" y="214"/>
                </a:lnTo>
                <a:lnTo>
                  <a:pt x="1888" y="210"/>
                </a:lnTo>
                <a:lnTo>
                  <a:pt x="1887" y="208"/>
                </a:lnTo>
                <a:lnTo>
                  <a:pt x="1886" y="207"/>
                </a:lnTo>
                <a:lnTo>
                  <a:pt x="1887" y="205"/>
                </a:lnTo>
                <a:lnTo>
                  <a:pt x="1887" y="203"/>
                </a:lnTo>
                <a:lnTo>
                  <a:pt x="1888" y="202"/>
                </a:lnTo>
                <a:lnTo>
                  <a:pt x="1889" y="201"/>
                </a:lnTo>
                <a:lnTo>
                  <a:pt x="1890" y="198"/>
                </a:lnTo>
                <a:lnTo>
                  <a:pt x="1894" y="195"/>
                </a:lnTo>
                <a:lnTo>
                  <a:pt x="1897" y="194"/>
                </a:lnTo>
                <a:lnTo>
                  <a:pt x="1901" y="193"/>
                </a:lnTo>
                <a:lnTo>
                  <a:pt x="1903" y="192"/>
                </a:lnTo>
                <a:lnTo>
                  <a:pt x="1904" y="192"/>
                </a:lnTo>
                <a:lnTo>
                  <a:pt x="1907" y="191"/>
                </a:lnTo>
                <a:lnTo>
                  <a:pt x="1909" y="191"/>
                </a:lnTo>
                <a:lnTo>
                  <a:pt x="1911" y="192"/>
                </a:lnTo>
                <a:lnTo>
                  <a:pt x="1912" y="192"/>
                </a:lnTo>
                <a:lnTo>
                  <a:pt x="1914" y="193"/>
                </a:lnTo>
                <a:lnTo>
                  <a:pt x="1916" y="194"/>
                </a:lnTo>
                <a:lnTo>
                  <a:pt x="1918" y="194"/>
                </a:lnTo>
                <a:lnTo>
                  <a:pt x="1918" y="195"/>
                </a:lnTo>
                <a:lnTo>
                  <a:pt x="1920" y="196"/>
                </a:lnTo>
                <a:lnTo>
                  <a:pt x="1921" y="196"/>
                </a:lnTo>
                <a:lnTo>
                  <a:pt x="1923" y="196"/>
                </a:lnTo>
                <a:lnTo>
                  <a:pt x="1925" y="195"/>
                </a:lnTo>
                <a:lnTo>
                  <a:pt x="1927" y="194"/>
                </a:lnTo>
                <a:lnTo>
                  <a:pt x="1929" y="194"/>
                </a:lnTo>
                <a:lnTo>
                  <a:pt x="1932" y="191"/>
                </a:lnTo>
                <a:lnTo>
                  <a:pt x="1935" y="188"/>
                </a:lnTo>
                <a:lnTo>
                  <a:pt x="1948" y="188"/>
                </a:lnTo>
                <a:lnTo>
                  <a:pt x="1948" y="190"/>
                </a:lnTo>
                <a:lnTo>
                  <a:pt x="1949" y="192"/>
                </a:lnTo>
                <a:lnTo>
                  <a:pt x="1950" y="194"/>
                </a:lnTo>
                <a:lnTo>
                  <a:pt x="1952" y="194"/>
                </a:lnTo>
                <a:lnTo>
                  <a:pt x="1953" y="196"/>
                </a:lnTo>
                <a:lnTo>
                  <a:pt x="1955" y="197"/>
                </a:lnTo>
                <a:lnTo>
                  <a:pt x="1957" y="198"/>
                </a:lnTo>
                <a:lnTo>
                  <a:pt x="1959" y="199"/>
                </a:lnTo>
                <a:lnTo>
                  <a:pt x="1964" y="199"/>
                </a:lnTo>
                <a:lnTo>
                  <a:pt x="1969" y="200"/>
                </a:lnTo>
                <a:lnTo>
                  <a:pt x="1974" y="200"/>
                </a:lnTo>
                <a:lnTo>
                  <a:pt x="1979" y="200"/>
                </a:lnTo>
                <a:lnTo>
                  <a:pt x="1981" y="200"/>
                </a:lnTo>
                <a:lnTo>
                  <a:pt x="1983" y="200"/>
                </a:lnTo>
                <a:lnTo>
                  <a:pt x="1984" y="199"/>
                </a:lnTo>
                <a:lnTo>
                  <a:pt x="1985" y="199"/>
                </a:lnTo>
                <a:lnTo>
                  <a:pt x="1987" y="197"/>
                </a:lnTo>
                <a:lnTo>
                  <a:pt x="1989" y="196"/>
                </a:lnTo>
                <a:lnTo>
                  <a:pt x="1989" y="193"/>
                </a:lnTo>
                <a:lnTo>
                  <a:pt x="1989" y="189"/>
                </a:lnTo>
                <a:lnTo>
                  <a:pt x="1990" y="187"/>
                </a:lnTo>
                <a:lnTo>
                  <a:pt x="1991" y="185"/>
                </a:lnTo>
                <a:lnTo>
                  <a:pt x="1992" y="182"/>
                </a:lnTo>
                <a:lnTo>
                  <a:pt x="1994" y="180"/>
                </a:lnTo>
                <a:lnTo>
                  <a:pt x="2001" y="180"/>
                </a:lnTo>
                <a:lnTo>
                  <a:pt x="2001" y="182"/>
                </a:lnTo>
                <a:lnTo>
                  <a:pt x="2001" y="184"/>
                </a:lnTo>
                <a:lnTo>
                  <a:pt x="2000" y="186"/>
                </a:lnTo>
                <a:lnTo>
                  <a:pt x="2000" y="187"/>
                </a:lnTo>
                <a:lnTo>
                  <a:pt x="2000" y="189"/>
                </a:lnTo>
                <a:lnTo>
                  <a:pt x="2000" y="191"/>
                </a:lnTo>
                <a:lnTo>
                  <a:pt x="1999" y="193"/>
                </a:lnTo>
                <a:lnTo>
                  <a:pt x="1997" y="194"/>
                </a:lnTo>
                <a:lnTo>
                  <a:pt x="1998" y="196"/>
                </a:lnTo>
                <a:lnTo>
                  <a:pt x="1999" y="197"/>
                </a:lnTo>
                <a:lnTo>
                  <a:pt x="2000" y="198"/>
                </a:lnTo>
                <a:lnTo>
                  <a:pt x="2001" y="199"/>
                </a:lnTo>
                <a:lnTo>
                  <a:pt x="2004" y="200"/>
                </a:lnTo>
                <a:lnTo>
                  <a:pt x="2007" y="200"/>
                </a:lnTo>
                <a:lnTo>
                  <a:pt x="2012" y="200"/>
                </a:lnTo>
                <a:lnTo>
                  <a:pt x="2017" y="200"/>
                </a:lnTo>
                <a:lnTo>
                  <a:pt x="2025" y="200"/>
                </a:lnTo>
                <a:lnTo>
                  <a:pt x="2032" y="201"/>
                </a:lnTo>
                <a:lnTo>
                  <a:pt x="2039" y="201"/>
                </a:lnTo>
                <a:lnTo>
                  <a:pt x="2046" y="202"/>
                </a:lnTo>
                <a:lnTo>
                  <a:pt x="2052" y="203"/>
                </a:lnTo>
                <a:lnTo>
                  <a:pt x="2058" y="204"/>
                </a:lnTo>
                <a:lnTo>
                  <a:pt x="2065" y="205"/>
                </a:lnTo>
                <a:lnTo>
                  <a:pt x="2072" y="205"/>
                </a:lnTo>
                <a:lnTo>
                  <a:pt x="2071" y="204"/>
                </a:lnTo>
                <a:lnTo>
                  <a:pt x="2071" y="203"/>
                </a:lnTo>
                <a:lnTo>
                  <a:pt x="2071" y="202"/>
                </a:lnTo>
                <a:lnTo>
                  <a:pt x="2071" y="201"/>
                </a:lnTo>
                <a:lnTo>
                  <a:pt x="2071" y="200"/>
                </a:lnTo>
                <a:lnTo>
                  <a:pt x="2072" y="198"/>
                </a:lnTo>
                <a:lnTo>
                  <a:pt x="2073" y="196"/>
                </a:lnTo>
                <a:lnTo>
                  <a:pt x="2074" y="195"/>
                </a:lnTo>
                <a:lnTo>
                  <a:pt x="2074" y="194"/>
                </a:lnTo>
                <a:lnTo>
                  <a:pt x="2074" y="193"/>
                </a:lnTo>
                <a:lnTo>
                  <a:pt x="2074" y="190"/>
                </a:lnTo>
                <a:lnTo>
                  <a:pt x="2074" y="188"/>
                </a:lnTo>
                <a:lnTo>
                  <a:pt x="2074" y="186"/>
                </a:lnTo>
                <a:lnTo>
                  <a:pt x="2074" y="183"/>
                </a:lnTo>
                <a:lnTo>
                  <a:pt x="2074" y="182"/>
                </a:lnTo>
                <a:lnTo>
                  <a:pt x="2074" y="181"/>
                </a:lnTo>
                <a:lnTo>
                  <a:pt x="2075" y="180"/>
                </a:lnTo>
                <a:lnTo>
                  <a:pt x="2076" y="178"/>
                </a:lnTo>
                <a:lnTo>
                  <a:pt x="2078" y="174"/>
                </a:lnTo>
                <a:lnTo>
                  <a:pt x="2082" y="172"/>
                </a:lnTo>
                <a:lnTo>
                  <a:pt x="2086" y="168"/>
                </a:lnTo>
                <a:lnTo>
                  <a:pt x="2091" y="166"/>
                </a:lnTo>
                <a:lnTo>
                  <a:pt x="2096" y="163"/>
                </a:lnTo>
                <a:lnTo>
                  <a:pt x="2101" y="160"/>
                </a:lnTo>
                <a:lnTo>
                  <a:pt x="2106" y="158"/>
                </a:lnTo>
                <a:lnTo>
                  <a:pt x="2111" y="156"/>
                </a:lnTo>
                <a:lnTo>
                  <a:pt x="2118" y="154"/>
                </a:lnTo>
                <a:lnTo>
                  <a:pt x="2125" y="153"/>
                </a:lnTo>
                <a:lnTo>
                  <a:pt x="2132" y="151"/>
                </a:lnTo>
                <a:lnTo>
                  <a:pt x="2138" y="148"/>
                </a:lnTo>
                <a:lnTo>
                  <a:pt x="2140" y="147"/>
                </a:lnTo>
                <a:lnTo>
                  <a:pt x="2143" y="146"/>
                </a:lnTo>
                <a:lnTo>
                  <a:pt x="2146" y="145"/>
                </a:lnTo>
                <a:lnTo>
                  <a:pt x="2147" y="142"/>
                </a:lnTo>
                <a:lnTo>
                  <a:pt x="2149" y="140"/>
                </a:lnTo>
                <a:lnTo>
                  <a:pt x="2150" y="138"/>
                </a:lnTo>
                <a:lnTo>
                  <a:pt x="2151" y="135"/>
                </a:lnTo>
                <a:lnTo>
                  <a:pt x="2151" y="132"/>
                </a:lnTo>
                <a:lnTo>
                  <a:pt x="2151" y="125"/>
                </a:lnTo>
                <a:lnTo>
                  <a:pt x="2151" y="120"/>
                </a:lnTo>
                <a:lnTo>
                  <a:pt x="2151" y="116"/>
                </a:lnTo>
                <a:lnTo>
                  <a:pt x="2151" y="111"/>
                </a:lnTo>
                <a:lnTo>
                  <a:pt x="2152" y="105"/>
                </a:lnTo>
                <a:lnTo>
                  <a:pt x="2153" y="101"/>
                </a:lnTo>
                <a:lnTo>
                  <a:pt x="2153" y="97"/>
                </a:lnTo>
                <a:lnTo>
                  <a:pt x="2155" y="92"/>
                </a:lnTo>
                <a:lnTo>
                  <a:pt x="2158" y="88"/>
                </a:lnTo>
                <a:lnTo>
                  <a:pt x="2160" y="84"/>
                </a:lnTo>
                <a:lnTo>
                  <a:pt x="2163" y="81"/>
                </a:lnTo>
                <a:lnTo>
                  <a:pt x="2166" y="77"/>
                </a:lnTo>
                <a:lnTo>
                  <a:pt x="2173" y="71"/>
                </a:lnTo>
                <a:lnTo>
                  <a:pt x="2180" y="66"/>
                </a:lnTo>
                <a:lnTo>
                  <a:pt x="2187" y="61"/>
                </a:lnTo>
                <a:lnTo>
                  <a:pt x="2193" y="56"/>
                </a:lnTo>
                <a:lnTo>
                  <a:pt x="2196" y="52"/>
                </a:lnTo>
                <a:lnTo>
                  <a:pt x="2200" y="49"/>
                </a:lnTo>
                <a:lnTo>
                  <a:pt x="2203" y="44"/>
                </a:lnTo>
                <a:lnTo>
                  <a:pt x="2206" y="40"/>
                </a:lnTo>
                <a:lnTo>
                  <a:pt x="2211" y="32"/>
                </a:lnTo>
                <a:lnTo>
                  <a:pt x="2215" y="24"/>
                </a:lnTo>
                <a:lnTo>
                  <a:pt x="2217" y="21"/>
                </a:lnTo>
                <a:lnTo>
                  <a:pt x="2219" y="19"/>
                </a:lnTo>
                <a:lnTo>
                  <a:pt x="2221" y="15"/>
                </a:lnTo>
                <a:lnTo>
                  <a:pt x="2222" y="12"/>
                </a:lnTo>
                <a:lnTo>
                  <a:pt x="2224" y="6"/>
                </a:lnTo>
                <a:lnTo>
                  <a:pt x="2227" y="0"/>
                </a:lnTo>
                <a:lnTo>
                  <a:pt x="118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" name=""/>
          <p:cNvSpPr/>
          <p:nvPr/>
        </p:nvSpPr>
        <p:spPr>
          <a:xfrm>
            <a:off x="4521240" y="468360"/>
            <a:ext cx="41400" cy="42840"/>
          </a:xfrm>
          <a:custGeom>
            <a:avLst/>
            <a:gdLst/>
            <a:ahLst/>
            <a:rect l="l" t="t" r="r" b="b"/>
            <a:pathLst>
              <a:path w="26" h="27">
                <a:moveTo>
                  <a:pt x="0" y="27"/>
                </a:moveTo>
                <a:lnTo>
                  <a:pt x="2" y="27"/>
                </a:lnTo>
                <a:lnTo>
                  <a:pt x="3" y="27"/>
                </a:lnTo>
                <a:lnTo>
                  <a:pt x="5" y="26"/>
                </a:lnTo>
                <a:lnTo>
                  <a:pt x="8" y="26"/>
                </a:lnTo>
                <a:lnTo>
                  <a:pt x="12" y="24"/>
                </a:lnTo>
                <a:lnTo>
                  <a:pt x="16" y="22"/>
                </a:lnTo>
                <a:lnTo>
                  <a:pt x="18" y="20"/>
                </a:lnTo>
                <a:lnTo>
                  <a:pt x="20" y="18"/>
                </a:lnTo>
                <a:lnTo>
                  <a:pt x="22" y="17"/>
                </a:lnTo>
                <a:lnTo>
                  <a:pt x="23" y="15"/>
                </a:lnTo>
                <a:lnTo>
                  <a:pt x="24" y="13"/>
                </a:lnTo>
                <a:lnTo>
                  <a:pt x="25" y="11"/>
                </a:lnTo>
                <a:lnTo>
                  <a:pt x="26" y="9"/>
                </a:lnTo>
                <a:lnTo>
                  <a:pt x="26" y="7"/>
                </a:lnTo>
                <a:lnTo>
                  <a:pt x="26" y="5"/>
                </a:lnTo>
                <a:lnTo>
                  <a:pt x="25" y="4"/>
                </a:lnTo>
                <a:lnTo>
                  <a:pt x="23" y="2"/>
                </a:lnTo>
                <a:lnTo>
                  <a:pt x="22" y="2"/>
                </a:lnTo>
                <a:lnTo>
                  <a:pt x="19" y="1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9" y="1"/>
                </a:lnTo>
                <a:lnTo>
                  <a:pt x="8" y="2"/>
                </a:lnTo>
                <a:lnTo>
                  <a:pt x="6" y="3"/>
                </a:lnTo>
                <a:lnTo>
                  <a:pt x="5" y="5"/>
                </a:lnTo>
                <a:lnTo>
                  <a:pt x="4" y="7"/>
                </a:lnTo>
                <a:lnTo>
                  <a:pt x="4" y="9"/>
                </a:lnTo>
                <a:lnTo>
                  <a:pt x="3" y="12"/>
                </a:lnTo>
                <a:lnTo>
                  <a:pt x="3" y="17"/>
                </a:lnTo>
                <a:lnTo>
                  <a:pt x="2" y="20"/>
                </a:lnTo>
                <a:lnTo>
                  <a:pt x="2" y="22"/>
                </a:lnTo>
                <a:lnTo>
                  <a:pt x="1" y="24"/>
                </a:lnTo>
                <a:lnTo>
                  <a:pt x="0" y="27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" name=""/>
          <p:cNvSpPr/>
          <p:nvPr/>
        </p:nvSpPr>
        <p:spPr>
          <a:xfrm>
            <a:off x="2314440" y="6356520"/>
            <a:ext cx="59040" cy="20520"/>
          </a:xfrm>
          <a:custGeom>
            <a:avLst/>
            <a:gdLst/>
            <a:ahLst/>
            <a:rect l="l" t="t" r="r" b="b"/>
            <a:pathLst>
              <a:path w="37" h="13">
                <a:moveTo>
                  <a:pt x="16" y="0"/>
                </a:moveTo>
                <a:lnTo>
                  <a:pt x="37" y="0"/>
                </a:lnTo>
                <a:lnTo>
                  <a:pt x="35" y="2"/>
                </a:lnTo>
                <a:lnTo>
                  <a:pt x="32" y="4"/>
                </a:lnTo>
                <a:lnTo>
                  <a:pt x="28" y="5"/>
                </a:lnTo>
                <a:lnTo>
                  <a:pt x="24" y="8"/>
                </a:lnTo>
                <a:lnTo>
                  <a:pt x="15" y="11"/>
                </a:lnTo>
                <a:lnTo>
                  <a:pt x="11" y="13"/>
                </a:lnTo>
                <a:lnTo>
                  <a:pt x="7" y="13"/>
                </a:lnTo>
                <a:lnTo>
                  <a:pt x="5" y="12"/>
                </a:lnTo>
                <a:lnTo>
                  <a:pt x="4" y="12"/>
                </a:lnTo>
                <a:lnTo>
                  <a:pt x="3" y="12"/>
                </a:lnTo>
                <a:lnTo>
                  <a:pt x="1" y="12"/>
                </a:lnTo>
                <a:lnTo>
                  <a:pt x="0" y="13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7" y="5"/>
                </a:lnTo>
                <a:lnTo>
                  <a:pt x="12" y="3"/>
                </a:lnTo>
                <a:lnTo>
                  <a:pt x="16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" name=""/>
          <p:cNvSpPr/>
          <p:nvPr/>
        </p:nvSpPr>
        <p:spPr>
          <a:xfrm>
            <a:off x="1785960" y="6132600"/>
            <a:ext cx="498600" cy="323640"/>
          </a:xfrm>
          <a:custGeom>
            <a:avLst/>
            <a:gdLst/>
            <a:ahLst/>
            <a:rect l="l" t="t" r="r" b="b"/>
            <a:pathLst>
              <a:path w="314" h="204">
                <a:moveTo>
                  <a:pt x="266" y="160"/>
                </a:moveTo>
                <a:lnTo>
                  <a:pt x="269" y="160"/>
                </a:lnTo>
                <a:lnTo>
                  <a:pt x="272" y="159"/>
                </a:lnTo>
                <a:lnTo>
                  <a:pt x="276" y="159"/>
                </a:lnTo>
                <a:lnTo>
                  <a:pt x="279" y="157"/>
                </a:lnTo>
                <a:lnTo>
                  <a:pt x="303" y="157"/>
                </a:lnTo>
                <a:lnTo>
                  <a:pt x="306" y="153"/>
                </a:lnTo>
                <a:lnTo>
                  <a:pt x="310" y="151"/>
                </a:lnTo>
                <a:lnTo>
                  <a:pt x="310" y="149"/>
                </a:lnTo>
                <a:lnTo>
                  <a:pt x="312" y="147"/>
                </a:lnTo>
                <a:lnTo>
                  <a:pt x="313" y="146"/>
                </a:lnTo>
                <a:lnTo>
                  <a:pt x="314" y="144"/>
                </a:lnTo>
                <a:lnTo>
                  <a:pt x="310" y="142"/>
                </a:lnTo>
                <a:lnTo>
                  <a:pt x="307" y="141"/>
                </a:lnTo>
                <a:lnTo>
                  <a:pt x="303" y="141"/>
                </a:lnTo>
                <a:lnTo>
                  <a:pt x="301" y="141"/>
                </a:lnTo>
                <a:lnTo>
                  <a:pt x="296" y="141"/>
                </a:lnTo>
                <a:lnTo>
                  <a:pt x="289" y="142"/>
                </a:lnTo>
                <a:lnTo>
                  <a:pt x="285" y="141"/>
                </a:lnTo>
                <a:lnTo>
                  <a:pt x="281" y="141"/>
                </a:lnTo>
                <a:lnTo>
                  <a:pt x="276" y="140"/>
                </a:lnTo>
                <a:lnTo>
                  <a:pt x="273" y="139"/>
                </a:lnTo>
                <a:lnTo>
                  <a:pt x="269" y="137"/>
                </a:lnTo>
                <a:lnTo>
                  <a:pt x="266" y="135"/>
                </a:lnTo>
                <a:lnTo>
                  <a:pt x="263" y="133"/>
                </a:lnTo>
                <a:lnTo>
                  <a:pt x="260" y="131"/>
                </a:lnTo>
                <a:lnTo>
                  <a:pt x="255" y="126"/>
                </a:lnTo>
                <a:lnTo>
                  <a:pt x="249" y="122"/>
                </a:lnTo>
                <a:lnTo>
                  <a:pt x="245" y="118"/>
                </a:lnTo>
                <a:lnTo>
                  <a:pt x="241" y="115"/>
                </a:lnTo>
                <a:lnTo>
                  <a:pt x="229" y="109"/>
                </a:lnTo>
                <a:lnTo>
                  <a:pt x="213" y="101"/>
                </a:lnTo>
                <a:lnTo>
                  <a:pt x="206" y="97"/>
                </a:lnTo>
                <a:lnTo>
                  <a:pt x="199" y="93"/>
                </a:lnTo>
                <a:lnTo>
                  <a:pt x="197" y="91"/>
                </a:lnTo>
                <a:lnTo>
                  <a:pt x="195" y="90"/>
                </a:lnTo>
                <a:lnTo>
                  <a:pt x="193" y="89"/>
                </a:lnTo>
                <a:lnTo>
                  <a:pt x="193" y="88"/>
                </a:lnTo>
                <a:lnTo>
                  <a:pt x="192" y="85"/>
                </a:lnTo>
                <a:lnTo>
                  <a:pt x="190" y="83"/>
                </a:lnTo>
                <a:lnTo>
                  <a:pt x="188" y="82"/>
                </a:lnTo>
                <a:lnTo>
                  <a:pt x="186" y="80"/>
                </a:lnTo>
                <a:lnTo>
                  <a:pt x="182" y="76"/>
                </a:lnTo>
                <a:lnTo>
                  <a:pt x="178" y="72"/>
                </a:lnTo>
                <a:lnTo>
                  <a:pt x="176" y="70"/>
                </a:lnTo>
                <a:lnTo>
                  <a:pt x="174" y="69"/>
                </a:lnTo>
                <a:lnTo>
                  <a:pt x="172" y="66"/>
                </a:lnTo>
                <a:lnTo>
                  <a:pt x="172" y="64"/>
                </a:lnTo>
                <a:lnTo>
                  <a:pt x="170" y="61"/>
                </a:lnTo>
                <a:lnTo>
                  <a:pt x="169" y="58"/>
                </a:lnTo>
                <a:lnTo>
                  <a:pt x="169" y="56"/>
                </a:lnTo>
                <a:lnTo>
                  <a:pt x="168" y="52"/>
                </a:lnTo>
                <a:lnTo>
                  <a:pt x="165" y="52"/>
                </a:lnTo>
                <a:lnTo>
                  <a:pt x="162" y="52"/>
                </a:lnTo>
                <a:lnTo>
                  <a:pt x="159" y="51"/>
                </a:lnTo>
                <a:lnTo>
                  <a:pt x="157" y="50"/>
                </a:lnTo>
                <a:lnTo>
                  <a:pt x="154" y="49"/>
                </a:lnTo>
                <a:lnTo>
                  <a:pt x="152" y="48"/>
                </a:lnTo>
                <a:lnTo>
                  <a:pt x="152" y="47"/>
                </a:lnTo>
                <a:lnTo>
                  <a:pt x="151" y="46"/>
                </a:lnTo>
                <a:lnTo>
                  <a:pt x="151" y="45"/>
                </a:lnTo>
                <a:lnTo>
                  <a:pt x="151" y="43"/>
                </a:lnTo>
                <a:lnTo>
                  <a:pt x="151" y="40"/>
                </a:lnTo>
                <a:lnTo>
                  <a:pt x="151" y="37"/>
                </a:lnTo>
                <a:lnTo>
                  <a:pt x="155" y="37"/>
                </a:lnTo>
                <a:lnTo>
                  <a:pt x="158" y="37"/>
                </a:lnTo>
                <a:lnTo>
                  <a:pt x="159" y="37"/>
                </a:lnTo>
                <a:lnTo>
                  <a:pt x="160" y="37"/>
                </a:lnTo>
                <a:lnTo>
                  <a:pt x="161" y="37"/>
                </a:lnTo>
                <a:lnTo>
                  <a:pt x="163" y="37"/>
                </a:lnTo>
                <a:lnTo>
                  <a:pt x="161" y="36"/>
                </a:lnTo>
                <a:lnTo>
                  <a:pt x="159" y="35"/>
                </a:lnTo>
                <a:lnTo>
                  <a:pt x="157" y="33"/>
                </a:lnTo>
                <a:lnTo>
                  <a:pt x="155" y="30"/>
                </a:lnTo>
                <a:lnTo>
                  <a:pt x="151" y="25"/>
                </a:lnTo>
                <a:lnTo>
                  <a:pt x="148" y="19"/>
                </a:lnTo>
                <a:lnTo>
                  <a:pt x="146" y="16"/>
                </a:lnTo>
                <a:lnTo>
                  <a:pt x="144" y="13"/>
                </a:lnTo>
                <a:lnTo>
                  <a:pt x="142" y="10"/>
                </a:lnTo>
                <a:lnTo>
                  <a:pt x="140" y="8"/>
                </a:lnTo>
                <a:lnTo>
                  <a:pt x="138" y="6"/>
                </a:lnTo>
                <a:lnTo>
                  <a:pt x="136" y="4"/>
                </a:lnTo>
                <a:lnTo>
                  <a:pt x="134" y="4"/>
                </a:lnTo>
                <a:lnTo>
                  <a:pt x="132" y="3"/>
                </a:lnTo>
                <a:lnTo>
                  <a:pt x="131" y="3"/>
                </a:lnTo>
                <a:lnTo>
                  <a:pt x="131" y="3"/>
                </a:lnTo>
                <a:lnTo>
                  <a:pt x="127" y="3"/>
                </a:lnTo>
                <a:lnTo>
                  <a:pt x="124" y="4"/>
                </a:lnTo>
                <a:lnTo>
                  <a:pt x="122" y="5"/>
                </a:lnTo>
                <a:lnTo>
                  <a:pt x="119" y="7"/>
                </a:lnTo>
                <a:lnTo>
                  <a:pt x="117" y="7"/>
                </a:lnTo>
                <a:lnTo>
                  <a:pt x="116" y="9"/>
                </a:lnTo>
                <a:lnTo>
                  <a:pt x="113" y="9"/>
                </a:lnTo>
                <a:lnTo>
                  <a:pt x="110" y="10"/>
                </a:lnTo>
                <a:lnTo>
                  <a:pt x="109" y="9"/>
                </a:lnTo>
                <a:lnTo>
                  <a:pt x="107" y="9"/>
                </a:lnTo>
                <a:lnTo>
                  <a:pt x="104" y="7"/>
                </a:lnTo>
                <a:lnTo>
                  <a:pt x="103" y="6"/>
                </a:lnTo>
                <a:lnTo>
                  <a:pt x="100" y="3"/>
                </a:lnTo>
                <a:lnTo>
                  <a:pt x="96" y="0"/>
                </a:lnTo>
                <a:lnTo>
                  <a:pt x="95" y="4"/>
                </a:lnTo>
                <a:lnTo>
                  <a:pt x="94" y="8"/>
                </a:lnTo>
                <a:lnTo>
                  <a:pt x="91" y="13"/>
                </a:lnTo>
                <a:lnTo>
                  <a:pt x="89" y="16"/>
                </a:lnTo>
                <a:lnTo>
                  <a:pt x="87" y="18"/>
                </a:lnTo>
                <a:lnTo>
                  <a:pt x="86" y="19"/>
                </a:lnTo>
                <a:lnTo>
                  <a:pt x="84" y="21"/>
                </a:lnTo>
                <a:lnTo>
                  <a:pt x="82" y="21"/>
                </a:lnTo>
                <a:lnTo>
                  <a:pt x="82" y="22"/>
                </a:lnTo>
                <a:lnTo>
                  <a:pt x="79" y="23"/>
                </a:lnTo>
                <a:lnTo>
                  <a:pt x="77" y="23"/>
                </a:lnTo>
                <a:lnTo>
                  <a:pt x="75" y="23"/>
                </a:lnTo>
                <a:lnTo>
                  <a:pt x="74" y="23"/>
                </a:lnTo>
                <a:lnTo>
                  <a:pt x="72" y="23"/>
                </a:lnTo>
                <a:lnTo>
                  <a:pt x="70" y="22"/>
                </a:lnTo>
                <a:lnTo>
                  <a:pt x="69" y="21"/>
                </a:lnTo>
                <a:lnTo>
                  <a:pt x="66" y="21"/>
                </a:lnTo>
                <a:lnTo>
                  <a:pt x="63" y="20"/>
                </a:lnTo>
                <a:lnTo>
                  <a:pt x="61" y="20"/>
                </a:lnTo>
                <a:lnTo>
                  <a:pt x="58" y="20"/>
                </a:lnTo>
                <a:lnTo>
                  <a:pt x="58" y="21"/>
                </a:lnTo>
                <a:lnTo>
                  <a:pt x="58" y="23"/>
                </a:lnTo>
                <a:lnTo>
                  <a:pt x="59" y="25"/>
                </a:lnTo>
                <a:lnTo>
                  <a:pt x="60" y="26"/>
                </a:lnTo>
                <a:lnTo>
                  <a:pt x="61" y="28"/>
                </a:lnTo>
                <a:lnTo>
                  <a:pt x="62" y="29"/>
                </a:lnTo>
                <a:lnTo>
                  <a:pt x="65" y="31"/>
                </a:lnTo>
                <a:lnTo>
                  <a:pt x="67" y="34"/>
                </a:lnTo>
                <a:lnTo>
                  <a:pt x="60" y="34"/>
                </a:lnTo>
                <a:lnTo>
                  <a:pt x="58" y="35"/>
                </a:lnTo>
                <a:lnTo>
                  <a:pt x="57" y="36"/>
                </a:lnTo>
                <a:lnTo>
                  <a:pt x="56" y="38"/>
                </a:lnTo>
                <a:lnTo>
                  <a:pt x="55" y="40"/>
                </a:lnTo>
                <a:lnTo>
                  <a:pt x="55" y="43"/>
                </a:lnTo>
                <a:lnTo>
                  <a:pt x="55" y="47"/>
                </a:lnTo>
                <a:lnTo>
                  <a:pt x="55" y="49"/>
                </a:lnTo>
                <a:lnTo>
                  <a:pt x="56" y="54"/>
                </a:lnTo>
                <a:lnTo>
                  <a:pt x="58" y="57"/>
                </a:lnTo>
                <a:lnTo>
                  <a:pt x="60" y="62"/>
                </a:lnTo>
                <a:lnTo>
                  <a:pt x="62" y="63"/>
                </a:lnTo>
                <a:lnTo>
                  <a:pt x="63" y="65"/>
                </a:lnTo>
                <a:lnTo>
                  <a:pt x="64" y="67"/>
                </a:lnTo>
                <a:lnTo>
                  <a:pt x="66" y="68"/>
                </a:lnTo>
                <a:lnTo>
                  <a:pt x="68" y="69"/>
                </a:lnTo>
                <a:lnTo>
                  <a:pt x="69" y="70"/>
                </a:lnTo>
                <a:lnTo>
                  <a:pt x="70" y="70"/>
                </a:lnTo>
                <a:lnTo>
                  <a:pt x="72" y="70"/>
                </a:lnTo>
                <a:lnTo>
                  <a:pt x="74" y="70"/>
                </a:lnTo>
                <a:lnTo>
                  <a:pt x="75" y="70"/>
                </a:lnTo>
                <a:lnTo>
                  <a:pt x="77" y="69"/>
                </a:lnTo>
                <a:lnTo>
                  <a:pt x="79" y="69"/>
                </a:lnTo>
                <a:lnTo>
                  <a:pt x="82" y="68"/>
                </a:lnTo>
                <a:lnTo>
                  <a:pt x="85" y="66"/>
                </a:lnTo>
                <a:lnTo>
                  <a:pt x="89" y="64"/>
                </a:lnTo>
                <a:lnTo>
                  <a:pt x="92" y="62"/>
                </a:lnTo>
                <a:lnTo>
                  <a:pt x="94" y="62"/>
                </a:lnTo>
                <a:lnTo>
                  <a:pt x="96" y="61"/>
                </a:lnTo>
                <a:lnTo>
                  <a:pt x="98" y="61"/>
                </a:lnTo>
                <a:lnTo>
                  <a:pt x="101" y="61"/>
                </a:lnTo>
                <a:lnTo>
                  <a:pt x="102" y="61"/>
                </a:lnTo>
                <a:lnTo>
                  <a:pt x="103" y="61"/>
                </a:lnTo>
                <a:lnTo>
                  <a:pt x="104" y="61"/>
                </a:lnTo>
                <a:lnTo>
                  <a:pt x="107" y="62"/>
                </a:lnTo>
                <a:lnTo>
                  <a:pt x="108" y="63"/>
                </a:lnTo>
                <a:lnTo>
                  <a:pt x="108" y="65"/>
                </a:lnTo>
                <a:lnTo>
                  <a:pt x="108" y="66"/>
                </a:lnTo>
                <a:lnTo>
                  <a:pt x="107" y="67"/>
                </a:lnTo>
                <a:lnTo>
                  <a:pt x="106" y="69"/>
                </a:lnTo>
                <a:lnTo>
                  <a:pt x="104" y="71"/>
                </a:lnTo>
                <a:lnTo>
                  <a:pt x="103" y="73"/>
                </a:lnTo>
                <a:lnTo>
                  <a:pt x="100" y="76"/>
                </a:lnTo>
                <a:lnTo>
                  <a:pt x="97" y="76"/>
                </a:lnTo>
                <a:lnTo>
                  <a:pt x="94" y="78"/>
                </a:lnTo>
                <a:lnTo>
                  <a:pt x="89" y="82"/>
                </a:lnTo>
                <a:lnTo>
                  <a:pt x="82" y="85"/>
                </a:lnTo>
                <a:lnTo>
                  <a:pt x="81" y="87"/>
                </a:lnTo>
                <a:lnTo>
                  <a:pt x="79" y="90"/>
                </a:lnTo>
                <a:lnTo>
                  <a:pt x="78" y="90"/>
                </a:lnTo>
                <a:lnTo>
                  <a:pt x="78" y="91"/>
                </a:lnTo>
                <a:lnTo>
                  <a:pt x="77" y="93"/>
                </a:lnTo>
                <a:lnTo>
                  <a:pt x="77" y="95"/>
                </a:lnTo>
                <a:lnTo>
                  <a:pt x="77" y="97"/>
                </a:lnTo>
                <a:lnTo>
                  <a:pt x="78" y="98"/>
                </a:lnTo>
                <a:lnTo>
                  <a:pt x="78" y="101"/>
                </a:lnTo>
                <a:lnTo>
                  <a:pt x="79" y="103"/>
                </a:lnTo>
                <a:lnTo>
                  <a:pt x="80" y="104"/>
                </a:lnTo>
                <a:lnTo>
                  <a:pt x="81" y="107"/>
                </a:lnTo>
                <a:lnTo>
                  <a:pt x="82" y="108"/>
                </a:lnTo>
                <a:lnTo>
                  <a:pt x="83" y="110"/>
                </a:lnTo>
                <a:lnTo>
                  <a:pt x="86" y="112"/>
                </a:lnTo>
                <a:lnTo>
                  <a:pt x="89" y="115"/>
                </a:lnTo>
                <a:lnTo>
                  <a:pt x="94" y="117"/>
                </a:lnTo>
                <a:lnTo>
                  <a:pt x="98" y="118"/>
                </a:lnTo>
                <a:lnTo>
                  <a:pt x="107" y="122"/>
                </a:lnTo>
                <a:lnTo>
                  <a:pt x="116" y="125"/>
                </a:lnTo>
                <a:lnTo>
                  <a:pt x="120" y="126"/>
                </a:lnTo>
                <a:lnTo>
                  <a:pt x="124" y="127"/>
                </a:lnTo>
                <a:lnTo>
                  <a:pt x="128" y="129"/>
                </a:lnTo>
                <a:lnTo>
                  <a:pt x="131" y="130"/>
                </a:lnTo>
                <a:lnTo>
                  <a:pt x="131" y="132"/>
                </a:lnTo>
                <a:lnTo>
                  <a:pt x="131" y="134"/>
                </a:lnTo>
                <a:lnTo>
                  <a:pt x="129" y="135"/>
                </a:lnTo>
                <a:lnTo>
                  <a:pt x="128" y="137"/>
                </a:lnTo>
                <a:lnTo>
                  <a:pt x="127" y="139"/>
                </a:lnTo>
                <a:lnTo>
                  <a:pt x="125" y="139"/>
                </a:lnTo>
                <a:lnTo>
                  <a:pt x="124" y="140"/>
                </a:lnTo>
                <a:lnTo>
                  <a:pt x="123" y="140"/>
                </a:lnTo>
                <a:lnTo>
                  <a:pt x="123" y="139"/>
                </a:lnTo>
                <a:lnTo>
                  <a:pt x="123" y="136"/>
                </a:lnTo>
                <a:lnTo>
                  <a:pt x="123" y="135"/>
                </a:lnTo>
                <a:lnTo>
                  <a:pt x="122" y="133"/>
                </a:lnTo>
                <a:lnTo>
                  <a:pt x="121" y="132"/>
                </a:lnTo>
                <a:lnTo>
                  <a:pt x="120" y="132"/>
                </a:lnTo>
                <a:lnTo>
                  <a:pt x="119" y="131"/>
                </a:lnTo>
                <a:lnTo>
                  <a:pt x="118" y="130"/>
                </a:lnTo>
                <a:lnTo>
                  <a:pt x="116" y="129"/>
                </a:lnTo>
                <a:lnTo>
                  <a:pt x="113" y="129"/>
                </a:lnTo>
                <a:lnTo>
                  <a:pt x="109" y="128"/>
                </a:lnTo>
                <a:lnTo>
                  <a:pt x="105" y="128"/>
                </a:lnTo>
                <a:lnTo>
                  <a:pt x="103" y="129"/>
                </a:lnTo>
                <a:lnTo>
                  <a:pt x="101" y="130"/>
                </a:lnTo>
                <a:lnTo>
                  <a:pt x="99" y="132"/>
                </a:lnTo>
                <a:lnTo>
                  <a:pt x="99" y="132"/>
                </a:lnTo>
                <a:lnTo>
                  <a:pt x="98" y="133"/>
                </a:lnTo>
                <a:lnTo>
                  <a:pt x="91" y="133"/>
                </a:lnTo>
                <a:lnTo>
                  <a:pt x="89" y="129"/>
                </a:lnTo>
                <a:lnTo>
                  <a:pt x="86" y="125"/>
                </a:lnTo>
                <a:lnTo>
                  <a:pt x="84" y="126"/>
                </a:lnTo>
                <a:lnTo>
                  <a:pt x="82" y="127"/>
                </a:lnTo>
                <a:lnTo>
                  <a:pt x="82" y="129"/>
                </a:lnTo>
                <a:lnTo>
                  <a:pt x="81" y="130"/>
                </a:lnTo>
                <a:lnTo>
                  <a:pt x="79" y="129"/>
                </a:lnTo>
                <a:lnTo>
                  <a:pt x="78" y="128"/>
                </a:lnTo>
                <a:lnTo>
                  <a:pt x="77" y="127"/>
                </a:lnTo>
                <a:lnTo>
                  <a:pt x="76" y="126"/>
                </a:lnTo>
                <a:lnTo>
                  <a:pt x="75" y="124"/>
                </a:lnTo>
                <a:lnTo>
                  <a:pt x="75" y="122"/>
                </a:lnTo>
                <a:lnTo>
                  <a:pt x="70" y="118"/>
                </a:lnTo>
                <a:lnTo>
                  <a:pt x="69" y="119"/>
                </a:lnTo>
                <a:lnTo>
                  <a:pt x="68" y="119"/>
                </a:lnTo>
                <a:lnTo>
                  <a:pt x="67" y="119"/>
                </a:lnTo>
                <a:lnTo>
                  <a:pt x="65" y="119"/>
                </a:lnTo>
                <a:lnTo>
                  <a:pt x="64" y="119"/>
                </a:lnTo>
                <a:lnTo>
                  <a:pt x="62" y="119"/>
                </a:lnTo>
                <a:lnTo>
                  <a:pt x="62" y="119"/>
                </a:lnTo>
                <a:lnTo>
                  <a:pt x="60" y="118"/>
                </a:lnTo>
                <a:lnTo>
                  <a:pt x="60" y="106"/>
                </a:lnTo>
                <a:lnTo>
                  <a:pt x="65" y="106"/>
                </a:lnTo>
                <a:lnTo>
                  <a:pt x="67" y="107"/>
                </a:lnTo>
                <a:lnTo>
                  <a:pt x="70" y="108"/>
                </a:lnTo>
                <a:lnTo>
                  <a:pt x="60" y="81"/>
                </a:lnTo>
                <a:lnTo>
                  <a:pt x="58" y="83"/>
                </a:lnTo>
                <a:lnTo>
                  <a:pt x="55" y="84"/>
                </a:lnTo>
                <a:lnTo>
                  <a:pt x="53" y="88"/>
                </a:lnTo>
                <a:lnTo>
                  <a:pt x="51" y="90"/>
                </a:lnTo>
                <a:lnTo>
                  <a:pt x="49" y="94"/>
                </a:lnTo>
                <a:lnTo>
                  <a:pt x="48" y="97"/>
                </a:lnTo>
                <a:lnTo>
                  <a:pt x="47" y="101"/>
                </a:lnTo>
                <a:lnTo>
                  <a:pt x="46" y="104"/>
                </a:lnTo>
                <a:lnTo>
                  <a:pt x="46" y="110"/>
                </a:lnTo>
                <a:lnTo>
                  <a:pt x="48" y="114"/>
                </a:lnTo>
                <a:lnTo>
                  <a:pt x="48" y="116"/>
                </a:lnTo>
                <a:lnTo>
                  <a:pt x="48" y="118"/>
                </a:lnTo>
                <a:lnTo>
                  <a:pt x="49" y="119"/>
                </a:lnTo>
                <a:lnTo>
                  <a:pt x="50" y="120"/>
                </a:lnTo>
                <a:lnTo>
                  <a:pt x="51" y="122"/>
                </a:lnTo>
                <a:lnTo>
                  <a:pt x="53" y="123"/>
                </a:lnTo>
                <a:lnTo>
                  <a:pt x="54" y="124"/>
                </a:lnTo>
                <a:lnTo>
                  <a:pt x="55" y="125"/>
                </a:lnTo>
                <a:lnTo>
                  <a:pt x="59" y="127"/>
                </a:lnTo>
                <a:lnTo>
                  <a:pt x="63" y="128"/>
                </a:lnTo>
                <a:lnTo>
                  <a:pt x="64" y="130"/>
                </a:lnTo>
                <a:lnTo>
                  <a:pt x="67" y="132"/>
                </a:lnTo>
                <a:lnTo>
                  <a:pt x="68" y="134"/>
                </a:lnTo>
                <a:lnTo>
                  <a:pt x="69" y="135"/>
                </a:lnTo>
                <a:lnTo>
                  <a:pt x="69" y="136"/>
                </a:lnTo>
                <a:lnTo>
                  <a:pt x="70" y="137"/>
                </a:lnTo>
                <a:lnTo>
                  <a:pt x="67" y="137"/>
                </a:lnTo>
                <a:lnTo>
                  <a:pt x="63" y="137"/>
                </a:lnTo>
                <a:lnTo>
                  <a:pt x="62" y="137"/>
                </a:lnTo>
                <a:lnTo>
                  <a:pt x="60" y="136"/>
                </a:lnTo>
                <a:lnTo>
                  <a:pt x="60" y="135"/>
                </a:lnTo>
                <a:lnTo>
                  <a:pt x="59" y="135"/>
                </a:lnTo>
                <a:lnTo>
                  <a:pt x="58" y="134"/>
                </a:lnTo>
                <a:lnTo>
                  <a:pt x="58" y="133"/>
                </a:lnTo>
                <a:lnTo>
                  <a:pt x="55" y="133"/>
                </a:lnTo>
                <a:lnTo>
                  <a:pt x="51" y="133"/>
                </a:lnTo>
                <a:lnTo>
                  <a:pt x="50" y="135"/>
                </a:lnTo>
                <a:lnTo>
                  <a:pt x="49" y="138"/>
                </a:lnTo>
                <a:lnTo>
                  <a:pt x="48" y="139"/>
                </a:lnTo>
                <a:lnTo>
                  <a:pt x="48" y="139"/>
                </a:lnTo>
                <a:lnTo>
                  <a:pt x="46" y="140"/>
                </a:lnTo>
                <a:lnTo>
                  <a:pt x="44" y="141"/>
                </a:lnTo>
                <a:lnTo>
                  <a:pt x="43" y="142"/>
                </a:lnTo>
                <a:lnTo>
                  <a:pt x="41" y="142"/>
                </a:lnTo>
                <a:lnTo>
                  <a:pt x="34" y="142"/>
                </a:lnTo>
                <a:lnTo>
                  <a:pt x="27" y="142"/>
                </a:lnTo>
                <a:lnTo>
                  <a:pt x="20" y="142"/>
                </a:lnTo>
                <a:lnTo>
                  <a:pt x="12" y="143"/>
                </a:lnTo>
                <a:lnTo>
                  <a:pt x="7" y="144"/>
                </a:lnTo>
                <a:lnTo>
                  <a:pt x="4" y="145"/>
                </a:lnTo>
                <a:lnTo>
                  <a:pt x="2" y="146"/>
                </a:lnTo>
                <a:lnTo>
                  <a:pt x="1" y="146"/>
                </a:lnTo>
                <a:lnTo>
                  <a:pt x="0" y="147"/>
                </a:lnTo>
                <a:lnTo>
                  <a:pt x="0" y="148"/>
                </a:lnTo>
                <a:lnTo>
                  <a:pt x="0" y="151"/>
                </a:lnTo>
                <a:lnTo>
                  <a:pt x="1" y="152"/>
                </a:lnTo>
                <a:lnTo>
                  <a:pt x="3" y="154"/>
                </a:lnTo>
                <a:lnTo>
                  <a:pt x="4" y="156"/>
                </a:lnTo>
                <a:lnTo>
                  <a:pt x="6" y="158"/>
                </a:lnTo>
                <a:lnTo>
                  <a:pt x="7" y="159"/>
                </a:lnTo>
                <a:lnTo>
                  <a:pt x="10" y="159"/>
                </a:lnTo>
                <a:lnTo>
                  <a:pt x="12" y="159"/>
                </a:lnTo>
                <a:lnTo>
                  <a:pt x="14" y="158"/>
                </a:lnTo>
                <a:lnTo>
                  <a:pt x="16" y="158"/>
                </a:lnTo>
                <a:lnTo>
                  <a:pt x="20" y="156"/>
                </a:lnTo>
                <a:lnTo>
                  <a:pt x="22" y="154"/>
                </a:lnTo>
                <a:lnTo>
                  <a:pt x="26" y="153"/>
                </a:lnTo>
                <a:lnTo>
                  <a:pt x="28" y="152"/>
                </a:lnTo>
                <a:lnTo>
                  <a:pt x="30" y="151"/>
                </a:lnTo>
                <a:lnTo>
                  <a:pt x="32" y="151"/>
                </a:lnTo>
                <a:lnTo>
                  <a:pt x="34" y="151"/>
                </a:lnTo>
                <a:lnTo>
                  <a:pt x="35" y="151"/>
                </a:lnTo>
                <a:lnTo>
                  <a:pt x="39" y="151"/>
                </a:lnTo>
                <a:lnTo>
                  <a:pt x="42" y="151"/>
                </a:lnTo>
                <a:lnTo>
                  <a:pt x="46" y="152"/>
                </a:lnTo>
                <a:lnTo>
                  <a:pt x="49" y="152"/>
                </a:lnTo>
                <a:lnTo>
                  <a:pt x="55" y="154"/>
                </a:lnTo>
                <a:lnTo>
                  <a:pt x="62" y="156"/>
                </a:lnTo>
                <a:lnTo>
                  <a:pt x="69" y="159"/>
                </a:lnTo>
                <a:lnTo>
                  <a:pt x="76" y="160"/>
                </a:lnTo>
                <a:lnTo>
                  <a:pt x="80" y="161"/>
                </a:lnTo>
                <a:lnTo>
                  <a:pt x="84" y="162"/>
                </a:lnTo>
                <a:lnTo>
                  <a:pt x="89" y="162"/>
                </a:lnTo>
                <a:lnTo>
                  <a:pt x="94" y="162"/>
                </a:lnTo>
                <a:lnTo>
                  <a:pt x="95" y="162"/>
                </a:lnTo>
                <a:lnTo>
                  <a:pt x="97" y="161"/>
                </a:lnTo>
                <a:lnTo>
                  <a:pt x="99" y="160"/>
                </a:lnTo>
                <a:lnTo>
                  <a:pt x="101" y="159"/>
                </a:lnTo>
                <a:lnTo>
                  <a:pt x="103" y="159"/>
                </a:lnTo>
                <a:lnTo>
                  <a:pt x="105" y="158"/>
                </a:lnTo>
                <a:lnTo>
                  <a:pt x="107" y="158"/>
                </a:lnTo>
                <a:lnTo>
                  <a:pt x="109" y="157"/>
                </a:lnTo>
                <a:lnTo>
                  <a:pt x="113" y="158"/>
                </a:lnTo>
                <a:lnTo>
                  <a:pt x="117" y="159"/>
                </a:lnTo>
                <a:lnTo>
                  <a:pt x="122" y="159"/>
                </a:lnTo>
                <a:lnTo>
                  <a:pt x="126" y="161"/>
                </a:lnTo>
                <a:lnTo>
                  <a:pt x="131" y="163"/>
                </a:lnTo>
                <a:lnTo>
                  <a:pt x="136" y="164"/>
                </a:lnTo>
                <a:lnTo>
                  <a:pt x="141" y="165"/>
                </a:lnTo>
                <a:lnTo>
                  <a:pt x="145" y="166"/>
                </a:lnTo>
                <a:lnTo>
                  <a:pt x="138" y="168"/>
                </a:lnTo>
                <a:lnTo>
                  <a:pt x="133" y="171"/>
                </a:lnTo>
                <a:lnTo>
                  <a:pt x="131" y="172"/>
                </a:lnTo>
                <a:lnTo>
                  <a:pt x="127" y="173"/>
                </a:lnTo>
                <a:lnTo>
                  <a:pt x="124" y="175"/>
                </a:lnTo>
                <a:lnTo>
                  <a:pt x="121" y="177"/>
                </a:lnTo>
                <a:lnTo>
                  <a:pt x="114" y="177"/>
                </a:lnTo>
                <a:lnTo>
                  <a:pt x="116" y="175"/>
                </a:lnTo>
                <a:lnTo>
                  <a:pt x="116" y="174"/>
                </a:lnTo>
                <a:lnTo>
                  <a:pt x="117" y="173"/>
                </a:lnTo>
                <a:lnTo>
                  <a:pt x="119" y="172"/>
                </a:lnTo>
                <a:lnTo>
                  <a:pt x="121" y="170"/>
                </a:lnTo>
                <a:lnTo>
                  <a:pt x="122" y="169"/>
                </a:lnTo>
                <a:lnTo>
                  <a:pt x="123" y="167"/>
                </a:lnTo>
                <a:lnTo>
                  <a:pt x="123" y="166"/>
                </a:lnTo>
                <a:lnTo>
                  <a:pt x="102" y="166"/>
                </a:lnTo>
                <a:lnTo>
                  <a:pt x="101" y="166"/>
                </a:lnTo>
                <a:lnTo>
                  <a:pt x="100" y="169"/>
                </a:lnTo>
                <a:lnTo>
                  <a:pt x="99" y="170"/>
                </a:lnTo>
                <a:lnTo>
                  <a:pt x="98" y="173"/>
                </a:lnTo>
                <a:lnTo>
                  <a:pt x="97" y="176"/>
                </a:lnTo>
                <a:lnTo>
                  <a:pt x="96" y="179"/>
                </a:lnTo>
                <a:lnTo>
                  <a:pt x="96" y="180"/>
                </a:lnTo>
                <a:lnTo>
                  <a:pt x="97" y="180"/>
                </a:lnTo>
                <a:lnTo>
                  <a:pt x="97" y="181"/>
                </a:lnTo>
                <a:lnTo>
                  <a:pt x="99" y="182"/>
                </a:lnTo>
                <a:lnTo>
                  <a:pt x="101" y="183"/>
                </a:lnTo>
                <a:lnTo>
                  <a:pt x="103" y="184"/>
                </a:lnTo>
                <a:lnTo>
                  <a:pt x="109" y="186"/>
                </a:lnTo>
                <a:lnTo>
                  <a:pt x="112" y="186"/>
                </a:lnTo>
                <a:lnTo>
                  <a:pt x="115" y="187"/>
                </a:lnTo>
                <a:lnTo>
                  <a:pt x="117" y="187"/>
                </a:lnTo>
                <a:lnTo>
                  <a:pt x="118" y="188"/>
                </a:lnTo>
                <a:lnTo>
                  <a:pt x="121" y="189"/>
                </a:lnTo>
                <a:lnTo>
                  <a:pt x="124" y="193"/>
                </a:lnTo>
                <a:lnTo>
                  <a:pt x="127" y="197"/>
                </a:lnTo>
                <a:lnTo>
                  <a:pt x="128" y="199"/>
                </a:lnTo>
                <a:lnTo>
                  <a:pt x="130" y="201"/>
                </a:lnTo>
                <a:lnTo>
                  <a:pt x="131" y="201"/>
                </a:lnTo>
                <a:lnTo>
                  <a:pt x="132" y="203"/>
                </a:lnTo>
                <a:lnTo>
                  <a:pt x="134" y="203"/>
                </a:lnTo>
                <a:lnTo>
                  <a:pt x="136" y="204"/>
                </a:lnTo>
                <a:lnTo>
                  <a:pt x="138" y="203"/>
                </a:lnTo>
                <a:lnTo>
                  <a:pt x="138" y="202"/>
                </a:lnTo>
                <a:lnTo>
                  <a:pt x="138" y="202"/>
                </a:lnTo>
                <a:lnTo>
                  <a:pt x="137" y="202"/>
                </a:lnTo>
                <a:lnTo>
                  <a:pt x="136" y="201"/>
                </a:lnTo>
                <a:lnTo>
                  <a:pt x="135" y="201"/>
                </a:lnTo>
                <a:lnTo>
                  <a:pt x="133" y="197"/>
                </a:lnTo>
                <a:lnTo>
                  <a:pt x="132" y="194"/>
                </a:lnTo>
                <a:lnTo>
                  <a:pt x="131" y="191"/>
                </a:lnTo>
                <a:lnTo>
                  <a:pt x="131" y="187"/>
                </a:lnTo>
                <a:lnTo>
                  <a:pt x="131" y="184"/>
                </a:lnTo>
                <a:lnTo>
                  <a:pt x="131" y="180"/>
                </a:lnTo>
                <a:lnTo>
                  <a:pt x="140" y="180"/>
                </a:lnTo>
                <a:lnTo>
                  <a:pt x="143" y="181"/>
                </a:lnTo>
                <a:lnTo>
                  <a:pt x="144" y="182"/>
                </a:lnTo>
                <a:lnTo>
                  <a:pt x="146" y="183"/>
                </a:lnTo>
                <a:lnTo>
                  <a:pt x="148" y="184"/>
                </a:lnTo>
                <a:lnTo>
                  <a:pt x="151" y="186"/>
                </a:lnTo>
                <a:lnTo>
                  <a:pt x="152" y="187"/>
                </a:lnTo>
                <a:lnTo>
                  <a:pt x="151" y="191"/>
                </a:lnTo>
                <a:lnTo>
                  <a:pt x="151" y="194"/>
                </a:lnTo>
                <a:lnTo>
                  <a:pt x="150" y="195"/>
                </a:lnTo>
                <a:lnTo>
                  <a:pt x="149" y="198"/>
                </a:lnTo>
                <a:lnTo>
                  <a:pt x="150" y="199"/>
                </a:lnTo>
                <a:lnTo>
                  <a:pt x="151" y="200"/>
                </a:lnTo>
                <a:lnTo>
                  <a:pt x="152" y="200"/>
                </a:lnTo>
                <a:lnTo>
                  <a:pt x="154" y="201"/>
                </a:lnTo>
                <a:lnTo>
                  <a:pt x="159" y="201"/>
                </a:lnTo>
                <a:lnTo>
                  <a:pt x="165" y="202"/>
                </a:lnTo>
                <a:lnTo>
                  <a:pt x="178" y="202"/>
                </a:lnTo>
                <a:lnTo>
                  <a:pt x="186" y="202"/>
                </a:lnTo>
                <a:lnTo>
                  <a:pt x="182" y="200"/>
                </a:lnTo>
                <a:lnTo>
                  <a:pt x="179" y="196"/>
                </a:lnTo>
                <a:lnTo>
                  <a:pt x="176" y="193"/>
                </a:lnTo>
                <a:lnTo>
                  <a:pt x="174" y="189"/>
                </a:lnTo>
                <a:lnTo>
                  <a:pt x="172" y="186"/>
                </a:lnTo>
                <a:lnTo>
                  <a:pt x="169" y="182"/>
                </a:lnTo>
                <a:lnTo>
                  <a:pt x="166" y="179"/>
                </a:lnTo>
                <a:lnTo>
                  <a:pt x="163" y="176"/>
                </a:lnTo>
                <a:lnTo>
                  <a:pt x="165" y="175"/>
                </a:lnTo>
                <a:lnTo>
                  <a:pt x="168" y="174"/>
                </a:lnTo>
                <a:lnTo>
                  <a:pt x="168" y="170"/>
                </a:lnTo>
                <a:lnTo>
                  <a:pt x="168" y="166"/>
                </a:lnTo>
                <a:lnTo>
                  <a:pt x="171" y="166"/>
                </a:lnTo>
                <a:lnTo>
                  <a:pt x="174" y="166"/>
                </a:lnTo>
                <a:lnTo>
                  <a:pt x="177" y="166"/>
                </a:lnTo>
                <a:lnTo>
                  <a:pt x="181" y="166"/>
                </a:lnTo>
                <a:lnTo>
                  <a:pt x="181" y="166"/>
                </a:lnTo>
                <a:lnTo>
                  <a:pt x="181" y="168"/>
                </a:lnTo>
                <a:lnTo>
                  <a:pt x="182" y="169"/>
                </a:lnTo>
                <a:lnTo>
                  <a:pt x="182" y="170"/>
                </a:lnTo>
                <a:lnTo>
                  <a:pt x="184" y="172"/>
                </a:lnTo>
                <a:lnTo>
                  <a:pt x="186" y="173"/>
                </a:lnTo>
                <a:lnTo>
                  <a:pt x="190" y="175"/>
                </a:lnTo>
                <a:lnTo>
                  <a:pt x="193" y="176"/>
                </a:lnTo>
                <a:lnTo>
                  <a:pt x="198" y="177"/>
                </a:lnTo>
                <a:lnTo>
                  <a:pt x="201" y="178"/>
                </a:lnTo>
                <a:lnTo>
                  <a:pt x="210" y="180"/>
                </a:lnTo>
                <a:lnTo>
                  <a:pt x="218" y="180"/>
                </a:lnTo>
                <a:lnTo>
                  <a:pt x="225" y="180"/>
                </a:lnTo>
                <a:lnTo>
                  <a:pt x="229" y="180"/>
                </a:lnTo>
                <a:lnTo>
                  <a:pt x="230" y="180"/>
                </a:lnTo>
                <a:lnTo>
                  <a:pt x="231" y="180"/>
                </a:lnTo>
                <a:lnTo>
                  <a:pt x="231" y="180"/>
                </a:lnTo>
                <a:lnTo>
                  <a:pt x="232" y="179"/>
                </a:lnTo>
                <a:lnTo>
                  <a:pt x="232" y="176"/>
                </a:lnTo>
                <a:lnTo>
                  <a:pt x="233" y="173"/>
                </a:lnTo>
                <a:lnTo>
                  <a:pt x="233" y="170"/>
                </a:lnTo>
                <a:lnTo>
                  <a:pt x="234" y="168"/>
                </a:lnTo>
                <a:lnTo>
                  <a:pt x="234" y="166"/>
                </a:lnTo>
                <a:lnTo>
                  <a:pt x="235" y="166"/>
                </a:lnTo>
                <a:lnTo>
                  <a:pt x="236" y="166"/>
                </a:lnTo>
                <a:lnTo>
                  <a:pt x="237" y="166"/>
                </a:lnTo>
                <a:lnTo>
                  <a:pt x="240" y="166"/>
                </a:lnTo>
                <a:lnTo>
                  <a:pt x="242" y="166"/>
                </a:lnTo>
                <a:lnTo>
                  <a:pt x="244" y="166"/>
                </a:lnTo>
                <a:lnTo>
                  <a:pt x="248" y="166"/>
                </a:lnTo>
                <a:lnTo>
                  <a:pt x="253" y="166"/>
                </a:lnTo>
                <a:lnTo>
                  <a:pt x="257" y="165"/>
                </a:lnTo>
                <a:lnTo>
                  <a:pt x="260" y="165"/>
                </a:lnTo>
                <a:lnTo>
                  <a:pt x="262" y="164"/>
                </a:lnTo>
                <a:lnTo>
                  <a:pt x="264" y="162"/>
                </a:lnTo>
                <a:lnTo>
                  <a:pt x="266" y="16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" name=""/>
          <p:cNvSpPr/>
          <p:nvPr/>
        </p:nvSpPr>
        <p:spPr>
          <a:xfrm>
            <a:off x="1833480" y="6400800"/>
            <a:ext cx="28800" cy="7920"/>
          </a:xfrm>
          <a:custGeom>
            <a:avLst/>
            <a:gdLst/>
            <a:ahLst/>
            <a:rect l="l" t="t" r="r" b="b"/>
            <a:pathLst>
              <a:path w="18" h="5">
                <a:moveTo>
                  <a:pt x="10" y="0"/>
                </a:moveTo>
                <a:lnTo>
                  <a:pt x="11" y="0"/>
                </a:lnTo>
                <a:lnTo>
                  <a:pt x="13" y="0"/>
                </a:lnTo>
                <a:lnTo>
                  <a:pt x="14" y="1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0" y="5"/>
                </a:lnTo>
                <a:lnTo>
                  <a:pt x="2" y="3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" name=""/>
          <p:cNvSpPr/>
          <p:nvPr/>
        </p:nvSpPr>
        <p:spPr>
          <a:xfrm>
            <a:off x="1862280" y="6402240"/>
            <a:ext cx="56880" cy="25560"/>
          </a:xfrm>
          <a:custGeom>
            <a:avLst/>
            <a:gdLst/>
            <a:ahLst/>
            <a:rect l="l" t="t" r="r" b="b"/>
            <a:pathLst>
              <a:path w="36" h="16">
                <a:moveTo>
                  <a:pt x="0" y="12"/>
                </a:moveTo>
                <a:lnTo>
                  <a:pt x="0" y="3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5" y="3"/>
                </a:lnTo>
                <a:lnTo>
                  <a:pt x="16" y="3"/>
                </a:lnTo>
                <a:lnTo>
                  <a:pt x="17" y="3"/>
                </a:lnTo>
                <a:lnTo>
                  <a:pt x="18" y="1"/>
                </a:lnTo>
                <a:lnTo>
                  <a:pt x="19" y="0"/>
                </a:lnTo>
                <a:lnTo>
                  <a:pt x="36" y="12"/>
                </a:lnTo>
                <a:lnTo>
                  <a:pt x="36" y="14"/>
                </a:lnTo>
                <a:lnTo>
                  <a:pt x="36" y="16"/>
                </a:lnTo>
                <a:lnTo>
                  <a:pt x="29" y="16"/>
                </a:lnTo>
                <a:lnTo>
                  <a:pt x="26" y="14"/>
                </a:lnTo>
                <a:lnTo>
                  <a:pt x="23" y="13"/>
                </a:lnTo>
                <a:lnTo>
                  <a:pt x="19" y="12"/>
                </a:lnTo>
                <a:lnTo>
                  <a:pt x="16" y="12"/>
                </a:lnTo>
                <a:lnTo>
                  <a:pt x="8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" name=""/>
          <p:cNvSpPr/>
          <p:nvPr/>
        </p:nvSpPr>
        <p:spPr>
          <a:xfrm>
            <a:off x="2103480" y="6448320"/>
            <a:ext cx="1260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10"/>
                </a:moveTo>
                <a:lnTo>
                  <a:pt x="0" y="3"/>
                </a:lnTo>
                <a:lnTo>
                  <a:pt x="1" y="3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7" y="1"/>
                </a:lnTo>
                <a:lnTo>
                  <a:pt x="8" y="0"/>
                </a:lnTo>
                <a:lnTo>
                  <a:pt x="8" y="10"/>
                </a:lnTo>
                <a:lnTo>
                  <a:pt x="6" y="10"/>
                </a:lnTo>
                <a:lnTo>
                  <a:pt x="3" y="11"/>
                </a:lnTo>
                <a:lnTo>
                  <a:pt x="3" y="11"/>
                </a:lnTo>
                <a:lnTo>
                  <a:pt x="1" y="11"/>
                </a:lnTo>
                <a:lnTo>
                  <a:pt x="0" y="1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" name=""/>
          <p:cNvSpPr/>
          <p:nvPr/>
        </p:nvSpPr>
        <p:spPr>
          <a:xfrm>
            <a:off x="2100240" y="645480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24" y="0"/>
                </a:moveTo>
                <a:lnTo>
                  <a:pt x="25" y="3"/>
                </a:lnTo>
                <a:lnTo>
                  <a:pt x="25" y="5"/>
                </a:lnTo>
                <a:lnTo>
                  <a:pt x="25" y="8"/>
                </a:lnTo>
                <a:lnTo>
                  <a:pt x="25" y="9"/>
                </a:lnTo>
                <a:lnTo>
                  <a:pt x="24" y="12"/>
                </a:lnTo>
                <a:lnTo>
                  <a:pt x="24" y="16"/>
                </a:lnTo>
                <a:lnTo>
                  <a:pt x="24" y="16"/>
                </a:lnTo>
                <a:lnTo>
                  <a:pt x="24" y="17"/>
                </a:lnTo>
                <a:lnTo>
                  <a:pt x="23" y="18"/>
                </a:lnTo>
                <a:lnTo>
                  <a:pt x="22" y="19"/>
                </a:lnTo>
                <a:lnTo>
                  <a:pt x="22" y="20"/>
                </a:lnTo>
                <a:lnTo>
                  <a:pt x="20" y="21"/>
                </a:lnTo>
                <a:lnTo>
                  <a:pt x="19" y="22"/>
                </a:lnTo>
                <a:lnTo>
                  <a:pt x="17" y="22"/>
                </a:lnTo>
                <a:lnTo>
                  <a:pt x="14" y="23"/>
                </a:lnTo>
                <a:lnTo>
                  <a:pt x="9" y="23"/>
                </a:lnTo>
                <a:lnTo>
                  <a:pt x="5" y="23"/>
                </a:lnTo>
                <a:lnTo>
                  <a:pt x="0" y="23"/>
                </a:lnTo>
                <a:lnTo>
                  <a:pt x="2" y="21"/>
                </a:lnTo>
                <a:lnTo>
                  <a:pt x="9" y="15"/>
                </a:lnTo>
                <a:lnTo>
                  <a:pt x="17" y="8"/>
                </a:lnTo>
                <a:lnTo>
                  <a:pt x="24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" name=""/>
          <p:cNvSpPr/>
          <p:nvPr/>
        </p:nvSpPr>
        <p:spPr>
          <a:xfrm>
            <a:off x="2451240" y="459576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17" y="14"/>
                </a:moveTo>
                <a:lnTo>
                  <a:pt x="16" y="11"/>
                </a:lnTo>
                <a:lnTo>
                  <a:pt x="15" y="10"/>
                </a:lnTo>
                <a:lnTo>
                  <a:pt x="14" y="8"/>
                </a:lnTo>
                <a:lnTo>
                  <a:pt x="14" y="5"/>
                </a:lnTo>
                <a:lnTo>
                  <a:pt x="12" y="5"/>
                </a:lnTo>
                <a:lnTo>
                  <a:pt x="10" y="4"/>
                </a:lnTo>
                <a:lnTo>
                  <a:pt x="8" y="4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  <a:lnTo>
                  <a:pt x="1" y="4"/>
                </a:lnTo>
                <a:lnTo>
                  <a:pt x="1" y="7"/>
                </a:lnTo>
                <a:lnTo>
                  <a:pt x="2" y="9"/>
                </a:lnTo>
                <a:lnTo>
                  <a:pt x="3" y="10"/>
                </a:lnTo>
                <a:lnTo>
                  <a:pt x="4" y="11"/>
                </a:lnTo>
                <a:lnTo>
                  <a:pt x="5" y="11"/>
                </a:lnTo>
                <a:lnTo>
                  <a:pt x="8" y="13"/>
                </a:lnTo>
                <a:lnTo>
                  <a:pt x="10" y="13"/>
                </a:lnTo>
                <a:lnTo>
                  <a:pt x="14" y="14"/>
                </a:lnTo>
                <a:lnTo>
                  <a:pt x="17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" name=""/>
          <p:cNvSpPr/>
          <p:nvPr/>
        </p:nvSpPr>
        <p:spPr>
          <a:xfrm>
            <a:off x="3870360" y="3166920"/>
            <a:ext cx="12600" cy="24120"/>
          </a:xfrm>
          <a:custGeom>
            <a:avLst/>
            <a:gdLst/>
            <a:ahLst/>
            <a:rect l="l" t="t" r="r" b="b"/>
            <a:pathLst>
              <a:path w="8" h="15">
                <a:moveTo>
                  <a:pt x="0" y="15"/>
                </a:moveTo>
                <a:lnTo>
                  <a:pt x="1" y="13"/>
                </a:lnTo>
                <a:lnTo>
                  <a:pt x="1" y="12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4"/>
                </a:lnTo>
                <a:lnTo>
                  <a:pt x="7" y="4"/>
                </a:lnTo>
                <a:lnTo>
                  <a:pt x="5" y="3"/>
                </a:lnTo>
                <a:lnTo>
                  <a:pt x="3" y="1"/>
                </a:lnTo>
                <a:lnTo>
                  <a:pt x="1" y="0"/>
                </a:lnTo>
                <a:lnTo>
                  <a:pt x="1" y="4"/>
                </a:lnTo>
                <a:lnTo>
                  <a:pt x="0" y="7"/>
                </a:lnTo>
                <a:lnTo>
                  <a:pt x="0" y="11"/>
                </a:lnTo>
                <a:lnTo>
                  <a:pt x="0" y="15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" name=""/>
          <p:cNvSpPr/>
          <p:nvPr/>
        </p:nvSpPr>
        <p:spPr>
          <a:xfrm>
            <a:off x="4233960" y="291456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0" y="0"/>
                </a:moveTo>
                <a:lnTo>
                  <a:pt x="12" y="1"/>
                </a:lnTo>
                <a:lnTo>
                  <a:pt x="12" y="2"/>
                </a:lnTo>
                <a:lnTo>
                  <a:pt x="13" y="4"/>
                </a:lnTo>
                <a:lnTo>
                  <a:pt x="13" y="5"/>
                </a:lnTo>
                <a:lnTo>
                  <a:pt x="13" y="7"/>
                </a:lnTo>
                <a:lnTo>
                  <a:pt x="12" y="11"/>
                </a:lnTo>
                <a:lnTo>
                  <a:pt x="10" y="11"/>
                </a:lnTo>
                <a:lnTo>
                  <a:pt x="6" y="11"/>
                </a:lnTo>
                <a:lnTo>
                  <a:pt x="2" y="11"/>
                </a:lnTo>
                <a:lnTo>
                  <a:pt x="0" y="11"/>
                </a:lnTo>
                <a:lnTo>
                  <a:pt x="10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" name=""/>
          <p:cNvSpPr/>
          <p:nvPr/>
        </p:nvSpPr>
        <p:spPr>
          <a:xfrm>
            <a:off x="4361040" y="284472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8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8"/>
                </a:lnTo>
                <a:lnTo>
                  <a:pt x="10" y="9"/>
                </a:lnTo>
                <a:lnTo>
                  <a:pt x="8" y="10"/>
                </a:lnTo>
                <a:lnTo>
                  <a:pt x="7" y="10"/>
                </a:lnTo>
                <a:lnTo>
                  <a:pt x="5" y="11"/>
                </a:lnTo>
                <a:lnTo>
                  <a:pt x="3" y="11"/>
                </a:lnTo>
                <a:lnTo>
                  <a:pt x="2" y="11"/>
                </a:lnTo>
                <a:lnTo>
                  <a:pt x="1" y="9"/>
                </a:lnTo>
                <a:lnTo>
                  <a:pt x="0" y="8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" name=""/>
          <p:cNvSpPr/>
          <p:nvPr/>
        </p:nvSpPr>
        <p:spPr>
          <a:xfrm>
            <a:off x="4495680" y="504720"/>
            <a:ext cx="14400" cy="30240"/>
          </a:xfrm>
          <a:custGeom>
            <a:avLst/>
            <a:gdLst/>
            <a:ahLst/>
            <a:rect l="l" t="t" r="r" b="b"/>
            <a:pathLst>
              <a:path w="9" h="19">
                <a:moveTo>
                  <a:pt x="5" y="0"/>
                </a:moveTo>
                <a:lnTo>
                  <a:pt x="6" y="0"/>
                </a:lnTo>
                <a:lnTo>
                  <a:pt x="8" y="1"/>
                </a:lnTo>
                <a:lnTo>
                  <a:pt x="9" y="2"/>
                </a:lnTo>
                <a:lnTo>
                  <a:pt x="9" y="3"/>
                </a:lnTo>
                <a:lnTo>
                  <a:pt x="9" y="6"/>
                </a:lnTo>
                <a:lnTo>
                  <a:pt x="9" y="8"/>
                </a:lnTo>
                <a:lnTo>
                  <a:pt x="8" y="10"/>
                </a:lnTo>
                <a:lnTo>
                  <a:pt x="7" y="13"/>
                </a:lnTo>
                <a:lnTo>
                  <a:pt x="6" y="16"/>
                </a:lnTo>
                <a:lnTo>
                  <a:pt x="4" y="17"/>
                </a:lnTo>
                <a:lnTo>
                  <a:pt x="4" y="18"/>
                </a:lnTo>
                <a:lnTo>
                  <a:pt x="3" y="19"/>
                </a:lnTo>
                <a:lnTo>
                  <a:pt x="1" y="19"/>
                </a:lnTo>
                <a:lnTo>
                  <a:pt x="0" y="19"/>
                </a:lnTo>
                <a:lnTo>
                  <a:pt x="5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" name=""/>
          <p:cNvSpPr/>
          <p:nvPr/>
        </p:nvSpPr>
        <p:spPr>
          <a:xfrm>
            <a:off x="4451400" y="325440"/>
            <a:ext cx="14400" cy="14400"/>
          </a:xfrm>
          <a:custGeom>
            <a:avLst/>
            <a:gdLst/>
            <a:ahLst/>
            <a:rect l="l" t="t" r="r" b="b"/>
            <a:pathLst>
              <a:path w="9" h="9">
                <a:moveTo>
                  <a:pt x="9" y="4"/>
                </a:moveTo>
                <a:lnTo>
                  <a:pt x="8" y="5"/>
                </a:lnTo>
                <a:lnTo>
                  <a:pt x="7" y="7"/>
                </a:lnTo>
                <a:lnTo>
                  <a:pt x="6" y="7"/>
                </a:lnTo>
                <a:lnTo>
                  <a:pt x="5" y="8"/>
                </a:lnTo>
                <a:lnTo>
                  <a:pt x="4" y="8"/>
                </a:lnTo>
                <a:lnTo>
                  <a:pt x="3" y="9"/>
                </a:lnTo>
                <a:lnTo>
                  <a:pt x="2" y="8"/>
                </a:lnTo>
                <a:lnTo>
                  <a:pt x="1" y="8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8" y="2"/>
                </a:lnTo>
                <a:lnTo>
                  <a:pt x="8" y="3"/>
                </a:lnTo>
                <a:lnTo>
                  <a:pt x="9" y="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" name=""/>
          <p:cNvSpPr/>
          <p:nvPr/>
        </p:nvSpPr>
        <p:spPr>
          <a:xfrm>
            <a:off x="3622680" y="214200"/>
            <a:ext cx="90360" cy="98640"/>
          </a:xfrm>
          <a:custGeom>
            <a:avLst/>
            <a:gdLst/>
            <a:ahLst/>
            <a:rect l="l" t="t" r="r" b="b"/>
            <a:pathLst>
              <a:path w="57" h="62">
                <a:moveTo>
                  <a:pt x="1" y="42"/>
                </a:moveTo>
                <a:lnTo>
                  <a:pt x="4" y="42"/>
                </a:lnTo>
                <a:lnTo>
                  <a:pt x="5" y="41"/>
                </a:lnTo>
                <a:lnTo>
                  <a:pt x="8" y="41"/>
                </a:lnTo>
                <a:lnTo>
                  <a:pt x="10" y="40"/>
                </a:lnTo>
                <a:lnTo>
                  <a:pt x="12" y="39"/>
                </a:lnTo>
                <a:lnTo>
                  <a:pt x="12" y="38"/>
                </a:lnTo>
                <a:lnTo>
                  <a:pt x="13" y="37"/>
                </a:lnTo>
                <a:lnTo>
                  <a:pt x="15" y="35"/>
                </a:lnTo>
                <a:lnTo>
                  <a:pt x="16" y="32"/>
                </a:lnTo>
                <a:lnTo>
                  <a:pt x="17" y="29"/>
                </a:lnTo>
                <a:lnTo>
                  <a:pt x="18" y="24"/>
                </a:lnTo>
                <a:lnTo>
                  <a:pt x="18" y="21"/>
                </a:lnTo>
                <a:lnTo>
                  <a:pt x="19" y="16"/>
                </a:lnTo>
                <a:lnTo>
                  <a:pt x="19" y="13"/>
                </a:lnTo>
                <a:lnTo>
                  <a:pt x="19" y="9"/>
                </a:lnTo>
                <a:lnTo>
                  <a:pt x="20" y="7"/>
                </a:lnTo>
                <a:lnTo>
                  <a:pt x="21" y="5"/>
                </a:lnTo>
                <a:lnTo>
                  <a:pt x="22" y="3"/>
                </a:lnTo>
                <a:lnTo>
                  <a:pt x="23" y="3"/>
                </a:lnTo>
                <a:lnTo>
                  <a:pt x="25" y="2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  <a:lnTo>
                  <a:pt x="32" y="0"/>
                </a:lnTo>
                <a:lnTo>
                  <a:pt x="38" y="0"/>
                </a:lnTo>
                <a:lnTo>
                  <a:pt x="43" y="1"/>
                </a:lnTo>
                <a:lnTo>
                  <a:pt x="45" y="1"/>
                </a:lnTo>
                <a:lnTo>
                  <a:pt x="47" y="1"/>
                </a:lnTo>
                <a:lnTo>
                  <a:pt x="50" y="1"/>
                </a:lnTo>
                <a:lnTo>
                  <a:pt x="52" y="0"/>
                </a:lnTo>
                <a:lnTo>
                  <a:pt x="54" y="3"/>
                </a:lnTo>
                <a:lnTo>
                  <a:pt x="57" y="5"/>
                </a:lnTo>
                <a:lnTo>
                  <a:pt x="55" y="8"/>
                </a:lnTo>
                <a:lnTo>
                  <a:pt x="53" y="10"/>
                </a:lnTo>
                <a:lnTo>
                  <a:pt x="52" y="13"/>
                </a:lnTo>
                <a:lnTo>
                  <a:pt x="51" y="16"/>
                </a:lnTo>
                <a:lnTo>
                  <a:pt x="50" y="18"/>
                </a:lnTo>
                <a:lnTo>
                  <a:pt x="49" y="21"/>
                </a:lnTo>
                <a:lnTo>
                  <a:pt x="48" y="24"/>
                </a:lnTo>
                <a:lnTo>
                  <a:pt x="48" y="28"/>
                </a:lnTo>
                <a:lnTo>
                  <a:pt x="46" y="29"/>
                </a:lnTo>
                <a:lnTo>
                  <a:pt x="45" y="29"/>
                </a:lnTo>
                <a:lnTo>
                  <a:pt x="43" y="30"/>
                </a:lnTo>
                <a:lnTo>
                  <a:pt x="42" y="31"/>
                </a:lnTo>
                <a:lnTo>
                  <a:pt x="40" y="34"/>
                </a:lnTo>
                <a:lnTo>
                  <a:pt x="39" y="37"/>
                </a:lnTo>
                <a:lnTo>
                  <a:pt x="38" y="39"/>
                </a:lnTo>
                <a:lnTo>
                  <a:pt x="34" y="42"/>
                </a:lnTo>
                <a:lnTo>
                  <a:pt x="28" y="46"/>
                </a:lnTo>
                <a:lnTo>
                  <a:pt x="22" y="51"/>
                </a:lnTo>
                <a:lnTo>
                  <a:pt x="16" y="55"/>
                </a:lnTo>
                <a:lnTo>
                  <a:pt x="10" y="58"/>
                </a:lnTo>
                <a:lnTo>
                  <a:pt x="7" y="59"/>
                </a:lnTo>
                <a:lnTo>
                  <a:pt x="5" y="61"/>
                </a:lnTo>
                <a:lnTo>
                  <a:pt x="3" y="62"/>
                </a:lnTo>
                <a:lnTo>
                  <a:pt x="1" y="62"/>
                </a:lnTo>
                <a:lnTo>
                  <a:pt x="0" y="59"/>
                </a:lnTo>
                <a:lnTo>
                  <a:pt x="0" y="57"/>
                </a:lnTo>
                <a:lnTo>
                  <a:pt x="0" y="54"/>
                </a:lnTo>
                <a:lnTo>
                  <a:pt x="0" y="51"/>
                </a:lnTo>
                <a:lnTo>
                  <a:pt x="1" y="46"/>
                </a:lnTo>
                <a:lnTo>
                  <a:pt x="1" y="42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" name=""/>
          <p:cNvSpPr/>
          <p:nvPr/>
        </p:nvSpPr>
        <p:spPr>
          <a:xfrm>
            <a:off x="3720960" y="208080"/>
            <a:ext cx="28800" cy="31680"/>
          </a:xfrm>
          <a:custGeom>
            <a:avLst/>
            <a:gdLst/>
            <a:ahLst/>
            <a:rect l="l" t="t" r="r" b="b"/>
            <a:pathLst>
              <a:path w="18" h="20">
                <a:moveTo>
                  <a:pt x="0" y="18"/>
                </a:moveTo>
                <a:lnTo>
                  <a:pt x="0" y="17"/>
                </a:lnTo>
                <a:lnTo>
                  <a:pt x="1" y="16"/>
                </a:lnTo>
                <a:lnTo>
                  <a:pt x="2" y="15"/>
                </a:lnTo>
                <a:lnTo>
                  <a:pt x="3" y="13"/>
                </a:lnTo>
                <a:lnTo>
                  <a:pt x="5" y="10"/>
                </a:lnTo>
                <a:lnTo>
                  <a:pt x="7" y="8"/>
                </a:lnTo>
                <a:lnTo>
                  <a:pt x="11" y="5"/>
                </a:lnTo>
                <a:lnTo>
                  <a:pt x="13" y="3"/>
                </a:lnTo>
                <a:lnTo>
                  <a:pt x="16" y="1"/>
                </a:lnTo>
                <a:lnTo>
                  <a:pt x="18" y="0"/>
                </a:lnTo>
                <a:lnTo>
                  <a:pt x="18" y="4"/>
                </a:lnTo>
                <a:lnTo>
                  <a:pt x="18" y="7"/>
                </a:lnTo>
                <a:lnTo>
                  <a:pt x="17" y="8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3" y="14"/>
                </a:lnTo>
                <a:lnTo>
                  <a:pt x="10" y="16"/>
                </a:lnTo>
                <a:lnTo>
                  <a:pt x="7" y="17"/>
                </a:lnTo>
                <a:lnTo>
                  <a:pt x="5" y="19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" name=""/>
          <p:cNvSpPr/>
          <p:nvPr/>
        </p:nvSpPr>
        <p:spPr>
          <a:xfrm>
            <a:off x="3697200" y="16524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0"/>
                </a:moveTo>
                <a:lnTo>
                  <a:pt x="12" y="0"/>
                </a:lnTo>
                <a:lnTo>
                  <a:pt x="11" y="4"/>
                </a:lnTo>
                <a:lnTo>
                  <a:pt x="10" y="7"/>
                </a:lnTo>
                <a:lnTo>
                  <a:pt x="10" y="10"/>
                </a:lnTo>
                <a:lnTo>
                  <a:pt x="9" y="13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5" y="16"/>
                </a:lnTo>
                <a:lnTo>
                  <a:pt x="4" y="16"/>
                </a:lnTo>
                <a:lnTo>
                  <a:pt x="3" y="17"/>
                </a:lnTo>
                <a:lnTo>
                  <a:pt x="2" y="17"/>
                </a:lnTo>
                <a:lnTo>
                  <a:pt x="0" y="17"/>
                </a:lnTo>
                <a:lnTo>
                  <a:pt x="7" y="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" name=""/>
          <p:cNvSpPr/>
          <p:nvPr/>
        </p:nvSpPr>
        <p:spPr>
          <a:xfrm>
            <a:off x="3728880" y="149400"/>
            <a:ext cx="43200" cy="33120"/>
          </a:xfrm>
          <a:custGeom>
            <a:avLst/>
            <a:gdLst/>
            <a:ahLst/>
            <a:rect l="l" t="t" r="r" b="b"/>
            <a:pathLst>
              <a:path w="27" h="21">
                <a:moveTo>
                  <a:pt x="4" y="7"/>
                </a:moveTo>
                <a:lnTo>
                  <a:pt x="7" y="6"/>
                </a:lnTo>
                <a:lnTo>
                  <a:pt x="9" y="5"/>
                </a:lnTo>
                <a:lnTo>
                  <a:pt x="11" y="4"/>
                </a:lnTo>
                <a:lnTo>
                  <a:pt x="13" y="3"/>
                </a:lnTo>
                <a:lnTo>
                  <a:pt x="14" y="2"/>
                </a:lnTo>
                <a:lnTo>
                  <a:pt x="15" y="1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3"/>
                </a:lnTo>
                <a:lnTo>
                  <a:pt x="27" y="5"/>
                </a:lnTo>
                <a:lnTo>
                  <a:pt x="27" y="6"/>
                </a:lnTo>
                <a:lnTo>
                  <a:pt x="27" y="8"/>
                </a:lnTo>
                <a:lnTo>
                  <a:pt x="27" y="9"/>
                </a:lnTo>
                <a:lnTo>
                  <a:pt x="26" y="11"/>
                </a:lnTo>
                <a:lnTo>
                  <a:pt x="25" y="12"/>
                </a:lnTo>
                <a:lnTo>
                  <a:pt x="24" y="13"/>
                </a:lnTo>
                <a:lnTo>
                  <a:pt x="21" y="14"/>
                </a:lnTo>
                <a:lnTo>
                  <a:pt x="17" y="16"/>
                </a:lnTo>
                <a:lnTo>
                  <a:pt x="13" y="18"/>
                </a:lnTo>
                <a:lnTo>
                  <a:pt x="10" y="19"/>
                </a:lnTo>
                <a:lnTo>
                  <a:pt x="8" y="19"/>
                </a:lnTo>
                <a:lnTo>
                  <a:pt x="7" y="19"/>
                </a:lnTo>
                <a:lnTo>
                  <a:pt x="7" y="20"/>
                </a:lnTo>
                <a:lnTo>
                  <a:pt x="6" y="21"/>
                </a:lnTo>
                <a:lnTo>
                  <a:pt x="4" y="21"/>
                </a:lnTo>
                <a:lnTo>
                  <a:pt x="3" y="20"/>
                </a:lnTo>
                <a:lnTo>
                  <a:pt x="2" y="19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4" y="7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" name=""/>
          <p:cNvSpPr/>
          <p:nvPr/>
        </p:nvSpPr>
        <p:spPr>
          <a:xfrm>
            <a:off x="3774960" y="125280"/>
            <a:ext cx="27000" cy="24120"/>
          </a:xfrm>
          <a:custGeom>
            <a:avLst/>
            <a:gdLst/>
            <a:ahLst/>
            <a:rect l="l" t="t" r="r" b="b"/>
            <a:pathLst>
              <a:path w="17" h="15">
                <a:moveTo>
                  <a:pt x="9" y="0"/>
                </a:moveTo>
                <a:lnTo>
                  <a:pt x="9" y="2"/>
                </a:lnTo>
                <a:lnTo>
                  <a:pt x="10" y="3"/>
                </a:lnTo>
                <a:lnTo>
                  <a:pt x="11" y="4"/>
                </a:lnTo>
                <a:lnTo>
                  <a:pt x="12" y="5"/>
                </a:lnTo>
                <a:lnTo>
                  <a:pt x="15" y="7"/>
                </a:lnTo>
                <a:lnTo>
                  <a:pt x="17" y="9"/>
                </a:lnTo>
                <a:lnTo>
                  <a:pt x="17" y="15"/>
                </a:lnTo>
                <a:lnTo>
                  <a:pt x="13" y="15"/>
                </a:lnTo>
                <a:lnTo>
                  <a:pt x="10" y="15"/>
                </a:lnTo>
                <a:lnTo>
                  <a:pt x="9" y="15"/>
                </a:lnTo>
                <a:lnTo>
                  <a:pt x="7" y="14"/>
                </a:lnTo>
                <a:lnTo>
                  <a:pt x="4" y="13"/>
                </a:lnTo>
                <a:lnTo>
                  <a:pt x="3" y="11"/>
                </a:lnTo>
                <a:lnTo>
                  <a:pt x="2" y="10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5" y="3"/>
                </a:lnTo>
                <a:lnTo>
                  <a:pt x="9" y="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" name=""/>
          <p:cNvSpPr/>
          <p:nvPr/>
        </p:nvSpPr>
        <p:spPr>
          <a:xfrm>
            <a:off x="3794040" y="84240"/>
            <a:ext cx="19080" cy="46080"/>
          </a:xfrm>
          <a:custGeom>
            <a:avLst/>
            <a:gdLst/>
            <a:ahLst/>
            <a:rect l="l" t="t" r="r" b="b"/>
            <a:pathLst>
              <a:path w="12" h="29">
                <a:moveTo>
                  <a:pt x="2" y="20"/>
                </a:moveTo>
                <a:lnTo>
                  <a:pt x="2" y="19"/>
                </a:lnTo>
                <a:lnTo>
                  <a:pt x="3" y="18"/>
                </a:lnTo>
                <a:lnTo>
                  <a:pt x="4" y="15"/>
                </a:lnTo>
                <a:lnTo>
                  <a:pt x="4" y="11"/>
                </a:lnTo>
                <a:lnTo>
                  <a:pt x="5" y="7"/>
                </a:lnTo>
                <a:lnTo>
                  <a:pt x="6" y="4"/>
                </a:lnTo>
                <a:lnTo>
                  <a:pt x="7" y="2"/>
                </a:lnTo>
                <a:lnTo>
                  <a:pt x="7" y="0"/>
                </a:lnTo>
                <a:lnTo>
                  <a:pt x="8" y="6"/>
                </a:lnTo>
                <a:lnTo>
                  <a:pt x="9" y="13"/>
                </a:lnTo>
                <a:lnTo>
                  <a:pt x="9" y="16"/>
                </a:lnTo>
                <a:lnTo>
                  <a:pt x="10" y="18"/>
                </a:lnTo>
                <a:lnTo>
                  <a:pt x="10" y="18"/>
                </a:lnTo>
                <a:lnTo>
                  <a:pt x="11" y="19"/>
                </a:lnTo>
                <a:lnTo>
                  <a:pt x="11" y="20"/>
                </a:lnTo>
                <a:lnTo>
                  <a:pt x="12" y="20"/>
                </a:lnTo>
                <a:lnTo>
                  <a:pt x="9" y="23"/>
                </a:lnTo>
                <a:lnTo>
                  <a:pt x="7" y="25"/>
                </a:lnTo>
                <a:lnTo>
                  <a:pt x="6" y="27"/>
                </a:lnTo>
                <a:lnTo>
                  <a:pt x="4" y="28"/>
                </a:lnTo>
                <a:lnTo>
                  <a:pt x="3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1"/>
                </a:lnTo>
                <a:lnTo>
                  <a:pt x="2" y="2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" name=""/>
          <p:cNvSpPr/>
          <p:nvPr/>
        </p:nvSpPr>
        <p:spPr>
          <a:xfrm>
            <a:off x="3813120" y="79200"/>
            <a:ext cx="33480" cy="32040"/>
          </a:xfrm>
          <a:custGeom>
            <a:avLst/>
            <a:gdLst/>
            <a:ahLst/>
            <a:rect l="l" t="t" r="r" b="b"/>
            <a:pathLst>
              <a:path w="21" h="20">
                <a:moveTo>
                  <a:pt x="0" y="9"/>
                </a:moveTo>
                <a:lnTo>
                  <a:pt x="2" y="7"/>
                </a:lnTo>
                <a:lnTo>
                  <a:pt x="3" y="6"/>
                </a:lnTo>
                <a:lnTo>
                  <a:pt x="5" y="5"/>
                </a:lnTo>
                <a:lnTo>
                  <a:pt x="7" y="3"/>
                </a:lnTo>
                <a:lnTo>
                  <a:pt x="11" y="1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0" y="4"/>
                </a:lnTo>
                <a:lnTo>
                  <a:pt x="19" y="8"/>
                </a:lnTo>
                <a:lnTo>
                  <a:pt x="18" y="10"/>
                </a:lnTo>
                <a:lnTo>
                  <a:pt x="18" y="12"/>
                </a:lnTo>
                <a:lnTo>
                  <a:pt x="19" y="14"/>
                </a:lnTo>
                <a:lnTo>
                  <a:pt x="21" y="16"/>
                </a:lnTo>
                <a:lnTo>
                  <a:pt x="5" y="20"/>
                </a:lnTo>
                <a:lnTo>
                  <a:pt x="3" y="20"/>
                </a:lnTo>
                <a:lnTo>
                  <a:pt x="2" y="19"/>
                </a:lnTo>
                <a:lnTo>
                  <a:pt x="2" y="18"/>
                </a:lnTo>
                <a:lnTo>
                  <a:pt x="1" y="17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" name=""/>
          <p:cNvSpPr/>
          <p:nvPr/>
        </p:nvSpPr>
        <p:spPr>
          <a:xfrm>
            <a:off x="3809880" y="114480"/>
            <a:ext cx="77760" cy="42840"/>
          </a:xfrm>
          <a:custGeom>
            <a:avLst/>
            <a:gdLst/>
            <a:ahLst/>
            <a:rect l="l" t="t" r="r" b="b"/>
            <a:pathLst>
              <a:path w="49" h="27">
                <a:moveTo>
                  <a:pt x="0" y="10"/>
                </a:moveTo>
                <a:lnTo>
                  <a:pt x="5" y="10"/>
                </a:lnTo>
                <a:lnTo>
                  <a:pt x="11" y="10"/>
                </a:lnTo>
                <a:lnTo>
                  <a:pt x="17" y="9"/>
                </a:lnTo>
                <a:lnTo>
                  <a:pt x="22" y="8"/>
                </a:lnTo>
                <a:lnTo>
                  <a:pt x="26" y="6"/>
                </a:lnTo>
                <a:lnTo>
                  <a:pt x="31" y="4"/>
                </a:lnTo>
                <a:lnTo>
                  <a:pt x="32" y="3"/>
                </a:lnTo>
                <a:lnTo>
                  <a:pt x="34" y="3"/>
                </a:lnTo>
                <a:lnTo>
                  <a:pt x="36" y="2"/>
                </a:lnTo>
                <a:lnTo>
                  <a:pt x="37" y="0"/>
                </a:lnTo>
                <a:lnTo>
                  <a:pt x="46" y="0"/>
                </a:lnTo>
                <a:lnTo>
                  <a:pt x="47" y="3"/>
                </a:lnTo>
                <a:lnTo>
                  <a:pt x="49" y="9"/>
                </a:lnTo>
                <a:lnTo>
                  <a:pt x="49" y="10"/>
                </a:lnTo>
                <a:lnTo>
                  <a:pt x="49" y="12"/>
                </a:lnTo>
                <a:lnTo>
                  <a:pt x="48" y="14"/>
                </a:lnTo>
                <a:lnTo>
                  <a:pt x="47" y="16"/>
                </a:lnTo>
                <a:lnTo>
                  <a:pt x="46" y="17"/>
                </a:lnTo>
                <a:lnTo>
                  <a:pt x="46" y="18"/>
                </a:lnTo>
                <a:lnTo>
                  <a:pt x="44" y="20"/>
                </a:lnTo>
                <a:lnTo>
                  <a:pt x="42" y="22"/>
                </a:lnTo>
                <a:lnTo>
                  <a:pt x="40" y="23"/>
                </a:lnTo>
                <a:lnTo>
                  <a:pt x="39" y="24"/>
                </a:lnTo>
                <a:lnTo>
                  <a:pt x="37" y="24"/>
                </a:lnTo>
                <a:lnTo>
                  <a:pt x="35" y="25"/>
                </a:lnTo>
                <a:lnTo>
                  <a:pt x="33" y="26"/>
                </a:lnTo>
                <a:lnTo>
                  <a:pt x="31" y="27"/>
                </a:lnTo>
                <a:lnTo>
                  <a:pt x="29" y="27"/>
                </a:lnTo>
                <a:lnTo>
                  <a:pt x="26" y="27"/>
                </a:lnTo>
                <a:lnTo>
                  <a:pt x="23" y="27"/>
                </a:lnTo>
                <a:lnTo>
                  <a:pt x="20" y="26"/>
                </a:lnTo>
                <a:lnTo>
                  <a:pt x="18" y="25"/>
                </a:lnTo>
                <a:lnTo>
                  <a:pt x="14" y="24"/>
                </a:lnTo>
                <a:lnTo>
                  <a:pt x="8" y="22"/>
                </a:lnTo>
                <a:lnTo>
                  <a:pt x="0" y="18"/>
                </a:lnTo>
                <a:lnTo>
                  <a:pt x="0" y="1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" name=""/>
          <p:cNvSpPr/>
          <p:nvPr/>
        </p:nvSpPr>
        <p:spPr>
          <a:xfrm>
            <a:off x="3876840" y="142920"/>
            <a:ext cx="52200" cy="28440"/>
          </a:xfrm>
          <a:custGeom>
            <a:avLst/>
            <a:gdLst/>
            <a:ahLst/>
            <a:rect l="l" t="t" r="r" b="b"/>
            <a:pathLst>
              <a:path w="33" h="18">
                <a:moveTo>
                  <a:pt x="2" y="13"/>
                </a:moveTo>
                <a:lnTo>
                  <a:pt x="3" y="11"/>
                </a:lnTo>
                <a:lnTo>
                  <a:pt x="4" y="9"/>
                </a:lnTo>
                <a:lnTo>
                  <a:pt x="6" y="6"/>
                </a:lnTo>
                <a:lnTo>
                  <a:pt x="9" y="5"/>
                </a:lnTo>
                <a:lnTo>
                  <a:pt x="11" y="3"/>
                </a:lnTo>
                <a:lnTo>
                  <a:pt x="14" y="2"/>
                </a:lnTo>
                <a:lnTo>
                  <a:pt x="17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2"/>
                </a:lnTo>
                <a:lnTo>
                  <a:pt x="29" y="4"/>
                </a:lnTo>
                <a:lnTo>
                  <a:pt x="33" y="6"/>
                </a:lnTo>
                <a:lnTo>
                  <a:pt x="33" y="8"/>
                </a:lnTo>
                <a:lnTo>
                  <a:pt x="32" y="10"/>
                </a:lnTo>
                <a:lnTo>
                  <a:pt x="32" y="12"/>
                </a:lnTo>
                <a:lnTo>
                  <a:pt x="31" y="13"/>
                </a:lnTo>
                <a:lnTo>
                  <a:pt x="30" y="14"/>
                </a:lnTo>
                <a:lnTo>
                  <a:pt x="29" y="15"/>
                </a:lnTo>
                <a:lnTo>
                  <a:pt x="28" y="16"/>
                </a:lnTo>
                <a:lnTo>
                  <a:pt x="27" y="17"/>
                </a:lnTo>
                <a:lnTo>
                  <a:pt x="23" y="17"/>
                </a:lnTo>
                <a:lnTo>
                  <a:pt x="20" y="18"/>
                </a:lnTo>
                <a:lnTo>
                  <a:pt x="15" y="18"/>
                </a:lnTo>
                <a:lnTo>
                  <a:pt x="10" y="18"/>
                </a:lnTo>
                <a:lnTo>
                  <a:pt x="7" y="18"/>
                </a:lnTo>
                <a:lnTo>
                  <a:pt x="4" y="18"/>
                </a:lnTo>
                <a:lnTo>
                  <a:pt x="2" y="18"/>
                </a:lnTo>
                <a:lnTo>
                  <a:pt x="1" y="17"/>
                </a:lnTo>
                <a:lnTo>
                  <a:pt x="0" y="16"/>
                </a:lnTo>
                <a:lnTo>
                  <a:pt x="0" y="14"/>
                </a:lnTo>
                <a:lnTo>
                  <a:pt x="2" y="13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" name=""/>
          <p:cNvSpPr/>
          <p:nvPr/>
        </p:nvSpPr>
        <p:spPr>
          <a:xfrm>
            <a:off x="3754440" y="171360"/>
            <a:ext cx="293760" cy="192240"/>
          </a:xfrm>
          <a:custGeom>
            <a:avLst/>
            <a:gdLst/>
            <a:ahLst/>
            <a:rect l="l" t="t" r="r" b="b"/>
            <a:pathLst>
              <a:path w="185" h="121">
                <a:moveTo>
                  <a:pt x="16" y="2"/>
                </a:moveTo>
                <a:lnTo>
                  <a:pt x="21" y="2"/>
                </a:lnTo>
                <a:lnTo>
                  <a:pt x="28" y="1"/>
                </a:lnTo>
                <a:lnTo>
                  <a:pt x="36" y="0"/>
                </a:lnTo>
                <a:lnTo>
                  <a:pt x="42" y="0"/>
                </a:lnTo>
                <a:lnTo>
                  <a:pt x="51" y="0"/>
                </a:lnTo>
                <a:lnTo>
                  <a:pt x="58" y="1"/>
                </a:lnTo>
                <a:lnTo>
                  <a:pt x="64" y="1"/>
                </a:lnTo>
                <a:lnTo>
                  <a:pt x="71" y="2"/>
                </a:lnTo>
                <a:lnTo>
                  <a:pt x="77" y="3"/>
                </a:lnTo>
                <a:lnTo>
                  <a:pt x="82" y="5"/>
                </a:lnTo>
                <a:lnTo>
                  <a:pt x="88" y="7"/>
                </a:lnTo>
                <a:lnTo>
                  <a:pt x="95" y="8"/>
                </a:lnTo>
                <a:lnTo>
                  <a:pt x="110" y="8"/>
                </a:lnTo>
                <a:lnTo>
                  <a:pt x="110" y="7"/>
                </a:lnTo>
                <a:lnTo>
                  <a:pt x="110" y="6"/>
                </a:lnTo>
                <a:lnTo>
                  <a:pt x="111" y="5"/>
                </a:lnTo>
                <a:lnTo>
                  <a:pt x="112" y="4"/>
                </a:lnTo>
                <a:lnTo>
                  <a:pt x="114" y="3"/>
                </a:lnTo>
                <a:lnTo>
                  <a:pt x="117" y="2"/>
                </a:lnTo>
                <a:lnTo>
                  <a:pt x="123" y="2"/>
                </a:lnTo>
                <a:lnTo>
                  <a:pt x="129" y="2"/>
                </a:lnTo>
                <a:lnTo>
                  <a:pt x="133" y="2"/>
                </a:lnTo>
                <a:lnTo>
                  <a:pt x="136" y="2"/>
                </a:lnTo>
                <a:lnTo>
                  <a:pt x="140" y="2"/>
                </a:lnTo>
                <a:lnTo>
                  <a:pt x="144" y="3"/>
                </a:lnTo>
                <a:lnTo>
                  <a:pt x="151" y="4"/>
                </a:lnTo>
                <a:lnTo>
                  <a:pt x="158" y="6"/>
                </a:lnTo>
                <a:lnTo>
                  <a:pt x="165" y="8"/>
                </a:lnTo>
                <a:lnTo>
                  <a:pt x="173" y="10"/>
                </a:lnTo>
                <a:lnTo>
                  <a:pt x="179" y="12"/>
                </a:lnTo>
                <a:lnTo>
                  <a:pt x="185" y="13"/>
                </a:lnTo>
                <a:lnTo>
                  <a:pt x="185" y="17"/>
                </a:lnTo>
                <a:lnTo>
                  <a:pt x="185" y="22"/>
                </a:lnTo>
                <a:lnTo>
                  <a:pt x="183" y="23"/>
                </a:lnTo>
                <a:lnTo>
                  <a:pt x="182" y="24"/>
                </a:lnTo>
                <a:lnTo>
                  <a:pt x="181" y="26"/>
                </a:lnTo>
                <a:lnTo>
                  <a:pt x="181" y="28"/>
                </a:lnTo>
                <a:lnTo>
                  <a:pt x="180" y="31"/>
                </a:lnTo>
                <a:lnTo>
                  <a:pt x="180" y="35"/>
                </a:lnTo>
                <a:lnTo>
                  <a:pt x="179" y="38"/>
                </a:lnTo>
                <a:lnTo>
                  <a:pt x="178" y="41"/>
                </a:lnTo>
                <a:lnTo>
                  <a:pt x="177" y="43"/>
                </a:lnTo>
                <a:lnTo>
                  <a:pt x="175" y="43"/>
                </a:lnTo>
                <a:lnTo>
                  <a:pt x="174" y="44"/>
                </a:lnTo>
                <a:lnTo>
                  <a:pt x="173" y="45"/>
                </a:lnTo>
                <a:lnTo>
                  <a:pt x="173" y="48"/>
                </a:lnTo>
                <a:lnTo>
                  <a:pt x="173" y="50"/>
                </a:lnTo>
                <a:lnTo>
                  <a:pt x="173" y="54"/>
                </a:lnTo>
                <a:lnTo>
                  <a:pt x="173" y="57"/>
                </a:lnTo>
                <a:lnTo>
                  <a:pt x="172" y="59"/>
                </a:lnTo>
                <a:lnTo>
                  <a:pt x="171" y="61"/>
                </a:lnTo>
                <a:lnTo>
                  <a:pt x="170" y="63"/>
                </a:lnTo>
                <a:lnTo>
                  <a:pt x="168" y="64"/>
                </a:lnTo>
                <a:lnTo>
                  <a:pt x="167" y="66"/>
                </a:lnTo>
                <a:lnTo>
                  <a:pt x="166" y="68"/>
                </a:lnTo>
                <a:lnTo>
                  <a:pt x="162" y="71"/>
                </a:lnTo>
                <a:lnTo>
                  <a:pt x="159" y="73"/>
                </a:lnTo>
                <a:lnTo>
                  <a:pt x="154" y="76"/>
                </a:lnTo>
                <a:lnTo>
                  <a:pt x="150" y="78"/>
                </a:lnTo>
                <a:lnTo>
                  <a:pt x="150" y="79"/>
                </a:lnTo>
                <a:lnTo>
                  <a:pt x="151" y="81"/>
                </a:lnTo>
                <a:lnTo>
                  <a:pt x="152" y="83"/>
                </a:lnTo>
                <a:lnTo>
                  <a:pt x="153" y="84"/>
                </a:lnTo>
                <a:lnTo>
                  <a:pt x="151" y="85"/>
                </a:lnTo>
                <a:lnTo>
                  <a:pt x="149" y="87"/>
                </a:lnTo>
                <a:lnTo>
                  <a:pt x="149" y="88"/>
                </a:lnTo>
                <a:lnTo>
                  <a:pt x="148" y="89"/>
                </a:lnTo>
                <a:lnTo>
                  <a:pt x="147" y="89"/>
                </a:lnTo>
                <a:lnTo>
                  <a:pt x="145" y="89"/>
                </a:lnTo>
                <a:lnTo>
                  <a:pt x="144" y="92"/>
                </a:lnTo>
                <a:lnTo>
                  <a:pt x="144" y="95"/>
                </a:lnTo>
                <a:lnTo>
                  <a:pt x="143" y="97"/>
                </a:lnTo>
                <a:lnTo>
                  <a:pt x="142" y="99"/>
                </a:lnTo>
                <a:lnTo>
                  <a:pt x="140" y="100"/>
                </a:lnTo>
                <a:lnTo>
                  <a:pt x="139" y="100"/>
                </a:lnTo>
                <a:lnTo>
                  <a:pt x="137" y="101"/>
                </a:lnTo>
                <a:lnTo>
                  <a:pt x="134" y="101"/>
                </a:lnTo>
                <a:lnTo>
                  <a:pt x="133" y="100"/>
                </a:lnTo>
                <a:lnTo>
                  <a:pt x="130" y="99"/>
                </a:lnTo>
                <a:lnTo>
                  <a:pt x="129" y="99"/>
                </a:lnTo>
                <a:lnTo>
                  <a:pt x="127" y="98"/>
                </a:lnTo>
                <a:lnTo>
                  <a:pt x="127" y="97"/>
                </a:lnTo>
                <a:lnTo>
                  <a:pt x="127" y="96"/>
                </a:lnTo>
                <a:lnTo>
                  <a:pt x="126" y="96"/>
                </a:lnTo>
                <a:lnTo>
                  <a:pt x="125" y="97"/>
                </a:lnTo>
                <a:lnTo>
                  <a:pt x="123" y="97"/>
                </a:lnTo>
                <a:lnTo>
                  <a:pt x="122" y="98"/>
                </a:lnTo>
                <a:lnTo>
                  <a:pt x="120" y="99"/>
                </a:lnTo>
                <a:lnTo>
                  <a:pt x="119" y="100"/>
                </a:lnTo>
                <a:lnTo>
                  <a:pt x="119" y="101"/>
                </a:lnTo>
                <a:lnTo>
                  <a:pt x="120" y="103"/>
                </a:lnTo>
                <a:lnTo>
                  <a:pt x="118" y="104"/>
                </a:lnTo>
                <a:lnTo>
                  <a:pt x="117" y="104"/>
                </a:lnTo>
                <a:lnTo>
                  <a:pt x="115" y="105"/>
                </a:lnTo>
                <a:lnTo>
                  <a:pt x="113" y="105"/>
                </a:lnTo>
                <a:lnTo>
                  <a:pt x="110" y="105"/>
                </a:lnTo>
                <a:lnTo>
                  <a:pt x="107" y="104"/>
                </a:lnTo>
                <a:lnTo>
                  <a:pt x="105" y="103"/>
                </a:lnTo>
                <a:lnTo>
                  <a:pt x="102" y="102"/>
                </a:lnTo>
                <a:lnTo>
                  <a:pt x="99" y="100"/>
                </a:lnTo>
                <a:lnTo>
                  <a:pt x="98" y="99"/>
                </a:lnTo>
                <a:lnTo>
                  <a:pt x="97" y="102"/>
                </a:lnTo>
                <a:lnTo>
                  <a:pt x="96" y="105"/>
                </a:lnTo>
                <a:lnTo>
                  <a:pt x="96" y="107"/>
                </a:lnTo>
                <a:lnTo>
                  <a:pt x="94" y="109"/>
                </a:lnTo>
                <a:lnTo>
                  <a:pt x="92" y="111"/>
                </a:lnTo>
                <a:lnTo>
                  <a:pt x="91" y="113"/>
                </a:lnTo>
                <a:lnTo>
                  <a:pt x="89" y="114"/>
                </a:lnTo>
                <a:lnTo>
                  <a:pt x="87" y="116"/>
                </a:lnTo>
                <a:lnTo>
                  <a:pt x="84" y="117"/>
                </a:lnTo>
                <a:lnTo>
                  <a:pt x="82" y="119"/>
                </a:lnTo>
                <a:lnTo>
                  <a:pt x="80" y="120"/>
                </a:lnTo>
                <a:lnTo>
                  <a:pt x="77" y="120"/>
                </a:lnTo>
                <a:lnTo>
                  <a:pt x="73" y="121"/>
                </a:lnTo>
                <a:lnTo>
                  <a:pt x="68" y="121"/>
                </a:lnTo>
                <a:lnTo>
                  <a:pt x="56" y="109"/>
                </a:lnTo>
                <a:lnTo>
                  <a:pt x="55" y="110"/>
                </a:lnTo>
                <a:lnTo>
                  <a:pt x="54" y="111"/>
                </a:lnTo>
                <a:lnTo>
                  <a:pt x="53" y="111"/>
                </a:lnTo>
                <a:lnTo>
                  <a:pt x="52" y="112"/>
                </a:lnTo>
                <a:lnTo>
                  <a:pt x="49" y="112"/>
                </a:lnTo>
                <a:lnTo>
                  <a:pt x="46" y="112"/>
                </a:lnTo>
                <a:lnTo>
                  <a:pt x="44" y="111"/>
                </a:lnTo>
                <a:lnTo>
                  <a:pt x="42" y="111"/>
                </a:lnTo>
                <a:lnTo>
                  <a:pt x="40" y="111"/>
                </a:lnTo>
                <a:lnTo>
                  <a:pt x="39" y="111"/>
                </a:lnTo>
                <a:lnTo>
                  <a:pt x="36" y="112"/>
                </a:lnTo>
                <a:lnTo>
                  <a:pt x="31" y="113"/>
                </a:lnTo>
                <a:lnTo>
                  <a:pt x="25" y="115"/>
                </a:lnTo>
                <a:lnTo>
                  <a:pt x="21" y="116"/>
                </a:lnTo>
                <a:lnTo>
                  <a:pt x="19" y="116"/>
                </a:lnTo>
                <a:lnTo>
                  <a:pt x="18" y="115"/>
                </a:lnTo>
                <a:lnTo>
                  <a:pt x="16" y="113"/>
                </a:lnTo>
                <a:lnTo>
                  <a:pt x="14" y="113"/>
                </a:lnTo>
                <a:lnTo>
                  <a:pt x="12" y="110"/>
                </a:lnTo>
                <a:lnTo>
                  <a:pt x="12" y="107"/>
                </a:lnTo>
                <a:lnTo>
                  <a:pt x="10" y="105"/>
                </a:lnTo>
                <a:lnTo>
                  <a:pt x="8" y="102"/>
                </a:lnTo>
                <a:lnTo>
                  <a:pt x="5" y="96"/>
                </a:lnTo>
                <a:lnTo>
                  <a:pt x="4" y="90"/>
                </a:lnTo>
                <a:lnTo>
                  <a:pt x="3" y="86"/>
                </a:lnTo>
                <a:lnTo>
                  <a:pt x="3" y="84"/>
                </a:lnTo>
                <a:lnTo>
                  <a:pt x="2" y="81"/>
                </a:lnTo>
                <a:lnTo>
                  <a:pt x="2" y="79"/>
                </a:lnTo>
                <a:lnTo>
                  <a:pt x="2" y="76"/>
                </a:lnTo>
                <a:lnTo>
                  <a:pt x="1" y="73"/>
                </a:lnTo>
                <a:lnTo>
                  <a:pt x="0" y="71"/>
                </a:lnTo>
                <a:lnTo>
                  <a:pt x="0" y="69"/>
                </a:lnTo>
                <a:lnTo>
                  <a:pt x="5" y="69"/>
                </a:lnTo>
                <a:lnTo>
                  <a:pt x="8" y="69"/>
                </a:lnTo>
                <a:lnTo>
                  <a:pt x="12" y="68"/>
                </a:lnTo>
                <a:lnTo>
                  <a:pt x="15" y="68"/>
                </a:lnTo>
                <a:lnTo>
                  <a:pt x="18" y="67"/>
                </a:lnTo>
                <a:lnTo>
                  <a:pt x="21" y="66"/>
                </a:lnTo>
                <a:lnTo>
                  <a:pt x="22" y="65"/>
                </a:lnTo>
                <a:lnTo>
                  <a:pt x="23" y="64"/>
                </a:lnTo>
                <a:lnTo>
                  <a:pt x="24" y="64"/>
                </a:lnTo>
                <a:lnTo>
                  <a:pt x="25" y="62"/>
                </a:lnTo>
                <a:lnTo>
                  <a:pt x="19" y="62"/>
                </a:lnTo>
                <a:lnTo>
                  <a:pt x="15" y="61"/>
                </a:lnTo>
                <a:lnTo>
                  <a:pt x="12" y="61"/>
                </a:lnTo>
                <a:lnTo>
                  <a:pt x="9" y="60"/>
                </a:lnTo>
                <a:lnTo>
                  <a:pt x="7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2" y="56"/>
                </a:lnTo>
                <a:lnTo>
                  <a:pt x="2" y="54"/>
                </a:lnTo>
                <a:lnTo>
                  <a:pt x="2" y="48"/>
                </a:lnTo>
                <a:lnTo>
                  <a:pt x="3" y="42"/>
                </a:lnTo>
                <a:lnTo>
                  <a:pt x="4" y="36"/>
                </a:lnTo>
                <a:lnTo>
                  <a:pt x="5" y="30"/>
                </a:lnTo>
                <a:lnTo>
                  <a:pt x="6" y="19"/>
                </a:lnTo>
                <a:lnTo>
                  <a:pt x="9" y="8"/>
                </a:lnTo>
                <a:lnTo>
                  <a:pt x="10" y="8"/>
                </a:lnTo>
                <a:lnTo>
                  <a:pt x="12" y="8"/>
                </a:lnTo>
                <a:lnTo>
                  <a:pt x="12" y="8"/>
                </a:lnTo>
                <a:lnTo>
                  <a:pt x="12" y="7"/>
                </a:lnTo>
                <a:lnTo>
                  <a:pt x="13" y="6"/>
                </a:lnTo>
                <a:lnTo>
                  <a:pt x="14" y="5"/>
                </a:lnTo>
                <a:lnTo>
                  <a:pt x="14" y="3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6" y="2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" name=""/>
          <p:cNvSpPr/>
          <p:nvPr/>
        </p:nvSpPr>
        <p:spPr>
          <a:xfrm>
            <a:off x="3919680" y="35244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3" y="3"/>
                </a:moveTo>
                <a:lnTo>
                  <a:pt x="5" y="2"/>
                </a:lnTo>
                <a:lnTo>
                  <a:pt x="9" y="0"/>
                </a:lnTo>
                <a:lnTo>
                  <a:pt x="10" y="2"/>
                </a:lnTo>
                <a:lnTo>
                  <a:pt x="11" y="3"/>
                </a:lnTo>
                <a:lnTo>
                  <a:pt x="11" y="4"/>
                </a:lnTo>
                <a:lnTo>
                  <a:pt x="10" y="6"/>
                </a:lnTo>
                <a:lnTo>
                  <a:pt x="9" y="7"/>
                </a:lnTo>
                <a:lnTo>
                  <a:pt x="7" y="8"/>
                </a:lnTo>
                <a:lnTo>
                  <a:pt x="6" y="8"/>
                </a:lnTo>
                <a:lnTo>
                  <a:pt x="5" y="9"/>
                </a:lnTo>
                <a:lnTo>
                  <a:pt x="4" y="10"/>
                </a:lnTo>
                <a:lnTo>
                  <a:pt x="3" y="10"/>
                </a:lnTo>
                <a:lnTo>
                  <a:pt x="2" y="10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2" y="3"/>
                </a:lnTo>
                <a:lnTo>
                  <a:pt x="3" y="3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" name=""/>
          <p:cNvSpPr/>
          <p:nvPr/>
        </p:nvSpPr>
        <p:spPr>
          <a:xfrm>
            <a:off x="1379520" y="4971960"/>
            <a:ext cx="69840" cy="177840"/>
          </a:xfrm>
          <a:custGeom>
            <a:avLst/>
            <a:gdLst/>
            <a:ahLst/>
            <a:rect l="l" t="t" r="r" b="b"/>
            <a:pathLst>
              <a:path w="44" h="112">
                <a:moveTo>
                  <a:pt x="12" y="0"/>
                </a:moveTo>
                <a:lnTo>
                  <a:pt x="12" y="2"/>
                </a:lnTo>
                <a:lnTo>
                  <a:pt x="13" y="2"/>
                </a:lnTo>
                <a:lnTo>
                  <a:pt x="14" y="3"/>
                </a:lnTo>
                <a:lnTo>
                  <a:pt x="15" y="4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0" y="4"/>
                </a:lnTo>
                <a:lnTo>
                  <a:pt x="24" y="3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1" y="3"/>
                </a:lnTo>
                <a:lnTo>
                  <a:pt x="32" y="5"/>
                </a:lnTo>
                <a:lnTo>
                  <a:pt x="34" y="8"/>
                </a:lnTo>
                <a:lnTo>
                  <a:pt x="36" y="12"/>
                </a:lnTo>
                <a:lnTo>
                  <a:pt x="38" y="16"/>
                </a:lnTo>
                <a:lnTo>
                  <a:pt x="41" y="25"/>
                </a:lnTo>
                <a:lnTo>
                  <a:pt x="44" y="32"/>
                </a:lnTo>
                <a:lnTo>
                  <a:pt x="41" y="33"/>
                </a:lnTo>
                <a:lnTo>
                  <a:pt x="39" y="36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7" y="40"/>
                </a:lnTo>
                <a:lnTo>
                  <a:pt x="37" y="42"/>
                </a:lnTo>
                <a:lnTo>
                  <a:pt x="38" y="43"/>
                </a:lnTo>
                <a:lnTo>
                  <a:pt x="39" y="43"/>
                </a:lnTo>
                <a:lnTo>
                  <a:pt x="40" y="43"/>
                </a:lnTo>
                <a:lnTo>
                  <a:pt x="40" y="49"/>
                </a:lnTo>
                <a:lnTo>
                  <a:pt x="39" y="50"/>
                </a:lnTo>
                <a:lnTo>
                  <a:pt x="38" y="52"/>
                </a:lnTo>
                <a:lnTo>
                  <a:pt x="37" y="54"/>
                </a:lnTo>
                <a:lnTo>
                  <a:pt x="37" y="56"/>
                </a:lnTo>
                <a:lnTo>
                  <a:pt x="37" y="58"/>
                </a:lnTo>
                <a:lnTo>
                  <a:pt x="38" y="60"/>
                </a:lnTo>
                <a:lnTo>
                  <a:pt x="39" y="63"/>
                </a:lnTo>
                <a:lnTo>
                  <a:pt x="40" y="64"/>
                </a:lnTo>
                <a:lnTo>
                  <a:pt x="41" y="66"/>
                </a:lnTo>
                <a:lnTo>
                  <a:pt x="43" y="68"/>
                </a:lnTo>
                <a:lnTo>
                  <a:pt x="44" y="70"/>
                </a:lnTo>
                <a:lnTo>
                  <a:pt x="44" y="72"/>
                </a:lnTo>
                <a:lnTo>
                  <a:pt x="44" y="77"/>
                </a:lnTo>
                <a:lnTo>
                  <a:pt x="43" y="84"/>
                </a:lnTo>
                <a:lnTo>
                  <a:pt x="42" y="90"/>
                </a:lnTo>
                <a:lnTo>
                  <a:pt x="41" y="97"/>
                </a:lnTo>
                <a:lnTo>
                  <a:pt x="40" y="100"/>
                </a:lnTo>
                <a:lnTo>
                  <a:pt x="39" y="103"/>
                </a:lnTo>
                <a:lnTo>
                  <a:pt x="38" y="106"/>
                </a:lnTo>
                <a:lnTo>
                  <a:pt x="37" y="108"/>
                </a:lnTo>
                <a:lnTo>
                  <a:pt x="36" y="110"/>
                </a:lnTo>
                <a:lnTo>
                  <a:pt x="34" y="112"/>
                </a:lnTo>
                <a:lnTo>
                  <a:pt x="33" y="112"/>
                </a:lnTo>
                <a:lnTo>
                  <a:pt x="31" y="112"/>
                </a:lnTo>
                <a:lnTo>
                  <a:pt x="28" y="112"/>
                </a:lnTo>
                <a:lnTo>
                  <a:pt x="25" y="112"/>
                </a:lnTo>
                <a:lnTo>
                  <a:pt x="23" y="112"/>
                </a:lnTo>
                <a:lnTo>
                  <a:pt x="21" y="112"/>
                </a:lnTo>
                <a:lnTo>
                  <a:pt x="18" y="111"/>
                </a:lnTo>
                <a:lnTo>
                  <a:pt x="16" y="110"/>
                </a:lnTo>
                <a:lnTo>
                  <a:pt x="14" y="108"/>
                </a:lnTo>
                <a:lnTo>
                  <a:pt x="12" y="107"/>
                </a:lnTo>
                <a:lnTo>
                  <a:pt x="10" y="106"/>
                </a:lnTo>
                <a:lnTo>
                  <a:pt x="9" y="105"/>
                </a:lnTo>
                <a:lnTo>
                  <a:pt x="8" y="103"/>
                </a:lnTo>
                <a:lnTo>
                  <a:pt x="6" y="101"/>
                </a:lnTo>
                <a:lnTo>
                  <a:pt x="5" y="99"/>
                </a:lnTo>
                <a:lnTo>
                  <a:pt x="4" y="97"/>
                </a:lnTo>
                <a:lnTo>
                  <a:pt x="3" y="95"/>
                </a:lnTo>
                <a:lnTo>
                  <a:pt x="3" y="92"/>
                </a:lnTo>
                <a:lnTo>
                  <a:pt x="3" y="71"/>
                </a:lnTo>
                <a:lnTo>
                  <a:pt x="3" y="68"/>
                </a:lnTo>
                <a:lnTo>
                  <a:pt x="4" y="65"/>
                </a:lnTo>
                <a:lnTo>
                  <a:pt x="4" y="64"/>
                </a:lnTo>
                <a:lnTo>
                  <a:pt x="4" y="61"/>
                </a:lnTo>
                <a:lnTo>
                  <a:pt x="3" y="57"/>
                </a:lnTo>
                <a:lnTo>
                  <a:pt x="3" y="53"/>
                </a:lnTo>
                <a:lnTo>
                  <a:pt x="3" y="49"/>
                </a:lnTo>
                <a:lnTo>
                  <a:pt x="1" y="44"/>
                </a:lnTo>
                <a:lnTo>
                  <a:pt x="0" y="40"/>
                </a:lnTo>
                <a:lnTo>
                  <a:pt x="0" y="35"/>
                </a:lnTo>
                <a:lnTo>
                  <a:pt x="3" y="0"/>
                </a:lnTo>
                <a:lnTo>
                  <a:pt x="8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" name=""/>
          <p:cNvSpPr/>
          <p:nvPr/>
        </p:nvSpPr>
        <p:spPr>
          <a:xfrm>
            <a:off x="1486080" y="5267160"/>
            <a:ext cx="56880" cy="44640"/>
          </a:xfrm>
          <a:custGeom>
            <a:avLst/>
            <a:gdLst/>
            <a:ahLst/>
            <a:rect l="l" t="t" r="r" b="b"/>
            <a:pathLst>
              <a:path w="36" h="28">
                <a:moveTo>
                  <a:pt x="0" y="11"/>
                </a:moveTo>
                <a:lnTo>
                  <a:pt x="6" y="7"/>
                </a:lnTo>
                <a:lnTo>
                  <a:pt x="11" y="3"/>
                </a:lnTo>
                <a:lnTo>
                  <a:pt x="15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3" y="3"/>
                </a:lnTo>
                <a:lnTo>
                  <a:pt x="34" y="4"/>
                </a:lnTo>
                <a:lnTo>
                  <a:pt x="36" y="5"/>
                </a:lnTo>
                <a:lnTo>
                  <a:pt x="34" y="9"/>
                </a:lnTo>
                <a:lnTo>
                  <a:pt x="33" y="14"/>
                </a:lnTo>
                <a:lnTo>
                  <a:pt x="30" y="17"/>
                </a:lnTo>
                <a:lnTo>
                  <a:pt x="27" y="20"/>
                </a:lnTo>
                <a:lnTo>
                  <a:pt x="26" y="22"/>
                </a:lnTo>
                <a:lnTo>
                  <a:pt x="24" y="24"/>
                </a:lnTo>
                <a:lnTo>
                  <a:pt x="23" y="25"/>
                </a:lnTo>
                <a:lnTo>
                  <a:pt x="20" y="26"/>
                </a:lnTo>
                <a:lnTo>
                  <a:pt x="19" y="26"/>
                </a:lnTo>
                <a:lnTo>
                  <a:pt x="17" y="27"/>
                </a:lnTo>
                <a:lnTo>
                  <a:pt x="15" y="28"/>
                </a:lnTo>
                <a:lnTo>
                  <a:pt x="12" y="28"/>
                </a:lnTo>
                <a:lnTo>
                  <a:pt x="9" y="28"/>
                </a:lnTo>
                <a:lnTo>
                  <a:pt x="7" y="27"/>
                </a:lnTo>
                <a:lnTo>
                  <a:pt x="5" y="26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9"/>
                </a:lnTo>
                <a:lnTo>
                  <a:pt x="0" y="16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" name=""/>
          <p:cNvSpPr/>
          <p:nvPr/>
        </p:nvSpPr>
        <p:spPr>
          <a:xfrm>
            <a:off x="1409760" y="5757840"/>
            <a:ext cx="95040" cy="141480"/>
          </a:xfrm>
          <a:custGeom>
            <a:avLst/>
            <a:gdLst/>
            <a:ahLst/>
            <a:rect l="l" t="t" r="r" b="b"/>
            <a:pathLst>
              <a:path w="60" h="89">
                <a:moveTo>
                  <a:pt x="12" y="67"/>
                </a:moveTo>
                <a:lnTo>
                  <a:pt x="13" y="67"/>
                </a:lnTo>
                <a:lnTo>
                  <a:pt x="13" y="66"/>
                </a:lnTo>
                <a:lnTo>
                  <a:pt x="14" y="66"/>
                </a:lnTo>
                <a:lnTo>
                  <a:pt x="15" y="65"/>
                </a:lnTo>
                <a:lnTo>
                  <a:pt x="16" y="63"/>
                </a:lnTo>
                <a:lnTo>
                  <a:pt x="16" y="62"/>
                </a:lnTo>
                <a:lnTo>
                  <a:pt x="18" y="57"/>
                </a:lnTo>
                <a:lnTo>
                  <a:pt x="18" y="53"/>
                </a:lnTo>
                <a:lnTo>
                  <a:pt x="17" y="52"/>
                </a:lnTo>
                <a:lnTo>
                  <a:pt x="16" y="51"/>
                </a:lnTo>
                <a:lnTo>
                  <a:pt x="15" y="51"/>
                </a:lnTo>
                <a:lnTo>
                  <a:pt x="12" y="50"/>
                </a:lnTo>
                <a:lnTo>
                  <a:pt x="10" y="49"/>
                </a:lnTo>
                <a:lnTo>
                  <a:pt x="6" y="49"/>
                </a:lnTo>
                <a:lnTo>
                  <a:pt x="4" y="48"/>
                </a:lnTo>
                <a:lnTo>
                  <a:pt x="4" y="47"/>
                </a:lnTo>
                <a:lnTo>
                  <a:pt x="3" y="46"/>
                </a:lnTo>
                <a:lnTo>
                  <a:pt x="2" y="45"/>
                </a:lnTo>
                <a:lnTo>
                  <a:pt x="2" y="43"/>
                </a:lnTo>
                <a:lnTo>
                  <a:pt x="7" y="43"/>
                </a:lnTo>
                <a:lnTo>
                  <a:pt x="11" y="42"/>
                </a:lnTo>
                <a:lnTo>
                  <a:pt x="12" y="42"/>
                </a:lnTo>
                <a:lnTo>
                  <a:pt x="13" y="42"/>
                </a:lnTo>
                <a:lnTo>
                  <a:pt x="15" y="41"/>
                </a:lnTo>
                <a:lnTo>
                  <a:pt x="16" y="40"/>
                </a:lnTo>
                <a:lnTo>
                  <a:pt x="16" y="39"/>
                </a:lnTo>
                <a:lnTo>
                  <a:pt x="17" y="38"/>
                </a:lnTo>
                <a:lnTo>
                  <a:pt x="18" y="36"/>
                </a:lnTo>
                <a:lnTo>
                  <a:pt x="18" y="35"/>
                </a:lnTo>
                <a:lnTo>
                  <a:pt x="18" y="31"/>
                </a:lnTo>
                <a:lnTo>
                  <a:pt x="18" y="27"/>
                </a:lnTo>
                <a:lnTo>
                  <a:pt x="18" y="23"/>
                </a:lnTo>
                <a:lnTo>
                  <a:pt x="19" y="20"/>
                </a:lnTo>
                <a:lnTo>
                  <a:pt x="19" y="15"/>
                </a:lnTo>
                <a:lnTo>
                  <a:pt x="22" y="10"/>
                </a:lnTo>
                <a:lnTo>
                  <a:pt x="23" y="8"/>
                </a:lnTo>
                <a:lnTo>
                  <a:pt x="24" y="7"/>
                </a:lnTo>
                <a:lnTo>
                  <a:pt x="26" y="4"/>
                </a:lnTo>
                <a:lnTo>
                  <a:pt x="26" y="2"/>
                </a:lnTo>
                <a:lnTo>
                  <a:pt x="28" y="1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40" y="6"/>
                </a:lnTo>
                <a:lnTo>
                  <a:pt x="43" y="9"/>
                </a:lnTo>
                <a:lnTo>
                  <a:pt x="46" y="14"/>
                </a:lnTo>
                <a:lnTo>
                  <a:pt x="48" y="18"/>
                </a:lnTo>
                <a:lnTo>
                  <a:pt x="50" y="22"/>
                </a:lnTo>
                <a:lnTo>
                  <a:pt x="51" y="25"/>
                </a:lnTo>
                <a:lnTo>
                  <a:pt x="51" y="53"/>
                </a:lnTo>
                <a:lnTo>
                  <a:pt x="52" y="56"/>
                </a:lnTo>
                <a:lnTo>
                  <a:pt x="53" y="59"/>
                </a:lnTo>
                <a:lnTo>
                  <a:pt x="54" y="63"/>
                </a:lnTo>
                <a:lnTo>
                  <a:pt x="56" y="65"/>
                </a:lnTo>
                <a:lnTo>
                  <a:pt x="57" y="68"/>
                </a:lnTo>
                <a:lnTo>
                  <a:pt x="59" y="71"/>
                </a:lnTo>
                <a:lnTo>
                  <a:pt x="60" y="74"/>
                </a:lnTo>
                <a:lnTo>
                  <a:pt x="60" y="77"/>
                </a:lnTo>
                <a:lnTo>
                  <a:pt x="60" y="79"/>
                </a:lnTo>
                <a:lnTo>
                  <a:pt x="59" y="81"/>
                </a:lnTo>
                <a:lnTo>
                  <a:pt x="58" y="83"/>
                </a:lnTo>
                <a:lnTo>
                  <a:pt x="57" y="84"/>
                </a:lnTo>
                <a:lnTo>
                  <a:pt x="56" y="87"/>
                </a:lnTo>
                <a:lnTo>
                  <a:pt x="53" y="88"/>
                </a:lnTo>
                <a:lnTo>
                  <a:pt x="52" y="89"/>
                </a:lnTo>
                <a:lnTo>
                  <a:pt x="49" y="89"/>
                </a:lnTo>
                <a:lnTo>
                  <a:pt x="47" y="89"/>
                </a:lnTo>
                <a:lnTo>
                  <a:pt x="46" y="88"/>
                </a:lnTo>
                <a:lnTo>
                  <a:pt x="44" y="88"/>
                </a:lnTo>
                <a:lnTo>
                  <a:pt x="42" y="86"/>
                </a:lnTo>
                <a:lnTo>
                  <a:pt x="41" y="85"/>
                </a:lnTo>
                <a:lnTo>
                  <a:pt x="40" y="84"/>
                </a:lnTo>
                <a:lnTo>
                  <a:pt x="39" y="83"/>
                </a:lnTo>
                <a:lnTo>
                  <a:pt x="39" y="81"/>
                </a:lnTo>
                <a:lnTo>
                  <a:pt x="36" y="74"/>
                </a:lnTo>
                <a:lnTo>
                  <a:pt x="33" y="69"/>
                </a:lnTo>
                <a:lnTo>
                  <a:pt x="32" y="72"/>
                </a:lnTo>
                <a:lnTo>
                  <a:pt x="32" y="75"/>
                </a:lnTo>
                <a:lnTo>
                  <a:pt x="31" y="77"/>
                </a:lnTo>
                <a:lnTo>
                  <a:pt x="30" y="79"/>
                </a:lnTo>
                <a:lnTo>
                  <a:pt x="29" y="80"/>
                </a:lnTo>
                <a:lnTo>
                  <a:pt x="28" y="81"/>
                </a:lnTo>
                <a:lnTo>
                  <a:pt x="26" y="81"/>
                </a:lnTo>
                <a:lnTo>
                  <a:pt x="26" y="82"/>
                </a:lnTo>
                <a:lnTo>
                  <a:pt x="23" y="82"/>
                </a:lnTo>
                <a:lnTo>
                  <a:pt x="19" y="82"/>
                </a:lnTo>
                <a:lnTo>
                  <a:pt x="18" y="82"/>
                </a:lnTo>
                <a:lnTo>
                  <a:pt x="16" y="82"/>
                </a:lnTo>
                <a:lnTo>
                  <a:pt x="15" y="82"/>
                </a:lnTo>
                <a:lnTo>
                  <a:pt x="13" y="81"/>
                </a:lnTo>
                <a:lnTo>
                  <a:pt x="11" y="79"/>
                </a:lnTo>
                <a:lnTo>
                  <a:pt x="8" y="77"/>
                </a:lnTo>
                <a:lnTo>
                  <a:pt x="4" y="73"/>
                </a:lnTo>
                <a:lnTo>
                  <a:pt x="0" y="69"/>
                </a:lnTo>
                <a:lnTo>
                  <a:pt x="4" y="68"/>
                </a:lnTo>
                <a:lnTo>
                  <a:pt x="6" y="67"/>
                </a:lnTo>
                <a:lnTo>
                  <a:pt x="9" y="67"/>
                </a:lnTo>
                <a:lnTo>
                  <a:pt x="12" y="6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" name=""/>
          <p:cNvSpPr/>
          <p:nvPr/>
        </p:nvSpPr>
        <p:spPr>
          <a:xfrm>
            <a:off x="1430280" y="5335560"/>
            <a:ext cx="41400" cy="41400"/>
          </a:xfrm>
          <a:custGeom>
            <a:avLst/>
            <a:gdLst/>
            <a:ahLst/>
            <a:rect l="l" t="t" r="r" b="b"/>
            <a:pathLst>
              <a:path w="26" h="26">
                <a:moveTo>
                  <a:pt x="0" y="0"/>
                </a:moveTo>
                <a:lnTo>
                  <a:pt x="0" y="4"/>
                </a:lnTo>
                <a:lnTo>
                  <a:pt x="1" y="6"/>
                </a:lnTo>
                <a:lnTo>
                  <a:pt x="1" y="8"/>
                </a:lnTo>
                <a:lnTo>
                  <a:pt x="3" y="11"/>
                </a:lnTo>
                <a:lnTo>
                  <a:pt x="3" y="12"/>
                </a:lnTo>
                <a:lnTo>
                  <a:pt x="5" y="14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21"/>
                </a:lnTo>
                <a:lnTo>
                  <a:pt x="9" y="22"/>
                </a:lnTo>
                <a:lnTo>
                  <a:pt x="10" y="23"/>
                </a:lnTo>
                <a:lnTo>
                  <a:pt x="10" y="25"/>
                </a:lnTo>
                <a:lnTo>
                  <a:pt x="12" y="25"/>
                </a:lnTo>
                <a:lnTo>
                  <a:pt x="13" y="26"/>
                </a:lnTo>
                <a:lnTo>
                  <a:pt x="16" y="26"/>
                </a:lnTo>
                <a:lnTo>
                  <a:pt x="17" y="26"/>
                </a:lnTo>
                <a:lnTo>
                  <a:pt x="19" y="26"/>
                </a:lnTo>
                <a:lnTo>
                  <a:pt x="20" y="25"/>
                </a:lnTo>
                <a:lnTo>
                  <a:pt x="21" y="25"/>
                </a:lnTo>
                <a:lnTo>
                  <a:pt x="22" y="24"/>
                </a:lnTo>
                <a:lnTo>
                  <a:pt x="23" y="23"/>
                </a:lnTo>
                <a:lnTo>
                  <a:pt x="23" y="22"/>
                </a:lnTo>
                <a:lnTo>
                  <a:pt x="24" y="21"/>
                </a:lnTo>
                <a:lnTo>
                  <a:pt x="25" y="19"/>
                </a:lnTo>
                <a:lnTo>
                  <a:pt x="25" y="16"/>
                </a:lnTo>
                <a:lnTo>
                  <a:pt x="26" y="14"/>
                </a:lnTo>
                <a:lnTo>
                  <a:pt x="26" y="11"/>
                </a:lnTo>
                <a:lnTo>
                  <a:pt x="26" y="9"/>
                </a:lnTo>
                <a:lnTo>
                  <a:pt x="25" y="8"/>
                </a:lnTo>
                <a:lnTo>
                  <a:pt x="25" y="7"/>
                </a:lnTo>
                <a:lnTo>
                  <a:pt x="25" y="6"/>
                </a:lnTo>
                <a:lnTo>
                  <a:pt x="23" y="4"/>
                </a:lnTo>
                <a:lnTo>
                  <a:pt x="22" y="3"/>
                </a:lnTo>
                <a:lnTo>
                  <a:pt x="20" y="2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9" y="1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" name=""/>
          <p:cNvSpPr/>
          <p:nvPr/>
        </p:nvSpPr>
        <p:spPr>
          <a:xfrm>
            <a:off x="1405080" y="5284800"/>
            <a:ext cx="3780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19" y="0"/>
                </a:moveTo>
                <a:lnTo>
                  <a:pt x="22" y="5"/>
                </a:lnTo>
                <a:lnTo>
                  <a:pt x="24" y="8"/>
                </a:lnTo>
                <a:lnTo>
                  <a:pt x="24" y="9"/>
                </a:lnTo>
                <a:lnTo>
                  <a:pt x="24" y="10"/>
                </a:lnTo>
                <a:lnTo>
                  <a:pt x="23" y="11"/>
                </a:lnTo>
                <a:lnTo>
                  <a:pt x="22" y="12"/>
                </a:lnTo>
                <a:lnTo>
                  <a:pt x="21" y="14"/>
                </a:lnTo>
                <a:lnTo>
                  <a:pt x="19" y="15"/>
                </a:lnTo>
                <a:lnTo>
                  <a:pt x="16" y="15"/>
                </a:lnTo>
                <a:lnTo>
                  <a:pt x="14" y="16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lnTo>
                  <a:pt x="6" y="15"/>
                </a:lnTo>
                <a:lnTo>
                  <a:pt x="4" y="15"/>
                </a:lnTo>
                <a:lnTo>
                  <a:pt x="2" y="13"/>
                </a:lnTo>
                <a:lnTo>
                  <a:pt x="1" y="12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4" y="1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15" y="1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" name=""/>
          <p:cNvSpPr/>
          <p:nvPr/>
        </p:nvSpPr>
        <p:spPr>
          <a:xfrm>
            <a:off x="1413000" y="5394240"/>
            <a:ext cx="2196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7" y="17"/>
                </a:moveTo>
                <a:lnTo>
                  <a:pt x="6" y="17"/>
                </a:lnTo>
                <a:lnTo>
                  <a:pt x="4" y="16"/>
                </a:lnTo>
                <a:lnTo>
                  <a:pt x="3" y="15"/>
                </a:lnTo>
                <a:lnTo>
                  <a:pt x="3" y="14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1" y="6"/>
                </a:lnTo>
                <a:lnTo>
                  <a:pt x="2" y="4"/>
                </a:lnTo>
                <a:lnTo>
                  <a:pt x="3" y="3"/>
                </a:lnTo>
                <a:lnTo>
                  <a:pt x="4" y="2"/>
                </a:lnTo>
                <a:lnTo>
                  <a:pt x="5" y="1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1" y="1"/>
                </a:lnTo>
                <a:lnTo>
                  <a:pt x="12" y="2"/>
                </a:lnTo>
                <a:lnTo>
                  <a:pt x="13" y="2"/>
                </a:lnTo>
                <a:lnTo>
                  <a:pt x="13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4" y="11"/>
                </a:lnTo>
                <a:lnTo>
                  <a:pt x="13" y="13"/>
                </a:lnTo>
                <a:lnTo>
                  <a:pt x="13" y="14"/>
                </a:lnTo>
                <a:lnTo>
                  <a:pt x="11" y="15"/>
                </a:lnTo>
                <a:lnTo>
                  <a:pt x="10" y="16"/>
                </a:lnTo>
                <a:lnTo>
                  <a:pt x="10" y="16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" name=""/>
          <p:cNvSpPr/>
          <p:nvPr/>
        </p:nvSpPr>
        <p:spPr>
          <a:xfrm>
            <a:off x="1471680" y="538632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5" y="0"/>
                </a:move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2" y="14"/>
                </a:lnTo>
                <a:lnTo>
                  <a:pt x="4" y="15"/>
                </a:lnTo>
                <a:lnTo>
                  <a:pt x="6" y="16"/>
                </a:lnTo>
                <a:lnTo>
                  <a:pt x="7" y="16"/>
                </a:lnTo>
                <a:lnTo>
                  <a:pt x="8" y="17"/>
                </a:lnTo>
                <a:lnTo>
                  <a:pt x="10" y="17"/>
                </a:lnTo>
                <a:lnTo>
                  <a:pt x="11" y="17"/>
                </a:lnTo>
                <a:lnTo>
                  <a:pt x="12" y="16"/>
                </a:lnTo>
                <a:lnTo>
                  <a:pt x="13" y="15"/>
                </a:lnTo>
                <a:lnTo>
                  <a:pt x="13" y="14"/>
                </a:lnTo>
                <a:lnTo>
                  <a:pt x="14" y="14"/>
                </a:lnTo>
                <a:lnTo>
                  <a:pt x="14" y="12"/>
                </a:lnTo>
                <a:lnTo>
                  <a:pt x="13" y="10"/>
                </a:lnTo>
                <a:lnTo>
                  <a:pt x="13" y="8"/>
                </a:lnTo>
                <a:lnTo>
                  <a:pt x="11" y="2"/>
                </a:lnTo>
                <a:lnTo>
                  <a:pt x="1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" name=""/>
          <p:cNvSpPr/>
          <p:nvPr/>
        </p:nvSpPr>
        <p:spPr>
          <a:xfrm>
            <a:off x="1468440" y="5649840"/>
            <a:ext cx="52560" cy="15840"/>
          </a:xfrm>
          <a:custGeom>
            <a:avLst/>
            <a:gdLst/>
            <a:ahLst/>
            <a:rect l="l" t="t" r="r" b="b"/>
            <a:pathLst>
              <a:path w="33" h="10">
                <a:moveTo>
                  <a:pt x="19" y="0"/>
                </a:move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30" y="2"/>
                </a:lnTo>
                <a:lnTo>
                  <a:pt x="33" y="5"/>
                </a:lnTo>
                <a:lnTo>
                  <a:pt x="30" y="6"/>
                </a:lnTo>
                <a:lnTo>
                  <a:pt x="26" y="7"/>
                </a:lnTo>
                <a:lnTo>
                  <a:pt x="23" y="7"/>
                </a:lnTo>
                <a:lnTo>
                  <a:pt x="20" y="6"/>
                </a:lnTo>
                <a:lnTo>
                  <a:pt x="15" y="6"/>
                </a:lnTo>
                <a:lnTo>
                  <a:pt x="10" y="5"/>
                </a:lnTo>
                <a:lnTo>
                  <a:pt x="9" y="5"/>
                </a:lnTo>
                <a:lnTo>
                  <a:pt x="7" y="6"/>
                </a:lnTo>
                <a:lnTo>
                  <a:pt x="5" y="6"/>
                </a:lnTo>
                <a:lnTo>
                  <a:pt x="3" y="7"/>
                </a:lnTo>
                <a:lnTo>
                  <a:pt x="2" y="8"/>
                </a:lnTo>
                <a:lnTo>
                  <a:pt x="0" y="10"/>
                </a:lnTo>
                <a:lnTo>
                  <a:pt x="0" y="8"/>
                </a:lnTo>
                <a:lnTo>
                  <a:pt x="1" y="7"/>
                </a:lnTo>
                <a:lnTo>
                  <a:pt x="2" y="6"/>
                </a:lnTo>
                <a:lnTo>
                  <a:pt x="2" y="5"/>
                </a:lnTo>
                <a:lnTo>
                  <a:pt x="4" y="3"/>
                </a:lnTo>
                <a:lnTo>
                  <a:pt x="7" y="1"/>
                </a:lnTo>
                <a:lnTo>
                  <a:pt x="9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" name=""/>
          <p:cNvSpPr/>
          <p:nvPr/>
        </p:nvSpPr>
        <p:spPr>
          <a:xfrm>
            <a:off x="1436760" y="5697360"/>
            <a:ext cx="39600" cy="49320"/>
          </a:xfrm>
          <a:custGeom>
            <a:avLst/>
            <a:gdLst/>
            <a:ahLst/>
            <a:rect l="l" t="t" r="r" b="b"/>
            <a:pathLst>
              <a:path w="25" h="31">
                <a:moveTo>
                  <a:pt x="1" y="27"/>
                </a:move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4" y="10"/>
                </a:lnTo>
                <a:lnTo>
                  <a:pt x="4" y="7"/>
                </a:lnTo>
                <a:lnTo>
                  <a:pt x="5" y="5"/>
                </a:lnTo>
                <a:lnTo>
                  <a:pt x="5" y="3"/>
                </a:lnTo>
                <a:lnTo>
                  <a:pt x="6" y="0"/>
                </a:lnTo>
                <a:lnTo>
                  <a:pt x="8" y="2"/>
                </a:lnTo>
                <a:lnTo>
                  <a:pt x="10" y="3"/>
                </a:lnTo>
                <a:lnTo>
                  <a:pt x="12" y="4"/>
                </a:lnTo>
                <a:lnTo>
                  <a:pt x="13" y="6"/>
                </a:lnTo>
                <a:lnTo>
                  <a:pt x="16" y="10"/>
                </a:lnTo>
                <a:lnTo>
                  <a:pt x="18" y="14"/>
                </a:lnTo>
                <a:lnTo>
                  <a:pt x="21" y="18"/>
                </a:lnTo>
                <a:lnTo>
                  <a:pt x="22" y="22"/>
                </a:lnTo>
                <a:lnTo>
                  <a:pt x="23" y="26"/>
                </a:lnTo>
                <a:lnTo>
                  <a:pt x="25" y="31"/>
                </a:lnTo>
                <a:lnTo>
                  <a:pt x="20" y="31"/>
                </a:lnTo>
                <a:lnTo>
                  <a:pt x="15" y="30"/>
                </a:lnTo>
                <a:lnTo>
                  <a:pt x="10" y="28"/>
                </a:lnTo>
                <a:lnTo>
                  <a:pt x="5" y="27"/>
                </a:lnTo>
                <a:lnTo>
                  <a:pt x="1" y="2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" name=""/>
          <p:cNvSpPr/>
          <p:nvPr/>
        </p:nvSpPr>
        <p:spPr>
          <a:xfrm>
            <a:off x="1395360" y="5751360"/>
            <a:ext cx="4752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9" y="26"/>
                </a:moveTo>
                <a:lnTo>
                  <a:pt x="7" y="26"/>
                </a:lnTo>
                <a:lnTo>
                  <a:pt x="6" y="25"/>
                </a:lnTo>
                <a:lnTo>
                  <a:pt x="4" y="24"/>
                </a:lnTo>
                <a:lnTo>
                  <a:pt x="3" y="24"/>
                </a:lnTo>
                <a:lnTo>
                  <a:pt x="1" y="22"/>
                </a:ln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7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1"/>
                </a:lnTo>
                <a:lnTo>
                  <a:pt x="20" y="9"/>
                </a:lnTo>
                <a:lnTo>
                  <a:pt x="21" y="8"/>
                </a:lnTo>
                <a:lnTo>
                  <a:pt x="22" y="6"/>
                </a:lnTo>
                <a:lnTo>
                  <a:pt x="23" y="5"/>
                </a:lnTo>
                <a:lnTo>
                  <a:pt x="24" y="2"/>
                </a:lnTo>
                <a:lnTo>
                  <a:pt x="25" y="0"/>
                </a:lnTo>
                <a:lnTo>
                  <a:pt x="30" y="0"/>
                </a:lnTo>
                <a:lnTo>
                  <a:pt x="29" y="4"/>
                </a:lnTo>
                <a:lnTo>
                  <a:pt x="28" y="7"/>
                </a:lnTo>
                <a:lnTo>
                  <a:pt x="28" y="10"/>
                </a:lnTo>
                <a:lnTo>
                  <a:pt x="27" y="13"/>
                </a:lnTo>
                <a:lnTo>
                  <a:pt x="24" y="19"/>
                </a:lnTo>
                <a:lnTo>
                  <a:pt x="21" y="25"/>
                </a:lnTo>
                <a:lnTo>
                  <a:pt x="18" y="31"/>
                </a:lnTo>
                <a:lnTo>
                  <a:pt x="16" y="37"/>
                </a:lnTo>
                <a:lnTo>
                  <a:pt x="15" y="39"/>
                </a:lnTo>
                <a:lnTo>
                  <a:pt x="14" y="43"/>
                </a:lnTo>
                <a:lnTo>
                  <a:pt x="14" y="45"/>
                </a:lnTo>
                <a:lnTo>
                  <a:pt x="14" y="48"/>
                </a:lnTo>
                <a:lnTo>
                  <a:pt x="3" y="48"/>
                </a:lnTo>
                <a:lnTo>
                  <a:pt x="4" y="44"/>
                </a:lnTo>
                <a:lnTo>
                  <a:pt x="4" y="41"/>
                </a:lnTo>
                <a:lnTo>
                  <a:pt x="4" y="38"/>
                </a:lnTo>
                <a:lnTo>
                  <a:pt x="5" y="37"/>
                </a:lnTo>
                <a:lnTo>
                  <a:pt x="7" y="32"/>
                </a:lnTo>
                <a:lnTo>
                  <a:pt x="9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" name=""/>
          <p:cNvSpPr/>
          <p:nvPr/>
        </p:nvSpPr>
        <p:spPr>
          <a:xfrm>
            <a:off x="1379520" y="5724360"/>
            <a:ext cx="25560" cy="25560"/>
          </a:xfrm>
          <a:custGeom>
            <a:avLst/>
            <a:gdLst/>
            <a:ahLst/>
            <a:rect l="l" t="t" r="r" b="b"/>
            <a:pathLst>
              <a:path w="16" h="16">
                <a:moveTo>
                  <a:pt x="0" y="5"/>
                </a:move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10" y="4"/>
                </a:lnTo>
                <a:lnTo>
                  <a:pt x="13" y="2"/>
                </a:lnTo>
                <a:lnTo>
                  <a:pt x="16" y="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4"/>
                </a:lnTo>
                <a:lnTo>
                  <a:pt x="12" y="16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" name=""/>
          <p:cNvSpPr/>
          <p:nvPr/>
        </p:nvSpPr>
        <p:spPr>
          <a:xfrm>
            <a:off x="1438200" y="5902200"/>
            <a:ext cx="38160" cy="39960"/>
          </a:xfrm>
          <a:custGeom>
            <a:avLst/>
            <a:gdLst/>
            <a:ahLst/>
            <a:rect l="l" t="t" r="r" b="b"/>
            <a:pathLst>
              <a:path w="24" h="25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8" y="2"/>
                </a:lnTo>
                <a:lnTo>
                  <a:pt x="8" y="3"/>
                </a:lnTo>
                <a:lnTo>
                  <a:pt x="10" y="4"/>
                </a:lnTo>
                <a:lnTo>
                  <a:pt x="13" y="5"/>
                </a:lnTo>
                <a:lnTo>
                  <a:pt x="16" y="7"/>
                </a:lnTo>
                <a:lnTo>
                  <a:pt x="19" y="8"/>
                </a:lnTo>
                <a:lnTo>
                  <a:pt x="21" y="10"/>
                </a:lnTo>
                <a:lnTo>
                  <a:pt x="22" y="11"/>
                </a:lnTo>
                <a:lnTo>
                  <a:pt x="23" y="12"/>
                </a:lnTo>
                <a:lnTo>
                  <a:pt x="24" y="14"/>
                </a:lnTo>
                <a:lnTo>
                  <a:pt x="24" y="14"/>
                </a:lnTo>
                <a:lnTo>
                  <a:pt x="24" y="16"/>
                </a:lnTo>
                <a:lnTo>
                  <a:pt x="23" y="19"/>
                </a:lnTo>
                <a:lnTo>
                  <a:pt x="22" y="20"/>
                </a:lnTo>
                <a:lnTo>
                  <a:pt x="21" y="21"/>
                </a:lnTo>
                <a:lnTo>
                  <a:pt x="21" y="22"/>
                </a:lnTo>
                <a:lnTo>
                  <a:pt x="19" y="23"/>
                </a:lnTo>
                <a:lnTo>
                  <a:pt x="17" y="23"/>
                </a:lnTo>
                <a:lnTo>
                  <a:pt x="15" y="24"/>
                </a:lnTo>
                <a:lnTo>
                  <a:pt x="12" y="25"/>
                </a:lnTo>
                <a:lnTo>
                  <a:pt x="8" y="25"/>
                </a:lnTo>
                <a:lnTo>
                  <a:pt x="4" y="25"/>
                </a:lnTo>
                <a:lnTo>
                  <a:pt x="0" y="25"/>
                </a:lnTo>
                <a:lnTo>
                  <a:pt x="0" y="16"/>
                </a:lnTo>
                <a:lnTo>
                  <a:pt x="0" y="8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" name=""/>
          <p:cNvSpPr/>
          <p:nvPr/>
        </p:nvSpPr>
        <p:spPr>
          <a:xfrm>
            <a:off x="1379520" y="56865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17"/>
                </a:moveTo>
                <a:lnTo>
                  <a:pt x="7" y="17"/>
                </a:lnTo>
                <a:lnTo>
                  <a:pt x="6" y="15"/>
                </a:lnTo>
                <a:lnTo>
                  <a:pt x="5" y="13"/>
                </a:lnTo>
                <a:lnTo>
                  <a:pt x="3" y="11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5" y="10"/>
                </a:lnTo>
                <a:lnTo>
                  <a:pt x="15" y="11"/>
                </a:lnTo>
                <a:lnTo>
                  <a:pt x="16" y="14"/>
                </a:lnTo>
                <a:lnTo>
                  <a:pt x="18" y="15"/>
                </a:lnTo>
                <a:lnTo>
                  <a:pt x="15" y="16"/>
                </a:lnTo>
                <a:lnTo>
                  <a:pt x="13" y="17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" name=""/>
          <p:cNvSpPr/>
          <p:nvPr/>
        </p:nvSpPr>
        <p:spPr>
          <a:xfrm>
            <a:off x="1657440" y="6253200"/>
            <a:ext cx="93600" cy="77760"/>
          </a:xfrm>
          <a:custGeom>
            <a:avLst/>
            <a:gdLst/>
            <a:ahLst/>
            <a:rect l="l" t="t" r="r" b="b"/>
            <a:pathLst>
              <a:path w="59" h="49">
                <a:moveTo>
                  <a:pt x="0" y="16"/>
                </a:moveTo>
                <a:lnTo>
                  <a:pt x="2" y="16"/>
                </a:lnTo>
                <a:lnTo>
                  <a:pt x="4" y="15"/>
                </a:lnTo>
                <a:lnTo>
                  <a:pt x="6" y="14"/>
                </a:lnTo>
                <a:lnTo>
                  <a:pt x="8" y="14"/>
                </a:lnTo>
                <a:lnTo>
                  <a:pt x="9" y="13"/>
                </a:lnTo>
                <a:lnTo>
                  <a:pt x="11" y="11"/>
                </a:lnTo>
                <a:lnTo>
                  <a:pt x="12" y="9"/>
                </a:lnTo>
                <a:lnTo>
                  <a:pt x="13" y="7"/>
                </a:lnTo>
                <a:lnTo>
                  <a:pt x="14" y="5"/>
                </a:lnTo>
                <a:lnTo>
                  <a:pt x="16" y="2"/>
                </a:lnTo>
                <a:lnTo>
                  <a:pt x="17" y="1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4"/>
                </a:lnTo>
                <a:lnTo>
                  <a:pt x="28" y="8"/>
                </a:lnTo>
                <a:lnTo>
                  <a:pt x="31" y="11"/>
                </a:lnTo>
                <a:lnTo>
                  <a:pt x="33" y="13"/>
                </a:lnTo>
                <a:lnTo>
                  <a:pt x="34" y="14"/>
                </a:lnTo>
                <a:lnTo>
                  <a:pt x="36" y="14"/>
                </a:lnTo>
                <a:lnTo>
                  <a:pt x="38" y="15"/>
                </a:lnTo>
                <a:lnTo>
                  <a:pt x="43" y="17"/>
                </a:lnTo>
                <a:lnTo>
                  <a:pt x="48" y="19"/>
                </a:lnTo>
                <a:lnTo>
                  <a:pt x="50" y="19"/>
                </a:lnTo>
                <a:lnTo>
                  <a:pt x="52" y="20"/>
                </a:lnTo>
                <a:lnTo>
                  <a:pt x="54" y="21"/>
                </a:lnTo>
                <a:lnTo>
                  <a:pt x="56" y="21"/>
                </a:lnTo>
                <a:lnTo>
                  <a:pt x="57" y="23"/>
                </a:lnTo>
                <a:lnTo>
                  <a:pt x="58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8" y="33"/>
                </a:lnTo>
                <a:lnTo>
                  <a:pt x="57" y="35"/>
                </a:lnTo>
                <a:lnTo>
                  <a:pt x="56" y="36"/>
                </a:lnTo>
                <a:lnTo>
                  <a:pt x="56" y="38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49" y="45"/>
                </a:lnTo>
                <a:lnTo>
                  <a:pt x="45" y="46"/>
                </a:lnTo>
                <a:lnTo>
                  <a:pt x="42" y="47"/>
                </a:lnTo>
                <a:lnTo>
                  <a:pt x="38" y="49"/>
                </a:lnTo>
                <a:lnTo>
                  <a:pt x="37" y="44"/>
                </a:lnTo>
                <a:lnTo>
                  <a:pt x="36" y="42"/>
                </a:lnTo>
                <a:lnTo>
                  <a:pt x="37" y="41"/>
                </a:lnTo>
                <a:lnTo>
                  <a:pt x="38" y="38"/>
                </a:lnTo>
                <a:lnTo>
                  <a:pt x="35" y="38"/>
                </a:lnTo>
                <a:lnTo>
                  <a:pt x="31" y="38"/>
                </a:lnTo>
                <a:lnTo>
                  <a:pt x="28" y="38"/>
                </a:lnTo>
                <a:lnTo>
                  <a:pt x="26" y="39"/>
                </a:lnTo>
                <a:lnTo>
                  <a:pt x="24" y="40"/>
                </a:lnTo>
                <a:lnTo>
                  <a:pt x="23" y="41"/>
                </a:lnTo>
                <a:lnTo>
                  <a:pt x="21" y="42"/>
                </a:lnTo>
                <a:lnTo>
                  <a:pt x="21" y="42"/>
                </a:lnTo>
                <a:lnTo>
                  <a:pt x="21" y="43"/>
                </a:lnTo>
                <a:lnTo>
                  <a:pt x="21" y="44"/>
                </a:lnTo>
                <a:lnTo>
                  <a:pt x="22" y="45"/>
                </a:lnTo>
                <a:lnTo>
                  <a:pt x="21" y="44"/>
                </a:lnTo>
                <a:lnTo>
                  <a:pt x="19" y="43"/>
                </a:lnTo>
                <a:lnTo>
                  <a:pt x="18" y="42"/>
                </a:lnTo>
                <a:lnTo>
                  <a:pt x="17" y="40"/>
                </a:lnTo>
                <a:lnTo>
                  <a:pt x="15" y="36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1" y="26"/>
                </a:lnTo>
                <a:lnTo>
                  <a:pt x="10" y="25"/>
                </a:lnTo>
                <a:lnTo>
                  <a:pt x="8" y="23"/>
                </a:lnTo>
                <a:lnTo>
                  <a:pt x="6" y="22"/>
                </a:lnTo>
                <a:lnTo>
                  <a:pt x="3" y="21"/>
                </a:lnTo>
                <a:lnTo>
                  <a:pt x="0" y="21"/>
                </a:lnTo>
                <a:lnTo>
                  <a:pt x="0" y="16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" name=""/>
          <p:cNvSpPr/>
          <p:nvPr/>
        </p:nvSpPr>
        <p:spPr>
          <a:xfrm>
            <a:off x="1446120" y="5950080"/>
            <a:ext cx="22320" cy="44280"/>
          </a:xfrm>
          <a:custGeom>
            <a:avLst/>
            <a:gdLst/>
            <a:ahLst/>
            <a:rect l="l" t="t" r="r" b="b"/>
            <a:pathLst>
              <a:path w="14" h="28">
                <a:moveTo>
                  <a:pt x="0" y="25"/>
                </a:moveTo>
                <a:lnTo>
                  <a:pt x="0" y="8"/>
                </a:lnTo>
                <a:lnTo>
                  <a:pt x="0" y="6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7" y="2"/>
                </a:lnTo>
                <a:lnTo>
                  <a:pt x="9" y="4"/>
                </a:lnTo>
                <a:lnTo>
                  <a:pt x="10" y="4"/>
                </a:lnTo>
                <a:lnTo>
                  <a:pt x="11" y="5"/>
                </a:lnTo>
                <a:lnTo>
                  <a:pt x="12" y="5"/>
                </a:lnTo>
                <a:lnTo>
                  <a:pt x="14" y="5"/>
                </a:lnTo>
                <a:lnTo>
                  <a:pt x="13" y="10"/>
                </a:lnTo>
                <a:lnTo>
                  <a:pt x="12" y="14"/>
                </a:lnTo>
                <a:lnTo>
                  <a:pt x="12" y="17"/>
                </a:lnTo>
                <a:lnTo>
                  <a:pt x="12" y="19"/>
                </a:lnTo>
                <a:lnTo>
                  <a:pt x="13" y="21"/>
                </a:lnTo>
                <a:lnTo>
                  <a:pt x="14" y="23"/>
                </a:lnTo>
                <a:lnTo>
                  <a:pt x="11" y="25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7" y="28"/>
                </a:lnTo>
                <a:lnTo>
                  <a:pt x="5" y="28"/>
                </a:lnTo>
                <a:lnTo>
                  <a:pt x="3" y="26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" name=""/>
          <p:cNvSpPr/>
          <p:nvPr/>
        </p:nvSpPr>
        <p:spPr>
          <a:xfrm>
            <a:off x="1476360" y="597996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4" y="0"/>
                </a:move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4" y="1"/>
                </a:lnTo>
                <a:lnTo>
                  <a:pt x="29" y="2"/>
                </a:lnTo>
                <a:lnTo>
                  <a:pt x="34" y="2"/>
                </a:lnTo>
                <a:lnTo>
                  <a:pt x="34" y="6"/>
                </a:lnTo>
                <a:lnTo>
                  <a:pt x="35" y="10"/>
                </a:lnTo>
                <a:lnTo>
                  <a:pt x="36" y="14"/>
                </a:lnTo>
                <a:lnTo>
                  <a:pt x="36" y="17"/>
                </a:lnTo>
                <a:lnTo>
                  <a:pt x="37" y="19"/>
                </a:lnTo>
                <a:lnTo>
                  <a:pt x="39" y="23"/>
                </a:lnTo>
                <a:lnTo>
                  <a:pt x="40" y="25"/>
                </a:lnTo>
                <a:lnTo>
                  <a:pt x="41" y="29"/>
                </a:lnTo>
                <a:lnTo>
                  <a:pt x="34" y="29"/>
                </a:lnTo>
                <a:lnTo>
                  <a:pt x="29" y="26"/>
                </a:lnTo>
                <a:lnTo>
                  <a:pt x="25" y="24"/>
                </a:lnTo>
                <a:lnTo>
                  <a:pt x="18" y="24"/>
                </a:lnTo>
                <a:lnTo>
                  <a:pt x="17" y="26"/>
                </a:lnTo>
                <a:lnTo>
                  <a:pt x="17" y="28"/>
                </a:lnTo>
                <a:lnTo>
                  <a:pt x="17" y="30"/>
                </a:lnTo>
                <a:lnTo>
                  <a:pt x="16" y="31"/>
                </a:lnTo>
                <a:lnTo>
                  <a:pt x="15" y="32"/>
                </a:lnTo>
                <a:lnTo>
                  <a:pt x="13" y="32"/>
                </a:lnTo>
                <a:lnTo>
                  <a:pt x="11" y="33"/>
                </a:lnTo>
                <a:lnTo>
                  <a:pt x="9" y="34"/>
                </a:lnTo>
                <a:lnTo>
                  <a:pt x="9" y="29"/>
                </a:lnTo>
                <a:lnTo>
                  <a:pt x="10" y="25"/>
                </a:lnTo>
                <a:lnTo>
                  <a:pt x="10" y="23"/>
                </a:lnTo>
                <a:lnTo>
                  <a:pt x="11" y="21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4" y="11"/>
                </a:lnTo>
                <a:lnTo>
                  <a:pt x="3" y="10"/>
                </a:lnTo>
                <a:lnTo>
                  <a:pt x="1" y="7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" name=""/>
          <p:cNvSpPr/>
          <p:nvPr/>
        </p:nvSpPr>
        <p:spPr>
          <a:xfrm>
            <a:off x="1628640" y="6097680"/>
            <a:ext cx="84240" cy="117360"/>
          </a:xfrm>
          <a:custGeom>
            <a:avLst/>
            <a:gdLst/>
            <a:ahLst/>
            <a:rect l="l" t="t" r="r" b="b"/>
            <a:pathLst>
              <a:path w="53" h="74">
                <a:moveTo>
                  <a:pt x="13" y="16"/>
                </a:moveTo>
                <a:lnTo>
                  <a:pt x="15" y="15"/>
                </a:lnTo>
                <a:lnTo>
                  <a:pt x="18" y="14"/>
                </a:lnTo>
                <a:lnTo>
                  <a:pt x="20" y="12"/>
                </a:lnTo>
                <a:lnTo>
                  <a:pt x="21" y="11"/>
                </a:lnTo>
                <a:lnTo>
                  <a:pt x="23" y="10"/>
                </a:lnTo>
                <a:lnTo>
                  <a:pt x="25" y="9"/>
                </a:lnTo>
                <a:lnTo>
                  <a:pt x="25" y="8"/>
                </a:lnTo>
                <a:lnTo>
                  <a:pt x="26" y="6"/>
                </a:lnTo>
                <a:lnTo>
                  <a:pt x="27" y="3"/>
                </a:lnTo>
                <a:lnTo>
                  <a:pt x="29" y="2"/>
                </a:lnTo>
                <a:lnTo>
                  <a:pt x="30" y="1"/>
                </a:lnTo>
                <a:lnTo>
                  <a:pt x="32" y="1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1"/>
                </a:lnTo>
                <a:lnTo>
                  <a:pt x="41" y="2"/>
                </a:lnTo>
                <a:lnTo>
                  <a:pt x="42" y="3"/>
                </a:lnTo>
                <a:lnTo>
                  <a:pt x="43" y="5"/>
                </a:lnTo>
                <a:lnTo>
                  <a:pt x="43" y="7"/>
                </a:lnTo>
                <a:lnTo>
                  <a:pt x="43" y="8"/>
                </a:lnTo>
                <a:lnTo>
                  <a:pt x="45" y="15"/>
                </a:lnTo>
                <a:lnTo>
                  <a:pt x="46" y="20"/>
                </a:lnTo>
                <a:lnTo>
                  <a:pt x="43" y="22"/>
                </a:lnTo>
                <a:lnTo>
                  <a:pt x="42" y="23"/>
                </a:lnTo>
                <a:lnTo>
                  <a:pt x="40" y="25"/>
                </a:lnTo>
                <a:lnTo>
                  <a:pt x="38" y="27"/>
                </a:lnTo>
                <a:lnTo>
                  <a:pt x="37" y="29"/>
                </a:lnTo>
                <a:lnTo>
                  <a:pt x="36" y="32"/>
                </a:lnTo>
                <a:lnTo>
                  <a:pt x="36" y="35"/>
                </a:lnTo>
                <a:lnTo>
                  <a:pt x="36" y="37"/>
                </a:lnTo>
                <a:lnTo>
                  <a:pt x="36" y="39"/>
                </a:lnTo>
                <a:lnTo>
                  <a:pt x="36" y="41"/>
                </a:lnTo>
                <a:lnTo>
                  <a:pt x="36" y="43"/>
                </a:lnTo>
                <a:lnTo>
                  <a:pt x="37" y="44"/>
                </a:lnTo>
                <a:lnTo>
                  <a:pt x="38" y="45"/>
                </a:lnTo>
                <a:lnTo>
                  <a:pt x="40" y="47"/>
                </a:lnTo>
                <a:lnTo>
                  <a:pt x="41" y="48"/>
                </a:lnTo>
                <a:lnTo>
                  <a:pt x="43" y="49"/>
                </a:lnTo>
                <a:lnTo>
                  <a:pt x="45" y="51"/>
                </a:lnTo>
                <a:lnTo>
                  <a:pt x="48" y="53"/>
                </a:lnTo>
                <a:lnTo>
                  <a:pt x="51" y="55"/>
                </a:lnTo>
                <a:lnTo>
                  <a:pt x="53" y="57"/>
                </a:lnTo>
                <a:lnTo>
                  <a:pt x="51" y="57"/>
                </a:lnTo>
                <a:lnTo>
                  <a:pt x="50" y="58"/>
                </a:lnTo>
                <a:lnTo>
                  <a:pt x="48" y="59"/>
                </a:lnTo>
                <a:lnTo>
                  <a:pt x="47" y="61"/>
                </a:lnTo>
                <a:lnTo>
                  <a:pt x="44" y="64"/>
                </a:lnTo>
                <a:lnTo>
                  <a:pt x="42" y="66"/>
                </a:lnTo>
                <a:lnTo>
                  <a:pt x="40" y="69"/>
                </a:lnTo>
                <a:lnTo>
                  <a:pt x="37" y="71"/>
                </a:lnTo>
                <a:lnTo>
                  <a:pt x="36" y="73"/>
                </a:lnTo>
                <a:lnTo>
                  <a:pt x="35" y="73"/>
                </a:lnTo>
                <a:lnTo>
                  <a:pt x="34" y="74"/>
                </a:lnTo>
                <a:lnTo>
                  <a:pt x="32" y="74"/>
                </a:lnTo>
                <a:lnTo>
                  <a:pt x="30" y="74"/>
                </a:lnTo>
                <a:lnTo>
                  <a:pt x="27" y="74"/>
                </a:lnTo>
                <a:lnTo>
                  <a:pt x="25" y="73"/>
                </a:lnTo>
                <a:lnTo>
                  <a:pt x="24" y="72"/>
                </a:lnTo>
                <a:lnTo>
                  <a:pt x="23" y="71"/>
                </a:lnTo>
                <a:lnTo>
                  <a:pt x="22" y="70"/>
                </a:lnTo>
                <a:lnTo>
                  <a:pt x="22" y="69"/>
                </a:lnTo>
                <a:lnTo>
                  <a:pt x="21" y="67"/>
                </a:lnTo>
                <a:lnTo>
                  <a:pt x="21" y="60"/>
                </a:lnTo>
                <a:lnTo>
                  <a:pt x="22" y="52"/>
                </a:lnTo>
                <a:lnTo>
                  <a:pt x="21" y="50"/>
                </a:lnTo>
                <a:lnTo>
                  <a:pt x="20" y="47"/>
                </a:lnTo>
                <a:lnTo>
                  <a:pt x="16" y="49"/>
                </a:lnTo>
                <a:lnTo>
                  <a:pt x="12" y="50"/>
                </a:lnTo>
                <a:lnTo>
                  <a:pt x="9" y="50"/>
                </a:lnTo>
                <a:lnTo>
                  <a:pt x="6" y="52"/>
                </a:lnTo>
                <a:lnTo>
                  <a:pt x="4" y="50"/>
                </a:lnTo>
                <a:lnTo>
                  <a:pt x="4" y="47"/>
                </a:lnTo>
                <a:lnTo>
                  <a:pt x="3" y="44"/>
                </a:lnTo>
                <a:lnTo>
                  <a:pt x="3" y="43"/>
                </a:lnTo>
                <a:lnTo>
                  <a:pt x="3" y="40"/>
                </a:lnTo>
                <a:lnTo>
                  <a:pt x="4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2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1" y="26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4" y="18"/>
                </a:lnTo>
                <a:lnTo>
                  <a:pt x="6" y="17"/>
                </a:lnTo>
                <a:lnTo>
                  <a:pt x="9" y="16"/>
                </a:lnTo>
                <a:lnTo>
                  <a:pt x="13" y="16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" name=""/>
          <p:cNvSpPr/>
          <p:nvPr/>
        </p:nvSpPr>
        <p:spPr>
          <a:xfrm>
            <a:off x="1679400" y="6186600"/>
            <a:ext cx="61920" cy="74520"/>
          </a:xfrm>
          <a:custGeom>
            <a:avLst/>
            <a:gdLst/>
            <a:ahLst/>
            <a:rect l="l" t="t" r="r" b="b"/>
            <a:pathLst>
              <a:path w="39" h="47">
                <a:moveTo>
                  <a:pt x="1" y="30"/>
                </a:moveTo>
                <a:lnTo>
                  <a:pt x="20" y="25"/>
                </a:lnTo>
                <a:lnTo>
                  <a:pt x="21" y="25"/>
                </a:lnTo>
                <a:lnTo>
                  <a:pt x="21" y="20"/>
                </a:lnTo>
                <a:lnTo>
                  <a:pt x="16" y="19"/>
                </a:lnTo>
                <a:lnTo>
                  <a:pt x="12" y="17"/>
                </a:lnTo>
                <a:lnTo>
                  <a:pt x="8" y="15"/>
                </a:lnTo>
                <a:lnTo>
                  <a:pt x="7" y="15"/>
                </a:lnTo>
                <a:lnTo>
                  <a:pt x="8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7" y="3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2" y="2"/>
                </a:lnTo>
                <a:lnTo>
                  <a:pt x="33" y="4"/>
                </a:lnTo>
                <a:lnTo>
                  <a:pt x="34" y="5"/>
                </a:lnTo>
                <a:lnTo>
                  <a:pt x="35" y="7"/>
                </a:lnTo>
                <a:lnTo>
                  <a:pt x="36" y="10"/>
                </a:lnTo>
                <a:lnTo>
                  <a:pt x="38" y="14"/>
                </a:lnTo>
                <a:lnTo>
                  <a:pt x="39" y="18"/>
                </a:lnTo>
                <a:lnTo>
                  <a:pt x="39" y="22"/>
                </a:lnTo>
                <a:lnTo>
                  <a:pt x="39" y="23"/>
                </a:lnTo>
                <a:lnTo>
                  <a:pt x="39" y="25"/>
                </a:lnTo>
                <a:lnTo>
                  <a:pt x="38" y="26"/>
                </a:lnTo>
                <a:lnTo>
                  <a:pt x="37" y="28"/>
                </a:lnTo>
                <a:lnTo>
                  <a:pt x="36" y="29"/>
                </a:lnTo>
                <a:lnTo>
                  <a:pt x="35" y="31"/>
                </a:lnTo>
                <a:lnTo>
                  <a:pt x="33" y="32"/>
                </a:lnTo>
                <a:lnTo>
                  <a:pt x="32" y="34"/>
                </a:lnTo>
                <a:lnTo>
                  <a:pt x="31" y="35"/>
                </a:lnTo>
                <a:lnTo>
                  <a:pt x="30" y="36"/>
                </a:lnTo>
                <a:lnTo>
                  <a:pt x="30" y="37"/>
                </a:lnTo>
                <a:lnTo>
                  <a:pt x="30" y="39"/>
                </a:lnTo>
                <a:lnTo>
                  <a:pt x="30" y="40"/>
                </a:lnTo>
                <a:lnTo>
                  <a:pt x="31" y="41"/>
                </a:lnTo>
                <a:lnTo>
                  <a:pt x="32" y="42"/>
                </a:lnTo>
                <a:lnTo>
                  <a:pt x="34" y="42"/>
                </a:lnTo>
                <a:lnTo>
                  <a:pt x="34" y="47"/>
                </a:lnTo>
                <a:lnTo>
                  <a:pt x="32" y="47"/>
                </a:lnTo>
                <a:lnTo>
                  <a:pt x="29" y="47"/>
                </a:lnTo>
                <a:lnTo>
                  <a:pt x="28" y="46"/>
                </a:lnTo>
                <a:lnTo>
                  <a:pt x="26" y="46"/>
                </a:lnTo>
                <a:lnTo>
                  <a:pt x="22" y="44"/>
                </a:lnTo>
                <a:lnTo>
                  <a:pt x="20" y="42"/>
                </a:lnTo>
                <a:lnTo>
                  <a:pt x="16" y="41"/>
                </a:lnTo>
                <a:lnTo>
                  <a:pt x="13" y="38"/>
                </a:lnTo>
                <a:lnTo>
                  <a:pt x="9" y="36"/>
                </a:lnTo>
                <a:lnTo>
                  <a:pt x="5" y="35"/>
                </a:lnTo>
                <a:lnTo>
                  <a:pt x="3" y="37"/>
                </a:lnTo>
                <a:lnTo>
                  <a:pt x="1" y="39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1" y="3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" name=""/>
          <p:cNvSpPr/>
          <p:nvPr/>
        </p:nvSpPr>
        <p:spPr>
          <a:xfrm>
            <a:off x="1749600" y="6307200"/>
            <a:ext cx="109440" cy="46080"/>
          </a:xfrm>
          <a:custGeom>
            <a:avLst/>
            <a:gdLst/>
            <a:ahLst/>
            <a:rect l="l" t="t" r="r" b="b"/>
            <a:pathLst>
              <a:path w="69" h="29">
                <a:moveTo>
                  <a:pt x="26" y="0"/>
                </a:moveTo>
                <a:lnTo>
                  <a:pt x="29" y="0"/>
                </a:lnTo>
                <a:lnTo>
                  <a:pt x="32" y="0"/>
                </a:lnTo>
                <a:lnTo>
                  <a:pt x="36" y="1"/>
                </a:lnTo>
                <a:lnTo>
                  <a:pt x="39" y="1"/>
                </a:lnTo>
                <a:lnTo>
                  <a:pt x="44" y="3"/>
                </a:lnTo>
                <a:lnTo>
                  <a:pt x="50" y="4"/>
                </a:lnTo>
                <a:lnTo>
                  <a:pt x="61" y="8"/>
                </a:lnTo>
                <a:lnTo>
                  <a:pt x="69" y="12"/>
                </a:lnTo>
                <a:lnTo>
                  <a:pt x="67" y="15"/>
                </a:lnTo>
                <a:lnTo>
                  <a:pt x="66" y="19"/>
                </a:lnTo>
                <a:lnTo>
                  <a:pt x="65" y="20"/>
                </a:lnTo>
                <a:lnTo>
                  <a:pt x="64" y="21"/>
                </a:lnTo>
                <a:lnTo>
                  <a:pt x="64" y="22"/>
                </a:lnTo>
                <a:lnTo>
                  <a:pt x="62" y="22"/>
                </a:lnTo>
                <a:lnTo>
                  <a:pt x="57" y="15"/>
                </a:lnTo>
                <a:lnTo>
                  <a:pt x="55" y="16"/>
                </a:lnTo>
                <a:lnTo>
                  <a:pt x="53" y="17"/>
                </a:lnTo>
                <a:lnTo>
                  <a:pt x="50" y="18"/>
                </a:lnTo>
                <a:lnTo>
                  <a:pt x="48" y="18"/>
                </a:lnTo>
                <a:lnTo>
                  <a:pt x="47" y="18"/>
                </a:lnTo>
                <a:lnTo>
                  <a:pt x="45" y="17"/>
                </a:lnTo>
                <a:lnTo>
                  <a:pt x="43" y="16"/>
                </a:lnTo>
                <a:lnTo>
                  <a:pt x="43" y="15"/>
                </a:lnTo>
                <a:lnTo>
                  <a:pt x="41" y="14"/>
                </a:lnTo>
                <a:lnTo>
                  <a:pt x="39" y="13"/>
                </a:lnTo>
                <a:lnTo>
                  <a:pt x="37" y="12"/>
                </a:lnTo>
                <a:lnTo>
                  <a:pt x="36" y="12"/>
                </a:lnTo>
                <a:lnTo>
                  <a:pt x="33" y="12"/>
                </a:lnTo>
                <a:lnTo>
                  <a:pt x="32" y="12"/>
                </a:lnTo>
                <a:lnTo>
                  <a:pt x="32" y="12"/>
                </a:lnTo>
                <a:lnTo>
                  <a:pt x="31" y="13"/>
                </a:lnTo>
                <a:lnTo>
                  <a:pt x="30" y="14"/>
                </a:lnTo>
                <a:lnTo>
                  <a:pt x="29" y="15"/>
                </a:lnTo>
                <a:lnTo>
                  <a:pt x="28" y="19"/>
                </a:lnTo>
                <a:lnTo>
                  <a:pt x="28" y="22"/>
                </a:lnTo>
                <a:lnTo>
                  <a:pt x="26" y="22"/>
                </a:lnTo>
                <a:lnTo>
                  <a:pt x="25" y="21"/>
                </a:lnTo>
                <a:lnTo>
                  <a:pt x="23" y="19"/>
                </a:lnTo>
                <a:lnTo>
                  <a:pt x="21" y="18"/>
                </a:lnTo>
                <a:lnTo>
                  <a:pt x="20" y="16"/>
                </a:lnTo>
                <a:lnTo>
                  <a:pt x="19" y="15"/>
                </a:lnTo>
                <a:lnTo>
                  <a:pt x="18" y="13"/>
                </a:lnTo>
                <a:lnTo>
                  <a:pt x="18" y="12"/>
                </a:lnTo>
                <a:lnTo>
                  <a:pt x="16" y="12"/>
                </a:lnTo>
                <a:lnTo>
                  <a:pt x="14" y="13"/>
                </a:lnTo>
                <a:lnTo>
                  <a:pt x="13" y="15"/>
                </a:lnTo>
                <a:lnTo>
                  <a:pt x="12" y="15"/>
                </a:lnTo>
                <a:lnTo>
                  <a:pt x="10" y="18"/>
                </a:lnTo>
                <a:lnTo>
                  <a:pt x="8" y="22"/>
                </a:lnTo>
                <a:lnTo>
                  <a:pt x="6" y="24"/>
                </a:lnTo>
                <a:lnTo>
                  <a:pt x="5" y="26"/>
                </a:lnTo>
                <a:lnTo>
                  <a:pt x="5" y="28"/>
                </a:lnTo>
                <a:lnTo>
                  <a:pt x="4" y="28"/>
                </a:lnTo>
                <a:lnTo>
                  <a:pt x="3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1" y="19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4" y="13"/>
                </a:lnTo>
                <a:lnTo>
                  <a:pt x="5" y="11"/>
                </a:lnTo>
                <a:lnTo>
                  <a:pt x="8" y="8"/>
                </a:lnTo>
                <a:lnTo>
                  <a:pt x="12" y="6"/>
                </a:lnTo>
                <a:lnTo>
                  <a:pt x="15" y="3"/>
                </a:lnTo>
                <a:lnTo>
                  <a:pt x="19" y="1"/>
                </a:lnTo>
                <a:lnTo>
                  <a:pt x="21" y="1"/>
                </a:lnTo>
                <a:lnTo>
                  <a:pt x="23" y="1"/>
                </a:lnTo>
                <a:lnTo>
                  <a:pt x="25" y="0"/>
                </a:lnTo>
                <a:lnTo>
                  <a:pt x="26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" name=""/>
          <p:cNvSpPr/>
          <p:nvPr/>
        </p:nvSpPr>
        <p:spPr>
          <a:xfrm>
            <a:off x="1495440" y="6094440"/>
            <a:ext cx="47520" cy="34920"/>
          </a:xfrm>
          <a:custGeom>
            <a:avLst/>
            <a:gdLst/>
            <a:ahLst/>
            <a:rect l="l" t="t" r="r" b="b"/>
            <a:pathLst>
              <a:path w="30" h="22">
                <a:moveTo>
                  <a:pt x="10" y="22"/>
                </a:moveTo>
                <a:lnTo>
                  <a:pt x="8" y="20"/>
                </a:lnTo>
                <a:lnTo>
                  <a:pt x="4" y="15"/>
                </a:lnTo>
                <a:lnTo>
                  <a:pt x="2" y="10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7" y="1"/>
                </a:lnTo>
                <a:lnTo>
                  <a:pt x="12" y="2"/>
                </a:lnTo>
                <a:lnTo>
                  <a:pt x="16" y="3"/>
                </a:lnTo>
                <a:lnTo>
                  <a:pt x="20" y="5"/>
                </a:lnTo>
                <a:lnTo>
                  <a:pt x="22" y="6"/>
                </a:lnTo>
                <a:lnTo>
                  <a:pt x="24" y="7"/>
                </a:lnTo>
                <a:lnTo>
                  <a:pt x="26" y="9"/>
                </a:lnTo>
                <a:lnTo>
                  <a:pt x="27" y="10"/>
                </a:lnTo>
                <a:lnTo>
                  <a:pt x="28" y="10"/>
                </a:lnTo>
                <a:lnTo>
                  <a:pt x="29" y="12"/>
                </a:lnTo>
                <a:lnTo>
                  <a:pt x="30" y="13"/>
                </a:lnTo>
                <a:lnTo>
                  <a:pt x="30" y="15"/>
                </a:lnTo>
                <a:lnTo>
                  <a:pt x="26" y="16"/>
                </a:lnTo>
                <a:lnTo>
                  <a:pt x="19" y="18"/>
                </a:lnTo>
                <a:lnTo>
                  <a:pt x="13" y="21"/>
                </a:lnTo>
                <a:lnTo>
                  <a:pt x="10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" name=""/>
          <p:cNvSpPr/>
          <p:nvPr/>
        </p:nvSpPr>
        <p:spPr>
          <a:xfrm>
            <a:off x="1563840" y="6126120"/>
            <a:ext cx="31680" cy="38160"/>
          </a:xfrm>
          <a:custGeom>
            <a:avLst/>
            <a:gdLst/>
            <a:ahLst/>
            <a:rect l="l" t="t" r="r" b="b"/>
            <a:pathLst>
              <a:path w="20" h="24">
                <a:moveTo>
                  <a:pt x="13" y="24"/>
                </a:moveTo>
                <a:lnTo>
                  <a:pt x="15" y="24"/>
                </a:lnTo>
                <a:lnTo>
                  <a:pt x="17" y="23"/>
                </a:lnTo>
                <a:lnTo>
                  <a:pt x="18" y="22"/>
                </a:lnTo>
                <a:lnTo>
                  <a:pt x="18" y="21"/>
                </a:lnTo>
                <a:lnTo>
                  <a:pt x="19" y="19"/>
                </a:lnTo>
                <a:lnTo>
                  <a:pt x="20" y="18"/>
                </a:lnTo>
                <a:lnTo>
                  <a:pt x="20" y="17"/>
                </a:lnTo>
                <a:lnTo>
                  <a:pt x="20" y="16"/>
                </a:lnTo>
                <a:lnTo>
                  <a:pt x="20" y="11"/>
                </a:lnTo>
                <a:lnTo>
                  <a:pt x="20" y="7"/>
                </a:lnTo>
                <a:lnTo>
                  <a:pt x="17" y="6"/>
                </a:lnTo>
                <a:lnTo>
                  <a:pt x="14" y="6"/>
                </a:lnTo>
                <a:lnTo>
                  <a:pt x="11" y="4"/>
                </a:lnTo>
                <a:lnTo>
                  <a:pt x="10" y="4"/>
                </a:lnTo>
                <a:lnTo>
                  <a:pt x="7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2" y="6"/>
                </a:lnTo>
                <a:lnTo>
                  <a:pt x="5" y="14"/>
                </a:lnTo>
                <a:lnTo>
                  <a:pt x="7" y="18"/>
                </a:lnTo>
                <a:lnTo>
                  <a:pt x="8" y="21"/>
                </a:lnTo>
                <a:lnTo>
                  <a:pt x="10" y="22"/>
                </a:lnTo>
                <a:lnTo>
                  <a:pt x="11" y="23"/>
                </a:lnTo>
                <a:lnTo>
                  <a:pt x="12" y="24"/>
                </a:lnTo>
                <a:lnTo>
                  <a:pt x="13" y="2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" name=""/>
          <p:cNvSpPr/>
          <p:nvPr/>
        </p:nvSpPr>
        <p:spPr>
          <a:xfrm>
            <a:off x="1557360" y="6197760"/>
            <a:ext cx="77760" cy="34920"/>
          </a:xfrm>
          <a:custGeom>
            <a:avLst/>
            <a:gdLst/>
            <a:ahLst/>
            <a:rect l="l" t="t" r="r" b="b"/>
            <a:pathLst>
              <a:path w="49" h="22">
                <a:moveTo>
                  <a:pt x="38" y="22"/>
                </a:moveTo>
                <a:lnTo>
                  <a:pt x="42" y="22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4" y="19"/>
                </a:lnTo>
                <a:lnTo>
                  <a:pt x="39" y="15"/>
                </a:lnTo>
                <a:lnTo>
                  <a:pt x="33" y="12"/>
                </a:lnTo>
                <a:lnTo>
                  <a:pt x="26" y="8"/>
                </a:lnTo>
                <a:lnTo>
                  <a:pt x="18" y="5"/>
                </a:lnTo>
                <a:lnTo>
                  <a:pt x="11" y="2"/>
                </a:lnTo>
                <a:lnTo>
                  <a:pt x="8" y="1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4" y="7"/>
                </a:lnTo>
                <a:lnTo>
                  <a:pt x="5" y="9"/>
                </a:lnTo>
                <a:lnTo>
                  <a:pt x="8" y="12"/>
                </a:lnTo>
                <a:lnTo>
                  <a:pt x="9" y="13"/>
                </a:lnTo>
                <a:lnTo>
                  <a:pt x="12" y="14"/>
                </a:lnTo>
                <a:lnTo>
                  <a:pt x="15" y="16"/>
                </a:lnTo>
                <a:lnTo>
                  <a:pt x="17" y="18"/>
                </a:lnTo>
                <a:lnTo>
                  <a:pt x="20" y="19"/>
                </a:lnTo>
                <a:lnTo>
                  <a:pt x="22" y="19"/>
                </a:lnTo>
                <a:lnTo>
                  <a:pt x="26" y="20"/>
                </a:lnTo>
                <a:lnTo>
                  <a:pt x="29" y="21"/>
                </a:lnTo>
                <a:lnTo>
                  <a:pt x="32" y="21"/>
                </a:lnTo>
                <a:lnTo>
                  <a:pt x="36" y="22"/>
                </a:lnTo>
                <a:lnTo>
                  <a:pt x="38" y="22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" name=""/>
          <p:cNvSpPr/>
          <p:nvPr/>
        </p:nvSpPr>
        <p:spPr>
          <a:xfrm>
            <a:off x="1476360" y="6046920"/>
            <a:ext cx="22320" cy="36360"/>
          </a:xfrm>
          <a:custGeom>
            <a:avLst/>
            <a:gdLst/>
            <a:ahLst/>
            <a:rect l="l" t="t" r="r" b="b"/>
            <a:pathLst>
              <a:path w="14" h="23">
                <a:moveTo>
                  <a:pt x="0" y="23"/>
                </a:move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1" y="5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5" y="0"/>
                </a:lnTo>
                <a:lnTo>
                  <a:pt x="7" y="3"/>
                </a:lnTo>
                <a:lnTo>
                  <a:pt x="8" y="5"/>
                </a:lnTo>
                <a:lnTo>
                  <a:pt x="10" y="6"/>
                </a:lnTo>
                <a:lnTo>
                  <a:pt x="11" y="8"/>
                </a:lnTo>
                <a:lnTo>
                  <a:pt x="12" y="9"/>
                </a:lnTo>
                <a:lnTo>
                  <a:pt x="14" y="9"/>
                </a:lnTo>
                <a:lnTo>
                  <a:pt x="12" y="11"/>
                </a:lnTo>
                <a:lnTo>
                  <a:pt x="10" y="14"/>
                </a:lnTo>
                <a:lnTo>
                  <a:pt x="8" y="16"/>
                </a:lnTo>
                <a:lnTo>
                  <a:pt x="7" y="18"/>
                </a:lnTo>
                <a:lnTo>
                  <a:pt x="3" y="20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" name=""/>
          <p:cNvSpPr/>
          <p:nvPr/>
        </p:nvSpPr>
        <p:spPr>
          <a:xfrm>
            <a:off x="1504800" y="602784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0" y="14"/>
                </a:move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3" y="0"/>
                </a:lnTo>
                <a:lnTo>
                  <a:pt x="6" y="1"/>
                </a:lnTo>
                <a:lnTo>
                  <a:pt x="7" y="2"/>
                </a:lnTo>
                <a:lnTo>
                  <a:pt x="9" y="2"/>
                </a:lnTo>
                <a:lnTo>
                  <a:pt x="10" y="3"/>
                </a:lnTo>
                <a:lnTo>
                  <a:pt x="13" y="2"/>
                </a:lnTo>
                <a:lnTo>
                  <a:pt x="16" y="2"/>
                </a:lnTo>
                <a:lnTo>
                  <a:pt x="17" y="3"/>
                </a:lnTo>
                <a:lnTo>
                  <a:pt x="16" y="4"/>
                </a:lnTo>
                <a:lnTo>
                  <a:pt x="16" y="5"/>
                </a:lnTo>
                <a:lnTo>
                  <a:pt x="16" y="6"/>
                </a:lnTo>
                <a:lnTo>
                  <a:pt x="14" y="9"/>
                </a:lnTo>
                <a:lnTo>
                  <a:pt x="13" y="12"/>
                </a:lnTo>
                <a:lnTo>
                  <a:pt x="11" y="15"/>
                </a:lnTo>
                <a:lnTo>
                  <a:pt x="9" y="18"/>
                </a:lnTo>
                <a:lnTo>
                  <a:pt x="7" y="21"/>
                </a:lnTo>
                <a:lnTo>
                  <a:pt x="7" y="24"/>
                </a:lnTo>
                <a:lnTo>
                  <a:pt x="4" y="23"/>
                </a:lnTo>
                <a:lnTo>
                  <a:pt x="2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" name=""/>
          <p:cNvSpPr/>
          <p:nvPr/>
        </p:nvSpPr>
        <p:spPr>
          <a:xfrm>
            <a:off x="1521000" y="5952960"/>
            <a:ext cx="33120" cy="38160"/>
          </a:xfrm>
          <a:custGeom>
            <a:avLst/>
            <a:gdLst/>
            <a:ahLst/>
            <a:rect l="l" t="t" r="r" b="b"/>
            <a:pathLst>
              <a:path w="21" h="24">
                <a:moveTo>
                  <a:pt x="0" y="4"/>
                </a:moveTo>
                <a:lnTo>
                  <a:pt x="0" y="6"/>
                </a:lnTo>
                <a:lnTo>
                  <a:pt x="2" y="9"/>
                </a:lnTo>
                <a:lnTo>
                  <a:pt x="4" y="13"/>
                </a:lnTo>
                <a:lnTo>
                  <a:pt x="6" y="15"/>
                </a:lnTo>
                <a:lnTo>
                  <a:pt x="8" y="19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4"/>
                </a:lnTo>
                <a:lnTo>
                  <a:pt x="17" y="24"/>
                </a:lnTo>
                <a:lnTo>
                  <a:pt x="18" y="24"/>
                </a:lnTo>
                <a:lnTo>
                  <a:pt x="18" y="23"/>
                </a:lnTo>
                <a:lnTo>
                  <a:pt x="19" y="23"/>
                </a:lnTo>
                <a:lnTo>
                  <a:pt x="20" y="22"/>
                </a:lnTo>
                <a:lnTo>
                  <a:pt x="21" y="20"/>
                </a:ln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0" y="14"/>
                </a:lnTo>
                <a:lnTo>
                  <a:pt x="19" y="13"/>
                </a:lnTo>
                <a:lnTo>
                  <a:pt x="17" y="10"/>
                </a:lnTo>
                <a:lnTo>
                  <a:pt x="14" y="8"/>
                </a:lnTo>
                <a:lnTo>
                  <a:pt x="12" y="6"/>
                </a:lnTo>
                <a:lnTo>
                  <a:pt x="9" y="5"/>
                </a:lnTo>
                <a:lnTo>
                  <a:pt x="8" y="4"/>
                </a:lnTo>
                <a:lnTo>
                  <a:pt x="7" y="3"/>
                </a:lnTo>
                <a:lnTo>
                  <a:pt x="7" y="1"/>
                </a:lnTo>
                <a:lnTo>
                  <a:pt x="7" y="0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" name=""/>
          <p:cNvSpPr/>
          <p:nvPr/>
        </p:nvSpPr>
        <p:spPr>
          <a:xfrm>
            <a:off x="1546200" y="608184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9"/>
                </a:moveTo>
                <a:lnTo>
                  <a:pt x="17" y="16"/>
                </a:lnTo>
                <a:lnTo>
                  <a:pt x="17" y="14"/>
                </a:lnTo>
                <a:lnTo>
                  <a:pt x="17" y="12"/>
                </a:lnTo>
                <a:lnTo>
                  <a:pt x="17" y="11"/>
                </a:lnTo>
                <a:lnTo>
                  <a:pt x="16" y="9"/>
                </a:lnTo>
                <a:lnTo>
                  <a:pt x="15" y="8"/>
                </a:lnTo>
                <a:lnTo>
                  <a:pt x="15" y="7"/>
                </a:lnTo>
                <a:lnTo>
                  <a:pt x="14" y="6"/>
                </a:lnTo>
                <a:lnTo>
                  <a:pt x="13" y="4"/>
                </a:lnTo>
                <a:lnTo>
                  <a:pt x="12" y="3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2" y="8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7" y="15"/>
                </a:lnTo>
                <a:lnTo>
                  <a:pt x="8" y="15"/>
                </a:lnTo>
                <a:lnTo>
                  <a:pt x="9" y="17"/>
                </a:lnTo>
                <a:lnTo>
                  <a:pt x="11" y="17"/>
                </a:lnTo>
                <a:lnTo>
                  <a:pt x="12" y="18"/>
                </a:lnTo>
                <a:lnTo>
                  <a:pt x="14" y="19"/>
                </a:lnTo>
                <a:lnTo>
                  <a:pt x="15" y="19"/>
                </a:lnTo>
                <a:lnTo>
                  <a:pt x="17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" name=""/>
          <p:cNvSpPr/>
          <p:nvPr/>
        </p:nvSpPr>
        <p:spPr>
          <a:xfrm>
            <a:off x="1541520" y="6027840"/>
            <a:ext cx="12600" cy="12600"/>
          </a:xfrm>
          <a:custGeom>
            <a:avLst/>
            <a:gdLst/>
            <a:ahLst/>
            <a:rect l="l" t="t" r="r" b="b"/>
            <a:pathLst>
              <a:path w="8" h="8">
                <a:moveTo>
                  <a:pt x="0" y="8"/>
                </a:move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lnTo>
                  <a:pt x="0" y="0"/>
                </a:lnTo>
                <a:lnTo>
                  <a:pt x="5" y="1"/>
                </a:lnTo>
                <a:lnTo>
                  <a:pt x="8" y="2"/>
                </a:lnTo>
                <a:lnTo>
                  <a:pt x="6" y="4"/>
                </a:lnTo>
                <a:lnTo>
                  <a:pt x="5" y="6"/>
                </a:lnTo>
                <a:lnTo>
                  <a:pt x="3" y="7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" name=""/>
          <p:cNvSpPr/>
          <p:nvPr/>
        </p:nvSpPr>
        <p:spPr>
          <a:xfrm>
            <a:off x="1565280" y="6033960"/>
            <a:ext cx="11160" cy="11160"/>
          </a:xfrm>
          <a:custGeom>
            <a:avLst/>
            <a:gdLst/>
            <a:ahLst/>
            <a:rect l="l" t="t" r="r" b="b"/>
            <a:pathLst>
              <a:path w="7" h="7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1" y="0"/>
                </a:lnTo>
                <a:lnTo>
                  <a:pt x="4" y="0"/>
                </a:lnTo>
                <a:lnTo>
                  <a:pt x="7" y="0"/>
                </a:lnTo>
                <a:lnTo>
                  <a:pt x="7" y="6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7"/>
                </a:lnTo>
                <a:lnTo>
                  <a:pt x="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" name=""/>
          <p:cNvSpPr/>
          <p:nvPr/>
        </p:nvSpPr>
        <p:spPr>
          <a:xfrm>
            <a:off x="1523880" y="6143760"/>
            <a:ext cx="14400" cy="792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0"/>
                </a:moveTo>
                <a:lnTo>
                  <a:pt x="9" y="2"/>
                </a:lnTo>
                <a:lnTo>
                  <a:pt x="9" y="5"/>
                </a:lnTo>
                <a:lnTo>
                  <a:pt x="6" y="5"/>
                </a:lnTo>
                <a:lnTo>
                  <a:pt x="3" y="4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4" y="0"/>
                </a:lnTo>
                <a:lnTo>
                  <a:pt x="9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" name=""/>
          <p:cNvSpPr/>
          <p:nvPr/>
        </p:nvSpPr>
        <p:spPr>
          <a:xfrm>
            <a:off x="1568520" y="6068880"/>
            <a:ext cx="25200" cy="20880"/>
          </a:xfrm>
          <a:custGeom>
            <a:avLst/>
            <a:gdLst/>
            <a:ahLst/>
            <a:rect l="l" t="t" r="r" b="b"/>
            <a:pathLst>
              <a:path w="16" h="13">
                <a:moveTo>
                  <a:pt x="0" y="2"/>
                </a:moveTo>
                <a:lnTo>
                  <a:pt x="11" y="2"/>
                </a:lnTo>
                <a:lnTo>
                  <a:pt x="12" y="3"/>
                </a:lnTo>
                <a:lnTo>
                  <a:pt x="13" y="7"/>
                </a:lnTo>
                <a:lnTo>
                  <a:pt x="15" y="10"/>
                </a:lnTo>
                <a:lnTo>
                  <a:pt x="16" y="13"/>
                </a:lnTo>
                <a:lnTo>
                  <a:pt x="9" y="13"/>
                </a:lnTo>
                <a:lnTo>
                  <a:pt x="8" y="13"/>
                </a:lnTo>
                <a:lnTo>
                  <a:pt x="7" y="12"/>
                </a:lnTo>
                <a:lnTo>
                  <a:pt x="6" y="11"/>
                </a:lnTo>
                <a:lnTo>
                  <a:pt x="5" y="10"/>
                </a:lnTo>
                <a:lnTo>
                  <a:pt x="4" y="8"/>
                </a:lnTo>
                <a:lnTo>
                  <a:pt x="3" y="5"/>
                </a:lnTo>
                <a:lnTo>
                  <a:pt x="3" y="3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" name=""/>
          <p:cNvSpPr/>
          <p:nvPr/>
        </p:nvSpPr>
        <p:spPr>
          <a:xfrm>
            <a:off x="1600200" y="608184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6" y="0"/>
                </a:moveTo>
                <a:lnTo>
                  <a:pt x="10" y="2"/>
                </a:lnTo>
                <a:lnTo>
                  <a:pt x="10" y="8"/>
                </a:lnTo>
                <a:lnTo>
                  <a:pt x="6" y="17"/>
                </a:lnTo>
                <a:lnTo>
                  <a:pt x="5" y="16"/>
                </a:lnTo>
                <a:lnTo>
                  <a:pt x="4" y="15"/>
                </a:lnTo>
                <a:lnTo>
                  <a:pt x="3" y="15"/>
                </a:lnTo>
                <a:lnTo>
                  <a:pt x="2" y="14"/>
                </a:lnTo>
                <a:lnTo>
                  <a:pt x="1" y="10"/>
                </a:lnTo>
                <a:lnTo>
                  <a:pt x="0" y="7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" name=""/>
          <p:cNvSpPr/>
          <p:nvPr/>
        </p:nvSpPr>
        <p:spPr>
          <a:xfrm>
            <a:off x="1463760" y="5575320"/>
            <a:ext cx="12600" cy="3240"/>
          </a:xfrm>
          <a:custGeom>
            <a:avLst/>
            <a:gdLst/>
            <a:ahLst/>
            <a:rect l="l" t="t" r="r" b="b"/>
            <a:pathLst>
              <a:path w="8" h="2">
                <a:moveTo>
                  <a:pt x="8" y="2"/>
                </a:moveTo>
                <a:lnTo>
                  <a:pt x="5" y="2"/>
                </a:lnTo>
                <a:lnTo>
                  <a:pt x="2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5" y="0"/>
                </a:lnTo>
                <a:lnTo>
                  <a:pt x="8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" name=""/>
          <p:cNvSpPr/>
          <p:nvPr/>
        </p:nvSpPr>
        <p:spPr>
          <a:xfrm>
            <a:off x="1446120" y="55864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7" y="2"/>
                </a:moveTo>
                <a:lnTo>
                  <a:pt x="6" y="2"/>
                </a:lnTo>
                <a:lnTo>
                  <a:pt x="5" y="3"/>
                </a:lnTo>
                <a:lnTo>
                  <a:pt x="3" y="4"/>
                </a:lnTo>
                <a:lnTo>
                  <a:pt x="2" y="5"/>
                </a:lnTo>
                <a:lnTo>
                  <a:pt x="1" y="3"/>
                </a:lnTo>
                <a:lnTo>
                  <a:pt x="0" y="2"/>
                </a:lnTo>
                <a:lnTo>
                  <a:pt x="3" y="1"/>
                </a:lnTo>
                <a:lnTo>
                  <a:pt x="4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" name=""/>
          <p:cNvSpPr/>
          <p:nvPr/>
        </p:nvSpPr>
        <p:spPr>
          <a:xfrm>
            <a:off x="1468440" y="5427720"/>
            <a:ext cx="14400" cy="9360"/>
          </a:xfrm>
          <a:custGeom>
            <a:avLst/>
            <a:gdLst/>
            <a:ahLst/>
            <a:rect l="l" t="t" r="r" b="b"/>
            <a:pathLst>
              <a:path w="9" h="6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9" y="4"/>
                </a:lnTo>
                <a:lnTo>
                  <a:pt x="8" y="5"/>
                </a:lnTo>
                <a:lnTo>
                  <a:pt x="7" y="6"/>
                </a:lnTo>
                <a:lnTo>
                  <a:pt x="6" y="6"/>
                </a:lnTo>
                <a:lnTo>
                  <a:pt x="5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" name=""/>
          <p:cNvSpPr/>
          <p:nvPr/>
        </p:nvSpPr>
        <p:spPr>
          <a:xfrm>
            <a:off x="1479600" y="544500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0"/>
                </a:moveTo>
                <a:lnTo>
                  <a:pt x="2" y="0"/>
                </a:lnTo>
                <a:lnTo>
                  <a:pt x="7" y="0"/>
                </a:lnTo>
                <a:lnTo>
                  <a:pt x="7" y="4"/>
                </a:lnTo>
                <a:lnTo>
                  <a:pt x="7" y="5"/>
                </a:lnTo>
                <a:lnTo>
                  <a:pt x="7" y="8"/>
                </a:lnTo>
                <a:lnTo>
                  <a:pt x="7" y="11"/>
                </a:lnTo>
                <a:lnTo>
                  <a:pt x="5" y="11"/>
                </a:lnTo>
                <a:lnTo>
                  <a:pt x="4" y="11"/>
                </a:lnTo>
                <a:lnTo>
                  <a:pt x="3" y="10"/>
                </a:lnTo>
                <a:lnTo>
                  <a:pt x="2" y="10"/>
                </a:lnTo>
                <a:lnTo>
                  <a:pt x="1" y="9"/>
                </a:lnTo>
                <a:lnTo>
                  <a:pt x="1" y="8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" name=""/>
          <p:cNvSpPr/>
          <p:nvPr/>
        </p:nvSpPr>
        <p:spPr>
          <a:xfrm>
            <a:off x="1413000" y="5362560"/>
            <a:ext cx="9360" cy="22320"/>
          </a:xfrm>
          <a:custGeom>
            <a:avLst/>
            <a:gdLst/>
            <a:ahLst/>
            <a:rect l="l" t="t" r="r" b="b"/>
            <a:pathLst>
              <a:path w="6" h="14">
                <a:moveTo>
                  <a:pt x="0" y="0"/>
                </a:moveTo>
                <a:lnTo>
                  <a:pt x="3" y="0"/>
                </a:lnTo>
                <a:lnTo>
                  <a:pt x="6" y="0"/>
                </a:lnTo>
                <a:lnTo>
                  <a:pt x="6" y="8"/>
                </a:lnTo>
                <a:lnTo>
                  <a:pt x="5" y="9"/>
                </a:lnTo>
                <a:lnTo>
                  <a:pt x="5" y="10"/>
                </a:lnTo>
                <a:lnTo>
                  <a:pt x="4" y="11"/>
                </a:lnTo>
                <a:lnTo>
                  <a:pt x="3" y="13"/>
                </a:lnTo>
                <a:lnTo>
                  <a:pt x="2" y="14"/>
                </a:lnTo>
                <a:lnTo>
                  <a:pt x="2" y="9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" name=""/>
          <p:cNvSpPr/>
          <p:nvPr/>
        </p:nvSpPr>
        <p:spPr>
          <a:xfrm>
            <a:off x="1409760" y="519912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9" y="1"/>
                </a:move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18" y="2"/>
                </a:lnTo>
                <a:lnTo>
                  <a:pt x="16" y="5"/>
                </a:lnTo>
                <a:lnTo>
                  <a:pt x="15" y="7"/>
                </a:lnTo>
                <a:lnTo>
                  <a:pt x="13" y="8"/>
                </a:ln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5" y="12"/>
                </a:lnTo>
                <a:lnTo>
                  <a:pt x="5" y="12"/>
                </a:lnTo>
                <a:lnTo>
                  <a:pt x="3" y="11"/>
                </a:lnTo>
                <a:lnTo>
                  <a:pt x="2" y="11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3" y="2"/>
                </a:lnTo>
                <a:lnTo>
                  <a:pt x="4" y="1"/>
                </a:lnTo>
                <a:lnTo>
                  <a:pt x="6" y="1"/>
                </a:lnTo>
                <a:lnTo>
                  <a:pt x="9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" name=""/>
          <p:cNvSpPr/>
          <p:nvPr/>
        </p:nvSpPr>
        <p:spPr>
          <a:xfrm>
            <a:off x="1419120" y="52354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3" y="8"/>
                </a:moveTo>
                <a:lnTo>
                  <a:pt x="5" y="5"/>
                </a:lnTo>
                <a:lnTo>
                  <a:pt x="9" y="2"/>
                </a:ln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1"/>
                </a:ln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4" y="6"/>
                </a:lnTo>
                <a:lnTo>
                  <a:pt x="13" y="8"/>
                </a:lnTo>
                <a:lnTo>
                  <a:pt x="13" y="9"/>
                </a:lnTo>
                <a:lnTo>
                  <a:pt x="10" y="11"/>
                </a:lnTo>
                <a:lnTo>
                  <a:pt x="7" y="13"/>
                </a:lnTo>
                <a:lnTo>
                  <a:pt x="0" y="13"/>
                </a:lnTo>
                <a:lnTo>
                  <a:pt x="0" y="8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" name=""/>
          <p:cNvSpPr/>
          <p:nvPr/>
        </p:nvSpPr>
        <p:spPr>
          <a:xfrm>
            <a:off x="1449360" y="5214960"/>
            <a:ext cx="14400" cy="12600"/>
          </a:xfrm>
          <a:custGeom>
            <a:avLst/>
            <a:gdLst/>
            <a:ahLst/>
            <a:rect l="l" t="t" r="r" b="b"/>
            <a:pathLst>
              <a:path w="9" h="8">
                <a:moveTo>
                  <a:pt x="1" y="8"/>
                </a:move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0"/>
                </a:lnTo>
                <a:lnTo>
                  <a:pt x="4" y="1"/>
                </a:lnTo>
                <a:lnTo>
                  <a:pt x="6" y="3"/>
                </a:lnTo>
                <a:lnTo>
                  <a:pt x="7" y="4"/>
                </a:lnTo>
                <a:lnTo>
                  <a:pt x="9" y="4"/>
                </a:lnTo>
                <a:lnTo>
                  <a:pt x="7" y="7"/>
                </a:lnTo>
                <a:lnTo>
                  <a:pt x="5" y="8"/>
                </a:lnTo>
                <a:lnTo>
                  <a:pt x="3" y="8"/>
                </a:lnTo>
                <a:lnTo>
                  <a:pt x="1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" name=""/>
          <p:cNvSpPr/>
          <p:nvPr/>
        </p:nvSpPr>
        <p:spPr>
          <a:xfrm>
            <a:off x="1389240" y="526896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1" y="0"/>
                </a:moveTo>
                <a:lnTo>
                  <a:pt x="12" y="3"/>
                </a:lnTo>
                <a:lnTo>
                  <a:pt x="13" y="5"/>
                </a:lnTo>
                <a:lnTo>
                  <a:pt x="8" y="8"/>
                </a:lnTo>
                <a:lnTo>
                  <a:pt x="4" y="10"/>
                </a:lnTo>
                <a:lnTo>
                  <a:pt x="0" y="11"/>
                </a:lnTo>
                <a:lnTo>
                  <a:pt x="0" y="12"/>
                </a:lnTo>
                <a:lnTo>
                  <a:pt x="0" y="10"/>
                </a:lnTo>
                <a:lnTo>
                  <a:pt x="3" y="7"/>
                </a:lnTo>
                <a:lnTo>
                  <a:pt x="5" y="4"/>
                </a:lnTo>
                <a:lnTo>
                  <a:pt x="7" y="2"/>
                </a:lnTo>
                <a:lnTo>
                  <a:pt x="8" y="1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" name=""/>
          <p:cNvSpPr/>
          <p:nvPr/>
        </p:nvSpPr>
        <p:spPr>
          <a:xfrm>
            <a:off x="1457280" y="528156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0" y="0"/>
                </a:moveTo>
                <a:lnTo>
                  <a:pt x="0" y="3"/>
                </a:lnTo>
                <a:lnTo>
                  <a:pt x="0" y="8"/>
                </a:lnTo>
                <a:lnTo>
                  <a:pt x="1" y="10"/>
                </a:lnTo>
                <a:lnTo>
                  <a:pt x="2" y="13"/>
                </a:lnTo>
                <a:lnTo>
                  <a:pt x="2" y="15"/>
                </a:lnTo>
                <a:lnTo>
                  <a:pt x="3" y="17"/>
                </a:lnTo>
                <a:lnTo>
                  <a:pt x="5" y="17"/>
                </a:lnTo>
                <a:lnTo>
                  <a:pt x="6" y="19"/>
                </a:lnTo>
                <a:lnTo>
                  <a:pt x="11" y="19"/>
                </a:lnTo>
                <a:lnTo>
                  <a:pt x="11" y="17"/>
                </a:lnTo>
                <a:lnTo>
                  <a:pt x="11" y="12"/>
                </a:lnTo>
                <a:lnTo>
                  <a:pt x="11" y="10"/>
                </a:lnTo>
                <a:lnTo>
                  <a:pt x="10" y="8"/>
                </a:lnTo>
                <a:lnTo>
                  <a:pt x="10" y="6"/>
                </a:lnTo>
                <a:lnTo>
                  <a:pt x="9" y="4"/>
                </a:lnTo>
                <a:lnTo>
                  <a:pt x="7" y="2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" name=""/>
          <p:cNvSpPr/>
          <p:nvPr/>
        </p:nvSpPr>
        <p:spPr>
          <a:xfrm>
            <a:off x="1442880" y="5384880"/>
            <a:ext cx="20880" cy="31680"/>
          </a:xfrm>
          <a:custGeom>
            <a:avLst/>
            <a:gdLst/>
            <a:ahLst/>
            <a:rect l="l" t="t" r="r" b="b"/>
            <a:pathLst>
              <a:path w="13" h="20">
                <a:moveTo>
                  <a:pt x="0" y="11"/>
                </a:moveTo>
                <a:lnTo>
                  <a:pt x="0" y="13"/>
                </a:lnTo>
                <a:lnTo>
                  <a:pt x="1" y="15"/>
                </a:lnTo>
                <a:lnTo>
                  <a:pt x="1" y="16"/>
                </a:lnTo>
                <a:lnTo>
                  <a:pt x="2" y="17"/>
                </a:lnTo>
                <a:lnTo>
                  <a:pt x="3" y="19"/>
                </a:lnTo>
                <a:lnTo>
                  <a:pt x="5" y="19"/>
                </a:lnTo>
                <a:lnTo>
                  <a:pt x="6" y="20"/>
                </a:lnTo>
                <a:lnTo>
                  <a:pt x="8" y="20"/>
                </a:lnTo>
                <a:lnTo>
                  <a:pt x="8" y="16"/>
                </a:lnTo>
                <a:lnTo>
                  <a:pt x="8" y="14"/>
                </a:lnTo>
                <a:lnTo>
                  <a:pt x="9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3" y="3"/>
                </a:lnTo>
                <a:lnTo>
                  <a:pt x="13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" name=""/>
          <p:cNvSpPr/>
          <p:nvPr/>
        </p:nvSpPr>
        <p:spPr>
          <a:xfrm>
            <a:off x="1405080" y="5665680"/>
            <a:ext cx="36360" cy="20880"/>
          </a:xfrm>
          <a:custGeom>
            <a:avLst/>
            <a:gdLst/>
            <a:ahLst/>
            <a:rect l="l" t="t" r="r" b="b"/>
            <a:pathLst>
              <a:path w="23" h="13">
                <a:moveTo>
                  <a:pt x="16" y="0"/>
                </a:moveTo>
                <a:lnTo>
                  <a:pt x="19" y="0"/>
                </a:lnTo>
                <a:lnTo>
                  <a:pt x="20" y="0"/>
                </a:lnTo>
                <a:lnTo>
                  <a:pt x="21" y="1"/>
                </a:lnTo>
                <a:lnTo>
                  <a:pt x="21" y="3"/>
                </a:lnTo>
                <a:lnTo>
                  <a:pt x="21" y="4"/>
                </a:lnTo>
                <a:lnTo>
                  <a:pt x="21" y="6"/>
                </a:lnTo>
                <a:lnTo>
                  <a:pt x="22" y="7"/>
                </a:lnTo>
                <a:lnTo>
                  <a:pt x="23" y="9"/>
                </a:lnTo>
                <a:lnTo>
                  <a:pt x="21" y="11"/>
                </a:lnTo>
                <a:lnTo>
                  <a:pt x="19" y="11"/>
                </a:lnTo>
                <a:lnTo>
                  <a:pt x="19" y="12"/>
                </a:lnTo>
                <a:lnTo>
                  <a:pt x="17" y="13"/>
                </a:lnTo>
                <a:lnTo>
                  <a:pt x="12" y="13"/>
                </a:lnTo>
                <a:lnTo>
                  <a:pt x="9" y="13"/>
                </a:lnTo>
                <a:lnTo>
                  <a:pt x="6" y="13"/>
                </a:lnTo>
                <a:lnTo>
                  <a:pt x="5" y="13"/>
                </a:lnTo>
                <a:lnTo>
                  <a:pt x="3" y="12"/>
                </a:lnTo>
                <a:lnTo>
                  <a:pt x="0" y="11"/>
                </a:lnTo>
                <a:lnTo>
                  <a:pt x="3" y="7"/>
                </a:lnTo>
                <a:lnTo>
                  <a:pt x="7" y="4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" name=""/>
          <p:cNvSpPr/>
          <p:nvPr/>
        </p:nvSpPr>
        <p:spPr>
          <a:xfrm>
            <a:off x="1441440" y="561960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1" y="0"/>
                </a:moveTo>
                <a:lnTo>
                  <a:pt x="0" y="5"/>
                </a:lnTo>
                <a:lnTo>
                  <a:pt x="0" y="10"/>
                </a:lnTo>
                <a:lnTo>
                  <a:pt x="0" y="12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15" y="17"/>
                </a:lnTo>
                <a:lnTo>
                  <a:pt x="15" y="16"/>
                </a:lnTo>
                <a:lnTo>
                  <a:pt x="15" y="13"/>
                </a:lnTo>
                <a:lnTo>
                  <a:pt x="15" y="12"/>
                </a:lnTo>
                <a:lnTo>
                  <a:pt x="15" y="11"/>
                </a:lnTo>
                <a:lnTo>
                  <a:pt x="14" y="9"/>
                </a:lnTo>
                <a:lnTo>
                  <a:pt x="12" y="8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3" y="1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" name=""/>
          <p:cNvSpPr/>
          <p:nvPr/>
        </p:nvSpPr>
        <p:spPr>
          <a:xfrm>
            <a:off x="1486080" y="5938920"/>
            <a:ext cx="29880" cy="14040"/>
          </a:xfrm>
          <a:custGeom>
            <a:avLst/>
            <a:gdLst/>
            <a:ahLst/>
            <a:rect l="l" t="t" r="r" b="b"/>
            <a:pathLst>
              <a:path w="19" h="9">
                <a:moveTo>
                  <a:pt x="7" y="0"/>
                </a:moveTo>
                <a:lnTo>
                  <a:pt x="10" y="1"/>
                </a:lnTo>
                <a:lnTo>
                  <a:pt x="14" y="3"/>
                </a:lnTo>
                <a:lnTo>
                  <a:pt x="16" y="4"/>
                </a:lnTo>
                <a:lnTo>
                  <a:pt x="19" y="4"/>
                </a:lnTo>
                <a:lnTo>
                  <a:pt x="18" y="5"/>
                </a:lnTo>
                <a:lnTo>
                  <a:pt x="16" y="6"/>
                </a:lnTo>
                <a:lnTo>
                  <a:pt x="14" y="7"/>
                </a:lnTo>
                <a:lnTo>
                  <a:pt x="11" y="7"/>
                </a:lnTo>
                <a:lnTo>
                  <a:pt x="6" y="9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" name=""/>
          <p:cNvSpPr/>
          <p:nvPr/>
        </p:nvSpPr>
        <p:spPr>
          <a:xfrm>
            <a:off x="1392120" y="564984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0" y="0"/>
                </a:moveTo>
                <a:lnTo>
                  <a:pt x="19" y="0"/>
                </a:lnTo>
                <a:lnTo>
                  <a:pt x="19" y="1"/>
                </a:lnTo>
                <a:lnTo>
                  <a:pt x="5" y="10"/>
                </a:lnTo>
                <a:lnTo>
                  <a:pt x="3" y="10"/>
                </a:lnTo>
                <a:lnTo>
                  <a:pt x="2" y="9"/>
                </a:lnTo>
                <a:lnTo>
                  <a:pt x="2" y="8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" name=""/>
          <p:cNvSpPr/>
          <p:nvPr/>
        </p:nvSpPr>
        <p:spPr>
          <a:xfrm>
            <a:off x="1415880" y="5697360"/>
            <a:ext cx="19080" cy="20880"/>
          </a:xfrm>
          <a:custGeom>
            <a:avLst/>
            <a:gdLst/>
            <a:ahLst/>
            <a:rect l="l" t="t" r="r" b="b"/>
            <a:pathLst>
              <a:path w="12" h="13">
                <a:moveTo>
                  <a:pt x="12" y="7"/>
                </a:moveTo>
                <a:lnTo>
                  <a:pt x="12" y="7"/>
                </a:lnTo>
                <a:lnTo>
                  <a:pt x="11" y="8"/>
                </a:lnTo>
                <a:lnTo>
                  <a:pt x="11" y="9"/>
                </a:lnTo>
                <a:lnTo>
                  <a:pt x="9" y="10"/>
                </a:lnTo>
                <a:lnTo>
                  <a:pt x="8" y="11"/>
                </a:lnTo>
                <a:lnTo>
                  <a:pt x="5" y="13"/>
                </a:lnTo>
                <a:lnTo>
                  <a:pt x="2" y="9"/>
                </a:lnTo>
                <a:lnTo>
                  <a:pt x="1" y="7"/>
                </a:lnTo>
                <a:lnTo>
                  <a:pt x="1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8" y="1"/>
                </a:lnTo>
                <a:lnTo>
                  <a:pt x="9" y="2"/>
                </a:lnTo>
                <a:lnTo>
                  <a:pt x="11" y="3"/>
                </a:lnTo>
                <a:lnTo>
                  <a:pt x="12" y="5"/>
                </a:lnTo>
                <a:lnTo>
                  <a:pt x="1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" name=""/>
          <p:cNvSpPr/>
          <p:nvPr/>
        </p:nvSpPr>
        <p:spPr>
          <a:xfrm>
            <a:off x="1584360" y="6108840"/>
            <a:ext cx="25200" cy="12600"/>
          </a:xfrm>
          <a:custGeom>
            <a:avLst/>
            <a:gdLst/>
            <a:ahLst/>
            <a:rect l="l" t="t" r="r" b="b"/>
            <a:pathLst>
              <a:path w="16" h="8">
                <a:moveTo>
                  <a:pt x="0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10" y="1"/>
                </a:lnTo>
                <a:lnTo>
                  <a:pt x="12" y="3"/>
                </a:lnTo>
                <a:lnTo>
                  <a:pt x="14" y="6"/>
                </a:lnTo>
                <a:lnTo>
                  <a:pt x="16" y="8"/>
                </a:lnTo>
                <a:lnTo>
                  <a:pt x="11" y="8"/>
                </a:lnTo>
                <a:lnTo>
                  <a:pt x="7" y="7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" name=""/>
          <p:cNvSpPr/>
          <p:nvPr/>
        </p:nvSpPr>
        <p:spPr>
          <a:xfrm>
            <a:off x="1595520" y="6157800"/>
            <a:ext cx="20520" cy="36720"/>
          </a:xfrm>
          <a:custGeom>
            <a:avLst/>
            <a:gdLst/>
            <a:ahLst/>
            <a:rect l="l" t="t" r="r" b="b"/>
            <a:pathLst>
              <a:path w="13" h="23">
                <a:moveTo>
                  <a:pt x="2" y="12"/>
                </a:move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8" y="3"/>
                </a:lnTo>
                <a:lnTo>
                  <a:pt x="9" y="2"/>
                </a:lnTo>
                <a:lnTo>
                  <a:pt x="9" y="1"/>
                </a:lnTo>
                <a:lnTo>
                  <a:pt x="10" y="0"/>
                </a:lnTo>
                <a:lnTo>
                  <a:pt x="11" y="0"/>
                </a:lnTo>
                <a:lnTo>
                  <a:pt x="12" y="2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3"/>
                </a:lnTo>
                <a:lnTo>
                  <a:pt x="12" y="18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3"/>
                </a:lnTo>
                <a:lnTo>
                  <a:pt x="8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2"/>
                </a:lnTo>
                <a:lnTo>
                  <a:pt x="3" y="20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2" y="12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" name=""/>
          <p:cNvSpPr/>
          <p:nvPr/>
        </p:nvSpPr>
        <p:spPr>
          <a:xfrm>
            <a:off x="1635120" y="626112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5"/>
                </a:moveTo>
                <a:lnTo>
                  <a:pt x="1" y="13"/>
                </a:lnTo>
                <a:lnTo>
                  <a:pt x="1" y="11"/>
                </a:lnTo>
                <a:lnTo>
                  <a:pt x="3" y="9"/>
                </a:lnTo>
                <a:lnTo>
                  <a:pt x="5" y="6"/>
                </a:lnTo>
                <a:lnTo>
                  <a:pt x="7" y="3"/>
                </a:ln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4" y="0"/>
                </a:lnTo>
                <a:lnTo>
                  <a:pt x="16" y="2"/>
                </a:lnTo>
                <a:lnTo>
                  <a:pt x="19" y="3"/>
                </a:lnTo>
                <a:lnTo>
                  <a:pt x="16" y="5"/>
                </a:lnTo>
                <a:lnTo>
                  <a:pt x="14" y="8"/>
                </a:lnTo>
                <a:lnTo>
                  <a:pt x="11" y="9"/>
                </a:lnTo>
                <a:lnTo>
                  <a:pt x="9" y="10"/>
                </a:lnTo>
                <a:lnTo>
                  <a:pt x="4" y="12"/>
                </a:lnTo>
                <a:lnTo>
                  <a:pt x="0" y="15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" name=""/>
          <p:cNvSpPr/>
          <p:nvPr/>
        </p:nvSpPr>
        <p:spPr>
          <a:xfrm>
            <a:off x="1643040" y="62341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4"/>
                </a:moveTo>
                <a:lnTo>
                  <a:pt x="6" y="0"/>
                </a:lnTo>
                <a:lnTo>
                  <a:pt x="18" y="9"/>
                </a:lnTo>
                <a:lnTo>
                  <a:pt x="20" y="9"/>
                </a:lnTo>
                <a:lnTo>
                  <a:pt x="20" y="14"/>
                </a:lnTo>
                <a:lnTo>
                  <a:pt x="17" y="14"/>
                </a:lnTo>
                <a:lnTo>
                  <a:pt x="13" y="14"/>
                </a:lnTo>
                <a:lnTo>
                  <a:pt x="10" y="14"/>
                </a:lnTo>
                <a:lnTo>
                  <a:pt x="9" y="13"/>
                </a:lnTo>
                <a:lnTo>
                  <a:pt x="6" y="12"/>
                </a:lnTo>
                <a:lnTo>
                  <a:pt x="4" y="10"/>
                </a:lnTo>
                <a:lnTo>
                  <a:pt x="3" y="9"/>
                </a:lnTo>
                <a:lnTo>
                  <a:pt x="2" y="8"/>
                </a:lnTo>
                <a:lnTo>
                  <a:pt x="1" y="5"/>
                </a:lnTo>
                <a:lnTo>
                  <a:pt x="0" y="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" name=""/>
          <p:cNvSpPr/>
          <p:nvPr/>
        </p:nvSpPr>
        <p:spPr>
          <a:xfrm>
            <a:off x="1595520" y="612612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3" y="9"/>
                </a:moveTo>
                <a:lnTo>
                  <a:pt x="13" y="13"/>
                </a:lnTo>
                <a:lnTo>
                  <a:pt x="5" y="13"/>
                </a:lnTo>
                <a:lnTo>
                  <a:pt x="4" y="12"/>
                </a:lnTo>
                <a:lnTo>
                  <a:pt x="3" y="11"/>
                </a:lnTo>
                <a:lnTo>
                  <a:pt x="2" y="9"/>
                </a:lnTo>
                <a:lnTo>
                  <a:pt x="2" y="8"/>
                </a:lnTo>
                <a:lnTo>
                  <a:pt x="1" y="4"/>
                </a:lnTo>
                <a:lnTo>
                  <a:pt x="0" y="0"/>
                </a:lnTo>
                <a:lnTo>
                  <a:pt x="13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" name=""/>
          <p:cNvSpPr/>
          <p:nvPr/>
        </p:nvSpPr>
        <p:spPr>
          <a:xfrm>
            <a:off x="1384200" y="575136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1" y="6"/>
                </a:lnTo>
                <a:lnTo>
                  <a:pt x="4" y="5"/>
                </a:lnTo>
                <a:lnTo>
                  <a:pt x="5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lnTo>
                  <a:pt x="14" y="0"/>
                </a:lnTo>
                <a:lnTo>
                  <a:pt x="16" y="0"/>
                </a:lnTo>
                <a:lnTo>
                  <a:pt x="16" y="6"/>
                </a:lnTo>
                <a:lnTo>
                  <a:pt x="14" y="8"/>
                </a:lnTo>
                <a:lnTo>
                  <a:pt x="12" y="9"/>
                </a:lnTo>
                <a:lnTo>
                  <a:pt x="9" y="10"/>
                </a:lnTo>
                <a:lnTo>
                  <a:pt x="7" y="11"/>
                </a:lnTo>
                <a:lnTo>
                  <a:pt x="7" y="12"/>
                </a:lnTo>
                <a:lnTo>
                  <a:pt x="4" y="13"/>
                </a:lnTo>
                <a:lnTo>
                  <a:pt x="2" y="14"/>
                </a:lnTo>
                <a:lnTo>
                  <a:pt x="0" y="14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" name=""/>
          <p:cNvSpPr/>
          <p:nvPr/>
        </p:nvSpPr>
        <p:spPr>
          <a:xfrm>
            <a:off x="1346040" y="5178600"/>
            <a:ext cx="1620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2" y="8"/>
                </a:move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10" y="0"/>
                </a:lnTo>
                <a:lnTo>
                  <a:pt x="10" y="5"/>
                </a:lnTo>
                <a:lnTo>
                  <a:pt x="4" y="6"/>
                </a:lnTo>
                <a:lnTo>
                  <a:pt x="2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" name=""/>
          <p:cNvSpPr/>
          <p:nvPr/>
        </p:nvSpPr>
        <p:spPr>
          <a:xfrm>
            <a:off x="1330200" y="2529000"/>
            <a:ext cx="3535560" cy="3763800"/>
          </a:xfrm>
          <a:custGeom>
            <a:avLst/>
            <a:gdLst/>
            <a:ahLst/>
            <a:rect l="l" t="t" r="r" b="b"/>
            <a:pathLst>
              <a:path w="2227" h="2371">
                <a:moveTo>
                  <a:pt x="118" y="0"/>
                </a:moveTo>
                <a:lnTo>
                  <a:pt x="122" y="7"/>
                </a:lnTo>
                <a:lnTo>
                  <a:pt x="125" y="13"/>
                </a:lnTo>
                <a:lnTo>
                  <a:pt x="129" y="20"/>
                </a:lnTo>
                <a:lnTo>
                  <a:pt x="131" y="26"/>
                </a:lnTo>
                <a:lnTo>
                  <a:pt x="132" y="29"/>
                </a:lnTo>
                <a:lnTo>
                  <a:pt x="132" y="32"/>
                </a:lnTo>
                <a:lnTo>
                  <a:pt x="133" y="35"/>
                </a:lnTo>
                <a:lnTo>
                  <a:pt x="133" y="38"/>
                </a:lnTo>
                <a:lnTo>
                  <a:pt x="132" y="41"/>
                </a:lnTo>
                <a:lnTo>
                  <a:pt x="131" y="43"/>
                </a:lnTo>
                <a:lnTo>
                  <a:pt x="130" y="47"/>
                </a:lnTo>
                <a:lnTo>
                  <a:pt x="127" y="49"/>
                </a:lnTo>
                <a:lnTo>
                  <a:pt x="125" y="51"/>
                </a:lnTo>
                <a:lnTo>
                  <a:pt x="124" y="54"/>
                </a:lnTo>
                <a:lnTo>
                  <a:pt x="124" y="57"/>
                </a:lnTo>
                <a:lnTo>
                  <a:pt x="123" y="61"/>
                </a:lnTo>
                <a:lnTo>
                  <a:pt x="122" y="64"/>
                </a:lnTo>
                <a:lnTo>
                  <a:pt x="121" y="69"/>
                </a:lnTo>
                <a:lnTo>
                  <a:pt x="121" y="73"/>
                </a:lnTo>
                <a:lnTo>
                  <a:pt x="120" y="78"/>
                </a:lnTo>
                <a:lnTo>
                  <a:pt x="119" y="99"/>
                </a:lnTo>
                <a:lnTo>
                  <a:pt x="119" y="122"/>
                </a:lnTo>
                <a:lnTo>
                  <a:pt x="119" y="133"/>
                </a:lnTo>
                <a:lnTo>
                  <a:pt x="118" y="144"/>
                </a:lnTo>
                <a:lnTo>
                  <a:pt x="118" y="148"/>
                </a:lnTo>
                <a:lnTo>
                  <a:pt x="117" y="153"/>
                </a:lnTo>
                <a:lnTo>
                  <a:pt x="117" y="157"/>
                </a:lnTo>
                <a:lnTo>
                  <a:pt x="116" y="161"/>
                </a:lnTo>
                <a:lnTo>
                  <a:pt x="115" y="165"/>
                </a:lnTo>
                <a:lnTo>
                  <a:pt x="114" y="167"/>
                </a:lnTo>
                <a:lnTo>
                  <a:pt x="112" y="170"/>
                </a:lnTo>
                <a:lnTo>
                  <a:pt x="110" y="172"/>
                </a:lnTo>
                <a:lnTo>
                  <a:pt x="109" y="174"/>
                </a:lnTo>
                <a:lnTo>
                  <a:pt x="106" y="174"/>
                </a:lnTo>
                <a:lnTo>
                  <a:pt x="103" y="175"/>
                </a:lnTo>
                <a:lnTo>
                  <a:pt x="101" y="174"/>
                </a:lnTo>
                <a:lnTo>
                  <a:pt x="99" y="178"/>
                </a:lnTo>
                <a:lnTo>
                  <a:pt x="98" y="181"/>
                </a:lnTo>
                <a:lnTo>
                  <a:pt x="97" y="183"/>
                </a:lnTo>
                <a:lnTo>
                  <a:pt x="96" y="186"/>
                </a:lnTo>
                <a:lnTo>
                  <a:pt x="96" y="190"/>
                </a:lnTo>
                <a:lnTo>
                  <a:pt x="96" y="196"/>
                </a:lnTo>
                <a:lnTo>
                  <a:pt x="96" y="199"/>
                </a:lnTo>
                <a:lnTo>
                  <a:pt x="96" y="201"/>
                </a:lnTo>
                <a:lnTo>
                  <a:pt x="97" y="202"/>
                </a:lnTo>
                <a:lnTo>
                  <a:pt x="99" y="203"/>
                </a:lnTo>
                <a:lnTo>
                  <a:pt x="103" y="207"/>
                </a:lnTo>
                <a:lnTo>
                  <a:pt x="107" y="209"/>
                </a:lnTo>
                <a:lnTo>
                  <a:pt x="111" y="212"/>
                </a:lnTo>
                <a:lnTo>
                  <a:pt x="115" y="215"/>
                </a:lnTo>
                <a:lnTo>
                  <a:pt x="117" y="217"/>
                </a:lnTo>
                <a:lnTo>
                  <a:pt x="117" y="219"/>
                </a:lnTo>
                <a:lnTo>
                  <a:pt x="118" y="221"/>
                </a:lnTo>
                <a:lnTo>
                  <a:pt x="118" y="223"/>
                </a:lnTo>
                <a:lnTo>
                  <a:pt x="118" y="227"/>
                </a:lnTo>
                <a:lnTo>
                  <a:pt x="117" y="230"/>
                </a:lnTo>
                <a:lnTo>
                  <a:pt x="117" y="234"/>
                </a:lnTo>
                <a:lnTo>
                  <a:pt x="117" y="238"/>
                </a:lnTo>
                <a:lnTo>
                  <a:pt x="114" y="247"/>
                </a:lnTo>
                <a:lnTo>
                  <a:pt x="110" y="257"/>
                </a:lnTo>
                <a:lnTo>
                  <a:pt x="108" y="267"/>
                </a:lnTo>
                <a:lnTo>
                  <a:pt x="105" y="276"/>
                </a:lnTo>
                <a:lnTo>
                  <a:pt x="104" y="281"/>
                </a:lnTo>
                <a:lnTo>
                  <a:pt x="103" y="285"/>
                </a:lnTo>
                <a:lnTo>
                  <a:pt x="103" y="289"/>
                </a:lnTo>
                <a:lnTo>
                  <a:pt x="103" y="292"/>
                </a:lnTo>
                <a:lnTo>
                  <a:pt x="103" y="297"/>
                </a:lnTo>
                <a:lnTo>
                  <a:pt x="103" y="299"/>
                </a:lnTo>
                <a:lnTo>
                  <a:pt x="104" y="303"/>
                </a:lnTo>
                <a:lnTo>
                  <a:pt x="105" y="305"/>
                </a:lnTo>
                <a:lnTo>
                  <a:pt x="109" y="311"/>
                </a:lnTo>
                <a:lnTo>
                  <a:pt x="111" y="316"/>
                </a:lnTo>
                <a:lnTo>
                  <a:pt x="115" y="320"/>
                </a:lnTo>
                <a:lnTo>
                  <a:pt x="117" y="325"/>
                </a:lnTo>
                <a:lnTo>
                  <a:pt x="118" y="327"/>
                </a:lnTo>
                <a:lnTo>
                  <a:pt x="119" y="330"/>
                </a:lnTo>
                <a:lnTo>
                  <a:pt x="120" y="332"/>
                </a:lnTo>
                <a:lnTo>
                  <a:pt x="120" y="335"/>
                </a:lnTo>
                <a:lnTo>
                  <a:pt x="120" y="340"/>
                </a:lnTo>
                <a:lnTo>
                  <a:pt x="119" y="344"/>
                </a:lnTo>
                <a:lnTo>
                  <a:pt x="118" y="347"/>
                </a:lnTo>
                <a:lnTo>
                  <a:pt x="117" y="350"/>
                </a:lnTo>
                <a:lnTo>
                  <a:pt x="116" y="353"/>
                </a:lnTo>
                <a:lnTo>
                  <a:pt x="114" y="354"/>
                </a:lnTo>
                <a:lnTo>
                  <a:pt x="112" y="356"/>
                </a:lnTo>
                <a:lnTo>
                  <a:pt x="110" y="358"/>
                </a:lnTo>
                <a:lnTo>
                  <a:pt x="107" y="360"/>
                </a:lnTo>
                <a:lnTo>
                  <a:pt x="104" y="365"/>
                </a:lnTo>
                <a:lnTo>
                  <a:pt x="103" y="367"/>
                </a:lnTo>
                <a:lnTo>
                  <a:pt x="102" y="369"/>
                </a:lnTo>
                <a:lnTo>
                  <a:pt x="102" y="372"/>
                </a:lnTo>
                <a:lnTo>
                  <a:pt x="101" y="375"/>
                </a:lnTo>
                <a:lnTo>
                  <a:pt x="102" y="376"/>
                </a:lnTo>
                <a:lnTo>
                  <a:pt x="102" y="377"/>
                </a:lnTo>
                <a:lnTo>
                  <a:pt x="103" y="378"/>
                </a:lnTo>
                <a:lnTo>
                  <a:pt x="104" y="378"/>
                </a:lnTo>
                <a:lnTo>
                  <a:pt x="107" y="379"/>
                </a:lnTo>
                <a:lnTo>
                  <a:pt x="110" y="380"/>
                </a:lnTo>
                <a:lnTo>
                  <a:pt x="114" y="381"/>
                </a:lnTo>
                <a:lnTo>
                  <a:pt x="117" y="382"/>
                </a:lnTo>
                <a:lnTo>
                  <a:pt x="118" y="382"/>
                </a:lnTo>
                <a:lnTo>
                  <a:pt x="119" y="383"/>
                </a:lnTo>
                <a:lnTo>
                  <a:pt x="120" y="384"/>
                </a:lnTo>
                <a:lnTo>
                  <a:pt x="120" y="386"/>
                </a:lnTo>
                <a:lnTo>
                  <a:pt x="108" y="453"/>
                </a:lnTo>
                <a:lnTo>
                  <a:pt x="106" y="454"/>
                </a:lnTo>
                <a:lnTo>
                  <a:pt x="104" y="456"/>
                </a:lnTo>
                <a:lnTo>
                  <a:pt x="103" y="457"/>
                </a:lnTo>
                <a:lnTo>
                  <a:pt x="102" y="458"/>
                </a:lnTo>
                <a:lnTo>
                  <a:pt x="101" y="460"/>
                </a:lnTo>
                <a:lnTo>
                  <a:pt x="100" y="463"/>
                </a:lnTo>
                <a:lnTo>
                  <a:pt x="99" y="464"/>
                </a:lnTo>
                <a:lnTo>
                  <a:pt x="98" y="467"/>
                </a:lnTo>
                <a:lnTo>
                  <a:pt x="96" y="472"/>
                </a:lnTo>
                <a:lnTo>
                  <a:pt x="96" y="478"/>
                </a:lnTo>
                <a:lnTo>
                  <a:pt x="95" y="484"/>
                </a:lnTo>
                <a:lnTo>
                  <a:pt x="95" y="489"/>
                </a:lnTo>
                <a:lnTo>
                  <a:pt x="94" y="502"/>
                </a:lnTo>
                <a:lnTo>
                  <a:pt x="93" y="513"/>
                </a:lnTo>
                <a:lnTo>
                  <a:pt x="92" y="520"/>
                </a:lnTo>
                <a:lnTo>
                  <a:pt x="91" y="525"/>
                </a:lnTo>
                <a:lnTo>
                  <a:pt x="90" y="530"/>
                </a:lnTo>
                <a:lnTo>
                  <a:pt x="89" y="534"/>
                </a:lnTo>
                <a:lnTo>
                  <a:pt x="89" y="572"/>
                </a:lnTo>
                <a:lnTo>
                  <a:pt x="86" y="575"/>
                </a:lnTo>
                <a:lnTo>
                  <a:pt x="82" y="580"/>
                </a:lnTo>
                <a:lnTo>
                  <a:pt x="81" y="583"/>
                </a:lnTo>
                <a:lnTo>
                  <a:pt x="79" y="587"/>
                </a:lnTo>
                <a:lnTo>
                  <a:pt x="77" y="590"/>
                </a:lnTo>
                <a:lnTo>
                  <a:pt x="76" y="593"/>
                </a:lnTo>
                <a:lnTo>
                  <a:pt x="75" y="596"/>
                </a:lnTo>
                <a:lnTo>
                  <a:pt x="75" y="598"/>
                </a:lnTo>
                <a:lnTo>
                  <a:pt x="74" y="601"/>
                </a:lnTo>
                <a:lnTo>
                  <a:pt x="74" y="603"/>
                </a:lnTo>
                <a:lnTo>
                  <a:pt x="74" y="606"/>
                </a:lnTo>
                <a:lnTo>
                  <a:pt x="74" y="609"/>
                </a:lnTo>
                <a:lnTo>
                  <a:pt x="75" y="612"/>
                </a:lnTo>
                <a:lnTo>
                  <a:pt x="76" y="616"/>
                </a:lnTo>
                <a:lnTo>
                  <a:pt x="81" y="625"/>
                </a:lnTo>
                <a:lnTo>
                  <a:pt x="86" y="634"/>
                </a:lnTo>
                <a:lnTo>
                  <a:pt x="88" y="639"/>
                </a:lnTo>
                <a:lnTo>
                  <a:pt x="90" y="645"/>
                </a:lnTo>
                <a:lnTo>
                  <a:pt x="90" y="649"/>
                </a:lnTo>
                <a:lnTo>
                  <a:pt x="91" y="652"/>
                </a:lnTo>
                <a:lnTo>
                  <a:pt x="92" y="656"/>
                </a:lnTo>
                <a:lnTo>
                  <a:pt x="92" y="659"/>
                </a:lnTo>
                <a:lnTo>
                  <a:pt x="92" y="664"/>
                </a:lnTo>
                <a:lnTo>
                  <a:pt x="92" y="668"/>
                </a:lnTo>
                <a:lnTo>
                  <a:pt x="92" y="672"/>
                </a:lnTo>
                <a:lnTo>
                  <a:pt x="91" y="676"/>
                </a:lnTo>
                <a:lnTo>
                  <a:pt x="90" y="679"/>
                </a:lnTo>
                <a:lnTo>
                  <a:pt x="89" y="683"/>
                </a:lnTo>
                <a:lnTo>
                  <a:pt x="89" y="686"/>
                </a:lnTo>
                <a:lnTo>
                  <a:pt x="87" y="689"/>
                </a:lnTo>
                <a:lnTo>
                  <a:pt x="86" y="692"/>
                </a:lnTo>
                <a:lnTo>
                  <a:pt x="84" y="694"/>
                </a:lnTo>
                <a:lnTo>
                  <a:pt x="82" y="697"/>
                </a:lnTo>
                <a:lnTo>
                  <a:pt x="80" y="699"/>
                </a:lnTo>
                <a:lnTo>
                  <a:pt x="77" y="699"/>
                </a:lnTo>
                <a:lnTo>
                  <a:pt x="75" y="701"/>
                </a:lnTo>
                <a:lnTo>
                  <a:pt x="71" y="701"/>
                </a:lnTo>
                <a:lnTo>
                  <a:pt x="68" y="701"/>
                </a:lnTo>
                <a:lnTo>
                  <a:pt x="68" y="742"/>
                </a:lnTo>
                <a:lnTo>
                  <a:pt x="71" y="748"/>
                </a:lnTo>
                <a:lnTo>
                  <a:pt x="74" y="754"/>
                </a:lnTo>
                <a:lnTo>
                  <a:pt x="76" y="760"/>
                </a:lnTo>
                <a:lnTo>
                  <a:pt x="80" y="768"/>
                </a:lnTo>
                <a:lnTo>
                  <a:pt x="82" y="776"/>
                </a:lnTo>
                <a:lnTo>
                  <a:pt x="85" y="783"/>
                </a:lnTo>
                <a:lnTo>
                  <a:pt x="88" y="791"/>
                </a:lnTo>
                <a:lnTo>
                  <a:pt x="90" y="800"/>
                </a:lnTo>
                <a:lnTo>
                  <a:pt x="92" y="808"/>
                </a:lnTo>
                <a:lnTo>
                  <a:pt x="95" y="817"/>
                </a:lnTo>
                <a:lnTo>
                  <a:pt x="96" y="825"/>
                </a:lnTo>
                <a:lnTo>
                  <a:pt x="98" y="833"/>
                </a:lnTo>
                <a:lnTo>
                  <a:pt x="99" y="842"/>
                </a:lnTo>
                <a:lnTo>
                  <a:pt x="100" y="850"/>
                </a:lnTo>
                <a:lnTo>
                  <a:pt x="101" y="857"/>
                </a:lnTo>
                <a:lnTo>
                  <a:pt x="101" y="864"/>
                </a:lnTo>
                <a:lnTo>
                  <a:pt x="101" y="867"/>
                </a:lnTo>
                <a:lnTo>
                  <a:pt x="100" y="871"/>
                </a:lnTo>
                <a:lnTo>
                  <a:pt x="100" y="874"/>
                </a:lnTo>
                <a:lnTo>
                  <a:pt x="99" y="877"/>
                </a:lnTo>
                <a:lnTo>
                  <a:pt x="97" y="882"/>
                </a:lnTo>
                <a:lnTo>
                  <a:pt x="95" y="887"/>
                </a:lnTo>
                <a:lnTo>
                  <a:pt x="93" y="893"/>
                </a:lnTo>
                <a:lnTo>
                  <a:pt x="90" y="898"/>
                </a:lnTo>
                <a:lnTo>
                  <a:pt x="89" y="900"/>
                </a:lnTo>
                <a:lnTo>
                  <a:pt x="89" y="903"/>
                </a:lnTo>
                <a:lnTo>
                  <a:pt x="89" y="907"/>
                </a:lnTo>
                <a:lnTo>
                  <a:pt x="89" y="909"/>
                </a:lnTo>
                <a:lnTo>
                  <a:pt x="89" y="912"/>
                </a:lnTo>
                <a:lnTo>
                  <a:pt x="89" y="914"/>
                </a:lnTo>
                <a:lnTo>
                  <a:pt x="89" y="917"/>
                </a:lnTo>
                <a:lnTo>
                  <a:pt x="90" y="920"/>
                </a:lnTo>
                <a:lnTo>
                  <a:pt x="92" y="924"/>
                </a:lnTo>
                <a:lnTo>
                  <a:pt x="94" y="928"/>
                </a:lnTo>
                <a:lnTo>
                  <a:pt x="96" y="931"/>
                </a:lnTo>
                <a:lnTo>
                  <a:pt x="97" y="935"/>
                </a:lnTo>
                <a:lnTo>
                  <a:pt x="98" y="935"/>
                </a:lnTo>
                <a:lnTo>
                  <a:pt x="99" y="937"/>
                </a:lnTo>
                <a:lnTo>
                  <a:pt x="99" y="939"/>
                </a:lnTo>
                <a:lnTo>
                  <a:pt x="99" y="940"/>
                </a:lnTo>
                <a:lnTo>
                  <a:pt x="99" y="942"/>
                </a:lnTo>
                <a:lnTo>
                  <a:pt x="99" y="945"/>
                </a:lnTo>
                <a:lnTo>
                  <a:pt x="97" y="948"/>
                </a:lnTo>
                <a:lnTo>
                  <a:pt x="96" y="950"/>
                </a:lnTo>
                <a:lnTo>
                  <a:pt x="95" y="956"/>
                </a:lnTo>
                <a:lnTo>
                  <a:pt x="91" y="963"/>
                </a:lnTo>
                <a:lnTo>
                  <a:pt x="88" y="969"/>
                </a:lnTo>
                <a:lnTo>
                  <a:pt x="84" y="976"/>
                </a:lnTo>
                <a:lnTo>
                  <a:pt x="81" y="983"/>
                </a:lnTo>
                <a:lnTo>
                  <a:pt x="78" y="989"/>
                </a:lnTo>
                <a:lnTo>
                  <a:pt x="78" y="1038"/>
                </a:lnTo>
                <a:lnTo>
                  <a:pt x="73" y="1046"/>
                </a:lnTo>
                <a:lnTo>
                  <a:pt x="68" y="1056"/>
                </a:lnTo>
                <a:lnTo>
                  <a:pt x="63" y="1066"/>
                </a:lnTo>
                <a:lnTo>
                  <a:pt x="58" y="1077"/>
                </a:lnTo>
                <a:lnTo>
                  <a:pt x="55" y="1083"/>
                </a:lnTo>
                <a:lnTo>
                  <a:pt x="54" y="1088"/>
                </a:lnTo>
                <a:lnTo>
                  <a:pt x="51" y="1094"/>
                </a:lnTo>
                <a:lnTo>
                  <a:pt x="50" y="1100"/>
                </a:lnTo>
                <a:lnTo>
                  <a:pt x="48" y="1105"/>
                </a:lnTo>
                <a:lnTo>
                  <a:pt x="48" y="1111"/>
                </a:lnTo>
                <a:lnTo>
                  <a:pt x="47" y="1115"/>
                </a:lnTo>
                <a:lnTo>
                  <a:pt x="47" y="1121"/>
                </a:lnTo>
                <a:lnTo>
                  <a:pt x="47" y="1135"/>
                </a:lnTo>
                <a:lnTo>
                  <a:pt x="47" y="1151"/>
                </a:lnTo>
                <a:lnTo>
                  <a:pt x="47" y="1159"/>
                </a:lnTo>
                <a:lnTo>
                  <a:pt x="47" y="1167"/>
                </a:lnTo>
                <a:lnTo>
                  <a:pt x="46" y="1175"/>
                </a:lnTo>
                <a:lnTo>
                  <a:pt x="45" y="1183"/>
                </a:lnTo>
                <a:lnTo>
                  <a:pt x="44" y="1186"/>
                </a:lnTo>
                <a:lnTo>
                  <a:pt x="43" y="1190"/>
                </a:lnTo>
                <a:lnTo>
                  <a:pt x="42" y="1193"/>
                </a:lnTo>
                <a:lnTo>
                  <a:pt x="41" y="1196"/>
                </a:lnTo>
                <a:lnTo>
                  <a:pt x="41" y="1198"/>
                </a:lnTo>
                <a:lnTo>
                  <a:pt x="39" y="1202"/>
                </a:lnTo>
                <a:lnTo>
                  <a:pt x="37" y="1204"/>
                </a:lnTo>
                <a:lnTo>
                  <a:pt x="35" y="1206"/>
                </a:lnTo>
                <a:lnTo>
                  <a:pt x="34" y="1208"/>
                </a:lnTo>
                <a:lnTo>
                  <a:pt x="32" y="1210"/>
                </a:lnTo>
                <a:lnTo>
                  <a:pt x="29" y="1211"/>
                </a:lnTo>
                <a:lnTo>
                  <a:pt x="27" y="1212"/>
                </a:lnTo>
                <a:lnTo>
                  <a:pt x="24" y="1212"/>
                </a:lnTo>
                <a:lnTo>
                  <a:pt x="20" y="1212"/>
                </a:lnTo>
                <a:lnTo>
                  <a:pt x="17" y="1212"/>
                </a:lnTo>
                <a:lnTo>
                  <a:pt x="13" y="1212"/>
                </a:lnTo>
                <a:lnTo>
                  <a:pt x="13" y="1213"/>
                </a:lnTo>
                <a:lnTo>
                  <a:pt x="12" y="1215"/>
                </a:lnTo>
                <a:lnTo>
                  <a:pt x="12" y="1217"/>
                </a:lnTo>
                <a:lnTo>
                  <a:pt x="11" y="1218"/>
                </a:lnTo>
                <a:lnTo>
                  <a:pt x="12" y="1223"/>
                </a:lnTo>
                <a:lnTo>
                  <a:pt x="12" y="1227"/>
                </a:lnTo>
                <a:lnTo>
                  <a:pt x="15" y="1239"/>
                </a:lnTo>
                <a:lnTo>
                  <a:pt x="19" y="1251"/>
                </a:lnTo>
                <a:lnTo>
                  <a:pt x="21" y="1258"/>
                </a:lnTo>
                <a:lnTo>
                  <a:pt x="23" y="1265"/>
                </a:lnTo>
                <a:lnTo>
                  <a:pt x="25" y="1272"/>
                </a:lnTo>
                <a:lnTo>
                  <a:pt x="27" y="1280"/>
                </a:lnTo>
                <a:lnTo>
                  <a:pt x="27" y="1288"/>
                </a:lnTo>
                <a:lnTo>
                  <a:pt x="28" y="1295"/>
                </a:lnTo>
                <a:lnTo>
                  <a:pt x="28" y="1300"/>
                </a:lnTo>
                <a:lnTo>
                  <a:pt x="28" y="1303"/>
                </a:lnTo>
                <a:lnTo>
                  <a:pt x="28" y="1308"/>
                </a:lnTo>
                <a:lnTo>
                  <a:pt x="27" y="1312"/>
                </a:lnTo>
                <a:lnTo>
                  <a:pt x="31" y="1318"/>
                </a:lnTo>
                <a:lnTo>
                  <a:pt x="34" y="1325"/>
                </a:lnTo>
                <a:lnTo>
                  <a:pt x="39" y="1331"/>
                </a:lnTo>
                <a:lnTo>
                  <a:pt x="41" y="1337"/>
                </a:lnTo>
                <a:lnTo>
                  <a:pt x="44" y="1341"/>
                </a:lnTo>
                <a:lnTo>
                  <a:pt x="45" y="1344"/>
                </a:lnTo>
                <a:lnTo>
                  <a:pt x="47" y="1348"/>
                </a:lnTo>
                <a:lnTo>
                  <a:pt x="48" y="1352"/>
                </a:lnTo>
                <a:lnTo>
                  <a:pt x="49" y="1356"/>
                </a:lnTo>
                <a:lnTo>
                  <a:pt x="49" y="1360"/>
                </a:lnTo>
                <a:lnTo>
                  <a:pt x="50" y="1364"/>
                </a:lnTo>
                <a:lnTo>
                  <a:pt x="50" y="1369"/>
                </a:lnTo>
                <a:lnTo>
                  <a:pt x="50" y="1373"/>
                </a:lnTo>
                <a:lnTo>
                  <a:pt x="50" y="1377"/>
                </a:lnTo>
                <a:lnTo>
                  <a:pt x="49" y="1379"/>
                </a:lnTo>
                <a:lnTo>
                  <a:pt x="49" y="1382"/>
                </a:lnTo>
                <a:lnTo>
                  <a:pt x="48" y="1386"/>
                </a:lnTo>
                <a:lnTo>
                  <a:pt x="46" y="1390"/>
                </a:lnTo>
                <a:lnTo>
                  <a:pt x="41" y="1396"/>
                </a:lnTo>
                <a:lnTo>
                  <a:pt x="38" y="1403"/>
                </a:lnTo>
                <a:lnTo>
                  <a:pt x="36" y="1406"/>
                </a:lnTo>
                <a:lnTo>
                  <a:pt x="35" y="1411"/>
                </a:lnTo>
                <a:lnTo>
                  <a:pt x="34" y="1414"/>
                </a:lnTo>
                <a:lnTo>
                  <a:pt x="34" y="1419"/>
                </a:lnTo>
                <a:lnTo>
                  <a:pt x="32" y="1429"/>
                </a:lnTo>
                <a:lnTo>
                  <a:pt x="31" y="1439"/>
                </a:lnTo>
                <a:lnTo>
                  <a:pt x="30" y="1449"/>
                </a:lnTo>
                <a:lnTo>
                  <a:pt x="29" y="1460"/>
                </a:lnTo>
                <a:lnTo>
                  <a:pt x="29" y="1468"/>
                </a:lnTo>
                <a:lnTo>
                  <a:pt x="29" y="1477"/>
                </a:lnTo>
                <a:lnTo>
                  <a:pt x="29" y="1481"/>
                </a:lnTo>
                <a:lnTo>
                  <a:pt x="30" y="1486"/>
                </a:lnTo>
                <a:lnTo>
                  <a:pt x="31" y="1491"/>
                </a:lnTo>
                <a:lnTo>
                  <a:pt x="32" y="1496"/>
                </a:lnTo>
                <a:lnTo>
                  <a:pt x="34" y="1502"/>
                </a:lnTo>
                <a:lnTo>
                  <a:pt x="34" y="1506"/>
                </a:lnTo>
                <a:lnTo>
                  <a:pt x="36" y="1511"/>
                </a:lnTo>
                <a:lnTo>
                  <a:pt x="39" y="1516"/>
                </a:lnTo>
                <a:lnTo>
                  <a:pt x="41" y="1522"/>
                </a:lnTo>
                <a:lnTo>
                  <a:pt x="44" y="1526"/>
                </a:lnTo>
                <a:lnTo>
                  <a:pt x="47" y="1530"/>
                </a:lnTo>
                <a:lnTo>
                  <a:pt x="50" y="1533"/>
                </a:lnTo>
                <a:lnTo>
                  <a:pt x="51" y="1534"/>
                </a:lnTo>
                <a:lnTo>
                  <a:pt x="53" y="1536"/>
                </a:lnTo>
                <a:lnTo>
                  <a:pt x="55" y="1537"/>
                </a:lnTo>
                <a:lnTo>
                  <a:pt x="56" y="1538"/>
                </a:lnTo>
                <a:lnTo>
                  <a:pt x="58" y="1538"/>
                </a:lnTo>
                <a:lnTo>
                  <a:pt x="61" y="1539"/>
                </a:lnTo>
                <a:lnTo>
                  <a:pt x="62" y="1539"/>
                </a:lnTo>
                <a:lnTo>
                  <a:pt x="64" y="1539"/>
                </a:lnTo>
                <a:lnTo>
                  <a:pt x="68" y="1539"/>
                </a:lnTo>
                <a:lnTo>
                  <a:pt x="71" y="1539"/>
                </a:lnTo>
                <a:lnTo>
                  <a:pt x="73" y="1538"/>
                </a:lnTo>
                <a:lnTo>
                  <a:pt x="76" y="1537"/>
                </a:lnTo>
                <a:lnTo>
                  <a:pt x="78" y="1537"/>
                </a:lnTo>
                <a:lnTo>
                  <a:pt x="80" y="1536"/>
                </a:lnTo>
                <a:lnTo>
                  <a:pt x="82" y="1534"/>
                </a:lnTo>
                <a:lnTo>
                  <a:pt x="82" y="1532"/>
                </a:lnTo>
                <a:lnTo>
                  <a:pt x="84" y="1530"/>
                </a:lnTo>
                <a:lnTo>
                  <a:pt x="85" y="1528"/>
                </a:lnTo>
                <a:lnTo>
                  <a:pt x="85" y="1526"/>
                </a:lnTo>
                <a:lnTo>
                  <a:pt x="86" y="1523"/>
                </a:lnTo>
                <a:lnTo>
                  <a:pt x="87" y="1517"/>
                </a:lnTo>
                <a:lnTo>
                  <a:pt x="87" y="1511"/>
                </a:lnTo>
                <a:lnTo>
                  <a:pt x="101" y="1511"/>
                </a:lnTo>
                <a:lnTo>
                  <a:pt x="104" y="1515"/>
                </a:lnTo>
                <a:lnTo>
                  <a:pt x="109" y="1517"/>
                </a:lnTo>
                <a:lnTo>
                  <a:pt x="110" y="1519"/>
                </a:lnTo>
                <a:lnTo>
                  <a:pt x="110" y="1521"/>
                </a:lnTo>
                <a:lnTo>
                  <a:pt x="111" y="1523"/>
                </a:lnTo>
                <a:lnTo>
                  <a:pt x="111" y="1524"/>
                </a:lnTo>
                <a:lnTo>
                  <a:pt x="111" y="1528"/>
                </a:lnTo>
                <a:lnTo>
                  <a:pt x="110" y="1530"/>
                </a:lnTo>
                <a:lnTo>
                  <a:pt x="110" y="1533"/>
                </a:lnTo>
                <a:lnTo>
                  <a:pt x="109" y="1536"/>
                </a:lnTo>
                <a:lnTo>
                  <a:pt x="108" y="1537"/>
                </a:lnTo>
                <a:lnTo>
                  <a:pt x="107" y="1539"/>
                </a:lnTo>
                <a:lnTo>
                  <a:pt x="106" y="1541"/>
                </a:lnTo>
                <a:lnTo>
                  <a:pt x="106" y="1543"/>
                </a:lnTo>
                <a:lnTo>
                  <a:pt x="107" y="1544"/>
                </a:lnTo>
                <a:lnTo>
                  <a:pt x="110" y="1546"/>
                </a:lnTo>
                <a:lnTo>
                  <a:pt x="113" y="1550"/>
                </a:lnTo>
                <a:lnTo>
                  <a:pt x="117" y="1553"/>
                </a:lnTo>
                <a:lnTo>
                  <a:pt x="124" y="1559"/>
                </a:lnTo>
                <a:lnTo>
                  <a:pt x="127" y="1561"/>
                </a:lnTo>
                <a:lnTo>
                  <a:pt x="124" y="1561"/>
                </a:lnTo>
                <a:lnTo>
                  <a:pt x="122" y="1561"/>
                </a:lnTo>
                <a:lnTo>
                  <a:pt x="119" y="1561"/>
                </a:lnTo>
                <a:lnTo>
                  <a:pt x="117" y="1561"/>
                </a:lnTo>
                <a:lnTo>
                  <a:pt x="117" y="1570"/>
                </a:lnTo>
                <a:lnTo>
                  <a:pt x="117" y="1578"/>
                </a:lnTo>
                <a:lnTo>
                  <a:pt x="117" y="1585"/>
                </a:lnTo>
                <a:lnTo>
                  <a:pt x="117" y="1592"/>
                </a:lnTo>
                <a:lnTo>
                  <a:pt x="117" y="1599"/>
                </a:lnTo>
                <a:lnTo>
                  <a:pt x="117" y="1606"/>
                </a:lnTo>
                <a:lnTo>
                  <a:pt x="117" y="1614"/>
                </a:lnTo>
                <a:lnTo>
                  <a:pt x="117" y="1622"/>
                </a:lnTo>
                <a:lnTo>
                  <a:pt x="117" y="1624"/>
                </a:lnTo>
                <a:lnTo>
                  <a:pt x="117" y="1626"/>
                </a:lnTo>
                <a:lnTo>
                  <a:pt x="116" y="1627"/>
                </a:lnTo>
                <a:lnTo>
                  <a:pt x="116" y="1628"/>
                </a:lnTo>
                <a:lnTo>
                  <a:pt x="113" y="1632"/>
                </a:lnTo>
                <a:lnTo>
                  <a:pt x="111" y="1634"/>
                </a:lnTo>
                <a:lnTo>
                  <a:pt x="110" y="1638"/>
                </a:lnTo>
                <a:lnTo>
                  <a:pt x="108" y="1642"/>
                </a:lnTo>
                <a:lnTo>
                  <a:pt x="107" y="1644"/>
                </a:lnTo>
                <a:lnTo>
                  <a:pt x="107" y="1647"/>
                </a:lnTo>
                <a:lnTo>
                  <a:pt x="106" y="1648"/>
                </a:lnTo>
                <a:lnTo>
                  <a:pt x="106" y="1651"/>
                </a:lnTo>
                <a:lnTo>
                  <a:pt x="106" y="1657"/>
                </a:lnTo>
                <a:lnTo>
                  <a:pt x="106" y="1662"/>
                </a:lnTo>
                <a:lnTo>
                  <a:pt x="106" y="1668"/>
                </a:lnTo>
                <a:lnTo>
                  <a:pt x="106" y="1671"/>
                </a:lnTo>
                <a:lnTo>
                  <a:pt x="106" y="1675"/>
                </a:lnTo>
                <a:lnTo>
                  <a:pt x="105" y="1677"/>
                </a:lnTo>
                <a:lnTo>
                  <a:pt x="104" y="1680"/>
                </a:lnTo>
                <a:lnTo>
                  <a:pt x="103" y="1682"/>
                </a:lnTo>
                <a:lnTo>
                  <a:pt x="102" y="1685"/>
                </a:lnTo>
                <a:lnTo>
                  <a:pt x="100" y="1688"/>
                </a:lnTo>
                <a:lnTo>
                  <a:pt x="100" y="1690"/>
                </a:lnTo>
                <a:lnTo>
                  <a:pt x="99" y="1693"/>
                </a:lnTo>
                <a:lnTo>
                  <a:pt x="99" y="1696"/>
                </a:lnTo>
                <a:lnTo>
                  <a:pt x="100" y="1698"/>
                </a:lnTo>
                <a:lnTo>
                  <a:pt x="100" y="1700"/>
                </a:lnTo>
                <a:lnTo>
                  <a:pt x="102" y="1702"/>
                </a:lnTo>
                <a:lnTo>
                  <a:pt x="103" y="1704"/>
                </a:lnTo>
                <a:lnTo>
                  <a:pt x="103" y="1705"/>
                </a:lnTo>
                <a:lnTo>
                  <a:pt x="105" y="1707"/>
                </a:lnTo>
                <a:lnTo>
                  <a:pt x="107" y="1708"/>
                </a:lnTo>
                <a:lnTo>
                  <a:pt x="110" y="1710"/>
                </a:lnTo>
                <a:lnTo>
                  <a:pt x="114" y="1712"/>
                </a:lnTo>
                <a:lnTo>
                  <a:pt x="118" y="1713"/>
                </a:lnTo>
                <a:lnTo>
                  <a:pt x="123" y="1714"/>
                </a:lnTo>
                <a:lnTo>
                  <a:pt x="127" y="1716"/>
                </a:lnTo>
                <a:lnTo>
                  <a:pt x="131" y="1717"/>
                </a:lnTo>
                <a:lnTo>
                  <a:pt x="136" y="1718"/>
                </a:lnTo>
                <a:lnTo>
                  <a:pt x="139" y="1719"/>
                </a:lnTo>
                <a:lnTo>
                  <a:pt x="141" y="1720"/>
                </a:lnTo>
                <a:lnTo>
                  <a:pt x="142" y="1722"/>
                </a:lnTo>
                <a:lnTo>
                  <a:pt x="144" y="1723"/>
                </a:lnTo>
                <a:lnTo>
                  <a:pt x="145" y="1724"/>
                </a:lnTo>
                <a:lnTo>
                  <a:pt x="145" y="1725"/>
                </a:lnTo>
                <a:lnTo>
                  <a:pt x="146" y="1727"/>
                </a:lnTo>
                <a:lnTo>
                  <a:pt x="146" y="1729"/>
                </a:lnTo>
                <a:lnTo>
                  <a:pt x="146" y="1730"/>
                </a:lnTo>
                <a:lnTo>
                  <a:pt x="146" y="1732"/>
                </a:lnTo>
                <a:lnTo>
                  <a:pt x="146" y="1734"/>
                </a:lnTo>
                <a:lnTo>
                  <a:pt x="145" y="1736"/>
                </a:lnTo>
                <a:lnTo>
                  <a:pt x="145" y="1737"/>
                </a:lnTo>
                <a:lnTo>
                  <a:pt x="144" y="1741"/>
                </a:lnTo>
                <a:lnTo>
                  <a:pt x="141" y="1744"/>
                </a:lnTo>
                <a:lnTo>
                  <a:pt x="138" y="1746"/>
                </a:lnTo>
                <a:lnTo>
                  <a:pt x="136" y="1749"/>
                </a:lnTo>
                <a:lnTo>
                  <a:pt x="132" y="1751"/>
                </a:lnTo>
                <a:lnTo>
                  <a:pt x="129" y="1754"/>
                </a:lnTo>
                <a:lnTo>
                  <a:pt x="122" y="1758"/>
                </a:lnTo>
                <a:lnTo>
                  <a:pt x="116" y="1762"/>
                </a:lnTo>
                <a:lnTo>
                  <a:pt x="112" y="1764"/>
                </a:lnTo>
                <a:lnTo>
                  <a:pt x="110" y="1765"/>
                </a:lnTo>
                <a:lnTo>
                  <a:pt x="108" y="1767"/>
                </a:lnTo>
                <a:lnTo>
                  <a:pt x="106" y="1769"/>
                </a:lnTo>
                <a:lnTo>
                  <a:pt x="106" y="1785"/>
                </a:lnTo>
                <a:lnTo>
                  <a:pt x="107" y="1786"/>
                </a:lnTo>
                <a:lnTo>
                  <a:pt x="109" y="1786"/>
                </a:lnTo>
                <a:lnTo>
                  <a:pt x="109" y="1787"/>
                </a:lnTo>
                <a:lnTo>
                  <a:pt x="110" y="1788"/>
                </a:lnTo>
                <a:lnTo>
                  <a:pt x="110" y="1791"/>
                </a:lnTo>
                <a:lnTo>
                  <a:pt x="110" y="1793"/>
                </a:lnTo>
                <a:lnTo>
                  <a:pt x="109" y="1800"/>
                </a:lnTo>
                <a:lnTo>
                  <a:pt x="108" y="1807"/>
                </a:lnTo>
                <a:lnTo>
                  <a:pt x="109" y="1807"/>
                </a:lnTo>
                <a:lnTo>
                  <a:pt x="109" y="1809"/>
                </a:lnTo>
                <a:lnTo>
                  <a:pt x="109" y="1810"/>
                </a:lnTo>
                <a:lnTo>
                  <a:pt x="110" y="1811"/>
                </a:lnTo>
                <a:lnTo>
                  <a:pt x="110" y="1813"/>
                </a:lnTo>
                <a:lnTo>
                  <a:pt x="112" y="1814"/>
                </a:lnTo>
                <a:lnTo>
                  <a:pt x="114" y="1815"/>
                </a:lnTo>
                <a:lnTo>
                  <a:pt x="116" y="1817"/>
                </a:lnTo>
                <a:lnTo>
                  <a:pt x="116" y="1818"/>
                </a:lnTo>
                <a:lnTo>
                  <a:pt x="117" y="1820"/>
                </a:lnTo>
                <a:lnTo>
                  <a:pt x="117" y="1820"/>
                </a:lnTo>
                <a:lnTo>
                  <a:pt x="117" y="1821"/>
                </a:lnTo>
                <a:lnTo>
                  <a:pt x="117" y="1826"/>
                </a:lnTo>
                <a:lnTo>
                  <a:pt x="116" y="1832"/>
                </a:lnTo>
                <a:lnTo>
                  <a:pt x="114" y="1840"/>
                </a:lnTo>
                <a:lnTo>
                  <a:pt x="112" y="1849"/>
                </a:lnTo>
                <a:lnTo>
                  <a:pt x="111" y="1859"/>
                </a:lnTo>
                <a:lnTo>
                  <a:pt x="110" y="1867"/>
                </a:lnTo>
                <a:lnTo>
                  <a:pt x="108" y="1875"/>
                </a:lnTo>
                <a:lnTo>
                  <a:pt x="106" y="1879"/>
                </a:lnTo>
                <a:lnTo>
                  <a:pt x="92" y="1879"/>
                </a:lnTo>
                <a:lnTo>
                  <a:pt x="93" y="1869"/>
                </a:lnTo>
                <a:lnTo>
                  <a:pt x="94" y="1862"/>
                </a:lnTo>
                <a:lnTo>
                  <a:pt x="94" y="1860"/>
                </a:lnTo>
                <a:lnTo>
                  <a:pt x="94" y="1858"/>
                </a:lnTo>
                <a:lnTo>
                  <a:pt x="93" y="1856"/>
                </a:lnTo>
                <a:lnTo>
                  <a:pt x="92" y="1854"/>
                </a:lnTo>
                <a:lnTo>
                  <a:pt x="92" y="1853"/>
                </a:lnTo>
                <a:lnTo>
                  <a:pt x="91" y="1851"/>
                </a:lnTo>
                <a:lnTo>
                  <a:pt x="90" y="1850"/>
                </a:lnTo>
                <a:lnTo>
                  <a:pt x="89" y="1849"/>
                </a:lnTo>
                <a:lnTo>
                  <a:pt x="87" y="1847"/>
                </a:lnTo>
                <a:lnTo>
                  <a:pt x="84" y="1844"/>
                </a:lnTo>
                <a:lnTo>
                  <a:pt x="82" y="1842"/>
                </a:lnTo>
                <a:lnTo>
                  <a:pt x="82" y="1841"/>
                </a:lnTo>
                <a:lnTo>
                  <a:pt x="80" y="1839"/>
                </a:lnTo>
                <a:lnTo>
                  <a:pt x="80" y="1837"/>
                </a:lnTo>
                <a:lnTo>
                  <a:pt x="79" y="1834"/>
                </a:lnTo>
                <a:lnTo>
                  <a:pt x="79" y="1833"/>
                </a:lnTo>
                <a:lnTo>
                  <a:pt x="80" y="1830"/>
                </a:lnTo>
                <a:lnTo>
                  <a:pt x="80" y="1827"/>
                </a:lnTo>
                <a:lnTo>
                  <a:pt x="69" y="1827"/>
                </a:lnTo>
                <a:lnTo>
                  <a:pt x="65" y="1830"/>
                </a:lnTo>
                <a:lnTo>
                  <a:pt x="61" y="1833"/>
                </a:lnTo>
                <a:lnTo>
                  <a:pt x="58" y="1834"/>
                </a:lnTo>
                <a:lnTo>
                  <a:pt x="56" y="1835"/>
                </a:lnTo>
                <a:lnTo>
                  <a:pt x="54" y="1836"/>
                </a:lnTo>
                <a:lnTo>
                  <a:pt x="50" y="1837"/>
                </a:lnTo>
                <a:lnTo>
                  <a:pt x="42" y="1836"/>
                </a:lnTo>
                <a:lnTo>
                  <a:pt x="34" y="1835"/>
                </a:lnTo>
                <a:lnTo>
                  <a:pt x="30" y="1835"/>
                </a:lnTo>
                <a:lnTo>
                  <a:pt x="27" y="1835"/>
                </a:lnTo>
                <a:lnTo>
                  <a:pt x="26" y="1835"/>
                </a:lnTo>
                <a:lnTo>
                  <a:pt x="25" y="1836"/>
                </a:lnTo>
                <a:lnTo>
                  <a:pt x="24" y="1836"/>
                </a:lnTo>
                <a:lnTo>
                  <a:pt x="24" y="1837"/>
                </a:lnTo>
                <a:lnTo>
                  <a:pt x="24" y="1839"/>
                </a:lnTo>
                <a:lnTo>
                  <a:pt x="25" y="1841"/>
                </a:lnTo>
                <a:lnTo>
                  <a:pt x="26" y="1842"/>
                </a:lnTo>
                <a:lnTo>
                  <a:pt x="27" y="1844"/>
                </a:lnTo>
                <a:lnTo>
                  <a:pt x="27" y="1846"/>
                </a:lnTo>
                <a:lnTo>
                  <a:pt x="29" y="1847"/>
                </a:lnTo>
                <a:lnTo>
                  <a:pt x="31" y="1848"/>
                </a:lnTo>
                <a:lnTo>
                  <a:pt x="33" y="1849"/>
                </a:lnTo>
                <a:lnTo>
                  <a:pt x="36" y="1852"/>
                </a:lnTo>
                <a:lnTo>
                  <a:pt x="40" y="1853"/>
                </a:lnTo>
                <a:lnTo>
                  <a:pt x="42" y="1855"/>
                </a:lnTo>
                <a:lnTo>
                  <a:pt x="45" y="1855"/>
                </a:lnTo>
                <a:lnTo>
                  <a:pt x="44" y="1858"/>
                </a:lnTo>
                <a:lnTo>
                  <a:pt x="44" y="1861"/>
                </a:lnTo>
                <a:lnTo>
                  <a:pt x="43" y="1862"/>
                </a:lnTo>
                <a:lnTo>
                  <a:pt x="41" y="1865"/>
                </a:lnTo>
                <a:lnTo>
                  <a:pt x="41" y="1866"/>
                </a:lnTo>
                <a:lnTo>
                  <a:pt x="40" y="1868"/>
                </a:lnTo>
                <a:lnTo>
                  <a:pt x="38" y="1869"/>
                </a:lnTo>
                <a:lnTo>
                  <a:pt x="36" y="1870"/>
                </a:lnTo>
                <a:lnTo>
                  <a:pt x="33" y="1872"/>
                </a:lnTo>
                <a:lnTo>
                  <a:pt x="29" y="1873"/>
                </a:lnTo>
                <a:lnTo>
                  <a:pt x="25" y="1874"/>
                </a:lnTo>
                <a:lnTo>
                  <a:pt x="20" y="1875"/>
                </a:lnTo>
                <a:lnTo>
                  <a:pt x="17" y="1876"/>
                </a:lnTo>
                <a:lnTo>
                  <a:pt x="13" y="1876"/>
                </a:lnTo>
                <a:lnTo>
                  <a:pt x="9" y="1877"/>
                </a:lnTo>
                <a:lnTo>
                  <a:pt x="6" y="1879"/>
                </a:lnTo>
                <a:lnTo>
                  <a:pt x="5" y="1880"/>
                </a:lnTo>
                <a:lnTo>
                  <a:pt x="3" y="1882"/>
                </a:lnTo>
                <a:lnTo>
                  <a:pt x="2" y="1883"/>
                </a:lnTo>
                <a:lnTo>
                  <a:pt x="1" y="1884"/>
                </a:lnTo>
                <a:lnTo>
                  <a:pt x="0" y="1886"/>
                </a:lnTo>
                <a:lnTo>
                  <a:pt x="0" y="1888"/>
                </a:lnTo>
                <a:lnTo>
                  <a:pt x="0" y="1890"/>
                </a:lnTo>
                <a:lnTo>
                  <a:pt x="0" y="1893"/>
                </a:lnTo>
                <a:lnTo>
                  <a:pt x="0" y="1895"/>
                </a:lnTo>
                <a:lnTo>
                  <a:pt x="0" y="1897"/>
                </a:lnTo>
                <a:lnTo>
                  <a:pt x="0" y="1899"/>
                </a:lnTo>
                <a:lnTo>
                  <a:pt x="1" y="1901"/>
                </a:lnTo>
                <a:lnTo>
                  <a:pt x="3" y="1903"/>
                </a:lnTo>
                <a:lnTo>
                  <a:pt x="4" y="1904"/>
                </a:lnTo>
                <a:lnTo>
                  <a:pt x="6" y="1906"/>
                </a:lnTo>
                <a:lnTo>
                  <a:pt x="7" y="1907"/>
                </a:lnTo>
                <a:lnTo>
                  <a:pt x="11" y="1910"/>
                </a:lnTo>
                <a:lnTo>
                  <a:pt x="15" y="1911"/>
                </a:lnTo>
                <a:lnTo>
                  <a:pt x="20" y="1913"/>
                </a:lnTo>
                <a:lnTo>
                  <a:pt x="24" y="1915"/>
                </a:lnTo>
                <a:lnTo>
                  <a:pt x="24" y="1908"/>
                </a:lnTo>
                <a:lnTo>
                  <a:pt x="24" y="1901"/>
                </a:lnTo>
                <a:lnTo>
                  <a:pt x="24" y="1895"/>
                </a:lnTo>
                <a:lnTo>
                  <a:pt x="24" y="1888"/>
                </a:lnTo>
                <a:lnTo>
                  <a:pt x="27" y="1889"/>
                </a:lnTo>
                <a:lnTo>
                  <a:pt x="29" y="1890"/>
                </a:lnTo>
                <a:lnTo>
                  <a:pt x="32" y="1892"/>
                </a:lnTo>
                <a:lnTo>
                  <a:pt x="34" y="1894"/>
                </a:lnTo>
                <a:lnTo>
                  <a:pt x="39" y="1897"/>
                </a:lnTo>
                <a:lnTo>
                  <a:pt x="43" y="1900"/>
                </a:lnTo>
                <a:lnTo>
                  <a:pt x="46" y="1902"/>
                </a:lnTo>
                <a:lnTo>
                  <a:pt x="48" y="1903"/>
                </a:lnTo>
                <a:lnTo>
                  <a:pt x="51" y="1904"/>
                </a:lnTo>
                <a:lnTo>
                  <a:pt x="54" y="1906"/>
                </a:lnTo>
                <a:lnTo>
                  <a:pt x="56" y="1907"/>
                </a:lnTo>
                <a:lnTo>
                  <a:pt x="59" y="1907"/>
                </a:lnTo>
                <a:lnTo>
                  <a:pt x="62" y="1908"/>
                </a:lnTo>
                <a:lnTo>
                  <a:pt x="66" y="1908"/>
                </a:lnTo>
                <a:lnTo>
                  <a:pt x="66" y="1895"/>
                </a:lnTo>
                <a:lnTo>
                  <a:pt x="76" y="1895"/>
                </a:lnTo>
                <a:lnTo>
                  <a:pt x="84" y="1902"/>
                </a:lnTo>
                <a:lnTo>
                  <a:pt x="89" y="1907"/>
                </a:lnTo>
                <a:lnTo>
                  <a:pt x="92" y="1910"/>
                </a:lnTo>
                <a:lnTo>
                  <a:pt x="95" y="1914"/>
                </a:lnTo>
                <a:lnTo>
                  <a:pt x="95" y="1916"/>
                </a:lnTo>
                <a:lnTo>
                  <a:pt x="96" y="1918"/>
                </a:lnTo>
                <a:lnTo>
                  <a:pt x="96" y="1920"/>
                </a:lnTo>
                <a:lnTo>
                  <a:pt x="97" y="1924"/>
                </a:lnTo>
                <a:lnTo>
                  <a:pt x="93" y="1924"/>
                </a:lnTo>
                <a:lnTo>
                  <a:pt x="89" y="1924"/>
                </a:lnTo>
                <a:lnTo>
                  <a:pt x="87" y="1925"/>
                </a:lnTo>
                <a:lnTo>
                  <a:pt x="84" y="1926"/>
                </a:lnTo>
                <a:lnTo>
                  <a:pt x="83" y="1927"/>
                </a:lnTo>
                <a:lnTo>
                  <a:pt x="82" y="1928"/>
                </a:lnTo>
                <a:lnTo>
                  <a:pt x="82" y="1930"/>
                </a:lnTo>
                <a:lnTo>
                  <a:pt x="81" y="1931"/>
                </a:lnTo>
                <a:lnTo>
                  <a:pt x="80" y="1933"/>
                </a:lnTo>
                <a:lnTo>
                  <a:pt x="80" y="1937"/>
                </a:lnTo>
                <a:lnTo>
                  <a:pt x="80" y="1938"/>
                </a:lnTo>
                <a:lnTo>
                  <a:pt x="80" y="1941"/>
                </a:lnTo>
                <a:lnTo>
                  <a:pt x="81" y="1943"/>
                </a:lnTo>
                <a:lnTo>
                  <a:pt x="82" y="1945"/>
                </a:lnTo>
                <a:lnTo>
                  <a:pt x="82" y="1946"/>
                </a:lnTo>
                <a:lnTo>
                  <a:pt x="82" y="1949"/>
                </a:lnTo>
                <a:lnTo>
                  <a:pt x="84" y="1950"/>
                </a:lnTo>
                <a:lnTo>
                  <a:pt x="85" y="1952"/>
                </a:lnTo>
                <a:lnTo>
                  <a:pt x="88" y="1954"/>
                </a:lnTo>
                <a:lnTo>
                  <a:pt x="90" y="1956"/>
                </a:lnTo>
                <a:lnTo>
                  <a:pt x="94" y="1958"/>
                </a:lnTo>
                <a:lnTo>
                  <a:pt x="97" y="1959"/>
                </a:lnTo>
                <a:lnTo>
                  <a:pt x="102" y="1961"/>
                </a:lnTo>
                <a:lnTo>
                  <a:pt x="106" y="1962"/>
                </a:lnTo>
                <a:lnTo>
                  <a:pt x="110" y="1962"/>
                </a:lnTo>
                <a:lnTo>
                  <a:pt x="115" y="1963"/>
                </a:lnTo>
                <a:lnTo>
                  <a:pt x="124" y="1964"/>
                </a:lnTo>
                <a:lnTo>
                  <a:pt x="133" y="1964"/>
                </a:lnTo>
                <a:lnTo>
                  <a:pt x="134" y="1971"/>
                </a:lnTo>
                <a:lnTo>
                  <a:pt x="136" y="1977"/>
                </a:lnTo>
                <a:lnTo>
                  <a:pt x="138" y="1982"/>
                </a:lnTo>
                <a:lnTo>
                  <a:pt x="140" y="1987"/>
                </a:lnTo>
                <a:lnTo>
                  <a:pt x="137" y="1987"/>
                </a:lnTo>
                <a:lnTo>
                  <a:pt x="134" y="1987"/>
                </a:lnTo>
                <a:lnTo>
                  <a:pt x="132" y="1986"/>
                </a:lnTo>
                <a:lnTo>
                  <a:pt x="130" y="1985"/>
                </a:lnTo>
                <a:lnTo>
                  <a:pt x="124" y="1983"/>
                </a:lnTo>
                <a:lnTo>
                  <a:pt x="120" y="1980"/>
                </a:lnTo>
                <a:lnTo>
                  <a:pt x="116" y="1979"/>
                </a:lnTo>
                <a:lnTo>
                  <a:pt x="110" y="1977"/>
                </a:lnTo>
                <a:lnTo>
                  <a:pt x="108" y="1976"/>
                </a:lnTo>
                <a:lnTo>
                  <a:pt x="105" y="1976"/>
                </a:lnTo>
                <a:lnTo>
                  <a:pt x="103" y="1975"/>
                </a:lnTo>
                <a:lnTo>
                  <a:pt x="99" y="1975"/>
                </a:lnTo>
                <a:lnTo>
                  <a:pt x="96" y="1976"/>
                </a:lnTo>
                <a:lnTo>
                  <a:pt x="93" y="1977"/>
                </a:lnTo>
                <a:lnTo>
                  <a:pt x="90" y="1979"/>
                </a:lnTo>
                <a:lnTo>
                  <a:pt x="87" y="1980"/>
                </a:lnTo>
                <a:lnTo>
                  <a:pt x="84" y="1981"/>
                </a:lnTo>
                <a:lnTo>
                  <a:pt x="82" y="1982"/>
                </a:lnTo>
                <a:lnTo>
                  <a:pt x="80" y="1983"/>
                </a:lnTo>
                <a:lnTo>
                  <a:pt x="78" y="1984"/>
                </a:lnTo>
                <a:lnTo>
                  <a:pt x="82" y="1986"/>
                </a:lnTo>
                <a:lnTo>
                  <a:pt x="85" y="1987"/>
                </a:lnTo>
                <a:lnTo>
                  <a:pt x="88" y="1989"/>
                </a:lnTo>
                <a:lnTo>
                  <a:pt x="91" y="1991"/>
                </a:lnTo>
                <a:lnTo>
                  <a:pt x="94" y="1993"/>
                </a:lnTo>
                <a:lnTo>
                  <a:pt x="96" y="1995"/>
                </a:lnTo>
                <a:lnTo>
                  <a:pt x="97" y="1998"/>
                </a:lnTo>
                <a:lnTo>
                  <a:pt x="99" y="2000"/>
                </a:lnTo>
                <a:lnTo>
                  <a:pt x="100" y="2003"/>
                </a:lnTo>
                <a:lnTo>
                  <a:pt x="101" y="2006"/>
                </a:lnTo>
                <a:lnTo>
                  <a:pt x="102" y="2009"/>
                </a:lnTo>
                <a:lnTo>
                  <a:pt x="102" y="2012"/>
                </a:lnTo>
                <a:lnTo>
                  <a:pt x="102" y="2015"/>
                </a:lnTo>
                <a:lnTo>
                  <a:pt x="102" y="2019"/>
                </a:lnTo>
                <a:lnTo>
                  <a:pt x="102" y="2022"/>
                </a:lnTo>
                <a:lnTo>
                  <a:pt x="101" y="2026"/>
                </a:lnTo>
                <a:lnTo>
                  <a:pt x="100" y="2028"/>
                </a:lnTo>
                <a:lnTo>
                  <a:pt x="99" y="2028"/>
                </a:lnTo>
                <a:lnTo>
                  <a:pt x="98" y="2030"/>
                </a:lnTo>
                <a:lnTo>
                  <a:pt x="97" y="2032"/>
                </a:lnTo>
                <a:lnTo>
                  <a:pt x="97" y="2035"/>
                </a:lnTo>
                <a:lnTo>
                  <a:pt x="97" y="2036"/>
                </a:lnTo>
                <a:lnTo>
                  <a:pt x="97" y="2038"/>
                </a:lnTo>
                <a:lnTo>
                  <a:pt x="97" y="2041"/>
                </a:lnTo>
                <a:lnTo>
                  <a:pt x="99" y="2046"/>
                </a:lnTo>
                <a:lnTo>
                  <a:pt x="100" y="2051"/>
                </a:lnTo>
                <a:lnTo>
                  <a:pt x="103" y="2056"/>
                </a:lnTo>
                <a:lnTo>
                  <a:pt x="104" y="2062"/>
                </a:lnTo>
                <a:lnTo>
                  <a:pt x="110" y="2072"/>
                </a:lnTo>
                <a:lnTo>
                  <a:pt x="114" y="2080"/>
                </a:lnTo>
                <a:lnTo>
                  <a:pt x="117" y="2086"/>
                </a:lnTo>
                <a:lnTo>
                  <a:pt x="118" y="2089"/>
                </a:lnTo>
                <a:lnTo>
                  <a:pt x="121" y="2100"/>
                </a:lnTo>
                <a:lnTo>
                  <a:pt x="123" y="2109"/>
                </a:lnTo>
                <a:lnTo>
                  <a:pt x="125" y="2117"/>
                </a:lnTo>
                <a:lnTo>
                  <a:pt x="127" y="2126"/>
                </a:lnTo>
                <a:lnTo>
                  <a:pt x="123" y="2126"/>
                </a:lnTo>
                <a:lnTo>
                  <a:pt x="118" y="2126"/>
                </a:lnTo>
                <a:lnTo>
                  <a:pt x="116" y="2126"/>
                </a:lnTo>
                <a:lnTo>
                  <a:pt x="112" y="2127"/>
                </a:lnTo>
                <a:lnTo>
                  <a:pt x="110" y="2127"/>
                </a:lnTo>
                <a:lnTo>
                  <a:pt x="110" y="2128"/>
                </a:lnTo>
                <a:lnTo>
                  <a:pt x="109" y="2129"/>
                </a:lnTo>
                <a:lnTo>
                  <a:pt x="108" y="2130"/>
                </a:lnTo>
                <a:lnTo>
                  <a:pt x="107" y="2132"/>
                </a:lnTo>
                <a:lnTo>
                  <a:pt x="107" y="2132"/>
                </a:lnTo>
                <a:lnTo>
                  <a:pt x="106" y="2134"/>
                </a:lnTo>
                <a:lnTo>
                  <a:pt x="106" y="2136"/>
                </a:lnTo>
                <a:lnTo>
                  <a:pt x="106" y="2139"/>
                </a:lnTo>
                <a:lnTo>
                  <a:pt x="107" y="2140"/>
                </a:lnTo>
                <a:lnTo>
                  <a:pt x="108" y="2142"/>
                </a:lnTo>
                <a:lnTo>
                  <a:pt x="109" y="2143"/>
                </a:lnTo>
                <a:lnTo>
                  <a:pt x="110" y="2144"/>
                </a:lnTo>
                <a:lnTo>
                  <a:pt x="111" y="2145"/>
                </a:lnTo>
                <a:lnTo>
                  <a:pt x="113" y="2145"/>
                </a:lnTo>
                <a:lnTo>
                  <a:pt x="115" y="2146"/>
                </a:lnTo>
                <a:lnTo>
                  <a:pt x="123" y="2145"/>
                </a:lnTo>
                <a:lnTo>
                  <a:pt x="129" y="2145"/>
                </a:lnTo>
                <a:lnTo>
                  <a:pt x="133" y="2145"/>
                </a:lnTo>
                <a:lnTo>
                  <a:pt x="138" y="2145"/>
                </a:lnTo>
                <a:lnTo>
                  <a:pt x="138" y="2151"/>
                </a:lnTo>
                <a:lnTo>
                  <a:pt x="138" y="2156"/>
                </a:lnTo>
                <a:lnTo>
                  <a:pt x="139" y="2158"/>
                </a:lnTo>
                <a:lnTo>
                  <a:pt x="140" y="2160"/>
                </a:lnTo>
                <a:lnTo>
                  <a:pt x="141" y="2160"/>
                </a:lnTo>
                <a:lnTo>
                  <a:pt x="141" y="2162"/>
                </a:lnTo>
                <a:lnTo>
                  <a:pt x="144" y="2165"/>
                </a:lnTo>
                <a:lnTo>
                  <a:pt x="146" y="2166"/>
                </a:lnTo>
                <a:lnTo>
                  <a:pt x="148" y="2169"/>
                </a:lnTo>
                <a:lnTo>
                  <a:pt x="151" y="2172"/>
                </a:lnTo>
                <a:lnTo>
                  <a:pt x="151" y="2175"/>
                </a:lnTo>
                <a:lnTo>
                  <a:pt x="151" y="2180"/>
                </a:lnTo>
                <a:lnTo>
                  <a:pt x="150" y="2182"/>
                </a:lnTo>
                <a:lnTo>
                  <a:pt x="150" y="2184"/>
                </a:lnTo>
                <a:lnTo>
                  <a:pt x="149" y="2186"/>
                </a:lnTo>
                <a:lnTo>
                  <a:pt x="148" y="2187"/>
                </a:lnTo>
                <a:lnTo>
                  <a:pt x="148" y="2195"/>
                </a:lnTo>
                <a:lnTo>
                  <a:pt x="164" y="2195"/>
                </a:lnTo>
                <a:lnTo>
                  <a:pt x="164" y="2219"/>
                </a:lnTo>
                <a:lnTo>
                  <a:pt x="164" y="2221"/>
                </a:lnTo>
                <a:lnTo>
                  <a:pt x="165" y="2222"/>
                </a:lnTo>
                <a:lnTo>
                  <a:pt x="165" y="2224"/>
                </a:lnTo>
                <a:lnTo>
                  <a:pt x="165" y="2226"/>
                </a:lnTo>
                <a:lnTo>
                  <a:pt x="167" y="2227"/>
                </a:lnTo>
                <a:lnTo>
                  <a:pt x="168" y="2228"/>
                </a:lnTo>
                <a:lnTo>
                  <a:pt x="169" y="2229"/>
                </a:lnTo>
                <a:lnTo>
                  <a:pt x="171" y="2230"/>
                </a:lnTo>
                <a:lnTo>
                  <a:pt x="173" y="2231"/>
                </a:lnTo>
                <a:lnTo>
                  <a:pt x="177" y="2232"/>
                </a:lnTo>
                <a:lnTo>
                  <a:pt x="179" y="2232"/>
                </a:lnTo>
                <a:lnTo>
                  <a:pt x="184" y="2232"/>
                </a:lnTo>
                <a:lnTo>
                  <a:pt x="184" y="2239"/>
                </a:lnTo>
                <a:lnTo>
                  <a:pt x="184" y="2244"/>
                </a:lnTo>
                <a:lnTo>
                  <a:pt x="184" y="2249"/>
                </a:lnTo>
                <a:lnTo>
                  <a:pt x="184" y="2252"/>
                </a:lnTo>
                <a:lnTo>
                  <a:pt x="184" y="2254"/>
                </a:lnTo>
                <a:lnTo>
                  <a:pt x="184" y="2255"/>
                </a:lnTo>
                <a:lnTo>
                  <a:pt x="185" y="2256"/>
                </a:lnTo>
                <a:lnTo>
                  <a:pt x="186" y="2256"/>
                </a:lnTo>
                <a:lnTo>
                  <a:pt x="188" y="2257"/>
                </a:lnTo>
                <a:lnTo>
                  <a:pt x="191" y="2257"/>
                </a:lnTo>
                <a:lnTo>
                  <a:pt x="192" y="2257"/>
                </a:lnTo>
                <a:lnTo>
                  <a:pt x="193" y="2256"/>
                </a:lnTo>
                <a:lnTo>
                  <a:pt x="194" y="2255"/>
                </a:lnTo>
                <a:lnTo>
                  <a:pt x="195" y="2254"/>
                </a:lnTo>
                <a:lnTo>
                  <a:pt x="197" y="2252"/>
                </a:lnTo>
                <a:lnTo>
                  <a:pt x="198" y="2250"/>
                </a:lnTo>
                <a:lnTo>
                  <a:pt x="199" y="2249"/>
                </a:lnTo>
                <a:lnTo>
                  <a:pt x="200" y="2249"/>
                </a:lnTo>
                <a:lnTo>
                  <a:pt x="201" y="2249"/>
                </a:lnTo>
                <a:lnTo>
                  <a:pt x="201" y="2247"/>
                </a:lnTo>
                <a:lnTo>
                  <a:pt x="201" y="2244"/>
                </a:lnTo>
                <a:lnTo>
                  <a:pt x="201" y="2242"/>
                </a:lnTo>
                <a:lnTo>
                  <a:pt x="202" y="2240"/>
                </a:lnTo>
                <a:lnTo>
                  <a:pt x="203" y="2238"/>
                </a:lnTo>
                <a:lnTo>
                  <a:pt x="204" y="2236"/>
                </a:lnTo>
                <a:lnTo>
                  <a:pt x="205" y="2236"/>
                </a:lnTo>
                <a:lnTo>
                  <a:pt x="207" y="2236"/>
                </a:lnTo>
                <a:lnTo>
                  <a:pt x="215" y="2236"/>
                </a:lnTo>
                <a:lnTo>
                  <a:pt x="223" y="2236"/>
                </a:lnTo>
                <a:lnTo>
                  <a:pt x="230" y="2238"/>
                </a:lnTo>
                <a:lnTo>
                  <a:pt x="236" y="2239"/>
                </a:lnTo>
                <a:lnTo>
                  <a:pt x="235" y="2242"/>
                </a:lnTo>
                <a:lnTo>
                  <a:pt x="234" y="2243"/>
                </a:lnTo>
                <a:lnTo>
                  <a:pt x="234" y="2245"/>
                </a:lnTo>
                <a:lnTo>
                  <a:pt x="234" y="2247"/>
                </a:lnTo>
                <a:lnTo>
                  <a:pt x="234" y="2249"/>
                </a:lnTo>
                <a:lnTo>
                  <a:pt x="234" y="2249"/>
                </a:lnTo>
                <a:lnTo>
                  <a:pt x="235" y="2251"/>
                </a:lnTo>
                <a:lnTo>
                  <a:pt x="236" y="2252"/>
                </a:lnTo>
                <a:lnTo>
                  <a:pt x="237" y="2255"/>
                </a:lnTo>
                <a:lnTo>
                  <a:pt x="239" y="2256"/>
                </a:lnTo>
                <a:lnTo>
                  <a:pt x="240" y="2259"/>
                </a:lnTo>
                <a:lnTo>
                  <a:pt x="241" y="2263"/>
                </a:lnTo>
                <a:lnTo>
                  <a:pt x="241" y="2264"/>
                </a:lnTo>
                <a:lnTo>
                  <a:pt x="241" y="2267"/>
                </a:lnTo>
                <a:lnTo>
                  <a:pt x="241" y="2268"/>
                </a:lnTo>
                <a:lnTo>
                  <a:pt x="240" y="2270"/>
                </a:lnTo>
                <a:lnTo>
                  <a:pt x="240" y="2270"/>
                </a:lnTo>
                <a:lnTo>
                  <a:pt x="238" y="2271"/>
                </a:lnTo>
                <a:lnTo>
                  <a:pt x="237" y="2272"/>
                </a:lnTo>
                <a:lnTo>
                  <a:pt x="235" y="2273"/>
                </a:lnTo>
                <a:lnTo>
                  <a:pt x="233" y="2274"/>
                </a:lnTo>
                <a:lnTo>
                  <a:pt x="231" y="2276"/>
                </a:lnTo>
                <a:lnTo>
                  <a:pt x="230" y="2277"/>
                </a:lnTo>
                <a:lnTo>
                  <a:pt x="229" y="2277"/>
                </a:lnTo>
                <a:lnTo>
                  <a:pt x="229" y="2278"/>
                </a:lnTo>
                <a:lnTo>
                  <a:pt x="228" y="2279"/>
                </a:lnTo>
                <a:lnTo>
                  <a:pt x="229" y="2281"/>
                </a:lnTo>
                <a:lnTo>
                  <a:pt x="231" y="2283"/>
                </a:lnTo>
                <a:lnTo>
                  <a:pt x="233" y="2284"/>
                </a:lnTo>
                <a:lnTo>
                  <a:pt x="234" y="2285"/>
                </a:lnTo>
                <a:lnTo>
                  <a:pt x="237" y="2287"/>
                </a:lnTo>
                <a:lnTo>
                  <a:pt x="240" y="2288"/>
                </a:lnTo>
                <a:lnTo>
                  <a:pt x="241" y="2288"/>
                </a:lnTo>
                <a:lnTo>
                  <a:pt x="242" y="2288"/>
                </a:lnTo>
                <a:lnTo>
                  <a:pt x="244" y="2288"/>
                </a:lnTo>
                <a:lnTo>
                  <a:pt x="245" y="2288"/>
                </a:lnTo>
                <a:lnTo>
                  <a:pt x="290" y="2283"/>
                </a:lnTo>
                <a:lnTo>
                  <a:pt x="290" y="2284"/>
                </a:lnTo>
                <a:lnTo>
                  <a:pt x="290" y="2285"/>
                </a:lnTo>
                <a:lnTo>
                  <a:pt x="290" y="2286"/>
                </a:lnTo>
                <a:lnTo>
                  <a:pt x="290" y="2286"/>
                </a:lnTo>
                <a:lnTo>
                  <a:pt x="288" y="2288"/>
                </a:lnTo>
                <a:lnTo>
                  <a:pt x="286" y="2289"/>
                </a:lnTo>
                <a:lnTo>
                  <a:pt x="283" y="2290"/>
                </a:lnTo>
                <a:lnTo>
                  <a:pt x="280" y="2291"/>
                </a:lnTo>
                <a:lnTo>
                  <a:pt x="276" y="2291"/>
                </a:lnTo>
                <a:lnTo>
                  <a:pt x="273" y="2291"/>
                </a:lnTo>
                <a:lnTo>
                  <a:pt x="266" y="2292"/>
                </a:lnTo>
                <a:lnTo>
                  <a:pt x="260" y="2294"/>
                </a:lnTo>
                <a:lnTo>
                  <a:pt x="257" y="2295"/>
                </a:lnTo>
                <a:lnTo>
                  <a:pt x="255" y="2296"/>
                </a:lnTo>
                <a:lnTo>
                  <a:pt x="255" y="2296"/>
                </a:lnTo>
                <a:lnTo>
                  <a:pt x="254" y="2297"/>
                </a:lnTo>
                <a:lnTo>
                  <a:pt x="254" y="2298"/>
                </a:lnTo>
                <a:lnTo>
                  <a:pt x="254" y="2298"/>
                </a:lnTo>
                <a:lnTo>
                  <a:pt x="254" y="2304"/>
                </a:lnTo>
                <a:lnTo>
                  <a:pt x="254" y="2308"/>
                </a:lnTo>
                <a:lnTo>
                  <a:pt x="255" y="2310"/>
                </a:lnTo>
                <a:lnTo>
                  <a:pt x="255" y="2312"/>
                </a:lnTo>
                <a:lnTo>
                  <a:pt x="255" y="2313"/>
                </a:lnTo>
                <a:lnTo>
                  <a:pt x="256" y="2315"/>
                </a:lnTo>
                <a:lnTo>
                  <a:pt x="257" y="2316"/>
                </a:lnTo>
                <a:lnTo>
                  <a:pt x="258" y="2317"/>
                </a:lnTo>
                <a:lnTo>
                  <a:pt x="259" y="2318"/>
                </a:lnTo>
                <a:lnTo>
                  <a:pt x="261" y="2319"/>
                </a:lnTo>
                <a:lnTo>
                  <a:pt x="262" y="2319"/>
                </a:lnTo>
                <a:lnTo>
                  <a:pt x="264" y="2319"/>
                </a:lnTo>
                <a:lnTo>
                  <a:pt x="267" y="2320"/>
                </a:lnTo>
                <a:lnTo>
                  <a:pt x="269" y="2320"/>
                </a:lnTo>
                <a:lnTo>
                  <a:pt x="274" y="2317"/>
                </a:lnTo>
                <a:lnTo>
                  <a:pt x="283" y="2309"/>
                </a:lnTo>
                <a:lnTo>
                  <a:pt x="290" y="2305"/>
                </a:lnTo>
                <a:lnTo>
                  <a:pt x="294" y="2301"/>
                </a:lnTo>
                <a:lnTo>
                  <a:pt x="298" y="2299"/>
                </a:lnTo>
                <a:lnTo>
                  <a:pt x="301" y="2298"/>
                </a:lnTo>
                <a:lnTo>
                  <a:pt x="303" y="2298"/>
                </a:lnTo>
                <a:lnTo>
                  <a:pt x="306" y="2298"/>
                </a:lnTo>
                <a:lnTo>
                  <a:pt x="306" y="2301"/>
                </a:lnTo>
                <a:lnTo>
                  <a:pt x="306" y="2305"/>
                </a:lnTo>
                <a:lnTo>
                  <a:pt x="306" y="2306"/>
                </a:lnTo>
                <a:lnTo>
                  <a:pt x="305" y="2307"/>
                </a:lnTo>
                <a:lnTo>
                  <a:pt x="303" y="2310"/>
                </a:lnTo>
                <a:lnTo>
                  <a:pt x="302" y="2312"/>
                </a:lnTo>
                <a:lnTo>
                  <a:pt x="298" y="2318"/>
                </a:lnTo>
                <a:lnTo>
                  <a:pt x="293" y="2323"/>
                </a:lnTo>
                <a:lnTo>
                  <a:pt x="288" y="2328"/>
                </a:lnTo>
                <a:lnTo>
                  <a:pt x="283" y="2332"/>
                </a:lnTo>
                <a:lnTo>
                  <a:pt x="281" y="2334"/>
                </a:lnTo>
                <a:lnTo>
                  <a:pt x="279" y="2336"/>
                </a:lnTo>
                <a:lnTo>
                  <a:pt x="277" y="2337"/>
                </a:lnTo>
                <a:lnTo>
                  <a:pt x="276" y="2337"/>
                </a:lnTo>
                <a:lnTo>
                  <a:pt x="274" y="2337"/>
                </a:lnTo>
                <a:lnTo>
                  <a:pt x="272" y="2336"/>
                </a:lnTo>
                <a:lnTo>
                  <a:pt x="270" y="2336"/>
                </a:lnTo>
                <a:lnTo>
                  <a:pt x="269" y="2335"/>
                </a:lnTo>
                <a:lnTo>
                  <a:pt x="267" y="2335"/>
                </a:lnTo>
                <a:lnTo>
                  <a:pt x="266" y="2334"/>
                </a:lnTo>
                <a:lnTo>
                  <a:pt x="264" y="2334"/>
                </a:lnTo>
                <a:lnTo>
                  <a:pt x="262" y="2333"/>
                </a:lnTo>
                <a:lnTo>
                  <a:pt x="262" y="2333"/>
                </a:lnTo>
                <a:lnTo>
                  <a:pt x="261" y="2334"/>
                </a:lnTo>
                <a:lnTo>
                  <a:pt x="260" y="2334"/>
                </a:lnTo>
                <a:lnTo>
                  <a:pt x="259" y="2335"/>
                </a:lnTo>
                <a:lnTo>
                  <a:pt x="258" y="2336"/>
                </a:lnTo>
                <a:lnTo>
                  <a:pt x="257" y="2338"/>
                </a:lnTo>
                <a:lnTo>
                  <a:pt x="257" y="2342"/>
                </a:lnTo>
                <a:lnTo>
                  <a:pt x="257" y="2346"/>
                </a:lnTo>
                <a:lnTo>
                  <a:pt x="257" y="2347"/>
                </a:lnTo>
                <a:lnTo>
                  <a:pt x="257" y="2348"/>
                </a:lnTo>
                <a:lnTo>
                  <a:pt x="257" y="2350"/>
                </a:lnTo>
                <a:lnTo>
                  <a:pt x="258" y="2352"/>
                </a:lnTo>
                <a:lnTo>
                  <a:pt x="260" y="2354"/>
                </a:lnTo>
                <a:lnTo>
                  <a:pt x="262" y="2356"/>
                </a:lnTo>
                <a:lnTo>
                  <a:pt x="264" y="2359"/>
                </a:lnTo>
                <a:lnTo>
                  <a:pt x="267" y="2360"/>
                </a:lnTo>
                <a:lnTo>
                  <a:pt x="269" y="2362"/>
                </a:lnTo>
                <a:lnTo>
                  <a:pt x="273" y="2365"/>
                </a:lnTo>
                <a:lnTo>
                  <a:pt x="276" y="2366"/>
                </a:lnTo>
                <a:lnTo>
                  <a:pt x="281" y="2367"/>
                </a:lnTo>
                <a:lnTo>
                  <a:pt x="284" y="2368"/>
                </a:lnTo>
                <a:lnTo>
                  <a:pt x="288" y="2369"/>
                </a:lnTo>
                <a:lnTo>
                  <a:pt x="292" y="2370"/>
                </a:lnTo>
                <a:lnTo>
                  <a:pt x="296" y="2370"/>
                </a:lnTo>
                <a:lnTo>
                  <a:pt x="299" y="2371"/>
                </a:lnTo>
                <a:lnTo>
                  <a:pt x="303" y="2371"/>
                </a:lnTo>
                <a:lnTo>
                  <a:pt x="309" y="2371"/>
                </a:lnTo>
                <a:lnTo>
                  <a:pt x="314" y="2370"/>
                </a:lnTo>
                <a:lnTo>
                  <a:pt x="316" y="2369"/>
                </a:lnTo>
                <a:lnTo>
                  <a:pt x="317" y="2368"/>
                </a:lnTo>
                <a:lnTo>
                  <a:pt x="320" y="2367"/>
                </a:lnTo>
                <a:lnTo>
                  <a:pt x="322" y="2367"/>
                </a:lnTo>
                <a:lnTo>
                  <a:pt x="323" y="2366"/>
                </a:lnTo>
                <a:lnTo>
                  <a:pt x="324" y="2364"/>
                </a:lnTo>
                <a:lnTo>
                  <a:pt x="324" y="2362"/>
                </a:lnTo>
                <a:lnTo>
                  <a:pt x="325" y="2360"/>
                </a:lnTo>
                <a:lnTo>
                  <a:pt x="326" y="2359"/>
                </a:lnTo>
                <a:lnTo>
                  <a:pt x="327" y="2357"/>
                </a:lnTo>
                <a:lnTo>
                  <a:pt x="327" y="2354"/>
                </a:lnTo>
                <a:lnTo>
                  <a:pt x="327" y="2353"/>
                </a:lnTo>
                <a:lnTo>
                  <a:pt x="327" y="2342"/>
                </a:lnTo>
                <a:lnTo>
                  <a:pt x="327" y="2334"/>
                </a:lnTo>
                <a:lnTo>
                  <a:pt x="327" y="2327"/>
                </a:lnTo>
                <a:lnTo>
                  <a:pt x="327" y="2322"/>
                </a:lnTo>
                <a:lnTo>
                  <a:pt x="327" y="2318"/>
                </a:lnTo>
                <a:lnTo>
                  <a:pt x="327" y="2313"/>
                </a:lnTo>
                <a:lnTo>
                  <a:pt x="327" y="2309"/>
                </a:lnTo>
                <a:lnTo>
                  <a:pt x="327" y="2304"/>
                </a:lnTo>
                <a:lnTo>
                  <a:pt x="327" y="2299"/>
                </a:lnTo>
                <a:lnTo>
                  <a:pt x="328" y="2296"/>
                </a:lnTo>
                <a:lnTo>
                  <a:pt x="330" y="2292"/>
                </a:lnTo>
                <a:lnTo>
                  <a:pt x="331" y="2289"/>
                </a:lnTo>
                <a:lnTo>
                  <a:pt x="334" y="2286"/>
                </a:lnTo>
                <a:lnTo>
                  <a:pt x="337" y="2284"/>
                </a:lnTo>
                <a:lnTo>
                  <a:pt x="339" y="2281"/>
                </a:lnTo>
                <a:lnTo>
                  <a:pt x="344" y="2279"/>
                </a:lnTo>
                <a:lnTo>
                  <a:pt x="347" y="2277"/>
                </a:lnTo>
                <a:lnTo>
                  <a:pt x="351" y="2276"/>
                </a:lnTo>
                <a:lnTo>
                  <a:pt x="355" y="2274"/>
                </a:lnTo>
                <a:lnTo>
                  <a:pt x="359" y="2272"/>
                </a:lnTo>
                <a:lnTo>
                  <a:pt x="369" y="2270"/>
                </a:lnTo>
                <a:lnTo>
                  <a:pt x="378" y="2268"/>
                </a:lnTo>
                <a:lnTo>
                  <a:pt x="378" y="2265"/>
                </a:lnTo>
                <a:lnTo>
                  <a:pt x="378" y="2263"/>
                </a:lnTo>
                <a:lnTo>
                  <a:pt x="379" y="2262"/>
                </a:lnTo>
                <a:lnTo>
                  <a:pt x="379" y="2260"/>
                </a:lnTo>
                <a:lnTo>
                  <a:pt x="379" y="2258"/>
                </a:lnTo>
                <a:lnTo>
                  <a:pt x="380" y="2256"/>
                </a:lnTo>
                <a:lnTo>
                  <a:pt x="381" y="2256"/>
                </a:lnTo>
                <a:lnTo>
                  <a:pt x="382" y="2255"/>
                </a:lnTo>
                <a:lnTo>
                  <a:pt x="383" y="2255"/>
                </a:lnTo>
                <a:lnTo>
                  <a:pt x="385" y="2254"/>
                </a:lnTo>
                <a:lnTo>
                  <a:pt x="386" y="2254"/>
                </a:lnTo>
                <a:lnTo>
                  <a:pt x="387" y="2253"/>
                </a:lnTo>
                <a:lnTo>
                  <a:pt x="391" y="2252"/>
                </a:lnTo>
                <a:lnTo>
                  <a:pt x="395" y="2252"/>
                </a:lnTo>
                <a:lnTo>
                  <a:pt x="400" y="2252"/>
                </a:lnTo>
                <a:lnTo>
                  <a:pt x="403" y="2252"/>
                </a:lnTo>
                <a:lnTo>
                  <a:pt x="405" y="2252"/>
                </a:lnTo>
                <a:lnTo>
                  <a:pt x="407" y="2252"/>
                </a:lnTo>
                <a:lnTo>
                  <a:pt x="407" y="2254"/>
                </a:lnTo>
                <a:lnTo>
                  <a:pt x="407" y="2255"/>
                </a:lnTo>
                <a:lnTo>
                  <a:pt x="408" y="2256"/>
                </a:lnTo>
                <a:lnTo>
                  <a:pt x="410" y="2256"/>
                </a:lnTo>
                <a:lnTo>
                  <a:pt x="413" y="2256"/>
                </a:lnTo>
                <a:lnTo>
                  <a:pt x="417" y="2256"/>
                </a:lnTo>
                <a:lnTo>
                  <a:pt x="421" y="2256"/>
                </a:lnTo>
                <a:lnTo>
                  <a:pt x="426" y="2256"/>
                </a:lnTo>
                <a:lnTo>
                  <a:pt x="428" y="2256"/>
                </a:lnTo>
                <a:lnTo>
                  <a:pt x="430" y="2256"/>
                </a:lnTo>
                <a:lnTo>
                  <a:pt x="432" y="2257"/>
                </a:lnTo>
                <a:lnTo>
                  <a:pt x="434" y="2257"/>
                </a:lnTo>
                <a:lnTo>
                  <a:pt x="434" y="2255"/>
                </a:lnTo>
                <a:lnTo>
                  <a:pt x="433" y="2252"/>
                </a:lnTo>
                <a:lnTo>
                  <a:pt x="431" y="2249"/>
                </a:lnTo>
                <a:lnTo>
                  <a:pt x="429" y="2246"/>
                </a:lnTo>
                <a:lnTo>
                  <a:pt x="424" y="2240"/>
                </a:lnTo>
                <a:lnTo>
                  <a:pt x="419" y="2234"/>
                </a:lnTo>
                <a:lnTo>
                  <a:pt x="413" y="2229"/>
                </a:lnTo>
                <a:lnTo>
                  <a:pt x="407" y="2223"/>
                </a:lnTo>
                <a:lnTo>
                  <a:pt x="406" y="2221"/>
                </a:lnTo>
                <a:lnTo>
                  <a:pt x="404" y="2218"/>
                </a:lnTo>
                <a:lnTo>
                  <a:pt x="403" y="2215"/>
                </a:lnTo>
                <a:lnTo>
                  <a:pt x="402" y="2214"/>
                </a:lnTo>
                <a:lnTo>
                  <a:pt x="399" y="2214"/>
                </a:lnTo>
                <a:lnTo>
                  <a:pt x="394" y="2213"/>
                </a:lnTo>
                <a:lnTo>
                  <a:pt x="391" y="2212"/>
                </a:lnTo>
                <a:lnTo>
                  <a:pt x="388" y="2212"/>
                </a:lnTo>
                <a:lnTo>
                  <a:pt x="390" y="2209"/>
                </a:lnTo>
                <a:lnTo>
                  <a:pt x="393" y="2206"/>
                </a:lnTo>
                <a:lnTo>
                  <a:pt x="393" y="2205"/>
                </a:lnTo>
                <a:lnTo>
                  <a:pt x="394" y="2203"/>
                </a:lnTo>
                <a:lnTo>
                  <a:pt x="395" y="2201"/>
                </a:lnTo>
                <a:lnTo>
                  <a:pt x="395" y="2201"/>
                </a:lnTo>
                <a:lnTo>
                  <a:pt x="395" y="2196"/>
                </a:lnTo>
                <a:lnTo>
                  <a:pt x="394" y="2193"/>
                </a:lnTo>
                <a:lnTo>
                  <a:pt x="394" y="2188"/>
                </a:lnTo>
                <a:lnTo>
                  <a:pt x="393" y="2185"/>
                </a:lnTo>
                <a:lnTo>
                  <a:pt x="391" y="2178"/>
                </a:lnTo>
                <a:lnTo>
                  <a:pt x="388" y="2172"/>
                </a:lnTo>
                <a:lnTo>
                  <a:pt x="386" y="2165"/>
                </a:lnTo>
                <a:lnTo>
                  <a:pt x="384" y="2157"/>
                </a:lnTo>
                <a:lnTo>
                  <a:pt x="383" y="2153"/>
                </a:lnTo>
                <a:lnTo>
                  <a:pt x="382" y="2149"/>
                </a:lnTo>
                <a:lnTo>
                  <a:pt x="381" y="2145"/>
                </a:lnTo>
                <a:lnTo>
                  <a:pt x="381" y="2139"/>
                </a:lnTo>
                <a:lnTo>
                  <a:pt x="381" y="2137"/>
                </a:lnTo>
                <a:lnTo>
                  <a:pt x="382" y="2134"/>
                </a:lnTo>
                <a:lnTo>
                  <a:pt x="382" y="2132"/>
                </a:lnTo>
                <a:lnTo>
                  <a:pt x="383" y="2129"/>
                </a:lnTo>
                <a:lnTo>
                  <a:pt x="384" y="2127"/>
                </a:lnTo>
                <a:lnTo>
                  <a:pt x="386" y="2125"/>
                </a:lnTo>
                <a:lnTo>
                  <a:pt x="386" y="2123"/>
                </a:lnTo>
                <a:lnTo>
                  <a:pt x="388" y="2121"/>
                </a:lnTo>
                <a:lnTo>
                  <a:pt x="392" y="2117"/>
                </a:lnTo>
                <a:lnTo>
                  <a:pt x="396" y="2114"/>
                </a:lnTo>
                <a:lnTo>
                  <a:pt x="400" y="2111"/>
                </a:lnTo>
                <a:lnTo>
                  <a:pt x="405" y="2109"/>
                </a:lnTo>
                <a:lnTo>
                  <a:pt x="414" y="2104"/>
                </a:lnTo>
                <a:lnTo>
                  <a:pt x="424" y="2099"/>
                </a:lnTo>
                <a:lnTo>
                  <a:pt x="428" y="2097"/>
                </a:lnTo>
                <a:lnTo>
                  <a:pt x="433" y="2095"/>
                </a:lnTo>
                <a:lnTo>
                  <a:pt x="436" y="2093"/>
                </a:lnTo>
                <a:lnTo>
                  <a:pt x="439" y="2090"/>
                </a:lnTo>
                <a:lnTo>
                  <a:pt x="441" y="2089"/>
                </a:lnTo>
                <a:lnTo>
                  <a:pt x="441" y="2086"/>
                </a:lnTo>
                <a:lnTo>
                  <a:pt x="443" y="2083"/>
                </a:lnTo>
                <a:lnTo>
                  <a:pt x="444" y="2080"/>
                </a:lnTo>
                <a:lnTo>
                  <a:pt x="445" y="2073"/>
                </a:lnTo>
                <a:lnTo>
                  <a:pt x="446" y="2066"/>
                </a:lnTo>
                <a:lnTo>
                  <a:pt x="446" y="2057"/>
                </a:lnTo>
                <a:lnTo>
                  <a:pt x="446" y="2049"/>
                </a:lnTo>
                <a:lnTo>
                  <a:pt x="446" y="2042"/>
                </a:lnTo>
                <a:lnTo>
                  <a:pt x="446" y="2035"/>
                </a:lnTo>
                <a:lnTo>
                  <a:pt x="448" y="2030"/>
                </a:lnTo>
                <a:lnTo>
                  <a:pt x="448" y="2026"/>
                </a:lnTo>
                <a:lnTo>
                  <a:pt x="450" y="2021"/>
                </a:lnTo>
                <a:lnTo>
                  <a:pt x="453" y="2017"/>
                </a:lnTo>
                <a:lnTo>
                  <a:pt x="455" y="2014"/>
                </a:lnTo>
                <a:lnTo>
                  <a:pt x="457" y="2010"/>
                </a:lnTo>
                <a:lnTo>
                  <a:pt x="460" y="2006"/>
                </a:lnTo>
                <a:lnTo>
                  <a:pt x="463" y="2003"/>
                </a:lnTo>
                <a:lnTo>
                  <a:pt x="466" y="2000"/>
                </a:lnTo>
                <a:lnTo>
                  <a:pt x="469" y="1996"/>
                </a:lnTo>
                <a:lnTo>
                  <a:pt x="473" y="1993"/>
                </a:lnTo>
                <a:lnTo>
                  <a:pt x="476" y="1990"/>
                </a:lnTo>
                <a:lnTo>
                  <a:pt x="484" y="1984"/>
                </a:lnTo>
                <a:lnTo>
                  <a:pt x="491" y="1979"/>
                </a:lnTo>
                <a:lnTo>
                  <a:pt x="506" y="1968"/>
                </a:lnTo>
                <a:lnTo>
                  <a:pt x="518" y="1959"/>
                </a:lnTo>
                <a:lnTo>
                  <a:pt x="521" y="1957"/>
                </a:lnTo>
                <a:lnTo>
                  <a:pt x="523" y="1955"/>
                </a:lnTo>
                <a:lnTo>
                  <a:pt x="525" y="1952"/>
                </a:lnTo>
                <a:lnTo>
                  <a:pt x="527" y="1951"/>
                </a:lnTo>
                <a:lnTo>
                  <a:pt x="529" y="1948"/>
                </a:lnTo>
                <a:lnTo>
                  <a:pt x="530" y="1946"/>
                </a:lnTo>
                <a:lnTo>
                  <a:pt x="530" y="1944"/>
                </a:lnTo>
                <a:lnTo>
                  <a:pt x="531" y="1942"/>
                </a:lnTo>
                <a:lnTo>
                  <a:pt x="531" y="1937"/>
                </a:lnTo>
                <a:lnTo>
                  <a:pt x="531" y="1931"/>
                </a:lnTo>
                <a:lnTo>
                  <a:pt x="531" y="1926"/>
                </a:lnTo>
                <a:lnTo>
                  <a:pt x="531" y="1921"/>
                </a:lnTo>
                <a:lnTo>
                  <a:pt x="531" y="1915"/>
                </a:lnTo>
                <a:lnTo>
                  <a:pt x="531" y="1907"/>
                </a:lnTo>
                <a:lnTo>
                  <a:pt x="531" y="1898"/>
                </a:lnTo>
                <a:lnTo>
                  <a:pt x="531" y="1888"/>
                </a:lnTo>
                <a:lnTo>
                  <a:pt x="528" y="1884"/>
                </a:lnTo>
                <a:lnTo>
                  <a:pt x="525" y="1883"/>
                </a:lnTo>
                <a:lnTo>
                  <a:pt x="523" y="1881"/>
                </a:lnTo>
                <a:lnTo>
                  <a:pt x="520" y="1880"/>
                </a:lnTo>
                <a:lnTo>
                  <a:pt x="517" y="1879"/>
                </a:lnTo>
                <a:lnTo>
                  <a:pt x="514" y="1879"/>
                </a:lnTo>
                <a:lnTo>
                  <a:pt x="510" y="1879"/>
                </a:lnTo>
                <a:lnTo>
                  <a:pt x="507" y="1879"/>
                </a:lnTo>
                <a:lnTo>
                  <a:pt x="501" y="1880"/>
                </a:lnTo>
                <a:lnTo>
                  <a:pt x="495" y="1881"/>
                </a:lnTo>
                <a:lnTo>
                  <a:pt x="491" y="1882"/>
                </a:lnTo>
                <a:lnTo>
                  <a:pt x="488" y="1882"/>
                </a:lnTo>
                <a:lnTo>
                  <a:pt x="484" y="1882"/>
                </a:lnTo>
                <a:lnTo>
                  <a:pt x="482" y="1881"/>
                </a:lnTo>
                <a:lnTo>
                  <a:pt x="479" y="1881"/>
                </a:lnTo>
                <a:lnTo>
                  <a:pt x="476" y="1879"/>
                </a:lnTo>
                <a:lnTo>
                  <a:pt x="473" y="1876"/>
                </a:lnTo>
                <a:lnTo>
                  <a:pt x="469" y="1874"/>
                </a:lnTo>
                <a:lnTo>
                  <a:pt x="461" y="1866"/>
                </a:lnTo>
                <a:lnTo>
                  <a:pt x="450" y="1857"/>
                </a:lnTo>
                <a:lnTo>
                  <a:pt x="446" y="1852"/>
                </a:lnTo>
                <a:lnTo>
                  <a:pt x="441" y="1847"/>
                </a:lnTo>
                <a:lnTo>
                  <a:pt x="437" y="1842"/>
                </a:lnTo>
                <a:lnTo>
                  <a:pt x="433" y="1838"/>
                </a:lnTo>
                <a:lnTo>
                  <a:pt x="430" y="1834"/>
                </a:lnTo>
                <a:lnTo>
                  <a:pt x="428" y="1830"/>
                </a:lnTo>
                <a:lnTo>
                  <a:pt x="427" y="1828"/>
                </a:lnTo>
                <a:lnTo>
                  <a:pt x="426" y="1827"/>
                </a:lnTo>
                <a:lnTo>
                  <a:pt x="425" y="1827"/>
                </a:lnTo>
                <a:lnTo>
                  <a:pt x="425" y="1825"/>
                </a:lnTo>
                <a:lnTo>
                  <a:pt x="425" y="1820"/>
                </a:lnTo>
                <a:lnTo>
                  <a:pt x="427" y="1815"/>
                </a:lnTo>
                <a:lnTo>
                  <a:pt x="428" y="1810"/>
                </a:lnTo>
                <a:lnTo>
                  <a:pt x="429" y="1804"/>
                </a:lnTo>
                <a:lnTo>
                  <a:pt x="432" y="1798"/>
                </a:lnTo>
                <a:lnTo>
                  <a:pt x="434" y="1792"/>
                </a:lnTo>
                <a:lnTo>
                  <a:pt x="438" y="1786"/>
                </a:lnTo>
                <a:lnTo>
                  <a:pt x="441" y="1779"/>
                </a:lnTo>
                <a:lnTo>
                  <a:pt x="446" y="1773"/>
                </a:lnTo>
                <a:lnTo>
                  <a:pt x="449" y="1768"/>
                </a:lnTo>
                <a:lnTo>
                  <a:pt x="452" y="1765"/>
                </a:lnTo>
                <a:lnTo>
                  <a:pt x="454" y="1763"/>
                </a:lnTo>
                <a:lnTo>
                  <a:pt x="456" y="1760"/>
                </a:lnTo>
                <a:lnTo>
                  <a:pt x="459" y="1758"/>
                </a:lnTo>
                <a:lnTo>
                  <a:pt x="462" y="1757"/>
                </a:lnTo>
                <a:lnTo>
                  <a:pt x="464" y="1755"/>
                </a:lnTo>
                <a:lnTo>
                  <a:pt x="467" y="1754"/>
                </a:lnTo>
                <a:lnTo>
                  <a:pt x="469" y="1752"/>
                </a:lnTo>
                <a:lnTo>
                  <a:pt x="473" y="1751"/>
                </a:lnTo>
                <a:lnTo>
                  <a:pt x="476" y="1751"/>
                </a:lnTo>
                <a:lnTo>
                  <a:pt x="478" y="1751"/>
                </a:lnTo>
                <a:lnTo>
                  <a:pt x="482" y="1751"/>
                </a:lnTo>
                <a:lnTo>
                  <a:pt x="482" y="1749"/>
                </a:lnTo>
                <a:lnTo>
                  <a:pt x="482" y="1747"/>
                </a:lnTo>
                <a:lnTo>
                  <a:pt x="483" y="1745"/>
                </a:lnTo>
                <a:lnTo>
                  <a:pt x="483" y="1744"/>
                </a:lnTo>
                <a:lnTo>
                  <a:pt x="484" y="1743"/>
                </a:lnTo>
                <a:lnTo>
                  <a:pt x="485" y="1742"/>
                </a:lnTo>
                <a:lnTo>
                  <a:pt x="486" y="1740"/>
                </a:lnTo>
                <a:lnTo>
                  <a:pt x="488" y="1739"/>
                </a:lnTo>
                <a:lnTo>
                  <a:pt x="490" y="1737"/>
                </a:lnTo>
                <a:lnTo>
                  <a:pt x="494" y="1736"/>
                </a:lnTo>
                <a:lnTo>
                  <a:pt x="497" y="1735"/>
                </a:lnTo>
                <a:lnTo>
                  <a:pt x="501" y="1734"/>
                </a:lnTo>
                <a:lnTo>
                  <a:pt x="505" y="1734"/>
                </a:lnTo>
                <a:lnTo>
                  <a:pt x="510" y="1734"/>
                </a:lnTo>
                <a:lnTo>
                  <a:pt x="514" y="1734"/>
                </a:lnTo>
                <a:lnTo>
                  <a:pt x="518" y="1734"/>
                </a:lnTo>
                <a:lnTo>
                  <a:pt x="527" y="1735"/>
                </a:lnTo>
                <a:lnTo>
                  <a:pt x="536" y="1736"/>
                </a:lnTo>
                <a:lnTo>
                  <a:pt x="531" y="1732"/>
                </a:lnTo>
                <a:lnTo>
                  <a:pt x="527" y="1729"/>
                </a:lnTo>
                <a:lnTo>
                  <a:pt x="525" y="1726"/>
                </a:lnTo>
                <a:lnTo>
                  <a:pt x="523" y="1724"/>
                </a:lnTo>
                <a:lnTo>
                  <a:pt x="523" y="1723"/>
                </a:lnTo>
                <a:lnTo>
                  <a:pt x="522" y="1721"/>
                </a:lnTo>
                <a:lnTo>
                  <a:pt x="522" y="1720"/>
                </a:lnTo>
                <a:lnTo>
                  <a:pt x="522" y="1718"/>
                </a:lnTo>
                <a:lnTo>
                  <a:pt x="522" y="1716"/>
                </a:lnTo>
                <a:lnTo>
                  <a:pt x="523" y="1714"/>
                </a:lnTo>
                <a:lnTo>
                  <a:pt x="524" y="1711"/>
                </a:lnTo>
                <a:lnTo>
                  <a:pt x="525" y="1710"/>
                </a:lnTo>
                <a:lnTo>
                  <a:pt x="529" y="1706"/>
                </a:lnTo>
                <a:lnTo>
                  <a:pt x="533" y="1703"/>
                </a:lnTo>
                <a:lnTo>
                  <a:pt x="535" y="1701"/>
                </a:lnTo>
                <a:lnTo>
                  <a:pt x="538" y="1699"/>
                </a:lnTo>
                <a:lnTo>
                  <a:pt x="538" y="1696"/>
                </a:lnTo>
                <a:lnTo>
                  <a:pt x="541" y="1693"/>
                </a:lnTo>
                <a:lnTo>
                  <a:pt x="542" y="1689"/>
                </a:lnTo>
                <a:lnTo>
                  <a:pt x="544" y="1685"/>
                </a:lnTo>
                <a:lnTo>
                  <a:pt x="544" y="1681"/>
                </a:lnTo>
                <a:lnTo>
                  <a:pt x="545" y="1675"/>
                </a:lnTo>
                <a:lnTo>
                  <a:pt x="544" y="1672"/>
                </a:lnTo>
                <a:lnTo>
                  <a:pt x="543" y="1669"/>
                </a:lnTo>
                <a:lnTo>
                  <a:pt x="542" y="1667"/>
                </a:lnTo>
                <a:lnTo>
                  <a:pt x="541" y="1664"/>
                </a:lnTo>
                <a:lnTo>
                  <a:pt x="539" y="1661"/>
                </a:lnTo>
                <a:lnTo>
                  <a:pt x="538" y="1657"/>
                </a:lnTo>
                <a:lnTo>
                  <a:pt x="538" y="1653"/>
                </a:lnTo>
                <a:lnTo>
                  <a:pt x="538" y="1647"/>
                </a:lnTo>
                <a:lnTo>
                  <a:pt x="538" y="1644"/>
                </a:lnTo>
                <a:lnTo>
                  <a:pt x="539" y="1639"/>
                </a:lnTo>
                <a:lnTo>
                  <a:pt x="542" y="1634"/>
                </a:lnTo>
                <a:lnTo>
                  <a:pt x="545" y="1627"/>
                </a:lnTo>
                <a:lnTo>
                  <a:pt x="548" y="1620"/>
                </a:lnTo>
                <a:lnTo>
                  <a:pt x="551" y="1615"/>
                </a:lnTo>
                <a:lnTo>
                  <a:pt x="552" y="1612"/>
                </a:lnTo>
                <a:lnTo>
                  <a:pt x="555" y="1609"/>
                </a:lnTo>
                <a:lnTo>
                  <a:pt x="557" y="1607"/>
                </a:lnTo>
                <a:lnTo>
                  <a:pt x="559" y="1606"/>
                </a:lnTo>
                <a:lnTo>
                  <a:pt x="561" y="1605"/>
                </a:lnTo>
                <a:lnTo>
                  <a:pt x="563" y="1604"/>
                </a:lnTo>
                <a:lnTo>
                  <a:pt x="568" y="1602"/>
                </a:lnTo>
                <a:lnTo>
                  <a:pt x="572" y="1601"/>
                </a:lnTo>
                <a:lnTo>
                  <a:pt x="577" y="1599"/>
                </a:lnTo>
                <a:lnTo>
                  <a:pt x="581" y="1597"/>
                </a:lnTo>
                <a:lnTo>
                  <a:pt x="582" y="1596"/>
                </a:lnTo>
                <a:lnTo>
                  <a:pt x="584" y="1594"/>
                </a:lnTo>
                <a:lnTo>
                  <a:pt x="585" y="1592"/>
                </a:lnTo>
                <a:lnTo>
                  <a:pt x="586" y="1590"/>
                </a:lnTo>
                <a:lnTo>
                  <a:pt x="584" y="1590"/>
                </a:lnTo>
                <a:lnTo>
                  <a:pt x="581" y="1590"/>
                </a:lnTo>
                <a:lnTo>
                  <a:pt x="579" y="1589"/>
                </a:lnTo>
                <a:lnTo>
                  <a:pt x="576" y="1588"/>
                </a:lnTo>
                <a:lnTo>
                  <a:pt x="571" y="1585"/>
                </a:lnTo>
                <a:lnTo>
                  <a:pt x="566" y="1583"/>
                </a:lnTo>
                <a:lnTo>
                  <a:pt x="560" y="1579"/>
                </a:lnTo>
                <a:lnTo>
                  <a:pt x="557" y="1577"/>
                </a:lnTo>
                <a:lnTo>
                  <a:pt x="553" y="1574"/>
                </a:lnTo>
                <a:lnTo>
                  <a:pt x="552" y="1571"/>
                </a:lnTo>
                <a:lnTo>
                  <a:pt x="558" y="1566"/>
                </a:lnTo>
                <a:lnTo>
                  <a:pt x="563" y="1561"/>
                </a:lnTo>
                <a:lnTo>
                  <a:pt x="566" y="1558"/>
                </a:lnTo>
                <a:lnTo>
                  <a:pt x="570" y="1557"/>
                </a:lnTo>
                <a:lnTo>
                  <a:pt x="572" y="1556"/>
                </a:lnTo>
                <a:lnTo>
                  <a:pt x="574" y="1555"/>
                </a:lnTo>
                <a:lnTo>
                  <a:pt x="577" y="1555"/>
                </a:lnTo>
                <a:lnTo>
                  <a:pt x="579" y="1555"/>
                </a:lnTo>
                <a:lnTo>
                  <a:pt x="585" y="1555"/>
                </a:lnTo>
                <a:lnTo>
                  <a:pt x="588" y="1555"/>
                </a:lnTo>
                <a:lnTo>
                  <a:pt x="590" y="1556"/>
                </a:lnTo>
                <a:lnTo>
                  <a:pt x="591" y="1556"/>
                </a:lnTo>
                <a:lnTo>
                  <a:pt x="592" y="1555"/>
                </a:lnTo>
                <a:lnTo>
                  <a:pt x="593" y="1555"/>
                </a:lnTo>
                <a:lnTo>
                  <a:pt x="593" y="1559"/>
                </a:lnTo>
                <a:lnTo>
                  <a:pt x="593" y="1564"/>
                </a:lnTo>
                <a:lnTo>
                  <a:pt x="594" y="1567"/>
                </a:lnTo>
                <a:lnTo>
                  <a:pt x="595" y="1571"/>
                </a:lnTo>
                <a:lnTo>
                  <a:pt x="596" y="1573"/>
                </a:lnTo>
                <a:lnTo>
                  <a:pt x="597" y="1575"/>
                </a:lnTo>
                <a:lnTo>
                  <a:pt x="598" y="1576"/>
                </a:lnTo>
                <a:lnTo>
                  <a:pt x="599" y="1577"/>
                </a:lnTo>
                <a:lnTo>
                  <a:pt x="600" y="1578"/>
                </a:lnTo>
                <a:lnTo>
                  <a:pt x="602" y="1579"/>
                </a:lnTo>
                <a:lnTo>
                  <a:pt x="604" y="1579"/>
                </a:lnTo>
                <a:lnTo>
                  <a:pt x="606" y="1580"/>
                </a:lnTo>
                <a:lnTo>
                  <a:pt x="609" y="1580"/>
                </a:lnTo>
                <a:lnTo>
                  <a:pt x="613" y="1579"/>
                </a:lnTo>
                <a:lnTo>
                  <a:pt x="615" y="1579"/>
                </a:lnTo>
                <a:lnTo>
                  <a:pt x="618" y="1578"/>
                </a:lnTo>
                <a:lnTo>
                  <a:pt x="621" y="1578"/>
                </a:lnTo>
                <a:lnTo>
                  <a:pt x="622" y="1577"/>
                </a:lnTo>
                <a:lnTo>
                  <a:pt x="624" y="1576"/>
                </a:lnTo>
                <a:lnTo>
                  <a:pt x="626" y="1575"/>
                </a:lnTo>
                <a:lnTo>
                  <a:pt x="627" y="1573"/>
                </a:lnTo>
                <a:lnTo>
                  <a:pt x="628" y="1572"/>
                </a:lnTo>
                <a:lnTo>
                  <a:pt x="628" y="1571"/>
                </a:lnTo>
                <a:lnTo>
                  <a:pt x="629" y="1570"/>
                </a:lnTo>
                <a:lnTo>
                  <a:pt x="630" y="1566"/>
                </a:lnTo>
                <a:lnTo>
                  <a:pt x="630" y="1564"/>
                </a:lnTo>
                <a:lnTo>
                  <a:pt x="630" y="1553"/>
                </a:lnTo>
                <a:lnTo>
                  <a:pt x="630" y="1542"/>
                </a:lnTo>
                <a:lnTo>
                  <a:pt x="630" y="1538"/>
                </a:lnTo>
                <a:lnTo>
                  <a:pt x="630" y="1536"/>
                </a:lnTo>
                <a:lnTo>
                  <a:pt x="629" y="1532"/>
                </a:lnTo>
                <a:lnTo>
                  <a:pt x="628" y="1530"/>
                </a:lnTo>
                <a:lnTo>
                  <a:pt x="628" y="1527"/>
                </a:lnTo>
                <a:lnTo>
                  <a:pt x="627" y="1524"/>
                </a:lnTo>
                <a:lnTo>
                  <a:pt x="625" y="1523"/>
                </a:lnTo>
                <a:lnTo>
                  <a:pt x="623" y="1521"/>
                </a:lnTo>
                <a:lnTo>
                  <a:pt x="609" y="1524"/>
                </a:lnTo>
                <a:lnTo>
                  <a:pt x="607" y="1526"/>
                </a:lnTo>
                <a:lnTo>
                  <a:pt x="606" y="1527"/>
                </a:lnTo>
                <a:lnTo>
                  <a:pt x="605" y="1528"/>
                </a:lnTo>
                <a:lnTo>
                  <a:pt x="603" y="1529"/>
                </a:lnTo>
                <a:lnTo>
                  <a:pt x="600" y="1530"/>
                </a:lnTo>
                <a:lnTo>
                  <a:pt x="597" y="1530"/>
                </a:lnTo>
                <a:lnTo>
                  <a:pt x="594" y="1530"/>
                </a:lnTo>
                <a:lnTo>
                  <a:pt x="592" y="1530"/>
                </a:lnTo>
                <a:lnTo>
                  <a:pt x="591" y="1530"/>
                </a:lnTo>
                <a:lnTo>
                  <a:pt x="591" y="1531"/>
                </a:lnTo>
                <a:lnTo>
                  <a:pt x="590" y="1532"/>
                </a:lnTo>
                <a:lnTo>
                  <a:pt x="590" y="1533"/>
                </a:lnTo>
                <a:lnTo>
                  <a:pt x="593" y="1534"/>
                </a:lnTo>
                <a:lnTo>
                  <a:pt x="600" y="1537"/>
                </a:lnTo>
                <a:lnTo>
                  <a:pt x="601" y="1538"/>
                </a:lnTo>
                <a:lnTo>
                  <a:pt x="602" y="1539"/>
                </a:lnTo>
                <a:lnTo>
                  <a:pt x="603" y="1540"/>
                </a:lnTo>
                <a:lnTo>
                  <a:pt x="604" y="1541"/>
                </a:lnTo>
                <a:lnTo>
                  <a:pt x="604" y="1543"/>
                </a:lnTo>
                <a:lnTo>
                  <a:pt x="603" y="1544"/>
                </a:lnTo>
                <a:lnTo>
                  <a:pt x="602" y="1545"/>
                </a:lnTo>
                <a:lnTo>
                  <a:pt x="600" y="1546"/>
                </a:lnTo>
                <a:lnTo>
                  <a:pt x="592" y="1546"/>
                </a:lnTo>
                <a:lnTo>
                  <a:pt x="585" y="1547"/>
                </a:lnTo>
                <a:lnTo>
                  <a:pt x="579" y="1548"/>
                </a:lnTo>
                <a:lnTo>
                  <a:pt x="572" y="1548"/>
                </a:lnTo>
                <a:lnTo>
                  <a:pt x="575" y="1544"/>
                </a:lnTo>
                <a:lnTo>
                  <a:pt x="576" y="1542"/>
                </a:lnTo>
                <a:lnTo>
                  <a:pt x="578" y="1540"/>
                </a:lnTo>
                <a:lnTo>
                  <a:pt x="579" y="1538"/>
                </a:lnTo>
                <a:lnTo>
                  <a:pt x="578" y="1537"/>
                </a:lnTo>
                <a:lnTo>
                  <a:pt x="575" y="1535"/>
                </a:lnTo>
                <a:lnTo>
                  <a:pt x="573" y="1534"/>
                </a:lnTo>
                <a:lnTo>
                  <a:pt x="571" y="1533"/>
                </a:lnTo>
                <a:lnTo>
                  <a:pt x="566" y="1531"/>
                </a:lnTo>
                <a:lnTo>
                  <a:pt x="560" y="1530"/>
                </a:lnTo>
                <a:lnTo>
                  <a:pt x="552" y="1530"/>
                </a:lnTo>
                <a:lnTo>
                  <a:pt x="548" y="1530"/>
                </a:lnTo>
                <a:lnTo>
                  <a:pt x="547" y="1522"/>
                </a:lnTo>
                <a:lnTo>
                  <a:pt x="547" y="1515"/>
                </a:lnTo>
                <a:lnTo>
                  <a:pt x="546" y="1508"/>
                </a:lnTo>
                <a:lnTo>
                  <a:pt x="545" y="1500"/>
                </a:lnTo>
                <a:lnTo>
                  <a:pt x="544" y="1488"/>
                </a:lnTo>
                <a:lnTo>
                  <a:pt x="542" y="1475"/>
                </a:lnTo>
                <a:lnTo>
                  <a:pt x="539" y="1466"/>
                </a:lnTo>
                <a:lnTo>
                  <a:pt x="538" y="1457"/>
                </a:lnTo>
                <a:lnTo>
                  <a:pt x="536" y="1452"/>
                </a:lnTo>
                <a:lnTo>
                  <a:pt x="536" y="1448"/>
                </a:lnTo>
                <a:lnTo>
                  <a:pt x="536" y="1445"/>
                </a:lnTo>
                <a:lnTo>
                  <a:pt x="536" y="1442"/>
                </a:lnTo>
                <a:lnTo>
                  <a:pt x="538" y="1439"/>
                </a:lnTo>
                <a:lnTo>
                  <a:pt x="538" y="1436"/>
                </a:lnTo>
                <a:lnTo>
                  <a:pt x="539" y="1434"/>
                </a:lnTo>
                <a:lnTo>
                  <a:pt x="541" y="1432"/>
                </a:lnTo>
                <a:lnTo>
                  <a:pt x="543" y="1430"/>
                </a:lnTo>
                <a:lnTo>
                  <a:pt x="545" y="1429"/>
                </a:lnTo>
                <a:lnTo>
                  <a:pt x="546" y="1428"/>
                </a:lnTo>
                <a:lnTo>
                  <a:pt x="548" y="1427"/>
                </a:lnTo>
                <a:lnTo>
                  <a:pt x="550" y="1427"/>
                </a:lnTo>
                <a:lnTo>
                  <a:pt x="552" y="1428"/>
                </a:lnTo>
                <a:lnTo>
                  <a:pt x="553" y="1429"/>
                </a:lnTo>
                <a:lnTo>
                  <a:pt x="555" y="1430"/>
                </a:lnTo>
                <a:lnTo>
                  <a:pt x="557" y="1433"/>
                </a:lnTo>
                <a:lnTo>
                  <a:pt x="559" y="1435"/>
                </a:lnTo>
                <a:lnTo>
                  <a:pt x="560" y="1435"/>
                </a:lnTo>
                <a:lnTo>
                  <a:pt x="565" y="1436"/>
                </a:lnTo>
                <a:lnTo>
                  <a:pt x="569" y="1437"/>
                </a:lnTo>
                <a:lnTo>
                  <a:pt x="575" y="1439"/>
                </a:lnTo>
                <a:lnTo>
                  <a:pt x="580" y="1440"/>
                </a:lnTo>
                <a:lnTo>
                  <a:pt x="586" y="1443"/>
                </a:lnTo>
                <a:lnTo>
                  <a:pt x="589" y="1444"/>
                </a:lnTo>
                <a:lnTo>
                  <a:pt x="591" y="1445"/>
                </a:lnTo>
                <a:lnTo>
                  <a:pt x="593" y="1447"/>
                </a:lnTo>
                <a:lnTo>
                  <a:pt x="595" y="1448"/>
                </a:lnTo>
                <a:lnTo>
                  <a:pt x="597" y="1450"/>
                </a:lnTo>
                <a:lnTo>
                  <a:pt x="599" y="1451"/>
                </a:lnTo>
                <a:lnTo>
                  <a:pt x="601" y="1453"/>
                </a:lnTo>
                <a:lnTo>
                  <a:pt x="604" y="1454"/>
                </a:lnTo>
                <a:lnTo>
                  <a:pt x="608" y="1454"/>
                </a:lnTo>
                <a:lnTo>
                  <a:pt x="614" y="1455"/>
                </a:lnTo>
                <a:lnTo>
                  <a:pt x="619" y="1456"/>
                </a:lnTo>
                <a:lnTo>
                  <a:pt x="625" y="1456"/>
                </a:lnTo>
                <a:lnTo>
                  <a:pt x="630" y="1457"/>
                </a:lnTo>
                <a:lnTo>
                  <a:pt x="637" y="1457"/>
                </a:lnTo>
                <a:lnTo>
                  <a:pt x="641" y="1456"/>
                </a:lnTo>
                <a:lnTo>
                  <a:pt x="646" y="1456"/>
                </a:lnTo>
                <a:lnTo>
                  <a:pt x="651" y="1455"/>
                </a:lnTo>
                <a:lnTo>
                  <a:pt x="656" y="1454"/>
                </a:lnTo>
                <a:lnTo>
                  <a:pt x="661" y="1454"/>
                </a:lnTo>
                <a:lnTo>
                  <a:pt x="666" y="1452"/>
                </a:lnTo>
                <a:lnTo>
                  <a:pt x="670" y="1450"/>
                </a:lnTo>
                <a:lnTo>
                  <a:pt x="676" y="1448"/>
                </a:lnTo>
                <a:lnTo>
                  <a:pt x="680" y="1446"/>
                </a:lnTo>
                <a:lnTo>
                  <a:pt x="683" y="1443"/>
                </a:lnTo>
                <a:lnTo>
                  <a:pt x="688" y="1441"/>
                </a:lnTo>
                <a:lnTo>
                  <a:pt x="691" y="1438"/>
                </a:lnTo>
                <a:lnTo>
                  <a:pt x="694" y="1435"/>
                </a:lnTo>
                <a:lnTo>
                  <a:pt x="697" y="1433"/>
                </a:lnTo>
                <a:lnTo>
                  <a:pt x="698" y="1430"/>
                </a:lnTo>
                <a:lnTo>
                  <a:pt x="700" y="1426"/>
                </a:lnTo>
                <a:lnTo>
                  <a:pt x="700" y="1424"/>
                </a:lnTo>
                <a:lnTo>
                  <a:pt x="700" y="1420"/>
                </a:lnTo>
                <a:lnTo>
                  <a:pt x="699" y="1419"/>
                </a:lnTo>
                <a:lnTo>
                  <a:pt x="698" y="1417"/>
                </a:lnTo>
                <a:lnTo>
                  <a:pt x="697" y="1414"/>
                </a:lnTo>
                <a:lnTo>
                  <a:pt x="697" y="1413"/>
                </a:lnTo>
                <a:lnTo>
                  <a:pt x="696" y="1412"/>
                </a:lnTo>
                <a:lnTo>
                  <a:pt x="694" y="1411"/>
                </a:lnTo>
                <a:lnTo>
                  <a:pt x="691" y="1408"/>
                </a:lnTo>
                <a:lnTo>
                  <a:pt x="690" y="1405"/>
                </a:lnTo>
                <a:lnTo>
                  <a:pt x="688" y="1405"/>
                </a:lnTo>
                <a:lnTo>
                  <a:pt x="687" y="1403"/>
                </a:lnTo>
                <a:lnTo>
                  <a:pt x="685" y="1401"/>
                </a:lnTo>
                <a:lnTo>
                  <a:pt x="684" y="1399"/>
                </a:lnTo>
                <a:lnTo>
                  <a:pt x="686" y="1398"/>
                </a:lnTo>
                <a:lnTo>
                  <a:pt x="689" y="1396"/>
                </a:lnTo>
                <a:lnTo>
                  <a:pt x="691" y="1393"/>
                </a:lnTo>
                <a:lnTo>
                  <a:pt x="693" y="1391"/>
                </a:lnTo>
                <a:lnTo>
                  <a:pt x="696" y="1387"/>
                </a:lnTo>
                <a:lnTo>
                  <a:pt x="697" y="1384"/>
                </a:lnTo>
                <a:lnTo>
                  <a:pt x="698" y="1381"/>
                </a:lnTo>
                <a:lnTo>
                  <a:pt x="698" y="1379"/>
                </a:lnTo>
                <a:lnTo>
                  <a:pt x="698" y="1374"/>
                </a:lnTo>
                <a:lnTo>
                  <a:pt x="698" y="1371"/>
                </a:lnTo>
                <a:lnTo>
                  <a:pt x="698" y="1368"/>
                </a:lnTo>
                <a:lnTo>
                  <a:pt x="700" y="1364"/>
                </a:lnTo>
                <a:lnTo>
                  <a:pt x="701" y="1362"/>
                </a:lnTo>
                <a:lnTo>
                  <a:pt x="703" y="1359"/>
                </a:lnTo>
                <a:lnTo>
                  <a:pt x="704" y="1356"/>
                </a:lnTo>
                <a:lnTo>
                  <a:pt x="705" y="1352"/>
                </a:lnTo>
                <a:lnTo>
                  <a:pt x="707" y="1349"/>
                </a:lnTo>
                <a:lnTo>
                  <a:pt x="709" y="1343"/>
                </a:lnTo>
                <a:lnTo>
                  <a:pt x="709" y="1332"/>
                </a:lnTo>
                <a:lnTo>
                  <a:pt x="708" y="1331"/>
                </a:lnTo>
                <a:lnTo>
                  <a:pt x="706" y="1331"/>
                </a:lnTo>
                <a:lnTo>
                  <a:pt x="705" y="1330"/>
                </a:lnTo>
                <a:lnTo>
                  <a:pt x="704" y="1330"/>
                </a:lnTo>
                <a:lnTo>
                  <a:pt x="704" y="1329"/>
                </a:lnTo>
                <a:lnTo>
                  <a:pt x="703" y="1328"/>
                </a:lnTo>
                <a:lnTo>
                  <a:pt x="702" y="1328"/>
                </a:lnTo>
                <a:lnTo>
                  <a:pt x="702" y="1327"/>
                </a:lnTo>
                <a:lnTo>
                  <a:pt x="710" y="1327"/>
                </a:lnTo>
                <a:lnTo>
                  <a:pt x="709" y="1326"/>
                </a:lnTo>
                <a:lnTo>
                  <a:pt x="706" y="1324"/>
                </a:lnTo>
                <a:lnTo>
                  <a:pt x="704" y="1322"/>
                </a:lnTo>
                <a:lnTo>
                  <a:pt x="701" y="1319"/>
                </a:lnTo>
                <a:lnTo>
                  <a:pt x="697" y="1315"/>
                </a:lnTo>
                <a:lnTo>
                  <a:pt x="695" y="1313"/>
                </a:lnTo>
                <a:lnTo>
                  <a:pt x="695" y="1288"/>
                </a:lnTo>
                <a:lnTo>
                  <a:pt x="700" y="1288"/>
                </a:lnTo>
                <a:lnTo>
                  <a:pt x="705" y="1291"/>
                </a:lnTo>
                <a:lnTo>
                  <a:pt x="710" y="1293"/>
                </a:lnTo>
                <a:lnTo>
                  <a:pt x="715" y="1295"/>
                </a:lnTo>
                <a:lnTo>
                  <a:pt x="720" y="1296"/>
                </a:lnTo>
                <a:lnTo>
                  <a:pt x="727" y="1297"/>
                </a:lnTo>
                <a:lnTo>
                  <a:pt x="733" y="1297"/>
                </a:lnTo>
                <a:lnTo>
                  <a:pt x="741" y="1298"/>
                </a:lnTo>
                <a:lnTo>
                  <a:pt x="749" y="1298"/>
                </a:lnTo>
                <a:lnTo>
                  <a:pt x="758" y="1298"/>
                </a:lnTo>
                <a:lnTo>
                  <a:pt x="766" y="1297"/>
                </a:lnTo>
                <a:lnTo>
                  <a:pt x="773" y="1296"/>
                </a:lnTo>
                <a:lnTo>
                  <a:pt x="781" y="1295"/>
                </a:lnTo>
                <a:lnTo>
                  <a:pt x="795" y="1294"/>
                </a:lnTo>
                <a:lnTo>
                  <a:pt x="809" y="1290"/>
                </a:lnTo>
                <a:lnTo>
                  <a:pt x="822" y="1288"/>
                </a:lnTo>
                <a:lnTo>
                  <a:pt x="835" y="1285"/>
                </a:lnTo>
                <a:lnTo>
                  <a:pt x="841" y="1284"/>
                </a:lnTo>
                <a:lnTo>
                  <a:pt x="848" y="1283"/>
                </a:lnTo>
                <a:lnTo>
                  <a:pt x="854" y="1283"/>
                </a:lnTo>
                <a:lnTo>
                  <a:pt x="860" y="1283"/>
                </a:lnTo>
                <a:lnTo>
                  <a:pt x="862" y="1282"/>
                </a:lnTo>
                <a:lnTo>
                  <a:pt x="863" y="1282"/>
                </a:lnTo>
                <a:lnTo>
                  <a:pt x="865" y="1282"/>
                </a:lnTo>
                <a:lnTo>
                  <a:pt x="868" y="1281"/>
                </a:lnTo>
                <a:lnTo>
                  <a:pt x="870" y="1280"/>
                </a:lnTo>
                <a:lnTo>
                  <a:pt x="873" y="1279"/>
                </a:lnTo>
                <a:lnTo>
                  <a:pt x="876" y="1277"/>
                </a:lnTo>
                <a:lnTo>
                  <a:pt x="878" y="1275"/>
                </a:lnTo>
                <a:lnTo>
                  <a:pt x="880" y="1275"/>
                </a:lnTo>
                <a:lnTo>
                  <a:pt x="881" y="1274"/>
                </a:lnTo>
                <a:lnTo>
                  <a:pt x="883" y="1274"/>
                </a:lnTo>
                <a:lnTo>
                  <a:pt x="884" y="1274"/>
                </a:lnTo>
                <a:lnTo>
                  <a:pt x="890" y="1274"/>
                </a:lnTo>
                <a:lnTo>
                  <a:pt x="897" y="1274"/>
                </a:lnTo>
                <a:lnTo>
                  <a:pt x="904" y="1273"/>
                </a:lnTo>
                <a:lnTo>
                  <a:pt x="911" y="1272"/>
                </a:lnTo>
                <a:lnTo>
                  <a:pt x="917" y="1270"/>
                </a:lnTo>
                <a:lnTo>
                  <a:pt x="924" y="1269"/>
                </a:lnTo>
                <a:lnTo>
                  <a:pt x="931" y="1267"/>
                </a:lnTo>
                <a:lnTo>
                  <a:pt x="937" y="1265"/>
                </a:lnTo>
                <a:lnTo>
                  <a:pt x="943" y="1263"/>
                </a:lnTo>
                <a:lnTo>
                  <a:pt x="949" y="1260"/>
                </a:lnTo>
                <a:lnTo>
                  <a:pt x="955" y="1258"/>
                </a:lnTo>
                <a:lnTo>
                  <a:pt x="959" y="1255"/>
                </a:lnTo>
                <a:lnTo>
                  <a:pt x="965" y="1253"/>
                </a:lnTo>
                <a:lnTo>
                  <a:pt x="969" y="1249"/>
                </a:lnTo>
                <a:lnTo>
                  <a:pt x="972" y="1246"/>
                </a:lnTo>
                <a:lnTo>
                  <a:pt x="975" y="1244"/>
                </a:lnTo>
                <a:lnTo>
                  <a:pt x="977" y="1242"/>
                </a:lnTo>
                <a:lnTo>
                  <a:pt x="979" y="1239"/>
                </a:lnTo>
                <a:lnTo>
                  <a:pt x="980" y="1237"/>
                </a:lnTo>
                <a:lnTo>
                  <a:pt x="980" y="1235"/>
                </a:lnTo>
                <a:lnTo>
                  <a:pt x="982" y="1230"/>
                </a:lnTo>
                <a:lnTo>
                  <a:pt x="983" y="1225"/>
                </a:lnTo>
                <a:lnTo>
                  <a:pt x="984" y="1219"/>
                </a:lnTo>
                <a:lnTo>
                  <a:pt x="986" y="1214"/>
                </a:lnTo>
                <a:lnTo>
                  <a:pt x="986" y="1212"/>
                </a:lnTo>
                <a:lnTo>
                  <a:pt x="987" y="1209"/>
                </a:lnTo>
                <a:lnTo>
                  <a:pt x="989" y="1207"/>
                </a:lnTo>
                <a:lnTo>
                  <a:pt x="991" y="1205"/>
                </a:lnTo>
                <a:lnTo>
                  <a:pt x="1000" y="1197"/>
                </a:lnTo>
                <a:lnTo>
                  <a:pt x="1007" y="1188"/>
                </a:lnTo>
                <a:lnTo>
                  <a:pt x="1011" y="1184"/>
                </a:lnTo>
                <a:lnTo>
                  <a:pt x="1015" y="1179"/>
                </a:lnTo>
                <a:lnTo>
                  <a:pt x="1018" y="1175"/>
                </a:lnTo>
                <a:lnTo>
                  <a:pt x="1021" y="1170"/>
                </a:lnTo>
                <a:lnTo>
                  <a:pt x="1025" y="1164"/>
                </a:lnTo>
                <a:lnTo>
                  <a:pt x="1027" y="1159"/>
                </a:lnTo>
                <a:lnTo>
                  <a:pt x="1029" y="1153"/>
                </a:lnTo>
                <a:lnTo>
                  <a:pt x="1031" y="1147"/>
                </a:lnTo>
                <a:lnTo>
                  <a:pt x="1033" y="1141"/>
                </a:lnTo>
                <a:lnTo>
                  <a:pt x="1034" y="1134"/>
                </a:lnTo>
                <a:lnTo>
                  <a:pt x="1035" y="1127"/>
                </a:lnTo>
                <a:lnTo>
                  <a:pt x="1035" y="1119"/>
                </a:lnTo>
                <a:lnTo>
                  <a:pt x="1032" y="1115"/>
                </a:lnTo>
                <a:lnTo>
                  <a:pt x="1029" y="1110"/>
                </a:lnTo>
                <a:lnTo>
                  <a:pt x="1026" y="1110"/>
                </a:lnTo>
                <a:lnTo>
                  <a:pt x="1022" y="1109"/>
                </a:lnTo>
                <a:lnTo>
                  <a:pt x="1018" y="1109"/>
                </a:lnTo>
                <a:lnTo>
                  <a:pt x="1015" y="1108"/>
                </a:lnTo>
                <a:lnTo>
                  <a:pt x="1013" y="1107"/>
                </a:lnTo>
                <a:lnTo>
                  <a:pt x="1008" y="1102"/>
                </a:lnTo>
                <a:lnTo>
                  <a:pt x="1006" y="1101"/>
                </a:lnTo>
                <a:lnTo>
                  <a:pt x="1003" y="1097"/>
                </a:lnTo>
                <a:lnTo>
                  <a:pt x="1000" y="1094"/>
                </a:lnTo>
                <a:lnTo>
                  <a:pt x="998" y="1090"/>
                </a:lnTo>
                <a:lnTo>
                  <a:pt x="995" y="1087"/>
                </a:lnTo>
                <a:lnTo>
                  <a:pt x="993" y="1083"/>
                </a:lnTo>
                <a:lnTo>
                  <a:pt x="993" y="1081"/>
                </a:lnTo>
                <a:lnTo>
                  <a:pt x="992" y="1080"/>
                </a:lnTo>
                <a:lnTo>
                  <a:pt x="992" y="1078"/>
                </a:lnTo>
                <a:lnTo>
                  <a:pt x="992" y="1076"/>
                </a:lnTo>
                <a:lnTo>
                  <a:pt x="992" y="1074"/>
                </a:lnTo>
                <a:lnTo>
                  <a:pt x="992" y="1072"/>
                </a:lnTo>
                <a:lnTo>
                  <a:pt x="992" y="1071"/>
                </a:lnTo>
                <a:lnTo>
                  <a:pt x="993" y="1069"/>
                </a:lnTo>
                <a:lnTo>
                  <a:pt x="993" y="1067"/>
                </a:lnTo>
                <a:lnTo>
                  <a:pt x="994" y="1066"/>
                </a:lnTo>
                <a:lnTo>
                  <a:pt x="996" y="1065"/>
                </a:lnTo>
                <a:lnTo>
                  <a:pt x="998" y="1063"/>
                </a:lnTo>
                <a:lnTo>
                  <a:pt x="1001" y="1061"/>
                </a:lnTo>
                <a:lnTo>
                  <a:pt x="1003" y="1059"/>
                </a:lnTo>
                <a:lnTo>
                  <a:pt x="1006" y="1057"/>
                </a:lnTo>
                <a:lnTo>
                  <a:pt x="1007" y="1055"/>
                </a:lnTo>
                <a:lnTo>
                  <a:pt x="1008" y="1053"/>
                </a:lnTo>
                <a:lnTo>
                  <a:pt x="1009" y="1052"/>
                </a:lnTo>
                <a:lnTo>
                  <a:pt x="1010" y="1051"/>
                </a:lnTo>
                <a:lnTo>
                  <a:pt x="1010" y="1049"/>
                </a:lnTo>
                <a:lnTo>
                  <a:pt x="1010" y="1045"/>
                </a:lnTo>
                <a:lnTo>
                  <a:pt x="1010" y="1043"/>
                </a:lnTo>
                <a:lnTo>
                  <a:pt x="1010" y="1041"/>
                </a:lnTo>
                <a:lnTo>
                  <a:pt x="1010" y="1039"/>
                </a:lnTo>
                <a:lnTo>
                  <a:pt x="1010" y="1039"/>
                </a:lnTo>
                <a:lnTo>
                  <a:pt x="1009" y="1037"/>
                </a:lnTo>
                <a:lnTo>
                  <a:pt x="1008" y="1035"/>
                </a:lnTo>
                <a:lnTo>
                  <a:pt x="1007" y="1033"/>
                </a:lnTo>
                <a:lnTo>
                  <a:pt x="1006" y="1032"/>
                </a:lnTo>
                <a:lnTo>
                  <a:pt x="1004" y="1031"/>
                </a:lnTo>
                <a:lnTo>
                  <a:pt x="1000" y="1027"/>
                </a:lnTo>
                <a:lnTo>
                  <a:pt x="996" y="1025"/>
                </a:lnTo>
                <a:lnTo>
                  <a:pt x="992" y="1021"/>
                </a:lnTo>
                <a:lnTo>
                  <a:pt x="987" y="1019"/>
                </a:lnTo>
                <a:lnTo>
                  <a:pt x="978" y="1014"/>
                </a:lnTo>
                <a:lnTo>
                  <a:pt x="969" y="1011"/>
                </a:lnTo>
                <a:lnTo>
                  <a:pt x="964" y="1008"/>
                </a:lnTo>
                <a:lnTo>
                  <a:pt x="961" y="1007"/>
                </a:lnTo>
                <a:lnTo>
                  <a:pt x="948" y="999"/>
                </a:lnTo>
                <a:lnTo>
                  <a:pt x="936" y="991"/>
                </a:lnTo>
                <a:lnTo>
                  <a:pt x="934" y="990"/>
                </a:lnTo>
                <a:lnTo>
                  <a:pt x="931" y="987"/>
                </a:lnTo>
                <a:lnTo>
                  <a:pt x="929" y="984"/>
                </a:lnTo>
                <a:lnTo>
                  <a:pt x="928" y="982"/>
                </a:lnTo>
                <a:lnTo>
                  <a:pt x="926" y="979"/>
                </a:lnTo>
                <a:lnTo>
                  <a:pt x="925" y="976"/>
                </a:lnTo>
                <a:lnTo>
                  <a:pt x="924" y="971"/>
                </a:lnTo>
                <a:lnTo>
                  <a:pt x="924" y="967"/>
                </a:lnTo>
                <a:lnTo>
                  <a:pt x="924" y="966"/>
                </a:lnTo>
                <a:lnTo>
                  <a:pt x="925" y="965"/>
                </a:lnTo>
                <a:lnTo>
                  <a:pt x="925" y="963"/>
                </a:lnTo>
                <a:lnTo>
                  <a:pt x="926" y="962"/>
                </a:lnTo>
                <a:lnTo>
                  <a:pt x="929" y="960"/>
                </a:lnTo>
                <a:lnTo>
                  <a:pt x="931" y="957"/>
                </a:lnTo>
                <a:lnTo>
                  <a:pt x="934" y="955"/>
                </a:lnTo>
                <a:lnTo>
                  <a:pt x="938" y="953"/>
                </a:lnTo>
                <a:lnTo>
                  <a:pt x="939" y="953"/>
                </a:lnTo>
                <a:lnTo>
                  <a:pt x="941" y="952"/>
                </a:lnTo>
                <a:lnTo>
                  <a:pt x="942" y="952"/>
                </a:lnTo>
                <a:lnTo>
                  <a:pt x="944" y="952"/>
                </a:lnTo>
                <a:lnTo>
                  <a:pt x="946" y="952"/>
                </a:lnTo>
                <a:lnTo>
                  <a:pt x="948" y="953"/>
                </a:lnTo>
                <a:lnTo>
                  <a:pt x="951" y="954"/>
                </a:lnTo>
                <a:lnTo>
                  <a:pt x="952" y="955"/>
                </a:lnTo>
                <a:lnTo>
                  <a:pt x="956" y="959"/>
                </a:lnTo>
                <a:lnTo>
                  <a:pt x="959" y="962"/>
                </a:lnTo>
                <a:lnTo>
                  <a:pt x="961" y="967"/>
                </a:lnTo>
                <a:lnTo>
                  <a:pt x="965" y="970"/>
                </a:lnTo>
                <a:lnTo>
                  <a:pt x="966" y="971"/>
                </a:lnTo>
                <a:lnTo>
                  <a:pt x="967" y="973"/>
                </a:lnTo>
                <a:lnTo>
                  <a:pt x="970" y="973"/>
                </a:lnTo>
                <a:lnTo>
                  <a:pt x="972" y="974"/>
                </a:lnTo>
                <a:lnTo>
                  <a:pt x="981" y="974"/>
                </a:lnTo>
                <a:lnTo>
                  <a:pt x="992" y="974"/>
                </a:lnTo>
                <a:lnTo>
                  <a:pt x="1002" y="974"/>
                </a:lnTo>
                <a:lnTo>
                  <a:pt x="1014" y="974"/>
                </a:lnTo>
                <a:lnTo>
                  <a:pt x="1015" y="977"/>
                </a:lnTo>
                <a:lnTo>
                  <a:pt x="1016" y="980"/>
                </a:lnTo>
                <a:lnTo>
                  <a:pt x="1018" y="983"/>
                </a:lnTo>
                <a:lnTo>
                  <a:pt x="1020" y="985"/>
                </a:lnTo>
                <a:lnTo>
                  <a:pt x="1021" y="987"/>
                </a:lnTo>
                <a:lnTo>
                  <a:pt x="1024" y="989"/>
                </a:lnTo>
                <a:lnTo>
                  <a:pt x="1026" y="990"/>
                </a:lnTo>
                <a:lnTo>
                  <a:pt x="1028" y="990"/>
                </a:lnTo>
                <a:lnTo>
                  <a:pt x="1040" y="994"/>
                </a:lnTo>
                <a:lnTo>
                  <a:pt x="1052" y="997"/>
                </a:lnTo>
                <a:lnTo>
                  <a:pt x="1055" y="998"/>
                </a:lnTo>
                <a:lnTo>
                  <a:pt x="1057" y="1001"/>
                </a:lnTo>
                <a:lnTo>
                  <a:pt x="1059" y="1003"/>
                </a:lnTo>
                <a:lnTo>
                  <a:pt x="1062" y="1005"/>
                </a:lnTo>
                <a:lnTo>
                  <a:pt x="1064" y="1007"/>
                </a:lnTo>
                <a:lnTo>
                  <a:pt x="1067" y="1009"/>
                </a:lnTo>
                <a:lnTo>
                  <a:pt x="1069" y="1010"/>
                </a:lnTo>
                <a:lnTo>
                  <a:pt x="1071" y="1011"/>
                </a:lnTo>
                <a:lnTo>
                  <a:pt x="1073" y="1011"/>
                </a:lnTo>
                <a:lnTo>
                  <a:pt x="1076" y="1011"/>
                </a:lnTo>
                <a:lnTo>
                  <a:pt x="1077" y="1011"/>
                </a:lnTo>
                <a:lnTo>
                  <a:pt x="1079" y="1011"/>
                </a:lnTo>
                <a:lnTo>
                  <a:pt x="1081" y="1010"/>
                </a:lnTo>
                <a:lnTo>
                  <a:pt x="1082" y="1009"/>
                </a:lnTo>
                <a:lnTo>
                  <a:pt x="1085" y="1008"/>
                </a:lnTo>
                <a:lnTo>
                  <a:pt x="1088" y="1006"/>
                </a:lnTo>
                <a:lnTo>
                  <a:pt x="1091" y="1004"/>
                </a:lnTo>
                <a:lnTo>
                  <a:pt x="1094" y="1002"/>
                </a:lnTo>
                <a:lnTo>
                  <a:pt x="1096" y="1002"/>
                </a:lnTo>
                <a:lnTo>
                  <a:pt x="1097" y="1001"/>
                </a:lnTo>
                <a:lnTo>
                  <a:pt x="1100" y="1001"/>
                </a:lnTo>
                <a:lnTo>
                  <a:pt x="1102" y="1001"/>
                </a:lnTo>
                <a:lnTo>
                  <a:pt x="1106" y="1001"/>
                </a:lnTo>
                <a:lnTo>
                  <a:pt x="1111" y="1001"/>
                </a:lnTo>
                <a:lnTo>
                  <a:pt x="1114" y="1002"/>
                </a:lnTo>
                <a:lnTo>
                  <a:pt x="1116" y="1001"/>
                </a:lnTo>
                <a:lnTo>
                  <a:pt x="1118" y="1001"/>
                </a:lnTo>
                <a:lnTo>
                  <a:pt x="1119" y="1001"/>
                </a:lnTo>
                <a:lnTo>
                  <a:pt x="1119" y="1003"/>
                </a:lnTo>
                <a:lnTo>
                  <a:pt x="1120" y="1004"/>
                </a:lnTo>
                <a:lnTo>
                  <a:pt x="1122" y="1006"/>
                </a:lnTo>
                <a:lnTo>
                  <a:pt x="1123" y="1007"/>
                </a:lnTo>
                <a:lnTo>
                  <a:pt x="1124" y="1008"/>
                </a:lnTo>
                <a:lnTo>
                  <a:pt x="1127" y="1009"/>
                </a:lnTo>
                <a:lnTo>
                  <a:pt x="1129" y="1010"/>
                </a:lnTo>
                <a:lnTo>
                  <a:pt x="1131" y="1010"/>
                </a:lnTo>
                <a:lnTo>
                  <a:pt x="1137" y="1011"/>
                </a:lnTo>
                <a:lnTo>
                  <a:pt x="1142" y="1011"/>
                </a:lnTo>
                <a:lnTo>
                  <a:pt x="1147" y="1011"/>
                </a:lnTo>
                <a:lnTo>
                  <a:pt x="1152" y="1011"/>
                </a:lnTo>
                <a:lnTo>
                  <a:pt x="1156" y="1011"/>
                </a:lnTo>
                <a:lnTo>
                  <a:pt x="1160" y="1011"/>
                </a:lnTo>
                <a:lnTo>
                  <a:pt x="1164" y="1010"/>
                </a:lnTo>
                <a:lnTo>
                  <a:pt x="1168" y="1009"/>
                </a:lnTo>
                <a:lnTo>
                  <a:pt x="1172" y="1008"/>
                </a:lnTo>
                <a:lnTo>
                  <a:pt x="1175" y="1007"/>
                </a:lnTo>
                <a:lnTo>
                  <a:pt x="1179" y="1005"/>
                </a:lnTo>
                <a:lnTo>
                  <a:pt x="1182" y="1004"/>
                </a:lnTo>
                <a:lnTo>
                  <a:pt x="1186" y="1003"/>
                </a:lnTo>
                <a:lnTo>
                  <a:pt x="1188" y="1001"/>
                </a:lnTo>
                <a:lnTo>
                  <a:pt x="1192" y="998"/>
                </a:lnTo>
                <a:lnTo>
                  <a:pt x="1194" y="997"/>
                </a:lnTo>
                <a:lnTo>
                  <a:pt x="1200" y="992"/>
                </a:lnTo>
                <a:lnTo>
                  <a:pt x="1206" y="988"/>
                </a:lnTo>
                <a:lnTo>
                  <a:pt x="1210" y="983"/>
                </a:lnTo>
                <a:lnTo>
                  <a:pt x="1215" y="977"/>
                </a:lnTo>
                <a:lnTo>
                  <a:pt x="1220" y="972"/>
                </a:lnTo>
                <a:lnTo>
                  <a:pt x="1224" y="967"/>
                </a:lnTo>
                <a:lnTo>
                  <a:pt x="1231" y="957"/>
                </a:lnTo>
                <a:lnTo>
                  <a:pt x="1238" y="949"/>
                </a:lnTo>
                <a:lnTo>
                  <a:pt x="1242" y="943"/>
                </a:lnTo>
                <a:lnTo>
                  <a:pt x="1245" y="939"/>
                </a:lnTo>
                <a:lnTo>
                  <a:pt x="1249" y="935"/>
                </a:lnTo>
                <a:lnTo>
                  <a:pt x="1253" y="930"/>
                </a:lnTo>
                <a:lnTo>
                  <a:pt x="1260" y="922"/>
                </a:lnTo>
                <a:lnTo>
                  <a:pt x="1269" y="915"/>
                </a:lnTo>
                <a:lnTo>
                  <a:pt x="1276" y="908"/>
                </a:lnTo>
                <a:lnTo>
                  <a:pt x="1284" y="902"/>
                </a:lnTo>
                <a:lnTo>
                  <a:pt x="1293" y="894"/>
                </a:lnTo>
                <a:lnTo>
                  <a:pt x="1301" y="887"/>
                </a:lnTo>
                <a:lnTo>
                  <a:pt x="1304" y="885"/>
                </a:lnTo>
                <a:lnTo>
                  <a:pt x="1306" y="881"/>
                </a:lnTo>
                <a:lnTo>
                  <a:pt x="1307" y="878"/>
                </a:lnTo>
                <a:lnTo>
                  <a:pt x="1309" y="875"/>
                </a:lnTo>
                <a:lnTo>
                  <a:pt x="1311" y="868"/>
                </a:lnTo>
                <a:lnTo>
                  <a:pt x="1312" y="862"/>
                </a:lnTo>
                <a:lnTo>
                  <a:pt x="1314" y="856"/>
                </a:lnTo>
                <a:lnTo>
                  <a:pt x="1315" y="850"/>
                </a:lnTo>
                <a:lnTo>
                  <a:pt x="1316" y="846"/>
                </a:lnTo>
                <a:lnTo>
                  <a:pt x="1317" y="843"/>
                </a:lnTo>
                <a:lnTo>
                  <a:pt x="1318" y="840"/>
                </a:lnTo>
                <a:lnTo>
                  <a:pt x="1318" y="837"/>
                </a:lnTo>
                <a:lnTo>
                  <a:pt x="1321" y="833"/>
                </a:lnTo>
                <a:lnTo>
                  <a:pt x="1323" y="831"/>
                </a:lnTo>
                <a:lnTo>
                  <a:pt x="1325" y="827"/>
                </a:lnTo>
                <a:lnTo>
                  <a:pt x="1328" y="825"/>
                </a:lnTo>
                <a:lnTo>
                  <a:pt x="1331" y="823"/>
                </a:lnTo>
                <a:lnTo>
                  <a:pt x="1332" y="820"/>
                </a:lnTo>
                <a:lnTo>
                  <a:pt x="1333" y="817"/>
                </a:lnTo>
                <a:lnTo>
                  <a:pt x="1334" y="815"/>
                </a:lnTo>
                <a:lnTo>
                  <a:pt x="1333" y="814"/>
                </a:lnTo>
                <a:lnTo>
                  <a:pt x="1332" y="813"/>
                </a:lnTo>
                <a:lnTo>
                  <a:pt x="1331" y="812"/>
                </a:lnTo>
                <a:lnTo>
                  <a:pt x="1331" y="811"/>
                </a:lnTo>
                <a:lnTo>
                  <a:pt x="1330" y="810"/>
                </a:lnTo>
                <a:lnTo>
                  <a:pt x="1330" y="809"/>
                </a:lnTo>
                <a:lnTo>
                  <a:pt x="1329" y="808"/>
                </a:lnTo>
                <a:lnTo>
                  <a:pt x="1329" y="806"/>
                </a:lnTo>
                <a:lnTo>
                  <a:pt x="1330" y="805"/>
                </a:lnTo>
                <a:lnTo>
                  <a:pt x="1331" y="803"/>
                </a:lnTo>
                <a:lnTo>
                  <a:pt x="1332" y="802"/>
                </a:lnTo>
                <a:lnTo>
                  <a:pt x="1332" y="801"/>
                </a:lnTo>
                <a:lnTo>
                  <a:pt x="1331" y="800"/>
                </a:lnTo>
                <a:lnTo>
                  <a:pt x="1331" y="799"/>
                </a:lnTo>
                <a:lnTo>
                  <a:pt x="1332" y="798"/>
                </a:lnTo>
                <a:lnTo>
                  <a:pt x="1332" y="796"/>
                </a:lnTo>
                <a:lnTo>
                  <a:pt x="1332" y="795"/>
                </a:lnTo>
                <a:lnTo>
                  <a:pt x="1333" y="793"/>
                </a:lnTo>
                <a:lnTo>
                  <a:pt x="1333" y="790"/>
                </a:lnTo>
                <a:lnTo>
                  <a:pt x="1335" y="789"/>
                </a:lnTo>
                <a:lnTo>
                  <a:pt x="1336" y="787"/>
                </a:lnTo>
                <a:lnTo>
                  <a:pt x="1338" y="785"/>
                </a:lnTo>
                <a:lnTo>
                  <a:pt x="1340" y="783"/>
                </a:lnTo>
                <a:lnTo>
                  <a:pt x="1342" y="783"/>
                </a:lnTo>
                <a:lnTo>
                  <a:pt x="1345" y="783"/>
                </a:lnTo>
                <a:lnTo>
                  <a:pt x="1345" y="780"/>
                </a:lnTo>
                <a:lnTo>
                  <a:pt x="1345" y="776"/>
                </a:lnTo>
                <a:lnTo>
                  <a:pt x="1345" y="774"/>
                </a:lnTo>
                <a:lnTo>
                  <a:pt x="1345" y="771"/>
                </a:lnTo>
                <a:lnTo>
                  <a:pt x="1345" y="769"/>
                </a:lnTo>
                <a:lnTo>
                  <a:pt x="1345" y="768"/>
                </a:lnTo>
                <a:lnTo>
                  <a:pt x="1345" y="767"/>
                </a:lnTo>
                <a:lnTo>
                  <a:pt x="1347" y="766"/>
                </a:lnTo>
                <a:lnTo>
                  <a:pt x="1348" y="765"/>
                </a:lnTo>
                <a:lnTo>
                  <a:pt x="1349" y="764"/>
                </a:lnTo>
                <a:lnTo>
                  <a:pt x="1350" y="764"/>
                </a:lnTo>
                <a:lnTo>
                  <a:pt x="1352" y="764"/>
                </a:lnTo>
                <a:lnTo>
                  <a:pt x="1354" y="763"/>
                </a:lnTo>
                <a:lnTo>
                  <a:pt x="1357" y="763"/>
                </a:lnTo>
                <a:lnTo>
                  <a:pt x="1358" y="762"/>
                </a:lnTo>
                <a:lnTo>
                  <a:pt x="1359" y="762"/>
                </a:lnTo>
                <a:lnTo>
                  <a:pt x="1360" y="762"/>
                </a:lnTo>
                <a:lnTo>
                  <a:pt x="1360" y="761"/>
                </a:lnTo>
                <a:lnTo>
                  <a:pt x="1366" y="756"/>
                </a:lnTo>
                <a:lnTo>
                  <a:pt x="1371" y="752"/>
                </a:lnTo>
                <a:lnTo>
                  <a:pt x="1376" y="747"/>
                </a:lnTo>
                <a:lnTo>
                  <a:pt x="1380" y="741"/>
                </a:lnTo>
                <a:lnTo>
                  <a:pt x="1382" y="739"/>
                </a:lnTo>
                <a:lnTo>
                  <a:pt x="1384" y="736"/>
                </a:lnTo>
                <a:lnTo>
                  <a:pt x="1386" y="734"/>
                </a:lnTo>
                <a:lnTo>
                  <a:pt x="1387" y="731"/>
                </a:lnTo>
                <a:lnTo>
                  <a:pt x="1388" y="727"/>
                </a:lnTo>
                <a:lnTo>
                  <a:pt x="1390" y="724"/>
                </a:lnTo>
                <a:lnTo>
                  <a:pt x="1391" y="720"/>
                </a:lnTo>
                <a:lnTo>
                  <a:pt x="1392" y="717"/>
                </a:lnTo>
                <a:lnTo>
                  <a:pt x="1393" y="720"/>
                </a:lnTo>
                <a:lnTo>
                  <a:pt x="1394" y="722"/>
                </a:lnTo>
                <a:lnTo>
                  <a:pt x="1396" y="720"/>
                </a:lnTo>
                <a:lnTo>
                  <a:pt x="1398" y="716"/>
                </a:lnTo>
                <a:lnTo>
                  <a:pt x="1400" y="713"/>
                </a:lnTo>
                <a:lnTo>
                  <a:pt x="1401" y="709"/>
                </a:lnTo>
                <a:lnTo>
                  <a:pt x="1402" y="705"/>
                </a:lnTo>
                <a:lnTo>
                  <a:pt x="1403" y="702"/>
                </a:lnTo>
                <a:lnTo>
                  <a:pt x="1404" y="698"/>
                </a:lnTo>
                <a:lnTo>
                  <a:pt x="1404" y="695"/>
                </a:lnTo>
                <a:lnTo>
                  <a:pt x="1403" y="693"/>
                </a:lnTo>
                <a:lnTo>
                  <a:pt x="1402" y="692"/>
                </a:lnTo>
                <a:lnTo>
                  <a:pt x="1401" y="690"/>
                </a:lnTo>
                <a:lnTo>
                  <a:pt x="1401" y="688"/>
                </a:lnTo>
                <a:lnTo>
                  <a:pt x="1401" y="681"/>
                </a:lnTo>
                <a:lnTo>
                  <a:pt x="1403" y="684"/>
                </a:lnTo>
                <a:lnTo>
                  <a:pt x="1406" y="686"/>
                </a:lnTo>
                <a:lnTo>
                  <a:pt x="1407" y="688"/>
                </a:lnTo>
                <a:lnTo>
                  <a:pt x="1409" y="691"/>
                </a:lnTo>
                <a:lnTo>
                  <a:pt x="1411" y="693"/>
                </a:lnTo>
                <a:lnTo>
                  <a:pt x="1413" y="695"/>
                </a:lnTo>
                <a:lnTo>
                  <a:pt x="1414" y="696"/>
                </a:lnTo>
                <a:lnTo>
                  <a:pt x="1414" y="696"/>
                </a:lnTo>
                <a:lnTo>
                  <a:pt x="1415" y="696"/>
                </a:lnTo>
                <a:lnTo>
                  <a:pt x="1417" y="697"/>
                </a:lnTo>
                <a:lnTo>
                  <a:pt x="1421" y="696"/>
                </a:lnTo>
                <a:lnTo>
                  <a:pt x="1425" y="695"/>
                </a:lnTo>
                <a:lnTo>
                  <a:pt x="1428" y="694"/>
                </a:lnTo>
                <a:lnTo>
                  <a:pt x="1431" y="693"/>
                </a:lnTo>
                <a:lnTo>
                  <a:pt x="1434" y="691"/>
                </a:lnTo>
                <a:lnTo>
                  <a:pt x="1436" y="689"/>
                </a:lnTo>
                <a:lnTo>
                  <a:pt x="1438" y="686"/>
                </a:lnTo>
                <a:lnTo>
                  <a:pt x="1440" y="685"/>
                </a:lnTo>
                <a:lnTo>
                  <a:pt x="1442" y="686"/>
                </a:lnTo>
                <a:lnTo>
                  <a:pt x="1442" y="687"/>
                </a:lnTo>
                <a:lnTo>
                  <a:pt x="1444" y="689"/>
                </a:lnTo>
                <a:lnTo>
                  <a:pt x="1444" y="690"/>
                </a:lnTo>
                <a:lnTo>
                  <a:pt x="1445" y="693"/>
                </a:lnTo>
                <a:lnTo>
                  <a:pt x="1447" y="697"/>
                </a:lnTo>
                <a:lnTo>
                  <a:pt x="1444" y="698"/>
                </a:lnTo>
                <a:lnTo>
                  <a:pt x="1442" y="700"/>
                </a:lnTo>
                <a:lnTo>
                  <a:pt x="1441" y="702"/>
                </a:lnTo>
                <a:lnTo>
                  <a:pt x="1439" y="705"/>
                </a:lnTo>
                <a:lnTo>
                  <a:pt x="1437" y="710"/>
                </a:lnTo>
                <a:lnTo>
                  <a:pt x="1435" y="716"/>
                </a:lnTo>
                <a:lnTo>
                  <a:pt x="1433" y="719"/>
                </a:lnTo>
                <a:lnTo>
                  <a:pt x="1432" y="721"/>
                </a:lnTo>
                <a:lnTo>
                  <a:pt x="1430" y="724"/>
                </a:lnTo>
                <a:lnTo>
                  <a:pt x="1429" y="726"/>
                </a:lnTo>
                <a:lnTo>
                  <a:pt x="1427" y="727"/>
                </a:lnTo>
                <a:lnTo>
                  <a:pt x="1425" y="729"/>
                </a:lnTo>
                <a:lnTo>
                  <a:pt x="1423" y="729"/>
                </a:lnTo>
                <a:lnTo>
                  <a:pt x="1422" y="730"/>
                </a:lnTo>
                <a:lnTo>
                  <a:pt x="1421" y="730"/>
                </a:lnTo>
                <a:lnTo>
                  <a:pt x="1418" y="730"/>
                </a:lnTo>
                <a:lnTo>
                  <a:pt x="1418" y="733"/>
                </a:lnTo>
                <a:lnTo>
                  <a:pt x="1417" y="735"/>
                </a:lnTo>
                <a:lnTo>
                  <a:pt x="1415" y="738"/>
                </a:lnTo>
                <a:lnTo>
                  <a:pt x="1414" y="741"/>
                </a:lnTo>
                <a:lnTo>
                  <a:pt x="1411" y="745"/>
                </a:lnTo>
                <a:lnTo>
                  <a:pt x="1407" y="750"/>
                </a:lnTo>
                <a:lnTo>
                  <a:pt x="1404" y="754"/>
                </a:lnTo>
                <a:lnTo>
                  <a:pt x="1401" y="759"/>
                </a:lnTo>
                <a:lnTo>
                  <a:pt x="1401" y="762"/>
                </a:lnTo>
                <a:lnTo>
                  <a:pt x="1400" y="764"/>
                </a:lnTo>
                <a:lnTo>
                  <a:pt x="1399" y="766"/>
                </a:lnTo>
                <a:lnTo>
                  <a:pt x="1399" y="769"/>
                </a:lnTo>
                <a:lnTo>
                  <a:pt x="1394" y="770"/>
                </a:lnTo>
                <a:lnTo>
                  <a:pt x="1389" y="771"/>
                </a:lnTo>
                <a:lnTo>
                  <a:pt x="1385" y="772"/>
                </a:lnTo>
                <a:lnTo>
                  <a:pt x="1380" y="772"/>
                </a:lnTo>
                <a:lnTo>
                  <a:pt x="1380" y="776"/>
                </a:lnTo>
                <a:lnTo>
                  <a:pt x="1379" y="778"/>
                </a:lnTo>
                <a:lnTo>
                  <a:pt x="1377" y="782"/>
                </a:lnTo>
                <a:lnTo>
                  <a:pt x="1376" y="784"/>
                </a:lnTo>
                <a:lnTo>
                  <a:pt x="1373" y="787"/>
                </a:lnTo>
                <a:lnTo>
                  <a:pt x="1372" y="789"/>
                </a:lnTo>
                <a:lnTo>
                  <a:pt x="1369" y="791"/>
                </a:lnTo>
                <a:lnTo>
                  <a:pt x="1366" y="793"/>
                </a:lnTo>
                <a:lnTo>
                  <a:pt x="1362" y="795"/>
                </a:lnTo>
                <a:lnTo>
                  <a:pt x="1359" y="796"/>
                </a:lnTo>
                <a:lnTo>
                  <a:pt x="1355" y="796"/>
                </a:lnTo>
                <a:lnTo>
                  <a:pt x="1352" y="798"/>
                </a:lnTo>
                <a:lnTo>
                  <a:pt x="1348" y="798"/>
                </a:lnTo>
                <a:lnTo>
                  <a:pt x="1345" y="798"/>
                </a:lnTo>
                <a:lnTo>
                  <a:pt x="1341" y="798"/>
                </a:lnTo>
                <a:lnTo>
                  <a:pt x="1338" y="798"/>
                </a:lnTo>
                <a:lnTo>
                  <a:pt x="1340" y="798"/>
                </a:lnTo>
                <a:lnTo>
                  <a:pt x="1343" y="798"/>
                </a:lnTo>
                <a:lnTo>
                  <a:pt x="1343" y="803"/>
                </a:lnTo>
                <a:lnTo>
                  <a:pt x="1341" y="805"/>
                </a:lnTo>
                <a:lnTo>
                  <a:pt x="1340" y="808"/>
                </a:lnTo>
                <a:lnTo>
                  <a:pt x="1338" y="810"/>
                </a:lnTo>
                <a:lnTo>
                  <a:pt x="1338" y="812"/>
                </a:lnTo>
                <a:lnTo>
                  <a:pt x="1338" y="817"/>
                </a:lnTo>
                <a:lnTo>
                  <a:pt x="1336" y="822"/>
                </a:lnTo>
                <a:lnTo>
                  <a:pt x="1338" y="820"/>
                </a:lnTo>
                <a:lnTo>
                  <a:pt x="1341" y="819"/>
                </a:lnTo>
                <a:lnTo>
                  <a:pt x="1343" y="817"/>
                </a:lnTo>
                <a:lnTo>
                  <a:pt x="1345" y="815"/>
                </a:lnTo>
                <a:lnTo>
                  <a:pt x="1349" y="810"/>
                </a:lnTo>
                <a:lnTo>
                  <a:pt x="1352" y="806"/>
                </a:lnTo>
                <a:lnTo>
                  <a:pt x="1352" y="805"/>
                </a:lnTo>
                <a:lnTo>
                  <a:pt x="1354" y="803"/>
                </a:lnTo>
                <a:lnTo>
                  <a:pt x="1356" y="802"/>
                </a:lnTo>
                <a:lnTo>
                  <a:pt x="1358" y="800"/>
                </a:lnTo>
                <a:lnTo>
                  <a:pt x="1363" y="797"/>
                </a:lnTo>
                <a:lnTo>
                  <a:pt x="1368" y="794"/>
                </a:lnTo>
                <a:lnTo>
                  <a:pt x="1379" y="789"/>
                </a:lnTo>
                <a:lnTo>
                  <a:pt x="1387" y="786"/>
                </a:lnTo>
                <a:lnTo>
                  <a:pt x="1389" y="784"/>
                </a:lnTo>
                <a:lnTo>
                  <a:pt x="1392" y="783"/>
                </a:lnTo>
                <a:lnTo>
                  <a:pt x="1394" y="782"/>
                </a:lnTo>
                <a:lnTo>
                  <a:pt x="1396" y="780"/>
                </a:lnTo>
                <a:lnTo>
                  <a:pt x="1401" y="776"/>
                </a:lnTo>
                <a:lnTo>
                  <a:pt x="1405" y="772"/>
                </a:lnTo>
                <a:lnTo>
                  <a:pt x="1412" y="764"/>
                </a:lnTo>
                <a:lnTo>
                  <a:pt x="1418" y="757"/>
                </a:lnTo>
                <a:lnTo>
                  <a:pt x="1423" y="752"/>
                </a:lnTo>
                <a:lnTo>
                  <a:pt x="1428" y="747"/>
                </a:lnTo>
                <a:lnTo>
                  <a:pt x="1433" y="742"/>
                </a:lnTo>
                <a:lnTo>
                  <a:pt x="1438" y="737"/>
                </a:lnTo>
                <a:lnTo>
                  <a:pt x="1442" y="732"/>
                </a:lnTo>
                <a:lnTo>
                  <a:pt x="1447" y="727"/>
                </a:lnTo>
                <a:lnTo>
                  <a:pt x="1450" y="721"/>
                </a:lnTo>
                <a:lnTo>
                  <a:pt x="1454" y="716"/>
                </a:lnTo>
                <a:lnTo>
                  <a:pt x="1457" y="710"/>
                </a:lnTo>
                <a:lnTo>
                  <a:pt x="1461" y="705"/>
                </a:lnTo>
                <a:lnTo>
                  <a:pt x="1464" y="699"/>
                </a:lnTo>
                <a:lnTo>
                  <a:pt x="1468" y="693"/>
                </a:lnTo>
                <a:lnTo>
                  <a:pt x="1470" y="686"/>
                </a:lnTo>
                <a:lnTo>
                  <a:pt x="1473" y="680"/>
                </a:lnTo>
                <a:lnTo>
                  <a:pt x="1476" y="674"/>
                </a:lnTo>
                <a:lnTo>
                  <a:pt x="1478" y="668"/>
                </a:lnTo>
                <a:lnTo>
                  <a:pt x="1480" y="662"/>
                </a:lnTo>
                <a:lnTo>
                  <a:pt x="1483" y="657"/>
                </a:lnTo>
                <a:lnTo>
                  <a:pt x="1485" y="651"/>
                </a:lnTo>
                <a:lnTo>
                  <a:pt x="1489" y="644"/>
                </a:lnTo>
                <a:lnTo>
                  <a:pt x="1492" y="637"/>
                </a:lnTo>
                <a:lnTo>
                  <a:pt x="1497" y="631"/>
                </a:lnTo>
                <a:lnTo>
                  <a:pt x="1501" y="625"/>
                </a:lnTo>
                <a:lnTo>
                  <a:pt x="1506" y="619"/>
                </a:lnTo>
                <a:lnTo>
                  <a:pt x="1511" y="614"/>
                </a:lnTo>
                <a:lnTo>
                  <a:pt x="1516" y="609"/>
                </a:lnTo>
                <a:lnTo>
                  <a:pt x="1521" y="603"/>
                </a:lnTo>
                <a:lnTo>
                  <a:pt x="1526" y="599"/>
                </a:lnTo>
                <a:lnTo>
                  <a:pt x="1532" y="595"/>
                </a:lnTo>
                <a:lnTo>
                  <a:pt x="1538" y="591"/>
                </a:lnTo>
                <a:lnTo>
                  <a:pt x="1540" y="590"/>
                </a:lnTo>
                <a:lnTo>
                  <a:pt x="1543" y="589"/>
                </a:lnTo>
                <a:lnTo>
                  <a:pt x="1545" y="588"/>
                </a:lnTo>
                <a:lnTo>
                  <a:pt x="1548" y="587"/>
                </a:lnTo>
                <a:lnTo>
                  <a:pt x="1553" y="585"/>
                </a:lnTo>
                <a:lnTo>
                  <a:pt x="1559" y="582"/>
                </a:lnTo>
                <a:lnTo>
                  <a:pt x="1563" y="580"/>
                </a:lnTo>
                <a:lnTo>
                  <a:pt x="1566" y="576"/>
                </a:lnTo>
                <a:lnTo>
                  <a:pt x="1570" y="573"/>
                </a:lnTo>
                <a:lnTo>
                  <a:pt x="1573" y="569"/>
                </a:lnTo>
                <a:lnTo>
                  <a:pt x="1576" y="566"/>
                </a:lnTo>
                <a:lnTo>
                  <a:pt x="1579" y="561"/>
                </a:lnTo>
                <a:lnTo>
                  <a:pt x="1581" y="557"/>
                </a:lnTo>
                <a:lnTo>
                  <a:pt x="1583" y="554"/>
                </a:lnTo>
                <a:lnTo>
                  <a:pt x="1585" y="548"/>
                </a:lnTo>
                <a:lnTo>
                  <a:pt x="1587" y="544"/>
                </a:lnTo>
                <a:lnTo>
                  <a:pt x="1590" y="534"/>
                </a:lnTo>
                <a:lnTo>
                  <a:pt x="1594" y="524"/>
                </a:lnTo>
                <a:lnTo>
                  <a:pt x="1595" y="518"/>
                </a:lnTo>
                <a:lnTo>
                  <a:pt x="1597" y="511"/>
                </a:lnTo>
                <a:lnTo>
                  <a:pt x="1598" y="507"/>
                </a:lnTo>
                <a:lnTo>
                  <a:pt x="1599" y="504"/>
                </a:lnTo>
                <a:lnTo>
                  <a:pt x="1600" y="502"/>
                </a:lnTo>
                <a:lnTo>
                  <a:pt x="1601" y="500"/>
                </a:lnTo>
                <a:lnTo>
                  <a:pt x="1601" y="494"/>
                </a:lnTo>
                <a:lnTo>
                  <a:pt x="1600" y="496"/>
                </a:lnTo>
                <a:lnTo>
                  <a:pt x="1598" y="498"/>
                </a:lnTo>
                <a:lnTo>
                  <a:pt x="1597" y="500"/>
                </a:lnTo>
                <a:lnTo>
                  <a:pt x="1595" y="502"/>
                </a:lnTo>
                <a:lnTo>
                  <a:pt x="1593" y="506"/>
                </a:lnTo>
                <a:lnTo>
                  <a:pt x="1590" y="509"/>
                </a:lnTo>
                <a:lnTo>
                  <a:pt x="1590" y="489"/>
                </a:lnTo>
                <a:lnTo>
                  <a:pt x="1590" y="486"/>
                </a:lnTo>
                <a:lnTo>
                  <a:pt x="1592" y="484"/>
                </a:lnTo>
                <a:lnTo>
                  <a:pt x="1593" y="482"/>
                </a:lnTo>
                <a:lnTo>
                  <a:pt x="1594" y="478"/>
                </a:lnTo>
                <a:lnTo>
                  <a:pt x="1598" y="475"/>
                </a:lnTo>
                <a:lnTo>
                  <a:pt x="1601" y="471"/>
                </a:lnTo>
                <a:lnTo>
                  <a:pt x="1599" y="470"/>
                </a:lnTo>
                <a:lnTo>
                  <a:pt x="1598" y="468"/>
                </a:lnTo>
                <a:lnTo>
                  <a:pt x="1596" y="466"/>
                </a:lnTo>
                <a:lnTo>
                  <a:pt x="1595" y="464"/>
                </a:lnTo>
                <a:lnTo>
                  <a:pt x="1594" y="462"/>
                </a:lnTo>
                <a:lnTo>
                  <a:pt x="1594" y="459"/>
                </a:lnTo>
                <a:lnTo>
                  <a:pt x="1594" y="457"/>
                </a:lnTo>
                <a:lnTo>
                  <a:pt x="1594" y="453"/>
                </a:lnTo>
                <a:lnTo>
                  <a:pt x="1594" y="448"/>
                </a:lnTo>
                <a:lnTo>
                  <a:pt x="1594" y="443"/>
                </a:lnTo>
                <a:lnTo>
                  <a:pt x="1594" y="439"/>
                </a:lnTo>
                <a:lnTo>
                  <a:pt x="1595" y="435"/>
                </a:lnTo>
                <a:lnTo>
                  <a:pt x="1597" y="427"/>
                </a:lnTo>
                <a:lnTo>
                  <a:pt x="1597" y="420"/>
                </a:lnTo>
                <a:lnTo>
                  <a:pt x="1597" y="417"/>
                </a:lnTo>
                <a:lnTo>
                  <a:pt x="1597" y="416"/>
                </a:lnTo>
                <a:lnTo>
                  <a:pt x="1597" y="415"/>
                </a:lnTo>
                <a:lnTo>
                  <a:pt x="1596" y="414"/>
                </a:lnTo>
                <a:lnTo>
                  <a:pt x="1595" y="413"/>
                </a:lnTo>
                <a:lnTo>
                  <a:pt x="1594" y="411"/>
                </a:lnTo>
                <a:lnTo>
                  <a:pt x="1593" y="410"/>
                </a:lnTo>
                <a:lnTo>
                  <a:pt x="1591" y="409"/>
                </a:lnTo>
                <a:lnTo>
                  <a:pt x="1591" y="408"/>
                </a:lnTo>
                <a:lnTo>
                  <a:pt x="1590" y="407"/>
                </a:lnTo>
                <a:lnTo>
                  <a:pt x="1590" y="406"/>
                </a:lnTo>
                <a:lnTo>
                  <a:pt x="1590" y="404"/>
                </a:lnTo>
                <a:lnTo>
                  <a:pt x="1594" y="404"/>
                </a:lnTo>
                <a:lnTo>
                  <a:pt x="1597" y="404"/>
                </a:lnTo>
                <a:lnTo>
                  <a:pt x="1598" y="398"/>
                </a:lnTo>
                <a:lnTo>
                  <a:pt x="1598" y="391"/>
                </a:lnTo>
                <a:lnTo>
                  <a:pt x="1599" y="385"/>
                </a:lnTo>
                <a:lnTo>
                  <a:pt x="1599" y="381"/>
                </a:lnTo>
                <a:lnTo>
                  <a:pt x="1600" y="378"/>
                </a:lnTo>
                <a:lnTo>
                  <a:pt x="1601" y="374"/>
                </a:lnTo>
                <a:lnTo>
                  <a:pt x="1603" y="373"/>
                </a:lnTo>
                <a:lnTo>
                  <a:pt x="1605" y="370"/>
                </a:lnTo>
                <a:lnTo>
                  <a:pt x="1608" y="367"/>
                </a:lnTo>
                <a:lnTo>
                  <a:pt x="1610" y="365"/>
                </a:lnTo>
                <a:lnTo>
                  <a:pt x="1613" y="362"/>
                </a:lnTo>
                <a:lnTo>
                  <a:pt x="1614" y="359"/>
                </a:lnTo>
                <a:lnTo>
                  <a:pt x="1613" y="358"/>
                </a:lnTo>
                <a:lnTo>
                  <a:pt x="1610" y="357"/>
                </a:lnTo>
                <a:lnTo>
                  <a:pt x="1608" y="356"/>
                </a:lnTo>
                <a:lnTo>
                  <a:pt x="1607" y="355"/>
                </a:lnTo>
                <a:lnTo>
                  <a:pt x="1604" y="354"/>
                </a:lnTo>
                <a:lnTo>
                  <a:pt x="1601" y="350"/>
                </a:lnTo>
                <a:lnTo>
                  <a:pt x="1602" y="350"/>
                </a:lnTo>
                <a:lnTo>
                  <a:pt x="1604" y="349"/>
                </a:lnTo>
                <a:lnTo>
                  <a:pt x="1605" y="349"/>
                </a:lnTo>
                <a:lnTo>
                  <a:pt x="1607" y="349"/>
                </a:lnTo>
                <a:lnTo>
                  <a:pt x="1609" y="350"/>
                </a:lnTo>
                <a:lnTo>
                  <a:pt x="1611" y="350"/>
                </a:lnTo>
                <a:lnTo>
                  <a:pt x="1613" y="347"/>
                </a:lnTo>
                <a:lnTo>
                  <a:pt x="1614" y="342"/>
                </a:lnTo>
                <a:lnTo>
                  <a:pt x="1616" y="340"/>
                </a:lnTo>
                <a:lnTo>
                  <a:pt x="1617" y="340"/>
                </a:lnTo>
                <a:lnTo>
                  <a:pt x="1619" y="339"/>
                </a:lnTo>
                <a:lnTo>
                  <a:pt x="1620" y="338"/>
                </a:lnTo>
                <a:lnTo>
                  <a:pt x="1624" y="338"/>
                </a:lnTo>
                <a:lnTo>
                  <a:pt x="1628" y="338"/>
                </a:lnTo>
                <a:lnTo>
                  <a:pt x="1628" y="348"/>
                </a:lnTo>
                <a:lnTo>
                  <a:pt x="1638" y="339"/>
                </a:lnTo>
                <a:lnTo>
                  <a:pt x="1648" y="327"/>
                </a:lnTo>
                <a:lnTo>
                  <a:pt x="1653" y="322"/>
                </a:lnTo>
                <a:lnTo>
                  <a:pt x="1658" y="317"/>
                </a:lnTo>
                <a:lnTo>
                  <a:pt x="1663" y="312"/>
                </a:lnTo>
                <a:lnTo>
                  <a:pt x="1667" y="308"/>
                </a:lnTo>
                <a:lnTo>
                  <a:pt x="1669" y="306"/>
                </a:lnTo>
                <a:lnTo>
                  <a:pt x="1670" y="305"/>
                </a:lnTo>
                <a:lnTo>
                  <a:pt x="1672" y="304"/>
                </a:lnTo>
                <a:lnTo>
                  <a:pt x="1674" y="303"/>
                </a:lnTo>
                <a:lnTo>
                  <a:pt x="1677" y="301"/>
                </a:lnTo>
                <a:lnTo>
                  <a:pt x="1681" y="300"/>
                </a:lnTo>
                <a:lnTo>
                  <a:pt x="1684" y="299"/>
                </a:lnTo>
                <a:lnTo>
                  <a:pt x="1689" y="298"/>
                </a:lnTo>
                <a:lnTo>
                  <a:pt x="1691" y="298"/>
                </a:lnTo>
                <a:lnTo>
                  <a:pt x="1694" y="296"/>
                </a:lnTo>
                <a:lnTo>
                  <a:pt x="1698" y="293"/>
                </a:lnTo>
                <a:lnTo>
                  <a:pt x="1702" y="291"/>
                </a:lnTo>
                <a:lnTo>
                  <a:pt x="1704" y="287"/>
                </a:lnTo>
                <a:lnTo>
                  <a:pt x="1707" y="284"/>
                </a:lnTo>
                <a:lnTo>
                  <a:pt x="1710" y="282"/>
                </a:lnTo>
                <a:lnTo>
                  <a:pt x="1712" y="280"/>
                </a:lnTo>
                <a:lnTo>
                  <a:pt x="1716" y="278"/>
                </a:lnTo>
                <a:lnTo>
                  <a:pt x="1720" y="276"/>
                </a:lnTo>
                <a:lnTo>
                  <a:pt x="1725" y="275"/>
                </a:lnTo>
                <a:lnTo>
                  <a:pt x="1728" y="273"/>
                </a:lnTo>
                <a:lnTo>
                  <a:pt x="1732" y="271"/>
                </a:lnTo>
                <a:lnTo>
                  <a:pt x="1734" y="270"/>
                </a:lnTo>
                <a:lnTo>
                  <a:pt x="1738" y="264"/>
                </a:lnTo>
                <a:lnTo>
                  <a:pt x="1743" y="259"/>
                </a:lnTo>
                <a:lnTo>
                  <a:pt x="1745" y="258"/>
                </a:lnTo>
                <a:lnTo>
                  <a:pt x="1747" y="257"/>
                </a:lnTo>
                <a:lnTo>
                  <a:pt x="1751" y="257"/>
                </a:lnTo>
                <a:lnTo>
                  <a:pt x="1753" y="257"/>
                </a:lnTo>
                <a:lnTo>
                  <a:pt x="1757" y="257"/>
                </a:lnTo>
                <a:lnTo>
                  <a:pt x="1759" y="256"/>
                </a:lnTo>
                <a:lnTo>
                  <a:pt x="1759" y="255"/>
                </a:lnTo>
                <a:lnTo>
                  <a:pt x="1760" y="255"/>
                </a:lnTo>
                <a:lnTo>
                  <a:pt x="1761" y="253"/>
                </a:lnTo>
                <a:lnTo>
                  <a:pt x="1762" y="252"/>
                </a:lnTo>
                <a:lnTo>
                  <a:pt x="1766" y="253"/>
                </a:lnTo>
                <a:lnTo>
                  <a:pt x="1769" y="253"/>
                </a:lnTo>
                <a:lnTo>
                  <a:pt x="1772" y="253"/>
                </a:lnTo>
                <a:lnTo>
                  <a:pt x="1773" y="252"/>
                </a:lnTo>
                <a:lnTo>
                  <a:pt x="1776" y="251"/>
                </a:lnTo>
                <a:lnTo>
                  <a:pt x="1777" y="250"/>
                </a:lnTo>
                <a:lnTo>
                  <a:pt x="1779" y="249"/>
                </a:lnTo>
                <a:lnTo>
                  <a:pt x="1780" y="247"/>
                </a:lnTo>
                <a:lnTo>
                  <a:pt x="1783" y="247"/>
                </a:lnTo>
                <a:lnTo>
                  <a:pt x="1786" y="246"/>
                </a:lnTo>
                <a:lnTo>
                  <a:pt x="1789" y="244"/>
                </a:lnTo>
                <a:lnTo>
                  <a:pt x="1792" y="243"/>
                </a:lnTo>
                <a:lnTo>
                  <a:pt x="1798" y="239"/>
                </a:lnTo>
                <a:lnTo>
                  <a:pt x="1802" y="237"/>
                </a:lnTo>
                <a:lnTo>
                  <a:pt x="1830" y="245"/>
                </a:lnTo>
                <a:lnTo>
                  <a:pt x="1830" y="243"/>
                </a:lnTo>
                <a:lnTo>
                  <a:pt x="1830" y="239"/>
                </a:lnTo>
                <a:lnTo>
                  <a:pt x="1830" y="237"/>
                </a:lnTo>
                <a:lnTo>
                  <a:pt x="1830" y="234"/>
                </a:lnTo>
                <a:lnTo>
                  <a:pt x="1834" y="233"/>
                </a:lnTo>
                <a:lnTo>
                  <a:pt x="1837" y="232"/>
                </a:lnTo>
                <a:lnTo>
                  <a:pt x="1841" y="231"/>
                </a:lnTo>
                <a:lnTo>
                  <a:pt x="1843" y="229"/>
                </a:lnTo>
                <a:lnTo>
                  <a:pt x="1849" y="226"/>
                </a:lnTo>
                <a:lnTo>
                  <a:pt x="1853" y="222"/>
                </a:lnTo>
                <a:lnTo>
                  <a:pt x="1856" y="220"/>
                </a:lnTo>
                <a:lnTo>
                  <a:pt x="1857" y="218"/>
                </a:lnTo>
                <a:lnTo>
                  <a:pt x="1860" y="217"/>
                </a:lnTo>
                <a:lnTo>
                  <a:pt x="1862" y="215"/>
                </a:lnTo>
                <a:lnTo>
                  <a:pt x="1864" y="215"/>
                </a:lnTo>
                <a:lnTo>
                  <a:pt x="1867" y="215"/>
                </a:lnTo>
                <a:lnTo>
                  <a:pt x="1870" y="215"/>
                </a:lnTo>
                <a:lnTo>
                  <a:pt x="1872" y="217"/>
                </a:lnTo>
                <a:lnTo>
                  <a:pt x="1888" y="217"/>
                </a:lnTo>
                <a:lnTo>
                  <a:pt x="1888" y="214"/>
                </a:lnTo>
                <a:lnTo>
                  <a:pt x="1888" y="210"/>
                </a:lnTo>
                <a:lnTo>
                  <a:pt x="1887" y="208"/>
                </a:lnTo>
                <a:lnTo>
                  <a:pt x="1886" y="207"/>
                </a:lnTo>
                <a:lnTo>
                  <a:pt x="1887" y="205"/>
                </a:lnTo>
                <a:lnTo>
                  <a:pt x="1887" y="203"/>
                </a:lnTo>
                <a:lnTo>
                  <a:pt x="1888" y="202"/>
                </a:lnTo>
                <a:lnTo>
                  <a:pt x="1889" y="201"/>
                </a:lnTo>
                <a:lnTo>
                  <a:pt x="1890" y="198"/>
                </a:lnTo>
                <a:lnTo>
                  <a:pt x="1894" y="195"/>
                </a:lnTo>
                <a:lnTo>
                  <a:pt x="1897" y="194"/>
                </a:lnTo>
                <a:lnTo>
                  <a:pt x="1901" y="193"/>
                </a:lnTo>
                <a:lnTo>
                  <a:pt x="1903" y="192"/>
                </a:lnTo>
                <a:lnTo>
                  <a:pt x="1904" y="192"/>
                </a:lnTo>
                <a:lnTo>
                  <a:pt x="1907" y="191"/>
                </a:lnTo>
                <a:lnTo>
                  <a:pt x="1909" y="191"/>
                </a:lnTo>
                <a:lnTo>
                  <a:pt x="1911" y="192"/>
                </a:lnTo>
                <a:lnTo>
                  <a:pt x="1912" y="192"/>
                </a:lnTo>
                <a:lnTo>
                  <a:pt x="1914" y="193"/>
                </a:lnTo>
                <a:lnTo>
                  <a:pt x="1916" y="194"/>
                </a:lnTo>
                <a:lnTo>
                  <a:pt x="1918" y="194"/>
                </a:lnTo>
                <a:lnTo>
                  <a:pt x="1918" y="195"/>
                </a:lnTo>
                <a:lnTo>
                  <a:pt x="1920" y="196"/>
                </a:lnTo>
                <a:lnTo>
                  <a:pt x="1921" y="196"/>
                </a:lnTo>
                <a:lnTo>
                  <a:pt x="1923" y="196"/>
                </a:lnTo>
                <a:lnTo>
                  <a:pt x="1925" y="195"/>
                </a:lnTo>
                <a:lnTo>
                  <a:pt x="1927" y="194"/>
                </a:lnTo>
                <a:lnTo>
                  <a:pt x="1929" y="194"/>
                </a:lnTo>
                <a:lnTo>
                  <a:pt x="1932" y="191"/>
                </a:lnTo>
                <a:lnTo>
                  <a:pt x="1935" y="188"/>
                </a:lnTo>
                <a:lnTo>
                  <a:pt x="1948" y="188"/>
                </a:lnTo>
                <a:lnTo>
                  <a:pt x="1948" y="190"/>
                </a:lnTo>
                <a:lnTo>
                  <a:pt x="1949" y="192"/>
                </a:lnTo>
                <a:lnTo>
                  <a:pt x="1950" y="194"/>
                </a:lnTo>
                <a:lnTo>
                  <a:pt x="1952" y="194"/>
                </a:lnTo>
                <a:lnTo>
                  <a:pt x="1953" y="196"/>
                </a:lnTo>
                <a:lnTo>
                  <a:pt x="1955" y="197"/>
                </a:lnTo>
                <a:lnTo>
                  <a:pt x="1957" y="198"/>
                </a:lnTo>
                <a:lnTo>
                  <a:pt x="1959" y="199"/>
                </a:lnTo>
                <a:lnTo>
                  <a:pt x="1964" y="199"/>
                </a:lnTo>
                <a:lnTo>
                  <a:pt x="1969" y="200"/>
                </a:lnTo>
                <a:lnTo>
                  <a:pt x="1974" y="200"/>
                </a:lnTo>
                <a:lnTo>
                  <a:pt x="1979" y="200"/>
                </a:lnTo>
                <a:lnTo>
                  <a:pt x="1981" y="200"/>
                </a:lnTo>
                <a:lnTo>
                  <a:pt x="1983" y="200"/>
                </a:lnTo>
                <a:lnTo>
                  <a:pt x="1984" y="199"/>
                </a:lnTo>
                <a:lnTo>
                  <a:pt x="1985" y="199"/>
                </a:lnTo>
                <a:lnTo>
                  <a:pt x="1987" y="197"/>
                </a:lnTo>
                <a:lnTo>
                  <a:pt x="1989" y="196"/>
                </a:lnTo>
                <a:lnTo>
                  <a:pt x="1989" y="193"/>
                </a:lnTo>
                <a:lnTo>
                  <a:pt x="1989" y="189"/>
                </a:lnTo>
                <a:lnTo>
                  <a:pt x="1990" y="187"/>
                </a:lnTo>
                <a:lnTo>
                  <a:pt x="1991" y="185"/>
                </a:lnTo>
                <a:lnTo>
                  <a:pt x="1992" y="182"/>
                </a:lnTo>
                <a:lnTo>
                  <a:pt x="1994" y="180"/>
                </a:lnTo>
                <a:lnTo>
                  <a:pt x="2001" y="180"/>
                </a:lnTo>
                <a:lnTo>
                  <a:pt x="2001" y="182"/>
                </a:lnTo>
                <a:lnTo>
                  <a:pt x="2001" y="184"/>
                </a:lnTo>
                <a:lnTo>
                  <a:pt x="2000" y="186"/>
                </a:lnTo>
                <a:lnTo>
                  <a:pt x="2000" y="187"/>
                </a:lnTo>
                <a:lnTo>
                  <a:pt x="2000" y="189"/>
                </a:lnTo>
                <a:lnTo>
                  <a:pt x="2000" y="191"/>
                </a:lnTo>
                <a:lnTo>
                  <a:pt x="1999" y="193"/>
                </a:lnTo>
                <a:lnTo>
                  <a:pt x="1997" y="194"/>
                </a:lnTo>
                <a:lnTo>
                  <a:pt x="1998" y="196"/>
                </a:lnTo>
                <a:lnTo>
                  <a:pt x="1999" y="197"/>
                </a:lnTo>
                <a:lnTo>
                  <a:pt x="2000" y="198"/>
                </a:lnTo>
                <a:lnTo>
                  <a:pt x="2001" y="199"/>
                </a:lnTo>
                <a:lnTo>
                  <a:pt x="2004" y="200"/>
                </a:lnTo>
                <a:lnTo>
                  <a:pt x="2007" y="200"/>
                </a:lnTo>
                <a:lnTo>
                  <a:pt x="2012" y="200"/>
                </a:lnTo>
                <a:lnTo>
                  <a:pt x="2017" y="200"/>
                </a:lnTo>
                <a:lnTo>
                  <a:pt x="2025" y="200"/>
                </a:lnTo>
                <a:lnTo>
                  <a:pt x="2032" y="201"/>
                </a:lnTo>
                <a:lnTo>
                  <a:pt x="2039" y="201"/>
                </a:lnTo>
                <a:lnTo>
                  <a:pt x="2046" y="202"/>
                </a:lnTo>
                <a:lnTo>
                  <a:pt x="2052" y="203"/>
                </a:lnTo>
                <a:lnTo>
                  <a:pt x="2058" y="204"/>
                </a:lnTo>
                <a:lnTo>
                  <a:pt x="2065" y="205"/>
                </a:lnTo>
                <a:lnTo>
                  <a:pt x="2072" y="205"/>
                </a:lnTo>
                <a:lnTo>
                  <a:pt x="2071" y="204"/>
                </a:lnTo>
                <a:lnTo>
                  <a:pt x="2071" y="203"/>
                </a:lnTo>
                <a:lnTo>
                  <a:pt x="2071" y="202"/>
                </a:lnTo>
                <a:lnTo>
                  <a:pt x="2071" y="201"/>
                </a:lnTo>
                <a:lnTo>
                  <a:pt x="2071" y="200"/>
                </a:lnTo>
                <a:lnTo>
                  <a:pt x="2072" y="198"/>
                </a:lnTo>
                <a:lnTo>
                  <a:pt x="2073" y="196"/>
                </a:lnTo>
                <a:lnTo>
                  <a:pt x="2074" y="195"/>
                </a:lnTo>
                <a:lnTo>
                  <a:pt x="2074" y="194"/>
                </a:lnTo>
                <a:lnTo>
                  <a:pt x="2074" y="193"/>
                </a:lnTo>
                <a:lnTo>
                  <a:pt x="2074" y="190"/>
                </a:lnTo>
                <a:lnTo>
                  <a:pt x="2074" y="188"/>
                </a:lnTo>
                <a:lnTo>
                  <a:pt x="2074" y="186"/>
                </a:lnTo>
                <a:lnTo>
                  <a:pt x="2074" y="183"/>
                </a:lnTo>
                <a:lnTo>
                  <a:pt x="2074" y="182"/>
                </a:lnTo>
                <a:lnTo>
                  <a:pt x="2074" y="181"/>
                </a:lnTo>
                <a:lnTo>
                  <a:pt x="2075" y="180"/>
                </a:lnTo>
                <a:lnTo>
                  <a:pt x="2076" y="178"/>
                </a:lnTo>
                <a:lnTo>
                  <a:pt x="2078" y="174"/>
                </a:lnTo>
                <a:lnTo>
                  <a:pt x="2082" y="172"/>
                </a:lnTo>
                <a:lnTo>
                  <a:pt x="2086" y="168"/>
                </a:lnTo>
                <a:lnTo>
                  <a:pt x="2091" y="166"/>
                </a:lnTo>
                <a:lnTo>
                  <a:pt x="2096" y="163"/>
                </a:lnTo>
                <a:lnTo>
                  <a:pt x="2101" y="160"/>
                </a:lnTo>
                <a:lnTo>
                  <a:pt x="2106" y="158"/>
                </a:lnTo>
                <a:lnTo>
                  <a:pt x="2111" y="156"/>
                </a:lnTo>
                <a:lnTo>
                  <a:pt x="2118" y="154"/>
                </a:lnTo>
                <a:lnTo>
                  <a:pt x="2125" y="153"/>
                </a:lnTo>
                <a:lnTo>
                  <a:pt x="2132" y="151"/>
                </a:lnTo>
                <a:lnTo>
                  <a:pt x="2138" y="148"/>
                </a:lnTo>
                <a:lnTo>
                  <a:pt x="2140" y="147"/>
                </a:lnTo>
                <a:lnTo>
                  <a:pt x="2143" y="146"/>
                </a:lnTo>
                <a:lnTo>
                  <a:pt x="2146" y="145"/>
                </a:lnTo>
                <a:lnTo>
                  <a:pt x="2147" y="142"/>
                </a:lnTo>
                <a:lnTo>
                  <a:pt x="2149" y="140"/>
                </a:lnTo>
                <a:lnTo>
                  <a:pt x="2150" y="138"/>
                </a:lnTo>
                <a:lnTo>
                  <a:pt x="2151" y="135"/>
                </a:lnTo>
                <a:lnTo>
                  <a:pt x="2151" y="132"/>
                </a:lnTo>
                <a:lnTo>
                  <a:pt x="2151" y="125"/>
                </a:lnTo>
                <a:lnTo>
                  <a:pt x="2151" y="120"/>
                </a:lnTo>
                <a:lnTo>
                  <a:pt x="2151" y="116"/>
                </a:lnTo>
                <a:lnTo>
                  <a:pt x="2151" y="111"/>
                </a:lnTo>
                <a:lnTo>
                  <a:pt x="2152" y="105"/>
                </a:lnTo>
                <a:lnTo>
                  <a:pt x="2153" y="101"/>
                </a:lnTo>
                <a:lnTo>
                  <a:pt x="2153" y="97"/>
                </a:lnTo>
                <a:lnTo>
                  <a:pt x="2155" y="92"/>
                </a:lnTo>
                <a:lnTo>
                  <a:pt x="2158" y="88"/>
                </a:lnTo>
                <a:lnTo>
                  <a:pt x="2160" y="84"/>
                </a:lnTo>
                <a:lnTo>
                  <a:pt x="2163" y="81"/>
                </a:lnTo>
                <a:lnTo>
                  <a:pt x="2166" y="77"/>
                </a:lnTo>
                <a:lnTo>
                  <a:pt x="2173" y="71"/>
                </a:lnTo>
                <a:lnTo>
                  <a:pt x="2180" y="66"/>
                </a:lnTo>
                <a:lnTo>
                  <a:pt x="2187" y="61"/>
                </a:lnTo>
                <a:lnTo>
                  <a:pt x="2193" y="56"/>
                </a:lnTo>
                <a:lnTo>
                  <a:pt x="2196" y="52"/>
                </a:lnTo>
                <a:lnTo>
                  <a:pt x="2200" y="49"/>
                </a:lnTo>
                <a:lnTo>
                  <a:pt x="2203" y="44"/>
                </a:lnTo>
                <a:lnTo>
                  <a:pt x="2206" y="40"/>
                </a:lnTo>
                <a:lnTo>
                  <a:pt x="2211" y="32"/>
                </a:lnTo>
                <a:lnTo>
                  <a:pt x="2215" y="24"/>
                </a:lnTo>
                <a:lnTo>
                  <a:pt x="2217" y="21"/>
                </a:lnTo>
                <a:lnTo>
                  <a:pt x="2219" y="19"/>
                </a:lnTo>
                <a:lnTo>
                  <a:pt x="2221" y="15"/>
                </a:lnTo>
                <a:lnTo>
                  <a:pt x="2222" y="12"/>
                </a:lnTo>
                <a:lnTo>
                  <a:pt x="2224" y="6"/>
                </a:lnTo>
                <a:lnTo>
                  <a:pt x="2227" y="0"/>
                </a:lnTo>
                <a:lnTo>
                  <a:pt x="11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" name=""/>
          <p:cNvSpPr/>
          <p:nvPr/>
        </p:nvSpPr>
        <p:spPr>
          <a:xfrm>
            <a:off x="92160" y="-1230480"/>
            <a:ext cx="5533920" cy="3764160"/>
          </a:xfrm>
          <a:custGeom>
            <a:avLst/>
            <a:gdLst/>
            <a:ahLst/>
            <a:rect l="l" t="t" r="r" b="b"/>
            <a:pathLst>
              <a:path w="3486" h="2371">
                <a:moveTo>
                  <a:pt x="249" y="417"/>
                </a:moveTo>
                <a:lnTo>
                  <a:pt x="250" y="419"/>
                </a:lnTo>
                <a:lnTo>
                  <a:pt x="252" y="421"/>
                </a:lnTo>
                <a:lnTo>
                  <a:pt x="253" y="423"/>
                </a:lnTo>
                <a:lnTo>
                  <a:pt x="255" y="424"/>
                </a:lnTo>
                <a:lnTo>
                  <a:pt x="259" y="427"/>
                </a:lnTo>
                <a:lnTo>
                  <a:pt x="264" y="431"/>
                </a:lnTo>
                <a:lnTo>
                  <a:pt x="266" y="431"/>
                </a:lnTo>
                <a:lnTo>
                  <a:pt x="268" y="433"/>
                </a:lnTo>
                <a:lnTo>
                  <a:pt x="270" y="436"/>
                </a:lnTo>
                <a:lnTo>
                  <a:pt x="272" y="438"/>
                </a:lnTo>
                <a:lnTo>
                  <a:pt x="273" y="440"/>
                </a:lnTo>
                <a:lnTo>
                  <a:pt x="274" y="443"/>
                </a:lnTo>
                <a:lnTo>
                  <a:pt x="275" y="445"/>
                </a:lnTo>
                <a:lnTo>
                  <a:pt x="275" y="450"/>
                </a:lnTo>
                <a:lnTo>
                  <a:pt x="275" y="452"/>
                </a:lnTo>
                <a:lnTo>
                  <a:pt x="274" y="453"/>
                </a:lnTo>
                <a:lnTo>
                  <a:pt x="274" y="454"/>
                </a:lnTo>
                <a:lnTo>
                  <a:pt x="273" y="456"/>
                </a:lnTo>
                <a:lnTo>
                  <a:pt x="272" y="457"/>
                </a:lnTo>
                <a:lnTo>
                  <a:pt x="270" y="458"/>
                </a:lnTo>
                <a:lnTo>
                  <a:pt x="268" y="459"/>
                </a:lnTo>
                <a:lnTo>
                  <a:pt x="266" y="459"/>
                </a:lnTo>
                <a:lnTo>
                  <a:pt x="266" y="460"/>
                </a:lnTo>
                <a:lnTo>
                  <a:pt x="266" y="461"/>
                </a:lnTo>
                <a:lnTo>
                  <a:pt x="265" y="462"/>
                </a:lnTo>
                <a:lnTo>
                  <a:pt x="265" y="463"/>
                </a:lnTo>
                <a:lnTo>
                  <a:pt x="268" y="468"/>
                </a:lnTo>
                <a:lnTo>
                  <a:pt x="275" y="480"/>
                </a:lnTo>
                <a:lnTo>
                  <a:pt x="277" y="484"/>
                </a:lnTo>
                <a:lnTo>
                  <a:pt x="279" y="487"/>
                </a:lnTo>
                <a:lnTo>
                  <a:pt x="280" y="491"/>
                </a:lnTo>
                <a:lnTo>
                  <a:pt x="280" y="494"/>
                </a:lnTo>
                <a:lnTo>
                  <a:pt x="281" y="498"/>
                </a:lnTo>
                <a:lnTo>
                  <a:pt x="281" y="500"/>
                </a:lnTo>
                <a:lnTo>
                  <a:pt x="280" y="501"/>
                </a:lnTo>
                <a:lnTo>
                  <a:pt x="280" y="503"/>
                </a:lnTo>
                <a:lnTo>
                  <a:pt x="280" y="504"/>
                </a:lnTo>
                <a:lnTo>
                  <a:pt x="279" y="505"/>
                </a:lnTo>
                <a:lnTo>
                  <a:pt x="276" y="506"/>
                </a:lnTo>
                <a:lnTo>
                  <a:pt x="273" y="507"/>
                </a:lnTo>
                <a:lnTo>
                  <a:pt x="270" y="508"/>
                </a:lnTo>
                <a:lnTo>
                  <a:pt x="266" y="509"/>
                </a:lnTo>
                <a:lnTo>
                  <a:pt x="264" y="511"/>
                </a:lnTo>
                <a:lnTo>
                  <a:pt x="261" y="513"/>
                </a:lnTo>
                <a:lnTo>
                  <a:pt x="259" y="514"/>
                </a:lnTo>
                <a:lnTo>
                  <a:pt x="258" y="515"/>
                </a:lnTo>
                <a:lnTo>
                  <a:pt x="259" y="516"/>
                </a:lnTo>
                <a:lnTo>
                  <a:pt x="261" y="518"/>
                </a:lnTo>
                <a:lnTo>
                  <a:pt x="262" y="520"/>
                </a:lnTo>
                <a:lnTo>
                  <a:pt x="264" y="521"/>
                </a:lnTo>
                <a:lnTo>
                  <a:pt x="266" y="526"/>
                </a:lnTo>
                <a:lnTo>
                  <a:pt x="268" y="531"/>
                </a:lnTo>
                <a:lnTo>
                  <a:pt x="270" y="536"/>
                </a:lnTo>
                <a:lnTo>
                  <a:pt x="272" y="542"/>
                </a:lnTo>
                <a:lnTo>
                  <a:pt x="273" y="549"/>
                </a:lnTo>
                <a:lnTo>
                  <a:pt x="274" y="555"/>
                </a:lnTo>
                <a:lnTo>
                  <a:pt x="276" y="567"/>
                </a:lnTo>
                <a:lnTo>
                  <a:pt x="276" y="577"/>
                </a:lnTo>
                <a:lnTo>
                  <a:pt x="277" y="585"/>
                </a:lnTo>
                <a:lnTo>
                  <a:pt x="277" y="590"/>
                </a:lnTo>
                <a:lnTo>
                  <a:pt x="277" y="592"/>
                </a:lnTo>
                <a:lnTo>
                  <a:pt x="276" y="594"/>
                </a:lnTo>
                <a:lnTo>
                  <a:pt x="274" y="596"/>
                </a:lnTo>
                <a:lnTo>
                  <a:pt x="273" y="598"/>
                </a:lnTo>
                <a:lnTo>
                  <a:pt x="273" y="600"/>
                </a:lnTo>
                <a:lnTo>
                  <a:pt x="272" y="602"/>
                </a:lnTo>
                <a:lnTo>
                  <a:pt x="270" y="604"/>
                </a:lnTo>
                <a:lnTo>
                  <a:pt x="270" y="606"/>
                </a:lnTo>
                <a:lnTo>
                  <a:pt x="270" y="609"/>
                </a:lnTo>
                <a:lnTo>
                  <a:pt x="271" y="611"/>
                </a:lnTo>
                <a:lnTo>
                  <a:pt x="272" y="613"/>
                </a:lnTo>
                <a:lnTo>
                  <a:pt x="273" y="615"/>
                </a:lnTo>
                <a:lnTo>
                  <a:pt x="275" y="618"/>
                </a:lnTo>
                <a:lnTo>
                  <a:pt x="278" y="621"/>
                </a:lnTo>
                <a:lnTo>
                  <a:pt x="281" y="623"/>
                </a:lnTo>
                <a:lnTo>
                  <a:pt x="283" y="626"/>
                </a:lnTo>
                <a:lnTo>
                  <a:pt x="284" y="628"/>
                </a:lnTo>
                <a:lnTo>
                  <a:pt x="286" y="630"/>
                </a:lnTo>
                <a:lnTo>
                  <a:pt x="286" y="632"/>
                </a:lnTo>
                <a:lnTo>
                  <a:pt x="286" y="633"/>
                </a:lnTo>
                <a:lnTo>
                  <a:pt x="286" y="636"/>
                </a:lnTo>
                <a:lnTo>
                  <a:pt x="286" y="639"/>
                </a:lnTo>
                <a:lnTo>
                  <a:pt x="285" y="641"/>
                </a:lnTo>
                <a:lnTo>
                  <a:pt x="284" y="644"/>
                </a:lnTo>
                <a:lnTo>
                  <a:pt x="282" y="649"/>
                </a:lnTo>
                <a:lnTo>
                  <a:pt x="280" y="655"/>
                </a:lnTo>
                <a:lnTo>
                  <a:pt x="273" y="667"/>
                </a:lnTo>
                <a:lnTo>
                  <a:pt x="266" y="680"/>
                </a:lnTo>
                <a:lnTo>
                  <a:pt x="263" y="687"/>
                </a:lnTo>
                <a:lnTo>
                  <a:pt x="259" y="693"/>
                </a:lnTo>
                <a:lnTo>
                  <a:pt x="256" y="700"/>
                </a:lnTo>
                <a:lnTo>
                  <a:pt x="253" y="706"/>
                </a:lnTo>
                <a:lnTo>
                  <a:pt x="251" y="712"/>
                </a:lnTo>
                <a:lnTo>
                  <a:pt x="249" y="717"/>
                </a:lnTo>
                <a:lnTo>
                  <a:pt x="248" y="720"/>
                </a:lnTo>
                <a:lnTo>
                  <a:pt x="248" y="723"/>
                </a:lnTo>
                <a:lnTo>
                  <a:pt x="247" y="726"/>
                </a:lnTo>
                <a:lnTo>
                  <a:pt x="247" y="728"/>
                </a:lnTo>
                <a:lnTo>
                  <a:pt x="236" y="731"/>
                </a:lnTo>
                <a:lnTo>
                  <a:pt x="225" y="734"/>
                </a:lnTo>
                <a:lnTo>
                  <a:pt x="211" y="736"/>
                </a:lnTo>
                <a:lnTo>
                  <a:pt x="199" y="739"/>
                </a:lnTo>
                <a:lnTo>
                  <a:pt x="194" y="742"/>
                </a:lnTo>
                <a:lnTo>
                  <a:pt x="189" y="743"/>
                </a:lnTo>
                <a:lnTo>
                  <a:pt x="184" y="746"/>
                </a:lnTo>
                <a:lnTo>
                  <a:pt x="180" y="749"/>
                </a:lnTo>
                <a:lnTo>
                  <a:pt x="178" y="750"/>
                </a:lnTo>
                <a:lnTo>
                  <a:pt x="176" y="751"/>
                </a:lnTo>
                <a:lnTo>
                  <a:pt x="175" y="754"/>
                </a:lnTo>
                <a:lnTo>
                  <a:pt x="174" y="755"/>
                </a:lnTo>
                <a:lnTo>
                  <a:pt x="173" y="757"/>
                </a:lnTo>
                <a:lnTo>
                  <a:pt x="172" y="759"/>
                </a:lnTo>
                <a:lnTo>
                  <a:pt x="172" y="762"/>
                </a:lnTo>
                <a:lnTo>
                  <a:pt x="172" y="763"/>
                </a:lnTo>
                <a:lnTo>
                  <a:pt x="172" y="765"/>
                </a:lnTo>
                <a:lnTo>
                  <a:pt x="173" y="767"/>
                </a:lnTo>
                <a:lnTo>
                  <a:pt x="175" y="769"/>
                </a:lnTo>
                <a:lnTo>
                  <a:pt x="176" y="770"/>
                </a:lnTo>
                <a:lnTo>
                  <a:pt x="179" y="774"/>
                </a:lnTo>
                <a:lnTo>
                  <a:pt x="181" y="776"/>
                </a:lnTo>
                <a:lnTo>
                  <a:pt x="181" y="789"/>
                </a:lnTo>
                <a:lnTo>
                  <a:pt x="177" y="789"/>
                </a:lnTo>
                <a:lnTo>
                  <a:pt x="174" y="790"/>
                </a:lnTo>
                <a:lnTo>
                  <a:pt x="171" y="791"/>
                </a:lnTo>
                <a:lnTo>
                  <a:pt x="169" y="791"/>
                </a:lnTo>
                <a:lnTo>
                  <a:pt x="165" y="792"/>
                </a:lnTo>
                <a:lnTo>
                  <a:pt x="163" y="793"/>
                </a:lnTo>
                <a:lnTo>
                  <a:pt x="161" y="795"/>
                </a:lnTo>
                <a:lnTo>
                  <a:pt x="160" y="797"/>
                </a:lnTo>
                <a:lnTo>
                  <a:pt x="158" y="798"/>
                </a:lnTo>
                <a:lnTo>
                  <a:pt x="158" y="799"/>
                </a:lnTo>
                <a:lnTo>
                  <a:pt x="157" y="801"/>
                </a:lnTo>
                <a:lnTo>
                  <a:pt x="157" y="803"/>
                </a:lnTo>
                <a:lnTo>
                  <a:pt x="158" y="804"/>
                </a:lnTo>
                <a:lnTo>
                  <a:pt x="160" y="805"/>
                </a:lnTo>
                <a:lnTo>
                  <a:pt x="162" y="806"/>
                </a:lnTo>
                <a:lnTo>
                  <a:pt x="165" y="807"/>
                </a:lnTo>
                <a:lnTo>
                  <a:pt x="165" y="821"/>
                </a:lnTo>
                <a:lnTo>
                  <a:pt x="163" y="824"/>
                </a:lnTo>
                <a:lnTo>
                  <a:pt x="159" y="827"/>
                </a:lnTo>
                <a:lnTo>
                  <a:pt x="156" y="831"/>
                </a:lnTo>
                <a:lnTo>
                  <a:pt x="152" y="833"/>
                </a:lnTo>
                <a:lnTo>
                  <a:pt x="148" y="837"/>
                </a:lnTo>
                <a:lnTo>
                  <a:pt x="143" y="839"/>
                </a:lnTo>
                <a:lnTo>
                  <a:pt x="140" y="842"/>
                </a:lnTo>
                <a:lnTo>
                  <a:pt x="135" y="846"/>
                </a:lnTo>
                <a:lnTo>
                  <a:pt x="126" y="850"/>
                </a:lnTo>
                <a:lnTo>
                  <a:pt x="117" y="854"/>
                </a:lnTo>
                <a:lnTo>
                  <a:pt x="108" y="859"/>
                </a:lnTo>
                <a:lnTo>
                  <a:pt x="100" y="861"/>
                </a:lnTo>
                <a:lnTo>
                  <a:pt x="90" y="865"/>
                </a:lnTo>
                <a:lnTo>
                  <a:pt x="80" y="867"/>
                </a:lnTo>
                <a:lnTo>
                  <a:pt x="78" y="867"/>
                </a:lnTo>
                <a:lnTo>
                  <a:pt x="75" y="869"/>
                </a:lnTo>
                <a:lnTo>
                  <a:pt x="73" y="870"/>
                </a:lnTo>
                <a:lnTo>
                  <a:pt x="72" y="872"/>
                </a:lnTo>
                <a:lnTo>
                  <a:pt x="71" y="874"/>
                </a:lnTo>
                <a:lnTo>
                  <a:pt x="69" y="875"/>
                </a:lnTo>
                <a:lnTo>
                  <a:pt x="68" y="878"/>
                </a:lnTo>
                <a:lnTo>
                  <a:pt x="68" y="880"/>
                </a:lnTo>
                <a:lnTo>
                  <a:pt x="69" y="882"/>
                </a:lnTo>
                <a:lnTo>
                  <a:pt x="70" y="885"/>
                </a:lnTo>
                <a:lnTo>
                  <a:pt x="72" y="888"/>
                </a:lnTo>
                <a:lnTo>
                  <a:pt x="73" y="892"/>
                </a:lnTo>
                <a:lnTo>
                  <a:pt x="75" y="896"/>
                </a:lnTo>
                <a:lnTo>
                  <a:pt x="78" y="901"/>
                </a:lnTo>
                <a:lnTo>
                  <a:pt x="78" y="902"/>
                </a:lnTo>
                <a:lnTo>
                  <a:pt x="79" y="904"/>
                </a:lnTo>
                <a:lnTo>
                  <a:pt x="80" y="905"/>
                </a:lnTo>
                <a:lnTo>
                  <a:pt x="80" y="908"/>
                </a:lnTo>
                <a:lnTo>
                  <a:pt x="80" y="910"/>
                </a:lnTo>
                <a:lnTo>
                  <a:pt x="79" y="914"/>
                </a:lnTo>
                <a:lnTo>
                  <a:pt x="78" y="916"/>
                </a:lnTo>
                <a:lnTo>
                  <a:pt x="78" y="919"/>
                </a:lnTo>
                <a:lnTo>
                  <a:pt x="77" y="922"/>
                </a:lnTo>
                <a:lnTo>
                  <a:pt x="76" y="924"/>
                </a:lnTo>
                <a:lnTo>
                  <a:pt x="74" y="926"/>
                </a:lnTo>
                <a:lnTo>
                  <a:pt x="73" y="928"/>
                </a:lnTo>
                <a:lnTo>
                  <a:pt x="71" y="931"/>
                </a:lnTo>
                <a:lnTo>
                  <a:pt x="68" y="935"/>
                </a:lnTo>
                <a:lnTo>
                  <a:pt x="65" y="937"/>
                </a:lnTo>
                <a:lnTo>
                  <a:pt x="61" y="939"/>
                </a:lnTo>
                <a:lnTo>
                  <a:pt x="58" y="942"/>
                </a:lnTo>
                <a:lnTo>
                  <a:pt x="55" y="944"/>
                </a:lnTo>
                <a:lnTo>
                  <a:pt x="52" y="946"/>
                </a:lnTo>
                <a:lnTo>
                  <a:pt x="50" y="949"/>
                </a:lnTo>
                <a:lnTo>
                  <a:pt x="48" y="950"/>
                </a:lnTo>
                <a:lnTo>
                  <a:pt x="47" y="951"/>
                </a:lnTo>
                <a:lnTo>
                  <a:pt x="46" y="953"/>
                </a:lnTo>
                <a:lnTo>
                  <a:pt x="45" y="955"/>
                </a:lnTo>
                <a:lnTo>
                  <a:pt x="45" y="957"/>
                </a:lnTo>
                <a:lnTo>
                  <a:pt x="45" y="958"/>
                </a:lnTo>
                <a:lnTo>
                  <a:pt x="44" y="961"/>
                </a:lnTo>
                <a:lnTo>
                  <a:pt x="44" y="963"/>
                </a:lnTo>
                <a:lnTo>
                  <a:pt x="44" y="969"/>
                </a:lnTo>
                <a:lnTo>
                  <a:pt x="44" y="971"/>
                </a:lnTo>
                <a:lnTo>
                  <a:pt x="44" y="972"/>
                </a:lnTo>
                <a:lnTo>
                  <a:pt x="44" y="975"/>
                </a:lnTo>
                <a:lnTo>
                  <a:pt x="44" y="982"/>
                </a:lnTo>
                <a:lnTo>
                  <a:pt x="43" y="990"/>
                </a:lnTo>
                <a:lnTo>
                  <a:pt x="43" y="993"/>
                </a:lnTo>
                <a:lnTo>
                  <a:pt x="42" y="997"/>
                </a:lnTo>
                <a:lnTo>
                  <a:pt x="41" y="999"/>
                </a:lnTo>
                <a:lnTo>
                  <a:pt x="40" y="999"/>
                </a:lnTo>
                <a:lnTo>
                  <a:pt x="39" y="1001"/>
                </a:lnTo>
                <a:lnTo>
                  <a:pt x="38" y="1002"/>
                </a:lnTo>
                <a:lnTo>
                  <a:pt x="38" y="1003"/>
                </a:lnTo>
                <a:lnTo>
                  <a:pt x="36" y="1004"/>
                </a:lnTo>
                <a:lnTo>
                  <a:pt x="35" y="1005"/>
                </a:lnTo>
                <a:lnTo>
                  <a:pt x="33" y="1005"/>
                </a:lnTo>
                <a:lnTo>
                  <a:pt x="29" y="1005"/>
                </a:lnTo>
                <a:lnTo>
                  <a:pt x="25" y="1005"/>
                </a:lnTo>
                <a:lnTo>
                  <a:pt x="22" y="1005"/>
                </a:lnTo>
                <a:lnTo>
                  <a:pt x="19" y="1006"/>
                </a:lnTo>
                <a:lnTo>
                  <a:pt x="18" y="1007"/>
                </a:lnTo>
                <a:lnTo>
                  <a:pt x="17" y="1007"/>
                </a:lnTo>
                <a:lnTo>
                  <a:pt x="17" y="1009"/>
                </a:lnTo>
                <a:lnTo>
                  <a:pt x="16" y="1011"/>
                </a:lnTo>
                <a:lnTo>
                  <a:pt x="16" y="1012"/>
                </a:lnTo>
                <a:lnTo>
                  <a:pt x="17" y="1012"/>
                </a:lnTo>
                <a:lnTo>
                  <a:pt x="17" y="1012"/>
                </a:lnTo>
                <a:lnTo>
                  <a:pt x="18" y="1013"/>
                </a:lnTo>
                <a:lnTo>
                  <a:pt x="19" y="1014"/>
                </a:lnTo>
                <a:lnTo>
                  <a:pt x="21" y="1015"/>
                </a:lnTo>
                <a:lnTo>
                  <a:pt x="24" y="1016"/>
                </a:lnTo>
                <a:lnTo>
                  <a:pt x="25" y="1017"/>
                </a:lnTo>
                <a:lnTo>
                  <a:pt x="25" y="1017"/>
                </a:lnTo>
                <a:lnTo>
                  <a:pt x="26" y="1018"/>
                </a:lnTo>
                <a:lnTo>
                  <a:pt x="26" y="1019"/>
                </a:lnTo>
                <a:lnTo>
                  <a:pt x="27" y="1021"/>
                </a:lnTo>
                <a:lnTo>
                  <a:pt x="29" y="1025"/>
                </a:lnTo>
                <a:lnTo>
                  <a:pt x="30" y="1028"/>
                </a:lnTo>
                <a:lnTo>
                  <a:pt x="30" y="1032"/>
                </a:lnTo>
                <a:lnTo>
                  <a:pt x="31" y="1040"/>
                </a:lnTo>
                <a:lnTo>
                  <a:pt x="31" y="1047"/>
                </a:lnTo>
                <a:lnTo>
                  <a:pt x="31" y="1055"/>
                </a:lnTo>
                <a:lnTo>
                  <a:pt x="31" y="1063"/>
                </a:lnTo>
                <a:lnTo>
                  <a:pt x="31" y="1070"/>
                </a:lnTo>
                <a:lnTo>
                  <a:pt x="31" y="1076"/>
                </a:lnTo>
                <a:lnTo>
                  <a:pt x="31" y="1079"/>
                </a:lnTo>
                <a:lnTo>
                  <a:pt x="31" y="1081"/>
                </a:lnTo>
                <a:lnTo>
                  <a:pt x="31" y="1082"/>
                </a:lnTo>
                <a:lnTo>
                  <a:pt x="30" y="1083"/>
                </a:lnTo>
                <a:lnTo>
                  <a:pt x="27" y="1086"/>
                </a:lnTo>
                <a:lnTo>
                  <a:pt x="25" y="1087"/>
                </a:lnTo>
                <a:lnTo>
                  <a:pt x="22" y="1089"/>
                </a:lnTo>
                <a:lnTo>
                  <a:pt x="19" y="1091"/>
                </a:lnTo>
                <a:lnTo>
                  <a:pt x="19" y="1092"/>
                </a:lnTo>
                <a:lnTo>
                  <a:pt x="18" y="1094"/>
                </a:lnTo>
                <a:lnTo>
                  <a:pt x="18" y="1095"/>
                </a:lnTo>
                <a:lnTo>
                  <a:pt x="18" y="1098"/>
                </a:lnTo>
                <a:lnTo>
                  <a:pt x="18" y="1099"/>
                </a:lnTo>
                <a:lnTo>
                  <a:pt x="19" y="1101"/>
                </a:lnTo>
                <a:lnTo>
                  <a:pt x="20" y="1102"/>
                </a:lnTo>
                <a:lnTo>
                  <a:pt x="23" y="1104"/>
                </a:lnTo>
                <a:lnTo>
                  <a:pt x="27" y="1109"/>
                </a:lnTo>
                <a:lnTo>
                  <a:pt x="34" y="1113"/>
                </a:lnTo>
                <a:lnTo>
                  <a:pt x="40" y="1118"/>
                </a:lnTo>
                <a:lnTo>
                  <a:pt x="46" y="1122"/>
                </a:lnTo>
                <a:lnTo>
                  <a:pt x="50" y="1123"/>
                </a:lnTo>
                <a:lnTo>
                  <a:pt x="52" y="1124"/>
                </a:lnTo>
                <a:lnTo>
                  <a:pt x="54" y="1125"/>
                </a:lnTo>
                <a:lnTo>
                  <a:pt x="56" y="1125"/>
                </a:lnTo>
                <a:lnTo>
                  <a:pt x="59" y="1125"/>
                </a:lnTo>
                <a:lnTo>
                  <a:pt x="60" y="1124"/>
                </a:lnTo>
                <a:lnTo>
                  <a:pt x="63" y="1124"/>
                </a:lnTo>
                <a:lnTo>
                  <a:pt x="65" y="1123"/>
                </a:lnTo>
                <a:lnTo>
                  <a:pt x="68" y="1122"/>
                </a:lnTo>
                <a:lnTo>
                  <a:pt x="71" y="1119"/>
                </a:lnTo>
                <a:lnTo>
                  <a:pt x="74" y="1117"/>
                </a:lnTo>
                <a:lnTo>
                  <a:pt x="78" y="1116"/>
                </a:lnTo>
                <a:lnTo>
                  <a:pt x="80" y="1116"/>
                </a:lnTo>
                <a:lnTo>
                  <a:pt x="81" y="1115"/>
                </a:lnTo>
                <a:lnTo>
                  <a:pt x="84" y="1115"/>
                </a:lnTo>
                <a:lnTo>
                  <a:pt x="86" y="1115"/>
                </a:lnTo>
                <a:lnTo>
                  <a:pt x="87" y="1114"/>
                </a:lnTo>
                <a:lnTo>
                  <a:pt x="87" y="1113"/>
                </a:lnTo>
                <a:lnTo>
                  <a:pt x="88" y="1112"/>
                </a:lnTo>
                <a:lnTo>
                  <a:pt x="89" y="1111"/>
                </a:lnTo>
                <a:lnTo>
                  <a:pt x="93" y="1111"/>
                </a:lnTo>
                <a:lnTo>
                  <a:pt x="96" y="1110"/>
                </a:lnTo>
                <a:lnTo>
                  <a:pt x="104" y="1111"/>
                </a:lnTo>
                <a:lnTo>
                  <a:pt x="111" y="1111"/>
                </a:lnTo>
                <a:lnTo>
                  <a:pt x="110" y="1116"/>
                </a:lnTo>
                <a:lnTo>
                  <a:pt x="108" y="1122"/>
                </a:lnTo>
                <a:lnTo>
                  <a:pt x="107" y="1130"/>
                </a:lnTo>
                <a:lnTo>
                  <a:pt x="104" y="1137"/>
                </a:lnTo>
                <a:lnTo>
                  <a:pt x="101" y="1146"/>
                </a:lnTo>
                <a:lnTo>
                  <a:pt x="99" y="1153"/>
                </a:lnTo>
                <a:lnTo>
                  <a:pt x="96" y="1159"/>
                </a:lnTo>
                <a:lnTo>
                  <a:pt x="95" y="1162"/>
                </a:lnTo>
                <a:lnTo>
                  <a:pt x="93" y="1165"/>
                </a:lnTo>
                <a:lnTo>
                  <a:pt x="92" y="1165"/>
                </a:lnTo>
                <a:lnTo>
                  <a:pt x="89" y="1166"/>
                </a:lnTo>
                <a:lnTo>
                  <a:pt x="87" y="1167"/>
                </a:lnTo>
                <a:lnTo>
                  <a:pt x="84" y="1168"/>
                </a:lnTo>
                <a:lnTo>
                  <a:pt x="80" y="1170"/>
                </a:lnTo>
                <a:lnTo>
                  <a:pt x="77" y="1171"/>
                </a:lnTo>
                <a:lnTo>
                  <a:pt x="73" y="1172"/>
                </a:lnTo>
                <a:lnTo>
                  <a:pt x="71" y="1172"/>
                </a:lnTo>
                <a:lnTo>
                  <a:pt x="70" y="1174"/>
                </a:lnTo>
                <a:lnTo>
                  <a:pt x="68" y="1176"/>
                </a:lnTo>
                <a:lnTo>
                  <a:pt x="66" y="1178"/>
                </a:lnTo>
                <a:lnTo>
                  <a:pt x="63" y="1181"/>
                </a:lnTo>
                <a:lnTo>
                  <a:pt x="60" y="1184"/>
                </a:lnTo>
                <a:lnTo>
                  <a:pt x="58" y="1187"/>
                </a:lnTo>
                <a:lnTo>
                  <a:pt x="54" y="1190"/>
                </a:lnTo>
                <a:lnTo>
                  <a:pt x="51" y="1195"/>
                </a:lnTo>
                <a:lnTo>
                  <a:pt x="47" y="1200"/>
                </a:lnTo>
                <a:lnTo>
                  <a:pt x="44" y="1205"/>
                </a:lnTo>
                <a:lnTo>
                  <a:pt x="41" y="1210"/>
                </a:lnTo>
                <a:lnTo>
                  <a:pt x="37" y="1215"/>
                </a:lnTo>
                <a:lnTo>
                  <a:pt x="31" y="1221"/>
                </a:lnTo>
                <a:lnTo>
                  <a:pt x="26" y="1227"/>
                </a:lnTo>
                <a:lnTo>
                  <a:pt x="21" y="1232"/>
                </a:lnTo>
                <a:lnTo>
                  <a:pt x="16" y="1237"/>
                </a:lnTo>
                <a:lnTo>
                  <a:pt x="11" y="1242"/>
                </a:lnTo>
                <a:lnTo>
                  <a:pt x="8" y="1246"/>
                </a:lnTo>
                <a:lnTo>
                  <a:pt x="6" y="1249"/>
                </a:lnTo>
                <a:lnTo>
                  <a:pt x="4" y="1253"/>
                </a:lnTo>
                <a:lnTo>
                  <a:pt x="4" y="1256"/>
                </a:lnTo>
                <a:lnTo>
                  <a:pt x="2" y="1260"/>
                </a:lnTo>
                <a:lnTo>
                  <a:pt x="1" y="1264"/>
                </a:lnTo>
                <a:lnTo>
                  <a:pt x="0" y="1269"/>
                </a:lnTo>
                <a:lnTo>
                  <a:pt x="0" y="1274"/>
                </a:lnTo>
                <a:lnTo>
                  <a:pt x="0" y="1279"/>
                </a:lnTo>
                <a:lnTo>
                  <a:pt x="1" y="1283"/>
                </a:lnTo>
                <a:lnTo>
                  <a:pt x="2" y="1288"/>
                </a:lnTo>
                <a:lnTo>
                  <a:pt x="4" y="1290"/>
                </a:lnTo>
                <a:lnTo>
                  <a:pt x="4" y="1293"/>
                </a:lnTo>
                <a:lnTo>
                  <a:pt x="5" y="1294"/>
                </a:lnTo>
                <a:lnTo>
                  <a:pt x="6" y="1296"/>
                </a:lnTo>
                <a:lnTo>
                  <a:pt x="8" y="1296"/>
                </a:lnTo>
                <a:lnTo>
                  <a:pt x="9" y="1297"/>
                </a:lnTo>
                <a:lnTo>
                  <a:pt x="11" y="1298"/>
                </a:lnTo>
                <a:lnTo>
                  <a:pt x="12" y="1299"/>
                </a:lnTo>
                <a:lnTo>
                  <a:pt x="14" y="1299"/>
                </a:lnTo>
                <a:lnTo>
                  <a:pt x="14" y="1304"/>
                </a:lnTo>
                <a:lnTo>
                  <a:pt x="15" y="1309"/>
                </a:lnTo>
                <a:lnTo>
                  <a:pt x="17" y="1312"/>
                </a:lnTo>
                <a:lnTo>
                  <a:pt x="18" y="1315"/>
                </a:lnTo>
                <a:lnTo>
                  <a:pt x="19" y="1317"/>
                </a:lnTo>
                <a:lnTo>
                  <a:pt x="21" y="1320"/>
                </a:lnTo>
                <a:lnTo>
                  <a:pt x="24" y="1323"/>
                </a:lnTo>
                <a:lnTo>
                  <a:pt x="25" y="1324"/>
                </a:lnTo>
                <a:lnTo>
                  <a:pt x="27" y="1326"/>
                </a:lnTo>
                <a:lnTo>
                  <a:pt x="30" y="1329"/>
                </a:lnTo>
                <a:lnTo>
                  <a:pt x="31" y="1331"/>
                </a:lnTo>
                <a:lnTo>
                  <a:pt x="33" y="1333"/>
                </a:lnTo>
                <a:lnTo>
                  <a:pt x="35" y="1336"/>
                </a:lnTo>
                <a:lnTo>
                  <a:pt x="36" y="1339"/>
                </a:lnTo>
                <a:lnTo>
                  <a:pt x="37" y="1344"/>
                </a:lnTo>
                <a:lnTo>
                  <a:pt x="37" y="1348"/>
                </a:lnTo>
                <a:lnTo>
                  <a:pt x="37" y="1351"/>
                </a:lnTo>
                <a:lnTo>
                  <a:pt x="36" y="1353"/>
                </a:lnTo>
                <a:lnTo>
                  <a:pt x="36" y="1355"/>
                </a:lnTo>
                <a:lnTo>
                  <a:pt x="35" y="1357"/>
                </a:lnTo>
                <a:lnTo>
                  <a:pt x="33" y="1358"/>
                </a:lnTo>
                <a:lnTo>
                  <a:pt x="32" y="1358"/>
                </a:lnTo>
                <a:lnTo>
                  <a:pt x="31" y="1359"/>
                </a:lnTo>
                <a:lnTo>
                  <a:pt x="29" y="1360"/>
                </a:lnTo>
                <a:lnTo>
                  <a:pt x="27" y="1360"/>
                </a:lnTo>
                <a:lnTo>
                  <a:pt x="26" y="1361"/>
                </a:lnTo>
                <a:lnTo>
                  <a:pt x="25" y="1362"/>
                </a:lnTo>
                <a:lnTo>
                  <a:pt x="24" y="1363"/>
                </a:lnTo>
                <a:lnTo>
                  <a:pt x="23" y="1364"/>
                </a:lnTo>
                <a:lnTo>
                  <a:pt x="22" y="1365"/>
                </a:lnTo>
                <a:lnTo>
                  <a:pt x="21" y="1367"/>
                </a:lnTo>
                <a:lnTo>
                  <a:pt x="21" y="1370"/>
                </a:lnTo>
                <a:lnTo>
                  <a:pt x="21" y="1372"/>
                </a:lnTo>
                <a:lnTo>
                  <a:pt x="22" y="1375"/>
                </a:lnTo>
                <a:lnTo>
                  <a:pt x="23" y="1378"/>
                </a:lnTo>
                <a:lnTo>
                  <a:pt x="24" y="1379"/>
                </a:lnTo>
                <a:lnTo>
                  <a:pt x="25" y="1381"/>
                </a:lnTo>
                <a:lnTo>
                  <a:pt x="26" y="1384"/>
                </a:lnTo>
                <a:lnTo>
                  <a:pt x="27" y="1386"/>
                </a:lnTo>
                <a:lnTo>
                  <a:pt x="30" y="1386"/>
                </a:lnTo>
                <a:lnTo>
                  <a:pt x="31" y="1388"/>
                </a:lnTo>
                <a:lnTo>
                  <a:pt x="34" y="1390"/>
                </a:lnTo>
                <a:lnTo>
                  <a:pt x="36" y="1391"/>
                </a:lnTo>
                <a:lnTo>
                  <a:pt x="38" y="1393"/>
                </a:lnTo>
                <a:lnTo>
                  <a:pt x="44" y="1394"/>
                </a:lnTo>
                <a:lnTo>
                  <a:pt x="49" y="1397"/>
                </a:lnTo>
                <a:lnTo>
                  <a:pt x="61" y="1400"/>
                </a:lnTo>
                <a:lnTo>
                  <a:pt x="73" y="1403"/>
                </a:lnTo>
                <a:lnTo>
                  <a:pt x="79" y="1405"/>
                </a:lnTo>
                <a:lnTo>
                  <a:pt x="84" y="1407"/>
                </a:lnTo>
                <a:lnTo>
                  <a:pt x="89" y="1408"/>
                </a:lnTo>
                <a:lnTo>
                  <a:pt x="93" y="1411"/>
                </a:lnTo>
                <a:lnTo>
                  <a:pt x="98" y="1414"/>
                </a:lnTo>
                <a:lnTo>
                  <a:pt x="102" y="1416"/>
                </a:lnTo>
                <a:lnTo>
                  <a:pt x="107" y="1420"/>
                </a:lnTo>
                <a:lnTo>
                  <a:pt x="111" y="1423"/>
                </a:lnTo>
                <a:lnTo>
                  <a:pt x="115" y="1428"/>
                </a:lnTo>
                <a:lnTo>
                  <a:pt x="120" y="1431"/>
                </a:lnTo>
                <a:lnTo>
                  <a:pt x="123" y="1435"/>
                </a:lnTo>
                <a:lnTo>
                  <a:pt x="127" y="1440"/>
                </a:lnTo>
                <a:lnTo>
                  <a:pt x="131" y="1443"/>
                </a:lnTo>
                <a:lnTo>
                  <a:pt x="134" y="1448"/>
                </a:lnTo>
                <a:lnTo>
                  <a:pt x="137" y="1453"/>
                </a:lnTo>
                <a:lnTo>
                  <a:pt x="141" y="1457"/>
                </a:lnTo>
                <a:lnTo>
                  <a:pt x="142" y="1461"/>
                </a:lnTo>
                <a:lnTo>
                  <a:pt x="145" y="1465"/>
                </a:lnTo>
                <a:lnTo>
                  <a:pt x="148" y="1469"/>
                </a:lnTo>
                <a:lnTo>
                  <a:pt x="149" y="1473"/>
                </a:lnTo>
                <a:lnTo>
                  <a:pt x="151" y="1478"/>
                </a:lnTo>
                <a:lnTo>
                  <a:pt x="154" y="1483"/>
                </a:lnTo>
                <a:lnTo>
                  <a:pt x="156" y="1488"/>
                </a:lnTo>
                <a:lnTo>
                  <a:pt x="159" y="1492"/>
                </a:lnTo>
                <a:lnTo>
                  <a:pt x="165" y="1501"/>
                </a:lnTo>
                <a:lnTo>
                  <a:pt x="172" y="1511"/>
                </a:lnTo>
                <a:lnTo>
                  <a:pt x="187" y="1528"/>
                </a:lnTo>
                <a:lnTo>
                  <a:pt x="203" y="1546"/>
                </a:lnTo>
                <a:lnTo>
                  <a:pt x="211" y="1556"/>
                </a:lnTo>
                <a:lnTo>
                  <a:pt x="218" y="1566"/>
                </a:lnTo>
                <a:lnTo>
                  <a:pt x="225" y="1574"/>
                </a:lnTo>
                <a:lnTo>
                  <a:pt x="232" y="1584"/>
                </a:lnTo>
                <a:lnTo>
                  <a:pt x="235" y="1589"/>
                </a:lnTo>
                <a:lnTo>
                  <a:pt x="238" y="1594"/>
                </a:lnTo>
                <a:lnTo>
                  <a:pt x="240" y="1600"/>
                </a:lnTo>
                <a:lnTo>
                  <a:pt x="243" y="1604"/>
                </a:lnTo>
                <a:lnTo>
                  <a:pt x="245" y="1609"/>
                </a:lnTo>
                <a:lnTo>
                  <a:pt x="247" y="1614"/>
                </a:lnTo>
                <a:lnTo>
                  <a:pt x="249" y="1620"/>
                </a:lnTo>
                <a:lnTo>
                  <a:pt x="251" y="1625"/>
                </a:lnTo>
                <a:lnTo>
                  <a:pt x="252" y="1630"/>
                </a:lnTo>
                <a:lnTo>
                  <a:pt x="253" y="1635"/>
                </a:lnTo>
                <a:lnTo>
                  <a:pt x="255" y="1641"/>
                </a:lnTo>
                <a:lnTo>
                  <a:pt x="257" y="1644"/>
                </a:lnTo>
                <a:lnTo>
                  <a:pt x="260" y="1653"/>
                </a:lnTo>
                <a:lnTo>
                  <a:pt x="265" y="1661"/>
                </a:lnTo>
                <a:lnTo>
                  <a:pt x="268" y="1667"/>
                </a:lnTo>
                <a:lnTo>
                  <a:pt x="273" y="1674"/>
                </a:lnTo>
                <a:lnTo>
                  <a:pt x="277" y="1680"/>
                </a:lnTo>
                <a:lnTo>
                  <a:pt x="282" y="1685"/>
                </a:lnTo>
                <a:lnTo>
                  <a:pt x="292" y="1697"/>
                </a:lnTo>
                <a:lnTo>
                  <a:pt x="301" y="1708"/>
                </a:lnTo>
                <a:lnTo>
                  <a:pt x="305" y="1714"/>
                </a:lnTo>
                <a:lnTo>
                  <a:pt x="310" y="1721"/>
                </a:lnTo>
                <a:lnTo>
                  <a:pt x="314" y="1729"/>
                </a:lnTo>
                <a:lnTo>
                  <a:pt x="317" y="1737"/>
                </a:lnTo>
                <a:lnTo>
                  <a:pt x="319" y="1739"/>
                </a:lnTo>
                <a:lnTo>
                  <a:pt x="320" y="1742"/>
                </a:lnTo>
                <a:lnTo>
                  <a:pt x="321" y="1745"/>
                </a:lnTo>
                <a:lnTo>
                  <a:pt x="323" y="1746"/>
                </a:lnTo>
                <a:lnTo>
                  <a:pt x="327" y="1750"/>
                </a:lnTo>
                <a:lnTo>
                  <a:pt x="330" y="1753"/>
                </a:lnTo>
                <a:lnTo>
                  <a:pt x="335" y="1756"/>
                </a:lnTo>
                <a:lnTo>
                  <a:pt x="337" y="1759"/>
                </a:lnTo>
                <a:lnTo>
                  <a:pt x="339" y="1760"/>
                </a:lnTo>
                <a:lnTo>
                  <a:pt x="340" y="1762"/>
                </a:lnTo>
                <a:lnTo>
                  <a:pt x="342" y="1764"/>
                </a:lnTo>
                <a:lnTo>
                  <a:pt x="342" y="1766"/>
                </a:lnTo>
                <a:lnTo>
                  <a:pt x="342" y="1767"/>
                </a:lnTo>
                <a:lnTo>
                  <a:pt x="342" y="1769"/>
                </a:lnTo>
                <a:lnTo>
                  <a:pt x="342" y="1771"/>
                </a:lnTo>
                <a:lnTo>
                  <a:pt x="342" y="1773"/>
                </a:lnTo>
                <a:lnTo>
                  <a:pt x="341" y="1775"/>
                </a:lnTo>
                <a:lnTo>
                  <a:pt x="338" y="1778"/>
                </a:lnTo>
                <a:lnTo>
                  <a:pt x="336" y="1780"/>
                </a:lnTo>
                <a:lnTo>
                  <a:pt x="335" y="1782"/>
                </a:lnTo>
                <a:lnTo>
                  <a:pt x="335" y="1783"/>
                </a:lnTo>
                <a:lnTo>
                  <a:pt x="335" y="1784"/>
                </a:lnTo>
                <a:lnTo>
                  <a:pt x="336" y="1785"/>
                </a:lnTo>
                <a:lnTo>
                  <a:pt x="339" y="1786"/>
                </a:lnTo>
                <a:lnTo>
                  <a:pt x="342" y="1787"/>
                </a:lnTo>
                <a:lnTo>
                  <a:pt x="345" y="1789"/>
                </a:lnTo>
                <a:lnTo>
                  <a:pt x="349" y="1791"/>
                </a:lnTo>
                <a:lnTo>
                  <a:pt x="352" y="1794"/>
                </a:lnTo>
                <a:lnTo>
                  <a:pt x="356" y="1797"/>
                </a:lnTo>
                <a:lnTo>
                  <a:pt x="360" y="1801"/>
                </a:lnTo>
                <a:lnTo>
                  <a:pt x="364" y="1804"/>
                </a:lnTo>
                <a:lnTo>
                  <a:pt x="369" y="1808"/>
                </a:lnTo>
                <a:lnTo>
                  <a:pt x="377" y="1816"/>
                </a:lnTo>
                <a:lnTo>
                  <a:pt x="386" y="1826"/>
                </a:lnTo>
                <a:lnTo>
                  <a:pt x="394" y="1836"/>
                </a:lnTo>
                <a:lnTo>
                  <a:pt x="402" y="1846"/>
                </a:lnTo>
                <a:lnTo>
                  <a:pt x="405" y="1851"/>
                </a:lnTo>
                <a:lnTo>
                  <a:pt x="409" y="1857"/>
                </a:lnTo>
                <a:lnTo>
                  <a:pt x="411" y="1861"/>
                </a:lnTo>
                <a:lnTo>
                  <a:pt x="414" y="1866"/>
                </a:lnTo>
                <a:lnTo>
                  <a:pt x="417" y="1870"/>
                </a:lnTo>
                <a:lnTo>
                  <a:pt x="419" y="1876"/>
                </a:lnTo>
                <a:lnTo>
                  <a:pt x="420" y="1880"/>
                </a:lnTo>
                <a:lnTo>
                  <a:pt x="422" y="1884"/>
                </a:lnTo>
                <a:lnTo>
                  <a:pt x="423" y="1888"/>
                </a:lnTo>
                <a:lnTo>
                  <a:pt x="424" y="1892"/>
                </a:lnTo>
                <a:lnTo>
                  <a:pt x="423" y="1896"/>
                </a:lnTo>
                <a:lnTo>
                  <a:pt x="422" y="1898"/>
                </a:lnTo>
                <a:lnTo>
                  <a:pt x="421" y="1901"/>
                </a:lnTo>
                <a:lnTo>
                  <a:pt x="419" y="1904"/>
                </a:lnTo>
                <a:lnTo>
                  <a:pt x="417" y="1905"/>
                </a:lnTo>
                <a:lnTo>
                  <a:pt x="414" y="1907"/>
                </a:lnTo>
                <a:lnTo>
                  <a:pt x="415" y="1912"/>
                </a:lnTo>
                <a:lnTo>
                  <a:pt x="417" y="1916"/>
                </a:lnTo>
                <a:lnTo>
                  <a:pt x="418" y="1919"/>
                </a:lnTo>
                <a:lnTo>
                  <a:pt x="420" y="1924"/>
                </a:lnTo>
                <a:lnTo>
                  <a:pt x="422" y="1926"/>
                </a:lnTo>
                <a:lnTo>
                  <a:pt x="425" y="1930"/>
                </a:lnTo>
                <a:lnTo>
                  <a:pt x="426" y="1933"/>
                </a:lnTo>
                <a:lnTo>
                  <a:pt x="429" y="1936"/>
                </a:lnTo>
                <a:lnTo>
                  <a:pt x="433" y="1942"/>
                </a:lnTo>
                <a:lnTo>
                  <a:pt x="439" y="1947"/>
                </a:lnTo>
                <a:lnTo>
                  <a:pt x="444" y="1952"/>
                </a:lnTo>
                <a:lnTo>
                  <a:pt x="450" y="1956"/>
                </a:lnTo>
                <a:lnTo>
                  <a:pt x="461" y="1964"/>
                </a:lnTo>
                <a:lnTo>
                  <a:pt x="473" y="1972"/>
                </a:lnTo>
                <a:lnTo>
                  <a:pt x="479" y="1975"/>
                </a:lnTo>
                <a:lnTo>
                  <a:pt x="484" y="1980"/>
                </a:lnTo>
                <a:lnTo>
                  <a:pt x="489" y="1984"/>
                </a:lnTo>
                <a:lnTo>
                  <a:pt x="494" y="1988"/>
                </a:lnTo>
                <a:lnTo>
                  <a:pt x="501" y="1995"/>
                </a:lnTo>
                <a:lnTo>
                  <a:pt x="506" y="2001"/>
                </a:lnTo>
                <a:lnTo>
                  <a:pt x="511" y="2006"/>
                </a:lnTo>
                <a:lnTo>
                  <a:pt x="516" y="2011"/>
                </a:lnTo>
                <a:lnTo>
                  <a:pt x="521" y="2016"/>
                </a:lnTo>
                <a:lnTo>
                  <a:pt x="528" y="2021"/>
                </a:lnTo>
                <a:lnTo>
                  <a:pt x="535" y="2026"/>
                </a:lnTo>
                <a:lnTo>
                  <a:pt x="543" y="2030"/>
                </a:lnTo>
                <a:lnTo>
                  <a:pt x="549" y="2033"/>
                </a:lnTo>
                <a:lnTo>
                  <a:pt x="554" y="2035"/>
                </a:lnTo>
                <a:lnTo>
                  <a:pt x="558" y="2036"/>
                </a:lnTo>
                <a:lnTo>
                  <a:pt x="563" y="2039"/>
                </a:lnTo>
                <a:lnTo>
                  <a:pt x="569" y="2040"/>
                </a:lnTo>
                <a:lnTo>
                  <a:pt x="574" y="2042"/>
                </a:lnTo>
                <a:lnTo>
                  <a:pt x="580" y="2043"/>
                </a:lnTo>
                <a:lnTo>
                  <a:pt x="587" y="2044"/>
                </a:lnTo>
                <a:lnTo>
                  <a:pt x="590" y="2044"/>
                </a:lnTo>
                <a:lnTo>
                  <a:pt x="591" y="2045"/>
                </a:lnTo>
                <a:lnTo>
                  <a:pt x="594" y="2047"/>
                </a:lnTo>
                <a:lnTo>
                  <a:pt x="595" y="2048"/>
                </a:lnTo>
                <a:lnTo>
                  <a:pt x="598" y="2051"/>
                </a:lnTo>
                <a:lnTo>
                  <a:pt x="602" y="2055"/>
                </a:lnTo>
                <a:lnTo>
                  <a:pt x="604" y="2059"/>
                </a:lnTo>
                <a:lnTo>
                  <a:pt x="606" y="2063"/>
                </a:lnTo>
                <a:lnTo>
                  <a:pt x="608" y="2064"/>
                </a:lnTo>
                <a:lnTo>
                  <a:pt x="609" y="2066"/>
                </a:lnTo>
                <a:lnTo>
                  <a:pt x="611" y="2067"/>
                </a:lnTo>
                <a:lnTo>
                  <a:pt x="611" y="2068"/>
                </a:lnTo>
                <a:lnTo>
                  <a:pt x="617" y="2070"/>
                </a:lnTo>
                <a:lnTo>
                  <a:pt x="622" y="2071"/>
                </a:lnTo>
                <a:lnTo>
                  <a:pt x="626" y="2072"/>
                </a:lnTo>
                <a:lnTo>
                  <a:pt x="631" y="2073"/>
                </a:lnTo>
                <a:lnTo>
                  <a:pt x="639" y="2074"/>
                </a:lnTo>
                <a:lnTo>
                  <a:pt x="648" y="2075"/>
                </a:lnTo>
                <a:lnTo>
                  <a:pt x="653" y="2076"/>
                </a:lnTo>
                <a:lnTo>
                  <a:pt x="656" y="2077"/>
                </a:lnTo>
                <a:lnTo>
                  <a:pt x="659" y="2078"/>
                </a:lnTo>
                <a:lnTo>
                  <a:pt x="662" y="2079"/>
                </a:lnTo>
                <a:lnTo>
                  <a:pt x="668" y="2082"/>
                </a:lnTo>
                <a:lnTo>
                  <a:pt x="673" y="2085"/>
                </a:lnTo>
                <a:lnTo>
                  <a:pt x="679" y="2089"/>
                </a:lnTo>
                <a:lnTo>
                  <a:pt x="684" y="2092"/>
                </a:lnTo>
                <a:lnTo>
                  <a:pt x="687" y="2093"/>
                </a:lnTo>
                <a:lnTo>
                  <a:pt x="689" y="2095"/>
                </a:lnTo>
                <a:lnTo>
                  <a:pt x="693" y="2096"/>
                </a:lnTo>
                <a:lnTo>
                  <a:pt x="696" y="2097"/>
                </a:lnTo>
                <a:lnTo>
                  <a:pt x="702" y="2098"/>
                </a:lnTo>
                <a:lnTo>
                  <a:pt x="708" y="2099"/>
                </a:lnTo>
                <a:lnTo>
                  <a:pt x="713" y="2100"/>
                </a:lnTo>
                <a:lnTo>
                  <a:pt x="717" y="2102"/>
                </a:lnTo>
                <a:lnTo>
                  <a:pt x="721" y="2103"/>
                </a:lnTo>
                <a:lnTo>
                  <a:pt x="724" y="2106"/>
                </a:lnTo>
                <a:lnTo>
                  <a:pt x="728" y="2107"/>
                </a:lnTo>
                <a:lnTo>
                  <a:pt x="730" y="2109"/>
                </a:lnTo>
                <a:lnTo>
                  <a:pt x="736" y="2113"/>
                </a:lnTo>
                <a:lnTo>
                  <a:pt x="742" y="2118"/>
                </a:lnTo>
                <a:lnTo>
                  <a:pt x="747" y="2120"/>
                </a:lnTo>
                <a:lnTo>
                  <a:pt x="750" y="2121"/>
                </a:lnTo>
                <a:lnTo>
                  <a:pt x="755" y="2124"/>
                </a:lnTo>
                <a:lnTo>
                  <a:pt x="759" y="2126"/>
                </a:lnTo>
                <a:lnTo>
                  <a:pt x="764" y="2126"/>
                </a:lnTo>
                <a:lnTo>
                  <a:pt x="770" y="2127"/>
                </a:lnTo>
                <a:lnTo>
                  <a:pt x="775" y="2128"/>
                </a:lnTo>
                <a:lnTo>
                  <a:pt x="780" y="2129"/>
                </a:lnTo>
                <a:lnTo>
                  <a:pt x="782" y="2130"/>
                </a:lnTo>
                <a:lnTo>
                  <a:pt x="784" y="2130"/>
                </a:lnTo>
                <a:lnTo>
                  <a:pt x="786" y="2131"/>
                </a:lnTo>
                <a:lnTo>
                  <a:pt x="789" y="2132"/>
                </a:lnTo>
                <a:lnTo>
                  <a:pt x="790" y="2133"/>
                </a:lnTo>
                <a:lnTo>
                  <a:pt x="791" y="2133"/>
                </a:lnTo>
                <a:lnTo>
                  <a:pt x="793" y="2135"/>
                </a:lnTo>
                <a:lnTo>
                  <a:pt x="794" y="2137"/>
                </a:lnTo>
                <a:lnTo>
                  <a:pt x="795" y="2140"/>
                </a:lnTo>
                <a:lnTo>
                  <a:pt x="795" y="2142"/>
                </a:lnTo>
                <a:lnTo>
                  <a:pt x="795" y="2146"/>
                </a:lnTo>
                <a:lnTo>
                  <a:pt x="795" y="2150"/>
                </a:lnTo>
                <a:lnTo>
                  <a:pt x="796" y="2154"/>
                </a:lnTo>
                <a:lnTo>
                  <a:pt x="796" y="2158"/>
                </a:lnTo>
                <a:lnTo>
                  <a:pt x="797" y="2161"/>
                </a:lnTo>
                <a:lnTo>
                  <a:pt x="797" y="2164"/>
                </a:lnTo>
                <a:lnTo>
                  <a:pt x="799" y="2166"/>
                </a:lnTo>
                <a:lnTo>
                  <a:pt x="802" y="2168"/>
                </a:lnTo>
                <a:lnTo>
                  <a:pt x="804" y="2169"/>
                </a:lnTo>
                <a:lnTo>
                  <a:pt x="805" y="2171"/>
                </a:lnTo>
                <a:lnTo>
                  <a:pt x="811" y="2174"/>
                </a:lnTo>
                <a:lnTo>
                  <a:pt x="817" y="2176"/>
                </a:lnTo>
                <a:lnTo>
                  <a:pt x="827" y="2180"/>
                </a:lnTo>
                <a:lnTo>
                  <a:pt x="839" y="2183"/>
                </a:lnTo>
                <a:lnTo>
                  <a:pt x="845" y="2185"/>
                </a:lnTo>
                <a:lnTo>
                  <a:pt x="851" y="2187"/>
                </a:lnTo>
                <a:lnTo>
                  <a:pt x="855" y="2189"/>
                </a:lnTo>
                <a:lnTo>
                  <a:pt x="860" y="2191"/>
                </a:lnTo>
                <a:lnTo>
                  <a:pt x="862" y="2193"/>
                </a:lnTo>
                <a:lnTo>
                  <a:pt x="865" y="2195"/>
                </a:lnTo>
                <a:lnTo>
                  <a:pt x="866" y="2196"/>
                </a:lnTo>
                <a:lnTo>
                  <a:pt x="868" y="2198"/>
                </a:lnTo>
                <a:lnTo>
                  <a:pt x="870" y="2200"/>
                </a:lnTo>
                <a:lnTo>
                  <a:pt x="871" y="2202"/>
                </a:lnTo>
                <a:lnTo>
                  <a:pt x="873" y="2204"/>
                </a:lnTo>
                <a:lnTo>
                  <a:pt x="873" y="2206"/>
                </a:lnTo>
                <a:lnTo>
                  <a:pt x="876" y="2214"/>
                </a:lnTo>
                <a:lnTo>
                  <a:pt x="878" y="2221"/>
                </a:lnTo>
                <a:lnTo>
                  <a:pt x="880" y="2228"/>
                </a:lnTo>
                <a:lnTo>
                  <a:pt x="881" y="2235"/>
                </a:lnTo>
                <a:lnTo>
                  <a:pt x="881" y="2241"/>
                </a:lnTo>
                <a:lnTo>
                  <a:pt x="882" y="2248"/>
                </a:lnTo>
                <a:lnTo>
                  <a:pt x="882" y="2255"/>
                </a:lnTo>
                <a:lnTo>
                  <a:pt x="882" y="2261"/>
                </a:lnTo>
                <a:lnTo>
                  <a:pt x="882" y="2268"/>
                </a:lnTo>
                <a:lnTo>
                  <a:pt x="883" y="2275"/>
                </a:lnTo>
                <a:lnTo>
                  <a:pt x="883" y="2282"/>
                </a:lnTo>
                <a:lnTo>
                  <a:pt x="884" y="2289"/>
                </a:lnTo>
                <a:lnTo>
                  <a:pt x="886" y="2296"/>
                </a:lnTo>
                <a:lnTo>
                  <a:pt x="887" y="2303"/>
                </a:lnTo>
                <a:lnTo>
                  <a:pt x="889" y="2310"/>
                </a:lnTo>
                <a:lnTo>
                  <a:pt x="892" y="2318"/>
                </a:lnTo>
                <a:lnTo>
                  <a:pt x="892" y="2357"/>
                </a:lnTo>
                <a:lnTo>
                  <a:pt x="894" y="2361"/>
                </a:lnTo>
                <a:lnTo>
                  <a:pt x="895" y="2364"/>
                </a:lnTo>
                <a:lnTo>
                  <a:pt x="897" y="2368"/>
                </a:lnTo>
                <a:lnTo>
                  <a:pt x="899" y="2371"/>
                </a:lnTo>
                <a:lnTo>
                  <a:pt x="3008" y="2371"/>
                </a:lnTo>
                <a:lnTo>
                  <a:pt x="3010" y="2368"/>
                </a:lnTo>
                <a:lnTo>
                  <a:pt x="3012" y="2365"/>
                </a:lnTo>
                <a:lnTo>
                  <a:pt x="3013" y="2364"/>
                </a:lnTo>
                <a:lnTo>
                  <a:pt x="3013" y="2363"/>
                </a:lnTo>
                <a:lnTo>
                  <a:pt x="3014" y="2362"/>
                </a:lnTo>
                <a:lnTo>
                  <a:pt x="3016" y="2362"/>
                </a:lnTo>
                <a:lnTo>
                  <a:pt x="3020" y="2361"/>
                </a:lnTo>
                <a:lnTo>
                  <a:pt x="3023" y="2359"/>
                </a:lnTo>
                <a:lnTo>
                  <a:pt x="3026" y="2357"/>
                </a:lnTo>
                <a:lnTo>
                  <a:pt x="3030" y="2355"/>
                </a:lnTo>
                <a:lnTo>
                  <a:pt x="3033" y="2352"/>
                </a:lnTo>
                <a:lnTo>
                  <a:pt x="3035" y="2348"/>
                </a:lnTo>
                <a:lnTo>
                  <a:pt x="3037" y="2345"/>
                </a:lnTo>
                <a:lnTo>
                  <a:pt x="3040" y="2341"/>
                </a:lnTo>
                <a:lnTo>
                  <a:pt x="3041" y="2336"/>
                </a:lnTo>
                <a:lnTo>
                  <a:pt x="3043" y="2332"/>
                </a:lnTo>
                <a:lnTo>
                  <a:pt x="3044" y="2326"/>
                </a:lnTo>
                <a:lnTo>
                  <a:pt x="3045" y="2320"/>
                </a:lnTo>
                <a:lnTo>
                  <a:pt x="3045" y="2313"/>
                </a:lnTo>
                <a:lnTo>
                  <a:pt x="3046" y="2306"/>
                </a:lnTo>
                <a:lnTo>
                  <a:pt x="3045" y="2299"/>
                </a:lnTo>
                <a:lnTo>
                  <a:pt x="3044" y="2291"/>
                </a:lnTo>
                <a:lnTo>
                  <a:pt x="3046" y="2288"/>
                </a:lnTo>
                <a:lnTo>
                  <a:pt x="3047" y="2286"/>
                </a:lnTo>
                <a:lnTo>
                  <a:pt x="3048" y="2283"/>
                </a:lnTo>
                <a:lnTo>
                  <a:pt x="3049" y="2279"/>
                </a:lnTo>
                <a:lnTo>
                  <a:pt x="3051" y="2274"/>
                </a:lnTo>
                <a:lnTo>
                  <a:pt x="3052" y="2269"/>
                </a:lnTo>
                <a:lnTo>
                  <a:pt x="3053" y="2264"/>
                </a:lnTo>
                <a:lnTo>
                  <a:pt x="3054" y="2258"/>
                </a:lnTo>
                <a:lnTo>
                  <a:pt x="3056" y="2254"/>
                </a:lnTo>
                <a:lnTo>
                  <a:pt x="3058" y="2249"/>
                </a:lnTo>
                <a:lnTo>
                  <a:pt x="3060" y="2247"/>
                </a:lnTo>
                <a:lnTo>
                  <a:pt x="3061" y="2245"/>
                </a:lnTo>
                <a:lnTo>
                  <a:pt x="3061" y="2244"/>
                </a:lnTo>
                <a:lnTo>
                  <a:pt x="3063" y="2242"/>
                </a:lnTo>
                <a:lnTo>
                  <a:pt x="3067" y="2240"/>
                </a:lnTo>
                <a:lnTo>
                  <a:pt x="3069" y="2237"/>
                </a:lnTo>
                <a:lnTo>
                  <a:pt x="3077" y="2233"/>
                </a:lnTo>
                <a:lnTo>
                  <a:pt x="3087" y="2229"/>
                </a:lnTo>
                <a:lnTo>
                  <a:pt x="3088" y="2228"/>
                </a:lnTo>
                <a:lnTo>
                  <a:pt x="3089" y="2226"/>
                </a:lnTo>
                <a:lnTo>
                  <a:pt x="3091" y="2224"/>
                </a:lnTo>
                <a:lnTo>
                  <a:pt x="3092" y="2223"/>
                </a:lnTo>
                <a:lnTo>
                  <a:pt x="3093" y="2220"/>
                </a:lnTo>
                <a:lnTo>
                  <a:pt x="3094" y="2217"/>
                </a:lnTo>
                <a:lnTo>
                  <a:pt x="3095" y="2214"/>
                </a:lnTo>
                <a:lnTo>
                  <a:pt x="3095" y="2211"/>
                </a:lnTo>
                <a:lnTo>
                  <a:pt x="3095" y="2199"/>
                </a:lnTo>
                <a:lnTo>
                  <a:pt x="3095" y="2189"/>
                </a:lnTo>
                <a:lnTo>
                  <a:pt x="3095" y="2185"/>
                </a:lnTo>
                <a:lnTo>
                  <a:pt x="3095" y="2182"/>
                </a:lnTo>
                <a:lnTo>
                  <a:pt x="3096" y="2177"/>
                </a:lnTo>
                <a:lnTo>
                  <a:pt x="3096" y="2174"/>
                </a:lnTo>
                <a:lnTo>
                  <a:pt x="3098" y="2166"/>
                </a:lnTo>
                <a:lnTo>
                  <a:pt x="3101" y="2159"/>
                </a:lnTo>
                <a:lnTo>
                  <a:pt x="3103" y="2152"/>
                </a:lnTo>
                <a:lnTo>
                  <a:pt x="3106" y="2146"/>
                </a:lnTo>
                <a:lnTo>
                  <a:pt x="3109" y="2140"/>
                </a:lnTo>
                <a:lnTo>
                  <a:pt x="3113" y="2133"/>
                </a:lnTo>
                <a:lnTo>
                  <a:pt x="3116" y="2126"/>
                </a:lnTo>
                <a:lnTo>
                  <a:pt x="3119" y="2120"/>
                </a:lnTo>
                <a:lnTo>
                  <a:pt x="3122" y="2114"/>
                </a:lnTo>
                <a:lnTo>
                  <a:pt x="3125" y="2107"/>
                </a:lnTo>
                <a:lnTo>
                  <a:pt x="3127" y="2100"/>
                </a:lnTo>
                <a:lnTo>
                  <a:pt x="3129" y="2093"/>
                </a:lnTo>
                <a:lnTo>
                  <a:pt x="3130" y="2090"/>
                </a:lnTo>
                <a:lnTo>
                  <a:pt x="3130" y="2085"/>
                </a:lnTo>
                <a:lnTo>
                  <a:pt x="3130" y="2082"/>
                </a:lnTo>
                <a:lnTo>
                  <a:pt x="3130" y="2078"/>
                </a:lnTo>
                <a:lnTo>
                  <a:pt x="3130" y="2071"/>
                </a:lnTo>
                <a:lnTo>
                  <a:pt x="3130" y="2064"/>
                </a:lnTo>
                <a:lnTo>
                  <a:pt x="3129" y="2057"/>
                </a:lnTo>
                <a:lnTo>
                  <a:pt x="3128" y="2051"/>
                </a:lnTo>
                <a:lnTo>
                  <a:pt x="3128" y="2045"/>
                </a:lnTo>
                <a:lnTo>
                  <a:pt x="3128" y="2039"/>
                </a:lnTo>
                <a:lnTo>
                  <a:pt x="3127" y="2032"/>
                </a:lnTo>
                <a:lnTo>
                  <a:pt x="3127" y="2026"/>
                </a:lnTo>
                <a:lnTo>
                  <a:pt x="3127" y="2015"/>
                </a:lnTo>
                <a:lnTo>
                  <a:pt x="3128" y="2004"/>
                </a:lnTo>
                <a:lnTo>
                  <a:pt x="3130" y="1993"/>
                </a:lnTo>
                <a:lnTo>
                  <a:pt x="3131" y="1983"/>
                </a:lnTo>
                <a:lnTo>
                  <a:pt x="3133" y="1973"/>
                </a:lnTo>
                <a:lnTo>
                  <a:pt x="3136" y="1964"/>
                </a:lnTo>
                <a:lnTo>
                  <a:pt x="3138" y="1955"/>
                </a:lnTo>
                <a:lnTo>
                  <a:pt x="3141" y="1948"/>
                </a:lnTo>
                <a:lnTo>
                  <a:pt x="3130" y="1948"/>
                </a:lnTo>
                <a:lnTo>
                  <a:pt x="3130" y="1944"/>
                </a:lnTo>
                <a:lnTo>
                  <a:pt x="3131" y="1940"/>
                </a:lnTo>
                <a:lnTo>
                  <a:pt x="3132" y="1939"/>
                </a:lnTo>
                <a:lnTo>
                  <a:pt x="3132" y="1938"/>
                </a:lnTo>
                <a:lnTo>
                  <a:pt x="3131" y="1936"/>
                </a:lnTo>
                <a:lnTo>
                  <a:pt x="3130" y="1934"/>
                </a:lnTo>
                <a:lnTo>
                  <a:pt x="3132" y="1934"/>
                </a:lnTo>
                <a:lnTo>
                  <a:pt x="3134" y="1933"/>
                </a:lnTo>
                <a:lnTo>
                  <a:pt x="3135" y="1933"/>
                </a:lnTo>
                <a:lnTo>
                  <a:pt x="3137" y="1931"/>
                </a:lnTo>
                <a:lnTo>
                  <a:pt x="3137" y="1930"/>
                </a:lnTo>
                <a:lnTo>
                  <a:pt x="3138" y="1928"/>
                </a:lnTo>
                <a:lnTo>
                  <a:pt x="3139" y="1926"/>
                </a:lnTo>
                <a:lnTo>
                  <a:pt x="3140" y="1924"/>
                </a:lnTo>
                <a:lnTo>
                  <a:pt x="3142" y="1919"/>
                </a:lnTo>
                <a:lnTo>
                  <a:pt x="3143" y="1916"/>
                </a:lnTo>
                <a:lnTo>
                  <a:pt x="3144" y="1914"/>
                </a:lnTo>
                <a:lnTo>
                  <a:pt x="3144" y="1912"/>
                </a:lnTo>
                <a:lnTo>
                  <a:pt x="3145" y="1912"/>
                </a:lnTo>
                <a:lnTo>
                  <a:pt x="3146" y="1911"/>
                </a:lnTo>
                <a:lnTo>
                  <a:pt x="3144" y="1910"/>
                </a:lnTo>
                <a:lnTo>
                  <a:pt x="3144" y="1908"/>
                </a:lnTo>
                <a:lnTo>
                  <a:pt x="3143" y="1906"/>
                </a:lnTo>
                <a:lnTo>
                  <a:pt x="3143" y="1904"/>
                </a:lnTo>
                <a:lnTo>
                  <a:pt x="3143" y="1903"/>
                </a:lnTo>
                <a:lnTo>
                  <a:pt x="3144" y="1901"/>
                </a:lnTo>
                <a:lnTo>
                  <a:pt x="3144" y="1899"/>
                </a:lnTo>
                <a:lnTo>
                  <a:pt x="3146" y="1898"/>
                </a:lnTo>
                <a:lnTo>
                  <a:pt x="3151" y="1893"/>
                </a:lnTo>
                <a:lnTo>
                  <a:pt x="3155" y="1889"/>
                </a:lnTo>
                <a:lnTo>
                  <a:pt x="3160" y="1885"/>
                </a:lnTo>
                <a:lnTo>
                  <a:pt x="3165" y="1882"/>
                </a:lnTo>
                <a:lnTo>
                  <a:pt x="3171" y="1879"/>
                </a:lnTo>
                <a:lnTo>
                  <a:pt x="3174" y="1877"/>
                </a:lnTo>
                <a:lnTo>
                  <a:pt x="3170" y="1877"/>
                </a:lnTo>
                <a:lnTo>
                  <a:pt x="3166" y="1879"/>
                </a:lnTo>
                <a:lnTo>
                  <a:pt x="3164" y="1880"/>
                </a:lnTo>
                <a:lnTo>
                  <a:pt x="3161" y="1881"/>
                </a:lnTo>
                <a:lnTo>
                  <a:pt x="3159" y="1883"/>
                </a:lnTo>
                <a:lnTo>
                  <a:pt x="3157" y="1884"/>
                </a:lnTo>
                <a:lnTo>
                  <a:pt x="3154" y="1886"/>
                </a:lnTo>
                <a:lnTo>
                  <a:pt x="3151" y="1887"/>
                </a:lnTo>
                <a:lnTo>
                  <a:pt x="3151" y="1885"/>
                </a:lnTo>
                <a:lnTo>
                  <a:pt x="3151" y="1884"/>
                </a:lnTo>
                <a:lnTo>
                  <a:pt x="3152" y="1884"/>
                </a:lnTo>
                <a:lnTo>
                  <a:pt x="3152" y="1882"/>
                </a:lnTo>
                <a:lnTo>
                  <a:pt x="3154" y="1881"/>
                </a:lnTo>
                <a:lnTo>
                  <a:pt x="3156" y="1879"/>
                </a:lnTo>
                <a:lnTo>
                  <a:pt x="3157" y="1878"/>
                </a:lnTo>
                <a:lnTo>
                  <a:pt x="3159" y="1877"/>
                </a:lnTo>
                <a:lnTo>
                  <a:pt x="3159" y="1876"/>
                </a:lnTo>
                <a:lnTo>
                  <a:pt x="3159" y="1875"/>
                </a:lnTo>
                <a:lnTo>
                  <a:pt x="3160" y="1873"/>
                </a:lnTo>
                <a:lnTo>
                  <a:pt x="3160" y="1871"/>
                </a:lnTo>
                <a:lnTo>
                  <a:pt x="3157" y="1869"/>
                </a:lnTo>
                <a:lnTo>
                  <a:pt x="3155" y="1865"/>
                </a:lnTo>
                <a:lnTo>
                  <a:pt x="3155" y="1863"/>
                </a:lnTo>
                <a:lnTo>
                  <a:pt x="3156" y="1861"/>
                </a:lnTo>
                <a:lnTo>
                  <a:pt x="3157" y="1859"/>
                </a:lnTo>
                <a:lnTo>
                  <a:pt x="3157" y="1858"/>
                </a:lnTo>
                <a:lnTo>
                  <a:pt x="3157" y="1857"/>
                </a:lnTo>
                <a:lnTo>
                  <a:pt x="3159" y="1857"/>
                </a:lnTo>
                <a:lnTo>
                  <a:pt x="3160" y="1857"/>
                </a:lnTo>
                <a:lnTo>
                  <a:pt x="3161" y="1856"/>
                </a:lnTo>
                <a:lnTo>
                  <a:pt x="3164" y="1856"/>
                </a:lnTo>
                <a:lnTo>
                  <a:pt x="3165" y="1855"/>
                </a:lnTo>
                <a:lnTo>
                  <a:pt x="3170" y="1855"/>
                </a:lnTo>
                <a:lnTo>
                  <a:pt x="3176" y="1855"/>
                </a:lnTo>
                <a:lnTo>
                  <a:pt x="3176" y="1857"/>
                </a:lnTo>
                <a:lnTo>
                  <a:pt x="3177" y="1860"/>
                </a:lnTo>
                <a:lnTo>
                  <a:pt x="3177" y="1864"/>
                </a:lnTo>
                <a:lnTo>
                  <a:pt x="3178" y="1867"/>
                </a:lnTo>
                <a:lnTo>
                  <a:pt x="3180" y="1870"/>
                </a:lnTo>
                <a:lnTo>
                  <a:pt x="3182" y="1873"/>
                </a:lnTo>
                <a:lnTo>
                  <a:pt x="3183" y="1874"/>
                </a:lnTo>
                <a:lnTo>
                  <a:pt x="3184" y="1875"/>
                </a:lnTo>
                <a:lnTo>
                  <a:pt x="3185" y="1875"/>
                </a:lnTo>
                <a:lnTo>
                  <a:pt x="3186" y="1875"/>
                </a:lnTo>
                <a:lnTo>
                  <a:pt x="3188" y="1875"/>
                </a:lnTo>
                <a:lnTo>
                  <a:pt x="3191" y="1875"/>
                </a:lnTo>
                <a:lnTo>
                  <a:pt x="3192" y="1875"/>
                </a:lnTo>
                <a:lnTo>
                  <a:pt x="3195" y="1874"/>
                </a:lnTo>
                <a:lnTo>
                  <a:pt x="3199" y="1872"/>
                </a:lnTo>
                <a:lnTo>
                  <a:pt x="3202" y="1870"/>
                </a:lnTo>
                <a:lnTo>
                  <a:pt x="3206" y="1868"/>
                </a:lnTo>
                <a:lnTo>
                  <a:pt x="3209" y="1864"/>
                </a:lnTo>
                <a:lnTo>
                  <a:pt x="3213" y="1862"/>
                </a:lnTo>
                <a:lnTo>
                  <a:pt x="3215" y="1858"/>
                </a:lnTo>
                <a:lnTo>
                  <a:pt x="3226" y="1844"/>
                </a:lnTo>
                <a:lnTo>
                  <a:pt x="3233" y="1835"/>
                </a:lnTo>
                <a:lnTo>
                  <a:pt x="3238" y="1831"/>
                </a:lnTo>
                <a:lnTo>
                  <a:pt x="3241" y="1828"/>
                </a:lnTo>
                <a:lnTo>
                  <a:pt x="3244" y="1824"/>
                </a:lnTo>
                <a:lnTo>
                  <a:pt x="3247" y="1821"/>
                </a:lnTo>
                <a:lnTo>
                  <a:pt x="3249" y="1816"/>
                </a:lnTo>
                <a:lnTo>
                  <a:pt x="3251" y="1813"/>
                </a:lnTo>
                <a:lnTo>
                  <a:pt x="3254" y="1809"/>
                </a:lnTo>
                <a:lnTo>
                  <a:pt x="3255" y="1806"/>
                </a:lnTo>
                <a:lnTo>
                  <a:pt x="3258" y="1797"/>
                </a:lnTo>
                <a:lnTo>
                  <a:pt x="3261" y="1789"/>
                </a:lnTo>
                <a:lnTo>
                  <a:pt x="3264" y="1781"/>
                </a:lnTo>
                <a:lnTo>
                  <a:pt x="3268" y="1772"/>
                </a:lnTo>
                <a:lnTo>
                  <a:pt x="3272" y="1770"/>
                </a:lnTo>
                <a:lnTo>
                  <a:pt x="3277" y="1767"/>
                </a:lnTo>
                <a:lnTo>
                  <a:pt x="3282" y="1764"/>
                </a:lnTo>
                <a:lnTo>
                  <a:pt x="3284" y="1762"/>
                </a:lnTo>
                <a:lnTo>
                  <a:pt x="3286" y="1760"/>
                </a:lnTo>
                <a:lnTo>
                  <a:pt x="3289" y="1759"/>
                </a:lnTo>
                <a:lnTo>
                  <a:pt x="3289" y="1756"/>
                </a:lnTo>
                <a:lnTo>
                  <a:pt x="3291" y="1753"/>
                </a:lnTo>
                <a:lnTo>
                  <a:pt x="3295" y="1749"/>
                </a:lnTo>
                <a:lnTo>
                  <a:pt x="3297" y="1744"/>
                </a:lnTo>
                <a:lnTo>
                  <a:pt x="3301" y="1739"/>
                </a:lnTo>
                <a:lnTo>
                  <a:pt x="3304" y="1734"/>
                </a:lnTo>
                <a:lnTo>
                  <a:pt x="3306" y="1732"/>
                </a:lnTo>
                <a:lnTo>
                  <a:pt x="3308" y="1730"/>
                </a:lnTo>
                <a:lnTo>
                  <a:pt x="3310" y="1728"/>
                </a:lnTo>
                <a:lnTo>
                  <a:pt x="3313" y="1726"/>
                </a:lnTo>
                <a:lnTo>
                  <a:pt x="3322" y="1723"/>
                </a:lnTo>
                <a:lnTo>
                  <a:pt x="3330" y="1720"/>
                </a:lnTo>
                <a:lnTo>
                  <a:pt x="3339" y="1718"/>
                </a:lnTo>
                <a:lnTo>
                  <a:pt x="3350" y="1715"/>
                </a:lnTo>
                <a:lnTo>
                  <a:pt x="3351" y="1712"/>
                </a:lnTo>
                <a:lnTo>
                  <a:pt x="3358" y="1707"/>
                </a:lnTo>
                <a:lnTo>
                  <a:pt x="3364" y="1700"/>
                </a:lnTo>
                <a:lnTo>
                  <a:pt x="3372" y="1692"/>
                </a:lnTo>
                <a:lnTo>
                  <a:pt x="3380" y="1684"/>
                </a:lnTo>
                <a:lnTo>
                  <a:pt x="3387" y="1676"/>
                </a:lnTo>
                <a:lnTo>
                  <a:pt x="3390" y="1672"/>
                </a:lnTo>
                <a:lnTo>
                  <a:pt x="3392" y="1669"/>
                </a:lnTo>
                <a:lnTo>
                  <a:pt x="3394" y="1666"/>
                </a:lnTo>
                <a:lnTo>
                  <a:pt x="3395" y="1664"/>
                </a:lnTo>
                <a:lnTo>
                  <a:pt x="3395" y="1663"/>
                </a:lnTo>
                <a:lnTo>
                  <a:pt x="3397" y="1662"/>
                </a:lnTo>
                <a:lnTo>
                  <a:pt x="3399" y="1660"/>
                </a:lnTo>
                <a:lnTo>
                  <a:pt x="3401" y="1657"/>
                </a:lnTo>
                <a:lnTo>
                  <a:pt x="3407" y="1653"/>
                </a:lnTo>
                <a:lnTo>
                  <a:pt x="3413" y="1648"/>
                </a:lnTo>
                <a:lnTo>
                  <a:pt x="3421" y="1642"/>
                </a:lnTo>
                <a:lnTo>
                  <a:pt x="3427" y="1637"/>
                </a:lnTo>
                <a:lnTo>
                  <a:pt x="3433" y="1632"/>
                </a:lnTo>
                <a:lnTo>
                  <a:pt x="3437" y="1628"/>
                </a:lnTo>
                <a:lnTo>
                  <a:pt x="3440" y="1625"/>
                </a:lnTo>
                <a:lnTo>
                  <a:pt x="3442" y="1622"/>
                </a:lnTo>
                <a:lnTo>
                  <a:pt x="3444" y="1621"/>
                </a:lnTo>
                <a:lnTo>
                  <a:pt x="3445" y="1618"/>
                </a:lnTo>
                <a:lnTo>
                  <a:pt x="3447" y="1614"/>
                </a:lnTo>
                <a:lnTo>
                  <a:pt x="3449" y="1607"/>
                </a:lnTo>
                <a:lnTo>
                  <a:pt x="3450" y="1604"/>
                </a:lnTo>
                <a:lnTo>
                  <a:pt x="3451" y="1601"/>
                </a:lnTo>
                <a:lnTo>
                  <a:pt x="3453" y="1599"/>
                </a:lnTo>
                <a:lnTo>
                  <a:pt x="3454" y="1596"/>
                </a:lnTo>
                <a:lnTo>
                  <a:pt x="3458" y="1592"/>
                </a:lnTo>
                <a:lnTo>
                  <a:pt x="3460" y="1588"/>
                </a:lnTo>
                <a:lnTo>
                  <a:pt x="3462" y="1582"/>
                </a:lnTo>
                <a:lnTo>
                  <a:pt x="3466" y="1578"/>
                </a:lnTo>
                <a:lnTo>
                  <a:pt x="3469" y="1573"/>
                </a:lnTo>
                <a:lnTo>
                  <a:pt x="3473" y="1568"/>
                </a:lnTo>
                <a:lnTo>
                  <a:pt x="3475" y="1566"/>
                </a:lnTo>
                <a:lnTo>
                  <a:pt x="3476" y="1563"/>
                </a:lnTo>
                <a:lnTo>
                  <a:pt x="3477" y="1560"/>
                </a:lnTo>
                <a:lnTo>
                  <a:pt x="3479" y="1558"/>
                </a:lnTo>
                <a:lnTo>
                  <a:pt x="3480" y="1554"/>
                </a:lnTo>
                <a:lnTo>
                  <a:pt x="3480" y="1552"/>
                </a:lnTo>
                <a:lnTo>
                  <a:pt x="3481" y="1547"/>
                </a:lnTo>
                <a:lnTo>
                  <a:pt x="3481" y="1544"/>
                </a:lnTo>
                <a:lnTo>
                  <a:pt x="3481" y="1542"/>
                </a:lnTo>
                <a:lnTo>
                  <a:pt x="3480" y="1540"/>
                </a:lnTo>
                <a:lnTo>
                  <a:pt x="3480" y="1538"/>
                </a:lnTo>
                <a:lnTo>
                  <a:pt x="3479" y="1538"/>
                </a:lnTo>
                <a:lnTo>
                  <a:pt x="3478" y="1535"/>
                </a:lnTo>
                <a:lnTo>
                  <a:pt x="3478" y="1533"/>
                </a:lnTo>
                <a:lnTo>
                  <a:pt x="3477" y="1531"/>
                </a:lnTo>
                <a:lnTo>
                  <a:pt x="3477" y="1529"/>
                </a:lnTo>
                <a:lnTo>
                  <a:pt x="3477" y="1525"/>
                </a:lnTo>
                <a:lnTo>
                  <a:pt x="3477" y="1522"/>
                </a:lnTo>
                <a:lnTo>
                  <a:pt x="3478" y="1519"/>
                </a:lnTo>
                <a:lnTo>
                  <a:pt x="3479" y="1517"/>
                </a:lnTo>
                <a:lnTo>
                  <a:pt x="3480" y="1511"/>
                </a:lnTo>
                <a:lnTo>
                  <a:pt x="3482" y="1506"/>
                </a:lnTo>
                <a:lnTo>
                  <a:pt x="3483" y="1502"/>
                </a:lnTo>
                <a:lnTo>
                  <a:pt x="3484" y="1497"/>
                </a:lnTo>
                <a:lnTo>
                  <a:pt x="3485" y="1494"/>
                </a:lnTo>
                <a:lnTo>
                  <a:pt x="3486" y="1491"/>
                </a:lnTo>
                <a:lnTo>
                  <a:pt x="3486" y="1488"/>
                </a:lnTo>
                <a:lnTo>
                  <a:pt x="3486" y="1485"/>
                </a:lnTo>
                <a:lnTo>
                  <a:pt x="3486" y="1479"/>
                </a:lnTo>
                <a:lnTo>
                  <a:pt x="3485" y="1475"/>
                </a:lnTo>
                <a:lnTo>
                  <a:pt x="3483" y="1470"/>
                </a:lnTo>
                <a:lnTo>
                  <a:pt x="3482" y="1466"/>
                </a:lnTo>
                <a:lnTo>
                  <a:pt x="3479" y="1458"/>
                </a:lnTo>
                <a:lnTo>
                  <a:pt x="3475" y="1449"/>
                </a:lnTo>
                <a:lnTo>
                  <a:pt x="3476" y="1447"/>
                </a:lnTo>
                <a:lnTo>
                  <a:pt x="3476" y="1443"/>
                </a:lnTo>
                <a:lnTo>
                  <a:pt x="3477" y="1441"/>
                </a:lnTo>
                <a:lnTo>
                  <a:pt x="3477" y="1437"/>
                </a:lnTo>
                <a:lnTo>
                  <a:pt x="3476" y="1429"/>
                </a:lnTo>
                <a:lnTo>
                  <a:pt x="3475" y="1422"/>
                </a:lnTo>
                <a:lnTo>
                  <a:pt x="3472" y="1411"/>
                </a:lnTo>
                <a:lnTo>
                  <a:pt x="3470" y="1406"/>
                </a:lnTo>
                <a:lnTo>
                  <a:pt x="3470" y="1384"/>
                </a:lnTo>
                <a:lnTo>
                  <a:pt x="3454" y="1335"/>
                </a:lnTo>
                <a:lnTo>
                  <a:pt x="3452" y="1334"/>
                </a:lnTo>
                <a:lnTo>
                  <a:pt x="3447" y="1332"/>
                </a:lnTo>
                <a:lnTo>
                  <a:pt x="3442" y="1331"/>
                </a:lnTo>
                <a:lnTo>
                  <a:pt x="3436" y="1328"/>
                </a:lnTo>
                <a:lnTo>
                  <a:pt x="3426" y="1323"/>
                </a:lnTo>
                <a:lnTo>
                  <a:pt x="3420" y="1319"/>
                </a:lnTo>
                <a:lnTo>
                  <a:pt x="3399" y="1319"/>
                </a:lnTo>
                <a:lnTo>
                  <a:pt x="3382" y="1317"/>
                </a:lnTo>
                <a:lnTo>
                  <a:pt x="3353" y="1317"/>
                </a:lnTo>
                <a:lnTo>
                  <a:pt x="3349" y="1312"/>
                </a:lnTo>
                <a:lnTo>
                  <a:pt x="3345" y="1310"/>
                </a:lnTo>
                <a:lnTo>
                  <a:pt x="3342" y="1308"/>
                </a:lnTo>
                <a:lnTo>
                  <a:pt x="3338" y="1305"/>
                </a:lnTo>
                <a:lnTo>
                  <a:pt x="3330" y="1302"/>
                </a:lnTo>
                <a:lnTo>
                  <a:pt x="3323" y="1297"/>
                </a:lnTo>
                <a:lnTo>
                  <a:pt x="3322" y="1297"/>
                </a:lnTo>
                <a:lnTo>
                  <a:pt x="3322" y="1296"/>
                </a:lnTo>
                <a:lnTo>
                  <a:pt x="3321" y="1296"/>
                </a:lnTo>
                <a:lnTo>
                  <a:pt x="3320" y="1294"/>
                </a:lnTo>
                <a:lnTo>
                  <a:pt x="3320" y="1292"/>
                </a:lnTo>
                <a:lnTo>
                  <a:pt x="3320" y="1290"/>
                </a:lnTo>
                <a:lnTo>
                  <a:pt x="3319" y="1289"/>
                </a:lnTo>
                <a:lnTo>
                  <a:pt x="3319" y="1287"/>
                </a:lnTo>
                <a:lnTo>
                  <a:pt x="3317" y="1286"/>
                </a:lnTo>
                <a:lnTo>
                  <a:pt x="3316" y="1283"/>
                </a:lnTo>
                <a:lnTo>
                  <a:pt x="3313" y="1282"/>
                </a:lnTo>
                <a:lnTo>
                  <a:pt x="3310" y="1280"/>
                </a:lnTo>
                <a:lnTo>
                  <a:pt x="3307" y="1278"/>
                </a:lnTo>
                <a:lnTo>
                  <a:pt x="3304" y="1277"/>
                </a:lnTo>
                <a:lnTo>
                  <a:pt x="3301" y="1275"/>
                </a:lnTo>
                <a:lnTo>
                  <a:pt x="3297" y="1275"/>
                </a:lnTo>
                <a:lnTo>
                  <a:pt x="3295" y="1274"/>
                </a:lnTo>
                <a:lnTo>
                  <a:pt x="3293" y="1272"/>
                </a:lnTo>
                <a:lnTo>
                  <a:pt x="3290" y="1270"/>
                </a:lnTo>
                <a:lnTo>
                  <a:pt x="3287" y="1268"/>
                </a:lnTo>
                <a:lnTo>
                  <a:pt x="3283" y="1263"/>
                </a:lnTo>
                <a:lnTo>
                  <a:pt x="3275" y="1255"/>
                </a:lnTo>
                <a:lnTo>
                  <a:pt x="3266" y="1245"/>
                </a:lnTo>
                <a:lnTo>
                  <a:pt x="3256" y="1234"/>
                </a:lnTo>
                <a:lnTo>
                  <a:pt x="3248" y="1224"/>
                </a:lnTo>
                <a:lnTo>
                  <a:pt x="3240" y="1215"/>
                </a:lnTo>
                <a:lnTo>
                  <a:pt x="3235" y="1208"/>
                </a:lnTo>
                <a:lnTo>
                  <a:pt x="3234" y="1206"/>
                </a:lnTo>
                <a:lnTo>
                  <a:pt x="3233" y="1204"/>
                </a:lnTo>
                <a:lnTo>
                  <a:pt x="3230" y="1202"/>
                </a:lnTo>
                <a:lnTo>
                  <a:pt x="3228" y="1200"/>
                </a:lnTo>
                <a:lnTo>
                  <a:pt x="3224" y="1197"/>
                </a:lnTo>
                <a:lnTo>
                  <a:pt x="3220" y="1194"/>
                </a:lnTo>
                <a:lnTo>
                  <a:pt x="3213" y="1192"/>
                </a:lnTo>
                <a:lnTo>
                  <a:pt x="3208" y="1189"/>
                </a:lnTo>
                <a:lnTo>
                  <a:pt x="3204" y="1186"/>
                </a:lnTo>
                <a:lnTo>
                  <a:pt x="3199" y="1185"/>
                </a:lnTo>
                <a:lnTo>
                  <a:pt x="3196" y="1183"/>
                </a:lnTo>
                <a:lnTo>
                  <a:pt x="3193" y="1181"/>
                </a:lnTo>
                <a:lnTo>
                  <a:pt x="3191" y="1179"/>
                </a:lnTo>
                <a:lnTo>
                  <a:pt x="3189" y="1178"/>
                </a:lnTo>
                <a:lnTo>
                  <a:pt x="3185" y="1174"/>
                </a:lnTo>
                <a:lnTo>
                  <a:pt x="3182" y="1171"/>
                </a:lnTo>
                <a:lnTo>
                  <a:pt x="3179" y="1166"/>
                </a:lnTo>
                <a:lnTo>
                  <a:pt x="3176" y="1163"/>
                </a:lnTo>
                <a:lnTo>
                  <a:pt x="3174" y="1161"/>
                </a:lnTo>
                <a:lnTo>
                  <a:pt x="3171" y="1159"/>
                </a:lnTo>
                <a:lnTo>
                  <a:pt x="3170" y="1158"/>
                </a:lnTo>
                <a:lnTo>
                  <a:pt x="3167" y="1156"/>
                </a:lnTo>
                <a:lnTo>
                  <a:pt x="3159" y="1151"/>
                </a:lnTo>
                <a:lnTo>
                  <a:pt x="3153" y="1148"/>
                </a:lnTo>
                <a:lnTo>
                  <a:pt x="3147" y="1146"/>
                </a:lnTo>
                <a:lnTo>
                  <a:pt x="3139" y="1144"/>
                </a:lnTo>
                <a:lnTo>
                  <a:pt x="3135" y="1142"/>
                </a:lnTo>
                <a:lnTo>
                  <a:pt x="3130" y="1138"/>
                </a:lnTo>
                <a:lnTo>
                  <a:pt x="3123" y="1135"/>
                </a:lnTo>
                <a:lnTo>
                  <a:pt x="3117" y="1130"/>
                </a:lnTo>
                <a:lnTo>
                  <a:pt x="3109" y="1127"/>
                </a:lnTo>
                <a:lnTo>
                  <a:pt x="3102" y="1123"/>
                </a:lnTo>
                <a:lnTo>
                  <a:pt x="3098" y="1122"/>
                </a:lnTo>
                <a:lnTo>
                  <a:pt x="3095" y="1121"/>
                </a:lnTo>
                <a:lnTo>
                  <a:pt x="3091" y="1121"/>
                </a:lnTo>
                <a:lnTo>
                  <a:pt x="3088" y="1120"/>
                </a:lnTo>
                <a:lnTo>
                  <a:pt x="3040" y="1120"/>
                </a:lnTo>
                <a:lnTo>
                  <a:pt x="3035" y="1123"/>
                </a:lnTo>
                <a:lnTo>
                  <a:pt x="3031" y="1127"/>
                </a:lnTo>
                <a:lnTo>
                  <a:pt x="3026" y="1129"/>
                </a:lnTo>
                <a:lnTo>
                  <a:pt x="3023" y="1130"/>
                </a:lnTo>
                <a:lnTo>
                  <a:pt x="3019" y="1130"/>
                </a:lnTo>
                <a:lnTo>
                  <a:pt x="3015" y="1130"/>
                </a:lnTo>
                <a:lnTo>
                  <a:pt x="3011" y="1128"/>
                </a:lnTo>
                <a:lnTo>
                  <a:pt x="3006" y="1127"/>
                </a:lnTo>
                <a:lnTo>
                  <a:pt x="3002" y="1125"/>
                </a:lnTo>
                <a:lnTo>
                  <a:pt x="2998" y="1123"/>
                </a:lnTo>
                <a:lnTo>
                  <a:pt x="2993" y="1122"/>
                </a:lnTo>
                <a:lnTo>
                  <a:pt x="2989" y="1119"/>
                </a:lnTo>
                <a:lnTo>
                  <a:pt x="2982" y="1116"/>
                </a:lnTo>
                <a:lnTo>
                  <a:pt x="2976" y="1111"/>
                </a:lnTo>
                <a:lnTo>
                  <a:pt x="2972" y="1109"/>
                </a:lnTo>
                <a:lnTo>
                  <a:pt x="2971" y="1109"/>
                </a:lnTo>
                <a:lnTo>
                  <a:pt x="2972" y="1109"/>
                </a:lnTo>
                <a:lnTo>
                  <a:pt x="2974" y="1112"/>
                </a:lnTo>
                <a:lnTo>
                  <a:pt x="2975" y="1113"/>
                </a:lnTo>
                <a:lnTo>
                  <a:pt x="2975" y="1115"/>
                </a:lnTo>
                <a:lnTo>
                  <a:pt x="2976" y="1116"/>
                </a:lnTo>
                <a:lnTo>
                  <a:pt x="2976" y="1116"/>
                </a:lnTo>
                <a:lnTo>
                  <a:pt x="2970" y="1114"/>
                </a:lnTo>
                <a:lnTo>
                  <a:pt x="2956" y="1108"/>
                </a:lnTo>
                <a:lnTo>
                  <a:pt x="2941" y="1102"/>
                </a:lnTo>
                <a:lnTo>
                  <a:pt x="2932" y="1098"/>
                </a:lnTo>
                <a:lnTo>
                  <a:pt x="2924" y="1094"/>
                </a:lnTo>
                <a:lnTo>
                  <a:pt x="2916" y="1090"/>
                </a:lnTo>
                <a:lnTo>
                  <a:pt x="2909" y="1086"/>
                </a:lnTo>
                <a:lnTo>
                  <a:pt x="2901" y="1082"/>
                </a:lnTo>
                <a:lnTo>
                  <a:pt x="2896" y="1080"/>
                </a:lnTo>
                <a:lnTo>
                  <a:pt x="2892" y="1078"/>
                </a:lnTo>
                <a:lnTo>
                  <a:pt x="2888" y="1076"/>
                </a:lnTo>
                <a:lnTo>
                  <a:pt x="2884" y="1075"/>
                </a:lnTo>
                <a:lnTo>
                  <a:pt x="2880" y="1075"/>
                </a:lnTo>
                <a:lnTo>
                  <a:pt x="2875" y="1074"/>
                </a:lnTo>
                <a:lnTo>
                  <a:pt x="2872" y="1073"/>
                </a:lnTo>
                <a:lnTo>
                  <a:pt x="2868" y="1073"/>
                </a:lnTo>
                <a:lnTo>
                  <a:pt x="2867" y="1075"/>
                </a:lnTo>
                <a:lnTo>
                  <a:pt x="2866" y="1076"/>
                </a:lnTo>
                <a:lnTo>
                  <a:pt x="2865" y="1078"/>
                </a:lnTo>
                <a:lnTo>
                  <a:pt x="2863" y="1080"/>
                </a:lnTo>
                <a:lnTo>
                  <a:pt x="2860" y="1082"/>
                </a:lnTo>
                <a:lnTo>
                  <a:pt x="2859" y="1082"/>
                </a:lnTo>
                <a:lnTo>
                  <a:pt x="2856" y="1082"/>
                </a:lnTo>
                <a:lnTo>
                  <a:pt x="2853" y="1080"/>
                </a:lnTo>
                <a:lnTo>
                  <a:pt x="2851" y="1080"/>
                </a:lnTo>
                <a:lnTo>
                  <a:pt x="2848" y="1079"/>
                </a:lnTo>
                <a:lnTo>
                  <a:pt x="2846" y="1079"/>
                </a:lnTo>
                <a:lnTo>
                  <a:pt x="2843" y="1079"/>
                </a:lnTo>
                <a:lnTo>
                  <a:pt x="2841" y="1080"/>
                </a:lnTo>
                <a:lnTo>
                  <a:pt x="2840" y="1081"/>
                </a:lnTo>
                <a:lnTo>
                  <a:pt x="2837" y="1082"/>
                </a:lnTo>
                <a:lnTo>
                  <a:pt x="2836" y="1082"/>
                </a:lnTo>
                <a:lnTo>
                  <a:pt x="2834" y="1084"/>
                </a:lnTo>
                <a:lnTo>
                  <a:pt x="2833" y="1085"/>
                </a:lnTo>
                <a:lnTo>
                  <a:pt x="2832" y="1088"/>
                </a:lnTo>
                <a:lnTo>
                  <a:pt x="2830" y="1089"/>
                </a:lnTo>
                <a:lnTo>
                  <a:pt x="2828" y="1089"/>
                </a:lnTo>
                <a:lnTo>
                  <a:pt x="2826" y="1089"/>
                </a:lnTo>
                <a:lnTo>
                  <a:pt x="2825" y="1089"/>
                </a:lnTo>
                <a:lnTo>
                  <a:pt x="2822" y="1089"/>
                </a:lnTo>
                <a:lnTo>
                  <a:pt x="2821" y="1089"/>
                </a:lnTo>
                <a:lnTo>
                  <a:pt x="2819" y="1090"/>
                </a:lnTo>
                <a:lnTo>
                  <a:pt x="2819" y="1091"/>
                </a:lnTo>
                <a:lnTo>
                  <a:pt x="2817" y="1092"/>
                </a:lnTo>
                <a:lnTo>
                  <a:pt x="2816" y="1093"/>
                </a:lnTo>
                <a:lnTo>
                  <a:pt x="2815" y="1095"/>
                </a:lnTo>
                <a:lnTo>
                  <a:pt x="2814" y="1095"/>
                </a:lnTo>
                <a:lnTo>
                  <a:pt x="2814" y="1097"/>
                </a:lnTo>
                <a:lnTo>
                  <a:pt x="2813" y="1100"/>
                </a:lnTo>
                <a:lnTo>
                  <a:pt x="2812" y="1103"/>
                </a:lnTo>
                <a:lnTo>
                  <a:pt x="2808" y="1103"/>
                </a:lnTo>
                <a:lnTo>
                  <a:pt x="2805" y="1103"/>
                </a:lnTo>
                <a:lnTo>
                  <a:pt x="2802" y="1103"/>
                </a:lnTo>
                <a:lnTo>
                  <a:pt x="2799" y="1103"/>
                </a:lnTo>
                <a:lnTo>
                  <a:pt x="2800" y="1102"/>
                </a:lnTo>
                <a:lnTo>
                  <a:pt x="2801" y="1100"/>
                </a:lnTo>
                <a:lnTo>
                  <a:pt x="2803" y="1098"/>
                </a:lnTo>
                <a:lnTo>
                  <a:pt x="2804" y="1097"/>
                </a:lnTo>
                <a:lnTo>
                  <a:pt x="2807" y="1095"/>
                </a:lnTo>
                <a:lnTo>
                  <a:pt x="2810" y="1092"/>
                </a:lnTo>
                <a:lnTo>
                  <a:pt x="2812" y="1089"/>
                </a:lnTo>
                <a:lnTo>
                  <a:pt x="2814" y="1087"/>
                </a:lnTo>
                <a:lnTo>
                  <a:pt x="2815" y="1085"/>
                </a:lnTo>
                <a:lnTo>
                  <a:pt x="2816" y="1083"/>
                </a:lnTo>
                <a:lnTo>
                  <a:pt x="2817" y="1082"/>
                </a:lnTo>
                <a:lnTo>
                  <a:pt x="2817" y="1080"/>
                </a:lnTo>
                <a:lnTo>
                  <a:pt x="2816" y="1078"/>
                </a:lnTo>
                <a:lnTo>
                  <a:pt x="2815" y="1077"/>
                </a:lnTo>
                <a:lnTo>
                  <a:pt x="2814" y="1075"/>
                </a:lnTo>
                <a:lnTo>
                  <a:pt x="2812" y="1075"/>
                </a:lnTo>
                <a:lnTo>
                  <a:pt x="2810" y="1074"/>
                </a:lnTo>
                <a:lnTo>
                  <a:pt x="2807" y="1073"/>
                </a:lnTo>
                <a:lnTo>
                  <a:pt x="2805" y="1073"/>
                </a:lnTo>
                <a:lnTo>
                  <a:pt x="2802" y="1074"/>
                </a:lnTo>
                <a:lnTo>
                  <a:pt x="2799" y="1075"/>
                </a:lnTo>
                <a:lnTo>
                  <a:pt x="2798" y="1076"/>
                </a:lnTo>
                <a:lnTo>
                  <a:pt x="2796" y="1078"/>
                </a:lnTo>
                <a:lnTo>
                  <a:pt x="2795" y="1081"/>
                </a:lnTo>
                <a:lnTo>
                  <a:pt x="2794" y="1082"/>
                </a:lnTo>
                <a:lnTo>
                  <a:pt x="2793" y="1086"/>
                </a:lnTo>
                <a:lnTo>
                  <a:pt x="2792" y="1091"/>
                </a:lnTo>
                <a:lnTo>
                  <a:pt x="2792" y="1097"/>
                </a:lnTo>
                <a:lnTo>
                  <a:pt x="2791" y="1100"/>
                </a:lnTo>
                <a:lnTo>
                  <a:pt x="2791" y="1102"/>
                </a:lnTo>
                <a:lnTo>
                  <a:pt x="2790" y="1106"/>
                </a:lnTo>
                <a:lnTo>
                  <a:pt x="2789" y="1109"/>
                </a:lnTo>
                <a:lnTo>
                  <a:pt x="2788" y="1109"/>
                </a:lnTo>
                <a:lnTo>
                  <a:pt x="2786" y="1110"/>
                </a:lnTo>
                <a:lnTo>
                  <a:pt x="2785" y="1112"/>
                </a:lnTo>
                <a:lnTo>
                  <a:pt x="2784" y="1113"/>
                </a:lnTo>
                <a:lnTo>
                  <a:pt x="2781" y="1115"/>
                </a:lnTo>
                <a:lnTo>
                  <a:pt x="2778" y="1116"/>
                </a:lnTo>
                <a:lnTo>
                  <a:pt x="2773" y="1119"/>
                </a:lnTo>
                <a:lnTo>
                  <a:pt x="2771" y="1120"/>
                </a:lnTo>
                <a:lnTo>
                  <a:pt x="2771" y="1112"/>
                </a:lnTo>
                <a:lnTo>
                  <a:pt x="2771" y="1106"/>
                </a:lnTo>
                <a:lnTo>
                  <a:pt x="2771" y="1101"/>
                </a:lnTo>
                <a:lnTo>
                  <a:pt x="2771" y="1096"/>
                </a:lnTo>
                <a:lnTo>
                  <a:pt x="2771" y="1094"/>
                </a:lnTo>
                <a:lnTo>
                  <a:pt x="2772" y="1092"/>
                </a:lnTo>
                <a:lnTo>
                  <a:pt x="2773" y="1089"/>
                </a:lnTo>
                <a:lnTo>
                  <a:pt x="2774" y="1088"/>
                </a:lnTo>
                <a:lnTo>
                  <a:pt x="2778" y="1084"/>
                </a:lnTo>
                <a:lnTo>
                  <a:pt x="2782" y="1081"/>
                </a:lnTo>
                <a:lnTo>
                  <a:pt x="2786" y="1076"/>
                </a:lnTo>
                <a:lnTo>
                  <a:pt x="2790" y="1073"/>
                </a:lnTo>
                <a:lnTo>
                  <a:pt x="2792" y="1071"/>
                </a:lnTo>
                <a:lnTo>
                  <a:pt x="2792" y="1069"/>
                </a:lnTo>
                <a:lnTo>
                  <a:pt x="2793" y="1067"/>
                </a:lnTo>
                <a:lnTo>
                  <a:pt x="2793" y="1064"/>
                </a:lnTo>
                <a:lnTo>
                  <a:pt x="2793" y="1062"/>
                </a:lnTo>
                <a:lnTo>
                  <a:pt x="2793" y="1061"/>
                </a:lnTo>
                <a:lnTo>
                  <a:pt x="2792" y="1058"/>
                </a:lnTo>
                <a:lnTo>
                  <a:pt x="2792" y="1057"/>
                </a:lnTo>
                <a:lnTo>
                  <a:pt x="2789" y="1054"/>
                </a:lnTo>
                <a:lnTo>
                  <a:pt x="2786" y="1053"/>
                </a:lnTo>
                <a:lnTo>
                  <a:pt x="2782" y="1055"/>
                </a:lnTo>
                <a:lnTo>
                  <a:pt x="2777" y="1058"/>
                </a:lnTo>
                <a:lnTo>
                  <a:pt x="2774" y="1059"/>
                </a:lnTo>
                <a:lnTo>
                  <a:pt x="2773" y="1060"/>
                </a:lnTo>
                <a:lnTo>
                  <a:pt x="2771" y="1060"/>
                </a:lnTo>
                <a:lnTo>
                  <a:pt x="2771" y="1060"/>
                </a:lnTo>
                <a:lnTo>
                  <a:pt x="2771" y="1058"/>
                </a:lnTo>
                <a:lnTo>
                  <a:pt x="2771" y="1057"/>
                </a:lnTo>
                <a:lnTo>
                  <a:pt x="2772" y="1055"/>
                </a:lnTo>
                <a:lnTo>
                  <a:pt x="2773" y="1054"/>
                </a:lnTo>
                <a:lnTo>
                  <a:pt x="2775" y="1052"/>
                </a:lnTo>
                <a:lnTo>
                  <a:pt x="2778" y="1050"/>
                </a:lnTo>
                <a:lnTo>
                  <a:pt x="2781" y="1047"/>
                </a:lnTo>
                <a:lnTo>
                  <a:pt x="2783" y="1044"/>
                </a:lnTo>
                <a:lnTo>
                  <a:pt x="2784" y="1042"/>
                </a:lnTo>
                <a:lnTo>
                  <a:pt x="2785" y="1040"/>
                </a:lnTo>
                <a:lnTo>
                  <a:pt x="2785" y="1038"/>
                </a:lnTo>
                <a:lnTo>
                  <a:pt x="2785" y="1036"/>
                </a:lnTo>
                <a:lnTo>
                  <a:pt x="2785" y="1033"/>
                </a:lnTo>
                <a:lnTo>
                  <a:pt x="2785" y="1033"/>
                </a:lnTo>
                <a:lnTo>
                  <a:pt x="2785" y="1031"/>
                </a:lnTo>
                <a:lnTo>
                  <a:pt x="2784" y="1030"/>
                </a:lnTo>
                <a:lnTo>
                  <a:pt x="2783" y="1029"/>
                </a:lnTo>
                <a:lnTo>
                  <a:pt x="2781" y="1027"/>
                </a:lnTo>
                <a:lnTo>
                  <a:pt x="2780" y="1026"/>
                </a:lnTo>
                <a:lnTo>
                  <a:pt x="2778" y="1025"/>
                </a:lnTo>
                <a:lnTo>
                  <a:pt x="2778" y="1024"/>
                </a:lnTo>
                <a:lnTo>
                  <a:pt x="2777" y="1023"/>
                </a:lnTo>
                <a:lnTo>
                  <a:pt x="2777" y="1022"/>
                </a:lnTo>
                <a:lnTo>
                  <a:pt x="2776" y="1020"/>
                </a:lnTo>
                <a:lnTo>
                  <a:pt x="2774" y="1021"/>
                </a:lnTo>
                <a:lnTo>
                  <a:pt x="2771" y="1023"/>
                </a:lnTo>
                <a:lnTo>
                  <a:pt x="2770" y="1024"/>
                </a:lnTo>
                <a:lnTo>
                  <a:pt x="2767" y="1024"/>
                </a:lnTo>
                <a:lnTo>
                  <a:pt x="2766" y="1024"/>
                </a:lnTo>
                <a:lnTo>
                  <a:pt x="2766" y="1023"/>
                </a:lnTo>
                <a:lnTo>
                  <a:pt x="2765" y="1021"/>
                </a:lnTo>
                <a:lnTo>
                  <a:pt x="2764" y="1020"/>
                </a:lnTo>
                <a:lnTo>
                  <a:pt x="2763" y="1016"/>
                </a:lnTo>
                <a:lnTo>
                  <a:pt x="2761" y="1012"/>
                </a:lnTo>
                <a:lnTo>
                  <a:pt x="2758" y="1004"/>
                </a:lnTo>
                <a:lnTo>
                  <a:pt x="2757" y="1000"/>
                </a:lnTo>
                <a:lnTo>
                  <a:pt x="2755" y="1000"/>
                </a:lnTo>
                <a:lnTo>
                  <a:pt x="2754" y="1000"/>
                </a:lnTo>
                <a:lnTo>
                  <a:pt x="2752" y="1001"/>
                </a:lnTo>
                <a:lnTo>
                  <a:pt x="2751" y="1002"/>
                </a:lnTo>
                <a:lnTo>
                  <a:pt x="2750" y="1004"/>
                </a:lnTo>
                <a:lnTo>
                  <a:pt x="2749" y="1005"/>
                </a:lnTo>
                <a:lnTo>
                  <a:pt x="2744" y="1004"/>
                </a:lnTo>
                <a:lnTo>
                  <a:pt x="2740" y="1003"/>
                </a:lnTo>
                <a:lnTo>
                  <a:pt x="2736" y="1002"/>
                </a:lnTo>
                <a:lnTo>
                  <a:pt x="2734" y="1002"/>
                </a:lnTo>
                <a:lnTo>
                  <a:pt x="2733" y="1006"/>
                </a:lnTo>
                <a:lnTo>
                  <a:pt x="2731" y="1011"/>
                </a:lnTo>
                <a:lnTo>
                  <a:pt x="2730" y="1012"/>
                </a:lnTo>
                <a:lnTo>
                  <a:pt x="2729" y="1014"/>
                </a:lnTo>
                <a:lnTo>
                  <a:pt x="2728" y="1014"/>
                </a:lnTo>
                <a:lnTo>
                  <a:pt x="2728" y="1015"/>
                </a:lnTo>
                <a:lnTo>
                  <a:pt x="2727" y="1015"/>
                </a:lnTo>
                <a:lnTo>
                  <a:pt x="2725" y="1015"/>
                </a:lnTo>
                <a:lnTo>
                  <a:pt x="2725" y="1014"/>
                </a:lnTo>
                <a:lnTo>
                  <a:pt x="2724" y="1012"/>
                </a:lnTo>
                <a:lnTo>
                  <a:pt x="2724" y="1008"/>
                </a:lnTo>
                <a:lnTo>
                  <a:pt x="2725" y="1004"/>
                </a:lnTo>
                <a:lnTo>
                  <a:pt x="2725" y="995"/>
                </a:lnTo>
                <a:lnTo>
                  <a:pt x="2725" y="990"/>
                </a:lnTo>
                <a:lnTo>
                  <a:pt x="2720" y="992"/>
                </a:lnTo>
                <a:lnTo>
                  <a:pt x="2716" y="995"/>
                </a:lnTo>
                <a:lnTo>
                  <a:pt x="2714" y="997"/>
                </a:lnTo>
                <a:lnTo>
                  <a:pt x="2712" y="998"/>
                </a:lnTo>
                <a:lnTo>
                  <a:pt x="2710" y="999"/>
                </a:lnTo>
                <a:lnTo>
                  <a:pt x="2708" y="999"/>
                </a:lnTo>
                <a:lnTo>
                  <a:pt x="2715" y="988"/>
                </a:lnTo>
                <a:lnTo>
                  <a:pt x="2713" y="988"/>
                </a:lnTo>
                <a:lnTo>
                  <a:pt x="2711" y="987"/>
                </a:lnTo>
                <a:lnTo>
                  <a:pt x="2709" y="986"/>
                </a:lnTo>
                <a:lnTo>
                  <a:pt x="2709" y="985"/>
                </a:lnTo>
                <a:lnTo>
                  <a:pt x="2708" y="985"/>
                </a:lnTo>
                <a:lnTo>
                  <a:pt x="2708" y="983"/>
                </a:lnTo>
                <a:lnTo>
                  <a:pt x="2692" y="986"/>
                </a:lnTo>
                <a:lnTo>
                  <a:pt x="2693" y="986"/>
                </a:lnTo>
                <a:lnTo>
                  <a:pt x="2693" y="985"/>
                </a:lnTo>
                <a:lnTo>
                  <a:pt x="2695" y="980"/>
                </a:lnTo>
                <a:lnTo>
                  <a:pt x="2695" y="973"/>
                </a:lnTo>
                <a:lnTo>
                  <a:pt x="2692" y="976"/>
                </a:lnTo>
                <a:lnTo>
                  <a:pt x="2688" y="978"/>
                </a:lnTo>
                <a:lnTo>
                  <a:pt x="2685" y="978"/>
                </a:lnTo>
                <a:lnTo>
                  <a:pt x="2681" y="978"/>
                </a:lnTo>
                <a:lnTo>
                  <a:pt x="2679" y="978"/>
                </a:lnTo>
                <a:lnTo>
                  <a:pt x="2676" y="978"/>
                </a:lnTo>
                <a:lnTo>
                  <a:pt x="2674" y="978"/>
                </a:lnTo>
                <a:lnTo>
                  <a:pt x="2672" y="977"/>
                </a:lnTo>
                <a:lnTo>
                  <a:pt x="2670" y="975"/>
                </a:lnTo>
                <a:lnTo>
                  <a:pt x="2668" y="974"/>
                </a:lnTo>
                <a:lnTo>
                  <a:pt x="2667" y="972"/>
                </a:lnTo>
                <a:lnTo>
                  <a:pt x="2667" y="971"/>
                </a:lnTo>
                <a:lnTo>
                  <a:pt x="2665" y="969"/>
                </a:lnTo>
                <a:lnTo>
                  <a:pt x="2664" y="968"/>
                </a:lnTo>
                <a:lnTo>
                  <a:pt x="2661" y="969"/>
                </a:lnTo>
                <a:lnTo>
                  <a:pt x="2659" y="970"/>
                </a:lnTo>
                <a:lnTo>
                  <a:pt x="2658" y="971"/>
                </a:lnTo>
                <a:lnTo>
                  <a:pt x="2657" y="971"/>
                </a:lnTo>
                <a:lnTo>
                  <a:pt x="2656" y="971"/>
                </a:lnTo>
                <a:lnTo>
                  <a:pt x="2655" y="973"/>
                </a:lnTo>
                <a:lnTo>
                  <a:pt x="2655" y="972"/>
                </a:lnTo>
                <a:lnTo>
                  <a:pt x="2655" y="971"/>
                </a:lnTo>
                <a:lnTo>
                  <a:pt x="2655" y="968"/>
                </a:lnTo>
                <a:lnTo>
                  <a:pt x="2656" y="965"/>
                </a:lnTo>
                <a:lnTo>
                  <a:pt x="2657" y="962"/>
                </a:lnTo>
                <a:lnTo>
                  <a:pt x="2657" y="959"/>
                </a:lnTo>
                <a:lnTo>
                  <a:pt x="2657" y="957"/>
                </a:lnTo>
                <a:lnTo>
                  <a:pt x="2657" y="954"/>
                </a:lnTo>
                <a:lnTo>
                  <a:pt x="2654" y="958"/>
                </a:lnTo>
                <a:lnTo>
                  <a:pt x="2651" y="960"/>
                </a:lnTo>
                <a:lnTo>
                  <a:pt x="2650" y="962"/>
                </a:lnTo>
                <a:lnTo>
                  <a:pt x="2649" y="963"/>
                </a:lnTo>
                <a:lnTo>
                  <a:pt x="2647" y="963"/>
                </a:lnTo>
                <a:lnTo>
                  <a:pt x="2647" y="963"/>
                </a:lnTo>
                <a:lnTo>
                  <a:pt x="2642" y="963"/>
                </a:lnTo>
                <a:lnTo>
                  <a:pt x="2636" y="961"/>
                </a:lnTo>
                <a:lnTo>
                  <a:pt x="2630" y="959"/>
                </a:lnTo>
                <a:lnTo>
                  <a:pt x="2626" y="957"/>
                </a:lnTo>
                <a:lnTo>
                  <a:pt x="2625" y="954"/>
                </a:lnTo>
                <a:lnTo>
                  <a:pt x="2624" y="950"/>
                </a:lnTo>
                <a:lnTo>
                  <a:pt x="2623" y="948"/>
                </a:lnTo>
                <a:lnTo>
                  <a:pt x="2621" y="946"/>
                </a:lnTo>
                <a:lnTo>
                  <a:pt x="2620" y="945"/>
                </a:lnTo>
                <a:lnTo>
                  <a:pt x="2619" y="944"/>
                </a:lnTo>
                <a:lnTo>
                  <a:pt x="2616" y="942"/>
                </a:lnTo>
                <a:lnTo>
                  <a:pt x="2612" y="941"/>
                </a:lnTo>
                <a:lnTo>
                  <a:pt x="2608" y="939"/>
                </a:lnTo>
                <a:lnTo>
                  <a:pt x="2605" y="939"/>
                </a:lnTo>
                <a:lnTo>
                  <a:pt x="2601" y="938"/>
                </a:lnTo>
                <a:lnTo>
                  <a:pt x="2597" y="937"/>
                </a:lnTo>
                <a:lnTo>
                  <a:pt x="2593" y="937"/>
                </a:lnTo>
                <a:lnTo>
                  <a:pt x="2590" y="936"/>
                </a:lnTo>
                <a:lnTo>
                  <a:pt x="2586" y="936"/>
                </a:lnTo>
                <a:lnTo>
                  <a:pt x="2584" y="935"/>
                </a:lnTo>
                <a:lnTo>
                  <a:pt x="2583" y="934"/>
                </a:lnTo>
                <a:lnTo>
                  <a:pt x="2582" y="933"/>
                </a:lnTo>
                <a:lnTo>
                  <a:pt x="2580" y="932"/>
                </a:lnTo>
                <a:lnTo>
                  <a:pt x="2580" y="931"/>
                </a:lnTo>
                <a:lnTo>
                  <a:pt x="2579" y="930"/>
                </a:lnTo>
                <a:lnTo>
                  <a:pt x="2578" y="929"/>
                </a:lnTo>
                <a:lnTo>
                  <a:pt x="2578" y="928"/>
                </a:lnTo>
                <a:lnTo>
                  <a:pt x="2578" y="926"/>
                </a:lnTo>
                <a:lnTo>
                  <a:pt x="2574" y="926"/>
                </a:lnTo>
                <a:lnTo>
                  <a:pt x="2571" y="926"/>
                </a:lnTo>
                <a:lnTo>
                  <a:pt x="2568" y="926"/>
                </a:lnTo>
                <a:lnTo>
                  <a:pt x="2564" y="926"/>
                </a:lnTo>
                <a:lnTo>
                  <a:pt x="2564" y="929"/>
                </a:lnTo>
                <a:lnTo>
                  <a:pt x="2564" y="932"/>
                </a:lnTo>
                <a:lnTo>
                  <a:pt x="2564" y="933"/>
                </a:lnTo>
                <a:lnTo>
                  <a:pt x="2564" y="934"/>
                </a:lnTo>
                <a:lnTo>
                  <a:pt x="2563" y="934"/>
                </a:lnTo>
                <a:lnTo>
                  <a:pt x="2556" y="933"/>
                </a:lnTo>
                <a:lnTo>
                  <a:pt x="2549" y="931"/>
                </a:lnTo>
                <a:lnTo>
                  <a:pt x="2546" y="930"/>
                </a:lnTo>
                <a:lnTo>
                  <a:pt x="2543" y="929"/>
                </a:lnTo>
                <a:lnTo>
                  <a:pt x="2541" y="929"/>
                </a:lnTo>
                <a:lnTo>
                  <a:pt x="2539" y="928"/>
                </a:lnTo>
                <a:lnTo>
                  <a:pt x="2534" y="929"/>
                </a:lnTo>
                <a:lnTo>
                  <a:pt x="2528" y="932"/>
                </a:lnTo>
                <a:lnTo>
                  <a:pt x="2525" y="933"/>
                </a:lnTo>
                <a:lnTo>
                  <a:pt x="2522" y="934"/>
                </a:lnTo>
                <a:lnTo>
                  <a:pt x="2519" y="934"/>
                </a:lnTo>
                <a:lnTo>
                  <a:pt x="2515" y="934"/>
                </a:lnTo>
                <a:lnTo>
                  <a:pt x="2514" y="935"/>
                </a:lnTo>
                <a:lnTo>
                  <a:pt x="2512" y="935"/>
                </a:lnTo>
                <a:lnTo>
                  <a:pt x="2511" y="936"/>
                </a:lnTo>
                <a:lnTo>
                  <a:pt x="2511" y="937"/>
                </a:lnTo>
                <a:lnTo>
                  <a:pt x="2509" y="941"/>
                </a:lnTo>
                <a:lnTo>
                  <a:pt x="2509" y="944"/>
                </a:lnTo>
                <a:lnTo>
                  <a:pt x="2508" y="948"/>
                </a:lnTo>
                <a:lnTo>
                  <a:pt x="2507" y="951"/>
                </a:lnTo>
                <a:lnTo>
                  <a:pt x="2505" y="952"/>
                </a:lnTo>
                <a:lnTo>
                  <a:pt x="2504" y="954"/>
                </a:lnTo>
                <a:lnTo>
                  <a:pt x="2502" y="954"/>
                </a:lnTo>
                <a:lnTo>
                  <a:pt x="2502" y="954"/>
                </a:lnTo>
                <a:lnTo>
                  <a:pt x="2500" y="960"/>
                </a:lnTo>
                <a:lnTo>
                  <a:pt x="2499" y="964"/>
                </a:lnTo>
                <a:lnTo>
                  <a:pt x="2497" y="968"/>
                </a:lnTo>
                <a:lnTo>
                  <a:pt x="2495" y="971"/>
                </a:lnTo>
                <a:lnTo>
                  <a:pt x="2495" y="971"/>
                </a:lnTo>
                <a:lnTo>
                  <a:pt x="2494" y="972"/>
                </a:lnTo>
                <a:lnTo>
                  <a:pt x="2492" y="973"/>
                </a:lnTo>
                <a:lnTo>
                  <a:pt x="2491" y="974"/>
                </a:lnTo>
                <a:lnTo>
                  <a:pt x="2489" y="974"/>
                </a:lnTo>
                <a:lnTo>
                  <a:pt x="2488" y="975"/>
                </a:lnTo>
                <a:lnTo>
                  <a:pt x="2486" y="975"/>
                </a:lnTo>
                <a:lnTo>
                  <a:pt x="2483" y="975"/>
                </a:lnTo>
                <a:lnTo>
                  <a:pt x="2483" y="979"/>
                </a:lnTo>
                <a:lnTo>
                  <a:pt x="2484" y="984"/>
                </a:lnTo>
                <a:lnTo>
                  <a:pt x="2485" y="988"/>
                </a:lnTo>
                <a:lnTo>
                  <a:pt x="2485" y="992"/>
                </a:lnTo>
                <a:lnTo>
                  <a:pt x="2483" y="992"/>
                </a:lnTo>
                <a:lnTo>
                  <a:pt x="2480" y="991"/>
                </a:lnTo>
                <a:lnTo>
                  <a:pt x="2477" y="990"/>
                </a:lnTo>
                <a:lnTo>
                  <a:pt x="2474" y="989"/>
                </a:lnTo>
                <a:lnTo>
                  <a:pt x="2468" y="987"/>
                </a:lnTo>
                <a:lnTo>
                  <a:pt x="2466" y="986"/>
                </a:lnTo>
                <a:lnTo>
                  <a:pt x="2459" y="993"/>
                </a:lnTo>
                <a:lnTo>
                  <a:pt x="2451" y="1002"/>
                </a:lnTo>
                <a:lnTo>
                  <a:pt x="2447" y="1005"/>
                </a:lnTo>
                <a:lnTo>
                  <a:pt x="2442" y="1009"/>
                </a:lnTo>
                <a:lnTo>
                  <a:pt x="2440" y="1010"/>
                </a:lnTo>
                <a:lnTo>
                  <a:pt x="2437" y="1012"/>
                </a:lnTo>
                <a:lnTo>
                  <a:pt x="2435" y="1012"/>
                </a:lnTo>
                <a:lnTo>
                  <a:pt x="2433" y="1012"/>
                </a:lnTo>
                <a:lnTo>
                  <a:pt x="2433" y="1013"/>
                </a:lnTo>
                <a:lnTo>
                  <a:pt x="2432" y="1014"/>
                </a:lnTo>
                <a:lnTo>
                  <a:pt x="2430" y="1015"/>
                </a:lnTo>
                <a:lnTo>
                  <a:pt x="2428" y="1017"/>
                </a:lnTo>
                <a:lnTo>
                  <a:pt x="2426" y="1019"/>
                </a:lnTo>
                <a:lnTo>
                  <a:pt x="2423" y="1025"/>
                </a:lnTo>
                <a:lnTo>
                  <a:pt x="2419" y="1030"/>
                </a:lnTo>
                <a:lnTo>
                  <a:pt x="2416" y="1037"/>
                </a:lnTo>
                <a:lnTo>
                  <a:pt x="2413" y="1042"/>
                </a:lnTo>
                <a:lnTo>
                  <a:pt x="2411" y="1047"/>
                </a:lnTo>
                <a:lnTo>
                  <a:pt x="2410" y="1051"/>
                </a:lnTo>
                <a:lnTo>
                  <a:pt x="2409" y="1054"/>
                </a:lnTo>
                <a:lnTo>
                  <a:pt x="2408" y="1055"/>
                </a:lnTo>
                <a:lnTo>
                  <a:pt x="2406" y="1057"/>
                </a:lnTo>
                <a:lnTo>
                  <a:pt x="2405" y="1060"/>
                </a:lnTo>
                <a:lnTo>
                  <a:pt x="2402" y="1063"/>
                </a:lnTo>
                <a:lnTo>
                  <a:pt x="2398" y="1067"/>
                </a:lnTo>
                <a:lnTo>
                  <a:pt x="2397" y="1068"/>
                </a:lnTo>
                <a:lnTo>
                  <a:pt x="2395" y="1070"/>
                </a:lnTo>
                <a:lnTo>
                  <a:pt x="2393" y="1072"/>
                </a:lnTo>
                <a:lnTo>
                  <a:pt x="2391" y="1074"/>
                </a:lnTo>
                <a:lnTo>
                  <a:pt x="2391" y="1076"/>
                </a:lnTo>
                <a:lnTo>
                  <a:pt x="2390" y="1079"/>
                </a:lnTo>
                <a:lnTo>
                  <a:pt x="2389" y="1082"/>
                </a:lnTo>
                <a:lnTo>
                  <a:pt x="2389" y="1085"/>
                </a:lnTo>
                <a:lnTo>
                  <a:pt x="2389" y="1089"/>
                </a:lnTo>
                <a:lnTo>
                  <a:pt x="2390" y="1093"/>
                </a:lnTo>
                <a:lnTo>
                  <a:pt x="2391" y="1096"/>
                </a:lnTo>
                <a:lnTo>
                  <a:pt x="2392" y="1099"/>
                </a:lnTo>
                <a:lnTo>
                  <a:pt x="2393" y="1102"/>
                </a:lnTo>
                <a:lnTo>
                  <a:pt x="2395" y="1103"/>
                </a:lnTo>
                <a:lnTo>
                  <a:pt x="2396" y="1106"/>
                </a:lnTo>
                <a:lnTo>
                  <a:pt x="2396" y="1109"/>
                </a:lnTo>
                <a:lnTo>
                  <a:pt x="2396" y="1112"/>
                </a:lnTo>
                <a:lnTo>
                  <a:pt x="2395" y="1116"/>
                </a:lnTo>
                <a:lnTo>
                  <a:pt x="2395" y="1118"/>
                </a:lnTo>
                <a:lnTo>
                  <a:pt x="2394" y="1122"/>
                </a:lnTo>
                <a:lnTo>
                  <a:pt x="2393" y="1123"/>
                </a:lnTo>
                <a:lnTo>
                  <a:pt x="2393" y="1126"/>
                </a:lnTo>
                <a:lnTo>
                  <a:pt x="2392" y="1129"/>
                </a:lnTo>
                <a:lnTo>
                  <a:pt x="2392" y="1131"/>
                </a:lnTo>
                <a:lnTo>
                  <a:pt x="2391" y="1130"/>
                </a:lnTo>
                <a:lnTo>
                  <a:pt x="2389" y="1128"/>
                </a:lnTo>
                <a:lnTo>
                  <a:pt x="2388" y="1125"/>
                </a:lnTo>
                <a:lnTo>
                  <a:pt x="2386" y="1122"/>
                </a:lnTo>
                <a:lnTo>
                  <a:pt x="2385" y="1118"/>
                </a:lnTo>
                <a:lnTo>
                  <a:pt x="2385" y="1115"/>
                </a:lnTo>
                <a:lnTo>
                  <a:pt x="2385" y="1110"/>
                </a:lnTo>
                <a:lnTo>
                  <a:pt x="2384" y="1107"/>
                </a:lnTo>
                <a:lnTo>
                  <a:pt x="2384" y="1098"/>
                </a:lnTo>
                <a:lnTo>
                  <a:pt x="2384" y="1091"/>
                </a:lnTo>
                <a:lnTo>
                  <a:pt x="2384" y="1085"/>
                </a:lnTo>
                <a:lnTo>
                  <a:pt x="2384" y="1082"/>
                </a:lnTo>
                <a:lnTo>
                  <a:pt x="2384" y="1078"/>
                </a:lnTo>
                <a:lnTo>
                  <a:pt x="2385" y="1075"/>
                </a:lnTo>
                <a:lnTo>
                  <a:pt x="2385" y="1073"/>
                </a:lnTo>
                <a:lnTo>
                  <a:pt x="2387" y="1070"/>
                </a:lnTo>
                <a:lnTo>
                  <a:pt x="2389" y="1068"/>
                </a:lnTo>
                <a:lnTo>
                  <a:pt x="2391" y="1066"/>
                </a:lnTo>
                <a:lnTo>
                  <a:pt x="2392" y="1064"/>
                </a:lnTo>
                <a:lnTo>
                  <a:pt x="2394" y="1062"/>
                </a:lnTo>
                <a:lnTo>
                  <a:pt x="2398" y="1058"/>
                </a:lnTo>
                <a:lnTo>
                  <a:pt x="2401" y="1054"/>
                </a:lnTo>
                <a:lnTo>
                  <a:pt x="2403" y="1052"/>
                </a:lnTo>
                <a:lnTo>
                  <a:pt x="2404" y="1050"/>
                </a:lnTo>
                <a:lnTo>
                  <a:pt x="2405" y="1047"/>
                </a:lnTo>
                <a:lnTo>
                  <a:pt x="2405" y="1044"/>
                </a:lnTo>
                <a:lnTo>
                  <a:pt x="2405" y="1041"/>
                </a:lnTo>
                <a:lnTo>
                  <a:pt x="2405" y="1037"/>
                </a:lnTo>
                <a:lnTo>
                  <a:pt x="2407" y="1033"/>
                </a:lnTo>
                <a:lnTo>
                  <a:pt x="2409" y="1029"/>
                </a:lnTo>
                <a:lnTo>
                  <a:pt x="2412" y="1019"/>
                </a:lnTo>
                <a:lnTo>
                  <a:pt x="2415" y="1012"/>
                </a:lnTo>
                <a:lnTo>
                  <a:pt x="2410" y="1012"/>
                </a:lnTo>
                <a:lnTo>
                  <a:pt x="2405" y="1005"/>
                </a:lnTo>
                <a:lnTo>
                  <a:pt x="2405" y="1007"/>
                </a:lnTo>
                <a:lnTo>
                  <a:pt x="2403" y="1009"/>
                </a:lnTo>
                <a:lnTo>
                  <a:pt x="2402" y="1011"/>
                </a:lnTo>
                <a:lnTo>
                  <a:pt x="2400" y="1012"/>
                </a:lnTo>
                <a:lnTo>
                  <a:pt x="2398" y="1012"/>
                </a:lnTo>
                <a:lnTo>
                  <a:pt x="2397" y="1013"/>
                </a:lnTo>
                <a:lnTo>
                  <a:pt x="2395" y="1013"/>
                </a:lnTo>
                <a:lnTo>
                  <a:pt x="2392" y="1013"/>
                </a:lnTo>
                <a:lnTo>
                  <a:pt x="2388" y="1013"/>
                </a:lnTo>
                <a:lnTo>
                  <a:pt x="2384" y="1012"/>
                </a:lnTo>
                <a:lnTo>
                  <a:pt x="2379" y="1012"/>
                </a:lnTo>
                <a:lnTo>
                  <a:pt x="2376" y="1011"/>
                </a:lnTo>
                <a:lnTo>
                  <a:pt x="2371" y="1010"/>
                </a:lnTo>
                <a:lnTo>
                  <a:pt x="2368" y="1009"/>
                </a:lnTo>
                <a:lnTo>
                  <a:pt x="2364" y="1009"/>
                </a:lnTo>
                <a:lnTo>
                  <a:pt x="2359" y="1008"/>
                </a:lnTo>
                <a:lnTo>
                  <a:pt x="2354" y="1008"/>
                </a:lnTo>
                <a:lnTo>
                  <a:pt x="2350" y="1009"/>
                </a:lnTo>
                <a:lnTo>
                  <a:pt x="2346" y="1009"/>
                </a:lnTo>
                <a:lnTo>
                  <a:pt x="2343" y="1011"/>
                </a:lnTo>
                <a:lnTo>
                  <a:pt x="2340" y="1012"/>
                </a:lnTo>
                <a:lnTo>
                  <a:pt x="2337" y="1012"/>
                </a:lnTo>
                <a:lnTo>
                  <a:pt x="2335" y="1014"/>
                </a:lnTo>
                <a:lnTo>
                  <a:pt x="2333" y="1017"/>
                </a:lnTo>
                <a:lnTo>
                  <a:pt x="2329" y="1014"/>
                </a:lnTo>
                <a:lnTo>
                  <a:pt x="2325" y="1012"/>
                </a:lnTo>
                <a:lnTo>
                  <a:pt x="2322" y="1011"/>
                </a:lnTo>
                <a:lnTo>
                  <a:pt x="2320" y="1009"/>
                </a:lnTo>
                <a:lnTo>
                  <a:pt x="2318" y="1009"/>
                </a:lnTo>
                <a:lnTo>
                  <a:pt x="2316" y="1008"/>
                </a:lnTo>
                <a:lnTo>
                  <a:pt x="2312" y="1009"/>
                </a:lnTo>
                <a:lnTo>
                  <a:pt x="2309" y="1009"/>
                </a:lnTo>
                <a:lnTo>
                  <a:pt x="2307" y="1010"/>
                </a:lnTo>
                <a:lnTo>
                  <a:pt x="2305" y="1011"/>
                </a:lnTo>
                <a:lnTo>
                  <a:pt x="2307" y="1008"/>
                </a:lnTo>
                <a:lnTo>
                  <a:pt x="2309" y="1006"/>
                </a:lnTo>
                <a:lnTo>
                  <a:pt x="2310" y="1004"/>
                </a:lnTo>
                <a:lnTo>
                  <a:pt x="2311" y="1001"/>
                </a:lnTo>
                <a:lnTo>
                  <a:pt x="2311" y="999"/>
                </a:lnTo>
                <a:lnTo>
                  <a:pt x="2312" y="997"/>
                </a:lnTo>
                <a:lnTo>
                  <a:pt x="2312" y="994"/>
                </a:lnTo>
                <a:lnTo>
                  <a:pt x="2312" y="992"/>
                </a:lnTo>
                <a:lnTo>
                  <a:pt x="2311" y="985"/>
                </a:lnTo>
                <a:lnTo>
                  <a:pt x="2311" y="979"/>
                </a:lnTo>
                <a:lnTo>
                  <a:pt x="2309" y="972"/>
                </a:lnTo>
                <a:lnTo>
                  <a:pt x="2309" y="966"/>
                </a:lnTo>
                <a:lnTo>
                  <a:pt x="2306" y="957"/>
                </a:lnTo>
                <a:lnTo>
                  <a:pt x="2305" y="953"/>
                </a:lnTo>
                <a:lnTo>
                  <a:pt x="2304" y="952"/>
                </a:lnTo>
                <a:lnTo>
                  <a:pt x="2303" y="951"/>
                </a:lnTo>
                <a:lnTo>
                  <a:pt x="2302" y="949"/>
                </a:lnTo>
                <a:lnTo>
                  <a:pt x="2302" y="946"/>
                </a:lnTo>
                <a:lnTo>
                  <a:pt x="2299" y="942"/>
                </a:lnTo>
                <a:lnTo>
                  <a:pt x="2298" y="937"/>
                </a:lnTo>
                <a:lnTo>
                  <a:pt x="2258" y="963"/>
                </a:lnTo>
                <a:lnTo>
                  <a:pt x="2254" y="965"/>
                </a:lnTo>
                <a:lnTo>
                  <a:pt x="2250" y="967"/>
                </a:lnTo>
                <a:lnTo>
                  <a:pt x="2246" y="970"/>
                </a:lnTo>
                <a:lnTo>
                  <a:pt x="2240" y="971"/>
                </a:lnTo>
                <a:lnTo>
                  <a:pt x="2231" y="976"/>
                </a:lnTo>
                <a:lnTo>
                  <a:pt x="2221" y="979"/>
                </a:lnTo>
                <a:lnTo>
                  <a:pt x="2212" y="982"/>
                </a:lnTo>
                <a:lnTo>
                  <a:pt x="2205" y="985"/>
                </a:lnTo>
                <a:lnTo>
                  <a:pt x="2199" y="986"/>
                </a:lnTo>
                <a:lnTo>
                  <a:pt x="2198" y="986"/>
                </a:lnTo>
                <a:lnTo>
                  <a:pt x="2198" y="980"/>
                </a:lnTo>
                <a:lnTo>
                  <a:pt x="2189" y="979"/>
                </a:lnTo>
                <a:lnTo>
                  <a:pt x="2182" y="978"/>
                </a:lnTo>
                <a:lnTo>
                  <a:pt x="2178" y="978"/>
                </a:lnTo>
                <a:lnTo>
                  <a:pt x="2174" y="978"/>
                </a:lnTo>
                <a:lnTo>
                  <a:pt x="2171" y="978"/>
                </a:lnTo>
                <a:lnTo>
                  <a:pt x="2166" y="980"/>
                </a:lnTo>
                <a:lnTo>
                  <a:pt x="2169" y="979"/>
                </a:lnTo>
                <a:lnTo>
                  <a:pt x="2171" y="978"/>
                </a:lnTo>
                <a:lnTo>
                  <a:pt x="2173" y="978"/>
                </a:lnTo>
                <a:lnTo>
                  <a:pt x="2175" y="977"/>
                </a:lnTo>
                <a:lnTo>
                  <a:pt x="2179" y="974"/>
                </a:lnTo>
                <a:lnTo>
                  <a:pt x="2183" y="971"/>
                </a:lnTo>
                <a:lnTo>
                  <a:pt x="2187" y="970"/>
                </a:lnTo>
                <a:lnTo>
                  <a:pt x="2191" y="968"/>
                </a:lnTo>
                <a:lnTo>
                  <a:pt x="2192" y="967"/>
                </a:lnTo>
                <a:lnTo>
                  <a:pt x="2195" y="967"/>
                </a:lnTo>
                <a:lnTo>
                  <a:pt x="2197" y="966"/>
                </a:lnTo>
                <a:lnTo>
                  <a:pt x="2199" y="966"/>
                </a:lnTo>
                <a:lnTo>
                  <a:pt x="2202" y="966"/>
                </a:lnTo>
                <a:lnTo>
                  <a:pt x="2204" y="967"/>
                </a:lnTo>
                <a:lnTo>
                  <a:pt x="2205" y="968"/>
                </a:lnTo>
                <a:lnTo>
                  <a:pt x="2206" y="968"/>
                </a:lnTo>
                <a:lnTo>
                  <a:pt x="2207" y="969"/>
                </a:lnTo>
                <a:lnTo>
                  <a:pt x="2209" y="969"/>
                </a:lnTo>
                <a:lnTo>
                  <a:pt x="2211" y="970"/>
                </a:lnTo>
                <a:lnTo>
                  <a:pt x="2212" y="970"/>
                </a:lnTo>
                <a:lnTo>
                  <a:pt x="2214" y="970"/>
                </a:lnTo>
                <a:lnTo>
                  <a:pt x="2216" y="970"/>
                </a:lnTo>
                <a:lnTo>
                  <a:pt x="2217" y="969"/>
                </a:lnTo>
                <a:lnTo>
                  <a:pt x="2218" y="969"/>
                </a:lnTo>
                <a:lnTo>
                  <a:pt x="2219" y="968"/>
                </a:lnTo>
                <a:lnTo>
                  <a:pt x="2219" y="966"/>
                </a:lnTo>
                <a:lnTo>
                  <a:pt x="2219" y="965"/>
                </a:lnTo>
                <a:lnTo>
                  <a:pt x="2219" y="964"/>
                </a:lnTo>
                <a:lnTo>
                  <a:pt x="2219" y="963"/>
                </a:lnTo>
                <a:lnTo>
                  <a:pt x="2219" y="960"/>
                </a:lnTo>
                <a:lnTo>
                  <a:pt x="2219" y="959"/>
                </a:lnTo>
                <a:lnTo>
                  <a:pt x="2219" y="958"/>
                </a:lnTo>
                <a:lnTo>
                  <a:pt x="2220" y="957"/>
                </a:lnTo>
                <a:lnTo>
                  <a:pt x="2220" y="957"/>
                </a:lnTo>
                <a:lnTo>
                  <a:pt x="2226" y="951"/>
                </a:lnTo>
                <a:lnTo>
                  <a:pt x="2231" y="946"/>
                </a:lnTo>
                <a:lnTo>
                  <a:pt x="2235" y="941"/>
                </a:lnTo>
                <a:lnTo>
                  <a:pt x="2238" y="936"/>
                </a:lnTo>
                <a:lnTo>
                  <a:pt x="2244" y="926"/>
                </a:lnTo>
                <a:lnTo>
                  <a:pt x="2251" y="914"/>
                </a:lnTo>
                <a:lnTo>
                  <a:pt x="2255" y="905"/>
                </a:lnTo>
                <a:lnTo>
                  <a:pt x="2260" y="897"/>
                </a:lnTo>
                <a:lnTo>
                  <a:pt x="2262" y="894"/>
                </a:lnTo>
                <a:lnTo>
                  <a:pt x="2264" y="890"/>
                </a:lnTo>
                <a:lnTo>
                  <a:pt x="2267" y="887"/>
                </a:lnTo>
                <a:lnTo>
                  <a:pt x="2269" y="884"/>
                </a:lnTo>
                <a:lnTo>
                  <a:pt x="2272" y="881"/>
                </a:lnTo>
                <a:lnTo>
                  <a:pt x="2274" y="878"/>
                </a:lnTo>
                <a:lnTo>
                  <a:pt x="2277" y="876"/>
                </a:lnTo>
                <a:lnTo>
                  <a:pt x="2281" y="874"/>
                </a:lnTo>
                <a:lnTo>
                  <a:pt x="2283" y="871"/>
                </a:lnTo>
                <a:lnTo>
                  <a:pt x="2287" y="869"/>
                </a:lnTo>
                <a:lnTo>
                  <a:pt x="2290" y="867"/>
                </a:lnTo>
                <a:lnTo>
                  <a:pt x="2295" y="865"/>
                </a:lnTo>
                <a:lnTo>
                  <a:pt x="2299" y="862"/>
                </a:lnTo>
                <a:lnTo>
                  <a:pt x="2303" y="860"/>
                </a:lnTo>
                <a:lnTo>
                  <a:pt x="2307" y="857"/>
                </a:lnTo>
                <a:lnTo>
                  <a:pt x="2310" y="854"/>
                </a:lnTo>
                <a:lnTo>
                  <a:pt x="2314" y="852"/>
                </a:lnTo>
                <a:lnTo>
                  <a:pt x="2316" y="849"/>
                </a:lnTo>
                <a:lnTo>
                  <a:pt x="2320" y="846"/>
                </a:lnTo>
                <a:lnTo>
                  <a:pt x="2322" y="844"/>
                </a:lnTo>
                <a:lnTo>
                  <a:pt x="2327" y="838"/>
                </a:lnTo>
                <a:lnTo>
                  <a:pt x="2331" y="832"/>
                </a:lnTo>
                <a:lnTo>
                  <a:pt x="2336" y="827"/>
                </a:lnTo>
                <a:lnTo>
                  <a:pt x="2342" y="821"/>
                </a:lnTo>
                <a:lnTo>
                  <a:pt x="2345" y="818"/>
                </a:lnTo>
                <a:lnTo>
                  <a:pt x="2349" y="815"/>
                </a:lnTo>
                <a:lnTo>
                  <a:pt x="2352" y="812"/>
                </a:lnTo>
                <a:lnTo>
                  <a:pt x="2356" y="810"/>
                </a:lnTo>
                <a:lnTo>
                  <a:pt x="2364" y="805"/>
                </a:lnTo>
                <a:lnTo>
                  <a:pt x="2371" y="800"/>
                </a:lnTo>
                <a:lnTo>
                  <a:pt x="2373" y="798"/>
                </a:lnTo>
                <a:lnTo>
                  <a:pt x="2376" y="794"/>
                </a:lnTo>
                <a:lnTo>
                  <a:pt x="2378" y="791"/>
                </a:lnTo>
                <a:lnTo>
                  <a:pt x="2380" y="787"/>
                </a:lnTo>
                <a:lnTo>
                  <a:pt x="2381" y="785"/>
                </a:lnTo>
                <a:lnTo>
                  <a:pt x="2382" y="784"/>
                </a:lnTo>
                <a:lnTo>
                  <a:pt x="2382" y="781"/>
                </a:lnTo>
                <a:lnTo>
                  <a:pt x="2383" y="779"/>
                </a:lnTo>
                <a:lnTo>
                  <a:pt x="2383" y="777"/>
                </a:lnTo>
                <a:lnTo>
                  <a:pt x="2383" y="774"/>
                </a:lnTo>
                <a:lnTo>
                  <a:pt x="2382" y="771"/>
                </a:lnTo>
                <a:lnTo>
                  <a:pt x="2382" y="769"/>
                </a:lnTo>
                <a:lnTo>
                  <a:pt x="2382" y="767"/>
                </a:lnTo>
                <a:lnTo>
                  <a:pt x="2381" y="764"/>
                </a:lnTo>
                <a:lnTo>
                  <a:pt x="2381" y="763"/>
                </a:lnTo>
                <a:lnTo>
                  <a:pt x="2380" y="762"/>
                </a:lnTo>
                <a:lnTo>
                  <a:pt x="2378" y="758"/>
                </a:lnTo>
                <a:lnTo>
                  <a:pt x="2377" y="756"/>
                </a:lnTo>
                <a:lnTo>
                  <a:pt x="2374" y="754"/>
                </a:lnTo>
                <a:lnTo>
                  <a:pt x="2371" y="752"/>
                </a:lnTo>
                <a:lnTo>
                  <a:pt x="2369" y="751"/>
                </a:lnTo>
                <a:lnTo>
                  <a:pt x="2366" y="749"/>
                </a:lnTo>
                <a:lnTo>
                  <a:pt x="2361" y="749"/>
                </a:lnTo>
                <a:lnTo>
                  <a:pt x="2356" y="747"/>
                </a:lnTo>
                <a:lnTo>
                  <a:pt x="2354" y="746"/>
                </a:lnTo>
                <a:lnTo>
                  <a:pt x="2352" y="746"/>
                </a:lnTo>
                <a:lnTo>
                  <a:pt x="2351" y="745"/>
                </a:lnTo>
                <a:lnTo>
                  <a:pt x="2350" y="745"/>
                </a:lnTo>
                <a:lnTo>
                  <a:pt x="2348" y="745"/>
                </a:lnTo>
                <a:lnTo>
                  <a:pt x="2345" y="745"/>
                </a:lnTo>
                <a:lnTo>
                  <a:pt x="2343" y="745"/>
                </a:lnTo>
                <a:lnTo>
                  <a:pt x="2341" y="744"/>
                </a:lnTo>
                <a:lnTo>
                  <a:pt x="2338" y="743"/>
                </a:lnTo>
                <a:lnTo>
                  <a:pt x="2336" y="743"/>
                </a:lnTo>
                <a:lnTo>
                  <a:pt x="2335" y="741"/>
                </a:lnTo>
                <a:lnTo>
                  <a:pt x="2332" y="739"/>
                </a:lnTo>
                <a:lnTo>
                  <a:pt x="2330" y="737"/>
                </a:lnTo>
                <a:lnTo>
                  <a:pt x="2329" y="736"/>
                </a:lnTo>
                <a:lnTo>
                  <a:pt x="2328" y="733"/>
                </a:lnTo>
                <a:lnTo>
                  <a:pt x="2326" y="730"/>
                </a:lnTo>
                <a:lnTo>
                  <a:pt x="2322" y="726"/>
                </a:lnTo>
                <a:lnTo>
                  <a:pt x="2320" y="721"/>
                </a:lnTo>
                <a:lnTo>
                  <a:pt x="2318" y="715"/>
                </a:lnTo>
                <a:lnTo>
                  <a:pt x="2316" y="711"/>
                </a:lnTo>
                <a:lnTo>
                  <a:pt x="2315" y="706"/>
                </a:lnTo>
                <a:lnTo>
                  <a:pt x="2313" y="701"/>
                </a:lnTo>
                <a:lnTo>
                  <a:pt x="2311" y="695"/>
                </a:lnTo>
                <a:lnTo>
                  <a:pt x="2310" y="693"/>
                </a:lnTo>
                <a:lnTo>
                  <a:pt x="2309" y="690"/>
                </a:lnTo>
                <a:lnTo>
                  <a:pt x="2308" y="687"/>
                </a:lnTo>
                <a:lnTo>
                  <a:pt x="2306" y="680"/>
                </a:lnTo>
                <a:lnTo>
                  <a:pt x="2303" y="673"/>
                </a:lnTo>
                <a:lnTo>
                  <a:pt x="2301" y="665"/>
                </a:lnTo>
                <a:lnTo>
                  <a:pt x="2298" y="658"/>
                </a:lnTo>
                <a:lnTo>
                  <a:pt x="2296" y="651"/>
                </a:lnTo>
                <a:lnTo>
                  <a:pt x="2295" y="646"/>
                </a:lnTo>
                <a:lnTo>
                  <a:pt x="2294" y="639"/>
                </a:lnTo>
                <a:lnTo>
                  <a:pt x="2294" y="632"/>
                </a:lnTo>
                <a:lnTo>
                  <a:pt x="2293" y="625"/>
                </a:lnTo>
                <a:lnTo>
                  <a:pt x="2292" y="617"/>
                </a:lnTo>
                <a:lnTo>
                  <a:pt x="2291" y="610"/>
                </a:lnTo>
                <a:lnTo>
                  <a:pt x="2290" y="603"/>
                </a:lnTo>
                <a:lnTo>
                  <a:pt x="2290" y="597"/>
                </a:lnTo>
                <a:lnTo>
                  <a:pt x="2291" y="595"/>
                </a:lnTo>
                <a:lnTo>
                  <a:pt x="2289" y="594"/>
                </a:lnTo>
                <a:lnTo>
                  <a:pt x="2288" y="593"/>
                </a:lnTo>
                <a:lnTo>
                  <a:pt x="2286" y="591"/>
                </a:lnTo>
                <a:lnTo>
                  <a:pt x="2284" y="590"/>
                </a:lnTo>
                <a:lnTo>
                  <a:pt x="2282" y="588"/>
                </a:lnTo>
                <a:lnTo>
                  <a:pt x="2281" y="585"/>
                </a:lnTo>
                <a:lnTo>
                  <a:pt x="2281" y="583"/>
                </a:lnTo>
                <a:lnTo>
                  <a:pt x="2281" y="581"/>
                </a:lnTo>
                <a:lnTo>
                  <a:pt x="2280" y="579"/>
                </a:lnTo>
                <a:lnTo>
                  <a:pt x="2280" y="577"/>
                </a:lnTo>
                <a:lnTo>
                  <a:pt x="2279" y="576"/>
                </a:lnTo>
                <a:lnTo>
                  <a:pt x="2277" y="574"/>
                </a:lnTo>
                <a:lnTo>
                  <a:pt x="2274" y="571"/>
                </a:lnTo>
                <a:lnTo>
                  <a:pt x="2271" y="569"/>
                </a:lnTo>
                <a:lnTo>
                  <a:pt x="2267" y="567"/>
                </a:lnTo>
                <a:lnTo>
                  <a:pt x="2265" y="565"/>
                </a:lnTo>
                <a:lnTo>
                  <a:pt x="2263" y="564"/>
                </a:lnTo>
                <a:lnTo>
                  <a:pt x="2262" y="563"/>
                </a:lnTo>
                <a:lnTo>
                  <a:pt x="2261" y="562"/>
                </a:lnTo>
                <a:lnTo>
                  <a:pt x="2261" y="561"/>
                </a:lnTo>
                <a:lnTo>
                  <a:pt x="2260" y="562"/>
                </a:lnTo>
                <a:lnTo>
                  <a:pt x="2259" y="562"/>
                </a:lnTo>
                <a:lnTo>
                  <a:pt x="2258" y="563"/>
                </a:lnTo>
                <a:lnTo>
                  <a:pt x="2257" y="564"/>
                </a:lnTo>
                <a:lnTo>
                  <a:pt x="2255" y="566"/>
                </a:lnTo>
                <a:lnTo>
                  <a:pt x="2254" y="569"/>
                </a:lnTo>
                <a:lnTo>
                  <a:pt x="2253" y="572"/>
                </a:lnTo>
                <a:lnTo>
                  <a:pt x="2252" y="574"/>
                </a:lnTo>
                <a:lnTo>
                  <a:pt x="2251" y="575"/>
                </a:lnTo>
                <a:lnTo>
                  <a:pt x="2250" y="576"/>
                </a:lnTo>
                <a:lnTo>
                  <a:pt x="2248" y="576"/>
                </a:lnTo>
                <a:lnTo>
                  <a:pt x="2247" y="576"/>
                </a:lnTo>
                <a:lnTo>
                  <a:pt x="2246" y="575"/>
                </a:lnTo>
                <a:lnTo>
                  <a:pt x="2245" y="573"/>
                </a:lnTo>
                <a:lnTo>
                  <a:pt x="2243" y="571"/>
                </a:lnTo>
                <a:lnTo>
                  <a:pt x="2243" y="568"/>
                </a:lnTo>
                <a:lnTo>
                  <a:pt x="2240" y="563"/>
                </a:lnTo>
                <a:lnTo>
                  <a:pt x="2238" y="556"/>
                </a:lnTo>
                <a:lnTo>
                  <a:pt x="2233" y="543"/>
                </a:lnTo>
                <a:lnTo>
                  <a:pt x="2231" y="535"/>
                </a:lnTo>
                <a:lnTo>
                  <a:pt x="2229" y="535"/>
                </a:lnTo>
                <a:lnTo>
                  <a:pt x="2226" y="536"/>
                </a:lnTo>
                <a:lnTo>
                  <a:pt x="2224" y="537"/>
                </a:lnTo>
                <a:lnTo>
                  <a:pt x="2222" y="539"/>
                </a:lnTo>
                <a:lnTo>
                  <a:pt x="2220" y="537"/>
                </a:lnTo>
                <a:lnTo>
                  <a:pt x="2217" y="535"/>
                </a:lnTo>
                <a:lnTo>
                  <a:pt x="2212" y="532"/>
                </a:lnTo>
                <a:lnTo>
                  <a:pt x="2208" y="528"/>
                </a:lnTo>
                <a:lnTo>
                  <a:pt x="2197" y="519"/>
                </a:lnTo>
                <a:lnTo>
                  <a:pt x="2184" y="508"/>
                </a:lnTo>
                <a:lnTo>
                  <a:pt x="2172" y="498"/>
                </a:lnTo>
                <a:lnTo>
                  <a:pt x="2161" y="488"/>
                </a:lnTo>
                <a:lnTo>
                  <a:pt x="2157" y="485"/>
                </a:lnTo>
                <a:lnTo>
                  <a:pt x="2152" y="481"/>
                </a:lnTo>
                <a:lnTo>
                  <a:pt x="2150" y="480"/>
                </a:lnTo>
                <a:lnTo>
                  <a:pt x="2147" y="478"/>
                </a:lnTo>
                <a:lnTo>
                  <a:pt x="2132" y="474"/>
                </a:lnTo>
                <a:lnTo>
                  <a:pt x="2119" y="470"/>
                </a:lnTo>
                <a:lnTo>
                  <a:pt x="2108" y="466"/>
                </a:lnTo>
                <a:lnTo>
                  <a:pt x="2099" y="463"/>
                </a:lnTo>
                <a:lnTo>
                  <a:pt x="2092" y="460"/>
                </a:lnTo>
                <a:lnTo>
                  <a:pt x="2087" y="458"/>
                </a:lnTo>
                <a:lnTo>
                  <a:pt x="2083" y="457"/>
                </a:lnTo>
                <a:lnTo>
                  <a:pt x="2082" y="456"/>
                </a:lnTo>
                <a:lnTo>
                  <a:pt x="2067" y="458"/>
                </a:lnTo>
                <a:lnTo>
                  <a:pt x="2066" y="456"/>
                </a:lnTo>
                <a:lnTo>
                  <a:pt x="2066" y="454"/>
                </a:lnTo>
                <a:lnTo>
                  <a:pt x="2064" y="452"/>
                </a:lnTo>
                <a:lnTo>
                  <a:pt x="2063" y="452"/>
                </a:lnTo>
                <a:lnTo>
                  <a:pt x="2061" y="451"/>
                </a:lnTo>
                <a:lnTo>
                  <a:pt x="2060" y="449"/>
                </a:lnTo>
                <a:lnTo>
                  <a:pt x="2058" y="448"/>
                </a:lnTo>
                <a:lnTo>
                  <a:pt x="2055" y="446"/>
                </a:lnTo>
                <a:lnTo>
                  <a:pt x="2051" y="445"/>
                </a:lnTo>
                <a:lnTo>
                  <a:pt x="2046" y="443"/>
                </a:lnTo>
                <a:lnTo>
                  <a:pt x="2040" y="442"/>
                </a:lnTo>
                <a:lnTo>
                  <a:pt x="2034" y="440"/>
                </a:lnTo>
                <a:lnTo>
                  <a:pt x="2024" y="439"/>
                </a:lnTo>
                <a:lnTo>
                  <a:pt x="2014" y="438"/>
                </a:lnTo>
                <a:lnTo>
                  <a:pt x="2007" y="438"/>
                </a:lnTo>
                <a:lnTo>
                  <a:pt x="2005" y="438"/>
                </a:lnTo>
                <a:lnTo>
                  <a:pt x="1998" y="437"/>
                </a:lnTo>
                <a:lnTo>
                  <a:pt x="1990" y="437"/>
                </a:lnTo>
                <a:lnTo>
                  <a:pt x="1986" y="437"/>
                </a:lnTo>
                <a:lnTo>
                  <a:pt x="1983" y="436"/>
                </a:lnTo>
                <a:lnTo>
                  <a:pt x="1979" y="435"/>
                </a:lnTo>
                <a:lnTo>
                  <a:pt x="1977" y="434"/>
                </a:lnTo>
                <a:lnTo>
                  <a:pt x="1976" y="438"/>
                </a:lnTo>
                <a:lnTo>
                  <a:pt x="1974" y="440"/>
                </a:lnTo>
                <a:lnTo>
                  <a:pt x="1974" y="441"/>
                </a:lnTo>
                <a:lnTo>
                  <a:pt x="1973" y="442"/>
                </a:lnTo>
                <a:lnTo>
                  <a:pt x="1972" y="443"/>
                </a:lnTo>
                <a:lnTo>
                  <a:pt x="1971" y="443"/>
                </a:lnTo>
                <a:lnTo>
                  <a:pt x="1966" y="442"/>
                </a:lnTo>
                <a:lnTo>
                  <a:pt x="1962" y="442"/>
                </a:lnTo>
                <a:lnTo>
                  <a:pt x="1957" y="440"/>
                </a:lnTo>
                <a:lnTo>
                  <a:pt x="1952" y="439"/>
                </a:lnTo>
                <a:lnTo>
                  <a:pt x="1948" y="438"/>
                </a:lnTo>
                <a:lnTo>
                  <a:pt x="1943" y="437"/>
                </a:lnTo>
                <a:lnTo>
                  <a:pt x="1938" y="436"/>
                </a:lnTo>
                <a:lnTo>
                  <a:pt x="1933" y="436"/>
                </a:lnTo>
                <a:lnTo>
                  <a:pt x="1929" y="436"/>
                </a:lnTo>
                <a:lnTo>
                  <a:pt x="1925" y="437"/>
                </a:lnTo>
                <a:lnTo>
                  <a:pt x="1923" y="438"/>
                </a:lnTo>
                <a:lnTo>
                  <a:pt x="1922" y="438"/>
                </a:lnTo>
                <a:lnTo>
                  <a:pt x="1922" y="438"/>
                </a:lnTo>
                <a:lnTo>
                  <a:pt x="1921" y="439"/>
                </a:lnTo>
                <a:lnTo>
                  <a:pt x="1920" y="441"/>
                </a:lnTo>
                <a:lnTo>
                  <a:pt x="1920" y="444"/>
                </a:lnTo>
                <a:lnTo>
                  <a:pt x="1920" y="446"/>
                </a:lnTo>
                <a:lnTo>
                  <a:pt x="1920" y="450"/>
                </a:lnTo>
                <a:lnTo>
                  <a:pt x="1913" y="449"/>
                </a:lnTo>
                <a:lnTo>
                  <a:pt x="1908" y="449"/>
                </a:lnTo>
                <a:lnTo>
                  <a:pt x="1903" y="448"/>
                </a:lnTo>
                <a:lnTo>
                  <a:pt x="1898" y="447"/>
                </a:lnTo>
                <a:lnTo>
                  <a:pt x="1888" y="445"/>
                </a:lnTo>
                <a:lnTo>
                  <a:pt x="1879" y="442"/>
                </a:lnTo>
                <a:lnTo>
                  <a:pt x="1870" y="439"/>
                </a:lnTo>
                <a:lnTo>
                  <a:pt x="1860" y="437"/>
                </a:lnTo>
                <a:lnTo>
                  <a:pt x="1856" y="436"/>
                </a:lnTo>
                <a:lnTo>
                  <a:pt x="1851" y="435"/>
                </a:lnTo>
                <a:lnTo>
                  <a:pt x="1846" y="434"/>
                </a:lnTo>
                <a:lnTo>
                  <a:pt x="1840" y="434"/>
                </a:lnTo>
                <a:lnTo>
                  <a:pt x="1839" y="434"/>
                </a:lnTo>
                <a:lnTo>
                  <a:pt x="1838" y="435"/>
                </a:lnTo>
                <a:lnTo>
                  <a:pt x="1837" y="436"/>
                </a:lnTo>
                <a:lnTo>
                  <a:pt x="1835" y="437"/>
                </a:lnTo>
                <a:lnTo>
                  <a:pt x="1833" y="438"/>
                </a:lnTo>
                <a:lnTo>
                  <a:pt x="1833" y="441"/>
                </a:lnTo>
                <a:lnTo>
                  <a:pt x="1829" y="447"/>
                </a:lnTo>
                <a:lnTo>
                  <a:pt x="1826" y="451"/>
                </a:lnTo>
                <a:lnTo>
                  <a:pt x="1824" y="449"/>
                </a:lnTo>
                <a:lnTo>
                  <a:pt x="1823" y="445"/>
                </a:lnTo>
                <a:lnTo>
                  <a:pt x="1821" y="444"/>
                </a:lnTo>
                <a:lnTo>
                  <a:pt x="1821" y="440"/>
                </a:lnTo>
                <a:lnTo>
                  <a:pt x="1821" y="438"/>
                </a:lnTo>
                <a:lnTo>
                  <a:pt x="1822" y="436"/>
                </a:lnTo>
                <a:lnTo>
                  <a:pt x="1822" y="433"/>
                </a:lnTo>
                <a:lnTo>
                  <a:pt x="1823" y="431"/>
                </a:lnTo>
                <a:lnTo>
                  <a:pt x="1823" y="428"/>
                </a:lnTo>
                <a:lnTo>
                  <a:pt x="1824" y="426"/>
                </a:lnTo>
                <a:lnTo>
                  <a:pt x="1824" y="424"/>
                </a:lnTo>
                <a:lnTo>
                  <a:pt x="1823" y="422"/>
                </a:lnTo>
                <a:lnTo>
                  <a:pt x="1822" y="420"/>
                </a:lnTo>
                <a:lnTo>
                  <a:pt x="1820" y="418"/>
                </a:lnTo>
                <a:lnTo>
                  <a:pt x="1818" y="417"/>
                </a:lnTo>
                <a:lnTo>
                  <a:pt x="1814" y="416"/>
                </a:lnTo>
                <a:lnTo>
                  <a:pt x="1811" y="414"/>
                </a:lnTo>
                <a:lnTo>
                  <a:pt x="1805" y="411"/>
                </a:lnTo>
                <a:lnTo>
                  <a:pt x="1799" y="408"/>
                </a:lnTo>
                <a:lnTo>
                  <a:pt x="1794" y="404"/>
                </a:lnTo>
                <a:lnTo>
                  <a:pt x="1789" y="400"/>
                </a:lnTo>
                <a:lnTo>
                  <a:pt x="1784" y="397"/>
                </a:lnTo>
                <a:lnTo>
                  <a:pt x="1782" y="395"/>
                </a:lnTo>
                <a:lnTo>
                  <a:pt x="1781" y="393"/>
                </a:lnTo>
                <a:lnTo>
                  <a:pt x="1779" y="391"/>
                </a:lnTo>
                <a:lnTo>
                  <a:pt x="1779" y="390"/>
                </a:lnTo>
                <a:lnTo>
                  <a:pt x="1776" y="390"/>
                </a:lnTo>
                <a:lnTo>
                  <a:pt x="1773" y="390"/>
                </a:lnTo>
                <a:lnTo>
                  <a:pt x="1770" y="389"/>
                </a:lnTo>
                <a:lnTo>
                  <a:pt x="1767" y="387"/>
                </a:lnTo>
                <a:lnTo>
                  <a:pt x="1762" y="383"/>
                </a:lnTo>
                <a:lnTo>
                  <a:pt x="1757" y="380"/>
                </a:lnTo>
                <a:lnTo>
                  <a:pt x="1752" y="376"/>
                </a:lnTo>
                <a:lnTo>
                  <a:pt x="1747" y="373"/>
                </a:lnTo>
                <a:lnTo>
                  <a:pt x="1744" y="372"/>
                </a:lnTo>
                <a:lnTo>
                  <a:pt x="1742" y="371"/>
                </a:lnTo>
                <a:lnTo>
                  <a:pt x="1738" y="370"/>
                </a:lnTo>
                <a:lnTo>
                  <a:pt x="1736" y="370"/>
                </a:lnTo>
                <a:lnTo>
                  <a:pt x="1733" y="370"/>
                </a:lnTo>
                <a:lnTo>
                  <a:pt x="1730" y="370"/>
                </a:lnTo>
                <a:lnTo>
                  <a:pt x="1728" y="371"/>
                </a:lnTo>
                <a:lnTo>
                  <a:pt x="1726" y="372"/>
                </a:lnTo>
                <a:lnTo>
                  <a:pt x="1724" y="374"/>
                </a:lnTo>
                <a:lnTo>
                  <a:pt x="1723" y="375"/>
                </a:lnTo>
                <a:lnTo>
                  <a:pt x="1722" y="376"/>
                </a:lnTo>
                <a:lnTo>
                  <a:pt x="1721" y="377"/>
                </a:lnTo>
                <a:lnTo>
                  <a:pt x="1719" y="381"/>
                </a:lnTo>
                <a:lnTo>
                  <a:pt x="1717" y="383"/>
                </a:lnTo>
                <a:lnTo>
                  <a:pt x="1716" y="384"/>
                </a:lnTo>
                <a:lnTo>
                  <a:pt x="1715" y="385"/>
                </a:lnTo>
                <a:lnTo>
                  <a:pt x="1714" y="387"/>
                </a:lnTo>
                <a:lnTo>
                  <a:pt x="1712" y="387"/>
                </a:lnTo>
                <a:lnTo>
                  <a:pt x="1715" y="379"/>
                </a:lnTo>
                <a:lnTo>
                  <a:pt x="1717" y="371"/>
                </a:lnTo>
                <a:lnTo>
                  <a:pt x="1720" y="364"/>
                </a:lnTo>
                <a:lnTo>
                  <a:pt x="1723" y="356"/>
                </a:lnTo>
                <a:lnTo>
                  <a:pt x="1725" y="352"/>
                </a:lnTo>
                <a:lnTo>
                  <a:pt x="1726" y="348"/>
                </a:lnTo>
                <a:lnTo>
                  <a:pt x="1727" y="345"/>
                </a:lnTo>
                <a:lnTo>
                  <a:pt x="1726" y="341"/>
                </a:lnTo>
                <a:lnTo>
                  <a:pt x="1726" y="340"/>
                </a:lnTo>
                <a:lnTo>
                  <a:pt x="1724" y="337"/>
                </a:lnTo>
                <a:lnTo>
                  <a:pt x="1723" y="335"/>
                </a:lnTo>
                <a:lnTo>
                  <a:pt x="1722" y="334"/>
                </a:lnTo>
                <a:lnTo>
                  <a:pt x="1718" y="330"/>
                </a:lnTo>
                <a:lnTo>
                  <a:pt x="1715" y="327"/>
                </a:lnTo>
                <a:lnTo>
                  <a:pt x="1713" y="326"/>
                </a:lnTo>
                <a:lnTo>
                  <a:pt x="1712" y="324"/>
                </a:lnTo>
                <a:lnTo>
                  <a:pt x="1711" y="321"/>
                </a:lnTo>
                <a:lnTo>
                  <a:pt x="1711" y="320"/>
                </a:lnTo>
                <a:lnTo>
                  <a:pt x="1709" y="320"/>
                </a:lnTo>
                <a:lnTo>
                  <a:pt x="1705" y="317"/>
                </a:lnTo>
                <a:lnTo>
                  <a:pt x="1701" y="314"/>
                </a:lnTo>
                <a:lnTo>
                  <a:pt x="1697" y="312"/>
                </a:lnTo>
                <a:lnTo>
                  <a:pt x="1695" y="309"/>
                </a:lnTo>
                <a:lnTo>
                  <a:pt x="1689" y="304"/>
                </a:lnTo>
                <a:lnTo>
                  <a:pt x="1683" y="299"/>
                </a:lnTo>
                <a:lnTo>
                  <a:pt x="1679" y="293"/>
                </a:lnTo>
                <a:lnTo>
                  <a:pt x="1674" y="287"/>
                </a:lnTo>
                <a:lnTo>
                  <a:pt x="1670" y="286"/>
                </a:lnTo>
                <a:lnTo>
                  <a:pt x="1667" y="283"/>
                </a:lnTo>
                <a:lnTo>
                  <a:pt x="1664" y="280"/>
                </a:lnTo>
                <a:lnTo>
                  <a:pt x="1660" y="279"/>
                </a:lnTo>
                <a:lnTo>
                  <a:pt x="1654" y="277"/>
                </a:lnTo>
                <a:lnTo>
                  <a:pt x="1649" y="274"/>
                </a:lnTo>
                <a:lnTo>
                  <a:pt x="1644" y="273"/>
                </a:lnTo>
                <a:lnTo>
                  <a:pt x="1639" y="272"/>
                </a:lnTo>
                <a:lnTo>
                  <a:pt x="1633" y="271"/>
                </a:lnTo>
                <a:lnTo>
                  <a:pt x="1628" y="268"/>
                </a:lnTo>
                <a:lnTo>
                  <a:pt x="1622" y="266"/>
                </a:lnTo>
                <a:lnTo>
                  <a:pt x="1616" y="264"/>
                </a:lnTo>
                <a:lnTo>
                  <a:pt x="1614" y="262"/>
                </a:lnTo>
                <a:lnTo>
                  <a:pt x="1612" y="261"/>
                </a:lnTo>
                <a:lnTo>
                  <a:pt x="1612" y="260"/>
                </a:lnTo>
                <a:lnTo>
                  <a:pt x="1610" y="258"/>
                </a:lnTo>
                <a:lnTo>
                  <a:pt x="1607" y="256"/>
                </a:lnTo>
                <a:lnTo>
                  <a:pt x="1605" y="253"/>
                </a:lnTo>
                <a:lnTo>
                  <a:pt x="1604" y="252"/>
                </a:lnTo>
                <a:lnTo>
                  <a:pt x="1602" y="251"/>
                </a:lnTo>
                <a:lnTo>
                  <a:pt x="1600" y="250"/>
                </a:lnTo>
                <a:lnTo>
                  <a:pt x="1598" y="249"/>
                </a:lnTo>
                <a:lnTo>
                  <a:pt x="1596" y="248"/>
                </a:lnTo>
                <a:lnTo>
                  <a:pt x="1593" y="247"/>
                </a:lnTo>
                <a:lnTo>
                  <a:pt x="1590" y="247"/>
                </a:lnTo>
                <a:lnTo>
                  <a:pt x="1586" y="247"/>
                </a:lnTo>
                <a:lnTo>
                  <a:pt x="1584" y="247"/>
                </a:lnTo>
                <a:lnTo>
                  <a:pt x="1583" y="247"/>
                </a:lnTo>
                <a:lnTo>
                  <a:pt x="1581" y="247"/>
                </a:lnTo>
                <a:lnTo>
                  <a:pt x="1579" y="248"/>
                </a:lnTo>
                <a:lnTo>
                  <a:pt x="1577" y="249"/>
                </a:lnTo>
                <a:lnTo>
                  <a:pt x="1576" y="250"/>
                </a:lnTo>
                <a:lnTo>
                  <a:pt x="1575" y="251"/>
                </a:lnTo>
                <a:lnTo>
                  <a:pt x="1574" y="252"/>
                </a:lnTo>
                <a:lnTo>
                  <a:pt x="1573" y="253"/>
                </a:lnTo>
                <a:lnTo>
                  <a:pt x="1571" y="253"/>
                </a:lnTo>
                <a:lnTo>
                  <a:pt x="1570" y="253"/>
                </a:lnTo>
                <a:lnTo>
                  <a:pt x="1569" y="253"/>
                </a:lnTo>
                <a:lnTo>
                  <a:pt x="1567" y="253"/>
                </a:lnTo>
                <a:lnTo>
                  <a:pt x="1565" y="253"/>
                </a:lnTo>
                <a:lnTo>
                  <a:pt x="1563" y="252"/>
                </a:lnTo>
                <a:lnTo>
                  <a:pt x="1563" y="252"/>
                </a:lnTo>
                <a:lnTo>
                  <a:pt x="1561" y="251"/>
                </a:lnTo>
                <a:lnTo>
                  <a:pt x="1561" y="251"/>
                </a:lnTo>
                <a:lnTo>
                  <a:pt x="1560" y="250"/>
                </a:lnTo>
                <a:lnTo>
                  <a:pt x="1560" y="248"/>
                </a:lnTo>
                <a:lnTo>
                  <a:pt x="1556" y="248"/>
                </a:lnTo>
                <a:lnTo>
                  <a:pt x="1554" y="248"/>
                </a:lnTo>
                <a:lnTo>
                  <a:pt x="1551" y="248"/>
                </a:lnTo>
                <a:lnTo>
                  <a:pt x="1550" y="248"/>
                </a:lnTo>
                <a:lnTo>
                  <a:pt x="1547" y="249"/>
                </a:lnTo>
                <a:lnTo>
                  <a:pt x="1543" y="249"/>
                </a:lnTo>
                <a:lnTo>
                  <a:pt x="1542" y="250"/>
                </a:lnTo>
                <a:lnTo>
                  <a:pt x="1539" y="250"/>
                </a:lnTo>
                <a:lnTo>
                  <a:pt x="1534" y="252"/>
                </a:lnTo>
                <a:lnTo>
                  <a:pt x="1529" y="254"/>
                </a:lnTo>
                <a:lnTo>
                  <a:pt x="1523" y="257"/>
                </a:lnTo>
                <a:lnTo>
                  <a:pt x="1518" y="258"/>
                </a:lnTo>
                <a:lnTo>
                  <a:pt x="1515" y="259"/>
                </a:lnTo>
                <a:lnTo>
                  <a:pt x="1512" y="259"/>
                </a:lnTo>
                <a:lnTo>
                  <a:pt x="1509" y="260"/>
                </a:lnTo>
                <a:lnTo>
                  <a:pt x="1506" y="260"/>
                </a:lnTo>
                <a:lnTo>
                  <a:pt x="1503" y="260"/>
                </a:lnTo>
                <a:lnTo>
                  <a:pt x="1501" y="259"/>
                </a:lnTo>
                <a:lnTo>
                  <a:pt x="1498" y="258"/>
                </a:lnTo>
                <a:lnTo>
                  <a:pt x="1495" y="257"/>
                </a:lnTo>
                <a:lnTo>
                  <a:pt x="1491" y="254"/>
                </a:lnTo>
                <a:lnTo>
                  <a:pt x="1488" y="251"/>
                </a:lnTo>
                <a:lnTo>
                  <a:pt x="1516" y="251"/>
                </a:lnTo>
                <a:lnTo>
                  <a:pt x="1516" y="248"/>
                </a:lnTo>
                <a:lnTo>
                  <a:pt x="1517" y="245"/>
                </a:lnTo>
                <a:lnTo>
                  <a:pt x="1518" y="243"/>
                </a:lnTo>
                <a:lnTo>
                  <a:pt x="1518" y="238"/>
                </a:lnTo>
                <a:lnTo>
                  <a:pt x="1519" y="236"/>
                </a:lnTo>
                <a:lnTo>
                  <a:pt x="1521" y="231"/>
                </a:lnTo>
                <a:lnTo>
                  <a:pt x="1523" y="225"/>
                </a:lnTo>
                <a:lnTo>
                  <a:pt x="1527" y="220"/>
                </a:lnTo>
                <a:lnTo>
                  <a:pt x="1533" y="210"/>
                </a:lnTo>
                <a:lnTo>
                  <a:pt x="1536" y="206"/>
                </a:lnTo>
                <a:lnTo>
                  <a:pt x="1540" y="203"/>
                </a:lnTo>
                <a:lnTo>
                  <a:pt x="1543" y="202"/>
                </a:lnTo>
                <a:lnTo>
                  <a:pt x="1545" y="200"/>
                </a:lnTo>
                <a:lnTo>
                  <a:pt x="1546" y="198"/>
                </a:lnTo>
                <a:lnTo>
                  <a:pt x="1547" y="196"/>
                </a:lnTo>
                <a:lnTo>
                  <a:pt x="1548" y="194"/>
                </a:lnTo>
                <a:lnTo>
                  <a:pt x="1545" y="191"/>
                </a:lnTo>
                <a:lnTo>
                  <a:pt x="1543" y="189"/>
                </a:lnTo>
                <a:lnTo>
                  <a:pt x="1540" y="186"/>
                </a:lnTo>
                <a:lnTo>
                  <a:pt x="1537" y="184"/>
                </a:lnTo>
                <a:lnTo>
                  <a:pt x="1536" y="183"/>
                </a:lnTo>
                <a:lnTo>
                  <a:pt x="1533" y="182"/>
                </a:lnTo>
                <a:lnTo>
                  <a:pt x="1530" y="181"/>
                </a:lnTo>
                <a:lnTo>
                  <a:pt x="1528" y="181"/>
                </a:lnTo>
                <a:lnTo>
                  <a:pt x="1522" y="179"/>
                </a:lnTo>
                <a:lnTo>
                  <a:pt x="1518" y="178"/>
                </a:lnTo>
                <a:lnTo>
                  <a:pt x="1515" y="177"/>
                </a:lnTo>
                <a:lnTo>
                  <a:pt x="1512" y="176"/>
                </a:lnTo>
                <a:lnTo>
                  <a:pt x="1508" y="175"/>
                </a:lnTo>
                <a:lnTo>
                  <a:pt x="1506" y="174"/>
                </a:lnTo>
                <a:lnTo>
                  <a:pt x="1504" y="173"/>
                </a:lnTo>
                <a:lnTo>
                  <a:pt x="1501" y="171"/>
                </a:lnTo>
                <a:lnTo>
                  <a:pt x="1501" y="170"/>
                </a:lnTo>
                <a:lnTo>
                  <a:pt x="1499" y="168"/>
                </a:lnTo>
                <a:lnTo>
                  <a:pt x="1496" y="165"/>
                </a:lnTo>
                <a:lnTo>
                  <a:pt x="1494" y="161"/>
                </a:lnTo>
                <a:lnTo>
                  <a:pt x="1493" y="160"/>
                </a:lnTo>
                <a:lnTo>
                  <a:pt x="1491" y="159"/>
                </a:lnTo>
                <a:lnTo>
                  <a:pt x="1490" y="157"/>
                </a:lnTo>
                <a:lnTo>
                  <a:pt x="1489" y="157"/>
                </a:lnTo>
                <a:lnTo>
                  <a:pt x="1488" y="156"/>
                </a:lnTo>
                <a:lnTo>
                  <a:pt x="1487" y="157"/>
                </a:lnTo>
                <a:lnTo>
                  <a:pt x="1486" y="157"/>
                </a:lnTo>
                <a:lnTo>
                  <a:pt x="1485" y="159"/>
                </a:lnTo>
                <a:lnTo>
                  <a:pt x="1483" y="161"/>
                </a:lnTo>
                <a:lnTo>
                  <a:pt x="1481" y="162"/>
                </a:lnTo>
                <a:lnTo>
                  <a:pt x="1480" y="163"/>
                </a:lnTo>
                <a:lnTo>
                  <a:pt x="1478" y="164"/>
                </a:lnTo>
                <a:lnTo>
                  <a:pt x="1476" y="165"/>
                </a:lnTo>
                <a:lnTo>
                  <a:pt x="1474" y="165"/>
                </a:lnTo>
                <a:lnTo>
                  <a:pt x="1473" y="165"/>
                </a:lnTo>
                <a:lnTo>
                  <a:pt x="1470" y="165"/>
                </a:lnTo>
                <a:lnTo>
                  <a:pt x="1465" y="164"/>
                </a:lnTo>
                <a:lnTo>
                  <a:pt x="1462" y="164"/>
                </a:lnTo>
                <a:lnTo>
                  <a:pt x="1459" y="161"/>
                </a:lnTo>
                <a:lnTo>
                  <a:pt x="1455" y="158"/>
                </a:lnTo>
                <a:lnTo>
                  <a:pt x="1452" y="156"/>
                </a:lnTo>
                <a:lnTo>
                  <a:pt x="1449" y="155"/>
                </a:lnTo>
                <a:lnTo>
                  <a:pt x="1446" y="155"/>
                </a:lnTo>
                <a:lnTo>
                  <a:pt x="1443" y="155"/>
                </a:lnTo>
                <a:lnTo>
                  <a:pt x="1441" y="156"/>
                </a:lnTo>
                <a:lnTo>
                  <a:pt x="1439" y="157"/>
                </a:lnTo>
                <a:lnTo>
                  <a:pt x="1431" y="161"/>
                </a:lnTo>
                <a:lnTo>
                  <a:pt x="1428" y="164"/>
                </a:lnTo>
                <a:lnTo>
                  <a:pt x="1428" y="161"/>
                </a:lnTo>
                <a:lnTo>
                  <a:pt x="1427" y="159"/>
                </a:lnTo>
                <a:lnTo>
                  <a:pt x="1426" y="156"/>
                </a:lnTo>
                <a:lnTo>
                  <a:pt x="1425" y="154"/>
                </a:lnTo>
                <a:lnTo>
                  <a:pt x="1424" y="151"/>
                </a:lnTo>
                <a:lnTo>
                  <a:pt x="1421" y="148"/>
                </a:lnTo>
                <a:lnTo>
                  <a:pt x="1418" y="145"/>
                </a:lnTo>
                <a:lnTo>
                  <a:pt x="1415" y="143"/>
                </a:lnTo>
                <a:lnTo>
                  <a:pt x="1412" y="141"/>
                </a:lnTo>
                <a:lnTo>
                  <a:pt x="1409" y="140"/>
                </a:lnTo>
                <a:lnTo>
                  <a:pt x="1403" y="136"/>
                </a:lnTo>
                <a:lnTo>
                  <a:pt x="1397" y="132"/>
                </a:lnTo>
                <a:lnTo>
                  <a:pt x="1394" y="130"/>
                </a:lnTo>
                <a:lnTo>
                  <a:pt x="1391" y="127"/>
                </a:lnTo>
                <a:lnTo>
                  <a:pt x="1391" y="126"/>
                </a:lnTo>
                <a:lnTo>
                  <a:pt x="1390" y="124"/>
                </a:lnTo>
                <a:lnTo>
                  <a:pt x="1389" y="122"/>
                </a:lnTo>
                <a:lnTo>
                  <a:pt x="1389" y="120"/>
                </a:lnTo>
                <a:lnTo>
                  <a:pt x="1394" y="120"/>
                </a:lnTo>
                <a:lnTo>
                  <a:pt x="1406" y="118"/>
                </a:lnTo>
                <a:lnTo>
                  <a:pt x="1420" y="115"/>
                </a:lnTo>
                <a:lnTo>
                  <a:pt x="1430" y="115"/>
                </a:lnTo>
                <a:lnTo>
                  <a:pt x="1433" y="114"/>
                </a:lnTo>
                <a:lnTo>
                  <a:pt x="1439" y="113"/>
                </a:lnTo>
                <a:lnTo>
                  <a:pt x="1449" y="108"/>
                </a:lnTo>
                <a:lnTo>
                  <a:pt x="1464" y="103"/>
                </a:lnTo>
                <a:lnTo>
                  <a:pt x="1458" y="103"/>
                </a:lnTo>
                <a:lnTo>
                  <a:pt x="1448" y="103"/>
                </a:lnTo>
                <a:lnTo>
                  <a:pt x="1439" y="103"/>
                </a:lnTo>
                <a:lnTo>
                  <a:pt x="1427" y="103"/>
                </a:lnTo>
                <a:lnTo>
                  <a:pt x="1417" y="102"/>
                </a:lnTo>
                <a:lnTo>
                  <a:pt x="1407" y="101"/>
                </a:lnTo>
                <a:lnTo>
                  <a:pt x="1404" y="101"/>
                </a:lnTo>
                <a:lnTo>
                  <a:pt x="1399" y="101"/>
                </a:lnTo>
                <a:lnTo>
                  <a:pt x="1397" y="100"/>
                </a:lnTo>
                <a:lnTo>
                  <a:pt x="1395" y="99"/>
                </a:lnTo>
                <a:lnTo>
                  <a:pt x="1374" y="102"/>
                </a:lnTo>
                <a:lnTo>
                  <a:pt x="1353" y="104"/>
                </a:lnTo>
                <a:lnTo>
                  <a:pt x="1332" y="106"/>
                </a:lnTo>
                <a:lnTo>
                  <a:pt x="1314" y="106"/>
                </a:lnTo>
                <a:lnTo>
                  <a:pt x="1298" y="107"/>
                </a:lnTo>
                <a:lnTo>
                  <a:pt x="1285" y="107"/>
                </a:lnTo>
                <a:lnTo>
                  <a:pt x="1277" y="108"/>
                </a:lnTo>
                <a:lnTo>
                  <a:pt x="1274" y="108"/>
                </a:lnTo>
                <a:lnTo>
                  <a:pt x="1269" y="113"/>
                </a:lnTo>
                <a:lnTo>
                  <a:pt x="1272" y="114"/>
                </a:lnTo>
                <a:lnTo>
                  <a:pt x="1274" y="115"/>
                </a:lnTo>
                <a:lnTo>
                  <a:pt x="1278" y="116"/>
                </a:lnTo>
                <a:lnTo>
                  <a:pt x="1282" y="117"/>
                </a:lnTo>
                <a:lnTo>
                  <a:pt x="1286" y="118"/>
                </a:lnTo>
                <a:lnTo>
                  <a:pt x="1289" y="117"/>
                </a:lnTo>
                <a:lnTo>
                  <a:pt x="1291" y="117"/>
                </a:lnTo>
                <a:lnTo>
                  <a:pt x="1293" y="116"/>
                </a:lnTo>
                <a:lnTo>
                  <a:pt x="1294" y="115"/>
                </a:lnTo>
                <a:lnTo>
                  <a:pt x="1295" y="115"/>
                </a:lnTo>
                <a:lnTo>
                  <a:pt x="1315" y="123"/>
                </a:lnTo>
                <a:lnTo>
                  <a:pt x="1305" y="123"/>
                </a:lnTo>
                <a:lnTo>
                  <a:pt x="1296" y="123"/>
                </a:lnTo>
                <a:lnTo>
                  <a:pt x="1287" y="123"/>
                </a:lnTo>
                <a:lnTo>
                  <a:pt x="1278" y="123"/>
                </a:lnTo>
                <a:lnTo>
                  <a:pt x="1276" y="126"/>
                </a:lnTo>
                <a:lnTo>
                  <a:pt x="1274" y="127"/>
                </a:lnTo>
                <a:lnTo>
                  <a:pt x="1270" y="130"/>
                </a:lnTo>
                <a:lnTo>
                  <a:pt x="1266" y="132"/>
                </a:lnTo>
                <a:lnTo>
                  <a:pt x="1261" y="134"/>
                </a:lnTo>
                <a:lnTo>
                  <a:pt x="1258" y="135"/>
                </a:lnTo>
                <a:lnTo>
                  <a:pt x="1253" y="136"/>
                </a:lnTo>
                <a:lnTo>
                  <a:pt x="1250" y="137"/>
                </a:lnTo>
                <a:lnTo>
                  <a:pt x="1248" y="137"/>
                </a:lnTo>
                <a:lnTo>
                  <a:pt x="1246" y="138"/>
                </a:lnTo>
                <a:lnTo>
                  <a:pt x="1245" y="139"/>
                </a:lnTo>
                <a:lnTo>
                  <a:pt x="1243" y="140"/>
                </a:lnTo>
                <a:lnTo>
                  <a:pt x="1242" y="141"/>
                </a:lnTo>
                <a:lnTo>
                  <a:pt x="1242" y="142"/>
                </a:lnTo>
                <a:lnTo>
                  <a:pt x="1241" y="144"/>
                </a:lnTo>
                <a:lnTo>
                  <a:pt x="1241" y="145"/>
                </a:lnTo>
                <a:lnTo>
                  <a:pt x="1240" y="146"/>
                </a:lnTo>
                <a:lnTo>
                  <a:pt x="1239" y="147"/>
                </a:lnTo>
                <a:lnTo>
                  <a:pt x="1239" y="147"/>
                </a:lnTo>
                <a:lnTo>
                  <a:pt x="1237" y="148"/>
                </a:lnTo>
                <a:lnTo>
                  <a:pt x="1233" y="149"/>
                </a:lnTo>
                <a:lnTo>
                  <a:pt x="1229" y="150"/>
                </a:lnTo>
                <a:lnTo>
                  <a:pt x="1219" y="150"/>
                </a:lnTo>
                <a:lnTo>
                  <a:pt x="1211" y="150"/>
                </a:lnTo>
                <a:lnTo>
                  <a:pt x="1207" y="150"/>
                </a:lnTo>
                <a:lnTo>
                  <a:pt x="1202" y="150"/>
                </a:lnTo>
                <a:lnTo>
                  <a:pt x="1197" y="149"/>
                </a:lnTo>
                <a:lnTo>
                  <a:pt x="1191" y="148"/>
                </a:lnTo>
                <a:lnTo>
                  <a:pt x="1186" y="147"/>
                </a:lnTo>
                <a:lnTo>
                  <a:pt x="1180" y="146"/>
                </a:lnTo>
                <a:lnTo>
                  <a:pt x="1174" y="144"/>
                </a:lnTo>
                <a:lnTo>
                  <a:pt x="1168" y="142"/>
                </a:lnTo>
                <a:lnTo>
                  <a:pt x="1163" y="140"/>
                </a:lnTo>
                <a:lnTo>
                  <a:pt x="1157" y="138"/>
                </a:lnTo>
                <a:lnTo>
                  <a:pt x="1152" y="134"/>
                </a:lnTo>
                <a:lnTo>
                  <a:pt x="1148" y="132"/>
                </a:lnTo>
                <a:lnTo>
                  <a:pt x="1145" y="130"/>
                </a:lnTo>
                <a:lnTo>
                  <a:pt x="1143" y="128"/>
                </a:lnTo>
                <a:lnTo>
                  <a:pt x="1142" y="127"/>
                </a:lnTo>
                <a:lnTo>
                  <a:pt x="1140" y="125"/>
                </a:lnTo>
                <a:lnTo>
                  <a:pt x="1139" y="123"/>
                </a:lnTo>
                <a:lnTo>
                  <a:pt x="1137" y="120"/>
                </a:lnTo>
                <a:lnTo>
                  <a:pt x="1136" y="119"/>
                </a:lnTo>
                <a:lnTo>
                  <a:pt x="1136" y="116"/>
                </a:lnTo>
                <a:lnTo>
                  <a:pt x="1134" y="115"/>
                </a:lnTo>
                <a:lnTo>
                  <a:pt x="1132" y="114"/>
                </a:lnTo>
                <a:lnTo>
                  <a:pt x="1129" y="114"/>
                </a:lnTo>
                <a:lnTo>
                  <a:pt x="1127" y="113"/>
                </a:lnTo>
                <a:lnTo>
                  <a:pt x="1122" y="113"/>
                </a:lnTo>
                <a:lnTo>
                  <a:pt x="1116" y="113"/>
                </a:lnTo>
                <a:lnTo>
                  <a:pt x="1108" y="113"/>
                </a:lnTo>
                <a:lnTo>
                  <a:pt x="1101" y="113"/>
                </a:lnTo>
                <a:lnTo>
                  <a:pt x="1094" y="114"/>
                </a:lnTo>
                <a:lnTo>
                  <a:pt x="1087" y="115"/>
                </a:lnTo>
                <a:lnTo>
                  <a:pt x="1073" y="118"/>
                </a:lnTo>
                <a:lnTo>
                  <a:pt x="1060" y="120"/>
                </a:lnTo>
                <a:lnTo>
                  <a:pt x="1046" y="122"/>
                </a:lnTo>
                <a:lnTo>
                  <a:pt x="1032" y="125"/>
                </a:lnTo>
                <a:lnTo>
                  <a:pt x="1025" y="126"/>
                </a:lnTo>
                <a:lnTo>
                  <a:pt x="1018" y="126"/>
                </a:lnTo>
                <a:lnTo>
                  <a:pt x="1011" y="127"/>
                </a:lnTo>
                <a:lnTo>
                  <a:pt x="1003" y="127"/>
                </a:lnTo>
                <a:lnTo>
                  <a:pt x="998" y="127"/>
                </a:lnTo>
                <a:lnTo>
                  <a:pt x="993" y="127"/>
                </a:lnTo>
                <a:lnTo>
                  <a:pt x="989" y="126"/>
                </a:lnTo>
                <a:lnTo>
                  <a:pt x="986" y="126"/>
                </a:lnTo>
                <a:lnTo>
                  <a:pt x="983" y="125"/>
                </a:lnTo>
                <a:lnTo>
                  <a:pt x="980" y="123"/>
                </a:lnTo>
                <a:lnTo>
                  <a:pt x="977" y="122"/>
                </a:lnTo>
                <a:lnTo>
                  <a:pt x="976" y="120"/>
                </a:lnTo>
                <a:lnTo>
                  <a:pt x="974" y="119"/>
                </a:lnTo>
                <a:lnTo>
                  <a:pt x="972" y="116"/>
                </a:lnTo>
                <a:lnTo>
                  <a:pt x="971" y="113"/>
                </a:lnTo>
                <a:lnTo>
                  <a:pt x="970" y="111"/>
                </a:lnTo>
                <a:lnTo>
                  <a:pt x="970" y="108"/>
                </a:lnTo>
                <a:lnTo>
                  <a:pt x="970" y="104"/>
                </a:lnTo>
                <a:lnTo>
                  <a:pt x="970" y="100"/>
                </a:lnTo>
                <a:lnTo>
                  <a:pt x="970" y="96"/>
                </a:lnTo>
                <a:lnTo>
                  <a:pt x="969" y="94"/>
                </a:lnTo>
                <a:lnTo>
                  <a:pt x="968" y="92"/>
                </a:lnTo>
                <a:lnTo>
                  <a:pt x="967" y="89"/>
                </a:lnTo>
                <a:lnTo>
                  <a:pt x="965" y="87"/>
                </a:lnTo>
                <a:lnTo>
                  <a:pt x="963" y="85"/>
                </a:lnTo>
                <a:lnTo>
                  <a:pt x="962" y="83"/>
                </a:lnTo>
                <a:lnTo>
                  <a:pt x="961" y="80"/>
                </a:lnTo>
                <a:lnTo>
                  <a:pt x="961" y="78"/>
                </a:lnTo>
                <a:lnTo>
                  <a:pt x="958" y="78"/>
                </a:lnTo>
                <a:lnTo>
                  <a:pt x="956" y="77"/>
                </a:lnTo>
                <a:lnTo>
                  <a:pt x="954" y="77"/>
                </a:lnTo>
                <a:lnTo>
                  <a:pt x="952" y="76"/>
                </a:lnTo>
                <a:lnTo>
                  <a:pt x="948" y="74"/>
                </a:lnTo>
                <a:lnTo>
                  <a:pt x="943" y="71"/>
                </a:lnTo>
                <a:lnTo>
                  <a:pt x="940" y="69"/>
                </a:lnTo>
                <a:lnTo>
                  <a:pt x="936" y="67"/>
                </a:lnTo>
                <a:lnTo>
                  <a:pt x="934" y="65"/>
                </a:lnTo>
                <a:lnTo>
                  <a:pt x="931" y="64"/>
                </a:lnTo>
                <a:lnTo>
                  <a:pt x="927" y="63"/>
                </a:lnTo>
                <a:lnTo>
                  <a:pt x="922" y="63"/>
                </a:lnTo>
                <a:lnTo>
                  <a:pt x="917" y="62"/>
                </a:lnTo>
                <a:lnTo>
                  <a:pt x="914" y="61"/>
                </a:lnTo>
                <a:lnTo>
                  <a:pt x="904" y="61"/>
                </a:lnTo>
                <a:lnTo>
                  <a:pt x="895" y="61"/>
                </a:lnTo>
                <a:lnTo>
                  <a:pt x="886" y="61"/>
                </a:lnTo>
                <a:lnTo>
                  <a:pt x="877" y="62"/>
                </a:lnTo>
                <a:lnTo>
                  <a:pt x="873" y="62"/>
                </a:lnTo>
                <a:lnTo>
                  <a:pt x="872" y="62"/>
                </a:lnTo>
                <a:lnTo>
                  <a:pt x="870" y="61"/>
                </a:lnTo>
                <a:lnTo>
                  <a:pt x="867" y="61"/>
                </a:lnTo>
                <a:lnTo>
                  <a:pt x="865" y="60"/>
                </a:lnTo>
                <a:lnTo>
                  <a:pt x="862" y="59"/>
                </a:lnTo>
                <a:lnTo>
                  <a:pt x="860" y="58"/>
                </a:lnTo>
                <a:lnTo>
                  <a:pt x="858" y="56"/>
                </a:lnTo>
                <a:lnTo>
                  <a:pt x="854" y="59"/>
                </a:lnTo>
                <a:lnTo>
                  <a:pt x="853" y="63"/>
                </a:lnTo>
                <a:lnTo>
                  <a:pt x="851" y="64"/>
                </a:lnTo>
                <a:lnTo>
                  <a:pt x="850" y="65"/>
                </a:lnTo>
                <a:lnTo>
                  <a:pt x="848" y="65"/>
                </a:lnTo>
                <a:lnTo>
                  <a:pt x="846" y="65"/>
                </a:lnTo>
                <a:lnTo>
                  <a:pt x="844" y="65"/>
                </a:lnTo>
                <a:lnTo>
                  <a:pt x="842" y="65"/>
                </a:lnTo>
                <a:lnTo>
                  <a:pt x="840" y="64"/>
                </a:lnTo>
                <a:lnTo>
                  <a:pt x="839" y="64"/>
                </a:lnTo>
                <a:lnTo>
                  <a:pt x="835" y="63"/>
                </a:lnTo>
                <a:lnTo>
                  <a:pt x="831" y="61"/>
                </a:lnTo>
                <a:lnTo>
                  <a:pt x="830" y="64"/>
                </a:lnTo>
                <a:lnTo>
                  <a:pt x="827" y="66"/>
                </a:lnTo>
                <a:lnTo>
                  <a:pt x="825" y="70"/>
                </a:lnTo>
                <a:lnTo>
                  <a:pt x="823" y="71"/>
                </a:lnTo>
                <a:lnTo>
                  <a:pt x="819" y="73"/>
                </a:lnTo>
                <a:lnTo>
                  <a:pt x="817" y="76"/>
                </a:lnTo>
                <a:lnTo>
                  <a:pt x="813" y="78"/>
                </a:lnTo>
                <a:lnTo>
                  <a:pt x="810" y="78"/>
                </a:lnTo>
                <a:lnTo>
                  <a:pt x="805" y="80"/>
                </a:lnTo>
                <a:lnTo>
                  <a:pt x="802" y="81"/>
                </a:lnTo>
                <a:lnTo>
                  <a:pt x="797" y="82"/>
                </a:lnTo>
                <a:lnTo>
                  <a:pt x="794" y="83"/>
                </a:lnTo>
                <a:lnTo>
                  <a:pt x="786" y="84"/>
                </a:lnTo>
                <a:lnTo>
                  <a:pt x="780" y="85"/>
                </a:lnTo>
                <a:lnTo>
                  <a:pt x="776" y="85"/>
                </a:lnTo>
                <a:lnTo>
                  <a:pt x="772" y="85"/>
                </a:lnTo>
                <a:lnTo>
                  <a:pt x="769" y="86"/>
                </a:lnTo>
                <a:lnTo>
                  <a:pt x="765" y="88"/>
                </a:lnTo>
                <a:lnTo>
                  <a:pt x="759" y="91"/>
                </a:lnTo>
                <a:lnTo>
                  <a:pt x="753" y="94"/>
                </a:lnTo>
                <a:lnTo>
                  <a:pt x="747" y="99"/>
                </a:lnTo>
                <a:lnTo>
                  <a:pt x="741" y="101"/>
                </a:lnTo>
                <a:lnTo>
                  <a:pt x="737" y="103"/>
                </a:lnTo>
                <a:lnTo>
                  <a:pt x="734" y="104"/>
                </a:lnTo>
                <a:lnTo>
                  <a:pt x="729" y="105"/>
                </a:lnTo>
                <a:lnTo>
                  <a:pt x="726" y="105"/>
                </a:lnTo>
                <a:lnTo>
                  <a:pt x="721" y="127"/>
                </a:lnTo>
                <a:lnTo>
                  <a:pt x="721" y="130"/>
                </a:lnTo>
                <a:lnTo>
                  <a:pt x="721" y="134"/>
                </a:lnTo>
                <a:lnTo>
                  <a:pt x="722" y="137"/>
                </a:lnTo>
                <a:lnTo>
                  <a:pt x="723" y="141"/>
                </a:lnTo>
                <a:lnTo>
                  <a:pt x="725" y="145"/>
                </a:lnTo>
                <a:lnTo>
                  <a:pt x="727" y="149"/>
                </a:lnTo>
                <a:lnTo>
                  <a:pt x="728" y="153"/>
                </a:lnTo>
                <a:lnTo>
                  <a:pt x="730" y="156"/>
                </a:lnTo>
                <a:lnTo>
                  <a:pt x="733" y="161"/>
                </a:lnTo>
                <a:lnTo>
                  <a:pt x="735" y="163"/>
                </a:lnTo>
                <a:lnTo>
                  <a:pt x="738" y="167"/>
                </a:lnTo>
                <a:lnTo>
                  <a:pt x="741" y="169"/>
                </a:lnTo>
                <a:lnTo>
                  <a:pt x="742" y="171"/>
                </a:lnTo>
                <a:lnTo>
                  <a:pt x="745" y="173"/>
                </a:lnTo>
                <a:lnTo>
                  <a:pt x="748" y="174"/>
                </a:lnTo>
                <a:lnTo>
                  <a:pt x="750" y="174"/>
                </a:lnTo>
                <a:lnTo>
                  <a:pt x="751" y="180"/>
                </a:lnTo>
                <a:lnTo>
                  <a:pt x="754" y="193"/>
                </a:lnTo>
                <a:lnTo>
                  <a:pt x="755" y="200"/>
                </a:lnTo>
                <a:lnTo>
                  <a:pt x="756" y="206"/>
                </a:lnTo>
                <a:lnTo>
                  <a:pt x="756" y="212"/>
                </a:lnTo>
                <a:lnTo>
                  <a:pt x="756" y="217"/>
                </a:lnTo>
                <a:lnTo>
                  <a:pt x="754" y="218"/>
                </a:lnTo>
                <a:lnTo>
                  <a:pt x="752" y="221"/>
                </a:lnTo>
                <a:lnTo>
                  <a:pt x="750" y="223"/>
                </a:lnTo>
                <a:lnTo>
                  <a:pt x="749" y="225"/>
                </a:lnTo>
                <a:lnTo>
                  <a:pt x="745" y="227"/>
                </a:lnTo>
                <a:lnTo>
                  <a:pt x="742" y="229"/>
                </a:lnTo>
                <a:lnTo>
                  <a:pt x="740" y="231"/>
                </a:lnTo>
                <a:lnTo>
                  <a:pt x="736" y="232"/>
                </a:lnTo>
                <a:lnTo>
                  <a:pt x="729" y="236"/>
                </a:lnTo>
                <a:lnTo>
                  <a:pt x="723" y="237"/>
                </a:lnTo>
                <a:lnTo>
                  <a:pt x="720" y="238"/>
                </a:lnTo>
                <a:lnTo>
                  <a:pt x="717" y="239"/>
                </a:lnTo>
                <a:lnTo>
                  <a:pt x="715" y="240"/>
                </a:lnTo>
                <a:lnTo>
                  <a:pt x="712" y="240"/>
                </a:lnTo>
                <a:lnTo>
                  <a:pt x="711" y="240"/>
                </a:lnTo>
                <a:lnTo>
                  <a:pt x="710" y="239"/>
                </a:lnTo>
                <a:lnTo>
                  <a:pt x="708" y="238"/>
                </a:lnTo>
                <a:lnTo>
                  <a:pt x="708" y="237"/>
                </a:lnTo>
                <a:lnTo>
                  <a:pt x="706" y="234"/>
                </a:lnTo>
                <a:lnTo>
                  <a:pt x="704" y="231"/>
                </a:lnTo>
                <a:lnTo>
                  <a:pt x="701" y="226"/>
                </a:lnTo>
                <a:lnTo>
                  <a:pt x="701" y="222"/>
                </a:lnTo>
                <a:lnTo>
                  <a:pt x="700" y="218"/>
                </a:lnTo>
                <a:lnTo>
                  <a:pt x="700" y="215"/>
                </a:lnTo>
                <a:lnTo>
                  <a:pt x="697" y="213"/>
                </a:lnTo>
                <a:lnTo>
                  <a:pt x="694" y="211"/>
                </a:lnTo>
                <a:lnTo>
                  <a:pt x="690" y="208"/>
                </a:lnTo>
                <a:lnTo>
                  <a:pt x="686" y="204"/>
                </a:lnTo>
                <a:lnTo>
                  <a:pt x="682" y="201"/>
                </a:lnTo>
                <a:lnTo>
                  <a:pt x="680" y="197"/>
                </a:lnTo>
                <a:lnTo>
                  <a:pt x="679" y="196"/>
                </a:lnTo>
                <a:lnTo>
                  <a:pt x="677" y="194"/>
                </a:lnTo>
                <a:lnTo>
                  <a:pt x="677" y="192"/>
                </a:lnTo>
                <a:lnTo>
                  <a:pt x="677" y="191"/>
                </a:lnTo>
                <a:lnTo>
                  <a:pt x="677" y="189"/>
                </a:lnTo>
                <a:lnTo>
                  <a:pt x="677" y="187"/>
                </a:lnTo>
                <a:lnTo>
                  <a:pt x="678" y="184"/>
                </a:lnTo>
                <a:lnTo>
                  <a:pt x="679" y="182"/>
                </a:lnTo>
                <a:lnTo>
                  <a:pt x="680" y="179"/>
                </a:lnTo>
                <a:lnTo>
                  <a:pt x="683" y="175"/>
                </a:lnTo>
                <a:lnTo>
                  <a:pt x="686" y="171"/>
                </a:lnTo>
                <a:lnTo>
                  <a:pt x="689" y="168"/>
                </a:lnTo>
                <a:lnTo>
                  <a:pt x="693" y="164"/>
                </a:lnTo>
                <a:lnTo>
                  <a:pt x="696" y="161"/>
                </a:lnTo>
                <a:lnTo>
                  <a:pt x="701" y="156"/>
                </a:lnTo>
                <a:lnTo>
                  <a:pt x="704" y="153"/>
                </a:lnTo>
                <a:lnTo>
                  <a:pt x="708" y="149"/>
                </a:lnTo>
                <a:lnTo>
                  <a:pt x="711" y="146"/>
                </a:lnTo>
                <a:lnTo>
                  <a:pt x="713" y="141"/>
                </a:lnTo>
                <a:lnTo>
                  <a:pt x="715" y="137"/>
                </a:lnTo>
                <a:lnTo>
                  <a:pt x="716" y="135"/>
                </a:lnTo>
                <a:lnTo>
                  <a:pt x="716" y="133"/>
                </a:lnTo>
                <a:lnTo>
                  <a:pt x="717" y="131"/>
                </a:lnTo>
                <a:lnTo>
                  <a:pt x="717" y="128"/>
                </a:lnTo>
                <a:lnTo>
                  <a:pt x="717" y="125"/>
                </a:lnTo>
                <a:lnTo>
                  <a:pt x="715" y="121"/>
                </a:lnTo>
                <a:lnTo>
                  <a:pt x="715" y="118"/>
                </a:lnTo>
                <a:lnTo>
                  <a:pt x="714" y="115"/>
                </a:lnTo>
                <a:lnTo>
                  <a:pt x="712" y="112"/>
                </a:lnTo>
                <a:lnTo>
                  <a:pt x="711" y="108"/>
                </a:lnTo>
                <a:lnTo>
                  <a:pt x="710" y="105"/>
                </a:lnTo>
                <a:lnTo>
                  <a:pt x="710" y="101"/>
                </a:lnTo>
                <a:lnTo>
                  <a:pt x="710" y="99"/>
                </a:lnTo>
                <a:lnTo>
                  <a:pt x="709" y="97"/>
                </a:lnTo>
                <a:lnTo>
                  <a:pt x="708" y="94"/>
                </a:lnTo>
                <a:lnTo>
                  <a:pt x="707" y="92"/>
                </a:lnTo>
                <a:lnTo>
                  <a:pt x="703" y="89"/>
                </a:lnTo>
                <a:lnTo>
                  <a:pt x="700" y="85"/>
                </a:lnTo>
                <a:lnTo>
                  <a:pt x="695" y="81"/>
                </a:lnTo>
                <a:lnTo>
                  <a:pt x="693" y="78"/>
                </a:lnTo>
                <a:lnTo>
                  <a:pt x="691" y="75"/>
                </a:lnTo>
                <a:lnTo>
                  <a:pt x="689" y="72"/>
                </a:lnTo>
                <a:lnTo>
                  <a:pt x="689" y="71"/>
                </a:lnTo>
                <a:lnTo>
                  <a:pt x="689" y="67"/>
                </a:lnTo>
                <a:lnTo>
                  <a:pt x="689" y="66"/>
                </a:lnTo>
                <a:lnTo>
                  <a:pt x="690" y="65"/>
                </a:lnTo>
                <a:lnTo>
                  <a:pt x="692" y="64"/>
                </a:lnTo>
                <a:lnTo>
                  <a:pt x="694" y="64"/>
                </a:lnTo>
                <a:lnTo>
                  <a:pt x="698" y="62"/>
                </a:lnTo>
                <a:lnTo>
                  <a:pt x="704" y="60"/>
                </a:lnTo>
                <a:lnTo>
                  <a:pt x="709" y="58"/>
                </a:lnTo>
                <a:lnTo>
                  <a:pt x="715" y="57"/>
                </a:lnTo>
                <a:lnTo>
                  <a:pt x="720" y="55"/>
                </a:lnTo>
                <a:lnTo>
                  <a:pt x="722" y="54"/>
                </a:lnTo>
                <a:lnTo>
                  <a:pt x="725" y="51"/>
                </a:lnTo>
                <a:lnTo>
                  <a:pt x="728" y="48"/>
                </a:lnTo>
                <a:lnTo>
                  <a:pt x="733" y="45"/>
                </a:lnTo>
                <a:lnTo>
                  <a:pt x="737" y="42"/>
                </a:lnTo>
                <a:lnTo>
                  <a:pt x="741" y="39"/>
                </a:lnTo>
                <a:lnTo>
                  <a:pt x="744" y="37"/>
                </a:lnTo>
                <a:lnTo>
                  <a:pt x="748" y="36"/>
                </a:lnTo>
                <a:lnTo>
                  <a:pt x="750" y="36"/>
                </a:lnTo>
                <a:lnTo>
                  <a:pt x="750" y="30"/>
                </a:lnTo>
                <a:lnTo>
                  <a:pt x="750" y="28"/>
                </a:lnTo>
                <a:lnTo>
                  <a:pt x="750" y="25"/>
                </a:lnTo>
                <a:lnTo>
                  <a:pt x="750" y="23"/>
                </a:lnTo>
                <a:lnTo>
                  <a:pt x="750" y="22"/>
                </a:lnTo>
                <a:lnTo>
                  <a:pt x="749" y="19"/>
                </a:lnTo>
                <a:lnTo>
                  <a:pt x="749" y="17"/>
                </a:lnTo>
                <a:lnTo>
                  <a:pt x="748" y="15"/>
                </a:lnTo>
                <a:lnTo>
                  <a:pt x="747" y="13"/>
                </a:lnTo>
                <a:lnTo>
                  <a:pt x="745" y="11"/>
                </a:lnTo>
                <a:lnTo>
                  <a:pt x="742" y="9"/>
                </a:lnTo>
                <a:lnTo>
                  <a:pt x="741" y="8"/>
                </a:lnTo>
                <a:lnTo>
                  <a:pt x="739" y="6"/>
                </a:lnTo>
                <a:lnTo>
                  <a:pt x="736" y="4"/>
                </a:lnTo>
                <a:lnTo>
                  <a:pt x="733" y="3"/>
                </a:lnTo>
                <a:lnTo>
                  <a:pt x="730" y="2"/>
                </a:lnTo>
                <a:lnTo>
                  <a:pt x="728" y="2"/>
                </a:lnTo>
                <a:lnTo>
                  <a:pt x="724" y="1"/>
                </a:lnTo>
                <a:lnTo>
                  <a:pt x="721" y="0"/>
                </a:lnTo>
                <a:lnTo>
                  <a:pt x="717" y="0"/>
                </a:lnTo>
                <a:lnTo>
                  <a:pt x="714" y="0"/>
                </a:lnTo>
                <a:lnTo>
                  <a:pt x="711" y="1"/>
                </a:lnTo>
                <a:lnTo>
                  <a:pt x="708" y="2"/>
                </a:lnTo>
                <a:lnTo>
                  <a:pt x="706" y="2"/>
                </a:lnTo>
                <a:lnTo>
                  <a:pt x="701" y="5"/>
                </a:lnTo>
                <a:lnTo>
                  <a:pt x="696" y="9"/>
                </a:lnTo>
                <a:lnTo>
                  <a:pt x="693" y="11"/>
                </a:lnTo>
                <a:lnTo>
                  <a:pt x="688" y="15"/>
                </a:lnTo>
                <a:lnTo>
                  <a:pt x="686" y="16"/>
                </a:lnTo>
                <a:lnTo>
                  <a:pt x="683" y="16"/>
                </a:lnTo>
                <a:lnTo>
                  <a:pt x="680" y="16"/>
                </a:lnTo>
                <a:lnTo>
                  <a:pt x="677" y="16"/>
                </a:lnTo>
                <a:lnTo>
                  <a:pt x="675" y="22"/>
                </a:lnTo>
                <a:lnTo>
                  <a:pt x="673" y="27"/>
                </a:lnTo>
                <a:lnTo>
                  <a:pt x="672" y="30"/>
                </a:lnTo>
                <a:lnTo>
                  <a:pt x="670" y="34"/>
                </a:lnTo>
                <a:lnTo>
                  <a:pt x="667" y="37"/>
                </a:lnTo>
                <a:lnTo>
                  <a:pt x="665" y="40"/>
                </a:lnTo>
                <a:lnTo>
                  <a:pt x="662" y="43"/>
                </a:lnTo>
                <a:lnTo>
                  <a:pt x="659" y="44"/>
                </a:lnTo>
                <a:lnTo>
                  <a:pt x="657" y="47"/>
                </a:lnTo>
                <a:lnTo>
                  <a:pt x="653" y="48"/>
                </a:lnTo>
                <a:lnTo>
                  <a:pt x="650" y="51"/>
                </a:lnTo>
                <a:lnTo>
                  <a:pt x="646" y="51"/>
                </a:lnTo>
                <a:lnTo>
                  <a:pt x="638" y="54"/>
                </a:lnTo>
                <a:lnTo>
                  <a:pt x="630" y="58"/>
                </a:lnTo>
                <a:lnTo>
                  <a:pt x="625" y="58"/>
                </a:lnTo>
                <a:lnTo>
                  <a:pt x="621" y="60"/>
                </a:lnTo>
                <a:lnTo>
                  <a:pt x="618" y="63"/>
                </a:lnTo>
                <a:lnTo>
                  <a:pt x="614" y="64"/>
                </a:lnTo>
                <a:lnTo>
                  <a:pt x="609" y="69"/>
                </a:lnTo>
                <a:lnTo>
                  <a:pt x="604" y="73"/>
                </a:lnTo>
                <a:lnTo>
                  <a:pt x="598" y="78"/>
                </a:lnTo>
                <a:lnTo>
                  <a:pt x="592" y="83"/>
                </a:lnTo>
                <a:lnTo>
                  <a:pt x="589" y="85"/>
                </a:lnTo>
                <a:lnTo>
                  <a:pt x="586" y="88"/>
                </a:lnTo>
                <a:lnTo>
                  <a:pt x="582" y="90"/>
                </a:lnTo>
                <a:lnTo>
                  <a:pt x="577" y="91"/>
                </a:lnTo>
                <a:lnTo>
                  <a:pt x="557" y="88"/>
                </a:lnTo>
                <a:lnTo>
                  <a:pt x="542" y="86"/>
                </a:lnTo>
                <a:lnTo>
                  <a:pt x="536" y="85"/>
                </a:lnTo>
                <a:lnTo>
                  <a:pt x="531" y="85"/>
                </a:lnTo>
                <a:lnTo>
                  <a:pt x="527" y="85"/>
                </a:lnTo>
                <a:lnTo>
                  <a:pt x="523" y="85"/>
                </a:lnTo>
                <a:lnTo>
                  <a:pt x="521" y="86"/>
                </a:lnTo>
                <a:lnTo>
                  <a:pt x="518" y="87"/>
                </a:lnTo>
                <a:lnTo>
                  <a:pt x="516" y="88"/>
                </a:lnTo>
                <a:lnTo>
                  <a:pt x="515" y="90"/>
                </a:lnTo>
                <a:lnTo>
                  <a:pt x="515" y="92"/>
                </a:lnTo>
                <a:lnTo>
                  <a:pt x="515" y="94"/>
                </a:lnTo>
                <a:lnTo>
                  <a:pt x="515" y="97"/>
                </a:lnTo>
                <a:lnTo>
                  <a:pt x="515" y="99"/>
                </a:lnTo>
                <a:lnTo>
                  <a:pt x="515" y="103"/>
                </a:lnTo>
                <a:lnTo>
                  <a:pt x="513" y="107"/>
                </a:lnTo>
                <a:lnTo>
                  <a:pt x="510" y="112"/>
                </a:lnTo>
                <a:lnTo>
                  <a:pt x="508" y="116"/>
                </a:lnTo>
                <a:lnTo>
                  <a:pt x="504" y="121"/>
                </a:lnTo>
                <a:lnTo>
                  <a:pt x="501" y="125"/>
                </a:lnTo>
                <a:lnTo>
                  <a:pt x="500" y="127"/>
                </a:lnTo>
                <a:lnTo>
                  <a:pt x="498" y="127"/>
                </a:lnTo>
                <a:lnTo>
                  <a:pt x="496" y="128"/>
                </a:lnTo>
                <a:lnTo>
                  <a:pt x="494" y="128"/>
                </a:lnTo>
                <a:lnTo>
                  <a:pt x="493" y="128"/>
                </a:lnTo>
                <a:lnTo>
                  <a:pt x="491" y="127"/>
                </a:lnTo>
                <a:lnTo>
                  <a:pt x="490" y="127"/>
                </a:lnTo>
                <a:lnTo>
                  <a:pt x="489" y="127"/>
                </a:lnTo>
                <a:lnTo>
                  <a:pt x="489" y="126"/>
                </a:lnTo>
                <a:lnTo>
                  <a:pt x="489" y="125"/>
                </a:lnTo>
                <a:lnTo>
                  <a:pt x="489" y="124"/>
                </a:lnTo>
                <a:lnTo>
                  <a:pt x="489" y="123"/>
                </a:lnTo>
                <a:lnTo>
                  <a:pt x="490" y="122"/>
                </a:lnTo>
                <a:lnTo>
                  <a:pt x="491" y="121"/>
                </a:lnTo>
                <a:lnTo>
                  <a:pt x="493" y="120"/>
                </a:lnTo>
                <a:lnTo>
                  <a:pt x="495" y="118"/>
                </a:lnTo>
                <a:lnTo>
                  <a:pt x="496" y="116"/>
                </a:lnTo>
                <a:lnTo>
                  <a:pt x="498" y="115"/>
                </a:lnTo>
                <a:lnTo>
                  <a:pt x="499" y="114"/>
                </a:lnTo>
                <a:lnTo>
                  <a:pt x="499" y="113"/>
                </a:lnTo>
                <a:lnTo>
                  <a:pt x="498" y="113"/>
                </a:lnTo>
                <a:lnTo>
                  <a:pt x="488" y="111"/>
                </a:lnTo>
                <a:lnTo>
                  <a:pt x="480" y="108"/>
                </a:lnTo>
                <a:lnTo>
                  <a:pt x="475" y="107"/>
                </a:lnTo>
                <a:lnTo>
                  <a:pt x="472" y="107"/>
                </a:lnTo>
                <a:lnTo>
                  <a:pt x="468" y="106"/>
                </a:lnTo>
                <a:lnTo>
                  <a:pt x="465" y="106"/>
                </a:lnTo>
                <a:lnTo>
                  <a:pt x="463" y="106"/>
                </a:lnTo>
                <a:lnTo>
                  <a:pt x="462" y="107"/>
                </a:lnTo>
                <a:lnTo>
                  <a:pt x="461" y="108"/>
                </a:lnTo>
                <a:lnTo>
                  <a:pt x="460" y="109"/>
                </a:lnTo>
                <a:lnTo>
                  <a:pt x="458" y="112"/>
                </a:lnTo>
                <a:lnTo>
                  <a:pt x="456" y="114"/>
                </a:lnTo>
                <a:lnTo>
                  <a:pt x="452" y="118"/>
                </a:lnTo>
                <a:lnTo>
                  <a:pt x="450" y="121"/>
                </a:lnTo>
                <a:lnTo>
                  <a:pt x="448" y="123"/>
                </a:lnTo>
                <a:lnTo>
                  <a:pt x="445" y="125"/>
                </a:lnTo>
                <a:lnTo>
                  <a:pt x="443" y="126"/>
                </a:lnTo>
                <a:lnTo>
                  <a:pt x="440" y="127"/>
                </a:lnTo>
                <a:lnTo>
                  <a:pt x="439" y="127"/>
                </a:lnTo>
                <a:lnTo>
                  <a:pt x="435" y="129"/>
                </a:lnTo>
                <a:lnTo>
                  <a:pt x="432" y="132"/>
                </a:lnTo>
                <a:lnTo>
                  <a:pt x="427" y="135"/>
                </a:lnTo>
                <a:lnTo>
                  <a:pt x="422" y="139"/>
                </a:lnTo>
                <a:lnTo>
                  <a:pt x="418" y="142"/>
                </a:lnTo>
                <a:lnTo>
                  <a:pt x="415" y="145"/>
                </a:lnTo>
                <a:lnTo>
                  <a:pt x="414" y="147"/>
                </a:lnTo>
                <a:lnTo>
                  <a:pt x="413" y="149"/>
                </a:lnTo>
                <a:lnTo>
                  <a:pt x="412" y="152"/>
                </a:lnTo>
                <a:lnTo>
                  <a:pt x="411" y="157"/>
                </a:lnTo>
                <a:lnTo>
                  <a:pt x="410" y="161"/>
                </a:lnTo>
                <a:lnTo>
                  <a:pt x="408" y="167"/>
                </a:lnTo>
                <a:lnTo>
                  <a:pt x="405" y="171"/>
                </a:lnTo>
                <a:lnTo>
                  <a:pt x="404" y="175"/>
                </a:lnTo>
                <a:lnTo>
                  <a:pt x="402" y="177"/>
                </a:lnTo>
                <a:lnTo>
                  <a:pt x="402" y="178"/>
                </a:lnTo>
                <a:lnTo>
                  <a:pt x="403" y="179"/>
                </a:lnTo>
                <a:lnTo>
                  <a:pt x="404" y="179"/>
                </a:lnTo>
                <a:lnTo>
                  <a:pt x="404" y="179"/>
                </a:lnTo>
                <a:lnTo>
                  <a:pt x="405" y="179"/>
                </a:lnTo>
                <a:lnTo>
                  <a:pt x="407" y="179"/>
                </a:lnTo>
                <a:lnTo>
                  <a:pt x="408" y="179"/>
                </a:lnTo>
                <a:lnTo>
                  <a:pt x="408" y="180"/>
                </a:lnTo>
                <a:lnTo>
                  <a:pt x="409" y="181"/>
                </a:lnTo>
                <a:lnTo>
                  <a:pt x="407" y="188"/>
                </a:lnTo>
                <a:lnTo>
                  <a:pt x="404" y="197"/>
                </a:lnTo>
                <a:lnTo>
                  <a:pt x="404" y="200"/>
                </a:lnTo>
                <a:lnTo>
                  <a:pt x="404" y="203"/>
                </a:lnTo>
                <a:lnTo>
                  <a:pt x="403" y="205"/>
                </a:lnTo>
                <a:lnTo>
                  <a:pt x="404" y="208"/>
                </a:lnTo>
                <a:lnTo>
                  <a:pt x="404" y="211"/>
                </a:lnTo>
                <a:lnTo>
                  <a:pt x="404" y="214"/>
                </a:lnTo>
                <a:lnTo>
                  <a:pt x="406" y="217"/>
                </a:lnTo>
                <a:lnTo>
                  <a:pt x="409" y="219"/>
                </a:lnTo>
                <a:lnTo>
                  <a:pt x="409" y="220"/>
                </a:lnTo>
                <a:lnTo>
                  <a:pt x="410" y="221"/>
                </a:lnTo>
                <a:lnTo>
                  <a:pt x="410" y="222"/>
                </a:lnTo>
                <a:lnTo>
                  <a:pt x="409" y="222"/>
                </a:lnTo>
                <a:lnTo>
                  <a:pt x="408" y="223"/>
                </a:lnTo>
                <a:lnTo>
                  <a:pt x="406" y="223"/>
                </a:lnTo>
                <a:lnTo>
                  <a:pt x="400" y="224"/>
                </a:lnTo>
                <a:lnTo>
                  <a:pt x="392" y="224"/>
                </a:lnTo>
                <a:lnTo>
                  <a:pt x="388" y="226"/>
                </a:lnTo>
                <a:lnTo>
                  <a:pt x="383" y="228"/>
                </a:lnTo>
                <a:lnTo>
                  <a:pt x="381" y="230"/>
                </a:lnTo>
                <a:lnTo>
                  <a:pt x="378" y="231"/>
                </a:lnTo>
                <a:lnTo>
                  <a:pt x="376" y="232"/>
                </a:lnTo>
                <a:lnTo>
                  <a:pt x="373" y="234"/>
                </a:lnTo>
                <a:lnTo>
                  <a:pt x="371" y="237"/>
                </a:lnTo>
                <a:lnTo>
                  <a:pt x="369" y="238"/>
                </a:lnTo>
                <a:lnTo>
                  <a:pt x="366" y="242"/>
                </a:lnTo>
                <a:lnTo>
                  <a:pt x="363" y="244"/>
                </a:lnTo>
                <a:lnTo>
                  <a:pt x="361" y="248"/>
                </a:lnTo>
                <a:lnTo>
                  <a:pt x="358" y="251"/>
                </a:lnTo>
                <a:lnTo>
                  <a:pt x="356" y="256"/>
                </a:lnTo>
                <a:lnTo>
                  <a:pt x="354" y="260"/>
                </a:lnTo>
                <a:lnTo>
                  <a:pt x="353" y="262"/>
                </a:lnTo>
                <a:lnTo>
                  <a:pt x="351" y="265"/>
                </a:lnTo>
                <a:lnTo>
                  <a:pt x="349" y="267"/>
                </a:lnTo>
                <a:lnTo>
                  <a:pt x="346" y="270"/>
                </a:lnTo>
                <a:lnTo>
                  <a:pt x="341" y="275"/>
                </a:lnTo>
                <a:lnTo>
                  <a:pt x="335" y="280"/>
                </a:lnTo>
                <a:lnTo>
                  <a:pt x="332" y="283"/>
                </a:lnTo>
                <a:lnTo>
                  <a:pt x="328" y="286"/>
                </a:lnTo>
                <a:lnTo>
                  <a:pt x="325" y="287"/>
                </a:lnTo>
                <a:lnTo>
                  <a:pt x="321" y="289"/>
                </a:lnTo>
                <a:lnTo>
                  <a:pt x="318" y="290"/>
                </a:lnTo>
                <a:lnTo>
                  <a:pt x="314" y="292"/>
                </a:lnTo>
                <a:lnTo>
                  <a:pt x="312" y="292"/>
                </a:lnTo>
                <a:lnTo>
                  <a:pt x="308" y="293"/>
                </a:lnTo>
                <a:lnTo>
                  <a:pt x="308" y="294"/>
                </a:lnTo>
                <a:lnTo>
                  <a:pt x="309" y="296"/>
                </a:lnTo>
                <a:lnTo>
                  <a:pt x="310" y="298"/>
                </a:lnTo>
                <a:lnTo>
                  <a:pt x="312" y="300"/>
                </a:lnTo>
                <a:lnTo>
                  <a:pt x="313" y="301"/>
                </a:lnTo>
                <a:lnTo>
                  <a:pt x="314" y="302"/>
                </a:lnTo>
                <a:lnTo>
                  <a:pt x="316" y="303"/>
                </a:lnTo>
                <a:lnTo>
                  <a:pt x="317" y="304"/>
                </a:lnTo>
                <a:lnTo>
                  <a:pt x="317" y="310"/>
                </a:lnTo>
                <a:lnTo>
                  <a:pt x="317" y="314"/>
                </a:lnTo>
                <a:lnTo>
                  <a:pt x="317" y="318"/>
                </a:lnTo>
                <a:lnTo>
                  <a:pt x="317" y="321"/>
                </a:lnTo>
                <a:lnTo>
                  <a:pt x="318" y="322"/>
                </a:lnTo>
                <a:lnTo>
                  <a:pt x="319" y="325"/>
                </a:lnTo>
                <a:lnTo>
                  <a:pt x="320" y="327"/>
                </a:lnTo>
                <a:lnTo>
                  <a:pt x="321" y="330"/>
                </a:lnTo>
                <a:lnTo>
                  <a:pt x="323" y="334"/>
                </a:lnTo>
                <a:lnTo>
                  <a:pt x="324" y="336"/>
                </a:lnTo>
                <a:lnTo>
                  <a:pt x="321" y="339"/>
                </a:lnTo>
                <a:lnTo>
                  <a:pt x="320" y="341"/>
                </a:lnTo>
                <a:lnTo>
                  <a:pt x="318" y="341"/>
                </a:lnTo>
                <a:lnTo>
                  <a:pt x="316" y="342"/>
                </a:lnTo>
                <a:lnTo>
                  <a:pt x="315" y="342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10" y="340"/>
                </a:lnTo>
                <a:lnTo>
                  <a:pt x="310" y="338"/>
                </a:lnTo>
                <a:lnTo>
                  <a:pt x="310" y="335"/>
                </a:lnTo>
                <a:lnTo>
                  <a:pt x="311" y="334"/>
                </a:lnTo>
                <a:lnTo>
                  <a:pt x="311" y="332"/>
                </a:lnTo>
                <a:lnTo>
                  <a:pt x="312" y="331"/>
                </a:lnTo>
                <a:lnTo>
                  <a:pt x="312" y="329"/>
                </a:lnTo>
                <a:lnTo>
                  <a:pt x="311" y="328"/>
                </a:lnTo>
                <a:lnTo>
                  <a:pt x="310" y="327"/>
                </a:lnTo>
                <a:lnTo>
                  <a:pt x="309" y="325"/>
                </a:lnTo>
                <a:lnTo>
                  <a:pt x="307" y="322"/>
                </a:lnTo>
                <a:lnTo>
                  <a:pt x="304" y="320"/>
                </a:lnTo>
                <a:lnTo>
                  <a:pt x="299" y="315"/>
                </a:lnTo>
                <a:lnTo>
                  <a:pt x="294" y="311"/>
                </a:lnTo>
                <a:lnTo>
                  <a:pt x="289" y="307"/>
                </a:lnTo>
                <a:lnTo>
                  <a:pt x="284" y="302"/>
                </a:lnTo>
                <a:lnTo>
                  <a:pt x="278" y="297"/>
                </a:lnTo>
                <a:lnTo>
                  <a:pt x="272" y="293"/>
                </a:lnTo>
                <a:lnTo>
                  <a:pt x="270" y="293"/>
                </a:lnTo>
                <a:lnTo>
                  <a:pt x="268" y="295"/>
                </a:lnTo>
                <a:lnTo>
                  <a:pt x="267" y="296"/>
                </a:lnTo>
                <a:lnTo>
                  <a:pt x="267" y="298"/>
                </a:lnTo>
                <a:lnTo>
                  <a:pt x="266" y="299"/>
                </a:lnTo>
                <a:lnTo>
                  <a:pt x="266" y="300"/>
                </a:lnTo>
                <a:lnTo>
                  <a:pt x="266" y="303"/>
                </a:lnTo>
                <a:lnTo>
                  <a:pt x="267" y="305"/>
                </a:lnTo>
                <a:lnTo>
                  <a:pt x="267" y="307"/>
                </a:lnTo>
                <a:lnTo>
                  <a:pt x="268" y="309"/>
                </a:lnTo>
                <a:lnTo>
                  <a:pt x="270" y="314"/>
                </a:lnTo>
                <a:lnTo>
                  <a:pt x="273" y="319"/>
                </a:lnTo>
                <a:lnTo>
                  <a:pt x="274" y="321"/>
                </a:lnTo>
                <a:lnTo>
                  <a:pt x="276" y="323"/>
                </a:lnTo>
                <a:lnTo>
                  <a:pt x="277" y="325"/>
                </a:lnTo>
                <a:lnTo>
                  <a:pt x="280" y="327"/>
                </a:lnTo>
                <a:lnTo>
                  <a:pt x="281" y="327"/>
                </a:lnTo>
                <a:lnTo>
                  <a:pt x="282" y="328"/>
                </a:lnTo>
                <a:lnTo>
                  <a:pt x="284" y="329"/>
                </a:lnTo>
                <a:lnTo>
                  <a:pt x="286" y="329"/>
                </a:lnTo>
                <a:lnTo>
                  <a:pt x="285" y="332"/>
                </a:lnTo>
                <a:lnTo>
                  <a:pt x="284" y="335"/>
                </a:lnTo>
                <a:lnTo>
                  <a:pt x="284" y="337"/>
                </a:lnTo>
                <a:lnTo>
                  <a:pt x="284" y="339"/>
                </a:lnTo>
                <a:lnTo>
                  <a:pt x="285" y="340"/>
                </a:lnTo>
                <a:lnTo>
                  <a:pt x="286" y="341"/>
                </a:lnTo>
                <a:lnTo>
                  <a:pt x="281" y="347"/>
                </a:lnTo>
                <a:lnTo>
                  <a:pt x="273" y="358"/>
                </a:lnTo>
                <a:lnTo>
                  <a:pt x="268" y="363"/>
                </a:lnTo>
                <a:lnTo>
                  <a:pt x="264" y="369"/>
                </a:lnTo>
                <a:lnTo>
                  <a:pt x="261" y="370"/>
                </a:lnTo>
                <a:lnTo>
                  <a:pt x="259" y="372"/>
                </a:lnTo>
                <a:lnTo>
                  <a:pt x="258" y="373"/>
                </a:lnTo>
                <a:lnTo>
                  <a:pt x="256" y="373"/>
                </a:lnTo>
                <a:lnTo>
                  <a:pt x="255" y="373"/>
                </a:lnTo>
                <a:lnTo>
                  <a:pt x="254" y="372"/>
                </a:lnTo>
                <a:lnTo>
                  <a:pt x="253" y="371"/>
                </a:lnTo>
                <a:lnTo>
                  <a:pt x="252" y="369"/>
                </a:lnTo>
                <a:lnTo>
                  <a:pt x="252" y="369"/>
                </a:lnTo>
                <a:lnTo>
                  <a:pt x="249" y="369"/>
                </a:lnTo>
                <a:lnTo>
                  <a:pt x="245" y="369"/>
                </a:lnTo>
                <a:lnTo>
                  <a:pt x="245" y="370"/>
                </a:lnTo>
                <a:lnTo>
                  <a:pt x="245" y="372"/>
                </a:lnTo>
                <a:lnTo>
                  <a:pt x="245" y="375"/>
                </a:lnTo>
                <a:lnTo>
                  <a:pt x="244" y="376"/>
                </a:lnTo>
                <a:lnTo>
                  <a:pt x="243" y="379"/>
                </a:lnTo>
                <a:lnTo>
                  <a:pt x="241" y="383"/>
                </a:lnTo>
                <a:lnTo>
                  <a:pt x="238" y="386"/>
                </a:lnTo>
                <a:lnTo>
                  <a:pt x="237" y="390"/>
                </a:lnTo>
                <a:lnTo>
                  <a:pt x="235" y="393"/>
                </a:lnTo>
                <a:lnTo>
                  <a:pt x="233" y="397"/>
                </a:lnTo>
                <a:lnTo>
                  <a:pt x="235" y="400"/>
                </a:lnTo>
                <a:lnTo>
                  <a:pt x="240" y="406"/>
                </a:lnTo>
                <a:lnTo>
                  <a:pt x="245" y="413"/>
                </a:lnTo>
                <a:lnTo>
                  <a:pt x="249" y="41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" name=""/>
          <p:cNvSpPr/>
          <p:nvPr/>
        </p:nvSpPr>
        <p:spPr>
          <a:xfrm>
            <a:off x="2000160" y="6137280"/>
            <a:ext cx="284400" cy="258840"/>
          </a:xfrm>
          <a:custGeom>
            <a:avLst/>
            <a:gdLst/>
            <a:ahLst/>
            <a:rect l="l" t="t" r="r" b="b"/>
            <a:pathLst>
              <a:path w="179" h="163">
                <a:moveTo>
                  <a:pt x="98" y="159"/>
                </a:moveTo>
                <a:lnTo>
                  <a:pt x="102" y="163"/>
                </a:lnTo>
                <a:lnTo>
                  <a:pt x="105" y="163"/>
                </a:lnTo>
                <a:lnTo>
                  <a:pt x="106" y="163"/>
                </a:lnTo>
                <a:lnTo>
                  <a:pt x="109" y="163"/>
                </a:lnTo>
                <a:lnTo>
                  <a:pt x="113" y="163"/>
                </a:lnTo>
                <a:lnTo>
                  <a:pt x="118" y="163"/>
                </a:lnTo>
                <a:lnTo>
                  <a:pt x="122" y="162"/>
                </a:lnTo>
                <a:lnTo>
                  <a:pt x="125" y="162"/>
                </a:lnTo>
                <a:lnTo>
                  <a:pt x="127" y="161"/>
                </a:lnTo>
                <a:lnTo>
                  <a:pt x="129" y="159"/>
                </a:lnTo>
                <a:lnTo>
                  <a:pt x="131" y="157"/>
                </a:lnTo>
                <a:lnTo>
                  <a:pt x="134" y="157"/>
                </a:lnTo>
                <a:lnTo>
                  <a:pt x="137" y="156"/>
                </a:lnTo>
                <a:lnTo>
                  <a:pt x="141" y="156"/>
                </a:lnTo>
                <a:lnTo>
                  <a:pt x="144" y="154"/>
                </a:lnTo>
                <a:lnTo>
                  <a:pt x="168" y="154"/>
                </a:lnTo>
                <a:lnTo>
                  <a:pt x="171" y="150"/>
                </a:lnTo>
                <a:lnTo>
                  <a:pt x="175" y="148"/>
                </a:lnTo>
                <a:lnTo>
                  <a:pt x="175" y="146"/>
                </a:lnTo>
                <a:lnTo>
                  <a:pt x="177" y="144"/>
                </a:lnTo>
                <a:lnTo>
                  <a:pt x="178" y="143"/>
                </a:lnTo>
                <a:lnTo>
                  <a:pt x="179" y="141"/>
                </a:lnTo>
                <a:lnTo>
                  <a:pt x="175" y="139"/>
                </a:lnTo>
                <a:lnTo>
                  <a:pt x="172" y="138"/>
                </a:lnTo>
                <a:lnTo>
                  <a:pt x="168" y="138"/>
                </a:lnTo>
                <a:lnTo>
                  <a:pt x="166" y="138"/>
                </a:lnTo>
                <a:lnTo>
                  <a:pt x="160" y="138"/>
                </a:lnTo>
                <a:lnTo>
                  <a:pt x="154" y="139"/>
                </a:lnTo>
                <a:lnTo>
                  <a:pt x="150" y="138"/>
                </a:lnTo>
                <a:lnTo>
                  <a:pt x="146" y="138"/>
                </a:lnTo>
                <a:lnTo>
                  <a:pt x="141" y="137"/>
                </a:lnTo>
                <a:lnTo>
                  <a:pt x="138" y="136"/>
                </a:lnTo>
                <a:lnTo>
                  <a:pt x="134" y="134"/>
                </a:lnTo>
                <a:lnTo>
                  <a:pt x="131" y="132"/>
                </a:lnTo>
                <a:lnTo>
                  <a:pt x="128" y="130"/>
                </a:lnTo>
                <a:lnTo>
                  <a:pt x="125" y="128"/>
                </a:lnTo>
                <a:lnTo>
                  <a:pt x="120" y="123"/>
                </a:lnTo>
                <a:lnTo>
                  <a:pt x="114" y="119"/>
                </a:lnTo>
                <a:lnTo>
                  <a:pt x="110" y="115"/>
                </a:lnTo>
                <a:lnTo>
                  <a:pt x="105" y="112"/>
                </a:lnTo>
                <a:lnTo>
                  <a:pt x="94" y="106"/>
                </a:lnTo>
                <a:lnTo>
                  <a:pt x="78" y="99"/>
                </a:lnTo>
                <a:lnTo>
                  <a:pt x="71" y="94"/>
                </a:lnTo>
                <a:lnTo>
                  <a:pt x="64" y="90"/>
                </a:lnTo>
                <a:lnTo>
                  <a:pt x="61" y="88"/>
                </a:lnTo>
                <a:lnTo>
                  <a:pt x="59" y="87"/>
                </a:lnTo>
                <a:lnTo>
                  <a:pt x="58" y="86"/>
                </a:lnTo>
                <a:lnTo>
                  <a:pt x="58" y="85"/>
                </a:lnTo>
                <a:lnTo>
                  <a:pt x="57" y="82"/>
                </a:lnTo>
                <a:lnTo>
                  <a:pt x="55" y="80"/>
                </a:lnTo>
                <a:lnTo>
                  <a:pt x="53" y="79"/>
                </a:lnTo>
                <a:lnTo>
                  <a:pt x="51" y="77"/>
                </a:lnTo>
                <a:lnTo>
                  <a:pt x="47" y="73"/>
                </a:lnTo>
                <a:lnTo>
                  <a:pt x="43" y="69"/>
                </a:lnTo>
                <a:lnTo>
                  <a:pt x="41" y="67"/>
                </a:lnTo>
                <a:lnTo>
                  <a:pt x="39" y="66"/>
                </a:lnTo>
                <a:lnTo>
                  <a:pt x="37" y="63"/>
                </a:lnTo>
                <a:lnTo>
                  <a:pt x="36" y="61"/>
                </a:lnTo>
                <a:lnTo>
                  <a:pt x="35" y="58"/>
                </a:lnTo>
                <a:lnTo>
                  <a:pt x="34" y="55"/>
                </a:lnTo>
                <a:lnTo>
                  <a:pt x="34" y="53"/>
                </a:lnTo>
                <a:lnTo>
                  <a:pt x="33" y="49"/>
                </a:lnTo>
                <a:lnTo>
                  <a:pt x="30" y="49"/>
                </a:lnTo>
                <a:lnTo>
                  <a:pt x="27" y="49"/>
                </a:lnTo>
                <a:lnTo>
                  <a:pt x="23" y="48"/>
                </a:lnTo>
                <a:lnTo>
                  <a:pt x="21" y="47"/>
                </a:lnTo>
                <a:lnTo>
                  <a:pt x="19" y="46"/>
                </a:lnTo>
                <a:lnTo>
                  <a:pt x="17" y="45"/>
                </a:lnTo>
                <a:lnTo>
                  <a:pt x="16" y="44"/>
                </a:lnTo>
                <a:lnTo>
                  <a:pt x="16" y="43"/>
                </a:lnTo>
                <a:lnTo>
                  <a:pt x="16" y="42"/>
                </a:lnTo>
                <a:lnTo>
                  <a:pt x="16" y="40"/>
                </a:lnTo>
                <a:lnTo>
                  <a:pt x="16" y="37"/>
                </a:lnTo>
                <a:lnTo>
                  <a:pt x="16" y="34"/>
                </a:lnTo>
                <a:lnTo>
                  <a:pt x="20" y="34"/>
                </a:lnTo>
                <a:lnTo>
                  <a:pt x="23" y="34"/>
                </a:lnTo>
                <a:lnTo>
                  <a:pt x="23" y="34"/>
                </a:lnTo>
                <a:lnTo>
                  <a:pt x="25" y="34"/>
                </a:lnTo>
                <a:lnTo>
                  <a:pt x="26" y="34"/>
                </a:lnTo>
                <a:lnTo>
                  <a:pt x="28" y="34"/>
                </a:lnTo>
                <a:lnTo>
                  <a:pt x="26" y="33"/>
                </a:lnTo>
                <a:lnTo>
                  <a:pt x="23" y="32"/>
                </a:lnTo>
                <a:lnTo>
                  <a:pt x="22" y="30"/>
                </a:lnTo>
                <a:lnTo>
                  <a:pt x="20" y="28"/>
                </a:lnTo>
                <a:lnTo>
                  <a:pt x="17" y="24"/>
                </a:lnTo>
                <a:lnTo>
                  <a:pt x="14" y="18"/>
                </a:lnTo>
                <a:lnTo>
                  <a:pt x="11" y="13"/>
                </a:lnTo>
                <a:lnTo>
                  <a:pt x="8" y="8"/>
                </a:lnTo>
                <a:lnTo>
                  <a:pt x="6" y="5"/>
                </a:lnTo>
                <a:lnTo>
                  <a:pt x="4" y="4"/>
                </a:lnTo>
                <a:lnTo>
                  <a:pt x="3" y="2"/>
                </a:lnTo>
                <a:lnTo>
                  <a:pt x="0" y="0"/>
                </a:lnTo>
                <a:lnTo>
                  <a:pt x="19" y="159"/>
                </a:lnTo>
                <a:lnTo>
                  <a:pt x="98" y="15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" name=""/>
          <p:cNvSpPr/>
          <p:nvPr/>
        </p:nvSpPr>
        <p:spPr>
          <a:xfrm>
            <a:off x="2151000" y="6389640"/>
            <a:ext cx="3240" cy="6480"/>
          </a:xfrm>
          <a:custGeom>
            <a:avLst/>
            <a:gdLst/>
            <a:ahLst/>
            <a:rect l="l" t="t" r="r" b="b"/>
            <a:pathLst>
              <a:path w="2" h="4">
                <a:moveTo>
                  <a:pt x="0" y="4"/>
                </a:move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" name=""/>
          <p:cNvSpPr/>
          <p:nvPr/>
        </p:nvSpPr>
        <p:spPr>
          <a:xfrm>
            <a:off x="2151000" y="6384960"/>
            <a:ext cx="14400" cy="17280"/>
          </a:xfrm>
          <a:custGeom>
            <a:avLst/>
            <a:gdLst/>
            <a:ahLst/>
            <a:rect l="l" t="t" r="r" b="b"/>
            <a:pathLst>
              <a:path w="9" h="11">
                <a:moveTo>
                  <a:pt x="7" y="11"/>
                </a:moveTo>
                <a:lnTo>
                  <a:pt x="9" y="3"/>
                </a:lnTo>
                <a:lnTo>
                  <a:pt x="7" y="0"/>
                </a:lnTo>
                <a:lnTo>
                  <a:pt x="0" y="7"/>
                </a:lnTo>
                <a:lnTo>
                  <a:pt x="2" y="9"/>
                </a:lnTo>
                <a:lnTo>
                  <a:pt x="7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" name=""/>
          <p:cNvSpPr/>
          <p:nvPr/>
        </p:nvSpPr>
        <p:spPr>
          <a:xfrm>
            <a:off x="2160720" y="639612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" name=""/>
          <p:cNvSpPr/>
          <p:nvPr/>
        </p:nvSpPr>
        <p:spPr>
          <a:xfrm>
            <a:off x="2160720" y="6388200"/>
            <a:ext cx="17280" cy="1404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0"/>
                </a:moveTo>
                <a:lnTo>
                  <a:pt x="11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lnTo>
                  <a:pt x="8" y="9"/>
                </a:lnTo>
                <a:lnTo>
                  <a:pt x="11" y="9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" name=""/>
          <p:cNvSpPr/>
          <p:nvPr/>
        </p:nvSpPr>
        <p:spPr>
          <a:xfrm>
            <a:off x="2178000" y="6378480"/>
            <a:ext cx="34920" cy="23760"/>
          </a:xfrm>
          <a:custGeom>
            <a:avLst/>
            <a:gdLst/>
            <a:ahLst/>
            <a:rect l="l" t="t" r="r" b="b"/>
            <a:pathLst>
              <a:path w="22" h="15">
                <a:moveTo>
                  <a:pt x="19" y="0"/>
                </a:moveTo>
                <a:lnTo>
                  <a:pt x="16" y="1"/>
                </a:lnTo>
                <a:lnTo>
                  <a:pt x="14" y="3"/>
                </a:lnTo>
                <a:lnTo>
                  <a:pt x="12" y="4"/>
                </a:lnTo>
                <a:lnTo>
                  <a:pt x="11" y="4"/>
                </a:lnTo>
                <a:lnTo>
                  <a:pt x="9" y="4"/>
                </a:lnTo>
                <a:lnTo>
                  <a:pt x="5" y="4"/>
                </a:lnTo>
                <a:lnTo>
                  <a:pt x="0" y="4"/>
                </a:lnTo>
                <a:lnTo>
                  <a:pt x="0" y="15"/>
                </a:lnTo>
                <a:lnTo>
                  <a:pt x="6" y="15"/>
                </a:lnTo>
                <a:lnTo>
                  <a:pt x="11" y="14"/>
                </a:lnTo>
                <a:lnTo>
                  <a:pt x="14" y="13"/>
                </a:lnTo>
                <a:lnTo>
                  <a:pt x="17" y="12"/>
                </a:lnTo>
                <a:lnTo>
                  <a:pt x="19" y="11"/>
                </a:lnTo>
                <a:lnTo>
                  <a:pt x="22" y="9"/>
                </a:lnTo>
                <a:lnTo>
                  <a:pt x="19" y="10"/>
                </a:lnTo>
                <a:lnTo>
                  <a:pt x="1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" name=""/>
          <p:cNvSpPr/>
          <p:nvPr/>
        </p:nvSpPr>
        <p:spPr>
          <a:xfrm>
            <a:off x="2208240" y="637380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12" y="0"/>
                </a:moveTo>
                <a:lnTo>
                  <a:pt x="10" y="0"/>
                </a:lnTo>
                <a:lnTo>
                  <a:pt x="7" y="1"/>
                </a:lnTo>
                <a:lnTo>
                  <a:pt x="4" y="2"/>
                </a:lnTo>
                <a:lnTo>
                  <a:pt x="2" y="3"/>
                </a:lnTo>
                <a:lnTo>
                  <a:pt x="0" y="3"/>
                </a:lnTo>
                <a:lnTo>
                  <a:pt x="0" y="13"/>
                </a:lnTo>
                <a:lnTo>
                  <a:pt x="3" y="13"/>
                </a:lnTo>
                <a:lnTo>
                  <a:pt x="7" y="12"/>
                </a:lnTo>
                <a:lnTo>
                  <a:pt x="10" y="10"/>
                </a:lnTo>
                <a:lnTo>
                  <a:pt x="14" y="9"/>
                </a:lnTo>
                <a:lnTo>
                  <a:pt x="12" y="9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" name=""/>
          <p:cNvSpPr/>
          <p:nvPr/>
        </p:nvSpPr>
        <p:spPr>
          <a:xfrm>
            <a:off x="2227320" y="638172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" name=""/>
          <p:cNvSpPr/>
          <p:nvPr/>
        </p:nvSpPr>
        <p:spPr>
          <a:xfrm>
            <a:off x="2227320" y="6373800"/>
            <a:ext cx="46080" cy="15840"/>
          </a:xfrm>
          <a:custGeom>
            <a:avLst/>
            <a:gdLst/>
            <a:ahLst/>
            <a:rect l="l" t="t" r="r" b="b"/>
            <a:pathLst>
              <a:path w="29" h="10">
                <a:moveTo>
                  <a:pt x="29" y="7"/>
                </a:move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5" y="10"/>
                </a:lnTo>
                <a:lnTo>
                  <a:pt x="2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" name=""/>
          <p:cNvSpPr/>
          <p:nvPr/>
        </p:nvSpPr>
        <p:spPr>
          <a:xfrm>
            <a:off x="2265480" y="638172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3"/>
                </a:move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" name=""/>
          <p:cNvSpPr/>
          <p:nvPr/>
        </p:nvSpPr>
        <p:spPr>
          <a:xfrm>
            <a:off x="2260440" y="6353280"/>
            <a:ext cx="32040" cy="33120"/>
          </a:xfrm>
          <a:custGeom>
            <a:avLst/>
            <a:gdLst/>
            <a:ahLst/>
            <a:rect l="l" t="t" r="r" b="b"/>
            <a:pathLst>
              <a:path w="20" h="21">
                <a:moveTo>
                  <a:pt x="12" y="9"/>
                </a:moveTo>
                <a:lnTo>
                  <a:pt x="9" y="3"/>
                </a:lnTo>
                <a:lnTo>
                  <a:pt x="9" y="4"/>
                </a:lnTo>
                <a:lnTo>
                  <a:pt x="8" y="5"/>
                </a:lnTo>
                <a:lnTo>
                  <a:pt x="7" y="6"/>
                </a:lnTo>
                <a:lnTo>
                  <a:pt x="6" y="8"/>
                </a:lnTo>
                <a:lnTo>
                  <a:pt x="3" y="11"/>
                </a:lnTo>
                <a:lnTo>
                  <a:pt x="0" y="16"/>
                </a:lnTo>
                <a:lnTo>
                  <a:pt x="8" y="21"/>
                </a:lnTo>
                <a:lnTo>
                  <a:pt x="11" y="18"/>
                </a:lnTo>
                <a:lnTo>
                  <a:pt x="14" y="15"/>
                </a:lnTo>
                <a:lnTo>
                  <a:pt x="15" y="13"/>
                </a:lnTo>
                <a:lnTo>
                  <a:pt x="17" y="11"/>
                </a:lnTo>
                <a:lnTo>
                  <a:pt x="18" y="9"/>
                </a:lnTo>
                <a:lnTo>
                  <a:pt x="20" y="6"/>
                </a:lnTo>
                <a:lnTo>
                  <a:pt x="17" y="0"/>
                </a:lnTo>
                <a:lnTo>
                  <a:pt x="12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" name=""/>
          <p:cNvSpPr/>
          <p:nvPr/>
        </p:nvSpPr>
        <p:spPr>
          <a:xfrm>
            <a:off x="2244600" y="6346800"/>
            <a:ext cx="42840" cy="20520"/>
          </a:xfrm>
          <a:custGeom>
            <a:avLst/>
            <a:gdLst/>
            <a:ahLst/>
            <a:rect l="l" t="t" r="r" b="b"/>
            <a:pathLst>
              <a:path w="27" h="13">
                <a:moveTo>
                  <a:pt x="0" y="12"/>
                </a:moveTo>
                <a:lnTo>
                  <a:pt x="0" y="12"/>
                </a:lnTo>
                <a:lnTo>
                  <a:pt x="6" y="11"/>
                </a:lnTo>
                <a:lnTo>
                  <a:pt x="12" y="11"/>
                </a:lnTo>
                <a:lnTo>
                  <a:pt x="14" y="11"/>
                </a:lnTo>
                <a:lnTo>
                  <a:pt x="17" y="11"/>
                </a:lnTo>
                <a:lnTo>
                  <a:pt x="19" y="12"/>
                </a:lnTo>
                <a:lnTo>
                  <a:pt x="23" y="13"/>
                </a:lnTo>
                <a:lnTo>
                  <a:pt x="27" y="4"/>
                </a:lnTo>
                <a:lnTo>
                  <a:pt x="23" y="2"/>
                </a:lnTo>
                <a:lnTo>
                  <a:pt x="18" y="1"/>
                </a:lnTo>
                <a:lnTo>
                  <a:pt x="15" y="0"/>
                </a:lnTo>
                <a:lnTo>
                  <a:pt x="11" y="0"/>
                </a:lnTo>
                <a:lnTo>
                  <a:pt x="5" y="1"/>
                </a:lnTo>
                <a:lnTo>
                  <a:pt x="0" y="2"/>
                </a:lnTo>
                <a:lnTo>
                  <a:pt x="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" name=""/>
          <p:cNvSpPr/>
          <p:nvPr/>
        </p:nvSpPr>
        <p:spPr>
          <a:xfrm>
            <a:off x="2162160" y="6308640"/>
            <a:ext cx="82440" cy="57240"/>
          </a:xfrm>
          <a:custGeom>
            <a:avLst/>
            <a:gdLst/>
            <a:ahLst/>
            <a:rect l="l" t="t" r="r" b="b"/>
            <a:pathLst>
              <a:path w="52" h="36">
                <a:moveTo>
                  <a:pt x="0" y="9"/>
                </a:moveTo>
                <a:lnTo>
                  <a:pt x="0" y="9"/>
                </a:lnTo>
                <a:lnTo>
                  <a:pt x="4" y="11"/>
                </a:lnTo>
                <a:lnTo>
                  <a:pt x="8" y="15"/>
                </a:lnTo>
                <a:lnTo>
                  <a:pt x="14" y="19"/>
                </a:lnTo>
                <a:lnTo>
                  <a:pt x="19" y="24"/>
                </a:lnTo>
                <a:lnTo>
                  <a:pt x="22" y="26"/>
                </a:lnTo>
                <a:lnTo>
                  <a:pt x="26" y="29"/>
                </a:lnTo>
                <a:lnTo>
                  <a:pt x="29" y="31"/>
                </a:lnTo>
                <a:lnTo>
                  <a:pt x="34" y="32"/>
                </a:lnTo>
                <a:lnTo>
                  <a:pt x="38" y="34"/>
                </a:lnTo>
                <a:lnTo>
                  <a:pt x="42" y="35"/>
                </a:lnTo>
                <a:lnTo>
                  <a:pt x="47" y="36"/>
                </a:lnTo>
                <a:lnTo>
                  <a:pt x="52" y="36"/>
                </a:lnTo>
                <a:lnTo>
                  <a:pt x="52" y="26"/>
                </a:lnTo>
                <a:lnTo>
                  <a:pt x="48" y="26"/>
                </a:lnTo>
                <a:lnTo>
                  <a:pt x="44" y="25"/>
                </a:lnTo>
                <a:lnTo>
                  <a:pt x="41" y="25"/>
                </a:lnTo>
                <a:lnTo>
                  <a:pt x="37" y="24"/>
                </a:lnTo>
                <a:lnTo>
                  <a:pt x="35" y="22"/>
                </a:lnTo>
                <a:lnTo>
                  <a:pt x="31" y="20"/>
                </a:lnTo>
                <a:lnTo>
                  <a:pt x="28" y="18"/>
                </a:lnTo>
                <a:lnTo>
                  <a:pt x="26" y="17"/>
                </a:lnTo>
                <a:lnTo>
                  <a:pt x="21" y="12"/>
                </a:lnTo>
                <a:lnTo>
                  <a:pt x="15" y="8"/>
                </a:lnTo>
                <a:lnTo>
                  <a:pt x="10" y="4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" name=""/>
          <p:cNvSpPr/>
          <p:nvPr/>
        </p:nvSpPr>
        <p:spPr>
          <a:xfrm>
            <a:off x="1379520" y="4971960"/>
            <a:ext cx="69840" cy="177840"/>
          </a:xfrm>
          <a:custGeom>
            <a:avLst/>
            <a:gdLst/>
            <a:ahLst/>
            <a:rect l="l" t="t" r="r" b="b"/>
            <a:pathLst>
              <a:path w="44" h="112">
                <a:moveTo>
                  <a:pt x="12" y="0"/>
                </a:moveTo>
                <a:lnTo>
                  <a:pt x="12" y="2"/>
                </a:lnTo>
                <a:lnTo>
                  <a:pt x="13" y="2"/>
                </a:lnTo>
                <a:lnTo>
                  <a:pt x="14" y="3"/>
                </a:lnTo>
                <a:lnTo>
                  <a:pt x="15" y="4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0" y="4"/>
                </a:lnTo>
                <a:lnTo>
                  <a:pt x="24" y="3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1" y="3"/>
                </a:lnTo>
                <a:lnTo>
                  <a:pt x="32" y="5"/>
                </a:lnTo>
                <a:lnTo>
                  <a:pt x="34" y="8"/>
                </a:lnTo>
                <a:lnTo>
                  <a:pt x="36" y="12"/>
                </a:lnTo>
                <a:lnTo>
                  <a:pt x="38" y="16"/>
                </a:lnTo>
                <a:lnTo>
                  <a:pt x="41" y="25"/>
                </a:lnTo>
                <a:lnTo>
                  <a:pt x="44" y="32"/>
                </a:lnTo>
                <a:lnTo>
                  <a:pt x="41" y="33"/>
                </a:lnTo>
                <a:lnTo>
                  <a:pt x="39" y="36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7" y="40"/>
                </a:lnTo>
                <a:lnTo>
                  <a:pt x="37" y="42"/>
                </a:lnTo>
                <a:lnTo>
                  <a:pt x="38" y="43"/>
                </a:lnTo>
                <a:lnTo>
                  <a:pt x="39" y="43"/>
                </a:lnTo>
                <a:lnTo>
                  <a:pt x="40" y="43"/>
                </a:lnTo>
                <a:lnTo>
                  <a:pt x="40" y="49"/>
                </a:lnTo>
                <a:lnTo>
                  <a:pt x="39" y="50"/>
                </a:lnTo>
                <a:lnTo>
                  <a:pt x="38" y="52"/>
                </a:lnTo>
                <a:lnTo>
                  <a:pt x="37" y="54"/>
                </a:lnTo>
                <a:lnTo>
                  <a:pt x="37" y="56"/>
                </a:lnTo>
                <a:lnTo>
                  <a:pt x="37" y="58"/>
                </a:lnTo>
                <a:lnTo>
                  <a:pt x="38" y="60"/>
                </a:lnTo>
                <a:lnTo>
                  <a:pt x="39" y="63"/>
                </a:lnTo>
                <a:lnTo>
                  <a:pt x="40" y="64"/>
                </a:lnTo>
                <a:lnTo>
                  <a:pt x="41" y="66"/>
                </a:lnTo>
                <a:lnTo>
                  <a:pt x="43" y="68"/>
                </a:lnTo>
                <a:lnTo>
                  <a:pt x="44" y="70"/>
                </a:lnTo>
                <a:lnTo>
                  <a:pt x="44" y="72"/>
                </a:lnTo>
                <a:lnTo>
                  <a:pt x="44" y="77"/>
                </a:lnTo>
                <a:lnTo>
                  <a:pt x="43" y="84"/>
                </a:lnTo>
                <a:lnTo>
                  <a:pt x="42" y="90"/>
                </a:lnTo>
                <a:lnTo>
                  <a:pt x="41" y="97"/>
                </a:lnTo>
                <a:lnTo>
                  <a:pt x="40" y="100"/>
                </a:lnTo>
                <a:lnTo>
                  <a:pt x="39" y="103"/>
                </a:lnTo>
                <a:lnTo>
                  <a:pt x="38" y="106"/>
                </a:lnTo>
                <a:lnTo>
                  <a:pt x="37" y="108"/>
                </a:lnTo>
                <a:lnTo>
                  <a:pt x="36" y="110"/>
                </a:lnTo>
                <a:lnTo>
                  <a:pt x="34" y="112"/>
                </a:lnTo>
                <a:lnTo>
                  <a:pt x="33" y="112"/>
                </a:lnTo>
                <a:lnTo>
                  <a:pt x="31" y="112"/>
                </a:lnTo>
                <a:lnTo>
                  <a:pt x="28" y="112"/>
                </a:lnTo>
                <a:lnTo>
                  <a:pt x="25" y="112"/>
                </a:lnTo>
                <a:lnTo>
                  <a:pt x="23" y="112"/>
                </a:lnTo>
                <a:lnTo>
                  <a:pt x="21" y="112"/>
                </a:lnTo>
                <a:lnTo>
                  <a:pt x="18" y="111"/>
                </a:lnTo>
                <a:lnTo>
                  <a:pt x="16" y="110"/>
                </a:lnTo>
                <a:lnTo>
                  <a:pt x="14" y="108"/>
                </a:lnTo>
                <a:lnTo>
                  <a:pt x="12" y="107"/>
                </a:lnTo>
                <a:lnTo>
                  <a:pt x="10" y="106"/>
                </a:lnTo>
                <a:lnTo>
                  <a:pt x="9" y="105"/>
                </a:lnTo>
                <a:lnTo>
                  <a:pt x="8" y="103"/>
                </a:lnTo>
                <a:lnTo>
                  <a:pt x="6" y="101"/>
                </a:lnTo>
                <a:lnTo>
                  <a:pt x="5" y="99"/>
                </a:lnTo>
                <a:lnTo>
                  <a:pt x="4" y="97"/>
                </a:lnTo>
                <a:lnTo>
                  <a:pt x="3" y="95"/>
                </a:lnTo>
                <a:lnTo>
                  <a:pt x="3" y="92"/>
                </a:lnTo>
                <a:lnTo>
                  <a:pt x="3" y="71"/>
                </a:lnTo>
                <a:lnTo>
                  <a:pt x="3" y="68"/>
                </a:lnTo>
                <a:lnTo>
                  <a:pt x="4" y="65"/>
                </a:lnTo>
                <a:lnTo>
                  <a:pt x="4" y="64"/>
                </a:lnTo>
                <a:lnTo>
                  <a:pt x="4" y="61"/>
                </a:lnTo>
                <a:lnTo>
                  <a:pt x="3" y="57"/>
                </a:lnTo>
                <a:lnTo>
                  <a:pt x="3" y="53"/>
                </a:lnTo>
                <a:lnTo>
                  <a:pt x="3" y="49"/>
                </a:lnTo>
                <a:lnTo>
                  <a:pt x="1" y="44"/>
                </a:lnTo>
                <a:lnTo>
                  <a:pt x="0" y="40"/>
                </a:lnTo>
                <a:lnTo>
                  <a:pt x="0" y="35"/>
                </a:lnTo>
                <a:lnTo>
                  <a:pt x="3" y="0"/>
                </a:lnTo>
                <a:lnTo>
                  <a:pt x="8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" name=""/>
          <p:cNvSpPr/>
          <p:nvPr/>
        </p:nvSpPr>
        <p:spPr>
          <a:xfrm>
            <a:off x="1390680" y="4967280"/>
            <a:ext cx="44280" cy="19080"/>
          </a:xfrm>
          <a:custGeom>
            <a:avLst/>
            <a:gdLst/>
            <a:ahLst/>
            <a:rect l="l" t="t" r="r" b="b"/>
            <a:pathLst>
              <a:path w="28" h="12">
                <a:moveTo>
                  <a:pt x="28" y="2"/>
                </a:moveTo>
                <a:lnTo>
                  <a:pt x="27" y="1"/>
                </a:lnTo>
                <a:lnTo>
                  <a:pt x="24" y="1"/>
                </a:lnTo>
                <a:lnTo>
                  <a:pt x="23" y="0"/>
                </a:lnTo>
                <a:lnTo>
                  <a:pt x="20" y="0"/>
                </a:lnTo>
                <a:lnTo>
                  <a:pt x="18" y="0"/>
                </a:lnTo>
                <a:lnTo>
                  <a:pt x="15" y="1"/>
                </a:lnTo>
                <a:lnTo>
                  <a:pt x="12" y="1"/>
                </a:lnTo>
                <a:lnTo>
                  <a:pt x="11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0" y="1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6" y="11"/>
                </a:lnTo>
                <a:lnTo>
                  <a:pt x="9" y="12"/>
                </a:lnTo>
                <a:lnTo>
                  <a:pt x="10" y="12"/>
                </a:lnTo>
                <a:lnTo>
                  <a:pt x="13" y="12"/>
                </a:lnTo>
                <a:lnTo>
                  <a:pt x="15" y="12"/>
                </a:lnTo>
                <a:lnTo>
                  <a:pt x="17" y="11"/>
                </a:lnTo>
                <a:lnTo>
                  <a:pt x="20" y="10"/>
                </a:lnTo>
                <a:lnTo>
                  <a:pt x="21" y="10"/>
                </a:lnTo>
                <a:lnTo>
                  <a:pt x="22" y="10"/>
                </a:lnTo>
                <a:lnTo>
                  <a:pt x="21" y="9"/>
                </a:lnTo>
                <a:lnTo>
                  <a:pt x="28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" name=""/>
          <p:cNvSpPr/>
          <p:nvPr/>
        </p:nvSpPr>
        <p:spPr>
          <a:xfrm>
            <a:off x="1422360" y="4971960"/>
            <a:ext cx="34920" cy="57240"/>
          </a:xfrm>
          <a:custGeom>
            <a:avLst/>
            <a:gdLst/>
            <a:ahLst/>
            <a:rect l="l" t="t" r="r" b="b"/>
            <a:pathLst>
              <a:path w="22" h="36">
                <a:moveTo>
                  <a:pt x="19" y="36"/>
                </a:moveTo>
                <a:lnTo>
                  <a:pt x="22" y="29"/>
                </a:lnTo>
                <a:lnTo>
                  <a:pt x="19" y="23"/>
                </a:lnTo>
                <a:lnTo>
                  <a:pt x="16" y="15"/>
                </a:lnTo>
                <a:lnTo>
                  <a:pt x="14" y="10"/>
                </a:lnTo>
                <a:lnTo>
                  <a:pt x="12" y="7"/>
                </a:lnTo>
                <a:lnTo>
                  <a:pt x="10" y="2"/>
                </a:lnTo>
                <a:lnTo>
                  <a:pt x="8" y="0"/>
                </a:lnTo>
                <a:lnTo>
                  <a:pt x="0" y="7"/>
                </a:lnTo>
                <a:lnTo>
                  <a:pt x="1" y="8"/>
                </a:lnTo>
                <a:lnTo>
                  <a:pt x="2" y="10"/>
                </a:lnTo>
                <a:lnTo>
                  <a:pt x="4" y="14"/>
                </a:lnTo>
                <a:lnTo>
                  <a:pt x="5" y="18"/>
                </a:lnTo>
                <a:lnTo>
                  <a:pt x="9" y="27"/>
                </a:lnTo>
                <a:lnTo>
                  <a:pt x="12" y="34"/>
                </a:lnTo>
                <a:lnTo>
                  <a:pt x="15" y="28"/>
                </a:lnTo>
                <a:lnTo>
                  <a:pt x="19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" name=""/>
          <p:cNvSpPr/>
          <p:nvPr/>
        </p:nvSpPr>
        <p:spPr>
          <a:xfrm>
            <a:off x="1430280" y="501480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10" y="13"/>
                </a:moveTo>
                <a:lnTo>
                  <a:pt x="10" y="13"/>
                </a:lnTo>
                <a:lnTo>
                  <a:pt x="10" y="12"/>
                </a:lnTo>
                <a:lnTo>
                  <a:pt x="11" y="11"/>
                </a:lnTo>
                <a:lnTo>
                  <a:pt x="13" y="10"/>
                </a:lnTo>
                <a:lnTo>
                  <a:pt x="15" y="9"/>
                </a:lnTo>
                <a:lnTo>
                  <a:pt x="10" y="0"/>
                </a:lnTo>
                <a:lnTo>
                  <a:pt x="6" y="2"/>
                </a:lnTo>
                <a:lnTo>
                  <a:pt x="3" y="4"/>
                </a:lnTo>
                <a:lnTo>
                  <a:pt x="3" y="7"/>
                </a:lnTo>
                <a:lnTo>
                  <a:pt x="1" y="9"/>
                </a:lnTo>
                <a:lnTo>
                  <a:pt x="0" y="10"/>
                </a:lnTo>
                <a:lnTo>
                  <a:pt x="0" y="13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" name=""/>
          <p:cNvSpPr/>
          <p:nvPr/>
        </p:nvSpPr>
        <p:spPr>
          <a:xfrm>
            <a:off x="1430280" y="503244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4" y="5"/>
                </a:moveTo>
                <a:lnTo>
                  <a:pt x="9" y="0"/>
                </a:ln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0" y="1"/>
                </a:lnTo>
                <a:lnTo>
                  <a:pt x="1" y="5"/>
                </a:lnTo>
                <a:lnTo>
                  <a:pt x="3" y="8"/>
                </a:lnTo>
                <a:lnTo>
                  <a:pt x="5" y="9"/>
                </a:lnTo>
                <a:lnTo>
                  <a:pt x="9" y="10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" name=""/>
          <p:cNvSpPr/>
          <p:nvPr/>
        </p:nvSpPr>
        <p:spPr>
          <a:xfrm>
            <a:off x="1434960" y="50403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" name=""/>
          <p:cNvSpPr/>
          <p:nvPr/>
        </p:nvSpPr>
        <p:spPr>
          <a:xfrm>
            <a:off x="1434960" y="504036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10" y="9"/>
                </a:move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" name=""/>
          <p:cNvSpPr/>
          <p:nvPr/>
        </p:nvSpPr>
        <p:spPr>
          <a:xfrm>
            <a:off x="1438200" y="504360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" name=""/>
          <p:cNvSpPr/>
          <p:nvPr/>
        </p:nvSpPr>
        <p:spPr>
          <a:xfrm>
            <a:off x="1430280" y="504360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0" y="10"/>
                </a:move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1" y="8"/>
                </a:lnTo>
                <a:lnTo>
                  <a:pt x="12" y="7"/>
                </a:lnTo>
                <a:lnTo>
                  <a:pt x="5" y="0"/>
                </a:lnTo>
                <a:lnTo>
                  <a:pt x="3" y="1"/>
                </a:lnTo>
                <a:lnTo>
                  <a:pt x="2" y="4"/>
                </a:lnTo>
                <a:lnTo>
                  <a:pt x="1" y="7"/>
                </a:lnTo>
                <a:lnTo>
                  <a:pt x="0" y="10"/>
                </a:lnTo>
                <a:lnTo>
                  <a:pt x="1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" name=""/>
          <p:cNvSpPr/>
          <p:nvPr/>
        </p:nvSpPr>
        <p:spPr>
          <a:xfrm>
            <a:off x="1430280" y="505944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17" y="17"/>
                </a:moveTo>
                <a:lnTo>
                  <a:pt x="17" y="17"/>
                </a:lnTo>
                <a:lnTo>
                  <a:pt x="17" y="13"/>
                </a:lnTo>
                <a:lnTo>
                  <a:pt x="16" y="10"/>
                </a:lnTo>
                <a:lnTo>
                  <a:pt x="14" y="8"/>
                </a:lnTo>
                <a:lnTo>
                  <a:pt x="13" y="6"/>
                </a:lnTo>
                <a:lnTo>
                  <a:pt x="12" y="5"/>
                </a:lnTo>
                <a:lnTo>
                  <a:pt x="11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2" y="7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6" y="15"/>
                </a:lnTo>
                <a:lnTo>
                  <a:pt x="7" y="16"/>
                </a:lnTo>
                <a:lnTo>
                  <a:pt x="7" y="17"/>
                </a:lnTo>
                <a:lnTo>
                  <a:pt x="1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" name=""/>
          <p:cNvSpPr/>
          <p:nvPr/>
        </p:nvSpPr>
        <p:spPr>
          <a:xfrm>
            <a:off x="1428840" y="5086440"/>
            <a:ext cx="28440" cy="71280"/>
          </a:xfrm>
          <a:custGeom>
            <a:avLst/>
            <a:gdLst/>
            <a:ahLst/>
            <a:rect l="l" t="t" r="r" b="b"/>
            <a:pathLst>
              <a:path w="18" h="45">
                <a:moveTo>
                  <a:pt x="0" y="45"/>
                </a:moveTo>
                <a:lnTo>
                  <a:pt x="0" y="45"/>
                </a:lnTo>
                <a:lnTo>
                  <a:pt x="4" y="44"/>
                </a:lnTo>
                <a:lnTo>
                  <a:pt x="7" y="43"/>
                </a:lnTo>
                <a:lnTo>
                  <a:pt x="8" y="41"/>
                </a:lnTo>
                <a:lnTo>
                  <a:pt x="10" y="38"/>
                </a:lnTo>
                <a:lnTo>
                  <a:pt x="12" y="35"/>
                </a:lnTo>
                <a:lnTo>
                  <a:pt x="13" y="32"/>
                </a:lnTo>
                <a:lnTo>
                  <a:pt x="14" y="29"/>
                </a:lnTo>
                <a:lnTo>
                  <a:pt x="14" y="26"/>
                </a:lnTo>
                <a:lnTo>
                  <a:pt x="16" y="19"/>
                </a:lnTo>
                <a:lnTo>
                  <a:pt x="17" y="11"/>
                </a:lnTo>
                <a:lnTo>
                  <a:pt x="18" y="5"/>
                </a:lnTo>
                <a:lnTo>
                  <a:pt x="18" y="0"/>
                </a:lnTo>
                <a:lnTo>
                  <a:pt x="7" y="0"/>
                </a:lnTo>
                <a:lnTo>
                  <a:pt x="7" y="4"/>
                </a:lnTo>
                <a:lnTo>
                  <a:pt x="7" y="10"/>
                </a:lnTo>
                <a:lnTo>
                  <a:pt x="6" y="17"/>
                </a:lnTo>
                <a:lnTo>
                  <a:pt x="4" y="23"/>
                </a:lnTo>
                <a:lnTo>
                  <a:pt x="4" y="27"/>
                </a:lnTo>
                <a:lnTo>
                  <a:pt x="3" y="29"/>
                </a:lnTo>
                <a:lnTo>
                  <a:pt x="2" y="31"/>
                </a:lnTo>
                <a:lnTo>
                  <a:pt x="1" y="33"/>
                </a:lnTo>
                <a:lnTo>
                  <a:pt x="0" y="35"/>
                </a:lnTo>
                <a:lnTo>
                  <a:pt x="0" y="36"/>
                </a:lnTo>
                <a:lnTo>
                  <a:pt x="0" y="36"/>
                </a:lnTo>
                <a:lnTo>
                  <a:pt x="0" y="4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" name=""/>
          <p:cNvSpPr/>
          <p:nvPr/>
        </p:nvSpPr>
        <p:spPr>
          <a:xfrm>
            <a:off x="1376280" y="5118120"/>
            <a:ext cx="54000" cy="3960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1"/>
                </a:moveTo>
                <a:lnTo>
                  <a:pt x="0" y="1"/>
                </a:lnTo>
                <a:lnTo>
                  <a:pt x="1" y="3"/>
                </a:lnTo>
                <a:lnTo>
                  <a:pt x="2" y="7"/>
                </a:lnTo>
                <a:lnTo>
                  <a:pt x="3" y="10"/>
                </a:lnTo>
                <a:lnTo>
                  <a:pt x="4" y="12"/>
                </a:lnTo>
                <a:lnTo>
                  <a:pt x="5" y="14"/>
                </a:lnTo>
                <a:lnTo>
                  <a:pt x="7" y="16"/>
                </a:lnTo>
                <a:lnTo>
                  <a:pt x="9" y="17"/>
                </a:lnTo>
                <a:lnTo>
                  <a:pt x="11" y="19"/>
                </a:lnTo>
                <a:lnTo>
                  <a:pt x="13" y="21"/>
                </a:lnTo>
                <a:lnTo>
                  <a:pt x="16" y="22"/>
                </a:lnTo>
                <a:lnTo>
                  <a:pt x="19" y="23"/>
                </a:lnTo>
                <a:lnTo>
                  <a:pt x="22" y="24"/>
                </a:lnTo>
                <a:lnTo>
                  <a:pt x="24" y="24"/>
                </a:lnTo>
                <a:lnTo>
                  <a:pt x="28" y="25"/>
                </a:lnTo>
                <a:lnTo>
                  <a:pt x="30" y="25"/>
                </a:lnTo>
                <a:lnTo>
                  <a:pt x="34" y="25"/>
                </a:lnTo>
                <a:lnTo>
                  <a:pt x="34" y="16"/>
                </a:lnTo>
                <a:lnTo>
                  <a:pt x="31" y="16"/>
                </a:lnTo>
                <a:lnTo>
                  <a:pt x="29" y="15"/>
                </a:lnTo>
                <a:lnTo>
                  <a:pt x="26" y="15"/>
                </a:lnTo>
                <a:lnTo>
                  <a:pt x="24" y="14"/>
                </a:lnTo>
                <a:lnTo>
                  <a:pt x="23" y="14"/>
                </a:lnTo>
                <a:lnTo>
                  <a:pt x="21" y="13"/>
                </a:lnTo>
                <a:lnTo>
                  <a:pt x="19" y="12"/>
                </a:lnTo>
                <a:lnTo>
                  <a:pt x="17" y="11"/>
                </a:lnTo>
                <a:lnTo>
                  <a:pt x="16" y="10"/>
                </a:lnTo>
                <a:lnTo>
                  <a:pt x="15" y="10"/>
                </a:lnTo>
                <a:lnTo>
                  <a:pt x="13" y="8"/>
                </a:lnTo>
                <a:lnTo>
                  <a:pt x="12" y="7"/>
                </a:lnTo>
                <a:lnTo>
                  <a:pt x="12" y="5"/>
                </a:lnTo>
                <a:lnTo>
                  <a:pt x="12" y="3"/>
                </a:lnTo>
                <a:lnTo>
                  <a:pt x="11" y="2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" name=""/>
          <p:cNvSpPr/>
          <p:nvPr/>
        </p:nvSpPr>
        <p:spPr>
          <a:xfrm>
            <a:off x="1384200" y="51181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" name=""/>
          <p:cNvSpPr/>
          <p:nvPr/>
        </p:nvSpPr>
        <p:spPr>
          <a:xfrm>
            <a:off x="1376280" y="5081760"/>
            <a:ext cx="15840" cy="36360"/>
          </a:xfrm>
          <a:custGeom>
            <a:avLst/>
            <a:gdLst/>
            <a:ahLst/>
            <a:rect l="l" t="t" r="r" b="b"/>
            <a:pathLst>
              <a:path w="10" h="23">
                <a:moveTo>
                  <a:pt x="0" y="0"/>
                </a:moveTo>
                <a:lnTo>
                  <a:pt x="0" y="1"/>
                </a:lnTo>
                <a:lnTo>
                  <a:pt x="0" y="23"/>
                </a:lnTo>
                <a:lnTo>
                  <a:pt x="10" y="23"/>
                </a:lnTo>
                <a:lnTo>
                  <a:pt x="1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" name=""/>
          <p:cNvSpPr/>
          <p:nvPr/>
        </p:nvSpPr>
        <p:spPr>
          <a:xfrm>
            <a:off x="1384200" y="5083200"/>
            <a:ext cx="792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" name=""/>
          <p:cNvSpPr/>
          <p:nvPr/>
        </p:nvSpPr>
        <p:spPr>
          <a:xfrm>
            <a:off x="1371600" y="5025960"/>
            <a:ext cx="23760" cy="58680"/>
          </a:xfrm>
          <a:custGeom>
            <a:avLst/>
            <a:gdLst/>
            <a:ahLst/>
            <a:rect l="l" t="t" r="r" b="b"/>
            <a:pathLst>
              <a:path w="15" h="37">
                <a:moveTo>
                  <a:pt x="0" y="0"/>
                </a:moveTo>
                <a:lnTo>
                  <a:pt x="0" y="1"/>
                </a:lnTo>
                <a:lnTo>
                  <a:pt x="0" y="6"/>
                </a:lnTo>
                <a:lnTo>
                  <a:pt x="1" y="11"/>
                </a:lnTo>
                <a:lnTo>
                  <a:pt x="2" y="15"/>
                </a:lnTo>
                <a:lnTo>
                  <a:pt x="3" y="19"/>
                </a:lnTo>
                <a:lnTo>
                  <a:pt x="3" y="23"/>
                </a:lnTo>
                <a:lnTo>
                  <a:pt x="4" y="27"/>
                </a:lnTo>
                <a:lnTo>
                  <a:pt x="4" y="28"/>
                </a:lnTo>
                <a:lnTo>
                  <a:pt x="4" y="31"/>
                </a:lnTo>
                <a:lnTo>
                  <a:pt x="3" y="33"/>
                </a:lnTo>
                <a:lnTo>
                  <a:pt x="3" y="34"/>
                </a:lnTo>
                <a:lnTo>
                  <a:pt x="13" y="37"/>
                </a:lnTo>
                <a:lnTo>
                  <a:pt x="14" y="34"/>
                </a:lnTo>
                <a:lnTo>
                  <a:pt x="15" y="32"/>
                </a:lnTo>
                <a:lnTo>
                  <a:pt x="15" y="29"/>
                </a:lnTo>
                <a:lnTo>
                  <a:pt x="15" y="26"/>
                </a:lnTo>
                <a:lnTo>
                  <a:pt x="14" y="22"/>
                </a:lnTo>
                <a:lnTo>
                  <a:pt x="13" y="17"/>
                </a:lnTo>
                <a:lnTo>
                  <a:pt x="12" y="13"/>
                </a:lnTo>
                <a:lnTo>
                  <a:pt x="11" y="9"/>
                </a:lnTo>
                <a:lnTo>
                  <a:pt x="10" y="5"/>
                </a:lnTo>
                <a:lnTo>
                  <a:pt x="1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" name=""/>
          <p:cNvSpPr/>
          <p:nvPr/>
        </p:nvSpPr>
        <p:spPr>
          <a:xfrm>
            <a:off x="1379520" y="502596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" name=""/>
          <p:cNvSpPr/>
          <p:nvPr/>
        </p:nvSpPr>
        <p:spPr>
          <a:xfrm>
            <a:off x="1371600" y="4962600"/>
            <a:ext cx="20520" cy="65160"/>
          </a:xfrm>
          <a:custGeom>
            <a:avLst/>
            <a:gdLst/>
            <a:ahLst/>
            <a:rect l="l" t="t" r="r" b="b"/>
            <a:pathLst>
              <a:path w="13" h="41">
                <a:moveTo>
                  <a:pt x="8" y="0"/>
                </a:moveTo>
                <a:lnTo>
                  <a:pt x="3" y="4"/>
                </a:lnTo>
                <a:lnTo>
                  <a:pt x="0" y="40"/>
                </a:lnTo>
                <a:lnTo>
                  <a:pt x="9" y="41"/>
                </a:lnTo>
                <a:lnTo>
                  <a:pt x="13" y="5"/>
                </a:lnTo>
                <a:lnTo>
                  <a:pt x="8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" name=""/>
          <p:cNvSpPr/>
          <p:nvPr/>
        </p:nvSpPr>
        <p:spPr>
          <a:xfrm>
            <a:off x="1384200" y="4971960"/>
            <a:ext cx="180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" name=""/>
          <p:cNvSpPr/>
          <p:nvPr/>
        </p:nvSpPr>
        <p:spPr>
          <a:xfrm>
            <a:off x="1384200" y="4962600"/>
            <a:ext cx="2376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15" y="4"/>
                </a:moveTo>
                <a:lnTo>
                  <a:pt x="10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10" y="10"/>
                </a:lnTo>
                <a:lnTo>
                  <a:pt x="4" y="6"/>
                </a:lnTo>
                <a:lnTo>
                  <a:pt x="15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" name=""/>
          <p:cNvSpPr/>
          <p:nvPr/>
        </p:nvSpPr>
        <p:spPr>
          <a:xfrm>
            <a:off x="1390680" y="497196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1"/>
                </a:moveTo>
                <a:lnTo>
                  <a:pt x="5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" name=""/>
          <p:cNvSpPr/>
          <p:nvPr/>
        </p:nvSpPr>
        <p:spPr>
          <a:xfrm>
            <a:off x="1390680" y="497196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1"/>
                </a:moveTo>
                <a:lnTo>
                  <a:pt x="5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" name=""/>
          <p:cNvSpPr/>
          <p:nvPr/>
        </p:nvSpPr>
        <p:spPr>
          <a:xfrm>
            <a:off x="1486080" y="5267160"/>
            <a:ext cx="56880" cy="44640"/>
          </a:xfrm>
          <a:custGeom>
            <a:avLst/>
            <a:gdLst/>
            <a:ahLst/>
            <a:rect l="l" t="t" r="r" b="b"/>
            <a:pathLst>
              <a:path w="36" h="28">
                <a:moveTo>
                  <a:pt x="0" y="11"/>
                </a:moveTo>
                <a:lnTo>
                  <a:pt x="6" y="7"/>
                </a:lnTo>
                <a:lnTo>
                  <a:pt x="11" y="3"/>
                </a:lnTo>
                <a:lnTo>
                  <a:pt x="15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3" y="3"/>
                </a:lnTo>
                <a:lnTo>
                  <a:pt x="34" y="4"/>
                </a:lnTo>
                <a:lnTo>
                  <a:pt x="36" y="5"/>
                </a:lnTo>
                <a:lnTo>
                  <a:pt x="34" y="9"/>
                </a:lnTo>
                <a:lnTo>
                  <a:pt x="33" y="14"/>
                </a:lnTo>
                <a:lnTo>
                  <a:pt x="30" y="17"/>
                </a:lnTo>
                <a:lnTo>
                  <a:pt x="27" y="20"/>
                </a:lnTo>
                <a:lnTo>
                  <a:pt x="26" y="22"/>
                </a:lnTo>
                <a:lnTo>
                  <a:pt x="24" y="24"/>
                </a:lnTo>
                <a:lnTo>
                  <a:pt x="23" y="25"/>
                </a:lnTo>
                <a:lnTo>
                  <a:pt x="20" y="26"/>
                </a:lnTo>
                <a:lnTo>
                  <a:pt x="19" y="26"/>
                </a:lnTo>
                <a:lnTo>
                  <a:pt x="17" y="27"/>
                </a:lnTo>
                <a:lnTo>
                  <a:pt x="15" y="28"/>
                </a:lnTo>
                <a:lnTo>
                  <a:pt x="12" y="28"/>
                </a:lnTo>
                <a:lnTo>
                  <a:pt x="9" y="28"/>
                </a:lnTo>
                <a:lnTo>
                  <a:pt x="7" y="27"/>
                </a:lnTo>
                <a:lnTo>
                  <a:pt x="5" y="26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9"/>
                </a:lnTo>
                <a:lnTo>
                  <a:pt x="0" y="16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" name=""/>
          <p:cNvSpPr/>
          <p:nvPr/>
        </p:nvSpPr>
        <p:spPr>
          <a:xfrm>
            <a:off x="1479600" y="5257800"/>
            <a:ext cx="47520" cy="33480"/>
          </a:xfrm>
          <a:custGeom>
            <a:avLst/>
            <a:gdLst/>
            <a:ahLst/>
            <a:rect l="l" t="t" r="r" b="b"/>
            <a:pathLst>
              <a:path w="30" h="21">
                <a:moveTo>
                  <a:pt x="30" y="0"/>
                </a:moveTo>
                <a:lnTo>
                  <a:pt x="30" y="0"/>
                </a:lnTo>
                <a:lnTo>
                  <a:pt x="24" y="0"/>
                </a:lnTo>
                <a:lnTo>
                  <a:pt x="20" y="1"/>
                </a:lnTo>
                <a:lnTo>
                  <a:pt x="16" y="2"/>
                </a:lnTo>
                <a:lnTo>
                  <a:pt x="12" y="4"/>
                </a:lnTo>
                <a:lnTo>
                  <a:pt x="6" y="8"/>
                </a:lnTo>
                <a:lnTo>
                  <a:pt x="0" y="13"/>
                </a:lnTo>
                <a:lnTo>
                  <a:pt x="6" y="21"/>
                </a:lnTo>
                <a:lnTo>
                  <a:pt x="12" y="16"/>
                </a:lnTo>
                <a:lnTo>
                  <a:pt x="17" y="13"/>
                </a:lnTo>
                <a:lnTo>
                  <a:pt x="20" y="11"/>
                </a:lnTo>
                <a:lnTo>
                  <a:pt x="23" y="10"/>
                </a:lnTo>
                <a:lnTo>
                  <a:pt x="25" y="10"/>
                </a:lnTo>
                <a:lnTo>
                  <a:pt x="30" y="10"/>
                </a:lnTo>
                <a:lnTo>
                  <a:pt x="3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" name=""/>
          <p:cNvSpPr/>
          <p:nvPr/>
        </p:nvSpPr>
        <p:spPr>
          <a:xfrm>
            <a:off x="1527120" y="525780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12"/>
                </a:moveTo>
                <a:lnTo>
                  <a:pt x="12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0" y="4"/>
                </a:lnTo>
                <a:lnTo>
                  <a:pt x="8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4" y="12"/>
                </a:lnTo>
                <a:lnTo>
                  <a:pt x="6" y="13"/>
                </a:lnTo>
                <a:lnTo>
                  <a:pt x="9" y="15"/>
                </a:lnTo>
                <a:lnTo>
                  <a:pt x="5" y="8"/>
                </a:lnTo>
                <a:lnTo>
                  <a:pt x="15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" name=""/>
          <p:cNvSpPr/>
          <p:nvPr/>
        </p:nvSpPr>
        <p:spPr>
          <a:xfrm>
            <a:off x="1504800" y="5270400"/>
            <a:ext cx="46080" cy="49320"/>
          </a:xfrm>
          <a:custGeom>
            <a:avLst/>
            <a:gdLst/>
            <a:ahLst/>
            <a:rect l="l" t="t" r="r" b="b"/>
            <a:pathLst>
              <a:path w="29" h="31">
                <a:moveTo>
                  <a:pt x="0" y="31"/>
                </a:moveTo>
                <a:lnTo>
                  <a:pt x="0" y="31"/>
                </a:lnTo>
                <a:lnTo>
                  <a:pt x="3" y="31"/>
                </a:lnTo>
                <a:lnTo>
                  <a:pt x="6" y="30"/>
                </a:lnTo>
                <a:lnTo>
                  <a:pt x="9" y="29"/>
                </a:lnTo>
                <a:lnTo>
                  <a:pt x="11" y="28"/>
                </a:lnTo>
                <a:lnTo>
                  <a:pt x="14" y="27"/>
                </a:lnTo>
                <a:lnTo>
                  <a:pt x="16" y="25"/>
                </a:lnTo>
                <a:lnTo>
                  <a:pt x="18" y="24"/>
                </a:lnTo>
                <a:lnTo>
                  <a:pt x="19" y="21"/>
                </a:lnTo>
                <a:lnTo>
                  <a:pt x="23" y="17"/>
                </a:lnTo>
                <a:lnTo>
                  <a:pt x="25" y="13"/>
                </a:lnTo>
                <a:lnTo>
                  <a:pt x="27" y="9"/>
                </a:lnTo>
                <a:lnTo>
                  <a:pt x="29" y="4"/>
                </a:lnTo>
                <a:lnTo>
                  <a:pt x="19" y="0"/>
                </a:lnTo>
                <a:lnTo>
                  <a:pt x="18" y="4"/>
                </a:lnTo>
                <a:lnTo>
                  <a:pt x="16" y="9"/>
                </a:lnTo>
                <a:lnTo>
                  <a:pt x="14" y="12"/>
                </a:lnTo>
                <a:lnTo>
                  <a:pt x="11" y="16"/>
                </a:lnTo>
                <a:lnTo>
                  <a:pt x="10" y="17"/>
                </a:lnTo>
                <a:lnTo>
                  <a:pt x="9" y="17"/>
                </a:lnTo>
                <a:lnTo>
                  <a:pt x="8" y="18"/>
                </a:lnTo>
                <a:lnTo>
                  <a:pt x="7" y="19"/>
                </a:lnTo>
                <a:lnTo>
                  <a:pt x="5" y="20"/>
                </a:lnTo>
                <a:lnTo>
                  <a:pt x="4" y="20"/>
                </a:lnTo>
                <a:lnTo>
                  <a:pt x="2" y="21"/>
                </a:lnTo>
                <a:lnTo>
                  <a:pt x="0" y="21"/>
                </a:lnTo>
                <a:lnTo>
                  <a:pt x="0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" name=""/>
          <p:cNvSpPr/>
          <p:nvPr/>
        </p:nvSpPr>
        <p:spPr>
          <a:xfrm>
            <a:off x="1476360" y="529272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3" y="10"/>
                </a:lnTo>
                <a:lnTo>
                  <a:pt x="5" y="12"/>
                </a:lnTo>
                <a:lnTo>
                  <a:pt x="8" y="14"/>
                </a:lnTo>
                <a:lnTo>
                  <a:pt x="11" y="16"/>
                </a:lnTo>
                <a:lnTo>
                  <a:pt x="14" y="17"/>
                </a:lnTo>
                <a:lnTo>
                  <a:pt x="18" y="17"/>
                </a:lnTo>
                <a:lnTo>
                  <a:pt x="18" y="7"/>
                </a:lnTo>
                <a:lnTo>
                  <a:pt x="16" y="7"/>
                </a:lnTo>
                <a:lnTo>
                  <a:pt x="14" y="6"/>
                </a:lnTo>
                <a:lnTo>
                  <a:pt x="13" y="6"/>
                </a:lnTo>
                <a:lnTo>
                  <a:pt x="12" y="5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" name=""/>
          <p:cNvSpPr/>
          <p:nvPr/>
        </p:nvSpPr>
        <p:spPr>
          <a:xfrm>
            <a:off x="1486080" y="5292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" name=""/>
          <p:cNvSpPr/>
          <p:nvPr/>
        </p:nvSpPr>
        <p:spPr>
          <a:xfrm>
            <a:off x="1486080" y="5292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" name=""/>
          <p:cNvSpPr/>
          <p:nvPr/>
        </p:nvSpPr>
        <p:spPr>
          <a:xfrm>
            <a:off x="1476360" y="527832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2" y="0"/>
                </a:moveTo>
                <a:lnTo>
                  <a:pt x="0" y="4"/>
                </a:lnTo>
                <a:lnTo>
                  <a:pt x="0" y="9"/>
                </a:lnTo>
                <a:lnTo>
                  <a:pt x="11" y="9"/>
                </a:lnTo>
                <a:lnTo>
                  <a:pt x="11" y="4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" name=""/>
          <p:cNvSpPr/>
          <p:nvPr/>
        </p:nvSpPr>
        <p:spPr>
          <a:xfrm>
            <a:off x="1486080" y="528480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" name=""/>
          <p:cNvSpPr/>
          <p:nvPr/>
        </p:nvSpPr>
        <p:spPr>
          <a:xfrm>
            <a:off x="1409760" y="5757840"/>
            <a:ext cx="95040" cy="141480"/>
          </a:xfrm>
          <a:custGeom>
            <a:avLst/>
            <a:gdLst/>
            <a:ahLst/>
            <a:rect l="l" t="t" r="r" b="b"/>
            <a:pathLst>
              <a:path w="60" h="89">
                <a:moveTo>
                  <a:pt x="12" y="67"/>
                </a:moveTo>
                <a:lnTo>
                  <a:pt x="13" y="67"/>
                </a:lnTo>
                <a:lnTo>
                  <a:pt x="13" y="66"/>
                </a:lnTo>
                <a:lnTo>
                  <a:pt x="14" y="66"/>
                </a:lnTo>
                <a:lnTo>
                  <a:pt x="15" y="65"/>
                </a:lnTo>
                <a:lnTo>
                  <a:pt x="16" y="63"/>
                </a:lnTo>
                <a:lnTo>
                  <a:pt x="16" y="62"/>
                </a:lnTo>
                <a:lnTo>
                  <a:pt x="18" y="57"/>
                </a:lnTo>
                <a:lnTo>
                  <a:pt x="18" y="53"/>
                </a:lnTo>
                <a:lnTo>
                  <a:pt x="17" y="52"/>
                </a:lnTo>
                <a:lnTo>
                  <a:pt x="16" y="51"/>
                </a:lnTo>
                <a:lnTo>
                  <a:pt x="15" y="51"/>
                </a:lnTo>
                <a:lnTo>
                  <a:pt x="12" y="50"/>
                </a:lnTo>
                <a:lnTo>
                  <a:pt x="10" y="49"/>
                </a:lnTo>
                <a:lnTo>
                  <a:pt x="6" y="49"/>
                </a:lnTo>
                <a:lnTo>
                  <a:pt x="4" y="48"/>
                </a:lnTo>
                <a:lnTo>
                  <a:pt x="4" y="47"/>
                </a:lnTo>
                <a:lnTo>
                  <a:pt x="3" y="46"/>
                </a:lnTo>
                <a:lnTo>
                  <a:pt x="2" y="45"/>
                </a:lnTo>
                <a:lnTo>
                  <a:pt x="2" y="43"/>
                </a:lnTo>
                <a:lnTo>
                  <a:pt x="7" y="43"/>
                </a:lnTo>
                <a:lnTo>
                  <a:pt x="11" y="42"/>
                </a:lnTo>
                <a:lnTo>
                  <a:pt x="12" y="42"/>
                </a:lnTo>
                <a:lnTo>
                  <a:pt x="13" y="42"/>
                </a:lnTo>
                <a:lnTo>
                  <a:pt x="15" y="41"/>
                </a:lnTo>
                <a:lnTo>
                  <a:pt x="16" y="40"/>
                </a:lnTo>
                <a:lnTo>
                  <a:pt x="16" y="39"/>
                </a:lnTo>
                <a:lnTo>
                  <a:pt x="17" y="38"/>
                </a:lnTo>
                <a:lnTo>
                  <a:pt x="18" y="36"/>
                </a:lnTo>
                <a:lnTo>
                  <a:pt x="18" y="35"/>
                </a:lnTo>
                <a:lnTo>
                  <a:pt x="18" y="31"/>
                </a:lnTo>
                <a:lnTo>
                  <a:pt x="18" y="27"/>
                </a:lnTo>
                <a:lnTo>
                  <a:pt x="18" y="23"/>
                </a:lnTo>
                <a:lnTo>
                  <a:pt x="19" y="20"/>
                </a:lnTo>
                <a:lnTo>
                  <a:pt x="19" y="15"/>
                </a:lnTo>
                <a:lnTo>
                  <a:pt x="22" y="10"/>
                </a:lnTo>
                <a:lnTo>
                  <a:pt x="23" y="8"/>
                </a:lnTo>
                <a:lnTo>
                  <a:pt x="24" y="7"/>
                </a:lnTo>
                <a:lnTo>
                  <a:pt x="26" y="4"/>
                </a:lnTo>
                <a:lnTo>
                  <a:pt x="26" y="2"/>
                </a:lnTo>
                <a:lnTo>
                  <a:pt x="28" y="1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40" y="6"/>
                </a:lnTo>
                <a:lnTo>
                  <a:pt x="43" y="9"/>
                </a:lnTo>
                <a:lnTo>
                  <a:pt x="46" y="14"/>
                </a:lnTo>
                <a:lnTo>
                  <a:pt x="48" y="18"/>
                </a:lnTo>
                <a:lnTo>
                  <a:pt x="50" y="22"/>
                </a:lnTo>
                <a:lnTo>
                  <a:pt x="51" y="25"/>
                </a:lnTo>
                <a:lnTo>
                  <a:pt x="51" y="53"/>
                </a:lnTo>
                <a:lnTo>
                  <a:pt x="52" y="56"/>
                </a:lnTo>
                <a:lnTo>
                  <a:pt x="53" y="59"/>
                </a:lnTo>
                <a:lnTo>
                  <a:pt x="54" y="63"/>
                </a:lnTo>
                <a:lnTo>
                  <a:pt x="56" y="65"/>
                </a:lnTo>
                <a:lnTo>
                  <a:pt x="57" y="68"/>
                </a:lnTo>
                <a:lnTo>
                  <a:pt x="59" y="71"/>
                </a:lnTo>
                <a:lnTo>
                  <a:pt x="60" y="74"/>
                </a:lnTo>
                <a:lnTo>
                  <a:pt x="60" y="77"/>
                </a:lnTo>
                <a:lnTo>
                  <a:pt x="60" y="79"/>
                </a:lnTo>
                <a:lnTo>
                  <a:pt x="59" y="81"/>
                </a:lnTo>
                <a:lnTo>
                  <a:pt x="58" y="83"/>
                </a:lnTo>
                <a:lnTo>
                  <a:pt x="57" y="84"/>
                </a:lnTo>
                <a:lnTo>
                  <a:pt x="56" y="87"/>
                </a:lnTo>
                <a:lnTo>
                  <a:pt x="53" y="88"/>
                </a:lnTo>
                <a:lnTo>
                  <a:pt x="52" y="89"/>
                </a:lnTo>
                <a:lnTo>
                  <a:pt x="49" y="89"/>
                </a:lnTo>
                <a:lnTo>
                  <a:pt x="47" y="89"/>
                </a:lnTo>
                <a:lnTo>
                  <a:pt x="46" y="88"/>
                </a:lnTo>
                <a:lnTo>
                  <a:pt x="44" y="88"/>
                </a:lnTo>
                <a:lnTo>
                  <a:pt x="42" y="86"/>
                </a:lnTo>
                <a:lnTo>
                  <a:pt x="41" y="85"/>
                </a:lnTo>
                <a:lnTo>
                  <a:pt x="40" y="84"/>
                </a:lnTo>
                <a:lnTo>
                  <a:pt x="39" y="83"/>
                </a:lnTo>
                <a:lnTo>
                  <a:pt x="39" y="81"/>
                </a:lnTo>
                <a:lnTo>
                  <a:pt x="36" y="74"/>
                </a:lnTo>
                <a:lnTo>
                  <a:pt x="33" y="69"/>
                </a:lnTo>
                <a:lnTo>
                  <a:pt x="32" y="72"/>
                </a:lnTo>
                <a:lnTo>
                  <a:pt x="32" y="75"/>
                </a:lnTo>
                <a:lnTo>
                  <a:pt x="31" y="77"/>
                </a:lnTo>
                <a:lnTo>
                  <a:pt x="30" y="79"/>
                </a:lnTo>
                <a:lnTo>
                  <a:pt x="29" y="80"/>
                </a:lnTo>
                <a:lnTo>
                  <a:pt x="28" y="81"/>
                </a:lnTo>
                <a:lnTo>
                  <a:pt x="26" y="81"/>
                </a:lnTo>
                <a:lnTo>
                  <a:pt x="26" y="82"/>
                </a:lnTo>
                <a:lnTo>
                  <a:pt x="23" y="82"/>
                </a:lnTo>
                <a:lnTo>
                  <a:pt x="19" y="82"/>
                </a:lnTo>
                <a:lnTo>
                  <a:pt x="18" y="82"/>
                </a:lnTo>
                <a:lnTo>
                  <a:pt x="16" y="82"/>
                </a:lnTo>
                <a:lnTo>
                  <a:pt x="15" y="82"/>
                </a:lnTo>
                <a:lnTo>
                  <a:pt x="13" y="81"/>
                </a:lnTo>
                <a:lnTo>
                  <a:pt x="11" y="79"/>
                </a:lnTo>
                <a:lnTo>
                  <a:pt x="8" y="77"/>
                </a:lnTo>
                <a:lnTo>
                  <a:pt x="4" y="73"/>
                </a:lnTo>
                <a:lnTo>
                  <a:pt x="0" y="69"/>
                </a:lnTo>
                <a:lnTo>
                  <a:pt x="4" y="68"/>
                </a:lnTo>
                <a:lnTo>
                  <a:pt x="6" y="67"/>
                </a:lnTo>
                <a:lnTo>
                  <a:pt x="9" y="67"/>
                </a:lnTo>
                <a:lnTo>
                  <a:pt x="12" y="6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" name=""/>
          <p:cNvSpPr/>
          <p:nvPr/>
        </p:nvSpPr>
        <p:spPr>
          <a:xfrm>
            <a:off x="1425600" y="5842080"/>
            <a:ext cx="20520" cy="30240"/>
          </a:xfrm>
          <a:custGeom>
            <a:avLst/>
            <a:gdLst/>
            <a:ahLst/>
            <a:rect l="l" t="t" r="r" b="b"/>
            <a:pathLst>
              <a:path w="13" h="19">
                <a:moveTo>
                  <a:pt x="2" y="0"/>
                </a:moveTo>
                <a:lnTo>
                  <a:pt x="2" y="0"/>
                </a:lnTo>
                <a:lnTo>
                  <a:pt x="2" y="3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2" y="9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9" y="16"/>
                </a:lnTo>
                <a:lnTo>
                  <a:pt x="9" y="14"/>
                </a:lnTo>
                <a:lnTo>
                  <a:pt x="10" y="13"/>
                </a:lnTo>
                <a:lnTo>
                  <a:pt x="11" y="10"/>
                </a:lnTo>
                <a:lnTo>
                  <a:pt x="13" y="5"/>
                </a:lnTo>
                <a:lnTo>
                  <a:pt x="13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" name=""/>
          <p:cNvSpPr/>
          <p:nvPr/>
        </p:nvSpPr>
        <p:spPr>
          <a:xfrm>
            <a:off x="1405080" y="5818320"/>
            <a:ext cx="41040" cy="28440"/>
          </a:xfrm>
          <a:custGeom>
            <a:avLst/>
            <a:gdLst/>
            <a:ahLst/>
            <a:rect l="l" t="t" r="r" b="b"/>
            <a:pathLst>
              <a:path w="26" h="18">
                <a:moveTo>
                  <a:pt x="5" y="0"/>
                </a:move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2" y="12"/>
                </a:lnTo>
                <a:lnTo>
                  <a:pt x="5" y="14"/>
                </a:lnTo>
                <a:lnTo>
                  <a:pt x="8" y="15"/>
                </a:lnTo>
                <a:lnTo>
                  <a:pt x="12" y="17"/>
                </a:lnTo>
                <a:lnTo>
                  <a:pt x="15" y="17"/>
                </a:lnTo>
                <a:lnTo>
                  <a:pt x="16" y="18"/>
                </a:lnTo>
                <a:lnTo>
                  <a:pt x="16" y="17"/>
                </a:lnTo>
                <a:lnTo>
                  <a:pt x="15" y="15"/>
                </a:lnTo>
                <a:lnTo>
                  <a:pt x="26" y="15"/>
                </a:lnTo>
                <a:lnTo>
                  <a:pt x="26" y="12"/>
                </a:lnTo>
                <a:lnTo>
                  <a:pt x="24" y="11"/>
                </a:lnTo>
                <a:lnTo>
                  <a:pt x="22" y="9"/>
                </a:lnTo>
                <a:lnTo>
                  <a:pt x="20" y="8"/>
                </a:lnTo>
                <a:lnTo>
                  <a:pt x="17" y="7"/>
                </a:lnTo>
                <a:lnTo>
                  <a:pt x="14" y="6"/>
                </a:lnTo>
                <a:lnTo>
                  <a:pt x="12" y="6"/>
                </a:lnTo>
                <a:lnTo>
                  <a:pt x="10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" name=""/>
          <p:cNvSpPr/>
          <p:nvPr/>
        </p:nvSpPr>
        <p:spPr>
          <a:xfrm>
            <a:off x="1413000" y="5799240"/>
            <a:ext cx="33120" cy="36360"/>
          </a:xfrm>
          <a:custGeom>
            <a:avLst/>
            <a:gdLst/>
            <a:ahLst/>
            <a:rect l="l" t="t" r="r" b="b"/>
            <a:pathLst>
              <a:path w="21" h="23">
                <a:moveTo>
                  <a:pt x="10" y="0"/>
                </a:moveTo>
                <a:lnTo>
                  <a:pt x="10" y="0"/>
                </a:lnTo>
                <a:lnTo>
                  <a:pt x="10" y="4"/>
                </a:lnTo>
                <a:lnTo>
                  <a:pt x="10" y="8"/>
                </a:lnTo>
                <a:lnTo>
                  <a:pt x="10" y="9"/>
                </a:lnTo>
                <a:lnTo>
                  <a:pt x="10" y="10"/>
                </a:lnTo>
                <a:lnTo>
                  <a:pt x="10" y="10"/>
                </a:lnTo>
                <a:lnTo>
                  <a:pt x="10" y="11"/>
                </a:lnTo>
                <a:lnTo>
                  <a:pt x="9" y="11"/>
                </a:lnTo>
                <a:lnTo>
                  <a:pt x="5" y="12"/>
                </a:lnTo>
                <a:lnTo>
                  <a:pt x="0" y="12"/>
                </a:lnTo>
                <a:lnTo>
                  <a:pt x="0" y="23"/>
                </a:lnTo>
                <a:lnTo>
                  <a:pt x="6" y="22"/>
                </a:lnTo>
                <a:lnTo>
                  <a:pt x="10" y="22"/>
                </a:lnTo>
                <a:lnTo>
                  <a:pt x="13" y="21"/>
                </a:lnTo>
                <a:lnTo>
                  <a:pt x="15" y="20"/>
                </a:lnTo>
                <a:lnTo>
                  <a:pt x="17" y="18"/>
                </a:lnTo>
                <a:lnTo>
                  <a:pt x="18" y="16"/>
                </a:lnTo>
                <a:lnTo>
                  <a:pt x="19" y="15"/>
                </a:lnTo>
                <a:lnTo>
                  <a:pt x="20" y="13"/>
                </a:lnTo>
                <a:lnTo>
                  <a:pt x="21" y="11"/>
                </a:lnTo>
                <a:lnTo>
                  <a:pt x="21" y="9"/>
                </a:lnTo>
                <a:lnTo>
                  <a:pt x="21" y="5"/>
                </a:lnTo>
                <a:lnTo>
                  <a:pt x="21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" name=""/>
          <p:cNvSpPr/>
          <p:nvPr/>
        </p:nvSpPr>
        <p:spPr>
          <a:xfrm>
            <a:off x="1430280" y="5749920"/>
            <a:ext cx="31680" cy="49320"/>
          </a:xfrm>
          <a:custGeom>
            <a:avLst/>
            <a:gdLst/>
            <a:ahLst/>
            <a:rect l="l" t="t" r="r" b="b"/>
            <a:pathLst>
              <a:path w="20" h="31">
                <a:moveTo>
                  <a:pt x="20" y="0"/>
                </a:moveTo>
                <a:lnTo>
                  <a:pt x="20" y="0"/>
                </a:lnTo>
                <a:lnTo>
                  <a:pt x="17" y="1"/>
                </a:lnTo>
                <a:lnTo>
                  <a:pt x="14" y="2"/>
                </a:lnTo>
                <a:lnTo>
                  <a:pt x="12" y="3"/>
                </a:lnTo>
                <a:lnTo>
                  <a:pt x="10" y="4"/>
                </a:lnTo>
                <a:lnTo>
                  <a:pt x="8" y="7"/>
                </a:lnTo>
                <a:lnTo>
                  <a:pt x="7" y="9"/>
                </a:lnTo>
                <a:lnTo>
                  <a:pt x="5" y="11"/>
                </a:lnTo>
                <a:lnTo>
                  <a:pt x="4" y="14"/>
                </a:lnTo>
                <a:lnTo>
                  <a:pt x="3" y="19"/>
                </a:lnTo>
                <a:lnTo>
                  <a:pt x="1" y="24"/>
                </a:lnTo>
                <a:lnTo>
                  <a:pt x="0" y="28"/>
                </a:lnTo>
                <a:lnTo>
                  <a:pt x="0" y="31"/>
                </a:lnTo>
                <a:lnTo>
                  <a:pt x="10" y="31"/>
                </a:lnTo>
                <a:lnTo>
                  <a:pt x="10" y="29"/>
                </a:lnTo>
                <a:lnTo>
                  <a:pt x="10" y="25"/>
                </a:lnTo>
                <a:lnTo>
                  <a:pt x="12" y="22"/>
                </a:lnTo>
                <a:lnTo>
                  <a:pt x="14" y="17"/>
                </a:lnTo>
                <a:lnTo>
                  <a:pt x="14" y="16"/>
                </a:lnTo>
                <a:lnTo>
                  <a:pt x="15" y="14"/>
                </a:lnTo>
                <a:lnTo>
                  <a:pt x="17" y="12"/>
                </a:lnTo>
                <a:lnTo>
                  <a:pt x="17" y="11"/>
                </a:lnTo>
                <a:lnTo>
                  <a:pt x="18" y="10"/>
                </a:lnTo>
                <a:lnTo>
                  <a:pt x="19" y="10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" name=""/>
          <p:cNvSpPr/>
          <p:nvPr/>
        </p:nvSpPr>
        <p:spPr>
          <a:xfrm>
            <a:off x="1460520" y="5749920"/>
            <a:ext cx="36360" cy="49320"/>
          </a:xfrm>
          <a:custGeom>
            <a:avLst/>
            <a:gdLst/>
            <a:ahLst/>
            <a:rect l="l" t="t" r="r" b="b"/>
            <a:pathLst>
              <a:path w="23" h="31">
                <a:moveTo>
                  <a:pt x="23" y="31"/>
                </a:moveTo>
                <a:lnTo>
                  <a:pt x="23" y="29"/>
                </a:lnTo>
                <a:lnTo>
                  <a:pt x="21" y="25"/>
                </a:lnTo>
                <a:lnTo>
                  <a:pt x="20" y="21"/>
                </a:lnTo>
                <a:lnTo>
                  <a:pt x="17" y="17"/>
                </a:lnTo>
                <a:lnTo>
                  <a:pt x="14" y="12"/>
                </a:lnTo>
                <a:lnTo>
                  <a:pt x="12" y="8"/>
                </a:lnTo>
                <a:lnTo>
                  <a:pt x="9" y="4"/>
                </a:lnTo>
                <a:lnTo>
                  <a:pt x="7" y="3"/>
                </a:lnTo>
                <a:lnTo>
                  <a:pt x="6" y="2"/>
                </a:lnTo>
                <a:lnTo>
                  <a:pt x="4" y="1"/>
                </a:lnTo>
                <a:lnTo>
                  <a:pt x="1" y="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3" y="14"/>
                </a:lnTo>
                <a:lnTo>
                  <a:pt x="7" y="18"/>
                </a:lnTo>
                <a:lnTo>
                  <a:pt x="8" y="22"/>
                </a:lnTo>
                <a:lnTo>
                  <a:pt x="11" y="26"/>
                </a:lnTo>
                <a:lnTo>
                  <a:pt x="13" y="29"/>
                </a:lnTo>
                <a:lnTo>
                  <a:pt x="14" y="31"/>
                </a:lnTo>
                <a:lnTo>
                  <a:pt x="14" y="31"/>
                </a:lnTo>
                <a:lnTo>
                  <a:pt x="23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" name=""/>
          <p:cNvSpPr/>
          <p:nvPr/>
        </p:nvSpPr>
        <p:spPr>
          <a:xfrm>
            <a:off x="1482840" y="579744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" name=""/>
          <p:cNvSpPr/>
          <p:nvPr/>
        </p:nvSpPr>
        <p:spPr>
          <a:xfrm>
            <a:off x="1482840" y="5797440"/>
            <a:ext cx="14040" cy="47880"/>
          </a:xfrm>
          <a:custGeom>
            <a:avLst/>
            <a:gdLst/>
            <a:ahLst/>
            <a:rect l="l" t="t" r="r" b="b"/>
            <a:pathLst>
              <a:path w="9" h="30">
                <a:moveTo>
                  <a:pt x="0" y="30"/>
                </a:moveTo>
                <a:lnTo>
                  <a:pt x="9" y="28"/>
                </a:lnTo>
                <a:lnTo>
                  <a:pt x="9" y="0"/>
                </a:lnTo>
                <a:lnTo>
                  <a:pt x="0" y="0"/>
                </a:lnTo>
                <a:lnTo>
                  <a:pt x="0" y="28"/>
                </a:lnTo>
                <a:lnTo>
                  <a:pt x="0" y="3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" name=""/>
          <p:cNvSpPr/>
          <p:nvPr/>
        </p:nvSpPr>
        <p:spPr>
          <a:xfrm>
            <a:off x="1482840" y="584208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2"/>
                </a:move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" name=""/>
          <p:cNvSpPr/>
          <p:nvPr/>
        </p:nvSpPr>
        <p:spPr>
          <a:xfrm>
            <a:off x="1482840" y="5840280"/>
            <a:ext cx="29880" cy="39960"/>
          </a:xfrm>
          <a:custGeom>
            <a:avLst/>
            <a:gdLst/>
            <a:ahLst/>
            <a:rect l="l" t="t" r="r" b="b"/>
            <a:pathLst>
              <a:path w="19" h="25">
                <a:moveTo>
                  <a:pt x="19" y="25"/>
                </a:moveTo>
                <a:lnTo>
                  <a:pt x="19" y="25"/>
                </a:lnTo>
                <a:lnTo>
                  <a:pt x="19" y="21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8"/>
                </a:lnTo>
                <a:lnTo>
                  <a:pt x="12" y="5"/>
                </a:lnTo>
                <a:lnTo>
                  <a:pt x="10" y="3"/>
                </a:lnTo>
                <a:lnTo>
                  <a:pt x="10" y="0"/>
                </a:lnTo>
                <a:lnTo>
                  <a:pt x="0" y="3"/>
                </a:lnTo>
                <a:lnTo>
                  <a:pt x="0" y="6"/>
                </a:lnTo>
                <a:lnTo>
                  <a:pt x="2" y="10"/>
                </a:lnTo>
                <a:lnTo>
                  <a:pt x="4" y="12"/>
                </a:lnTo>
                <a:lnTo>
                  <a:pt x="5" y="15"/>
                </a:lnTo>
                <a:lnTo>
                  <a:pt x="7" y="18"/>
                </a:lnTo>
                <a:lnTo>
                  <a:pt x="7" y="20"/>
                </a:lnTo>
                <a:lnTo>
                  <a:pt x="8" y="23"/>
                </a:lnTo>
                <a:lnTo>
                  <a:pt x="8" y="25"/>
                </a:lnTo>
                <a:lnTo>
                  <a:pt x="19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" name=""/>
          <p:cNvSpPr/>
          <p:nvPr/>
        </p:nvSpPr>
        <p:spPr>
          <a:xfrm>
            <a:off x="1487520" y="588024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7"/>
                </a:moveTo>
                <a:lnTo>
                  <a:pt x="0" y="17"/>
                </a:lnTo>
                <a:lnTo>
                  <a:pt x="4" y="16"/>
                </a:lnTo>
                <a:lnTo>
                  <a:pt x="7" y="15"/>
                </a:lnTo>
                <a:lnTo>
                  <a:pt x="10" y="14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6" y="2"/>
                </a:lnTo>
                <a:lnTo>
                  <a:pt x="16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4" y="3"/>
                </a:lnTo>
                <a:lnTo>
                  <a:pt x="4" y="5"/>
                </a:lnTo>
                <a:lnTo>
                  <a:pt x="3" y="6"/>
                </a:lnTo>
                <a:lnTo>
                  <a:pt x="2" y="7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" name=""/>
          <p:cNvSpPr/>
          <p:nvPr/>
        </p:nvSpPr>
        <p:spPr>
          <a:xfrm>
            <a:off x="1454040" y="5861160"/>
            <a:ext cx="33480" cy="46080"/>
          </a:xfrm>
          <a:custGeom>
            <a:avLst/>
            <a:gdLst/>
            <a:ahLst/>
            <a:rect l="l" t="t" r="r" b="b"/>
            <a:pathLst>
              <a:path w="21" h="29">
                <a:moveTo>
                  <a:pt x="10" y="3"/>
                </a:moveTo>
                <a:lnTo>
                  <a:pt x="1" y="5"/>
                </a:lnTo>
                <a:lnTo>
                  <a:pt x="3" y="10"/>
                </a:lnTo>
                <a:lnTo>
                  <a:pt x="6" y="17"/>
                </a:lnTo>
                <a:lnTo>
                  <a:pt x="7" y="19"/>
                </a:lnTo>
                <a:lnTo>
                  <a:pt x="7" y="21"/>
                </a:lnTo>
                <a:lnTo>
                  <a:pt x="9" y="23"/>
                </a:lnTo>
                <a:lnTo>
                  <a:pt x="10" y="24"/>
                </a:lnTo>
                <a:lnTo>
                  <a:pt x="13" y="26"/>
                </a:lnTo>
                <a:lnTo>
                  <a:pt x="15" y="28"/>
                </a:lnTo>
                <a:lnTo>
                  <a:pt x="18" y="29"/>
                </a:lnTo>
                <a:lnTo>
                  <a:pt x="21" y="29"/>
                </a:lnTo>
                <a:lnTo>
                  <a:pt x="21" y="18"/>
                </a:lnTo>
                <a:lnTo>
                  <a:pt x="20" y="18"/>
                </a:lnTo>
                <a:lnTo>
                  <a:pt x="19" y="18"/>
                </a:lnTo>
                <a:lnTo>
                  <a:pt x="18" y="17"/>
                </a:lnTo>
                <a:lnTo>
                  <a:pt x="17" y="17"/>
                </a:lnTo>
                <a:lnTo>
                  <a:pt x="17" y="16"/>
                </a:lnTo>
                <a:lnTo>
                  <a:pt x="16" y="15"/>
                </a:lnTo>
                <a:lnTo>
                  <a:pt x="15" y="15"/>
                </a:lnTo>
                <a:lnTo>
                  <a:pt x="14" y="13"/>
                </a:lnTo>
                <a:lnTo>
                  <a:pt x="12" y="6"/>
                </a:lnTo>
                <a:lnTo>
                  <a:pt x="9" y="0"/>
                </a:lnTo>
                <a:lnTo>
                  <a:pt x="0" y="2"/>
                </a:lnTo>
                <a:lnTo>
                  <a:pt x="1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" name=""/>
          <p:cNvSpPr/>
          <p:nvPr/>
        </p:nvSpPr>
        <p:spPr>
          <a:xfrm>
            <a:off x="1441440" y="58658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0" y="19"/>
                </a:moveTo>
                <a:lnTo>
                  <a:pt x="0" y="19"/>
                </a:lnTo>
                <a:lnTo>
                  <a:pt x="4" y="19"/>
                </a:lnTo>
                <a:lnTo>
                  <a:pt x="8" y="18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4" y="14"/>
                </a:lnTo>
                <a:lnTo>
                  <a:pt x="16" y="11"/>
                </a:lnTo>
                <a:lnTo>
                  <a:pt x="17" y="9"/>
                </a:lnTo>
                <a:lnTo>
                  <a:pt x="18" y="5"/>
                </a:lnTo>
                <a:lnTo>
                  <a:pt x="19" y="2"/>
                </a:lnTo>
                <a:lnTo>
                  <a:pt x="9" y="0"/>
                </a:lnTo>
                <a:lnTo>
                  <a:pt x="8" y="2"/>
                </a:lnTo>
                <a:lnTo>
                  <a:pt x="8" y="5"/>
                </a:lnTo>
                <a:lnTo>
                  <a:pt x="7" y="7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3" y="9"/>
                </a:lnTo>
                <a:lnTo>
                  <a:pt x="0" y="9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" name=""/>
          <p:cNvSpPr/>
          <p:nvPr/>
        </p:nvSpPr>
        <p:spPr>
          <a:xfrm>
            <a:off x="1403280" y="5859360"/>
            <a:ext cx="38160" cy="36720"/>
          </a:xfrm>
          <a:custGeom>
            <a:avLst/>
            <a:gdLst/>
            <a:ahLst/>
            <a:rect l="l" t="t" r="r" b="b"/>
            <a:pathLst>
              <a:path w="24" h="23">
                <a:moveTo>
                  <a:pt x="3" y="0"/>
                </a:moveTo>
                <a:lnTo>
                  <a:pt x="0" y="8"/>
                </a:lnTo>
                <a:lnTo>
                  <a:pt x="5" y="12"/>
                </a:lnTo>
                <a:lnTo>
                  <a:pt x="9" y="17"/>
                </a:lnTo>
                <a:lnTo>
                  <a:pt x="12" y="19"/>
                </a:lnTo>
                <a:lnTo>
                  <a:pt x="15" y="21"/>
                </a:lnTo>
                <a:lnTo>
                  <a:pt x="18" y="22"/>
                </a:lnTo>
                <a:lnTo>
                  <a:pt x="20" y="22"/>
                </a:lnTo>
                <a:lnTo>
                  <a:pt x="21" y="23"/>
                </a:lnTo>
                <a:lnTo>
                  <a:pt x="24" y="23"/>
                </a:lnTo>
                <a:lnTo>
                  <a:pt x="24" y="13"/>
                </a:lnTo>
                <a:lnTo>
                  <a:pt x="23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7" y="10"/>
                </a:lnTo>
                <a:lnTo>
                  <a:pt x="12" y="5"/>
                </a:lnTo>
                <a:lnTo>
                  <a:pt x="7" y="1"/>
                </a:lnTo>
                <a:lnTo>
                  <a:pt x="6" y="10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" name=""/>
          <p:cNvSpPr/>
          <p:nvPr/>
        </p:nvSpPr>
        <p:spPr>
          <a:xfrm>
            <a:off x="1407960" y="585612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4" y="0"/>
                </a:lnTo>
                <a:lnTo>
                  <a:pt x="10" y="0"/>
                </a:lnTo>
                <a:lnTo>
                  <a:pt x="7" y="0"/>
                </a:lnTo>
                <a:lnTo>
                  <a:pt x="3" y="1"/>
                </a:lnTo>
                <a:lnTo>
                  <a:pt x="0" y="1"/>
                </a:lnTo>
                <a:lnTo>
                  <a:pt x="3" y="11"/>
                </a:lnTo>
                <a:lnTo>
                  <a:pt x="6" y="10"/>
                </a:lnTo>
                <a:lnTo>
                  <a:pt x="8" y="9"/>
                </a:lnTo>
                <a:lnTo>
                  <a:pt x="10" y="9"/>
                </a:lnTo>
                <a:lnTo>
                  <a:pt x="14" y="9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" name=""/>
          <p:cNvSpPr/>
          <p:nvPr/>
        </p:nvSpPr>
        <p:spPr>
          <a:xfrm>
            <a:off x="1430280" y="58644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" name=""/>
          <p:cNvSpPr/>
          <p:nvPr/>
        </p:nvSpPr>
        <p:spPr>
          <a:xfrm>
            <a:off x="1430280" y="58644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" name=""/>
          <p:cNvSpPr/>
          <p:nvPr/>
        </p:nvSpPr>
        <p:spPr>
          <a:xfrm>
            <a:off x="1430280" y="5335560"/>
            <a:ext cx="41400" cy="41400"/>
          </a:xfrm>
          <a:custGeom>
            <a:avLst/>
            <a:gdLst/>
            <a:ahLst/>
            <a:rect l="l" t="t" r="r" b="b"/>
            <a:pathLst>
              <a:path w="26" h="26">
                <a:moveTo>
                  <a:pt x="0" y="0"/>
                </a:moveTo>
                <a:lnTo>
                  <a:pt x="0" y="4"/>
                </a:lnTo>
                <a:lnTo>
                  <a:pt x="1" y="6"/>
                </a:lnTo>
                <a:lnTo>
                  <a:pt x="1" y="8"/>
                </a:lnTo>
                <a:lnTo>
                  <a:pt x="3" y="11"/>
                </a:lnTo>
                <a:lnTo>
                  <a:pt x="3" y="12"/>
                </a:lnTo>
                <a:lnTo>
                  <a:pt x="5" y="14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21"/>
                </a:lnTo>
                <a:lnTo>
                  <a:pt x="9" y="22"/>
                </a:lnTo>
                <a:lnTo>
                  <a:pt x="10" y="23"/>
                </a:lnTo>
                <a:lnTo>
                  <a:pt x="10" y="25"/>
                </a:lnTo>
                <a:lnTo>
                  <a:pt x="12" y="25"/>
                </a:lnTo>
                <a:lnTo>
                  <a:pt x="13" y="26"/>
                </a:lnTo>
                <a:lnTo>
                  <a:pt x="16" y="26"/>
                </a:lnTo>
                <a:lnTo>
                  <a:pt x="17" y="26"/>
                </a:lnTo>
                <a:lnTo>
                  <a:pt x="19" y="26"/>
                </a:lnTo>
                <a:lnTo>
                  <a:pt x="20" y="25"/>
                </a:lnTo>
                <a:lnTo>
                  <a:pt x="21" y="25"/>
                </a:lnTo>
                <a:lnTo>
                  <a:pt x="22" y="24"/>
                </a:lnTo>
                <a:lnTo>
                  <a:pt x="23" y="23"/>
                </a:lnTo>
                <a:lnTo>
                  <a:pt x="23" y="22"/>
                </a:lnTo>
                <a:lnTo>
                  <a:pt x="24" y="21"/>
                </a:lnTo>
                <a:lnTo>
                  <a:pt x="25" y="19"/>
                </a:lnTo>
                <a:lnTo>
                  <a:pt x="25" y="16"/>
                </a:lnTo>
                <a:lnTo>
                  <a:pt x="26" y="14"/>
                </a:lnTo>
                <a:lnTo>
                  <a:pt x="26" y="11"/>
                </a:lnTo>
                <a:lnTo>
                  <a:pt x="26" y="9"/>
                </a:lnTo>
                <a:lnTo>
                  <a:pt x="25" y="8"/>
                </a:lnTo>
                <a:lnTo>
                  <a:pt x="25" y="7"/>
                </a:lnTo>
                <a:lnTo>
                  <a:pt x="25" y="6"/>
                </a:lnTo>
                <a:lnTo>
                  <a:pt x="23" y="4"/>
                </a:lnTo>
                <a:lnTo>
                  <a:pt x="22" y="3"/>
                </a:lnTo>
                <a:lnTo>
                  <a:pt x="20" y="2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9" y="1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" name=""/>
          <p:cNvSpPr/>
          <p:nvPr/>
        </p:nvSpPr>
        <p:spPr>
          <a:xfrm>
            <a:off x="1420920" y="533556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20" y="15"/>
                </a:moveTo>
                <a:lnTo>
                  <a:pt x="16" y="11"/>
                </a:lnTo>
                <a:lnTo>
                  <a:pt x="16" y="10"/>
                </a:lnTo>
                <a:lnTo>
                  <a:pt x="14" y="10"/>
                </a:lnTo>
                <a:lnTo>
                  <a:pt x="14" y="9"/>
                </a:lnTo>
                <a:lnTo>
                  <a:pt x="13" y="7"/>
                </a:lnTo>
                <a:lnTo>
                  <a:pt x="12" y="6"/>
                </a:lnTo>
                <a:lnTo>
                  <a:pt x="11" y="4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1" y="7"/>
                </a:lnTo>
                <a:lnTo>
                  <a:pt x="2" y="10"/>
                </a:lnTo>
                <a:lnTo>
                  <a:pt x="3" y="13"/>
                </a:lnTo>
                <a:lnTo>
                  <a:pt x="5" y="15"/>
                </a:lnTo>
                <a:lnTo>
                  <a:pt x="8" y="17"/>
                </a:lnTo>
                <a:lnTo>
                  <a:pt x="9" y="19"/>
                </a:lnTo>
                <a:lnTo>
                  <a:pt x="13" y="20"/>
                </a:lnTo>
                <a:lnTo>
                  <a:pt x="9" y="15"/>
                </a:lnTo>
                <a:lnTo>
                  <a:pt x="20" y="1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" name=""/>
          <p:cNvSpPr/>
          <p:nvPr/>
        </p:nvSpPr>
        <p:spPr>
          <a:xfrm>
            <a:off x="1434960" y="5359320"/>
            <a:ext cx="19080" cy="23760"/>
          </a:xfrm>
          <a:custGeom>
            <a:avLst/>
            <a:gdLst/>
            <a:ahLst/>
            <a:rect l="l" t="t" r="r" b="b"/>
            <a:pathLst>
              <a:path w="12" h="15">
                <a:moveTo>
                  <a:pt x="12" y="5"/>
                </a:moveTo>
                <a:lnTo>
                  <a:pt x="12" y="5"/>
                </a:lnTo>
                <a:lnTo>
                  <a:pt x="11" y="5"/>
                </a:lnTo>
                <a:lnTo>
                  <a:pt x="10" y="4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1" y="7"/>
                </a:lnTo>
                <a:lnTo>
                  <a:pt x="2" y="10"/>
                </a:lnTo>
                <a:lnTo>
                  <a:pt x="3" y="12"/>
                </a:lnTo>
                <a:lnTo>
                  <a:pt x="6" y="14"/>
                </a:lnTo>
                <a:lnTo>
                  <a:pt x="9" y="15"/>
                </a:lnTo>
                <a:lnTo>
                  <a:pt x="12" y="15"/>
                </a:lnTo>
                <a:lnTo>
                  <a:pt x="12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" name=""/>
          <p:cNvSpPr/>
          <p:nvPr/>
        </p:nvSpPr>
        <p:spPr>
          <a:xfrm>
            <a:off x="1454040" y="5351400"/>
            <a:ext cx="25560" cy="31680"/>
          </a:xfrm>
          <a:custGeom>
            <a:avLst/>
            <a:gdLst/>
            <a:ahLst/>
            <a:rect l="l" t="t" r="r" b="b"/>
            <a:pathLst>
              <a:path w="16" h="20">
                <a:moveTo>
                  <a:pt x="5" y="0"/>
                </a:move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3" y="9"/>
                </a:lnTo>
                <a:lnTo>
                  <a:pt x="2" y="9"/>
                </a:lnTo>
                <a:lnTo>
                  <a:pt x="1" y="10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4" y="20"/>
                </a:lnTo>
                <a:lnTo>
                  <a:pt x="6" y="19"/>
                </a:lnTo>
                <a:lnTo>
                  <a:pt x="8" y="18"/>
                </a:lnTo>
                <a:lnTo>
                  <a:pt x="10" y="16"/>
                </a:lnTo>
                <a:lnTo>
                  <a:pt x="11" y="15"/>
                </a:lnTo>
                <a:lnTo>
                  <a:pt x="12" y="14"/>
                </a:lnTo>
                <a:lnTo>
                  <a:pt x="13" y="12"/>
                </a:lnTo>
                <a:lnTo>
                  <a:pt x="14" y="9"/>
                </a:lnTo>
                <a:lnTo>
                  <a:pt x="15" y="6"/>
                </a:lnTo>
                <a:lnTo>
                  <a:pt x="16" y="2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" name=""/>
          <p:cNvSpPr/>
          <p:nvPr/>
        </p:nvSpPr>
        <p:spPr>
          <a:xfrm>
            <a:off x="1449360" y="53276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0"/>
                </a:lnTo>
                <a:lnTo>
                  <a:pt x="5" y="10"/>
                </a:lnTo>
                <a:lnTo>
                  <a:pt x="7" y="11"/>
                </a:lnTo>
                <a:lnTo>
                  <a:pt x="7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19" y="15"/>
                </a:lnTo>
                <a:lnTo>
                  <a:pt x="19" y="13"/>
                </a:lnTo>
                <a:lnTo>
                  <a:pt x="18" y="11"/>
                </a:lnTo>
                <a:lnTo>
                  <a:pt x="17" y="9"/>
                </a:lnTo>
                <a:lnTo>
                  <a:pt x="16" y="8"/>
                </a:lnTo>
                <a:lnTo>
                  <a:pt x="14" y="5"/>
                </a:lnTo>
                <a:lnTo>
                  <a:pt x="12" y="3"/>
                </a:lnTo>
                <a:lnTo>
                  <a:pt x="9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" name=""/>
          <p:cNvSpPr/>
          <p:nvPr/>
        </p:nvSpPr>
        <p:spPr>
          <a:xfrm>
            <a:off x="1420920" y="5327640"/>
            <a:ext cx="28440" cy="17640"/>
          </a:xfrm>
          <a:custGeom>
            <a:avLst/>
            <a:gdLst/>
            <a:ahLst/>
            <a:rect l="l" t="t" r="r" b="b"/>
            <a:pathLst>
              <a:path w="18" h="11">
                <a:moveTo>
                  <a:pt x="11" y="5"/>
                </a:moveTo>
                <a:lnTo>
                  <a:pt x="2" y="9"/>
                </a:lnTo>
                <a:lnTo>
                  <a:pt x="4" y="10"/>
                </a:lnTo>
                <a:lnTo>
                  <a:pt x="7" y="11"/>
                </a:lnTo>
                <a:lnTo>
                  <a:pt x="9" y="11"/>
                </a:lnTo>
                <a:lnTo>
                  <a:pt x="12" y="11"/>
                </a:lnTo>
                <a:lnTo>
                  <a:pt x="16" y="10"/>
                </a:lnTo>
                <a:lnTo>
                  <a:pt x="18" y="10"/>
                </a:lnTo>
                <a:lnTo>
                  <a:pt x="18" y="0"/>
                </a:lnTo>
                <a:lnTo>
                  <a:pt x="14" y="1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0" y="5"/>
                </a:lnTo>
                <a:lnTo>
                  <a:pt x="11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" name=""/>
          <p:cNvSpPr/>
          <p:nvPr/>
        </p:nvSpPr>
        <p:spPr>
          <a:xfrm>
            <a:off x="1420920" y="53355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" name=""/>
          <p:cNvSpPr/>
          <p:nvPr/>
        </p:nvSpPr>
        <p:spPr>
          <a:xfrm>
            <a:off x="1420920" y="53355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" name=""/>
          <p:cNvSpPr/>
          <p:nvPr/>
        </p:nvSpPr>
        <p:spPr>
          <a:xfrm>
            <a:off x="1405080" y="5284800"/>
            <a:ext cx="3780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19" y="0"/>
                </a:moveTo>
                <a:lnTo>
                  <a:pt x="22" y="5"/>
                </a:lnTo>
                <a:lnTo>
                  <a:pt x="24" y="8"/>
                </a:lnTo>
                <a:lnTo>
                  <a:pt x="24" y="9"/>
                </a:lnTo>
                <a:lnTo>
                  <a:pt x="24" y="10"/>
                </a:lnTo>
                <a:lnTo>
                  <a:pt x="23" y="11"/>
                </a:lnTo>
                <a:lnTo>
                  <a:pt x="22" y="12"/>
                </a:lnTo>
                <a:lnTo>
                  <a:pt x="21" y="14"/>
                </a:lnTo>
                <a:lnTo>
                  <a:pt x="19" y="15"/>
                </a:lnTo>
                <a:lnTo>
                  <a:pt x="16" y="15"/>
                </a:lnTo>
                <a:lnTo>
                  <a:pt x="14" y="16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lnTo>
                  <a:pt x="6" y="15"/>
                </a:lnTo>
                <a:lnTo>
                  <a:pt x="4" y="15"/>
                </a:lnTo>
                <a:lnTo>
                  <a:pt x="2" y="13"/>
                </a:lnTo>
                <a:lnTo>
                  <a:pt x="1" y="12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4" y="1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15" y="1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" name=""/>
          <p:cNvSpPr/>
          <p:nvPr/>
        </p:nvSpPr>
        <p:spPr>
          <a:xfrm>
            <a:off x="1427040" y="5281560"/>
            <a:ext cx="25560" cy="17640"/>
          </a:xfrm>
          <a:custGeom>
            <a:avLst/>
            <a:gdLst/>
            <a:ahLst/>
            <a:rect l="l" t="t" r="r" b="b"/>
            <a:pathLst>
              <a:path w="16" h="11">
                <a:moveTo>
                  <a:pt x="16" y="11"/>
                </a:moveTo>
                <a:lnTo>
                  <a:pt x="16" y="11"/>
                </a:lnTo>
                <a:lnTo>
                  <a:pt x="13" y="5"/>
                </a:lnTo>
                <a:lnTo>
                  <a:pt x="11" y="0"/>
                </a:lnTo>
                <a:lnTo>
                  <a:pt x="0" y="4"/>
                </a:lnTo>
                <a:lnTo>
                  <a:pt x="5" y="10"/>
                </a:lnTo>
                <a:lnTo>
                  <a:pt x="5" y="11"/>
                </a:lnTo>
                <a:lnTo>
                  <a:pt x="16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" name=""/>
          <p:cNvSpPr/>
          <p:nvPr/>
        </p:nvSpPr>
        <p:spPr>
          <a:xfrm>
            <a:off x="1420920" y="529740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14"/>
                </a:moveTo>
                <a:lnTo>
                  <a:pt x="0" y="14"/>
                </a:lnTo>
                <a:lnTo>
                  <a:pt x="2" y="14"/>
                </a:lnTo>
                <a:lnTo>
                  <a:pt x="5" y="13"/>
                </a:lnTo>
                <a:lnTo>
                  <a:pt x="9" y="12"/>
                </a:lnTo>
                <a:lnTo>
                  <a:pt x="11" y="11"/>
                </a:lnTo>
                <a:lnTo>
                  <a:pt x="14" y="9"/>
                </a:lnTo>
                <a:lnTo>
                  <a:pt x="16" y="7"/>
                </a:lnTo>
                <a:lnTo>
                  <a:pt x="18" y="6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9" y="0"/>
                </a:lnTo>
                <a:lnTo>
                  <a:pt x="8" y="0"/>
                </a:lnTo>
                <a:lnTo>
                  <a:pt x="6" y="1"/>
                </a:lnTo>
                <a:lnTo>
                  <a:pt x="4" y="2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" name=""/>
          <p:cNvSpPr/>
          <p:nvPr/>
        </p:nvSpPr>
        <p:spPr>
          <a:xfrm>
            <a:off x="1397160" y="529596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3" y="9"/>
                </a:lnTo>
                <a:lnTo>
                  <a:pt x="5" y="11"/>
                </a:lnTo>
                <a:lnTo>
                  <a:pt x="8" y="13"/>
                </a:lnTo>
                <a:lnTo>
                  <a:pt x="11" y="14"/>
                </a:lnTo>
                <a:lnTo>
                  <a:pt x="15" y="15"/>
                </a:lnTo>
                <a:lnTo>
                  <a:pt x="15" y="5"/>
                </a:lnTo>
                <a:lnTo>
                  <a:pt x="13" y="5"/>
                </a:lnTo>
                <a:lnTo>
                  <a:pt x="11" y="4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" name=""/>
          <p:cNvSpPr/>
          <p:nvPr/>
        </p:nvSpPr>
        <p:spPr>
          <a:xfrm>
            <a:off x="1397160" y="5278320"/>
            <a:ext cx="45720" cy="17640"/>
          </a:xfrm>
          <a:custGeom>
            <a:avLst/>
            <a:gdLst/>
            <a:ahLst/>
            <a:rect l="l" t="t" r="r" b="b"/>
            <a:pathLst>
              <a:path w="29" h="11">
                <a:moveTo>
                  <a:pt x="29" y="2"/>
                </a:moveTo>
                <a:lnTo>
                  <a:pt x="22" y="0"/>
                </a:lnTo>
                <a:lnTo>
                  <a:pt x="19" y="0"/>
                </a:lnTo>
                <a:lnTo>
                  <a:pt x="13" y="0"/>
                </a:lnTo>
                <a:lnTo>
                  <a:pt x="10" y="1"/>
                </a:lnTo>
                <a:lnTo>
                  <a:pt x="9" y="1"/>
                </a:lnTo>
                <a:lnTo>
                  <a:pt x="7" y="2"/>
                </a:lnTo>
                <a:lnTo>
                  <a:pt x="4" y="2"/>
                </a:lnTo>
                <a:lnTo>
                  <a:pt x="3" y="4"/>
                </a:lnTo>
                <a:lnTo>
                  <a:pt x="2" y="6"/>
                </a:lnTo>
                <a:lnTo>
                  <a:pt x="0" y="9"/>
                </a:lnTo>
                <a:lnTo>
                  <a:pt x="0" y="11"/>
                </a:lnTo>
                <a:lnTo>
                  <a:pt x="10" y="11"/>
                </a:lnTo>
                <a:lnTo>
                  <a:pt x="10" y="11"/>
                </a:lnTo>
                <a:lnTo>
                  <a:pt x="11" y="10"/>
                </a:lnTo>
                <a:lnTo>
                  <a:pt x="12" y="10"/>
                </a:lnTo>
                <a:lnTo>
                  <a:pt x="14" y="10"/>
                </a:lnTo>
                <a:lnTo>
                  <a:pt x="20" y="10"/>
                </a:lnTo>
                <a:lnTo>
                  <a:pt x="26" y="9"/>
                </a:lnTo>
                <a:lnTo>
                  <a:pt x="19" y="6"/>
                </a:lnTo>
                <a:lnTo>
                  <a:pt x="29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" name=""/>
          <p:cNvSpPr/>
          <p:nvPr/>
        </p:nvSpPr>
        <p:spPr>
          <a:xfrm>
            <a:off x="1427040" y="528480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2"/>
                </a:move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" name=""/>
          <p:cNvSpPr/>
          <p:nvPr/>
        </p:nvSpPr>
        <p:spPr>
          <a:xfrm>
            <a:off x="1427040" y="528480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2"/>
                </a:move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" name=""/>
          <p:cNvSpPr/>
          <p:nvPr/>
        </p:nvSpPr>
        <p:spPr>
          <a:xfrm>
            <a:off x="1413000" y="5394240"/>
            <a:ext cx="2196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7" y="17"/>
                </a:moveTo>
                <a:lnTo>
                  <a:pt x="6" y="17"/>
                </a:lnTo>
                <a:lnTo>
                  <a:pt x="4" y="16"/>
                </a:lnTo>
                <a:lnTo>
                  <a:pt x="3" y="15"/>
                </a:lnTo>
                <a:lnTo>
                  <a:pt x="3" y="14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1" y="6"/>
                </a:lnTo>
                <a:lnTo>
                  <a:pt x="2" y="4"/>
                </a:lnTo>
                <a:lnTo>
                  <a:pt x="3" y="3"/>
                </a:lnTo>
                <a:lnTo>
                  <a:pt x="4" y="2"/>
                </a:lnTo>
                <a:lnTo>
                  <a:pt x="5" y="1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1" y="1"/>
                </a:lnTo>
                <a:lnTo>
                  <a:pt x="12" y="2"/>
                </a:lnTo>
                <a:lnTo>
                  <a:pt x="13" y="2"/>
                </a:lnTo>
                <a:lnTo>
                  <a:pt x="13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4" y="11"/>
                </a:lnTo>
                <a:lnTo>
                  <a:pt x="13" y="13"/>
                </a:lnTo>
                <a:lnTo>
                  <a:pt x="13" y="14"/>
                </a:lnTo>
                <a:lnTo>
                  <a:pt x="11" y="15"/>
                </a:lnTo>
                <a:lnTo>
                  <a:pt x="10" y="16"/>
                </a:lnTo>
                <a:lnTo>
                  <a:pt x="10" y="16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" name=""/>
          <p:cNvSpPr/>
          <p:nvPr/>
        </p:nvSpPr>
        <p:spPr>
          <a:xfrm>
            <a:off x="1405080" y="5408640"/>
            <a:ext cx="19080" cy="20520"/>
          </a:xfrm>
          <a:custGeom>
            <a:avLst/>
            <a:gdLst/>
            <a:ahLst/>
            <a:rect l="l" t="t" r="r" b="b"/>
            <a:pathLst>
              <a:path w="12" h="13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6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11" y="13"/>
                </a:lnTo>
                <a:lnTo>
                  <a:pt x="11" y="3"/>
                </a:lnTo>
                <a:lnTo>
                  <a:pt x="12" y="3"/>
                </a:lnTo>
                <a:lnTo>
                  <a:pt x="11" y="2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" name=""/>
          <p:cNvSpPr/>
          <p:nvPr/>
        </p:nvSpPr>
        <p:spPr>
          <a:xfrm>
            <a:off x="1405080" y="538812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1" y="0"/>
                </a:moveTo>
                <a:lnTo>
                  <a:pt x="11" y="0"/>
                </a:lnTo>
                <a:lnTo>
                  <a:pt x="8" y="1"/>
                </a:lnTo>
                <a:lnTo>
                  <a:pt x="7" y="2"/>
                </a:lnTo>
                <a:lnTo>
                  <a:pt x="5" y="3"/>
                </a:lnTo>
                <a:lnTo>
                  <a:pt x="4" y="4"/>
                </a:lnTo>
                <a:lnTo>
                  <a:pt x="2" y="6"/>
                </a:lnTo>
                <a:lnTo>
                  <a:pt x="1" y="8"/>
                </a:lnTo>
                <a:lnTo>
                  <a:pt x="1" y="10"/>
                </a:lnTo>
                <a:lnTo>
                  <a:pt x="0" y="13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11" y="10"/>
                </a:lnTo>
                <a:lnTo>
                  <a:pt x="12" y="10"/>
                </a:lnTo>
                <a:lnTo>
                  <a:pt x="13" y="10"/>
                </a:lnTo>
                <a:lnTo>
                  <a:pt x="1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" name=""/>
          <p:cNvSpPr/>
          <p:nvPr/>
        </p:nvSpPr>
        <p:spPr>
          <a:xfrm>
            <a:off x="1422360" y="5388120"/>
            <a:ext cx="20520" cy="23760"/>
          </a:xfrm>
          <a:custGeom>
            <a:avLst/>
            <a:gdLst/>
            <a:ahLst/>
            <a:rect l="l" t="t" r="r" b="b"/>
            <a:pathLst>
              <a:path w="13" h="15">
                <a:moveTo>
                  <a:pt x="13" y="15"/>
                </a:moveTo>
                <a:lnTo>
                  <a:pt x="13" y="15"/>
                </a:lnTo>
                <a:lnTo>
                  <a:pt x="13" y="12"/>
                </a:lnTo>
                <a:lnTo>
                  <a:pt x="13" y="10"/>
                </a:lnTo>
                <a:lnTo>
                  <a:pt x="12" y="8"/>
                </a:lnTo>
                <a:lnTo>
                  <a:pt x="11" y="5"/>
                </a:lnTo>
                <a:lnTo>
                  <a:pt x="9" y="3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1" y="10"/>
                </a:lnTo>
                <a:lnTo>
                  <a:pt x="1" y="13"/>
                </a:lnTo>
                <a:lnTo>
                  <a:pt x="1" y="15"/>
                </a:lnTo>
                <a:lnTo>
                  <a:pt x="13" y="1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" name=""/>
          <p:cNvSpPr/>
          <p:nvPr/>
        </p:nvSpPr>
        <p:spPr>
          <a:xfrm>
            <a:off x="1422360" y="5411880"/>
            <a:ext cx="20520" cy="1728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11"/>
                </a:moveTo>
                <a:lnTo>
                  <a:pt x="0" y="11"/>
                </a:lnTo>
                <a:lnTo>
                  <a:pt x="2" y="11"/>
                </a:lnTo>
                <a:lnTo>
                  <a:pt x="5" y="10"/>
                </a:lnTo>
                <a:lnTo>
                  <a:pt x="7" y="8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3" y="2"/>
                </a:lnTo>
                <a:lnTo>
                  <a:pt x="13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" name=""/>
          <p:cNvSpPr/>
          <p:nvPr/>
        </p:nvSpPr>
        <p:spPr>
          <a:xfrm>
            <a:off x="1422360" y="541332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" name=""/>
          <p:cNvSpPr/>
          <p:nvPr/>
        </p:nvSpPr>
        <p:spPr>
          <a:xfrm>
            <a:off x="1422360" y="541332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" name=""/>
          <p:cNvSpPr/>
          <p:nvPr/>
        </p:nvSpPr>
        <p:spPr>
          <a:xfrm>
            <a:off x="1471680" y="538632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5" y="0"/>
                </a:move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2" y="14"/>
                </a:lnTo>
                <a:lnTo>
                  <a:pt x="4" y="15"/>
                </a:lnTo>
                <a:lnTo>
                  <a:pt x="6" y="16"/>
                </a:lnTo>
                <a:lnTo>
                  <a:pt x="7" y="16"/>
                </a:lnTo>
                <a:lnTo>
                  <a:pt x="8" y="17"/>
                </a:lnTo>
                <a:lnTo>
                  <a:pt x="10" y="17"/>
                </a:lnTo>
                <a:lnTo>
                  <a:pt x="11" y="17"/>
                </a:lnTo>
                <a:lnTo>
                  <a:pt x="12" y="16"/>
                </a:lnTo>
                <a:lnTo>
                  <a:pt x="13" y="15"/>
                </a:lnTo>
                <a:lnTo>
                  <a:pt x="13" y="14"/>
                </a:lnTo>
                <a:lnTo>
                  <a:pt x="14" y="14"/>
                </a:lnTo>
                <a:lnTo>
                  <a:pt x="14" y="12"/>
                </a:lnTo>
                <a:lnTo>
                  <a:pt x="13" y="10"/>
                </a:lnTo>
                <a:lnTo>
                  <a:pt x="13" y="8"/>
                </a:lnTo>
                <a:lnTo>
                  <a:pt x="11" y="2"/>
                </a:lnTo>
                <a:lnTo>
                  <a:pt x="1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" name=""/>
          <p:cNvSpPr/>
          <p:nvPr/>
        </p:nvSpPr>
        <p:spPr>
          <a:xfrm>
            <a:off x="1463760" y="538308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10" y="11"/>
                </a:moveTo>
                <a:lnTo>
                  <a:pt x="5" y="18"/>
                </a:lnTo>
                <a:lnTo>
                  <a:pt x="9" y="16"/>
                </a:lnTo>
                <a:lnTo>
                  <a:pt x="11" y="14"/>
                </a:lnTo>
                <a:lnTo>
                  <a:pt x="12" y="13"/>
                </a:lnTo>
                <a:lnTo>
                  <a:pt x="12" y="11"/>
                </a:lnTo>
                <a:lnTo>
                  <a:pt x="13" y="7"/>
                </a:lnTo>
                <a:lnTo>
                  <a:pt x="15" y="5"/>
                </a:lnTo>
                <a:lnTo>
                  <a:pt x="5" y="0"/>
                </a:lnTo>
                <a:lnTo>
                  <a:pt x="4" y="4"/>
                </a:lnTo>
                <a:lnTo>
                  <a:pt x="2" y="7"/>
                </a:lnTo>
                <a:lnTo>
                  <a:pt x="2" y="8"/>
                </a:lnTo>
                <a:lnTo>
                  <a:pt x="2" y="9"/>
                </a:lnTo>
                <a:lnTo>
                  <a:pt x="2" y="8"/>
                </a:lnTo>
                <a:lnTo>
                  <a:pt x="5" y="7"/>
                </a:lnTo>
                <a:lnTo>
                  <a:pt x="0" y="14"/>
                </a:lnTo>
                <a:lnTo>
                  <a:pt x="1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" name=""/>
          <p:cNvSpPr/>
          <p:nvPr/>
        </p:nvSpPr>
        <p:spPr>
          <a:xfrm>
            <a:off x="1463760" y="540072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15" y="3"/>
                </a:moveTo>
                <a:lnTo>
                  <a:pt x="15" y="3"/>
                </a:lnTo>
                <a:lnTo>
                  <a:pt x="14" y="3"/>
                </a:lnTo>
                <a:lnTo>
                  <a:pt x="13" y="3"/>
                </a:lnTo>
                <a:lnTo>
                  <a:pt x="12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9" y="0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5" y="9"/>
                </a:lnTo>
                <a:lnTo>
                  <a:pt x="7" y="11"/>
                </a:lnTo>
                <a:lnTo>
                  <a:pt x="8" y="12"/>
                </a:lnTo>
                <a:lnTo>
                  <a:pt x="11" y="12"/>
                </a:lnTo>
                <a:lnTo>
                  <a:pt x="12" y="13"/>
                </a:lnTo>
                <a:lnTo>
                  <a:pt x="15" y="13"/>
                </a:lnTo>
                <a:lnTo>
                  <a:pt x="15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" name=""/>
          <p:cNvSpPr/>
          <p:nvPr/>
        </p:nvSpPr>
        <p:spPr>
          <a:xfrm>
            <a:off x="1481040" y="5378400"/>
            <a:ext cx="20880" cy="42840"/>
          </a:xfrm>
          <a:custGeom>
            <a:avLst/>
            <a:gdLst/>
            <a:ahLst/>
            <a:rect l="l" t="t" r="r" b="b"/>
            <a:pathLst>
              <a:path w="13" h="27">
                <a:moveTo>
                  <a:pt x="4" y="9"/>
                </a:moveTo>
                <a:lnTo>
                  <a:pt x="0" y="7"/>
                </a:lnTo>
                <a:lnTo>
                  <a:pt x="1" y="9"/>
                </a:lnTo>
                <a:lnTo>
                  <a:pt x="2" y="15"/>
                </a:lnTo>
                <a:lnTo>
                  <a:pt x="2" y="15"/>
                </a:lnTo>
                <a:lnTo>
                  <a:pt x="3" y="16"/>
                </a:lnTo>
                <a:lnTo>
                  <a:pt x="3" y="17"/>
                </a:lnTo>
                <a:lnTo>
                  <a:pt x="2" y="18"/>
                </a:lnTo>
                <a:lnTo>
                  <a:pt x="3" y="17"/>
                </a:lnTo>
                <a:lnTo>
                  <a:pt x="4" y="16"/>
                </a:lnTo>
                <a:lnTo>
                  <a:pt x="4" y="27"/>
                </a:lnTo>
                <a:lnTo>
                  <a:pt x="7" y="26"/>
                </a:lnTo>
                <a:lnTo>
                  <a:pt x="9" y="25"/>
                </a:lnTo>
                <a:lnTo>
                  <a:pt x="11" y="22"/>
                </a:lnTo>
                <a:lnTo>
                  <a:pt x="13" y="21"/>
                </a:lnTo>
                <a:lnTo>
                  <a:pt x="13" y="18"/>
                </a:lnTo>
                <a:lnTo>
                  <a:pt x="13" y="16"/>
                </a:lnTo>
                <a:lnTo>
                  <a:pt x="13" y="14"/>
                </a:lnTo>
                <a:lnTo>
                  <a:pt x="12" y="12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" name=""/>
          <p:cNvSpPr/>
          <p:nvPr/>
        </p:nvSpPr>
        <p:spPr>
          <a:xfrm>
            <a:off x="1487520" y="53784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" name=""/>
          <p:cNvSpPr/>
          <p:nvPr/>
        </p:nvSpPr>
        <p:spPr>
          <a:xfrm>
            <a:off x="1471680" y="537840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3"/>
                </a:moveTo>
                <a:lnTo>
                  <a:pt x="5" y="10"/>
                </a:lnTo>
                <a:lnTo>
                  <a:pt x="10" y="10"/>
                </a:lnTo>
                <a:lnTo>
                  <a:pt x="10" y="0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" name=""/>
          <p:cNvSpPr/>
          <p:nvPr/>
        </p:nvSpPr>
        <p:spPr>
          <a:xfrm>
            <a:off x="1471680" y="538308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0"/>
                </a:move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" name=""/>
          <p:cNvSpPr/>
          <p:nvPr/>
        </p:nvSpPr>
        <p:spPr>
          <a:xfrm>
            <a:off x="1468440" y="5649840"/>
            <a:ext cx="52560" cy="15840"/>
          </a:xfrm>
          <a:custGeom>
            <a:avLst/>
            <a:gdLst/>
            <a:ahLst/>
            <a:rect l="l" t="t" r="r" b="b"/>
            <a:pathLst>
              <a:path w="33" h="10">
                <a:moveTo>
                  <a:pt x="19" y="0"/>
                </a:move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30" y="2"/>
                </a:lnTo>
                <a:lnTo>
                  <a:pt x="33" y="5"/>
                </a:lnTo>
                <a:lnTo>
                  <a:pt x="30" y="6"/>
                </a:lnTo>
                <a:lnTo>
                  <a:pt x="26" y="7"/>
                </a:lnTo>
                <a:lnTo>
                  <a:pt x="23" y="7"/>
                </a:lnTo>
                <a:lnTo>
                  <a:pt x="20" y="6"/>
                </a:lnTo>
                <a:lnTo>
                  <a:pt x="15" y="6"/>
                </a:lnTo>
                <a:lnTo>
                  <a:pt x="10" y="5"/>
                </a:lnTo>
                <a:lnTo>
                  <a:pt x="9" y="5"/>
                </a:lnTo>
                <a:lnTo>
                  <a:pt x="7" y="6"/>
                </a:lnTo>
                <a:lnTo>
                  <a:pt x="5" y="6"/>
                </a:lnTo>
                <a:lnTo>
                  <a:pt x="3" y="7"/>
                </a:lnTo>
                <a:lnTo>
                  <a:pt x="2" y="8"/>
                </a:lnTo>
                <a:lnTo>
                  <a:pt x="0" y="10"/>
                </a:lnTo>
                <a:lnTo>
                  <a:pt x="0" y="8"/>
                </a:lnTo>
                <a:lnTo>
                  <a:pt x="1" y="7"/>
                </a:lnTo>
                <a:lnTo>
                  <a:pt x="2" y="6"/>
                </a:lnTo>
                <a:lnTo>
                  <a:pt x="2" y="5"/>
                </a:lnTo>
                <a:lnTo>
                  <a:pt x="4" y="3"/>
                </a:lnTo>
                <a:lnTo>
                  <a:pt x="7" y="1"/>
                </a:lnTo>
                <a:lnTo>
                  <a:pt x="9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" name=""/>
          <p:cNvSpPr/>
          <p:nvPr/>
        </p:nvSpPr>
        <p:spPr>
          <a:xfrm>
            <a:off x="1498680" y="564192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17" y="14"/>
                </a:moveTo>
                <a:lnTo>
                  <a:pt x="18" y="6"/>
                </a:lnTo>
                <a:lnTo>
                  <a:pt x="14" y="3"/>
                </a:lnTo>
                <a:lnTo>
                  <a:pt x="11" y="2"/>
                </a:lnTo>
                <a:lnTo>
                  <a:pt x="8" y="1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4" y="10"/>
                </a:lnTo>
                <a:lnTo>
                  <a:pt x="5" y="10"/>
                </a:lnTo>
                <a:lnTo>
                  <a:pt x="8" y="12"/>
                </a:lnTo>
                <a:lnTo>
                  <a:pt x="11" y="14"/>
                </a:lnTo>
                <a:lnTo>
                  <a:pt x="12" y="5"/>
                </a:lnTo>
                <a:lnTo>
                  <a:pt x="17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" name=""/>
          <p:cNvSpPr/>
          <p:nvPr/>
        </p:nvSpPr>
        <p:spPr>
          <a:xfrm>
            <a:off x="1486080" y="5649840"/>
            <a:ext cx="37800" cy="17640"/>
          </a:xfrm>
          <a:custGeom>
            <a:avLst/>
            <a:gdLst/>
            <a:ahLst/>
            <a:rect l="l" t="t" r="r" b="b"/>
            <a:pathLst>
              <a:path w="24" h="11">
                <a:moveTo>
                  <a:pt x="0" y="10"/>
                </a:moveTo>
                <a:lnTo>
                  <a:pt x="0" y="10"/>
                </a:lnTo>
                <a:lnTo>
                  <a:pt x="3" y="10"/>
                </a:lnTo>
                <a:lnTo>
                  <a:pt x="9" y="11"/>
                </a:lnTo>
                <a:lnTo>
                  <a:pt x="13" y="11"/>
                </a:lnTo>
                <a:lnTo>
                  <a:pt x="16" y="11"/>
                </a:lnTo>
                <a:lnTo>
                  <a:pt x="21" y="10"/>
                </a:lnTo>
                <a:lnTo>
                  <a:pt x="24" y="9"/>
                </a:lnTo>
                <a:lnTo>
                  <a:pt x="21" y="0"/>
                </a:lnTo>
                <a:lnTo>
                  <a:pt x="18" y="1"/>
                </a:lnTo>
                <a:lnTo>
                  <a:pt x="16" y="1"/>
                </a:lnTo>
                <a:lnTo>
                  <a:pt x="13" y="1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" name=""/>
          <p:cNvSpPr/>
          <p:nvPr/>
        </p:nvSpPr>
        <p:spPr>
          <a:xfrm>
            <a:off x="1460520" y="564984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9" y="14"/>
                </a:lnTo>
                <a:lnTo>
                  <a:pt x="11" y="12"/>
                </a:lnTo>
                <a:lnTo>
                  <a:pt x="12" y="11"/>
                </a:lnTo>
                <a:lnTo>
                  <a:pt x="13" y="11"/>
                </a:lnTo>
                <a:lnTo>
                  <a:pt x="14" y="10"/>
                </a:lnTo>
                <a:lnTo>
                  <a:pt x="15" y="10"/>
                </a:lnTo>
                <a:lnTo>
                  <a:pt x="16" y="10"/>
                </a:lnTo>
                <a:lnTo>
                  <a:pt x="16" y="0"/>
                </a:lnTo>
                <a:lnTo>
                  <a:pt x="13" y="0"/>
                </a:lnTo>
                <a:lnTo>
                  <a:pt x="11" y="0"/>
                </a:lnTo>
                <a:lnTo>
                  <a:pt x="8" y="1"/>
                </a:lnTo>
                <a:lnTo>
                  <a:pt x="6" y="2"/>
                </a:lnTo>
                <a:lnTo>
                  <a:pt x="4" y="4"/>
                </a:lnTo>
                <a:lnTo>
                  <a:pt x="1" y="7"/>
                </a:lnTo>
                <a:lnTo>
                  <a:pt x="11" y="11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" name=""/>
          <p:cNvSpPr/>
          <p:nvPr/>
        </p:nvSpPr>
        <p:spPr>
          <a:xfrm>
            <a:off x="1460520" y="5641920"/>
            <a:ext cx="38160" cy="25560"/>
          </a:xfrm>
          <a:custGeom>
            <a:avLst/>
            <a:gdLst/>
            <a:ahLst/>
            <a:rect l="l" t="t" r="r" b="b"/>
            <a:pathLst>
              <a:path w="24" h="16">
                <a:moveTo>
                  <a:pt x="24" y="0"/>
                </a:moveTo>
                <a:lnTo>
                  <a:pt x="24" y="0"/>
                </a:lnTo>
                <a:lnTo>
                  <a:pt x="20" y="0"/>
                </a:lnTo>
                <a:lnTo>
                  <a:pt x="17" y="1"/>
                </a:lnTo>
                <a:lnTo>
                  <a:pt x="13" y="1"/>
                </a:lnTo>
                <a:lnTo>
                  <a:pt x="9" y="2"/>
                </a:lnTo>
                <a:lnTo>
                  <a:pt x="7" y="4"/>
                </a:lnTo>
                <a:lnTo>
                  <a:pt x="3" y="7"/>
                </a:lnTo>
                <a:lnTo>
                  <a:pt x="2" y="9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10" y="16"/>
                </a:lnTo>
                <a:lnTo>
                  <a:pt x="10" y="16"/>
                </a:lnTo>
                <a:lnTo>
                  <a:pt x="10" y="15"/>
                </a:lnTo>
                <a:lnTo>
                  <a:pt x="11" y="14"/>
                </a:lnTo>
                <a:lnTo>
                  <a:pt x="12" y="13"/>
                </a:lnTo>
                <a:lnTo>
                  <a:pt x="14" y="12"/>
                </a:lnTo>
                <a:lnTo>
                  <a:pt x="15" y="11"/>
                </a:lnTo>
                <a:lnTo>
                  <a:pt x="18" y="10"/>
                </a:lnTo>
                <a:lnTo>
                  <a:pt x="21" y="10"/>
                </a:lnTo>
                <a:lnTo>
                  <a:pt x="24" y="10"/>
                </a:lnTo>
                <a:lnTo>
                  <a:pt x="2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" name=""/>
          <p:cNvSpPr/>
          <p:nvPr/>
        </p:nvSpPr>
        <p:spPr>
          <a:xfrm>
            <a:off x="1498680" y="5649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" name=""/>
          <p:cNvSpPr/>
          <p:nvPr/>
        </p:nvSpPr>
        <p:spPr>
          <a:xfrm>
            <a:off x="1498680" y="5649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" name=""/>
          <p:cNvSpPr/>
          <p:nvPr/>
        </p:nvSpPr>
        <p:spPr>
          <a:xfrm>
            <a:off x="1436760" y="5697360"/>
            <a:ext cx="39600" cy="49320"/>
          </a:xfrm>
          <a:custGeom>
            <a:avLst/>
            <a:gdLst/>
            <a:ahLst/>
            <a:rect l="l" t="t" r="r" b="b"/>
            <a:pathLst>
              <a:path w="25" h="31">
                <a:moveTo>
                  <a:pt x="1" y="27"/>
                </a:move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4" y="10"/>
                </a:lnTo>
                <a:lnTo>
                  <a:pt x="4" y="7"/>
                </a:lnTo>
                <a:lnTo>
                  <a:pt x="5" y="5"/>
                </a:lnTo>
                <a:lnTo>
                  <a:pt x="5" y="3"/>
                </a:lnTo>
                <a:lnTo>
                  <a:pt x="6" y="0"/>
                </a:lnTo>
                <a:lnTo>
                  <a:pt x="8" y="2"/>
                </a:lnTo>
                <a:lnTo>
                  <a:pt x="10" y="3"/>
                </a:lnTo>
                <a:lnTo>
                  <a:pt x="12" y="4"/>
                </a:lnTo>
                <a:lnTo>
                  <a:pt x="13" y="6"/>
                </a:lnTo>
                <a:lnTo>
                  <a:pt x="16" y="10"/>
                </a:lnTo>
                <a:lnTo>
                  <a:pt x="18" y="14"/>
                </a:lnTo>
                <a:lnTo>
                  <a:pt x="21" y="18"/>
                </a:lnTo>
                <a:lnTo>
                  <a:pt x="22" y="22"/>
                </a:lnTo>
                <a:lnTo>
                  <a:pt x="23" y="26"/>
                </a:lnTo>
                <a:lnTo>
                  <a:pt x="25" y="31"/>
                </a:lnTo>
                <a:lnTo>
                  <a:pt x="20" y="31"/>
                </a:lnTo>
                <a:lnTo>
                  <a:pt x="15" y="30"/>
                </a:lnTo>
                <a:lnTo>
                  <a:pt x="10" y="28"/>
                </a:lnTo>
                <a:lnTo>
                  <a:pt x="5" y="27"/>
                </a:lnTo>
                <a:lnTo>
                  <a:pt x="1" y="2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" name=""/>
          <p:cNvSpPr/>
          <p:nvPr/>
        </p:nvSpPr>
        <p:spPr>
          <a:xfrm>
            <a:off x="1427040" y="5726160"/>
            <a:ext cx="19080" cy="23760"/>
          </a:xfrm>
          <a:custGeom>
            <a:avLst/>
            <a:gdLst/>
            <a:ahLst/>
            <a:rect l="l" t="t" r="r" b="b"/>
            <a:pathLst>
              <a:path w="12" h="15">
                <a:moveTo>
                  <a:pt x="1" y="0"/>
                </a:moveTo>
                <a:lnTo>
                  <a:pt x="1" y="1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1" y="10"/>
                </a:lnTo>
                <a:lnTo>
                  <a:pt x="1" y="12"/>
                </a:lnTo>
                <a:lnTo>
                  <a:pt x="7" y="15"/>
                </a:lnTo>
                <a:lnTo>
                  <a:pt x="7" y="4"/>
                </a:lnTo>
                <a:lnTo>
                  <a:pt x="10" y="7"/>
                </a:lnTo>
                <a:lnTo>
                  <a:pt x="11" y="8"/>
                </a:lnTo>
                <a:lnTo>
                  <a:pt x="11" y="7"/>
                </a:lnTo>
                <a:lnTo>
                  <a:pt x="12" y="4"/>
                </a:lnTo>
                <a:lnTo>
                  <a:pt x="12" y="1"/>
                </a:lnTo>
                <a:lnTo>
                  <a:pt x="12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" name=""/>
          <p:cNvSpPr/>
          <p:nvPr/>
        </p:nvSpPr>
        <p:spPr>
          <a:xfrm>
            <a:off x="1430280" y="5691240"/>
            <a:ext cx="23760" cy="38160"/>
          </a:xfrm>
          <a:custGeom>
            <a:avLst/>
            <a:gdLst/>
            <a:ahLst/>
            <a:rect l="l" t="t" r="r" b="b"/>
            <a:pathLst>
              <a:path w="15" h="24">
                <a:moveTo>
                  <a:pt x="13" y="0"/>
                </a:moveTo>
                <a:lnTo>
                  <a:pt x="5" y="4"/>
                </a:lnTo>
                <a:lnTo>
                  <a:pt x="5" y="6"/>
                </a:lnTo>
                <a:lnTo>
                  <a:pt x="5" y="8"/>
                </a:lnTo>
                <a:lnTo>
                  <a:pt x="4" y="9"/>
                </a:lnTo>
                <a:lnTo>
                  <a:pt x="3" y="12"/>
                </a:lnTo>
                <a:lnTo>
                  <a:pt x="2" y="16"/>
                </a:lnTo>
                <a:lnTo>
                  <a:pt x="0" y="22"/>
                </a:lnTo>
                <a:lnTo>
                  <a:pt x="10" y="24"/>
                </a:lnTo>
                <a:lnTo>
                  <a:pt x="11" y="20"/>
                </a:lnTo>
                <a:lnTo>
                  <a:pt x="13" y="15"/>
                </a:lnTo>
                <a:lnTo>
                  <a:pt x="14" y="13"/>
                </a:lnTo>
                <a:lnTo>
                  <a:pt x="14" y="9"/>
                </a:lnTo>
                <a:lnTo>
                  <a:pt x="15" y="7"/>
                </a:lnTo>
                <a:lnTo>
                  <a:pt x="15" y="4"/>
                </a:lnTo>
                <a:lnTo>
                  <a:pt x="7" y="8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" name=""/>
          <p:cNvSpPr/>
          <p:nvPr/>
        </p:nvSpPr>
        <p:spPr>
          <a:xfrm>
            <a:off x="1442880" y="5691240"/>
            <a:ext cx="43200" cy="61920"/>
          </a:xfrm>
          <a:custGeom>
            <a:avLst/>
            <a:gdLst/>
            <a:ahLst/>
            <a:rect l="l" t="t" r="r" b="b"/>
            <a:pathLst>
              <a:path w="27" h="39">
                <a:moveTo>
                  <a:pt x="22" y="39"/>
                </a:moveTo>
                <a:lnTo>
                  <a:pt x="27" y="33"/>
                </a:lnTo>
                <a:lnTo>
                  <a:pt x="26" y="28"/>
                </a:lnTo>
                <a:lnTo>
                  <a:pt x="24" y="24"/>
                </a:lnTo>
                <a:lnTo>
                  <a:pt x="22" y="19"/>
                </a:lnTo>
                <a:lnTo>
                  <a:pt x="20" y="15"/>
                </a:lnTo>
                <a:lnTo>
                  <a:pt x="17" y="11"/>
                </a:lnTo>
                <a:lnTo>
                  <a:pt x="14" y="7"/>
                </a:lnTo>
                <a:lnTo>
                  <a:pt x="12" y="5"/>
                </a:lnTo>
                <a:lnTo>
                  <a:pt x="9" y="3"/>
                </a:lnTo>
                <a:lnTo>
                  <a:pt x="8" y="1"/>
                </a:lnTo>
                <a:lnTo>
                  <a:pt x="5" y="0"/>
                </a:lnTo>
                <a:lnTo>
                  <a:pt x="0" y="8"/>
                </a:lnTo>
                <a:lnTo>
                  <a:pt x="2" y="9"/>
                </a:lnTo>
                <a:lnTo>
                  <a:pt x="3" y="11"/>
                </a:lnTo>
                <a:lnTo>
                  <a:pt x="5" y="12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3" y="23"/>
                </a:lnTo>
                <a:lnTo>
                  <a:pt x="14" y="27"/>
                </a:lnTo>
                <a:lnTo>
                  <a:pt x="15" y="31"/>
                </a:lnTo>
                <a:lnTo>
                  <a:pt x="17" y="36"/>
                </a:lnTo>
                <a:lnTo>
                  <a:pt x="22" y="29"/>
                </a:lnTo>
                <a:lnTo>
                  <a:pt x="22" y="3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" name=""/>
          <p:cNvSpPr/>
          <p:nvPr/>
        </p:nvSpPr>
        <p:spPr>
          <a:xfrm>
            <a:off x="1476360" y="57387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" name=""/>
          <p:cNvSpPr/>
          <p:nvPr/>
        </p:nvSpPr>
        <p:spPr>
          <a:xfrm>
            <a:off x="1465200" y="5738760"/>
            <a:ext cx="11160" cy="14400"/>
          </a:xfrm>
          <a:custGeom>
            <a:avLst/>
            <a:gdLst/>
            <a:ahLst/>
            <a:rect l="l" t="t" r="r" b="b"/>
            <a:pathLst>
              <a:path w="7" h="9">
                <a:moveTo>
                  <a:pt x="0" y="9"/>
                </a:moveTo>
                <a:lnTo>
                  <a:pt x="1" y="9"/>
                </a:lnTo>
                <a:lnTo>
                  <a:pt x="7" y="9"/>
                </a:lnTo>
                <a:lnTo>
                  <a:pt x="7" y="0"/>
                </a:lnTo>
                <a:lnTo>
                  <a:pt x="1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" name=""/>
          <p:cNvSpPr/>
          <p:nvPr/>
        </p:nvSpPr>
        <p:spPr>
          <a:xfrm>
            <a:off x="1468440" y="573876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" name=""/>
          <p:cNvSpPr/>
          <p:nvPr/>
        </p:nvSpPr>
        <p:spPr>
          <a:xfrm>
            <a:off x="1438200" y="5732640"/>
            <a:ext cx="31680" cy="20520"/>
          </a:xfrm>
          <a:custGeom>
            <a:avLst/>
            <a:gdLst/>
            <a:ahLst/>
            <a:rect l="l" t="t" r="r" b="b"/>
            <a:pathLst>
              <a:path w="20" h="13">
                <a:moveTo>
                  <a:pt x="0" y="10"/>
                </a:moveTo>
                <a:lnTo>
                  <a:pt x="0" y="10"/>
                </a:lnTo>
                <a:lnTo>
                  <a:pt x="4" y="10"/>
                </a:lnTo>
                <a:lnTo>
                  <a:pt x="8" y="11"/>
                </a:lnTo>
                <a:lnTo>
                  <a:pt x="12" y="12"/>
                </a:lnTo>
                <a:lnTo>
                  <a:pt x="17" y="13"/>
                </a:lnTo>
                <a:lnTo>
                  <a:pt x="20" y="3"/>
                </a:lnTo>
                <a:lnTo>
                  <a:pt x="14" y="3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" name=""/>
          <p:cNvSpPr/>
          <p:nvPr/>
        </p:nvSpPr>
        <p:spPr>
          <a:xfrm>
            <a:off x="1438200" y="57326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" name=""/>
          <p:cNvSpPr/>
          <p:nvPr/>
        </p:nvSpPr>
        <p:spPr>
          <a:xfrm>
            <a:off x="1438200" y="57326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" name=""/>
          <p:cNvSpPr/>
          <p:nvPr/>
        </p:nvSpPr>
        <p:spPr>
          <a:xfrm>
            <a:off x="1395360" y="5751360"/>
            <a:ext cx="4752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9" y="26"/>
                </a:moveTo>
                <a:lnTo>
                  <a:pt x="7" y="26"/>
                </a:lnTo>
                <a:lnTo>
                  <a:pt x="6" y="25"/>
                </a:lnTo>
                <a:lnTo>
                  <a:pt x="4" y="24"/>
                </a:lnTo>
                <a:lnTo>
                  <a:pt x="3" y="24"/>
                </a:lnTo>
                <a:lnTo>
                  <a:pt x="1" y="22"/>
                </a:ln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7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1"/>
                </a:lnTo>
                <a:lnTo>
                  <a:pt x="20" y="9"/>
                </a:lnTo>
                <a:lnTo>
                  <a:pt x="21" y="8"/>
                </a:lnTo>
                <a:lnTo>
                  <a:pt x="22" y="6"/>
                </a:lnTo>
                <a:lnTo>
                  <a:pt x="23" y="5"/>
                </a:lnTo>
                <a:lnTo>
                  <a:pt x="24" y="2"/>
                </a:lnTo>
                <a:lnTo>
                  <a:pt x="25" y="0"/>
                </a:lnTo>
                <a:lnTo>
                  <a:pt x="30" y="0"/>
                </a:lnTo>
                <a:lnTo>
                  <a:pt x="29" y="4"/>
                </a:lnTo>
                <a:lnTo>
                  <a:pt x="28" y="7"/>
                </a:lnTo>
                <a:lnTo>
                  <a:pt x="28" y="10"/>
                </a:lnTo>
                <a:lnTo>
                  <a:pt x="27" y="13"/>
                </a:lnTo>
                <a:lnTo>
                  <a:pt x="24" y="19"/>
                </a:lnTo>
                <a:lnTo>
                  <a:pt x="21" y="25"/>
                </a:lnTo>
                <a:lnTo>
                  <a:pt x="18" y="31"/>
                </a:lnTo>
                <a:lnTo>
                  <a:pt x="16" y="37"/>
                </a:lnTo>
                <a:lnTo>
                  <a:pt x="15" y="39"/>
                </a:lnTo>
                <a:lnTo>
                  <a:pt x="14" y="43"/>
                </a:lnTo>
                <a:lnTo>
                  <a:pt x="14" y="45"/>
                </a:lnTo>
                <a:lnTo>
                  <a:pt x="14" y="48"/>
                </a:lnTo>
                <a:lnTo>
                  <a:pt x="3" y="48"/>
                </a:lnTo>
                <a:lnTo>
                  <a:pt x="4" y="44"/>
                </a:lnTo>
                <a:lnTo>
                  <a:pt x="4" y="41"/>
                </a:lnTo>
                <a:lnTo>
                  <a:pt x="4" y="38"/>
                </a:lnTo>
                <a:lnTo>
                  <a:pt x="5" y="37"/>
                </a:lnTo>
                <a:lnTo>
                  <a:pt x="7" y="32"/>
                </a:lnTo>
                <a:lnTo>
                  <a:pt x="9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" name=""/>
          <p:cNvSpPr/>
          <p:nvPr/>
        </p:nvSpPr>
        <p:spPr>
          <a:xfrm>
            <a:off x="1387440" y="578016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3" y="8"/>
                </a:lnTo>
                <a:lnTo>
                  <a:pt x="5" y="8"/>
                </a:lnTo>
                <a:lnTo>
                  <a:pt x="7" y="10"/>
                </a:lnTo>
                <a:lnTo>
                  <a:pt x="9" y="11"/>
                </a:lnTo>
                <a:lnTo>
                  <a:pt x="12" y="12"/>
                </a:lnTo>
                <a:lnTo>
                  <a:pt x="14" y="12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10" y="0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" name=""/>
          <p:cNvSpPr/>
          <p:nvPr/>
        </p:nvSpPr>
        <p:spPr>
          <a:xfrm>
            <a:off x="1387440" y="576252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3" y="0"/>
                </a:moveTo>
                <a:lnTo>
                  <a:pt x="13" y="0"/>
                </a:lnTo>
                <a:lnTo>
                  <a:pt x="10" y="0"/>
                </a:lnTo>
                <a:lnTo>
                  <a:pt x="9" y="1"/>
                </a:lnTo>
                <a:lnTo>
                  <a:pt x="7" y="2"/>
                </a:lnTo>
                <a:lnTo>
                  <a:pt x="5" y="3"/>
                </a:lnTo>
                <a:lnTo>
                  <a:pt x="3" y="5"/>
                </a:lnTo>
                <a:lnTo>
                  <a:pt x="2" y="7"/>
                </a:lnTo>
                <a:lnTo>
                  <a:pt x="1" y="9"/>
                </a:lnTo>
                <a:lnTo>
                  <a:pt x="0" y="12"/>
                </a:lnTo>
                <a:lnTo>
                  <a:pt x="11" y="12"/>
                </a:lnTo>
                <a:lnTo>
                  <a:pt x="11" y="11"/>
                </a:lnTo>
                <a:lnTo>
                  <a:pt x="12" y="11"/>
                </a:lnTo>
                <a:lnTo>
                  <a:pt x="13" y="10"/>
                </a:lnTo>
                <a:lnTo>
                  <a:pt x="14" y="10"/>
                </a:lnTo>
                <a:lnTo>
                  <a:pt x="13" y="1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" name=""/>
          <p:cNvSpPr/>
          <p:nvPr/>
        </p:nvSpPr>
        <p:spPr>
          <a:xfrm>
            <a:off x="1407960" y="576252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" name=""/>
          <p:cNvSpPr/>
          <p:nvPr/>
        </p:nvSpPr>
        <p:spPr>
          <a:xfrm>
            <a:off x="1419120" y="5743440"/>
            <a:ext cx="23760" cy="34920"/>
          </a:xfrm>
          <a:custGeom>
            <a:avLst/>
            <a:gdLst/>
            <a:ahLst/>
            <a:rect l="l" t="t" r="r" b="b"/>
            <a:pathLst>
              <a:path w="15" h="22">
                <a:moveTo>
                  <a:pt x="10" y="0"/>
                </a:move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3" y="9"/>
                </a:lnTo>
                <a:lnTo>
                  <a:pt x="3" y="10"/>
                </a:lnTo>
                <a:lnTo>
                  <a:pt x="2" y="10"/>
                </a:lnTo>
                <a:lnTo>
                  <a:pt x="1" y="11"/>
                </a:lnTo>
                <a:lnTo>
                  <a:pt x="0" y="11"/>
                </a:lnTo>
                <a:lnTo>
                  <a:pt x="0" y="22"/>
                </a:lnTo>
                <a:lnTo>
                  <a:pt x="3" y="21"/>
                </a:lnTo>
                <a:lnTo>
                  <a:pt x="6" y="19"/>
                </a:lnTo>
                <a:lnTo>
                  <a:pt x="9" y="17"/>
                </a:lnTo>
                <a:lnTo>
                  <a:pt x="10" y="16"/>
                </a:lnTo>
                <a:lnTo>
                  <a:pt x="12" y="13"/>
                </a:lnTo>
                <a:lnTo>
                  <a:pt x="13" y="11"/>
                </a:lnTo>
                <a:lnTo>
                  <a:pt x="14" y="9"/>
                </a:lnTo>
                <a:lnTo>
                  <a:pt x="15" y="7"/>
                </a:lnTo>
                <a:lnTo>
                  <a:pt x="10" y="1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" name=""/>
          <p:cNvSpPr/>
          <p:nvPr/>
        </p:nvSpPr>
        <p:spPr>
          <a:xfrm>
            <a:off x="1434960" y="57513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" name=""/>
          <p:cNvSpPr/>
          <p:nvPr/>
        </p:nvSpPr>
        <p:spPr>
          <a:xfrm>
            <a:off x="1434960" y="5743440"/>
            <a:ext cx="1764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11" y="5"/>
                </a:moveTo>
                <a:lnTo>
                  <a:pt x="6" y="0"/>
                </a:lnTo>
                <a:lnTo>
                  <a:pt x="0" y="0"/>
                </a:lnTo>
                <a:lnTo>
                  <a:pt x="0" y="10"/>
                </a:lnTo>
                <a:lnTo>
                  <a:pt x="6" y="10"/>
                </a:lnTo>
                <a:lnTo>
                  <a:pt x="11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" name=""/>
          <p:cNvSpPr/>
          <p:nvPr/>
        </p:nvSpPr>
        <p:spPr>
          <a:xfrm>
            <a:off x="1434960" y="575136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0"/>
                </a:moveTo>
                <a:lnTo>
                  <a:pt x="5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" name=""/>
          <p:cNvSpPr/>
          <p:nvPr/>
        </p:nvSpPr>
        <p:spPr>
          <a:xfrm>
            <a:off x="1409760" y="5751360"/>
            <a:ext cx="42840" cy="84240"/>
          </a:xfrm>
          <a:custGeom>
            <a:avLst/>
            <a:gdLst/>
            <a:ahLst/>
            <a:rect l="l" t="t" r="r" b="b"/>
            <a:pathLst>
              <a:path w="27" h="53">
                <a:moveTo>
                  <a:pt x="5" y="53"/>
                </a:moveTo>
                <a:lnTo>
                  <a:pt x="11" y="48"/>
                </a:lnTo>
                <a:lnTo>
                  <a:pt x="11" y="45"/>
                </a:lnTo>
                <a:lnTo>
                  <a:pt x="11" y="44"/>
                </a:lnTo>
                <a:lnTo>
                  <a:pt x="12" y="41"/>
                </a:lnTo>
                <a:lnTo>
                  <a:pt x="12" y="38"/>
                </a:lnTo>
                <a:lnTo>
                  <a:pt x="15" y="33"/>
                </a:lnTo>
                <a:lnTo>
                  <a:pt x="17" y="28"/>
                </a:lnTo>
                <a:lnTo>
                  <a:pt x="20" y="22"/>
                </a:lnTo>
                <a:lnTo>
                  <a:pt x="23" y="16"/>
                </a:lnTo>
                <a:lnTo>
                  <a:pt x="24" y="12"/>
                </a:lnTo>
                <a:lnTo>
                  <a:pt x="25" y="9"/>
                </a:lnTo>
                <a:lnTo>
                  <a:pt x="26" y="5"/>
                </a:lnTo>
                <a:lnTo>
                  <a:pt x="27" y="2"/>
                </a:lnTo>
                <a:lnTo>
                  <a:pt x="16" y="0"/>
                </a:lnTo>
                <a:lnTo>
                  <a:pt x="16" y="2"/>
                </a:lnTo>
                <a:lnTo>
                  <a:pt x="16" y="6"/>
                </a:lnTo>
                <a:lnTo>
                  <a:pt x="13" y="9"/>
                </a:lnTo>
                <a:lnTo>
                  <a:pt x="12" y="12"/>
                </a:lnTo>
                <a:lnTo>
                  <a:pt x="10" y="18"/>
                </a:lnTo>
                <a:lnTo>
                  <a:pt x="7" y="23"/>
                </a:lnTo>
                <a:lnTo>
                  <a:pt x="5" y="30"/>
                </a:lnTo>
                <a:lnTo>
                  <a:pt x="3" y="36"/>
                </a:lnTo>
                <a:lnTo>
                  <a:pt x="1" y="38"/>
                </a:lnTo>
                <a:lnTo>
                  <a:pt x="1" y="42"/>
                </a:lnTo>
                <a:lnTo>
                  <a:pt x="0" y="44"/>
                </a:lnTo>
                <a:lnTo>
                  <a:pt x="0" y="48"/>
                </a:lnTo>
                <a:lnTo>
                  <a:pt x="5" y="43"/>
                </a:lnTo>
                <a:lnTo>
                  <a:pt x="5" y="5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" name=""/>
          <p:cNvSpPr/>
          <p:nvPr/>
        </p:nvSpPr>
        <p:spPr>
          <a:xfrm>
            <a:off x="1419120" y="581832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" name=""/>
          <p:cNvSpPr/>
          <p:nvPr/>
        </p:nvSpPr>
        <p:spPr>
          <a:xfrm>
            <a:off x="1392120" y="5818320"/>
            <a:ext cx="27000" cy="17280"/>
          </a:xfrm>
          <a:custGeom>
            <a:avLst/>
            <a:gdLst/>
            <a:ahLst/>
            <a:rect l="l" t="t" r="r" b="b"/>
            <a:pathLst>
              <a:path w="17" h="11">
                <a:moveTo>
                  <a:pt x="0" y="5"/>
                </a:moveTo>
                <a:lnTo>
                  <a:pt x="6" y="11"/>
                </a:lnTo>
                <a:lnTo>
                  <a:pt x="17" y="11"/>
                </a:lnTo>
                <a:lnTo>
                  <a:pt x="17" y="0"/>
                </a:lnTo>
                <a:lnTo>
                  <a:pt x="6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" name=""/>
          <p:cNvSpPr/>
          <p:nvPr/>
        </p:nvSpPr>
        <p:spPr>
          <a:xfrm>
            <a:off x="1400040" y="5827680"/>
            <a:ext cx="97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" name=""/>
          <p:cNvSpPr/>
          <p:nvPr/>
        </p:nvSpPr>
        <p:spPr>
          <a:xfrm>
            <a:off x="1392120" y="5784840"/>
            <a:ext cx="27000" cy="42840"/>
          </a:xfrm>
          <a:custGeom>
            <a:avLst/>
            <a:gdLst/>
            <a:ahLst/>
            <a:rect l="l" t="t" r="r" b="b"/>
            <a:pathLst>
              <a:path w="17" h="27">
                <a:moveTo>
                  <a:pt x="12" y="10"/>
                </a:moveTo>
                <a:lnTo>
                  <a:pt x="6" y="3"/>
                </a:lnTo>
                <a:lnTo>
                  <a:pt x="4" y="9"/>
                </a:lnTo>
                <a:lnTo>
                  <a:pt x="2" y="14"/>
                </a:lnTo>
                <a:lnTo>
                  <a:pt x="1" y="16"/>
                </a:lnTo>
                <a:lnTo>
                  <a:pt x="0" y="19"/>
                </a:lnTo>
                <a:lnTo>
                  <a:pt x="0" y="23"/>
                </a:lnTo>
                <a:lnTo>
                  <a:pt x="0" y="27"/>
                </a:lnTo>
                <a:lnTo>
                  <a:pt x="12" y="27"/>
                </a:lnTo>
                <a:lnTo>
                  <a:pt x="12" y="23"/>
                </a:lnTo>
                <a:lnTo>
                  <a:pt x="12" y="21"/>
                </a:lnTo>
                <a:lnTo>
                  <a:pt x="13" y="18"/>
                </a:lnTo>
                <a:lnTo>
                  <a:pt x="13" y="16"/>
                </a:lnTo>
                <a:lnTo>
                  <a:pt x="14" y="13"/>
                </a:lnTo>
                <a:lnTo>
                  <a:pt x="17" y="7"/>
                </a:lnTo>
                <a:lnTo>
                  <a:pt x="12" y="0"/>
                </a:lnTo>
                <a:lnTo>
                  <a:pt x="12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" name=""/>
          <p:cNvSpPr/>
          <p:nvPr/>
        </p:nvSpPr>
        <p:spPr>
          <a:xfrm>
            <a:off x="1409760" y="578484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" name=""/>
          <p:cNvSpPr/>
          <p:nvPr/>
        </p:nvSpPr>
        <p:spPr>
          <a:xfrm>
            <a:off x="1409760" y="578484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" name=""/>
          <p:cNvSpPr/>
          <p:nvPr/>
        </p:nvSpPr>
        <p:spPr>
          <a:xfrm>
            <a:off x="1379520" y="5724360"/>
            <a:ext cx="25560" cy="25560"/>
          </a:xfrm>
          <a:custGeom>
            <a:avLst/>
            <a:gdLst/>
            <a:ahLst/>
            <a:rect l="l" t="t" r="r" b="b"/>
            <a:pathLst>
              <a:path w="16" h="16">
                <a:moveTo>
                  <a:pt x="0" y="5"/>
                </a:move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10" y="4"/>
                </a:lnTo>
                <a:lnTo>
                  <a:pt x="13" y="2"/>
                </a:lnTo>
                <a:lnTo>
                  <a:pt x="16" y="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4"/>
                </a:lnTo>
                <a:lnTo>
                  <a:pt x="12" y="16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" name=""/>
          <p:cNvSpPr/>
          <p:nvPr/>
        </p:nvSpPr>
        <p:spPr>
          <a:xfrm>
            <a:off x="1379520" y="5718240"/>
            <a:ext cx="33480" cy="22320"/>
          </a:xfrm>
          <a:custGeom>
            <a:avLst/>
            <a:gdLst/>
            <a:ahLst/>
            <a:rect l="l" t="t" r="r" b="b"/>
            <a:pathLst>
              <a:path w="21" h="14">
                <a:moveTo>
                  <a:pt x="21" y="3"/>
                </a:moveTo>
                <a:lnTo>
                  <a:pt x="12" y="0"/>
                </a:lnTo>
                <a:lnTo>
                  <a:pt x="11" y="1"/>
                </a:lnTo>
                <a:lnTo>
                  <a:pt x="8" y="1"/>
                </a:lnTo>
                <a:lnTo>
                  <a:pt x="6" y="2"/>
                </a:lnTo>
                <a:lnTo>
                  <a:pt x="4" y="2"/>
                </a:lnTo>
                <a:lnTo>
                  <a:pt x="3" y="3"/>
                </a:lnTo>
                <a:lnTo>
                  <a:pt x="0" y="3"/>
                </a:lnTo>
                <a:lnTo>
                  <a:pt x="0" y="14"/>
                </a:lnTo>
                <a:lnTo>
                  <a:pt x="3" y="14"/>
                </a:lnTo>
                <a:lnTo>
                  <a:pt x="6" y="13"/>
                </a:lnTo>
                <a:lnTo>
                  <a:pt x="9" y="13"/>
                </a:lnTo>
                <a:lnTo>
                  <a:pt x="12" y="11"/>
                </a:lnTo>
                <a:lnTo>
                  <a:pt x="16" y="9"/>
                </a:lnTo>
                <a:lnTo>
                  <a:pt x="19" y="7"/>
                </a:lnTo>
                <a:lnTo>
                  <a:pt x="10" y="3"/>
                </a:lnTo>
                <a:lnTo>
                  <a:pt x="21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" name=""/>
          <p:cNvSpPr/>
          <p:nvPr/>
        </p:nvSpPr>
        <p:spPr>
          <a:xfrm>
            <a:off x="1397160" y="57243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" name=""/>
          <p:cNvSpPr/>
          <p:nvPr/>
        </p:nvSpPr>
        <p:spPr>
          <a:xfrm>
            <a:off x="1397160" y="5724360"/>
            <a:ext cx="15840" cy="162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" name=""/>
          <p:cNvSpPr/>
          <p:nvPr/>
        </p:nvSpPr>
        <p:spPr>
          <a:xfrm>
            <a:off x="1397160" y="57405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" name=""/>
          <p:cNvSpPr/>
          <p:nvPr/>
        </p:nvSpPr>
        <p:spPr>
          <a:xfrm>
            <a:off x="1392120" y="5740560"/>
            <a:ext cx="2088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4" y="10"/>
                </a:moveTo>
                <a:lnTo>
                  <a:pt x="8" y="9"/>
                </a:lnTo>
                <a:lnTo>
                  <a:pt x="9" y="8"/>
                </a:lnTo>
                <a:lnTo>
                  <a:pt x="11" y="6"/>
                </a:lnTo>
                <a:lnTo>
                  <a:pt x="12" y="3"/>
                </a:lnTo>
                <a:lnTo>
                  <a:pt x="13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0" y="2"/>
                </a:lnTo>
                <a:lnTo>
                  <a:pt x="4" y="1"/>
                </a:lnTo>
                <a:lnTo>
                  <a:pt x="4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" name=""/>
          <p:cNvSpPr/>
          <p:nvPr/>
        </p:nvSpPr>
        <p:spPr>
          <a:xfrm>
            <a:off x="1398600" y="574056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" name=""/>
          <p:cNvSpPr/>
          <p:nvPr/>
        </p:nvSpPr>
        <p:spPr>
          <a:xfrm>
            <a:off x="1371600" y="5740560"/>
            <a:ext cx="27000" cy="15840"/>
          </a:xfrm>
          <a:custGeom>
            <a:avLst/>
            <a:gdLst/>
            <a:ahLst/>
            <a:rect l="l" t="t" r="r" b="b"/>
            <a:pathLst>
              <a:path w="17" h="10">
                <a:moveTo>
                  <a:pt x="0" y="5"/>
                </a:moveTo>
                <a:lnTo>
                  <a:pt x="5" y="10"/>
                </a:lnTo>
                <a:lnTo>
                  <a:pt x="17" y="10"/>
                </a:lnTo>
                <a:lnTo>
                  <a:pt x="17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" name=""/>
          <p:cNvSpPr/>
          <p:nvPr/>
        </p:nvSpPr>
        <p:spPr>
          <a:xfrm>
            <a:off x="1379520" y="57499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" name=""/>
          <p:cNvSpPr/>
          <p:nvPr/>
        </p:nvSpPr>
        <p:spPr>
          <a:xfrm>
            <a:off x="1371600" y="5724360"/>
            <a:ext cx="15840" cy="25560"/>
          </a:xfrm>
          <a:custGeom>
            <a:avLst/>
            <a:gdLst/>
            <a:ahLst/>
            <a:rect l="l" t="t" r="r" b="b"/>
            <a:pathLst>
              <a:path w="10" h="16">
                <a:moveTo>
                  <a:pt x="5" y="0"/>
                </a:moveTo>
                <a:lnTo>
                  <a:pt x="0" y="5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10" y="16"/>
                </a:lnTo>
                <a:lnTo>
                  <a:pt x="10" y="12"/>
                </a:lnTo>
                <a:lnTo>
                  <a:pt x="10" y="9"/>
                </a:lnTo>
                <a:lnTo>
                  <a:pt x="10" y="6"/>
                </a:lnTo>
                <a:lnTo>
                  <a:pt x="10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" name=""/>
          <p:cNvSpPr/>
          <p:nvPr/>
        </p:nvSpPr>
        <p:spPr>
          <a:xfrm>
            <a:off x="1379520" y="57326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" name=""/>
          <p:cNvSpPr/>
          <p:nvPr/>
        </p:nvSpPr>
        <p:spPr>
          <a:xfrm>
            <a:off x="1379520" y="57326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" name=""/>
          <p:cNvSpPr/>
          <p:nvPr/>
        </p:nvSpPr>
        <p:spPr>
          <a:xfrm>
            <a:off x="1438200" y="5902200"/>
            <a:ext cx="38160" cy="39960"/>
          </a:xfrm>
          <a:custGeom>
            <a:avLst/>
            <a:gdLst/>
            <a:ahLst/>
            <a:rect l="l" t="t" r="r" b="b"/>
            <a:pathLst>
              <a:path w="24" h="25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8" y="2"/>
                </a:lnTo>
                <a:lnTo>
                  <a:pt x="8" y="3"/>
                </a:lnTo>
                <a:lnTo>
                  <a:pt x="10" y="4"/>
                </a:lnTo>
                <a:lnTo>
                  <a:pt x="13" y="5"/>
                </a:lnTo>
                <a:lnTo>
                  <a:pt x="16" y="7"/>
                </a:lnTo>
                <a:lnTo>
                  <a:pt x="19" y="8"/>
                </a:lnTo>
                <a:lnTo>
                  <a:pt x="21" y="10"/>
                </a:lnTo>
                <a:lnTo>
                  <a:pt x="22" y="11"/>
                </a:lnTo>
                <a:lnTo>
                  <a:pt x="23" y="12"/>
                </a:lnTo>
                <a:lnTo>
                  <a:pt x="24" y="14"/>
                </a:lnTo>
                <a:lnTo>
                  <a:pt x="24" y="14"/>
                </a:lnTo>
                <a:lnTo>
                  <a:pt x="24" y="16"/>
                </a:lnTo>
                <a:lnTo>
                  <a:pt x="23" y="19"/>
                </a:lnTo>
                <a:lnTo>
                  <a:pt x="22" y="20"/>
                </a:lnTo>
                <a:lnTo>
                  <a:pt x="21" y="21"/>
                </a:lnTo>
                <a:lnTo>
                  <a:pt x="21" y="22"/>
                </a:lnTo>
                <a:lnTo>
                  <a:pt x="19" y="23"/>
                </a:lnTo>
                <a:lnTo>
                  <a:pt x="17" y="23"/>
                </a:lnTo>
                <a:lnTo>
                  <a:pt x="15" y="24"/>
                </a:lnTo>
                <a:lnTo>
                  <a:pt x="12" y="25"/>
                </a:lnTo>
                <a:lnTo>
                  <a:pt x="8" y="25"/>
                </a:lnTo>
                <a:lnTo>
                  <a:pt x="4" y="25"/>
                </a:lnTo>
                <a:lnTo>
                  <a:pt x="0" y="25"/>
                </a:lnTo>
                <a:lnTo>
                  <a:pt x="0" y="16"/>
                </a:lnTo>
                <a:lnTo>
                  <a:pt x="0" y="8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" name=""/>
          <p:cNvSpPr/>
          <p:nvPr/>
        </p:nvSpPr>
        <p:spPr>
          <a:xfrm>
            <a:off x="1438200" y="5894280"/>
            <a:ext cx="19080" cy="14400"/>
          </a:xfrm>
          <a:custGeom>
            <a:avLst/>
            <a:gdLst/>
            <a:ahLst/>
            <a:rect l="l" t="t" r="r" b="b"/>
            <a:pathLst>
              <a:path w="12" h="9">
                <a:moveTo>
                  <a:pt x="12" y="3"/>
                </a:moveTo>
                <a:lnTo>
                  <a:pt x="7" y="0"/>
                </a:lnTo>
                <a:lnTo>
                  <a:pt x="0" y="0"/>
                </a:lnTo>
                <a:lnTo>
                  <a:pt x="0" y="9"/>
                </a:lnTo>
                <a:lnTo>
                  <a:pt x="7" y="9"/>
                </a:lnTo>
                <a:lnTo>
                  <a:pt x="12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" name=""/>
          <p:cNvSpPr/>
          <p:nvPr/>
        </p:nvSpPr>
        <p:spPr>
          <a:xfrm>
            <a:off x="1441440" y="590220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1"/>
                </a:moveTo>
                <a:lnTo>
                  <a:pt x="5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" name=""/>
          <p:cNvSpPr/>
          <p:nvPr/>
        </p:nvSpPr>
        <p:spPr>
          <a:xfrm>
            <a:off x="1441440" y="5899320"/>
            <a:ext cx="44640" cy="26640"/>
          </a:xfrm>
          <a:custGeom>
            <a:avLst/>
            <a:gdLst/>
            <a:ahLst/>
            <a:rect l="l" t="t" r="r" b="b"/>
            <a:pathLst>
              <a:path w="28" h="17">
                <a:moveTo>
                  <a:pt x="28" y="17"/>
                </a:moveTo>
                <a:lnTo>
                  <a:pt x="28" y="17"/>
                </a:lnTo>
                <a:lnTo>
                  <a:pt x="28" y="14"/>
                </a:lnTo>
                <a:lnTo>
                  <a:pt x="27" y="12"/>
                </a:lnTo>
                <a:lnTo>
                  <a:pt x="25" y="10"/>
                </a:lnTo>
                <a:lnTo>
                  <a:pt x="23" y="8"/>
                </a:lnTo>
                <a:lnTo>
                  <a:pt x="20" y="6"/>
                </a:lnTo>
                <a:lnTo>
                  <a:pt x="16" y="4"/>
                </a:lnTo>
                <a:lnTo>
                  <a:pt x="14" y="3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0" y="3"/>
                </a:lnTo>
                <a:lnTo>
                  <a:pt x="1" y="6"/>
                </a:lnTo>
                <a:lnTo>
                  <a:pt x="3" y="7"/>
                </a:lnTo>
                <a:lnTo>
                  <a:pt x="4" y="9"/>
                </a:lnTo>
                <a:lnTo>
                  <a:pt x="6" y="10"/>
                </a:lnTo>
                <a:lnTo>
                  <a:pt x="9" y="12"/>
                </a:lnTo>
                <a:lnTo>
                  <a:pt x="12" y="13"/>
                </a:lnTo>
                <a:lnTo>
                  <a:pt x="15" y="14"/>
                </a:lnTo>
                <a:lnTo>
                  <a:pt x="17" y="16"/>
                </a:lnTo>
                <a:lnTo>
                  <a:pt x="17" y="17"/>
                </a:lnTo>
                <a:lnTo>
                  <a:pt x="28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" name=""/>
          <p:cNvSpPr/>
          <p:nvPr/>
        </p:nvSpPr>
        <p:spPr>
          <a:xfrm>
            <a:off x="1430280" y="5925960"/>
            <a:ext cx="55800" cy="24120"/>
          </a:xfrm>
          <a:custGeom>
            <a:avLst/>
            <a:gdLst/>
            <a:ahLst/>
            <a:rect l="l" t="t" r="r" b="b"/>
            <a:pathLst>
              <a:path w="35" h="15">
                <a:moveTo>
                  <a:pt x="0" y="10"/>
                </a:moveTo>
                <a:lnTo>
                  <a:pt x="5" y="15"/>
                </a:lnTo>
                <a:lnTo>
                  <a:pt x="10" y="15"/>
                </a:lnTo>
                <a:lnTo>
                  <a:pt x="13" y="15"/>
                </a:lnTo>
                <a:lnTo>
                  <a:pt x="18" y="15"/>
                </a:lnTo>
                <a:lnTo>
                  <a:pt x="22" y="14"/>
                </a:lnTo>
                <a:lnTo>
                  <a:pt x="24" y="14"/>
                </a:lnTo>
                <a:lnTo>
                  <a:pt x="27" y="13"/>
                </a:lnTo>
                <a:lnTo>
                  <a:pt x="30" y="11"/>
                </a:lnTo>
                <a:lnTo>
                  <a:pt x="31" y="10"/>
                </a:lnTo>
                <a:lnTo>
                  <a:pt x="32" y="8"/>
                </a:lnTo>
                <a:lnTo>
                  <a:pt x="34" y="5"/>
                </a:lnTo>
                <a:lnTo>
                  <a:pt x="35" y="3"/>
                </a:lnTo>
                <a:lnTo>
                  <a:pt x="35" y="0"/>
                </a:lnTo>
                <a:lnTo>
                  <a:pt x="24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3"/>
                </a:lnTo>
                <a:lnTo>
                  <a:pt x="23" y="4"/>
                </a:lnTo>
                <a:lnTo>
                  <a:pt x="22" y="4"/>
                </a:lnTo>
                <a:lnTo>
                  <a:pt x="20" y="4"/>
                </a:lnTo>
                <a:lnTo>
                  <a:pt x="17" y="5"/>
                </a:lnTo>
                <a:lnTo>
                  <a:pt x="13" y="5"/>
                </a:lnTo>
                <a:lnTo>
                  <a:pt x="10" y="5"/>
                </a:lnTo>
                <a:lnTo>
                  <a:pt x="5" y="5"/>
                </a:lnTo>
                <a:lnTo>
                  <a:pt x="10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" name=""/>
          <p:cNvSpPr/>
          <p:nvPr/>
        </p:nvSpPr>
        <p:spPr>
          <a:xfrm>
            <a:off x="1430280" y="5894280"/>
            <a:ext cx="15840" cy="47880"/>
          </a:xfrm>
          <a:custGeom>
            <a:avLst/>
            <a:gdLst/>
            <a:ahLst/>
            <a:rect l="l" t="t" r="r" b="b"/>
            <a:pathLst>
              <a:path w="10" h="30">
                <a:moveTo>
                  <a:pt x="5" y="0"/>
                </a:moveTo>
                <a:lnTo>
                  <a:pt x="0" y="4"/>
                </a:lnTo>
                <a:lnTo>
                  <a:pt x="0" y="8"/>
                </a:lnTo>
                <a:lnTo>
                  <a:pt x="0" y="14"/>
                </a:lnTo>
                <a:lnTo>
                  <a:pt x="0" y="22"/>
                </a:lnTo>
                <a:lnTo>
                  <a:pt x="0" y="30"/>
                </a:lnTo>
                <a:lnTo>
                  <a:pt x="10" y="30"/>
                </a:lnTo>
                <a:lnTo>
                  <a:pt x="10" y="22"/>
                </a:lnTo>
                <a:lnTo>
                  <a:pt x="10" y="14"/>
                </a:lnTo>
                <a:lnTo>
                  <a:pt x="10" y="8"/>
                </a:lnTo>
                <a:lnTo>
                  <a:pt x="10" y="4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" name=""/>
          <p:cNvSpPr/>
          <p:nvPr/>
        </p:nvSpPr>
        <p:spPr>
          <a:xfrm>
            <a:off x="1438200" y="5902200"/>
            <a:ext cx="180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" name=""/>
          <p:cNvSpPr/>
          <p:nvPr/>
        </p:nvSpPr>
        <p:spPr>
          <a:xfrm>
            <a:off x="1438200" y="5902200"/>
            <a:ext cx="180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" name=""/>
          <p:cNvSpPr/>
          <p:nvPr/>
        </p:nvSpPr>
        <p:spPr>
          <a:xfrm>
            <a:off x="1379520" y="56865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17"/>
                </a:moveTo>
                <a:lnTo>
                  <a:pt x="7" y="17"/>
                </a:lnTo>
                <a:lnTo>
                  <a:pt x="6" y="15"/>
                </a:lnTo>
                <a:lnTo>
                  <a:pt x="5" y="13"/>
                </a:lnTo>
                <a:lnTo>
                  <a:pt x="3" y="11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5" y="10"/>
                </a:lnTo>
                <a:lnTo>
                  <a:pt x="15" y="11"/>
                </a:lnTo>
                <a:lnTo>
                  <a:pt x="16" y="14"/>
                </a:lnTo>
                <a:lnTo>
                  <a:pt x="18" y="15"/>
                </a:lnTo>
                <a:lnTo>
                  <a:pt x="15" y="16"/>
                </a:lnTo>
                <a:lnTo>
                  <a:pt x="13" y="17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" name=""/>
          <p:cNvSpPr/>
          <p:nvPr/>
        </p:nvSpPr>
        <p:spPr>
          <a:xfrm>
            <a:off x="1371600" y="569268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3" y="10"/>
                </a:lnTo>
                <a:lnTo>
                  <a:pt x="4" y="12"/>
                </a:lnTo>
                <a:lnTo>
                  <a:pt x="6" y="14"/>
                </a:lnTo>
                <a:lnTo>
                  <a:pt x="8" y="16"/>
                </a:lnTo>
                <a:lnTo>
                  <a:pt x="12" y="18"/>
                </a:lnTo>
                <a:lnTo>
                  <a:pt x="12" y="8"/>
                </a:lnTo>
                <a:lnTo>
                  <a:pt x="15" y="8"/>
                </a:lnTo>
                <a:lnTo>
                  <a:pt x="13" y="7"/>
                </a:lnTo>
                <a:lnTo>
                  <a:pt x="12" y="6"/>
                </a:lnTo>
                <a:lnTo>
                  <a:pt x="11" y="4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" name=""/>
          <p:cNvSpPr/>
          <p:nvPr/>
        </p:nvSpPr>
        <p:spPr>
          <a:xfrm>
            <a:off x="1371600" y="56800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10" y="0"/>
                </a:moveTo>
                <a:lnTo>
                  <a:pt x="8" y="0"/>
                </a:lnTo>
                <a:lnTo>
                  <a:pt x="5" y="1"/>
                </a:lnTo>
                <a:lnTo>
                  <a:pt x="3" y="3"/>
                </a:lnTo>
                <a:lnTo>
                  <a:pt x="1" y="5"/>
                </a:lnTo>
                <a:lnTo>
                  <a:pt x="0" y="8"/>
                </a:lnTo>
                <a:lnTo>
                  <a:pt x="10" y="8"/>
                </a:lnTo>
                <a:lnTo>
                  <a:pt x="10" y="9"/>
                </a:lnTo>
                <a:lnTo>
                  <a:pt x="10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" name=""/>
          <p:cNvSpPr/>
          <p:nvPr/>
        </p:nvSpPr>
        <p:spPr>
          <a:xfrm>
            <a:off x="1382760" y="568656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5"/>
                </a:moveTo>
                <a:lnTo>
                  <a:pt x="1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" name=""/>
          <p:cNvSpPr/>
          <p:nvPr/>
        </p:nvSpPr>
        <p:spPr>
          <a:xfrm>
            <a:off x="1382760" y="568008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8"/>
                </a:moveTo>
                <a:lnTo>
                  <a:pt x="14" y="3"/>
                </a:lnTo>
                <a:lnTo>
                  <a:pt x="3" y="0"/>
                </a:lnTo>
                <a:lnTo>
                  <a:pt x="0" y="8"/>
                </a:lnTo>
                <a:lnTo>
                  <a:pt x="10" y="12"/>
                </a:lnTo>
                <a:lnTo>
                  <a:pt x="17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" name=""/>
          <p:cNvSpPr/>
          <p:nvPr/>
        </p:nvSpPr>
        <p:spPr>
          <a:xfrm>
            <a:off x="1392120" y="56926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" name=""/>
          <p:cNvSpPr/>
          <p:nvPr/>
        </p:nvSpPr>
        <p:spPr>
          <a:xfrm>
            <a:off x="1392120" y="5692680"/>
            <a:ext cx="2088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12" y="16"/>
                </a:moveTo>
                <a:lnTo>
                  <a:pt x="13" y="7"/>
                </a:lnTo>
                <a:lnTo>
                  <a:pt x="12" y="7"/>
                </a:lnTo>
                <a:lnTo>
                  <a:pt x="12" y="6"/>
                </a:lnTo>
                <a:lnTo>
                  <a:pt x="11" y="5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3" y="13"/>
                </a:lnTo>
                <a:lnTo>
                  <a:pt x="5" y="15"/>
                </a:lnTo>
                <a:lnTo>
                  <a:pt x="7" y="7"/>
                </a:lnTo>
                <a:lnTo>
                  <a:pt x="12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" name=""/>
          <p:cNvSpPr/>
          <p:nvPr/>
        </p:nvSpPr>
        <p:spPr>
          <a:xfrm>
            <a:off x="1389240" y="5703840"/>
            <a:ext cx="2196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11"/>
                </a:moveTo>
                <a:lnTo>
                  <a:pt x="0" y="11"/>
                </a:lnTo>
                <a:lnTo>
                  <a:pt x="1" y="11"/>
                </a:lnTo>
                <a:lnTo>
                  <a:pt x="6" y="11"/>
                </a:lnTo>
                <a:lnTo>
                  <a:pt x="9" y="10"/>
                </a:lnTo>
                <a:lnTo>
                  <a:pt x="14" y="8"/>
                </a:lnTo>
                <a:lnTo>
                  <a:pt x="8" y="0"/>
                </a:lnTo>
                <a:lnTo>
                  <a:pt x="7" y="0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" name=""/>
          <p:cNvSpPr/>
          <p:nvPr/>
        </p:nvSpPr>
        <p:spPr>
          <a:xfrm>
            <a:off x="1389240" y="570708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" name=""/>
          <p:cNvSpPr/>
          <p:nvPr/>
        </p:nvSpPr>
        <p:spPr>
          <a:xfrm>
            <a:off x="1389240" y="570708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" name=""/>
          <p:cNvSpPr/>
          <p:nvPr/>
        </p:nvSpPr>
        <p:spPr>
          <a:xfrm>
            <a:off x="1657440" y="6253200"/>
            <a:ext cx="93600" cy="77760"/>
          </a:xfrm>
          <a:custGeom>
            <a:avLst/>
            <a:gdLst/>
            <a:ahLst/>
            <a:rect l="l" t="t" r="r" b="b"/>
            <a:pathLst>
              <a:path w="59" h="49">
                <a:moveTo>
                  <a:pt x="0" y="16"/>
                </a:moveTo>
                <a:lnTo>
                  <a:pt x="2" y="16"/>
                </a:lnTo>
                <a:lnTo>
                  <a:pt x="4" y="15"/>
                </a:lnTo>
                <a:lnTo>
                  <a:pt x="6" y="14"/>
                </a:lnTo>
                <a:lnTo>
                  <a:pt x="8" y="14"/>
                </a:lnTo>
                <a:lnTo>
                  <a:pt x="9" y="13"/>
                </a:lnTo>
                <a:lnTo>
                  <a:pt x="11" y="11"/>
                </a:lnTo>
                <a:lnTo>
                  <a:pt x="12" y="9"/>
                </a:lnTo>
                <a:lnTo>
                  <a:pt x="13" y="7"/>
                </a:lnTo>
                <a:lnTo>
                  <a:pt x="14" y="5"/>
                </a:lnTo>
                <a:lnTo>
                  <a:pt x="16" y="2"/>
                </a:lnTo>
                <a:lnTo>
                  <a:pt x="17" y="1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4"/>
                </a:lnTo>
                <a:lnTo>
                  <a:pt x="28" y="8"/>
                </a:lnTo>
                <a:lnTo>
                  <a:pt x="31" y="11"/>
                </a:lnTo>
                <a:lnTo>
                  <a:pt x="33" y="13"/>
                </a:lnTo>
                <a:lnTo>
                  <a:pt x="34" y="14"/>
                </a:lnTo>
                <a:lnTo>
                  <a:pt x="36" y="14"/>
                </a:lnTo>
                <a:lnTo>
                  <a:pt x="38" y="15"/>
                </a:lnTo>
                <a:lnTo>
                  <a:pt x="43" y="17"/>
                </a:lnTo>
                <a:lnTo>
                  <a:pt x="48" y="19"/>
                </a:lnTo>
                <a:lnTo>
                  <a:pt x="50" y="19"/>
                </a:lnTo>
                <a:lnTo>
                  <a:pt x="52" y="20"/>
                </a:lnTo>
                <a:lnTo>
                  <a:pt x="54" y="21"/>
                </a:lnTo>
                <a:lnTo>
                  <a:pt x="56" y="21"/>
                </a:lnTo>
                <a:lnTo>
                  <a:pt x="57" y="23"/>
                </a:lnTo>
                <a:lnTo>
                  <a:pt x="58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8" y="33"/>
                </a:lnTo>
                <a:lnTo>
                  <a:pt x="57" y="35"/>
                </a:lnTo>
                <a:lnTo>
                  <a:pt x="56" y="36"/>
                </a:lnTo>
                <a:lnTo>
                  <a:pt x="56" y="38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49" y="45"/>
                </a:lnTo>
                <a:lnTo>
                  <a:pt x="45" y="46"/>
                </a:lnTo>
                <a:lnTo>
                  <a:pt x="42" y="47"/>
                </a:lnTo>
                <a:lnTo>
                  <a:pt x="38" y="49"/>
                </a:lnTo>
                <a:lnTo>
                  <a:pt x="37" y="44"/>
                </a:lnTo>
                <a:lnTo>
                  <a:pt x="36" y="42"/>
                </a:lnTo>
                <a:lnTo>
                  <a:pt x="37" y="41"/>
                </a:lnTo>
                <a:lnTo>
                  <a:pt x="38" y="38"/>
                </a:lnTo>
                <a:lnTo>
                  <a:pt x="35" y="38"/>
                </a:lnTo>
                <a:lnTo>
                  <a:pt x="31" y="38"/>
                </a:lnTo>
                <a:lnTo>
                  <a:pt x="28" y="38"/>
                </a:lnTo>
                <a:lnTo>
                  <a:pt x="26" y="39"/>
                </a:lnTo>
                <a:lnTo>
                  <a:pt x="24" y="40"/>
                </a:lnTo>
                <a:lnTo>
                  <a:pt x="23" y="41"/>
                </a:lnTo>
                <a:lnTo>
                  <a:pt x="21" y="42"/>
                </a:lnTo>
                <a:lnTo>
                  <a:pt x="21" y="42"/>
                </a:lnTo>
                <a:lnTo>
                  <a:pt x="21" y="43"/>
                </a:lnTo>
                <a:lnTo>
                  <a:pt x="21" y="44"/>
                </a:lnTo>
                <a:lnTo>
                  <a:pt x="22" y="45"/>
                </a:lnTo>
                <a:lnTo>
                  <a:pt x="21" y="44"/>
                </a:lnTo>
                <a:lnTo>
                  <a:pt x="19" y="43"/>
                </a:lnTo>
                <a:lnTo>
                  <a:pt x="18" y="42"/>
                </a:lnTo>
                <a:lnTo>
                  <a:pt x="17" y="40"/>
                </a:lnTo>
                <a:lnTo>
                  <a:pt x="15" y="36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1" y="26"/>
                </a:lnTo>
                <a:lnTo>
                  <a:pt x="10" y="25"/>
                </a:lnTo>
                <a:lnTo>
                  <a:pt x="8" y="23"/>
                </a:lnTo>
                <a:lnTo>
                  <a:pt x="6" y="22"/>
                </a:lnTo>
                <a:lnTo>
                  <a:pt x="3" y="21"/>
                </a:lnTo>
                <a:lnTo>
                  <a:pt x="0" y="21"/>
                </a:lnTo>
                <a:lnTo>
                  <a:pt x="0" y="1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" name=""/>
          <p:cNvSpPr/>
          <p:nvPr/>
        </p:nvSpPr>
        <p:spPr>
          <a:xfrm>
            <a:off x="1657440" y="6245280"/>
            <a:ext cx="34920" cy="42840"/>
          </a:xfrm>
          <a:custGeom>
            <a:avLst/>
            <a:gdLst/>
            <a:ahLst/>
            <a:rect l="l" t="t" r="r" b="b"/>
            <a:pathLst>
              <a:path w="22" h="27">
                <a:moveTo>
                  <a:pt x="21" y="0"/>
                </a:moveTo>
                <a:lnTo>
                  <a:pt x="21" y="0"/>
                </a:lnTo>
                <a:lnTo>
                  <a:pt x="18" y="1"/>
                </a:lnTo>
                <a:lnTo>
                  <a:pt x="16" y="2"/>
                </a:lnTo>
                <a:lnTo>
                  <a:pt x="14" y="3"/>
                </a:lnTo>
                <a:lnTo>
                  <a:pt x="12" y="5"/>
                </a:lnTo>
                <a:lnTo>
                  <a:pt x="11" y="8"/>
                </a:lnTo>
                <a:lnTo>
                  <a:pt x="9" y="11"/>
                </a:lnTo>
                <a:lnTo>
                  <a:pt x="8" y="12"/>
                </a:lnTo>
                <a:lnTo>
                  <a:pt x="7" y="13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3" y="16"/>
                </a:lnTo>
                <a:lnTo>
                  <a:pt x="2" y="17"/>
                </a:lnTo>
                <a:lnTo>
                  <a:pt x="0" y="17"/>
                </a:lnTo>
                <a:lnTo>
                  <a:pt x="0" y="27"/>
                </a:lnTo>
                <a:lnTo>
                  <a:pt x="4" y="27"/>
                </a:lnTo>
                <a:lnTo>
                  <a:pt x="6" y="26"/>
                </a:lnTo>
                <a:lnTo>
                  <a:pt x="9" y="25"/>
                </a:lnTo>
                <a:lnTo>
                  <a:pt x="12" y="23"/>
                </a:lnTo>
                <a:lnTo>
                  <a:pt x="14" y="22"/>
                </a:lnTo>
                <a:lnTo>
                  <a:pt x="15" y="20"/>
                </a:lnTo>
                <a:lnTo>
                  <a:pt x="17" y="18"/>
                </a:lnTo>
                <a:lnTo>
                  <a:pt x="18" y="16"/>
                </a:lnTo>
                <a:lnTo>
                  <a:pt x="19" y="13"/>
                </a:lnTo>
                <a:lnTo>
                  <a:pt x="21" y="10"/>
                </a:lnTo>
                <a:lnTo>
                  <a:pt x="22" y="9"/>
                </a:lnTo>
                <a:lnTo>
                  <a:pt x="21" y="9"/>
                </a:lnTo>
                <a:lnTo>
                  <a:pt x="2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" name=""/>
          <p:cNvSpPr/>
          <p:nvPr/>
        </p:nvSpPr>
        <p:spPr>
          <a:xfrm>
            <a:off x="1690560" y="6245280"/>
            <a:ext cx="24120" cy="33120"/>
          </a:xfrm>
          <a:custGeom>
            <a:avLst/>
            <a:gdLst/>
            <a:ahLst/>
            <a:rect l="l" t="t" r="r" b="b"/>
            <a:pathLst>
              <a:path w="15" h="21">
                <a:moveTo>
                  <a:pt x="15" y="14"/>
                </a:moveTo>
                <a:lnTo>
                  <a:pt x="15" y="14"/>
                </a:lnTo>
                <a:lnTo>
                  <a:pt x="12" y="11"/>
                </a:lnTo>
                <a:lnTo>
                  <a:pt x="11" y="8"/>
                </a:lnTo>
                <a:lnTo>
                  <a:pt x="9" y="5"/>
                </a:lnTo>
                <a:lnTo>
                  <a:pt x="7" y="2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1"/>
                </a:lnTo>
                <a:lnTo>
                  <a:pt x="2" y="12"/>
                </a:lnTo>
                <a:lnTo>
                  <a:pt x="4" y="16"/>
                </a:lnTo>
                <a:lnTo>
                  <a:pt x="7" y="21"/>
                </a:lnTo>
                <a:lnTo>
                  <a:pt x="6" y="21"/>
                </a:lnTo>
                <a:lnTo>
                  <a:pt x="15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" name=""/>
          <p:cNvSpPr/>
          <p:nvPr/>
        </p:nvSpPr>
        <p:spPr>
          <a:xfrm>
            <a:off x="1701720" y="6267600"/>
            <a:ext cx="58680" cy="31680"/>
          </a:xfrm>
          <a:custGeom>
            <a:avLst/>
            <a:gdLst/>
            <a:ahLst/>
            <a:rect l="l" t="t" r="r" b="b"/>
            <a:pathLst>
              <a:path w="37" h="20">
                <a:moveTo>
                  <a:pt x="37" y="20"/>
                </a:moveTo>
                <a:lnTo>
                  <a:pt x="37" y="20"/>
                </a:lnTo>
                <a:lnTo>
                  <a:pt x="37" y="16"/>
                </a:lnTo>
                <a:lnTo>
                  <a:pt x="35" y="14"/>
                </a:lnTo>
                <a:lnTo>
                  <a:pt x="33" y="11"/>
                </a:lnTo>
                <a:lnTo>
                  <a:pt x="31" y="9"/>
                </a:lnTo>
                <a:lnTo>
                  <a:pt x="29" y="8"/>
                </a:lnTo>
                <a:lnTo>
                  <a:pt x="26" y="7"/>
                </a:lnTo>
                <a:lnTo>
                  <a:pt x="25" y="6"/>
                </a:lnTo>
                <a:lnTo>
                  <a:pt x="22" y="5"/>
                </a:lnTo>
                <a:lnTo>
                  <a:pt x="18" y="4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  <a:lnTo>
                  <a:pt x="3" y="9"/>
                </a:lnTo>
                <a:lnTo>
                  <a:pt x="4" y="10"/>
                </a:lnTo>
                <a:lnTo>
                  <a:pt x="7" y="11"/>
                </a:lnTo>
                <a:lnTo>
                  <a:pt x="10" y="12"/>
                </a:lnTo>
                <a:lnTo>
                  <a:pt x="14" y="14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5" y="17"/>
                </a:lnTo>
                <a:lnTo>
                  <a:pt x="25" y="17"/>
                </a:lnTo>
                <a:lnTo>
                  <a:pt x="25" y="18"/>
                </a:lnTo>
                <a:lnTo>
                  <a:pt x="26" y="18"/>
                </a:lnTo>
                <a:lnTo>
                  <a:pt x="26" y="19"/>
                </a:lnTo>
                <a:lnTo>
                  <a:pt x="26" y="20"/>
                </a:lnTo>
                <a:lnTo>
                  <a:pt x="37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" name=""/>
          <p:cNvSpPr/>
          <p:nvPr/>
        </p:nvSpPr>
        <p:spPr>
          <a:xfrm>
            <a:off x="1736640" y="629928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6" y="20"/>
                </a:moveTo>
                <a:lnTo>
                  <a:pt x="10" y="15"/>
                </a:lnTo>
                <a:lnTo>
                  <a:pt x="10" y="14"/>
                </a:lnTo>
                <a:lnTo>
                  <a:pt x="10" y="12"/>
                </a:lnTo>
                <a:lnTo>
                  <a:pt x="11" y="10"/>
                </a:lnTo>
                <a:lnTo>
                  <a:pt x="13" y="9"/>
                </a:lnTo>
                <a:lnTo>
                  <a:pt x="13" y="6"/>
                </a:lnTo>
                <a:lnTo>
                  <a:pt x="15" y="3"/>
                </a:lnTo>
                <a:lnTo>
                  <a:pt x="15" y="0"/>
                </a:lnTo>
                <a:lnTo>
                  <a:pt x="4" y="0"/>
                </a:lnTo>
                <a:lnTo>
                  <a:pt x="4" y="2"/>
                </a:lnTo>
                <a:lnTo>
                  <a:pt x="4" y="3"/>
                </a:lnTo>
                <a:lnTo>
                  <a:pt x="3" y="4"/>
                </a:lnTo>
                <a:lnTo>
                  <a:pt x="3" y="6"/>
                </a:lnTo>
                <a:lnTo>
                  <a:pt x="2" y="8"/>
                </a:lnTo>
                <a:lnTo>
                  <a:pt x="1" y="10"/>
                </a:lnTo>
                <a:lnTo>
                  <a:pt x="0" y="12"/>
                </a:lnTo>
                <a:lnTo>
                  <a:pt x="0" y="15"/>
                </a:lnTo>
                <a:lnTo>
                  <a:pt x="3" y="10"/>
                </a:lnTo>
                <a:lnTo>
                  <a:pt x="6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" name=""/>
          <p:cNvSpPr/>
          <p:nvPr/>
        </p:nvSpPr>
        <p:spPr>
          <a:xfrm>
            <a:off x="1711440" y="6315120"/>
            <a:ext cx="34920" cy="22320"/>
          </a:xfrm>
          <a:custGeom>
            <a:avLst/>
            <a:gdLst/>
            <a:ahLst/>
            <a:rect l="l" t="t" r="r" b="b"/>
            <a:pathLst>
              <a:path w="22" h="14">
                <a:moveTo>
                  <a:pt x="0" y="10"/>
                </a:moveTo>
                <a:lnTo>
                  <a:pt x="7" y="14"/>
                </a:lnTo>
                <a:lnTo>
                  <a:pt x="10" y="13"/>
                </a:lnTo>
                <a:lnTo>
                  <a:pt x="14" y="11"/>
                </a:lnTo>
                <a:lnTo>
                  <a:pt x="17" y="10"/>
                </a:lnTo>
                <a:lnTo>
                  <a:pt x="22" y="10"/>
                </a:lnTo>
                <a:lnTo>
                  <a:pt x="19" y="0"/>
                </a:lnTo>
                <a:lnTo>
                  <a:pt x="14" y="1"/>
                </a:lnTo>
                <a:lnTo>
                  <a:pt x="10" y="3"/>
                </a:lnTo>
                <a:lnTo>
                  <a:pt x="7" y="4"/>
                </a:lnTo>
                <a:lnTo>
                  <a:pt x="3" y="5"/>
                </a:lnTo>
                <a:lnTo>
                  <a:pt x="9" y="8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" name=""/>
          <p:cNvSpPr/>
          <p:nvPr/>
        </p:nvSpPr>
        <p:spPr>
          <a:xfrm>
            <a:off x="1708200" y="63072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11"/>
                </a:moveTo>
                <a:lnTo>
                  <a:pt x="2" y="3"/>
                </a:ln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2" y="17"/>
                </a:lnTo>
                <a:lnTo>
                  <a:pt x="12" y="14"/>
                </a:lnTo>
                <a:lnTo>
                  <a:pt x="11" y="11"/>
                </a:lnTo>
                <a:lnTo>
                  <a:pt x="10" y="9"/>
                </a:lnTo>
                <a:lnTo>
                  <a:pt x="12" y="7"/>
                </a:lnTo>
                <a:lnTo>
                  <a:pt x="7" y="0"/>
                </a:lnTo>
                <a:lnTo>
                  <a:pt x="7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" name=""/>
          <p:cNvSpPr/>
          <p:nvPr/>
        </p:nvSpPr>
        <p:spPr>
          <a:xfrm>
            <a:off x="1708200" y="630720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0" y="10"/>
                </a:moveTo>
                <a:lnTo>
                  <a:pt x="0" y="10"/>
                </a:lnTo>
                <a:lnTo>
                  <a:pt x="3" y="10"/>
                </a:lnTo>
                <a:lnTo>
                  <a:pt x="6" y="10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" name=""/>
          <p:cNvSpPr/>
          <p:nvPr/>
        </p:nvSpPr>
        <p:spPr>
          <a:xfrm>
            <a:off x="1682640" y="6307200"/>
            <a:ext cx="2556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5" y="17"/>
                </a:moveTo>
                <a:lnTo>
                  <a:pt x="11" y="8"/>
                </a:lnTo>
                <a:lnTo>
                  <a:pt x="11" y="9"/>
                </a:lnTo>
                <a:lnTo>
                  <a:pt x="11" y="10"/>
                </a:lnTo>
                <a:lnTo>
                  <a:pt x="11" y="11"/>
                </a:lnTo>
                <a:lnTo>
                  <a:pt x="11" y="12"/>
                </a:lnTo>
                <a:lnTo>
                  <a:pt x="12" y="11"/>
                </a:lnTo>
                <a:lnTo>
                  <a:pt x="14" y="11"/>
                </a:lnTo>
                <a:lnTo>
                  <a:pt x="16" y="11"/>
                </a:lnTo>
                <a:lnTo>
                  <a:pt x="16" y="0"/>
                </a:lnTo>
                <a:lnTo>
                  <a:pt x="12" y="0"/>
                </a:lnTo>
                <a:lnTo>
                  <a:pt x="10" y="1"/>
                </a:lnTo>
                <a:lnTo>
                  <a:pt x="6" y="2"/>
                </a:lnTo>
                <a:lnTo>
                  <a:pt x="4" y="4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2"/>
                </a:lnTo>
                <a:lnTo>
                  <a:pt x="1" y="14"/>
                </a:lnTo>
                <a:lnTo>
                  <a:pt x="3" y="16"/>
                </a:lnTo>
                <a:lnTo>
                  <a:pt x="8" y="7"/>
                </a:lnTo>
                <a:lnTo>
                  <a:pt x="5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" name=""/>
          <p:cNvSpPr/>
          <p:nvPr/>
        </p:nvSpPr>
        <p:spPr>
          <a:xfrm>
            <a:off x="1693800" y="6318360"/>
            <a:ext cx="1800" cy="612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0"/>
                </a:move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" name=""/>
          <p:cNvSpPr/>
          <p:nvPr/>
        </p:nvSpPr>
        <p:spPr>
          <a:xfrm>
            <a:off x="1693800" y="6318360"/>
            <a:ext cx="1800" cy="612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0"/>
                </a:move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" name=""/>
          <p:cNvSpPr/>
          <p:nvPr/>
        </p:nvSpPr>
        <p:spPr>
          <a:xfrm>
            <a:off x="1693800" y="6318360"/>
            <a:ext cx="1800" cy="612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0"/>
                </a:move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" name=""/>
          <p:cNvSpPr/>
          <p:nvPr/>
        </p:nvSpPr>
        <p:spPr>
          <a:xfrm>
            <a:off x="1649520" y="6278400"/>
            <a:ext cx="46080" cy="55800"/>
          </a:xfrm>
          <a:custGeom>
            <a:avLst/>
            <a:gdLst/>
            <a:ahLst/>
            <a:rect l="l" t="t" r="r" b="b"/>
            <a:pathLst>
              <a:path w="29" h="35">
                <a:moveTo>
                  <a:pt x="0" y="5"/>
                </a:moveTo>
                <a:lnTo>
                  <a:pt x="5" y="11"/>
                </a:lnTo>
                <a:lnTo>
                  <a:pt x="8" y="11"/>
                </a:lnTo>
                <a:lnTo>
                  <a:pt x="10" y="12"/>
                </a:lnTo>
                <a:lnTo>
                  <a:pt x="11" y="12"/>
                </a:lnTo>
                <a:lnTo>
                  <a:pt x="12" y="12"/>
                </a:lnTo>
                <a:lnTo>
                  <a:pt x="13" y="13"/>
                </a:lnTo>
                <a:lnTo>
                  <a:pt x="14" y="15"/>
                </a:lnTo>
                <a:lnTo>
                  <a:pt x="14" y="16"/>
                </a:lnTo>
                <a:lnTo>
                  <a:pt x="14" y="18"/>
                </a:lnTo>
                <a:lnTo>
                  <a:pt x="16" y="23"/>
                </a:lnTo>
                <a:lnTo>
                  <a:pt x="18" y="27"/>
                </a:lnTo>
                <a:lnTo>
                  <a:pt x="19" y="30"/>
                </a:lnTo>
                <a:lnTo>
                  <a:pt x="21" y="31"/>
                </a:lnTo>
                <a:lnTo>
                  <a:pt x="23" y="34"/>
                </a:lnTo>
                <a:lnTo>
                  <a:pt x="26" y="35"/>
                </a:lnTo>
                <a:lnTo>
                  <a:pt x="29" y="25"/>
                </a:lnTo>
                <a:lnTo>
                  <a:pt x="28" y="24"/>
                </a:lnTo>
                <a:lnTo>
                  <a:pt x="27" y="23"/>
                </a:lnTo>
                <a:lnTo>
                  <a:pt x="27" y="23"/>
                </a:lnTo>
                <a:lnTo>
                  <a:pt x="26" y="19"/>
                </a:lnTo>
                <a:lnTo>
                  <a:pt x="24" y="15"/>
                </a:lnTo>
                <a:lnTo>
                  <a:pt x="24" y="12"/>
                </a:lnTo>
                <a:lnTo>
                  <a:pt x="22" y="10"/>
                </a:lnTo>
                <a:lnTo>
                  <a:pt x="20" y="7"/>
                </a:lnTo>
                <a:lnTo>
                  <a:pt x="19" y="5"/>
                </a:lnTo>
                <a:lnTo>
                  <a:pt x="16" y="3"/>
                </a:lnTo>
                <a:lnTo>
                  <a:pt x="13" y="2"/>
                </a:lnTo>
                <a:lnTo>
                  <a:pt x="10" y="0"/>
                </a:lnTo>
                <a:lnTo>
                  <a:pt x="5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" name=""/>
          <p:cNvSpPr/>
          <p:nvPr/>
        </p:nvSpPr>
        <p:spPr>
          <a:xfrm>
            <a:off x="1657440" y="62881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" name=""/>
          <p:cNvSpPr/>
          <p:nvPr/>
        </p:nvSpPr>
        <p:spPr>
          <a:xfrm>
            <a:off x="1649520" y="62722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5" y="0"/>
                </a:moveTo>
                <a:lnTo>
                  <a:pt x="0" y="5"/>
                </a:lnTo>
                <a:lnTo>
                  <a:pt x="0" y="10"/>
                </a:lnTo>
                <a:lnTo>
                  <a:pt x="10" y="10"/>
                </a:lnTo>
                <a:lnTo>
                  <a:pt x="10" y="5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" name=""/>
          <p:cNvSpPr/>
          <p:nvPr/>
        </p:nvSpPr>
        <p:spPr>
          <a:xfrm>
            <a:off x="1657440" y="627840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" name=""/>
          <p:cNvSpPr/>
          <p:nvPr/>
        </p:nvSpPr>
        <p:spPr>
          <a:xfrm>
            <a:off x="1446120" y="5950080"/>
            <a:ext cx="22320" cy="44280"/>
          </a:xfrm>
          <a:custGeom>
            <a:avLst/>
            <a:gdLst/>
            <a:ahLst/>
            <a:rect l="l" t="t" r="r" b="b"/>
            <a:pathLst>
              <a:path w="14" h="28">
                <a:moveTo>
                  <a:pt x="0" y="25"/>
                </a:moveTo>
                <a:lnTo>
                  <a:pt x="0" y="8"/>
                </a:lnTo>
                <a:lnTo>
                  <a:pt x="0" y="6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7" y="2"/>
                </a:lnTo>
                <a:lnTo>
                  <a:pt x="9" y="4"/>
                </a:lnTo>
                <a:lnTo>
                  <a:pt x="10" y="4"/>
                </a:lnTo>
                <a:lnTo>
                  <a:pt x="11" y="5"/>
                </a:lnTo>
                <a:lnTo>
                  <a:pt x="12" y="5"/>
                </a:lnTo>
                <a:lnTo>
                  <a:pt x="14" y="5"/>
                </a:lnTo>
                <a:lnTo>
                  <a:pt x="13" y="10"/>
                </a:lnTo>
                <a:lnTo>
                  <a:pt x="12" y="14"/>
                </a:lnTo>
                <a:lnTo>
                  <a:pt x="12" y="17"/>
                </a:lnTo>
                <a:lnTo>
                  <a:pt x="12" y="19"/>
                </a:lnTo>
                <a:lnTo>
                  <a:pt x="13" y="21"/>
                </a:lnTo>
                <a:lnTo>
                  <a:pt x="14" y="23"/>
                </a:lnTo>
                <a:lnTo>
                  <a:pt x="11" y="25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7" y="28"/>
                </a:lnTo>
                <a:lnTo>
                  <a:pt x="5" y="28"/>
                </a:lnTo>
                <a:lnTo>
                  <a:pt x="3" y="26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" name=""/>
          <p:cNvSpPr/>
          <p:nvPr/>
        </p:nvSpPr>
        <p:spPr>
          <a:xfrm>
            <a:off x="1438200" y="5962680"/>
            <a:ext cx="15840" cy="28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" name=""/>
          <p:cNvSpPr/>
          <p:nvPr/>
        </p:nvSpPr>
        <p:spPr>
          <a:xfrm>
            <a:off x="1446120" y="59626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" name=""/>
          <p:cNvSpPr/>
          <p:nvPr/>
        </p:nvSpPr>
        <p:spPr>
          <a:xfrm>
            <a:off x="1438200" y="594360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1" y="0"/>
                </a:moveTo>
                <a:lnTo>
                  <a:pt x="5" y="1"/>
                </a:lnTo>
                <a:lnTo>
                  <a:pt x="2" y="2"/>
                </a:lnTo>
                <a:lnTo>
                  <a:pt x="1" y="6"/>
                </a:lnTo>
                <a:lnTo>
                  <a:pt x="1" y="9"/>
                </a:lnTo>
                <a:lnTo>
                  <a:pt x="0" y="12"/>
                </a:ln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6" y="8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" name=""/>
          <p:cNvSpPr/>
          <p:nvPr/>
        </p:nvSpPr>
        <p:spPr>
          <a:xfrm>
            <a:off x="1447920" y="594360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18" y="9"/>
                </a:moveTo>
                <a:lnTo>
                  <a:pt x="13" y="4"/>
                </a:lnTo>
                <a:lnTo>
                  <a:pt x="12" y="3"/>
                </a:lnTo>
                <a:lnTo>
                  <a:pt x="11" y="3"/>
                </a:lnTo>
                <a:lnTo>
                  <a:pt x="8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6" y="12"/>
                </a:lnTo>
                <a:lnTo>
                  <a:pt x="8" y="13"/>
                </a:lnTo>
                <a:lnTo>
                  <a:pt x="9" y="14"/>
                </a:lnTo>
                <a:lnTo>
                  <a:pt x="11" y="14"/>
                </a:lnTo>
                <a:lnTo>
                  <a:pt x="13" y="14"/>
                </a:lnTo>
                <a:lnTo>
                  <a:pt x="8" y="9"/>
                </a:lnTo>
                <a:lnTo>
                  <a:pt x="18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" name=""/>
          <p:cNvSpPr/>
          <p:nvPr/>
        </p:nvSpPr>
        <p:spPr>
          <a:xfrm>
            <a:off x="1457280" y="5958000"/>
            <a:ext cx="19080" cy="36360"/>
          </a:xfrm>
          <a:custGeom>
            <a:avLst/>
            <a:gdLst/>
            <a:ahLst/>
            <a:rect l="l" t="t" r="r" b="b"/>
            <a:pathLst>
              <a:path w="12" h="23">
                <a:moveTo>
                  <a:pt x="9" y="23"/>
                </a:moveTo>
                <a:lnTo>
                  <a:pt x="11" y="16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0" y="11"/>
                </a:lnTo>
                <a:lnTo>
                  <a:pt x="11" y="6"/>
                </a:lnTo>
                <a:lnTo>
                  <a:pt x="12" y="0"/>
                </a:lnTo>
                <a:lnTo>
                  <a:pt x="2" y="0"/>
                </a:lnTo>
                <a:lnTo>
                  <a:pt x="1" y="4"/>
                </a:lnTo>
                <a:lnTo>
                  <a:pt x="0" y="9"/>
                </a:lnTo>
                <a:lnTo>
                  <a:pt x="0" y="12"/>
                </a:lnTo>
                <a:lnTo>
                  <a:pt x="0" y="15"/>
                </a:lnTo>
                <a:lnTo>
                  <a:pt x="1" y="19"/>
                </a:lnTo>
                <a:lnTo>
                  <a:pt x="2" y="21"/>
                </a:lnTo>
                <a:lnTo>
                  <a:pt x="4" y="14"/>
                </a:lnTo>
                <a:lnTo>
                  <a:pt x="9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" name=""/>
          <p:cNvSpPr/>
          <p:nvPr/>
        </p:nvSpPr>
        <p:spPr>
          <a:xfrm>
            <a:off x="1454040" y="5981760"/>
            <a:ext cx="1764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0" y="14"/>
                </a:moveTo>
                <a:lnTo>
                  <a:pt x="0" y="14"/>
                </a:lnTo>
                <a:lnTo>
                  <a:pt x="3" y="14"/>
                </a:lnTo>
                <a:lnTo>
                  <a:pt x="4" y="13"/>
                </a:lnTo>
                <a:lnTo>
                  <a:pt x="7" y="12"/>
                </a:lnTo>
                <a:lnTo>
                  <a:pt x="9" y="10"/>
                </a:lnTo>
                <a:lnTo>
                  <a:pt x="10" y="9"/>
                </a:lnTo>
                <a:lnTo>
                  <a:pt x="11" y="9"/>
                </a:lnTo>
                <a:lnTo>
                  <a:pt x="6" y="0"/>
                </a:lnTo>
                <a:lnTo>
                  <a:pt x="4" y="2"/>
                </a:lnTo>
                <a:lnTo>
                  <a:pt x="2" y="3"/>
                </a:lnTo>
                <a:lnTo>
                  <a:pt x="1" y="3"/>
                </a:lnTo>
                <a:lnTo>
                  <a:pt x="1" y="4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" name=""/>
          <p:cNvSpPr/>
          <p:nvPr/>
        </p:nvSpPr>
        <p:spPr>
          <a:xfrm>
            <a:off x="1438200" y="598176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0" y="5"/>
                </a:moveTo>
                <a:lnTo>
                  <a:pt x="5" y="10"/>
                </a:lnTo>
                <a:lnTo>
                  <a:pt x="5" y="11"/>
                </a:lnTo>
                <a:lnTo>
                  <a:pt x="10" y="14"/>
                </a:lnTo>
                <a:lnTo>
                  <a:pt x="10" y="4"/>
                </a:lnTo>
                <a:lnTo>
                  <a:pt x="10" y="3"/>
                </a:lnTo>
                <a:lnTo>
                  <a:pt x="5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" name=""/>
          <p:cNvSpPr/>
          <p:nvPr/>
        </p:nvSpPr>
        <p:spPr>
          <a:xfrm>
            <a:off x="1446120" y="599112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" name=""/>
          <p:cNvSpPr/>
          <p:nvPr/>
        </p:nvSpPr>
        <p:spPr>
          <a:xfrm>
            <a:off x="1446120" y="599112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" name=""/>
          <p:cNvSpPr/>
          <p:nvPr/>
        </p:nvSpPr>
        <p:spPr>
          <a:xfrm>
            <a:off x="1476360" y="597996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4" y="0"/>
                </a:move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4" y="1"/>
                </a:lnTo>
                <a:lnTo>
                  <a:pt x="29" y="2"/>
                </a:lnTo>
                <a:lnTo>
                  <a:pt x="34" y="2"/>
                </a:lnTo>
                <a:lnTo>
                  <a:pt x="34" y="6"/>
                </a:lnTo>
                <a:lnTo>
                  <a:pt x="35" y="10"/>
                </a:lnTo>
                <a:lnTo>
                  <a:pt x="36" y="14"/>
                </a:lnTo>
                <a:lnTo>
                  <a:pt x="36" y="17"/>
                </a:lnTo>
                <a:lnTo>
                  <a:pt x="37" y="19"/>
                </a:lnTo>
                <a:lnTo>
                  <a:pt x="39" y="23"/>
                </a:lnTo>
                <a:lnTo>
                  <a:pt x="40" y="25"/>
                </a:lnTo>
                <a:lnTo>
                  <a:pt x="41" y="29"/>
                </a:lnTo>
                <a:lnTo>
                  <a:pt x="34" y="29"/>
                </a:lnTo>
                <a:lnTo>
                  <a:pt x="29" y="26"/>
                </a:lnTo>
                <a:lnTo>
                  <a:pt x="25" y="24"/>
                </a:lnTo>
                <a:lnTo>
                  <a:pt x="18" y="24"/>
                </a:lnTo>
                <a:lnTo>
                  <a:pt x="17" y="26"/>
                </a:lnTo>
                <a:lnTo>
                  <a:pt x="17" y="28"/>
                </a:lnTo>
                <a:lnTo>
                  <a:pt x="17" y="30"/>
                </a:lnTo>
                <a:lnTo>
                  <a:pt x="16" y="31"/>
                </a:lnTo>
                <a:lnTo>
                  <a:pt x="15" y="32"/>
                </a:lnTo>
                <a:lnTo>
                  <a:pt x="13" y="32"/>
                </a:lnTo>
                <a:lnTo>
                  <a:pt x="11" y="33"/>
                </a:lnTo>
                <a:lnTo>
                  <a:pt x="9" y="34"/>
                </a:lnTo>
                <a:lnTo>
                  <a:pt x="9" y="29"/>
                </a:lnTo>
                <a:lnTo>
                  <a:pt x="10" y="25"/>
                </a:lnTo>
                <a:lnTo>
                  <a:pt x="10" y="23"/>
                </a:lnTo>
                <a:lnTo>
                  <a:pt x="11" y="21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4" y="11"/>
                </a:lnTo>
                <a:lnTo>
                  <a:pt x="3" y="10"/>
                </a:lnTo>
                <a:lnTo>
                  <a:pt x="1" y="7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" name=""/>
          <p:cNvSpPr/>
          <p:nvPr/>
        </p:nvSpPr>
        <p:spPr>
          <a:xfrm>
            <a:off x="1482840" y="5970600"/>
            <a:ext cx="2196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4" y="0"/>
                </a:lnTo>
                <a:lnTo>
                  <a:pt x="12" y="0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8" y="11"/>
                </a:lnTo>
                <a:lnTo>
                  <a:pt x="12" y="11"/>
                </a:lnTo>
                <a:lnTo>
                  <a:pt x="14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" name=""/>
          <p:cNvSpPr/>
          <p:nvPr/>
        </p:nvSpPr>
        <p:spPr>
          <a:xfrm>
            <a:off x="1504800" y="5970600"/>
            <a:ext cx="33480" cy="20520"/>
          </a:xfrm>
          <a:custGeom>
            <a:avLst/>
            <a:gdLst/>
            <a:ahLst/>
            <a:rect l="l" t="t" r="r" b="b"/>
            <a:pathLst>
              <a:path w="21" h="13">
                <a:moveTo>
                  <a:pt x="21" y="8"/>
                </a:moveTo>
                <a:lnTo>
                  <a:pt x="15" y="2"/>
                </a:lnTo>
                <a:lnTo>
                  <a:pt x="11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1" y="11"/>
                </a:lnTo>
                <a:lnTo>
                  <a:pt x="6" y="12"/>
                </a:lnTo>
                <a:lnTo>
                  <a:pt x="10" y="12"/>
                </a:lnTo>
                <a:lnTo>
                  <a:pt x="15" y="13"/>
                </a:lnTo>
                <a:lnTo>
                  <a:pt x="10" y="8"/>
                </a:lnTo>
                <a:lnTo>
                  <a:pt x="21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" name=""/>
          <p:cNvSpPr/>
          <p:nvPr/>
        </p:nvSpPr>
        <p:spPr>
          <a:xfrm>
            <a:off x="1521000" y="5981760"/>
            <a:ext cx="28440" cy="50760"/>
          </a:xfrm>
          <a:custGeom>
            <a:avLst/>
            <a:gdLst/>
            <a:ahLst/>
            <a:rect l="l" t="t" r="r" b="b"/>
            <a:pathLst>
              <a:path w="18" h="32">
                <a:moveTo>
                  <a:pt x="12" y="32"/>
                </a:moveTo>
                <a:lnTo>
                  <a:pt x="18" y="26"/>
                </a:lnTo>
                <a:lnTo>
                  <a:pt x="17" y="22"/>
                </a:lnTo>
                <a:lnTo>
                  <a:pt x="15" y="19"/>
                </a:lnTo>
                <a:lnTo>
                  <a:pt x="14" y="16"/>
                </a:lnTo>
                <a:lnTo>
                  <a:pt x="13" y="13"/>
                </a:lnTo>
                <a:lnTo>
                  <a:pt x="12" y="11"/>
                </a:lnTo>
                <a:lnTo>
                  <a:pt x="11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3"/>
                </a:lnTo>
                <a:lnTo>
                  <a:pt x="4" y="16"/>
                </a:lnTo>
                <a:lnTo>
                  <a:pt x="4" y="19"/>
                </a:lnTo>
                <a:lnTo>
                  <a:pt x="5" y="22"/>
                </a:lnTo>
                <a:lnTo>
                  <a:pt x="6" y="25"/>
                </a:lnTo>
                <a:lnTo>
                  <a:pt x="7" y="27"/>
                </a:lnTo>
                <a:lnTo>
                  <a:pt x="12" y="22"/>
                </a:lnTo>
                <a:lnTo>
                  <a:pt x="12" y="3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" name=""/>
          <p:cNvSpPr/>
          <p:nvPr/>
        </p:nvSpPr>
        <p:spPr>
          <a:xfrm>
            <a:off x="1541520" y="601668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" name=""/>
          <p:cNvSpPr/>
          <p:nvPr/>
        </p:nvSpPr>
        <p:spPr>
          <a:xfrm>
            <a:off x="1523880" y="6016680"/>
            <a:ext cx="1764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0" y="9"/>
                </a:moveTo>
                <a:lnTo>
                  <a:pt x="4" y="10"/>
                </a:lnTo>
                <a:lnTo>
                  <a:pt x="11" y="10"/>
                </a:lnTo>
                <a:lnTo>
                  <a:pt x="11" y="0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" name=""/>
          <p:cNvSpPr/>
          <p:nvPr/>
        </p:nvSpPr>
        <p:spPr>
          <a:xfrm>
            <a:off x="1530360" y="6019920"/>
            <a:ext cx="4680" cy="612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0"/>
                </a:move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" name=""/>
          <p:cNvSpPr/>
          <p:nvPr/>
        </p:nvSpPr>
        <p:spPr>
          <a:xfrm>
            <a:off x="1509840" y="6008760"/>
            <a:ext cx="2520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4" y="10"/>
                </a:moveTo>
                <a:lnTo>
                  <a:pt x="0" y="9"/>
                </a:lnTo>
                <a:lnTo>
                  <a:pt x="4" y="11"/>
                </a:lnTo>
                <a:lnTo>
                  <a:pt x="9" y="14"/>
                </a:lnTo>
                <a:lnTo>
                  <a:pt x="16" y="7"/>
                </a:lnTo>
                <a:lnTo>
                  <a:pt x="10" y="2"/>
                </a:lnTo>
                <a:lnTo>
                  <a:pt x="7" y="2"/>
                </a:lnTo>
                <a:lnTo>
                  <a:pt x="4" y="0"/>
                </a:lnTo>
                <a:lnTo>
                  <a:pt x="4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" name=""/>
          <p:cNvSpPr/>
          <p:nvPr/>
        </p:nvSpPr>
        <p:spPr>
          <a:xfrm>
            <a:off x="1515960" y="60087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" name=""/>
          <p:cNvSpPr/>
          <p:nvPr/>
        </p:nvSpPr>
        <p:spPr>
          <a:xfrm>
            <a:off x="1495440" y="6008760"/>
            <a:ext cx="20520" cy="1728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6"/>
                </a:moveTo>
                <a:lnTo>
                  <a:pt x="5" y="11"/>
                </a:lnTo>
                <a:lnTo>
                  <a:pt x="13" y="11"/>
                </a:lnTo>
                <a:lnTo>
                  <a:pt x="13" y="0"/>
                </a:lnTo>
                <a:lnTo>
                  <a:pt x="5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" name=""/>
          <p:cNvSpPr/>
          <p:nvPr/>
        </p:nvSpPr>
        <p:spPr>
          <a:xfrm>
            <a:off x="1495440" y="601668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" name=""/>
          <p:cNvSpPr/>
          <p:nvPr/>
        </p:nvSpPr>
        <p:spPr>
          <a:xfrm>
            <a:off x="1482840" y="6016680"/>
            <a:ext cx="2988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1"/>
                </a:moveTo>
                <a:lnTo>
                  <a:pt x="6" y="15"/>
                </a:lnTo>
                <a:lnTo>
                  <a:pt x="9" y="14"/>
                </a:lnTo>
                <a:lnTo>
                  <a:pt x="11" y="13"/>
                </a:lnTo>
                <a:lnTo>
                  <a:pt x="14" y="12"/>
                </a:lnTo>
                <a:lnTo>
                  <a:pt x="16" y="11"/>
                </a:lnTo>
                <a:lnTo>
                  <a:pt x="18" y="8"/>
                </a:lnTo>
                <a:lnTo>
                  <a:pt x="18" y="5"/>
                </a:lnTo>
                <a:lnTo>
                  <a:pt x="19" y="3"/>
                </a:lnTo>
                <a:lnTo>
                  <a:pt x="19" y="0"/>
                </a:lnTo>
                <a:lnTo>
                  <a:pt x="8" y="0"/>
                </a:lnTo>
                <a:lnTo>
                  <a:pt x="8" y="2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3" y="5"/>
                </a:lnTo>
                <a:lnTo>
                  <a:pt x="1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" name=""/>
          <p:cNvSpPr/>
          <p:nvPr/>
        </p:nvSpPr>
        <p:spPr>
          <a:xfrm>
            <a:off x="1482840" y="6008760"/>
            <a:ext cx="19080" cy="25200"/>
          </a:xfrm>
          <a:custGeom>
            <a:avLst/>
            <a:gdLst/>
            <a:ahLst/>
            <a:rect l="l" t="t" r="r" b="b"/>
            <a:pathLst>
              <a:path w="12" h="16">
                <a:moveTo>
                  <a:pt x="1" y="4"/>
                </a:moveTo>
                <a:lnTo>
                  <a:pt x="1" y="2"/>
                </a:lnTo>
                <a:lnTo>
                  <a:pt x="1" y="3"/>
                </a:lnTo>
                <a:lnTo>
                  <a:pt x="0" y="6"/>
                </a:lnTo>
                <a:lnTo>
                  <a:pt x="0" y="9"/>
                </a:lnTo>
                <a:lnTo>
                  <a:pt x="0" y="16"/>
                </a:lnTo>
                <a:lnTo>
                  <a:pt x="10" y="16"/>
                </a:lnTo>
                <a:lnTo>
                  <a:pt x="10" y="10"/>
                </a:lnTo>
                <a:lnTo>
                  <a:pt x="11" y="8"/>
                </a:lnTo>
                <a:lnTo>
                  <a:pt x="11" y="5"/>
                </a:lnTo>
                <a:lnTo>
                  <a:pt x="12" y="2"/>
                </a:lnTo>
                <a:lnTo>
                  <a:pt x="11" y="0"/>
                </a:lnTo>
                <a:lnTo>
                  <a:pt x="1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" name=""/>
          <p:cNvSpPr/>
          <p:nvPr/>
        </p:nvSpPr>
        <p:spPr>
          <a:xfrm>
            <a:off x="1468440" y="5977080"/>
            <a:ext cx="31680" cy="37800"/>
          </a:xfrm>
          <a:custGeom>
            <a:avLst/>
            <a:gdLst/>
            <a:ahLst/>
            <a:rect l="l" t="t" r="r" b="b"/>
            <a:pathLst>
              <a:path w="20" h="24">
                <a:moveTo>
                  <a:pt x="2" y="0"/>
                </a:moveTo>
                <a:lnTo>
                  <a:pt x="0" y="4"/>
                </a:lnTo>
                <a:lnTo>
                  <a:pt x="1" y="7"/>
                </a:lnTo>
                <a:lnTo>
                  <a:pt x="2" y="11"/>
                </a:lnTo>
                <a:lnTo>
                  <a:pt x="3" y="13"/>
                </a:lnTo>
                <a:lnTo>
                  <a:pt x="5" y="16"/>
                </a:lnTo>
                <a:lnTo>
                  <a:pt x="7" y="18"/>
                </a:lnTo>
                <a:lnTo>
                  <a:pt x="8" y="19"/>
                </a:lnTo>
                <a:lnTo>
                  <a:pt x="9" y="21"/>
                </a:lnTo>
                <a:lnTo>
                  <a:pt x="10" y="24"/>
                </a:lnTo>
                <a:lnTo>
                  <a:pt x="20" y="19"/>
                </a:lnTo>
                <a:lnTo>
                  <a:pt x="18" y="17"/>
                </a:lnTo>
                <a:lnTo>
                  <a:pt x="16" y="14"/>
                </a:lnTo>
                <a:lnTo>
                  <a:pt x="15" y="12"/>
                </a:lnTo>
                <a:lnTo>
                  <a:pt x="13" y="10"/>
                </a:lnTo>
                <a:lnTo>
                  <a:pt x="12" y="8"/>
                </a:lnTo>
                <a:lnTo>
                  <a:pt x="10" y="6"/>
                </a:lnTo>
                <a:lnTo>
                  <a:pt x="10" y="5"/>
                </a:lnTo>
                <a:lnTo>
                  <a:pt x="10" y="4"/>
                </a:lnTo>
                <a:lnTo>
                  <a:pt x="9" y="7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" name=""/>
          <p:cNvSpPr/>
          <p:nvPr/>
        </p:nvSpPr>
        <p:spPr>
          <a:xfrm>
            <a:off x="1471680" y="5970600"/>
            <a:ext cx="11160" cy="17280"/>
          </a:xfrm>
          <a:custGeom>
            <a:avLst/>
            <a:gdLst/>
            <a:ahLst/>
            <a:rect l="l" t="t" r="r" b="b"/>
            <a:pathLst>
              <a:path w="7" h="11">
                <a:moveTo>
                  <a:pt x="7" y="0"/>
                </a:moveTo>
                <a:lnTo>
                  <a:pt x="7" y="0"/>
                </a:lnTo>
                <a:lnTo>
                  <a:pt x="2" y="1"/>
                </a:lnTo>
                <a:lnTo>
                  <a:pt x="0" y="3"/>
                </a:lnTo>
                <a:lnTo>
                  <a:pt x="7" y="11"/>
                </a:lnTo>
                <a:lnTo>
                  <a:pt x="6" y="11"/>
                </a:lnTo>
                <a:lnTo>
                  <a:pt x="7" y="11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" name=""/>
          <p:cNvSpPr/>
          <p:nvPr/>
        </p:nvSpPr>
        <p:spPr>
          <a:xfrm>
            <a:off x="1482840" y="59799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" name=""/>
          <p:cNvSpPr/>
          <p:nvPr/>
        </p:nvSpPr>
        <p:spPr>
          <a:xfrm>
            <a:off x="1482840" y="59799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" name=""/>
          <p:cNvSpPr/>
          <p:nvPr/>
        </p:nvSpPr>
        <p:spPr>
          <a:xfrm>
            <a:off x="1628640" y="6097680"/>
            <a:ext cx="84240" cy="117360"/>
          </a:xfrm>
          <a:custGeom>
            <a:avLst/>
            <a:gdLst/>
            <a:ahLst/>
            <a:rect l="l" t="t" r="r" b="b"/>
            <a:pathLst>
              <a:path w="53" h="74">
                <a:moveTo>
                  <a:pt x="13" y="16"/>
                </a:moveTo>
                <a:lnTo>
                  <a:pt x="15" y="15"/>
                </a:lnTo>
                <a:lnTo>
                  <a:pt x="18" y="14"/>
                </a:lnTo>
                <a:lnTo>
                  <a:pt x="20" y="12"/>
                </a:lnTo>
                <a:lnTo>
                  <a:pt x="21" y="11"/>
                </a:lnTo>
                <a:lnTo>
                  <a:pt x="23" y="10"/>
                </a:lnTo>
                <a:lnTo>
                  <a:pt x="25" y="9"/>
                </a:lnTo>
                <a:lnTo>
                  <a:pt x="25" y="8"/>
                </a:lnTo>
                <a:lnTo>
                  <a:pt x="26" y="6"/>
                </a:lnTo>
                <a:lnTo>
                  <a:pt x="27" y="3"/>
                </a:lnTo>
                <a:lnTo>
                  <a:pt x="29" y="2"/>
                </a:lnTo>
                <a:lnTo>
                  <a:pt x="30" y="1"/>
                </a:lnTo>
                <a:lnTo>
                  <a:pt x="32" y="1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1"/>
                </a:lnTo>
                <a:lnTo>
                  <a:pt x="41" y="2"/>
                </a:lnTo>
                <a:lnTo>
                  <a:pt x="42" y="3"/>
                </a:lnTo>
                <a:lnTo>
                  <a:pt x="43" y="5"/>
                </a:lnTo>
                <a:lnTo>
                  <a:pt x="43" y="7"/>
                </a:lnTo>
                <a:lnTo>
                  <a:pt x="43" y="8"/>
                </a:lnTo>
                <a:lnTo>
                  <a:pt x="45" y="15"/>
                </a:lnTo>
                <a:lnTo>
                  <a:pt x="46" y="20"/>
                </a:lnTo>
                <a:lnTo>
                  <a:pt x="43" y="22"/>
                </a:lnTo>
                <a:lnTo>
                  <a:pt x="42" y="23"/>
                </a:lnTo>
                <a:lnTo>
                  <a:pt x="40" y="25"/>
                </a:lnTo>
                <a:lnTo>
                  <a:pt x="38" y="27"/>
                </a:lnTo>
                <a:lnTo>
                  <a:pt x="37" y="29"/>
                </a:lnTo>
                <a:lnTo>
                  <a:pt x="36" y="32"/>
                </a:lnTo>
                <a:lnTo>
                  <a:pt x="36" y="35"/>
                </a:lnTo>
                <a:lnTo>
                  <a:pt x="36" y="37"/>
                </a:lnTo>
                <a:lnTo>
                  <a:pt x="36" y="39"/>
                </a:lnTo>
                <a:lnTo>
                  <a:pt x="36" y="41"/>
                </a:lnTo>
                <a:lnTo>
                  <a:pt x="36" y="43"/>
                </a:lnTo>
                <a:lnTo>
                  <a:pt x="37" y="44"/>
                </a:lnTo>
                <a:lnTo>
                  <a:pt x="38" y="45"/>
                </a:lnTo>
                <a:lnTo>
                  <a:pt x="40" y="47"/>
                </a:lnTo>
                <a:lnTo>
                  <a:pt x="41" y="48"/>
                </a:lnTo>
                <a:lnTo>
                  <a:pt x="43" y="49"/>
                </a:lnTo>
                <a:lnTo>
                  <a:pt x="45" y="51"/>
                </a:lnTo>
                <a:lnTo>
                  <a:pt x="48" y="53"/>
                </a:lnTo>
                <a:lnTo>
                  <a:pt x="51" y="55"/>
                </a:lnTo>
                <a:lnTo>
                  <a:pt x="53" y="57"/>
                </a:lnTo>
                <a:lnTo>
                  <a:pt x="51" y="57"/>
                </a:lnTo>
                <a:lnTo>
                  <a:pt x="50" y="58"/>
                </a:lnTo>
                <a:lnTo>
                  <a:pt x="48" y="59"/>
                </a:lnTo>
                <a:lnTo>
                  <a:pt x="47" y="61"/>
                </a:lnTo>
                <a:lnTo>
                  <a:pt x="44" y="64"/>
                </a:lnTo>
                <a:lnTo>
                  <a:pt x="42" y="66"/>
                </a:lnTo>
                <a:lnTo>
                  <a:pt x="40" y="69"/>
                </a:lnTo>
                <a:lnTo>
                  <a:pt x="37" y="71"/>
                </a:lnTo>
                <a:lnTo>
                  <a:pt x="36" y="73"/>
                </a:lnTo>
                <a:lnTo>
                  <a:pt x="35" y="73"/>
                </a:lnTo>
                <a:lnTo>
                  <a:pt x="34" y="74"/>
                </a:lnTo>
                <a:lnTo>
                  <a:pt x="32" y="74"/>
                </a:lnTo>
                <a:lnTo>
                  <a:pt x="30" y="74"/>
                </a:lnTo>
                <a:lnTo>
                  <a:pt x="27" y="74"/>
                </a:lnTo>
                <a:lnTo>
                  <a:pt x="25" y="73"/>
                </a:lnTo>
                <a:lnTo>
                  <a:pt x="24" y="72"/>
                </a:lnTo>
                <a:lnTo>
                  <a:pt x="23" y="71"/>
                </a:lnTo>
                <a:lnTo>
                  <a:pt x="22" y="70"/>
                </a:lnTo>
                <a:lnTo>
                  <a:pt x="22" y="69"/>
                </a:lnTo>
                <a:lnTo>
                  <a:pt x="21" y="67"/>
                </a:lnTo>
                <a:lnTo>
                  <a:pt x="21" y="60"/>
                </a:lnTo>
                <a:lnTo>
                  <a:pt x="22" y="52"/>
                </a:lnTo>
                <a:lnTo>
                  <a:pt x="21" y="50"/>
                </a:lnTo>
                <a:lnTo>
                  <a:pt x="20" y="47"/>
                </a:lnTo>
                <a:lnTo>
                  <a:pt x="16" y="49"/>
                </a:lnTo>
                <a:lnTo>
                  <a:pt x="12" y="50"/>
                </a:lnTo>
                <a:lnTo>
                  <a:pt x="9" y="50"/>
                </a:lnTo>
                <a:lnTo>
                  <a:pt x="6" y="52"/>
                </a:lnTo>
                <a:lnTo>
                  <a:pt x="4" y="50"/>
                </a:lnTo>
                <a:lnTo>
                  <a:pt x="4" y="47"/>
                </a:lnTo>
                <a:lnTo>
                  <a:pt x="3" y="44"/>
                </a:lnTo>
                <a:lnTo>
                  <a:pt x="3" y="43"/>
                </a:lnTo>
                <a:lnTo>
                  <a:pt x="3" y="40"/>
                </a:lnTo>
                <a:lnTo>
                  <a:pt x="4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2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1" y="26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4" y="18"/>
                </a:lnTo>
                <a:lnTo>
                  <a:pt x="6" y="17"/>
                </a:lnTo>
                <a:lnTo>
                  <a:pt x="9" y="16"/>
                </a:lnTo>
                <a:lnTo>
                  <a:pt x="13" y="1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" name=""/>
          <p:cNvSpPr/>
          <p:nvPr/>
        </p:nvSpPr>
        <p:spPr>
          <a:xfrm>
            <a:off x="1647720" y="6105600"/>
            <a:ext cx="2880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5"/>
                </a:moveTo>
                <a:lnTo>
                  <a:pt x="13" y="0"/>
                </a:lnTo>
                <a:lnTo>
                  <a:pt x="9" y="1"/>
                </a:lnTo>
                <a:lnTo>
                  <a:pt x="7" y="2"/>
                </a:lnTo>
                <a:lnTo>
                  <a:pt x="4" y="3"/>
                </a:lnTo>
                <a:lnTo>
                  <a:pt x="2" y="4"/>
                </a:lnTo>
                <a:lnTo>
                  <a:pt x="0" y="7"/>
                </a:lnTo>
                <a:lnTo>
                  <a:pt x="0" y="7"/>
                </a:lnTo>
                <a:lnTo>
                  <a:pt x="0" y="17"/>
                </a:lnTo>
                <a:lnTo>
                  <a:pt x="6" y="15"/>
                </a:lnTo>
                <a:lnTo>
                  <a:pt x="8" y="12"/>
                </a:lnTo>
                <a:lnTo>
                  <a:pt x="10" y="11"/>
                </a:lnTo>
                <a:lnTo>
                  <a:pt x="11" y="10"/>
                </a:lnTo>
                <a:lnTo>
                  <a:pt x="13" y="10"/>
                </a:lnTo>
                <a:lnTo>
                  <a:pt x="18" y="5"/>
                </a:lnTo>
                <a:lnTo>
                  <a:pt x="7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" name=""/>
          <p:cNvSpPr/>
          <p:nvPr/>
        </p:nvSpPr>
        <p:spPr>
          <a:xfrm>
            <a:off x="1660680" y="608976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0"/>
                </a:moveTo>
                <a:lnTo>
                  <a:pt x="15" y="0"/>
                </a:lnTo>
                <a:lnTo>
                  <a:pt x="12" y="0"/>
                </a:lnTo>
                <a:lnTo>
                  <a:pt x="10" y="1"/>
                </a:lnTo>
                <a:lnTo>
                  <a:pt x="7" y="2"/>
                </a:lnTo>
                <a:lnTo>
                  <a:pt x="5" y="3"/>
                </a:lnTo>
                <a:lnTo>
                  <a:pt x="3" y="6"/>
                </a:lnTo>
                <a:lnTo>
                  <a:pt x="2" y="9"/>
                </a:lnTo>
                <a:lnTo>
                  <a:pt x="0" y="12"/>
                </a:lnTo>
                <a:lnTo>
                  <a:pt x="0" y="15"/>
                </a:lnTo>
                <a:lnTo>
                  <a:pt x="10" y="15"/>
                </a:lnTo>
                <a:lnTo>
                  <a:pt x="10" y="14"/>
                </a:lnTo>
                <a:lnTo>
                  <a:pt x="10" y="12"/>
                </a:lnTo>
                <a:lnTo>
                  <a:pt x="11" y="12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4" y="10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" name=""/>
          <p:cNvSpPr/>
          <p:nvPr/>
        </p:nvSpPr>
        <p:spPr>
          <a:xfrm>
            <a:off x="1684440" y="6089760"/>
            <a:ext cx="25200" cy="46080"/>
          </a:xfrm>
          <a:custGeom>
            <a:avLst/>
            <a:gdLst/>
            <a:ahLst/>
            <a:rect l="l" t="t" r="r" b="b"/>
            <a:pathLst>
              <a:path w="16" h="29">
                <a:moveTo>
                  <a:pt x="13" y="29"/>
                </a:moveTo>
                <a:lnTo>
                  <a:pt x="16" y="23"/>
                </a:lnTo>
                <a:lnTo>
                  <a:pt x="15" y="19"/>
                </a:lnTo>
                <a:lnTo>
                  <a:pt x="13" y="12"/>
                </a:lnTo>
                <a:lnTo>
                  <a:pt x="12" y="9"/>
                </a:lnTo>
                <a:lnTo>
                  <a:pt x="11" y="7"/>
                </a:lnTo>
                <a:lnTo>
                  <a:pt x="11" y="6"/>
                </a:lnTo>
                <a:lnTo>
                  <a:pt x="9" y="4"/>
                </a:lnTo>
                <a:lnTo>
                  <a:pt x="8" y="2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1" y="9"/>
                </a:lnTo>
                <a:lnTo>
                  <a:pt x="1" y="10"/>
                </a:lnTo>
                <a:lnTo>
                  <a:pt x="2" y="11"/>
                </a:lnTo>
                <a:lnTo>
                  <a:pt x="2" y="12"/>
                </a:lnTo>
                <a:lnTo>
                  <a:pt x="3" y="13"/>
                </a:lnTo>
                <a:lnTo>
                  <a:pt x="3" y="13"/>
                </a:lnTo>
                <a:lnTo>
                  <a:pt x="4" y="20"/>
                </a:lnTo>
                <a:lnTo>
                  <a:pt x="6" y="27"/>
                </a:lnTo>
                <a:lnTo>
                  <a:pt x="9" y="20"/>
                </a:lnTo>
                <a:lnTo>
                  <a:pt x="13" y="2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76" name=""/>
          <p:cNvGrpSpPr/>
          <p:nvPr/>
        </p:nvGrpSpPr>
        <p:grpSpPr>
          <a:xfrm>
            <a:off x="1384200" y="5191200"/>
            <a:ext cx="480960" cy="1168200"/>
            <a:chOff x="1384200" y="5191200"/>
            <a:chExt cx="480960" cy="1168200"/>
          </a:xfrm>
        </p:grpSpPr>
        <p:sp>
          <p:nvSpPr>
            <p:cNvPr id="877" name=""/>
            <p:cNvSpPr/>
            <p:nvPr/>
          </p:nvSpPr>
          <p:spPr>
            <a:xfrm>
              <a:off x="1676520" y="6122880"/>
              <a:ext cx="28440" cy="34920"/>
            </a:xfrm>
            <a:custGeom>
              <a:avLst/>
              <a:gdLst/>
              <a:ahLst/>
              <a:rect l="l" t="t" r="r" b="b"/>
              <a:pathLst>
                <a:path w="18" h="22">
                  <a:moveTo>
                    <a:pt x="10" y="22"/>
                  </a:moveTo>
                  <a:lnTo>
                    <a:pt x="10" y="22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78" name=""/>
            <p:cNvSpPr/>
            <p:nvPr/>
          </p:nvSpPr>
          <p:spPr>
            <a:xfrm>
              <a:off x="1676520" y="6157800"/>
              <a:ext cx="42840" cy="38160"/>
            </a:xfrm>
            <a:custGeom>
              <a:avLst/>
              <a:gdLst/>
              <a:ahLst/>
              <a:rect l="l" t="t" r="r" b="b"/>
              <a:pathLst>
                <a:path w="27" h="24">
                  <a:moveTo>
                    <a:pt x="23" y="24"/>
                  </a:moveTo>
                  <a:lnTo>
                    <a:pt x="27" y="16"/>
                  </a:lnTo>
                  <a:lnTo>
                    <a:pt x="24" y="14"/>
                  </a:lnTo>
                  <a:lnTo>
                    <a:pt x="21" y="11"/>
                  </a:lnTo>
                  <a:lnTo>
                    <a:pt x="18" y="9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12" y="17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9" y="23"/>
                  </a:lnTo>
                  <a:lnTo>
                    <a:pt x="22" y="15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79" name=""/>
            <p:cNvSpPr/>
            <p:nvPr/>
          </p:nvSpPr>
          <p:spPr>
            <a:xfrm>
              <a:off x="1679400" y="6180120"/>
              <a:ext cx="35280" cy="44640"/>
            </a:xfrm>
            <a:custGeom>
              <a:avLst/>
              <a:gdLst/>
              <a:ahLst/>
              <a:rect l="l" t="t" r="r" b="b"/>
              <a:pathLst>
                <a:path w="22" h="28">
                  <a:moveTo>
                    <a:pt x="0" y="28"/>
                  </a:moveTo>
                  <a:lnTo>
                    <a:pt x="0" y="28"/>
                  </a:lnTo>
                  <a:lnTo>
                    <a:pt x="3" y="28"/>
                  </a:lnTo>
                  <a:lnTo>
                    <a:pt x="5" y="26"/>
                  </a:lnTo>
                  <a:lnTo>
                    <a:pt x="7" y="25"/>
                  </a:lnTo>
                  <a:lnTo>
                    <a:pt x="10" y="23"/>
                  </a:lnTo>
                  <a:lnTo>
                    <a:pt x="11" y="21"/>
                  </a:lnTo>
                  <a:lnTo>
                    <a:pt x="14" y="17"/>
                  </a:lnTo>
                  <a:lnTo>
                    <a:pt x="16" y="15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4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0" name=""/>
            <p:cNvSpPr/>
            <p:nvPr/>
          </p:nvSpPr>
          <p:spPr>
            <a:xfrm>
              <a:off x="1652760" y="6180120"/>
              <a:ext cx="26640" cy="44640"/>
            </a:xfrm>
            <a:custGeom>
              <a:avLst/>
              <a:gdLst/>
              <a:ahLst/>
              <a:rect l="l" t="t" r="r" b="b"/>
              <a:pathLst>
                <a:path w="17" h="28">
                  <a:moveTo>
                    <a:pt x="1" y="0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11" y="27"/>
                  </a:lnTo>
                  <a:lnTo>
                    <a:pt x="13" y="28"/>
                  </a:lnTo>
                  <a:lnTo>
                    <a:pt x="17" y="28"/>
                  </a:lnTo>
                  <a:lnTo>
                    <a:pt x="17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1" name=""/>
            <p:cNvSpPr/>
            <p:nvPr/>
          </p:nvSpPr>
          <p:spPr>
            <a:xfrm>
              <a:off x="1650960" y="6165720"/>
              <a:ext cx="22320" cy="14400"/>
            </a:xfrm>
            <a:custGeom>
              <a:avLst/>
              <a:gdLst/>
              <a:ahLst/>
              <a:rect l="l" t="t" r="r" b="b"/>
              <a:pathLst>
                <a:path w="14" h="9">
                  <a:moveTo>
                    <a:pt x="8" y="8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9"/>
                  </a:lnTo>
                  <a:lnTo>
                    <a:pt x="14" y="9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4" y="0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2" name=""/>
            <p:cNvSpPr/>
            <p:nvPr/>
          </p:nvSpPr>
          <p:spPr>
            <a:xfrm>
              <a:off x="1630440" y="6165720"/>
              <a:ext cx="31680" cy="22320"/>
            </a:xfrm>
            <a:custGeom>
              <a:avLst/>
              <a:gdLst/>
              <a:ahLst/>
              <a:rect l="l" t="t" r="r" b="b"/>
              <a:pathLst>
                <a:path w="20" h="14">
                  <a:moveTo>
                    <a:pt x="0" y="11"/>
                  </a:moveTo>
                  <a:lnTo>
                    <a:pt x="7" y="14"/>
                  </a:lnTo>
                  <a:lnTo>
                    <a:pt x="9" y="13"/>
                  </a:lnTo>
                  <a:lnTo>
                    <a:pt x="13" y="12"/>
                  </a:lnTo>
                  <a:lnTo>
                    <a:pt x="16" y="10"/>
                  </a:lnTo>
                  <a:lnTo>
                    <a:pt x="20" y="8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3"/>
                  </a:lnTo>
                  <a:lnTo>
                    <a:pt x="2" y="5"/>
                  </a:lnTo>
                  <a:lnTo>
                    <a:pt x="9" y="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3" name=""/>
            <p:cNvSpPr/>
            <p:nvPr/>
          </p:nvSpPr>
          <p:spPr>
            <a:xfrm>
              <a:off x="1625760" y="6143760"/>
              <a:ext cx="18720" cy="39600"/>
            </a:xfrm>
            <a:custGeom>
              <a:avLst/>
              <a:gdLst/>
              <a:ahLst/>
              <a:rect l="l" t="t" r="r" b="b"/>
              <a:pathLst>
                <a:path w="12" h="25">
                  <a:moveTo>
                    <a:pt x="7" y="9"/>
                  </a:moveTo>
                  <a:lnTo>
                    <a:pt x="2" y="2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2" y="25"/>
                  </a:lnTo>
                  <a:lnTo>
                    <a:pt x="12" y="21"/>
                  </a:lnTo>
                  <a:lnTo>
                    <a:pt x="11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7" y="0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4" name=""/>
            <p:cNvSpPr/>
            <p:nvPr/>
          </p:nvSpPr>
          <p:spPr>
            <a:xfrm>
              <a:off x="1619280" y="6129360"/>
              <a:ext cx="20520" cy="28440"/>
            </a:xfrm>
            <a:custGeom>
              <a:avLst/>
              <a:gdLst/>
              <a:ahLst/>
              <a:rect l="l" t="t" r="r" b="b"/>
              <a:pathLst>
                <a:path w="13" h="18">
                  <a:moveTo>
                    <a:pt x="1" y="0"/>
                  </a:moveTo>
                  <a:lnTo>
                    <a:pt x="1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3" y="9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6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5" name=""/>
            <p:cNvSpPr/>
            <p:nvPr/>
          </p:nvSpPr>
          <p:spPr>
            <a:xfrm>
              <a:off x="1622520" y="6116760"/>
              <a:ext cx="27000" cy="19080"/>
            </a:xfrm>
            <a:custGeom>
              <a:avLst/>
              <a:gdLst/>
              <a:ahLst/>
              <a:rect l="l" t="t" r="r" b="b"/>
              <a:pathLst>
                <a:path w="17" h="12">
                  <a:moveTo>
                    <a:pt x="17" y="0"/>
                  </a:moveTo>
                  <a:lnTo>
                    <a:pt x="17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7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6" name=""/>
            <p:cNvSpPr/>
            <p:nvPr/>
          </p:nvSpPr>
          <p:spPr>
            <a:xfrm>
              <a:off x="1649520" y="612468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7" name=""/>
            <p:cNvSpPr/>
            <p:nvPr/>
          </p:nvSpPr>
          <p:spPr>
            <a:xfrm>
              <a:off x="1649520" y="612468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8" name=""/>
            <p:cNvSpPr/>
            <p:nvPr/>
          </p:nvSpPr>
          <p:spPr>
            <a:xfrm>
              <a:off x="1679400" y="6186600"/>
              <a:ext cx="61920" cy="74520"/>
            </a:xfrm>
            <a:custGeom>
              <a:avLst/>
              <a:gdLst/>
              <a:ahLst/>
              <a:rect l="l" t="t" r="r" b="b"/>
              <a:pathLst>
                <a:path w="39" h="47">
                  <a:moveTo>
                    <a:pt x="1" y="30"/>
                  </a:moveTo>
                  <a:lnTo>
                    <a:pt x="20" y="25"/>
                  </a:lnTo>
                  <a:lnTo>
                    <a:pt x="21" y="25"/>
                  </a:lnTo>
                  <a:lnTo>
                    <a:pt x="21" y="20"/>
                  </a:lnTo>
                  <a:lnTo>
                    <a:pt x="16" y="19"/>
                  </a:lnTo>
                  <a:lnTo>
                    <a:pt x="12" y="17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7" y="3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5" y="7"/>
                  </a:lnTo>
                  <a:lnTo>
                    <a:pt x="36" y="10"/>
                  </a:lnTo>
                  <a:lnTo>
                    <a:pt x="38" y="14"/>
                  </a:lnTo>
                  <a:lnTo>
                    <a:pt x="39" y="18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31"/>
                  </a:lnTo>
                  <a:lnTo>
                    <a:pt x="33" y="32"/>
                  </a:lnTo>
                  <a:lnTo>
                    <a:pt x="32" y="34"/>
                  </a:lnTo>
                  <a:lnTo>
                    <a:pt x="31" y="35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31" y="41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7"/>
                  </a:lnTo>
                  <a:lnTo>
                    <a:pt x="32" y="47"/>
                  </a:lnTo>
                  <a:lnTo>
                    <a:pt x="29" y="47"/>
                  </a:lnTo>
                  <a:lnTo>
                    <a:pt x="28" y="46"/>
                  </a:lnTo>
                  <a:lnTo>
                    <a:pt x="26" y="46"/>
                  </a:lnTo>
                  <a:lnTo>
                    <a:pt x="22" y="44"/>
                  </a:lnTo>
                  <a:lnTo>
                    <a:pt x="20" y="42"/>
                  </a:lnTo>
                  <a:lnTo>
                    <a:pt x="16" y="41"/>
                  </a:lnTo>
                  <a:lnTo>
                    <a:pt x="13" y="38"/>
                  </a:lnTo>
                  <a:lnTo>
                    <a:pt x="9" y="36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30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9" name=""/>
            <p:cNvSpPr/>
            <p:nvPr/>
          </p:nvSpPr>
          <p:spPr>
            <a:xfrm>
              <a:off x="1679400" y="6218280"/>
              <a:ext cx="32040" cy="23760"/>
            </a:xfrm>
            <a:custGeom>
              <a:avLst/>
              <a:gdLst/>
              <a:ahLst/>
              <a:rect l="l" t="t" r="r" b="b"/>
              <a:pathLst>
                <a:path w="20" h="15">
                  <a:moveTo>
                    <a:pt x="19" y="0"/>
                  </a:moveTo>
                  <a:lnTo>
                    <a:pt x="17" y="0"/>
                  </a:lnTo>
                  <a:lnTo>
                    <a:pt x="0" y="5"/>
                  </a:lnTo>
                  <a:lnTo>
                    <a:pt x="2" y="15"/>
                  </a:lnTo>
                  <a:lnTo>
                    <a:pt x="20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0" name=""/>
            <p:cNvSpPr/>
            <p:nvPr/>
          </p:nvSpPr>
          <p:spPr>
            <a:xfrm>
              <a:off x="1709640" y="621828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7" y="5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1" name=""/>
            <p:cNvSpPr/>
            <p:nvPr/>
          </p:nvSpPr>
          <p:spPr>
            <a:xfrm>
              <a:off x="1704960" y="621036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6" y="0"/>
                  </a:moveTo>
                  <a:lnTo>
                    <a:pt x="0" y="5"/>
                  </a:lnTo>
                  <a:lnTo>
                    <a:pt x="0" y="10"/>
                  </a:lnTo>
                  <a:lnTo>
                    <a:pt x="10" y="10"/>
                  </a:lnTo>
                  <a:lnTo>
                    <a:pt x="10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2" name=""/>
            <p:cNvSpPr/>
            <p:nvPr/>
          </p:nvSpPr>
          <p:spPr>
            <a:xfrm>
              <a:off x="1712880" y="6210360"/>
              <a:ext cx="1800" cy="7920"/>
            </a:xfrm>
            <a:custGeom>
              <a:avLst/>
              <a:gdLst/>
              <a:ahLst/>
              <a:rect l="l" t="t" r="r" b="b"/>
              <a:pathLst>
                <a:path w="1" h="5">
                  <a:moveTo>
                    <a:pt x="1" y="0"/>
                  </a:move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3" name=""/>
            <p:cNvSpPr/>
            <p:nvPr/>
          </p:nvSpPr>
          <p:spPr>
            <a:xfrm>
              <a:off x="1684440" y="6202440"/>
              <a:ext cx="30240" cy="23760"/>
            </a:xfrm>
            <a:custGeom>
              <a:avLst/>
              <a:gdLst/>
              <a:ahLst/>
              <a:rect l="l" t="t" r="r" b="b"/>
              <a:pathLst>
                <a:path w="19" h="15">
                  <a:moveTo>
                    <a:pt x="2" y="0"/>
                  </a:moveTo>
                  <a:lnTo>
                    <a:pt x="0" y="8"/>
                  </a:lnTo>
                  <a:lnTo>
                    <a:pt x="4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16" y="15"/>
                  </a:lnTo>
                  <a:lnTo>
                    <a:pt x="19" y="5"/>
                  </a:lnTo>
                  <a:lnTo>
                    <a:pt x="15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4" name=""/>
            <p:cNvSpPr/>
            <p:nvPr/>
          </p:nvSpPr>
          <p:spPr>
            <a:xfrm>
              <a:off x="1687680" y="6178680"/>
              <a:ext cx="28440" cy="37800"/>
            </a:xfrm>
            <a:custGeom>
              <a:avLst/>
              <a:gdLst/>
              <a:ahLst/>
              <a:rect l="l" t="t" r="r" b="b"/>
              <a:pathLst>
                <a:path w="18" h="24">
                  <a:moveTo>
                    <a:pt x="18" y="0"/>
                  </a:moveTo>
                  <a:lnTo>
                    <a:pt x="18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4" y="24"/>
                  </a:lnTo>
                  <a:lnTo>
                    <a:pt x="6" y="24"/>
                  </a:lnTo>
                  <a:lnTo>
                    <a:pt x="8" y="23"/>
                  </a:lnTo>
                  <a:lnTo>
                    <a:pt x="10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8" y="1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9000" bIns="-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5" name=""/>
            <p:cNvSpPr/>
            <p:nvPr/>
          </p:nvSpPr>
          <p:spPr>
            <a:xfrm>
              <a:off x="1716120" y="6178680"/>
              <a:ext cx="33480" cy="42840"/>
            </a:xfrm>
            <a:custGeom>
              <a:avLst/>
              <a:gdLst/>
              <a:ahLst/>
              <a:rect l="l" t="t" r="r" b="b"/>
              <a:pathLst>
                <a:path w="21" h="27">
                  <a:moveTo>
                    <a:pt x="21" y="27"/>
                  </a:moveTo>
                  <a:lnTo>
                    <a:pt x="21" y="27"/>
                  </a:lnTo>
                  <a:lnTo>
                    <a:pt x="21" y="23"/>
                  </a:lnTo>
                  <a:lnTo>
                    <a:pt x="19" y="18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9" y="21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6" name=""/>
            <p:cNvSpPr/>
            <p:nvPr/>
          </p:nvSpPr>
          <p:spPr>
            <a:xfrm>
              <a:off x="1717560" y="6221520"/>
              <a:ext cx="32040" cy="25200"/>
            </a:xfrm>
            <a:custGeom>
              <a:avLst/>
              <a:gdLst/>
              <a:ahLst/>
              <a:rect l="l" t="t" r="r" b="b"/>
              <a:pathLst>
                <a:path w="20" h="16">
                  <a:moveTo>
                    <a:pt x="11" y="16"/>
                  </a:moveTo>
                  <a:lnTo>
                    <a:pt x="11" y="16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4" y="12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6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7" name=""/>
            <p:cNvSpPr/>
            <p:nvPr/>
          </p:nvSpPr>
          <p:spPr>
            <a:xfrm>
              <a:off x="1717560" y="6245280"/>
              <a:ext cx="23760" cy="15840"/>
            </a:xfrm>
            <a:custGeom>
              <a:avLst/>
              <a:gdLst/>
              <a:ahLst/>
              <a:rect l="l" t="t" r="r" b="b"/>
              <a:pathLst>
                <a:path w="15" h="10">
                  <a:moveTo>
                    <a:pt x="15" y="5"/>
                  </a:move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3" y="8"/>
                  </a:lnTo>
                  <a:lnTo>
                    <a:pt x="5" y="9"/>
                  </a:lnTo>
                  <a:lnTo>
                    <a:pt x="10" y="10"/>
                  </a:lnTo>
                  <a:lnTo>
                    <a:pt x="4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8" name=""/>
            <p:cNvSpPr/>
            <p:nvPr/>
          </p:nvSpPr>
          <p:spPr>
            <a:xfrm>
              <a:off x="1724040" y="6253200"/>
              <a:ext cx="9360" cy="1440"/>
            </a:xfrm>
            <a:custGeom>
              <a:avLst/>
              <a:gdLst/>
              <a:ahLst/>
              <a:rect l="l" t="t" r="r" b="b"/>
              <a:pathLst>
                <a:path w="6" h="0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99" name=""/>
            <p:cNvSpPr/>
            <p:nvPr/>
          </p:nvSpPr>
          <p:spPr>
            <a:xfrm>
              <a:off x="1724040" y="6253200"/>
              <a:ext cx="17280" cy="15840"/>
            </a:xfrm>
            <a:custGeom>
              <a:avLst/>
              <a:gdLst/>
              <a:ahLst/>
              <a:rect l="l" t="t" r="r" b="b"/>
              <a:pathLst>
                <a:path w="11" h="10">
                  <a:moveTo>
                    <a:pt x="6" y="10"/>
                  </a:moveTo>
                  <a:lnTo>
                    <a:pt x="11" y="5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0" name=""/>
            <p:cNvSpPr/>
            <p:nvPr/>
          </p:nvSpPr>
          <p:spPr>
            <a:xfrm>
              <a:off x="1733400" y="6253200"/>
              <a:ext cx="180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1" name=""/>
            <p:cNvSpPr/>
            <p:nvPr/>
          </p:nvSpPr>
          <p:spPr>
            <a:xfrm>
              <a:off x="1682640" y="6234120"/>
              <a:ext cx="50760" cy="34920"/>
            </a:xfrm>
            <a:custGeom>
              <a:avLst/>
              <a:gdLst/>
              <a:ahLst/>
              <a:rect l="l" t="t" r="r" b="b"/>
              <a:pathLst>
                <a:path w="32" h="22">
                  <a:moveTo>
                    <a:pt x="7" y="8"/>
                  </a:moveTo>
                  <a:lnTo>
                    <a:pt x="2" y="9"/>
                  </a:lnTo>
                  <a:lnTo>
                    <a:pt x="6" y="10"/>
                  </a:lnTo>
                  <a:lnTo>
                    <a:pt x="9" y="12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18" y="18"/>
                  </a:lnTo>
                  <a:lnTo>
                    <a:pt x="23" y="20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29" y="22"/>
                  </a:lnTo>
                  <a:lnTo>
                    <a:pt x="32" y="22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17" y="6"/>
                  </a:lnTo>
                  <a:lnTo>
                    <a:pt x="14" y="3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1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2" name=""/>
            <p:cNvSpPr/>
            <p:nvPr/>
          </p:nvSpPr>
          <p:spPr>
            <a:xfrm>
              <a:off x="1676520" y="6235560"/>
              <a:ext cx="17280" cy="1764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0" y="11"/>
                  </a:move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7" y="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3" name=""/>
            <p:cNvSpPr/>
            <p:nvPr/>
          </p:nvSpPr>
          <p:spPr>
            <a:xfrm>
              <a:off x="1673280" y="6226200"/>
              <a:ext cx="15840" cy="27000"/>
            </a:xfrm>
            <a:custGeom>
              <a:avLst/>
              <a:gdLst/>
              <a:ahLst/>
              <a:rect l="l" t="t" r="r" b="b"/>
              <a:pathLst>
                <a:path w="10" h="17">
                  <a:moveTo>
                    <a:pt x="5" y="0"/>
                  </a:moveTo>
                  <a:lnTo>
                    <a:pt x="2" y="3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2" y="15"/>
                  </a:lnTo>
                  <a:lnTo>
                    <a:pt x="3" y="17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8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4" name=""/>
            <p:cNvSpPr/>
            <p:nvPr/>
          </p:nvSpPr>
          <p:spPr>
            <a:xfrm>
              <a:off x="1682640" y="6234120"/>
              <a:ext cx="1800" cy="7920"/>
            </a:xfrm>
            <a:custGeom>
              <a:avLst/>
              <a:gdLst/>
              <a:ahLst/>
              <a:rect l="l" t="t" r="r" b="b"/>
              <a:pathLst>
                <a:path w="1" h="5">
                  <a:moveTo>
                    <a:pt x="1" y="5"/>
                  </a:moveTo>
                  <a:lnTo>
                    <a:pt x="0" y="0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5" name=""/>
            <p:cNvSpPr/>
            <p:nvPr/>
          </p:nvSpPr>
          <p:spPr>
            <a:xfrm>
              <a:off x="1682640" y="6234120"/>
              <a:ext cx="1800" cy="7920"/>
            </a:xfrm>
            <a:custGeom>
              <a:avLst/>
              <a:gdLst/>
              <a:ahLst/>
              <a:rect l="l" t="t" r="r" b="b"/>
              <a:pathLst>
                <a:path w="1" h="5">
                  <a:moveTo>
                    <a:pt x="1" y="5"/>
                  </a:moveTo>
                  <a:lnTo>
                    <a:pt x="0" y="0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6" name=""/>
            <p:cNvSpPr/>
            <p:nvPr/>
          </p:nvSpPr>
          <p:spPr>
            <a:xfrm>
              <a:off x="1749600" y="6307200"/>
              <a:ext cx="107640" cy="46080"/>
            </a:xfrm>
            <a:custGeom>
              <a:avLst/>
              <a:gdLst/>
              <a:ahLst/>
              <a:rect l="l" t="t" r="r" b="b"/>
              <a:pathLst>
                <a:path w="68" h="29">
                  <a:moveTo>
                    <a:pt x="26" y="0"/>
                  </a:moveTo>
                  <a:lnTo>
                    <a:pt x="29" y="0"/>
                  </a:lnTo>
                  <a:lnTo>
                    <a:pt x="32" y="0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50" y="4"/>
                  </a:lnTo>
                  <a:lnTo>
                    <a:pt x="60" y="8"/>
                  </a:lnTo>
                  <a:lnTo>
                    <a:pt x="68" y="12"/>
                  </a:lnTo>
                  <a:lnTo>
                    <a:pt x="66" y="15"/>
                  </a:lnTo>
                  <a:lnTo>
                    <a:pt x="65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3" y="22"/>
                  </a:lnTo>
                  <a:lnTo>
                    <a:pt x="61" y="22"/>
                  </a:lnTo>
                  <a:lnTo>
                    <a:pt x="56" y="15"/>
                  </a:lnTo>
                  <a:lnTo>
                    <a:pt x="54" y="16"/>
                  </a:lnTo>
                  <a:lnTo>
                    <a:pt x="52" y="17"/>
                  </a:lnTo>
                  <a:lnTo>
                    <a:pt x="50" y="18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3" y="16"/>
                  </a:lnTo>
                  <a:lnTo>
                    <a:pt x="42" y="15"/>
                  </a:lnTo>
                  <a:lnTo>
                    <a:pt x="40" y="14"/>
                  </a:lnTo>
                  <a:lnTo>
                    <a:pt x="38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3" y="12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0" y="13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28" y="19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4" y="21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20" y="16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9" y="18"/>
                  </a:lnTo>
                  <a:lnTo>
                    <a:pt x="8" y="22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7" name=""/>
            <p:cNvSpPr/>
            <p:nvPr/>
          </p:nvSpPr>
          <p:spPr>
            <a:xfrm>
              <a:off x="1790640" y="6299280"/>
              <a:ext cx="74520" cy="34920"/>
            </a:xfrm>
            <a:custGeom>
              <a:avLst/>
              <a:gdLst/>
              <a:ahLst/>
              <a:rect l="l" t="t" r="r" b="b"/>
              <a:pathLst>
                <a:path w="47" h="22">
                  <a:moveTo>
                    <a:pt x="47" y="18"/>
                  </a:moveTo>
                  <a:lnTo>
                    <a:pt x="43" y="12"/>
                  </a:lnTo>
                  <a:lnTo>
                    <a:pt x="35" y="9"/>
                  </a:lnTo>
                  <a:lnTo>
                    <a:pt x="25" y="5"/>
                  </a:lnTo>
                  <a:lnTo>
                    <a:pt x="19" y="3"/>
                  </a:lnTo>
                  <a:lnTo>
                    <a:pt x="13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6" y="13"/>
                  </a:lnTo>
                  <a:lnTo>
                    <a:pt x="21" y="15"/>
                  </a:lnTo>
                  <a:lnTo>
                    <a:pt x="32" y="18"/>
                  </a:lnTo>
                  <a:lnTo>
                    <a:pt x="40" y="22"/>
                  </a:lnTo>
                  <a:lnTo>
                    <a:pt x="37" y="16"/>
                  </a:lnTo>
                  <a:lnTo>
                    <a:pt x="47" y="18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8" name=""/>
            <p:cNvSpPr/>
            <p:nvPr/>
          </p:nvSpPr>
          <p:spPr>
            <a:xfrm>
              <a:off x="1839960" y="6323040"/>
              <a:ext cx="25200" cy="27000"/>
            </a:xfrm>
            <a:custGeom>
              <a:avLst/>
              <a:gdLst/>
              <a:ahLst/>
              <a:rect l="l" t="t" r="r" b="b"/>
              <a:pathLst>
                <a:path w="16" h="17">
                  <a:moveTo>
                    <a:pt x="0" y="15"/>
                  </a:moveTo>
                  <a:lnTo>
                    <a:pt x="4" y="17"/>
                  </a:lnTo>
                  <a:lnTo>
                    <a:pt x="7" y="16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7"/>
                  </a:lnTo>
                  <a:lnTo>
                    <a:pt x="16" y="3"/>
                  </a:lnTo>
                  <a:lnTo>
                    <a:pt x="6" y="0"/>
                  </a:lnTo>
                  <a:lnTo>
                    <a:pt x="5" y="4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8" y="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09" name=""/>
            <p:cNvSpPr/>
            <p:nvPr/>
          </p:nvSpPr>
          <p:spPr>
            <a:xfrm>
              <a:off x="1847880" y="6335640"/>
              <a:ext cx="4680" cy="6480"/>
            </a:xfrm>
            <a:custGeom>
              <a:avLst/>
              <a:gdLst/>
              <a:ahLst/>
              <a:rect l="l" t="t" r="r" b="b"/>
              <a:pathLst>
                <a:path w="3" h="4">
                  <a:moveTo>
                    <a:pt x="3" y="0"/>
                  </a:move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0" name=""/>
            <p:cNvSpPr/>
            <p:nvPr/>
          </p:nvSpPr>
          <p:spPr>
            <a:xfrm>
              <a:off x="1832040" y="6324480"/>
              <a:ext cx="20520" cy="20880"/>
            </a:xfrm>
            <a:custGeom>
              <a:avLst/>
              <a:gdLst/>
              <a:ahLst/>
              <a:rect l="l" t="t" r="r" b="b"/>
              <a:pathLst>
                <a:path w="13" h="13">
                  <a:moveTo>
                    <a:pt x="0" y="0"/>
                  </a:moveTo>
                  <a:lnTo>
                    <a:pt x="0" y="6"/>
                  </a:lnTo>
                  <a:lnTo>
                    <a:pt x="5" y="13"/>
                  </a:lnTo>
                  <a:lnTo>
                    <a:pt x="13" y="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1" name=""/>
            <p:cNvSpPr/>
            <p:nvPr/>
          </p:nvSpPr>
          <p:spPr>
            <a:xfrm>
              <a:off x="1832040" y="6324480"/>
              <a:ext cx="6120" cy="6480"/>
            </a:xfrm>
            <a:custGeom>
              <a:avLst/>
              <a:gdLst/>
              <a:ahLst/>
              <a:rect l="l" t="t" r="r" b="b"/>
              <a:pathLst>
                <a:path w="4" h="4">
                  <a:moveTo>
                    <a:pt x="0" y="0"/>
                  </a:move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2" name=""/>
            <p:cNvSpPr/>
            <p:nvPr/>
          </p:nvSpPr>
          <p:spPr>
            <a:xfrm>
              <a:off x="1824120" y="6324480"/>
              <a:ext cx="20520" cy="20880"/>
            </a:xfrm>
            <a:custGeom>
              <a:avLst/>
              <a:gdLst/>
              <a:ahLst/>
              <a:rect l="l" t="t" r="r" b="b"/>
              <a:pathLst>
                <a:path w="13" h="13">
                  <a:moveTo>
                    <a:pt x="0" y="13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3" name=""/>
            <p:cNvSpPr/>
            <p:nvPr/>
          </p:nvSpPr>
          <p:spPr>
            <a:xfrm>
              <a:off x="1803240" y="6318360"/>
              <a:ext cx="22320" cy="27000"/>
            </a:xfrm>
            <a:custGeom>
              <a:avLst/>
              <a:gdLst/>
              <a:ahLst/>
              <a:rect l="l" t="t" r="r" b="b"/>
              <a:pathLst>
                <a:path w="14" h="17">
                  <a:moveTo>
                    <a:pt x="0" y="10"/>
                  </a:moveTo>
                  <a:lnTo>
                    <a:pt x="0" y="10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3" y="1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5"/>
                  </a:lnTo>
                  <a:lnTo>
                    <a:pt x="9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4" name=""/>
            <p:cNvSpPr/>
            <p:nvPr/>
          </p:nvSpPr>
          <p:spPr>
            <a:xfrm>
              <a:off x="1784520" y="6318360"/>
              <a:ext cx="18720" cy="31680"/>
            </a:xfrm>
            <a:custGeom>
              <a:avLst/>
              <a:gdLst/>
              <a:ahLst/>
              <a:rect l="l" t="t" r="r" b="b"/>
              <a:pathLst>
                <a:path w="12" h="20">
                  <a:moveTo>
                    <a:pt x="5" y="20"/>
                  </a:moveTo>
                  <a:lnTo>
                    <a:pt x="10" y="15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5" name=""/>
            <p:cNvSpPr/>
            <p:nvPr/>
          </p:nvSpPr>
          <p:spPr>
            <a:xfrm>
              <a:off x="1770120" y="6318360"/>
              <a:ext cx="23760" cy="31680"/>
            </a:xfrm>
            <a:custGeom>
              <a:avLst/>
              <a:gdLst/>
              <a:ahLst/>
              <a:rect l="l" t="t" r="r" b="b"/>
              <a:pathLst>
                <a:path w="15" h="20">
                  <a:moveTo>
                    <a:pt x="7" y="9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12" y="19"/>
                  </a:lnTo>
                  <a:lnTo>
                    <a:pt x="14" y="2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9" y="4"/>
                  </a:lnTo>
                  <a:lnTo>
                    <a:pt x="3" y="0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6" name=""/>
            <p:cNvSpPr/>
            <p:nvPr/>
          </p:nvSpPr>
          <p:spPr>
            <a:xfrm>
              <a:off x="1749600" y="6318360"/>
              <a:ext cx="29880" cy="41040"/>
            </a:xfrm>
            <a:custGeom>
              <a:avLst/>
              <a:gdLst/>
              <a:ahLst/>
              <a:rect l="l" t="t" r="r" b="b"/>
              <a:pathLst>
                <a:path w="19" h="26">
                  <a:moveTo>
                    <a:pt x="1" y="26"/>
                  </a:moveTo>
                  <a:lnTo>
                    <a:pt x="1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1" y="19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9" y="4"/>
                  </a:lnTo>
                  <a:lnTo>
                    <a:pt x="7" y="5"/>
                  </a:lnTo>
                  <a:lnTo>
                    <a:pt x="5" y="8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760" bIns="-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7" name=""/>
            <p:cNvSpPr/>
            <p:nvPr/>
          </p:nvSpPr>
          <p:spPr>
            <a:xfrm>
              <a:off x="1741320" y="633240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4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8" name=""/>
            <p:cNvSpPr/>
            <p:nvPr/>
          </p:nvSpPr>
          <p:spPr>
            <a:xfrm>
              <a:off x="1744560" y="6299280"/>
              <a:ext cx="46080" cy="34920"/>
            </a:xfrm>
            <a:custGeom>
              <a:avLst/>
              <a:gdLst/>
              <a:ahLst/>
              <a:rect l="l" t="t" r="r" b="b"/>
              <a:pathLst>
                <a:path w="29" h="22">
                  <a:moveTo>
                    <a:pt x="29" y="0"/>
                  </a:moveTo>
                  <a:lnTo>
                    <a:pt x="29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3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9" y="22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20" y="12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9" name=""/>
            <p:cNvSpPr/>
            <p:nvPr/>
          </p:nvSpPr>
          <p:spPr>
            <a:xfrm>
              <a:off x="1790640" y="6307200"/>
              <a:ext cx="180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0" name=""/>
            <p:cNvSpPr/>
            <p:nvPr/>
          </p:nvSpPr>
          <p:spPr>
            <a:xfrm>
              <a:off x="1790640" y="6307200"/>
              <a:ext cx="180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1" name=""/>
            <p:cNvSpPr/>
            <p:nvPr/>
          </p:nvSpPr>
          <p:spPr>
            <a:xfrm>
              <a:off x="1496880" y="6094440"/>
              <a:ext cx="46080" cy="34920"/>
            </a:xfrm>
            <a:custGeom>
              <a:avLst/>
              <a:gdLst/>
              <a:ahLst/>
              <a:rect l="l" t="t" r="r" b="b"/>
              <a:pathLst>
                <a:path w="29" h="22">
                  <a:moveTo>
                    <a:pt x="9" y="22"/>
                  </a:moveTo>
                  <a:lnTo>
                    <a:pt x="7" y="20"/>
                  </a:lnTo>
                  <a:lnTo>
                    <a:pt x="4" y="15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7" y="1"/>
                  </a:lnTo>
                  <a:lnTo>
                    <a:pt x="11" y="2"/>
                  </a:lnTo>
                  <a:lnTo>
                    <a:pt x="16" y="3"/>
                  </a:lnTo>
                  <a:lnTo>
                    <a:pt x="19" y="5"/>
                  </a:lnTo>
                  <a:lnTo>
                    <a:pt x="22" y="6"/>
                  </a:lnTo>
                  <a:lnTo>
                    <a:pt x="24" y="7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2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5" y="16"/>
                  </a:lnTo>
                  <a:lnTo>
                    <a:pt x="18" y="18"/>
                  </a:lnTo>
                  <a:lnTo>
                    <a:pt x="12" y="21"/>
                  </a:lnTo>
                  <a:lnTo>
                    <a:pt x="9" y="22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2" name=""/>
            <p:cNvSpPr/>
            <p:nvPr/>
          </p:nvSpPr>
          <p:spPr>
            <a:xfrm>
              <a:off x="1487520" y="6105600"/>
              <a:ext cx="30240" cy="28440"/>
            </a:xfrm>
            <a:custGeom>
              <a:avLst/>
              <a:gdLst/>
              <a:ahLst/>
              <a:rect l="l" t="t" r="r" b="b"/>
              <a:pathLst>
                <a:path w="19" h="18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5" y="11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9" y="13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3" name=""/>
            <p:cNvSpPr/>
            <p:nvPr/>
          </p:nvSpPr>
          <p:spPr>
            <a:xfrm>
              <a:off x="1487520" y="6087960"/>
              <a:ext cx="17280" cy="1764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8" y="0"/>
                  </a:moveTo>
                  <a:lnTo>
                    <a:pt x="4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6" y="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4" name=""/>
            <p:cNvSpPr/>
            <p:nvPr/>
          </p:nvSpPr>
          <p:spPr>
            <a:xfrm>
              <a:off x="1496880" y="6087960"/>
              <a:ext cx="55800" cy="38160"/>
            </a:xfrm>
            <a:custGeom>
              <a:avLst/>
              <a:gdLst/>
              <a:ahLst/>
              <a:rect l="l" t="t" r="r" b="b"/>
              <a:pathLst>
                <a:path w="35" h="24">
                  <a:moveTo>
                    <a:pt x="30" y="24"/>
                  </a:moveTo>
                  <a:lnTo>
                    <a:pt x="35" y="19"/>
                  </a:lnTo>
                  <a:lnTo>
                    <a:pt x="35" y="16"/>
                  </a:lnTo>
                  <a:lnTo>
                    <a:pt x="34" y="14"/>
                  </a:lnTo>
                  <a:lnTo>
                    <a:pt x="33" y="12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3" y="5"/>
                  </a:lnTo>
                  <a:lnTo>
                    <a:pt x="17" y="3"/>
                  </a:lnTo>
                  <a:lnTo>
                    <a:pt x="12" y="1"/>
                  </a:lnTo>
                  <a:lnTo>
                    <a:pt x="7" y="1"/>
                  </a:lnTo>
                  <a:lnTo>
                    <a:pt x="2" y="0"/>
                  </a:lnTo>
                  <a:lnTo>
                    <a:pt x="0" y="9"/>
                  </a:lnTo>
                  <a:lnTo>
                    <a:pt x="5" y="9"/>
                  </a:lnTo>
                  <a:lnTo>
                    <a:pt x="9" y="11"/>
                  </a:lnTo>
                  <a:lnTo>
                    <a:pt x="13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4" y="18"/>
                  </a:lnTo>
                  <a:lnTo>
                    <a:pt x="24" y="19"/>
                  </a:lnTo>
                  <a:lnTo>
                    <a:pt x="30" y="14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5" name=""/>
            <p:cNvSpPr/>
            <p:nvPr/>
          </p:nvSpPr>
          <p:spPr>
            <a:xfrm>
              <a:off x="1504800" y="6111720"/>
              <a:ext cx="38160" cy="25560"/>
            </a:xfrm>
            <a:custGeom>
              <a:avLst/>
              <a:gdLst/>
              <a:ahLst/>
              <a:rect l="l" t="t" r="r" b="b"/>
              <a:pathLst>
                <a:path w="24" h="16">
                  <a:moveTo>
                    <a:pt x="0" y="13"/>
                  </a:moveTo>
                  <a:lnTo>
                    <a:pt x="4" y="16"/>
                  </a:lnTo>
                  <a:lnTo>
                    <a:pt x="9" y="14"/>
                  </a:lnTo>
                  <a:lnTo>
                    <a:pt x="15" y="13"/>
                  </a:lnTo>
                  <a:lnTo>
                    <a:pt x="21" y="10"/>
                  </a:lnTo>
                  <a:lnTo>
                    <a:pt x="24" y="9"/>
                  </a:lnTo>
                  <a:lnTo>
                    <a:pt x="24" y="0"/>
                  </a:lnTo>
                  <a:lnTo>
                    <a:pt x="18" y="1"/>
                  </a:lnTo>
                  <a:lnTo>
                    <a:pt x="12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8" y="8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6" name=""/>
            <p:cNvSpPr/>
            <p:nvPr/>
          </p:nvSpPr>
          <p:spPr>
            <a:xfrm>
              <a:off x="1509840" y="6124680"/>
              <a:ext cx="7920" cy="4680"/>
            </a:xfrm>
            <a:custGeom>
              <a:avLst/>
              <a:gdLst/>
              <a:ahLst/>
              <a:rect l="l" t="t" r="r" b="b"/>
              <a:pathLst>
                <a:path w="5" h="3">
                  <a:moveTo>
                    <a:pt x="5" y="0"/>
                  </a:move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2120" bIns="-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7" name=""/>
            <p:cNvSpPr/>
            <p:nvPr/>
          </p:nvSpPr>
          <p:spPr>
            <a:xfrm>
              <a:off x="1509840" y="6124680"/>
              <a:ext cx="7920" cy="4680"/>
            </a:xfrm>
            <a:custGeom>
              <a:avLst/>
              <a:gdLst/>
              <a:ahLst/>
              <a:rect l="l" t="t" r="r" b="b"/>
              <a:pathLst>
                <a:path w="5" h="3">
                  <a:moveTo>
                    <a:pt x="5" y="0"/>
                  </a:move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2120" bIns="-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8" name=""/>
            <p:cNvSpPr/>
            <p:nvPr/>
          </p:nvSpPr>
          <p:spPr>
            <a:xfrm>
              <a:off x="1563840" y="6126120"/>
              <a:ext cx="31680" cy="38160"/>
            </a:xfrm>
            <a:custGeom>
              <a:avLst/>
              <a:gdLst/>
              <a:ahLst/>
              <a:rect l="l" t="t" r="r" b="b"/>
              <a:pathLst>
                <a:path w="20" h="24">
                  <a:moveTo>
                    <a:pt x="13" y="24"/>
                  </a:moveTo>
                  <a:lnTo>
                    <a:pt x="15" y="24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5" y="14"/>
                  </a:lnTo>
                  <a:lnTo>
                    <a:pt x="7" y="18"/>
                  </a:lnTo>
                  <a:lnTo>
                    <a:pt x="8" y="21"/>
                  </a:lnTo>
                  <a:lnTo>
                    <a:pt x="10" y="22"/>
                  </a:lnTo>
                  <a:lnTo>
                    <a:pt x="11" y="23"/>
                  </a:lnTo>
                  <a:lnTo>
                    <a:pt x="12" y="24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9" name=""/>
            <p:cNvSpPr/>
            <p:nvPr/>
          </p:nvSpPr>
          <p:spPr>
            <a:xfrm>
              <a:off x="1584360" y="6151680"/>
              <a:ext cx="20520" cy="20520"/>
            </a:xfrm>
            <a:custGeom>
              <a:avLst/>
              <a:gdLst/>
              <a:ahLst/>
              <a:rect l="l" t="t" r="r" b="b"/>
              <a:pathLst>
                <a:path w="13" h="13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3"/>
                  </a:lnTo>
                  <a:lnTo>
                    <a:pt x="4" y="12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0" name=""/>
            <p:cNvSpPr/>
            <p:nvPr/>
          </p:nvSpPr>
          <p:spPr>
            <a:xfrm>
              <a:off x="1587600" y="6129360"/>
              <a:ext cx="17280" cy="22320"/>
            </a:xfrm>
            <a:custGeom>
              <a:avLst/>
              <a:gdLst/>
              <a:ahLst/>
              <a:rect l="l" t="t" r="r" b="b"/>
              <a:pathLst>
                <a:path w="11" h="14">
                  <a:moveTo>
                    <a:pt x="6" y="10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6" y="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1" name=""/>
            <p:cNvSpPr/>
            <p:nvPr/>
          </p:nvSpPr>
          <p:spPr>
            <a:xfrm>
              <a:off x="1554120" y="6119640"/>
              <a:ext cx="41400" cy="27000"/>
            </a:xfrm>
            <a:custGeom>
              <a:avLst/>
              <a:gdLst/>
              <a:ahLst/>
              <a:rect l="l" t="t" r="r" b="b"/>
              <a:pathLst>
                <a:path w="26" h="17">
                  <a:moveTo>
                    <a:pt x="9" y="4"/>
                  </a:moveTo>
                  <a:lnTo>
                    <a:pt x="5" y="10"/>
                  </a:lnTo>
                  <a:lnTo>
                    <a:pt x="6" y="10"/>
                  </a:lnTo>
                  <a:lnTo>
                    <a:pt x="8" y="11"/>
                  </a:lnTo>
                  <a:lnTo>
                    <a:pt x="10" y="12"/>
                  </a:lnTo>
                  <a:lnTo>
                    <a:pt x="12" y="13"/>
                  </a:lnTo>
                  <a:lnTo>
                    <a:pt x="15" y="14"/>
                  </a:lnTo>
                  <a:lnTo>
                    <a:pt x="18" y="15"/>
                  </a:lnTo>
                  <a:lnTo>
                    <a:pt x="21" y="16"/>
                  </a:lnTo>
                  <a:lnTo>
                    <a:pt x="26" y="17"/>
                  </a:lnTo>
                  <a:lnTo>
                    <a:pt x="26" y="7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2" name=""/>
            <p:cNvSpPr/>
            <p:nvPr/>
          </p:nvSpPr>
          <p:spPr>
            <a:xfrm>
              <a:off x="1554120" y="612468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19" y="21"/>
                  </a:moveTo>
                  <a:lnTo>
                    <a:pt x="19" y="21"/>
                  </a:lnTo>
                  <a:lnTo>
                    <a:pt x="18" y="20"/>
                  </a:lnTo>
                  <a:lnTo>
                    <a:pt x="16" y="16"/>
                  </a:lnTo>
                  <a:lnTo>
                    <a:pt x="14" y="14"/>
                  </a:lnTo>
                  <a:lnTo>
                    <a:pt x="11" y="6"/>
                  </a:lnTo>
                  <a:lnTo>
                    <a:pt x="9" y="0"/>
                  </a:lnTo>
                  <a:lnTo>
                    <a:pt x="0" y="3"/>
                  </a:lnTo>
                  <a:lnTo>
                    <a:pt x="2" y="9"/>
                  </a:lnTo>
                  <a:lnTo>
                    <a:pt x="5" y="17"/>
                  </a:lnTo>
                  <a:lnTo>
                    <a:pt x="7" y="22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3" y="29"/>
                  </a:lnTo>
                  <a:lnTo>
                    <a:pt x="15" y="30"/>
                  </a:lnTo>
                  <a:lnTo>
                    <a:pt x="19" y="30"/>
                  </a:lnTo>
                  <a:lnTo>
                    <a:pt x="19" y="21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3" name=""/>
            <p:cNvSpPr/>
            <p:nvPr/>
          </p:nvSpPr>
          <p:spPr>
            <a:xfrm>
              <a:off x="1584360" y="616428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4" name=""/>
            <p:cNvSpPr/>
            <p:nvPr/>
          </p:nvSpPr>
          <p:spPr>
            <a:xfrm>
              <a:off x="1584360" y="616428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5" name=""/>
            <p:cNvSpPr/>
            <p:nvPr/>
          </p:nvSpPr>
          <p:spPr>
            <a:xfrm>
              <a:off x="1557360" y="6197760"/>
              <a:ext cx="77760" cy="34920"/>
            </a:xfrm>
            <a:custGeom>
              <a:avLst/>
              <a:gdLst/>
              <a:ahLst/>
              <a:rect l="l" t="t" r="r" b="b"/>
              <a:pathLst>
                <a:path w="49" h="22">
                  <a:moveTo>
                    <a:pt x="38" y="22"/>
                  </a:moveTo>
                  <a:lnTo>
                    <a:pt x="42" y="22"/>
                  </a:lnTo>
                  <a:lnTo>
                    <a:pt x="45" y="22"/>
                  </a:lnTo>
                  <a:lnTo>
                    <a:pt x="47" y="22"/>
                  </a:lnTo>
                  <a:lnTo>
                    <a:pt x="49" y="22"/>
                  </a:lnTo>
                  <a:lnTo>
                    <a:pt x="44" y="19"/>
                  </a:lnTo>
                  <a:lnTo>
                    <a:pt x="39" y="15"/>
                  </a:lnTo>
                  <a:lnTo>
                    <a:pt x="33" y="12"/>
                  </a:lnTo>
                  <a:lnTo>
                    <a:pt x="26" y="8"/>
                  </a:lnTo>
                  <a:lnTo>
                    <a:pt x="18" y="5"/>
                  </a:lnTo>
                  <a:lnTo>
                    <a:pt x="11" y="2"/>
                  </a:lnTo>
                  <a:lnTo>
                    <a:pt x="8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2" y="5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2"/>
                  </a:lnTo>
                  <a:lnTo>
                    <a:pt x="9" y="13"/>
                  </a:lnTo>
                  <a:lnTo>
                    <a:pt x="12" y="14"/>
                  </a:lnTo>
                  <a:lnTo>
                    <a:pt x="15" y="16"/>
                  </a:lnTo>
                  <a:lnTo>
                    <a:pt x="17" y="18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6" y="20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6" y="22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6" name=""/>
            <p:cNvSpPr/>
            <p:nvPr/>
          </p:nvSpPr>
          <p:spPr>
            <a:xfrm>
              <a:off x="1617840" y="6224760"/>
              <a:ext cx="23760" cy="14040"/>
            </a:xfrm>
            <a:custGeom>
              <a:avLst/>
              <a:gdLst/>
              <a:ahLst/>
              <a:rect l="l" t="t" r="r" b="b"/>
              <a:pathLst>
                <a:path w="15" h="9">
                  <a:moveTo>
                    <a:pt x="7" y="8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5" y="2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7" name=""/>
            <p:cNvSpPr/>
            <p:nvPr/>
          </p:nvSpPr>
          <p:spPr>
            <a:xfrm>
              <a:off x="1550880" y="6189840"/>
              <a:ext cx="90720" cy="47520"/>
            </a:xfrm>
            <a:custGeom>
              <a:avLst/>
              <a:gdLst/>
              <a:ahLst/>
              <a:rect l="l" t="t" r="r" b="b"/>
              <a:pathLst>
                <a:path w="57" h="30">
                  <a:moveTo>
                    <a:pt x="10" y="3"/>
                  </a:moveTo>
                  <a:lnTo>
                    <a:pt x="4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2" y="11"/>
                  </a:lnTo>
                  <a:lnTo>
                    <a:pt x="15" y="12"/>
                  </a:lnTo>
                  <a:lnTo>
                    <a:pt x="21" y="14"/>
                  </a:lnTo>
                  <a:lnTo>
                    <a:pt x="28" y="17"/>
                  </a:lnTo>
                  <a:lnTo>
                    <a:pt x="35" y="21"/>
                  </a:lnTo>
                  <a:lnTo>
                    <a:pt x="40" y="24"/>
                  </a:lnTo>
                  <a:lnTo>
                    <a:pt x="46" y="28"/>
                  </a:lnTo>
                  <a:lnTo>
                    <a:pt x="50" y="30"/>
                  </a:lnTo>
                  <a:lnTo>
                    <a:pt x="57" y="24"/>
                  </a:lnTo>
                  <a:lnTo>
                    <a:pt x="53" y="20"/>
                  </a:lnTo>
                  <a:lnTo>
                    <a:pt x="47" y="16"/>
                  </a:lnTo>
                  <a:lnTo>
                    <a:pt x="40" y="12"/>
                  </a:lnTo>
                  <a:lnTo>
                    <a:pt x="33" y="9"/>
                  </a:lnTo>
                  <a:lnTo>
                    <a:pt x="25" y="5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7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8" name=""/>
            <p:cNvSpPr/>
            <p:nvPr/>
          </p:nvSpPr>
          <p:spPr>
            <a:xfrm>
              <a:off x="1550880" y="6194520"/>
              <a:ext cx="66960" cy="44280"/>
            </a:xfrm>
            <a:custGeom>
              <a:avLst/>
              <a:gdLst/>
              <a:ahLst/>
              <a:rect l="l" t="t" r="r" b="b"/>
              <a:pathLst>
                <a:path w="42" h="28">
                  <a:moveTo>
                    <a:pt x="42" y="18"/>
                  </a:moveTo>
                  <a:lnTo>
                    <a:pt x="42" y="18"/>
                  </a:lnTo>
                  <a:lnTo>
                    <a:pt x="40" y="18"/>
                  </a:lnTo>
                  <a:lnTo>
                    <a:pt x="37" y="18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8" y="16"/>
                  </a:lnTo>
                  <a:lnTo>
                    <a:pt x="26" y="15"/>
                  </a:lnTo>
                  <a:lnTo>
                    <a:pt x="23" y="14"/>
                  </a:lnTo>
                  <a:lnTo>
                    <a:pt x="21" y="13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3" y="9"/>
                  </a:lnTo>
                  <a:lnTo>
                    <a:pt x="4" y="11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4" y="20"/>
                  </a:lnTo>
                  <a:lnTo>
                    <a:pt x="16" y="21"/>
                  </a:lnTo>
                  <a:lnTo>
                    <a:pt x="19" y="23"/>
                  </a:lnTo>
                  <a:lnTo>
                    <a:pt x="22" y="24"/>
                  </a:lnTo>
                  <a:lnTo>
                    <a:pt x="26" y="25"/>
                  </a:lnTo>
                  <a:lnTo>
                    <a:pt x="28" y="26"/>
                  </a:lnTo>
                  <a:lnTo>
                    <a:pt x="32" y="27"/>
                  </a:lnTo>
                  <a:lnTo>
                    <a:pt x="35" y="27"/>
                  </a:lnTo>
                  <a:lnTo>
                    <a:pt x="39" y="28"/>
                  </a:lnTo>
                  <a:lnTo>
                    <a:pt x="42" y="28"/>
                  </a:lnTo>
                  <a:lnTo>
                    <a:pt x="42" y="18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39" name=""/>
            <p:cNvSpPr/>
            <p:nvPr/>
          </p:nvSpPr>
          <p:spPr>
            <a:xfrm>
              <a:off x="1617840" y="6232680"/>
              <a:ext cx="1440" cy="6120"/>
            </a:xfrm>
            <a:custGeom>
              <a:avLst/>
              <a:gdLst/>
              <a:ahLst/>
              <a:rect l="l" t="t" r="r" b="b"/>
              <a:pathLst>
                <a:path w="0"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0" name=""/>
            <p:cNvSpPr/>
            <p:nvPr/>
          </p:nvSpPr>
          <p:spPr>
            <a:xfrm>
              <a:off x="1617840" y="6232680"/>
              <a:ext cx="1440" cy="6120"/>
            </a:xfrm>
            <a:custGeom>
              <a:avLst/>
              <a:gdLst/>
              <a:ahLst/>
              <a:rect l="l" t="t" r="r" b="b"/>
              <a:pathLst>
                <a:path w="0"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1" name=""/>
            <p:cNvSpPr/>
            <p:nvPr/>
          </p:nvSpPr>
          <p:spPr>
            <a:xfrm>
              <a:off x="1476360" y="6046920"/>
              <a:ext cx="23760" cy="36360"/>
            </a:xfrm>
            <a:custGeom>
              <a:avLst/>
              <a:gdLst/>
              <a:ahLst/>
              <a:rect l="l" t="t" r="r" b="b"/>
              <a:pathLst>
                <a:path w="15" h="23">
                  <a:moveTo>
                    <a:pt x="0" y="23"/>
                  </a:move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7" y="3"/>
                  </a:lnTo>
                  <a:lnTo>
                    <a:pt x="10" y="5"/>
                  </a:lnTo>
                  <a:lnTo>
                    <a:pt x="11" y="6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3" y="11"/>
                  </a:lnTo>
                  <a:lnTo>
                    <a:pt x="11" y="14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4" y="2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2" name=""/>
            <p:cNvSpPr/>
            <p:nvPr/>
          </p:nvSpPr>
          <p:spPr>
            <a:xfrm>
              <a:off x="1469880" y="6068880"/>
              <a:ext cx="16200" cy="14400"/>
            </a:xfrm>
            <a:custGeom>
              <a:avLst/>
              <a:gdLst/>
              <a:ahLst/>
              <a:rect l="l" t="t" r="r" b="b"/>
              <a:pathLst>
                <a:path w="10" h="9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0" y="9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3" name=""/>
            <p:cNvSpPr/>
            <p:nvPr/>
          </p:nvSpPr>
          <p:spPr>
            <a:xfrm>
              <a:off x="1469880" y="6039000"/>
              <a:ext cx="22320" cy="29880"/>
            </a:xfrm>
            <a:custGeom>
              <a:avLst/>
              <a:gdLst/>
              <a:ahLst/>
              <a:rect l="l" t="t" r="r" b="b"/>
              <a:pathLst>
                <a:path w="14" h="19">
                  <a:moveTo>
                    <a:pt x="14" y="1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7" y="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4" name=""/>
            <p:cNvSpPr/>
            <p:nvPr/>
          </p:nvSpPr>
          <p:spPr>
            <a:xfrm>
              <a:off x="1479600" y="6040440"/>
              <a:ext cx="27000" cy="28440"/>
            </a:xfrm>
            <a:custGeom>
              <a:avLst/>
              <a:gdLst/>
              <a:ahLst/>
              <a:rect l="l" t="t" r="r" b="b"/>
              <a:pathLst>
                <a:path w="17" h="18">
                  <a:moveTo>
                    <a:pt x="17" y="14"/>
                  </a:moveTo>
                  <a:lnTo>
                    <a:pt x="13" y="7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9" y="3"/>
                  </a:lnTo>
                  <a:lnTo>
                    <a:pt x="7" y="0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9" y="17"/>
                  </a:lnTo>
                  <a:lnTo>
                    <a:pt x="13" y="18"/>
                  </a:lnTo>
                  <a:lnTo>
                    <a:pt x="7" y="11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5" name=""/>
            <p:cNvSpPr/>
            <p:nvPr/>
          </p:nvSpPr>
          <p:spPr>
            <a:xfrm>
              <a:off x="1469880" y="6058080"/>
              <a:ext cx="36720" cy="31680"/>
            </a:xfrm>
            <a:custGeom>
              <a:avLst/>
              <a:gdLst/>
              <a:ahLst/>
              <a:rect l="l" t="t" r="r" b="b"/>
              <a:pathLst>
                <a:path w="23" h="20">
                  <a:moveTo>
                    <a:pt x="0" y="17"/>
                  </a:moveTo>
                  <a:lnTo>
                    <a:pt x="9" y="20"/>
                  </a:lnTo>
                  <a:lnTo>
                    <a:pt x="11" y="18"/>
                  </a:lnTo>
                  <a:lnTo>
                    <a:pt x="15" y="16"/>
                  </a:lnTo>
                  <a:lnTo>
                    <a:pt x="17" y="13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3" y="3"/>
                  </a:lnTo>
                  <a:lnTo>
                    <a:pt x="13" y="0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1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6" name=""/>
            <p:cNvSpPr/>
            <p:nvPr/>
          </p:nvSpPr>
          <p:spPr>
            <a:xfrm>
              <a:off x="1476360" y="6083280"/>
              <a:ext cx="9720" cy="1440"/>
            </a:xfrm>
            <a:custGeom>
              <a:avLst/>
              <a:gdLst/>
              <a:ahLst/>
              <a:rect l="l" t="t" r="r" b="b"/>
              <a:pathLst>
                <a:path w="6" h="0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7" name=""/>
            <p:cNvSpPr/>
            <p:nvPr/>
          </p:nvSpPr>
          <p:spPr>
            <a:xfrm>
              <a:off x="1476360" y="6083280"/>
              <a:ext cx="9720" cy="1440"/>
            </a:xfrm>
            <a:custGeom>
              <a:avLst/>
              <a:gdLst/>
              <a:ahLst/>
              <a:rect l="l" t="t" r="r" b="b"/>
              <a:pathLst>
                <a:path w="6" h="0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8" name=""/>
            <p:cNvSpPr/>
            <p:nvPr/>
          </p:nvSpPr>
          <p:spPr>
            <a:xfrm>
              <a:off x="1504800" y="6027840"/>
              <a:ext cx="28800" cy="38160"/>
            </a:xfrm>
            <a:custGeom>
              <a:avLst/>
              <a:gdLst/>
              <a:ahLst/>
              <a:rect l="l" t="t" r="r" b="b"/>
              <a:pathLst>
                <a:path w="18" h="24">
                  <a:moveTo>
                    <a:pt x="0" y="14"/>
                  </a:move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3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5" y="9"/>
                  </a:lnTo>
                  <a:lnTo>
                    <a:pt x="14" y="12"/>
                  </a:lnTo>
                  <a:lnTo>
                    <a:pt x="11" y="15"/>
                  </a:lnTo>
                  <a:lnTo>
                    <a:pt x="9" y="18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5" y="23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49" name=""/>
            <p:cNvSpPr/>
            <p:nvPr/>
          </p:nvSpPr>
          <p:spPr>
            <a:xfrm>
              <a:off x="1496880" y="6021360"/>
              <a:ext cx="22320" cy="27000"/>
            </a:xfrm>
            <a:custGeom>
              <a:avLst/>
              <a:gdLst/>
              <a:ahLst/>
              <a:rect l="l" t="t" r="r" b="b"/>
              <a:pathLst>
                <a:path w="14" h="17">
                  <a:moveTo>
                    <a:pt x="11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7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0" name=""/>
            <p:cNvSpPr/>
            <p:nvPr/>
          </p:nvSpPr>
          <p:spPr>
            <a:xfrm>
              <a:off x="1508040" y="6021360"/>
              <a:ext cx="31680" cy="17640"/>
            </a:xfrm>
            <a:custGeom>
              <a:avLst/>
              <a:gdLst/>
              <a:ahLst/>
              <a:rect l="l" t="t" r="r" b="b"/>
              <a:pathLst>
                <a:path w="20" h="11">
                  <a:moveTo>
                    <a:pt x="20" y="4"/>
                  </a:moveTo>
                  <a:lnTo>
                    <a:pt x="16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8"/>
                  </a:lnTo>
                  <a:lnTo>
                    <a:pt x="2" y="9"/>
                  </a:lnTo>
                  <a:lnTo>
                    <a:pt x="5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2" y="11"/>
                  </a:lnTo>
                  <a:lnTo>
                    <a:pt x="16" y="10"/>
                  </a:lnTo>
                  <a:lnTo>
                    <a:pt x="11" y="7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1" name=""/>
            <p:cNvSpPr/>
            <p:nvPr/>
          </p:nvSpPr>
          <p:spPr>
            <a:xfrm>
              <a:off x="1508040" y="6027840"/>
              <a:ext cx="33480" cy="44280"/>
            </a:xfrm>
            <a:custGeom>
              <a:avLst/>
              <a:gdLst/>
              <a:ahLst/>
              <a:rect l="l" t="t" r="r" b="b"/>
              <a:pathLst>
                <a:path w="21" h="28">
                  <a:moveTo>
                    <a:pt x="3" y="28"/>
                  </a:moveTo>
                  <a:lnTo>
                    <a:pt x="10" y="24"/>
                  </a:lnTo>
                  <a:lnTo>
                    <a:pt x="10" y="22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16" y="14"/>
                  </a:lnTo>
                  <a:lnTo>
                    <a:pt x="18" y="11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6" y="18"/>
                  </a:lnTo>
                  <a:lnTo>
                    <a:pt x="3" y="28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2" name=""/>
            <p:cNvSpPr/>
            <p:nvPr/>
          </p:nvSpPr>
          <p:spPr>
            <a:xfrm>
              <a:off x="1496880" y="6048360"/>
              <a:ext cx="22320" cy="23760"/>
            </a:xfrm>
            <a:custGeom>
              <a:avLst/>
              <a:gdLst/>
              <a:ahLst/>
              <a:rect l="l" t="t" r="r" b="b"/>
              <a:pathLst>
                <a:path w="14" h="15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1" y="1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3" name=""/>
            <p:cNvSpPr/>
            <p:nvPr/>
          </p:nvSpPr>
          <p:spPr>
            <a:xfrm>
              <a:off x="1504800" y="6048360"/>
              <a:ext cx="7920" cy="1440"/>
            </a:xfrm>
            <a:custGeom>
              <a:avLst/>
              <a:gdLst/>
              <a:ahLst/>
              <a:rect l="l" t="t" r="r" b="b"/>
              <a:pathLst>
                <a:path w="5" h="0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4" name=""/>
            <p:cNvSpPr/>
            <p:nvPr/>
          </p:nvSpPr>
          <p:spPr>
            <a:xfrm>
              <a:off x="1504800" y="6048360"/>
              <a:ext cx="7920" cy="1440"/>
            </a:xfrm>
            <a:custGeom>
              <a:avLst/>
              <a:gdLst/>
              <a:ahLst/>
              <a:rect l="l" t="t" r="r" b="b"/>
              <a:pathLst>
                <a:path w="5" h="0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5" name=""/>
            <p:cNvSpPr/>
            <p:nvPr/>
          </p:nvSpPr>
          <p:spPr>
            <a:xfrm>
              <a:off x="1521000" y="5952960"/>
              <a:ext cx="33120" cy="38160"/>
            </a:xfrm>
            <a:custGeom>
              <a:avLst/>
              <a:gdLst/>
              <a:ahLst/>
              <a:rect l="l" t="t" r="r" b="b"/>
              <a:pathLst>
                <a:path w="21" h="24">
                  <a:moveTo>
                    <a:pt x="0" y="4"/>
                  </a:moveTo>
                  <a:lnTo>
                    <a:pt x="0" y="6"/>
                  </a:lnTo>
                  <a:lnTo>
                    <a:pt x="2" y="9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8" y="19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2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7" y="10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6" name=""/>
            <p:cNvSpPr/>
            <p:nvPr/>
          </p:nvSpPr>
          <p:spPr>
            <a:xfrm>
              <a:off x="1514520" y="5956200"/>
              <a:ext cx="34920" cy="41400"/>
            </a:xfrm>
            <a:custGeom>
              <a:avLst/>
              <a:gdLst/>
              <a:ahLst/>
              <a:rect l="l" t="t" r="r" b="b"/>
              <a:pathLst>
                <a:path w="22" h="26">
                  <a:moveTo>
                    <a:pt x="22" y="16"/>
                  </a:moveTo>
                  <a:lnTo>
                    <a:pt x="22" y="16"/>
                  </a:lnTo>
                  <a:lnTo>
                    <a:pt x="20" y="15"/>
                  </a:lnTo>
                  <a:lnTo>
                    <a:pt x="17" y="13"/>
                  </a:lnTo>
                  <a:lnTo>
                    <a:pt x="15" y="10"/>
                  </a:lnTo>
                  <a:lnTo>
                    <a:pt x="13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0" y="2"/>
                  </a:lnTo>
                  <a:lnTo>
                    <a:pt x="1" y="6"/>
                  </a:lnTo>
                  <a:lnTo>
                    <a:pt x="2" y="8"/>
                  </a:lnTo>
                  <a:lnTo>
                    <a:pt x="4" y="12"/>
                  </a:lnTo>
                  <a:lnTo>
                    <a:pt x="7" y="16"/>
                  </a:lnTo>
                  <a:lnTo>
                    <a:pt x="9" y="19"/>
                  </a:lnTo>
                  <a:lnTo>
                    <a:pt x="13" y="22"/>
                  </a:lnTo>
                  <a:lnTo>
                    <a:pt x="15" y="23"/>
                  </a:lnTo>
                  <a:lnTo>
                    <a:pt x="17" y="25"/>
                  </a:lnTo>
                  <a:lnTo>
                    <a:pt x="19" y="26"/>
                  </a:lnTo>
                  <a:lnTo>
                    <a:pt x="22" y="26"/>
                  </a:lnTo>
                  <a:lnTo>
                    <a:pt x="22" y="16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400" bIns="-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7" name=""/>
            <p:cNvSpPr/>
            <p:nvPr/>
          </p:nvSpPr>
          <p:spPr>
            <a:xfrm>
              <a:off x="1544760" y="598176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8" name=""/>
            <p:cNvSpPr/>
            <p:nvPr/>
          </p:nvSpPr>
          <p:spPr>
            <a:xfrm>
              <a:off x="1523880" y="5945040"/>
              <a:ext cx="39960" cy="36720"/>
            </a:xfrm>
            <a:custGeom>
              <a:avLst/>
              <a:gdLst/>
              <a:ahLst/>
              <a:rect l="l" t="t" r="r" b="b"/>
              <a:pathLst>
                <a:path w="25" h="23">
                  <a:moveTo>
                    <a:pt x="6" y="9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10" y="16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4" y="18"/>
                  </a:lnTo>
                  <a:lnTo>
                    <a:pt x="23" y="16"/>
                  </a:lnTo>
                  <a:lnTo>
                    <a:pt x="22" y="14"/>
                  </a:lnTo>
                  <a:lnTo>
                    <a:pt x="20" y="11"/>
                  </a:lnTo>
                  <a:lnTo>
                    <a:pt x="17" y="8"/>
                  </a:lnTo>
                  <a:lnTo>
                    <a:pt x="14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6" y="0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080" bIns="-10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9" name=""/>
            <p:cNvSpPr/>
            <p:nvPr/>
          </p:nvSpPr>
          <p:spPr>
            <a:xfrm>
              <a:off x="1531800" y="5945040"/>
              <a:ext cx="180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0" name=""/>
            <p:cNvSpPr/>
            <p:nvPr/>
          </p:nvSpPr>
          <p:spPr>
            <a:xfrm>
              <a:off x="1517760" y="5945040"/>
              <a:ext cx="14040" cy="1440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0" y="2"/>
                  </a:moveTo>
                  <a:lnTo>
                    <a:pt x="4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1" name=""/>
            <p:cNvSpPr/>
            <p:nvPr/>
          </p:nvSpPr>
          <p:spPr>
            <a:xfrm>
              <a:off x="1517760" y="5950080"/>
              <a:ext cx="6120" cy="2880"/>
            </a:xfrm>
            <a:custGeom>
              <a:avLst/>
              <a:gdLst/>
              <a:ahLst/>
              <a:rect l="l" t="t" r="r" b="b"/>
              <a:pathLst>
                <a:path w="4" h="2">
                  <a:moveTo>
                    <a:pt x="0" y="0"/>
                  </a:move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920" bIns="-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2" name=""/>
            <p:cNvSpPr/>
            <p:nvPr/>
          </p:nvSpPr>
          <p:spPr>
            <a:xfrm>
              <a:off x="1514520" y="5950080"/>
              <a:ext cx="17280" cy="11160"/>
            </a:xfrm>
            <a:custGeom>
              <a:avLst/>
              <a:gdLst/>
              <a:ahLst/>
              <a:rect l="l" t="t" r="r" b="b"/>
              <a:pathLst>
                <a:path w="11" h="7">
                  <a:moveTo>
                    <a:pt x="9" y="4"/>
                  </a:moveTo>
                  <a:lnTo>
                    <a:pt x="9" y="7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3" name=""/>
            <p:cNvSpPr/>
            <p:nvPr/>
          </p:nvSpPr>
          <p:spPr>
            <a:xfrm>
              <a:off x="1514520" y="5958000"/>
              <a:ext cx="6480" cy="1440"/>
            </a:xfrm>
            <a:custGeom>
              <a:avLst/>
              <a:gdLst/>
              <a:ahLst/>
              <a:rect l="l" t="t" r="r" b="b"/>
              <a:pathLst>
                <a:path w="4" h="1">
                  <a:moveTo>
                    <a:pt x="0" y="1"/>
                  </a:move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4" name=""/>
            <p:cNvSpPr/>
            <p:nvPr/>
          </p:nvSpPr>
          <p:spPr>
            <a:xfrm>
              <a:off x="1514520" y="5958000"/>
              <a:ext cx="6480" cy="1440"/>
            </a:xfrm>
            <a:custGeom>
              <a:avLst/>
              <a:gdLst/>
              <a:ahLst/>
              <a:rect l="l" t="t" r="r" b="b"/>
              <a:pathLst>
                <a:path w="4" h="1">
                  <a:moveTo>
                    <a:pt x="0" y="1"/>
                  </a:move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5" name=""/>
            <p:cNvSpPr/>
            <p:nvPr/>
          </p:nvSpPr>
          <p:spPr>
            <a:xfrm>
              <a:off x="1546200" y="6081840"/>
              <a:ext cx="27000" cy="29880"/>
            </a:xfrm>
            <a:custGeom>
              <a:avLst/>
              <a:gdLst/>
              <a:ahLst/>
              <a:rect l="l" t="t" r="r" b="b"/>
              <a:pathLst>
                <a:path w="17" h="19">
                  <a:moveTo>
                    <a:pt x="17" y="19"/>
                  </a:moveTo>
                  <a:lnTo>
                    <a:pt x="17" y="16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6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6" name=""/>
            <p:cNvSpPr/>
            <p:nvPr/>
          </p:nvSpPr>
          <p:spPr>
            <a:xfrm>
              <a:off x="1566720" y="6102360"/>
              <a:ext cx="15840" cy="936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7" name=""/>
            <p:cNvSpPr/>
            <p:nvPr/>
          </p:nvSpPr>
          <p:spPr>
            <a:xfrm>
              <a:off x="1539720" y="6073920"/>
              <a:ext cx="42840" cy="28440"/>
            </a:xfrm>
            <a:custGeom>
              <a:avLst/>
              <a:gdLst/>
              <a:ahLst/>
              <a:rect l="l" t="t" r="r" b="b"/>
              <a:pathLst>
                <a:path w="27" h="18">
                  <a:moveTo>
                    <a:pt x="10" y="5"/>
                  </a:moveTo>
                  <a:lnTo>
                    <a:pt x="5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11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8" name=""/>
            <p:cNvSpPr/>
            <p:nvPr/>
          </p:nvSpPr>
          <p:spPr>
            <a:xfrm>
              <a:off x="1539720" y="6081840"/>
              <a:ext cx="42840" cy="36360"/>
            </a:xfrm>
            <a:custGeom>
              <a:avLst/>
              <a:gdLst/>
              <a:ahLst/>
              <a:rect l="l" t="t" r="r" b="b"/>
              <a:pathLst>
                <a:path w="27" h="23">
                  <a:moveTo>
                    <a:pt x="17" y="18"/>
                  </a:moveTo>
                  <a:lnTo>
                    <a:pt x="22" y="14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5" y="10"/>
                  </a:lnTo>
                  <a:lnTo>
                    <a:pt x="14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11"/>
                  </a:lnTo>
                  <a:lnTo>
                    <a:pt x="4" y="13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7" y="18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69" name=""/>
            <p:cNvSpPr/>
            <p:nvPr/>
          </p:nvSpPr>
          <p:spPr>
            <a:xfrm>
              <a:off x="1573200" y="6111720"/>
              <a:ext cx="9360" cy="1800"/>
            </a:xfrm>
            <a:custGeom>
              <a:avLst/>
              <a:gdLst/>
              <a:ahLst/>
              <a:rect l="l" t="t" r="r" b="b"/>
              <a:pathLst>
                <a:path w="6" h="0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0" name=""/>
            <p:cNvSpPr/>
            <p:nvPr/>
          </p:nvSpPr>
          <p:spPr>
            <a:xfrm>
              <a:off x="1573200" y="6111720"/>
              <a:ext cx="9360" cy="1800"/>
            </a:xfrm>
            <a:custGeom>
              <a:avLst/>
              <a:gdLst/>
              <a:ahLst/>
              <a:rect l="l" t="t" r="r" b="b"/>
              <a:pathLst>
                <a:path w="6" h="0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1" name=""/>
            <p:cNvSpPr/>
            <p:nvPr/>
          </p:nvSpPr>
          <p:spPr>
            <a:xfrm>
              <a:off x="1541520" y="6027840"/>
              <a:ext cx="12600" cy="12600"/>
            </a:xfrm>
            <a:custGeom>
              <a:avLst/>
              <a:gdLst/>
              <a:ahLst/>
              <a:rect l="l" t="t" r="r" b="b"/>
              <a:pathLst>
                <a:path w="8" h="8">
                  <a:moveTo>
                    <a:pt x="0" y="8"/>
                  </a:move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2"/>
                  </a:lnTo>
                  <a:lnTo>
                    <a:pt x="6" y="4"/>
                  </a:lnTo>
                  <a:lnTo>
                    <a:pt x="5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2" name=""/>
            <p:cNvSpPr/>
            <p:nvPr/>
          </p:nvSpPr>
          <p:spPr>
            <a:xfrm>
              <a:off x="1533600" y="6019920"/>
              <a:ext cx="17280" cy="25200"/>
            </a:xfrm>
            <a:custGeom>
              <a:avLst/>
              <a:gdLst/>
              <a:ahLst/>
              <a:rect l="l" t="t" r="r" b="b"/>
              <a:pathLst>
                <a:path w="11" h="16">
                  <a:moveTo>
                    <a:pt x="5" y="0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1"/>
                  </a:lnTo>
                  <a:lnTo>
                    <a:pt x="9" y="16"/>
                  </a:lnTo>
                  <a:lnTo>
                    <a:pt x="10" y="13"/>
                  </a:lnTo>
                  <a:lnTo>
                    <a:pt x="11" y="9"/>
                  </a:lnTo>
                  <a:lnTo>
                    <a:pt x="10" y="6"/>
                  </a:lnTo>
                  <a:lnTo>
                    <a:pt x="9" y="2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3" name=""/>
            <p:cNvSpPr/>
            <p:nvPr/>
          </p:nvSpPr>
          <p:spPr>
            <a:xfrm>
              <a:off x="1541520" y="6019920"/>
              <a:ext cx="22320" cy="1728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14" y="9"/>
                  </a:moveTo>
                  <a:lnTo>
                    <a:pt x="9" y="2"/>
                  </a:lnTo>
                  <a:lnTo>
                    <a:pt x="6" y="1"/>
                  </a:lnTo>
                  <a:lnTo>
                    <a:pt x="0" y="0"/>
                  </a:lnTo>
                  <a:lnTo>
                    <a:pt x="0" y="9"/>
                  </a:lnTo>
                  <a:lnTo>
                    <a:pt x="3" y="10"/>
                  </a:lnTo>
                  <a:lnTo>
                    <a:pt x="9" y="11"/>
                  </a:lnTo>
                  <a:lnTo>
                    <a:pt x="4" y="4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4" name=""/>
            <p:cNvSpPr/>
            <p:nvPr/>
          </p:nvSpPr>
          <p:spPr>
            <a:xfrm>
              <a:off x="1533600" y="6026040"/>
              <a:ext cx="30240" cy="22320"/>
            </a:xfrm>
            <a:custGeom>
              <a:avLst/>
              <a:gdLst/>
              <a:ahLst/>
              <a:rect l="l" t="t" r="r" b="b"/>
              <a:pathLst>
                <a:path w="19" h="14">
                  <a:moveTo>
                    <a:pt x="0" y="7"/>
                  </a:moveTo>
                  <a:lnTo>
                    <a:pt x="6" y="14"/>
                  </a:lnTo>
                  <a:lnTo>
                    <a:pt x="7" y="14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9" y="4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10" y="1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5" name=""/>
            <p:cNvSpPr/>
            <p:nvPr/>
          </p:nvSpPr>
          <p:spPr>
            <a:xfrm>
              <a:off x="1541520" y="6040440"/>
              <a:ext cx="6120" cy="4680"/>
            </a:xfrm>
            <a:custGeom>
              <a:avLst/>
              <a:gdLst/>
              <a:ahLst/>
              <a:rect l="l" t="t" r="r" b="b"/>
              <a:pathLst>
                <a:path w="4" h="3">
                  <a:moveTo>
                    <a:pt x="4" y="3"/>
                  </a:moveTo>
                  <a:lnTo>
                    <a:pt x="0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2120" bIns="-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6" name=""/>
            <p:cNvSpPr/>
            <p:nvPr/>
          </p:nvSpPr>
          <p:spPr>
            <a:xfrm>
              <a:off x="1541520" y="6040440"/>
              <a:ext cx="6120" cy="4680"/>
            </a:xfrm>
            <a:custGeom>
              <a:avLst/>
              <a:gdLst/>
              <a:ahLst/>
              <a:rect l="l" t="t" r="r" b="b"/>
              <a:pathLst>
                <a:path w="4" h="3">
                  <a:moveTo>
                    <a:pt x="4" y="3"/>
                  </a:moveTo>
                  <a:lnTo>
                    <a:pt x="0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2120" bIns="-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7" name=""/>
            <p:cNvSpPr/>
            <p:nvPr/>
          </p:nvSpPr>
          <p:spPr>
            <a:xfrm>
              <a:off x="1565280" y="6033960"/>
              <a:ext cx="11160" cy="11160"/>
            </a:xfrm>
            <a:custGeom>
              <a:avLst/>
              <a:gdLst/>
              <a:ahLst/>
              <a:rect l="l" t="t" r="r" b="b"/>
              <a:pathLst>
                <a:path w="7" h="7">
                  <a:moveTo>
                    <a:pt x="1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8" name=""/>
            <p:cNvSpPr/>
            <p:nvPr/>
          </p:nvSpPr>
          <p:spPr>
            <a:xfrm>
              <a:off x="1557360" y="6026040"/>
              <a:ext cx="15840" cy="25560"/>
            </a:xfrm>
            <a:custGeom>
              <a:avLst/>
              <a:gdLst/>
              <a:ahLst/>
              <a:rect l="l" t="t" r="r" b="b"/>
              <a:pathLst>
                <a:path w="10" h="16">
                  <a:moveTo>
                    <a:pt x="5" y="0"/>
                  </a:move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5" y="16"/>
                  </a:lnTo>
                  <a:lnTo>
                    <a:pt x="5" y="7"/>
                  </a:lnTo>
                  <a:lnTo>
                    <a:pt x="8" y="8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79" name=""/>
            <p:cNvSpPr/>
            <p:nvPr/>
          </p:nvSpPr>
          <p:spPr>
            <a:xfrm>
              <a:off x="1565280" y="6026040"/>
              <a:ext cx="19080" cy="14400"/>
            </a:xfrm>
            <a:custGeom>
              <a:avLst/>
              <a:gdLst/>
              <a:ahLst/>
              <a:rect l="l" t="t" r="r" b="b"/>
              <a:pathLst>
                <a:path w="12" h="9">
                  <a:moveTo>
                    <a:pt x="12" y="5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1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0" name=""/>
            <p:cNvSpPr/>
            <p:nvPr/>
          </p:nvSpPr>
          <p:spPr>
            <a:xfrm>
              <a:off x="1569960" y="6033960"/>
              <a:ext cx="6480" cy="1800"/>
            </a:xfrm>
            <a:custGeom>
              <a:avLst/>
              <a:gdLst/>
              <a:ahLst/>
              <a:rect l="l" t="t" r="r" b="b"/>
              <a:pathLst>
                <a:path w="4" h="0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1" name=""/>
            <p:cNvSpPr/>
            <p:nvPr/>
          </p:nvSpPr>
          <p:spPr>
            <a:xfrm>
              <a:off x="1569960" y="6033960"/>
              <a:ext cx="14400" cy="9720"/>
            </a:xfrm>
            <a:prstGeom prst="rect">
              <a:avLst/>
            </a:pr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2" name=""/>
            <p:cNvSpPr/>
            <p:nvPr/>
          </p:nvSpPr>
          <p:spPr>
            <a:xfrm>
              <a:off x="1569960" y="6043680"/>
              <a:ext cx="6480" cy="1440"/>
            </a:xfrm>
            <a:custGeom>
              <a:avLst/>
              <a:gdLst/>
              <a:ahLst/>
              <a:rect l="l" t="t" r="r" b="b"/>
              <a:pathLst>
                <a:path w="4" h="0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3" name=""/>
            <p:cNvSpPr/>
            <p:nvPr/>
          </p:nvSpPr>
          <p:spPr>
            <a:xfrm>
              <a:off x="1565280" y="603720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0" y="9"/>
                  </a:moveTo>
                  <a:lnTo>
                    <a:pt x="0" y="9"/>
                  </a:lnTo>
                  <a:lnTo>
                    <a:pt x="1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9"/>
                  </a:lnTo>
                  <a:lnTo>
                    <a:pt x="12" y="5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4" name=""/>
            <p:cNvSpPr/>
            <p:nvPr/>
          </p:nvSpPr>
          <p:spPr>
            <a:xfrm>
              <a:off x="1565280" y="6037200"/>
              <a:ext cx="1440" cy="6480"/>
            </a:xfrm>
            <a:custGeom>
              <a:avLst/>
              <a:gdLst/>
              <a:ahLst/>
              <a:rect l="l" t="t" r="r" b="b"/>
              <a:pathLst>
                <a:path w="0"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5" name=""/>
            <p:cNvSpPr/>
            <p:nvPr/>
          </p:nvSpPr>
          <p:spPr>
            <a:xfrm>
              <a:off x="1565280" y="6037200"/>
              <a:ext cx="1440" cy="6480"/>
            </a:xfrm>
            <a:custGeom>
              <a:avLst/>
              <a:gdLst/>
              <a:ahLst/>
              <a:rect l="l" t="t" r="r" b="b"/>
              <a:pathLst>
                <a:path w="0"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6" name=""/>
            <p:cNvSpPr/>
            <p:nvPr/>
          </p:nvSpPr>
          <p:spPr>
            <a:xfrm>
              <a:off x="1523880" y="614376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10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7" y="5"/>
                  </a:lnTo>
                  <a:lnTo>
                    <a:pt x="4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7" name=""/>
            <p:cNvSpPr/>
            <p:nvPr/>
          </p:nvSpPr>
          <p:spPr>
            <a:xfrm>
              <a:off x="1530360" y="6143760"/>
              <a:ext cx="15840" cy="14040"/>
            </a:xfrm>
            <a:custGeom>
              <a:avLst/>
              <a:gdLst/>
              <a:ahLst/>
              <a:rect l="l" t="t" r="r" b="b"/>
              <a:pathLst>
                <a:path w="10" h="9">
                  <a:moveTo>
                    <a:pt x="5" y="9"/>
                  </a:moveTo>
                  <a:lnTo>
                    <a:pt x="10" y="5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8" name=""/>
            <p:cNvSpPr/>
            <p:nvPr/>
          </p:nvSpPr>
          <p:spPr>
            <a:xfrm>
              <a:off x="1515960" y="6137280"/>
              <a:ext cx="23760" cy="20520"/>
            </a:xfrm>
            <a:custGeom>
              <a:avLst/>
              <a:gdLst/>
              <a:ahLst/>
              <a:rect l="l" t="t" r="r" b="b"/>
              <a:pathLst>
                <a:path w="15" h="13">
                  <a:moveTo>
                    <a:pt x="5" y="0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89" name=""/>
            <p:cNvSpPr/>
            <p:nvPr/>
          </p:nvSpPr>
          <p:spPr>
            <a:xfrm>
              <a:off x="1523880" y="6135840"/>
              <a:ext cx="22320" cy="1728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14" y="5"/>
                  </a:moveTo>
                  <a:lnTo>
                    <a:pt x="9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11"/>
                  </a:lnTo>
                  <a:lnTo>
                    <a:pt x="5" y="10"/>
                  </a:lnTo>
                  <a:lnTo>
                    <a:pt x="9" y="9"/>
                  </a:lnTo>
                  <a:lnTo>
                    <a:pt x="3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0" name=""/>
            <p:cNvSpPr/>
            <p:nvPr/>
          </p:nvSpPr>
          <p:spPr>
            <a:xfrm>
              <a:off x="1530360" y="6143760"/>
              <a:ext cx="9360" cy="1440"/>
            </a:xfrm>
            <a:custGeom>
              <a:avLst/>
              <a:gdLst/>
              <a:ahLst/>
              <a:rect l="l" t="t" r="r" b="b"/>
              <a:pathLst>
                <a:path w="6" h="0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1" name=""/>
            <p:cNvSpPr/>
            <p:nvPr/>
          </p:nvSpPr>
          <p:spPr>
            <a:xfrm>
              <a:off x="1530360" y="6143760"/>
              <a:ext cx="9360" cy="1440"/>
            </a:xfrm>
            <a:custGeom>
              <a:avLst/>
              <a:gdLst/>
              <a:ahLst/>
              <a:rect l="l" t="t" r="r" b="b"/>
              <a:pathLst>
                <a:path w="6" h="0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2" name=""/>
            <p:cNvSpPr/>
            <p:nvPr/>
          </p:nvSpPr>
          <p:spPr>
            <a:xfrm>
              <a:off x="1569960" y="6068880"/>
              <a:ext cx="23760" cy="20880"/>
            </a:xfrm>
            <a:custGeom>
              <a:avLst/>
              <a:gdLst/>
              <a:ahLst/>
              <a:rect l="l" t="t" r="r" b="b"/>
              <a:pathLst>
                <a:path w="15" h="13">
                  <a:moveTo>
                    <a:pt x="0" y="2"/>
                  </a:moveTo>
                  <a:lnTo>
                    <a:pt x="10" y="2"/>
                  </a:lnTo>
                  <a:lnTo>
                    <a:pt x="11" y="3"/>
                  </a:lnTo>
                  <a:lnTo>
                    <a:pt x="12" y="7"/>
                  </a:lnTo>
                  <a:lnTo>
                    <a:pt x="14" y="10"/>
                  </a:lnTo>
                  <a:lnTo>
                    <a:pt x="15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3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3" name=""/>
            <p:cNvSpPr/>
            <p:nvPr/>
          </p:nvSpPr>
          <p:spPr>
            <a:xfrm>
              <a:off x="1569960" y="6062760"/>
              <a:ext cx="23760" cy="15840"/>
            </a:xfrm>
            <a:custGeom>
              <a:avLst/>
              <a:gdLst/>
              <a:ahLst/>
              <a:rect l="l" t="t" r="r" b="b"/>
              <a:pathLst>
                <a:path w="15" h="10">
                  <a:moveTo>
                    <a:pt x="15" y="4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0" y="10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4" name=""/>
            <p:cNvSpPr/>
            <p:nvPr/>
          </p:nvSpPr>
          <p:spPr>
            <a:xfrm>
              <a:off x="1576440" y="6070680"/>
              <a:ext cx="7920" cy="1440"/>
            </a:xfrm>
            <a:custGeom>
              <a:avLst/>
              <a:gdLst/>
              <a:ahLst/>
              <a:rect l="l" t="t" r="r" b="b"/>
              <a:pathLst>
                <a:path w="5" h="0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5" name=""/>
            <p:cNvSpPr/>
            <p:nvPr/>
          </p:nvSpPr>
          <p:spPr>
            <a:xfrm>
              <a:off x="1576440" y="6070680"/>
              <a:ext cx="27000" cy="27000"/>
            </a:xfrm>
            <a:custGeom>
              <a:avLst/>
              <a:gdLst/>
              <a:ahLst/>
              <a:rect l="l" t="t" r="r" b="b"/>
              <a:pathLst>
                <a:path w="17" h="17">
                  <a:moveTo>
                    <a:pt x="11" y="17"/>
                  </a:moveTo>
                  <a:lnTo>
                    <a:pt x="17" y="12"/>
                  </a:lnTo>
                  <a:lnTo>
                    <a:pt x="15" y="8"/>
                  </a:lnTo>
                  <a:lnTo>
                    <a:pt x="13" y="4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3" y="8"/>
                  </a:lnTo>
                  <a:lnTo>
                    <a:pt x="5" y="12"/>
                  </a:lnTo>
                  <a:lnTo>
                    <a:pt x="11" y="7"/>
                  </a:lnTo>
                  <a:lnTo>
                    <a:pt x="11" y="17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6" name=""/>
            <p:cNvSpPr/>
            <p:nvPr/>
          </p:nvSpPr>
          <p:spPr>
            <a:xfrm>
              <a:off x="1593720" y="6081840"/>
              <a:ext cx="180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7" name=""/>
            <p:cNvSpPr/>
            <p:nvPr/>
          </p:nvSpPr>
          <p:spPr>
            <a:xfrm>
              <a:off x="1582560" y="6081840"/>
              <a:ext cx="11160" cy="15840"/>
            </a:xfrm>
            <a:prstGeom prst="rect">
              <a:avLst/>
            </a:pr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8" name=""/>
            <p:cNvSpPr/>
            <p:nvPr/>
          </p:nvSpPr>
          <p:spPr>
            <a:xfrm>
              <a:off x="1582560" y="6081840"/>
              <a:ext cx="180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9" name=""/>
            <p:cNvSpPr/>
            <p:nvPr/>
          </p:nvSpPr>
          <p:spPr>
            <a:xfrm>
              <a:off x="1563840" y="6062760"/>
              <a:ext cx="20520" cy="34920"/>
            </a:xfrm>
            <a:custGeom>
              <a:avLst/>
              <a:gdLst/>
              <a:ahLst/>
              <a:rect l="l" t="t" r="r" b="b"/>
              <a:pathLst>
                <a:path w="13" h="22">
                  <a:moveTo>
                    <a:pt x="8" y="7"/>
                  </a:moveTo>
                  <a:lnTo>
                    <a:pt x="0" y="3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11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2" y="0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0" name=""/>
            <p:cNvSpPr/>
            <p:nvPr/>
          </p:nvSpPr>
          <p:spPr>
            <a:xfrm>
              <a:off x="1565280" y="6062760"/>
              <a:ext cx="7920" cy="6120"/>
            </a:xfrm>
            <a:custGeom>
              <a:avLst/>
              <a:gdLst/>
              <a:ahLst/>
              <a:rect l="l" t="t" r="r" b="b"/>
              <a:pathLst>
                <a:path w="5" h="4">
                  <a:moveTo>
                    <a:pt x="0" y="0"/>
                  </a:move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1" name=""/>
            <p:cNvSpPr/>
            <p:nvPr/>
          </p:nvSpPr>
          <p:spPr>
            <a:xfrm>
              <a:off x="1565280" y="6062760"/>
              <a:ext cx="7920" cy="6120"/>
            </a:xfrm>
            <a:custGeom>
              <a:avLst/>
              <a:gdLst/>
              <a:ahLst/>
              <a:rect l="l" t="t" r="r" b="b"/>
              <a:pathLst>
                <a:path w="5" h="4">
                  <a:moveTo>
                    <a:pt x="0" y="0"/>
                  </a:move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2" name=""/>
            <p:cNvSpPr/>
            <p:nvPr/>
          </p:nvSpPr>
          <p:spPr>
            <a:xfrm>
              <a:off x="1563840" y="6062760"/>
              <a:ext cx="12600" cy="15840"/>
            </a:xfrm>
            <a:custGeom>
              <a:avLst/>
              <a:gdLst/>
              <a:ahLst/>
              <a:rect l="l" t="t" r="r" b="b"/>
              <a:pathLst>
                <a:path w="8" h="10">
                  <a:moveTo>
                    <a:pt x="3" y="10"/>
                  </a:moveTo>
                  <a:lnTo>
                    <a:pt x="7" y="8"/>
                  </a:lnTo>
                  <a:lnTo>
                    <a:pt x="8" y="7"/>
                  </a:lnTo>
                  <a:lnTo>
                    <a:pt x="2" y="0"/>
                  </a:lnTo>
                  <a:lnTo>
                    <a:pt x="0" y="2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3" name=""/>
            <p:cNvSpPr/>
            <p:nvPr/>
          </p:nvSpPr>
          <p:spPr>
            <a:xfrm>
              <a:off x="1569960" y="6070680"/>
              <a:ext cx="180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4" name=""/>
            <p:cNvSpPr/>
            <p:nvPr/>
          </p:nvSpPr>
          <p:spPr>
            <a:xfrm>
              <a:off x="1600200" y="6081840"/>
              <a:ext cx="15840" cy="27000"/>
            </a:xfrm>
            <a:custGeom>
              <a:avLst/>
              <a:gdLst/>
              <a:ahLst/>
              <a:rect l="l" t="t" r="r" b="b"/>
              <a:pathLst>
                <a:path w="10" h="17">
                  <a:moveTo>
                    <a:pt x="6" y="0"/>
                  </a:moveTo>
                  <a:lnTo>
                    <a:pt x="10" y="2"/>
                  </a:lnTo>
                  <a:lnTo>
                    <a:pt x="10" y="8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1" y="10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5" name=""/>
            <p:cNvSpPr/>
            <p:nvPr/>
          </p:nvSpPr>
          <p:spPr>
            <a:xfrm>
              <a:off x="1606680" y="6073920"/>
              <a:ext cx="17280" cy="1728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11" y="7"/>
                  </a:moveTo>
                  <a:lnTo>
                    <a:pt x="8" y="2"/>
                  </a:lnTo>
                  <a:lnTo>
                    <a:pt x="5" y="0"/>
                  </a:lnTo>
                  <a:lnTo>
                    <a:pt x="0" y="9"/>
                  </a:lnTo>
                  <a:lnTo>
                    <a:pt x="4" y="11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6" name=""/>
            <p:cNvSpPr/>
            <p:nvPr/>
          </p:nvSpPr>
          <p:spPr>
            <a:xfrm>
              <a:off x="1606680" y="6083280"/>
              <a:ext cx="17280" cy="1440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11" y="9"/>
                  </a:moveTo>
                  <a:lnTo>
                    <a:pt x="11" y="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7" name=""/>
            <p:cNvSpPr/>
            <p:nvPr/>
          </p:nvSpPr>
          <p:spPr>
            <a:xfrm>
              <a:off x="1603440" y="6093000"/>
              <a:ext cx="20520" cy="21960"/>
            </a:xfrm>
            <a:custGeom>
              <a:avLst/>
              <a:gdLst/>
              <a:ahLst/>
              <a:rect l="l" t="t" r="r" b="b"/>
              <a:pathLst>
                <a:path w="13" h="14">
                  <a:moveTo>
                    <a:pt x="3" y="14"/>
                  </a:moveTo>
                  <a:lnTo>
                    <a:pt x="9" y="11"/>
                  </a:lnTo>
                  <a:lnTo>
                    <a:pt x="13" y="3"/>
                  </a:lnTo>
                  <a:lnTo>
                    <a:pt x="3" y="0"/>
                  </a:lnTo>
                  <a:lnTo>
                    <a:pt x="0" y="7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8" name=""/>
            <p:cNvSpPr/>
            <p:nvPr/>
          </p:nvSpPr>
          <p:spPr>
            <a:xfrm>
              <a:off x="1609560" y="6100920"/>
              <a:ext cx="3240" cy="7920"/>
            </a:xfrm>
            <a:custGeom>
              <a:avLst/>
              <a:gdLst/>
              <a:ahLst/>
              <a:rect l="l" t="t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9" name=""/>
            <p:cNvSpPr/>
            <p:nvPr/>
          </p:nvSpPr>
          <p:spPr>
            <a:xfrm>
              <a:off x="1592280" y="6086520"/>
              <a:ext cx="20520" cy="28440"/>
            </a:xfrm>
            <a:custGeom>
              <a:avLst/>
              <a:gdLst/>
              <a:ahLst/>
              <a:rect l="l" t="t" r="r" b="b"/>
              <a:pathLst>
                <a:path w="13" h="18">
                  <a:moveTo>
                    <a:pt x="0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7" y="17"/>
                  </a:lnTo>
                  <a:lnTo>
                    <a:pt x="10" y="1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5"/>
                  </a:lnTo>
                  <a:lnTo>
                    <a:pt x="9" y="2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0" name=""/>
            <p:cNvSpPr/>
            <p:nvPr/>
          </p:nvSpPr>
          <p:spPr>
            <a:xfrm>
              <a:off x="1600200" y="6093000"/>
              <a:ext cx="6480" cy="4680"/>
            </a:xfrm>
            <a:custGeom>
              <a:avLst/>
              <a:gdLst/>
              <a:ahLst/>
              <a:rect l="l" t="t" r="r" b="b"/>
              <a:pathLst>
                <a:path w="4" h="3">
                  <a:moveTo>
                    <a:pt x="4" y="3"/>
                  </a:moveTo>
                  <a:lnTo>
                    <a:pt x="0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2120" bIns="-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1" name=""/>
            <p:cNvSpPr/>
            <p:nvPr/>
          </p:nvSpPr>
          <p:spPr>
            <a:xfrm>
              <a:off x="1593720" y="6073920"/>
              <a:ext cx="22320" cy="23760"/>
            </a:xfrm>
            <a:custGeom>
              <a:avLst/>
              <a:gdLst/>
              <a:ahLst/>
              <a:rect l="l" t="t" r="r" b="b"/>
              <a:pathLst>
                <a:path w="14" h="15">
                  <a:moveTo>
                    <a:pt x="13" y="0"/>
                  </a:moveTo>
                  <a:lnTo>
                    <a:pt x="7" y="1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2" name=""/>
            <p:cNvSpPr/>
            <p:nvPr/>
          </p:nvSpPr>
          <p:spPr>
            <a:xfrm>
              <a:off x="1606680" y="6081840"/>
              <a:ext cx="2880" cy="7920"/>
            </a:xfrm>
            <a:custGeom>
              <a:avLst/>
              <a:gdLst/>
              <a:ahLst/>
              <a:rect l="l" t="t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3" name=""/>
            <p:cNvSpPr/>
            <p:nvPr/>
          </p:nvSpPr>
          <p:spPr>
            <a:xfrm>
              <a:off x="1465200" y="5575320"/>
              <a:ext cx="11160" cy="3240"/>
            </a:xfrm>
            <a:custGeom>
              <a:avLst/>
              <a:gdLst/>
              <a:ahLst/>
              <a:rect l="l" t="t" r="r" b="b"/>
              <a:pathLst>
                <a:path w="7" h="2">
                  <a:moveTo>
                    <a:pt x="7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560" bIns="-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4" name=""/>
            <p:cNvSpPr/>
            <p:nvPr/>
          </p:nvSpPr>
          <p:spPr>
            <a:xfrm>
              <a:off x="1460520" y="5568840"/>
              <a:ext cx="15840" cy="17640"/>
            </a:xfrm>
            <a:custGeom>
              <a:avLst/>
              <a:gdLst/>
              <a:ahLst/>
              <a:rect l="l" t="t" r="r" b="b"/>
              <a:pathLst>
                <a:path w="10" h="11">
                  <a:moveTo>
                    <a:pt x="0" y="2"/>
                  </a:move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5" name=""/>
            <p:cNvSpPr/>
            <p:nvPr/>
          </p:nvSpPr>
          <p:spPr>
            <a:xfrm>
              <a:off x="1460520" y="5567400"/>
              <a:ext cx="20520" cy="19080"/>
            </a:xfrm>
            <a:custGeom>
              <a:avLst/>
              <a:gdLst/>
              <a:ahLst/>
              <a:rect l="l" t="t" r="r" b="b"/>
              <a:pathLst>
                <a:path w="13" h="12">
                  <a:moveTo>
                    <a:pt x="10" y="12"/>
                  </a:moveTo>
                  <a:lnTo>
                    <a:pt x="13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10" y="1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6" name=""/>
            <p:cNvSpPr/>
            <p:nvPr/>
          </p:nvSpPr>
          <p:spPr>
            <a:xfrm>
              <a:off x="1476360" y="556884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7" name=""/>
            <p:cNvSpPr/>
            <p:nvPr/>
          </p:nvSpPr>
          <p:spPr>
            <a:xfrm>
              <a:off x="1476360" y="556884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8" name=""/>
            <p:cNvSpPr/>
            <p:nvPr/>
          </p:nvSpPr>
          <p:spPr>
            <a:xfrm>
              <a:off x="1446120" y="5586480"/>
              <a:ext cx="11160" cy="7920"/>
            </a:xfrm>
            <a:custGeom>
              <a:avLst/>
              <a:gdLst/>
              <a:ahLst/>
              <a:rect l="l" t="t" r="r" b="b"/>
              <a:pathLst>
                <a:path w="7" h="5">
                  <a:moveTo>
                    <a:pt x="7" y="2"/>
                  </a:moveTo>
                  <a:lnTo>
                    <a:pt x="6" y="2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9" name=""/>
            <p:cNvSpPr/>
            <p:nvPr/>
          </p:nvSpPr>
          <p:spPr>
            <a:xfrm>
              <a:off x="1442880" y="5583240"/>
              <a:ext cx="20880" cy="17640"/>
            </a:xfrm>
            <a:custGeom>
              <a:avLst/>
              <a:gdLst/>
              <a:ahLst/>
              <a:rect l="l" t="t" r="r" b="b"/>
              <a:pathLst>
                <a:path w="13" h="11">
                  <a:moveTo>
                    <a:pt x="0" y="8"/>
                  </a:moveTo>
                  <a:lnTo>
                    <a:pt x="4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9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0" name=""/>
            <p:cNvSpPr/>
            <p:nvPr/>
          </p:nvSpPr>
          <p:spPr>
            <a:xfrm>
              <a:off x="1438200" y="5580000"/>
              <a:ext cx="19080" cy="1764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2" y="0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1" y="11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1" name=""/>
            <p:cNvSpPr/>
            <p:nvPr/>
          </p:nvSpPr>
          <p:spPr>
            <a:xfrm>
              <a:off x="1442880" y="5576760"/>
              <a:ext cx="20880" cy="19080"/>
            </a:xfrm>
            <a:custGeom>
              <a:avLst/>
              <a:gdLst/>
              <a:ahLst/>
              <a:rect l="l" t="t" r="r" b="b"/>
              <a:pathLst>
                <a:path w="13" h="12">
                  <a:moveTo>
                    <a:pt x="13" y="11"/>
                  </a:move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4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2" name=""/>
            <p:cNvSpPr/>
            <p:nvPr/>
          </p:nvSpPr>
          <p:spPr>
            <a:xfrm>
              <a:off x="1452600" y="5583240"/>
              <a:ext cx="4680" cy="4680"/>
            </a:xfrm>
            <a:custGeom>
              <a:avLst/>
              <a:gdLst/>
              <a:ahLst/>
              <a:rect l="l" t="t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2120" bIns="-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3" name=""/>
            <p:cNvSpPr/>
            <p:nvPr/>
          </p:nvSpPr>
          <p:spPr>
            <a:xfrm>
              <a:off x="1452600" y="5583240"/>
              <a:ext cx="4680" cy="4680"/>
            </a:xfrm>
            <a:custGeom>
              <a:avLst/>
              <a:gdLst/>
              <a:ahLst/>
              <a:rect l="l" t="t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2120" bIns="-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4" name=""/>
            <p:cNvSpPr/>
            <p:nvPr/>
          </p:nvSpPr>
          <p:spPr>
            <a:xfrm>
              <a:off x="1469880" y="5427720"/>
              <a:ext cx="12960" cy="9360"/>
            </a:xfrm>
            <a:custGeom>
              <a:avLst/>
              <a:gdLst/>
              <a:ahLst/>
              <a:rect l="l" t="t" r="r" b="b"/>
              <a:pathLst>
                <a:path w="8" h="6">
                  <a:moveTo>
                    <a:pt x="0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5" name=""/>
            <p:cNvSpPr/>
            <p:nvPr/>
          </p:nvSpPr>
          <p:spPr>
            <a:xfrm>
              <a:off x="1469880" y="5419800"/>
              <a:ext cx="17640" cy="1404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11" y="5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7" y="9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6" name=""/>
            <p:cNvSpPr/>
            <p:nvPr/>
          </p:nvSpPr>
          <p:spPr>
            <a:xfrm>
              <a:off x="1471680" y="5427720"/>
              <a:ext cx="7920" cy="1440"/>
            </a:xfrm>
            <a:custGeom>
              <a:avLst/>
              <a:gdLst/>
              <a:ahLst/>
              <a:rect l="l" t="t" r="r" b="b"/>
              <a:pathLst>
                <a:path w="5" h="0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7" name=""/>
            <p:cNvSpPr/>
            <p:nvPr/>
          </p:nvSpPr>
          <p:spPr>
            <a:xfrm>
              <a:off x="1471680" y="5427720"/>
              <a:ext cx="19080" cy="6120"/>
            </a:xfrm>
            <a:custGeom>
              <a:avLst/>
              <a:gdLst/>
              <a:ahLst/>
              <a:rect l="l" t="t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8" name=""/>
            <p:cNvSpPr/>
            <p:nvPr/>
          </p:nvSpPr>
          <p:spPr>
            <a:xfrm>
              <a:off x="1474920" y="542916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0" y="10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9" name=""/>
            <p:cNvSpPr/>
            <p:nvPr/>
          </p:nvSpPr>
          <p:spPr>
            <a:xfrm>
              <a:off x="1461960" y="5419800"/>
              <a:ext cx="14400" cy="25200"/>
            </a:xfrm>
            <a:custGeom>
              <a:avLst/>
              <a:gdLst/>
              <a:ahLst/>
              <a:rect l="l" t="t" r="r" b="b"/>
              <a:pathLst>
                <a:path w="9" h="16">
                  <a:moveTo>
                    <a:pt x="4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6"/>
                  </a:lnTo>
                  <a:lnTo>
                    <a:pt x="8" y="5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" name=""/>
            <p:cNvSpPr/>
            <p:nvPr/>
          </p:nvSpPr>
          <p:spPr>
            <a:xfrm>
              <a:off x="1469880" y="5427720"/>
              <a:ext cx="1800" cy="6120"/>
            </a:xfrm>
            <a:custGeom>
              <a:avLst/>
              <a:gdLst/>
              <a:ahLst/>
              <a:rect l="l" t="t" r="r" b="b"/>
              <a:pathLst>
                <a:path w="0"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1" name=""/>
            <p:cNvSpPr/>
            <p:nvPr/>
          </p:nvSpPr>
          <p:spPr>
            <a:xfrm>
              <a:off x="1469880" y="5427720"/>
              <a:ext cx="1800" cy="6120"/>
            </a:xfrm>
            <a:custGeom>
              <a:avLst/>
              <a:gdLst/>
              <a:ahLst/>
              <a:rect l="l" t="t" r="r" b="b"/>
              <a:pathLst>
                <a:path w="0"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2" name=""/>
            <p:cNvSpPr/>
            <p:nvPr/>
          </p:nvSpPr>
          <p:spPr>
            <a:xfrm>
              <a:off x="1479600" y="544500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0" y="0"/>
                  </a:moveTo>
                  <a:lnTo>
                    <a:pt x="2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8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3" name=""/>
            <p:cNvSpPr/>
            <p:nvPr/>
          </p:nvSpPr>
          <p:spPr>
            <a:xfrm>
              <a:off x="1479600" y="543888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12" y="5"/>
                  </a:move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4" name=""/>
            <p:cNvSpPr/>
            <p:nvPr/>
          </p:nvSpPr>
          <p:spPr>
            <a:xfrm>
              <a:off x="1482840" y="5445000"/>
              <a:ext cx="15840" cy="23760"/>
            </a:xfrm>
            <a:custGeom>
              <a:avLst/>
              <a:gdLst/>
              <a:ahLst/>
              <a:rect l="l" t="t" r="r" b="b"/>
              <a:pathLst>
                <a:path w="10" h="15">
                  <a:moveTo>
                    <a:pt x="5" y="15"/>
                  </a:moveTo>
                  <a:lnTo>
                    <a:pt x="10" y="10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5" y="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" name=""/>
            <p:cNvSpPr/>
            <p:nvPr/>
          </p:nvSpPr>
          <p:spPr>
            <a:xfrm>
              <a:off x="1471680" y="545292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" name=""/>
            <p:cNvSpPr/>
            <p:nvPr/>
          </p:nvSpPr>
          <p:spPr>
            <a:xfrm>
              <a:off x="1471680" y="543888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5" y="0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5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" name=""/>
            <p:cNvSpPr/>
            <p:nvPr/>
          </p:nvSpPr>
          <p:spPr>
            <a:xfrm>
              <a:off x="1479600" y="5445000"/>
              <a:ext cx="1440" cy="9720"/>
            </a:xfrm>
            <a:custGeom>
              <a:avLst/>
              <a:gdLst/>
              <a:ahLst/>
              <a:rect l="l" t="t" r="r" b="b"/>
              <a:pathLst>
                <a:path w="0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" name=""/>
            <p:cNvSpPr/>
            <p:nvPr/>
          </p:nvSpPr>
          <p:spPr>
            <a:xfrm>
              <a:off x="1479600" y="5445000"/>
              <a:ext cx="1440" cy="9720"/>
            </a:xfrm>
            <a:custGeom>
              <a:avLst/>
              <a:gdLst/>
              <a:ahLst/>
              <a:rect l="l" t="t" r="r" b="b"/>
              <a:pathLst>
                <a:path w="0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" name=""/>
            <p:cNvSpPr/>
            <p:nvPr/>
          </p:nvSpPr>
          <p:spPr>
            <a:xfrm>
              <a:off x="1413000" y="5362560"/>
              <a:ext cx="11160" cy="22320"/>
            </a:xfrm>
            <a:custGeom>
              <a:avLst/>
              <a:gdLst/>
              <a:ahLst/>
              <a:rect l="l" t="t" r="r" b="b"/>
              <a:pathLst>
                <a:path w="7" h="14">
                  <a:moveTo>
                    <a:pt x="0" y="0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2" y="14"/>
                  </a:lnTo>
                  <a:lnTo>
                    <a:pt x="2" y="9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" name=""/>
            <p:cNvSpPr/>
            <p:nvPr/>
          </p:nvSpPr>
          <p:spPr>
            <a:xfrm>
              <a:off x="1413000" y="535464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12" y="5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7" y="10"/>
                  </a:lnTo>
                  <a:lnTo>
                    <a:pt x="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" name=""/>
            <p:cNvSpPr/>
            <p:nvPr/>
          </p:nvSpPr>
          <p:spPr>
            <a:xfrm>
              <a:off x="1415880" y="5362560"/>
              <a:ext cx="8280" cy="1440"/>
            </a:xfrm>
            <a:custGeom>
              <a:avLst/>
              <a:gdLst/>
              <a:ahLst/>
              <a:rect l="l" t="t" r="r" b="b"/>
              <a:pathLst>
                <a:path w="5" h="0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" name=""/>
            <p:cNvSpPr/>
            <p:nvPr/>
          </p:nvSpPr>
          <p:spPr>
            <a:xfrm>
              <a:off x="1415880" y="5362560"/>
              <a:ext cx="16200" cy="14400"/>
            </a:xfrm>
            <a:prstGeom prst="rect">
              <a:avLst/>
            </a:pr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" name=""/>
            <p:cNvSpPr/>
            <p:nvPr/>
          </p:nvSpPr>
          <p:spPr>
            <a:xfrm>
              <a:off x="1415880" y="5376960"/>
              <a:ext cx="8280" cy="1440"/>
            </a:xfrm>
            <a:custGeom>
              <a:avLst/>
              <a:gdLst/>
              <a:ahLst/>
              <a:rect l="l" t="t" r="r" b="b"/>
              <a:pathLst>
                <a:path w="5" h="0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" name=""/>
            <p:cNvSpPr/>
            <p:nvPr/>
          </p:nvSpPr>
          <p:spPr>
            <a:xfrm>
              <a:off x="1407960" y="5373720"/>
              <a:ext cx="24120" cy="15840"/>
            </a:xfrm>
            <a:custGeom>
              <a:avLst/>
              <a:gdLst/>
              <a:ahLst/>
              <a:rect l="l" t="t" r="r" b="b"/>
              <a:pathLst>
                <a:path w="15" h="10">
                  <a:moveTo>
                    <a:pt x="0" y="7"/>
                  </a:moveTo>
                  <a:lnTo>
                    <a:pt x="8" y="10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" name=""/>
            <p:cNvSpPr/>
            <p:nvPr/>
          </p:nvSpPr>
          <p:spPr>
            <a:xfrm>
              <a:off x="1405080" y="5354640"/>
              <a:ext cx="19080" cy="30240"/>
            </a:xfrm>
            <a:custGeom>
              <a:avLst/>
              <a:gdLst/>
              <a:ahLst/>
              <a:rect l="l" t="t" r="r" b="b"/>
              <a:pathLst>
                <a:path w="12" h="19">
                  <a:moveTo>
                    <a:pt x="5" y="0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5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" name=""/>
            <p:cNvSpPr/>
            <p:nvPr/>
          </p:nvSpPr>
          <p:spPr>
            <a:xfrm>
              <a:off x="1413000" y="536256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" name=""/>
            <p:cNvSpPr/>
            <p:nvPr/>
          </p:nvSpPr>
          <p:spPr>
            <a:xfrm>
              <a:off x="1413000" y="536256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" name=""/>
            <p:cNvSpPr/>
            <p:nvPr/>
          </p:nvSpPr>
          <p:spPr>
            <a:xfrm>
              <a:off x="1409760" y="5199120"/>
              <a:ext cx="28440" cy="19080"/>
            </a:xfrm>
            <a:custGeom>
              <a:avLst/>
              <a:gdLst/>
              <a:ahLst/>
              <a:rect l="l" t="t" r="r" b="b"/>
              <a:pathLst>
                <a:path w="18" h="12">
                  <a:moveTo>
                    <a:pt x="9" y="1"/>
                  </a:moveTo>
                  <a:lnTo>
                    <a:pt x="12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6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" name=""/>
            <p:cNvSpPr/>
            <p:nvPr/>
          </p:nvSpPr>
          <p:spPr>
            <a:xfrm>
              <a:off x="1424160" y="5191200"/>
              <a:ext cx="2196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14" y="5"/>
                  </a:moveTo>
                  <a:lnTo>
                    <a:pt x="14" y="5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2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6" y="9"/>
                  </a:lnTo>
                  <a:lnTo>
                    <a:pt x="3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" name=""/>
            <p:cNvSpPr/>
            <p:nvPr/>
          </p:nvSpPr>
          <p:spPr>
            <a:xfrm>
              <a:off x="1419120" y="5199120"/>
              <a:ext cx="27000" cy="27000"/>
            </a:xfrm>
            <a:custGeom>
              <a:avLst/>
              <a:gdLst/>
              <a:ahLst/>
              <a:rect l="l" t="t" r="r" b="b"/>
              <a:pathLst>
                <a:path w="17" h="17">
                  <a:moveTo>
                    <a:pt x="0" y="17"/>
                  </a:moveTo>
                  <a:lnTo>
                    <a:pt x="0" y="17"/>
                  </a:lnTo>
                  <a:lnTo>
                    <a:pt x="3" y="16"/>
                  </a:lnTo>
                  <a:lnTo>
                    <a:pt x="6" y="15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" name=""/>
            <p:cNvSpPr/>
            <p:nvPr/>
          </p:nvSpPr>
          <p:spPr>
            <a:xfrm>
              <a:off x="1401840" y="5210280"/>
              <a:ext cx="17280" cy="15840"/>
            </a:xfrm>
            <a:custGeom>
              <a:avLst/>
              <a:gdLst/>
              <a:ahLst/>
              <a:rect l="l" t="t" r="r" b="b"/>
              <a:pathLst>
                <a:path w="11" h="10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3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" name=""/>
            <p:cNvSpPr/>
            <p:nvPr/>
          </p:nvSpPr>
          <p:spPr>
            <a:xfrm>
              <a:off x="1401840" y="5192640"/>
              <a:ext cx="22320" cy="1764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14" y="1"/>
                  </a:moveTo>
                  <a:lnTo>
                    <a:pt x="14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" name=""/>
            <p:cNvSpPr/>
            <p:nvPr/>
          </p:nvSpPr>
          <p:spPr>
            <a:xfrm>
              <a:off x="1424160" y="520236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" name=""/>
            <p:cNvSpPr/>
            <p:nvPr/>
          </p:nvSpPr>
          <p:spPr>
            <a:xfrm>
              <a:off x="1424160" y="5202360"/>
              <a:ext cx="1440" cy="7920"/>
            </a:xfrm>
            <a:custGeom>
              <a:avLst/>
              <a:gdLst/>
              <a:ahLst/>
              <a:rect l="l" t="t" r="r" b="b"/>
              <a:pathLst>
                <a:path w="0"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" name=""/>
            <p:cNvSpPr/>
            <p:nvPr/>
          </p:nvSpPr>
          <p:spPr>
            <a:xfrm>
              <a:off x="1419120" y="5235480"/>
              <a:ext cx="23760" cy="20880"/>
            </a:xfrm>
            <a:custGeom>
              <a:avLst/>
              <a:gdLst/>
              <a:ahLst/>
              <a:rect l="l" t="t" r="r" b="b"/>
              <a:pathLst>
                <a:path w="15" h="13">
                  <a:moveTo>
                    <a:pt x="3" y="8"/>
                  </a:moveTo>
                  <a:lnTo>
                    <a:pt x="5" y="5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" name=""/>
            <p:cNvSpPr/>
            <p:nvPr/>
          </p:nvSpPr>
          <p:spPr>
            <a:xfrm>
              <a:off x="1419120" y="5227560"/>
              <a:ext cx="33480" cy="25560"/>
            </a:xfrm>
            <a:custGeom>
              <a:avLst/>
              <a:gdLst/>
              <a:ahLst/>
              <a:rect l="l" t="t" r="r" b="b"/>
              <a:pathLst>
                <a:path w="21" h="16">
                  <a:moveTo>
                    <a:pt x="21" y="9"/>
                  </a:moveTo>
                  <a:lnTo>
                    <a:pt x="21" y="9"/>
                  </a:lnTo>
                  <a:lnTo>
                    <a:pt x="21" y="6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" name=""/>
            <p:cNvSpPr/>
            <p:nvPr/>
          </p:nvSpPr>
          <p:spPr>
            <a:xfrm>
              <a:off x="1427040" y="5241960"/>
              <a:ext cx="25560" cy="22320"/>
            </a:xfrm>
            <a:custGeom>
              <a:avLst/>
              <a:gdLst/>
              <a:ahLst/>
              <a:rect l="l" t="t" r="r" b="b"/>
              <a:pathLst>
                <a:path w="16" h="14">
                  <a:moveTo>
                    <a:pt x="3" y="14"/>
                  </a:move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0" y="4"/>
                  </a:lnTo>
                  <a:lnTo>
                    <a:pt x="3" y="3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" name=""/>
            <p:cNvSpPr/>
            <p:nvPr/>
          </p:nvSpPr>
          <p:spPr>
            <a:xfrm>
              <a:off x="1432080" y="5246640"/>
              <a:ext cx="1440" cy="9720"/>
            </a:xfrm>
            <a:custGeom>
              <a:avLst/>
              <a:gdLst/>
              <a:ahLst/>
              <a:rect l="l" t="t" r="r" b="b"/>
              <a:pathLst>
                <a:path w="0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" name=""/>
            <p:cNvSpPr/>
            <p:nvPr/>
          </p:nvSpPr>
          <p:spPr>
            <a:xfrm>
              <a:off x="1409760" y="5246640"/>
              <a:ext cx="22320" cy="1764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0" y="5"/>
                  </a:moveTo>
                  <a:lnTo>
                    <a:pt x="5" y="11"/>
                  </a:lnTo>
                  <a:lnTo>
                    <a:pt x="14" y="11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" name=""/>
            <p:cNvSpPr/>
            <p:nvPr/>
          </p:nvSpPr>
          <p:spPr>
            <a:xfrm>
              <a:off x="1409760" y="5238720"/>
              <a:ext cx="17280" cy="1764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5" y="0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11" y="11"/>
                  </a:lnTo>
                  <a:lnTo>
                    <a:pt x="11" y="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1" name=""/>
            <p:cNvSpPr/>
            <p:nvPr/>
          </p:nvSpPr>
          <p:spPr>
            <a:xfrm>
              <a:off x="1419120" y="5246640"/>
              <a:ext cx="1800" cy="9720"/>
            </a:xfrm>
            <a:custGeom>
              <a:avLst/>
              <a:gdLst/>
              <a:ahLst/>
              <a:rect l="l" t="t" r="r" b="b"/>
              <a:pathLst>
                <a:path w="0" h="6">
                  <a:moveTo>
                    <a:pt x="0" y="6"/>
                  </a:move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2" name=""/>
            <p:cNvSpPr/>
            <p:nvPr/>
          </p:nvSpPr>
          <p:spPr>
            <a:xfrm>
              <a:off x="1419120" y="5238720"/>
              <a:ext cx="12960" cy="1764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0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8" y="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3" name=""/>
            <p:cNvSpPr/>
            <p:nvPr/>
          </p:nvSpPr>
          <p:spPr>
            <a:xfrm>
              <a:off x="1424160" y="5246640"/>
              <a:ext cx="7920" cy="6480"/>
            </a:xfrm>
            <a:custGeom>
              <a:avLst/>
              <a:gdLst/>
              <a:ahLst/>
              <a:rect l="l" t="t" r="r" b="b"/>
              <a:pathLst>
                <a:path w="5" h="4">
                  <a:moveTo>
                    <a:pt x="5" y="4"/>
                  </a:move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4" name=""/>
            <p:cNvSpPr/>
            <p:nvPr/>
          </p:nvSpPr>
          <p:spPr>
            <a:xfrm>
              <a:off x="1424160" y="5246640"/>
              <a:ext cx="7920" cy="6480"/>
            </a:xfrm>
            <a:custGeom>
              <a:avLst/>
              <a:gdLst/>
              <a:ahLst/>
              <a:rect l="l" t="t" r="r" b="b"/>
              <a:pathLst>
                <a:path w="5" h="4">
                  <a:moveTo>
                    <a:pt x="5" y="4"/>
                  </a:moveTo>
                  <a:lnTo>
                    <a:pt x="0" y="0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" name=""/>
            <p:cNvSpPr/>
            <p:nvPr/>
          </p:nvSpPr>
          <p:spPr>
            <a:xfrm>
              <a:off x="1449360" y="521496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1" y="8"/>
                  </a:move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lnTo>
                    <a:pt x="4" y="1"/>
                  </a:lnTo>
                  <a:lnTo>
                    <a:pt x="7" y="3"/>
                  </a:lnTo>
                  <a:lnTo>
                    <a:pt x="8" y="4"/>
                  </a:lnTo>
                  <a:lnTo>
                    <a:pt x="10" y="4"/>
                  </a:lnTo>
                  <a:lnTo>
                    <a:pt x="7" y="7"/>
                  </a:lnTo>
                  <a:lnTo>
                    <a:pt x="6" y="8"/>
                  </a:lnTo>
                  <a:lnTo>
                    <a:pt x="3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" name=""/>
            <p:cNvSpPr/>
            <p:nvPr/>
          </p:nvSpPr>
          <p:spPr>
            <a:xfrm>
              <a:off x="1441440" y="52084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9" y="0"/>
                  </a:moveTo>
                  <a:lnTo>
                    <a:pt x="2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7" y="17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12" y="4"/>
                  </a:lnTo>
                  <a:lnTo>
                    <a:pt x="4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" name=""/>
            <p:cNvSpPr/>
            <p:nvPr/>
          </p:nvSpPr>
          <p:spPr>
            <a:xfrm>
              <a:off x="1449360" y="5208480"/>
              <a:ext cx="22320" cy="20880"/>
            </a:xfrm>
            <a:custGeom>
              <a:avLst/>
              <a:gdLst/>
              <a:ahLst/>
              <a:rect l="l" t="t" r="r" b="b"/>
              <a:pathLst>
                <a:path w="14" h="13">
                  <a:moveTo>
                    <a:pt x="14" y="13"/>
                  </a:moveTo>
                  <a:lnTo>
                    <a:pt x="14" y="6"/>
                  </a:lnTo>
                  <a:lnTo>
                    <a:pt x="12" y="4"/>
                  </a:lnTo>
                  <a:lnTo>
                    <a:pt x="9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0" y="8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7" y="6"/>
                  </a:lnTo>
                  <a:lnTo>
                    <a:pt x="14" y="13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" name=""/>
            <p:cNvSpPr/>
            <p:nvPr/>
          </p:nvSpPr>
          <p:spPr>
            <a:xfrm>
              <a:off x="1452600" y="5218200"/>
              <a:ext cx="19080" cy="1728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0" y="11"/>
                  </a:moveTo>
                  <a:lnTo>
                    <a:pt x="0" y="11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9" y="9"/>
                  </a:lnTo>
                  <a:lnTo>
                    <a:pt x="12" y="7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" name=""/>
            <p:cNvSpPr/>
            <p:nvPr/>
          </p:nvSpPr>
          <p:spPr>
            <a:xfrm>
              <a:off x="1452600" y="5221440"/>
              <a:ext cx="1440" cy="6120"/>
            </a:xfrm>
            <a:custGeom>
              <a:avLst/>
              <a:gdLst/>
              <a:ahLst/>
              <a:rect l="l" t="t" r="r" b="b"/>
              <a:pathLst>
                <a:path w="0"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" name=""/>
            <p:cNvSpPr/>
            <p:nvPr/>
          </p:nvSpPr>
          <p:spPr>
            <a:xfrm>
              <a:off x="1452600" y="5221440"/>
              <a:ext cx="1440" cy="6120"/>
            </a:xfrm>
            <a:custGeom>
              <a:avLst/>
              <a:gdLst/>
              <a:ahLst/>
              <a:rect l="l" t="t" r="r" b="b"/>
              <a:pathLst>
                <a:path w="0"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" name=""/>
            <p:cNvSpPr/>
            <p:nvPr/>
          </p:nvSpPr>
          <p:spPr>
            <a:xfrm>
              <a:off x="1390680" y="5268960"/>
              <a:ext cx="19080" cy="1908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10" y="0"/>
                  </a:moveTo>
                  <a:lnTo>
                    <a:pt x="11" y="3"/>
                  </a:lnTo>
                  <a:lnTo>
                    <a:pt x="12" y="5"/>
                  </a:lnTo>
                  <a:lnTo>
                    <a:pt x="8" y="8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7"/>
                  </a:lnTo>
                  <a:lnTo>
                    <a:pt x="5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7e2c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" name=""/>
            <p:cNvSpPr/>
            <p:nvPr/>
          </p:nvSpPr>
          <p:spPr>
            <a:xfrm>
              <a:off x="1400040" y="5268960"/>
              <a:ext cx="17640" cy="1440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9" y="9"/>
                  </a:moveTo>
                  <a:lnTo>
                    <a:pt x="11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2" y="8"/>
                  </a:lnTo>
                  <a:lnTo>
                    <a:pt x="4" y="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" name=""/>
            <p:cNvSpPr/>
            <p:nvPr/>
          </p:nvSpPr>
          <p:spPr>
            <a:xfrm>
              <a:off x="1384200" y="5268960"/>
              <a:ext cx="30240" cy="25200"/>
            </a:xfrm>
            <a:custGeom>
              <a:avLst/>
              <a:gdLst/>
              <a:ahLst/>
              <a:rect l="l" t="t" r="r" b="b"/>
              <a:pathLst>
                <a:path w="19" h="16">
                  <a:moveTo>
                    <a:pt x="0" y="10"/>
                  </a:moveTo>
                  <a:lnTo>
                    <a:pt x="6" y="16"/>
                  </a:lnTo>
                  <a:lnTo>
                    <a:pt x="7" y="15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9" y="9"/>
                  </a:lnTo>
                  <a:lnTo>
                    <a:pt x="14" y="0"/>
                  </a:lnTo>
                  <a:lnTo>
                    <a:pt x="9" y="3"/>
                  </a:lnTo>
                  <a:lnTo>
                    <a:pt x="6" y="4"/>
                  </a:lnTo>
                  <a:lnTo>
                    <a:pt x="2" y="6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" name=""/>
            <p:cNvSpPr/>
            <p:nvPr/>
          </p:nvSpPr>
          <p:spPr>
            <a:xfrm>
              <a:off x="1384200" y="5261040"/>
              <a:ext cx="31680" cy="30240"/>
            </a:xfrm>
            <a:custGeom>
              <a:avLst/>
              <a:gdLst/>
              <a:ahLst/>
              <a:rect l="l" t="t" r="r" b="b"/>
              <a:pathLst>
                <a:path w="20" h="19">
                  <a:moveTo>
                    <a:pt x="20" y="4"/>
                  </a:move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12" y="15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9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" name=""/>
            <p:cNvSpPr/>
            <p:nvPr/>
          </p:nvSpPr>
          <p:spPr>
            <a:xfrm>
              <a:off x="1400040" y="5268960"/>
              <a:ext cx="7920" cy="1440"/>
            </a:xfrm>
            <a:custGeom>
              <a:avLst/>
              <a:gdLst/>
              <a:ahLst/>
              <a:rect l="l" t="t" r="r" b="b"/>
              <a:pathLst>
                <a:path w="5" h="0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" name=""/>
            <p:cNvSpPr/>
            <p:nvPr/>
          </p:nvSpPr>
          <p:spPr>
            <a:xfrm>
              <a:off x="1400040" y="5268960"/>
              <a:ext cx="7920" cy="1440"/>
            </a:xfrm>
            <a:custGeom>
              <a:avLst/>
              <a:gdLst/>
              <a:ahLst/>
              <a:rect l="l" t="t" r="r" b="b"/>
              <a:pathLst>
                <a:path w="5" h="0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424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077" name=""/>
          <p:cNvSpPr/>
          <p:nvPr/>
        </p:nvSpPr>
        <p:spPr>
          <a:xfrm>
            <a:off x="1457280" y="528156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0" y="0"/>
                </a:moveTo>
                <a:lnTo>
                  <a:pt x="0" y="3"/>
                </a:lnTo>
                <a:lnTo>
                  <a:pt x="0" y="8"/>
                </a:lnTo>
                <a:lnTo>
                  <a:pt x="1" y="10"/>
                </a:lnTo>
                <a:lnTo>
                  <a:pt x="2" y="13"/>
                </a:lnTo>
                <a:lnTo>
                  <a:pt x="2" y="15"/>
                </a:lnTo>
                <a:lnTo>
                  <a:pt x="3" y="17"/>
                </a:lnTo>
                <a:lnTo>
                  <a:pt x="5" y="17"/>
                </a:lnTo>
                <a:lnTo>
                  <a:pt x="6" y="19"/>
                </a:lnTo>
                <a:lnTo>
                  <a:pt x="11" y="19"/>
                </a:lnTo>
                <a:lnTo>
                  <a:pt x="11" y="17"/>
                </a:lnTo>
                <a:lnTo>
                  <a:pt x="11" y="12"/>
                </a:lnTo>
                <a:lnTo>
                  <a:pt x="11" y="10"/>
                </a:lnTo>
                <a:lnTo>
                  <a:pt x="10" y="8"/>
                </a:lnTo>
                <a:lnTo>
                  <a:pt x="10" y="6"/>
                </a:lnTo>
                <a:lnTo>
                  <a:pt x="9" y="4"/>
                </a:lnTo>
                <a:lnTo>
                  <a:pt x="7" y="2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" name=""/>
          <p:cNvSpPr/>
          <p:nvPr/>
        </p:nvSpPr>
        <p:spPr>
          <a:xfrm>
            <a:off x="1449360" y="5281560"/>
            <a:ext cx="22320" cy="38160"/>
          </a:xfrm>
          <a:custGeom>
            <a:avLst/>
            <a:gdLst/>
            <a:ahLst/>
            <a:rect l="l" t="t" r="r" b="b"/>
            <a:pathLst>
              <a:path w="14" h="24">
                <a:moveTo>
                  <a:pt x="10" y="14"/>
                </a:moveTo>
                <a:lnTo>
                  <a:pt x="14" y="15"/>
                </a:lnTo>
                <a:lnTo>
                  <a:pt x="13" y="14"/>
                </a:lnTo>
                <a:lnTo>
                  <a:pt x="12" y="13"/>
                </a:lnTo>
                <a:lnTo>
                  <a:pt x="11" y="12"/>
                </a:lnTo>
                <a:lnTo>
                  <a:pt x="11" y="10"/>
                </a:lnTo>
                <a:lnTo>
                  <a:pt x="10" y="9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1" y="10"/>
                </a:lnTo>
                <a:lnTo>
                  <a:pt x="1" y="14"/>
                </a:lnTo>
                <a:lnTo>
                  <a:pt x="2" y="17"/>
                </a:lnTo>
                <a:lnTo>
                  <a:pt x="3" y="19"/>
                </a:lnTo>
                <a:lnTo>
                  <a:pt x="5" y="21"/>
                </a:lnTo>
                <a:lnTo>
                  <a:pt x="7" y="22"/>
                </a:lnTo>
                <a:lnTo>
                  <a:pt x="10" y="24"/>
                </a:lnTo>
                <a:lnTo>
                  <a:pt x="1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" name=""/>
          <p:cNvSpPr/>
          <p:nvPr/>
        </p:nvSpPr>
        <p:spPr>
          <a:xfrm>
            <a:off x="1463760" y="53118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" name=""/>
          <p:cNvSpPr/>
          <p:nvPr/>
        </p:nvSpPr>
        <p:spPr>
          <a:xfrm>
            <a:off x="1463760" y="530388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2" y="5"/>
                </a:moveTo>
                <a:lnTo>
                  <a:pt x="6" y="0"/>
                </a:lnTo>
                <a:lnTo>
                  <a:pt x="0" y="0"/>
                </a:lnTo>
                <a:lnTo>
                  <a:pt x="0" y="10"/>
                </a:lnTo>
                <a:lnTo>
                  <a:pt x="6" y="10"/>
                </a:lnTo>
                <a:lnTo>
                  <a:pt x="12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" name=""/>
          <p:cNvSpPr/>
          <p:nvPr/>
        </p:nvSpPr>
        <p:spPr>
          <a:xfrm>
            <a:off x="1474920" y="53118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" name=""/>
          <p:cNvSpPr/>
          <p:nvPr/>
        </p:nvSpPr>
        <p:spPr>
          <a:xfrm>
            <a:off x="1465200" y="5300640"/>
            <a:ext cx="17640" cy="11160"/>
          </a:xfrm>
          <a:custGeom>
            <a:avLst/>
            <a:gdLst/>
            <a:ahLst/>
            <a:rect l="l" t="t" r="r" b="b"/>
            <a:pathLst>
              <a:path w="11" h="7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0" y="7"/>
                </a:lnTo>
                <a:lnTo>
                  <a:pt x="11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" name=""/>
          <p:cNvSpPr/>
          <p:nvPr/>
        </p:nvSpPr>
        <p:spPr>
          <a:xfrm>
            <a:off x="1457280" y="5275440"/>
            <a:ext cx="25560" cy="25200"/>
          </a:xfrm>
          <a:custGeom>
            <a:avLst/>
            <a:gdLst/>
            <a:ahLst/>
            <a:rect l="l" t="t" r="r" b="b"/>
            <a:pathLst>
              <a:path w="16" h="16">
                <a:moveTo>
                  <a:pt x="4" y="9"/>
                </a:moveTo>
                <a:lnTo>
                  <a:pt x="0" y="7"/>
                </a:lnTo>
                <a:lnTo>
                  <a:pt x="2" y="9"/>
                </a:lnTo>
                <a:lnTo>
                  <a:pt x="3" y="12"/>
                </a:lnTo>
                <a:lnTo>
                  <a:pt x="4" y="13"/>
                </a:lnTo>
                <a:lnTo>
                  <a:pt x="4" y="14"/>
                </a:lnTo>
                <a:lnTo>
                  <a:pt x="4" y="14"/>
                </a:lnTo>
                <a:lnTo>
                  <a:pt x="5" y="16"/>
                </a:lnTo>
                <a:lnTo>
                  <a:pt x="16" y="16"/>
                </a:lnTo>
                <a:lnTo>
                  <a:pt x="16" y="14"/>
                </a:lnTo>
                <a:lnTo>
                  <a:pt x="15" y="11"/>
                </a:lnTo>
                <a:lnTo>
                  <a:pt x="14" y="8"/>
                </a:lnTo>
                <a:lnTo>
                  <a:pt x="13" y="7"/>
                </a:lnTo>
                <a:lnTo>
                  <a:pt x="11" y="4"/>
                </a:lnTo>
                <a:lnTo>
                  <a:pt x="9" y="2"/>
                </a:lnTo>
                <a:lnTo>
                  <a:pt x="4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" name=""/>
          <p:cNvSpPr/>
          <p:nvPr/>
        </p:nvSpPr>
        <p:spPr>
          <a:xfrm>
            <a:off x="1449360" y="5275440"/>
            <a:ext cx="14400" cy="15840"/>
          </a:xfrm>
          <a:custGeom>
            <a:avLst/>
            <a:gdLst/>
            <a:ahLst/>
            <a:rect l="l" t="t" r="r" b="b"/>
            <a:pathLst>
              <a:path w="9" h="10">
                <a:moveTo>
                  <a:pt x="9" y="5"/>
                </a:moveTo>
                <a:lnTo>
                  <a:pt x="0" y="5"/>
                </a:lnTo>
                <a:lnTo>
                  <a:pt x="1" y="7"/>
                </a:lnTo>
                <a:lnTo>
                  <a:pt x="4" y="10"/>
                </a:lnTo>
                <a:lnTo>
                  <a:pt x="6" y="10"/>
                </a:lnTo>
                <a:lnTo>
                  <a:pt x="7" y="10"/>
                </a:lnTo>
                <a:lnTo>
                  <a:pt x="9" y="9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9" y="5"/>
                </a:lnTo>
                <a:lnTo>
                  <a:pt x="0" y="5"/>
                </a:lnTo>
                <a:lnTo>
                  <a:pt x="9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" name=""/>
          <p:cNvSpPr/>
          <p:nvPr/>
        </p:nvSpPr>
        <p:spPr>
          <a:xfrm>
            <a:off x="1449360" y="52815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" name=""/>
          <p:cNvSpPr/>
          <p:nvPr/>
        </p:nvSpPr>
        <p:spPr>
          <a:xfrm>
            <a:off x="1449360" y="52815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" name=""/>
          <p:cNvSpPr/>
          <p:nvPr/>
        </p:nvSpPr>
        <p:spPr>
          <a:xfrm>
            <a:off x="1442880" y="5384880"/>
            <a:ext cx="20880" cy="31680"/>
          </a:xfrm>
          <a:custGeom>
            <a:avLst/>
            <a:gdLst/>
            <a:ahLst/>
            <a:rect l="l" t="t" r="r" b="b"/>
            <a:pathLst>
              <a:path w="13" h="20">
                <a:moveTo>
                  <a:pt x="0" y="11"/>
                </a:moveTo>
                <a:lnTo>
                  <a:pt x="0" y="13"/>
                </a:lnTo>
                <a:lnTo>
                  <a:pt x="1" y="15"/>
                </a:lnTo>
                <a:lnTo>
                  <a:pt x="1" y="16"/>
                </a:lnTo>
                <a:lnTo>
                  <a:pt x="2" y="17"/>
                </a:lnTo>
                <a:lnTo>
                  <a:pt x="3" y="19"/>
                </a:lnTo>
                <a:lnTo>
                  <a:pt x="5" y="19"/>
                </a:lnTo>
                <a:lnTo>
                  <a:pt x="6" y="20"/>
                </a:lnTo>
                <a:lnTo>
                  <a:pt x="8" y="20"/>
                </a:lnTo>
                <a:lnTo>
                  <a:pt x="8" y="16"/>
                </a:lnTo>
                <a:lnTo>
                  <a:pt x="8" y="14"/>
                </a:lnTo>
                <a:lnTo>
                  <a:pt x="9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3" y="3"/>
                </a:lnTo>
                <a:lnTo>
                  <a:pt x="13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" name=""/>
          <p:cNvSpPr/>
          <p:nvPr/>
        </p:nvSpPr>
        <p:spPr>
          <a:xfrm>
            <a:off x="1434960" y="5402160"/>
            <a:ext cx="28800" cy="20880"/>
          </a:xfrm>
          <a:custGeom>
            <a:avLst/>
            <a:gdLst/>
            <a:ahLst/>
            <a:rect l="l" t="t" r="r" b="b"/>
            <a:pathLst>
              <a:path w="18" h="13">
                <a:moveTo>
                  <a:pt x="9" y="7"/>
                </a:moveTo>
                <a:lnTo>
                  <a:pt x="13" y="3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6"/>
                </a:lnTo>
                <a:lnTo>
                  <a:pt x="3" y="9"/>
                </a:lnTo>
                <a:lnTo>
                  <a:pt x="6" y="11"/>
                </a:lnTo>
                <a:lnTo>
                  <a:pt x="9" y="12"/>
                </a:lnTo>
                <a:lnTo>
                  <a:pt x="10" y="13"/>
                </a:lnTo>
                <a:lnTo>
                  <a:pt x="13" y="13"/>
                </a:lnTo>
                <a:lnTo>
                  <a:pt x="18" y="7"/>
                </a:lnTo>
                <a:lnTo>
                  <a:pt x="9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" name=""/>
          <p:cNvSpPr/>
          <p:nvPr/>
        </p:nvSpPr>
        <p:spPr>
          <a:xfrm>
            <a:off x="1449360" y="5376960"/>
            <a:ext cx="25560" cy="39600"/>
          </a:xfrm>
          <a:custGeom>
            <a:avLst/>
            <a:gdLst/>
            <a:ahLst/>
            <a:rect l="l" t="t" r="r" b="b"/>
            <a:pathLst>
              <a:path w="16" h="25">
                <a:moveTo>
                  <a:pt x="11" y="10"/>
                </a:moveTo>
                <a:lnTo>
                  <a:pt x="5" y="5"/>
                </a:lnTo>
                <a:lnTo>
                  <a:pt x="5" y="9"/>
                </a:lnTo>
                <a:lnTo>
                  <a:pt x="5" y="10"/>
                </a:lnTo>
                <a:lnTo>
                  <a:pt x="4" y="11"/>
                </a:lnTo>
                <a:lnTo>
                  <a:pt x="4" y="13"/>
                </a:lnTo>
                <a:lnTo>
                  <a:pt x="2" y="15"/>
                </a:lnTo>
                <a:lnTo>
                  <a:pt x="1" y="17"/>
                </a:lnTo>
                <a:lnTo>
                  <a:pt x="0" y="21"/>
                </a:lnTo>
                <a:lnTo>
                  <a:pt x="0" y="25"/>
                </a:lnTo>
                <a:lnTo>
                  <a:pt x="11" y="25"/>
                </a:lnTo>
                <a:lnTo>
                  <a:pt x="11" y="23"/>
                </a:lnTo>
                <a:lnTo>
                  <a:pt x="11" y="20"/>
                </a:lnTo>
                <a:lnTo>
                  <a:pt x="11" y="19"/>
                </a:lnTo>
                <a:lnTo>
                  <a:pt x="12" y="17"/>
                </a:lnTo>
                <a:lnTo>
                  <a:pt x="13" y="16"/>
                </a:lnTo>
                <a:lnTo>
                  <a:pt x="15" y="13"/>
                </a:lnTo>
                <a:lnTo>
                  <a:pt x="16" y="10"/>
                </a:lnTo>
                <a:lnTo>
                  <a:pt x="16" y="5"/>
                </a:lnTo>
                <a:lnTo>
                  <a:pt x="11" y="0"/>
                </a:lnTo>
                <a:lnTo>
                  <a:pt x="11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" name=""/>
          <p:cNvSpPr/>
          <p:nvPr/>
        </p:nvSpPr>
        <p:spPr>
          <a:xfrm>
            <a:off x="1434960" y="5376960"/>
            <a:ext cx="28800" cy="25200"/>
          </a:xfrm>
          <a:custGeom>
            <a:avLst/>
            <a:gdLst/>
            <a:ahLst/>
            <a:rect l="l" t="t" r="r" b="b"/>
            <a:pathLst>
              <a:path w="18" h="16">
                <a:moveTo>
                  <a:pt x="10" y="16"/>
                </a:moveTo>
                <a:lnTo>
                  <a:pt x="10" y="16"/>
                </a:lnTo>
                <a:lnTo>
                  <a:pt x="10" y="15"/>
                </a:lnTo>
                <a:lnTo>
                  <a:pt x="10" y="13"/>
                </a:lnTo>
                <a:lnTo>
                  <a:pt x="11" y="13"/>
                </a:lnTo>
                <a:lnTo>
                  <a:pt x="12" y="12"/>
                </a:lnTo>
                <a:lnTo>
                  <a:pt x="14" y="11"/>
                </a:lnTo>
                <a:lnTo>
                  <a:pt x="16" y="10"/>
                </a:lnTo>
                <a:lnTo>
                  <a:pt x="16" y="9"/>
                </a:lnTo>
                <a:lnTo>
                  <a:pt x="18" y="9"/>
                </a:lnTo>
                <a:lnTo>
                  <a:pt x="18" y="0"/>
                </a:lnTo>
                <a:lnTo>
                  <a:pt x="15" y="1"/>
                </a:lnTo>
                <a:lnTo>
                  <a:pt x="12" y="1"/>
                </a:lnTo>
                <a:lnTo>
                  <a:pt x="9" y="3"/>
                </a:lnTo>
                <a:lnTo>
                  <a:pt x="6" y="4"/>
                </a:lnTo>
                <a:lnTo>
                  <a:pt x="3" y="7"/>
                </a:lnTo>
                <a:lnTo>
                  <a:pt x="2" y="9"/>
                </a:lnTo>
                <a:lnTo>
                  <a:pt x="0" y="13"/>
                </a:lnTo>
                <a:lnTo>
                  <a:pt x="0" y="16"/>
                </a:lnTo>
                <a:lnTo>
                  <a:pt x="1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" name=""/>
          <p:cNvSpPr/>
          <p:nvPr/>
        </p:nvSpPr>
        <p:spPr>
          <a:xfrm>
            <a:off x="1434960" y="54021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" name=""/>
          <p:cNvSpPr/>
          <p:nvPr/>
        </p:nvSpPr>
        <p:spPr>
          <a:xfrm>
            <a:off x="1434960" y="54021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" name=""/>
          <p:cNvSpPr/>
          <p:nvPr/>
        </p:nvSpPr>
        <p:spPr>
          <a:xfrm>
            <a:off x="1405080" y="5665680"/>
            <a:ext cx="36360" cy="20880"/>
          </a:xfrm>
          <a:custGeom>
            <a:avLst/>
            <a:gdLst/>
            <a:ahLst/>
            <a:rect l="l" t="t" r="r" b="b"/>
            <a:pathLst>
              <a:path w="23" h="13">
                <a:moveTo>
                  <a:pt x="16" y="0"/>
                </a:moveTo>
                <a:lnTo>
                  <a:pt x="19" y="0"/>
                </a:lnTo>
                <a:lnTo>
                  <a:pt x="20" y="0"/>
                </a:lnTo>
                <a:lnTo>
                  <a:pt x="21" y="1"/>
                </a:lnTo>
                <a:lnTo>
                  <a:pt x="21" y="3"/>
                </a:lnTo>
                <a:lnTo>
                  <a:pt x="21" y="4"/>
                </a:lnTo>
                <a:lnTo>
                  <a:pt x="21" y="6"/>
                </a:lnTo>
                <a:lnTo>
                  <a:pt x="22" y="7"/>
                </a:lnTo>
                <a:lnTo>
                  <a:pt x="23" y="9"/>
                </a:lnTo>
                <a:lnTo>
                  <a:pt x="21" y="11"/>
                </a:lnTo>
                <a:lnTo>
                  <a:pt x="19" y="11"/>
                </a:lnTo>
                <a:lnTo>
                  <a:pt x="19" y="12"/>
                </a:lnTo>
                <a:lnTo>
                  <a:pt x="17" y="13"/>
                </a:lnTo>
                <a:lnTo>
                  <a:pt x="12" y="13"/>
                </a:lnTo>
                <a:lnTo>
                  <a:pt x="9" y="13"/>
                </a:lnTo>
                <a:lnTo>
                  <a:pt x="6" y="13"/>
                </a:lnTo>
                <a:lnTo>
                  <a:pt x="5" y="13"/>
                </a:lnTo>
                <a:lnTo>
                  <a:pt x="3" y="12"/>
                </a:lnTo>
                <a:lnTo>
                  <a:pt x="0" y="11"/>
                </a:lnTo>
                <a:lnTo>
                  <a:pt x="3" y="7"/>
                </a:lnTo>
                <a:lnTo>
                  <a:pt x="7" y="4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" name=""/>
          <p:cNvSpPr/>
          <p:nvPr/>
        </p:nvSpPr>
        <p:spPr>
          <a:xfrm>
            <a:off x="1430280" y="5657760"/>
            <a:ext cx="17640" cy="28800"/>
          </a:xfrm>
          <a:custGeom>
            <a:avLst/>
            <a:gdLst/>
            <a:ahLst/>
            <a:rect l="l" t="t" r="r" b="b"/>
            <a:pathLst>
              <a:path w="11" h="18">
                <a:moveTo>
                  <a:pt x="10" y="18"/>
                </a:moveTo>
                <a:lnTo>
                  <a:pt x="11" y="12"/>
                </a:lnTo>
                <a:lnTo>
                  <a:pt x="11" y="11"/>
                </a:lnTo>
                <a:lnTo>
                  <a:pt x="11" y="10"/>
                </a:lnTo>
                <a:lnTo>
                  <a:pt x="10" y="9"/>
                </a:lnTo>
                <a:lnTo>
                  <a:pt x="10" y="8"/>
                </a:lnTo>
                <a:lnTo>
                  <a:pt x="10" y="4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1" y="15"/>
                </a:lnTo>
                <a:lnTo>
                  <a:pt x="3" y="17"/>
                </a:lnTo>
                <a:lnTo>
                  <a:pt x="3" y="11"/>
                </a:lnTo>
                <a:lnTo>
                  <a:pt x="10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" name=""/>
          <p:cNvSpPr/>
          <p:nvPr/>
        </p:nvSpPr>
        <p:spPr>
          <a:xfrm>
            <a:off x="1419120" y="567540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0" y="13"/>
                </a:moveTo>
                <a:lnTo>
                  <a:pt x="0" y="13"/>
                </a:lnTo>
                <a:lnTo>
                  <a:pt x="4" y="13"/>
                </a:lnTo>
                <a:lnTo>
                  <a:pt x="9" y="13"/>
                </a:lnTo>
                <a:lnTo>
                  <a:pt x="10" y="12"/>
                </a:lnTo>
                <a:lnTo>
                  <a:pt x="13" y="11"/>
                </a:lnTo>
                <a:lnTo>
                  <a:pt x="16" y="10"/>
                </a:lnTo>
                <a:lnTo>
                  <a:pt x="17" y="8"/>
                </a:lnTo>
                <a:lnTo>
                  <a:pt x="10" y="0"/>
                </a:lnTo>
                <a:lnTo>
                  <a:pt x="10" y="1"/>
                </a:lnTo>
                <a:lnTo>
                  <a:pt x="9" y="1"/>
                </a:lnTo>
                <a:lnTo>
                  <a:pt x="8" y="2"/>
                </a:lnTo>
                <a:lnTo>
                  <a:pt x="7" y="2"/>
                </a:lnTo>
                <a:lnTo>
                  <a:pt x="3" y="3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" name=""/>
          <p:cNvSpPr/>
          <p:nvPr/>
        </p:nvSpPr>
        <p:spPr>
          <a:xfrm>
            <a:off x="1397160" y="567684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2"/>
                </a:moveTo>
                <a:lnTo>
                  <a:pt x="3" y="10"/>
                </a:lnTo>
                <a:lnTo>
                  <a:pt x="5" y="11"/>
                </a:lnTo>
                <a:lnTo>
                  <a:pt x="9" y="12"/>
                </a:lnTo>
                <a:lnTo>
                  <a:pt x="11" y="12"/>
                </a:lnTo>
                <a:lnTo>
                  <a:pt x="14" y="12"/>
                </a:lnTo>
                <a:lnTo>
                  <a:pt x="14" y="2"/>
                </a:lnTo>
                <a:lnTo>
                  <a:pt x="12" y="2"/>
                </a:lnTo>
                <a:lnTo>
                  <a:pt x="10" y="1"/>
                </a:lnTo>
                <a:lnTo>
                  <a:pt x="10" y="1"/>
                </a:lnTo>
                <a:lnTo>
                  <a:pt x="7" y="0"/>
                </a:lnTo>
                <a:lnTo>
                  <a:pt x="10" y="8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" name=""/>
          <p:cNvSpPr/>
          <p:nvPr/>
        </p:nvSpPr>
        <p:spPr>
          <a:xfrm>
            <a:off x="1397160" y="5657760"/>
            <a:ext cx="33120" cy="31680"/>
          </a:xfrm>
          <a:custGeom>
            <a:avLst/>
            <a:gdLst/>
            <a:ahLst/>
            <a:rect l="l" t="t" r="r" b="b"/>
            <a:pathLst>
              <a:path w="21" h="20">
                <a:moveTo>
                  <a:pt x="21" y="0"/>
                </a:move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10" y="3"/>
                </a:lnTo>
                <a:lnTo>
                  <a:pt x="8" y="5"/>
                </a:lnTo>
                <a:lnTo>
                  <a:pt x="3" y="9"/>
                </a:lnTo>
                <a:lnTo>
                  <a:pt x="0" y="14"/>
                </a:lnTo>
                <a:lnTo>
                  <a:pt x="9" y="20"/>
                </a:lnTo>
                <a:lnTo>
                  <a:pt x="11" y="16"/>
                </a:lnTo>
                <a:lnTo>
                  <a:pt x="15" y="12"/>
                </a:lnTo>
                <a:lnTo>
                  <a:pt x="17" y="11"/>
                </a:lnTo>
                <a:lnTo>
                  <a:pt x="18" y="10"/>
                </a:lnTo>
                <a:lnTo>
                  <a:pt x="19" y="10"/>
                </a:lnTo>
                <a:lnTo>
                  <a:pt x="21" y="9"/>
                </a:lnTo>
                <a:lnTo>
                  <a:pt x="2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" name=""/>
          <p:cNvSpPr/>
          <p:nvPr/>
        </p:nvSpPr>
        <p:spPr>
          <a:xfrm>
            <a:off x="1430280" y="566568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" name=""/>
          <p:cNvSpPr/>
          <p:nvPr/>
        </p:nvSpPr>
        <p:spPr>
          <a:xfrm>
            <a:off x="1430280" y="566568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" name=""/>
          <p:cNvSpPr/>
          <p:nvPr/>
        </p:nvSpPr>
        <p:spPr>
          <a:xfrm>
            <a:off x="1441440" y="561960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1" y="0"/>
                </a:moveTo>
                <a:lnTo>
                  <a:pt x="0" y="5"/>
                </a:lnTo>
                <a:lnTo>
                  <a:pt x="0" y="10"/>
                </a:lnTo>
                <a:lnTo>
                  <a:pt x="0" y="12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15" y="17"/>
                </a:lnTo>
                <a:lnTo>
                  <a:pt x="15" y="16"/>
                </a:lnTo>
                <a:lnTo>
                  <a:pt x="15" y="13"/>
                </a:lnTo>
                <a:lnTo>
                  <a:pt x="15" y="12"/>
                </a:lnTo>
                <a:lnTo>
                  <a:pt x="15" y="11"/>
                </a:lnTo>
                <a:lnTo>
                  <a:pt x="14" y="9"/>
                </a:lnTo>
                <a:lnTo>
                  <a:pt x="12" y="8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3" y="1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" name=""/>
          <p:cNvSpPr/>
          <p:nvPr/>
        </p:nvSpPr>
        <p:spPr>
          <a:xfrm>
            <a:off x="1432080" y="561960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8" y="12"/>
                </a:moveTo>
                <a:lnTo>
                  <a:pt x="13" y="16"/>
                </a:lnTo>
                <a:lnTo>
                  <a:pt x="12" y="14"/>
                </a:lnTo>
                <a:lnTo>
                  <a:pt x="12" y="12"/>
                </a:lnTo>
                <a:lnTo>
                  <a:pt x="12" y="12"/>
                </a:lnTo>
                <a:lnTo>
                  <a:pt x="12" y="10"/>
                </a:lnTo>
                <a:lnTo>
                  <a:pt x="12" y="7"/>
                </a:lnTo>
                <a:lnTo>
                  <a:pt x="13" y="2"/>
                </a:lnTo>
                <a:lnTo>
                  <a:pt x="1" y="0"/>
                </a:lnTo>
                <a:lnTo>
                  <a:pt x="0" y="6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1" y="17"/>
                </a:lnTo>
                <a:lnTo>
                  <a:pt x="2" y="19"/>
                </a:lnTo>
                <a:lnTo>
                  <a:pt x="8" y="22"/>
                </a:lnTo>
                <a:lnTo>
                  <a:pt x="8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" name=""/>
          <p:cNvSpPr/>
          <p:nvPr/>
        </p:nvSpPr>
        <p:spPr>
          <a:xfrm>
            <a:off x="1442880" y="56466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" name=""/>
          <p:cNvSpPr/>
          <p:nvPr/>
        </p:nvSpPr>
        <p:spPr>
          <a:xfrm>
            <a:off x="1442880" y="5638680"/>
            <a:ext cx="32040" cy="15840"/>
          </a:xfrm>
          <a:custGeom>
            <a:avLst/>
            <a:gdLst/>
            <a:ahLst/>
            <a:rect l="l" t="t" r="r" b="b"/>
            <a:pathLst>
              <a:path w="20" h="10">
                <a:moveTo>
                  <a:pt x="20" y="5"/>
                </a:moveTo>
                <a:lnTo>
                  <a:pt x="15" y="0"/>
                </a:lnTo>
                <a:lnTo>
                  <a:pt x="0" y="0"/>
                </a:lnTo>
                <a:lnTo>
                  <a:pt x="0" y="10"/>
                </a:lnTo>
                <a:lnTo>
                  <a:pt x="15" y="10"/>
                </a:lnTo>
                <a:lnTo>
                  <a:pt x="2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" name=""/>
          <p:cNvSpPr/>
          <p:nvPr/>
        </p:nvSpPr>
        <p:spPr>
          <a:xfrm>
            <a:off x="1463760" y="5646600"/>
            <a:ext cx="11160" cy="1800"/>
          </a:xfrm>
          <a:custGeom>
            <a:avLst/>
            <a:gdLst/>
            <a:ahLst/>
            <a:rect l="l" t="t" r="r" b="b"/>
            <a:pathLst>
              <a:path w="7" h="0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" name=""/>
          <p:cNvSpPr/>
          <p:nvPr/>
        </p:nvSpPr>
        <p:spPr>
          <a:xfrm>
            <a:off x="1457280" y="5638680"/>
            <a:ext cx="17640" cy="7920"/>
          </a:xfrm>
          <a:custGeom>
            <a:avLst/>
            <a:gdLst/>
            <a:ahLst/>
            <a:rect l="l" t="t" r="r" b="b"/>
            <a:pathLst>
              <a:path w="11" h="5">
                <a:moveTo>
                  <a:pt x="1" y="0"/>
                </a:move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0" y="4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" name=""/>
          <p:cNvSpPr/>
          <p:nvPr/>
        </p:nvSpPr>
        <p:spPr>
          <a:xfrm>
            <a:off x="1449360" y="5614920"/>
            <a:ext cx="2556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5" y="10"/>
                </a:move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5" y="14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15" y="19"/>
                </a:lnTo>
                <a:lnTo>
                  <a:pt x="16" y="15"/>
                </a:lnTo>
                <a:lnTo>
                  <a:pt x="15" y="12"/>
                </a:lnTo>
                <a:lnTo>
                  <a:pt x="14" y="10"/>
                </a:lnTo>
                <a:lnTo>
                  <a:pt x="12" y="8"/>
                </a:lnTo>
                <a:lnTo>
                  <a:pt x="11" y="6"/>
                </a:lnTo>
                <a:lnTo>
                  <a:pt x="11" y="5"/>
                </a:lnTo>
                <a:lnTo>
                  <a:pt x="11" y="4"/>
                </a:lnTo>
                <a:lnTo>
                  <a:pt x="11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" name=""/>
          <p:cNvSpPr/>
          <p:nvPr/>
        </p:nvSpPr>
        <p:spPr>
          <a:xfrm>
            <a:off x="1434960" y="561492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0" y="4"/>
                </a:moveTo>
                <a:lnTo>
                  <a:pt x="1" y="5"/>
                </a:lnTo>
                <a:lnTo>
                  <a:pt x="3" y="8"/>
                </a:lnTo>
                <a:lnTo>
                  <a:pt x="4" y="9"/>
                </a:lnTo>
                <a:lnTo>
                  <a:pt x="7" y="10"/>
                </a:lnTo>
                <a:lnTo>
                  <a:pt x="9" y="10"/>
                </a:lnTo>
                <a:lnTo>
                  <a:pt x="11" y="10"/>
                </a:lnTo>
                <a:lnTo>
                  <a:pt x="14" y="10"/>
                </a:lnTo>
                <a:lnTo>
                  <a:pt x="14" y="0"/>
                </a:lnTo>
                <a:lnTo>
                  <a:pt x="10" y="0"/>
                </a:lnTo>
                <a:lnTo>
                  <a:pt x="9" y="1"/>
                </a:lnTo>
                <a:lnTo>
                  <a:pt x="10" y="1"/>
                </a:lnTo>
                <a:lnTo>
                  <a:pt x="0" y="2"/>
                </a:lnTo>
                <a:lnTo>
                  <a:pt x="1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" name=""/>
          <p:cNvSpPr/>
          <p:nvPr/>
        </p:nvSpPr>
        <p:spPr>
          <a:xfrm>
            <a:off x="1434960" y="561960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0"/>
                </a:moveTo>
                <a:lnTo>
                  <a:pt x="5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" name=""/>
          <p:cNvSpPr/>
          <p:nvPr/>
        </p:nvSpPr>
        <p:spPr>
          <a:xfrm>
            <a:off x="1434960" y="561960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0"/>
                </a:moveTo>
                <a:lnTo>
                  <a:pt x="5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" name=""/>
          <p:cNvSpPr/>
          <p:nvPr/>
        </p:nvSpPr>
        <p:spPr>
          <a:xfrm>
            <a:off x="1486080" y="5938920"/>
            <a:ext cx="29880" cy="14040"/>
          </a:xfrm>
          <a:custGeom>
            <a:avLst/>
            <a:gdLst/>
            <a:ahLst/>
            <a:rect l="l" t="t" r="r" b="b"/>
            <a:pathLst>
              <a:path w="19" h="9">
                <a:moveTo>
                  <a:pt x="7" y="0"/>
                </a:moveTo>
                <a:lnTo>
                  <a:pt x="10" y="1"/>
                </a:lnTo>
                <a:lnTo>
                  <a:pt x="14" y="3"/>
                </a:lnTo>
                <a:lnTo>
                  <a:pt x="16" y="4"/>
                </a:lnTo>
                <a:lnTo>
                  <a:pt x="19" y="4"/>
                </a:lnTo>
                <a:lnTo>
                  <a:pt x="18" y="5"/>
                </a:lnTo>
                <a:lnTo>
                  <a:pt x="16" y="6"/>
                </a:lnTo>
                <a:lnTo>
                  <a:pt x="14" y="7"/>
                </a:lnTo>
                <a:lnTo>
                  <a:pt x="11" y="7"/>
                </a:lnTo>
                <a:lnTo>
                  <a:pt x="6" y="9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" name=""/>
          <p:cNvSpPr/>
          <p:nvPr/>
        </p:nvSpPr>
        <p:spPr>
          <a:xfrm>
            <a:off x="1494000" y="5932440"/>
            <a:ext cx="28440" cy="20520"/>
          </a:xfrm>
          <a:custGeom>
            <a:avLst/>
            <a:gdLst/>
            <a:ahLst/>
            <a:rect l="l" t="t" r="r" b="b"/>
            <a:pathLst>
              <a:path w="18" h="13">
                <a:moveTo>
                  <a:pt x="18" y="10"/>
                </a:move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7" y="1"/>
                </a:lnTo>
                <a:lnTo>
                  <a:pt x="3" y="0"/>
                </a:lnTo>
                <a:lnTo>
                  <a:pt x="0" y="9"/>
                </a:lnTo>
                <a:lnTo>
                  <a:pt x="3" y="10"/>
                </a:lnTo>
                <a:lnTo>
                  <a:pt x="7" y="11"/>
                </a:lnTo>
                <a:lnTo>
                  <a:pt x="10" y="12"/>
                </a:lnTo>
                <a:lnTo>
                  <a:pt x="14" y="13"/>
                </a:lnTo>
                <a:lnTo>
                  <a:pt x="8" y="5"/>
                </a:lnTo>
                <a:lnTo>
                  <a:pt x="18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" name=""/>
          <p:cNvSpPr/>
          <p:nvPr/>
        </p:nvSpPr>
        <p:spPr>
          <a:xfrm>
            <a:off x="1481040" y="5940360"/>
            <a:ext cx="41400" cy="19080"/>
          </a:xfrm>
          <a:custGeom>
            <a:avLst/>
            <a:gdLst/>
            <a:ahLst/>
            <a:rect l="l" t="t" r="r" b="b"/>
            <a:pathLst>
              <a:path w="26" h="12">
                <a:moveTo>
                  <a:pt x="0" y="9"/>
                </a:moveTo>
                <a:lnTo>
                  <a:pt x="4" y="12"/>
                </a:lnTo>
                <a:lnTo>
                  <a:pt x="9" y="12"/>
                </a:lnTo>
                <a:lnTo>
                  <a:pt x="15" y="11"/>
                </a:lnTo>
                <a:lnTo>
                  <a:pt x="18" y="10"/>
                </a:lnTo>
                <a:lnTo>
                  <a:pt x="22" y="8"/>
                </a:lnTo>
                <a:lnTo>
                  <a:pt x="23" y="7"/>
                </a:lnTo>
                <a:lnTo>
                  <a:pt x="26" y="5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3" y="1"/>
                </a:lnTo>
                <a:lnTo>
                  <a:pt x="8" y="2"/>
                </a:lnTo>
                <a:lnTo>
                  <a:pt x="4" y="2"/>
                </a:lnTo>
                <a:lnTo>
                  <a:pt x="8" y="5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" name=""/>
          <p:cNvSpPr/>
          <p:nvPr/>
        </p:nvSpPr>
        <p:spPr>
          <a:xfrm>
            <a:off x="1477800" y="5940360"/>
            <a:ext cx="1764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2" y="0"/>
                </a:moveTo>
                <a:lnTo>
                  <a:pt x="0" y="6"/>
                </a:lnTo>
                <a:lnTo>
                  <a:pt x="1" y="8"/>
                </a:lnTo>
                <a:lnTo>
                  <a:pt x="2" y="10"/>
                </a:lnTo>
                <a:lnTo>
                  <a:pt x="11" y="5"/>
                </a:lnTo>
                <a:lnTo>
                  <a:pt x="10" y="4"/>
                </a:lnTo>
                <a:lnTo>
                  <a:pt x="9" y="2"/>
                </a:lnTo>
                <a:lnTo>
                  <a:pt x="7" y="8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" name=""/>
          <p:cNvSpPr/>
          <p:nvPr/>
        </p:nvSpPr>
        <p:spPr>
          <a:xfrm>
            <a:off x="1486080" y="594828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3" y="3"/>
                </a:moveTo>
                <a:lnTo>
                  <a:pt x="0" y="0"/>
                </a:lnTo>
                <a:lnTo>
                  <a:pt x="3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" name=""/>
          <p:cNvSpPr/>
          <p:nvPr/>
        </p:nvSpPr>
        <p:spPr>
          <a:xfrm>
            <a:off x="1479600" y="593244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1" y="0"/>
                </a:moveTo>
                <a:lnTo>
                  <a:pt x="7" y="1"/>
                </a:lnTo>
                <a:lnTo>
                  <a:pt x="0" y="5"/>
                </a:lnTo>
                <a:lnTo>
                  <a:pt x="6" y="13"/>
                </a:lnTo>
                <a:lnTo>
                  <a:pt x="13" y="8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" name=""/>
          <p:cNvSpPr/>
          <p:nvPr/>
        </p:nvSpPr>
        <p:spPr>
          <a:xfrm>
            <a:off x="1494000" y="59389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5"/>
                </a:moveTo>
                <a:lnTo>
                  <a:pt x="1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" name=""/>
          <p:cNvSpPr/>
          <p:nvPr/>
        </p:nvSpPr>
        <p:spPr>
          <a:xfrm>
            <a:off x="1392120" y="564984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0" y="0"/>
                </a:moveTo>
                <a:lnTo>
                  <a:pt x="19" y="0"/>
                </a:lnTo>
                <a:lnTo>
                  <a:pt x="19" y="1"/>
                </a:lnTo>
                <a:lnTo>
                  <a:pt x="5" y="10"/>
                </a:lnTo>
                <a:lnTo>
                  <a:pt x="3" y="10"/>
                </a:lnTo>
                <a:lnTo>
                  <a:pt x="2" y="9"/>
                </a:lnTo>
                <a:lnTo>
                  <a:pt x="2" y="8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" name=""/>
          <p:cNvSpPr/>
          <p:nvPr/>
        </p:nvSpPr>
        <p:spPr>
          <a:xfrm>
            <a:off x="1392120" y="5641920"/>
            <a:ext cx="39960" cy="15840"/>
          </a:xfrm>
          <a:custGeom>
            <a:avLst/>
            <a:gdLst/>
            <a:ahLst/>
            <a:rect l="l" t="t" r="r" b="b"/>
            <a:pathLst>
              <a:path w="25" h="10">
                <a:moveTo>
                  <a:pt x="25" y="5"/>
                </a:moveTo>
                <a:lnTo>
                  <a:pt x="20" y="0"/>
                </a:lnTo>
                <a:lnTo>
                  <a:pt x="0" y="0"/>
                </a:lnTo>
                <a:lnTo>
                  <a:pt x="0" y="10"/>
                </a:lnTo>
                <a:lnTo>
                  <a:pt x="20" y="10"/>
                </a:lnTo>
                <a:lnTo>
                  <a:pt x="25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" name=""/>
          <p:cNvSpPr/>
          <p:nvPr/>
        </p:nvSpPr>
        <p:spPr>
          <a:xfrm>
            <a:off x="1415880" y="5649840"/>
            <a:ext cx="16200" cy="9720"/>
          </a:xfrm>
          <a:custGeom>
            <a:avLst/>
            <a:gdLst/>
            <a:ahLst/>
            <a:rect l="l" t="t" r="r" b="b"/>
            <a:pathLst>
              <a:path w="10" h="6">
                <a:moveTo>
                  <a:pt x="7" y="6"/>
                </a:move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7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" name=""/>
          <p:cNvSpPr/>
          <p:nvPr/>
        </p:nvSpPr>
        <p:spPr>
          <a:xfrm>
            <a:off x="1397160" y="5645160"/>
            <a:ext cx="2988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3" y="18"/>
                </a:moveTo>
                <a:lnTo>
                  <a:pt x="5" y="17"/>
                </a:lnTo>
                <a:lnTo>
                  <a:pt x="19" y="9"/>
                </a:lnTo>
                <a:lnTo>
                  <a:pt x="14" y="0"/>
                </a:lnTo>
                <a:lnTo>
                  <a:pt x="0" y="9"/>
                </a:lnTo>
                <a:lnTo>
                  <a:pt x="3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" name=""/>
          <p:cNvSpPr/>
          <p:nvPr/>
        </p:nvSpPr>
        <p:spPr>
          <a:xfrm>
            <a:off x="1400040" y="56577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" name=""/>
          <p:cNvSpPr/>
          <p:nvPr/>
        </p:nvSpPr>
        <p:spPr>
          <a:xfrm>
            <a:off x="1384200" y="565452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0" y="4"/>
                </a:moveTo>
                <a:lnTo>
                  <a:pt x="1" y="8"/>
                </a:lnTo>
                <a:lnTo>
                  <a:pt x="3" y="8"/>
                </a:lnTo>
                <a:lnTo>
                  <a:pt x="5" y="10"/>
                </a:lnTo>
                <a:lnTo>
                  <a:pt x="7" y="11"/>
                </a:lnTo>
                <a:lnTo>
                  <a:pt x="10" y="12"/>
                </a:lnTo>
                <a:lnTo>
                  <a:pt x="10" y="2"/>
                </a:lnTo>
                <a:lnTo>
                  <a:pt x="11" y="2"/>
                </a:lnTo>
                <a:lnTo>
                  <a:pt x="10" y="1"/>
                </a:lnTo>
                <a:lnTo>
                  <a:pt x="8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" name=""/>
          <p:cNvSpPr/>
          <p:nvPr/>
        </p:nvSpPr>
        <p:spPr>
          <a:xfrm>
            <a:off x="1392120" y="56610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" name=""/>
          <p:cNvSpPr/>
          <p:nvPr/>
        </p:nvSpPr>
        <p:spPr>
          <a:xfrm>
            <a:off x="1384200" y="5641920"/>
            <a:ext cx="15840" cy="19080"/>
          </a:xfrm>
          <a:custGeom>
            <a:avLst/>
            <a:gdLst/>
            <a:ahLst/>
            <a:rect l="l" t="t" r="r" b="b"/>
            <a:pathLst>
              <a:path w="10" h="12">
                <a:moveTo>
                  <a:pt x="5" y="0"/>
                </a:moveTo>
                <a:lnTo>
                  <a:pt x="0" y="5"/>
                </a:lnTo>
                <a:lnTo>
                  <a:pt x="0" y="12"/>
                </a:lnTo>
                <a:lnTo>
                  <a:pt x="10" y="12"/>
                </a:lnTo>
                <a:lnTo>
                  <a:pt x="10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" name=""/>
          <p:cNvSpPr/>
          <p:nvPr/>
        </p:nvSpPr>
        <p:spPr>
          <a:xfrm>
            <a:off x="1392120" y="56498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" name=""/>
          <p:cNvSpPr/>
          <p:nvPr/>
        </p:nvSpPr>
        <p:spPr>
          <a:xfrm>
            <a:off x="1415880" y="5697360"/>
            <a:ext cx="19080" cy="20880"/>
          </a:xfrm>
          <a:custGeom>
            <a:avLst/>
            <a:gdLst/>
            <a:ahLst/>
            <a:rect l="l" t="t" r="r" b="b"/>
            <a:pathLst>
              <a:path w="12" h="13">
                <a:moveTo>
                  <a:pt x="12" y="7"/>
                </a:moveTo>
                <a:lnTo>
                  <a:pt x="12" y="7"/>
                </a:lnTo>
                <a:lnTo>
                  <a:pt x="11" y="8"/>
                </a:lnTo>
                <a:lnTo>
                  <a:pt x="11" y="9"/>
                </a:lnTo>
                <a:lnTo>
                  <a:pt x="9" y="10"/>
                </a:lnTo>
                <a:lnTo>
                  <a:pt x="8" y="11"/>
                </a:lnTo>
                <a:lnTo>
                  <a:pt x="5" y="13"/>
                </a:lnTo>
                <a:lnTo>
                  <a:pt x="2" y="9"/>
                </a:lnTo>
                <a:lnTo>
                  <a:pt x="1" y="7"/>
                </a:lnTo>
                <a:lnTo>
                  <a:pt x="1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8" y="1"/>
                </a:lnTo>
                <a:lnTo>
                  <a:pt x="9" y="2"/>
                </a:lnTo>
                <a:lnTo>
                  <a:pt x="11" y="3"/>
                </a:lnTo>
                <a:lnTo>
                  <a:pt x="12" y="5"/>
                </a:lnTo>
                <a:lnTo>
                  <a:pt x="1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" name=""/>
          <p:cNvSpPr/>
          <p:nvPr/>
        </p:nvSpPr>
        <p:spPr>
          <a:xfrm>
            <a:off x="1417680" y="5708520"/>
            <a:ext cx="25200" cy="17640"/>
          </a:xfrm>
          <a:custGeom>
            <a:avLst/>
            <a:gdLst/>
            <a:ahLst/>
            <a:rect l="l" t="t" r="r" b="b"/>
            <a:pathLst>
              <a:path w="16" h="11">
                <a:moveTo>
                  <a:pt x="0" y="9"/>
                </a:moveTo>
                <a:lnTo>
                  <a:pt x="7" y="11"/>
                </a:lnTo>
                <a:lnTo>
                  <a:pt x="9" y="9"/>
                </a:lnTo>
                <a:lnTo>
                  <a:pt x="12" y="8"/>
                </a:lnTo>
                <a:lnTo>
                  <a:pt x="14" y="6"/>
                </a:lnTo>
                <a:lnTo>
                  <a:pt x="15" y="4"/>
                </a:lnTo>
                <a:lnTo>
                  <a:pt x="16" y="3"/>
                </a:lnTo>
                <a:lnTo>
                  <a:pt x="16" y="0"/>
                </a:lnTo>
                <a:lnTo>
                  <a:pt x="6" y="0"/>
                </a:lnTo>
                <a:lnTo>
                  <a:pt x="4" y="1"/>
                </a:lnTo>
                <a:lnTo>
                  <a:pt x="1" y="3"/>
                </a:lnTo>
                <a:lnTo>
                  <a:pt x="8" y="4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" name=""/>
          <p:cNvSpPr/>
          <p:nvPr/>
        </p:nvSpPr>
        <p:spPr>
          <a:xfrm>
            <a:off x="1407960" y="5689440"/>
            <a:ext cx="22320" cy="33480"/>
          </a:xfrm>
          <a:custGeom>
            <a:avLst/>
            <a:gdLst/>
            <a:ahLst/>
            <a:rect l="l" t="t" r="r" b="b"/>
            <a:pathLst>
              <a:path w="14" h="21">
                <a:moveTo>
                  <a:pt x="5" y="0"/>
                </a:move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1" y="11"/>
                </a:lnTo>
                <a:lnTo>
                  <a:pt x="2" y="14"/>
                </a:lnTo>
                <a:lnTo>
                  <a:pt x="3" y="17"/>
                </a:lnTo>
                <a:lnTo>
                  <a:pt x="6" y="21"/>
                </a:lnTo>
                <a:lnTo>
                  <a:pt x="14" y="16"/>
                </a:lnTo>
                <a:lnTo>
                  <a:pt x="12" y="12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" name=""/>
          <p:cNvSpPr/>
          <p:nvPr/>
        </p:nvSpPr>
        <p:spPr>
          <a:xfrm>
            <a:off x="1415880" y="568944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12"/>
                </a:moveTo>
                <a:lnTo>
                  <a:pt x="17" y="12"/>
                </a:lnTo>
                <a:lnTo>
                  <a:pt x="17" y="9"/>
                </a:lnTo>
                <a:lnTo>
                  <a:pt x="15" y="6"/>
                </a:lnTo>
                <a:lnTo>
                  <a:pt x="14" y="3"/>
                </a:lnTo>
                <a:lnTo>
                  <a:pt x="11" y="2"/>
                </a:lnTo>
                <a:lnTo>
                  <a:pt x="8" y="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5" y="10"/>
                </a:lnTo>
                <a:lnTo>
                  <a:pt x="6" y="11"/>
                </a:lnTo>
                <a:lnTo>
                  <a:pt x="7" y="11"/>
                </a:lnTo>
                <a:lnTo>
                  <a:pt x="7" y="12"/>
                </a:lnTo>
                <a:lnTo>
                  <a:pt x="17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" name=""/>
          <p:cNvSpPr/>
          <p:nvPr/>
        </p:nvSpPr>
        <p:spPr>
          <a:xfrm>
            <a:off x="1425600" y="57085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" name=""/>
          <p:cNvSpPr/>
          <p:nvPr/>
        </p:nvSpPr>
        <p:spPr>
          <a:xfrm>
            <a:off x="1425600" y="57085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" name=""/>
          <p:cNvSpPr/>
          <p:nvPr/>
        </p:nvSpPr>
        <p:spPr>
          <a:xfrm>
            <a:off x="1584360" y="6108840"/>
            <a:ext cx="25200" cy="12600"/>
          </a:xfrm>
          <a:custGeom>
            <a:avLst/>
            <a:gdLst/>
            <a:ahLst/>
            <a:rect l="l" t="t" r="r" b="b"/>
            <a:pathLst>
              <a:path w="16" h="8">
                <a:moveTo>
                  <a:pt x="0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10" y="1"/>
                </a:lnTo>
                <a:lnTo>
                  <a:pt x="12" y="3"/>
                </a:lnTo>
                <a:lnTo>
                  <a:pt x="14" y="6"/>
                </a:lnTo>
                <a:lnTo>
                  <a:pt x="16" y="8"/>
                </a:lnTo>
                <a:lnTo>
                  <a:pt x="11" y="8"/>
                </a:lnTo>
                <a:lnTo>
                  <a:pt x="7" y="7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" name=""/>
          <p:cNvSpPr/>
          <p:nvPr/>
        </p:nvSpPr>
        <p:spPr>
          <a:xfrm>
            <a:off x="1584360" y="610092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6" y="0"/>
                </a:move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6" y="1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" name=""/>
          <p:cNvSpPr/>
          <p:nvPr/>
        </p:nvSpPr>
        <p:spPr>
          <a:xfrm>
            <a:off x="1593720" y="6100920"/>
            <a:ext cx="22320" cy="28440"/>
          </a:xfrm>
          <a:custGeom>
            <a:avLst/>
            <a:gdLst/>
            <a:ahLst/>
            <a:rect l="l" t="t" r="r" b="b"/>
            <a:pathLst>
              <a:path w="14" h="18">
                <a:moveTo>
                  <a:pt x="10" y="18"/>
                </a:moveTo>
                <a:lnTo>
                  <a:pt x="14" y="10"/>
                </a:lnTo>
                <a:lnTo>
                  <a:pt x="12" y="8"/>
                </a:lnTo>
                <a:lnTo>
                  <a:pt x="10" y="5"/>
                </a:lnTo>
                <a:lnTo>
                  <a:pt x="8" y="3"/>
                </a:lnTo>
                <a:lnTo>
                  <a:pt x="6" y="2"/>
                </a:lnTo>
                <a:lnTo>
                  <a:pt x="3" y="1"/>
                </a:lnTo>
                <a:lnTo>
                  <a:pt x="1" y="0"/>
                </a:lnTo>
                <a:lnTo>
                  <a:pt x="1" y="10"/>
                </a:lnTo>
                <a:lnTo>
                  <a:pt x="0" y="10"/>
                </a:lnTo>
                <a:lnTo>
                  <a:pt x="1" y="10"/>
                </a:lnTo>
                <a:lnTo>
                  <a:pt x="2" y="11"/>
                </a:lnTo>
                <a:lnTo>
                  <a:pt x="3" y="12"/>
                </a:lnTo>
                <a:lnTo>
                  <a:pt x="5" y="15"/>
                </a:lnTo>
                <a:lnTo>
                  <a:pt x="7" y="17"/>
                </a:lnTo>
                <a:lnTo>
                  <a:pt x="10" y="9"/>
                </a:lnTo>
                <a:lnTo>
                  <a:pt x="10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" name=""/>
          <p:cNvSpPr/>
          <p:nvPr/>
        </p:nvSpPr>
        <p:spPr>
          <a:xfrm>
            <a:off x="1609560" y="611352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" name=""/>
          <p:cNvSpPr/>
          <p:nvPr/>
        </p:nvSpPr>
        <p:spPr>
          <a:xfrm>
            <a:off x="1600200" y="611352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0" y="10"/>
                </a:moveTo>
                <a:lnTo>
                  <a:pt x="2" y="10"/>
                </a:lnTo>
                <a:lnTo>
                  <a:pt x="6" y="10"/>
                </a:lnTo>
                <a:lnTo>
                  <a:pt x="6" y="0"/>
                </a:ln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" name=""/>
          <p:cNvSpPr/>
          <p:nvPr/>
        </p:nvSpPr>
        <p:spPr>
          <a:xfrm>
            <a:off x="1603440" y="611352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" name=""/>
          <p:cNvSpPr/>
          <p:nvPr/>
        </p:nvSpPr>
        <p:spPr>
          <a:xfrm>
            <a:off x="1576440" y="6103800"/>
            <a:ext cx="27000" cy="25560"/>
          </a:xfrm>
          <a:custGeom>
            <a:avLst/>
            <a:gdLst/>
            <a:ahLst/>
            <a:rect l="l" t="t" r="r" b="b"/>
            <a:pathLst>
              <a:path w="17" h="16">
                <a:moveTo>
                  <a:pt x="0" y="4"/>
                </a:moveTo>
                <a:lnTo>
                  <a:pt x="2" y="8"/>
                </a:lnTo>
                <a:lnTo>
                  <a:pt x="4" y="10"/>
                </a:lnTo>
                <a:lnTo>
                  <a:pt x="6" y="12"/>
                </a:lnTo>
                <a:lnTo>
                  <a:pt x="10" y="14"/>
                </a:lnTo>
                <a:lnTo>
                  <a:pt x="14" y="16"/>
                </a:lnTo>
                <a:lnTo>
                  <a:pt x="17" y="6"/>
                </a:lnTo>
                <a:lnTo>
                  <a:pt x="14" y="5"/>
                </a:lnTo>
                <a:lnTo>
                  <a:pt x="12" y="4"/>
                </a:lnTo>
                <a:lnTo>
                  <a:pt x="10" y="3"/>
                </a:lnTo>
                <a:lnTo>
                  <a:pt x="9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" name=""/>
          <p:cNvSpPr/>
          <p:nvPr/>
        </p:nvSpPr>
        <p:spPr>
          <a:xfrm>
            <a:off x="1584360" y="61117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" name=""/>
          <p:cNvSpPr/>
          <p:nvPr/>
        </p:nvSpPr>
        <p:spPr>
          <a:xfrm>
            <a:off x="1576440" y="6100920"/>
            <a:ext cx="17280" cy="10800"/>
          </a:xfrm>
          <a:custGeom>
            <a:avLst/>
            <a:gdLst/>
            <a:ahLst/>
            <a:rect l="l" t="t" r="r" b="b"/>
            <a:pathLst>
              <a:path w="11" h="7">
                <a:moveTo>
                  <a:pt x="6" y="0"/>
                </a:moveTo>
                <a:lnTo>
                  <a:pt x="0" y="5"/>
                </a:lnTo>
                <a:lnTo>
                  <a:pt x="0" y="7"/>
                </a:lnTo>
                <a:lnTo>
                  <a:pt x="11" y="7"/>
                </a:lnTo>
                <a:lnTo>
                  <a:pt x="11" y="5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0" bIns="-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" name=""/>
          <p:cNvSpPr/>
          <p:nvPr/>
        </p:nvSpPr>
        <p:spPr>
          <a:xfrm>
            <a:off x="1584360" y="6108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" name=""/>
          <p:cNvSpPr/>
          <p:nvPr/>
        </p:nvSpPr>
        <p:spPr>
          <a:xfrm>
            <a:off x="1595520" y="6157800"/>
            <a:ext cx="20520" cy="36720"/>
          </a:xfrm>
          <a:custGeom>
            <a:avLst/>
            <a:gdLst/>
            <a:ahLst/>
            <a:rect l="l" t="t" r="r" b="b"/>
            <a:pathLst>
              <a:path w="13" h="23">
                <a:moveTo>
                  <a:pt x="2" y="12"/>
                </a:move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8" y="3"/>
                </a:lnTo>
                <a:lnTo>
                  <a:pt x="9" y="2"/>
                </a:lnTo>
                <a:lnTo>
                  <a:pt x="9" y="1"/>
                </a:lnTo>
                <a:lnTo>
                  <a:pt x="10" y="0"/>
                </a:lnTo>
                <a:lnTo>
                  <a:pt x="11" y="0"/>
                </a:lnTo>
                <a:lnTo>
                  <a:pt x="12" y="2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3"/>
                </a:lnTo>
                <a:lnTo>
                  <a:pt x="12" y="18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3"/>
                </a:lnTo>
                <a:lnTo>
                  <a:pt x="8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2"/>
                </a:lnTo>
                <a:lnTo>
                  <a:pt x="3" y="20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2" y="1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" name=""/>
          <p:cNvSpPr/>
          <p:nvPr/>
        </p:nvSpPr>
        <p:spPr>
          <a:xfrm>
            <a:off x="1595520" y="6148440"/>
            <a:ext cx="23760" cy="34920"/>
          </a:xfrm>
          <a:custGeom>
            <a:avLst/>
            <a:gdLst/>
            <a:ahLst/>
            <a:rect l="l" t="t" r="r" b="b"/>
            <a:pathLst>
              <a:path w="15" h="22">
                <a:moveTo>
                  <a:pt x="15" y="3"/>
                </a:moveTo>
                <a:lnTo>
                  <a:pt x="10" y="0"/>
                </a:lnTo>
                <a:lnTo>
                  <a:pt x="8" y="0"/>
                </a:lnTo>
                <a:lnTo>
                  <a:pt x="6" y="1"/>
                </a:lnTo>
                <a:lnTo>
                  <a:pt x="4" y="3"/>
                </a:lnTo>
                <a:lnTo>
                  <a:pt x="2" y="4"/>
                </a:lnTo>
                <a:lnTo>
                  <a:pt x="1" y="7"/>
                </a:lnTo>
                <a:lnTo>
                  <a:pt x="1" y="9"/>
                </a:lnTo>
                <a:lnTo>
                  <a:pt x="1" y="11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1" y="22"/>
                </a:lnTo>
                <a:lnTo>
                  <a:pt x="4" y="22"/>
                </a:lnTo>
                <a:lnTo>
                  <a:pt x="6" y="20"/>
                </a:lnTo>
                <a:lnTo>
                  <a:pt x="8" y="19"/>
                </a:lnTo>
                <a:lnTo>
                  <a:pt x="8" y="18"/>
                </a:lnTo>
                <a:lnTo>
                  <a:pt x="9" y="15"/>
                </a:lnTo>
                <a:lnTo>
                  <a:pt x="11" y="12"/>
                </a:lnTo>
                <a:lnTo>
                  <a:pt x="11" y="11"/>
                </a:lnTo>
                <a:lnTo>
                  <a:pt x="12" y="9"/>
                </a:lnTo>
                <a:lnTo>
                  <a:pt x="11" y="10"/>
                </a:lnTo>
                <a:lnTo>
                  <a:pt x="10" y="10"/>
                </a:lnTo>
                <a:lnTo>
                  <a:pt x="6" y="7"/>
                </a:lnTo>
                <a:lnTo>
                  <a:pt x="15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" name=""/>
          <p:cNvSpPr/>
          <p:nvPr/>
        </p:nvSpPr>
        <p:spPr>
          <a:xfrm>
            <a:off x="1606680" y="615312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11" y="10"/>
                </a:moveTo>
                <a:lnTo>
                  <a:pt x="11" y="10"/>
                </a:lnTo>
                <a:lnTo>
                  <a:pt x="11" y="8"/>
                </a:lnTo>
                <a:lnTo>
                  <a:pt x="11" y="5"/>
                </a:lnTo>
                <a:lnTo>
                  <a:pt x="10" y="2"/>
                </a:lnTo>
                <a:lnTo>
                  <a:pt x="9" y="0"/>
                </a:lnTo>
                <a:lnTo>
                  <a:pt x="0" y="4"/>
                </a:lnTo>
                <a:lnTo>
                  <a:pt x="1" y="6"/>
                </a:lnTo>
                <a:lnTo>
                  <a:pt x="1" y="7"/>
                </a:lnTo>
                <a:lnTo>
                  <a:pt x="1" y="8"/>
                </a:lnTo>
                <a:lnTo>
                  <a:pt x="1" y="10"/>
                </a:lnTo>
                <a:lnTo>
                  <a:pt x="11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" name=""/>
          <p:cNvSpPr/>
          <p:nvPr/>
        </p:nvSpPr>
        <p:spPr>
          <a:xfrm>
            <a:off x="1603440" y="6168960"/>
            <a:ext cx="20520" cy="33480"/>
          </a:xfrm>
          <a:custGeom>
            <a:avLst/>
            <a:gdLst/>
            <a:ahLst/>
            <a:rect l="l" t="t" r="r" b="b"/>
            <a:pathLst>
              <a:path w="13" h="21">
                <a:moveTo>
                  <a:pt x="2" y="21"/>
                </a:moveTo>
                <a:lnTo>
                  <a:pt x="2" y="21"/>
                </a:lnTo>
                <a:lnTo>
                  <a:pt x="5" y="21"/>
                </a:lnTo>
                <a:lnTo>
                  <a:pt x="7" y="20"/>
                </a:lnTo>
                <a:lnTo>
                  <a:pt x="7" y="18"/>
                </a:lnTo>
                <a:lnTo>
                  <a:pt x="9" y="17"/>
                </a:lnTo>
                <a:lnTo>
                  <a:pt x="10" y="15"/>
                </a:lnTo>
                <a:lnTo>
                  <a:pt x="11" y="11"/>
                </a:lnTo>
                <a:lnTo>
                  <a:pt x="13" y="5"/>
                </a:lnTo>
                <a:lnTo>
                  <a:pt x="13" y="0"/>
                </a:lnTo>
                <a:lnTo>
                  <a:pt x="2" y="0"/>
                </a:lnTo>
                <a:lnTo>
                  <a:pt x="2" y="5"/>
                </a:lnTo>
                <a:lnTo>
                  <a:pt x="1" y="9"/>
                </a:lnTo>
                <a:lnTo>
                  <a:pt x="0" y="11"/>
                </a:lnTo>
                <a:lnTo>
                  <a:pt x="0" y="12"/>
                </a:lnTo>
                <a:lnTo>
                  <a:pt x="0" y="11"/>
                </a:lnTo>
                <a:lnTo>
                  <a:pt x="2" y="11"/>
                </a:lnTo>
                <a:lnTo>
                  <a:pt x="2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" name=""/>
          <p:cNvSpPr/>
          <p:nvPr/>
        </p:nvSpPr>
        <p:spPr>
          <a:xfrm>
            <a:off x="1587600" y="616752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7" y="0"/>
                </a:moveTo>
                <a:lnTo>
                  <a:pt x="7" y="0"/>
                </a:lnTo>
                <a:lnTo>
                  <a:pt x="4" y="1"/>
                </a:lnTo>
                <a:lnTo>
                  <a:pt x="2" y="2"/>
                </a:lnTo>
                <a:lnTo>
                  <a:pt x="1" y="4"/>
                </a:lnTo>
                <a:lnTo>
                  <a:pt x="0" y="7"/>
                </a:lnTo>
                <a:lnTo>
                  <a:pt x="1" y="10"/>
                </a:lnTo>
                <a:lnTo>
                  <a:pt x="2" y="13"/>
                </a:lnTo>
                <a:lnTo>
                  <a:pt x="3" y="16"/>
                </a:lnTo>
                <a:lnTo>
                  <a:pt x="5" y="18"/>
                </a:lnTo>
                <a:lnTo>
                  <a:pt x="6" y="20"/>
                </a:lnTo>
                <a:lnTo>
                  <a:pt x="8" y="21"/>
                </a:lnTo>
                <a:lnTo>
                  <a:pt x="10" y="22"/>
                </a:lnTo>
                <a:lnTo>
                  <a:pt x="11" y="22"/>
                </a:lnTo>
                <a:lnTo>
                  <a:pt x="11" y="12"/>
                </a:lnTo>
                <a:lnTo>
                  <a:pt x="12" y="12"/>
                </a:lnTo>
                <a:lnTo>
                  <a:pt x="13" y="12"/>
                </a:lnTo>
                <a:lnTo>
                  <a:pt x="12" y="12"/>
                </a:lnTo>
                <a:lnTo>
                  <a:pt x="11" y="10"/>
                </a:lnTo>
                <a:lnTo>
                  <a:pt x="10" y="9"/>
                </a:lnTo>
                <a:lnTo>
                  <a:pt x="10" y="7"/>
                </a:lnTo>
                <a:lnTo>
                  <a:pt x="10" y="6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" name=""/>
          <p:cNvSpPr/>
          <p:nvPr/>
        </p:nvSpPr>
        <p:spPr>
          <a:xfrm>
            <a:off x="1600200" y="61754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" name=""/>
          <p:cNvSpPr/>
          <p:nvPr/>
        </p:nvSpPr>
        <p:spPr>
          <a:xfrm>
            <a:off x="1600200" y="61754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" name=""/>
          <p:cNvSpPr/>
          <p:nvPr/>
        </p:nvSpPr>
        <p:spPr>
          <a:xfrm>
            <a:off x="1635120" y="626112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5"/>
                </a:moveTo>
                <a:lnTo>
                  <a:pt x="1" y="13"/>
                </a:lnTo>
                <a:lnTo>
                  <a:pt x="1" y="11"/>
                </a:lnTo>
                <a:lnTo>
                  <a:pt x="3" y="9"/>
                </a:lnTo>
                <a:lnTo>
                  <a:pt x="5" y="6"/>
                </a:lnTo>
                <a:lnTo>
                  <a:pt x="7" y="3"/>
                </a:ln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4" y="0"/>
                </a:lnTo>
                <a:lnTo>
                  <a:pt x="16" y="2"/>
                </a:lnTo>
                <a:lnTo>
                  <a:pt x="19" y="3"/>
                </a:lnTo>
                <a:lnTo>
                  <a:pt x="16" y="5"/>
                </a:lnTo>
                <a:lnTo>
                  <a:pt x="14" y="8"/>
                </a:lnTo>
                <a:lnTo>
                  <a:pt x="11" y="9"/>
                </a:lnTo>
                <a:lnTo>
                  <a:pt x="9" y="10"/>
                </a:lnTo>
                <a:lnTo>
                  <a:pt x="4" y="12"/>
                </a:lnTo>
                <a:lnTo>
                  <a:pt x="0" y="1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" name=""/>
          <p:cNvSpPr/>
          <p:nvPr/>
        </p:nvSpPr>
        <p:spPr>
          <a:xfrm>
            <a:off x="1627200" y="6253200"/>
            <a:ext cx="30240" cy="31680"/>
          </a:xfrm>
          <a:custGeom>
            <a:avLst/>
            <a:gdLst/>
            <a:ahLst/>
            <a:rect l="l" t="t" r="r" b="b"/>
            <a:pathLst>
              <a:path w="19" h="20">
                <a:moveTo>
                  <a:pt x="19" y="0"/>
                </a:move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9" y="5"/>
                </a:lnTo>
                <a:lnTo>
                  <a:pt x="6" y="7"/>
                </a:lnTo>
                <a:lnTo>
                  <a:pt x="4" y="10"/>
                </a:lnTo>
                <a:lnTo>
                  <a:pt x="3" y="14"/>
                </a:lnTo>
                <a:lnTo>
                  <a:pt x="1" y="16"/>
                </a:lnTo>
                <a:lnTo>
                  <a:pt x="0" y="20"/>
                </a:lnTo>
                <a:lnTo>
                  <a:pt x="10" y="20"/>
                </a:lnTo>
                <a:lnTo>
                  <a:pt x="11" y="18"/>
                </a:lnTo>
                <a:lnTo>
                  <a:pt x="12" y="16"/>
                </a:lnTo>
                <a:lnTo>
                  <a:pt x="14" y="14"/>
                </a:lnTo>
                <a:lnTo>
                  <a:pt x="16" y="12"/>
                </a:lnTo>
                <a:lnTo>
                  <a:pt x="18" y="10"/>
                </a:lnTo>
                <a:lnTo>
                  <a:pt x="19" y="9"/>
                </a:lnTo>
                <a:lnTo>
                  <a:pt x="1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" name=""/>
          <p:cNvSpPr/>
          <p:nvPr/>
        </p:nvSpPr>
        <p:spPr>
          <a:xfrm>
            <a:off x="1657440" y="625320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10" y="12"/>
                </a:moveTo>
                <a:lnTo>
                  <a:pt x="5" y="3"/>
                </a:lnTo>
                <a:lnTo>
                  <a:pt x="6" y="2"/>
                </a:lnTo>
                <a:lnTo>
                  <a:pt x="0" y="0"/>
                </a:lnTo>
                <a:lnTo>
                  <a:pt x="0" y="10"/>
                </a:lnTo>
                <a:lnTo>
                  <a:pt x="0" y="11"/>
                </a:lnTo>
                <a:lnTo>
                  <a:pt x="5" y="14"/>
                </a:lnTo>
                <a:lnTo>
                  <a:pt x="2" y="5"/>
                </a:lnTo>
                <a:lnTo>
                  <a:pt x="1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" name=""/>
          <p:cNvSpPr/>
          <p:nvPr/>
        </p:nvSpPr>
        <p:spPr>
          <a:xfrm>
            <a:off x="1627200" y="6261120"/>
            <a:ext cx="46080" cy="30240"/>
          </a:xfrm>
          <a:custGeom>
            <a:avLst/>
            <a:gdLst/>
            <a:ahLst/>
            <a:rect l="l" t="t" r="r" b="b"/>
            <a:pathLst>
              <a:path w="29" h="19">
                <a:moveTo>
                  <a:pt x="0" y="15"/>
                </a:moveTo>
                <a:lnTo>
                  <a:pt x="8" y="19"/>
                </a:lnTo>
                <a:lnTo>
                  <a:pt x="12" y="16"/>
                </a:lnTo>
                <a:lnTo>
                  <a:pt x="17" y="15"/>
                </a:lnTo>
                <a:lnTo>
                  <a:pt x="20" y="13"/>
                </a:lnTo>
                <a:lnTo>
                  <a:pt x="23" y="11"/>
                </a:lnTo>
                <a:lnTo>
                  <a:pt x="25" y="9"/>
                </a:lnTo>
                <a:lnTo>
                  <a:pt x="29" y="7"/>
                </a:lnTo>
                <a:lnTo>
                  <a:pt x="22" y="0"/>
                </a:lnTo>
                <a:lnTo>
                  <a:pt x="19" y="2"/>
                </a:lnTo>
                <a:lnTo>
                  <a:pt x="17" y="3"/>
                </a:lnTo>
                <a:lnTo>
                  <a:pt x="14" y="4"/>
                </a:lnTo>
                <a:lnTo>
                  <a:pt x="12" y="6"/>
                </a:lnTo>
                <a:lnTo>
                  <a:pt x="7" y="9"/>
                </a:lnTo>
                <a:lnTo>
                  <a:pt x="3" y="10"/>
                </a:lnTo>
                <a:lnTo>
                  <a:pt x="1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" name=""/>
          <p:cNvSpPr/>
          <p:nvPr/>
        </p:nvSpPr>
        <p:spPr>
          <a:xfrm>
            <a:off x="1635120" y="62848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" name=""/>
          <p:cNvSpPr/>
          <p:nvPr/>
        </p:nvSpPr>
        <p:spPr>
          <a:xfrm>
            <a:off x="1635120" y="62848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" name=""/>
          <p:cNvSpPr/>
          <p:nvPr/>
        </p:nvSpPr>
        <p:spPr>
          <a:xfrm>
            <a:off x="1643040" y="62341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4"/>
                </a:moveTo>
                <a:lnTo>
                  <a:pt x="6" y="0"/>
                </a:lnTo>
                <a:lnTo>
                  <a:pt x="18" y="9"/>
                </a:lnTo>
                <a:lnTo>
                  <a:pt x="20" y="9"/>
                </a:lnTo>
                <a:lnTo>
                  <a:pt x="20" y="14"/>
                </a:lnTo>
                <a:lnTo>
                  <a:pt x="17" y="14"/>
                </a:lnTo>
                <a:lnTo>
                  <a:pt x="13" y="14"/>
                </a:lnTo>
                <a:lnTo>
                  <a:pt x="10" y="14"/>
                </a:lnTo>
                <a:lnTo>
                  <a:pt x="9" y="13"/>
                </a:lnTo>
                <a:lnTo>
                  <a:pt x="6" y="12"/>
                </a:lnTo>
                <a:lnTo>
                  <a:pt x="4" y="10"/>
                </a:lnTo>
                <a:lnTo>
                  <a:pt x="3" y="9"/>
                </a:lnTo>
                <a:lnTo>
                  <a:pt x="2" y="8"/>
                </a:lnTo>
                <a:lnTo>
                  <a:pt x="1" y="5"/>
                </a:lnTo>
                <a:lnTo>
                  <a:pt x="0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" name=""/>
          <p:cNvSpPr/>
          <p:nvPr/>
        </p:nvSpPr>
        <p:spPr>
          <a:xfrm>
            <a:off x="1639800" y="6227640"/>
            <a:ext cx="1764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11" y="0"/>
                </a:moveTo>
                <a:lnTo>
                  <a:pt x="5" y="0"/>
                </a:lnTo>
                <a:lnTo>
                  <a:pt x="0" y="3"/>
                </a:lnTo>
                <a:lnTo>
                  <a:pt x="6" y="11"/>
                </a:lnTo>
                <a:lnTo>
                  <a:pt x="11" y="8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" name=""/>
          <p:cNvSpPr/>
          <p:nvPr/>
        </p:nvSpPr>
        <p:spPr>
          <a:xfrm>
            <a:off x="1646280" y="6227640"/>
            <a:ext cx="3024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5" y="18"/>
                </a:moveTo>
                <a:lnTo>
                  <a:pt x="19" y="8"/>
                </a:lnTo>
                <a:lnTo>
                  <a:pt x="6" y="0"/>
                </a:lnTo>
                <a:lnTo>
                  <a:pt x="0" y="8"/>
                </a:lnTo>
                <a:lnTo>
                  <a:pt x="13" y="17"/>
                </a:lnTo>
                <a:lnTo>
                  <a:pt x="15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" name=""/>
          <p:cNvSpPr/>
          <p:nvPr/>
        </p:nvSpPr>
        <p:spPr>
          <a:xfrm>
            <a:off x="1673280" y="6238800"/>
            <a:ext cx="9360" cy="17640"/>
          </a:xfrm>
          <a:custGeom>
            <a:avLst/>
            <a:gdLst/>
            <a:ahLst/>
            <a:rect l="l" t="t" r="r" b="b"/>
            <a:pathLst>
              <a:path w="6" h="11">
                <a:moveTo>
                  <a:pt x="6" y="6"/>
                </a:move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6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" name=""/>
          <p:cNvSpPr/>
          <p:nvPr/>
        </p:nvSpPr>
        <p:spPr>
          <a:xfrm>
            <a:off x="1665360" y="624672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6" y="11"/>
                </a:move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6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" name=""/>
          <p:cNvSpPr/>
          <p:nvPr/>
        </p:nvSpPr>
        <p:spPr>
          <a:xfrm>
            <a:off x="1674720" y="624672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" name=""/>
          <p:cNvSpPr/>
          <p:nvPr/>
        </p:nvSpPr>
        <p:spPr>
          <a:xfrm>
            <a:off x="1663560" y="624672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7" y="11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" name=""/>
          <p:cNvSpPr/>
          <p:nvPr/>
        </p:nvSpPr>
        <p:spPr>
          <a:xfrm>
            <a:off x="1636560" y="6234120"/>
            <a:ext cx="27000" cy="30240"/>
          </a:xfrm>
          <a:custGeom>
            <a:avLst/>
            <a:gdLst/>
            <a:ahLst/>
            <a:rect l="l" t="t" r="r" b="b"/>
            <a:pathLst>
              <a:path w="17" h="19">
                <a:moveTo>
                  <a:pt x="2" y="0"/>
                </a:moveTo>
                <a:lnTo>
                  <a:pt x="0" y="3"/>
                </a:lnTo>
                <a:lnTo>
                  <a:pt x="0" y="7"/>
                </a:lnTo>
                <a:lnTo>
                  <a:pt x="1" y="10"/>
                </a:lnTo>
                <a:lnTo>
                  <a:pt x="3" y="13"/>
                </a:lnTo>
                <a:lnTo>
                  <a:pt x="6" y="15"/>
                </a:lnTo>
                <a:lnTo>
                  <a:pt x="8" y="16"/>
                </a:lnTo>
                <a:lnTo>
                  <a:pt x="11" y="17"/>
                </a:lnTo>
                <a:lnTo>
                  <a:pt x="14" y="18"/>
                </a:lnTo>
                <a:lnTo>
                  <a:pt x="17" y="19"/>
                </a:lnTo>
                <a:lnTo>
                  <a:pt x="17" y="9"/>
                </a:lnTo>
                <a:lnTo>
                  <a:pt x="16" y="9"/>
                </a:lnTo>
                <a:lnTo>
                  <a:pt x="14" y="9"/>
                </a:lnTo>
                <a:lnTo>
                  <a:pt x="14" y="8"/>
                </a:lnTo>
                <a:lnTo>
                  <a:pt x="12" y="7"/>
                </a:lnTo>
                <a:lnTo>
                  <a:pt x="11" y="6"/>
                </a:lnTo>
                <a:lnTo>
                  <a:pt x="10" y="5"/>
                </a:lnTo>
                <a:lnTo>
                  <a:pt x="10" y="4"/>
                </a:lnTo>
                <a:lnTo>
                  <a:pt x="9" y="3"/>
                </a:lnTo>
                <a:lnTo>
                  <a:pt x="7" y="8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" name=""/>
          <p:cNvSpPr/>
          <p:nvPr/>
        </p:nvSpPr>
        <p:spPr>
          <a:xfrm>
            <a:off x="1643040" y="623880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" name=""/>
          <p:cNvSpPr/>
          <p:nvPr/>
        </p:nvSpPr>
        <p:spPr>
          <a:xfrm>
            <a:off x="1643040" y="623880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" name=""/>
          <p:cNvSpPr/>
          <p:nvPr/>
        </p:nvSpPr>
        <p:spPr>
          <a:xfrm>
            <a:off x="1595520" y="612612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3" y="9"/>
                </a:moveTo>
                <a:lnTo>
                  <a:pt x="13" y="13"/>
                </a:lnTo>
                <a:lnTo>
                  <a:pt x="5" y="13"/>
                </a:lnTo>
                <a:lnTo>
                  <a:pt x="4" y="12"/>
                </a:lnTo>
                <a:lnTo>
                  <a:pt x="3" y="11"/>
                </a:lnTo>
                <a:lnTo>
                  <a:pt x="2" y="9"/>
                </a:lnTo>
                <a:lnTo>
                  <a:pt x="2" y="8"/>
                </a:lnTo>
                <a:lnTo>
                  <a:pt x="1" y="4"/>
                </a:lnTo>
                <a:lnTo>
                  <a:pt x="0" y="0"/>
                </a:lnTo>
                <a:lnTo>
                  <a:pt x="13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" name=""/>
          <p:cNvSpPr/>
          <p:nvPr/>
        </p:nvSpPr>
        <p:spPr>
          <a:xfrm>
            <a:off x="1606680" y="6140520"/>
            <a:ext cx="17280" cy="12600"/>
          </a:xfrm>
          <a:custGeom>
            <a:avLst/>
            <a:gdLst/>
            <a:ahLst/>
            <a:rect l="l" t="t" r="r" b="b"/>
            <a:pathLst>
              <a:path w="11" h="8">
                <a:moveTo>
                  <a:pt x="5" y="8"/>
                </a:move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5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" name=""/>
          <p:cNvSpPr/>
          <p:nvPr/>
        </p:nvSpPr>
        <p:spPr>
          <a:xfrm>
            <a:off x="1603440" y="6137280"/>
            <a:ext cx="12600" cy="15840"/>
          </a:xfrm>
          <a:custGeom>
            <a:avLst/>
            <a:gdLst/>
            <a:ahLst/>
            <a:rect l="l" t="t" r="r" b="b"/>
            <a:pathLst>
              <a:path w="8" h="10">
                <a:moveTo>
                  <a:pt x="0" y="10"/>
                </a:moveTo>
                <a:lnTo>
                  <a:pt x="1" y="10"/>
                </a:lnTo>
                <a:lnTo>
                  <a:pt x="8" y="10"/>
                </a:lnTo>
                <a:lnTo>
                  <a:pt x="8" y="0"/>
                </a:lnTo>
                <a:lnTo>
                  <a:pt x="1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" name=""/>
          <p:cNvSpPr/>
          <p:nvPr/>
        </p:nvSpPr>
        <p:spPr>
          <a:xfrm>
            <a:off x="1604880" y="6137280"/>
            <a:ext cx="1800" cy="9360"/>
          </a:xfrm>
          <a:custGeom>
            <a:avLst/>
            <a:gdLst/>
            <a:ahLst/>
            <a:rect l="l" t="t" r="r" b="b"/>
            <a:pathLst>
              <a:path w="1" h="6">
                <a:moveTo>
                  <a:pt x="1" y="0"/>
                </a:moveTo>
                <a:lnTo>
                  <a:pt x="0" y="6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" name=""/>
          <p:cNvSpPr/>
          <p:nvPr/>
        </p:nvSpPr>
        <p:spPr>
          <a:xfrm>
            <a:off x="1589040" y="6121440"/>
            <a:ext cx="17640" cy="31680"/>
          </a:xfrm>
          <a:custGeom>
            <a:avLst/>
            <a:gdLst/>
            <a:ahLst/>
            <a:rect l="l" t="t" r="r" b="b"/>
            <a:pathLst>
              <a:path w="11" h="20">
                <a:moveTo>
                  <a:pt x="7" y="0"/>
                </a:moveTo>
                <a:lnTo>
                  <a:pt x="0" y="5"/>
                </a:lnTo>
                <a:lnTo>
                  <a:pt x="1" y="8"/>
                </a:lnTo>
                <a:lnTo>
                  <a:pt x="1" y="11"/>
                </a:lnTo>
                <a:lnTo>
                  <a:pt x="2" y="14"/>
                </a:lnTo>
                <a:lnTo>
                  <a:pt x="2" y="16"/>
                </a:lnTo>
                <a:lnTo>
                  <a:pt x="5" y="19"/>
                </a:lnTo>
                <a:lnTo>
                  <a:pt x="9" y="20"/>
                </a:lnTo>
                <a:lnTo>
                  <a:pt x="11" y="10"/>
                </a:lnTo>
                <a:lnTo>
                  <a:pt x="10" y="10"/>
                </a:lnTo>
                <a:lnTo>
                  <a:pt x="10" y="7"/>
                </a:lnTo>
                <a:lnTo>
                  <a:pt x="9" y="2"/>
                </a:lnTo>
                <a:lnTo>
                  <a:pt x="2" y="7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" name=""/>
          <p:cNvSpPr/>
          <p:nvPr/>
        </p:nvSpPr>
        <p:spPr>
          <a:xfrm>
            <a:off x="1592280" y="612612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5"/>
                </a:moveTo>
                <a:lnTo>
                  <a:pt x="2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" name=""/>
          <p:cNvSpPr/>
          <p:nvPr/>
        </p:nvSpPr>
        <p:spPr>
          <a:xfrm>
            <a:off x="1592280" y="6121440"/>
            <a:ext cx="31680" cy="25200"/>
          </a:xfrm>
          <a:custGeom>
            <a:avLst/>
            <a:gdLst/>
            <a:ahLst/>
            <a:rect l="l" t="t" r="r" b="b"/>
            <a:pathLst>
              <a:path w="20" h="16">
                <a:moveTo>
                  <a:pt x="20" y="12"/>
                </a:moveTo>
                <a:lnTo>
                  <a:pt x="17" y="7"/>
                </a:lnTo>
                <a:lnTo>
                  <a:pt x="5" y="0"/>
                </a:lnTo>
                <a:lnTo>
                  <a:pt x="0" y="7"/>
                </a:lnTo>
                <a:lnTo>
                  <a:pt x="12" y="16"/>
                </a:lnTo>
                <a:lnTo>
                  <a:pt x="20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" name=""/>
          <p:cNvSpPr/>
          <p:nvPr/>
        </p:nvSpPr>
        <p:spPr>
          <a:xfrm>
            <a:off x="1606680" y="614052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" name=""/>
          <p:cNvSpPr/>
          <p:nvPr/>
        </p:nvSpPr>
        <p:spPr>
          <a:xfrm>
            <a:off x="1384200" y="575136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1" y="6"/>
                </a:lnTo>
                <a:lnTo>
                  <a:pt x="4" y="5"/>
                </a:lnTo>
                <a:lnTo>
                  <a:pt x="5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lnTo>
                  <a:pt x="14" y="0"/>
                </a:lnTo>
                <a:lnTo>
                  <a:pt x="16" y="0"/>
                </a:lnTo>
                <a:lnTo>
                  <a:pt x="16" y="6"/>
                </a:lnTo>
                <a:lnTo>
                  <a:pt x="14" y="8"/>
                </a:lnTo>
                <a:lnTo>
                  <a:pt x="12" y="9"/>
                </a:lnTo>
                <a:lnTo>
                  <a:pt x="9" y="10"/>
                </a:lnTo>
                <a:lnTo>
                  <a:pt x="7" y="11"/>
                </a:lnTo>
                <a:lnTo>
                  <a:pt x="7" y="12"/>
                </a:lnTo>
                <a:lnTo>
                  <a:pt x="4" y="13"/>
                </a:lnTo>
                <a:lnTo>
                  <a:pt x="2" y="14"/>
                </a:lnTo>
                <a:lnTo>
                  <a:pt x="0" y="14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" name=""/>
          <p:cNvSpPr/>
          <p:nvPr/>
        </p:nvSpPr>
        <p:spPr>
          <a:xfrm>
            <a:off x="1378080" y="5743440"/>
            <a:ext cx="41040" cy="27000"/>
          </a:xfrm>
          <a:custGeom>
            <a:avLst/>
            <a:gdLst/>
            <a:ahLst/>
            <a:rect l="l" t="t" r="r" b="b"/>
            <a:pathLst>
              <a:path w="26" h="17">
                <a:moveTo>
                  <a:pt x="26" y="5"/>
                </a:moveTo>
                <a:lnTo>
                  <a:pt x="21" y="0"/>
                </a:lnTo>
                <a:lnTo>
                  <a:pt x="18" y="0"/>
                </a:lnTo>
                <a:lnTo>
                  <a:pt x="15" y="1"/>
                </a:lnTo>
                <a:lnTo>
                  <a:pt x="11" y="1"/>
                </a:lnTo>
                <a:lnTo>
                  <a:pt x="9" y="3"/>
                </a:lnTo>
                <a:lnTo>
                  <a:pt x="7" y="4"/>
                </a:lnTo>
                <a:lnTo>
                  <a:pt x="4" y="6"/>
                </a:lnTo>
                <a:lnTo>
                  <a:pt x="3" y="8"/>
                </a:lnTo>
                <a:lnTo>
                  <a:pt x="0" y="10"/>
                </a:lnTo>
                <a:lnTo>
                  <a:pt x="9" y="17"/>
                </a:lnTo>
                <a:lnTo>
                  <a:pt x="11" y="14"/>
                </a:lnTo>
                <a:lnTo>
                  <a:pt x="11" y="13"/>
                </a:lnTo>
                <a:lnTo>
                  <a:pt x="14" y="12"/>
                </a:lnTo>
                <a:lnTo>
                  <a:pt x="15" y="11"/>
                </a:lnTo>
                <a:lnTo>
                  <a:pt x="15" y="10"/>
                </a:lnTo>
                <a:lnTo>
                  <a:pt x="17" y="10"/>
                </a:lnTo>
                <a:lnTo>
                  <a:pt x="19" y="10"/>
                </a:lnTo>
                <a:lnTo>
                  <a:pt x="21" y="10"/>
                </a:lnTo>
                <a:lnTo>
                  <a:pt x="15" y="5"/>
                </a:lnTo>
                <a:lnTo>
                  <a:pt x="26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" name=""/>
          <p:cNvSpPr/>
          <p:nvPr/>
        </p:nvSpPr>
        <p:spPr>
          <a:xfrm>
            <a:off x="1401840" y="57513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" name=""/>
          <p:cNvSpPr/>
          <p:nvPr/>
        </p:nvSpPr>
        <p:spPr>
          <a:xfrm>
            <a:off x="1401840" y="575136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7" y="12"/>
                </a:moveTo>
                <a:lnTo>
                  <a:pt x="11" y="7"/>
                </a:lnTo>
                <a:lnTo>
                  <a:pt x="11" y="0"/>
                </a:lnTo>
                <a:lnTo>
                  <a:pt x="0" y="0"/>
                </a:lnTo>
                <a:lnTo>
                  <a:pt x="0" y="7"/>
                </a:lnTo>
                <a:lnTo>
                  <a:pt x="7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" name=""/>
          <p:cNvSpPr/>
          <p:nvPr/>
        </p:nvSpPr>
        <p:spPr>
          <a:xfrm>
            <a:off x="1407960" y="5754600"/>
            <a:ext cx="180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0"/>
                </a:moveTo>
                <a:lnTo>
                  <a:pt x="1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" name=""/>
          <p:cNvSpPr/>
          <p:nvPr/>
        </p:nvSpPr>
        <p:spPr>
          <a:xfrm>
            <a:off x="1376280" y="5754600"/>
            <a:ext cx="34920" cy="27000"/>
          </a:xfrm>
          <a:custGeom>
            <a:avLst/>
            <a:gdLst/>
            <a:ahLst/>
            <a:rect l="l" t="t" r="r" b="b"/>
            <a:pathLst>
              <a:path w="22" h="17">
                <a:moveTo>
                  <a:pt x="0" y="11"/>
                </a:moveTo>
                <a:lnTo>
                  <a:pt x="5" y="17"/>
                </a:lnTo>
                <a:lnTo>
                  <a:pt x="8" y="17"/>
                </a:lnTo>
                <a:lnTo>
                  <a:pt x="11" y="16"/>
                </a:lnTo>
                <a:lnTo>
                  <a:pt x="14" y="14"/>
                </a:lnTo>
                <a:lnTo>
                  <a:pt x="15" y="13"/>
                </a:lnTo>
                <a:lnTo>
                  <a:pt x="17" y="12"/>
                </a:lnTo>
                <a:lnTo>
                  <a:pt x="19" y="11"/>
                </a:lnTo>
                <a:lnTo>
                  <a:pt x="20" y="10"/>
                </a:lnTo>
                <a:lnTo>
                  <a:pt x="22" y="10"/>
                </a:lnTo>
                <a:lnTo>
                  <a:pt x="19" y="0"/>
                </a:lnTo>
                <a:lnTo>
                  <a:pt x="16" y="1"/>
                </a:lnTo>
                <a:lnTo>
                  <a:pt x="14" y="3"/>
                </a:lnTo>
                <a:lnTo>
                  <a:pt x="11" y="3"/>
                </a:lnTo>
                <a:lnTo>
                  <a:pt x="9" y="4"/>
                </a:lnTo>
                <a:lnTo>
                  <a:pt x="8" y="5"/>
                </a:lnTo>
                <a:lnTo>
                  <a:pt x="8" y="6"/>
                </a:lnTo>
                <a:lnTo>
                  <a:pt x="7" y="6"/>
                </a:lnTo>
                <a:lnTo>
                  <a:pt x="5" y="7"/>
                </a:lnTo>
                <a:lnTo>
                  <a:pt x="9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" name=""/>
          <p:cNvSpPr/>
          <p:nvPr/>
        </p:nvSpPr>
        <p:spPr>
          <a:xfrm>
            <a:off x="1384200" y="57736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" name=""/>
          <p:cNvSpPr/>
          <p:nvPr/>
        </p:nvSpPr>
        <p:spPr>
          <a:xfrm>
            <a:off x="1376280" y="576108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1" y="0"/>
                </a:moveTo>
                <a:lnTo>
                  <a:pt x="0" y="3"/>
                </a:lnTo>
                <a:lnTo>
                  <a:pt x="0" y="8"/>
                </a:lnTo>
                <a:lnTo>
                  <a:pt x="10" y="8"/>
                </a:lnTo>
                <a:lnTo>
                  <a:pt x="10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" name=""/>
          <p:cNvSpPr/>
          <p:nvPr/>
        </p:nvSpPr>
        <p:spPr>
          <a:xfrm>
            <a:off x="1384200" y="5764320"/>
            <a:ext cx="6480" cy="6120"/>
          </a:xfrm>
          <a:custGeom>
            <a:avLst/>
            <a:gdLst/>
            <a:ahLst/>
            <a:rect l="l" t="t" r="r" b="b"/>
            <a:pathLst>
              <a:path w="4" h="4">
                <a:moveTo>
                  <a:pt x="4" y="4"/>
                </a:moveTo>
                <a:lnTo>
                  <a:pt x="0" y="0"/>
                </a:lnTo>
                <a:lnTo>
                  <a:pt x="4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" name=""/>
          <p:cNvSpPr/>
          <p:nvPr/>
        </p:nvSpPr>
        <p:spPr>
          <a:xfrm>
            <a:off x="1346040" y="5178600"/>
            <a:ext cx="1620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2" y="8"/>
                </a:move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10" y="0"/>
                </a:lnTo>
                <a:lnTo>
                  <a:pt x="10" y="5"/>
                </a:lnTo>
                <a:lnTo>
                  <a:pt x="4" y="6"/>
                </a:lnTo>
                <a:lnTo>
                  <a:pt x="2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" name=""/>
          <p:cNvSpPr/>
          <p:nvPr/>
        </p:nvSpPr>
        <p:spPr>
          <a:xfrm>
            <a:off x="1338120" y="516888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7" y="0"/>
                </a:moveTo>
                <a:lnTo>
                  <a:pt x="2" y="4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3"/>
                </a:lnTo>
                <a:lnTo>
                  <a:pt x="1" y="15"/>
                </a:lnTo>
                <a:lnTo>
                  <a:pt x="2" y="17"/>
                </a:lnTo>
                <a:lnTo>
                  <a:pt x="4" y="19"/>
                </a:lnTo>
                <a:lnTo>
                  <a:pt x="7" y="19"/>
                </a:lnTo>
                <a:lnTo>
                  <a:pt x="7" y="9"/>
                </a:lnTo>
                <a:lnTo>
                  <a:pt x="8" y="9"/>
                </a:lnTo>
                <a:lnTo>
                  <a:pt x="9" y="10"/>
                </a:lnTo>
                <a:lnTo>
                  <a:pt x="9" y="11"/>
                </a:lnTo>
                <a:lnTo>
                  <a:pt x="10" y="12"/>
                </a:lnTo>
                <a:lnTo>
                  <a:pt x="10" y="11"/>
                </a:lnTo>
                <a:lnTo>
                  <a:pt x="11" y="8"/>
                </a:lnTo>
                <a:lnTo>
                  <a:pt x="11" y="7"/>
                </a:lnTo>
                <a:lnTo>
                  <a:pt x="7" y="11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" name=""/>
          <p:cNvSpPr/>
          <p:nvPr/>
        </p:nvSpPr>
        <p:spPr>
          <a:xfrm>
            <a:off x="1347840" y="516888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5"/>
                </a:move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9" y="11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" name=""/>
          <p:cNvSpPr/>
          <p:nvPr/>
        </p:nvSpPr>
        <p:spPr>
          <a:xfrm>
            <a:off x="1353960" y="5178600"/>
            <a:ext cx="828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" name=""/>
          <p:cNvSpPr/>
          <p:nvPr/>
        </p:nvSpPr>
        <p:spPr>
          <a:xfrm>
            <a:off x="1353960" y="5178600"/>
            <a:ext cx="16200" cy="14040"/>
          </a:xfrm>
          <a:custGeom>
            <a:avLst/>
            <a:gdLst/>
            <a:ahLst/>
            <a:rect l="l" t="t" r="r" b="b"/>
            <a:pathLst>
              <a:path w="10" h="9">
                <a:moveTo>
                  <a:pt x="5" y="9"/>
                </a:move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5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" name=""/>
          <p:cNvSpPr/>
          <p:nvPr/>
        </p:nvSpPr>
        <p:spPr>
          <a:xfrm>
            <a:off x="1362240" y="51786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" name=""/>
          <p:cNvSpPr/>
          <p:nvPr/>
        </p:nvSpPr>
        <p:spPr>
          <a:xfrm>
            <a:off x="1347840" y="5178600"/>
            <a:ext cx="14400" cy="20520"/>
          </a:xfrm>
          <a:custGeom>
            <a:avLst/>
            <a:gdLst/>
            <a:ahLst/>
            <a:rect l="l" t="t" r="r" b="b"/>
            <a:pathLst>
              <a:path w="9" h="13">
                <a:moveTo>
                  <a:pt x="0" y="13"/>
                </a:moveTo>
                <a:lnTo>
                  <a:pt x="0" y="13"/>
                </a:lnTo>
                <a:lnTo>
                  <a:pt x="5" y="11"/>
                </a:lnTo>
                <a:lnTo>
                  <a:pt x="9" y="10"/>
                </a:lnTo>
                <a:lnTo>
                  <a:pt x="9" y="0"/>
                </a:lnTo>
                <a:lnTo>
                  <a:pt x="2" y="2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" name=""/>
          <p:cNvSpPr/>
          <p:nvPr/>
        </p:nvSpPr>
        <p:spPr>
          <a:xfrm>
            <a:off x="1347840" y="5183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" name=""/>
          <p:cNvSpPr/>
          <p:nvPr/>
        </p:nvSpPr>
        <p:spPr>
          <a:xfrm>
            <a:off x="1347840" y="5183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" name=""/>
          <p:cNvSpPr/>
          <p:nvPr/>
        </p:nvSpPr>
        <p:spPr>
          <a:xfrm>
            <a:off x="2022480" y="6381720"/>
            <a:ext cx="131760" cy="17640"/>
          </a:xfrm>
          <a:custGeom>
            <a:avLst/>
            <a:gdLst/>
            <a:ahLst/>
            <a:rect l="l" t="t" r="r" b="b"/>
            <a:pathLst>
              <a:path w="83" h="11">
                <a:moveTo>
                  <a:pt x="0" y="6"/>
                </a:moveTo>
                <a:lnTo>
                  <a:pt x="5" y="11"/>
                </a:lnTo>
                <a:lnTo>
                  <a:pt x="83" y="11"/>
                </a:lnTo>
                <a:lnTo>
                  <a:pt x="83" y="0"/>
                </a:lnTo>
                <a:lnTo>
                  <a:pt x="5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" name=""/>
          <p:cNvSpPr/>
          <p:nvPr/>
        </p:nvSpPr>
        <p:spPr>
          <a:xfrm>
            <a:off x="2000160" y="61293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" name=""/>
          <p:cNvSpPr/>
          <p:nvPr/>
        </p:nvSpPr>
        <p:spPr>
          <a:xfrm>
            <a:off x="1990800" y="6129360"/>
            <a:ext cx="9360" cy="17280"/>
          </a:xfrm>
          <a:custGeom>
            <a:avLst/>
            <a:gdLst/>
            <a:ahLst/>
            <a:rect l="l" t="t" r="r" b="b"/>
            <a:pathLst>
              <a:path w="6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6" y="11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" name=""/>
          <p:cNvSpPr/>
          <p:nvPr/>
        </p:nvSpPr>
        <p:spPr>
          <a:xfrm>
            <a:off x="1960560" y="612936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0" y="18"/>
                </a:moveTo>
                <a:lnTo>
                  <a:pt x="0" y="18"/>
                </a:lnTo>
                <a:lnTo>
                  <a:pt x="3" y="17"/>
                </a:lnTo>
                <a:lnTo>
                  <a:pt x="7" y="16"/>
                </a:lnTo>
                <a:lnTo>
                  <a:pt x="10" y="14"/>
                </a:lnTo>
                <a:lnTo>
                  <a:pt x="11" y="13"/>
                </a:lnTo>
                <a:lnTo>
                  <a:pt x="13" y="13"/>
                </a:lnTo>
                <a:lnTo>
                  <a:pt x="15" y="12"/>
                </a:lnTo>
                <a:lnTo>
                  <a:pt x="17" y="11"/>
                </a:lnTo>
                <a:lnTo>
                  <a:pt x="19" y="11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6" y="5"/>
                </a:lnTo>
                <a:lnTo>
                  <a:pt x="4" y="6"/>
                </a:lnTo>
                <a:lnTo>
                  <a:pt x="3" y="6"/>
                </a:lnTo>
                <a:lnTo>
                  <a:pt x="1" y="7"/>
                </a:lnTo>
                <a:lnTo>
                  <a:pt x="0" y="7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" name=""/>
          <p:cNvSpPr/>
          <p:nvPr/>
        </p:nvSpPr>
        <p:spPr>
          <a:xfrm>
            <a:off x="1932120" y="6126120"/>
            <a:ext cx="28440" cy="31680"/>
          </a:xfrm>
          <a:custGeom>
            <a:avLst/>
            <a:gdLst/>
            <a:ahLst/>
            <a:rect l="l" t="t" r="r" b="b"/>
            <a:pathLst>
              <a:path w="18" h="20">
                <a:moveTo>
                  <a:pt x="9" y="4"/>
                </a:moveTo>
                <a:lnTo>
                  <a:pt x="1" y="7"/>
                </a:lnTo>
                <a:lnTo>
                  <a:pt x="4" y="10"/>
                </a:lnTo>
                <a:lnTo>
                  <a:pt x="7" y="15"/>
                </a:lnTo>
                <a:lnTo>
                  <a:pt x="9" y="16"/>
                </a:lnTo>
                <a:lnTo>
                  <a:pt x="12" y="18"/>
                </a:lnTo>
                <a:lnTo>
                  <a:pt x="14" y="19"/>
                </a:lnTo>
                <a:lnTo>
                  <a:pt x="18" y="20"/>
                </a:lnTo>
                <a:lnTo>
                  <a:pt x="18" y="9"/>
                </a:lnTo>
                <a:lnTo>
                  <a:pt x="17" y="9"/>
                </a:lnTo>
                <a:lnTo>
                  <a:pt x="16" y="8"/>
                </a:lnTo>
                <a:lnTo>
                  <a:pt x="15" y="8"/>
                </a:lnTo>
                <a:lnTo>
                  <a:pt x="14" y="6"/>
                </a:lnTo>
                <a:lnTo>
                  <a:pt x="11" y="3"/>
                </a:lnTo>
                <a:lnTo>
                  <a:pt x="8" y="0"/>
                </a:lnTo>
                <a:lnTo>
                  <a:pt x="0" y="2"/>
                </a:lnTo>
                <a:lnTo>
                  <a:pt x="9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" name=""/>
          <p:cNvSpPr/>
          <p:nvPr/>
        </p:nvSpPr>
        <p:spPr>
          <a:xfrm>
            <a:off x="1903320" y="6130800"/>
            <a:ext cx="42840" cy="47880"/>
          </a:xfrm>
          <a:custGeom>
            <a:avLst/>
            <a:gdLst/>
            <a:ahLst/>
            <a:rect l="l" t="t" r="r" b="b"/>
            <a:pathLst>
              <a:path w="27" h="30">
                <a:moveTo>
                  <a:pt x="0" y="30"/>
                </a:moveTo>
                <a:lnTo>
                  <a:pt x="0" y="30"/>
                </a:lnTo>
                <a:lnTo>
                  <a:pt x="3" y="30"/>
                </a:lnTo>
                <a:lnTo>
                  <a:pt x="5" y="29"/>
                </a:lnTo>
                <a:lnTo>
                  <a:pt x="8" y="28"/>
                </a:lnTo>
                <a:lnTo>
                  <a:pt x="11" y="27"/>
                </a:lnTo>
                <a:lnTo>
                  <a:pt x="12" y="26"/>
                </a:lnTo>
                <a:lnTo>
                  <a:pt x="15" y="24"/>
                </a:lnTo>
                <a:lnTo>
                  <a:pt x="16" y="22"/>
                </a:lnTo>
                <a:lnTo>
                  <a:pt x="18" y="20"/>
                </a:lnTo>
                <a:lnTo>
                  <a:pt x="22" y="17"/>
                </a:lnTo>
                <a:lnTo>
                  <a:pt x="23" y="12"/>
                </a:lnTo>
                <a:lnTo>
                  <a:pt x="25" y="7"/>
                </a:lnTo>
                <a:lnTo>
                  <a:pt x="27" y="3"/>
                </a:lnTo>
                <a:lnTo>
                  <a:pt x="17" y="0"/>
                </a:lnTo>
                <a:lnTo>
                  <a:pt x="15" y="5"/>
                </a:lnTo>
                <a:lnTo>
                  <a:pt x="13" y="8"/>
                </a:lnTo>
                <a:lnTo>
                  <a:pt x="11" y="12"/>
                </a:lnTo>
                <a:lnTo>
                  <a:pt x="9" y="15"/>
                </a:lnTo>
                <a:lnTo>
                  <a:pt x="8" y="16"/>
                </a:lnTo>
                <a:lnTo>
                  <a:pt x="7" y="17"/>
                </a:lnTo>
                <a:lnTo>
                  <a:pt x="6" y="18"/>
                </a:lnTo>
                <a:lnTo>
                  <a:pt x="4" y="19"/>
                </a:lnTo>
                <a:lnTo>
                  <a:pt x="4" y="19"/>
                </a:lnTo>
                <a:lnTo>
                  <a:pt x="3" y="19"/>
                </a:lnTo>
                <a:lnTo>
                  <a:pt x="2" y="19"/>
                </a:lnTo>
                <a:lnTo>
                  <a:pt x="0" y="19"/>
                </a:lnTo>
                <a:lnTo>
                  <a:pt x="0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" name=""/>
          <p:cNvSpPr/>
          <p:nvPr/>
        </p:nvSpPr>
        <p:spPr>
          <a:xfrm>
            <a:off x="1886040" y="6157800"/>
            <a:ext cx="1728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1"/>
                </a:lnTo>
                <a:lnTo>
                  <a:pt x="4" y="11"/>
                </a:lnTo>
                <a:lnTo>
                  <a:pt x="7" y="12"/>
                </a:lnTo>
                <a:lnTo>
                  <a:pt x="9" y="13"/>
                </a:lnTo>
                <a:lnTo>
                  <a:pt x="11" y="13"/>
                </a:lnTo>
                <a:lnTo>
                  <a:pt x="11" y="3"/>
                </a:lnTo>
                <a:lnTo>
                  <a:pt x="10" y="3"/>
                </a:lnTo>
                <a:lnTo>
                  <a:pt x="9" y="2"/>
                </a:lnTo>
                <a:lnTo>
                  <a:pt x="8" y="2"/>
                </a:lnTo>
                <a:lnTo>
                  <a:pt x="7" y="2"/>
                </a:lnTo>
                <a:lnTo>
                  <a:pt x="4" y="1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" name=""/>
          <p:cNvSpPr/>
          <p:nvPr/>
        </p:nvSpPr>
        <p:spPr>
          <a:xfrm>
            <a:off x="1870200" y="6157800"/>
            <a:ext cx="15840" cy="14400"/>
          </a:xfrm>
          <a:custGeom>
            <a:avLst/>
            <a:gdLst/>
            <a:ahLst/>
            <a:rect l="l" t="t" r="r" b="b"/>
            <a:pathLst>
              <a:path w="10" h="9">
                <a:moveTo>
                  <a:pt x="10" y="4"/>
                </a:moveTo>
                <a:lnTo>
                  <a:pt x="5" y="9"/>
                </a:lnTo>
                <a:lnTo>
                  <a:pt x="8" y="9"/>
                </a:lnTo>
                <a:lnTo>
                  <a:pt x="10" y="9"/>
                </a:lnTo>
                <a:lnTo>
                  <a:pt x="10" y="0"/>
                </a:lnTo>
                <a:lnTo>
                  <a:pt x="8" y="0"/>
                </a:lnTo>
                <a:lnTo>
                  <a:pt x="5" y="0"/>
                </a:lnTo>
                <a:lnTo>
                  <a:pt x="0" y="4"/>
                </a:lnTo>
                <a:lnTo>
                  <a:pt x="1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" name=""/>
          <p:cNvSpPr/>
          <p:nvPr/>
        </p:nvSpPr>
        <p:spPr>
          <a:xfrm>
            <a:off x="1870200" y="6164280"/>
            <a:ext cx="28440" cy="30240"/>
          </a:xfrm>
          <a:custGeom>
            <a:avLst/>
            <a:gdLst/>
            <a:ahLst/>
            <a:rect l="l" t="t" r="r" b="b"/>
            <a:pathLst>
              <a:path w="18" h="19">
                <a:moveTo>
                  <a:pt x="14" y="19"/>
                </a:moveTo>
                <a:lnTo>
                  <a:pt x="18" y="11"/>
                </a:lnTo>
                <a:lnTo>
                  <a:pt x="15" y="8"/>
                </a:lnTo>
                <a:lnTo>
                  <a:pt x="12" y="5"/>
                </a:lnTo>
                <a:lnTo>
                  <a:pt x="11" y="5"/>
                </a:lnTo>
                <a:lnTo>
                  <a:pt x="10" y="3"/>
                </a:lnTo>
                <a:lnTo>
                  <a:pt x="10" y="2"/>
                </a:lnTo>
                <a:lnTo>
                  <a:pt x="9" y="1"/>
                </a:lnTo>
                <a:lnTo>
                  <a:pt x="9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1" y="7"/>
                </a:lnTo>
                <a:lnTo>
                  <a:pt x="2" y="8"/>
                </a:lnTo>
                <a:lnTo>
                  <a:pt x="2" y="11"/>
                </a:lnTo>
                <a:lnTo>
                  <a:pt x="5" y="14"/>
                </a:lnTo>
                <a:lnTo>
                  <a:pt x="8" y="15"/>
                </a:lnTo>
                <a:lnTo>
                  <a:pt x="9" y="16"/>
                </a:lnTo>
                <a:lnTo>
                  <a:pt x="14" y="8"/>
                </a:lnTo>
                <a:lnTo>
                  <a:pt x="14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" name=""/>
          <p:cNvSpPr/>
          <p:nvPr/>
        </p:nvSpPr>
        <p:spPr>
          <a:xfrm>
            <a:off x="1892160" y="617868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" name=""/>
          <p:cNvSpPr/>
          <p:nvPr/>
        </p:nvSpPr>
        <p:spPr>
          <a:xfrm>
            <a:off x="1876320" y="61786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1"/>
                </a:moveTo>
                <a:lnTo>
                  <a:pt x="3" y="10"/>
                </a:lnTo>
                <a:lnTo>
                  <a:pt x="10" y="10"/>
                </a:lnTo>
                <a:lnTo>
                  <a:pt x="10" y="0"/>
                </a:lnTo>
                <a:lnTo>
                  <a:pt x="3" y="0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" name=""/>
          <p:cNvSpPr/>
          <p:nvPr/>
        </p:nvSpPr>
        <p:spPr>
          <a:xfrm>
            <a:off x="1876320" y="6180120"/>
            <a:ext cx="504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" name=""/>
          <p:cNvSpPr/>
          <p:nvPr/>
        </p:nvSpPr>
        <p:spPr>
          <a:xfrm>
            <a:off x="1863720" y="6180120"/>
            <a:ext cx="2052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9" y="17"/>
                </a:moveTo>
                <a:lnTo>
                  <a:pt x="9" y="17"/>
                </a:lnTo>
                <a:lnTo>
                  <a:pt x="9" y="14"/>
                </a:lnTo>
                <a:lnTo>
                  <a:pt x="10" y="11"/>
                </a:lnTo>
                <a:lnTo>
                  <a:pt x="10" y="10"/>
                </a:lnTo>
                <a:lnTo>
                  <a:pt x="11" y="9"/>
                </a:lnTo>
                <a:lnTo>
                  <a:pt x="12" y="9"/>
                </a:lnTo>
                <a:lnTo>
                  <a:pt x="13" y="8"/>
                </a:lnTo>
                <a:lnTo>
                  <a:pt x="8" y="0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0" y="13"/>
                </a:lnTo>
                <a:lnTo>
                  <a:pt x="0" y="17"/>
                </a:lnTo>
                <a:lnTo>
                  <a:pt x="9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" name=""/>
          <p:cNvSpPr/>
          <p:nvPr/>
        </p:nvSpPr>
        <p:spPr>
          <a:xfrm>
            <a:off x="1863720" y="6207120"/>
            <a:ext cx="34920" cy="46080"/>
          </a:xfrm>
          <a:custGeom>
            <a:avLst/>
            <a:gdLst/>
            <a:ahLst/>
            <a:rect l="l" t="t" r="r" b="b"/>
            <a:pathLst>
              <a:path w="22" h="29">
                <a:moveTo>
                  <a:pt x="22" y="19"/>
                </a:moveTo>
                <a:lnTo>
                  <a:pt x="22" y="19"/>
                </a:lnTo>
                <a:lnTo>
                  <a:pt x="21" y="18"/>
                </a:lnTo>
                <a:lnTo>
                  <a:pt x="20" y="18"/>
                </a:lnTo>
                <a:lnTo>
                  <a:pt x="19" y="17"/>
                </a:lnTo>
                <a:lnTo>
                  <a:pt x="17" y="16"/>
                </a:lnTo>
                <a:lnTo>
                  <a:pt x="16" y="15"/>
                </a:lnTo>
                <a:lnTo>
                  <a:pt x="15" y="13"/>
                </a:lnTo>
                <a:lnTo>
                  <a:pt x="15" y="12"/>
                </a:lnTo>
                <a:lnTo>
                  <a:pt x="12" y="8"/>
                </a:lnTo>
                <a:lnTo>
                  <a:pt x="10" y="5"/>
                </a:lnTo>
                <a:lnTo>
                  <a:pt x="10" y="2"/>
                </a:lnTo>
                <a:lnTo>
                  <a:pt x="9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3" y="12"/>
                </a:lnTo>
                <a:lnTo>
                  <a:pt x="6" y="17"/>
                </a:lnTo>
                <a:lnTo>
                  <a:pt x="7" y="19"/>
                </a:lnTo>
                <a:lnTo>
                  <a:pt x="9" y="21"/>
                </a:lnTo>
                <a:lnTo>
                  <a:pt x="10" y="23"/>
                </a:lnTo>
                <a:lnTo>
                  <a:pt x="12" y="25"/>
                </a:lnTo>
                <a:lnTo>
                  <a:pt x="15" y="26"/>
                </a:lnTo>
                <a:lnTo>
                  <a:pt x="16" y="28"/>
                </a:lnTo>
                <a:lnTo>
                  <a:pt x="19" y="29"/>
                </a:lnTo>
                <a:lnTo>
                  <a:pt x="22" y="29"/>
                </a:lnTo>
                <a:lnTo>
                  <a:pt x="22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" name=""/>
          <p:cNvSpPr/>
          <p:nvPr/>
        </p:nvSpPr>
        <p:spPr>
          <a:xfrm>
            <a:off x="1898640" y="6221520"/>
            <a:ext cx="46080" cy="31680"/>
          </a:xfrm>
          <a:custGeom>
            <a:avLst/>
            <a:gdLst/>
            <a:ahLst/>
            <a:rect l="l" t="t" r="r" b="b"/>
            <a:pathLst>
              <a:path w="29" h="20">
                <a:moveTo>
                  <a:pt x="29" y="0"/>
                </a:moveTo>
                <a:lnTo>
                  <a:pt x="29" y="0"/>
                </a:lnTo>
                <a:lnTo>
                  <a:pt x="25" y="0"/>
                </a:lnTo>
                <a:lnTo>
                  <a:pt x="23" y="0"/>
                </a:lnTo>
                <a:lnTo>
                  <a:pt x="21" y="1"/>
                </a:lnTo>
                <a:lnTo>
                  <a:pt x="18" y="1"/>
                </a:lnTo>
                <a:lnTo>
                  <a:pt x="15" y="3"/>
                </a:lnTo>
                <a:lnTo>
                  <a:pt x="11" y="6"/>
                </a:lnTo>
                <a:lnTo>
                  <a:pt x="8" y="7"/>
                </a:lnTo>
                <a:lnTo>
                  <a:pt x="5" y="8"/>
                </a:lnTo>
                <a:lnTo>
                  <a:pt x="4" y="9"/>
                </a:lnTo>
                <a:lnTo>
                  <a:pt x="3" y="9"/>
                </a:lnTo>
                <a:lnTo>
                  <a:pt x="1" y="10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5" y="20"/>
                </a:lnTo>
                <a:lnTo>
                  <a:pt x="7" y="18"/>
                </a:lnTo>
                <a:lnTo>
                  <a:pt x="10" y="18"/>
                </a:lnTo>
                <a:lnTo>
                  <a:pt x="13" y="16"/>
                </a:lnTo>
                <a:lnTo>
                  <a:pt x="17" y="13"/>
                </a:lnTo>
                <a:lnTo>
                  <a:pt x="19" y="12"/>
                </a:lnTo>
                <a:lnTo>
                  <a:pt x="23" y="11"/>
                </a:lnTo>
                <a:lnTo>
                  <a:pt x="24" y="10"/>
                </a:lnTo>
                <a:lnTo>
                  <a:pt x="25" y="10"/>
                </a:lnTo>
                <a:lnTo>
                  <a:pt x="27" y="10"/>
                </a:lnTo>
                <a:lnTo>
                  <a:pt x="29" y="9"/>
                </a:lnTo>
                <a:lnTo>
                  <a:pt x="2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" name=""/>
          <p:cNvSpPr/>
          <p:nvPr/>
        </p:nvSpPr>
        <p:spPr>
          <a:xfrm>
            <a:off x="1944720" y="622152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12" y="5"/>
                </a:moveTo>
                <a:lnTo>
                  <a:pt x="10" y="2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4" y="11"/>
                </a:lnTo>
                <a:lnTo>
                  <a:pt x="2" y="8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" name=""/>
          <p:cNvSpPr/>
          <p:nvPr/>
        </p:nvSpPr>
        <p:spPr>
          <a:xfrm>
            <a:off x="1900080" y="622944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10" y="34"/>
                </a:moveTo>
                <a:lnTo>
                  <a:pt x="10" y="34"/>
                </a:lnTo>
                <a:lnTo>
                  <a:pt x="10" y="33"/>
                </a:lnTo>
                <a:lnTo>
                  <a:pt x="10" y="32"/>
                </a:lnTo>
                <a:lnTo>
                  <a:pt x="10" y="31"/>
                </a:lnTo>
                <a:lnTo>
                  <a:pt x="12" y="29"/>
                </a:lnTo>
                <a:lnTo>
                  <a:pt x="13" y="29"/>
                </a:lnTo>
                <a:lnTo>
                  <a:pt x="18" y="25"/>
                </a:lnTo>
                <a:lnTo>
                  <a:pt x="24" y="22"/>
                </a:lnTo>
                <a:lnTo>
                  <a:pt x="27" y="20"/>
                </a:lnTo>
                <a:lnTo>
                  <a:pt x="30" y="18"/>
                </a:lnTo>
                <a:lnTo>
                  <a:pt x="34" y="16"/>
                </a:lnTo>
                <a:lnTo>
                  <a:pt x="36" y="14"/>
                </a:lnTo>
                <a:lnTo>
                  <a:pt x="38" y="11"/>
                </a:lnTo>
                <a:lnTo>
                  <a:pt x="40" y="8"/>
                </a:lnTo>
                <a:lnTo>
                  <a:pt x="41" y="6"/>
                </a:lnTo>
                <a:lnTo>
                  <a:pt x="41" y="4"/>
                </a:lnTo>
                <a:lnTo>
                  <a:pt x="41" y="1"/>
                </a:lnTo>
                <a:lnTo>
                  <a:pt x="40" y="0"/>
                </a:lnTo>
                <a:lnTo>
                  <a:pt x="29" y="3"/>
                </a:lnTo>
                <a:lnTo>
                  <a:pt x="30" y="4"/>
                </a:lnTo>
                <a:lnTo>
                  <a:pt x="30" y="5"/>
                </a:lnTo>
                <a:lnTo>
                  <a:pt x="29" y="6"/>
                </a:lnTo>
                <a:lnTo>
                  <a:pt x="28" y="8"/>
                </a:lnTo>
                <a:lnTo>
                  <a:pt x="27" y="8"/>
                </a:lnTo>
                <a:lnTo>
                  <a:pt x="25" y="10"/>
                </a:lnTo>
                <a:lnTo>
                  <a:pt x="22" y="12"/>
                </a:lnTo>
                <a:lnTo>
                  <a:pt x="19" y="13"/>
                </a:lnTo>
                <a:lnTo>
                  <a:pt x="13" y="16"/>
                </a:lnTo>
                <a:lnTo>
                  <a:pt x="6" y="20"/>
                </a:lnTo>
                <a:lnTo>
                  <a:pt x="4" y="23"/>
                </a:lnTo>
                <a:lnTo>
                  <a:pt x="2" y="26"/>
                </a:lnTo>
                <a:lnTo>
                  <a:pt x="1" y="28"/>
                </a:lnTo>
                <a:lnTo>
                  <a:pt x="0" y="29"/>
                </a:lnTo>
                <a:lnTo>
                  <a:pt x="0" y="31"/>
                </a:lnTo>
                <a:lnTo>
                  <a:pt x="0" y="34"/>
                </a:lnTo>
                <a:lnTo>
                  <a:pt x="10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" name=""/>
          <p:cNvSpPr/>
          <p:nvPr/>
        </p:nvSpPr>
        <p:spPr>
          <a:xfrm>
            <a:off x="1900080" y="6283440"/>
            <a:ext cx="101880" cy="61920"/>
          </a:xfrm>
          <a:custGeom>
            <a:avLst/>
            <a:gdLst/>
            <a:ahLst/>
            <a:rect l="l" t="t" r="r" b="b"/>
            <a:pathLst>
              <a:path w="64" h="39">
                <a:moveTo>
                  <a:pt x="64" y="37"/>
                </a:moveTo>
                <a:lnTo>
                  <a:pt x="62" y="30"/>
                </a:lnTo>
                <a:lnTo>
                  <a:pt x="58" y="29"/>
                </a:lnTo>
                <a:lnTo>
                  <a:pt x="54" y="27"/>
                </a:lnTo>
                <a:lnTo>
                  <a:pt x="49" y="26"/>
                </a:lnTo>
                <a:lnTo>
                  <a:pt x="45" y="24"/>
                </a:lnTo>
                <a:lnTo>
                  <a:pt x="36" y="22"/>
                </a:lnTo>
                <a:lnTo>
                  <a:pt x="27" y="19"/>
                </a:lnTo>
                <a:lnTo>
                  <a:pt x="24" y="17"/>
                </a:lnTo>
                <a:lnTo>
                  <a:pt x="20" y="16"/>
                </a:lnTo>
                <a:lnTo>
                  <a:pt x="17" y="14"/>
                </a:lnTo>
                <a:lnTo>
                  <a:pt x="14" y="11"/>
                </a:lnTo>
                <a:lnTo>
                  <a:pt x="13" y="10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0" y="4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0" y="8"/>
                </a:lnTo>
                <a:lnTo>
                  <a:pt x="1" y="9"/>
                </a:lnTo>
                <a:lnTo>
                  <a:pt x="2" y="12"/>
                </a:lnTo>
                <a:lnTo>
                  <a:pt x="4" y="14"/>
                </a:lnTo>
                <a:lnTo>
                  <a:pt x="5" y="16"/>
                </a:lnTo>
                <a:lnTo>
                  <a:pt x="6" y="18"/>
                </a:lnTo>
                <a:lnTo>
                  <a:pt x="10" y="21"/>
                </a:lnTo>
                <a:lnTo>
                  <a:pt x="14" y="23"/>
                </a:lnTo>
                <a:lnTo>
                  <a:pt x="19" y="26"/>
                </a:lnTo>
                <a:lnTo>
                  <a:pt x="24" y="28"/>
                </a:lnTo>
                <a:lnTo>
                  <a:pt x="33" y="31"/>
                </a:lnTo>
                <a:lnTo>
                  <a:pt x="41" y="34"/>
                </a:lnTo>
                <a:lnTo>
                  <a:pt x="47" y="36"/>
                </a:lnTo>
                <a:lnTo>
                  <a:pt x="50" y="37"/>
                </a:lnTo>
                <a:lnTo>
                  <a:pt x="54" y="38"/>
                </a:lnTo>
                <a:lnTo>
                  <a:pt x="57" y="39"/>
                </a:lnTo>
                <a:lnTo>
                  <a:pt x="55" y="33"/>
                </a:lnTo>
                <a:lnTo>
                  <a:pt x="64" y="3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" name=""/>
          <p:cNvSpPr/>
          <p:nvPr/>
        </p:nvSpPr>
        <p:spPr>
          <a:xfrm>
            <a:off x="1971720" y="6335640"/>
            <a:ext cx="30240" cy="27000"/>
          </a:xfrm>
          <a:custGeom>
            <a:avLst/>
            <a:gdLst/>
            <a:ahLst/>
            <a:rect l="l" t="t" r="r" b="b"/>
            <a:pathLst>
              <a:path w="19" h="17">
                <a:moveTo>
                  <a:pt x="0" y="11"/>
                </a:moveTo>
                <a:lnTo>
                  <a:pt x="5" y="17"/>
                </a:lnTo>
                <a:lnTo>
                  <a:pt x="9" y="16"/>
                </a:lnTo>
                <a:lnTo>
                  <a:pt x="11" y="15"/>
                </a:lnTo>
                <a:lnTo>
                  <a:pt x="13" y="13"/>
                </a:lnTo>
                <a:lnTo>
                  <a:pt x="15" y="11"/>
                </a:lnTo>
                <a:lnTo>
                  <a:pt x="17" y="10"/>
                </a:lnTo>
                <a:lnTo>
                  <a:pt x="17" y="8"/>
                </a:lnTo>
                <a:lnTo>
                  <a:pt x="18" y="5"/>
                </a:lnTo>
                <a:lnTo>
                  <a:pt x="19" y="4"/>
                </a:lnTo>
                <a:lnTo>
                  <a:pt x="10" y="0"/>
                </a:lnTo>
                <a:lnTo>
                  <a:pt x="9" y="2"/>
                </a:lnTo>
                <a:lnTo>
                  <a:pt x="8" y="4"/>
                </a:lnTo>
                <a:lnTo>
                  <a:pt x="7" y="4"/>
                </a:lnTo>
                <a:lnTo>
                  <a:pt x="6" y="5"/>
                </a:lnTo>
                <a:lnTo>
                  <a:pt x="5" y="6"/>
                </a:lnTo>
                <a:lnTo>
                  <a:pt x="5" y="7"/>
                </a:lnTo>
                <a:lnTo>
                  <a:pt x="1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" name=""/>
          <p:cNvSpPr/>
          <p:nvPr/>
        </p:nvSpPr>
        <p:spPr>
          <a:xfrm>
            <a:off x="1952640" y="6327720"/>
            <a:ext cx="36360" cy="28800"/>
          </a:xfrm>
          <a:custGeom>
            <a:avLst/>
            <a:gdLst/>
            <a:ahLst/>
            <a:rect l="l" t="t" r="r" b="b"/>
            <a:pathLst>
              <a:path w="23" h="18">
                <a:moveTo>
                  <a:pt x="0" y="11"/>
                </a:move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9" y="11"/>
                </a:lnTo>
                <a:lnTo>
                  <a:pt x="11" y="12"/>
                </a:lnTo>
                <a:lnTo>
                  <a:pt x="12" y="12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12" y="16"/>
                </a:lnTo>
                <a:lnTo>
                  <a:pt x="12" y="18"/>
                </a:lnTo>
                <a:lnTo>
                  <a:pt x="23" y="18"/>
                </a:lnTo>
                <a:lnTo>
                  <a:pt x="23" y="15"/>
                </a:lnTo>
                <a:lnTo>
                  <a:pt x="22" y="13"/>
                </a:lnTo>
                <a:lnTo>
                  <a:pt x="22" y="11"/>
                </a:lnTo>
                <a:lnTo>
                  <a:pt x="21" y="8"/>
                </a:lnTo>
                <a:lnTo>
                  <a:pt x="20" y="6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2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" name=""/>
          <p:cNvSpPr/>
          <p:nvPr/>
        </p:nvSpPr>
        <p:spPr>
          <a:xfrm>
            <a:off x="1933560" y="6327720"/>
            <a:ext cx="19080" cy="25560"/>
          </a:xfrm>
          <a:custGeom>
            <a:avLst/>
            <a:gdLst/>
            <a:ahLst/>
            <a:rect l="l" t="t" r="r" b="b"/>
            <a:pathLst>
              <a:path w="12" h="16">
                <a:moveTo>
                  <a:pt x="5" y="16"/>
                </a:moveTo>
                <a:lnTo>
                  <a:pt x="10" y="10"/>
                </a:lnTo>
                <a:lnTo>
                  <a:pt x="10" y="11"/>
                </a:lnTo>
                <a:lnTo>
                  <a:pt x="11" y="10"/>
                </a:lnTo>
                <a:lnTo>
                  <a:pt x="12" y="10"/>
                </a:lnTo>
                <a:lnTo>
                  <a:pt x="12" y="0"/>
                </a:lnTo>
                <a:lnTo>
                  <a:pt x="9" y="1"/>
                </a:lnTo>
                <a:lnTo>
                  <a:pt x="6" y="2"/>
                </a:lnTo>
                <a:lnTo>
                  <a:pt x="3" y="3"/>
                </a:lnTo>
                <a:lnTo>
                  <a:pt x="2" y="5"/>
                </a:lnTo>
                <a:lnTo>
                  <a:pt x="1" y="8"/>
                </a:lnTo>
                <a:lnTo>
                  <a:pt x="0" y="10"/>
                </a:lnTo>
                <a:lnTo>
                  <a:pt x="5" y="5"/>
                </a:lnTo>
                <a:lnTo>
                  <a:pt x="5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" name=""/>
          <p:cNvSpPr/>
          <p:nvPr/>
        </p:nvSpPr>
        <p:spPr>
          <a:xfrm>
            <a:off x="1941480" y="633564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" name=""/>
          <p:cNvSpPr/>
          <p:nvPr/>
        </p:nvSpPr>
        <p:spPr>
          <a:xfrm>
            <a:off x="1924200" y="633564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0" y="9"/>
                </a:moveTo>
                <a:lnTo>
                  <a:pt x="4" y="11"/>
                </a:lnTo>
                <a:lnTo>
                  <a:pt x="11" y="11"/>
                </a:lnTo>
                <a:lnTo>
                  <a:pt x="11" y="0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" name=""/>
          <p:cNvSpPr/>
          <p:nvPr/>
        </p:nvSpPr>
        <p:spPr>
          <a:xfrm>
            <a:off x="1930320" y="633888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0"/>
                </a:move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" name=""/>
          <p:cNvSpPr/>
          <p:nvPr/>
        </p:nvSpPr>
        <p:spPr>
          <a:xfrm>
            <a:off x="1916280" y="6323040"/>
            <a:ext cx="1872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6" y="9"/>
                </a:moveTo>
                <a:lnTo>
                  <a:pt x="0" y="8"/>
                </a:lnTo>
                <a:lnTo>
                  <a:pt x="2" y="11"/>
                </a:lnTo>
                <a:lnTo>
                  <a:pt x="5" y="17"/>
                </a:lnTo>
                <a:lnTo>
                  <a:pt x="12" y="10"/>
                </a:lnTo>
                <a:lnTo>
                  <a:pt x="10" y="5"/>
                </a:lnTo>
                <a:lnTo>
                  <a:pt x="7" y="1"/>
                </a:lnTo>
                <a:lnTo>
                  <a:pt x="2" y="0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" name=""/>
          <p:cNvSpPr/>
          <p:nvPr/>
        </p:nvSpPr>
        <p:spPr>
          <a:xfrm>
            <a:off x="1905120" y="632304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3" y="14"/>
                </a:moveTo>
                <a:lnTo>
                  <a:pt x="10" y="9"/>
                </a:lnTo>
                <a:lnTo>
                  <a:pt x="10" y="10"/>
                </a:lnTo>
                <a:lnTo>
                  <a:pt x="11" y="9"/>
                </a:lnTo>
                <a:lnTo>
                  <a:pt x="13" y="8"/>
                </a:lnTo>
                <a:lnTo>
                  <a:pt x="8" y="0"/>
                </a:lnTo>
                <a:lnTo>
                  <a:pt x="5" y="1"/>
                </a:lnTo>
                <a:lnTo>
                  <a:pt x="3" y="3"/>
                </a:lnTo>
                <a:lnTo>
                  <a:pt x="1" y="6"/>
                </a:lnTo>
                <a:lnTo>
                  <a:pt x="0" y="9"/>
                </a:lnTo>
                <a:lnTo>
                  <a:pt x="7" y="5"/>
                </a:lnTo>
                <a:lnTo>
                  <a:pt x="3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" name=""/>
          <p:cNvSpPr/>
          <p:nvPr/>
        </p:nvSpPr>
        <p:spPr>
          <a:xfrm>
            <a:off x="1895400" y="6318360"/>
            <a:ext cx="2088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3" y="8"/>
                </a:moveTo>
                <a:lnTo>
                  <a:pt x="0" y="4"/>
                </a:lnTo>
                <a:lnTo>
                  <a:pt x="0" y="7"/>
                </a:lnTo>
                <a:lnTo>
                  <a:pt x="1" y="10"/>
                </a:lnTo>
                <a:lnTo>
                  <a:pt x="2" y="12"/>
                </a:lnTo>
                <a:lnTo>
                  <a:pt x="4" y="15"/>
                </a:lnTo>
                <a:lnTo>
                  <a:pt x="7" y="16"/>
                </a:lnTo>
                <a:lnTo>
                  <a:pt x="9" y="17"/>
                </a:lnTo>
                <a:lnTo>
                  <a:pt x="13" y="8"/>
                </a:lnTo>
                <a:lnTo>
                  <a:pt x="12" y="8"/>
                </a:lnTo>
                <a:lnTo>
                  <a:pt x="12" y="7"/>
                </a:lnTo>
                <a:lnTo>
                  <a:pt x="11" y="5"/>
                </a:lnTo>
                <a:lnTo>
                  <a:pt x="11" y="4"/>
                </a:lnTo>
                <a:lnTo>
                  <a:pt x="9" y="0"/>
                </a:lnTo>
                <a:lnTo>
                  <a:pt x="3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" name=""/>
          <p:cNvSpPr/>
          <p:nvPr/>
        </p:nvSpPr>
        <p:spPr>
          <a:xfrm>
            <a:off x="1903320" y="6318360"/>
            <a:ext cx="6480" cy="6120"/>
          </a:xfrm>
          <a:custGeom>
            <a:avLst/>
            <a:gdLst/>
            <a:ahLst/>
            <a:rect l="l" t="t" r="r" b="b"/>
            <a:pathLst>
              <a:path w="4" h="4">
                <a:moveTo>
                  <a:pt x="4" y="0"/>
                </a:move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" name=""/>
          <p:cNvSpPr/>
          <p:nvPr/>
        </p:nvSpPr>
        <p:spPr>
          <a:xfrm>
            <a:off x="1892160" y="6311880"/>
            <a:ext cx="1764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0"/>
                </a:moveTo>
                <a:lnTo>
                  <a:pt x="0" y="9"/>
                </a:lnTo>
                <a:lnTo>
                  <a:pt x="5" y="13"/>
                </a:lnTo>
                <a:lnTo>
                  <a:pt x="11" y="4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" name=""/>
          <p:cNvSpPr/>
          <p:nvPr/>
        </p:nvSpPr>
        <p:spPr>
          <a:xfrm>
            <a:off x="1892160" y="6311880"/>
            <a:ext cx="3240" cy="9720"/>
          </a:xfrm>
          <a:custGeom>
            <a:avLst/>
            <a:gdLst/>
            <a:ahLst/>
            <a:rect l="l" t="t" r="r" b="b"/>
            <a:pathLst>
              <a:path w="2" h="6">
                <a:moveTo>
                  <a:pt x="0" y="0"/>
                </a:moveTo>
                <a:lnTo>
                  <a:pt x="2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" name=""/>
          <p:cNvSpPr/>
          <p:nvPr/>
        </p:nvSpPr>
        <p:spPr>
          <a:xfrm>
            <a:off x="1871640" y="631188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5"/>
                </a:moveTo>
                <a:lnTo>
                  <a:pt x="3" y="10"/>
                </a:lnTo>
                <a:lnTo>
                  <a:pt x="4" y="11"/>
                </a:lnTo>
                <a:lnTo>
                  <a:pt x="6" y="11"/>
                </a:lnTo>
                <a:lnTo>
                  <a:pt x="8" y="12"/>
                </a:lnTo>
                <a:lnTo>
                  <a:pt x="11" y="12"/>
                </a:lnTo>
                <a:lnTo>
                  <a:pt x="12" y="12"/>
                </a:lnTo>
                <a:lnTo>
                  <a:pt x="14" y="11"/>
                </a:lnTo>
                <a:lnTo>
                  <a:pt x="16" y="11"/>
                </a:lnTo>
                <a:lnTo>
                  <a:pt x="18" y="10"/>
                </a:lnTo>
                <a:lnTo>
                  <a:pt x="13" y="0"/>
                </a:lnTo>
                <a:lnTo>
                  <a:pt x="12" y="0"/>
                </a:lnTo>
                <a:lnTo>
                  <a:pt x="11" y="1"/>
                </a:lnTo>
                <a:lnTo>
                  <a:pt x="11" y="1"/>
                </a:lnTo>
                <a:lnTo>
                  <a:pt x="10" y="1"/>
                </a:lnTo>
                <a:lnTo>
                  <a:pt x="9" y="1"/>
                </a:lnTo>
                <a:lnTo>
                  <a:pt x="8" y="0"/>
                </a:lnTo>
                <a:lnTo>
                  <a:pt x="7" y="0"/>
                </a:lnTo>
                <a:lnTo>
                  <a:pt x="11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" name=""/>
          <p:cNvSpPr/>
          <p:nvPr/>
        </p:nvSpPr>
        <p:spPr>
          <a:xfrm>
            <a:off x="1881360" y="63216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" name=""/>
          <p:cNvSpPr/>
          <p:nvPr/>
        </p:nvSpPr>
        <p:spPr>
          <a:xfrm>
            <a:off x="1871640" y="6292800"/>
            <a:ext cx="17640" cy="28800"/>
          </a:xfrm>
          <a:custGeom>
            <a:avLst/>
            <a:gdLst/>
            <a:ahLst/>
            <a:rect l="l" t="t" r="r" b="b"/>
            <a:pathLst>
              <a:path w="11" h="18">
                <a:moveTo>
                  <a:pt x="5" y="0"/>
                </a:moveTo>
                <a:lnTo>
                  <a:pt x="0" y="6"/>
                </a:lnTo>
                <a:lnTo>
                  <a:pt x="0" y="18"/>
                </a:lnTo>
                <a:lnTo>
                  <a:pt x="11" y="18"/>
                </a:lnTo>
                <a:lnTo>
                  <a:pt x="11" y="6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" name=""/>
          <p:cNvSpPr/>
          <p:nvPr/>
        </p:nvSpPr>
        <p:spPr>
          <a:xfrm>
            <a:off x="1881360" y="6292800"/>
            <a:ext cx="1080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1"/>
                </a:move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5" y="10"/>
                </a:lnTo>
                <a:lnTo>
                  <a:pt x="7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" name=""/>
          <p:cNvSpPr/>
          <p:nvPr/>
        </p:nvSpPr>
        <p:spPr>
          <a:xfrm>
            <a:off x="1884240" y="6300720"/>
            <a:ext cx="5040" cy="7920"/>
          </a:xfrm>
          <a:custGeom>
            <a:avLst/>
            <a:gdLst/>
            <a:ahLst/>
            <a:rect l="l" t="t" r="r" b="b"/>
            <a:pathLst>
              <a:path w="3" h="5">
                <a:moveTo>
                  <a:pt x="0" y="5"/>
                </a:moveTo>
                <a:lnTo>
                  <a:pt x="3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" name=""/>
          <p:cNvSpPr/>
          <p:nvPr/>
        </p:nvSpPr>
        <p:spPr>
          <a:xfrm>
            <a:off x="1884240" y="629460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3" y="8"/>
                </a:moveTo>
                <a:lnTo>
                  <a:pt x="8" y="1"/>
                </a:lnTo>
                <a:lnTo>
                  <a:pt x="5" y="1"/>
                </a:lnTo>
                <a:lnTo>
                  <a:pt x="4" y="0"/>
                </a:lnTo>
                <a:lnTo>
                  <a:pt x="0" y="9"/>
                </a:lnTo>
                <a:lnTo>
                  <a:pt x="3" y="9"/>
                </a:lnTo>
                <a:lnTo>
                  <a:pt x="8" y="11"/>
                </a:lnTo>
                <a:lnTo>
                  <a:pt x="12" y="4"/>
                </a:lnTo>
                <a:lnTo>
                  <a:pt x="3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" name=""/>
          <p:cNvSpPr/>
          <p:nvPr/>
        </p:nvSpPr>
        <p:spPr>
          <a:xfrm>
            <a:off x="1895400" y="630072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5" y="0"/>
                </a:moveTo>
                <a:lnTo>
                  <a:pt x="0" y="2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" name=""/>
          <p:cNvSpPr/>
          <p:nvPr/>
        </p:nvSpPr>
        <p:spPr>
          <a:xfrm>
            <a:off x="1871640" y="6254640"/>
            <a:ext cx="31680" cy="52560"/>
          </a:xfrm>
          <a:custGeom>
            <a:avLst/>
            <a:gdLst/>
            <a:ahLst/>
            <a:rect l="l" t="t" r="r" b="b"/>
            <a:pathLst>
              <a:path w="20" h="33">
                <a:moveTo>
                  <a:pt x="2" y="0"/>
                </a:moveTo>
                <a:lnTo>
                  <a:pt x="0" y="6"/>
                </a:lnTo>
                <a:lnTo>
                  <a:pt x="10" y="33"/>
                </a:lnTo>
                <a:lnTo>
                  <a:pt x="20" y="30"/>
                </a:lnTo>
                <a:lnTo>
                  <a:pt x="9" y="3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" name=""/>
          <p:cNvSpPr/>
          <p:nvPr/>
        </p:nvSpPr>
        <p:spPr>
          <a:xfrm>
            <a:off x="1876320" y="6254640"/>
            <a:ext cx="504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" name=""/>
          <p:cNvSpPr/>
          <p:nvPr/>
        </p:nvSpPr>
        <p:spPr>
          <a:xfrm>
            <a:off x="1849320" y="6254640"/>
            <a:ext cx="34920" cy="44640"/>
          </a:xfrm>
          <a:custGeom>
            <a:avLst/>
            <a:gdLst/>
            <a:ahLst/>
            <a:rect l="l" t="t" r="r" b="b"/>
            <a:pathLst>
              <a:path w="22" h="28">
                <a:moveTo>
                  <a:pt x="11" y="28"/>
                </a:moveTo>
                <a:lnTo>
                  <a:pt x="11" y="28"/>
                </a:lnTo>
                <a:lnTo>
                  <a:pt x="11" y="25"/>
                </a:lnTo>
                <a:lnTo>
                  <a:pt x="11" y="23"/>
                </a:lnTo>
                <a:lnTo>
                  <a:pt x="13" y="20"/>
                </a:lnTo>
                <a:lnTo>
                  <a:pt x="14" y="17"/>
                </a:lnTo>
                <a:lnTo>
                  <a:pt x="17" y="14"/>
                </a:lnTo>
                <a:lnTo>
                  <a:pt x="18" y="11"/>
                </a:lnTo>
                <a:lnTo>
                  <a:pt x="20" y="10"/>
                </a:lnTo>
                <a:lnTo>
                  <a:pt x="22" y="8"/>
                </a:lnTo>
                <a:lnTo>
                  <a:pt x="17" y="0"/>
                </a:lnTo>
                <a:lnTo>
                  <a:pt x="14" y="2"/>
                </a:lnTo>
                <a:lnTo>
                  <a:pt x="11" y="4"/>
                </a:lnTo>
                <a:lnTo>
                  <a:pt x="8" y="8"/>
                </a:lnTo>
                <a:lnTo>
                  <a:pt x="5" y="11"/>
                </a:lnTo>
                <a:lnTo>
                  <a:pt x="4" y="16"/>
                </a:lnTo>
                <a:lnTo>
                  <a:pt x="2" y="19"/>
                </a:lnTo>
                <a:lnTo>
                  <a:pt x="1" y="24"/>
                </a:lnTo>
                <a:lnTo>
                  <a:pt x="0" y="28"/>
                </a:lnTo>
                <a:lnTo>
                  <a:pt x="11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" name=""/>
          <p:cNvSpPr/>
          <p:nvPr/>
        </p:nvSpPr>
        <p:spPr>
          <a:xfrm>
            <a:off x="1849320" y="6299280"/>
            <a:ext cx="42840" cy="46080"/>
          </a:xfrm>
          <a:custGeom>
            <a:avLst/>
            <a:gdLst/>
            <a:ahLst/>
            <a:rect l="l" t="t" r="r" b="b"/>
            <a:pathLst>
              <a:path w="27" h="29">
                <a:moveTo>
                  <a:pt x="27" y="22"/>
                </a:moveTo>
                <a:lnTo>
                  <a:pt x="23" y="19"/>
                </a:lnTo>
                <a:lnTo>
                  <a:pt x="20" y="17"/>
                </a:lnTo>
                <a:lnTo>
                  <a:pt x="17" y="17"/>
                </a:lnTo>
                <a:lnTo>
                  <a:pt x="16" y="16"/>
                </a:lnTo>
                <a:lnTo>
                  <a:pt x="14" y="15"/>
                </a:lnTo>
                <a:lnTo>
                  <a:pt x="14" y="14"/>
                </a:lnTo>
                <a:lnTo>
                  <a:pt x="14" y="12"/>
                </a:lnTo>
                <a:lnTo>
                  <a:pt x="12" y="11"/>
                </a:lnTo>
                <a:lnTo>
                  <a:pt x="12" y="10"/>
                </a:lnTo>
                <a:lnTo>
                  <a:pt x="11" y="10"/>
                </a:lnTo>
                <a:lnTo>
                  <a:pt x="10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" y="12"/>
                </a:lnTo>
                <a:lnTo>
                  <a:pt x="2" y="15"/>
                </a:lnTo>
                <a:lnTo>
                  <a:pt x="3" y="17"/>
                </a:lnTo>
                <a:lnTo>
                  <a:pt x="5" y="18"/>
                </a:lnTo>
                <a:lnTo>
                  <a:pt x="7" y="21"/>
                </a:lnTo>
                <a:lnTo>
                  <a:pt x="7" y="22"/>
                </a:lnTo>
                <a:lnTo>
                  <a:pt x="10" y="24"/>
                </a:lnTo>
                <a:lnTo>
                  <a:pt x="12" y="25"/>
                </a:lnTo>
                <a:lnTo>
                  <a:pt x="16" y="27"/>
                </a:lnTo>
                <a:lnTo>
                  <a:pt x="21" y="29"/>
                </a:lnTo>
                <a:lnTo>
                  <a:pt x="18" y="26"/>
                </a:lnTo>
                <a:lnTo>
                  <a:pt x="27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" name=""/>
          <p:cNvSpPr/>
          <p:nvPr/>
        </p:nvSpPr>
        <p:spPr>
          <a:xfrm>
            <a:off x="1879560" y="6332400"/>
            <a:ext cx="20520" cy="24120"/>
          </a:xfrm>
          <a:custGeom>
            <a:avLst/>
            <a:gdLst/>
            <a:ahLst/>
            <a:rect l="l" t="t" r="r" b="b"/>
            <a:pathLst>
              <a:path w="13" h="15">
                <a:moveTo>
                  <a:pt x="10" y="15"/>
                </a:moveTo>
                <a:lnTo>
                  <a:pt x="10" y="6"/>
                </a:lnTo>
                <a:lnTo>
                  <a:pt x="13" y="6"/>
                </a:lnTo>
                <a:lnTo>
                  <a:pt x="12" y="5"/>
                </a:lnTo>
                <a:lnTo>
                  <a:pt x="10" y="3"/>
                </a:lnTo>
                <a:lnTo>
                  <a:pt x="9" y="1"/>
                </a:lnTo>
                <a:lnTo>
                  <a:pt x="9" y="0"/>
                </a:lnTo>
                <a:lnTo>
                  <a:pt x="0" y="5"/>
                </a:lnTo>
                <a:lnTo>
                  <a:pt x="1" y="6"/>
                </a:lnTo>
                <a:lnTo>
                  <a:pt x="3" y="9"/>
                </a:lnTo>
                <a:lnTo>
                  <a:pt x="3" y="11"/>
                </a:lnTo>
                <a:lnTo>
                  <a:pt x="5" y="13"/>
                </a:lnTo>
                <a:lnTo>
                  <a:pt x="7" y="13"/>
                </a:lnTo>
                <a:lnTo>
                  <a:pt x="10" y="15"/>
                </a:lnTo>
                <a:lnTo>
                  <a:pt x="10" y="6"/>
                </a:lnTo>
                <a:lnTo>
                  <a:pt x="10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" name=""/>
          <p:cNvSpPr/>
          <p:nvPr/>
        </p:nvSpPr>
        <p:spPr>
          <a:xfrm>
            <a:off x="1886040" y="6342120"/>
            <a:ext cx="9360" cy="14400"/>
          </a:xfrm>
          <a:custGeom>
            <a:avLst/>
            <a:gdLst/>
            <a:ahLst/>
            <a:rect l="l" t="t" r="r" b="b"/>
            <a:pathLst>
              <a:path w="6" h="9">
                <a:moveTo>
                  <a:pt x="0" y="9"/>
                </a:moveTo>
                <a:lnTo>
                  <a:pt x="0" y="9"/>
                </a:lnTo>
                <a:lnTo>
                  <a:pt x="3" y="9"/>
                </a:lnTo>
                <a:lnTo>
                  <a:pt x="6" y="9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" name=""/>
          <p:cNvSpPr/>
          <p:nvPr/>
        </p:nvSpPr>
        <p:spPr>
          <a:xfrm>
            <a:off x="1870200" y="633564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9"/>
                </a:move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3" y="10"/>
                </a:lnTo>
                <a:lnTo>
                  <a:pt x="5" y="11"/>
                </a:lnTo>
                <a:lnTo>
                  <a:pt x="7" y="12"/>
                </a:lnTo>
                <a:lnTo>
                  <a:pt x="10" y="13"/>
                </a:lnTo>
                <a:lnTo>
                  <a:pt x="10" y="3"/>
                </a:lnTo>
                <a:lnTo>
                  <a:pt x="9" y="3"/>
                </a:lnTo>
                <a:lnTo>
                  <a:pt x="1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" name=""/>
          <p:cNvSpPr/>
          <p:nvPr/>
        </p:nvSpPr>
        <p:spPr>
          <a:xfrm>
            <a:off x="1859040" y="633564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10" y="7"/>
                </a:moveTo>
                <a:lnTo>
                  <a:pt x="5" y="11"/>
                </a:lnTo>
                <a:lnTo>
                  <a:pt x="9" y="11"/>
                </a:lnTo>
                <a:lnTo>
                  <a:pt x="12" y="11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0" y="4"/>
                </a:lnTo>
                <a:lnTo>
                  <a:pt x="1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" name=""/>
          <p:cNvSpPr/>
          <p:nvPr/>
        </p:nvSpPr>
        <p:spPr>
          <a:xfrm>
            <a:off x="1825560" y="6342120"/>
            <a:ext cx="47520" cy="25200"/>
          </a:xfrm>
          <a:custGeom>
            <a:avLst/>
            <a:gdLst/>
            <a:ahLst/>
            <a:rect l="l" t="t" r="r" b="b"/>
            <a:pathLst>
              <a:path w="30" h="16">
                <a:moveTo>
                  <a:pt x="0" y="15"/>
                </a:moveTo>
                <a:lnTo>
                  <a:pt x="0" y="15"/>
                </a:lnTo>
                <a:lnTo>
                  <a:pt x="8" y="16"/>
                </a:lnTo>
                <a:lnTo>
                  <a:pt x="15" y="16"/>
                </a:lnTo>
                <a:lnTo>
                  <a:pt x="18" y="15"/>
                </a:lnTo>
                <a:lnTo>
                  <a:pt x="20" y="14"/>
                </a:lnTo>
                <a:lnTo>
                  <a:pt x="22" y="13"/>
                </a:lnTo>
                <a:lnTo>
                  <a:pt x="25" y="12"/>
                </a:lnTo>
                <a:lnTo>
                  <a:pt x="26" y="10"/>
                </a:lnTo>
                <a:lnTo>
                  <a:pt x="27" y="8"/>
                </a:lnTo>
                <a:lnTo>
                  <a:pt x="29" y="6"/>
                </a:lnTo>
                <a:lnTo>
                  <a:pt x="30" y="3"/>
                </a:lnTo>
                <a:lnTo>
                  <a:pt x="19" y="0"/>
                </a:lnTo>
                <a:lnTo>
                  <a:pt x="19" y="2"/>
                </a:lnTo>
                <a:lnTo>
                  <a:pt x="19" y="3"/>
                </a:lnTo>
                <a:lnTo>
                  <a:pt x="18" y="4"/>
                </a:lnTo>
                <a:lnTo>
                  <a:pt x="17" y="4"/>
                </a:lnTo>
                <a:lnTo>
                  <a:pt x="16" y="5"/>
                </a:lnTo>
                <a:lnTo>
                  <a:pt x="15" y="5"/>
                </a:lnTo>
                <a:lnTo>
                  <a:pt x="8" y="5"/>
                </a:lnTo>
                <a:lnTo>
                  <a:pt x="0" y="5"/>
                </a:lnTo>
                <a:lnTo>
                  <a:pt x="0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7" name=""/>
          <p:cNvSpPr/>
          <p:nvPr/>
        </p:nvSpPr>
        <p:spPr>
          <a:xfrm>
            <a:off x="1778040" y="6350040"/>
            <a:ext cx="47520" cy="20520"/>
          </a:xfrm>
          <a:custGeom>
            <a:avLst/>
            <a:gdLst/>
            <a:ahLst/>
            <a:rect l="l" t="t" r="r" b="b"/>
            <a:pathLst>
              <a:path w="30" h="13">
                <a:moveTo>
                  <a:pt x="9" y="11"/>
                </a:move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13" y="11"/>
                </a:lnTo>
                <a:lnTo>
                  <a:pt x="16" y="10"/>
                </a:lnTo>
                <a:lnTo>
                  <a:pt x="24" y="10"/>
                </a:lnTo>
                <a:lnTo>
                  <a:pt x="30" y="9"/>
                </a:lnTo>
                <a:lnTo>
                  <a:pt x="30" y="0"/>
                </a:lnTo>
                <a:lnTo>
                  <a:pt x="24" y="0"/>
                </a:lnTo>
                <a:lnTo>
                  <a:pt x="15" y="1"/>
                </a:lnTo>
                <a:lnTo>
                  <a:pt x="10" y="2"/>
                </a:lnTo>
                <a:lnTo>
                  <a:pt x="6" y="3"/>
                </a:lnTo>
                <a:lnTo>
                  <a:pt x="4" y="4"/>
                </a:lnTo>
                <a:lnTo>
                  <a:pt x="1" y="6"/>
                </a:lnTo>
                <a:lnTo>
                  <a:pt x="1" y="9"/>
                </a:lnTo>
                <a:lnTo>
                  <a:pt x="0" y="11"/>
                </a:lnTo>
                <a:lnTo>
                  <a:pt x="9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8" name=""/>
          <p:cNvSpPr/>
          <p:nvPr/>
        </p:nvSpPr>
        <p:spPr>
          <a:xfrm>
            <a:off x="1778040" y="636732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12" y="5"/>
                </a:moveTo>
                <a:lnTo>
                  <a:pt x="15" y="6"/>
                </a:lnTo>
                <a:lnTo>
                  <a:pt x="14" y="6"/>
                </a:lnTo>
                <a:lnTo>
                  <a:pt x="12" y="4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6"/>
                </a:lnTo>
                <a:lnTo>
                  <a:pt x="3" y="9"/>
                </a:lnTo>
                <a:lnTo>
                  <a:pt x="5" y="11"/>
                </a:lnTo>
                <a:lnTo>
                  <a:pt x="7" y="13"/>
                </a:lnTo>
                <a:lnTo>
                  <a:pt x="9" y="15"/>
                </a:lnTo>
                <a:lnTo>
                  <a:pt x="12" y="16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" name=""/>
          <p:cNvSpPr/>
          <p:nvPr/>
        </p:nvSpPr>
        <p:spPr>
          <a:xfrm>
            <a:off x="1795320" y="6364440"/>
            <a:ext cx="46080" cy="28440"/>
          </a:xfrm>
          <a:custGeom>
            <a:avLst/>
            <a:gdLst/>
            <a:ahLst/>
            <a:rect l="l" t="t" r="r" b="b"/>
            <a:pathLst>
              <a:path w="29" h="18">
                <a:moveTo>
                  <a:pt x="29" y="0"/>
                </a:moveTo>
                <a:lnTo>
                  <a:pt x="29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19" y="1"/>
                </a:lnTo>
                <a:lnTo>
                  <a:pt x="17" y="2"/>
                </a:lnTo>
                <a:lnTo>
                  <a:pt x="13" y="4"/>
                </a:lnTo>
                <a:lnTo>
                  <a:pt x="10" y="6"/>
                </a:lnTo>
                <a:lnTo>
                  <a:pt x="7" y="6"/>
                </a:lnTo>
                <a:lnTo>
                  <a:pt x="6" y="7"/>
                </a:lnTo>
                <a:lnTo>
                  <a:pt x="4" y="7"/>
                </a:lnTo>
                <a:lnTo>
                  <a:pt x="3" y="7"/>
                </a:lnTo>
                <a:lnTo>
                  <a:pt x="0" y="7"/>
                </a:lnTo>
                <a:lnTo>
                  <a:pt x="0" y="18"/>
                </a:lnTo>
                <a:lnTo>
                  <a:pt x="3" y="18"/>
                </a:lnTo>
                <a:lnTo>
                  <a:pt x="6" y="17"/>
                </a:lnTo>
                <a:lnTo>
                  <a:pt x="8" y="17"/>
                </a:lnTo>
                <a:lnTo>
                  <a:pt x="10" y="16"/>
                </a:lnTo>
                <a:lnTo>
                  <a:pt x="15" y="14"/>
                </a:lnTo>
                <a:lnTo>
                  <a:pt x="18" y="13"/>
                </a:lnTo>
                <a:lnTo>
                  <a:pt x="21" y="12"/>
                </a:lnTo>
                <a:lnTo>
                  <a:pt x="24" y="10"/>
                </a:lnTo>
                <a:lnTo>
                  <a:pt x="24" y="10"/>
                </a:lnTo>
                <a:lnTo>
                  <a:pt x="26" y="10"/>
                </a:lnTo>
                <a:lnTo>
                  <a:pt x="27" y="9"/>
                </a:lnTo>
                <a:lnTo>
                  <a:pt x="29" y="9"/>
                </a:lnTo>
                <a:lnTo>
                  <a:pt x="2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" name=""/>
          <p:cNvSpPr/>
          <p:nvPr/>
        </p:nvSpPr>
        <p:spPr>
          <a:xfrm>
            <a:off x="1841400" y="6364440"/>
            <a:ext cx="92160" cy="34920"/>
          </a:xfrm>
          <a:custGeom>
            <a:avLst/>
            <a:gdLst/>
            <a:ahLst/>
            <a:rect l="l" t="t" r="r" b="b"/>
            <a:pathLst>
              <a:path w="58" h="22">
                <a:moveTo>
                  <a:pt x="58" y="11"/>
                </a:moveTo>
                <a:lnTo>
                  <a:pt x="58" y="11"/>
                </a:lnTo>
                <a:lnTo>
                  <a:pt x="54" y="11"/>
                </a:lnTo>
                <a:lnTo>
                  <a:pt x="49" y="11"/>
                </a:lnTo>
                <a:lnTo>
                  <a:pt x="46" y="10"/>
                </a:lnTo>
                <a:lnTo>
                  <a:pt x="42" y="10"/>
                </a:lnTo>
                <a:lnTo>
                  <a:pt x="35" y="8"/>
                </a:lnTo>
                <a:lnTo>
                  <a:pt x="28" y="6"/>
                </a:lnTo>
                <a:lnTo>
                  <a:pt x="22" y="4"/>
                </a:lnTo>
                <a:lnTo>
                  <a:pt x="15" y="2"/>
                </a:lnTo>
                <a:lnTo>
                  <a:pt x="12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6" y="10"/>
                </a:lnTo>
                <a:lnTo>
                  <a:pt x="10" y="10"/>
                </a:lnTo>
                <a:lnTo>
                  <a:pt x="13" y="11"/>
                </a:lnTo>
                <a:lnTo>
                  <a:pt x="19" y="13"/>
                </a:lnTo>
                <a:lnTo>
                  <a:pt x="26" y="16"/>
                </a:lnTo>
                <a:lnTo>
                  <a:pt x="33" y="17"/>
                </a:lnTo>
                <a:lnTo>
                  <a:pt x="40" y="19"/>
                </a:lnTo>
                <a:lnTo>
                  <a:pt x="44" y="20"/>
                </a:lnTo>
                <a:lnTo>
                  <a:pt x="48" y="21"/>
                </a:lnTo>
                <a:lnTo>
                  <a:pt x="53" y="21"/>
                </a:lnTo>
                <a:lnTo>
                  <a:pt x="58" y="22"/>
                </a:lnTo>
                <a:lnTo>
                  <a:pt x="58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" name=""/>
          <p:cNvSpPr/>
          <p:nvPr/>
        </p:nvSpPr>
        <p:spPr>
          <a:xfrm>
            <a:off x="1933560" y="637380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15" y="0"/>
                </a:moveTo>
                <a:lnTo>
                  <a:pt x="15" y="0"/>
                </a:lnTo>
                <a:lnTo>
                  <a:pt x="13" y="0"/>
                </a:lnTo>
                <a:lnTo>
                  <a:pt x="9" y="1"/>
                </a:lnTo>
                <a:lnTo>
                  <a:pt x="7" y="2"/>
                </a:lnTo>
                <a:lnTo>
                  <a:pt x="5" y="4"/>
                </a:lnTo>
                <a:lnTo>
                  <a:pt x="3" y="4"/>
                </a:lnTo>
                <a:lnTo>
                  <a:pt x="2" y="5"/>
                </a:lnTo>
                <a:lnTo>
                  <a:pt x="1" y="5"/>
                </a:lnTo>
                <a:lnTo>
                  <a:pt x="0" y="5"/>
                </a:lnTo>
                <a:lnTo>
                  <a:pt x="0" y="16"/>
                </a:lnTo>
                <a:lnTo>
                  <a:pt x="3" y="15"/>
                </a:lnTo>
                <a:lnTo>
                  <a:pt x="5" y="14"/>
                </a:lnTo>
                <a:lnTo>
                  <a:pt x="7" y="13"/>
                </a:lnTo>
                <a:lnTo>
                  <a:pt x="9" y="12"/>
                </a:lnTo>
                <a:lnTo>
                  <a:pt x="11" y="11"/>
                </a:lnTo>
                <a:lnTo>
                  <a:pt x="13" y="11"/>
                </a:lnTo>
                <a:lnTo>
                  <a:pt x="14" y="11"/>
                </a:lnTo>
                <a:lnTo>
                  <a:pt x="15" y="11"/>
                </a:lnTo>
                <a:lnTo>
                  <a:pt x="1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2" name=""/>
          <p:cNvSpPr/>
          <p:nvPr/>
        </p:nvSpPr>
        <p:spPr>
          <a:xfrm>
            <a:off x="1957320" y="6373800"/>
            <a:ext cx="61920" cy="28440"/>
          </a:xfrm>
          <a:custGeom>
            <a:avLst/>
            <a:gdLst/>
            <a:ahLst/>
            <a:rect l="l" t="t" r="r" b="b"/>
            <a:pathLst>
              <a:path w="39" h="18">
                <a:moveTo>
                  <a:pt x="39" y="17"/>
                </a:moveTo>
                <a:lnTo>
                  <a:pt x="36" y="7"/>
                </a:lnTo>
                <a:lnTo>
                  <a:pt x="33" y="7"/>
                </a:lnTo>
                <a:lnTo>
                  <a:pt x="28" y="7"/>
                </a:lnTo>
                <a:lnTo>
                  <a:pt x="24" y="6"/>
                </a:lnTo>
                <a:lnTo>
                  <a:pt x="19" y="4"/>
                </a:lnTo>
                <a:lnTo>
                  <a:pt x="14" y="2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4" y="10"/>
                </a:lnTo>
                <a:lnTo>
                  <a:pt x="7" y="11"/>
                </a:lnTo>
                <a:lnTo>
                  <a:pt x="12" y="12"/>
                </a:lnTo>
                <a:lnTo>
                  <a:pt x="16" y="14"/>
                </a:lnTo>
                <a:lnTo>
                  <a:pt x="21" y="15"/>
                </a:lnTo>
                <a:lnTo>
                  <a:pt x="26" y="16"/>
                </a:lnTo>
                <a:lnTo>
                  <a:pt x="31" y="17"/>
                </a:lnTo>
                <a:lnTo>
                  <a:pt x="36" y="18"/>
                </a:lnTo>
                <a:lnTo>
                  <a:pt x="34" y="8"/>
                </a:lnTo>
                <a:lnTo>
                  <a:pt x="39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3" name=""/>
          <p:cNvSpPr/>
          <p:nvPr/>
        </p:nvSpPr>
        <p:spPr>
          <a:xfrm>
            <a:off x="1971720" y="6388200"/>
            <a:ext cx="47520" cy="33120"/>
          </a:xfrm>
          <a:custGeom>
            <a:avLst/>
            <a:gdLst/>
            <a:ahLst/>
            <a:rect l="l" t="t" r="r" b="b"/>
            <a:pathLst>
              <a:path w="30" h="21">
                <a:moveTo>
                  <a:pt x="3" y="21"/>
                </a:moveTo>
                <a:lnTo>
                  <a:pt x="6" y="20"/>
                </a:lnTo>
                <a:lnTo>
                  <a:pt x="10" y="17"/>
                </a:lnTo>
                <a:lnTo>
                  <a:pt x="11" y="16"/>
                </a:lnTo>
                <a:lnTo>
                  <a:pt x="14" y="15"/>
                </a:lnTo>
                <a:lnTo>
                  <a:pt x="17" y="14"/>
                </a:lnTo>
                <a:lnTo>
                  <a:pt x="23" y="11"/>
                </a:lnTo>
                <a:lnTo>
                  <a:pt x="30" y="8"/>
                </a:lnTo>
                <a:lnTo>
                  <a:pt x="25" y="0"/>
                </a:lnTo>
                <a:lnTo>
                  <a:pt x="18" y="2"/>
                </a:lnTo>
                <a:lnTo>
                  <a:pt x="12" y="5"/>
                </a:lnTo>
                <a:lnTo>
                  <a:pt x="10" y="6"/>
                </a:lnTo>
                <a:lnTo>
                  <a:pt x="7" y="8"/>
                </a:lnTo>
                <a:lnTo>
                  <a:pt x="3" y="9"/>
                </a:lnTo>
                <a:lnTo>
                  <a:pt x="0" y="12"/>
                </a:lnTo>
                <a:lnTo>
                  <a:pt x="3" y="11"/>
                </a:lnTo>
                <a:lnTo>
                  <a:pt x="3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4" name=""/>
          <p:cNvSpPr/>
          <p:nvPr/>
        </p:nvSpPr>
        <p:spPr>
          <a:xfrm>
            <a:off x="1978200" y="64054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5" name=""/>
          <p:cNvSpPr/>
          <p:nvPr/>
        </p:nvSpPr>
        <p:spPr>
          <a:xfrm>
            <a:off x="1957320" y="6405480"/>
            <a:ext cx="2088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0" y="3"/>
                </a:moveTo>
                <a:lnTo>
                  <a:pt x="5" y="10"/>
                </a:lnTo>
                <a:lnTo>
                  <a:pt x="13" y="10"/>
                </a:lnTo>
                <a:lnTo>
                  <a:pt x="13" y="0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6" name=""/>
          <p:cNvSpPr/>
          <p:nvPr/>
        </p:nvSpPr>
        <p:spPr>
          <a:xfrm>
            <a:off x="1967040" y="6413400"/>
            <a:ext cx="612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4" y="2"/>
                </a:moveTo>
                <a:lnTo>
                  <a:pt x="0" y="0"/>
                </a:lnTo>
                <a:lnTo>
                  <a:pt x="4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7" name=""/>
          <p:cNvSpPr/>
          <p:nvPr/>
        </p:nvSpPr>
        <p:spPr>
          <a:xfrm>
            <a:off x="1957320" y="6388200"/>
            <a:ext cx="31680" cy="28440"/>
          </a:xfrm>
          <a:custGeom>
            <a:avLst/>
            <a:gdLst/>
            <a:ahLst/>
            <a:rect l="l" t="t" r="r" b="b"/>
            <a:pathLst>
              <a:path w="20" h="18">
                <a:moveTo>
                  <a:pt x="15" y="10"/>
                </a:moveTo>
                <a:lnTo>
                  <a:pt x="9" y="5"/>
                </a:lnTo>
                <a:lnTo>
                  <a:pt x="8" y="6"/>
                </a:lnTo>
                <a:lnTo>
                  <a:pt x="7" y="8"/>
                </a:lnTo>
                <a:lnTo>
                  <a:pt x="5" y="9"/>
                </a:lnTo>
                <a:lnTo>
                  <a:pt x="4" y="10"/>
                </a:lnTo>
                <a:lnTo>
                  <a:pt x="2" y="12"/>
                </a:lnTo>
                <a:lnTo>
                  <a:pt x="0" y="16"/>
                </a:lnTo>
                <a:lnTo>
                  <a:pt x="10" y="18"/>
                </a:lnTo>
                <a:lnTo>
                  <a:pt x="11" y="17"/>
                </a:lnTo>
                <a:lnTo>
                  <a:pt x="12" y="16"/>
                </a:lnTo>
                <a:lnTo>
                  <a:pt x="13" y="16"/>
                </a:lnTo>
                <a:lnTo>
                  <a:pt x="15" y="15"/>
                </a:lnTo>
                <a:lnTo>
                  <a:pt x="16" y="13"/>
                </a:lnTo>
                <a:lnTo>
                  <a:pt x="17" y="11"/>
                </a:lnTo>
                <a:lnTo>
                  <a:pt x="19" y="9"/>
                </a:lnTo>
                <a:lnTo>
                  <a:pt x="20" y="5"/>
                </a:lnTo>
                <a:lnTo>
                  <a:pt x="15" y="0"/>
                </a:lnTo>
                <a:lnTo>
                  <a:pt x="15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8" name=""/>
          <p:cNvSpPr/>
          <p:nvPr/>
        </p:nvSpPr>
        <p:spPr>
          <a:xfrm>
            <a:off x="1979640" y="63882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9" name=""/>
          <p:cNvSpPr/>
          <p:nvPr/>
        </p:nvSpPr>
        <p:spPr>
          <a:xfrm>
            <a:off x="1941480" y="6388200"/>
            <a:ext cx="38160" cy="14040"/>
          </a:xfrm>
          <a:custGeom>
            <a:avLst/>
            <a:gdLst/>
            <a:ahLst/>
            <a:rect l="l" t="t" r="r" b="b"/>
            <a:pathLst>
              <a:path w="24" h="9">
                <a:moveTo>
                  <a:pt x="0" y="2"/>
                </a:moveTo>
                <a:lnTo>
                  <a:pt x="3" y="9"/>
                </a:lnTo>
                <a:lnTo>
                  <a:pt x="24" y="9"/>
                </a:lnTo>
                <a:lnTo>
                  <a:pt x="24" y="0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0" name=""/>
          <p:cNvSpPr/>
          <p:nvPr/>
        </p:nvSpPr>
        <p:spPr>
          <a:xfrm>
            <a:off x="1941480" y="638964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1" name=""/>
          <p:cNvSpPr/>
          <p:nvPr/>
        </p:nvSpPr>
        <p:spPr>
          <a:xfrm>
            <a:off x="1930320" y="638964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10" y="17"/>
                </a:moveTo>
                <a:lnTo>
                  <a:pt x="10" y="17"/>
                </a:lnTo>
                <a:lnTo>
                  <a:pt x="10" y="15"/>
                </a:lnTo>
                <a:lnTo>
                  <a:pt x="11" y="11"/>
                </a:lnTo>
                <a:lnTo>
                  <a:pt x="11" y="10"/>
                </a:lnTo>
                <a:lnTo>
                  <a:pt x="12" y="9"/>
                </a:lnTo>
                <a:lnTo>
                  <a:pt x="13" y="8"/>
                </a:lnTo>
                <a:lnTo>
                  <a:pt x="14" y="7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1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2" name=""/>
          <p:cNvSpPr/>
          <p:nvPr/>
        </p:nvSpPr>
        <p:spPr>
          <a:xfrm>
            <a:off x="1930320" y="641520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1" y="2"/>
                </a:moveTo>
                <a:lnTo>
                  <a:pt x="21" y="2"/>
                </a:lnTo>
                <a:lnTo>
                  <a:pt x="18" y="2"/>
                </a:lnTo>
                <a:lnTo>
                  <a:pt x="13" y="2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0" y="3"/>
                </a:lnTo>
                <a:lnTo>
                  <a:pt x="1" y="5"/>
                </a:lnTo>
                <a:lnTo>
                  <a:pt x="2" y="6"/>
                </a:lnTo>
                <a:lnTo>
                  <a:pt x="4" y="8"/>
                </a:lnTo>
                <a:lnTo>
                  <a:pt x="7" y="9"/>
                </a:lnTo>
                <a:lnTo>
                  <a:pt x="10" y="10"/>
                </a:lnTo>
                <a:lnTo>
                  <a:pt x="16" y="12"/>
                </a:lnTo>
                <a:lnTo>
                  <a:pt x="21" y="12"/>
                </a:lnTo>
                <a:lnTo>
                  <a:pt x="21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3" name=""/>
          <p:cNvSpPr/>
          <p:nvPr/>
        </p:nvSpPr>
        <p:spPr>
          <a:xfrm>
            <a:off x="1963800" y="6419880"/>
            <a:ext cx="46080" cy="44280"/>
          </a:xfrm>
          <a:custGeom>
            <a:avLst/>
            <a:gdLst/>
            <a:ahLst/>
            <a:rect l="l" t="t" r="r" b="b"/>
            <a:pathLst>
              <a:path w="29" h="28">
                <a:moveTo>
                  <a:pt x="25" y="27"/>
                </a:moveTo>
                <a:lnTo>
                  <a:pt x="22" y="18"/>
                </a:lnTo>
                <a:lnTo>
                  <a:pt x="22" y="17"/>
                </a:lnTo>
                <a:lnTo>
                  <a:pt x="21" y="17"/>
                </a:lnTo>
                <a:lnTo>
                  <a:pt x="19" y="15"/>
                </a:lnTo>
                <a:lnTo>
                  <a:pt x="18" y="13"/>
                </a:lnTo>
                <a:lnTo>
                  <a:pt x="15" y="9"/>
                </a:lnTo>
                <a:lnTo>
                  <a:pt x="11" y="5"/>
                </a:lnTo>
                <a:lnTo>
                  <a:pt x="8" y="3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1" y="10"/>
                </a:lnTo>
                <a:lnTo>
                  <a:pt x="3" y="11"/>
                </a:lnTo>
                <a:lnTo>
                  <a:pt x="4" y="12"/>
                </a:lnTo>
                <a:lnTo>
                  <a:pt x="8" y="16"/>
                </a:lnTo>
                <a:lnTo>
                  <a:pt x="10" y="19"/>
                </a:lnTo>
                <a:lnTo>
                  <a:pt x="11" y="21"/>
                </a:lnTo>
                <a:lnTo>
                  <a:pt x="13" y="23"/>
                </a:lnTo>
                <a:lnTo>
                  <a:pt x="15" y="24"/>
                </a:lnTo>
                <a:lnTo>
                  <a:pt x="17" y="26"/>
                </a:lnTo>
                <a:lnTo>
                  <a:pt x="19" y="28"/>
                </a:lnTo>
                <a:lnTo>
                  <a:pt x="22" y="28"/>
                </a:lnTo>
                <a:lnTo>
                  <a:pt x="26" y="27"/>
                </a:lnTo>
                <a:lnTo>
                  <a:pt x="29" y="26"/>
                </a:lnTo>
                <a:lnTo>
                  <a:pt x="25" y="17"/>
                </a:lnTo>
                <a:lnTo>
                  <a:pt x="25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4" name=""/>
          <p:cNvSpPr/>
          <p:nvPr/>
        </p:nvSpPr>
        <p:spPr>
          <a:xfrm>
            <a:off x="1982880" y="6410160"/>
            <a:ext cx="23760" cy="52560"/>
          </a:xfrm>
          <a:custGeom>
            <a:avLst/>
            <a:gdLst/>
            <a:ahLst/>
            <a:rect l="l" t="t" r="r" b="b"/>
            <a:pathLst>
              <a:path w="15" h="33">
                <a:moveTo>
                  <a:pt x="5" y="0"/>
                </a:moveTo>
                <a:lnTo>
                  <a:pt x="0" y="5"/>
                </a:lnTo>
                <a:lnTo>
                  <a:pt x="0" y="9"/>
                </a:lnTo>
                <a:lnTo>
                  <a:pt x="1" y="12"/>
                </a:lnTo>
                <a:lnTo>
                  <a:pt x="2" y="17"/>
                </a:lnTo>
                <a:lnTo>
                  <a:pt x="3" y="20"/>
                </a:lnTo>
                <a:lnTo>
                  <a:pt x="3" y="25"/>
                </a:lnTo>
                <a:lnTo>
                  <a:pt x="6" y="27"/>
                </a:lnTo>
                <a:lnTo>
                  <a:pt x="7" y="30"/>
                </a:lnTo>
                <a:lnTo>
                  <a:pt x="9" y="31"/>
                </a:lnTo>
                <a:lnTo>
                  <a:pt x="11" y="33"/>
                </a:lnTo>
                <a:lnTo>
                  <a:pt x="13" y="33"/>
                </a:lnTo>
                <a:lnTo>
                  <a:pt x="13" y="23"/>
                </a:lnTo>
                <a:lnTo>
                  <a:pt x="15" y="23"/>
                </a:lnTo>
                <a:lnTo>
                  <a:pt x="13" y="20"/>
                </a:lnTo>
                <a:lnTo>
                  <a:pt x="12" y="18"/>
                </a:lnTo>
                <a:lnTo>
                  <a:pt x="11" y="14"/>
                </a:lnTo>
                <a:lnTo>
                  <a:pt x="10" y="11"/>
                </a:lnTo>
                <a:lnTo>
                  <a:pt x="10" y="7"/>
                </a:lnTo>
                <a:lnTo>
                  <a:pt x="10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5" name=""/>
          <p:cNvSpPr/>
          <p:nvPr/>
        </p:nvSpPr>
        <p:spPr>
          <a:xfrm>
            <a:off x="1990800" y="64198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" name=""/>
          <p:cNvSpPr/>
          <p:nvPr/>
        </p:nvSpPr>
        <p:spPr>
          <a:xfrm>
            <a:off x="1990800" y="641016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12" y="0"/>
                </a:moveTo>
                <a:lnTo>
                  <a:pt x="10" y="0"/>
                </a:lnTo>
                <a:lnTo>
                  <a:pt x="0" y="0"/>
                </a:lnTo>
                <a:lnTo>
                  <a:pt x="0" y="11"/>
                </a:lnTo>
                <a:lnTo>
                  <a:pt x="10" y="11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" name=""/>
          <p:cNvSpPr/>
          <p:nvPr/>
        </p:nvSpPr>
        <p:spPr>
          <a:xfrm>
            <a:off x="2006640" y="641988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5"/>
                </a:moveTo>
                <a:lnTo>
                  <a:pt x="1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" name=""/>
          <p:cNvSpPr/>
          <p:nvPr/>
        </p:nvSpPr>
        <p:spPr>
          <a:xfrm>
            <a:off x="2006640" y="64101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18" y="13"/>
                </a:moveTo>
                <a:lnTo>
                  <a:pt x="15" y="7"/>
                </a:lnTo>
                <a:lnTo>
                  <a:pt x="14" y="6"/>
                </a:lnTo>
                <a:lnTo>
                  <a:pt x="11" y="5"/>
                </a:lnTo>
                <a:lnTo>
                  <a:pt x="9" y="3"/>
                </a:lnTo>
                <a:lnTo>
                  <a:pt x="8" y="2"/>
                </a:lnTo>
                <a:lnTo>
                  <a:pt x="5" y="1"/>
                </a:lnTo>
                <a:lnTo>
                  <a:pt x="2" y="0"/>
                </a:lnTo>
                <a:lnTo>
                  <a:pt x="0" y="11"/>
                </a:lnTo>
                <a:lnTo>
                  <a:pt x="2" y="11"/>
                </a:lnTo>
                <a:lnTo>
                  <a:pt x="3" y="12"/>
                </a:lnTo>
                <a:lnTo>
                  <a:pt x="4" y="12"/>
                </a:lnTo>
                <a:lnTo>
                  <a:pt x="5" y="12"/>
                </a:lnTo>
                <a:lnTo>
                  <a:pt x="8" y="15"/>
                </a:lnTo>
                <a:lnTo>
                  <a:pt x="11" y="17"/>
                </a:lnTo>
                <a:lnTo>
                  <a:pt x="8" y="11"/>
                </a:lnTo>
                <a:lnTo>
                  <a:pt x="18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" name=""/>
          <p:cNvSpPr/>
          <p:nvPr/>
        </p:nvSpPr>
        <p:spPr>
          <a:xfrm>
            <a:off x="2013120" y="642780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0" y="12"/>
                </a:moveTo>
                <a:lnTo>
                  <a:pt x="10" y="12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2"/>
                </a:lnTo>
                <a:lnTo>
                  <a:pt x="3" y="0"/>
                </a:lnTo>
                <a:lnTo>
                  <a:pt x="2" y="2"/>
                </a:lnTo>
                <a:lnTo>
                  <a:pt x="1" y="5"/>
                </a:lnTo>
                <a:lnTo>
                  <a:pt x="0" y="8"/>
                </a:lnTo>
                <a:lnTo>
                  <a:pt x="0" y="12"/>
                </a:lnTo>
                <a:lnTo>
                  <a:pt x="1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" name=""/>
          <p:cNvSpPr/>
          <p:nvPr/>
        </p:nvSpPr>
        <p:spPr>
          <a:xfrm>
            <a:off x="2013120" y="6442200"/>
            <a:ext cx="72720" cy="20520"/>
          </a:xfrm>
          <a:custGeom>
            <a:avLst/>
            <a:gdLst/>
            <a:ahLst/>
            <a:rect l="l" t="t" r="r" b="b"/>
            <a:pathLst>
              <a:path w="46" h="13">
                <a:moveTo>
                  <a:pt x="39" y="12"/>
                </a:moveTo>
                <a:lnTo>
                  <a:pt x="42" y="3"/>
                </a:lnTo>
                <a:lnTo>
                  <a:pt x="34" y="3"/>
                </a:lnTo>
                <a:lnTo>
                  <a:pt x="22" y="2"/>
                </a:lnTo>
                <a:lnTo>
                  <a:pt x="16" y="2"/>
                </a:lnTo>
                <a:lnTo>
                  <a:pt x="11" y="1"/>
                </a:lnTo>
                <a:lnTo>
                  <a:pt x="10" y="0"/>
                </a:lnTo>
                <a:lnTo>
                  <a:pt x="9" y="0"/>
                </a:lnTo>
                <a:lnTo>
                  <a:pt x="10" y="0"/>
                </a:lnTo>
                <a:lnTo>
                  <a:pt x="11" y="3"/>
                </a:lnTo>
                <a:lnTo>
                  <a:pt x="0" y="3"/>
                </a:lnTo>
                <a:lnTo>
                  <a:pt x="2" y="7"/>
                </a:lnTo>
                <a:lnTo>
                  <a:pt x="4" y="9"/>
                </a:lnTo>
                <a:lnTo>
                  <a:pt x="6" y="10"/>
                </a:lnTo>
                <a:lnTo>
                  <a:pt x="9" y="11"/>
                </a:lnTo>
                <a:lnTo>
                  <a:pt x="15" y="12"/>
                </a:lnTo>
                <a:lnTo>
                  <a:pt x="21" y="12"/>
                </a:lnTo>
                <a:lnTo>
                  <a:pt x="34" y="13"/>
                </a:lnTo>
                <a:lnTo>
                  <a:pt x="42" y="13"/>
                </a:lnTo>
                <a:lnTo>
                  <a:pt x="46" y="4"/>
                </a:lnTo>
                <a:lnTo>
                  <a:pt x="39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" name=""/>
          <p:cNvSpPr/>
          <p:nvPr/>
        </p:nvSpPr>
        <p:spPr>
          <a:xfrm>
            <a:off x="2038320" y="6404040"/>
            <a:ext cx="47520" cy="57240"/>
          </a:xfrm>
          <a:custGeom>
            <a:avLst/>
            <a:gdLst/>
            <a:ahLst/>
            <a:rect l="l" t="t" r="r" b="b"/>
            <a:pathLst>
              <a:path w="30" h="36">
                <a:moveTo>
                  <a:pt x="2" y="0"/>
                </a:moveTo>
                <a:lnTo>
                  <a:pt x="0" y="8"/>
                </a:lnTo>
                <a:lnTo>
                  <a:pt x="2" y="11"/>
                </a:lnTo>
                <a:lnTo>
                  <a:pt x="5" y="14"/>
                </a:lnTo>
                <a:lnTo>
                  <a:pt x="8" y="17"/>
                </a:lnTo>
                <a:lnTo>
                  <a:pt x="10" y="21"/>
                </a:lnTo>
                <a:lnTo>
                  <a:pt x="12" y="24"/>
                </a:lnTo>
                <a:lnTo>
                  <a:pt x="16" y="29"/>
                </a:lnTo>
                <a:lnTo>
                  <a:pt x="19" y="32"/>
                </a:lnTo>
                <a:lnTo>
                  <a:pt x="23" y="36"/>
                </a:lnTo>
                <a:lnTo>
                  <a:pt x="30" y="28"/>
                </a:lnTo>
                <a:lnTo>
                  <a:pt x="26" y="25"/>
                </a:lnTo>
                <a:lnTo>
                  <a:pt x="23" y="22"/>
                </a:lnTo>
                <a:lnTo>
                  <a:pt x="21" y="19"/>
                </a:lnTo>
                <a:lnTo>
                  <a:pt x="18" y="16"/>
                </a:lnTo>
                <a:lnTo>
                  <a:pt x="16" y="11"/>
                </a:lnTo>
                <a:lnTo>
                  <a:pt x="14" y="9"/>
                </a:lnTo>
                <a:lnTo>
                  <a:pt x="10" y="4"/>
                </a:lnTo>
                <a:lnTo>
                  <a:pt x="7" y="1"/>
                </a:lnTo>
                <a:lnTo>
                  <a:pt x="6" y="9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" name=""/>
          <p:cNvSpPr/>
          <p:nvPr/>
        </p:nvSpPr>
        <p:spPr>
          <a:xfrm>
            <a:off x="2041560" y="640080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2" y="4"/>
                </a:moveTo>
                <a:lnTo>
                  <a:pt x="7" y="0"/>
                </a:lnTo>
                <a:lnTo>
                  <a:pt x="2" y="1"/>
                </a:lnTo>
                <a:lnTo>
                  <a:pt x="0" y="2"/>
                </a:lnTo>
                <a:lnTo>
                  <a:pt x="4" y="11"/>
                </a:lnTo>
                <a:lnTo>
                  <a:pt x="6" y="10"/>
                </a:lnTo>
                <a:lnTo>
                  <a:pt x="7" y="9"/>
                </a:lnTo>
                <a:lnTo>
                  <a:pt x="12" y="4"/>
                </a:lnTo>
                <a:lnTo>
                  <a:pt x="2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3" name=""/>
          <p:cNvSpPr/>
          <p:nvPr/>
        </p:nvSpPr>
        <p:spPr>
          <a:xfrm>
            <a:off x="2044800" y="6388200"/>
            <a:ext cx="1584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0"/>
                </a:move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10" y="13"/>
                </a:lnTo>
                <a:lnTo>
                  <a:pt x="10" y="9"/>
                </a:lnTo>
                <a:lnTo>
                  <a:pt x="10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4" name=""/>
          <p:cNvSpPr/>
          <p:nvPr/>
        </p:nvSpPr>
        <p:spPr>
          <a:xfrm>
            <a:off x="2052720" y="6388200"/>
            <a:ext cx="27000" cy="14040"/>
          </a:xfrm>
          <a:custGeom>
            <a:avLst/>
            <a:gdLst/>
            <a:ahLst/>
            <a:rect l="l" t="t" r="r" b="b"/>
            <a:pathLst>
              <a:path w="17" h="9">
                <a:moveTo>
                  <a:pt x="17" y="5"/>
                </a:moveTo>
                <a:lnTo>
                  <a:pt x="12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lnTo>
                  <a:pt x="8" y="9"/>
                </a:lnTo>
                <a:lnTo>
                  <a:pt x="12" y="9"/>
                </a:lnTo>
                <a:lnTo>
                  <a:pt x="7" y="5"/>
                </a:lnTo>
                <a:lnTo>
                  <a:pt x="17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5" name=""/>
          <p:cNvSpPr/>
          <p:nvPr/>
        </p:nvSpPr>
        <p:spPr>
          <a:xfrm>
            <a:off x="2063880" y="6396120"/>
            <a:ext cx="87120" cy="31680"/>
          </a:xfrm>
          <a:custGeom>
            <a:avLst/>
            <a:gdLst/>
            <a:ahLst/>
            <a:rect l="l" t="t" r="r" b="b"/>
            <a:pathLst>
              <a:path w="55" h="20">
                <a:moveTo>
                  <a:pt x="55" y="9"/>
                </a:moveTo>
                <a:lnTo>
                  <a:pt x="55" y="9"/>
                </a:lnTo>
                <a:lnTo>
                  <a:pt x="49" y="9"/>
                </a:lnTo>
                <a:lnTo>
                  <a:pt x="43" y="9"/>
                </a:lnTo>
                <a:lnTo>
                  <a:pt x="35" y="8"/>
                </a:lnTo>
                <a:lnTo>
                  <a:pt x="27" y="7"/>
                </a:lnTo>
                <a:lnTo>
                  <a:pt x="23" y="7"/>
                </a:lnTo>
                <a:lnTo>
                  <a:pt x="20" y="6"/>
                </a:lnTo>
                <a:lnTo>
                  <a:pt x="16" y="5"/>
                </a:lnTo>
                <a:lnTo>
                  <a:pt x="14" y="3"/>
                </a:lnTo>
                <a:lnTo>
                  <a:pt x="12" y="2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0" y="4"/>
                </a:lnTo>
                <a:lnTo>
                  <a:pt x="1" y="6"/>
                </a:lnTo>
                <a:lnTo>
                  <a:pt x="3" y="7"/>
                </a:lnTo>
                <a:lnTo>
                  <a:pt x="6" y="9"/>
                </a:lnTo>
                <a:lnTo>
                  <a:pt x="8" y="12"/>
                </a:lnTo>
                <a:lnTo>
                  <a:pt x="13" y="14"/>
                </a:lnTo>
                <a:lnTo>
                  <a:pt x="16" y="14"/>
                </a:lnTo>
                <a:lnTo>
                  <a:pt x="21" y="16"/>
                </a:lnTo>
                <a:lnTo>
                  <a:pt x="25" y="17"/>
                </a:lnTo>
                <a:lnTo>
                  <a:pt x="34" y="18"/>
                </a:lnTo>
                <a:lnTo>
                  <a:pt x="42" y="19"/>
                </a:lnTo>
                <a:lnTo>
                  <a:pt x="49" y="20"/>
                </a:lnTo>
                <a:lnTo>
                  <a:pt x="55" y="20"/>
                </a:lnTo>
                <a:lnTo>
                  <a:pt x="5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6" name=""/>
          <p:cNvSpPr/>
          <p:nvPr/>
        </p:nvSpPr>
        <p:spPr>
          <a:xfrm>
            <a:off x="2144880" y="6388200"/>
            <a:ext cx="20520" cy="39600"/>
          </a:xfrm>
          <a:custGeom>
            <a:avLst/>
            <a:gdLst/>
            <a:ahLst/>
            <a:rect l="l" t="t" r="r" b="b"/>
            <a:pathLst>
              <a:path w="13" h="25">
                <a:moveTo>
                  <a:pt x="6" y="9"/>
                </a:moveTo>
                <a:lnTo>
                  <a:pt x="9" y="0"/>
                </a:lnTo>
                <a:lnTo>
                  <a:pt x="7" y="1"/>
                </a:lnTo>
                <a:lnTo>
                  <a:pt x="5" y="2"/>
                </a:lnTo>
                <a:lnTo>
                  <a:pt x="3" y="3"/>
                </a:lnTo>
                <a:lnTo>
                  <a:pt x="2" y="6"/>
                </a:lnTo>
                <a:lnTo>
                  <a:pt x="1" y="9"/>
                </a:lnTo>
                <a:lnTo>
                  <a:pt x="0" y="12"/>
                </a:lnTo>
                <a:lnTo>
                  <a:pt x="0" y="15"/>
                </a:lnTo>
                <a:lnTo>
                  <a:pt x="0" y="16"/>
                </a:lnTo>
                <a:lnTo>
                  <a:pt x="0" y="16"/>
                </a:lnTo>
                <a:lnTo>
                  <a:pt x="2" y="15"/>
                </a:lnTo>
                <a:lnTo>
                  <a:pt x="2" y="25"/>
                </a:lnTo>
                <a:lnTo>
                  <a:pt x="6" y="24"/>
                </a:lnTo>
                <a:lnTo>
                  <a:pt x="7" y="22"/>
                </a:lnTo>
                <a:lnTo>
                  <a:pt x="8" y="21"/>
                </a:lnTo>
                <a:lnTo>
                  <a:pt x="9" y="19"/>
                </a:lnTo>
                <a:lnTo>
                  <a:pt x="10" y="16"/>
                </a:lnTo>
                <a:lnTo>
                  <a:pt x="10" y="13"/>
                </a:lnTo>
                <a:lnTo>
                  <a:pt x="11" y="11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13" y="2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7" name=""/>
          <p:cNvSpPr/>
          <p:nvPr/>
        </p:nvSpPr>
        <p:spPr>
          <a:xfrm>
            <a:off x="2160720" y="638964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0"/>
                </a:move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8" name=""/>
          <p:cNvSpPr/>
          <p:nvPr/>
        </p:nvSpPr>
        <p:spPr>
          <a:xfrm>
            <a:off x="2151000" y="6381720"/>
            <a:ext cx="14400" cy="19080"/>
          </a:xfrm>
          <a:custGeom>
            <a:avLst/>
            <a:gdLst/>
            <a:ahLst/>
            <a:rect l="l" t="t" r="r" b="b"/>
            <a:pathLst>
              <a:path w="9" h="12">
                <a:moveTo>
                  <a:pt x="2" y="0"/>
                </a:moveTo>
                <a:lnTo>
                  <a:pt x="0" y="9"/>
                </a:lnTo>
                <a:lnTo>
                  <a:pt x="2" y="12"/>
                </a:lnTo>
                <a:lnTo>
                  <a:pt x="9" y="5"/>
                </a:lnTo>
                <a:lnTo>
                  <a:pt x="7" y="2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9" name=""/>
          <p:cNvSpPr/>
          <p:nvPr/>
        </p:nvSpPr>
        <p:spPr>
          <a:xfrm>
            <a:off x="2154240" y="638172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0" name=""/>
          <p:cNvSpPr/>
          <p:nvPr/>
        </p:nvSpPr>
        <p:spPr>
          <a:xfrm>
            <a:off x="1554120" y="2638440"/>
            <a:ext cx="1766880" cy="3475080"/>
          </a:xfrm>
          <a:custGeom>
            <a:avLst/>
            <a:gdLst/>
            <a:ahLst/>
            <a:rect l="l" t="t" r="r" b="b"/>
            <a:pathLst>
              <a:path w="1113" h="2189">
                <a:moveTo>
                  <a:pt x="797" y="889"/>
                </a:moveTo>
                <a:lnTo>
                  <a:pt x="795" y="889"/>
                </a:lnTo>
                <a:lnTo>
                  <a:pt x="792" y="890"/>
                </a:lnTo>
                <a:lnTo>
                  <a:pt x="790" y="890"/>
                </a:lnTo>
                <a:lnTo>
                  <a:pt x="788" y="891"/>
                </a:lnTo>
                <a:lnTo>
                  <a:pt x="786" y="893"/>
                </a:lnTo>
                <a:lnTo>
                  <a:pt x="784" y="895"/>
                </a:lnTo>
                <a:lnTo>
                  <a:pt x="784" y="897"/>
                </a:lnTo>
                <a:lnTo>
                  <a:pt x="783" y="898"/>
                </a:lnTo>
                <a:lnTo>
                  <a:pt x="783" y="903"/>
                </a:lnTo>
                <a:lnTo>
                  <a:pt x="784" y="907"/>
                </a:lnTo>
                <a:lnTo>
                  <a:pt x="785" y="911"/>
                </a:lnTo>
                <a:lnTo>
                  <a:pt x="787" y="914"/>
                </a:lnTo>
                <a:lnTo>
                  <a:pt x="788" y="917"/>
                </a:lnTo>
                <a:lnTo>
                  <a:pt x="790" y="919"/>
                </a:lnTo>
                <a:lnTo>
                  <a:pt x="793" y="921"/>
                </a:lnTo>
                <a:lnTo>
                  <a:pt x="795" y="923"/>
                </a:lnTo>
                <a:lnTo>
                  <a:pt x="807" y="931"/>
                </a:lnTo>
                <a:lnTo>
                  <a:pt x="820" y="939"/>
                </a:lnTo>
                <a:lnTo>
                  <a:pt x="823" y="940"/>
                </a:lnTo>
                <a:lnTo>
                  <a:pt x="828" y="942"/>
                </a:lnTo>
                <a:lnTo>
                  <a:pt x="837" y="946"/>
                </a:lnTo>
                <a:lnTo>
                  <a:pt x="846" y="951"/>
                </a:lnTo>
                <a:lnTo>
                  <a:pt x="851" y="953"/>
                </a:lnTo>
                <a:lnTo>
                  <a:pt x="855" y="956"/>
                </a:lnTo>
                <a:lnTo>
                  <a:pt x="859" y="959"/>
                </a:lnTo>
                <a:lnTo>
                  <a:pt x="863" y="962"/>
                </a:lnTo>
                <a:lnTo>
                  <a:pt x="865" y="964"/>
                </a:lnTo>
                <a:lnTo>
                  <a:pt x="866" y="965"/>
                </a:lnTo>
                <a:lnTo>
                  <a:pt x="867" y="967"/>
                </a:lnTo>
                <a:lnTo>
                  <a:pt x="868" y="968"/>
                </a:lnTo>
                <a:lnTo>
                  <a:pt x="869" y="970"/>
                </a:lnTo>
                <a:lnTo>
                  <a:pt x="869" y="972"/>
                </a:lnTo>
                <a:lnTo>
                  <a:pt x="870" y="973"/>
                </a:lnTo>
                <a:lnTo>
                  <a:pt x="869" y="974"/>
                </a:lnTo>
                <a:lnTo>
                  <a:pt x="869" y="977"/>
                </a:lnTo>
                <a:lnTo>
                  <a:pt x="869" y="981"/>
                </a:lnTo>
                <a:lnTo>
                  <a:pt x="869" y="982"/>
                </a:lnTo>
                <a:lnTo>
                  <a:pt x="868" y="984"/>
                </a:lnTo>
                <a:lnTo>
                  <a:pt x="867" y="985"/>
                </a:lnTo>
                <a:lnTo>
                  <a:pt x="866" y="987"/>
                </a:lnTo>
                <a:lnTo>
                  <a:pt x="865" y="989"/>
                </a:lnTo>
                <a:lnTo>
                  <a:pt x="863" y="991"/>
                </a:lnTo>
                <a:lnTo>
                  <a:pt x="860" y="993"/>
                </a:lnTo>
                <a:lnTo>
                  <a:pt x="857" y="995"/>
                </a:lnTo>
                <a:lnTo>
                  <a:pt x="855" y="996"/>
                </a:lnTo>
                <a:lnTo>
                  <a:pt x="853" y="997"/>
                </a:lnTo>
                <a:lnTo>
                  <a:pt x="852" y="999"/>
                </a:lnTo>
                <a:lnTo>
                  <a:pt x="852" y="1001"/>
                </a:lnTo>
                <a:lnTo>
                  <a:pt x="851" y="1002"/>
                </a:lnTo>
                <a:lnTo>
                  <a:pt x="851" y="1004"/>
                </a:lnTo>
                <a:lnTo>
                  <a:pt x="851" y="1006"/>
                </a:lnTo>
                <a:lnTo>
                  <a:pt x="851" y="1008"/>
                </a:lnTo>
                <a:lnTo>
                  <a:pt x="851" y="1009"/>
                </a:lnTo>
                <a:lnTo>
                  <a:pt x="851" y="1011"/>
                </a:lnTo>
                <a:lnTo>
                  <a:pt x="852" y="1013"/>
                </a:lnTo>
                <a:lnTo>
                  <a:pt x="852" y="1015"/>
                </a:lnTo>
                <a:lnTo>
                  <a:pt x="854" y="1019"/>
                </a:lnTo>
                <a:lnTo>
                  <a:pt x="857" y="1022"/>
                </a:lnTo>
                <a:lnTo>
                  <a:pt x="859" y="1026"/>
                </a:lnTo>
                <a:lnTo>
                  <a:pt x="862" y="1029"/>
                </a:lnTo>
                <a:lnTo>
                  <a:pt x="865" y="1032"/>
                </a:lnTo>
                <a:lnTo>
                  <a:pt x="867" y="1035"/>
                </a:lnTo>
                <a:lnTo>
                  <a:pt x="872" y="1039"/>
                </a:lnTo>
                <a:lnTo>
                  <a:pt x="874" y="1041"/>
                </a:lnTo>
                <a:lnTo>
                  <a:pt x="877" y="1041"/>
                </a:lnTo>
                <a:lnTo>
                  <a:pt x="881" y="1042"/>
                </a:lnTo>
                <a:lnTo>
                  <a:pt x="885" y="1042"/>
                </a:lnTo>
                <a:lnTo>
                  <a:pt x="888" y="1043"/>
                </a:lnTo>
                <a:lnTo>
                  <a:pt x="891" y="1046"/>
                </a:lnTo>
                <a:lnTo>
                  <a:pt x="894" y="1050"/>
                </a:lnTo>
                <a:lnTo>
                  <a:pt x="894" y="1058"/>
                </a:lnTo>
                <a:lnTo>
                  <a:pt x="894" y="1066"/>
                </a:lnTo>
                <a:lnTo>
                  <a:pt x="892" y="1072"/>
                </a:lnTo>
                <a:lnTo>
                  <a:pt x="890" y="1079"/>
                </a:lnTo>
                <a:lnTo>
                  <a:pt x="888" y="1085"/>
                </a:lnTo>
                <a:lnTo>
                  <a:pt x="887" y="1091"/>
                </a:lnTo>
                <a:lnTo>
                  <a:pt x="884" y="1097"/>
                </a:lnTo>
                <a:lnTo>
                  <a:pt x="880" y="1101"/>
                </a:lnTo>
                <a:lnTo>
                  <a:pt x="878" y="1106"/>
                </a:lnTo>
                <a:lnTo>
                  <a:pt x="874" y="1111"/>
                </a:lnTo>
                <a:lnTo>
                  <a:pt x="870" y="1116"/>
                </a:lnTo>
                <a:lnTo>
                  <a:pt x="866" y="1120"/>
                </a:lnTo>
                <a:lnTo>
                  <a:pt x="859" y="1129"/>
                </a:lnTo>
                <a:lnTo>
                  <a:pt x="850" y="1137"/>
                </a:lnTo>
                <a:lnTo>
                  <a:pt x="848" y="1139"/>
                </a:lnTo>
                <a:lnTo>
                  <a:pt x="846" y="1141"/>
                </a:lnTo>
                <a:lnTo>
                  <a:pt x="845" y="1143"/>
                </a:lnTo>
                <a:lnTo>
                  <a:pt x="845" y="1146"/>
                </a:lnTo>
                <a:lnTo>
                  <a:pt x="843" y="1151"/>
                </a:lnTo>
                <a:lnTo>
                  <a:pt x="842" y="1156"/>
                </a:lnTo>
                <a:lnTo>
                  <a:pt x="841" y="1161"/>
                </a:lnTo>
                <a:lnTo>
                  <a:pt x="840" y="1167"/>
                </a:lnTo>
                <a:lnTo>
                  <a:pt x="839" y="1169"/>
                </a:lnTo>
                <a:lnTo>
                  <a:pt x="838" y="1172"/>
                </a:lnTo>
                <a:lnTo>
                  <a:pt x="836" y="1174"/>
                </a:lnTo>
                <a:lnTo>
                  <a:pt x="834" y="1176"/>
                </a:lnTo>
                <a:lnTo>
                  <a:pt x="832" y="1179"/>
                </a:lnTo>
                <a:lnTo>
                  <a:pt x="828" y="1181"/>
                </a:lnTo>
                <a:lnTo>
                  <a:pt x="824" y="1184"/>
                </a:lnTo>
                <a:lnTo>
                  <a:pt x="818" y="1187"/>
                </a:lnTo>
                <a:lnTo>
                  <a:pt x="814" y="1189"/>
                </a:lnTo>
                <a:lnTo>
                  <a:pt x="808" y="1192"/>
                </a:lnTo>
                <a:lnTo>
                  <a:pt x="802" y="1195"/>
                </a:lnTo>
                <a:lnTo>
                  <a:pt x="796" y="1196"/>
                </a:lnTo>
                <a:lnTo>
                  <a:pt x="790" y="1199"/>
                </a:lnTo>
                <a:lnTo>
                  <a:pt x="783" y="1201"/>
                </a:lnTo>
                <a:lnTo>
                  <a:pt x="776" y="1202"/>
                </a:lnTo>
                <a:lnTo>
                  <a:pt x="770" y="1203"/>
                </a:lnTo>
                <a:lnTo>
                  <a:pt x="763" y="1204"/>
                </a:lnTo>
                <a:lnTo>
                  <a:pt x="756" y="1205"/>
                </a:lnTo>
                <a:lnTo>
                  <a:pt x="749" y="1206"/>
                </a:lnTo>
                <a:lnTo>
                  <a:pt x="743" y="1206"/>
                </a:lnTo>
                <a:lnTo>
                  <a:pt x="742" y="1206"/>
                </a:lnTo>
                <a:lnTo>
                  <a:pt x="741" y="1207"/>
                </a:lnTo>
                <a:lnTo>
                  <a:pt x="739" y="1207"/>
                </a:lnTo>
                <a:lnTo>
                  <a:pt x="737" y="1208"/>
                </a:lnTo>
                <a:lnTo>
                  <a:pt x="735" y="1209"/>
                </a:lnTo>
                <a:lnTo>
                  <a:pt x="732" y="1210"/>
                </a:lnTo>
                <a:lnTo>
                  <a:pt x="729" y="1212"/>
                </a:lnTo>
                <a:lnTo>
                  <a:pt x="727" y="1213"/>
                </a:lnTo>
                <a:lnTo>
                  <a:pt x="725" y="1214"/>
                </a:lnTo>
                <a:lnTo>
                  <a:pt x="722" y="1215"/>
                </a:lnTo>
                <a:lnTo>
                  <a:pt x="721" y="1215"/>
                </a:lnTo>
                <a:lnTo>
                  <a:pt x="719" y="1215"/>
                </a:lnTo>
                <a:lnTo>
                  <a:pt x="713" y="1215"/>
                </a:lnTo>
                <a:lnTo>
                  <a:pt x="707" y="1216"/>
                </a:lnTo>
                <a:lnTo>
                  <a:pt x="700" y="1216"/>
                </a:lnTo>
                <a:lnTo>
                  <a:pt x="694" y="1217"/>
                </a:lnTo>
                <a:lnTo>
                  <a:pt x="681" y="1219"/>
                </a:lnTo>
                <a:lnTo>
                  <a:pt x="668" y="1223"/>
                </a:lnTo>
                <a:lnTo>
                  <a:pt x="654" y="1225"/>
                </a:lnTo>
                <a:lnTo>
                  <a:pt x="640" y="1228"/>
                </a:lnTo>
                <a:lnTo>
                  <a:pt x="632" y="1229"/>
                </a:lnTo>
                <a:lnTo>
                  <a:pt x="625" y="1229"/>
                </a:lnTo>
                <a:lnTo>
                  <a:pt x="617" y="1230"/>
                </a:lnTo>
                <a:lnTo>
                  <a:pt x="608" y="1230"/>
                </a:lnTo>
                <a:lnTo>
                  <a:pt x="600" y="1230"/>
                </a:lnTo>
                <a:lnTo>
                  <a:pt x="592" y="1230"/>
                </a:lnTo>
                <a:lnTo>
                  <a:pt x="586" y="1229"/>
                </a:lnTo>
                <a:lnTo>
                  <a:pt x="579" y="1228"/>
                </a:lnTo>
                <a:lnTo>
                  <a:pt x="574" y="1227"/>
                </a:lnTo>
                <a:lnTo>
                  <a:pt x="569" y="1225"/>
                </a:lnTo>
                <a:lnTo>
                  <a:pt x="564" y="1223"/>
                </a:lnTo>
                <a:lnTo>
                  <a:pt x="559" y="1220"/>
                </a:lnTo>
                <a:lnTo>
                  <a:pt x="554" y="1220"/>
                </a:lnTo>
                <a:lnTo>
                  <a:pt x="554" y="1245"/>
                </a:lnTo>
                <a:lnTo>
                  <a:pt x="556" y="1247"/>
                </a:lnTo>
                <a:lnTo>
                  <a:pt x="560" y="1251"/>
                </a:lnTo>
                <a:lnTo>
                  <a:pt x="563" y="1253"/>
                </a:lnTo>
                <a:lnTo>
                  <a:pt x="565" y="1256"/>
                </a:lnTo>
                <a:lnTo>
                  <a:pt x="568" y="1257"/>
                </a:lnTo>
                <a:lnTo>
                  <a:pt x="569" y="1258"/>
                </a:lnTo>
                <a:lnTo>
                  <a:pt x="561" y="1258"/>
                </a:lnTo>
                <a:lnTo>
                  <a:pt x="561" y="1259"/>
                </a:lnTo>
                <a:lnTo>
                  <a:pt x="562" y="1260"/>
                </a:lnTo>
                <a:lnTo>
                  <a:pt x="563" y="1261"/>
                </a:lnTo>
                <a:lnTo>
                  <a:pt x="563" y="1262"/>
                </a:lnTo>
                <a:lnTo>
                  <a:pt x="564" y="1263"/>
                </a:lnTo>
                <a:lnTo>
                  <a:pt x="565" y="1263"/>
                </a:lnTo>
                <a:lnTo>
                  <a:pt x="567" y="1264"/>
                </a:lnTo>
                <a:lnTo>
                  <a:pt x="568" y="1264"/>
                </a:lnTo>
                <a:lnTo>
                  <a:pt x="568" y="1276"/>
                </a:lnTo>
                <a:lnTo>
                  <a:pt x="566" y="1280"/>
                </a:lnTo>
                <a:lnTo>
                  <a:pt x="564" y="1284"/>
                </a:lnTo>
                <a:lnTo>
                  <a:pt x="563" y="1288"/>
                </a:lnTo>
                <a:lnTo>
                  <a:pt x="562" y="1291"/>
                </a:lnTo>
                <a:lnTo>
                  <a:pt x="560" y="1294"/>
                </a:lnTo>
                <a:lnTo>
                  <a:pt x="559" y="1297"/>
                </a:lnTo>
                <a:lnTo>
                  <a:pt x="557" y="1299"/>
                </a:lnTo>
                <a:lnTo>
                  <a:pt x="557" y="1302"/>
                </a:lnTo>
                <a:lnTo>
                  <a:pt x="557" y="1306"/>
                </a:lnTo>
                <a:lnTo>
                  <a:pt x="557" y="1311"/>
                </a:lnTo>
                <a:lnTo>
                  <a:pt x="557" y="1313"/>
                </a:lnTo>
                <a:lnTo>
                  <a:pt x="556" y="1316"/>
                </a:lnTo>
                <a:lnTo>
                  <a:pt x="555" y="1319"/>
                </a:lnTo>
                <a:lnTo>
                  <a:pt x="552" y="1322"/>
                </a:lnTo>
                <a:lnTo>
                  <a:pt x="550" y="1326"/>
                </a:lnTo>
                <a:lnTo>
                  <a:pt x="548" y="1328"/>
                </a:lnTo>
                <a:lnTo>
                  <a:pt x="545" y="1330"/>
                </a:lnTo>
                <a:lnTo>
                  <a:pt x="543" y="1331"/>
                </a:lnTo>
                <a:lnTo>
                  <a:pt x="544" y="1333"/>
                </a:lnTo>
                <a:lnTo>
                  <a:pt x="546" y="1334"/>
                </a:lnTo>
                <a:lnTo>
                  <a:pt x="547" y="1336"/>
                </a:lnTo>
                <a:lnTo>
                  <a:pt x="549" y="1337"/>
                </a:lnTo>
                <a:lnTo>
                  <a:pt x="550" y="1340"/>
                </a:lnTo>
                <a:lnTo>
                  <a:pt x="553" y="1342"/>
                </a:lnTo>
                <a:lnTo>
                  <a:pt x="555" y="1343"/>
                </a:lnTo>
                <a:lnTo>
                  <a:pt x="556" y="1345"/>
                </a:lnTo>
                <a:lnTo>
                  <a:pt x="556" y="1347"/>
                </a:lnTo>
                <a:lnTo>
                  <a:pt x="557" y="1348"/>
                </a:lnTo>
                <a:lnTo>
                  <a:pt x="558" y="1350"/>
                </a:lnTo>
                <a:lnTo>
                  <a:pt x="559" y="1353"/>
                </a:lnTo>
                <a:lnTo>
                  <a:pt x="559" y="1355"/>
                </a:lnTo>
                <a:lnTo>
                  <a:pt x="559" y="1358"/>
                </a:lnTo>
                <a:lnTo>
                  <a:pt x="557" y="1361"/>
                </a:lnTo>
                <a:lnTo>
                  <a:pt x="556" y="1364"/>
                </a:lnTo>
                <a:lnTo>
                  <a:pt x="553" y="1368"/>
                </a:lnTo>
                <a:lnTo>
                  <a:pt x="550" y="1370"/>
                </a:lnTo>
                <a:lnTo>
                  <a:pt x="547" y="1373"/>
                </a:lnTo>
                <a:lnTo>
                  <a:pt x="542" y="1375"/>
                </a:lnTo>
                <a:lnTo>
                  <a:pt x="539" y="1378"/>
                </a:lnTo>
                <a:lnTo>
                  <a:pt x="535" y="1380"/>
                </a:lnTo>
                <a:lnTo>
                  <a:pt x="529" y="1382"/>
                </a:lnTo>
                <a:lnTo>
                  <a:pt x="525" y="1383"/>
                </a:lnTo>
                <a:lnTo>
                  <a:pt x="520" y="1385"/>
                </a:lnTo>
                <a:lnTo>
                  <a:pt x="515" y="1386"/>
                </a:lnTo>
                <a:lnTo>
                  <a:pt x="510" y="1387"/>
                </a:lnTo>
                <a:lnTo>
                  <a:pt x="505" y="1388"/>
                </a:lnTo>
                <a:lnTo>
                  <a:pt x="500" y="1389"/>
                </a:lnTo>
                <a:lnTo>
                  <a:pt x="496" y="1389"/>
                </a:lnTo>
                <a:lnTo>
                  <a:pt x="489" y="1389"/>
                </a:lnTo>
                <a:lnTo>
                  <a:pt x="484" y="1389"/>
                </a:lnTo>
                <a:lnTo>
                  <a:pt x="478" y="1388"/>
                </a:lnTo>
                <a:lnTo>
                  <a:pt x="473" y="1388"/>
                </a:lnTo>
                <a:lnTo>
                  <a:pt x="467" y="1387"/>
                </a:lnTo>
                <a:lnTo>
                  <a:pt x="463" y="1385"/>
                </a:lnTo>
                <a:lnTo>
                  <a:pt x="460" y="1384"/>
                </a:lnTo>
                <a:lnTo>
                  <a:pt x="458" y="1382"/>
                </a:lnTo>
                <a:lnTo>
                  <a:pt x="456" y="1382"/>
                </a:lnTo>
                <a:lnTo>
                  <a:pt x="454" y="1380"/>
                </a:lnTo>
                <a:lnTo>
                  <a:pt x="452" y="1379"/>
                </a:lnTo>
                <a:lnTo>
                  <a:pt x="450" y="1377"/>
                </a:lnTo>
                <a:lnTo>
                  <a:pt x="448" y="1375"/>
                </a:lnTo>
                <a:lnTo>
                  <a:pt x="445" y="1375"/>
                </a:lnTo>
                <a:lnTo>
                  <a:pt x="439" y="1372"/>
                </a:lnTo>
                <a:lnTo>
                  <a:pt x="433" y="1370"/>
                </a:lnTo>
                <a:lnTo>
                  <a:pt x="428" y="1368"/>
                </a:lnTo>
                <a:lnTo>
                  <a:pt x="424" y="1368"/>
                </a:lnTo>
                <a:lnTo>
                  <a:pt x="419" y="1367"/>
                </a:lnTo>
                <a:lnTo>
                  <a:pt x="418" y="1367"/>
                </a:lnTo>
                <a:lnTo>
                  <a:pt x="416" y="1364"/>
                </a:lnTo>
                <a:lnTo>
                  <a:pt x="414" y="1362"/>
                </a:lnTo>
                <a:lnTo>
                  <a:pt x="412" y="1361"/>
                </a:lnTo>
                <a:lnTo>
                  <a:pt x="411" y="1360"/>
                </a:lnTo>
                <a:lnTo>
                  <a:pt x="409" y="1360"/>
                </a:lnTo>
                <a:lnTo>
                  <a:pt x="407" y="1360"/>
                </a:lnTo>
                <a:lnTo>
                  <a:pt x="405" y="1360"/>
                </a:lnTo>
                <a:lnTo>
                  <a:pt x="404" y="1361"/>
                </a:lnTo>
                <a:lnTo>
                  <a:pt x="402" y="1362"/>
                </a:lnTo>
                <a:lnTo>
                  <a:pt x="400" y="1363"/>
                </a:lnTo>
                <a:lnTo>
                  <a:pt x="398" y="1366"/>
                </a:lnTo>
                <a:lnTo>
                  <a:pt x="397" y="1368"/>
                </a:lnTo>
                <a:lnTo>
                  <a:pt x="396" y="1370"/>
                </a:lnTo>
                <a:lnTo>
                  <a:pt x="395" y="1374"/>
                </a:lnTo>
                <a:lnTo>
                  <a:pt x="395" y="1376"/>
                </a:lnTo>
                <a:lnTo>
                  <a:pt x="395" y="1380"/>
                </a:lnTo>
                <a:lnTo>
                  <a:pt x="395" y="1383"/>
                </a:lnTo>
                <a:lnTo>
                  <a:pt x="397" y="1389"/>
                </a:lnTo>
                <a:lnTo>
                  <a:pt x="398" y="1397"/>
                </a:lnTo>
                <a:lnTo>
                  <a:pt x="401" y="1407"/>
                </a:lnTo>
                <a:lnTo>
                  <a:pt x="403" y="1419"/>
                </a:lnTo>
                <a:lnTo>
                  <a:pt x="404" y="1432"/>
                </a:lnTo>
                <a:lnTo>
                  <a:pt x="405" y="1439"/>
                </a:lnTo>
                <a:lnTo>
                  <a:pt x="406" y="1446"/>
                </a:lnTo>
                <a:lnTo>
                  <a:pt x="406" y="1454"/>
                </a:lnTo>
                <a:lnTo>
                  <a:pt x="407" y="1461"/>
                </a:lnTo>
                <a:lnTo>
                  <a:pt x="411" y="1461"/>
                </a:lnTo>
                <a:lnTo>
                  <a:pt x="419" y="1462"/>
                </a:lnTo>
                <a:lnTo>
                  <a:pt x="425" y="1464"/>
                </a:lnTo>
                <a:lnTo>
                  <a:pt x="430" y="1465"/>
                </a:lnTo>
                <a:lnTo>
                  <a:pt x="432" y="1465"/>
                </a:lnTo>
                <a:lnTo>
                  <a:pt x="434" y="1467"/>
                </a:lnTo>
                <a:lnTo>
                  <a:pt x="437" y="1468"/>
                </a:lnTo>
                <a:lnTo>
                  <a:pt x="438" y="1470"/>
                </a:lnTo>
                <a:lnTo>
                  <a:pt x="437" y="1472"/>
                </a:lnTo>
                <a:lnTo>
                  <a:pt x="435" y="1473"/>
                </a:lnTo>
                <a:lnTo>
                  <a:pt x="433" y="1476"/>
                </a:lnTo>
                <a:lnTo>
                  <a:pt x="431" y="1479"/>
                </a:lnTo>
                <a:lnTo>
                  <a:pt x="438" y="1479"/>
                </a:lnTo>
                <a:lnTo>
                  <a:pt x="444" y="1479"/>
                </a:lnTo>
                <a:lnTo>
                  <a:pt x="451" y="1479"/>
                </a:lnTo>
                <a:lnTo>
                  <a:pt x="459" y="1479"/>
                </a:lnTo>
                <a:lnTo>
                  <a:pt x="461" y="1477"/>
                </a:lnTo>
                <a:lnTo>
                  <a:pt x="462" y="1476"/>
                </a:lnTo>
                <a:lnTo>
                  <a:pt x="463" y="1474"/>
                </a:lnTo>
                <a:lnTo>
                  <a:pt x="463" y="1473"/>
                </a:lnTo>
                <a:lnTo>
                  <a:pt x="462" y="1472"/>
                </a:lnTo>
                <a:lnTo>
                  <a:pt x="461" y="1471"/>
                </a:lnTo>
                <a:lnTo>
                  <a:pt x="460" y="1470"/>
                </a:lnTo>
                <a:lnTo>
                  <a:pt x="459" y="1469"/>
                </a:lnTo>
                <a:lnTo>
                  <a:pt x="452" y="1465"/>
                </a:lnTo>
                <a:lnTo>
                  <a:pt x="449" y="1465"/>
                </a:lnTo>
                <a:lnTo>
                  <a:pt x="449" y="1464"/>
                </a:lnTo>
                <a:lnTo>
                  <a:pt x="450" y="1463"/>
                </a:lnTo>
                <a:lnTo>
                  <a:pt x="451" y="1462"/>
                </a:lnTo>
                <a:lnTo>
                  <a:pt x="453" y="1462"/>
                </a:lnTo>
                <a:lnTo>
                  <a:pt x="456" y="1462"/>
                </a:lnTo>
                <a:lnTo>
                  <a:pt x="459" y="1461"/>
                </a:lnTo>
                <a:lnTo>
                  <a:pt x="462" y="1460"/>
                </a:lnTo>
                <a:lnTo>
                  <a:pt x="464" y="1459"/>
                </a:lnTo>
                <a:lnTo>
                  <a:pt x="465" y="1458"/>
                </a:lnTo>
                <a:lnTo>
                  <a:pt x="466" y="1458"/>
                </a:lnTo>
                <a:lnTo>
                  <a:pt x="468" y="1456"/>
                </a:lnTo>
                <a:lnTo>
                  <a:pt x="482" y="1453"/>
                </a:lnTo>
                <a:lnTo>
                  <a:pt x="484" y="1454"/>
                </a:lnTo>
                <a:lnTo>
                  <a:pt x="486" y="1457"/>
                </a:lnTo>
                <a:lnTo>
                  <a:pt x="487" y="1459"/>
                </a:lnTo>
                <a:lnTo>
                  <a:pt x="487" y="1461"/>
                </a:lnTo>
                <a:lnTo>
                  <a:pt x="488" y="1465"/>
                </a:lnTo>
                <a:lnTo>
                  <a:pt x="489" y="1467"/>
                </a:lnTo>
                <a:lnTo>
                  <a:pt x="489" y="1471"/>
                </a:lnTo>
                <a:lnTo>
                  <a:pt x="489" y="1473"/>
                </a:lnTo>
                <a:lnTo>
                  <a:pt x="489" y="1486"/>
                </a:lnTo>
                <a:lnTo>
                  <a:pt x="489" y="1495"/>
                </a:lnTo>
                <a:lnTo>
                  <a:pt x="489" y="1498"/>
                </a:lnTo>
                <a:lnTo>
                  <a:pt x="488" y="1501"/>
                </a:lnTo>
                <a:lnTo>
                  <a:pt x="487" y="1503"/>
                </a:lnTo>
                <a:lnTo>
                  <a:pt x="487" y="1504"/>
                </a:lnTo>
                <a:lnTo>
                  <a:pt x="486" y="1506"/>
                </a:lnTo>
                <a:lnTo>
                  <a:pt x="485" y="1506"/>
                </a:lnTo>
                <a:lnTo>
                  <a:pt x="483" y="1508"/>
                </a:lnTo>
                <a:lnTo>
                  <a:pt x="481" y="1509"/>
                </a:lnTo>
                <a:lnTo>
                  <a:pt x="480" y="1510"/>
                </a:lnTo>
                <a:lnTo>
                  <a:pt x="477" y="1510"/>
                </a:lnTo>
                <a:lnTo>
                  <a:pt x="474" y="1511"/>
                </a:lnTo>
                <a:lnTo>
                  <a:pt x="472" y="1512"/>
                </a:lnTo>
                <a:lnTo>
                  <a:pt x="468" y="1512"/>
                </a:lnTo>
                <a:lnTo>
                  <a:pt x="465" y="1512"/>
                </a:lnTo>
                <a:lnTo>
                  <a:pt x="463" y="1512"/>
                </a:lnTo>
                <a:lnTo>
                  <a:pt x="461" y="1511"/>
                </a:lnTo>
                <a:lnTo>
                  <a:pt x="459" y="1510"/>
                </a:lnTo>
                <a:lnTo>
                  <a:pt x="458" y="1509"/>
                </a:lnTo>
                <a:lnTo>
                  <a:pt x="457" y="1507"/>
                </a:lnTo>
                <a:lnTo>
                  <a:pt x="456" y="1506"/>
                </a:lnTo>
                <a:lnTo>
                  <a:pt x="455" y="1505"/>
                </a:lnTo>
                <a:lnTo>
                  <a:pt x="454" y="1503"/>
                </a:lnTo>
                <a:lnTo>
                  <a:pt x="453" y="1499"/>
                </a:lnTo>
                <a:lnTo>
                  <a:pt x="452" y="1495"/>
                </a:lnTo>
                <a:lnTo>
                  <a:pt x="452" y="1491"/>
                </a:lnTo>
                <a:lnTo>
                  <a:pt x="452" y="1486"/>
                </a:lnTo>
                <a:lnTo>
                  <a:pt x="451" y="1487"/>
                </a:lnTo>
                <a:lnTo>
                  <a:pt x="450" y="1487"/>
                </a:lnTo>
                <a:lnTo>
                  <a:pt x="449" y="1487"/>
                </a:lnTo>
                <a:lnTo>
                  <a:pt x="447" y="1487"/>
                </a:lnTo>
                <a:lnTo>
                  <a:pt x="444" y="1486"/>
                </a:lnTo>
                <a:lnTo>
                  <a:pt x="438" y="1486"/>
                </a:lnTo>
                <a:lnTo>
                  <a:pt x="436" y="1486"/>
                </a:lnTo>
                <a:lnTo>
                  <a:pt x="433" y="1487"/>
                </a:lnTo>
                <a:lnTo>
                  <a:pt x="431" y="1487"/>
                </a:lnTo>
                <a:lnTo>
                  <a:pt x="429" y="1488"/>
                </a:lnTo>
                <a:lnTo>
                  <a:pt x="425" y="1490"/>
                </a:lnTo>
                <a:lnTo>
                  <a:pt x="422" y="1492"/>
                </a:lnTo>
                <a:lnTo>
                  <a:pt x="417" y="1498"/>
                </a:lnTo>
                <a:lnTo>
                  <a:pt x="411" y="1503"/>
                </a:lnTo>
                <a:lnTo>
                  <a:pt x="412" y="1506"/>
                </a:lnTo>
                <a:lnTo>
                  <a:pt x="416" y="1508"/>
                </a:lnTo>
                <a:lnTo>
                  <a:pt x="419" y="1512"/>
                </a:lnTo>
                <a:lnTo>
                  <a:pt x="425" y="1514"/>
                </a:lnTo>
                <a:lnTo>
                  <a:pt x="430" y="1517"/>
                </a:lnTo>
                <a:lnTo>
                  <a:pt x="435" y="1520"/>
                </a:lnTo>
                <a:lnTo>
                  <a:pt x="438" y="1520"/>
                </a:lnTo>
                <a:lnTo>
                  <a:pt x="440" y="1521"/>
                </a:lnTo>
                <a:lnTo>
                  <a:pt x="443" y="1522"/>
                </a:lnTo>
                <a:lnTo>
                  <a:pt x="445" y="1522"/>
                </a:lnTo>
                <a:lnTo>
                  <a:pt x="444" y="1524"/>
                </a:lnTo>
                <a:lnTo>
                  <a:pt x="443" y="1526"/>
                </a:lnTo>
                <a:lnTo>
                  <a:pt x="441" y="1527"/>
                </a:lnTo>
                <a:lnTo>
                  <a:pt x="440" y="1528"/>
                </a:lnTo>
                <a:lnTo>
                  <a:pt x="436" y="1531"/>
                </a:lnTo>
                <a:lnTo>
                  <a:pt x="431" y="1533"/>
                </a:lnTo>
                <a:lnTo>
                  <a:pt x="427" y="1534"/>
                </a:lnTo>
                <a:lnTo>
                  <a:pt x="422" y="1535"/>
                </a:lnTo>
                <a:lnTo>
                  <a:pt x="420" y="1537"/>
                </a:lnTo>
                <a:lnTo>
                  <a:pt x="418" y="1538"/>
                </a:lnTo>
                <a:lnTo>
                  <a:pt x="416" y="1539"/>
                </a:lnTo>
                <a:lnTo>
                  <a:pt x="414" y="1541"/>
                </a:lnTo>
                <a:lnTo>
                  <a:pt x="411" y="1543"/>
                </a:lnTo>
                <a:lnTo>
                  <a:pt x="410" y="1547"/>
                </a:lnTo>
                <a:lnTo>
                  <a:pt x="407" y="1553"/>
                </a:lnTo>
                <a:lnTo>
                  <a:pt x="404" y="1559"/>
                </a:lnTo>
                <a:lnTo>
                  <a:pt x="401" y="1565"/>
                </a:lnTo>
                <a:lnTo>
                  <a:pt x="398" y="1571"/>
                </a:lnTo>
                <a:lnTo>
                  <a:pt x="397" y="1576"/>
                </a:lnTo>
                <a:lnTo>
                  <a:pt x="397" y="1580"/>
                </a:lnTo>
                <a:lnTo>
                  <a:pt x="397" y="1584"/>
                </a:lnTo>
                <a:lnTo>
                  <a:pt x="397" y="1589"/>
                </a:lnTo>
                <a:lnTo>
                  <a:pt x="398" y="1593"/>
                </a:lnTo>
                <a:lnTo>
                  <a:pt x="400" y="1596"/>
                </a:lnTo>
                <a:lnTo>
                  <a:pt x="401" y="1598"/>
                </a:lnTo>
                <a:lnTo>
                  <a:pt x="402" y="1601"/>
                </a:lnTo>
                <a:lnTo>
                  <a:pt x="403" y="1603"/>
                </a:lnTo>
                <a:lnTo>
                  <a:pt x="404" y="1606"/>
                </a:lnTo>
                <a:lnTo>
                  <a:pt x="403" y="1612"/>
                </a:lnTo>
                <a:lnTo>
                  <a:pt x="403" y="1617"/>
                </a:lnTo>
                <a:lnTo>
                  <a:pt x="401" y="1621"/>
                </a:lnTo>
                <a:lnTo>
                  <a:pt x="400" y="1624"/>
                </a:lnTo>
                <a:lnTo>
                  <a:pt x="397" y="1628"/>
                </a:lnTo>
                <a:lnTo>
                  <a:pt x="396" y="1631"/>
                </a:lnTo>
                <a:lnTo>
                  <a:pt x="394" y="1632"/>
                </a:lnTo>
                <a:lnTo>
                  <a:pt x="392" y="1635"/>
                </a:lnTo>
                <a:lnTo>
                  <a:pt x="388" y="1638"/>
                </a:lnTo>
                <a:lnTo>
                  <a:pt x="384" y="1642"/>
                </a:lnTo>
                <a:lnTo>
                  <a:pt x="383" y="1643"/>
                </a:lnTo>
                <a:lnTo>
                  <a:pt x="382" y="1645"/>
                </a:lnTo>
                <a:lnTo>
                  <a:pt x="381" y="1647"/>
                </a:lnTo>
                <a:lnTo>
                  <a:pt x="380" y="1650"/>
                </a:lnTo>
                <a:lnTo>
                  <a:pt x="380" y="1652"/>
                </a:lnTo>
                <a:lnTo>
                  <a:pt x="381" y="1652"/>
                </a:lnTo>
                <a:lnTo>
                  <a:pt x="382" y="1654"/>
                </a:lnTo>
                <a:lnTo>
                  <a:pt x="382" y="1655"/>
                </a:lnTo>
                <a:lnTo>
                  <a:pt x="384" y="1658"/>
                </a:lnTo>
                <a:lnTo>
                  <a:pt x="386" y="1660"/>
                </a:lnTo>
                <a:lnTo>
                  <a:pt x="390" y="1664"/>
                </a:lnTo>
                <a:lnTo>
                  <a:pt x="395" y="1667"/>
                </a:lnTo>
                <a:lnTo>
                  <a:pt x="386" y="1666"/>
                </a:lnTo>
                <a:lnTo>
                  <a:pt x="377" y="1665"/>
                </a:lnTo>
                <a:lnTo>
                  <a:pt x="373" y="1665"/>
                </a:lnTo>
                <a:lnTo>
                  <a:pt x="369" y="1665"/>
                </a:lnTo>
                <a:lnTo>
                  <a:pt x="364" y="1665"/>
                </a:lnTo>
                <a:lnTo>
                  <a:pt x="360" y="1665"/>
                </a:lnTo>
                <a:lnTo>
                  <a:pt x="356" y="1666"/>
                </a:lnTo>
                <a:lnTo>
                  <a:pt x="353" y="1667"/>
                </a:lnTo>
                <a:lnTo>
                  <a:pt x="349" y="1669"/>
                </a:lnTo>
                <a:lnTo>
                  <a:pt x="347" y="1671"/>
                </a:lnTo>
                <a:lnTo>
                  <a:pt x="345" y="1672"/>
                </a:lnTo>
                <a:lnTo>
                  <a:pt x="344" y="1673"/>
                </a:lnTo>
                <a:lnTo>
                  <a:pt x="343" y="1674"/>
                </a:lnTo>
                <a:lnTo>
                  <a:pt x="342" y="1675"/>
                </a:lnTo>
                <a:lnTo>
                  <a:pt x="342" y="1677"/>
                </a:lnTo>
                <a:lnTo>
                  <a:pt x="341" y="1679"/>
                </a:lnTo>
                <a:lnTo>
                  <a:pt x="341" y="1680"/>
                </a:lnTo>
                <a:lnTo>
                  <a:pt x="341" y="1682"/>
                </a:lnTo>
                <a:lnTo>
                  <a:pt x="337" y="1682"/>
                </a:lnTo>
                <a:lnTo>
                  <a:pt x="335" y="1682"/>
                </a:lnTo>
                <a:lnTo>
                  <a:pt x="332" y="1683"/>
                </a:lnTo>
                <a:lnTo>
                  <a:pt x="328" y="1684"/>
                </a:lnTo>
                <a:lnTo>
                  <a:pt x="326" y="1686"/>
                </a:lnTo>
                <a:lnTo>
                  <a:pt x="323" y="1686"/>
                </a:lnTo>
                <a:lnTo>
                  <a:pt x="321" y="1688"/>
                </a:lnTo>
                <a:lnTo>
                  <a:pt x="318" y="1690"/>
                </a:lnTo>
                <a:lnTo>
                  <a:pt x="315" y="1692"/>
                </a:lnTo>
                <a:lnTo>
                  <a:pt x="313" y="1694"/>
                </a:lnTo>
                <a:lnTo>
                  <a:pt x="311" y="1697"/>
                </a:lnTo>
                <a:lnTo>
                  <a:pt x="308" y="1700"/>
                </a:lnTo>
                <a:lnTo>
                  <a:pt x="304" y="1705"/>
                </a:lnTo>
                <a:lnTo>
                  <a:pt x="300" y="1711"/>
                </a:lnTo>
                <a:lnTo>
                  <a:pt x="297" y="1717"/>
                </a:lnTo>
                <a:lnTo>
                  <a:pt x="293" y="1723"/>
                </a:lnTo>
                <a:lnTo>
                  <a:pt x="291" y="1729"/>
                </a:lnTo>
                <a:lnTo>
                  <a:pt x="288" y="1735"/>
                </a:lnTo>
                <a:lnTo>
                  <a:pt x="287" y="1742"/>
                </a:lnTo>
                <a:lnTo>
                  <a:pt x="286" y="1747"/>
                </a:lnTo>
                <a:lnTo>
                  <a:pt x="284" y="1752"/>
                </a:lnTo>
                <a:lnTo>
                  <a:pt x="284" y="1756"/>
                </a:lnTo>
                <a:lnTo>
                  <a:pt x="284" y="1758"/>
                </a:lnTo>
                <a:lnTo>
                  <a:pt x="285" y="1759"/>
                </a:lnTo>
                <a:lnTo>
                  <a:pt x="286" y="1760"/>
                </a:lnTo>
                <a:lnTo>
                  <a:pt x="287" y="1762"/>
                </a:lnTo>
                <a:lnTo>
                  <a:pt x="288" y="1765"/>
                </a:lnTo>
                <a:lnTo>
                  <a:pt x="292" y="1769"/>
                </a:lnTo>
                <a:lnTo>
                  <a:pt x="295" y="1774"/>
                </a:lnTo>
                <a:lnTo>
                  <a:pt x="300" y="1778"/>
                </a:lnTo>
                <a:lnTo>
                  <a:pt x="305" y="1783"/>
                </a:lnTo>
                <a:lnTo>
                  <a:pt x="309" y="1789"/>
                </a:lnTo>
                <a:lnTo>
                  <a:pt x="319" y="1797"/>
                </a:lnTo>
                <a:lnTo>
                  <a:pt x="328" y="1805"/>
                </a:lnTo>
                <a:lnTo>
                  <a:pt x="332" y="1808"/>
                </a:lnTo>
                <a:lnTo>
                  <a:pt x="335" y="1811"/>
                </a:lnTo>
                <a:lnTo>
                  <a:pt x="338" y="1812"/>
                </a:lnTo>
                <a:lnTo>
                  <a:pt x="341" y="1812"/>
                </a:lnTo>
                <a:lnTo>
                  <a:pt x="343" y="1813"/>
                </a:lnTo>
                <a:lnTo>
                  <a:pt x="347" y="1813"/>
                </a:lnTo>
                <a:lnTo>
                  <a:pt x="350" y="1813"/>
                </a:lnTo>
                <a:lnTo>
                  <a:pt x="354" y="1812"/>
                </a:lnTo>
                <a:lnTo>
                  <a:pt x="360" y="1811"/>
                </a:lnTo>
                <a:lnTo>
                  <a:pt x="366" y="1811"/>
                </a:lnTo>
                <a:lnTo>
                  <a:pt x="369" y="1811"/>
                </a:lnTo>
                <a:lnTo>
                  <a:pt x="373" y="1811"/>
                </a:lnTo>
                <a:lnTo>
                  <a:pt x="376" y="1811"/>
                </a:lnTo>
                <a:lnTo>
                  <a:pt x="379" y="1811"/>
                </a:lnTo>
                <a:lnTo>
                  <a:pt x="382" y="1812"/>
                </a:lnTo>
                <a:lnTo>
                  <a:pt x="384" y="1814"/>
                </a:lnTo>
                <a:lnTo>
                  <a:pt x="387" y="1816"/>
                </a:lnTo>
                <a:lnTo>
                  <a:pt x="390" y="1819"/>
                </a:lnTo>
                <a:lnTo>
                  <a:pt x="390" y="1830"/>
                </a:lnTo>
                <a:lnTo>
                  <a:pt x="390" y="1838"/>
                </a:lnTo>
                <a:lnTo>
                  <a:pt x="390" y="1846"/>
                </a:lnTo>
                <a:lnTo>
                  <a:pt x="390" y="1852"/>
                </a:lnTo>
                <a:lnTo>
                  <a:pt x="390" y="1858"/>
                </a:lnTo>
                <a:lnTo>
                  <a:pt x="390" y="1863"/>
                </a:lnTo>
                <a:lnTo>
                  <a:pt x="390" y="1868"/>
                </a:lnTo>
                <a:lnTo>
                  <a:pt x="390" y="1873"/>
                </a:lnTo>
                <a:lnTo>
                  <a:pt x="389" y="1875"/>
                </a:lnTo>
                <a:lnTo>
                  <a:pt x="388" y="1878"/>
                </a:lnTo>
                <a:lnTo>
                  <a:pt x="388" y="1880"/>
                </a:lnTo>
                <a:lnTo>
                  <a:pt x="386" y="1882"/>
                </a:lnTo>
                <a:lnTo>
                  <a:pt x="384" y="1884"/>
                </a:lnTo>
                <a:lnTo>
                  <a:pt x="382" y="1887"/>
                </a:lnTo>
                <a:lnTo>
                  <a:pt x="380" y="1888"/>
                </a:lnTo>
                <a:lnTo>
                  <a:pt x="377" y="1891"/>
                </a:lnTo>
                <a:lnTo>
                  <a:pt x="365" y="1900"/>
                </a:lnTo>
                <a:lnTo>
                  <a:pt x="350" y="1910"/>
                </a:lnTo>
                <a:lnTo>
                  <a:pt x="343" y="1915"/>
                </a:lnTo>
                <a:lnTo>
                  <a:pt x="335" y="1921"/>
                </a:lnTo>
                <a:lnTo>
                  <a:pt x="332" y="1924"/>
                </a:lnTo>
                <a:lnTo>
                  <a:pt x="328" y="1928"/>
                </a:lnTo>
                <a:lnTo>
                  <a:pt x="325" y="1931"/>
                </a:lnTo>
                <a:lnTo>
                  <a:pt x="322" y="1935"/>
                </a:lnTo>
                <a:lnTo>
                  <a:pt x="319" y="1937"/>
                </a:lnTo>
                <a:lnTo>
                  <a:pt x="316" y="1942"/>
                </a:lnTo>
                <a:lnTo>
                  <a:pt x="314" y="1945"/>
                </a:lnTo>
                <a:lnTo>
                  <a:pt x="311" y="1949"/>
                </a:lnTo>
                <a:lnTo>
                  <a:pt x="309" y="1953"/>
                </a:lnTo>
                <a:lnTo>
                  <a:pt x="307" y="1957"/>
                </a:lnTo>
                <a:lnTo>
                  <a:pt x="307" y="1962"/>
                </a:lnTo>
                <a:lnTo>
                  <a:pt x="305" y="1966"/>
                </a:lnTo>
                <a:lnTo>
                  <a:pt x="305" y="1973"/>
                </a:lnTo>
                <a:lnTo>
                  <a:pt x="305" y="1981"/>
                </a:lnTo>
                <a:lnTo>
                  <a:pt x="304" y="1989"/>
                </a:lnTo>
                <a:lnTo>
                  <a:pt x="304" y="1998"/>
                </a:lnTo>
                <a:lnTo>
                  <a:pt x="303" y="2005"/>
                </a:lnTo>
                <a:lnTo>
                  <a:pt x="303" y="2011"/>
                </a:lnTo>
                <a:lnTo>
                  <a:pt x="302" y="2015"/>
                </a:lnTo>
                <a:lnTo>
                  <a:pt x="300" y="2018"/>
                </a:lnTo>
                <a:lnTo>
                  <a:pt x="300" y="2020"/>
                </a:lnTo>
                <a:lnTo>
                  <a:pt x="298" y="2022"/>
                </a:lnTo>
                <a:lnTo>
                  <a:pt x="295" y="2025"/>
                </a:lnTo>
                <a:lnTo>
                  <a:pt x="292" y="2026"/>
                </a:lnTo>
                <a:lnTo>
                  <a:pt x="287" y="2029"/>
                </a:lnTo>
                <a:lnTo>
                  <a:pt x="283" y="2031"/>
                </a:lnTo>
                <a:lnTo>
                  <a:pt x="273" y="2035"/>
                </a:lnTo>
                <a:lnTo>
                  <a:pt x="264" y="2040"/>
                </a:lnTo>
                <a:lnTo>
                  <a:pt x="259" y="2043"/>
                </a:lnTo>
                <a:lnTo>
                  <a:pt x="255" y="2046"/>
                </a:lnTo>
                <a:lnTo>
                  <a:pt x="251" y="2048"/>
                </a:lnTo>
                <a:lnTo>
                  <a:pt x="247" y="2053"/>
                </a:lnTo>
                <a:lnTo>
                  <a:pt x="245" y="2054"/>
                </a:lnTo>
                <a:lnTo>
                  <a:pt x="245" y="2056"/>
                </a:lnTo>
                <a:lnTo>
                  <a:pt x="243" y="2059"/>
                </a:lnTo>
                <a:lnTo>
                  <a:pt x="242" y="2060"/>
                </a:lnTo>
                <a:lnTo>
                  <a:pt x="241" y="2063"/>
                </a:lnTo>
                <a:lnTo>
                  <a:pt x="241" y="2066"/>
                </a:lnTo>
                <a:lnTo>
                  <a:pt x="240" y="2068"/>
                </a:lnTo>
                <a:lnTo>
                  <a:pt x="240" y="2071"/>
                </a:lnTo>
                <a:lnTo>
                  <a:pt x="240" y="2076"/>
                </a:lnTo>
                <a:lnTo>
                  <a:pt x="241" y="2081"/>
                </a:lnTo>
                <a:lnTo>
                  <a:pt x="242" y="2085"/>
                </a:lnTo>
                <a:lnTo>
                  <a:pt x="242" y="2088"/>
                </a:lnTo>
                <a:lnTo>
                  <a:pt x="245" y="2096"/>
                </a:lnTo>
                <a:lnTo>
                  <a:pt x="247" y="2103"/>
                </a:lnTo>
                <a:lnTo>
                  <a:pt x="250" y="2109"/>
                </a:lnTo>
                <a:lnTo>
                  <a:pt x="252" y="2116"/>
                </a:lnTo>
                <a:lnTo>
                  <a:pt x="253" y="2120"/>
                </a:lnTo>
                <a:lnTo>
                  <a:pt x="253" y="2124"/>
                </a:lnTo>
                <a:lnTo>
                  <a:pt x="254" y="2128"/>
                </a:lnTo>
                <a:lnTo>
                  <a:pt x="254" y="2132"/>
                </a:lnTo>
                <a:lnTo>
                  <a:pt x="254" y="2133"/>
                </a:lnTo>
                <a:lnTo>
                  <a:pt x="253" y="2135"/>
                </a:lnTo>
                <a:lnTo>
                  <a:pt x="252" y="2136"/>
                </a:lnTo>
                <a:lnTo>
                  <a:pt x="252" y="2137"/>
                </a:lnTo>
                <a:lnTo>
                  <a:pt x="249" y="2141"/>
                </a:lnTo>
                <a:lnTo>
                  <a:pt x="247" y="2143"/>
                </a:lnTo>
                <a:lnTo>
                  <a:pt x="250" y="2143"/>
                </a:lnTo>
                <a:lnTo>
                  <a:pt x="253" y="2144"/>
                </a:lnTo>
                <a:lnTo>
                  <a:pt x="257" y="2145"/>
                </a:lnTo>
                <a:lnTo>
                  <a:pt x="261" y="2145"/>
                </a:lnTo>
                <a:lnTo>
                  <a:pt x="262" y="2147"/>
                </a:lnTo>
                <a:lnTo>
                  <a:pt x="263" y="2150"/>
                </a:lnTo>
                <a:lnTo>
                  <a:pt x="265" y="2152"/>
                </a:lnTo>
                <a:lnTo>
                  <a:pt x="266" y="2155"/>
                </a:lnTo>
                <a:lnTo>
                  <a:pt x="272" y="2160"/>
                </a:lnTo>
                <a:lnTo>
                  <a:pt x="278" y="2165"/>
                </a:lnTo>
                <a:lnTo>
                  <a:pt x="283" y="2171"/>
                </a:lnTo>
                <a:lnTo>
                  <a:pt x="288" y="2177"/>
                </a:lnTo>
                <a:lnTo>
                  <a:pt x="290" y="2181"/>
                </a:lnTo>
                <a:lnTo>
                  <a:pt x="292" y="2184"/>
                </a:lnTo>
                <a:lnTo>
                  <a:pt x="293" y="2186"/>
                </a:lnTo>
                <a:lnTo>
                  <a:pt x="293" y="2189"/>
                </a:lnTo>
                <a:lnTo>
                  <a:pt x="291" y="2189"/>
                </a:lnTo>
                <a:lnTo>
                  <a:pt x="289" y="2188"/>
                </a:lnTo>
                <a:lnTo>
                  <a:pt x="287" y="2188"/>
                </a:lnTo>
                <a:lnTo>
                  <a:pt x="285" y="2188"/>
                </a:lnTo>
                <a:lnTo>
                  <a:pt x="280" y="2188"/>
                </a:lnTo>
                <a:lnTo>
                  <a:pt x="276" y="2188"/>
                </a:lnTo>
                <a:lnTo>
                  <a:pt x="272" y="2188"/>
                </a:lnTo>
                <a:lnTo>
                  <a:pt x="269" y="2188"/>
                </a:lnTo>
                <a:lnTo>
                  <a:pt x="267" y="2187"/>
                </a:lnTo>
                <a:lnTo>
                  <a:pt x="266" y="2186"/>
                </a:lnTo>
                <a:lnTo>
                  <a:pt x="266" y="2185"/>
                </a:lnTo>
                <a:lnTo>
                  <a:pt x="266" y="2184"/>
                </a:lnTo>
                <a:lnTo>
                  <a:pt x="264" y="2184"/>
                </a:lnTo>
                <a:lnTo>
                  <a:pt x="259" y="2184"/>
                </a:lnTo>
                <a:lnTo>
                  <a:pt x="256" y="2184"/>
                </a:lnTo>
                <a:lnTo>
                  <a:pt x="251" y="2184"/>
                </a:lnTo>
                <a:lnTo>
                  <a:pt x="246" y="2182"/>
                </a:lnTo>
                <a:lnTo>
                  <a:pt x="240" y="2180"/>
                </a:lnTo>
                <a:lnTo>
                  <a:pt x="234" y="2177"/>
                </a:lnTo>
                <a:lnTo>
                  <a:pt x="228" y="2176"/>
                </a:lnTo>
                <a:lnTo>
                  <a:pt x="221" y="2173"/>
                </a:lnTo>
                <a:lnTo>
                  <a:pt x="214" y="2171"/>
                </a:lnTo>
                <a:lnTo>
                  <a:pt x="211" y="2171"/>
                </a:lnTo>
                <a:lnTo>
                  <a:pt x="207" y="2171"/>
                </a:lnTo>
                <a:lnTo>
                  <a:pt x="204" y="2171"/>
                </a:lnTo>
                <a:lnTo>
                  <a:pt x="200" y="2171"/>
                </a:lnTo>
                <a:lnTo>
                  <a:pt x="192" y="2171"/>
                </a:lnTo>
                <a:lnTo>
                  <a:pt x="183" y="2171"/>
                </a:lnTo>
                <a:lnTo>
                  <a:pt x="172" y="2171"/>
                </a:lnTo>
                <a:lnTo>
                  <a:pt x="162" y="2171"/>
                </a:lnTo>
                <a:lnTo>
                  <a:pt x="150" y="2172"/>
                </a:lnTo>
                <a:lnTo>
                  <a:pt x="140" y="2174"/>
                </a:lnTo>
                <a:lnTo>
                  <a:pt x="135" y="2175"/>
                </a:lnTo>
                <a:lnTo>
                  <a:pt x="130" y="2176"/>
                </a:lnTo>
                <a:lnTo>
                  <a:pt x="125" y="2177"/>
                </a:lnTo>
                <a:lnTo>
                  <a:pt x="121" y="2179"/>
                </a:lnTo>
                <a:lnTo>
                  <a:pt x="115" y="2170"/>
                </a:lnTo>
                <a:lnTo>
                  <a:pt x="109" y="2159"/>
                </a:lnTo>
                <a:lnTo>
                  <a:pt x="106" y="2155"/>
                </a:lnTo>
                <a:lnTo>
                  <a:pt x="103" y="2149"/>
                </a:lnTo>
                <a:lnTo>
                  <a:pt x="100" y="2143"/>
                </a:lnTo>
                <a:lnTo>
                  <a:pt x="97" y="2137"/>
                </a:lnTo>
                <a:lnTo>
                  <a:pt x="95" y="2132"/>
                </a:lnTo>
                <a:lnTo>
                  <a:pt x="93" y="2126"/>
                </a:lnTo>
                <a:lnTo>
                  <a:pt x="91" y="2119"/>
                </a:lnTo>
                <a:lnTo>
                  <a:pt x="89" y="2113"/>
                </a:lnTo>
                <a:lnTo>
                  <a:pt x="88" y="2107"/>
                </a:lnTo>
                <a:lnTo>
                  <a:pt x="87" y="2100"/>
                </a:lnTo>
                <a:lnTo>
                  <a:pt x="86" y="2093"/>
                </a:lnTo>
                <a:lnTo>
                  <a:pt x="86" y="2086"/>
                </a:lnTo>
                <a:lnTo>
                  <a:pt x="56" y="2086"/>
                </a:lnTo>
                <a:lnTo>
                  <a:pt x="53" y="2088"/>
                </a:lnTo>
                <a:lnTo>
                  <a:pt x="52" y="2090"/>
                </a:lnTo>
                <a:lnTo>
                  <a:pt x="49" y="2093"/>
                </a:lnTo>
                <a:lnTo>
                  <a:pt x="45" y="2096"/>
                </a:lnTo>
                <a:lnTo>
                  <a:pt x="44" y="2094"/>
                </a:lnTo>
                <a:lnTo>
                  <a:pt x="42" y="2092"/>
                </a:lnTo>
                <a:lnTo>
                  <a:pt x="41" y="2090"/>
                </a:lnTo>
                <a:lnTo>
                  <a:pt x="39" y="2088"/>
                </a:lnTo>
                <a:lnTo>
                  <a:pt x="37" y="2082"/>
                </a:lnTo>
                <a:lnTo>
                  <a:pt x="35" y="2078"/>
                </a:lnTo>
                <a:lnTo>
                  <a:pt x="33" y="2073"/>
                </a:lnTo>
                <a:lnTo>
                  <a:pt x="31" y="2067"/>
                </a:lnTo>
                <a:lnTo>
                  <a:pt x="29" y="2063"/>
                </a:lnTo>
                <a:lnTo>
                  <a:pt x="26" y="2059"/>
                </a:lnTo>
                <a:lnTo>
                  <a:pt x="23" y="2049"/>
                </a:lnTo>
                <a:lnTo>
                  <a:pt x="17" y="2036"/>
                </a:lnTo>
                <a:lnTo>
                  <a:pt x="15" y="2029"/>
                </a:lnTo>
                <a:lnTo>
                  <a:pt x="12" y="2023"/>
                </a:lnTo>
                <a:lnTo>
                  <a:pt x="11" y="2018"/>
                </a:lnTo>
                <a:lnTo>
                  <a:pt x="10" y="2013"/>
                </a:lnTo>
                <a:lnTo>
                  <a:pt x="11" y="2011"/>
                </a:lnTo>
                <a:lnTo>
                  <a:pt x="11" y="2009"/>
                </a:lnTo>
                <a:lnTo>
                  <a:pt x="11" y="2007"/>
                </a:lnTo>
                <a:lnTo>
                  <a:pt x="11" y="2005"/>
                </a:lnTo>
                <a:lnTo>
                  <a:pt x="13" y="2002"/>
                </a:lnTo>
                <a:lnTo>
                  <a:pt x="16" y="1998"/>
                </a:lnTo>
                <a:lnTo>
                  <a:pt x="17" y="1995"/>
                </a:lnTo>
                <a:lnTo>
                  <a:pt x="20" y="1992"/>
                </a:lnTo>
                <a:lnTo>
                  <a:pt x="23" y="1991"/>
                </a:lnTo>
                <a:lnTo>
                  <a:pt x="26" y="1988"/>
                </a:lnTo>
                <a:lnTo>
                  <a:pt x="31" y="1983"/>
                </a:lnTo>
                <a:lnTo>
                  <a:pt x="38" y="1977"/>
                </a:lnTo>
                <a:lnTo>
                  <a:pt x="41" y="1975"/>
                </a:lnTo>
                <a:lnTo>
                  <a:pt x="43" y="1972"/>
                </a:lnTo>
                <a:lnTo>
                  <a:pt x="45" y="1968"/>
                </a:lnTo>
                <a:lnTo>
                  <a:pt x="47" y="1964"/>
                </a:lnTo>
                <a:lnTo>
                  <a:pt x="48" y="1963"/>
                </a:lnTo>
                <a:lnTo>
                  <a:pt x="48" y="1961"/>
                </a:lnTo>
                <a:lnTo>
                  <a:pt x="48" y="1959"/>
                </a:lnTo>
                <a:lnTo>
                  <a:pt x="48" y="1957"/>
                </a:lnTo>
                <a:lnTo>
                  <a:pt x="48" y="1954"/>
                </a:lnTo>
                <a:lnTo>
                  <a:pt x="47" y="1950"/>
                </a:lnTo>
                <a:lnTo>
                  <a:pt x="46" y="1947"/>
                </a:lnTo>
                <a:lnTo>
                  <a:pt x="46" y="1943"/>
                </a:lnTo>
                <a:lnTo>
                  <a:pt x="46" y="1942"/>
                </a:lnTo>
                <a:lnTo>
                  <a:pt x="46" y="1939"/>
                </a:lnTo>
                <a:lnTo>
                  <a:pt x="47" y="1937"/>
                </a:lnTo>
                <a:lnTo>
                  <a:pt x="47" y="1935"/>
                </a:lnTo>
                <a:lnTo>
                  <a:pt x="48" y="1935"/>
                </a:lnTo>
                <a:lnTo>
                  <a:pt x="49" y="1934"/>
                </a:lnTo>
                <a:lnTo>
                  <a:pt x="50" y="1933"/>
                </a:lnTo>
                <a:lnTo>
                  <a:pt x="52" y="1931"/>
                </a:lnTo>
                <a:lnTo>
                  <a:pt x="54" y="1930"/>
                </a:lnTo>
                <a:lnTo>
                  <a:pt x="56" y="1928"/>
                </a:lnTo>
                <a:lnTo>
                  <a:pt x="58" y="1926"/>
                </a:lnTo>
                <a:lnTo>
                  <a:pt x="59" y="1925"/>
                </a:lnTo>
                <a:lnTo>
                  <a:pt x="59" y="1924"/>
                </a:lnTo>
                <a:lnTo>
                  <a:pt x="59" y="1922"/>
                </a:lnTo>
                <a:lnTo>
                  <a:pt x="59" y="1921"/>
                </a:lnTo>
                <a:lnTo>
                  <a:pt x="59" y="1918"/>
                </a:lnTo>
                <a:lnTo>
                  <a:pt x="59" y="1916"/>
                </a:lnTo>
                <a:lnTo>
                  <a:pt x="59" y="1915"/>
                </a:lnTo>
                <a:lnTo>
                  <a:pt x="58" y="1914"/>
                </a:lnTo>
                <a:lnTo>
                  <a:pt x="56" y="1911"/>
                </a:lnTo>
                <a:lnTo>
                  <a:pt x="53" y="1909"/>
                </a:lnTo>
                <a:lnTo>
                  <a:pt x="52" y="1907"/>
                </a:lnTo>
                <a:lnTo>
                  <a:pt x="50" y="1904"/>
                </a:lnTo>
                <a:lnTo>
                  <a:pt x="49" y="1902"/>
                </a:lnTo>
                <a:lnTo>
                  <a:pt x="48" y="1900"/>
                </a:lnTo>
                <a:lnTo>
                  <a:pt x="48" y="1898"/>
                </a:lnTo>
                <a:lnTo>
                  <a:pt x="47" y="1895"/>
                </a:lnTo>
                <a:lnTo>
                  <a:pt x="48" y="1891"/>
                </a:lnTo>
                <a:lnTo>
                  <a:pt x="48" y="1887"/>
                </a:lnTo>
                <a:lnTo>
                  <a:pt x="50" y="1883"/>
                </a:lnTo>
                <a:lnTo>
                  <a:pt x="51" y="1880"/>
                </a:lnTo>
                <a:lnTo>
                  <a:pt x="52" y="1876"/>
                </a:lnTo>
                <a:lnTo>
                  <a:pt x="55" y="1873"/>
                </a:lnTo>
                <a:lnTo>
                  <a:pt x="57" y="1870"/>
                </a:lnTo>
                <a:lnTo>
                  <a:pt x="59" y="1866"/>
                </a:lnTo>
                <a:lnTo>
                  <a:pt x="63" y="1860"/>
                </a:lnTo>
                <a:lnTo>
                  <a:pt x="66" y="1854"/>
                </a:lnTo>
                <a:lnTo>
                  <a:pt x="68" y="1851"/>
                </a:lnTo>
                <a:lnTo>
                  <a:pt x="69" y="1847"/>
                </a:lnTo>
                <a:lnTo>
                  <a:pt x="70" y="1844"/>
                </a:lnTo>
                <a:lnTo>
                  <a:pt x="70" y="1839"/>
                </a:lnTo>
                <a:lnTo>
                  <a:pt x="70" y="1838"/>
                </a:lnTo>
                <a:lnTo>
                  <a:pt x="70" y="1838"/>
                </a:lnTo>
                <a:lnTo>
                  <a:pt x="69" y="1837"/>
                </a:lnTo>
                <a:lnTo>
                  <a:pt x="69" y="1835"/>
                </a:lnTo>
                <a:lnTo>
                  <a:pt x="67" y="1833"/>
                </a:lnTo>
                <a:lnTo>
                  <a:pt x="66" y="1832"/>
                </a:lnTo>
                <a:lnTo>
                  <a:pt x="63" y="1829"/>
                </a:lnTo>
                <a:lnTo>
                  <a:pt x="61" y="1827"/>
                </a:lnTo>
                <a:lnTo>
                  <a:pt x="60" y="1825"/>
                </a:lnTo>
                <a:lnTo>
                  <a:pt x="59" y="1825"/>
                </a:lnTo>
                <a:lnTo>
                  <a:pt x="59" y="1822"/>
                </a:lnTo>
                <a:lnTo>
                  <a:pt x="60" y="1819"/>
                </a:lnTo>
                <a:lnTo>
                  <a:pt x="61" y="1818"/>
                </a:lnTo>
                <a:lnTo>
                  <a:pt x="62" y="1816"/>
                </a:lnTo>
                <a:lnTo>
                  <a:pt x="64" y="1812"/>
                </a:lnTo>
                <a:lnTo>
                  <a:pt x="66" y="1810"/>
                </a:lnTo>
                <a:lnTo>
                  <a:pt x="68" y="1806"/>
                </a:lnTo>
                <a:lnTo>
                  <a:pt x="70" y="1803"/>
                </a:lnTo>
                <a:lnTo>
                  <a:pt x="71" y="1801"/>
                </a:lnTo>
                <a:lnTo>
                  <a:pt x="72" y="1798"/>
                </a:lnTo>
                <a:lnTo>
                  <a:pt x="72" y="1797"/>
                </a:lnTo>
                <a:lnTo>
                  <a:pt x="73" y="1794"/>
                </a:lnTo>
                <a:lnTo>
                  <a:pt x="72" y="1790"/>
                </a:lnTo>
                <a:lnTo>
                  <a:pt x="72" y="1785"/>
                </a:lnTo>
                <a:lnTo>
                  <a:pt x="71" y="1783"/>
                </a:lnTo>
                <a:lnTo>
                  <a:pt x="69" y="1779"/>
                </a:lnTo>
                <a:lnTo>
                  <a:pt x="67" y="1776"/>
                </a:lnTo>
                <a:lnTo>
                  <a:pt x="66" y="1773"/>
                </a:lnTo>
                <a:lnTo>
                  <a:pt x="63" y="1769"/>
                </a:lnTo>
                <a:lnTo>
                  <a:pt x="59" y="1767"/>
                </a:lnTo>
                <a:lnTo>
                  <a:pt x="62" y="1764"/>
                </a:lnTo>
                <a:lnTo>
                  <a:pt x="66" y="1761"/>
                </a:lnTo>
                <a:lnTo>
                  <a:pt x="68" y="1758"/>
                </a:lnTo>
                <a:lnTo>
                  <a:pt x="73" y="1755"/>
                </a:lnTo>
                <a:lnTo>
                  <a:pt x="69" y="1753"/>
                </a:lnTo>
                <a:lnTo>
                  <a:pt x="64" y="1748"/>
                </a:lnTo>
                <a:lnTo>
                  <a:pt x="60" y="1746"/>
                </a:lnTo>
                <a:lnTo>
                  <a:pt x="59" y="1743"/>
                </a:lnTo>
                <a:lnTo>
                  <a:pt x="58" y="1742"/>
                </a:lnTo>
                <a:lnTo>
                  <a:pt x="57" y="1741"/>
                </a:lnTo>
                <a:lnTo>
                  <a:pt x="56" y="1740"/>
                </a:lnTo>
                <a:lnTo>
                  <a:pt x="56" y="1738"/>
                </a:lnTo>
                <a:lnTo>
                  <a:pt x="57" y="1735"/>
                </a:lnTo>
                <a:lnTo>
                  <a:pt x="57" y="1734"/>
                </a:lnTo>
                <a:lnTo>
                  <a:pt x="58" y="1731"/>
                </a:lnTo>
                <a:lnTo>
                  <a:pt x="59" y="1728"/>
                </a:lnTo>
                <a:lnTo>
                  <a:pt x="60" y="1727"/>
                </a:lnTo>
                <a:lnTo>
                  <a:pt x="62" y="1724"/>
                </a:lnTo>
                <a:lnTo>
                  <a:pt x="63" y="1721"/>
                </a:lnTo>
                <a:lnTo>
                  <a:pt x="66" y="1720"/>
                </a:lnTo>
                <a:lnTo>
                  <a:pt x="69" y="1715"/>
                </a:lnTo>
                <a:lnTo>
                  <a:pt x="73" y="1712"/>
                </a:lnTo>
                <a:lnTo>
                  <a:pt x="77" y="1709"/>
                </a:lnTo>
                <a:lnTo>
                  <a:pt x="80" y="1707"/>
                </a:lnTo>
                <a:lnTo>
                  <a:pt x="79" y="1706"/>
                </a:lnTo>
                <a:lnTo>
                  <a:pt x="78" y="1703"/>
                </a:lnTo>
                <a:lnTo>
                  <a:pt x="77" y="1700"/>
                </a:lnTo>
                <a:lnTo>
                  <a:pt x="75" y="1699"/>
                </a:lnTo>
                <a:lnTo>
                  <a:pt x="74" y="1696"/>
                </a:lnTo>
                <a:lnTo>
                  <a:pt x="73" y="1693"/>
                </a:lnTo>
                <a:lnTo>
                  <a:pt x="71" y="1691"/>
                </a:lnTo>
                <a:lnTo>
                  <a:pt x="69" y="1689"/>
                </a:lnTo>
                <a:lnTo>
                  <a:pt x="66" y="1687"/>
                </a:lnTo>
                <a:lnTo>
                  <a:pt x="65" y="1687"/>
                </a:lnTo>
                <a:lnTo>
                  <a:pt x="62" y="1686"/>
                </a:lnTo>
                <a:lnTo>
                  <a:pt x="59" y="1686"/>
                </a:lnTo>
                <a:lnTo>
                  <a:pt x="55" y="1685"/>
                </a:lnTo>
                <a:lnTo>
                  <a:pt x="50" y="1684"/>
                </a:lnTo>
                <a:lnTo>
                  <a:pt x="47" y="1684"/>
                </a:lnTo>
                <a:lnTo>
                  <a:pt x="45" y="1683"/>
                </a:lnTo>
                <a:lnTo>
                  <a:pt x="42" y="1682"/>
                </a:lnTo>
                <a:lnTo>
                  <a:pt x="40" y="1681"/>
                </a:lnTo>
                <a:lnTo>
                  <a:pt x="38" y="1680"/>
                </a:lnTo>
                <a:lnTo>
                  <a:pt x="35" y="1679"/>
                </a:lnTo>
                <a:lnTo>
                  <a:pt x="33" y="1678"/>
                </a:lnTo>
                <a:lnTo>
                  <a:pt x="31" y="1675"/>
                </a:lnTo>
                <a:lnTo>
                  <a:pt x="44" y="1674"/>
                </a:lnTo>
                <a:lnTo>
                  <a:pt x="54" y="1674"/>
                </a:lnTo>
                <a:lnTo>
                  <a:pt x="66" y="1674"/>
                </a:lnTo>
                <a:lnTo>
                  <a:pt x="77" y="1673"/>
                </a:lnTo>
                <a:lnTo>
                  <a:pt x="76" y="1672"/>
                </a:lnTo>
                <a:lnTo>
                  <a:pt x="75" y="1670"/>
                </a:lnTo>
                <a:lnTo>
                  <a:pt x="75" y="1668"/>
                </a:lnTo>
                <a:lnTo>
                  <a:pt x="74" y="1666"/>
                </a:lnTo>
                <a:lnTo>
                  <a:pt x="75" y="1663"/>
                </a:lnTo>
                <a:lnTo>
                  <a:pt x="76" y="1660"/>
                </a:lnTo>
                <a:lnTo>
                  <a:pt x="77" y="1656"/>
                </a:lnTo>
                <a:lnTo>
                  <a:pt x="78" y="1652"/>
                </a:lnTo>
                <a:lnTo>
                  <a:pt x="78" y="1651"/>
                </a:lnTo>
                <a:lnTo>
                  <a:pt x="78" y="1648"/>
                </a:lnTo>
                <a:lnTo>
                  <a:pt x="78" y="1645"/>
                </a:lnTo>
                <a:lnTo>
                  <a:pt x="77" y="1644"/>
                </a:lnTo>
                <a:lnTo>
                  <a:pt x="42" y="1644"/>
                </a:lnTo>
                <a:lnTo>
                  <a:pt x="42" y="1636"/>
                </a:lnTo>
                <a:lnTo>
                  <a:pt x="41" y="1629"/>
                </a:lnTo>
                <a:lnTo>
                  <a:pt x="41" y="1623"/>
                </a:lnTo>
                <a:lnTo>
                  <a:pt x="42" y="1617"/>
                </a:lnTo>
                <a:lnTo>
                  <a:pt x="42" y="1610"/>
                </a:lnTo>
                <a:lnTo>
                  <a:pt x="42" y="1604"/>
                </a:lnTo>
                <a:lnTo>
                  <a:pt x="42" y="1598"/>
                </a:lnTo>
                <a:lnTo>
                  <a:pt x="42" y="1591"/>
                </a:lnTo>
                <a:lnTo>
                  <a:pt x="42" y="1587"/>
                </a:lnTo>
                <a:lnTo>
                  <a:pt x="41" y="1583"/>
                </a:lnTo>
                <a:lnTo>
                  <a:pt x="40" y="1580"/>
                </a:lnTo>
                <a:lnTo>
                  <a:pt x="38" y="1576"/>
                </a:lnTo>
                <a:lnTo>
                  <a:pt x="38" y="1573"/>
                </a:lnTo>
                <a:lnTo>
                  <a:pt x="36" y="1569"/>
                </a:lnTo>
                <a:lnTo>
                  <a:pt x="36" y="1565"/>
                </a:lnTo>
                <a:lnTo>
                  <a:pt x="35" y="1561"/>
                </a:lnTo>
                <a:lnTo>
                  <a:pt x="31" y="1560"/>
                </a:lnTo>
                <a:lnTo>
                  <a:pt x="27" y="1558"/>
                </a:lnTo>
                <a:lnTo>
                  <a:pt x="24" y="1556"/>
                </a:lnTo>
                <a:lnTo>
                  <a:pt x="21" y="1555"/>
                </a:lnTo>
                <a:lnTo>
                  <a:pt x="19" y="1552"/>
                </a:lnTo>
                <a:lnTo>
                  <a:pt x="17" y="1549"/>
                </a:lnTo>
                <a:lnTo>
                  <a:pt x="17" y="1547"/>
                </a:lnTo>
                <a:lnTo>
                  <a:pt x="16" y="1543"/>
                </a:lnTo>
                <a:lnTo>
                  <a:pt x="14" y="1536"/>
                </a:lnTo>
                <a:lnTo>
                  <a:pt x="13" y="1528"/>
                </a:lnTo>
                <a:lnTo>
                  <a:pt x="12" y="1525"/>
                </a:lnTo>
                <a:lnTo>
                  <a:pt x="11" y="1520"/>
                </a:lnTo>
                <a:lnTo>
                  <a:pt x="10" y="1516"/>
                </a:lnTo>
                <a:lnTo>
                  <a:pt x="9" y="1512"/>
                </a:lnTo>
                <a:lnTo>
                  <a:pt x="9" y="1493"/>
                </a:lnTo>
                <a:lnTo>
                  <a:pt x="11" y="1493"/>
                </a:lnTo>
                <a:lnTo>
                  <a:pt x="15" y="1492"/>
                </a:lnTo>
                <a:lnTo>
                  <a:pt x="17" y="1492"/>
                </a:lnTo>
                <a:lnTo>
                  <a:pt x="20" y="1491"/>
                </a:lnTo>
                <a:lnTo>
                  <a:pt x="22" y="1490"/>
                </a:lnTo>
                <a:lnTo>
                  <a:pt x="23" y="1489"/>
                </a:lnTo>
                <a:lnTo>
                  <a:pt x="24" y="1488"/>
                </a:lnTo>
                <a:lnTo>
                  <a:pt x="24" y="1486"/>
                </a:lnTo>
                <a:lnTo>
                  <a:pt x="25" y="1485"/>
                </a:lnTo>
                <a:lnTo>
                  <a:pt x="26" y="1483"/>
                </a:lnTo>
                <a:lnTo>
                  <a:pt x="26" y="1480"/>
                </a:lnTo>
                <a:lnTo>
                  <a:pt x="26" y="1479"/>
                </a:lnTo>
                <a:lnTo>
                  <a:pt x="26" y="1474"/>
                </a:lnTo>
                <a:lnTo>
                  <a:pt x="25" y="1470"/>
                </a:lnTo>
                <a:lnTo>
                  <a:pt x="24" y="1465"/>
                </a:lnTo>
                <a:lnTo>
                  <a:pt x="24" y="1461"/>
                </a:lnTo>
                <a:lnTo>
                  <a:pt x="19" y="1451"/>
                </a:lnTo>
                <a:lnTo>
                  <a:pt x="16" y="1442"/>
                </a:lnTo>
                <a:lnTo>
                  <a:pt x="14" y="1437"/>
                </a:lnTo>
                <a:lnTo>
                  <a:pt x="12" y="1431"/>
                </a:lnTo>
                <a:lnTo>
                  <a:pt x="10" y="1426"/>
                </a:lnTo>
                <a:lnTo>
                  <a:pt x="9" y="1421"/>
                </a:lnTo>
                <a:lnTo>
                  <a:pt x="7" y="1416"/>
                </a:lnTo>
                <a:lnTo>
                  <a:pt x="6" y="1409"/>
                </a:lnTo>
                <a:lnTo>
                  <a:pt x="6" y="1403"/>
                </a:lnTo>
                <a:lnTo>
                  <a:pt x="5" y="1397"/>
                </a:lnTo>
                <a:lnTo>
                  <a:pt x="5" y="1393"/>
                </a:lnTo>
                <a:lnTo>
                  <a:pt x="6" y="1389"/>
                </a:lnTo>
                <a:lnTo>
                  <a:pt x="7" y="1385"/>
                </a:lnTo>
                <a:lnTo>
                  <a:pt x="8" y="1381"/>
                </a:lnTo>
                <a:lnTo>
                  <a:pt x="9" y="1377"/>
                </a:lnTo>
                <a:lnTo>
                  <a:pt x="10" y="1374"/>
                </a:lnTo>
                <a:lnTo>
                  <a:pt x="10" y="1369"/>
                </a:lnTo>
                <a:lnTo>
                  <a:pt x="10" y="1365"/>
                </a:lnTo>
                <a:lnTo>
                  <a:pt x="10" y="1363"/>
                </a:lnTo>
                <a:lnTo>
                  <a:pt x="10" y="1361"/>
                </a:lnTo>
                <a:lnTo>
                  <a:pt x="10" y="1360"/>
                </a:lnTo>
                <a:lnTo>
                  <a:pt x="9" y="1358"/>
                </a:lnTo>
                <a:lnTo>
                  <a:pt x="7" y="1355"/>
                </a:lnTo>
                <a:lnTo>
                  <a:pt x="5" y="1353"/>
                </a:lnTo>
                <a:lnTo>
                  <a:pt x="4" y="1350"/>
                </a:lnTo>
                <a:lnTo>
                  <a:pt x="2" y="1348"/>
                </a:lnTo>
                <a:lnTo>
                  <a:pt x="1" y="1347"/>
                </a:lnTo>
                <a:lnTo>
                  <a:pt x="1" y="1346"/>
                </a:lnTo>
                <a:lnTo>
                  <a:pt x="0" y="1344"/>
                </a:lnTo>
                <a:lnTo>
                  <a:pt x="0" y="1343"/>
                </a:lnTo>
                <a:lnTo>
                  <a:pt x="0" y="1340"/>
                </a:lnTo>
                <a:lnTo>
                  <a:pt x="1" y="1336"/>
                </a:lnTo>
                <a:lnTo>
                  <a:pt x="2" y="1333"/>
                </a:lnTo>
                <a:lnTo>
                  <a:pt x="3" y="1329"/>
                </a:lnTo>
                <a:lnTo>
                  <a:pt x="6" y="1320"/>
                </a:lnTo>
                <a:lnTo>
                  <a:pt x="9" y="1312"/>
                </a:lnTo>
                <a:lnTo>
                  <a:pt x="12" y="1302"/>
                </a:lnTo>
                <a:lnTo>
                  <a:pt x="15" y="1293"/>
                </a:lnTo>
                <a:lnTo>
                  <a:pt x="16" y="1288"/>
                </a:lnTo>
                <a:lnTo>
                  <a:pt x="17" y="1283"/>
                </a:lnTo>
                <a:lnTo>
                  <a:pt x="17" y="1278"/>
                </a:lnTo>
                <a:lnTo>
                  <a:pt x="17" y="1274"/>
                </a:lnTo>
                <a:lnTo>
                  <a:pt x="17" y="1268"/>
                </a:lnTo>
                <a:lnTo>
                  <a:pt x="17" y="1262"/>
                </a:lnTo>
                <a:lnTo>
                  <a:pt x="17" y="1259"/>
                </a:lnTo>
                <a:lnTo>
                  <a:pt x="17" y="1257"/>
                </a:lnTo>
                <a:lnTo>
                  <a:pt x="18" y="1254"/>
                </a:lnTo>
                <a:lnTo>
                  <a:pt x="19" y="1251"/>
                </a:lnTo>
                <a:lnTo>
                  <a:pt x="20" y="1250"/>
                </a:lnTo>
                <a:lnTo>
                  <a:pt x="22" y="1250"/>
                </a:lnTo>
                <a:lnTo>
                  <a:pt x="24" y="1249"/>
                </a:lnTo>
                <a:lnTo>
                  <a:pt x="25" y="1248"/>
                </a:lnTo>
                <a:lnTo>
                  <a:pt x="30" y="1246"/>
                </a:lnTo>
                <a:lnTo>
                  <a:pt x="35" y="1244"/>
                </a:lnTo>
                <a:lnTo>
                  <a:pt x="38" y="1243"/>
                </a:lnTo>
                <a:lnTo>
                  <a:pt x="39" y="1243"/>
                </a:lnTo>
                <a:lnTo>
                  <a:pt x="42" y="1241"/>
                </a:lnTo>
                <a:lnTo>
                  <a:pt x="44" y="1240"/>
                </a:lnTo>
                <a:lnTo>
                  <a:pt x="45" y="1239"/>
                </a:lnTo>
                <a:lnTo>
                  <a:pt x="46" y="1237"/>
                </a:lnTo>
                <a:lnTo>
                  <a:pt x="47" y="1235"/>
                </a:lnTo>
                <a:lnTo>
                  <a:pt x="47" y="1233"/>
                </a:lnTo>
                <a:lnTo>
                  <a:pt x="47" y="1232"/>
                </a:lnTo>
                <a:lnTo>
                  <a:pt x="47" y="1230"/>
                </a:lnTo>
                <a:lnTo>
                  <a:pt x="46" y="1230"/>
                </a:lnTo>
                <a:lnTo>
                  <a:pt x="45" y="1228"/>
                </a:lnTo>
                <a:lnTo>
                  <a:pt x="44" y="1226"/>
                </a:lnTo>
                <a:lnTo>
                  <a:pt x="42" y="1223"/>
                </a:lnTo>
                <a:lnTo>
                  <a:pt x="38" y="1209"/>
                </a:lnTo>
                <a:lnTo>
                  <a:pt x="31" y="1195"/>
                </a:lnTo>
                <a:lnTo>
                  <a:pt x="26" y="1180"/>
                </a:lnTo>
                <a:lnTo>
                  <a:pt x="20" y="1166"/>
                </a:lnTo>
                <a:lnTo>
                  <a:pt x="17" y="1158"/>
                </a:lnTo>
                <a:lnTo>
                  <a:pt x="15" y="1150"/>
                </a:lnTo>
                <a:lnTo>
                  <a:pt x="12" y="1142"/>
                </a:lnTo>
                <a:lnTo>
                  <a:pt x="11" y="1134"/>
                </a:lnTo>
                <a:lnTo>
                  <a:pt x="10" y="1126"/>
                </a:lnTo>
                <a:lnTo>
                  <a:pt x="8" y="1119"/>
                </a:lnTo>
                <a:lnTo>
                  <a:pt x="7" y="1110"/>
                </a:lnTo>
                <a:lnTo>
                  <a:pt x="7" y="1101"/>
                </a:lnTo>
                <a:lnTo>
                  <a:pt x="7" y="1099"/>
                </a:lnTo>
                <a:lnTo>
                  <a:pt x="8" y="1098"/>
                </a:lnTo>
                <a:lnTo>
                  <a:pt x="8" y="1097"/>
                </a:lnTo>
                <a:lnTo>
                  <a:pt x="9" y="1095"/>
                </a:lnTo>
                <a:lnTo>
                  <a:pt x="11" y="1093"/>
                </a:lnTo>
                <a:lnTo>
                  <a:pt x="13" y="1091"/>
                </a:lnTo>
                <a:lnTo>
                  <a:pt x="17" y="1087"/>
                </a:lnTo>
                <a:lnTo>
                  <a:pt x="21" y="1084"/>
                </a:lnTo>
                <a:lnTo>
                  <a:pt x="24" y="1081"/>
                </a:lnTo>
                <a:lnTo>
                  <a:pt x="26" y="1078"/>
                </a:lnTo>
                <a:lnTo>
                  <a:pt x="29" y="1075"/>
                </a:lnTo>
                <a:lnTo>
                  <a:pt x="31" y="1070"/>
                </a:lnTo>
                <a:lnTo>
                  <a:pt x="31" y="1067"/>
                </a:lnTo>
                <a:lnTo>
                  <a:pt x="32" y="1063"/>
                </a:lnTo>
                <a:lnTo>
                  <a:pt x="33" y="1060"/>
                </a:lnTo>
                <a:lnTo>
                  <a:pt x="34" y="1058"/>
                </a:lnTo>
                <a:lnTo>
                  <a:pt x="36" y="1057"/>
                </a:lnTo>
                <a:lnTo>
                  <a:pt x="38" y="1055"/>
                </a:lnTo>
                <a:lnTo>
                  <a:pt x="38" y="1053"/>
                </a:lnTo>
                <a:lnTo>
                  <a:pt x="40" y="1052"/>
                </a:lnTo>
                <a:lnTo>
                  <a:pt x="42" y="1050"/>
                </a:lnTo>
                <a:lnTo>
                  <a:pt x="44" y="1050"/>
                </a:lnTo>
                <a:lnTo>
                  <a:pt x="45" y="1048"/>
                </a:lnTo>
                <a:lnTo>
                  <a:pt x="46" y="1045"/>
                </a:lnTo>
                <a:lnTo>
                  <a:pt x="48" y="1043"/>
                </a:lnTo>
                <a:lnTo>
                  <a:pt x="48" y="1039"/>
                </a:lnTo>
                <a:lnTo>
                  <a:pt x="49" y="1036"/>
                </a:lnTo>
                <a:lnTo>
                  <a:pt x="50" y="1030"/>
                </a:lnTo>
                <a:lnTo>
                  <a:pt x="49" y="1024"/>
                </a:lnTo>
                <a:lnTo>
                  <a:pt x="48" y="1018"/>
                </a:lnTo>
                <a:lnTo>
                  <a:pt x="46" y="1012"/>
                </a:lnTo>
                <a:lnTo>
                  <a:pt x="45" y="1007"/>
                </a:lnTo>
                <a:lnTo>
                  <a:pt x="43" y="1002"/>
                </a:lnTo>
                <a:lnTo>
                  <a:pt x="40" y="998"/>
                </a:lnTo>
                <a:lnTo>
                  <a:pt x="38" y="994"/>
                </a:lnTo>
                <a:lnTo>
                  <a:pt x="35" y="990"/>
                </a:lnTo>
                <a:lnTo>
                  <a:pt x="37" y="988"/>
                </a:lnTo>
                <a:lnTo>
                  <a:pt x="38" y="987"/>
                </a:lnTo>
                <a:lnTo>
                  <a:pt x="40" y="985"/>
                </a:lnTo>
                <a:lnTo>
                  <a:pt x="41" y="983"/>
                </a:lnTo>
                <a:lnTo>
                  <a:pt x="44" y="978"/>
                </a:lnTo>
                <a:lnTo>
                  <a:pt x="46" y="973"/>
                </a:lnTo>
                <a:lnTo>
                  <a:pt x="48" y="967"/>
                </a:lnTo>
                <a:lnTo>
                  <a:pt x="50" y="960"/>
                </a:lnTo>
                <a:lnTo>
                  <a:pt x="52" y="953"/>
                </a:lnTo>
                <a:lnTo>
                  <a:pt x="53" y="947"/>
                </a:lnTo>
                <a:lnTo>
                  <a:pt x="55" y="940"/>
                </a:lnTo>
                <a:lnTo>
                  <a:pt x="56" y="934"/>
                </a:lnTo>
                <a:lnTo>
                  <a:pt x="58" y="928"/>
                </a:lnTo>
                <a:lnTo>
                  <a:pt x="60" y="923"/>
                </a:lnTo>
                <a:lnTo>
                  <a:pt x="61" y="921"/>
                </a:lnTo>
                <a:lnTo>
                  <a:pt x="63" y="918"/>
                </a:lnTo>
                <a:lnTo>
                  <a:pt x="64" y="917"/>
                </a:lnTo>
                <a:lnTo>
                  <a:pt x="66" y="915"/>
                </a:lnTo>
                <a:lnTo>
                  <a:pt x="66" y="913"/>
                </a:lnTo>
                <a:lnTo>
                  <a:pt x="68" y="911"/>
                </a:lnTo>
                <a:lnTo>
                  <a:pt x="70" y="911"/>
                </a:lnTo>
                <a:lnTo>
                  <a:pt x="73" y="911"/>
                </a:lnTo>
                <a:lnTo>
                  <a:pt x="73" y="844"/>
                </a:lnTo>
                <a:lnTo>
                  <a:pt x="69" y="844"/>
                </a:lnTo>
                <a:lnTo>
                  <a:pt x="66" y="843"/>
                </a:lnTo>
                <a:lnTo>
                  <a:pt x="63" y="842"/>
                </a:lnTo>
                <a:lnTo>
                  <a:pt x="60" y="840"/>
                </a:lnTo>
                <a:lnTo>
                  <a:pt x="58" y="838"/>
                </a:lnTo>
                <a:lnTo>
                  <a:pt x="56" y="836"/>
                </a:lnTo>
                <a:lnTo>
                  <a:pt x="54" y="834"/>
                </a:lnTo>
                <a:lnTo>
                  <a:pt x="52" y="831"/>
                </a:lnTo>
                <a:lnTo>
                  <a:pt x="51" y="829"/>
                </a:lnTo>
                <a:lnTo>
                  <a:pt x="50" y="826"/>
                </a:lnTo>
                <a:lnTo>
                  <a:pt x="49" y="823"/>
                </a:lnTo>
                <a:lnTo>
                  <a:pt x="48" y="820"/>
                </a:lnTo>
                <a:lnTo>
                  <a:pt x="46" y="814"/>
                </a:lnTo>
                <a:lnTo>
                  <a:pt x="45" y="807"/>
                </a:lnTo>
                <a:lnTo>
                  <a:pt x="43" y="800"/>
                </a:lnTo>
                <a:lnTo>
                  <a:pt x="42" y="792"/>
                </a:lnTo>
                <a:lnTo>
                  <a:pt x="40" y="785"/>
                </a:lnTo>
                <a:lnTo>
                  <a:pt x="38" y="779"/>
                </a:lnTo>
                <a:lnTo>
                  <a:pt x="37" y="775"/>
                </a:lnTo>
                <a:lnTo>
                  <a:pt x="35" y="772"/>
                </a:lnTo>
                <a:lnTo>
                  <a:pt x="33" y="769"/>
                </a:lnTo>
                <a:lnTo>
                  <a:pt x="31" y="766"/>
                </a:lnTo>
                <a:lnTo>
                  <a:pt x="29" y="764"/>
                </a:lnTo>
                <a:lnTo>
                  <a:pt x="27" y="761"/>
                </a:lnTo>
                <a:lnTo>
                  <a:pt x="24" y="759"/>
                </a:lnTo>
                <a:lnTo>
                  <a:pt x="21" y="757"/>
                </a:lnTo>
                <a:lnTo>
                  <a:pt x="24" y="755"/>
                </a:lnTo>
                <a:lnTo>
                  <a:pt x="26" y="754"/>
                </a:lnTo>
                <a:lnTo>
                  <a:pt x="29" y="752"/>
                </a:lnTo>
                <a:lnTo>
                  <a:pt x="31" y="750"/>
                </a:lnTo>
                <a:lnTo>
                  <a:pt x="29" y="748"/>
                </a:lnTo>
                <a:lnTo>
                  <a:pt x="24" y="745"/>
                </a:lnTo>
                <a:lnTo>
                  <a:pt x="21" y="742"/>
                </a:lnTo>
                <a:lnTo>
                  <a:pt x="17" y="738"/>
                </a:lnTo>
                <a:lnTo>
                  <a:pt x="15" y="737"/>
                </a:lnTo>
                <a:lnTo>
                  <a:pt x="13" y="734"/>
                </a:lnTo>
                <a:lnTo>
                  <a:pt x="11" y="731"/>
                </a:lnTo>
                <a:lnTo>
                  <a:pt x="10" y="730"/>
                </a:lnTo>
                <a:lnTo>
                  <a:pt x="9" y="726"/>
                </a:lnTo>
                <a:lnTo>
                  <a:pt x="8" y="724"/>
                </a:lnTo>
                <a:lnTo>
                  <a:pt x="7" y="721"/>
                </a:lnTo>
                <a:lnTo>
                  <a:pt x="7" y="717"/>
                </a:lnTo>
                <a:lnTo>
                  <a:pt x="7" y="714"/>
                </a:lnTo>
                <a:lnTo>
                  <a:pt x="8" y="711"/>
                </a:lnTo>
                <a:lnTo>
                  <a:pt x="8" y="707"/>
                </a:lnTo>
                <a:lnTo>
                  <a:pt x="9" y="704"/>
                </a:lnTo>
                <a:lnTo>
                  <a:pt x="11" y="697"/>
                </a:lnTo>
                <a:lnTo>
                  <a:pt x="13" y="690"/>
                </a:lnTo>
                <a:lnTo>
                  <a:pt x="17" y="683"/>
                </a:lnTo>
                <a:lnTo>
                  <a:pt x="19" y="676"/>
                </a:lnTo>
                <a:lnTo>
                  <a:pt x="24" y="670"/>
                </a:lnTo>
                <a:lnTo>
                  <a:pt x="27" y="663"/>
                </a:lnTo>
                <a:lnTo>
                  <a:pt x="31" y="657"/>
                </a:lnTo>
                <a:lnTo>
                  <a:pt x="35" y="650"/>
                </a:lnTo>
                <a:lnTo>
                  <a:pt x="38" y="644"/>
                </a:lnTo>
                <a:lnTo>
                  <a:pt x="41" y="638"/>
                </a:lnTo>
                <a:lnTo>
                  <a:pt x="44" y="631"/>
                </a:lnTo>
                <a:lnTo>
                  <a:pt x="45" y="625"/>
                </a:lnTo>
                <a:lnTo>
                  <a:pt x="46" y="621"/>
                </a:lnTo>
                <a:lnTo>
                  <a:pt x="47" y="618"/>
                </a:lnTo>
                <a:lnTo>
                  <a:pt x="47" y="614"/>
                </a:lnTo>
                <a:lnTo>
                  <a:pt x="47" y="611"/>
                </a:lnTo>
                <a:lnTo>
                  <a:pt x="47" y="608"/>
                </a:lnTo>
                <a:lnTo>
                  <a:pt x="46" y="606"/>
                </a:lnTo>
                <a:lnTo>
                  <a:pt x="45" y="602"/>
                </a:lnTo>
                <a:lnTo>
                  <a:pt x="45" y="600"/>
                </a:lnTo>
                <a:lnTo>
                  <a:pt x="41" y="594"/>
                </a:lnTo>
                <a:lnTo>
                  <a:pt x="38" y="589"/>
                </a:lnTo>
                <a:lnTo>
                  <a:pt x="36" y="586"/>
                </a:lnTo>
                <a:lnTo>
                  <a:pt x="34" y="583"/>
                </a:lnTo>
                <a:lnTo>
                  <a:pt x="33" y="579"/>
                </a:lnTo>
                <a:lnTo>
                  <a:pt x="31" y="576"/>
                </a:lnTo>
                <a:lnTo>
                  <a:pt x="30" y="572"/>
                </a:lnTo>
                <a:lnTo>
                  <a:pt x="29" y="569"/>
                </a:lnTo>
                <a:lnTo>
                  <a:pt x="28" y="565"/>
                </a:lnTo>
                <a:lnTo>
                  <a:pt x="28" y="561"/>
                </a:lnTo>
                <a:lnTo>
                  <a:pt x="28" y="555"/>
                </a:lnTo>
                <a:lnTo>
                  <a:pt x="29" y="550"/>
                </a:lnTo>
                <a:lnTo>
                  <a:pt x="31" y="544"/>
                </a:lnTo>
                <a:lnTo>
                  <a:pt x="32" y="538"/>
                </a:lnTo>
                <a:lnTo>
                  <a:pt x="34" y="531"/>
                </a:lnTo>
                <a:lnTo>
                  <a:pt x="37" y="524"/>
                </a:lnTo>
                <a:lnTo>
                  <a:pt x="39" y="518"/>
                </a:lnTo>
                <a:lnTo>
                  <a:pt x="42" y="511"/>
                </a:lnTo>
                <a:lnTo>
                  <a:pt x="45" y="505"/>
                </a:lnTo>
                <a:lnTo>
                  <a:pt x="49" y="498"/>
                </a:lnTo>
                <a:lnTo>
                  <a:pt x="52" y="492"/>
                </a:lnTo>
                <a:lnTo>
                  <a:pt x="56" y="487"/>
                </a:lnTo>
                <a:lnTo>
                  <a:pt x="59" y="482"/>
                </a:lnTo>
                <a:lnTo>
                  <a:pt x="62" y="476"/>
                </a:lnTo>
                <a:lnTo>
                  <a:pt x="66" y="472"/>
                </a:lnTo>
                <a:lnTo>
                  <a:pt x="69" y="468"/>
                </a:lnTo>
                <a:lnTo>
                  <a:pt x="73" y="463"/>
                </a:lnTo>
                <a:lnTo>
                  <a:pt x="76" y="457"/>
                </a:lnTo>
                <a:lnTo>
                  <a:pt x="80" y="451"/>
                </a:lnTo>
                <a:lnTo>
                  <a:pt x="84" y="444"/>
                </a:lnTo>
                <a:lnTo>
                  <a:pt x="87" y="437"/>
                </a:lnTo>
                <a:lnTo>
                  <a:pt x="92" y="430"/>
                </a:lnTo>
                <a:lnTo>
                  <a:pt x="95" y="422"/>
                </a:lnTo>
                <a:lnTo>
                  <a:pt x="99" y="414"/>
                </a:lnTo>
                <a:lnTo>
                  <a:pt x="98" y="411"/>
                </a:lnTo>
                <a:lnTo>
                  <a:pt x="97" y="406"/>
                </a:lnTo>
                <a:lnTo>
                  <a:pt x="97" y="404"/>
                </a:lnTo>
                <a:lnTo>
                  <a:pt x="97" y="401"/>
                </a:lnTo>
                <a:lnTo>
                  <a:pt x="98" y="400"/>
                </a:lnTo>
                <a:lnTo>
                  <a:pt x="99" y="399"/>
                </a:lnTo>
                <a:lnTo>
                  <a:pt x="99" y="398"/>
                </a:lnTo>
                <a:lnTo>
                  <a:pt x="100" y="397"/>
                </a:lnTo>
                <a:lnTo>
                  <a:pt x="107" y="395"/>
                </a:lnTo>
                <a:lnTo>
                  <a:pt x="118" y="393"/>
                </a:lnTo>
                <a:lnTo>
                  <a:pt x="121" y="392"/>
                </a:lnTo>
                <a:lnTo>
                  <a:pt x="123" y="392"/>
                </a:lnTo>
                <a:lnTo>
                  <a:pt x="126" y="390"/>
                </a:lnTo>
                <a:lnTo>
                  <a:pt x="128" y="389"/>
                </a:lnTo>
                <a:lnTo>
                  <a:pt x="129" y="387"/>
                </a:lnTo>
                <a:lnTo>
                  <a:pt x="130" y="385"/>
                </a:lnTo>
                <a:lnTo>
                  <a:pt x="131" y="383"/>
                </a:lnTo>
                <a:lnTo>
                  <a:pt x="132" y="380"/>
                </a:lnTo>
                <a:lnTo>
                  <a:pt x="131" y="378"/>
                </a:lnTo>
                <a:lnTo>
                  <a:pt x="130" y="375"/>
                </a:lnTo>
                <a:lnTo>
                  <a:pt x="129" y="372"/>
                </a:lnTo>
                <a:lnTo>
                  <a:pt x="128" y="371"/>
                </a:lnTo>
                <a:lnTo>
                  <a:pt x="123" y="367"/>
                </a:lnTo>
                <a:lnTo>
                  <a:pt x="119" y="364"/>
                </a:lnTo>
                <a:lnTo>
                  <a:pt x="114" y="360"/>
                </a:lnTo>
                <a:lnTo>
                  <a:pt x="109" y="356"/>
                </a:lnTo>
                <a:lnTo>
                  <a:pt x="107" y="354"/>
                </a:lnTo>
                <a:lnTo>
                  <a:pt x="107" y="351"/>
                </a:lnTo>
                <a:lnTo>
                  <a:pt x="106" y="349"/>
                </a:lnTo>
                <a:lnTo>
                  <a:pt x="106" y="346"/>
                </a:lnTo>
                <a:lnTo>
                  <a:pt x="106" y="344"/>
                </a:lnTo>
                <a:lnTo>
                  <a:pt x="106" y="343"/>
                </a:lnTo>
                <a:lnTo>
                  <a:pt x="106" y="342"/>
                </a:lnTo>
                <a:lnTo>
                  <a:pt x="107" y="340"/>
                </a:lnTo>
                <a:lnTo>
                  <a:pt x="108" y="337"/>
                </a:lnTo>
                <a:lnTo>
                  <a:pt x="111" y="335"/>
                </a:lnTo>
                <a:lnTo>
                  <a:pt x="113" y="332"/>
                </a:lnTo>
                <a:lnTo>
                  <a:pt x="115" y="330"/>
                </a:lnTo>
                <a:lnTo>
                  <a:pt x="117" y="328"/>
                </a:lnTo>
                <a:lnTo>
                  <a:pt x="119" y="324"/>
                </a:lnTo>
                <a:lnTo>
                  <a:pt x="102" y="267"/>
                </a:lnTo>
                <a:lnTo>
                  <a:pt x="102" y="263"/>
                </a:lnTo>
                <a:lnTo>
                  <a:pt x="103" y="261"/>
                </a:lnTo>
                <a:lnTo>
                  <a:pt x="104" y="257"/>
                </a:lnTo>
                <a:lnTo>
                  <a:pt x="106" y="254"/>
                </a:lnTo>
                <a:lnTo>
                  <a:pt x="107" y="252"/>
                </a:lnTo>
                <a:lnTo>
                  <a:pt x="109" y="250"/>
                </a:lnTo>
                <a:lnTo>
                  <a:pt x="111" y="248"/>
                </a:lnTo>
                <a:lnTo>
                  <a:pt x="114" y="247"/>
                </a:lnTo>
                <a:lnTo>
                  <a:pt x="114" y="230"/>
                </a:lnTo>
                <a:lnTo>
                  <a:pt x="111" y="230"/>
                </a:lnTo>
                <a:lnTo>
                  <a:pt x="109" y="230"/>
                </a:lnTo>
                <a:lnTo>
                  <a:pt x="107" y="230"/>
                </a:lnTo>
                <a:lnTo>
                  <a:pt x="106" y="229"/>
                </a:lnTo>
                <a:lnTo>
                  <a:pt x="104" y="228"/>
                </a:lnTo>
                <a:lnTo>
                  <a:pt x="103" y="227"/>
                </a:lnTo>
                <a:lnTo>
                  <a:pt x="102" y="226"/>
                </a:lnTo>
                <a:lnTo>
                  <a:pt x="102" y="223"/>
                </a:lnTo>
                <a:lnTo>
                  <a:pt x="102" y="219"/>
                </a:lnTo>
                <a:lnTo>
                  <a:pt x="103" y="216"/>
                </a:lnTo>
                <a:lnTo>
                  <a:pt x="104" y="212"/>
                </a:lnTo>
                <a:lnTo>
                  <a:pt x="105" y="210"/>
                </a:lnTo>
                <a:lnTo>
                  <a:pt x="106" y="207"/>
                </a:lnTo>
                <a:lnTo>
                  <a:pt x="108" y="205"/>
                </a:lnTo>
                <a:lnTo>
                  <a:pt x="110" y="202"/>
                </a:lnTo>
                <a:lnTo>
                  <a:pt x="112" y="200"/>
                </a:lnTo>
                <a:lnTo>
                  <a:pt x="114" y="199"/>
                </a:lnTo>
                <a:lnTo>
                  <a:pt x="118" y="197"/>
                </a:lnTo>
                <a:lnTo>
                  <a:pt x="121" y="195"/>
                </a:lnTo>
                <a:lnTo>
                  <a:pt x="123" y="193"/>
                </a:lnTo>
                <a:lnTo>
                  <a:pt x="130" y="191"/>
                </a:lnTo>
                <a:lnTo>
                  <a:pt x="136" y="189"/>
                </a:lnTo>
                <a:lnTo>
                  <a:pt x="150" y="185"/>
                </a:lnTo>
                <a:lnTo>
                  <a:pt x="165" y="181"/>
                </a:lnTo>
                <a:lnTo>
                  <a:pt x="168" y="180"/>
                </a:lnTo>
                <a:lnTo>
                  <a:pt x="171" y="178"/>
                </a:lnTo>
                <a:lnTo>
                  <a:pt x="174" y="177"/>
                </a:lnTo>
                <a:lnTo>
                  <a:pt x="176" y="175"/>
                </a:lnTo>
                <a:lnTo>
                  <a:pt x="179" y="174"/>
                </a:lnTo>
                <a:lnTo>
                  <a:pt x="182" y="171"/>
                </a:lnTo>
                <a:lnTo>
                  <a:pt x="184" y="170"/>
                </a:lnTo>
                <a:lnTo>
                  <a:pt x="186" y="167"/>
                </a:lnTo>
                <a:lnTo>
                  <a:pt x="187" y="165"/>
                </a:lnTo>
                <a:lnTo>
                  <a:pt x="188" y="163"/>
                </a:lnTo>
                <a:lnTo>
                  <a:pt x="190" y="158"/>
                </a:lnTo>
                <a:lnTo>
                  <a:pt x="190" y="154"/>
                </a:lnTo>
                <a:lnTo>
                  <a:pt x="194" y="143"/>
                </a:lnTo>
                <a:lnTo>
                  <a:pt x="197" y="130"/>
                </a:lnTo>
                <a:lnTo>
                  <a:pt x="199" y="117"/>
                </a:lnTo>
                <a:lnTo>
                  <a:pt x="202" y="107"/>
                </a:lnTo>
                <a:lnTo>
                  <a:pt x="203" y="98"/>
                </a:lnTo>
                <a:lnTo>
                  <a:pt x="204" y="93"/>
                </a:lnTo>
                <a:lnTo>
                  <a:pt x="204" y="91"/>
                </a:lnTo>
                <a:lnTo>
                  <a:pt x="204" y="89"/>
                </a:lnTo>
                <a:lnTo>
                  <a:pt x="203" y="88"/>
                </a:lnTo>
                <a:lnTo>
                  <a:pt x="202" y="87"/>
                </a:lnTo>
                <a:lnTo>
                  <a:pt x="200" y="85"/>
                </a:lnTo>
                <a:lnTo>
                  <a:pt x="198" y="83"/>
                </a:lnTo>
                <a:lnTo>
                  <a:pt x="196" y="81"/>
                </a:lnTo>
                <a:lnTo>
                  <a:pt x="194" y="80"/>
                </a:lnTo>
                <a:lnTo>
                  <a:pt x="191" y="77"/>
                </a:lnTo>
                <a:lnTo>
                  <a:pt x="190" y="74"/>
                </a:lnTo>
                <a:lnTo>
                  <a:pt x="192" y="73"/>
                </a:lnTo>
                <a:lnTo>
                  <a:pt x="194" y="71"/>
                </a:lnTo>
                <a:lnTo>
                  <a:pt x="197" y="68"/>
                </a:lnTo>
                <a:lnTo>
                  <a:pt x="198" y="67"/>
                </a:lnTo>
                <a:lnTo>
                  <a:pt x="203" y="61"/>
                </a:lnTo>
                <a:lnTo>
                  <a:pt x="206" y="56"/>
                </a:lnTo>
                <a:lnTo>
                  <a:pt x="213" y="45"/>
                </a:lnTo>
                <a:lnTo>
                  <a:pt x="221" y="32"/>
                </a:lnTo>
                <a:lnTo>
                  <a:pt x="222" y="31"/>
                </a:lnTo>
                <a:lnTo>
                  <a:pt x="224" y="30"/>
                </a:lnTo>
                <a:lnTo>
                  <a:pt x="224" y="29"/>
                </a:lnTo>
                <a:lnTo>
                  <a:pt x="226" y="28"/>
                </a:lnTo>
                <a:lnTo>
                  <a:pt x="230" y="28"/>
                </a:lnTo>
                <a:lnTo>
                  <a:pt x="233" y="27"/>
                </a:lnTo>
                <a:lnTo>
                  <a:pt x="237" y="27"/>
                </a:lnTo>
                <a:lnTo>
                  <a:pt x="240" y="27"/>
                </a:lnTo>
                <a:lnTo>
                  <a:pt x="242" y="27"/>
                </a:lnTo>
                <a:lnTo>
                  <a:pt x="243" y="27"/>
                </a:lnTo>
                <a:lnTo>
                  <a:pt x="245" y="26"/>
                </a:lnTo>
                <a:lnTo>
                  <a:pt x="245" y="26"/>
                </a:lnTo>
                <a:lnTo>
                  <a:pt x="247" y="22"/>
                </a:lnTo>
                <a:lnTo>
                  <a:pt x="249" y="18"/>
                </a:lnTo>
                <a:lnTo>
                  <a:pt x="250" y="13"/>
                </a:lnTo>
                <a:lnTo>
                  <a:pt x="250" y="10"/>
                </a:lnTo>
                <a:lnTo>
                  <a:pt x="251" y="7"/>
                </a:lnTo>
                <a:lnTo>
                  <a:pt x="252" y="5"/>
                </a:lnTo>
                <a:lnTo>
                  <a:pt x="252" y="5"/>
                </a:lnTo>
                <a:lnTo>
                  <a:pt x="253" y="3"/>
                </a:lnTo>
                <a:lnTo>
                  <a:pt x="255" y="2"/>
                </a:lnTo>
                <a:lnTo>
                  <a:pt x="256" y="1"/>
                </a:lnTo>
                <a:lnTo>
                  <a:pt x="258" y="0"/>
                </a:lnTo>
                <a:lnTo>
                  <a:pt x="259" y="0"/>
                </a:lnTo>
                <a:lnTo>
                  <a:pt x="262" y="0"/>
                </a:lnTo>
                <a:lnTo>
                  <a:pt x="265" y="1"/>
                </a:lnTo>
                <a:lnTo>
                  <a:pt x="267" y="2"/>
                </a:lnTo>
                <a:lnTo>
                  <a:pt x="269" y="4"/>
                </a:lnTo>
                <a:lnTo>
                  <a:pt x="272" y="5"/>
                </a:lnTo>
                <a:lnTo>
                  <a:pt x="273" y="6"/>
                </a:lnTo>
                <a:lnTo>
                  <a:pt x="275" y="9"/>
                </a:lnTo>
                <a:lnTo>
                  <a:pt x="277" y="11"/>
                </a:lnTo>
                <a:lnTo>
                  <a:pt x="280" y="15"/>
                </a:lnTo>
                <a:lnTo>
                  <a:pt x="283" y="19"/>
                </a:lnTo>
                <a:lnTo>
                  <a:pt x="285" y="21"/>
                </a:lnTo>
                <a:lnTo>
                  <a:pt x="287" y="23"/>
                </a:lnTo>
                <a:lnTo>
                  <a:pt x="288" y="25"/>
                </a:lnTo>
                <a:lnTo>
                  <a:pt x="291" y="26"/>
                </a:lnTo>
                <a:lnTo>
                  <a:pt x="356" y="26"/>
                </a:lnTo>
                <a:lnTo>
                  <a:pt x="361" y="32"/>
                </a:lnTo>
                <a:lnTo>
                  <a:pt x="364" y="39"/>
                </a:lnTo>
                <a:lnTo>
                  <a:pt x="369" y="45"/>
                </a:lnTo>
                <a:lnTo>
                  <a:pt x="372" y="50"/>
                </a:lnTo>
                <a:lnTo>
                  <a:pt x="376" y="56"/>
                </a:lnTo>
                <a:lnTo>
                  <a:pt x="380" y="61"/>
                </a:lnTo>
                <a:lnTo>
                  <a:pt x="383" y="68"/>
                </a:lnTo>
                <a:lnTo>
                  <a:pt x="388" y="76"/>
                </a:lnTo>
                <a:lnTo>
                  <a:pt x="414" y="13"/>
                </a:lnTo>
                <a:lnTo>
                  <a:pt x="491" y="13"/>
                </a:lnTo>
                <a:lnTo>
                  <a:pt x="494" y="19"/>
                </a:lnTo>
                <a:lnTo>
                  <a:pt x="495" y="22"/>
                </a:lnTo>
                <a:lnTo>
                  <a:pt x="496" y="24"/>
                </a:lnTo>
                <a:lnTo>
                  <a:pt x="498" y="26"/>
                </a:lnTo>
                <a:lnTo>
                  <a:pt x="500" y="26"/>
                </a:lnTo>
                <a:lnTo>
                  <a:pt x="501" y="27"/>
                </a:lnTo>
                <a:lnTo>
                  <a:pt x="507" y="32"/>
                </a:lnTo>
                <a:lnTo>
                  <a:pt x="514" y="36"/>
                </a:lnTo>
                <a:lnTo>
                  <a:pt x="521" y="41"/>
                </a:lnTo>
                <a:lnTo>
                  <a:pt x="528" y="46"/>
                </a:lnTo>
                <a:lnTo>
                  <a:pt x="530" y="47"/>
                </a:lnTo>
                <a:lnTo>
                  <a:pt x="533" y="50"/>
                </a:lnTo>
                <a:lnTo>
                  <a:pt x="535" y="53"/>
                </a:lnTo>
                <a:lnTo>
                  <a:pt x="538" y="56"/>
                </a:lnTo>
                <a:lnTo>
                  <a:pt x="543" y="64"/>
                </a:lnTo>
                <a:lnTo>
                  <a:pt x="549" y="73"/>
                </a:lnTo>
                <a:lnTo>
                  <a:pt x="555" y="81"/>
                </a:lnTo>
                <a:lnTo>
                  <a:pt x="560" y="88"/>
                </a:lnTo>
                <a:lnTo>
                  <a:pt x="563" y="91"/>
                </a:lnTo>
                <a:lnTo>
                  <a:pt x="564" y="95"/>
                </a:lnTo>
                <a:lnTo>
                  <a:pt x="567" y="96"/>
                </a:lnTo>
                <a:lnTo>
                  <a:pt x="569" y="98"/>
                </a:lnTo>
                <a:lnTo>
                  <a:pt x="577" y="103"/>
                </a:lnTo>
                <a:lnTo>
                  <a:pt x="583" y="108"/>
                </a:lnTo>
                <a:lnTo>
                  <a:pt x="589" y="112"/>
                </a:lnTo>
                <a:lnTo>
                  <a:pt x="594" y="116"/>
                </a:lnTo>
                <a:lnTo>
                  <a:pt x="603" y="124"/>
                </a:lnTo>
                <a:lnTo>
                  <a:pt x="611" y="132"/>
                </a:lnTo>
                <a:lnTo>
                  <a:pt x="616" y="135"/>
                </a:lnTo>
                <a:lnTo>
                  <a:pt x="620" y="138"/>
                </a:lnTo>
                <a:lnTo>
                  <a:pt x="625" y="141"/>
                </a:lnTo>
                <a:lnTo>
                  <a:pt x="632" y="144"/>
                </a:lnTo>
                <a:lnTo>
                  <a:pt x="638" y="147"/>
                </a:lnTo>
                <a:lnTo>
                  <a:pt x="646" y="150"/>
                </a:lnTo>
                <a:lnTo>
                  <a:pt x="656" y="151"/>
                </a:lnTo>
                <a:lnTo>
                  <a:pt x="666" y="154"/>
                </a:lnTo>
                <a:lnTo>
                  <a:pt x="674" y="156"/>
                </a:lnTo>
                <a:lnTo>
                  <a:pt x="682" y="157"/>
                </a:lnTo>
                <a:lnTo>
                  <a:pt x="689" y="159"/>
                </a:lnTo>
                <a:lnTo>
                  <a:pt x="696" y="162"/>
                </a:lnTo>
                <a:lnTo>
                  <a:pt x="702" y="164"/>
                </a:lnTo>
                <a:lnTo>
                  <a:pt x="709" y="168"/>
                </a:lnTo>
                <a:lnTo>
                  <a:pt x="715" y="171"/>
                </a:lnTo>
                <a:lnTo>
                  <a:pt x="721" y="175"/>
                </a:lnTo>
                <a:lnTo>
                  <a:pt x="732" y="183"/>
                </a:lnTo>
                <a:lnTo>
                  <a:pt x="743" y="191"/>
                </a:lnTo>
                <a:lnTo>
                  <a:pt x="749" y="194"/>
                </a:lnTo>
                <a:lnTo>
                  <a:pt x="756" y="199"/>
                </a:lnTo>
                <a:lnTo>
                  <a:pt x="762" y="202"/>
                </a:lnTo>
                <a:lnTo>
                  <a:pt x="768" y="206"/>
                </a:lnTo>
                <a:lnTo>
                  <a:pt x="773" y="209"/>
                </a:lnTo>
                <a:lnTo>
                  <a:pt x="780" y="212"/>
                </a:lnTo>
                <a:lnTo>
                  <a:pt x="786" y="214"/>
                </a:lnTo>
                <a:lnTo>
                  <a:pt x="793" y="216"/>
                </a:lnTo>
                <a:lnTo>
                  <a:pt x="806" y="220"/>
                </a:lnTo>
                <a:lnTo>
                  <a:pt x="819" y="225"/>
                </a:lnTo>
                <a:lnTo>
                  <a:pt x="825" y="227"/>
                </a:lnTo>
                <a:lnTo>
                  <a:pt x="831" y="230"/>
                </a:lnTo>
                <a:lnTo>
                  <a:pt x="833" y="231"/>
                </a:lnTo>
                <a:lnTo>
                  <a:pt x="836" y="233"/>
                </a:lnTo>
                <a:lnTo>
                  <a:pt x="838" y="234"/>
                </a:lnTo>
                <a:lnTo>
                  <a:pt x="840" y="236"/>
                </a:lnTo>
                <a:lnTo>
                  <a:pt x="841" y="239"/>
                </a:lnTo>
                <a:lnTo>
                  <a:pt x="844" y="240"/>
                </a:lnTo>
                <a:lnTo>
                  <a:pt x="845" y="243"/>
                </a:lnTo>
                <a:lnTo>
                  <a:pt x="846" y="245"/>
                </a:lnTo>
                <a:lnTo>
                  <a:pt x="847" y="248"/>
                </a:lnTo>
                <a:lnTo>
                  <a:pt x="848" y="251"/>
                </a:lnTo>
                <a:lnTo>
                  <a:pt x="848" y="254"/>
                </a:lnTo>
                <a:lnTo>
                  <a:pt x="848" y="257"/>
                </a:lnTo>
                <a:lnTo>
                  <a:pt x="848" y="261"/>
                </a:lnTo>
                <a:lnTo>
                  <a:pt x="847" y="264"/>
                </a:lnTo>
                <a:lnTo>
                  <a:pt x="845" y="268"/>
                </a:lnTo>
                <a:lnTo>
                  <a:pt x="844" y="272"/>
                </a:lnTo>
                <a:lnTo>
                  <a:pt x="841" y="275"/>
                </a:lnTo>
                <a:lnTo>
                  <a:pt x="839" y="279"/>
                </a:lnTo>
                <a:lnTo>
                  <a:pt x="836" y="282"/>
                </a:lnTo>
                <a:lnTo>
                  <a:pt x="832" y="286"/>
                </a:lnTo>
                <a:lnTo>
                  <a:pt x="826" y="292"/>
                </a:lnTo>
                <a:lnTo>
                  <a:pt x="821" y="298"/>
                </a:lnTo>
                <a:lnTo>
                  <a:pt x="818" y="301"/>
                </a:lnTo>
                <a:lnTo>
                  <a:pt x="817" y="304"/>
                </a:lnTo>
                <a:lnTo>
                  <a:pt x="814" y="307"/>
                </a:lnTo>
                <a:lnTo>
                  <a:pt x="813" y="309"/>
                </a:lnTo>
                <a:lnTo>
                  <a:pt x="812" y="311"/>
                </a:lnTo>
                <a:lnTo>
                  <a:pt x="811" y="315"/>
                </a:lnTo>
                <a:lnTo>
                  <a:pt x="811" y="317"/>
                </a:lnTo>
                <a:lnTo>
                  <a:pt x="811" y="320"/>
                </a:lnTo>
                <a:lnTo>
                  <a:pt x="811" y="327"/>
                </a:lnTo>
                <a:lnTo>
                  <a:pt x="811" y="333"/>
                </a:lnTo>
                <a:lnTo>
                  <a:pt x="810" y="339"/>
                </a:lnTo>
                <a:lnTo>
                  <a:pt x="810" y="344"/>
                </a:lnTo>
                <a:lnTo>
                  <a:pt x="809" y="347"/>
                </a:lnTo>
                <a:lnTo>
                  <a:pt x="809" y="349"/>
                </a:lnTo>
                <a:lnTo>
                  <a:pt x="807" y="351"/>
                </a:lnTo>
                <a:lnTo>
                  <a:pt x="806" y="351"/>
                </a:lnTo>
                <a:lnTo>
                  <a:pt x="803" y="355"/>
                </a:lnTo>
                <a:lnTo>
                  <a:pt x="798" y="358"/>
                </a:lnTo>
                <a:lnTo>
                  <a:pt x="793" y="362"/>
                </a:lnTo>
                <a:lnTo>
                  <a:pt x="789" y="365"/>
                </a:lnTo>
                <a:lnTo>
                  <a:pt x="787" y="367"/>
                </a:lnTo>
                <a:lnTo>
                  <a:pt x="785" y="369"/>
                </a:lnTo>
                <a:lnTo>
                  <a:pt x="783" y="371"/>
                </a:lnTo>
                <a:lnTo>
                  <a:pt x="782" y="373"/>
                </a:lnTo>
                <a:lnTo>
                  <a:pt x="780" y="375"/>
                </a:lnTo>
                <a:lnTo>
                  <a:pt x="779" y="378"/>
                </a:lnTo>
                <a:lnTo>
                  <a:pt x="778" y="379"/>
                </a:lnTo>
                <a:lnTo>
                  <a:pt x="778" y="382"/>
                </a:lnTo>
                <a:lnTo>
                  <a:pt x="778" y="383"/>
                </a:lnTo>
                <a:lnTo>
                  <a:pt x="779" y="384"/>
                </a:lnTo>
                <a:lnTo>
                  <a:pt x="780" y="385"/>
                </a:lnTo>
                <a:lnTo>
                  <a:pt x="783" y="385"/>
                </a:lnTo>
                <a:lnTo>
                  <a:pt x="786" y="386"/>
                </a:lnTo>
                <a:lnTo>
                  <a:pt x="790" y="388"/>
                </a:lnTo>
                <a:lnTo>
                  <a:pt x="794" y="388"/>
                </a:lnTo>
                <a:lnTo>
                  <a:pt x="799" y="389"/>
                </a:lnTo>
                <a:lnTo>
                  <a:pt x="804" y="389"/>
                </a:lnTo>
                <a:lnTo>
                  <a:pt x="814" y="390"/>
                </a:lnTo>
                <a:lnTo>
                  <a:pt x="824" y="390"/>
                </a:lnTo>
                <a:lnTo>
                  <a:pt x="832" y="391"/>
                </a:lnTo>
                <a:lnTo>
                  <a:pt x="836" y="391"/>
                </a:lnTo>
                <a:lnTo>
                  <a:pt x="840" y="391"/>
                </a:lnTo>
                <a:lnTo>
                  <a:pt x="844" y="392"/>
                </a:lnTo>
                <a:lnTo>
                  <a:pt x="847" y="392"/>
                </a:lnTo>
                <a:lnTo>
                  <a:pt x="851" y="394"/>
                </a:lnTo>
                <a:lnTo>
                  <a:pt x="857" y="397"/>
                </a:lnTo>
                <a:lnTo>
                  <a:pt x="863" y="399"/>
                </a:lnTo>
                <a:lnTo>
                  <a:pt x="869" y="402"/>
                </a:lnTo>
                <a:lnTo>
                  <a:pt x="875" y="404"/>
                </a:lnTo>
                <a:lnTo>
                  <a:pt x="879" y="405"/>
                </a:lnTo>
                <a:lnTo>
                  <a:pt x="881" y="405"/>
                </a:lnTo>
                <a:lnTo>
                  <a:pt x="885" y="406"/>
                </a:lnTo>
                <a:lnTo>
                  <a:pt x="888" y="406"/>
                </a:lnTo>
                <a:lnTo>
                  <a:pt x="891" y="406"/>
                </a:lnTo>
                <a:lnTo>
                  <a:pt x="894" y="405"/>
                </a:lnTo>
                <a:lnTo>
                  <a:pt x="895" y="405"/>
                </a:lnTo>
                <a:lnTo>
                  <a:pt x="897" y="405"/>
                </a:lnTo>
                <a:lnTo>
                  <a:pt x="900" y="403"/>
                </a:lnTo>
                <a:lnTo>
                  <a:pt x="902" y="402"/>
                </a:lnTo>
                <a:lnTo>
                  <a:pt x="903" y="402"/>
                </a:lnTo>
                <a:lnTo>
                  <a:pt x="904" y="402"/>
                </a:lnTo>
                <a:lnTo>
                  <a:pt x="906" y="402"/>
                </a:lnTo>
                <a:lnTo>
                  <a:pt x="907" y="402"/>
                </a:lnTo>
                <a:lnTo>
                  <a:pt x="908" y="402"/>
                </a:lnTo>
                <a:lnTo>
                  <a:pt x="909" y="403"/>
                </a:lnTo>
                <a:lnTo>
                  <a:pt x="911" y="404"/>
                </a:lnTo>
                <a:lnTo>
                  <a:pt x="913" y="406"/>
                </a:lnTo>
                <a:lnTo>
                  <a:pt x="916" y="406"/>
                </a:lnTo>
                <a:lnTo>
                  <a:pt x="921" y="409"/>
                </a:lnTo>
                <a:lnTo>
                  <a:pt x="925" y="411"/>
                </a:lnTo>
                <a:lnTo>
                  <a:pt x="928" y="412"/>
                </a:lnTo>
                <a:lnTo>
                  <a:pt x="932" y="413"/>
                </a:lnTo>
                <a:lnTo>
                  <a:pt x="935" y="414"/>
                </a:lnTo>
                <a:lnTo>
                  <a:pt x="936" y="411"/>
                </a:lnTo>
                <a:lnTo>
                  <a:pt x="936" y="407"/>
                </a:lnTo>
                <a:lnTo>
                  <a:pt x="937" y="404"/>
                </a:lnTo>
                <a:lnTo>
                  <a:pt x="938" y="401"/>
                </a:lnTo>
                <a:lnTo>
                  <a:pt x="940" y="398"/>
                </a:lnTo>
                <a:lnTo>
                  <a:pt x="941" y="396"/>
                </a:lnTo>
                <a:lnTo>
                  <a:pt x="942" y="395"/>
                </a:lnTo>
                <a:lnTo>
                  <a:pt x="942" y="394"/>
                </a:lnTo>
                <a:lnTo>
                  <a:pt x="944" y="394"/>
                </a:lnTo>
                <a:lnTo>
                  <a:pt x="945" y="394"/>
                </a:lnTo>
                <a:lnTo>
                  <a:pt x="947" y="394"/>
                </a:lnTo>
                <a:lnTo>
                  <a:pt x="948" y="394"/>
                </a:lnTo>
                <a:lnTo>
                  <a:pt x="949" y="394"/>
                </a:lnTo>
                <a:lnTo>
                  <a:pt x="951" y="395"/>
                </a:lnTo>
                <a:lnTo>
                  <a:pt x="955" y="397"/>
                </a:lnTo>
                <a:lnTo>
                  <a:pt x="957" y="398"/>
                </a:lnTo>
                <a:lnTo>
                  <a:pt x="960" y="399"/>
                </a:lnTo>
                <a:lnTo>
                  <a:pt x="963" y="401"/>
                </a:lnTo>
                <a:lnTo>
                  <a:pt x="964" y="401"/>
                </a:lnTo>
                <a:lnTo>
                  <a:pt x="966" y="402"/>
                </a:lnTo>
                <a:lnTo>
                  <a:pt x="967" y="402"/>
                </a:lnTo>
                <a:lnTo>
                  <a:pt x="970" y="402"/>
                </a:lnTo>
                <a:lnTo>
                  <a:pt x="970" y="402"/>
                </a:lnTo>
                <a:lnTo>
                  <a:pt x="972" y="402"/>
                </a:lnTo>
                <a:lnTo>
                  <a:pt x="973" y="401"/>
                </a:lnTo>
                <a:lnTo>
                  <a:pt x="975" y="401"/>
                </a:lnTo>
                <a:lnTo>
                  <a:pt x="977" y="399"/>
                </a:lnTo>
                <a:lnTo>
                  <a:pt x="979" y="397"/>
                </a:lnTo>
                <a:lnTo>
                  <a:pt x="983" y="392"/>
                </a:lnTo>
                <a:lnTo>
                  <a:pt x="988" y="385"/>
                </a:lnTo>
                <a:lnTo>
                  <a:pt x="990" y="382"/>
                </a:lnTo>
                <a:lnTo>
                  <a:pt x="992" y="379"/>
                </a:lnTo>
                <a:lnTo>
                  <a:pt x="994" y="377"/>
                </a:lnTo>
                <a:lnTo>
                  <a:pt x="997" y="373"/>
                </a:lnTo>
                <a:lnTo>
                  <a:pt x="1000" y="372"/>
                </a:lnTo>
                <a:lnTo>
                  <a:pt x="1004" y="370"/>
                </a:lnTo>
                <a:lnTo>
                  <a:pt x="1005" y="370"/>
                </a:lnTo>
                <a:lnTo>
                  <a:pt x="1007" y="369"/>
                </a:lnTo>
                <a:lnTo>
                  <a:pt x="1009" y="368"/>
                </a:lnTo>
                <a:lnTo>
                  <a:pt x="1011" y="368"/>
                </a:lnTo>
                <a:lnTo>
                  <a:pt x="1015" y="368"/>
                </a:lnTo>
                <a:lnTo>
                  <a:pt x="1018" y="368"/>
                </a:lnTo>
                <a:lnTo>
                  <a:pt x="1020" y="367"/>
                </a:lnTo>
                <a:lnTo>
                  <a:pt x="1023" y="366"/>
                </a:lnTo>
                <a:lnTo>
                  <a:pt x="1025" y="365"/>
                </a:lnTo>
                <a:lnTo>
                  <a:pt x="1028" y="363"/>
                </a:lnTo>
                <a:lnTo>
                  <a:pt x="1031" y="361"/>
                </a:lnTo>
                <a:lnTo>
                  <a:pt x="1032" y="359"/>
                </a:lnTo>
                <a:lnTo>
                  <a:pt x="1034" y="357"/>
                </a:lnTo>
                <a:lnTo>
                  <a:pt x="1037" y="354"/>
                </a:lnTo>
                <a:lnTo>
                  <a:pt x="1039" y="351"/>
                </a:lnTo>
                <a:lnTo>
                  <a:pt x="1040" y="348"/>
                </a:lnTo>
                <a:lnTo>
                  <a:pt x="1043" y="342"/>
                </a:lnTo>
                <a:lnTo>
                  <a:pt x="1046" y="335"/>
                </a:lnTo>
                <a:lnTo>
                  <a:pt x="1047" y="328"/>
                </a:lnTo>
                <a:lnTo>
                  <a:pt x="1049" y="321"/>
                </a:lnTo>
                <a:lnTo>
                  <a:pt x="1051" y="313"/>
                </a:lnTo>
                <a:lnTo>
                  <a:pt x="1052" y="305"/>
                </a:lnTo>
                <a:lnTo>
                  <a:pt x="1052" y="297"/>
                </a:lnTo>
                <a:lnTo>
                  <a:pt x="1053" y="289"/>
                </a:lnTo>
                <a:lnTo>
                  <a:pt x="1053" y="282"/>
                </a:lnTo>
                <a:lnTo>
                  <a:pt x="1053" y="275"/>
                </a:lnTo>
                <a:lnTo>
                  <a:pt x="1056" y="276"/>
                </a:lnTo>
                <a:lnTo>
                  <a:pt x="1059" y="277"/>
                </a:lnTo>
                <a:lnTo>
                  <a:pt x="1061" y="278"/>
                </a:lnTo>
                <a:lnTo>
                  <a:pt x="1064" y="278"/>
                </a:lnTo>
                <a:lnTo>
                  <a:pt x="1070" y="277"/>
                </a:lnTo>
                <a:lnTo>
                  <a:pt x="1076" y="276"/>
                </a:lnTo>
                <a:lnTo>
                  <a:pt x="1083" y="275"/>
                </a:lnTo>
                <a:lnTo>
                  <a:pt x="1089" y="274"/>
                </a:lnTo>
                <a:lnTo>
                  <a:pt x="1095" y="273"/>
                </a:lnTo>
                <a:lnTo>
                  <a:pt x="1101" y="272"/>
                </a:lnTo>
                <a:lnTo>
                  <a:pt x="1101" y="275"/>
                </a:lnTo>
                <a:lnTo>
                  <a:pt x="1101" y="278"/>
                </a:lnTo>
                <a:lnTo>
                  <a:pt x="1101" y="282"/>
                </a:lnTo>
                <a:lnTo>
                  <a:pt x="1102" y="285"/>
                </a:lnTo>
                <a:lnTo>
                  <a:pt x="1105" y="290"/>
                </a:lnTo>
                <a:lnTo>
                  <a:pt x="1107" y="296"/>
                </a:lnTo>
                <a:lnTo>
                  <a:pt x="1109" y="302"/>
                </a:lnTo>
                <a:lnTo>
                  <a:pt x="1111" y="309"/>
                </a:lnTo>
                <a:lnTo>
                  <a:pt x="1112" y="312"/>
                </a:lnTo>
                <a:lnTo>
                  <a:pt x="1113" y="315"/>
                </a:lnTo>
                <a:lnTo>
                  <a:pt x="1113" y="318"/>
                </a:lnTo>
                <a:lnTo>
                  <a:pt x="1113" y="321"/>
                </a:lnTo>
                <a:lnTo>
                  <a:pt x="1113" y="327"/>
                </a:lnTo>
                <a:lnTo>
                  <a:pt x="1112" y="331"/>
                </a:lnTo>
                <a:lnTo>
                  <a:pt x="1110" y="336"/>
                </a:lnTo>
                <a:lnTo>
                  <a:pt x="1109" y="342"/>
                </a:lnTo>
                <a:lnTo>
                  <a:pt x="1108" y="343"/>
                </a:lnTo>
                <a:lnTo>
                  <a:pt x="1108" y="345"/>
                </a:lnTo>
                <a:lnTo>
                  <a:pt x="1108" y="347"/>
                </a:lnTo>
                <a:lnTo>
                  <a:pt x="1108" y="349"/>
                </a:lnTo>
                <a:lnTo>
                  <a:pt x="1108" y="353"/>
                </a:lnTo>
                <a:lnTo>
                  <a:pt x="1108" y="358"/>
                </a:lnTo>
                <a:lnTo>
                  <a:pt x="1108" y="363"/>
                </a:lnTo>
                <a:lnTo>
                  <a:pt x="1109" y="367"/>
                </a:lnTo>
                <a:lnTo>
                  <a:pt x="1109" y="370"/>
                </a:lnTo>
                <a:lnTo>
                  <a:pt x="1108" y="372"/>
                </a:lnTo>
                <a:lnTo>
                  <a:pt x="1108" y="374"/>
                </a:lnTo>
                <a:lnTo>
                  <a:pt x="1108" y="377"/>
                </a:lnTo>
                <a:lnTo>
                  <a:pt x="1107" y="379"/>
                </a:lnTo>
                <a:lnTo>
                  <a:pt x="1105" y="381"/>
                </a:lnTo>
                <a:lnTo>
                  <a:pt x="1103" y="384"/>
                </a:lnTo>
                <a:lnTo>
                  <a:pt x="1101" y="386"/>
                </a:lnTo>
                <a:lnTo>
                  <a:pt x="1095" y="391"/>
                </a:lnTo>
                <a:lnTo>
                  <a:pt x="1089" y="395"/>
                </a:lnTo>
                <a:lnTo>
                  <a:pt x="1082" y="399"/>
                </a:lnTo>
                <a:lnTo>
                  <a:pt x="1076" y="404"/>
                </a:lnTo>
                <a:lnTo>
                  <a:pt x="1069" y="406"/>
                </a:lnTo>
                <a:lnTo>
                  <a:pt x="1064" y="409"/>
                </a:lnTo>
                <a:lnTo>
                  <a:pt x="1059" y="410"/>
                </a:lnTo>
                <a:lnTo>
                  <a:pt x="1053" y="412"/>
                </a:lnTo>
                <a:lnTo>
                  <a:pt x="1048" y="413"/>
                </a:lnTo>
                <a:lnTo>
                  <a:pt x="1044" y="416"/>
                </a:lnTo>
                <a:lnTo>
                  <a:pt x="1040" y="419"/>
                </a:lnTo>
                <a:lnTo>
                  <a:pt x="1036" y="421"/>
                </a:lnTo>
                <a:lnTo>
                  <a:pt x="1032" y="425"/>
                </a:lnTo>
                <a:lnTo>
                  <a:pt x="1027" y="429"/>
                </a:lnTo>
                <a:lnTo>
                  <a:pt x="1025" y="431"/>
                </a:lnTo>
                <a:lnTo>
                  <a:pt x="1023" y="433"/>
                </a:lnTo>
                <a:lnTo>
                  <a:pt x="1020" y="434"/>
                </a:lnTo>
                <a:lnTo>
                  <a:pt x="1018" y="435"/>
                </a:lnTo>
                <a:lnTo>
                  <a:pt x="1012" y="439"/>
                </a:lnTo>
                <a:lnTo>
                  <a:pt x="1006" y="441"/>
                </a:lnTo>
                <a:lnTo>
                  <a:pt x="1001" y="444"/>
                </a:lnTo>
                <a:lnTo>
                  <a:pt x="995" y="447"/>
                </a:lnTo>
                <a:lnTo>
                  <a:pt x="993" y="449"/>
                </a:lnTo>
                <a:lnTo>
                  <a:pt x="990" y="450"/>
                </a:lnTo>
                <a:lnTo>
                  <a:pt x="987" y="453"/>
                </a:lnTo>
                <a:lnTo>
                  <a:pt x="985" y="455"/>
                </a:lnTo>
                <a:lnTo>
                  <a:pt x="982" y="458"/>
                </a:lnTo>
                <a:lnTo>
                  <a:pt x="978" y="461"/>
                </a:lnTo>
                <a:lnTo>
                  <a:pt x="975" y="464"/>
                </a:lnTo>
                <a:lnTo>
                  <a:pt x="970" y="468"/>
                </a:lnTo>
                <a:lnTo>
                  <a:pt x="963" y="474"/>
                </a:lnTo>
                <a:lnTo>
                  <a:pt x="955" y="480"/>
                </a:lnTo>
                <a:lnTo>
                  <a:pt x="949" y="483"/>
                </a:lnTo>
                <a:lnTo>
                  <a:pt x="946" y="487"/>
                </a:lnTo>
                <a:lnTo>
                  <a:pt x="942" y="490"/>
                </a:lnTo>
                <a:lnTo>
                  <a:pt x="938" y="494"/>
                </a:lnTo>
                <a:lnTo>
                  <a:pt x="935" y="498"/>
                </a:lnTo>
                <a:lnTo>
                  <a:pt x="932" y="502"/>
                </a:lnTo>
                <a:lnTo>
                  <a:pt x="929" y="506"/>
                </a:lnTo>
                <a:lnTo>
                  <a:pt x="928" y="510"/>
                </a:lnTo>
                <a:lnTo>
                  <a:pt x="923" y="517"/>
                </a:lnTo>
                <a:lnTo>
                  <a:pt x="918" y="524"/>
                </a:lnTo>
                <a:lnTo>
                  <a:pt x="914" y="532"/>
                </a:lnTo>
                <a:lnTo>
                  <a:pt x="908" y="540"/>
                </a:lnTo>
                <a:lnTo>
                  <a:pt x="905" y="544"/>
                </a:lnTo>
                <a:lnTo>
                  <a:pt x="901" y="547"/>
                </a:lnTo>
                <a:lnTo>
                  <a:pt x="899" y="551"/>
                </a:lnTo>
                <a:lnTo>
                  <a:pt x="895" y="554"/>
                </a:lnTo>
                <a:lnTo>
                  <a:pt x="892" y="558"/>
                </a:lnTo>
                <a:lnTo>
                  <a:pt x="888" y="561"/>
                </a:lnTo>
                <a:lnTo>
                  <a:pt x="885" y="563"/>
                </a:lnTo>
                <a:lnTo>
                  <a:pt x="881" y="565"/>
                </a:lnTo>
                <a:lnTo>
                  <a:pt x="880" y="567"/>
                </a:lnTo>
                <a:lnTo>
                  <a:pt x="877" y="570"/>
                </a:lnTo>
                <a:lnTo>
                  <a:pt x="874" y="571"/>
                </a:lnTo>
                <a:lnTo>
                  <a:pt x="873" y="572"/>
                </a:lnTo>
                <a:lnTo>
                  <a:pt x="870" y="572"/>
                </a:lnTo>
                <a:lnTo>
                  <a:pt x="867" y="572"/>
                </a:lnTo>
                <a:lnTo>
                  <a:pt x="866" y="577"/>
                </a:lnTo>
                <a:lnTo>
                  <a:pt x="864" y="580"/>
                </a:lnTo>
                <a:lnTo>
                  <a:pt x="862" y="585"/>
                </a:lnTo>
                <a:lnTo>
                  <a:pt x="859" y="588"/>
                </a:lnTo>
                <a:lnTo>
                  <a:pt x="853" y="595"/>
                </a:lnTo>
                <a:lnTo>
                  <a:pt x="846" y="601"/>
                </a:lnTo>
                <a:lnTo>
                  <a:pt x="839" y="607"/>
                </a:lnTo>
                <a:lnTo>
                  <a:pt x="832" y="613"/>
                </a:lnTo>
                <a:lnTo>
                  <a:pt x="830" y="616"/>
                </a:lnTo>
                <a:lnTo>
                  <a:pt x="828" y="620"/>
                </a:lnTo>
                <a:lnTo>
                  <a:pt x="826" y="621"/>
                </a:lnTo>
                <a:lnTo>
                  <a:pt x="826" y="623"/>
                </a:lnTo>
                <a:lnTo>
                  <a:pt x="825" y="625"/>
                </a:lnTo>
                <a:lnTo>
                  <a:pt x="825" y="627"/>
                </a:lnTo>
                <a:lnTo>
                  <a:pt x="825" y="629"/>
                </a:lnTo>
                <a:lnTo>
                  <a:pt x="826" y="632"/>
                </a:lnTo>
                <a:lnTo>
                  <a:pt x="827" y="634"/>
                </a:lnTo>
                <a:lnTo>
                  <a:pt x="828" y="636"/>
                </a:lnTo>
                <a:lnTo>
                  <a:pt x="829" y="639"/>
                </a:lnTo>
                <a:lnTo>
                  <a:pt x="830" y="641"/>
                </a:lnTo>
                <a:lnTo>
                  <a:pt x="831" y="644"/>
                </a:lnTo>
                <a:lnTo>
                  <a:pt x="831" y="647"/>
                </a:lnTo>
                <a:lnTo>
                  <a:pt x="828" y="650"/>
                </a:lnTo>
                <a:lnTo>
                  <a:pt x="825" y="654"/>
                </a:lnTo>
                <a:lnTo>
                  <a:pt x="825" y="657"/>
                </a:lnTo>
                <a:lnTo>
                  <a:pt x="824" y="660"/>
                </a:lnTo>
                <a:lnTo>
                  <a:pt x="824" y="664"/>
                </a:lnTo>
                <a:lnTo>
                  <a:pt x="823" y="668"/>
                </a:lnTo>
                <a:lnTo>
                  <a:pt x="822" y="675"/>
                </a:lnTo>
                <a:lnTo>
                  <a:pt x="821" y="683"/>
                </a:lnTo>
                <a:lnTo>
                  <a:pt x="820" y="690"/>
                </a:lnTo>
                <a:lnTo>
                  <a:pt x="818" y="698"/>
                </a:lnTo>
                <a:lnTo>
                  <a:pt x="818" y="702"/>
                </a:lnTo>
                <a:lnTo>
                  <a:pt x="817" y="705"/>
                </a:lnTo>
                <a:lnTo>
                  <a:pt x="815" y="709"/>
                </a:lnTo>
                <a:lnTo>
                  <a:pt x="813" y="713"/>
                </a:lnTo>
                <a:lnTo>
                  <a:pt x="812" y="714"/>
                </a:lnTo>
                <a:lnTo>
                  <a:pt x="811" y="716"/>
                </a:lnTo>
                <a:lnTo>
                  <a:pt x="810" y="717"/>
                </a:lnTo>
                <a:lnTo>
                  <a:pt x="809" y="718"/>
                </a:lnTo>
                <a:lnTo>
                  <a:pt x="807" y="720"/>
                </a:lnTo>
                <a:lnTo>
                  <a:pt x="805" y="723"/>
                </a:lnTo>
                <a:lnTo>
                  <a:pt x="805" y="724"/>
                </a:lnTo>
                <a:lnTo>
                  <a:pt x="804" y="725"/>
                </a:lnTo>
                <a:lnTo>
                  <a:pt x="804" y="727"/>
                </a:lnTo>
                <a:lnTo>
                  <a:pt x="804" y="730"/>
                </a:lnTo>
                <a:lnTo>
                  <a:pt x="810" y="755"/>
                </a:lnTo>
                <a:lnTo>
                  <a:pt x="809" y="756"/>
                </a:lnTo>
                <a:lnTo>
                  <a:pt x="808" y="758"/>
                </a:lnTo>
                <a:lnTo>
                  <a:pt x="807" y="760"/>
                </a:lnTo>
                <a:lnTo>
                  <a:pt x="806" y="762"/>
                </a:lnTo>
                <a:lnTo>
                  <a:pt x="805" y="765"/>
                </a:lnTo>
                <a:lnTo>
                  <a:pt x="805" y="767"/>
                </a:lnTo>
                <a:lnTo>
                  <a:pt x="805" y="769"/>
                </a:lnTo>
                <a:lnTo>
                  <a:pt x="805" y="770"/>
                </a:lnTo>
                <a:lnTo>
                  <a:pt x="806" y="771"/>
                </a:lnTo>
                <a:lnTo>
                  <a:pt x="806" y="772"/>
                </a:lnTo>
                <a:lnTo>
                  <a:pt x="806" y="799"/>
                </a:lnTo>
                <a:lnTo>
                  <a:pt x="806" y="801"/>
                </a:lnTo>
                <a:lnTo>
                  <a:pt x="805" y="804"/>
                </a:lnTo>
                <a:lnTo>
                  <a:pt x="804" y="806"/>
                </a:lnTo>
                <a:lnTo>
                  <a:pt x="804" y="807"/>
                </a:lnTo>
                <a:lnTo>
                  <a:pt x="802" y="809"/>
                </a:lnTo>
                <a:lnTo>
                  <a:pt x="799" y="810"/>
                </a:lnTo>
                <a:lnTo>
                  <a:pt x="797" y="811"/>
                </a:lnTo>
                <a:lnTo>
                  <a:pt x="794" y="811"/>
                </a:lnTo>
                <a:lnTo>
                  <a:pt x="791" y="821"/>
                </a:lnTo>
                <a:lnTo>
                  <a:pt x="788" y="832"/>
                </a:lnTo>
                <a:lnTo>
                  <a:pt x="787" y="837"/>
                </a:lnTo>
                <a:lnTo>
                  <a:pt x="786" y="843"/>
                </a:lnTo>
                <a:lnTo>
                  <a:pt x="785" y="849"/>
                </a:lnTo>
                <a:lnTo>
                  <a:pt x="785" y="856"/>
                </a:lnTo>
                <a:lnTo>
                  <a:pt x="785" y="861"/>
                </a:lnTo>
                <a:lnTo>
                  <a:pt x="786" y="864"/>
                </a:lnTo>
                <a:lnTo>
                  <a:pt x="787" y="868"/>
                </a:lnTo>
                <a:lnTo>
                  <a:pt x="788" y="870"/>
                </a:lnTo>
                <a:lnTo>
                  <a:pt x="792" y="877"/>
                </a:lnTo>
                <a:lnTo>
                  <a:pt x="796" y="885"/>
                </a:lnTo>
                <a:lnTo>
                  <a:pt x="797" y="88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1" name=""/>
          <p:cNvSpPr/>
          <p:nvPr/>
        </p:nvSpPr>
        <p:spPr>
          <a:xfrm>
            <a:off x="2789280" y="4040280"/>
            <a:ext cx="31680" cy="23760"/>
          </a:xfrm>
          <a:custGeom>
            <a:avLst/>
            <a:gdLst/>
            <a:ahLst/>
            <a:rect l="l" t="t" r="r" b="b"/>
            <a:pathLst>
              <a:path w="20" h="15">
                <a:moveTo>
                  <a:pt x="11" y="15"/>
                </a:moveTo>
                <a:lnTo>
                  <a:pt x="11" y="15"/>
                </a:lnTo>
                <a:lnTo>
                  <a:pt x="11" y="14"/>
                </a:lnTo>
                <a:lnTo>
                  <a:pt x="12" y="13"/>
                </a:lnTo>
                <a:lnTo>
                  <a:pt x="13" y="12"/>
                </a:lnTo>
                <a:lnTo>
                  <a:pt x="15" y="11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0" y="0"/>
                </a:lnTo>
                <a:lnTo>
                  <a:pt x="16" y="0"/>
                </a:lnTo>
                <a:lnTo>
                  <a:pt x="13" y="1"/>
                </a:lnTo>
                <a:lnTo>
                  <a:pt x="10" y="3"/>
                </a:lnTo>
                <a:lnTo>
                  <a:pt x="7" y="4"/>
                </a:lnTo>
                <a:lnTo>
                  <a:pt x="5" y="6"/>
                </a:lnTo>
                <a:lnTo>
                  <a:pt x="3" y="9"/>
                </a:lnTo>
                <a:lnTo>
                  <a:pt x="1" y="11"/>
                </a:lnTo>
                <a:lnTo>
                  <a:pt x="0" y="15"/>
                </a:lnTo>
                <a:lnTo>
                  <a:pt x="11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2" name=""/>
          <p:cNvSpPr/>
          <p:nvPr/>
        </p:nvSpPr>
        <p:spPr>
          <a:xfrm>
            <a:off x="2789280" y="4064040"/>
            <a:ext cx="73080" cy="73080"/>
          </a:xfrm>
          <a:custGeom>
            <a:avLst/>
            <a:gdLst/>
            <a:ahLst/>
            <a:rect l="l" t="t" r="r" b="b"/>
            <a:pathLst>
              <a:path w="46" h="46">
                <a:moveTo>
                  <a:pt x="44" y="36"/>
                </a:moveTo>
                <a:lnTo>
                  <a:pt x="46" y="37"/>
                </a:lnTo>
                <a:lnTo>
                  <a:pt x="32" y="28"/>
                </a:lnTo>
                <a:lnTo>
                  <a:pt x="20" y="21"/>
                </a:lnTo>
                <a:lnTo>
                  <a:pt x="19" y="20"/>
                </a:lnTo>
                <a:lnTo>
                  <a:pt x="17" y="18"/>
                </a:lnTo>
                <a:lnTo>
                  <a:pt x="15" y="15"/>
                </a:lnTo>
                <a:lnTo>
                  <a:pt x="13" y="13"/>
                </a:lnTo>
                <a:lnTo>
                  <a:pt x="12" y="11"/>
                </a:lnTo>
                <a:lnTo>
                  <a:pt x="12" y="7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6"/>
                </a:lnTo>
                <a:lnTo>
                  <a:pt x="1" y="10"/>
                </a:lnTo>
                <a:lnTo>
                  <a:pt x="3" y="13"/>
                </a:lnTo>
                <a:lnTo>
                  <a:pt x="4" y="18"/>
                </a:lnTo>
                <a:lnTo>
                  <a:pt x="6" y="21"/>
                </a:lnTo>
                <a:lnTo>
                  <a:pt x="9" y="24"/>
                </a:lnTo>
                <a:lnTo>
                  <a:pt x="12" y="27"/>
                </a:lnTo>
                <a:lnTo>
                  <a:pt x="14" y="29"/>
                </a:lnTo>
                <a:lnTo>
                  <a:pt x="26" y="37"/>
                </a:lnTo>
                <a:lnTo>
                  <a:pt x="40" y="45"/>
                </a:lnTo>
                <a:lnTo>
                  <a:pt x="40" y="46"/>
                </a:lnTo>
                <a:lnTo>
                  <a:pt x="44" y="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3" name=""/>
          <p:cNvSpPr/>
          <p:nvPr/>
        </p:nvSpPr>
        <p:spPr>
          <a:xfrm>
            <a:off x="2854440" y="4121280"/>
            <a:ext cx="88920" cy="69840"/>
          </a:xfrm>
          <a:custGeom>
            <a:avLst/>
            <a:gdLst/>
            <a:ahLst/>
            <a:rect l="l" t="t" r="r" b="b"/>
            <a:pathLst>
              <a:path w="56" h="44">
                <a:moveTo>
                  <a:pt x="54" y="44"/>
                </a:moveTo>
                <a:lnTo>
                  <a:pt x="56" y="41"/>
                </a:lnTo>
                <a:lnTo>
                  <a:pt x="56" y="39"/>
                </a:lnTo>
                <a:lnTo>
                  <a:pt x="56" y="36"/>
                </a:lnTo>
                <a:lnTo>
                  <a:pt x="55" y="34"/>
                </a:lnTo>
                <a:lnTo>
                  <a:pt x="54" y="32"/>
                </a:lnTo>
                <a:lnTo>
                  <a:pt x="52" y="30"/>
                </a:lnTo>
                <a:lnTo>
                  <a:pt x="51" y="28"/>
                </a:lnTo>
                <a:lnTo>
                  <a:pt x="50" y="26"/>
                </a:lnTo>
                <a:lnTo>
                  <a:pt x="48" y="24"/>
                </a:lnTo>
                <a:lnTo>
                  <a:pt x="44" y="20"/>
                </a:lnTo>
                <a:lnTo>
                  <a:pt x="39" y="18"/>
                </a:lnTo>
                <a:lnTo>
                  <a:pt x="35" y="14"/>
                </a:lnTo>
                <a:lnTo>
                  <a:pt x="30" y="12"/>
                </a:lnTo>
                <a:lnTo>
                  <a:pt x="20" y="7"/>
                </a:lnTo>
                <a:lnTo>
                  <a:pt x="12" y="4"/>
                </a:lnTo>
                <a:lnTo>
                  <a:pt x="6" y="1"/>
                </a:lnTo>
                <a:lnTo>
                  <a:pt x="3" y="0"/>
                </a:lnTo>
                <a:lnTo>
                  <a:pt x="0" y="10"/>
                </a:lnTo>
                <a:lnTo>
                  <a:pt x="3" y="11"/>
                </a:lnTo>
                <a:lnTo>
                  <a:pt x="8" y="12"/>
                </a:lnTo>
                <a:lnTo>
                  <a:pt x="16" y="16"/>
                </a:lnTo>
                <a:lnTo>
                  <a:pt x="24" y="20"/>
                </a:lnTo>
                <a:lnTo>
                  <a:pt x="30" y="23"/>
                </a:lnTo>
                <a:lnTo>
                  <a:pt x="34" y="26"/>
                </a:lnTo>
                <a:lnTo>
                  <a:pt x="37" y="29"/>
                </a:lnTo>
                <a:lnTo>
                  <a:pt x="41" y="32"/>
                </a:lnTo>
                <a:lnTo>
                  <a:pt x="42" y="33"/>
                </a:lnTo>
                <a:lnTo>
                  <a:pt x="44" y="34"/>
                </a:lnTo>
                <a:lnTo>
                  <a:pt x="44" y="35"/>
                </a:lnTo>
                <a:lnTo>
                  <a:pt x="44" y="36"/>
                </a:lnTo>
                <a:lnTo>
                  <a:pt x="45" y="37"/>
                </a:lnTo>
                <a:lnTo>
                  <a:pt x="45" y="38"/>
                </a:lnTo>
                <a:lnTo>
                  <a:pt x="45" y="39"/>
                </a:lnTo>
                <a:lnTo>
                  <a:pt x="45" y="40"/>
                </a:lnTo>
                <a:lnTo>
                  <a:pt x="47" y="37"/>
                </a:lnTo>
                <a:lnTo>
                  <a:pt x="54" y="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4" name=""/>
          <p:cNvSpPr/>
          <p:nvPr/>
        </p:nvSpPr>
        <p:spPr>
          <a:xfrm>
            <a:off x="2909880" y="417996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6" y="28"/>
                </a:moveTo>
                <a:lnTo>
                  <a:pt x="6" y="28"/>
                </a:lnTo>
                <a:lnTo>
                  <a:pt x="9" y="25"/>
                </a:lnTo>
                <a:lnTo>
                  <a:pt x="13" y="23"/>
                </a:lnTo>
                <a:lnTo>
                  <a:pt x="15" y="21"/>
                </a:lnTo>
                <a:lnTo>
                  <a:pt x="16" y="19"/>
                </a:lnTo>
                <a:lnTo>
                  <a:pt x="18" y="16"/>
                </a:lnTo>
                <a:lnTo>
                  <a:pt x="19" y="15"/>
                </a:lnTo>
                <a:lnTo>
                  <a:pt x="20" y="12"/>
                </a:lnTo>
                <a:lnTo>
                  <a:pt x="21" y="10"/>
                </a:lnTo>
                <a:lnTo>
                  <a:pt x="21" y="6"/>
                </a:lnTo>
                <a:lnTo>
                  <a:pt x="19" y="7"/>
                </a:lnTo>
                <a:lnTo>
                  <a:pt x="12" y="0"/>
                </a:lnTo>
                <a:lnTo>
                  <a:pt x="10" y="5"/>
                </a:lnTo>
                <a:lnTo>
                  <a:pt x="10" y="9"/>
                </a:lnTo>
                <a:lnTo>
                  <a:pt x="10" y="10"/>
                </a:lnTo>
                <a:lnTo>
                  <a:pt x="9" y="11"/>
                </a:lnTo>
                <a:lnTo>
                  <a:pt x="8" y="13"/>
                </a:lnTo>
                <a:lnTo>
                  <a:pt x="7" y="14"/>
                </a:lnTo>
                <a:lnTo>
                  <a:pt x="5" y="16"/>
                </a:lnTo>
                <a:lnTo>
                  <a:pt x="3" y="17"/>
                </a:lnTo>
                <a:lnTo>
                  <a:pt x="0" y="19"/>
                </a:lnTo>
                <a:lnTo>
                  <a:pt x="1" y="19"/>
                </a:lnTo>
                <a:lnTo>
                  <a:pt x="6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5" name=""/>
          <p:cNvSpPr/>
          <p:nvPr/>
        </p:nvSpPr>
        <p:spPr>
          <a:xfrm>
            <a:off x="2895480" y="4211640"/>
            <a:ext cx="50760" cy="85680"/>
          </a:xfrm>
          <a:custGeom>
            <a:avLst/>
            <a:gdLst/>
            <a:ahLst/>
            <a:rect l="l" t="t" r="r" b="b"/>
            <a:pathLst>
              <a:path w="32" h="54">
                <a:moveTo>
                  <a:pt x="29" y="45"/>
                </a:moveTo>
                <a:lnTo>
                  <a:pt x="32" y="45"/>
                </a:lnTo>
                <a:lnTo>
                  <a:pt x="30" y="44"/>
                </a:lnTo>
                <a:lnTo>
                  <a:pt x="26" y="40"/>
                </a:lnTo>
                <a:lnTo>
                  <a:pt x="24" y="38"/>
                </a:lnTo>
                <a:lnTo>
                  <a:pt x="21" y="35"/>
                </a:lnTo>
                <a:lnTo>
                  <a:pt x="18" y="31"/>
                </a:lnTo>
                <a:lnTo>
                  <a:pt x="15" y="29"/>
                </a:lnTo>
                <a:lnTo>
                  <a:pt x="14" y="25"/>
                </a:lnTo>
                <a:lnTo>
                  <a:pt x="12" y="22"/>
                </a:lnTo>
                <a:lnTo>
                  <a:pt x="11" y="20"/>
                </a:lnTo>
                <a:lnTo>
                  <a:pt x="11" y="18"/>
                </a:lnTo>
                <a:lnTo>
                  <a:pt x="10" y="17"/>
                </a:lnTo>
                <a:lnTo>
                  <a:pt x="10" y="17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4" y="9"/>
                </a:lnTo>
                <a:lnTo>
                  <a:pt x="9" y="0"/>
                </a:lnTo>
                <a:lnTo>
                  <a:pt x="7" y="2"/>
                </a:lnTo>
                <a:lnTo>
                  <a:pt x="5" y="3"/>
                </a:lnTo>
                <a:lnTo>
                  <a:pt x="3" y="5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2"/>
                </a:lnTo>
                <a:lnTo>
                  <a:pt x="1" y="24"/>
                </a:lnTo>
                <a:lnTo>
                  <a:pt x="2" y="26"/>
                </a:lnTo>
                <a:lnTo>
                  <a:pt x="5" y="30"/>
                </a:lnTo>
                <a:lnTo>
                  <a:pt x="7" y="34"/>
                </a:lnTo>
                <a:lnTo>
                  <a:pt x="9" y="38"/>
                </a:lnTo>
                <a:lnTo>
                  <a:pt x="13" y="41"/>
                </a:lnTo>
                <a:lnTo>
                  <a:pt x="15" y="45"/>
                </a:lnTo>
                <a:lnTo>
                  <a:pt x="19" y="47"/>
                </a:lnTo>
                <a:lnTo>
                  <a:pt x="24" y="52"/>
                </a:lnTo>
                <a:lnTo>
                  <a:pt x="28" y="53"/>
                </a:lnTo>
                <a:lnTo>
                  <a:pt x="29" y="54"/>
                </a:lnTo>
                <a:lnTo>
                  <a:pt x="29" y="4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6" name=""/>
          <p:cNvSpPr/>
          <p:nvPr/>
        </p:nvSpPr>
        <p:spPr>
          <a:xfrm>
            <a:off x="2943360" y="4281480"/>
            <a:ext cx="29880" cy="20520"/>
          </a:xfrm>
          <a:custGeom>
            <a:avLst/>
            <a:gdLst/>
            <a:ahLst/>
            <a:rect l="l" t="t" r="r" b="b"/>
            <a:pathLst>
              <a:path w="19" h="13">
                <a:moveTo>
                  <a:pt x="19" y="8"/>
                </a:moveTo>
                <a:lnTo>
                  <a:pt x="14" y="2"/>
                </a:lnTo>
                <a:lnTo>
                  <a:pt x="11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5" y="12"/>
                </a:lnTo>
                <a:lnTo>
                  <a:pt x="9" y="12"/>
                </a:lnTo>
                <a:lnTo>
                  <a:pt x="14" y="13"/>
                </a:lnTo>
                <a:lnTo>
                  <a:pt x="9" y="8"/>
                </a:lnTo>
                <a:lnTo>
                  <a:pt x="19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" name=""/>
          <p:cNvSpPr/>
          <p:nvPr/>
        </p:nvSpPr>
        <p:spPr>
          <a:xfrm>
            <a:off x="2957400" y="4292640"/>
            <a:ext cx="23760" cy="12600"/>
          </a:xfrm>
          <a:custGeom>
            <a:avLst/>
            <a:gdLst/>
            <a:ahLst/>
            <a:rect l="l" t="t" r="r" b="b"/>
            <a:pathLst>
              <a:path w="15" h="8">
                <a:moveTo>
                  <a:pt x="15" y="8"/>
                </a:moveTo>
                <a:lnTo>
                  <a:pt x="15" y="8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3" y="6"/>
                </a:lnTo>
                <a:lnTo>
                  <a:pt x="5" y="8"/>
                </a:lnTo>
                <a:lnTo>
                  <a:pt x="15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" name=""/>
          <p:cNvSpPr/>
          <p:nvPr/>
        </p:nvSpPr>
        <p:spPr>
          <a:xfrm>
            <a:off x="2898720" y="4305240"/>
            <a:ext cx="82440" cy="142920"/>
          </a:xfrm>
          <a:custGeom>
            <a:avLst/>
            <a:gdLst/>
            <a:ahLst/>
            <a:rect l="l" t="t" r="r" b="b"/>
            <a:pathLst>
              <a:path w="52" h="90">
                <a:moveTo>
                  <a:pt x="7" y="90"/>
                </a:moveTo>
                <a:lnTo>
                  <a:pt x="7" y="90"/>
                </a:lnTo>
                <a:lnTo>
                  <a:pt x="16" y="81"/>
                </a:lnTo>
                <a:lnTo>
                  <a:pt x="23" y="72"/>
                </a:lnTo>
                <a:lnTo>
                  <a:pt x="28" y="68"/>
                </a:lnTo>
                <a:lnTo>
                  <a:pt x="31" y="64"/>
                </a:lnTo>
                <a:lnTo>
                  <a:pt x="35" y="58"/>
                </a:lnTo>
                <a:lnTo>
                  <a:pt x="38" y="53"/>
                </a:lnTo>
                <a:lnTo>
                  <a:pt x="41" y="48"/>
                </a:lnTo>
                <a:lnTo>
                  <a:pt x="44" y="42"/>
                </a:lnTo>
                <a:lnTo>
                  <a:pt x="46" y="36"/>
                </a:lnTo>
                <a:lnTo>
                  <a:pt x="49" y="30"/>
                </a:lnTo>
                <a:lnTo>
                  <a:pt x="50" y="23"/>
                </a:lnTo>
                <a:lnTo>
                  <a:pt x="51" y="16"/>
                </a:lnTo>
                <a:lnTo>
                  <a:pt x="52" y="8"/>
                </a:lnTo>
                <a:lnTo>
                  <a:pt x="52" y="0"/>
                </a:lnTo>
                <a:lnTo>
                  <a:pt x="42" y="0"/>
                </a:lnTo>
                <a:lnTo>
                  <a:pt x="42" y="7"/>
                </a:lnTo>
                <a:lnTo>
                  <a:pt x="41" y="14"/>
                </a:lnTo>
                <a:lnTo>
                  <a:pt x="40" y="21"/>
                </a:lnTo>
                <a:lnTo>
                  <a:pt x="38" y="27"/>
                </a:lnTo>
                <a:lnTo>
                  <a:pt x="37" y="32"/>
                </a:lnTo>
                <a:lnTo>
                  <a:pt x="35" y="37"/>
                </a:lnTo>
                <a:lnTo>
                  <a:pt x="32" y="43"/>
                </a:lnTo>
                <a:lnTo>
                  <a:pt x="30" y="49"/>
                </a:lnTo>
                <a:lnTo>
                  <a:pt x="26" y="53"/>
                </a:lnTo>
                <a:lnTo>
                  <a:pt x="23" y="58"/>
                </a:lnTo>
                <a:lnTo>
                  <a:pt x="20" y="62"/>
                </a:lnTo>
                <a:lnTo>
                  <a:pt x="16" y="66"/>
                </a:lnTo>
                <a:lnTo>
                  <a:pt x="9" y="74"/>
                </a:lnTo>
                <a:lnTo>
                  <a:pt x="0" y="83"/>
                </a:lnTo>
                <a:lnTo>
                  <a:pt x="7" y="9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" name=""/>
          <p:cNvSpPr/>
          <p:nvPr/>
        </p:nvSpPr>
        <p:spPr>
          <a:xfrm>
            <a:off x="2873520" y="4437000"/>
            <a:ext cx="36360" cy="73080"/>
          </a:xfrm>
          <a:custGeom>
            <a:avLst/>
            <a:gdLst/>
            <a:ahLst/>
            <a:rect l="l" t="t" r="r" b="b"/>
            <a:pathLst>
              <a:path w="23" h="46">
                <a:moveTo>
                  <a:pt x="8" y="46"/>
                </a:moveTo>
                <a:lnTo>
                  <a:pt x="7" y="46"/>
                </a:lnTo>
                <a:lnTo>
                  <a:pt x="10" y="43"/>
                </a:lnTo>
                <a:lnTo>
                  <a:pt x="12" y="41"/>
                </a:lnTo>
                <a:lnTo>
                  <a:pt x="13" y="38"/>
                </a:lnTo>
                <a:lnTo>
                  <a:pt x="14" y="34"/>
                </a:lnTo>
                <a:lnTo>
                  <a:pt x="15" y="29"/>
                </a:lnTo>
                <a:lnTo>
                  <a:pt x="17" y="24"/>
                </a:lnTo>
                <a:lnTo>
                  <a:pt x="18" y="19"/>
                </a:lnTo>
                <a:lnTo>
                  <a:pt x="19" y="14"/>
                </a:lnTo>
                <a:lnTo>
                  <a:pt x="19" y="13"/>
                </a:lnTo>
                <a:lnTo>
                  <a:pt x="20" y="10"/>
                </a:lnTo>
                <a:lnTo>
                  <a:pt x="22" y="9"/>
                </a:lnTo>
                <a:lnTo>
                  <a:pt x="23" y="7"/>
                </a:lnTo>
                <a:lnTo>
                  <a:pt x="16" y="0"/>
                </a:lnTo>
                <a:lnTo>
                  <a:pt x="13" y="3"/>
                </a:lnTo>
                <a:lnTo>
                  <a:pt x="12" y="6"/>
                </a:lnTo>
                <a:lnTo>
                  <a:pt x="11" y="8"/>
                </a:lnTo>
                <a:lnTo>
                  <a:pt x="9" y="11"/>
                </a:lnTo>
                <a:lnTo>
                  <a:pt x="8" y="17"/>
                </a:lnTo>
                <a:lnTo>
                  <a:pt x="7" y="22"/>
                </a:lnTo>
                <a:lnTo>
                  <a:pt x="5" y="27"/>
                </a:lnTo>
                <a:lnTo>
                  <a:pt x="5" y="32"/>
                </a:lnTo>
                <a:lnTo>
                  <a:pt x="4" y="34"/>
                </a:lnTo>
                <a:lnTo>
                  <a:pt x="3" y="35"/>
                </a:lnTo>
                <a:lnTo>
                  <a:pt x="1" y="37"/>
                </a:lnTo>
                <a:lnTo>
                  <a:pt x="0" y="39"/>
                </a:lnTo>
                <a:lnTo>
                  <a:pt x="8" y="4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" name=""/>
          <p:cNvSpPr/>
          <p:nvPr/>
        </p:nvSpPr>
        <p:spPr>
          <a:xfrm>
            <a:off x="2735280" y="4498920"/>
            <a:ext cx="149040" cy="61920"/>
          </a:xfrm>
          <a:custGeom>
            <a:avLst/>
            <a:gdLst/>
            <a:ahLst/>
            <a:rect l="l" t="t" r="r" b="b"/>
            <a:pathLst>
              <a:path w="94" h="39">
                <a:moveTo>
                  <a:pt x="0" y="39"/>
                </a:moveTo>
                <a:lnTo>
                  <a:pt x="0" y="39"/>
                </a:lnTo>
                <a:lnTo>
                  <a:pt x="6" y="39"/>
                </a:lnTo>
                <a:lnTo>
                  <a:pt x="13" y="38"/>
                </a:lnTo>
                <a:lnTo>
                  <a:pt x="20" y="37"/>
                </a:lnTo>
                <a:lnTo>
                  <a:pt x="27" y="36"/>
                </a:lnTo>
                <a:lnTo>
                  <a:pt x="34" y="35"/>
                </a:lnTo>
                <a:lnTo>
                  <a:pt x="41" y="33"/>
                </a:lnTo>
                <a:lnTo>
                  <a:pt x="47" y="31"/>
                </a:lnTo>
                <a:lnTo>
                  <a:pt x="54" y="29"/>
                </a:lnTo>
                <a:lnTo>
                  <a:pt x="60" y="26"/>
                </a:lnTo>
                <a:lnTo>
                  <a:pt x="66" y="25"/>
                </a:lnTo>
                <a:lnTo>
                  <a:pt x="72" y="21"/>
                </a:lnTo>
                <a:lnTo>
                  <a:pt x="78" y="19"/>
                </a:lnTo>
                <a:lnTo>
                  <a:pt x="83" y="16"/>
                </a:lnTo>
                <a:lnTo>
                  <a:pt x="87" y="13"/>
                </a:lnTo>
                <a:lnTo>
                  <a:pt x="91" y="10"/>
                </a:lnTo>
                <a:lnTo>
                  <a:pt x="94" y="6"/>
                </a:lnTo>
                <a:lnTo>
                  <a:pt x="86" y="0"/>
                </a:lnTo>
                <a:lnTo>
                  <a:pt x="84" y="3"/>
                </a:lnTo>
                <a:lnTo>
                  <a:pt x="80" y="5"/>
                </a:lnTo>
                <a:lnTo>
                  <a:pt x="77" y="8"/>
                </a:lnTo>
                <a:lnTo>
                  <a:pt x="72" y="11"/>
                </a:lnTo>
                <a:lnTo>
                  <a:pt x="68" y="12"/>
                </a:lnTo>
                <a:lnTo>
                  <a:pt x="63" y="15"/>
                </a:lnTo>
                <a:lnTo>
                  <a:pt x="57" y="18"/>
                </a:lnTo>
                <a:lnTo>
                  <a:pt x="50" y="19"/>
                </a:lnTo>
                <a:lnTo>
                  <a:pt x="44" y="21"/>
                </a:lnTo>
                <a:lnTo>
                  <a:pt x="38" y="24"/>
                </a:lnTo>
                <a:lnTo>
                  <a:pt x="31" y="25"/>
                </a:lnTo>
                <a:lnTo>
                  <a:pt x="24" y="26"/>
                </a:lnTo>
                <a:lnTo>
                  <a:pt x="18" y="27"/>
                </a:lnTo>
                <a:lnTo>
                  <a:pt x="12" y="28"/>
                </a:lnTo>
                <a:lnTo>
                  <a:pt x="6" y="29"/>
                </a:lnTo>
                <a:lnTo>
                  <a:pt x="0" y="29"/>
                </a:lnTo>
                <a:lnTo>
                  <a:pt x="0" y="3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" name=""/>
          <p:cNvSpPr/>
          <p:nvPr/>
        </p:nvSpPr>
        <p:spPr>
          <a:xfrm>
            <a:off x="2695680" y="4545000"/>
            <a:ext cx="39600" cy="30240"/>
          </a:xfrm>
          <a:custGeom>
            <a:avLst/>
            <a:gdLst/>
            <a:ahLst/>
            <a:rect l="l" t="t" r="r" b="b"/>
            <a:pathLst>
              <a:path w="25" h="19">
                <a:moveTo>
                  <a:pt x="0" y="19"/>
                </a:moveTo>
                <a:lnTo>
                  <a:pt x="0" y="19"/>
                </a:lnTo>
                <a:lnTo>
                  <a:pt x="3" y="19"/>
                </a:lnTo>
                <a:lnTo>
                  <a:pt x="6" y="19"/>
                </a:lnTo>
                <a:lnTo>
                  <a:pt x="8" y="18"/>
                </a:lnTo>
                <a:lnTo>
                  <a:pt x="10" y="17"/>
                </a:lnTo>
                <a:lnTo>
                  <a:pt x="13" y="15"/>
                </a:lnTo>
                <a:lnTo>
                  <a:pt x="16" y="14"/>
                </a:lnTo>
                <a:lnTo>
                  <a:pt x="19" y="13"/>
                </a:lnTo>
                <a:lnTo>
                  <a:pt x="21" y="11"/>
                </a:lnTo>
                <a:lnTo>
                  <a:pt x="22" y="11"/>
                </a:lnTo>
                <a:lnTo>
                  <a:pt x="23" y="10"/>
                </a:lnTo>
                <a:lnTo>
                  <a:pt x="24" y="10"/>
                </a:lnTo>
                <a:lnTo>
                  <a:pt x="25" y="10"/>
                </a:lnTo>
                <a:lnTo>
                  <a:pt x="25" y="0"/>
                </a:lnTo>
                <a:lnTo>
                  <a:pt x="22" y="0"/>
                </a:lnTo>
                <a:lnTo>
                  <a:pt x="20" y="1"/>
                </a:lnTo>
                <a:lnTo>
                  <a:pt x="19" y="1"/>
                </a:lnTo>
                <a:lnTo>
                  <a:pt x="16" y="2"/>
                </a:lnTo>
                <a:lnTo>
                  <a:pt x="13" y="4"/>
                </a:lnTo>
                <a:lnTo>
                  <a:pt x="11" y="4"/>
                </a:lnTo>
                <a:lnTo>
                  <a:pt x="9" y="6"/>
                </a:lnTo>
                <a:lnTo>
                  <a:pt x="6" y="7"/>
                </a:lnTo>
                <a:lnTo>
                  <a:pt x="5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" name=""/>
          <p:cNvSpPr/>
          <p:nvPr/>
        </p:nvSpPr>
        <p:spPr>
          <a:xfrm>
            <a:off x="2519280" y="4557600"/>
            <a:ext cx="176400" cy="39960"/>
          </a:xfrm>
          <a:custGeom>
            <a:avLst/>
            <a:gdLst/>
            <a:ahLst/>
            <a:rect l="l" t="t" r="r" b="b"/>
            <a:pathLst>
              <a:path w="111" h="25">
                <a:moveTo>
                  <a:pt x="0" y="25"/>
                </a:moveTo>
                <a:lnTo>
                  <a:pt x="0" y="25"/>
                </a:lnTo>
                <a:lnTo>
                  <a:pt x="9" y="25"/>
                </a:lnTo>
                <a:lnTo>
                  <a:pt x="17" y="24"/>
                </a:lnTo>
                <a:lnTo>
                  <a:pt x="24" y="23"/>
                </a:lnTo>
                <a:lnTo>
                  <a:pt x="33" y="23"/>
                </a:lnTo>
                <a:lnTo>
                  <a:pt x="47" y="20"/>
                </a:lnTo>
                <a:lnTo>
                  <a:pt x="61" y="17"/>
                </a:lnTo>
                <a:lnTo>
                  <a:pt x="74" y="15"/>
                </a:lnTo>
                <a:lnTo>
                  <a:pt x="87" y="12"/>
                </a:lnTo>
                <a:lnTo>
                  <a:pt x="93" y="11"/>
                </a:lnTo>
                <a:lnTo>
                  <a:pt x="99" y="10"/>
                </a:lnTo>
                <a:lnTo>
                  <a:pt x="105" y="10"/>
                </a:lnTo>
                <a:lnTo>
                  <a:pt x="111" y="10"/>
                </a:lnTo>
                <a:lnTo>
                  <a:pt x="111" y="0"/>
                </a:lnTo>
                <a:lnTo>
                  <a:pt x="105" y="0"/>
                </a:lnTo>
                <a:lnTo>
                  <a:pt x="98" y="1"/>
                </a:lnTo>
                <a:lnTo>
                  <a:pt x="92" y="2"/>
                </a:lnTo>
                <a:lnTo>
                  <a:pt x="85" y="3"/>
                </a:lnTo>
                <a:lnTo>
                  <a:pt x="72" y="5"/>
                </a:lnTo>
                <a:lnTo>
                  <a:pt x="58" y="8"/>
                </a:lnTo>
                <a:lnTo>
                  <a:pt x="45" y="10"/>
                </a:lnTo>
                <a:lnTo>
                  <a:pt x="31" y="13"/>
                </a:lnTo>
                <a:lnTo>
                  <a:pt x="24" y="14"/>
                </a:lnTo>
                <a:lnTo>
                  <a:pt x="17" y="15"/>
                </a:lnTo>
                <a:lnTo>
                  <a:pt x="8" y="16"/>
                </a:lnTo>
                <a:lnTo>
                  <a:pt x="0" y="16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" name=""/>
          <p:cNvSpPr/>
          <p:nvPr/>
        </p:nvSpPr>
        <p:spPr>
          <a:xfrm>
            <a:off x="2438280" y="4565520"/>
            <a:ext cx="81000" cy="32040"/>
          </a:xfrm>
          <a:custGeom>
            <a:avLst/>
            <a:gdLst/>
            <a:ahLst/>
            <a:rect l="l" t="t" r="r" b="b"/>
            <a:pathLst>
              <a:path w="51" h="20">
                <a:moveTo>
                  <a:pt x="3" y="10"/>
                </a:moveTo>
                <a:lnTo>
                  <a:pt x="0" y="8"/>
                </a:lnTo>
                <a:lnTo>
                  <a:pt x="5" y="12"/>
                </a:lnTo>
                <a:lnTo>
                  <a:pt x="10" y="15"/>
                </a:lnTo>
                <a:lnTo>
                  <a:pt x="16" y="16"/>
                </a:lnTo>
                <a:lnTo>
                  <a:pt x="22" y="18"/>
                </a:lnTo>
                <a:lnTo>
                  <a:pt x="29" y="19"/>
                </a:lnTo>
                <a:lnTo>
                  <a:pt x="35" y="19"/>
                </a:lnTo>
                <a:lnTo>
                  <a:pt x="43" y="20"/>
                </a:lnTo>
                <a:lnTo>
                  <a:pt x="51" y="20"/>
                </a:lnTo>
                <a:lnTo>
                  <a:pt x="51" y="10"/>
                </a:lnTo>
                <a:lnTo>
                  <a:pt x="43" y="10"/>
                </a:lnTo>
                <a:lnTo>
                  <a:pt x="36" y="9"/>
                </a:lnTo>
                <a:lnTo>
                  <a:pt x="30" y="8"/>
                </a:lnTo>
                <a:lnTo>
                  <a:pt x="24" y="8"/>
                </a:lnTo>
                <a:lnTo>
                  <a:pt x="19" y="7"/>
                </a:lnTo>
                <a:lnTo>
                  <a:pt x="15" y="5"/>
                </a:lnTo>
                <a:lnTo>
                  <a:pt x="10" y="3"/>
                </a:lnTo>
                <a:lnTo>
                  <a:pt x="5" y="1"/>
                </a:lnTo>
                <a:lnTo>
                  <a:pt x="3" y="0"/>
                </a:lnTo>
                <a:lnTo>
                  <a:pt x="3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" name=""/>
          <p:cNvSpPr/>
          <p:nvPr/>
        </p:nvSpPr>
        <p:spPr>
          <a:xfrm>
            <a:off x="2441520" y="456552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" name=""/>
          <p:cNvSpPr/>
          <p:nvPr/>
        </p:nvSpPr>
        <p:spPr>
          <a:xfrm>
            <a:off x="2425680" y="456552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0" y="5"/>
                </a:moveTo>
                <a:lnTo>
                  <a:pt x="5" y="11"/>
                </a:lnTo>
                <a:lnTo>
                  <a:pt x="10" y="11"/>
                </a:lnTo>
                <a:lnTo>
                  <a:pt x="10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" name=""/>
          <p:cNvSpPr/>
          <p:nvPr/>
        </p:nvSpPr>
        <p:spPr>
          <a:xfrm>
            <a:off x="2425680" y="4575240"/>
            <a:ext cx="15840" cy="44280"/>
          </a:xfrm>
          <a:custGeom>
            <a:avLst/>
            <a:gdLst/>
            <a:ahLst/>
            <a:rect l="l" t="t" r="r" b="b"/>
            <a:pathLst>
              <a:path w="10" h="28">
                <a:moveTo>
                  <a:pt x="0" y="28"/>
                </a:moveTo>
                <a:lnTo>
                  <a:pt x="10" y="24"/>
                </a:lnTo>
                <a:lnTo>
                  <a:pt x="10" y="0"/>
                </a:lnTo>
                <a:lnTo>
                  <a:pt x="0" y="0"/>
                </a:lnTo>
                <a:lnTo>
                  <a:pt x="0" y="24"/>
                </a:lnTo>
                <a:lnTo>
                  <a:pt x="0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" name=""/>
          <p:cNvSpPr/>
          <p:nvPr/>
        </p:nvSpPr>
        <p:spPr>
          <a:xfrm>
            <a:off x="2428920" y="461484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3"/>
                </a:move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" name=""/>
          <p:cNvSpPr/>
          <p:nvPr/>
        </p:nvSpPr>
        <p:spPr>
          <a:xfrm>
            <a:off x="2428920" y="4608360"/>
            <a:ext cx="31680" cy="34920"/>
          </a:xfrm>
          <a:custGeom>
            <a:avLst/>
            <a:gdLst/>
            <a:ahLst/>
            <a:rect l="l" t="t" r="r" b="b"/>
            <a:pathLst>
              <a:path w="20" h="22">
                <a:moveTo>
                  <a:pt x="18" y="22"/>
                </a:moveTo>
                <a:lnTo>
                  <a:pt x="20" y="12"/>
                </a:lnTo>
                <a:lnTo>
                  <a:pt x="18" y="11"/>
                </a:lnTo>
                <a:lnTo>
                  <a:pt x="18" y="9"/>
                </a:lnTo>
                <a:lnTo>
                  <a:pt x="15" y="8"/>
                </a:lnTo>
                <a:lnTo>
                  <a:pt x="12" y="6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  <a:lnTo>
                  <a:pt x="2" y="8"/>
                </a:lnTo>
                <a:lnTo>
                  <a:pt x="6" y="13"/>
                </a:lnTo>
                <a:lnTo>
                  <a:pt x="9" y="15"/>
                </a:lnTo>
                <a:lnTo>
                  <a:pt x="11" y="17"/>
                </a:lnTo>
                <a:lnTo>
                  <a:pt x="13" y="20"/>
                </a:lnTo>
                <a:lnTo>
                  <a:pt x="18" y="22"/>
                </a:lnTo>
                <a:lnTo>
                  <a:pt x="18" y="11"/>
                </a:lnTo>
                <a:lnTo>
                  <a:pt x="18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" name=""/>
          <p:cNvSpPr/>
          <p:nvPr/>
        </p:nvSpPr>
        <p:spPr>
          <a:xfrm>
            <a:off x="2459160" y="46274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" name=""/>
          <p:cNvSpPr/>
          <p:nvPr/>
        </p:nvSpPr>
        <p:spPr>
          <a:xfrm>
            <a:off x="2436840" y="462744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0" y="5"/>
                </a:moveTo>
                <a:lnTo>
                  <a:pt x="5" y="10"/>
                </a:lnTo>
                <a:lnTo>
                  <a:pt x="14" y="10"/>
                </a:lnTo>
                <a:lnTo>
                  <a:pt x="14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1" name=""/>
          <p:cNvSpPr/>
          <p:nvPr/>
        </p:nvSpPr>
        <p:spPr>
          <a:xfrm>
            <a:off x="2436840" y="463536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2" name=""/>
          <p:cNvSpPr/>
          <p:nvPr/>
        </p:nvSpPr>
        <p:spPr>
          <a:xfrm>
            <a:off x="2436840" y="463392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7"/>
                </a:moveTo>
                <a:lnTo>
                  <a:pt x="12" y="2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0" y="4"/>
                </a:lnTo>
                <a:lnTo>
                  <a:pt x="1" y="6"/>
                </a:lnTo>
                <a:lnTo>
                  <a:pt x="2" y="7"/>
                </a:lnTo>
                <a:lnTo>
                  <a:pt x="4" y="8"/>
                </a:lnTo>
                <a:lnTo>
                  <a:pt x="6" y="10"/>
                </a:lnTo>
                <a:lnTo>
                  <a:pt x="7" y="11"/>
                </a:lnTo>
                <a:lnTo>
                  <a:pt x="9" y="12"/>
                </a:lnTo>
                <a:lnTo>
                  <a:pt x="12" y="12"/>
                </a:lnTo>
                <a:lnTo>
                  <a:pt x="7" y="7"/>
                </a:lnTo>
                <a:lnTo>
                  <a:pt x="17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3" name=""/>
          <p:cNvSpPr/>
          <p:nvPr/>
        </p:nvSpPr>
        <p:spPr>
          <a:xfrm>
            <a:off x="2448000" y="46432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" name=""/>
          <p:cNvSpPr/>
          <p:nvPr/>
        </p:nvSpPr>
        <p:spPr>
          <a:xfrm>
            <a:off x="2448000" y="464328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10" y="13"/>
                </a:moveTo>
                <a:lnTo>
                  <a:pt x="10" y="12"/>
                </a:lnTo>
                <a:lnTo>
                  <a:pt x="10" y="0"/>
                </a:lnTo>
                <a:lnTo>
                  <a:pt x="0" y="0"/>
                </a:lnTo>
                <a:lnTo>
                  <a:pt x="0" y="12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" name=""/>
          <p:cNvSpPr/>
          <p:nvPr/>
        </p:nvSpPr>
        <p:spPr>
          <a:xfrm>
            <a:off x="2448000" y="466092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0"/>
                </a:move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6" name=""/>
          <p:cNvSpPr/>
          <p:nvPr/>
        </p:nvSpPr>
        <p:spPr>
          <a:xfrm>
            <a:off x="2430360" y="466092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11" y="28"/>
                </a:moveTo>
                <a:lnTo>
                  <a:pt x="11" y="28"/>
                </a:lnTo>
                <a:lnTo>
                  <a:pt x="11" y="26"/>
                </a:lnTo>
                <a:lnTo>
                  <a:pt x="11" y="23"/>
                </a:lnTo>
                <a:lnTo>
                  <a:pt x="12" y="21"/>
                </a:lnTo>
                <a:lnTo>
                  <a:pt x="14" y="18"/>
                </a:lnTo>
                <a:lnTo>
                  <a:pt x="16" y="15"/>
                </a:lnTo>
                <a:lnTo>
                  <a:pt x="17" y="12"/>
                </a:lnTo>
                <a:lnTo>
                  <a:pt x="19" y="7"/>
                </a:lnTo>
                <a:lnTo>
                  <a:pt x="21" y="2"/>
                </a:lnTo>
                <a:lnTo>
                  <a:pt x="11" y="0"/>
                </a:lnTo>
                <a:lnTo>
                  <a:pt x="10" y="4"/>
                </a:lnTo>
                <a:lnTo>
                  <a:pt x="8" y="7"/>
                </a:lnTo>
                <a:lnTo>
                  <a:pt x="6" y="10"/>
                </a:lnTo>
                <a:lnTo>
                  <a:pt x="4" y="14"/>
                </a:lnTo>
                <a:lnTo>
                  <a:pt x="3" y="17"/>
                </a:lnTo>
                <a:lnTo>
                  <a:pt x="2" y="20"/>
                </a:lnTo>
                <a:lnTo>
                  <a:pt x="0" y="24"/>
                </a:lnTo>
                <a:lnTo>
                  <a:pt x="0" y="28"/>
                </a:lnTo>
                <a:lnTo>
                  <a:pt x="11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7" name=""/>
          <p:cNvSpPr/>
          <p:nvPr/>
        </p:nvSpPr>
        <p:spPr>
          <a:xfrm>
            <a:off x="2430360" y="4705200"/>
            <a:ext cx="15840" cy="14400"/>
          </a:xfrm>
          <a:custGeom>
            <a:avLst/>
            <a:gdLst/>
            <a:ahLst/>
            <a:rect l="l" t="t" r="r" b="b"/>
            <a:pathLst>
              <a:path w="10" h="9">
                <a:moveTo>
                  <a:pt x="10" y="9"/>
                </a:moveTo>
                <a:lnTo>
                  <a:pt x="10" y="9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9"/>
                </a:lnTo>
                <a:lnTo>
                  <a:pt x="1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" name=""/>
          <p:cNvSpPr/>
          <p:nvPr/>
        </p:nvSpPr>
        <p:spPr>
          <a:xfrm>
            <a:off x="2408400" y="4719600"/>
            <a:ext cx="37800" cy="39600"/>
          </a:xfrm>
          <a:custGeom>
            <a:avLst/>
            <a:gdLst/>
            <a:ahLst/>
            <a:rect l="l" t="t" r="r" b="b"/>
            <a:pathLst>
              <a:path w="24" h="25">
                <a:moveTo>
                  <a:pt x="9" y="18"/>
                </a:moveTo>
                <a:lnTo>
                  <a:pt x="6" y="25"/>
                </a:lnTo>
                <a:lnTo>
                  <a:pt x="10" y="23"/>
                </a:lnTo>
                <a:lnTo>
                  <a:pt x="13" y="21"/>
                </a:lnTo>
                <a:lnTo>
                  <a:pt x="16" y="17"/>
                </a:lnTo>
                <a:lnTo>
                  <a:pt x="18" y="14"/>
                </a:lnTo>
                <a:lnTo>
                  <a:pt x="20" y="10"/>
                </a:lnTo>
                <a:lnTo>
                  <a:pt x="22" y="7"/>
                </a:lnTo>
                <a:lnTo>
                  <a:pt x="23" y="3"/>
                </a:lnTo>
                <a:lnTo>
                  <a:pt x="24" y="0"/>
                </a:lnTo>
                <a:lnTo>
                  <a:pt x="14" y="0"/>
                </a:lnTo>
                <a:lnTo>
                  <a:pt x="13" y="1"/>
                </a:lnTo>
                <a:lnTo>
                  <a:pt x="12" y="2"/>
                </a:lnTo>
                <a:lnTo>
                  <a:pt x="11" y="6"/>
                </a:lnTo>
                <a:lnTo>
                  <a:pt x="9" y="8"/>
                </a:lnTo>
                <a:lnTo>
                  <a:pt x="7" y="11"/>
                </a:lnTo>
                <a:lnTo>
                  <a:pt x="5" y="14"/>
                </a:lnTo>
                <a:lnTo>
                  <a:pt x="4" y="15"/>
                </a:lnTo>
                <a:lnTo>
                  <a:pt x="4" y="15"/>
                </a:lnTo>
                <a:lnTo>
                  <a:pt x="0" y="22"/>
                </a:lnTo>
                <a:lnTo>
                  <a:pt x="9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9" name=""/>
          <p:cNvSpPr/>
          <p:nvPr/>
        </p:nvSpPr>
        <p:spPr>
          <a:xfrm>
            <a:off x="2408400" y="4748040"/>
            <a:ext cx="42840" cy="47880"/>
          </a:xfrm>
          <a:custGeom>
            <a:avLst/>
            <a:gdLst/>
            <a:ahLst/>
            <a:rect l="l" t="t" r="r" b="b"/>
            <a:pathLst>
              <a:path w="27" h="30">
                <a:moveTo>
                  <a:pt x="27" y="30"/>
                </a:moveTo>
                <a:lnTo>
                  <a:pt x="27" y="28"/>
                </a:lnTo>
                <a:lnTo>
                  <a:pt x="27" y="25"/>
                </a:lnTo>
                <a:lnTo>
                  <a:pt x="26" y="22"/>
                </a:lnTo>
                <a:lnTo>
                  <a:pt x="25" y="20"/>
                </a:lnTo>
                <a:lnTo>
                  <a:pt x="24" y="17"/>
                </a:lnTo>
                <a:lnTo>
                  <a:pt x="23" y="14"/>
                </a:lnTo>
                <a:lnTo>
                  <a:pt x="22" y="13"/>
                </a:lnTo>
                <a:lnTo>
                  <a:pt x="21" y="11"/>
                </a:lnTo>
                <a:lnTo>
                  <a:pt x="20" y="9"/>
                </a:lnTo>
                <a:lnTo>
                  <a:pt x="16" y="7"/>
                </a:lnTo>
                <a:lnTo>
                  <a:pt x="13" y="4"/>
                </a:lnTo>
                <a:lnTo>
                  <a:pt x="12" y="3"/>
                </a:lnTo>
                <a:lnTo>
                  <a:pt x="11" y="2"/>
                </a:lnTo>
                <a:lnTo>
                  <a:pt x="11" y="0"/>
                </a:lnTo>
                <a:lnTo>
                  <a:pt x="10" y="0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9"/>
                </a:lnTo>
                <a:lnTo>
                  <a:pt x="6" y="11"/>
                </a:lnTo>
                <a:lnTo>
                  <a:pt x="9" y="14"/>
                </a:lnTo>
                <a:lnTo>
                  <a:pt x="11" y="16"/>
                </a:lnTo>
                <a:lnTo>
                  <a:pt x="12" y="17"/>
                </a:lnTo>
                <a:lnTo>
                  <a:pt x="13" y="18"/>
                </a:lnTo>
                <a:lnTo>
                  <a:pt x="15" y="20"/>
                </a:lnTo>
                <a:lnTo>
                  <a:pt x="15" y="21"/>
                </a:lnTo>
                <a:lnTo>
                  <a:pt x="15" y="22"/>
                </a:lnTo>
                <a:lnTo>
                  <a:pt x="16" y="24"/>
                </a:lnTo>
                <a:lnTo>
                  <a:pt x="16" y="26"/>
                </a:lnTo>
                <a:lnTo>
                  <a:pt x="16" y="28"/>
                </a:lnTo>
                <a:lnTo>
                  <a:pt x="16" y="28"/>
                </a:lnTo>
                <a:lnTo>
                  <a:pt x="27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" name=""/>
          <p:cNvSpPr/>
          <p:nvPr/>
        </p:nvSpPr>
        <p:spPr>
          <a:xfrm>
            <a:off x="2341440" y="4792680"/>
            <a:ext cx="108000" cy="58680"/>
          </a:xfrm>
          <a:custGeom>
            <a:avLst/>
            <a:gdLst/>
            <a:ahLst/>
            <a:rect l="l" t="t" r="r" b="b"/>
            <a:pathLst>
              <a:path w="68" h="37">
                <a:moveTo>
                  <a:pt x="0" y="37"/>
                </a:moveTo>
                <a:lnTo>
                  <a:pt x="0" y="37"/>
                </a:lnTo>
                <a:lnTo>
                  <a:pt x="4" y="37"/>
                </a:lnTo>
                <a:lnTo>
                  <a:pt x="10" y="36"/>
                </a:lnTo>
                <a:lnTo>
                  <a:pt x="15" y="35"/>
                </a:lnTo>
                <a:lnTo>
                  <a:pt x="19" y="34"/>
                </a:lnTo>
                <a:lnTo>
                  <a:pt x="25" y="32"/>
                </a:lnTo>
                <a:lnTo>
                  <a:pt x="30" y="32"/>
                </a:lnTo>
                <a:lnTo>
                  <a:pt x="36" y="30"/>
                </a:lnTo>
                <a:lnTo>
                  <a:pt x="41" y="28"/>
                </a:lnTo>
                <a:lnTo>
                  <a:pt x="45" y="25"/>
                </a:lnTo>
                <a:lnTo>
                  <a:pt x="50" y="23"/>
                </a:lnTo>
                <a:lnTo>
                  <a:pt x="54" y="20"/>
                </a:lnTo>
                <a:lnTo>
                  <a:pt x="57" y="17"/>
                </a:lnTo>
                <a:lnTo>
                  <a:pt x="61" y="14"/>
                </a:lnTo>
                <a:lnTo>
                  <a:pt x="64" y="11"/>
                </a:lnTo>
                <a:lnTo>
                  <a:pt x="66" y="7"/>
                </a:lnTo>
                <a:lnTo>
                  <a:pt x="68" y="3"/>
                </a:lnTo>
                <a:lnTo>
                  <a:pt x="58" y="0"/>
                </a:lnTo>
                <a:lnTo>
                  <a:pt x="57" y="2"/>
                </a:lnTo>
                <a:lnTo>
                  <a:pt x="56" y="4"/>
                </a:lnTo>
                <a:lnTo>
                  <a:pt x="53" y="7"/>
                </a:lnTo>
                <a:lnTo>
                  <a:pt x="51" y="10"/>
                </a:lnTo>
                <a:lnTo>
                  <a:pt x="48" y="12"/>
                </a:lnTo>
                <a:lnTo>
                  <a:pt x="44" y="14"/>
                </a:lnTo>
                <a:lnTo>
                  <a:pt x="40" y="17"/>
                </a:lnTo>
                <a:lnTo>
                  <a:pt x="36" y="18"/>
                </a:lnTo>
                <a:lnTo>
                  <a:pt x="32" y="20"/>
                </a:lnTo>
                <a:lnTo>
                  <a:pt x="26" y="22"/>
                </a:lnTo>
                <a:lnTo>
                  <a:pt x="22" y="24"/>
                </a:lnTo>
                <a:lnTo>
                  <a:pt x="18" y="25"/>
                </a:lnTo>
                <a:lnTo>
                  <a:pt x="12" y="25"/>
                </a:lnTo>
                <a:lnTo>
                  <a:pt x="8" y="26"/>
                </a:lnTo>
                <a:lnTo>
                  <a:pt x="4" y="26"/>
                </a:lnTo>
                <a:lnTo>
                  <a:pt x="0" y="26"/>
                </a:lnTo>
                <a:lnTo>
                  <a:pt x="0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" name=""/>
          <p:cNvSpPr/>
          <p:nvPr/>
        </p:nvSpPr>
        <p:spPr>
          <a:xfrm>
            <a:off x="2268360" y="4822920"/>
            <a:ext cx="73080" cy="28440"/>
          </a:xfrm>
          <a:custGeom>
            <a:avLst/>
            <a:gdLst/>
            <a:ahLst/>
            <a:rect l="l" t="t" r="r" b="b"/>
            <a:pathLst>
              <a:path w="46" h="18">
                <a:moveTo>
                  <a:pt x="0" y="8"/>
                </a:moveTo>
                <a:lnTo>
                  <a:pt x="0" y="8"/>
                </a:lnTo>
                <a:lnTo>
                  <a:pt x="2" y="10"/>
                </a:lnTo>
                <a:lnTo>
                  <a:pt x="5" y="12"/>
                </a:lnTo>
                <a:lnTo>
                  <a:pt x="8" y="13"/>
                </a:lnTo>
                <a:lnTo>
                  <a:pt x="10" y="13"/>
                </a:lnTo>
                <a:lnTo>
                  <a:pt x="16" y="16"/>
                </a:lnTo>
                <a:lnTo>
                  <a:pt x="21" y="17"/>
                </a:lnTo>
                <a:lnTo>
                  <a:pt x="27" y="18"/>
                </a:lnTo>
                <a:lnTo>
                  <a:pt x="33" y="18"/>
                </a:lnTo>
                <a:lnTo>
                  <a:pt x="39" y="18"/>
                </a:lnTo>
                <a:lnTo>
                  <a:pt x="46" y="18"/>
                </a:lnTo>
                <a:lnTo>
                  <a:pt x="46" y="7"/>
                </a:lnTo>
                <a:lnTo>
                  <a:pt x="40" y="7"/>
                </a:lnTo>
                <a:lnTo>
                  <a:pt x="34" y="7"/>
                </a:lnTo>
                <a:lnTo>
                  <a:pt x="28" y="7"/>
                </a:lnTo>
                <a:lnTo>
                  <a:pt x="23" y="6"/>
                </a:lnTo>
                <a:lnTo>
                  <a:pt x="18" y="6"/>
                </a:lnTo>
                <a:lnTo>
                  <a:pt x="14" y="5"/>
                </a:lnTo>
                <a:lnTo>
                  <a:pt x="12" y="4"/>
                </a:lnTo>
                <a:lnTo>
                  <a:pt x="10" y="3"/>
                </a:lnTo>
                <a:lnTo>
                  <a:pt x="9" y="2"/>
                </a:lnTo>
                <a:lnTo>
                  <a:pt x="7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2" name=""/>
          <p:cNvSpPr/>
          <p:nvPr/>
        </p:nvSpPr>
        <p:spPr>
          <a:xfrm>
            <a:off x="2209680" y="4799160"/>
            <a:ext cx="71640" cy="36360"/>
          </a:xfrm>
          <a:custGeom>
            <a:avLst/>
            <a:gdLst/>
            <a:ahLst/>
            <a:rect l="l" t="t" r="r" b="b"/>
            <a:pathLst>
              <a:path w="45" h="23">
                <a:moveTo>
                  <a:pt x="0" y="7"/>
                </a:moveTo>
                <a:lnTo>
                  <a:pt x="4" y="10"/>
                </a:lnTo>
                <a:lnTo>
                  <a:pt x="6" y="10"/>
                </a:lnTo>
                <a:lnTo>
                  <a:pt x="9" y="11"/>
                </a:lnTo>
                <a:lnTo>
                  <a:pt x="14" y="12"/>
                </a:lnTo>
                <a:lnTo>
                  <a:pt x="19" y="13"/>
                </a:lnTo>
                <a:lnTo>
                  <a:pt x="25" y="15"/>
                </a:lnTo>
                <a:lnTo>
                  <a:pt x="30" y="17"/>
                </a:lnTo>
                <a:lnTo>
                  <a:pt x="33" y="19"/>
                </a:lnTo>
                <a:lnTo>
                  <a:pt x="35" y="20"/>
                </a:lnTo>
                <a:lnTo>
                  <a:pt x="36" y="21"/>
                </a:lnTo>
                <a:lnTo>
                  <a:pt x="38" y="23"/>
                </a:lnTo>
                <a:lnTo>
                  <a:pt x="45" y="15"/>
                </a:lnTo>
                <a:lnTo>
                  <a:pt x="43" y="13"/>
                </a:lnTo>
                <a:lnTo>
                  <a:pt x="40" y="11"/>
                </a:lnTo>
                <a:lnTo>
                  <a:pt x="37" y="10"/>
                </a:lnTo>
                <a:lnTo>
                  <a:pt x="35" y="9"/>
                </a:lnTo>
                <a:lnTo>
                  <a:pt x="29" y="6"/>
                </a:lnTo>
                <a:lnTo>
                  <a:pt x="22" y="3"/>
                </a:lnTo>
                <a:lnTo>
                  <a:pt x="16" y="2"/>
                </a:lnTo>
                <a:lnTo>
                  <a:pt x="11" y="1"/>
                </a:lnTo>
                <a:lnTo>
                  <a:pt x="8" y="0"/>
                </a:lnTo>
                <a:lnTo>
                  <a:pt x="4" y="0"/>
                </a:lnTo>
                <a:lnTo>
                  <a:pt x="9" y="3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" name=""/>
          <p:cNvSpPr/>
          <p:nvPr/>
        </p:nvSpPr>
        <p:spPr>
          <a:xfrm>
            <a:off x="2173320" y="4788000"/>
            <a:ext cx="50760" cy="41040"/>
          </a:xfrm>
          <a:custGeom>
            <a:avLst/>
            <a:gdLst/>
            <a:ahLst/>
            <a:rect l="l" t="t" r="r" b="b"/>
            <a:pathLst>
              <a:path w="32" h="26">
                <a:moveTo>
                  <a:pt x="9" y="26"/>
                </a:moveTo>
                <a:lnTo>
                  <a:pt x="9" y="26"/>
                </a:lnTo>
                <a:lnTo>
                  <a:pt x="10" y="23"/>
                </a:lnTo>
                <a:lnTo>
                  <a:pt x="10" y="21"/>
                </a:lnTo>
                <a:lnTo>
                  <a:pt x="11" y="18"/>
                </a:lnTo>
                <a:lnTo>
                  <a:pt x="12" y="15"/>
                </a:lnTo>
                <a:lnTo>
                  <a:pt x="13" y="14"/>
                </a:lnTo>
                <a:lnTo>
                  <a:pt x="14" y="13"/>
                </a:lnTo>
                <a:lnTo>
                  <a:pt x="15" y="12"/>
                </a:lnTo>
                <a:lnTo>
                  <a:pt x="16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20" y="11"/>
                </a:lnTo>
                <a:lnTo>
                  <a:pt x="21" y="12"/>
                </a:lnTo>
                <a:lnTo>
                  <a:pt x="21" y="13"/>
                </a:lnTo>
                <a:lnTo>
                  <a:pt x="22" y="14"/>
                </a:lnTo>
                <a:lnTo>
                  <a:pt x="32" y="10"/>
                </a:lnTo>
                <a:lnTo>
                  <a:pt x="30" y="7"/>
                </a:lnTo>
                <a:lnTo>
                  <a:pt x="28" y="5"/>
                </a:lnTo>
                <a:lnTo>
                  <a:pt x="26" y="2"/>
                </a:lnTo>
                <a:lnTo>
                  <a:pt x="22" y="1"/>
                </a:lnTo>
                <a:lnTo>
                  <a:pt x="20" y="0"/>
                </a:lnTo>
                <a:lnTo>
                  <a:pt x="16" y="0"/>
                </a:lnTo>
                <a:lnTo>
                  <a:pt x="14" y="1"/>
                </a:lnTo>
                <a:lnTo>
                  <a:pt x="10" y="2"/>
                </a:lnTo>
                <a:lnTo>
                  <a:pt x="8" y="4"/>
                </a:lnTo>
                <a:lnTo>
                  <a:pt x="6" y="7"/>
                </a:lnTo>
                <a:lnTo>
                  <a:pt x="4" y="9"/>
                </a:lnTo>
                <a:lnTo>
                  <a:pt x="3" y="12"/>
                </a:lnTo>
                <a:lnTo>
                  <a:pt x="1" y="14"/>
                </a:lnTo>
                <a:lnTo>
                  <a:pt x="0" y="18"/>
                </a:lnTo>
                <a:lnTo>
                  <a:pt x="0" y="22"/>
                </a:lnTo>
                <a:lnTo>
                  <a:pt x="0" y="26"/>
                </a:lnTo>
                <a:lnTo>
                  <a:pt x="9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" name=""/>
          <p:cNvSpPr/>
          <p:nvPr/>
        </p:nvSpPr>
        <p:spPr>
          <a:xfrm>
            <a:off x="2173320" y="4829040"/>
            <a:ext cx="34920" cy="136800"/>
          </a:xfrm>
          <a:custGeom>
            <a:avLst/>
            <a:gdLst/>
            <a:ahLst/>
            <a:rect l="l" t="t" r="r" b="b"/>
            <a:pathLst>
              <a:path w="22" h="86">
                <a:moveTo>
                  <a:pt x="17" y="76"/>
                </a:moveTo>
                <a:lnTo>
                  <a:pt x="22" y="81"/>
                </a:lnTo>
                <a:lnTo>
                  <a:pt x="22" y="73"/>
                </a:lnTo>
                <a:lnTo>
                  <a:pt x="21" y="66"/>
                </a:lnTo>
                <a:lnTo>
                  <a:pt x="21" y="59"/>
                </a:lnTo>
                <a:lnTo>
                  <a:pt x="20" y="51"/>
                </a:lnTo>
                <a:lnTo>
                  <a:pt x="18" y="38"/>
                </a:lnTo>
                <a:lnTo>
                  <a:pt x="16" y="26"/>
                </a:lnTo>
                <a:lnTo>
                  <a:pt x="14" y="16"/>
                </a:lnTo>
                <a:lnTo>
                  <a:pt x="11" y="8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10"/>
                </a:lnTo>
                <a:lnTo>
                  <a:pt x="4" y="18"/>
                </a:lnTo>
                <a:lnTo>
                  <a:pt x="6" y="28"/>
                </a:lnTo>
                <a:lnTo>
                  <a:pt x="8" y="39"/>
                </a:lnTo>
                <a:lnTo>
                  <a:pt x="11" y="53"/>
                </a:lnTo>
                <a:lnTo>
                  <a:pt x="11" y="60"/>
                </a:lnTo>
                <a:lnTo>
                  <a:pt x="11" y="67"/>
                </a:lnTo>
                <a:lnTo>
                  <a:pt x="11" y="74"/>
                </a:lnTo>
                <a:lnTo>
                  <a:pt x="12" y="81"/>
                </a:lnTo>
                <a:lnTo>
                  <a:pt x="17" y="86"/>
                </a:lnTo>
                <a:lnTo>
                  <a:pt x="17" y="7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" name=""/>
          <p:cNvSpPr/>
          <p:nvPr/>
        </p:nvSpPr>
        <p:spPr>
          <a:xfrm>
            <a:off x="2198520" y="4950000"/>
            <a:ext cx="59040" cy="26640"/>
          </a:xfrm>
          <a:custGeom>
            <a:avLst/>
            <a:gdLst/>
            <a:ahLst/>
            <a:rect l="l" t="t" r="r" b="b"/>
            <a:pathLst>
              <a:path w="37" h="17">
                <a:moveTo>
                  <a:pt x="37" y="16"/>
                </a:moveTo>
                <a:lnTo>
                  <a:pt x="36" y="10"/>
                </a:lnTo>
                <a:lnTo>
                  <a:pt x="33" y="9"/>
                </a:lnTo>
                <a:lnTo>
                  <a:pt x="31" y="7"/>
                </a:lnTo>
                <a:lnTo>
                  <a:pt x="28" y="5"/>
                </a:lnTo>
                <a:lnTo>
                  <a:pt x="25" y="4"/>
                </a:lnTo>
                <a:lnTo>
                  <a:pt x="19" y="2"/>
                </a:lnTo>
                <a:lnTo>
                  <a:pt x="13" y="2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12" y="11"/>
                </a:lnTo>
                <a:lnTo>
                  <a:pt x="17" y="12"/>
                </a:lnTo>
                <a:lnTo>
                  <a:pt x="22" y="14"/>
                </a:lnTo>
                <a:lnTo>
                  <a:pt x="24" y="15"/>
                </a:lnTo>
                <a:lnTo>
                  <a:pt x="25" y="16"/>
                </a:lnTo>
                <a:lnTo>
                  <a:pt x="27" y="16"/>
                </a:lnTo>
                <a:lnTo>
                  <a:pt x="29" y="17"/>
                </a:lnTo>
                <a:lnTo>
                  <a:pt x="27" y="11"/>
                </a:lnTo>
                <a:lnTo>
                  <a:pt x="37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" name=""/>
          <p:cNvSpPr/>
          <p:nvPr/>
        </p:nvSpPr>
        <p:spPr>
          <a:xfrm>
            <a:off x="2232000" y="4967280"/>
            <a:ext cx="2556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4" y="7"/>
                </a:moveTo>
                <a:lnTo>
                  <a:pt x="9" y="15"/>
                </a:lnTo>
                <a:lnTo>
                  <a:pt x="11" y="11"/>
                </a:lnTo>
                <a:lnTo>
                  <a:pt x="13" y="9"/>
                </a:lnTo>
                <a:lnTo>
                  <a:pt x="15" y="7"/>
                </a:lnTo>
                <a:lnTo>
                  <a:pt x="16" y="4"/>
                </a:lnTo>
                <a:lnTo>
                  <a:pt x="7" y="0"/>
                </a:lnTo>
                <a:lnTo>
                  <a:pt x="6" y="1"/>
                </a:lnTo>
                <a:lnTo>
                  <a:pt x="5" y="2"/>
                </a:lnTo>
                <a:lnTo>
                  <a:pt x="2" y="5"/>
                </a:lnTo>
                <a:lnTo>
                  <a:pt x="0" y="10"/>
                </a:lnTo>
                <a:lnTo>
                  <a:pt x="4" y="17"/>
                </a:lnTo>
                <a:lnTo>
                  <a:pt x="4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" name=""/>
          <p:cNvSpPr/>
          <p:nvPr/>
        </p:nvSpPr>
        <p:spPr>
          <a:xfrm>
            <a:off x="2238480" y="4976640"/>
            <a:ext cx="48960" cy="17640"/>
          </a:xfrm>
          <a:custGeom>
            <a:avLst/>
            <a:gdLst/>
            <a:ahLst/>
            <a:rect l="l" t="t" r="r" b="b"/>
            <a:pathLst>
              <a:path w="31" h="11">
                <a:moveTo>
                  <a:pt x="26" y="1"/>
                </a:moveTo>
                <a:lnTo>
                  <a:pt x="28" y="0"/>
                </a:lnTo>
                <a:lnTo>
                  <a:pt x="20" y="0"/>
                </a:lnTo>
                <a:lnTo>
                  <a:pt x="12" y="1"/>
                </a:lnTo>
                <a:lnTo>
                  <a:pt x="6" y="2"/>
                </a:lnTo>
                <a:lnTo>
                  <a:pt x="0" y="2"/>
                </a:lnTo>
                <a:lnTo>
                  <a:pt x="0" y="11"/>
                </a:lnTo>
                <a:lnTo>
                  <a:pt x="7" y="11"/>
                </a:lnTo>
                <a:lnTo>
                  <a:pt x="14" y="10"/>
                </a:lnTo>
                <a:lnTo>
                  <a:pt x="20" y="10"/>
                </a:lnTo>
                <a:lnTo>
                  <a:pt x="28" y="9"/>
                </a:lnTo>
                <a:lnTo>
                  <a:pt x="31" y="9"/>
                </a:lnTo>
                <a:lnTo>
                  <a:pt x="26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" name=""/>
          <p:cNvSpPr/>
          <p:nvPr/>
        </p:nvSpPr>
        <p:spPr>
          <a:xfrm>
            <a:off x="2259000" y="4956120"/>
            <a:ext cx="38160" cy="36720"/>
          </a:xfrm>
          <a:custGeom>
            <a:avLst/>
            <a:gdLst/>
            <a:ahLst/>
            <a:rect l="l" t="t" r="r" b="b"/>
            <a:pathLst>
              <a:path w="24" h="23">
                <a:moveTo>
                  <a:pt x="0" y="5"/>
                </a:moveTo>
                <a:lnTo>
                  <a:pt x="4" y="10"/>
                </a:lnTo>
                <a:lnTo>
                  <a:pt x="6" y="11"/>
                </a:lnTo>
                <a:lnTo>
                  <a:pt x="12" y="13"/>
                </a:lnTo>
                <a:lnTo>
                  <a:pt x="13" y="14"/>
                </a:lnTo>
                <a:lnTo>
                  <a:pt x="14" y="14"/>
                </a:lnTo>
                <a:lnTo>
                  <a:pt x="14" y="15"/>
                </a:lnTo>
                <a:lnTo>
                  <a:pt x="14" y="14"/>
                </a:lnTo>
                <a:lnTo>
                  <a:pt x="14" y="13"/>
                </a:lnTo>
                <a:lnTo>
                  <a:pt x="15" y="13"/>
                </a:lnTo>
                <a:lnTo>
                  <a:pt x="14" y="13"/>
                </a:lnTo>
                <a:lnTo>
                  <a:pt x="13" y="14"/>
                </a:lnTo>
                <a:lnTo>
                  <a:pt x="18" y="23"/>
                </a:lnTo>
                <a:lnTo>
                  <a:pt x="21" y="21"/>
                </a:lnTo>
                <a:lnTo>
                  <a:pt x="23" y="19"/>
                </a:lnTo>
                <a:lnTo>
                  <a:pt x="24" y="15"/>
                </a:lnTo>
                <a:lnTo>
                  <a:pt x="24" y="12"/>
                </a:lnTo>
                <a:lnTo>
                  <a:pt x="23" y="10"/>
                </a:lnTo>
                <a:lnTo>
                  <a:pt x="22" y="8"/>
                </a:lnTo>
                <a:lnTo>
                  <a:pt x="20" y="6"/>
                </a:lnTo>
                <a:lnTo>
                  <a:pt x="17" y="5"/>
                </a:lnTo>
                <a:lnTo>
                  <a:pt x="11" y="1"/>
                </a:lnTo>
                <a:lnTo>
                  <a:pt x="7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9" name=""/>
          <p:cNvSpPr/>
          <p:nvPr/>
        </p:nvSpPr>
        <p:spPr>
          <a:xfrm>
            <a:off x="2259000" y="4941720"/>
            <a:ext cx="44640" cy="25560"/>
          </a:xfrm>
          <a:custGeom>
            <a:avLst/>
            <a:gdLst/>
            <a:ahLst/>
            <a:rect l="l" t="t" r="r" b="b"/>
            <a:pathLst>
              <a:path w="28" h="16">
                <a:moveTo>
                  <a:pt x="22" y="0"/>
                </a:moveTo>
                <a:lnTo>
                  <a:pt x="20" y="2"/>
                </a:lnTo>
                <a:lnTo>
                  <a:pt x="19" y="3"/>
                </a:lnTo>
                <a:lnTo>
                  <a:pt x="18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1" y="5"/>
                </a:lnTo>
                <a:lnTo>
                  <a:pt x="8" y="6"/>
                </a:lnTo>
                <a:lnTo>
                  <a:pt x="6" y="6"/>
                </a:lnTo>
                <a:lnTo>
                  <a:pt x="3" y="7"/>
                </a:lnTo>
                <a:lnTo>
                  <a:pt x="1" y="9"/>
                </a:lnTo>
                <a:lnTo>
                  <a:pt x="1" y="10"/>
                </a:lnTo>
                <a:lnTo>
                  <a:pt x="0" y="13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9" y="16"/>
                </a:lnTo>
                <a:lnTo>
                  <a:pt x="13" y="15"/>
                </a:lnTo>
                <a:lnTo>
                  <a:pt x="16" y="15"/>
                </a:lnTo>
                <a:lnTo>
                  <a:pt x="20" y="14"/>
                </a:lnTo>
                <a:lnTo>
                  <a:pt x="22" y="13"/>
                </a:lnTo>
                <a:lnTo>
                  <a:pt x="24" y="11"/>
                </a:lnTo>
                <a:lnTo>
                  <a:pt x="26" y="10"/>
                </a:lnTo>
                <a:lnTo>
                  <a:pt x="28" y="8"/>
                </a:lnTo>
                <a:lnTo>
                  <a:pt x="25" y="10"/>
                </a:lnTo>
                <a:lnTo>
                  <a:pt x="2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" name=""/>
          <p:cNvSpPr/>
          <p:nvPr/>
        </p:nvSpPr>
        <p:spPr>
          <a:xfrm>
            <a:off x="2297160" y="495000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" name=""/>
          <p:cNvSpPr/>
          <p:nvPr/>
        </p:nvSpPr>
        <p:spPr>
          <a:xfrm>
            <a:off x="2297160" y="4937040"/>
            <a:ext cx="28440" cy="20880"/>
          </a:xfrm>
          <a:custGeom>
            <a:avLst/>
            <a:gdLst/>
            <a:ahLst/>
            <a:rect l="l" t="t" r="r" b="b"/>
            <a:pathLst>
              <a:path w="18" h="13">
                <a:moveTo>
                  <a:pt x="18" y="1"/>
                </a:moveTo>
                <a:lnTo>
                  <a:pt x="14" y="0"/>
                </a:lnTo>
                <a:lnTo>
                  <a:pt x="0" y="3"/>
                </a:lnTo>
                <a:lnTo>
                  <a:pt x="2" y="13"/>
                </a:lnTo>
                <a:lnTo>
                  <a:pt x="16" y="10"/>
                </a:lnTo>
                <a:lnTo>
                  <a:pt x="18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" name=""/>
          <p:cNvSpPr/>
          <p:nvPr/>
        </p:nvSpPr>
        <p:spPr>
          <a:xfrm>
            <a:off x="2314440" y="4944960"/>
            <a:ext cx="5040" cy="504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3"/>
                </a:move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3" name=""/>
          <p:cNvSpPr/>
          <p:nvPr/>
        </p:nvSpPr>
        <p:spPr>
          <a:xfrm>
            <a:off x="2314440" y="4938840"/>
            <a:ext cx="25560" cy="72720"/>
          </a:xfrm>
          <a:custGeom>
            <a:avLst/>
            <a:gdLst/>
            <a:ahLst/>
            <a:rect l="l" t="t" r="r" b="b"/>
            <a:pathLst>
              <a:path w="16" h="46">
                <a:moveTo>
                  <a:pt x="16" y="46"/>
                </a:moveTo>
                <a:lnTo>
                  <a:pt x="16" y="46"/>
                </a:lnTo>
                <a:lnTo>
                  <a:pt x="16" y="37"/>
                </a:lnTo>
                <a:lnTo>
                  <a:pt x="16" y="24"/>
                </a:lnTo>
                <a:lnTo>
                  <a:pt x="16" y="21"/>
                </a:lnTo>
                <a:lnTo>
                  <a:pt x="15" y="17"/>
                </a:lnTo>
                <a:lnTo>
                  <a:pt x="15" y="15"/>
                </a:lnTo>
                <a:lnTo>
                  <a:pt x="13" y="11"/>
                </a:lnTo>
                <a:lnTo>
                  <a:pt x="12" y="8"/>
                </a:lnTo>
                <a:lnTo>
                  <a:pt x="12" y="5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lnTo>
                  <a:pt x="1" y="9"/>
                </a:lnTo>
                <a:lnTo>
                  <a:pt x="3" y="10"/>
                </a:lnTo>
                <a:lnTo>
                  <a:pt x="4" y="12"/>
                </a:lnTo>
                <a:lnTo>
                  <a:pt x="4" y="14"/>
                </a:lnTo>
                <a:lnTo>
                  <a:pt x="5" y="16"/>
                </a:lnTo>
                <a:lnTo>
                  <a:pt x="5" y="19"/>
                </a:lnTo>
                <a:lnTo>
                  <a:pt x="5" y="22"/>
                </a:lnTo>
                <a:lnTo>
                  <a:pt x="5" y="24"/>
                </a:lnTo>
                <a:lnTo>
                  <a:pt x="5" y="37"/>
                </a:lnTo>
                <a:lnTo>
                  <a:pt x="5" y="46"/>
                </a:lnTo>
                <a:lnTo>
                  <a:pt x="16" y="4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4" name=""/>
          <p:cNvSpPr/>
          <p:nvPr/>
        </p:nvSpPr>
        <p:spPr>
          <a:xfrm>
            <a:off x="2290680" y="5011560"/>
            <a:ext cx="47880" cy="35280"/>
          </a:xfrm>
          <a:custGeom>
            <a:avLst/>
            <a:gdLst/>
            <a:ahLst/>
            <a:rect l="l" t="t" r="r" b="b"/>
            <a:pathLst>
              <a:path w="30" h="22">
                <a:moveTo>
                  <a:pt x="0" y="22"/>
                </a:moveTo>
                <a:lnTo>
                  <a:pt x="1" y="22"/>
                </a:lnTo>
                <a:lnTo>
                  <a:pt x="5" y="22"/>
                </a:lnTo>
                <a:lnTo>
                  <a:pt x="9" y="22"/>
                </a:lnTo>
                <a:lnTo>
                  <a:pt x="11" y="21"/>
                </a:lnTo>
                <a:lnTo>
                  <a:pt x="15" y="20"/>
                </a:lnTo>
                <a:lnTo>
                  <a:pt x="17" y="19"/>
                </a:lnTo>
                <a:lnTo>
                  <a:pt x="20" y="18"/>
                </a:lnTo>
                <a:lnTo>
                  <a:pt x="22" y="17"/>
                </a:lnTo>
                <a:lnTo>
                  <a:pt x="24" y="16"/>
                </a:lnTo>
                <a:lnTo>
                  <a:pt x="25" y="14"/>
                </a:lnTo>
                <a:lnTo>
                  <a:pt x="27" y="12"/>
                </a:lnTo>
                <a:lnTo>
                  <a:pt x="28" y="10"/>
                </a:lnTo>
                <a:lnTo>
                  <a:pt x="29" y="7"/>
                </a:lnTo>
                <a:lnTo>
                  <a:pt x="30" y="4"/>
                </a:lnTo>
                <a:lnTo>
                  <a:pt x="30" y="0"/>
                </a:lnTo>
                <a:lnTo>
                  <a:pt x="20" y="0"/>
                </a:lnTo>
                <a:lnTo>
                  <a:pt x="20" y="3"/>
                </a:lnTo>
                <a:lnTo>
                  <a:pt x="19" y="5"/>
                </a:lnTo>
                <a:lnTo>
                  <a:pt x="18" y="5"/>
                </a:lnTo>
                <a:lnTo>
                  <a:pt x="18" y="6"/>
                </a:lnTo>
                <a:lnTo>
                  <a:pt x="17" y="7"/>
                </a:lnTo>
                <a:lnTo>
                  <a:pt x="17" y="8"/>
                </a:lnTo>
                <a:lnTo>
                  <a:pt x="16" y="9"/>
                </a:lnTo>
                <a:lnTo>
                  <a:pt x="15" y="10"/>
                </a:lnTo>
                <a:lnTo>
                  <a:pt x="13" y="10"/>
                </a:lnTo>
                <a:lnTo>
                  <a:pt x="12" y="11"/>
                </a:lnTo>
                <a:lnTo>
                  <a:pt x="9" y="11"/>
                </a:lnTo>
                <a:lnTo>
                  <a:pt x="8" y="12"/>
                </a:lnTo>
                <a:lnTo>
                  <a:pt x="4" y="12"/>
                </a:lnTo>
                <a:lnTo>
                  <a:pt x="1" y="12"/>
                </a:lnTo>
                <a:lnTo>
                  <a:pt x="2" y="12"/>
                </a:lnTo>
                <a:lnTo>
                  <a:pt x="0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520" bIns="-11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5" name=""/>
          <p:cNvSpPr/>
          <p:nvPr/>
        </p:nvSpPr>
        <p:spPr>
          <a:xfrm>
            <a:off x="2263680" y="4991040"/>
            <a:ext cx="30240" cy="55800"/>
          </a:xfrm>
          <a:custGeom>
            <a:avLst/>
            <a:gdLst/>
            <a:ahLst/>
            <a:rect l="l" t="t" r="r" b="b"/>
            <a:pathLst>
              <a:path w="19" h="35">
                <a:moveTo>
                  <a:pt x="8" y="9"/>
                </a:moveTo>
                <a:lnTo>
                  <a:pt x="0" y="4"/>
                </a:lnTo>
                <a:lnTo>
                  <a:pt x="0" y="9"/>
                </a:lnTo>
                <a:lnTo>
                  <a:pt x="1" y="14"/>
                </a:lnTo>
                <a:lnTo>
                  <a:pt x="1" y="18"/>
                </a:lnTo>
                <a:lnTo>
                  <a:pt x="2" y="23"/>
                </a:lnTo>
                <a:lnTo>
                  <a:pt x="3" y="24"/>
                </a:lnTo>
                <a:lnTo>
                  <a:pt x="4" y="27"/>
                </a:lnTo>
                <a:lnTo>
                  <a:pt x="6" y="29"/>
                </a:lnTo>
                <a:lnTo>
                  <a:pt x="8" y="31"/>
                </a:lnTo>
                <a:lnTo>
                  <a:pt x="10" y="32"/>
                </a:lnTo>
                <a:lnTo>
                  <a:pt x="12" y="33"/>
                </a:lnTo>
                <a:lnTo>
                  <a:pt x="15" y="34"/>
                </a:lnTo>
                <a:lnTo>
                  <a:pt x="17" y="35"/>
                </a:lnTo>
                <a:lnTo>
                  <a:pt x="19" y="25"/>
                </a:lnTo>
                <a:lnTo>
                  <a:pt x="18" y="24"/>
                </a:lnTo>
                <a:lnTo>
                  <a:pt x="16" y="24"/>
                </a:lnTo>
                <a:lnTo>
                  <a:pt x="16" y="24"/>
                </a:lnTo>
                <a:lnTo>
                  <a:pt x="16" y="24"/>
                </a:lnTo>
                <a:lnTo>
                  <a:pt x="15" y="23"/>
                </a:lnTo>
                <a:lnTo>
                  <a:pt x="14" y="22"/>
                </a:lnTo>
                <a:lnTo>
                  <a:pt x="13" y="21"/>
                </a:lnTo>
                <a:lnTo>
                  <a:pt x="13" y="19"/>
                </a:lnTo>
                <a:lnTo>
                  <a:pt x="12" y="17"/>
                </a:lnTo>
                <a:lnTo>
                  <a:pt x="11" y="13"/>
                </a:lnTo>
                <a:lnTo>
                  <a:pt x="11" y="9"/>
                </a:lnTo>
                <a:lnTo>
                  <a:pt x="11" y="4"/>
                </a:lnTo>
                <a:lnTo>
                  <a:pt x="2" y="0"/>
                </a:lnTo>
                <a:lnTo>
                  <a:pt x="8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6" name=""/>
          <p:cNvSpPr/>
          <p:nvPr/>
        </p:nvSpPr>
        <p:spPr>
          <a:xfrm>
            <a:off x="2251080" y="4991040"/>
            <a:ext cx="2376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0" y="9"/>
                </a:moveTo>
                <a:lnTo>
                  <a:pt x="0" y="9"/>
                </a:lnTo>
                <a:lnTo>
                  <a:pt x="4" y="9"/>
                </a:lnTo>
                <a:lnTo>
                  <a:pt x="7" y="10"/>
                </a:lnTo>
                <a:lnTo>
                  <a:pt x="9" y="10"/>
                </a:lnTo>
                <a:lnTo>
                  <a:pt x="11" y="10"/>
                </a:lnTo>
                <a:lnTo>
                  <a:pt x="13" y="9"/>
                </a:lnTo>
                <a:lnTo>
                  <a:pt x="15" y="9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" name=""/>
          <p:cNvSpPr/>
          <p:nvPr/>
        </p:nvSpPr>
        <p:spPr>
          <a:xfrm>
            <a:off x="2198520" y="4991040"/>
            <a:ext cx="52560" cy="39600"/>
          </a:xfrm>
          <a:custGeom>
            <a:avLst/>
            <a:gdLst/>
            <a:ahLst/>
            <a:rect l="l" t="t" r="r" b="b"/>
            <a:pathLst>
              <a:path w="33" h="25">
                <a:moveTo>
                  <a:pt x="9" y="18"/>
                </a:moveTo>
                <a:lnTo>
                  <a:pt x="8" y="25"/>
                </a:lnTo>
                <a:lnTo>
                  <a:pt x="14" y="19"/>
                </a:lnTo>
                <a:lnTo>
                  <a:pt x="20" y="13"/>
                </a:lnTo>
                <a:lnTo>
                  <a:pt x="22" y="12"/>
                </a:lnTo>
                <a:lnTo>
                  <a:pt x="26" y="10"/>
                </a:lnTo>
                <a:lnTo>
                  <a:pt x="28" y="10"/>
                </a:lnTo>
                <a:lnTo>
                  <a:pt x="29" y="10"/>
                </a:lnTo>
                <a:lnTo>
                  <a:pt x="31" y="9"/>
                </a:lnTo>
                <a:lnTo>
                  <a:pt x="33" y="9"/>
                </a:lnTo>
                <a:lnTo>
                  <a:pt x="33" y="0"/>
                </a:lnTo>
                <a:lnTo>
                  <a:pt x="30" y="0"/>
                </a:lnTo>
                <a:lnTo>
                  <a:pt x="27" y="0"/>
                </a:lnTo>
                <a:lnTo>
                  <a:pt x="24" y="0"/>
                </a:lnTo>
                <a:lnTo>
                  <a:pt x="22" y="1"/>
                </a:lnTo>
                <a:lnTo>
                  <a:pt x="17" y="4"/>
                </a:lnTo>
                <a:lnTo>
                  <a:pt x="13" y="7"/>
                </a:lnTo>
                <a:lnTo>
                  <a:pt x="7" y="12"/>
                </a:lnTo>
                <a:lnTo>
                  <a:pt x="1" y="17"/>
                </a:lnTo>
                <a:lnTo>
                  <a:pt x="0" y="24"/>
                </a:lnTo>
                <a:lnTo>
                  <a:pt x="9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" name=""/>
          <p:cNvSpPr/>
          <p:nvPr/>
        </p:nvSpPr>
        <p:spPr>
          <a:xfrm>
            <a:off x="2198520" y="5019840"/>
            <a:ext cx="69840" cy="42840"/>
          </a:xfrm>
          <a:custGeom>
            <a:avLst/>
            <a:gdLst/>
            <a:ahLst/>
            <a:rect l="l" t="t" r="r" b="b"/>
            <a:pathLst>
              <a:path w="44" h="27">
                <a:moveTo>
                  <a:pt x="44" y="23"/>
                </a:moveTo>
                <a:lnTo>
                  <a:pt x="39" y="16"/>
                </a:lnTo>
                <a:lnTo>
                  <a:pt x="38" y="16"/>
                </a:lnTo>
                <a:lnTo>
                  <a:pt x="36" y="16"/>
                </a:lnTo>
                <a:lnTo>
                  <a:pt x="34" y="16"/>
                </a:lnTo>
                <a:lnTo>
                  <a:pt x="31" y="15"/>
                </a:lnTo>
                <a:lnTo>
                  <a:pt x="26" y="13"/>
                </a:lnTo>
                <a:lnTo>
                  <a:pt x="21" y="9"/>
                </a:lnTo>
                <a:lnTo>
                  <a:pt x="16" y="7"/>
                </a:lnTo>
                <a:lnTo>
                  <a:pt x="13" y="3"/>
                </a:lnTo>
                <a:lnTo>
                  <a:pt x="10" y="2"/>
                </a:lnTo>
                <a:lnTo>
                  <a:pt x="9" y="0"/>
                </a:lnTo>
                <a:lnTo>
                  <a:pt x="0" y="5"/>
                </a:lnTo>
                <a:lnTo>
                  <a:pt x="2" y="9"/>
                </a:lnTo>
                <a:lnTo>
                  <a:pt x="6" y="12"/>
                </a:lnTo>
                <a:lnTo>
                  <a:pt x="10" y="15"/>
                </a:lnTo>
                <a:lnTo>
                  <a:pt x="16" y="18"/>
                </a:lnTo>
                <a:lnTo>
                  <a:pt x="22" y="22"/>
                </a:lnTo>
                <a:lnTo>
                  <a:pt x="28" y="24"/>
                </a:lnTo>
                <a:lnTo>
                  <a:pt x="30" y="25"/>
                </a:lnTo>
                <a:lnTo>
                  <a:pt x="33" y="26"/>
                </a:lnTo>
                <a:lnTo>
                  <a:pt x="36" y="27"/>
                </a:lnTo>
                <a:lnTo>
                  <a:pt x="39" y="27"/>
                </a:lnTo>
                <a:lnTo>
                  <a:pt x="35" y="20"/>
                </a:lnTo>
                <a:lnTo>
                  <a:pt x="44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" name=""/>
          <p:cNvSpPr/>
          <p:nvPr/>
        </p:nvSpPr>
        <p:spPr>
          <a:xfrm>
            <a:off x="2205000" y="5051520"/>
            <a:ext cx="63360" cy="38160"/>
          </a:xfrm>
          <a:custGeom>
            <a:avLst/>
            <a:gdLst/>
            <a:ahLst/>
            <a:rect l="l" t="t" r="r" b="b"/>
            <a:pathLst>
              <a:path w="40" h="24">
                <a:moveTo>
                  <a:pt x="7" y="24"/>
                </a:moveTo>
                <a:lnTo>
                  <a:pt x="7" y="24"/>
                </a:lnTo>
                <a:lnTo>
                  <a:pt x="8" y="23"/>
                </a:lnTo>
                <a:lnTo>
                  <a:pt x="10" y="21"/>
                </a:lnTo>
                <a:lnTo>
                  <a:pt x="12" y="20"/>
                </a:lnTo>
                <a:lnTo>
                  <a:pt x="14" y="19"/>
                </a:lnTo>
                <a:lnTo>
                  <a:pt x="19" y="18"/>
                </a:lnTo>
                <a:lnTo>
                  <a:pt x="23" y="17"/>
                </a:lnTo>
                <a:lnTo>
                  <a:pt x="28" y="15"/>
                </a:lnTo>
                <a:lnTo>
                  <a:pt x="32" y="12"/>
                </a:lnTo>
                <a:lnTo>
                  <a:pt x="35" y="10"/>
                </a:lnTo>
                <a:lnTo>
                  <a:pt x="36" y="9"/>
                </a:lnTo>
                <a:lnTo>
                  <a:pt x="38" y="6"/>
                </a:lnTo>
                <a:lnTo>
                  <a:pt x="40" y="3"/>
                </a:lnTo>
                <a:lnTo>
                  <a:pt x="30" y="0"/>
                </a:lnTo>
                <a:lnTo>
                  <a:pt x="29" y="2"/>
                </a:lnTo>
                <a:lnTo>
                  <a:pt x="28" y="3"/>
                </a:lnTo>
                <a:lnTo>
                  <a:pt x="28" y="3"/>
                </a:lnTo>
                <a:lnTo>
                  <a:pt x="27" y="4"/>
                </a:lnTo>
                <a:lnTo>
                  <a:pt x="23" y="6"/>
                </a:lnTo>
                <a:lnTo>
                  <a:pt x="20" y="8"/>
                </a:lnTo>
                <a:lnTo>
                  <a:pt x="15" y="9"/>
                </a:lnTo>
                <a:lnTo>
                  <a:pt x="10" y="10"/>
                </a:lnTo>
                <a:lnTo>
                  <a:pt x="8" y="12"/>
                </a:lnTo>
                <a:lnTo>
                  <a:pt x="5" y="13"/>
                </a:lnTo>
                <a:lnTo>
                  <a:pt x="2" y="15"/>
                </a:lnTo>
                <a:lnTo>
                  <a:pt x="1" y="17"/>
                </a:lnTo>
                <a:lnTo>
                  <a:pt x="0" y="17"/>
                </a:lnTo>
                <a:lnTo>
                  <a:pt x="7" y="2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0" name=""/>
          <p:cNvSpPr/>
          <p:nvPr/>
        </p:nvSpPr>
        <p:spPr>
          <a:xfrm>
            <a:off x="2174760" y="5078520"/>
            <a:ext cx="42840" cy="68040"/>
          </a:xfrm>
          <a:custGeom>
            <a:avLst/>
            <a:gdLst/>
            <a:ahLst/>
            <a:rect l="l" t="t" r="r" b="b"/>
            <a:pathLst>
              <a:path w="27" h="43">
                <a:moveTo>
                  <a:pt x="11" y="43"/>
                </a:moveTo>
                <a:lnTo>
                  <a:pt x="11" y="43"/>
                </a:lnTo>
                <a:lnTo>
                  <a:pt x="11" y="40"/>
                </a:lnTo>
                <a:lnTo>
                  <a:pt x="13" y="36"/>
                </a:lnTo>
                <a:lnTo>
                  <a:pt x="15" y="30"/>
                </a:lnTo>
                <a:lnTo>
                  <a:pt x="18" y="24"/>
                </a:lnTo>
                <a:lnTo>
                  <a:pt x="21" y="18"/>
                </a:lnTo>
                <a:lnTo>
                  <a:pt x="24" y="12"/>
                </a:lnTo>
                <a:lnTo>
                  <a:pt x="26" y="9"/>
                </a:lnTo>
                <a:lnTo>
                  <a:pt x="27" y="7"/>
                </a:lnTo>
                <a:lnTo>
                  <a:pt x="19" y="0"/>
                </a:lnTo>
                <a:lnTo>
                  <a:pt x="17" y="4"/>
                </a:lnTo>
                <a:lnTo>
                  <a:pt x="14" y="8"/>
                </a:lnTo>
                <a:lnTo>
                  <a:pt x="11" y="13"/>
                </a:lnTo>
                <a:lnTo>
                  <a:pt x="9" y="20"/>
                </a:lnTo>
                <a:lnTo>
                  <a:pt x="5" y="26"/>
                </a:lnTo>
                <a:lnTo>
                  <a:pt x="3" y="32"/>
                </a:lnTo>
                <a:lnTo>
                  <a:pt x="1" y="39"/>
                </a:lnTo>
                <a:lnTo>
                  <a:pt x="0" y="43"/>
                </a:lnTo>
                <a:lnTo>
                  <a:pt x="11" y="4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1" name=""/>
          <p:cNvSpPr/>
          <p:nvPr/>
        </p:nvSpPr>
        <p:spPr>
          <a:xfrm>
            <a:off x="2174760" y="5146560"/>
            <a:ext cx="27000" cy="41400"/>
          </a:xfrm>
          <a:custGeom>
            <a:avLst/>
            <a:gdLst/>
            <a:ahLst/>
            <a:rect l="l" t="t" r="r" b="b"/>
            <a:pathLst>
              <a:path w="17" h="26">
                <a:moveTo>
                  <a:pt x="17" y="26"/>
                </a:moveTo>
                <a:lnTo>
                  <a:pt x="17" y="26"/>
                </a:lnTo>
                <a:lnTo>
                  <a:pt x="17" y="23"/>
                </a:lnTo>
                <a:lnTo>
                  <a:pt x="16" y="19"/>
                </a:lnTo>
                <a:lnTo>
                  <a:pt x="15" y="16"/>
                </a:lnTo>
                <a:lnTo>
                  <a:pt x="14" y="14"/>
                </a:lnTo>
                <a:lnTo>
                  <a:pt x="12" y="10"/>
                </a:lnTo>
                <a:lnTo>
                  <a:pt x="11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1" y="5"/>
                </a:lnTo>
                <a:lnTo>
                  <a:pt x="2" y="10"/>
                </a:lnTo>
                <a:lnTo>
                  <a:pt x="3" y="14"/>
                </a:lnTo>
                <a:lnTo>
                  <a:pt x="4" y="17"/>
                </a:lnTo>
                <a:lnTo>
                  <a:pt x="5" y="20"/>
                </a:lnTo>
                <a:lnTo>
                  <a:pt x="6" y="22"/>
                </a:lnTo>
                <a:lnTo>
                  <a:pt x="7" y="24"/>
                </a:lnTo>
                <a:lnTo>
                  <a:pt x="7" y="26"/>
                </a:lnTo>
                <a:lnTo>
                  <a:pt x="17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2" name=""/>
          <p:cNvSpPr/>
          <p:nvPr/>
        </p:nvSpPr>
        <p:spPr>
          <a:xfrm>
            <a:off x="2151000" y="5187960"/>
            <a:ext cx="50760" cy="69840"/>
          </a:xfrm>
          <a:custGeom>
            <a:avLst/>
            <a:gdLst/>
            <a:ahLst/>
            <a:rect l="l" t="t" r="r" b="b"/>
            <a:pathLst>
              <a:path w="32" h="44">
                <a:moveTo>
                  <a:pt x="9" y="44"/>
                </a:moveTo>
                <a:lnTo>
                  <a:pt x="9" y="44"/>
                </a:lnTo>
                <a:lnTo>
                  <a:pt x="10" y="42"/>
                </a:lnTo>
                <a:lnTo>
                  <a:pt x="10" y="42"/>
                </a:lnTo>
                <a:lnTo>
                  <a:pt x="11" y="40"/>
                </a:lnTo>
                <a:lnTo>
                  <a:pt x="12" y="39"/>
                </a:lnTo>
                <a:lnTo>
                  <a:pt x="15" y="36"/>
                </a:lnTo>
                <a:lnTo>
                  <a:pt x="19" y="32"/>
                </a:lnTo>
                <a:lnTo>
                  <a:pt x="21" y="30"/>
                </a:lnTo>
                <a:lnTo>
                  <a:pt x="24" y="27"/>
                </a:lnTo>
                <a:lnTo>
                  <a:pt x="26" y="24"/>
                </a:lnTo>
                <a:lnTo>
                  <a:pt x="28" y="21"/>
                </a:lnTo>
                <a:lnTo>
                  <a:pt x="29" y="16"/>
                </a:lnTo>
                <a:lnTo>
                  <a:pt x="31" y="12"/>
                </a:lnTo>
                <a:lnTo>
                  <a:pt x="32" y="6"/>
                </a:lnTo>
                <a:lnTo>
                  <a:pt x="32" y="0"/>
                </a:lnTo>
                <a:lnTo>
                  <a:pt x="21" y="0"/>
                </a:lnTo>
                <a:lnTo>
                  <a:pt x="21" y="5"/>
                </a:lnTo>
                <a:lnTo>
                  <a:pt x="21" y="9"/>
                </a:lnTo>
                <a:lnTo>
                  <a:pt x="21" y="14"/>
                </a:lnTo>
                <a:lnTo>
                  <a:pt x="19" y="16"/>
                </a:lnTo>
                <a:lnTo>
                  <a:pt x="17" y="19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8" y="28"/>
                </a:lnTo>
                <a:lnTo>
                  <a:pt x="4" y="32"/>
                </a:lnTo>
                <a:lnTo>
                  <a:pt x="2" y="35"/>
                </a:lnTo>
                <a:lnTo>
                  <a:pt x="1" y="37"/>
                </a:lnTo>
                <a:lnTo>
                  <a:pt x="0" y="41"/>
                </a:lnTo>
                <a:lnTo>
                  <a:pt x="0" y="44"/>
                </a:lnTo>
                <a:lnTo>
                  <a:pt x="9" y="4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" name=""/>
          <p:cNvSpPr/>
          <p:nvPr/>
        </p:nvSpPr>
        <p:spPr>
          <a:xfrm>
            <a:off x="2151000" y="5257800"/>
            <a:ext cx="36720" cy="34920"/>
          </a:xfrm>
          <a:custGeom>
            <a:avLst/>
            <a:gdLst/>
            <a:ahLst/>
            <a:rect l="l" t="t" r="r" b="b"/>
            <a:pathLst>
              <a:path w="23" h="22">
                <a:moveTo>
                  <a:pt x="18" y="22"/>
                </a:moveTo>
                <a:lnTo>
                  <a:pt x="23" y="13"/>
                </a:lnTo>
                <a:lnTo>
                  <a:pt x="19" y="11"/>
                </a:lnTo>
                <a:lnTo>
                  <a:pt x="14" y="6"/>
                </a:lnTo>
                <a:lnTo>
                  <a:pt x="12" y="5"/>
                </a:lnTo>
                <a:lnTo>
                  <a:pt x="11" y="2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6"/>
                </a:lnTo>
                <a:lnTo>
                  <a:pt x="3" y="8"/>
                </a:lnTo>
                <a:lnTo>
                  <a:pt x="4" y="11"/>
                </a:lnTo>
                <a:lnTo>
                  <a:pt x="7" y="13"/>
                </a:lnTo>
                <a:lnTo>
                  <a:pt x="12" y="18"/>
                </a:lnTo>
                <a:lnTo>
                  <a:pt x="16" y="20"/>
                </a:lnTo>
                <a:lnTo>
                  <a:pt x="20" y="12"/>
                </a:lnTo>
                <a:lnTo>
                  <a:pt x="18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" name=""/>
          <p:cNvSpPr/>
          <p:nvPr/>
        </p:nvSpPr>
        <p:spPr>
          <a:xfrm>
            <a:off x="2085840" y="5273640"/>
            <a:ext cx="96840" cy="42840"/>
          </a:xfrm>
          <a:custGeom>
            <a:avLst/>
            <a:gdLst/>
            <a:ahLst/>
            <a:rect l="l" t="t" r="r" b="b"/>
            <a:pathLst>
              <a:path w="61" h="27">
                <a:moveTo>
                  <a:pt x="5" y="27"/>
                </a:moveTo>
                <a:lnTo>
                  <a:pt x="10" y="22"/>
                </a:lnTo>
                <a:lnTo>
                  <a:pt x="10" y="21"/>
                </a:lnTo>
                <a:lnTo>
                  <a:pt x="11" y="20"/>
                </a:lnTo>
                <a:lnTo>
                  <a:pt x="11" y="19"/>
                </a:lnTo>
                <a:lnTo>
                  <a:pt x="11" y="18"/>
                </a:lnTo>
                <a:lnTo>
                  <a:pt x="12" y="17"/>
                </a:lnTo>
                <a:lnTo>
                  <a:pt x="13" y="16"/>
                </a:lnTo>
                <a:lnTo>
                  <a:pt x="14" y="15"/>
                </a:lnTo>
                <a:lnTo>
                  <a:pt x="14" y="15"/>
                </a:lnTo>
                <a:lnTo>
                  <a:pt x="16" y="13"/>
                </a:lnTo>
                <a:lnTo>
                  <a:pt x="19" y="12"/>
                </a:lnTo>
                <a:lnTo>
                  <a:pt x="22" y="11"/>
                </a:lnTo>
                <a:lnTo>
                  <a:pt x="26" y="10"/>
                </a:lnTo>
                <a:lnTo>
                  <a:pt x="30" y="10"/>
                </a:lnTo>
                <a:lnTo>
                  <a:pt x="34" y="9"/>
                </a:lnTo>
                <a:lnTo>
                  <a:pt x="38" y="9"/>
                </a:lnTo>
                <a:lnTo>
                  <a:pt x="42" y="9"/>
                </a:lnTo>
                <a:lnTo>
                  <a:pt x="51" y="11"/>
                </a:lnTo>
                <a:lnTo>
                  <a:pt x="59" y="12"/>
                </a:lnTo>
                <a:lnTo>
                  <a:pt x="61" y="1"/>
                </a:lnTo>
                <a:lnTo>
                  <a:pt x="52" y="1"/>
                </a:lnTo>
                <a:lnTo>
                  <a:pt x="42" y="0"/>
                </a:lnTo>
                <a:lnTo>
                  <a:pt x="38" y="0"/>
                </a:lnTo>
                <a:lnTo>
                  <a:pt x="34" y="0"/>
                </a:lnTo>
                <a:lnTo>
                  <a:pt x="28" y="0"/>
                </a:lnTo>
                <a:lnTo>
                  <a:pt x="24" y="1"/>
                </a:lnTo>
                <a:lnTo>
                  <a:pt x="20" y="1"/>
                </a:lnTo>
                <a:lnTo>
                  <a:pt x="15" y="2"/>
                </a:lnTo>
                <a:lnTo>
                  <a:pt x="12" y="5"/>
                </a:lnTo>
                <a:lnTo>
                  <a:pt x="8" y="7"/>
                </a:lnTo>
                <a:lnTo>
                  <a:pt x="7" y="8"/>
                </a:lnTo>
                <a:lnTo>
                  <a:pt x="5" y="9"/>
                </a:lnTo>
                <a:lnTo>
                  <a:pt x="4" y="11"/>
                </a:lnTo>
                <a:lnTo>
                  <a:pt x="2" y="13"/>
                </a:lnTo>
                <a:lnTo>
                  <a:pt x="1" y="15"/>
                </a:lnTo>
                <a:lnTo>
                  <a:pt x="0" y="17"/>
                </a:lnTo>
                <a:lnTo>
                  <a:pt x="0" y="19"/>
                </a:lnTo>
                <a:lnTo>
                  <a:pt x="0" y="22"/>
                </a:lnTo>
                <a:lnTo>
                  <a:pt x="6" y="17"/>
                </a:lnTo>
                <a:lnTo>
                  <a:pt x="5" y="2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" name=""/>
          <p:cNvSpPr/>
          <p:nvPr/>
        </p:nvSpPr>
        <p:spPr>
          <a:xfrm>
            <a:off x="1996920" y="5300640"/>
            <a:ext cx="98640" cy="127080"/>
          </a:xfrm>
          <a:custGeom>
            <a:avLst/>
            <a:gdLst/>
            <a:ahLst/>
            <a:rect l="l" t="t" r="r" b="b"/>
            <a:pathLst>
              <a:path w="62" h="80">
                <a:moveTo>
                  <a:pt x="10" y="80"/>
                </a:moveTo>
                <a:lnTo>
                  <a:pt x="10" y="80"/>
                </a:lnTo>
                <a:lnTo>
                  <a:pt x="10" y="75"/>
                </a:lnTo>
                <a:lnTo>
                  <a:pt x="11" y="71"/>
                </a:lnTo>
                <a:lnTo>
                  <a:pt x="13" y="66"/>
                </a:lnTo>
                <a:lnTo>
                  <a:pt x="14" y="60"/>
                </a:lnTo>
                <a:lnTo>
                  <a:pt x="16" y="54"/>
                </a:lnTo>
                <a:lnTo>
                  <a:pt x="19" y="48"/>
                </a:lnTo>
                <a:lnTo>
                  <a:pt x="21" y="42"/>
                </a:lnTo>
                <a:lnTo>
                  <a:pt x="26" y="36"/>
                </a:lnTo>
                <a:lnTo>
                  <a:pt x="29" y="31"/>
                </a:lnTo>
                <a:lnTo>
                  <a:pt x="34" y="26"/>
                </a:lnTo>
                <a:lnTo>
                  <a:pt x="35" y="23"/>
                </a:lnTo>
                <a:lnTo>
                  <a:pt x="38" y="20"/>
                </a:lnTo>
                <a:lnTo>
                  <a:pt x="40" y="19"/>
                </a:lnTo>
                <a:lnTo>
                  <a:pt x="42" y="17"/>
                </a:lnTo>
                <a:lnTo>
                  <a:pt x="45" y="15"/>
                </a:lnTo>
                <a:lnTo>
                  <a:pt x="47" y="13"/>
                </a:lnTo>
                <a:lnTo>
                  <a:pt x="49" y="12"/>
                </a:lnTo>
                <a:lnTo>
                  <a:pt x="52" y="12"/>
                </a:lnTo>
                <a:lnTo>
                  <a:pt x="54" y="11"/>
                </a:lnTo>
                <a:lnTo>
                  <a:pt x="56" y="10"/>
                </a:lnTo>
                <a:lnTo>
                  <a:pt x="58" y="10"/>
                </a:lnTo>
                <a:lnTo>
                  <a:pt x="61" y="10"/>
                </a:ln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1" y="1"/>
                </a:lnTo>
                <a:lnTo>
                  <a:pt x="48" y="2"/>
                </a:lnTo>
                <a:lnTo>
                  <a:pt x="45" y="4"/>
                </a:lnTo>
                <a:lnTo>
                  <a:pt x="42" y="5"/>
                </a:lnTo>
                <a:lnTo>
                  <a:pt x="39" y="7"/>
                </a:lnTo>
                <a:lnTo>
                  <a:pt x="35" y="9"/>
                </a:lnTo>
                <a:lnTo>
                  <a:pt x="33" y="11"/>
                </a:lnTo>
                <a:lnTo>
                  <a:pt x="30" y="13"/>
                </a:lnTo>
                <a:lnTo>
                  <a:pt x="28" y="16"/>
                </a:lnTo>
                <a:lnTo>
                  <a:pt x="26" y="19"/>
                </a:lnTo>
                <a:lnTo>
                  <a:pt x="21" y="25"/>
                </a:lnTo>
                <a:lnTo>
                  <a:pt x="16" y="31"/>
                </a:lnTo>
                <a:lnTo>
                  <a:pt x="13" y="37"/>
                </a:lnTo>
                <a:lnTo>
                  <a:pt x="9" y="44"/>
                </a:lnTo>
                <a:lnTo>
                  <a:pt x="7" y="51"/>
                </a:lnTo>
                <a:lnTo>
                  <a:pt x="4" y="57"/>
                </a:lnTo>
                <a:lnTo>
                  <a:pt x="2" y="63"/>
                </a:lnTo>
                <a:lnTo>
                  <a:pt x="1" y="69"/>
                </a:lnTo>
                <a:lnTo>
                  <a:pt x="0" y="74"/>
                </a:lnTo>
                <a:lnTo>
                  <a:pt x="0" y="80"/>
                </a:lnTo>
                <a:lnTo>
                  <a:pt x="10" y="8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6" name=""/>
          <p:cNvSpPr/>
          <p:nvPr/>
        </p:nvSpPr>
        <p:spPr>
          <a:xfrm>
            <a:off x="1996920" y="5427720"/>
            <a:ext cx="98640" cy="95040"/>
          </a:xfrm>
          <a:custGeom>
            <a:avLst/>
            <a:gdLst/>
            <a:ahLst/>
            <a:rect l="l" t="t" r="r" b="b"/>
            <a:pathLst>
              <a:path w="62" h="60">
                <a:moveTo>
                  <a:pt x="62" y="50"/>
                </a:moveTo>
                <a:lnTo>
                  <a:pt x="61" y="50"/>
                </a:lnTo>
                <a:lnTo>
                  <a:pt x="59" y="49"/>
                </a:lnTo>
                <a:lnTo>
                  <a:pt x="56" y="47"/>
                </a:lnTo>
                <a:lnTo>
                  <a:pt x="52" y="44"/>
                </a:lnTo>
                <a:lnTo>
                  <a:pt x="43" y="36"/>
                </a:lnTo>
                <a:lnTo>
                  <a:pt x="34" y="28"/>
                </a:lnTo>
                <a:lnTo>
                  <a:pt x="29" y="23"/>
                </a:lnTo>
                <a:lnTo>
                  <a:pt x="24" y="18"/>
                </a:lnTo>
                <a:lnTo>
                  <a:pt x="21" y="14"/>
                </a:lnTo>
                <a:lnTo>
                  <a:pt x="16" y="9"/>
                </a:lnTo>
                <a:lnTo>
                  <a:pt x="14" y="6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1" y="4"/>
                </a:lnTo>
                <a:lnTo>
                  <a:pt x="1" y="6"/>
                </a:lnTo>
                <a:lnTo>
                  <a:pt x="2" y="8"/>
                </a:lnTo>
                <a:lnTo>
                  <a:pt x="5" y="11"/>
                </a:lnTo>
                <a:lnTo>
                  <a:pt x="8" y="15"/>
                </a:lnTo>
                <a:lnTo>
                  <a:pt x="12" y="21"/>
                </a:lnTo>
                <a:lnTo>
                  <a:pt x="17" y="25"/>
                </a:lnTo>
                <a:lnTo>
                  <a:pt x="21" y="29"/>
                </a:lnTo>
                <a:lnTo>
                  <a:pt x="27" y="35"/>
                </a:lnTo>
                <a:lnTo>
                  <a:pt x="36" y="43"/>
                </a:lnTo>
                <a:lnTo>
                  <a:pt x="45" y="51"/>
                </a:lnTo>
                <a:lnTo>
                  <a:pt x="50" y="55"/>
                </a:lnTo>
                <a:lnTo>
                  <a:pt x="54" y="57"/>
                </a:lnTo>
                <a:lnTo>
                  <a:pt x="56" y="59"/>
                </a:lnTo>
                <a:lnTo>
                  <a:pt x="61" y="60"/>
                </a:lnTo>
                <a:lnTo>
                  <a:pt x="60" y="60"/>
                </a:lnTo>
                <a:lnTo>
                  <a:pt x="62" y="5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7" name=""/>
          <p:cNvSpPr/>
          <p:nvPr/>
        </p:nvSpPr>
        <p:spPr>
          <a:xfrm>
            <a:off x="2092320" y="5505480"/>
            <a:ext cx="88920" cy="25200"/>
          </a:xfrm>
          <a:custGeom>
            <a:avLst/>
            <a:gdLst/>
            <a:ahLst/>
            <a:rect l="l" t="t" r="r" b="b"/>
            <a:pathLst>
              <a:path w="56" h="16">
                <a:moveTo>
                  <a:pt x="56" y="13"/>
                </a:moveTo>
                <a:lnTo>
                  <a:pt x="55" y="11"/>
                </a:lnTo>
                <a:lnTo>
                  <a:pt x="51" y="7"/>
                </a:lnTo>
                <a:lnTo>
                  <a:pt x="49" y="5"/>
                </a:lnTo>
                <a:lnTo>
                  <a:pt x="45" y="3"/>
                </a:lnTo>
                <a:lnTo>
                  <a:pt x="42" y="1"/>
                </a:lnTo>
                <a:lnTo>
                  <a:pt x="38" y="0"/>
                </a:lnTo>
                <a:lnTo>
                  <a:pt x="34" y="0"/>
                </a:lnTo>
                <a:lnTo>
                  <a:pt x="30" y="0"/>
                </a:lnTo>
                <a:lnTo>
                  <a:pt x="27" y="0"/>
                </a:lnTo>
                <a:lnTo>
                  <a:pt x="20" y="1"/>
                </a:lnTo>
                <a:lnTo>
                  <a:pt x="14" y="2"/>
                </a:lnTo>
                <a:lnTo>
                  <a:pt x="10" y="3"/>
                </a:lnTo>
                <a:lnTo>
                  <a:pt x="8" y="3"/>
                </a:lnTo>
                <a:lnTo>
                  <a:pt x="5" y="3"/>
                </a:lnTo>
                <a:lnTo>
                  <a:pt x="2" y="2"/>
                </a:lnTo>
                <a:lnTo>
                  <a:pt x="0" y="12"/>
                </a:lnTo>
                <a:lnTo>
                  <a:pt x="4" y="12"/>
                </a:lnTo>
                <a:lnTo>
                  <a:pt x="8" y="12"/>
                </a:lnTo>
                <a:lnTo>
                  <a:pt x="11" y="12"/>
                </a:lnTo>
                <a:lnTo>
                  <a:pt x="15" y="12"/>
                </a:lnTo>
                <a:lnTo>
                  <a:pt x="22" y="11"/>
                </a:lnTo>
                <a:lnTo>
                  <a:pt x="28" y="10"/>
                </a:lnTo>
                <a:lnTo>
                  <a:pt x="31" y="10"/>
                </a:lnTo>
                <a:lnTo>
                  <a:pt x="34" y="10"/>
                </a:lnTo>
                <a:lnTo>
                  <a:pt x="37" y="10"/>
                </a:lnTo>
                <a:lnTo>
                  <a:pt x="38" y="11"/>
                </a:lnTo>
                <a:lnTo>
                  <a:pt x="40" y="11"/>
                </a:lnTo>
                <a:lnTo>
                  <a:pt x="42" y="12"/>
                </a:lnTo>
                <a:lnTo>
                  <a:pt x="44" y="14"/>
                </a:lnTo>
                <a:lnTo>
                  <a:pt x="46" y="16"/>
                </a:lnTo>
                <a:lnTo>
                  <a:pt x="45" y="13"/>
                </a:lnTo>
                <a:lnTo>
                  <a:pt x="56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8" name=""/>
          <p:cNvSpPr/>
          <p:nvPr/>
        </p:nvSpPr>
        <p:spPr>
          <a:xfrm>
            <a:off x="2163600" y="5526000"/>
            <a:ext cx="17640" cy="85680"/>
          </a:xfrm>
          <a:custGeom>
            <a:avLst/>
            <a:gdLst/>
            <a:ahLst/>
            <a:rect l="l" t="t" r="r" b="b"/>
            <a:pathLst>
              <a:path w="11" h="54">
                <a:moveTo>
                  <a:pt x="11" y="54"/>
                </a:moveTo>
                <a:lnTo>
                  <a:pt x="11" y="54"/>
                </a:lnTo>
                <a:lnTo>
                  <a:pt x="11" y="49"/>
                </a:lnTo>
                <a:lnTo>
                  <a:pt x="11" y="43"/>
                </a:lnTo>
                <a:lnTo>
                  <a:pt x="11" y="38"/>
                </a:lnTo>
                <a:lnTo>
                  <a:pt x="11" y="33"/>
                </a:lnTo>
                <a:lnTo>
                  <a:pt x="11" y="27"/>
                </a:lnTo>
                <a:lnTo>
                  <a:pt x="11" y="19"/>
                </a:lnTo>
                <a:lnTo>
                  <a:pt x="11" y="1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0" y="19"/>
                </a:lnTo>
                <a:lnTo>
                  <a:pt x="0" y="27"/>
                </a:lnTo>
                <a:lnTo>
                  <a:pt x="0" y="33"/>
                </a:lnTo>
                <a:lnTo>
                  <a:pt x="0" y="38"/>
                </a:lnTo>
                <a:lnTo>
                  <a:pt x="0" y="43"/>
                </a:lnTo>
                <a:lnTo>
                  <a:pt x="0" y="49"/>
                </a:lnTo>
                <a:lnTo>
                  <a:pt x="0" y="54"/>
                </a:lnTo>
                <a:lnTo>
                  <a:pt x="11" y="5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9" name=""/>
          <p:cNvSpPr/>
          <p:nvPr/>
        </p:nvSpPr>
        <p:spPr>
          <a:xfrm>
            <a:off x="2030400" y="5611680"/>
            <a:ext cx="150840" cy="149400"/>
          </a:xfrm>
          <a:custGeom>
            <a:avLst/>
            <a:gdLst/>
            <a:ahLst/>
            <a:rect l="l" t="t" r="r" b="b"/>
            <a:pathLst>
              <a:path w="95" h="94">
                <a:moveTo>
                  <a:pt x="10" y="94"/>
                </a:moveTo>
                <a:lnTo>
                  <a:pt x="10" y="94"/>
                </a:lnTo>
                <a:lnTo>
                  <a:pt x="11" y="90"/>
                </a:lnTo>
                <a:lnTo>
                  <a:pt x="12" y="86"/>
                </a:lnTo>
                <a:lnTo>
                  <a:pt x="14" y="82"/>
                </a:lnTo>
                <a:lnTo>
                  <a:pt x="15" y="78"/>
                </a:lnTo>
                <a:lnTo>
                  <a:pt x="18" y="75"/>
                </a:lnTo>
                <a:lnTo>
                  <a:pt x="20" y="71"/>
                </a:lnTo>
                <a:lnTo>
                  <a:pt x="23" y="68"/>
                </a:lnTo>
                <a:lnTo>
                  <a:pt x="26" y="64"/>
                </a:lnTo>
                <a:lnTo>
                  <a:pt x="28" y="62"/>
                </a:lnTo>
                <a:lnTo>
                  <a:pt x="32" y="58"/>
                </a:lnTo>
                <a:lnTo>
                  <a:pt x="35" y="55"/>
                </a:lnTo>
                <a:lnTo>
                  <a:pt x="39" y="52"/>
                </a:lnTo>
                <a:lnTo>
                  <a:pt x="46" y="47"/>
                </a:lnTo>
                <a:lnTo>
                  <a:pt x="54" y="42"/>
                </a:lnTo>
                <a:lnTo>
                  <a:pt x="69" y="31"/>
                </a:lnTo>
                <a:lnTo>
                  <a:pt x="81" y="22"/>
                </a:lnTo>
                <a:lnTo>
                  <a:pt x="83" y="20"/>
                </a:lnTo>
                <a:lnTo>
                  <a:pt x="86" y="17"/>
                </a:lnTo>
                <a:lnTo>
                  <a:pt x="89" y="14"/>
                </a:lnTo>
                <a:lnTo>
                  <a:pt x="90" y="12"/>
                </a:lnTo>
                <a:lnTo>
                  <a:pt x="92" y="9"/>
                </a:lnTo>
                <a:lnTo>
                  <a:pt x="93" y="7"/>
                </a:lnTo>
                <a:lnTo>
                  <a:pt x="95" y="4"/>
                </a:lnTo>
                <a:lnTo>
                  <a:pt x="95" y="0"/>
                </a:lnTo>
                <a:lnTo>
                  <a:pt x="84" y="0"/>
                </a:lnTo>
                <a:lnTo>
                  <a:pt x="84" y="2"/>
                </a:lnTo>
                <a:lnTo>
                  <a:pt x="83" y="3"/>
                </a:lnTo>
                <a:lnTo>
                  <a:pt x="83" y="5"/>
                </a:lnTo>
                <a:lnTo>
                  <a:pt x="82" y="7"/>
                </a:lnTo>
                <a:lnTo>
                  <a:pt x="81" y="8"/>
                </a:lnTo>
                <a:lnTo>
                  <a:pt x="79" y="10"/>
                </a:lnTo>
                <a:lnTo>
                  <a:pt x="76" y="13"/>
                </a:lnTo>
                <a:lnTo>
                  <a:pt x="75" y="14"/>
                </a:lnTo>
                <a:lnTo>
                  <a:pt x="62" y="23"/>
                </a:lnTo>
                <a:lnTo>
                  <a:pt x="48" y="34"/>
                </a:lnTo>
                <a:lnTo>
                  <a:pt x="40" y="39"/>
                </a:lnTo>
                <a:lnTo>
                  <a:pt x="32" y="45"/>
                </a:lnTo>
                <a:lnTo>
                  <a:pt x="28" y="48"/>
                </a:lnTo>
                <a:lnTo>
                  <a:pt x="25" y="51"/>
                </a:lnTo>
                <a:lnTo>
                  <a:pt x="21" y="55"/>
                </a:lnTo>
                <a:lnTo>
                  <a:pt x="18" y="58"/>
                </a:lnTo>
                <a:lnTo>
                  <a:pt x="14" y="62"/>
                </a:lnTo>
                <a:lnTo>
                  <a:pt x="12" y="65"/>
                </a:lnTo>
                <a:lnTo>
                  <a:pt x="9" y="69"/>
                </a:lnTo>
                <a:lnTo>
                  <a:pt x="7" y="74"/>
                </a:lnTo>
                <a:lnTo>
                  <a:pt x="4" y="78"/>
                </a:lnTo>
                <a:lnTo>
                  <a:pt x="2" y="83"/>
                </a:lnTo>
                <a:lnTo>
                  <a:pt x="0" y="87"/>
                </a:lnTo>
                <a:lnTo>
                  <a:pt x="0" y="92"/>
                </a:lnTo>
                <a:lnTo>
                  <a:pt x="0" y="93"/>
                </a:lnTo>
                <a:lnTo>
                  <a:pt x="10" y="9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0" name=""/>
          <p:cNvSpPr/>
          <p:nvPr/>
        </p:nvSpPr>
        <p:spPr>
          <a:xfrm>
            <a:off x="2022480" y="5759280"/>
            <a:ext cx="23760" cy="93960"/>
          </a:xfrm>
          <a:custGeom>
            <a:avLst/>
            <a:gdLst/>
            <a:ahLst/>
            <a:rect l="l" t="t" r="r" b="b"/>
            <a:pathLst>
              <a:path w="15" h="59">
                <a:moveTo>
                  <a:pt x="7" y="59"/>
                </a:moveTo>
                <a:lnTo>
                  <a:pt x="7" y="59"/>
                </a:lnTo>
                <a:lnTo>
                  <a:pt x="9" y="56"/>
                </a:lnTo>
                <a:lnTo>
                  <a:pt x="11" y="54"/>
                </a:lnTo>
                <a:lnTo>
                  <a:pt x="12" y="50"/>
                </a:lnTo>
                <a:lnTo>
                  <a:pt x="12" y="47"/>
                </a:lnTo>
                <a:lnTo>
                  <a:pt x="13" y="39"/>
                </a:lnTo>
                <a:lnTo>
                  <a:pt x="14" y="31"/>
                </a:lnTo>
                <a:lnTo>
                  <a:pt x="14" y="23"/>
                </a:lnTo>
                <a:lnTo>
                  <a:pt x="14" y="14"/>
                </a:lnTo>
                <a:lnTo>
                  <a:pt x="14" y="7"/>
                </a:lnTo>
                <a:lnTo>
                  <a:pt x="15" y="0"/>
                </a:lnTo>
                <a:lnTo>
                  <a:pt x="5" y="0"/>
                </a:lnTo>
                <a:lnTo>
                  <a:pt x="5" y="7"/>
                </a:lnTo>
                <a:lnTo>
                  <a:pt x="4" y="14"/>
                </a:lnTo>
                <a:lnTo>
                  <a:pt x="4" y="23"/>
                </a:lnTo>
                <a:lnTo>
                  <a:pt x="4" y="31"/>
                </a:lnTo>
                <a:lnTo>
                  <a:pt x="3" y="38"/>
                </a:lnTo>
                <a:lnTo>
                  <a:pt x="3" y="45"/>
                </a:lnTo>
                <a:lnTo>
                  <a:pt x="2" y="48"/>
                </a:lnTo>
                <a:lnTo>
                  <a:pt x="2" y="49"/>
                </a:lnTo>
                <a:lnTo>
                  <a:pt x="1" y="51"/>
                </a:lnTo>
                <a:lnTo>
                  <a:pt x="0" y="52"/>
                </a:lnTo>
                <a:lnTo>
                  <a:pt x="7" y="5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" name=""/>
          <p:cNvSpPr/>
          <p:nvPr/>
        </p:nvSpPr>
        <p:spPr>
          <a:xfrm>
            <a:off x="1927080" y="5842080"/>
            <a:ext cx="106560" cy="83880"/>
          </a:xfrm>
          <a:custGeom>
            <a:avLst/>
            <a:gdLst/>
            <a:ahLst/>
            <a:rect l="l" t="t" r="r" b="b"/>
            <a:pathLst>
              <a:path w="67" h="53">
                <a:moveTo>
                  <a:pt x="10" y="53"/>
                </a:moveTo>
                <a:lnTo>
                  <a:pt x="10" y="53"/>
                </a:lnTo>
                <a:lnTo>
                  <a:pt x="10" y="50"/>
                </a:lnTo>
                <a:lnTo>
                  <a:pt x="11" y="49"/>
                </a:lnTo>
                <a:lnTo>
                  <a:pt x="11" y="46"/>
                </a:lnTo>
                <a:lnTo>
                  <a:pt x="12" y="44"/>
                </a:lnTo>
                <a:lnTo>
                  <a:pt x="13" y="42"/>
                </a:lnTo>
                <a:lnTo>
                  <a:pt x="14" y="41"/>
                </a:lnTo>
                <a:lnTo>
                  <a:pt x="15" y="39"/>
                </a:lnTo>
                <a:lnTo>
                  <a:pt x="16" y="37"/>
                </a:lnTo>
                <a:lnTo>
                  <a:pt x="19" y="35"/>
                </a:lnTo>
                <a:lnTo>
                  <a:pt x="24" y="31"/>
                </a:lnTo>
                <a:lnTo>
                  <a:pt x="27" y="28"/>
                </a:lnTo>
                <a:lnTo>
                  <a:pt x="31" y="27"/>
                </a:lnTo>
                <a:lnTo>
                  <a:pt x="41" y="22"/>
                </a:lnTo>
                <a:lnTo>
                  <a:pt x="51" y="18"/>
                </a:lnTo>
                <a:lnTo>
                  <a:pt x="55" y="15"/>
                </a:lnTo>
                <a:lnTo>
                  <a:pt x="59" y="13"/>
                </a:lnTo>
                <a:lnTo>
                  <a:pt x="64" y="10"/>
                </a:lnTo>
                <a:lnTo>
                  <a:pt x="67" y="7"/>
                </a:lnTo>
                <a:lnTo>
                  <a:pt x="60" y="0"/>
                </a:lnTo>
                <a:lnTo>
                  <a:pt x="58" y="3"/>
                </a:lnTo>
                <a:lnTo>
                  <a:pt x="54" y="5"/>
                </a:lnTo>
                <a:lnTo>
                  <a:pt x="51" y="7"/>
                </a:lnTo>
                <a:lnTo>
                  <a:pt x="46" y="9"/>
                </a:lnTo>
                <a:lnTo>
                  <a:pt x="37" y="13"/>
                </a:lnTo>
                <a:lnTo>
                  <a:pt x="26" y="18"/>
                </a:lnTo>
                <a:lnTo>
                  <a:pt x="22" y="21"/>
                </a:lnTo>
                <a:lnTo>
                  <a:pt x="17" y="24"/>
                </a:lnTo>
                <a:lnTo>
                  <a:pt x="12" y="28"/>
                </a:lnTo>
                <a:lnTo>
                  <a:pt x="9" y="31"/>
                </a:lnTo>
                <a:lnTo>
                  <a:pt x="6" y="34"/>
                </a:lnTo>
                <a:lnTo>
                  <a:pt x="4" y="35"/>
                </a:lnTo>
                <a:lnTo>
                  <a:pt x="3" y="38"/>
                </a:lnTo>
                <a:lnTo>
                  <a:pt x="3" y="41"/>
                </a:lnTo>
                <a:lnTo>
                  <a:pt x="2" y="43"/>
                </a:lnTo>
                <a:lnTo>
                  <a:pt x="1" y="47"/>
                </a:lnTo>
                <a:lnTo>
                  <a:pt x="0" y="49"/>
                </a:lnTo>
                <a:lnTo>
                  <a:pt x="0" y="53"/>
                </a:lnTo>
                <a:lnTo>
                  <a:pt x="10" y="5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" name=""/>
          <p:cNvSpPr/>
          <p:nvPr/>
        </p:nvSpPr>
        <p:spPr>
          <a:xfrm>
            <a:off x="1927080" y="5925960"/>
            <a:ext cx="39960" cy="96840"/>
          </a:xfrm>
          <a:custGeom>
            <a:avLst/>
            <a:gdLst/>
            <a:ahLst/>
            <a:rect l="l" t="t" r="r" b="b"/>
            <a:pathLst>
              <a:path w="25" h="61">
                <a:moveTo>
                  <a:pt x="25" y="61"/>
                </a:moveTo>
                <a:lnTo>
                  <a:pt x="25" y="61"/>
                </a:lnTo>
                <a:lnTo>
                  <a:pt x="25" y="57"/>
                </a:lnTo>
                <a:lnTo>
                  <a:pt x="24" y="52"/>
                </a:lnTo>
                <a:lnTo>
                  <a:pt x="23" y="49"/>
                </a:lnTo>
                <a:lnTo>
                  <a:pt x="22" y="44"/>
                </a:lnTo>
                <a:lnTo>
                  <a:pt x="21" y="37"/>
                </a:lnTo>
                <a:lnTo>
                  <a:pt x="17" y="30"/>
                </a:lnTo>
                <a:lnTo>
                  <a:pt x="14" y="23"/>
                </a:lnTo>
                <a:lnTo>
                  <a:pt x="13" y="17"/>
                </a:lnTo>
                <a:lnTo>
                  <a:pt x="12" y="13"/>
                </a:lnTo>
                <a:lnTo>
                  <a:pt x="12" y="9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5"/>
                </a:lnTo>
                <a:lnTo>
                  <a:pt x="3" y="19"/>
                </a:lnTo>
                <a:lnTo>
                  <a:pt x="5" y="27"/>
                </a:lnTo>
                <a:lnTo>
                  <a:pt x="7" y="34"/>
                </a:lnTo>
                <a:lnTo>
                  <a:pt x="10" y="41"/>
                </a:lnTo>
                <a:lnTo>
                  <a:pt x="13" y="47"/>
                </a:lnTo>
                <a:lnTo>
                  <a:pt x="13" y="51"/>
                </a:lnTo>
                <a:lnTo>
                  <a:pt x="14" y="54"/>
                </a:lnTo>
                <a:lnTo>
                  <a:pt x="14" y="58"/>
                </a:lnTo>
                <a:lnTo>
                  <a:pt x="14" y="61"/>
                </a:lnTo>
                <a:lnTo>
                  <a:pt x="25" y="6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3" name=""/>
          <p:cNvSpPr/>
          <p:nvPr/>
        </p:nvSpPr>
        <p:spPr>
          <a:xfrm>
            <a:off x="1938240" y="6022800"/>
            <a:ext cx="2880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5" y="7"/>
                </a:moveTo>
                <a:lnTo>
                  <a:pt x="10" y="14"/>
                </a:lnTo>
                <a:lnTo>
                  <a:pt x="12" y="11"/>
                </a:lnTo>
                <a:lnTo>
                  <a:pt x="14" y="8"/>
                </a:lnTo>
                <a:lnTo>
                  <a:pt x="15" y="7"/>
                </a:lnTo>
                <a:lnTo>
                  <a:pt x="16" y="5"/>
                </a:lnTo>
                <a:lnTo>
                  <a:pt x="17" y="2"/>
                </a:lnTo>
                <a:lnTo>
                  <a:pt x="18" y="0"/>
                </a:lnTo>
                <a:lnTo>
                  <a:pt x="7" y="0"/>
                </a:lnTo>
                <a:lnTo>
                  <a:pt x="7" y="0"/>
                </a:lnTo>
                <a:lnTo>
                  <a:pt x="7" y="1"/>
                </a:lnTo>
                <a:lnTo>
                  <a:pt x="5" y="3"/>
                </a:lnTo>
                <a:lnTo>
                  <a:pt x="2" y="6"/>
                </a:lnTo>
                <a:lnTo>
                  <a:pt x="0" y="9"/>
                </a:lnTo>
                <a:lnTo>
                  <a:pt x="5" y="16"/>
                </a:lnTo>
                <a:lnTo>
                  <a:pt x="5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4" name=""/>
          <p:cNvSpPr/>
          <p:nvPr/>
        </p:nvSpPr>
        <p:spPr>
          <a:xfrm>
            <a:off x="1946160" y="6033960"/>
            <a:ext cx="30240" cy="17640"/>
          </a:xfrm>
          <a:custGeom>
            <a:avLst/>
            <a:gdLst/>
            <a:ahLst/>
            <a:rect l="l" t="t" r="r" b="b"/>
            <a:pathLst>
              <a:path w="19" h="11">
                <a:moveTo>
                  <a:pt x="19" y="5"/>
                </a:moveTo>
                <a:lnTo>
                  <a:pt x="13" y="1"/>
                </a:lnTo>
                <a:lnTo>
                  <a:pt x="11" y="1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10"/>
                </a:lnTo>
                <a:lnTo>
                  <a:pt x="9" y="11"/>
                </a:lnTo>
                <a:lnTo>
                  <a:pt x="13" y="11"/>
                </a:lnTo>
                <a:lnTo>
                  <a:pt x="9" y="7"/>
                </a:lnTo>
                <a:lnTo>
                  <a:pt x="19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5" name=""/>
          <p:cNvSpPr/>
          <p:nvPr/>
        </p:nvSpPr>
        <p:spPr>
          <a:xfrm>
            <a:off x="1960560" y="6041880"/>
            <a:ext cx="66600" cy="79560"/>
          </a:xfrm>
          <a:custGeom>
            <a:avLst/>
            <a:gdLst/>
            <a:ahLst/>
            <a:rect l="l" t="t" r="r" b="b"/>
            <a:pathLst>
              <a:path w="42" h="50">
                <a:moveTo>
                  <a:pt x="35" y="50"/>
                </a:moveTo>
                <a:lnTo>
                  <a:pt x="42" y="44"/>
                </a:lnTo>
                <a:lnTo>
                  <a:pt x="42" y="41"/>
                </a:lnTo>
                <a:lnTo>
                  <a:pt x="40" y="37"/>
                </a:lnTo>
                <a:lnTo>
                  <a:pt x="38" y="35"/>
                </a:lnTo>
                <a:lnTo>
                  <a:pt x="37" y="30"/>
                </a:lnTo>
                <a:lnTo>
                  <a:pt x="31" y="24"/>
                </a:lnTo>
                <a:lnTo>
                  <a:pt x="25" y="18"/>
                </a:lnTo>
                <a:lnTo>
                  <a:pt x="20" y="12"/>
                </a:lnTo>
                <a:lnTo>
                  <a:pt x="15" y="7"/>
                </a:lnTo>
                <a:lnTo>
                  <a:pt x="13" y="4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2"/>
                </a:lnTo>
                <a:lnTo>
                  <a:pt x="1" y="5"/>
                </a:lnTo>
                <a:lnTo>
                  <a:pt x="3" y="8"/>
                </a:lnTo>
                <a:lnTo>
                  <a:pt x="4" y="10"/>
                </a:lnTo>
                <a:lnTo>
                  <a:pt x="7" y="13"/>
                </a:lnTo>
                <a:lnTo>
                  <a:pt x="12" y="19"/>
                </a:lnTo>
                <a:lnTo>
                  <a:pt x="17" y="24"/>
                </a:lnTo>
                <a:lnTo>
                  <a:pt x="23" y="31"/>
                </a:lnTo>
                <a:lnTo>
                  <a:pt x="28" y="36"/>
                </a:lnTo>
                <a:lnTo>
                  <a:pt x="30" y="39"/>
                </a:lnTo>
                <a:lnTo>
                  <a:pt x="31" y="42"/>
                </a:lnTo>
                <a:lnTo>
                  <a:pt x="31" y="43"/>
                </a:lnTo>
                <a:lnTo>
                  <a:pt x="31" y="44"/>
                </a:lnTo>
                <a:lnTo>
                  <a:pt x="38" y="40"/>
                </a:lnTo>
                <a:lnTo>
                  <a:pt x="35" y="5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6" name=""/>
          <p:cNvSpPr/>
          <p:nvPr/>
        </p:nvSpPr>
        <p:spPr>
          <a:xfrm>
            <a:off x="1968480" y="6097680"/>
            <a:ext cx="54000" cy="23760"/>
          </a:xfrm>
          <a:custGeom>
            <a:avLst/>
            <a:gdLst/>
            <a:ahLst/>
            <a:rect l="l" t="t" r="r" b="b"/>
            <a:pathLst>
              <a:path w="34" h="15">
                <a:moveTo>
                  <a:pt x="5" y="9"/>
                </a:moveTo>
                <a:lnTo>
                  <a:pt x="0" y="3"/>
                </a:lnTo>
                <a:lnTo>
                  <a:pt x="0" y="7"/>
                </a:lnTo>
                <a:lnTo>
                  <a:pt x="1" y="9"/>
                </a:lnTo>
                <a:lnTo>
                  <a:pt x="3" y="12"/>
                </a:lnTo>
                <a:lnTo>
                  <a:pt x="6" y="14"/>
                </a:lnTo>
                <a:lnTo>
                  <a:pt x="10" y="15"/>
                </a:lnTo>
                <a:lnTo>
                  <a:pt x="14" y="15"/>
                </a:lnTo>
                <a:lnTo>
                  <a:pt x="20" y="14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29" y="15"/>
                </a:lnTo>
                <a:lnTo>
                  <a:pt x="30" y="15"/>
                </a:lnTo>
                <a:lnTo>
                  <a:pt x="34" y="5"/>
                </a:lnTo>
                <a:lnTo>
                  <a:pt x="31" y="4"/>
                </a:lnTo>
                <a:lnTo>
                  <a:pt x="29" y="4"/>
                </a:lnTo>
                <a:lnTo>
                  <a:pt x="26" y="3"/>
                </a:lnTo>
                <a:lnTo>
                  <a:pt x="24" y="3"/>
                </a:lnTo>
                <a:lnTo>
                  <a:pt x="19" y="3"/>
                </a:lnTo>
                <a:lnTo>
                  <a:pt x="14" y="4"/>
                </a:lnTo>
                <a:lnTo>
                  <a:pt x="12" y="4"/>
                </a:lnTo>
                <a:lnTo>
                  <a:pt x="9" y="3"/>
                </a:lnTo>
                <a:lnTo>
                  <a:pt x="10" y="4"/>
                </a:lnTo>
                <a:lnTo>
                  <a:pt x="11" y="6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7" name=""/>
          <p:cNvSpPr/>
          <p:nvPr/>
        </p:nvSpPr>
        <p:spPr>
          <a:xfrm>
            <a:off x="1949400" y="6097680"/>
            <a:ext cx="28800" cy="15840"/>
          </a:xfrm>
          <a:custGeom>
            <a:avLst/>
            <a:gdLst/>
            <a:ahLst/>
            <a:rect l="l" t="t" r="r" b="b"/>
            <a:pathLst>
              <a:path w="18" h="10">
                <a:moveTo>
                  <a:pt x="0" y="10"/>
                </a:moveTo>
                <a:lnTo>
                  <a:pt x="2" y="10"/>
                </a:lnTo>
                <a:lnTo>
                  <a:pt x="7" y="10"/>
                </a:lnTo>
                <a:lnTo>
                  <a:pt x="11" y="10"/>
                </a:lnTo>
                <a:lnTo>
                  <a:pt x="15" y="10"/>
                </a:lnTo>
                <a:lnTo>
                  <a:pt x="18" y="10"/>
                </a:lnTo>
                <a:lnTo>
                  <a:pt x="18" y="0"/>
                </a:lnTo>
                <a:lnTo>
                  <a:pt x="15" y="0"/>
                </a:lnTo>
                <a:lnTo>
                  <a:pt x="11" y="0"/>
                </a:lnTo>
                <a:lnTo>
                  <a:pt x="7" y="0"/>
                </a:lnTo>
                <a:lnTo>
                  <a:pt x="2" y="0"/>
                </a:lnTo>
                <a:lnTo>
                  <a:pt x="5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8" name=""/>
          <p:cNvSpPr/>
          <p:nvPr/>
        </p:nvSpPr>
        <p:spPr>
          <a:xfrm>
            <a:off x="1871640" y="6075360"/>
            <a:ext cx="85680" cy="38160"/>
          </a:xfrm>
          <a:custGeom>
            <a:avLst/>
            <a:gdLst/>
            <a:ahLst/>
            <a:rect l="l" t="t" r="r" b="b"/>
            <a:pathLst>
              <a:path w="54" h="24">
                <a:moveTo>
                  <a:pt x="0" y="11"/>
                </a:move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11" y="11"/>
                </a:lnTo>
                <a:lnTo>
                  <a:pt x="13" y="12"/>
                </a:lnTo>
                <a:lnTo>
                  <a:pt x="20" y="13"/>
                </a:lnTo>
                <a:lnTo>
                  <a:pt x="26" y="15"/>
                </a:lnTo>
                <a:lnTo>
                  <a:pt x="33" y="18"/>
                </a:lnTo>
                <a:lnTo>
                  <a:pt x="39" y="19"/>
                </a:lnTo>
                <a:lnTo>
                  <a:pt x="44" y="22"/>
                </a:lnTo>
                <a:lnTo>
                  <a:pt x="49" y="24"/>
                </a:lnTo>
                <a:lnTo>
                  <a:pt x="54" y="15"/>
                </a:lnTo>
                <a:lnTo>
                  <a:pt x="49" y="12"/>
                </a:lnTo>
                <a:lnTo>
                  <a:pt x="42" y="10"/>
                </a:lnTo>
                <a:lnTo>
                  <a:pt x="37" y="8"/>
                </a:lnTo>
                <a:lnTo>
                  <a:pt x="30" y="6"/>
                </a:lnTo>
                <a:lnTo>
                  <a:pt x="23" y="4"/>
                </a:lnTo>
                <a:lnTo>
                  <a:pt x="16" y="2"/>
                </a:lnTo>
                <a:lnTo>
                  <a:pt x="11" y="1"/>
                </a:lnTo>
                <a:lnTo>
                  <a:pt x="8" y="1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9" name=""/>
          <p:cNvSpPr/>
          <p:nvPr/>
        </p:nvSpPr>
        <p:spPr>
          <a:xfrm>
            <a:off x="1739880" y="6075360"/>
            <a:ext cx="131760" cy="28440"/>
          </a:xfrm>
          <a:custGeom>
            <a:avLst/>
            <a:gdLst/>
            <a:ahLst/>
            <a:rect l="l" t="t" r="r" b="b"/>
            <a:pathLst>
              <a:path w="83" h="18">
                <a:moveTo>
                  <a:pt x="0" y="16"/>
                </a:moveTo>
                <a:lnTo>
                  <a:pt x="6" y="18"/>
                </a:lnTo>
                <a:lnTo>
                  <a:pt x="10" y="17"/>
                </a:lnTo>
                <a:lnTo>
                  <a:pt x="14" y="15"/>
                </a:lnTo>
                <a:lnTo>
                  <a:pt x="18" y="15"/>
                </a:lnTo>
                <a:lnTo>
                  <a:pt x="23" y="14"/>
                </a:lnTo>
                <a:lnTo>
                  <a:pt x="34" y="12"/>
                </a:lnTo>
                <a:lnTo>
                  <a:pt x="44" y="11"/>
                </a:lnTo>
                <a:lnTo>
                  <a:pt x="55" y="10"/>
                </a:lnTo>
                <a:lnTo>
                  <a:pt x="65" y="10"/>
                </a:lnTo>
                <a:lnTo>
                  <a:pt x="75" y="10"/>
                </a:lnTo>
                <a:lnTo>
                  <a:pt x="83" y="10"/>
                </a:lnTo>
                <a:lnTo>
                  <a:pt x="83" y="0"/>
                </a:lnTo>
                <a:lnTo>
                  <a:pt x="74" y="0"/>
                </a:lnTo>
                <a:lnTo>
                  <a:pt x="65" y="0"/>
                </a:lnTo>
                <a:lnTo>
                  <a:pt x="55" y="1"/>
                </a:lnTo>
                <a:lnTo>
                  <a:pt x="44" y="2"/>
                </a:lnTo>
                <a:lnTo>
                  <a:pt x="32" y="2"/>
                </a:lnTo>
                <a:lnTo>
                  <a:pt x="21" y="3"/>
                </a:lnTo>
                <a:lnTo>
                  <a:pt x="16" y="5"/>
                </a:lnTo>
                <a:lnTo>
                  <a:pt x="11" y="6"/>
                </a:lnTo>
                <a:lnTo>
                  <a:pt x="7" y="8"/>
                </a:lnTo>
                <a:lnTo>
                  <a:pt x="2" y="9"/>
                </a:lnTo>
                <a:lnTo>
                  <a:pt x="8" y="11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" name=""/>
          <p:cNvSpPr/>
          <p:nvPr/>
        </p:nvSpPr>
        <p:spPr>
          <a:xfrm>
            <a:off x="1682640" y="5942160"/>
            <a:ext cx="69840" cy="160200"/>
          </a:xfrm>
          <a:custGeom>
            <a:avLst/>
            <a:gdLst/>
            <a:ahLst/>
            <a:rect l="l" t="t" r="r" b="b"/>
            <a:pathLst>
              <a:path w="44" h="101">
                <a:moveTo>
                  <a:pt x="5" y="10"/>
                </a:moveTo>
                <a:lnTo>
                  <a:pt x="0" y="5"/>
                </a:lnTo>
                <a:lnTo>
                  <a:pt x="0" y="13"/>
                </a:lnTo>
                <a:lnTo>
                  <a:pt x="1" y="20"/>
                </a:lnTo>
                <a:lnTo>
                  <a:pt x="2" y="27"/>
                </a:lnTo>
                <a:lnTo>
                  <a:pt x="3" y="34"/>
                </a:lnTo>
                <a:lnTo>
                  <a:pt x="5" y="40"/>
                </a:lnTo>
                <a:lnTo>
                  <a:pt x="7" y="47"/>
                </a:lnTo>
                <a:lnTo>
                  <a:pt x="9" y="53"/>
                </a:lnTo>
                <a:lnTo>
                  <a:pt x="11" y="59"/>
                </a:lnTo>
                <a:lnTo>
                  <a:pt x="15" y="65"/>
                </a:lnTo>
                <a:lnTo>
                  <a:pt x="17" y="70"/>
                </a:lnTo>
                <a:lnTo>
                  <a:pt x="20" y="76"/>
                </a:lnTo>
                <a:lnTo>
                  <a:pt x="23" y="82"/>
                </a:lnTo>
                <a:lnTo>
                  <a:pt x="30" y="91"/>
                </a:lnTo>
                <a:lnTo>
                  <a:pt x="36" y="101"/>
                </a:lnTo>
                <a:lnTo>
                  <a:pt x="44" y="96"/>
                </a:lnTo>
                <a:lnTo>
                  <a:pt x="38" y="87"/>
                </a:lnTo>
                <a:lnTo>
                  <a:pt x="32" y="76"/>
                </a:lnTo>
                <a:lnTo>
                  <a:pt x="30" y="71"/>
                </a:lnTo>
                <a:lnTo>
                  <a:pt x="27" y="66"/>
                </a:lnTo>
                <a:lnTo>
                  <a:pt x="24" y="61"/>
                </a:lnTo>
                <a:lnTo>
                  <a:pt x="21" y="55"/>
                </a:lnTo>
                <a:lnTo>
                  <a:pt x="19" y="49"/>
                </a:lnTo>
                <a:lnTo>
                  <a:pt x="16" y="43"/>
                </a:lnTo>
                <a:lnTo>
                  <a:pt x="15" y="37"/>
                </a:lnTo>
                <a:lnTo>
                  <a:pt x="13" y="31"/>
                </a:lnTo>
                <a:lnTo>
                  <a:pt x="12" y="25"/>
                </a:lnTo>
                <a:lnTo>
                  <a:pt x="11" y="19"/>
                </a:lnTo>
                <a:lnTo>
                  <a:pt x="10" y="12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1" name=""/>
          <p:cNvSpPr/>
          <p:nvPr/>
        </p:nvSpPr>
        <p:spPr>
          <a:xfrm>
            <a:off x="1690560" y="59421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2" name=""/>
          <p:cNvSpPr/>
          <p:nvPr/>
        </p:nvSpPr>
        <p:spPr>
          <a:xfrm>
            <a:off x="1638360" y="5942160"/>
            <a:ext cx="52200" cy="15840"/>
          </a:xfrm>
          <a:custGeom>
            <a:avLst/>
            <a:gdLst/>
            <a:ahLst/>
            <a:rect l="l" t="t" r="r" b="b"/>
            <a:pathLst>
              <a:path w="33" h="10">
                <a:moveTo>
                  <a:pt x="0" y="2"/>
                </a:moveTo>
                <a:lnTo>
                  <a:pt x="3" y="10"/>
                </a:lnTo>
                <a:lnTo>
                  <a:pt x="33" y="10"/>
                </a:lnTo>
                <a:lnTo>
                  <a:pt x="33" y="0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3" name=""/>
          <p:cNvSpPr/>
          <p:nvPr/>
        </p:nvSpPr>
        <p:spPr>
          <a:xfrm>
            <a:off x="1638360" y="5945040"/>
            <a:ext cx="4680" cy="504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4" name=""/>
          <p:cNvSpPr/>
          <p:nvPr/>
        </p:nvSpPr>
        <p:spPr>
          <a:xfrm>
            <a:off x="1620720" y="5945040"/>
            <a:ext cx="2880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0" y="16"/>
                </a:moveTo>
                <a:lnTo>
                  <a:pt x="7" y="16"/>
                </a:lnTo>
                <a:lnTo>
                  <a:pt x="11" y="13"/>
                </a:lnTo>
                <a:lnTo>
                  <a:pt x="14" y="11"/>
                </a:lnTo>
                <a:lnTo>
                  <a:pt x="15" y="8"/>
                </a:lnTo>
                <a:lnTo>
                  <a:pt x="18" y="7"/>
                </a:lnTo>
                <a:lnTo>
                  <a:pt x="11" y="0"/>
                </a:lnTo>
                <a:lnTo>
                  <a:pt x="8" y="1"/>
                </a:lnTo>
                <a:lnTo>
                  <a:pt x="7" y="4"/>
                </a:lnTo>
                <a:lnTo>
                  <a:pt x="4" y="6"/>
                </a:lnTo>
                <a:lnTo>
                  <a:pt x="0" y="9"/>
                </a:lnTo>
                <a:lnTo>
                  <a:pt x="7" y="9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5" name=""/>
          <p:cNvSpPr/>
          <p:nvPr/>
        </p:nvSpPr>
        <p:spPr>
          <a:xfrm>
            <a:off x="1589040" y="5904000"/>
            <a:ext cx="44640" cy="66600"/>
          </a:xfrm>
          <a:custGeom>
            <a:avLst/>
            <a:gdLst/>
            <a:ahLst/>
            <a:rect l="l" t="t" r="r" b="b"/>
            <a:pathLst>
              <a:path w="28" h="42">
                <a:moveTo>
                  <a:pt x="0" y="4"/>
                </a:moveTo>
                <a:lnTo>
                  <a:pt x="1" y="5"/>
                </a:lnTo>
                <a:lnTo>
                  <a:pt x="2" y="9"/>
                </a:lnTo>
                <a:lnTo>
                  <a:pt x="4" y="13"/>
                </a:lnTo>
                <a:lnTo>
                  <a:pt x="6" y="17"/>
                </a:lnTo>
                <a:lnTo>
                  <a:pt x="9" y="22"/>
                </a:lnTo>
                <a:lnTo>
                  <a:pt x="10" y="27"/>
                </a:lnTo>
                <a:lnTo>
                  <a:pt x="13" y="33"/>
                </a:lnTo>
                <a:lnTo>
                  <a:pt x="15" y="34"/>
                </a:lnTo>
                <a:lnTo>
                  <a:pt x="16" y="38"/>
                </a:lnTo>
                <a:lnTo>
                  <a:pt x="18" y="40"/>
                </a:lnTo>
                <a:lnTo>
                  <a:pt x="21" y="42"/>
                </a:lnTo>
                <a:lnTo>
                  <a:pt x="28" y="35"/>
                </a:lnTo>
                <a:lnTo>
                  <a:pt x="26" y="34"/>
                </a:lnTo>
                <a:lnTo>
                  <a:pt x="24" y="32"/>
                </a:lnTo>
                <a:lnTo>
                  <a:pt x="23" y="30"/>
                </a:lnTo>
                <a:lnTo>
                  <a:pt x="23" y="28"/>
                </a:lnTo>
                <a:lnTo>
                  <a:pt x="20" y="24"/>
                </a:lnTo>
                <a:lnTo>
                  <a:pt x="17" y="19"/>
                </a:lnTo>
                <a:lnTo>
                  <a:pt x="16" y="14"/>
                </a:lnTo>
                <a:lnTo>
                  <a:pt x="14" y="10"/>
                </a:lnTo>
                <a:lnTo>
                  <a:pt x="12" y="4"/>
                </a:lnTo>
                <a:lnTo>
                  <a:pt x="9" y="0"/>
                </a:lnTo>
                <a:lnTo>
                  <a:pt x="9" y="1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6" name=""/>
          <p:cNvSpPr/>
          <p:nvPr/>
        </p:nvSpPr>
        <p:spPr>
          <a:xfrm>
            <a:off x="1563840" y="5835600"/>
            <a:ext cx="39600" cy="74520"/>
          </a:xfrm>
          <a:custGeom>
            <a:avLst/>
            <a:gdLst/>
            <a:ahLst/>
            <a:rect l="l" t="t" r="r" b="b"/>
            <a:pathLst>
              <a:path w="25" h="47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10"/>
                </a:lnTo>
                <a:lnTo>
                  <a:pt x="4" y="17"/>
                </a:lnTo>
                <a:lnTo>
                  <a:pt x="7" y="24"/>
                </a:lnTo>
                <a:lnTo>
                  <a:pt x="12" y="37"/>
                </a:lnTo>
                <a:lnTo>
                  <a:pt x="15" y="47"/>
                </a:lnTo>
                <a:lnTo>
                  <a:pt x="25" y="43"/>
                </a:lnTo>
                <a:lnTo>
                  <a:pt x="22" y="34"/>
                </a:lnTo>
                <a:lnTo>
                  <a:pt x="16" y="21"/>
                </a:lnTo>
                <a:lnTo>
                  <a:pt x="14" y="14"/>
                </a:lnTo>
                <a:lnTo>
                  <a:pt x="12" y="7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7" name=""/>
          <p:cNvSpPr/>
          <p:nvPr/>
        </p:nvSpPr>
        <p:spPr>
          <a:xfrm>
            <a:off x="1563840" y="5753160"/>
            <a:ext cx="74520" cy="82440"/>
          </a:xfrm>
          <a:custGeom>
            <a:avLst/>
            <a:gdLst/>
            <a:ahLst/>
            <a:rect l="l" t="t" r="r" b="b"/>
            <a:pathLst>
              <a:path w="47" h="52">
                <a:moveTo>
                  <a:pt x="37" y="0"/>
                </a:moveTo>
                <a:lnTo>
                  <a:pt x="37" y="0"/>
                </a:lnTo>
                <a:lnTo>
                  <a:pt x="36" y="4"/>
                </a:lnTo>
                <a:lnTo>
                  <a:pt x="34" y="6"/>
                </a:lnTo>
                <a:lnTo>
                  <a:pt x="31" y="9"/>
                </a:lnTo>
                <a:lnTo>
                  <a:pt x="29" y="11"/>
                </a:lnTo>
                <a:lnTo>
                  <a:pt x="23" y="17"/>
                </a:lnTo>
                <a:lnTo>
                  <a:pt x="17" y="22"/>
                </a:lnTo>
                <a:lnTo>
                  <a:pt x="14" y="24"/>
                </a:lnTo>
                <a:lnTo>
                  <a:pt x="11" y="27"/>
                </a:lnTo>
                <a:lnTo>
                  <a:pt x="8" y="30"/>
                </a:lnTo>
                <a:lnTo>
                  <a:pt x="5" y="33"/>
                </a:lnTo>
                <a:lnTo>
                  <a:pt x="3" y="37"/>
                </a:lnTo>
                <a:lnTo>
                  <a:pt x="2" y="41"/>
                </a:lnTo>
                <a:lnTo>
                  <a:pt x="1" y="44"/>
                </a:lnTo>
                <a:lnTo>
                  <a:pt x="1" y="46"/>
                </a:lnTo>
                <a:lnTo>
                  <a:pt x="0" y="49"/>
                </a:lnTo>
                <a:lnTo>
                  <a:pt x="0" y="52"/>
                </a:lnTo>
                <a:lnTo>
                  <a:pt x="10" y="52"/>
                </a:lnTo>
                <a:lnTo>
                  <a:pt x="10" y="49"/>
                </a:lnTo>
                <a:lnTo>
                  <a:pt x="10" y="47"/>
                </a:lnTo>
                <a:lnTo>
                  <a:pt x="11" y="46"/>
                </a:lnTo>
                <a:lnTo>
                  <a:pt x="11" y="45"/>
                </a:lnTo>
                <a:lnTo>
                  <a:pt x="12" y="41"/>
                </a:lnTo>
                <a:lnTo>
                  <a:pt x="14" y="39"/>
                </a:lnTo>
                <a:lnTo>
                  <a:pt x="15" y="36"/>
                </a:lnTo>
                <a:lnTo>
                  <a:pt x="18" y="34"/>
                </a:lnTo>
                <a:lnTo>
                  <a:pt x="21" y="32"/>
                </a:lnTo>
                <a:lnTo>
                  <a:pt x="23" y="29"/>
                </a:lnTo>
                <a:lnTo>
                  <a:pt x="29" y="25"/>
                </a:lnTo>
                <a:lnTo>
                  <a:pt x="36" y="19"/>
                </a:lnTo>
                <a:lnTo>
                  <a:pt x="39" y="16"/>
                </a:lnTo>
                <a:lnTo>
                  <a:pt x="43" y="12"/>
                </a:lnTo>
                <a:lnTo>
                  <a:pt x="44" y="8"/>
                </a:lnTo>
                <a:lnTo>
                  <a:pt x="47" y="4"/>
                </a:lnTo>
                <a:lnTo>
                  <a:pt x="3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8" name=""/>
          <p:cNvSpPr/>
          <p:nvPr/>
        </p:nvSpPr>
        <p:spPr>
          <a:xfrm>
            <a:off x="1619280" y="5708520"/>
            <a:ext cx="20520" cy="50760"/>
          </a:xfrm>
          <a:custGeom>
            <a:avLst/>
            <a:gdLst/>
            <a:ahLst/>
            <a:rect l="l" t="t" r="r" b="b"/>
            <a:pathLst>
              <a:path w="13" h="32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19"/>
                </a:lnTo>
                <a:lnTo>
                  <a:pt x="1" y="23"/>
                </a:lnTo>
                <a:lnTo>
                  <a:pt x="1" y="25"/>
                </a:lnTo>
                <a:lnTo>
                  <a:pt x="1" y="25"/>
                </a:lnTo>
                <a:lnTo>
                  <a:pt x="1" y="27"/>
                </a:lnTo>
                <a:lnTo>
                  <a:pt x="1" y="28"/>
                </a:lnTo>
                <a:lnTo>
                  <a:pt x="12" y="32"/>
                </a:lnTo>
                <a:lnTo>
                  <a:pt x="12" y="29"/>
                </a:lnTo>
                <a:lnTo>
                  <a:pt x="13" y="26"/>
                </a:lnTo>
                <a:lnTo>
                  <a:pt x="13" y="25"/>
                </a:lnTo>
                <a:lnTo>
                  <a:pt x="13" y="22"/>
                </a:lnTo>
                <a:lnTo>
                  <a:pt x="12" y="18"/>
                </a:lnTo>
                <a:lnTo>
                  <a:pt x="12" y="15"/>
                </a:lnTo>
                <a:lnTo>
                  <a:pt x="11" y="11"/>
                </a:lnTo>
                <a:lnTo>
                  <a:pt x="10" y="9"/>
                </a:lnTo>
                <a:lnTo>
                  <a:pt x="10" y="7"/>
                </a:lnTo>
                <a:lnTo>
                  <a:pt x="11" y="6"/>
                </a:lnTo>
                <a:lnTo>
                  <a:pt x="11" y="4"/>
                </a:lnTo>
                <a:lnTo>
                  <a:pt x="12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9" name=""/>
          <p:cNvSpPr/>
          <p:nvPr/>
        </p:nvSpPr>
        <p:spPr>
          <a:xfrm>
            <a:off x="1622520" y="5686560"/>
            <a:ext cx="34920" cy="27000"/>
          </a:xfrm>
          <a:custGeom>
            <a:avLst/>
            <a:gdLst/>
            <a:ahLst/>
            <a:rect l="l" t="t" r="r" b="b"/>
            <a:pathLst>
              <a:path w="22" h="17">
                <a:moveTo>
                  <a:pt x="12" y="0"/>
                </a:moveTo>
                <a:lnTo>
                  <a:pt x="12" y="0"/>
                </a:lnTo>
                <a:lnTo>
                  <a:pt x="12" y="2"/>
                </a:lnTo>
                <a:lnTo>
                  <a:pt x="11" y="3"/>
                </a:lnTo>
                <a:lnTo>
                  <a:pt x="11" y="4"/>
                </a:lnTo>
                <a:lnTo>
                  <a:pt x="9" y="4"/>
                </a:lnTo>
                <a:lnTo>
                  <a:pt x="8" y="5"/>
                </a:lnTo>
                <a:lnTo>
                  <a:pt x="7" y="7"/>
                </a:lnTo>
                <a:lnTo>
                  <a:pt x="4" y="8"/>
                </a:lnTo>
                <a:lnTo>
                  <a:pt x="2" y="9"/>
                </a:lnTo>
                <a:lnTo>
                  <a:pt x="2" y="11"/>
                </a:lnTo>
                <a:lnTo>
                  <a:pt x="1" y="11"/>
                </a:lnTo>
                <a:lnTo>
                  <a:pt x="0" y="14"/>
                </a:lnTo>
                <a:lnTo>
                  <a:pt x="9" y="17"/>
                </a:lnTo>
                <a:lnTo>
                  <a:pt x="10" y="16"/>
                </a:lnTo>
                <a:lnTo>
                  <a:pt x="12" y="15"/>
                </a:lnTo>
                <a:lnTo>
                  <a:pt x="14" y="13"/>
                </a:lnTo>
                <a:lnTo>
                  <a:pt x="17" y="11"/>
                </a:lnTo>
                <a:lnTo>
                  <a:pt x="19" y="9"/>
                </a:lnTo>
                <a:lnTo>
                  <a:pt x="20" y="7"/>
                </a:lnTo>
                <a:lnTo>
                  <a:pt x="21" y="4"/>
                </a:lnTo>
                <a:lnTo>
                  <a:pt x="22" y="3"/>
                </a:lnTo>
                <a:lnTo>
                  <a:pt x="22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" name=""/>
          <p:cNvSpPr/>
          <p:nvPr/>
        </p:nvSpPr>
        <p:spPr>
          <a:xfrm>
            <a:off x="1620720" y="5646600"/>
            <a:ext cx="36720" cy="39960"/>
          </a:xfrm>
          <a:custGeom>
            <a:avLst/>
            <a:gdLst/>
            <a:ahLst/>
            <a:rect l="l" t="t" r="r" b="b"/>
            <a:pathLst>
              <a:path w="23" h="2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3" y="11"/>
                </a:lnTo>
                <a:lnTo>
                  <a:pt x="5" y="15"/>
                </a:lnTo>
                <a:lnTo>
                  <a:pt x="8" y="17"/>
                </a:lnTo>
                <a:lnTo>
                  <a:pt x="10" y="19"/>
                </a:lnTo>
                <a:lnTo>
                  <a:pt x="11" y="22"/>
                </a:lnTo>
                <a:lnTo>
                  <a:pt x="12" y="23"/>
                </a:lnTo>
                <a:lnTo>
                  <a:pt x="12" y="23"/>
                </a:lnTo>
                <a:lnTo>
                  <a:pt x="12" y="25"/>
                </a:lnTo>
                <a:lnTo>
                  <a:pt x="23" y="25"/>
                </a:lnTo>
                <a:lnTo>
                  <a:pt x="23" y="23"/>
                </a:lnTo>
                <a:lnTo>
                  <a:pt x="22" y="20"/>
                </a:lnTo>
                <a:lnTo>
                  <a:pt x="21" y="18"/>
                </a:lnTo>
                <a:lnTo>
                  <a:pt x="20" y="16"/>
                </a:lnTo>
                <a:lnTo>
                  <a:pt x="17" y="13"/>
                </a:lnTo>
                <a:lnTo>
                  <a:pt x="15" y="10"/>
                </a:lnTo>
                <a:lnTo>
                  <a:pt x="13" y="9"/>
                </a:lnTo>
                <a:lnTo>
                  <a:pt x="11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1" name=""/>
          <p:cNvSpPr/>
          <p:nvPr/>
        </p:nvSpPr>
        <p:spPr>
          <a:xfrm>
            <a:off x="1620720" y="5557680"/>
            <a:ext cx="52560" cy="88920"/>
          </a:xfrm>
          <a:custGeom>
            <a:avLst/>
            <a:gdLst/>
            <a:ahLst/>
            <a:rect l="l" t="t" r="r" b="b"/>
            <a:pathLst>
              <a:path w="33" h="56">
                <a:moveTo>
                  <a:pt x="23" y="0"/>
                </a:moveTo>
                <a:lnTo>
                  <a:pt x="23" y="0"/>
                </a:lnTo>
                <a:lnTo>
                  <a:pt x="23" y="3"/>
                </a:lnTo>
                <a:lnTo>
                  <a:pt x="22" y="6"/>
                </a:lnTo>
                <a:lnTo>
                  <a:pt x="21" y="9"/>
                </a:lnTo>
                <a:lnTo>
                  <a:pt x="20" y="12"/>
                </a:lnTo>
                <a:lnTo>
                  <a:pt x="17" y="18"/>
                </a:lnTo>
                <a:lnTo>
                  <a:pt x="12" y="24"/>
                </a:lnTo>
                <a:lnTo>
                  <a:pt x="10" y="28"/>
                </a:lnTo>
                <a:lnTo>
                  <a:pt x="8" y="31"/>
                </a:lnTo>
                <a:lnTo>
                  <a:pt x="6" y="35"/>
                </a:lnTo>
                <a:lnTo>
                  <a:pt x="4" y="38"/>
                </a:lnTo>
                <a:lnTo>
                  <a:pt x="3" y="43"/>
                </a:lnTo>
                <a:lnTo>
                  <a:pt x="1" y="46"/>
                </a:lnTo>
                <a:lnTo>
                  <a:pt x="0" y="51"/>
                </a:lnTo>
                <a:lnTo>
                  <a:pt x="0" y="56"/>
                </a:lnTo>
                <a:lnTo>
                  <a:pt x="10" y="56"/>
                </a:lnTo>
                <a:lnTo>
                  <a:pt x="10" y="52"/>
                </a:lnTo>
                <a:lnTo>
                  <a:pt x="11" y="49"/>
                </a:lnTo>
                <a:lnTo>
                  <a:pt x="12" y="45"/>
                </a:lnTo>
                <a:lnTo>
                  <a:pt x="13" y="43"/>
                </a:lnTo>
                <a:lnTo>
                  <a:pt x="15" y="39"/>
                </a:lnTo>
                <a:lnTo>
                  <a:pt x="17" y="37"/>
                </a:lnTo>
                <a:lnTo>
                  <a:pt x="18" y="33"/>
                </a:lnTo>
                <a:lnTo>
                  <a:pt x="21" y="30"/>
                </a:lnTo>
                <a:lnTo>
                  <a:pt x="25" y="23"/>
                </a:lnTo>
                <a:lnTo>
                  <a:pt x="29" y="16"/>
                </a:lnTo>
                <a:lnTo>
                  <a:pt x="31" y="13"/>
                </a:lnTo>
                <a:lnTo>
                  <a:pt x="32" y="9"/>
                </a:lnTo>
                <a:lnTo>
                  <a:pt x="33" y="4"/>
                </a:lnTo>
                <a:lnTo>
                  <a:pt x="33" y="0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2" name=""/>
          <p:cNvSpPr/>
          <p:nvPr/>
        </p:nvSpPr>
        <p:spPr>
          <a:xfrm>
            <a:off x="1639800" y="5532480"/>
            <a:ext cx="33480" cy="25200"/>
          </a:xfrm>
          <a:custGeom>
            <a:avLst/>
            <a:gdLst/>
            <a:ahLst/>
            <a:rect l="l" t="t" r="r" b="b"/>
            <a:pathLst>
              <a:path w="21" h="16">
                <a:moveTo>
                  <a:pt x="0" y="1"/>
                </a:moveTo>
                <a:lnTo>
                  <a:pt x="0" y="1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7" y="11"/>
                </a:lnTo>
                <a:lnTo>
                  <a:pt x="8" y="13"/>
                </a:lnTo>
                <a:lnTo>
                  <a:pt x="10" y="15"/>
                </a:lnTo>
                <a:lnTo>
                  <a:pt x="10" y="16"/>
                </a:lnTo>
                <a:lnTo>
                  <a:pt x="21" y="16"/>
                </a:lnTo>
                <a:lnTo>
                  <a:pt x="21" y="14"/>
                </a:lnTo>
                <a:lnTo>
                  <a:pt x="20" y="11"/>
                </a:lnTo>
                <a:lnTo>
                  <a:pt x="19" y="11"/>
                </a:lnTo>
                <a:lnTo>
                  <a:pt x="18" y="9"/>
                </a:lnTo>
                <a:lnTo>
                  <a:pt x="16" y="7"/>
                </a:lnTo>
                <a:lnTo>
                  <a:pt x="15" y="5"/>
                </a:lnTo>
                <a:lnTo>
                  <a:pt x="12" y="3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3" name=""/>
          <p:cNvSpPr/>
          <p:nvPr/>
        </p:nvSpPr>
        <p:spPr>
          <a:xfrm>
            <a:off x="1639800" y="5486400"/>
            <a:ext cx="36720" cy="47520"/>
          </a:xfrm>
          <a:custGeom>
            <a:avLst/>
            <a:gdLst/>
            <a:ahLst/>
            <a:rect l="l" t="t" r="r" b="b"/>
            <a:pathLst>
              <a:path w="23" h="30">
                <a:moveTo>
                  <a:pt x="12" y="0"/>
                </a:moveTo>
                <a:lnTo>
                  <a:pt x="12" y="0"/>
                </a:lnTo>
                <a:lnTo>
                  <a:pt x="12" y="2"/>
                </a:lnTo>
                <a:lnTo>
                  <a:pt x="12" y="3"/>
                </a:lnTo>
                <a:lnTo>
                  <a:pt x="12" y="6"/>
                </a:lnTo>
                <a:lnTo>
                  <a:pt x="11" y="7"/>
                </a:lnTo>
                <a:lnTo>
                  <a:pt x="10" y="10"/>
                </a:lnTo>
                <a:lnTo>
                  <a:pt x="7" y="13"/>
                </a:lnTo>
                <a:lnTo>
                  <a:pt x="5" y="16"/>
                </a:lnTo>
                <a:lnTo>
                  <a:pt x="3" y="20"/>
                </a:lnTo>
                <a:lnTo>
                  <a:pt x="1" y="21"/>
                </a:lnTo>
                <a:lnTo>
                  <a:pt x="1" y="25"/>
                </a:lnTo>
                <a:lnTo>
                  <a:pt x="0" y="27"/>
                </a:lnTo>
                <a:lnTo>
                  <a:pt x="0" y="30"/>
                </a:lnTo>
                <a:lnTo>
                  <a:pt x="11" y="30"/>
                </a:lnTo>
                <a:lnTo>
                  <a:pt x="11" y="28"/>
                </a:lnTo>
                <a:lnTo>
                  <a:pt x="11" y="27"/>
                </a:lnTo>
                <a:lnTo>
                  <a:pt x="12" y="25"/>
                </a:lnTo>
                <a:lnTo>
                  <a:pt x="12" y="24"/>
                </a:lnTo>
                <a:lnTo>
                  <a:pt x="13" y="21"/>
                </a:lnTo>
                <a:lnTo>
                  <a:pt x="16" y="19"/>
                </a:lnTo>
                <a:lnTo>
                  <a:pt x="18" y="15"/>
                </a:lnTo>
                <a:lnTo>
                  <a:pt x="20" y="11"/>
                </a:lnTo>
                <a:lnTo>
                  <a:pt x="22" y="9"/>
                </a:lnTo>
                <a:lnTo>
                  <a:pt x="22" y="6"/>
                </a:lnTo>
                <a:lnTo>
                  <a:pt x="23" y="3"/>
                </a:lnTo>
                <a:lnTo>
                  <a:pt x="23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4" name=""/>
          <p:cNvSpPr/>
          <p:nvPr/>
        </p:nvSpPr>
        <p:spPr>
          <a:xfrm>
            <a:off x="1643040" y="5437080"/>
            <a:ext cx="33480" cy="49320"/>
          </a:xfrm>
          <a:custGeom>
            <a:avLst/>
            <a:gdLst/>
            <a:ahLst/>
            <a:rect l="l" t="t" r="r" b="b"/>
            <a:pathLst>
              <a:path w="21" h="31">
                <a:moveTo>
                  <a:pt x="0" y="0"/>
                </a:moveTo>
                <a:lnTo>
                  <a:pt x="0" y="7"/>
                </a:lnTo>
                <a:lnTo>
                  <a:pt x="3" y="10"/>
                </a:lnTo>
                <a:lnTo>
                  <a:pt x="5" y="13"/>
                </a:lnTo>
                <a:lnTo>
                  <a:pt x="7" y="15"/>
                </a:lnTo>
                <a:lnTo>
                  <a:pt x="9" y="18"/>
                </a:lnTo>
                <a:lnTo>
                  <a:pt x="10" y="20"/>
                </a:lnTo>
                <a:lnTo>
                  <a:pt x="10" y="23"/>
                </a:lnTo>
                <a:lnTo>
                  <a:pt x="10" y="27"/>
                </a:lnTo>
                <a:lnTo>
                  <a:pt x="10" y="31"/>
                </a:lnTo>
                <a:lnTo>
                  <a:pt x="21" y="31"/>
                </a:lnTo>
                <a:lnTo>
                  <a:pt x="21" y="27"/>
                </a:lnTo>
                <a:lnTo>
                  <a:pt x="20" y="22"/>
                </a:lnTo>
                <a:lnTo>
                  <a:pt x="19" y="18"/>
                </a:lnTo>
                <a:lnTo>
                  <a:pt x="17" y="14"/>
                </a:lnTo>
                <a:lnTo>
                  <a:pt x="16" y="10"/>
                </a:lnTo>
                <a:lnTo>
                  <a:pt x="13" y="7"/>
                </a:lnTo>
                <a:lnTo>
                  <a:pt x="10" y="4"/>
                </a:lnTo>
                <a:lnTo>
                  <a:pt x="7" y="0"/>
                </a:ln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5" name=""/>
          <p:cNvSpPr/>
          <p:nvPr/>
        </p:nvSpPr>
        <p:spPr>
          <a:xfrm>
            <a:off x="1643040" y="5418000"/>
            <a:ext cx="31680" cy="30240"/>
          </a:xfrm>
          <a:custGeom>
            <a:avLst/>
            <a:gdLst/>
            <a:ahLst/>
            <a:rect l="l" t="t" r="r" b="b"/>
            <a:pathLst>
              <a:path w="20" h="19">
                <a:moveTo>
                  <a:pt x="12" y="7"/>
                </a:moveTo>
                <a:lnTo>
                  <a:pt x="14" y="0"/>
                </a:lnTo>
                <a:lnTo>
                  <a:pt x="9" y="3"/>
                </a:lnTo>
                <a:lnTo>
                  <a:pt x="5" y="7"/>
                </a:lnTo>
                <a:lnTo>
                  <a:pt x="3" y="9"/>
                </a:lnTo>
                <a:lnTo>
                  <a:pt x="0" y="12"/>
                </a:lnTo>
                <a:lnTo>
                  <a:pt x="8" y="19"/>
                </a:lnTo>
                <a:lnTo>
                  <a:pt x="10" y="15"/>
                </a:lnTo>
                <a:lnTo>
                  <a:pt x="13" y="13"/>
                </a:lnTo>
                <a:lnTo>
                  <a:pt x="17" y="10"/>
                </a:lnTo>
                <a:lnTo>
                  <a:pt x="19" y="7"/>
                </a:lnTo>
                <a:lnTo>
                  <a:pt x="20" y="0"/>
                </a:lnTo>
                <a:lnTo>
                  <a:pt x="1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6" name=""/>
          <p:cNvSpPr/>
          <p:nvPr/>
        </p:nvSpPr>
        <p:spPr>
          <a:xfrm>
            <a:off x="1636560" y="5397480"/>
            <a:ext cx="38160" cy="33480"/>
          </a:xfrm>
          <a:custGeom>
            <a:avLst/>
            <a:gdLst/>
            <a:ahLst/>
            <a:rect l="l" t="t" r="r" b="b"/>
            <a:pathLst>
              <a:path w="24" h="2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1" y="7"/>
                </a:lnTo>
                <a:lnTo>
                  <a:pt x="3" y="9"/>
                </a:lnTo>
                <a:lnTo>
                  <a:pt x="6" y="11"/>
                </a:lnTo>
                <a:lnTo>
                  <a:pt x="8" y="15"/>
                </a:lnTo>
                <a:lnTo>
                  <a:pt x="14" y="18"/>
                </a:lnTo>
                <a:lnTo>
                  <a:pt x="17" y="21"/>
                </a:lnTo>
                <a:lnTo>
                  <a:pt x="24" y="14"/>
                </a:lnTo>
                <a:lnTo>
                  <a:pt x="21" y="11"/>
                </a:lnTo>
                <a:lnTo>
                  <a:pt x="15" y="7"/>
                </a:lnTo>
                <a:lnTo>
                  <a:pt x="13" y="4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7" name=""/>
          <p:cNvSpPr/>
          <p:nvPr/>
        </p:nvSpPr>
        <p:spPr>
          <a:xfrm>
            <a:off x="1636560" y="5342040"/>
            <a:ext cx="51120" cy="55440"/>
          </a:xfrm>
          <a:custGeom>
            <a:avLst/>
            <a:gdLst/>
            <a:ahLst/>
            <a:rect l="l" t="t" r="r" b="b"/>
            <a:pathLst>
              <a:path w="32" h="35">
                <a:moveTo>
                  <a:pt x="25" y="7"/>
                </a:moveTo>
                <a:lnTo>
                  <a:pt x="27" y="0"/>
                </a:lnTo>
                <a:lnTo>
                  <a:pt x="22" y="1"/>
                </a:lnTo>
                <a:lnTo>
                  <a:pt x="18" y="5"/>
                </a:lnTo>
                <a:lnTo>
                  <a:pt x="14" y="8"/>
                </a:lnTo>
                <a:lnTo>
                  <a:pt x="9" y="13"/>
                </a:lnTo>
                <a:lnTo>
                  <a:pt x="7" y="15"/>
                </a:lnTo>
                <a:lnTo>
                  <a:pt x="6" y="18"/>
                </a:lnTo>
                <a:lnTo>
                  <a:pt x="4" y="21"/>
                </a:lnTo>
                <a:lnTo>
                  <a:pt x="3" y="23"/>
                </a:lnTo>
                <a:lnTo>
                  <a:pt x="1" y="26"/>
                </a:lnTo>
                <a:lnTo>
                  <a:pt x="0" y="29"/>
                </a:lnTo>
                <a:lnTo>
                  <a:pt x="0" y="32"/>
                </a:lnTo>
                <a:lnTo>
                  <a:pt x="0" y="35"/>
                </a:lnTo>
                <a:lnTo>
                  <a:pt x="9" y="35"/>
                </a:lnTo>
                <a:lnTo>
                  <a:pt x="10" y="33"/>
                </a:lnTo>
                <a:lnTo>
                  <a:pt x="10" y="32"/>
                </a:lnTo>
                <a:lnTo>
                  <a:pt x="11" y="30"/>
                </a:lnTo>
                <a:lnTo>
                  <a:pt x="12" y="28"/>
                </a:lnTo>
                <a:lnTo>
                  <a:pt x="13" y="26"/>
                </a:lnTo>
                <a:lnTo>
                  <a:pt x="14" y="24"/>
                </a:lnTo>
                <a:lnTo>
                  <a:pt x="15" y="21"/>
                </a:lnTo>
                <a:lnTo>
                  <a:pt x="17" y="20"/>
                </a:lnTo>
                <a:lnTo>
                  <a:pt x="21" y="15"/>
                </a:lnTo>
                <a:lnTo>
                  <a:pt x="24" y="13"/>
                </a:lnTo>
                <a:lnTo>
                  <a:pt x="27" y="10"/>
                </a:lnTo>
                <a:lnTo>
                  <a:pt x="30" y="8"/>
                </a:lnTo>
                <a:lnTo>
                  <a:pt x="32" y="0"/>
                </a:lnTo>
                <a:lnTo>
                  <a:pt x="25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8" name=""/>
          <p:cNvSpPr/>
          <p:nvPr/>
        </p:nvSpPr>
        <p:spPr>
          <a:xfrm>
            <a:off x="1658880" y="5313240"/>
            <a:ext cx="28800" cy="41400"/>
          </a:xfrm>
          <a:custGeom>
            <a:avLst/>
            <a:gdLst/>
            <a:ahLst/>
            <a:rect l="l" t="t" r="r" b="b"/>
            <a:pathLst>
              <a:path w="18" h="26">
                <a:moveTo>
                  <a:pt x="0" y="8"/>
                </a:move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4" y="14"/>
                </a:lnTo>
                <a:lnTo>
                  <a:pt x="5" y="15"/>
                </a:lnTo>
                <a:lnTo>
                  <a:pt x="6" y="18"/>
                </a:lnTo>
                <a:lnTo>
                  <a:pt x="7" y="21"/>
                </a:lnTo>
                <a:lnTo>
                  <a:pt x="8" y="23"/>
                </a:lnTo>
                <a:lnTo>
                  <a:pt x="11" y="26"/>
                </a:lnTo>
                <a:lnTo>
                  <a:pt x="18" y="19"/>
                </a:lnTo>
                <a:lnTo>
                  <a:pt x="17" y="18"/>
                </a:lnTo>
                <a:lnTo>
                  <a:pt x="16" y="16"/>
                </a:lnTo>
                <a:lnTo>
                  <a:pt x="14" y="14"/>
                </a:lnTo>
                <a:lnTo>
                  <a:pt x="13" y="11"/>
                </a:lnTo>
                <a:lnTo>
                  <a:pt x="13" y="8"/>
                </a:lnTo>
                <a:lnTo>
                  <a:pt x="11" y="5"/>
                </a:lnTo>
                <a:lnTo>
                  <a:pt x="8" y="3"/>
                </a:lnTo>
                <a:lnTo>
                  <a:pt x="6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9" name=""/>
          <p:cNvSpPr/>
          <p:nvPr/>
        </p:nvSpPr>
        <p:spPr>
          <a:xfrm>
            <a:off x="1596960" y="5289480"/>
            <a:ext cx="71640" cy="36720"/>
          </a:xfrm>
          <a:custGeom>
            <a:avLst/>
            <a:gdLst/>
            <a:ahLst/>
            <a:rect l="l" t="t" r="r" b="b"/>
            <a:pathLst>
              <a:path w="45" h="23">
                <a:moveTo>
                  <a:pt x="4" y="0"/>
                </a:moveTo>
                <a:lnTo>
                  <a:pt x="0" y="8"/>
                </a:lnTo>
                <a:lnTo>
                  <a:pt x="3" y="11"/>
                </a:lnTo>
                <a:lnTo>
                  <a:pt x="4" y="13"/>
                </a:lnTo>
                <a:lnTo>
                  <a:pt x="8" y="15"/>
                </a:lnTo>
                <a:lnTo>
                  <a:pt x="11" y="16"/>
                </a:lnTo>
                <a:lnTo>
                  <a:pt x="13" y="17"/>
                </a:lnTo>
                <a:lnTo>
                  <a:pt x="16" y="18"/>
                </a:lnTo>
                <a:lnTo>
                  <a:pt x="18" y="19"/>
                </a:lnTo>
                <a:lnTo>
                  <a:pt x="22" y="19"/>
                </a:lnTo>
                <a:lnTo>
                  <a:pt x="26" y="19"/>
                </a:lnTo>
                <a:lnTo>
                  <a:pt x="32" y="20"/>
                </a:lnTo>
                <a:lnTo>
                  <a:pt x="33" y="21"/>
                </a:lnTo>
                <a:lnTo>
                  <a:pt x="36" y="21"/>
                </a:lnTo>
                <a:lnTo>
                  <a:pt x="38" y="22"/>
                </a:lnTo>
                <a:lnTo>
                  <a:pt x="39" y="23"/>
                </a:lnTo>
                <a:lnTo>
                  <a:pt x="45" y="15"/>
                </a:lnTo>
                <a:lnTo>
                  <a:pt x="42" y="13"/>
                </a:lnTo>
                <a:lnTo>
                  <a:pt x="39" y="12"/>
                </a:lnTo>
                <a:lnTo>
                  <a:pt x="36" y="12"/>
                </a:lnTo>
                <a:lnTo>
                  <a:pt x="33" y="11"/>
                </a:lnTo>
                <a:lnTo>
                  <a:pt x="28" y="10"/>
                </a:lnTo>
                <a:lnTo>
                  <a:pt x="23" y="9"/>
                </a:lnTo>
                <a:lnTo>
                  <a:pt x="21" y="9"/>
                </a:lnTo>
                <a:lnTo>
                  <a:pt x="18" y="8"/>
                </a:lnTo>
                <a:lnTo>
                  <a:pt x="17" y="8"/>
                </a:lnTo>
                <a:lnTo>
                  <a:pt x="14" y="7"/>
                </a:lnTo>
                <a:lnTo>
                  <a:pt x="13" y="6"/>
                </a:lnTo>
                <a:lnTo>
                  <a:pt x="11" y="5"/>
                </a:lnTo>
                <a:lnTo>
                  <a:pt x="11" y="4"/>
                </a:lnTo>
                <a:lnTo>
                  <a:pt x="9" y="3"/>
                </a:lnTo>
                <a:lnTo>
                  <a:pt x="4" y="10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0" name=""/>
          <p:cNvSpPr/>
          <p:nvPr/>
        </p:nvSpPr>
        <p:spPr>
          <a:xfrm>
            <a:off x="1603440" y="5288040"/>
            <a:ext cx="79200" cy="17280"/>
          </a:xfrm>
          <a:custGeom>
            <a:avLst/>
            <a:gdLst/>
            <a:ahLst/>
            <a:rect l="l" t="t" r="r" b="b"/>
            <a:pathLst>
              <a:path w="50" h="11">
                <a:moveTo>
                  <a:pt x="42" y="7"/>
                </a:moveTo>
                <a:lnTo>
                  <a:pt x="46" y="0"/>
                </a:lnTo>
                <a:lnTo>
                  <a:pt x="34" y="0"/>
                </a:lnTo>
                <a:lnTo>
                  <a:pt x="23" y="0"/>
                </a:lnTo>
                <a:lnTo>
                  <a:pt x="12" y="1"/>
                </a:lnTo>
                <a:lnTo>
                  <a:pt x="0" y="2"/>
                </a:lnTo>
                <a:lnTo>
                  <a:pt x="0" y="11"/>
                </a:lnTo>
                <a:lnTo>
                  <a:pt x="13" y="10"/>
                </a:lnTo>
                <a:lnTo>
                  <a:pt x="23" y="10"/>
                </a:lnTo>
                <a:lnTo>
                  <a:pt x="34" y="10"/>
                </a:lnTo>
                <a:lnTo>
                  <a:pt x="46" y="10"/>
                </a:lnTo>
                <a:lnTo>
                  <a:pt x="50" y="3"/>
                </a:lnTo>
                <a:lnTo>
                  <a:pt x="4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1" name=""/>
          <p:cNvSpPr/>
          <p:nvPr/>
        </p:nvSpPr>
        <p:spPr>
          <a:xfrm>
            <a:off x="1665360" y="5238720"/>
            <a:ext cx="20520" cy="61920"/>
          </a:xfrm>
          <a:custGeom>
            <a:avLst/>
            <a:gdLst/>
            <a:ahLst/>
            <a:rect l="l" t="t" r="r" b="b"/>
            <a:pathLst>
              <a:path w="13" h="39">
                <a:moveTo>
                  <a:pt x="7" y="11"/>
                </a:moveTo>
                <a:lnTo>
                  <a:pt x="3" y="7"/>
                </a:lnTo>
                <a:lnTo>
                  <a:pt x="3" y="8"/>
                </a:lnTo>
                <a:lnTo>
                  <a:pt x="3" y="11"/>
                </a:lnTo>
                <a:lnTo>
                  <a:pt x="3" y="13"/>
                </a:lnTo>
                <a:lnTo>
                  <a:pt x="3" y="14"/>
                </a:lnTo>
                <a:lnTo>
                  <a:pt x="2" y="17"/>
                </a:lnTo>
                <a:lnTo>
                  <a:pt x="1" y="21"/>
                </a:lnTo>
                <a:lnTo>
                  <a:pt x="0" y="25"/>
                </a:lnTo>
                <a:lnTo>
                  <a:pt x="0" y="29"/>
                </a:lnTo>
                <a:lnTo>
                  <a:pt x="0" y="32"/>
                </a:lnTo>
                <a:lnTo>
                  <a:pt x="1" y="34"/>
                </a:lnTo>
                <a:lnTo>
                  <a:pt x="2" y="37"/>
                </a:lnTo>
                <a:lnTo>
                  <a:pt x="3" y="39"/>
                </a:lnTo>
                <a:lnTo>
                  <a:pt x="11" y="34"/>
                </a:lnTo>
                <a:lnTo>
                  <a:pt x="10" y="32"/>
                </a:lnTo>
                <a:lnTo>
                  <a:pt x="10" y="31"/>
                </a:lnTo>
                <a:lnTo>
                  <a:pt x="9" y="30"/>
                </a:lnTo>
                <a:lnTo>
                  <a:pt x="9" y="29"/>
                </a:lnTo>
                <a:lnTo>
                  <a:pt x="9" y="27"/>
                </a:lnTo>
                <a:lnTo>
                  <a:pt x="11" y="23"/>
                </a:lnTo>
                <a:lnTo>
                  <a:pt x="11" y="20"/>
                </a:lnTo>
                <a:lnTo>
                  <a:pt x="12" y="15"/>
                </a:lnTo>
                <a:lnTo>
                  <a:pt x="13" y="13"/>
                </a:lnTo>
                <a:lnTo>
                  <a:pt x="13" y="10"/>
                </a:lnTo>
                <a:lnTo>
                  <a:pt x="12" y="7"/>
                </a:lnTo>
                <a:lnTo>
                  <a:pt x="12" y="4"/>
                </a:lnTo>
                <a:lnTo>
                  <a:pt x="7" y="0"/>
                </a:lnTo>
                <a:lnTo>
                  <a:pt x="7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2" name=""/>
          <p:cNvSpPr/>
          <p:nvPr/>
        </p:nvSpPr>
        <p:spPr>
          <a:xfrm>
            <a:off x="1676520" y="523872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3" name=""/>
          <p:cNvSpPr/>
          <p:nvPr/>
        </p:nvSpPr>
        <p:spPr>
          <a:xfrm>
            <a:off x="1612800" y="5238720"/>
            <a:ext cx="63720" cy="17640"/>
          </a:xfrm>
          <a:custGeom>
            <a:avLst/>
            <a:gdLst/>
            <a:ahLst/>
            <a:rect l="l" t="t" r="r" b="b"/>
            <a:pathLst>
              <a:path w="40" h="11">
                <a:moveTo>
                  <a:pt x="0" y="6"/>
                </a:moveTo>
                <a:lnTo>
                  <a:pt x="5" y="11"/>
                </a:lnTo>
                <a:lnTo>
                  <a:pt x="40" y="11"/>
                </a:lnTo>
                <a:lnTo>
                  <a:pt x="40" y="0"/>
                </a:lnTo>
                <a:lnTo>
                  <a:pt x="5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4" name=""/>
          <p:cNvSpPr/>
          <p:nvPr/>
        </p:nvSpPr>
        <p:spPr>
          <a:xfrm>
            <a:off x="1620720" y="524664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0"/>
                </a:moveTo>
                <a:lnTo>
                  <a:pt x="0" y="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5" name=""/>
          <p:cNvSpPr/>
          <p:nvPr/>
        </p:nvSpPr>
        <p:spPr>
          <a:xfrm>
            <a:off x="1611360" y="5164200"/>
            <a:ext cx="17280" cy="82440"/>
          </a:xfrm>
          <a:custGeom>
            <a:avLst/>
            <a:gdLst/>
            <a:ahLst/>
            <a:rect l="l" t="t" r="r" b="b"/>
            <a:pathLst>
              <a:path w="11" h="52">
                <a:moveTo>
                  <a:pt x="1" y="0"/>
                </a:moveTo>
                <a:lnTo>
                  <a:pt x="1" y="0"/>
                </a:lnTo>
                <a:lnTo>
                  <a:pt x="1" y="7"/>
                </a:lnTo>
                <a:lnTo>
                  <a:pt x="1" y="13"/>
                </a:lnTo>
                <a:lnTo>
                  <a:pt x="0" y="19"/>
                </a:lnTo>
                <a:lnTo>
                  <a:pt x="0" y="25"/>
                </a:lnTo>
                <a:lnTo>
                  <a:pt x="0" y="30"/>
                </a:lnTo>
                <a:lnTo>
                  <a:pt x="0" y="37"/>
                </a:lnTo>
                <a:lnTo>
                  <a:pt x="0" y="44"/>
                </a:lnTo>
                <a:lnTo>
                  <a:pt x="1" y="52"/>
                </a:lnTo>
                <a:lnTo>
                  <a:pt x="11" y="51"/>
                </a:lnTo>
                <a:lnTo>
                  <a:pt x="10" y="44"/>
                </a:lnTo>
                <a:lnTo>
                  <a:pt x="10" y="37"/>
                </a:lnTo>
                <a:lnTo>
                  <a:pt x="10" y="30"/>
                </a:lnTo>
                <a:lnTo>
                  <a:pt x="10" y="25"/>
                </a:lnTo>
                <a:lnTo>
                  <a:pt x="11" y="19"/>
                </a:lnTo>
                <a:lnTo>
                  <a:pt x="11" y="13"/>
                </a:lnTo>
                <a:lnTo>
                  <a:pt x="11" y="7"/>
                </a:lnTo>
                <a:lnTo>
                  <a:pt x="11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6" name=""/>
          <p:cNvSpPr/>
          <p:nvPr/>
        </p:nvSpPr>
        <p:spPr>
          <a:xfrm>
            <a:off x="1603440" y="5108400"/>
            <a:ext cx="25200" cy="55800"/>
          </a:xfrm>
          <a:custGeom>
            <a:avLst/>
            <a:gdLst/>
            <a:ahLst/>
            <a:rect l="l" t="t" r="r" b="b"/>
            <a:pathLst>
              <a:path w="16" h="35">
                <a:moveTo>
                  <a:pt x="3" y="9"/>
                </a:moveTo>
                <a:lnTo>
                  <a:pt x="0" y="4"/>
                </a:lnTo>
                <a:lnTo>
                  <a:pt x="0" y="9"/>
                </a:lnTo>
                <a:lnTo>
                  <a:pt x="0" y="14"/>
                </a:lnTo>
                <a:lnTo>
                  <a:pt x="2" y="18"/>
                </a:lnTo>
                <a:lnTo>
                  <a:pt x="3" y="21"/>
                </a:lnTo>
                <a:lnTo>
                  <a:pt x="5" y="25"/>
                </a:lnTo>
                <a:lnTo>
                  <a:pt x="6" y="28"/>
                </a:lnTo>
                <a:lnTo>
                  <a:pt x="6" y="31"/>
                </a:lnTo>
                <a:lnTo>
                  <a:pt x="6" y="35"/>
                </a:lnTo>
                <a:lnTo>
                  <a:pt x="16" y="35"/>
                </a:lnTo>
                <a:lnTo>
                  <a:pt x="16" y="30"/>
                </a:lnTo>
                <a:lnTo>
                  <a:pt x="14" y="25"/>
                </a:lnTo>
                <a:lnTo>
                  <a:pt x="14" y="22"/>
                </a:lnTo>
                <a:lnTo>
                  <a:pt x="13" y="18"/>
                </a:lnTo>
                <a:lnTo>
                  <a:pt x="11" y="15"/>
                </a:lnTo>
                <a:lnTo>
                  <a:pt x="10" y="12"/>
                </a:lnTo>
                <a:lnTo>
                  <a:pt x="10" y="9"/>
                </a:lnTo>
                <a:lnTo>
                  <a:pt x="9" y="4"/>
                </a:lnTo>
                <a:lnTo>
                  <a:pt x="6" y="0"/>
                </a:lnTo>
                <a:lnTo>
                  <a:pt x="3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7" name=""/>
          <p:cNvSpPr/>
          <p:nvPr/>
        </p:nvSpPr>
        <p:spPr>
          <a:xfrm>
            <a:off x="1562040" y="5035680"/>
            <a:ext cx="49320" cy="88920"/>
          </a:xfrm>
          <a:custGeom>
            <a:avLst/>
            <a:gdLst/>
            <a:ahLst/>
            <a:rect l="l" t="t" r="r" b="b"/>
            <a:pathLst>
              <a:path w="31" h="56">
                <a:moveTo>
                  <a:pt x="0" y="2"/>
                </a:moveTo>
                <a:lnTo>
                  <a:pt x="0" y="3"/>
                </a:lnTo>
                <a:lnTo>
                  <a:pt x="2" y="7"/>
                </a:lnTo>
                <a:lnTo>
                  <a:pt x="3" y="11"/>
                </a:lnTo>
                <a:lnTo>
                  <a:pt x="3" y="16"/>
                </a:lnTo>
                <a:lnTo>
                  <a:pt x="4" y="19"/>
                </a:lnTo>
                <a:lnTo>
                  <a:pt x="5" y="27"/>
                </a:lnTo>
                <a:lnTo>
                  <a:pt x="7" y="34"/>
                </a:lnTo>
                <a:lnTo>
                  <a:pt x="7" y="38"/>
                </a:lnTo>
                <a:lnTo>
                  <a:pt x="9" y="42"/>
                </a:lnTo>
                <a:lnTo>
                  <a:pt x="10" y="45"/>
                </a:lnTo>
                <a:lnTo>
                  <a:pt x="13" y="48"/>
                </a:lnTo>
                <a:lnTo>
                  <a:pt x="16" y="51"/>
                </a:lnTo>
                <a:lnTo>
                  <a:pt x="20" y="53"/>
                </a:lnTo>
                <a:lnTo>
                  <a:pt x="24" y="55"/>
                </a:lnTo>
                <a:lnTo>
                  <a:pt x="29" y="56"/>
                </a:lnTo>
                <a:lnTo>
                  <a:pt x="31" y="46"/>
                </a:lnTo>
                <a:lnTo>
                  <a:pt x="27" y="45"/>
                </a:lnTo>
                <a:lnTo>
                  <a:pt x="24" y="44"/>
                </a:lnTo>
                <a:lnTo>
                  <a:pt x="22" y="43"/>
                </a:lnTo>
                <a:lnTo>
                  <a:pt x="20" y="41"/>
                </a:lnTo>
                <a:lnTo>
                  <a:pt x="19" y="39"/>
                </a:lnTo>
                <a:lnTo>
                  <a:pt x="17" y="38"/>
                </a:lnTo>
                <a:lnTo>
                  <a:pt x="16" y="35"/>
                </a:lnTo>
                <a:lnTo>
                  <a:pt x="16" y="32"/>
                </a:lnTo>
                <a:lnTo>
                  <a:pt x="15" y="25"/>
                </a:lnTo>
                <a:lnTo>
                  <a:pt x="14" y="18"/>
                </a:lnTo>
                <a:lnTo>
                  <a:pt x="13" y="13"/>
                </a:lnTo>
                <a:lnTo>
                  <a:pt x="12" y="10"/>
                </a:lnTo>
                <a:lnTo>
                  <a:pt x="11" y="4"/>
                </a:lnTo>
                <a:lnTo>
                  <a:pt x="9" y="0"/>
                </a:lnTo>
                <a:lnTo>
                  <a:pt x="9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8" name=""/>
          <p:cNvSpPr/>
          <p:nvPr/>
        </p:nvSpPr>
        <p:spPr>
          <a:xfrm>
            <a:off x="1568520" y="50371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9" name=""/>
          <p:cNvSpPr/>
          <p:nvPr/>
        </p:nvSpPr>
        <p:spPr>
          <a:xfrm>
            <a:off x="1562040" y="5000760"/>
            <a:ext cx="14400" cy="36360"/>
          </a:xfrm>
          <a:custGeom>
            <a:avLst/>
            <a:gdLst/>
            <a:ahLst/>
            <a:rect l="l" t="t" r="r" b="b"/>
            <a:pathLst>
              <a:path w="9" h="23">
                <a:moveTo>
                  <a:pt x="4" y="0"/>
                </a:moveTo>
                <a:lnTo>
                  <a:pt x="0" y="4"/>
                </a:lnTo>
                <a:lnTo>
                  <a:pt x="0" y="23"/>
                </a:lnTo>
                <a:lnTo>
                  <a:pt x="9" y="23"/>
                </a:lnTo>
                <a:lnTo>
                  <a:pt x="9" y="4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0" name=""/>
          <p:cNvSpPr/>
          <p:nvPr/>
        </p:nvSpPr>
        <p:spPr>
          <a:xfrm>
            <a:off x="1568520" y="5008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1" name=""/>
          <p:cNvSpPr/>
          <p:nvPr/>
        </p:nvSpPr>
        <p:spPr>
          <a:xfrm>
            <a:off x="1568520" y="4984920"/>
            <a:ext cx="34920" cy="31680"/>
          </a:xfrm>
          <a:custGeom>
            <a:avLst/>
            <a:gdLst/>
            <a:ahLst/>
            <a:rect l="l" t="t" r="r" b="b"/>
            <a:pathLst>
              <a:path w="22" h="20">
                <a:moveTo>
                  <a:pt x="12" y="0"/>
                </a:moveTo>
                <a:lnTo>
                  <a:pt x="12" y="0"/>
                </a:lnTo>
                <a:lnTo>
                  <a:pt x="12" y="1"/>
                </a:lnTo>
                <a:lnTo>
                  <a:pt x="11" y="3"/>
                </a:lnTo>
                <a:lnTo>
                  <a:pt x="11" y="4"/>
                </a:lnTo>
                <a:lnTo>
                  <a:pt x="10" y="6"/>
                </a:lnTo>
                <a:lnTo>
                  <a:pt x="9" y="7"/>
                </a:lnTo>
                <a:lnTo>
                  <a:pt x="8" y="7"/>
                </a:lnTo>
                <a:lnTo>
                  <a:pt x="6" y="8"/>
                </a:lnTo>
                <a:lnTo>
                  <a:pt x="4" y="9"/>
                </a:lnTo>
                <a:lnTo>
                  <a:pt x="1" y="10"/>
                </a:lnTo>
                <a:lnTo>
                  <a:pt x="0" y="10"/>
                </a:lnTo>
                <a:lnTo>
                  <a:pt x="0" y="20"/>
                </a:lnTo>
                <a:lnTo>
                  <a:pt x="2" y="20"/>
                </a:lnTo>
                <a:lnTo>
                  <a:pt x="6" y="19"/>
                </a:lnTo>
                <a:lnTo>
                  <a:pt x="10" y="18"/>
                </a:lnTo>
                <a:lnTo>
                  <a:pt x="14" y="16"/>
                </a:lnTo>
                <a:lnTo>
                  <a:pt x="15" y="15"/>
                </a:lnTo>
                <a:lnTo>
                  <a:pt x="16" y="13"/>
                </a:lnTo>
                <a:lnTo>
                  <a:pt x="18" y="12"/>
                </a:lnTo>
                <a:lnTo>
                  <a:pt x="19" y="10"/>
                </a:lnTo>
                <a:lnTo>
                  <a:pt x="21" y="7"/>
                </a:lnTo>
                <a:lnTo>
                  <a:pt x="21" y="5"/>
                </a:lnTo>
                <a:lnTo>
                  <a:pt x="22" y="2"/>
                </a:lnTo>
                <a:lnTo>
                  <a:pt x="22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2" name=""/>
          <p:cNvSpPr/>
          <p:nvPr/>
        </p:nvSpPr>
        <p:spPr>
          <a:xfrm>
            <a:off x="1554120" y="4856040"/>
            <a:ext cx="49320" cy="128880"/>
          </a:xfrm>
          <a:custGeom>
            <a:avLst/>
            <a:gdLst/>
            <a:ahLst/>
            <a:rect l="l" t="t" r="r" b="b"/>
            <a:pathLst>
              <a:path w="31" h="81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3"/>
                </a:lnTo>
                <a:lnTo>
                  <a:pt x="2" y="19"/>
                </a:lnTo>
                <a:lnTo>
                  <a:pt x="4" y="25"/>
                </a:lnTo>
                <a:lnTo>
                  <a:pt x="5" y="30"/>
                </a:lnTo>
                <a:lnTo>
                  <a:pt x="7" y="36"/>
                </a:lnTo>
                <a:lnTo>
                  <a:pt x="9" y="41"/>
                </a:lnTo>
                <a:lnTo>
                  <a:pt x="10" y="46"/>
                </a:lnTo>
                <a:lnTo>
                  <a:pt x="15" y="57"/>
                </a:lnTo>
                <a:lnTo>
                  <a:pt x="17" y="65"/>
                </a:lnTo>
                <a:lnTo>
                  <a:pt x="19" y="70"/>
                </a:lnTo>
                <a:lnTo>
                  <a:pt x="20" y="73"/>
                </a:lnTo>
                <a:lnTo>
                  <a:pt x="20" y="78"/>
                </a:lnTo>
                <a:lnTo>
                  <a:pt x="21" y="81"/>
                </a:lnTo>
                <a:lnTo>
                  <a:pt x="31" y="81"/>
                </a:lnTo>
                <a:lnTo>
                  <a:pt x="31" y="76"/>
                </a:lnTo>
                <a:lnTo>
                  <a:pt x="30" y="71"/>
                </a:lnTo>
                <a:lnTo>
                  <a:pt x="29" y="67"/>
                </a:lnTo>
                <a:lnTo>
                  <a:pt x="27" y="62"/>
                </a:lnTo>
                <a:lnTo>
                  <a:pt x="24" y="53"/>
                </a:lnTo>
                <a:lnTo>
                  <a:pt x="20" y="43"/>
                </a:lnTo>
                <a:lnTo>
                  <a:pt x="18" y="38"/>
                </a:lnTo>
                <a:lnTo>
                  <a:pt x="17" y="33"/>
                </a:lnTo>
                <a:lnTo>
                  <a:pt x="15" y="28"/>
                </a:lnTo>
                <a:lnTo>
                  <a:pt x="13" y="22"/>
                </a:lnTo>
                <a:lnTo>
                  <a:pt x="12" y="17"/>
                </a:lnTo>
                <a:lnTo>
                  <a:pt x="11" y="11"/>
                </a:lnTo>
                <a:lnTo>
                  <a:pt x="10" y="6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3" name=""/>
          <p:cNvSpPr/>
          <p:nvPr/>
        </p:nvSpPr>
        <p:spPr>
          <a:xfrm>
            <a:off x="1554120" y="4805280"/>
            <a:ext cx="25560" cy="50760"/>
          </a:xfrm>
          <a:custGeom>
            <a:avLst/>
            <a:gdLst/>
            <a:ahLst/>
            <a:rect l="l" t="t" r="r" b="b"/>
            <a:pathLst>
              <a:path w="16" h="32">
                <a:moveTo>
                  <a:pt x="5" y="0"/>
                </a:moveTo>
                <a:lnTo>
                  <a:pt x="5" y="0"/>
                </a:lnTo>
                <a:lnTo>
                  <a:pt x="5" y="4"/>
                </a:lnTo>
                <a:lnTo>
                  <a:pt x="4" y="8"/>
                </a:lnTo>
                <a:lnTo>
                  <a:pt x="4" y="11"/>
                </a:lnTo>
                <a:lnTo>
                  <a:pt x="3" y="15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2"/>
                </a:lnTo>
                <a:lnTo>
                  <a:pt x="10" y="32"/>
                </a:lnTo>
                <a:lnTo>
                  <a:pt x="10" y="29"/>
                </a:lnTo>
                <a:lnTo>
                  <a:pt x="11" y="24"/>
                </a:lnTo>
                <a:lnTo>
                  <a:pt x="12" y="21"/>
                </a:lnTo>
                <a:lnTo>
                  <a:pt x="13" y="17"/>
                </a:lnTo>
                <a:lnTo>
                  <a:pt x="14" y="14"/>
                </a:lnTo>
                <a:lnTo>
                  <a:pt x="15" y="10"/>
                </a:lnTo>
                <a:lnTo>
                  <a:pt x="16" y="5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4" name=""/>
          <p:cNvSpPr/>
          <p:nvPr/>
        </p:nvSpPr>
        <p:spPr>
          <a:xfrm>
            <a:off x="1546200" y="4770360"/>
            <a:ext cx="33480" cy="34920"/>
          </a:xfrm>
          <a:custGeom>
            <a:avLst/>
            <a:gdLst/>
            <a:ahLst/>
            <a:rect l="l" t="t" r="r" b="b"/>
            <a:pathLst>
              <a:path w="21" h="2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2" y="6"/>
                </a:lnTo>
                <a:lnTo>
                  <a:pt x="2" y="7"/>
                </a:lnTo>
                <a:lnTo>
                  <a:pt x="4" y="11"/>
                </a:lnTo>
                <a:lnTo>
                  <a:pt x="6" y="13"/>
                </a:lnTo>
                <a:lnTo>
                  <a:pt x="8" y="15"/>
                </a:lnTo>
                <a:lnTo>
                  <a:pt x="9" y="18"/>
                </a:lnTo>
                <a:lnTo>
                  <a:pt x="9" y="18"/>
                </a:lnTo>
                <a:lnTo>
                  <a:pt x="10" y="20"/>
                </a:lnTo>
                <a:lnTo>
                  <a:pt x="10" y="21"/>
                </a:lnTo>
                <a:lnTo>
                  <a:pt x="10" y="22"/>
                </a:lnTo>
                <a:lnTo>
                  <a:pt x="21" y="22"/>
                </a:lnTo>
                <a:lnTo>
                  <a:pt x="21" y="19"/>
                </a:lnTo>
                <a:lnTo>
                  <a:pt x="20" y="18"/>
                </a:lnTo>
                <a:lnTo>
                  <a:pt x="19" y="15"/>
                </a:lnTo>
                <a:lnTo>
                  <a:pt x="18" y="13"/>
                </a:lnTo>
                <a:lnTo>
                  <a:pt x="16" y="10"/>
                </a:lnTo>
                <a:lnTo>
                  <a:pt x="15" y="7"/>
                </a:lnTo>
                <a:lnTo>
                  <a:pt x="12" y="4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5" name=""/>
          <p:cNvSpPr/>
          <p:nvPr/>
        </p:nvSpPr>
        <p:spPr>
          <a:xfrm>
            <a:off x="1546200" y="4660920"/>
            <a:ext cx="44640" cy="109440"/>
          </a:xfrm>
          <a:custGeom>
            <a:avLst/>
            <a:gdLst/>
            <a:ahLst/>
            <a:rect l="l" t="t" r="r" b="b"/>
            <a:pathLst>
              <a:path w="28" h="69">
                <a:moveTo>
                  <a:pt x="17" y="0"/>
                </a:moveTo>
                <a:lnTo>
                  <a:pt x="17" y="0"/>
                </a:lnTo>
                <a:lnTo>
                  <a:pt x="17" y="4"/>
                </a:lnTo>
                <a:lnTo>
                  <a:pt x="16" y="8"/>
                </a:lnTo>
                <a:lnTo>
                  <a:pt x="15" y="13"/>
                </a:lnTo>
                <a:lnTo>
                  <a:pt x="15" y="17"/>
                </a:lnTo>
                <a:lnTo>
                  <a:pt x="12" y="27"/>
                </a:lnTo>
                <a:lnTo>
                  <a:pt x="9" y="35"/>
                </a:lnTo>
                <a:lnTo>
                  <a:pt x="6" y="44"/>
                </a:lnTo>
                <a:lnTo>
                  <a:pt x="2" y="53"/>
                </a:lnTo>
                <a:lnTo>
                  <a:pt x="2" y="56"/>
                </a:lnTo>
                <a:lnTo>
                  <a:pt x="1" y="61"/>
                </a:lnTo>
                <a:lnTo>
                  <a:pt x="0" y="64"/>
                </a:lnTo>
                <a:lnTo>
                  <a:pt x="0" y="69"/>
                </a:lnTo>
                <a:lnTo>
                  <a:pt x="10" y="69"/>
                </a:lnTo>
                <a:lnTo>
                  <a:pt x="10" y="66"/>
                </a:lnTo>
                <a:lnTo>
                  <a:pt x="11" y="62"/>
                </a:lnTo>
                <a:lnTo>
                  <a:pt x="11" y="59"/>
                </a:lnTo>
                <a:lnTo>
                  <a:pt x="12" y="55"/>
                </a:lnTo>
                <a:lnTo>
                  <a:pt x="15" y="48"/>
                </a:lnTo>
                <a:lnTo>
                  <a:pt x="18" y="39"/>
                </a:lnTo>
                <a:lnTo>
                  <a:pt x="22" y="29"/>
                </a:lnTo>
                <a:lnTo>
                  <a:pt x="24" y="20"/>
                </a:lnTo>
                <a:lnTo>
                  <a:pt x="26" y="14"/>
                </a:lnTo>
                <a:lnTo>
                  <a:pt x="27" y="10"/>
                </a:lnTo>
                <a:lnTo>
                  <a:pt x="28" y="5"/>
                </a:lnTo>
                <a:lnTo>
                  <a:pt x="28" y="0"/>
                </a:lnTo>
                <a:lnTo>
                  <a:pt x="1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6" name=""/>
          <p:cNvSpPr/>
          <p:nvPr/>
        </p:nvSpPr>
        <p:spPr>
          <a:xfrm>
            <a:off x="1573200" y="4619520"/>
            <a:ext cx="20520" cy="41400"/>
          </a:xfrm>
          <a:custGeom>
            <a:avLst/>
            <a:gdLst/>
            <a:ahLst/>
            <a:rect l="l" t="t" r="r" b="b"/>
            <a:pathLst>
              <a:path w="13" h="26">
                <a:moveTo>
                  <a:pt x="3" y="1"/>
                </a:move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1" y="20"/>
                </a:lnTo>
                <a:lnTo>
                  <a:pt x="1" y="26"/>
                </a:lnTo>
                <a:lnTo>
                  <a:pt x="12" y="26"/>
                </a:lnTo>
                <a:lnTo>
                  <a:pt x="11" y="19"/>
                </a:lnTo>
                <a:lnTo>
                  <a:pt x="10" y="13"/>
                </a:lnTo>
                <a:lnTo>
                  <a:pt x="10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3" y="5"/>
                </a:lnTo>
                <a:lnTo>
                  <a:pt x="3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7" name=""/>
          <p:cNvSpPr/>
          <p:nvPr/>
        </p:nvSpPr>
        <p:spPr>
          <a:xfrm>
            <a:off x="1576440" y="4595760"/>
            <a:ext cx="63360" cy="33480"/>
          </a:xfrm>
          <a:custGeom>
            <a:avLst/>
            <a:gdLst/>
            <a:ahLst/>
            <a:rect l="l" t="t" r="r" b="b"/>
            <a:pathLst>
              <a:path w="40" h="21">
                <a:moveTo>
                  <a:pt x="29" y="0"/>
                </a:moveTo>
                <a:lnTo>
                  <a:pt x="29" y="0"/>
                </a:lnTo>
                <a:lnTo>
                  <a:pt x="29" y="1"/>
                </a:lnTo>
                <a:lnTo>
                  <a:pt x="28" y="1"/>
                </a:lnTo>
                <a:lnTo>
                  <a:pt x="28" y="2"/>
                </a:lnTo>
                <a:lnTo>
                  <a:pt x="27" y="3"/>
                </a:lnTo>
                <a:lnTo>
                  <a:pt x="26" y="3"/>
                </a:lnTo>
                <a:lnTo>
                  <a:pt x="24" y="4"/>
                </a:lnTo>
                <a:lnTo>
                  <a:pt x="21" y="5"/>
                </a:lnTo>
                <a:lnTo>
                  <a:pt x="20" y="6"/>
                </a:lnTo>
                <a:lnTo>
                  <a:pt x="14" y="8"/>
                </a:lnTo>
                <a:lnTo>
                  <a:pt x="9" y="10"/>
                </a:lnTo>
                <a:lnTo>
                  <a:pt x="7" y="11"/>
                </a:lnTo>
                <a:lnTo>
                  <a:pt x="5" y="12"/>
                </a:lnTo>
                <a:lnTo>
                  <a:pt x="2" y="14"/>
                </a:lnTo>
                <a:lnTo>
                  <a:pt x="0" y="17"/>
                </a:lnTo>
                <a:lnTo>
                  <a:pt x="10" y="21"/>
                </a:lnTo>
                <a:lnTo>
                  <a:pt x="11" y="20"/>
                </a:lnTo>
                <a:lnTo>
                  <a:pt x="12" y="20"/>
                </a:lnTo>
                <a:lnTo>
                  <a:pt x="14" y="19"/>
                </a:lnTo>
                <a:lnTo>
                  <a:pt x="18" y="17"/>
                </a:lnTo>
                <a:lnTo>
                  <a:pt x="23" y="16"/>
                </a:lnTo>
                <a:lnTo>
                  <a:pt x="26" y="15"/>
                </a:lnTo>
                <a:lnTo>
                  <a:pt x="28" y="14"/>
                </a:lnTo>
                <a:lnTo>
                  <a:pt x="31" y="12"/>
                </a:lnTo>
                <a:lnTo>
                  <a:pt x="34" y="11"/>
                </a:lnTo>
                <a:lnTo>
                  <a:pt x="35" y="9"/>
                </a:lnTo>
                <a:lnTo>
                  <a:pt x="38" y="6"/>
                </a:lnTo>
                <a:lnTo>
                  <a:pt x="39" y="3"/>
                </a:lnTo>
                <a:lnTo>
                  <a:pt x="40" y="0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8" name=""/>
          <p:cNvSpPr/>
          <p:nvPr/>
        </p:nvSpPr>
        <p:spPr>
          <a:xfrm>
            <a:off x="1612800" y="457668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0" y="3"/>
                </a:moveTo>
                <a:lnTo>
                  <a:pt x="0" y="4"/>
                </a:lnTo>
                <a:lnTo>
                  <a:pt x="2" y="7"/>
                </a:lnTo>
                <a:lnTo>
                  <a:pt x="4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7" y="12"/>
                </a:lnTo>
                <a:lnTo>
                  <a:pt x="17" y="9"/>
                </a:lnTo>
                <a:lnTo>
                  <a:pt x="16" y="8"/>
                </a:lnTo>
                <a:lnTo>
                  <a:pt x="15" y="6"/>
                </a:lnTo>
                <a:lnTo>
                  <a:pt x="14" y="4"/>
                </a:lnTo>
                <a:lnTo>
                  <a:pt x="12" y="2"/>
                </a:lnTo>
                <a:lnTo>
                  <a:pt x="10" y="0"/>
                </a:lnTo>
                <a:lnTo>
                  <a:pt x="11" y="1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9" name=""/>
          <p:cNvSpPr/>
          <p:nvPr/>
        </p:nvSpPr>
        <p:spPr>
          <a:xfrm>
            <a:off x="1557360" y="4386240"/>
            <a:ext cx="71280" cy="195120"/>
          </a:xfrm>
          <a:custGeom>
            <a:avLst/>
            <a:gdLst/>
            <a:ahLst/>
            <a:rect l="l" t="t" r="r" b="b"/>
            <a:pathLst>
              <a:path w="45" h="123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1" y="17"/>
                </a:lnTo>
                <a:lnTo>
                  <a:pt x="2" y="26"/>
                </a:lnTo>
                <a:lnTo>
                  <a:pt x="4" y="34"/>
                </a:lnTo>
                <a:lnTo>
                  <a:pt x="5" y="42"/>
                </a:lnTo>
                <a:lnTo>
                  <a:pt x="8" y="49"/>
                </a:lnTo>
                <a:lnTo>
                  <a:pt x="10" y="57"/>
                </a:lnTo>
                <a:lnTo>
                  <a:pt x="14" y="65"/>
                </a:lnTo>
                <a:lnTo>
                  <a:pt x="19" y="81"/>
                </a:lnTo>
                <a:lnTo>
                  <a:pt x="24" y="95"/>
                </a:lnTo>
                <a:lnTo>
                  <a:pt x="30" y="109"/>
                </a:lnTo>
                <a:lnTo>
                  <a:pt x="36" y="123"/>
                </a:lnTo>
                <a:lnTo>
                  <a:pt x="45" y="120"/>
                </a:lnTo>
                <a:lnTo>
                  <a:pt x="40" y="106"/>
                </a:lnTo>
                <a:lnTo>
                  <a:pt x="34" y="91"/>
                </a:lnTo>
                <a:lnTo>
                  <a:pt x="29" y="77"/>
                </a:lnTo>
                <a:lnTo>
                  <a:pt x="22" y="62"/>
                </a:lnTo>
                <a:lnTo>
                  <a:pt x="20" y="55"/>
                </a:lnTo>
                <a:lnTo>
                  <a:pt x="18" y="47"/>
                </a:lnTo>
                <a:lnTo>
                  <a:pt x="15" y="40"/>
                </a:lnTo>
                <a:lnTo>
                  <a:pt x="14" y="32"/>
                </a:lnTo>
                <a:lnTo>
                  <a:pt x="12" y="24"/>
                </a:lnTo>
                <a:lnTo>
                  <a:pt x="11" y="16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0" name=""/>
          <p:cNvSpPr/>
          <p:nvPr/>
        </p:nvSpPr>
        <p:spPr>
          <a:xfrm>
            <a:off x="1557360" y="4334040"/>
            <a:ext cx="55440" cy="52200"/>
          </a:xfrm>
          <a:custGeom>
            <a:avLst/>
            <a:gdLst/>
            <a:ahLst/>
            <a:rect l="l" t="t" r="r" b="b"/>
            <a:pathLst>
              <a:path w="35" h="33">
                <a:moveTo>
                  <a:pt x="24" y="2"/>
                </a:moveTo>
                <a:lnTo>
                  <a:pt x="25" y="0"/>
                </a:lnTo>
                <a:lnTo>
                  <a:pt x="22" y="3"/>
                </a:lnTo>
                <a:lnTo>
                  <a:pt x="20" y="7"/>
                </a:lnTo>
                <a:lnTo>
                  <a:pt x="17" y="9"/>
                </a:lnTo>
                <a:lnTo>
                  <a:pt x="15" y="12"/>
                </a:lnTo>
                <a:lnTo>
                  <a:pt x="11" y="16"/>
                </a:lnTo>
                <a:lnTo>
                  <a:pt x="8" y="18"/>
                </a:lnTo>
                <a:lnTo>
                  <a:pt x="5" y="21"/>
                </a:lnTo>
                <a:lnTo>
                  <a:pt x="2" y="24"/>
                </a:lnTo>
                <a:lnTo>
                  <a:pt x="2" y="26"/>
                </a:lnTo>
                <a:lnTo>
                  <a:pt x="1" y="29"/>
                </a:lnTo>
                <a:lnTo>
                  <a:pt x="0" y="30"/>
                </a:lnTo>
                <a:lnTo>
                  <a:pt x="0" y="33"/>
                </a:lnTo>
                <a:lnTo>
                  <a:pt x="10" y="33"/>
                </a:lnTo>
                <a:lnTo>
                  <a:pt x="10" y="32"/>
                </a:lnTo>
                <a:lnTo>
                  <a:pt x="10" y="31"/>
                </a:lnTo>
                <a:lnTo>
                  <a:pt x="10" y="30"/>
                </a:lnTo>
                <a:lnTo>
                  <a:pt x="11" y="30"/>
                </a:lnTo>
                <a:lnTo>
                  <a:pt x="12" y="29"/>
                </a:lnTo>
                <a:lnTo>
                  <a:pt x="15" y="26"/>
                </a:lnTo>
                <a:lnTo>
                  <a:pt x="18" y="23"/>
                </a:lnTo>
                <a:lnTo>
                  <a:pt x="22" y="19"/>
                </a:lnTo>
                <a:lnTo>
                  <a:pt x="25" y="16"/>
                </a:lnTo>
                <a:lnTo>
                  <a:pt x="29" y="13"/>
                </a:lnTo>
                <a:lnTo>
                  <a:pt x="31" y="9"/>
                </a:lnTo>
                <a:lnTo>
                  <a:pt x="34" y="5"/>
                </a:lnTo>
                <a:lnTo>
                  <a:pt x="35" y="2"/>
                </a:lnTo>
                <a:lnTo>
                  <a:pt x="24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1" name=""/>
          <p:cNvSpPr/>
          <p:nvPr/>
        </p:nvSpPr>
        <p:spPr>
          <a:xfrm>
            <a:off x="1595520" y="4273560"/>
            <a:ext cx="44280" cy="63360"/>
          </a:xfrm>
          <a:custGeom>
            <a:avLst/>
            <a:gdLst/>
            <a:ahLst/>
            <a:rect l="l" t="t" r="r" b="b"/>
            <a:pathLst>
              <a:path w="28" h="40">
                <a:moveTo>
                  <a:pt x="17" y="0"/>
                </a:moveTo>
                <a:lnTo>
                  <a:pt x="17" y="0"/>
                </a:lnTo>
                <a:lnTo>
                  <a:pt x="17" y="4"/>
                </a:lnTo>
                <a:lnTo>
                  <a:pt x="17" y="8"/>
                </a:lnTo>
                <a:lnTo>
                  <a:pt x="16" y="10"/>
                </a:lnTo>
                <a:lnTo>
                  <a:pt x="15" y="12"/>
                </a:lnTo>
                <a:lnTo>
                  <a:pt x="15" y="14"/>
                </a:lnTo>
                <a:lnTo>
                  <a:pt x="13" y="15"/>
                </a:lnTo>
                <a:lnTo>
                  <a:pt x="12" y="16"/>
                </a:lnTo>
                <a:lnTo>
                  <a:pt x="10" y="17"/>
                </a:lnTo>
                <a:lnTo>
                  <a:pt x="9" y="19"/>
                </a:lnTo>
                <a:lnTo>
                  <a:pt x="7" y="20"/>
                </a:lnTo>
                <a:lnTo>
                  <a:pt x="5" y="22"/>
                </a:lnTo>
                <a:lnTo>
                  <a:pt x="3" y="25"/>
                </a:lnTo>
                <a:lnTo>
                  <a:pt x="1" y="28"/>
                </a:lnTo>
                <a:lnTo>
                  <a:pt x="1" y="31"/>
                </a:lnTo>
                <a:lnTo>
                  <a:pt x="0" y="36"/>
                </a:lnTo>
                <a:lnTo>
                  <a:pt x="0" y="40"/>
                </a:lnTo>
                <a:lnTo>
                  <a:pt x="10" y="40"/>
                </a:lnTo>
                <a:lnTo>
                  <a:pt x="10" y="36"/>
                </a:lnTo>
                <a:lnTo>
                  <a:pt x="11" y="33"/>
                </a:lnTo>
                <a:lnTo>
                  <a:pt x="11" y="31"/>
                </a:lnTo>
                <a:lnTo>
                  <a:pt x="12" y="30"/>
                </a:lnTo>
                <a:lnTo>
                  <a:pt x="13" y="29"/>
                </a:lnTo>
                <a:lnTo>
                  <a:pt x="14" y="27"/>
                </a:lnTo>
                <a:lnTo>
                  <a:pt x="15" y="26"/>
                </a:lnTo>
                <a:lnTo>
                  <a:pt x="17" y="25"/>
                </a:lnTo>
                <a:lnTo>
                  <a:pt x="19" y="23"/>
                </a:lnTo>
                <a:lnTo>
                  <a:pt x="21" y="22"/>
                </a:lnTo>
                <a:lnTo>
                  <a:pt x="22" y="20"/>
                </a:lnTo>
                <a:lnTo>
                  <a:pt x="24" y="16"/>
                </a:lnTo>
                <a:lnTo>
                  <a:pt x="26" y="14"/>
                </a:lnTo>
                <a:lnTo>
                  <a:pt x="27" y="9"/>
                </a:lnTo>
                <a:lnTo>
                  <a:pt x="27" y="5"/>
                </a:lnTo>
                <a:lnTo>
                  <a:pt x="28" y="0"/>
                </a:lnTo>
                <a:lnTo>
                  <a:pt x="1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2" name=""/>
          <p:cNvSpPr/>
          <p:nvPr/>
        </p:nvSpPr>
        <p:spPr>
          <a:xfrm>
            <a:off x="1603440" y="4202280"/>
            <a:ext cx="36360" cy="71280"/>
          </a:xfrm>
          <a:custGeom>
            <a:avLst/>
            <a:gdLst/>
            <a:ahLst/>
            <a:rect l="l" t="t" r="r" b="b"/>
            <a:pathLst>
              <a:path w="23" h="45">
                <a:moveTo>
                  <a:pt x="0" y="0"/>
                </a:moveTo>
                <a:lnTo>
                  <a:pt x="0" y="7"/>
                </a:lnTo>
                <a:lnTo>
                  <a:pt x="2" y="11"/>
                </a:lnTo>
                <a:lnTo>
                  <a:pt x="5" y="15"/>
                </a:lnTo>
                <a:lnTo>
                  <a:pt x="7" y="19"/>
                </a:lnTo>
                <a:lnTo>
                  <a:pt x="9" y="23"/>
                </a:lnTo>
                <a:lnTo>
                  <a:pt x="10" y="27"/>
                </a:lnTo>
                <a:lnTo>
                  <a:pt x="12" y="33"/>
                </a:lnTo>
                <a:lnTo>
                  <a:pt x="13" y="39"/>
                </a:lnTo>
                <a:lnTo>
                  <a:pt x="13" y="45"/>
                </a:lnTo>
                <a:lnTo>
                  <a:pt x="23" y="45"/>
                </a:lnTo>
                <a:lnTo>
                  <a:pt x="22" y="38"/>
                </a:lnTo>
                <a:lnTo>
                  <a:pt x="21" y="31"/>
                </a:lnTo>
                <a:lnTo>
                  <a:pt x="20" y="25"/>
                </a:lnTo>
                <a:lnTo>
                  <a:pt x="19" y="19"/>
                </a:lnTo>
                <a:lnTo>
                  <a:pt x="16" y="14"/>
                </a:lnTo>
                <a:lnTo>
                  <a:pt x="14" y="10"/>
                </a:lnTo>
                <a:lnTo>
                  <a:pt x="11" y="5"/>
                </a:lnTo>
                <a:lnTo>
                  <a:pt x="8" y="2"/>
                </a:lnTo>
                <a:lnTo>
                  <a:pt x="7" y="8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3" name=""/>
          <p:cNvSpPr/>
          <p:nvPr/>
        </p:nvSpPr>
        <p:spPr>
          <a:xfrm>
            <a:off x="1604880" y="4075200"/>
            <a:ext cx="71640" cy="139680"/>
          </a:xfrm>
          <a:custGeom>
            <a:avLst/>
            <a:gdLst/>
            <a:ahLst/>
            <a:rect l="l" t="t" r="r" b="b"/>
            <a:pathLst>
              <a:path w="45" h="88">
                <a:moveTo>
                  <a:pt x="35" y="4"/>
                </a:moveTo>
                <a:lnTo>
                  <a:pt x="39" y="0"/>
                </a:lnTo>
                <a:lnTo>
                  <a:pt x="36" y="1"/>
                </a:lnTo>
                <a:lnTo>
                  <a:pt x="33" y="2"/>
                </a:lnTo>
                <a:lnTo>
                  <a:pt x="31" y="3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3"/>
                </a:lnTo>
                <a:lnTo>
                  <a:pt x="24" y="16"/>
                </a:lnTo>
                <a:lnTo>
                  <a:pt x="21" y="21"/>
                </a:lnTo>
                <a:lnTo>
                  <a:pt x="19" y="27"/>
                </a:lnTo>
                <a:lnTo>
                  <a:pt x="17" y="34"/>
                </a:lnTo>
                <a:lnTo>
                  <a:pt x="16" y="40"/>
                </a:lnTo>
                <a:lnTo>
                  <a:pt x="14" y="47"/>
                </a:lnTo>
                <a:lnTo>
                  <a:pt x="13" y="53"/>
                </a:lnTo>
                <a:lnTo>
                  <a:pt x="11" y="59"/>
                </a:lnTo>
                <a:lnTo>
                  <a:pt x="10" y="65"/>
                </a:lnTo>
                <a:lnTo>
                  <a:pt x="7" y="71"/>
                </a:lnTo>
                <a:lnTo>
                  <a:pt x="4" y="75"/>
                </a:lnTo>
                <a:lnTo>
                  <a:pt x="4" y="76"/>
                </a:lnTo>
                <a:lnTo>
                  <a:pt x="3" y="78"/>
                </a:lnTo>
                <a:lnTo>
                  <a:pt x="2" y="79"/>
                </a:lnTo>
                <a:lnTo>
                  <a:pt x="0" y="80"/>
                </a:lnTo>
                <a:lnTo>
                  <a:pt x="6" y="88"/>
                </a:lnTo>
                <a:lnTo>
                  <a:pt x="9" y="86"/>
                </a:lnTo>
                <a:lnTo>
                  <a:pt x="10" y="84"/>
                </a:lnTo>
                <a:lnTo>
                  <a:pt x="12" y="82"/>
                </a:lnTo>
                <a:lnTo>
                  <a:pt x="14" y="79"/>
                </a:lnTo>
                <a:lnTo>
                  <a:pt x="17" y="74"/>
                </a:lnTo>
                <a:lnTo>
                  <a:pt x="19" y="68"/>
                </a:lnTo>
                <a:lnTo>
                  <a:pt x="21" y="62"/>
                </a:lnTo>
                <a:lnTo>
                  <a:pt x="23" y="56"/>
                </a:lnTo>
                <a:lnTo>
                  <a:pt x="24" y="49"/>
                </a:lnTo>
                <a:lnTo>
                  <a:pt x="26" y="42"/>
                </a:lnTo>
                <a:lnTo>
                  <a:pt x="28" y="36"/>
                </a:lnTo>
                <a:lnTo>
                  <a:pt x="30" y="30"/>
                </a:lnTo>
                <a:lnTo>
                  <a:pt x="31" y="24"/>
                </a:lnTo>
                <a:lnTo>
                  <a:pt x="33" y="19"/>
                </a:lnTo>
                <a:lnTo>
                  <a:pt x="34" y="17"/>
                </a:lnTo>
                <a:lnTo>
                  <a:pt x="35" y="16"/>
                </a:lnTo>
                <a:lnTo>
                  <a:pt x="36" y="14"/>
                </a:lnTo>
                <a:lnTo>
                  <a:pt x="38" y="12"/>
                </a:lnTo>
                <a:lnTo>
                  <a:pt x="38" y="11"/>
                </a:lnTo>
                <a:lnTo>
                  <a:pt x="39" y="10"/>
                </a:lnTo>
                <a:lnTo>
                  <a:pt x="40" y="9"/>
                </a:lnTo>
                <a:lnTo>
                  <a:pt x="41" y="9"/>
                </a:lnTo>
                <a:lnTo>
                  <a:pt x="45" y="4"/>
                </a:lnTo>
                <a:lnTo>
                  <a:pt x="35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4" name=""/>
          <p:cNvSpPr/>
          <p:nvPr/>
        </p:nvSpPr>
        <p:spPr>
          <a:xfrm>
            <a:off x="1670040" y="4083120"/>
            <a:ext cx="6480" cy="1440"/>
          </a:xfrm>
          <a:custGeom>
            <a:avLst/>
            <a:gdLst/>
            <a:ahLst/>
            <a:rect l="l" t="t" r="r" b="b"/>
            <a:pathLst>
              <a:path w="4" h="0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5" name=""/>
          <p:cNvSpPr/>
          <p:nvPr/>
        </p:nvSpPr>
        <p:spPr>
          <a:xfrm>
            <a:off x="1660680" y="3971880"/>
            <a:ext cx="15840" cy="111240"/>
          </a:xfrm>
          <a:custGeom>
            <a:avLst/>
            <a:gdLst/>
            <a:ahLst/>
            <a:rect l="l" t="t" r="r" b="b"/>
            <a:pathLst>
              <a:path w="10" h="70">
                <a:moveTo>
                  <a:pt x="6" y="0"/>
                </a:moveTo>
                <a:lnTo>
                  <a:pt x="0" y="4"/>
                </a:lnTo>
                <a:lnTo>
                  <a:pt x="0" y="70"/>
                </a:lnTo>
                <a:lnTo>
                  <a:pt x="10" y="70"/>
                </a:lnTo>
                <a:lnTo>
                  <a:pt x="10" y="4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6" name=""/>
          <p:cNvSpPr/>
          <p:nvPr/>
        </p:nvSpPr>
        <p:spPr>
          <a:xfrm>
            <a:off x="1670040" y="3971880"/>
            <a:ext cx="144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0"/>
                </a:move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7" name=""/>
          <p:cNvSpPr/>
          <p:nvPr/>
        </p:nvSpPr>
        <p:spPr>
          <a:xfrm>
            <a:off x="1584360" y="3830760"/>
            <a:ext cx="85680" cy="155520"/>
          </a:xfrm>
          <a:custGeom>
            <a:avLst/>
            <a:gdLst/>
            <a:ahLst/>
            <a:rect l="l" t="t" r="r" b="b"/>
            <a:pathLst>
              <a:path w="54" h="98">
                <a:moveTo>
                  <a:pt x="1" y="0"/>
                </a:moveTo>
                <a:lnTo>
                  <a:pt x="0" y="9"/>
                </a:lnTo>
                <a:lnTo>
                  <a:pt x="2" y="11"/>
                </a:lnTo>
                <a:lnTo>
                  <a:pt x="4" y="12"/>
                </a:lnTo>
                <a:lnTo>
                  <a:pt x="7" y="15"/>
                </a:lnTo>
                <a:lnTo>
                  <a:pt x="9" y="18"/>
                </a:lnTo>
                <a:lnTo>
                  <a:pt x="10" y="19"/>
                </a:lnTo>
                <a:lnTo>
                  <a:pt x="11" y="23"/>
                </a:lnTo>
                <a:lnTo>
                  <a:pt x="13" y="25"/>
                </a:lnTo>
                <a:lnTo>
                  <a:pt x="14" y="28"/>
                </a:lnTo>
                <a:lnTo>
                  <a:pt x="16" y="35"/>
                </a:lnTo>
                <a:lnTo>
                  <a:pt x="18" y="41"/>
                </a:lnTo>
                <a:lnTo>
                  <a:pt x="19" y="48"/>
                </a:lnTo>
                <a:lnTo>
                  <a:pt x="21" y="56"/>
                </a:lnTo>
                <a:lnTo>
                  <a:pt x="23" y="63"/>
                </a:lnTo>
                <a:lnTo>
                  <a:pt x="24" y="70"/>
                </a:lnTo>
                <a:lnTo>
                  <a:pt x="25" y="73"/>
                </a:lnTo>
                <a:lnTo>
                  <a:pt x="27" y="76"/>
                </a:lnTo>
                <a:lnTo>
                  <a:pt x="28" y="80"/>
                </a:lnTo>
                <a:lnTo>
                  <a:pt x="30" y="82"/>
                </a:lnTo>
                <a:lnTo>
                  <a:pt x="31" y="86"/>
                </a:lnTo>
                <a:lnTo>
                  <a:pt x="33" y="88"/>
                </a:lnTo>
                <a:lnTo>
                  <a:pt x="36" y="90"/>
                </a:lnTo>
                <a:lnTo>
                  <a:pt x="38" y="93"/>
                </a:lnTo>
                <a:lnTo>
                  <a:pt x="42" y="94"/>
                </a:lnTo>
                <a:lnTo>
                  <a:pt x="44" y="96"/>
                </a:lnTo>
                <a:lnTo>
                  <a:pt x="49" y="97"/>
                </a:lnTo>
                <a:lnTo>
                  <a:pt x="53" y="98"/>
                </a:lnTo>
                <a:lnTo>
                  <a:pt x="54" y="88"/>
                </a:lnTo>
                <a:lnTo>
                  <a:pt x="51" y="87"/>
                </a:lnTo>
                <a:lnTo>
                  <a:pt x="49" y="87"/>
                </a:lnTo>
                <a:lnTo>
                  <a:pt x="46" y="86"/>
                </a:lnTo>
                <a:lnTo>
                  <a:pt x="44" y="85"/>
                </a:lnTo>
                <a:lnTo>
                  <a:pt x="43" y="83"/>
                </a:lnTo>
                <a:lnTo>
                  <a:pt x="41" y="81"/>
                </a:lnTo>
                <a:lnTo>
                  <a:pt x="40" y="80"/>
                </a:lnTo>
                <a:lnTo>
                  <a:pt x="38" y="78"/>
                </a:lnTo>
                <a:lnTo>
                  <a:pt x="37" y="75"/>
                </a:lnTo>
                <a:lnTo>
                  <a:pt x="36" y="73"/>
                </a:lnTo>
                <a:lnTo>
                  <a:pt x="35" y="70"/>
                </a:lnTo>
                <a:lnTo>
                  <a:pt x="34" y="67"/>
                </a:lnTo>
                <a:lnTo>
                  <a:pt x="32" y="60"/>
                </a:lnTo>
                <a:lnTo>
                  <a:pt x="31" y="54"/>
                </a:lnTo>
                <a:lnTo>
                  <a:pt x="30" y="46"/>
                </a:lnTo>
                <a:lnTo>
                  <a:pt x="28" y="39"/>
                </a:lnTo>
                <a:lnTo>
                  <a:pt x="26" y="32"/>
                </a:lnTo>
                <a:lnTo>
                  <a:pt x="24" y="25"/>
                </a:lnTo>
                <a:lnTo>
                  <a:pt x="23" y="21"/>
                </a:lnTo>
                <a:lnTo>
                  <a:pt x="21" y="18"/>
                </a:lnTo>
                <a:lnTo>
                  <a:pt x="19" y="15"/>
                </a:lnTo>
                <a:lnTo>
                  <a:pt x="17" y="11"/>
                </a:lnTo>
                <a:lnTo>
                  <a:pt x="15" y="9"/>
                </a:lnTo>
                <a:lnTo>
                  <a:pt x="12" y="5"/>
                </a:lnTo>
                <a:lnTo>
                  <a:pt x="9" y="3"/>
                </a:lnTo>
                <a:lnTo>
                  <a:pt x="5" y="1"/>
                </a:lnTo>
                <a:lnTo>
                  <a:pt x="4" y="10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8" name=""/>
          <p:cNvSpPr/>
          <p:nvPr/>
        </p:nvSpPr>
        <p:spPr>
          <a:xfrm>
            <a:off x="1584360" y="382104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8" y="8"/>
                </a:moveTo>
                <a:lnTo>
                  <a:pt x="9" y="0"/>
                </a:lnTo>
                <a:lnTo>
                  <a:pt x="6" y="3"/>
                </a:lnTo>
                <a:lnTo>
                  <a:pt x="3" y="4"/>
                </a:lnTo>
                <a:lnTo>
                  <a:pt x="2" y="5"/>
                </a:lnTo>
                <a:lnTo>
                  <a:pt x="0" y="6"/>
                </a:lnTo>
                <a:lnTo>
                  <a:pt x="3" y="16"/>
                </a:lnTo>
                <a:lnTo>
                  <a:pt x="7" y="14"/>
                </a:lnTo>
                <a:lnTo>
                  <a:pt x="9" y="12"/>
                </a:lnTo>
                <a:lnTo>
                  <a:pt x="12" y="10"/>
                </a:lnTo>
                <a:lnTo>
                  <a:pt x="15" y="9"/>
                </a:lnTo>
                <a:lnTo>
                  <a:pt x="15" y="0"/>
                </a:lnTo>
                <a:lnTo>
                  <a:pt x="8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9" name=""/>
          <p:cNvSpPr/>
          <p:nvPr/>
        </p:nvSpPr>
        <p:spPr>
          <a:xfrm>
            <a:off x="1557360" y="3776760"/>
            <a:ext cx="50760" cy="58680"/>
          </a:xfrm>
          <a:custGeom>
            <a:avLst/>
            <a:gdLst/>
            <a:ahLst/>
            <a:rect l="l" t="t" r="r" b="b"/>
            <a:pathLst>
              <a:path w="32" h="37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3" y="14"/>
                </a:lnTo>
                <a:lnTo>
                  <a:pt x="5" y="17"/>
                </a:lnTo>
                <a:lnTo>
                  <a:pt x="7" y="19"/>
                </a:lnTo>
                <a:lnTo>
                  <a:pt x="8" y="22"/>
                </a:lnTo>
                <a:lnTo>
                  <a:pt x="11" y="24"/>
                </a:lnTo>
                <a:lnTo>
                  <a:pt x="15" y="29"/>
                </a:lnTo>
                <a:lnTo>
                  <a:pt x="19" y="32"/>
                </a:lnTo>
                <a:lnTo>
                  <a:pt x="23" y="35"/>
                </a:lnTo>
                <a:lnTo>
                  <a:pt x="26" y="37"/>
                </a:lnTo>
                <a:lnTo>
                  <a:pt x="32" y="29"/>
                </a:lnTo>
                <a:lnTo>
                  <a:pt x="29" y="26"/>
                </a:lnTo>
                <a:lnTo>
                  <a:pt x="25" y="24"/>
                </a:lnTo>
                <a:lnTo>
                  <a:pt x="22" y="21"/>
                </a:lnTo>
                <a:lnTo>
                  <a:pt x="18" y="17"/>
                </a:lnTo>
                <a:lnTo>
                  <a:pt x="16" y="16"/>
                </a:lnTo>
                <a:lnTo>
                  <a:pt x="15" y="14"/>
                </a:lnTo>
                <a:lnTo>
                  <a:pt x="14" y="12"/>
                </a:lnTo>
                <a:lnTo>
                  <a:pt x="12" y="10"/>
                </a:lnTo>
                <a:lnTo>
                  <a:pt x="11" y="7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0" name=""/>
          <p:cNvSpPr/>
          <p:nvPr/>
        </p:nvSpPr>
        <p:spPr>
          <a:xfrm>
            <a:off x="1557360" y="3608280"/>
            <a:ext cx="82440" cy="168480"/>
          </a:xfrm>
          <a:custGeom>
            <a:avLst/>
            <a:gdLst/>
            <a:ahLst/>
            <a:rect l="l" t="t" r="r" b="b"/>
            <a:pathLst>
              <a:path w="52" h="106">
                <a:moveTo>
                  <a:pt x="41" y="0"/>
                </a:moveTo>
                <a:lnTo>
                  <a:pt x="41" y="0"/>
                </a:lnTo>
                <a:lnTo>
                  <a:pt x="41" y="3"/>
                </a:lnTo>
                <a:lnTo>
                  <a:pt x="41" y="6"/>
                </a:lnTo>
                <a:lnTo>
                  <a:pt x="40" y="10"/>
                </a:lnTo>
                <a:lnTo>
                  <a:pt x="40" y="12"/>
                </a:lnTo>
                <a:lnTo>
                  <a:pt x="38" y="18"/>
                </a:lnTo>
                <a:lnTo>
                  <a:pt x="35" y="24"/>
                </a:lnTo>
                <a:lnTo>
                  <a:pt x="33" y="30"/>
                </a:lnTo>
                <a:lnTo>
                  <a:pt x="29" y="37"/>
                </a:lnTo>
                <a:lnTo>
                  <a:pt x="25" y="43"/>
                </a:lnTo>
                <a:lnTo>
                  <a:pt x="21" y="50"/>
                </a:lnTo>
                <a:lnTo>
                  <a:pt x="18" y="56"/>
                </a:lnTo>
                <a:lnTo>
                  <a:pt x="14" y="63"/>
                </a:lnTo>
                <a:lnTo>
                  <a:pt x="10" y="70"/>
                </a:lnTo>
                <a:lnTo>
                  <a:pt x="7" y="77"/>
                </a:lnTo>
                <a:lnTo>
                  <a:pt x="5" y="84"/>
                </a:lnTo>
                <a:lnTo>
                  <a:pt x="2" y="91"/>
                </a:lnTo>
                <a:lnTo>
                  <a:pt x="1" y="95"/>
                </a:lnTo>
                <a:lnTo>
                  <a:pt x="1" y="99"/>
                </a:lnTo>
                <a:lnTo>
                  <a:pt x="0" y="103"/>
                </a:lnTo>
                <a:lnTo>
                  <a:pt x="0" y="106"/>
                </a:lnTo>
                <a:lnTo>
                  <a:pt x="11" y="106"/>
                </a:lnTo>
                <a:lnTo>
                  <a:pt x="11" y="103"/>
                </a:lnTo>
                <a:lnTo>
                  <a:pt x="11" y="100"/>
                </a:lnTo>
                <a:lnTo>
                  <a:pt x="12" y="97"/>
                </a:lnTo>
                <a:lnTo>
                  <a:pt x="12" y="93"/>
                </a:lnTo>
                <a:lnTo>
                  <a:pt x="14" y="86"/>
                </a:lnTo>
                <a:lnTo>
                  <a:pt x="17" y="80"/>
                </a:lnTo>
                <a:lnTo>
                  <a:pt x="19" y="74"/>
                </a:lnTo>
                <a:lnTo>
                  <a:pt x="23" y="67"/>
                </a:lnTo>
                <a:lnTo>
                  <a:pt x="26" y="61"/>
                </a:lnTo>
                <a:lnTo>
                  <a:pt x="31" y="54"/>
                </a:lnTo>
                <a:lnTo>
                  <a:pt x="34" y="48"/>
                </a:lnTo>
                <a:lnTo>
                  <a:pt x="38" y="42"/>
                </a:lnTo>
                <a:lnTo>
                  <a:pt x="41" y="35"/>
                </a:lnTo>
                <a:lnTo>
                  <a:pt x="45" y="28"/>
                </a:lnTo>
                <a:lnTo>
                  <a:pt x="47" y="22"/>
                </a:lnTo>
                <a:lnTo>
                  <a:pt x="50" y="15"/>
                </a:lnTo>
                <a:lnTo>
                  <a:pt x="50" y="11"/>
                </a:lnTo>
                <a:lnTo>
                  <a:pt x="51" y="7"/>
                </a:lnTo>
                <a:lnTo>
                  <a:pt x="52" y="3"/>
                </a:lnTo>
                <a:lnTo>
                  <a:pt x="52" y="0"/>
                </a:lnTo>
                <a:lnTo>
                  <a:pt x="4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1" name=""/>
          <p:cNvSpPr/>
          <p:nvPr/>
        </p:nvSpPr>
        <p:spPr>
          <a:xfrm>
            <a:off x="1590840" y="3529080"/>
            <a:ext cx="48960" cy="79200"/>
          </a:xfrm>
          <a:custGeom>
            <a:avLst/>
            <a:gdLst/>
            <a:ahLst/>
            <a:rect l="l" t="t" r="r" b="b"/>
            <a:pathLst>
              <a:path w="31" h="50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3" y="13"/>
                </a:lnTo>
                <a:lnTo>
                  <a:pt x="4" y="17"/>
                </a:lnTo>
                <a:lnTo>
                  <a:pt x="5" y="20"/>
                </a:lnTo>
                <a:lnTo>
                  <a:pt x="7" y="24"/>
                </a:lnTo>
                <a:lnTo>
                  <a:pt x="9" y="27"/>
                </a:lnTo>
                <a:lnTo>
                  <a:pt x="11" y="30"/>
                </a:lnTo>
                <a:lnTo>
                  <a:pt x="14" y="36"/>
                </a:lnTo>
                <a:lnTo>
                  <a:pt x="18" y="40"/>
                </a:lnTo>
                <a:lnTo>
                  <a:pt x="19" y="43"/>
                </a:lnTo>
                <a:lnTo>
                  <a:pt x="19" y="46"/>
                </a:lnTo>
                <a:lnTo>
                  <a:pt x="20" y="47"/>
                </a:lnTo>
                <a:lnTo>
                  <a:pt x="20" y="50"/>
                </a:lnTo>
                <a:lnTo>
                  <a:pt x="31" y="50"/>
                </a:lnTo>
                <a:lnTo>
                  <a:pt x="31" y="46"/>
                </a:lnTo>
                <a:lnTo>
                  <a:pt x="30" y="43"/>
                </a:lnTo>
                <a:lnTo>
                  <a:pt x="28" y="39"/>
                </a:lnTo>
                <a:lnTo>
                  <a:pt x="26" y="37"/>
                </a:lnTo>
                <a:lnTo>
                  <a:pt x="24" y="31"/>
                </a:lnTo>
                <a:lnTo>
                  <a:pt x="20" y="25"/>
                </a:lnTo>
                <a:lnTo>
                  <a:pt x="18" y="22"/>
                </a:lnTo>
                <a:lnTo>
                  <a:pt x="16" y="19"/>
                </a:lnTo>
                <a:lnTo>
                  <a:pt x="15" y="17"/>
                </a:lnTo>
                <a:lnTo>
                  <a:pt x="13" y="13"/>
                </a:lnTo>
                <a:lnTo>
                  <a:pt x="12" y="11"/>
                </a:lnTo>
                <a:lnTo>
                  <a:pt x="12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2" name=""/>
          <p:cNvSpPr/>
          <p:nvPr/>
        </p:nvSpPr>
        <p:spPr>
          <a:xfrm>
            <a:off x="1590840" y="3376440"/>
            <a:ext cx="79200" cy="152640"/>
          </a:xfrm>
          <a:custGeom>
            <a:avLst/>
            <a:gdLst/>
            <a:ahLst/>
            <a:rect l="l" t="t" r="r" b="b"/>
            <a:pathLst>
              <a:path w="50" h="96">
                <a:moveTo>
                  <a:pt x="42" y="0"/>
                </a:moveTo>
                <a:lnTo>
                  <a:pt x="42" y="0"/>
                </a:lnTo>
                <a:lnTo>
                  <a:pt x="38" y="4"/>
                </a:lnTo>
                <a:lnTo>
                  <a:pt x="35" y="9"/>
                </a:lnTo>
                <a:lnTo>
                  <a:pt x="31" y="13"/>
                </a:lnTo>
                <a:lnTo>
                  <a:pt x="28" y="19"/>
                </a:lnTo>
                <a:lnTo>
                  <a:pt x="24" y="25"/>
                </a:lnTo>
                <a:lnTo>
                  <a:pt x="21" y="31"/>
                </a:lnTo>
                <a:lnTo>
                  <a:pt x="18" y="38"/>
                </a:lnTo>
                <a:lnTo>
                  <a:pt x="15" y="45"/>
                </a:lnTo>
                <a:lnTo>
                  <a:pt x="12" y="52"/>
                </a:lnTo>
                <a:lnTo>
                  <a:pt x="8" y="58"/>
                </a:lnTo>
                <a:lnTo>
                  <a:pt x="6" y="65"/>
                </a:lnTo>
                <a:lnTo>
                  <a:pt x="4" y="72"/>
                </a:lnTo>
                <a:lnTo>
                  <a:pt x="2" y="78"/>
                </a:lnTo>
                <a:lnTo>
                  <a:pt x="1" y="84"/>
                </a:lnTo>
                <a:lnTo>
                  <a:pt x="0" y="90"/>
                </a:lnTo>
                <a:lnTo>
                  <a:pt x="0" y="96"/>
                </a:lnTo>
                <a:lnTo>
                  <a:pt x="10" y="96"/>
                </a:lnTo>
                <a:lnTo>
                  <a:pt x="10" y="91"/>
                </a:lnTo>
                <a:lnTo>
                  <a:pt x="11" y="86"/>
                </a:lnTo>
                <a:lnTo>
                  <a:pt x="12" y="80"/>
                </a:lnTo>
                <a:lnTo>
                  <a:pt x="14" y="74"/>
                </a:lnTo>
                <a:lnTo>
                  <a:pt x="15" y="67"/>
                </a:lnTo>
                <a:lnTo>
                  <a:pt x="18" y="61"/>
                </a:lnTo>
                <a:lnTo>
                  <a:pt x="21" y="55"/>
                </a:lnTo>
                <a:lnTo>
                  <a:pt x="24" y="48"/>
                </a:lnTo>
                <a:lnTo>
                  <a:pt x="27" y="42"/>
                </a:lnTo>
                <a:lnTo>
                  <a:pt x="30" y="36"/>
                </a:lnTo>
                <a:lnTo>
                  <a:pt x="34" y="30"/>
                </a:lnTo>
                <a:lnTo>
                  <a:pt x="37" y="24"/>
                </a:lnTo>
                <a:lnTo>
                  <a:pt x="40" y="18"/>
                </a:lnTo>
                <a:lnTo>
                  <a:pt x="43" y="14"/>
                </a:lnTo>
                <a:lnTo>
                  <a:pt x="46" y="10"/>
                </a:lnTo>
                <a:lnTo>
                  <a:pt x="50" y="6"/>
                </a:lnTo>
                <a:lnTo>
                  <a:pt x="4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3" name=""/>
          <p:cNvSpPr/>
          <p:nvPr/>
        </p:nvSpPr>
        <p:spPr>
          <a:xfrm>
            <a:off x="1657440" y="3290760"/>
            <a:ext cx="60120" cy="95400"/>
          </a:xfrm>
          <a:custGeom>
            <a:avLst/>
            <a:gdLst/>
            <a:ahLst/>
            <a:rect l="l" t="t" r="r" b="b"/>
            <a:pathLst>
              <a:path w="38" h="60">
                <a:moveTo>
                  <a:pt x="28" y="2"/>
                </a:moveTo>
                <a:lnTo>
                  <a:pt x="28" y="0"/>
                </a:lnTo>
                <a:lnTo>
                  <a:pt x="25" y="8"/>
                </a:lnTo>
                <a:lnTo>
                  <a:pt x="21" y="16"/>
                </a:lnTo>
                <a:lnTo>
                  <a:pt x="18" y="23"/>
                </a:lnTo>
                <a:lnTo>
                  <a:pt x="14" y="30"/>
                </a:lnTo>
                <a:lnTo>
                  <a:pt x="11" y="37"/>
                </a:lnTo>
                <a:lnTo>
                  <a:pt x="8" y="43"/>
                </a:lnTo>
                <a:lnTo>
                  <a:pt x="3" y="48"/>
                </a:lnTo>
                <a:lnTo>
                  <a:pt x="0" y="53"/>
                </a:lnTo>
                <a:lnTo>
                  <a:pt x="8" y="60"/>
                </a:lnTo>
                <a:lnTo>
                  <a:pt x="12" y="54"/>
                </a:lnTo>
                <a:lnTo>
                  <a:pt x="15" y="48"/>
                </a:lnTo>
                <a:lnTo>
                  <a:pt x="20" y="41"/>
                </a:lnTo>
                <a:lnTo>
                  <a:pt x="23" y="34"/>
                </a:lnTo>
                <a:lnTo>
                  <a:pt x="27" y="27"/>
                </a:lnTo>
                <a:lnTo>
                  <a:pt x="31" y="20"/>
                </a:lnTo>
                <a:lnTo>
                  <a:pt x="35" y="12"/>
                </a:lnTo>
                <a:lnTo>
                  <a:pt x="38" y="4"/>
                </a:lnTo>
                <a:lnTo>
                  <a:pt x="38" y="2"/>
                </a:lnTo>
                <a:lnTo>
                  <a:pt x="28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4" name=""/>
          <p:cNvSpPr/>
          <p:nvPr/>
        </p:nvSpPr>
        <p:spPr>
          <a:xfrm>
            <a:off x="1700280" y="3260880"/>
            <a:ext cx="17280" cy="33120"/>
          </a:xfrm>
          <a:custGeom>
            <a:avLst/>
            <a:gdLst/>
            <a:ahLst/>
            <a:rect l="l" t="t" r="r" b="b"/>
            <a:pathLst>
              <a:path w="11" h="21">
                <a:moveTo>
                  <a:pt x="5" y="0"/>
                </a:moveTo>
                <a:lnTo>
                  <a:pt x="5" y="0"/>
                </a:lnTo>
                <a:lnTo>
                  <a:pt x="2" y="2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0" y="14"/>
                </a:lnTo>
                <a:lnTo>
                  <a:pt x="1" y="19"/>
                </a:lnTo>
                <a:lnTo>
                  <a:pt x="1" y="21"/>
                </a:lnTo>
                <a:lnTo>
                  <a:pt x="11" y="21"/>
                </a:lnTo>
                <a:lnTo>
                  <a:pt x="10" y="17"/>
                </a:lnTo>
                <a:lnTo>
                  <a:pt x="9" y="13"/>
                </a:lnTo>
                <a:lnTo>
                  <a:pt x="9" y="10"/>
                </a:lnTo>
                <a:lnTo>
                  <a:pt x="10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5" name=""/>
          <p:cNvSpPr/>
          <p:nvPr/>
        </p:nvSpPr>
        <p:spPr>
          <a:xfrm>
            <a:off x="1708200" y="3241800"/>
            <a:ext cx="63360" cy="33120"/>
          </a:xfrm>
          <a:custGeom>
            <a:avLst/>
            <a:gdLst/>
            <a:ahLst/>
            <a:rect l="l" t="t" r="r" b="b"/>
            <a:pathLst>
              <a:path w="40" h="21">
                <a:moveTo>
                  <a:pt x="30" y="0"/>
                </a:moveTo>
                <a:lnTo>
                  <a:pt x="30" y="0"/>
                </a:lnTo>
                <a:lnTo>
                  <a:pt x="30" y="1"/>
                </a:lnTo>
                <a:lnTo>
                  <a:pt x="29" y="2"/>
                </a:lnTo>
                <a:lnTo>
                  <a:pt x="28" y="3"/>
                </a:lnTo>
                <a:lnTo>
                  <a:pt x="27" y="4"/>
                </a:lnTo>
                <a:lnTo>
                  <a:pt x="25" y="5"/>
                </a:lnTo>
                <a:lnTo>
                  <a:pt x="24" y="6"/>
                </a:lnTo>
                <a:lnTo>
                  <a:pt x="22" y="8"/>
                </a:lnTo>
                <a:lnTo>
                  <a:pt x="19" y="8"/>
                </a:lnTo>
                <a:lnTo>
                  <a:pt x="9" y="10"/>
                </a:lnTo>
                <a:lnTo>
                  <a:pt x="0" y="12"/>
                </a:lnTo>
                <a:lnTo>
                  <a:pt x="6" y="21"/>
                </a:lnTo>
                <a:lnTo>
                  <a:pt x="11" y="20"/>
                </a:lnTo>
                <a:lnTo>
                  <a:pt x="22" y="17"/>
                </a:lnTo>
                <a:lnTo>
                  <a:pt x="25" y="16"/>
                </a:lnTo>
                <a:lnTo>
                  <a:pt x="28" y="15"/>
                </a:lnTo>
                <a:lnTo>
                  <a:pt x="31" y="14"/>
                </a:lnTo>
                <a:lnTo>
                  <a:pt x="34" y="12"/>
                </a:lnTo>
                <a:lnTo>
                  <a:pt x="36" y="9"/>
                </a:lnTo>
                <a:lnTo>
                  <a:pt x="38" y="7"/>
                </a:lnTo>
                <a:lnTo>
                  <a:pt x="39" y="3"/>
                </a:lnTo>
                <a:lnTo>
                  <a:pt x="40" y="0"/>
                </a:lnTo>
                <a:lnTo>
                  <a:pt x="3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6" name=""/>
          <p:cNvSpPr/>
          <p:nvPr/>
        </p:nvSpPr>
        <p:spPr>
          <a:xfrm>
            <a:off x="1712880" y="3187800"/>
            <a:ext cx="58680" cy="54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3" y="10"/>
                </a:lnTo>
                <a:lnTo>
                  <a:pt x="6" y="13"/>
                </a:lnTo>
                <a:lnTo>
                  <a:pt x="10" y="17"/>
                </a:lnTo>
                <a:lnTo>
                  <a:pt x="15" y="21"/>
                </a:lnTo>
                <a:lnTo>
                  <a:pt x="20" y="24"/>
                </a:lnTo>
                <a:lnTo>
                  <a:pt x="24" y="28"/>
                </a:lnTo>
                <a:lnTo>
                  <a:pt x="25" y="29"/>
                </a:lnTo>
                <a:lnTo>
                  <a:pt x="26" y="30"/>
                </a:lnTo>
                <a:lnTo>
                  <a:pt x="27" y="32"/>
                </a:lnTo>
                <a:lnTo>
                  <a:pt x="27" y="34"/>
                </a:lnTo>
                <a:lnTo>
                  <a:pt x="37" y="34"/>
                </a:lnTo>
                <a:lnTo>
                  <a:pt x="36" y="30"/>
                </a:lnTo>
                <a:lnTo>
                  <a:pt x="35" y="27"/>
                </a:lnTo>
                <a:lnTo>
                  <a:pt x="34" y="23"/>
                </a:lnTo>
                <a:lnTo>
                  <a:pt x="31" y="21"/>
                </a:lnTo>
                <a:lnTo>
                  <a:pt x="27" y="16"/>
                </a:lnTo>
                <a:lnTo>
                  <a:pt x="21" y="13"/>
                </a:lnTo>
                <a:lnTo>
                  <a:pt x="17" y="9"/>
                </a:lnTo>
                <a:lnTo>
                  <a:pt x="13" y="6"/>
                </a:lnTo>
                <a:lnTo>
                  <a:pt x="12" y="5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7" name=""/>
          <p:cNvSpPr/>
          <p:nvPr/>
        </p:nvSpPr>
        <p:spPr>
          <a:xfrm>
            <a:off x="1712880" y="3147840"/>
            <a:ext cx="36720" cy="39960"/>
          </a:xfrm>
          <a:custGeom>
            <a:avLst/>
            <a:gdLst/>
            <a:ahLst/>
            <a:rect l="l" t="t" r="r" b="b"/>
            <a:pathLst>
              <a:path w="23" h="25">
                <a:moveTo>
                  <a:pt x="14" y="5"/>
                </a:moveTo>
                <a:lnTo>
                  <a:pt x="14" y="0"/>
                </a:lnTo>
                <a:lnTo>
                  <a:pt x="13" y="3"/>
                </a:lnTo>
                <a:lnTo>
                  <a:pt x="11" y="5"/>
                </a:lnTo>
                <a:lnTo>
                  <a:pt x="8" y="7"/>
                </a:lnTo>
                <a:lnTo>
                  <a:pt x="6" y="10"/>
                </a:lnTo>
                <a:lnTo>
                  <a:pt x="4" y="12"/>
                </a:lnTo>
                <a:lnTo>
                  <a:pt x="2" y="16"/>
                </a:lnTo>
                <a:lnTo>
                  <a:pt x="1" y="18"/>
                </a:lnTo>
                <a:lnTo>
                  <a:pt x="0" y="20"/>
                </a:lnTo>
                <a:lnTo>
                  <a:pt x="0" y="22"/>
                </a:lnTo>
                <a:lnTo>
                  <a:pt x="0" y="25"/>
                </a:lnTo>
                <a:lnTo>
                  <a:pt x="10" y="25"/>
                </a:lnTo>
                <a:lnTo>
                  <a:pt x="10" y="24"/>
                </a:lnTo>
                <a:lnTo>
                  <a:pt x="10" y="22"/>
                </a:lnTo>
                <a:lnTo>
                  <a:pt x="11" y="21"/>
                </a:lnTo>
                <a:lnTo>
                  <a:pt x="11" y="20"/>
                </a:lnTo>
                <a:lnTo>
                  <a:pt x="12" y="19"/>
                </a:lnTo>
                <a:lnTo>
                  <a:pt x="14" y="17"/>
                </a:lnTo>
                <a:lnTo>
                  <a:pt x="16" y="14"/>
                </a:lnTo>
                <a:lnTo>
                  <a:pt x="18" y="12"/>
                </a:lnTo>
                <a:lnTo>
                  <a:pt x="21" y="9"/>
                </a:lnTo>
                <a:lnTo>
                  <a:pt x="23" y="5"/>
                </a:lnTo>
                <a:lnTo>
                  <a:pt x="23" y="1"/>
                </a:lnTo>
                <a:lnTo>
                  <a:pt x="14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8" name=""/>
          <p:cNvSpPr/>
          <p:nvPr/>
        </p:nvSpPr>
        <p:spPr>
          <a:xfrm>
            <a:off x="1744560" y="3149640"/>
            <a:ext cx="5040" cy="3240"/>
          </a:xfrm>
          <a:custGeom>
            <a:avLst/>
            <a:gdLst/>
            <a:ahLst/>
            <a:rect l="l" t="t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99" name=""/>
          <p:cNvSpPr/>
          <p:nvPr/>
        </p:nvSpPr>
        <p:spPr>
          <a:xfrm>
            <a:off x="1708200" y="3060720"/>
            <a:ext cx="41400" cy="95400"/>
          </a:xfrm>
          <a:custGeom>
            <a:avLst/>
            <a:gdLst/>
            <a:ahLst/>
            <a:rect l="l" t="t" r="r" b="b"/>
            <a:pathLst>
              <a:path w="26" h="60">
                <a:moveTo>
                  <a:pt x="0" y="1"/>
                </a:moveTo>
                <a:lnTo>
                  <a:pt x="0" y="2"/>
                </a:lnTo>
                <a:lnTo>
                  <a:pt x="17" y="60"/>
                </a:lnTo>
                <a:lnTo>
                  <a:pt x="26" y="57"/>
                </a:lnTo>
                <a:lnTo>
                  <a:pt x="1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0" name=""/>
          <p:cNvSpPr/>
          <p:nvPr/>
        </p:nvSpPr>
        <p:spPr>
          <a:xfrm>
            <a:off x="1716120" y="3060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1" name=""/>
          <p:cNvSpPr/>
          <p:nvPr/>
        </p:nvSpPr>
        <p:spPr>
          <a:xfrm>
            <a:off x="1708200" y="3022560"/>
            <a:ext cx="36360" cy="38160"/>
          </a:xfrm>
          <a:custGeom>
            <a:avLst/>
            <a:gdLst/>
            <a:ahLst/>
            <a:rect l="l" t="t" r="r" b="b"/>
            <a:pathLst>
              <a:path w="23" h="24">
                <a:moveTo>
                  <a:pt x="12" y="4"/>
                </a:moveTo>
                <a:lnTo>
                  <a:pt x="15" y="0"/>
                </a:lnTo>
                <a:lnTo>
                  <a:pt x="12" y="1"/>
                </a:lnTo>
                <a:lnTo>
                  <a:pt x="10" y="3"/>
                </a:lnTo>
                <a:lnTo>
                  <a:pt x="7" y="6"/>
                </a:lnTo>
                <a:lnTo>
                  <a:pt x="4" y="8"/>
                </a:lnTo>
                <a:lnTo>
                  <a:pt x="3" y="12"/>
                </a:lnTo>
                <a:lnTo>
                  <a:pt x="2" y="16"/>
                </a:lnTo>
                <a:lnTo>
                  <a:pt x="0" y="20"/>
                </a:lnTo>
                <a:lnTo>
                  <a:pt x="0" y="24"/>
                </a:lnTo>
                <a:lnTo>
                  <a:pt x="10" y="24"/>
                </a:lnTo>
                <a:lnTo>
                  <a:pt x="10" y="22"/>
                </a:lnTo>
                <a:lnTo>
                  <a:pt x="11" y="19"/>
                </a:lnTo>
                <a:lnTo>
                  <a:pt x="12" y="16"/>
                </a:lnTo>
                <a:lnTo>
                  <a:pt x="13" y="15"/>
                </a:lnTo>
                <a:lnTo>
                  <a:pt x="15" y="13"/>
                </a:lnTo>
                <a:lnTo>
                  <a:pt x="17" y="11"/>
                </a:lnTo>
                <a:lnTo>
                  <a:pt x="17" y="9"/>
                </a:lnTo>
                <a:lnTo>
                  <a:pt x="20" y="8"/>
                </a:lnTo>
                <a:lnTo>
                  <a:pt x="23" y="4"/>
                </a:lnTo>
                <a:lnTo>
                  <a:pt x="12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2" name=""/>
          <p:cNvSpPr/>
          <p:nvPr/>
        </p:nvSpPr>
        <p:spPr>
          <a:xfrm>
            <a:off x="1735200" y="302904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3" name=""/>
          <p:cNvSpPr/>
          <p:nvPr/>
        </p:nvSpPr>
        <p:spPr>
          <a:xfrm>
            <a:off x="1727280" y="2994120"/>
            <a:ext cx="17280" cy="34920"/>
          </a:xfrm>
          <a:custGeom>
            <a:avLst/>
            <a:gdLst/>
            <a:ahLst/>
            <a:rect l="l" t="t" r="r" b="b"/>
            <a:pathLst>
              <a:path w="11" h="22">
                <a:moveTo>
                  <a:pt x="5" y="0"/>
                </a:moveTo>
                <a:lnTo>
                  <a:pt x="0" y="5"/>
                </a:lnTo>
                <a:lnTo>
                  <a:pt x="0" y="22"/>
                </a:lnTo>
                <a:lnTo>
                  <a:pt x="11" y="22"/>
                </a:lnTo>
                <a:lnTo>
                  <a:pt x="11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4" name=""/>
          <p:cNvSpPr/>
          <p:nvPr/>
        </p:nvSpPr>
        <p:spPr>
          <a:xfrm>
            <a:off x="1735200" y="299412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5" name=""/>
          <p:cNvSpPr/>
          <p:nvPr/>
        </p:nvSpPr>
        <p:spPr>
          <a:xfrm>
            <a:off x="1708200" y="2992320"/>
            <a:ext cx="27000" cy="17640"/>
          </a:xfrm>
          <a:custGeom>
            <a:avLst/>
            <a:gdLst/>
            <a:ahLst/>
            <a:rect l="l" t="t" r="r" b="b"/>
            <a:pathLst>
              <a:path w="17" h="11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4" y="9"/>
                </a:lnTo>
                <a:lnTo>
                  <a:pt x="6" y="10"/>
                </a:lnTo>
                <a:lnTo>
                  <a:pt x="9" y="11"/>
                </a:lnTo>
                <a:lnTo>
                  <a:pt x="11" y="11"/>
                </a:lnTo>
                <a:lnTo>
                  <a:pt x="14" y="11"/>
                </a:lnTo>
                <a:lnTo>
                  <a:pt x="17" y="11"/>
                </a:lnTo>
                <a:lnTo>
                  <a:pt x="17" y="2"/>
                </a:lnTo>
                <a:lnTo>
                  <a:pt x="15" y="2"/>
                </a:lnTo>
                <a:lnTo>
                  <a:pt x="12" y="2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6" name=""/>
          <p:cNvSpPr/>
          <p:nvPr/>
        </p:nvSpPr>
        <p:spPr>
          <a:xfrm>
            <a:off x="1708200" y="2898720"/>
            <a:ext cx="149040" cy="93600"/>
          </a:xfrm>
          <a:custGeom>
            <a:avLst/>
            <a:gdLst/>
            <a:ahLst/>
            <a:rect l="l" t="t" r="r" b="b"/>
            <a:pathLst>
              <a:path w="94" h="59">
                <a:moveTo>
                  <a:pt x="85" y="0"/>
                </a:moveTo>
                <a:lnTo>
                  <a:pt x="85" y="0"/>
                </a:lnTo>
                <a:lnTo>
                  <a:pt x="84" y="2"/>
                </a:lnTo>
                <a:lnTo>
                  <a:pt x="83" y="4"/>
                </a:lnTo>
                <a:lnTo>
                  <a:pt x="80" y="6"/>
                </a:lnTo>
                <a:lnTo>
                  <a:pt x="77" y="7"/>
                </a:lnTo>
                <a:lnTo>
                  <a:pt x="76" y="8"/>
                </a:lnTo>
                <a:lnTo>
                  <a:pt x="73" y="10"/>
                </a:lnTo>
                <a:lnTo>
                  <a:pt x="69" y="11"/>
                </a:lnTo>
                <a:lnTo>
                  <a:pt x="67" y="12"/>
                </a:lnTo>
                <a:lnTo>
                  <a:pt x="54" y="16"/>
                </a:lnTo>
                <a:lnTo>
                  <a:pt x="39" y="20"/>
                </a:lnTo>
                <a:lnTo>
                  <a:pt x="32" y="22"/>
                </a:lnTo>
                <a:lnTo>
                  <a:pt x="25" y="25"/>
                </a:lnTo>
                <a:lnTo>
                  <a:pt x="21" y="27"/>
                </a:lnTo>
                <a:lnTo>
                  <a:pt x="19" y="28"/>
                </a:lnTo>
                <a:lnTo>
                  <a:pt x="15" y="30"/>
                </a:lnTo>
                <a:lnTo>
                  <a:pt x="13" y="32"/>
                </a:lnTo>
                <a:lnTo>
                  <a:pt x="10" y="35"/>
                </a:lnTo>
                <a:lnTo>
                  <a:pt x="7" y="37"/>
                </a:lnTo>
                <a:lnTo>
                  <a:pt x="6" y="40"/>
                </a:lnTo>
                <a:lnTo>
                  <a:pt x="4" y="43"/>
                </a:lnTo>
                <a:lnTo>
                  <a:pt x="2" y="47"/>
                </a:lnTo>
                <a:lnTo>
                  <a:pt x="1" y="50"/>
                </a:lnTo>
                <a:lnTo>
                  <a:pt x="0" y="55"/>
                </a:lnTo>
                <a:lnTo>
                  <a:pt x="0" y="59"/>
                </a:lnTo>
                <a:lnTo>
                  <a:pt x="11" y="59"/>
                </a:lnTo>
                <a:lnTo>
                  <a:pt x="11" y="55"/>
                </a:lnTo>
                <a:lnTo>
                  <a:pt x="12" y="53"/>
                </a:lnTo>
                <a:lnTo>
                  <a:pt x="12" y="49"/>
                </a:lnTo>
                <a:lnTo>
                  <a:pt x="13" y="48"/>
                </a:lnTo>
                <a:lnTo>
                  <a:pt x="14" y="45"/>
                </a:lnTo>
                <a:lnTo>
                  <a:pt x="16" y="43"/>
                </a:lnTo>
                <a:lnTo>
                  <a:pt x="18" y="41"/>
                </a:lnTo>
                <a:lnTo>
                  <a:pt x="20" y="40"/>
                </a:lnTo>
                <a:lnTo>
                  <a:pt x="21" y="38"/>
                </a:lnTo>
                <a:lnTo>
                  <a:pt x="24" y="36"/>
                </a:lnTo>
                <a:lnTo>
                  <a:pt x="27" y="35"/>
                </a:lnTo>
                <a:lnTo>
                  <a:pt x="29" y="34"/>
                </a:lnTo>
                <a:lnTo>
                  <a:pt x="35" y="31"/>
                </a:lnTo>
                <a:lnTo>
                  <a:pt x="42" y="29"/>
                </a:lnTo>
                <a:lnTo>
                  <a:pt x="56" y="26"/>
                </a:lnTo>
                <a:lnTo>
                  <a:pt x="70" y="21"/>
                </a:lnTo>
                <a:lnTo>
                  <a:pt x="74" y="21"/>
                </a:lnTo>
                <a:lnTo>
                  <a:pt x="77" y="19"/>
                </a:lnTo>
                <a:lnTo>
                  <a:pt x="80" y="17"/>
                </a:lnTo>
                <a:lnTo>
                  <a:pt x="83" y="15"/>
                </a:lnTo>
                <a:lnTo>
                  <a:pt x="86" y="14"/>
                </a:lnTo>
                <a:lnTo>
                  <a:pt x="90" y="12"/>
                </a:lnTo>
                <a:lnTo>
                  <a:pt x="91" y="9"/>
                </a:lnTo>
                <a:lnTo>
                  <a:pt x="94" y="7"/>
                </a:lnTo>
                <a:lnTo>
                  <a:pt x="8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7" name=""/>
          <p:cNvSpPr/>
          <p:nvPr/>
        </p:nvSpPr>
        <p:spPr>
          <a:xfrm>
            <a:off x="1843200" y="2786040"/>
            <a:ext cx="42840" cy="120600"/>
          </a:xfrm>
          <a:custGeom>
            <a:avLst/>
            <a:gdLst/>
            <a:ahLst/>
            <a:rect l="l" t="t" r="r" b="b"/>
            <a:pathLst>
              <a:path w="27" h="76">
                <a:moveTo>
                  <a:pt x="16" y="0"/>
                </a:moveTo>
                <a:lnTo>
                  <a:pt x="16" y="0"/>
                </a:lnTo>
                <a:lnTo>
                  <a:pt x="16" y="4"/>
                </a:lnTo>
                <a:lnTo>
                  <a:pt x="15" y="13"/>
                </a:lnTo>
                <a:lnTo>
                  <a:pt x="12" y="23"/>
                </a:lnTo>
                <a:lnTo>
                  <a:pt x="9" y="36"/>
                </a:lnTo>
                <a:lnTo>
                  <a:pt x="7" y="47"/>
                </a:lnTo>
                <a:lnTo>
                  <a:pt x="4" y="59"/>
                </a:lnTo>
                <a:lnTo>
                  <a:pt x="2" y="63"/>
                </a:lnTo>
                <a:lnTo>
                  <a:pt x="1" y="67"/>
                </a:lnTo>
                <a:lnTo>
                  <a:pt x="0" y="69"/>
                </a:lnTo>
                <a:lnTo>
                  <a:pt x="0" y="70"/>
                </a:lnTo>
                <a:lnTo>
                  <a:pt x="8" y="76"/>
                </a:lnTo>
                <a:lnTo>
                  <a:pt x="9" y="74"/>
                </a:lnTo>
                <a:lnTo>
                  <a:pt x="11" y="70"/>
                </a:lnTo>
                <a:lnTo>
                  <a:pt x="13" y="66"/>
                </a:lnTo>
                <a:lnTo>
                  <a:pt x="14" y="61"/>
                </a:lnTo>
                <a:lnTo>
                  <a:pt x="17" y="50"/>
                </a:lnTo>
                <a:lnTo>
                  <a:pt x="20" y="38"/>
                </a:lnTo>
                <a:lnTo>
                  <a:pt x="22" y="25"/>
                </a:lnTo>
                <a:lnTo>
                  <a:pt x="25" y="15"/>
                </a:lnTo>
                <a:lnTo>
                  <a:pt x="26" y="6"/>
                </a:lnTo>
                <a:lnTo>
                  <a:pt x="27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8" name=""/>
          <p:cNvSpPr/>
          <p:nvPr/>
        </p:nvSpPr>
        <p:spPr>
          <a:xfrm>
            <a:off x="1847880" y="2749680"/>
            <a:ext cx="38160" cy="36360"/>
          </a:xfrm>
          <a:custGeom>
            <a:avLst/>
            <a:gdLst/>
            <a:ahLst/>
            <a:rect l="l" t="t" r="r" b="b"/>
            <a:pathLst>
              <a:path w="24" h="23">
                <a:moveTo>
                  <a:pt x="2" y="0"/>
                </a:moveTo>
                <a:lnTo>
                  <a:pt x="0" y="7"/>
                </a:lnTo>
                <a:lnTo>
                  <a:pt x="3" y="10"/>
                </a:lnTo>
                <a:lnTo>
                  <a:pt x="5" y="13"/>
                </a:lnTo>
                <a:lnTo>
                  <a:pt x="8" y="15"/>
                </a:lnTo>
                <a:lnTo>
                  <a:pt x="10" y="17"/>
                </a:lnTo>
                <a:lnTo>
                  <a:pt x="12" y="18"/>
                </a:lnTo>
                <a:lnTo>
                  <a:pt x="13" y="20"/>
                </a:lnTo>
                <a:lnTo>
                  <a:pt x="13" y="21"/>
                </a:lnTo>
                <a:lnTo>
                  <a:pt x="13" y="22"/>
                </a:lnTo>
                <a:lnTo>
                  <a:pt x="13" y="23"/>
                </a:lnTo>
                <a:lnTo>
                  <a:pt x="24" y="23"/>
                </a:lnTo>
                <a:lnTo>
                  <a:pt x="24" y="21"/>
                </a:lnTo>
                <a:lnTo>
                  <a:pt x="24" y="18"/>
                </a:lnTo>
                <a:lnTo>
                  <a:pt x="23" y="17"/>
                </a:lnTo>
                <a:lnTo>
                  <a:pt x="21" y="14"/>
                </a:lnTo>
                <a:lnTo>
                  <a:pt x="19" y="11"/>
                </a:lnTo>
                <a:lnTo>
                  <a:pt x="17" y="9"/>
                </a:lnTo>
                <a:lnTo>
                  <a:pt x="14" y="7"/>
                </a:lnTo>
                <a:lnTo>
                  <a:pt x="12" y="5"/>
                </a:lnTo>
                <a:lnTo>
                  <a:pt x="11" y="4"/>
                </a:lnTo>
                <a:lnTo>
                  <a:pt x="9" y="2"/>
                </a:lnTo>
                <a:lnTo>
                  <a:pt x="7" y="8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09" name=""/>
          <p:cNvSpPr/>
          <p:nvPr/>
        </p:nvSpPr>
        <p:spPr>
          <a:xfrm>
            <a:off x="1851120" y="2684520"/>
            <a:ext cx="61920" cy="77760"/>
          </a:xfrm>
          <a:custGeom>
            <a:avLst/>
            <a:gdLst/>
            <a:ahLst/>
            <a:rect l="l" t="t" r="r" b="b"/>
            <a:pathLst>
              <a:path w="39" h="49">
                <a:moveTo>
                  <a:pt x="30" y="0"/>
                </a:moveTo>
                <a:lnTo>
                  <a:pt x="30" y="0"/>
                </a:lnTo>
                <a:lnTo>
                  <a:pt x="23" y="12"/>
                </a:lnTo>
                <a:lnTo>
                  <a:pt x="16" y="24"/>
                </a:lnTo>
                <a:lnTo>
                  <a:pt x="13" y="30"/>
                </a:lnTo>
                <a:lnTo>
                  <a:pt x="9" y="34"/>
                </a:lnTo>
                <a:lnTo>
                  <a:pt x="7" y="36"/>
                </a:lnTo>
                <a:lnTo>
                  <a:pt x="5" y="38"/>
                </a:lnTo>
                <a:lnTo>
                  <a:pt x="3" y="39"/>
                </a:lnTo>
                <a:lnTo>
                  <a:pt x="0" y="41"/>
                </a:lnTo>
                <a:lnTo>
                  <a:pt x="6" y="49"/>
                </a:lnTo>
                <a:lnTo>
                  <a:pt x="9" y="47"/>
                </a:lnTo>
                <a:lnTo>
                  <a:pt x="12" y="45"/>
                </a:lnTo>
                <a:lnTo>
                  <a:pt x="14" y="43"/>
                </a:lnTo>
                <a:lnTo>
                  <a:pt x="16" y="40"/>
                </a:lnTo>
                <a:lnTo>
                  <a:pt x="21" y="35"/>
                </a:lnTo>
                <a:lnTo>
                  <a:pt x="25" y="30"/>
                </a:lnTo>
                <a:lnTo>
                  <a:pt x="32" y="17"/>
                </a:lnTo>
                <a:lnTo>
                  <a:pt x="39" y="5"/>
                </a:lnTo>
                <a:lnTo>
                  <a:pt x="3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0" name=""/>
          <p:cNvSpPr/>
          <p:nvPr/>
        </p:nvSpPr>
        <p:spPr>
          <a:xfrm>
            <a:off x="1897200" y="2673360"/>
            <a:ext cx="54000" cy="19080"/>
          </a:xfrm>
          <a:custGeom>
            <a:avLst/>
            <a:gdLst/>
            <a:ahLst/>
            <a:rect l="l" t="t" r="r" b="b"/>
            <a:pathLst>
              <a:path w="34" h="12">
                <a:moveTo>
                  <a:pt x="25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0"/>
                </a:lnTo>
                <a:lnTo>
                  <a:pt x="16" y="0"/>
                </a:lnTo>
                <a:lnTo>
                  <a:pt x="13" y="0"/>
                </a:lnTo>
                <a:lnTo>
                  <a:pt x="8" y="1"/>
                </a:lnTo>
                <a:lnTo>
                  <a:pt x="6" y="2"/>
                </a:lnTo>
                <a:lnTo>
                  <a:pt x="4" y="3"/>
                </a:lnTo>
                <a:lnTo>
                  <a:pt x="2" y="5"/>
                </a:lnTo>
                <a:lnTo>
                  <a:pt x="0" y="6"/>
                </a:lnTo>
                <a:lnTo>
                  <a:pt x="8" y="12"/>
                </a:lnTo>
                <a:lnTo>
                  <a:pt x="9" y="11"/>
                </a:lnTo>
                <a:lnTo>
                  <a:pt x="10" y="11"/>
                </a:lnTo>
                <a:lnTo>
                  <a:pt x="10" y="10"/>
                </a:lnTo>
                <a:lnTo>
                  <a:pt x="11" y="10"/>
                </a:lnTo>
                <a:lnTo>
                  <a:pt x="14" y="10"/>
                </a:lnTo>
                <a:lnTo>
                  <a:pt x="16" y="10"/>
                </a:lnTo>
                <a:lnTo>
                  <a:pt x="21" y="10"/>
                </a:lnTo>
                <a:lnTo>
                  <a:pt x="24" y="9"/>
                </a:lnTo>
                <a:lnTo>
                  <a:pt x="27" y="9"/>
                </a:lnTo>
                <a:lnTo>
                  <a:pt x="29" y="8"/>
                </a:lnTo>
                <a:lnTo>
                  <a:pt x="31" y="7"/>
                </a:lnTo>
                <a:lnTo>
                  <a:pt x="33" y="6"/>
                </a:lnTo>
                <a:lnTo>
                  <a:pt x="34" y="6"/>
                </a:lnTo>
                <a:lnTo>
                  <a:pt x="2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1" name=""/>
          <p:cNvSpPr/>
          <p:nvPr/>
        </p:nvSpPr>
        <p:spPr>
          <a:xfrm>
            <a:off x="1936800" y="2630520"/>
            <a:ext cx="30240" cy="52200"/>
          </a:xfrm>
          <a:custGeom>
            <a:avLst/>
            <a:gdLst/>
            <a:ahLst/>
            <a:rect l="l" t="t" r="r" b="b"/>
            <a:pathLst>
              <a:path w="19" h="33">
                <a:moveTo>
                  <a:pt x="19" y="0"/>
                </a:moveTo>
                <a:lnTo>
                  <a:pt x="19" y="0"/>
                </a:lnTo>
                <a:lnTo>
                  <a:pt x="15" y="0"/>
                </a:lnTo>
                <a:lnTo>
                  <a:pt x="14" y="2"/>
                </a:lnTo>
                <a:lnTo>
                  <a:pt x="11" y="3"/>
                </a:lnTo>
                <a:lnTo>
                  <a:pt x="9" y="4"/>
                </a:lnTo>
                <a:lnTo>
                  <a:pt x="7" y="7"/>
                </a:lnTo>
                <a:lnTo>
                  <a:pt x="6" y="9"/>
                </a:lnTo>
                <a:lnTo>
                  <a:pt x="5" y="11"/>
                </a:lnTo>
                <a:lnTo>
                  <a:pt x="4" y="13"/>
                </a:lnTo>
                <a:lnTo>
                  <a:pt x="4" y="17"/>
                </a:lnTo>
                <a:lnTo>
                  <a:pt x="3" y="22"/>
                </a:lnTo>
                <a:lnTo>
                  <a:pt x="1" y="25"/>
                </a:lnTo>
                <a:lnTo>
                  <a:pt x="0" y="28"/>
                </a:lnTo>
                <a:lnTo>
                  <a:pt x="9" y="33"/>
                </a:lnTo>
                <a:lnTo>
                  <a:pt x="11" y="29"/>
                </a:lnTo>
                <a:lnTo>
                  <a:pt x="13" y="24"/>
                </a:lnTo>
                <a:lnTo>
                  <a:pt x="14" y="20"/>
                </a:lnTo>
                <a:lnTo>
                  <a:pt x="15" y="16"/>
                </a:lnTo>
                <a:lnTo>
                  <a:pt x="15" y="15"/>
                </a:lnTo>
                <a:lnTo>
                  <a:pt x="16" y="13"/>
                </a:lnTo>
                <a:lnTo>
                  <a:pt x="16" y="11"/>
                </a:lnTo>
                <a:lnTo>
                  <a:pt x="17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2" name=""/>
          <p:cNvSpPr/>
          <p:nvPr/>
        </p:nvSpPr>
        <p:spPr>
          <a:xfrm>
            <a:off x="1967040" y="2630520"/>
            <a:ext cx="52200" cy="55440"/>
          </a:xfrm>
          <a:custGeom>
            <a:avLst/>
            <a:gdLst/>
            <a:ahLst/>
            <a:rect l="l" t="t" r="r" b="b"/>
            <a:pathLst>
              <a:path w="33" h="35">
                <a:moveTo>
                  <a:pt x="30" y="25"/>
                </a:moveTo>
                <a:lnTo>
                  <a:pt x="33" y="25"/>
                </a:lnTo>
                <a:lnTo>
                  <a:pt x="31" y="25"/>
                </a:lnTo>
                <a:lnTo>
                  <a:pt x="30" y="24"/>
                </a:lnTo>
                <a:lnTo>
                  <a:pt x="29" y="23"/>
                </a:lnTo>
                <a:lnTo>
                  <a:pt x="27" y="21"/>
                </a:lnTo>
                <a:lnTo>
                  <a:pt x="24" y="17"/>
                </a:lnTo>
                <a:lnTo>
                  <a:pt x="21" y="13"/>
                </a:lnTo>
                <a:lnTo>
                  <a:pt x="19" y="10"/>
                </a:lnTo>
                <a:lnTo>
                  <a:pt x="17" y="9"/>
                </a:lnTo>
                <a:lnTo>
                  <a:pt x="15" y="6"/>
                </a:lnTo>
                <a:lnTo>
                  <a:pt x="13" y="4"/>
                </a:lnTo>
                <a:lnTo>
                  <a:pt x="10" y="3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3" y="10"/>
                </a:lnTo>
                <a:lnTo>
                  <a:pt x="5" y="11"/>
                </a:lnTo>
                <a:lnTo>
                  <a:pt x="7" y="12"/>
                </a:lnTo>
                <a:lnTo>
                  <a:pt x="8" y="13"/>
                </a:lnTo>
                <a:lnTo>
                  <a:pt x="10" y="15"/>
                </a:lnTo>
                <a:lnTo>
                  <a:pt x="11" y="17"/>
                </a:lnTo>
                <a:lnTo>
                  <a:pt x="13" y="18"/>
                </a:lnTo>
                <a:lnTo>
                  <a:pt x="16" y="23"/>
                </a:lnTo>
                <a:lnTo>
                  <a:pt x="19" y="27"/>
                </a:lnTo>
                <a:lnTo>
                  <a:pt x="21" y="29"/>
                </a:lnTo>
                <a:lnTo>
                  <a:pt x="24" y="31"/>
                </a:lnTo>
                <a:lnTo>
                  <a:pt x="26" y="33"/>
                </a:lnTo>
                <a:lnTo>
                  <a:pt x="29" y="34"/>
                </a:lnTo>
                <a:lnTo>
                  <a:pt x="30" y="35"/>
                </a:lnTo>
                <a:lnTo>
                  <a:pt x="30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3" name=""/>
          <p:cNvSpPr/>
          <p:nvPr/>
        </p:nvSpPr>
        <p:spPr>
          <a:xfrm>
            <a:off x="2016000" y="267660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4" name=""/>
          <p:cNvSpPr/>
          <p:nvPr/>
        </p:nvSpPr>
        <p:spPr>
          <a:xfrm>
            <a:off x="2016000" y="2670120"/>
            <a:ext cx="109800" cy="15840"/>
          </a:xfrm>
          <a:custGeom>
            <a:avLst/>
            <a:gdLst/>
            <a:ahLst/>
            <a:rect l="l" t="t" r="r" b="b"/>
            <a:pathLst>
              <a:path w="69" h="10">
                <a:moveTo>
                  <a:pt x="69" y="3"/>
                </a:moveTo>
                <a:lnTo>
                  <a:pt x="65" y="0"/>
                </a:lnTo>
                <a:lnTo>
                  <a:pt x="0" y="0"/>
                </a:lnTo>
                <a:lnTo>
                  <a:pt x="0" y="10"/>
                </a:lnTo>
                <a:lnTo>
                  <a:pt x="65" y="10"/>
                </a:lnTo>
                <a:lnTo>
                  <a:pt x="69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5" name=""/>
          <p:cNvSpPr/>
          <p:nvPr/>
        </p:nvSpPr>
        <p:spPr>
          <a:xfrm>
            <a:off x="2112840" y="2676600"/>
            <a:ext cx="6480" cy="6120"/>
          </a:xfrm>
          <a:custGeom>
            <a:avLst/>
            <a:gdLst/>
            <a:ahLst/>
            <a:rect l="l" t="t" r="r" b="b"/>
            <a:pathLst>
              <a:path w="4" h="4">
                <a:moveTo>
                  <a:pt x="0" y="4"/>
                </a:moveTo>
                <a:lnTo>
                  <a:pt x="4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6" name=""/>
          <p:cNvSpPr/>
          <p:nvPr/>
        </p:nvSpPr>
        <p:spPr>
          <a:xfrm>
            <a:off x="2112840" y="2674800"/>
            <a:ext cx="63720" cy="87480"/>
          </a:xfrm>
          <a:custGeom>
            <a:avLst/>
            <a:gdLst/>
            <a:ahLst/>
            <a:rect l="l" t="t" r="r" b="b"/>
            <a:pathLst>
              <a:path w="40" h="55">
                <a:moveTo>
                  <a:pt x="30" y="51"/>
                </a:moveTo>
                <a:lnTo>
                  <a:pt x="40" y="51"/>
                </a:lnTo>
                <a:lnTo>
                  <a:pt x="35" y="43"/>
                </a:lnTo>
                <a:lnTo>
                  <a:pt x="32" y="36"/>
                </a:lnTo>
                <a:lnTo>
                  <a:pt x="28" y="30"/>
                </a:lnTo>
                <a:lnTo>
                  <a:pt x="25" y="24"/>
                </a:lnTo>
                <a:lnTo>
                  <a:pt x="20" y="19"/>
                </a:lnTo>
                <a:lnTo>
                  <a:pt x="16" y="13"/>
                </a:lnTo>
                <a:lnTo>
                  <a:pt x="13" y="7"/>
                </a:lnTo>
                <a:lnTo>
                  <a:pt x="8" y="0"/>
                </a:lnTo>
                <a:lnTo>
                  <a:pt x="0" y="5"/>
                </a:lnTo>
                <a:lnTo>
                  <a:pt x="4" y="12"/>
                </a:lnTo>
                <a:lnTo>
                  <a:pt x="8" y="18"/>
                </a:lnTo>
                <a:lnTo>
                  <a:pt x="12" y="24"/>
                </a:lnTo>
                <a:lnTo>
                  <a:pt x="16" y="30"/>
                </a:lnTo>
                <a:lnTo>
                  <a:pt x="20" y="35"/>
                </a:lnTo>
                <a:lnTo>
                  <a:pt x="23" y="41"/>
                </a:lnTo>
                <a:lnTo>
                  <a:pt x="27" y="48"/>
                </a:lnTo>
                <a:lnTo>
                  <a:pt x="30" y="55"/>
                </a:lnTo>
                <a:lnTo>
                  <a:pt x="40" y="55"/>
                </a:lnTo>
                <a:lnTo>
                  <a:pt x="30" y="5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7" name=""/>
          <p:cNvSpPr/>
          <p:nvPr/>
        </p:nvSpPr>
        <p:spPr>
          <a:xfrm>
            <a:off x="2168640" y="275904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5" y="2"/>
                </a:moveTo>
                <a:lnTo>
                  <a:pt x="0" y="0"/>
                </a:lnTo>
                <a:lnTo>
                  <a:pt x="5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8" name=""/>
          <p:cNvSpPr/>
          <p:nvPr/>
        </p:nvSpPr>
        <p:spPr>
          <a:xfrm>
            <a:off x="2162160" y="2651040"/>
            <a:ext cx="57240" cy="111240"/>
          </a:xfrm>
          <a:custGeom>
            <a:avLst/>
            <a:gdLst/>
            <a:ahLst/>
            <a:rect l="l" t="t" r="r" b="b"/>
            <a:pathLst>
              <a:path w="36" h="70">
                <a:moveTo>
                  <a:pt x="32" y="0"/>
                </a:moveTo>
                <a:lnTo>
                  <a:pt x="26" y="4"/>
                </a:lnTo>
                <a:lnTo>
                  <a:pt x="0" y="66"/>
                </a:lnTo>
                <a:lnTo>
                  <a:pt x="10" y="70"/>
                </a:lnTo>
                <a:lnTo>
                  <a:pt x="36" y="7"/>
                </a:lnTo>
                <a:lnTo>
                  <a:pt x="3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19" name=""/>
          <p:cNvSpPr/>
          <p:nvPr/>
        </p:nvSpPr>
        <p:spPr>
          <a:xfrm>
            <a:off x="2211480" y="2651040"/>
            <a:ext cx="129960" cy="15840"/>
          </a:xfrm>
          <a:custGeom>
            <a:avLst/>
            <a:gdLst/>
            <a:ahLst/>
            <a:rect l="l" t="t" r="r" b="b"/>
            <a:pathLst>
              <a:path w="82" h="10">
                <a:moveTo>
                  <a:pt x="82" y="2"/>
                </a:moveTo>
                <a:lnTo>
                  <a:pt x="77" y="0"/>
                </a:lnTo>
                <a:lnTo>
                  <a:pt x="0" y="0"/>
                </a:lnTo>
                <a:lnTo>
                  <a:pt x="0" y="10"/>
                </a:lnTo>
                <a:lnTo>
                  <a:pt x="77" y="10"/>
                </a:lnTo>
                <a:lnTo>
                  <a:pt x="82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0" name=""/>
          <p:cNvSpPr/>
          <p:nvPr/>
        </p:nvSpPr>
        <p:spPr>
          <a:xfrm>
            <a:off x="2327400" y="2658960"/>
            <a:ext cx="6120" cy="5040"/>
          </a:xfrm>
          <a:custGeom>
            <a:avLst/>
            <a:gdLst/>
            <a:ahLst/>
            <a:rect l="l" t="t" r="r" b="b"/>
            <a:pathLst>
              <a:path w="4" h="3">
                <a:moveTo>
                  <a:pt x="0" y="3"/>
                </a:moveTo>
                <a:lnTo>
                  <a:pt x="4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1" name=""/>
          <p:cNvSpPr/>
          <p:nvPr/>
        </p:nvSpPr>
        <p:spPr>
          <a:xfrm>
            <a:off x="2327400" y="2654280"/>
            <a:ext cx="27000" cy="33480"/>
          </a:xfrm>
          <a:custGeom>
            <a:avLst/>
            <a:gdLst/>
            <a:ahLst/>
            <a:rect l="l" t="t" r="r" b="b"/>
            <a:pathLst>
              <a:path w="17" h="21">
                <a:moveTo>
                  <a:pt x="17" y="12"/>
                </a:moveTo>
                <a:lnTo>
                  <a:pt x="15" y="11"/>
                </a:lnTo>
                <a:lnTo>
                  <a:pt x="14" y="10"/>
                </a:lnTo>
                <a:lnTo>
                  <a:pt x="13" y="9"/>
                </a:lnTo>
                <a:lnTo>
                  <a:pt x="13" y="8"/>
                </a:lnTo>
                <a:lnTo>
                  <a:pt x="11" y="5"/>
                </a:lnTo>
                <a:lnTo>
                  <a:pt x="8" y="0"/>
                </a:lnTo>
                <a:lnTo>
                  <a:pt x="0" y="4"/>
                </a:lnTo>
                <a:lnTo>
                  <a:pt x="2" y="9"/>
                </a:lnTo>
                <a:lnTo>
                  <a:pt x="5" y="14"/>
                </a:lnTo>
                <a:lnTo>
                  <a:pt x="6" y="16"/>
                </a:lnTo>
                <a:lnTo>
                  <a:pt x="7" y="18"/>
                </a:lnTo>
                <a:lnTo>
                  <a:pt x="10" y="20"/>
                </a:lnTo>
                <a:lnTo>
                  <a:pt x="13" y="21"/>
                </a:lnTo>
                <a:lnTo>
                  <a:pt x="11" y="20"/>
                </a:lnTo>
                <a:lnTo>
                  <a:pt x="17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2" name=""/>
          <p:cNvSpPr/>
          <p:nvPr/>
        </p:nvSpPr>
        <p:spPr>
          <a:xfrm>
            <a:off x="2344680" y="2674800"/>
            <a:ext cx="50760" cy="41400"/>
          </a:xfrm>
          <a:custGeom>
            <a:avLst/>
            <a:gdLst/>
            <a:ahLst/>
            <a:rect l="l" t="t" r="r" b="b"/>
            <a:pathLst>
              <a:path w="32" h="26">
                <a:moveTo>
                  <a:pt x="32" y="18"/>
                </a:moveTo>
                <a:lnTo>
                  <a:pt x="32" y="18"/>
                </a:lnTo>
                <a:lnTo>
                  <a:pt x="25" y="13"/>
                </a:lnTo>
                <a:lnTo>
                  <a:pt x="18" y="9"/>
                </a:lnTo>
                <a:lnTo>
                  <a:pt x="12" y="5"/>
                </a:lnTo>
                <a:lnTo>
                  <a:pt x="6" y="0"/>
                </a:lnTo>
                <a:lnTo>
                  <a:pt x="0" y="8"/>
                </a:lnTo>
                <a:lnTo>
                  <a:pt x="6" y="12"/>
                </a:lnTo>
                <a:lnTo>
                  <a:pt x="12" y="16"/>
                </a:lnTo>
                <a:lnTo>
                  <a:pt x="19" y="22"/>
                </a:lnTo>
                <a:lnTo>
                  <a:pt x="27" y="26"/>
                </a:lnTo>
                <a:lnTo>
                  <a:pt x="32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3" name=""/>
          <p:cNvSpPr/>
          <p:nvPr/>
        </p:nvSpPr>
        <p:spPr>
          <a:xfrm>
            <a:off x="2387520" y="2703600"/>
            <a:ext cx="74520" cy="96840"/>
          </a:xfrm>
          <a:custGeom>
            <a:avLst/>
            <a:gdLst/>
            <a:ahLst/>
            <a:rect l="l" t="t" r="r" b="b"/>
            <a:pathLst>
              <a:path w="47" h="61">
                <a:moveTo>
                  <a:pt x="47" y="52"/>
                </a:moveTo>
                <a:lnTo>
                  <a:pt x="47" y="52"/>
                </a:lnTo>
                <a:lnTo>
                  <a:pt x="45" y="51"/>
                </a:lnTo>
                <a:lnTo>
                  <a:pt x="44" y="50"/>
                </a:lnTo>
                <a:lnTo>
                  <a:pt x="41" y="47"/>
                </a:lnTo>
                <a:lnTo>
                  <a:pt x="38" y="43"/>
                </a:lnTo>
                <a:lnTo>
                  <a:pt x="33" y="36"/>
                </a:lnTo>
                <a:lnTo>
                  <a:pt x="28" y="29"/>
                </a:lnTo>
                <a:lnTo>
                  <a:pt x="22" y="20"/>
                </a:lnTo>
                <a:lnTo>
                  <a:pt x="17" y="12"/>
                </a:lnTo>
                <a:lnTo>
                  <a:pt x="14" y="8"/>
                </a:lnTo>
                <a:lnTo>
                  <a:pt x="11" y="5"/>
                </a:lnTo>
                <a:lnTo>
                  <a:pt x="9" y="2"/>
                </a:lnTo>
                <a:lnTo>
                  <a:pt x="5" y="0"/>
                </a:lnTo>
                <a:lnTo>
                  <a:pt x="0" y="8"/>
                </a:lnTo>
                <a:lnTo>
                  <a:pt x="2" y="9"/>
                </a:lnTo>
                <a:lnTo>
                  <a:pt x="3" y="12"/>
                </a:lnTo>
                <a:lnTo>
                  <a:pt x="6" y="15"/>
                </a:lnTo>
                <a:lnTo>
                  <a:pt x="9" y="17"/>
                </a:lnTo>
                <a:lnTo>
                  <a:pt x="14" y="25"/>
                </a:lnTo>
                <a:lnTo>
                  <a:pt x="19" y="34"/>
                </a:lnTo>
                <a:lnTo>
                  <a:pt x="24" y="42"/>
                </a:lnTo>
                <a:lnTo>
                  <a:pt x="31" y="50"/>
                </a:lnTo>
                <a:lnTo>
                  <a:pt x="33" y="53"/>
                </a:lnTo>
                <a:lnTo>
                  <a:pt x="36" y="57"/>
                </a:lnTo>
                <a:lnTo>
                  <a:pt x="38" y="59"/>
                </a:lnTo>
                <a:lnTo>
                  <a:pt x="42" y="61"/>
                </a:lnTo>
                <a:lnTo>
                  <a:pt x="47" y="5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4" name=""/>
          <p:cNvSpPr/>
          <p:nvPr/>
        </p:nvSpPr>
        <p:spPr>
          <a:xfrm>
            <a:off x="2454120" y="2786040"/>
            <a:ext cx="160560" cy="103320"/>
          </a:xfrm>
          <a:custGeom>
            <a:avLst/>
            <a:gdLst/>
            <a:ahLst/>
            <a:rect l="l" t="t" r="r" b="b"/>
            <a:pathLst>
              <a:path w="101" h="65">
                <a:moveTo>
                  <a:pt x="101" y="55"/>
                </a:moveTo>
                <a:lnTo>
                  <a:pt x="101" y="55"/>
                </a:lnTo>
                <a:lnTo>
                  <a:pt x="90" y="53"/>
                </a:lnTo>
                <a:lnTo>
                  <a:pt x="82" y="51"/>
                </a:lnTo>
                <a:lnTo>
                  <a:pt x="74" y="48"/>
                </a:lnTo>
                <a:lnTo>
                  <a:pt x="68" y="46"/>
                </a:lnTo>
                <a:lnTo>
                  <a:pt x="62" y="43"/>
                </a:lnTo>
                <a:lnTo>
                  <a:pt x="56" y="40"/>
                </a:lnTo>
                <a:lnTo>
                  <a:pt x="52" y="38"/>
                </a:lnTo>
                <a:lnTo>
                  <a:pt x="48" y="34"/>
                </a:lnTo>
                <a:lnTo>
                  <a:pt x="40" y="27"/>
                </a:lnTo>
                <a:lnTo>
                  <a:pt x="31" y="19"/>
                </a:lnTo>
                <a:lnTo>
                  <a:pt x="26" y="15"/>
                </a:lnTo>
                <a:lnTo>
                  <a:pt x="20" y="10"/>
                </a:lnTo>
                <a:lnTo>
                  <a:pt x="13" y="5"/>
                </a:lnTo>
                <a:lnTo>
                  <a:pt x="6" y="0"/>
                </a:lnTo>
                <a:lnTo>
                  <a:pt x="0" y="9"/>
                </a:lnTo>
                <a:lnTo>
                  <a:pt x="7" y="13"/>
                </a:lnTo>
                <a:lnTo>
                  <a:pt x="13" y="18"/>
                </a:lnTo>
                <a:lnTo>
                  <a:pt x="20" y="22"/>
                </a:lnTo>
                <a:lnTo>
                  <a:pt x="24" y="26"/>
                </a:lnTo>
                <a:lnTo>
                  <a:pt x="34" y="34"/>
                </a:lnTo>
                <a:lnTo>
                  <a:pt x="41" y="41"/>
                </a:lnTo>
                <a:lnTo>
                  <a:pt x="47" y="46"/>
                </a:lnTo>
                <a:lnTo>
                  <a:pt x="51" y="49"/>
                </a:lnTo>
                <a:lnTo>
                  <a:pt x="57" y="52"/>
                </a:lnTo>
                <a:lnTo>
                  <a:pt x="63" y="55"/>
                </a:lnTo>
                <a:lnTo>
                  <a:pt x="70" y="58"/>
                </a:lnTo>
                <a:lnTo>
                  <a:pt x="79" y="60"/>
                </a:lnTo>
                <a:lnTo>
                  <a:pt x="89" y="63"/>
                </a:lnTo>
                <a:lnTo>
                  <a:pt x="99" y="65"/>
                </a:lnTo>
                <a:lnTo>
                  <a:pt x="101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5" name=""/>
          <p:cNvSpPr/>
          <p:nvPr/>
        </p:nvSpPr>
        <p:spPr>
          <a:xfrm>
            <a:off x="2611440" y="2873520"/>
            <a:ext cx="165240" cy="98280"/>
          </a:xfrm>
          <a:custGeom>
            <a:avLst/>
            <a:gdLst/>
            <a:ahLst/>
            <a:rect l="l" t="t" r="r" b="b"/>
            <a:pathLst>
              <a:path w="104" h="62">
                <a:moveTo>
                  <a:pt x="104" y="53"/>
                </a:moveTo>
                <a:lnTo>
                  <a:pt x="104" y="53"/>
                </a:lnTo>
                <a:lnTo>
                  <a:pt x="97" y="50"/>
                </a:lnTo>
                <a:lnTo>
                  <a:pt x="91" y="45"/>
                </a:lnTo>
                <a:lnTo>
                  <a:pt x="85" y="42"/>
                </a:lnTo>
                <a:lnTo>
                  <a:pt x="80" y="37"/>
                </a:lnTo>
                <a:lnTo>
                  <a:pt x="69" y="29"/>
                </a:lnTo>
                <a:lnTo>
                  <a:pt x="57" y="22"/>
                </a:lnTo>
                <a:lnTo>
                  <a:pt x="51" y="18"/>
                </a:lnTo>
                <a:lnTo>
                  <a:pt x="45" y="15"/>
                </a:lnTo>
                <a:lnTo>
                  <a:pt x="39" y="11"/>
                </a:lnTo>
                <a:lnTo>
                  <a:pt x="32" y="8"/>
                </a:lnTo>
                <a:lnTo>
                  <a:pt x="25" y="6"/>
                </a:lnTo>
                <a:lnTo>
                  <a:pt x="17" y="3"/>
                </a:lnTo>
                <a:lnTo>
                  <a:pt x="9" y="1"/>
                </a:lnTo>
                <a:lnTo>
                  <a:pt x="1" y="0"/>
                </a:lnTo>
                <a:lnTo>
                  <a:pt x="0" y="9"/>
                </a:lnTo>
                <a:lnTo>
                  <a:pt x="7" y="11"/>
                </a:lnTo>
                <a:lnTo>
                  <a:pt x="14" y="13"/>
                </a:lnTo>
                <a:lnTo>
                  <a:pt x="21" y="15"/>
                </a:lnTo>
                <a:lnTo>
                  <a:pt x="28" y="17"/>
                </a:lnTo>
                <a:lnTo>
                  <a:pt x="35" y="20"/>
                </a:lnTo>
                <a:lnTo>
                  <a:pt x="41" y="23"/>
                </a:lnTo>
                <a:lnTo>
                  <a:pt x="46" y="27"/>
                </a:lnTo>
                <a:lnTo>
                  <a:pt x="51" y="30"/>
                </a:lnTo>
                <a:lnTo>
                  <a:pt x="62" y="37"/>
                </a:lnTo>
                <a:lnTo>
                  <a:pt x="74" y="45"/>
                </a:lnTo>
                <a:lnTo>
                  <a:pt x="80" y="50"/>
                </a:lnTo>
                <a:lnTo>
                  <a:pt x="85" y="53"/>
                </a:lnTo>
                <a:lnTo>
                  <a:pt x="92" y="57"/>
                </a:lnTo>
                <a:lnTo>
                  <a:pt x="98" y="62"/>
                </a:lnTo>
                <a:lnTo>
                  <a:pt x="104" y="5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6" name=""/>
          <p:cNvSpPr/>
          <p:nvPr/>
        </p:nvSpPr>
        <p:spPr>
          <a:xfrm>
            <a:off x="2768760" y="2959200"/>
            <a:ext cx="141120" cy="85680"/>
          </a:xfrm>
          <a:custGeom>
            <a:avLst/>
            <a:gdLst/>
            <a:ahLst/>
            <a:rect l="l" t="t" r="r" b="b"/>
            <a:pathLst>
              <a:path w="89" h="54">
                <a:moveTo>
                  <a:pt x="89" y="54"/>
                </a:moveTo>
                <a:lnTo>
                  <a:pt x="89" y="54"/>
                </a:lnTo>
                <a:lnTo>
                  <a:pt x="89" y="51"/>
                </a:lnTo>
                <a:lnTo>
                  <a:pt x="88" y="47"/>
                </a:lnTo>
                <a:lnTo>
                  <a:pt x="88" y="44"/>
                </a:lnTo>
                <a:lnTo>
                  <a:pt x="86" y="41"/>
                </a:lnTo>
                <a:lnTo>
                  <a:pt x="84" y="38"/>
                </a:lnTo>
                <a:lnTo>
                  <a:pt x="84" y="36"/>
                </a:lnTo>
                <a:lnTo>
                  <a:pt x="81" y="33"/>
                </a:lnTo>
                <a:lnTo>
                  <a:pt x="79" y="31"/>
                </a:lnTo>
                <a:lnTo>
                  <a:pt x="77" y="29"/>
                </a:lnTo>
                <a:lnTo>
                  <a:pt x="74" y="27"/>
                </a:lnTo>
                <a:lnTo>
                  <a:pt x="71" y="24"/>
                </a:lnTo>
                <a:lnTo>
                  <a:pt x="69" y="23"/>
                </a:lnTo>
                <a:lnTo>
                  <a:pt x="63" y="20"/>
                </a:lnTo>
                <a:lnTo>
                  <a:pt x="57" y="17"/>
                </a:lnTo>
                <a:lnTo>
                  <a:pt x="43" y="13"/>
                </a:lnTo>
                <a:lnTo>
                  <a:pt x="29" y="10"/>
                </a:lnTo>
                <a:lnTo>
                  <a:pt x="23" y="7"/>
                </a:lnTo>
                <a:lnTo>
                  <a:pt x="17" y="5"/>
                </a:lnTo>
                <a:lnTo>
                  <a:pt x="11" y="3"/>
                </a:lnTo>
                <a:lnTo>
                  <a:pt x="5" y="0"/>
                </a:lnTo>
                <a:lnTo>
                  <a:pt x="0" y="9"/>
                </a:lnTo>
                <a:lnTo>
                  <a:pt x="6" y="11"/>
                </a:lnTo>
                <a:lnTo>
                  <a:pt x="12" y="14"/>
                </a:lnTo>
                <a:lnTo>
                  <a:pt x="19" y="17"/>
                </a:lnTo>
                <a:lnTo>
                  <a:pt x="26" y="18"/>
                </a:lnTo>
                <a:lnTo>
                  <a:pt x="39" y="23"/>
                </a:lnTo>
                <a:lnTo>
                  <a:pt x="53" y="27"/>
                </a:lnTo>
                <a:lnTo>
                  <a:pt x="58" y="29"/>
                </a:lnTo>
                <a:lnTo>
                  <a:pt x="64" y="32"/>
                </a:lnTo>
                <a:lnTo>
                  <a:pt x="66" y="33"/>
                </a:lnTo>
                <a:lnTo>
                  <a:pt x="68" y="35"/>
                </a:lnTo>
                <a:lnTo>
                  <a:pt x="70" y="36"/>
                </a:lnTo>
                <a:lnTo>
                  <a:pt x="71" y="38"/>
                </a:lnTo>
                <a:lnTo>
                  <a:pt x="73" y="39"/>
                </a:lnTo>
                <a:lnTo>
                  <a:pt x="75" y="41"/>
                </a:lnTo>
                <a:lnTo>
                  <a:pt x="76" y="43"/>
                </a:lnTo>
                <a:lnTo>
                  <a:pt x="77" y="45"/>
                </a:lnTo>
                <a:lnTo>
                  <a:pt x="78" y="46"/>
                </a:lnTo>
                <a:lnTo>
                  <a:pt x="78" y="49"/>
                </a:lnTo>
                <a:lnTo>
                  <a:pt x="78" y="52"/>
                </a:lnTo>
                <a:lnTo>
                  <a:pt x="78" y="54"/>
                </a:lnTo>
                <a:lnTo>
                  <a:pt x="89" y="5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7" name=""/>
          <p:cNvSpPr/>
          <p:nvPr/>
        </p:nvSpPr>
        <p:spPr>
          <a:xfrm>
            <a:off x="2838600" y="3044880"/>
            <a:ext cx="71280" cy="87120"/>
          </a:xfrm>
          <a:custGeom>
            <a:avLst/>
            <a:gdLst/>
            <a:ahLst/>
            <a:rect l="l" t="t" r="r" b="b"/>
            <a:pathLst>
              <a:path w="45" h="55">
                <a:moveTo>
                  <a:pt x="10" y="55"/>
                </a:moveTo>
                <a:lnTo>
                  <a:pt x="10" y="55"/>
                </a:lnTo>
                <a:lnTo>
                  <a:pt x="11" y="53"/>
                </a:lnTo>
                <a:lnTo>
                  <a:pt x="13" y="50"/>
                </a:lnTo>
                <a:lnTo>
                  <a:pt x="14" y="48"/>
                </a:lnTo>
                <a:lnTo>
                  <a:pt x="16" y="45"/>
                </a:lnTo>
                <a:lnTo>
                  <a:pt x="22" y="39"/>
                </a:lnTo>
                <a:lnTo>
                  <a:pt x="28" y="32"/>
                </a:lnTo>
                <a:lnTo>
                  <a:pt x="32" y="29"/>
                </a:lnTo>
                <a:lnTo>
                  <a:pt x="34" y="25"/>
                </a:lnTo>
                <a:lnTo>
                  <a:pt x="37" y="22"/>
                </a:lnTo>
                <a:lnTo>
                  <a:pt x="40" y="17"/>
                </a:lnTo>
                <a:lnTo>
                  <a:pt x="41" y="13"/>
                </a:lnTo>
                <a:lnTo>
                  <a:pt x="43" y="9"/>
                </a:lnTo>
                <a:lnTo>
                  <a:pt x="45" y="4"/>
                </a:lnTo>
                <a:lnTo>
                  <a:pt x="45" y="0"/>
                </a:lnTo>
                <a:lnTo>
                  <a:pt x="35" y="0"/>
                </a:lnTo>
                <a:lnTo>
                  <a:pt x="34" y="3"/>
                </a:lnTo>
                <a:lnTo>
                  <a:pt x="34" y="6"/>
                </a:lnTo>
                <a:lnTo>
                  <a:pt x="33" y="9"/>
                </a:lnTo>
                <a:lnTo>
                  <a:pt x="31" y="12"/>
                </a:lnTo>
                <a:lnTo>
                  <a:pt x="28" y="15"/>
                </a:lnTo>
                <a:lnTo>
                  <a:pt x="26" y="19"/>
                </a:lnTo>
                <a:lnTo>
                  <a:pt x="23" y="22"/>
                </a:lnTo>
                <a:lnTo>
                  <a:pt x="20" y="25"/>
                </a:lnTo>
                <a:lnTo>
                  <a:pt x="15" y="32"/>
                </a:lnTo>
                <a:lnTo>
                  <a:pt x="9" y="38"/>
                </a:lnTo>
                <a:lnTo>
                  <a:pt x="6" y="42"/>
                </a:lnTo>
                <a:lnTo>
                  <a:pt x="4" y="44"/>
                </a:lnTo>
                <a:lnTo>
                  <a:pt x="2" y="48"/>
                </a:lnTo>
                <a:lnTo>
                  <a:pt x="0" y="51"/>
                </a:lnTo>
                <a:lnTo>
                  <a:pt x="0" y="50"/>
                </a:lnTo>
                <a:lnTo>
                  <a:pt x="10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8" name=""/>
          <p:cNvSpPr/>
          <p:nvPr/>
        </p:nvSpPr>
        <p:spPr>
          <a:xfrm>
            <a:off x="2827440" y="3125880"/>
            <a:ext cx="25200" cy="75960"/>
          </a:xfrm>
          <a:custGeom>
            <a:avLst/>
            <a:gdLst/>
            <a:ahLst/>
            <a:rect l="l" t="t" r="r" b="b"/>
            <a:pathLst>
              <a:path w="16" h="48">
                <a:moveTo>
                  <a:pt x="8" y="47"/>
                </a:moveTo>
                <a:lnTo>
                  <a:pt x="7" y="48"/>
                </a:lnTo>
                <a:lnTo>
                  <a:pt x="9" y="45"/>
                </a:lnTo>
                <a:lnTo>
                  <a:pt x="11" y="44"/>
                </a:lnTo>
                <a:lnTo>
                  <a:pt x="11" y="40"/>
                </a:lnTo>
                <a:lnTo>
                  <a:pt x="12" y="37"/>
                </a:lnTo>
                <a:lnTo>
                  <a:pt x="13" y="32"/>
                </a:lnTo>
                <a:lnTo>
                  <a:pt x="13" y="25"/>
                </a:lnTo>
                <a:lnTo>
                  <a:pt x="13" y="19"/>
                </a:lnTo>
                <a:lnTo>
                  <a:pt x="14" y="13"/>
                </a:lnTo>
                <a:lnTo>
                  <a:pt x="14" y="10"/>
                </a:lnTo>
                <a:lnTo>
                  <a:pt x="15" y="8"/>
                </a:lnTo>
                <a:lnTo>
                  <a:pt x="15" y="6"/>
                </a:lnTo>
                <a:lnTo>
                  <a:pt x="16" y="4"/>
                </a:lnTo>
                <a:lnTo>
                  <a:pt x="6" y="0"/>
                </a:lnTo>
                <a:lnTo>
                  <a:pt x="5" y="3"/>
                </a:lnTo>
                <a:lnTo>
                  <a:pt x="4" y="6"/>
                </a:lnTo>
                <a:lnTo>
                  <a:pt x="3" y="9"/>
                </a:lnTo>
                <a:lnTo>
                  <a:pt x="3" y="13"/>
                </a:lnTo>
                <a:lnTo>
                  <a:pt x="3" y="19"/>
                </a:lnTo>
                <a:lnTo>
                  <a:pt x="2" y="25"/>
                </a:lnTo>
                <a:lnTo>
                  <a:pt x="2" y="31"/>
                </a:lnTo>
                <a:lnTo>
                  <a:pt x="2" y="36"/>
                </a:lnTo>
                <a:lnTo>
                  <a:pt x="2" y="38"/>
                </a:lnTo>
                <a:lnTo>
                  <a:pt x="2" y="39"/>
                </a:lnTo>
                <a:lnTo>
                  <a:pt x="1" y="40"/>
                </a:lnTo>
                <a:lnTo>
                  <a:pt x="0" y="41"/>
                </a:lnTo>
                <a:lnTo>
                  <a:pt x="8" y="4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9" name=""/>
          <p:cNvSpPr/>
          <p:nvPr/>
        </p:nvSpPr>
        <p:spPr>
          <a:xfrm>
            <a:off x="2781360" y="3191040"/>
            <a:ext cx="60120" cy="53640"/>
          </a:xfrm>
          <a:custGeom>
            <a:avLst/>
            <a:gdLst/>
            <a:ahLst/>
            <a:rect l="l" t="t" r="r" b="b"/>
            <a:pathLst>
              <a:path w="38" h="34">
                <a:moveTo>
                  <a:pt x="10" y="34"/>
                </a:moveTo>
                <a:lnTo>
                  <a:pt x="10" y="34"/>
                </a:lnTo>
                <a:lnTo>
                  <a:pt x="10" y="32"/>
                </a:lnTo>
                <a:lnTo>
                  <a:pt x="11" y="30"/>
                </a:lnTo>
                <a:lnTo>
                  <a:pt x="11" y="30"/>
                </a:lnTo>
                <a:lnTo>
                  <a:pt x="12" y="28"/>
                </a:lnTo>
                <a:lnTo>
                  <a:pt x="14" y="26"/>
                </a:lnTo>
                <a:lnTo>
                  <a:pt x="16" y="24"/>
                </a:lnTo>
                <a:lnTo>
                  <a:pt x="17" y="23"/>
                </a:lnTo>
                <a:lnTo>
                  <a:pt x="19" y="22"/>
                </a:lnTo>
                <a:lnTo>
                  <a:pt x="24" y="18"/>
                </a:lnTo>
                <a:lnTo>
                  <a:pt x="29" y="15"/>
                </a:lnTo>
                <a:lnTo>
                  <a:pt x="33" y="10"/>
                </a:lnTo>
                <a:lnTo>
                  <a:pt x="38" y="6"/>
                </a:lnTo>
                <a:lnTo>
                  <a:pt x="30" y="0"/>
                </a:lnTo>
                <a:lnTo>
                  <a:pt x="26" y="3"/>
                </a:lnTo>
                <a:lnTo>
                  <a:pt x="22" y="6"/>
                </a:lnTo>
                <a:lnTo>
                  <a:pt x="17" y="10"/>
                </a:lnTo>
                <a:lnTo>
                  <a:pt x="13" y="13"/>
                </a:lnTo>
                <a:lnTo>
                  <a:pt x="10" y="16"/>
                </a:lnTo>
                <a:lnTo>
                  <a:pt x="8" y="17"/>
                </a:lnTo>
                <a:lnTo>
                  <a:pt x="6" y="20"/>
                </a:lnTo>
                <a:lnTo>
                  <a:pt x="4" y="22"/>
                </a:lnTo>
                <a:lnTo>
                  <a:pt x="3" y="24"/>
                </a:lnTo>
                <a:lnTo>
                  <a:pt x="1" y="28"/>
                </a:lnTo>
                <a:lnTo>
                  <a:pt x="0" y="30"/>
                </a:lnTo>
                <a:lnTo>
                  <a:pt x="0" y="34"/>
                </a:lnTo>
                <a:lnTo>
                  <a:pt x="10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6840" bIns="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0" name=""/>
          <p:cNvSpPr/>
          <p:nvPr/>
        </p:nvSpPr>
        <p:spPr>
          <a:xfrm>
            <a:off x="2781360" y="3241800"/>
            <a:ext cx="101520" cy="23760"/>
          </a:xfrm>
          <a:custGeom>
            <a:avLst/>
            <a:gdLst/>
            <a:ahLst/>
            <a:rect l="l" t="t" r="r" b="b"/>
            <a:pathLst>
              <a:path w="64" h="15">
                <a:moveTo>
                  <a:pt x="64" y="5"/>
                </a:moveTo>
                <a:lnTo>
                  <a:pt x="63" y="5"/>
                </a:lnTo>
                <a:lnTo>
                  <a:pt x="59" y="5"/>
                </a:lnTo>
                <a:lnTo>
                  <a:pt x="51" y="5"/>
                </a:lnTo>
                <a:lnTo>
                  <a:pt x="41" y="4"/>
                </a:lnTo>
                <a:lnTo>
                  <a:pt x="31" y="4"/>
                </a:lnTo>
                <a:lnTo>
                  <a:pt x="26" y="3"/>
                </a:lnTo>
                <a:lnTo>
                  <a:pt x="22" y="3"/>
                </a:lnTo>
                <a:lnTo>
                  <a:pt x="17" y="2"/>
                </a:lnTo>
                <a:lnTo>
                  <a:pt x="14" y="1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0" y="1"/>
                </a:lnTo>
                <a:lnTo>
                  <a:pt x="0" y="4"/>
                </a:lnTo>
                <a:lnTo>
                  <a:pt x="2" y="6"/>
                </a:lnTo>
                <a:lnTo>
                  <a:pt x="3" y="8"/>
                </a:lnTo>
                <a:lnTo>
                  <a:pt x="4" y="8"/>
                </a:lnTo>
                <a:lnTo>
                  <a:pt x="8" y="9"/>
                </a:lnTo>
                <a:lnTo>
                  <a:pt x="12" y="11"/>
                </a:lnTo>
                <a:lnTo>
                  <a:pt x="16" y="12"/>
                </a:lnTo>
                <a:lnTo>
                  <a:pt x="20" y="13"/>
                </a:lnTo>
                <a:lnTo>
                  <a:pt x="25" y="13"/>
                </a:lnTo>
                <a:lnTo>
                  <a:pt x="31" y="14"/>
                </a:lnTo>
                <a:lnTo>
                  <a:pt x="41" y="14"/>
                </a:lnTo>
                <a:lnTo>
                  <a:pt x="51" y="15"/>
                </a:lnTo>
                <a:lnTo>
                  <a:pt x="58" y="15"/>
                </a:lnTo>
                <a:lnTo>
                  <a:pt x="63" y="15"/>
                </a:lnTo>
                <a:lnTo>
                  <a:pt x="62" y="15"/>
                </a:lnTo>
                <a:lnTo>
                  <a:pt x="64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1" name=""/>
          <p:cNvSpPr/>
          <p:nvPr/>
        </p:nvSpPr>
        <p:spPr>
          <a:xfrm>
            <a:off x="2881440" y="3249720"/>
            <a:ext cx="83880" cy="39600"/>
          </a:xfrm>
          <a:custGeom>
            <a:avLst/>
            <a:gdLst/>
            <a:ahLst/>
            <a:rect l="l" t="t" r="r" b="b"/>
            <a:pathLst>
              <a:path w="53" h="25">
                <a:moveTo>
                  <a:pt x="53" y="15"/>
                </a:moveTo>
                <a:lnTo>
                  <a:pt x="53" y="15"/>
                </a:lnTo>
                <a:lnTo>
                  <a:pt x="49" y="15"/>
                </a:lnTo>
                <a:lnTo>
                  <a:pt x="47" y="15"/>
                </a:lnTo>
                <a:lnTo>
                  <a:pt x="44" y="14"/>
                </a:lnTo>
                <a:lnTo>
                  <a:pt x="41" y="14"/>
                </a:lnTo>
                <a:lnTo>
                  <a:pt x="35" y="12"/>
                </a:lnTo>
                <a:lnTo>
                  <a:pt x="29" y="9"/>
                </a:lnTo>
                <a:lnTo>
                  <a:pt x="23" y="7"/>
                </a:lnTo>
                <a:lnTo>
                  <a:pt x="17" y="5"/>
                </a:lnTo>
                <a:lnTo>
                  <a:pt x="13" y="3"/>
                </a:lnTo>
                <a:lnTo>
                  <a:pt x="10" y="2"/>
                </a:lnTo>
                <a:lnTo>
                  <a:pt x="6" y="1"/>
                </a:lnTo>
                <a:lnTo>
                  <a:pt x="2" y="0"/>
                </a:lnTo>
                <a:lnTo>
                  <a:pt x="0" y="10"/>
                </a:lnTo>
                <a:lnTo>
                  <a:pt x="4" y="11"/>
                </a:lnTo>
                <a:lnTo>
                  <a:pt x="7" y="12"/>
                </a:lnTo>
                <a:lnTo>
                  <a:pt x="10" y="13"/>
                </a:lnTo>
                <a:lnTo>
                  <a:pt x="13" y="14"/>
                </a:lnTo>
                <a:lnTo>
                  <a:pt x="20" y="16"/>
                </a:lnTo>
                <a:lnTo>
                  <a:pt x="26" y="19"/>
                </a:lnTo>
                <a:lnTo>
                  <a:pt x="32" y="21"/>
                </a:lnTo>
                <a:lnTo>
                  <a:pt x="38" y="23"/>
                </a:lnTo>
                <a:lnTo>
                  <a:pt x="41" y="24"/>
                </a:lnTo>
                <a:lnTo>
                  <a:pt x="45" y="24"/>
                </a:lnTo>
                <a:lnTo>
                  <a:pt x="49" y="25"/>
                </a:lnTo>
                <a:lnTo>
                  <a:pt x="53" y="25"/>
                </a:lnTo>
                <a:lnTo>
                  <a:pt x="53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2" name=""/>
          <p:cNvSpPr/>
          <p:nvPr/>
        </p:nvSpPr>
        <p:spPr>
          <a:xfrm>
            <a:off x="2965320" y="3268800"/>
            <a:ext cx="42840" cy="20520"/>
          </a:xfrm>
          <a:custGeom>
            <a:avLst/>
            <a:gdLst/>
            <a:ahLst/>
            <a:rect l="l" t="t" r="r" b="b"/>
            <a:pathLst>
              <a:path w="27" h="13">
                <a:moveTo>
                  <a:pt x="24" y="3"/>
                </a:moveTo>
                <a:lnTo>
                  <a:pt x="27" y="4"/>
                </a:lnTo>
                <a:lnTo>
                  <a:pt x="25" y="3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7" y="0"/>
                </a:lnTo>
                <a:lnTo>
                  <a:pt x="14" y="0"/>
                </a:lnTo>
                <a:lnTo>
                  <a:pt x="13" y="0"/>
                </a:lnTo>
                <a:lnTo>
                  <a:pt x="12" y="1"/>
                </a:lnTo>
                <a:lnTo>
                  <a:pt x="9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13"/>
                </a:lnTo>
                <a:lnTo>
                  <a:pt x="2" y="13"/>
                </a:lnTo>
                <a:lnTo>
                  <a:pt x="5" y="12"/>
                </a:lnTo>
                <a:lnTo>
                  <a:pt x="8" y="12"/>
                </a:lnTo>
                <a:lnTo>
                  <a:pt x="9" y="11"/>
                </a:lnTo>
                <a:lnTo>
                  <a:pt x="13" y="10"/>
                </a:lnTo>
                <a:lnTo>
                  <a:pt x="15" y="9"/>
                </a:lnTo>
                <a:lnTo>
                  <a:pt x="16" y="9"/>
                </a:lnTo>
                <a:lnTo>
                  <a:pt x="17" y="9"/>
                </a:lnTo>
                <a:lnTo>
                  <a:pt x="18" y="10"/>
                </a:lnTo>
                <a:lnTo>
                  <a:pt x="19" y="10"/>
                </a:lnTo>
                <a:lnTo>
                  <a:pt x="21" y="12"/>
                </a:lnTo>
                <a:lnTo>
                  <a:pt x="24" y="13"/>
                </a:lnTo>
                <a:lnTo>
                  <a:pt x="24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3" name=""/>
          <p:cNvSpPr/>
          <p:nvPr/>
        </p:nvSpPr>
        <p:spPr>
          <a:xfrm>
            <a:off x="3003480" y="3273480"/>
            <a:ext cx="44640" cy="28440"/>
          </a:xfrm>
          <a:custGeom>
            <a:avLst/>
            <a:gdLst/>
            <a:ahLst/>
            <a:rect l="l" t="t" r="r" b="b"/>
            <a:pathLst>
              <a:path w="28" h="18">
                <a:moveTo>
                  <a:pt x="17" y="13"/>
                </a:moveTo>
                <a:lnTo>
                  <a:pt x="23" y="9"/>
                </a:lnTo>
                <a:lnTo>
                  <a:pt x="20" y="8"/>
                </a:lnTo>
                <a:lnTo>
                  <a:pt x="16" y="7"/>
                </a:lnTo>
                <a:lnTo>
                  <a:pt x="13" y="5"/>
                </a:lnTo>
                <a:lnTo>
                  <a:pt x="10" y="3"/>
                </a:lnTo>
                <a:lnTo>
                  <a:pt x="5" y="2"/>
                </a:lnTo>
                <a:lnTo>
                  <a:pt x="0" y="0"/>
                </a:lnTo>
                <a:lnTo>
                  <a:pt x="0" y="9"/>
                </a:lnTo>
                <a:lnTo>
                  <a:pt x="1" y="10"/>
                </a:lnTo>
                <a:lnTo>
                  <a:pt x="6" y="13"/>
                </a:lnTo>
                <a:lnTo>
                  <a:pt x="9" y="15"/>
                </a:lnTo>
                <a:lnTo>
                  <a:pt x="13" y="16"/>
                </a:lnTo>
                <a:lnTo>
                  <a:pt x="17" y="17"/>
                </a:lnTo>
                <a:lnTo>
                  <a:pt x="22" y="18"/>
                </a:lnTo>
                <a:lnTo>
                  <a:pt x="28" y="13"/>
                </a:lnTo>
                <a:lnTo>
                  <a:pt x="17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4" name=""/>
          <p:cNvSpPr/>
          <p:nvPr/>
        </p:nvSpPr>
        <p:spPr>
          <a:xfrm>
            <a:off x="3030480" y="3254400"/>
            <a:ext cx="23760" cy="39600"/>
          </a:xfrm>
          <a:custGeom>
            <a:avLst/>
            <a:gdLst/>
            <a:ahLst/>
            <a:rect l="l" t="t" r="r" b="b"/>
            <a:pathLst>
              <a:path w="15" h="25">
                <a:moveTo>
                  <a:pt x="14" y="0"/>
                </a:moveTo>
                <a:lnTo>
                  <a:pt x="14" y="0"/>
                </a:lnTo>
                <a:lnTo>
                  <a:pt x="11" y="0"/>
                </a:lnTo>
                <a:lnTo>
                  <a:pt x="9" y="0"/>
                </a:lnTo>
                <a:lnTo>
                  <a:pt x="8" y="2"/>
                </a:lnTo>
                <a:lnTo>
                  <a:pt x="6" y="4"/>
                </a:lnTo>
                <a:lnTo>
                  <a:pt x="4" y="7"/>
                </a:lnTo>
                <a:lnTo>
                  <a:pt x="2" y="10"/>
                </a:lnTo>
                <a:lnTo>
                  <a:pt x="1" y="14"/>
                </a:lnTo>
                <a:lnTo>
                  <a:pt x="1" y="17"/>
                </a:lnTo>
                <a:lnTo>
                  <a:pt x="0" y="21"/>
                </a:lnTo>
                <a:lnTo>
                  <a:pt x="0" y="25"/>
                </a:lnTo>
                <a:lnTo>
                  <a:pt x="10" y="25"/>
                </a:lnTo>
                <a:lnTo>
                  <a:pt x="10" y="22"/>
                </a:lnTo>
                <a:lnTo>
                  <a:pt x="11" y="19"/>
                </a:lnTo>
                <a:lnTo>
                  <a:pt x="11" y="16"/>
                </a:lnTo>
                <a:lnTo>
                  <a:pt x="12" y="14"/>
                </a:lnTo>
                <a:lnTo>
                  <a:pt x="14" y="11"/>
                </a:lnTo>
                <a:lnTo>
                  <a:pt x="15" y="9"/>
                </a:lnTo>
                <a:lnTo>
                  <a:pt x="14" y="9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5" name=""/>
          <p:cNvSpPr/>
          <p:nvPr/>
        </p:nvSpPr>
        <p:spPr>
          <a:xfrm>
            <a:off x="3054240" y="3254400"/>
            <a:ext cx="39960" cy="30240"/>
          </a:xfrm>
          <a:custGeom>
            <a:avLst/>
            <a:gdLst/>
            <a:ahLst/>
            <a:rect l="l" t="t" r="r" b="b"/>
            <a:pathLst>
              <a:path w="25" h="19">
                <a:moveTo>
                  <a:pt x="25" y="8"/>
                </a:move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7"/>
                </a:lnTo>
                <a:lnTo>
                  <a:pt x="18" y="7"/>
                </a:lnTo>
                <a:lnTo>
                  <a:pt x="15" y="5"/>
                </a:lnTo>
                <a:lnTo>
                  <a:pt x="12" y="3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3" y="10"/>
                </a:lnTo>
                <a:lnTo>
                  <a:pt x="4" y="11"/>
                </a:lnTo>
                <a:lnTo>
                  <a:pt x="4" y="11"/>
                </a:lnTo>
                <a:lnTo>
                  <a:pt x="7" y="12"/>
                </a:lnTo>
                <a:lnTo>
                  <a:pt x="10" y="14"/>
                </a:lnTo>
                <a:lnTo>
                  <a:pt x="12" y="15"/>
                </a:lnTo>
                <a:lnTo>
                  <a:pt x="16" y="17"/>
                </a:lnTo>
                <a:lnTo>
                  <a:pt x="18" y="18"/>
                </a:lnTo>
                <a:lnTo>
                  <a:pt x="20" y="18"/>
                </a:lnTo>
                <a:lnTo>
                  <a:pt x="22" y="19"/>
                </a:lnTo>
                <a:lnTo>
                  <a:pt x="25" y="19"/>
                </a:lnTo>
                <a:lnTo>
                  <a:pt x="25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6" name=""/>
          <p:cNvSpPr/>
          <p:nvPr/>
        </p:nvSpPr>
        <p:spPr>
          <a:xfrm>
            <a:off x="3094200" y="3214800"/>
            <a:ext cx="66600" cy="69840"/>
          </a:xfrm>
          <a:custGeom>
            <a:avLst/>
            <a:gdLst/>
            <a:ahLst/>
            <a:rect l="l" t="t" r="r" b="b"/>
            <a:pathLst>
              <a:path w="42" h="44">
                <a:moveTo>
                  <a:pt x="42" y="0"/>
                </a:moveTo>
                <a:lnTo>
                  <a:pt x="42" y="0"/>
                </a:lnTo>
                <a:lnTo>
                  <a:pt x="39" y="0"/>
                </a:lnTo>
                <a:lnTo>
                  <a:pt x="37" y="0"/>
                </a:lnTo>
                <a:lnTo>
                  <a:pt x="34" y="1"/>
                </a:lnTo>
                <a:lnTo>
                  <a:pt x="32" y="2"/>
                </a:lnTo>
                <a:lnTo>
                  <a:pt x="28" y="4"/>
                </a:lnTo>
                <a:lnTo>
                  <a:pt x="24" y="6"/>
                </a:lnTo>
                <a:lnTo>
                  <a:pt x="22" y="10"/>
                </a:lnTo>
                <a:lnTo>
                  <a:pt x="19" y="12"/>
                </a:lnTo>
                <a:lnTo>
                  <a:pt x="17" y="16"/>
                </a:lnTo>
                <a:lnTo>
                  <a:pt x="14" y="19"/>
                </a:lnTo>
                <a:lnTo>
                  <a:pt x="11" y="25"/>
                </a:lnTo>
                <a:lnTo>
                  <a:pt x="6" y="31"/>
                </a:lnTo>
                <a:lnTo>
                  <a:pt x="4" y="32"/>
                </a:lnTo>
                <a:lnTo>
                  <a:pt x="3" y="33"/>
                </a:lnTo>
                <a:lnTo>
                  <a:pt x="2" y="33"/>
                </a:lnTo>
                <a:lnTo>
                  <a:pt x="1" y="33"/>
                </a:lnTo>
                <a:lnTo>
                  <a:pt x="0" y="33"/>
                </a:lnTo>
                <a:lnTo>
                  <a:pt x="0" y="44"/>
                </a:lnTo>
                <a:lnTo>
                  <a:pt x="3" y="44"/>
                </a:lnTo>
                <a:lnTo>
                  <a:pt x="4" y="43"/>
                </a:lnTo>
                <a:lnTo>
                  <a:pt x="6" y="43"/>
                </a:lnTo>
                <a:lnTo>
                  <a:pt x="8" y="41"/>
                </a:lnTo>
                <a:lnTo>
                  <a:pt x="11" y="39"/>
                </a:lnTo>
                <a:lnTo>
                  <a:pt x="14" y="37"/>
                </a:lnTo>
                <a:lnTo>
                  <a:pt x="18" y="31"/>
                </a:lnTo>
                <a:lnTo>
                  <a:pt x="23" y="25"/>
                </a:lnTo>
                <a:lnTo>
                  <a:pt x="24" y="21"/>
                </a:lnTo>
                <a:lnTo>
                  <a:pt x="27" y="18"/>
                </a:lnTo>
                <a:lnTo>
                  <a:pt x="29" y="16"/>
                </a:lnTo>
                <a:lnTo>
                  <a:pt x="31" y="14"/>
                </a:lnTo>
                <a:lnTo>
                  <a:pt x="34" y="12"/>
                </a:lnTo>
                <a:lnTo>
                  <a:pt x="37" y="11"/>
                </a:lnTo>
                <a:lnTo>
                  <a:pt x="38" y="11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7" name=""/>
          <p:cNvSpPr/>
          <p:nvPr/>
        </p:nvSpPr>
        <p:spPr>
          <a:xfrm>
            <a:off x="3160800" y="3068640"/>
            <a:ext cx="74520" cy="162000"/>
          </a:xfrm>
          <a:custGeom>
            <a:avLst/>
            <a:gdLst/>
            <a:ahLst/>
            <a:rect l="l" t="t" r="r" b="b"/>
            <a:pathLst>
              <a:path w="47" h="102">
                <a:moveTo>
                  <a:pt x="44" y="0"/>
                </a:moveTo>
                <a:lnTo>
                  <a:pt x="37" y="4"/>
                </a:lnTo>
                <a:lnTo>
                  <a:pt x="37" y="10"/>
                </a:lnTo>
                <a:lnTo>
                  <a:pt x="37" y="18"/>
                </a:lnTo>
                <a:lnTo>
                  <a:pt x="36" y="25"/>
                </a:lnTo>
                <a:lnTo>
                  <a:pt x="35" y="33"/>
                </a:lnTo>
                <a:lnTo>
                  <a:pt x="34" y="41"/>
                </a:lnTo>
                <a:lnTo>
                  <a:pt x="33" y="48"/>
                </a:lnTo>
                <a:lnTo>
                  <a:pt x="31" y="55"/>
                </a:lnTo>
                <a:lnTo>
                  <a:pt x="29" y="62"/>
                </a:lnTo>
                <a:lnTo>
                  <a:pt x="27" y="69"/>
                </a:lnTo>
                <a:lnTo>
                  <a:pt x="24" y="75"/>
                </a:lnTo>
                <a:lnTo>
                  <a:pt x="23" y="77"/>
                </a:lnTo>
                <a:lnTo>
                  <a:pt x="21" y="80"/>
                </a:lnTo>
                <a:lnTo>
                  <a:pt x="19" y="82"/>
                </a:lnTo>
                <a:lnTo>
                  <a:pt x="17" y="84"/>
                </a:lnTo>
                <a:lnTo>
                  <a:pt x="16" y="86"/>
                </a:lnTo>
                <a:lnTo>
                  <a:pt x="14" y="88"/>
                </a:lnTo>
                <a:lnTo>
                  <a:pt x="11" y="89"/>
                </a:lnTo>
                <a:lnTo>
                  <a:pt x="10" y="90"/>
                </a:lnTo>
                <a:lnTo>
                  <a:pt x="7" y="90"/>
                </a:lnTo>
                <a:lnTo>
                  <a:pt x="5" y="91"/>
                </a:lnTo>
                <a:lnTo>
                  <a:pt x="3" y="92"/>
                </a:lnTo>
                <a:lnTo>
                  <a:pt x="0" y="92"/>
                </a:lnTo>
                <a:lnTo>
                  <a:pt x="0" y="102"/>
                </a:lnTo>
                <a:lnTo>
                  <a:pt x="3" y="102"/>
                </a:lnTo>
                <a:lnTo>
                  <a:pt x="7" y="101"/>
                </a:lnTo>
                <a:lnTo>
                  <a:pt x="10" y="100"/>
                </a:lnTo>
                <a:lnTo>
                  <a:pt x="14" y="99"/>
                </a:lnTo>
                <a:lnTo>
                  <a:pt x="17" y="97"/>
                </a:lnTo>
                <a:lnTo>
                  <a:pt x="20" y="96"/>
                </a:lnTo>
                <a:lnTo>
                  <a:pt x="23" y="93"/>
                </a:lnTo>
                <a:lnTo>
                  <a:pt x="25" y="90"/>
                </a:lnTo>
                <a:lnTo>
                  <a:pt x="27" y="88"/>
                </a:lnTo>
                <a:lnTo>
                  <a:pt x="30" y="85"/>
                </a:lnTo>
                <a:lnTo>
                  <a:pt x="31" y="83"/>
                </a:lnTo>
                <a:lnTo>
                  <a:pt x="33" y="79"/>
                </a:lnTo>
                <a:lnTo>
                  <a:pt x="37" y="72"/>
                </a:lnTo>
                <a:lnTo>
                  <a:pt x="38" y="65"/>
                </a:lnTo>
                <a:lnTo>
                  <a:pt x="41" y="58"/>
                </a:lnTo>
                <a:lnTo>
                  <a:pt x="43" y="49"/>
                </a:lnTo>
                <a:lnTo>
                  <a:pt x="44" y="41"/>
                </a:lnTo>
                <a:lnTo>
                  <a:pt x="45" y="34"/>
                </a:lnTo>
                <a:lnTo>
                  <a:pt x="46" y="26"/>
                </a:lnTo>
                <a:lnTo>
                  <a:pt x="46" y="18"/>
                </a:lnTo>
                <a:lnTo>
                  <a:pt x="47" y="11"/>
                </a:lnTo>
                <a:lnTo>
                  <a:pt x="47" y="4"/>
                </a:lnTo>
                <a:lnTo>
                  <a:pt x="39" y="8"/>
                </a:lnTo>
                <a:lnTo>
                  <a:pt x="4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8" name=""/>
          <p:cNvSpPr/>
          <p:nvPr/>
        </p:nvSpPr>
        <p:spPr>
          <a:xfrm>
            <a:off x="3222720" y="3060720"/>
            <a:ext cx="87120" cy="25560"/>
          </a:xfrm>
          <a:custGeom>
            <a:avLst/>
            <a:gdLst/>
            <a:ahLst/>
            <a:rect l="l" t="t" r="r" b="b"/>
            <a:pathLst>
              <a:path w="55" h="16">
                <a:moveTo>
                  <a:pt x="55" y="5"/>
                </a:moveTo>
                <a:lnTo>
                  <a:pt x="50" y="0"/>
                </a:lnTo>
                <a:lnTo>
                  <a:pt x="43" y="0"/>
                </a:lnTo>
                <a:lnTo>
                  <a:pt x="37" y="2"/>
                </a:lnTo>
                <a:lnTo>
                  <a:pt x="30" y="3"/>
                </a:lnTo>
                <a:lnTo>
                  <a:pt x="24" y="5"/>
                </a:lnTo>
                <a:lnTo>
                  <a:pt x="18" y="5"/>
                </a:lnTo>
                <a:lnTo>
                  <a:pt x="13" y="5"/>
                </a:lnTo>
                <a:lnTo>
                  <a:pt x="10" y="5"/>
                </a:lnTo>
                <a:lnTo>
                  <a:pt x="8" y="5"/>
                </a:lnTo>
                <a:lnTo>
                  <a:pt x="7" y="5"/>
                </a:lnTo>
                <a:lnTo>
                  <a:pt x="5" y="5"/>
                </a:lnTo>
                <a:lnTo>
                  <a:pt x="0" y="13"/>
                </a:lnTo>
                <a:lnTo>
                  <a:pt x="3" y="14"/>
                </a:lnTo>
                <a:lnTo>
                  <a:pt x="6" y="15"/>
                </a:lnTo>
                <a:lnTo>
                  <a:pt x="9" y="16"/>
                </a:lnTo>
                <a:lnTo>
                  <a:pt x="13" y="16"/>
                </a:lnTo>
                <a:lnTo>
                  <a:pt x="20" y="15"/>
                </a:lnTo>
                <a:lnTo>
                  <a:pt x="27" y="14"/>
                </a:lnTo>
                <a:lnTo>
                  <a:pt x="33" y="13"/>
                </a:lnTo>
                <a:lnTo>
                  <a:pt x="39" y="12"/>
                </a:lnTo>
                <a:lnTo>
                  <a:pt x="44" y="11"/>
                </a:lnTo>
                <a:lnTo>
                  <a:pt x="50" y="11"/>
                </a:lnTo>
                <a:lnTo>
                  <a:pt x="44" y="5"/>
                </a:lnTo>
                <a:lnTo>
                  <a:pt x="55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9" name=""/>
          <p:cNvSpPr/>
          <p:nvPr/>
        </p:nvSpPr>
        <p:spPr>
          <a:xfrm>
            <a:off x="3294000" y="3070080"/>
            <a:ext cx="33480" cy="77760"/>
          </a:xfrm>
          <a:custGeom>
            <a:avLst/>
            <a:gdLst/>
            <a:ahLst/>
            <a:rect l="l" t="t" r="r" b="b"/>
            <a:pathLst>
              <a:path w="21" h="49">
                <a:moveTo>
                  <a:pt x="21" y="49"/>
                </a:moveTo>
                <a:lnTo>
                  <a:pt x="21" y="49"/>
                </a:lnTo>
                <a:lnTo>
                  <a:pt x="21" y="45"/>
                </a:lnTo>
                <a:lnTo>
                  <a:pt x="21" y="42"/>
                </a:lnTo>
                <a:lnTo>
                  <a:pt x="20" y="38"/>
                </a:lnTo>
                <a:lnTo>
                  <a:pt x="19" y="35"/>
                </a:lnTo>
                <a:lnTo>
                  <a:pt x="18" y="29"/>
                </a:lnTo>
                <a:lnTo>
                  <a:pt x="15" y="23"/>
                </a:lnTo>
                <a:lnTo>
                  <a:pt x="13" y="16"/>
                </a:lnTo>
                <a:lnTo>
                  <a:pt x="11" y="11"/>
                </a:lnTo>
                <a:lnTo>
                  <a:pt x="11" y="8"/>
                </a:lnTo>
                <a:lnTo>
                  <a:pt x="10" y="5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2" y="14"/>
                </a:lnTo>
                <a:lnTo>
                  <a:pt x="4" y="20"/>
                </a:lnTo>
                <a:lnTo>
                  <a:pt x="6" y="26"/>
                </a:lnTo>
                <a:lnTo>
                  <a:pt x="9" y="32"/>
                </a:lnTo>
                <a:lnTo>
                  <a:pt x="10" y="37"/>
                </a:lnTo>
                <a:lnTo>
                  <a:pt x="11" y="40"/>
                </a:lnTo>
                <a:lnTo>
                  <a:pt x="11" y="44"/>
                </a:lnTo>
                <a:lnTo>
                  <a:pt x="12" y="46"/>
                </a:lnTo>
                <a:lnTo>
                  <a:pt x="12" y="49"/>
                </a:lnTo>
                <a:lnTo>
                  <a:pt x="21" y="4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0" name=""/>
          <p:cNvSpPr/>
          <p:nvPr/>
        </p:nvSpPr>
        <p:spPr>
          <a:xfrm>
            <a:off x="3306600" y="3147840"/>
            <a:ext cx="2088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9" y="22"/>
                </a:moveTo>
                <a:lnTo>
                  <a:pt x="9" y="20"/>
                </a:lnTo>
                <a:lnTo>
                  <a:pt x="10" y="15"/>
                </a:lnTo>
                <a:lnTo>
                  <a:pt x="12" y="11"/>
                </a:lnTo>
                <a:lnTo>
                  <a:pt x="13" y="6"/>
                </a:lnTo>
                <a:lnTo>
                  <a:pt x="13" y="0"/>
                </a:lnTo>
                <a:lnTo>
                  <a:pt x="3" y="0"/>
                </a:lnTo>
                <a:lnTo>
                  <a:pt x="2" y="5"/>
                </a:lnTo>
                <a:lnTo>
                  <a:pt x="2" y="9"/>
                </a:lnTo>
                <a:lnTo>
                  <a:pt x="0" y="13"/>
                </a:lnTo>
                <a:lnTo>
                  <a:pt x="0" y="19"/>
                </a:lnTo>
                <a:lnTo>
                  <a:pt x="0" y="17"/>
                </a:lnTo>
                <a:lnTo>
                  <a:pt x="9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1" name=""/>
          <p:cNvSpPr/>
          <p:nvPr/>
        </p:nvSpPr>
        <p:spPr>
          <a:xfrm>
            <a:off x="3305160" y="3174840"/>
            <a:ext cx="19080" cy="63720"/>
          </a:xfrm>
          <a:custGeom>
            <a:avLst/>
            <a:gdLst/>
            <a:ahLst/>
            <a:rect l="l" t="t" r="r" b="b"/>
            <a:pathLst>
              <a:path w="12" h="40">
                <a:moveTo>
                  <a:pt x="10" y="40"/>
                </a:moveTo>
                <a:lnTo>
                  <a:pt x="10" y="39"/>
                </a:lnTo>
                <a:lnTo>
                  <a:pt x="11" y="36"/>
                </a:lnTo>
                <a:lnTo>
                  <a:pt x="12" y="34"/>
                </a:lnTo>
                <a:lnTo>
                  <a:pt x="12" y="31"/>
                </a:lnTo>
                <a:lnTo>
                  <a:pt x="12" y="29"/>
                </a:lnTo>
                <a:lnTo>
                  <a:pt x="12" y="23"/>
                </a:lnTo>
                <a:lnTo>
                  <a:pt x="11" y="18"/>
                </a:lnTo>
                <a:lnTo>
                  <a:pt x="10" y="14"/>
                </a:lnTo>
                <a:lnTo>
                  <a:pt x="10" y="9"/>
                </a:lnTo>
                <a:lnTo>
                  <a:pt x="11" y="9"/>
                </a:lnTo>
                <a:lnTo>
                  <a:pt x="11" y="7"/>
                </a:lnTo>
                <a:lnTo>
                  <a:pt x="12" y="6"/>
                </a:lnTo>
                <a:lnTo>
                  <a:pt x="12" y="5"/>
                </a:lnTo>
                <a:lnTo>
                  <a:pt x="2" y="0"/>
                </a:lnTo>
                <a:lnTo>
                  <a:pt x="1" y="2"/>
                </a:lnTo>
                <a:lnTo>
                  <a:pt x="1" y="4"/>
                </a:lnTo>
                <a:lnTo>
                  <a:pt x="0" y="7"/>
                </a:lnTo>
                <a:lnTo>
                  <a:pt x="0" y="9"/>
                </a:lnTo>
                <a:lnTo>
                  <a:pt x="0" y="15"/>
                </a:lnTo>
                <a:lnTo>
                  <a:pt x="0" y="19"/>
                </a:lnTo>
                <a:lnTo>
                  <a:pt x="1" y="24"/>
                </a:lnTo>
                <a:lnTo>
                  <a:pt x="1" y="29"/>
                </a:lnTo>
                <a:lnTo>
                  <a:pt x="1" y="31"/>
                </a:lnTo>
                <a:lnTo>
                  <a:pt x="1" y="33"/>
                </a:lnTo>
                <a:lnTo>
                  <a:pt x="1" y="35"/>
                </a:lnTo>
                <a:lnTo>
                  <a:pt x="0" y="36"/>
                </a:lnTo>
                <a:lnTo>
                  <a:pt x="1" y="36"/>
                </a:lnTo>
                <a:lnTo>
                  <a:pt x="10" y="4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2" name=""/>
          <p:cNvSpPr/>
          <p:nvPr/>
        </p:nvSpPr>
        <p:spPr>
          <a:xfrm>
            <a:off x="3240000" y="3233880"/>
            <a:ext cx="81000" cy="60120"/>
          </a:xfrm>
          <a:custGeom>
            <a:avLst/>
            <a:gdLst/>
            <a:ahLst/>
            <a:rect l="l" t="t" r="r" b="b"/>
            <a:pathLst>
              <a:path w="51" h="38">
                <a:moveTo>
                  <a:pt x="4" y="38"/>
                </a:moveTo>
                <a:lnTo>
                  <a:pt x="4" y="38"/>
                </a:lnTo>
                <a:lnTo>
                  <a:pt x="10" y="36"/>
                </a:lnTo>
                <a:lnTo>
                  <a:pt x="17" y="32"/>
                </a:lnTo>
                <a:lnTo>
                  <a:pt x="24" y="29"/>
                </a:lnTo>
                <a:lnTo>
                  <a:pt x="30" y="24"/>
                </a:lnTo>
                <a:lnTo>
                  <a:pt x="37" y="19"/>
                </a:lnTo>
                <a:lnTo>
                  <a:pt x="43" y="15"/>
                </a:lnTo>
                <a:lnTo>
                  <a:pt x="46" y="12"/>
                </a:lnTo>
                <a:lnTo>
                  <a:pt x="47" y="10"/>
                </a:lnTo>
                <a:lnTo>
                  <a:pt x="49" y="7"/>
                </a:lnTo>
                <a:lnTo>
                  <a:pt x="51" y="3"/>
                </a:lnTo>
                <a:lnTo>
                  <a:pt x="41" y="0"/>
                </a:lnTo>
                <a:lnTo>
                  <a:pt x="40" y="2"/>
                </a:lnTo>
                <a:lnTo>
                  <a:pt x="39" y="3"/>
                </a:lnTo>
                <a:lnTo>
                  <a:pt x="38" y="5"/>
                </a:lnTo>
                <a:lnTo>
                  <a:pt x="35" y="8"/>
                </a:lnTo>
                <a:lnTo>
                  <a:pt x="30" y="12"/>
                </a:lnTo>
                <a:lnTo>
                  <a:pt x="24" y="17"/>
                </a:lnTo>
                <a:lnTo>
                  <a:pt x="18" y="20"/>
                </a:lnTo>
                <a:lnTo>
                  <a:pt x="11" y="24"/>
                </a:lnTo>
                <a:lnTo>
                  <a:pt x="5" y="27"/>
                </a:lnTo>
                <a:lnTo>
                  <a:pt x="0" y="29"/>
                </a:lnTo>
                <a:lnTo>
                  <a:pt x="1" y="29"/>
                </a:lnTo>
                <a:lnTo>
                  <a:pt x="4" y="3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3" name=""/>
          <p:cNvSpPr/>
          <p:nvPr/>
        </p:nvSpPr>
        <p:spPr>
          <a:xfrm>
            <a:off x="3178080" y="3279600"/>
            <a:ext cx="68400" cy="44640"/>
          </a:xfrm>
          <a:custGeom>
            <a:avLst/>
            <a:gdLst/>
            <a:ahLst/>
            <a:rect l="l" t="t" r="r" b="b"/>
            <a:pathLst>
              <a:path w="43" h="28">
                <a:moveTo>
                  <a:pt x="8" y="28"/>
                </a:moveTo>
                <a:lnTo>
                  <a:pt x="8" y="28"/>
                </a:lnTo>
                <a:lnTo>
                  <a:pt x="11" y="24"/>
                </a:lnTo>
                <a:lnTo>
                  <a:pt x="16" y="21"/>
                </a:lnTo>
                <a:lnTo>
                  <a:pt x="20" y="18"/>
                </a:lnTo>
                <a:lnTo>
                  <a:pt x="23" y="16"/>
                </a:lnTo>
                <a:lnTo>
                  <a:pt x="28" y="14"/>
                </a:lnTo>
                <a:lnTo>
                  <a:pt x="32" y="12"/>
                </a:lnTo>
                <a:lnTo>
                  <a:pt x="36" y="11"/>
                </a:lnTo>
                <a:lnTo>
                  <a:pt x="43" y="9"/>
                </a:lnTo>
                <a:lnTo>
                  <a:pt x="40" y="0"/>
                </a:lnTo>
                <a:lnTo>
                  <a:pt x="34" y="2"/>
                </a:lnTo>
                <a:lnTo>
                  <a:pt x="29" y="3"/>
                </a:lnTo>
                <a:lnTo>
                  <a:pt x="23" y="5"/>
                </a:lnTo>
                <a:lnTo>
                  <a:pt x="18" y="8"/>
                </a:lnTo>
                <a:lnTo>
                  <a:pt x="14" y="10"/>
                </a:lnTo>
                <a:lnTo>
                  <a:pt x="9" y="14"/>
                </a:lnTo>
                <a:lnTo>
                  <a:pt x="5" y="17"/>
                </a:lnTo>
                <a:lnTo>
                  <a:pt x="0" y="21"/>
                </a:lnTo>
                <a:lnTo>
                  <a:pt x="8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4" name=""/>
          <p:cNvSpPr/>
          <p:nvPr/>
        </p:nvSpPr>
        <p:spPr>
          <a:xfrm>
            <a:off x="3111480" y="3313080"/>
            <a:ext cx="79560" cy="52560"/>
          </a:xfrm>
          <a:custGeom>
            <a:avLst/>
            <a:gdLst/>
            <a:ahLst/>
            <a:rect l="l" t="t" r="r" b="b"/>
            <a:pathLst>
              <a:path w="50" h="33">
                <a:moveTo>
                  <a:pt x="8" y="33"/>
                </a:moveTo>
                <a:lnTo>
                  <a:pt x="7" y="33"/>
                </a:lnTo>
                <a:lnTo>
                  <a:pt x="9" y="31"/>
                </a:lnTo>
                <a:lnTo>
                  <a:pt x="12" y="29"/>
                </a:lnTo>
                <a:lnTo>
                  <a:pt x="15" y="27"/>
                </a:lnTo>
                <a:lnTo>
                  <a:pt x="16" y="26"/>
                </a:lnTo>
                <a:lnTo>
                  <a:pt x="23" y="23"/>
                </a:lnTo>
                <a:lnTo>
                  <a:pt x="28" y="20"/>
                </a:lnTo>
                <a:lnTo>
                  <a:pt x="34" y="18"/>
                </a:lnTo>
                <a:lnTo>
                  <a:pt x="39" y="14"/>
                </a:lnTo>
                <a:lnTo>
                  <a:pt x="42" y="13"/>
                </a:lnTo>
                <a:lnTo>
                  <a:pt x="44" y="12"/>
                </a:lnTo>
                <a:lnTo>
                  <a:pt x="47" y="9"/>
                </a:lnTo>
                <a:lnTo>
                  <a:pt x="50" y="7"/>
                </a:lnTo>
                <a:lnTo>
                  <a:pt x="43" y="0"/>
                </a:lnTo>
                <a:lnTo>
                  <a:pt x="41" y="2"/>
                </a:lnTo>
                <a:lnTo>
                  <a:pt x="38" y="3"/>
                </a:lnTo>
                <a:lnTo>
                  <a:pt x="37" y="5"/>
                </a:lnTo>
                <a:lnTo>
                  <a:pt x="34" y="6"/>
                </a:lnTo>
                <a:lnTo>
                  <a:pt x="29" y="9"/>
                </a:lnTo>
                <a:lnTo>
                  <a:pt x="23" y="12"/>
                </a:lnTo>
                <a:lnTo>
                  <a:pt x="17" y="14"/>
                </a:lnTo>
                <a:lnTo>
                  <a:pt x="11" y="18"/>
                </a:lnTo>
                <a:lnTo>
                  <a:pt x="9" y="19"/>
                </a:lnTo>
                <a:lnTo>
                  <a:pt x="5" y="21"/>
                </a:lnTo>
                <a:lnTo>
                  <a:pt x="2" y="23"/>
                </a:lnTo>
                <a:lnTo>
                  <a:pt x="0" y="26"/>
                </a:lnTo>
                <a:lnTo>
                  <a:pt x="8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5" name=""/>
          <p:cNvSpPr/>
          <p:nvPr/>
        </p:nvSpPr>
        <p:spPr>
          <a:xfrm>
            <a:off x="3019320" y="3354480"/>
            <a:ext cx="104760" cy="96840"/>
          </a:xfrm>
          <a:custGeom>
            <a:avLst/>
            <a:gdLst/>
            <a:ahLst/>
            <a:rect l="l" t="t" r="r" b="b"/>
            <a:pathLst>
              <a:path w="66" h="61">
                <a:moveTo>
                  <a:pt x="9" y="61"/>
                </a:moveTo>
                <a:lnTo>
                  <a:pt x="9" y="60"/>
                </a:lnTo>
                <a:lnTo>
                  <a:pt x="11" y="56"/>
                </a:lnTo>
                <a:lnTo>
                  <a:pt x="13" y="53"/>
                </a:lnTo>
                <a:lnTo>
                  <a:pt x="16" y="48"/>
                </a:lnTo>
                <a:lnTo>
                  <a:pt x="20" y="45"/>
                </a:lnTo>
                <a:lnTo>
                  <a:pt x="23" y="41"/>
                </a:lnTo>
                <a:lnTo>
                  <a:pt x="27" y="38"/>
                </a:lnTo>
                <a:lnTo>
                  <a:pt x="30" y="35"/>
                </a:lnTo>
                <a:lnTo>
                  <a:pt x="35" y="32"/>
                </a:lnTo>
                <a:lnTo>
                  <a:pt x="44" y="26"/>
                </a:lnTo>
                <a:lnTo>
                  <a:pt x="51" y="19"/>
                </a:lnTo>
                <a:lnTo>
                  <a:pt x="56" y="16"/>
                </a:lnTo>
                <a:lnTo>
                  <a:pt x="59" y="13"/>
                </a:lnTo>
                <a:lnTo>
                  <a:pt x="63" y="9"/>
                </a:lnTo>
                <a:lnTo>
                  <a:pt x="66" y="7"/>
                </a:lnTo>
                <a:lnTo>
                  <a:pt x="58" y="0"/>
                </a:lnTo>
                <a:lnTo>
                  <a:pt x="56" y="2"/>
                </a:lnTo>
                <a:lnTo>
                  <a:pt x="52" y="6"/>
                </a:lnTo>
                <a:lnTo>
                  <a:pt x="49" y="8"/>
                </a:lnTo>
                <a:lnTo>
                  <a:pt x="45" y="12"/>
                </a:lnTo>
                <a:lnTo>
                  <a:pt x="37" y="18"/>
                </a:lnTo>
                <a:lnTo>
                  <a:pt x="28" y="24"/>
                </a:lnTo>
                <a:lnTo>
                  <a:pt x="24" y="27"/>
                </a:lnTo>
                <a:lnTo>
                  <a:pt x="20" y="31"/>
                </a:lnTo>
                <a:lnTo>
                  <a:pt x="16" y="34"/>
                </a:lnTo>
                <a:lnTo>
                  <a:pt x="12" y="39"/>
                </a:lnTo>
                <a:lnTo>
                  <a:pt x="9" y="42"/>
                </a:lnTo>
                <a:lnTo>
                  <a:pt x="5" y="47"/>
                </a:lnTo>
                <a:lnTo>
                  <a:pt x="2" y="52"/>
                </a:lnTo>
                <a:lnTo>
                  <a:pt x="0" y="56"/>
                </a:lnTo>
                <a:lnTo>
                  <a:pt x="0" y="55"/>
                </a:lnTo>
                <a:lnTo>
                  <a:pt x="9" y="6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6" name=""/>
          <p:cNvSpPr/>
          <p:nvPr/>
        </p:nvSpPr>
        <p:spPr>
          <a:xfrm>
            <a:off x="2948040" y="3444840"/>
            <a:ext cx="84240" cy="98640"/>
          </a:xfrm>
          <a:custGeom>
            <a:avLst/>
            <a:gdLst/>
            <a:ahLst/>
            <a:rect l="l" t="t" r="r" b="b"/>
            <a:pathLst>
              <a:path w="53" h="62">
                <a:moveTo>
                  <a:pt x="7" y="61"/>
                </a:moveTo>
                <a:lnTo>
                  <a:pt x="7" y="62"/>
                </a:lnTo>
                <a:lnTo>
                  <a:pt x="10" y="59"/>
                </a:lnTo>
                <a:lnTo>
                  <a:pt x="14" y="57"/>
                </a:lnTo>
                <a:lnTo>
                  <a:pt x="17" y="53"/>
                </a:lnTo>
                <a:lnTo>
                  <a:pt x="21" y="50"/>
                </a:lnTo>
                <a:lnTo>
                  <a:pt x="24" y="46"/>
                </a:lnTo>
                <a:lnTo>
                  <a:pt x="28" y="43"/>
                </a:lnTo>
                <a:lnTo>
                  <a:pt x="30" y="39"/>
                </a:lnTo>
                <a:lnTo>
                  <a:pt x="33" y="35"/>
                </a:lnTo>
                <a:lnTo>
                  <a:pt x="39" y="27"/>
                </a:lnTo>
                <a:lnTo>
                  <a:pt x="44" y="19"/>
                </a:lnTo>
                <a:lnTo>
                  <a:pt x="49" y="11"/>
                </a:lnTo>
                <a:lnTo>
                  <a:pt x="53" y="5"/>
                </a:lnTo>
                <a:lnTo>
                  <a:pt x="44" y="0"/>
                </a:lnTo>
                <a:lnTo>
                  <a:pt x="40" y="7"/>
                </a:lnTo>
                <a:lnTo>
                  <a:pt x="36" y="14"/>
                </a:lnTo>
                <a:lnTo>
                  <a:pt x="30" y="22"/>
                </a:lnTo>
                <a:lnTo>
                  <a:pt x="25" y="30"/>
                </a:lnTo>
                <a:lnTo>
                  <a:pt x="23" y="33"/>
                </a:lnTo>
                <a:lnTo>
                  <a:pt x="20" y="36"/>
                </a:lnTo>
                <a:lnTo>
                  <a:pt x="16" y="40"/>
                </a:lnTo>
                <a:lnTo>
                  <a:pt x="14" y="43"/>
                </a:lnTo>
                <a:lnTo>
                  <a:pt x="10" y="46"/>
                </a:lnTo>
                <a:lnTo>
                  <a:pt x="8" y="49"/>
                </a:lnTo>
                <a:lnTo>
                  <a:pt x="4" y="51"/>
                </a:lnTo>
                <a:lnTo>
                  <a:pt x="1" y="54"/>
                </a:lnTo>
                <a:lnTo>
                  <a:pt x="0" y="54"/>
                </a:lnTo>
                <a:lnTo>
                  <a:pt x="7" y="6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7" name=""/>
          <p:cNvSpPr/>
          <p:nvPr/>
        </p:nvSpPr>
        <p:spPr>
          <a:xfrm>
            <a:off x="2922480" y="3530520"/>
            <a:ext cx="36720" cy="23760"/>
          </a:xfrm>
          <a:custGeom>
            <a:avLst/>
            <a:gdLst/>
            <a:ahLst/>
            <a:rect l="l" t="t" r="r" b="b"/>
            <a:pathLst>
              <a:path w="23" h="15">
                <a:moveTo>
                  <a:pt x="10" y="12"/>
                </a:moveTo>
                <a:lnTo>
                  <a:pt x="5" y="15"/>
                </a:lnTo>
                <a:lnTo>
                  <a:pt x="9" y="15"/>
                </a:lnTo>
                <a:lnTo>
                  <a:pt x="11" y="14"/>
                </a:lnTo>
                <a:lnTo>
                  <a:pt x="15" y="13"/>
                </a:lnTo>
                <a:lnTo>
                  <a:pt x="17" y="12"/>
                </a:lnTo>
                <a:lnTo>
                  <a:pt x="20" y="9"/>
                </a:lnTo>
                <a:lnTo>
                  <a:pt x="23" y="7"/>
                </a:lnTo>
                <a:lnTo>
                  <a:pt x="16" y="0"/>
                </a:lnTo>
                <a:lnTo>
                  <a:pt x="14" y="2"/>
                </a:lnTo>
                <a:lnTo>
                  <a:pt x="11" y="3"/>
                </a:lnTo>
                <a:lnTo>
                  <a:pt x="10" y="4"/>
                </a:lnTo>
                <a:lnTo>
                  <a:pt x="8" y="4"/>
                </a:lnTo>
                <a:lnTo>
                  <a:pt x="7" y="5"/>
                </a:lnTo>
                <a:lnTo>
                  <a:pt x="5" y="5"/>
                </a:lnTo>
                <a:lnTo>
                  <a:pt x="0" y="9"/>
                </a:lnTo>
                <a:lnTo>
                  <a:pt x="10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8" name=""/>
          <p:cNvSpPr/>
          <p:nvPr/>
        </p:nvSpPr>
        <p:spPr>
          <a:xfrm>
            <a:off x="2892600" y="3544920"/>
            <a:ext cx="47520" cy="54000"/>
          </a:xfrm>
          <a:custGeom>
            <a:avLst/>
            <a:gdLst/>
            <a:ahLst/>
            <a:rect l="l" t="t" r="r" b="b"/>
            <a:pathLst>
              <a:path w="30" h="34">
                <a:moveTo>
                  <a:pt x="7" y="34"/>
                </a:moveTo>
                <a:lnTo>
                  <a:pt x="7" y="34"/>
                </a:lnTo>
                <a:lnTo>
                  <a:pt x="14" y="27"/>
                </a:lnTo>
                <a:lnTo>
                  <a:pt x="20" y="21"/>
                </a:lnTo>
                <a:lnTo>
                  <a:pt x="23" y="16"/>
                </a:lnTo>
                <a:lnTo>
                  <a:pt x="26" y="11"/>
                </a:lnTo>
                <a:lnTo>
                  <a:pt x="28" y="8"/>
                </a:lnTo>
                <a:lnTo>
                  <a:pt x="30" y="3"/>
                </a:lnTo>
                <a:lnTo>
                  <a:pt x="20" y="0"/>
                </a:lnTo>
                <a:lnTo>
                  <a:pt x="18" y="4"/>
                </a:lnTo>
                <a:lnTo>
                  <a:pt x="16" y="7"/>
                </a:lnTo>
                <a:lnTo>
                  <a:pt x="15" y="11"/>
                </a:lnTo>
                <a:lnTo>
                  <a:pt x="12" y="13"/>
                </a:lnTo>
                <a:lnTo>
                  <a:pt x="6" y="21"/>
                </a:lnTo>
                <a:lnTo>
                  <a:pt x="0" y="27"/>
                </a:lnTo>
                <a:lnTo>
                  <a:pt x="0" y="26"/>
                </a:lnTo>
                <a:lnTo>
                  <a:pt x="7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9" name=""/>
          <p:cNvSpPr/>
          <p:nvPr/>
        </p:nvSpPr>
        <p:spPr>
          <a:xfrm>
            <a:off x="2855880" y="3587760"/>
            <a:ext cx="47520" cy="44280"/>
          </a:xfrm>
          <a:custGeom>
            <a:avLst/>
            <a:gdLst/>
            <a:ahLst/>
            <a:rect l="l" t="t" r="r" b="b"/>
            <a:pathLst>
              <a:path w="30" h="28">
                <a:moveTo>
                  <a:pt x="11" y="28"/>
                </a:moveTo>
                <a:lnTo>
                  <a:pt x="11" y="28"/>
                </a:lnTo>
                <a:lnTo>
                  <a:pt x="11" y="27"/>
                </a:lnTo>
                <a:lnTo>
                  <a:pt x="11" y="26"/>
                </a:lnTo>
                <a:lnTo>
                  <a:pt x="12" y="25"/>
                </a:lnTo>
                <a:lnTo>
                  <a:pt x="12" y="24"/>
                </a:lnTo>
                <a:lnTo>
                  <a:pt x="14" y="20"/>
                </a:lnTo>
                <a:lnTo>
                  <a:pt x="16" y="18"/>
                </a:lnTo>
                <a:lnTo>
                  <a:pt x="23" y="13"/>
                </a:lnTo>
                <a:lnTo>
                  <a:pt x="30" y="8"/>
                </a:lnTo>
                <a:lnTo>
                  <a:pt x="23" y="0"/>
                </a:lnTo>
                <a:lnTo>
                  <a:pt x="16" y="5"/>
                </a:lnTo>
                <a:lnTo>
                  <a:pt x="9" y="11"/>
                </a:lnTo>
                <a:lnTo>
                  <a:pt x="5" y="14"/>
                </a:lnTo>
                <a:lnTo>
                  <a:pt x="3" y="19"/>
                </a:lnTo>
                <a:lnTo>
                  <a:pt x="2" y="21"/>
                </a:lnTo>
                <a:lnTo>
                  <a:pt x="1" y="23"/>
                </a:lnTo>
                <a:lnTo>
                  <a:pt x="0" y="26"/>
                </a:lnTo>
                <a:lnTo>
                  <a:pt x="0" y="28"/>
                </a:lnTo>
                <a:lnTo>
                  <a:pt x="11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0" name=""/>
          <p:cNvSpPr/>
          <p:nvPr/>
        </p:nvSpPr>
        <p:spPr>
          <a:xfrm>
            <a:off x="2855880" y="3632040"/>
            <a:ext cx="25560" cy="32040"/>
          </a:xfrm>
          <a:custGeom>
            <a:avLst/>
            <a:gdLst/>
            <a:ahLst/>
            <a:rect l="l" t="t" r="r" b="b"/>
            <a:pathLst>
              <a:path w="16" h="20">
                <a:moveTo>
                  <a:pt x="16" y="20"/>
                </a:moveTo>
                <a:lnTo>
                  <a:pt x="16" y="20"/>
                </a:lnTo>
                <a:lnTo>
                  <a:pt x="16" y="16"/>
                </a:lnTo>
                <a:lnTo>
                  <a:pt x="15" y="13"/>
                </a:lnTo>
                <a:lnTo>
                  <a:pt x="14" y="10"/>
                </a:lnTo>
                <a:lnTo>
                  <a:pt x="12" y="7"/>
                </a:lnTo>
                <a:lnTo>
                  <a:pt x="12" y="6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3" y="12"/>
                </a:lnTo>
                <a:lnTo>
                  <a:pt x="4" y="14"/>
                </a:lnTo>
                <a:lnTo>
                  <a:pt x="5" y="15"/>
                </a:lnTo>
                <a:lnTo>
                  <a:pt x="5" y="18"/>
                </a:lnTo>
                <a:lnTo>
                  <a:pt x="5" y="20"/>
                </a:lnTo>
                <a:lnTo>
                  <a:pt x="16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1" name=""/>
          <p:cNvSpPr/>
          <p:nvPr/>
        </p:nvSpPr>
        <p:spPr>
          <a:xfrm>
            <a:off x="2855880" y="3664080"/>
            <a:ext cx="25560" cy="12600"/>
          </a:xfrm>
          <a:custGeom>
            <a:avLst/>
            <a:gdLst/>
            <a:ahLst/>
            <a:rect l="l" t="t" r="r" b="b"/>
            <a:pathLst>
              <a:path w="16" h="8">
                <a:moveTo>
                  <a:pt x="11" y="8"/>
                </a:moveTo>
                <a:lnTo>
                  <a:pt x="11" y="7"/>
                </a:lnTo>
                <a:lnTo>
                  <a:pt x="12" y="6"/>
                </a:lnTo>
                <a:lnTo>
                  <a:pt x="16" y="0"/>
                </a:lnTo>
                <a:lnTo>
                  <a:pt x="5" y="0"/>
                </a:lnTo>
                <a:lnTo>
                  <a:pt x="4" y="1"/>
                </a:lnTo>
                <a:lnTo>
                  <a:pt x="0" y="7"/>
                </a:lnTo>
                <a:lnTo>
                  <a:pt x="0" y="5"/>
                </a:lnTo>
                <a:lnTo>
                  <a:pt x="11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2" name=""/>
          <p:cNvSpPr/>
          <p:nvPr/>
        </p:nvSpPr>
        <p:spPr>
          <a:xfrm>
            <a:off x="2838600" y="3673440"/>
            <a:ext cx="34920" cy="100080"/>
          </a:xfrm>
          <a:custGeom>
            <a:avLst/>
            <a:gdLst/>
            <a:ahLst/>
            <a:rect l="l" t="t" r="r" b="b"/>
            <a:pathLst>
              <a:path w="22" h="63">
                <a:moveTo>
                  <a:pt x="9" y="62"/>
                </a:moveTo>
                <a:lnTo>
                  <a:pt x="9" y="63"/>
                </a:lnTo>
                <a:lnTo>
                  <a:pt x="11" y="59"/>
                </a:lnTo>
                <a:lnTo>
                  <a:pt x="13" y="55"/>
                </a:lnTo>
                <a:lnTo>
                  <a:pt x="14" y="51"/>
                </a:lnTo>
                <a:lnTo>
                  <a:pt x="15" y="47"/>
                </a:lnTo>
                <a:lnTo>
                  <a:pt x="16" y="38"/>
                </a:lnTo>
                <a:lnTo>
                  <a:pt x="17" y="31"/>
                </a:lnTo>
                <a:lnTo>
                  <a:pt x="18" y="24"/>
                </a:lnTo>
                <a:lnTo>
                  <a:pt x="19" y="16"/>
                </a:lnTo>
                <a:lnTo>
                  <a:pt x="19" y="12"/>
                </a:lnTo>
                <a:lnTo>
                  <a:pt x="20" y="9"/>
                </a:lnTo>
                <a:lnTo>
                  <a:pt x="21" y="6"/>
                </a:lnTo>
                <a:lnTo>
                  <a:pt x="22" y="3"/>
                </a:lnTo>
                <a:lnTo>
                  <a:pt x="12" y="0"/>
                </a:lnTo>
                <a:lnTo>
                  <a:pt x="11" y="3"/>
                </a:lnTo>
                <a:lnTo>
                  <a:pt x="10" y="7"/>
                </a:lnTo>
                <a:lnTo>
                  <a:pt x="9" y="11"/>
                </a:lnTo>
                <a:lnTo>
                  <a:pt x="9" y="15"/>
                </a:lnTo>
                <a:lnTo>
                  <a:pt x="8" y="22"/>
                </a:lnTo>
                <a:lnTo>
                  <a:pt x="8" y="30"/>
                </a:lnTo>
                <a:lnTo>
                  <a:pt x="7" y="38"/>
                </a:lnTo>
                <a:lnTo>
                  <a:pt x="5" y="45"/>
                </a:lnTo>
                <a:lnTo>
                  <a:pt x="4" y="48"/>
                </a:lnTo>
                <a:lnTo>
                  <a:pt x="3" y="52"/>
                </a:lnTo>
                <a:lnTo>
                  <a:pt x="2" y="55"/>
                </a:lnTo>
                <a:lnTo>
                  <a:pt x="0" y="58"/>
                </a:lnTo>
                <a:lnTo>
                  <a:pt x="0" y="59"/>
                </a:lnTo>
                <a:lnTo>
                  <a:pt x="9" y="6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3" name=""/>
          <p:cNvSpPr/>
          <p:nvPr/>
        </p:nvSpPr>
        <p:spPr>
          <a:xfrm>
            <a:off x="2822400" y="37670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10" y="17"/>
                </a:moveTo>
                <a:lnTo>
                  <a:pt x="10" y="18"/>
                </a:lnTo>
                <a:lnTo>
                  <a:pt x="10" y="16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2" y="12"/>
                </a:lnTo>
                <a:lnTo>
                  <a:pt x="12" y="10"/>
                </a:lnTo>
                <a:lnTo>
                  <a:pt x="14" y="9"/>
                </a:lnTo>
                <a:lnTo>
                  <a:pt x="15" y="8"/>
                </a:lnTo>
                <a:lnTo>
                  <a:pt x="17" y="6"/>
                </a:lnTo>
                <a:lnTo>
                  <a:pt x="19" y="3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7" y="3"/>
                </a:lnTo>
                <a:lnTo>
                  <a:pt x="5" y="4"/>
                </a:lnTo>
                <a:lnTo>
                  <a:pt x="3" y="7"/>
                </a:lnTo>
                <a:lnTo>
                  <a:pt x="2" y="9"/>
                </a:lnTo>
                <a:lnTo>
                  <a:pt x="1" y="11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9"/>
                </a:lnTo>
                <a:lnTo>
                  <a:pt x="10" y="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4" name=""/>
          <p:cNvSpPr/>
          <p:nvPr/>
        </p:nvSpPr>
        <p:spPr>
          <a:xfrm>
            <a:off x="2822400" y="3795840"/>
            <a:ext cx="9720" cy="1440"/>
          </a:xfrm>
          <a:custGeom>
            <a:avLst/>
            <a:gdLst/>
            <a:ahLst/>
            <a:rect l="l" t="t" r="r" b="b"/>
            <a:pathLst>
              <a:path w="6" h="1">
                <a:moveTo>
                  <a:pt x="0" y="1"/>
                </a:moveTo>
                <a:lnTo>
                  <a:pt x="6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5" name=""/>
          <p:cNvSpPr/>
          <p:nvPr/>
        </p:nvSpPr>
        <p:spPr>
          <a:xfrm>
            <a:off x="2822400" y="3795840"/>
            <a:ext cx="25560" cy="46080"/>
          </a:xfrm>
          <a:custGeom>
            <a:avLst/>
            <a:gdLst/>
            <a:ahLst/>
            <a:rect l="l" t="t" r="r" b="b"/>
            <a:pathLst>
              <a:path w="16" h="29">
                <a:moveTo>
                  <a:pt x="15" y="29"/>
                </a:moveTo>
                <a:lnTo>
                  <a:pt x="16" y="25"/>
                </a:lnTo>
                <a:lnTo>
                  <a:pt x="11" y="0"/>
                </a:lnTo>
                <a:lnTo>
                  <a:pt x="0" y="2"/>
                </a:lnTo>
                <a:lnTo>
                  <a:pt x="5" y="26"/>
                </a:lnTo>
                <a:lnTo>
                  <a:pt x="15" y="2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6" name=""/>
          <p:cNvSpPr/>
          <p:nvPr/>
        </p:nvSpPr>
        <p:spPr>
          <a:xfrm>
            <a:off x="2833560" y="3830760"/>
            <a:ext cx="6480" cy="6120"/>
          </a:xfrm>
          <a:custGeom>
            <a:avLst/>
            <a:gdLst/>
            <a:ahLst/>
            <a:rect l="l" t="t" r="r" b="b"/>
            <a:pathLst>
              <a:path w="4" h="4">
                <a:moveTo>
                  <a:pt x="0" y="0"/>
                </a:moveTo>
                <a:lnTo>
                  <a:pt x="4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7" name=""/>
          <p:cNvSpPr/>
          <p:nvPr/>
        </p:nvSpPr>
        <p:spPr>
          <a:xfrm>
            <a:off x="2822400" y="3830760"/>
            <a:ext cx="24120" cy="36360"/>
          </a:xfrm>
          <a:custGeom>
            <a:avLst/>
            <a:gdLst/>
            <a:ahLst/>
            <a:rect l="l" t="t" r="r" b="b"/>
            <a:pathLst>
              <a:path w="15" h="23">
                <a:moveTo>
                  <a:pt x="13" y="20"/>
                </a:moveTo>
                <a:lnTo>
                  <a:pt x="12" y="18"/>
                </a:lnTo>
                <a:lnTo>
                  <a:pt x="11" y="17"/>
                </a:lnTo>
                <a:lnTo>
                  <a:pt x="11" y="16"/>
                </a:lnTo>
                <a:lnTo>
                  <a:pt x="12" y="14"/>
                </a:lnTo>
                <a:lnTo>
                  <a:pt x="12" y="11"/>
                </a:lnTo>
                <a:lnTo>
                  <a:pt x="13" y="11"/>
                </a:lnTo>
                <a:lnTo>
                  <a:pt x="14" y="9"/>
                </a:lnTo>
                <a:lnTo>
                  <a:pt x="15" y="7"/>
                </a:lnTo>
                <a:lnTo>
                  <a:pt x="7" y="0"/>
                </a:lnTo>
                <a:lnTo>
                  <a:pt x="5" y="2"/>
                </a:lnTo>
                <a:lnTo>
                  <a:pt x="4" y="4"/>
                </a:lnTo>
                <a:lnTo>
                  <a:pt x="2" y="6"/>
                </a:lnTo>
                <a:lnTo>
                  <a:pt x="1" y="10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2" y="23"/>
                </a:lnTo>
                <a:lnTo>
                  <a:pt x="1" y="20"/>
                </a:lnTo>
                <a:lnTo>
                  <a:pt x="13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8" name=""/>
          <p:cNvSpPr/>
          <p:nvPr/>
        </p:nvSpPr>
        <p:spPr>
          <a:xfrm>
            <a:off x="2825640" y="386244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9" name=""/>
          <p:cNvSpPr/>
          <p:nvPr/>
        </p:nvSpPr>
        <p:spPr>
          <a:xfrm>
            <a:off x="2825640" y="3862440"/>
            <a:ext cx="19080" cy="46080"/>
          </a:xfrm>
          <a:prstGeom prst="rect">
            <a:avLst/>
          </a:prstGeom>
          <a:solidFill>
            <a:srgbClr val="969696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0" name=""/>
          <p:cNvSpPr/>
          <p:nvPr/>
        </p:nvSpPr>
        <p:spPr>
          <a:xfrm>
            <a:off x="2825640" y="390672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1" name=""/>
          <p:cNvSpPr/>
          <p:nvPr/>
        </p:nvSpPr>
        <p:spPr>
          <a:xfrm>
            <a:off x="2808360" y="3906720"/>
            <a:ext cx="34920" cy="27000"/>
          </a:xfrm>
          <a:custGeom>
            <a:avLst/>
            <a:gdLst/>
            <a:ahLst/>
            <a:rect l="l" t="t" r="r" b="b"/>
            <a:pathLst>
              <a:path w="22" h="17">
                <a:moveTo>
                  <a:pt x="10" y="13"/>
                </a:moveTo>
                <a:lnTo>
                  <a:pt x="5" y="17"/>
                </a:lnTo>
                <a:lnTo>
                  <a:pt x="9" y="17"/>
                </a:lnTo>
                <a:lnTo>
                  <a:pt x="12" y="15"/>
                </a:lnTo>
                <a:lnTo>
                  <a:pt x="15" y="14"/>
                </a:lnTo>
                <a:lnTo>
                  <a:pt x="18" y="12"/>
                </a:lnTo>
                <a:lnTo>
                  <a:pt x="19" y="9"/>
                </a:lnTo>
                <a:lnTo>
                  <a:pt x="21" y="6"/>
                </a:lnTo>
                <a:lnTo>
                  <a:pt x="22" y="2"/>
                </a:lnTo>
                <a:lnTo>
                  <a:pt x="22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0" y="6"/>
                </a:lnTo>
                <a:lnTo>
                  <a:pt x="9" y="6"/>
                </a:lnTo>
                <a:lnTo>
                  <a:pt x="7" y="7"/>
                </a:lnTo>
                <a:lnTo>
                  <a:pt x="5" y="7"/>
                </a:lnTo>
                <a:lnTo>
                  <a:pt x="0" y="10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2" name=""/>
          <p:cNvSpPr/>
          <p:nvPr/>
        </p:nvSpPr>
        <p:spPr>
          <a:xfrm>
            <a:off x="2792520" y="3922560"/>
            <a:ext cx="29880" cy="74880"/>
          </a:xfrm>
          <a:custGeom>
            <a:avLst/>
            <a:gdLst/>
            <a:ahLst/>
            <a:rect l="l" t="t" r="r" b="b"/>
            <a:pathLst>
              <a:path w="19" h="47">
                <a:moveTo>
                  <a:pt x="10" y="47"/>
                </a:moveTo>
                <a:lnTo>
                  <a:pt x="10" y="47"/>
                </a:lnTo>
                <a:lnTo>
                  <a:pt x="10" y="41"/>
                </a:lnTo>
                <a:lnTo>
                  <a:pt x="11" y="35"/>
                </a:lnTo>
                <a:lnTo>
                  <a:pt x="12" y="29"/>
                </a:lnTo>
                <a:lnTo>
                  <a:pt x="13" y="22"/>
                </a:lnTo>
                <a:lnTo>
                  <a:pt x="16" y="13"/>
                </a:lnTo>
                <a:lnTo>
                  <a:pt x="19" y="2"/>
                </a:lnTo>
                <a:lnTo>
                  <a:pt x="9" y="0"/>
                </a:lnTo>
                <a:lnTo>
                  <a:pt x="6" y="10"/>
                </a:lnTo>
                <a:lnTo>
                  <a:pt x="3" y="21"/>
                </a:lnTo>
                <a:lnTo>
                  <a:pt x="2" y="27"/>
                </a:lnTo>
                <a:lnTo>
                  <a:pt x="1" y="33"/>
                </a:lnTo>
                <a:lnTo>
                  <a:pt x="0" y="40"/>
                </a:lnTo>
                <a:lnTo>
                  <a:pt x="0" y="47"/>
                </a:lnTo>
                <a:lnTo>
                  <a:pt x="10" y="4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3" name=""/>
          <p:cNvSpPr/>
          <p:nvPr/>
        </p:nvSpPr>
        <p:spPr>
          <a:xfrm>
            <a:off x="2792520" y="3997440"/>
            <a:ext cx="31680" cy="48960"/>
          </a:xfrm>
          <a:custGeom>
            <a:avLst/>
            <a:gdLst/>
            <a:ahLst/>
            <a:rect l="l" t="t" r="r" b="b"/>
            <a:pathLst>
              <a:path w="20" h="31">
                <a:moveTo>
                  <a:pt x="20" y="26"/>
                </a:moveTo>
                <a:lnTo>
                  <a:pt x="20" y="26"/>
                </a:lnTo>
                <a:lnTo>
                  <a:pt x="17" y="18"/>
                </a:lnTo>
                <a:lnTo>
                  <a:pt x="13" y="12"/>
                </a:lnTo>
                <a:lnTo>
                  <a:pt x="12" y="10"/>
                </a:lnTo>
                <a:lnTo>
                  <a:pt x="11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3" y="12"/>
                </a:lnTo>
                <a:lnTo>
                  <a:pt x="3" y="16"/>
                </a:lnTo>
                <a:lnTo>
                  <a:pt x="7" y="23"/>
                </a:lnTo>
                <a:lnTo>
                  <a:pt x="10" y="31"/>
                </a:lnTo>
                <a:lnTo>
                  <a:pt x="11" y="31"/>
                </a:lnTo>
                <a:lnTo>
                  <a:pt x="20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4" name=""/>
          <p:cNvSpPr/>
          <p:nvPr/>
        </p:nvSpPr>
        <p:spPr>
          <a:xfrm>
            <a:off x="2811600" y="4043520"/>
            <a:ext cx="4680" cy="2880"/>
          </a:xfrm>
          <a:custGeom>
            <a:avLst/>
            <a:gdLst/>
            <a:ahLst/>
            <a:rect l="l" t="t" r="r" b="b"/>
            <a:pathLst>
              <a:path w="3" h="2">
                <a:moveTo>
                  <a:pt x="0" y="2"/>
                </a:move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5" name=""/>
          <p:cNvSpPr/>
          <p:nvPr/>
        </p:nvSpPr>
        <p:spPr>
          <a:xfrm>
            <a:off x="2811600" y="403848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6" y="11"/>
                </a:moveTo>
                <a:lnTo>
                  <a:pt x="10" y="4"/>
                </a:lnTo>
                <a:lnTo>
                  <a:pt x="9" y="0"/>
                </a:lnTo>
                <a:lnTo>
                  <a:pt x="0" y="5"/>
                </a:lnTo>
                <a:lnTo>
                  <a:pt x="2" y="8"/>
                </a:lnTo>
                <a:lnTo>
                  <a:pt x="6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" name=""/>
          <p:cNvSpPr/>
          <p:nvPr/>
        </p:nvSpPr>
        <p:spPr>
          <a:xfrm>
            <a:off x="2820960" y="4040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" name=""/>
          <p:cNvSpPr/>
          <p:nvPr/>
        </p:nvSpPr>
        <p:spPr>
          <a:xfrm>
            <a:off x="2351160" y="2336760"/>
            <a:ext cx="909720" cy="957240"/>
          </a:xfrm>
          <a:custGeom>
            <a:avLst/>
            <a:gdLst/>
            <a:ahLst/>
            <a:rect l="l" t="t" r="r" b="b"/>
            <a:pathLst>
              <a:path w="573" h="603">
                <a:moveTo>
                  <a:pt x="552" y="464"/>
                </a:moveTo>
                <a:lnTo>
                  <a:pt x="552" y="471"/>
                </a:lnTo>
                <a:lnTo>
                  <a:pt x="552" y="479"/>
                </a:lnTo>
                <a:lnTo>
                  <a:pt x="551" y="486"/>
                </a:lnTo>
                <a:lnTo>
                  <a:pt x="550" y="494"/>
                </a:lnTo>
                <a:lnTo>
                  <a:pt x="549" y="502"/>
                </a:lnTo>
                <a:lnTo>
                  <a:pt x="548" y="509"/>
                </a:lnTo>
                <a:lnTo>
                  <a:pt x="546" y="517"/>
                </a:lnTo>
                <a:lnTo>
                  <a:pt x="544" y="524"/>
                </a:lnTo>
                <a:lnTo>
                  <a:pt x="541" y="531"/>
                </a:lnTo>
                <a:lnTo>
                  <a:pt x="539" y="537"/>
                </a:lnTo>
                <a:lnTo>
                  <a:pt x="537" y="540"/>
                </a:lnTo>
                <a:lnTo>
                  <a:pt x="535" y="543"/>
                </a:lnTo>
                <a:lnTo>
                  <a:pt x="533" y="545"/>
                </a:lnTo>
                <a:lnTo>
                  <a:pt x="531" y="548"/>
                </a:lnTo>
                <a:lnTo>
                  <a:pt x="529" y="550"/>
                </a:lnTo>
                <a:lnTo>
                  <a:pt x="527" y="552"/>
                </a:lnTo>
                <a:lnTo>
                  <a:pt x="524" y="553"/>
                </a:lnTo>
                <a:lnTo>
                  <a:pt x="521" y="555"/>
                </a:lnTo>
                <a:lnTo>
                  <a:pt x="519" y="556"/>
                </a:lnTo>
                <a:lnTo>
                  <a:pt x="516" y="557"/>
                </a:lnTo>
                <a:lnTo>
                  <a:pt x="513" y="557"/>
                </a:lnTo>
                <a:lnTo>
                  <a:pt x="510" y="558"/>
                </a:lnTo>
                <a:lnTo>
                  <a:pt x="507" y="558"/>
                </a:lnTo>
                <a:lnTo>
                  <a:pt x="506" y="558"/>
                </a:lnTo>
                <a:lnTo>
                  <a:pt x="504" y="558"/>
                </a:lnTo>
                <a:lnTo>
                  <a:pt x="502" y="559"/>
                </a:lnTo>
                <a:lnTo>
                  <a:pt x="499" y="560"/>
                </a:lnTo>
                <a:lnTo>
                  <a:pt x="496" y="563"/>
                </a:lnTo>
                <a:lnTo>
                  <a:pt x="492" y="565"/>
                </a:lnTo>
                <a:lnTo>
                  <a:pt x="491" y="568"/>
                </a:lnTo>
                <a:lnTo>
                  <a:pt x="488" y="571"/>
                </a:lnTo>
                <a:lnTo>
                  <a:pt x="486" y="574"/>
                </a:lnTo>
                <a:lnTo>
                  <a:pt x="482" y="580"/>
                </a:lnTo>
                <a:lnTo>
                  <a:pt x="478" y="585"/>
                </a:lnTo>
                <a:lnTo>
                  <a:pt x="476" y="588"/>
                </a:lnTo>
                <a:lnTo>
                  <a:pt x="473" y="590"/>
                </a:lnTo>
                <a:lnTo>
                  <a:pt x="472" y="591"/>
                </a:lnTo>
                <a:lnTo>
                  <a:pt x="471" y="591"/>
                </a:lnTo>
                <a:lnTo>
                  <a:pt x="470" y="591"/>
                </a:lnTo>
                <a:lnTo>
                  <a:pt x="468" y="591"/>
                </a:lnTo>
                <a:lnTo>
                  <a:pt x="465" y="591"/>
                </a:lnTo>
                <a:lnTo>
                  <a:pt x="465" y="591"/>
                </a:lnTo>
                <a:lnTo>
                  <a:pt x="463" y="591"/>
                </a:lnTo>
                <a:lnTo>
                  <a:pt x="461" y="590"/>
                </a:lnTo>
                <a:lnTo>
                  <a:pt x="458" y="589"/>
                </a:lnTo>
                <a:lnTo>
                  <a:pt x="456" y="587"/>
                </a:lnTo>
                <a:lnTo>
                  <a:pt x="453" y="585"/>
                </a:lnTo>
                <a:lnTo>
                  <a:pt x="450" y="584"/>
                </a:lnTo>
                <a:lnTo>
                  <a:pt x="448" y="584"/>
                </a:lnTo>
                <a:lnTo>
                  <a:pt x="447" y="583"/>
                </a:lnTo>
                <a:lnTo>
                  <a:pt x="445" y="583"/>
                </a:lnTo>
                <a:lnTo>
                  <a:pt x="444" y="583"/>
                </a:lnTo>
                <a:lnTo>
                  <a:pt x="443" y="583"/>
                </a:lnTo>
                <a:lnTo>
                  <a:pt x="441" y="583"/>
                </a:lnTo>
                <a:lnTo>
                  <a:pt x="440" y="584"/>
                </a:lnTo>
                <a:lnTo>
                  <a:pt x="439" y="585"/>
                </a:lnTo>
                <a:lnTo>
                  <a:pt x="438" y="586"/>
                </a:lnTo>
                <a:lnTo>
                  <a:pt x="437" y="590"/>
                </a:lnTo>
                <a:lnTo>
                  <a:pt x="436" y="592"/>
                </a:lnTo>
                <a:lnTo>
                  <a:pt x="435" y="596"/>
                </a:lnTo>
                <a:lnTo>
                  <a:pt x="435" y="599"/>
                </a:lnTo>
                <a:lnTo>
                  <a:pt x="434" y="603"/>
                </a:lnTo>
                <a:lnTo>
                  <a:pt x="430" y="602"/>
                </a:lnTo>
                <a:lnTo>
                  <a:pt x="427" y="601"/>
                </a:lnTo>
                <a:lnTo>
                  <a:pt x="423" y="599"/>
                </a:lnTo>
                <a:lnTo>
                  <a:pt x="420" y="598"/>
                </a:lnTo>
                <a:lnTo>
                  <a:pt x="415" y="596"/>
                </a:lnTo>
                <a:lnTo>
                  <a:pt x="411" y="594"/>
                </a:lnTo>
                <a:lnTo>
                  <a:pt x="410" y="593"/>
                </a:lnTo>
                <a:lnTo>
                  <a:pt x="408" y="592"/>
                </a:lnTo>
                <a:lnTo>
                  <a:pt x="407" y="592"/>
                </a:lnTo>
                <a:lnTo>
                  <a:pt x="405" y="591"/>
                </a:lnTo>
                <a:lnTo>
                  <a:pt x="404" y="591"/>
                </a:lnTo>
                <a:lnTo>
                  <a:pt x="403" y="591"/>
                </a:lnTo>
                <a:lnTo>
                  <a:pt x="402" y="591"/>
                </a:lnTo>
                <a:lnTo>
                  <a:pt x="401" y="592"/>
                </a:lnTo>
                <a:lnTo>
                  <a:pt x="398" y="592"/>
                </a:lnTo>
                <a:lnTo>
                  <a:pt x="396" y="593"/>
                </a:lnTo>
                <a:lnTo>
                  <a:pt x="394" y="593"/>
                </a:lnTo>
                <a:lnTo>
                  <a:pt x="392" y="594"/>
                </a:lnTo>
                <a:lnTo>
                  <a:pt x="389" y="594"/>
                </a:lnTo>
                <a:lnTo>
                  <a:pt x="387" y="594"/>
                </a:lnTo>
                <a:lnTo>
                  <a:pt x="383" y="594"/>
                </a:lnTo>
                <a:lnTo>
                  <a:pt x="380" y="594"/>
                </a:lnTo>
                <a:lnTo>
                  <a:pt x="377" y="593"/>
                </a:lnTo>
                <a:lnTo>
                  <a:pt x="374" y="592"/>
                </a:lnTo>
                <a:lnTo>
                  <a:pt x="368" y="591"/>
                </a:lnTo>
                <a:lnTo>
                  <a:pt x="361" y="588"/>
                </a:lnTo>
                <a:lnTo>
                  <a:pt x="355" y="585"/>
                </a:lnTo>
                <a:lnTo>
                  <a:pt x="349" y="583"/>
                </a:lnTo>
                <a:lnTo>
                  <a:pt x="346" y="582"/>
                </a:lnTo>
                <a:lnTo>
                  <a:pt x="342" y="581"/>
                </a:lnTo>
                <a:lnTo>
                  <a:pt x="339" y="580"/>
                </a:lnTo>
                <a:lnTo>
                  <a:pt x="334" y="579"/>
                </a:lnTo>
                <a:lnTo>
                  <a:pt x="330" y="579"/>
                </a:lnTo>
                <a:lnTo>
                  <a:pt x="322" y="579"/>
                </a:lnTo>
                <a:lnTo>
                  <a:pt x="313" y="578"/>
                </a:lnTo>
                <a:lnTo>
                  <a:pt x="302" y="578"/>
                </a:lnTo>
                <a:lnTo>
                  <a:pt x="298" y="578"/>
                </a:lnTo>
                <a:lnTo>
                  <a:pt x="292" y="578"/>
                </a:lnTo>
                <a:lnTo>
                  <a:pt x="288" y="577"/>
                </a:lnTo>
                <a:lnTo>
                  <a:pt x="285" y="576"/>
                </a:lnTo>
                <a:lnTo>
                  <a:pt x="281" y="575"/>
                </a:lnTo>
                <a:lnTo>
                  <a:pt x="278" y="573"/>
                </a:lnTo>
                <a:lnTo>
                  <a:pt x="278" y="572"/>
                </a:lnTo>
                <a:lnTo>
                  <a:pt x="277" y="571"/>
                </a:lnTo>
                <a:lnTo>
                  <a:pt x="277" y="571"/>
                </a:lnTo>
                <a:lnTo>
                  <a:pt x="277" y="568"/>
                </a:lnTo>
                <a:lnTo>
                  <a:pt x="278" y="566"/>
                </a:lnTo>
                <a:lnTo>
                  <a:pt x="278" y="564"/>
                </a:lnTo>
                <a:lnTo>
                  <a:pt x="280" y="562"/>
                </a:lnTo>
                <a:lnTo>
                  <a:pt x="281" y="560"/>
                </a:lnTo>
                <a:lnTo>
                  <a:pt x="284" y="558"/>
                </a:lnTo>
                <a:lnTo>
                  <a:pt x="285" y="556"/>
                </a:lnTo>
                <a:lnTo>
                  <a:pt x="287" y="554"/>
                </a:lnTo>
                <a:lnTo>
                  <a:pt x="292" y="551"/>
                </a:lnTo>
                <a:lnTo>
                  <a:pt x="297" y="548"/>
                </a:lnTo>
                <a:lnTo>
                  <a:pt x="301" y="544"/>
                </a:lnTo>
                <a:lnTo>
                  <a:pt x="305" y="541"/>
                </a:lnTo>
                <a:lnTo>
                  <a:pt x="306" y="539"/>
                </a:lnTo>
                <a:lnTo>
                  <a:pt x="307" y="537"/>
                </a:lnTo>
                <a:lnTo>
                  <a:pt x="307" y="536"/>
                </a:lnTo>
                <a:lnTo>
                  <a:pt x="308" y="534"/>
                </a:lnTo>
                <a:lnTo>
                  <a:pt x="309" y="528"/>
                </a:lnTo>
                <a:lnTo>
                  <a:pt x="309" y="522"/>
                </a:lnTo>
                <a:lnTo>
                  <a:pt x="309" y="516"/>
                </a:lnTo>
                <a:lnTo>
                  <a:pt x="309" y="509"/>
                </a:lnTo>
                <a:lnTo>
                  <a:pt x="310" y="506"/>
                </a:lnTo>
                <a:lnTo>
                  <a:pt x="310" y="503"/>
                </a:lnTo>
                <a:lnTo>
                  <a:pt x="311" y="501"/>
                </a:lnTo>
                <a:lnTo>
                  <a:pt x="312" y="498"/>
                </a:lnTo>
                <a:lnTo>
                  <a:pt x="313" y="495"/>
                </a:lnTo>
                <a:lnTo>
                  <a:pt x="315" y="493"/>
                </a:lnTo>
                <a:lnTo>
                  <a:pt x="317" y="490"/>
                </a:lnTo>
                <a:lnTo>
                  <a:pt x="320" y="487"/>
                </a:lnTo>
                <a:lnTo>
                  <a:pt x="325" y="481"/>
                </a:lnTo>
                <a:lnTo>
                  <a:pt x="332" y="475"/>
                </a:lnTo>
                <a:lnTo>
                  <a:pt x="334" y="471"/>
                </a:lnTo>
                <a:lnTo>
                  <a:pt x="337" y="468"/>
                </a:lnTo>
                <a:lnTo>
                  <a:pt x="340" y="464"/>
                </a:lnTo>
                <a:lnTo>
                  <a:pt x="342" y="461"/>
                </a:lnTo>
                <a:lnTo>
                  <a:pt x="344" y="457"/>
                </a:lnTo>
                <a:lnTo>
                  <a:pt x="346" y="454"/>
                </a:lnTo>
                <a:lnTo>
                  <a:pt x="347" y="450"/>
                </a:lnTo>
                <a:lnTo>
                  <a:pt x="347" y="446"/>
                </a:lnTo>
                <a:lnTo>
                  <a:pt x="347" y="443"/>
                </a:lnTo>
                <a:lnTo>
                  <a:pt x="347" y="440"/>
                </a:lnTo>
                <a:lnTo>
                  <a:pt x="346" y="437"/>
                </a:lnTo>
                <a:lnTo>
                  <a:pt x="345" y="434"/>
                </a:lnTo>
                <a:lnTo>
                  <a:pt x="343" y="432"/>
                </a:lnTo>
                <a:lnTo>
                  <a:pt x="342" y="430"/>
                </a:lnTo>
                <a:lnTo>
                  <a:pt x="340" y="427"/>
                </a:lnTo>
                <a:lnTo>
                  <a:pt x="339" y="426"/>
                </a:lnTo>
                <a:lnTo>
                  <a:pt x="336" y="424"/>
                </a:lnTo>
                <a:lnTo>
                  <a:pt x="334" y="422"/>
                </a:lnTo>
                <a:lnTo>
                  <a:pt x="332" y="420"/>
                </a:lnTo>
                <a:lnTo>
                  <a:pt x="329" y="419"/>
                </a:lnTo>
                <a:lnTo>
                  <a:pt x="324" y="416"/>
                </a:lnTo>
                <a:lnTo>
                  <a:pt x="318" y="413"/>
                </a:lnTo>
                <a:lnTo>
                  <a:pt x="305" y="409"/>
                </a:lnTo>
                <a:lnTo>
                  <a:pt x="292" y="405"/>
                </a:lnTo>
                <a:lnTo>
                  <a:pt x="285" y="403"/>
                </a:lnTo>
                <a:lnTo>
                  <a:pt x="278" y="401"/>
                </a:lnTo>
                <a:lnTo>
                  <a:pt x="272" y="398"/>
                </a:lnTo>
                <a:lnTo>
                  <a:pt x="266" y="395"/>
                </a:lnTo>
                <a:lnTo>
                  <a:pt x="260" y="391"/>
                </a:lnTo>
                <a:lnTo>
                  <a:pt x="254" y="387"/>
                </a:lnTo>
                <a:lnTo>
                  <a:pt x="248" y="384"/>
                </a:lnTo>
                <a:lnTo>
                  <a:pt x="242" y="379"/>
                </a:lnTo>
                <a:lnTo>
                  <a:pt x="230" y="371"/>
                </a:lnTo>
                <a:lnTo>
                  <a:pt x="219" y="364"/>
                </a:lnTo>
                <a:lnTo>
                  <a:pt x="214" y="360"/>
                </a:lnTo>
                <a:lnTo>
                  <a:pt x="208" y="357"/>
                </a:lnTo>
                <a:lnTo>
                  <a:pt x="202" y="354"/>
                </a:lnTo>
                <a:lnTo>
                  <a:pt x="195" y="351"/>
                </a:lnTo>
                <a:lnTo>
                  <a:pt x="188" y="349"/>
                </a:lnTo>
                <a:lnTo>
                  <a:pt x="181" y="346"/>
                </a:lnTo>
                <a:lnTo>
                  <a:pt x="173" y="344"/>
                </a:lnTo>
                <a:lnTo>
                  <a:pt x="164" y="343"/>
                </a:lnTo>
                <a:lnTo>
                  <a:pt x="154" y="341"/>
                </a:lnTo>
                <a:lnTo>
                  <a:pt x="145" y="338"/>
                </a:lnTo>
                <a:lnTo>
                  <a:pt x="137" y="336"/>
                </a:lnTo>
                <a:lnTo>
                  <a:pt x="130" y="333"/>
                </a:lnTo>
                <a:lnTo>
                  <a:pt x="124" y="330"/>
                </a:lnTo>
                <a:lnTo>
                  <a:pt x="119" y="327"/>
                </a:lnTo>
                <a:lnTo>
                  <a:pt x="114" y="324"/>
                </a:lnTo>
                <a:lnTo>
                  <a:pt x="110" y="321"/>
                </a:lnTo>
                <a:lnTo>
                  <a:pt x="101" y="314"/>
                </a:lnTo>
                <a:lnTo>
                  <a:pt x="92" y="305"/>
                </a:lnTo>
                <a:lnTo>
                  <a:pt x="88" y="302"/>
                </a:lnTo>
                <a:lnTo>
                  <a:pt x="82" y="297"/>
                </a:lnTo>
                <a:lnTo>
                  <a:pt x="76" y="292"/>
                </a:lnTo>
                <a:lnTo>
                  <a:pt x="68" y="288"/>
                </a:lnTo>
                <a:lnTo>
                  <a:pt x="65" y="286"/>
                </a:lnTo>
                <a:lnTo>
                  <a:pt x="64" y="283"/>
                </a:lnTo>
                <a:lnTo>
                  <a:pt x="61" y="281"/>
                </a:lnTo>
                <a:lnTo>
                  <a:pt x="58" y="278"/>
                </a:lnTo>
                <a:lnTo>
                  <a:pt x="53" y="270"/>
                </a:lnTo>
                <a:lnTo>
                  <a:pt x="47" y="261"/>
                </a:lnTo>
                <a:lnTo>
                  <a:pt x="42" y="253"/>
                </a:lnTo>
                <a:lnTo>
                  <a:pt x="37" y="246"/>
                </a:lnTo>
                <a:lnTo>
                  <a:pt x="34" y="242"/>
                </a:lnTo>
                <a:lnTo>
                  <a:pt x="31" y="239"/>
                </a:lnTo>
                <a:lnTo>
                  <a:pt x="29" y="237"/>
                </a:lnTo>
                <a:lnTo>
                  <a:pt x="26" y="235"/>
                </a:lnTo>
                <a:lnTo>
                  <a:pt x="19" y="231"/>
                </a:lnTo>
                <a:lnTo>
                  <a:pt x="13" y="226"/>
                </a:lnTo>
                <a:lnTo>
                  <a:pt x="7" y="223"/>
                </a:lnTo>
                <a:lnTo>
                  <a:pt x="0" y="218"/>
                </a:lnTo>
                <a:lnTo>
                  <a:pt x="2" y="208"/>
                </a:lnTo>
                <a:lnTo>
                  <a:pt x="5" y="199"/>
                </a:lnTo>
                <a:lnTo>
                  <a:pt x="7" y="192"/>
                </a:lnTo>
                <a:lnTo>
                  <a:pt x="9" y="186"/>
                </a:lnTo>
                <a:lnTo>
                  <a:pt x="12" y="180"/>
                </a:lnTo>
                <a:lnTo>
                  <a:pt x="14" y="173"/>
                </a:lnTo>
                <a:lnTo>
                  <a:pt x="16" y="166"/>
                </a:lnTo>
                <a:lnTo>
                  <a:pt x="19" y="157"/>
                </a:lnTo>
                <a:lnTo>
                  <a:pt x="20" y="155"/>
                </a:lnTo>
                <a:lnTo>
                  <a:pt x="21" y="152"/>
                </a:lnTo>
                <a:lnTo>
                  <a:pt x="21" y="150"/>
                </a:lnTo>
                <a:lnTo>
                  <a:pt x="21" y="148"/>
                </a:lnTo>
                <a:lnTo>
                  <a:pt x="22" y="143"/>
                </a:lnTo>
                <a:lnTo>
                  <a:pt x="22" y="139"/>
                </a:lnTo>
                <a:lnTo>
                  <a:pt x="22" y="134"/>
                </a:lnTo>
                <a:lnTo>
                  <a:pt x="22" y="129"/>
                </a:lnTo>
                <a:lnTo>
                  <a:pt x="23" y="128"/>
                </a:lnTo>
                <a:lnTo>
                  <a:pt x="23" y="125"/>
                </a:lnTo>
                <a:lnTo>
                  <a:pt x="24" y="122"/>
                </a:lnTo>
                <a:lnTo>
                  <a:pt x="26" y="120"/>
                </a:lnTo>
                <a:lnTo>
                  <a:pt x="26" y="96"/>
                </a:lnTo>
                <a:lnTo>
                  <a:pt x="59" y="29"/>
                </a:lnTo>
                <a:lnTo>
                  <a:pt x="186" y="0"/>
                </a:lnTo>
                <a:lnTo>
                  <a:pt x="189" y="2"/>
                </a:lnTo>
                <a:lnTo>
                  <a:pt x="192" y="3"/>
                </a:lnTo>
                <a:lnTo>
                  <a:pt x="195" y="3"/>
                </a:lnTo>
                <a:lnTo>
                  <a:pt x="198" y="3"/>
                </a:lnTo>
                <a:lnTo>
                  <a:pt x="201" y="3"/>
                </a:lnTo>
                <a:lnTo>
                  <a:pt x="203" y="3"/>
                </a:lnTo>
                <a:lnTo>
                  <a:pt x="207" y="3"/>
                </a:lnTo>
                <a:lnTo>
                  <a:pt x="210" y="4"/>
                </a:lnTo>
                <a:lnTo>
                  <a:pt x="244" y="4"/>
                </a:lnTo>
                <a:lnTo>
                  <a:pt x="251" y="6"/>
                </a:lnTo>
                <a:lnTo>
                  <a:pt x="257" y="10"/>
                </a:lnTo>
                <a:lnTo>
                  <a:pt x="264" y="13"/>
                </a:lnTo>
                <a:lnTo>
                  <a:pt x="270" y="17"/>
                </a:lnTo>
                <a:lnTo>
                  <a:pt x="276" y="20"/>
                </a:lnTo>
                <a:lnTo>
                  <a:pt x="283" y="23"/>
                </a:lnTo>
                <a:lnTo>
                  <a:pt x="289" y="26"/>
                </a:lnTo>
                <a:lnTo>
                  <a:pt x="296" y="29"/>
                </a:lnTo>
                <a:lnTo>
                  <a:pt x="298" y="30"/>
                </a:lnTo>
                <a:lnTo>
                  <a:pt x="300" y="31"/>
                </a:lnTo>
                <a:lnTo>
                  <a:pt x="301" y="33"/>
                </a:lnTo>
                <a:lnTo>
                  <a:pt x="303" y="34"/>
                </a:lnTo>
                <a:lnTo>
                  <a:pt x="306" y="36"/>
                </a:lnTo>
                <a:lnTo>
                  <a:pt x="308" y="38"/>
                </a:lnTo>
                <a:lnTo>
                  <a:pt x="309" y="39"/>
                </a:lnTo>
                <a:lnTo>
                  <a:pt x="310" y="39"/>
                </a:lnTo>
                <a:lnTo>
                  <a:pt x="312" y="39"/>
                </a:lnTo>
                <a:lnTo>
                  <a:pt x="313" y="39"/>
                </a:lnTo>
                <a:lnTo>
                  <a:pt x="314" y="46"/>
                </a:lnTo>
                <a:lnTo>
                  <a:pt x="315" y="52"/>
                </a:lnTo>
                <a:lnTo>
                  <a:pt x="316" y="58"/>
                </a:lnTo>
                <a:lnTo>
                  <a:pt x="317" y="65"/>
                </a:lnTo>
                <a:lnTo>
                  <a:pt x="315" y="74"/>
                </a:lnTo>
                <a:lnTo>
                  <a:pt x="331" y="105"/>
                </a:lnTo>
                <a:lnTo>
                  <a:pt x="332" y="109"/>
                </a:lnTo>
                <a:lnTo>
                  <a:pt x="332" y="114"/>
                </a:lnTo>
                <a:lnTo>
                  <a:pt x="333" y="118"/>
                </a:lnTo>
                <a:lnTo>
                  <a:pt x="334" y="123"/>
                </a:lnTo>
                <a:lnTo>
                  <a:pt x="336" y="133"/>
                </a:lnTo>
                <a:lnTo>
                  <a:pt x="338" y="140"/>
                </a:lnTo>
                <a:lnTo>
                  <a:pt x="338" y="143"/>
                </a:lnTo>
                <a:lnTo>
                  <a:pt x="336" y="149"/>
                </a:lnTo>
                <a:lnTo>
                  <a:pt x="334" y="160"/>
                </a:lnTo>
                <a:lnTo>
                  <a:pt x="332" y="170"/>
                </a:lnTo>
                <a:lnTo>
                  <a:pt x="330" y="183"/>
                </a:lnTo>
                <a:lnTo>
                  <a:pt x="327" y="192"/>
                </a:lnTo>
                <a:lnTo>
                  <a:pt x="327" y="199"/>
                </a:lnTo>
                <a:lnTo>
                  <a:pt x="326" y="203"/>
                </a:lnTo>
                <a:lnTo>
                  <a:pt x="326" y="204"/>
                </a:lnTo>
                <a:lnTo>
                  <a:pt x="327" y="205"/>
                </a:lnTo>
                <a:lnTo>
                  <a:pt x="327" y="205"/>
                </a:lnTo>
                <a:lnTo>
                  <a:pt x="327" y="206"/>
                </a:lnTo>
                <a:lnTo>
                  <a:pt x="329" y="208"/>
                </a:lnTo>
                <a:lnTo>
                  <a:pt x="331" y="209"/>
                </a:lnTo>
                <a:lnTo>
                  <a:pt x="334" y="210"/>
                </a:lnTo>
                <a:lnTo>
                  <a:pt x="336" y="210"/>
                </a:lnTo>
                <a:lnTo>
                  <a:pt x="339" y="211"/>
                </a:lnTo>
                <a:lnTo>
                  <a:pt x="342" y="211"/>
                </a:lnTo>
                <a:lnTo>
                  <a:pt x="349" y="212"/>
                </a:lnTo>
                <a:lnTo>
                  <a:pt x="356" y="212"/>
                </a:lnTo>
                <a:lnTo>
                  <a:pt x="360" y="212"/>
                </a:lnTo>
                <a:lnTo>
                  <a:pt x="362" y="212"/>
                </a:lnTo>
                <a:lnTo>
                  <a:pt x="365" y="213"/>
                </a:lnTo>
                <a:lnTo>
                  <a:pt x="368" y="214"/>
                </a:lnTo>
                <a:lnTo>
                  <a:pt x="401" y="214"/>
                </a:lnTo>
                <a:lnTo>
                  <a:pt x="406" y="215"/>
                </a:lnTo>
                <a:lnTo>
                  <a:pt x="411" y="215"/>
                </a:lnTo>
                <a:lnTo>
                  <a:pt x="413" y="216"/>
                </a:lnTo>
                <a:lnTo>
                  <a:pt x="416" y="216"/>
                </a:lnTo>
                <a:lnTo>
                  <a:pt x="417" y="215"/>
                </a:lnTo>
                <a:lnTo>
                  <a:pt x="420" y="214"/>
                </a:lnTo>
                <a:lnTo>
                  <a:pt x="421" y="213"/>
                </a:lnTo>
                <a:lnTo>
                  <a:pt x="423" y="210"/>
                </a:lnTo>
                <a:lnTo>
                  <a:pt x="424" y="208"/>
                </a:lnTo>
                <a:lnTo>
                  <a:pt x="425" y="206"/>
                </a:lnTo>
                <a:lnTo>
                  <a:pt x="426" y="205"/>
                </a:lnTo>
                <a:lnTo>
                  <a:pt x="427" y="205"/>
                </a:lnTo>
                <a:lnTo>
                  <a:pt x="429" y="205"/>
                </a:lnTo>
                <a:lnTo>
                  <a:pt x="430" y="205"/>
                </a:lnTo>
                <a:lnTo>
                  <a:pt x="431" y="205"/>
                </a:lnTo>
                <a:lnTo>
                  <a:pt x="433" y="205"/>
                </a:lnTo>
                <a:lnTo>
                  <a:pt x="434" y="205"/>
                </a:lnTo>
                <a:lnTo>
                  <a:pt x="436" y="206"/>
                </a:lnTo>
                <a:lnTo>
                  <a:pt x="437" y="208"/>
                </a:lnTo>
                <a:lnTo>
                  <a:pt x="439" y="211"/>
                </a:lnTo>
                <a:lnTo>
                  <a:pt x="442" y="213"/>
                </a:lnTo>
                <a:lnTo>
                  <a:pt x="444" y="216"/>
                </a:lnTo>
                <a:lnTo>
                  <a:pt x="445" y="217"/>
                </a:lnTo>
                <a:lnTo>
                  <a:pt x="447" y="218"/>
                </a:lnTo>
                <a:lnTo>
                  <a:pt x="448" y="219"/>
                </a:lnTo>
                <a:lnTo>
                  <a:pt x="451" y="219"/>
                </a:lnTo>
                <a:lnTo>
                  <a:pt x="451" y="220"/>
                </a:lnTo>
                <a:lnTo>
                  <a:pt x="454" y="220"/>
                </a:lnTo>
                <a:lnTo>
                  <a:pt x="456" y="221"/>
                </a:lnTo>
                <a:lnTo>
                  <a:pt x="458" y="221"/>
                </a:lnTo>
                <a:lnTo>
                  <a:pt x="463" y="221"/>
                </a:lnTo>
                <a:lnTo>
                  <a:pt x="467" y="220"/>
                </a:lnTo>
                <a:lnTo>
                  <a:pt x="471" y="220"/>
                </a:lnTo>
                <a:lnTo>
                  <a:pt x="474" y="221"/>
                </a:lnTo>
                <a:lnTo>
                  <a:pt x="476" y="221"/>
                </a:lnTo>
                <a:lnTo>
                  <a:pt x="477" y="222"/>
                </a:lnTo>
                <a:lnTo>
                  <a:pt x="478" y="222"/>
                </a:lnTo>
                <a:lnTo>
                  <a:pt x="478" y="223"/>
                </a:lnTo>
                <a:lnTo>
                  <a:pt x="480" y="232"/>
                </a:lnTo>
                <a:lnTo>
                  <a:pt x="483" y="239"/>
                </a:lnTo>
                <a:lnTo>
                  <a:pt x="484" y="243"/>
                </a:lnTo>
                <a:lnTo>
                  <a:pt x="485" y="247"/>
                </a:lnTo>
                <a:lnTo>
                  <a:pt x="485" y="251"/>
                </a:lnTo>
                <a:lnTo>
                  <a:pt x="485" y="255"/>
                </a:lnTo>
                <a:lnTo>
                  <a:pt x="485" y="260"/>
                </a:lnTo>
                <a:lnTo>
                  <a:pt x="485" y="264"/>
                </a:lnTo>
                <a:lnTo>
                  <a:pt x="486" y="268"/>
                </a:lnTo>
                <a:lnTo>
                  <a:pt x="487" y="274"/>
                </a:lnTo>
                <a:lnTo>
                  <a:pt x="489" y="283"/>
                </a:lnTo>
                <a:lnTo>
                  <a:pt x="492" y="292"/>
                </a:lnTo>
                <a:lnTo>
                  <a:pt x="493" y="302"/>
                </a:lnTo>
                <a:lnTo>
                  <a:pt x="496" y="310"/>
                </a:lnTo>
                <a:lnTo>
                  <a:pt x="497" y="315"/>
                </a:lnTo>
                <a:lnTo>
                  <a:pt x="497" y="319"/>
                </a:lnTo>
                <a:lnTo>
                  <a:pt x="498" y="323"/>
                </a:lnTo>
                <a:lnTo>
                  <a:pt x="498" y="328"/>
                </a:lnTo>
                <a:lnTo>
                  <a:pt x="498" y="330"/>
                </a:lnTo>
                <a:lnTo>
                  <a:pt x="498" y="333"/>
                </a:lnTo>
                <a:lnTo>
                  <a:pt x="499" y="336"/>
                </a:lnTo>
                <a:lnTo>
                  <a:pt x="499" y="338"/>
                </a:lnTo>
                <a:lnTo>
                  <a:pt x="499" y="339"/>
                </a:lnTo>
                <a:lnTo>
                  <a:pt x="500" y="340"/>
                </a:lnTo>
                <a:lnTo>
                  <a:pt x="501" y="341"/>
                </a:lnTo>
                <a:lnTo>
                  <a:pt x="502" y="342"/>
                </a:lnTo>
                <a:lnTo>
                  <a:pt x="503" y="342"/>
                </a:lnTo>
                <a:lnTo>
                  <a:pt x="505" y="343"/>
                </a:lnTo>
                <a:lnTo>
                  <a:pt x="506" y="343"/>
                </a:lnTo>
                <a:lnTo>
                  <a:pt x="508" y="343"/>
                </a:lnTo>
                <a:lnTo>
                  <a:pt x="511" y="343"/>
                </a:lnTo>
                <a:lnTo>
                  <a:pt x="514" y="343"/>
                </a:lnTo>
                <a:lnTo>
                  <a:pt x="517" y="342"/>
                </a:lnTo>
                <a:lnTo>
                  <a:pt x="520" y="341"/>
                </a:lnTo>
                <a:lnTo>
                  <a:pt x="525" y="339"/>
                </a:lnTo>
                <a:lnTo>
                  <a:pt x="531" y="336"/>
                </a:lnTo>
                <a:lnTo>
                  <a:pt x="536" y="335"/>
                </a:lnTo>
                <a:lnTo>
                  <a:pt x="541" y="333"/>
                </a:lnTo>
                <a:lnTo>
                  <a:pt x="544" y="332"/>
                </a:lnTo>
                <a:lnTo>
                  <a:pt x="547" y="331"/>
                </a:lnTo>
                <a:lnTo>
                  <a:pt x="549" y="331"/>
                </a:lnTo>
                <a:lnTo>
                  <a:pt x="552" y="331"/>
                </a:lnTo>
                <a:lnTo>
                  <a:pt x="554" y="331"/>
                </a:lnTo>
                <a:lnTo>
                  <a:pt x="557" y="331"/>
                </a:lnTo>
                <a:lnTo>
                  <a:pt x="561" y="331"/>
                </a:lnTo>
                <a:lnTo>
                  <a:pt x="564" y="331"/>
                </a:lnTo>
                <a:lnTo>
                  <a:pt x="565" y="335"/>
                </a:lnTo>
                <a:lnTo>
                  <a:pt x="567" y="338"/>
                </a:lnTo>
                <a:lnTo>
                  <a:pt x="568" y="342"/>
                </a:lnTo>
                <a:lnTo>
                  <a:pt x="569" y="346"/>
                </a:lnTo>
                <a:lnTo>
                  <a:pt x="570" y="350"/>
                </a:lnTo>
                <a:lnTo>
                  <a:pt x="572" y="355"/>
                </a:lnTo>
                <a:lnTo>
                  <a:pt x="573" y="360"/>
                </a:lnTo>
                <a:lnTo>
                  <a:pt x="573" y="366"/>
                </a:lnTo>
                <a:lnTo>
                  <a:pt x="573" y="376"/>
                </a:lnTo>
                <a:lnTo>
                  <a:pt x="572" y="384"/>
                </a:lnTo>
                <a:lnTo>
                  <a:pt x="572" y="391"/>
                </a:lnTo>
                <a:lnTo>
                  <a:pt x="571" y="399"/>
                </a:lnTo>
                <a:lnTo>
                  <a:pt x="569" y="406"/>
                </a:lnTo>
                <a:lnTo>
                  <a:pt x="568" y="414"/>
                </a:lnTo>
                <a:lnTo>
                  <a:pt x="567" y="422"/>
                </a:lnTo>
                <a:lnTo>
                  <a:pt x="564" y="431"/>
                </a:lnTo>
                <a:lnTo>
                  <a:pt x="561" y="437"/>
                </a:lnTo>
                <a:lnTo>
                  <a:pt x="557" y="444"/>
                </a:lnTo>
                <a:lnTo>
                  <a:pt x="555" y="447"/>
                </a:lnTo>
                <a:lnTo>
                  <a:pt x="554" y="452"/>
                </a:lnTo>
                <a:lnTo>
                  <a:pt x="553" y="456"/>
                </a:lnTo>
                <a:lnTo>
                  <a:pt x="552" y="461"/>
                </a:lnTo>
                <a:lnTo>
                  <a:pt x="552" y="46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" name=""/>
          <p:cNvSpPr/>
          <p:nvPr/>
        </p:nvSpPr>
        <p:spPr>
          <a:xfrm>
            <a:off x="3160800" y="3075120"/>
            <a:ext cx="74520" cy="155520"/>
          </a:xfrm>
          <a:custGeom>
            <a:avLst/>
            <a:gdLst/>
            <a:ahLst/>
            <a:rect l="l" t="t" r="r" b="b"/>
            <a:pathLst>
              <a:path w="47" h="98">
                <a:moveTo>
                  <a:pt x="0" y="98"/>
                </a:moveTo>
                <a:lnTo>
                  <a:pt x="0" y="98"/>
                </a:lnTo>
                <a:lnTo>
                  <a:pt x="3" y="98"/>
                </a:lnTo>
                <a:lnTo>
                  <a:pt x="7" y="97"/>
                </a:lnTo>
                <a:lnTo>
                  <a:pt x="10" y="96"/>
                </a:lnTo>
                <a:lnTo>
                  <a:pt x="14" y="95"/>
                </a:lnTo>
                <a:lnTo>
                  <a:pt x="17" y="93"/>
                </a:lnTo>
                <a:lnTo>
                  <a:pt x="20" y="92"/>
                </a:lnTo>
                <a:lnTo>
                  <a:pt x="23" y="89"/>
                </a:lnTo>
                <a:lnTo>
                  <a:pt x="25" y="86"/>
                </a:lnTo>
                <a:lnTo>
                  <a:pt x="27" y="84"/>
                </a:lnTo>
                <a:lnTo>
                  <a:pt x="30" y="81"/>
                </a:lnTo>
                <a:lnTo>
                  <a:pt x="31" y="79"/>
                </a:lnTo>
                <a:lnTo>
                  <a:pt x="33" y="75"/>
                </a:lnTo>
                <a:lnTo>
                  <a:pt x="37" y="68"/>
                </a:lnTo>
                <a:lnTo>
                  <a:pt x="38" y="61"/>
                </a:lnTo>
                <a:lnTo>
                  <a:pt x="41" y="54"/>
                </a:lnTo>
                <a:lnTo>
                  <a:pt x="43" y="46"/>
                </a:lnTo>
                <a:lnTo>
                  <a:pt x="44" y="37"/>
                </a:lnTo>
                <a:lnTo>
                  <a:pt x="45" y="30"/>
                </a:lnTo>
                <a:lnTo>
                  <a:pt x="46" y="22"/>
                </a:lnTo>
                <a:lnTo>
                  <a:pt x="46" y="15"/>
                </a:lnTo>
                <a:lnTo>
                  <a:pt x="47" y="7"/>
                </a:lnTo>
                <a:lnTo>
                  <a:pt x="47" y="0"/>
                </a:lnTo>
                <a:lnTo>
                  <a:pt x="37" y="0"/>
                </a:lnTo>
                <a:lnTo>
                  <a:pt x="37" y="7"/>
                </a:lnTo>
                <a:lnTo>
                  <a:pt x="37" y="14"/>
                </a:lnTo>
                <a:lnTo>
                  <a:pt x="36" y="22"/>
                </a:lnTo>
                <a:lnTo>
                  <a:pt x="35" y="29"/>
                </a:lnTo>
                <a:lnTo>
                  <a:pt x="34" y="37"/>
                </a:lnTo>
                <a:lnTo>
                  <a:pt x="33" y="44"/>
                </a:lnTo>
                <a:lnTo>
                  <a:pt x="31" y="51"/>
                </a:lnTo>
                <a:lnTo>
                  <a:pt x="29" y="58"/>
                </a:lnTo>
                <a:lnTo>
                  <a:pt x="27" y="65"/>
                </a:lnTo>
                <a:lnTo>
                  <a:pt x="24" y="71"/>
                </a:lnTo>
                <a:lnTo>
                  <a:pt x="23" y="73"/>
                </a:lnTo>
                <a:lnTo>
                  <a:pt x="21" y="76"/>
                </a:lnTo>
                <a:lnTo>
                  <a:pt x="19" y="78"/>
                </a:lnTo>
                <a:lnTo>
                  <a:pt x="17" y="80"/>
                </a:lnTo>
                <a:lnTo>
                  <a:pt x="16" y="82"/>
                </a:lnTo>
                <a:lnTo>
                  <a:pt x="14" y="84"/>
                </a:lnTo>
                <a:lnTo>
                  <a:pt x="11" y="85"/>
                </a:lnTo>
                <a:lnTo>
                  <a:pt x="10" y="86"/>
                </a:lnTo>
                <a:lnTo>
                  <a:pt x="7" y="86"/>
                </a:lnTo>
                <a:lnTo>
                  <a:pt x="5" y="87"/>
                </a:lnTo>
                <a:lnTo>
                  <a:pt x="3" y="88"/>
                </a:lnTo>
                <a:lnTo>
                  <a:pt x="0" y="88"/>
                </a:lnTo>
                <a:lnTo>
                  <a:pt x="0" y="9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" name=""/>
          <p:cNvSpPr/>
          <p:nvPr/>
        </p:nvSpPr>
        <p:spPr>
          <a:xfrm>
            <a:off x="3094200" y="3214800"/>
            <a:ext cx="66600" cy="69840"/>
          </a:xfrm>
          <a:custGeom>
            <a:avLst/>
            <a:gdLst/>
            <a:ahLst/>
            <a:rect l="l" t="t" r="r" b="b"/>
            <a:pathLst>
              <a:path w="42" h="44">
                <a:moveTo>
                  <a:pt x="0" y="44"/>
                </a:moveTo>
                <a:lnTo>
                  <a:pt x="0" y="44"/>
                </a:lnTo>
                <a:lnTo>
                  <a:pt x="3" y="44"/>
                </a:lnTo>
                <a:lnTo>
                  <a:pt x="4" y="43"/>
                </a:lnTo>
                <a:lnTo>
                  <a:pt x="6" y="43"/>
                </a:lnTo>
                <a:lnTo>
                  <a:pt x="8" y="41"/>
                </a:lnTo>
                <a:lnTo>
                  <a:pt x="11" y="39"/>
                </a:lnTo>
                <a:lnTo>
                  <a:pt x="14" y="37"/>
                </a:lnTo>
                <a:lnTo>
                  <a:pt x="18" y="31"/>
                </a:lnTo>
                <a:lnTo>
                  <a:pt x="23" y="25"/>
                </a:lnTo>
                <a:lnTo>
                  <a:pt x="24" y="21"/>
                </a:lnTo>
                <a:lnTo>
                  <a:pt x="27" y="18"/>
                </a:lnTo>
                <a:lnTo>
                  <a:pt x="29" y="16"/>
                </a:lnTo>
                <a:lnTo>
                  <a:pt x="31" y="14"/>
                </a:lnTo>
                <a:lnTo>
                  <a:pt x="34" y="12"/>
                </a:lnTo>
                <a:lnTo>
                  <a:pt x="37" y="11"/>
                </a:lnTo>
                <a:lnTo>
                  <a:pt x="38" y="11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2" y="0"/>
                </a:lnTo>
                <a:lnTo>
                  <a:pt x="39" y="0"/>
                </a:lnTo>
                <a:lnTo>
                  <a:pt x="37" y="0"/>
                </a:lnTo>
                <a:lnTo>
                  <a:pt x="34" y="1"/>
                </a:lnTo>
                <a:lnTo>
                  <a:pt x="32" y="2"/>
                </a:lnTo>
                <a:lnTo>
                  <a:pt x="28" y="4"/>
                </a:lnTo>
                <a:lnTo>
                  <a:pt x="24" y="6"/>
                </a:lnTo>
                <a:lnTo>
                  <a:pt x="22" y="10"/>
                </a:lnTo>
                <a:lnTo>
                  <a:pt x="19" y="12"/>
                </a:lnTo>
                <a:lnTo>
                  <a:pt x="17" y="16"/>
                </a:lnTo>
                <a:lnTo>
                  <a:pt x="14" y="19"/>
                </a:lnTo>
                <a:lnTo>
                  <a:pt x="11" y="25"/>
                </a:lnTo>
                <a:lnTo>
                  <a:pt x="6" y="31"/>
                </a:lnTo>
                <a:lnTo>
                  <a:pt x="4" y="32"/>
                </a:lnTo>
                <a:lnTo>
                  <a:pt x="3" y="33"/>
                </a:lnTo>
                <a:lnTo>
                  <a:pt x="2" y="33"/>
                </a:lnTo>
                <a:lnTo>
                  <a:pt x="1" y="33"/>
                </a:lnTo>
                <a:lnTo>
                  <a:pt x="0" y="33"/>
                </a:lnTo>
                <a:lnTo>
                  <a:pt x="0" y="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" name=""/>
          <p:cNvSpPr/>
          <p:nvPr/>
        </p:nvSpPr>
        <p:spPr>
          <a:xfrm>
            <a:off x="3054240" y="3254400"/>
            <a:ext cx="39960" cy="30240"/>
          </a:xfrm>
          <a:custGeom>
            <a:avLst/>
            <a:gdLst/>
            <a:ahLst/>
            <a:rect l="l" t="t" r="r" b="b"/>
            <a:pathLst>
              <a:path w="25" h="19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3" y="10"/>
                </a:lnTo>
                <a:lnTo>
                  <a:pt x="4" y="11"/>
                </a:lnTo>
                <a:lnTo>
                  <a:pt x="4" y="11"/>
                </a:lnTo>
                <a:lnTo>
                  <a:pt x="7" y="12"/>
                </a:lnTo>
                <a:lnTo>
                  <a:pt x="10" y="14"/>
                </a:lnTo>
                <a:lnTo>
                  <a:pt x="12" y="15"/>
                </a:lnTo>
                <a:lnTo>
                  <a:pt x="16" y="17"/>
                </a:lnTo>
                <a:lnTo>
                  <a:pt x="18" y="18"/>
                </a:lnTo>
                <a:lnTo>
                  <a:pt x="20" y="18"/>
                </a:lnTo>
                <a:lnTo>
                  <a:pt x="22" y="19"/>
                </a:lnTo>
                <a:lnTo>
                  <a:pt x="25" y="1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7"/>
                </a:lnTo>
                <a:lnTo>
                  <a:pt x="18" y="7"/>
                </a:lnTo>
                <a:lnTo>
                  <a:pt x="15" y="5"/>
                </a:lnTo>
                <a:lnTo>
                  <a:pt x="12" y="3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" name=""/>
          <p:cNvSpPr/>
          <p:nvPr/>
        </p:nvSpPr>
        <p:spPr>
          <a:xfrm>
            <a:off x="3030480" y="3254400"/>
            <a:ext cx="23760" cy="47520"/>
          </a:xfrm>
          <a:custGeom>
            <a:avLst/>
            <a:gdLst/>
            <a:ahLst/>
            <a:rect l="l" t="t" r="r" b="b"/>
            <a:pathLst>
              <a:path w="15" h="30">
                <a:moveTo>
                  <a:pt x="4" y="30"/>
                </a:moveTo>
                <a:lnTo>
                  <a:pt x="10" y="25"/>
                </a:lnTo>
                <a:lnTo>
                  <a:pt x="10" y="22"/>
                </a:lnTo>
                <a:lnTo>
                  <a:pt x="11" y="20"/>
                </a:lnTo>
                <a:lnTo>
                  <a:pt x="11" y="16"/>
                </a:lnTo>
                <a:lnTo>
                  <a:pt x="12" y="14"/>
                </a:lnTo>
                <a:lnTo>
                  <a:pt x="14" y="11"/>
                </a:lnTo>
                <a:lnTo>
                  <a:pt x="15" y="9"/>
                </a:lnTo>
                <a:lnTo>
                  <a:pt x="14" y="9"/>
                </a:lnTo>
                <a:lnTo>
                  <a:pt x="14" y="0"/>
                </a:lnTo>
                <a:lnTo>
                  <a:pt x="11" y="0"/>
                </a:lnTo>
                <a:lnTo>
                  <a:pt x="9" y="0"/>
                </a:lnTo>
                <a:lnTo>
                  <a:pt x="8" y="2"/>
                </a:lnTo>
                <a:lnTo>
                  <a:pt x="6" y="4"/>
                </a:lnTo>
                <a:lnTo>
                  <a:pt x="4" y="7"/>
                </a:lnTo>
                <a:lnTo>
                  <a:pt x="2" y="10"/>
                </a:lnTo>
                <a:lnTo>
                  <a:pt x="1" y="14"/>
                </a:lnTo>
                <a:lnTo>
                  <a:pt x="1" y="18"/>
                </a:lnTo>
                <a:lnTo>
                  <a:pt x="0" y="21"/>
                </a:lnTo>
                <a:lnTo>
                  <a:pt x="0" y="25"/>
                </a:lnTo>
                <a:lnTo>
                  <a:pt x="6" y="21"/>
                </a:lnTo>
                <a:lnTo>
                  <a:pt x="4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" name=""/>
          <p:cNvSpPr/>
          <p:nvPr/>
        </p:nvSpPr>
        <p:spPr>
          <a:xfrm>
            <a:off x="2998800" y="3273480"/>
            <a:ext cx="42840" cy="28440"/>
          </a:xfrm>
          <a:custGeom>
            <a:avLst/>
            <a:gdLst/>
            <a:ahLst/>
            <a:rect l="l" t="t" r="r" b="b"/>
            <a:pathLst>
              <a:path w="27" h="18">
                <a:moveTo>
                  <a:pt x="0" y="9"/>
                </a:moveTo>
                <a:lnTo>
                  <a:pt x="3" y="9"/>
                </a:lnTo>
                <a:lnTo>
                  <a:pt x="4" y="10"/>
                </a:lnTo>
                <a:lnTo>
                  <a:pt x="8" y="13"/>
                </a:lnTo>
                <a:lnTo>
                  <a:pt x="13" y="15"/>
                </a:lnTo>
                <a:lnTo>
                  <a:pt x="16" y="16"/>
                </a:lnTo>
                <a:lnTo>
                  <a:pt x="21" y="17"/>
                </a:lnTo>
                <a:lnTo>
                  <a:pt x="25" y="18"/>
                </a:lnTo>
                <a:lnTo>
                  <a:pt x="27" y="9"/>
                </a:lnTo>
                <a:lnTo>
                  <a:pt x="23" y="8"/>
                </a:lnTo>
                <a:lnTo>
                  <a:pt x="20" y="7"/>
                </a:lnTo>
                <a:lnTo>
                  <a:pt x="16" y="5"/>
                </a:lnTo>
                <a:lnTo>
                  <a:pt x="13" y="3"/>
                </a:lnTo>
                <a:lnTo>
                  <a:pt x="8" y="2"/>
                </a:lnTo>
                <a:lnTo>
                  <a:pt x="3" y="0"/>
                </a:lnTo>
                <a:lnTo>
                  <a:pt x="6" y="1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" name=""/>
          <p:cNvSpPr/>
          <p:nvPr/>
        </p:nvSpPr>
        <p:spPr>
          <a:xfrm>
            <a:off x="2965320" y="3268800"/>
            <a:ext cx="42840" cy="20520"/>
          </a:xfrm>
          <a:custGeom>
            <a:avLst/>
            <a:gdLst/>
            <a:ahLst/>
            <a:rect l="l" t="t" r="r" b="b"/>
            <a:pathLst>
              <a:path w="27" h="13">
                <a:moveTo>
                  <a:pt x="0" y="13"/>
                </a:moveTo>
                <a:lnTo>
                  <a:pt x="0" y="13"/>
                </a:lnTo>
                <a:lnTo>
                  <a:pt x="2" y="13"/>
                </a:lnTo>
                <a:lnTo>
                  <a:pt x="5" y="12"/>
                </a:lnTo>
                <a:lnTo>
                  <a:pt x="8" y="12"/>
                </a:lnTo>
                <a:lnTo>
                  <a:pt x="9" y="11"/>
                </a:lnTo>
                <a:lnTo>
                  <a:pt x="13" y="10"/>
                </a:lnTo>
                <a:lnTo>
                  <a:pt x="15" y="9"/>
                </a:lnTo>
                <a:lnTo>
                  <a:pt x="16" y="9"/>
                </a:lnTo>
                <a:lnTo>
                  <a:pt x="17" y="9"/>
                </a:lnTo>
                <a:lnTo>
                  <a:pt x="18" y="10"/>
                </a:lnTo>
                <a:lnTo>
                  <a:pt x="19" y="10"/>
                </a:lnTo>
                <a:lnTo>
                  <a:pt x="21" y="12"/>
                </a:lnTo>
                <a:lnTo>
                  <a:pt x="27" y="4"/>
                </a:lnTo>
                <a:lnTo>
                  <a:pt x="25" y="3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7" y="0"/>
                </a:lnTo>
                <a:lnTo>
                  <a:pt x="14" y="0"/>
                </a:lnTo>
                <a:lnTo>
                  <a:pt x="13" y="0"/>
                </a:lnTo>
                <a:lnTo>
                  <a:pt x="12" y="1"/>
                </a:lnTo>
                <a:lnTo>
                  <a:pt x="9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" name=""/>
          <p:cNvSpPr/>
          <p:nvPr/>
        </p:nvSpPr>
        <p:spPr>
          <a:xfrm>
            <a:off x="2881440" y="3247920"/>
            <a:ext cx="83880" cy="41400"/>
          </a:xfrm>
          <a:custGeom>
            <a:avLst/>
            <a:gdLst/>
            <a:ahLst/>
            <a:rect l="l" t="t" r="r" b="b"/>
            <a:pathLst>
              <a:path w="53" h="26">
                <a:moveTo>
                  <a:pt x="1" y="11"/>
                </a:moveTo>
                <a:lnTo>
                  <a:pt x="0" y="11"/>
                </a:lnTo>
                <a:lnTo>
                  <a:pt x="4" y="11"/>
                </a:lnTo>
                <a:lnTo>
                  <a:pt x="7" y="11"/>
                </a:lnTo>
                <a:lnTo>
                  <a:pt x="10" y="12"/>
                </a:lnTo>
                <a:lnTo>
                  <a:pt x="13" y="14"/>
                </a:lnTo>
                <a:lnTo>
                  <a:pt x="20" y="16"/>
                </a:lnTo>
                <a:lnTo>
                  <a:pt x="26" y="19"/>
                </a:lnTo>
                <a:lnTo>
                  <a:pt x="32" y="22"/>
                </a:lnTo>
                <a:lnTo>
                  <a:pt x="38" y="24"/>
                </a:lnTo>
                <a:lnTo>
                  <a:pt x="41" y="25"/>
                </a:lnTo>
                <a:lnTo>
                  <a:pt x="45" y="25"/>
                </a:lnTo>
                <a:lnTo>
                  <a:pt x="49" y="26"/>
                </a:lnTo>
                <a:lnTo>
                  <a:pt x="53" y="26"/>
                </a:lnTo>
                <a:lnTo>
                  <a:pt x="53" y="16"/>
                </a:lnTo>
                <a:lnTo>
                  <a:pt x="49" y="16"/>
                </a:lnTo>
                <a:lnTo>
                  <a:pt x="47" y="15"/>
                </a:lnTo>
                <a:lnTo>
                  <a:pt x="44" y="15"/>
                </a:lnTo>
                <a:lnTo>
                  <a:pt x="41" y="15"/>
                </a:lnTo>
                <a:lnTo>
                  <a:pt x="35" y="11"/>
                </a:lnTo>
                <a:lnTo>
                  <a:pt x="29" y="10"/>
                </a:lnTo>
                <a:lnTo>
                  <a:pt x="23" y="7"/>
                </a:lnTo>
                <a:lnTo>
                  <a:pt x="17" y="4"/>
                </a:lnTo>
                <a:lnTo>
                  <a:pt x="13" y="4"/>
                </a:lnTo>
                <a:lnTo>
                  <a:pt x="10" y="2"/>
                </a:lnTo>
                <a:lnTo>
                  <a:pt x="6" y="1"/>
                </a:lnTo>
                <a:lnTo>
                  <a:pt x="2" y="0"/>
                </a:lnTo>
                <a:lnTo>
                  <a:pt x="1" y="0"/>
                </a:lnTo>
                <a:lnTo>
                  <a:pt x="1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" name=""/>
          <p:cNvSpPr/>
          <p:nvPr/>
        </p:nvSpPr>
        <p:spPr>
          <a:xfrm>
            <a:off x="2781360" y="3241800"/>
            <a:ext cx="100080" cy="23760"/>
          </a:xfrm>
          <a:custGeom>
            <a:avLst/>
            <a:gdLst/>
            <a:ahLst/>
            <a:rect l="l" t="t" r="r" b="b"/>
            <a:pathLst>
              <a:path w="63" h="15">
                <a:moveTo>
                  <a:pt x="0" y="1"/>
                </a:moveTo>
                <a:lnTo>
                  <a:pt x="0" y="1"/>
                </a:lnTo>
                <a:lnTo>
                  <a:pt x="0" y="4"/>
                </a:lnTo>
                <a:lnTo>
                  <a:pt x="2" y="6"/>
                </a:lnTo>
                <a:lnTo>
                  <a:pt x="3" y="8"/>
                </a:lnTo>
                <a:lnTo>
                  <a:pt x="4" y="8"/>
                </a:lnTo>
                <a:lnTo>
                  <a:pt x="8" y="9"/>
                </a:lnTo>
                <a:lnTo>
                  <a:pt x="11" y="11"/>
                </a:lnTo>
                <a:lnTo>
                  <a:pt x="16" y="12"/>
                </a:lnTo>
                <a:lnTo>
                  <a:pt x="20" y="13"/>
                </a:lnTo>
                <a:lnTo>
                  <a:pt x="25" y="13"/>
                </a:lnTo>
                <a:lnTo>
                  <a:pt x="31" y="14"/>
                </a:lnTo>
                <a:lnTo>
                  <a:pt x="41" y="14"/>
                </a:lnTo>
                <a:lnTo>
                  <a:pt x="51" y="15"/>
                </a:lnTo>
                <a:lnTo>
                  <a:pt x="58" y="15"/>
                </a:lnTo>
                <a:lnTo>
                  <a:pt x="63" y="15"/>
                </a:lnTo>
                <a:lnTo>
                  <a:pt x="63" y="5"/>
                </a:lnTo>
                <a:lnTo>
                  <a:pt x="59" y="5"/>
                </a:lnTo>
                <a:lnTo>
                  <a:pt x="51" y="5"/>
                </a:lnTo>
                <a:lnTo>
                  <a:pt x="41" y="4"/>
                </a:lnTo>
                <a:lnTo>
                  <a:pt x="31" y="4"/>
                </a:lnTo>
                <a:lnTo>
                  <a:pt x="26" y="3"/>
                </a:lnTo>
                <a:lnTo>
                  <a:pt x="22" y="3"/>
                </a:lnTo>
                <a:lnTo>
                  <a:pt x="17" y="2"/>
                </a:lnTo>
                <a:lnTo>
                  <a:pt x="14" y="1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" name=""/>
          <p:cNvSpPr/>
          <p:nvPr/>
        </p:nvSpPr>
        <p:spPr>
          <a:xfrm>
            <a:off x="2781360" y="3189240"/>
            <a:ext cx="60120" cy="55440"/>
          </a:xfrm>
          <a:custGeom>
            <a:avLst/>
            <a:gdLst/>
            <a:ahLst/>
            <a:rect l="l" t="t" r="r" b="b"/>
            <a:pathLst>
              <a:path w="38" h="35">
                <a:moveTo>
                  <a:pt x="31" y="0"/>
                </a:moveTo>
                <a:lnTo>
                  <a:pt x="30" y="1"/>
                </a:lnTo>
                <a:lnTo>
                  <a:pt x="26" y="4"/>
                </a:lnTo>
                <a:lnTo>
                  <a:pt x="22" y="7"/>
                </a:lnTo>
                <a:lnTo>
                  <a:pt x="17" y="11"/>
                </a:lnTo>
                <a:lnTo>
                  <a:pt x="13" y="14"/>
                </a:lnTo>
                <a:lnTo>
                  <a:pt x="10" y="17"/>
                </a:lnTo>
                <a:lnTo>
                  <a:pt x="8" y="18"/>
                </a:lnTo>
                <a:lnTo>
                  <a:pt x="6" y="20"/>
                </a:lnTo>
                <a:lnTo>
                  <a:pt x="4" y="23"/>
                </a:lnTo>
                <a:lnTo>
                  <a:pt x="3" y="25"/>
                </a:lnTo>
                <a:lnTo>
                  <a:pt x="1" y="29"/>
                </a:lnTo>
                <a:lnTo>
                  <a:pt x="0" y="31"/>
                </a:lnTo>
                <a:lnTo>
                  <a:pt x="0" y="35"/>
                </a:lnTo>
                <a:lnTo>
                  <a:pt x="10" y="35"/>
                </a:lnTo>
                <a:lnTo>
                  <a:pt x="10" y="33"/>
                </a:lnTo>
                <a:lnTo>
                  <a:pt x="11" y="31"/>
                </a:lnTo>
                <a:lnTo>
                  <a:pt x="11" y="31"/>
                </a:lnTo>
                <a:lnTo>
                  <a:pt x="12" y="29"/>
                </a:lnTo>
                <a:lnTo>
                  <a:pt x="14" y="27"/>
                </a:lnTo>
                <a:lnTo>
                  <a:pt x="16" y="25"/>
                </a:lnTo>
                <a:lnTo>
                  <a:pt x="17" y="24"/>
                </a:lnTo>
                <a:lnTo>
                  <a:pt x="19" y="22"/>
                </a:lnTo>
                <a:lnTo>
                  <a:pt x="24" y="18"/>
                </a:lnTo>
                <a:lnTo>
                  <a:pt x="29" y="16"/>
                </a:lnTo>
                <a:lnTo>
                  <a:pt x="33" y="11"/>
                </a:lnTo>
                <a:lnTo>
                  <a:pt x="38" y="7"/>
                </a:lnTo>
                <a:lnTo>
                  <a:pt x="37" y="8"/>
                </a:lnTo>
                <a:lnTo>
                  <a:pt x="3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" name=""/>
          <p:cNvSpPr/>
          <p:nvPr/>
        </p:nvSpPr>
        <p:spPr>
          <a:xfrm>
            <a:off x="2830680" y="3125880"/>
            <a:ext cx="21960" cy="75960"/>
          </a:xfrm>
          <a:custGeom>
            <a:avLst/>
            <a:gdLst/>
            <a:ahLst/>
            <a:rect l="l" t="t" r="r" b="b"/>
            <a:pathLst>
              <a:path w="14" h="48">
                <a:moveTo>
                  <a:pt x="4" y="1"/>
                </a:moveTo>
                <a:lnTo>
                  <a:pt x="5" y="0"/>
                </a:lnTo>
                <a:lnTo>
                  <a:pt x="3" y="3"/>
                </a:lnTo>
                <a:lnTo>
                  <a:pt x="3" y="6"/>
                </a:lnTo>
                <a:lnTo>
                  <a:pt x="2" y="9"/>
                </a:lnTo>
                <a:lnTo>
                  <a:pt x="2" y="13"/>
                </a:lnTo>
                <a:lnTo>
                  <a:pt x="1" y="19"/>
                </a:lnTo>
                <a:lnTo>
                  <a:pt x="1" y="25"/>
                </a:lnTo>
                <a:lnTo>
                  <a:pt x="1" y="31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0"/>
                </a:lnTo>
                <a:lnTo>
                  <a:pt x="5" y="48"/>
                </a:lnTo>
                <a:lnTo>
                  <a:pt x="7" y="45"/>
                </a:lnTo>
                <a:lnTo>
                  <a:pt x="9" y="44"/>
                </a:lnTo>
                <a:lnTo>
                  <a:pt x="9" y="40"/>
                </a:lnTo>
                <a:lnTo>
                  <a:pt x="10" y="37"/>
                </a:lnTo>
                <a:lnTo>
                  <a:pt x="11" y="32"/>
                </a:lnTo>
                <a:lnTo>
                  <a:pt x="11" y="25"/>
                </a:lnTo>
                <a:lnTo>
                  <a:pt x="11" y="19"/>
                </a:lnTo>
                <a:lnTo>
                  <a:pt x="12" y="13"/>
                </a:lnTo>
                <a:lnTo>
                  <a:pt x="12" y="10"/>
                </a:lnTo>
                <a:lnTo>
                  <a:pt x="12" y="8"/>
                </a:lnTo>
                <a:lnTo>
                  <a:pt x="13" y="6"/>
                </a:lnTo>
                <a:lnTo>
                  <a:pt x="14" y="4"/>
                </a:lnTo>
                <a:lnTo>
                  <a:pt x="14" y="3"/>
                </a:lnTo>
                <a:lnTo>
                  <a:pt x="4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" name=""/>
          <p:cNvSpPr/>
          <p:nvPr/>
        </p:nvSpPr>
        <p:spPr>
          <a:xfrm>
            <a:off x="2838600" y="3044880"/>
            <a:ext cx="71280" cy="85680"/>
          </a:xfrm>
          <a:custGeom>
            <a:avLst/>
            <a:gdLst/>
            <a:ahLst/>
            <a:rect l="l" t="t" r="r" b="b"/>
            <a:pathLst>
              <a:path w="45" h="54">
                <a:moveTo>
                  <a:pt x="35" y="0"/>
                </a:moveTo>
                <a:lnTo>
                  <a:pt x="35" y="0"/>
                </a:lnTo>
                <a:lnTo>
                  <a:pt x="34" y="3"/>
                </a:lnTo>
                <a:lnTo>
                  <a:pt x="34" y="6"/>
                </a:lnTo>
                <a:lnTo>
                  <a:pt x="33" y="9"/>
                </a:lnTo>
                <a:lnTo>
                  <a:pt x="31" y="12"/>
                </a:lnTo>
                <a:lnTo>
                  <a:pt x="28" y="15"/>
                </a:lnTo>
                <a:lnTo>
                  <a:pt x="26" y="19"/>
                </a:lnTo>
                <a:lnTo>
                  <a:pt x="23" y="22"/>
                </a:lnTo>
                <a:lnTo>
                  <a:pt x="20" y="25"/>
                </a:lnTo>
                <a:lnTo>
                  <a:pt x="15" y="32"/>
                </a:lnTo>
                <a:lnTo>
                  <a:pt x="9" y="38"/>
                </a:lnTo>
                <a:lnTo>
                  <a:pt x="6" y="41"/>
                </a:lnTo>
                <a:lnTo>
                  <a:pt x="4" y="44"/>
                </a:lnTo>
                <a:lnTo>
                  <a:pt x="2" y="47"/>
                </a:lnTo>
                <a:lnTo>
                  <a:pt x="0" y="50"/>
                </a:lnTo>
                <a:lnTo>
                  <a:pt x="10" y="54"/>
                </a:lnTo>
                <a:lnTo>
                  <a:pt x="11" y="52"/>
                </a:lnTo>
                <a:lnTo>
                  <a:pt x="13" y="49"/>
                </a:lnTo>
                <a:lnTo>
                  <a:pt x="14" y="47"/>
                </a:lnTo>
                <a:lnTo>
                  <a:pt x="16" y="44"/>
                </a:lnTo>
                <a:lnTo>
                  <a:pt x="22" y="38"/>
                </a:lnTo>
                <a:lnTo>
                  <a:pt x="28" y="32"/>
                </a:lnTo>
                <a:lnTo>
                  <a:pt x="32" y="29"/>
                </a:lnTo>
                <a:lnTo>
                  <a:pt x="34" y="25"/>
                </a:lnTo>
                <a:lnTo>
                  <a:pt x="37" y="22"/>
                </a:lnTo>
                <a:lnTo>
                  <a:pt x="40" y="17"/>
                </a:lnTo>
                <a:lnTo>
                  <a:pt x="41" y="13"/>
                </a:lnTo>
                <a:lnTo>
                  <a:pt x="43" y="9"/>
                </a:lnTo>
                <a:lnTo>
                  <a:pt x="45" y="4"/>
                </a:lnTo>
                <a:lnTo>
                  <a:pt x="45" y="0"/>
                </a:lnTo>
                <a:lnTo>
                  <a:pt x="3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" name=""/>
          <p:cNvSpPr/>
          <p:nvPr/>
        </p:nvSpPr>
        <p:spPr>
          <a:xfrm>
            <a:off x="2768760" y="2959200"/>
            <a:ext cx="141120" cy="85680"/>
          </a:xfrm>
          <a:custGeom>
            <a:avLst/>
            <a:gdLst/>
            <a:ahLst/>
            <a:rect l="l" t="t" r="r" b="b"/>
            <a:pathLst>
              <a:path w="89" h="54">
                <a:moveTo>
                  <a:pt x="0" y="9"/>
                </a:moveTo>
                <a:lnTo>
                  <a:pt x="0" y="9"/>
                </a:lnTo>
                <a:lnTo>
                  <a:pt x="6" y="11"/>
                </a:lnTo>
                <a:lnTo>
                  <a:pt x="12" y="14"/>
                </a:lnTo>
                <a:lnTo>
                  <a:pt x="19" y="17"/>
                </a:lnTo>
                <a:lnTo>
                  <a:pt x="26" y="18"/>
                </a:lnTo>
                <a:lnTo>
                  <a:pt x="39" y="23"/>
                </a:lnTo>
                <a:lnTo>
                  <a:pt x="53" y="27"/>
                </a:lnTo>
                <a:lnTo>
                  <a:pt x="58" y="29"/>
                </a:lnTo>
                <a:lnTo>
                  <a:pt x="64" y="32"/>
                </a:lnTo>
                <a:lnTo>
                  <a:pt x="66" y="33"/>
                </a:lnTo>
                <a:lnTo>
                  <a:pt x="68" y="35"/>
                </a:lnTo>
                <a:lnTo>
                  <a:pt x="70" y="36"/>
                </a:lnTo>
                <a:lnTo>
                  <a:pt x="71" y="38"/>
                </a:lnTo>
                <a:lnTo>
                  <a:pt x="73" y="39"/>
                </a:lnTo>
                <a:lnTo>
                  <a:pt x="75" y="41"/>
                </a:lnTo>
                <a:lnTo>
                  <a:pt x="76" y="43"/>
                </a:lnTo>
                <a:lnTo>
                  <a:pt x="77" y="45"/>
                </a:lnTo>
                <a:lnTo>
                  <a:pt x="78" y="46"/>
                </a:lnTo>
                <a:lnTo>
                  <a:pt x="78" y="49"/>
                </a:lnTo>
                <a:lnTo>
                  <a:pt x="78" y="52"/>
                </a:lnTo>
                <a:lnTo>
                  <a:pt x="78" y="54"/>
                </a:lnTo>
                <a:lnTo>
                  <a:pt x="89" y="54"/>
                </a:lnTo>
                <a:lnTo>
                  <a:pt x="89" y="51"/>
                </a:lnTo>
                <a:lnTo>
                  <a:pt x="88" y="47"/>
                </a:lnTo>
                <a:lnTo>
                  <a:pt x="88" y="44"/>
                </a:lnTo>
                <a:lnTo>
                  <a:pt x="86" y="41"/>
                </a:lnTo>
                <a:lnTo>
                  <a:pt x="84" y="38"/>
                </a:lnTo>
                <a:lnTo>
                  <a:pt x="84" y="36"/>
                </a:lnTo>
                <a:lnTo>
                  <a:pt x="81" y="33"/>
                </a:lnTo>
                <a:lnTo>
                  <a:pt x="79" y="31"/>
                </a:lnTo>
                <a:lnTo>
                  <a:pt x="77" y="29"/>
                </a:lnTo>
                <a:lnTo>
                  <a:pt x="74" y="27"/>
                </a:lnTo>
                <a:lnTo>
                  <a:pt x="71" y="24"/>
                </a:lnTo>
                <a:lnTo>
                  <a:pt x="69" y="23"/>
                </a:lnTo>
                <a:lnTo>
                  <a:pt x="63" y="20"/>
                </a:lnTo>
                <a:lnTo>
                  <a:pt x="57" y="17"/>
                </a:lnTo>
                <a:lnTo>
                  <a:pt x="43" y="13"/>
                </a:lnTo>
                <a:lnTo>
                  <a:pt x="29" y="10"/>
                </a:lnTo>
                <a:lnTo>
                  <a:pt x="23" y="7"/>
                </a:lnTo>
                <a:lnTo>
                  <a:pt x="17" y="5"/>
                </a:lnTo>
                <a:lnTo>
                  <a:pt x="11" y="3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" name=""/>
          <p:cNvSpPr/>
          <p:nvPr/>
        </p:nvSpPr>
        <p:spPr>
          <a:xfrm>
            <a:off x="2610000" y="2873520"/>
            <a:ext cx="166680" cy="98280"/>
          </a:xfrm>
          <a:custGeom>
            <a:avLst/>
            <a:gdLst/>
            <a:ahLst/>
            <a:rect l="l" t="t" r="r" b="b"/>
            <a:pathLst>
              <a:path w="105" h="62">
                <a:moveTo>
                  <a:pt x="0" y="10"/>
                </a:moveTo>
                <a:lnTo>
                  <a:pt x="0" y="10"/>
                </a:lnTo>
                <a:lnTo>
                  <a:pt x="8" y="12"/>
                </a:lnTo>
                <a:lnTo>
                  <a:pt x="15" y="13"/>
                </a:lnTo>
                <a:lnTo>
                  <a:pt x="22" y="15"/>
                </a:lnTo>
                <a:lnTo>
                  <a:pt x="29" y="18"/>
                </a:lnTo>
                <a:lnTo>
                  <a:pt x="35" y="20"/>
                </a:lnTo>
                <a:lnTo>
                  <a:pt x="41" y="24"/>
                </a:lnTo>
                <a:lnTo>
                  <a:pt x="47" y="27"/>
                </a:lnTo>
                <a:lnTo>
                  <a:pt x="52" y="31"/>
                </a:lnTo>
                <a:lnTo>
                  <a:pt x="63" y="38"/>
                </a:lnTo>
                <a:lnTo>
                  <a:pt x="75" y="46"/>
                </a:lnTo>
                <a:lnTo>
                  <a:pt x="80" y="50"/>
                </a:lnTo>
                <a:lnTo>
                  <a:pt x="86" y="54"/>
                </a:lnTo>
                <a:lnTo>
                  <a:pt x="93" y="58"/>
                </a:lnTo>
                <a:lnTo>
                  <a:pt x="99" y="62"/>
                </a:lnTo>
                <a:lnTo>
                  <a:pt x="105" y="53"/>
                </a:lnTo>
                <a:lnTo>
                  <a:pt x="98" y="50"/>
                </a:lnTo>
                <a:lnTo>
                  <a:pt x="92" y="46"/>
                </a:lnTo>
                <a:lnTo>
                  <a:pt x="86" y="42"/>
                </a:lnTo>
                <a:lnTo>
                  <a:pt x="81" y="38"/>
                </a:lnTo>
                <a:lnTo>
                  <a:pt x="70" y="30"/>
                </a:lnTo>
                <a:lnTo>
                  <a:pt x="58" y="22"/>
                </a:lnTo>
                <a:lnTo>
                  <a:pt x="52" y="19"/>
                </a:lnTo>
                <a:lnTo>
                  <a:pt x="46" y="15"/>
                </a:lnTo>
                <a:lnTo>
                  <a:pt x="39" y="12"/>
                </a:lnTo>
                <a:lnTo>
                  <a:pt x="33" y="9"/>
                </a:lnTo>
                <a:lnTo>
                  <a:pt x="25" y="6"/>
                </a:lnTo>
                <a:lnTo>
                  <a:pt x="18" y="4"/>
                </a:lnTo>
                <a:lnTo>
                  <a:pt x="10" y="2"/>
                </a:lnTo>
                <a:lnTo>
                  <a:pt x="1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1" name=""/>
          <p:cNvSpPr/>
          <p:nvPr/>
        </p:nvSpPr>
        <p:spPr>
          <a:xfrm>
            <a:off x="2454120" y="2786040"/>
            <a:ext cx="160560" cy="103320"/>
          </a:xfrm>
          <a:custGeom>
            <a:avLst/>
            <a:gdLst/>
            <a:ahLst/>
            <a:rect l="l" t="t" r="r" b="b"/>
            <a:pathLst>
              <a:path w="101" h="65">
                <a:moveTo>
                  <a:pt x="0" y="9"/>
                </a:moveTo>
                <a:lnTo>
                  <a:pt x="0" y="9"/>
                </a:lnTo>
                <a:lnTo>
                  <a:pt x="7" y="13"/>
                </a:lnTo>
                <a:lnTo>
                  <a:pt x="13" y="18"/>
                </a:lnTo>
                <a:lnTo>
                  <a:pt x="20" y="22"/>
                </a:lnTo>
                <a:lnTo>
                  <a:pt x="24" y="26"/>
                </a:lnTo>
                <a:lnTo>
                  <a:pt x="34" y="34"/>
                </a:lnTo>
                <a:lnTo>
                  <a:pt x="41" y="41"/>
                </a:lnTo>
                <a:lnTo>
                  <a:pt x="47" y="46"/>
                </a:lnTo>
                <a:lnTo>
                  <a:pt x="51" y="49"/>
                </a:lnTo>
                <a:lnTo>
                  <a:pt x="57" y="52"/>
                </a:lnTo>
                <a:lnTo>
                  <a:pt x="63" y="55"/>
                </a:lnTo>
                <a:lnTo>
                  <a:pt x="70" y="58"/>
                </a:lnTo>
                <a:lnTo>
                  <a:pt x="79" y="60"/>
                </a:lnTo>
                <a:lnTo>
                  <a:pt x="89" y="63"/>
                </a:lnTo>
                <a:lnTo>
                  <a:pt x="99" y="65"/>
                </a:lnTo>
                <a:lnTo>
                  <a:pt x="101" y="55"/>
                </a:lnTo>
                <a:lnTo>
                  <a:pt x="90" y="53"/>
                </a:lnTo>
                <a:lnTo>
                  <a:pt x="82" y="51"/>
                </a:lnTo>
                <a:lnTo>
                  <a:pt x="74" y="48"/>
                </a:lnTo>
                <a:lnTo>
                  <a:pt x="68" y="46"/>
                </a:lnTo>
                <a:lnTo>
                  <a:pt x="62" y="43"/>
                </a:lnTo>
                <a:lnTo>
                  <a:pt x="56" y="40"/>
                </a:lnTo>
                <a:lnTo>
                  <a:pt x="52" y="38"/>
                </a:lnTo>
                <a:lnTo>
                  <a:pt x="48" y="34"/>
                </a:lnTo>
                <a:lnTo>
                  <a:pt x="40" y="27"/>
                </a:lnTo>
                <a:lnTo>
                  <a:pt x="31" y="19"/>
                </a:lnTo>
                <a:lnTo>
                  <a:pt x="26" y="15"/>
                </a:lnTo>
                <a:lnTo>
                  <a:pt x="20" y="10"/>
                </a:lnTo>
                <a:lnTo>
                  <a:pt x="13" y="5"/>
                </a:lnTo>
                <a:lnTo>
                  <a:pt x="6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2" name=""/>
          <p:cNvSpPr/>
          <p:nvPr/>
        </p:nvSpPr>
        <p:spPr>
          <a:xfrm>
            <a:off x="2387520" y="2703600"/>
            <a:ext cx="74520" cy="96840"/>
          </a:xfrm>
          <a:custGeom>
            <a:avLst/>
            <a:gdLst/>
            <a:ahLst/>
            <a:rect l="l" t="t" r="r" b="b"/>
            <a:pathLst>
              <a:path w="47" h="61">
                <a:moveTo>
                  <a:pt x="0" y="8"/>
                </a:moveTo>
                <a:lnTo>
                  <a:pt x="0" y="8"/>
                </a:lnTo>
                <a:lnTo>
                  <a:pt x="2" y="9"/>
                </a:lnTo>
                <a:lnTo>
                  <a:pt x="3" y="12"/>
                </a:lnTo>
                <a:lnTo>
                  <a:pt x="6" y="15"/>
                </a:lnTo>
                <a:lnTo>
                  <a:pt x="9" y="17"/>
                </a:lnTo>
                <a:lnTo>
                  <a:pt x="14" y="25"/>
                </a:lnTo>
                <a:lnTo>
                  <a:pt x="19" y="34"/>
                </a:lnTo>
                <a:lnTo>
                  <a:pt x="24" y="42"/>
                </a:lnTo>
                <a:lnTo>
                  <a:pt x="31" y="50"/>
                </a:lnTo>
                <a:lnTo>
                  <a:pt x="33" y="53"/>
                </a:lnTo>
                <a:lnTo>
                  <a:pt x="37" y="57"/>
                </a:lnTo>
                <a:lnTo>
                  <a:pt x="39" y="59"/>
                </a:lnTo>
                <a:lnTo>
                  <a:pt x="42" y="61"/>
                </a:lnTo>
                <a:lnTo>
                  <a:pt x="47" y="52"/>
                </a:lnTo>
                <a:lnTo>
                  <a:pt x="45" y="51"/>
                </a:lnTo>
                <a:lnTo>
                  <a:pt x="44" y="50"/>
                </a:lnTo>
                <a:lnTo>
                  <a:pt x="41" y="47"/>
                </a:lnTo>
                <a:lnTo>
                  <a:pt x="38" y="43"/>
                </a:lnTo>
                <a:lnTo>
                  <a:pt x="33" y="36"/>
                </a:lnTo>
                <a:lnTo>
                  <a:pt x="28" y="29"/>
                </a:lnTo>
                <a:lnTo>
                  <a:pt x="23" y="20"/>
                </a:lnTo>
                <a:lnTo>
                  <a:pt x="17" y="12"/>
                </a:lnTo>
                <a:lnTo>
                  <a:pt x="14" y="8"/>
                </a:lnTo>
                <a:lnTo>
                  <a:pt x="11" y="5"/>
                </a:lnTo>
                <a:lnTo>
                  <a:pt x="9" y="2"/>
                </a:lnTo>
                <a:lnTo>
                  <a:pt x="5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" name=""/>
          <p:cNvSpPr/>
          <p:nvPr/>
        </p:nvSpPr>
        <p:spPr>
          <a:xfrm>
            <a:off x="2341440" y="2676600"/>
            <a:ext cx="54000" cy="3960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4"/>
                </a:moveTo>
                <a:lnTo>
                  <a:pt x="2" y="8"/>
                </a:lnTo>
                <a:lnTo>
                  <a:pt x="9" y="12"/>
                </a:lnTo>
                <a:lnTo>
                  <a:pt x="15" y="17"/>
                </a:lnTo>
                <a:lnTo>
                  <a:pt x="21" y="20"/>
                </a:lnTo>
                <a:lnTo>
                  <a:pt x="28" y="25"/>
                </a:lnTo>
                <a:lnTo>
                  <a:pt x="34" y="17"/>
                </a:lnTo>
                <a:lnTo>
                  <a:pt x="27" y="12"/>
                </a:lnTo>
                <a:lnTo>
                  <a:pt x="21" y="9"/>
                </a:lnTo>
                <a:lnTo>
                  <a:pt x="14" y="4"/>
                </a:lnTo>
                <a:lnTo>
                  <a:pt x="7" y="0"/>
                </a:lnTo>
                <a:lnTo>
                  <a:pt x="10" y="5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4" name=""/>
          <p:cNvSpPr/>
          <p:nvPr/>
        </p:nvSpPr>
        <p:spPr>
          <a:xfrm>
            <a:off x="2341440" y="2584440"/>
            <a:ext cx="47880" cy="101520"/>
          </a:xfrm>
          <a:custGeom>
            <a:avLst/>
            <a:gdLst/>
            <a:ahLst/>
            <a:rect l="l" t="t" r="r" b="b"/>
            <a:pathLst>
              <a:path w="30" h="64">
                <a:moveTo>
                  <a:pt x="20" y="0"/>
                </a:moveTo>
                <a:lnTo>
                  <a:pt x="19" y="0"/>
                </a:lnTo>
                <a:lnTo>
                  <a:pt x="17" y="9"/>
                </a:lnTo>
                <a:lnTo>
                  <a:pt x="15" y="16"/>
                </a:lnTo>
                <a:lnTo>
                  <a:pt x="12" y="22"/>
                </a:lnTo>
                <a:lnTo>
                  <a:pt x="10" y="28"/>
                </a:lnTo>
                <a:lnTo>
                  <a:pt x="8" y="35"/>
                </a:lnTo>
                <a:lnTo>
                  <a:pt x="5" y="43"/>
                </a:lnTo>
                <a:lnTo>
                  <a:pt x="3" y="52"/>
                </a:lnTo>
                <a:lnTo>
                  <a:pt x="0" y="62"/>
                </a:lnTo>
                <a:lnTo>
                  <a:pt x="11" y="64"/>
                </a:lnTo>
                <a:lnTo>
                  <a:pt x="13" y="53"/>
                </a:lnTo>
                <a:lnTo>
                  <a:pt x="15" y="46"/>
                </a:lnTo>
                <a:lnTo>
                  <a:pt x="18" y="39"/>
                </a:lnTo>
                <a:lnTo>
                  <a:pt x="20" y="32"/>
                </a:lnTo>
                <a:lnTo>
                  <a:pt x="22" y="25"/>
                </a:lnTo>
                <a:lnTo>
                  <a:pt x="25" y="19"/>
                </a:lnTo>
                <a:lnTo>
                  <a:pt x="27" y="12"/>
                </a:lnTo>
                <a:lnTo>
                  <a:pt x="30" y="3"/>
                </a:lnTo>
                <a:lnTo>
                  <a:pt x="30" y="4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5" name=""/>
          <p:cNvSpPr/>
          <p:nvPr/>
        </p:nvSpPr>
        <p:spPr>
          <a:xfrm>
            <a:off x="2373480" y="2522520"/>
            <a:ext cx="27000" cy="66600"/>
          </a:xfrm>
          <a:custGeom>
            <a:avLst/>
            <a:gdLst/>
            <a:ahLst/>
            <a:rect l="l" t="t" r="r" b="b"/>
            <a:pathLst>
              <a:path w="17" h="42">
                <a:moveTo>
                  <a:pt x="7" y="2"/>
                </a:moveTo>
                <a:lnTo>
                  <a:pt x="8" y="0"/>
                </a:lnTo>
                <a:lnTo>
                  <a:pt x="6" y="3"/>
                </a:lnTo>
                <a:lnTo>
                  <a:pt x="4" y="6"/>
                </a:lnTo>
                <a:lnTo>
                  <a:pt x="3" y="8"/>
                </a:lnTo>
                <a:lnTo>
                  <a:pt x="2" y="11"/>
                </a:lnTo>
                <a:lnTo>
                  <a:pt x="2" y="16"/>
                </a:lnTo>
                <a:lnTo>
                  <a:pt x="2" y="21"/>
                </a:lnTo>
                <a:lnTo>
                  <a:pt x="2" y="26"/>
                </a:lnTo>
                <a:lnTo>
                  <a:pt x="2" y="30"/>
                </a:lnTo>
                <a:lnTo>
                  <a:pt x="2" y="32"/>
                </a:lnTo>
                <a:lnTo>
                  <a:pt x="2" y="34"/>
                </a:lnTo>
                <a:lnTo>
                  <a:pt x="1" y="36"/>
                </a:lnTo>
                <a:lnTo>
                  <a:pt x="0" y="38"/>
                </a:lnTo>
                <a:lnTo>
                  <a:pt x="9" y="42"/>
                </a:lnTo>
                <a:lnTo>
                  <a:pt x="10" y="39"/>
                </a:lnTo>
                <a:lnTo>
                  <a:pt x="11" y="36"/>
                </a:lnTo>
                <a:lnTo>
                  <a:pt x="12" y="34"/>
                </a:lnTo>
                <a:lnTo>
                  <a:pt x="12" y="30"/>
                </a:lnTo>
                <a:lnTo>
                  <a:pt x="12" y="26"/>
                </a:lnTo>
                <a:lnTo>
                  <a:pt x="12" y="21"/>
                </a:lnTo>
                <a:lnTo>
                  <a:pt x="12" y="17"/>
                </a:lnTo>
                <a:lnTo>
                  <a:pt x="13" y="13"/>
                </a:lnTo>
                <a:lnTo>
                  <a:pt x="14" y="11"/>
                </a:lnTo>
                <a:lnTo>
                  <a:pt x="15" y="9"/>
                </a:lnTo>
                <a:lnTo>
                  <a:pt x="16" y="8"/>
                </a:lnTo>
                <a:lnTo>
                  <a:pt x="16" y="5"/>
                </a:lnTo>
                <a:lnTo>
                  <a:pt x="17" y="2"/>
                </a:lnTo>
                <a:lnTo>
                  <a:pt x="7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6" name=""/>
          <p:cNvSpPr/>
          <p:nvPr/>
        </p:nvSpPr>
        <p:spPr>
          <a:xfrm>
            <a:off x="2392200" y="2527200"/>
            <a:ext cx="828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7" name=""/>
          <p:cNvSpPr/>
          <p:nvPr/>
        </p:nvSpPr>
        <p:spPr>
          <a:xfrm>
            <a:off x="2384280" y="2487600"/>
            <a:ext cx="16200" cy="39600"/>
          </a:xfrm>
          <a:custGeom>
            <a:avLst/>
            <a:gdLst/>
            <a:ahLst/>
            <a:rect l="l" t="t" r="r" b="b"/>
            <a:pathLst>
              <a:path w="10" h="25">
                <a:moveTo>
                  <a:pt x="0" y="0"/>
                </a:moveTo>
                <a:lnTo>
                  <a:pt x="0" y="2"/>
                </a:lnTo>
                <a:lnTo>
                  <a:pt x="0" y="25"/>
                </a:lnTo>
                <a:lnTo>
                  <a:pt x="10" y="25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8" name=""/>
          <p:cNvSpPr/>
          <p:nvPr/>
        </p:nvSpPr>
        <p:spPr>
          <a:xfrm>
            <a:off x="2384280" y="2374920"/>
            <a:ext cx="66960" cy="119160"/>
          </a:xfrm>
          <a:custGeom>
            <a:avLst/>
            <a:gdLst/>
            <a:ahLst/>
            <a:rect l="l" t="t" r="r" b="b"/>
            <a:pathLst>
              <a:path w="42" h="75">
                <a:moveTo>
                  <a:pt x="36" y="0"/>
                </a:moveTo>
                <a:lnTo>
                  <a:pt x="33" y="2"/>
                </a:lnTo>
                <a:lnTo>
                  <a:pt x="0" y="70"/>
                </a:lnTo>
                <a:lnTo>
                  <a:pt x="9" y="75"/>
                </a:lnTo>
                <a:lnTo>
                  <a:pt x="42" y="7"/>
                </a:lnTo>
                <a:lnTo>
                  <a:pt x="3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9" name=""/>
          <p:cNvSpPr/>
          <p:nvPr/>
        </p:nvSpPr>
        <p:spPr>
          <a:xfrm>
            <a:off x="2443320" y="2330280"/>
            <a:ext cx="206280" cy="60480"/>
          </a:xfrm>
          <a:custGeom>
            <a:avLst/>
            <a:gdLst/>
            <a:ahLst/>
            <a:rect l="l" t="t" r="r" b="b"/>
            <a:pathLst>
              <a:path w="130" h="38">
                <a:moveTo>
                  <a:pt x="130" y="1"/>
                </a:moveTo>
                <a:lnTo>
                  <a:pt x="127" y="0"/>
                </a:lnTo>
                <a:lnTo>
                  <a:pt x="0" y="29"/>
                </a:lnTo>
                <a:lnTo>
                  <a:pt x="3" y="38"/>
                </a:lnTo>
                <a:lnTo>
                  <a:pt x="128" y="9"/>
                </a:lnTo>
                <a:lnTo>
                  <a:pt x="13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0" name=""/>
          <p:cNvSpPr/>
          <p:nvPr/>
        </p:nvSpPr>
        <p:spPr>
          <a:xfrm>
            <a:off x="2639880" y="233676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5"/>
                </a:moveTo>
                <a:lnTo>
                  <a:pt x="4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1" name=""/>
          <p:cNvSpPr/>
          <p:nvPr/>
        </p:nvSpPr>
        <p:spPr>
          <a:xfrm>
            <a:off x="2639880" y="2330280"/>
            <a:ext cx="46080" cy="20880"/>
          </a:xfrm>
          <a:custGeom>
            <a:avLst/>
            <a:gdLst/>
            <a:ahLst/>
            <a:rect l="l" t="t" r="r" b="b"/>
            <a:pathLst>
              <a:path w="29" h="13">
                <a:moveTo>
                  <a:pt x="28" y="2"/>
                </a:moveTo>
                <a:lnTo>
                  <a:pt x="29" y="2"/>
                </a:lnTo>
                <a:lnTo>
                  <a:pt x="25" y="1"/>
                </a:lnTo>
                <a:lnTo>
                  <a:pt x="22" y="1"/>
                </a:lnTo>
                <a:lnTo>
                  <a:pt x="18" y="1"/>
                </a:lnTo>
                <a:lnTo>
                  <a:pt x="16" y="1"/>
                </a:lnTo>
                <a:lnTo>
                  <a:pt x="13" y="1"/>
                </a:lnTo>
                <a:lnTo>
                  <a:pt x="10" y="1"/>
                </a:lnTo>
                <a:lnTo>
                  <a:pt x="8" y="1"/>
                </a:lnTo>
                <a:lnTo>
                  <a:pt x="6" y="0"/>
                </a:lnTo>
                <a:lnTo>
                  <a:pt x="0" y="8"/>
                </a:lnTo>
                <a:lnTo>
                  <a:pt x="4" y="10"/>
                </a:lnTo>
                <a:lnTo>
                  <a:pt x="8" y="12"/>
                </a:lnTo>
                <a:lnTo>
                  <a:pt x="12" y="12"/>
                </a:lnTo>
                <a:lnTo>
                  <a:pt x="16" y="13"/>
                </a:lnTo>
                <a:lnTo>
                  <a:pt x="18" y="13"/>
                </a:lnTo>
                <a:lnTo>
                  <a:pt x="22" y="12"/>
                </a:lnTo>
                <a:lnTo>
                  <a:pt x="24" y="13"/>
                </a:lnTo>
                <a:lnTo>
                  <a:pt x="27" y="13"/>
                </a:lnTo>
                <a:lnTo>
                  <a:pt x="28" y="13"/>
                </a:lnTo>
                <a:lnTo>
                  <a:pt x="28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2" name=""/>
          <p:cNvSpPr/>
          <p:nvPr/>
        </p:nvSpPr>
        <p:spPr>
          <a:xfrm>
            <a:off x="2684520" y="23432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3" name=""/>
          <p:cNvSpPr/>
          <p:nvPr/>
        </p:nvSpPr>
        <p:spPr>
          <a:xfrm>
            <a:off x="2684520" y="2335320"/>
            <a:ext cx="55440" cy="15840"/>
          </a:xfrm>
          <a:custGeom>
            <a:avLst/>
            <a:gdLst/>
            <a:ahLst/>
            <a:rect l="l" t="t" r="r" b="b"/>
            <a:pathLst>
              <a:path w="35" h="10">
                <a:moveTo>
                  <a:pt x="35" y="0"/>
                </a:moveTo>
                <a:lnTo>
                  <a:pt x="32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4" name=""/>
          <p:cNvSpPr/>
          <p:nvPr/>
        </p:nvSpPr>
        <p:spPr>
          <a:xfrm>
            <a:off x="2735280" y="2343240"/>
            <a:ext cx="1440" cy="6120"/>
          </a:xfrm>
          <a:custGeom>
            <a:avLst/>
            <a:gdLst/>
            <a:ahLst/>
            <a:rect l="l" t="t" r="r" b="b"/>
            <a:pathLst>
              <a:path w="1" h="4">
                <a:moveTo>
                  <a:pt x="0" y="4"/>
                </a:moveTo>
                <a:lnTo>
                  <a:pt x="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5" name=""/>
          <p:cNvSpPr/>
          <p:nvPr/>
        </p:nvSpPr>
        <p:spPr>
          <a:xfrm>
            <a:off x="2735280" y="2335320"/>
            <a:ext cx="87120" cy="55440"/>
          </a:xfrm>
          <a:custGeom>
            <a:avLst/>
            <a:gdLst/>
            <a:ahLst/>
            <a:rect l="l" t="t" r="r" b="b"/>
            <a:pathLst>
              <a:path w="55" h="35">
                <a:moveTo>
                  <a:pt x="55" y="25"/>
                </a:moveTo>
                <a:lnTo>
                  <a:pt x="55" y="25"/>
                </a:lnTo>
                <a:lnTo>
                  <a:pt x="48" y="23"/>
                </a:lnTo>
                <a:lnTo>
                  <a:pt x="42" y="20"/>
                </a:lnTo>
                <a:lnTo>
                  <a:pt x="36" y="17"/>
                </a:lnTo>
                <a:lnTo>
                  <a:pt x="30" y="13"/>
                </a:lnTo>
                <a:lnTo>
                  <a:pt x="24" y="10"/>
                </a:lnTo>
                <a:lnTo>
                  <a:pt x="18" y="7"/>
                </a:lnTo>
                <a:lnTo>
                  <a:pt x="11" y="4"/>
                </a:lnTo>
                <a:lnTo>
                  <a:pt x="4" y="0"/>
                </a:lnTo>
                <a:lnTo>
                  <a:pt x="0" y="9"/>
                </a:lnTo>
                <a:lnTo>
                  <a:pt x="7" y="12"/>
                </a:lnTo>
                <a:lnTo>
                  <a:pt x="13" y="16"/>
                </a:lnTo>
                <a:lnTo>
                  <a:pt x="19" y="19"/>
                </a:lnTo>
                <a:lnTo>
                  <a:pt x="25" y="23"/>
                </a:lnTo>
                <a:lnTo>
                  <a:pt x="32" y="26"/>
                </a:lnTo>
                <a:lnTo>
                  <a:pt x="38" y="29"/>
                </a:lnTo>
                <a:lnTo>
                  <a:pt x="45" y="32"/>
                </a:lnTo>
                <a:lnTo>
                  <a:pt x="52" y="35"/>
                </a:lnTo>
                <a:lnTo>
                  <a:pt x="55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6" name=""/>
          <p:cNvSpPr/>
          <p:nvPr/>
        </p:nvSpPr>
        <p:spPr>
          <a:xfrm>
            <a:off x="2817720" y="2374920"/>
            <a:ext cx="38160" cy="31680"/>
          </a:xfrm>
          <a:custGeom>
            <a:avLst/>
            <a:gdLst/>
            <a:ahLst/>
            <a:rect l="l" t="t" r="r" b="b"/>
            <a:pathLst>
              <a:path w="24" h="20">
                <a:moveTo>
                  <a:pt x="24" y="15"/>
                </a:moveTo>
                <a:lnTo>
                  <a:pt x="19" y="10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4" y="8"/>
                </a:lnTo>
                <a:lnTo>
                  <a:pt x="12" y="7"/>
                </a:lnTo>
                <a:lnTo>
                  <a:pt x="11" y="5"/>
                </a:lnTo>
                <a:lnTo>
                  <a:pt x="9" y="3"/>
                </a:lnTo>
                <a:lnTo>
                  <a:pt x="6" y="1"/>
                </a:lnTo>
                <a:lnTo>
                  <a:pt x="3" y="0"/>
                </a:lnTo>
                <a:lnTo>
                  <a:pt x="0" y="9"/>
                </a:lnTo>
                <a:lnTo>
                  <a:pt x="1" y="9"/>
                </a:lnTo>
                <a:lnTo>
                  <a:pt x="2" y="11"/>
                </a:lnTo>
                <a:lnTo>
                  <a:pt x="4" y="12"/>
                </a:lnTo>
                <a:lnTo>
                  <a:pt x="5" y="15"/>
                </a:lnTo>
                <a:lnTo>
                  <a:pt x="8" y="16"/>
                </a:lnTo>
                <a:lnTo>
                  <a:pt x="11" y="18"/>
                </a:lnTo>
                <a:lnTo>
                  <a:pt x="12" y="19"/>
                </a:lnTo>
                <a:lnTo>
                  <a:pt x="15" y="19"/>
                </a:lnTo>
                <a:lnTo>
                  <a:pt x="17" y="20"/>
                </a:lnTo>
                <a:lnTo>
                  <a:pt x="19" y="20"/>
                </a:lnTo>
                <a:lnTo>
                  <a:pt x="14" y="16"/>
                </a:lnTo>
                <a:lnTo>
                  <a:pt x="24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" name=""/>
          <p:cNvSpPr/>
          <p:nvPr/>
        </p:nvSpPr>
        <p:spPr>
          <a:xfrm>
            <a:off x="2840040" y="2398680"/>
            <a:ext cx="22320" cy="41400"/>
          </a:xfrm>
          <a:custGeom>
            <a:avLst/>
            <a:gdLst/>
            <a:ahLst/>
            <a:rect l="l" t="t" r="r" b="b"/>
            <a:pathLst>
              <a:path w="14" h="26">
                <a:moveTo>
                  <a:pt x="14" y="26"/>
                </a:moveTo>
                <a:lnTo>
                  <a:pt x="14" y="24"/>
                </a:lnTo>
                <a:lnTo>
                  <a:pt x="13" y="18"/>
                </a:lnTo>
                <a:lnTo>
                  <a:pt x="12" y="12"/>
                </a:lnTo>
                <a:lnTo>
                  <a:pt x="11" y="7"/>
                </a:lnTo>
                <a:lnTo>
                  <a:pt x="10" y="0"/>
                </a:lnTo>
                <a:lnTo>
                  <a:pt x="0" y="1"/>
                </a:lnTo>
                <a:lnTo>
                  <a:pt x="1" y="7"/>
                </a:lnTo>
                <a:lnTo>
                  <a:pt x="1" y="13"/>
                </a:lnTo>
                <a:lnTo>
                  <a:pt x="2" y="19"/>
                </a:lnTo>
                <a:lnTo>
                  <a:pt x="3" y="26"/>
                </a:lnTo>
                <a:lnTo>
                  <a:pt x="3" y="24"/>
                </a:lnTo>
                <a:lnTo>
                  <a:pt x="14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" name=""/>
          <p:cNvSpPr/>
          <p:nvPr/>
        </p:nvSpPr>
        <p:spPr>
          <a:xfrm>
            <a:off x="2846520" y="243828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0"/>
                </a:moveTo>
                <a:lnTo>
                  <a:pt x="5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" name=""/>
          <p:cNvSpPr/>
          <p:nvPr/>
        </p:nvSpPr>
        <p:spPr>
          <a:xfrm>
            <a:off x="2844720" y="2438280"/>
            <a:ext cx="1764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13"/>
                </a:moveTo>
                <a:lnTo>
                  <a:pt x="9" y="12"/>
                </a:lnTo>
                <a:lnTo>
                  <a:pt x="11" y="2"/>
                </a:lnTo>
                <a:lnTo>
                  <a:pt x="2" y="0"/>
                </a:lnTo>
                <a:lnTo>
                  <a:pt x="0" y="9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" name=""/>
          <p:cNvSpPr/>
          <p:nvPr/>
        </p:nvSpPr>
        <p:spPr>
          <a:xfrm>
            <a:off x="2844720" y="2452680"/>
            <a:ext cx="39600" cy="55440"/>
          </a:xfrm>
          <a:custGeom>
            <a:avLst/>
            <a:gdLst/>
            <a:ahLst/>
            <a:rect l="l" t="t" r="r" b="b"/>
            <a:pathLst>
              <a:path w="25" h="35">
                <a:moveTo>
                  <a:pt x="25" y="32"/>
                </a:moveTo>
                <a:lnTo>
                  <a:pt x="24" y="30"/>
                </a:lnTo>
                <a:lnTo>
                  <a:pt x="9" y="0"/>
                </a:lnTo>
                <a:lnTo>
                  <a:pt x="0" y="4"/>
                </a:lnTo>
                <a:lnTo>
                  <a:pt x="16" y="35"/>
                </a:lnTo>
                <a:lnTo>
                  <a:pt x="25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1" name=""/>
          <p:cNvSpPr/>
          <p:nvPr/>
        </p:nvSpPr>
        <p:spPr>
          <a:xfrm>
            <a:off x="2867040" y="250344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2" name=""/>
          <p:cNvSpPr/>
          <p:nvPr/>
        </p:nvSpPr>
        <p:spPr>
          <a:xfrm>
            <a:off x="2867040" y="2503440"/>
            <a:ext cx="28440" cy="57240"/>
          </a:xfrm>
          <a:custGeom>
            <a:avLst/>
            <a:gdLst/>
            <a:ahLst/>
            <a:rect l="l" t="t" r="r" b="b"/>
            <a:pathLst>
              <a:path w="18" h="36">
                <a:moveTo>
                  <a:pt x="18" y="36"/>
                </a:moveTo>
                <a:lnTo>
                  <a:pt x="18" y="34"/>
                </a:lnTo>
                <a:lnTo>
                  <a:pt x="16" y="27"/>
                </a:lnTo>
                <a:lnTo>
                  <a:pt x="13" y="17"/>
                </a:lnTo>
                <a:lnTo>
                  <a:pt x="12" y="12"/>
                </a:lnTo>
                <a:lnTo>
                  <a:pt x="12" y="8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1" y="4"/>
                </a:lnTo>
                <a:lnTo>
                  <a:pt x="1" y="10"/>
                </a:lnTo>
                <a:lnTo>
                  <a:pt x="2" y="14"/>
                </a:lnTo>
                <a:lnTo>
                  <a:pt x="4" y="19"/>
                </a:lnTo>
                <a:lnTo>
                  <a:pt x="5" y="29"/>
                </a:lnTo>
                <a:lnTo>
                  <a:pt x="7" y="36"/>
                </a:lnTo>
                <a:lnTo>
                  <a:pt x="7" y="34"/>
                </a:lnTo>
                <a:lnTo>
                  <a:pt x="18" y="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3" name=""/>
          <p:cNvSpPr/>
          <p:nvPr/>
        </p:nvSpPr>
        <p:spPr>
          <a:xfrm>
            <a:off x="2859120" y="2557440"/>
            <a:ext cx="36360" cy="101520"/>
          </a:xfrm>
          <a:custGeom>
            <a:avLst/>
            <a:gdLst/>
            <a:ahLst/>
            <a:rect l="l" t="t" r="r" b="b"/>
            <a:pathLst>
              <a:path w="23" h="64">
                <a:moveTo>
                  <a:pt x="10" y="64"/>
                </a:moveTo>
                <a:lnTo>
                  <a:pt x="10" y="64"/>
                </a:lnTo>
                <a:lnTo>
                  <a:pt x="11" y="61"/>
                </a:lnTo>
                <a:lnTo>
                  <a:pt x="12" y="54"/>
                </a:lnTo>
                <a:lnTo>
                  <a:pt x="14" y="45"/>
                </a:lnTo>
                <a:lnTo>
                  <a:pt x="17" y="33"/>
                </a:lnTo>
                <a:lnTo>
                  <a:pt x="19" y="22"/>
                </a:lnTo>
                <a:lnTo>
                  <a:pt x="21" y="11"/>
                </a:lnTo>
                <a:lnTo>
                  <a:pt x="22" y="4"/>
                </a:lnTo>
                <a:lnTo>
                  <a:pt x="23" y="2"/>
                </a:lnTo>
                <a:lnTo>
                  <a:pt x="12" y="0"/>
                </a:lnTo>
                <a:lnTo>
                  <a:pt x="12" y="3"/>
                </a:lnTo>
                <a:lnTo>
                  <a:pt x="10" y="10"/>
                </a:lnTo>
                <a:lnTo>
                  <a:pt x="9" y="19"/>
                </a:lnTo>
                <a:lnTo>
                  <a:pt x="6" y="31"/>
                </a:lnTo>
                <a:lnTo>
                  <a:pt x="4" y="43"/>
                </a:lnTo>
                <a:lnTo>
                  <a:pt x="3" y="52"/>
                </a:lnTo>
                <a:lnTo>
                  <a:pt x="1" y="60"/>
                </a:lnTo>
                <a:lnTo>
                  <a:pt x="0" y="64"/>
                </a:lnTo>
                <a:lnTo>
                  <a:pt x="10" y="6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4" name=""/>
          <p:cNvSpPr/>
          <p:nvPr/>
        </p:nvSpPr>
        <p:spPr>
          <a:xfrm>
            <a:off x="2859120" y="2658960"/>
            <a:ext cx="79200" cy="27000"/>
          </a:xfrm>
          <a:custGeom>
            <a:avLst/>
            <a:gdLst/>
            <a:ahLst/>
            <a:rect l="l" t="t" r="r" b="b"/>
            <a:pathLst>
              <a:path w="50" h="17">
                <a:moveTo>
                  <a:pt x="47" y="7"/>
                </a:moveTo>
                <a:lnTo>
                  <a:pt x="50" y="8"/>
                </a:lnTo>
                <a:lnTo>
                  <a:pt x="46" y="6"/>
                </a:lnTo>
                <a:lnTo>
                  <a:pt x="43" y="6"/>
                </a:lnTo>
                <a:lnTo>
                  <a:pt x="39" y="5"/>
                </a:lnTo>
                <a:lnTo>
                  <a:pt x="36" y="4"/>
                </a:lnTo>
                <a:lnTo>
                  <a:pt x="29" y="4"/>
                </a:lnTo>
                <a:lnTo>
                  <a:pt x="22" y="3"/>
                </a:lnTo>
                <a:lnTo>
                  <a:pt x="19" y="3"/>
                </a:lnTo>
                <a:lnTo>
                  <a:pt x="17" y="3"/>
                </a:lnTo>
                <a:lnTo>
                  <a:pt x="14" y="2"/>
                </a:lnTo>
                <a:lnTo>
                  <a:pt x="12" y="2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2" y="6"/>
                </a:lnTo>
                <a:lnTo>
                  <a:pt x="3" y="7"/>
                </a:lnTo>
                <a:lnTo>
                  <a:pt x="5" y="9"/>
                </a:lnTo>
                <a:lnTo>
                  <a:pt x="9" y="11"/>
                </a:lnTo>
                <a:lnTo>
                  <a:pt x="11" y="12"/>
                </a:lnTo>
                <a:lnTo>
                  <a:pt x="15" y="12"/>
                </a:lnTo>
                <a:lnTo>
                  <a:pt x="17" y="13"/>
                </a:lnTo>
                <a:lnTo>
                  <a:pt x="21" y="13"/>
                </a:lnTo>
                <a:lnTo>
                  <a:pt x="28" y="13"/>
                </a:lnTo>
                <a:lnTo>
                  <a:pt x="35" y="14"/>
                </a:lnTo>
                <a:lnTo>
                  <a:pt x="38" y="14"/>
                </a:lnTo>
                <a:lnTo>
                  <a:pt x="40" y="15"/>
                </a:lnTo>
                <a:lnTo>
                  <a:pt x="43" y="15"/>
                </a:lnTo>
                <a:lnTo>
                  <a:pt x="44" y="16"/>
                </a:lnTo>
                <a:lnTo>
                  <a:pt x="47" y="17"/>
                </a:lnTo>
                <a:lnTo>
                  <a:pt x="47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5" name=""/>
          <p:cNvSpPr/>
          <p:nvPr/>
        </p:nvSpPr>
        <p:spPr>
          <a:xfrm>
            <a:off x="2933640" y="267660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6" name=""/>
          <p:cNvSpPr/>
          <p:nvPr/>
        </p:nvSpPr>
        <p:spPr>
          <a:xfrm>
            <a:off x="2933640" y="2670120"/>
            <a:ext cx="55800" cy="17640"/>
          </a:xfrm>
          <a:prstGeom prst="rect">
            <a:avLst/>
          </a:prstGeom>
          <a:solidFill>
            <a:srgbClr val="969696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7" name=""/>
          <p:cNvSpPr/>
          <p:nvPr/>
        </p:nvSpPr>
        <p:spPr>
          <a:xfrm>
            <a:off x="2987640" y="267660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" name=""/>
          <p:cNvSpPr/>
          <p:nvPr/>
        </p:nvSpPr>
        <p:spPr>
          <a:xfrm>
            <a:off x="2987640" y="2670120"/>
            <a:ext cx="38160" cy="15840"/>
          </a:xfrm>
          <a:custGeom>
            <a:avLst/>
            <a:gdLst/>
            <a:ahLst/>
            <a:rect l="l" t="t" r="r" b="b"/>
            <a:pathLst>
              <a:path w="24" h="10">
                <a:moveTo>
                  <a:pt x="15" y="3"/>
                </a:moveTo>
                <a:lnTo>
                  <a:pt x="18" y="0"/>
                </a:lnTo>
                <a:lnTo>
                  <a:pt x="16" y="1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5" y="9"/>
                </a:lnTo>
                <a:lnTo>
                  <a:pt x="9" y="10"/>
                </a:lnTo>
                <a:lnTo>
                  <a:pt x="11" y="10"/>
                </a:lnTo>
                <a:lnTo>
                  <a:pt x="15" y="10"/>
                </a:lnTo>
                <a:lnTo>
                  <a:pt x="18" y="10"/>
                </a:lnTo>
                <a:lnTo>
                  <a:pt x="20" y="9"/>
                </a:lnTo>
                <a:lnTo>
                  <a:pt x="24" y="6"/>
                </a:lnTo>
                <a:lnTo>
                  <a:pt x="15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9" name=""/>
          <p:cNvSpPr/>
          <p:nvPr/>
        </p:nvSpPr>
        <p:spPr>
          <a:xfrm>
            <a:off x="3009960" y="2654280"/>
            <a:ext cx="2052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13" y="0"/>
                </a:moveTo>
                <a:lnTo>
                  <a:pt x="13" y="0"/>
                </a:lnTo>
                <a:lnTo>
                  <a:pt x="10" y="0"/>
                </a:lnTo>
                <a:lnTo>
                  <a:pt x="8" y="1"/>
                </a:lnTo>
                <a:lnTo>
                  <a:pt x="7" y="2"/>
                </a:lnTo>
                <a:lnTo>
                  <a:pt x="6" y="2"/>
                </a:lnTo>
                <a:lnTo>
                  <a:pt x="4" y="5"/>
                </a:lnTo>
                <a:lnTo>
                  <a:pt x="2" y="8"/>
                </a:lnTo>
                <a:lnTo>
                  <a:pt x="0" y="11"/>
                </a:lnTo>
                <a:lnTo>
                  <a:pt x="0" y="13"/>
                </a:lnTo>
                <a:lnTo>
                  <a:pt x="8" y="16"/>
                </a:lnTo>
                <a:lnTo>
                  <a:pt x="9" y="16"/>
                </a:lnTo>
                <a:lnTo>
                  <a:pt x="11" y="12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3" y="1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0" name=""/>
          <p:cNvSpPr/>
          <p:nvPr/>
        </p:nvSpPr>
        <p:spPr>
          <a:xfrm>
            <a:off x="3030480" y="2654280"/>
            <a:ext cx="36720" cy="39600"/>
          </a:xfrm>
          <a:custGeom>
            <a:avLst/>
            <a:gdLst/>
            <a:ahLst/>
            <a:rect l="l" t="t" r="r" b="b"/>
            <a:pathLst>
              <a:path w="23" h="25">
                <a:moveTo>
                  <a:pt x="23" y="16"/>
                </a:moveTo>
                <a:lnTo>
                  <a:pt x="22" y="16"/>
                </a:lnTo>
                <a:lnTo>
                  <a:pt x="21" y="15"/>
                </a:lnTo>
                <a:lnTo>
                  <a:pt x="20" y="15"/>
                </a:lnTo>
                <a:lnTo>
                  <a:pt x="19" y="14"/>
                </a:lnTo>
                <a:lnTo>
                  <a:pt x="19" y="13"/>
                </a:lnTo>
                <a:lnTo>
                  <a:pt x="17" y="11"/>
                </a:lnTo>
                <a:lnTo>
                  <a:pt x="14" y="9"/>
                </a:lnTo>
                <a:lnTo>
                  <a:pt x="12" y="5"/>
                </a:lnTo>
                <a:lnTo>
                  <a:pt x="10" y="2"/>
                </a:lnTo>
                <a:lnTo>
                  <a:pt x="7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3" y="11"/>
                </a:lnTo>
                <a:lnTo>
                  <a:pt x="5" y="12"/>
                </a:lnTo>
                <a:lnTo>
                  <a:pt x="6" y="15"/>
                </a:lnTo>
                <a:lnTo>
                  <a:pt x="9" y="17"/>
                </a:lnTo>
                <a:lnTo>
                  <a:pt x="11" y="20"/>
                </a:lnTo>
                <a:lnTo>
                  <a:pt x="12" y="22"/>
                </a:lnTo>
                <a:lnTo>
                  <a:pt x="14" y="23"/>
                </a:lnTo>
                <a:lnTo>
                  <a:pt x="17" y="24"/>
                </a:lnTo>
                <a:lnTo>
                  <a:pt x="19" y="25"/>
                </a:lnTo>
                <a:lnTo>
                  <a:pt x="23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1" name=""/>
          <p:cNvSpPr/>
          <p:nvPr/>
        </p:nvSpPr>
        <p:spPr>
          <a:xfrm>
            <a:off x="3063960" y="2678040"/>
            <a:ext cx="54000" cy="17640"/>
          </a:xfrm>
          <a:custGeom>
            <a:avLst/>
            <a:gdLst/>
            <a:ahLst/>
            <a:rect l="l" t="t" r="r" b="b"/>
            <a:pathLst>
              <a:path w="34" h="11">
                <a:moveTo>
                  <a:pt x="34" y="7"/>
                </a:moveTo>
                <a:lnTo>
                  <a:pt x="34" y="7"/>
                </a:lnTo>
                <a:lnTo>
                  <a:pt x="32" y="3"/>
                </a:lnTo>
                <a:lnTo>
                  <a:pt x="30" y="3"/>
                </a:lnTo>
                <a:lnTo>
                  <a:pt x="28" y="2"/>
                </a:lnTo>
                <a:lnTo>
                  <a:pt x="26" y="1"/>
                </a:lnTo>
                <a:lnTo>
                  <a:pt x="22" y="1"/>
                </a:lnTo>
                <a:lnTo>
                  <a:pt x="18" y="1"/>
                </a:lnTo>
                <a:lnTo>
                  <a:pt x="14" y="1"/>
                </a:lnTo>
                <a:lnTo>
                  <a:pt x="9" y="1"/>
                </a:lnTo>
                <a:lnTo>
                  <a:pt x="8" y="1"/>
                </a:lnTo>
                <a:lnTo>
                  <a:pt x="6" y="1"/>
                </a:lnTo>
                <a:lnTo>
                  <a:pt x="4" y="1"/>
                </a:lnTo>
                <a:lnTo>
                  <a:pt x="3" y="0"/>
                </a:lnTo>
                <a:lnTo>
                  <a:pt x="0" y="9"/>
                </a:lnTo>
                <a:lnTo>
                  <a:pt x="2" y="10"/>
                </a:lnTo>
                <a:lnTo>
                  <a:pt x="4" y="11"/>
                </a:lnTo>
                <a:lnTo>
                  <a:pt x="7" y="11"/>
                </a:lnTo>
                <a:lnTo>
                  <a:pt x="9" y="11"/>
                </a:lnTo>
                <a:lnTo>
                  <a:pt x="14" y="11"/>
                </a:lnTo>
                <a:lnTo>
                  <a:pt x="18" y="11"/>
                </a:lnTo>
                <a:lnTo>
                  <a:pt x="22" y="11"/>
                </a:lnTo>
                <a:lnTo>
                  <a:pt x="24" y="11"/>
                </a:lnTo>
                <a:lnTo>
                  <a:pt x="25" y="11"/>
                </a:lnTo>
                <a:lnTo>
                  <a:pt x="24" y="10"/>
                </a:lnTo>
                <a:lnTo>
                  <a:pt x="24" y="9"/>
                </a:lnTo>
                <a:lnTo>
                  <a:pt x="34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2" name=""/>
          <p:cNvSpPr/>
          <p:nvPr/>
        </p:nvSpPr>
        <p:spPr>
          <a:xfrm>
            <a:off x="3102120" y="2689200"/>
            <a:ext cx="27000" cy="52560"/>
          </a:xfrm>
          <a:custGeom>
            <a:avLst/>
            <a:gdLst/>
            <a:ahLst/>
            <a:rect l="l" t="t" r="r" b="b"/>
            <a:pathLst>
              <a:path w="17" h="33">
                <a:moveTo>
                  <a:pt x="17" y="33"/>
                </a:moveTo>
                <a:lnTo>
                  <a:pt x="17" y="33"/>
                </a:lnTo>
                <a:lnTo>
                  <a:pt x="17" y="29"/>
                </a:lnTo>
                <a:lnTo>
                  <a:pt x="16" y="24"/>
                </a:lnTo>
                <a:lnTo>
                  <a:pt x="15" y="20"/>
                </a:lnTo>
                <a:lnTo>
                  <a:pt x="15" y="16"/>
                </a:lnTo>
                <a:lnTo>
                  <a:pt x="12" y="8"/>
                </a:lnTo>
                <a:lnTo>
                  <a:pt x="9" y="0"/>
                </a:lnTo>
                <a:lnTo>
                  <a:pt x="0" y="3"/>
                </a:lnTo>
                <a:lnTo>
                  <a:pt x="2" y="10"/>
                </a:lnTo>
                <a:lnTo>
                  <a:pt x="5" y="18"/>
                </a:lnTo>
                <a:lnTo>
                  <a:pt x="6" y="22"/>
                </a:lnTo>
                <a:lnTo>
                  <a:pt x="6" y="25"/>
                </a:lnTo>
                <a:lnTo>
                  <a:pt x="7" y="29"/>
                </a:lnTo>
                <a:lnTo>
                  <a:pt x="7" y="33"/>
                </a:lnTo>
                <a:lnTo>
                  <a:pt x="17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3" name=""/>
          <p:cNvSpPr/>
          <p:nvPr/>
        </p:nvSpPr>
        <p:spPr>
          <a:xfrm>
            <a:off x="3111480" y="2741760"/>
            <a:ext cx="36360" cy="115920"/>
          </a:xfrm>
          <a:custGeom>
            <a:avLst/>
            <a:gdLst/>
            <a:ahLst/>
            <a:rect l="l" t="t" r="r" b="b"/>
            <a:pathLst>
              <a:path w="23" h="73">
                <a:moveTo>
                  <a:pt x="23" y="73"/>
                </a:moveTo>
                <a:lnTo>
                  <a:pt x="23" y="73"/>
                </a:lnTo>
                <a:lnTo>
                  <a:pt x="23" y="68"/>
                </a:lnTo>
                <a:lnTo>
                  <a:pt x="23" y="63"/>
                </a:lnTo>
                <a:lnTo>
                  <a:pt x="22" y="59"/>
                </a:lnTo>
                <a:lnTo>
                  <a:pt x="21" y="54"/>
                </a:lnTo>
                <a:lnTo>
                  <a:pt x="19" y="45"/>
                </a:lnTo>
                <a:lnTo>
                  <a:pt x="16" y="36"/>
                </a:lnTo>
                <a:lnTo>
                  <a:pt x="15" y="26"/>
                </a:lnTo>
                <a:lnTo>
                  <a:pt x="12" y="18"/>
                </a:lnTo>
                <a:lnTo>
                  <a:pt x="11" y="13"/>
                </a:lnTo>
                <a:lnTo>
                  <a:pt x="11" y="9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4"/>
                </a:lnTo>
                <a:lnTo>
                  <a:pt x="2" y="19"/>
                </a:lnTo>
                <a:lnTo>
                  <a:pt x="4" y="29"/>
                </a:lnTo>
                <a:lnTo>
                  <a:pt x="6" y="38"/>
                </a:lnTo>
                <a:lnTo>
                  <a:pt x="9" y="47"/>
                </a:lnTo>
                <a:lnTo>
                  <a:pt x="10" y="56"/>
                </a:lnTo>
                <a:lnTo>
                  <a:pt x="11" y="60"/>
                </a:lnTo>
                <a:lnTo>
                  <a:pt x="12" y="65"/>
                </a:lnTo>
                <a:lnTo>
                  <a:pt x="12" y="68"/>
                </a:lnTo>
                <a:lnTo>
                  <a:pt x="12" y="73"/>
                </a:lnTo>
                <a:lnTo>
                  <a:pt x="23" y="7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4" name=""/>
          <p:cNvSpPr/>
          <p:nvPr/>
        </p:nvSpPr>
        <p:spPr>
          <a:xfrm>
            <a:off x="3132000" y="2857680"/>
            <a:ext cx="25560" cy="31680"/>
          </a:xfrm>
          <a:custGeom>
            <a:avLst/>
            <a:gdLst/>
            <a:ahLst/>
            <a:rect l="l" t="t" r="r" b="b"/>
            <a:pathLst>
              <a:path w="16" h="20">
                <a:moveTo>
                  <a:pt x="16" y="10"/>
                </a:moveTo>
                <a:lnTo>
                  <a:pt x="16" y="10"/>
                </a:lnTo>
                <a:lnTo>
                  <a:pt x="14" y="10"/>
                </a:lnTo>
                <a:lnTo>
                  <a:pt x="13" y="9"/>
                </a:lnTo>
                <a:lnTo>
                  <a:pt x="12" y="9"/>
                </a:lnTo>
                <a:lnTo>
                  <a:pt x="12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8"/>
                </a:lnTo>
                <a:lnTo>
                  <a:pt x="2" y="11"/>
                </a:lnTo>
                <a:lnTo>
                  <a:pt x="3" y="13"/>
                </a:lnTo>
                <a:lnTo>
                  <a:pt x="3" y="15"/>
                </a:lnTo>
                <a:lnTo>
                  <a:pt x="5" y="16"/>
                </a:lnTo>
                <a:lnTo>
                  <a:pt x="7" y="17"/>
                </a:lnTo>
                <a:lnTo>
                  <a:pt x="9" y="19"/>
                </a:lnTo>
                <a:lnTo>
                  <a:pt x="11" y="19"/>
                </a:lnTo>
                <a:lnTo>
                  <a:pt x="13" y="20"/>
                </a:lnTo>
                <a:lnTo>
                  <a:pt x="16" y="20"/>
                </a:lnTo>
                <a:lnTo>
                  <a:pt x="16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5" name=""/>
          <p:cNvSpPr/>
          <p:nvPr/>
        </p:nvSpPr>
        <p:spPr>
          <a:xfrm>
            <a:off x="3157560" y="2854440"/>
            <a:ext cx="69840" cy="34920"/>
          </a:xfrm>
          <a:custGeom>
            <a:avLst/>
            <a:gdLst/>
            <a:ahLst/>
            <a:rect l="l" t="t" r="r" b="b"/>
            <a:pathLst>
              <a:path w="44" h="22">
                <a:moveTo>
                  <a:pt x="44" y="0"/>
                </a:moveTo>
                <a:lnTo>
                  <a:pt x="44" y="0"/>
                </a:lnTo>
                <a:lnTo>
                  <a:pt x="40" y="0"/>
                </a:lnTo>
                <a:lnTo>
                  <a:pt x="38" y="1"/>
                </a:lnTo>
                <a:lnTo>
                  <a:pt x="34" y="1"/>
                </a:lnTo>
                <a:lnTo>
                  <a:pt x="32" y="2"/>
                </a:lnTo>
                <a:lnTo>
                  <a:pt x="26" y="4"/>
                </a:lnTo>
                <a:lnTo>
                  <a:pt x="20" y="6"/>
                </a:lnTo>
                <a:lnTo>
                  <a:pt x="15" y="9"/>
                </a:lnTo>
                <a:lnTo>
                  <a:pt x="11" y="10"/>
                </a:lnTo>
                <a:lnTo>
                  <a:pt x="8" y="10"/>
                </a:lnTo>
                <a:lnTo>
                  <a:pt x="5" y="11"/>
                </a:lnTo>
                <a:lnTo>
                  <a:pt x="3" y="12"/>
                </a:lnTo>
                <a:lnTo>
                  <a:pt x="0" y="12"/>
                </a:lnTo>
                <a:lnTo>
                  <a:pt x="0" y="22"/>
                </a:lnTo>
                <a:lnTo>
                  <a:pt x="4" y="22"/>
                </a:lnTo>
                <a:lnTo>
                  <a:pt x="6" y="21"/>
                </a:lnTo>
                <a:lnTo>
                  <a:pt x="10" y="20"/>
                </a:lnTo>
                <a:lnTo>
                  <a:pt x="13" y="20"/>
                </a:lnTo>
                <a:lnTo>
                  <a:pt x="19" y="17"/>
                </a:lnTo>
                <a:lnTo>
                  <a:pt x="25" y="16"/>
                </a:lnTo>
                <a:lnTo>
                  <a:pt x="30" y="13"/>
                </a:lnTo>
                <a:lnTo>
                  <a:pt x="35" y="11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" name=""/>
          <p:cNvSpPr/>
          <p:nvPr/>
        </p:nvSpPr>
        <p:spPr>
          <a:xfrm>
            <a:off x="3227400" y="2854440"/>
            <a:ext cx="25560" cy="17280"/>
          </a:xfrm>
          <a:custGeom>
            <a:avLst/>
            <a:gdLst/>
            <a:ahLst/>
            <a:rect l="l" t="t" r="r" b="b"/>
            <a:pathLst>
              <a:path w="16" h="11">
                <a:moveTo>
                  <a:pt x="16" y="5"/>
                </a:moveTo>
                <a:lnTo>
                  <a:pt x="11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5" y="11"/>
                </a:lnTo>
                <a:lnTo>
                  <a:pt x="8" y="11"/>
                </a:lnTo>
                <a:lnTo>
                  <a:pt x="11" y="11"/>
                </a:lnTo>
                <a:lnTo>
                  <a:pt x="7" y="7"/>
                </a:lnTo>
                <a:lnTo>
                  <a:pt x="16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7" name=""/>
          <p:cNvSpPr/>
          <p:nvPr/>
        </p:nvSpPr>
        <p:spPr>
          <a:xfrm>
            <a:off x="3238560" y="2862360"/>
            <a:ext cx="30240" cy="56880"/>
          </a:xfrm>
          <a:custGeom>
            <a:avLst/>
            <a:gdLst/>
            <a:ahLst/>
            <a:rect l="l" t="t" r="r" b="b"/>
            <a:pathLst>
              <a:path w="19" h="36">
                <a:moveTo>
                  <a:pt x="19" y="36"/>
                </a:moveTo>
                <a:lnTo>
                  <a:pt x="19" y="36"/>
                </a:lnTo>
                <a:lnTo>
                  <a:pt x="18" y="30"/>
                </a:lnTo>
                <a:lnTo>
                  <a:pt x="17" y="24"/>
                </a:lnTo>
                <a:lnTo>
                  <a:pt x="16" y="19"/>
                </a:lnTo>
                <a:lnTo>
                  <a:pt x="15" y="15"/>
                </a:lnTo>
                <a:lnTo>
                  <a:pt x="13" y="10"/>
                </a:lnTo>
                <a:lnTo>
                  <a:pt x="12" y="7"/>
                </a:lnTo>
                <a:lnTo>
                  <a:pt x="11" y="3"/>
                </a:lnTo>
                <a:lnTo>
                  <a:pt x="10" y="0"/>
                </a:lnTo>
                <a:lnTo>
                  <a:pt x="0" y="2"/>
                </a:lnTo>
                <a:lnTo>
                  <a:pt x="1" y="6"/>
                </a:lnTo>
                <a:lnTo>
                  <a:pt x="2" y="9"/>
                </a:lnTo>
                <a:lnTo>
                  <a:pt x="3" y="14"/>
                </a:lnTo>
                <a:lnTo>
                  <a:pt x="5" y="17"/>
                </a:lnTo>
                <a:lnTo>
                  <a:pt x="6" y="21"/>
                </a:lnTo>
                <a:lnTo>
                  <a:pt x="8" y="26"/>
                </a:lnTo>
                <a:lnTo>
                  <a:pt x="9" y="31"/>
                </a:lnTo>
                <a:lnTo>
                  <a:pt x="9" y="36"/>
                </a:lnTo>
                <a:lnTo>
                  <a:pt x="19" y="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8" name=""/>
          <p:cNvSpPr/>
          <p:nvPr/>
        </p:nvSpPr>
        <p:spPr>
          <a:xfrm>
            <a:off x="3238560" y="2919240"/>
            <a:ext cx="30240" cy="105120"/>
          </a:xfrm>
          <a:custGeom>
            <a:avLst/>
            <a:gdLst/>
            <a:ahLst/>
            <a:rect l="l" t="t" r="r" b="b"/>
            <a:pathLst>
              <a:path w="19" h="66">
                <a:moveTo>
                  <a:pt x="9" y="66"/>
                </a:moveTo>
                <a:lnTo>
                  <a:pt x="10" y="65"/>
                </a:lnTo>
                <a:lnTo>
                  <a:pt x="12" y="57"/>
                </a:lnTo>
                <a:lnTo>
                  <a:pt x="15" y="48"/>
                </a:lnTo>
                <a:lnTo>
                  <a:pt x="16" y="41"/>
                </a:lnTo>
                <a:lnTo>
                  <a:pt x="17" y="33"/>
                </a:lnTo>
                <a:lnTo>
                  <a:pt x="18" y="25"/>
                </a:lnTo>
                <a:lnTo>
                  <a:pt x="18" y="18"/>
                </a:lnTo>
                <a:lnTo>
                  <a:pt x="19" y="10"/>
                </a:lnTo>
                <a:lnTo>
                  <a:pt x="19" y="0"/>
                </a:lnTo>
                <a:lnTo>
                  <a:pt x="9" y="0"/>
                </a:lnTo>
                <a:lnTo>
                  <a:pt x="9" y="9"/>
                </a:lnTo>
                <a:lnTo>
                  <a:pt x="8" y="17"/>
                </a:lnTo>
                <a:lnTo>
                  <a:pt x="8" y="24"/>
                </a:lnTo>
                <a:lnTo>
                  <a:pt x="7" y="32"/>
                </a:lnTo>
                <a:lnTo>
                  <a:pt x="5" y="39"/>
                </a:lnTo>
                <a:lnTo>
                  <a:pt x="4" y="46"/>
                </a:lnTo>
                <a:lnTo>
                  <a:pt x="2" y="54"/>
                </a:lnTo>
                <a:lnTo>
                  <a:pt x="0" y="62"/>
                </a:lnTo>
                <a:lnTo>
                  <a:pt x="9" y="6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9" name=""/>
          <p:cNvSpPr/>
          <p:nvPr/>
        </p:nvSpPr>
        <p:spPr>
          <a:xfrm>
            <a:off x="3218040" y="3017880"/>
            <a:ext cx="34920" cy="54000"/>
          </a:xfrm>
          <a:custGeom>
            <a:avLst/>
            <a:gdLst/>
            <a:ahLst/>
            <a:rect l="l" t="t" r="r" b="b"/>
            <a:pathLst>
              <a:path w="22" h="34">
                <a:moveTo>
                  <a:pt x="11" y="33"/>
                </a:moveTo>
                <a:lnTo>
                  <a:pt x="11" y="34"/>
                </a:lnTo>
                <a:lnTo>
                  <a:pt x="11" y="29"/>
                </a:lnTo>
                <a:lnTo>
                  <a:pt x="12" y="25"/>
                </a:lnTo>
                <a:lnTo>
                  <a:pt x="13" y="22"/>
                </a:lnTo>
                <a:lnTo>
                  <a:pt x="15" y="18"/>
                </a:lnTo>
                <a:lnTo>
                  <a:pt x="18" y="11"/>
                </a:lnTo>
                <a:lnTo>
                  <a:pt x="22" y="4"/>
                </a:lnTo>
                <a:lnTo>
                  <a:pt x="12" y="0"/>
                </a:lnTo>
                <a:lnTo>
                  <a:pt x="10" y="6"/>
                </a:lnTo>
                <a:lnTo>
                  <a:pt x="6" y="13"/>
                </a:lnTo>
                <a:lnTo>
                  <a:pt x="4" y="18"/>
                </a:lnTo>
                <a:lnTo>
                  <a:pt x="3" y="22"/>
                </a:lnTo>
                <a:lnTo>
                  <a:pt x="1" y="28"/>
                </a:lnTo>
                <a:lnTo>
                  <a:pt x="0" y="33"/>
                </a:lnTo>
                <a:lnTo>
                  <a:pt x="11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0" name=""/>
          <p:cNvSpPr/>
          <p:nvPr/>
        </p:nvSpPr>
        <p:spPr>
          <a:xfrm>
            <a:off x="3218040" y="307008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1" name=""/>
          <p:cNvSpPr/>
          <p:nvPr/>
        </p:nvSpPr>
        <p:spPr>
          <a:xfrm>
            <a:off x="3218040" y="3070080"/>
            <a:ext cx="18720" cy="6480"/>
          </a:xfrm>
          <a:prstGeom prst="rect">
            <a:avLst/>
          </a:prstGeom>
          <a:solidFill>
            <a:srgbClr val="969696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2" name=""/>
          <p:cNvSpPr/>
          <p:nvPr/>
        </p:nvSpPr>
        <p:spPr>
          <a:xfrm>
            <a:off x="3218040" y="307512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3" name=""/>
          <p:cNvSpPr/>
          <p:nvPr/>
        </p:nvSpPr>
        <p:spPr>
          <a:xfrm>
            <a:off x="1519200" y="1247760"/>
            <a:ext cx="1406520" cy="1515960"/>
          </a:xfrm>
          <a:custGeom>
            <a:avLst/>
            <a:gdLst/>
            <a:ahLst/>
            <a:rect l="l" t="t" r="r" b="b"/>
            <a:pathLst>
              <a:path w="886" h="955">
                <a:moveTo>
                  <a:pt x="26" y="581"/>
                </a:moveTo>
                <a:lnTo>
                  <a:pt x="26" y="578"/>
                </a:lnTo>
                <a:lnTo>
                  <a:pt x="26" y="575"/>
                </a:lnTo>
                <a:lnTo>
                  <a:pt x="25" y="574"/>
                </a:lnTo>
                <a:lnTo>
                  <a:pt x="25" y="572"/>
                </a:lnTo>
                <a:lnTo>
                  <a:pt x="23" y="569"/>
                </a:lnTo>
                <a:lnTo>
                  <a:pt x="22" y="567"/>
                </a:lnTo>
                <a:lnTo>
                  <a:pt x="20" y="565"/>
                </a:lnTo>
                <a:lnTo>
                  <a:pt x="19" y="562"/>
                </a:lnTo>
                <a:lnTo>
                  <a:pt x="18" y="561"/>
                </a:lnTo>
                <a:lnTo>
                  <a:pt x="18" y="560"/>
                </a:lnTo>
                <a:lnTo>
                  <a:pt x="17" y="559"/>
                </a:lnTo>
                <a:lnTo>
                  <a:pt x="17" y="557"/>
                </a:lnTo>
                <a:lnTo>
                  <a:pt x="21" y="553"/>
                </a:lnTo>
                <a:lnTo>
                  <a:pt x="28" y="544"/>
                </a:lnTo>
                <a:lnTo>
                  <a:pt x="36" y="535"/>
                </a:lnTo>
                <a:lnTo>
                  <a:pt x="40" y="530"/>
                </a:lnTo>
                <a:lnTo>
                  <a:pt x="42" y="528"/>
                </a:lnTo>
                <a:lnTo>
                  <a:pt x="44" y="526"/>
                </a:lnTo>
                <a:lnTo>
                  <a:pt x="46" y="523"/>
                </a:lnTo>
                <a:lnTo>
                  <a:pt x="48" y="520"/>
                </a:lnTo>
                <a:lnTo>
                  <a:pt x="51" y="515"/>
                </a:lnTo>
                <a:lnTo>
                  <a:pt x="54" y="509"/>
                </a:lnTo>
                <a:lnTo>
                  <a:pt x="57" y="504"/>
                </a:lnTo>
                <a:lnTo>
                  <a:pt x="60" y="499"/>
                </a:lnTo>
                <a:lnTo>
                  <a:pt x="63" y="496"/>
                </a:lnTo>
                <a:lnTo>
                  <a:pt x="64" y="494"/>
                </a:lnTo>
                <a:lnTo>
                  <a:pt x="66" y="492"/>
                </a:lnTo>
                <a:lnTo>
                  <a:pt x="68" y="491"/>
                </a:lnTo>
                <a:lnTo>
                  <a:pt x="68" y="483"/>
                </a:lnTo>
                <a:lnTo>
                  <a:pt x="63" y="482"/>
                </a:lnTo>
                <a:lnTo>
                  <a:pt x="57" y="481"/>
                </a:lnTo>
                <a:lnTo>
                  <a:pt x="53" y="480"/>
                </a:lnTo>
                <a:lnTo>
                  <a:pt x="49" y="478"/>
                </a:lnTo>
                <a:lnTo>
                  <a:pt x="44" y="477"/>
                </a:lnTo>
                <a:lnTo>
                  <a:pt x="42" y="474"/>
                </a:lnTo>
                <a:lnTo>
                  <a:pt x="38" y="472"/>
                </a:lnTo>
                <a:lnTo>
                  <a:pt x="35" y="468"/>
                </a:lnTo>
                <a:lnTo>
                  <a:pt x="33" y="465"/>
                </a:lnTo>
                <a:lnTo>
                  <a:pt x="30" y="461"/>
                </a:lnTo>
                <a:lnTo>
                  <a:pt x="29" y="458"/>
                </a:lnTo>
                <a:lnTo>
                  <a:pt x="27" y="453"/>
                </a:lnTo>
                <a:lnTo>
                  <a:pt x="26" y="450"/>
                </a:lnTo>
                <a:lnTo>
                  <a:pt x="25" y="445"/>
                </a:lnTo>
                <a:lnTo>
                  <a:pt x="24" y="441"/>
                </a:lnTo>
                <a:lnTo>
                  <a:pt x="24" y="437"/>
                </a:lnTo>
                <a:lnTo>
                  <a:pt x="24" y="435"/>
                </a:lnTo>
                <a:lnTo>
                  <a:pt x="25" y="433"/>
                </a:lnTo>
                <a:lnTo>
                  <a:pt x="26" y="430"/>
                </a:lnTo>
                <a:lnTo>
                  <a:pt x="27" y="429"/>
                </a:lnTo>
                <a:lnTo>
                  <a:pt x="30" y="426"/>
                </a:lnTo>
                <a:lnTo>
                  <a:pt x="34" y="423"/>
                </a:lnTo>
                <a:lnTo>
                  <a:pt x="37" y="421"/>
                </a:lnTo>
                <a:lnTo>
                  <a:pt x="41" y="417"/>
                </a:lnTo>
                <a:lnTo>
                  <a:pt x="42" y="416"/>
                </a:lnTo>
                <a:lnTo>
                  <a:pt x="43" y="414"/>
                </a:lnTo>
                <a:lnTo>
                  <a:pt x="43" y="412"/>
                </a:lnTo>
                <a:lnTo>
                  <a:pt x="43" y="410"/>
                </a:lnTo>
                <a:lnTo>
                  <a:pt x="43" y="409"/>
                </a:lnTo>
                <a:lnTo>
                  <a:pt x="43" y="408"/>
                </a:lnTo>
                <a:lnTo>
                  <a:pt x="42" y="406"/>
                </a:lnTo>
                <a:lnTo>
                  <a:pt x="42" y="404"/>
                </a:lnTo>
                <a:lnTo>
                  <a:pt x="39" y="402"/>
                </a:lnTo>
                <a:lnTo>
                  <a:pt x="36" y="400"/>
                </a:lnTo>
                <a:lnTo>
                  <a:pt x="33" y="396"/>
                </a:lnTo>
                <a:lnTo>
                  <a:pt x="30" y="394"/>
                </a:lnTo>
                <a:lnTo>
                  <a:pt x="30" y="391"/>
                </a:lnTo>
                <a:lnTo>
                  <a:pt x="29" y="389"/>
                </a:lnTo>
                <a:lnTo>
                  <a:pt x="28" y="388"/>
                </a:lnTo>
                <a:lnTo>
                  <a:pt x="28" y="385"/>
                </a:lnTo>
                <a:lnTo>
                  <a:pt x="29" y="382"/>
                </a:lnTo>
                <a:lnTo>
                  <a:pt x="30" y="378"/>
                </a:lnTo>
                <a:lnTo>
                  <a:pt x="30" y="375"/>
                </a:lnTo>
                <a:lnTo>
                  <a:pt x="33" y="371"/>
                </a:lnTo>
                <a:lnTo>
                  <a:pt x="35" y="368"/>
                </a:lnTo>
                <a:lnTo>
                  <a:pt x="37" y="365"/>
                </a:lnTo>
                <a:lnTo>
                  <a:pt x="41" y="361"/>
                </a:lnTo>
                <a:lnTo>
                  <a:pt x="43" y="358"/>
                </a:lnTo>
                <a:lnTo>
                  <a:pt x="49" y="351"/>
                </a:lnTo>
                <a:lnTo>
                  <a:pt x="55" y="345"/>
                </a:lnTo>
                <a:lnTo>
                  <a:pt x="57" y="341"/>
                </a:lnTo>
                <a:lnTo>
                  <a:pt x="58" y="338"/>
                </a:lnTo>
                <a:lnTo>
                  <a:pt x="60" y="334"/>
                </a:lnTo>
                <a:lnTo>
                  <a:pt x="61" y="331"/>
                </a:lnTo>
                <a:lnTo>
                  <a:pt x="60" y="330"/>
                </a:lnTo>
                <a:lnTo>
                  <a:pt x="58" y="329"/>
                </a:lnTo>
                <a:lnTo>
                  <a:pt x="57" y="327"/>
                </a:lnTo>
                <a:lnTo>
                  <a:pt x="57" y="326"/>
                </a:lnTo>
                <a:lnTo>
                  <a:pt x="55" y="322"/>
                </a:lnTo>
                <a:lnTo>
                  <a:pt x="53" y="318"/>
                </a:lnTo>
                <a:lnTo>
                  <a:pt x="52" y="313"/>
                </a:lnTo>
                <a:lnTo>
                  <a:pt x="51" y="309"/>
                </a:lnTo>
                <a:lnTo>
                  <a:pt x="50" y="305"/>
                </a:lnTo>
                <a:lnTo>
                  <a:pt x="50" y="300"/>
                </a:lnTo>
                <a:lnTo>
                  <a:pt x="50" y="296"/>
                </a:lnTo>
                <a:lnTo>
                  <a:pt x="50" y="288"/>
                </a:lnTo>
                <a:lnTo>
                  <a:pt x="50" y="279"/>
                </a:lnTo>
                <a:lnTo>
                  <a:pt x="50" y="269"/>
                </a:lnTo>
                <a:lnTo>
                  <a:pt x="50" y="258"/>
                </a:lnTo>
                <a:lnTo>
                  <a:pt x="50" y="250"/>
                </a:lnTo>
                <a:lnTo>
                  <a:pt x="50" y="243"/>
                </a:lnTo>
                <a:lnTo>
                  <a:pt x="50" y="239"/>
                </a:lnTo>
                <a:lnTo>
                  <a:pt x="50" y="237"/>
                </a:lnTo>
                <a:lnTo>
                  <a:pt x="50" y="235"/>
                </a:lnTo>
                <a:lnTo>
                  <a:pt x="53" y="235"/>
                </a:lnTo>
                <a:lnTo>
                  <a:pt x="55" y="234"/>
                </a:lnTo>
                <a:lnTo>
                  <a:pt x="57" y="233"/>
                </a:lnTo>
                <a:lnTo>
                  <a:pt x="57" y="232"/>
                </a:lnTo>
                <a:lnTo>
                  <a:pt x="58" y="231"/>
                </a:lnTo>
                <a:lnTo>
                  <a:pt x="60" y="229"/>
                </a:lnTo>
                <a:lnTo>
                  <a:pt x="61" y="228"/>
                </a:lnTo>
                <a:lnTo>
                  <a:pt x="61" y="226"/>
                </a:lnTo>
                <a:lnTo>
                  <a:pt x="63" y="222"/>
                </a:lnTo>
                <a:lnTo>
                  <a:pt x="64" y="219"/>
                </a:lnTo>
                <a:lnTo>
                  <a:pt x="65" y="217"/>
                </a:lnTo>
                <a:lnTo>
                  <a:pt x="66" y="216"/>
                </a:lnTo>
                <a:lnTo>
                  <a:pt x="67" y="214"/>
                </a:lnTo>
                <a:lnTo>
                  <a:pt x="68" y="213"/>
                </a:lnTo>
                <a:lnTo>
                  <a:pt x="68" y="208"/>
                </a:lnTo>
                <a:lnTo>
                  <a:pt x="0" y="103"/>
                </a:lnTo>
                <a:lnTo>
                  <a:pt x="2" y="101"/>
                </a:lnTo>
                <a:lnTo>
                  <a:pt x="5" y="100"/>
                </a:lnTo>
                <a:lnTo>
                  <a:pt x="9" y="98"/>
                </a:lnTo>
                <a:lnTo>
                  <a:pt x="12" y="98"/>
                </a:lnTo>
                <a:lnTo>
                  <a:pt x="16" y="98"/>
                </a:lnTo>
                <a:lnTo>
                  <a:pt x="19" y="98"/>
                </a:lnTo>
                <a:lnTo>
                  <a:pt x="23" y="98"/>
                </a:lnTo>
                <a:lnTo>
                  <a:pt x="27" y="98"/>
                </a:lnTo>
                <a:lnTo>
                  <a:pt x="35" y="100"/>
                </a:lnTo>
                <a:lnTo>
                  <a:pt x="43" y="101"/>
                </a:lnTo>
                <a:lnTo>
                  <a:pt x="50" y="102"/>
                </a:lnTo>
                <a:lnTo>
                  <a:pt x="57" y="103"/>
                </a:lnTo>
                <a:lnTo>
                  <a:pt x="57" y="105"/>
                </a:lnTo>
                <a:lnTo>
                  <a:pt x="58" y="108"/>
                </a:lnTo>
                <a:lnTo>
                  <a:pt x="58" y="110"/>
                </a:lnTo>
                <a:lnTo>
                  <a:pt x="59" y="111"/>
                </a:lnTo>
                <a:lnTo>
                  <a:pt x="60" y="111"/>
                </a:lnTo>
                <a:lnTo>
                  <a:pt x="61" y="111"/>
                </a:lnTo>
                <a:lnTo>
                  <a:pt x="64" y="111"/>
                </a:lnTo>
                <a:lnTo>
                  <a:pt x="67" y="110"/>
                </a:lnTo>
                <a:lnTo>
                  <a:pt x="71" y="109"/>
                </a:lnTo>
                <a:lnTo>
                  <a:pt x="74" y="108"/>
                </a:lnTo>
                <a:lnTo>
                  <a:pt x="78" y="106"/>
                </a:lnTo>
                <a:lnTo>
                  <a:pt x="80" y="104"/>
                </a:lnTo>
                <a:lnTo>
                  <a:pt x="85" y="101"/>
                </a:lnTo>
                <a:lnTo>
                  <a:pt x="87" y="98"/>
                </a:lnTo>
                <a:lnTo>
                  <a:pt x="93" y="94"/>
                </a:lnTo>
                <a:lnTo>
                  <a:pt x="99" y="89"/>
                </a:lnTo>
                <a:lnTo>
                  <a:pt x="104" y="84"/>
                </a:lnTo>
                <a:lnTo>
                  <a:pt x="106" y="79"/>
                </a:lnTo>
                <a:lnTo>
                  <a:pt x="108" y="78"/>
                </a:lnTo>
                <a:lnTo>
                  <a:pt x="109" y="77"/>
                </a:lnTo>
                <a:lnTo>
                  <a:pt x="110" y="77"/>
                </a:lnTo>
                <a:lnTo>
                  <a:pt x="112" y="77"/>
                </a:lnTo>
                <a:lnTo>
                  <a:pt x="114" y="77"/>
                </a:lnTo>
                <a:lnTo>
                  <a:pt x="117" y="77"/>
                </a:lnTo>
                <a:lnTo>
                  <a:pt x="122" y="78"/>
                </a:lnTo>
                <a:lnTo>
                  <a:pt x="128" y="79"/>
                </a:lnTo>
                <a:lnTo>
                  <a:pt x="131" y="79"/>
                </a:lnTo>
                <a:lnTo>
                  <a:pt x="133" y="78"/>
                </a:lnTo>
                <a:lnTo>
                  <a:pt x="135" y="77"/>
                </a:lnTo>
                <a:lnTo>
                  <a:pt x="136" y="76"/>
                </a:lnTo>
                <a:lnTo>
                  <a:pt x="138" y="74"/>
                </a:lnTo>
                <a:lnTo>
                  <a:pt x="139" y="72"/>
                </a:lnTo>
                <a:lnTo>
                  <a:pt x="140" y="70"/>
                </a:lnTo>
                <a:lnTo>
                  <a:pt x="140" y="69"/>
                </a:lnTo>
                <a:lnTo>
                  <a:pt x="142" y="64"/>
                </a:lnTo>
                <a:lnTo>
                  <a:pt x="144" y="61"/>
                </a:lnTo>
                <a:lnTo>
                  <a:pt x="145" y="59"/>
                </a:lnTo>
                <a:lnTo>
                  <a:pt x="146" y="57"/>
                </a:lnTo>
                <a:lnTo>
                  <a:pt x="147" y="56"/>
                </a:lnTo>
                <a:lnTo>
                  <a:pt x="148" y="56"/>
                </a:lnTo>
                <a:lnTo>
                  <a:pt x="160" y="50"/>
                </a:lnTo>
                <a:lnTo>
                  <a:pt x="170" y="45"/>
                </a:lnTo>
                <a:lnTo>
                  <a:pt x="180" y="40"/>
                </a:lnTo>
                <a:lnTo>
                  <a:pt x="189" y="36"/>
                </a:lnTo>
                <a:lnTo>
                  <a:pt x="197" y="31"/>
                </a:lnTo>
                <a:lnTo>
                  <a:pt x="205" y="26"/>
                </a:lnTo>
                <a:lnTo>
                  <a:pt x="214" y="21"/>
                </a:lnTo>
                <a:lnTo>
                  <a:pt x="223" y="15"/>
                </a:lnTo>
                <a:lnTo>
                  <a:pt x="228" y="13"/>
                </a:lnTo>
                <a:lnTo>
                  <a:pt x="232" y="10"/>
                </a:lnTo>
                <a:lnTo>
                  <a:pt x="237" y="8"/>
                </a:lnTo>
                <a:lnTo>
                  <a:pt x="243" y="7"/>
                </a:lnTo>
                <a:lnTo>
                  <a:pt x="249" y="5"/>
                </a:lnTo>
                <a:lnTo>
                  <a:pt x="255" y="4"/>
                </a:lnTo>
                <a:lnTo>
                  <a:pt x="261" y="3"/>
                </a:lnTo>
                <a:lnTo>
                  <a:pt x="268" y="3"/>
                </a:lnTo>
                <a:lnTo>
                  <a:pt x="271" y="3"/>
                </a:lnTo>
                <a:lnTo>
                  <a:pt x="274" y="4"/>
                </a:lnTo>
                <a:lnTo>
                  <a:pt x="276" y="4"/>
                </a:lnTo>
                <a:lnTo>
                  <a:pt x="278" y="5"/>
                </a:lnTo>
                <a:lnTo>
                  <a:pt x="281" y="5"/>
                </a:lnTo>
                <a:lnTo>
                  <a:pt x="284" y="6"/>
                </a:lnTo>
                <a:lnTo>
                  <a:pt x="285" y="6"/>
                </a:lnTo>
                <a:lnTo>
                  <a:pt x="289" y="7"/>
                </a:lnTo>
                <a:lnTo>
                  <a:pt x="291" y="6"/>
                </a:lnTo>
                <a:lnTo>
                  <a:pt x="292" y="5"/>
                </a:lnTo>
                <a:lnTo>
                  <a:pt x="294" y="4"/>
                </a:lnTo>
                <a:lnTo>
                  <a:pt x="296" y="3"/>
                </a:lnTo>
                <a:lnTo>
                  <a:pt x="298" y="2"/>
                </a:lnTo>
                <a:lnTo>
                  <a:pt x="299" y="1"/>
                </a:lnTo>
                <a:lnTo>
                  <a:pt x="299" y="0"/>
                </a:lnTo>
                <a:lnTo>
                  <a:pt x="301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12" y="0"/>
                </a:lnTo>
                <a:lnTo>
                  <a:pt x="311" y="1"/>
                </a:lnTo>
                <a:lnTo>
                  <a:pt x="311" y="4"/>
                </a:lnTo>
                <a:lnTo>
                  <a:pt x="311" y="7"/>
                </a:lnTo>
                <a:lnTo>
                  <a:pt x="311" y="10"/>
                </a:lnTo>
                <a:lnTo>
                  <a:pt x="312" y="18"/>
                </a:lnTo>
                <a:lnTo>
                  <a:pt x="312" y="25"/>
                </a:lnTo>
                <a:lnTo>
                  <a:pt x="312" y="29"/>
                </a:lnTo>
                <a:lnTo>
                  <a:pt x="312" y="34"/>
                </a:lnTo>
                <a:lnTo>
                  <a:pt x="312" y="38"/>
                </a:lnTo>
                <a:lnTo>
                  <a:pt x="311" y="43"/>
                </a:lnTo>
                <a:lnTo>
                  <a:pt x="311" y="44"/>
                </a:lnTo>
                <a:lnTo>
                  <a:pt x="310" y="46"/>
                </a:lnTo>
                <a:lnTo>
                  <a:pt x="310" y="48"/>
                </a:lnTo>
                <a:lnTo>
                  <a:pt x="308" y="49"/>
                </a:lnTo>
                <a:lnTo>
                  <a:pt x="307" y="50"/>
                </a:lnTo>
                <a:lnTo>
                  <a:pt x="306" y="51"/>
                </a:lnTo>
                <a:lnTo>
                  <a:pt x="305" y="52"/>
                </a:lnTo>
                <a:lnTo>
                  <a:pt x="303" y="52"/>
                </a:lnTo>
                <a:lnTo>
                  <a:pt x="303" y="65"/>
                </a:lnTo>
                <a:lnTo>
                  <a:pt x="306" y="71"/>
                </a:lnTo>
                <a:lnTo>
                  <a:pt x="309" y="79"/>
                </a:lnTo>
                <a:lnTo>
                  <a:pt x="311" y="83"/>
                </a:lnTo>
                <a:lnTo>
                  <a:pt x="312" y="87"/>
                </a:lnTo>
                <a:lnTo>
                  <a:pt x="313" y="91"/>
                </a:lnTo>
                <a:lnTo>
                  <a:pt x="313" y="96"/>
                </a:lnTo>
                <a:lnTo>
                  <a:pt x="313" y="98"/>
                </a:lnTo>
                <a:lnTo>
                  <a:pt x="313" y="100"/>
                </a:lnTo>
                <a:lnTo>
                  <a:pt x="312" y="102"/>
                </a:lnTo>
                <a:lnTo>
                  <a:pt x="312" y="103"/>
                </a:lnTo>
                <a:lnTo>
                  <a:pt x="311" y="104"/>
                </a:lnTo>
                <a:lnTo>
                  <a:pt x="311" y="105"/>
                </a:lnTo>
                <a:lnTo>
                  <a:pt x="310" y="107"/>
                </a:lnTo>
                <a:lnTo>
                  <a:pt x="310" y="110"/>
                </a:lnTo>
                <a:lnTo>
                  <a:pt x="310" y="112"/>
                </a:lnTo>
                <a:lnTo>
                  <a:pt x="310" y="114"/>
                </a:lnTo>
                <a:lnTo>
                  <a:pt x="311" y="116"/>
                </a:lnTo>
                <a:lnTo>
                  <a:pt x="312" y="119"/>
                </a:lnTo>
                <a:lnTo>
                  <a:pt x="313" y="123"/>
                </a:lnTo>
                <a:lnTo>
                  <a:pt x="315" y="127"/>
                </a:lnTo>
                <a:lnTo>
                  <a:pt x="318" y="132"/>
                </a:lnTo>
                <a:lnTo>
                  <a:pt x="321" y="137"/>
                </a:lnTo>
                <a:lnTo>
                  <a:pt x="325" y="141"/>
                </a:lnTo>
                <a:lnTo>
                  <a:pt x="328" y="146"/>
                </a:lnTo>
                <a:lnTo>
                  <a:pt x="333" y="151"/>
                </a:lnTo>
                <a:lnTo>
                  <a:pt x="337" y="155"/>
                </a:lnTo>
                <a:lnTo>
                  <a:pt x="341" y="159"/>
                </a:lnTo>
                <a:lnTo>
                  <a:pt x="345" y="162"/>
                </a:lnTo>
                <a:lnTo>
                  <a:pt x="350" y="166"/>
                </a:lnTo>
                <a:lnTo>
                  <a:pt x="354" y="169"/>
                </a:lnTo>
                <a:lnTo>
                  <a:pt x="359" y="172"/>
                </a:lnTo>
                <a:lnTo>
                  <a:pt x="362" y="174"/>
                </a:lnTo>
                <a:lnTo>
                  <a:pt x="364" y="175"/>
                </a:lnTo>
                <a:lnTo>
                  <a:pt x="366" y="179"/>
                </a:lnTo>
                <a:lnTo>
                  <a:pt x="368" y="180"/>
                </a:lnTo>
                <a:lnTo>
                  <a:pt x="369" y="181"/>
                </a:lnTo>
                <a:lnTo>
                  <a:pt x="372" y="181"/>
                </a:lnTo>
                <a:lnTo>
                  <a:pt x="375" y="182"/>
                </a:lnTo>
                <a:lnTo>
                  <a:pt x="375" y="184"/>
                </a:lnTo>
                <a:lnTo>
                  <a:pt x="375" y="187"/>
                </a:lnTo>
                <a:lnTo>
                  <a:pt x="376" y="188"/>
                </a:lnTo>
                <a:lnTo>
                  <a:pt x="378" y="190"/>
                </a:lnTo>
                <a:lnTo>
                  <a:pt x="379" y="192"/>
                </a:lnTo>
                <a:lnTo>
                  <a:pt x="381" y="194"/>
                </a:lnTo>
                <a:lnTo>
                  <a:pt x="383" y="195"/>
                </a:lnTo>
                <a:lnTo>
                  <a:pt x="385" y="196"/>
                </a:lnTo>
                <a:lnTo>
                  <a:pt x="388" y="198"/>
                </a:lnTo>
                <a:lnTo>
                  <a:pt x="390" y="199"/>
                </a:lnTo>
                <a:lnTo>
                  <a:pt x="393" y="200"/>
                </a:lnTo>
                <a:lnTo>
                  <a:pt x="396" y="201"/>
                </a:lnTo>
                <a:lnTo>
                  <a:pt x="399" y="202"/>
                </a:lnTo>
                <a:lnTo>
                  <a:pt x="402" y="202"/>
                </a:lnTo>
                <a:lnTo>
                  <a:pt x="405" y="202"/>
                </a:lnTo>
                <a:lnTo>
                  <a:pt x="408" y="202"/>
                </a:lnTo>
                <a:lnTo>
                  <a:pt x="410" y="202"/>
                </a:lnTo>
                <a:lnTo>
                  <a:pt x="413" y="202"/>
                </a:lnTo>
                <a:lnTo>
                  <a:pt x="415" y="201"/>
                </a:lnTo>
                <a:lnTo>
                  <a:pt x="417" y="199"/>
                </a:lnTo>
                <a:lnTo>
                  <a:pt x="419" y="198"/>
                </a:lnTo>
                <a:lnTo>
                  <a:pt x="422" y="196"/>
                </a:lnTo>
                <a:lnTo>
                  <a:pt x="424" y="196"/>
                </a:lnTo>
                <a:lnTo>
                  <a:pt x="427" y="195"/>
                </a:lnTo>
                <a:lnTo>
                  <a:pt x="430" y="195"/>
                </a:lnTo>
                <a:lnTo>
                  <a:pt x="433" y="196"/>
                </a:lnTo>
                <a:lnTo>
                  <a:pt x="436" y="197"/>
                </a:lnTo>
                <a:lnTo>
                  <a:pt x="437" y="198"/>
                </a:lnTo>
                <a:lnTo>
                  <a:pt x="442" y="201"/>
                </a:lnTo>
                <a:lnTo>
                  <a:pt x="446" y="203"/>
                </a:lnTo>
                <a:lnTo>
                  <a:pt x="450" y="206"/>
                </a:lnTo>
                <a:lnTo>
                  <a:pt x="454" y="209"/>
                </a:lnTo>
                <a:lnTo>
                  <a:pt x="456" y="209"/>
                </a:lnTo>
                <a:lnTo>
                  <a:pt x="458" y="210"/>
                </a:lnTo>
                <a:lnTo>
                  <a:pt x="460" y="211"/>
                </a:lnTo>
                <a:lnTo>
                  <a:pt x="463" y="211"/>
                </a:lnTo>
                <a:lnTo>
                  <a:pt x="465" y="211"/>
                </a:lnTo>
                <a:lnTo>
                  <a:pt x="467" y="210"/>
                </a:lnTo>
                <a:lnTo>
                  <a:pt x="469" y="210"/>
                </a:lnTo>
                <a:lnTo>
                  <a:pt x="471" y="209"/>
                </a:lnTo>
                <a:lnTo>
                  <a:pt x="475" y="208"/>
                </a:lnTo>
                <a:lnTo>
                  <a:pt x="480" y="206"/>
                </a:lnTo>
                <a:lnTo>
                  <a:pt x="482" y="209"/>
                </a:lnTo>
                <a:lnTo>
                  <a:pt x="485" y="213"/>
                </a:lnTo>
                <a:lnTo>
                  <a:pt x="485" y="217"/>
                </a:lnTo>
                <a:lnTo>
                  <a:pt x="488" y="222"/>
                </a:lnTo>
                <a:lnTo>
                  <a:pt x="489" y="223"/>
                </a:lnTo>
                <a:lnTo>
                  <a:pt x="490" y="225"/>
                </a:lnTo>
                <a:lnTo>
                  <a:pt x="492" y="227"/>
                </a:lnTo>
                <a:lnTo>
                  <a:pt x="492" y="229"/>
                </a:lnTo>
                <a:lnTo>
                  <a:pt x="494" y="229"/>
                </a:lnTo>
                <a:lnTo>
                  <a:pt x="496" y="230"/>
                </a:lnTo>
                <a:lnTo>
                  <a:pt x="499" y="231"/>
                </a:lnTo>
                <a:lnTo>
                  <a:pt x="501" y="231"/>
                </a:lnTo>
                <a:lnTo>
                  <a:pt x="505" y="231"/>
                </a:lnTo>
                <a:lnTo>
                  <a:pt x="511" y="233"/>
                </a:lnTo>
                <a:lnTo>
                  <a:pt x="519" y="235"/>
                </a:lnTo>
                <a:lnTo>
                  <a:pt x="526" y="237"/>
                </a:lnTo>
                <a:lnTo>
                  <a:pt x="534" y="240"/>
                </a:lnTo>
                <a:lnTo>
                  <a:pt x="541" y="243"/>
                </a:lnTo>
                <a:lnTo>
                  <a:pt x="544" y="244"/>
                </a:lnTo>
                <a:lnTo>
                  <a:pt x="547" y="245"/>
                </a:lnTo>
                <a:lnTo>
                  <a:pt x="548" y="247"/>
                </a:lnTo>
                <a:lnTo>
                  <a:pt x="550" y="248"/>
                </a:lnTo>
                <a:lnTo>
                  <a:pt x="554" y="252"/>
                </a:lnTo>
                <a:lnTo>
                  <a:pt x="561" y="260"/>
                </a:lnTo>
                <a:lnTo>
                  <a:pt x="565" y="264"/>
                </a:lnTo>
                <a:lnTo>
                  <a:pt x="568" y="267"/>
                </a:lnTo>
                <a:lnTo>
                  <a:pt x="570" y="268"/>
                </a:lnTo>
                <a:lnTo>
                  <a:pt x="572" y="269"/>
                </a:lnTo>
                <a:lnTo>
                  <a:pt x="574" y="270"/>
                </a:lnTo>
                <a:lnTo>
                  <a:pt x="575" y="270"/>
                </a:lnTo>
                <a:lnTo>
                  <a:pt x="625" y="270"/>
                </a:lnTo>
                <a:lnTo>
                  <a:pt x="627" y="269"/>
                </a:lnTo>
                <a:lnTo>
                  <a:pt x="630" y="269"/>
                </a:lnTo>
                <a:lnTo>
                  <a:pt x="631" y="269"/>
                </a:lnTo>
                <a:lnTo>
                  <a:pt x="632" y="269"/>
                </a:lnTo>
                <a:lnTo>
                  <a:pt x="635" y="270"/>
                </a:lnTo>
                <a:lnTo>
                  <a:pt x="636" y="271"/>
                </a:lnTo>
                <a:lnTo>
                  <a:pt x="637" y="272"/>
                </a:lnTo>
                <a:lnTo>
                  <a:pt x="639" y="273"/>
                </a:lnTo>
                <a:lnTo>
                  <a:pt x="643" y="276"/>
                </a:lnTo>
                <a:lnTo>
                  <a:pt x="645" y="279"/>
                </a:lnTo>
                <a:lnTo>
                  <a:pt x="648" y="282"/>
                </a:lnTo>
                <a:lnTo>
                  <a:pt x="650" y="285"/>
                </a:lnTo>
                <a:lnTo>
                  <a:pt x="651" y="286"/>
                </a:lnTo>
                <a:lnTo>
                  <a:pt x="654" y="288"/>
                </a:lnTo>
                <a:lnTo>
                  <a:pt x="656" y="290"/>
                </a:lnTo>
                <a:lnTo>
                  <a:pt x="659" y="291"/>
                </a:lnTo>
                <a:lnTo>
                  <a:pt x="663" y="292"/>
                </a:lnTo>
                <a:lnTo>
                  <a:pt x="665" y="293"/>
                </a:lnTo>
                <a:lnTo>
                  <a:pt x="669" y="294"/>
                </a:lnTo>
                <a:lnTo>
                  <a:pt x="672" y="296"/>
                </a:lnTo>
                <a:lnTo>
                  <a:pt x="673" y="296"/>
                </a:lnTo>
                <a:lnTo>
                  <a:pt x="674" y="297"/>
                </a:lnTo>
                <a:lnTo>
                  <a:pt x="674" y="298"/>
                </a:lnTo>
                <a:lnTo>
                  <a:pt x="675" y="299"/>
                </a:lnTo>
                <a:lnTo>
                  <a:pt x="675" y="301"/>
                </a:lnTo>
                <a:lnTo>
                  <a:pt x="674" y="304"/>
                </a:lnTo>
                <a:lnTo>
                  <a:pt x="673" y="309"/>
                </a:lnTo>
                <a:lnTo>
                  <a:pt x="672" y="314"/>
                </a:lnTo>
                <a:lnTo>
                  <a:pt x="672" y="316"/>
                </a:lnTo>
                <a:lnTo>
                  <a:pt x="673" y="318"/>
                </a:lnTo>
                <a:lnTo>
                  <a:pt x="673" y="319"/>
                </a:lnTo>
                <a:lnTo>
                  <a:pt x="674" y="321"/>
                </a:lnTo>
                <a:lnTo>
                  <a:pt x="675" y="324"/>
                </a:lnTo>
                <a:lnTo>
                  <a:pt x="677" y="326"/>
                </a:lnTo>
                <a:lnTo>
                  <a:pt x="678" y="329"/>
                </a:lnTo>
                <a:lnTo>
                  <a:pt x="679" y="332"/>
                </a:lnTo>
                <a:lnTo>
                  <a:pt x="680" y="333"/>
                </a:lnTo>
                <a:lnTo>
                  <a:pt x="681" y="334"/>
                </a:lnTo>
                <a:lnTo>
                  <a:pt x="681" y="336"/>
                </a:lnTo>
                <a:lnTo>
                  <a:pt x="681" y="338"/>
                </a:lnTo>
                <a:lnTo>
                  <a:pt x="681" y="340"/>
                </a:lnTo>
                <a:lnTo>
                  <a:pt x="681" y="341"/>
                </a:lnTo>
                <a:lnTo>
                  <a:pt x="680" y="343"/>
                </a:lnTo>
                <a:lnTo>
                  <a:pt x="679" y="346"/>
                </a:lnTo>
                <a:lnTo>
                  <a:pt x="678" y="348"/>
                </a:lnTo>
                <a:lnTo>
                  <a:pt x="677" y="352"/>
                </a:lnTo>
                <a:lnTo>
                  <a:pt x="675" y="354"/>
                </a:lnTo>
                <a:lnTo>
                  <a:pt x="674" y="358"/>
                </a:lnTo>
                <a:lnTo>
                  <a:pt x="673" y="360"/>
                </a:lnTo>
                <a:lnTo>
                  <a:pt x="673" y="361"/>
                </a:lnTo>
                <a:lnTo>
                  <a:pt x="672" y="363"/>
                </a:lnTo>
                <a:lnTo>
                  <a:pt x="672" y="365"/>
                </a:lnTo>
                <a:lnTo>
                  <a:pt x="672" y="367"/>
                </a:lnTo>
                <a:lnTo>
                  <a:pt x="673" y="369"/>
                </a:lnTo>
                <a:lnTo>
                  <a:pt x="674" y="371"/>
                </a:lnTo>
                <a:lnTo>
                  <a:pt x="676" y="374"/>
                </a:lnTo>
                <a:lnTo>
                  <a:pt x="678" y="377"/>
                </a:lnTo>
                <a:lnTo>
                  <a:pt x="679" y="380"/>
                </a:lnTo>
                <a:lnTo>
                  <a:pt x="667" y="385"/>
                </a:lnTo>
                <a:lnTo>
                  <a:pt x="692" y="412"/>
                </a:lnTo>
                <a:lnTo>
                  <a:pt x="695" y="466"/>
                </a:lnTo>
                <a:lnTo>
                  <a:pt x="827" y="473"/>
                </a:lnTo>
                <a:lnTo>
                  <a:pt x="824" y="481"/>
                </a:lnTo>
                <a:lnTo>
                  <a:pt x="822" y="490"/>
                </a:lnTo>
                <a:lnTo>
                  <a:pt x="821" y="494"/>
                </a:lnTo>
                <a:lnTo>
                  <a:pt x="820" y="499"/>
                </a:lnTo>
                <a:lnTo>
                  <a:pt x="820" y="503"/>
                </a:lnTo>
                <a:lnTo>
                  <a:pt x="820" y="508"/>
                </a:lnTo>
                <a:lnTo>
                  <a:pt x="820" y="513"/>
                </a:lnTo>
                <a:lnTo>
                  <a:pt x="821" y="518"/>
                </a:lnTo>
                <a:lnTo>
                  <a:pt x="822" y="523"/>
                </a:lnTo>
                <a:lnTo>
                  <a:pt x="823" y="527"/>
                </a:lnTo>
                <a:lnTo>
                  <a:pt x="825" y="531"/>
                </a:lnTo>
                <a:lnTo>
                  <a:pt x="828" y="534"/>
                </a:lnTo>
                <a:lnTo>
                  <a:pt x="830" y="538"/>
                </a:lnTo>
                <a:lnTo>
                  <a:pt x="833" y="541"/>
                </a:lnTo>
                <a:lnTo>
                  <a:pt x="837" y="544"/>
                </a:lnTo>
                <a:lnTo>
                  <a:pt x="840" y="547"/>
                </a:lnTo>
                <a:lnTo>
                  <a:pt x="844" y="549"/>
                </a:lnTo>
                <a:lnTo>
                  <a:pt x="849" y="551"/>
                </a:lnTo>
                <a:lnTo>
                  <a:pt x="852" y="553"/>
                </a:lnTo>
                <a:lnTo>
                  <a:pt x="858" y="555"/>
                </a:lnTo>
                <a:lnTo>
                  <a:pt x="862" y="555"/>
                </a:lnTo>
                <a:lnTo>
                  <a:pt x="867" y="557"/>
                </a:lnTo>
                <a:lnTo>
                  <a:pt x="867" y="561"/>
                </a:lnTo>
                <a:lnTo>
                  <a:pt x="867" y="565"/>
                </a:lnTo>
                <a:lnTo>
                  <a:pt x="868" y="568"/>
                </a:lnTo>
                <a:lnTo>
                  <a:pt x="869" y="572"/>
                </a:lnTo>
                <a:lnTo>
                  <a:pt x="870" y="575"/>
                </a:lnTo>
                <a:lnTo>
                  <a:pt x="871" y="578"/>
                </a:lnTo>
                <a:lnTo>
                  <a:pt x="872" y="582"/>
                </a:lnTo>
                <a:lnTo>
                  <a:pt x="874" y="584"/>
                </a:lnTo>
                <a:lnTo>
                  <a:pt x="877" y="590"/>
                </a:lnTo>
                <a:lnTo>
                  <a:pt x="880" y="596"/>
                </a:lnTo>
                <a:lnTo>
                  <a:pt x="883" y="603"/>
                </a:lnTo>
                <a:lnTo>
                  <a:pt x="886" y="610"/>
                </a:lnTo>
                <a:lnTo>
                  <a:pt x="885" y="613"/>
                </a:lnTo>
                <a:lnTo>
                  <a:pt x="883" y="618"/>
                </a:lnTo>
                <a:lnTo>
                  <a:pt x="881" y="626"/>
                </a:lnTo>
                <a:lnTo>
                  <a:pt x="878" y="634"/>
                </a:lnTo>
                <a:lnTo>
                  <a:pt x="875" y="643"/>
                </a:lnTo>
                <a:lnTo>
                  <a:pt x="872" y="652"/>
                </a:lnTo>
                <a:lnTo>
                  <a:pt x="871" y="661"/>
                </a:lnTo>
                <a:lnTo>
                  <a:pt x="868" y="670"/>
                </a:lnTo>
                <a:lnTo>
                  <a:pt x="865" y="674"/>
                </a:lnTo>
                <a:lnTo>
                  <a:pt x="858" y="685"/>
                </a:lnTo>
                <a:lnTo>
                  <a:pt x="855" y="688"/>
                </a:lnTo>
                <a:lnTo>
                  <a:pt x="853" y="692"/>
                </a:lnTo>
                <a:lnTo>
                  <a:pt x="851" y="695"/>
                </a:lnTo>
                <a:lnTo>
                  <a:pt x="850" y="700"/>
                </a:lnTo>
                <a:lnTo>
                  <a:pt x="848" y="703"/>
                </a:lnTo>
                <a:lnTo>
                  <a:pt x="847" y="707"/>
                </a:lnTo>
                <a:lnTo>
                  <a:pt x="846" y="710"/>
                </a:lnTo>
                <a:lnTo>
                  <a:pt x="846" y="714"/>
                </a:lnTo>
                <a:lnTo>
                  <a:pt x="846" y="718"/>
                </a:lnTo>
                <a:lnTo>
                  <a:pt x="847" y="721"/>
                </a:lnTo>
                <a:lnTo>
                  <a:pt x="849" y="725"/>
                </a:lnTo>
                <a:lnTo>
                  <a:pt x="851" y="728"/>
                </a:lnTo>
                <a:lnTo>
                  <a:pt x="853" y="731"/>
                </a:lnTo>
                <a:lnTo>
                  <a:pt x="856" y="734"/>
                </a:lnTo>
                <a:lnTo>
                  <a:pt x="858" y="737"/>
                </a:lnTo>
                <a:lnTo>
                  <a:pt x="861" y="740"/>
                </a:lnTo>
                <a:lnTo>
                  <a:pt x="860" y="741"/>
                </a:lnTo>
                <a:lnTo>
                  <a:pt x="858" y="743"/>
                </a:lnTo>
                <a:lnTo>
                  <a:pt x="856" y="745"/>
                </a:lnTo>
                <a:lnTo>
                  <a:pt x="853" y="747"/>
                </a:lnTo>
                <a:lnTo>
                  <a:pt x="848" y="749"/>
                </a:lnTo>
                <a:lnTo>
                  <a:pt x="841" y="751"/>
                </a:lnTo>
                <a:lnTo>
                  <a:pt x="839" y="748"/>
                </a:lnTo>
                <a:lnTo>
                  <a:pt x="838" y="744"/>
                </a:lnTo>
                <a:lnTo>
                  <a:pt x="838" y="741"/>
                </a:lnTo>
                <a:lnTo>
                  <a:pt x="838" y="738"/>
                </a:lnTo>
                <a:lnTo>
                  <a:pt x="838" y="731"/>
                </a:lnTo>
                <a:lnTo>
                  <a:pt x="837" y="724"/>
                </a:lnTo>
                <a:lnTo>
                  <a:pt x="836" y="724"/>
                </a:lnTo>
                <a:lnTo>
                  <a:pt x="834" y="724"/>
                </a:lnTo>
                <a:lnTo>
                  <a:pt x="833" y="723"/>
                </a:lnTo>
                <a:lnTo>
                  <a:pt x="831" y="722"/>
                </a:lnTo>
                <a:lnTo>
                  <a:pt x="830" y="721"/>
                </a:lnTo>
                <a:lnTo>
                  <a:pt x="827" y="720"/>
                </a:lnTo>
                <a:lnTo>
                  <a:pt x="825" y="718"/>
                </a:lnTo>
                <a:lnTo>
                  <a:pt x="823" y="716"/>
                </a:lnTo>
                <a:lnTo>
                  <a:pt x="822" y="715"/>
                </a:lnTo>
                <a:lnTo>
                  <a:pt x="820" y="714"/>
                </a:lnTo>
                <a:lnTo>
                  <a:pt x="813" y="712"/>
                </a:lnTo>
                <a:lnTo>
                  <a:pt x="806" y="708"/>
                </a:lnTo>
                <a:lnTo>
                  <a:pt x="800" y="706"/>
                </a:lnTo>
                <a:lnTo>
                  <a:pt x="793" y="702"/>
                </a:lnTo>
                <a:lnTo>
                  <a:pt x="787" y="699"/>
                </a:lnTo>
                <a:lnTo>
                  <a:pt x="781" y="695"/>
                </a:lnTo>
                <a:lnTo>
                  <a:pt x="774" y="692"/>
                </a:lnTo>
                <a:lnTo>
                  <a:pt x="767" y="689"/>
                </a:lnTo>
                <a:lnTo>
                  <a:pt x="733" y="689"/>
                </a:lnTo>
                <a:lnTo>
                  <a:pt x="731" y="688"/>
                </a:lnTo>
                <a:lnTo>
                  <a:pt x="727" y="688"/>
                </a:lnTo>
                <a:lnTo>
                  <a:pt x="725" y="688"/>
                </a:lnTo>
                <a:lnTo>
                  <a:pt x="721" y="688"/>
                </a:lnTo>
                <a:lnTo>
                  <a:pt x="719" y="688"/>
                </a:lnTo>
                <a:lnTo>
                  <a:pt x="716" y="688"/>
                </a:lnTo>
                <a:lnTo>
                  <a:pt x="713" y="687"/>
                </a:lnTo>
                <a:lnTo>
                  <a:pt x="709" y="686"/>
                </a:lnTo>
                <a:lnTo>
                  <a:pt x="583" y="714"/>
                </a:lnTo>
                <a:lnTo>
                  <a:pt x="550" y="782"/>
                </a:lnTo>
                <a:lnTo>
                  <a:pt x="550" y="805"/>
                </a:lnTo>
                <a:lnTo>
                  <a:pt x="548" y="808"/>
                </a:lnTo>
                <a:lnTo>
                  <a:pt x="547" y="811"/>
                </a:lnTo>
                <a:lnTo>
                  <a:pt x="547" y="812"/>
                </a:lnTo>
                <a:lnTo>
                  <a:pt x="546" y="815"/>
                </a:lnTo>
                <a:lnTo>
                  <a:pt x="545" y="819"/>
                </a:lnTo>
                <a:lnTo>
                  <a:pt x="545" y="824"/>
                </a:lnTo>
                <a:lnTo>
                  <a:pt x="545" y="828"/>
                </a:lnTo>
                <a:lnTo>
                  <a:pt x="545" y="832"/>
                </a:lnTo>
                <a:lnTo>
                  <a:pt x="545" y="835"/>
                </a:lnTo>
                <a:lnTo>
                  <a:pt x="545" y="838"/>
                </a:lnTo>
                <a:lnTo>
                  <a:pt x="544" y="840"/>
                </a:lnTo>
                <a:lnTo>
                  <a:pt x="543" y="843"/>
                </a:lnTo>
                <a:lnTo>
                  <a:pt x="540" y="851"/>
                </a:lnTo>
                <a:lnTo>
                  <a:pt x="538" y="859"/>
                </a:lnTo>
                <a:lnTo>
                  <a:pt x="535" y="865"/>
                </a:lnTo>
                <a:lnTo>
                  <a:pt x="533" y="871"/>
                </a:lnTo>
                <a:lnTo>
                  <a:pt x="531" y="878"/>
                </a:lnTo>
                <a:lnTo>
                  <a:pt x="528" y="885"/>
                </a:lnTo>
                <a:lnTo>
                  <a:pt x="526" y="893"/>
                </a:lnTo>
                <a:lnTo>
                  <a:pt x="524" y="903"/>
                </a:lnTo>
                <a:lnTo>
                  <a:pt x="521" y="902"/>
                </a:lnTo>
                <a:lnTo>
                  <a:pt x="520" y="901"/>
                </a:lnTo>
                <a:lnTo>
                  <a:pt x="519" y="899"/>
                </a:lnTo>
                <a:lnTo>
                  <a:pt x="518" y="897"/>
                </a:lnTo>
                <a:lnTo>
                  <a:pt x="516" y="893"/>
                </a:lnTo>
                <a:lnTo>
                  <a:pt x="513" y="888"/>
                </a:lnTo>
                <a:lnTo>
                  <a:pt x="436" y="888"/>
                </a:lnTo>
                <a:lnTo>
                  <a:pt x="409" y="950"/>
                </a:lnTo>
                <a:lnTo>
                  <a:pt x="406" y="942"/>
                </a:lnTo>
                <a:lnTo>
                  <a:pt x="402" y="936"/>
                </a:lnTo>
                <a:lnTo>
                  <a:pt x="398" y="930"/>
                </a:lnTo>
                <a:lnTo>
                  <a:pt x="395" y="924"/>
                </a:lnTo>
                <a:lnTo>
                  <a:pt x="390" y="919"/>
                </a:lnTo>
                <a:lnTo>
                  <a:pt x="387" y="914"/>
                </a:lnTo>
                <a:lnTo>
                  <a:pt x="382" y="907"/>
                </a:lnTo>
                <a:lnTo>
                  <a:pt x="378" y="900"/>
                </a:lnTo>
                <a:lnTo>
                  <a:pt x="313" y="900"/>
                </a:lnTo>
                <a:lnTo>
                  <a:pt x="311" y="899"/>
                </a:lnTo>
                <a:lnTo>
                  <a:pt x="309" y="897"/>
                </a:lnTo>
                <a:lnTo>
                  <a:pt x="307" y="896"/>
                </a:lnTo>
                <a:lnTo>
                  <a:pt x="306" y="894"/>
                </a:lnTo>
                <a:lnTo>
                  <a:pt x="302" y="890"/>
                </a:lnTo>
                <a:lnTo>
                  <a:pt x="299" y="886"/>
                </a:lnTo>
                <a:lnTo>
                  <a:pt x="298" y="883"/>
                </a:lnTo>
                <a:lnTo>
                  <a:pt x="296" y="881"/>
                </a:lnTo>
                <a:lnTo>
                  <a:pt x="293" y="880"/>
                </a:lnTo>
                <a:lnTo>
                  <a:pt x="292" y="878"/>
                </a:lnTo>
                <a:lnTo>
                  <a:pt x="290" y="877"/>
                </a:lnTo>
                <a:lnTo>
                  <a:pt x="287" y="875"/>
                </a:lnTo>
                <a:lnTo>
                  <a:pt x="285" y="874"/>
                </a:lnTo>
                <a:lnTo>
                  <a:pt x="282" y="874"/>
                </a:lnTo>
                <a:lnTo>
                  <a:pt x="280" y="874"/>
                </a:lnTo>
                <a:lnTo>
                  <a:pt x="278" y="875"/>
                </a:lnTo>
                <a:lnTo>
                  <a:pt x="277" y="876"/>
                </a:lnTo>
                <a:lnTo>
                  <a:pt x="276" y="878"/>
                </a:lnTo>
                <a:lnTo>
                  <a:pt x="275" y="879"/>
                </a:lnTo>
                <a:lnTo>
                  <a:pt x="274" y="880"/>
                </a:lnTo>
                <a:lnTo>
                  <a:pt x="273" y="882"/>
                </a:lnTo>
                <a:lnTo>
                  <a:pt x="272" y="884"/>
                </a:lnTo>
                <a:lnTo>
                  <a:pt x="271" y="888"/>
                </a:lnTo>
                <a:lnTo>
                  <a:pt x="271" y="893"/>
                </a:lnTo>
                <a:lnTo>
                  <a:pt x="270" y="896"/>
                </a:lnTo>
                <a:lnTo>
                  <a:pt x="268" y="900"/>
                </a:lnTo>
                <a:lnTo>
                  <a:pt x="267" y="901"/>
                </a:lnTo>
                <a:lnTo>
                  <a:pt x="265" y="901"/>
                </a:lnTo>
                <a:lnTo>
                  <a:pt x="264" y="901"/>
                </a:lnTo>
                <a:lnTo>
                  <a:pt x="263" y="902"/>
                </a:lnTo>
                <a:lnTo>
                  <a:pt x="259" y="902"/>
                </a:lnTo>
                <a:lnTo>
                  <a:pt x="256" y="902"/>
                </a:lnTo>
                <a:lnTo>
                  <a:pt x="252" y="902"/>
                </a:lnTo>
                <a:lnTo>
                  <a:pt x="249" y="903"/>
                </a:lnTo>
                <a:lnTo>
                  <a:pt x="247" y="903"/>
                </a:lnTo>
                <a:lnTo>
                  <a:pt x="246" y="904"/>
                </a:lnTo>
                <a:lnTo>
                  <a:pt x="244" y="905"/>
                </a:lnTo>
                <a:lnTo>
                  <a:pt x="243" y="907"/>
                </a:lnTo>
                <a:lnTo>
                  <a:pt x="236" y="920"/>
                </a:lnTo>
                <a:lnTo>
                  <a:pt x="229" y="931"/>
                </a:lnTo>
                <a:lnTo>
                  <a:pt x="225" y="936"/>
                </a:lnTo>
                <a:lnTo>
                  <a:pt x="221" y="941"/>
                </a:lnTo>
                <a:lnTo>
                  <a:pt x="219" y="943"/>
                </a:lnTo>
                <a:lnTo>
                  <a:pt x="216" y="945"/>
                </a:lnTo>
                <a:lnTo>
                  <a:pt x="215" y="947"/>
                </a:lnTo>
                <a:lnTo>
                  <a:pt x="212" y="949"/>
                </a:lnTo>
                <a:lnTo>
                  <a:pt x="209" y="950"/>
                </a:lnTo>
                <a:lnTo>
                  <a:pt x="207" y="951"/>
                </a:lnTo>
                <a:lnTo>
                  <a:pt x="203" y="952"/>
                </a:lnTo>
                <a:lnTo>
                  <a:pt x="201" y="953"/>
                </a:lnTo>
                <a:lnTo>
                  <a:pt x="198" y="953"/>
                </a:lnTo>
                <a:lnTo>
                  <a:pt x="195" y="954"/>
                </a:lnTo>
                <a:lnTo>
                  <a:pt x="191" y="954"/>
                </a:lnTo>
                <a:lnTo>
                  <a:pt x="187" y="954"/>
                </a:lnTo>
                <a:lnTo>
                  <a:pt x="181" y="954"/>
                </a:lnTo>
                <a:lnTo>
                  <a:pt x="177" y="955"/>
                </a:lnTo>
                <a:lnTo>
                  <a:pt x="175" y="955"/>
                </a:lnTo>
                <a:lnTo>
                  <a:pt x="173" y="955"/>
                </a:lnTo>
                <a:lnTo>
                  <a:pt x="170" y="955"/>
                </a:lnTo>
                <a:lnTo>
                  <a:pt x="167" y="954"/>
                </a:lnTo>
                <a:lnTo>
                  <a:pt x="166" y="945"/>
                </a:lnTo>
                <a:lnTo>
                  <a:pt x="165" y="937"/>
                </a:lnTo>
                <a:lnTo>
                  <a:pt x="164" y="928"/>
                </a:lnTo>
                <a:lnTo>
                  <a:pt x="162" y="921"/>
                </a:lnTo>
                <a:lnTo>
                  <a:pt x="161" y="912"/>
                </a:lnTo>
                <a:lnTo>
                  <a:pt x="158" y="904"/>
                </a:lnTo>
                <a:lnTo>
                  <a:pt x="155" y="895"/>
                </a:lnTo>
                <a:lnTo>
                  <a:pt x="153" y="887"/>
                </a:lnTo>
                <a:lnTo>
                  <a:pt x="149" y="880"/>
                </a:lnTo>
                <a:lnTo>
                  <a:pt x="146" y="872"/>
                </a:lnTo>
                <a:lnTo>
                  <a:pt x="142" y="864"/>
                </a:lnTo>
                <a:lnTo>
                  <a:pt x="139" y="856"/>
                </a:lnTo>
                <a:lnTo>
                  <a:pt x="132" y="841"/>
                </a:lnTo>
                <a:lnTo>
                  <a:pt x="125" y="827"/>
                </a:lnTo>
                <a:lnTo>
                  <a:pt x="123" y="825"/>
                </a:lnTo>
                <a:lnTo>
                  <a:pt x="120" y="824"/>
                </a:lnTo>
                <a:lnTo>
                  <a:pt x="117" y="822"/>
                </a:lnTo>
                <a:lnTo>
                  <a:pt x="113" y="819"/>
                </a:lnTo>
                <a:lnTo>
                  <a:pt x="110" y="817"/>
                </a:lnTo>
                <a:lnTo>
                  <a:pt x="106" y="815"/>
                </a:lnTo>
                <a:lnTo>
                  <a:pt x="104" y="813"/>
                </a:lnTo>
                <a:lnTo>
                  <a:pt x="103" y="812"/>
                </a:lnTo>
                <a:lnTo>
                  <a:pt x="104" y="811"/>
                </a:lnTo>
                <a:lnTo>
                  <a:pt x="104" y="809"/>
                </a:lnTo>
                <a:lnTo>
                  <a:pt x="105" y="808"/>
                </a:lnTo>
                <a:lnTo>
                  <a:pt x="106" y="806"/>
                </a:lnTo>
                <a:lnTo>
                  <a:pt x="109" y="805"/>
                </a:lnTo>
                <a:lnTo>
                  <a:pt x="112" y="804"/>
                </a:lnTo>
                <a:lnTo>
                  <a:pt x="109" y="800"/>
                </a:lnTo>
                <a:lnTo>
                  <a:pt x="105" y="797"/>
                </a:lnTo>
                <a:lnTo>
                  <a:pt x="101" y="793"/>
                </a:lnTo>
                <a:lnTo>
                  <a:pt x="99" y="792"/>
                </a:lnTo>
                <a:lnTo>
                  <a:pt x="99" y="790"/>
                </a:lnTo>
                <a:lnTo>
                  <a:pt x="98" y="789"/>
                </a:lnTo>
                <a:lnTo>
                  <a:pt x="97" y="788"/>
                </a:lnTo>
                <a:lnTo>
                  <a:pt x="97" y="786"/>
                </a:lnTo>
                <a:lnTo>
                  <a:pt x="97" y="785"/>
                </a:lnTo>
                <a:lnTo>
                  <a:pt x="98" y="783"/>
                </a:lnTo>
                <a:lnTo>
                  <a:pt x="99" y="781"/>
                </a:lnTo>
                <a:lnTo>
                  <a:pt x="99" y="778"/>
                </a:lnTo>
                <a:lnTo>
                  <a:pt x="97" y="777"/>
                </a:lnTo>
                <a:lnTo>
                  <a:pt x="94" y="776"/>
                </a:lnTo>
                <a:lnTo>
                  <a:pt x="92" y="775"/>
                </a:lnTo>
                <a:lnTo>
                  <a:pt x="92" y="774"/>
                </a:lnTo>
                <a:lnTo>
                  <a:pt x="92" y="772"/>
                </a:lnTo>
                <a:lnTo>
                  <a:pt x="92" y="769"/>
                </a:lnTo>
                <a:lnTo>
                  <a:pt x="92" y="769"/>
                </a:lnTo>
                <a:lnTo>
                  <a:pt x="92" y="767"/>
                </a:lnTo>
                <a:lnTo>
                  <a:pt x="92" y="766"/>
                </a:lnTo>
                <a:lnTo>
                  <a:pt x="92" y="764"/>
                </a:lnTo>
                <a:lnTo>
                  <a:pt x="94" y="762"/>
                </a:lnTo>
                <a:lnTo>
                  <a:pt x="97" y="762"/>
                </a:lnTo>
                <a:lnTo>
                  <a:pt x="103" y="759"/>
                </a:lnTo>
                <a:lnTo>
                  <a:pt x="109" y="758"/>
                </a:lnTo>
                <a:lnTo>
                  <a:pt x="108" y="755"/>
                </a:lnTo>
                <a:lnTo>
                  <a:pt x="108" y="751"/>
                </a:lnTo>
                <a:lnTo>
                  <a:pt x="107" y="748"/>
                </a:lnTo>
                <a:lnTo>
                  <a:pt x="105" y="744"/>
                </a:lnTo>
                <a:lnTo>
                  <a:pt x="104" y="741"/>
                </a:lnTo>
                <a:lnTo>
                  <a:pt x="101" y="739"/>
                </a:lnTo>
                <a:lnTo>
                  <a:pt x="98" y="736"/>
                </a:lnTo>
                <a:lnTo>
                  <a:pt x="94" y="734"/>
                </a:lnTo>
                <a:lnTo>
                  <a:pt x="96" y="731"/>
                </a:lnTo>
                <a:lnTo>
                  <a:pt x="98" y="728"/>
                </a:lnTo>
                <a:lnTo>
                  <a:pt x="99" y="725"/>
                </a:lnTo>
                <a:lnTo>
                  <a:pt x="101" y="722"/>
                </a:lnTo>
                <a:lnTo>
                  <a:pt x="104" y="720"/>
                </a:lnTo>
                <a:lnTo>
                  <a:pt x="106" y="717"/>
                </a:lnTo>
                <a:lnTo>
                  <a:pt x="109" y="714"/>
                </a:lnTo>
                <a:lnTo>
                  <a:pt x="112" y="713"/>
                </a:lnTo>
                <a:lnTo>
                  <a:pt x="110" y="708"/>
                </a:lnTo>
                <a:lnTo>
                  <a:pt x="107" y="703"/>
                </a:lnTo>
                <a:lnTo>
                  <a:pt x="106" y="701"/>
                </a:lnTo>
                <a:lnTo>
                  <a:pt x="105" y="700"/>
                </a:lnTo>
                <a:lnTo>
                  <a:pt x="104" y="698"/>
                </a:lnTo>
                <a:lnTo>
                  <a:pt x="102" y="697"/>
                </a:lnTo>
                <a:lnTo>
                  <a:pt x="99" y="696"/>
                </a:lnTo>
                <a:lnTo>
                  <a:pt x="98" y="696"/>
                </a:lnTo>
                <a:lnTo>
                  <a:pt x="95" y="695"/>
                </a:lnTo>
                <a:lnTo>
                  <a:pt x="94" y="695"/>
                </a:lnTo>
                <a:lnTo>
                  <a:pt x="90" y="695"/>
                </a:lnTo>
                <a:lnTo>
                  <a:pt x="86" y="696"/>
                </a:lnTo>
                <a:lnTo>
                  <a:pt x="83" y="696"/>
                </a:lnTo>
                <a:lnTo>
                  <a:pt x="80" y="696"/>
                </a:lnTo>
                <a:lnTo>
                  <a:pt x="78" y="695"/>
                </a:lnTo>
                <a:lnTo>
                  <a:pt x="78" y="694"/>
                </a:lnTo>
                <a:lnTo>
                  <a:pt x="76" y="693"/>
                </a:lnTo>
                <a:lnTo>
                  <a:pt x="75" y="692"/>
                </a:lnTo>
                <a:lnTo>
                  <a:pt x="73" y="688"/>
                </a:lnTo>
                <a:lnTo>
                  <a:pt x="71" y="684"/>
                </a:lnTo>
                <a:lnTo>
                  <a:pt x="69" y="680"/>
                </a:lnTo>
                <a:lnTo>
                  <a:pt x="67" y="677"/>
                </a:lnTo>
                <a:lnTo>
                  <a:pt x="64" y="669"/>
                </a:lnTo>
                <a:lnTo>
                  <a:pt x="62" y="661"/>
                </a:lnTo>
                <a:lnTo>
                  <a:pt x="58" y="646"/>
                </a:lnTo>
                <a:lnTo>
                  <a:pt x="55" y="632"/>
                </a:lnTo>
                <a:lnTo>
                  <a:pt x="53" y="624"/>
                </a:lnTo>
                <a:lnTo>
                  <a:pt x="51" y="618"/>
                </a:lnTo>
                <a:lnTo>
                  <a:pt x="49" y="611"/>
                </a:lnTo>
                <a:lnTo>
                  <a:pt x="46" y="605"/>
                </a:lnTo>
                <a:lnTo>
                  <a:pt x="43" y="602"/>
                </a:lnTo>
                <a:lnTo>
                  <a:pt x="42" y="598"/>
                </a:lnTo>
                <a:lnTo>
                  <a:pt x="39" y="596"/>
                </a:lnTo>
                <a:lnTo>
                  <a:pt x="37" y="592"/>
                </a:lnTo>
                <a:lnTo>
                  <a:pt x="34" y="589"/>
                </a:lnTo>
                <a:lnTo>
                  <a:pt x="31" y="586"/>
                </a:lnTo>
                <a:lnTo>
                  <a:pt x="28" y="583"/>
                </a:lnTo>
                <a:lnTo>
                  <a:pt x="24" y="581"/>
                </a:lnTo>
                <a:lnTo>
                  <a:pt x="26" y="581"/>
                </a:lnTo>
                <a:close/>
              </a:path>
            </a:pathLst>
          </a:custGeom>
          <a:solidFill>
            <a:srgbClr val="00f00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4" name=""/>
          <p:cNvSpPr/>
          <p:nvPr/>
        </p:nvSpPr>
        <p:spPr>
          <a:xfrm>
            <a:off x="1538280" y="2128680"/>
            <a:ext cx="30240" cy="41400"/>
          </a:xfrm>
          <a:custGeom>
            <a:avLst/>
            <a:gdLst/>
            <a:ahLst/>
            <a:rect l="l" t="t" r="r" b="b"/>
            <a:pathLst>
              <a:path w="19" h="26">
                <a:moveTo>
                  <a:pt x="0" y="0"/>
                </a:moveTo>
                <a:lnTo>
                  <a:pt x="0" y="2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3" y="13"/>
                </a:lnTo>
                <a:lnTo>
                  <a:pt x="5" y="14"/>
                </a:lnTo>
                <a:lnTo>
                  <a:pt x="7" y="17"/>
                </a:lnTo>
                <a:lnTo>
                  <a:pt x="7" y="20"/>
                </a:lnTo>
                <a:lnTo>
                  <a:pt x="7" y="20"/>
                </a:lnTo>
                <a:lnTo>
                  <a:pt x="8" y="22"/>
                </a:lnTo>
                <a:lnTo>
                  <a:pt x="8" y="24"/>
                </a:lnTo>
                <a:lnTo>
                  <a:pt x="8" y="26"/>
                </a:lnTo>
                <a:lnTo>
                  <a:pt x="19" y="26"/>
                </a:lnTo>
                <a:lnTo>
                  <a:pt x="19" y="23"/>
                </a:lnTo>
                <a:lnTo>
                  <a:pt x="18" y="20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4" y="10"/>
                </a:lnTo>
                <a:lnTo>
                  <a:pt x="12" y="7"/>
                </a:lnTo>
                <a:lnTo>
                  <a:pt x="11" y="6"/>
                </a:lnTo>
                <a:lnTo>
                  <a:pt x="10" y="5"/>
                </a:lnTo>
                <a:lnTo>
                  <a:pt x="10" y="4"/>
                </a:lnTo>
                <a:lnTo>
                  <a:pt x="10" y="3"/>
                </a:lnTo>
                <a:lnTo>
                  <a:pt x="10" y="2"/>
                </a:lnTo>
                <a:lnTo>
                  <a:pt x="9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5" name=""/>
          <p:cNvSpPr/>
          <p:nvPr/>
        </p:nvSpPr>
        <p:spPr>
          <a:xfrm>
            <a:off x="1539720" y="2084400"/>
            <a:ext cx="47880" cy="54000"/>
          </a:xfrm>
          <a:custGeom>
            <a:avLst/>
            <a:gdLst/>
            <a:ahLst/>
            <a:rect l="l" t="t" r="r" b="b"/>
            <a:pathLst>
              <a:path w="30" h="34">
                <a:moveTo>
                  <a:pt x="23" y="0"/>
                </a:moveTo>
                <a:lnTo>
                  <a:pt x="23" y="0"/>
                </a:lnTo>
                <a:lnTo>
                  <a:pt x="18" y="5"/>
                </a:lnTo>
                <a:lnTo>
                  <a:pt x="11" y="14"/>
                </a:lnTo>
                <a:lnTo>
                  <a:pt x="3" y="23"/>
                </a:lnTo>
                <a:lnTo>
                  <a:pt x="0" y="28"/>
                </a:lnTo>
                <a:lnTo>
                  <a:pt x="8" y="34"/>
                </a:lnTo>
                <a:lnTo>
                  <a:pt x="11" y="29"/>
                </a:lnTo>
                <a:lnTo>
                  <a:pt x="19" y="21"/>
                </a:lnTo>
                <a:lnTo>
                  <a:pt x="26" y="12"/>
                </a:lnTo>
                <a:lnTo>
                  <a:pt x="30" y="7"/>
                </a:lnTo>
                <a:lnTo>
                  <a:pt x="30" y="7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6" name=""/>
          <p:cNvSpPr/>
          <p:nvPr/>
        </p:nvSpPr>
        <p:spPr>
          <a:xfrm>
            <a:off x="1576440" y="2022480"/>
            <a:ext cx="58680" cy="74520"/>
          </a:xfrm>
          <a:custGeom>
            <a:avLst/>
            <a:gdLst/>
            <a:ahLst/>
            <a:rect l="l" t="t" r="r" b="b"/>
            <a:pathLst>
              <a:path w="37" h="47">
                <a:moveTo>
                  <a:pt x="26" y="4"/>
                </a:moveTo>
                <a:lnTo>
                  <a:pt x="29" y="0"/>
                </a:lnTo>
                <a:lnTo>
                  <a:pt x="26" y="1"/>
                </a:lnTo>
                <a:lnTo>
                  <a:pt x="24" y="3"/>
                </a:lnTo>
                <a:lnTo>
                  <a:pt x="22" y="6"/>
                </a:lnTo>
                <a:lnTo>
                  <a:pt x="19" y="8"/>
                </a:lnTo>
                <a:lnTo>
                  <a:pt x="16" y="15"/>
                </a:lnTo>
                <a:lnTo>
                  <a:pt x="13" y="20"/>
                </a:lnTo>
                <a:lnTo>
                  <a:pt x="10" y="26"/>
                </a:lnTo>
                <a:lnTo>
                  <a:pt x="7" y="31"/>
                </a:lnTo>
                <a:lnTo>
                  <a:pt x="5" y="33"/>
                </a:lnTo>
                <a:lnTo>
                  <a:pt x="3" y="36"/>
                </a:lnTo>
                <a:lnTo>
                  <a:pt x="2" y="37"/>
                </a:lnTo>
                <a:lnTo>
                  <a:pt x="0" y="39"/>
                </a:lnTo>
                <a:lnTo>
                  <a:pt x="7" y="47"/>
                </a:lnTo>
                <a:lnTo>
                  <a:pt x="10" y="44"/>
                </a:lnTo>
                <a:lnTo>
                  <a:pt x="11" y="42"/>
                </a:lnTo>
                <a:lnTo>
                  <a:pt x="14" y="39"/>
                </a:lnTo>
                <a:lnTo>
                  <a:pt x="16" y="36"/>
                </a:lnTo>
                <a:lnTo>
                  <a:pt x="19" y="30"/>
                </a:lnTo>
                <a:lnTo>
                  <a:pt x="22" y="24"/>
                </a:lnTo>
                <a:lnTo>
                  <a:pt x="24" y="19"/>
                </a:lnTo>
                <a:lnTo>
                  <a:pt x="28" y="15"/>
                </a:lnTo>
                <a:lnTo>
                  <a:pt x="30" y="13"/>
                </a:lnTo>
                <a:lnTo>
                  <a:pt x="31" y="11"/>
                </a:lnTo>
                <a:lnTo>
                  <a:pt x="32" y="9"/>
                </a:lnTo>
                <a:lnTo>
                  <a:pt x="34" y="8"/>
                </a:lnTo>
                <a:lnTo>
                  <a:pt x="37" y="4"/>
                </a:lnTo>
                <a:lnTo>
                  <a:pt x="26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7" name=""/>
          <p:cNvSpPr/>
          <p:nvPr/>
        </p:nvSpPr>
        <p:spPr>
          <a:xfrm>
            <a:off x="1627200" y="20289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8" name=""/>
          <p:cNvSpPr/>
          <p:nvPr/>
        </p:nvSpPr>
        <p:spPr>
          <a:xfrm>
            <a:off x="1617840" y="2006640"/>
            <a:ext cx="1728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5" y="0"/>
                </a:moveTo>
                <a:lnTo>
                  <a:pt x="0" y="5"/>
                </a:lnTo>
                <a:lnTo>
                  <a:pt x="0" y="14"/>
                </a:lnTo>
                <a:lnTo>
                  <a:pt x="11" y="14"/>
                </a:lnTo>
                <a:lnTo>
                  <a:pt x="11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29" name=""/>
          <p:cNvSpPr/>
          <p:nvPr/>
        </p:nvSpPr>
        <p:spPr>
          <a:xfrm>
            <a:off x="1627200" y="200664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0" name=""/>
          <p:cNvSpPr/>
          <p:nvPr/>
        </p:nvSpPr>
        <p:spPr>
          <a:xfrm>
            <a:off x="1549440" y="1943280"/>
            <a:ext cx="77760" cy="80640"/>
          </a:xfrm>
          <a:custGeom>
            <a:avLst/>
            <a:gdLst/>
            <a:ahLst/>
            <a:rect l="l" t="t" r="r" b="b"/>
            <a:pathLst>
              <a:path w="49" h="51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2" y="13"/>
                </a:lnTo>
                <a:lnTo>
                  <a:pt x="4" y="17"/>
                </a:lnTo>
                <a:lnTo>
                  <a:pt x="4" y="22"/>
                </a:lnTo>
                <a:lnTo>
                  <a:pt x="7" y="26"/>
                </a:lnTo>
                <a:lnTo>
                  <a:pt x="10" y="31"/>
                </a:lnTo>
                <a:lnTo>
                  <a:pt x="12" y="34"/>
                </a:lnTo>
                <a:lnTo>
                  <a:pt x="15" y="37"/>
                </a:lnTo>
                <a:lnTo>
                  <a:pt x="19" y="41"/>
                </a:lnTo>
                <a:lnTo>
                  <a:pt x="23" y="44"/>
                </a:lnTo>
                <a:lnTo>
                  <a:pt x="27" y="46"/>
                </a:lnTo>
                <a:lnTo>
                  <a:pt x="32" y="48"/>
                </a:lnTo>
                <a:lnTo>
                  <a:pt x="38" y="50"/>
                </a:lnTo>
                <a:lnTo>
                  <a:pt x="43" y="51"/>
                </a:lnTo>
                <a:lnTo>
                  <a:pt x="49" y="51"/>
                </a:lnTo>
                <a:lnTo>
                  <a:pt x="49" y="41"/>
                </a:lnTo>
                <a:lnTo>
                  <a:pt x="44" y="40"/>
                </a:lnTo>
                <a:lnTo>
                  <a:pt x="39" y="39"/>
                </a:lnTo>
                <a:lnTo>
                  <a:pt x="35" y="38"/>
                </a:lnTo>
                <a:lnTo>
                  <a:pt x="31" y="37"/>
                </a:lnTo>
                <a:lnTo>
                  <a:pt x="29" y="35"/>
                </a:lnTo>
                <a:lnTo>
                  <a:pt x="25" y="33"/>
                </a:lnTo>
                <a:lnTo>
                  <a:pt x="23" y="31"/>
                </a:lnTo>
                <a:lnTo>
                  <a:pt x="20" y="28"/>
                </a:lnTo>
                <a:lnTo>
                  <a:pt x="17" y="24"/>
                </a:lnTo>
                <a:lnTo>
                  <a:pt x="16" y="22"/>
                </a:lnTo>
                <a:lnTo>
                  <a:pt x="14" y="18"/>
                </a:lnTo>
                <a:lnTo>
                  <a:pt x="13" y="15"/>
                </a:lnTo>
                <a:lnTo>
                  <a:pt x="11" y="11"/>
                </a:lnTo>
                <a:lnTo>
                  <a:pt x="11" y="7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3840" bIns="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1" name=""/>
          <p:cNvSpPr/>
          <p:nvPr/>
        </p:nvSpPr>
        <p:spPr>
          <a:xfrm>
            <a:off x="1549440" y="1900080"/>
            <a:ext cx="46080" cy="43200"/>
          </a:xfrm>
          <a:custGeom>
            <a:avLst/>
            <a:gdLst/>
            <a:ahLst/>
            <a:rect l="l" t="t" r="r" b="b"/>
            <a:pathLst>
              <a:path w="29" h="27">
                <a:moveTo>
                  <a:pt x="19" y="0"/>
                </a:moveTo>
                <a:lnTo>
                  <a:pt x="19" y="0"/>
                </a:lnTo>
                <a:lnTo>
                  <a:pt x="19" y="1"/>
                </a:lnTo>
                <a:lnTo>
                  <a:pt x="19" y="2"/>
                </a:lnTo>
                <a:lnTo>
                  <a:pt x="18" y="3"/>
                </a:lnTo>
                <a:lnTo>
                  <a:pt x="17" y="4"/>
                </a:lnTo>
                <a:lnTo>
                  <a:pt x="14" y="6"/>
                </a:lnTo>
                <a:lnTo>
                  <a:pt x="11" y="9"/>
                </a:lnTo>
                <a:lnTo>
                  <a:pt x="7" y="12"/>
                </a:lnTo>
                <a:lnTo>
                  <a:pt x="4" y="16"/>
                </a:lnTo>
                <a:lnTo>
                  <a:pt x="2" y="17"/>
                </a:lnTo>
                <a:lnTo>
                  <a:pt x="0" y="21"/>
                </a:lnTo>
                <a:lnTo>
                  <a:pt x="0" y="23"/>
                </a:lnTo>
                <a:lnTo>
                  <a:pt x="0" y="27"/>
                </a:lnTo>
                <a:lnTo>
                  <a:pt x="10" y="27"/>
                </a:lnTo>
                <a:lnTo>
                  <a:pt x="10" y="25"/>
                </a:lnTo>
                <a:lnTo>
                  <a:pt x="11" y="23"/>
                </a:lnTo>
                <a:lnTo>
                  <a:pt x="11" y="23"/>
                </a:lnTo>
                <a:lnTo>
                  <a:pt x="12" y="22"/>
                </a:lnTo>
                <a:lnTo>
                  <a:pt x="14" y="19"/>
                </a:lnTo>
                <a:lnTo>
                  <a:pt x="18" y="16"/>
                </a:lnTo>
                <a:lnTo>
                  <a:pt x="21" y="14"/>
                </a:lnTo>
                <a:lnTo>
                  <a:pt x="25" y="10"/>
                </a:lnTo>
                <a:lnTo>
                  <a:pt x="27" y="9"/>
                </a:lnTo>
                <a:lnTo>
                  <a:pt x="28" y="6"/>
                </a:lnTo>
                <a:lnTo>
                  <a:pt x="29" y="3"/>
                </a:lnTo>
                <a:lnTo>
                  <a:pt x="29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2" name=""/>
          <p:cNvSpPr/>
          <p:nvPr/>
        </p:nvSpPr>
        <p:spPr>
          <a:xfrm>
            <a:off x="1554120" y="1860480"/>
            <a:ext cx="41400" cy="39600"/>
          </a:xfrm>
          <a:custGeom>
            <a:avLst/>
            <a:gdLst/>
            <a:ahLst/>
            <a:rect l="l" t="t" r="r" b="b"/>
            <a:pathLst>
              <a:path w="26" h="2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2" y="8"/>
                </a:lnTo>
                <a:lnTo>
                  <a:pt x="3" y="11"/>
                </a:lnTo>
                <a:lnTo>
                  <a:pt x="6" y="14"/>
                </a:lnTo>
                <a:lnTo>
                  <a:pt x="9" y="18"/>
                </a:lnTo>
                <a:lnTo>
                  <a:pt x="12" y="20"/>
                </a:lnTo>
                <a:lnTo>
                  <a:pt x="14" y="23"/>
                </a:lnTo>
                <a:lnTo>
                  <a:pt x="15" y="23"/>
                </a:lnTo>
                <a:lnTo>
                  <a:pt x="15" y="24"/>
                </a:lnTo>
                <a:lnTo>
                  <a:pt x="15" y="25"/>
                </a:lnTo>
                <a:lnTo>
                  <a:pt x="26" y="25"/>
                </a:lnTo>
                <a:lnTo>
                  <a:pt x="26" y="22"/>
                </a:lnTo>
                <a:lnTo>
                  <a:pt x="25" y="20"/>
                </a:lnTo>
                <a:lnTo>
                  <a:pt x="23" y="18"/>
                </a:lnTo>
                <a:lnTo>
                  <a:pt x="22" y="16"/>
                </a:lnTo>
                <a:lnTo>
                  <a:pt x="19" y="13"/>
                </a:lnTo>
                <a:lnTo>
                  <a:pt x="16" y="11"/>
                </a:lnTo>
                <a:lnTo>
                  <a:pt x="13" y="8"/>
                </a:lnTo>
                <a:lnTo>
                  <a:pt x="12" y="6"/>
                </a:lnTo>
                <a:lnTo>
                  <a:pt x="11" y="4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3" name=""/>
          <p:cNvSpPr/>
          <p:nvPr/>
        </p:nvSpPr>
        <p:spPr>
          <a:xfrm>
            <a:off x="1554120" y="1766880"/>
            <a:ext cx="69840" cy="93600"/>
          </a:xfrm>
          <a:custGeom>
            <a:avLst/>
            <a:gdLst/>
            <a:ahLst/>
            <a:rect l="l" t="t" r="r" b="b"/>
            <a:pathLst>
              <a:path w="44" h="59">
                <a:moveTo>
                  <a:pt x="36" y="9"/>
                </a:moveTo>
                <a:lnTo>
                  <a:pt x="33" y="3"/>
                </a:lnTo>
                <a:lnTo>
                  <a:pt x="32" y="6"/>
                </a:lnTo>
                <a:lnTo>
                  <a:pt x="31" y="9"/>
                </a:lnTo>
                <a:lnTo>
                  <a:pt x="30" y="12"/>
                </a:lnTo>
                <a:lnTo>
                  <a:pt x="28" y="15"/>
                </a:lnTo>
                <a:lnTo>
                  <a:pt x="23" y="22"/>
                </a:lnTo>
                <a:lnTo>
                  <a:pt x="17" y="28"/>
                </a:lnTo>
                <a:lnTo>
                  <a:pt x="14" y="32"/>
                </a:lnTo>
                <a:lnTo>
                  <a:pt x="10" y="35"/>
                </a:lnTo>
                <a:lnTo>
                  <a:pt x="9" y="38"/>
                </a:lnTo>
                <a:lnTo>
                  <a:pt x="6" y="42"/>
                </a:lnTo>
                <a:lnTo>
                  <a:pt x="4" y="46"/>
                </a:lnTo>
                <a:lnTo>
                  <a:pt x="2" y="51"/>
                </a:lnTo>
                <a:lnTo>
                  <a:pt x="1" y="54"/>
                </a:lnTo>
                <a:lnTo>
                  <a:pt x="0" y="59"/>
                </a:lnTo>
                <a:lnTo>
                  <a:pt x="10" y="59"/>
                </a:lnTo>
                <a:lnTo>
                  <a:pt x="10" y="56"/>
                </a:lnTo>
                <a:lnTo>
                  <a:pt x="11" y="53"/>
                </a:lnTo>
                <a:lnTo>
                  <a:pt x="12" y="51"/>
                </a:lnTo>
                <a:lnTo>
                  <a:pt x="14" y="47"/>
                </a:lnTo>
                <a:lnTo>
                  <a:pt x="17" y="45"/>
                </a:lnTo>
                <a:lnTo>
                  <a:pt x="19" y="41"/>
                </a:lnTo>
                <a:lnTo>
                  <a:pt x="22" y="38"/>
                </a:lnTo>
                <a:lnTo>
                  <a:pt x="24" y="35"/>
                </a:lnTo>
                <a:lnTo>
                  <a:pt x="31" y="28"/>
                </a:lnTo>
                <a:lnTo>
                  <a:pt x="36" y="21"/>
                </a:lnTo>
                <a:lnTo>
                  <a:pt x="38" y="17"/>
                </a:lnTo>
                <a:lnTo>
                  <a:pt x="41" y="13"/>
                </a:lnTo>
                <a:lnTo>
                  <a:pt x="43" y="10"/>
                </a:lnTo>
                <a:lnTo>
                  <a:pt x="44" y="5"/>
                </a:lnTo>
                <a:lnTo>
                  <a:pt x="41" y="0"/>
                </a:lnTo>
                <a:lnTo>
                  <a:pt x="36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4" name=""/>
          <p:cNvSpPr/>
          <p:nvPr/>
        </p:nvSpPr>
        <p:spPr>
          <a:xfrm>
            <a:off x="1590840" y="1725480"/>
            <a:ext cx="28440" cy="55800"/>
          </a:xfrm>
          <a:custGeom>
            <a:avLst/>
            <a:gdLst/>
            <a:ahLst/>
            <a:rect l="l" t="t" r="r" b="b"/>
            <a:pathLst>
              <a:path w="18" h="35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1" y="15"/>
                </a:lnTo>
                <a:lnTo>
                  <a:pt x="2" y="19"/>
                </a:lnTo>
                <a:lnTo>
                  <a:pt x="4" y="23"/>
                </a:lnTo>
                <a:lnTo>
                  <a:pt x="7" y="28"/>
                </a:lnTo>
                <a:lnTo>
                  <a:pt x="8" y="30"/>
                </a:lnTo>
                <a:lnTo>
                  <a:pt x="9" y="32"/>
                </a:lnTo>
                <a:lnTo>
                  <a:pt x="11" y="34"/>
                </a:lnTo>
                <a:lnTo>
                  <a:pt x="13" y="35"/>
                </a:lnTo>
                <a:lnTo>
                  <a:pt x="18" y="26"/>
                </a:lnTo>
                <a:lnTo>
                  <a:pt x="17" y="25"/>
                </a:lnTo>
                <a:lnTo>
                  <a:pt x="16" y="24"/>
                </a:lnTo>
                <a:lnTo>
                  <a:pt x="15" y="23"/>
                </a:lnTo>
                <a:lnTo>
                  <a:pt x="15" y="20"/>
                </a:lnTo>
                <a:lnTo>
                  <a:pt x="13" y="16"/>
                </a:lnTo>
                <a:lnTo>
                  <a:pt x="12" y="12"/>
                </a:lnTo>
                <a:lnTo>
                  <a:pt x="11" y="8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5" name=""/>
          <p:cNvSpPr/>
          <p:nvPr/>
        </p:nvSpPr>
        <p:spPr>
          <a:xfrm>
            <a:off x="1590840" y="1628640"/>
            <a:ext cx="15840" cy="96840"/>
          </a:xfrm>
          <a:custGeom>
            <a:avLst/>
            <a:gdLst/>
            <a:ahLst/>
            <a:rect l="l" t="t" r="r" b="b"/>
            <a:pathLst>
              <a:path w="10" h="6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10"/>
                </a:lnTo>
                <a:lnTo>
                  <a:pt x="0" y="19"/>
                </a:lnTo>
                <a:lnTo>
                  <a:pt x="0" y="29"/>
                </a:lnTo>
                <a:lnTo>
                  <a:pt x="0" y="40"/>
                </a:lnTo>
                <a:lnTo>
                  <a:pt x="0" y="49"/>
                </a:lnTo>
                <a:lnTo>
                  <a:pt x="0" y="56"/>
                </a:lnTo>
                <a:lnTo>
                  <a:pt x="0" y="61"/>
                </a:lnTo>
                <a:lnTo>
                  <a:pt x="10" y="61"/>
                </a:lnTo>
                <a:lnTo>
                  <a:pt x="10" y="56"/>
                </a:lnTo>
                <a:lnTo>
                  <a:pt x="10" y="49"/>
                </a:lnTo>
                <a:lnTo>
                  <a:pt x="10" y="40"/>
                </a:lnTo>
                <a:lnTo>
                  <a:pt x="10" y="29"/>
                </a:lnTo>
                <a:lnTo>
                  <a:pt x="10" y="19"/>
                </a:lnTo>
                <a:lnTo>
                  <a:pt x="10" y="10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6" name=""/>
          <p:cNvSpPr/>
          <p:nvPr/>
        </p:nvSpPr>
        <p:spPr>
          <a:xfrm>
            <a:off x="1590840" y="161280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5" y="0"/>
                </a:move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10" y="10"/>
                </a:lnTo>
                <a:lnTo>
                  <a:pt x="10" y="7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7" name=""/>
          <p:cNvSpPr/>
          <p:nvPr/>
        </p:nvSpPr>
        <p:spPr>
          <a:xfrm>
            <a:off x="1600200" y="1579680"/>
            <a:ext cx="34920" cy="48960"/>
          </a:xfrm>
          <a:custGeom>
            <a:avLst/>
            <a:gdLst/>
            <a:ahLst/>
            <a:rect l="l" t="t" r="r" b="b"/>
            <a:pathLst>
              <a:path w="22" h="31">
                <a:moveTo>
                  <a:pt x="12" y="4"/>
                </a:moveTo>
                <a:lnTo>
                  <a:pt x="13" y="0"/>
                </a:lnTo>
                <a:lnTo>
                  <a:pt x="11" y="3"/>
                </a:lnTo>
                <a:lnTo>
                  <a:pt x="10" y="4"/>
                </a:lnTo>
                <a:lnTo>
                  <a:pt x="9" y="6"/>
                </a:lnTo>
                <a:lnTo>
                  <a:pt x="8" y="8"/>
                </a:lnTo>
                <a:lnTo>
                  <a:pt x="7" y="12"/>
                </a:lnTo>
                <a:lnTo>
                  <a:pt x="5" y="16"/>
                </a:lnTo>
                <a:lnTo>
                  <a:pt x="5" y="17"/>
                </a:lnTo>
                <a:lnTo>
                  <a:pt x="4" y="17"/>
                </a:lnTo>
                <a:lnTo>
                  <a:pt x="3" y="19"/>
                </a:lnTo>
                <a:lnTo>
                  <a:pt x="2" y="20"/>
                </a:lnTo>
                <a:lnTo>
                  <a:pt x="2" y="20"/>
                </a:lnTo>
                <a:lnTo>
                  <a:pt x="1" y="21"/>
                </a:lnTo>
                <a:lnTo>
                  <a:pt x="0" y="21"/>
                </a:lnTo>
                <a:lnTo>
                  <a:pt x="0" y="31"/>
                </a:lnTo>
                <a:lnTo>
                  <a:pt x="2" y="31"/>
                </a:lnTo>
                <a:lnTo>
                  <a:pt x="5" y="30"/>
                </a:lnTo>
                <a:lnTo>
                  <a:pt x="8" y="29"/>
                </a:lnTo>
                <a:lnTo>
                  <a:pt x="10" y="27"/>
                </a:lnTo>
                <a:lnTo>
                  <a:pt x="11" y="24"/>
                </a:lnTo>
                <a:lnTo>
                  <a:pt x="13" y="23"/>
                </a:lnTo>
                <a:lnTo>
                  <a:pt x="14" y="21"/>
                </a:lnTo>
                <a:lnTo>
                  <a:pt x="15" y="19"/>
                </a:lnTo>
                <a:lnTo>
                  <a:pt x="16" y="16"/>
                </a:lnTo>
                <a:lnTo>
                  <a:pt x="17" y="11"/>
                </a:lnTo>
                <a:lnTo>
                  <a:pt x="18" y="10"/>
                </a:lnTo>
                <a:lnTo>
                  <a:pt x="19" y="10"/>
                </a:lnTo>
                <a:lnTo>
                  <a:pt x="19" y="8"/>
                </a:lnTo>
                <a:lnTo>
                  <a:pt x="20" y="7"/>
                </a:lnTo>
                <a:lnTo>
                  <a:pt x="22" y="4"/>
                </a:lnTo>
                <a:lnTo>
                  <a:pt x="12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8" name=""/>
          <p:cNvSpPr/>
          <p:nvPr/>
        </p:nvSpPr>
        <p:spPr>
          <a:xfrm>
            <a:off x="1627200" y="15876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9" name=""/>
          <p:cNvSpPr/>
          <p:nvPr/>
        </p:nvSpPr>
        <p:spPr>
          <a:xfrm>
            <a:off x="1617840" y="1574640"/>
            <a:ext cx="17280" cy="12960"/>
          </a:xfrm>
          <a:custGeom>
            <a:avLst/>
            <a:gdLst/>
            <a:ahLst/>
            <a:rect l="l" t="t" r="r" b="b"/>
            <a:pathLst>
              <a:path w="11" h="8">
                <a:moveTo>
                  <a:pt x="10" y="0"/>
                </a:moveTo>
                <a:lnTo>
                  <a:pt x="0" y="3"/>
                </a:lnTo>
                <a:lnTo>
                  <a:pt x="0" y="8"/>
                </a:lnTo>
                <a:lnTo>
                  <a:pt x="11" y="8"/>
                </a:lnTo>
                <a:lnTo>
                  <a:pt x="11" y="3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0" name=""/>
          <p:cNvSpPr/>
          <p:nvPr/>
        </p:nvSpPr>
        <p:spPr>
          <a:xfrm>
            <a:off x="1511280" y="1405080"/>
            <a:ext cx="123840" cy="177480"/>
          </a:xfrm>
          <a:custGeom>
            <a:avLst/>
            <a:gdLst/>
            <a:ahLst/>
            <a:rect l="l" t="t" r="r" b="b"/>
            <a:pathLst>
              <a:path w="78" h="112">
                <a:moveTo>
                  <a:pt x="2" y="0"/>
                </a:moveTo>
                <a:lnTo>
                  <a:pt x="0" y="6"/>
                </a:lnTo>
                <a:lnTo>
                  <a:pt x="69" y="112"/>
                </a:lnTo>
                <a:lnTo>
                  <a:pt x="78" y="107"/>
                </a:lnTo>
                <a:lnTo>
                  <a:pt x="9" y="2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1" name=""/>
          <p:cNvSpPr/>
          <p:nvPr/>
        </p:nvSpPr>
        <p:spPr>
          <a:xfrm>
            <a:off x="1519200" y="1413000"/>
            <a:ext cx="4680" cy="612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2" name=""/>
          <p:cNvSpPr/>
          <p:nvPr/>
        </p:nvSpPr>
        <p:spPr>
          <a:xfrm>
            <a:off x="1514520" y="1397160"/>
            <a:ext cx="103320" cy="23760"/>
          </a:xfrm>
          <a:custGeom>
            <a:avLst/>
            <a:gdLst/>
            <a:ahLst/>
            <a:rect l="l" t="t" r="r" b="b"/>
            <a:pathLst>
              <a:path w="65" h="15">
                <a:moveTo>
                  <a:pt x="65" y="9"/>
                </a:moveTo>
                <a:lnTo>
                  <a:pt x="60" y="4"/>
                </a:lnTo>
                <a:lnTo>
                  <a:pt x="53" y="4"/>
                </a:lnTo>
                <a:lnTo>
                  <a:pt x="46" y="3"/>
                </a:lnTo>
                <a:lnTo>
                  <a:pt x="37" y="1"/>
                </a:lnTo>
                <a:lnTo>
                  <a:pt x="29" y="1"/>
                </a:lnTo>
                <a:lnTo>
                  <a:pt x="26" y="1"/>
                </a:lnTo>
                <a:lnTo>
                  <a:pt x="22" y="0"/>
                </a:lnTo>
                <a:lnTo>
                  <a:pt x="18" y="0"/>
                </a:lnTo>
                <a:lnTo>
                  <a:pt x="15" y="1"/>
                </a:lnTo>
                <a:lnTo>
                  <a:pt x="10" y="1"/>
                </a:lnTo>
                <a:lnTo>
                  <a:pt x="7" y="1"/>
                </a:lnTo>
                <a:lnTo>
                  <a:pt x="3" y="3"/>
                </a:lnTo>
                <a:lnTo>
                  <a:pt x="0" y="5"/>
                </a:lnTo>
                <a:lnTo>
                  <a:pt x="6" y="14"/>
                </a:lnTo>
                <a:lnTo>
                  <a:pt x="8" y="12"/>
                </a:lnTo>
                <a:lnTo>
                  <a:pt x="10" y="11"/>
                </a:lnTo>
                <a:lnTo>
                  <a:pt x="13" y="10"/>
                </a:lnTo>
                <a:lnTo>
                  <a:pt x="15" y="10"/>
                </a:lnTo>
                <a:lnTo>
                  <a:pt x="18" y="10"/>
                </a:lnTo>
                <a:lnTo>
                  <a:pt x="22" y="10"/>
                </a:lnTo>
                <a:lnTo>
                  <a:pt x="25" y="10"/>
                </a:lnTo>
                <a:lnTo>
                  <a:pt x="29" y="10"/>
                </a:lnTo>
                <a:lnTo>
                  <a:pt x="36" y="12"/>
                </a:lnTo>
                <a:lnTo>
                  <a:pt x="44" y="13"/>
                </a:lnTo>
                <a:lnTo>
                  <a:pt x="52" y="15"/>
                </a:lnTo>
                <a:lnTo>
                  <a:pt x="60" y="15"/>
                </a:lnTo>
                <a:lnTo>
                  <a:pt x="55" y="9"/>
                </a:lnTo>
                <a:lnTo>
                  <a:pt x="65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3" name=""/>
          <p:cNvSpPr/>
          <p:nvPr/>
        </p:nvSpPr>
        <p:spPr>
          <a:xfrm>
            <a:off x="1603440" y="1413000"/>
            <a:ext cx="14400" cy="20520"/>
          </a:xfrm>
          <a:custGeom>
            <a:avLst/>
            <a:gdLst/>
            <a:ahLst/>
            <a:rect l="l" t="t" r="r" b="b"/>
            <a:pathLst>
              <a:path w="9" h="13">
                <a:moveTo>
                  <a:pt x="7" y="3"/>
                </a:moveTo>
                <a:lnTo>
                  <a:pt x="7" y="3"/>
                </a:lnTo>
                <a:lnTo>
                  <a:pt x="8" y="3"/>
                </a:lnTo>
                <a:lnTo>
                  <a:pt x="9" y="4"/>
                </a:lnTo>
                <a:lnTo>
                  <a:pt x="9" y="2"/>
                </a:lnTo>
                <a:lnTo>
                  <a:pt x="9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0" y="9"/>
                </a:lnTo>
                <a:lnTo>
                  <a:pt x="2" y="10"/>
                </a:lnTo>
                <a:lnTo>
                  <a:pt x="5" y="12"/>
                </a:lnTo>
                <a:lnTo>
                  <a:pt x="7" y="13"/>
                </a:lnTo>
                <a:lnTo>
                  <a:pt x="7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4" name=""/>
          <p:cNvSpPr/>
          <p:nvPr/>
        </p:nvSpPr>
        <p:spPr>
          <a:xfrm>
            <a:off x="1616040" y="1368360"/>
            <a:ext cx="77760" cy="65160"/>
          </a:xfrm>
          <a:custGeom>
            <a:avLst/>
            <a:gdLst/>
            <a:ahLst/>
            <a:rect l="l" t="t" r="r" b="b"/>
            <a:pathLst>
              <a:path w="49" h="41">
                <a:moveTo>
                  <a:pt x="41" y="0"/>
                </a:moveTo>
                <a:lnTo>
                  <a:pt x="40" y="1"/>
                </a:lnTo>
                <a:lnTo>
                  <a:pt x="38" y="5"/>
                </a:lnTo>
                <a:lnTo>
                  <a:pt x="34" y="10"/>
                </a:lnTo>
                <a:lnTo>
                  <a:pt x="28" y="14"/>
                </a:lnTo>
                <a:lnTo>
                  <a:pt x="23" y="19"/>
                </a:lnTo>
                <a:lnTo>
                  <a:pt x="19" y="22"/>
                </a:lnTo>
                <a:lnTo>
                  <a:pt x="17" y="24"/>
                </a:lnTo>
                <a:lnTo>
                  <a:pt x="13" y="26"/>
                </a:lnTo>
                <a:lnTo>
                  <a:pt x="10" y="28"/>
                </a:lnTo>
                <a:lnTo>
                  <a:pt x="7" y="30"/>
                </a:lnTo>
                <a:lnTo>
                  <a:pt x="4" y="30"/>
                </a:lnTo>
                <a:lnTo>
                  <a:pt x="3" y="31"/>
                </a:lnTo>
                <a:lnTo>
                  <a:pt x="0" y="31"/>
                </a:lnTo>
                <a:lnTo>
                  <a:pt x="0" y="41"/>
                </a:lnTo>
                <a:lnTo>
                  <a:pt x="3" y="41"/>
                </a:lnTo>
                <a:lnTo>
                  <a:pt x="8" y="40"/>
                </a:lnTo>
                <a:lnTo>
                  <a:pt x="11" y="38"/>
                </a:lnTo>
                <a:lnTo>
                  <a:pt x="15" y="37"/>
                </a:lnTo>
                <a:lnTo>
                  <a:pt x="18" y="35"/>
                </a:lnTo>
                <a:lnTo>
                  <a:pt x="22" y="32"/>
                </a:lnTo>
                <a:lnTo>
                  <a:pt x="25" y="30"/>
                </a:lnTo>
                <a:lnTo>
                  <a:pt x="28" y="28"/>
                </a:lnTo>
                <a:lnTo>
                  <a:pt x="35" y="22"/>
                </a:lnTo>
                <a:lnTo>
                  <a:pt x="40" y="16"/>
                </a:lnTo>
                <a:lnTo>
                  <a:pt x="46" y="11"/>
                </a:lnTo>
                <a:lnTo>
                  <a:pt x="49" y="6"/>
                </a:lnTo>
                <a:lnTo>
                  <a:pt x="48" y="7"/>
                </a:lnTo>
                <a:lnTo>
                  <a:pt x="4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5" name=""/>
          <p:cNvSpPr/>
          <p:nvPr/>
        </p:nvSpPr>
        <p:spPr>
          <a:xfrm>
            <a:off x="1682640" y="1363680"/>
            <a:ext cx="38160" cy="19080"/>
          </a:xfrm>
          <a:custGeom>
            <a:avLst/>
            <a:gdLst/>
            <a:ahLst/>
            <a:rect l="l" t="t" r="r" b="b"/>
            <a:pathLst>
              <a:path w="24" h="12">
                <a:moveTo>
                  <a:pt x="24" y="1"/>
                </a:moveTo>
                <a:lnTo>
                  <a:pt x="24" y="1"/>
                </a:lnTo>
                <a:lnTo>
                  <a:pt x="20" y="1"/>
                </a:lnTo>
                <a:lnTo>
                  <a:pt x="14" y="0"/>
                </a:lnTo>
                <a:lnTo>
                  <a:pt x="10" y="0"/>
                </a:lnTo>
                <a:lnTo>
                  <a:pt x="8" y="0"/>
                </a:lnTo>
                <a:lnTo>
                  <a:pt x="5" y="1"/>
                </a:lnTo>
                <a:lnTo>
                  <a:pt x="3" y="1"/>
                </a:lnTo>
                <a:lnTo>
                  <a:pt x="2" y="1"/>
                </a:lnTo>
                <a:lnTo>
                  <a:pt x="0" y="3"/>
                </a:lnTo>
                <a:lnTo>
                  <a:pt x="7" y="10"/>
                </a:lnTo>
                <a:lnTo>
                  <a:pt x="8" y="10"/>
                </a:lnTo>
                <a:lnTo>
                  <a:pt x="9" y="10"/>
                </a:lnTo>
                <a:lnTo>
                  <a:pt x="10" y="9"/>
                </a:lnTo>
                <a:lnTo>
                  <a:pt x="12" y="10"/>
                </a:lnTo>
                <a:lnTo>
                  <a:pt x="17" y="11"/>
                </a:lnTo>
                <a:lnTo>
                  <a:pt x="24" y="12"/>
                </a:lnTo>
                <a:lnTo>
                  <a:pt x="24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6" name=""/>
          <p:cNvSpPr/>
          <p:nvPr/>
        </p:nvSpPr>
        <p:spPr>
          <a:xfrm>
            <a:off x="1720800" y="1330200"/>
            <a:ext cx="36720" cy="52560"/>
          </a:xfrm>
          <a:custGeom>
            <a:avLst/>
            <a:gdLst/>
            <a:ahLst/>
            <a:rect l="l" t="t" r="r" b="b"/>
            <a:pathLst>
              <a:path w="23" h="33">
                <a:moveTo>
                  <a:pt x="18" y="0"/>
                </a:moveTo>
                <a:lnTo>
                  <a:pt x="19" y="0"/>
                </a:lnTo>
                <a:lnTo>
                  <a:pt x="16" y="1"/>
                </a:lnTo>
                <a:lnTo>
                  <a:pt x="14" y="3"/>
                </a:lnTo>
                <a:lnTo>
                  <a:pt x="12" y="5"/>
                </a:lnTo>
                <a:lnTo>
                  <a:pt x="11" y="8"/>
                </a:lnTo>
                <a:lnTo>
                  <a:pt x="9" y="11"/>
                </a:lnTo>
                <a:lnTo>
                  <a:pt x="8" y="15"/>
                </a:lnTo>
                <a:lnTo>
                  <a:pt x="8" y="17"/>
                </a:lnTo>
                <a:lnTo>
                  <a:pt x="6" y="19"/>
                </a:lnTo>
                <a:lnTo>
                  <a:pt x="5" y="20"/>
                </a:lnTo>
                <a:lnTo>
                  <a:pt x="5" y="21"/>
                </a:lnTo>
                <a:lnTo>
                  <a:pt x="3" y="22"/>
                </a:lnTo>
                <a:lnTo>
                  <a:pt x="3" y="22"/>
                </a:lnTo>
                <a:lnTo>
                  <a:pt x="2" y="22"/>
                </a:lnTo>
                <a:lnTo>
                  <a:pt x="0" y="22"/>
                </a:lnTo>
                <a:lnTo>
                  <a:pt x="0" y="33"/>
                </a:lnTo>
                <a:lnTo>
                  <a:pt x="3" y="33"/>
                </a:lnTo>
                <a:lnTo>
                  <a:pt x="7" y="32"/>
                </a:lnTo>
                <a:lnTo>
                  <a:pt x="9" y="30"/>
                </a:lnTo>
                <a:lnTo>
                  <a:pt x="12" y="28"/>
                </a:lnTo>
                <a:lnTo>
                  <a:pt x="14" y="26"/>
                </a:lnTo>
                <a:lnTo>
                  <a:pt x="16" y="23"/>
                </a:lnTo>
                <a:lnTo>
                  <a:pt x="16" y="22"/>
                </a:lnTo>
                <a:lnTo>
                  <a:pt x="17" y="19"/>
                </a:lnTo>
                <a:lnTo>
                  <a:pt x="19" y="15"/>
                </a:lnTo>
                <a:lnTo>
                  <a:pt x="21" y="11"/>
                </a:lnTo>
                <a:lnTo>
                  <a:pt x="22" y="10"/>
                </a:lnTo>
                <a:lnTo>
                  <a:pt x="22" y="9"/>
                </a:lnTo>
                <a:lnTo>
                  <a:pt x="23" y="9"/>
                </a:lnTo>
                <a:lnTo>
                  <a:pt x="23" y="8"/>
                </a:lnTo>
                <a:lnTo>
                  <a:pt x="1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7" name=""/>
          <p:cNvSpPr/>
          <p:nvPr/>
        </p:nvSpPr>
        <p:spPr>
          <a:xfrm>
            <a:off x="1749600" y="1297080"/>
            <a:ext cx="74520" cy="47520"/>
          </a:xfrm>
          <a:custGeom>
            <a:avLst/>
            <a:gdLst/>
            <a:ahLst/>
            <a:rect l="l" t="t" r="r" b="b"/>
            <a:pathLst>
              <a:path w="47" h="30">
                <a:moveTo>
                  <a:pt x="42" y="0"/>
                </a:moveTo>
                <a:lnTo>
                  <a:pt x="42" y="0"/>
                </a:lnTo>
                <a:lnTo>
                  <a:pt x="32" y="6"/>
                </a:lnTo>
                <a:lnTo>
                  <a:pt x="22" y="11"/>
                </a:lnTo>
                <a:lnTo>
                  <a:pt x="12" y="16"/>
                </a:lnTo>
                <a:lnTo>
                  <a:pt x="0" y="21"/>
                </a:lnTo>
                <a:lnTo>
                  <a:pt x="5" y="30"/>
                </a:lnTo>
                <a:lnTo>
                  <a:pt x="16" y="25"/>
                </a:lnTo>
                <a:lnTo>
                  <a:pt x="28" y="19"/>
                </a:lnTo>
                <a:lnTo>
                  <a:pt x="37" y="14"/>
                </a:lnTo>
                <a:lnTo>
                  <a:pt x="47" y="9"/>
                </a:lnTo>
                <a:lnTo>
                  <a:pt x="4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8" name=""/>
          <p:cNvSpPr/>
          <p:nvPr/>
        </p:nvSpPr>
        <p:spPr>
          <a:xfrm>
            <a:off x="1814400" y="1246320"/>
            <a:ext cx="130320" cy="66600"/>
          </a:xfrm>
          <a:custGeom>
            <a:avLst/>
            <a:gdLst/>
            <a:ahLst/>
            <a:rect l="l" t="t" r="r" b="b"/>
            <a:pathLst>
              <a:path w="82" h="42">
                <a:moveTo>
                  <a:pt x="82" y="0"/>
                </a:moveTo>
                <a:lnTo>
                  <a:pt x="82" y="0"/>
                </a:lnTo>
                <a:lnTo>
                  <a:pt x="75" y="0"/>
                </a:lnTo>
                <a:lnTo>
                  <a:pt x="68" y="1"/>
                </a:lnTo>
                <a:lnTo>
                  <a:pt x="62" y="2"/>
                </a:lnTo>
                <a:lnTo>
                  <a:pt x="56" y="3"/>
                </a:lnTo>
                <a:lnTo>
                  <a:pt x="50" y="5"/>
                </a:lnTo>
                <a:lnTo>
                  <a:pt x="44" y="8"/>
                </a:lnTo>
                <a:lnTo>
                  <a:pt x="39" y="10"/>
                </a:lnTo>
                <a:lnTo>
                  <a:pt x="33" y="13"/>
                </a:lnTo>
                <a:lnTo>
                  <a:pt x="25" y="18"/>
                </a:lnTo>
                <a:lnTo>
                  <a:pt x="16" y="24"/>
                </a:lnTo>
                <a:lnTo>
                  <a:pt x="8" y="29"/>
                </a:lnTo>
                <a:lnTo>
                  <a:pt x="0" y="33"/>
                </a:lnTo>
                <a:lnTo>
                  <a:pt x="5" y="42"/>
                </a:lnTo>
                <a:lnTo>
                  <a:pt x="12" y="38"/>
                </a:lnTo>
                <a:lnTo>
                  <a:pt x="21" y="32"/>
                </a:lnTo>
                <a:lnTo>
                  <a:pt x="30" y="27"/>
                </a:lnTo>
                <a:lnTo>
                  <a:pt x="39" y="22"/>
                </a:lnTo>
                <a:lnTo>
                  <a:pt x="44" y="19"/>
                </a:lnTo>
                <a:lnTo>
                  <a:pt x="49" y="17"/>
                </a:lnTo>
                <a:lnTo>
                  <a:pt x="53" y="15"/>
                </a:lnTo>
                <a:lnTo>
                  <a:pt x="58" y="13"/>
                </a:lnTo>
                <a:lnTo>
                  <a:pt x="64" y="12"/>
                </a:lnTo>
                <a:lnTo>
                  <a:pt x="70" y="11"/>
                </a:lnTo>
                <a:lnTo>
                  <a:pt x="76" y="10"/>
                </a:lnTo>
                <a:lnTo>
                  <a:pt x="82" y="10"/>
                </a:lnTo>
                <a:lnTo>
                  <a:pt x="8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9" name=""/>
          <p:cNvSpPr/>
          <p:nvPr/>
        </p:nvSpPr>
        <p:spPr>
          <a:xfrm>
            <a:off x="1944720" y="1246320"/>
            <a:ext cx="33480" cy="20520"/>
          </a:xfrm>
          <a:custGeom>
            <a:avLst/>
            <a:gdLst/>
            <a:ahLst/>
            <a:rect l="l" t="t" r="r" b="b"/>
            <a:pathLst>
              <a:path w="21" h="13">
                <a:moveTo>
                  <a:pt x="21" y="3"/>
                </a:moveTo>
                <a:lnTo>
                  <a:pt x="21" y="3"/>
                </a:lnTo>
                <a:lnTo>
                  <a:pt x="18" y="3"/>
                </a:lnTo>
                <a:lnTo>
                  <a:pt x="16" y="3"/>
                </a:lnTo>
                <a:lnTo>
                  <a:pt x="14" y="3"/>
                </a:lnTo>
                <a:lnTo>
                  <a:pt x="11" y="2"/>
                </a:lnTo>
                <a:lnTo>
                  <a:pt x="9" y="1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4" y="10"/>
                </a:lnTo>
                <a:lnTo>
                  <a:pt x="6" y="10"/>
                </a:lnTo>
                <a:lnTo>
                  <a:pt x="9" y="11"/>
                </a:lnTo>
                <a:lnTo>
                  <a:pt x="11" y="12"/>
                </a:lnTo>
                <a:lnTo>
                  <a:pt x="14" y="12"/>
                </a:lnTo>
                <a:lnTo>
                  <a:pt x="17" y="13"/>
                </a:lnTo>
                <a:lnTo>
                  <a:pt x="21" y="13"/>
                </a:lnTo>
                <a:lnTo>
                  <a:pt x="21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0" name=""/>
          <p:cNvSpPr/>
          <p:nvPr/>
        </p:nvSpPr>
        <p:spPr>
          <a:xfrm>
            <a:off x="1978200" y="1239840"/>
            <a:ext cx="2052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12" y="0"/>
                </a:moveTo>
                <a:lnTo>
                  <a:pt x="12" y="0"/>
                </a:lnTo>
                <a:lnTo>
                  <a:pt x="9" y="1"/>
                </a:lnTo>
                <a:lnTo>
                  <a:pt x="7" y="3"/>
                </a:lnTo>
                <a:lnTo>
                  <a:pt x="4" y="3"/>
                </a:lnTo>
                <a:lnTo>
                  <a:pt x="3" y="5"/>
                </a:lnTo>
                <a:lnTo>
                  <a:pt x="3" y="6"/>
                </a:lnTo>
                <a:lnTo>
                  <a:pt x="1" y="6"/>
                </a:lnTo>
                <a:lnTo>
                  <a:pt x="0" y="7"/>
                </a:lnTo>
                <a:lnTo>
                  <a:pt x="0" y="17"/>
                </a:lnTo>
                <a:lnTo>
                  <a:pt x="3" y="17"/>
                </a:lnTo>
                <a:lnTo>
                  <a:pt x="6" y="15"/>
                </a:lnTo>
                <a:lnTo>
                  <a:pt x="9" y="14"/>
                </a:lnTo>
                <a:lnTo>
                  <a:pt x="10" y="12"/>
                </a:lnTo>
                <a:lnTo>
                  <a:pt x="11" y="10"/>
                </a:lnTo>
                <a:lnTo>
                  <a:pt x="12" y="10"/>
                </a:lnTo>
                <a:lnTo>
                  <a:pt x="13" y="10"/>
                </a:lnTo>
                <a:lnTo>
                  <a:pt x="12" y="1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1" name=""/>
          <p:cNvSpPr/>
          <p:nvPr/>
        </p:nvSpPr>
        <p:spPr>
          <a:xfrm>
            <a:off x="1996920" y="1239840"/>
            <a:ext cx="24120" cy="17640"/>
          </a:xfrm>
          <a:custGeom>
            <a:avLst/>
            <a:gdLst/>
            <a:ahLst/>
            <a:rect l="l" t="t" r="r" b="b"/>
            <a:pathLst>
              <a:path w="15" h="11">
                <a:moveTo>
                  <a:pt x="15" y="8"/>
                </a:moveTo>
                <a:lnTo>
                  <a:pt x="11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7" y="11"/>
                </a:lnTo>
                <a:lnTo>
                  <a:pt x="11" y="11"/>
                </a:lnTo>
                <a:lnTo>
                  <a:pt x="6" y="4"/>
                </a:lnTo>
                <a:lnTo>
                  <a:pt x="15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2" name=""/>
          <p:cNvSpPr/>
          <p:nvPr/>
        </p:nvSpPr>
        <p:spPr>
          <a:xfrm>
            <a:off x="2004840" y="1246320"/>
            <a:ext cx="17640" cy="42840"/>
          </a:xfrm>
          <a:custGeom>
            <a:avLst/>
            <a:gdLst/>
            <a:ahLst/>
            <a:rect l="l" t="t" r="r" b="b"/>
            <a:pathLst>
              <a:path w="11" h="27">
                <a:moveTo>
                  <a:pt x="11" y="27"/>
                </a:moveTo>
                <a:lnTo>
                  <a:pt x="11" y="27"/>
                </a:lnTo>
                <a:lnTo>
                  <a:pt x="11" y="20"/>
                </a:lnTo>
                <a:lnTo>
                  <a:pt x="10" y="12"/>
                </a:lnTo>
                <a:lnTo>
                  <a:pt x="10" y="9"/>
                </a:lnTo>
                <a:lnTo>
                  <a:pt x="10" y="6"/>
                </a:lnTo>
                <a:lnTo>
                  <a:pt x="10" y="4"/>
                </a:lnTo>
                <a:lnTo>
                  <a:pt x="1" y="0"/>
                </a:lnTo>
                <a:lnTo>
                  <a:pt x="0" y="3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1" y="20"/>
                </a:lnTo>
                <a:lnTo>
                  <a:pt x="1" y="27"/>
                </a:lnTo>
                <a:lnTo>
                  <a:pt x="11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3" name=""/>
          <p:cNvSpPr/>
          <p:nvPr/>
        </p:nvSpPr>
        <p:spPr>
          <a:xfrm>
            <a:off x="1990800" y="1289160"/>
            <a:ext cx="31680" cy="50760"/>
          </a:xfrm>
          <a:custGeom>
            <a:avLst/>
            <a:gdLst/>
            <a:ahLst/>
            <a:rect l="l" t="t" r="r" b="b"/>
            <a:pathLst>
              <a:path w="20" h="32">
                <a:moveTo>
                  <a:pt x="11" y="27"/>
                </a:moveTo>
                <a:lnTo>
                  <a:pt x="5" y="32"/>
                </a:lnTo>
                <a:lnTo>
                  <a:pt x="8" y="31"/>
                </a:lnTo>
                <a:lnTo>
                  <a:pt x="11" y="30"/>
                </a:lnTo>
                <a:lnTo>
                  <a:pt x="14" y="29"/>
                </a:lnTo>
                <a:lnTo>
                  <a:pt x="15" y="27"/>
                </a:lnTo>
                <a:lnTo>
                  <a:pt x="17" y="25"/>
                </a:lnTo>
                <a:lnTo>
                  <a:pt x="18" y="22"/>
                </a:lnTo>
                <a:lnTo>
                  <a:pt x="19" y="20"/>
                </a:lnTo>
                <a:lnTo>
                  <a:pt x="19" y="18"/>
                </a:lnTo>
                <a:lnTo>
                  <a:pt x="20" y="13"/>
                </a:lnTo>
                <a:lnTo>
                  <a:pt x="20" y="8"/>
                </a:lnTo>
                <a:lnTo>
                  <a:pt x="20" y="4"/>
                </a:lnTo>
                <a:lnTo>
                  <a:pt x="20" y="0"/>
                </a:lnTo>
                <a:lnTo>
                  <a:pt x="9" y="0"/>
                </a:lnTo>
                <a:lnTo>
                  <a:pt x="9" y="4"/>
                </a:lnTo>
                <a:lnTo>
                  <a:pt x="9" y="8"/>
                </a:lnTo>
                <a:lnTo>
                  <a:pt x="9" y="12"/>
                </a:lnTo>
                <a:lnTo>
                  <a:pt x="8" y="16"/>
                </a:lnTo>
                <a:lnTo>
                  <a:pt x="8" y="18"/>
                </a:lnTo>
                <a:lnTo>
                  <a:pt x="8" y="20"/>
                </a:lnTo>
                <a:lnTo>
                  <a:pt x="7" y="20"/>
                </a:lnTo>
                <a:lnTo>
                  <a:pt x="7" y="21"/>
                </a:lnTo>
                <a:lnTo>
                  <a:pt x="6" y="21"/>
                </a:lnTo>
                <a:lnTo>
                  <a:pt x="5" y="22"/>
                </a:lnTo>
                <a:lnTo>
                  <a:pt x="0" y="27"/>
                </a:lnTo>
                <a:lnTo>
                  <a:pt x="11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4" name=""/>
          <p:cNvSpPr/>
          <p:nvPr/>
        </p:nvSpPr>
        <p:spPr>
          <a:xfrm>
            <a:off x="1990800" y="133200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5" name=""/>
          <p:cNvSpPr/>
          <p:nvPr/>
        </p:nvSpPr>
        <p:spPr>
          <a:xfrm>
            <a:off x="1990800" y="1332000"/>
            <a:ext cx="15840" cy="23760"/>
          </a:xfrm>
          <a:custGeom>
            <a:avLst/>
            <a:gdLst/>
            <a:ahLst/>
            <a:rect l="l" t="t" r="r" b="b"/>
            <a:pathLst>
              <a:path w="10" h="15">
                <a:moveTo>
                  <a:pt x="0" y="15"/>
                </a:moveTo>
                <a:lnTo>
                  <a:pt x="10" y="14"/>
                </a:lnTo>
                <a:lnTo>
                  <a:pt x="10" y="0"/>
                </a:lnTo>
                <a:lnTo>
                  <a:pt x="0" y="0"/>
                </a:lnTo>
                <a:lnTo>
                  <a:pt x="0" y="14"/>
                </a:lnTo>
                <a:lnTo>
                  <a:pt x="0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6" name=""/>
          <p:cNvSpPr/>
          <p:nvPr/>
        </p:nvSpPr>
        <p:spPr>
          <a:xfrm>
            <a:off x="1990800" y="1352520"/>
            <a:ext cx="9360" cy="3240"/>
          </a:xfrm>
          <a:custGeom>
            <a:avLst/>
            <a:gdLst/>
            <a:ahLst/>
            <a:rect l="l" t="t" r="r" b="b"/>
            <a:pathLst>
              <a:path w="6" h="2">
                <a:moveTo>
                  <a:pt x="0" y="2"/>
                </a:move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7" name=""/>
          <p:cNvSpPr/>
          <p:nvPr/>
        </p:nvSpPr>
        <p:spPr>
          <a:xfrm>
            <a:off x="1990800" y="1351080"/>
            <a:ext cx="33120" cy="50760"/>
          </a:xfrm>
          <a:custGeom>
            <a:avLst/>
            <a:gdLst/>
            <a:ahLst/>
            <a:rect l="l" t="t" r="r" b="b"/>
            <a:pathLst>
              <a:path w="21" h="32">
                <a:moveTo>
                  <a:pt x="21" y="32"/>
                </a:moveTo>
                <a:lnTo>
                  <a:pt x="21" y="32"/>
                </a:lnTo>
                <a:lnTo>
                  <a:pt x="20" y="27"/>
                </a:lnTo>
                <a:lnTo>
                  <a:pt x="19" y="21"/>
                </a:lnTo>
                <a:lnTo>
                  <a:pt x="17" y="17"/>
                </a:lnTo>
                <a:lnTo>
                  <a:pt x="15" y="13"/>
                </a:lnTo>
                <a:lnTo>
                  <a:pt x="12" y="6"/>
                </a:lnTo>
                <a:lnTo>
                  <a:pt x="10" y="0"/>
                </a:lnTo>
                <a:lnTo>
                  <a:pt x="0" y="3"/>
                </a:lnTo>
                <a:lnTo>
                  <a:pt x="2" y="9"/>
                </a:lnTo>
                <a:lnTo>
                  <a:pt x="6" y="16"/>
                </a:lnTo>
                <a:lnTo>
                  <a:pt x="8" y="20"/>
                </a:lnTo>
                <a:lnTo>
                  <a:pt x="9" y="24"/>
                </a:lnTo>
                <a:lnTo>
                  <a:pt x="10" y="28"/>
                </a:lnTo>
                <a:lnTo>
                  <a:pt x="10" y="32"/>
                </a:lnTo>
                <a:lnTo>
                  <a:pt x="21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8" name=""/>
          <p:cNvSpPr/>
          <p:nvPr/>
        </p:nvSpPr>
        <p:spPr>
          <a:xfrm>
            <a:off x="2003400" y="140184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9" y="14"/>
                </a:moveTo>
                <a:lnTo>
                  <a:pt x="9" y="14"/>
                </a:lnTo>
                <a:lnTo>
                  <a:pt x="9" y="12"/>
                </a:lnTo>
                <a:lnTo>
                  <a:pt x="9" y="11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2"/>
                </a:lnTo>
                <a:lnTo>
                  <a:pt x="13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2" y="4"/>
                </a:lnTo>
                <a:lnTo>
                  <a:pt x="1" y="6"/>
                </a:lnTo>
                <a:lnTo>
                  <a:pt x="0" y="8"/>
                </a:lnTo>
                <a:lnTo>
                  <a:pt x="0" y="10"/>
                </a:lnTo>
                <a:lnTo>
                  <a:pt x="0" y="14"/>
                </a:lnTo>
                <a:lnTo>
                  <a:pt x="9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9" name=""/>
          <p:cNvSpPr/>
          <p:nvPr/>
        </p:nvSpPr>
        <p:spPr>
          <a:xfrm>
            <a:off x="2003400" y="1424160"/>
            <a:ext cx="96840" cy="107640"/>
          </a:xfrm>
          <a:custGeom>
            <a:avLst/>
            <a:gdLst/>
            <a:ahLst/>
            <a:rect l="l" t="t" r="r" b="b"/>
            <a:pathLst>
              <a:path w="61" h="68">
                <a:moveTo>
                  <a:pt x="61" y="60"/>
                </a:moveTo>
                <a:lnTo>
                  <a:pt x="59" y="59"/>
                </a:lnTo>
                <a:lnTo>
                  <a:pt x="56" y="57"/>
                </a:lnTo>
                <a:lnTo>
                  <a:pt x="52" y="55"/>
                </a:lnTo>
                <a:lnTo>
                  <a:pt x="48" y="52"/>
                </a:lnTo>
                <a:lnTo>
                  <a:pt x="43" y="49"/>
                </a:lnTo>
                <a:lnTo>
                  <a:pt x="40" y="45"/>
                </a:lnTo>
                <a:lnTo>
                  <a:pt x="35" y="41"/>
                </a:lnTo>
                <a:lnTo>
                  <a:pt x="31" y="37"/>
                </a:lnTo>
                <a:lnTo>
                  <a:pt x="27" y="33"/>
                </a:lnTo>
                <a:lnTo>
                  <a:pt x="24" y="29"/>
                </a:lnTo>
                <a:lnTo>
                  <a:pt x="20" y="24"/>
                </a:lnTo>
                <a:lnTo>
                  <a:pt x="17" y="20"/>
                </a:lnTo>
                <a:lnTo>
                  <a:pt x="15" y="16"/>
                </a:lnTo>
                <a:lnTo>
                  <a:pt x="13" y="11"/>
                </a:lnTo>
                <a:lnTo>
                  <a:pt x="11" y="7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2" y="10"/>
                </a:lnTo>
                <a:lnTo>
                  <a:pt x="4" y="15"/>
                </a:lnTo>
                <a:lnTo>
                  <a:pt x="5" y="20"/>
                </a:lnTo>
                <a:lnTo>
                  <a:pt x="8" y="25"/>
                </a:lnTo>
                <a:lnTo>
                  <a:pt x="12" y="29"/>
                </a:lnTo>
                <a:lnTo>
                  <a:pt x="15" y="35"/>
                </a:lnTo>
                <a:lnTo>
                  <a:pt x="19" y="39"/>
                </a:lnTo>
                <a:lnTo>
                  <a:pt x="24" y="43"/>
                </a:lnTo>
                <a:lnTo>
                  <a:pt x="28" y="48"/>
                </a:lnTo>
                <a:lnTo>
                  <a:pt x="33" y="52"/>
                </a:lnTo>
                <a:lnTo>
                  <a:pt x="37" y="57"/>
                </a:lnTo>
                <a:lnTo>
                  <a:pt x="42" y="60"/>
                </a:lnTo>
                <a:lnTo>
                  <a:pt x="47" y="64"/>
                </a:lnTo>
                <a:lnTo>
                  <a:pt x="51" y="66"/>
                </a:lnTo>
                <a:lnTo>
                  <a:pt x="56" y="68"/>
                </a:lnTo>
                <a:lnTo>
                  <a:pt x="54" y="67"/>
                </a:lnTo>
                <a:lnTo>
                  <a:pt x="61" y="6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0" name=""/>
          <p:cNvSpPr/>
          <p:nvPr/>
        </p:nvSpPr>
        <p:spPr>
          <a:xfrm>
            <a:off x="2089080" y="1519200"/>
            <a:ext cx="31680" cy="27000"/>
          </a:xfrm>
          <a:custGeom>
            <a:avLst/>
            <a:gdLst/>
            <a:ahLst/>
            <a:rect l="l" t="t" r="r" b="b"/>
            <a:pathLst>
              <a:path w="20" h="17">
                <a:moveTo>
                  <a:pt x="20" y="12"/>
                </a:moveTo>
                <a:lnTo>
                  <a:pt x="15" y="7"/>
                </a:lnTo>
                <a:lnTo>
                  <a:pt x="13" y="7"/>
                </a:lnTo>
                <a:lnTo>
                  <a:pt x="12" y="6"/>
                </a:lnTo>
                <a:lnTo>
                  <a:pt x="12" y="6"/>
                </a:lnTo>
                <a:lnTo>
                  <a:pt x="11" y="5"/>
                </a:lnTo>
                <a:lnTo>
                  <a:pt x="9" y="2"/>
                </a:lnTo>
                <a:lnTo>
                  <a:pt x="7" y="0"/>
                </a:lnTo>
                <a:lnTo>
                  <a:pt x="0" y="7"/>
                </a:lnTo>
                <a:lnTo>
                  <a:pt x="1" y="8"/>
                </a:lnTo>
                <a:lnTo>
                  <a:pt x="2" y="12"/>
                </a:lnTo>
                <a:lnTo>
                  <a:pt x="5" y="14"/>
                </a:lnTo>
                <a:lnTo>
                  <a:pt x="8" y="15"/>
                </a:lnTo>
                <a:lnTo>
                  <a:pt x="12" y="16"/>
                </a:lnTo>
                <a:lnTo>
                  <a:pt x="15" y="17"/>
                </a:lnTo>
                <a:lnTo>
                  <a:pt x="10" y="12"/>
                </a:lnTo>
                <a:lnTo>
                  <a:pt x="20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1" name=""/>
          <p:cNvSpPr/>
          <p:nvPr/>
        </p:nvSpPr>
        <p:spPr>
          <a:xfrm>
            <a:off x="2104920" y="1538280"/>
            <a:ext cx="60480" cy="39600"/>
          </a:xfrm>
          <a:custGeom>
            <a:avLst/>
            <a:gdLst/>
            <a:ahLst/>
            <a:rect l="l" t="t" r="r" b="b"/>
            <a:pathLst>
              <a:path w="38" h="25">
                <a:moveTo>
                  <a:pt x="38" y="15"/>
                </a:moveTo>
                <a:lnTo>
                  <a:pt x="38" y="15"/>
                </a:lnTo>
                <a:lnTo>
                  <a:pt x="36" y="15"/>
                </a:lnTo>
                <a:lnTo>
                  <a:pt x="33" y="15"/>
                </a:lnTo>
                <a:lnTo>
                  <a:pt x="30" y="15"/>
                </a:lnTo>
                <a:lnTo>
                  <a:pt x="28" y="14"/>
                </a:lnTo>
                <a:lnTo>
                  <a:pt x="25" y="13"/>
                </a:lnTo>
                <a:lnTo>
                  <a:pt x="22" y="12"/>
                </a:lnTo>
                <a:lnTo>
                  <a:pt x="21" y="11"/>
                </a:lnTo>
                <a:lnTo>
                  <a:pt x="18" y="10"/>
                </a:lnTo>
                <a:lnTo>
                  <a:pt x="16" y="9"/>
                </a:lnTo>
                <a:lnTo>
                  <a:pt x="15" y="8"/>
                </a:lnTo>
                <a:lnTo>
                  <a:pt x="14" y="7"/>
                </a:lnTo>
                <a:lnTo>
                  <a:pt x="12" y="5"/>
                </a:lnTo>
                <a:lnTo>
                  <a:pt x="11" y="4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2"/>
                </a:lnTo>
                <a:lnTo>
                  <a:pt x="2" y="6"/>
                </a:lnTo>
                <a:lnTo>
                  <a:pt x="2" y="9"/>
                </a:lnTo>
                <a:lnTo>
                  <a:pt x="4" y="11"/>
                </a:lnTo>
                <a:lnTo>
                  <a:pt x="6" y="13"/>
                </a:lnTo>
                <a:lnTo>
                  <a:pt x="9" y="16"/>
                </a:lnTo>
                <a:lnTo>
                  <a:pt x="10" y="17"/>
                </a:lnTo>
                <a:lnTo>
                  <a:pt x="13" y="19"/>
                </a:lnTo>
                <a:lnTo>
                  <a:pt x="15" y="20"/>
                </a:lnTo>
                <a:lnTo>
                  <a:pt x="19" y="22"/>
                </a:lnTo>
                <a:lnTo>
                  <a:pt x="22" y="23"/>
                </a:lnTo>
                <a:lnTo>
                  <a:pt x="25" y="23"/>
                </a:lnTo>
                <a:lnTo>
                  <a:pt x="29" y="24"/>
                </a:lnTo>
                <a:lnTo>
                  <a:pt x="32" y="25"/>
                </a:lnTo>
                <a:lnTo>
                  <a:pt x="35" y="25"/>
                </a:lnTo>
                <a:lnTo>
                  <a:pt x="38" y="25"/>
                </a:lnTo>
                <a:lnTo>
                  <a:pt x="38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2" name=""/>
          <p:cNvSpPr/>
          <p:nvPr/>
        </p:nvSpPr>
        <p:spPr>
          <a:xfrm>
            <a:off x="2165400" y="1550880"/>
            <a:ext cx="31680" cy="27000"/>
          </a:xfrm>
          <a:custGeom>
            <a:avLst/>
            <a:gdLst/>
            <a:ahLst/>
            <a:rect l="l" t="t" r="r" b="b"/>
            <a:pathLst>
              <a:path w="20" h="17">
                <a:moveTo>
                  <a:pt x="20" y="0"/>
                </a:moveTo>
                <a:lnTo>
                  <a:pt x="20" y="0"/>
                </a:lnTo>
                <a:lnTo>
                  <a:pt x="16" y="1"/>
                </a:lnTo>
                <a:lnTo>
                  <a:pt x="13" y="1"/>
                </a:lnTo>
                <a:lnTo>
                  <a:pt x="9" y="2"/>
                </a:lnTo>
                <a:lnTo>
                  <a:pt x="6" y="4"/>
                </a:lnTo>
                <a:lnTo>
                  <a:pt x="5" y="6"/>
                </a:lnTo>
                <a:lnTo>
                  <a:pt x="3" y="6"/>
                </a:lnTo>
                <a:lnTo>
                  <a:pt x="2" y="7"/>
                </a:lnTo>
                <a:lnTo>
                  <a:pt x="0" y="7"/>
                </a:lnTo>
                <a:lnTo>
                  <a:pt x="0" y="17"/>
                </a:lnTo>
                <a:lnTo>
                  <a:pt x="4" y="17"/>
                </a:lnTo>
                <a:lnTo>
                  <a:pt x="7" y="15"/>
                </a:lnTo>
                <a:lnTo>
                  <a:pt x="10" y="15"/>
                </a:lnTo>
                <a:lnTo>
                  <a:pt x="12" y="13"/>
                </a:lnTo>
                <a:lnTo>
                  <a:pt x="15" y="12"/>
                </a:lnTo>
                <a:lnTo>
                  <a:pt x="16" y="11"/>
                </a:lnTo>
                <a:lnTo>
                  <a:pt x="18" y="10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3" name=""/>
          <p:cNvSpPr/>
          <p:nvPr/>
        </p:nvSpPr>
        <p:spPr>
          <a:xfrm>
            <a:off x="2197080" y="1550880"/>
            <a:ext cx="55440" cy="41400"/>
          </a:xfrm>
          <a:custGeom>
            <a:avLst/>
            <a:gdLst/>
            <a:ahLst/>
            <a:rect l="l" t="t" r="r" b="b"/>
            <a:pathLst>
              <a:path w="35" h="26">
                <a:moveTo>
                  <a:pt x="35" y="15"/>
                </a:moveTo>
                <a:lnTo>
                  <a:pt x="35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29" y="14"/>
                </a:lnTo>
                <a:lnTo>
                  <a:pt x="26" y="11"/>
                </a:lnTo>
                <a:lnTo>
                  <a:pt x="21" y="8"/>
                </a:lnTo>
                <a:lnTo>
                  <a:pt x="18" y="6"/>
                </a:lnTo>
                <a:lnTo>
                  <a:pt x="13" y="3"/>
                </a:lnTo>
                <a:lnTo>
                  <a:pt x="10" y="1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4" y="11"/>
                </a:lnTo>
                <a:lnTo>
                  <a:pt x="6" y="11"/>
                </a:lnTo>
                <a:lnTo>
                  <a:pt x="9" y="12"/>
                </a:lnTo>
                <a:lnTo>
                  <a:pt x="12" y="15"/>
                </a:lnTo>
                <a:lnTo>
                  <a:pt x="17" y="17"/>
                </a:lnTo>
                <a:lnTo>
                  <a:pt x="20" y="20"/>
                </a:lnTo>
                <a:lnTo>
                  <a:pt x="24" y="22"/>
                </a:lnTo>
                <a:lnTo>
                  <a:pt x="26" y="24"/>
                </a:lnTo>
                <a:lnTo>
                  <a:pt x="29" y="25"/>
                </a:lnTo>
                <a:lnTo>
                  <a:pt x="32" y="25"/>
                </a:lnTo>
                <a:lnTo>
                  <a:pt x="35" y="26"/>
                </a:lnTo>
                <a:lnTo>
                  <a:pt x="35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4" name=""/>
          <p:cNvSpPr/>
          <p:nvPr/>
        </p:nvSpPr>
        <p:spPr>
          <a:xfrm>
            <a:off x="2252520" y="1566720"/>
            <a:ext cx="34920" cy="25560"/>
          </a:xfrm>
          <a:custGeom>
            <a:avLst/>
            <a:gdLst/>
            <a:ahLst/>
            <a:rect l="l" t="t" r="r" b="b"/>
            <a:pathLst>
              <a:path w="22" h="16">
                <a:moveTo>
                  <a:pt x="22" y="2"/>
                </a:moveTo>
                <a:lnTo>
                  <a:pt x="16" y="0"/>
                </a:lnTo>
                <a:lnTo>
                  <a:pt x="10" y="2"/>
                </a:lnTo>
                <a:lnTo>
                  <a:pt x="6" y="4"/>
                </a:lnTo>
                <a:lnTo>
                  <a:pt x="5" y="5"/>
                </a:lnTo>
                <a:lnTo>
                  <a:pt x="3" y="5"/>
                </a:lnTo>
                <a:lnTo>
                  <a:pt x="1" y="5"/>
                </a:lnTo>
                <a:lnTo>
                  <a:pt x="0" y="5"/>
                </a:lnTo>
                <a:lnTo>
                  <a:pt x="0" y="16"/>
                </a:lnTo>
                <a:lnTo>
                  <a:pt x="3" y="15"/>
                </a:lnTo>
                <a:lnTo>
                  <a:pt x="5" y="15"/>
                </a:lnTo>
                <a:lnTo>
                  <a:pt x="8" y="14"/>
                </a:lnTo>
                <a:lnTo>
                  <a:pt x="10" y="13"/>
                </a:lnTo>
                <a:lnTo>
                  <a:pt x="15" y="12"/>
                </a:lnTo>
                <a:lnTo>
                  <a:pt x="18" y="11"/>
                </a:lnTo>
                <a:lnTo>
                  <a:pt x="13" y="8"/>
                </a:lnTo>
                <a:lnTo>
                  <a:pt x="22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5" name=""/>
          <p:cNvSpPr/>
          <p:nvPr/>
        </p:nvSpPr>
        <p:spPr>
          <a:xfrm>
            <a:off x="2274840" y="1569960"/>
            <a:ext cx="39600" cy="54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25" y="23"/>
                </a:moveTo>
                <a:lnTo>
                  <a:pt x="25" y="23"/>
                </a:lnTo>
                <a:lnTo>
                  <a:pt x="23" y="23"/>
                </a:lnTo>
                <a:lnTo>
                  <a:pt x="22" y="23"/>
                </a:lnTo>
                <a:lnTo>
                  <a:pt x="21" y="23"/>
                </a:lnTo>
                <a:lnTo>
                  <a:pt x="21" y="22"/>
                </a:lnTo>
                <a:lnTo>
                  <a:pt x="19" y="21"/>
                </a:lnTo>
                <a:lnTo>
                  <a:pt x="18" y="20"/>
                </a:lnTo>
                <a:lnTo>
                  <a:pt x="17" y="18"/>
                </a:lnTo>
                <a:lnTo>
                  <a:pt x="16" y="17"/>
                </a:lnTo>
                <a:lnTo>
                  <a:pt x="15" y="13"/>
                </a:lnTo>
                <a:lnTo>
                  <a:pt x="13" y="9"/>
                </a:lnTo>
                <a:lnTo>
                  <a:pt x="11" y="4"/>
                </a:lnTo>
                <a:lnTo>
                  <a:pt x="9" y="0"/>
                </a:lnTo>
                <a:lnTo>
                  <a:pt x="0" y="6"/>
                </a:lnTo>
                <a:lnTo>
                  <a:pt x="2" y="10"/>
                </a:lnTo>
                <a:lnTo>
                  <a:pt x="4" y="13"/>
                </a:lnTo>
                <a:lnTo>
                  <a:pt x="5" y="16"/>
                </a:lnTo>
                <a:lnTo>
                  <a:pt x="7" y="21"/>
                </a:lnTo>
                <a:lnTo>
                  <a:pt x="9" y="23"/>
                </a:lnTo>
                <a:lnTo>
                  <a:pt x="9" y="26"/>
                </a:lnTo>
                <a:lnTo>
                  <a:pt x="12" y="28"/>
                </a:lnTo>
                <a:lnTo>
                  <a:pt x="14" y="30"/>
                </a:lnTo>
                <a:lnTo>
                  <a:pt x="16" y="31"/>
                </a:lnTo>
                <a:lnTo>
                  <a:pt x="19" y="33"/>
                </a:lnTo>
                <a:lnTo>
                  <a:pt x="22" y="34"/>
                </a:lnTo>
                <a:lnTo>
                  <a:pt x="25" y="34"/>
                </a:lnTo>
                <a:lnTo>
                  <a:pt x="25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6" name=""/>
          <p:cNvSpPr/>
          <p:nvPr/>
        </p:nvSpPr>
        <p:spPr>
          <a:xfrm>
            <a:off x="2314440" y="1608120"/>
            <a:ext cx="84240" cy="39600"/>
          </a:xfrm>
          <a:custGeom>
            <a:avLst/>
            <a:gdLst/>
            <a:ahLst/>
            <a:rect l="l" t="t" r="r" b="b"/>
            <a:pathLst>
              <a:path w="53" h="25">
                <a:moveTo>
                  <a:pt x="52" y="18"/>
                </a:moveTo>
                <a:lnTo>
                  <a:pt x="53" y="19"/>
                </a:lnTo>
                <a:lnTo>
                  <a:pt x="50" y="17"/>
                </a:lnTo>
                <a:lnTo>
                  <a:pt x="49" y="15"/>
                </a:lnTo>
                <a:lnTo>
                  <a:pt x="45" y="13"/>
                </a:lnTo>
                <a:lnTo>
                  <a:pt x="42" y="12"/>
                </a:lnTo>
                <a:lnTo>
                  <a:pt x="35" y="10"/>
                </a:lnTo>
                <a:lnTo>
                  <a:pt x="27" y="6"/>
                </a:lnTo>
                <a:lnTo>
                  <a:pt x="18" y="4"/>
                </a:lnTo>
                <a:lnTo>
                  <a:pt x="11" y="2"/>
                </a:lnTo>
                <a:lnTo>
                  <a:pt x="4" y="1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8" y="11"/>
                </a:lnTo>
                <a:lnTo>
                  <a:pt x="15" y="13"/>
                </a:lnTo>
                <a:lnTo>
                  <a:pt x="23" y="16"/>
                </a:lnTo>
                <a:lnTo>
                  <a:pt x="31" y="18"/>
                </a:lnTo>
                <a:lnTo>
                  <a:pt x="37" y="21"/>
                </a:lnTo>
                <a:lnTo>
                  <a:pt x="41" y="23"/>
                </a:lnTo>
                <a:lnTo>
                  <a:pt x="42" y="24"/>
                </a:lnTo>
                <a:lnTo>
                  <a:pt x="44" y="24"/>
                </a:lnTo>
                <a:lnTo>
                  <a:pt x="44" y="25"/>
                </a:lnTo>
                <a:lnTo>
                  <a:pt x="45" y="25"/>
                </a:lnTo>
                <a:lnTo>
                  <a:pt x="52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7" name=""/>
          <p:cNvSpPr/>
          <p:nvPr/>
        </p:nvSpPr>
        <p:spPr>
          <a:xfrm>
            <a:off x="2386080" y="1636560"/>
            <a:ext cx="46080" cy="49320"/>
          </a:xfrm>
          <a:custGeom>
            <a:avLst/>
            <a:gdLst/>
            <a:ahLst/>
            <a:rect l="l" t="t" r="r" b="b"/>
            <a:pathLst>
              <a:path w="29" h="31">
                <a:moveTo>
                  <a:pt x="28" y="21"/>
                </a:moveTo>
                <a:lnTo>
                  <a:pt x="28" y="21"/>
                </a:lnTo>
                <a:lnTo>
                  <a:pt x="29" y="21"/>
                </a:lnTo>
                <a:lnTo>
                  <a:pt x="27" y="20"/>
                </a:lnTo>
                <a:lnTo>
                  <a:pt x="26" y="19"/>
                </a:lnTo>
                <a:lnTo>
                  <a:pt x="22" y="16"/>
                </a:lnTo>
                <a:lnTo>
                  <a:pt x="18" y="13"/>
                </a:lnTo>
                <a:lnTo>
                  <a:pt x="11" y="5"/>
                </a:lnTo>
                <a:lnTo>
                  <a:pt x="7" y="0"/>
                </a:lnTo>
                <a:lnTo>
                  <a:pt x="0" y="7"/>
                </a:lnTo>
                <a:lnTo>
                  <a:pt x="4" y="12"/>
                </a:lnTo>
                <a:lnTo>
                  <a:pt x="11" y="19"/>
                </a:lnTo>
                <a:lnTo>
                  <a:pt x="15" y="23"/>
                </a:lnTo>
                <a:lnTo>
                  <a:pt x="19" y="27"/>
                </a:lnTo>
                <a:lnTo>
                  <a:pt x="21" y="28"/>
                </a:lnTo>
                <a:lnTo>
                  <a:pt x="24" y="29"/>
                </a:lnTo>
                <a:lnTo>
                  <a:pt x="25" y="30"/>
                </a:lnTo>
                <a:lnTo>
                  <a:pt x="28" y="31"/>
                </a:lnTo>
                <a:lnTo>
                  <a:pt x="28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8" name=""/>
          <p:cNvSpPr/>
          <p:nvPr/>
        </p:nvSpPr>
        <p:spPr>
          <a:xfrm>
            <a:off x="2430360" y="167652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9" name=""/>
          <p:cNvSpPr/>
          <p:nvPr/>
        </p:nvSpPr>
        <p:spPr>
          <a:xfrm>
            <a:off x="2430360" y="1670040"/>
            <a:ext cx="85680" cy="15840"/>
          </a:xfrm>
          <a:custGeom>
            <a:avLst/>
            <a:gdLst/>
            <a:ahLst/>
            <a:rect l="l" t="t" r="r" b="b"/>
            <a:pathLst>
              <a:path w="54" h="10">
                <a:moveTo>
                  <a:pt x="54" y="9"/>
                </a:moveTo>
                <a:lnTo>
                  <a:pt x="51" y="0"/>
                </a:lnTo>
                <a:lnTo>
                  <a:pt x="0" y="0"/>
                </a:lnTo>
                <a:lnTo>
                  <a:pt x="0" y="10"/>
                </a:lnTo>
                <a:lnTo>
                  <a:pt x="51" y="10"/>
                </a:lnTo>
                <a:lnTo>
                  <a:pt x="54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0" name=""/>
          <p:cNvSpPr/>
          <p:nvPr/>
        </p:nvSpPr>
        <p:spPr>
          <a:xfrm>
            <a:off x="2513160" y="1676520"/>
            <a:ext cx="288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2" y="5"/>
                </a:moveTo>
                <a:lnTo>
                  <a:pt x="0" y="0"/>
                </a:lnTo>
                <a:lnTo>
                  <a:pt x="2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1" name=""/>
          <p:cNvSpPr/>
          <p:nvPr/>
        </p:nvSpPr>
        <p:spPr>
          <a:xfrm>
            <a:off x="2508120" y="1666800"/>
            <a:ext cx="49320" cy="41400"/>
          </a:xfrm>
          <a:custGeom>
            <a:avLst/>
            <a:gdLst/>
            <a:ahLst/>
            <a:rect l="l" t="t" r="r" b="b"/>
            <a:pathLst>
              <a:path w="31" h="26">
                <a:moveTo>
                  <a:pt x="30" y="19"/>
                </a:moveTo>
                <a:lnTo>
                  <a:pt x="31" y="19"/>
                </a:lnTo>
                <a:lnTo>
                  <a:pt x="28" y="16"/>
                </a:lnTo>
                <a:lnTo>
                  <a:pt x="26" y="12"/>
                </a:lnTo>
                <a:lnTo>
                  <a:pt x="23" y="10"/>
                </a:lnTo>
                <a:lnTo>
                  <a:pt x="20" y="5"/>
                </a:lnTo>
                <a:lnTo>
                  <a:pt x="17" y="4"/>
                </a:lnTo>
                <a:lnTo>
                  <a:pt x="16" y="3"/>
                </a:lnTo>
                <a:lnTo>
                  <a:pt x="14" y="2"/>
                </a:lnTo>
                <a:lnTo>
                  <a:pt x="11" y="1"/>
                </a:lnTo>
                <a:lnTo>
                  <a:pt x="8" y="0"/>
                </a:lnTo>
                <a:lnTo>
                  <a:pt x="5" y="0"/>
                </a:lnTo>
                <a:lnTo>
                  <a:pt x="3" y="1"/>
                </a:lnTo>
                <a:lnTo>
                  <a:pt x="0" y="2"/>
                </a:lnTo>
                <a:lnTo>
                  <a:pt x="4" y="11"/>
                </a:lnTo>
                <a:lnTo>
                  <a:pt x="5" y="11"/>
                </a:lnTo>
                <a:lnTo>
                  <a:pt x="7" y="11"/>
                </a:lnTo>
                <a:lnTo>
                  <a:pt x="8" y="11"/>
                </a:lnTo>
                <a:lnTo>
                  <a:pt x="10" y="11"/>
                </a:lnTo>
                <a:lnTo>
                  <a:pt x="10" y="11"/>
                </a:lnTo>
                <a:lnTo>
                  <a:pt x="12" y="12"/>
                </a:lnTo>
                <a:lnTo>
                  <a:pt x="13" y="14"/>
                </a:lnTo>
                <a:lnTo>
                  <a:pt x="16" y="16"/>
                </a:lnTo>
                <a:lnTo>
                  <a:pt x="18" y="19"/>
                </a:lnTo>
                <a:lnTo>
                  <a:pt x="20" y="22"/>
                </a:lnTo>
                <a:lnTo>
                  <a:pt x="23" y="25"/>
                </a:lnTo>
                <a:lnTo>
                  <a:pt x="23" y="26"/>
                </a:lnTo>
                <a:lnTo>
                  <a:pt x="30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2" name=""/>
          <p:cNvSpPr/>
          <p:nvPr/>
        </p:nvSpPr>
        <p:spPr>
          <a:xfrm>
            <a:off x="2544840" y="1697040"/>
            <a:ext cx="47520" cy="28440"/>
          </a:xfrm>
          <a:custGeom>
            <a:avLst/>
            <a:gdLst/>
            <a:ahLst/>
            <a:rect l="l" t="t" r="r" b="b"/>
            <a:pathLst>
              <a:path w="30" h="18">
                <a:moveTo>
                  <a:pt x="30" y="10"/>
                </a:moveTo>
                <a:lnTo>
                  <a:pt x="28" y="9"/>
                </a:lnTo>
                <a:lnTo>
                  <a:pt x="25" y="8"/>
                </a:lnTo>
                <a:lnTo>
                  <a:pt x="22" y="7"/>
                </a:lnTo>
                <a:lnTo>
                  <a:pt x="18" y="6"/>
                </a:lnTo>
                <a:lnTo>
                  <a:pt x="16" y="4"/>
                </a:lnTo>
                <a:lnTo>
                  <a:pt x="13" y="3"/>
                </a:lnTo>
                <a:lnTo>
                  <a:pt x="11" y="3"/>
                </a:lnTo>
                <a:lnTo>
                  <a:pt x="9" y="1"/>
                </a:lnTo>
                <a:lnTo>
                  <a:pt x="8" y="0"/>
                </a:lnTo>
                <a:lnTo>
                  <a:pt x="0" y="7"/>
                </a:lnTo>
                <a:lnTo>
                  <a:pt x="3" y="9"/>
                </a:lnTo>
                <a:lnTo>
                  <a:pt x="5" y="10"/>
                </a:lnTo>
                <a:lnTo>
                  <a:pt x="8" y="12"/>
                </a:lnTo>
                <a:lnTo>
                  <a:pt x="11" y="14"/>
                </a:lnTo>
                <a:lnTo>
                  <a:pt x="15" y="15"/>
                </a:lnTo>
                <a:lnTo>
                  <a:pt x="18" y="17"/>
                </a:lnTo>
                <a:lnTo>
                  <a:pt x="22" y="17"/>
                </a:lnTo>
                <a:lnTo>
                  <a:pt x="26" y="18"/>
                </a:lnTo>
                <a:lnTo>
                  <a:pt x="24" y="17"/>
                </a:lnTo>
                <a:lnTo>
                  <a:pt x="3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3" name=""/>
          <p:cNvSpPr/>
          <p:nvPr/>
        </p:nvSpPr>
        <p:spPr>
          <a:xfrm>
            <a:off x="2577960" y="1711440"/>
            <a:ext cx="19080" cy="36360"/>
          </a:xfrm>
          <a:custGeom>
            <a:avLst/>
            <a:gdLst/>
            <a:ahLst/>
            <a:rect l="l" t="t" r="r" b="b"/>
            <a:pathLst>
              <a:path w="12" h="23">
                <a:moveTo>
                  <a:pt x="10" y="23"/>
                </a:moveTo>
                <a:lnTo>
                  <a:pt x="10" y="23"/>
                </a:lnTo>
                <a:lnTo>
                  <a:pt x="10" y="18"/>
                </a:lnTo>
                <a:lnTo>
                  <a:pt x="12" y="13"/>
                </a:lnTo>
                <a:lnTo>
                  <a:pt x="12" y="10"/>
                </a:lnTo>
                <a:lnTo>
                  <a:pt x="12" y="7"/>
                </a:lnTo>
                <a:lnTo>
                  <a:pt x="11" y="5"/>
                </a:lnTo>
                <a:lnTo>
                  <a:pt x="10" y="3"/>
                </a:lnTo>
                <a:lnTo>
                  <a:pt x="9" y="2"/>
                </a:lnTo>
                <a:lnTo>
                  <a:pt x="7" y="0"/>
                </a:lnTo>
                <a:lnTo>
                  <a:pt x="2" y="8"/>
                </a:lnTo>
                <a:lnTo>
                  <a:pt x="2" y="10"/>
                </a:lnTo>
                <a:lnTo>
                  <a:pt x="1" y="11"/>
                </a:lnTo>
                <a:lnTo>
                  <a:pt x="0" y="17"/>
                </a:lnTo>
                <a:lnTo>
                  <a:pt x="0" y="23"/>
                </a:lnTo>
                <a:lnTo>
                  <a:pt x="10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4" name=""/>
          <p:cNvSpPr/>
          <p:nvPr/>
        </p:nvSpPr>
        <p:spPr>
          <a:xfrm>
            <a:off x="2577960" y="1747800"/>
            <a:ext cx="30240" cy="38160"/>
          </a:xfrm>
          <a:custGeom>
            <a:avLst/>
            <a:gdLst/>
            <a:ahLst/>
            <a:rect l="l" t="t" r="r" b="b"/>
            <a:pathLst>
              <a:path w="19" h="24">
                <a:moveTo>
                  <a:pt x="19" y="24"/>
                </a:moveTo>
                <a:lnTo>
                  <a:pt x="19" y="24"/>
                </a:lnTo>
                <a:lnTo>
                  <a:pt x="19" y="22"/>
                </a:lnTo>
                <a:lnTo>
                  <a:pt x="18" y="19"/>
                </a:lnTo>
                <a:lnTo>
                  <a:pt x="18" y="18"/>
                </a:lnTo>
                <a:lnTo>
                  <a:pt x="17" y="16"/>
                </a:lnTo>
                <a:lnTo>
                  <a:pt x="15" y="13"/>
                </a:lnTo>
                <a:lnTo>
                  <a:pt x="14" y="10"/>
                </a:lnTo>
                <a:lnTo>
                  <a:pt x="12" y="8"/>
                </a:lnTo>
                <a:lnTo>
                  <a:pt x="11" y="5"/>
                </a:lnTo>
                <a:lnTo>
                  <a:pt x="11" y="4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1" y="7"/>
                </a:lnTo>
                <a:lnTo>
                  <a:pt x="1" y="9"/>
                </a:lnTo>
                <a:lnTo>
                  <a:pt x="3" y="12"/>
                </a:lnTo>
                <a:lnTo>
                  <a:pt x="5" y="15"/>
                </a:lnTo>
                <a:lnTo>
                  <a:pt x="7" y="18"/>
                </a:lnTo>
                <a:lnTo>
                  <a:pt x="7" y="20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24"/>
                </a:lnTo>
                <a:lnTo>
                  <a:pt x="19" y="2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5" name=""/>
          <p:cNvSpPr/>
          <p:nvPr/>
        </p:nvSpPr>
        <p:spPr>
          <a:xfrm>
            <a:off x="2577960" y="1785960"/>
            <a:ext cx="30240" cy="42840"/>
          </a:xfrm>
          <a:custGeom>
            <a:avLst/>
            <a:gdLst/>
            <a:ahLst/>
            <a:rect l="l" t="t" r="r" b="b"/>
            <a:pathLst>
              <a:path w="19" h="27">
                <a:moveTo>
                  <a:pt x="10" y="27"/>
                </a:moveTo>
                <a:lnTo>
                  <a:pt x="10" y="27"/>
                </a:lnTo>
                <a:lnTo>
                  <a:pt x="10" y="26"/>
                </a:lnTo>
                <a:lnTo>
                  <a:pt x="10" y="24"/>
                </a:lnTo>
                <a:lnTo>
                  <a:pt x="11" y="23"/>
                </a:lnTo>
                <a:lnTo>
                  <a:pt x="11" y="22"/>
                </a:lnTo>
                <a:lnTo>
                  <a:pt x="12" y="19"/>
                </a:lnTo>
                <a:lnTo>
                  <a:pt x="14" y="16"/>
                </a:lnTo>
                <a:lnTo>
                  <a:pt x="15" y="13"/>
                </a:lnTo>
                <a:lnTo>
                  <a:pt x="17" y="9"/>
                </a:lnTo>
                <a:lnTo>
                  <a:pt x="18" y="8"/>
                </a:lnTo>
                <a:lnTo>
                  <a:pt x="18" y="5"/>
                </a:lnTo>
                <a:lnTo>
                  <a:pt x="19" y="2"/>
                </a:lnTo>
                <a:lnTo>
                  <a:pt x="19" y="0"/>
                </a:lnTo>
                <a:lnTo>
                  <a:pt x="8" y="0"/>
                </a:lnTo>
                <a:lnTo>
                  <a:pt x="8" y="2"/>
                </a:lnTo>
                <a:lnTo>
                  <a:pt x="8" y="3"/>
                </a:lnTo>
                <a:lnTo>
                  <a:pt x="8" y="4"/>
                </a:lnTo>
                <a:lnTo>
                  <a:pt x="7" y="6"/>
                </a:lnTo>
                <a:lnTo>
                  <a:pt x="7" y="9"/>
                </a:lnTo>
                <a:lnTo>
                  <a:pt x="5" y="12"/>
                </a:lnTo>
                <a:lnTo>
                  <a:pt x="3" y="15"/>
                </a:lnTo>
                <a:lnTo>
                  <a:pt x="1" y="18"/>
                </a:lnTo>
                <a:lnTo>
                  <a:pt x="1" y="20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10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6" name=""/>
          <p:cNvSpPr/>
          <p:nvPr/>
        </p:nvSpPr>
        <p:spPr>
          <a:xfrm>
            <a:off x="2577960" y="1828800"/>
            <a:ext cx="2556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14" y="19"/>
                </a:moveTo>
                <a:lnTo>
                  <a:pt x="16" y="11"/>
                </a:lnTo>
                <a:lnTo>
                  <a:pt x="15" y="10"/>
                </a:lnTo>
                <a:lnTo>
                  <a:pt x="12" y="6"/>
                </a:lnTo>
                <a:lnTo>
                  <a:pt x="11" y="4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3" y="8"/>
                </a:lnTo>
                <a:lnTo>
                  <a:pt x="4" y="11"/>
                </a:lnTo>
                <a:lnTo>
                  <a:pt x="6" y="15"/>
                </a:lnTo>
                <a:lnTo>
                  <a:pt x="9" y="18"/>
                </a:lnTo>
                <a:lnTo>
                  <a:pt x="10" y="10"/>
                </a:lnTo>
                <a:lnTo>
                  <a:pt x="14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7" name=""/>
          <p:cNvSpPr/>
          <p:nvPr/>
        </p:nvSpPr>
        <p:spPr>
          <a:xfrm>
            <a:off x="2592360" y="1844640"/>
            <a:ext cx="4680" cy="7920"/>
          </a:xfrm>
          <a:custGeom>
            <a:avLst/>
            <a:gdLst/>
            <a:ahLst/>
            <a:rect l="l" t="t" r="r" b="b"/>
            <a:pathLst>
              <a:path w="3" h="5">
                <a:moveTo>
                  <a:pt x="0" y="0"/>
                </a:moveTo>
                <a:lnTo>
                  <a:pt x="3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8" name=""/>
          <p:cNvSpPr/>
          <p:nvPr/>
        </p:nvSpPr>
        <p:spPr>
          <a:xfrm>
            <a:off x="2571840" y="184464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0" y="13"/>
                </a:moveTo>
                <a:lnTo>
                  <a:pt x="6" y="14"/>
                </a:lnTo>
                <a:lnTo>
                  <a:pt x="18" y="9"/>
                </a:lnTo>
                <a:lnTo>
                  <a:pt x="13" y="0"/>
                </a:lnTo>
                <a:lnTo>
                  <a:pt x="2" y="4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9" name=""/>
          <p:cNvSpPr/>
          <p:nvPr/>
        </p:nvSpPr>
        <p:spPr>
          <a:xfrm>
            <a:off x="2571840" y="1854360"/>
            <a:ext cx="54000" cy="52200"/>
          </a:xfrm>
          <a:custGeom>
            <a:avLst/>
            <a:gdLst/>
            <a:ahLst/>
            <a:rect l="l" t="t" r="r" b="b"/>
            <a:pathLst>
              <a:path w="34" h="33">
                <a:moveTo>
                  <a:pt x="34" y="29"/>
                </a:moveTo>
                <a:lnTo>
                  <a:pt x="32" y="27"/>
                </a:lnTo>
                <a:lnTo>
                  <a:pt x="7" y="0"/>
                </a:lnTo>
                <a:lnTo>
                  <a:pt x="0" y="6"/>
                </a:lnTo>
                <a:lnTo>
                  <a:pt x="24" y="33"/>
                </a:lnTo>
                <a:lnTo>
                  <a:pt x="34" y="2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0" name=""/>
          <p:cNvSpPr/>
          <p:nvPr/>
        </p:nvSpPr>
        <p:spPr>
          <a:xfrm>
            <a:off x="2608200" y="1903320"/>
            <a:ext cx="22320" cy="92160"/>
          </a:xfrm>
          <a:custGeom>
            <a:avLst/>
            <a:gdLst/>
            <a:ahLst/>
            <a:rect l="l" t="t" r="r" b="b"/>
            <a:pathLst>
              <a:path w="14" h="58">
                <a:moveTo>
                  <a:pt x="9" y="58"/>
                </a:moveTo>
                <a:lnTo>
                  <a:pt x="14" y="53"/>
                </a:lnTo>
                <a:lnTo>
                  <a:pt x="10" y="0"/>
                </a:lnTo>
                <a:lnTo>
                  <a:pt x="0" y="0"/>
                </a:lnTo>
                <a:lnTo>
                  <a:pt x="3" y="54"/>
                </a:lnTo>
                <a:lnTo>
                  <a:pt x="9" y="5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1" name=""/>
          <p:cNvSpPr/>
          <p:nvPr/>
        </p:nvSpPr>
        <p:spPr>
          <a:xfrm>
            <a:off x="2624040" y="1989000"/>
            <a:ext cx="180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0" y="4"/>
                </a:moveTo>
                <a:lnTo>
                  <a:pt x="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2" name=""/>
          <p:cNvSpPr/>
          <p:nvPr/>
        </p:nvSpPr>
        <p:spPr>
          <a:xfrm>
            <a:off x="2624040" y="1981080"/>
            <a:ext cx="216000" cy="25560"/>
          </a:xfrm>
          <a:custGeom>
            <a:avLst/>
            <a:gdLst/>
            <a:ahLst/>
            <a:rect l="l" t="t" r="r" b="b"/>
            <a:pathLst>
              <a:path w="136" h="16">
                <a:moveTo>
                  <a:pt x="136" y="13"/>
                </a:moveTo>
                <a:lnTo>
                  <a:pt x="132" y="7"/>
                </a:lnTo>
                <a:lnTo>
                  <a:pt x="0" y="0"/>
                </a:lnTo>
                <a:lnTo>
                  <a:pt x="0" y="9"/>
                </a:lnTo>
                <a:lnTo>
                  <a:pt x="131" y="16"/>
                </a:lnTo>
                <a:lnTo>
                  <a:pt x="136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3" name=""/>
          <p:cNvSpPr/>
          <p:nvPr/>
        </p:nvSpPr>
        <p:spPr>
          <a:xfrm>
            <a:off x="2822400" y="1996920"/>
            <a:ext cx="9720" cy="3240"/>
          </a:xfrm>
          <a:custGeom>
            <a:avLst/>
            <a:gdLst/>
            <a:ahLst/>
            <a:rect l="l" t="t" r="r" b="b"/>
            <a:pathLst>
              <a:path w="6" h="2">
                <a:moveTo>
                  <a:pt x="0" y="0"/>
                </a:moveTo>
                <a:lnTo>
                  <a:pt x="6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4" name=""/>
          <p:cNvSpPr/>
          <p:nvPr/>
        </p:nvSpPr>
        <p:spPr>
          <a:xfrm>
            <a:off x="2811600" y="1996920"/>
            <a:ext cx="28440" cy="59040"/>
          </a:xfrm>
          <a:custGeom>
            <a:avLst/>
            <a:gdLst/>
            <a:ahLst/>
            <a:rect l="l" t="t" r="r" b="b"/>
            <a:pathLst>
              <a:path w="18" h="37">
                <a:moveTo>
                  <a:pt x="11" y="37"/>
                </a:moveTo>
                <a:lnTo>
                  <a:pt x="11" y="37"/>
                </a:lnTo>
                <a:lnTo>
                  <a:pt x="11" y="32"/>
                </a:lnTo>
                <a:lnTo>
                  <a:pt x="12" y="28"/>
                </a:lnTo>
                <a:lnTo>
                  <a:pt x="12" y="24"/>
                </a:lnTo>
                <a:lnTo>
                  <a:pt x="12" y="19"/>
                </a:lnTo>
                <a:lnTo>
                  <a:pt x="15" y="11"/>
                </a:lnTo>
                <a:lnTo>
                  <a:pt x="18" y="3"/>
                </a:lnTo>
                <a:lnTo>
                  <a:pt x="7" y="0"/>
                </a:lnTo>
                <a:lnTo>
                  <a:pt x="5" y="9"/>
                </a:lnTo>
                <a:lnTo>
                  <a:pt x="3" y="17"/>
                </a:lnTo>
                <a:lnTo>
                  <a:pt x="2" y="22"/>
                </a:lnTo>
                <a:lnTo>
                  <a:pt x="1" y="26"/>
                </a:lnTo>
                <a:lnTo>
                  <a:pt x="0" y="31"/>
                </a:lnTo>
                <a:lnTo>
                  <a:pt x="0" y="37"/>
                </a:lnTo>
                <a:lnTo>
                  <a:pt x="11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2240" bIns="12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5" name=""/>
          <p:cNvSpPr/>
          <p:nvPr/>
        </p:nvSpPr>
        <p:spPr>
          <a:xfrm>
            <a:off x="2811600" y="2055960"/>
            <a:ext cx="91800" cy="85680"/>
          </a:xfrm>
          <a:custGeom>
            <a:avLst/>
            <a:gdLst/>
            <a:ahLst/>
            <a:rect l="l" t="t" r="r" b="b"/>
            <a:pathLst>
              <a:path w="58" h="54">
                <a:moveTo>
                  <a:pt x="58" y="49"/>
                </a:moveTo>
                <a:lnTo>
                  <a:pt x="53" y="44"/>
                </a:lnTo>
                <a:lnTo>
                  <a:pt x="49" y="43"/>
                </a:lnTo>
                <a:lnTo>
                  <a:pt x="45" y="42"/>
                </a:lnTo>
                <a:lnTo>
                  <a:pt x="40" y="41"/>
                </a:lnTo>
                <a:lnTo>
                  <a:pt x="37" y="39"/>
                </a:lnTo>
                <a:lnTo>
                  <a:pt x="33" y="36"/>
                </a:lnTo>
                <a:lnTo>
                  <a:pt x="29" y="35"/>
                </a:lnTo>
                <a:lnTo>
                  <a:pt x="26" y="33"/>
                </a:lnTo>
                <a:lnTo>
                  <a:pt x="23" y="29"/>
                </a:lnTo>
                <a:lnTo>
                  <a:pt x="20" y="27"/>
                </a:lnTo>
                <a:lnTo>
                  <a:pt x="18" y="23"/>
                </a:lnTo>
                <a:lnTo>
                  <a:pt x="15" y="21"/>
                </a:lnTo>
                <a:lnTo>
                  <a:pt x="13" y="17"/>
                </a:lnTo>
                <a:lnTo>
                  <a:pt x="12" y="13"/>
                </a:lnTo>
                <a:lnTo>
                  <a:pt x="12" y="9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" y="11"/>
                </a:lnTo>
                <a:lnTo>
                  <a:pt x="3" y="16"/>
                </a:lnTo>
                <a:lnTo>
                  <a:pt x="5" y="21"/>
                </a:lnTo>
                <a:lnTo>
                  <a:pt x="6" y="25"/>
                </a:lnTo>
                <a:lnTo>
                  <a:pt x="9" y="29"/>
                </a:lnTo>
                <a:lnTo>
                  <a:pt x="12" y="34"/>
                </a:lnTo>
                <a:lnTo>
                  <a:pt x="15" y="36"/>
                </a:lnTo>
                <a:lnTo>
                  <a:pt x="19" y="40"/>
                </a:lnTo>
                <a:lnTo>
                  <a:pt x="23" y="43"/>
                </a:lnTo>
                <a:lnTo>
                  <a:pt x="27" y="45"/>
                </a:lnTo>
                <a:lnTo>
                  <a:pt x="32" y="48"/>
                </a:lnTo>
                <a:lnTo>
                  <a:pt x="37" y="50"/>
                </a:lnTo>
                <a:lnTo>
                  <a:pt x="41" y="51"/>
                </a:lnTo>
                <a:lnTo>
                  <a:pt x="47" y="53"/>
                </a:lnTo>
                <a:lnTo>
                  <a:pt x="52" y="54"/>
                </a:lnTo>
                <a:lnTo>
                  <a:pt x="47" y="49"/>
                </a:lnTo>
                <a:lnTo>
                  <a:pt x="58" y="4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6" name=""/>
          <p:cNvSpPr/>
          <p:nvPr/>
        </p:nvSpPr>
        <p:spPr>
          <a:xfrm>
            <a:off x="2887560" y="2133720"/>
            <a:ext cx="46080" cy="85680"/>
          </a:xfrm>
          <a:custGeom>
            <a:avLst/>
            <a:gdLst/>
            <a:ahLst/>
            <a:rect l="l" t="t" r="r" b="b"/>
            <a:pathLst>
              <a:path w="29" h="54">
                <a:moveTo>
                  <a:pt x="29" y="53"/>
                </a:moveTo>
                <a:lnTo>
                  <a:pt x="29" y="50"/>
                </a:lnTo>
                <a:lnTo>
                  <a:pt x="26" y="43"/>
                </a:lnTo>
                <a:lnTo>
                  <a:pt x="22" y="37"/>
                </a:lnTo>
                <a:lnTo>
                  <a:pt x="19" y="31"/>
                </a:lnTo>
                <a:lnTo>
                  <a:pt x="16" y="25"/>
                </a:lnTo>
                <a:lnTo>
                  <a:pt x="14" y="22"/>
                </a:lnTo>
                <a:lnTo>
                  <a:pt x="14" y="20"/>
                </a:lnTo>
                <a:lnTo>
                  <a:pt x="13" y="16"/>
                </a:lnTo>
                <a:lnTo>
                  <a:pt x="12" y="14"/>
                </a:lnTo>
                <a:lnTo>
                  <a:pt x="11" y="10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8"/>
                </a:lnTo>
                <a:lnTo>
                  <a:pt x="1" y="12"/>
                </a:lnTo>
                <a:lnTo>
                  <a:pt x="3" y="16"/>
                </a:lnTo>
                <a:lnTo>
                  <a:pt x="3" y="20"/>
                </a:lnTo>
                <a:lnTo>
                  <a:pt x="4" y="22"/>
                </a:lnTo>
                <a:lnTo>
                  <a:pt x="6" y="26"/>
                </a:lnTo>
                <a:lnTo>
                  <a:pt x="7" y="29"/>
                </a:lnTo>
                <a:lnTo>
                  <a:pt x="10" y="35"/>
                </a:lnTo>
                <a:lnTo>
                  <a:pt x="14" y="42"/>
                </a:lnTo>
                <a:lnTo>
                  <a:pt x="16" y="48"/>
                </a:lnTo>
                <a:lnTo>
                  <a:pt x="19" y="54"/>
                </a:lnTo>
                <a:lnTo>
                  <a:pt x="19" y="51"/>
                </a:lnTo>
                <a:lnTo>
                  <a:pt x="29" y="5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7" name=""/>
          <p:cNvSpPr/>
          <p:nvPr/>
        </p:nvSpPr>
        <p:spPr>
          <a:xfrm>
            <a:off x="2889360" y="2214720"/>
            <a:ext cx="44280" cy="102960"/>
          </a:xfrm>
          <a:custGeom>
            <a:avLst/>
            <a:gdLst/>
            <a:ahLst/>
            <a:rect l="l" t="t" r="r" b="b"/>
            <a:pathLst>
              <a:path w="28" h="65">
                <a:moveTo>
                  <a:pt x="9" y="65"/>
                </a:moveTo>
                <a:lnTo>
                  <a:pt x="10" y="62"/>
                </a:lnTo>
                <a:lnTo>
                  <a:pt x="12" y="54"/>
                </a:lnTo>
                <a:lnTo>
                  <a:pt x="14" y="46"/>
                </a:lnTo>
                <a:lnTo>
                  <a:pt x="16" y="36"/>
                </a:lnTo>
                <a:lnTo>
                  <a:pt x="19" y="27"/>
                </a:lnTo>
                <a:lnTo>
                  <a:pt x="21" y="19"/>
                </a:lnTo>
                <a:lnTo>
                  <a:pt x="24" y="12"/>
                </a:lnTo>
                <a:lnTo>
                  <a:pt x="26" y="6"/>
                </a:lnTo>
                <a:lnTo>
                  <a:pt x="28" y="3"/>
                </a:lnTo>
                <a:lnTo>
                  <a:pt x="17" y="0"/>
                </a:lnTo>
                <a:lnTo>
                  <a:pt x="16" y="4"/>
                </a:lnTo>
                <a:lnTo>
                  <a:pt x="14" y="9"/>
                </a:lnTo>
                <a:lnTo>
                  <a:pt x="12" y="16"/>
                </a:lnTo>
                <a:lnTo>
                  <a:pt x="9" y="25"/>
                </a:lnTo>
                <a:lnTo>
                  <a:pt x="7" y="33"/>
                </a:lnTo>
                <a:lnTo>
                  <a:pt x="4" y="43"/>
                </a:lnTo>
                <a:lnTo>
                  <a:pt x="1" y="52"/>
                </a:lnTo>
                <a:lnTo>
                  <a:pt x="0" y="61"/>
                </a:lnTo>
                <a:lnTo>
                  <a:pt x="1" y="58"/>
                </a:lnTo>
                <a:lnTo>
                  <a:pt x="9" y="6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8" name=""/>
          <p:cNvSpPr/>
          <p:nvPr/>
        </p:nvSpPr>
        <p:spPr>
          <a:xfrm>
            <a:off x="2854440" y="2308320"/>
            <a:ext cx="50760" cy="74520"/>
          </a:xfrm>
          <a:custGeom>
            <a:avLst/>
            <a:gdLst/>
            <a:ahLst/>
            <a:rect l="l" t="t" r="r" b="b"/>
            <a:pathLst>
              <a:path w="32" h="47">
                <a:moveTo>
                  <a:pt x="10" y="47"/>
                </a:moveTo>
                <a:lnTo>
                  <a:pt x="10" y="47"/>
                </a:lnTo>
                <a:lnTo>
                  <a:pt x="10" y="44"/>
                </a:lnTo>
                <a:lnTo>
                  <a:pt x="11" y="41"/>
                </a:lnTo>
                <a:lnTo>
                  <a:pt x="12" y="37"/>
                </a:lnTo>
                <a:lnTo>
                  <a:pt x="14" y="34"/>
                </a:lnTo>
                <a:lnTo>
                  <a:pt x="16" y="30"/>
                </a:lnTo>
                <a:lnTo>
                  <a:pt x="17" y="27"/>
                </a:lnTo>
                <a:lnTo>
                  <a:pt x="19" y="23"/>
                </a:lnTo>
                <a:lnTo>
                  <a:pt x="21" y="21"/>
                </a:lnTo>
                <a:lnTo>
                  <a:pt x="29" y="10"/>
                </a:lnTo>
                <a:lnTo>
                  <a:pt x="32" y="7"/>
                </a:lnTo>
                <a:lnTo>
                  <a:pt x="24" y="0"/>
                </a:lnTo>
                <a:lnTo>
                  <a:pt x="20" y="4"/>
                </a:lnTo>
                <a:lnTo>
                  <a:pt x="12" y="15"/>
                </a:lnTo>
                <a:lnTo>
                  <a:pt x="10" y="19"/>
                </a:lnTo>
                <a:lnTo>
                  <a:pt x="8" y="22"/>
                </a:lnTo>
                <a:lnTo>
                  <a:pt x="6" y="26"/>
                </a:lnTo>
                <a:lnTo>
                  <a:pt x="4" y="30"/>
                </a:lnTo>
                <a:lnTo>
                  <a:pt x="3" y="35"/>
                </a:lnTo>
                <a:lnTo>
                  <a:pt x="1" y="38"/>
                </a:lnTo>
                <a:lnTo>
                  <a:pt x="0" y="43"/>
                </a:lnTo>
                <a:lnTo>
                  <a:pt x="0" y="47"/>
                </a:lnTo>
                <a:lnTo>
                  <a:pt x="10" y="4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9" name=""/>
          <p:cNvSpPr/>
          <p:nvPr/>
        </p:nvSpPr>
        <p:spPr>
          <a:xfrm>
            <a:off x="2854440" y="2382840"/>
            <a:ext cx="38160" cy="46080"/>
          </a:xfrm>
          <a:custGeom>
            <a:avLst/>
            <a:gdLst/>
            <a:ahLst/>
            <a:rect l="l" t="t" r="r" b="b"/>
            <a:pathLst>
              <a:path w="24" h="29">
                <a:moveTo>
                  <a:pt x="24" y="28"/>
                </a:moveTo>
                <a:lnTo>
                  <a:pt x="24" y="21"/>
                </a:lnTo>
                <a:lnTo>
                  <a:pt x="21" y="18"/>
                </a:lnTo>
                <a:lnTo>
                  <a:pt x="18" y="17"/>
                </a:lnTo>
                <a:lnTo>
                  <a:pt x="16" y="14"/>
                </a:lnTo>
                <a:lnTo>
                  <a:pt x="14" y="11"/>
                </a:lnTo>
                <a:lnTo>
                  <a:pt x="12" y="9"/>
                </a:lnTo>
                <a:lnTo>
                  <a:pt x="11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9"/>
                </a:lnTo>
                <a:lnTo>
                  <a:pt x="3" y="13"/>
                </a:lnTo>
                <a:lnTo>
                  <a:pt x="5" y="17"/>
                </a:lnTo>
                <a:lnTo>
                  <a:pt x="8" y="20"/>
                </a:lnTo>
                <a:lnTo>
                  <a:pt x="10" y="23"/>
                </a:lnTo>
                <a:lnTo>
                  <a:pt x="14" y="26"/>
                </a:lnTo>
                <a:lnTo>
                  <a:pt x="17" y="29"/>
                </a:lnTo>
                <a:lnTo>
                  <a:pt x="17" y="22"/>
                </a:lnTo>
                <a:lnTo>
                  <a:pt x="24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0" name=""/>
          <p:cNvSpPr/>
          <p:nvPr/>
        </p:nvSpPr>
        <p:spPr>
          <a:xfrm>
            <a:off x="2846520" y="2419200"/>
            <a:ext cx="46080" cy="30240"/>
          </a:xfrm>
          <a:custGeom>
            <a:avLst/>
            <a:gdLst/>
            <a:ahLst/>
            <a:rect l="l" t="t" r="r" b="b"/>
            <a:pathLst>
              <a:path w="29" h="19">
                <a:moveTo>
                  <a:pt x="0" y="15"/>
                </a:moveTo>
                <a:lnTo>
                  <a:pt x="6" y="19"/>
                </a:lnTo>
                <a:lnTo>
                  <a:pt x="13" y="16"/>
                </a:lnTo>
                <a:lnTo>
                  <a:pt x="19" y="14"/>
                </a:lnTo>
                <a:lnTo>
                  <a:pt x="22" y="12"/>
                </a:lnTo>
                <a:lnTo>
                  <a:pt x="25" y="10"/>
                </a:lnTo>
                <a:lnTo>
                  <a:pt x="27" y="8"/>
                </a:lnTo>
                <a:lnTo>
                  <a:pt x="29" y="6"/>
                </a:lnTo>
                <a:lnTo>
                  <a:pt x="21" y="0"/>
                </a:lnTo>
                <a:lnTo>
                  <a:pt x="19" y="1"/>
                </a:lnTo>
                <a:lnTo>
                  <a:pt x="18" y="3"/>
                </a:lnTo>
                <a:lnTo>
                  <a:pt x="17" y="4"/>
                </a:lnTo>
                <a:lnTo>
                  <a:pt x="14" y="5"/>
                </a:lnTo>
                <a:lnTo>
                  <a:pt x="10" y="7"/>
                </a:lnTo>
                <a:lnTo>
                  <a:pt x="3" y="9"/>
                </a:lnTo>
                <a:lnTo>
                  <a:pt x="10" y="13"/>
                </a:lnTo>
                <a:lnTo>
                  <a:pt x="0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1" name=""/>
          <p:cNvSpPr/>
          <p:nvPr/>
        </p:nvSpPr>
        <p:spPr>
          <a:xfrm>
            <a:off x="2840040" y="2390760"/>
            <a:ext cx="20520" cy="54000"/>
          </a:xfrm>
          <a:custGeom>
            <a:avLst/>
            <a:gdLst/>
            <a:ahLst/>
            <a:rect l="l" t="t" r="r" b="b"/>
            <a:pathLst>
              <a:path w="13" h="34">
                <a:moveTo>
                  <a:pt x="5" y="10"/>
                </a:moveTo>
                <a:lnTo>
                  <a:pt x="0" y="6"/>
                </a:lnTo>
                <a:lnTo>
                  <a:pt x="1" y="12"/>
                </a:lnTo>
                <a:lnTo>
                  <a:pt x="1" y="19"/>
                </a:lnTo>
                <a:lnTo>
                  <a:pt x="1" y="22"/>
                </a:lnTo>
                <a:lnTo>
                  <a:pt x="1" y="26"/>
                </a:lnTo>
                <a:lnTo>
                  <a:pt x="2" y="30"/>
                </a:lnTo>
                <a:lnTo>
                  <a:pt x="3" y="34"/>
                </a:lnTo>
                <a:lnTo>
                  <a:pt x="13" y="31"/>
                </a:lnTo>
                <a:lnTo>
                  <a:pt x="12" y="28"/>
                </a:lnTo>
                <a:lnTo>
                  <a:pt x="11" y="25"/>
                </a:lnTo>
                <a:lnTo>
                  <a:pt x="11" y="22"/>
                </a:lnTo>
                <a:lnTo>
                  <a:pt x="11" y="19"/>
                </a:lnTo>
                <a:lnTo>
                  <a:pt x="10" y="12"/>
                </a:lnTo>
                <a:lnTo>
                  <a:pt x="9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2" name=""/>
          <p:cNvSpPr/>
          <p:nvPr/>
        </p:nvSpPr>
        <p:spPr>
          <a:xfrm>
            <a:off x="2816280" y="237492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0" y="9"/>
                </a:moveTo>
                <a:lnTo>
                  <a:pt x="1" y="9"/>
                </a:lnTo>
                <a:lnTo>
                  <a:pt x="2" y="11"/>
                </a:lnTo>
                <a:lnTo>
                  <a:pt x="4" y="12"/>
                </a:lnTo>
                <a:lnTo>
                  <a:pt x="6" y="15"/>
                </a:lnTo>
                <a:lnTo>
                  <a:pt x="9" y="16"/>
                </a:lnTo>
                <a:lnTo>
                  <a:pt x="11" y="18"/>
                </a:lnTo>
                <a:lnTo>
                  <a:pt x="14" y="19"/>
                </a:lnTo>
                <a:lnTo>
                  <a:pt x="16" y="19"/>
                </a:lnTo>
                <a:lnTo>
                  <a:pt x="17" y="20"/>
                </a:lnTo>
                <a:lnTo>
                  <a:pt x="20" y="20"/>
                </a:lnTo>
                <a:lnTo>
                  <a:pt x="20" y="10"/>
                </a:lnTo>
                <a:lnTo>
                  <a:pt x="19" y="9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8"/>
                </a:lnTo>
                <a:lnTo>
                  <a:pt x="13" y="7"/>
                </a:lnTo>
                <a:lnTo>
                  <a:pt x="11" y="5"/>
                </a:lnTo>
                <a:lnTo>
                  <a:pt x="9" y="3"/>
                </a:lnTo>
                <a:lnTo>
                  <a:pt x="7" y="1"/>
                </a:lnTo>
                <a:lnTo>
                  <a:pt x="3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3" name=""/>
          <p:cNvSpPr/>
          <p:nvPr/>
        </p:nvSpPr>
        <p:spPr>
          <a:xfrm>
            <a:off x="2735280" y="2335320"/>
            <a:ext cx="87120" cy="55440"/>
          </a:xfrm>
          <a:custGeom>
            <a:avLst/>
            <a:gdLst/>
            <a:ahLst/>
            <a:rect l="l" t="t" r="r" b="b"/>
            <a:pathLst>
              <a:path w="55" h="35">
                <a:moveTo>
                  <a:pt x="2" y="9"/>
                </a:moveTo>
                <a:lnTo>
                  <a:pt x="0" y="9"/>
                </a:lnTo>
                <a:lnTo>
                  <a:pt x="7" y="12"/>
                </a:lnTo>
                <a:lnTo>
                  <a:pt x="13" y="16"/>
                </a:lnTo>
                <a:lnTo>
                  <a:pt x="19" y="19"/>
                </a:lnTo>
                <a:lnTo>
                  <a:pt x="25" y="23"/>
                </a:lnTo>
                <a:lnTo>
                  <a:pt x="32" y="25"/>
                </a:lnTo>
                <a:lnTo>
                  <a:pt x="38" y="29"/>
                </a:lnTo>
                <a:lnTo>
                  <a:pt x="45" y="32"/>
                </a:lnTo>
                <a:lnTo>
                  <a:pt x="52" y="35"/>
                </a:lnTo>
                <a:lnTo>
                  <a:pt x="55" y="25"/>
                </a:lnTo>
                <a:lnTo>
                  <a:pt x="48" y="23"/>
                </a:lnTo>
                <a:lnTo>
                  <a:pt x="42" y="20"/>
                </a:lnTo>
                <a:lnTo>
                  <a:pt x="36" y="17"/>
                </a:lnTo>
                <a:lnTo>
                  <a:pt x="30" y="14"/>
                </a:lnTo>
                <a:lnTo>
                  <a:pt x="24" y="10"/>
                </a:lnTo>
                <a:lnTo>
                  <a:pt x="18" y="7"/>
                </a:lnTo>
                <a:lnTo>
                  <a:pt x="11" y="3"/>
                </a:lnTo>
                <a:lnTo>
                  <a:pt x="4" y="0"/>
                </a:lnTo>
                <a:lnTo>
                  <a:pt x="2" y="0"/>
                </a:lnTo>
                <a:lnTo>
                  <a:pt x="2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4" name=""/>
          <p:cNvSpPr/>
          <p:nvPr/>
        </p:nvSpPr>
        <p:spPr>
          <a:xfrm>
            <a:off x="2736720" y="233532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5" name=""/>
          <p:cNvSpPr/>
          <p:nvPr/>
        </p:nvSpPr>
        <p:spPr>
          <a:xfrm>
            <a:off x="2681280" y="2335320"/>
            <a:ext cx="55440" cy="15840"/>
          </a:xfrm>
          <a:custGeom>
            <a:avLst/>
            <a:gdLst/>
            <a:ahLst/>
            <a:rect l="l" t="t" r="r" b="b"/>
            <a:pathLst>
              <a:path w="35" h="10">
                <a:moveTo>
                  <a:pt x="0" y="10"/>
                </a:moveTo>
                <a:lnTo>
                  <a:pt x="0" y="10"/>
                </a:lnTo>
                <a:lnTo>
                  <a:pt x="35" y="10"/>
                </a:lnTo>
                <a:lnTo>
                  <a:pt x="3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6" name=""/>
          <p:cNvSpPr/>
          <p:nvPr/>
        </p:nvSpPr>
        <p:spPr>
          <a:xfrm>
            <a:off x="2684520" y="23353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7" name=""/>
          <p:cNvSpPr/>
          <p:nvPr/>
        </p:nvSpPr>
        <p:spPr>
          <a:xfrm>
            <a:off x="2639880" y="2330280"/>
            <a:ext cx="46080" cy="20880"/>
          </a:xfrm>
          <a:custGeom>
            <a:avLst/>
            <a:gdLst/>
            <a:ahLst/>
            <a:rect l="l" t="t" r="r" b="b"/>
            <a:pathLst>
              <a:path w="29" h="13">
                <a:moveTo>
                  <a:pt x="4" y="9"/>
                </a:moveTo>
                <a:lnTo>
                  <a:pt x="0" y="8"/>
                </a:lnTo>
                <a:lnTo>
                  <a:pt x="4" y="10"/>
                </a:lnTo>
                <a:lnTo>
                  <a:pt x="8" y="12"/>
                </a:lnTo>
                <a:lnTo>
                  <a:pt x="12" y="12"/>
                </a:lnTo>
                <a:lnTo>
                  <a:pt x="16" y="13"/>
                </a:lnTo>
                <a:lnTo>
                  <a:pt x="18" y="13"/>
                </a:lnTo>
                <a:lnTo>
                  <a:pt x="22" y="12"/>
                </a:lnTo>
                <a:lnTo>
                  <a:pt x="24" y="13"/>
                </a:lnTo>
                <a:lnTo>
                  <a:pt x="27" y="13"/>
                </a:lnTo>
                <a:lnTo>
                  <a:pt x="29" y="3"/>
                </a:ln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6" y="2"/>
                </a:lnTo>
                <a:lnTo>
                  <a:pt x="13" y="2"/>
                </a:lnTo>
                <a:lnTo>
                  <a:pt x="10" y="2"/>
                </a:lnTo>
                <a:lnTo>
                  <a:pt x="8" y="1"/>
                </a:lnTo>
                <a:lnTo>
                  <a:pt x="6" y="1"/>
                </a:lnTo>
                <a:lnTo>
                  <a:pt x="2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8" name=""/>
          <p:cNvSpPr/>
          <p:nvPr/>
        </p:nvSpPr>
        <p:spPr>
          <a:xfrm>
            <a:off x="2643120" y="2330280"/>
            <a:ext cx="3240" cy="6480"/>
          </a:xfrm>
          <a:custGeom>
            <a:avLst/>
            <a:gdLst/>
            <a:ahLst/>
            <a:rect l="l" t="t" r="r" b="b"/>
            <a:pathLst>
              <a:path w="2" h="4">
                <a:moveTo>
                  <a:pt x="0" y="0"/>
                </a:move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9" name=""/>
          <p:cNvSpPr/>
          <p:nvPr/>
        </p:nvSpPr>
        <p:spPr>
          <a:xfrm>
            <a:off x="2438280" y="2330280"/>
            <a:ext cx="209520" cy="60480"/>
          </a:xfrm>
          <a:custGeom>
            <a:avLst/>
            <a:gdLst/>
            <a:ahLst/>
            <a:rect l="l" t="t" r="r" b="b"/>
            <a:pathLst>
              <a:path w="132" h="38">
                <a:moveTo>
                  <a:pt x="0" y="31"/>
                </a:moveTo>
                <a:lnTo>
                  <a:pt x="6" y="38"/>
                </a:lnTo>
                <a:lnTo>
                  <a:pt x="132" y="9"/>
                </a:lnTo>
                <a:lnTo>
                  <a:pt x="129" y="0"/>
                </a:lnTo>
                <a:lnTo>
                  <a:pt x="3" y="29"/>
                </a:lnTo>
                <a:lnTo>
                  <a:pt x="0" y="3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0" name=""/>
          <p:cNvSpPr/>
          <p:nvPr/>
        </p:nvSpPr>
        <p:spPr>
          <a:xfrm>
            <a:off x="2384280" y="2379600"/>
            <a:ext cx="66960" cy="114480"/>
          </a:xfrm>
          <a:custGeom>
            <a:avLst/>
            <a:gdLst/>
            <a:ahLst/>
            <a:rect l="l" t="t" r="r" b="b"/>
            <a:pathLst>
              <a:path w="42" h="72">
                <a:moveTo>
                  <a:pt x="0" y="70"/>
                </a:moveTo>
                <a:lnTo>
                  <a:pt x="9" y="72"/>
                </a:lnTo>
                <a:lnTo>
                  <a:pt x="42" y="5"/>
                </a:lnTo>
                <a:lnTo>
                  <a:pt x="33" y="0"/>
                </a:lnTo>
                <a:lnTo>
                  <a:pt x="0" y="67"/>
                </a:lnTo>
                <a:lnTo>
                  <a:pt x="0" y="7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1" name=""/>
          <p:cNvSpPr/>
          <p:nvPr/>
        </p:nvSpPr>
        <p:spPr>
          <a:xfrm>
            <a:off x="2384280" y="2489040"/>
            <a:ext cx="16200" cy="43200"/>
          </a:xfrm>
          <a:custGeom>
            <a:avLst/>
            <a:gdLst/>
            <a:ahLst/>
            <a:rect l="l" t="t" r="r" b="b"/>
            <a:pathLst>
              <a:path w="10" h="27">
                <a:moveTo>
                  <a:pt x="9" y="27"/>
                </a:moveTo>
                <a:lnTo>
                  <a:pt x="10" y="24"/>
                </a:lnTo>
                <a:lnTo>
                  <a:pt x="10" y="0"/>
                </a:lnTo>
                <a:lnTo>
                  <a:pt x="0" y="0"/>
                </a:lnTo>
                <a:lnTo>
                  <a:pt x="0" y="24"/>
                </a:lnTo>
                <a:lnTo>
                  <a:pt x="9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2" name=""/>
          <p:cNvSpPr/>
          <p:nvPr/>
        </p:nvSpPr>
        <p:spPr>
          <a:xfrm>
            <a:off x="2384280" y="252252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0" y="0"/>
                </a:moveTo>
                <a:lnTo>
                  <a:pt x="5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3" name=""/>
          <p:cNvSpPr/>
          <p:nvPr/>
        </p:nvSpPr>
        <p:spPr>
          <a:xfrm>
            <a:off x="2373480" y="2522520"/>
            <a:ext cx="25200" cy="66600"/>
          </a:xfrm>
          <a:custGeom>
            <a:avLst/>
            <a:gdLst/>
            <a:ahLst/>
            <a:rect l="l" t="t" r="r" b="b"/>
            <a:pathLst>
              <a:path w="16" h="42">
                <a:moveTo>
                  <a:pt x="10" y="42"/>
                </a:moveTo>
                <a:lnTo>
                  <a:pt x="9" y="42"/>
                </a:lnTo>
                <a:lnTo>
                  <a:pt x="10" y="39"/>
                </a:lnTo>
                <a:lnTo>
                  <a:pt x="11" y="36"/>
                </a:lnTo>
                <a:lnTo>
                  <a:pt x="12" y="34"/>
                </a:lnTo>
                <a:lnTo>
                  <a:pt x="12" y="30"/>
                </a:lnTo>
                <a:lnTo>
                  <a:pt x="12" y="26"/>
                </a:lnTo>
                <a:lnTo>
                  <a:pt x="12" y="21"/>
                </a:lnTo>
                <a:lnTo>
                  <a:pt x="12" y="17"/>
                </a:lnTo>
                <a:lnTo>
                  <a:pt x="13" y="13"/>
                </a:lnTo>
                <a:lnTo>
                  <a:pt x="13" y="11"/>
                </a:lnTo>
                <a:lnTo>
                  <a:pt x="14" y="9"/>
                </a:lnTo>
                <a:lnTo>
                  <a:pt x="15" y="8"/>
                </a:lnTo>
                <a:lnTo>
                  <a:pt x="16" y="5"/>
                </a:lnTo>
                <a:lnTo>
                  <a:pt x="8" y="0"/>
                </a:lnTo>
                <a:lnTo>
                  <a:pt x="6" y="3"/>
                </a:lnTo>
                <a:lnTo>
                  <a:pt x="4" y="6"/>
                </a:lnTo>
                <a:lnTo>
                  <a:pt x="3" y="8"/>
                </a:lnTo>
                <a:lnTo>
                  <a:pt x="2" y="11"/>
                </a:lnTo>
                <a:lnTo>
                  <a:pt x="2" y="16"/>
                </a:lnTo>
                <a:lnTo>
                  <a:pt x="2" y="21"/>
                </a:lnTo>
                <a:lnTo>
                  <a:pt x="2" y="26"/>
                </a:lnTo>
                <a:lnTo>
                  <a:pt x="2" y="30"/>
                </a:lnTo>
                <a:lnTo>
                  <a:pt x="2" y="32"/>
                </a:lnTo>
                <a:lnTo>
                  <a:pt x="2" y="34"/>
                </a:lnTo>
                <a:lnTo>
                  <a:pt x="1" y="36"/>
                </a:lnTo>
                <a:lnTo>
                  <a:pt x="0" y="38"/>
                </a:lnTo>
                <a:lnTo>
                  <a:pt x="0" y="39"/>
                </a:lnTo>
                <a:lnTo>
                  <a:pt x="10" y="4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4" name=""/>
          <p:cNvSpPr/>
          <p:nvPr/>
        </p:nvSpPr>
        <p:spPr>
          <a:xfrm>
            <a:off x="2341440" y="2584440"/>
            <a:ext cx="47880" cy="104760"/>
          </a:xfrm>
          <a:custGeom>
            <a:avLst/>
            <a:gdLst/>
            <a:ahLst/>
            <a:rect l="l" t="t" r="r" b="b"/>
            <a:pathLst>
              <a:path w="30" h="66">
                <a:moveTo>
                  <a:pt x="3" y="66"/>
                </a:moveTo>
                <a:lnTo>
                  <a:pt x="11" y="62"/>
                </a:lnTo>
                <a:lnTo>
                  <a:pt x="13" y="53"/>
                </a:lnTo>
                <a:lnTo>
                  <a:pt x="15" y="44"/>
                </a:lnTo>
                <a:lnTo>
                  <a:pt x="18" y="37"/>
                </a:lnTo>
                <a:lnTo>
                  <a:pt x="20" y="31"/>
                </a:lnTo>
                <a:lnTo>
                  <a:pt x="22" y="25"/>
                </a:lnTo>
                <a:lnTo>
                  <a:pt x="25" y="19"/>
                </a:lnTo>
                <a:lnTo>
                  <a:pt x="27" y="11"/>
                </a:lnTo>
                <a:lnTo>
                  <a:pt x="30" y="2"/>
                </a:lnTo>
                <a:lnTo>
                  <a:pt x="19" y="0"/>
                </a:lnTo>
                <a:lnTo>
                  <a:pt x="17" y="8"/>
                </a:lnTo>
                <a:lnTo>
                  <a:pt x="15" y="15"/>
                </a:lnTo>
                <a:lnTo>
                  <a:pt x="12" y="21"/>
                </a:lnTo>
                <a:lnTo>
                  <a:pt x="10" y="28"/>
                </a:lnTo>
                <a:lnTo>
                  <a:pt x="8" y="35"/>
                </a:lnTo>
                <a:lnTo>
                  <a:pt x="5" y="42"/>
                </a:lnTo>
                <a:lnTo>
                  <a:pt x="3" y="50"/>
                </a:lnTo>
                <a:lnTo>
                  <a:pt x="0" y="61"/>
                </a:lnTo>
                <a:lnTo>
                  <a:pt x="8" y="57"/>
                </a:lnTo>
                <a:lnTo>
                  <a:pt x="3" y="6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5" name=""/>
          <p:cNvSpPr/>
          <p:nvPr/>
        </p:nvSpPr>
        <p:spPr>
          <a:xfrm>
            <a:off x="2327400" y="265104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4" y="9"/>
                </a:moveTo>
                <a:lnTo>
                  <a:pt x="0" y="7"/>
                </a:lnTo>
                <a:lnTo>
                  <a:pt x="2" y="12"/>
                </a:lnTo>
                <a:lnTo>
                  <a:pt x="4" y="16"/>
                </a:lnTo>
                <a:lnTo>
                  <a:pt x="6" y="18"/>
                </a:lnTo>
                <a:lnTo>
                  <a:pt x="7" y="20"/>
                </a:lnTo>
                <a:lnTo>
                  <a:pt x="9" y="22"/>
                </a:lnTo>
                <a:lnTo>
                  <a:pt x="12" y="24"/>
                </a:lnTo>
                <a:lnTo>
                  <a:pt x="17" y="15"/>
                </a:lnTo>
                <a:lnTo>
                  <a:pt x="16" y="14"/>
                </a:lnTo>
                <a:lnTo>
                  <a:pt x="14" y="14"/>
                </a:lnTo>
                <a:lnTo>
                  <a:pt x="14" y="13"/>
                </a:lnTo>
                <a:lnTo>
                  <a:pt x="13" y="11"/>
                </a:lnTo>
                <a:lnTo>
                  <a:pt x="11" y="7"/>
                </a:lnTo>
                <a:lnTo>
                  <a:pt x="9" y="2"/>
                </a:lnTo>
                <a:lnTo>
                  <a:pt x="4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6" name=""/>
          <p:cNvSpPr/>
          <p:nvPr/>
        </p:nvSpPr>
        <p:spPr>
          <a:xfrm>
            <a:off x="2333520" y="26510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7" name=""/>
          <p:cNvSpPr/>
          <p:nvPr/>
        </p:nvSpPr>
        <p:spPr>
          <a:xfrm>
            <a:off x="2203560" y="2651040"/>
            <a:ext cx="129960" cy="15840"/>
          </a:xfrm>
          <a:custGeom>
            <a:avLst/>
            <a:gdLst/>
            <a:ahLst/>
            <a:rect l="l" t="t" r="r" b="b"/>
            <a:pathLst>
              <a:path w="82" h="10">
                <a:moveTo>
                  <a:pt x="0" y="3"/>
                </a:moveTo>
                <a:lnTo>
                  <a:pt x="4" y="10"/>
                </a:lnTo>
                <a:lnTo>
                  <a:pt x="82" y="10"/>
                </a:lnTo>
                <a:lnTo>
                  <a:pt x="82" y="0"/>
                </a:lnTo>
                <a:lnTo>
                  <a:pt x="4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8" name=""/>
          <p:cNvSpPr/>
          <p:nvPr/>
        </p:nvSpPr>
        <p:spPr>
          <a:xfrm>
            <a:off x="2162160" y="2655720"/>
            <a:ext cx="57240" cy="106560"/>
          </a:xfrm>
          <a:custGeom>
            <a:avLst/>
            <a:gdLst/>
            <a:ahLst/>
            <a:rect l="l" t="t" r="r" b="b"/>
            <a:pathLst>
              <a:path w="36" h="67">
                <a:moveTo>
                  <a:pt x="0" y="67"/>
                </a:moveTo>
                <a:lnTo>
                  <a:pt x="10" y="67"/>
                </a:lnTo>
                <a:lnTo>
                  <a:pt x="36" y="4"/>
                </a:lnTo>
                <a:lnTo>
                  <a:pt x="26" y="0"/>
                </a:lnTo>
                <a:lnTo>
                  <a:pt x="0" y="63"/>
                </a:lnTo>
                <a:lnTo>
                  <a:pt x="0" y="6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09" name=""/>
          <p:cNvSpPr/>
          <p:nvPr/>
        </p:nvSpPr>
        <p:spPr>
          <a:xfrm>
            <a:off x="2168640" y="275436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0"/>
                </a:move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0" name=""/>
          <p:cNvSpPr/>
          <p:nvPr/>
        </p:nvSpPr>
        <p:spPr>
          <a:xfrm>
            <a:off x="2112840" y="2670120"/>
            <a:ext cx="63720" cy="92160"/>
          </a:xfrm>
          <a:custGeom>
            <a:avLst/>
            <a:gdLst/>
            <a:ahLst/>
            <a:rect l="l" t="t" r="r" b="b"/>
            <a:pathLst>
              <a:path w="40" h="58">
                <a:moveTo>
                  <a:pt x="4" y="10"/>
                </a:moveTo>
                <a:lnTo>
                  <a:pt x="0" y="8"/>
                </a:lnTo>
                <a:lnTo>
                  <a:pt x="4" y="15"/>
                </a:lnTo>
                <a:lnTo>
                  <a:pt x="8" y="21"/>
                </a:lnTo>
                <a:lnTo>
                  <a:pt x="12" y="27"/>
                </a:lnTo>
                <a:lnTo>
                  <a:pt x="16" y="33"/>
                </a:lnTo>
                <a:lnTo>
                  <a:pt x="20" y="38"/>
                </a:lnTo>
                <a:lnTo>
                  <a:pt x="23" y="44"/>
                </a:lnTo>
                <a:lnTo>
                  <a:pt x="27" y="51"/>
                </a:lnTo>
                <a:lnTo>
                  <a:pt x="30" y="58"/>
                </a:lnTo>
                <a:lnTo>
                  <a:pt x="40" y="54"/>
                </a:lnTo>
                <a:lnTo>
                  <a:pt x="35" y="46"/>
                </a:lnTo>
                <a:lnTo>
                  <a:pt x="32" y="39"/>
                </a:lnTo>
                <a:lnTo>
                  <a:pt x="28" y="33"/>
                </a:lnTo>
                <a:lnTo>
                  <a:pt x="25" y="27"/>
                </a:lnTo>
                <a:lnTo>
                  <a:pt x="20" y="21"/>
                </a:lnTo>
                <a:lnTo>
                  <a:pt x="16" y="16"/>
                </a:lnTo>
                <a:lnTo>
                  <a:pt x="13" y="10"/>
                </a:lnTo>
                <a:lnTo>
                  <a:pt x="8" y="3"/>
                </a:lnTo>
                <a:lnTo>
                  <a:pt x="4" y="0"/>
                </a:lnTo>
                <a:lnTo>
                  <a:pt x="4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1" name=""/>
          <p:cNvSpPr/>
          <p:nvPr/>
        </p:nvSpPr>
        <p:spPr>
          <a:xfrm>
            <a:off x="2119320" y="267012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2" name=""/>
          <p:cNvSpPr/>
          <p:nvPr/>
        </p:nvSpPr>
        <p:spPr>
          <a:xfrm>
            <a:off x="2011320" y="2670120"/>
            <a:ext cx="108000" cy="15840"/>
          </a:xfrm>
          <a:custGeom>
            <a:avLst/>
            <a:gdLst/>
            <a:ahLst/>
            <a:rect l="l" t="t" r="r" b="b"/>
            <a:pathLst>
              <a:path w="68" h="10">
                <a:moveTo>
                  <a:pt x="0" y="9"/>
                </a:moveTo>
                <a:lnTo>
                  <a:pt x="2" y="10"/>
                </a:lnTo>
                <a:lnTo>
                  <a:pt x="68" y="10"/>
                </a:lnTo>
                <a:lnTo>
                  <a:pt x="68" y="0"/>
                </a:ln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3" name=""/>
          <p:cNvSpPr/>
          <p:nvPr/>
        </p:nvSpPr>
        <p:spPr>
          <a:xfrm>
            <a:off x="2016000" y="2670120"/>
            <a:ext cx="3240" cy="6480"/>
          </a:xfrm>
          <a:custGeom>
            <a:avLst/>
            <a:gdLst/>
            <a:ahLst/>
            <a:rect l="l" t="t" r="r" b="b"/>
            <a:pathLst>
              <a:path w="2" h="4">
                <a:moveTo>
                  <a:pt x="2" y="0"/>
                </a:move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4" name=""/>
          <p:cNvSpPr/>
          <p:nvPr/>
        </p:nvSpPr>
        <p:spPr>
          <a:xfrm>
            <a:off x="1967040" y="2630520"/>
            <a:ext cx="52200" cy="55440"/>
          </a:xfrm>
          <a:custGeom>
            <a:avLst/>
            <a:gdLst/>
            <a:ahLst/>
            <a:rect l="l" t="t" r="r" b="b"/>
            <a:pathLst>
              <a:path w="33" h="35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3" y="10"/>
                </a:lnTo>
                <a:lnTo>
                  <a:pt x="5" y="11"/>
                </a:lnTo>
                <a:lnTo>
                  <a:pt x="7" y="12"/>
                </a:lnTo>
                <a:lnTo>
                  <a:pt x="8" y="14"/>
                </a:lnTo>
                <a:lnTo>
                  <a:pt x="10" y="15"/>
                </a:lnTo>
                <a:lnTo>
                  <a:pt x="11" y="17"/>
                </a:lnTo>
                <a:lnTo>
                  <a:pt x="13" y="18"/>
                </a:lnTo>
                <a:lnTo>
                  <a:pt x="16" y="24"/>
                </a:lnTo>
                <a:lnTo>
                  <a:pt x="19" y="28"/>
                </a:lnTo>
                <a:lnTo>
                  <a:pt x="21" y="30"/>
                </a:lnTo>
                <a:lnTo>
                  <a:pt x="24" y="32"/>
                </a:lnTo>
                <a:lnTo>
                  <a:pt x="26" y="34"/>
                </a:lnTo>
                <a:lnTo>
                  <a:pt x="29" y="35"/>
                </a:lnTo>
                <a:lnTo>
                  <a:pt x="33" y="26"/>
                </a:lnTo>
                <a:lnTo>
                  <a:pt x="31" y="25"/>
                </a:lnTo>
                <a:lnTo>
                  <a:pt x="30" y="24"/>
                </a:lnTo>
                <a:lnTo>
                  <a:pt x="29" y="23"/>
                </a:lnTo>
                <a:lnTo>
                  <a:pt x="27" y="21"/>
                </a:lnTo>
                <a:lnTo>
                  <a:pt x="24" y="17"/>
                </a:lnTo>
                <a:lnTo>
                  <a:pt x="21" y="13"/>
                </a:lnTo>
                <a:lnTo>
                  <a:pt x="19" y="10"/>
                </a:lnTo>
                <a:lnTo>
                  <a:pt x="17" y="9"/>
                </a:lnTo>
                <a:lnTo>
                  <a:pt x="15" y="6"/>
                </a:lnTo>
                <a:lnTo>
                  <a:pt x="13" y="4"/>
                </a:lnTo>
                <a:lnTo>
                  <a:pt x="10" y="3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5" name=""/>
          <p:cNvSpPr/>
          <p:nvPr/>
        </p:nvSpPr>
        <p:spPr>
          <a:xfrm>
            <a:off x="1936800" y="2630520"/>
            <a:ext cx="30240" cy="54000"/>
          </a:xfrm>
          <a:custGeom>
            <a:avLst/>
            <a:gdLst/>
            <a:ahLst/>
            <a:rect l="l" t="t" r="r" b="b"/>
            <a:pathLst>
              <a:path w="19" h="34">
                <a:moveTo>
                  <a:pt x="8" y="34"/>
                </a:moveTo>
                <a:lnTo>
                  <a:pt x="9" y="33"/>
                </a:lnTo>
                <a:lnTo>
                  <a:pt x="11" y="29"/>
                </a:lnTo>
                <a:lnTo>
                  <a:pt x="13" y="24"/>
                </a:lnTo>
                <a:lnTo>
                  <a:pt x="14" y="20"/>
                </a:lnTo>
                <a:lnTo>
                  <a:pt x="15" y="16"/>
                </a:lnTo>
                <a:lnTo>
                  <a:pt x="15" y="15"/>
                </a:lnTo>
                <a:lnTo>
                  <a:pt x="16" y="13"/>
                </a:lnTo>
                <a:lnTo>
                  <a:pt x="16" y="11"/>
                </a:lnTo>
                <a:lnTo>
                  <a:pt x="17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19" y="0"/>
                </a:lnTo>
                <a:lnTo>
                  <a:pt x="15" y="0"/>
                </a:lnTo>
                <a:lnTo>
                  <a:pt x="14" y="2"/>
                </a:lnTo>
                <a:lnTo>
                  <a:pt x="11" y="3"/>
                </a:lnTo>
                <a:lnTo>
                  <a:pt x="9" y="4"/>
                </a:lnTo>
                <a:lnTo>
                  <a:pt x="7" y="7"/>
                </a:lnTo>
                <a:lnTo>
                  <a:pt x="6" y="9"/>
                </a:lnTo>
                <a:lnTo>
                  <a:pt x="5" y="11"/>
                </a:lnTo>
                <a:lnTo>
                  <a:pt x="4" y="13"/>
                </a:lnTo>
                <a:lnTo>
                  <a:pt x="4" y="17"/>
                </a:lnTo>
                <a:lnTo>
                  <a:pt x="3" y="22"/>
                </a:lnTo>
                <a:lnTo>
                  <a:pt x="1" y="25"/>
                </a:lnTo>
                <a:lnTo>
                  <a:pt x="0" y="28"/>
                </a:lnTo>
                <a:lnTo>
                  <a:pt x="1" y="27"/>
                </a:lnTo>
                <a:lnTo>
                  <a:pt x="8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6" name=""/>
          <p:cNvSpPr/>
          <p:nvPr/>
        </p:nvSpPr>
        <p:spPr>
          <a:xfrm>
            <a:off x="1897200" y="2673360"/>
            <a:ext cx="52200" cy="19080"/>
          </a:xfrm>
          <a:custGeom>
            <a:avLst/>
            <a:gdLst/>
            <a:ahLst/>
            <a:rect l="l" t="t" r="r" b="b"/>
            <a:pathLst>
              <a:path w="33" h="12">
                <a:moveTo>
                  <a:pt x="8" y="12"/>
                </a:moveTo>
                <a:lnTo>
                  <a:pt x="8" y="12"/>
                </a:lnTo>
                <a:lnTo>
                  <a:pt x="9" y="11"/>
                </a:lnTo>
                <a:lnTo>
                  <a:pt x="10" y="11"/>
                </a:lnTo>
                <a:lnTo>
                  <a:pt x="10" y="10"/>
                </a:lnTo>
                <a:lnTo>
                  <a:pt x="11" y="10"/>
                </a:lnTo>
                <a:lnTo>
                  <a:pt x="14" y="10"/>
                </a:lnTo>
                <a:lnTo>
                  <a:pt x="16" y="10"/>
                </a:lnTo>
                <a:lnTo>
                  <a:pt x="21" y="10"/>
                </a:lnTo>
                <a:lnTo>
                  <a:pt x="24" y="9"/>
                </a:lnTo>
                <a:lnTo>
                  <a:pt x="27" y="9"/>
                </a:lnTo>
                <a:lnTo>
                  <a:pt x="29" y="8"/>
                </a:lnTo>
                <a:lnTo>
                  <a:pt x="31" y="7"/>
                </a:lnTo>
                <a:lnTo>
                  <a:pt x="33" y="6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0"/>
                </a:lnTo>
                <a:lnTo>
                  <a:pt x="16" y="0"/>
                </a:lnTo>
                <a:lnTo>
                  <a:pt x="13" y="0"/>
                </a:lnTo>
                <a:lnTo>
                  <a:pt x="8" y="1"/>
                </a:lnTo>
                <a:lnTo>
                  <a:pt x="6" y="2"/>
                </a:lnTo>
                <a:lnTo>
                  <a:pt x="4" y="3"/>
                </a:lnTo>
                <a:lnTo>
                  <a:pt x="2" y="5"/>
                </a:lnTo>
                <a:lnTo>
                  <a:pt x="0" y="6"/>
                </a:lnTo>
                <a:lnTo>
                  <a:pt x="8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7" name=""/>
          <p:cNvSpPr/>
          <p:nvPr/>
        </p:nvSpPr>
        <p:spPr>
          <a:xfrm>
            <a:off x="1851120" y="2684520"/>
            <a:ext cx="61920" cy="79200"/>
          </a:xfrm>
          <a:custGeom>
            <a:avLst/>
            <a:gdLst/>
            <a:ahLst/>
            <a:rect l="l" t="t" r="r" b="b"/>
            <a:pathLst>
              <a:path w="39" h="50">
                <a:moveTo>
                  <a:pt x="6" y="50"/>
                </a:moveTo>
                <a:lnTo>
                  <a:pt x="6" y="50"/>
                </a:lnTo>
                <a:lnTo>
                  <a:pt x="9" y="48"/>
                </a:lnTo>
                <a:lnTo>
                  <a:pt x="12" y="45"/>
                </a:lnTo>
                <a:lnTo>
                  <a:pt x="14" y="44"/>
                </a:lnTo>
                <a:lnTo>
                  <a:pt x="16" y="41"/>
                </a:lnTo>
                <a:lnTo>
                  <a:pt x="21" y="36"/>
                </a:lnTo>
                <a:lnTo>
                  <a:pt x="25" y="30"/>
                </a:lnTo>
                <a:lnTo>
                  <a:pt x="32" y="18"/>
                </a:lnTo>
                <a:lnTo>
                  <a:pt x="39" y="5"/>
                </a:lnTo>
                <a:lnTo>
                  <a:pt x="30" y="0"/>
                </a:lnTo>
                <a:lnTo>
                  <a:pt x="23" y="13"/>
                </a:lnTo>
                <a:lnTo>
                  <a:pt x="16" y="24"/>
                </a:lnTo>
                <a:lnTo>
                  <a:pt x="13" y="30"/>
                </a:lnTo>
                <a:lnTo>
                  <a:pt x="9" y="34"/>
                </a:lnTo>
                <a:lnTo>
                  <a:pt x="7" y="36"/>
                </a:lnTo>
                <a:lnTo>
                  <a:pt x="5" y="38"/>
                </a:lnTo>
                <a:lnTo>
                  <a:pt x="3" y="39"/>
                </a:lnTo>
                <a:lnTo>
                  <a:pt x="0" y="41"/>
                </a:lnTo>
                <a:lnTo>
                  <a:pt x="1" y="41"/>
                </a:lnTo>
                <a:lnTo>
                  <a:pt x="6" y="5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8" name=""/>
          <p:cNvSpPr/>
          <p:nvPr/>
        </p:nvSpPr>
        <p:spPr>
          <a:xfrm>
            <a:off x="1816200" y="2749680"/>
            <a:ext cx="42840" cy="21960"/>
          </a:xfrm>
          <a:custGeom>
            <a:avLst/>
            <a:gdLst/>
            <a:ahLst/>
            <a:rect l="l" t="t" r="r" b="b"/>
            <a:pathLst>
              <a:path w="27" h="14">
                <a:moveTo>
                  <a:pt x="0" y="14"/>
                </a:moveTo>
                <a:lnTo>
                  <a:pt x="0" y="14"/>
                </a:lnTo>
                <a:lnTo>
                  <a:pt x="4" y="14"/>
                </a:lnTo>
                <a:lnTo>
                  <a:pt x="7" y="14"/>
                </a:lnTo>
                <a:lnTo>
                  <a:pt x="11" y="13"/>
                </a:lnTo>
                <a:lnTo>
                  <a:pt x="14" y="13"/>
                </a:lnTo>
                <a:lnTo>
                  <a:pt x="18" y="12"/>
                </a:lnTo>
                <a:lnTo>
                  <a:pt x="21" y="11"/>
                </a:lnTo>
                <a:lnTo>
                  <a:pt x="24" y="9"/>
                </a:lnTo>
                <a:lnTo>
                  <a:pt x="27" y="8"/>
                </a:lnTo>
                <a:lnTo>
                  <a:pt x="22" y="0"/>
                </a:lnTo>
                <a:lnTo>
                  <a:pt x="20" y="0"/>
                </a:lnTo>
                <a:lnTo>
                  <a:pt x="17" y="1"/>
                </a:lnTo>
                <a:lnTo>
                  <a:pt x="14" y="2"/>
                </a:lnTo>
                <a:lnTo>
                  <a:pt x="13" y="3"/>
                </a:lnTo>
                <a:lnTo>
                  <a:pt x="9" y="3"/>
                </a:lnTo>
                <a:lnTo>
                  <a:pt x="7" y="4"/>
                </a:lnTo>
                <a:lnTo>
                  <a:pt x="4" y="4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19" name=""/>
          <p:cNvSpPr/>
          <p:nvPr/>
        </p:nvSpPr>
        <p:spPr>
          <a:xfrm>
            <a:off x="1774800" y="2755800"/>
            <a:ext cx="41400" cy="17640"/>
          </a:xfrm>
          <a:custGeom>
            <a:avLst/>
            <a:gdLst/>
            <a:ahLst/>
            <a:rect l="l" t="t" r="r" b="b"/>
            <a:pathLst>
              <a:path w="26" h="11">
                <a:moveTo>
                  <a:pt x="0" y="6"/>
                </a:moveTo>
                <a:lnTo>
                  <a:pt x="4" y="10"/>
                </a:lnTo>
                <a:lnTo>
                  <a:pt x="9" y="11"/>
                </a:lnTo>
                <a:lnTo>
                  <a:pt x="11" y="11"/>
                </a:lnTo>
                <a:lnTo>
                  <a:pt x="14" y="11"/>
                </a:lnTo>
                <a:lnTo>
                  <a:pt x="16" y="11"/>
                </a:lnTo>
                <a:lnTo>
                  <a:pt x="21" y="10"/>
                </a:lnTo>
                <a:lnTo>
                  <a:pt x="26" y="10"/>
                </a:lnTo>
                <a:lnTo>
                  <a:pt x="26" y="0"/>
                </a:lnTo>
                <a:lnTo>
                  <a:pt x="21" y="0"/>
                </a:lnTo>
                <a:lnTo>
                  <a:pt x="16" y="1"/>
                </a:lnTo>
                <a:lnTo>
                  <a:pt x="14" y="1"/>
                </a:lnTo>
                <a:lnTo>
                  <a:pt x="12" y="1"/>
                </a:lnTo>
                <a:lnTo>
                  <a:pt x="10" y="1"/>
                </a:lnTo>
                <a:lnTo>
                  <a:pt x="6" y="0"/>
                </a:lnTo>
                <a:lnTo>
                  <a:pt x="10" y="6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0" name=""/>
          <p:cNvSpPr/>
          <p:nvPr/>
        </p:nvSpPr>
        <p:spPr>
          <a:xfrm>
            <a:off x="1708200" y="2558880"/>
            <a:ext cx="82440" cy="204840"/>
          </a:xfrm>
          <a:custGeom>
            <a:avLst/>
            <a:gdLst/>
            <a:ahLst/>
            <a:rect l="l" t="t" r="r" b="b"/>
            <a:pathLst>
              <a:path w="52" h="129">
                <a:moveTo>
                  <a:pt x="0" y="5"/>
                </a:moveTo>
                <a:lnTo>
                  <a:pt x="0" y="5"/>
                </a:lnTo>
                <a:lnTo>
                  <a:pt x="7" y="19"/>
                </a:lnTo>
                <a:lnTo>
                  <a:pt x="15" y="34"/>
                </a:lnTo>
                <a:lnTo>
                  <a:pt x="18" y="41"/>
                </a:lnTo>
                <a:lnTo>
                  <a:pt x="22" y="48"/>
                </a:lnTo>
                <a:lnTo>
                  <a:pt x="25" y="56"/>
                </a:lnTo>
                <a:lnTo>
                  <a:pt x="28" y="64"/>
                </a:lnTo>
                <a:lnTo>
                  <a:pt x="31" y="72"/>
                </a:lnTo>
                <a:lnTo>
                  <a:pt x="33" y="80"/>
                </a:lnTo>
                <a:lnTo>
                  <a:pt x="36" y="88"/>
                </a:lnTo>
                <a:lnTo>
                  <a:pt x="38" y="96"/>
                </a:lnTo>
                <a:lnTo>
                  <a:pt x="39" y="104"/>
                </a:lnTo>
                <a:lnTo>
                  <a:pt x="40" y="112"/>
                </a:lnTo>
                <a:lnTo>
                  <a:pt x="41" y="121"/>
                </a:lnTo>
                <a:lnTo>
                  <a:pt x="41" y="129"/>
                </a:lnTo>
                <a:lnTo>
                  <a:pt x="52" y="129"/>
                </a:lnTo>
                <a:lnTo>
                  <a:pt x="52" y="120"/>
                </a:lnTo>
                <a:lnTo>
                  <a:pt x="51" y="111"/>
                </a:lnTo>
                <a:lnTo>
                  <a:pt x="49" y="103"/>
                </a:lnTo>
                <a:lnTo>
                  <a:pt x="48" y="94"/>
                </a:lnTo>
                <a:lnTo>
                  <a:pt x="45" y="85"/>
                </a:lnTo>
                <a:lnTo>
                  <a:pt x="43" y="77"/>
                </a:lnTo>
                <a:lnTo>
                  <a:pt x="40" y="69"/>
                </a:lnTo>
                <a:lnTo>
                  <a:pt x="38" y="61"/>
                </a:lnTo>
                <a:lnTo>
                  <a:pt x="35" y="53"/>
                </a:lnTo>
                <a:lnTo>
                  <a:pt x="31" y="45"/>
                </a:lnTo>
                <a:lnTo>
                  <a:pt x="28" y="37"/>
                </a:lnTo>
                <a:lnTo>
                  <a:pt x="24" y="29"/>
                </a:lnTo>
                <a:lnTo>
                  <a:pt x="17" y="14"/>
                </a:lnTo>
                <a:lnTo>
                  <a:pt x="1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1" name=""/>
          <p:cNvSpPr/>
          <p:nvPr/>
        </p:nvSpPr>
        <p:spPr>
          <a:xfrm>
            <a:off x="1674720" y="2533680"/>
            <a:ext cx="47880" cy="31680"/>
          </a:xfrm>
          <a:custGeom>
            <a:avLst/>
            <a:gdLst/>
            <a:ahLst/>
            <a:rect l="l" t="t" r="r" b="b"/>
            <a:pathLst>
              <a:path w="30" h="20">
                <a:moveTo>
                  <a:pt x="0" y="2"/>
                </a:moveTo>
                <a:lnTo>
                  <a:pt x="0" y="2"/>
                </a:lnTo>
                <a:lnTo>
                  <a:pt x="3" y="8"/>
                </a:lnTo>
                <a:lnTo>
                  <a:pt x="5" y="9"/>
                </a:lnTo>
                <a:lnTo>
                  <a:pt x="9" y="11"/>
                </a:lnTo>
                <a:lnTo>
                  <a:pt x="11" y="14"/>
                </a:lnTo>
                <a:lnTo>
                  <a:pt x="16" y="15"/>
                </a:lnTo>
                <a:lnTo>
                  <a:pt x="18" y="18"/>
                </a:lnTo>
                <a:lnTo>
                  <a:pt x="20" y="20"/>
                </a:lnTo>
                <a:lnTo>
                  <a:pt x="21" y="20"/>
                </a:lnTo>
                <a:lnTo>
                  <a:pt x="30" y="15"/>
                </a:lnTo>
                <a:lnTo>
                  <a:pt x="27" y="13"/>
                </a:lnTo>
                <a:lnTo>
                  <a:pt x="24" y="10"/>
                </a:lnTo>
                <a:lnTo>
                  <a:pt x="21" y="8"/>
                </a:lnTo>
                <a:lnTo>
                  <a:pt x="17" y="5"/>
                </a:lnTo>
                <a:lnTo>
                  <a:pt x="14" y="3"/>
                </a:lnTo>
                <a:lnTo>
                  <a:pt x="10" y="1"/>
                </a:lnTo>
                <a:lnTo>
                  <a:pt x="10" y="0"/>
                </a:lnTo>
                <a:lnTo>
                  <a:pt x="10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2" name=""/>
          <p:cNvSpPr/>
          <p:nvPr/>
        </p:nvSpPr>
        <p:spPr>
          <a:xfrm>
            <a:off x="1674720" y="2517840"/>
            <a:ext cx="28800" cy="20520"/>
          </a:xfrm>
          <a:custGeom>
            <a:avLst/>
            <a:gdLst/>
            <a:ahLst/>
            <a:rect l="l" t="t" r="r" b="b"/>
            <a:pathLst>
              <a:path w="18" h="13">
                <a:moveTo>
                  <a:pt x="11" y="8"/>
                </a:moveTo>
                <a:lnTo>
                  <a:pt x="12" y="0"/>
                </a:lnTo>
                <a:lnTo>
                  <a:pt x="9" y="1"/>
                </a:lnTo>
                <a:lnTo>
                  <a:pt x="5" y="3"/>
                </a:lnTo>
                <a:lnTo>
                  <a:pt x="3" y="5"/>
                </a:lnTo>
                <a:lnTo>
                  <a:pt x="2" y="8"/>
                </a:lnTo>
                <a:lnTo>
                  <a:pt x="1" y="10"/>
                </a:lnTo>
                <a:lnTo>
                  <a:pt x="0" y="13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4" y="10"/>
                </a:lnTo>
                <a:lnTo>
                  <a:pt x="16" y="8"/>
                </a:lnTo>
                <a:lnTo>
                  <a:pt x="18" y="1"/>
                </a:lnTo>
                <a:lnTo>
                  <a:pt x="11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3" name=""/>
          <p:cNvSpPr/>
          <p:nvPr/>
        </p:nvSpPr>
        <p:spPr>
          <a:xfrm>
            <a:off x="1671480" y="2500200"/>
            <a:ext cx="32040" cy="30240"/>
          </a:xfrm>
          <a:custGeom>
            <a:avLst/>
            <a:gdLst/>
            <a:ahLst/>
            <a:rect l="l" t="t" r="r" b="b"/>
            <a:pathLst>
              <a:path w="20" h="19">
                <a:moveTo>
                  <a:pt x="0" y="6"/>
                </a:moveTo>
                <a:lnTo>
                  <a:pt x="1" y="7"/>
                </a:lnTo>
                <a:lnTo>
                  <a:pt x="2" y="9"/>
                </a:lnTo>
                <a:lnTo>
                  <a:pt x="5" y="12"/>
                </a:lnTo>
                <a:lnTo>
                  <a:pt x="9" y="15"/>
                </a:lnTo>
                <a:lnTo>
                  <a:pt x="13" y="19"/>
                </a:lnTo>
                <a:lnTo>
                  <a:pt x="20" y="12"/>
                </a:lnTo>
                <a:lnTo>
                  <a:pt x="16" y="9"/>
                </a:lnTo>
                <a:lnTo>
                  <a:pt x="13" y="5"/>
                </a:lnTo>
                <a:lnTo>
                  <a:pt x="9" y="2"/>
                </a:lnTo>
                <a:lnTo>
                  <a:pt x="8" y="0"/>
                </a:lnTo>
                <a:lnTo>
                  <a:pt x="9" y="1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4" name=""/>
          <p:cNvSpPr/>
          <p:nvPr/>
        </p:nvSpPr>
        <p:spPr>
          <a:xfrm>
            <a:off x="1665360" y="2478240"/>
            <a:ext cx="17280" cy="33120"/>
          </a:xfrm>
          <a:custGeom>
            <a:avLst/>
            <a:gdLst/>
            <a:ahLst/>
            <a:rect l="l" t="t" r="r" b="b"/>
            <a:pathLst>
              <a:path w="11" h="21">
                <a:moveTo>
                  <a:pt x="5" y="9"/>
                </a:moveTo>
                <a:lnTo>
                  <a:pt x="3" y="2"/>
                </a:lnTo>
                <a:lnTo>
                  <a:pt x="2" y="5"/>
                </a:lnTo>
                <a:lnTo>
                  <a:pt x="1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2" y="19"/>
                </a:lnTo>
                <a:lnTo>
                  <a:pt x="3" y="21"/>
                </a:lnTo>
                <a:lnTo>
                  <a:pt x="11" y="16"/>
                </a:lnTo>
                <a:lnTo>
                  <a:pt x="9" y="14"/>
                </a:lnTo>
                <a:lnTo>
                  <a:pt x="9" y="13"/>
                </a:lnTo>
                <a:lnTo>
                  <a:pt x="9" y="12"/>
                </a:lnTo>
                <a:lnTo>
                  <a:pt x="9" y="11"/>
                </a:lnTo>
                <a:lnTo>
                  <a:pt x="10" y="9"/>
                </a:lnTo>
                <a:lnTo>
                  <a:pt x="11" y="6"/>
                </a:lnTo>
                <a:lnTo>
                  <a:pt x="9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5" name=""/>
          <p:cNvSpPr/>
          <p:nvPr/>
        </p:nvSpPr>
        <p:spPr>
          <a:xfrm>
            <a:off x="1654200" y="247176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4" y="9"/>
                </a:lnTo>
                <a:lnTo>
                  <a:pt x="7" y="9"/>
                </a:lnTo>
                <a:lnTo>
                  <a:pt x="10" y="11"/>
                </a:lnTo>
                <a:lnTo>
                  <a:pt x="13" y="12"/>
                </a:lnTo>
                <a:lnTo>
                  <a:pt x="17" y="3"/>
                </a:lnTo>
                <a:lnTo>
                  <a:pt x="14" y="2"/>
                </a:lnTo>
                <a:lnTo>
                  <a:pt x="12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6" name=""/>
          <p:cNvSpPr/>
          <p:nvPr/>
        </p:nvSpPr>
        <p:spPr>
          <a:xfrm>
            <a:off x="1654200" y="2444760"/>
            <a:ext cx="44280" cy="27000"/>
          </a:xfrm>
          <a:custGeom>
            <a:avLst/>
            <a:gdLst/>
            <a:ahLst/>
            <a:rect l="l" t="t" r="r" b="b"/>
            <a:pathLst>
              <a:path w="28" h="17">
                <a:moveTo>
                  <a:pt x="17" y="5"/>
                </a:moveTo>
                <a:lnTo>
                  <a:pt x="22" y="0"/>
                </a:lnTo>
                <a:lnTo>
                  <a:pt x="16" y="2"/>
                </a:lnTo>
                <a:lnTo>
                  <a:pt x="10" y="4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2"/>
                </a:lnTo>
                <a:lnTo>
                  <a:pt x="0" y="15"/>
                </a:lnTo>
                <a:lnTo>
                  <a:pt x="0" y="17"/>
                </a:lnTo>
                <a:lnTo>
                  <a:pt x="10" y="17"/>
                </a:lnTo>
                <a:lnTo>
                  <a:pt x="10" y="16"/>
                </a:lnTo>
                <a:lnTo>
                  <a:pt x="10" y="15"/>
                </a:lnTo>
                <a:lnTo>
                  <a:pt x="12" y="14"/>
                </a:lnTo>
                <a:lnTo>
                  <a:pt x="14" y="12"/>
                </a:lnTo>
                <a:lnTo>
                  <a:pt x="18" y="11"/>
                </a:lnTo>
                <a:lnTo>
                  <a:pt x="24" y="10"/>
                </a:lnTo>
                <a:lnTo>
                  <a:pt x="28" y="5"/>
                </a:lnTo>
                <a:lnTo>
                  <a:pt x="17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7" name=""/>
          <p:cNvSpPr/>
          <p:nvPr/>
        </p:nvSpPr>
        <p:spPr>
          <a:xfrm>
            <a:off x="1662120" y="2408400"/>
            <a:ext cx="36360" cy="44280"/>
          </a:xfrm>
          <a:custGeom>
            <a:avLst/>
            <a:gdLst/>
            <a:ahLst/>
            <a:rect l="l" t="t" r="r" b="b"/>
            <a:pathLst>
              <a:path w="23" h="28">
                <a:moveTo>
                  <a:pt x="0" y="2"/>
                </a:moveTo>
                <a:lnTo>
                  <a:pt x="2" y="8"/>
                </a:lnTo>
                <a:lnTo>
                  <a:pt x="5" y="10"/>
                </a:lnTo>
                <a:lnTo>
                  <a:pt x="8" y="12"/>
                </a:lnTo>
                <a:lnTo>
                  <a:pt x="9" y="14"/>
                </a:lnTo>
                <a:lnTo>
                  <a:pt x="11" y="16"/>
                </a:lnTo>
                <a:lnTo>
                  <a:pt x="12" y="19"/>
                </a:lnTo>
                <a:lnTo>
                  <a:pt x="13" y="21"/>
                </a:lnTo>
                <a:lnTo>
                  <a:pt x="13" y="25"/>
                </a:lnTo>
                <a:lnTo>
                  <a:pt x="14" y="28"/>
                </a:lnTo>
                <a:lnTo>
                  <a:pt x="23" y="28"/>
                </a:lnTo>
                <a:lnTo>
                  <a:pt x="23" y="24"/>
                </a:lnTo>
                <a:lnTo>
                  <a:pt x="22" y="20"/>
                </a:lnTo>
                <a:lnTo>
                  <a:pt x="22" y="15"/>
                </a:lnTo>
                <a:lnTo>
                  <a:pt x="20" y="12"/>
                </a:lnTo>
                <a:lnTo>
                  <a:pt x="17" y="8"/>
                </a:lnTo>
                <a:lnTo>
                  <a:pt x="15" y="5"/>
                </a:lnTo>
                <a:lnTo>
                  <a:pt x="11" y="2"/>
                </a:lnTo>
                <a:lnTo>
                  <a:pt x="7" y="0"/>
                </a:lnTo>
                <a:lnTo>
                  <a:pt x="9" y="6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8" name=""/>
          <p:cNvSpPr/>
          <p:nvPr/>
        </p:nvSpPr>
        <p:spPr>
          <a:xfrm>
            <a:off x="1662120" y="2374920"/>
            <a:ext cx="41400" cy="42840"/>
          </a:xfrm>
          <a:custGeom>
            <a:avLst/>
            <a:gdLst/>
            <a:ahLst/>
            <a:rect l="l" t="t" r="r" b="b"/>
            <a:pathLst>
              <a:path w="26" h="27">
                <a:moveTo>
                  <a:pt x="17" y="6"/>
                </a:moveTo>
                <a:lnTo>
                  <a:pt x="19" y="0"/>
                </a:lnTo>
                <a:lnTo>
                  <a:pt x="15" y="2"/>
                </a:lnTo>
                <a:lnTo>
                  <a:pt x="13" y="5"/>
                </a:lnTo>
                <a:lnTo>
                  <a:pt x="9" y="8"/>
                </a:lnTo>
                <a:lnTo>
                  <a:pt x="8" y="10"/>
                </a:lnTo>
                <a:lnTo>
                  <a:pt x="5" y="13"/>
                </a:lnTo>
                <a:lnTo>
                  <a:pt x="3" y="16"/>
                </a:lnTo>
                <a:lnTo>
                  <a:pt x="2" y="20"/>
                </a:lnTo>
                <a:lnTo>
                  <a:pt x="0" y="23"/>
                </a:lnTo>
                <a:lnTo>
                  <a:pt x="9" y="27"/>
                </a:lnTo>
                <a:lnTo>
                  <a:pt x="10" y="23"/>
                </a:lnTo>
                <a:lnTo>
                  <a:pt x="12" y="21"/>
                </a:lnTo>
                <a:lnTo>
                  <a:pt x="14" y="18"/>
                </a:lnTo>
                <a:lnTo>
                  <a:pt x="15" y="16"/>
                </a:lnTo>
                <a:lnTo>
                  <a:pt x="17" y="14"/>
                </a:lnTo>
                <a:lnTo>
                  <a:pt x="19" y="12"/>
                </a:lnTo>
                <a:lnTo>
                  <a:pt x="22" y="10"/>
                </a:lnTo>
                <a:lnTo>
                  <a:pt x="25" y="8"/>
                </a:lnTo>
                <a:lnTo>
                  <a:pt x="26" y="1"/>
                </a:lnTo>
                <a:lnTo>
                  <a:pt x="17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29" name=""/>
          <p:cNvSpPr/>
          <p:nvPr/>
        </p:nvSpPr>
        <p:spPr>
          <a:xfrm>
            <a:off x="1676520" y="2347920"/>
            <a:ext cx="27000" cy="36360"/>
          </a:xfrm>
          <a:custGeom>
            <a:avLst/>
            <a:gdLst/>
            <a:ahLst/>
            <a:rect l="l" t="t" r="r" b="b"/>
            <a:pathLst>
              <a:path w="17" h="23">
                <a:moveTo>
                  <a:pt x="0" y="10"/>
                </a:moveTo>
                <a:lnTo>
                  <a:pt x="1" y="10"/>
                </a:lnTo>
                <a:lnTo>
                  <a:pt x="2" y="11"/>
                </a:lnTo>
                <a:lnTo>
                  <a:pt x="3" y="11"/>
                </a:lnTo>
                <a:lnTo>
                  <a:pt x="4" y="13"/>
                </a:lnTo>
                <a:lnTo>
                  <a:pt x="6" y="18"/>
                </a:lnTo>
                <a:lnTo>
                  <a:pt x="8" y="23"/>
                </a:lnTo>
                <a:lnTo>
                  <a:pt x="17" y="18"/>
                </a:lnTo>
                <a:lnTo>
                  <a:pt x="15" y="14"/>
                </a:lnTo>
                <a:lnTo>
                  <a:pt x="13" y="9"/>
                </a:lnTo>
                <a:lnTo>
                  <a:pt x="11" y="7"/>
                </a:lnTo>
                <a:lnTo>
                  <a:pt x="10" y="4"/>
                </a:lnTo>
                <a:lnTo>
                  <a:pt x="7" y="2"/>
                </a:lnTo>
                <a:lnTo>
                  <a:pt x="4" y="0"/>
                </a:lnTo>
                <a:lnTo>
                  <a:pt x="5" y="1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0" name=""/>
          <p:cNvSpPr/>
          <p:nvPr/>
        </p:nvSpPr>
        <p:spPr>
          <a:xfrm>
            <a:off x="1630440" y="2344680"/>
            <a:ext cx="52200" cy="19080"/>
          </a:xfrm>
          <a:custGeom>
            <a:avLst/>
            <a:gdLst/>
            <a:ahLst/>
            <a:rect l="l" t="t" r="r" b="b"/>
            <a:pathLst>
              <a:path w="33" h="12">
                <a:moveTo>
                  <a:pt x="0" y="5"/>
                </a:moveTo>
                <a:lnTo>
                  <a:pt x="0" y="5"/>
                </a:lnTo>
                <a:lnTo>
                  <a:pt x="1" y="7"/>
                </a:ln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12" y="11"/>
                </a:lnTo>
                <a:lnTo>
                  <a:pt x="15" y="11"/>
                </a:lnTo>
                <a:lnTo>
                  <a:pt x="19" y="11"/>
                </a:lnTo>
                <a:lnTo>
                  <a:pt x="22" y="11"/>
                </a:lnTo>
                <a:lnTo>
                  <a:pt x="24" y="11"/>
                </a:lnTo>
                <a:lnTo>
                  <a:pt x="26" y="11"/>
                </a:lnTo>
                <a:lnTo>
                  <a:pt x="27" y="11"/>
                </a:lnTo>
                <a:lnTo>
                  <a:pt x="28" y="12"/>
                </a:lnTo>
                <a:lnTo>
                  <a:pt x="33" y="3"/>
                </a:lnTo>
                <a:lnTo>
                  <a:pt x="30" y="2"/>
                </a:lnTo>
                <a:lnTo>
                  <a:pt x="28" y="1"/>
                </a:lnTo>
                <a:lnTo>
                  <a:pt x="25" y="1"/>
                </a:lnTo>
                <a:lnTo>
                  <a:pt x="22" y="1"/>
                </a:lnTo>
                <a:lnTo>
                  <a:pt x="19" y="1"/>
                </a:lnTo>
                <a:lnTo>
                  <a:pt x="14" y="1"/>
                </a:lnTo>
                <a:lnTo>
                  <a:pt x="12" y="2"/>
                </a:lnTo>
                <a:lnTo>
                  <a:pt x="10" y="1"/>
                </a:lnTo>
                <a:lnTo>
                  <a:pt x="9" y="1"/>
                </a:lnTo>
                <a:lnTo>
                  <a:pt x="8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1" name=""/>
          <p:cNvSpPr/>
          <p:nvPr/>
        </p:nvSpPr>
        <p:spPr>
          <a:xfrm>
            <a:off x="1552680" y="2162160"/>
            <a:ext cx="91800" cy="190440"/>
          </a:xfrm>
          <a:custGeom>
            <a:avLst/>
            <a:gdLst/>
            <a:ahLst/>
            <a:rect l="l" t="t" r="r" b="b"/>
            <a:pathLst>
              <a:path w="58" h="120">
                <a:moveTo>
                  <a:pt x="3" y="0"/>
                </a:moveTo>
                <a:lnTo>
                  <a:pt x="0" y="9"/>
                </a:lnTo>
                <a:lnTo>
                  <a:pt x="3" y="11"/>
                </a:lnTo>
                <a:lnTo>
                  <a:pt x="6" y="15"/>
                </a:lnTo>
                <a:lnTo>
                  <a:pt x="9" y="17"/>
                </a:lnTo>
                <a:lnTo>
                  <a:pt x="11" y="20"/>
                </a:lnTo>
                <a:lnTo>
                  <a:pt x="14" y="23"/>
                </a:lnTo>
                <a:lnTo>
                  <a:pt x="16" y="26"/>
                </a:lnTo>
                <a:lnTo>
                  <a:pt x="18" y="29"/>
                </a:lnTo>
                <a:lnTo>
                  <a:pt x="19" y="32"/>
                </a:lnTo>
                <a:lnTo>
                  <a:pt x="22" y="38"/>
                </a:lnTo>
                <a:lnTo>
                  <a:pt x="25" y="45"/>
                </a:lnTo>
                <a:lnTo>
                  <a:pt x="26" y="51"/>
                </a:lnTo>
                <a:lnTo>
                  <a:pt x="28" y="58"/>
                </a:lnTo>
                <a:lnTo>
                  <a:pt x="32" y="72"/>
                </a:lnTo>
                <a:lnTo>
                  <a:pt x="35" y="87"/>
                </a:lnTo>
                <a:lnTo>
                  <a:pt x="38" y="95"/>
                </a:lnTo>
                <a:lnTo>
                  <a:pt x="40" y="103"/>
                </a:lnTo>
                <a:lnTo>
                  <a:pt x="42" y="107"/>
                </a:lnTo>
                <a:lnTo>
                  <a:pt x="44" y="111"/>
                </a:lnTo>
                <a:lnTo>
                  <a:pt x="46" y="115"/>
                </a:lnTo>
                <a:lnTo>
                  <a:pt x="49" y="120"/>
                </a:lnTo>
                <a:lnTo>
                  <a:pt x="58" y="114"/>
                </a:lnTo>
                <a:lnTo>
                  <a:pt x="55" y="111"/>
                </a:lnTo>
                <a:lnTo>
                  <a:pt x="53" y="107"/>
                </a:lnTo>
                <a:lnTo>
                  <a:pt x="52" y="103"/>
                </a:lnTo>
                <a:lnTo>
                  <a:pt x="50" y="100"/>
                </a:lnTo>
                <a:lnTo>
                  <a:pt x="47" y="92"/>
                </a:lnTo>
                <a:lnTo>
                  <a:pt x="45" y="85"/>
                </a:lnTo>
                <a:lnTo>
                  <a:pt x="41" y="70"/>
                </a:lnTo>
                <a:lnTo>
                  <a:pt x="39" y="56"/>
                </a:lnTo>
                <a:lnTo>
                  <a:pt x="37" y="48"/>
                </a:lnTo>
                <a:lnTo>
                  <a:pt x="34" y="41"/>
                </a:lnTo>
                <a:lnTo>
                  <a:pt x="32" y="34"/>
                </a:lnTo>
                <a:lnTo>
                  <a:pt x="29" y="27"/>
                </a:lnTo>
                <a:lnTo>
                  <a:pt x="26" y="24"/>
                </a:lnTo>
                <a:lnTo>
                  <a:pt x="25" y="20"/>
                </a:lnTo>
                <a:lnTo>
                  <a:pt x="22" y="17"/>
                </a:lnTo>
                <a:lnTo>
                  <a:pt x="19" y="14"/>
                </a:lnTo>
                <a:lnTo>
                  <a:pt x="17" y="10"/>
                </a:lnTo>
                <a:lnTo>
                  <a:pt x="13" y="8"/>
                </a:lnTo>
                <a:lnTo>
                  <a:pt x="10" y="4"/>
                </a:lnTo>
                <a:lnTo>
                  <a:pt x="6" y="1"/>
                </a:lnTo>
                <a:lnTo>
                  <a:pt x="3" y="10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2" name=""/>
          <p:cNvSpPr/>
          <p:nvPr/>
        </p:nvSpPr>
        <p:spPr>
          <a:xfrm>
            <a:off x="1557360" y="217008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3" name=""/>
          <p:cNvSpPr/>
          <p:nvPr/>
        </p:nvSpPr>
        <p:spPr>
          <a:xfrm>
            <a:off x="1557360" y="216216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7" y="6"/>
                </a:move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7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4" name=""/>
          <p:cNvSpPr/>
          <p:nvPr/>
        </p:nvSpPr>
        <p:spPr>
          <a:xfrm>
            <a:off x="1560600" y="21700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5" name=""/>
          <p:cNvSpPr/>
          <p:nvPr/>
        </p:nvSpPr>
        <p:spPr>
          <a:xfrm>
            <a:off x="2800440" y="3578400"/>
            <a:ext cx="536400" cy="556920"/>
          </a:xfrm>
          <a:custGeom>
            <a:avLst/>
            <a:gdLst/>
            <a:ahLst/>
            <a:rect l="l" t="t" r="r" b="b"/>
            <a:pathLst>
              <a:path w="338" h="351">
                <a:moveTo>
                  <a:pt x="12" y="297"/>
                </a:moveTo>
                <a:lnTo>
                  <a:pt x="8" y="288"/>
                </a:lnTo>
                <a:lnTo>
                  <a:pt x="4" y="281"/>
                </a:lnTo>
                <a:lnTo>
                  <a:pt x="2" y="277"/>
                </a:lnTo>
                <a:lnTo>
                  <a:pt x="1" y="273"/>
                </a:lnTo>
                <a:lnTo>
                  <a:pt x="0" y="269"/>
                </a:lnTo>
                <a:lnTo>
                  <a:pt x="0" y="264"/>
                </a:lnTo>
                <a:lnTo>
                  <a:pt x="0" y="257"/>
                </a:lnTo>
                <a:lnTo>
                  <a:pt x="1" y="251"/>
                </a:lnTo>
                <a:lnTo>
                  <a:pt x="1" y="245"/>
                </a:lnTo>
                <a:lnTo>
                  <a:pt x="3" y="240"/>
                </a:lnTo>
                <a:lnTo>
                  <a:pt x="6" y="229"/>
                </a:lnTo>
                <a:lnTo>
                  <a:pt x="8" y="219"/>
                </a:lnTo>
                <a:lnTo>
                  <a:pt x="11" y="219"/>
                </a:lnTo>
                <a:lnTo>
                  <a:pt x="14" y="218"/>
                </a:lnTo>
                <a:lnTo>
                  <a:pt x="16" y="217"/>
                </a:lnTo>
                <a:lnTo>
                  <a:pt x="18" y="215"/>
                </a:lnTo>
                <a:lnTo>
                  <a:pt x="19" y="214"/>
                </a:lnTo>
                <a:lnTo>
                  <a:pt x="20" y="212"/>
                </a:lnTo>
                <a:lnTo>
                  <a:pt x="21" y="209"/>
                </a:lnTo>
                <a:lnTo>
                  <a:pt x="21" y="207"/>
                </a:lnTo>
                <a:lnTo>
                  <a:pt x="21" y="180"/>
                </a:lnTo>
                <a:lnTo>
                  <a:pt x="21" y="179"/>
                </a:lnTo>
                <a:lnTo>
                  <a:pt x="20" y="178"/>
                </a:lnTo>
                <a:lnTo>
                  <a:pt x="20" y="177"/>
                </a:lnTo>
                <a:lnTo>
                  <a:pt x="20" y="175"/>
                </a:lnTo>
                <a:lnTo>
                  <a:pt x="20" y="172"/>
                </a:lnTo>
                <a:lnTo>
                  <a:pt x="21" y="170"/>
                </a:lnTo>
                <a:lnTo>
                  <a:pt x="22" y="168"/>
                </a:lnTo>
                <a:lnTo>
                  <a:pt x="22" y="165"/>
                </a:lnTo>
                <a:lnTo>
                  <a:pt x="23" y="163"/>
                </a:lnTo>
                <a:lnTo>
                  <a:pt x="24" y="163"/>
                </a:lnTo>
                <a:lnTo>
                  <a:pt x="19" y="137"/>
                </a:lnTo>
                <a:lnTo>
                  <a:pt x="19" y="135"/>
                </a:lnTo>
                <a:lnTo>
                  <a:pt x="19" y="133"/>
                </a:lnTo>
                <a:lnTo>
                  <a:pt x="20" y="132"/>
                </a:lnTo>
                <a:lnTo>
                  <a:pt x="20" y="130"/>
                </a:lnTo>
                <a:lnTo>
                  <a:pt x="22" y="128"/>
                </a:lnTo>
                <a:lnTo>
                  <a:pt x="23" y="126"/>
                </a:lnTo>
                <a:lnTo>
                  <a:pt x="24" y="125"/>
                </a:lnTo>
                <a:lnTo>
                  <a:pt x="26" y="123"/>
                </a:lnTo>
                <a:lnTo>
                  <a:pt x="27" y="122"/>
                </a:lnTo>
                <a:lnTo>
                  <a:pt x="28" y="121"/>
                </a:lnTo>
                <a:lnTo>
                  <a:pt x="29" y="116"/>
                </a:lnTo>
                <a:lnTo>
                  <a:pt x="31" y="113"/>
                </a:lnTo>
                <a:lnTo>
                  <a:pt x="33" y="109"/>
                </a:lnTo>
                <a:lnTo>
                  <a:pt x="34" y="106"/>
                </a:lnTo>
                <a:lnTo>
                  <a:pt x="35" y="98"/>
                </a:lnTo>
                <a:lnTo>
                  <a:pt x="36" y="90"/>
                </a:lnTo>
                <a:lnTo>
                  <a:pt x="36" y="82"/>
                </a:lnTo>
                <a:lnTo>
                  <a:pt x="37" y="74"/>
                </a:lnTo>
                <a:lnTo>
                  <a:pt x="38" y="71"/>
                </a:lnTo>
                <a:lnTo>
                  <a:pt x="38" y="67"/>
                </a:lnTo>
                <a:lnTo>
                  <a:pt x="39" y="64"/>
                </a:lnTo>
                <a:lnTo>
                  <a:pt x="40" y="61"/>
                </a:lnTo>
                <a:lnTo>
                  <a:pt x="43" y="58"/>
                </a:lnTo>
                <a:lnTo>
                  <a:pt x="45" y="54"/>
                </a:lnTo>
                <a:lnTo>
                  <a:pt x="45" y="52"/>
                </a:lnTo>
                <a:lnTo>
                  <a:pt x="44" y="48"/>
                </a:lnTo>
                <a:lnTo>
                  <a:pt x="43" y="46"/>
                </a:lnTo>
                <a:lnTo>
                  <a:pt x="43" y="44"/>
                </a:lnTo>
                <a:lnTo>
                  <a:pt x="42" y="42"/>
                </a:lnTo>
                <a:lnTo>
                  <a:pt x="41" y="39"/>
                </a:lnTo>
                <a:lnTo>
                  <a:pt x="41" y="37"/>
                </a:lnTo>
                <a:lnTo>
                  <a:pt x="40" y="34"/>
                </a:lnTo>
                <a:lnTo>
                  <a:pt x="41" y="32"/>
                </a:lnTo>
                <a:lnTo>
                  <a:pt x="41" y="30"/>
                </a:lnTo>
                <a:lnTo>
                  <a:pt x="41" y="29"/>
                </a:lnTo>
                <a:lnTo>
                  <a:pt x="43" y="27"/>
                </a:lnTo>
                <a:lnTo>
                  <a:pt x="44" y="24"/>
                </a:lnTo>
                <a:lnTo>
                  <a:pt x="48" y="21"/>
                </a:lnTo>
                <a:lnTo>
                  <a:pt x="54" y="16"/>
                </a:lnTo>
                <a:lnTo>
                  <a:pt x="61" y="11"/>
                </a:lnTo>
                <a:lnTo>
                  <a:pt x="63" y="12"/>
                </a:lnTo>
                <a:lnTo>
                  <a:pt x="63" y="14"/>
                </a:lnTo>
                <a:lnTo>
                  <a:pt x="64" y="15"/>
                </a:lnTo>
                <a:lnTo>
                  <a:pt x="65" y="15"/>
                </a:lnTo>
                <a:lnTo>
                  <a:pt x="67" y="15"/>
                </a:lnTo>
                <a:lnTo>
                  <a:pt x="68" y="15"/>
                </a:lnTo>
                <a:lnTo>
                  <a:pt x="71" y="15"/>
                </a:lnTo>
                <a:lnTo>
                  <a:pt x="74" y="15"/>
                </a:lnTo>
                <a:lnTo>
                  <a:pt x="77" y="14"/>
                </a:lnTo>
                <a:lnTo>
                  <a:pt x="79" y="13"/>
                </a:lnTo>
                <a:lnTo>
                  <a:pt x="84" y="11"/>
                </a:lnTo>
                <a:lnTo>
                  <a:pt x="86" y="8"/>
                </a:lnTo>
                <a:lnTo>
                  <a:pt x="90" y="4"/>
                </a:lnTo>
                <a:lnTo>
                  <a:pt x="93" y="3"/>
                </a:lnTo>
                <a:lnTo>
                  <a:pt x="95" y="1"/>
                </a:lnTo>
                <a:lnTo>
                  <a:pt x="97" y="1"/>
                </a:lnTo>
                <a:lnTo>
                  <a:pt x="99" y="0"/>
                </a:lnTo>
                <a:lnTo>
                  <a:pt x="101" y="0"/>
                </a:lnTo>
                <a:lnTo>
                  <a:pt x="104" y="0"/>
                </a:lnTo>
                <a:lnTo>
                  <a:pt x="107" y="1"/>
                </a:lnTo>
                <a:lnTo>
                  <a:pt x="109" y="1"/>
                </a:lnTo>
                <a:lnTo>
                  <a:pt x="112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3"/>
                </a:lnTo>
                <a:lnTo>
                  <a:pt x="127" y="14"/>
                </a:lnTo>
                <a:lnTo>
                  <a:pt x="129" y="15"/>
                </a:lnTo>
                <a:lnTo>
                  <a:pt x="131" y="15"/>
                </a:lnTo>
                <a:lnTo>
                  <a:pt x="132" y="15"/>
                </a:lnTo>
                <a:lnTo>
                  <a:pt x="133" y="17"/>
                </a:lnTo>
                <a:lnTo>
                  <a:pt x="133" y="18"/>
                </a:lnTo>
                <a:lnTo>
                  <a:pt x="135" y="19"/>
                </a:lnTo>
                <a:lnTo>
                  <a:pt x="136" y="21"/>
                </a:lnTo>
                <a:lnTo>
                  <a:pt x="139" y="25"/>
                </a:lnTo>
                <a:lnTo>
                  <a:pt x="143" y="29"/>
                </a:lnTo>
                <a:lnTo>
                  <a:pt x="150" y="37"/>
                </a:lnTo>
                <a:lnTo>
                  <a:pt x="153" y="40"/>
                </a:lnTo>
                <a:lnTo>
                  <a:pt x="155" y="42"/>
                </a:lnTo>
                <a:lnTo>
                  <a:pt x="157" y="44"/>
                </a:lnTo>
                <a:lnTo>
                  <a:pt x="157" y="46"/>
                </a:lnTo>
                <a:lnTo>
                  <a:pt x="158" y="49"/>
                </a:lnTo>
                <a:lnTo>
                  <a:pt x="159" y="53"/>
                </a:lnTo>
                <a:lnTo>
                  <a:pt x="160" y="59"/>
                </a:lnTo>
                <a:lnTo>
                  <a:pt x="160" y="60"/>
                </a:lnTo>
                <a:lnTo>
                  <a:pt x="160" y="62"/>
                </a:lnTo>
                <a:lnTo>
                  <a:pt x="161" y="65"/>
                </a:lnTo>
                <a:lnTo>
                  <a:pt x="161" y="66"/>
                </a:lnTo>
                <a:lnTo>
                  <a:pt x="162" y="67"/>
                </a:lnTo>
                <a:lnTo>
                  <a:pt x="164" y="68"/>
                </a:lnTo>
                <a:lnTo>
                  <a:pt x="166" y="69"/>
                </a:lnTo>
                <a:lnTo>
                  <a:pt x="167" y="69"/>
                </a:lnTo>
                <a:lnTo>
                  <a:pt x="170" y="69"/>
                </a:lnTo>
                <a:lnTo>
                  <a:pt x="174" y="67"/>
                </a:lnTo>
                <a:lnTo>
                  <a:pt x="177" y="66"/>
                </a:lnTo>
                <a:lnTo>
                  <a:pt x="181" y="65"/>
                </a:lnTo>
                <a:lnTo>
                  <a:pt x="187" y="60"/>
                </a:lnTo>
                <a:lnTo>
                  <a:pt x="191" y="59"/>
                </a:lnTo>
                <a:lnTo>
                  <a:pt x="194" y="63"/>
                </a:lnTo>
                <a:lnTo>
                  <a:pt x="196" y="66"/>
                </a:lnTo>
                <a:lnTo>
                  <a:pt x="200" y="72"/>
                </a:lnTo>
                <a:lnTo>
                  <a:pt x="202" y="76"/>
                </a:lnTo>
                <a:lnTo>
                  <a:pt x="205" y="80"/>
                </a:lnTo>
                <a:lnTo>
                  <a:pt x="208" y="85"/>
                </a:lnTo>
                <a:lnTo>
                  <a:pt x="208" y="87"/>
                </a:lnTo>
                <a:lnTo>
                  <a:pt x="210" y="88"/>
                </a:lnTo>
                <a:lnTo>
                  <a:pt x="212" y="90"/>
                </a:lnTo>
                <a:lnTo>
                  <a:pt x="214" y="92"/>
                </a:lnTo>
                <a:lnTo>
                  <a:pt x="215" y="93"/>
                </a:lnTo>
                <a:lnTo>
                  <a:pt x="218" y="94"/>
                </a:lnTo>
                <a:lnTo>
                  <a:pt x="221" y="95"/>
                </a:lnTo>
                <a:lnTo>
                  <a:pt x="223" y="96"/>
                </a:lnTo>
                <a:lnTo>
                  <a:pt x="228" y="97"/>
                </a:lnTo>
                <a:lnTo>
                  <a:pt x="232" y="98"/>
                </a:lnTo>
                <a:lnTo>
                  <a:pt x="236" y="99"/>
                </a:lnTo>
                <a:lnTo>
                  <a:pt x="241" y="99"/>
                </a:lnTo>
                <a:lnTo>
                  <a:pt x="245" y="101"/>
                </a:lnTo>
                <a:lnTo>
                  <a:pt x="250" y="101"/>
                </a:lnTo>
                <a:lnTo>
                  <a:pt x="252" y="103"/>
                </a:lnTo>
                <a:lnTo>
                  <a:pt x="254" y="104"/>
                </a:lnTo>
                <a:lnTo>
                  <a:pt x="256" y="107"/>
                </a:lnTo>
                <a:lnTo>
                  <a:pt x="257" y="108"/>
                </a:lnTo>
                <a:lnTo>
                  <a:pt x="258" y="111"/>
                </a:lnTo>
                <a:lnTo>
                  <a:pt x="260" y="115"/>
                </a:lnTo>
                <a:lnTo>
                  <a:pt x="262" y="119"/>
                </a:lnTo>
                <a:lnTo>
                  <a:pt x="264" y="122"/>
                </a:lnTo>
                <a:lnTo>
                  <a:pt x="265" y="124"/>
                </a:lnTo>
                <a:lnTo>
                  <a:pt x="266" y="126"/>
                </a:lnTo>
                <a:lnTo>
                  <a:pt x="269" y="128"/>
                </a:lnTo>
                <a:lnTo>
                  <a:pt x="271" y="128"/>
                </a:lnTo>
                <a:lnTo>
                  <a:pt x="278" y="132"/>
                </a:lnTo>
                <a:lnTo>
                  <a:pt x="284" y="135"/>
                </a:lnTo>
                <a:lnTo>
                  <a:pt x="287" y="137"/>
                </a:lnTo>
                <a:lnTo>
                  <a:pt x="290" y="139"/>
                </a:lnTo>
                <a:lnTo>
                  <a:pt x="291" y="141"/>
                </a:lnTo>
                <a:lnTo>
                  <a:pt x="294" y="142"/>
                </a:lnTo>
                <a:lnTo>
                  <a:pt x="296" y="145"/>
                </a:lnTo>
                <a:lnTo>
                  <a:pt x="298" y="147"/>
                </a:lnTo>
                <a:lnTo>
                  <a:pt x="299" y="149"/>
                </a:lnTo>
                <a:lnTo>
                  <a:pt x="301" y="152"/>
                </a:lnTo>
                <a:lnTo>
                  <a:pt x="303" y="155"/>
                </a:lnTo>
                <a:lnTo>
                  <a:pt x="304" y="157"/>
                </a:lnTo>
                <a:lnTo>
                  <a:pt x="305" y="161"/>
                </a:lnTo>
                <a:lnTo>
                  <a:pt x="306" y="164"/>
                </a:lnTo>
                <a:lnTo>
                  <a:pt x="307" y="167"/>
                </a:lnTo>
                <a:lnTo>
                  <a:pt x="309" y="170"/>
                </a:lnTo>
                <a:lnTo>
                  <a:pt x="312" y="172"/>
                </a:lnTo>
                <a:lnTo>
                  <a:pt x="313" y="174"/>
                </a:lnTo>
                <a:lnTo>
                  <a:pt x="319" y="178"/>
                </a:lnTo>
                <a:lnTo>
                  <a:pt x="324" y="181"/>
                </a:lnTo>
                <a:lnTo>
                  <a:pt x="326" y="183"/>
                </a:lnTo>
                <a:lnTo>
                  <a:pt x="329" y="185"/>
                </a:lnTo>
                <a:lnTo>
                  <a:pt x="332" y="187"/>
                </a:lnTo>
                <a:lnTo>
                  <a:pt x="333" y="188"/>
                </a:lnTo>
                <a:lnTo>
                  <a:pt x="335" y="190"/>
                </a:lnTo>
                <a:lnTo>
                  <a:pt x="337" y="193"/>
                </a:lnTo>
                <a:lnTo>
                  <a:pt x="337" y="195"/>
                </a:lnTo>
                <a:lnTo>
                  <a:pt x="338" y="199"/>
                </a:lnTo>
                <a:lnTo>
                  <a:pt x="337" y="202"/>
                </a:lnTo>
                <a:lnTo>
                  <a:pt x="337" y="204"/>
                </a:lnTo>
                <a:lnTo>
                  <a:pt x="335" y="207"/>
                </a:lnTo>
                <a:lnTo>
                  <a:pt x="333" y="209"/>
                </a:lnTo>
                <a:lnTo>
                  <a:pt x="329" y="213"/>
                </a:lnTo>
                <a:lnTo>
                  <a:pt x="325" y="216"/>
                </a:lnTo>
                <a:lnTo>
                  <a:pt x="322" y="219"/>
                </a:lnTo>
                <a:lnTo>
                  <a:pt x="319" y="221"/>
                </a:lnTo>
                <a:lnTo>
                  <a:pt x="318" y="222"/>
                </a:lnTo>
                <a:lnTo>
                  <a:pt x="315" y="225"/>
                </a:lnTo>
                <a:lnTo>
                  <a:pt x="314" y="228"/>
                </a:lnTo>
                <a:lnTo>
                  <a:pt x="312" y="230"/>
                </a:lnTo>
                <a:lnTo>
                  <a:pt x="312" y="234"/>
                </a:lnTo>
                <a:lnTo>
                  <a:pt x="312" y="237"/>
                </a:lnTo>
                <a:lnTo>
                  <a:pt x="312" y="243"/>
                </a:lnTo>
                <a:lnTo>
                  <a:pt x="312" y="248"/>
                </a:lnTo>
                <a:lnTo>
                  <a:pt x="312" y="251"/>
                </a:lnTo>
                <a:lnTo>
                  <a:pt x="312" y="257"/>
                </a:lnTo>
                <a:lnTo>
                  <a:pt x="312" y="264"/>
                </a:lnTo>
                <a:lnTo>
                  <a:pt x="310" y="272"/>
                </a:lnTo>
                <a:lnTo>
                  <a:pt x="310" y="277"/>
                </a:lnTo>
                <a:lnTo>
                  <a:pt x="310" y="281"/>
                </a:lnTo>
                <a:lnTo>
                  <a:pt x="311" y="285"/>
                </a:lnTo>
                <a:lnTo>
                  <a:pt x="312" y="288"/>
                </a:lnTo>
                <a:lnTo>
                  <a:pt x="305" y="298"/>
                </a:lnTo>
                <a:lnTo>
                  <a:pt x="298" y="307"/>
                </a:lnTo>
                <a:lnTo>
                  <a:pt x="293" y="312"/>
                </a:lnTo>
                <a:lnTo>
                  <a:pt x="289" y="318"/>
                </a:lnTo>
                <a:lnTo>
                  <a:pt x="284" y="323"/>
                </a:lnTo>
                <a:lnTo>
                  <a:pt x="279" y="328"/>
                </a:lnTo>
                <a:lnTo>
                  <a:pt x="274" y="333"/>
                </a:lnTo>
                <a:lnTo>
                  <a:pt x="268" y="337"/>
                </a:lnTo>
                <a:lnTo>
                  <a:pt x="265" y="339"/>
                </a:lnTo>
                <a:lnTo>
                  <a:pt x="262" y="340"/>
                </a:lnTo>
                <a:lnTo>
                  <a:pt x="259" y="342"/>
                </a:lnTo>
                <a:lnTo>
                  <a:pt x="256" y="344"/>
                </a:lnTo>
                <a:lnTo>
                  <a:pt x="252" y="346"/>
                </a:lnTo>
                <a:lnTo>
                  <a:pt x="249" y="347"/>
                </a:lnTo>
                <a:lnTo>
                  <a:pt x="245" y="348"/>
                </a:lnTo>
                <a:lnTo>
                  <a:pt x="242" y="349"/>
                </a:lnTo>
                <a:lnTo>
                  <a:pt x="237" y="350"/>
                </a:lnTo>
                <a:lnTo>
                  <a:pt x="234" y="350"/>
                </a:lnTo>
                <a:lnTo>
                  <a:pt x="229" y="351"/>
                </a:lnTo>
                <a:lnTo>
                  <a:pt x="226" y="351"/>
                </a:lnTo>
                <a:lnTo>
                  <a:pt x="221" y="351"/>
                </a:lnTo>
                <a:lnTo>
                  <a:pt x="215" y="351"/>
                </a:lnTo>
                <a:lnTo>
                  <a:pt x="210" y="351"/>
                </a:lnTo>
                <a:lnTo>
                  <a:pt x="205" y="350"/>
                </a:lnTo>
                <a:lnTo>
                  <a:pt x="202" y="350"/>
                </a:lnTo>
                <a:lnTo>
                  <a:pt x="201" y="349"/>
                </a:lnTo>
                <a:lnTo>
                  <a:pt x="199" y="348"/>
                </a:lnTo>
                <a:lnTo>
                  <a:pt x="196" y="347"/>
                </a:lnTo>
                <a:lnTo>
                  <a:pt x="195" y="347"/>
                </a:lnTo>
                <a:lnTo>
                  <a:pt x="194" y="345"/>
                </a:lnTo>
                <a:lnTo>
                  <a:pt x="193" y="343"/>
                </a:lnTo>
                <a:lnTo>
                  <a:pt x="193" y="340"/>
                </a:lnTo>
                <a:lnTo>
                  <a:pt x="191" y="341"/>
                </a:lnTo>
                <a:lnTo>
                  <a:pt x="189" y="341"/>
                </a:lnTo>
                <a:lnTo>
                  <a:pt x="188" y="341"/>
                </a:lnTo>
                <a:lnTo>
                  <a:pt x="185" y="341"/>
                </a:lnTo>
                <a:lnTo>
                  <a:pt x="180" y="341"/>
                </a:lnTo>
                <a:lnTo>
                  <a:pt x="175" y="340"/>
                </a:lnTo>
                <a:lnTo>
                  <a:pt x="174" y="341"/>
                </a:lnTo>
                <a:lnTo>
                  <a:pt x="171" y="341"/>
                </a:lnTo>
                <a:lnTo>
                  <a:pt x="169" y="341"/>
                </a:lnTo>
                <a:lnTo>
                  <a:pt x="167" y="342"/>
                </a:lnTo>
                <a:lnTo>
                  <a:pt x="165" y="344"/>
                </a:lnTo>
                <a:lnTo>
                  <a:pt x="161" y="346"/>
                </a:lnTo>
                <a:lnTo>
                  <a:pt x="159" y="347"/>
                </a:lnTo>
                <a:lnTo>
                  <a:pt x="155" y="349"/>
                </a:lnTo>
                <a:lnTo>
                  <a:pt x="154" y="350"/>
                </a:lnTo>
                <a:lnTo>
                  <a:pt x="153" y="350"/>
                </a:lnTo>
                <a:lnTo>
                  <a:pt x="151" y="351"/>
                </a:lnTo>
                <a:lnTo>
                  <a:pt x="149" y="351"/>
                </a:lnTo>
                <a:lnTo>
                  <a:pt x="146" y="351"/>
                </a:lnTo>
                <a:lnTo>
                  <a:pt x="145" y="350"/>
                </a:lnTo>
                <a:lnTo>
                  <a:pt x="143" y="350"/>
                </a:lnTo>
                <a:lnTo>
                  <a:pt x="140" y="349"/>
                </a:lnTo>
                <a:lnTo>
                  <a:pt x="138" y="347"/>
                </a:lnTo>
                <a:lnTo>
                  <a:pt x="135" y="345"/>
                </a:lnTo>
                <a:lnTo>
                  <a:pt x="132" y="343"/>
                </a:lnTo>
                <a:lnTo>
                  <a:pt x="131" y="341"/>
                </a:lnTo>
                <a:lnTo>
                  <a:pt x="128" y="339"/>
                </a:lnTo>
                <a:lnTo>
                  <a:pt x="126" y="337"/>
                </a:lnTo>
                <a:lnTo>
                  <a:pt x="113" y="333"/>
                </a:lnTo>
                <a:lnTo>
                  <a:pt x="102" y="331"/>
                </a:lnTo>
                <a:lnTo>
                  <a:pt x="99" y="330"/>
                </a:lnTo>
                <a:lnTo>
                  <a:pt x="98" y="328"/>
                </a:lnTo>
                <a:lnTo>
                  <a:pt x="95" y="326"/>
                </a:lnTo>
                <a:lnTo>
                  <a:pt x="93" y="325"/>
                </a:lnTo>
                <a:lnTo>
                  <a:pt x="91" y="323"/>
                </a:lnTo>
                <a:lnTo>
                  <a:pt x="90" y="320"/>
                </a:lnTo>
                <a:lnTo>
                  <a:pt x="89" y="317"/>
                </a:lnTo>
                <a:lnTo>
                  <a:pt x="87" y="313"/>
                </a:lnTo>
                <a:lnTo>
                  <a:pt x="76" y="313"/>
                </a:lnTo>
                <a:lnTo>
                  <a:pt x="65" y="313"/>
                </a:lnTo>
                <a:lnTo>
                  <a:pt x="56" y="313"/>
                </a:lnTo>
                <a:lnTo>
                  <a:pt x="45" y="313"/>
                </a:lnTo>
                <a:lnTo>
                  <a:pt x="43" y="313"/>
                </a:lnTo>
                <a:lnTo>
                  <a:pt x="41" y="312"/>
                </a:lnTo>
                <a:lnTo>
                  <a:pt x="39" y="312"/>
                </a:lnTo>
                <a:lnTo>
                  <a:pt x="36" y="311"/>
                </a:lnTo>
                <a:lnTo>
                  <a:pt x="33" y="308"/>
                </a:lnTo>
                <a:lnTo>
                  <a:pt x="29" y="305"/>
                </a:lnTo>
                <a:lnTo>
                  <a:pt x="26" y="302"/>
                </a:lnTo>
                <a:lnTo>
                  <a:pt x="22" y="299"/>
                </a:lnTo>
                <a:lnTo>
                  <a:pt x="19" y="298"/>
                </a:lnTo>
                <a:lnTo>
                  <a:pt x="17" y="298"/>
                </a:lnTo>
                <a:lnTo>
                  <a:pt x="15" y="297"/>
                </a:lnTo>
                <a:lnTo>
                  <a:pt x="12" y="297"/>
                </a:lnTo>
                <a:close/>
              </a:path>
            </a:pathLst>
          </a:custGeom>
          <a:solidFill>
            <a:srgbClr val="00f00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6" name=""/>
          <p:cNvSpPr/>
          <p:nvPr/>
        </p:nvSpPr>
        <p:spPr>
          <a:xfrm>
            <a:off x="2792520" y="3997440"/>
            <a:ext cx="34920" cy="54000"/>
          </a:xfrm>
          <a:custGeom>
            <a:avLst/>
            <a:gdLst/>
            <a:ahLst/>
            <a:rect l="l" t="t" r="r" b="b"/>
            <a:pathLst>
              <a:path w="22" h="34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0"/>
                </a:lnTo>
                <a:lnTo>
                  <a:pt x="3" y="14"/>
                </a:lnTo>
                <a:lnTo>
                  <a:pt x="4" y="18"/>
                </a:lnTo>
                <a:lnTo>
                  <a:pt x="9" y="26"/>
                </a:lnTo>
                <a:lnTo>
                  <a:pt x="12" y="34"/>
                </a:lnTo>
                <a:lnTo>
                  <a:pt x="22" y="30"/>
                </a:lnTo>
                <a:lnTo>
                  <a:pt x="17" y="22"/>
                </a:lnTo>
                <a:lnTo>
                  <a:pt x="14" y="14"/>
                </a:lnTo>
                <a:lnTo>
                  <a:pt x="12" y="10"/>
                </a:lnTo>
                <a:lnTo>
                  <a:pt x="11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7" name=""/>
          <p:cNvSpPr/>
          <p:nvPr/>
        </p:nvSpPr>
        <p:spPr>
          <a:xfrm>
            <a:off x="2792520" y="3916440"/>
            <a:ext cx="29880" cy="81000"/>
          </a:xfrm>
          <a:custGeom>
            <a:avLst/>
            <a:gdLst/>
            <a:ahLst/>
            <a:rect l="l" t="t" r="r" b="b"/>
            <a:pathLst>
              <a:path w="19" h="51">
                <a:moveTo>
                  <a:pt x="14" y="0"/>
                </a:moveTo>
                <a:lnTo>
                  <a:pt x="9" y="4"/>
                </a:lnTo>
                <a:lnTo>
                  <a:pt x="6" y="14"/>
                </a:lnTo>
                <a:lnTo>
                  <a:pt x="3" y="25"/>
                </a:lnTo>
                <a:lnTo>
                  <a:pt x="2" y="31"/>
                </a:lnTo>
                <a:lnTo>
                  <a:pt x="1" y="37"/>
                </a:lnTo>
                <a:lnTo>
                  <a:pt x="0" y="44"/>
                </a:lnTo>
                <a:lnTo>
                  <a:pt x="0" y="51"/>
                </a:lnTo>
                <a:lnTo>
                  <a:pt x="10" y="51"/>
                </a:lnTo>
                <a:lnTo>
                  <a:pt x="10" y="45"/>
                </a:lnTo>
                <a:lnTo>
                  <a:pt x="11" y="39"/>
                </a:lnTo>
                <a:lnTo>
                  <a:pt x="12" y="33"/>
                </a:lnTo>
                <a:lnTo>
                  <a:pt x="13" y="27"/>
                </a:lnTo>
                <a:lnTo>
                  <a:pt x="16" y="17"/>
                </a:lnTo>
                <a:lnTo>
                  <a:pt x="19" y="6"/>
                </a:lnTo>
                <a:lnTo>
                  <a:pt x="14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8" name=""/>
          <p:cNvSpPr/>
          <p:nvPr/>
        </p:nvSpPr>
        <p:spPr>
          <a:xfrm>
            <a:off x="2814480" y="3906720"/>
            <a:ext cx="2880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0"/>
                </a:move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6" y="5"/>
                </a:lnTo>
                <a:lnTo>
                  <a:pt x="5" y="6"/>
                </a:lnTo>
                <a:lnTo>
                  <a:pt x="4" y="6"/>
                </a:lnTo>
                <a:lnTo>
                  <a:pt x="3" y="7"/>
                </a:lnTo>
                <a:lnTo>
                  <a:pt x="0" y="7"/>
                </a:lnTo>
                <a:lnTo>
                  <a:pt x="0" y="17"/>
                </a:lnTo>
                <a:lnTo>
                  <a:pt x="4" y="17"/>
                </a:lnTo>
                <a:lnTo>
                  <a:pt x="7" y="15"/>
                </a:lnTo>
                <a:lnTo>
                  <a:pt x="11" y="14"/>
                </a:lnTo>
                <a:lnTo>
                  <a:pt x="14" y="12"/>
                </a:lnTo>
                <a:lnTo>
                  <a:pt x="15" y="9"/>
                </a:lnTo>
                <a:lnTo>
                  <a:pt x="17" y="6"/>
                </a:lnTo>
                <a:lnTo>
                  <a:pt x="18" y="2"/>
                </a:lnTo>
                <a:lnTo>
                  <a:pt x="18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9" name=""/>
          <p:cNvSpPr/>
          <p:nvPr/>
        </p:nvSpPr>
        <p:spPr>
          <a:xfrm>
            <a:off x="2833560" y="3906720"/>
            <a:ext cx="97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0" name=""/>
          <p:cNvSpPr/>
          <p:nvPr/>
        </p:nvSpPr>
        <p:spPr>
          <a:xfrm>
            <a:off x="2825640" y="3859200"/>
            <a:ext cx="17640" cy="47520"/>
          </a:xfrm>
          <a:custGeom>
            <a:avLst/>
            <a:gdLst/>
            <a:ahLst/>
            <a:rect l="l" t="t" r="r" b="b"/>
            <a:pathLst>
              <a:path w="11" h="30">
                <a:moveTo>
                  <a:pt x="10" y="0"/>
                </a:moveTo>
                <a:lnTo>
                  <a:pt x="0" y="3"/>
                </a:lnTo>
                <a:lnTo>
                  <a:pt x="0" y="30"/>
                </a:lnTo>
                <a:lnTo>
                  <a:pt x="11" y="30"/>
                </a:lnTo>
                <a:lnTo>
                  <a:pt x="11" y="3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1" name=""/>
          <p:cNvSpPr/>
          <p:nvPr/>
        </p:nvSpPr>
        <p:spPr>
          <a:xfrm>
            <a:off x="2833560" y="385920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5" y="0"/>
                </a:moveTo>
                <a:lnTo>
                  <a:pt x="0" y="2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2" name=""/>
          <p:cNvSpPr/>
          <p:nvPr/>
        </p:nvSpPr>
        <p:spPr>
          <a:xfrm>
            <a:off x="2822400" y="3830760"/>
            <a:ext cx="25560" cy="36360"/>
          </a:xfrm>
          <a:custGeom>
            <a:avLst/>
            <a:gdLst/>
            <a:ahLst/>
            <a:rect l="l" t="t" r="r" b="b"/>
            <a:pathLst>
              <a:path w="16" h="23">
                <a:moveTo>
                  <a:pt x="5" y="4"/>
                </a:moveTo>
                <a:lnTo>
                  <a:pt x="7" y="0"/>
                </a:lnTo>
                <a:lnTo>
                  <a:pt x="5" y="2"/>
                </a:lnTo>
                <a:lnTo>
                  <a:pt x="4" y="4"/>
                </a:lnTo>
                <a:lnTo>
                  <a:pt x="3" y="6"/>
                </a:lnTo>
                <a:lnTo>
                  <a:pt x="2" y="10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lnTo>
                  <a:pt x="1" y="19"/>
                </a:lnTo>
                <a:lnTo>
                  <a:pt x="2" y="21"/>
                </a:lnTo>
                <a:lnTo>
                  <a:pt x="3" y="23"/>
                </a:lnTo>
                <a:lnTo>
                  <a:pt x="12" y="18"/>
                </a:lnTo>
                <a:lnTo>
                  <a:pt x="12" y="17"/>
                </a:lnTo>
                <a:lnTo>
                  <a:pt x="12" y="16"/>
                </a:lnTo>
                <a:lnTo>
                  <a:pt x="12" y="14"/>
                </a:lnTo>
                <a:lnTo>
                  <a:pt x="12" y="11"/>
                </a:lnTo>
                <a:lnTo>
                  <a:pt x="13" y="11"/>
                </a:lnTo>
                <a:lnTo>
                  <a:pt x="13" y="9"/>
                </a:lnTo>
                <a:lnTo>
                  <a:pt x="15" y="7"/>
                </a:lnTo>
                <a:lnTo>
                  <a:pt x="16" y="3"/>
                </a:lnTo>
                <a:lnTo>
                  <a:pt x="5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3" name=""/>
          <p:cNvSpPr/>
          <p:nvPr/>
        </p:nvSpPr>
        <p:spPr>
          <a:xfrm>
            <a:off x="2840040" y="3835440"/>
            <a:ext cx="792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0"/>
                </a:moveTo>
                <a:lnTo>
                  <a:pt x="0" y="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4" name=""/>
          <p:cNvSpPr/>
          <p:nvPr/>
        </p:nvSpPr>
        <p:spPr>
          <a:xfrm>
            <a:off x="2822400" y="3795840"/>
            <a:ext cx="25560" cy="42840"/>
          </a:xfrm>
          <a:custGeom>
            <a:avLst/>
            <a:gdLst/>
            <a:ahLst/>
            <a:rect l="l" t="t" r="r" b="b"/>
            <a:pathLst>
              <a:path w="16" h="27">
                <a:moveTo>
                  <a:pt x="0" y="1"/>
                </a:moveTo>
                <a:lnTo>
                  <a:pt x="0" y="2"/>
                </a:lnTo>
                <a:lnTo>
                  <a:pt x="5" y="27"/>
                </a:lnTo>
                <a:lnTo>
                  <a:pt x="16" y="25"/>
                </a:lnTo>
                <a:lnTo>
                  <a:pt x="11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5" name=""/>
          <p:cNvSpPr/>
          <p:nvPr/>
        </p:nvSpPr>
        <p:spPr>
          <a:xfrm>
            <a:off x="2832120" y="379584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6" name=""/>
          <p:cNvSpPr/>
          <p:nvPr/>
        </p:nvSpPr>
        <p:spPr>
          <a:xfrm>
            <a:off x="2822400" y="376560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9" y="0"/>
                </a:moveTo>
                <a:lnTo>
                  <a:pt x="9" y="0"/>
                </a:lnTo>
                <a:lnTo>
                  <a:pt x="9" y="1"/>
                </a:lnTo>
                <a:lnTo>
                  <a:pt x="8" y="2"/>
                </a:lnTo>
                <a:lnTo>
                  <a:pt x="7" y="3"/>
                </a:lnTo>
                <a:lnTo>
                  <a:pt x="5" y="5"/>
                </a:lnTo>
                <a:lnTo>
                  <a:pt x="3" y="7"/>
                </a:lnTo>
                <a:lnTo>
                  <a:pt x="2" y="10"/>
                </a:lnTo>
                <a:lnTo>
                  <a:pt x="1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10" y="19"/>
                </a:lnTo>
                <a:lnTo>
                  <a:pt x="10" y="17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2" y="13"/>
                </a:lnTo>
                <a:lnTo>
                  <a:pt x="12" y="11"/>
                </a:lnTo>
                <a:lnTo>
                  <a:pt x="14" y="10"/>
                </a:lnTo>
                <a:lnTo>
                  <a:pt x="15" y="8"/>
                </a:lnTo>
                <a:lnTo>
                  <a:pt x="17" y="6"/>
                </a:lnTo>
                <a:lnTo>
                  <a:pt x="19" y="4"/>
                </a:lnTo>
                <a:lnTo>
                  <a:pt x="19" y="5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7" name=""/>
          <p:cNvSpPr/>
          <p:nvPr/>
        </p:nvSpPr>
        <p:spPr>
          <a:xfrm>
            <a:off x="2838600" y="3673440"/>
            <a:ext cx="34920" cy="100080"/>
          </a:xfrm>
          <a:custGeom>
            <a:avLst/>
            <a:gdLst/>
            <a:ahLst/>
            <a:rect l="l" t="t" r="r" b="b"/>
            <a:pathLst>
              <a:path w="22" h="63">
                <a:moveTo>
                  <a:pt x="11" y="2"/>
                </a:moveTo>
                <a:lnTo>
                  <a:pt x="12" y="0"/>
                </a:lnTo>
                <a:lnTo>
                  <a:pt x="10" y="3"/>
                </a:lnTo>
                <a:lnTo>
                  <a:pt x="10" y="7"/>
                </a:lnTo>
                <a:lnTo>
                  <a:pt x="9" y="11"/>
                </a:lnTo>
                <a:lnTo>
                  <a:pt x="9" y="15"/>
                </a:lnTo>
                <a:lnTo>
                  <a:pt x="8" y="22"/>
                </a:lnTo>
                <a:lnTo>
                  <a:pt x="8" y="30"/>
                </a:lnTo>
                <a:lnTo>
                  <a:pt x="7" y="38"/>
                </a:lnTo>
                <a:lnTo>
                  <a:pt x="5" y="45"/>
                </a:lnTo>
                <a:lnTo>
                  <a:pt x="3" y="48"/>
                </a:lnTo>
                <a:lnTo>
                  <a:pt x="3" y="52"/>
                </a:lnTo>
                <a:lnTo>
                  <a:pt x="2" y="55"/>
                </a:lnTo>
                <a:lnTo>
                  <a:pt x="0" y="58"/>
                </a:lnTo>
                <a:lnTo>
                  <a:pt x="9" y="63"/>
                </a:lnTo>
                <a:lnTo>
                  <a:pt x="10" y="59"/>
                </a:lnTo>
                <a:lnTo>
                  <a:pt x="12" y="55"/>
                </a:lnTo>
                <a:lnTo>
                  <a:pt x="14" y="51"/>
                </a:lnTo>
                <a:lnTo>
                  <a:pt x="15" y="47"/>
                </a:lnTo>
                <a:lnTo>
                  <a:pt x="16" y="38"/>
                </a:lnTo>
                <a:lnTo>
                  <a:pt x="17" y="31"/>
                </a:lnTo>
                <a:lnTo>
                  <a:pt x="18" y="24"/>
                </a:lnTo>
                <a:lnTo>
                  <a:pt x="19" y="16"/>
                </a:lnTo>
                <a:lnTo>
                  <a:pt x="19" y="12"/>
                </a:lnTo>
                <a:lnTo>
                  <a:pt x="20" y="9"/>
                </a:lnTo>
                <a:lnTo>
                  <a:pt x="21" y="6"/>
                </a:lnTo>
                <a:lnTo>
                  <a:pt x="22" y="3"/>
                </a:lnTo>
                <a:lnTo>
                  <a:pt x="22" y="2"/>
                </a:lnTo>
                <a:lnTo>
                  <a:pt x="11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8" name=""/>
          <p:cNvSpPr/>
          <p:nvPr/>
        </p:nvSpPr>
        <p:spPr>
          <a:xfrm>
            <a:off x="2855880" y="3664080"/>
            <a:ext cx="25560" cy="11160"/>
          </a:xfrm>
          <a:custGeom>
            <a:avLst/>
            <a:gdLst/>
            <a:ahLst/>
            <a:rect l="l" t="t" r="r" b="b"/>
            <a:pathLst>
              <a:path w="16" h="7">
                <a:moveTo>
                  <a:pt x="5" y="0"/>
                </a:moveTo>
                <a:lnTo>
                  <a:pt x="5" y="0"/>
                </a:lnTo>
                <a:lnTo>
                  <a:pt x="4" y="1"/>
                </a:lnTo>
                <a:lnTo>
                  <a:pt x="0" y="7"/>
                </a:lnTo>
                <a:lnTo>
                  <a:pt x="11" y="7"/>
                </a:lnTo>
                <a:lnTo>
                  <a:pt x="12" y="6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9" name=""/>
          <p:cNvSpPr/>
          <p:nvPr/>
        </p:nvSpPr>
        <p:spPr>
          <a:xfrm>
            <a:off x="2855880" y="3632040"/>
            <a:ext cx="25560" cy="32040"/>
          </a:xfrm>
          <a:custGeom>
            <a:avLst/>
            <a:gdLst/>
            <a:ahLst/>
            <a:rect l="l" t="t" r="r" b="b"/>
            <a:pathLst>
              <a:path w="16" h="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3" y="12"/>
                </a:lnTo>
                <a:lnTo>
                  <a:pt x="4" y="14"/>
                </a:lnTo>
                <a:lnTo>
                  <a:pt x="5" y="15"/>
                </a:lnTo>
                <a:lnTo>
                  <a:pt x="5" y="18"/>
                </a:lnTo>
                <a:lnTo>
                  <a:pt x="5" y="20"/>
                </a:lnTo>
                <a:lnTo>
                  <a:pt x="16" y="20"/>
                </a:lnTo>
                <a:lnTo>
                  <a:pt x="16" y="16"/>
                </a:lnTo>
                <a:lnTo>
                  <a:pt x="15" y="13"/>
                </a:lnTo>
                <a:lnTo>
                  <a:pt x="14" y="10"/>
                </a:lnTo>
                <a:lnTo>
                  <a:pt x="12" y="7"/>
                </a:lnTo>
                <a:lnTo>
                  <a:pt x="12" y="6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0" name=""/>
          <p:cNvSpPr/>
          <p:nvPr/>
        </p:nvSpPr>
        <p:spPr>
          <a:xfrm>
            <a:off x="2855880" y="3587760"/>
            <a:ext cx="49320" cy="44280"/>
          </a:xfrm>
          <a:custGeom>
            <a:avLst/>
            <a:gdLst/>
            <a:ahLst/>
            <a:rect l="l" t="t" r="r" b="b"/>
            <a:pathLst>
              <a:path w="31" h="28">
                <a:moveTo>
                  <a:pt x="31" y="1"/>
                </a:moveTo>
                <a:lnTo>
                  <a:pt x="23" y="0"/>
                </a:lnTo>
                <a:lnTo>
                  <a:pt x="16" y="5"/>
                </a:lnTo>
                <a:lnTo>
                  <a:pt x="9" y="10"/>
                </a:lnTo>
                <a:lnTo>
                  <a:pt x="5" y="15"/>
                </a:lnTo>
                <a:lnTo>
                  <a:pt x="3" y="18"/>
                </a:lnTo>
                <a:lnTo>
                  <a:pt x="2" y="21"/>
                </a:lnTo>
                <a:lnTo>
                  <a:pt x="1" y="22"/>
                </a:lnTo>
                <a:lnTo>
                  <a:pt x="0" y="25"/>
                </a:lnTo>
                <a:lnTo>
                  <a:pt x="0" y="28"/>
                </a:lnTo>
                <a:lnTo>
                  <a:pt x="11" y="28"/>
                </a:lnTo>
                <a:lnTo>
                  <a:pt x="11" y="27"/>
                </a:lnTo>
                <a:lnTo>
                  <a:pt x="11" y="25"/>
                </a:lnTo>
                <a:lnTo>
                  <a:pt x="12" y="24"/>
                </a:lnTo>
                <a:lnTo>
                  <a:pt x="12" y="23"/>
                </a:lnTo>
                <a:lnTo>
                  <a:pt x="13" y="21"/>
                </a:lnTo>
                <a:lnTo>
                  <a:pt x="16" y="18"/>
                </a:lnTo>
                <a:lnTo>
                  <a:pt x="23" y="13"/>
                </a:lnTo>
                <a:lnTo>
                  <a:pt x="30" y="8"/>
                </a:lnTo>
                <a:lnTo>
                  <a:pt x="22" y="6"/>
                </a:lnTo>
                <a:lnTo>
                  <a:pt x="31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1" name=""/>
          <p:cNvSpPr/>
          <p:nvPr/>
        </p:nvSpPr>
        <p:spPr>
          <a:xfrm>
            <a:off x="2890800" y="359244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2" y="2"/>
                </a:move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9" y="0"/>
                </a:lnTo>
                <a:lnTo>
                  <a:pt x="0" y="4"/>
                </a:lnTo>
                <a:lnTo>
                  <a:pt x="2" y="7"/>
                </a:ln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9" y="11"/>
                </a:lnTo>
                <a:lnTo>
                  <a:pt x="12" y="12"/>
                </a:lnTo>
                <a:lnTo>
                  <a:pt x="12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2" name=""/>
          <p:cNvSpPr/>
          <p:nvPr/>
        </p:nvSpPr>
        <p:spPr>
          <a:xfrm>
            <a:off x="2909880" y="3570120"/>
            <a:ext cx="52560" cy="41400"/>
          </a:xfrm>
          <a:custGeom>
            <a:avLst/>
            <a:gdLst/>
            <a:ahLst/>
            <a:rect l="l" t="t" r="r" b="b"/>
            <a:pathLst>
              <a:path w="33" h="26">
                <a:moveTo>
                  <a:pt x="33" y="0"/>
                </a:moveTo>
                <a:lnTo>
                  <a:pt x="33" y="0"/>
                </a:lnTo>
                <a:lnTo>
                  <a:pt x="30" y="0"/>
                </a:lnTo>
                <a:lnTo>
                  <a:pt x="27" y="1"/>
                </a:lnTo>
                <a:lnTo>
                  <a:pt x="24" y="2"/>
                </a:lnTo>
                <a:lnTo>
                  <a:pt x="23" y="3"/>
                </a:lnTo>
                <a:lnTo>
                  <a:pt x="18" y="6"/>
                </a:lnTo>
                <a:lnTo>
                  <a:pt x="16" y="9"/>
                </a:lnTo>
                <a:lnTo>
                  <a:pt x="12" y="11"/>
                </a:lnTo>
                <a:lnTo>
                  <a:pt x="9" y="14"/>
                </a:lnTo>
                <a:lnTo>
                  <a:pt x="7" y="15"/>
                </a:lnTo>
                <a:lnTo>
                  <a:pt x="4" y="15"/>
                </a:lnTo>
                <a:lnTo>
                  <a:pt x="2" y="16"/>
                </a:lnTo>
                <a:lnTo>
                  <a:pt x="0" y="16"/>
                </a:lnTo>
                <a:lnTo>
                  <a:pt x="0" y="26"/>
                </a:lnTo>
                <a:lnTo>
                  <a:pt x="3" y="25"/>
                </a:lnTo>
                <a:lnTo>
                  <a:pt x="7" y="25"/>
                </a:lnTo>
                <a:lnTo>
                  <a:pt x="10" y="24"/>
                </a:lnTo>
                <a:lnTo>
                  <a:pt x="13" y="23"/>
                </a:lnTo>
                <a:lnTo>
                  <a:pt x="17" y="20"/>
                </a:lnTo>
                <a:lnTo>
                  <a:pt x="22" y="16"/>
                </a:lnTo>
                <a:lnTo>
                  <a:pt x="25" y="14"/>
                </a:lnTo>
                <a:lnTo>
                  <a:pt x="28" y="12"/>
                </a:lnTo>
                <a:lnTo>
                  <a:pt x="29" y="11"/>
                </a:lnTo>
                <a:lnTo>
                  <a:pt x="30" y="10"/>
                </a:lnTo>
                <a:lnTo>
                  <a:pt x="31" y="10"/>
                </a:lnTo>
                <a:lnTo>
                  <a:pt x="33" y="10"/>
                </a:lnTo>
                <a:lnTo>
                  <a:pt x="3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3" name=""/>
          <p:cNvSpPr/>
          <p:nvPr/>
        </p:nvSpPr>
        <p:spPr>
          <a:xfrm>
            <a:off x="2962440" y="3570120"/>
            <a:ext cx="56880" cy="41400"/>
          </a:xfrm>
          <a:custGeom>
            <a:avLst/>
            <a:gdLst/>
            <a:ahLst/>
            <a:rect l="l" t="t" r="r" b="b"/>
            <a:pathLst>
              <a:path w="36" h="26">
                <a:moveTo>
                  <a:pt x="36" y="21"/>
                </a:moveTo>
                <a:lnTo>
                  <a:pt x="31" y="16"/>
                </a:lnTo>
                <a:lnTo>
                  <a:pt x="30" y="16"/>
                </a:lnTo>
                <a:lnTo>
                  <a:pt x="28" y="16"/>
                </a:lnTo>
                <a:lnTo>
                  <a:pt x="27" y="15"/>
                </a:lnTo>
                <a:lnTo>
                  <a:pt x="26" y="14"/>
                </a:lnTo>
                <a:lnTo>
                  <a:pt x="23" y="12"/>
                </a:lnTo>
                <a:lnTo>
                  <a:pt x="20" y="9"/>
                </a:lnTo>
                <a:lnTo>
                  <a:pt x="16" y="6"/>
                </a:lnTo>
                <a:lnTo>
                  <a:pt x="12" y="3"/>
                </a:lnTo>
                <a:lnTo>
                  <a:pt x="9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4" y="11"/>
                </a:lnTo>
                <a:lnTo>
                  <a:pt x="5" y="11"/>
                </a:lnTo>
                <a:lnTo>
                  <a:pt x="7" y="12"/>
                </a:lnTo>
                <a:lnTo>
                  <a:pt x="10" y="14"/>
                </a:lnTo>
                <a:lnTo>
                  <a:pt x="14" y="16"/>
                </a:lnTo>
                <a:lnTo>
                  <a:pt x="16" y="20"/>
                </a:lnTo>
                <a:lnTo>
                  <a:pt x="21" y="23"/>
                </a:lnTo>
                <a:lnTo>
                  <a:pt x="23" y="23"/>
                </a:lnTo>
                <a:lnTo>
                  <a:pt x="26" y="25"/>
                </a:lnTo>
                <a:lnTo>
                  <a:pt x="28" y="25"/>
                </a:lnTo>
                <a:lnTo>
                  <a:pt x="31" y="26"/>
                </a:lnTo>
                <a:lnTo>
                  <a:pt x="26" y="21"/>
                </a:lnTo>
                <a:lnTo>
                  <a:pt x="36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4" name=""/>
          <p:cNvSpPr/>
          <p:nvPr/>
        </p:nvSpPr>
        <p:spPr>
          <a:xfrm>
            <a:off x="3003480" y="3602160"/>
            <a:ext cx="49320" cy="47520"/>
          </a:xfrm>
          <a:custGeom>
            <a:avLst/>
            <a:gdLst/>
            <a:ahLst/>
            <a:rect l="l" t="t" r="r" b="b"/>
            <a:pathLst>
              <a:path w="31" h="30">
                <a:moveTo>
                  <a:pt x="31" y="23"/>
                </a:moveTo>
                <a:lnTo>
                  <a:pt x="31" y="23"/>
                </a:lnTo>
                <a:lnTo>
                  <a:pt x="26" y="18"/>
                </a:lnTo>
                <a:lnTo>
                  <a:pt x="19" y="11"/>
                </a:lnTo>
                <a:lnTo>
                  <a:pt x="16" y="7"/>
                </a:lnTo>
                <a:lnTo>
                  <a:pt x="13" y="3"/>
                </a:lnTo>
                <a:lnTo>
                  <a:pt x="12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3" y="7"/>
                </a:lnTo>
                <a:lnTo>
                  <a:pt x="5" y="10"/>
                </a:lnTo>
                <a:lnTo>
                  <a:pt x="8" y="14"/>
                </a:lnTo>
                <a:lnTo>
                  <a:pt x="12" y="18"/>
                </a:lnTo>
                <a:lnTo>
                  <a:pt x="19" y="25"/>
                </a:lnTo>
                <a:lnTo>
                  <a:pt x="23" y="30"/>
                </a:lnTo>
                <a:lnTo>
                  <a:pt x="31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5" name=""/>
          <p:cNvSpPr/>
          <p:nvPr/>
        </p:nvSpPr>
        <p:spPr>
          <a:xfrm>
            <a:off x="3040200" y="3638520"/>
            <a:ext cx="27000" cy="58680"/>
          </a:xfrm>
          <a:custGeom>
            <a:avLst/>
            <a:gdLst/>
            <a:ahLst/>
            <a:rect l="l" t="t" r="r" b="b"/>
            <a:pathLst>
              <a:path w="17" h="37">
                <a:moveTo>
                  <a:pt x="17" y="27"/>
                </a:moveTo>
                <a:lnTo>
                  <a:pt x="17" y="27"/>
                </a:lnTo>
                <a:lnTo>
                  <a:pt x="17" y="27"/>
                </a:lnTo>
                <a:lnTo>
                  <a:pt x="16" y="26"/>
                </a:lnTo>
                <a:lnTo>
                  <a:pt x="16" y="25"/>
                </a:lnTo>
                <a:lnTo>
                  <a:pt x="16" y="24"/>
                </a:lnTo>
                <a:lnTo>
                  <a:pt x="15" y="22"/>
                </a:lnTo>
                <a:lnTo>
                  <a:pt x="14" y="20"/>
                </a:lnTo>
                <a:lnTo>
                  <a:pt x="14" y="16"/>
                </a:lnTo>
                <a:lnTo>
                  <a:pt x="13" y="11"/>
                </a:lnTo>
                <a:lnTo>
                  <a:pt x="12" y="8"/>
                </a:lnTo>
                <a:lnTo>
                  <a:pt x="11" y="5"/>
                </a:lnTo>
                <a:lnTo>
                  <a:pt x="10" y="3"/>
                </a:lnTo>
                <a:lnTo>
                  <a:pt x="7" y="0"/>
                </a:lnTo>
                <a:lnTo>
                  <a:pt x="0" y="7"/>
                </a:lnTo>
                <a:lnTo>
                  <a:pt x="1" y="8"/>
                </a:lnTo>
                <a:lnTo>
                  <a:pt x="2" y="10"/>
                </a:lnTo>
                <a:lnTo>
                  <a:pt x="3" y="11"/>
                </a:lnTo>
                <a:lnTo>
                  <a:pt x="3" y="12"/>
                </a:lnTo>
                <a:lnTo>
                  <a:pt x="3" y="18"/>
                </a:lnTo>
                <a:lnTo>
                  <a:pt x="4" y="22"/>
                </a:lnTo>
                <a:lnTo>
                  <a:pt x="4" y="24"/>
                </a:lnTo>
                <a:lnTo>
                  <a:pt x="5" y="26"/>
                </a:lnTo>
                <a:lnTo>
                  <a:pt x="6" y="29"/>
                </a:lnTo>
                <a:lnTo>
                  <a:pt x="7" y="32"/>
                </a:lnTo>
                <a:lnTo>
                  <a:pt x="9" y="33"/>
                </a:lnTo>
                <a:lnTo>
                  <a:pt x="11" y="35"/>
                </a:lnTo>
                <a:lnTo>
                  <a:pt x="14" y="37"/>
                </a:lnTo>
                <a:lnTo>
                  <a:pt x="17" y="37"/>
                </a:lnTo>
                <a:lnTo>
                  <a:pt x="17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6" name=""/>
          <p:cNvSpPr/>
          <p:nvPr/>
        </p:nvSpPr>
        <p:spPr>
          <a:xfrm>
            <a:off x="3067200" y="3664080"/>
            <a:ext cx="41040" cy="33120"/>
          </a:xfrm>
          <a:custGeom>
            <a:avLst/>
            <a:gdLst/>
            <a:ahLst/>
            <a:rect l="l" t="t" r="r" b="b"/>
            <a:pathLst>
              <a:path w="26" h="21">
                <a:moveTo>
                  <a:pt x="26" y="2"/>
                </a:moveTo>
                <a:lnTo>
                  <a:pt x="23" y="0"/>
                </a:lnTo>
                <a:lnTo>
                  <a:pt x="17" y="2"/>
                </a:lnTo>
                <a:lnTo>
                  <a:pt x="10" y="5"/>
                </a:lnTo>
                <a:lnTo>
                  <a:pt x="7" y="7"/>
                </a:lnTo>
                <a:lnTo>
                  <a:pt x="3" y="9"/>
                </a:lnTo>
                <a:lnTo>
                  <a:pt x="2" y="10"/>
                </a:lnTo>
                <a:lnTo>
                  <a:pt x="0" y="11"/>
                </a:lnTo>
                <a:lnTo>
                  <a:pt x="0" y="21"/>
                </a:lnTo>
                <a:lnTo>
                  <a:pt x="4" y="20"/>
                </a:lnTo>
                <a:lnTo>
                  <a:pt x="8" y="19"/>
                </a:lnTo>
                <a:lnTo>
                  <a:pt x="11" y="17"/>
                </a:lnTo>
                <a:lnTo>
                  <a:pt x="15" y="16"/>
                </a:lnTo>
                <a:lnTo>
                  <a:pt x="22" y="12"/>
                </a:lnTo>
                <a:lnTo>
                  <a:pt x="23" y="10"/>
                </a:lnTo>
                <a:lnTo>
                  <a:pt x="19" y="9"/>
                </a:lnTo>
                <a:lnTo>
                  <a:pt x="26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7" name=""/>
          <p:cNvSpPr/>
          <p:nvPr/>
        </p:nvSpPr>
        <p:spPr>
          <a:xfrm>
            <a:off x="3098880" y="3666960"/>
            <a:ext cx="46080" cy="63720"/>
          </a:xfrm>
          <a:custGeom>
            <a:avLst/>
            <a:gdLst/>
            <a:ahLst/>
            <a:rect l="l" t="t" r="r" b="b"/>
            <a:pathLst>
              <a:path w="29" h="40">
                <a:moveTo>
                  <a:pt x="28" y="31"/>
                </a:moveTo>
                <a:lnTo>
                  <a:pt x="29" y="31"/>
                </a:lnTo>
                <a:lnTo>
                  <a:pt x="27" y="31"/>
                </a:lnTo>
                <a:lnTo>
                  <a:pt x="27" y="30"/>
                </a:lnTo>
                <a:lnTo>
                  <a:pt x="25" y="28"/>
                </a:lnTo>
                <a:lnTo>
                  <a:pt x="24" y="26"/>
                </a:lnTo>
                <a:lnTo>
                  <a:pt x="22" y="23"/>
                </a:lnTo>
                <a:lnTo>
                  <a:pt x="18" y="17"/>
                </a:lnTo>
                <a:lnTo>
                  <a:pt x="17" y="13"/>
                </a:lnTo>
                <a:lnTo>
                  <a:pt x="14" y="9"/>
                </a:lnTo>
                <a:lnTo>
                  <a:pt x="10" y="4"/>
                </a:lnTo>
                <a:lnTo>
                  <a:pt x="7" y="0"/>
                </a:lnTo>
                <a:lnTo>
                  <a:pt x="0" y="7"/>
                </a:lnTo>
                <a:lnTo>
                  <a:pt x="3" y="10"/>
                </a:lnTo>
                <a:lnTo>
                  <a:pt x="5" y="14"/>
                </a:lnTo>
                <a:lnTo>
                  <a:pt x="8" y="18"/>
                </a:lnTo>
                <a:lnTo>
                  <a:pt x="10" y="23"/>
                </a:lnTo>
                <a:lnTo>
                  <a:pt x="13" y="28"/>
                </a:lnTo>
                <a:lnTo>
                  <a:pt x="16" y="31"/>
                </a:lnTo>
                <a:lnTo>
                  <a:pt x="17" y="34"/>
                </a:lnTo>
                <a:lnTo>
                  <a:pt x="18" y="36"/>
                </a:lnTo>
                <a:lnTo>
                  <a:pt x="21" y="38"/>
                </a:lnTo>
                <a:lnTo>
                  <a:pt x="23" y="40"/>
                </a:lnTo>
                <a:lnTo>
                  <a:pt x="28" y="3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8" name=""/>
          <p:cNvSpPr/>
          <p:nvPr/>
        </p:nvSpPr>
        <p:spPr>
          <a:xfrm>
            <a:off x="3137040" y="3718080"/>
            <a:ext cx="66600" cy="29880"/>
          </a:xfrm>
          <a:custGeom>
            <a:avLst/>
            <a:gdLst/>
            <a:ahLst/>
            <a:rect l="l" t="t" r="r" b="b"/>
            <a:pathLst>
              <a:path w="42" h="19">
                <a:moveTo>
                  <a:pt x="42" y="10"/>
                </a:moveTo>
                <a:lnTo>
                  <a:pt x="41" y="10"/>
                </a:lnTo>
                <a:lnTo>
                  <a:pt x="35" y="8"/>
                </a:lnTo>
                <a:lnTo>
                  <a:pt x="30" y="7"/>
                </a:lnTo>
                <a:lnTo>
                  <a:pt x="26" y="6"/>
                </a:lnTo>
                <a:lnTo>
                  <a:pt x="21" y="6"/>
                </a:lnTo>
                <a:lnTo>
                  <a:pt x="17" y="5"/>
                </a:lnTo>
                <a:lnTo>
                  <a:pt x="14" y="4"/>
                </a:lnTo>
                <a:lnTo>
                  <a:pt x="11" y="3"/>
                </a:lnTo>
                <a:lnTo>
                  <a:pt x="9" y="3"/>
                </a:lnTo>
                <a:lnTo>
                  <a:pt x="7" y="2"/>
                </a:lnTo>
                <a:lnTo>
                  <a:pt x="5" y="0"/>
                </a:lnTo>
                <a:lnTo>
                  <a:pt x="0" y="9"/>
                </a:lnTo>
                <a:lnTo>
                  <a:pt x="2" y="10"/>
                </a:lnTo>
                <a:lnTo>
                  <a:pt x="5" y="11"/>
                </a:lnTo>
                <a:lnTo>
                  <a:pt x="7" y="12"/>
                </a:lnTo>
                <a:lnTo>
                  <a:pt x="10" y="14"/>
                </a:lnTo>
                <a:lnTo>
                  <a:pt x="15" y="15"/>
                </a:lnTo>
                <a:lnTo>
                  <a:pt x="20" y="16"/>
                </a:lnTo>
                <a:lnTo>
                  <a:pt x="24" y="17"/>
                </a:lnTo>
                <a:lnTo>
                  <a:pt x="28" y="17"/>
                </a:lnTo>
                <a:lnTo>
                  <a:pt x="33" y="17"/>
                </a:lnTo>
                <a:lnTo>
                  <a:pt x="37" y="19"/>
                </a:lnTo>
                <a:lnTo>
                  <a:pt x="36" y="18"/>
                </a:lnTo>
                <a:lnTo>
                  <a:pt x="42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59" name=""/>
          <p:cNvSpPr/>
          <p:nvPr/>
        </p:nvSpPr>
        <p:spPr>
          <a:xfrm>
            <a:off x="3195720" y="3732120"/>
            <a:ext cx="41040" cy="57240"/>
          </a:xfrm>
          <a:custGeom>
            <a:avLst/>
            <a:gdLst/>
            <a:ahLst/>
            <a:rect l="l" t="t" r="r" b="b"/>
            <a:pathLst>
              <a:path w="26" h="36">
                <a:moveTo>
                  <a:pt x="26" y="27"/>
                </a:moveTo>
                <a:lnTo>
                  <a:pt x="26" y="27"/>
                </a:lnTo>
                <a:lnTo>
                  <a:pt x="24" y="26"/>
                </a:lnTo>
                <a:lnTo>
                  <a:pt x="22" y="25"/>
                </a:lnTo>
                <a:lnTo>
                  <a:pt x="22" y="24"/>
                </a:lnTo>
                <a:lnTo>
                  <a:pt x="21" y="23"/>
                </a:lnTo>
                <a:lnTo>
                  <a:pt x="19" y="19"/>
                </a:lnTo>
                <a:lnTo>
                  <a:pt x="17" y="16"/>
                </a:lnTo>
                <a:lnTo>
                  <a:pt x="16" y="12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5" y="0"/>
                </a:lnTo>
                <a:lnTo>
                  <a:pt x="0" y="9"/>
                </a:lnTo>
                <a:lnTo>
                  <a:pt x="2" y="10"/>
                </a:lnTo>
                <a:lnTo>
                  <a:pt x="3" y="11"/>
                </a:lnTo>
                <a:lnTo>
                  <a:pt x="4" y="12"/>
                </a:lnTo>
                <a:lnTo>
                  <a:pt x="4" y="13"/>
                </a:lnTo>
                <a:lnTo>
                  <a:pt x="6" y="17"/>
                </a:lnTo>
                <a:lnTo>
                  <a:pt x="8" y="19"/>
                </a:lnTo>
                <a:lnTo>
                  <a:pt x="9" y="24"/>
                </a:lnTo>
                <a:lnTo>
                  <a:pt x="12" y="28"/>
                </a:lnTo>
                <a:lnTo>
                  <a:pt x="14" y="31"/>
                </a:lnTo>
                <a:lnTo>
                  <a:pt x="16" y="32"/>
                </a:lnTo>
                <a:lnTo>
                  <a:pt x="18" y="34"/>
                </a:lnTo>
                <a:lnTo>
                  <a:pt x="22" y="36"/>
                </a:lnTo>
                <a:lnTo>
                  <a:pt x="26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0" name=""/>
          <p:cNvSpPr/>
          <p:nvPr/>
        </p:nvSpPr>
        <p:spPr>
          <a:xfrm>
            <a:off x="3227400" y="3774960"/>
            <a:ext cx="68400" cy="65160"/>
          </a:xfrm>
          <a:custGeom>
            <a:avLst/>
            <a:gdLst/>
            <a:ahLst/>
            <a:rect l="l" t="t" r="r" b="b"/>
            <a:pathLst>
              <a:path w="43" h="41">
                <a:moveTo>
                  <a:pt x="43" y="38"/>
                </a:moveTo>
                <a:lnTo>
                  <a:pt x="43" y="38"/>
                </a:lnTo>
                <a:lnTo>
                  <a:pt x="41" y="35"/>
                </a:lnTo>
                <a:lnTo>
                  <a:pt x="40" y="31"/>
                </a:lnTo>
                <a:lnTo>
                  <a:pt x="38" y="28"/>
                </a:lnTo>
                <a:lnTo>
                  <a:pt x="36" y="25"/>
                </a:lnTo>
                <a:lnTo>
                  <a:pt x="36" y="21"/>
                </a:lnTo>
                <a:lnTo>
                  <a:pt x="33" y="20"/>
                </a:lnTo>
                <a:lnTo>
                  <a:pt x="31" y="17"/>
                </a:lnTo>
                <a:lnTo>
                  <a:pt x="29" y="14"/>
                </a:lnTo>
                <a:lnTo>
                  <a:pt x="26" y="13"/>
                </a:lnTo>
                <a:lnTo>
                  <a:pt x="23" y="10"/>
                </a:lnTo>
                <a:lnTo>
                  <a:pt x="21" y="8"/>
                </a:lnTo>
                <a:lnTo>
                  <a:pt x="17" y="7"/>
                </a:lnTo>
                <a:lnTo>
                  <a:pt x="11" y="3"/>
                </a:lnTo>
                <a:lnTo>
                  <a:pt x="4" y="0"/>
                </a:lnTo>
                <a:lnTo>
                  <a:pt x="0" y="8"/>
                </a:lnTo>
                <a:lnTo>
                  <a:pt x="6" y="12"/>
                </a:lnTo>
                <a:lnTo>
                  <a:pt x="12" y="15"/>
                </a:lnTo>
                <a:lnTo>
                  <a:pt x="15" y="16"/>
                </a:lnTo>
                <a:lnTo>
                  <a:pt x="17" y="18"/>
                </a:lnTo>
                <a:lnTo>
                  <a:pt x="19" y="20"/>
                </a:lnTo>
                <a:lnTo>
                  <a:pt x="22" y="21"/>
                </a:lnTo>
                <a:lnTo>
                  <a:pt x="23" y="23"/>
                </a:lnTo>
                <a:lnTo>
                  <a:pt x="25" y="25"/>
                </a:lnTo>
                <a:lnTo>
                  <a:pt x="26" y="28"/>
                </a:lnTo>
                <a:lnTo>
                  <a:pt x="28" y="29"/>
                </a:lnTo>
                <a:lnTo>
                  <a:pt x="29" y="32"/>
                </a:lnTo>
                <a:lnTo>
                  <a:pt x="30" y="35"/>
                </a:lnTo>
                <a:lnTo>
                  <a:pt x="31" y="38"/>
                </a:lnTo>
                <a:lnTo>
                  <a:pt x="32" y="41"/>
                </a:lnTo>
                <a:lnTo>
                  <a:pt x="43" y="3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1" name=""/>
          <p:cNvSpPr/>
          <p:nvPr/>
        </p:nvSpPr>
        <p:spPr>
          <a:xfrm>
            <a:off x="3281400" y="3836880"/>
            <a:ext cx="65160" cy="57240"/>
          </a:xfrm>
          <a:custGeom>
            <a:avLst/>
            <a:gdLst/>
            <a:ahLst/>
            <a:rect l="l" t="t" r="r" b="b"/>
            <a:pathLst>
              <a:path w="41" h="36">
                <a:moveTo>
                  <a:pt x="41" y="36"/>
                </a:moveTo>
                <a:lnTo>
                  <a:pt x="41" y="36"/>
                </a:lnTo>
                <a:lnTo>
                  <a:pt x="40" y="32"/>
                </a:lnTo>
                <a:lnTo>
                  <a:pt x="39" y="28"/>
                </a:lnTo>
                <a:lnTo>
                  <a:pt x="37" y="25"/>
                </a:lnTo>
                <a:lnTo>
                  <a:pt x="35" y="22"/>
                </a:lnTo>
                <a:lnTo>
                  <a:pt x="33" y="20"/>
                </a:lnTo>
                <a:lnTo>
                  <a:pt x="31" y="18"/>
                </a:lnTo>
                <a:lnTo>
                  <a:pt x="28" y="16"/>
                </a:lnTo>
                <a:lnTo>
                  <a:pt x="24" y="14"/>
                </a:lnTo>
                <a:lnTo>
                  <a:pt x="20" y="11"/>
                </a:lnTo>
                <a:lnTo>
                  <a:pt x="15" y="8"/>
                </a:lnTo>
                <a:lnTo>
                  <a:pt x="13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0" y="3"/>
                </a:lnTo>
                <a:lnTo>
                  <a:pt x="2" y="7"/>
                </a:lnTo>
                <a:lnTo>
                  <a:pt x="3" y="10"/>
                </a:lnTo>
                <a:lnTo>
                  <a:pt x="6" y="13"/>
                </a:lnTo>
                <a:lnTo>
                  <a:pt x="9" y="16"/>
                </a:lnTo>
                <a:lnTo>
                  <a:pt x="14" y="19"/>
                </a:lnTo>
                <a:lnTo>
                  <a:pt x="19" y="23"/>
                </a:lnTo>
                <a:lnTo>
                  <a:pt x="22" y="25"/>
                </a:lnTo>
                <a:lnTo>
                  <a:pt x="24" y="26"/>
                </a:lnTo>
                <a:lnTo>
                  <a:pt x="26" y="27"/>
                </a:lnTo>
                <a:lnTo>
                  <a:pt x="28" y="29"/>
                </a:lnTo>
                <a:lnTo>
                  <a:pt x="29" y="31"/>
                </a:lnTo>
                <a:lnTo>
                  <a:pt x="30" y="32"/>
                </a:lnTo>
                <a:lnTo>
                  <a:pt x="31" y="33"/>
                </a:lnTo>
                <a:lnTo>
                  <a:pt x="31" y="36"/>
                </a:lnTo>
                <a:lnTo>
                  <a:pt x="41" y="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2" name=""/>
          <p:cNvSpPr/>
          <p:nvPr/>
        </p:nvSpPr>
        <p:spPr>
          <a:xfrm>
            <a:off x="3287880" y="3894120"/>
            <a:ext cx="58680" cy="60480"/>
          </a:xfrm>
          <a:custGeom>
            <a:avLst/>
            <a:gdLst/>
            <a:ahLst/>
            <a:rect l="l" t="t" r="r" b="b"/>
            <a:pathLst>
              <a:path w="37" h="38">
                <a:moveTo>
                  <a:pt x="11" y="38"/>
                </a:moveTo>
                <a:lnTo>
                  <a:pt x="11" y="38"/>
                </a:lnTo>
                <a:lnTo>
                  <a:pt x="11" y="36"/>
                </a:lnTo>
                <a:lnTo>
                  <a:pt x="12" y="33"/>
                </a:lnTo>
                <a:lnTo>
                  <a:pt x="13" y="31"/>
                </a:lnTo>
                <a:lnTo>
                  <a:pt x="13" y="29"/>
                </a:lnTo>
                <a:lnTo>
                  <a:pt x="15" y="27"/>
                </a:lnTo>
                <a:lnTo>
                  <a:pt x="18" y="25"/>
                </a:lnTo>
                <a:lnTo>
                  <a:pt x="20" y="23"/>
                </a:lnTo>
                <a:lnTo>
                  <a:pt x="22" y="22"/>
                </a:lnTo>
                <a:lnTo>
                  <a:pt x="27" y="17"/>
                </a:lnTo>
                <a:lnTo>
                  <a:pt x="31" y="14"/>
                </a:lnTo>
                <a:lnTo>
                  <a:pt x="33" y="10"/>
                </a:lnTo>
                <a:lnTo>
                  <a:pt x="35" y="8"/>
                </a:lnTo>
                <a:lnTo>
                  <a:pt x="36" y="3"/>
                </a:lnTo>
                <a:lnTo>
                  <a:pt x="37" y="0"/>
                </a:lnTo>
                <a:lnTo>
                  <a:pt x="27" y="0"/>
                </a:lnTo>
                <a:lnTo>
                  <a:pt x="26" y="2"/>
                </a:lnTo>
                <a:lnTo>
                  <a:pt x="26" y="3"/>
                </a:lnTo>
                <a:lnTo>
                  <a:pt x="25" y="5"/>
                </a:lnTo>
                <a:lnTo>
                  <a:pt x="24" y="7"/>
                </a:lnTo>
                <a:lnTo>
                  <a:pt x="20" y="10"/>
                </a:lnTo>
                <a:lnTo>
                  <a:pt x="15" y="14"/>
                </a:lnTo>
                <a:lnTo>
                  <a:pt x="13" y="16"/>
                </a:lnTo>
                <a:lnTo>
                  <a:pt x="11" y="18"/>
                </a:lnTo>
                <a:lnTo>
                  <a:pt x="8" y="21"/>
                </a:lnTo>
                <a:lnTo>
                  <a:pt x="6" y="23"/>
                </a:lnTo>
                <a:lnTo>
                  <a:pt x="4" y="26"/>
                </a:lnTo>
                <a:lnTo>
                  <a:pt x="2" y="30"/>
                </a:lnTo>
                <a:lnTo>
                  <a:pt x="0" y="34"/>
                </a:lnTo>
                <a:lnTo>
                  <a:pt x="0" y="38"/>
                </a:lnTo>
                <a:lnTo>
                  <a:pt x="11" y="3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3" name=""/>
          <p:cNvSpPr/>
          <p:nvPr/>
        </p:nvSpPr>
        <p:spPr>
          <a:xfrm>
            <a:off x="3287880" y="3954600"/>
            <a:ext cx="17280" cy="31680"/>
          </a:xfrm>
          <a:custGeom>
            <a:avLst/>
            <a:gdLst/>
            <a:ahLst/>
            <a:rect l="l" t="t" r="r" b="b"/>
            <a:pathLst>
              <a:path w="11" h="20">
                <a:moveTo>
                  <a:pt x="11" y="20"/>
                </a:moveTo>
                <a:lnTo>
                  <a:pt x="11" y="20"/>
                </a:lnTo>
                <a:lnTo>
                  <a:pt x="11" y="14"/>
                </a:lnTo>
                <a:lnTo>
                  <a:pt x="11" y="10"/>
                </a:lnTo>
                <a:lnTo>
                  <a:pt x="11" y="6"/>
                </a:lnTo>
                <a:lnTo>
                  <a:pt x="11" y="0"/>
                </a:lnTo>
                <a:lnTo>
                  <a:pt x="0" y="0"/>
                </a:lnTo>
                <a:lnTo>
                  <a:pt x="0" y="6"/>
                </a:lnTo>
                <a:lnTo>
                  <a:pt x="0" y="10"/>
                </a:lnTo>
                <a:lnTo>
                  <a:pt x="0" y="14"/>
                </a:lnTo>
                <a:lnTo>
                  <a:pt x="0" y="20"/>
                </a:lnTo>
                <a:lnTo>
                  <a:pt x="11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4" name=""/>
          <p:cNvSpPr/>
          <p:nvPr/>
        </p:nvSpPr>
        <p:spPr>
          <a:xfrm>
            <a:off x="3286080" y="3986280"/>
            <a:ext cx="19080" cy="52200"/>
          </a:xfrm>
          <a:custGeom>
            <a:avLst/>
            <a:gdLst/>
            <a:ahLst/>
            <a:rect l="l" t="t" r="r" b="b"/>
            <a:pathLst>
              <a:path w="12" h="33">
                <a:moveTo>
                  <a:pt x="11" y="33"/>
                </a:moveTo>
                <a:lnTo>
                  <a:pt x="12" y="29"/>
                </a:lnTo>
                <a:lnTo>
                  <a:pt x="10" y="26"/>
                </a:lnTo>
                <a:lnTo>
                  <a:pt x="10" y="23"/>
                </a:lnTo>
                <a:lnTo>
                  <a:pt x="10" y="18"/>
                </a:lnTo>
                <a:lnTo>
                  <a:pt x="10" y="15"/>
                </a:lnTo>
                <a:lnTo>
                  <a:pt x="11" y="7"/>
                </a:lnTo>
                <a:lnTo>
                  <a:pt x="12" y="0"/>
                </a:lnTo>
                <a:lnTo>
                  <a:pt x="2" y="0"/>
                </a:lnTo>
                <a:lnTo>
                  <a:pt x="1" y="6"/>
                </a:lnTo>
                <a:lnTo>
                  <a:pt x="0" y="15"/>
                </a:lnTo>
                <a:lnTo>
                  <a:pt x="0" y="18"/>
                </a:lnTo>
                <a:lnTo>
                  <a:pt x="0" y="24"/>
                </a:lnTo>
                <a:lnTo>
                  <a:pt x="1" y="28"/>
                </a:lnTo>
                <a:lnTo>
                  <a:pt x="2" y="32"/>
                </a:lnTo>
                <a:lnTo>
                  <a:pt x="3" y="28"/>
                </a:lnTo>
                <a:lnTo>
                  <a:pt x="11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5" name=""/>
          <p:cNvSpPr/>
          <p:nvPr/>
        </p:nvSpPr>
        <p:spPr>
          <a:xfrm>
            <a:off x="3160800" y="4030560"/>
            <a:ext cx="142920" cy="111240"/>
          </a:xfrm>
          <a:custGeom>
            <a:avLst/>
            <a:gdLst/>
            <a:ahLst/>
            <a:rect l="l" t="t" r="r" b="b"/>
            <a:pathLst>
              <a:path w="90" h="70">
                <a:moveTo>
                  <a:pt x="0" y="70"/>
                </a:moveTo>
                <a:lnTo>
                  <a:pt x="0" y="70"/>
                </a:lnTo>
                <a:lnTo>
                  <a:pt x="4" y="70"/>
                </a:lnTo>
                <a:lnTo>
                  <a:pt x="9" y="69"/>
                </a:lnTo>
                <a:lnTo>
                  <a:pt x="13" y="69"/>
                </a:lnTo>
                <a:lnTo>
                  <a:pt x="17" y="68"/>
                </a:lnTo>
                <a:lnTo>
                  <a:pt x="21" y="67"/>
                </a:lnTo>
                <a:lnTo>
                  <a:pt x="24" y="65"/>
                </a:lnTo>
                <a:lnTo>
                  <a:pt x="28" y="64"/>
                </a:lnTo>
                <a:lnTo>
                  <a:pt x="31" y="63"/>
                </a:lnTo>
                <a:lnTo>
                  <a:pt x="35" y="61"/>
                </a:lnTo>
                <a:lnTo>
                  <a:pt x="38" y="58"/>
                </a:lnTo>
                <a:lnTo>
                  <a:pt x="42" y="57"/>
                </a:lnTo>
                <a:lnTo>
                  <a:pt x="45" y="55"/>
                </a:lnTo>
                <a:lnTo>
                  <a:pt x="51" y="51"/>
                </a:lnTo>
                <a:lnTo>
                  <a:pt x="57" y="45"/>
                </a:lnTo>
                <a:lnTo>
                  <a:pt x="62" y="40"/>
                </a:lnTo>
                <a:lnTo>
                  <a:pt x="67" y="35"/>
                </a:lnTo>
                <a:lnTo>
                  <a:pt x="72" y="30"/>
                </a:lnTo>
                <a:lnTo>
                  <a:pt x="76" y="24"/>
                </a:lnTo>
                <a:lnTo>
                  <a:pt x="84" y="15"/>
                </a:lnTo>
                <a:lnTo>
                  <a:pt x="90" y="5"/>
                </a:lnTo>
                <a:lnTo>
                  <a:pt x="81" y="0"/>
                </a:lnTo>
                <a:lnTo>
                  <a:pt x="75" y="9"/>
                </a:lnTo>
                <a:lnTo>
                  <a:pt x="67" y="18"/>
                </a:lnTo>
                <a:lnTo>
                  <a:pt x="64" y="23"/>
                </a:lnTo>
                <a:lnTo>
                  <a:pt x="59" y="29"/>
                </a:lnTo>
                <a:lnTo>
                  <a:pt x="54" y="34"/>
                </a:lnTo>
                <a:lnTo>
                  <a:pt x="50" y="38"/>
                </a:lnTo>
                <a:lnTo>
                  <a:pt x="44" y="43"/>
                </a:lnTo>
                <a:lnTo>
                  <a:pt x="38" y="47"/>
                </a:lnTo>
                <a:lnTo>
                  <a:pt x="37" y="49"/>
                </a:lnTo>
                <a:lnTo>
                  <a:pt x="33" y="51"/>
                </a:lnTo>
                <a:lnTo>
                  <a:pt x="31" y="52"/>
                </a:lnTo>
                <a:lnTo>
                  <a:pt x="27" y="54"/>
                </a:lnTo>
                <a:lnTo>
                  <a:pt x="24" y="55"/>
                </a:lnTo>
                <a:lnTo>
                  <a:pt x="21" y="56"/>
                </a:lnTo>
                <a:lnTo>
                  <a:pt x="17" y="58"/>
                </a:lnTo>
                <a:lnTo>
                  <a:pt x="14" y="58"/>
                </a:lnTo>
                <a:lnTo>
                  <a:pt x="10" y="58"/>
                </a:lnTo>
                <a:lnTo>
                  <a:pt x="7" y="59"/>
                </a:lnTo>
                <a:lnTo>
                  <a:pt x="3" y="60"/>
                </a:lnTo>
                <a:lnTo>
                  <a:pt x="0" y="60"/>
                </a:lnTo>
                <a:lnTo>
                  <a:pt x="0" y="7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6" name=""/>
          <p:cNvSpPr/>
          <p:nvPr/>
        </p:nvSpPr>
        <p:spPr>
          <a:xfrm>
            <a:off x="3098880" y="4113360"/>
            <a:ext cx="61920" cy="28440"/>
          </a:xfrm>
          <a:custGeom>
            <a:avLst/>
            <a:gdLst/>
            <a:ahLst/>
            <a:rect l="l" t="t" r="r" b="b"/>
            <a:pathLst>
              <a:path w="39" h="18">
                <a:moveTo>
                  <a:pt x="9" y="7"/>
                </a:moveTo>
                <a:lnTo>
                  <a:pt x="0" y="4"/>
                </a:lnTo>
                <a:lnTo>
                  <a:pt x="1" y="7"/>
                </a:lnTo>
                <a:lnTo>
                  <a:pt x="2" y="10"/>
                </a:lnTo>
                <a:lnTo>
                  <a:pt x="4" y="12"/>
                </a:lnTo>
                <a:lnTo>
                  <a:pt x="6" y="14"/>
                </a:lnTo>
                <a:lnTo>
                  <a:pt x="9" y="16"/>
                </a:lnTo>
                <a:lnTo>
                  <a:pt x="11" y="17"/>
                </a:lnTo>
                <a:lnTo>
                  <a:pt x="14" y="17"/>
                </a:lnTo>
                <a:lnTo>
                  <a:pt x="17" y="17"/>
                </a:lnTo>
                <a:lnTo>
                  <a:pt x="23" y="18"/>
                </a:lnTo>
                <a:lnTo>
                  <a:pt x="28" y="18"/>
                </a:lnTo>
                <a:lnTo>
                  <a:pt x="34" y="18"/>
                </a:lnTo>
                <a:lnTo>
                  <a:pt x="39" y="18"/>
                </a:lnTo>
                <a:lnTo>
                  <a:pt x="39" y="9"/>
                </a:lnTo>
                <a:lnTo>
                  <a:pt x="34" y="9"/>
                </a:lnTo>
                <a:lnTo>
                  <a:pt x="28" y="9"/>
                </a:lnTo>
                <a:lnTo>
                  <a:pt x="24" y="9"/>
                </a:lnTo>
                <a:lnTo>
                  <a:pt x="18" y="8"/>
                </a:lnTo>
                <a:lnTo>
                  <a:pt x="17" y="8"/>
                </a:lnTo>
                <a:lnTo>
                  <a:pt x="15" y="7"/>
                </a:lnTo>
                <a:lnTo>
                  <a:pt x="13" y="6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3"/>
                </a:lnTo>
                <a:lnTo>
                  <a:pt x="10" y="3"/>
                </a:lnTo>
                <a:lnTo>
                  <a:pt x="1" y="0"/>
                </a:lnTo>
                <a:lnTo>
                  <a:pt x="9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7" name=""/>
          <p:cNvSpPr/>
          <p:nvPr/>
        </p:nvSpPr>
        <p:spPr>
          <a:xfrm>
            <a:off x="3078000" y="4110120"/>
            <a:ext cx="33480" cy="1728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10"/>
                </a:moveTo>
                <a:lnTo>
                  <a:pt x="0" y="10"/>
                </a:lnTo>
                <a:lnTo>
                  <a:pt x="4" y="10"/>
                </a:lnTo>
                <a:lnTo>
                  <a:pt x="10" y="11"/>
                </a:lnTo>
                <a:lnTo>
                  <a:pt x="12" y="11"/>
                </a:lnTo>
                <a:lnTo>
                  <a:pt x="15" y="11"/>
                </a:lnTo>
                <a:lnTo>
                  <a:pt x="17" y="10"/>
                </a:lnTo>
                <a:lnTo>
                  <a:pt x="21" y="8"/>
                </a:lnTo>
                <a:lnTo>
                  <a:pt x="14" y="1"/>
                </a:lnTo>
                <a:lnTo>
                  <a:pt x="15" y="1"/>
                </a:lnTo>
                <a:lnTo>
                  <a:pt x="14" y="1"/>
                </a:lnTo>
                <a:lnTo>
                  <a:pt x="13" y="1"/>
                </a:lnTo>
                <a:lnTo>
                  <a:pt x="10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8" name=""/>
          <p:cNvSpPr/>
          <p:nvPr/>
        </p:nvSpPr>
        <p:spPr>
          <a:xfrm>
            <a:off x="3036960" y="4110120"/>
            <a:ext cx="41040" cy="31680"/>
          </a:xfrm>
          <a:custGeom>
            <a:avLst/>
            <a:gdLst/>
            <a:ahLst/>
            <a:rect l="l" t="t" r="r" b="b"/>
            <a:pathLst>
              <a:path w="26" h="20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4" y="19"/>
                </a:lnTo>
                <a:lnTo>
                  <a:pt x="7" y="19"/>
                </a:lnTo>
                <a:lnTo>
                  <a:pt x="8" y="18"/>
                </a:lnTo>
                <a:lnTo>
                  <a:pt x="13" y="16"/>
                </a:lnTo>
                <a:lnTo>
                  <a:pt x="15" y="14"/>
                </a:lnTo>
                <a:lnTo>
                  <a:pt x="18" y="12"/>
                </a:lnTo>
                <a:lnTo>
                  <a:pt x="21" y="11"/>
                </a:lnTo>
                <a:lnTo>
                  <a:pt x="22" y="10"/>
                </a:lnTo>
                <a:lnTo>
                  <a:pt x="23" y="10"/>
                </a:lnTo>
                <a:lnTo>
                  <a:pt x="25" y="10"/>
                </a:lnTo>
                <a:lnTo>
                  <a:pt x="26" y="9"/>
                </a:lnTo>
                <a:lnTo>
                  <a:pt x="26" y="0"/>
                </a:lnTo>
                <a:lnTo>
                  <a:pt x="23" y="0"/>
                </a:lnTo>
                <a:lnTo>
                  <a:pt x="21" y="1"/>
                </a:lnTo>
                <a:lnTo>
                  <a:pt x="19" y="1"/>
                </a:lnTo>
                <a:lnTo>
                  <a:pt x="16" y="1"/>
                </a:lnTo>
                <a:lnTo>
                  <a:pt x="13" y="4"/>
                </a:lnTo>
                <a:lnTo>
                  <a:pt x="10" y="6"/>
                </a:lnTo>
                <a:lnTo>
                  <a:pt x="7" y="8"/>
                </a:lnTo>
                <a:lnTo>
                  <a:pt x="4" y="8"/>
                </a:lnTo>
                <a:lnTo>
                  <a:pt x="3" y="9"/>
                </a:lnTo>
                <a:lnTo>
                  <a:pt x="2" y="9"/>
                </a:lnTo>
                <a:lnTo>
                  <a:pt x="1" y="10"/>
                </a:lnTo>
                <a:lnTo>
                  <a:pt x="0" y="1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69" name=""/>
          <p:cNvSpPr/>
          <p:nvPr/>
        </p:nvSpPr>
        <p:spPr>
          <a:xfrm>
            <a:off x="2997360" y="410544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9"/>
                </a:moveTo>
                <a:lnTo>
                  <a:pt x="0" y="9"/>
                </a:lnTo>
                <a:lnTo>
                  <a:pt x="2" y="10"/>
                </a:lnTo>
                <a:lnTo>
                  <a:pt x="3" y="11"/>
                </a:lnTo>
                <a:lnTo>
                  <a:pt x="6" y="14"/>
                </a:lnTo>
                <a:lnTo>
                  <a:pt x="9" y="16"/>
                </a:lnTo>
                <a:lnTo>
                  <a:pt x="11" y="18"/>
                </a:lnTo>
                <a:lnTo>
                  <a:pt x="15" y="20"/>
                </a:lnTo>
                <a:lnTo>
                  <a:pt x="17" y="21"/>
                </a:lnTo>
                <a:lnTo>
                  <a:pt x="20" y="22"/>
                </a:lnTo>
                <a:lnTo>
                  <a:pt x="22" y="23"/>
                </a:lnTo>
                <a:lnTo>
                  <a:pt x="25" y="23"/>
                </a:lnTo>
                <a:lnTo>
                  <a:pt x="25" y="13"/>
                </a:lnTo>
                <a:lnTo>
                  <a:pt x="23" y="13"/>
                </a:lnTo>
                <a:lnTo>
                  <a:pt x="22" y="13"/>
                </a:lnTo>
                <a:lnTo>
                  <a:pt x="21" y="12"/>
                </a:lnTo>
                <a:lnTo>
                  <a:pt x="20" y="12"/>
                </a:lnTo>
                <a:lnTo>
                  <a:pt x="17" y="11"/>
                </a:lnTo>
                <a:lnTo>
                  <a:pt x="16" y="9"/>
                </a:lnTo>
                <a:lnTo>
                  <a:pt x="13" y="7"/>
                </a:lnTo>
                <a:lnTo>
                  <a:pt x="10" y="4"/>
                </a:lnTo>
                <a:lnTo>
                  <a:pt x="8" y="3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0" name=""/>
          <p:cNvSpPr/>
          <p:nvPr/>
        </p:nvSpPr>
        <p:spPr>
          <a:xfrm>
            <a:off x="2932200" y="4067280"/>
            <a:ext cx="71280" cy="52200"/>
          </a:xfrm>
          <a:custGeom>
            <a:avLst/>
            <a:gdLst/>
            <a:ahLst/>
            <a:rect l="l" t="t" r="r" b="b"/>
            <a:pathLst>
              <a:path w="45" h="33">
                <a:moveTo>
                  <a:pt x="4" y="10"/>
                </a:moveTo>
                <a:lnTo>
                  <a:pt x="0" y="7"/>
                </a:lnTo>
                <a:lnTo>
                  <a:pt x="2" y="10"/>
                </a:lnTo>
                <a:lnTo>
                  <a:pt x="2" y="14"/>
                </a:lnTo>
                <a:lnTo>
                  <a:pt x="4" y="16"/>
                </a:lnTo>
                <a:lnTo>
                  <a:pt x="7" y="20"/>
                </a:lnTo>
                <a:lnTo>
                  <a:pt x="9" y="21"/>
                </a:lnTo>
                <a:lnTo>
                  <a:pt x="12" y="23"/>
                </a:lnTo>
                <a:lnTo>
                  <a:pt x="15" y="25"/>
                </a:lnTo>
                <a:lnTo>
                  <a:pt x="18" y="26"/>
                </a:lnTo>
                <a:lnTo>
                  <a:pt x="29" y="29"/>
                </a:lnTo>
                <a:lnTo>
                  <a:pt x="42" y="33"/>
                </a:lnTo>
                <a:lnTo>
                  <a:pt x="45" y="23"/>
                </a:lnTo>
                <a:lnTo>
                  <a:pt x="32" y="20"/>
                </a:lnTo>
                <a:lnTo>
                  <a:pt x="21" y="16"/>
                </a:lnTo>
                <a:lnTo>
                  <a:pt x="19" y="16"/>
                </a:lnTo>
                <a:lnTo>
                  <a:pt x="17" y="15"/>
                </a:lnTo>
                <a:lnTo>
                  <a:pt x="16" y="14"/>
                </a:lnTo>
                <a:lnTo>
                  <a:pt x="15" y="13"/>
                </a:lnTo>
                <a:lnTo>
                  <a:pt x="13" y="11"/>
                </a:lnTo>
                <a:lnTo>
                  <a:pt x="12" y="9"/>
                </a:lnTo>
                <a:lnTo>
                  <a:pt x="11" y="7"/>
                </a:lnTo>
                <a:lnTo>
                  <a:pt x="9" y="4"/>
                </a:lnTo>
                <a:lnTo>
                  <a:pt x="4" y="0"/>
                </a:lnTo>
                <a:lnTo>
                  <a:pt x="4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1" name=""/>
          <p:cNvSpPr/>
          <p:nvPr/>
        </p:nvSpPr>
        <p:spPr>
          <a:xfrm>
            <a:off x="2873520" y="4067280"/>
            <a:ext cx="66600" cy="15840"/>
          </a:xfrm>
          <a:custGeom>
            <a:avLst/>
            <a:gdLst/>
            <a:ahLst/>
            <a:rect l="l" t="t" r="r" b="b"/>
            <a:pathLst>
              <a:path w="42" h="10">
                <a:moveTo>
                  <a:pt x="0" y="10"/>
                </a:moveTo>
                <a:lnTo>
                  <a:pt x="0" y="10"/>
                </a:lnTo>
                <a:lnTo>
                  <a:pt x="9" y="10"/>
                </a:lnTo>
                <a:lnTo>
                  <a:pt x="20" y="10"/>
                </a:lnTo>
                <a:lnTo>
                  <a:pt x="29" y="10"/>
                </a:lnTo>
                <a:lnTo>
                  <a:pt x="42" y="10"/>
                </a:lnTo>
                <a:lnTo>
                  <a:pt x="42" y="0"/>
                </a:lnTo>
                <a:lnTo>
                  <a:pt x="29" y="0"/>
                </a:lnTo>
                <a:lnTo>
                  <a:pt x="20" y="0"/>
                </a:lnTo>
                <a:lnTo>
                  <a:pt x="9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2" name=""/>
          <p:cNvSpPr/>
          <p:nvPr/>
        </p:nvSpPr>
        <p:spPr>
          <a:xfrm>
            <a:off x="2811600" y="4040280"/>
            <a:ext cx="61920" cy="42840"/>
          </a:xfrm>
          <a:custGeom>
            <a:avLst/>
            <a:gdLst/>
            <a:ahLst/>
            <a:rect l="l" t="t" r="r" b="b"/>
            <a:pathLst>
              <a:path w="39" h="27">
                <a:moveTo>
                  <a:pt x="0" y="6"/>
                </a:moveTo>
                <a:lnTo>
                  <a:pt x="5" y="9"/>
                </a:lnTo>
                <a:lnTo>
                  <a:pt x="6" y="9"/>
                </a:lnTo>
                <a:lnTo>
                  <a:pt x="9" y="10"/>
                </a:lnTo>
                <a:lnTo>
                  <a:pt x="10" y="11"/>
                </a:lnTo>
                <a:lnTo>
                  <a:pt x="12" y="12"/>
                </a:lnTo>
                <a:lnTo>
                  <a:pt x="15" y="14"/>
                </a:lnTo>
                <a:lnTo>
                  <a:pt x="19" y="17"/>
                </a:lnTo>
                <a:lnTo>
                  <a:pt x="23" y="20"/>
                </a:lnTo>
                <a:lnTo>
                  <a:pt x="27" y="23"/>
                </a:lnTo>
                <a:lnTo>
                  <a:pt x="30" y="25"/>
                </a:lnTo>
                <a:lnTo>
                  <a:pt x="33" y="26"/>
                </a:lnTo>
                <a:lnTo>
                  <a:pt x="35" y="27"/>
                </a:lnTo>
                <a:lnTo>
                  <a:pt x="39" y="27"/>
                </a:lnTo>
                <a:lnTo>
                  <a:pt x="39" y="16"/>
                </a:lnTo>
                <a:lnTo>
                  <a:pt x="37" y="16"/>
                </a:lnTo>
                <a:lnTo>
                  <a:pt x="36" y="16"/>
                </a:lnTo>
                <a:lnTo>
                  <a:pt x="34" y="15"/>
                </a:lnTo>
                <a:lnTo>
                  <a:pt x="33" y="15"/>
                </a:lnTo>
                <a:lnTo>
                  <a:pt x="29" y="13"/>
                </a:lnTo>
                <a:lnTo>
                  <a:pt x="26" y="9"/>
                </a:lnTo>
                <a:lnTo>
                  <a:pt x="22" y="6"/>
                </a:lnTo>
                <a:lnTo>
                  <a:pt x="17" y="3"/>
                </a:lnTo>
                <a:lnTo>
                  <a:pt x="14" y="1"/>
                </a:lnTo>
                <a:lnTo>
                  <a:pt x="12" y="0"/>
                </a:lnTo>
                <a:lnTo>
                  <a:pt x="8" y="0"/>
                </a:lnTo>
                <a:lnTo>
                  <a:pt x="5" y="0"/>
                </a:lnTo>
                <a:lnTo>
                  <a:pt x="10" y="2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3" name=""/>
          <p:cNvSpPr/>
          <p:nvPr/>
        </p:nvSpPr>
        <p:spPr>
          <a:xfrm>
            <a:off x="2820960" y="4044960"/>
            <a:ext cx="648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4" y="0"/>
                </a:move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4" name=""/>
          <p:cNvSpPr/>
          <p:nvPr/>
        </p:nvSpPr>
        <p:spPr>
          <a:xfrm>
            <a:off x="2820960" y="4044960"/>
            <a:ext cx="648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4" y="0"/>
                </a:move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5" name=""/>
          <p:cNvSpPr/>
          <p:nvPr/>
        </p:nvSpPr>
        <p:spPr>
          <a:xfrm>
            <a:off x="2476440" y="-817560"/>
            <a:ext cx="574560" cy="804960"/>
          </a:xfrm>
          <a:custGeom>
            <a:avLst/>
            <a:gdLst/>
            <a:ahLst/>
            <a:rect l="l" t="t" r="r" b="b"/>
            <a:pathLst>
              <a:path w="362" h="507">
                <a:moveTo>
                  <a:pt x="362" y="463"/>
                </a:moveTo>
                <a:lnTo>
                  <a:pt x="355" y="452"/>
                </a:lnTo>
                <a:lnTo>
                  <a:pt x="346" y="440"/>
                </a:lnTo>
                <a:lnTo>
                  <a:pt x="337" y="427"/>
                </a:lnTo>
                <a:lnTo>
                  <a:pt x="329" y="414"/>
                </a:lnTo>
                <a:lnTo>
                  <a:pt x="324" y="408"/>
                </a:lnTo>
                <a:lnTo>
                  <a:pt x="321" y="401"/>
                </a:lnTo>
                <a:lnTo>
                  <a:pt x="317" y="394"/>
                </a:lnTo>
                <a:lnTo>
                  <a:pt x="314" y="387"/>
                </a:lnTo>
                <a:lnTo>
                  <a:pt x="311" y="380"/>
                </a:lnTo>
                <a:lnTo>
                  <a:pt x="310" y="372"/>
                </a:lnTo>
                <a:lnTo>
                  <a:pt x="309" y="370"/>
                </a:lnTo>
                <a:lnTo>
                  <a:pt x="308" y="365"/>
                </a:lnTo>
                <a:lnTo>
                  <a:pt x="308" y="362"/>
                </a:lnTo>
                <a:lnTo>
                  <a:pt x="308" y="358"/>
                </a:lnTo>
                <a:lnTo>
                  <a:pt x="303" y="359"/>
                </a:lnTo>
                <a:lnTo>
                  <a:pt x="299" y="359"/>
                </a:lnTo>
                <a:lnTo>
                  <a:pt x="296" y="360"/>
                </a:lnTo>
                <a:lnTo>
                  <a:pt x="294" y="360"/>
                </a:lnTo>
                <a:lnTo>
                  <a:pt x="291" y="359"/>
                </a:lnTo>
                <a:lnTo>
                  <a:pt x="289" y="358"/>
                </a:lnTo>
                <a:lnTo>
                  <a:pt x="250" y="310"/>
                </a:lnTo>
                <a:lnTo>
                  <a:pt x="250" y="307"/>
                </a:lnTo>
                <a:lnTo>
                  <a:pt x="251" y="304"/>
                </a:lnTo>
                <a:lnTo>
                  <a:pt x="251" y="301"/>
                </a:lnTo>
                <a:lnTo>
                  <a:pt x="253" y="297"/>
                </a:lnTo>
                <a:lnTo>
                  <a:pt x="255" y="290"/>
                </a:lnTo>
                <a:lnTo>
                  <a:pt x="257" y="283"/>
                </a:lnTo>
                <a:lnTo>
                  <a:pt x="260" y="275"/>
                </a:lnTo>
                <a:lnTo>
                  <a:pt x="262" y="268"/>
                </a:lnTo>
                <a:lnTo>
                  <a:pt x="263" y="264"/>
                </a:lnTo>
                <a:lnTo>
                  <a:pt x="263" y="260"/>
                </a:lnTo>
                <a:lnTo>
                  <a:pt x="264" y="256"/>
                </a:lnTo>
                <a:lnTo>
                  <a:pt x="264" y="252"/>
                </a:lnTo>
                <a:lnTo>
                  <a:pt x="272" y="251"/>
                </a:lnTo>
                <a:lnTo>
                  <a:pt x="280" y="249"/>
                </a:lnTo>
                <a:lnTo>
                  <a:pt x="283" y="249"/>
                </a:lnTo>
                <a:lnTo>
                  <a:pt x="287" y="248"/>
                </a:lnTo>
                <a:lnTo>
                  <a:pt x="291" y="247"/>
                </a:lnTo>
                <a:lnTo>
                  <a:pt x="294" y="247"/>
                </a:lnTo>
                <a:lnTo>
                  <a:pt x="298" y="245"/>
                </a:lnTo>
                <a:lnTo>
                  <a:pt x="301" y="243"/>
                </a:lnTo>
                <a:lnTo>
                  <a:pt x="304" y="241"/>
                </a:lnTo>
                <a:lnTo>
                  <a:pt x="307" y="240"/>
                </a:lnTo>
                <a:lnTo>
                  <a:pt x="310" y="237"/>
                </a:lnTo>
                <a:lnTo>
                  <a:pt x="312" y="234"/>
                </a:lnTo>
                <a:lnTo>
                  <a:pt x="315" y="231"/>
                </a:lnTo>
                <a:lnTo>
                  <a:pt x="317" y="227"/>
                </a:lnTo>
                <a:lnTo>
                  <a:pt x="315" y="226"/>
                </a:lnTo>
                <a:lnTo>
                  <a:pt x="313" y="224"/>
                </a:lnTo>
                <a:lnTo>
                  <a:pt x="312" y="223"/>
                </a:lnTo>
                <a:lnTo>
                  <a:pt x="311" y="221"/>
                </a:lnTo>
                <a:lnTo>
                  <a:pt x="309" y="219"/>
                </a:lnTo>
                <a:lnTo>
                  <a:pt x="308" y="215"/>
                </a:lnTo>
                <a:lnTo>
                  <a:pt x="310" y="213"/>
                </a:lnTo>
                <a:lnTo>
                  <a:pt x="310" y="212"/>
                </a:lnTo>
                <a:lnTo>
                  <a:pt x="311" y="211"/>
                </a:lnTo>
                <a:lnTo>
                  <a:pt x="312" y="209"/>
                </a:lnTo>
                <a:lnTo>
                  <a:pt x="313" y="206"/>
                </a:lnTo>
                <a:lnTo>
                  <a:pt x="314" y="202"/>
                </a:lnTo>
                <a:lnTo>
                  <a:pt x="314" y="200"/>
                </a:lnTo>
                <a:lnTo>
                  <a:pt x="315" y="199"/>
                </a:lnTo>
                <a:lnTo>
                  <a:pt x="316" y="197"/>
                </a:lnTo>
                <a:lnTo>
                  <a:pt x="317" y="194"/>
                </a:lnTo>
                <a:lnTo>
                  <a:pt x="317" y="193"/>
                </a:lnTo>
                <a:lnTo>
                  <a:pt x="319" y="192"/>
                </a:lnTo>
                <a:lnTo>
                  <a:pt x="321" y="189"/>
                </a:lnTo>
                <a:lnTo>
                  <a:pt x="324" y="188"/>
                </a:lnTo>
                <a:lnTo>
                  <a:pt x="322" y="185"/>
                </a:lnTo>
                <a:lnTo>
                  <a:pt x="320" y="183"/>
                </a:lnTo>
                <a:lnTo>
                  <a:pt x="319" y="180"/>
                </a:lnTo>
                <a:lnTo>
                  <a:pt x="318" y="178"/>
                </a:lnTo>
                <a:lnTo>
                  <a:pt x="319" y="175"/>
                </a:lnTo>
                <a:lnTo>
                  <a:pt x="319" y="172"/>
                </a:lnTo>
                <a:lnTo>
                  <a:pt x="320" y="170"/>
                </a:lnTo>
                <a:lnTo>
                  <a:pt x="320" y="168"/>
                </a:lnTo>
                <a:lnTo>
                  <a:pt x="321" y="165"/>
                </a:lnTo>
                <a:lnTo>
                  <a:pt x="321" y="163"/>
                </a:lnTo>
                <a:lnTo>
                  <a:pt x="321" y="161"/>
                </a:lnTo>
                <a:lnTo>
                  <a:pt x="320" y="158"/>
                </a:lnTo>
                <a:lnTo>
                  <a:pt x="319" y="157"/>
                </a:lnTo>
                <a:lnTo>
                  <a:pt x="317" y="156"/>
                </a:lnTo>
                <a:lnTo>
                  <a:pt x="315" y="154"/>
                </a:lnTo>
                <a:lnTo>
                  <a:pt x="311" y="152"/>
                </a:lnTo>
                <a:lnTo>
                  <a:pt x="308" y="150"/>
                </a:lnTo>
                <a:lnTo>
                  <a:pt x="303" y="148"/>
                </a:lnTo>
                <a:lnTo>
                  <a:pt x="296" y="144"/>
                </a:lnTo>
                <a:lnTo>
                  <a:pt x="291" y="141"/>
                </a:lnTo>
                <a:lnTo>
                  <a:pt x="286" y="137"/>
                </a:lnTo>
                <a:lnTo>
                  <a:pt x="282" y="133"/>
                </a:lnTo>
                <a:lnTo>
                  <a:pt x="280" y="131"/>
                </a:lnTo>
                <a:lnTo>
                  <a:pt x="278" y="130"/>
                </a:lnTo>
                <a:lnTo>
                  <a:pt x="277" y="129"/>
                </a:lnTo>
                <a:lnTo>
                  <a:pt x="276" y="127"/>
                </a:lnTo>
                <a:lnTo>
                  <a:pt x="273" y="127"/>
                </a:lnTo>
                <a:lnTo>
                  <a:pt x="270" y="126"/>
                </a:lnTo>
                <a:lnTo>
                  <a:pt x="268" y="125"/>
                </a:lnTo>
                <a:lnTo>
                  <a:pt x="265" y="124"/>
                </a:lnTo>
                <a:lnTo>
                  <a:pt x="260" y="121"/>
                </a:lnTo>
                <a:lnTo>
                  <a:pt x="255" y="117"/>
                </a:lnTo>
                <a:lnTo>
                  <a:pt x="250" y="113"/>
                </a:lnTo>
                <a:lnTo>
                  <a:pt x="245" y="109"/>
                </a:lnTo>
                <a:lnTo>
                  <a:pt x="241" y="109"/>
                </a:lnTo>
                <a:lnTo>
                  <a:pt x="239" y="108"/>
                </a:lnTo>
                <a:lnTo>
                  <a:pt x="236" y="107"/>
                </a:lnTo>
                <a:lnTo>
                  <a:pt x="233" y="107"/>
                </a:lnTo>
                <a:lnTo>
                  <a:pt x="230" y="107"/>
                </a:lnTo>
                <a:lnTo>
                  <a:pt x="227" y="108"/>
                </a:lnTo>
                <a:lnTo>
                  <a:pt x="226" y="108"/>
                </a:lnTo>
                <a:lnTo>
                  <a:pt x="224" y="109"/>
                </a:lnTo>
                <a:lnTo>
                  <a:pt x="222" y="110"/>
                </a:lnTo>
                <a:lnTo>
                  <a:pt x="221" y="112"/>
                </a:lnTo>
                <a:lnTo>
                  <a:pt x="220" y="113"/>
                </a:lnTo>
                <a:lnTo>
                  <a:pt x="219" y="115"/>
                </a:lnTo>
                <a:lnTo>
                  <a:pt x="217" y="117"/>
                </a:lnTo>
                <a:lnTo>
                  <a:pt x="215" y="120"/>
                </a:lnTo>
                <a:lnTo>
                  <a:pt x="213" y="122"/>
                </a:lnTo>
                <a:lnTo>
                  <a:pt x="213" y="123"/>
                </a:lnTo>
                <a:lnTo>
                  <a:pt x="212" y="123"/>
                </a:lnTo>
                <a:lnTo>
                  <a:pt x="210" y="123"/>
                </a:lnTo>
                <a:lnTo>
                  <a:pt x="213" y="116"/>
                </a:lnTo>
                <a:lnTo>
                  <a:pt x="215" y="109"/>
                </a:lnTo>
                <a:lnTo>
                  <a:pt x="217" y="102"/>
                </a:lnTo>
                <a:lnTo>
                  <a:pt x="220" y="94"/>
                </a:lnTo>
                <a:lnTo>
                  <a:pt x="222" y="88"/>
                </a:lnTo>
                <a:lnTo>
                  <a:pt x="223" y="85"/>
                </a:lnTo>
                <a:lnTo>
                  <a:pt x="224" y="81"/>
                </a:lnTo>
                <a:lnTo>
                  <a:pt x="224" y="79"/>
                </a:lnTo>
                <a:lnTo>
                  <a:pt x="223" y="76"/>
                </a:lnTo>
                <a:lnTo>
                  <a:pt x="222" y="74"/>
                </a:lnTo>
                <a:lnTo>
                  <a:pt x="220" y="72"/>
                </a:lnTo>
                <a:lnTo>
                  <a:pt x="219" y="70"/>
                </a:lnTo>
                <a:lnTo>
                  <a:pt x="215" y="67"/>
                </a:lnTo>
                <a:lnTo>
                  <a:pt x="212" y="64"/>
                </a:lnTo>
                <a:lnTo>
                  <a:pt x="210" y="62"/>
                </a:lnTo>
                <a:lnTo>
                  <a:pt x="209" y="60"/>
                </a:lnTo>
                <a:lnTo>
                  <a:pt x="208" y="59"/>
                </a:lnTo>
                <a:lnTo>
                  <a:pt x="208" y="56"/>
                </a:lnTo>
                <a:lnTo>
                  <a:pt x="207" y="56"/>
                </a:lnTo>
                <a:lnTo>
                  <a:pt x="206" y="56"/>
                </a:lnTo>
                <a:lnTo>
                  <a:pt x="202" y="54"/>
                </a:lnTo>
                <a:lnTo>
                  <a:pt x="199" y="52"/>
                </a:lnTo>
                <a:lnTo>
                  <a:pt x="195" y="48"/>
                </a:lnTo>
                <a:lnTo>
                  <a:pt x="193" y="47"/>
                </a:lnTo>
                <a:lnTo>
                  <a:pt x="186" y="40"/>
                </a:lnTo>
                <a:lnTo>
                  <a:pt x="181" y="35"/>
                </a:lnTo>
                <a:lnTo>
                  <a:pt x="176" y="30"/>
                </a:lnTo>
                <a:lnTo>
                  <a:pt x="171" y="25"/>
                </a:lnTo>
                <a:lnTo>
                  <a:pt x="168" y="22"/>
                </a:lnTo>
                <a:lnTo>
                  <a:pt x="165" y="19"/>
                </a:lnTo>
                <a:lnTo>
                  <a:pt x="161" y="18"/>
                </a:lnTo>
                <a:lnTo>
                  <a:pt x="158" y="16"/>
                </a:lnTo>
                <a:lnTo>
                  <a:pt x="151" y="13"/>
                </a:lnTo>
                <a:lnTo>
                  <a:pt x="146" y="12"/>
                </a:lnTo>
                <a:lnTo>
                  <a:pt x="141" y="10"/>
                </a:lnTo>
                <a:lnTo>
                  <a:pt x="137" y="9"/>
                </a:lnTo>
                <a:lnTo>
                  <a:pt x="131" y="7"/>
                </a:lnTo>
                <a:lnTo>
                  <a:pt x="126" y="5"/>
                </a:lnTo>
                <a:lnTo>
                  <a:pt x="120" y="3"/>
                </a:lnTo>
                <a:lnTo>
                  <a:pt x="114" y="0"/>
                </a:lnTo>
                <a:lnTo>
                  <a:pt x="113" y="5"/>
                </a:lnTo>
                <a:lnTo>
                  <a:pt x="112" y="9"/>
                </a:lnTo>
                <a:lnTo>
                  <a:pt x="110" y="13"/>
                </a:lnTo>
                <a:lnTo>
                  <a:pt x="110" y="16"/>
                </a:lnTo>
                <a:lnTo>
                  <a:pt x="108" y="19"/>
                </a:lnTo>
                <a:lnTo>
                  <a:pt x="105" y="22"/>
                </a:lnTo>
                <a:lnTo>
                  <a:pt x="103" y="25"/>
                </a:lnTo>
                <a:lnTo>
                  <a:pt x="102" y="26"/>
                </a:lnTo>
                <a:lnTo>
                  <a:pt x="99" y="29"/>
                </a:lnTo>
                <a:lnTo>
                  <a:pt x="96" y="30"/>
                </a:lnTo>
                <a:lnTo>
                  <a:pt x="95" y="33"/>
                </a:lnTo>
                <a:lnTo>
                  <a:pt x="92" y="33"/>
                </a:lnTo>
                <a:lnTo>
                  <a:pt x="87" y="36"/>
                </a:lnTo>
                <a:lnTo>
                  <a:pt x="82" y="38"/>
                </a:lnTo>
                <a:lnTo>
                  <a:pt x="76" y="40"/>
                </a:lnTo>
                <a:lnTo>
                  <a:pt x="71" y="41"/>
                </a:lnTo>
                <a:lnTo>
                  <a:pt x="67" y="44"/>
                </a:lnTo>
                <a:lnTo>
                  <a:pt x="62" y="46"/>
                </a:lnTo>
                <a:lnTo>
                  <a:pt x="61" y="47"/>
                </a:lnTo>
                <a:lnTo>
                  <a:pt x="59" y="49"/>
                </a:lnTo>
                <a:lnTo>
                  <a:pt x="58" y="51"/>
                </a:lnTo>
                <a:lnTo>
                  <a:pt x="56" y="53"/>
                </a:lnTo>
                <a:lnTo>
                  <a:pt x="55" y="54"/>
                </a:lnTo>
                <a:lnTo>
                  <a:pt x="54" y="57"/>
                </a:lnTo>
                <a:lnTo>
                  <a:pt x="54" y="60"/>
                </a:lnTo>
                <a:lnTo>
                  <a:pt x="54" y="63"/>
                </a:lnTo>
                <a:lnTo>
                  <a:pt x="54" y="67"/>
                </a:lnTo>
                <a:lnTo>
                  <a:pt x="54" y="69"/>
                </a:lnTo>
                <a:lnTo>
                  <a:pt x="54" y="73"/>
                </a:lnTo>
                <a:lnTo>
                  <a:pt x="55" y="75"/>
                </a:lnTo>
                <a:lnTo>
                  <a:pt x="56" y="77"/>
                </a:lnTo>
                <a:lnTo>
                  <a:pt x="57" y="79"/>
                </a:lnTo>
                <a:lnTo>
                  <a:pt x="59" y="81"/>
                </a:lnTo>
                <a:lnTo>
                  <a:pt x="60" y="81"/>
                </a:lnTo>
                <a:lnTo>
                  <a:pt x="61" y="83"/>
                </a:lnTo>
                <a:lnTo>
                  <a:pt x="63" y="84"/>
                </a:lnTo>
                <a:lnTo>
                  <a:pt x="66" y="85"/>
                </a:lnTo>
                <a:lnTo>
                  <a:pt x="68" y="86"/>
                </a:lnTo>
                <a:lnTo>
                  <a:pt x="73" y="87"/>
                </a:lnTo>
                <a:lnTo>
                  <a:pt x="79" y="88"/>
                </a:lnTo>
                <a:lnTo>
                  <a:pt x="78" y="92"/>
                </a:lnTo>
                <a:lnTo>
                  <a:pt x="77" y="95"/>
                </a:lnTo>
                <a:lnTo>
                  <a:pt x="76" y="98"/>
                </a:lnTo>
                <a:lnTo>
                  <a:pt x="75" y="101"/>
                </a:lnTo>
                <a:lnTo>
                  <a:pt x="72" y="102"/>
                </a:lnTo>
                <a:lnTo>
                  <a:pt x="69" y="105"/>
                </a:lnTo>
                <a:lnTo>
                  <a:pt x="68" y="107"/>
                </a:lnTo>
                <a:lnTo>
                  <a:pt x="64" y="109"/>
                </a:lnTo>
                <a:lnTo>
                  <a:pt x="61" y="109"/>
                </a:lnTo>
                <a:lnTo>
                  <a:pt x="58" y="111"/>
                </a:lnTo>
                <a:lnTo>
                  <a:pt x="54" y="112"/>
                </a:lnTo>
                <a:lnTo>
                  <a:pt x="51" y="113"/>
                </a:lnTo>
                <a:lnTo>
                  <a:pt x="44" y="115"/>
                </a:lnTo>
                <a:lnTo>
                  <a:pt x="37" y="117"/>
                </a:lnTo>
                <a:lnTo>
                  <a:pt x="13" y="130"/>
                </a:lnTo>
                <a:lnTo>
                  <a:pt x="12" y="132"/>
                </a:lnTo>
                <a:lnTo>
                  <a:pt x="11" y="133"/>
                </a:lnTo>
                <a:lnTo>
                  <a:pt x="11" y="136"/>
                </a:lnTo>
                <a:lnTo>
                  <a:pt x="11" y="137"/>
                </a:lnTo>
                <a:lnTo>
                  <a:pt x="11" y="143"/>
                </a:lnTo>
                <a:lnTo>
                  <a:pt x="11" y="147"/>
                </a:lnTo>
                <a:lnTo>
                  <a:pt x="11" y="152"/>
                </a:lnTo>
                <a:lnTo>
                  <a:pt x="11" y="157"/>
                </a:lnTo>
                <a:lnTo>
                  <a:pt x="11" y="160"/>
                </a:lnTo>
                <a:lnTo>
                  <a:pt x="11" y="163"/>
                </a:lnTo>
                <a:lnTo>
                  <a:pt x="10" y="164"/>
                </a:lnTo>
                <a:lnTo>
                  <a:pt x="8" y="165"/>
                </a:lnTo>
                <a:lnTo>
                  <a:pt x="6" y="166"/>
                </a:lnTo>
                <a:lnTo>
                  <a:pt x="5" y="168"/>
                </a:lnTo>
                <a:lnTo>
                  <a:pt x="3" y="169"/>
                </a:lnTo>
                <a:lnTo>
                  <a:pt x="1" y="171"/>
                </a:lnTo>
                <a:lnTo>
                  <a:pt x="1" y="171"/>
                </a:lnTo>
                <a:lnTo>
                  <a:pt x="0" y="172"/>
                </a:lnTo>
                <a:lnTo>
                  <a:pt x="0" y="173"/>
                </a:lnTo>
                <a:lnTo>
                  <a:pt x="0" y="174"/>
                </a:lnTo>
                <a:lnTo>
                  <a:pt x="0" y="176"/>
                </a:lnTo>
                <a:lnTo>
                  <a:pt x="0" y="177"/>
                </a:lnTo>
                <a:lnTo>
                  <a:pt x="1" y="178"/>
                </a:lnTo>
                <a:lnTo>
                  <a:pt x="2" y="180"/>
                </a:lnTo>
                <a:lnTo>
                  <a:pt x="4" y="184"/>
                </a:lnTo>
                <a:lnTo>
                  <a:pt x="6" y="187"/>
                </a:lnTo>
                <a:lnTo>
                  <a:pt x="11" y="192"/>
                </a:lnTo>
                <a:lnTo>
                  <a:pt x="14" y="196"/>
                </a:lnTo>
                <a:lnTo>
                  <a:pt x="19" y="200"/>
                </a:lnTo>
                <a:lnTo>
                  <a:pt x="23" y="205"/>
                </a:lnTo>
                <a:lnTo>
                  <a:pt x="32" y="213"/>
                </a:lnTo>
                <a:lnTo>
                  <a:pt x="41" y="220"/>
                </a:lnTo>
                <a:lnTo>
                  <a:pt x="48" y="227"/>
                </a:lnTo>
                <a:lnTo>
                  <a:pt x="54" y="232"/>
                </a:lnTo>
                <a:lnTo>
                  <a:pt x="61" y="230"/>
                </a:lnTo>
                <a:lnTo>
                  <a:pt x="69" y="228"/>
                </a:lnTo>
                <a:lnTo>
                  <a:pt x="75" y="227"/>
                </a:lnTo>
                <a:lnTo>
                  <a:pt x="79" y="226"/>
                </a:lnTo>
                <a:lnTo>
                  <a:pt x="83" y="225"/>
                </a:lnTo>
                <a:lnTo>
                  <a:pt x="88" y="225"/>
                </a:lnTo>
                <a:lnTo>
                  <a:pt x="90" y="225"/>
                </a:lnTo>
                <a:lnTo>
                  <a:pt x="91" y="226"/>
                </a:lnTo>
                <a:lnTo>
                  <a:pt x="94" y="227"/>
                </a:lnTo>
                <a:lnTo>
                  <a:pt x="96" y="228"/>
                </a:lnTo>
                <a:lnTo>
                  <a:pt x="97" y="229"/>
                </a:lnTo>
                <a:lnTo>
                  <a:pt x="98" y="231"/>
                </a:lnTo>
                <a:lnTo>
                  <a:pt x="100" y="233"/>
                </a:lnTo>
                <a:lnTo>
                  <a:pt x="101" y="234"/>
                </a:lnTo>
                <a:lnTo>
                  <a:pt x="103" y="239"/>
                </a:lnTo>
                <a:lnTo>
                  <a:pt x="104" y="243"/>
                </a:lnTo>
                <a:lnTo>
                  <a:pt x="105" y="248"/>
                </a:lnTo>
                <a:lnTo>
                  <a:pt x="105" y="252"/>
                </a:lnTo>
                <a:lnTo>
                  <a:pt x="105" y="253"/>
                </a:lnTo>
                <a:lnTo>
                  <a:pt x="104" y="254"/>
                </a:lnTo>
                <a:lnTo>
                  <a:pt x="103" y="255"/>
                </a:lnTo>
                <a:lnTo>
                  <a:pt x="103" y="257"/>
                </a:lnTo>
                <a:lnTo>
                  <a:pt x="101" y="260"/>
                </a:lnTo>
                <a:lnTo>
                  <a:pt x="98" y="262"/>
                </a:lnTo>
                <a:lnTo>
                  <a:pt x="93" y="267"/>
                </a:lnTo>
                <a:lnTo>
                  <a:pt x="91" y="268"/>
                </a:lnTo>
                <a:lnTo>
                  <a:pt x="93" y="270"/>
                </a:lnTo>
                <a:lnTo>
                  <a:pt x="96" y="271"/>
                </a:lnTo>
                <a:lnTo>
                  <a:pt x="97" y="272"/>
                </a:lnTo>
                <a:lnTo>
                  <a:pt x="100" y="273"/>
                </a:lnTo>
                <a:lnTo>
                  <a:pt x="104" y="274"/>
                </a:lnTo>
                <a:lnTo>
                  <a:pt x="109" y="275"/>
                </a:lnTo>
                <a:lnTo>
                  <a:pt x="112" y="276"/>
                </a:lnTo>
                <a:lnTo>
                  <a:pt x="117" y="278"/>
                </a:lnTo>
                <a:lnTo>
                  <a:pt x="119" y="279"/>
                </a:lnTo>
                <a:lnTo>
                  <a:pt x="121" y="280"/>
                </a:lnTo>
                <a:lnTo>
                  <a:pt x="123" y="281"/>
                </a:lnTo>
                <a:lnTo>
                  <a:pt x="124" y="282"/>
                </a:lnTo>
                <a:lnTo>
                  <a:pt x="125" y="283"/>
                </a:lnTo>
                <a:lnTo>
                  <a:pt x="127" y="285"/>
                </a:lnTo>
                <a:lnTo>
                  <a:pt x="128" y="288"/>
                </a:lnTo>
                <a:lnTo>
                  <a:pt x="129" y="289"/>
                </a:lnTo>
                <a:lnTo>
                  <a:pt x="131" y="296"/>
                </a:lnTo>
                <a:lnTo>
                  <a:pt x="132" y="302"/>
                </a:lnTo>
                <a:lnTo>
                  <a:pt x="136" y="316"/>
                </a:lnTo>
                <a:lnTo>
                  <a:pt x="138" y="326"/>
                </a:lnTo>
                <a:lnTo>
                  <a:pt x="136" y="327"/>
                </a:lnTo>
                <a:lnTo>
                  <a:pt x="134" y="328"/>
                </a:lnTo>
                <a:lnTo>
                  <a:pt x="131" y="330"/>
                </a:lnTo>
                <a:lnTo>
                  <a:pt x="130" y="331"/>
                </a:lnTo>
                <a:lnTo>
                  <a:pt x="127" y="332"/>
                </a:lnTo>
                <a:lnTo>
                  <a:pt x="125" y="334"/>
                </a:lnTo>
                <a:lnTo>
                  <a:pt x="124" y="336"/>
                </a:lnTo>
                <a:lnTo>
                  <a:pt x="123" y="338"/>
                </a:lnTo>
                <a:lnTo>
                  <a:pt x="119" y="343"/>
                </a:lnTo>
                <a:lnTo>
                  <a:pt x="117" y="347"/>
                </a:lnTo>
                <a:lnTo>
                  <a:pt x="115" y="352"/>
                </a:lnTo>
                <a:lnTo>
                  <a:pt x="112" y="358"/>
                </a:lnTo>
                <a:lnTo>
                  <a:pt x="111" y="364"/>
                </a:lnTo>
                <a:lnTo>
                  <a:pt x="110" y="370"/>
                </a:lnTo>
                <a:lnTo>
                  <a:pt x="109" y="376"/>
                </a:lnTo>
                <a:lnTo>
                  <a:pt x="108" y="382"/>
                </a:lnTo>
                <a:lnTo>
                  <a:pt x="108" y="389"/>
                </a:lnTo>
                <a:lnTo>
                  <a:pt x="107" y="395"/>
                </a:lnTo>
                <a:lnTo>
                  <a:pt x="107" y="401"/>
                </a:lnTo>
                <a:lnTo>
                  <a:pt x="107" y="407"/>
                </a:lnTo>
                <a:lnTo>
                  <a:pt x="107" y="411"/>
                </a:lnTo>
                <a:lnTo>
                  <a:pt x="108" y="413"/>
                </a:lnTo>
                <a:lnTo>
                  <a:pt x="108" y="415"/>
                </a:lnTo>
                <a:lnTo>
                  <a:pt x="110" y="418"/>
                </a:lnTo>
                <a:lnTo>
                  <a:pt x="110" y="420"/>
                </a:lnTo>
                <a:lnTo>
                  <a:pt x="112" y="421"/>
                </a:lnTo>
                <a:lnTo>
                  <a:pt x="113" y="423"/>
                </a:lnTo>
                <a:lnTo>
                  <a:pt x="115" y="424"/>
                </a:lnTo>
                <a:lnTo>
                  <a:pt x="118" y="427"/>
                </a:lnTo>
                <a:lnTo>
                  <a:pt x="122" y="430"/>
                </a:lnTo>
                <a:lnTo>
                  <a:pt x="123" y="431"/>
                </a:lnTo>
                <a:lnTo>
                  <a:pt x="124" y="433"/>
                </a:lnTo>
                <a:lnTo>
                  <a:pt x="125" y="434"/>
                </a:lnTo>
                <a:lnTo>
                  <a:pt x="126" y="436"/>
                </a:lnTo>
                <a:lnTo>
                  <a:pt x="127" y="440"/>
                </a:lnTo>
                <a:lnTo>
                  <a:pt x="127" y="444"/>
                </a:lnTo>
                <a:lnTo>
                  <a:pt x="126" y="448"/>
                </a:lnTo>
                <a:lnTo>
                  <a:pt x="126" y="454"/>
                </a:lnTo>
                <a:lnTo>
                  <a:pt x="125" y="462"/>
                </a:lnTo>
                <a:lnTo>
                  <a:pt x="124" y="472"/>
                </a:lnTo>
                <a:lnTo>
                  <a:pt x="127" y="472"/>
                </a:lnTo>
                <a:lnTo>
                  <a:pt x="130" y="473"/>
                </a:lnTo>
                <a:lnTo>
                  <a:pt x="132" y="474"/>
                </a:lnTo>
                <a:lnTo>
                  <a:pt x="135" y="474"/>
                </a:lnTo>
                <a:lnTo>
                  <a:pt x="140" y="476"/>
                </a:lnTo>
                <a:lnTo>
                  <a:pt x="144" y="479"/>
                </a:lnTo>
                <a:lnTo>
                  <a:pt x="149" y="482"/>
                </a:lnTo>
                <a:lnTo>
                  <a:pt x="153" y="484"/>
                </a:lnTo>
                <a:lnTo>
                  <a:pt x="157" y="488"/>
                </a:lnTo>
                <a:lnTo>
                  <a:pt x="161" y="490"/>
                </a:lnTo>
                <a:lnTo>
                  <a:pt x="165" y="494"/>
                </a:lnTo>
                <a:lnTo>
                  <a:pt x="169" y="496"/>
                </a:lnTo>
                <a:lnTo>
                  <a:pt x="173" y="500"/>
                </a:lnTo>
                <a:lnTo>
                  <a:pt x="178" y="503"/>
                </a:lnTo>
                <a:lnTo>
                  <a:pt x="183" y="504"/>
                </a:lnTo>
                <a:lnTo>
                  <a:pt x="188" y="506"/>
                </a:lnTo>
                <a:lnTo>
                  <a:pt x="191" y="506"/>
                </a:lnTo>
                <a:lnTo>
                  <a:pt x="193" y="507"/>
                </a:lnTo>
                <a:lnTo>
                  <a:pt x="197" y="507"/>
                </a:lnTo>
                <a:lnTo>
                  <a:pt x="199" y="507"/>
                </a:lnTo>
                <a:lnTo>
                  <a:pt x="202" y="507"/>
                </a:lnTo>
                <a:lnTo>
                  <a:pt x="205" y="506"/>
                </a:lnTo>
                <a:lnTo>
                  <a:pt x="207" y="505"/>
                </a:lnTo>
                <a:lnTo>
                  <a:pt x="210" y="503"/>
                </a:lnTo>
                <a:lnTo>
                  <a:pt x="213" y="502"/>
                </a:lnTo>
                <a:lnTo>
                  <a:pt x="214" y="500"/>
                </a:lnTo>
                <a:lnTo>
                  <a:pt x="217" y="497"/>
                </a:lnTo>
                <a:lnTo>
                  <a:pt x="219" y="496"/>
                </a:lnTo>
                <a:lnTo>
                  <a:pt x="222" y="491"/>
                </a:lnTo>
                <a:lnTo>
                  <a:pt x="226" y="487"/>
                </a:lnTo>
                <a:lnTo>
                  <a:pt x="228" y="486"/>
                </a:lnTo>
                <a:lnTo>
                  <a:pt x="229" y="484"/>
                </a:lnTo>
                <a:lnTo>
                  <a:pt x="231" y="484"/>
                </a:lnTo>
                <a:lnTo>
                  <a:pt x="233" y="483"/>
                </a:lnTo>
                <a:lnTo>
                  <a:pt x="238" y="484"/>
                </a:lnTo>
                <a:lnTo>
                  <a:pt x="242" y="484"/>
                </a:lnTo>
                <a:lnTo>
                  <a:pt x="244" y="484"/>
                </a:lnTo>
                <a:lnTo>
                  <a:pt x="246" y="484"/>
                </a:lnTo>
                <a:lnTo>
                  <a:pt x="248" y="484"/>
                </a:lnTo>
                <a:lnTo>
                  <a:pt x="250" y="483"/>
                </a:lnTo>
                <a:lnTo>
                  <a:pt x="255" y="482"/>
                </a:lnTo>
                <a:lnTo>
                  <a:pt x="263" y="478"/>
                </a:lnTo>
                <a:lnTo>
                  <a:pt x="275" y="474"/>
                </a:lnTo>
                <a:lnTo>
                  <a:pt x="289" y="469"/>
                </a:lnTo>
                <a:lnTo>
                  <a:pt x="301" y="464"/>
                </a:lnTo>
                <a:lnTo>
                  <a:pt x="313" y="461"/>
                </a:lnTo>
                <a:lnTo>
                  <a:pt x="321" y="457"/>
                </a:lnTo>
                <a:lnTo>
                  <a:pt x="324" y="456"/>
                </a:lnTo>
                <a:lnTo>
                  <a:pt x="329" y="456"/>
                </a:lnTo>
                <a:lnTo>
                  <a:pt x="333" y="457"/>
                </a:lnTo>
                <a:lnTo>
                  <a:pt x="338" y="458"/>
                </a:lnTo>
                <a:lnTo>
                  <a:pt x="343" y="460"/>
                </a:lnTo>
                <a:lnTo>
                  <a:pt x="347" y="462"/>
                </a:lnTo>
                <a:lnTo>
                  <a:pt x="352" y="462"/>
                </a:lnTo>
                <a:lnTo>
                  <a:pt x="357" y="463"/>
                </a:lnTo>
                <a:lnTo>
                  <a:pt x="362" y="46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6" name=""/>
          <p:cNvSpPr/>
          <p:nvPr/>
        </p:nvSpPr>
        <p:spPr>
          <a:xfrm>
            <a:off x="2671920" y="-76320"/>
            <a:ext cx="120600" cy="71640"/>
          </a:xfrm>
          <a:custGeom>
            <a:avLst/>
            <a:gdLst/>
            <a:ahLst/>
            <a:rect l="l" t="t" r="r" b="b"/>
            <a:pathLst>
              <a:path w="76" h="45">
                <a:moveTo>
                  <a:pt x="76" y="36"/>
                </a:moveTo>
                <a:lnTo>
                  <a:pt x="76" y="36"/>
                </a:lnTo>
                <a:lnTo>
                  <a:pt x="73" y="36"/>
                </a:lnTo>
                <a:lnTo>
                  <a:pt x="71" y="35"/>
                </a:lnTo>
                <a:lnTo>
                  <a:pt x="68" y="35"/>
                </a:lnTo>
                <a:lnTo>
                  <a:pt x="66" y="34"/>
                </a:lnTo>
                <a:lnTo>
                  <a:pt x="61" y="33"/>
                </a:lnTo>
                <a:lnTo>
                  <a:pt x="57" y="31"/>
                </a:lnTo>
                <a:lnTo>
                  <a:pt x="52" y="29"/>
                </a:lnTo>
                <a:lnTo>
                  <a:pt x="49" y="26"/>
                </a:lnTo>
                <a:lnTo>
                  <a:pt x="45" y="23"/>
                </a:lnTo>
                <a:lnTo>
                  <a:pt x="41" y="20"/>
                </a:lnTo>
                <a:lnTo>
                  <a:pt x="37" y="16"/>
                </a:lnTo>
                <a:lnTo>
                  <a:pt x="32" y="14"/>
                </a:lnTo>
                <a:lnTo>
                  <a:pt x="28" y="10"/>
                </a:lnTo>
                <a:lnTo>
                  <a:pt x="24" y="8"/>
                </a:lnTo>
                <a:lnTo>
                  <a:pt x="18" y="5"/>
                </a:lnTo>
                <a:lnTo>
                  <a:pt x="13" y="2"/>
                </a:lnTo>
                <a:lnTo>
                  <a:pt x="10" y="2"/>
                </a:lnTo>
                <a:lnTo>
                  <a:pt x="8" y="1"/>
                </a:lnTo>
                <a:lnTo>
                  <a:pt x="4" y="0"/>
                </a:lnTo>
                <a:lnTo>
                  <a:pt x="1" y="0"/>
                </a:lnTo>
                <a:lnTo>
                  <a:pt x="0" y="9"/>
                </a:lnTo>
                <a:lnTo>
                  <a:pt x="3" y="10"/>
                </a:lnTo>
                <a:lnTo>
                  <a:pt x="5" y="10"/>
                </a:lnTo>
                <a:lnTo>
                  <a:pt x="8" y="11"/>
                </a:lnTo>
                <a:lnTo>
                  <a:pt x="10" y="12"/>
                </a:lnTo>
                <a:lnTo>
                  <a:pt x="14" y="14"/>
                </a:lnTo>
                <a:lnTo>
                  <a:pt x="18" y="16"/>
                </a:lnTo>
                <a:lnTo>
                  <a:pt x="23" y="18"/>
                </a:lnTo>
                <a:lnTo>
                  <a:pt x="26" y="22"/>
                </a:lnTo>
                <a:lnTo>
                  <a:pt x="31" y="25"/>
                </a:lnTo>
                <a:lnTo>
                  <a:pt x="34" y="28"/>
                </a:lnTo>
                <a:lnTo>
                  <a:pt x="38" y="31"/>
                </a:lnTo>
                <a:lnTo>
                  <a:pt x="43" y="34"/>
                </a:lnTo>
                <a:lnTo>
                  <a:pt x="47" y="37"/>
                </a:lnTo>
                <a:lnTo>
                  <a:pt x="52" y="40"/>
                </a:lnTo>
                <a:lnTo>
                  <a:pt x="57" y="43"/>
                </a:lnTo>
                <a:lnTo>
                  <a:pt x="63" y="43"/>
                </a:lnTo>
                <a:lnTo>
                  <a:pt x="66" y="44"/>
                </a:lnTo>
                <a:lnTo>
                  <a:pt x="69" y="45"/>
                </a:lnTo>
                <a:lnTo>
                  <a:pt x="72" y="45"/>
                </a:lnTo>
                <a:lnTo>
                  <a:pt x="76" y="45"/>
                </a:lnTo>
                <a:lnTo>
                  <a:pt x="76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7" name=""/>
          <p:cNvSpPr/>
          <p:nvPr/>
        </p:nvSpPr>
        <p:spPr>
          <a:xfrm>
            <a:off x="2792520" y="-57240"/>
            <a:ext cx="54000" cy="52560"/>
          </a:xfrm>
          <a:custGeom>
            <a:avLst/>
            <a:gdLst/>
            <a:ahLst/>
            <a:rect l="l" t="t" r="r" b="b"/>
            <a:pathLst>
              <a:path w="34" h="33">
                <a:moveTo>
                  <a:pt x="34" y="0"/>
                </a:moveTo>
                <a:lnTo>
                  <a:pt x="34" y="0"/>
                </a:lnTo>
                <a:lnTo>
                  <a:pt x="31" y="0"/>
                </a:lnTo>
                <a:lnTo>
                  <a:pt x="28" y="1"/>
                </a:lnTo>
                <a:lnTo>
                  <a:pt x="25" y="2"/>
                </a:lnTo>
                <a:lnTo>
                  <a:pt x="24" y="5"/>
                </a:lnTo>
                <a:lnTo>
                  <a:pt x="19" y="8"/>
                </a:lnTo>
                <a:lnTo>
                  <a:pt x="16" y="13"/>
                </a:lnTo>
                <a:lnTo>
                  <a:pt x="13" y="15"/>
                </a:lnTo>
                <a:lnTo>
                  <a:pt x="11" y="17"/>
                </a:lnTo>
                <a:lnTo>
                  <a:pt x="10" y="19"/>
                </a:lnTo>
                <a:lnTo>
                  <a:pt x="8" y="20"/>
                </a:lnTo>
                <a:lnTo>
                  <a:pt x="5" y="21"/>
                </a:lnTo>
                <a:lnTo>
                  <a:pt x="4" y="22"/>
                </a:lnTo>
                <a:lnTo>
                  <a:pt x="2" y="22"/>
                </a:lnTo>
                <a:lnTo>
                  <a:pt x="0" y="23"/>
                </a:lnTo>
                <a:lnTo>
                  <a:pt x="0" y="33"/>
                </a:lnTo>
                <a:lnTo>
                  <a:pt x="4" y="33"/>
                </a:lnTo>
                <a:lnTo>
                  <a:pt x="8" y="32"/>
                </a:lnTo>
                <a:lnTo>
                  <a:pt x="10" y="30"/>
                </a:lnTo>
                <a:lnTo>
                  <a:pt x="14" y="28"/>
                </a:lnTo>
                <a:lnTo>
                  <a:pt x="17" y="27"/>
                </a:lnTo>
                <a:lnTo>
                  <a:pt x="19" y="24"/>
                </a:lnTo>
                <a:lnTo>
                  <a:pt x="22" y="21"/>
                </a:lnTo>
                <a:lnTo>
                  <a:pt x="24" y="20"/>
                </a:lnTo>
                <a:lnTo>
                  <a:pt x="27" y="15"/>
                </a:lnTo>
                <a:lnTo>
                  <a:pt x="31" y="12"/>
                </a:lnTo>
                <a:lnTo>
                  <a:pt x="32" y="10"/>
                </a:lnTo>
                <a:lnTo>
                  <a:pt x="33" y="9"/>
                </a:lnTo>
                <a:lnTo>
                  <a:pt x="34" y="9"/>
                </a:lnTo>
                <a:lnTo>
                  <a:pt x="3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8" name=""/>
          <p:cNvSpPr/>
          <p:nvPr/>
        </p:nvSpPr>
        <p:spPr>
          <a:xfrm>
            <a:off x="1387440" y="628560"/>
            <a:ext cx="55440" cy="27000"/>
          </a:xfrm>
          <a:custGeom>
            <a:avLst/>
            <a:gdLst/>
            <a:ahLst/>
            <a:rect l="l" t="t" r="r" b="b"/>
            <a:pathLst>
              <a:path w="35" h="17">
                <a:moveTo>
                  <a:pt x="5" y="10"/>
                </a:moveTo>
                <a:lnTo>
                  <a:pt x="0" y="5"/>
                </a:lnTo>
                <a:lnTo>
                  <a:pt x="1" y="8"/>
                </a:lnTo>
                <a:lnTo>
                  <a:pt x="2" y="11"/>
                </a:lnTo>
                <a:lnTo>
                  <a:pt x="4" y="14"/>
                </a:lnTo>
                <a:lnTo>
                  <a:pt x="7" y="15"/>
                </a:lnTo>
                <a:lnTo>
                  <a:pt x="9" y="16"/>
                </a:lnTo>
                <a:lnTo>
                  <a:pt x="12" y="16"/>
                </a:lnTo>
                <a:lnTo>
                  <a:pt x="15" y="17"/>
                </a:lnTo>
                <a:lnTo>
                  <a:pt x="17" y="17"/>
                </a:lnTo>
                <a:lnTo>
                  <a:pt x="22" y="17"/>
                </a:lnTo>
                <a:lnTo>
                  <a:pt x="27" y="16"/>
                </a:lnTo>
                <a:lnTo>
                  <a:pt x="32" y="16"/>
                </a:lnTo>
                <a:lnTo>
                  <a:pt x="35" y="15"/>
                </a:lnTo>
                <a:lnTo>
                  <a:pt x="32" y="5"/>
                </a:lnTo>
                <a:lnTo>
                  <a:pt x="30" y="6"/>
                </a:lnTo>
                <a:lnTo>
                  <a:pt x="26" y="7"/>
                </a:lnTo>
                <a:lnTo>
                  <a:pt x="21" y="7"/>
                </a:lnTo>
                <a:lnTo>
                  <a:pt x="17" y="7"/>
                </a:lnTo>
                <a:lnTo>
                  <a:pt x="16" y="7"/>
                </a:lnTo>
                <a:lnTo>
                  <a:pt x="14" y="7"/>
                </a:lnTo>
                <a:lnTo>
                  <a:pt x="12" y="6"/>
                </a:lnTo>
                <a:lnTo>
                  <a:pt x="11" y="6"/>
                </a:lnTo>
                <a:lnTo>
                  <a:pt x="10" y="6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79" name=""/>
          <p:cNvSpPr/>
          <p:nvPr/>
        </p:nvSpPr>
        <p:spPr>
          <a:xfrm>
            <a:off x="1382760" y="628560"/>
            <a:ext cx="12600" cy="15840"/>
          </a:xfrm>
          <a:custGeom>
            <a:avLst/>
            <a:gdLst/>
            <a:ahLst/>
            <a:rect l="l" t="t" r="r" b="b"/>
            <a:pathLst>
              <a:path w="8" h="10">
                <a:moveTo>
                  <a:pt x="0" y="10"/>
                </a:moveTo>
                <a:lnTo>
                  <a:pt x="0" y="10"/>
                </a:lnTo>
                <a:lnTo>
                  <a:pt x="5" y="10"/>
                </a:lnTo>
                <a:lnTo>
                  <a:pt x="8" y="10"/>
                </a:lnTo>
                <a:lnTo>
                  <a:pt x="8" y="0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0" name=""/>
          <p:cNvSpPr/>
          <p:nvPr/>
        </p:nvSpPr>
        <p:spPr>
          <a:xfrm>
            <a:off x="1335240" y="628560"/>
            <a:ext cx="47520" cy="27000"/>
          </a:xfrm>
          <a:custGeom>
            <a:avLst/>
            <a:gdLst/>
            <a:ahLst/>
            <a:rect l="l" t="t" r="r" b="b"/>
            <a:pathLst>
              <a:path w="30" h="17">
                <a:moveTo>
                  <a:pt x="10" y="13"/>
                </a:moveTo>
                <a:lnTo>
                  <a:pt x="5" y="17"/>
                </a:lnTo>
                <a:lnTo>
                  <a:pt x="10" y="16"/>
                </a:lnTo>
                <a:lnTo>
                  <a:pt x="14" y="15"/>
                </a:lnTo>
                <a:lnTo>
                  <a:pt x="17" y="14"/>
                </a:lnTo>
                <a:lnTo>
                  <a:pt x="20" y="13"/>
                </a:lnTo>
                <a:lnTo>
                  <a:pt x="23" y="12"/>
                </a:lnTo>
                <a:lnTo>
                  <a:pt x="25" y="11"/>
                </a:lnTo>
                <a:lnTo>
                  <a:pt x="28" y="10"/>
                </a:lnTo>
                <a:lnTo>
                  <a:pt x="30" y="10"/>
                </a:lnTo>
                <a:lnTo>
                  <a:pt x="30" y="0"/>
                </a:lnTo>
                <a:lnTo>
                  <a:pt x="25" y="0"/>
                </a:lnTo>
                <a:lnTo>
                  <a:pt x="22" y="1"/>
                </a:lnTo>
                <a:lnTo>
                  <a:pt x="18" y="2"/>
                </a:lnTo>
                <a:lnTo>
                  <a:pt x="16" y="3"/>
                </a:lnTo>
                <a:lnTo>
                  <a:pt x="13" y="5"/>
                </a:lnTo>
                <a:lnTo>
                  <a:pt x="10" y="6"/>
                </a:lnTo>
                <a:lnTo>
                  <a:pt x="8" y="7"/>
                </a:lnTo>
                <a:lnTo>
                  <a:pt x="5" y="7"/>
                </a:lnTo>
                <a:lnTo>
                  <a:pt x="0" y="10"/>
                </a:lnTo>
                <a:lnTo>
                  <a:pt x="10" y="1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1" name=""/>
          <p:cNvSpPr/>
          <p:nvPr/>
        </p:nvSpPr>
        <p:spPr>
          <a:xfrm>
            <a:off x="1192320" y="644400"/>
            <a:ext cx="158760" cy="66960"/>
          </a:xfrm>
          <a:custGeom>
            <a:avLst/>
            <a:gdLst/>
            <a:ahLst/>
            <a:rect l="l" t="t" r="r" b="b"/>
            <a:pathLst>
              <a:path w="100" h="42">
                <a:moveTo>
                  <a:pt x="4" y="42"/>
                </a:moveTo>
                <a:lnTo>
                  <a:pt x="4" y="42"/>
                </a:lnTo>
                <a:lnTo>
                  <a:pt x="9" y="40"/>
                </a:lnTo>
                <a:lnTo>
                  <a:pt x="14" y="38"/>
                </a:lnTo>
                <a:lnTo>
                  <a:pt x="20" y="36"/>
                </a:lnTo>
                <a:lnTo>
                  <a:pt x="26" y="35"/>
                </a:lnTo>
                <a:lnTo>
                  <a:pt x="41" y="33"/>
                </a:lnTo>
                <a:lnTo>
                  <a:pt x="56" y="29"/>
                </a:lnTo>
                <a:lnTo>
                  <a:pt x="63" y="28"/>
                </a:lnTo>
                <a:lnTo>
                  <a:pt x="70" y="26"/>
                </a:lnTo>
                <a:lnTo>
                  <a:pt x="77" y="24"/>
                </a:lnTo>
                <a:lnTo>
                  <a:pt x="83" y="21"/>
                </a:lnTo>
                <a:lnTo>
                  <a:pt x="86" y="19"/>
                </a:lnTo>
                <a:lnTo>
                  <a:pt x="89" y="18"/>
                </a:lnTo>
                <a:lnTo>
                  <a:pt x="91" y="15"/>
                </a:lnTo>
                <a:lnTo>
                  <a:pt x="94" y="14"/>
                </a:lnTo>
                <a:lnTo>
                  <a:pt x="96" y="11"/>
                </a:lnTo>
                <a:lnTo>
                  <a:pt x="97" y="8"/>
                </a:lnTo>
                <a:lnTo>
                  <a:pt x="99" y="5"/>
                </a:lnTo>
                <a:lnTo>
                  <a:pt x="100" y="2"/>
                </a:lnTo>
                <a:lnTo>
                  <a:pt x="90" y="0"/>
                </a:lnTo>
                <a:lnTo>
                  <a:pt x="89" y="1"/>
                </a:lnTo>
                <a:lnTo>
                  <a:pt x="88" y="3"/>
                </a:lnTo>
                <a:lnTo>
                  <a:pt x="87" y="5"/>
                </a:lnTo>
                <a:lnTo>
                  <a:pt x="86" y="7"/>
                </a:lnTo>
                <a:lnTo>
                  <a:pt x="84" y="7"/>
                </a:lnTo>
                <a:lnTo>
                  <a:pt x="83" y="9"/>
                </a:lnTo>
                <a:lnTo>
                  <a:pt x="80" y="11"/>
                </a:lnTo>
                <a:lnTo>
                  <a:pt x="78" y="12"/>
                </a:lnTo>
                <a:lnTo>
                  <a:pt x="73" y="14"/>
                </a:lnTo>
                <a:lnTo>
                  <a:pt x="67" y="16"/>
                </a:lnTo>
                <a:lnTo>
                  <a:pt x="60" y="18"/>
                </a:lnTo>
                <a:lnTo>
                  <a:pt x="53" y="20"/>
                </a:lnTo>
                <a:lnTo>
                  <a:pt x="38" y="22"/>
                </a:lnTo>
                <a:lnTo>
                  <a:pt x="25" y="25"/>
                </a:lnTo>
                <a:lnTo>
                  <a:pt x="18" y="27"/>
                </a:lnTo>
                <a:lnTo>
                  <a:pt x="11" y="28"/>
                </a:lnTo>
                <a:lnTo>
                  <a:pt x="5" y="30"/>
                </a:lnTo>
                <a:lnTo>
                  <a:pt x="0" y="33"/>
                </a:lnTo>
                <a:lnTo>
                  <a:pt x="4" y="4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0160" bIns="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2" name=""/>
          <p:cNvSpPr/>
          <p:nvPr/>
        </p:nvSpPr>
        <p:spPr>
          <a:xfrm>
            <a:off x="1149480" y="696960"/>
            <a:ext cx="50760" cy="27000"/>
          </a:xfrm>
          <a:custGeom>
            <a:avLst/>
            <a:gdLst/>
            <a:ahLst/>
            <a:rect l="l" t="t" r="r" b="b"/>
            <a:pathLst>
              <a:path w="32" h="17">
                <a:moveTo>
                  <a:pt x="10" y="17"/>
                </a:moveTo>
                <a:lnTo>
                  <a:pt x="10" y="17"/>
                </a:lnTo>
                <a:lnTo>
                  <a:pt x="11" y="17"/>
                </a:lnTo>
                <a:lnTo>
                  <a:pt x="12" y="17"/>
                </a:lnTo>
                <a:lnTo>
                  <a:pt x="14" y="15"/>
                </a:lnTo>
                <a:lnTo>
                  <a:pt x="18" y="14"/>
                </a:lnTo>
                <a:lnTo>
                  <a:pt x="25" y="11"/>
                </a:lnTo>
                <a:lnTo>
                  <a:pt x="32" y="10"/>
                </a:lnTo>
                <a:lnTo>
                  <a:pt x="28" y="0"/>
                </a:lnTo>
                <a:lnTo>
                  <a:pt x="21" y="2"/>
                </a:lnTo>
                <a:lnTo>
                  <a:pt x="14" y="4"/>
                </a:lnTo>
                <a:lnTo>
                  <a:pt x="11" y="5"/>
                </a:lnTo>
                <a:lnTo>
                  <a:pt x="7" y="7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1" y="12"/>
                </a:lnTo>
                <a:lnTo>
                  <a:pt x="0" y="13"/>
                </a:lnTo>
                <a:lnTo>
                  <a:pt x="10" y="1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3" name=""/>
          <p:cNvSpPr/>
          <p:nvPr/>
        </p:nvSpPr>
        <p:spPr>
          <a:xfrm>
            <a:off x="1131840" y="717480"/>
            <a:ext cx="31680" cy="36720"/>
          </a:xfrm>
          <a:custGeom>
            <a:avLst/>
            <a:gdLst/>
            <a:ahLst/>
            <a:rect l="l" t="t" r="r" b="b"/>
            <a:pathLst>
              <a:path w="20" h="23">
                <a:moveTo>
                  <a:pt x="6" y="22"/>
                </a:moveTo>
                <a:lnTo>
                  <a:pt x="5" y="23"/>
                </a:lnTo>
                <a:lnTo>
                  <a:pt x="7" y="22"/>
                </a:lnTo>
                <a:lnTo>
                  <a:pt x="8" y="21"/>
                </a:lnTo>
                <a:lnTo>
                  <a:pt x="10" y="21"/>
                </a:lnTo>
                <a:lnTo>
                  <a:pt x="12" y="19"/>
                </a:lnTo>
                <a:lnTo>
                  <a:pt x="14" y="16"/>
                </a:lnTo>
                <a:lnTo>
                  <a:pt x="16" y="13"/>
                </a:lnTo>
                <a:lnTo>
                  <a:pt x="18" y="7"/>
                </a:lnTo>
                <a:lnTo>
                  <a:pt x="20" y="3"/>
                </a:lnTo>
                <a:lnTo>
                  <a:pt x="10" y="0"/>
                </a:lnTo>
                <a:lnTo>
                  <a:pt x="8" y="4"/>
                </a:lnTo>
                <a:lnTo>
                  <a:pt x="7" y="8"/>
                </a:lnTo>
                <a:lnTo>
                  <a:pt x="6" y="10"/>
                </a:lnTo>
                <a:lnTo>
                  <a:pt x="4" y="12"/>
                </a:lnTo>
                <a:lnTo>
                  <a:pt x="3" y="12"/>
                </a:lnTo>
                <a:lnTo>
                  <a:pt x="3" y="13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6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4" name=""/>
          <p:cNvSpPr/>
          <p:nvPr/>
        </p:nvSpPr>
        <p:spPr>
          <a:xfrm>
            <a:off x="1090440" y="741240"/>
            <a:ext cx="51120" cy="23760"/>
          </a:xfrm>
          <a:custGeom>
            <a:avLst/>
            <a:gdLst/>
            <a:ahLst/>
            <a:rect l="l" t="t" r="r" b="b"/>
            <a:pathLst>
              <a:path w="32" h="15">
                <a:moveTo>
                  <a:pt x="7" y="15"/>
                </a:moveTo>
                <a:lnTo>
                  <a:pt x="7" y="15"/>
                </a:lnTo>
                <a:lnTo>
                  <a:pt x="8" y="14"/>
                </a:lnTo>
                <a:lnTo>
                  <a:pt x="9" y="13"/>
                </a:lnTo>
                <a:lnTo>
                  <a:pt x="10" y="13"/>
                </a:lnTo>
                <a:lnTo>
                  <a:pt x="11" y="13"/>
                </a:lnTo>
                <a:lnTo>
                  <a:pt x="15" y="12"/>
                </a:lnTo>
                <a:lnTo>
                  <a:pt x="18" y="11"/>
                </a:lnTo>
                <a:lnTo>
                  <a:pt x="22" y="11"/>
                </a:lnTo>
                <a:lnTo>
                  <a:pt x="25" y="10"/>
                </a:lnTo>
                <a:lnTo>
                  <a:pt x="29" y="9"/>
                </a:lnTo>
                <a:lnTo>
                  <a:pt x="32" y="7"/>
                </a:lnTo>
                <a:lnTo>
                  <a:pt x="26" y="0"/>
                </a:lnTo>
                <a:lnTo>
                  <a:pt x="25" y="1"/>
                </a:lnTo>
                <a:lnTo>
                  <a:pt x="23" y="1"/>
                </a:lnTo>
                <a:lnTo>
                  <a:pt x="20" y="2"/>
                </a:lnTo>
                <a:lnTo>
                  <a:pt x="16" y="2"/>
                </a:lnTo>
                <a:lnTo>
                  <a:pt x="12" y="3"/>
                </a:lnTo>
                <a:lnTo>
                  <a:pt x="8" y="4"/>
                </a:lnTo>
                <a:lnTo>
                  <a:pt x="6" y="5"/>
                </a:lnTo>
                <a:lnTo>
                  <a:pt x="4" y="6"/>
                </a:lnTo>
                <a:lnTo>
                  <a:pt x="2" y="7"/>
                </a:lnTo>
                <a:lnTo>
                  <a:pt x="0" y="8"/>
                </a:lnTo>
                <a:lnTo>
                  <a:pt x="7" y="1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5" name=""/>
          <p:cNvSpPr/>
          <p:nvPr/>
        </p:nvSpPr>
        <p:spPr>
          <a:xfrm>
            <a:off x="1079640" y="754200"/>
            <a:ext cx="21960" cy="42840"/>
          </a:xfrm>
          <a:custGeom>
            <a:avLst/>
            <a:gdLst/>
            <a:ahLst/>
            <a:rect l="l" t="t" r="r" b="b"/>
            <a:pathLst>
              <a:path w="14" h="27">
                <a:moveTo>
                  <a:pt x="10" y="22"/>
                </a:moveTo>
                <a:lnTo>
                  <a:pt x="9" y="27"/>
                </a:lnTo>
                <a:lnTo>
                  <a:pt x="10" y="25"/>
                </a:lnTo>
                <a:lnTo>
                  <a:pt x="11" y="23"/>
                </a:lnTo>
                <a:lnTo>
                  <a:pt x="12" y="22"/>
                </a:lnTo>
                <a:lnTo>
                  <a:pt x="12" y="19"/>
                </a:lnTo>
                <a:lnTo>
                  <a:pt x="13" y="16"/>
                </a:lnTo>
                <a:lnTo>
                  <a:pt x="13" y="13"/>
                </a:lnTo>
                <a:lnTo>
                  <a:pt x="13" y="11"/>
                </a:lnTo>
                <a:lnTo>
                  <a:pt x="13" y="9"/>
                </a:lnTo>
                <a:lnTo>
                  <a:pt x="13" y="8"/>
                </a:lnTo>
                <a:lnTo>
                  <a:pt x="14" y="8"/>
                </a:lnTo>
                <a:lnTo>
                  <a:pt x="14" y="7"/>
                </a:lnTo>
                <a:lnTo>
                  <a:pt x="7" y="0"/>
                </a:lnTo>
                <a:lnTo>
                  <a:pt x="5" y="2"/>
                </a:lnTo>
                <a:lnTo>
                  <a:pt x="4" y="4"/>
                </a:lnTo>
                <a:lnTo>
                  <a:pt x="3" y="5"/>
                </a:lnTo>
                <a:lnTo>
                  <a:pt x="3" y="7"/>
                </a:lnTo>
                <a:lnTo>
                  <a:pt x="3" y="10"/>
                </a:lnTo>
                <a:lnTo>
                  <a:pt x="3" y="12"/>
                </a:lnTo>
                <a:lnTo>
                  <a:pt x="3" y="16"/>
                </a:lnTo>
                <a:lnTo>
                  <a:pt x="3" y="18"/>
                </a:lnTo>
                <a:lnTo>
                  <a:pt x="2" y="19"/>
                </a:lnTo>
                <a:lnTo>
                  <a:pt x="2" y="20"/>
                </a:lnTo>
                <a:lnTo>
                  <a:pt x="0" y="23"/>
                </a:lnTo>
                <a:lnTo>
                  <a:pt x="10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6" name=""/>
          <p:cNvSpPr/>
          <p:nvPr/>
        </p:nvSpPr>
        <p:spPr>
          <a:xfrm>
            <a:off x="1079640" y="789120"/>
            <a:ext cx="792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1"/>
                </a:moveTo>
                <a:lnTo>
                  <a:pt x="5" y="0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7" name=""/>
          <p:cNvSpPr/>
          <p:nvPr/>
        </p:nvSpPr>
        <p:spPr>
          <a:xfrm>
            <a:off x="1079640" y="789120"/>
            <a:ext cx="19080" cy="48960"/>
          </a:xfrm>
          <a:custGeom>
            <a:avLst/>
            <a:gdLst/>
            <a:ahLst/>
            <a:rect l="l" t="t" r="r" b="b"/>
            <a:pathLst>
              <a:path w="12" h="31">
                <a:moveTo>
                  <a:pt x="9" y="31"/>
                </a:moveTo>
                <a:lnTo>
                  <a:pt x="12" y="25"/>
                </a:lnTo>
                <a:lnTo>
                  <a:pt x="10" y="0"/>
                </a:lnTo>
                <a:lnTo>
                  <a:pt x="0" y="1"/>
                </a:lnTo>
                <a:lnTo>
                  <a:pt x="2" y="26"/>
                </a:lnTo>
                <a:lnTo>
                  <a:pt x="9" y="3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8" name=""/>
          <p:cNvSpPr/>
          <p:nvPr/>
        </p:nvSpPr>
        <p:spPr>
          <a:xfrm>
            <a:off x="1087560" y="822240"/>
            <a:ext cx="288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89" name=""/>
          <p:cNvSpPr/>
          <p:nvPr/>
        </p:nvSpPr>
        <p:spPr>
          <a:xfrm>
            <a:off x="1055520" y="822240"/>
            <a:ext cx="36720" cy="106560"/>
          </a:xfrm>
          <a:custGeom>
            <a:avLst/>
            <a:gdLst/>
            <a:ahLst/>
            <a:rect l="l" t="t" r="r" b="b"/>
            <a:pathLst>
              <a:path w="23" h="67">
                <a:moveTo>
                  <a:pt x="11" y="67"/>
                </a:moveTo>
                <a:lnTo>
                  <a:pt x="12" y="63"/>
                </a:lnTo>
                <a:lnTo>
                  <a:pt x="11" y="54"/>
                </a:lnTo>
                <a:lnTo>
                  <a:pt x="10" y="47"/>
                </a:lnTo>
                <a:lnTo>
                  <a:pt x="10" y="40"/>
                </a:lnTo>
                <a:lnTo>
                  <a:pt x="11" y="34"/>
                </a:lnTo>
                <a:lnTo>
                  <a:pt x="11" y="30"/>
                </a:lnTo>
                <a:lnTo>
                  <a:pt x="13" y="24"/>
                </a:lnTo>
                <a:lnTo>
                  <a:pt x="14" y="21"/>
                </a:lnTo>
                <a:lnTo>
                  <a:pt x="15" y="18"/>
                </a:lnTo>
                <a:lnTo>
                  <a:pt x="17" y="16"/>
                </a:lnTo>
                <a:lnTo>
                  <a:pt x="18" y="14"/>
                </a:lnTo>
                <a:lnTo>
                  <a:pt x="20" y="12"/>
                </a:lnTo>
                <a:lnTo>
                  <a:pt x="21" y="10"/>
                </a:lnTo>
                <a:lnTo>
                  <a:pt x="23" y="10"/>
                </a:lnTo>
                <a:lnTo>
                  <a:pt x="19" y="0"/>
                </a:lnTo>
                <a:lnTo>
                  <a:pt x="17" y="1"/>
                </a:lnTo>
                <a:lnTo>
                  <a:pt x="14" y="3"/>
                </a:lnTo>
                <a:lnTo>
                  <a:pt x="12" y="5"/>
                </a:lnTo>
                <a:lnTo>
                  <a:pt x="10" y="8"/>
                </a:lnTo>
                <a:lnTo>
                  <a:pt x="8" y="10"/>
                </a:lnTo>
                <a:lnTo>
                  <a:pt x="6" y="14"/>
                </a:lnTo>
                <a:lnTo>
                  <a:pt x="4" y="17"/>
                </a:lnTo>
                <a:lnTo>
                  <a:pt x="2" y="22"/>
                </a:lnTo>
                <a:lnTo>
                  <a:pt x="0" y="27"/>
                </a:lnTo>
                <a:lnTo>
                  <a:pt x="0" y="33"/>
                </a:lnTo>
                <a:lnTo>
                  <a:pt x="0" y="40"/>
                </a:lnTo>
                <a:lnTo>
                  <a:pt x="0" y="47"/>
                </a:lnTo>
                <a:lnTo>
                  <a:pt x="0" y="56"/>
                </a:lnTo>
                <a:lnTo>
                  <a:pt x="1" y="65"/>
                </a:lnTo>
                <a:lnTo>
                  <a:pt x="3" y="60"/>
                </a:lnTo>
                <a:lnTo>
                  <a:pt x="11" y="6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0" name=""/>
          <p:cNvSpPr/>
          <p:nvPr/>
        </p:nvSpPr>
        <p:spPr>
          <a:xfrm>
            <a:off x="990720" y="917640"/>
            <a:ext cx="82440" cy="77760"/>
          </a:xfrm>
          <a:custGeom>
            <a:avLst/>
            <a:gdLst/>
            <a:ahLst/>
            <a:rect l="l" t="t" r="r" b="b"/>
            <a:pathLst>
              <a:path w="52" h="49">
                <a:moveTo>
                  <a:pt x="10" y="49"/>
                </a:move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1" y="43"/>
                </a:lnTo>
                <a:lnTo>
                  <a:pt x="11" y="43"/>
                </a:lnTo>
                <a:lnTo>
                  <a:pt x="13" y="39"/>
                </a:lnTo>
                <a:lnTo>
                  <a:pt x="14" y="36"/>
                </a:lnTo>
                <a:lnTo>
                  <a:pt x="17" y="33"/>
                </a:lnTo>
                <a:lnTo>
                  <a:pt x="20" y="30"/>
                </a:lnTo>
                <a:lnTo>
                  <a:pt x="22" y="28"/>
                </a:lnTo>
                <a:lnTo>
                  <a:pt x="26" y="25"/>
                </a:lnTo>
                <a:lnTo>
                  <a:pt x="40" y="15"/>
                </a:lnTo>
                <a:lnTo>
                  <a:pt x="52" y="7"/>
                </a:lnTo>
                <a:lnTo>
                  <a:pt x="45" y="0"/>
                </a:lnTo>
                <a:lnTo>
                  <a:pt x="34" y="7"/>
                </a:lnTo>
                <a:lnTo>
                  <a:pt x="20" y="17"/>
                </a:lnTo>
                <a:lnTo>
                  <a:pt x="15" y="20"/>
                </a:lnTo>
                <a:lnTo>
                  <a:pt x="12" y="23"/>
                </a:lnTo>
                <a:lnTo>
                  <a:pt x="8" y="27"/>
                </a:lnTo>
                <a:lnTo>
                  <a:pt x="6" y="30"/>
                </a:lnTo>
                <a:lnTo>
                  <a:pt x="3" y="35"/>
                </a:lnTo>
                <a:lnTo>
                  <a:pt x="1" y="39"/>
                </a:lnTo>
                <a:lnTo>
                  <a:pt x="0" y="42"/>
                </a:lnTo>
                <a:lnTo>
                  <a:pt x="0" y="43"/>
                </a:lnTo>
                <a:lnTo>
                  <a:pt x="0" y="46"/>
                </a:lnTo>
                <a:lnTo>
                  <a:pt x="0" y="49"/>
                </a:lnTo>
                <a:lnTo>
                  <a:pt x="10" y="4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1" name=""/>
          <p:cNvSpPr/>
          <p:nvPr/>
        </p:nvSpPr>
        <p:spPr>
          <a:xfrm>
            <a:off x="990720" y="995400"/>
            <a:ext cx="25200" cy="28440"/>
          </a:xfrm>
          <a:custGeom>
            <a:avLst/>
            <a:gdLst/>
            <a:ahLst/>
            <a:rect l="l" t="t" r="r" b="b"/>
            <a:pathLst>
              <a:path w="16" h="18">
                <a:moveTo>
                  <a:pt x="16" y="18"/>
                </a:moveTo>
                <a:lnTo>
                  <a:pt x="16" y="11"/>
                </a:lnTo>
                <a:lnTo>
                  <a:pt x="13" y="8"/>
                </a:lnTo>
                <a:lnTo>
                  <a:pt x="11" y="5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1" y="6"/>
                </a:lnTo>
                <a:lnTo>
                  <a:pt x="2" y="9"/>
                </a:lnTo>
                <a:lnTo>
                  <a:pt x="4" y="12"/>
                </a:lnTo>
                <a:lnTo>
                  <a:pt x="5" y="15"/>
                </a:lnTo>
                <a:lnTo>
                  <a:pt x="9" y="18"/>
                </a:lnTo>
                <a:lnTo>
                  <a:pt x="9" y="11"/>
                </a:lnTo>
                <a:lnTo>
                  <a:pt x="16" y="1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2" name=""/>
          <p:cNvSpPr/>
          <p:nvPr/>
        </p:nvSpPr>
        <p:spPr>
          <a:xfrm>
            <a:off x="971640" y="1012680"/>
            <a:ext cx="44280" cy="28800"/>
          </a:xfrm>
          <a:custGeom>
            <a:avLst/>
            <a:gdLst/>
            <a:ahLst/>
            <a:rect l="l" t="t" r="r" b="b"/>
            <a:pathLst>
              <a:path w="28" h="18">
                <a:moveTo>
                  <a:pt x="10" y="15"/>
                </a:moveTo>
                <a:lnTo>
                  <a:pt x="10" y="15"/>
                </a:lnTo>
                <a:lnTo>
                  <a:pt x="9" y="18"/>
                </a:lnTo>
                <a:lnTo>
                  <a:pt x="10" y="17"/>
                </a:lnTo>
                <a:lnTo>
                  <a:pt x="14" y="15"/>
                </a:lnTo>
                <a:lnTo>
                  <a:pt x="16" y="14"/>
                </a:lnTo>
                <a:lnTo>
                  <a:pt x="23" y="9"/>
                </a:lnTo>
                <a:lnTo>
                  <a:pt x="28" y="7"/>
                </a:lnTo>
                <a:lnTo>
                  <a:pt x="21" y="0"/>
                </a:lnTo>
                <a:lnTo>
                  <a:pt x="18" y="1"/>
                </a:lnTo>
                <a:lnTo>
                  <a:pt x="11" y="5"/>
                </a:lnTo>
                <a:lnTo>
                  <a:pt x="9" y="7"/>
                </a:lnTo>
                <a:lnTo>
                  <a:pt x="5" y="8"/>
                </a:lnTo>
                <a:lnTo>
                  <a:pt x="2" y="10"/>
                </a:lnTo>
                <a:lnTo>
                  <a:pt x="0" y="15"/>
                </a:lnTo>
                <a:lnTo>
                  <a:pt x="10" y="1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3" name=""/>
          <p:cNvSpPr/>
          <p:nvPr/>
        </p:nvSpPr>
        <p:spPr>
          <a:xfrm>
            <a:off x="971640" y="1036800"/>
            <a:ext cx="52200" cy="56880"/>
          </a:xfrm>
          <a:custGeom>
            <a:avLst/>
            <a:gdLst/>
            <a:ahLst/>
            <a:rect l="l" t="t" r="r" b="b"/>
            <a:pathLst>
              <a:path w="33" h="36">
                <a:moveTo>
                  <a:pt x="33" y="34"/>
                </a:moveTo>
                <a:lnTo>
                  <a:pt x="32" y="36"/>
                </a:lnTo>
                <a:lnTo>
                  <a:pt x="33" y="32"/>
                </a:lnTo>
                <a:lnTo>
                  <a:pt x="32" y="29"/>
                </a:lnTo>
                <a:lnTo>
                  <a:pt x="31" y="26"/>
                </a:lnTo>
                <a:lnTo>
                  <a:pt x="30" y="24"/>
                </a:lnTo>
                <a:lnTo>
                  <a:pt x="26" y="19"/>
                </a:lnTo>
                <a:lnTo>
                  <a:pt x="21" y="15"/>
                </a:lnTo>
                <a:lnTo>
                  <a:pt x="17" y="10"/>
                </a:lnTo>
                <a:lnTo>
                  <a:pt x="13" y="6"/>
                </a:lnTo>
                <a:lnTo>
                  <a:pt x="12" y="4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7"/>
                </a:lnTo>
                <a:lnTo>
                  <a:pt x="3" y="10"/>
                </a:lnTo>
                <a:lnTo>
                  <a:pt x="5" y="12"/>
                </a:lnTo>
                <a:lnTo>
                  <a:pt x="9" y="17"/>
                </a:lnTo>
                <a:lnTo>
                  <a:pt x="14" y="22"/>
                </a:lnTo>
                <a:lnTo>
                  <a:pt x="18" y="26"/>
                </a:lnTo>
                <a:lnTo>
                  <a:pt x="22" y="30"/>
                </a:lnTo>
                <a:lnTo>
                  <a:pt x="23" y="31"/>
                </a:lnTo>
                <a:lnTo>
                  <a:pt x="23" y="32"/>
                </a:lnTo>
                <a:lnTo>
                  <a:pt x="23" y="34"/>
                </a:lnTo>
                <a:lnTo>
                  <a:pt x="33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4" name=""/>
          <p:cNvSpPr/>
          <p:nvPr/>
        </p:nvSpPr>
        <p:spPr>
          <a:xfrm>
            <a:off x="1006560" y="1090440"/>
            <a:ext cx="39600" cy="43200"/>
          </a:xfrm>
          <a:custGeom>
            <a:avLst/>
            <a:gdLst/>
            <a:ahLst/>
            <a:rect l="l" t="t" r="r" b="b"/>
            <a:pathLst>
              <a:path w="25" h="27">
                <a:moveTo>
                  <a:pt x="25" y="25"/>
                </a:moveTo>
                <a:lnTo>
                  <a:pt x="24" y="22"/>
                </a:lnTo>
                <a:lnTo>
                  <a:pt x="21" y="17"/>
                </a:lnTo>
                <a:lnTo>
                  <a:pt x="17" y="9"/>
                </a:lnTo>
                <a:lnTo>
                  <a:pt x="12" y="1"/>
                </a:lnTo>
                <a:lnTo>
                  <a:pt x="10" y="0"/>
                </a:lnTo>
                <a:lnTo>
                  <a:pt x="0" y="0"/>
                </a:lnTo>
                <a:lnTo>
                  <a:pt x="3" y="6"/>
                </a:lnTo>
                <a:lnTo>
                  <a:pt x="7" y="14"/>
                </a:lnTo>
                <a:lnTo>
                  <a:pt x="12" y="22"/>
                </a:lnTo>
                <a:lnTo>
                  <a:pt x="15" y="27"/>
                </a:lnTo>
                <a:lnTo>
                  <a:pt x="14" y="25"/>
                </a:lnTo>
                <a:lnTo>
                  <a:pt x="25" y="2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5" name=""/>
          <p:cNvSpPr/>
          <p:nvPr/>
        </p:nvSpPr>
        <p:spPr>
          <a:xfrm>
            <a:off x="1028880" y="1130400"/>
            <a:ext cx="1728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7" y="3"/>
                </a:move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1" y="7"/>
                </a:lnTo>
                <a:lnTo>
                  <a:pt x="1" y="8"/>
                </a:lnTo>
                <a:lnTo>
                  <a:pt x="3" y="10"/>
                </a:lnTo>
                <a:lnTo>
                  <a:pt x="4" y="11"/>
                </a:lnTo>
                <a:lnTo>
                  <a:pt x="7" y="13"/>
                </a:lnTo>
                <a:lnTo>
                  <a:pt x="7" y="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6" name=""/>
          <p:cNvSpPr/>
          <p:nvPr/>
        </p:nvSpPr>
        <p:spPr>
          <a:xfrm>
            <a:off x="1039680" y="113652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3" y="7"/>
                </a:moveTo>
                <a:lnTo>
                  <a:pt x="8" y="2"/>
                </a:lnTo>
                <a:lnTo>
                  <a:pt x="5" y="1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8" y="11"/>
                </a:lnTo>
                <a:lnTo>
                  <a:pt x="3" y="7"/>
                </a:lnTo>
                <a:lnTo>
                  <a:pt x="13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7" name=""/>
          <p:cNvSpPr/>
          <p:nvPr/>
        </p:nvSpPr>
        <p:spPr>
          <a:xfrm>
            <a:off x="1046160" y="1147680"/>
            <a:ext cx="66600" cy="68400"/>
          </a:xfrm>
          <a:custGeom>
            <a:avLst/>
            <a:gdLst/>
            <a:ahLst/>
            <a:rect l="l" t="t" r="r" b="b"/>
            <a:pathLst>
              <a:path w="42" h="43">
                <a:moveTo>
                  <a:pt x="42" y="43"/>
                </a:moveTo>
                <a:lnTo>
                  <a:pt x="42" y="43"/>
                </a:lnTo>
                <a:lnTo>
                  <a:pt x="42" y="40"/>
                </a:lnTo>
                <a:lnTo>
                  <a:pt x="41" y="39"/>
                </a:lnTo>
                <a:lnTo>
                  <a:pt x="41" y="37"/>
                </a:lnTo>
                <a:lnTo>
                  <a:pt x="40" y="34"/>
                </a:lnTo>
                <a:lnTo>
                  <a:pt x="38" y="31"/>
                </a:lnTo>
                <a:lnTo>
                  <a:pt x="36" y="27"/>
                </a:lnTo>
                <a:lnTo>
                  <a:pt x="33" y="25"/>
                </a:lnTo>
                <a:lnTo>
                  <a:pt x="30" y="22"/>
                </a:lnTo>
                <a:lnTo>
                  <a:pt x="27" y="20"/>
                </a:lnTo>
                <a:lnTo>
                  <a:pt x="24" y="18"/>
                </a:lnTo>
                <a:lnTo>
                  <a:pt x="21" y="16"/>
                </a:lnTo>
                <a:lnTo>
                  <a:pt x="18" y="14"/>
                </a:lnTo>
                <a:lnTo>
                  <a:pt x="16" y="11"/>
                </a:lnTo>
                <a:lnTo>
                  <a:pt x="14" y="10"/>
                </a:lnTo>
                <a:lnTo>
                  <a:pt x="12" y="7"/>
                </a:lnTo>
                <a:lnTo>
                  <a:pt x="11" y="4"/>
                </a:lnTo>
                <a:lnTo>
                  <a:pt x="11" y="3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1" y="7"/>
                </a:lnTo>
                <a:lnTo>
                  <a:pt x="2" y="9"/>
                </a:lnTo>
                <a:lnTo>
                  <a:pt x="3" y="12"/>
                </a:lnTo>
                <a:lnTo>
                  <a:pt x="6" y="16"/>
                </a:lnTo>
                <a:lnTo>
                  <a:pt x="9" y="18"/>
                </a:lnTo>
                <a:lnTo>
                  <a:pt x="12" y="21"/>
                </a:lnTo>
                <a:lnTo>
                  <a:pt x="15" y="23"/>
                </a:lnTo>
                <a:lnTo>
                  <a:pt x="17" y="25"/>
                </a:lnTo>
                <a:lnTo>
                  <a:pt x="21" y="27"/>
                </a:lnTo>
                <a:lnTo>
                  <a:pt x="24" y="30"/>
                </a:lnTo>
                <a:lnTo>
                  <a:pt x="26" y="32"/>
                </a:lnTo>
                <a:lnTo>
                  <a:pt x="28" y="33"/>
                </a:lnTo>
                <a:lnTo>
                  <a:pt x="30" y="36"/>
                </a:lnTo>
                <a:lnTo>
                  <a:pt x="31" y="39"/>
                </a:lnTo>
                <a:lnTo>
                  <a:pt x="31" y="40"/>
                </a:lnTo>
                <a:lnTo>
                  <a:pt x="31" y="40"/>
                </a:lnTo>
                <a:lnTo>
                  <a:pt x="31" y="42"/>
                </a:lnTo>
                <a:lnTo>
                  <a:pt x="31" y="43"/>
                </a:lnTo>
                <a:lnTo>
                  <a:pt x="42" y="4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8" name=""/>
          <p:cNvSpPr/>
          <p:nvPr/>
        </p:nvSpPr>
        <p:spPr>
          <a:xfrm>
            <a:off x="1081080" y="1216080"/>
            <a:ext cx="31680" cy="30240"/>
          </a:xfrm>
          <a:custGeom>
            <a:avLst/>
            <a:gdLst/>
            <a:ahLst/>
            <a:rect l="l" t="t" r="r" b="b"/>
            <a:pathLst>
              <a:path w="20" h="19">
                <a:moveTo>
                  <a:pt x="11" y="19"/>
                </a:moveTo>
                <a:lnTo>
                  <a:pt x="11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2" y="15"/>
                </a:lnTo>
                <a:lnTo>
                  <a:pt x="13" y="14"/>
                </a:lnTo>
                <a:lnTo>
                  <a:pt x="15" y="12"/>
                </a:lnTo>
                <a:lnTo>
                  <a:pt x="16" y="10"/>
                </a:lnTo>
                <a:lnTo>
                  <a:pt x="17" y="7"/>
                </a:lnTo>
                <a:lnTo>
                  <a:pt x="19" y="5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9" y="0"/>
                </a:lnTo>
                <a:lnTo>
                  <a:pt x="9" y="1"/>
                </a:lnTo>
                <a:lnTo>
                  <a:pt x="9" y="2"/>
                </a:lnTo>
                <a:lnTo>
                  <a:pt x="7" y="4"/>
                </a:lnTo>
                <a:lnTo>
                  <a:pt x="5" y="6"/>
                </a:lnTo>
                <a:lnTo>
                  <a:pt x="4" y="8"/>
                </a:lnTo>
                <a:lnTo>
                  <a:pt x="3" y="11"/>
                </a:lnTo>
                <a:lnTo>
                  <a:pt x="2" y="13"/>
                </a:lnTo>
                <a:lnTo>
                  <a:pt x="1" y="15"/>
                </a:lnTo>
                <a:lnTo>
                  <a:pt x="1" y="17"/>
                </a:lnTo>
                <a:lnTo>
                  <a:pt x="0" y="19"/>
                </a:lnTo>
                <a:lnTo>
                  <a:pt x="11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99" name=""/>
          <p:cNvSpPr/>
          <p:nvPr/>
        </p:nvSpPr>
        <p:spPr>
          <a:xfrm>
            <a:off x="1081080" y="1246320"/>
            <a:ext cx="2556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14" y="2"/>
                </a:moveTo>
                <a:lnTo>
                  <a:pt x="12" y="2"/>
                </a:lnTo>
                <a:lnTo>
                  <a:pt x="12" y="2"/>
                </a:lnTo>
                <a:lnTo>
                  <a:pt x="12" y="1"/>
                </a:lnTo>
                <a:lnTo>
                  <a:pt x="11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6" y="10"/>
                </a:lnTo>
                <a:lnTo>
                  <a:pt x="10" y="11"/>
                </a:lnTo>
                <a:lnTo>
                  <a:pt x="12" y="12"/>
                </a:lnTo>
                <a:lnTo>
                  <a:pt x="16" y="11"/>
                </a:lnTo>
                <a:lnTo>
                  <a:pt x="14" y="12"/>
                </a:lnTo>
                <a:lnTo>
                  <a:pt x="14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0" name=""/>
          <p:cNvSpPr/>
          <p:nvPr/>
        </p:nvSpPr>
        <p:spPr>
          <a:xfrm>
            <a:off x="1103400" y="12574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1" name=""/>
          <p:cNvSpPr/>
          <p:nvPr/>
        </p:nvSpPr>
        <p:spPr>
          <a:xfrm>
            <a:off x="1103400" y="1247760"/>
            <a:ext cx="52200" cy="17640"/>
          </a:xfrm>
          <a:custGeom>
            <a:avLst/>
            <a:gdLst/>
            <a:ahLst/>
            <a:rect l="l" t="t" r="r" b="b"/>
            <a:pathLst>
              <a:path w="33" h="11">
                <a:moveTo>
                  <a:pt x="33" y="1"/>
                </a:moveTo>
                <a:lnTo>
                  <a:pt x="30" y="0"/>
                </a:lnTo>
                <a:lnTo>
                  <a:pt x="0" y="0"/>
                </a:lnTo>
                <a:lnTo>
                  <a:pt x="0" y="11"/>
                </a:lnTo>
                <a:lnTo>
                  <a:pt x="30" y="11"/>
                </a:lnTo>
                <a:lnTo>
                  <a:pt x="33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2" name=""/>
          <p:cNvSpPr/>
          <p:nvPr/>
        </p:nvSpPr>
        <p:spPr>
          <a:xfrm>
            <a:off x="1147680" y="1257480"/>
            <a:ext cx="3240" cy="6120"/>
          </a:xfrm>
          <a:custGeom>
            <a:avLst/>
            <a:gdLst/>
            <a:ahLst/>
            <a:rect l="l" t="t" r="r" b="b"/>
            <a:pathLst>
              <a:path w="2" h="4">
                <a:moveTo>
                  <a:pt x="0" y="4"/>
                </a:move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3" name=""/>
          <p:cNvSpPr/>
          <p:nvPr/>
        </p:nvSpPr>
        <p:spPr>
          <a:xfrm>
            <a:off x="1147680" y="1249200"/>
            <a:ext cx="44640" cy="20880"/>
          </a:xfrm>
          <a:custGeom>
            <a:avLst/>
            <a:gdLst/>
            <a:ahLst/>
            <a:rect l="l" t="t" r="r" b="b"/>
            <a:pathLst>
              <a:path w="28" h="13">
                <a:moveTo>
                  <a:pt x="28" y="10"/>
                </a:moveTo>
                <a:lnTo>
                  <a:pt x="28" y="11"/>
                </a:lnTo>
                <a:lnTo>
                  <a:pt x="27" y="8"/>
                </a:lnTo>
                <a:lnTo>
                  <a:pt x="26" y="5"/>
                </a:lnTo>
                <a:lnTo>
                  <a:pt x="24" y="4"/>
                </a:lnTo>
                <a:lnTo>
                  <a:pt x="22" y="3"/>
                </a:lnTo>
                <a:lnTo>
                  <a:pt x="20" y="1"/>
                </a:lnTo>
                <a:lnTo>
                  <a:pt x="18" y="1"/>
                </a:lnTo>
                <a:lnTo>
                  <a:pt x="16" y="0"/>
                </a:lnTo>
                <a:lnTo>
                  <a:pt x="14" y="0"/>
                </a:lnTo>
                <a:lnTo>
                  <a:pt x="11" y="0"/>
                </a:lnTo>
                <a:lnTo>
                  <a:pt x="7" y="1"/>
                </a:lnTo>
                <a:lnTo>
                  <a:pt x="7" y="0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0" y="9"/>
                </a:lnTo>
                <a:lnTo>
                  <a:pt x="1" y="10"/>
                </a:lnTo>
                <a:lnTo>
                  <a:pt x="3" y="11"/>
                </a:lnTo>
                <a:lnTo>
                  <a:pt x="6" y="11"/>
                </a:lnTo>
                <a:lnTo>
                  <a:pt x="7" y="11"/>
                </a:lnTo>
                <a:lnTo>
                  <a:pt x="11" y="11"/>
                </a:lnTo>
                <a:lnTo>
                  <a:pt x="14" y="11"/>
                </a:lnTo>
                <a:lnTo>
                  <a:pt x="15" y="11"/>
                </a:lnTo>
                <a:lnTo>
                  <a:pt x="16" y="11"/>
                </a:lnTo>
                <a:lnTo>
                  <a:pt x="17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28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4" name=""/>
          <p:cNvSpPr/>
          <p:nvPr/>
        </p:nvSpPr>
        <p:spPr>
          <a:xfrm>
            <a:off x="1176480" y="1265400"/>
            <a:ext cx="47520" cy="60120"/>
          </a:xfrm>
          <a:custGeom>
            <a:avLst/>
            <a:gdLst/>
            <a:ahLst/>
            <a:rect l="l" t="t" r="r" b="b"/>
            <a:pathLst>
              <a:path w="30" h="38">
                <a:moveTo>
                  <a:pt x="30" y="29"/>
                </a:moveTo>
                <a:lnTo>
                  <a:pt x="30" y="29"/>
                </a:lnTo>
                <a:lnTo>
                  <a:pt x="26" y="29"/>
                </a:lnTo>
                <a:lnTo>
                  <a:pt x="25" y="28"/>
                </a:lnTo>
                <a:lnTo>
                  <a:pt x="22" y="27"/>
                </a:lnTo>
                <a:lnTo>
                  <a:pt x="20" y="26"/>
                </a:lnTo>
                <a:lnTo>
                  <a:pt x="19" y="25"/>
                </a:lnTo>
                <a:lnTo>
                  <a:pt x="18" y="23"/>
                </a:lnTo>
                <a:lnTo>
                  <a:pt x="17" y="22"/>
                </a:lnTo>
                <a:lnTo>
                  <a:pt x="15" y="20"/>
                </a:lnTo>
                <a:lnTo>
                  <a:pt x="14" y="15"/>
                </a:lnTo>
                <a:lnTo>
                  <a:pt x="12" y="11"/>
                </a:lnTo>
                <a:lnTo>
                  <a:pt x="11" y="5"/>
                </a:lnTo>
                <a:lnTo>
                  <a:pt x="10" y="0"/>
                </a:lnTo>
                <a:lnTo>
                  <a:pt x="0" y="2"/>
                </a:lnTo>
                <a:lnTo>
                  <a:pt x="1" y="8"/>
                </a:lnTo>
                <a:lnTo>
                  <a:pt x="3" y="13"/>
                </a:lnTo>
                <a:lnTo>
                  <a:pt x="4" y="19"/>
                </a:lnTo>
                <a:lnTo>
                  <a:pt x="5" y="24"/>
                </a:lnTo>
                <a:lnTo>
                  <a:pt x="7" y="27"/>
                </a:lnTo>
                <a:lnTo>
                  <a:pt x="10" y="29"/>
                </a:lnTo>
                <a:lnTo>
                  <a:pt x="12" y="32"/>
                </a:lnTo>
                <a:lnTo>
                  <a:pt x="15" y="35"/>
                </a:lnTo>
                <a:lnTo>
                  <a:pt x="18" y="35"/>
                </a:lnTo>
                <a:lnTo>
                  <a:pt x="22" y="37"/>
                </a:lnTo>
                <a:lnTo>
                  <a:pt x="25" y="38"/>
                </a:lnTo>
                <a:lnTo>
                  <a:pt x="30" y="38"/>
                </a:lnTo>
                <a:lnTo>
                  <a:pt x="30" y="2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5" name=""/>
          <p:cNvSpPr/>
          <p:nvPr/>
        </p:nvSpPr>
        <p:spPr>
          <a:xfrm>
            <a:off x="1224000" y="1266840"/>
            <a:ext cx="138240" cy="58680"/>
          </a:xfrm>
          <a:custGeom>
            <a:avLst/>
            <a:gdLst/>
            <a:ahLst/>
            <a:rect l="l" t="t" r="r" b="b"/>
            <a:pathLst>
              <a:path w="87" h="37">
                <a:moveTo>
                  <a:pt x="80" y="0"/>
                </a:moveTo>
                <a:lnTo>
                  <a:pt x="80" y="0"/>
                </a:lnTo>
                <a:lnTo>
                  <a:pt x="76" y="4"/>
                </a:lnTo>
                <a:lnTo>
                  <a:pt x="71" y="7"/>
                </a:lnTo>
                <a:lnTo>
                  <a:pt x="68" y="11"/>
                </a:lnTo>
                <a:lnTo>
                  <a:pt x="64" y="14"/>
                </a:lnTo>
                <a:lnTo>
                  <a:pt x="60" y="16"/>
                </a:lnTo>
                <a:lnTo>
                  <a:pt x="57" y="18"/>
                </a:lnTo>
                <a:lnTo>
                  <a:pt x="52" y="21"/>
                </a:lnTo>
                <a:lnTo>
                  <a:pt x="49" y="22"/>
                </a:lnTo>
                <a:lnTo>
                  <a:pt x="44" y="23"/>
                </a:lnTo>
                <a:lnTo>
                  <a:pt x="40" y="24"/>
                </a:lnTo>
                <a:lnTo>
                  <a:pt x="35" y="25"/>
                </a:lnTo>
                <a:lnTo>
                  <a:pt x="29" y="26"/>
                </a:lnTo>
                <a:lnTo>
                  <a:pt x="22" y="27"/>
                </a:lnTo>
                <a:lnTo>
                  <a:pt x="15" y="27"/>
                </a:lnTo>
                <a:lnTo>
                  <a:pt x="9" y="28"/>
                </a:lnTo>
                <a:lnTo>
                  <a:pt x="0" y="28"/>
                </a:lnTo>
                <a:lnTo>
                  <a:pt x="0" y="37"/>
                </a:lnTo>
                <a:lnTo>
                  <a:pt x="9" y="37"/>
                </a:lnTo>
                <a:lnTo>
                  <a:pt x="16" y="37"/>
                </a:lnTo>
                <a:lnTo>
                  <a:pt x="23" y="36"/>
                </a:lnTo>
                <a:lnTo>
                  <a:pt x="30" y="36"/>
                </a:lnTo>
                <a:lnTo>
                  <a:pt x="36" y="35"/>
                </a:lnTo>
                <a:lnTo>
                  <a:pt x="42" y="34"/>
                </a:lnTo>
                <a:lnTo>
                  <a:pt x="47" y="33"/>
                </a:lnTo>
                <a:lnTo>
                  <a:pt x="52" y="31"/>
                </a:lnTo>
                <a:lnTo>
                  <a:pt x="57" y="29"/>
                </a:lnTo>
                <a:lnTo>
                  <a:pt x="62" y="28"/>
                </a:lnTo>
                <a:lnTo>
                  <a:pt x="65" y="25"/>
                </a:lnTo>
                <a:lnTo>
                  <a:pt x="70" y="22"/>
                </a:lnTo>
                <a:lnTo>
                  <a:pt x="74" y="18"/>
                </a:lnTo>
                <a:lnTo>
                  <a:pt x="78" y="15"/>
                </a:lnTo>
                <a:lnTo>
                  <a:pt x="83" y="11"/>
                </a:lnTo>
                <a:lnTo>
                  <a:pt x="87" y="7"/>
                </a:lnTo>
                <a:lnTo>
                  <a:pt x="8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6" name=""/>
          <p:cNvSpPr/>
          <p:nvPr/>
        </p:nvSpPr>
        <p:spPr>
          <a:xfrm>
            <a:off x="1355760" y="1271520"/>
            <a:ext cx="6480" cy="6480"/>
          </a:xfrm>
          <a:custGeom>
            <a:avLst/>
            <a:gdLst/>
            <a:ahLst/>
            <a:rect l="l" t="t" r="r" b="b"/>
            <a:pathLst>
              <a:path w="4" h="4">
                <a:moveTo>
                  <a:pt x="4" y="4"/>
                </a:moveTo>
                <a:lnTo>
                  <a:pt x="0" y="0"/>
                </a:lnTo>
                <a:lnTo>
                  <a:pt x="4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7" name=""/>
          <p:cNvSpPr/>
          <p:nvPr/>
        </p:nvSpPr>
        <p:spPr>
          <a:xfrm>
            <a:off x="1351080" y="1236600"/>
            <a:ext cx="47520" cy="41400"/>
          </a:xfrm>
          <a:custGeom>
            <a:avLst/>
            <a:gdLst/>
            <a:ahLst/>
            <a:rect l="l" t="t" r="r" b="b"/>
            <a:pathLst>
              <a:path w="30" h="26">
                <a:moveTo>
                  <a:pt x="30" y="5"/>
                </a:moveTo>
                <a:lnTo>
                  <a:pt x="21" y="0"/>
                </a:lnTo>
                <a:lnTo>
                  <a:pt x="0" y="19"/>
                </a:lnTo>
                <a:lnTo>
                  <a:pt x="7" y="26"/>
                </a:lnTo>
                <a:lnTo>
                  <a:pt x="28" y="7"/>
                </a:lnTo>
                <a:lnTo>
                  <a:pt x="3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8" name=""/>
          <p:cNvSpPr/>
          <p:nvPr/>
        </p:nvSpPr>
        <p:spPr>
          <a:xfrm>
            <a:off x="1384200" y="1239840"/>
            <a:ext cx="5040" cy="3240"/>
          </a:xfrm>
          <a:custGeom>
            <a:avLst/>
            <a:gdLst/>
            <a:ahLst/>
            <a:rect l="l" t="t" r="r" b="b"/>
            <a:pathLst>
              <a:path w="3" h="2">
                <a:moveTo>
                  <a:pt x="0" y="0"/>
                </a:move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09" name=""/>
          <p:cNvSpPr/>
          <p:nvPr/>
        </p:nvSpPr>
        <p:spPr>
          <a:xfrm>
            <a:off x="1382760" y="1239840"/>
            <a:ext cx="2520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16" y="19"/>
                </a:moveTo>
                <a:lnTo>
                  <a:pt x="16" y="19"/>
                </a:lnTo>
                <a:lnTo>
                  <a:pt x="16" y="15"/>
                </a:lnTo>
                <a:lnTo>
                  <a:pt x="14" y="12"/>
                </a:lnTo>
                <a:lnTo>
                  <a:pt x="13" y="10"/>
                </a:lnTo>
                <a:lnTo>
                  <a:pt x="12" y="7"/>
                </a:lnTo>
                <a:lnTo>
                  <a:pt x="12" y="6"/>
                </a:lnTo>
                <a:lnTo>
                  <a:pt x="11" y="4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1" y="7"/>
                </a:lnTo>
                <a:lnTo>
                  <a:pt x="2" y="10"/>
                </a:lnTo>
                <a:lnTo>
                  <a:pt x="3" y="12"/>
                </a:lnTo>
                <a:lnTo>
                  <a:pt x="5" y="14"/>
                </a:lnTo>
                <a:lnTo>
                  <a:pt x="5" y="16"/>
                </a:lnTo>
                <a:lnTo>
                  <a:pt x="5" y="17"/>
                </a:lnTo>
                <a:lnTo>
                  <a:pt x="6" y="19"/>
                </a:lnTo>
                <a:lnTo>
                  <a:pt x="16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0" name=""/>
          <p:cNvSpPr/>
          <p:nvPr/>
        </p:nvSpPr>
        <p:spPr>
          <a:xfrm>
            <a:off x="1382760" y="1270080"/>
            <a:ext cx="2520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11" y="12"/>
                </a:moveTo>
                <a:lnTo>
                  <a:pt x="11" y="9"/>
                </a:lnTo>
                <a:lnTo>
                  <a:pt x="11" y="10"/>
                </a:lnTo>
                <a:lnTo>
                  <a:pt x="11" y="11"/>
                </a:lnTo>
                <a:lnTo>
                  <a:pt x="11" y="12"/>
                </a:lnTo>
                <a:lnTo>
                  <a:pt x="11" y="11"/>
                </a:lnTo>
                <a:lnTo>
                  <a:pt x="12" y="9"/>
                </a:lnTo>
                <a:lnTo>
                  <a:pt x="13" y="8"/>
                </a:lnTo>
                <a:lnTo>
                  <a:pt x="14" y="6"/>
                </a:lnTo>
                <a:lnTo>
                  <a:pt x="15" y="3"/>
                </a:lnTo>
                <a:lnTo>
                  <a:pt x="16" y="0"/>
                </a:lnTo>
                <a:lnTo>
                  <a:pt x="6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4" y="4"/>
                </a:lnTo>
                <a:lnTo>
                  <a:pt x="3" y="5"/>
                </a:lnTo>
                <a:lnTo>
                  <a:pt x="1" y="7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0" y="12"/>
                </a:lnTo>
                <a:lnTo>
                  <a:pt x="11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1" name=""/>
          <p:cNvSpPr/>
          <p:nvPr/>
        </p:nvSpPr>
        <p:spPr>
          <a:xfrm>
            <a:off x="1382760" y="1289160"/>
            <a:ext cx="6480" cy="1440"/>
          </a:xfrm>
          <a:custGeom>
            <a:avLst/>
            <a:gdLst/>
            <a:ahLst/>
            <a:rect l="l" t="t" r="r" b="b"/>
            <a:pathLst>
              <a:path w="4" h="0">
                <a:moveTo>
                  <a:pt x="0" y="0"/>
                </a:move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2" name=""/>
          <p:cNvSpPr/>
          <p:nvPr/>
        </p:nvSpPr>
        <p:spPr>
          <a:xfrm>
            <a:off x="1382760" y="1289160"/>
            <a:ext cx="15840" cy="131760"/>
          </a:xfrm>
          <a:custGeom>
            <a:avLst/>
            <a:gdLst/>
            <a:ahLst/>
            <a:rect l="l" t="t" r="r" b="b"/>
            <a:pathLst>
              <a:path w="10" h="83">
                <a:moveTo>
                  <a:pt x="5" y="83"/>
                </a:moveTo>
                <a:lnTo>
                  <a:pt x="10" y="77"/>
                </a:lnTo>
                <a:lnTo>
                  <a:pt x="10" y="0"/>
                </a:lnTo>
                <a:lnTo>
                  <a:pt x="0" y="0"/>
                </a:lnTo>
                <a:lnTo>
                  <a:pt x="0" y="77"/>
                </a:lnTo>
                <a:lnTo>
                  <a:pt x="5" y="8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3" name=""/>
          <p:cNvSpPr/>
          <p:nvPr/>
        </p:nvSpPr>
        <p:spPr>
          <a:xfrm>
            <a:off x="1389240" y="14130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4" name=""/>
          <p:cNvSpPr/>
          <p:nvPr/>
        </p:nvSpPr>
        <p:spPr>
          <a:xfrm>
            <a:off x="1389240" y="1403280"/>
            <a:ext cx="45720" cy="34920"/>
          </a:xfrm>
          <a:custGeom>
            <a:avLst/>
            <a:gdLst/>
            <a:ahLst/>
            <a:rect l="l" t="t" r="r" b="b"/>
            <a:pathLst>
              <a:path w="29" h="22">
                <a:moveTo>
                  <a:pt x="29" y="11"/>
                </a:moveTo>
                <a:lnTo>
                  <a:pt x="29" y="11"/>
                </a:lnTo>
                <a:lnTo>
                  <a:pt x="27" y="11"/>
                </a:lnTo>
                <a:lnTo>
                  <a:pt x="25" y="11"/>
                </a:lnTo>
                <a:lnTo>
                  <a:pt x="25" y="11"/>
                </a:lnTo>
                <a:lnTo>
                  <a:pt x="24" y="11"/>
                </a:lnTo>
                <a:lnTo>
                  <a:pt x="20" y="10"/>
                </a:lnTo>
                <a:lnTo>
                  <a:pt x="18" y="7"/>
                </a:lnTo>
                <a:lnTo>
                  <a:pt x="14" y="5"/>
                </a:lnTo>
                <a:lnTo>
                  <a:pt x="11" y="3"/>
                </a:lnTo>
                <a:lnTo>
                  <a:pt x="8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5" y="11"/>
                </a:lnTo>
                <a:lnTo>
                  <a:pt x="9" y="12"/>
                </a:lnTo>
                <a:lnTo>
                  <a:pt x="11" y="15"/>
                </a:lnTo>
                <a:lnTo>
                  <a:pt x="14" y="18"/>
                </a:lnTo>
                <a:lnTo>
                  <a:pt x="18" y="19"/>
                </a:lnTo>
                <a:lnTo>
                  <a:pt x="21" y="20"/>
                </a:lnTo>
                <a:lnTo>
                  <a:pt x="23" y="21"/>
                </a:lnTo>
                <a:lnTo>
                  <a:pt x="26" y="22"/>
                </a:lnTo>
                <a:lnTo>
                  <a:pt x="29" y="22"/>
                </a:lnTo>
                <a:lnTo>
                  <a:pt x="29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5" name=""/>
          <p:cNvSpPr/>
          <p:nvPr/>
        </p:nvSpPr>
        <p:spPr>
          <a:xfrm>
            <a:off x="1434960" y="1403280"/>
            <a:ext cx="38160" cy="34920"/>
          </a:xfrm>
          <a:custGeom>
            <a:avLst/>
            <a:gdLst/>
            <a:ahLst/>
            <a:rect l="l" t="t" r="r" b="b"/>
            <a:pathLst>
              <a:path w="24" h="22">
                <a:moveTo>
                  <a:pt x="21" y="0"/>
                </a:moveTo>
                <a:lnTo>
                  <a:pt x="18" y="1"/>
                </a:lnTo>
                <a:lnTo>
                  <a:pt x="13" y="5"/>
                </a:lnTo>
                <a:lnTo>
                  <a:pt x="9" y="10"/>
                </a:lnTo>
                <a:lnTo>
                  <a:pt x="7" y="11"/>
                </a:lnTo>
                <a:lnTo>
                  <a:pt x="5" y="11"/>
                </a:lnTo>
                <a:lnTo>
                  <a:pt x="4" y="11"/>
                </a:lnTo>
                <a:lnTo>
                  <a:pt x="3" y="11"/>
                </a:lnTo>
                <a:lnTo>
                  <a:pt x="2" y="11"/>
                </a:lnTo>
                <a:lnTo>
                  <a:pt x="0" y="11"/>
                </a:lnTo>
                <a:lnTo>
                  <a:pt x="0" y="22"/>
                </a:lnTo>
                <a:lnTo>
                  <a:pt x="3" y="22"/>
                </a:lnTo>
                <a:lnTo>
                  <a:pt x="5" y="21"/>
                </a:lnTo>
                <a:lnTo>
                  <a:pt x="7" y="21"/>
                </a:lnTo>
                <a:lnTo>
                  <a:pt x="9" y="20"/>
                </a:lnTo>
                <a:lnTo>
                  <a:pt x="12" y="18"/>
                </a:lnTo>
                <a:lnTo>
                  <a:pt x="15" y="17"/>
                </a:lnTo>
                <a:lnTo>
                  <a:pt x="20" y="12"/>
                </a:lnTo>
                <a:lnTo>
                  <a:pt x="24" y="10"/>
                </a:lnTo>
                <a:lnTo>
                  <a:pt x="21" y="11"/>
                </a:lnTo>
                <a:lnTo>
                  <a:pt x="2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6" name=""/>
          <p:cNvSpPr/>
          <p:nvPr/>
        </p:nvSpPr>
        <p:spPr>
          <a:xfrm>
            <a:off x="1468440" y="14130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7" name=""/>
          <p:cNvSpPr/>
          <p:nvPr/>
        </p:nvSpPr>
        <p:spPr>
          <a:xfrm>
            <a:off x="1468440" y="1403280"/>
            <a:ext cx="57240" cy="17640"/>
          </a:xfrm>
          <a:custGeom>
            <a:avLst/>
            <a:gdLst/>
            <a:ahLst/>
            <a:rect l="l" t="t" r="r" b="b"/>
            <a:pathLst>
              <a:path w="36" h="11">
                <a:moveTo>
                  <a:pt x="36" y="3"/>
                </a:moveTo>
                <a:lnTo>
                  <a:pt x="31" y="0"/>
                </a:lnTo>
                <a:lnTo>
                  <a:pt x="0" y="0"/>
                </a:lnTo>
                <a:lnTo>
                  <a:pt x="0" y="11"/>
                </a:lnTo>
                <a:lnTo>
                  <a:pt x="31" y="11"/>
                </a:lnTo>
                <a:lnTo>
                  <a:pt x="36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8" name=""/>
          <p:cNvSpPr/>
          <p:nvPr/>
        </p:nvSpPr>
        <p:spPr>
          <a:xfrm>
            <a:off x="1511280" y="1407960"/>
            <a:ext cx="123840" cy="174600"/>
          </a:xfrm>
          <a:custGeom>
            <a:avLst/>
            <a:gdLst/>
            <a:ahLst/>
            <a:rect l="l" t="t" r="r" b="b"/>
            <a:pathLst>
              <a:path w="78" h="110">
                <a:moveTo>
                  <a:pt x="78" y="107"/>
                </a:moveTo>
                <a:lnTo>
                  <a:pt x="77" y="105"/>
                </a:lnTo>
                <a:lnTo>
                  <a:pt x="9" y="0"/>
                </a:lnTo>
                <a:lnTo>
                  <a:pt x="0" y="5"/>
                </a:lnTo>
                <a:lnTo>
                  <a:pt x="68" y="110"/>
                </a:lnTo>
                <a:lnTo>
                  <a:pt x="78" y="10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19" name=""/>
          <p:cNvSpPr/>
          <p:nvPr/>
        </p:nvSpPr>
        <p:spPr>
          <a:xfrm>
            <a:off x="1617840" y="1577880"/>
            <a:ext cx="1728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9" y="9"/>
                </a:move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9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0" name=""/>
          <p:cNvSpPr/>
          <p:nvPr/>
        </p:nvSpPr>
        <p:spPr>
          <a:xfrm>
            <a:off x="1620720" y="157968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1" name=""/>
          <p:cNvSpPr/>
          <p:nvPr/>
        </p:nvSpPr>
        <p:spPr>
          <a:xfrm>
            <a:off x="1590840" y="1579680"/>
            <a:ext cx="42840" cy="48960"/>
          </a:xfrm>
          <a:custGeom>
            <a:avLst/>
            <a:gdLst/>
            <a:ahLst/>
            <a:rect l="l" t="t" r="r" b="b"/>
            <a:pathLst>
              <a:path w="27" h="31">
                <a:moveTo>
                  <a:pt x="10" y="26"/>
                </a:moveTo>
                <a:lnTo>
                  <a:pt x="5" y="31"/>
                </a:lnTo>
                <a:lnTo>
                  <a:pt x="8" y="31"/>
                </a:lnTo>
                <a:lnTo>
                  <a:pt x="11" y="30"/>
                </a:lnTo>
                <a:lnTo>
                  <a:pt x="14" y="29"/>
                </a:lnTo>
                <a:lnTo>
                  <a:pt x="15" y="27"/>
                </a:lnTo>
                <a:lnTo>
                  <a:pt x="17" y="24"/>
                </a:lnTo>
                <a:lnTo>
                  <a:pt x="19" y="23"/>
                </a:lnTo>
                <a:lnTo>
                  <a:pt x="20" y="21"/>
                </a:lnTo>
                <a:lnTo>
                  <a:pt x="21" y="19"/>
                </a:lnTo>
                <a:lnTo>
                  <a:pt x="22" y="16"/>
                </a:lnTo>
                <a:lnTo>
                  <a:pt x="23" y="11"/>
                </a:lnTo>
                <a:lnTo>
                  <a:pt x="24" y="10"/>
                </a:lnTo>
                <a:lnTo>
                  <a:pt x="25" y="10"/>
                </a:lnTo>
                <a:lnTo>
                  <a:pt x="26" y="8"/>
                </a:lnTo>
                <a:lnTo>
                  <a:pt x="27" y="7"/>
                </a:lnTo>
                <a:lnTo>
                  <a:pt x="19" y="0"/>
                </a:lnTo>
                <a:lnTo>
                  <a:pt x="17" y="3"/>
                </a:lnTo>
                <a:lnTo>
                  <a:pt x="16" y="4"/>
                </a:lnTo>
                <a:lnTo>
                  <a:pt x="15" y="6"/>
                </a:lnTo>
                <a:lnTo>
                  <a:pt x="14" y="8"/>
                </a:lnTo>
                <a:lnTo>
                  <a:pt x="13" y="12"/>
                </a:lnTo>
                <a:lnTo>
                  <a:pt x="11" y="16"/>
                </a:lnTo>
                <a:lnTo>
                  <a:pt x="10" y="17"/>
                </a:lnTo>
                <a:lnTo>
                  <a:pt x="10" y="17"/>
                </a:lnTo>
                <a:lnTo>
                  <a:pt x="9" y="19"/>
                </a:lnTo>
                <a:lnTo>
                  <a:pt x="8" y="20"/>
                </a:lnTo>
                <a:lnTo>
                  <a:pt x="8" y="20"/>
                </a:lnTo>
                <a:lnTo>
                  <a:pt x="7" y="21"/>
                </a:lnTo>
                <a:lnTo>
                  <a:pt x="5" y="21"/>
                </a:lnTo>
                <a:lnTo>
                  <a:pt x="0" y="26"/>
                </a:lnTo>
                <a:lnTo>
                  <a:pt x="10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2" name=""/>
          <p:cNvSpPr/>
          <p:nvPr/>
        </p:nvSpPr>
        <p:spPr>
          <a:xfrm>
            <a:off x="1590840" y="1620720"/>
            <a:ext cx="15840" cy="7920"/>
          </a:xfrm>
          <a:custGeom>
            <a:avLst/>
            <a:gdLst/>
            <a:ahLst/>
            <a:rect l="l" t="t" r="r" b="b"/>
            <a:pathLst>
              <a:path w="10" h="5">
                <a:moveTo>
                  <a:pt x="10" y="5"/>
                </a:moveTo>
                <a:lnTo>
                  <a:pt x="10" y="5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3" name=""/>
          <p:cNvSpPr/>
          <p:nvPr/>
        </p:nvSpPr>
        <p:spPr>
          <a:xfrm>
            <a:off x="1590840" y="1628640"/>
            <a:ext cx="15840" cy="96840"/>
          </a:xfrm>
          <a:custGeom>
            <a:avLst/>
            <a:gdLst/>
            <a:ahLst/>
            <a:rect l="l" t="t" r="r" b="b"/>
            <a:pathLst>
              <a:path w="10" h="61">
                <a:moveTo>
                  <a:pt x="10" y="61"/>
                </a:moveTo>
                <a:lnTo>
                  <a:pt x="10" y="61"/>
                </a:lnTo>
                <a:lnTo>
                  <a:pt x="10" y="56"/>
                </a:lnTo>
                <a:lnTo>
                  <a:pt x="10" y="49"/>
                </a:lnTo>
                <a:lnTo>
                  <a:pt x="10" y="40"/>
                </a:lnTo>
                <a:lnTo>
                  <a:pt x="10" y="29"/>
                </a:lnTo>
                <a:lnTo>
                  <a:pt x="10" y="19"/>
                </a:lnTo>
                <a:lnTo>
                  <a:pt x="10" y="10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10"/>
                </a:lnTo>
                <a:lnTo>
                  <a:pt x="0" y="19"/>
                </a:lnTo>
                <a:lnTo>
                  <a:pt x="0" y="29"/>
                </a:lnTo>
                <a:lnTo>
                  <a:pt x="0" y="40"/>
                </a:lnTo>
                <a:lnTo>
                  <a:pt x="0" y="49"/>
                </a:lnTo>
                <a:lnTo>
                  <a:pt x="0" y="56"/>
                </a:lnTo>
                <a:lnTo>
                  <a:pt x="0" y="61"/>
                </a:lnTo>
                <a:lnTo>
                  <a:pt x="10" y="6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4" name=""/>
          <p:cNvSpPr/>
          <p:nvPr/>
        </p:nvSpPr>
        <p:spPr>
          <a:xfrm>
            <a:off x="1590840" y="1725480"/>
            <a:ext cx="33120" cy="55800"/>
          </a:xfrm>
          <a:custGeom>
            <a:avLst/>
            <a:gdLst/>
            <a:ahLst/>
            <a:rect l="l" t="t" r="r" b="b"/>
            <a:pathLst>
              <a:path w="21" h="35">
                <a:moveTo>
                  <a:pt x="21" y="31"/>
                </a:moveTo>
                <a:lnTo>
                  <a:pt x="18" y="26"/>
                </a:lnTo>
                <a:lnTo>
                  <a:pt x="17" y="26"/>
                </a:lnTo>
                <a:lnTo>
                  <a:pt x="17" y="25"/>
                </a:lnTo>
                <a:lnTo>
                  <a:pt x="16" y="24"/>
                </a:lnTo>
                <a:lnTo>
                  <a:pt x="15" y="23"/>
                </a:lnTo>
                <a:lnTo>
                  <a:pt x="15" y="20"/>
                </a:lnTo>
                <a:lnTo>
                  <a:pt x="13" y="16"/>
                </a:lnTo>
                <a:lnTo>
                  <a:pt x="12" y="12"/>
                </a:lnTo>
                <a:lnTo>
                  <a:pt x="11" y="8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1" y="15"/>
                </a:lnTo>
                <a:lnTo>
                  <a:pt x="2" y="19"/>
                </a:lnTo>
                <a:lnTo>
                  <a:pt x="4" y="23"/>
                </a:lnTo>
                <a:lnTo>
                  <a:pt x="6" y="28"/>
                </a:lnTo>
                <a:lnTo>
                  <a:pt x="8" y="30"/>
                </a:lnTo>
                <a:lnTo>
                  <a:pt x="9" y="32"/>
                </a:lnTo>
                <a:lnTo>
                  <a:pt x="11" y="34"/>
                </a:lnTo>
                <a:lnTo>
                  <a:pt x="13" y="35"/>
                </a:lnTo>
                <a:lnTo>
                  <a:pt x="10" y="29"/>
                </a:lnTo>
                <a:lnTo>
                  <a:pt x="21" y="3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5" name=""/>
          <p:cNvSpPr/>
          <p:nvPr/>
        </p:nvSpPr>
        <p:spPr>
          <a:xfrm>
            <a:off x="1554120" y="1773360"/>
            <a:ext cx="69840" cy="87120"/>
          </a:xfrm>
          <a:custGeom>
            <a:avLst/>
            <a:gdLst/>
            <a:ahLst/>
            <a:rect l="l" t="t" r="r" b="b"/>
            <a:pathLst>
              <a:path w="44" h="55">
                <a:moveTo>
                  <a:pt x="10" y="55"/>
                </a:moveTo>
                <a:lnTo>
                  <a:pt x="10" y="55"/>
                </a:lnTo>
                <a:lnTo>
                  <a:pt x="10" y="52"/>
                </a:lnTo>
                <a:lnTo>
                  <a:pt x="11" y="50"/>
                </a:lnTo>
                <a:lnTo>
                  <a:pt x="12" y="47"/>
                </a:lnTo>
                <a:lnTo>
                  <a:pt x="14" y="44"/>
                </a:lnTo>
                <a:lnTo>
                  <a:pt x="17" y="41"/>
                </a:lnTo>
                <a:lnTo>
                  <a:pt x="19" y="38"/>
                </a:lnTo>
                <a:lnTo>
                  <a:pt x="22" y="35"/>
                </a:lnTo>
                <a:lnTo>
                  <a:pt x="24" y="31"/>
                </a:lnTo>
                <a:lnTo>
                  <a:pt x="31" y="24"/>
                </a:lnTo>
                <a:lnTo>
                  <a:pt x="36" y="17"/>
                </a:lnTo>
                <a:lnTo>
                  <a:pt x="38" y="14"/>
                </a:lnTo>
                <a:lnTo>
                  <a:pt x="41" y="10"/>
                </a:lnTo>
                <a:lnTo>
                  <a:pt x="43" y="6"/>
                </a:lnTo>
                <a:lnTo>
                  <a:pt x="44" y="2"/>
                </a:lnTo>
                <a:lnTo>
                  <a:pt x="33" y="0"/>
                </a:lnTo>
                <a:lnTo>
                  <a:pt x="32" y="3"/>
                </a:lnTo>
                <a:lnTo>
                  <a:pt x="31" y="5"/>
                </a:lnTo>
                <a:lnTo>
                  <a:pt x="30" y="9"/>
                </a:lnTo>
                <a:lnTo>
                  <a:pt x="28" y="11"/>
                </a:lnTo>
                <a:lnTo>
                  <a:pt x="23" y="18"/>
                </a:lnTo>
                <a:lnTo>
                  <a:pt x="17" y="24"/>
                </a:lnTo>
                <a:lnTo>
                  <a:pt x="14" y="29"/>
                </a:lnTo>
                <a:lnTo>
                  <a:pt x="10" y="31"/>
                </a:lnTo>
                <a:lnTo>
                  <a:pt x="9" y="35"/>
                </a:lnTo>
                <a:lnTo>
                  <a:pt x="6" y="38"/>
                </a:lnTo>
                <a:lnTo>
                  <a:pt x="4" y="43"/>
                </a:lnTo>
                <a:lnTo>
                  <a:pt x="2" y="47"/>
                </a:lnTo>
                <a:lnTo>
                  <a:pt x="1" y="51"/>
                </a:lnTo>
                <a:lnTo>
                  <a:pt x="0" y="55"/>
                </a:lnTo>
                <a:lnTo>
                  <a:pt x="10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6" name=""/>
          <p:cNvSpPr/>
          <p:nvPr/>
        </p:nvSpPr>
        <p:spPr>
          <a:xfrm>
            <a:off x="1554120" y="1860480"/>
            <a:ext cx="41400" cy="39600"/>
          </a:xfrm>
          <a:custGeom>
            <a:avLst/>
            <a:gdLst/>
            <a:ahLst/>
            <a:rect l="l" t="t" r="r" b="b"/>
            <a:pathLst>
              <a:path w="26" h="25">
                <a:moveTo>
                  <a:pt x="26" y="25"/>
                </a:moveTo>
                <a:lnTo>
                  <a:pt x="26" y="25"/>
                </a:lnTo>
                <a:lnTo>
                  <a:pt x="26" y="22"/>
                </a:lnTo>
                <a:lnTo>
                  <a:pt x="25" y="20"/>
                </a:lnTo>
                <a:lnTo>
                  <a:pt x="23" y="18"/>
                </a:lnTo>
                <a:lnTo>
                  <a:pt x="22" y="16"/>
                </a:lnTo>
                <a:lnTo>
                  <a:pt x="19" y="13"/>
                </a:lnTo>
                <a:lnTo>
                  <a:pt x="16" y="11"/>
                </a:lnTo>
                <a:lnTo>
                  <a:pt x="13" y="8"/>
                </a:lnTo>
                <a:lnTo>
                  <a:pt x="12" y="6"/>
                </a:lnTo>
                <a:lnTo>
                  <a:pt x="11" y="4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2" y="8"/>
                </a:lnTo>
                <a:lnTo>
                  <a:pt x="3" y="11"/>
                </a:lnTo>
                <a:lnTo>
                  <a:pt x="6" y="14"/>
                </a:lnTo>
                <a:lnTo>
                  <a:pt x="9" y="18"/>
                </a:lnTo>
                <a:lnTo>
                  <a:pt x="12" y="20"/>
                </a:lnTo>
                <a:lnTo>
                  <a:pt x="14" y="23"/>
                </a:lnTo>
                <a:lnTo>
                  <a:pt x="15" y="23"/>
                </a:lnTo>
                <a:lnTo>
                  <a:pt x="15" y="24"/>
                </a:lnTo>
                <a:lnTo>
                  <a:pt x="15" y="25"/>
                </a:lnTo>
                <a:lnTo>
                  <a:pt x="26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7" name=""/>
          <p:cNvSpPr/>
          <p:nvPr/>
        </p:nvSpPr>
        <p:spPr>
          <a:xfrm>
            <a:off x="1549440" y="1943280"/>
            <a:ext cx="85680" cy="80640"/>
          </a:xfrm>
          <a:custGeom>
            <a:avLst/>
            <a:gdLst/>
            <a:ahLst/>
            <a:rect l="l" t="t" r="r" b="b"/>
            <a:pathLst>
              <a:path w="54" h="51">
                <a:moveTo>
                  <a:pt x="54" y="45"/>
                </a:moveTo>
                <a:lnTo>
                  <a:pt x="48" y="41"/>
                </a:lnTo>
                <a:lnTo>
                  <a:pt x="43" y="40"/>
                </a:lnTo>
                <a:lnTo>
                  <a:pt x="39" y="39"/>
                </a:lnTo>
                <a:lnTo>
                  <a:pt x="34" y="38"/>
                </a:lnTo>
                <a:lnTo>
                  <a:pt x="32" y="37"/>
                </a:lnTo>
                <a:lnTo>
                  <a:pt x="28" y="35"/>
                </a:lnTo>
                <a:lnTo>
                  <a:pt x="25" y="33"/>
                </a:lnTo>
                <a:lnTo>
                  <a:pt x="22" y="31"/>
                </a:lnTo>
                <a:lnTo>
                  <a:pt x="20" y="28"/>
                </a:lnTo>
                <a:lnTo>
                  <a:pt x="17" y="24"/>
                </a:lnTo>
                <a:lnTo>
                  <a:pt x="15" y="22"/>
                </a:lnTo>
                <a:lnTo>
                  <a:pt x="13" y="18"/>
                </a:lnTo>
                <a:lnTo>
                  <a:pt x="13" y="15"/>
                </a:lnTo>
                <a:lnTo>
                  <a:pt x="11" y="11"/>
                </a:lnTo>
                <a:lnTo>
                  <a:pt x="11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9"/>
                </a:lnTo>
                <a:lnTo>
                  <a:pt x="1" y="13"/>
                </a:lnTo>
                <a:lnTo>
                  <a:pt x="3" y="17"/>
                </a:lnTo>
                <a:lnTo>
                  <a:pt x="4" y="22"/>
                </a:lnTo>
                <a:lnTo>
                  <a:pt x="7" y="26"/>
                </a:lnTo>
                <a:lnTo>
                  <a:pt x="9" y="31"/>
                </a:lnTo>
                <a:lnTo>
                  <a:pt x="12" y="34"/>
                </a:lnTo>
                <a:lnTo>
                  <a:pt x="14" y="37"/>
                </a:lnTo>
                <a:lnTo>
                  <a:pt x="19" y="41"/>
                </a:lnTo>
                <a:lnTo>
                  <a:pt x="22" y="44"/>
                </a:lnTo>
                <a:lnTo>
                  <a:pt x="27" y="46"/>
                </a:lnTo>
                <a:lnTo>
                  <a:pt x="32" y="48"/>
                </a:lnTo>
                <a:lnTo>
                  <a:pt x="37" y="50"/>
                </a:lnTo>
                <a:lnTo>
                  <a:pt x="42" y="51"/>
                </a:lnTo>
                <a:lnTo>
                  <a:pt x="48" y="51"/>
                </a:lnTo>
                <a:lnTo>
                  <a:pt x="43" y="45"/>
                </a:lnTo>
                <a:lnTo>
                  <a:pt x="54" y="4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3840" bIns="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8" name=""/>
          <p:cNvSpPr/>
          <p:nvPr/>
        </p:nvSpPr>
        <p:spPr>
          <a:xfrm>
            <a:off x="1617840" y="201600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29" name=""/>
          <p:cNvSpPr/>
          <p:nvPr/>
        </p:nvSpPr>
        <p:spPr>
          <a:xfrm>
            <a:off x="1617840" y="2016000"/>
            <a:ext cx="1728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8" y="13"/>
                </a:moveTo>
                <a:lnTo>
                  <a:pt x="11" y="9"/>
                </a:lnTo>
                <a:lnTo>
                  <a:pt x="11" y="0"/>
                </a:lnTo>
                <a:lnTo>
                  <a:pt x="0" y="0"/>
                </a:lnTo>
                <a:lnTo>
                  <a:pt x="0" y="9"/>
                </a:lnTo>
                <a:lnTo>
                  <a:pt x="8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0" name=""/>
          <p:cNvSpPr/>
          <p:nvPr/>
        </p:nvSpPr>
        <p:spPr>
          <a:xfrm>
            <a:off x="1622520" y="202248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1" name=""/>
          <p:cNvSpPr/>
          <p:nvPr/>
        </p:nvSpPr>
        <p:spPr>
          <a:xfrm>
            <a:off x="1576440" y="2022480"/>
            <a:ext cx="54000" cy="74520"/>
          </a:xfrm>
          <a:custGeom>
            <a:avLst/>
            <a:gdLst/>
            <a:ahLst/>
            <a:rect l="l" t="t" r="r" b="b"/>
            <a:pathLst>
              <a:path w="34" h="47">
                <a:moveTo>
                  <a:pt x="7" y="46"/>
                </a:moveTo>
                <a:lnTo>
                  <a:pt x="7" y="47"/>
                </a:lnTo>
                <a:lnTo>
                  <a:pt x="10" y="44"/>
                </a:lnTo>
                <a:lnTo>
                  <a:pt x="11" y="42"/>
                </a:lnTo>
                <a:lnTo>
                  <a:pt x="14" y="39"/>
                </a:lnTo>
                <a:lnTo>
                  <a:pt x="16" y="36"/>
                </a:lnTo>
                <a:lnTo>
                  <a:pt x="19" y="30"/>
                </a:lnTo>
                <a:lnTo>
                  <a:pt x="22" y="24"/>
                </a:lnTo>
                <a:lnTo>
                  <a:pt x="24" y="19"/>
                </a:lnTo>
                <a:lnTo>
                  <a:pt x="28" y="15"/>
                </a:lnTo>
                <a:lnTo>
                  <a:pt x="30" y="13"/>
                </a:lnTo>
                <a:lnTo>
                  <a:pt x="31" y="11"/>
                </a:lnTo>
                <a:lnTo>
                  <a:pt x="32" y="9"/>
                </a:lnTo>
                <a:lnTo>
                  <a:pt x="34" y="8"/>
                </a:lnTo>
                <a:lnTo>
                  <a:pt x="29" y="0"/>
                </a:lnTo>
                <a:lnTo>
                  <a:pt x="26" y="1"/>
                </a:lnTo>
                <a:lnTo>
                  <a:pt x="24" y="3"/>
                </a:lnTo>
                <a:lnTo>
                  <a:pt x="22" y="6"/>
                </a:lnTo>
                <a:lnTo>
                  <a:pt x="19" y="8"/>
                </a:lnTo>
                <a:lnTo>
                  <a:pt x="17" y="15"/>
                </a:lnTo>
                <a:lnTo>
                  <a:pt x="13" y="20"/>
                </a:lnTo>
                <a:lnTo>
                  <a:pt x="10" y="26"/>
                </a:lnTo>
                <a:lnTo>
                  <a:pt x="7" y="31"/>
                </a:lnTo>
                <a:lnTo>
                  <a:pt x="5" y="33"/>
                </a:lnTo>
                <a:lnTo>
                  <a:pt x="3" y="36"/>
                </a:lnTo>
                <a:lnTo>
                  <a:pt x="3" y="37"/>
                </a:lnTo>
                <a:lnTo>
                  <a:pt x="0" y="39"/>
                </a:lnTo>
                <a:lnTo>
                  <a:pt x="7" y="4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2" name=""/>
          <p:cNvSpPr/>
          <p:nvPr/>
        </p:nvSpPr>
        <p:spPr>
          <a:xfrm>
            <a:off x="1538280" y="2084400"/>
            <a:ext cx="49320" cy="54000"/>
          </a:xfrm>
          <a:custGeom>
            <a:avLst/>
            <a:gdLst/>
            <a:ahLst/>
            <a:rect l="l" t="t" r="r" b="b"/>
            <a:pathLst>
              <a:path w="31" h="34">
                <a:moveTo>
                  <a:pt x="10" y="30"/>
                </a:moveTo>
                <a:lnTo>
                  <a:pt x="9" y="34"/>
                </a:lnTo>
                <a:lnTo>
                  <a:pt x="12" y="29"/>
                </a:lnTo>
                <a:lnTo>
                  <a:pt x="20" y="21"/>
                </a:lnTo>
                <a:lnTo>
                  <a:pt x="27" y="11"/>
                </a:lnTo>
                <a:lnTo>
                  <a:pt x="31" y="7"/>
                </a:lnTo>
                <a:lnTo>
                  <a:pt x="24" y="0"/>
                </a:lnTo>
                <a:lnTo>
                  <a:pt x="19" y="5"/>
                </a:lnTo>
                <a:lnTo>
                  <a:pt x="12" y="14"/>
                </a:lnTo>
                <a:lnTo>
                  <a:pt x="4" y="23"/>
                </a:lnTo>
                <a:lnTo>
                  <a:pt x="0" y="28"/>
                </a:lnTo>
                <a:lnTo>
                  <a:pt x="0" y="30"/>
                </a:lnTo>
                <a:lnTo>
                  <a:pt x="10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3" name=""/>
          <p:cNvSpPr/>
          <p:nvPr/>
        </p:nvSpPr>
        <p:spPr>
          <a:xfrm>
            <a:off x="1538280" y="2133720"/>
            <a:ext cx="27000" cy="44280"/>
          </a:xfrm>
          <a:custGeom>
            <a:avLst/>
            <a:gdLst/>
            <a:ahLst/>
            <a:rect l="l" t="t" r="r" b="b"/>
            <a:pathLst>
              <a:path w="17" h="28">
                <a:moveTo>
                  <a:pt x="14" y="28"/>
                </a:moveTo>
                <a:lnTo>
                  <a:pt x="17" y="23"/>
                </a:lnTo>
                <a:lnTo>
                  <a:pt x="17" y="18"/>
                </a:lnTo>
                <a:lnTo>
                  <a:pt x="16" y="14"/>
                </a:lnTo>
                <a:lnTo>
                  <a:pt x="14" y="10"/>
                </a:lnTo>
                <a:lnTo>
                  <a:pt x="13" y="7"/>
                </a:lnTo>
                <a:lnTo>
                  <a:pt x="12" y="5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4" y="12"/>
                </a:lnTo>
                <a:lnTo>
                  <a:pt x="5" y="14"/>
                </a:lnTo>
                <a:lnTo>
                  <a:pt x="6" y="16"/>
                </a:lnTo>
                <a:lnTo>
                  <a:pt x="7" y="20"/>
                </a:lnTo>
                <a:lnTo>
                  <a:pt x="7" y="23"/>
                </a:lnTo>
                <a:lnTo>
                  <a:pt x="9" y="20"/>
                </a:lnTo>
                <a:lnTo>
                  <a:pt x="14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4" name=""/>
          <p:cNvSpPr/>
          <p:nvPr/>
        </p:nvSpPr>
        <p:spPr>
          <a:xfrm>
            <a:off x="1509840" y="2165400"/>
            <a:ext cx="54000" cy="30240"/>
          </a:xfrm>
          <a:custGeom>
            <a:avLst/>
            <a:gdLst/>
            <a:ahLst/>
            <a:rect l="l" t="t" r="r" b="b"/>
            <a:pathLst>
              <a:path w="34" h="19">
                <a:moveTo>
                  <a:pt x="11" y="14"/>
                </a:moveTo>
                <a:lnTo>
                  <a:pt x="5" y="19"/>
                </a:lnTo>
                <a:lnTo>
                  <a:pt x="8" y="19"/>
                </a:lnTo>
                <a:lnTo>
                  <a:pt x="10" y="18"/>
                </a:lnTo>
                <a:lnTo>
                  <a:pt x="12" y="17"/>
                </a:lnTo>
                <a:lnTo>
                  <a:pt x="15" y="16"/>
                </a:lnTo>
                <a:lnTo>
                  <a:pt x="20" y="15"/>
                </a:lnTo>
                <a:lnTo>
                  <a:pt x="24" y="13"/>
                </a:lnTo>
                <a:lnTo>
                  <a:pt x="31" y="9"/>
                </a:lnTo>
                <a:lnTo>
                  <a:pt x="34" y="8"/>
                </a:lnTo>
                <a:lnTo>
                  <a:pt x="28" y="0"/>
                </a:lnTo>
                <a:lnTo>
                  <a:pt x="25" y="1"/>
                </a:lnTo>
                <a:lnTo>
                  <a:pt x="19" y="4"/>
                </a:lnTo>
                <a:lnTo>
                  <a:pt x="15" y="6"/>
                </a:lnTo>
                <a:lnTo>
                  <a:pt x="11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5" y="8"/>
                </a:lnTo>
                <a:lnTo>
                  <a:pt x="0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5" name=""/>
          <p:cNvSpPr/>
          <p:nvPr/>
        </p:nvSpPr>
        <p:spPr>
          <a:xfrm>
            <a:off x="1509840" y="218772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15" y="20"/>
                </a:moveTo>
                <a:lnTo>
                  <a:pt x="15" y="20"/>
                </a:lnTo>
                <a:lnTo>
                  <a:pt x="15" y="17"/>
                </a:lnTo>
                <a:lnTo>
                  <a:pt x="14" y="14"/>
                </a:lnTo>
                <a:lnTo>
                  <a:pt x="13" y="10"/>
                </a:lnTo>
                <a:lnTo>
                  <a:pt x="12" y="8"/>
                </a:lnTo>
                <a:lnTo>
                  <a:pt x="11" y="1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3" y="10"/>
                </a:lnTo>
                <a:lnTo>
                  <a:pt x="4" y="13"/>
                </a:lnTo>
                <a:lnTo>
                  <a:pt x="4" y="16"/>
                </a:lnTo>
                <a:lnTo>
                  <a:pt x="5" y="18"/>
                </a:lnTo>
                <a:lnTo>
                  <a:pt x="5" y="20"/>
                </a:lnTo>
                <a:lnTo>
                  <a:pt x="15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6" name=""/>
          <p:cNvSpPr/>
          <p:nvPr/>
        </p:nvSpPr>
        <p:spPr>
          <a:xfrm>
            <a:off x="1465200" y="2219400"/>
            <a:ext cx="68400" cy="54000"/>
          </a:xfrm>
          <a:custGeom>
            <a:avLst/>
            <a:gdLst/>
            <a:ahLst/>
            <a:rect l="l" t="t" r="r" b="b"/>
            <a:pathLst>
              <a:path w="43" h="34">
                <a:moveTo>
                  <a:pt x="0" y="30"/>
                </a:moveTo>
                <a:lnTo>
                  <a:pt x="6" y="34"/>
                </a:lnTo>
                <a:lnTo>
                  <a:pt x="15" y="32"/>
                </a:lnTo>
                <a:lnTo>
                  <a:pt x="23" y="30"/>
                </a:lnTo>
                <a:lnTo>
                  <a:pt x="25" y="29"/>
                </a:lnTo>
                <a:lnTo>
                  <a:pt x="29" y="28"/>
                </a:lnTo>
                <a:lnTo>
                  <a:pt x="32" y="26"/>
                </a:lnTo>
                <a:lnTo>
                  <a:pt x="35" y="24"/>
                </a:lnTo>
                <a:lnTo>
                  <a:pt x="37" y="23"/>
                </a:lnTo>
                <a:lnTo>
                  <a:pt x="39" y="20"/>
                </a:lnTo>
                <a:lnTo>
                  <a:pt x="40" y="17"/>
                </a:lnTo>
                <a:lnTo>
                  <a:pt x="41" y="15"/>
                </a:lnTo>
                <a:lnTo>
                  <a:pt x="42" y="11"/>
                </a:lnTo>
                <a:lnTo>
                  <a:pt x="43" y="8"/>
                </a:lnTo>
                <a:lnTo>
                  <a:pt x="43" y="4"/>
                </a:lnTo>
                <a:lnTo>
                  <a:pt x="43" y="0"/>
                </a:lnTo>
                <a:lnTo>
                  <a:pt x="33" y="0"/>
                </a:lnTo>
                <a:lnTo>
                  <a:pt x="32" y="3"/>
                </a:lnTo>
                <a:lnTo>
                  <a:pt x="32" y="7"/>
                </a:lnTo>
                <a:lnTo>
                  <a:pt x="32" y="9"/>
                </a:lnTo>
                <a:lnTo>
                  <a:pt x="32" y="11"/>
                </a:lnTo>
                <a:lnTo>
                  <a:pt x="31" y="13"/>
                </a:lnTo>
                <a:lnTo>
                  <a:pt x="30" y="15"/>
                </a:lnTo>
                <a:lnTo>
                  <a:pt x="29" y="16"/>
                </a:lnTo>
                <a:lnTo>
                  <a:pt x="28" y="16"/>
                </a:lnTo>
                <a:lnTo>
                  <a:pt x="26" y="18"/>
                </a:lnTo>
                <a:lnTo>
                  <a:pt x="25" y="19"/>
                </a:lnTo>
                <a:lnTo>
                  <a:pt x="23" y="20"/>
                </a:lnTo>
                <a:lnTo>
                  <a:pt x="19" y="20"/>
                </a:lnTo>
                <a:lnTo>
                  <a:pt x="13" y="23"/>
                </a:lnTo>
                <a:lnTo>
                  <a:pt x="4" y="24"/>
                </a:lnTo>
                <a:lnTo>
                  <a:pt x="10" y="28"/>
                </a:lnTo>
                <a:lnTo>
                  <a:pt x="0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7" name=""/>
          <p:cNvSpPr/>
          <p:nvPr/>
        </p:nvSpPr>
        <p:spPr>
          <a:xfrm>
            <a:off x="1349280" y="2195640"/>
            <a:ext cx="133560" cy="71280"/>
          </a:xfrm>
          <a:custGeom>
            <a:avLst/>
            <a:gdLst/>
            <a:ahLst/>
            <a:rect l="l" t="t" r="r" b="b"/>
            <a:pathLst>
              <a:path w="84" h="45">
                <a:moveTo>
                  <a:pt x="0" y="5"/>
                </a:moveTo>
                <a:lnTo>
                  <a:pt x="1" y="6"/>
                </a:lnTo>
                <a:lnTo>
                  <a:pt x="2" y="9"/>
                </a:lnTo>
                <a:lnTo>
                  <a:pt x="5" y="10"/>
                </a:lnTo>
                <a:lnTo>
                  <a:pt x="8" y="12"/>
                </a:lnTo>
                <a:lnTo>
                  <a:pt x="10" y="14"/>
                </a:lnTo>
                <a:lnTo>
                  <a:pt x="15" y="17"/>
                </a:lnTo>
                <a:lnTo>
                  <a:pt x="22" y="19"/>
                </a:lnTo>
                <a:lnTo>
                  <a:pt x="32" y="23"/>
                </a:lnTo>
                <a:lnTo>
                  <a:pt x="44" y="26"/>
                </a:lnTo>
                <a:lnTo>
                  <a:pt x="50" y="27"/>
                </a:lnTo>
                <a:lnTo>
                  <a:pt x="55" y="29"/>
                </a:lnTo>
                <a:lnTo>
                  <a:pt x="59" y="31"/>
                </a:lnTo>
                <a:lnTo>
                  <a:pt x="64" y="33"/>
                </a:lnTo>
                <a:lnTo>
                  <a:pt x="65" y="34"/>
                </a:lnTo>
                <a:lnTo>
                  <a:pt x="67" y="35"/>
                </a:lnTo>
                <a:lnTo>
                  <a:pt x="69" y="37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3" y="43"/>
                </a:lnTo>
                <a:lnTo>
                  <a:pt x="73" y="45"/>
                </a:lnTo>
                <a:lnTo>
                  <a:pt x="84" y="42"/>
                </a:lnTo>
                <a:lnTo>
                  <a:pt x="83" y="38"/>
                </a:lnTo>
                <a:lnTo>
                  <a:pt x="81" y="37"/>
                </a:lnTo>
                <a:lnTo>
                  <a:pt x="79" y="33"/>
                </a:lnTo>
                <a:lnTo>
                  <a:pt x="77" y="31"/>
                </a:lnTo>
                <a:lnTo>
                  <a:pt x="76" y="30"/>
                </a:lnTo>
                <a:lnTo>
                  <a:pt x="73" y="27"/>
                </a:lnTo>
                <a:lnTo>
                  <a:pt x="71" y="26"/>
                </a:lnTo>
                <a:lnTo>
                  <a:pt x="69" y="24"/>
                </a:lnTo>
                <a:lnTo>
                  <a:pt x="64" y="22"/>
                </a:lnTo>
                <a:lnTo>
                  <a:pt x="58" y="20"/>
                </a:lnTo>
                <a:lnTo>
                  <a:pt x="53" y="18"/>
                </a:lnTo>
                <a:lnTo>
                  <a:pt x="47" y="17"/>
                </a:lnTo>
                <a:lnTo>
                  <a:pt x="36" y="14"/>
                </a:lnTo>
                <a:lnTo>
                  <a:pt x="25" y="10"/>
                </a:lnTo>
                <a:lnTo>
                  <a:pt x="20" y="8"/>
                </a:lnTo>
                <a:lnTo>
                  <a:pt x="15" y="6"/>
                </a:lnTo>
                <a:lnTo>
                  <a:pt x="14" y="4"/>
                </a:lnTo>
                <a:lnTo>
                  <a:pt x="12" y="3"/>
                </a:lnTo>
                <a:lnTo>
                  <a:pt x="10" y="2"/>
                </a:lnTo>
                <a:lnTo>
                  <a:pt x="8" y="0"/>
                </a:lnTo>
                <a:lnTo>
                  <a:pt x="9" y="1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8" name=""/>
          <p:cNvSpPr/>
          <p:nvPr/>
        </p:nvSpPr>
        <p:spPr>
          <a:xfrm>
            <a:off x="1344600" y="2154240"/>
            <a:ext cx="20520" cy="49320"/>
          </a:xfrm>
          <a:custGeom>
            <a:avLst/>
            <a:gdLst/>
            <a:ahLst/>
            <a:rect l="l" t="t" r="r" b="b"/>
            <a:pathLst>
              <a:path w="13" h="31">
                <a:moveTo>
                  <a:pt x="0" y="4"/>
                </a:moveTo>
                <a:lnTo>
                  <a:pt x="0" y="4"/>
                </a:ln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1" y="15"/>
                </a:lnTo>
                <a:lnTo>
                  <a:pt x="1" y="19"/>
                </a:lnTo>
                <a:lnTo>
                  <a:pt x="1" y="23"/>
                </a:lnTo>
                <a:lnTo>
                  <a:pt x="2" y="28"/>
                </a:lnTo>
                <a:lnTo>
                  <a:pt x="4" y="31"/>
                </a:lnTo>
                <a:lnTo>
                  <a:pt x="13" y="27"/>
                </a:lnTo>
                <a:lnTo>
                  <a:pt x="12" y="25"/>
                </a:lnTo>
                <a:lnTo>
                  <a:pt x="11" y="22"/>
                </a:lnTo>
                <a:lnTo>
                  <a:pt x="11" y="19"/>
                </a:lnTo>
                <a:lnTo>
                  <a:pt x="11" y="15"/>
                </a:lnTo>
                <a:lnTo>
                  <a:pt x="11" y="11"/>
                </a:lnTo>
                <a:lnTo>
                  <a:pt x="11" y="8"/>
                </a:lnTo>
                <a:lnTo>
                  <a:pt x="10" y="4"/>
                </a:lnTo>
                <a:lnTo>
                  <a:pt x="9" y="1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39" name=""/>
          <p:cNvSpPr/>
          <p:nvPr/>
        </p:nvSpPr>
        <p:spPr>
          <a:xfrm>
            <a:off x="1292400" y="2131920"/>
            <a:ext cx="64800" cy="28800"/>
          </a:xfrm>
          <a:custGeom>
            <a:avLst/>
            <a:gdLst/>
            <a:ahLst/>
            <a:rect l="l" t="t" r="r" b="b"/>
            <a:pathLst>
              <a:path w="41" h="18">
                <a:moveTo>
                  <a:pt x="0" y="8"/>
                </a:moveTo>
                <a:lnTo>
                  <a:pt x="0" y="8"/>
                </a:lnTo>
                <a:lnTo>
                  <a:pt x="6" y="10"/>
                </a:lnTo>
                <a:lnTo>
                  <a:pt x="11" y="11"/>
                </a:lnTo>
                <a:lnTo>
                  <a:pt x="17" y="12"/>
                </a:lnTo>
                <a:lnTo>
                  <a:pt x="22" y="13"/>
                </a:lnTo>
                <a:lnTo>
                  <a:pt x="24" y="13"/>
                </a:lnTo>
                <a:lnTo>
                  <a:pt x="26" y="14"/>
                </a:lnTo>
                <a:lnTo>
                  <a:pt x="27" y="15"/>
                </a:lnTo>
                <a:lnTo>
                  <a:pt x="29" y="15"/>
                </a:lnTo>
                <a:lnTo>
                  <a:pt x="30" y="15"/>
                </a:lnTo>
                <a:lnTo>
                  <a:pt x="31" y="16"/>
                </a:lnTo>
                <a:lnTo>
                  <a:pt x="31" y="17"/>
                </a:lnTo>
                <a:lnTo>
                  <a:pt x="32" y="18"/>
                </a:lnTo>
                <a:lnTo>
                  <a:pt x="41" y="14"/>
                </a:lnTo>
                <a:lnTo>
                  <a:pt x="40" y="11"/>
                </a:lnTo>
                <a:lnTo>
                  <a:pt x="37" y="9"/>
                </a:lnTo>
                <a:lnTo>
                  <a:pt x="36" y="8"/>
                </a:lnTo>
                <a:lnTo>
                  <a:pt x="33" y="6"/>
                </a:lnTo>
                <a:lnTo>
                  <a:pt x="31" y="5"/>
                </a:lnTo>
                <a:lnTo>
                  <a:pt x="29" y="5"/>
                </a:lnTo>
                <a:lnTo>
                  <a:pt x="26" y="4"/>
                </a:lnTo>
                <a:lnTo>
                  <a:pt x="24" y="3"/>
                </a:lnTo>
                <a:lnTo>
                  <a:pt x="18" y="3"/>
                </a:lnTo>
                <a:lnTo>
                  <a:pt x="14" y="2"/>
                </a:lnTo>
                <a:lnTo>
                  <a:pt x="9" y="1"/>
                </a:lnTo>
                <a:lnTo>
                  <a:pt x="3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0" name=""/>
          <p:cNvSpPr/>
          <p:nvPr/>
        </p:nvSpPr>
        <p:spPr>
          <a:xfrm>
            <a:off x="1193760" y="2084400"/>
            <a:ext cx="106560" cy="61920"/>
          </a:xfrm>
          <a:custGeom>
            <a:avLst/>
            <a:gdLst/>
            <a:ahLst/>
            <a:rect l="l" t="t" r="r" b="b"/>
            <a:pathLst>
              <a:path w="67" h="39">
                <a:moveTo>
                  <a:pt x="0" y="10"/>
                </a:moveTo>
                <a:lnTo>
                  <a:pt x="0" y="10"/>
                </a:lnTo>
                <a:lnTo>
                  <a:pt x="7" y="11"/>
                </a:lnTo>
                <a:lnTo>
                  <a:pt x="12" y="12"/>
                </a:lnTo>
                <a:lnTo>
                  <a:pt x="16" y="13"/>
                </a:lnTo>
                <a:lnTo>
                  <a:pt x="21" y="15"/>
                </a:lnTo>
                <a:lnTo>
                  <a:pt x="24" y="17"/>
                </a:lnTo>
                <a:lnTo>
                  <a:pt x="28" y="18"/>
                </a:lnTo>
                <a:lnTo>
                  <a:pt x="31" y="21"/>
                </a:lnTo>
                <a:lnTo>
                  <a:pt x="34" y="22"/>
                </a:lnTo>
                <a:lnTo>
                  <a:pt x="40" y="26"/>
                </a:lnTo>
                <a:lnTo>
                  <a:pt x="46" y="30"/>
                </a:lnTo>
                <a:lnTo>
                  <a:pt x="49" y="33"/>
                </a:lnTo>
                <a:lnTo>
                  <a:pt x="54" y="35"/>
                </a:lnTo>
                <a:lnTo>
                  <a:pt x="58" y="36"/>
                </a:lnTo>
                <a:lnTo>
                  <a:pt x="62" y="39"/>
                </a:lnTo>
                <a:lnTo>
                  <a:pt x="67" y="29"/>
                </a:lnTo>
                <a:lnTo>
                  <a:pt x="62" y="28"/>
                </a:lnTo>
                <a:lnTo>
                  <a:pt x="58" y="26"/>
                </a:lnTo>
                <a:lnTo>
                  <a:pt x="55" y="24"/>
                </a:lnTo>
                <a:lnTo>
                  <a:pt x="52" y="22"/>
                </a:lnTo>
                <a:lnTo>
                  <a:pt x="45" y="18"/>
                </a:lnTo>
                <a:lnTo>
                  <a:pt x="40" y="13"/>
                </a:lnTo>
                <a:lnTo>
                  <a:pt x="36" y="11"/>
                </a:lnTo>
                <a:lnTo>
                  <a:pt x="33" y="10"/>
                </a:lnTo>
                <a:lnTo>
                  <a:pt x="28" y="8"/>
                </a:lnTo>
                <a:lnTo>
                  <a:pt x="24" y="5"/>
                </a:lnTo>
                <a:lnTo>
                  <a:pt x="20" y="4"/>
                </a:lnTo>
                <a:lnTo>
                  <a:pt x="14" y="3"/>
                </a:lnTo>
                <a:lnTo>
                  <a:pt x="8" y="2"/>
                </a:ln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1" name=""/>
          <p:cNvSpPr/>
          <p:nvPr/>
        </p:nvSpPr>
        <p:spPr>
          <a:xfrm>
            <a:off x="1119240" y="2049480"/>
            <a:ext cx="79200" cy="52200"/>
          </a:xfrm>
          <a:custGeom>
            <a:avLst/>
            <a:gdLst/>
            <a:ahLst/>
            <a:rect l="l" t="t" r="r" b="b"/>
            <a:pathLst>
              <a:path w="50" h="33">
                <a:moveTo>
                  <a:pt x="0" y="10"/>
                </a:moveTo>
                <a:lnTo>
                  <a:pt x="0" y="10"/>
                </a:lnTo>
                <a:lnTo>
                  <a:pt x="3" y="12"/>
                </a:lnTo>
                <a:lnTo>
                  <a:pt x="6" y="12"/>
                </a:lnTo>
                <a:lnTo>
                  <a:pt x="9" y="13"/>
                </a:lnTo>
                <a:lnTo>
                  <a:pt x="12" y="14"/>
                </a:lnTo>
                <a:lnTo>
                  <a:pt x="18" y="18"/>
                </a:lnTo>
                <a:lnTo>
                  <a:pt x="23" y="20"/>
                </a:lnTo>
                <a:lnTo>
                  <a:pt x="29" y="24"/>
                </a:lnTo>
                <a:lnTo>
                  <a:pt x="34" y="27"/>
                </a:lnTo>
                <a:lnTo>
                  <a:pt x="37" y="29"/>
                </a:lnTo>
                <a:lnTo>
                  <a:pt x="41" y="31"/>
                </a:lnTo>
                <a:lnTo>
                  <a:pt x="43" y="32"/>
                </a:lnTo>
                <a:lnTo>
                  <a:pt x="48" y="33"/>
                </a:lnTo>
                <a:lnTo>
                  <a:pt x="50" y="22"/>
                </a:lnTo>
                <a:lnTo>
                  <a:pt x="47" y="22"/>
                </a:lnTo>
                <a:lnTo>
                  <a:pt x="44" y="21"/>
                </a:lnTo>
                <a:lnTo>
                  <a:pt x="42" y="20"/>
                </a:lnTo>
                <a:lnTo>
                  <a:pt x="39" y="19"/>
                </a:lnTo>
                <a:lnTo>
                  <a:pt x="34" y="16"/>
                </a:lnTo>
                <a:lnTo>
                  <a:pt x="29" y="12"/>
                </a:lnTo>
                <a:lnTo>
                  <a:pt x="23" y="9"/>
                </a:lnTo>
                <a:lnTo>
                  <a:pt x="17" y="5"/>
                </a:lnTo>
                <a:lnTo>
                  <a:pt x="14" y="4"/>
                </a:lnTo>
                <a:lnTo>
                  <a:pt x="9" y="2"/>
                </a:lnTo>
                <a:lnTo>
                  <a:pt x="6" y="1"/>
                </a:ln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2" name=""/>
          <p:cNvSpPr/>
          <p:nvPr/>
        </p:nvSpPr>
        <p:spPr>
          <a:xfrm>
            <a:off x="1058760" y="2039760"/>
            <a:ext cx="63720" cy="25560"/>
          </a:xfrm>
          <a:custGeom>
            <a:avLst/>
            <a:gdLst/>
            <a:ahLst/>
            <a:rect l="l" t="t" r="r" b="b"/>
            <a:pathLst>
              <a:path w="40" h="16">
                <a:moveTo>
                  <a:pt x="0" y="9"/>
                </a:moveTo>
                <a:lnTo>
                  <a:pt x="0" y="9"/>
                </a:lnTo>
                <a:lnTo>
                  <a:pt x="6" y="11"/>
                </a:lnTo>
                <a:lnTo>
                  <a:pt x="11" y="13"/>
                </a:lnTo>
                <a:lnTo>
                  <a:pt x="16" y="14"/>
                </a:lnTo>
                <a:lnTo>
                  <a:pt x="21" y="15"/>
                </a:lnTo>
                <a:lnTo>
                  <a:pt x="30" y="15"/>
                </a:lnTo>
                <a:lnTo>
                  <a:pt x="38" y="16"/>
                </a:lnTo>
                <a:lnTo>
                  <a:pt x="40" y="6"/>
                </a:lnTo>
                <a:lnTo>
                  <a:pt x="30" y="5"/>
                </a:lnTo>
                <a:lnTo>
                  <a:pt x="22" y="4"/>
                </a:lnTo>
                <a:lnTo>
                  <a:pt x="18" y="4"/>
                </a:lnTo>
                <a:lnTo>
                  <a:pt x="14" y="3"/>
                </a:lnTo>
                <a:lnTo>
                  <a:pt x="9" y="2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3" name=""/>
          <p:cNvSpPr/>
          <p:nvPr/>
        </p:nvSpPr>
        <p:spPr>
          <a:xfrm>
            <a:off x="1020600" y="2003400"/>
            <a:ext cx="44640" cy="50760"/>
          </a:xfrm>
          <a:custGeom>
            <a:avLst/>
            <a:gdLst/>
            <a:ahLst/>
            <a:rect l="l" t="t" r="r" b="b"/>
            <a:pathLst>
              <a:path w="28" h="32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4" y="11"/>
                </a:lnTo>
                <a:lnTo>
                  <a:pt x="5" y="12"/>
                </a:lnTo>
                <a:lnTo>
                  <a:pt x="8" y="15"/>
                </a:lnTo>
                <a:lnTo>
                  <a:pt x="11" y="18"/>
                </a:lnTo>
                <a:lnTo>
                  <a:pt x="14" y="23"/>
                </a:lnTo>
                <a:lnTo>
                  <a:pt x="15" y="25"/>
                </a:lnTo>
                <a:lnTo>
                  <a:pt x="17" y="28"/>
                </a:lnTo>
                <a:lnTo>
                  <a:pt x="19" y="30"/>
                </a:lnTo>
                <a:lnTo>
                  <a:pt x="21" y="31"/>
                </a:lnTo>
                <a:lnTo>
                  <a:pt x="23" y="32"/>
                </a:lnTo>
                <a:lnTo>
                  <a:pt x="28" y="24"/>
                </a:lnTo>
                <a:lnTo>
                  <a:pt x="27" y="24"/>
                </a:lnTo>
                <a:lnTo>
                  <a:pt x="27" y="23"/>
                </a:lnTo>
                <a:lnTo>
                  <a:pt x="25" y="22"/>
                </a:lnTo>
                <a:lnTo>
                  <a:pt x="24" y="20"/>
                </a:lnTo>
                <a:lnTo>
                  <a:pt x="22" y="17"/>
                </a:lnTo>
                <a:lnTo>
                  <a:pt x="19" y="13"/>
                </a:lnTo>
                <a:lnTo>
                  <a:pt x="15" y="9"/>
                </a:lnTo>
                <a:lnTo>
                  <a:pt x="13" y="5"/>
                </a:lnTo>
                <a:lnTo>
                  <a:pt x="10" y="3"/>
                </a:lnTo>
                <a:lnTo>
                  <a:pt x="8" y="2"/>
                </a:lnTo>
                <a:lnTo>
                  <a:pt x="4" y="1"/>
                </a:lnTo>
                <a:lnTo>
                  <a:pt x="1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4" name=""/>
          <p:cNvSpPr/>
          <p:nvPr/>
        </p:nvSpPr>
        <p:spPr>
          <a:xfrm>
            <a:off x="949320" y="1982880"/>
            <a:ext cx="76320" cy="34920"/>
          </a:xfrm>
          <a:custGeom>
            <a:avLst/>
            <a:gdLst/>
            <a:ahLst/>
            <a:rect l="l" t="t" r="r" b="b"/>
            <a:pathLst>
              <a:path w="48" h="22">
                <a:moveTo>
                  <a:pt x="0" y="9"/>
                </a:moveTo>
                <a:lnTo>
                  <a:pt x="0" y="9"/>
                </a:lnTo>
                <a:lnTo>
                  <a:pt x="5" y="11"/>
                </a:lnTo>
                <a:lnTo>
                  <a:pt x="10" y="12"/>
                </a:lnTo>
                <a:lnTo>
                  <a:pt x="16" y="15"/>
                </a:lnTo>
                <a:lnTo>
                  <a:pt x="21" y="16"/>
                </a:lnTo>
                <a:lnTo>
                  <a:pt x="27" y="18"/>
                </a:lnTo>
                <a:lnTo>
                  <a:pt x="32" y="19"/>
                </a:lnTo>
                <a:lnTo>
                  <a:pt x="39" y="21"/>
                </a:lnTo>
                <a:lnTo>
                  <a:pt x="46" y="22"/>
                </a:lnTo>
                <a:lnTo>
                  <a:pt x="48" y="12"/>
                </a:lnTo>
                <a:lnTo>
                  <a:pt x="41" y="12"/>
                </a:lnTo>
                <a:lnTo>
                  <a:pt x="35" y="10"/>
                </a:lnTo>
                <a:lnTo>
                  <a:pt x="30" y="9"/>
                </a:lnTo>
                <a:lnTo>
                  <a:pt x="24" y="8"/>
                </a:lnTo>
                <a:lnTo>
                  <a:pt x="19" y="6"/>
                </a:lnTo>
                <a:lnTo>
                  <a:pt x="15" y="4"/>
                </a:lnTo>
                <a:lnTo>
                  <a:pt x="9" y="3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5" name=""/>
          <p:cNvSpPr/>
          <p:nvPr/>
        </p:nvSpPr>
        <p:spPr>
          <a:xfrm>
            <a:off x="870120" y="1916280"/>
            <a:ext cx="87120" cy="79200"/>
          </a:xfrm>
          <a:custGeom>
            <a:avLst/>
            <a:gdLst/>
            <a:ahLst/>
            <a:rect l="l" t="t" r="r" b="b"/>
            <a:pathLst>
              <a:path w="55" h="50">
                <a:moveTo>
                  <a:pt x="0" y="7"/>
                </a:moveTo>
                <a:lnTo>
                  <a:pt x="0" y="7"/>
                </a:lnTo>
                <a:lnTo>
                  <a:pt x="6" y="14"/>
                </a:lnTo>
                <a:lnTo>
                  <a:pt x="11" y="19"/>
                </a:lnTo>
                <a:lnTo>
                  <a:pt x="16" y="25"/>
                </a:lnTo>
                <a:lnTo>
                  <a:pt x="21" y="30"/>
                </a:lnTo>
                <a:lnTo>
                  <a:pt x="27" y="35"/>
                </a:lnTo>
                <a:lnTo>
                  <a:pt x="34" y="40"/>
                </a:lnTo>
                <a:lnTo>
                  <a:pt x="41" y="45"/>
                </a:lnTo>
                <a:lnTo>
                  <a:pt x="49" y="50"/>
                </a:lnTo>
                <a:lnTo>
                  <a:pt x="55" y="41"/>
                </a:lnTo>
                <a:lnTo>
                  <a:pt x="47" y="36"/>
                </a:lnTo>
                <a:lnTo>
                  <a:pt x="40" y="32"/>
                </a:lnTo>
                <a:lnTo>
                  <a:pt x="34" y="27"/>
                </a:lnTo>
                <a:lnTo>
                  <a:pt x="28" y="24"/>
                </a:lnTo>
                <a:lnTo>
                  <a:pt x="24" y="18"/>
                </a:lnTo>
                <a:lnTo>
                  <a:pt x="19" y="13"/>
                </a:lnTo>
                <a:lnTo>
                  <a:pt x="14" y="7"/>
                </a:lnTo>
                <a:lnTo>
                  <a:pt x="7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6" name=""/>
          <p:cNvSpPr/>
          <p:nvPr/>
        </p:nvSpPr>
        <p:spPr>
          <a:xfrm>
            <a:off x="739800" y="1785960"/>
            <a:ext cx="141120" cy="141120"/>
          </a:xfrm>
          <a:custGeom>
            <a:avLst/>
            <a:gdLst/>
            <a:ahLst/>
            <a:rect l="l" t="t" r="r" b="b"/>
            <a:pathLst>
              <a:path w="89" h="89">
                <a:moveTo>
                  <a:pt x="3" y="0"/>
                </a:moveTo>
                <a:lnTo>
                  <a:pt x="0" y="6"/>
                </a:lnTo>
                <a:lnTo>
                  <a:pt x="2" y="10"/>
                </a:lnTo>
                <a:lnTo>
                  <a:pt x="3" y="15"/>
                </a:lnTo>
                <a:lnTo>
                  <a:pt x="5" y="19"/>
                </a:lnTo>
                <a:lnTo>
                  <a:pt x="7" y="23"/>
                </a:lnTo>
                <a:lnTo>
                  <a:pt x="9" y="27"/>
                </a:lnTo>
                <a:lnTo>
                  <a:pt x="11" y="30"/>
                </a:lnTo>
                <a:lnTo>
                  <a:pt x="13" y="34"/>
                </a:lnTo>
                <a:lnTo>
                  <a:pt x="16" y="37"/>
                </a:lnTo>
                <a:lnTo>
                  <a:pt x="21" y="43"/>
                </a:lnTo>
                <a:lnTo>
                  <a:pt x="26" y="48"/>
                </a:lnTo>
                <a:lnTo>
                  <a:pt x="31" y="52"/>
                </a:lnTo>
                <a:lnTo>
                  <a:pt x="37" y="57"/>
                </a:lnTo>
                <a:lnTo>
                  <a:pt x="49" y="65"/>
                </a:lnTo>
                <a:lnTo>
                  <a:pt x="61" y="72"/>
                </a:lnTo>
                <a:lnTo>
                  <a:pt x="66" y="77"/>
                </a:lnTo>
                <a:lnTo>
                  <a:pt x="72" y="80"/>
                </a:lnTo>
                <a:lnTo>
                  <a:pt x="77" y="85"/>
                </a:lnTo>
                <a:lnTo>
                  <a:pt x="82" y="89"/>
                </a:lnTo>
                <a:lnTo>
                  <a:pt x="89" y="82"/>
                </a:lnTo>
                <a:lnTo>
                  <a:pt x="84" y="77"/>
                </a:lnTo>
                <a:lnTo>
                  <a:pt x="78" y="72"/>
                </a:lnTo>
                <a:lnTo>
                  <a:pt x="72" y="69"/>
                </a:lnTo>
                <a:lnTo>
                  <a:pt x="66" y="64"/>
                </a:lnTo>
                <a:lnTo>
                  <a:pt x="55" y="57"/>
                </a:lnTo>
                <a:lnTo>
                  <a:pt x="44" y="50"/>
                </a:lnTo>
                <a:lnTo>
                  <a:pt x="38" y="45"/>
                </a:lnTo>
                <a:lnTo>
                  <a:pt x="33" y="41"/>
                </a:lnTo>
                <a:lnTo>
                  <a:pt x="28" y="36"/>
                </a:lnTo>
                <a:lnTo>
                  <a:pt x="24" y="30"/>
                </a:lnTo>
                <a:lnTo>
                  <a:pt x="22" y="28"/>
                </a:lnTo>
                <a:lnTo>
                  <a:pt x="20" y="25"/>
                </a:lnTo>
                <a:lnTo>
                  <a:pt x="18" y="22"/>
                </a:lnTo>
                <a:lnTo>
                  <a:pt x="16" y="18"/>
                </a:lnTo>
                <a:lnTo>
                  <a:pt x="14" y="15"/>
                </a:lnTo>
                <a:lnTo>
                  <a:pt x="12" y="11"/>
                </a:lnTo>
                <a:lnTo>
                  <a:pt x="11" y="8"/>
                </a:lnTo>
                <a:lnTo>
                  <a:pt x="10" y="3"/>
                </a:lnTo>
                <a:lnTo>
                  <a:pt x="7" y="9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7" name=""/>
          <p:cNvSpPr/>
          <p:nvPr/>
        </p:nvSpPr>
        <p:spPr>
          <a:xfrm>
            <a:off x="625320" y="1592280"/>
            <a:ext cx="146160" cy="208080"/>
          </a:xfrm>
          <a:custGeom>
            <a:avLst/>
            <a:gdLst/>
            <a:ahLst/>
            <a:rect l="l" t="t" r="r" b="b"/>
            <a:pathLst>
              <a:path w="92" h="131">
                <a:moveTo>
                  <a:pt x="0" y="9"/>
                </a:moveTo>
                <a:lnTo>
                  <a:pt x="0" y="9"/>
                </a:lnTo>
                <a:lnTo>
                  <a:pt x="2" y="10"/>
                </a:lnTo>
                <a:lnTo>
                  <a:pt x="5" y="12"/>
                </a:lnTo>
                <a:lnTo>
                  <a:pt x="9" y="14"/>
                </a:lnTo>
                <a:lnTo>
                  <a:pt x="12" y="16"/>
                </a:lnTo>
                <a:lnTo>
                  <a:pt x="16" y="19"/>
                </a:lnTo>
                <a:lnTo>
                  <a:pt x="20" y="23"/>
                </a:lnTo>
                <a:lnTo>
                  <a:pt x="24" y="26"/>
                </a:lnTo>
                <a:lnTo>
                  <a:pt x="28" y="30"/>
                </a:lnTo>
                <a:lnTo>
                  <a:pt x="37" y="38"/>
                </a:lnTo>
                <a:lnTo>
                  <a:pt x="45" y="48"/>
                </a:lnTo>
                <a:lnTo>
                  <a:pt x="53" y="58"/>
                </a:lnTo>
                <a:lnTo>
                  <a:pt x="61" y="68"/>
                </a:lnTo>
                <a:lnTo>
                  <a:pt x="64" y="72"/>
                </a:lnTo>
                <a:lnTo>
                  <a:pt x="67" y="78"/>
                </a:lnTo>
                <a:lnTo>
                  <a:pt x="71" y="83"/>
                </a:lnTo>
                <a:lnTo>
                  <a:pt x="73" y="87"/>
                </a:lnTo>
                <a:lnTo>
                  <a:pt x="75" y="92"/>
                </a:lnTo>
                <a:lnTo>
                  <a:pt x="78" y="96"/>
                </a:lnTo>
                <a:lnTo>
                  <a:pt x="78" y="100"/>
                </a:lnTo>
                <a:lnTo>
                  <a:pt x="80" y="105"/>
                </a:lnTo>
                <a:lnTo>
                  <a:pt x="80" y="108"/>
                </a:lnTo>
                <a:lnTo>
                  <a:pt x="81" y="112"/>
                </a:lnTo>
                <a:lnTo>
                  <a:pt x="81" y="114"/>
                </a:lnTo>
                <a:lnTo>
                  <a:pt x="80" y="117"/>
                </a:lnTo>
                <a:lnTo>
                  <a:pt x="80" y="118"/>
                </a:lnTo>
                <a:lnTo>
                  <a:pt x="79" y="119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6" y="121"/>
                </a:lnTo>
                <a:lnTo>
                  <a:pt x="75" y="121"/>
                </a:lnTo>
                <a:lnTo>
                  <a:pt x="78" y="131"/>
                </a:lnTo>
                <a:lnTo>
                  <a:pt x="81" y="130"/>
                </a:lnTo>
                <a:lnTo>
                  <a:pt x="83" y="129"/>
                </a:lnTo>
                <a:lnTo>
                  <a:pt x="85" y="127"/>
                </a:lnTo>
                <a:lnTo>
                  <a:pt x="86" y="127"/>
                </a:lnTo>
                <a:lnTo>
                  <a:pt x="88" y="125"/>
                </a:lnTo>
                <a:lnTo>
                  <a:pt x="89" y="123"/>
                </a:lnTo>
                <a:lnTo>
                  <a:pt x="90" y="121"/>
                </a:lnTo>
                <a:lnTo>
                  <a:pt x="91" y="119"/>
                </a:lnTo>
                <a:lnTo>
                  <a:pt x="92" y="115"/>
                </a:lnTo>
                <a:lnTo>
                  <a:pt x="92" y="111"/>
                </a:lnTo>
                <a:lnTo>
                  <a:pt x="92" y="106"/>
                </a:lnTo>
                <a:lnTo>
                  <a:pt x="90" y="102"/>
                </a:lnTo>
                <a:lnTo>
                  <a:pt x="88" y="98"/>
                </a:lnTo>
                <a:lnTo>
                  <a:pt x="87" y="92"/>
                </a:lnTo>
                <a:lnTo>
                  <a:pt x="85" y="88"/>
                </a:lnTo>
                <a:lnTo>
                  <a:pt x="82" y="83"/>
                </a:lnTo>
                <a:lnTo>
                  <a:pt x="79" y="78"/>
                </a:lnTo>
                <a:lnTo>
                  <a:pt x="76" y="72"/>
                </a:lnTo>
                <a:lnTo>
                  <a:pt x="72" y="67"/>
                </a:lnTo>
                <a:lnTo>
                  <a:pt x="69" y="62"/>
                </a:lnTo>
                <a:lnTo>
                  <a:pt x="61" y="51"/>
                </a:lnTo>
                <a:lnTo>
                  <a:pt x="53" y="41"/>
                </a:lnTo>
                <a:lnTo>
                  <a:pt x="44" y="32"/>
                </a:lnTo>
                <a:lnTo>
                  <a:pt x="35" y="23"/>
                </a:lnTo>
                <a:lnTo>
                  <a:pt x="31" y="19"/>
                </a:lnTo>
                <a:lnTo>
                  <a:pt x="27" y="16"/>
                </a:lnTo>
                <a:lnTo>
                  <a:pt x="23" y="12"/>
                </a:lnTo>
                <a:lnTo>
                  <a:pt x="19" y="9"/>
                </a:lnTo>
                <a:lnTo>
                  <a:pt x="15" y="6"/>
                </a:lnTo>
                <a:lnTo>
                  <a:pt x="10" y="3"/>
                </a:lnTo>
                <a:lnTo>
                  <a:pt x="7" y="2"/>
                </a:lnTo>
                <a:lnTo>
                  <a:pt x="3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8" name=""/>
          <p:cNvSpPr/>
          <p:nvPr/>
        </p:nvSpPr>
        <p:spPr>
          <a:xfrm>
            <a:off x="614520" y="1565280"/>
            <a:ext cx="28440" cy="42840"/>
          </a:xfrm>
          <a:custGeom>
            <a:avLst/>
            <a:gdLst/>
            <a:ahLst/>
            <a:rect l="l" t="t" r="r" b="b"/>
            <a:pathLst>
              <a:path w="18" h="27">
                <a:moveTo>
                  <a:pt x="7" y="3"/>
                </a:moveTo>
                <a:lnTo>
                  <a:pt x="7" y="4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6" y="10"/>
                </a:lnTo>
                <a:lnTo>
                  <a:pt x="4" y="12"/>
                </a:lnTo>
                <a:lnTo>
                  <a:pt x="2" y="15"/>
                </a:lnTo>
                <a:lnTo>
                  <a:pt x="0" y="17"/>
                </a:lnTo>
                <a:lnTo>
                  <a:pt x="0" y="21"/>
                </a:lnTo>
                <a:lnTo>
                  <a:pt x="2" y="24"/>
                </a:lnTo>
                <a:lnTo>
                  <a:pt x="4" y="26"/>
                </a:lnTo>
                <a:lnTo>
                  <a:pt x="7" y="27"/>
                </a:ln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9" y="19"/>
                </a:lnTo>
                <a:lnTo>
                  <a:pt x="9" y="21"/>
                </a:lnTo>
                <a:lnTo>
                  <a:pt x="10" y="20"/>
                </a:lnTo>
                <a:lnTo>
                  <a:pt x="12" y="18"/>
                </a:lnTo>
                <a:lnTo>
                  <a:pt x="15" y="15"/>
                </a:lnTo>
                <a:lnTo>
                  <a:pt x="16" y="11"/>
                </a:lnTo>
                <a:lnTo>
                  <a:pt x="17" y="9"/>
                </a:lnTo>
                <a:lnTo>
                  <a:pt x="18" y="6"/>
                </a:lnTo>
                <a:lnTo>
                  <a:pt x="17" y="3"/>
                </a:lnTo>
                <a:lnTo>
                  <a:pt x="16" y="0"/>
                </a:lnTo>
                <a:lnTo>
                  <a:pt x="16" y="1"/>
                </a:lnTo>
                <a:lnTo>
                  <a:pt x="7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9" name=""/>
          <p:cNvSpPr/>
          <p:nvPr/>
        </p:nvSpPr>
        <p:spPr>
          <a:xfrm>
            <a:off x="587520" y="1519200"/>
            <a:ext cx="55440" cy="50760"/>
          </a:xfrm>
          <a:custGeom>
            <a:avLst/>
            <a:gdLst/>
            <a:ahLst/>
            <a:rect l="l" t="t" r="r" b="b"/>
            <a:pathLst>
              <a:path w="35" h="32">
                <a:moveTo>
                  <a:pt x="0" y="3"/>
                </a:move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4" y="12"/>
                </a:lnTo>
                <a:lnTo>
                  <a:pt x="7" y="14"/>
                </a:lnTo>
                <a:lnTo>
                  <a:pt x="10" y="19"/>
                </a:lnTo>
                <a:lnTo>
                  <a:pt x="15" y="22"/>
                </a:lnTo>
                <a:lnTo>
                  <a:pt x="18" y="25"/>
                </a:lnTo>
                <a:lnTo>
                  <a:pt x="22" y="28"/>
                </a:lnTo>
                <a:lnTo>
                  <a:pt x="23" y="28"/>
                </a:lnTo>
                <a:lnTo>
                  <a:pt x="23" y="30"/>
                </a:lnTo>
                <a:lnTo>
                  <a:pt x="24" y="31"/>
                </a:lnTo>
                <a:lnTo>
                  <a:pt x="25" y="32"/>
                </a:lnTo>
                <a:lnTo>
                  <a:pt x="35" y="29"/>
                </a:lnTo>
                <a:lnTo>
                  <a:pt x="34" y="27"/>
                </a:lnTo>
                <a:lnTo>
                  <a:pt x="32" y="24"/>
                </a:lnTo>
                <a:lnTo>
                  <a:pt x="30" y="22"/>
                </a:lnTo>
                <a:lnTo>
                  <a:pt x="29" y="21"/>
                </a:lnTo>
                <a:lnTo>
                  <a:pt x="25" y="17"/>
                </a:lnTo>
                <a:lnTo>
                  <a:pt x="22" y="14"/>
                </a:lnTo>
                <a:lnTo>
                  <a:pt x="17" y="11"/>
                </a:lnTo>
                <a:lnTo>
                  <a:pt x="15" y="7"/>
                </a:lnTo>
                <a:lnTo>
                  <a:pt x="13" y="6"/>
                </a:lnTo>
                <a:lnTo>
                  <a:pt x="12" y="4"/>
                </a:lnTo>
                <a:lnTo>
                  <a:pt x="10" y="2"/>
                </a:lnTo>
                <a:lnTo>
                  <a:pt x="9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0" name=""/>
          <p:cNvSpPr/>
          <p:nvPr/>
        </p:nvSpPr>
        <p:spPr>
          <a:xfrm>
            <a:off x="480960" y="1343160"/>
            <a:ext cx="120600" cy="180720"/>
          </a:xfrm>
          <a:custGeom>
            <a:avLst/>
            <a:gdLst/>
            <a:ahLst/>
            <a:rect l="l" t="t" r="r" b="b"/>
            <a:pathLst>
              <a:path w="76" h="114">
                <a:moveTo>
                  <a:pt x="0" y="2"/>
                </a:moveTo>
                <a:lnTo>
                  <a:pt x="0" y="1"/>
                </a:lnTo>
                <a:lnTo>
                  <a:pt x="2" y="7"/>
                </a:lnTo>
                <a:lnTo>
                  <a:pt x="3" y="13"/>
                </a:lnTo>
                <a:lnTo>
                  <a:pt x="4" y="17"/>
                </a:lnTo>
                <a:lnTo>
                  <a:pt x="6" y="22"/>
                </a:lnTo>
                <a:lnTo>
                  <a:pt x="10" y="30"/>
                </a:lnTo>
                <a:lnTo>
                  <a:pt x="14" y="38"/>
                </a:lnTo>
                <a:lnTo>
                  <a:pt x="18" y="45"/>
                </a:lnTo>
                <a:lnTo>
                  <a:pt x="23" y="52"/>
                </a:lnTo>
                <a:lnTo>
                  <a:pt x="27" y="58"/>
                </a:lnTo>
                <a:lnTo>
                  <a:pt x="32" y="64"/>
                </a:lnTo>
                <a:lnTo>
                  <a:pt x="42" y="75"/>
                </a:lnTo>
                <a:lnTo>
                  <a:pt x="51" y="86"/>
                </a:lnTo>
                <a:lnTo>
                  <a:pt x="55" y="92"/>
                </a:lnTo>
                <a:lnTo>
                  <a:pt x="59" y="99"/>
                </a:lnTo>
                <a:lnTo>
                  <a:pt x="63" y="106"/>
                </a:lnTo>
                <a:lnTo>
                  <a:pt x="66" y="114"/>
                </a:lnTo>
                <a:lnTo>
                  <a:pt x="76" y="111"/>
                </a:lnTo>
                <a:lnTo>
                  <a:pt x="72" y="102"/>
                </a:lnTo>
                <a:lnTo>
                  <a:pt x="68" y="94"/>
                </a:lnTo>
                <a:lnTo>
                  <a:pt x="64" y="87"/>
                </a:lnTo>
                <a:lnTo>
                  <a:pt x="59" y="81"/>
                </a:lnTo>
                <a:lnTo>
                  <a:pt x="50" y="69"/>
                </a:lnTo>
                <a:lnTo>
                  <a:pt x="40" y="57"/>
                </a:lnTo>
                <a:lnTo>
                  <a:pt x="36" y="52"/>
                </a:lnTo>
                <a:lnTo>
                  <a:pt x="31" y="47"/>
                </a:lnTo>
                <a:lnTo>
                  <a:pt x="27" y="41"/>
                </a:lnTo>
                <a:lnTo>
                  <a:pt x="24" y="34"/>
                </a:lnTo>
                <a:lnTo>
                  <a:pt x="19" y="27"/>
                </a:lnTo>
                <a:lnTo>
                  <a:pt x="16" y="18"/>
                </a:lnTo>
                <a:lnTo>
                  <a:pt x="14" y="14"/>
                </a:lnTo>
                <a:lnTo>
                  <a:pt x="13" y="9"/>
                </a:lnTo>
                <a:lnTo>
                  <a:pt x="11" y="5"/>
                </a:lnTo>
                <a:lnTo>
                  <a:pt x="10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1" name=""/>
          <p:cNvSpPr/>
          <p:nvPr/>
        </p:nvSpPr>
        <p:spPr>
          <a:xfrm>
            <a:off x="320760" y="1100160"/>
            <a:ext cx="176040" cy="245880"/>
          </a:xfrm>
          <a:custGeom>
            <a:avLst/>
            <a:gdLst/>
            <a:ahLst/>
            <a:rect l="l" t="t" r="r" b="b"/>
            <a:pathLst>
              <a:path w="111" h="155">
                <a:moveTo>
                  <a:pt x="0" y="4"/>
                </a:moveTo>
                <a:lnTo>
                  <a:pt x="0" y="4"/>
                </a:lnTo>
                <a:lnTo>
                  <a:pt x="1" y="8"/>
                </a:lnTo>
                <a:lnTo>
                  <a:pt x="4" y="14"/>
                </a:lnTo>
                <a:lnTo>
                  <a:pt x="8" y="18"/>
                </a:lnTo>
                <a:lnTo>
                  <a:pt x="10" y="23"/>
                </a:lnTo>
                <a:lnTo>
                  <a:pt x="16" y="32"/>
                </a:lnTo>
                <a:lnTo>
                  <a:pt x="23" y="42"/>
                </a:lnTo>
                <a:lnTo>
                  <a:pt x="38" y="60"/>
                </a:lnTo>
                <a:lnTo>
                  <a:pt x="54" y="78"/>
                </a:lnTo>
                <a:lnTo>
                  <a:pt x="62" y="88"/>
                </a:lnTo>
                <a:lnTo>
                  <a:pt x="69" y="97"/>
                </a:lnTo>
                <a:lnTo>
                  <a:pt x="76" y="106"/>
                </a:lnTo>
                <a:lnTo>
                  <a:pt x="83" y="116"/>
                </a:lnTo>
                <a:lnTo>
                  <a:pt x="85" y="120"/>
                </a:lnTo>
                <a:lnTo>
                  <a:pt x="88" y="126"/>
                </a:lnTo>
                <a:lnTo>
                  <a:pt x="91" y="130"/>
                </a:lnTo>
                <a:lnTo>
                  <a:pt x="93" y="135"/>
                </a:lnTo>
                <a:lnTo>
                  <a:pt x="96" y="140"/>
                </a:lnTo>
                <a:lnTo>
                  <a:pt x="97" y="146"/>
                </a:lnTo>
                <a:lnTo>
                  <a:pt x="99" y="150"/>
                </a:lnTo>
                <a:lnTo>
                  <a:pt x="101" y="155"/>
                </a:lnTo>
                <a:lnTo>
                  <a:pt x="111" y="153"/>
                </a:lnTo>
                <a:lnTo>
                  <a:pt x="109" y="147"/>
                </a:lnTo>
                <a:lnTo>
                  <a:pt x="107" y="141"/>
                </a:lnTo>
                <a:lnTo>
                  <a:pt x="105" y="136"/>
                </a:lnTo>
                <a:lnTo>
                  <a:pt x="103" y="131"/>
                </a:lnTo>
                <a:lnTo>
                  <a:pt x="100" y="126"/>
                </a:lnTo>
                <a:lnTo>
                  <a:pt x="97" y="120"/>
                </a:lnTo>
                <a:lnTo>
                  <a:pt x="94" y="116"/>
                </a:lnTo>
                <a:lnTo>
                  <a:pt x="91" y="111"/>
                </a:lnTo>
                <a:lnTo>
                  <a:pt x="84" y="100"/>
                </a:lnTo>
                <a:lnTo>
                  <a:pt x="77" y="91"/>
                </a:lnTo>
                <a:lnTo>
                  <a:pt x="70" y="82"/>
                </a:lnTo>
                <a:lnTo>
                  <a:pt x="62" y="72"/>
                </a:lnTo>
                <a:lnTo>
                  <a:pt x="46" y="54"/>
                </a:lnTo>
                <a:lnTo>
                  <a:pt x="32" y="36"/>
                </a:lnTo>
                <a:lnTo>
                  <a:pt x="25" y="27"/>
                </a:lnTo>
                <a:lnTo>
                  <a:pt x="19" y="18"/>
                </a:lnTo>
                <a:lnTo>
                  <a:pt x="16" y="13"/>
                </a:lnTo>
                <a:lnTo>
                  <a:pt x="14" y="8"/>
                </a:lnTo>
                <a:lnTo>
                  <a:pt x="11" y="4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2" name=""/>
          <p:cNvSpPr/>
          <p:nvPr/>
        </p:nvSpPr>
        <p:spPr>
          <a:xfrm>
            <a:off x="235080" y="996840"/>
            <a:ext cx="99720" cy="109800"/>
          </a:xfrm>
          <a:custGeom>
            <a:avLst/>
            <a:gdLst/>
            <a:ahLst/>
            <a:rect l="l" t="t" r="r" b="b"/>
            <a:pathLst>
              <a:path w="63" h="69">
                <a:moveTo>
                  <a:pt x="0" y="8"/>
                </a:moveTo>
                <a:lnTo>
                  <a:pt x="0" y="8"/>
                </a:lnTo>
                <a:lnTo>
                  <a:pt x="4" y="11"/>
                </a:lnTo>
                <a:lnTo>
                  <a:pt x="9" y="14"/>
                </a:lnTo>
                <a:lnTo>
                  <a:pt x="13" y="17"/>
                </a:lnTo>
                <a:lnTo>
                  <a:pt x="17" y="21"/>
                </a:lnTo>
                <a:lnTo>
                  <a:pt x="21" y="24"/>
                </a:lnTo>
                <a:lnTo>
                  <a:pt x="25" y="28"/>
                </a:lnTo>
                <a:lnTo>
                  <a:pt x="29" y="32"/>
                </a:lnTo>
                <a:lnTo>
                  <a:pt x="32" y="35"/>
                </a:lnTo>
                <a:lnTo>
                  <a:pt x="36" y="40"/>
                </a:lnTo>
                <a:lnTo>
                  <a:pt x="39" y="44"/>
                </a:lnTo>
                <a:lnTo>
                  <a:pt x="42" y="48"/>
                </a:lnTo>
                <a:lnTo>
                  <a:pt x="45" y="53"/>
                </a:lnTo>
                <a:lnTo>
                  <a:pt x="47" y="57"/>
                </a:lnTo>
                <a:lnTo>
                  <a:pt x="50" y="61"/>
                </a:lnTo>
                <a:lnTo>
                  <a:pt x="52" y="65"/>
                </a:lnTo>
                <a:lnTo>
                  <a:pt x="53" y="69"/>
                </a:lnTo>
                <a:lnTo>
                  <a:pt x="63" y="64"/>
                </a:lnTo>
                <a:lnTo>
                  <a:pt x="61" y="61"/>
                </a:lnTo>
                <a:lnTo>
                  <a:pt x="59" y="56"/>
                </a:lnTo>
                <a:lnTo>
                  <a:pt x="57" y="52"/>
                </a:lnTo>
                <a:lnTo>
                  <a:pt x="53" y="48"/>
                </a:lnTo>
                <a:lnTo>
                  <a:pt x="51" y="42"/>
                </a:lnTo>
                <a:lnTo>
                  <a:pt x="47" y="39"/>
                </a:lnTo>
                <a:lnTo>
                  <a:pt x="44" y="34"/>
                </a:lnTo>
                <a:lnTo>
                  <a:pt x="40" y="29"/>
                </a:lnTo>
                <a:lnTo>
                  <a:pt x="36" y="25"/>
                </a:lnTo>
                <a:lnTo>
                  <a:pt x="32" y="21"/>
                </a:lnTo>
                <a:lnTo>
                  <a:pt x="28" y="17"/>
                </a:lnTo>
                <a:lnTo>
                  <a:pt x="24" y="13"/>
                </a:lnTo>
                <a:lnTo>
                  <a:pt x="19" y="9"/>
                </a:lnTo>
                <a:lnTo>
                  <a:pt x="15" y="6"/>
                </a:lnTo>
                <a:lnTo>
                  <a:pt x="10" y="2"/>
                </a:lnTo>
                <a:lnTo>
                  <a:pt x="5" y="0"/>
                </a:lnTo>
                <a:lnTo>
                  <a:pt x="0" y="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3" name=""/>
          <p:cNvSpPr/>
          <p:nvPr/>
        </p:nvSpPr>
        <p:spPr>
          <a:xfrm>
            <a:off x="117360" y="939960"/>
            <a:ext cx="125640" cy="71280"/>
          </a:xfrm>
          <a:custGeom>
            <a:avLst/>
            <a:gdLst/>
            <a:ahLst/>
            <a:rect l="l" t="t" r="r" b="b"/>
            <a:pathLst>
              <a:path w="79" h="4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2" y="12"/>
                </a:lnTo>
                <a:lnTo>
                  <a:pt x="4" y="15"/>
                </a:lnTo>
                <a:lnTo>
                  <a:pt x="6" y="16"/>
                </a:lnTo>
                <a:lnTo>
                  <a:pt x="8" y="18"/>
                </a:lnTo>
                <a:lnTo>
                  <a:pt x="10" y="21"/>
                </a:lnTo>
                <a:lnTo>
                  <a:pt x="12" y="23"/>
                </a:lnTo>
                <a:lnTo>
                  <a:pt x="15" y="24"/>
                </a:lnTo>
                <a:lnTo>
                  <a:pt x="17" y="26"/>
                </a:lnTo>
                <a:lnTo>
                  <a:pt x="20" y="27"/>
                </a:lnTo>
                <a:lnTo>
                  <a:pt x="25" y="30"/>
                </a:lnTo>
                <a:lnTo>
                  <a:pt x="31" y="32"/>
                </a:lnTo>
                <a:lnTo>
                  <a:pt x="43" y="35"/>
                </a:lnTo>
                <a:lnTo>
                  <a:pt x="55" y="38"/>
                </a:lnTo>
                <a:lnTo>
                  <a:pt x="61" y="40"/>
                </a:lnTo>
                <a:lnTo>
                  <a:pt x="66" y="42"/>
                </a:lnTo>
                <a:lnTo>
                  <a:pt x="71" y="44"/>
                </a:lnTo>
                <a:lnTo>
                  <a:pt x="74" y="45"/>
                </a:lnTo>
                <a:lnTo>
                  <a:pt x="79" y="37"/>
                </a:lnTo>
                <a:lnTo>
                  <a:pt x="75" y="34"/>
                </a:lnTo>
                <a:lnTo>
                  <a:pt x="70" y="32"/>
                </a:lnTo>
                <a:lnTo>
                  <a:pt x="64" y="30"/>
                </a:lnTo>
                <a:lnTo>
                  <a:pt x="58" y="29"/>
                </a:lnTo>
                <a:lnTo>
                  <a:pt x="46" y="26"/>
                </a:lnTo>
                <a:lnTo>
                  <a:pt x="35" y="22"/>
                </a:lnTo>
                <a:lnTo>
                  <a:pt x="29" y="20"/>
                </a:lnTo>
                <a:lnTo>
                  <a:pt x="24" y="18"/>
                </a:lnTo>
                <a:lnTo>
                  <a:pt x="22" y="16"/>
                </a:lnTo>
                <a:lnTo>
                  <a:pt x="20" y="16"/>
                </a:lnTo>
                <a:lnTo>
                  <a:pt x="18" y="15"/>
                </a:lnTo>
                <a:lnTo>
                  <a:pt x="16" y="13"/>
                </a:lnTo>
                <a:lnTo>
                  <a:pt x="15" y="12"/>
                </a:lnTo>
                <a:lnTo>
                  <a:pt x="14" y="10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4" name=""/>
          <p:cNvSpPr/>
          <p:nvPr/>
        </p:nvSpPr>
        <p:spPr>
          <a:xfrm>
            <a:off x="117360" y="906480"/>
            <a:ext cx="41400" cy="33480"/>
          </a:xfrm>
          <a:custGeom>
            <a:avLst/>
            <a:gdLst/>
            <a:ahLst/>
            <a:rect l="l" t="t" r="r" b="b"/>
            <a:pathLst>
              <a:path w="26" h="21">
                <a:moveTo>
                  <a:pt x="15" y="0"/>
                </a:moveTo>
                <a:lnTo>
                  <a:pt x="15" y="0"/>
                </a:lnTo>
                <a:lnTo>
                  <a:pt x="15" y="2"/>
                </a:lnTo>
                <a:lnTo>
                  <a:pt x="15" y="3"/>
                </a:lnTo>
                <a:lnTo>
                  <a:pt x="15" y="4"/>
                </a:lnTo>
                <a:lnTo>
                  <a:pt x="15" y="5"/>
                </a:lnTo>
                <a:lnTo>
                  <a:pt x="14" y="5"/>
                </a:lnTo>
                <a:lnTo>
                  <a:pt x="13" y="5"/>
                </a:lnTo>
                <a:lnTo>
                  <a:pt x="13" y="6"/>
                </a:lnTo>
                <a:lnTo>
                  <a:pt x="11" y="7"/>
                </a:lnTo>
                <a:lnTo>
                  <a:pt x="9" y="7"/>
                </a:lnTo>
                <a:lnTo>
                  <a:pt x="8" y="8"/>
                </a:lnTo>
                <a:lnTo>
                  <a:pt x="6" y="9"/>
                </a:lnTo>
                <a:lnTo>
                  <a:pt x="4" y="10"/>
                </a:lnTo>
                <a:lnTo>
                  <a:pt x="2" y="13"/>
                </a:lnTo>
                <a:lnTo>
                  <a:pt x="1" y="15"/>
                </a:lnTo>
                <a:lnTo>
                  <a:pt x="0" y="18"/>
                </a:lnTo>
                <a:lnTo>
                  <a:pt x="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8"/>
                </a:lnTo>
                <a:lnTo>
                  <a:pt x="11" y="17"/>
                </a:lnTo>
                <a:lnTo>
                  <a:pt x="11" y="16"/>
                </a:lnTo>
                <a:lnTo>
                  <a:pt x="13" y="16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8" y="14"/>
                </a:lnTo>
                <a:lnTo>
                  <a:pt x="21" y="13"/>
                </a:lnTo>
                <a:lnTo>
                  <a:pt x="22" y="11"/>
                </a:lnTo>
                <a:lnTo>
                  <a:pt x="23" y="9"/>
                </a:lnTo>
                <a:lnTo>
                  <a:pt x="25" y="6"/>
                </a:lnTo>
                <a:lnTo>
                  <a:pt x="26" y="3"/>
                </a:lnTo>
                <a:lnTo>
                  <a:pt x="26" y="0"/>
                </a:lnTo>
                <a:lnTo>
                  <a:pt x="15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5" name=""/>
          <p:cNvSpPr/>
          <p:nvPr/>
        </p:nvSpPr>
        <p:spPr>
          <a:xfrm>
            <a:off x="104760" y="819000"/>
            <a:ext cx="54000" cy="87480"/>
          </a:xfrm>
          <a:custGeom>
            <a:avLst/>
            <a:gdLst/>
            <a:ahLst/>
            <a:rect l="l" t="t" r="r" b="b"/>
            <a:pathLst>
              <a:path w="34" h="55">
                <a:moveTo>
                  <a:pt x="4" y="10"/>
                </a:moveTo>
                <a:lnTo>
                  <a:pt x="0" y="5"/>
                </a:lnTo>
                <a:lnTo>
                  <a:pt x="0" y="11"/>
                </a:lnTo>
                <a:lnTo>
                  <a:pt x="1" y="15"/>
                </a:lnTo>
                <a:lnTo>
                  <a:pt x="3" y="19"/>
                </a:lnTo>
                <a:lnTo>
                  <a:pt x="4" y="24"/>
                </a:lnTo>
                <a:lnTo>
                  <a:pt x="6" y="26"/>
                </a:lnTo>
                <a:lnTo>
                  <a:pt x="9" y="30"/>
                </a:lnTo>
                <a:lnTo>
                  <a:pt x="11" y="32"/>
                </a:lnTo>
                <a:lnTo>
                  <a:pt x="13" y="34"/>
                </a:lnTo>
                <a:lnTo>
                  <a:pt x="16" y="37"/>
                </a:lnTo>
                <a:lnTo>
                  <a:pt x="17" y="38"/>
                </a:lnTo>
                <a:lnTo>
                  <a:pt x="19" y="40"/>
                </a:lnTo>
                <a:lnTo>
                  <a:pt x="20" y="42"/>
                </a:lnTo>
                <a:lnTo>
                  <a:pt x="22" y="44"/>
                </a:lnTo>
                <a:lnTo>
                  <a:pt x="23" y="47"/>
                </a:lnTo>
                <a:lnTo>
                  <a:pt x="23" y="51"/>
                </a:lnTo>
                <a:lnTo>
                  <a:pt x="23" y="55"/>
                </a:lnTo>
                <a:lnTo>
                  <a:pt x="34" y="55"/>
                </a:lnTo>
                <a:lnTo>
                  <a:pt x="34" y="50"/>
                </a:lnTo>
                <a:lnTo>
                  <a:pt x="33" y="44"/>
                </a:lnTo>
                <a:lnTo>
                  <a:pt x="31" y="41"/>
                </a:lnTo>
                <a:lnTo>
                  <a:pt x="30" y="37"/>
                </a:lnTo>
                <a:lnTo>
                  <a:pt x="28" y="34"/>
                </a:lnTo>
                <a:lnTo>
                  <a:pt x="25" y="31"/>
                </a:lnTo>
                <a:lnTo>
                  <a:pt x="23" y="30"/>
                </a:lnTo>
                <a:lnTo>
                  <a:pt x="21" y="26"/>
                </a:lnTo>
                <a:lnTo>
                  <a:pt x="18" y="25"/>
                </a:lnTo>
                <a:lnTo>
                  <a:pt x="17" y="23"/>
                </a:lnTo>
                <a:lnTo>
                  <a:pt x="15" y="21"/>
                </a:lnTo>
                <a:lnTo>
                  <a:pt x="14" y="19"/>
                </a:lnTo>
                <a:lnTo>
                  <a:pt x="12" y="17"/>
                </a:lnTo>
                <a:lnTo>
                  <a:pt x="11" y="13"/>
                </a:lnTo>
                <a:lnTo>
                  <a:pt x="10" y="10"/>
                </a:lnTo>
                <a:lnTo>
                  <a:pt x="10" y="5"/>
                </a:lnTo>
                <a:lnTo>
                  <a:pt x="6" y="0"/>
                </a:lnTo>
                <a:lnTo>
                  <a:pt x="4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6" name=""/>
          <p:cNvSpPr/>
          <p:nvPr/>
        </p:nvSpPr>
        <p:spPr>
          <a:xfrm>
            <a:off x="84240" y="787320"/>
            <a:ext cx="30240" cy="47880"/>
          </a:xfrm>
          <a:custGeom>
            <a:avLst/>
            <a:gdLst/>
            <a:ahLst/>
            <a:rect l="l" t="t" r="r" b="b"/>
            <a:pathLst>
              <a:path w="19" h="30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5"/>
                </a:lnTo>
                <a:lnTo>
                  <a:pt x="3" y="18"/>
                </a:lnTo>
                <a:lnTo>
                  <a:pt x="4" y="21"/>
                </a:lnTo>
                <a:lnTo>
                  <a:pt x="6" y="23"/>
                </a:lnTo>
                <a:lnTo>
                  <a:pt x="7" y="25"/>
                </a:lnTo>
                <a:lnTo>
                  <a:pt x="9" y="26"/>
                </a:lnTo>
                <a:lnTo>
                  <a:pt x="11" y="27"/>
                </a:lnTo>
                <a:lnTo>
                  <a:pt x="13" y="28"/>
                </a:lnTo>
                <a:lnTo>
                  <a:pt x="15" y="30"/>
                </a:lnTo>
                <a:lnTo>
                  <a:pt x="17" y="30"/>
                </a:lnTo>
                <a:lnTo>
                  <a:pt x="19" y="20"/>
                </a:lnTo>
                <a:lnTo>
                  <a:pt x="18" y="19"/>
                </a:lnTo>
                <a:lnTo>
                  <a:pt x="17" y="19"/>
                </a:lnTo>
                <a:lnTo>
                  <a:pt x="16" y="19"/>
                </a:lnTo>
                <a:lnTo>
                  <a:pt x="15" y="18"/>
                </a:lnTo>
                <a:lnTo>
                  <a:pt x="14" y="18"/>
                </a:lnTo>
                <a:lnTo>
                  <a:pt x="14" y="17"/>
                </a:lnTo>
                <a:lnTo>
                  <a:pt x="13" y="16"/>
                </a:lnTo>
                <a:lnTo>
                  <a:pt x="12" y="15"/>
                </a:lnTo>
                <a:lnTo>
                  <a:pt x="11" y="12"/>
                </a:lnTo>
                <a:lnTo>
                  <a:pt x="10" y="9"/>
                </a:lnTo>
                <a:lnTo>
                  <a:pt x="9" y="4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7" name=""/>
          <p:cNvSpPr/>
          <p:nvPr/>
        </p:nvSpPr>
        <p:spPr>
          <a:xfrm>
            <a:off x="84240" y="698400"/>
            <a:ext cx="63360" cy="88920"/>
          </a:xfrm>
          <a:custGeom>
            <a:avLst/>
            <a:gdLst/>
            <a:ahLst/>
            <a:rect l="l" t="t" r="r" b="b"/>
            <a:pathLst>
              <a:path w="40" h="56">
                <a:moveTo>
                  <a:pt x="32" y="0"/>
                </a:moveTo>
                <a:lnTo>
                  <a:pt x="32" y="0"/>
                </a:lnTo>
                <a:lnTo>
                  <a:pt x="27" y="4"/>
                </a:lnTo>
                <a:lnTo>
                  <a:pt x="22" y="9"/>
                </a:lnTo>
                <a:lnTo>
                  <a:pt x="16" y="15"/>
                </a:lnTo>
                <a:lnTo>
                  <a:pt x="11" y="21"/>
                </a:lnTo>
                <a:lnTo>
                  <a:pt x="9" y="25"/>
                </a:lnTo>
                <a:lnTo>
                  <a:pt x="7" y="28"/>
                </a:lnTo>
                <a:lnTo>
                  <a:pt x="5" y="32"/>
                </a:lnTo>
                <a:lnTo>
                  <a:pt x="2" y="36"/>
                </a:lnTo>
                <a:lnTo>
                  <a:pt x="2" y="41"/>
                </a:lnTo>
                <a:lnTo>
                  <a:pt x="1" y="45"/>
                </a:lnTo>
                <a:lnTo>
                  <a:pt x="0" y="50"/>
                </a:lnTo>
                <a:lnTo>
                  <a:pt x="0" y="56"/>
                </a:lnTo>
                <a:lnTo>
                  <a:pt x="10" y="56"/>
                </a:lnTo>
                <a:lnTo>
                  <a:pt x="10" y="51"/>
                </a:lnTo>
                <a:lnTo>
                  <a:pt x="10" y="47"/>
                </a:lnTo>
                <a:lnTo>
                  <a:pt x="11" y="43"/>
                </a:lnTo>
                <a:lnTo>
                  <a:pt x="13" y="39"/>
                </a:lnTo>
                <a:lnTo>
                  <a:pt x="14" y="36"/>
                </a:lnTo>
                <a:lnTo>
                  <a:pt x="16" y="33"/>
                </a:lnTo>
                <a:lnTo>
                  <a:pt x="17" y="29"/>
                </a:lnTo>
                <a:lnTo>
                  <a:pt x="19" y="27"/>
                </a:lnTo>
                <a:lnTo>
                  <a:pt x="24" y="22"/>
                </a:lnTo>
                <a:lnTo>
                  <a:pt x="29" y="16"/>
                </a:lnTo>
                <a:lnTo>
                  <a:pt x="34" y="11"/>
                </a:lnTo>
                <a:lnTo>
                  <a:pt x="40" y="7"/>
                </a:lnTo>
                <a:lnTo>
                  <a:pt x="3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8" name=""/>
          <p:cNvSpPr/>
          <p:nvPr/>
        </p:nvSpPr>
        <p:spPr>
          <a:xfrm>
            <a:off x="136440" y="628560"/>
            <a:ext cx="68400" cy="81000"/>
          </a:xfrm>
          <a:custGeom>
            <a:avLst/>
            <a:gdLst/>
            <a:ahLst/>
            <a:rect l="l" t="t" r="r" b="b"/>
            <a:pathLst>
              <a:path w="43" h="51">
                <a:moveTo>
                  <a:pt x="43" y="1"/>
                </a:moveTo>
                <a:lnTo>
                  <a:pt x="35" y="0"/>
                </a:lnTo>
                <a:lnTo>
                  <a:pt x="31" y="4"/>
                </a:lnTo>
                <a:lnTo>
                  <a:pt x="28" y="7"/>
                </a:lnTo>
                <a:lnTo>
                  <a:pt x="25" y="10"/>
                </a:lnTo>
                <a:lnTo>
                  <a:pt x="23" y="13"/>
                </a:lnTo>
                <a:lnTo>
                  <a:pt x="18" y="18"/>
                </a:lnTo>
                <a:lnTo>
                  <a:pt x="15" y="24"/>
                </a:lnTo>
                <a:lnTo>
                  <a:pt x="11" y="28"/>
                </a:lnTo>
                <a:lnTo>
                  <a:pt x="9" y="33"/>
                </a:lnTo>
                <a:lnTo>
                  <a:pt x="4" y="39"/>
                </a:lnTo>
                <a:lnTo>
                  <a:pt x="0" y="44"/>
                </a:lnTo>
                <a:lnTo>
                  <a:pt x="8" y="51"/>
                </a:lnTo>
                <a:lnTo>
                  <a:pt x="13" y="45"/>
                </a:lnTo>
                <a:lnTo>
                  <a:pt x="17" y="39"/>
                </a:lnTo>
                <a:lnTo>
                  <a:pt x="21" y="33"/>
                </a:lnTo>
                <a:lnTo>
                  <a:pt x="24" y="29"/>
                </a:lnTo>
                <a:lnTo>
                  <a:pt x="27" y="24"/>
                </a:lnTo>
                <a:lnTo>
                  <a:pt x="31" y="19"/>
                </a:lnTo>
                <a:lnTo>
                  <a:pt x="33" y="17"/>
                </a:lnTo>
                <a:lnTo>
                  <a:pt x="36" y="14"/>
                </a:lnTo>
                <a:lnTo>
                  <a:pt x="38" y="11"/>
                </a:lnTo>
                <a:lnTo>
                  <a:pt x="42" y="8"/>
                </a:lnTo>
                <a:lnTo>
                  <a:pt x="35" y="7"/>
                </a:lnTo>
                <a:lnTo>
                  <a:pt x="43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59" name=""/>
          <p:cNvSpPr/>
          <p:nvPr/>
        </p:nvSpPr>
        <p:spPr>
          <a:xfrm>
            <a:off x="190440" y="63036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6"/>
                </a:moveTo>
                <a:lnTo>
                  <a:pt x="16" y="13"/>
                </a:lnTo>
                <a:lnTo>
                  <a:pt x="14" y="9"/>
                </a:lnTo>
                <a:lnTo>
                  <a:pt x="13" y="7"/>
                </a:lnTo>
                <a:lnTo>
                  <a:pt x="11" y="4"/>
                </a:lnTo>
                <a:lnTo>
                  <a:pt x="7" y="0"/>
                </a:lnTo>
                <a:lnTo>
                  <a:pt x="0" y="6"/>
                </a:lnTo>
                <a:lnTo>
                  <a:pt x="2" y="10"/>
                </a:lnTo>
                <a:lnTo>
                  <a:pt x="4" y="12"/>
                </a:lnTo>
                <a:lnTo>
                  <a:pt x="5" y="14"/>
                </a:lnTo>
                <a:lnTo>
                  <a:pt x="7" y="19"/>
                </a:lnTo>
                <a:lnTo>
                  <a:pt x="7" y="16"/>
                </a:lnTo>
                <a:lnTo>
                  <a:pt x="17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0" name=""/>
          <p:cNvSpPr/>
          <p:nvPr/>
        </p:nvSpPr>
        <p:spPr>
          <a:xfrm>
            <a:off x="203040" y="6555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1" name=""/>
          <p:cNvSpPr/>
          <p:nvPr/>
        </p:nvSpPr>
        <p:spPr>
          <a:xfrm>
            <a:off x="203040" y="655560"/>
            <a:ext cx="14400" cy="54000"/>
          </a:xfrm>
          <a:custGeom>
            <a:avLst/>
            <a:gdLst/>
            <a:ahLst/>
            <a:rect l="l" t="t" r="r" b="b"/>
            <a:pathLst>
              <a:path w="9" h="34">
                <a:moveTo>
                  <a:pt x="6" y="34"/>
                </a:moveTo>
                <a:lnTo>
                  <a:pt x="9" y="29"/>
                </a:lnTo>
                <a:lnTo>
                  <a:pt x="9" y="0"/>
                </a:lnTo>
                <a:lnTo>
                  <a:pt x="0" y="0"/>
                </a:lnTo>
                <a:lnTo>
                  <a:pt x="0" y="29"/>
                </a:lnTo>
                <a:lnTo>
                  <a:pt x="6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2" name=""/>
          <p:cNvSpPr/>
          <p:nvPr/>
        </p:nvSpPr>
        <p:spPr>
          <a:xfrm>
            <a:off x="209520" y="6937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0"/>
                </a:moveTo>
                <a:lnTo>
                  <a:pt x="1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3" name=""/>
          <p:cNvSpPr/>
          <p:nvPr/>
        </p:nvSpPr>
        <p:spPr>
          <a:xfrm>
            <a:off x="182520" y="69372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0" y="5"/>
                </a:moveTo>
                <a:lnTo>
                  <a:pt x="5" y="9"/>
                </a:lnTo>
                <a:lnTo>
                  <a:pt x="7" y="10"/>
                </a:lnTo>
                <a:lnTo>
                  <a:pt x="9" y="10"/>
                </a:lnTo>
                <a:lnTo>
                  <a:pt x="12" y="10"/>
                </a:lnTo>
                <a:lnTo>
                  <a:pt x="13" y="10"/>
                </a:lnTo>
                <a:lnTo>
                  <a:pt x="16" y="10"/>
                </a:lnTo>
                <a:lnTo>
                  <a:pt x="19" y="9"/>
                </a:lnTo>
                <a:lnTo>
                  <a:pt x="16" y="0"/>
                </a:lnTo>
                <a:lnTo>
                  <a:pt x="14" y="1"/>
                </a:lnTo>
                <a:lnTo>
                  <a:pt x="12" y="1"/>
                </a:lnTo>
                <a:lnTo>
                  <a:pt x="12" y="1"/>
                </a:lnTo>
                <a:lnTo>
                  <a:pt x="11" y="1"/>
                </a:lnTo>
                <a:lnTo>
                  <a:pt x="8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4" name=""/>
          <p:cNvSpPr/>
          <p:nvPr/>
        </p:nvSpPr>
        <p:spPr>
          <a:xfrm>
            <a:off x="182520" y="701640"/>
            <a:ext cx="97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5" name=""/>
          <p:cNvSpPr/>
          <p:nvPr/>
        </p:nvSpPr>
        <p:spPr>
          <a:xfrm>
            <a:off x="182520" y="701640"/>
            <a:ext cx="17640" cy="71640"/>
          </a:xfrm>
          <a:custGeom>
            <a:avLst/>
            <a:gdLst/>
            <a:ahLst/>
            <a:rect l="l" t="t" r="r" b="b"/>
            <a:pathLst>
              <a:path w="11" h="45">
                <a:moveTo>
                  <a:pt x="8" y="45"/>
                </a:moveTo>
                <a:lnTo>
                  <a:pt x="11" y="40"/>
                </a:lnTo>
                <a:lnTo>
                  <a:pt x="11" y="0"/>
                </a:lnTo>
                <a:lnTo>
                  <a:pt x="0" y="0"/>
                </a:lnTo>
                <a:lnTo>
                  <a:pt x="0" y="40"/>
                </a:lnTo>
                <a:lnTo>
                  <a:pt x="8" y="4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6" name=""/>
          <p:cNvSpPr/>
          <p:nvPr/>
        </p:nvSpPr>
        <p:spPr>
          <a:xfrm>
            <a:off x="192240" y="765000"/>
            <a:ext cx="1440" cy="828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7" name=""/>
          <p:cNvSpPr/>
          <p:nvPr/>
        </p:nvSpPr>
        <p:spPr>
          <a:xfrm>
            <a:off x="187200" y="730080"/>
            <a:ext cx="50760" cy="43200"/>
          </a:xfrm>
          <a:custGeom>
            <a:avLst/>
            <a:gdLst/>
            <a:ahLst/>
            <a:rect l="l" t="t" r="r" b="b"/>
            <a:pathLst>
              <a:path w="32" h="27">
                <a:moveTo>
                  <a:pt x="32" y="1"/>
                </a:moveTo>
                <a:lnTo>
                  <a:pt x="26" y="0"/>
                </a:lnTo>
                <a:lnTo>
                  <a:pt x="18" y="5"/>
                </a:lnTo>
                <a:lnTo>
                  <a:pt x="12" y="10"/>
                </a:lnTo>
                <a:lnTo>
                  <a:pt x="9" y="12"/>
                </a:lnTo>
                <a:lnTo>
                  <a:pt x="7" y="14"/>
                </a:lnTo>
                <a:lnTo>
                  <a:pt x="4" y="17"/>
                </a:lnTo>
                <a:lnTo>
                  <a:pt x="0" y="18"/>
                </a:lnTo>
                <a:lnTo>
                  <a:pt x="4" y="27"/>
                </a:lnTo>
                <a:lnTo>
                  <a:pt x="9" y="25"/>
                </a:lnTo>
                <a:lnTo>
                  <a:pt x="13" y="23"/>
                </a:lnTo>
                <a:lnTo>
                  <a:pt x="16" y="20"/>
                </a:lnTo>
                <a:lnTo>
                  <a:pt x="19" y="17"/>
                </a:lnTo>
                <a:lnTo>
                  <a:pt x="25" y="13"/>
                </a:lnTo>
                <a:lnTo>
                  <a:pt x="31" y="8"/>
                </a:lnTo>
                <a:lnTo>
                  <a:pt x="25" y="8"/>
                </a:lnTo>
                <a:lnTo>
                  <a:pt x="32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8" name=""/>
          <p:cNvSpPr/>
          <p:nvPr/>
        </p:nvSpPr>
        <p:spPr>
          <a:xfrm>
            <a:off x="227160" y="731880"/>
            <a:ext cx="52200" cy="25200"/>
          </a:xfrm>
          <a:custGeom>
            <a:avLst/>
            <a:gdLst/>
            <a:ahLst/>
            <a:rect l="l" t="t" r="r" b="b"/>
            <a:pathLst>
              <a:path w="33" h="16">
                <a:moveTo>
                  <a:pt x="33" y="7"/>
                </a:moveTo>
                <a:lnTo>
                  <a:pt x="33" y="7"/>
                </a:lnTo>
                <a:lnTo>
                  <a:pt x="25" y="6"/>
                </a:lnTo>
                <a:lnTo>
                  <a:pt x="18" y="5"/>
                </a:lnTo>
                <a:lnTo>
                  <a:pt x="15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9" y="1"/>
                </a:lnTo>
                <a:lnTo>
                  <a:pt x="7" y="0"/>
                </a:lnTo>
                <a:lnTo>
                  <a:pt x="0" y="7"/>
                </a:lnTo>
                <a:lnTo>
                  <a:pt x="2" y="9"/>
                </a:lnTo>
                <a:lnTo>
                  <a:pt x="4" y="10"/>
                </a:lnTo>
                <a:lnTo>
                  <a:pt x="6" y="11"/>
                </a:lnTo>
                <a:lnTo>
                  <a:pt x="8" y="12"/>
                </a:lnTo>
                <a:lnTo>
                  <a:pt x="12" y="14"/>
                </a:lnTo>
                <a:lnTo>
                  <a:pt x="16" y="15"/>
                </a:lnTo>
                <a:lnTo>
                  <a:pt x="24" y="16"/>
                </a:lnTo>
                <a:lnTo>
                  <a:pt x="31" y="16"/>
                </a:lnTo>
                <a:lnTo>
                  <a:pt x="33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69" name=""/>
          <p:cNvSpPr/>
          <p:nvPr/>
        </p:nvSpPr>
        <p:spPr>
          <a:xfrm>
            <a:off x="276120" y="743040"/>
            <a:ext cx="65160" cy="74520"/>
          </a:xfrm>
          <a:custGeom>
            <a:avLst/>
            <a:gdLst/>
            <a:ahLst/>
            <a:rect l="l" t="t" r="r" b="b"/>
            <a:pathLst>
              <a:path w="41" h="47">
                <a:moveTo>
                  <a:pt x="41" y="36"/>
                </a:moveTo>
                <a:lnTo>
                  <a:pt x="41" y="36"/>
                </a:lnTo>
                <a:lnTo>
                  <a:pt x="39" y="36"/>
                </a:lnTo>
                <a:lnTo>
                  <a:pt x="37" y="36"/>
                </a:lnTo>
                <a:lnTo>
                  <a:pt x="36" y="36"/>
                </a:lnTo>
                <a:lnTo>
                  <a:pt x="36" y="36"/>
                </a:lnTo>
                <a:lnTo>
                  <a:pt x="35" y="36"/>
                </a:lnTo>
                <a:lnTo>
                  <a:pt x="33" y="35"/>
                </a:lnTo>
                <a:lnTo>
                  <a:pt x="32" y="34"/>
                </a:lnTo>
                <a:lnTo>
                  <a:pt x="31" y="33"/>
                </a:lnTo>
                <a:lnTo>
                  <a:pt x="30" y="31"/>
                </a:lnTo>
                <a:lnTo>
                  <a:pt x="28" y="29"/>
                </a:lnTo>
                <a:lnTo>
                  <a:pt x="26" y="25"/>
                </a:lnTo>
                <a:lnTo>
                  <a:pt x="24" y="22"/>
                </a:lnTo>
                <a:lnTo>
                  <a:pt x="23" y="19"/>
                </a:lnTo>
                <a:lnTo>
                  <a:pt x="21" y="16"/>
                </a:lnTo>
                <a:lnTo>
                  <a:pt x="19" y="12"/>
                </a:lnTo>
                <a:lnTo>
                  <a:pt x="16" y="9"/>
                </a:lnTo>
                <a:lnTo>
                  <a:pt x="14" y="6"/>
                </a:lnTo>
                <a:lnTo>
                  <a:pt x="10" y="3"/>
                </a:lnTo>
                <a:lnTo>
                  <a:pt x="8" y="2"/>
                </a:lnTo>
                <a:lnTo>
                  <a:pt x="6" y="1"/>
                </a:lnTo>
                <a:lnTo>
                  <a:pt x="4" y="1"/>
                </a:lnTo>
                <a:lnTo>
                  <a:pt x="1" y="0"/>
                </a:lnTo>
                <a:lnTo>
                  <a:pt x="0" y="9"/>
                </a:lnTo>
                <a:lnTo>
                  <a:pt x="1" y="10"/>
                </a:lnTo>
                <a:lnTo>
                  <a:pt x="2" y="10"/>
                </a:lnTo>
                <a:lnTo>
                  <a:pt x="3" y="11"/>
                </a:lnTo>
                <a:lnTo>
                  <a:pt x="4" y="11"/>
                </a:lnTo>
                <a:lnTo>
                  <a:pt x="7" y="13"/>
                </a:lnTo>
                <a:lnTo>
                  <a:pt x="8" y="15"/>
                </a:lnTo>
                <a:lnTo>
                  <a:pt x="10" y="17"/>
                </a:lnTo>
                <a:lnTo>
                  <a:pt x="12" y="20"/>
                </a:lnTo>
                <a:lnTo>
                  <a:pt x="14" y="23"/>
                </a:lnTo>
                <a:lnTo>
                  <a:pt x="15" y="27"/>
                </a:lnTo>
                <a:lnTo>
                  <a:pt x="17" y="30"/>
                </a:lnTo>
                <a:lnTo>
                  <a:pt x="19" y="34"/>
                </a:lnTo>
                <a:lnTo>
                  <a:pt x="22" y="36"/>
                </a:lnTo>
                <a:lnTo>
                  <a:pt x="24" y="40"/>
                </a:lnTo>
                <a:lnTo>
                  <a:pt x="26" y="42"/>
                </a:lnTo>
                <a:lnTo>
                  <a:pt x="28" y="43"/>
                </a:lnTo>
                <a:lnTo>
                  <a:pt x="29" y="44"/>
                </a:lnTo>
                <a:lnTo>
                  <a:pt x="31" y="45"/>
                </a:lnTo>
                <a:lnTo>
                  <a:pt x="33" y="45"/>
                </a:lnTo>
                <a:lnTo>
                  <a:pt x="36" y="46"/>
                </a:lnTo>
                <a:lnTo>
                  <a:pt x="38" y="47"/>
                </a:lnTo>
                <a:lnTo>
                  <a:pt x="41" y="47"/>
                </a:lnTo>
                <a:lnTo>
                  <a:pt x="41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0" name=""/>
          <p:cNvSpPr/>
          <p:nvPr/>
        </p:nvSpPr>
        <p:spPr>
          <a:xfrm>
            <a:off x="341280" y="738360"/>
            <a:ext cx="90360" cy="79200"/>
          </a:xfrm>
          <a:custGeom>
            <a:avLst/>
            <a:gdLst/>
            <a:ahLst/>
            <a:rect l="l" t="t" r="r" b="b"/>
            <a:pathLst>
              <a:path w="57" h="50">
                <a:moveTo>
                  <a:pt x="46" y="1"/>
                </a:moveTo>
                <a:lnTo>
                  <a:pt x="46" y="1"/>
                </a:lnTo>
                <a:lnTo>
                  <a:pt x="46" y="0"/>
                </a:lnTo>
                <a:lnTo>
                  <a:pt x="45" y="1"/>
                </a:lnTo>
                <a:lnTo>
                  <a:pt x="43" y="4"/>
                </a:lnTo>
                <a:lnTo>
                  <a:pt x="41" y="6"/>
                </a:lnTo>
                <a:lnTo>
                  <a:pt x="34" y="13"/>
                </a:lnTo>
                <a:lnTo>
                  <a:pt x="25" y="21"/>
                </a:lnTo>
                <a:lnTo>
                  <a:pt x="16" y="28"/>
                </a:lnTo>
                <a:lnTo>
                  <a:pt x="9" y="35"/>
                </a:lnTo>
                <a:lnTo>
                  <a:pt x="5" y="37"/>
                </a:lnTo>
                <a:lnTo>
                  <a:pt x="2" y="39"/>
                </a:lnTo>
                <a:lnTo>
                  <a:pt x="0" y="39"/>
                </a:lnTo>
                <a:lnTo>
                  <a:pt x="0" y="50"/>
                </a:lnTo>
                <a:lnTo>
                  <a:pt x="3" y="49"/>
                </a:lnTo>
                <a:lnTo>
                  <a:pt x="7" y="47"/>
                </a:lnTo>
                <a:lnTo>
                  <a:pt x="11" y="46"/>
                </a:lnTo>
                <a:lnTo>
                  <a:pt x="15" y="42"/>
                </a:lnTo>
                <a:lnTo>
                  <a:pt x="23" y="36"/>
                </a:lnTo>
                <a:lnTo>
                  <a:pt x="32" y="28"/>
                </a:lnTo>
                <a:lnTo>
                  <a:pt x="41" y="20"/>
                </a:lnTo>
                <a:lnTo>
                  <a:pt x="49" y="13"/>
                </a:lnTo>
                <a:lnTo>
                  <a:pt x="51" y="10"/>
                </a:lnTo>
                <a:lnTo>
                  <a:pt x="54" y="7"/>
                </a:lnTo>
                <a:lnTo>
                  <a:pt x="56" y="5"/>
                </a:lnTo>
                <a:lnTo>
                  <a:pt x="57" y="1"/>
                </a:lnTo>
                <a:lnTo>
                  <a:pt x="46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1" name=""/>
          <p:cNvSpPr/>
          <p:nvPr/>
        </p:nvSpPr>
        <p:spPr>
          <a:xfrm>
            <a:off x="396720" y="698400"/>
            <a:ext cx="34920" cy="41400"/>
          </a:xfrm>
          <a:custGeom>
            <a:avLst/>
            <a:gdLst/>
            <a:ahLst/>
            <a:rect l="l" t="t" r="r" b="b"/>
            <a:pathLst>
              <a:path w="22" h="2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1" y="8"/>
                </a:lnTo>
                <a:lnTo>
                  <a:pt x="1" y="10"/>
                </a:lnTo>
                <a:lnTo>
                  <a:pt x="4" y="13"/>
                </a:lnTo>
                <a:lnTo>
                  <a:pt x="6" y="17"/>
                </a:lnTo>
                <a:lnTo>
                  <a:pt x="8" y="19"/>
                </a:lnTo>
                <a:lnTo>
                  <a:pt x="9" y="22"/>
                </a:lnTo>
                <a:lnTo>
                  <a:pt x="10" y="23"/>
                </a:lnTo>
                <a:lnTo>
                  <a:pt x="10" y="24"/>
                </a:lnTo>
                <a:lnTo>
                  <a:pt x="10" y="25"/>
                </a:lnTo>
                <a:lnTo>
                  <a:pt x="10" y="26"/>
                </a:lnTo>
                <a:lnTo>
                  <a:pt x="22" y="26"/>
                </a:lnTo>
                <a:lnTo>
                  <a:pt x="22" y="23"/>
                </a:lnTo>
                <a:lnTo>
                  <a:pt x="21" y="21"/>
                </a:lnTo>
                <a:lnTo>
                  <a:pt x="21" y="19"/>
                </a:lnTo>
                <a:lnTo>
                  <a:pt x="19" y="17"/>
                </a:lnTo>
                <a:lnTo>
                  <a:pt x="17" y="14"/>
                </a:lnTo>
                <a:lnTo>
                  <a:pt x="15" y="12"/>
                </a:lnTo>
                <a:lnTo>
                  <a:pt x="14" y="9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2" name=""/>
          <p:cNvSpPr/>
          <p:nvPr/>
        </p:nvSpPr>
        <p:spPr>
          <a:xfrm>
            <a:off x="396720" y="644400"/>
            <a:ext cx="41400" cy="54000"/>
          </a:xfrm>
          <a:custGeom>
            <a:avLst/>
            <a:gdLst/>
            <a:ahLst/>
            <a:rect l="l" t="t" r="r" b="b"/>
            <a:pathLst>
              <a:path w="26" h="34">
                <a:moveTo>
                  <a:pt x="16" y="0"/>
                </a:moveTo>
                <a:lnTo>
                  <a:pt x="16" y="0"/>
                </a:lnTo>
                <a:lnTo>
                  <a:pt x="15" y="1"/>
                </a:lnTo>
                <a:lnTo>
                  <a:pt x="15" y="3"/>
                </a:lnTo>
                <a:lnTo>
                  <a:pt x="14" y="4"/>
                </a:lnTo>
                <a:lnTo>
                  <a:pt x="13" y="6"/>
                </a:lnTo>
                <a:lnTo>
                  <a:pt x="10" y="8"/>
                </a:lnTo>
                <a:lnTo>
                  <a:pt x="8" y="12"/>
                </a:lnTo>
                <a:lnTo>
                  <a:pt x="6" y="14"/>
                </a:lnTo>
                <a:lnTo>
                  <a:pt x="5" y="15"/>
                </a:lnTo>
                <a:lnTo>
                  <a:pt x="3" y="18"/>
                </a:lnTo>
                <a:lnTo>
                  <a:pt x="2" y="21"/>
                </a:lnTo>
                <a:lnTo>
                  <a:pt x="1" y="23"/>
                </a:lnTo>
                <a:lnTo>
                  <a:pt x="1" y="27"/>
                </a:lnTo>
                <a:lnTo>
                  <a:pt x="0" y="30"/>
                </a:lnTo>
                <a:lnTo>
                  <a:pt x="0" y="34"/>
                </a:lnTo>
                <a:lnTo>
                  <a:pt x="10" y="34"/>
                </a:lnTo>
                <a:lnTo>
                  <a:pt x="10" y="31"/>
                </a:lnTo>
                <a:lnTo>
                  <a:pt x="10" y="28"/>
                </a:lnTo>
                <a:lnTo>
                  <a:pt x="11" y="26"/>
                </a:lnTo>
                <a:lnTo>
                  <a:pt x="12" y="24"/>
                </a:lnTo>
                <a:lnTo>
                  <a:pt x="13" y="22"/>
                </a:lnTo>
                <a:lnTo>
                  <a:pt x="14" y="21"/>
                </a:lnTo>
                <a:lnTo>
                  <a:pt x="15" y="20"/>
                </a:lnTo>
                <a:lnTo>
                  <a:pt x="15" y="18"/>
                </a:lnTo>
                <a:lnTo>
                  <a:pt x="18" y="15"/>
                </a:lnTo>
                <a:lnTo>
                  <a:pt x="21" y="12"/>
                </a:lnTo>
                <a:lnTo>
                  <a:pt x="22" y="10"/>
                </a:lnTo>
                <a:lnTo>
                  <a:pt x="23" y="7"/>
                </a:lnTo>
                <a:lnTo>
                  <a:pt x="25" y="5"/>
                </a:lnTo>
                <a:lnTo>
                  <a:pt x="26" y="3"/>
                </a:lnTo>
                <a:lnTo>
                  <a:pt x="16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3" name=""/>
          <p:cNvSpPr/>
          <p:nvPr/>
        </p:nvSpPr>
        <p:spPr>
          <a:xfrm>
            <a:off x="423720" y="509760"/>
            <a:ext cx="198720" cy="141120"/>
          </a:xfrm>
          <a:custGeom>
            <a:avLst/>
            <a:gdLst/>
            <a:ahLst/>
            <a:rect l="l" t="t" r="r" b="b"/>
            <a:pathLst>
              <a:path w="125" h="89">
                <a:moveTo>
                  <a:pt x="121" y="0"/>
                </a:moveTo>
                <a:lnTo>
                  <a:pt x="121" y="0"/>
                </a:lnTo>
                <a:lnTo>
                  <a:pt x="111" y="4"/>
                </a:lnTo>
                <a:lnTo>
                  <a:pt x="101" y="9"/>
                </a:lnTo>
                <a:lnTo>
                  <a:pt x="92" y="12"/>
                </a:lnTo>
                <a:lnTo>
                  <a:pt x="83" y="16"/>
                </a:lnTo>
                <a:lnTo>
                  <a:pt x="74" y="18"/>
                </a:lnTo>
                <a:lnTo>
                  <a:pt x="66" y="22"/>
                </a:lnTo>
                <a:lnTo>
                  <a:pt x="58" y="25"/>
                </a:lnTo>
                <a:lnTo>
                  <a:pt x="50" y="29"/>
                </a:lnTo>
                <a:lnTo>
                  <a:pt x="46" y="31"/>
                </a:lnTo>
                <a:lnTo>
                  <a:pt x="43" y="32"/>
                </a:lnTo>
                <a:lnTo>
                  <a:pt x="38" y="35"/>
                </a:lnTo>
                <a:lnTo>
                  <a:pt x="35" y="38"/>
                </a:lnTo>
                <a:lnTo>
                  <a:pt x="31" y="40"/>
                </a:lnTo>
                <a:lnTo>
                  <a:pt x="28" y="43"/>
                </a:lnTo>
                <a:lnTo>
                  <a:pt x="24" y="46"/>
                </a:lnTo>
                <a:lnTo>
                  <a:pt x="22" y="49"/>
                </a:lnTo>
                <a:lnTo>
                  <a:pt x="18" y="52"/>
                </a:lnTo>
                <a:lnTo>
                  <a:pt x="16" y="56"/>
                </a:lnTo>
                <a:lnTo>
                  <a:pt x="12" y="60"/>
                </a:lnTo>
                <a:lnTo>
                  <a:pt x="9" y="65"/>
                </a:lnTo>
                <a:lnTo>
                  <a:pt x="7" y="69"/>
                </a:lnTo>
                <a:lnTo>
                  <a:pt x="4" y="74"/>
                </a:lnTo>
                <a:lnTo>
                  <a:pt x="2" y="80"/>
                </a:lnTo>
                <a:lnTo>
                  <a:pt x="0" y="86"/>
                </a:lnTo>
                <a:lnTo>
                  <a:pt x="9" y="89"/>
                </a:lnTo>
                <a:lnTo>
                  <a:pt x="11" y="84"/>
                </a:lnTo>
                <a:lnTo>
                  <a:pt x="14" y="79"/>
                </a:lnTo>
                <a:lnTo>
                  <a:pt x="16" y="74"/>
                </a:lnTo>
                <a:lnTo>
                  <a:pt x="18" y="70"/>
                </a:lnTo>
                <a:lnTo>
                  <a:pt x="21" y="66"/>
                </a:lnTo>
                <a:lnTo>
                  <a:pt x="23" y="62"/>
                </a:lnTo>
                <a:lnTo>
                  <a:pt x="26" y="59"/>
                </a:lnTo>
                <a:lnTo>
                  <a:pt x="29" y="56"/>
                </a:lnTo>
                <a:lnTo>
                  <a:pt x="31" y="53"/>
                </a:lnTo>
                <a:lnTo>
                  <a:pt x="35" y="50"/>
                </a:lnTo>
                <a:lnTo>
                  <a:pt x="38" y="48"/>
                </a:lnTo>
                <a:lnTo>
                  <a:pt x="41" y="45"/>
                </a:lnTo>
                <a:lnTo>
                  <a:pt x="44" y="44"/>
                </a:lnTo>
                <a:lnTo>
                  <a:pt x="48" y="41"/>
                </a:lnTo>
                <a:lnTo>
                  <a:pt x="51" y="39"/>
                </a:lnTo>
                <a:lnTo>
                  <a:pt x="55" y="38"/>
                </a:lnTo>
                <a:lnTo>
                  <a:pt x="62" y="34"/>
                </a:lnTo>
                <a:lnTo>
                  <a:pt x="69" y="31"/>
                </a:lnTo>
                <a:lnTo>
                  <a:pt x="78" y="28"/>
                </a:lnTo>
                <a:lnTo>
                  <a:pt x="87" y="24"/>
                </a:lnTo>
                <a:lnTo>
                  <a:pt x="95" y="22"/>
                </a:lnTo>
                <a:lnTo>
                  <a:pt x="105" y="17"/>
                </a:lnTo>
                <a:lnTo>
                  <a:pt x="115" y="14"/>
                </a:lnTo>
                <a:lnTo>
                  <a:pt x="125" y="9"/>
                </a:lnTo>
                <a:lnTo>
                  <a:pt x="12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4" name=""/>
          <p:cNvSpPr/>
          <p:nvPr/>
        </p:nvSpPr>
        <p:spPr>
          <a:xfrm>
            <a:off x="615960" y="330120"/>
            <a:ext cx="169920" cy="192240"/>
          </a:xfrm>
          <a:custGeom>
            <a:avLst/>
            <a:gdLst/>
            <a:ahLst/>
            <a:rect l="l" t="t" r="r" b="b"/>
            <a:pathLst>
              <a:path w="107" h="121">
                <a:moveTo>
                  <a:pt x="97" y="0"/>
                </a:moveTo>
                <a:lnTo>
                  <a:pt x="97" y="0"/>
                </a:lnTo>
                <a:lnTo>
                  <a:pt x="96" y="4"/>
                </a:lnTo>
                <a:lnTo>
                  <a:pt x="96" y="9"/>
                </a:lnTo>
                <a:lnTo>
                  <a:pt x="94" y="13"/>
                </a:lnTo>
                <a:lnTo>
                  <a:pt x="92" y="17"/>
                </a:lnTo>
                <a:lnTo>
                  <a:pt x="91" y="22"/>
                </a:lnTo>
                <a:lnTo>
                  <a:pt x="88" y="26"/>
                </a:lnTo>
                <a:lnTo>
                  <a:pt x="85" y="31"/>
                </a:lnTo>
                <a:lnTo>
                  <a:pt x="83" y="35"/>
                </a:lnTo>
                <a:lnTo>
                  <a:pt x="80" y="40"/>
                </a:lnTo>
                <a:lnTo>
                  <a:pt x="77" y="44"/>
                </a:lnTo>
                <a:lnTo>
                  <a:pt x="73" y="49"/>
                </a:lnTo>
                <a:lnTo>
                  <a:pt x="70" y="53"/>
                </a:lnTo>
                <a:lnTo>
                  <a:pt x="62" y="62"/>
                </a:lnTo>
                <a:lnTo>
                  <a:pt x="54" y="70"/>
                </a:lnTo>
                <a:lnTo>
                  <a:pt x="46" y="78"/>
                </a:lnTo>
                <a:lnTo>
                  <a:pt x="38" y="85"/>
                </a:lnTo>
                <a:lnTo>
                  <a:pt x="30" y="92"/>
                </a:lnTo>
                <a:lnTo>
                  <a:pt x="22" y="98"/>
                </a:lnTo>
                <a:lnTo>
                  <a:pt x="15" y="103"/>
                </a:lnTo>
                <a:lnTo>
                  <a:pt x="9" y="107"/>
                </a:lnTo>
                <a:lnTo>
                  <a:pt x="4" y="111"/>
                </a:lnTo>
                <a:lnTo>
                  <a:pt x="0" y="112"/>
                </a:lnTo>
                <a:lnTo>
                  <a:pt x="4" y="121"/>
                </a:lnTo>
                <a:lnTo>
                  <a:pt x="9" y="119"/>
                </a:lnTo>
                <a:lnTo>
                  <a:pt x="15" y="115"/>
                </a:lnTo>
                <a:lnTo>
                  <a:pt x="22" y="111"/>
                </a:lnTo>
                <a:lnTo>
                  <a:pt x="29" y="106"/>
                </a:lnTo>
                <a:lnTo>
                  <a:pt x="37" y="99"/>
                </a:lnTo>
                <a:lnTo>
                  <a:pt x="45" y="92"/>
                </a:lnTo>
                <a:lnTo>
                  <a:pt x="54" y="85"/>
                </a:lnTo>
                <a:lnTo>
                  <a:pt x="62" y="77"/>
                </a:lnTo>
                <a:lnTo>
                  <a:pt x="70" y="68"/>
                </a:lnTo>
                <a:lnTo>
                  <a:pt x="77" y="59"/>
                </a:lnTo>
                <a:lnTo>
                  <a:pt x="81" y="55"/>
                </a:lnTo>
                <a:lnTo>
                  <a:pt x="85" y="50"/>
                </a:lnTo>
                <a:lnTo>
                  <a:pt x="88" y="45"/>
                </a:lnTo>
                <a:lnTo>
                  <a:pt x="91" y="40"/>
                </a:lnTo>
                <a:lnTo>
                  <a:pt x="94" y="36"/>
                </a:lnTo>
                <a:lnTo>
                  <a:pt x="98" y="31"/>
                </a:lnTo>
                <a:lnTo>
                  <a:pt x="100" y="26"/>
                </a:lnTo>
                <a:lnTo>
                  <a:pt x="102" y="21"/>
                </a:lnTo>
                <a:lnTo>
                  <a:pt x="104" y="16"/>
                </a:lnTo>
                <a:lnTo>
                  <a:pt x="105" y="11"/>
                </a:lnTo>
                <a:lnTo>
                  <a:pt x="106" y="6"/>
                </a:lnTo>
                <a:lnTo>
                  <a:pt x="107" y="1"/>
                </a:lnTo>
                <a:lnTo>
                  <a:pt x="97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5" name=""/>
          <p:cNvSpPr/>
          <p:nvPr/>
        </p:nvSpPr>
        <p:spPr>
          <a:xfrm>
            <a:off x="770040" y="303120"/>
            <a:ext cx="38160" cy="28800"/>
          </a:xfrm>
          <a:custGeom>
            <a:avLst/>
            <a:gdLst/>
            <a:ahLst/>
            <a:rect l="l" t="t" r="r" b="b"/>
            <a:pathLst>
              <a:path w="24" h="18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2" y="2"/>
                </a:lnTo>
                <a:lnTo>
                  <a:pt x="10" y="3"/>
                </a:lnTo>
                <a:lnTo>
                  <a:pt x="8" y="5"/>
                </a:lnTo>
                <a:lnTo>
                  <a:pt x="4" y="8"/>
                </a:lnTo>
                <a:lnTo>
                  <a:pt x="2" y="9"/>
                </a:lnTo>
                <a:lnTo>
                  <a:pt x="1" y="12"/>
                </a:lnTo>
                <a:lnTo>
                  <a:pt x="0" y="14"/>
                </a:lnTo>
                <a:lnTo>
                  <a:pt x="0" y="17"/>
                </a:lnTo>
                <a:lnTo>
                  <a:pt x="10" y="18"/>
                </a:lnTo>
                <a:lnTo>
                  <a:pt x="10" y="16"/>
                </a:lnTo>
                <a:lnTo>
                  <a:pt x="11" y="16"/>
                </a:lnTo>
                <a:lnTo>
                  <a:pt x="11" y="15"/>
                </a:lnTo>
                <a:lnTo>
                  <a:pt x="12" y="14"/>
                </a:lnTo>
                <a:lnTo>
                  <a:pt x="13" y="13"/>
                </a:lnTo>
                <a:lnTo>
                  <a:pt x="15" y="12"/>
                </a:lnTo>
                <a:lnTo>
                  <a:pt x="18" y="10"/>
                </a:lnTo>
                <a:lnTo>
                  <a:pt x="21" y="9"/>
                </a:lnTo>
                <a:lnTo>
                  <a:pt x="22" y="6"/>
                </a:lnTo>
                <a:lnTo>
                  <a:pt x="23" y="4"/>
                </a:lnTo>
                <a:lnTo>
                  <a:pt x="24" y="2"/>
                </a:lnTo>
                <a:lnTo>
                  <a:pt x="24" y="0"/>
                </a:lnTo>
                <a:lnTo>
                  <a:pt x="1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6" name=""/>
          <p:cNvSpPr/>
          <p:nvPr/>
        </p:nvSpPr>
        <p:spPr>
          <a:xfrm>
            <a:off x="770040" y="219240"/>
            <a:ext cx="38160" cy="83880"/>
          </a:xfrm>
          <a:custGeom>
            <a:avLst/>
            <a:gdLst/>
            <a:ahLst/>
            <a:rect l="l" t="t" r="r" b="b"/>
            <a:pathLst>
              <a:path w="24" h="53">
                <a:moveTo>
                  <a:pt x="5" y="10"/>
                </a:moveTo>
                <a:lnTo>
                  <a:pt x="0" y="6"/>
                </a:lnTo>
                <a:lnTo>
                  <a:pt x="0" y="9"/>
                </a:lnTo>
                <a:lnTo>
                  <a:pt x="1" y="12"/>
                </a:lnTo>
                <a:lnTo>
                  <a:pt x="1" y="15"/>
                </a:lnTo>
                <a:lnTo>
                  <a:pt x="3" y="19"/>
                </a:lnTo>
                <a:lnTo>
                  <a:pt x="5" y="24"/>
                </a:lnTo>
                <a:lnTo>
                  <a:pt x="8" y="30"/>
                </a:lnTo>
                <a:lnTo>
                  <a:pt x="10" y="36"/>
                </a:lnTo>
                <a:lnTo>
                  <a:pt x="12" y="41"/>
                </a:lnTo>
                <a:lnTo>
                  <a:pt x="13" y="44"/>
                </a:lnTo>
                <a:lnTo>
                  <a:pt x="13" y="48"/>
                </a:lnTo>
                <a:lnTo>
                  <a:pt x="14" y="50"/>
                </a:lnTo>
                <a:lnTo>
                  <a:pt x="14" y="53"/>
                </a:lnTo>
                <a:lnTo>
                  <a:pt x="24" y="53"/>
                </a:lnTo>
                <a:lnTo>
                  <a:pt x="24" y="49"/>
                </a:lnTo>
                <a:lnTo>
                  <a:pt x="23" y="46"/>
                </a:lnTo>
                <a:lnTo>
                  <a:pt x="23" y="42"/>
                </a:lnTo>
                <a:lnTo>
                  <a:pt x="22" y="39"/>
                </a:lnTo>
                <a:lnTo>
                  <a:pt x="20" y="33"/>
                </a:lnTo>
                <a:lnTo>
                  <a:pt x="17" y="27"/>
                </a:lnTo>
                <a:lnTo>
                  <a:pt x="15" y="20"/>
                </a:lnTo>
                <a:lnTo>
                  <a:pt x="13" y="15"/>
                </a:lnTo>
                <a:lnTo>
                  <a:pt x="12" y="13"/>
                </a:lnTo>
                <a:lnTo>
                  <a:pt x="11" y="10"/>
                </a:lnTo>
                <a:lnTo>
                  <a:pt x="10" y="7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7" name=""/>
          <p:cNvSpPr/>
          <p:nvPr/>
        </p:nvSpPr>
        <p:spPr>
          <a:xfrm>
            <a:off x="747720" y="206280"/>
            <a:ext cx="3024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" y="0"/>
                </a:moveTo>
                <a:lnTo>
                  <a:pt x="0" y="8"/>
                </a:lnTo>
                <a:lnTo>
                  <a:pt x="2" y="11"/>
                </a:lnTo>
                <a:lnTo>
                  <a:pt x="7" y="14"/>
                </a:lnTo>
                <a:lnTo>
                  <a:pt x="9" y="15"/>
                </a:lnTo>
                <a:lnTo>
                  <a:pt x="13" y="16"/>
                </a:lnTo>
                <a:lnTo>
                  <a:pt x="15" y="18"/>
                </a:lnTo>
                <a:lnTo>
                  <a:pt x="19" y="18"/>
                </a:lnTo>
                <a:lnTo>
                  <a:pt x="19" y="8"/>
                </a:lnTo>
                <a:lnTo>
                  <a:pt x="18" y="8"/>
                </a:lnTo>
                <a:lnTo>
                  <a:pt x="16" y="7"/>
                </a:lnTo>
                <a:lnTo>
                  <a:pt x="15" y="6"/>
                </a:lnTo>
                <a:lnTo>
                  <a:pt x="13" y="5"/>
                </a:lnTo>
                <a:lnTo>
                  <a:pt x="8" y="3"/>
                </a:lnTo>
                <a:lnTo>
                  <a:pt x="7" y="1"/>
                </a:lnTo>
                <a:lnTo>
                  <a:pt x="5" y="9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8" name=""/>
          <p:cNvSpPr/>
          <p:nvPr/>
        </p:nvSpPr>
        <p:spPr>
          <a:xfrm>
            <a:off x="750960" y="19692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18" y="0"/>
                </a:moveTo>
                <a:lnTo>
                  <a:pt x="17" y="0"/>
                </a:lnTo>
                <a:lnTo>
                  <a:pt x="13" y="1"/>
                </a:lnTo>
                <a:lnTo>
                  <a:pt x="9" y="3"/>
                </a:lnTo>
                <a:lnTo>
                  <a:pt x="3" y="4"/>
                </a:lnTo>
                <a:lnTo>
                  <a:pt x="0" y="6"/>
                </a:lnTo>
                <a:lnTo>
                  <a:pt x="4" y="15"/>
                </a:lnTo>
                <a:lnTo>
                  <a:pt x="7" y="13"/>
                </a:lnTo>
                <a:lnTo>
                  <a:pt x="11" y="12"/>
                </a:lnTo>
                <a:lnTo>
                  <a:pt x="16" y="10"/>
                </a:lnTo>
                <a:lnTo>
                  <a:pt x="17" y="10"/>
                </a:lnTo>
                <a:lnTo>
                  <a:pt x="17" y="10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9" name=""/>
          <p:cNvSpPr/>
          <p:nvPr/>
        </p:nvSpPr>
        <p:spPr>
          <a:xfrm>
            <a:off x="776160" y="196920"/>
            <a:ext cx="74880" cy="31680"/>
          </a:xfrm>
          <a:custGeom>
            <a:avLst/>
            <a:gdLst/>
            <a:ahLst/>
            <a:rect l="l" t="t" r="r" b="b"/>
            <a:pathLst>
              <a:path w="47" h="20">
                <a:moveTo>
                  <a:pt x="47" y="10"/>
                </a:moveTo>
                <a:lnTo>
                  <a:pt x="43" y="10"/>
                </a:lnTo>
                <a:lnTo>
                  <a:pt x="42" y="10"/>
                </a:lnTo>
                <a:lnTo>
                  <a:pt x="40" y="10"/>
                </a:lnTo>
                <a:lnTo>
                  <a:pt x="37" y="10"/>
                </a:lnTo>
                <a:lnTo>
                  <a:pt x="35" y="10"/>
                </a:lnTo>
                <a:lnTo>
                  <a:pt x="31" y="8"/>
                </a:lnTo>
                <a:lnTo>
                  <a:pt x="26" y="6"/>
                </a:lnTo>
                <a:lnTo>
                  <a:pt x="19" y="4"/>
                </a:lnTo>
                <a:lnTo>
                  <a:pt x="14" y="3"/>
                </a:lnTo>
                <a:lnTo>
                  <a:pt x="8" y="1"/>
                </a:lnTo>
                <a:lnTo>
                  <a:pt x="2" y="0"/>
                </a:lnTo>
                <a:lnTo>
                  <a:pt x="0" y="10"/>
                </a:lnTo>
                <a:lnTo>
                  <a:pt x="6" y="10"/>
                </a:lnTo>
                <a:lnTo>
                  <a:pt x="11" y="12"/>
                </a:lnTo>
                <a:lnTo>
                  <a:pt x="17" y="14"/>
                </a:lnTo>
                <a:lnTo>
                  <a:pt x="22" y="16"/>
                </a:lnTo>
                <a:lnTo>
                  <a:pt x="28" y="17"/>
                </a:lnTo>
                <a:lnTo>
                  <a:pt x="33" y="19"/>
                </a:lnTo>
                <a:lnTo>
                  <a:pt x="36" y="19"/>
                </a:lnTo>
                <a:lnTo>
                  <a:pt x="39" y="20"/>
                </a:lnTo>
                <a:lnTo>
                  <a:pt x="42" y="20"/>
                </a:lnTo>
                <a:lnTo>
                  <a:pt x="44" y="20"/>
                </a:lnTo>
                <a:lnTo>
                  <a:pt x="41" y="19"/>
                </a:lnTo>
                <a:lnTo>
                  <a:pt x="47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0" name=""/>
          <p:cNvSpPr/>
          <p:nvPr/>
        </p:nvSpPr>
        <p:spPr>
          <a:xfrm>
            <a:off x="839880" y="216000"/>
            <a:ext cx="77760" cy="91800"/>
          </a:xfrm>
          <a:custGeom>
            <a:avLst/>
            <a:gdLst/>
            <a:ahLst/>
            <a:rect l="l" t="t" r="r" b="b"/>
            <a:pathLst>
              <a:path w="49" h="58">
                <a:moveTo>
                  <a:pt x="49" y="53"/>
                </a:moveTo>
                <a:lnTo>
                  <a:pt x="49" y="53"/>
                </a:lnTo>
                <a:lnTo>
                  <a:pt x="43" y="45"/>
                </a:lnTo>
                <a:lnTo>
                  <a:pt x="39" y="39"/>
                </a:lnTo>
                <a:lnTo>
                  <a:pt x="36" y="32"/>
                </a:lnTo>
                <a:lnTo>
                  <a:pt x="31" y="25"/>
                </a:lnTo>
                <a:lnTo>
                  <a:pt x="29" y="22"/>
                </a:lnTo>
                <a:lnTo>
                  <a:pt x="26" y="18"/>
                </a:lnTo>
                <a:lnTo>
                  <a:pt x="23" y="15"/>
                </a:lnTo>
                <a:lnTo>
                  <a:pt x="21" y="12"/>
                </a:lnTo>
                <a:lnTo>
                  <a:pt x="17" y="9"/>
                </a:lnTo>
                <a:lnTo>
                  <a:pt x="14" y="6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7" y="14"/>
                </a:lnTo>
                <a:lnTo>
                  <a:pt x="10" y="15"/>
                </a:lnTo>
                <a:lnTo>
                  <a:pt x="13" y="19"/>
                </a:lnTo>
                <a:lnTo>
                  <a:pt x="15" y="22"/>
                </a:lnTo>
                <a:lnTo>
                  <a:pt x="18" y="24"/>
                </a:lnTo>
                <a:lnTo>
                  <a:pt x="21" y="28"/>
                </a:lnTo>
                <a:lnTo>
                  <a:pt x="22" y="30"/>
                </a:lnTo>
                <a:lnTo>
                  <a:pt x="27" y="37"/>
                </a:lnTo>
                <a:lnTo>
                  <a:pt x="31" y="43"/>
                </a:lnTo>
                <a:lnTo>
                  <a:pt x="35" y="50"/>
                </a:lnTo>
                <a:lnTo>
                  <a:pt x="40" y="58"/>
                </a:lnTo>
                <a:lnTo>
                  <a:pt x="49" y="5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1" name=""/>
          <p:cNvSpPr/>
          <p:nvPr/>
        </p:nvSpPr>
        <p:spPr>
          <a:xfrm>
            <a:off x="906480" y="298440"/>
            <a:ext cx="36360" cy="1764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1"/>
                </a:moveTo>
                <a:lnTo>
                  <a:pt x="23" y="1"/>
                </a:lnTo>
                <a:lnTo>
                  <a:pt x="20" y="0"/>
                </a:lnTo>
                <a:lnTo>
                  <a:pt x="17" y="0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8" y="1"/>
                </a:lnTo>
                <a:lnTo>
                  <a:pt x="0" y="7"/>
                </a:lnTo>
                <a:lnTo>
                  <a:pt x="1" y="8"/>
                </a:lnTo>
                <a:lnTo>
                  <a:pt x="2" y="9"/>
                </a:lnTo>
                <a:lnTo>
                  <a:pt x="5" y="10"/>
                </a:lnTo>
                <a:lnTo>
                  <a:pt x="7" y="11"/>
                </a:lnTo>
                <a:lnTo>
                  <a:pt x="10" y="11"/>
                </a:lnTo>
                <a:lnTo>
                  <a:pt x="13" y="11"/>
                </a:lnTo>
                <a:lnTo>
                  <a:pt x="15" y="10"/>
                </a:lnTo>
                <a:lnTo>
                  <a:pt x="18" y="10"/>
                </a:lnTo>
                <a:lnTo>
                  <a:pt x="20" y="10"/>
                </a:lnTo>
                <a:lnTo>
                  <a:pt x="23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2" name=""/>
          <p:cNvSpPr/>
          <p:nvPr/>
        </p:nvSpPr>
        <p:spPr>
          <a:xfrm>
            <a:off x="938160" y="299880"/>
            <a:ext cx="69840" cy="44640"/>
          </a:xfrm>
          <a:custGeom>
            <a:avLst/>
            <a:gdLst/>
            <a:ahLst/>
            <a:rect l="l" t="t" r="r" b="b"/>
            <a:pathLst>
              <a:path w="44" h="28">
                <a:moveTo>
                  <a:pt x="44" y="25"/>
                </a:moveTo>
                <a:lnTo>
                  <a:pt x="41" y="18"/>
                </a:lnTo>
                <a:lnTo>
                  <a:pt x="38" y="17"/>
                </a:lnTo>
                <a:lnTo>
                  <a:pt x="36" y="16"/>
                </a:lnTo>
                <a:lnTo>
                  <a:pt x="34" y="15"/>
                </a:lnTo>
                <a:lnTo>
                  <a:pt x="31" y="14"/>
                </a:lnTo>
                <a:lnTo>
                  <a:pt x="28" y="13"/>
                </a:lnTo>
                <a:lnTo>
                  <a:pt x="23" y="10"/>
                </a:lnTo>
                <a:lnTo>
                  <a:pt x="19" y="7"/>
                </a:lnTo>
                <a:lnTo>
                  <a:pt x="15" y="5"/>
                </a:lnTo>
                <a:lnTo>
                  <a:pt x="9" y="2"/>
                </a:lnTo>
                <a:lnTo>
                  <a:pt x="3" y="0"/>
                </a:lnTo>
                <a:lnTo>
                  <a:pt x="0" y="9"/>
                </a:lnTo>
                <a:lnTo>
                  <a:pt x="5" y="11"/>
                </a:lnTo>
                <a:lnTo>
                  <a:pt x="9" y="14"/>
                </a:lnTo>
                <a:lnTo>
                  <a:pt x="14" y="15"/>
                </a:lnTo>
                <a:lnTo>
                  <a:pt x="17" y="19"/>
                </a:lnTo>
                <a:lnTo>
                  <a:pt x="22" y="21"/>
                </a:lnTo>
                <a:lnTo>
                  <a:pt x="27" y="23"/>
                </a:lnTo>
                <a:lnTo>
                  <a:pt x="30" y="25"/>
                </a:lnTo>
                <a:lnTo>
                  <a:pt x="32" y="26"/>
                </a:lnTo>
                <a:lnTo>
                  <a:pt x="36" y="27"/>
                </a:lnTo>
                <a:lnTo>
                  <a:pt x="38" y="28"/>
                </a:lnTo>
                <a:lnTo>
                  <a:pt x="35" y="21"/>
                </a:lnTo>
                <a:lnTo>
                  <a:pt x="44" y="2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3" name=""/>
          <p:cNvSpPr/>
          <p:nvPr/>
        </p:nvSpPr>
        <p:spPr>
          <a:xfrm>
            <a:off x="990720" y="333360"/>
            <a:ext cx="69840" cy="61920"/>
          </a:xfrm>
          <a:custGeom>
            <a:avLst/>
            <a:gdLst/>
            <a:ahLst/>
            <a:rect l="l" t="t" r="r" b="b"/>
            <a:pathLst>
              <a:path w="44" h="39">
                <a:moveTo>
                  <a:pt x="44" y="35"/>
                </a:moveTo>
                <a:lnTo>
                  <a:pt x="41" y="29"/>
                </a:lnTo>
                <a:lnTo>
                  <a:pt x="34" y="27"/>
                </a:lnTo>
                <a:lnTo>
                  <a:pt x="27" y="25"/>
                </a:lnTo>
                <a:lnTo>
                  <a:pt x="24" y="24"/>
                </a:lnTo>
                <a:lnTo>
                  <a:pt x="21" y="22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3" y="16"/>
                </a:lnTo>
                <a:lnTo>
                  <a:pt x="11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0"/>
                </a:lnTo>
                <a:lnTo>
                  <a:pt x="9" y="9"/>
                </a:lnTo>
                <a:lnTo>
                  <a:pt x="10" y="7"/>
                </a:lnTo>
                <a:lnTo>
                  <a:pt x="11" y="4"/>
                </a:lnTo>
                <a:lnTo>
                  <a:pt x="1" y="0"/>
                </a:ln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0" y="17"/>
                </a:lnTo>
                <a:lnTo>
                  <a:pt x="2" y="20"/>
                </a:lnTo>
                <a:lnTo>
                  <a:pt x="5" y="23"/>
                </a:lnTo>
                <a:lnTo>
                  <a:pt x="7" y="25"/>
                </a:lnTo>
                <a:lnTo>
                  <a:pt x="10" y="27"/>
                </a:lnTo>
                <a:lnTo>
                  <a:pt x="14" y="30"/>
                </a:lnTo>
                <a:lnTo>
                  <a:pt x="17" y="32"/>
                </a:lnTo>
                <a:lnTo>
                  <a:pt x="20" y="33"/>
                </a:lnTo>
                <a:lnTo>
                  <a:pt x="24" y="34"/>
                </a:lnTo>
                <a:lnTo>
                  <a:pt x="31" y="37"/>
                </a:lnTo>
                <a:lnTo>
                  <a:pt x="38" y="39"/>
                </a:lnTo>
                <a:lnTo>
                  <a:pt x="34" y="33"/>
                </a:lnTo>
                <a:lnTo>
                  <a:pt x="44" y="3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4" name=""/>
          <p:cNvSpPr/>
          <p:nvPr/>
        </p:nvSpPr>
        <p:spPr>
          <a:xfrm>
            <a:off x="1041480" y="385920"/>
            <a:ext cx="61920" cy="72720"/>
          </a:xfrm>
          <a:custGeom>
            <a:avLst/>
            <a:gdLst/>
            <a:ahLst/>
            <a:rect l="l" t="t" r="r" b="b"/>
            <a:pathLst>
              <a:path w="39" h="46">
                <a:moveTo>
                  <a:pt x="39" y="36"/>
                </a:moveTo>
                <a:lnTo>
                  <a:pt x="39" y="36"/>
                </a:lnTo>
                <a:lnTo>
                  <a:pt x="35" y="36"/>
                </a:lnTo>
                <a:lnTo>
                  <a:pt x="30" y="36"/>
                </a:lnTo>
                <a:lnTo>
                  <a:pt x="26" y="35"/>
                </a:lnTo>
                <a:lnTo>
                  <a:pt x="23" y="35"/>
                </a:lnTo>
                <a:lnTo>
                  <a:pt x="20" y="33"/>
                </a:lnTo>
                <a:lnTo>
                  <a:pt x="17" y="32"/>
                </a:lnTo>
                <a:lnTo>
                  <a:pt x="16" y="30"/>
                </a:lnTo>
                <a:lnTo>
                  <a:pt x="14" y="29"/>
                </a:lnTo>
                <a:lnTo>
                  <a:pt x="12" y="27"/>
                </a:lnTo>
                <a:lnTo>
                  <a:pt x="11" y="24"/>
                </a:lnTo>
                <a:lnTo>
                  <a:pt x="10" y="22"/>
                </a:lnTo>
                <a:lnTo>
                  <a:pt x="10" y="19"/>
                </a:lnTo>
                <a:lnTo>
                  <a:pt x="10" y="15"/>
                </a:lnTo>
                <a:lnTo>
                  <a:pt x="10" y="11"/>
                </a:lnTo>
                <a:lnTo>
                  <a:pt x="11" y="8"/>
                </a:lnTo>
                <a:lnTo>
                  <a:pt x="12" y="2"/>
                </a:lnTo>
                <a:lnTo>
                  <a:pt x="2" y="0"/>
                </a:lnTo>
                <a:lnTo>
                  <a:pt x="1" y="5"/>
                </a:lnTo>
                <a:lnTo>
                  <a:pt x="0" y="10"/>
                </a:lnTo>
                <a:lnTo>
                  <a:pt x="0" y="15"/>
                </a:lnTo>
                <a:lnTo>
                  <a:pt x="0" y="20"/>
                </a:lnTo>
                <a:lnTo>
                  <a:pt x="1" y="24"/>
                </a:lnTo>
                <a:lnTo>
                  <a:pt x="2" y="28"/>
                </a:lnTo>
                <a:lnTo>
                  <a:pt x="3" y="32"/>
                </a:lnTo>
                <a:lnTo>
                  <a:pt x="5" y="35"/>
                </a:lnTo>
                <a:lnTo>
                  <a:pt x="9" y="38"/>
                </a:lnTo>
                <a:lnTo>
                  <a:pt x="12" y="40"/>
                </a:lnTo>
                <a:lnTo>
                  <a:pt x="16" y="42"/>
                </a:lnTo>
                <a:lnTo>
                  <a:pt x="19" y="43"/>
                </a:lnTo>
                <a:lnTo>
                  <a:pt x="24" y="45"/>
                </a:lnTo>
                <a:lnTo>
                  <a:pt x="29" y="45"/>
                </a:lnTo>
                <a:lnTo>
                  <a:pt x="34" y="46"/>
                </a:lnTo>
                <a:lnTo>
                  <a:pt x="39" y="46"/>
                </a:lnTo>
                <a:lnTo>
                  <a:pt x="39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5" name=""/>
          <p:cNvSpPr/>
          <p:nvPr/>
        </p:nvSpPr>
        <p:spPr>
          <a:xfrm>
            <a:off x="1103400" y="444600"/>
            <a:ext cx="47520" cy="14040"/>
          </a:xfrm>
          <a:custGeom>
            <a:avLst/>
            <a:gdLst/>
            <a:ahLst/>
            <a:rect l="l" t="t" r="r" b="b"/>
            <a:pathLst>
              <a:path w="30" h="9"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5" y="0"/>
                </a:lnTo>
                <a:lnTo>
                  <a:pt x="9" y="0"/>
                </a:lnTo>
                <a:lnTo>
                  <a:pt x="0" y="0"/>
                </a:lnTo>
                <a:lnTo>
                  <a:pt x="0" y="9"/>
                </a:lnTo>
                <a:lnTo>
                  <a:pt x="9" y="9"/>
                </a:lnTo>
                <a:lnTo>
                  <a:pt x="15" y="9"/>
                </a:lnTo>
                <a:lnTo>
                  <a:pt x="22" y="9"/>
                </a:lnTo>
                <a:lnTo>
                  <a:pt x="30" y="9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6" name=""/>
          <p:cNvSpPr/>
          <p:nvPr/>
        </p:nvSpPr>
        <p:spPr>
          <a:xfrm>
            <a:off x="1150920" y="401760"/>
            <a:ext cx="69840" cy="56880"/>
          </a:xfrm>
          <a:custGeom>
            <a:avLst/>
            <a:gdLst/>
            <a:ahLst/>
            <a:rect l="l" t="t" r="r" b="b"/>
            <a:pathLst>
              <a:path w="44" h="36">
                <a:moveTo>
                  <a:pt x="44" y="0"/>
                </a:moveTo>
                <a:lnTo>
                  <a:pt x="44" y="0"/>
                </a:lnTo>
                <a:lnTo>
                  <a:pt x="40" y="1"/>
                </a:lnTo>
                <a:lnTo>
                  <a:pt x="37" y="2"/>
                </a:lnTo>
                <a:lnTo>
                  <a:pt x="35" y="3"/>
                </a:lnTo>
                <a:lnTo>
                  <a:pt x="32" y="5"/>
                </a:lnTo>
                <a:lnTo>
                  <a:pt x="27" y="10"/>
                </a:lnTo>
                <a:lnTo>
                  <a:pt x="23" y="15"/>
                </a:lnTo>
                <a:lnTo>
                  <a:pt x="20" y="17"/>
                </a:lnTo>
                <a:lnTo>
                  <a:pt x="17" y="19"/>
                </a:lnTo>
                <a:lnTo>
                  <a:pt x="14" y="20"/>
                </a:lnTo>
                <a:lnTo>
                  <a:pt x="11" y="23"/>
                </a:lnTo>
                <a:lnTo>
                  <a:pt x="9" y="24"/>
                </a:lnTo>
                <a:lnTo>
                  <a:pt x="6" y="26"/>
                </a:lnTo>
                <a:lnTo>
                  <a:pt x="3" y="26"/>
                </a:lnTo>
                <a:lnTo>
                  <a:pt x="0" y="26"/>
                </a:lnTo>
                <a:lnTo>
                  <a:pt x="0" y="36"/>
                </a:lnTo>
                <a:lnTo>
                  <a:pt x="4" y="36"/>
                </a:lnTo>
                <a:lnTo>
                  <a:pt x="9" y="35"/>
                </a:lnTo>
                <a:lnTo>
                  <a:pt x="13" y="33"/>
                </a:lnTo>
                <a:lnTo>
                  <a:pt x="16" y="31"/>
                </a:lnTo>
                <a:lnTo>
                  <a:pt x="20" y="29"/>
                </a:lnTo>
                <a:lnTo>
                  <a:pt x="23" y="26"/>
                </a:lnTo>
                <a:lnTo>
                  <a:pt x="26" y="24"/>
                </a:lnTo>
                <a:lnTo>
                  <a:pt x="30" y="21"/>
                </a:lnTo>
                <a:lnTo>
                  <a:pt x="35" y="17"/>
                </a:lnTo>
                <a:lnTo>
                  <a:pt x="39" y="13"/>
                </a:lnTo>
                <a:lnTo>
                  <a:pt x="41" y="11"/>
                </a:lnTo>
                <a:lnTo>
                  <a:pt x="42" y="10"/>
                </a:lnTo>
                <a:lnTo>
                  <a:pt x="44" y="10"/>
                </a:lnTo>
                <a:lnTo>
                  <a:pt x="4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7" name=""/>
          <p:cNvSpPr/>
          <p:nvPr/>
        </p:nvSpPr>
        <p:spPr>
          <a:xfrm>
            <a:off x="1220760" y="401760"/>
            <a:ext cx="77760" cy="52200"/>
          </a:xfrm>
          <a:custGeom>
            <a:avLst/>
            <a:gdLst/>
            <a:ahLst/>
            <a:rect l="l" t="t" r="r" b="b"/>
            <a:pathLst>
              <a:path w="49" h="33">
                <a:moveTo>
                  <a:pt x="38" y="27"/>
                </a:moveTo>
                <a:lnTo>
                  <a:pt x="45" y="23"/>
                </a:lnTo>
                <a:lnTo>
                  <a:pt x="43" y="23"/>
                </a:lnTo>
                <a:lnTo>
                  <a:pt x="40" y="22"/>
                </a:lnTo>
                <a:lnTo>
                  <a:pt x="38" y="21"/>
                </a:lnTo>
                <a:lnTo>
                  <a:pt x="36" y="19"/>
                </a:lnTo>
                <a:lnTo>
                  <a:pt x="31" y="16"/>
                </a:lnTo>
                <a:lnTo>
                  <a:pt x="26" y="12"/>
                </a:lnTo>
                <a:lnTo>
                  <a:pt x="24" y="9"/>
                </a:lnTo>
                <a:lnTo>
                  <a:pt x="21" y="8"/>
                </a:lnTo>
                <a:lnTo>
                  <a:pt x="18" y="6"/>
                </a:lnTo>
                <a:lnTo>
                  <a:pt x="16" y="4"/>
                </a:lnTo>
                <a:lnTo>
                  <a:pt x="11" y="2"/>
                </a:lnTo>
                <a:lnTo>
                  <a:pt x="9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5" y="10"/>
                </a:lnTo>
                <a:lnTo>
                  <a:pt x="8" y="11"/>
                </a:lnTo>
                <a:lnTo>
                  <a:pt x="11" y="12"/>
                </a:lnTo>
                <a:lnTo>
                  <a:pt x="12" y="14"/>
                </a:lnTo>
                <a:lnTo>
                  <a:pt x="15" y="16"/>
                </a:lnTo>
                <a:lnTo>
                  <a:pt x="17" y="17"/>
                </a:lnTo>
                <a:lnTo>
                  <a:pt x="19" y="19"/>
                </a:lnTo>
                <a:lnTo>
                  <a:pt x="24" y="23"/>
                </a:lnTo>
                <a:lnTo>
                  <a:pt x="30" y="27"/>
                </a:lnTo>
                <a:lnTo>
                  <a:pt x="32" y="30"/>
                </a:lnTo>
                <a:lnTo>
                  <a:pt x="36" y="30"/>
                </a:lnTo>
                <a:lnTo>
                  <a:pt x="39" y="32"/>
                </a:lnTo>
                <a:lnTo>
                  <a:pt x="43" y="33"/>
                </a:lnTo>
                <a:lnTo>
                  <a:pt x="49" y="30"/>
                </a:lnTo>
                <a:lnTo>
                  <a:pt x="38" y="2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8" name=""/>
          <p:cNvSpPr/>
          <p:nvPr/>
        </p:nvSpPr>
        <p:spPr>
          <a:xfrm>
            <a:off x="1281240" y="414360"/>
            <a:ext cx="36360" cy="33480"/>
          </a:xfrm>
          <a:custGeom>
            <a:avLst/>
            <a:gdLst/>
            <a:ahLst/>
            <a:rect l="l" t="t" r="r" b="b"/>
            <a:pathLst>
              <a:path w="23" h="21">
                <a:moveTo>
                  <a:pt x="23" y="0"/>
                </a:moveTo>
                <a:lnTo>
                  <a:pt x="23" y="0"/>
                </a:lnTo>
                <a:lnTo>
                  <a:pt x="18" y="0"/>
                </a:lnTo>
                <a:lnTo>
                  <a:pt x="14" y="1"/>
                </a:lnTo>
                <a:lnTo>
                  <a:pt x="11" y="3"/>
                </a:lnTo>
                <a:lnTo>
                  <a:pt x="8" y="6"/>
                </a:lnTo>
                <a:lnTo>
                  <a:pt x="5" y="8"/>
                </a:lnTo>
                <a:lnTo>
                  <a:pt x="3" y="11"/>
                </a:lnTo>
                <a:lnTo>
                  <a:pt x="2" y="14"/>
                </a:lnTo>
                <a:lnTo>
                  <a:pt x="0" y="19"/>
                </a:lnTo>
                <a:lnTo>
                  <a:pt x="10" y="21"/>
                </a:lnTo>
                <a:lnTo>
                  <a:pt x="10" y="18"/>
                </a:lnTo>
                <a:lnTo>
                  <a:pt x="12" y="16"/>
                </a:lnTo>
                <a:lnTo>
                  <a:pt x="13" y="14"/>
                </a:lnTo>
                <a:lnTo>
                  <a:pt x="15" y="13"/>
                </a:lnTo>
                <a:lnTo>
                  <a:pt x="17" y="11"/>
                </a:lnTo>
                <a:lnTo>
                  <a:pt x="18" y="10"/>
                </a:lnTo>
                <a:lnTo>
                  <a:pt x="20" y="10"/>
                </a:lnTo>
                <a:lnTo>
                  <a:pt x="23" y="9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89" name=""/>
          <p:cNvSpPr/>
          <p:nvPr/>
        </p:nvSpPr>
        <p:spPr>
          <a:xfrm>
            <a:off x="1317600" y="414360"/>
            <a:ext cx="119160" cy="61920"/>
          </a:xfrm>
          <a:custGeom>
            <a:avLst/>
            <a:gdLst/>
            <a:ahLst/>
            <a:rect l="l" t="t" r="r" b="b"/>
            <a:pathLst>
              <a:path w="75" h="39">
                <a:moveTo>
                  <a:pt x="75" y="35"/>
                </a:moveTo>
                <a:lnTo>
                  <a:pt x="71" y="29"/>
                </a:lnTo>
                <a:lnTo>
                  <a:pt x="68" y="27"/>
                </a:lnTo>
                <a:lnTo>
                  <a:pt x="63" y="26"/>
                </a:lnTo>
                <a:lnTo>
                  <a:pt x="60" y="24"/>
                </a:lnTo>
                <a:lnTo>
                  <a:pt x="56" y="22"/>
                </a:lnTo>
                <a:lnTo>
                  <a:pt x="48" y="18"/>
                </a:lnTo>
                <a:lnTo>
                  <a:pt x="39" y="12"/>
                </a:lnTo>
                <a:lnTo>
                  <a:pt x="35" y="11"/>
                </a:lnTo>
                <a:lnTo>
                  <a:pt x="30" y="8"/>
                </a:lnTo>
                <a:lnTo>
                  <a:pt x="26" y="6"/>
                </a:lnTo>
                <a:lnTo>
                  <a:pt x="21" y="4"/>
                </a:lnTo>
                <a:lnTo>
                  <a:pt x="16" y="3"/>
                </a:lnTo>
                <a:lnTo>
                  <a:pt x="11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1"/>
                </a:lnTo>
                <a:lnTo>
                  <a:pt x="8" y="11"/>
                </a:lnTo>
                <a:lnTo>
                  <a:pt x="13" y="12"/>
                </a:lnTo>
                <a:lnTo>
                  <a:pt x="17" y="13"/>
                </a:lnTo>
                <a:lnTo>
                  <a:pt x="21" y="15"/>
                </a:lnTo>
                <a:lnTo>
                  <a:pt x="26" y="17"/>
                </a:lnTo>
                <a:lnTo>
                  <a:pt x="29" y="19"/>
                </a:lnTo>
                <a:lnTo>
                  <a:pt x="34" y="21"/>
                </a:lnTo>
                <a:lnTo>
                  <a:pt x="42" y="26"/>
                </a:lnTo>
                <a:lnTo>
                  <a:pt x="50" y="31"/>
                </a:lnTo>
                <a:lnTo>
                  <a:pt x="55" y="33"/>
                </a:lnTo>
                <a:lnTo>
                  <a:pt x="59" y="35"/>
                </a:lnTo>
                <a:lnTo>
                  <a:pt x="63" y="37"/>
                </a:lnTo>
                <a:lnTo>
                  <a:pt x="69" y="39"/>
                </a:lnTo>
                <a:lnTo>
                  <a:pt x="65" y="32"/>
                </a:lnTo>
                <a:lnTo>
                  <a:pt x="75" y="3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0" name=""/>
          <p:cNvSpPr/>
          <p:nvPr/>
        </p:nvSpPr>
        <p:spPr>
          <a:xfrm>
            <a:off x="1353960" y="466560"/>
            <a:ext cx="82800" cy="135000"/>
          </a:xfrm>
          <a:custGeom>
            <a:avLst/>
            <a:gdLst/>
            <a:ahLst/>
            <a:rect l="l" t="t" r="r" b="b"/>
            <a:pathLst>
              <a:path w="52" h="85">
                <a:moveTo>
                  <a:pt x="6" y="75"/>
                </a:moveTo>
                <a:lnTo>
                  <a:pt x="10" y="82"/>
                </a:lnTo>
                <a:lnTo>
                  <a:pt x="16" y="72"/>
                </a:lnTo>
                <a:lnTo>
                  <a:pt x="21" y="62"/>
                </a:lnTo>
                <a:lnTo>
                  <a:pt x="26" y="53"/>
                </a:lnTo>
                <a:lnTo>
                  <a:pt x="32" y="44"/>
                </a:lnTo>
                <a:lnTo>
                  <a:pt x="37" y="36"/>
                </a:lnTo>
                <a:lnTo>
                  <a:pt x="42" y="26"/>
                </a:lnTo>
                <a:lnTo>
                  <a:pt x="45" y="21"/>
                </a:lnTo>
                <a:lnTo>
                  <a:pt x="47" y="15"/>
                </a:lnTo>
                <a:lnTo>
                  <a:pt x="49" y="10"/>
                </a:lnTo>
                <a:lnTo>
                  <a:pt x="52" y="3"/>
                </a:lnTo>
                <a:lnTo>
                  <a:pt x="42" y="0"/>
                </a:lnTo>
                <a:lnTo>
                  <a:pt x="40" y="5"/>
                </a:lnTo>
                <a:lnTo>
                  <a:pt x="38" y="11"/>
                </a:lnTo>
                <a:lnTo>
                  <a:pt x="35" y="17"/>
                </a:lnTo>
                <a:lnTo>
                  <a:pt x="33" y="22"/>
                </a:lnTo>
                <a:lnTo>
                  <a:pt x="28" y="31"/>
                </a:lnTo>
                <a:lnTo>
                  <a:pt x="23" y="40"/>
                </a:lnTo>
                <a:lnTo>
                  <a:pt x="18" y="48"/>
                </a:lnTo>
                <a:lnTo>
                  <a:pt x="12" y="57"/>
                </a:lnTo>
                <a:lnTo>
                  <a:pt x="6" y="68"/>
                </a:lnTo>
                <a:lnTo>
                  <a:pt x="0" y="78"/>
                </a:lnTo>
                <a:lnTo>
                  <a:pt x="4" y="85"/>
                </a:lnTo>
                <a:lnTo>
                  <a:pt x="6" y="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1" name=""/>
          <p:cNvSpPr/>
          <p:nvPr/>
        </p:nvSpPr>
        <p:spPr>
          <a:xfrm>
            <a:off x="1360440" y="587520"/>
            <a:ext cx="42840" cy="17280"/>
          </a:xfrm>
          <a:custGeom>
            <a:avLst/>
            <a:gdLst/>
            <a:ahLst/>
            <a:rect l="l" t="t" r="r" b="b"/>
            <a:pathLst>
              <a:path w="27" h="11">
                <a:moveTo>
                  <a:pt x="27" y="5"/>
                </a:moveTo>
                <a:lnTo>
                  <a:pt x="22" y="2"/>
                </a:lnTo>
                <a:lnTo>
                  <a:pt x="18" y="2"/>
                </a:lnTo>
                <a:lnTo>
                  <a:pt x="13" y="1"/>
                </a:lnTo>
                <a:lnTo>
                  <a:pt x="9" y="1"/>
                </a:lnTo>
                <a:lnTo>
                  <a:pt x="7" y="1"/>
                </a:lnTo>
                <a:lnTo>
                  <a:pt x="4" y="1"/>
                </a:lnTo>
                <a:lnTo>
                  <a:pt x="2" y="0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8" y="10"/>
                </a:lnTo>
                <a:lnTo>
                  <a:pt x="12" y="11"/>
                </a:lnTo>
                <a:lnTo>
                  <a:pt x="18" y="11"/>
                </a:lnTo>
                <a:lnTo>
                  <a:pt x="22" y="11"/>
                </a:lnTo>
                <a:lnTo>
                  <a:pt x="17" y="8"/>
                </a:lnTo>
                <a:lnTo>
                  <a:pt x="27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2" name=""/>
          <p:cNvSpPr/>
          <p:nvPr/>
        </p:nvSpPr>
        <p:spPr>
          <a:xfrm>
            <a:off x="1387440" y="593640"/>
            <a:ext cx="57240" cy="58680"/>
          </a:xfrm>
          <a:custGeom>
            <a:avLst/>
            <a:gdLst/>
            <a:ahLst/>
            <a:rect l="l" t="t" r="r" b="b"/>
            <a:pathLst>
              <a:path w="36" h="37">
                <a:moveTo>
                  <a:pt x="35" y="37"/>
                </a:moveTo>
                <a:lnTo>
                  <a:pt x="36" y="27"/>
                </a:lnTo>
                <a:lnTo>
                  <a:pt x="35" y="27"/>
                </a:lnTo>
                <a:lnTo>
                  <a:pt x="31" y="24"/>
                </a:lnTo>
                <a:lnTo>
                  <a:pt x="27" y="20"/>
                </a:lnTo>
                <a:lnTo>
                  <a:pt x="22" y="15"/>
                </a:lnTo>
                <a:lnTo>
                  <a:pt x="17" y="10"/>
                </a:lnTo>
                <a:lnTo>
                  <a:pt x="14" y="6"/>
                </a:lnTo>
                <a:lnTo>
                  <a:pt x="11" y="2"/>
                </a:lnTo>
                <a:lnTo>
                  <a:pt x="9" y="0"/>
                </a:lnTo>
                <a:lnTo>
                  <a:pt x="0" y="3"/>
                </a:lnTo>
                <a:lnTo>
                  <a:pt x="2" y="7"/>
                </a:lnTo>
                <a:lnTo>
                  <a:pt x="5" y="12"/>
                </a:lnTo>
                <a:lnTo>
                  <a:pt x="9" y="16"/>
                </a:lnTo>
                <a:lnTo>
                  <a:pt x="15" y="21"/>
                </a:lnTo>
                <a:lnTo>
                  <a:pt x="19" y="27"/>
                </a:lnTo>
                <a:lnTo>
                  <a:pt x="24" y="31"/>
                </a:lnTo>
                <a:lnTo>
                  <a:pt x="28" y="34"/>
                </a:lnTo>
                <a:lnTo>
                  <a:pt x="30" y="37"/>
                </a:lnTo>
                <a:lnTo>
                  <a:pt x="31" y="27"/>
                </a:lnTo>
                <a:lnTo>
                  <a:pt x="35" y="3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3" name=""/>
          <p:cNvSpPr/>
          <p:nvPr/>
        </p:nvSpPr>
        <p:spPr>
          <a:xfrm>
            <a:off x="1438200" y="63648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4" name=""/>
          <p:cNvSpPr/>
          <p:nvPr/>
        </p:nvSpPr>
        <p:spPr>
          <a:xfrm>
            <a:off x="1438200" y="63648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5" name=""/>
          <p:cNvSpPr/>
          <p:nvPr/>
        </p:nvSpPr>
        <p:spPr>
          <a:xfrm>
            <a:off x="722160" y="187200"/>
            <a:ext cx="57240" cy="27000"/>
          </a:xfrm>
          <a:custGeom>
            <a:avLst/>
            <a:gdLst/>
            <a:ahLst/>
            <a:rect l="l" t="t" r="r" b="b"/>
            <a:pathLst>
              <a:path w="36" h="17">
                <a:moveTo>
                  <a:pt x="0" y="10"/>
                </a:moveTo>
                <a:lnTo>
                  <a:pt x="0" y="10"/>
                </a:lnTo>
                <a:lnTo>
                  <a:pt x="5" y="12"/>
                </a:lnTo>
                <a:lnTo>
                  <a:pt x="11" y="13"/>
                </a:lnTo>
                <a:lnTo>
                  <a:pt x="17" y="14"/>
                </a:lnTo>
                <a:lnTo>
                  <a:pt x="23" y="15"/>
                </a:lnTo>
                <a:lnTo>
                  <a:pt x="31" y="16"/>
                </a:lnTo>
                <a:lnTo>
                  <a:pt x="35" y="17"/>
                </a:lnTo>
                <a:lnTo>
                  <a:pt x="36" y="6"/>
                </a:lnTo>
                <a:lnTo>
                  <a:pt x="32" y="6"/>
                </a:lnTo>
                <a:lnTo>
                  <a:pt x="24" y="6"/>
                </a:lnTo>
                <a:lnTo>
                  <a:pt x="19" y="5"/>
                </a:lnTo>
                <a:lnTo>
                  <a:pt x="13" y="3"/>
                </a:lnTo>
                <a:lnTo>
                  <a:pt x="8" y="2"/>
                </a:lnTo>
                <a:lnTo>
                  <a:pt x="4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6" name=""/>
          <p:cNvSpPr/>
          <p:nvPr/>
        </p:nvSpPr>
        <p:spPr>
          <a:xfrm>
            <a:off x="649440" y="142920"/>
            <a:ext cx="79200" cy="58680"/>
          </a:xfrm>
          <a:custGeom>
            <a:avLst/>
            <a:gdLst/>
            <a:ahLst/>
            <a:rect l="l" t="t" r="r" b="b"/>
            <a:pathLst>
              <a:path w="50" h="37">
                <a:moveTo>
                  <a:pt x="10" y="5"/>
                </a:moveTo>
                <a:lnTo>
                  <a:pt x="5" y="9"/>
                </a:lnTo>
                <a:lnTo>
                  <a:pt x="10" y="10"/>
                </a:lnTo>
                <a:lnTo>
                  <a:pt x="13" y="10"/>
                </a:lnTo>
                <a:lnTo>
                  <a:pt x="17" y="11"/>
                </a:lnTo>
                <a:lnTo>
                  <a:pt x="20" y="13"/>
                </a:lnTo>
                <a:lnTo>
                  <a:pt x="23" y="15"/>
                </a:lnTo>
                <a:lnTo>
                  <a:pt x="25" y="16"/>
                </a:lnTo>
                <a:lnTo>
                  <a:pt x="26" y="17"/>
                </a:lnTo>
                <a:lnTo>
                  <a:pt x="28" y="20"/>
                </a:lnTo>
                <a:lnTo>
                  <a:pt x="32" y="24"/>
                </a:lnTo>
                <a:lnTo>
                  <a:pt x="36" y="29"/>
                </a:lnTo>
                <a:lnTo>
                  <a:pt x="38" y="31"/>
                </a:lnTo>
                <a:lnTo>
                  <a:pt x="40" y="33"/>
                </a:lnTo>
                <a:lnTo>
                  <a:pt x="43" y="35"/>
                </a:lnTo>
                <a:lnTo>
                  <a:pt x="46" y="37"/>
                </a:lnTo>
                <a:lnTo>
                  <a:pt x="50" y="27"/>
                </a:lnTo>
                <a:lnTo>
                  <a:pt x="48" y="27"/>
                </a:lnTo>
                <a:lnTo>
                  <a:pt x="46" y="25"/>
                </a:lnTo>
                <a:lnTo>
                  <a:pt x="45" y="24"/>
                </a:lnTo>
                <a:lnTo>
                  <a:pt x="43" y="23"/>
                </a:lnTo>
                <a:lnTo>
                  <a:pt x="39" y="18"/>
                </a:lnTo>
                <a:lnTo>
                  <a:pt x="36" y="14"/>
                </a:lnTo>
                <a:lnTo>
                  <a:pt x="33" y="10"/>
                </a:lnTo>
                <a:lnTo>
                  <a:pt x="31" y="9"/>
                </a:lnTo>
                <a:lnTo>
                  <a:pt x="27" y="6"/>
                </a:lnTo>
                <a:lnTo>
                  <a:pt x="25" y="4"/>
                </a:lnTo>
                <a:lnTo>
                  <a:pt x="20" y="2"/>
                </a:lnTo>
                <a:lnTo>
                  <a:pt x="16" y="1"/>
                </a:lnTo>
                <a:lnTo>
                  <a:pt x="11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7" name=""/>
          <p:cNvSpPr/>
          <p:nvPr/>
        </p:nvSpPr>
        <p:spPr>
          <a:xfrm>
            <a:off x="619200" y="150840"/>
            <a:ext cx="46080" cy="46080"/>
          </a:xfrm>
          <a:custGeom>
            <a:avLst/>
            <a:gdLst/>
            <a:ahLst/>
            <a:rect l="l" t="t" r="r" b="b"/>
            <a:pathLst>
              <a:path w="29" h="29">
                <a:moveTo>
                  <a:pt x="0" y="29"/>
                </a:moveTo>
                <a:lnTo>
                  <a:pt x="0" y="29"/>
                </a:lnTo>
                <a:lnTo>
                  <a:pt x="3" y="29"/>
                </a:lnTo>
                <a:lnTo>
                  <a:pt x="7" y="28"/>
                </a:lnTo>
                <a:lnTo>
                  <a:pt x="10" y="28"/>
                </a:lnTo>
                <a:lnTo>
                  <a:pt x="12" y="27"/>
                </a:lnTo>
                <a:lnTo>
                  <a:pt x="16" y="25"/>
                </a:lnTo>
                <a:lnTo>
                  <a:pt x="17" y="24"/>
                </a:lnTo>
                <a:lnTo>
                  <a:pt x="20" y="22"/>
                </a:lnTo>
                <a:lnTo>
                  <a:pt x="22" y="20"/>
                </a:lnTo>
                <a:lnTo>
                  <a:pt x="24" y="18"/>
                </a:lnTo>
                <a:lnTo>
                  <a:pt x="25" y="16"/>
                </a:lnTo>
                <a:lnTo>
                  <a:pt x="26" y="13"/>
                </a:lnTo>
                <a:lnTo>
                  <a:pt x="27" y="11"/>
                </a:lnTo>
                <a:lnTo>
                  <a:pt x="28" y="9"/>
                </a:lnTo>
                <a:lnTo>
                  <a:pt x="29" y="5"/>
                </a:lnTo>
                <a:lnTo>
                  <a:pt x="29" y="3"/>
                </a:lnTo>
                <a:lnTo>
                  <a:pt x="29" y="0"/>
                </a:lnTo>
                <a:lnTo>
                  <a:pt x="18" y="0"/>
                </a:lnTo>
                <a:lnTo>
                  <a:pt x="18" y="3"/>
                </a:lnTo>
                <a:lnTo>
                  <a:pt x="18" y="4"/>
                </a:lnTo>
                <a:lnTo>
                  <a:pt x="17" y="6"/>
                </a:lnTo>
                <a:lnTo>
                  <a:pt x="17" y="8"/>
                </a:lnTo>
                <a:lnTo>
                  <a:pt x="17" y="10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3" y="15"/>
                </a:lnTo>
                <a:lnTo>
                  <a:pt x="11" y="16"/>
                </a:lnTo>
                <a:lnTo>
                  <a:pt x="10" y="17"/>
                </a:lnTo>
                <a:lnTo>
                  <a:pt x="9" y="18"/>
                </a:lnTo>
                <a:lnTo>
                  <a:pt x="7" y="18"/>
                </a:lnTo>
                <a:lnTo>
                  <a:pt x="4" y="18"/>
                </a:lnTo>
                <a:lnTo>
                  <a:pt x="3" y="18"/>
                </a:lnTo>
                <a:lnTo>
                  <a:pt x="0" y="18"/>
                </a:lnTo>
                <a:lnTo>
                  <a:pt x="0" y="2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8" name=""/>
          <p:cNvSpPr/>
          <p:nvPr/>
        </p:nvSpPr>
        <p:spPr>
          <a:xfrm>
            <a:off x="522360" y="165240"/>
            <a:ext cx="96840" cy="31680"/>
          </a:xfrm>
          <a:custGeom>
            <a:avLst/>
            <a:gdLst/>
            <a:ahLst/>
            <a:rect l="l" t="t" r="r" b="b"/>
            <a:pathLst>
              <a:path w="61" h="20">
                <a:moveTo>
                  <a:pt x="0" y="6"/>
                </a:moveTo>
                <a:lnTo>
                  <a:pt x="0" y="6"/>
                </a:lnTo>
                <a:lnTo>
                  <a:pt x="2" y="8"/>
                </a:lnTo>
                <a:lnTo>
                  <a:pt x="5" y="9"/>
                </a:lnTo>
                <a:lnTo>
                  <a:pt x="8" y="10"/>
                </a:lnTo>
                <a:lnTo>
                  <a:pt x="11" y="12"/>
                </a:lnTo>
                <a:lnTo>
                  <a:pt x="19" y="14"/>
                </a:lnTo>
                <a:lnTo>
                  <a:pt x="29" y="16"/>
                </a:lnTo>
                <a:lnTo>
                  <a:pt x="38" y="17"/>
                </a:lnTo>
                <a:lnTo>
                  <a:pt x="47" y="19"/>
                </a:lnTo>
                <a:lnTo>
                  <a:pt x="55" y="20"/>
                </a:lnTo>
                <a:lnTo>
                  <a:pt x="61" y="20"/>
                </a:lnTo>
                <a:lnTo>
                  <a:pt x="61" y="9"/>
                </a:lnTo>
                <a:lnTo>
                  <a:pt x="56" y="9"/>
                </a:lnTo>
                <a:lnTo>
                  <a:pt x="48" y="9"/>
                </a:lnTo>
                <a:lnTo>
                  <a:pt x="39" y="8"/>
                </a:lnTo>
                <a:lnTo>
                  <a:pt x="30" y="6"/>
                </a:lnTo>
                <a:lnTo>
                  <a:pt x="22" y="4"/>
                </a:lnTo>
                <a:lnTo>
                  <a:pt x="14" y="2"/>
                </a:lnTo>
                <a:lnTo>
                  <a:pt x="11" y="1"/>
                </a:lnTo>
                <a:lnTo>
                  <a:pt x="9" y="1"/>
                </a:lnTo>
                <a:lnTo>
                  <a:pt x="8" y="0"/>
                </a:lnTo>
                <a:lnTo>
                  <a:pt x="9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9" name=""/>
          <p:cNvSpPr/>
          <p:nvPr/>
        </p:nvSpPr>
        <p:spPr>
          <a:xfrm>
            <a:off x="495360" y="112680"/>
            <a:ext cx="39600" cy="61920"/>
          </a:xfrm>
          <a:custGeom>
            <a:avLst/>
            <a:gdLst/>
            <a:ahLst/>
            <a:rect l="l" t="t" r="r" b="b"/>
            <a:pathLst>
              <a:path w="25" h="39">
                <a:moveTo>
                  <a:pt x="0" y="9"/>
                </a:moveTo>
                <a:lnTo>
                  <a:pt x="0" y="9"/>
                </a:lnTo>
                <a:lnTo>
                  <a:pt x="2" y="10"/>
                </a:lnTo>
                <a:lnTo>
                  <a:pt x="4" y="11"/>
                </a:lnTo>
                <a:lnTo>
                  <a:pt x="5" y="12"/>
                </a:lnTo>
                <a:lnTo>
                  <a:pt x="7" y="13"/>
                </a:lnTo>
                <a:lnTo>
                  <a:pt x="8" y="14"/>
                </a:lnTo>
                <a:lnTo>
                  <a:pt x="8" y="16"/>
                </a:lnTo>
                <a:lnTo>
                  <a:pt x="9" y="18"/>
                </a:lnTo>
                <a:lnTo>
                  <a:pt x="9" y="20"/>
                </a:lnTo>
                <a:lnTo>
                  <a:pt x="11" y="24"/>
                </a:lnTo>
                <a:lnTo>
                  <a:pt x="12" y="28"/>
                </a:lnTo>
                <a:lnTo>
                  <a:pt x="13" y="31"/>
                </a:lnTo>
                <a:lnTo>
                  <a:pt x="14" y="34"/>
                </a:lnTo>
                <a:lnTo>
                  <a:pt x="15" y="36"/>
                </a:lnTo>
                <a:lnTo>
                  <a:pt x="16" y="39"/>
                </a:lnTo>
                <a:lnTo>
                  <a:pt x="25" y="34"/>
                </a:lnTo>
                <a:lnTo>
                  <a:pt x="24" y="32"/>
                </a:lnTo>
                <a:lnTo>
                  <a:pt x="23" y="30"/>
                </a:lnTo>
                <a:lnTo>
                  <a:pt x="22" y="28"/>
                </a:lnTo>
                <a:lnTo>
                  <a:pt x="22" y="27"/>
                </a:lnTo>
                <a:lnTo>
                  <a:pt x="21" y="21"/>
                </a:lnTo>
                <a:lnTo>
                  <a:pt x="20" y="17"/>
                </a:lnTo>
                <a:lnTo>
                  <a:pt x="19" y="14"/>
                </a:lnTo>
                <a:lnTo>
                  <a:pt x="17" y="12"/>
                </a:lnTo>
                <a:lnTo>
                  <a:pt x="16" y="9"/>
                </a:lnTo>
                <a:lnTo>
                  <a:pt x="15" y="7"/>
                </a:lnTo>
                <a:lnTo>
                  <a:pt x="12" y="5"/>
                </a:lnTo>
                <a:lnTo>
                  <a:pt x="9" y="2"/>
                </a:lnTo>
                <a:lnTo>
                  <a:pt x="7" y="0"/>
                </a:lnTo>
                <a:lnTo>
                  <a:pt x="3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0" name=""/>
          <p:cNvSpPr/>
          <p:nvPr/>
        </p:nvSpPr>
        <p:spPr>
          <a:xfrm>
            <a:off x="347760" y="61920"/>
            <a:ext cx="152280" cy="65160"/>
          </a:xfrm>
          <a:custGeom>
            <a:avLst/>
            <a:gdLst/>
            <a:ahLst/>
            <a:rect l="l" t="t" r="r" b="b"/>
            <a:pathLst>
              <a:path w="96" h="41">
                <a:moveTo>
                  <a:pt x="8" y="6"/>
                </a:moveTo>
                <a:lnTo>
                  <a:pt x="0" y="7"/>
                </a:lnTo>
                <a:lnTo>
                  <a:pt x="2" y="10"/>
                </a:lnTo>
                <a:lnTo>
                  <a:pt x="5" y="12"/>
                </a:lnTo>
                <a:lnTo>
                  <a:pt x="8" y="13"/>
                </a:lnTo>
                <a:lnTo>
                  <a:pt x="10" y="16"/>
                </a:lnTo>
                <a:lnTo>
                  <a:pt x="15" y="18"/>
                </a:lnTo>
                <a:lnTo>
                  <a:pt x="21" y="22"/>
                </a:lnTo>
                <a:lnTo>
                  <a:pt x="27" y="24"/>
                </a:lnTo>
                <a:lnTo>
                  <a:pt x="33" y="26"/>
                </a:lnTo>
                <a:lnTo>
                  <a:pt x="39" y="28"/>
                </a:lnTo>
                <a:lnTo>
                  <a:pt x="45" y="29"/>
                </a:lnTo>
                <a:lnTo>
                  <a:pt x="57" y="32"/>
                </a:lnTo>
                <a:lnTo>
                  <a:pt x="69" y="35"/>
                </a:lnTo>
                <a:lnTo>
                  <a:pt x="75" y="36"/>
                </a:lnTo>
                <a:lnTo>
                  <a:pt x="81" y="37"/>
                </a:lnTo>
                <a:lnTo>
                  <a:pt x="87" y="39"/>
                </a:lnTo>
                <a:lnTo>
                  <a:pt x="93" y="41"/>
                </a:lnTo>
                <a:lnTo>
                  <a:pt x="96" y="31"/>
                </a:lnTo>
                <a:lnTo>
                  <a:pt x="90" y="29"/>
                </a:lnTo>
                <a:lnTo>
                  <a:pt x="84" y="28"/>
                </a:lnTo>
                <a:lnTo>
                  <a:pt x="78" y="26"/>
                </a:lnTo>
                <a:lnTo>
                  <a:pt x="71" y="24"/>
                </a:lnTo>
                <a:lnTo>
                  <a:pt x="59" y="22"/>
                </a:lnTo>
                <a:lnTo>
                  <a:pt x="47" y="19"/>
                </a:lnTo>
                <a:lnTo>
                  <a:pt x="41" y="18"/>
                </a:lnTo>
                <a:lnTo>
                  <a:pt x="36" y="16"/>
                </a:lnTo>
                <a:lnTo>
                  <a:pt x="30" y="14"/>
                </a:lnTo>
                <a:lnTo>
                  <a:pt x="26" y="12"/>
                </a:lnTo>
                <a:lnTo>
                  <a:pt x="21" y="10"/>
                </a:lnTo>
                <a:lnTo>
                  <a:pt x="16" y="7"/>
                </a:lnTo>
                <a:lnTo>
                  <a:pt x="14" y="5"/>
                </a:lnTo>
                <a:lnTo>
                  <a:pt x="11" y="4"/>
                </a:lnTo>
                <a:lnTo>
                  <a:pt x="9" y="2"/>
                </a:lnTo>
                <a:lnTo>
                  <a:pt x="8" y="0"/>
                </a:lnTo>
                <a:lnTo>
                  <a:pt x="0" y="0"/>
                </a:lnTo>
                <a:lnTo>
                  <a:pt x="8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1" name=""/>
          <p:cNvSpPr/>
          <p:nvPr/>
        </p:nvSpPr>
        <p:spPr>
          <a:xfrm>
            <a:off x="247680" y="63360"/>
            <a:ext cx="109440" cy="76320"/>
          </a:xfrm>
          <a:custGeom>
            <a:avLst/>
            <a:gdLst/>
            <a:ahLst/>
            <a:rect l="l" t="t" r="r" b="b"/>
            <a:pathLst>
              <a:path w="69" h="48">
                <a:moveTo>
                  <a:pt x="4" y="48"/>
                </a:moveTo>
                <a:lnTo>
                  <a:pt x="3" y="48"/>
                </a:lnTo>
                <a:lnTo>
                  <a:pt x="12" y="45"/>
                </a:lnTo>
                <a:lnTo>
                  <a:pt x="21" y="41"/>
                </a:lnTo>
                <a:lnTo>
                  <a:pt x="30" y="36"/>
                </a:lnTo>
                <a:lnTo>
                  <a:pt x="39" y="31"/>
                </a:lnTo>
                <a:lnTo>
                  <a:pt x="43" y="27"/>
                </a:lnTo>
                <a:lnTo>
                  <a:pt x="47" y="25"/>
                </a:lnTo>
                <a:lnTo>
                  <a:pt x="52" y="22"/>
                </a:lnTo>
                <a:lnTo>
                  <a:pt x="56" y="19"/>
                </a:lnTo>
                <a:lnTo>
                  <a:pt x="60" y="16"/>
                </a:lnTo>
                <a:lnTo>
                  <a:pt x="63" y="13"/>
                </a:lnTo>
                <a:lnTo>
                  <a:pt x="67" y="9"/>
                </a:lnTo>
                <a:lnTo>
                  <a:pt x="69" y="6"/>
                </a:lnTo>
                <a:lnTo>
                  <a:pt x="61" y="0"/>
                </a:lnTo>
                <a:lnTo>
                  <a:pt x="59" y="2"/>
                </a:lnTo>
                <a:lnTo>
                  <a:pt x="56" y="6"/>
                </a:lnTo>
                <a:lnTo>
                  <a:pt x="53" y="8"/>
                </a:lnTo>
                <a:lnTo>
                  <a:pt x="49" y="11"/>
                </a:lnTo>
                <a:lnTo>
                  <a:pt x="46" y="14"/>
                </a:lnTo>
                <a:lnTo>
                  <a:pt x="41" y="17"/>
                </a:lnTo>
                <a:lnTo>
                  <a:pt x="38" y="20"/>
                </a:lnTo>
                <a:lnTo>
                  <a:pt x="34" y="22"/>
                </a:lnTo>
                <a:lnTo>
                  <a:pt x="25" y="27"/>
                </a:lnTo>
                <a:lnTo>
                  <a:pt x="16" y="32"/>
                </a:lnTo>
                <a:lnTo>
                  <a:pt x="8" y="35"/>
                </a:lnTo>
                <a:lnTo>
                  <a:pt x="1" y="38"/>
                </a:lnTo>
                <a:lnTo>
                  <a:pt x="0" y="39"/>
                </a:lnTo>
                <a:lnTo>
                  <a:pt x="4" y="4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2" name=""/>
          <p:cNvSpPr/>
          <p:nvPr/>
        </p:nvSpPr>
        <p:spPr>
          <a:xfrm>
            <a:off x="192240" y="127080"/>
            <a:ext cx="60120" cy="34920"/>
          </a:xfrm>
          <a:custGeom>
            <a:avLst/>
            <a:gdLst/>
            <a:ahLst/>
            <a:rect l="l" t="t" r="r" b="b"/>
            <a:pathLst>
              <a:path w="38" h="22">
                <a:moveTo>
                  <a:pt x="10" y="22"/>
                </a:moveTo>
                <a:lnTo>
                  <a:pt x="10" y="22"/>
                </a:lnTo>
                <a:lnTo>
                  <a:pt x="10" y="20"/>
                </a:lnTo>
                <a:lnTo>
                  <a:pt x="10" y="19"/>
                </a:lnTo>
                <a:lnTo>
                  <a:pt x="11" y="18"/>
                </a:lnTo>
                <a:lnTo>
                  <a:pt x="12" y="17"/>
                </a:lnTo>
                <a:lnTo>
                  <a:pt x="13" y="16"/>
                </a:lnTo>
                <a:lnTo>
                  <a:pt x="14" y="15"/>
                </a:lnTo>
                <a:lnTo>
                  <a:pt x="16" y="14"/>
                </a:lnTo>
                <a:lnTo>
                  <a:pt x="17" y="14"/>
                </a:lnTo>
                <a:lnTo>
                  <a:pt x="28" y="12"/>
                </a:lnTo>
                <a:lnTo>
                  <a:pt x="38" y="9"/>
                </a:lnTo>
                <a:lnTo>
                  <a:pt x="34" y="0"/>
                </a:lnTo>
                <a:lnTo>
                  <a:pt x="24" y="2"/>
                </a:lnTo>
                <a:lnTo>
                  <a:pt x="15" y="5"/>
                </a:lnTo>
                <a:lnTo>
                  <a:pt x="11" y="6"/>
                </a:lnTo>
                <a:lnTo>
                  <a:pt x="10" y="7"/>
                </a:lnTo>
                <a:lnTo>
                  <a:pt x="7" y="9"/>
                </a:lnTo>
                <a:lnTo>
                  <a:pt x="4" y="10"/>
                </a:lnTo>
                <a:lnTo>
                  <a:pt x="3" y="12"/>
                </a:lnTo>
                <a:lnTo>
                  <a:pt x="1" y="15"/>
                </a:lnTo>
                <a:lnTo>
                  <a:pt x="0" y="19"/>
                </a:lnTo>
                <a:lnTo>
                  <a:pt x="0" y="22"/>
                </a:lnTo>
                <a:lnTo>
                  <a:pt x="10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3" name=""/>
          <p:cNvSpPr/>
          <p:nvPr/>
        </p:nvSpPr>
        <p:spPr>
          <a:xfrm>
            <a:off x="192240" y="162000"/>
            <a:ext cx="3312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21" y="27"/>
                </a:moveTo>
                <a:lnTo>
                  <a:pt x="21" y="27"/>
                </a:lnTo>
                <a:lnTo>
                  <a:pt x="21" y="24"/>
                </a:lnTo>
                <a:lnTo>
                  <a:pt x="20" y="22"/>
                </a:lnTo>
                <a:lnTo>
                  <a:pt x="19" y="20"/>
                </a:lnTo>
                <a:lnTo>
                  <a:pt x="19" y="18"/>
                </a:lnTo>
                <a:lnTo>
                  <a:pt x="17" y="14"/>
                </a:lnTo>
                <a:lnTo>
                  <a:pt x="15" y="10"/>
                </a:lnTo>
                <a:lnTo>
                  <a:pt x="13" y="6"/>
                </a:lnTo>
                <a:lnTo>
                  <a:pt x="11" y="3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7"/>
                </a:lnTo>
                <a:lnTo>
                  <a:pt x="4" y="10"/>
                </a:lnTo>
                <a:lnTo>
                  <a:pt x="6" y="14"/>
                </a:lnTo>
                <a:lnTo>
                  <a:pt x="8" y="18"/>
                </a:lnTo>
                <a:lnTo>
                  <a:pt x="10" y="21"/>
                </a:lnTo>
                <a:lnTo>
                  <a:pt x="10" y="23"/>
                </a:lnTo>
                <a:lnTo>
                  <a:pt x="10" y="24"/>
                </a:lnTo>
                <a:lnTo>
                  <a:pt x="10" y="26"/>
                </a:lnTo>
                <a:lnTo>
                  <a:pt x="10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4" name=""/>
          <p:cNvSpPr/>
          <p:nvPr/>
        </p:nvSpPr>
        <p:spPr>
          <a:xfrm>
            <a:off x="152280" y="204840"/>
            <a:ext cx="73080" cy="88920"/>
          </a:xfrm>
          <a:custGeom>
            <a:avLst/>
            <a:gdLst/>
            <a:ahLst/>
            <a:rect l="l" t="t" r="r" b="b"/>
            <a:pathLst>
              <a:path w="46" h="56">
                <a:moveTo>
                  <a:pt x="11" y="56"/>
                </a:moveTo>
                <a:lnTo>
                  <a:pt x="11" y="56"/>
                </a:lnTo>
                <a:lnTo>
                  <a:pt x="11" y="54"/>
                </a:lnTo>
                <a:lnTo>
                  <a:pt x="11" y="52"/>
                </a:lnTo>
                <a:lnTo>
                  <a:pt x="12" y="50"/>
                </a:lnTo>
                <a:lnTo>
                  <a:pt x="12" y="49"/>
                </a:lnTo>
                <a:lnTo>
                  <a:pt x="13" y="48"/>
                </a:lnTo>
                <a:lnTo>
                  <a:pt x="13" y="47"/>
                </a:lnTo>
                <a:lnTo>
                  <a:pt x="14" y="46"/>
                </a:lnTo>
                <a:lnTo>
                  <a:pt x="14" y="45"/>
                </a:lnTo>
                <a:lnTo>
                  <a:pt x="17" y="42"/>
                </a:lnTo>
                <a:lnTo>
                  <a:pt x="20" y="41"/>
                </a:lnTo>
                <a:lnTo>
                  <a:pt x="23" y="38"/>
                </a:lnTo>
                <a:lnTo>
                  <a:pt x="27" y="36"/>
                </a:lnTo>
                <a:lnTo>
                  <a:pt x="29" y="34"/>
                </a:lnTo>
                <a:lnTo>
                  <a:pt x="33" y="31"/>
                </a:lnTo>
                <a:lnTo>
                  <a:pt x="36" y="27"/>
                </a:lnTo>
                <a:lnTo>
                  <a:pt x="40" y="23"/>
                </a:lnTo>
                <a:lnTo>
                  <a:pt x="42" y="21"/>
                </a:lnTo>
                <a:lnTo>
                  <a:pt x="42" y="18"/>
                </a:lnTo>
                <a:lnTo>
                  <a:pt x="43" y="15"/>
                </a:lnTo>
                <a:lnTo>
                  <a:pt x="44" y="13"/>
                </a:lnTo>
                <a:lnTo>
                  <a:pt x="45" y="9"/>
                </a:lnTo>
                <a:lnTo>
                  <a:pt x="46" y="7"/>
                </a:lnTo>
                <a:lnTo>
                  <a:pt x="46" y="3"/>
                </a:lnTo>
                <a:lnTo>
                  <a:pt x="46" y="0"/>
                </a:lnTo>
                <a:lnTo>
                  <a:pt x="35" y="0"/>
                </a:lnTo>
                <a:lnTo>
                  <a:pt x="35" y="2"/>
                </a:lnTo>
                <a:lnTo>
                  <a:pt x="35" y="6"/>
                </a:lnTo>
                <a:lnTo>
                  <a:pt x="35" y="8"/>
                </a:lnTo>
                <a:lnTo>
                  <a:pt x="35" y="10"/>
                </a:lnTo>
                <a:lnTo>
                  <a:pt x="34" y="13"/>
                </a:lnTo>
                <a:lnTo>
                  <a:pt x="33" y="14"/>
                </a:lnTo>
                <a:lnTo>
                  <a:pt x="32" y="16"/>
                </a:lnTo>
                <a:lnTo>
                  <a:pt x="31" y="18"/>
                </a:lnTo>
                <a:lnTo>
                  <a:pt x="28" y="21"/>
                </a:lnTo>
                <a:lnTo>
                  <a:pt x="27" y="23"/>
                </a:lnTo>
                <a:lnTo>
                  <a:pt x="23" y="26"/>
                </a:lnTo>
                <a:lnTo>
                  <a:pt x="20" y="28"/>
                </a:lnTo>
                <a:lnTo>
                  <a:pt x="17" y="30"/>
                </a:lnTo>
                <a:lnTo>
                  <a:pt x="14" y="33"/>
                </a:lnTo>
                <a:lnTo>
                  <a:pt x="10" y="35"/>
                </a:lnTo>
                <a:lnTo>
                  <a:pt x="7" y="38"/>
                </a:lnTo>
                <a:lnTo>
                  <a:pt x="6" y="40"/>
                </a:lnTo>
                <a:lnTo>
                  <a:pt x="5" y="42"/>
                </a:lnTo>
                <a:lnTo>
                  <a:pt x="3" y="43"/>
                </a:lnTo>
                <a:lnTo>
                  <a:pt x="2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6"/>
                </a:lnTo>
                <a:lnTo>
                  <a:pt x="11" y="5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5" name=""/>
          <p:cNvSpPr/>
          <p:nvPr/>
        </p:nvSpPr>
        <p:spPr>
          <a:xfrm>
            <a:off x="152280" y="29376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11" y="12"/>
                </a:moveTo>
                <a:lnTo>
                  <a:pt x="11" y="12"/>
                </a:lnTo>
                <a:lnTo>
                  <a:pt x="11" y="9"/>
                </a:lnTo>
                <a:lnTo>
                  <a:pt x="11" y="8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8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6" name=""/>
          <p:cNvSpPr/>
          <p:nvPr/>
        </p:nvSpPr>
        <p:spPr>
          <a:xfrm>
            <a:off x="146160" y="312840"/>
            <a:ext cx="23760" cy="47520"/>
          </a:xfrm>
          <a:custGeom>
            <a:avLst/>
            <a:gdLst/>
            <a:ahLst/>
            <a:rect l="l" t="t" r="r" b="b"/>
            <a:pathLst>
              <a:path w="15" h="30">
                <a:moveTo>
                  <a:pt x="9" y="29"/>
                </a:moveTo>
                <a:lnTo>
                  <a:pt x="8" y="30"/>
                </a:lnTo>
                <a:lnTo>
                  <a:pt x="10" y="28"/>
                </a:lnTo>
                <a:lnTo>
                  <a:pt x="11" y="27"/>
                </a:lnTo>
                <a:lnTo>
                  <a:pt x="11" y="25"/>
                </a:lnTo>
                <a:lnTo>
                  <a:pt x="12" y="23"/>
                </a:lnTo>
                <a:lnTo>
                  <a:pt x="13" y="19"/>
                </a:lnTo>
                <a:lnTo>
                  <a:pt x="14" y="15"/>
                </a:lnTo>
                <a:lnTo>
                  <a:pt x="15" y="7"/>
                </a:lnTo>
                <a:lnTo>
                  <a:pt x="15" y="0"/>
                </a:lnTo>
                <a:lnTo>
                  <a:pt x="4" y="0"/>
                </a:lnTo>
                <a:lnTo>
                  <a:pt x="4" y="7"/>
                </a:lnTo>
                <a:lnTo>
                  <a:pt x="4" y="14"/>
                </a:lnTo>
                <a:lnTo>
                  <a:pt x="3" y="17"/>
                </a:lnTo>
                <a:lnTo>
                  <a:pt x="3" y="20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0" y="23"/>
                </a:lnTo>
                <a:lnTo>
                  <a:pt x="9" y="2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7" name=""/>
          <p:cNvSpPr/>
          <p:nvPr/>
        </p:nvSpPr>
        <p:spPr>
          <a:xfrm>
            <a:off x="106200" y="351000"/>
            <a:ext cx="54000" cy="18720"/>
          </a:xfrm>
          <a:custGeom>
            <a:avLst/>
            <a:gdLst/>
            <a:ahLst/>
            <a:rect l="l" t="t" r="r" b="b"/>
            <a:pathLst>
              <a:path w="34" h="12">
                <a:moveTo>
                  <a:pt x="11" y="11"/>
                </a:moveTo>
                <a:lnTo>
                  <a:pt x="11" y="11"/>
                </a:lnTo>
                <a:lnTo>
                  <a:pt x="11" y="12"/>
                </a:lnTo>
                <a:lnTo>
                  <a:pt x="10" y="12"/>
                </a:lnTo>
                <a:lnTo>
                  <a:pt x="12" y="12"/>
                </a:lnTo>
                <a:lnTo>
                  <a:pt x="16" y="11"/>
                </a:lnTo>
                <a:lnTo>
                  <a:pt x="20" y="11"/>
                </a:lnTo>
                <a:lnTo>
                  <a:pt x="24" y="10"/>
                </a:lnTo>
                <a:lnTo>
                  <a:pt x="27" y="10"/>
                </a:lnTo>
                <a:lnTo>
                  <a:pt x="29" y="9"/>
                </a:lnTo>
                <a:lnTo>
                  <a:pt x="32" y="8"/>
                </a:lnTo>
                <a:lnTo>
                  <a:pt x="34" y="6"/>
                </a:lnTo>
                <a:lnTo>
                  <a:pt x="25" y="0"/>
                </a:lnTo>
                <a:lnTo>
                  <a:pt x="24" y="1"/>
                </a:lnTo>
                <a:lnTo>
                  <a:pt x="23" y="1"/>
                </a:lnTo>
                <a:lnTo>
                  <a:pt x="22" y="1"/>
                </a:lnTo>
                <a:lnTo>
                  <a:pt x="19" y="2"/>
                </a:lnTo>
                <a:lnTo>
                  <a:pt x="15" y="2"/>
                </a:lnTo>
                <a:lnTo>
                  <a:pt x="11" y="2"/>
                </a:lnTo>
                <a:lnTo>
                  <a:pt x="7" y="3"/>
                </a:lnTo>
                <a:lnTo>
                  <a:pt x="5" y="4"/>
                </a:lnTo>
                <a:lnTo>
                  <a:pt x="2" y="6"/>
                </a:lnTo>
                <a:lnTo>
                  <a:pt x="1" y="9"/>
                </a:lnTo>
                <a:lnTo>
                  <a:pt x="0" y="11"/>
                </a:lnTo>
                <a:lnTo>
                  <a:pt x="11" y="1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8" name=""/>
          <p:cNvSpPr/>
          <p:nvPr/>
        </p:nvSpPr>
        <p:spPr>
          <a:xfrm>
            <a:off x="106200" y="36684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1" y="8"/>
                </a:moveTo>
                <a:lnTo>
                  <a:pt x="21" y="10"/>
                </a:lnTo>
                <a:lnTo>
                  <a:pt x="21" y="8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3"/>
                </a:lnTo>
                <a:lnTo>
                  <a:pt x="13" y="2"/>
                </a:lnTo>
                <a:lnTo>
                  <a:pt x="11" y="1"/>
                </a:lnTo>
                <a:lnTo>
                  <a:pt x="9" y="0"/>
                </a:lnTo>
                <a:lnTo>
                  <a:pt x="10" y="0"/>
                </a:lnTo>
                <a:lnTo>
                  <a:pt x="10" y="1"/>
                </a:lnTo>
                <a:lnTo>
                  <a:pt x="10" y="2"/>
                </a:lnTo>
                <a:lnTo>
                  <a:pt x="0" y="2"/>
                </a:lnTo>
                <a:lnTo>
                  <a:pt x="1" y="3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6" y="10"/>
                </a:lnTo>
                <a:lnTo>
                  <a:pt x="8" y="11"/>
                </a:lnTo>
                <a:lnTo>
                  <a:pt x="10" y="11"/>
                </a:lnTo>
                <a:lnTo>
                  <a:pt x="11" y="12"/>
                </a:lnTo>
                <a:lnTo>
                  <a:pt x="11" y="11"/>
                </a:lnTo>
                <a:lnTo>
                  <a:pt x="10" y="10"/>
                </a:lnTo>
                <a:lnTo>
                  <a:pt x="11" y="12"/>
                </a:lnTo>
                <a:lnTo>
                  <a:pt x="21" y="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09" name=""/>
          <p:cNvSpPr/>
          <p:nvPr/>
        </p:nvSpPr>
        <p:spPr>
          <a:xfrm>
            <a:off x="125280" y="379440"/>
            <a:ext cx="24120" cy="93600"/>
          </a:xfrm>
          <a:custGeom>
            <a:avLst/>
            <a:gdLst/>
            <a:ahLst/>
            <a:rect l="l" t="t" r="r" b="b"/>
            <a:pathLst>
              <a:path w="15" h="59">
                <a:moveTo>
                  <a:pt x="15" y="59"/>
                </a:moveTo>
                <a:lnTo>
                  <a:pt x="15" y="59"/>
                </a:lnTo>
                <a:lnTo>
                  <a:pt x="15" y="53"/>
                </a:lnTo>
                <a:lnTo>
                  <a:pt x="15" y="46"/>
                </a:lnTo>
                <a:lnTo>
                  <a:pt x="15" y="38"/>
                </a:lnTo>
                <a:lnTo>
                  <a:pt x="15" y="30"/>
                </a:lnTo>
                <a:lnTo>
                  <a:pt x="14" y="22"/>
                </a:lnTo>
                <a:lnTo>
                  <a:pt x="13" y="14"/>
                </a:lnTo>
                <a:lnTo>
                  <a:pt x="13" y="10"/>
                </a:lnTo>
                <a:lnTo>
                  <a:pt x="12" y="7"/>
                </a:lnTo>
                <a:lnTo>
                  <a:pt x="10" y="3"/>
                </a:lnTo>
                <a:lnTo>
                  <a:pt x="9" y="0"/>
                </a:lnTo>
                <a:lnTo>
                  <a:pt x="0" y="3"/>
                </a:lnTo>
                <a:lnTo>
                  <a:pt x="0" y="6"/>
                </a:lnTo>
                <a:lnTo>
                  <a:pt x="2" y="9"/>
                </a:lnTo>
                <a:lnTo>
                  <a:pt x="2" y="12"/>
                </a:lnTo>
                <a:lnTo>
                  <a:pt x="3" y="16"/>
                </a:lnTo>
                <a:lnTo>
                  <a:pt x="4" y="23"/>
                </a:lnTo>
                <a:lnTo>
                  <a:pt x="5" y="31"/>
                </a:lnTo>
                <a:lnTo>
                  <a:pt x="5" y="38"/>
                </a:lnTo>
                <a:lnTo>
                  <a:pt x="5" y="46"/>
                </a:lnTo>
                <a:lnTo>
                  <a:pt x="5" y="53"/>
                </a:lnTo>
                <a:lnTo>
                  <a:pt x="5" y="59"/>
                </a:lnTo>
                <a:lnTo>
                  <a:pt x="15" y="5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0" name=""/>
          <p:cNvSpPr/>
          <p:nvPr/>
        </p:nvSpPr>
        <p:spPr>
          <a:xfrm>
            <a:off x="109440" y="473040"/>
            <a:ext cx="39960" cy="34920"/>
          </a:xfrm>
          <a:custGeom>
            <a:avLst/>
            <a:gdLst/>
            <a:ahLst/>
            <a:rect l="l" t="t" r="r" b="b"/>
            <a:pathLst>
              <a:path w="25" h="22">
                <a:moveTo>
                  <a:pt x="11" y="22"/>
                </a:moveTo>
                <a:lnTo>
                  <a:pt x="11" y="22"/>
                </a:lnTo>
                <a:lnTo>
                  <a:pt x="11" y="20"/>
                </a:lnTo>
                <a:lnTo>
                  <a:pt x="12" y="19"/>
                </a:lnTo>
                <a:lnTo>
                  <a:pt x="12" y="18"/>
                </a:lnTo>
                <a:lnTo>
                  <a:pt x="12" y="17"/>
                </a:lnTo>
                <a:lnTo>
                  <a:pt x="14" y="16"/>
                </a:lnTo>
                <a:lnTo>
                  <a:pt x="15" y="15"/>
                </a:lnTo>
                <a:lnTo>
                  <a:pt x="19" y="13"/>
                </a:lnTo>
                <a:lnTo>
                  <a:pt x="21" y="10"/>
                </a:lnTo>
                <a:lnTo>
                  <a:pt x="23" y="9"/>
                </a:lnTo>
                <a:lnTo>
                  <a:pt x="24" y="6"/>
                </a:lnTo>
                <a:lnTo>
                  <a:pt x="25" y="3"/>
                </a:lnTo>
                <a:lnTo>
                  <a:pt x="25" y="0"/>
                </a:lnTo>
                <a:lnTo>
                  <a:pt x="14" y="0"/>
                </a:lnTo>
                <a:lnTo>
                  <a:pt x="14" y="2"/>
                </a:lnTo>
                <a:lnTo>
                  <a:pt x="14" y="2"/>
                </a:lnTo>
                <a:lnTo>
                  <a:pt x="14" y="3"/>
                </a:lnTo>
                <a:lnTo>
                  <a:pt x="14" y="4"/>
                </a:lnTo>
                <a:lnTo>
                  <a:pt x="13" y="5"/>
                </a:lnTo>
                <a:lnTo>
                  <a:pt x="10" y="7"/>
                </a:lnTo>
                <a:lnTo>
                  <a:pt x="7" y="9"/>
                </a:lnTo>
                <a:lnTo>
                  <a:pt x="4" y="11"/>
                </a:lnTo>
                <a:lnTo>
                  <a:pt x="2" y="14"/>
                </a:lnTo>
                <a:lnTo>
                  <a:pt x="1" y="16"/>
                </a:lnTo>
                <a:lnTo>
                  <a:pt x="0" y="18"/>
                </a:lnTo>
                <a:lnTo>
                  <a:pt x="0" y="22"/>
                </a:lnTo>
                <a:lnTo>
                  <a:pt x="11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1" name=""/>
          <p:cNvSpPr/>
          <p:nvPr/>
        </p:nvSpPr>
        <p:spPr>
          <a:xfrm>
            <a:off x="109440" y="506520"/>
            <a:ext cx="69840" cy="52200"/>
          </a:xfrm>
          <a:custGeom>
            <a:avLst/>
            <a:gdLst/>
            <a:ahLst/>
            <a:rect l="l" t="t" r="r" b="b"/>
            <a:pathLst>
              <a:path w="44" h="33">
                <a:moveTo>
                  <a:pt x="44" y="23"/>
                </a:moveTo>
                <a:lnTo>
                  <a:pt x="44" y="23"/>
                </a:lnTo>
                <a:lnTo>
                  <a:pt x="43" y="23"/>
                </a:lnTo>
                <a:lnTo>
                  <a:pt x="41" y="22"/>
                </a:lnTo>
                <a:lnTo>
                  <a:pt x="39" y="22"/>
                </a:lnTo>
                <a:lnTo>
                  <a:pt x="37" y="20"/>
                </a:lnTo>
                <a:lnTo>
                  <a:pt x="30" y="16"/>
                </a:lnTo>
                <a:lnTo>
                  <a:pt x="24" y="12"/>
                </a:lnTo>
                <a:lnTo>
                  <a:pt x="18" y="8"/>
                </a:lnTo>
                <a:lnTo>
                  <a:pt x="14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1" y="4"/>
                </a:lnTo>
                <a:lnTo>
                  <a:pt x="3" y="6"/>
                </a:lnTo>
                <a:lnTo>
                  <a:pt x="4" y="8"/>
                </a:lnTo>
                <a:lnTo>
                  <a:pt x="7" y="11"/>
                </a:lnTo>
                <a:lnTo>
                  <a:pt x="11" y="15"/>
                </a:lnTo>
                <a:lnTo>
                  <a:pt x="18" y="20"/>
                </a:lnTo>
                <a:lnTo>
                  <a:pt x="25" y="25"/>
                </a:lnTo>
                <a:lnTo>
                  <a:pt x="31" y="29"/>
                </a:lnTo>
                <a:lnTo>
                  <a:pt x="35" y="30"/>
                </a:lnTo>
                <a:lnTo>
                  <a:pt x="37" y="31"/>
                </a:lnTo>
                <a:lnTo>
                  <a:pt x="41" y="32"/>
                </a:lnTo>
                <a:lnTo>
                  <a:pt x="44" y="33"/>
                </a:lnTo>
                <a:lnTo>
                  <a:pt x="44" y="2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2" name=""/>
          <p:cNvSpPr/>
          <p:nvPr/>
        </p:nvSpPr>
        <p:spPr>
          <a:xfrm>
            <a:off x="179280" y="527040"/>
            <a:ext cx="57240" cy="31680"/>
          </a:xfrm>
          <a:custGeom>
            <a:avLst/>
            <a:gdLst/>
            <a:ahLst/>
            <a:rect l="l" t="t" r="r" b="b"/>
            <a:pathLst>
              <a:path w="36" h="20">
                <a:moveTo>
                  <a:pt x="25" y="3"/>
                </a:moveTo>
                <a:lnTo>
                  <a:pt x="32" y="0"/>
                </a:lnTo>
                <a:lnTo>
                  <a:pt x="28" y="0"/>
                </a:lnTo>
                <a:lnTo>
                  <a:pt x="25" y="0"/>
                </a:lnTo>
                <a:lnTo>
                  <a:pt x="23" y="1"/>
                </a:lnTo>
                <a:lnTo>
                  <a:pt x="20" y="2"/>
                </a:lnTo>
                <a:lnTo>
                  <a:pt x="17" y="3"/>
                </a:lnTo>
                <a:lnTo>
                  <a:pt x="12" y="5"/>
                </a:lnTo>
                <a:lnTo>
                  <a:pt x="9" y="7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10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5" y="19"/>
                </a:lnTo>
                <a:lnTo>
                  <a:pt x="8" y="18"/>
                </a:lnTo>
                <a:lnTo>
                  <a:pt x="11" y="17"/>
                </a:lnTo>
                <a:lnTo>
                  <a:pt x="15" y="16"/>
                </a:lnTo>
                <a:lnTo>
                  <a:pt x="18" y="13"/>
                </a:lnTo>
                <a:lnTo>
                  <a:pt x="21" y="12"/>
                </a:lnTo>
                <a:lnTo>
                  <a:pt x="25" y="10"/>
                </a:lnTo>
                <a:lnTo>
                  <a:pt x="25" y="10"/>
                </a:lnTo>
                <a:lnTo>
                  <a:pt x="27" y="9"/>
                </a:lnTo>
                <a:lnTo>
                  <a:pt x="28" y="9"/>
                </a:lnTo>
                <a:lnTo>
                  <a:pt x="30" y="9"/>
                </a:lnTo>
                <a:lnTo>
                  <a:pt x="36" y="6"/>
                </a:lnTo>
                <a:lnTo>
                  <a:pt x="25" y="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3" name=""/>
          <p:cNvSpPr/>
          <p:nvPr/>
        </p:nvSpPr>
        <p:spPr>
          <a:xfrm>
            <a:off x="219240" y="520560"/>
            <a:ext cx="55440" cy="15840"/>
          </a:xfrm>
          <a:custGeom>
            <a:avLst/>
            <a:gdLst/>
            <a:ahLst/>
            <a:rect l="l" t="t" r="r" b="b"/>
            <a:pathLst>
              <a:path w="35" h="10">
                <a:moveTo>
                  <a:pt x="35" y="5"/>
                </a:moveTo>
                <a:lnTo>
                  <a:pt x="30" y="1"/>
                </a:lnTo>
                <a:lnTo>
                  <a:pt x="23" y="1"/>
                </a:lnTo>
                <a:lnTo>
                  <a:pt x="16" y="0"/>
                </a:lnTo>
                <a:lnTo>
                  <a:pt x="11" y="0"/>
                </a:lnTo>
                <a:lnTo>
                  <a:pt x="7" y="1"/>
                </a:lnTo>
                <a:lnTo>
                  <a:pt x="4" y="3"/>
                </a:lnTo>
                <a:lnTo>
                  <a:pt x="3" y="3"/>
                </a:lnTo>
                <a:lnTo>
                  <a:pt x="2" y="5"/>
                </a:lnTo>
                <a:lnTo>
                  <a:pt x="0" y="8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6" y="10"/>
                </a:lnTo>
                <a:lnTo>
                  <a:pt x="23" y="10"/>
                </a:lnTo>
                <a:lnTo>
                  <a:pt x="30" y="10"/>
                </a:lnTo>
                <a:lnTo>
                  <a:pt x="24" y="5"/>
                </a:lnTo>
                <a:lnTo>
                  <a:pt x="35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4" name=""/>
          <p:cNvSpPr/>
          <p:nvPr/>
        </p:nvSpPr>
        <p:spPr>
          <a:xfrm>
            <a:off x="235080" y="530280"/>
            <a:ext cx="39600" cy="84240"/>
          </a:xfrm>
          <a:custGeom>
            <a:avLst/>
            <a:gdLst/>
            <a:ahLst/>
            <a:rect l="l" t="t" r="r" b="b"/>
            <a:pathLst>
              <a:path w="25" h="53">
                <a:moveTo>
                  <a:pt x="8" y="53"/>
                </a:moveTo>
                <a:lnTo>
                  <a:pt x="8" y="53"/>
                </a:lnTo>
                <a:lnTo>
                  <a:pt x="10" y="49"/>
                </a:lnTo>
                <a:lnTo>
                  <a:pt x="13" y="42"/>
                </a:lnTo>
                <a:lnTo>
                  <a:pt x="15" y="35"/>
                </a:lnTo>
                <a:lnTo>
                  <a:pt x="18" y="27"/>
                </a:lnTo>
                <a:lnTo>
                  <a:pt x="20" y="18"/>
                </a:lnTo>
                <a:lnTo>
                  <a:pt x="22" y="11"/>
                </a:lnTo>
                <a:lnTo>
                  <a:pt x="24" y="5"/>
                </a:lnTo>
                <a:lnTo>
                  <a:pt x="25" y="0"/>
                </a:lnTo>
                <a:lnTo>
                  <a:pt x="14" y="0"/>
                </a:lnTo>
                <a:lnTo>
                  <a:pt x="14" y="3"/>
                </a:lnTo>
                <a:lnTo>
                  <a:pt x="13" y="8"/>
                </a:lnTo>
                <a:lnTo>
                  <a:pt x="11" y="16"/>
                </a:lnTo>
                <a:lnTo>
                  <a:pt x="8" y="24"/>
                </a:lnTo>
                <a:lnTo>
                  <a:pt x="6" y="32"/>
                </a:lnTo>
                <a:lnTo>
                  <a:pt x="3" y="40"/>
                </a:lnTo>
                <a:lnTo>
                  <a:pt x="1" y="45"/>
                </a:lnTo>
                <a:lnTo>
                  <a:pt x="0" y="47"/>
                </a:lnTo>
                <a:lnTo>
                  <a:pt x="8" y="5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5" name=""/>
          <p:cNvSpPr/>
          <p:nvPr/>
        </p:nvSpPr>
        <p:spPr>
          <a:xfrm>
            <a:off x="190440" y="604800"/>
            <a:ext cx="57240" cy="34920"/>
          </a:xfrm>
          <a:custGeom>
            <a:avLst/>
            <a:gdLst/>
            <a:ahLst/>
            <a:rect l="l" t="t" r="r" b="b"/>
            <a:pathLst>
              <a:path w="36" h="22">
                <a:moveTo>
                  <a:pt x="8" y="16"/>
                </a:moveTo>
                <a:lnTo>
                  <a:pt x="8" y="21"/>
                </a:lnTo>
                <a:lnTo>
                  <a:pt x="10" y="20"/>
                </a:lnTo>
                <a:lnTo>
                  <a:pt x="11" y="18"/>
                </a:lnTo>
                <a:lnTo>
                  <a:pt x="12" y="18"/>
                </a:lnTo>
                <a:lnTo>
                  <a:pt x="13" y="17"/>
                </a:lnTo>
                <a:lnTo>
                  <a:pt x="15" y="16"/>
                </a:lnTo>
                <a:lnTo>
                  <a:pt x="19" y="15"/>
                </a:lnTo>
                <a:lnTo>
                  <a:pt x="22" y="14"/>
                </a:lnTo>
                <a:lnTo>
                  <a:pt x="27" y="13"/>
                </a:lnTo>
                <a:lnTo>
                  <a:pt x="29" y="12"/>
                </a:lnTo>
                <a:lnTo>
                  <a:pt x="32" y="10"/>
                </a:lnTo>
                <a:lnTo>
                  <a:pt x="34" y="9"/>
                </a:lnTo>
                <a:lnTo>
                  <a:pt x="36" y="6"/>
                </a:lnTo>
                <a:lnTo>
                  <a:pt x="28" y="0"/>
                </a:lnTo>
                <a:lnTo>
                  <a:pt x="27" y="1"/>
                </a:lnTo>
                <a:lnTo>
                  <a:pt x="26" y="2"/>
                </a:lnTo>
                <a:lnTo>
                  <a:pt x="24" y="2"/>
                </a:lnTo>
                <a:lnTo>
                  <a:pt x="23" y="3"/>
                </a:lnTo>
                <a:lnTo>
                  <a:pt x="20" y="4"/>
                </a:lnTo>
                <a:lnTo>
                  <a:pt x="16" y="5"/>
                </a:lnTo>
                <a:lnTo>
                  <a:pt x="13" y="6"/>
                </a:lnTo>
                <a:lnTo>
                  <a:pt x="8" y="8"/>
                </a:lnTo>
                <a:lnTo>
                  <a:pt x="6" y="9"/>
                </a:lnTo>
                <a:lnTo>
                  <a:pt x="3" y="11"/>
                </a:lnTo>
                <a:lnTo>
                  <a:pt x="1" y="13"/>
                </a:lnTo>
                <a:lnTo>
                  <a:pt x="0" y="16"/>
                </a:lnTo>
                <a:lnTo>
                  <a:pt x="0" y="22"/>
                </a:lnTo>
                <a:lnTo>
                  <a:pt x="8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6" name=""/>
          <p:cNvSpPr/>
          <p:nvPr/>
        </p:nvSpPr>
        <p:spPr>
          <a:xfrm>
            <a:off x="190440" y="63036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6"/>
                </a:moveTo>
                <a:lnTo>
                  <a:pt x="16" y="13"/>
                </a:lnTo>
                <a:lnTo>
                  <a:pt x="14" y="9"/>
                </a:lnTo>
                <a:lnTo>
                  <a:pt x="13" y="7"/>
                </a:lnTo>
                <a:lnTo>
                  <a:pt x="11" y="4"/>
                </a:lnTo>
                <a:lnTo>
                  <a:pt x="7" y="0"/>
                </a:lnTo>
                <a:lnTo>
                  <a:pt x="0" y="6"/>
                </a:lnTo>
                <a:lnTo>
                  <a:pt x="2" y="10"/>
                </a:lnTo>
                <a:lnTo>
                  <a:pt x="4" y="12"/>
                </a:lnTo>
                <a:lnTo>
                  <a:pt x="5" y="14"/>
                </a:lnTo>
                <a:lnTo>
                  <a:pt x="7" y="19"/>
                </a:lnTo>
                <a:lnTo>
                  <a:pt x="7" y="16"/>
                </a:lnTo>
                <a:lnTo>
                  <a:pt x="17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7" name=""/>
          <p:cNvSpPr/>
          <p:nvPr/>
        </p:nvSpPr>
        <p:spPr>
          <a:xfrm>
            <a:off x="203040" y="6555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8" name=""/>
          <p:cNvSpPr/>
          <p:nvPr/>
        </p:nvSpPr>
        <p:spPr>
          <a:xfrm>
            <a:off x="203040" y="655560"/>
            <a:ext cx="14400" cy="54000"/>
          </a:xfrm>
          <a:custGeom>
            <a:avLst/>
            <a:gdLst/>
            <a:ahLst/>
            <a:rect l="l" t="t" r="r" b="b"/>
            <a:pathLst>
              <a:path w="9" h="34">
                <a:moveTo>
                  <a:pt x="6" y="34"/>
                </a:moveTo>
                <a:lnTo>
                  <a:pt x="9" y="29"/>
                </a:lnTo>
                <a:lnTo>
                  <a:pt x="9" y="0"/>
                </a:lnTo>
                <a:lnTo>
                  <a:pt x="0" y="0"/>
                </a:lnTo>
                <a:lnTo>
                  <a:pt x="0" y="29"/>
                </a:lnTo>
                <a:lnTo>
                  <a:pt x="6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19" name=""/>
          <p:cNvSpPr/>
          <p:nvPr/>
        </p:nvSpPr>
        <p:spPr>
          <a:xfrm>
            <a:off x="209520" y="6937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0"/>
                </a:moveTo>
                <a:lnTo>
                  <a:pt x="1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0" name=""/>
          <p:cNvSpPr/>
          <p:nvPr/>
        </p:nvSpPr>
        <p:spPr>
          <a:xfrm>
            <a:off x="182520" y="69372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0" y="5"/>
                </a:moveTo>
                <a:lnTo>
                  <a:pt x="5" y="9"/>
                </a:lnTo>
                <a:lnTo>
                  <a:pt x="7" y="10"/>
                </a:lnTo>
                <a:lnTo>
                  <a:pt x="9" y="10"/>
                </a:lnTo>
                <a:lnTo>
                  <a:pt x="12" y="10"/>
                </a:lnTo>
                <a:lnTo>
                  <a:pt x="13" y="10"/>
                </a:lnTo>
                <a:lnTo>
                  <a:pt x="16" y="10"/>
                </a:lnTo>
                <a:lnTo>
                  <a:pt x="19" y="9"/>
                </a:lnTo>
                <a:lnTo>
                  <a:pt x="16" y="0"/>
                </a:lnTo>
                <a:lnTo>
                  <a:pt x="14" y="1"/>
                </a:lnTo>
                <a:lnTo>
                  <a:pt x="12" y="1"/>
                </a:lnTo>
                <a:lnTo>
                  <a:pt x="12" y="1"/>
                </a:lnTo>
                <a:lnTo>
                  <a:pt x="11" y="1"/>
                </a:lnTo>
                <a:lnTo>
                  <a:pt x="8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1" name=""/>
          <p:cNvSpPr/>
          <p:nvPr/>
        </p:nvSpPr>
        <p:spPr>
          <a:xfrm>
            <a:off x="182520" y="701640"/>
            <a:ext cx="97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2" name=""/>
          <p:cNvSpPr/>
          <p:nvPr/>
        </p:nvSpPr>
        <p:spPr>
          <a:xfrm>
            <a:off x="182520" y="701640"/>
            <a:ext cx="17640" cy="71640"/>
          </a:xfrm>
          <a:custGeom>
            <a:avLst/>
            <a:gdLst/>
            <a:ahLst/>
            <a:rect l="l" t="t" r="r" b="b"/>
            <a:pathLst>
              <a:path w="11" h="45">
                <a:moveTo>
                  <a:pt x="8" y="45"/>
                </a:moveTo>
                <a:lnTo>
                  <a:pt x="11" y="40"/>
                </a:lnTo>
                <a:lnTo>
                  <a:pt x="11" y="0"/>
                </a:lnTo>
                <a:lnTo>
                  <a:pt x="0" y="0"/>
                </a:lnTo>
                <a:lnTo>
                  <a:pt x="0" y="40"/>
                </a:lnTo>
                <a:lnTo>
                  <a:pt x="8" y="4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3" name=""/>
          <p:cNvSpPr/>
          <p:nvPr/>
        </p:nvSpPr>
        <p:spPr>
          <a:xfrm>
            <a:off x="192240" y="765000"/>
            <a:ext cx="1440" cy="828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4" name=""/>
          <p:cNvSpPr/>
          <p:nvPr/>
        </p:nvSpPr>
        <p:spPr>
          <a:xfrm>
            <a:off x="187200" y="730080"/>
            <a:ext cx="50760" cy="43200"/>
          </a:xfrm>
          <a:custGeom>
            <a:avLst/>
            <a:gdLst/>
            <a:ahLst/>
            <a:rect l="l" t="t" r="r" b="b"/>
            <a:pathLst>
              <a:path w="32" h="27">
                <a:moveTo>
                  <a:pt x="32" y="1"/>
                </a:moveTo>
                <a:lnTo>
                  <a:pt x="26" y="0"/>
                </a:lnTo>
                <a:lnTo>
                  <a:pt x="18" y="5"/>
                </a:lnTo>
                <a:lnTo>
                  <a:pt x="12" y="10"/>
                </a:lnTo>
                <a:lnTo>
                  <a:pt x="9" y="12"/>
                </a:lnTo>
                <a:lnTo>
                  <a:pt x="7" y="14"/>
                </a:lnTo>
                <a:lnTo>
                  <a:pt x="4" y="17"/>
                </a:lnTo>
                <a:lnTo>
                  <a:pt x="0" y="18"/>
                </a:lnTo>
                <a:lnTo>
                  <a:pt x="4" y="27"/>
                </a:lnTo>
                <a:lnTo>
                  <a:pt x="9" y="25"/>
                </a:lnTo>
                <a:lnTo>
                  <a:pt x="13" y="23"/>
                </a:lnTo>
                <a:lnTo>
                  <a:pt x="16" y="20"/>
                </a:lnTo>
                <a:lnTo>
                  <a:pt x="19" y="17"/>
                </a:lnTo>
                <a:lnTo>
                  <a:pt x="25" y="13"/>
                </a:lnTo>
                <a:lnTo>
                  <a:pt x="31" y="8"/>
                </a:lnTo>
                <a:lnTo>
                  <a:pt x="25" y="8"/>
                </a:lnTo>
                <a:lnTo>
                  <a:pt x="32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5" name=""/>
          <p:cNvSpPr/>
          <p:nvPr/>
        </p:nvSpPr>
        <p:spPr>
          <a:xfrm>
            <a:off x="227160" y="731880"/>
            <a:ext cx="52200" cy="25200"/>
          </a:xfrm>
          <a:custGeom>
            <a:avLst/>
            <a:gdLst/>
            <a:ahLst/>
            <a:rect l="l" t="t" r="r" b="b"/>
            <a:pathLst>
              <a:path w="33" h="16">
                <a:moveTo>
                  <a:pt x="33" y="7"/>
                </a:moveTo>
                <a:lnTo>
                  <a:pt x="33" y="7"/>
                </a:lnTo>
                <a:lnTo>
                  <a:pt x="25" y="6"/>
                </a:lnTo>
                <a:lnTo>
                  <a:pt x="18" y="5"/>
                </a:lnTo>
                <a:lnTo>
                  <a:pt x="15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9" y="1"/>
                </a:lnTo>
                <a:lnTo>
                  <a:pt x="7" y="0"/>
                </a:lnTo>
                <a:lnTo>
                  <a:pt x="0" y="7"/>
                </a:lnTo>
                <a:lnTo>
                  <a:pt x="2" y="9"/>
                </a:lnTo>
                <a:lnTo>
                  <a:pt x="4" y="10"/>
                </a:lnTo>
                <a:lnTo>
                  <a:pt x="6" y="11"/>
                </a:lnTo>
                <a:lnTo>
                  <a:pt x="8" y="12"/>
                </a:lnTo>
                <a:lnTo>
                  <a:pt x="12" y="14"/>
                </a:lnTo>
                <a:lnTo>
                  <a:pt x="16" y="15"/>
                </a:lnTo>
                <a:lnTo>
                  <a:pt x="24" y="16"/>
                </a:lnTo>
                <a:lnTo>
                  <a:pt x="31" y="16"/>
                </a:lnTo>
                <a:lnTo>
                  <a:pt x="33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6" name=""/>
          <p:cNvSpPr/>
          <p:nvPr/>
        </p:nvSpPr>
        <p:spPr>
          <a:xfrm>
            <a:off x="276120" y="743040"/>
            <a:ext cx="65160" cy="74520"/>
          </a:xfrm>
          <a:custGeom>
            <a:avLst/>
            <a:gdLst/>
            <a:ahLst/>
            <a:rect l="l" t="t" r="r" b="b"/>
            <a:pathLst>
              <a:path w="41" h="47">
                <a:moveTo>
                  <a:pt x="41" y="36"/>
                </a:moveTo>
                <a:lnTo>
                  <a:pt x="41" y="36"/>
                </a:lnTo>
                <a:lnTo>
                  <a:pt x="39" y="36"/>
                </a:lnTo>
                <a:lnTo>
                  <a:pt x="37" y="36"/>
                </a:lnTo>
                <a:lnTo>
                  <a:pt x="36" y="36"/>
                </a:lnTo>
                <a:lnTo>
                  <a:pt x="36" y="36"/>
                </a:lnTo>
                <a:lnTo>
                  <a:pt x="35" y="36"/>
                </a:lnTo>
                <a:lnTo>
                  <a:pt x="33" y="35"/>
                </a:lnTo>
                <a:lnTo>
                  <a:pt x="32" y="34"/>
                </a:lnTo>
                <a:lnTo>
                  <a:pt x="31" y="33"/>
                </a:lnTo>
                <a:lnTo>
                  <a:pt x="30" y="31"/>
                </a:lnTo>
                <a:lnTo>
                  <a:pt x="28" y="29"/>
                </a:lnTo>
                <a:lnTo>
                  <a:pt x="26" y="25"/>
                </a:lnTo>
                <a:lnTo>
                  <a:pt x="24" y="22"/>
                </a:lnTo>
                <a:lnTo>
                  <a:pt x="23" y="19"/>
                </a:lnTo>
                <a:lnTo>
                  <a:pt x="21" y="16"/>
                </a:lnTo>
                <a:lnTo>
                  <a:pt x="19" y="12"/>
                </a:lnTo>
                <a:lnTo>
                  <a:pt x="16" y="9"/>
                </a:lnTo>
                <a:lnTo>
                  <a:pt x="14" y="6"/>
                </a:lnTo>
                <a:lnTo>
                  <a:pt x="10" y="3"/>
                </a:lnTo>
                <a:lnTo>
                  <a:pt x="8" y="2"/>
                </a:lnTo>
                <a:lnTo>
                  <a:pt x="6" y="1"/>
                </a:lnTo>
                <a:lnTo>
                  <a:pt x="4" y="1"/>
                </a:lnTo>
                <a:lnTo>
                  <a:pt x="1" y="0"/>
                </a:lnTo>
                <a:lnTo>
                  <a:pt x="0" y="9"/>
                </a:lnTo>
                <a:lnTo>
                  <a:pt x="1" y="10"/>
                </a:lnTo>
                <a:lnTo>
                  <a:pt x="2" y="10"/>
                </a:lnTo>
                <a:lnTo>
                  <a:pt x="3" y="11"/>
                </a:lnTo>
                <a:lnTo>
                  <a:pt x="4" y="11"/>
                </a:lnTo>
                <a:lnTo>
                  <a:pt x="7" y="13"/>
                </a:lnTo>
                <a:lnTo>
                  <a:pt x="8" y="15"/>
                </a:lnTo>
                <a:lnTo>
                  <a:pt x="10" y="17"/>
                </a:lnTo>
                <a:lnTo>
                  <a:pt x="12" y="20"/>
                </a:lnTo>
                <a:lnTo>
                  <a:pt x="14" y="23"/>
                </a:lnTo>
                <a:lnTo>
                  <a:pt x="15" y="27"/>
                </a:lnTo>
                <a:lnTo>
                  <a:pt x="17" y="30"/>
                </a:lnTo>
                <a:lnTo>
                  <a:pt x="19" y="34"/>
                </a:lnTo>
                <a:lnTo>
                  <a:pt x="22" y="36"/>
                </a:lnTo>
                <a:lnTo>
                  <a:pt x="24" y="40"/>
                </a:lnTo>
                <a:lnTo>
                  <a:pt x="26" y="42"/>
                </a:lnTo>
                <a:lnTo>
                  <a:pt x="28" y="43"/>
                </a:lnTo>
                <a:lnTo>
                  <a:pt x="29" y="44"/>
                </a:lnTo>
                <a:lnTo>
                  <a:pt x="31" y="45"/>
                </a:lnTo>
                <a:lnTo>
                  <a:pt x="33" y="45"/>
                </a:lnTo>
                <a:lnTo>
                  <a:pt x="36" y="46"/>
                </a:lnTo>
                <a:lnTo>
                  <a:pt x="38" y="47"/>
                </a:lnTo>
                <a:lnTo>
                  <a:pt x="41" y="47"/>
                </a:lnTo>
                <a:lnTo>
                  <a:pt x="41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7" name=""/>
          <p:cNvSpPr/>
          <p:nvPr/>
        </p:nvSpPr>
        <p:spPr>
          <a:xfrm>
            <a:off x="341280" y="738360"/>
            <a:ext cx="90360" cy="79200"/>
          </a:xfrm>
          <a:custGeom>
            <a:avLst/>
            <a:gdLst/>
            <a:ahLst/>
            <a:rect l="l" t="t" r="r" b="b"/>
            <a:pathLst>
              <a:path w="57" h="50">
                <a:moveTo>
                  <a:pt x="46" y="1"/>
                </a:moveTo>
                <a:lnTo>
                  <a:pt x="46" y="1"/>
                </a:lnTo>
                <a:lnTo>
                  <a:pt x="46" y="0"/>
                </a:lnTo>
                <a:lnTo>
                  <a:pt x="45" y="1"/>
                </a:lnTo>
                <a:lnTo>
                  <a:pt x="43" y="4"/>
                </a:lnTo>
                <a:lnTo>
                  <a:pt x="41" y="6"/>
                </a:lnTo>
                <a:lnTo>
                  <a:pt x="34" y="13"/>
                </a:lnTo>
                <a:lnTo>
                  <a:pt x="25" y="21"/>
                </a:lnTo>
                <a:lnTo>
                  <a:pt x="16" y="28"/>
                </a:lnTo>
                <a:lnTo>
                  <a:pt x="9" y="35"/>
                </a:lnTo>
                <a:lnTo>
                  <a:pt x="5" y="37"/>
                </a:lnTo>
                <a:lnTo>
                  <a:pt x="2" y="39"/>
                </a:lnTo>
                <a:lnTo>
                  <a:pt x="0" y="39"/>
                </a:lnTo>
                <a:lnTo>
                  <a:pt x="0" y="50"/>
                </a:lnTo>
                <a:lnTo>
                  <a:pt x="3" y="49"/>
                </a:lnTo>
                <a:lnTo>
                  <a:pt x="7" y="47"/>
                </a:lnTo>
                <a:lnTo>
                  <a:pt x="11" y="46"/>
                </a:lnTo>
                <a:lnTo>
                  <a:pt x="15" y="42"/>
                </a:lnTo>
                <a:lnTo>
                  <a:pt x="23" y="36"/>
                </a:lnTo>
                <a:lnTo>
                  <a:pt x="32" y="28"/>
                </a:lnTo>
                <a:lnTo>
                  <a:pt x="41" y="20"/>
                </a:lnTo>
                <a:lnTo>
                  <a:pt x="49" y="13"/>
                </a:lnTo>
                <a:lnTo>
                  <a:pt x="51" y="10"/>
                </a:lnTo>
                <a:lnTo>
                  <a:pt x="54" y="7"/>
                </a:lnTo>
                <a:lnTo>
                  <a:pt x="56" y="5"/>
                </a:lnTo>
                <a:lnTo>
                  <a:pt x="57" y="1"/>
                </a:lnTo>
                <a:lnTo>
                  <a:pt x="46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8" name=""/>
          <p:cNvSpPr/>
          <p:nvPr/>
        </p:nvSpPr>
        <p:spPr>
          <a:xfrm>
            <a:off x="396720" y="698400"/>
            <a:ext cx="34920" cy="41400"/>
          </a:xfrm>
          <a:custGeom>
            <a:avLst/>
            <a:gdLst/>
            <a:ahLst/>
            <a:rect l="l" t="t" r="r" b="b"/>
            <a:pathLst>
              <a:path w="22" h="2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1" y="8"/>
                </a:lnTo>
                <a:lnTo>
                  <a:pt x="1" y="10"/>
                </a:lnTo>
                <a:lnTo>
                  <a:pt x="4" y="13"/>
                </a:lnTo>
                <a:lnTo>
                  <a:pt x="6" y="17"/>
                </a:lnTo>
                <a:lnTo>
                  <a:pt x="8" y="19"/>
                </a:lnTo>
                <a:lnTo>
                  <a:pt x="9" y="22"/>
                </a:lnTo>
                <a:lnTo>
                  <a:pt x="10" y="23"/>
                </a:lnTo>
                <a:lnTo>
                  <a:pt x="10" y="24"/>
                </a:lnTo>
                <a:lnTo>
                  <a:pt x="10" y="25"/>
                </a:lnTo>
                <a:lnTo>
                  <a:pt x="10" y="26"/>
                </a:lnTo>
                <a:lnTo>
                  <a:pt x="22" y="26"/>
                </a:lnTo>
                <a:lnTo>
                  <a:pt x="22" y="23"/>
                </a:lnTo>
                <a:lnTo>
                  <a:pt x="21" y="21"/>
                </a:lnTo>
                <a:lnTo>
                  <a:pt x="21" y="19"/>
                </a:lnTo>
                <a:lnTo>
                  <a:pt x="19" y="17"/>
                </a:lnTo>
                <a:lnTo>
                  <a:pt x="17" y="14"/>
                </a:lnTo>
                <a:lnTo>
                  <a:pt x="15" y="12"/>
                </a:lnTo>
                <a:lnTo>
                  <a:pt x="14" y="9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29" name=""/>
          <p:cNvSpPr/>
          <p:nvPr/>
        </p:nvSpPr>
        <p:spPr>
          <a:xfrm>
            <a:off x="396720" y="644400"/>
            <a:ext cx="41400" cy="54000"/>
          </a:xfrm>
          <a:custGeom>
            <a:avLst/>
            <a:gdLst/>
            <a:ahLst/>
            <a:rect l="l" t="t" r="r" b="b"/>
            <a:pathLst>
              <a:path w="26" h="34">
                <a:moveTo>
                  <a:pt x="16" y="0"/>
                </a:moveTo>
                <a:lnTo>
                  <a:pt x="16" y="0"/>
                </a:lnTo>
                <a:lnTo>
                  <a:pt x="15" y="1"/>
                </a:lnTo>
                <a:lnTo>
                  <a:pt x="15" y="3"/>
                </a:lnTo>
                <a:lnTo>
                  <a:pt x="14" y="4"/>
                </a:lnTo>
                <a:lnTo>
                  <a:pt x="13" y="6"/>
                </a:lnTo>
                <a:lnTo>
                  <a:pt x="10" y="8"/>
                </a:lnTo>
                <a:lnTo>
                  <a:pt x="8" y="12"/>
                </a:lnTo>
                <a:lnTo>
                  <a:pt x="6" y="14"/>
                </a:lnTo>
                <a:lnTo>
                  <a:pt x="5" y="15"/>
                </a:lnTo>
                <a:lnTo>
                  <a:pt x="3" y="18"/>
                </a:lnTo>
                <a:lnTo>
                  <a:pt x="2" y="21"/>
                </a:lnTo>
                <a:lnTo>
                  <a:pt x="1" y="23"/>
                </a:lnTo>
                <a:lnTo>
                  <a:pt x="1" y="27"/>
                </a:lnTo>
                <a:lnTo>
                  <a:pt x="0" y="30"/>
                </a:lnTo>
                <a:lnTo>
                  <a:pt x="0" y="34"/>
                </a:lnTo>
                <a:lnTo>
                  <a:pt x="10" y="34"/>
                </a:lnTo>
                <a:lnTo>
                  <a:pt x="10" y="31"/>
                </a:lnTo>
                <a:lnTo>
                  <a:pt x="10" y="28"/>
                </a:lnTo>
                <a:lnTo>
                  <a:pt x="11" y="26"/>
                </a:lnTo>
                <a:lnTo>
                  <a:pt x="12" y="24"/>
                </a:lnTo>
                <a:lnTo>
                  <a:pt x="13" y="22"/>
                </a:lnTo>
                <a:lnTo>
                  <a:pt x="14" y="21"/>
                </a:lnTo>
                <a:lnTo>
                  <a:pt x="15" y="20"/>
                </a:lnTo>
                <a:lnTo>
                  <a:pt x="15" y="18"/>
                </a:lnTo>
                <a:lnTo>
                  <a:pt x="18" y="15"/>
                </a:lnTo>
                <a:lnTo>
                  <a:pt x="21" y="12"/>
                </a:lnTo>
                <a:lnTo>
                  <a:pt x="22" y="10"/>
                </a:lnTo>
                <a:lnTo>
                  <a:pt x="23" y="7"/>
                </a:lnTo>
                <a:lnTo>
                  <a:pt x="25" y="5"/>
                </a:lnTo>
                <a:lnTo>
                  <a:pt x="26" y="3"/>
                </a:lnTo>
                <a:lnTo>
                  <a:pt x="16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0" name=""/>
          <p:cNvSpPr/>
          <p:nvPr/>
        </p:nvSpPr>
        <p:spPr>
          <a:xfrm>
            <a:off x="423720" y="509760"/>
            <a:ext cx="198720" cy="141120"/>
          </a:xfrm>
          <a:custGeom>
            <a:avLst/>
            <a:gdLst/>
            <a:ahLst/>
            <a:rect l="l" t="t" r="r" b="b"/>
            <a:pathLst>
              <a:path w="125" h="89">
                <a:moveTo>
                  <a:pt x="121" y="0"/>
                </a:moveTo>
                <a:lnTo>
                  <a:pt x="121" y="0"/>
                </a:lnTo>
                <a:lnTo>
                  <a:pt x="111" y="4"/>
                </a:lnTo>
                <a:lnTo>
                  <a:pt x="101" y="9"/>
                </a:lnTo>
                <a:lnTo>
                  <a:pt x="92" y="12"/>
                </a:lnTo>
                <a:lnTo>
                  <a:pt x="83" y="16"/>
                </a:lnTo>
                <a:lnTo>
                  <a:pt x="74" y="18"/>
                </a:lnTo>
                <a:lnTo>
                  <a:pt x="66" y="22"/>
                </a:lnTo>
                <a:lnTo>
                  <a:pt x="58" y="25"/>
                </a:lnTo>
                <a:lnTo>
                  <a:pt x="50" y="29"/>
                </a:lnTo>
                <a:lnTo>
                  <a:pt x="46" y="31"/>
                </a:lnTo>
                <a:lnTo>
                  <a:pt x="43" y="32"/>
                </a:lnTo>
                <a:lnTo>
                  <a:pt x="38" y="35"/>
                </a:lnTo>
                <a:lnTo>
                  <a:pt x="35" y="38"/>
                </a:lnTo>
                <a:lnTo>
                  <a:pt x="31" y="40"/>
                </a:lnTo>
                <a:lnTo>
                  <a:pt x="28" y="43"/>
                </a:lnTo>
                <a:lnTo>
                  <a:pt x="24" y="46"/>
                </a:lnTo>
                <a:lnTo>
                  <a:pt x="22" y="49"/>
                </a:lnTo>
                <a:lnTo>
                  <a:pt x="18" y="52"/>
                </a:lnTo>
                <a:lnTo>
                  <a:pt x="16" y="56"/>
                </a:lnTo>
                <a:lnTo>
                  <a:pt x="12" y="60"/>
                </a:lnTo>
                <a:lnTo>
                  <a:pt x="9" y="65"/>
                </a:lnTo>
                <a:lnTo>
                  <a:pt x="7" y="69"/>
                </a:lnTo>
                <a:lnTo>
                  <a:pt x="4" y="74"/>
                </a:lnTo>
                <a:lnTo>
                  <a:pt x="2" y="80"/>
                </a:lnTo>
                <a:lnTo>
                  <a:pt x="0" y="86"/>
                </a:lnTo>
                <a:lnTo>
                  <a:pt x="9" y="89"/>
                </a:lnTo>
                <a:lnTo>
                  <a:pt x="11" y="84"/>
                </a:lnTo>
                <a:lnTo>
                  <a:pt x="14" y="79"/>
                </a:lnTo>
                <a:lnTo>
                  <a:pt x="16" y="74"/>
                </a:lnTo>
                <a:lnTo>
                  <a:pt x="18" y="70"/>
                </a:lnTo>
                <a:lnTo>
                  <a:pt x="21" y="66"/>
                </a:lnTo>
                <a:lnTo>
                  <a:pt x="23" y="62"/>
                </a:lnTo>
                <a:lnTo>
                  <a:pt x="26" y="59"/>
                </a:lnTo>
                <a:lnTo>
                  <a:pt x="29" y="56"/>
                </a:lnTo>
                <a:lnTo>
                  <a:pt x="31" y="53"/>
                </a:lnTo>
                <a:lnTo>
                  <a:pt x="35" y="50"/>
                </a:lnTo>
                <a:lnTo>
                  <a:pt x="38" y="48"/>
                </a:lnTo>
                <a:lnTo>
                  <a:pt x="41" y="45"/>
                </a:lnTo>
                <a:lnTo>
                  <a:pt x="44" y="44"/>
                </a:lnTo>
                <a:lnTo>
                  <a:pt x="48" y="41"/>
                </a:lnTo>
                <a:lnTo>
                  <a:pt x="51" y="39"/>
                </a:lnTo>
                <a:lnTo>
                  <a:pt x="55" y="38"/>
                </a:lnTo>
                <a:lnTo>
                  <a:pt x="62" y="34"/>
                </a:lnTo>
                <a:lnTo>
                  <a:pt x="69" y="31"/>
                </a:lnTo>
                <a:lnTo>
                  <a:pt x="78" y="28"/>
                </a:lnTo>
                <a:lnTo>
                  <a:pt x="87" y="24"/>
                </a:lnTo>
                <a:lnTo>
                  <a:pt x="95" y="22"/>
                </a:lnTo>
                <a:lnTo>
                  <a:pt x="105" y="17"/>
                </a:lnTo>
                <a:lnTo>
                  <a:pt x="115" y="14"/>
                </a:lnTo>
                <a:lnTo>
                  <a:pt x="125" y="9"/>
                </a:lnTo>
                <a:lnTo>
                  <a:pt x="12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1" name=""/>
          <p:cNvSpPr/>
          <p:nvPr/>
        </p:nvSpPr>
        <p:spPr>
          <a:xfrm>
            <a:off x="615960" y="330120"/>
            <a:ext cx="169920" cy="192240"/>
          </a:xfrm>
          <a:custGeom>
            <a:avLst/>
            <a:gdLst/>
            <a:ahLst/>
            <a:rect l="l" t="t" r="r" b="b"/>
            <a:pathLst>
              <a:path w="107" h="121">
                <a:moveTo>
                  <a:pt x="97" y="0"/>
                </a:moveTo>
                <a:lnTo>
                  <a:pt x="97" y="0"/>
                </a:lnTo>
                <a:lnTo>
                  <a:pt x="96" y="4"/>
                </a:lnTo>
                <a:lnTo>
                  <a:pt x="96" y="9"/>
                </a:lnTo>
                <a:lnTo>
                  <a:pt x="94" y="13"/>
                </a:lnTo>
                <a:lnTo>
                  <a:pt x="92" y="17"/>
                </a:lnTo>
                <a:lnTo>
                  <a:pt x="91" y="22"/>
                </a:lnTo>
                <a:lnTo>
                  <a:pt x="88" y="26"/>
                </a:lnTo>
                <a:lnTo>
                  <a:pt x="85" y="31"/>
                </a:lnTo>
                <a:lnTo>
                  <a:pt x="83" y="35"/>
                </a:lnTo>
                <a:lnTo>
                  <a:pt x="80" y="40"/>
                </a:lnTo>
                <a:lnTo>
                  <a:pt x="77" y="44"/>
                </a:lnTo>
                <a:lnTo>
                  <a:pt x="73" y="49"/>
                </a:lnTo>
                <a:lnTo>
                  <a:pt x="70" y="53"/>
                </a:lnTo>
                <a:lnTo>
                  <a:pt x="62" y="62"/>
                </a:lnTo>
                <a:lnTo>
                  <a:pt x="54" y="70"/>
                </a:lnTo>
                <a:lnTo>
                  <a:pt x="46" y="78"/>
                </a:lnTo>
                <a:lnTo>
                  <a:pt x="38" y="85"/>
                </a:lnTo>
                <a:lnTo>
                  <a:pt x="30" y="92"/>
                </a:lnTo>
                <a:lnTo>
                  <a:pt x="22" y="98"/>
                </a:lnTo>
                <a:lnTo>
                  <a:pt x="15" y="103"/>
                </a:lnTo>
                <a:lnTo>
                  <a:pt x="9" y="107"/>
                </a:lnTo>
                <a:lnTo>
                  <a:pt x="4" y="111"/>
                </a:lnTo>
                <a:lnTo>
                  <a:pt x="0" y="112"/>
                </a:lnTo>
                <a:lnTo>
                  <a:pt x="4" y="121"/>
                </a:lnTo>
                <a:lnTo>
                  <a:pt x="9" y="119"/>
                </a:lnTo>
                <a:lnTo>
                  <a:pt x="15" y="115"/>
                </a:lnTo>
                <a:lnTo>
                  <a:pt x="22" y="111"/>
                </a:lnTo>
                <a:lnTo>
                  <a:pt x="29" y="106"/>
                </a:lnTo>
                <a:lnTo>
                  <a:pt x="37" y="99"/>
                </a:lnTo>
                <a:lnTo>
                  <a:pt x="45" y="92"/>
                </a:lnTo>
                <a:lnTo>
                  <a:pt x="54" y="85"/>
                </a:lnTo>
                <a:lnTo>
                  <a:pt x="62" y="77"/>
                </a:lnTo>
                <a:lnTo>
                  <a:pt x="70" y="68"/>
                </a:lnTo>
                <a:lnTo>
                  <a:pt x="77" y="59"/>
                </a:lnTo>
                <a:lnTo>
                  <a:pt x="81" y="55"/>
                </a:lnTo>
                <a:lnTo>
                  <a:pt x="85" y="50"/>
                </a:lnTo>
                <a:lnTo>
                  <a:pt x="88" y="45"/>
                </a:lnTo>
                <a:lnTo>
                  <a:pt x="91" y="40"/>
                </a:lnTo>
                <a:lnTo>
                  <a:pt x="94" y="36"/>
                </a:lnTo>
                <a:lnTo>
                  <a:pt x="98" y="31"/>
                </a:lnTo>
                <a:lnTo>
                  <a:pt x="100" y="26"/>
                </a:lnTo>
                <a:lnTo>
                  <a:pt x="102" y="21"/>
                </a:lnTo>
                <a:lnTo>
                  <a:pt x="104" y="16"/>
                </a:lnTo>
                <a:lnTo>
                  <a:pt x="105" y="11"/>
                </a:lnTo>
                <a:lnTo>
                  <a:pt x="106" y="6"/>
                </a:lnTo>
                <a:lnTo>
                  <a:pt x="107" y="1"/>
                </a:lnTo>
                <a:lnTo>
                  <a:pt x="97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2" name=""/>
          <p:cNvSpPr/>
          <p:nvPr/>
        </p:nvSpPr>
        <p:spPr>
          <a:xfrm>
            <a:off x="770040" y="303120"/>
            <a:ext cx="38160" cy="28800"/>
          </a:xfrm>
          <a:custGeom>
            <a:avLst/>
            <a:gdLst/>
            <a:ahLst/>
            <a:rect l="l" t="t" r="r" b="b"/>
            <a:pathLst>
              <a:path w="24" h="18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2" y="2"/>
                </a:lnTo>
                <a:lnTo>
                  <a:pt x="10" y="3"/>
                </a:lnTo>
                <a:lnTo>
                  <a:pt x="8" y="5"/>
                </a:lnTo>
                <a:lnTo>
                  <a:pt x="4" y="8"/>
                </a:lnTo>
                <a:lnTo>
                  <a:pt x="2" y="9"/>
                </a:lnTo>
                <a:lnTo>
                  <a:pt x="1" y="12"/>
                </a:lnTo>
                <a:lnTo>
                  <a:pt x="0" y="14"/>
                </a:lnTo>
                <a:lnTo>
                  <a:pt x="0" y="17"/>
                </a:lnTo>
                <a:lnTo>
                  <a:pt x="10" y="18"/>
                </a:lnTo>
                <a:lnTo>
                  <a:pt x="10" y="16"/>
                </a:lnTo>
                <a:lnTo>
                  <a:pt x="11" y="16"/>
                </a:lnTo>
                <a:lnTo>
                  <a:pt x="11" y="15"/>
                </a:lnTo>
                <a:lnTo>
                  <a:pt x="12" y="14"/>
                </a:lnTo>
                <a:lnTo>
                  <a:pt x="13" y="13"/>
                </a:lnTo>
                <a:lnTo>
                  <a:pt x="15" y="12"/>
                </a:lnTo>
                <a:lnTo>
                  <a:pt x="18" y="10"/>
                </a:lnTo>
                <a:lnTo>
                  <a:pt x="21" y="9"/>
                </a:lnTo>
                <a:lnTo>
                  <a:pt x="22" y="6"/>
                </a:lnTo>
                <a:lnTo>
                  <a:pt x="23" y="4"/>
                </a:lnTo>
                <a:lnTo>
                  <a:pt x="24" y="2"/>
                </a:lnTo>
                <a:lnTo>
                  <a:pt x="24" y="0"/>
                </a:lnTo>
                <a:lnTo>
                  <a:pt x="1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3" name=""/>
          <p:cNvSpPr/>
          <p:nvPr/>
        </p:nvSpPr>
        <p:spPr>
          <a:xfrm>
            <a:off x="770040" y="219240"/>
            <a:ext cx="38160" cy="83880"/>
          </a:xfrm>
          <a:custGeom>
            <a:avLst/>
            <a:gdLst/>
            <a:ahLst/>
            <a:rect l="l" t="t" r="r" b="b"/>
            <a:pathLst>
              <a:path w="24" h="53">
                <a:moveTo>
                  <a:pt x="5" y="10"/>
                </a:moveTo>
                <a:lnTo>
                  <a:pt x="0" y="6"/>
                </a:lnTo>
                <a:lnTo>
                  <a:pt x="0" y="9"/>
                </a:lnTo>
                <a:lnTo>
                  <a:pt x="1" y="12"/>
                </a:lnTo>
                <a:lnTo>
                  <a:pt x="1" y="15"/>
                </a:lnTo>
                <a:lnTo>
                  <a:pt x="3" y="19"/>
                </a:lnTo>
                <a:lnTo>
                  <a:pt x="5" y="24"/>
                </a:lnTo>
                <a:lnTo>
                  <a:pt x="8" y="30"/>
                </a:lnTo>
                <a:lnTo>
                  <a:pt x="10" y="36"/>
                </a:lnTo>
                <a:lnTo>
                  <a:pt x="12" y="41"/>
                </a:lnTo>
                <a:lnTo>
                  <a:pt x="13" y="44"/>
                </a:lnTo>
                <a:lnTo>
                  <a:pt x="13" y="48"/>
                </a:lnTo>
                <a:lnTo>
                  <a:pt x="14" y="50"/>
                </a:lnTo>
                <a:lnTo>
                  <a:pt x="14" y="53"/>
                </a:lnTo>
                <a:lnTo>
                  <a:pt x="24" y="53"/>
                </a:lnTo>
                <a:lnTo>
                  <a:pt x="24" y="49"/>
                </a:lnTo>
                <a:lnTo>
                  <a:pt x="23" y="46"/>
                </a:lnTo>
                <a:lnTo>
                  <a:pt x="23" y="42"/>
                </a:lnTo>
                <a:lnTo>
                  <a:pt x="22" y="39"/>
                </a:lnTo>
                <a:lnTo>
                  <a:pt x="20" y="33"/>
                </a:lnTo>
                <a:lnTo>
                  <a:pt x="17" y="27"/>
                </a:lnTo>
                <a:lnTo>
                  <a:pt x="15" y="20"/>
                </a:lnTo>
                <a:lnTo>
                  <a:pt x="13" y="15"/>
                </a:lnTo>
                <a:lnTo>
                  <a:pt x="12" y="13"/>
                </a:lnTo>
                <a:lnTo>
                  <a:pt x="11" y="10"/>
                </a:lnTo>
                <a:lnTo>
                  <a:pt x="10" y="7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4" name=""/>
          <p:cNvSpPr/>
          <p:nvPr/>
        </p:nvSpPr>
        <p:spPr>
          <a:xfrm>
            <a:off x="747720" y="206280"/>
            <a:ext cx="3024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" y="0"/>
                </a:moveTo>
                <a:lnTo>
                  <a:pt x="0" y="8"/>
                </a:lnTo>
                <a:lnTo>
                  <a:pt x="2" y="11"/>
                </a:lnTo>
                <a:lnTo>
                  <a:pt x="7" y="14"/>
                </a:lnTo>
                <a:lnTo>
                  <a:pt x="9" y="15"/>
                </a:lnTo>
                <a:lnTo>
                  <a:pt x="13" y="16"/>
                </a:lnTo>
                <a:lnTo>
                  <a:pt x="15" y="18"/>
                </a:lnTo>
                <a:lnTo>
                  <a:pt x="19" y="18"/>
                </a:lnTo>
                <a:lnTo>
                  <a:pt x="19" y="8"/>
                </a:lnTo>
                <a:lnTo>
                  <a:pt x="18" y="8"/>
                </a:lnTo>
                <a:lnTo>
                  <a:pt x="16" y="7"/>
                </a:lnTo>
                <a:lnTo>
                  <a:pt x="15" y="6"/>
                </a:lnTo>
                <a:lnTo>
                  <a:pt x="13" y="5"/>
                </a:lnTo>
                <a:lnTo>
                  <a:pt x="8" y="3"/>
                </a:lnTo>
                <a:lnTo>
                  <a:pt x="7" y="1"/>
                </a:lnTo>
                <a:lnTo>
                  <a:pt x="5" y="9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5" name=""/>
          <p:cNvSpPr/>
          <p:nvPr/>
        </p:nvSpPr>
        <p:spPr>
          <a:xfrm>
            <a:off x="750960" y="19692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17" y="10"/>
                </a:moveTo>
                <a:lnTo>
                  <a:pt x="18" y="0"/>
                </a:lnTo>
                <a:lnTo>
                  <a:pt x="13" y="1"/>
                </a:lnTo>
                <a:lnTo>
                  <a:pt x="9" y="3"/>
                </a:lnTo>
                <a:lnTo>
                  <a:pt x="3" y="4"/>
                </a:lnTo>
                <a:lnTo>
                  <a:pt x="0" y="6"/>
                </a:lnTo>
                <a:lnTo>
                  <a:pt x="4" y="15"/>
                </a:lnTo>
                <a:lnTo>
                  <a:pt x="8" y="13"/>
                </a:lnTo>
                <a:lnTo>
                  <a:pt x="11" y="12"/>
                </a:lnTo>
                <a:lnTo>
                  <a:pt x="16" y="10"/>
                </a:lnTo>
                <a:lnTo>
                  <a:pt x="18" y="10"/>
                </a:lnTo>
                <a:lnTo>
                  <a:pt x="18" y="0"/>
                </a:lnTo>
                <a:lnTo>
                  <a:pt x="17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6" name=""/>
          <p:cNvSpPr/>
          <p:nvPr/>
        </p:nvSpPr>
        <p:spPr>
          <a:xfrm>
            <a:off x="777960" y="1969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7" name=""/>
          <p:cNvSpPr/>
          <p:nvPr/>
        </p:nvSpPr>
        <p:spPr>
          <a:xfrm>
            <a:off x="777960" y="1969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8" name=""/>
          <p:cNvSpPr/>
          <p:nvPr/>
        </p:nvSpPr>
        <p:spPr>
          <a:xfrm>
            <a:off x="777960" y="1969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39" name=""/>
          <p:cNvSpPr/>
          <p:nvPr/>
        </p:nvSpPr>
        <p:spPr>
          <a:xfrm>
            <a:off x="357120" y="-85680"/>
            <a:ext cx="128520" cy="61920"/>
          </a:xfrm>
          <a:custGeom>
            <a:avLst/>
            <a:gdLst/>
            <a:ahLst/>
            <a:rect l="l" t="t" r="r" b="b"/>
            <a:pathLst>
              <a:path w="81" h="39">
                <a:moveTo>
                  <a:pt x="10" y="39"/>
                </a:moveTo>
                <a:lnTo>
                  <a:pt x="10" y="39"/>
                </a:lnTo>
                <a:lnTo>
                  <a:pt x="10" y="37"/>
                </a:lnTo>
                <a:lnTo>
                  <a:pt x="10" y="35"/>
                </a:lnTo>
                <a:lnTo>
                  <a:pt x="11" y="35"/>
                </a:lnTo>
                <a:lnTo>
                  <a:pt x="12" y="33"/>
                </a:lnTo>
                <a:lnTo>
                  <a:pt x="13" y="32"/>
                </a:lnTo>
                <a:lnTo>
                  <a:pt x="14" y="30"/>
                </a:lnTo>
                <a:lnTo>
                  <a:pt x="15" y="29"/>
                </a:lnTo>
                <a:lnTo>
                  <a:pt x="16" y="28"/>
                </a:lnTo>
                <a:lnTo>
                  <a:pt x="20" y="26"/>
                </a:lnTo>
                <a:lnTo>
                  <a:pt x="24" y="24"/>
                </a:lnTo>
                <a:lnTo>
                  <a:pt x="29" y="22"/>
                </a:lnTo>
                <a:lnTo>
                  <a:pt x="34" y="20"/>
                </a:lnTo>
                <a:lnTo>
                  <a:pt x="46" y="17"/>
                </a:lnTo>
                <a:lnTo>
                  <a:pt x="58" y="15"/>
                </a:lnTo>
                <a:lnTo>
                  <a:pt x="70" y="12"/>
                </a:lnTo>
                <a:lnTo>
                  <a:pt x="81" y="8"/>
                </a:lnTo>
                <a:lnTo>
                  <a:pt x="78" y="0"/>
                </a:lnTo>
                <a:lnTo>
                  <a:pt x="67" y="2"/>
                </a:lnTo>
                <a:lnTo>
                  <a:pt x="56" y="5"/>
                </a:lnTo>
                <a:lnTo>
                  <a:pt x="44" y="8"/>
                </a:lnTo>
                <a:lnTo>
                  <a:pt x="31" y="11"/>
                </a:lnTo>
                <a:lnTo>
                  <a:pt x="25" y="13"/>
                </a:lnTo>
                <a:lnTo>
                  <a:pt x="20" y="15"/>
                </a:lnTo>
                <a:lnTo>
                  <a:pt x="15" y="17"/>
                </a:lnTo>
                <a:lnTo>
                  <a:pt x="10" y="21"/>
                </a:lnTo>
                <a:lnTo>
                  <a:pt x="8" y="22"/>
                </a:lnTo>
                <a:lnTo>
                  <a:pt x="6" y="24"/>
                </a:lnTo>
                <a:lnTo>
                  <a:pt x="4" y="26"/>
                </a:lnTo>
                <a:lnTo>
                  <a:pt x="2" y="28"/>
                </a:lnTo>
                <a:lnTo>
                  <a:pt x="2" y="31"/>
                </a:lnTo>
                <a:lnTo>
                  <a:pt x="1" y="34"/>
                </a:lnTo>
                <a:lnTo>
                  <a:pt x="0" y="36"/>
                </a:lnTo>
                <a:lnTo>
                  <a:pt x="0" y="39"/>
                </a:lnTo>
                <a:lnTo>
                  <a:pt x="10" y="3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0" name=""/>
          <p:cNvSpPr/>
          <p:nvPr/>
        </p:nvSpPr>
        <p:spPr>
          <a:xfrm>
            <a:off x="357120" y="-23760"/>
            <a:ext cx="30240" cy="25200"/>
          </a:xfrm>
          <a:custGeom>
            <a:avLst/>
            <a:gdLst/>
            <a:ahLst/>
            <a:rect l="l" t="t" r="r" b="b"/>
            <a:pathLst>
              <a:path w="19" h="16">
                <a:moveTo>
                  <a:pt x="19" y="12"/>
                </a:moveTo>
                <a:lnTo>
                  <a:pt x="17" y="9"/>
                </a:lnTo>
                <a:lnTo>
                  <a:pt x="16" y="7"/>
                </a:lnTo>
                <a:lnTo>
                  <a:pt x="13" y="4"/>
                </a:lnTo>
                <a:lnTo>
                  <a:pt x="12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3" y="9"/>
                </a:lnTo>
                <a:lnTo>
                  <a:pt x="5" y="10"/>
                </a:lnTo>
                <a:lnTo>
                  <a:pt x="9" y="14"/>
                </a:lnTo>
                <a:lnTo>
                  <a:pt x="10" y="16"/>
                </a:lnTo>
                <a:lnTo>
                  <a:pt x="9" y="12"/>
                </a:lnTo>
                <a:lnTo>
                  <a:pt x="19" y="1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1" name=""/>
          <p:cNvSpPr/>
          <p:nvPr/>
        </p:nvSpPr>
        <p:spPr>
          <a:xfrm>
            <a:off x="368280" y="-4680"/>
            <a:ext cx="97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2" name=""/>
          <p:cNvSpPr/>
          <p:nvPr/>
        </p:nvSpPr>
        <p:spPr>
          <a:xfrm>
            <a:off x="368280" y="-4680"/>
            <a:ext cx="19080" cy="30240"/>
          </a:xfrm>
          <a:custGeom>
            <a:avLst/>
            <a:gdLst/>
            <a:ahLst/>
            <a:rect l="l" t="t" r="r" b="b"/>
            <a:pathLst>
              <a:path w="12" h="19">
                <a:moveTo>
                  <a:pt x="5" y="19"/>
                </a:moveTo>
                <a:lnTo>
                  <a:pt x="12" y="13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5" y="1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3" name=""/>
          <p:cNvSpPr/>
          <p:nvPr/>
        </p:nvSpPr>
        <p:spPr>
          <a:xfrm>
            <a:off x="378000" y="9360"/>
            <a:ext cx="1440" cy="828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4" name=""/>
          <p:cNvSpPr/>
          <p:nvPr/>
        </p:nvSpPr>
        <p:spPr>
          <a:xfrm>
            <a:off x="331920" y="9360"/>
            <a:ext cx="46080" cy="44640"/>
          </a:xfrm>
          <a:custGeom>
            <a:avLst/>
            <a:gdLst/>
            <a:ahLst/>
            <a:rect l="l" t="t" r="r" b="b"/>
            <a:pathLst>
              <a:path w="29" h="28">
                <a:moveTo>
                  <a:pt x="18" y="24"/>
                </a:moveTo>
                <a:lnTo>
                  <a:pt x="15" y="18"/>
                </a:lnTo>
                <a:lnTo>
                  <a:pt x="12" y="18"/>
                </a:lnTo>
                <a:lnTo>
                  <a:pt x="11" y="17"/>
                </a:lnTo>
                <a:lnTo>
                  <a:pt x="12" y="16"/>
                </a:lnTo>
                <a:lnTo>
                  <a:pt x="12" y="15"/>
                </a:lnTo>
                <a:lnTo>
                  <a:pt x="14" y="14"/>
                </a:lnTo>
                <a:lnTo>
                  <a:pt x="16" y="12"/>
                </a:lnTo>
                <a:lnTo>
                  <a:pt x="18" y="11"/>
                </a:lnTo>
                <a:lnTo>
                  <a:pt x="21" y="10"/>
                </a:lnTo>
                <a:lnTo>
                  <a:pt x="24" y="10"/>
                </a:lnTo>
                <a:lnTo>
                  <a:pt x="26" y="10"/>
                </a:lnTo>
                <a:lnTo>
                  <a:pt x="29" y="10"/>
                </a:lnTo>
                <a:lnTo>
                  <a:pt x="29" y="0"/>
                </a:lnTo>
                <a:lnTo>
                  <a:pt x="25" y="0"/>
                </a:lnTo>
                <a:lnTo>
                  <a:pt x="22" y="1"/>
                </a:lnTo>
                <a:lnTo>
                  <a:pt x="18" y="2"/>
                </a:lnTo>
                <a:lnTo>
                  <a:pt x="15" y="3"/>
                </a:lnTo>
                <a:lnTo>
                  <a:pt x="12" y="3"/>
                </a:lnTo>
                <a:lnTo>
                  <a:pt x="9" y="5"/>
                </a:lnTo>
                <a:lnTo>
                  <a:pt x="6" y="7"/>
                </a:lnTo>
                <a:lnTo>
                  <a:pt x="4" y="9"/>
                </a:lnTo>
                <a:lnTo>
                  <a:pt x="2" y="10"/>
                </a:lnTo>
                <a:lnTo>
                  <a:pt x="1" y="14"/>
                </a:lnTo>
                <a:lnTo>
                  <a:pt x="0" y="17"/>
                </a:lnTo>
                <a:lnTo>
                  <a:pt x="1" y="20"/>
                </a:lnTo>
                <a:lnTo>
                  <a:pt x="3" y="23"/>
                </a:lnTo>
                <a:lnTo>
                  <a:pt x="5" y="25"/>
                </a:lnTo>
                <a:lnTo>
                  <a:pt x="8" y="27"/>
                </a:lnTo>
                <a:lnTo>
                  <a:pt x="12" y="28"/>
                </a:lnTo>
                <a:lnTo>
                  <a:pt x="8" y="24"/>
                </a:lnTo>
                <a:lnTo>
                  <a:pt x="18" y="2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5" name=""/>
          <p:cNvSpPr/>
          <p:nvPr/>
        </p:nvSpPr>
        <p:spPr>
          <a:xfrm>
            <a:off x="344520" y="475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6" name=""/>
          <p:cNvSpPr/>
          <p:nvPr/>
        </p:nvSpPr>
        <p:spPr>
          <a:xfrm>
            <a:off x="344520" y="47520"/>
            <a:ext cx="15840" cy="25560"/>
          </a:xfrm>
          <a:custGeom>
            <a:avLst/>
            <a:gdLst/>
            <a:ahLst/>
            <a:rect l="l" t="t" r="r" b="b"/>
            <a:pathLst>
              <a:path w="10" h="16">
                <a:moveTo>
                  <a:pt x="1" y="16"/>
                </a:moveTo>
                <a:lnTo>
                  <a:pt x="10" y="13"/>
                </a:lnTo>
                <a:lnTo>
                  <a:pt x="10" y="0"/>
                </a:lnTo>
                <a:lnTo>
                  <a:pt x="0" y="0"/>
                </a:lnTo>
                <a:lnTo>
                  <a:pt x="0" y="13"/>
                </a:lnTo>
                <a:lnTo>
                  <a:pt x="1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7" name=""/>
          <p:cNvSpPr/>
          <p:nvPr/>
        </p:nvSpPr>
        <p:spPr>
          <a:xfrm>
            <a:off x="347760" y="68400"/>
            <a:ext cx="612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0" y="3"/>
                </a:moveTo>
                <a:lnTo>
                  <a:pt x="4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8" name=""/>
          <p:cNvSpPr/>
          <p:nvPr/>
        </p:nvSpPr>
        <p:spPr>
          <a:xfrm>
            <a:off x="347760" y="61920"/>
            <a:ext cx="152280" cy="65160"/>
          </a:xfrm>
          <a:custGeom>
            <a:avLst/>
            <a:gdLst/>
            <a:ahLst/>
            <a:rect l="l" t="t" r="r" b="b"/>
            <a:pathLst>
              <a:path w="96" h="41">
                <a:moveTo>
                  <a:pt x="96" y="31"/>
                </a:moveTo>
                <a:lnTo>
                  <a:pt x="96" y="31"/>
                </a:lnTo>
                <a:lnTo>
                  <a:pt x="90" y="29"/>
                </a:lnTo>
                <a:lnTo>
                  <a:pt x="84" y="28"/>
                </a:lnTo>
                <a:lnTo>
                  <a:pt x="77" y="26"/>
                </a:lnTo>
                <a:lnTo>
                  <a:pt x="71" y="24"/>
                </a:lnTo>
                <a:lnTo>
                  <a:pt x="59" y="22"/>
                </a:lnTo>
                <a:lnTo>
                  <a:pt x="47" y="19"/>
                </a:lnTo>
                <a:lnTo>
                  <a:pt x="41" y="18"/>
                </a:lnTo>
                <a:lnTo>
                  <a:pt x="36" y="16"/>
                </a:lnTo>
                <a:lnTo>
                  <a:pt x="30" y="14"/>
                </a:lnTo>
                <a:lnTo>
                  <a:pt x="25" y="12"/>
                </a:lnTo>
                <a:lnTo>
                  <a:pt x="20" y="10"/>
                </a:lnTo>
                <a:lnTo>
                  <a:pt x="15" y="7"/>
                </a:lnTo>
                <a:lnTo>
                  <a:pt x="14" y="5"/>
                </a:lnTo>
                <a:lnTo>
                  <a:pt x="11" y="4"/>
                </a:lnTo>
                <a:lnTo>
                  <a:pt x="9" y="2"/>
                </a:lnTo>
                <a:lnTo>
                  <a:pt x="8" y="0"/>
                </a:lnTo>
                <a:lnTo>
                  <a:pt x="0" y="7"/>
                </a:lnTo>
                <a:lnTo>
                  <a:pt x="2" y="10"/>
                </a:lnTo>
                <a:lnTo>
                  <a:pt x="4" y="12"/>
                </a:lnTo>
                <a:lnTo>
                  <a:pt x="7" y="13"/>
                </a:lnTo>
                <a:lnTo>
                  <a:pt x="10" y="16"/>
                </a:lnTo>
                <a:lnTo>
                  <a:pt x="15" y="18"/>
                </a:lnTo>
                <a:lnTo>
                  <a:pt x="21" y="22"/>
                </a:lnTo>
                <a:lnTo>
                  <a:pt x="27" y="24"/>
                </a:lnTo>
                <a:lnTo>
                  <a:pt x="33" y="26"/>
                </a:lnTo>
                <a:lnTo>
                  <a:pt x="38" y="28"/>
                </a:lnTo>
                <a:lnTo>
                  <a:pt x="44" y="29"/>
                </a:lnTo>
                <a:lnTo>
                  <a:pt x="57" y="32"/>
                </a:lnTo>
                <a:lnTo>
                  <a:pt x="69" y="35"/>
                </a:lnTo>
                <a:lnTo>
                  <a:pt x="75" y="36"/>
                </a:lnTo>
                <a:lnTo>
                  <a:pt x="81" y="37"/>
                </a:lnTo>
                <a:lnTo>
                  <a:pt x="87" y="39"/>
                </a:lnTo>
                <a:lnTo>
                  <a:pt x="93" y="41"/>
                </a:lnTo>
                <a:lnTo>
                  <a:pt x="96" y="3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49" name=""/>
          <p:cNvSpPr/>
          <p:nvPr/>
        </p:nvSpPr>
        <p:spPr>
          <a:xfrm>
            <a:off x="495360" y="112680"/>
            <a:ext cx="39600" cy="61920"/>
          </a:xfrm>
          <a:custGeom>
            <a:avLst/>
            <a:gdLst/>
            <a:ahLst/>
            <a:rect l="l" t="t" r="r" b="b"/>
            <a:pathLst>
              <a:path w="25" h="39">
                <a:moveTo>
                  <a:pt x="25" y="34"/>
                </a:moveTo>
                <a:lnTo>
                  <a:pt x="25" y="34"/>
                </a:lnTo>
                <a:lnTo>
                  <a:pt x="24" y="32"/>
                </a:lnTo>
                <a:lnTo>
                  <a:pt x="23" y="30"/>
                </a:lnTo>
                <a:lnTo>
                  <a:pt x="22" y="28"/>
                </a:lnTo>
                <a:lnTo>
                  <a:pt x="22" y="27"/>
                </a:lnTo>
                <a:lnTo>
                  <a:pt x="21" y="21"/>
                </a:lnTo>
                <a:lnTo>
                  <a:pt x="19" y="17"/>
                </a:lnTo>
                <a:lnTo>
                  <a:pt x="19" y="14"/>
                </a:lnTo>
                <a:lnTo>
                  <a:pt x="17" y="12"/>
                </a:lnTo>
                <a:lnTo>
                  <a:pt x="16" y="9"/>
                </a:lnTo>
                <a:lnTo>
                  <a:pt x="15" y="7"/>
                </a:lnTo>
                <a:lnTo>
                  <a:pt x="12" y="5"/>
                </a:lnTo>
                <a:lnTo>
                  <a:pt x="9" y="2"/>
                </a:lnTo>
                <a:lnTo>
                  <a:pt x="7" y="0"/>
                </a:lnTo>
                <a:lnTo>
                  <a:pt x="3" y="0"/>
                </a:lnTo>
                <a:lnTo>
                  <a:pt x="0" y="9"/>
                </a:lnTo>
                <a:lnTo>
                  <a:pt x="1" y="10"/>
                </a:lnTo>
                <a:lnTo>
                  <a:pt x="3" y="11"/>
                </a:lnTo>
                <a:lnTo>
                  <a:pt x="5" y="12"/>
                </a:lnTo>
                <a:lnTo>
                  <a:pt x="6" y="13"/>
                </a:lnTo>
                <a:lnTo>
                  <a:pt x="7" y="14"/>
                </a:lnTo>
                <a:lnTo>
                  <a:pt x="8" y="16"/>
                </a:lnTo>
                <a:lnTo>
                  <a:pt x="8" y="18"/>
                </a:lnTo>
                <a:lnTo>
                  <a:pt x="9" y="20"/>
                </a:lnTo>
                <a:lnTo>
                  <a:pt x="10" y="24"/>
                </a:lnTo>
                <a:lnTo>
                  <a:pt x="12" y="28"/>
                </a:lnTo>
                <a:lnTo>
                  <a:pt x="13" y="31"/>
                </a:lnTo>
                <a:lnTo>
                  <a:pt x="14" y="34"/>
                </a:lnTo>
                <a:lnTo>
                  <a:pt x="15" y="36"/>
                </a:lnTo>
                <a:lnTo>
                  <a:pt x="16" y="39"/>
                </a:lnTo>
                <a:lnTo>
                  <a:pt x="25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0" name=""/>
          <p:cNvSpPr/>
          <p:nvPr/>
        </p:nvSpPr>
        <p:spPr>
          <a:xfrm>
            <a:off x="522360" y="165240"/>
            <a:ext cx="96840" cy="31680"/>
          </a:xfrm>
          <a:custGeom>
            <a:avLst/>
            <a:gdLst/>
            <a:ahLst/>
            <a:rect l="l" t="t" r="r" b="b"/>
            <a:pathLst>
              <a:path w="61" h="20">
                <a:moveTo>
                  <a:pt x="61" y="9"/>
                </a:moveTo>
                <a:lnTo>
                  <a:pt x="61" y="9"/>
                </a:lnTo>
                <a:lnTo>
                  <a:pt x="56" y="9"/>
                </a:lnTo>
                <a:lnTo>
                  <a:pt x="48" y="9"/>
                </a:lnTo>
                <a:lnTo>
                  <a:pt x="39" y="8"/>
                </a:lnTo>
                <a:lnTo>
                  <a:pt x="30" y="6"/>
                </a:lnTo>
                <a:lnTo>
                  <a:pt x="22" y="4"/>
                </a:lnTo>
                <a:lnTo>
                  <a:pt x="14" y="2"/>
                </a:lnTo>
                <a:lnTo>
                  <a:pt x="11" y="1"/>
                </a:lnTo>
                <a:lnTo>
                  <a:pt x="9" y="1"/>
                </a:lnTo>
                <a:lnTo>
                  <a:pt x="8" y="0"/>
                </a:lnTo>
                <a:lnTo>
                  <a:pt x="9" y="0"/>
                </a:lnTo>
                <a:lnTo>
                  <a:pt x="0" y="6"/>
                </a:lnTo>
                <a:lnTo>
                  <a:pt x="2" y="8"/>
                </a:lnTo>
                <a:lnTo>
                  <a:pt x="5" y="9"/>
                </a:lnTo>
                <a:lnTo>
                  <a:pt x="8" y="10"/>
                </a:lnTo>
                <a:lnTo>
                  <a:pt x="11" y="12"/>
                </a:lnTo>
                <a:lnTo>
                  <a:pt x="19" y="14"/>
                </a:lnTo>
                <a:lnTo>
                  <a:pt x="29" y="16"/>
                </a:lnTo>
                <a:lnTo>
                  <a:pt x="38" y="17"/>
                </a:lnTo>
                <a:lnTo>
                  <a:pt x="47" y="19"/>
                </a:lnTo>
                <a:lnTo>
                  <a:pt x="55" y="20"/>
                </a:lnTo>
                <a:lnTo>
                  <a:pt x="61" y="20"/>
                </a:lnTo>
                <a:lnTo>
                  <a:pt x="61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1" name=""/>
          <p:cNvSpPr/>
          <p:nvPr/>
        </p:nvSpPr>
        <p:spPr>
          <a:xfrm>
            <a:off x="619200" y="142920"/>
            <a:ext cx="46080" cy="54000"/>
          </a:xfrm>
          <a:custGeom>
            <a:avLst/>
            <a:gdLst/>
            <a:ahLst/>
            <a:rect l="l" t="t" r="r" b="b"/>
            <a:pathLst>
              <a:path w="29" h="34">
                <a:moveTo>
                  <a:pt x="24" y="0"/>
                </a:moveTo>
                <a:lnTo>
                  <a:pt x="18" y="5"/>
                </a:lnTo>
                <a:lnTo>
                  <a:pt x="18" y="7"/>
                </a:lnTo>
                <a:lnTo>
                  <a:pt x="18" y="9"/>
                </a:lnTo>
                <a:lnTo>
                  <a:pt x="17" y="11"/>
                </a:lnTo>
                <a:lnTo>
                  <a:pt x="17" y="13"/>
                </a:lnTo>
                <a:lnTo>
                  <a:pt x="17" y="15"/>
                </a:lnTo>
                <a:lnTo>
                  <a:pt x="16" y="16"/>
                </a:lnTo>
                <a:lnTo>
                  <a:pt x="15" y="17"/>
                </a:lnTo>
                <a:lnTo>
                  <a:pt x="14" y="19"/>
                </a:lnTo>
                <a:lnTo>
                  <a:pt x="13" y="20"/>
                </a:lnTo>
                <a:lnTo>
                  <a:pt x="11" y="21"/>
                </a:lnTo>
                <a:lnTo>
                  <a:pt x="10" y="22"/>
                </a:lnTo>
                <a:lnTo>
                  <a:pt x="9" y="23"/>
                </a:lnTo>
                <a:lnTo>
                  <a:pt x="7" y="23"/>
                </a:lnTo>
                <a:lnTo>
                  <a:pt x="4" y="23"/>
                </a:lnTo>
                <a:lnTo>
                  <a:pt x="3" y="23"/>
                </a:lnTo>
                <a:lnTo>
                  <a:pt x="0" y="23"/>
                </a:lnTo>
                <a:lnTo>
                  <a:pt x="0" y="34"/>
                </a:lnTo>
                <a:lnTo>
                  <a:pt x="3" y="34"/>
                </a:lnTo>
                <a:lnTo>
                  <a:pt x="7" y="33"/>
                </a:lnTo>
                <a:lnTo>
                  <a:pt x="10" y="33"/>
                </a:lnTo>
                <a:lnTo>
                  <a:pt x="12" y="32"/>
                </a:lnTo>
                <a:lnTo>
                  <a:pt x="16" y="30"/>
                </a:lnTo>
                <a:lnTo>
                  <a:pt x="17" y="29"/>
                </a:lnTo>
                <a:lnTo>
                  <a:pt x="20" y="27"/>
                </a:lnTo>
                <a:lnTo>
                  <a:pt x="22" y="25"/>
                </a:lnTo>
                <a:lnTo>
                  <a:pt x="24" y="23"/>
                </a:lnTo>
                <a:lnTo>
                  <a:pt x="25" y="21"/>
                </a:lnTo>
                <a:lnTo>
                  <a:pt x="26" y="18"/>
                </a:lnTo>
                <a:lnTo>
                  <a:pt x="27" y="16"/>
                </a:lnTo>
                <a:lnTo>
                  <a:pt x="28" y="13"/>
                </a:lnTo>
                <a:lnTo>
                  <a:pt x="29" y="10"/>
                </a:lnTo>
                <a:lnTo>
                  <a:pt x="29" y="8"/>
                </a:lnTo>
                <a:lnTo>
                  <a:pt x="29" y="5"/>
                </a:lnTo>
                <a:lnTo>
                  <a:pt x="24" y="9"/>
                </a:lnTo>
                <a:lnTo>
                  <a:pt x="2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2" name=""/>
          <p:cNvSpPr/>
          <p:nvPr/>
        </p:nvSpPr>
        <p:spPr>
          <a:xfrm>
            <a:off x="655560" y="142920"/>
            <a:ext cx="73080" cy="58680"/>
          </a:xfrm>
          <a:custGeom>
            <a:avLst/>
            <a:gdLst/>
            <a:ahLst/>
            <a:rect l="l" t="t" r="r" b="b"/>
            <a:pathLst>
              <a:path w="46" h="37">
                <a:moveTo>
                  <a:pt x="46" y="28"/>
                </a:moveTo>
                <a:lnTo>
                  <a:pt x="46" y="27"/>
                </a:lnTo>
                <a:lnTo>
                  <a:pt x="44" y="27"/>
                </a:lnTo>
                <a:lnTo>
                  <a:pt x="42" y="25"/>
                </a:lnTo>
                <a:lnTo>
                  <a:pt x="41" y="24"/>
                </a:lnTo>
                <a:lnTo>
                  <a:pt x="39" y="23"/>
                </a:lnTo>
                <a:lnTo>
                  <a:pt x="35" y="18"/>
                </a:lnTo>
                <a:lnTo>
                  <a:pt x="32" y="14"/>
                </a:lnTo>
                <a:lnTo>
                  <a:pt x="29" y="10"/>
                </a:lnTo>
                <a:lnTo>
                  <a:pt x="27" y="9"/>
                </a:lnTo>
                <a:lnTo>
                  <a:pt x="23" y="6"/>
                </a:lnTo>
                <a:lnTo>
                  <a:pt x="19" y="4"/>
                </a:lnTo>
                <a:lnTo>
                  <a:pt x="16" y="2"/>
                </a:lnTo>
                <a:lnTo>
                  <a:pt x="11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4" y="10"/>
                </a:lnTo>
                <a:lnTo>
                  <a:pt x="9" y="10"/>
                </a:lnTo>
                <a:lnTo>
                  <a:pt x="12" y="11"/>
                </a:lnTo>
                <a:lnTo>
                  <a:pt x="15" y="13"/>
                </a:lnTo>
                <a:lnTo>
                  <a:pt x="18" y="15"/>
                </a:lnTo>
                <a:lnTo>
                  <a:pt x="20" y="16"/>
                </a:lnTo>
                <a:lnTo>
                  <a:pt x="22" y="17"/>
                </a:lnTo>
                <a:lnTo>
                  <a:pt x="24" y="20"/>
                </a:lnTo>
                <a:lnTo>
                  <a:pt x="28" y="24"/>
                </a:lnTo>
                <a:lnTo>
                  <a:pt x="31" y="29"/>
                </a:lnTo>
                <a:lnTo>
                  <a:pt x="34" y="31"/>
                </a:lnTo>
                <a:lnTo>
                  <a:pt x="36" y="33"/>
                </a:lnTo>
                <a:lnTo>
                  <a:pt x="39" y="35"/>
                </a:lnTo>
                <a:lnTo>
                  <a:pt x="42" y="37"/>
                </a:lnTo>
                <a:lnTo>
                  <a:pt x="46" y="2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3" name=""/>
          <p:cNvSpPr/>
          <p:nvPr/>
        </p:nvSpPr>
        <p:spPr>
          <a:xfrm>
            <a:off x="722160" y="187200"/>
            <a:ext cx="57240" cy="27000"/>
          </a:xfrm>
          <a:custGeom>
            <a:avLst/>
            <a:gdLst/>
            <a:ahLst/>
            <a:rect l="l" t="t" r="r" b="b"/>
            <a:pathLst>
              <a:path w="36" h="17">
                <a:moveTo>
                  <a:pt x="36" y="6"/>
                </a:moveTo>
                <a:lnTo>
                  <a:pt x="36" y="6"/>
                </a:lnTo>
                <a:lnTo>
                  <a:pt x="32" y="6"/>
                </a:lnTo>
                <a:lnTo>
                  <a:pt x="24" y="6"/>
                </a:lnTo>
                <a:lnTo>
                  <a:pt x="18" y="5"/>
                </a:lnTo>
                <a:lnTo>
                  <a:pt x="13" y="3"/>
                </a:lnTo>
                <a:lnTo>
                  <a:pt x="8" y="2"/>
                </a:lnTo>
                <a:lnTo>
                  <a:pt x="3" y="0"/>
                </a:lnTo>
                <a:lnTo>
                  <a:pt x="0" y="10"/>
                </a:lnTo>
                <a:lnTo>
                  <a:pt x="5" y="12"/>
                </a:lnTo>
                <a:lnTo>
                  <a:pt x="11" y="13"/>
                </a:lnTo>
                <a:lnTo>
                  <a:pt x="17" y="14"/>
                </a:lnTo>
                <a:lnTo>
                  <a:pt x="22" y="15"/>
                </a:lnTo>
                <a:lnTo>
                  <a:pt x="31" y="16"/>
                </a:lnTo>
                <a:lnTo>
                  <a:pt x="35" y="17"/>
                </a:lnTo>
                <a:lnTo>
                  <a:pt x="34" y="17"/>
                </a:lnTo>
                <a:lnTo>
                  <a:pt x="36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4" name=""/>
          <p:cNvSpPr/>
          <p:nvPr/>
        </p:nvSpPr>
        <p:spPr>
          <a:xfrm>
            <a:off x="776160" y="196920"/>
            <a:ext cx="74880" cy="31680"/>
          </a:xfrm>
          <a:custGeom>
            <a:avLst/>
            <a:gdLst/>
            <a:ahLst/>
            <a:rect l="l" t="t" r="r" b="b"/>
            <a:pathLst>
              <a:path w="47" h="20">
                <a:moveTo>
                  <a:pt x="47" y="10"/>
                </a:moveTo>
                <a:lnTo>
                  <a:pt x="43" y="10"/>
                </a:lnTo>
                <a:lnTo>
                  <a:pt x="42" y="10"/>
                </a:lnTo>
                <a:lnTo>
                  <a:pt x="40" y="10"/>
                </a:lnTo>
                <a:lnTo>
                  <a:pt x="37" y="10"/>
                </a:lnTo>
                <a:lnTo>
                  <a:pt x="35" y="10"/>
                </a:lnTo>
                <a:lnTo>
                  <a:pt x="31" y="8"/>
                </a:lnTo>
                <a:lnTo>
                  <a:pt x="26" y="6"/>
                </a:lnTo>
                <a:lnTo>
                  <a:pt x="19" y="4"/>
                </a:lnTo>
                <a:lnTo>
                  <a:pt x="14" y="3"/>
                </a:lnTo>
                <a:lnTo>
                  <a:pt x="8" y="1"/>
                </a:lnTo>
                <a:lnTo>
                  <a:pt x="2" y="0"/>
                </a:lnTo>
                <a:lnTo>
                  <a:pt x="0" y="10"/>
                </a:lnTo>
                <a:lnTo>
                  <a:pt x="6" y="10"/>
                </a:lnTo>
                <a:lnTo>
                  <a:pt x="11" y="12"/>
                </a:lnTo>
                <a:lnTo>
                  <a:pt x="17" y="14"/>
                </a:lnTo>
                <a:lnTo>
                  <a:pt x="22" y="16"/>
                </a:lnTo>
                <a:lnTo>
                  <a:pt x="28" y="17"/>
                </a:lnTo>
                <a:lnTo>
                  <a:pt x="33" y="19"/>
                </a:lnTo>
                <a:lnTo>
                  <a:pt x="36" y="19"/>
                </a:lnTo>
                <a:lnTo>
                  <a:pt x="39" y="20"/>
                </a:lnTo>
                <a:lnTo>
                  <a:pt x="42" y="20"/>
                </a:lnTo>
                <a:lnTo>
                  <a:pt x="44" y="20"/>
                </a:lnTo>
                <a:lnTo>
                  <a:pt x="41" y="19"/>
                </a:lnTo>
                <a:lnTo>
                  <a:pt x="47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5" name=""/>
          <p:cNvSpPr/>
          <p:nvPr/>
        </p:nvSpPr>
        <p:spPr>
          <a:xfrm>
            <a:off x="839880" y="216000"/>
            <a:ext cx="77760" cy="91800"/>
          </a:xfrm>
          <a:custGeom>
            <a:avLst/>
            <a:gdLst/>
            <a:ahLst/>
            <a:rect l="l" t="t" r="r" b="b"/>
            <a:pathLst>
              <a:path w="49" h="58">
                <a:moveTo>
                  <a:pt x="49" y="53"/>
                </a:moveTo>
                <a:lnTo>
                  <a:pt x="49" y="53"/>
                </a:lnTo>
                <a:lnTo>
                  <a:pt x="43" y="45"/>
                </a:lnTo>
                <a:lnTo>
                  <a:pt x="39" y="39"/>
                </a:lnTo>
                <a:lnTo>
                  <a:pt x="36" y="32"/>
                </a:lnTo>
                <a:lnTo>
                  <a:pt x="31" y="25"/>
                </a:lnTo>
                <a:lnTo>
                  <a:pt x="29" y="22"/>
                </a:lnTo>
                <a:lnTo>
                  <a:pt x="26" y="18"/>
                </a:lnTo>
                <a:lnTo>
                  <a:pt x="23" y="15"/>
                </a:lnTo>
                <a:lnTo>
                  <a:pt x="21" y="12"/>
                </a:lnTo>
                <a:lnTo>
                  <a:pt x="17" y="9"/>
                </a:lnTo>
                <a:lnTo>
                  <a:pt x="14" y="6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7" y="14"/>
                </a:lnTo>
                <a:lnTo>
                  <a:pt x="10" y="15"/>
                </a:lnTo>
                <a:lnTo>
                  <a:pt x="13" y="19"/>
                </a:lnTo>
                <a:lnTo>
                  <a:pt x="15" y="22"/>
                </a:lnTo>
                <a:lnTo>
                  <a:pt x="18" y="24"/>
                </a:lnTo>
                <a:lnTo>
                  <a:pt x="21" y="28"/>
                </a:lnTo>
                <a:lnTo>
                  <a:pt x="22" y="30"/>
                </a:lnTo>
                <a:lnTo>
                  <a:pt x="27" y="37"/>
                </a:lnTo>
                <a:lnTo>
                  <a:pt x="31" y="43"/>
                </a:lnTo>
                <a:lnTo>
                  <a:pt x="35" y="50"/>
                </a:lnTo>
                <a:lnTo>
                  <a:pt x="40" y="58"/>
                </a:lnTo>
                <a:lnTo>
                  <a:pt x="49" y="5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6" name=""/>
          <p:cNvSpPr/>
          <p:nvPr/>
        </p:nvSpPr>
        <p:spPr>
          <a:xfrm>
            <a:off x="906480" y="298440"/>
            <a:ext cx="36360" cy="1764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1"/>
                </a:moveTo>
                <a:lnTo>
                  <a:pt x="23" y="1"/>
                </a:lnTo>
                <a:lnTo>
                  <a:pt x="20" y="0"/>
                </a:lnTo>
                <a:lnTo>
                  <a:pt x="17" y="0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8" y="1"/>
                </a:lnTo>
                <a:lnTo>
                  <a:pt x="0" y="7"/>
                </a:lnTo>
                <a:lnTo>
                  <a:pt x="1" y="8"/>
                </a:lnTo>
                <a:lnTo>
                  <a:pt x="2" y="9"/>
                </a:lnTo>
                <a:lnTo>
                  <a:pt x="5" y="10"/>
                </a:lnTo>
                <a:lnTo>
                  <a:pt x="7" y="11"/>
                </a:lnTo>
                <a:lnTo>
                  <a:pt x="10" y="11"/>
                </a:lnTo>
                <a:lnTo>
                  <a:pt x="13" y="11"/>
                </a:lnTo>
                <a:lnTo>
                  <a:pt x="15" y="10"/>
                </a:lnTo>
                <a:lnTo>
                  <a:pt x="18" y="10"/>
                </a:lnTo>
                <a:lnTo>
                  <a:pt x="20" y="10"/>
                </a:lnTo>
                <a:lnTo>
                  <a:pt x="23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7" name=""/>
          <p:cNvSpPr/>
          <p:nvPr/>
        </p:nvSpPr>
        <p:spPr>
          <a:xfrm>
            <a:off x="938160" y="299880"/>
            <a:ext cx="69840" cy="44640"/>
          </a:xfrm>
          <a:custGeom>
            <a:avLst/>
            <a:gdLst/>
            <a:ahLst/>
            <a:rect l="l" t="t" r="r" b="b"/>
            <a:pathLst>
              <a:path w="44" h="28">
                <a:moveTo>
                  <a:pt x="44" y="25"/>
                </a:moveTo>
                <a:lnTo>
                  <a:pt x="41" y="18"/>
                </a:lnTo>
                <a:lnTo>
                  <a:pt x="38" y="17"/>
                </a:lnTo>
                <a:lnTo>
                  <a:pt x="36" y="16"/>
                </a:lnTo>
                <a:lnTo>
                  <a:pt x="34" y="15"/>
                </a:lnTo>
                <a:lnTo>
                  <a:pt x="31" y="14"/>
                </a:lnTo>
                <a:lnTo>
                  <a:pt x="28" y="13"/>
                </a:lnTo>
                <a:lnTo>
                  <a:pt x="23" y="10"/>
                </a:lnTo>
                <a:lnTo>
                  <a:pt x="19" y="7"/>
                </a:lnTo>
                <a:lnTo>
                  <a:pt x="15" y="5"/>
                </a:lnTo>
                <a:lnTo>
                  <a:pt x="9" y="2"/>
                </a:lnTo>
                <a:lnTo>
                  <a:pt x="3" y="0"/>
                </a:lnTo>
                <a:lnTo>
                  <a:pt x="0" y="9"/>
                </a:lnTo>
                <a:lnTo>
                  <a:pt x="5" y="11"/>
                </a:lnTo>
                <a:lnTo>
                  <a:pt x="9" y="14"/>
                </a:lnTo>
                <a:lnTo>
                  <a:pt x="14" y="15"/>
                </a:lnTo>
                <a:lnTo>
                  <a:pt x="17" y="19"/>
                </a:lnTo>
                <a:lnTo>
                  <a:pt x="22" y="21"/>
                </a:lnTo>
                <a:lnTo>
                  <a:pt x="27" y="23"/>
                </a:lnTo>
                <a:lnTo>
                  <a:pt x="30" y="25"/>
                </a:lnTo>
                <a:lnTo>
                  <a:pt x="32" y="26"/>
                </a:lnTo>
                <a:lnTo>
                  <a:pt x="36" y="27"/>
                </a:lnTo>
                <a:lnTo>
                  <a:pt x="38" y="28"/>
                </a:lnTo>
                <a:lnTo>
                  <a:pt x="35" y="21"/>
                </a:lnTo>
                <a:lnTo>
                  <a:pt x="44" y="2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8" name=""/>
          <p:cNvSpPr/>
          <p:nvPr/>
        </p:nvSpPr>
        <p:spPr>
          <a:xfrm>
            <a:off x="990720" y="333360"/>
            <a:ext cx="69840" cy="61920"/>
          </a:xfrm>
          <a:custGeom>
            <a:avLst/>
            <a:gdLst/>
            <a:ahLst/>
            <a:rect l="l" t="t" r="r" b="b"/>
            <a:pathLst>
              <a:path w="44" h="39">
                <a:moveTo>
                  <a:pt x="44" y="35"/>
                </a:moveTo>
                <a:lnTo>
                  <a:pt x="41" y="29"/>
                </a:lnTo>
                <a:lnTo>
                  <a:pt x="34" y="27"/>
                </a:lnTo>
                <a:lnTo>
                  <a:pt x="27" y="25"/>
                </a:lnTo>
                <a:lnTo>
                  <a:pt x="24" y="24"/>
                </a:lnTo>
                <a:lnTo>
                  <a:pt x="21" y="22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3" y="16"/>
                </a:lnTo>
                <a:lnTo>
                  <a:pt x="11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0"/>
                </a:lnTo>
                <a:lnTo>
                  <a:pt x="9" y="9"/>
                </a:lnTo>
                <a:lnTo>
                  <a:pt x="10" y="7"/>
                </a:lnTo>
                <a:lnTo>
                  <a:pt x="11" y="4"/>
                </a:lnTo>
                <a:lnTo>
                  <a:pt x="1" y="0"/>
                </a:ln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0" y="17"/>
                </a:lnTo>
                <a:lnTo>
                  <a:pt x="2" y="20"/>
                </a:lnTo>
                <a:lnTo>
                  <a:pt x="5" y="23"/>
                </a:lnTo>
                <a:lnTo>
                  <a:pt x="7" y="25"/>
                </a:lnTo>
                <a:lnTo>
                  <a:pt x="10" y="27"/>
                </a:lnTo>
                <a:lnTo>
                  <a:pt x="14" y="30"/>
                </a:lnTo>
                <a:lnTo>
                  <a:pt x="17" y="32"/>
                </a:lnTo>
                <a:lnTo>
                  <a:pt x="20" y="33"/>
                </a:lnTo>
                <a:lnTo>
                  <a:pt x="24" y="34"/>
                </a:lnTo>
                <a:lnTo>
                  <a:pt x="31" y="37"/>
                </a:lnTo>
                <a:lnTo>
                  <a:pt x="38" y="39"/>
                </a:lnTo>
                <a:lnTo>
                  <a:pt x="34" y="33"/>
                </a:lnTo>
                <a:lnTo>
                  <a:pt x="44" y="3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59" name=""/>
          <p:cNvSpPr/>
          <p:nvPr/>
        </p:nvSpPr>
        <p:spPr>
          <a:xfrm>
            <a:off x="1041480" y="385920"/>
            <a:ext cx="61920" cy="72720"/>
          </a:xfrm>
          <a:custGeom>
            <a:avLst/>
            <a:gdLst/>
            <a:ahLst/>
            <a:rect l="l" t="t" r="r" b="b"/>
            <a:pathLst>
              <a:path w="39" h="46">
                <a:moveTo>
                  <a:pt x="39" y="36"/>
                </a:moveTo>
                <a:lnTo>
                  <a:pt x="39" y="36"/>
                </a:lnTo>
                <a:lnTo>
                  <a:pt x="35" y="36"/>
                </a:lnTo>
                <a:lnTo>
                  <a:pt x="30" y="36"/>
                </a:lnTo>
                <a:lnTo>
                  <a:pt x="26" y="35"/>
                </a:lnTo>
                <a:lnTo>
                  <a:pt x="23" y="35"/>
                </a:lnTo>
                <a:lnTo>
                  <a:pt x="20" y="33"/>
                </a:lnTo>
                <a:lnTo>
                  <a:pt x="17" y="32"/>
                </a:lnTo>
                <a:lnTo>
                  <a:pt x="16" y="30"/>
                </a:lnTo>
                <a:lnTo>
                  <a:pt x="14" y="29"/>
                </a:lnTo>
                <a:lnTo>
                  <a:pt x="12" y="27"/>
                </a:lnTo>
                <a:lnTo>
                  <a:pt x="11" y="24"/>
                </a:lnTo>
                <a:lnTo>
                  <a:pt x="10" y="22"/>
                </a:lnTo>
                <a:lnTo>
                  <a:pt x="10" y="19"/>
                </a:lnTo>
                <a:lnTo>
                  <a:pt x="10" y="15"/>
                </a:lnTo>
                <a:lnTo>
                  <a:pt x="10" y="11"/>
                </a:lnTo>
                <a:lnTo>
                  <a:pt x="11" y="8"/>
                </a:lnTo>
                <a:lnTo>
                  <a:pt x="12" y="2"/>
                </a:lnTo>
                <a:lnTo>
                  <a:pt x="2" y="0"/>
                </a:lnTo>
                <a:lnTo>
                  <a:pt x="1" y="5"/>
                </a:lnTo>
                <a:lnTo>
                  <a:pt x="0" y="10"/>
                </a:lnTo>
                <a:lnTo>
                  <a:pt x="0" y="15"/>
                </a:lnTo>
                <a:lnTo>
                  <a:pt x="0" y="20"/>
                </a:lnTo>
                <a:lnTo>
                  <a:pt x="1" y="24"/>
                </a:lnTo>
                <a:lnTo>
                  <a:pt x="2" y="28"/>
                </a:lnTo>
                <a:lnTo>
                  <a:pt x="3" y="32"/>
                </a:lnTo>
                <a:lnTo>
                  <a:pt x="5" y="35"/>
                </a:lnTo>
                <a:lnTo>
                  <a:pt x="9" y="38"/>
                </a:lnTo>
                <a:lnTo>
                  <a:pt x="12" y="40"/>
                </a:lnTo>
                <a:lnTo>
                  <a:pt x="16" y="42"/>
                </a:lnTo>
                <a:lnTo>
                  <a:pt x="19" y="43"/>
                </a:lnTo>
                <a:lnTo>
                  <a:pt x="24" y="45"/>
                </a:lnTo>
                <a:lnTo>
                  <a:pt x="29" y="45"/>
                </a:lnTo>
                <a:lnTo>
                  <a:pt x="34" y="46"/>
                </a:lnTo>
                <a:lnTo>
                  <a:pt x="39" y="46"/>
                </a:lnTo>
                <a:lnTo>
                  <a:pt x="39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0" name=""/>
          <p:cNvSpPr/>
          <p:nvPr/>
        </p:nvSpPr>
        <p:spPr>
          <a:xfrm>
            <a:off x="1103400" y="444600"/>
            <a:ext cx="47520" cy="14040"/>
          </a:xfrm>
          <a:custGeom>
            <a:avLst/>
            <a:gdLst/>
            <a:ahLst/>
            <a:rect l="l" t="t" r="r" b="b"/>
            <a:pathLst>
              <a:path w="30" h="9"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5" y="0"/>
                </a:lnTo>
                <a:lnTo>
                  <a:pt x="9" y="0"/>
                </a:lnTo>
                <a:lnTo>
                  <a:pt x="0" y="0"/>
                </a:lnTo>
                <a:lnTo>
                  <a:pt x="0" y="9"/>
                </a:lnTo>
                <a:lnTo>
                  <a:pt x="9" y="9"/>
                </a:lnTo>
                <a:lnTo>
                  <a:pt x="15" y="9"/>
                </a:lnTo>
                <a:lnTo>
                  <a:pt x="22" y="9"/>
                </a:lnTo>
                <a:lnTo>
                  <a:pt x="30" y="9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1" name=""/>
          <p:cNvSpPr/>
          <p:nvPr/>
        </p:nvSpPr>
        <p:spPr>
          <a:xfrm>
            <a:off x="1150920" y="401760"/>
            <a:ext cx="69840" cy="56880"/>
          </a:xfrm>
          <a:custGeom>
            <a:avLst/>
            <a:gdLst/>
            <a:ahLst/>
            <a:rect l="l" t="t" r="r" b="b"/>
            <a:pathLst>
              <a:path w="44" h="36">
                <a:moveTo>
                  <a:pt x="44" y="0"/>
                </a:moveTo>
                <a:lnTo>
                  <a:pt x="44" y="0"/>
                </a:lnTo>
                <a:lnTo>
                  <a:pt x="40" y="1"/>
                </a:lnTo>
                <a:lnTo>
                  <a:pt x="37" y="2"/>
                </a:lnTo>
                <a:lnTo>
                  <a:pt x="35" y="3"/>
                </a:lnTo>
                <a:lnTo>
                  <a:pt x="32" y="5"/>
                </a:lnTo>
                <a:lnTo>
                  <a:pt x="27" y="10"/>
                </a:lnTo>
                <a:lnTo>
                  <a:pt x="23" y="15"/>
                </a:lnTo>
                <a:lnTo>
                  <a:pt x="20" y="17"/>
                </a:lnTo>
                <a:lnTo>
                  <a:pt x="17" y="19"/>
                </a:lnTo>
                <a:lnTo>
                  <a:pt x="14" y="20"/>
                </a:lnTo>
                <a:lnTo>
                  <a:pt x="11" y="23"/>
                </a:lnTo>
                <a:lnTo>
                  <a:pt x="9" y="24"/>
                </a:lnTo>
                <a:lnTo>
                  <a:pt x="6" y="26"/>
                </a:lnTo>
                <a:lnTo>
                  <a:pt x="3" y="26"/>
                </a:lnTo>
                <a:lnTo>
                  <a:pt x="0" y="26"/>
                </a:lnTo>
                <a:lnTo>
                  <a:pt x="0" y="36"/>
                </a:lnTo>
                <a:lnTo>
                  <a:pt x="4" y="36"/>
                </a:lnTo>
                <a:lnTo>
                  <a:pt x="9" y="35"/>
                </a:lnTo>
                <a:lnTo>
                  <a:pt x="13" y="33"/>
                </a:lnTo>
                <a:lnTo>
                  <a:pt x="16" y="31"/>
                </a:lnTo>
                <a:lnTo>
                  <a:pt x="20" y="29"/>
                </a:lnTo>
                <a:lnTo>
                  <a:pt x="23" y="26"/>
                </a:lnTo>
                <a:lnTo>
                  <a:pt x="26" y="24"/>
                </a:lnTo>
                <a:lnTo>
                  <a:pt x="30" y="21"/>
                </a:lnTo>
                <a:lnTo>
                  <a:pt x="35" y="17"/>
                </a:lnTo>
                <a:lnTo>
                  <a:pt x="39" y="13"/>
                </a:lnTo>
                <a:lnTo>
                  <a:pt x="41" y="11"/>
                </a:lnTo>
                <a:lnTo>
                  <a:pt x="42" y="10"/>
                </a:lnTo>
                <a:lnTo>
                  <a:pt x="44" y="10"/>
                </a:lnTo>
                <a:lnTo>
                  <a:pt x="4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2" name=""/>
          <p:cNvSpPr/>
          <p:nvPr/>
        </p:nvSpPr>
        <p:spPr>
          <a:xfrm>
            <a:off x="1220760" y="401760"/>
            <a:ext cx="77760" cy="52200"/>
          </a:xfrm>
          <a:custGeom>
            <a:avLst/>
            <a:gdLst/>
            <a:ahLst/>
            <a:rect l="l" t="t" r="r" b="b"/>
            <a:pathLst>
              <a:path w="49" h="33">
                <a:moveTo>
                  <a:pt x="38" y="27"/>
                </a:moveTo>
                <a:lnTo>
                  <a:pt x="45" y="23"/>
                </a:lnTo>
                <a:lnTo>
                  <a:pt x="43" y="23"/>
                </a:lnTo>
                <a:lnTo>
                  <a:pt x="40" y="22"/>
                </a:lnTo>
                <a:lnTo>
                  <a:pt x="38" y="21"/>
                </a:lnTo>
                <a:lnTo>
                  <a:pt x="36" y="19"/>
                </a:lnTo>
                <a:lnTo>
                  <a:pt x="31" y="16"/>
                </a:lnTo>
                <a:lnTo>
                  <a:pt x="26" y="12"/>
                </a:lnTo>
                <a:lnTo>
                  <a:pt x="24" y="9"/>
                </a:lnTo>
                <a:lnTo>
                  <a:pt x="21" y="8"/>
                </a:lnTo>
                <a:lnTo>
                  <a:pt x="18" y="6"/>
                </a:lnTo>
                <a:lnTo>
                  <a:pt x="16" y="4"/>
                </a:lnTo>
                <a:lnTo>
                  <a:pt x="11" y="2"/>
                </a:lnTo>
                <a:lnTo>
                  <a:pt x="9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5" y="10"/>
                </a:lnTo>
                <a:lnTo>
                  <a:pt x="8" y="11"/>
                </a:lnTo>
                <a:lnTo>
                  <a:pt x="11" y="12"/>
                </a:lnTo>
                <a:lnTo>
                  <a:pt x="12" y="14"/>
                </a:lnTo>
                <a:lnTo>
                  <a:pt x="15" y="16"/>
                </a:lnTo>
                <a:lnTo>
                  <a:pt x="17" y="17"/>
                </a:lnTo>
                <a:lnTo>
                  <a:pt x="19" y="19"/>
                </a:lnTo>
                <a:lnTo>
                  <a:pt x="24" y="23"/>
                </a:lnTo>
                <a:lnTo>
                  <a:pt x="30" y="27"/>
                </a:lnTo>
                <a:lnTo>
                  <a:pt x="32" y="30"/>
                </a:lnTo>
                <a:lnTo>
                  <a:pt x="36" y="30"/>
                </a:lnTo>
                <a:lnTo>
                  <a:pt x="39" y="32"/>
                </a:lnTo>
                <a:lnTo>
                  <a:pt x="43" y="33"/>
                </a:lnTo>
                <a:lnTo>
                  <a:pt x="49" y="30"/>
                </a:lnTo>
                <a:lnTo>
                  <a:pt x="38" y="2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3" name=""/>
          <p:cNvSpPr/>
          <p:nvPr/>
        </p:nvSpPr>
        <p:spPr>
          <a:xfrm>
            <a:off x="1281240" y="414360"/>
            <a:ext cx="36360" cy="33480"/>
          </a:xfrm>
          <a:custGeom>
            <a:avLst/>
            <a:gdLst/>
            <a:ahLst/>
            <a:rect l="l" t="t" r="r" b="b"/>
            <a:pathLst>
              <a:path w="23" h="21">
                <a:moveTo>
                  <a:pt x="23" y="0"/>
                </a:moveTo>
                <a:lnTo>
                  <a:pt x="23" y="0"/>
                </a:lnTo>
                <a:lnTo>
                  <a:pt x="18" y="0"/>
                </a:lnTo>
                <a:lnTo>
                  <a:pt x="14" y="1"/>
                </a:lnTo>
                <a:lnTo>
                  <a:pt x="11" y="3"/>
                </a:lnTo>
                <a:lnTo>
                  <a:pt x="8" y="6"/>
                </a:lnTo>
                <a:lnTo>
                  <a:pt x="5" y="8"/>
                </a:lnTo>
                <a:lnTo>
                  <a:pt x="3" y="11"/>
                </a:lnTo>
                <a:lnTo>
                  <a:pt x="2" y="14"/>
                </a:lnTo>
                <a:lnTo>
                  <a:pt x="0" y="19"/>
                </a:lnTo>
                <a:lnTo>
                  <a:pt x="10" y="21"/>
                </a:lnTo>
                <a:lnTo>
                  <a:pt x="10" y="18"/>
                </a:lnTo>
                <a:lnTo>
                  <a:pt x="12" y="16"/>
                </a:lnTo>
                <a:lnTo>
                  <a:pt x="13" y="14"/>
                </a:lnTo>
                <a:lnTo>
                  <a:pt x="15" y="13"/>
                </a:lnTo>
                <a:lnTo>
                  <a:pt x="17" y="11"/>
                </a:lnTo>
                <a:lnTo>
                  <a:pt x="18" y="10"/>
                </a:lnTo>
                <a:lnTo>
                  <a:pt x="20" y="10"/>
                </a:lnTo>
                <a:lnTo>
                  <a:pt x="23" y="9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4" name=""/>
          <p:cNvSpPr/>
          <p:nvPr/>
        </p:nvSpPr>
        <p:spPr>
          <a:xfrm>
            <a:off x="1317600" y="414360"/>
            <a:ext cx="119160" cy="61920"/>
          </a:xfrm>
          <a:custGeom>
            <a:avLst/>
            <a:gdLst/>
            <a:ahLst/>
            <a:rect l="l" t="t" r="r" b="b"/>
            <a:pathLst>
              <a:path w="75" h="39">
                <a:moveTo>
                  <a:pt x="75" y="35"/>
                </a:moveTo>
                <a:lnTo>
                  <a:pt x="71" y="29"/>
                </a:lnTo>
                <a:lnTo>
                  <a:pt x="68" y="27"/>
                </a:lnTo>
                <a:lnTo>
                  <a:pt x="63" y="26"/>
                </a:lnTo>
                <a:lnTo>
                  <a:pt x="60" y="24"/>
                </a:lnTo>
                <a:lnTo>
                  <a:pt x="56" y="22"/>
                </a:lnTo>
                <a:lnTo>
                  <a:pt x="48" y="18"/>
                </a:lnTo>
                <a:lnTo>
                  <a:pt x="39" y="12"/>
                </a:lnTo>
                <a:lnTo>
                  <a:pt x="35" y="11"/>
                </a:lnTo>
                <a:lnTo>
                  <a:pt x="30" y="8"/>
                </a:lnTo>
                <a:lnTo>
                  <a:pt x="26" y="6"/>
                </a:lnTo>
                <a:lnTo>
                  <a:pt x="21" y="4"/>
                </a:lnTo>
                <a:lnTo>
                  <a:pt x="16" y="3"/>
                </a:lnTo>
                <a:lnTo>
                  <a:pt x="11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1"/>
                </a:lnTo>
                <a:lnTo>
                  <a:pt x="8" y="11"/>
                </a:lnTo>
                <a:lnTo>
                  <a:pt x="13" y="12"/>
                </a:lnTo>
                <a:lnTo>
                  <a:pt x="17" y="13"/>
                </a:lnTo>
                <a:lnTo>
                  <a:pt x="21" y="15"/>
                </a:lnTo>
                <a:lnTo>
                  <a:pt x="26" y="17"/>
                </a:lnTo>
                <a:lnTo>
                  <a:pt x="29" y="19"/>
                </a:lnTo>
                <a:lnTo>
                  <a:pt x="34" y="21"/>
                </a:lnTo>
                <a:lnTo>
                  <a:pt x="42" y="26"/>
                </a:lnTo>
                <a:lnTo>
                  <a:pt x="50" y="31"/>
                </a:lnTo>
                <a:lnTo>
                  <a:pt x="55" y="33"/>
                </a:lnTo>
                <a:lnTo>
                  <a:pt x="59" y="35"/>
                </a:lnTo>
                <a:lnTo>
                  <a:pt x="63" y="37"/>
                </a:lnTo>
                <a:lnTo>
                  <a:pt x="69" y="39"/>
                </a:lnTo>
                <a:lnTo>
                  <a:pt x="65" y="32"/>
                </a:lnTo>
                <a:lnTo>
                  <a:pt x="75" y="3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5" name=""/>
          <p:cNvSpPr/>
          <p:nvPr/>
        </p:nvSpPr>
        <p:spPr>
          <a:xfrm>
            <a:off x="1353960" y="466560"/>
            <a:ext cx="82800" cy="135000"/>
          </a:xfrm>
          <a:custGeom>
            <a:avLst/>
            <a:gdLst/>
            <a:ahLst/>
            <a:rect l="l" t="t" r="r" b="b"/>
            <a:pathLst>
              <a:path w="52" h="85">
                <a:moveTo>
                  <a:pt x="6" y="75"/>
                </a:moveTo>
                <a:lnTo>
                  <a:pt x="10" y="82"/>
                </a:lnTo>
                <a:lnTo>
                  <a:pt x="16" y="72"/>
                </a:lnTo>
                <a:lnTo>
                  <a:pt x="21" y="62"/>
                </a:lnTo>
                <a:lnTo>
                  <a:pt x="26" y="53"/>
                </a:lnTo>
                <a:lnTo>
                  <a:pt x="32" y="44"/>
                </a:lnTo>
                <a:lnTo>
                  <a:pt x="37" y="36"/>
                </a:lnTo>
                <a:lnTo>
                  <a:pt x="42" y="26"/>
                </a:lnTo>
                <a:lnTo>
                  <a:pt x="45" y="21"/>
                </a:lnTo>
                <a:lnTo>
                  <a:pt x="47" y="15"/>
                </a:lnTo>
                <a:lnTo>
                  <a:pt x="49" y="10"/>
                </a:lnTo>
                <a:lnTo>
                  <a:pt x="52" y="3"/>
                </a:lnTo>
                <a:lnTo>
                  <a:pt x="42" y="0"/>
                </a:lnTo>
                <a:lnTo>
                  <a:pt x="40" y="5"/>
                </a:lnTo>
                <a:lnTo>
                  <a:pt x="38" y="11"/>
                </a:lnTo>
                <a:lnTo>
                  <a:pt x="35" y="17"/>
                </a:lnTo>
                <a:lnTo>
                  <a:pt x="33" y="22"/>
                </a:lnTo>
                <a:lnTo>
                  <a:pt x="28" y="31"/>
                </a:lnTo>
                <a:lnTo>
                  <a:pt x="23" y="40"/>
                </a:lnTo>
                <a:lnTo>
                  <a:pt x="18" y="48"/>
                </a:lnTo>
                <a:lnTo>
                  <a:pt x="12" y="57"/>
                </a:lnTo>
                <a:lnTo>
                  <a:pt x="6" y="68"/>
                </a:lnTo>
                <a:lnTo>
                  <a:pt x="0" y="78"/>
                </a:lnTo>
                <a:lnTo>
                  <a:pt x="4" y="85"/>
                </a:lnTo>
                <a:lnTo>
                  <a:pt x="6" y="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6" name=""/>
          <p:cNvSpPr/>
          <p:nvPr/>
        </p:nvSpPr>
        <p:spPr>
          <a:xfrm>
            <a:off x="1360440" y="587520"/>
            <a:ext cx="42840" cy="17280"/>
          </a:xfrm>
          <a:custGeom>
            <a:avLst/>
            <a:gdLst/>
            <a:ahLst/>
            <a:rect l="l" t="t" r="r" b="b"/>
            <a:pathLst>
              <a:path w="27" h="11">
                <a:moveTo>
                  <a:pt x="27" y="5"/>
                </a:moveTo>
                <a:lnTo>
                  <a:pt x="22" y="2"/>
                </a:lnTo>
                <a:lnTo>
                  <a:pt x="18" y="2"/>
                </a:lnTo>
                <a:lnTo>
                  <a:pt x="13" y="1"/>
                </a:lnTo>
                <a:lnTo>
                  <a:pt x="9" y="1"/>
                </a:lnTo>
                <a:lnTo>
                  <a:pt x="7" y="1"/>
                </a:lnTo>
                <a:lnTo>
                  <a:pt x="4" y="1"/>
                </a:lnTo>
                <a:lnTo>
                  <a:pt x="2" y="0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8" y="10"/>
                </a:lnTo>
                <a:lnTo>
                  <a:pt x="12" y="11"/>
                </a:lnTo>
                <a:lnTo>
                  <a:pt x="18" y="11"/>
                </a:lnTo>
                <a:lnTo>
                  <a:pt x="22" y="11"/>
                </a:lnTo>
                <a:lnTo>
                  <a:pt x="17" y="8"/>
                </a:lnTo>
                <a:lnTo>
                  <a:pt x="27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7" name=""/>
          <p:cNvSpPr/>
          <p:nvPr/>
        </p:nvSpPr>
        <p:spPr>
          <a:xfrm>
            <a:off x="1387440" y="593640"/>
            <a:ext cx="61920" cy="58680"/>
          </a:xfrm>
          <a:custGeom>
            <a:avLst/>
            <a:gdLst/>
            <a:ahLst/>
            <a:rect l="l" t="t" r="r" b="b"/>
            <a:pathLst>
              <a:path w="39" h="37">
                <a:moveTo>
                  <a:pt x="28" y="32"/>
                </a:moveTo>
                <a:lnTo>
                  <a:pt x="36" y="28"/>
                </a:lnTo>
                <a:lnTo>
                  <a:pt x="34" y="27"/>
                </a:lnTo>
                <a:lnTo>
                  <a:pt x="32" y="25"/>
                </a:lnTo>
                <a:lnTo>
                  <a:pt x="27" y="20"/>
                </a:lnTo>
                <a:lnTo>
                  <a:pt x="22" y="15"/>
                </a:lnTo>
                <a:lnTo>
                  <a:pt x="18" y="10"/>
                </a:lnTo>
                <a:lnTo>
                  <a:pt x="14" y="6"/>
                </a:lnTo>
                <a:lnTo>
                  <a:pt x="12" y="2"/>
                </a:lnTo>
                <a:lnTo>
                  <a:pt x="10" y="0"/>
                </a:lnTo>
                <a:lnTo>
                  <a:pt x="0" y="3"/>
                </a:lnTo>
                <a:lnTo>
                  <a:pt x="3" y="7"/>
                </a:lnTo>
                <a:lnTo>
                  <a:pt x="5" y="12"/>
                </a:lnTo>
                <a:lnTo>
                  <a:pt x="10" y="16"/>
                </a:lnTo>
                <a:lnTo>
                  <a:pt x="14" y="22"/>
                </a:lnTo>
                <a:lnTo>
                  <a:pt x="19" y="27"/>
                </a:lnTo>
                <a:lnTo>
                  <a:pt x="24" y="32"/>
                </a:lnTo>
                <a:lnTo>
                  <a:pt x="27" y="34"/>
                </a:lnTo>
                <a:lnTo>
                  <a:pt x="31" y="37"/>
                </a:lnTo>
                <a:lnTo>
                  <a:pt x="39" y="33"/>
                </a:lnTo>
                <a:lnTo>
                  <a:pt x="28" y="3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8" name=""/>
          <p:cNvSpPr/>
          <p:nvPr/>
        </p:nvSpPr>
        <p:spPr>
          <a:xfrm>
            <a:off x="1441440" y="64440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69" name=""/>
          <p:cNvSpPr/>
          <p:nvPr/>
        </p:nvSpPr>
        <p:spPr>
          <a:xfrm>
            <a:off x="1432080" y="318960"/>
            <a:ext cx="75960" cy="327240"/>
          </a:xfrm>
          <a:custGeom>
            <a:avLst/>
            <a:gdLst/>
            <a:ahLst/>
            <a:rect l="l" t="t" r="r" b="b"/>
            <a:pathLst>
              <a:path w="48" h="206">
                <a:moveTo>
                  <a:pt x="38" y="0"/>
                </a:moveTo>
                <a:lnTo>
                  <a:pt x="37" y="2"/>
                </a:lnTo>
                <a:lnTo>
                  <a:pt x="0" y="204"/>
                </a:lnTo>
                <a:lnTo>
                  <a:pt x="11" y="206"/>
                </a:lnTo>
                <a:lnTo>
                  <a:pt x="48" y="3"/>
                </a:lnTo>
                <a:lnTo>
                  <a:pt x="3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0" name=""/>
          <p:cNvSpPr/>
          <p:nvPr/>
        </p:nvSpPr>
        <p:spPr>
          <a:xfrm>
            <a:off x="1498680" y="324000"/>
            <a:ext cx="7920" cy="2880"/>
          </a:xfrm>
          <a:custGeom>
            <a:avLst/>
            <a:gdLst/>
            <a:ahLst/>
            <a:rect l="l" t="t" r="r" b="b"/>
            <a:pathLst>
              <a:path w="5" h="2">
                <a:moveTo>
                  <a:pt x="5" y="2"/>
                </a:moveTo>
                <a:lnTo>
                  <a:pt x="0" y="0"/>
                </a:lnTo>
                <a:lnTo>
                  <a:pt x="5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1" name=""/>
          <p:cNvSpPr/>
          <p:nvPr/>
        </p:nvSpPr>
        <p:spPr>
          <a:xfrm>
            <a:off x="1492200" y="29844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10" y="6"/>
                </a:moveTo>
                <a:lnTo>
                  <a:pt x="11" y="0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0" y="13"/>
                </a:lnTo>
                <a:lnTo>
                  <a:pt x="8" y="18"/>
                </a:lnTo>
                <a:lnTo>
                  <a:pt x="10" y="15"/>
                </a:lnTo>
                <a:lnTo>
                  <a:pt x="13" y="13"/>
                </a:lnTo>
                <a:lnTo>
                  <a:pt x="15" y="10"/>
                </a:lnTo>
                <a:lnTo>
                  <a:pt x="19" y="7"/>
                </a:lnTo>
                <a:lnTo>
                  <a:pt x="19" y="0"/>
                </a:lnTo>
                <a:lnTo>
                  <a:pt x="10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2" name=""/>
          <p:cNvSpPr/>
          <p:nvPr/>
        </p:nvSpPr>
        <p:spPr>
          <a:xfrm>
            <a:off x="1496880" y="270000"/>
            <a:ext cx="25560" cy="39600"/>
          </a:xfrm>
          <a:custGeom>
            <a:avLst/>
            <a:gdLst/>
            <a:ahLst/>
            <a:rect l="l" t="t" r="r" b="b"/>
            <a:pathLst>
              <a:path w="16" h="25">
                <a:moveTo>
                  <a:pt x="0" y="4"/>
                </a:moveTo>
                <a:lnTo>
                  <a:pt x="0" y="4"/>
                </a:lnTo>
                <a:lnTo>
                  <a:pt x="2" y="7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3" y="18"/>
                </a:lnTo>
                <a:lnTo>
                  <a:pt x="5" y="22"/>
                </a:lnTo>
                <a:lnTo>
                  <a:pt x="8" y="25"/>
                </a:lnTo>
                <a:lnTo>
                  <a:pt x="16" y="19"/>
                </a:lnTo>
                <a:lnTo>
                  <a:pt x="14" y="16"/>
                </a:lnTo>
                <a:lnTo>
                  <a:pt x="13" y="15"/>
                </a:lnTo>
                <a:lnTo>
                  <a:pt x="13" y="13"/>
                </a:lnTo>
                <a:lnTo>
                  <a:pt x="13" y="12"/>
                </a:lnTo>
                <a:lnTo>
                  <a:pt x="13" y="10"/>
                </a:lnTo>
                <a:lnTo>
                  <a:pt x="12" y="7"/>
                </a:lnTo>
                <a:lnTo>
                  <a:pt x="12" y="4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3" name=""/>
          <p:cNvSpPr/>
          <p:nvPr/>
        </p:nvSpPr>
        <p:spPr>
          <a:xfrm>
            <a:off x="1457280" y="239760"/>
            <a:ext cx="54000" cy="36360"/>
          </a:xfrm>
          <a:custGeom>
            <a:avLst/>
            <a:gdLst/>
            <a:ahLst/>
            <a:rect l="l" t="t" r="r" b="b"/>
            <a:pathLst>
              <a:path w="34" h="23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5"/>
                </a:lnTo>
                <a:lnTo>
                  <a:pt x="3" y="8"/>
                </a:lnTo>
                <a:lnTo>
                  <a:pt x="5" y="10"/>
                </a:lnTo>
                <a:lnTo>
                  <a:pt x="9" y="13"/>
                </a:lnTo>
                <a:lnTo>
                  <a:pt x="14" y="16"/>
                </a:lnTo>
                <a:lnTo>
                  <a:pt x="17" y="18"/>
                </a:lnTo>
                <a:lnTo>
                  <a:pt x="22" y="20"/>
                </a:lnTo>
                <a:lnTo>
                  <a:pt x="23" y="21"/>
                </a:lnTo>
                <a:lnTo>
                  <a:pt x="24" y="22"/>
                </a:lnTo>
                <a:lnTo>
                  <a:pt x="24" y="23"/>
                </a:lnTo>
                <a:lnTo>
                  <a:pt x="34" y="18"/>
                </a:lnTo>
                <a:lnTo>
                  <a:pt x="33" y="16"/>
                </a:lnTo>
                <a:lnTo>
                  <a:pt x="30" y="15"/>
                </a:lnTo>
                <a:lnTo>
                  <a:pt x="29" y="13"/>
                </a:lnTo>
                <a:lnTo>
                  <a:pt x="27" y="11"/>
                </a:lnTo>
                <a:lnTo>
                  <a:pt x="23" y="10"/>
                </a:lnTo>
                <a:lnTo>
                  <a:pt x="18" y="7"/>
                </a:lnTo>
                <a:lnTo>
                  <a:pt x="15" y="5"/>
                </a:lnTo>
                <a:lnTo>
                  <a:pt x="11" y="3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4" name=""/>
          <p:cNvSpPr/>
          <p:nvPr/>
        </p:nvSpPr>
        <p:spPr>
          <a:xfrm>
            <a:off x="1457280" y="216000"/>
            <a:ext cx="20520" cy="23760"/>
          </a:xfrm>
          <a:custGeom>
            <a:avLst/>
            <a:gdLst/>
            <a:ahLst/>
            <a:rect l="l" t="t" r="r" b="b"/>
            <a:pathLst>
              <a:path w="13" h="15">
                <a:moveTo>
                  <a:pt x="2" y="7"/>
                </a:moveTo>
                <a:lnTo>
                  <a:pt x="2" y="7"/>
                </a:lnTo>
                <a:lnTo>
                  <a:pt x="3" y="8"/>
                </a:lnTo>
                <a:lnTo>
                  <a:pt x="3" y="9"/>
                </a:lnTo>
                <a:lnTo>
                  <a:pt x="3" y="7"/>
                </a:lnTo>
                <a:lnTo>
                  <a:pt x="4" y="5"/>
                </a:lnTo>
                <a:lnTo>
                  <a:pt x="3" y="6"/>
                </a:lnTo>
                <a:lnTo>
                  <a:pt x="2" y="8"/>
                </a:lnTo>
                <a:lnTo>
                  <a:pt x="1" y="9"/>
                </a:lnTo>
                <a:lnTo>
                  <a:pt x="0" y="11"/>
                </a:lnTo>
                <a:lnTo>
                  <a:pt x="0" y="14"/>
                </a:lnTo>
                <a:lnTo>
                  <a:pt x="0" y="15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1" y="13"/>
                </a:lnTo>
                <a:lnTo>
                  <a:pt x="13" y="9"/>
                </a:lnTo>
                <a:lnTo>
                  <a:pt x="13" y="5"/>
                </a:lnTo>
                <a:lnTo>
                  <a:pt x="11" y="3"/>
                </a:lnTo>
                <a:lnTo>
                  <a:pt x="9" y="1"/>
                </a:lnTo>
                <a:lnTo>
                  <a:pt x="9" y="0"/>
                </a:lnTo>
                <a:lnTo>
                  <a:pt x="2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5" name=""/>
          <p:cNvSpPr/>
          <p:nvPr/>
        </p:nvSpPr>
        <p:spPr>
          <a:xfrm>
            <a:off x="1415880" y="171360"/>
            <a:ext cx="55800" cy="55800"/>
          </a:xfrm>
          <a:custGeom>
            <a:avLst/>
            <a:gdLst/>
            <a:ahLst/>
            <a:rect l="l" t="t" r="r" b="b"/>
            <a:pathLst>
              <a:path w="35" h="35">
                <a:moveTo>
                  <a:pt x="0" y="4"/>
                </a:moveTo>
                <a:lnTo>
                  <a:pt x="2" y="9"/>
                </a:lnTo>
                <a:lnTo>
                  <a:pt x="5" y="10"/>
                </a:lnTo>
                <a:lnTo>
                  <a:pt x="8" y="13"/>
                </a:lnTo>
                <a:lnTo>
                  <a:pt x="12" y="17"/>
                </a:lnTo>
                <a:lnTo>
                  <a:pt x="16" y="22"/>
                </a:lnTo>
                <a:lnTo>
                  <a:pt x="23" y="30"/>
                </a:lnTo>
                <a:lnTo>
                  <a:pt x="28" y="35"/>
                </a:lnTo>
                <a:lnTo>
                  <a:pt x="35" y="28"/>
                </a:lnTo>
                <a:lnTo>
                  <a:pt x="31" y="23"/>
                </a:lnTo>
                <a:lnTo>
                  <a:pt x="24" y="16"/>
                </a:lnTo>
                <a:lnTo>
                  <a:pt x="20" y="10"/>
                </a:lnTo>
                <a:lnTo>
                  <a:pt x="15" y="6"/>
                </a:lnTo>
                <a:lnTo>
                  <a:pt x="11" y="2"/>
                </a:lnTo>
                <a:lnTo>
                  <a:pt x="8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6" name=""/>
          <p:cNvSpPr/>
          <p:nvPr/>
        </p:nvSpPr>
        <p:spPr>
          <a:xfrm>
            <a:off x="1422360" y="177840"/>
            <a:ext cx="97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7" name=""/>
          <p:cNvSpPr/>
          <p:nvPr/>
        </p:nvSpPr>
        <p:spPr>
          <a:xfrm>
            <a:off x="1415880" y="87480"/>
            <a:ext cx="16200" cy="90360"/>
          </a:xfrm>
          <a:custGeom>
            <a:avLst/>
            <a:gdLst/>
            <a:ahLst/>
            <a:rect l="l" t="t" r="r" b="b"/>
            <a:pathLst>
              <a:path w="10" h="57">
                <a:moveTo>
                  <a:pt x="5" y="0"/>
                </a:moveTo>
                <a:lnTo>
                  <a:pt x="0" y="4"/>
                </a:lnTo>
                <a:lnTo>
                  <a:pt x="0" y="57"/>
                </a:lnTo>
                <a:lnTo>
                  <a:pt x="10" y="57"/>
                </a:lnTo>
                <a:lnTo>
                  <a:pt x="10" y="4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8" name=""/>
          <p:cNvSpPr/>
          <p:nvPr/>
        </p:nvSpPr>
        <p:spPr>
          <a:xfrm>
            <a:off x="1422360" y="9360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79" name=""/>
          <p:cNvSpPr/>
          <p:nvPr/>
        </p:nvSpPr>
        <p:spPr>
          <a:xfrm>
            <a:off x="1422360" y="65160"/>
            <a:ext cx="87480" cy="38160"/>
          </a:xfrm>
          <a:custGeom>
            <a:avLst/>
            <a:gdLst/>
            <a:ahLst/>
            <a:rect l="l" t="t" r="r" b="b"/>
            <a:pathLst>
              <a:path w="55" h="24">
                <a:moveTo>
                  <a:pt x="55" y="4"/>
                </a:moveTo>
                <a:lnTo>
                  <a:pt x="48" y="0"/>
                </a:lnTo>
                <a:lnTo>
                  <a:pt x="45" y="0"/>
                </a:lnTo>
                <a:lnTo>
                  <a:pt x="41" y="2"/>
                </a:lnTo>
                <a:lnTo>
                  <a:pt x="39" y="3"/>
                </a:lnTo>
                <a:lnTo>
                  <a:pt x="35" y="4"/>
                </a:lnTo>
                <a:lnTo>
                  <a:pt x="30" y="6"/>
                </a:lnTo>
                <a:lnTo>
                  <a:pt x="24" y="8"/>
                </a:lnTo>
                <a:lnTo>
                  <a:pt x="19" y="10"/>
                </a:lnTo>
                <a:lnTo>
                  <a:pt x="14" y="12"/>
                </a:lnTo>
                <a:lnTo>
                  <a:pt x="10" y="14"/>
                </a:lnTo>
                <a:lnTo>
                  <a:pt x="7" y="14"/>
                </a:lnTo>
                <a:lnTo>
                  <a:pt x="3" y="14"/>
                </a:lnTo>
                <a:lnTo>
                  <a:pt x="0" y="14"/>
                </a:lnTo>
                <a:lnTo>
                  <a:pt x="0" y="24"/>
                </a:lnTo>
                <a:lnTo>
                  <a:pt x="4" y="24"/>
                </a:lnTo>
                <a:lnTo>
                  <a:pt x="8" y="24"/>
                </a:lnTo>
                <a:lnTo>
                  <a:pt x="12" y="23"/>
                </a:lnTo>
                <a:lnTo>
                  <a:pt x="16" y="22"/>
                </a:lnTo>
                <a:lnTo>
                  <a:pt x="22" y="20"/>
                </a:lnTo>
                <a:lnTo>
                  <a:pt x="28" y="18"/>
                </a:lnTo>
                <a:lnTo>
                  <a:pt x="34" y="15"/>
                </a:lnTo>
                <a:lnTo>
                  <a:pt x="39" y="13"/>
                </a:lnTo>
                <a:lnTo>
                  <a:pt x="41" y="12"/>
                </a:lnTo>
                <a:lnTo>
                  <a:pt x="45" y="11"/>
                </a:lnTo>
                <a:lnTo>
                  <a:pt x="48" y="11"/>
                </a:lnTo>
                <a:lnTo>
                  <a:pt x="50" y="10"/>
                </a:lnTo>
                <a:lnTo>
                  <a:pt x="44" y="7"/>
                </a:lnTo>
                <a:lnTo>
                  <a:pt x="55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0" name=""/>
          <p:cNvSpPr/>
          <p:nvPr/>
        </p:nvSpPr>
        <p:spPr>
          <a:xfrm>
            <a:off x="1494000" y="7308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17" y="4"/>
                </a:moveTo>
                <a:lnTo>
                  <a:pt x="17" y="4"/>
                </a:lnTo>
                <a:lnTo>
                  <a:pt x="15" y="4"/>
                </a:lnTo>
                <a:lnTo>
                  <a:pt x="14" y="4"/>
                </a:lnTo>
                <a:lnTo>
                  <a:pt x="14" y="4"/>
                </a:lnTo>
                <a:lnTo>
                  <a:pt x="13" y="3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5" y="10"/>
                </a:lnTo>
                <a:lnTo>
                  <a:pt x="7" y="11"/>
                </a:lnTo>
                <a:lnTo>
                  <a:pt x="9" y="12"/>
                </a:lnTo>
                <a:lnTo>
                  <a:pt x="12" y="12"/>
                </a:lnTo>
                <a:lnTo>
                  <a:pt x="14" y="13"/>
                </a:lnTo>
                <a:lnTo>
                  <a:pt x="17" y="13"/>
                </a:lnTo>
                <a:lnTo>
                  <a:pt x="17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1" name=""/>
          <p:cNvSpPr/>
          <p:nvPr/>
        </p:nvSpPr>
        <p:spPr>
          <a:xfrm>
            <a:off x="1521000" y="65160"/>
            <a:ext cx="21960" cy="28440"/>
          </a:xfrm>
          <a:custGeom>
            <a:avLst/>
            <a:gdLst/>
            <a:ahLst/>
            <a:rect l="l" t="t" r="r" b="b"/>
            <a:pathLst>
              <a:path w="14" h="18">
                <a:moveTo>
                  <a:pt x="3" y="0"/>
                </a:moveTo>
                <a:lnTo>
                  <a:pt x="3" y="0"/>
                </a:lnTo>
                <a:lnTo>
                  <a:pt x="3" y="2"/>
                </a:lnTo>
                <a:lnTo>
                  <a:pt x="3" y="3"/>
                </a:lnTo>
                <a:lnTo>
                  <a:pt x="2" y="4"/>
                </a:lnTo>
                <a:lnTo>
                  <a:pt x="2" y="6"/>
                </a:lnTo>
                <a:lnTo>
                  <a:pt x="1" y="8"/>
                </a:lnTo>
                <a:lnTo>
                  <a:pt x="0" y="9"/>
                </a:lnTo>
                <a:lnTo>
                  <a:pt x="0" y="9"/>
                </a:lnTo>
                <a:lnTo>
                  <a:pt x="0" y="18"/>
                </a:lnTo>
                <a:lnTo>
                  <a:pt x="2" y="18"/>
                </a:lnTo>
                <a:lnTo>
                  <a:pt x="4" y="17"/>
                </a:lnTo>
                <a:lnTo>
                  <a:pt x="6" y="16"/>
                </a:lnTo>
                <a:lnTo>
                  <a:pt x="7" y="16"/>
                </a:lnTo>
                <a:lnTo>
                  <a:pt x="10" y="13"/>
                </a:lnTo>
                <a:lnTo>
                  <a:pt x="11" y="10"/>
                </a:lnTo>
                <a:lnTo>
                  <a:pt x="13" y="8"/>
                </a:lnTo>
                <a:lnTo>
                  <a:pt x="13" y="4"/>
                </a:lnTo>
                <a:lnTo>
                  <a:pt x="14" y="3"/>
                </a:lnTo>
                <a:lnTo>
                  <a:pt x="14" y="0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2" name=""/>
          <p:cNvSpPr/>
          <p:nvPr/>
        </p:nvSpPr>
        <p:spPr>
          <a:xfrm>
            <a:off x="1432080" y="23760"/>
            <a:ext cx="110880" cy="41400"/>
          </a:xfrm>
          <a:custGeom>
            <a:avLst/>
            <a:gdLst/>
            <a:ahLst/>
            <a:rect l="l" t="t" r="r" b="b"/>
            <a:pathLst>
              <a:path w="70" h="26">
                <a:moveTo>
                  <a:pt x="0" y="5"/>
                </a:moveTo>
                <a:lnTo>
                  <a:pt x="4" y="9"/>
                </a:lnTo>
                <a:lnTo>
                  <a:pt x="8" y="10"/>
                </a:lnTo>
                <a:lnTo>
                  <a:pt x="13" y="11"/>
                </a:lnTo>
                <a:lnTo>
                  <a:pt x="16" y="11"/>
                </a:lnTo>
                <a:lnTo>
                  <a:pt x="22" y="12"/>
                </a:lnTo>
                <a:lnTo>
                  <a:pt x="31" y="12"/>
                </a:lnTo>
                <a:lnTo>
                  <a:pt x="40" y="13"/>
                </a:lnTo>
                <a:lnTo>
                  <a:pt x="45" y="14"/>
                </a:lnTo>
                <a:lnTo>
                  <a:pt x="49" y="15"/>
                </a:lnTo>
                <a:lnTo>
                  <a:pt x="53" y="16"/>
                </a:lnTo>
                <a:lnTo>
                  <a:pt x="55" y="18"/>
                </a:lnTo>
                <a:lnTo>
                  <a:pt x="56" y="18"/>
                </a:lnTo>
                <a:lnTo>
                  <a:pt x="57" y="19"/>
                </a:lnTo>
                <a:lnTo>
                  <a:pt x="58" y="20"/>
                </a:lnTo>
                <a:lnTo>
                  <a:pt x="59" y="22"/>
                </a:lnTo>
                <a:lnTo>
                  <a:pt x="59" y="22"/>
                </a:lnTo>
                <a:lnTo>
                  <a:pt x="60" y="23"/>
                </a:lnTo>
                <a:lnTo>
                  <a:pt x="60" y="24"/>
                </a:lnTo>
                <a:lnTo>
                  <a:pt x="60" y="26"/>
                </a:lnTo>
                <a:lnTo>
                  <a:pt x="70" y="26"/>
                </a:lnTo>
                <a:lnTo>
                  <a:pt x="70" y="23"/>
                </a:lnTo>
                <a:lnTo>
                  <a:pt x="69" y="21"/>
                </a:lnTo>
                <a:lnTo>
                  <a:pt x="68" y="18"/>
                </a:lnTo>
                <a:lnTo>
                  <a:pt x="67" y="16"/>
                </a:lnTo>
                <a:lnTo>
                  <a:pt x="67" y="14"/>
                </a:lnTo>
                <a:lnTo>
                  <a:pt x="65" y="13"/>
                </a:lnTo>
                <a:lnTo>
                  <a:pt x="63" y="11"/>
                </a:lnTo>
                <a:lnTo>
                  <a:pt x="61" y="9"/>
                </a:lnTo>
                <a:lnTo>
                  <a:pt x="57" y="8"/>
                </a:lnTo>
                <a:lnTo>
                  <a:pt x="53" y="6"/>
                </a:lnTo>
                <a:lnTo>
                  <a:pt x="47" y="5"/>
                </a:lnTo>
                <a:lnTo>
                  <a:pt x="42" y="4"/>
                </a:lnTo>
                <a:lnTo>
                  <a:pt x="33" y="2"/>
                </a:lnTo>
                <a:lnTo>
                  <a:pt x="22" y="1"/>
                </a:lnTo>
                <a:lnTo>
                  <a:pt x="18" y="1"/>
                </a:lnTo>
                <a:lnTo>
                  <a:pt x="14" y="1"/>
                </a:lnTo>
                <a:lnTo>
                  <a:pt x="9" y="1"/>
                </a:lnTo>
                <a:lnTo>
                  <a:pt x="7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3" name=""/>
          <p:cNvSpPr/>
          <p:nvPr/>
        </p:nvSpPr>
        <p:spPr>
          <a:xfrm>
            <a:off x="1441440" y="3024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4" name=""/>
          <p:cNvSpPr/>
          <p:nvPr/>
        </p:nvSpPr>
        <p:spPr>
          <a:xfrm>
            <a:off x="1432080" y="-31680"/>
            <a:ext cx="17280" cy="61920"/>
          </a:xfrm>
          <a:custGeom>
            <a:avLst/>
            <a:gdLst/>
            <a:ahLst/>
            <a:rect l="l" t="t" r="r" b="b"/>
            <a:pathLst>
              <a:path w="11" h="39">
                <a:moveTo>
                  <a:pt x="2" y="0"/>
                </a:moveTo>
                <a:lnTo>
                  <a:pt x="0" y="3"/>
                </a:lnTo>
                <a:lnTo>
                  <a:pt x="0" y="39"/>
                </a:lnTo>
                <a:lnTo>
                  <a:pt x="11" y="39"/>
                </a:lnTo>
                <a:lnTo>
                  <a:pt x="11" y="3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5" name=""/>
          <p:cNvSpPr/>
          <p:nvPr/>
        </p:nvSpPr>
        <p:spPr>
          <a:xfrm>
            <a:off x="1441440" y="-2556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6" name=""/>
          <p:cNvSpPr/>
          <p:nvPr/>
        </p:nvSpPr>
        <p:spPr>
          <a:xfrm>
            <a:off x="1433520" y="-47520"/>
            <a:ext cx="34920" cy="28440"/>
          </a:xfrm>
          <a:custGeom>
            <a:avLst/>
            <a:gdLst/>
            <a:ahLst/>
            <a:rect l="l" t="t" r="r" b="b"/>
            <a:pathLst>
              <a:path w="22" h="18">
                <a:moveTo>
                  <a:pt x="21" y="0"/>
                </a:moveTo>
                <a:lnTo>
                  <a:pt x="22" y="0"/>
                </a:lnTo>
                <a:lnTo>
                  <a:pt x="17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4" y="6"/>
                </a:lnTo>
                <a:lnTo>
                  <a:pt x="0" y="10"/>
                </a:lnTo>
                <a:lnTo>
                  <a:pt x="7" y="18"/>
                </a:lnTo>
                <a:lnTo>
                  <a:pt x="11" y="13"/>
                </a:lnTo>
                <a:lnTo>
                  <a:pt x="15" y="11"/>
                </a:lnTo>
                <a:lnTo>
                  <a:pt x="15" y="11"/>
                </a:lnTo>
                <a:lnTo>
                  <a:pt x="17" y="11"/>
                </a:lnTo>
                <a:lnTo>
                  <a:pt x="18" y="10"/>
                </a:lnTo>
                <a:lnTo>
                  <a:pt x="22" y="10"/>
                </a:lnTo>
                <a:lnTo>
                  <a:pt x="2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7" name=""/>
          <p:cNvSpPr/>
          <p:nvPr/>
        </p:nvSpPr>
        <p:spPr>
          <a:xfrm>
            <a:off x="1468440" y="-38160"/>
            <a:ext cx="144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4"/>
                </a:moveTo>
                <a:lnTo>
                  <a:pt x="0" y="0"/>
                </a:lnTo>
                <a:lnTo>
                  <a:pt x="1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8" name=""/>
          <p:cNvSpPr/>
          <p:nvPr/>
        </p:nvSpPr>
        <p:spPr>
          <a:xfrm>
            <a:off x="1467000" y="-55440"/>
            <a:ext cx="179280" cy="23760"/>
          </a:xfrm>
          <a:custGeom>
            <a:avLst/>
            <a:gdLst/>
            <a:ahLst/>
            <a:rect l="l" t="t" r="r" b="b"/>
            <a:pathLst>
              <a:path w="113" h="15">
                <a:moveTo>
                  <a:pt x="113" y="5"/>
                </a:moveTo>
                <a:lnTo>
                  <a:pt x="107" y="0"/>
                </a:lnTo>
                <a:lnTo>
                  <a:pt x="0" y="5"/>
                </a:lnTo>
                <a:lnTo>
                  <a:pt x="1" y="15"/>
                </a:lnTo>
                <a:lnTo>
                  <a:pt x="108" y="10"/>
                </a:lnTo>
                <a:lnTo>
                  <a:pt x="113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89" name=""/>
          <p:cNvSpPr/>
          <p:nvPr/>
        </p:nvSpPr>
        <p:spPr>
          <a:xfrm>
            <a:off x="1728720" y="-101520"/>
            <a:ext cx="57240" cy="115920"/>
          </a:xfrm>
          <a:custGeom>
            <a:avLst/>
            <a:gdLst/>
            <a:ahLst/>
            <a:rect l="l" t="t" r="r" b="b"/>
            <a:pathLst>
              <a:path w="36" h="73">
                <a:moveTo>
                  <a:pt x="32" y="63"/>
                </a:moveTo>
                <a:lnTo>
                  <a:pt x="36" y="67"/>
                </a:lnTo>
                <a:lnTo>
                  <a:pt x="36" y="59"/>
                </a:lnTo>
                <a:lnTo>
                  <a:pt x="35" y="49"/>
                </a:lnTo>
                <a:lnTo>
                  <a:pt x="34" y="43"/>
                </a:lnTo>
                <a:lnTo>
                  <a:pt x="33" y="38"/>
                </a:lnTo>
                <a:lnTo>
                  <a:pt x="32" y="32"/>
                </a:lnTo>
                <a:lnTo>
                  <a:pt x="30" y="27"/>
                </a:lnTo>
                <a:lnTo>
                  <a:pt x="28" y="22"/>
                </a:lnTo>
                <a:lnTo>
                  <a:pt x="25" y="18"/>
                </a:lnTo>
                <a:lnTo>
                  <a:pt x="23" y="13"/>
                </a:lnTo>
                <a:lnTo>
                  <a:pt x="19" y="9"/>
                </a:lnTo>
                <a:lnTo>
                  <a:pt x="18" y="7"/>
                </a:lnTo>
                <a:lnTo>
                  <a:pt x="16" y="5"/>
                </a:lnTo>
                <a:lnTo>
                  <a:pt x="13" y="4"/>
                </a:lnTo>
                <a:lnTo>
                  <a:pt x="11" y="3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4" y="11"/>
                </a:lnTo>
                <a:lnTo>
                  <a:pt x="5" y="11"/>
                </a:lnTo>
                <a:lnTo>
                  <a:pt x="6" y="11"/>
                </a:lnTo>
                <a:lnTo>
                  <a:pt x="8" y="12"/>
                </a:lnTo>
                <a:lnTo>
                  <a:pt x="9" y="13"/>
                </a:lnTo>
                <a:lnTo>
                  <a:pt x="11" y="14"/>
                </a:lnTo>
                <a:lnTo>
                  <a:pt x="11" y="15"/>
                </a:lnTo>
                <a:lnTo>
                  <a:pt x="14" y="18"/>
                </a:lnTo>
                <a:lnTo>
                  <a:pt x="16" y="22"/>
                </a:lnTo>
                <a:lnTo>
                  <a:pt x="18" y="25"/>
                </a:lnTo>
                <a:lnTo>
                  <a:pt x="20" y="31"/>
                </a:lnTo>
                <a:lnTo>
                  <a:pt x="21" y="35"/>
                </a:lnTo>
                <a:lnTo>
                  <a:pt x="23" y="40"/>
                </a:lnTo>
                <a:lnTo>
                  <a:pt x="24" y="45"/>
                </a:lnTo>
                <a:lnTo>
                  <a:pt x="24" y="50"/>
                </a:lnTo>
                <a:lnTo>
                  <a:pt x="25" y="59"/>
                </a:lnTo>
                <a:lnTo>
                  <a:pt x="25" y="67"/>
                </a:lnTo>
                <a:lnTo>
                  <a:pt x="30" y="73"/>
                </a:lnTo>
                <a:lnTo>
                  <a:pt x="32" y="6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0" name=""/>
          <p:cNvSpPr/>
          <p:nvPr/>
        </p:nvSpPr>
        <p:spPr>
          <a:xfrm>
            <a:off x="1774800" y="-1440"/>
            <a:ext cx="31680" cy="19080"/>
          </a:xfrm>
          <a:custGeom>
            <a:avLst/>
            <a:gdLst/>
            <a:ahLst/>
            <a:rect l="l" t="t" r="r" b="b"/>
            <a:pathLst>
              <a:path w="20" h="12">
                <a:moveTo>
                  <a:pt x="10" y="7"/>
                </a:moveTo>
                <a:lnTo>
                  <a:pt x="14" y="0"/>
                </a:lnTo>
                <a:lnTo>
                  <a:pt x="10" y="1"/>
                </a:lnTo>
                <a:lnTo>
                  <a:pt x="8" y="2"/>
                </a:lnTo>
                <a:lnTo>
                  <a:pt x="6" y="1"/>
                </a:lnTo>
                <a:lnTo>
                  <a:pt x="3" y="0"/>
                </a:lnTo>
                <a:lnTo>
                  <a:pt x="0" y="11"/>
                </a:lnTo>
                <a:lnTo>
                  <a:pt x="4" y="12"/>
                </a:lnTo>
                <a:lnTo>
                  <a:pt x="8" y="12"/>
                </a:lnTo>
                <a:lnTo>
                  <a:pt x="12" y="12"/>
                </a:lnTo>
                <a:lnTo>
                  <a:pt x="16" y="11"/>
                </a:lnTo>
                <a:lnTo>
                  <a:pt x="20" y="5"/>
                </a:lnTo>
                <a:lnTo>
                  <a:pt x="10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1" name=""/>
          <p:cNvSpPr/>
          <p:nvPr/>
        </p:nvSpPr>
        <p:spPr>
          <a:xfrm>
            <a:off x="1681200" y="-181080"/>
            <a:ext cx="125280" cy="189000"/>
          </a:xfrm>
          <a:custGeom>
            <a:avLst/>
            <a:gdLst/>
            <a:ahLst/>
            <a:rect l="l" t="t" r="r" b="b"/>
            <a:pathLst>
              <a:path w="79" h="119">
                <a:moveTo>
                  <a:pt x="0" y="1"/>
                </a:moveTo>
                <a:lnTo>
                  <a:pt x="3" y="10"/>
                </a:lnTo>
                <a:lnTo>
                  <a:pt x="5" y="10"/>
                </a:lnTo>
                <a:lnTo>
                  <a:pt x="8" y="10"/>
                </a:lnTo>
                <a:lnTo>
                  <a:pt x="10" y="11"/>
                </a:lnTo>
                <a:lnTo>
                  <a:pt x="12" y="11"/>
                </a:lnTo>
                <a:lnTo>
                  <a:pt x="15" y="13"/>
                </a:lnTo>
                <a:lnTo>
                  <a:pt x="17" y="14"/>
                </a:lnTo>
                <a:lnTo>
                  <a:pt x="20" y="15"/>
                </a:lnTo>
                <a:lnTo>
                  <a:pt x="23" y="16"/>
                </a:lnTo>
                <a:lnTo>
                  <a:pt x="25" y="18"/>
                </a:lnTo>
                <a:lnTo>
                  <a:pt x="27" y="21"/>
                </a:lnTo>
                <a:lnTo>
                  <a:pt x="30" y="23"/>
                </a:lnTo>
                <a:lnTo>
                  <a:pt x="32" y="25"/>
                </a:lnTo>
                <a:lnTo>
                  <a:pt x="34" y="28"/>
                </a:lnTo>
                <a:lnTo>
                  <a:pt x="37" y="31"/>
                </a:lnTo>
                <a:lnTo>
                  <a:pt x="39" y="35"/>
                </a:lnTo>
                <a:lnTo>
                  <a:pt x="41" y="37"/>
                </a:lnTo>
                <a:lnTo>
                  <a:pt x="46" y="45"/>
                </a:lnTo>
                <a:lnTo>
                  <a:pt x="50" y="53"/>
                </a:lnTo>
                <a:lnTo>
                  <a:pt x="54" y="62"/>
                </a:lnTo>
                <a:lnTo>
                  <a:pt x="58" y="72"/>
                </a:lnTo>
                <a:lnTo>
                  <a:pt x="61" y="82"/>
                </a:lnTo>
                <a:lnTo>
                  <a:pt x="65" y="94"/>
                </a:lnTo>
                <a:lnTo>
                  <a:pt x="67" y="106"/>
                </a:lnTo>
                <a:lnTo>
                  <a:pt x="69" y="119"/>
                </a:lnTo>
                <a:lnTo>
                  <a:pt x="79" y="117"/>
                </a:lnTo>
                <a:lnTo>
                  <a:pt x="77" y="104"/>
                </a:lnTo>
                <a:lnTo>
                  <a:pt x="74" y="92"/>
                </a:lnTo>
                <a:lnTo>
                  <a:pt x="71" y="80"/>
                </a:lnTo>
                <a:lnTo>
                  <a:pt x="67" y="68"/>
                </a:lnTo>
                <a:lnTo>
                  <a:pt x="64" y="59"/>
                </a:lnTo>
                <a:lnTo>
                  <a:pt x="59" y="50"/>
                </a:lnTo>
                <a:lnTo>
                  <a:pt x="55" y="41"/>
                </a:lnTo>
                <a:lnTo>
                  <a:pt x="51" y="33"/>
                </a:lnTo>
                <a:lnTo>
                  <a:pt x="48" y="29"/>
                </a:lnTo>
                <a:lnTo>
                  <a:pt x="45" y="25"/>
                </a:lnTo>
                <a:lnTo>
                  <a:pt x="43" y="22"/>
                </a:lnTo>
                <a:lnTo>
                  <a:pt x="40" y="19"/>
                </a:lnTo>
                <a:lnTo>
                  <a:pt x="38" y="16"/>
                </a:lnTo>
                <a:lnTo>
                  <a:pt x="34" y="13"/>
                </a:lnTo>
                <a:lnTo>
                  <a:pt x="31" y="11"/>
                </a:lnTo>
                <a:lnTo>
                  <a:pt x="29" y="9"/>
                </a:lnTo>
                <a:lnTo>
                  <a:pt x="25" y="7"/>
                </a:lnTo>
                <a:lnTo>
                  <a:pt x="23" y="5"/>
                </a:lnTo>
                <a:lnTo>
                  <a:pt x="19" y="3"/>
                </a:lnTo>
                <a:lnTo>
                  <a:pt x="17" y="2"/>
                </a:lnTo>
                <a:lnTo>
                  <a:pt x="13" y="2"/>
                </a:lnTo>
                <a:lnTo>
                  <a:pt x="10" y="1"/>
                </a:lnTo>
                <a:lnTo>
                  <a:pt x="6" y="0"/>
                </a:lnTo>
                <a:lnTo>
                  <a:pt x="3" y="0"/>
                </a:lnTo>
                <a:lnTo>
                  <a:pt x="5" y="9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2" name=""/>
          <p:cNvSpPr/>
          <p:nvPr/>
        </p:nvSpPr>
        <p:spPr>
          <a:xfrm>
            <a:off x="1922400" y="6097680"/>
            <a:ext cx="30240" cy="39600"/>
          </a:xfrm>
          <a:custGeom>
            <a:avLst/>
            <a:gdLst/>
            <a:ahLst/>
            <a:rect l="l" t="t" r="r" b="b"/>
            <a:pathLst>
              <a:path w="19" h="25">
                <a:moveTo>
                  <a:pt x="6" y="25"/>
                </a:moveTo>
                <a:lnTo>
                  <a:pt x="10" y="21"/>
                </a:lnTo>
                <a:lnTo>
                  <a:pt x="10" y="15"/>
                </a:lnTo>
                <a:lnTo>
                  <a:pt x="10" y="13"/>
                </a:lnTo>
                <a:lnTo>
                  <a:pt x="10" y="12"/>
                </a:lnTo>
                <a:lnTo>
                  <a:pt x="11" y="11"/>
                </a:lnTo>
                <a:lnTo>
                  <a:pt x="11" y="10"/>
                </a:lnTo>
                <a:lnTo>
                  <a:pt x="12" y="10"/>
                </a:lnTo>
                <a:lnTo>
                  <a:pt x="15" y="9"/>
                </a:lnTo>
                <a:lnTo>
                  <a:pt x="19" y="9"/>
                </a:lnTo>
                <a:lnTo>
                  <a:pt x="19" y="0"/>
                </a:lnTo>
                <a:lnTo>
                  <a:pt x="15" y="0"/>
                </a:lnTo>
                <a:lnTo>
                  <a:pt x="10" y="0"/>
                </a:lnTo>
                <a:lnTo>
                  <a:pt x="9" y="1"/>
                </a:lnTo>
                <a:lnTo>
                  <a:pt x="7" y="1"/>
                </a:lnTo>
                <a:lnTo>
                  <a:pt x="5" y="2"/>
                </a:lnTo>
                <a:lnTo>
                  <a:pt x="3" y="3"/>
                </a:lnTo>
                <a:lnTo>
                  <a:pt x="3" y="6"/>
                </a:lnTo>
                <a:lnTo>
                  <a:pt x="2" y="8"/>
                </a:lnTo>
                <a:lnTo>
                  <a:pt x="1" y="9"/>
                </a:lnTo>
                <a:lnTo>
                  <a:pt x="0" y="11"/>
                </a:lnTo>
                <a:lnTo>
                  <a:pt x="0" y="15"/>
                </a:lnTo>
                <a:lnTo>
                  <a:pt x="0" y="21"/>
                </a:lnTo>
                <a:lnTo>
                  <a:pt x="4" y="15"/>
                </a:lnTo>
                <a:lnTo>
                  <a:pt x="6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3" name=""/>
          <p:cNvSpPr/>
          <p:nvPr/>
        </p:nvSpPr>
        <p:spPr>
          <a:xfrm>
            <a:off x="1841400" y="6122880"/>
            <a:ext cx="90720" cy="63720"/>
          </a:xfrm>
          <a:custGeom>
            <a:avLst/>
            <a:gdLst/>
            <a:ahLst/>
            <a:rect l="l" t="t" r="r" b="b"/>
            <a:pathLst>
              <a:path w="57" h="40">
                <a:moveTo>
                  <a:pt x="10" y="40"/>
                </a:moveTo>
                <a:lnTo>
                  <a:pt x="10" y="40"/>
                </a:lnTo>
                <a:lnTo>
                  <a:pt x="10" y="37"/>
                </a:lnTo>
                <a:lnTo>
                  <a:pt x="11" y="34"/>
                </a:lnTo>
                <a:lnTo>
                  <a:pt x="12" y="31"/>
                </a:lnTo>
                <a:lnTo>
                  <a:pt x="13" y="29"/>
                </a:lnTo>
                <a:lnTo>
                  <a:pt x="16" y="26"/>
                </a:lnTo>
                <a:lnTo>
                  <a:pt x="18" y="24"/>
                </a:lnTo>
                <a:lnTo>
                  <a:pt x="20" y="22"/>
                </a:lnTo>
                <a:lnTo>
                  <a:pt x="23" y="20"/>
                </a:lnTo>
                <a:lnTo>
                  <a:pt x="27" y="18"/>
                </a:lnTo>
                <a:lnTo>
                  <a:pt x="31" y="17"/>
                </a:lnTo>
                <a:lnTo>
                  <a:pt x="35" y="16"/>
                </a:lnTo>
                <a:lnTo>
                  <a:pt x="39" y="14"/>
                </a:lnTo>
                <a:lnTo>
                  <a:pt x="48" y="11"/>
                </a:lnTo>
                <a:lnTo>
                  <a:pt x="57" y="10"/>
                </a:lnTo>
                <a:lnTo>
                  <a:pt x="55" y="0"/>
                </a:lnTo>
                <a:lnTo>
                  <a:pt x="45" y="2"/>
                </a:lnTo>
                <a:lnTo>
                  <a:pt x="37" y="4"/>
                </a:lnTo>
                <a:lnTo>
                  <a:pt x="31" y="6"/>
                </a:lnTo>
                <a:lnTo>
                  <a:pt x="27" y="8"/>
                </a:lnTo>
                <a:lnTo>
                  <a:pt x="23" y="10"/>
                </a:lnTo>
                <a:lnTo>
                  <a:pt x="19" y="12"/>
                </a:lnTo>
                <a:lnTo>
                  <a:pt x="15" y="14"/>
                </a:lnTo>
                <a:lnTo>
                  <a:pt x="11" y="17"/>
                </a:lnTo>
                <a:lnTo>
                  <a:pt x="8" y="20"/>
                </a:lnTo>
                <a:lnTo>
                  <a:pt x="5" y="23"/>
                </a:lnTo>
                <a:lnTo>
                  <a:pt x="2" y="27"/>
                </a:lnTo>
                <a:lnTo>
                  <a:pt x="1" y="31"/>
                </a:lnTo>
                <a:lnTo>
                  <a:pt x="0" y="35"/>
                </a:lnTo>
                <a:lnTo>
                  <a:pt x="0" y="40"/>
                </a:lnTo>
                <a:lnTo>
                  <a:pt x="10" y="4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4" name=""/>
          <p:cNvSpPr/>
          <p:nvPr/>
        </p:nvSpPr>
        <p:spPr>
          <a:xfrm>
            <a:off x="1841400" y="6186600"/>
            <a:ext cx="17640" cy="77760"/>
          </a:xfrm>
          <a:custGeom>
            <a:avLst/>
            <a:gdLst/>
            <a:ahLst/>
            <a:rect l="l" t="t" r="r" b="b"/>
            <a:pathLst>
              <a:path w="11" h="49">
                <a:moveTo>
                  <a:pt x="11" y="49"/>
                </a:moveTo>
                <a:lnTo>
                  <a:pt x="11" y="49"/>
                </a:lnTo>
                <a:lnTo>
                  <a:pt x="11" y="38"/>
                </a:lnTo>
                <a:lnTo>
                  <a:pt x="11" y="30"/>
                </a:lnTo>
                <a:lnTo>
                  <a:pt x="11" y="24"/>
                </a:lnTo>
                <a:lnTo>
                  <a:pt x="11" y="18"/>
                </a:lnTo>
                <a:lnTo>
                  <a:pt x="11" y="14"/>
                </a:lnTo>
                <a:lnTo>
                  <a:pt x="11" y="9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0" y="18"/>
                </a:lnTo>
                <a:lnTo>
                  <a:pt x="0" y="24"/>
                </a:lnTo>
                <a:lnTo>
                  <a:pt x="0" y="30"/>
                </a:lnTo>
                <a:lnTo>
                  <a:pt x="0" y="38"/>
                </a:lnTo>
                <a:lnTo>
                  <a:pt x="0" y="49"/>
                </a:lnTo>
                <a:lnTo>
                  <a:pt x="11" y="4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5" name=""/>
          <p:cNvSpPr/>
          <p:nvPr/>
        </p:nvSpPr>
        <p:spPr>
          <a:xfrm>
            <a:off x="1811160" y="6264360"/>
            <a:ext cx="47880" cy="36360"/>
          </a:xfrm>
          <a:custGeom>
            <a:avLst/>
            <a:gdLst/>
            <a:ahLst/>
            <a:rect l="l" t="t" r="r" b="b"/>
            <a:pathLst>
              <a:path w="30" h="23">
                <a:moveTo>
                  <a:pt x="0" y="23"/>
                </a:moveTo>
                <a:lnTo>
                  <a:pt x="0" y="23"/>
                </a:lnTo>
                <a:lnTo>
                  <a:pt x="6" y="23"/>
                </a:lnTo>
                <a:lnTo>
                  <a:pt x="12" y="21"/>
                </a:lnTo>
                <a:lnTo>
                  <a:pt x="15" y="21"/>
                </a:lnTo>
                <a:lnTo>
                  <a:pt x="18" y="21"/>
                </a:lnTo>
                <a:lnTo>
                  <a:pt x="20" y="19"/>
                </a:lnTo>
                <a:lnTo>
                  <a:pt x="22" y="18"/>
                </a:lnTo>
                <a:lnTo>
                  <a:pt x="25" y="16"/>
                </a:lnTo>
                <a:lnTo>
                  <a:pt x="25" y="14"/>
                </a:lnTo>
                <a:lnTo>
                  <a:pt x="27" y="12"/>
                </a:lnTo>
                <a:lnTo>
                  <a:pt x="28" y="10"/>
                </a:lnTo>
                <a:lnTo>
                  <a:pt x="29" y="7"/>
                </a:lnTo>
                <a:lnTo>
                  <a:pt x="30" y="5"/>
                </a:lnTo>
                <a:lnTo>
                  <a:pt x="30" y="2"/>
                </a:lnTo>
                <a:lnTo>
                  <a:pt x="30" y="0"/>
                </a:lnTo>
                <a:lnTo>
                  <a:pt x="19" y="0"/>
                </a:lnTo>
                <a:lnTo>
                  <a:pt x="19" y="1"/>
                </a:lnTo>
                <a:lnTo>
                  <a:pt x="19" y="3"/>
                </a:lnTo>
                <a:lnTo>
                  <a:pt x="19" y="5"/>
                </a:lnTo>
                <a:lnTo>
                  <a:pt x="18" y="7"/>
                </a:lnTo>
                <a:lnTo>
                  <a:pt x="18" y="7"/>
                </a:lnTo>
                <a:lnTo>
                  <a:pt x="18" y="8"/>
                </a:lnTo>
                <a:lnTo>
                  <a:pt x="17" y="9"/>
                </a:lnTo>
                <a:lnTo>
                  <a:pt x="16" y="10"/>
                </a:lnTo>
                <a:lnTo>
                  <a:pt x="15" y="11"/>
                </a:lnTo>
                <a:lnTo>
                  <a:pt x="13" y="11"/>
                </a:lnTo>
                <a:lnTo>
                  <a:pt x="12" y="12"/>
                </a:lnTo>
                <a:lnTo>
                  <a:pt x="11" y="12"/>
                </a:lnTo>
                <a:lnTo>
                  <a:pt x="5" y="13"/>
                </a:lnTo>
                <a:lnTo>
                  <a:pt x="0" y="13"/>
                </a:lnTo>
                <a:lnTo>
                  <a:pt x="0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6" name=""/>
          <p:cNvSpPr/>
          <p:nvPr/>
        </p:nvSpPr>
        <p:spPr>
          <a:xfrm>
            <a:off x="1730520" y="6253200"/>
            <a:ext cx="80640" cy="47520"/>
          </a:xfrm>
          <a:custGeom>
            <a:avLst/>
            <a:gdLst/>
            <a:ahLst/>
            <a:rect l="l" t="t" r="r" b="b"/>
            <a:pathLst>
              <a:path w="51" h="30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1" y="6"/>
                </a:lnTo>
                <a:lnTo>
                  <a:pt x="2" y="7"/>
                </a:lnTo>
                <a:lnTo>
                  <a:pt x="3" y="11"/>
                </a:lnTo>
                <a:lnTo>
                  <a:pt x="5" y="14"/>
                </a:lnTo>
                <a:lnTo>
                  <a:pt x="9" y="17"/>
                </a:lnTo>
                <a:lnTo>
                  <a:pt x="12" y="20"/>
                </a:lnTo>
                <a:lnTo>
                  <a:pt x="15" y="21"/>
                </a:lnTo>
                <a:lnTo>
                  <a:pt x="19" y="23"/>
                </a:lnTo>
                <a:lnTo>
                  <a:pt x="23" y="25"/>
                </a:lnTo>
                <a:lnTo>
                  <a:pt x="27" y="26"/>
                </a:lnTo>
                <a:lnTo>
                  <a:pt x="31" y="28"/>
                </a:lnTo>
                <a:lnTo>
                  <a:pt x="35" y="28"/>
                </a:lnTo>
                <a:lnTo>
                  <a:pt x="39" y="29"/>
                </a:lnTo>
                <a:lnTo>
                  <a:pt x="44" y="29"/>
                </a:lnTo>
                <a:lnTo>
                  <a:pt x="47" y="30"/>
                </a:lnTo>
                <a:lnTo>
                  <a:pt x="51" y="30"/>
                </a:lnTo>
                <a:lnTo>
                  <a:pt x="51" y="20"/>
                </a:lnTo>
                <a:lnTo>
                  <a:pt x="48" y="20"/>
                </a:lnTo>
                <a:lnTo>
                  <a:pt x="44" y="20"/>
                </a:lnTo>
                <a:lnTo>
                  <a:pt x="41" y="20"/>
                </a:lnTo>
                <a:lnTo>
                  <a:pt x="38" y="19"/>
                </a:lnTo>
                <a:lnTo>
                  <a:pt x="34" y="18"/>
                </a:lnTo>
                <a:lnTo>
                  <a:pt x="30" y="16"/>
                </a:lnTo>
                <a:lnTo>
                  <a:pt x="27" y="15"/>
                </a:lnTo>
                <a:lnTo>
                  <a:pt x="24" y="14"/>
                </a:lnTo>
                <a:lnTo>
                  <a:pt x="20" y="13"/>
                </a:lnTo>
                <a:lnTo>
                  <a:pt x="17" y="11"/>
                </a:lnTo>
                <a:lnTo>
                  <a:pt x="16" y="9"/>
                </a:lnTo>
                <a:lnTo>
                  <a:pt x="14" y="7"/>
                </a:lnTo>
                <a:lnTo>
                  <a:pt x="12" y="6"/>
                </a:lnTo>
                <a:lnTo>
                  <a:pt x="10" y="3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7" name=""/>
          <p:cNvSpPr/>
          <p:nvPr/>
        </p:nvSpPr>
        <p:spPr>
          <a:xfrm>
            <a:off x="1730520" y="62262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0" y="0"/>
                </a:moveTo>
                <a:lnTo>
                  <a:pt x="10" y="0"/>
                </a:lnTo>
                <a:lnTo>
                  <a:pt x="8" y="0"/>
                </a:lnTo>
                <a:lnTo>
                  <a:pt x="7" y="1"/>
                </a:lnTo>
                <a:lnTo>
                  <a:pt x="5" y="2"/>
                </a:lnTo>
                <a:lnTo>
                  <a:pt x="3" y="3"/>
                </a:lnTo>
                <a:lnTo>
                  <a:pt x="2" y="6"/>
                </a:lnTo>
                <a:lnTo>
                  <a:pt x="1" y="8"/>
                </a:lnTo>
                <a:lnTo>
                  <a:pt x="0" y="13"/>
                </a:lnTo>
                <a:lnTo>
                  <a:pt x="0" y="17"/>
                </a:lnTo>
                <a:lnTo>
                  <a:pt x="10" y="17"/>
                </a:lnTo>
                <a:lnTo>
                  <a:pt x="10" y="13"/>
                </a:lnTo>
                <a:lnTo>
                  <a:pt x="11" y="10"/>
                </a:lnTo>
                <a:lnTo>
                  <a:pt x="11" y="10"/>
                </a:lnTo>
                <a:lnTo>
                  <a:pt x="12" y="9"/>
                </a:lnTo>
                <a:lnTo>
                  <a:pt x="11" y="9"/>
                </a:lnTo>
                <a:lnTo>
                  <a:pt x="11" y="10"/>
                </a:lnTo>
                <a:lnTo>
                  <a:pt x="10" y="1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8" name=""/>
          <p:cNvSpPr/>
          <p:nvPr/>
        </p:nvSpPr>
        <p:spPr>
          <a:xfrm>
            <a:off x="1747800" y="622620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14" y="3"/>
                </a:moveTo>
                <a:lnTo>
                  <a:pt x="14" y="3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10"/>
                </a:lnTo>
                <a:lnTo>
                  <a:pt x="3" y="10"/>
                </a:lnTo>
                <a:lnTo>
                  <a:pt x="4" y="11"/>
                </a:lnTo>
                <a:lnTo>
                  <a:pt x="6" y="12"/>
                </a:lnTo>
                <a:lnTo>
                  <a:pt x="9" y="12"/>
                </a:lnTo>
                <a:lnTo>
                  <a:pt x="11" y="13"/>
                </a:lnTo>
                <a:lnTo>
                  <a:pt x="14" y="13"/>
                </a:lnTo>
                <a:lnTo>
                  <a:pt x="1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99" name=""/>
          <p:cNvSpPr/>
          <p:nvPr/>
        </p:nvSpPr>
        <p:spPr>
          <a:xfrm>
            <a:off x="1768320" y="6188040"/>
            <a:ext cx="55800" cy="58680"/>
          </a:xfrm>
          <a:custGeom>
            <a:avLst/>
            <a:gdLst/>
            <a:ahLst/>
            <a:rect l="l" t="t" r="r" b="b"/>
            <a:pathLst>
              <a:path w="35" h="37">
                <a:moveTo>
                  <a:pt x="24" y="0"/>
                </a:moveTo>
                <a:lnTo>
                  <a:pt x="24" y="0"/>
                </a:lnTo>
                <a:lnTo>
                  <a:pt x="24" y="0"/>
                </a:lnTo>
                <a:lnTo>
                  <a:pt x="23" y="2"/>
                </a:lnTo>
                <a:lnTo>
                  <a:pt x="22" y="4"/>
                </a:lnTo>
                <a:lnTo>
                  <a:pt x="17" y="9"/>
                </a:lnTo>
                <a:lnTo>
                  <a:pt x="13" y="14"/>
                </a:lnTo>
                <a:lnTo>
                  <a:pt x="9" y="20"/>
                </a:lnTo>
                <a:lnTo>
                  <a:pt x="4" y="24"/>
                </a:lnTo>
                <a:lnTo>
                  <a:pt x="3" y="26"/>
                </a:lnTo>
                <a:lnTo>
                  <a:pt x="1" y="27"/>
                </a:lnTo>
                <a:lnTo>
                  <a:pt x="0" y="27"/>
                </a:lnTo>
                <a:lnTo>
                  <a:pt x="1" y="27"/>
                </a:lnTo>
                <a:lnTo>
                  <a:pt x="1" y="37"/>
                </a:lnTo>
                <a:lnTo>
                  <a:pt x="4" y="36"/>
                </a:lnTo>
                <a:lnTo>
                  <a:pt x="6" y="35"/>
                </a:lnTo>
                <a:lnTo>
                  <a:pt x="8" y="34"/>
                </a:lnTo>
                <a:lnTo>
                  <a:pt x="11" y="32"/>
                </a:lnTo>
                <a:lnTo>
                  <a:pt x="16" y="27"/>
                </a:lnTo>
                <a:lnTo>
                  <a:pt x="21" y="21"/>
                </a:lnTo>
                <a:lnTo>
                  <a:pt x="26" y="15"/>
                </a:lnTo>
                <a:lnTo>
                  <a:pt x="30" y="10"/>
                </a:lnTo>
                <a:lnTo>
                  <a:pt x="32" y="7"/>
                </a:lnTo>
                <a:lnTo>
                  <a:pt x="33" y="5"/>
                </a:lnTo>
                <a:lnTo>
                  <a:pt x="34" y="3"/>
                </a:lnTo>
                <a:lnTo>
                  <a:pt x="35" y="0"/>
                </a:lnTo>
                <a:lnTo>
                  <a:pt x="2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0" name=""/>
          <p:cNvSpPr/>
          <p:nvPr/>
        </p:nvSpPr>
        <p:spPr>
          <a:xfrm>
            <a:off x="1808280" y="616896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11"/>
                </a:move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10" y="13"/>
                </a:lnTo>
                <a:lnTo>
                  <a:pt x="10" y="9"/>
                </a:lnTo>
                <a:lnTo>
                  <a:pt x="10" y="5"/>
                </a:lnTo>
                <a:lnTo>
                  <a:pt x="5" y="0"/>
                </a:lnTo>
                <a:lnTo>
                  <a:pt x="5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1" name=""/>
          <p:cNvSpPr/>
          <p:nvPr/>
        </p:nvSpPr>
        <p:spPr>
          <a:xfrm>
            <a:off x="1808280" y="6168960"/>
            <a:ext cx="7920" cy="17640"/>
          </a:xfrm>
          <a:custGeom>
            <a:avLst/>
            <a:gdLst/>
            <a:ahLst/>
            <a:rect l="l" t="t" r="r" b="b"/>
            <a:pathLst>
              <a:path w="5" h="11">
                <a:moveTo>
                  <a:pt x="0" y="11"/>
                </a:moveTo>
                <a:lnTo>
                  <a:pt x="0" y="11"/>
                </a:lnTo>
                <a:lnTo>
                  <a:pt x="2" y="11"/>
                </a:lnTo>
                <a:lnTo>
                  <a:pt x="5" y="1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2" name=""/>
          <p:cNvSpPr/>
          <p:nvPr/>
        </p:nvSpPr>
        <p:spPr>
          <a:xfrm>
            <a:off x="1751040" y="6168960"/>
            <a:ext cx="57240" cy="52560"/>
          </a:xfrm>
          <a:custGeom>
            <a:avLst/>
            <a:gdLst/>
            <a:ahLst/>
            <a:rect l="l" t="t" r="r" b="b"/>
            <a:pathLst>
              <a:path w="36" h="33">
                <a:moveTo>
                  <a:pt x="4" y="33"/>
                </a:moveTo>
                <a:lnTo>
                  <a:pt x="7" y="32"/>
                </a:lnTo>
                <a:lnTo>
                  <a:pt x="11" y="28"/>
                </a:lnTo>
                <a:lnTo>
                  <a:pt x="21" y="20"/>
                </a:lnTo>
                <a:lnTo>
                  <a:pt x="27" y="17"/>
                </a:lnTo>
                <a:lnTo>
                  <a:pt x="32" y="13"/>
                </a:lnTo>
                <a:lnTo>
                  <a:pt x="36" y="11"/>
                </a:lnTo>
                <a:lnTo>
                  <a:pt x="36" y="0"/>
                </a:lnTo>
                <a:lnTo>
                  <a:pt x="31" y="2"/>
                </a:lnTo>
                <a:lnTo>
                  <a:pt x="26" y="5"/>
                </a:lnTo>
                <a:lnTo>
                  <a:pt x="21" y="8"/>
                </a:lnTo>
                <a:lnTo>
                  <a:pt x="15" y="12"/>
                </a:lnTo>
                <a:lnTo>
                  <a:pt x="4" y="20"/>
                </a:lnTo>
                <a:lnTo>
                  <a:pt x="0" y="24"/>
                </a:lnTo>
                <a:lnTo>
                  <a:pt x="4" y="23"/>
                </a:lnTo>
                <a:lnTo>
                  <a:pt x="4" y="3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3" name=""/>
          <p:cNvSpPr/>
          <p:nvPr/>
        </p:nvSpPr>
        <p:spPr>
          <a:xfrm>
            <a:off x="1724040" y="6178680"/>
            <a:ext cx="3348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2" y="17"/>
                </a:lnTo>
                <a:lnTo>
                  <a:pt x="3" y="19"/>
                </a:lnTo>
                <a:lnTo>
                  <a:pt x="4" y="21"/>
                </a:lnTo>
                <a:lnTo>
                  <a:pt x="7" y="23"/>
                </a:lnTo>
                <a:lnTo>
                  <a:pt x="8" y="24"/>
                </a:lnTo>
                <a:lnTo>
                  <a:pt x="10" y="25"/>
                </a:lnTo>
                <a:lnTo>
                  <a:pt x="13" y="26"/>
                </a:lnTo>
                <a:lnTo>
                  <a:pt x="15" y="27"/>
                </a:lnTo>
                <a:lnTo>
                  <a:pt x="18" y="27"/>
                </a:lnTo>
                <a:lnTo>
                  <a:pt x="21" y="27"/>
                </a:lnTo>
                <a:lnTo>
                  <a:pt x="21" y="17"/>
                </a:lnTo>
                <a:lnTo>
                  <a:pt x="19" y="17"/>
                </a:lnTo>
                <a:lnTo>
                  <a:pt x="17" y="17"/>
                </a:lnTo>
                <a:lnTo>
                  <a:pt x="15" y="17"/>
                </a:lnTo>
                <a:lnTo>
                  <a:pt x="14" y="17"/>
                </a:lnTo>
                <a:lnTo>
                  <a:pt x="14" y="16"/>
                </a:lnTo>
                <a:lnTo>
                  <a:pt x="13" y="16"/>
                </a:lnTo>
                <a:lnTo>
                  <a:pt x="13" y="15"/>
                </a:lnTo>
                <a:lnTo>
                  <a:pt x="12" y="14"/>
                </a:lnTo>
                <a:lnTo>
                  <a:pt x="12" y="13"/>
                </a:lnTo>
                <a:lnTo>
                  <a:pt x="11" y="12"/>
                </a:lnTo>
                <a:lnTo>
                  <a:pt x="11" y="11"/>
                </a:lnTo>
                <a:lnTo>
                  <a:pt x="10" y="10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4" name=""/>
          <p:cNvSpPr/>
          <p:nvPr/>
        </p:nvSpPr>
        <p:spPr>
          <a:xfrm>
            <a:off x="1724040" y="6146640"/>
            <a:ext cx="76320" cy="33480"/>
          </a:xfrm>
          <a:custGeom>
            <a:avLst/>
            <a:gdLst/>
            <a:ahLst/>
            <a:rect l="l" t="t" r="r" b="b"/>
            <a:pathLst>
              <a:path w="48" h="21">
                <a:moveTo>
                  <a:pt x="42" y="9"/>
                </a:moveTo>
                <a:lnTo>
                  <a:pt x="37" y="6"/>
                </a:lnTo>
                <a:lnTo>
                  <a:pt x="38" y="5"/>
                </a:lnTo>
                <a:lnTo>
                  <a:pt x="37" y="6"/>
                </a:lnTo>
                <a:lnTo>
                  <a:pt x="35" y="7"/>
                </a:lnTo>
                <a:lnTo>
                  <a:pt x="34" y="7"/>
                </a:lnTo>
                <a:lnTo>
                  <a:pt x="31" y="8"/>
                </a:lnTo>
                <a:lnTo>
                  <a:pt x="28" y="9"/>
                </a:lnTo>
                <a:lnTo>
                  <a:pt x="24" y="9"/>
                </a:lnTo>
                <a:lnTo>
                  <a:pt x="17" y="9"/>
                </a:lnTo>
                <a:lnTo>
                  <a:pt x="10" y="10"/>
                </a:lnTo>
                <a:lnTo>
                  <a:pt x="7" y="12"/>
                </a:lnTo>
                <a:lnTo>
                  <a:pt x="4" y="12"/>
                </a:lnTo>
                <a:lnTo>
                  <a:pt x="3" y="14"/>
                </a:lnTo>
                <a:lnTo>
                  <a:pt x="1" y="15"/>
                </a:lnTo>
                <a:lnTo>
                  <a:pt x="0" y="18"/>
                </a:lnTo>
                <a:lnTo>
                  <a:pt x="0" y="19"/>
                </a:lnTo>
                <a:lnTo>
                  <a:pt x="10" y="19"/>
                </a:lnTo>
                <a:lnTo>
                  <a:pt x="10" y="20"/>
                </a:lnTo>
                <a:lnTo>
                  <a:pt x="9" y="21"/>
                </a:lnTo>
                <a:lnTo>
                  <a:pt x="11" y="20"/>
                </a:lnTo>
                <a:lnTo>
                  <a:pt x="13" y="20"/>
                </a:lnTo>
                <a:lnTo>
                  <a:pt x="19" y="19"/>
                </a:lnTo>
                <a:lnTo>
                  <a:pt x="26" y="18"/>
                </a:lnTo>
                <a:lnTo>
                  <a:pt x="29" y="18"/>
                </a:lnTo>
                <a:lnTo>
                  <a:pt x="33" y="17"/>
                </a:lnTo>
                <a:lnTo>
                  <a:pt x="36" y="16"/>
                </a:lnTo>
                <a:lnTo>
                  <a:pt x="40" y="15"/>
                </a:lnTo>
                <a:lnTo>
                  <a:pt x="42" y="13"/>
                </a:lnTo>
                <a:lnTo>
                  <a:pt x="45" y="12"/>
                </a:lnTo>
                <a:lnTo>
                  <a:pt x="47" y="9"/>
                </a:lnTo>
                <a:lnTo>
                  <a:pt x="48" y="8"/>
                </a:lnTo>
                <a:lnTo>
                  <a:pt x="48" y="6"/>
                </a:lnTo>
                <a:lnTo>
                  <a:pt x="47" y="3"/>
                </a:lnTo>
                <a:lnTo>
                  <a:pt x="42" y="0"/>
                </a:lnTo>
                <a:lnTo>
                  <a:pt x="42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5" name=""/>
          <p:cNvSpPr/>
          <p:nvPr/>
        </p:nvSpPr>
        <p:spPr>
          <a:xfrm>
            <a:off x="1789200" y="6146640"/>
            <a:ext cx="144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0" y="0"/>
                </a:moveTo>
                <a:lnTo>
                  <a:pt x="1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6" name=""/>
          <p:cNvSpPr/>
          <p:nvPr/>
        </p:nvSpPr>
        <p:spPr>
          <a:xfrm>
            <a:off x="1716120" y="6146640"/>
            <a:ext cx="76320" cy="22320"/>
          </a:xfrm>
          <a:custGeom>
            <a:avLst/>
            <a:gdLst/>
            <a:ahLst/>
            <a:rect l="l" t="t" r="r" b="b"/>
            <a:pathLst>
              <a:path w="48" h="14">
                <a:moveTo>
                  <a:pt x="0" y="5"/>
                </a:moveTo>
                <a:lnTo>
                  <a:pt x="2" y="14"/>
                </a:lnTo>
                <a:lnTo>
                  <a:pt x="48" y="9"/>
                </a:lnTo>
                <a:lnTo>
                  <a:pt x="46" y="0"/>
                </a:lnTo>
                <a:lnTo>
                  <a:pt x="1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7" name=""/>
          <p:cNvSpPr/>
          <p:nvPr/>
        </p:nvSpPr>
        <p:spPr>
          <a:xfrm>
            <a:off x="1716120" y="6154560"/>
            <a:ext cx="144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0" y="0"/>
                </a:moveTo>
                <a:lnTo>
                  <a:pt x="1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8" name=""/>
          <p:cNvSpPr/>
          <p:nvPr/>
        </p:nvSpPr>
        <p:spPr>
          <a:xfrm>
            <a:off x="1684440" y="6146640"/>
            <a:ext cx="36360" cy="22320"/>
          </a:xfrm>
          <a:custGeom>
            <a:avLst/>
            <a:gdLst/>
            <a:ahLst/>
            <a:rect l="l" t="t" r="r" b="b"/>
            <a:pathLst>
              <a:path w="23" h="14">
                <a:moveTo>
                  <a:pt x="0" y="1"/>
                </a:moveTo>
                <a:lnTo>
                  <a:pt x="0" y="1"/>
                </a:lnTo>
                <a:lnTo>
                  <a:pt x="2" y="4"/>
                </a:lnTo>
                <a:lnTo>
                  <a:pt x="4" y="7"/>
                </a:lnTo>
                <a:lnTo>
                  <a:pt x="6" y="8"/>
                </a:lnTo>
                <a:lnTo>
                  <a:pt x="9" y="10"/>
                </a:lnTo>
                <a:lnTo>
                  <a:pt x="11" y="12"/>
                </a:lnTo>
                <a:lnTo>
                  <a:pt x="15" y="13"/>
                </a:lnTo>
                <a:lnTo>
                  <a:pt x="17" y="14"/>
                </a:lnTo>
                <a:lnTo>
                  <a:pt x="19" y="14"/>
                </a:lnTo>
                <a:lnTo>
                  <a:pt x="21" y="14"/>
                </a:lnTo>
                <a:lnTo>
                  <a:pt x="23" y="13"/>
                </a:lnTo>
                <a:lnTo>
                  <a:pt x="19" y="4"/>
                </a:lnTo>
                <a:lnTo>
                  <a:pt x="18" y="4"/>
                </a:lnTo>
                <a:lnTo>
                  <a:pt x="16" y="3"/>
                </a:lnTo>
                <a:lnTo>
                  <a:pt x="14" y="2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11" y="1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09" name=""/>
          <p:cNvSpPr/>
          <p:nvPr/>
        </p:nvSpPr>
        <p:spPr>
          <a:xfrm>
            <a:off x="1684440" y="6119640"/>
            <a:ext cx="36360" cy="28800"/>
          </a:xfrm>
          <a:custGeom>
            <a:avLst/>
            <a:gdLst/>
            <a:ahLst/>
            <a:rect l="l" t="t" r="r" b="b"/>
            <a:pathLst>
              <a:path w="23" h="18">
                <a:moveTo>
                  <a:pt x="12" y="1"/>
                </a:moveTo>
                <a:lnTo>
                  <a:pt x="12" y="1"/>
                </a:lnTo>
                <a:lnTo>
                  <a:pt x="12" y="2"/>
                </a:lnTo>
                <a:lnTo>
                  <a:pt x="12" y="4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10" y="6"/>
                </a:lnTo>
                <a:lnTo>
                  <a:pt x="10" y="7"/>
                </a:lnTo>
                <a:lnTo>
                  <a:pt x="7" y="8"/>
                </a:lnTo>
                <a:lnTo>
                  <a:pt x="4" y="10"/>
                </a:lnTo>
                <a:lnTo>
                  <a:pt x="3" y="11"/>
                </a:lnTo>
                <a:lnTo>
                  <a:pt x="2" y="13"/>
                </a:lnTo>
                <a:lnTo>
                  <a:pt x="0" y="15"/>
                </a:lnTo>
                <a:lnTo>
                  <a:pt x="0" y="18"/>
                </a:lnTo>
                <a:lnTo>
                  <a:pt x="11" y="18"/>
                </a:lnTo>
                <a:lnTo>
                  <a:pt x="10" y="18"/>
                </a:lnTo>
                <a:lnTo>
                  <a:pt x="11" y="18"/>
                </a:lnTo>
                <a:lnTo>
                  <a:pt x="12" y="17"/>
                </a:lnTo>
                <a:lnTo>
                  <a:pt x="14" y="15"/>
                </a:lnTo>
                <a:lnTo>
                  <a:pt x="16" y="15"/>
                </a:lnTo>
                <a:lnTo>
                  <a:pt x="18" y="14"/>
                </a:lnTo>
                <a:lnTo>
                  <a:pt x="19" y="12"/>
                </a:lnTo>
                <a:lnTo>
                  <a:pt x="20" y="10"/>
                </a:lnTo>
                <a:lnTo>
                  <a:pt x="22" y="8"/>
                </a:lnTo>
                <a:lnTo>
                  <a:pt x="23" y="6"/>
                </a:lnTo>
                <a:lnTo>
                  <a:pt x="23" y="2"/>
                </a:lnTo>
                <a:lnTo>
                  <a:pt x="23" y="0"/>
                </a:lnTo>
                <a:lnTo>
                  <a:pt x="12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0" name=""/>
          <p:cNvSpPr/>
          <p:nvPr/>
        </p:nvSpPr>
        <p:spPr>
          <a:xfrm>
            <a:off x="1693800" y="6076800"/>
            <a:ext cx="27000" cy="46080"/>
          </a:xfrm>
          <a:custGeom>
            <a:avLst/>
            <a:gdLst/>
            <a:ahLst/>
            <a:rect l="l" t="t" r="r" b="b"/>
            <a:pathLst>
              <a:path w="17" h="29">
                <a:moveTo>
                  <a:pt x="6" y="10"/>
                </a:moveTo>
                <a:lnTo>
                  <a:pt x="2" y="4"/>
                </a:lnTo>
                <a:lnTo>
                  <a:pt x="1" y="6"/>
                </a:lnTo>
                <a:lnTo>
                  <a:pt x="1" y="8"/>
                </a:lnTo>
                <a:lnTo>
                  <a:pt x="0" y="11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2" y="19"/>
                </a:lnTo>
                <a:lnTo>
                  <a:pt x="2" y="20"/>
                </a:lnTo>
                <a:lnTo>
                  <a:pt x="4" y="22"/>
                </a:lnTo>
                <a:lnTo>
                  <a:pt x="5" y="25"/>
                </a:lnTo>
                <a:lnTo>
                  <a:pt x="6" y="26"/>
                </a:lnTo>
                <a:lnTo>
                  <a:pt x="7" y="29"/>
                </a:lnTo>
                <a:lnTo>
                  <a:pt x="17" y="27"/>
                </a:lnTo>
                <a:lnTo>
                  <a:pt x="16" y="23"/>
                </a:lnTo>
                <a:lnTo>
                  <a:pt x="14" y="20"/>
                </a:lnTo>
                <a:lnTo>
                  <a:pt x="13" y="18"/>
                </a:lnTo>
                <a:lnTo>
                  <a:pt x="11" y="15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10" y="10"/>
                </a:lnTo>
                <a:lnTo>
                  <a:pt x="11" y="9"/>
                </a:lnTo>
                <a:lnTo>
                  <a:pt x="12" y="6"/>
                </a:lnTo>
                <a:lnTo>
                  <a:pt x="8" y="0"/>
                </a:lnTo>
                <a:lnTo>
                  <a:pt x="6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1" name=""/>
          <p:cNvSpPr/>
          <p:nvPr/>
        </p:nvSpPr>
        <p:spPr>
          <a:xfrm>
            <a:off x="1657440" y="6070680"/>
            <a:ext cx="48960" cy="22320"/>
          </a:xfrm>
          <a:custGeom>
            <a:avLst/>
            <a:gdLst/>
            <a:ahLst/>
            <a:rect l="l" t="t" r="r" b="b"/>
            <a:pathLst>
              <a:path w="31" h="14">
                <a:moveTo>
                  <a:pt x="0" y="10"/>
                </a:moveTo>
                <a:lnTo>
                  <a:pt x="0" y="10"/>
                </a:lnTo>
                <a:lnTo>
                  <a:pt x="8" y="11"/>
                </a:lnTo>
                <a:lnTo>
                  <a:pt x="16" y="12"/>
                </a:lnTo>
                <a:lnTo>
                  <a:pt x="23" y="13"/>
                </a:lnTo>
                <a:lnTo>
                  <a:pt x="28" y="14"/>
                </a:lnTo>
                <a:lnTo>
                  <a:pt x="31" y="4"/>
                </a:lnTo>
                <a:lnTo>
                  <a:pt x="25" y="3"/>
                </a:lnTo>
                <a:lnTo>
                  <a:pt x="17" y="1"/>
                </a:lnTo>
                <a:lnTo>
                  <a:pt x="8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2" name=""/>
          <p:cNvSpPr/>
          <p:nvPr/>
        </p:nvSpPr>
        <p:spPr>
          <a:xfrm>
            <a:off x="1639800" y="6070680"/>
            <a:ext cx="20880" cy="38160"/>
          </a:xfrm>
          <a:custGeom>
            <a:avLst/>
            <a:gdLst/>
            <a:ahLst/>
            <a:rect l="l" t="t" r="r" b="b"/>
            <a:pathLst>
              <a:path w="13" h="24">
                <a:moveTo>
                  <a:pt x="5" y="24"/>
                </a:moveTo>
                <a:lnTo>
                  <a:pt x="11" y="18"/>
                </a:lnTo>
                <a:lnTo>
                  <a:pt x="11" y="17"/>
                </a:lnTo>
                <a:lnTo>
                  <a:pt x="11" y="14"/>
                </a:lnTo>
                <a:lnTo>
                  <a:pt x="11" y="12"/>
                </a:lnTo>
                <a:lnTo>
                  <a:pt x="12" y="12"/>
                </a:lnTo>
                <a:lnTo>
                  <a:pt x="13" y="10"/>
                </a:lnTo>
                <a:lnTo>
                  <a:pt x="12" y="10"/>
                </a:lnTo>
                <a:lnTo>
                  <a:pt x="11" y="10"/>
                </a:lnTo>
                <a:lnTo>
                  <a:pt x="11" y="0"/>
                </a:lnTo>
                <a:lnTo>
                  <a:pt x="6" y="1"/>
                </a:lnTo>
                <a:lnTo>
                  <a:pt x="5" y="3"/>
                </a:lnTo>
                <a:lnTo>
                  <a:pt x="3" y="5"/>
                </a:lnTo>
                <a:lnTo>
                  <a:pt x="2" y="8"/>
                </a:lnTo>
                <a:lnTo>
                  <a:pt x="1" y="11"/>
                </a:lnTo>
                <a:lnTo>
                  <a:pt x="0" y="13"/>
                </a:lnTo>
                <a:lnTo>
                  <a:pt x="0" y="16"/>
                </a:lnTo>
                <a:lnTo>
                  <a:pt x="0" y="18"/>
                </a:lnTo>
                <a:lnTo>
                  <a:pt x="5" y="14"/>
                </a:lnTo>
                <a:lnTo>
                  <a:pt x="5" y="2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3" name=""/>
          <p:cNvSpPr/>
          <p:nvPr/>
        </p:nvSpPr>
        <p:spPr>
          <a:xfrm>
            <a:off x="1631880" y="6093000"/>
            <a:ext cx="19080" cy="28440"/>
          </a:xfrm>
          <a:custGeom>
            <a:avLst/>
            <a:gdLst/>
            <a:ahLst/>
            <a:rect l="l" t="t" r="r" b="b"/>
            <a:pathLst>
              <a:path w="12" h="18">
                <a:moveTo>
                  <a:pt x="1" y="18"/>
                </a:moveTo>
                <a:lnTo>
                  <a:pt x="1" y="18"/>
                </a:lnTo>
                <a:lnTo>
                  <a:pt x="3" y="18"/>
                </a:lnTo>
                <a:lnTo>
                  <a:pt x="5" y="17"/>
                </a:lnTo>
                <a:lnTo>
                  <a:pt x="7" y="16"/>
                </a:lnTo>
                <a:lnTo>
                  <a:pt x="7" y="15"/>
                </a:lnTo>
                <a:lnTo>
                  <a:pt x="9" y="13"/>
                </a:lnTo>
                <a:lnTo>
                  <a:pt x="10" y="11"/>
                </a:lnTo>
                <a:lnTo>
                  <a:pt x="11" y="10"/>
                </a:lnTo>
                <a:lnTo>
                  <a:pt x="12" y="9"/>
                </a:lnTo>
                <a:lnTo>
                  <a:pt x="11" y="9"/>
                </a:lnTo>
                <a:lnTo>
                  <a:pt x="11" y="0"/>
                </a:lnTo>
                <a:lnTo>
                  <a:pt x="9" y="0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8"/>
                </a:lnTo>
                <a:lnTo>
                  <a:pt x="0" y="8"/>
                </a:lnTo>
                <a:lnTo>
                  <a:pt x="0" y="8"/>
                </a:lnTo>
                <a:lnTo>
                  <a:pt x="1" y="8"/>
                </a:lnTo>
                <a:lnTo>
                  <a:pt x="1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4" name=""/>
          <p:cNvSpPr/>
          <p:nvPr/>
        </p:nvSpPr>
        <p:spPr>
          <a:xfrm>
            <a:off x="1612800" y="610380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1"/>
                </a:moveTo>
                <a:lnTo>
                  <a:pt x="0" y="1"/>
                </a:lnTo>
                <a:lnTo>
                  <a:pt x="1" y="4"/>
                </a:lnTo>
                <a:lnTo>
                  <a:pt x="2" y="6"/>
                </a:lnTo>
                <a:lnTo>
                  <a:pt x="4" y="8"/>
                </a:lnTo>
                <a:lnTo>
                  <a:pt x="6" y="9"/>
                </a:lnTo>
                <a:lnTo>
                  <a:pt x="9" y="10"/>
                </a:lnTo>
                <a:lnTo>
                  <a:pt x="13" y="11"/>
                </a:lnTo>
                <a:lnTo>
                  <a:pt x="13" y="1"/>
                </a:lnTo>
                <a:lnTo>
                  <a:pt x="12" y="1"/>
                </a:lnTo>
                <a:lnTo>
                  <a:pt x="11" y="0"/>
                </a:lnTo>
                <a:lnTo>
                  <a:pt x="10" y="0"/>
                </a:lnTo>
                <a:lnTo>
                  <a:pt x="11" y="0"/>
                </a:lnTo>
                <a:lnTo>
                  <a:pt x="11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5" name=""/>
          <p:cNvSpPr/>
          <p:nvPr/>
        </p:nvSpPr>
        <p:spPr>
          <a:xfrm>
            <a:off x="1612800" y="6066000"/>
            <a:ext cx="15840" cy="39600"/>
          </a:xfrm>
          <a:custGeom>
            <a:avLst/>
            <a:gdLst/>
            <a:ahLst/>
            <a:rect l="l" t="t" r="r" b="b"/>
            <a:pathLst>
              <a:path w="10" h="25">
                <a:moveTo>
                  <a:pt x="5" y="10"/>
                </a:moveTo>
                <a:lnTo>
                  <a:pt x="0" y="5"/>
                </a:lnTo>
                <a:lnTo>
                  <a:pt x="0" y="12"/>
                </a:lnTo>
                <a:lnTo>
                  <a:pt x="0" y="17"/>
                </a:lnTo>
                <a:lnTo>
                  <a:pt x="0" y="21"/>
                </a:lnTo>
                <a:lnTo>
                  <a:pt x="0" y="25"/>
                </a:lnTo>
                <a:lnTo>
                  <a:pt x="10" y="25"/>
                </a:lnTo>
                <a:lnTo>
                  <a:pt x="10" y="21"/>
                </a:lnTo>
                <a:lnTo>
                  <a:pt x="10" y="17"/>
                </a:lnTo>
                <a:lnTo>
                  <a:pt x="10" y="12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6" name=""/>
          <p:cNvSpPr/>
          <p:nvPr/>
        </p:nvSpPr>
        <p:spPr>
          <a:xfrm>
            <a:off x="1582560" y="6051600"/>
            <a:ext cx="38160" cy="30240"/>
          </a:xfrm>
          <a:custGeom>
            <a:avLst/>
            <a:gdLst/>
            <a:ahLst/>
            <a:rect l="l" t="t" r="r" b="b"/>
            <a:pathLst>
              <a:path w="24" h="19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1" y="8"/>
                </a:lnTo>
                <a:lnTo>
                  <a:pt x="3" y="10"/>
                </a:lnTo>
                <a:lnTo>
                  <a:pt x="3" y="12"/>
                </a:lnTo>
                <a:lnTo>
                  <a:pt x="5" y="14"/>
                </a:lnTo>
                <a:lnTo>
                  <a:pt x="7" y="14"/>
                </a:lnTo>
                <a:lnTo>
                  <a:pt x="9" y="16"/>
                </a:lnTo>
                <a:lnTo>
                  <a:pt x="13" y="17"/>
                </a:lnTo>
                <a:lnTo>
                  <a:pt x="17" y="18"/>
                </a:lnTo>
                <a:lnTo>
                  <a:pt x="20" y="19"/>
                </a:lnTo>
                <a:lnTo>
                  <a:pt x="24" y="19"/>
                </a:lnTo>
                <a:lnTo>
                  <a:pt x="24" y="9"/>
                </a:lnTo>
                <a:lnTo>
                  <a:pt x="21" y="9"/>
                </a:lnTo>
                <a:lnTo>
                  <a:pt x="18" y="8"/>
                </a:lnTo>
                <a:lnTo>
                  <a:pt x="16" y="8"/>
                </a:lnTo>
                <a:lnTo>
                  <a:pt x="13" y="7"/>
                </a:lnTo>
                <a:lnTo>
                  <a:pt x="13" y="7"/>
                </a:lnTo>
                <a:lnTo>
                  <a:pt x="12" y="7"/>
                </a:lnTo>
                <a:lnTo>
                  <a:pt x="11" y="6"/>
                </a:lnTo>
                <a:lnTo>
                  <a:pt x="11" y="5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7" name=""/>
          <p:cNvSpPr/>
          <p:nvPr/>
        </p:nvSpPr>
        <p:spPr>
          <a:xfrm>
            <a:off x="1590840" y="60516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8" name=""/>
          <p:cNvSpPr/>
          <p:nvPr/>
        </p:nvSpPr>
        <p:spPr>
          <a:xfrm>
            <a:off x="1582560" y="6005520"/>
            <a:ext cx="16200" cy="46080"/>
          </a:xfrm>
          <a:custGeom>
            <a:avLst/>
            <a:gdLst/>
            <a:ahLst/>
            <a:rect l="l" t="t" r="r" b="b"/>
            <a:pathLst>
              <a:path w="10" h="29">
                <a:moveTo>
                  <a:pt x="5" y="0"/>
                </a:moveTo>
                <a:lnTo>
                  <a:pt x="0" y="5"/>
                </a:lnTo>
                <a:lnTo>
                  <a:pt x="0" y="29"/>
                </a:lnTo>
                <a:lnTo>
                  <a:pt x="10" y="29"/>
                </a:lnTo>
                <a:lnTo>
                  <a:pt x="10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19" name=""/>
          <p:cNvSpPr/>
          <p:nvPr/>
        </p:nvSpPr>
        <p:spPr>
          <a:xfrm>
            <a:off x="1557360" y="6005520"/>
            <a:ext cx="33480" cy="1728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5"/>
                </a:moveTo>
                <a:lnTo>
                  <a:pt x="5" y="11"/>
                </a:lnTo>
                <a:lnTo>
                  <a:pt x="21" y="11"/>
                </a:lnTo>
                <a:lnTo>
                  <a:pt x="21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0" name=""/>
          <p:cNvSpPr/>
          <p:nvPr/>
        </p:nvSpPr>
        <p:spPr>
          <a:xfrm>
            <a:off x="1557360" y="5994360"/>
            <a:ext cx="1584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2" y="0"/>
                </a:moveTo>
                <a:lnTo>
                  <a:pt x="0" y="4"/>
                </a:lnTo>
                <a:lnTo>
                  <a:pt x="0" y="13"/>
                </a:lnTo>
                <a:lnTo>
                  <a:pt x="10" y="13"/>
                </a:lnTo>
                <a:lnTo>
                  <a:pt x="10" y="4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1" name=""/>
          <p:cNvSpPr/>
          <p:nvPr/>
        </p:nvSpPr>
        <p:spPr>
          <a:xfrm>
            <a:off x="1565280" y="6000840"/>
            <a:ext cx="648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4" y="3"/>
                </a:move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2" name=""/>
          <p:cNvSpPr/>
          <p:nvPr/>
        </p:nvSpPr>
        <p:spPr>
          <a:xfrm>
            <a:off x="1560600" y="5970600"/>
            <a:ext cx="19080" cy="34920"/>
          </a:xfrm>
          <a:custGeom>
            <a:avLst/>
            <a:gdLst/>
            <a:ahLst/>
            <a:rect l="l" t="t" r="r" b="b"/>
            <a:pathLst>
              <a:path w="12" h="22">
                <a:moveTo>
                  <a:pt x="3" y="7"/>
                </a:moveTo>
                <a:lnTo>
                  <a:pt x="1" y="3"/>
                </a:lnTo>
                <a:lnTo>
                  <a:pt x="1" y="6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6" y="22"/>
                </a:lnTo>
                <a:lnTo>
                  <a:pt x="8" y="19"/>
                </a:lnTo>
                <a:lnTo>
                  <a:pt x="9" y="17"/>
                </a:lnTo>
                <a:lnTo>
                  <a:pt x="10" y="15"/>
                </a:lnTo>
                <a:lnTo>
                  <a:pt x="10" y="13"/>
                </a:lnTo>
                <a:lnTo>
                  <a:pt x="11" y="8"/>
                </a:lnTo>
                <a:lnTo>
                  <a:pt x="12" y="3"/>
                </a:lnTo>
                <a:lnTo>
                  <a:pt x="10" y="0"/>
                </a:lnTo>
                <a:lnTo>
                  <a:pt x="3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3" name=""/>
          <p:cNvSpPr/>
          <p:nvPr/>
        </p:nvSpPr>
        <p:spPr>
          <a:xfrm>
            <a:off x="1541520" y="5925960"/>
            <a:ext cx="33120" cy="55800"/>
          </a:xfrm>
          <a:custGeom>
            <a:avLst/>
            <a:gdLst/>
            <a:ahLst/>
            <a:rect l="l" t="t" r="r" b="b"/>
            <a:pathLst>
              <a:path w="21" h="35">
                <a:moveTo>
                  <a:pt x="5" y="10"/>
                </a:moveTo>
                <a:lnTo>
                  <a:pt x="0" y="5"/>
                </a:lnTo>
                <a:lnTo>
                  <a:pt x="0" y="11"/>
                </a:lnTo>
                <a:lnTo>
                  <a:pt x="1" y="17"/>
                </a:lnTo>
                <a:lnTo>
                  <a:pt x="2" y="19"/>
                </a:lnTo>
                <a:lnTo>
                  <a:pt x="2" y="21"/>
                </a:lnTo>
                <a:lnTo>
                  <a:pt x="3" y="23"/>
                </a:lnTo>
                <a:lnTo>
                  <a:pt x="4" y="25"/>
                </a:lnTo>
                <a:lnTo>
                  <a:pt x="7" y="28"/>
                </a:lnTo>
                <a:lnTo>
                  <a:pt x="9" y="31"/>
                </a:lnTo>
                <a:lnTo>
                  <a:pt x="12" y="33"/>
                </a:lnTo>
                <a:lnTo>
                  <a:pt x="15" y="35"/>
                </a:lnTo>
                <a:lnTo>
                  <a:pt x="21" y="27"/>
                </a:lnTo>
                <a:lnTo>
                  <a:pt x="18" y="25"/>
                </a:lnTo>
                <a:lnTo>
                  <a:pt x="16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2" y="18"/>
                </a:lnTo>
                <a:lnTo>
                  <a:pt x="11" y="17"/>
                </a:lnTo>
                <a:lnTo>
                  <a:pt x="10" y="15"/>
                </a:lnTo>
                <a:lnTo>
                  <a:pt x="10" y="10"/>
                </a:lnTo>
                <a:lnTo>
                  <a:pt x="9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4" name=""/>
          <p:cNvSpPr/>
          <p:nvPr/>
        </p:nvSpPr>
        <p:spPr>
          <a:xfrm>
            <a:off x="1535040" y="5925960"/>
            <a:ext cx="14400" cy="16200"/>
          </a:xfrm>
          <a:custGeom>
            <a:avLst/>
            <a:gdLst/>
            <a:ahLst/>
            <a:rect l="l" t="t" r="r" b="b"/>
            <a:pathLst>
              <a:path w="9" h="10">
                <a:moveTo>
                  <a:pt x="0" y="10"/>
                </a:moveTo>
                <a:lnTo>
                  <a:pt x="0" y="10"/>
                </a:lnTo>
                <a:lnTo>
                  <a:pt x="3" y="10"/>
                </a:lnTo>
                <a:lnTo>
                  <a:pt x="9" y="10"/>
                </a:ln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5" name=""/>
          <p:cNvSpPr/>
          <p:nvPr/>
        </p:nvSpPr>
        <p:spPr>
          <a:xfrm>
            <a:off x="1490760" y="5919840"/>
            <a:ext cx="44280" cy="23760"/>
          </a:xfrm>
          <a:custGeom>
            <a:avLst/>
            <a:gdLst/>
            <a:ahLst/>
            <a:rect l="l" t="t" r="r" b="b"/>
            <a:pathLst>
              <a:path w="28" h="1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4" y="10"/>
                </a:lnTo>
                <a:lnTo>
                  <a:pt x="6" y="13"/>
                </a:lnTo>
                <a:lnTo>
                  <a:pt x="9" y="14"/>
                </a:lnTo>
                <a:lnTo>
                  <a:pt x="11" y="15"/>
                </a:lnTo>
                <a:lnTo>
                  <a:pt x="14" y="15"/>
                </a:lnTo>
                <a:lnTo>
                  <a:pt x="22" y="15"/>
                </a:lnTo>
                <a:lnTo>
                  <a:pt x="28" y="14"/>
                </a:lnTo>
                <a:lnTo>
                  <a:pt x="28" y="3"/>
                </a:lnTo>
                <a:lnTo>
                  <a:pt x="21" y="4"/>
                </a:lnTo>
                <a:lnTo>
                  <a:pt x="14" y="4"/>
                </a:lnTo>
                <a:lnTo>
                  <a:pt x="13" y="4"/>
                </a:lnTo>
                <a:lnTo>
                  <a:pt x="12" y="4"/>
                </a:lnTo>
                <a:lnTo>
                  <a:pt x="11" y="4"/>
                </a:lnTo>
                <a:lnTo>
                  <a:pt x="11" y="3"/>
                </a:lnTo>
                <a:lnTo>
                  <a:pt x="10" y="3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6" name=""/>
          <p:cNvSpPr/>
          <p:nvPr/>
        </p:nvSpPr>
        <p:spPr>
          <a:xfrm>
            <a:off x="1490760" y="5896080"/>
            <a:ext cx="50760" cy="23760"/>
          </a:xfrm>
          <a:custGeom>
            <a:avLst/>
            <a:gdLst/>
            <a:ahLst/>
            <a:rect l="l" t="t" r="r" b="b"/>
            <a:pathLst>
              <a:path w="32" h="15">
                <a:moveTo>
                  <a:pt x="21" y="6"/>
                </a:moveTo>
                <a:lnTo>
                  <a:pt x="27" y="0"/>
                </a:lnTo>
                <a:lnTo>
                  <a:pt x="22" y="0"/>
                </a:lnTo>
                <a:lnTo>
                  <a:pt x="18" y="0"/>
                </a:lnTo>
                <a:lnTo>
                  <a:pt x="13" y="1"/>
                </a:lnTo>
                <a:lnTo>
                  <a:pt x="10" y="2"/>
                </a:lnTo>
                <a:lnTo>
                  <a:pt x="8" y="3"/>
                </a:lnTo>
                <a:lnTo>
                  <a:pt x="6" y="4"/>
                </a:lnTo>
                <a:lnTo>
                  <a:pt x="4" y="5"/>
                </a:lnTo>
                <a:lnTo>
                  <a:pt x="3" y="6"/>
                </a:lnTo>
                <a:lnTo>
                  <a:pt x="2" y="8"/>
                </a:lnTo>
                <a:lnTo>
                  <a:pt x="1" y="11"/>
                </a:lnTo>
                <a:lnTo>
                  <a:pt x="0" y="12"/>
                </a:lnTo>
                <a:lnTo>
                  <a:pt x="0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2" y="11"/>
                </a:lnTo>
                <a:lnTo>
                  <a:pt x="13" y="11"/>
                </a:lnTo>
                <a:lnTo>
                  <a:pt x="13" y="11"/>
                </a:lnTo>
                <a:lnTo>
                  <a:pt x="15" y="11"/>
                </a:lnTo>
                <a:lnTo>
                  <a:pt x="19" y="10"/>
                </a:lnTo>
                <a:lnTo>
                  <a:pt x="22" y="10"/>
                </a:lnTo>
                <a:lnTo>
                  <a:pt x="27" y="10"/>
                </a:lnTo>
                <a:lnTo>
                  <a:pt x="32" y="4"/>
                </a:lnTo>
                <a:lnTo>
                  <a:pt x="2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7" name=""/>
          <p:cNvSpPr/>
          <p:nvPr/>
        </p:nvSpPr>
        <p:spPr>
          <a:xfrm>
            <a:off x="1509840" y="5840280"/>
            <a:ext cx="31680" cy="65160"/>
          </a:xfrm>
          <a:custGeom>
            <a:avLst/>
            <a:gdLst/>
            <a:ahLst/>
            <a:rect l="l" t="t" r="r" b="b"/>
            <a:pathLst>
              <a:path w="20" h="41">
                <a:moveTo>
                  <a:pt x="1" y="5"/>
                </a:moveTo>
                <a:lnTo>
                  <a:pt x="0" y="3"/>
                </a:lnTo>
                <a:lnTo>
                  <a:pt x="3" y="15"/>
                </a:lnTo>
                <a:lnTo>
                  <a:pt x="4" y="24"/>
                </a:lnTo>
                <a:lnTo>
                  <a:pt x="6" y="32"/>
                </a:lnTo>
                <a:lnTo>
                  <a:pt x="9" y="41"/>
                </a:lnTo>
                <a:lnTo>
                  <a:pt x="20" y="39"/>
                </a:lnTo>
                <a:lnTo>
                  <a:pt x="17" y="29"/>
                </a:lnTo>
                <a:lnTo>
                  <a:pt x="15" y="21"/>
                </a:lnTo>
                <a:lnTo>
                  <a:pt x="14" y="13"/>
                </a:lnTo>
                <a:lnTo>
                  <a:pt x="11" y="1"/>
                </a:lnTo>
                <a:lnTo>
                  <a:pt x="10" y="0"/>
                </a:lnTo>
                <a:lnTo>
                  <a:pt x="1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8" name=""/>
          <p:cNvSpPr/>
          <p:nvPr/>
        </p:nvSpPr>
        <p:spPr>
          <a:xfrm>
            <a:off x="1476360" y="5740560"/>
            <a:ext cx="49320" cy="109440"/>
          </a:xfrm>
          <a:custGeom>
            <a:avLst/>
            <a:gdLst/>
            <a:ahLst/>
            <a:rect l="l" t="t" r="r" b="b"/>
            <a:pathLst>
              <a:path w="31" h="69">
                <a:moveTo>
                  <a:pt x="4" y="2"/>
                </a:moveTo>
                <a:lnTo>
                  <a:pt x="5" y="0"/>
                </a:lnTo>
                <a:lnTo>
                  <a:pt x="4" y="2"/>
                </a:lnTo>
                <a:lnTo>
                  <a:pt x="2" y="4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2" y="24"/>
                </a:lnTo>
                <a:lnTo>
                  <a:pt x="4" y="30"/>
                </a:lnTo>
                <a:lnTo>
                  <a:pt x="5" y="36"/>
                </a:lnTo>
                <a:lnTo>
                  <a:pt x="7" y="42"/>
                </a:lnTo>
                <a:lnTo>
                  <a:pt x="12" y="52"/>
                </a:lnTo>
                <a:lnTo>
                  <a:pt x="17" y="61"/>
                </a:lnTo>
                <a:lnTo>
                  <a:pt x="20" y="67"/>
                </a:lnTo>
                <a:lnTo>
                  <a:pt x="22" y="69"/>
                </a:lnTo>
                <a:lnTo>
                  <a:pt x="31" y="64"/>
                </a:lnTo>
                <a:lnTo>
                  <a:pt x="29" y="62"/>
                </a:lnTo>
                <a:lnTo>
                  <a:pt x="26" y="56"/>
                </a:lnTo>
                <a:lnTo>
                  <a:pt x="22" y="48"/>
                </a:lnTo>
                <a:lnTo>
                  <a:pt x="17" y="37"/>
                </a:lnTo>
                <a:lnTo>
                  <a:pt x="15" y="32"/>
                </a:lnTo>
                <a:lnTo>
                  <a:pt x="13" y="27"/>
                </a:lnTo>
                <a:lnTo>
                  <a:pt x="11" y="22"/>
                </a:lnTo>
                <a:lnTo>
                  <a:pt x="11" y="17"/>
                </a:lnTo>
                <a:lnTo>
                  <a:pt x="11" y="16"/>
                </a:lnTo>
                <a:lnTo>
                  <a:pt x="11" y="14"/>
                </a:lnTo>
                <a:lnTo>
                  <a:pt x="11" y="12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8"/>
                </a:lnTo>
                <a:lnTo>
                  <a:pt x="12" y="8"/>
                </a:lnTo>
                <a:lnTo>
                  <a:pt x="14" y="4"/>
                </a:lnTo>
                <a:lnTo>
                  <a:pt x="4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29" name=""/>
          <p:cNvSpPr/>
          <p:nvPr/>
        </p:nvSpPr>
        <p:spPr>
          <a:xfrm>
            <a:off x="1452600" y="5672160"/>
            <a:ext cx="4752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2" y="0"/>
                </a:moveTo>
                <a:lnTo>
                  <a:pt x="0" y="9"/>
                </a:lnTo>
                <a:lnTo>
                  <a:pt x="3" y="10"/>
                </a:lnTo>
                <a:lnTo>
                  <a:pt x="7" y="13"/>
                </a:lnTo>
                <a:lnTo>
                  <a:pt x="9" y="13"/>
                </a:lnTo>
                <a:lnTo>
                  <a:pt x="11" y="15"/>
                </a:lnTo>
                <a:lnTo>
                  <a:pt x="13" y="18"/>
                </a:lnTo>
                <a:lnTo>
                  <a:pt x="15" y="20"/>
                </a:lnTo>
                <a:lnTo>
                  <a:pt x="16" y="21"/>
                </a:lnTo>
                <a:lnTo>
                  <a:pt x="17" y="23"/>
                </a:lnTo>
                <a:lnTo>
                  <a:pt x="18" y="26"/>
                </a:lnTo>
                <a:lnTo>
                  <a:pt x="19" y="27"/>
                </a:lnTo>
                <a:lnTo>
                  <a:pt x="20" y="30"/>
                </a:lnTo>
                <a:lnTo>
                  <a:pt x="20" y="33"/>
                </a:lnTo>
                <a:lnTo>
                  <a:pt x="20" y="36"/>
                </a:lnTo>
                <a:lnTo>
                  <a:pt x="20" y="39"/>
                </a:lnTo>
                <a:lnTo>
                  <a:pt x="20" y="42"/>
                </a:lnTo>
                <a:lnTo>
                  <a:pt x="19" y="46"/>
                </a:lnTo>
                <a:lnTo>
                  <a:pt x="30" y="48"/>
                </a:lnTo>
                <a:lnTo>
                  <a:pt x="30" y="43"/>
                </a:lnTo>
                <a:lnTo>
                  <a:pt x="30" y="40"/>
                </a:lnTo>
                <a:lnTo>
                  <a:pt x="30" y="36"/>
                </a:lnTo>
                <a:lnTo>
                  <a:pt x="30" y="33"/>
                </a:lnTo>
                <a:lnTo>
                  <a:pt x="30" y="28"/>
                </a:lnTo>
                <a:lnTo>
                  <a:pt x="29" y="26"/>
                </a:lnTo>
                <a:lnTo>
                  <a:pt x="28" y="22"/>
                </a:lnTo>
                <a:lnTo>
                  <a:pt x="27" y="19"/>
                </a:lnTo>
                <a:lnTo>
                  <a:pt x="25" y="16"/>
                </a:lnTo>
                <a:lnTo>
                  <a:pt x="23" y="13"/>
                </a:lnTo>
                <a:lnTo>
                  <a:pt x="21" y="10"/>
                </a:lnTo>
                <a:lnTo>
                  <a:pt x="18" y="8"/>
                </a:lnTo>
                <a:lnTo>
                  <a:pt x="15" y="6"/>
                </a:lnTo>
                <a:lnTo>
                  <a:pt x="11" y="4"/>
                </a:lnTo>
                <a:lnTo>
                  <a:pt x="8" y="1"/>
                </a:lnTo>
                <a:lnTo>
                  <a:pt x="4" y="0"/>
                </a:lnTo>
                <a:lnTo>
                  <a:pt x="2" y="9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0" name=""/>
          <p:cNvSpPr/>
          <p:nvPr/>
        </p:nvSpPr>
        <p:spPr>
          <a:xfrm>
            <a:off x="1454040" y="5657760"/>
            <a:ext cx="33480" cy="28800"/>
          </a:xfrm>
          <a:custGeom>
            <a:avLst/>
            <a:gdLst/>
            <a:ahLst/>
            <a:rect l="l" t="t" r="r" b="b"/>
            <a:pathLst>
              <a:path w="21" h="18">
                <a:moveTo>
                  <a:pt x="21" y="0"/>
                </a:moveTo>
                <a:lnTo>
                  <a:pt x="21" y="0"/>
                </a:lnTo>
                <a:lnTo>
                  <a:pt x="16" y="0"/>
                </a:lnTo>
                <a:lnTo>
                  <a:pt x="13" y="2"/>
                </a:lnTo>
                <a:lnTo>
                  <a:pt x="9" y="3"/>
                </a:lnTo>
                <a:lnTo>
                  <a:pt x="7" y="4"/>
                </a:lnTo>
                <a:lnTo>
                  <a:pt x="3" y="6"/>
                </a:lnTo>
                <a:lnTo>
                  <a:pt x="1" y="8"/>
                </a:lnTo>
                <a:lnTo>
                  <a:pt x="0" y="9"/>
                </a:lnTo>
                <a:lnTo>
                  <a:pt x="0" y="18"/>
                </a:lnTo>
                <a:lnTo>
                  <a:pt x="3" y="17"/>
                </a:lnTo>
                <a:lnTo>
                  <a:pt x="6" y="16"/>
                </a:lnTo>
                <a:lnTo>
                  <a:pt x="8" y="15"/>
                </a:lnTo>
                <a:lnTo>
                  <a:pt x="11" y="14"/>
                </a:lnTo>
                <a:lnTo>
                  <a:pt x="14" y="12"/>
                </a:lnTo>
                <a:lnTo>
                  <a:pt x="16" y="10"/>
                </a:lnTo>
                <a:lnTo>
                  <a:pt x="19" y="10"/>
                </a:lnTo>
                <a:lnTo>
                  <a:pt x="21" y="9"/>
                </a:lnTo>
                <a:lnTo>
                  <a:pt x="2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1" name=""/>
          <p:cNvSpPr/>
          <p:nvPr/>
        </p:nvSpPr>
        <p:spPr>
          <a:xfrm>
            <a:off x="1487520" y="5657760"/>
            <a:ext cx="71280" cy="34920"/>
          </a:xfrm>
          <a:custGeom>
            <a:avLst/>
            <a:gdLst/>
            <a:ahLst/>
            <a:rect l="l" t="t" r="r" b="b"/>
            <a:pathLst>
              <a:path w="45" h="22">
                <a:moveTo>
                  <a:pt x="36" y="19"/>
                </a:moveTo>
                <a:lnTo>
                  <a:pt x="41" y="11"/>
                </a:lnTo>
                <a:lnTo>
                  <a:pt x="39" y="11"/>
                </a:lnTo>
                <a:lnTo>
                  <a:pt x="37" y="11"/>
                </a:lnTo>
                <a:lnTo>
                  <a:pt x="34" y="10"/>
                </a:lnTo>
                <a:lnTo>
                  <a:pt x="32" y="9"/>
                </a:lnTo>
                <a:lnTo>
                  <a:pt x="27" y="8"/>
                </a:lnTo>
                <a:lnTo>
                  <a:pt x="23" y="5"/>
                </a:lnTo>
                <a:lnTo>
                  <a:pt x="18" y="3"/>
                </a:lnTo>
                <a:lnTo>
                  <a:pt x="12" y="2"/>
                </a:lnTo>
                <a:lnTo>
                  <a:pt x="10" y="1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3" y="9"/>
                </a:lnTo>
                <a:lnTo>
                  <a:pt x="4" y="10"/>
                </a:lnTo>
                <a:lnTo>
                  <a:pt x="7" y="10"/>
                </a:lnTo>
                <a:lnTo>
                  <a:pt x="10" y="11"/>
                </a:lnTo>
                <a:lnTo>
                  <a:pt x="14" y="13"/>
                </a:lnTo>
                <a:lnTo>
                  <a:pt x="18" y="15"/>
                </a:lnTo>
                <a:lnTo>
                  <a:pt x="24" y="16"/>
                </a:lnTo>
                <a:lnTo>
                  <a:pt x="28" y="18"/>
                </a:lnTo>
                <a:lnTo>
                  <a:pt x="32" y="20"/>
                </a:lnTo>
                <a:lnTo>
                  <a:pt x="33" y="21"/>
                </a:lnTo>
                <a:lnTo>
                  <a:pt x="37" y="21"/>
                </a:lnTo>
                <a:lnTo>
                  <a:pt x="39" y="22"/>
                </a:lnTo>
                <a:lnTo>
                  <a:pt x="45" y="15"/>
                </a:lnTo>
                <a:lnTo>
                  <a:pt x="36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2" name=""/>
          <p:cNvSpPr/>
          <p:nvPr/>
        </p:nvSpPr>
        <p:spPr>
          <a:xfrm>
            <a:off x="1531800" y="5638680"/>
            <a:ext cx="27000" cy="49320"/>
          </a:xfrm>
          <a:custGeom>
            <a:avLst/>
            <a:gdLst/>
            <a:ahLst/>
            <a:rect l="l" t="t" r="r" b="b"/>
            <a:pathLst>
              <a:path w="17" h="31">
                <a:moveTo>
                  <a:pt x="5" y="10"/>
                </a:moveTo>
                <a:lnTo>
                  <a:pt x="0" y="6"/>
                </a:lnTo>
                <a:lnTo>
                  <a:pt x="1" y="13"/>
                </a:lnTo>
                <a:lnTo>
                  <a:pt x="3" y="20"/>
                </a:lnTo>
                <a:lnTo>
                  <a:pt x="5" y="26"/>
                </a:lnTo>
                <a:lnTo>
                  <a:pt x="8" y="31"/>
                </a:lnTo>
                <a:lnTo>
                  <a:pt x="17" y="27"/>
                </a:lnTo>
                <a:lnTo>
                  <a:pt x="15" y="21"/>
                </a:lnTo>
                <a:lnTo>
                  <a:pt x="13" y="17"/>
                </a:lnTo>
                <a:lnTo>
                  <a:pt x="11" y="11"/>
                </a:lnTo>
                <a:lnTo>
                  <a:pt x="11" y="4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3" name=""/>
          <p:cNvSpPr/>
          <p:nvPr/>
        </p:nvSpPr>
        <p:spPr>
          <a:xfrm>
            <a:off x="1449360" y="5603760"/>
            <a:ext cx="92160" cy="50760"/>
          </a:xfrm>
          <a:custGeom>
            <a:avLst/>
            <a:gdLst/>
            <a:ahLst/>
            <a:rect l="l" t="t" r="r" b="b"/>
            <a:pathLst>
              <a:path w="58" h="3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4" y="15"/>
                </a:lnTo>
                <a:lnTo>
                  <a:pt x="5" y="16"/>
                </a:lnTo>
                <a:lnTo>
                  <a:pt x="6" y="18"/>
                </a:lnTo>
                <a:lnTo>
                  <a:pt x="10" y="21"/>
                </a:lnTo>
                <a:lnTo>
                  <a:pt x="12" y="24"/>
                </a:lnTo>
                <a:lnTo>
                  <a:pt x="17" y="26"/>
                </a:lnTo>
                <a:lnTo>
                  <a:pt x="21" y="28"/>
                </a:lnTo>
                <a:lnTo>
                  <a:pt x="25" y="29"/>
                </a:lnTo>
                <a:lnTo>
                  <a:pt x="30" y="30"/>
                </a:lnTo>
                <a:lnTo>
                  <a:pt x="34" y="31"/>
                </a:lnTo>
                <a:lnTo>
                  <a:pt x="39" y="31"/>
                </a:lnTo>
                <a:lnTo>
                  <a:pt x="48" y="32"/>
                </a:lnTo>
                <a:lnTo>
                  <a:pt x="58" y="32"/>
                </a:lnTo>
                <a:lnTo>
                  <a:pt x="58" y="22"/>
                </a:lnTo>
                <a:lnTo>
                  <a:pt x="49" y="22"/>
                </a:lnTo>
                <a:lnTo>
                  <a:pt x="40" y="22"/>
                </a:lnTo>
                <a:lnTo>
                  <a:pt x="36" y="21"/>
                </a:lnTo>
                <a:lnTo>
                  <a:pt x="32" y="20"/>
                </a:lnTo>
                <a:lnTo>
                  <a:pt x="28" y="19"/>
                </a:lnTo>
                <a:lnTo>
                  <a:pt x="25" y="18"/>
                </a:lnTo>
                <a:lnTo>
                  <a:pt x="21" y="17"/>
                </a:lnTo>
                <a:lnTo>
                  <a:pt x="18" y="15"/>
                </a:lnTo>
                <a:lnTo>
                  <a:pt x="17" y="14"/>
                </a:lnTo>
                <a:lnTo>
                  <a:pt x="14" y="12"/>
                </a:lnTo>
                <a:lnTo>
                  <a:pt x="13" y="11"/>
                </a:lnTo>
                <a:lnTo>
                  <a:pt x="12" y="9"/>
                </a:lnTo>
                <a:lnTo>
                  <a:pt x="11" y="8"/>
                </a:lnTo>
                <a:lnTo>
                  <a:pt x="11" y="7"/>
                </a:lnTo>
                <a:lnTo>
                  <a:pt x="11" y="5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4" name=""/>
          <p:cNvSpPr/>
          <p:nvPr/>
        </p:nvSpPr>
        <p:spPr>
          <a:xfrm>
            <a:off x="1449360" y="5575320"/>
            <a:ext cx="44640" cy="28440"/>
          </a:xfrm>
          <a:custGeom>
            <a:avLst/>
            <a:gdLst/>
            <a:ahLst/>
            <a:rect l="l" t="t" r="r" b="b"/>
            <a:pathLst>
              <a:path w="28" h="18">
                <a:moveTo>
                  <a:pt x="17" y="6"/>
                </a:moveTo>
                <a:lnTo>
                  <a:pt x="21" y="0"/>
                </a:lnTo>
                <a:lnTo>
                  <a:pt x="17" y="1"/>
                </a:lnTo>
                <a:lnTo>
                  <a:pt x="13" y="2"/>
                </a:lnTo>
                <a:lnTo>
                  <a:pt x="9" y="2"/>
                </a:lnTo>
                <a:lnTo>
                  <a:pt x="7" y="4"/>
                </a:lnTo>
                <a:lnTo>
                  <a:pt x="5" y="6"/>
                </a:lnTo>
                <a:lnTo>
                  <a:pt x="3" y="7"/>
                </a:lnTo>
                <a:lnTo>
                  <a:pt x="2" y="9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1" y="13"/>
                </a:lnTo>
                <a:lnTo>
                  <a:pt x="12" y="13"/>
                </a:lnTo>
                <a:lnTo>
                  <a:pt x="12" y="12"/>
                </a:lnTo>
                <a:lnTo>
                  <a:pt x="14" y="11"/>
                </a:lnTo>
                <a:lnTo>
                  <a:pt x="15" y="11"/>
                </a:lnTo>
                <a:lnTo>
                  <a:pt x="20" y="10"/>
                </a:lnTo>
                <a:lnTo>
                  <a:pt x="23" y="9"/>
                </a:lnTo>
                <a:lnTo>
                  <a:pt x="28" y="3"/>
                </a:lnTo>
                <a:lnTo>
                  <a:pt x="17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5" name=""/>
          <p:cNvSpPr/>
          <p:nvPr/>
        </p:nvSpPr>
        <p:spPr>
          <a:xfrm>
            <a:off x="1444680" y="5529240"/>
            <a:ext cx="49320" cy="55440"/>
          </a:xfrm>
          <a:custGeom>
            <a:avLst/>
            <a:gdLst/>
            <a:ahLst/>
            <a:rect l="l" t="t" r="r" b="b"/>
            <a:pathLst>
              <a:path w="31" h="35">
                <a:moveTo>
                  <a:pt x="4" y="11"/>
                </a:moveTo>
                <a:lnTo>
                  <a:pt x="0" y="8"/>
                </a:lnTo>
                <a:lnTo>
                  <a:pt x="8" y="16"/>
                </a:lnTo>
                <a:lnTo>
                  <a:pt x="13" y="22"/>
                </a:lnTo>
                <a:lnTo>
                  <a:pt x="16" y="24"/>
                </a:lnTo>
                <a:lnTo>
                  <a:pt x="17" y="27"/>
                </a:lnTo>
                <a:lnTo>
                  <a:pt x="18" y="29"/>
                </a:lnTo>
                <a:lnTo>
                  <a:pt x="19" y="31"/>
                </a:lnTo>
                <a:lnTo>
                  <a:pt x="20" y="32"/>
                </a:lnTo>
                <a:lnTo>
                  <a:pt x="20" y="35"/>
                </a:lnTo>
                <a:lnTo>
                  <a:pt x="31" y="32"/>
                </a:lnTo>
                <a:lnTo>
                  <a:pt x="30" y="30"/>
                </a:lnTo>
                <a:lnTo>
                  <a:pt x="29" y="27"/>
                </a:lnTo>
                <a:lnTo>
                  <a:pt x="28" y="24"/>
                </a:lnTo>
                <a:lnTo>
                  <a:pt x="27" y="23"/>
                </a:lnTo>
                <a:lnTo>
                  <a:pt x="24" y="18"/>
                </a:lnTo>
                <a:lnTo>
                  <a:pt x="21" y="15"/>
                </a:lnTo>
                <a:lnTo>
                  <a:pt x="15" y="9"/>
                </a:lnTo>
                <a:lnTo>
                  <a:pt x="8" y="2"/>
                </a:lnTo>
                <a:lnTo>
                  <a:pt x="4" y="0"/>
                </a:lnTo>
                <a:lnTo>
                  <a:pt x="4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6" name=""/>
          <p:cNvSpPr/>
          <p:nvPr/>
        </p:nvSpPr>
        <p:spPr>
          <a:xfrm>
            <a:off x="1452600" y="55292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7" name=""/>
          <p:cNvSpPr/>
          <p:nvPr/>
        </p:nvSpPr>
        <p:spPr>
          <a:xfrm>
            <a:off x="1425600" y="5529240"/>
            <a:ext cx="27000" cy="15840"/>
          </a:xfrm>
          <a:custGeom>
            <a:avLst/>
            <a:gdLst/>
            <a:ahLst/>
            <a:rect l="l" t="t" r="r" b="b"/>
            <a:pathLst>
              <a:path w="17" h="10">
                <a:moveTo>
                  <a:pt x="0" y="5"/>
                </a:moveTo>
                <a:lnTo>
                  <a:pt x="6" y="10"/>
                </a:lnTo>
                <a:lnTo>
                  <a:pt x="17" y="10"/>
                </a:lnTo>
                <a:lnTo>
                  <a:pt x="17" y="0"/>
                </a:lnTo>
                <a:lnTo>
                  <a:pt x="6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8" name=""/>
          <p:cNvSpPr/>
          <p:nvPr/>
        </p:nvSpPr>
        <p:spPr>
          <a:xfrm>
            <a:off x="1425600" y="5537160"/>
            <a:ext cx="17280" cy="28440"/>
          </a:xfrm>
          <a:custGeom>
            <a:avLst/>
            <a:gdLst/>
            <a:ahLst/>
            <a:rect l="l" t="t" r="r" b="b"/>
            <a:pathLst>
              <a:path w="11" h="18">
                <a:moveTo>
                  <a:pt x="6" y="18"/>
                </a:moveTo>
                <a:lnTo>
                  <a:pt x="11" y="13"/>
                </a:lnTo>
                <a:lnTo>
                  <a:pt x="11" y="0"/>
                </a:lnTo>
                <a:lnTo>
                  <a:pt x="0" y="0"/>
                </a:lnTo>
                <a:lnTo>
                  <a:pt x="0" y="13"/>
                </a:lnTo>
                <a:lnTo>
                  <a:pt x="6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39" name=""/>
          <p:cNvSpPr/>
          <p:nvPr/>
        </p:nvSpPr>
        <p:spPr>
          <a:xfrm>
            <a:off x="1434960" y="5551560"/>
            <a:ext cx="180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0" name=""/>
          <p:cNvSpPr/>
          <p:nvPr/>
        </p:nvSpPr>
        <p:spPr>
          <a:xfrm>
            <a:off x="1360440" y="5519880"/>
            <a:ext cx="74520" cy="45720"/>
          </a:xfrm>
          <a:custGeom>
            <a:avLst/>
            <a:gdLst/>
            <a:ahLst/>
            <a:rect l="l" t="t" r="r" b="b"/>
            <a:pathLst>
              <a:path w="47" h="29">
                <a:moveTo>
                  <a:pt x="10" y="4"/>
                </a:move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10" y="13"/>
                </a:lnTo>
                <a:lnTo>
                  <a:pt x="12" y="14"/>
                </a:lnTo>
                <a:lnTo>
                  <a:pt x="17" y="17"/>
                </a:lnTo>
                <a:lnTo>
                  <a:pt x="22" y="20"/>
                </a:lnTo>
                <a:lnTo>
                  <a:pt x="24" y="22"/>
                </a:lnTo>
                <a:lnTo>
                  <a:pt x="27" y="24"/>
                </a:lnTo>
                <a:lnTo>
                  <a:pt x="29" y="26"/>
                </a:lnTo>
                <a:lnTo>
                  <a:pt x="32" y="26"/>
                </a:lnTo>
                <a:lnTo>
                  <a:pt x="36" y="27"/>
                </a:lnTo>
                <a:lnTo>
                  <a:pt x="39" y="28"/>
                </a:lnTo>
                <a:lnTo>
                  <a:pt x="43" y="29"/>
                </a:lnTo>
                <a:lnTo>
                  <a:pt x="47" y="29"/>
                </a:lnTo>
                <a:lnTo>
                  <a:pt x="47" y="19"/>
                </a:lnTo>
                <a:lnTo>
                  <a:pt x="43" y="19"/>
                </a:lnTo>
                <a:lnTo>
                  <a:pt x="42" y="19"/>
                </a:lnTo>
                <a:lnTo>
                  <a:pt x="39" y="18"/>
                </a:lnTo>
                <a:lnTo>
                  <a:pt x="36" y="17"/>
                </a:lnTo>
                <a:lnTo>
                  <a:pt x="34" y="16"/>
                </a:lnTo>
                <a:lnTo>
                  <a:pt x="32" y="15"/>
                </a:lnTo>
                <a:lnTo>
                  <a:pt x="29" y="14"/>
                </a:lnTo>
                <a:lnTo>
                  <a:pt x="28" y="13"/>
                </a:lnTo>
                <a:lnTo>
                  <a:pt x="23" y="10"/>
                </a:lnTo>
                <a:lnTo>
                  <a:pt x="18" y="6"/>
                </a:lnTo>
                <a:lnTo>
                  <a:pt x="15" y="4"/>
                </a:lnTo>
                <a:lnTo>
                  <a:pt x="13" y="3"/>
                </a:lnTo>
                <a:lnTo>
                  <a:pt x="10" y="2"/>
                </a:lnTo>
                <a:lnTo>
                  <a:pt x="7" y="0"/>
                </a:lnTo>
                <a:lnTo>
                  <a:pt x="0" y="4"/>
                </a:lnTo>
                <a:lnTo>
                  <a:pt x="1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1" name=""/>
          <p:cNvSpPr/>
          <p:nvPr/>
        </p:nvSpPr>
        <p:spPr>
          <a:xfrm>
            <a:off x="1360440" y="5526000"/>
            <a:ext cx="15840" cy="50760"/>
          </a:xfrm>
          <a:custGeom>
            <a:avLst/>
            <a:gdLst/>
            <a:ahLst/>
            <a:rect l="l" t="t" r="r" b="b"/>
            <a:pathLst>
              <a:path w="10" h="32">
                <a:moveTo>
                  <a:pt x="3" y="32"/>
                </a:moveTo>
                <a:lnTo>
                  <a:pt x="10" y="27"/>
                </a:lnTo>
                <a:lnTo>
                  <a:pt x="10" y="20"/>
                </a:lnTo>
                <a:lnTo>
                  <a:pt x="10" y="14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0" y="14"/>
                </a:lnTo>
                <a:lnTo>
                  <a:pt x="0" y="20"/>
                </a:lnTo>
                <a:lnTo>
                  <a:pt x="0" y="27"/>
                </a:lnTo>
                <a:lnTo>
                  <a:pt x="7" y="22"/>
                </a:lnTo>
                <a:lnTo>
                  <a:pt x="3" y="3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2" name=""/>
          <p:cNvSpPr/>
          <p:nvPr/>
        </p:nvSpPr>
        <p:spPr>
          <a:xfrm>
            <a:off x="1320840" y="5533920"/>
            <a:ext cx="49320" cy="42840"/>
          </a:xfrm>
          <a:custGeom>
            <a:avLst/>
            <a:gdLst/>
            <a:ahLst/>
            <a:rect l="l" t="t" r="r" b="b"/>
            <a:pathLst>
              <a:path w="31" h="27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4" y="13"/>
                </a:lnTo>
                <a:lnTo>
                  <a:pt x="6" y="15"/>
                </a:lnTo>
                <a:lnTo>
                  <a:pt x="8" y="17"/>
                </a:lnTo>
                <a:lnTo>
                  <a:pt x="10" y="19"/>
                </a:lnTo>
                <a:lnTo>
                  <a:pt x="14" y="21"/>
                </a:lnTo>
                <a:lnTo>
                  <a:pt x="18" y="23"/>
                </a:lnTo>
                <a:lnTo>
                  <a:pt x="23" y="25"/>
                </a:lnTo>
                <a:lnTo>
                  <a:pt x="29" y="27"/>
                </a:lnTo>
                <a:lnTo>
                  <a:pt x="31" y="17"/>
                </a:lnTo>
                <a:lnTo>
                  <a:pt x="27" y="15"/>
                </a:lnTo>
                <a:lnTo>
                  <a:pt x="23" y="14"/>
                </a:lnTo>
                <a:lnTo>
                  <a:pt x="19" y="13"/>
                </a:lnTo>
                <a:lnTo>
                  <a:pt x="16" y="10"/>
                </a:lnTo>
                <a:lnTo>
                  <a:pt x="15" y="9"/>
                </a:lnTo>
                <a:lnTo>
                  <a:pt x="14" y="8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3" name=""/>
          <p:cNvSpPr/>
          <p:nvPr/>
        </p:nvSpPr>
        <p:spPr>
          <a:xfrm>
            <a:off x="1320840" y="5467320"/>
            <a:ext cx="88920" cy="66600"/>
          </a:xfrm>
          <a:custGeom>
            <a:avLst/>
            <a:gdLst/>
            <a:ahLst/>
            <a:rect l="l" t="t" r="r" b="b"/>
            <a:pathLst>
              <a:path w="56" h="42">
                <a:moveTo>
                  <a:pt x="49" y="9"/>
                </a:moveTo>
                <a:lnTo>
                  <a:pt x="46" y="4"/>
                </a:lnTo>
                <a:lnTo>
                  <a:pt x="46" y="6"/>
                </a:lnTo>
                <a:lnTo>
                  <a:pt x="45" y="7"/>
                </a:lnTo>
                <a:lnTo>
                  <a:pt x="44" y="9"/>
                </a:lnTo>
                <a:lnTo>
                  <a:pt x="43" y="11"/>
                </a:lnTo>
                <a:lnTo>
                  <a:pt x="42" y="12"/>
                </a:lnTo>
                <a:lnTo>
                  <a:pt x="42" y="13"/>
                </a:lnTo>
                <a:lnTo>
                  <a:pt x="40" y="14"/>
                </a:lnTo>
                <a:lnTo>
                  <a:pt x="40" y="14"/>
                </a:lnTo>
                <a:lnTo>
                  <a:pt x="37" y="16"/>
                </a:lnTo>
                <a:lnTo>
                  <a:pt x="33" y="17"/>
                </a:lnTo>
                <a:lnTo>
                  <a:pt x="30" y="18"/>
                </a:lnTo>
                <a:lnTo>
                  <a:pt x="26" y="19"/>
                </a:lnTo>
                <a:lnTo>
                  <a:pt x="22" y="20"/>
                </a:lnTo>
                <a:lnTo>
                  <a:pt x="17" y="21"/>
                </a:lnTo>
                <a:lnTo>
                  <a:pt x="13" y="21"/>
                </a:lnTo>
                <a:lnTo>
                  <a:pt x="10" y="23"/>
                </a:lnTo>
                <a:lnTo>
                  <a:pt x="7" y="25"/>
                </a:lnTo>
                <a:lnTo>
                  <a:pt x="5" y="27"/>
                </a:lnTo>
                <a:lnTo>
                  <a:pt x="3" y="28"/>
                </a:lnTo>
                <a:lnTo>
                  <a:pt x="3" y="31"/>
                </a:lnTo>
                <a:lnTo>
                  <a:pt x="2" y="33"/>
                </a:lnTo>
                <a:lnTo>
                  <a:pt x="1" y="35"/>
                </a:lnTo>
                <a:lnTo>
                  <a:pt x="0" y="38"/>
                </a:lnTo>
                <a:lnTo>
                  <a:pt x="0" y="42"/>
                </a:lnTo>
                <a:lnTo>
                  <a:pt x="10" y="42"/>
                </a:lnTo>
                <a:lnTo>
                  <a:pt x="10" y="39"/>
                </a:lnTo>
                <a:lnTo>
                  <a:pt x="10" y="38"/>
                </a:lnTo>
                <a:lnTo>
                  <a:pt x="11" y="36"/>
                </a:lnTo>
                <a:lnTo>
                  <a:pt x="11" y="35"/>
                </a:lnTo>
                <a:lnTo>
                  <a:pt x="12" y="34"/>
                </a:lnTo>
                <a:lnTo>
                  <a:pt x="13" y="34"/>
                </a:lnTo>
                <a:lnTo>
                  <a:pt x="14" y="33"/>
                </a:lnTo>
                <a:lnTo>
                  <a:pt x="15" y="32"/>
                </a:lnTo>
                <a:lnTo>
                  <a:pt x="17" y="31"/>
                </a:lnTo>
                <a:lnTo>
                  <a:pt x="21" y="30"/>
                </a:lnTo>
                <a:lnTo>
                  <a:pt x="23" y="29"/>
                </a:lnTo>
                <a:lnTo>
                  <a:pt x="28" y="28"/>
                </a:lnTo>
                <a:lnTo>
                  <a:pt x="32" y="28"/>
                </a:lnTo>
                <a:lnTo>
                  <a:pt x="36" y="27"/>
                </a:lnTo>
                <a:lnTo>
                  <a:pt x="40" y="25"/>
                </a:lnTo>
                <a:lnTo>
                  <a:pt x="45" y="23"/>
                </a:lnTo>
                <a:lnTo>
                  <a:pt x="47" y="21"/>
                </a:lnTo>
                <a:lnTo>
                  <a:pt x="49" y="20"/>
                </a:lnTo>
                <a:lnTo>
                  <a:pt x="51" y="18"/>
                </a:lnTo>
                <a:lnTo>
                  <a:pt x="53" y="16"/>
                </a:lnTo>
                <a:lnTo>
                  <a:pt x="54" y="14"/>
                </a:lnTo>
                <a:lnTo>
                  <a:pt x="54" y="11"/>
                </a:lnTo>
                <a:lnTo>
                  <a:pt x="55" y="8"/>
                </a:lnTo>
                <a:lnTo>
                  <a:pt x="56" y="5"/>
                </a:lnTo>
                <a:lnTo>
                  <a:pt x="53" y="0"/>
                </a:lnTo>
                <a:lnTo>
                  <a:pt x="49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4" name=""/>
          <p:cNvSpPr/>
          <p:nvPr/>
        </p:nvSpPr>
        <p:spPr>
          <a:xfrm>
            <a:off x="1360440" y="5445000"/>
            <a:ext cx="42840" cy="38160"/>
          </a:xfrm>
          <a:custGeom>
            <a:avLst/>
            <a:gdLst/>
            <a:ahLst/>
            <a:rect l="l" t="t" r="r" b="b"/>
            <a:pathLst>
              <a:path w="27" h="24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1" y="8"/>
                </a:lnTo>
                <a:lnTo>
                  <a:pt x="3" y="10"/>
                </a:lnTo>
                <a:lnTo>
                  <a:pt x="5" y="11"/>
                </a:lnTo>
                <a:lnTo>
                  <a:pt x="7" y="14"/>
                </a:lnTo>
                <a:lnTo>
                  <a:pt x="8" y="16"/>
                </a:lnTo>
                <a:lnTo>
                  <a:pt x="10" y="17"/>
                </a:lnTo>
                <a:lnTo>
                  <a:pt x="14" y="19"/>
                </a:lnTo>
                <a:lnTo>
                  <a:pt x="18" y="21"/>
                </a:lnTo>
                <a:lnTo>
                  <a:pt x="22" y="23"/>
                </a:lnTo>
                <a:lnTo>
                  <a:pt x="24" y="24"/>
                </a:lnTo>
                <a:lnTo>
                  <a:pt x="27" y="14"/>
                </a:lnTo>
                <a:lnTo>
                  <a:pt x="25" y="14"/>
                </a:lnTo>
                <a:lnTo>
                  <a:pt x="22" y="12"/>
                </a:lnTo>
                <a:lnTo>
                  <a:pt x="19" y="11"/>
                </a:lnTo>
                <a:lnTo>
                  <a:pt x="16" y="9"/>
                </a:lnTo>
                <a:lnTo>
                  <a:pt x="15" y="8"/>
                </a:lnTo>
                <a:lnTo>
                  <a:pt x="13" y="6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10" y="2"/>
                </a:lnTo>
                <a:lnTo>
                  <a:pt x="10" y="1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5" name=""/>
          <p:cNvSpPr/>
          <p:nvPr/>
        </p:nvSpPr>
        <p:spPr>
          <a:xfrm>
            <a:off x="1360440" y="5435640"/>
            <a:ext cx="49320" cy="19080"/>
          </a:xfrm>
          <a:custGeom>
            <a:avLst/>
            <a:gdLst/>
            <a:ahLst/>
            <a:rect l="l" t="t" r="r" b="b"/>
            <a:pathLst>
              <a:path w="31" h="12">
                <a:moveTo>
                  <a:pt x="31" y="2"/>
                </a:moveTo>
                <a:lnTo>
                  <a:pt x="31" y="2"/>
                </a:lnTo>
                <a:lnTo>
                  <a:pt x="24" y="1"/>
                </a:lnTo>
                <a:lnTo>
                  <a:pt x="15" y="0"/>
                </a:lnTo>
                <a:lnTo>
                  <a:pt x="11" y="0"/>
                </a:lnTo>
                <a:lnTo>
                  <a:pt x="8" y="0"/>
                </a:lnTo>
                <a:lnTo>
                  <a:pt x="5" y="0"/>
                </a:lnTo>
                <a:lnTo>
                  <a:pt x="3" y="1"/>
                </a:lnTo>
                <a:lnTo>
                  <a:pt x="1" y="3"/>
                </a:lnTo>
                <a:lnTo>
                  <a:pt x="0" y="7"/>
                </a:lnTo>
                <a:lnTo>
                  <a:pt x="10" y="7"/>
                </a:lnTo>
                <a:lnTo>
                  <a:pt x="9" y="9"/>
                </a:lnTo>
                <a:lnTo>
                  <a:pt x="8" y="10"/>
                </a:lnTo>
                <a:lnTo>
                  <a:pt x="8" y="11"/>
                </a:lnTo>
                <a:lnTo>
                  <a:pt x="8" y="10"/>
                </a:lnTo>
                <a:lnTo>
                  <a:pt x="11" y="10"/>
                </a:lnTo>
                <a:lnTo>
                  <a:pt x="15" y="11"/>
                </a:lnTo>
                <a:lnTo>
                  <a:pt x="22" y="11"/>
                </a:lnTo>
                <a:lnTo>
                  <a:pt x="31" y="12"/>
                </a:lnTo>
                <a:lnTo>
                  <a:pt x="31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6" name=""/>
          <p:cNvSpPr/>
          <p:nvPr/>
        </p:nvSpPr>
        <p:spPr>
          <a:xfrm>
            <a:off x="1409760" y="5421240"/>
            <a:ext cx="34920" cy="33480"/>
          </a:xfrm>
          <a:custGeom>
            <a:avLst/>
            <a:gdLst/>
            <a:ahLst/>
            <a:rect l="l" t="t" r="r" b="b"/>
            <a:pathLst>
              <a:path w="22" h="21">
                <a:moveTo>
                  <a:pt x="19" y="0"/>
                </a:moveTo>
                <a:lnTo>
                  <a:pt x="16" y="1"/>
                </a:lnTo>
                <a:lnTo>
                  <a:pt x="11" y="5"/>
                </a:lnTo>
                <a:lnTo>
                  <a:pt x="7" y="8"/>
                </a:lnTo>
                <a:lnTo>
                  <a:pt x="5" y="9"/>
                </a:lnTo>
                <a:lnTo>
                  <a:pt x="3" y="10"/>
                </a:lnTo>
                <a:lnTo>
                  <a:pt x="1" y="11"/>
                </a:lnTo>
                <a:lnTo>
                  <a:pt x="0" y="11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8"/>
                </a:lnTo>
                <a:lnTo>
                  <a:pt x="13" y="16"/>
                </a:lnTo>
                <a:lnTo>
                  <a:pt x="17" y="13"/>
                </a:lnTo>
                <a:lnTo>
                  <a:pt x="22" y="10"/>
                </a:lnTo>
                <a:lnTo>
                  <a:pt x="19" y="11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7" name=""/>
          <p:cNvSpPr/>
          <p:nvPr/>
        </p:nvSpPr>
        <p:spPr>
          <a:xfrm>
            <a:off x="1441440" y="543096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8" name=""/>
          <p:cNvSpPr/>
          <p:nvPr/>
        </p:nvSpPr>
        <p:spPr>
          <a:xfrm>
            <a:off x="1441440" y="542124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4" y="6"/>
                </a:moveTo>
                <a:lnTo>
                  <a:pt x="10" y="0"/>
                </a:lnTo>
                <a:lnTo>
                  <a:pt x="0" y="0"/>
                </a:lnTo>
                <a:lnTo>
                  <a:pt x="0" y="10"/>
                </a:lnTo>
                <a:lnTo>
                  <a:pt x="10" y="10"/>
                </a:lnTo>
                <a:lnTo>
                  <a:pt x="14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49" name=""/>
          <p:cNvSpPr/>
          <p:nvPr/>
        </p:nvSpPr>
        <p:spPr>
          <a:xfrm>
            <a:off x="1449360" y="542772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0"/>
                </a:move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0" name=""/>
          <p:cNvSpPr/>
          <p:nvPr/>
        </p:nvSpPr>
        <p:spPr>
          <a:xfrm>
            <a:off x="1447920" y="5427720"/>
            <a:ext cx="38160" cy="49320"/>
          </a:xfrm>
          <a:custGeom>
            <a:avLst/>
            <a:gdLst/>
            <a:ahLst/>
            <a:rect l="l" t="t" r="r" b="b"/>
            <a:pathLst>
              <a:path w="24" h="31">
                <a:moveTo>
                  <a:pt x="23" y="26"/>
                </a:moveTo>
                <a:lnTo>
                  <a:pt x="24" y="28"/>
                </a:lnTo>
                <a:lnTo>
                  <a:pt x="23" y="26"/>
                </a:lnTo>
                <a:lnTo>
                  <a:pt x="22" y="24"/>
                </a:lnTo>
                <a:lnTo>
                  <a:pt x="21" y="22"/>
                </a:lnTo>
                <a:lnTo>
                  <a:pt x="19" y="20"/>
                </a:lnTo>
                <a:lnTo>
                  <a:pt x="17" y="18"/>
                </a:lnTo>
                <a:lnTo>
                  <a:pt x="14" y="15"/>
                </a:lnTo>
                <a:lnTo>
                  <a:pt x="13" y="14"/>
                </a:lnTo>
                <a:lnTo>
                  <a:pt x="12" y="13"/>
                </a:lnTo>
                <a:lnTo>
                  <a:pt x="12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11" y="5"/>
                </a:lnTo>
                <a:lnTo>
                  <a:pt x="12" y="3"/>
                </a:lnTo>
                <a:lnTo>
                  <a:pt x="2" y="0"/>
                </a:lnTo>
                <a:lnTo>
                  <a:pt x="1" y="4"/>
                </a:lnTo>
                <a:lnTo>
                  <a:pt x="0" y="7"/>
                </a:lnTo>
                <a:lnTo>
                  <a:pt x="0" y="11"/>
                </a:lnTo>
                <a:lnTo>
                  <a:pt x="1" y="13"/>
                </a:lnTo>
                <a:lnTo>
                  <a:pt x="3" y="16"/>
                </a:lnTo>
                <a:lnTo>
                  <a:pt x="4" y="19"/>
                </a:lnTo>
                <a:lnTo>
                  <a:pt x="6" y="20"/>
                </a:lnTo>
                <a:lnTo>
                  <a:pt x="7" y="22"/>
                </a:lnTo>
                <a:lnTo>
                  <a:pt x="10" y="26"/>
                </a:lnTo>
                <a:lnTo>
                  <a:pt x="12" y="27"/>
                </a:lnTo>
                <a:lnTo>
                  <a:pt x="13" y="28"/>
                </a:lnTo>
                <a:lnTo>
                  <a:pt x="13" y="29"/>
                </a:lnTo>
                <a:lnTo>
                  <a:pt x="13" y="28"/>
                </a:lnTo>
                <a:lnTo>
                  <a:pt x="14" y="31"/>
                </a:lnTo>
                <a:lnTo>
                  <a:pt x="23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1" name=""/>
          <p:cNvSpPr/>
          <p:nvPr/>
        </p:nvSpPr>
        <p:spPr>
          <a:xfrm>
            <a:off x="1468440" y="5468760"/>
            <a:ext cx="19080" cy="52560"/>
          </a:xfrm>
          <a:custGeom>
            <a:avLst/>
            <a:gdLst/>
            <a:ahLst/>
            <a:rect l="l" t="t" r="r" b="b"/>
            <a:pathLst>
              <a:path w="12" h="33">
                <a:moveTo>
                  <a:pt x="5" y="23"/>
                </a:moveTo>
                <a:lnTo>
                  <a:pt x="10" y="28"/>
                </a:lnTo>
                <a:lnTo>
                  <a:pt x="10" y="18"/>
                </a:lnTo>
                <a:lnTo>
                  <a:pt x="12" y="12"/>
                </a:lnTo>
                <a:lnTo>
                  <a:pt x="12" y="9"/>
                </a:lnTo>
                <a:lnTo>
                  <a:pt x="12" y="7"/>
                </a:lnTo>
                <a:lnTo>
                  <a:pt x="11" y="3"/>
                </a:lnTo>
                <a:lnTo>
                  <a:pt x="9" y="0"/>
                </a:lnTo>
                <a:lnTo>
                  <a:pt x="1" y="5"/>
                </a:lnTo>
                <a:lnTo>
                  <a:pt x="1" y="7"/>
                </a:lnTo>
                <a:lnTo>
                  <a:pt x="2" y="7"/>
                </a:lnTo>
                <a:lnTo>
                  <a:pt x="2" y="9"/>
                </a:lnTo>
                <a:lnTo>
                  <a:pt x="1" y="11"/>
                </a:lnTo>
                <a:lnTo>
                  <a:pt x="1" y="18"/>
                </a:lnTo>
                <a:lnTo>
                  <a:pt x="0" y="28"/>
                </a:lnTo>
                <a:lnTo>
                  <a:pt x="5" y="33"/>
                </a:lnTo>
                <a:lnTo>
                  <a:pt x="5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2" name=""/>
          <p:cNvSpPr/>
          <p:nvPr/>
        </p:nvSpPr>
        <p:spPr>
          <a:xfrm>
            <a:off x="1476360" y="551196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3" name=""/>
          <p:cNvSpPr/>
          <p:nvPr/>
        </p:nvSpPr>
        <p:spPr>
          <a:xfrm>
            <a:off x="1476360" y="550548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9" y="7"/>
                </a:moveTo>
                <a:lnTo>
                  <a:pt x="15" y="0"/>
                </a:lnTo>
                <a:lnTo>
                  <a:pt x="0" y="0"/>
                </a:lnTo>
                <a:lnTo>
                  <a:pt x="0" y="10"/>
                </a:lnTo>
                <a:lnTo>
                  <a:pt x="15" y="10"/>
                </a:lnTo>
                <a:lnTo>
                  <a:pt x="19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4" name=""/>
          <p:cNvSpPr/>
          <p:nvPr/>
        </p:nvSpPr>
        <p:spPr>
          <a:xfrm>
            <a:off x="1498680" y="551196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3"/>
                </a:move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5" name=""/>
          <p:cNvSpPr/>
          <p:nvPr/>
        </p:nvSpPr>
        <p:spPr>
          <a:xfrm>
            <a:off x="1492200" y="5421240"/>
            <a:ext cx="31680" cy="95400"/>
          </a:xfrm>
          <a:custGeom>
            <a:avLst/>
            <a:gdLst/>
            <a:ahLst/>
            <a:rect l="l" t="t" r="r" b="b"/>
            <a:pathLst>
              <a:path w="20" h="60">
                <a:moveTo>
                  <a:pt x="9" y="0"/>
                </a:moveTo>
                <a:lnTo>
                  <a:pt x="9" y="0"/>
                </a:lnTo>
                <a:lnTo>
                  <a:pt x="9" y="3"/>
                </a:lnTo>
                <a:lnTo>
                  <a:pt x="8" y="9"/>
                </a:lnTo>
                <a:lnTo>
                  <a:pt x="8" y="18"/>
                </a:lnTo>
                <a:lnTo>
                  <a:pt x="6" y="26"/>
                </a:lnTo>
                <a:lnTo>
                  <a:pt x="4" y="36"/>
                </a:lnTo>
                <a:lnTo>
                  <a:pt x="2" y="45"/>
                </a:lnTo>
                <a:lnTo>
                  <a:pt x="1" y="52"/>
                </a:lnTo>
                <a:lnTo>
                  <a:pt x="0" y="56"/>
                </a:lnTo>
                <a:lnTo>
                  <a:pt x="9" y="60"/>
                </a:lnTo>
                <a:lnTo>
                  <a:pt x="10" y="54"/>
                </a:lnTo>
                <a:lnTo>
                  <a:pt x="12" y="47"/>
                </a:lnTo>
                <a:lnTo>
                  <a:pt x="15" y="38"/>
                </a:lnTo>
                <a:lnTo>
                  <a:pt x="16" y="29"/>
                </a:lnTo>
                <a:lnTo>
                  <a:pt x="17" y="19"/>
                </a:lnTo>
                <a:lnTo>
                  <a:pt x="19" y="11"/>
                </a:lnTo>
                <a:lnTo>
                  <a:pt x="20" y="5"/>
                </a:lnTo>
                <a:lnTo>
                  <a:pt x="20" y="0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6" name=""/>
          <p:cNvSpPr/>
          <p:nvPr/>
        </p:nvSpPr>
        <p:spPr>
          <a:xfrm>
            <a:off x="1494000" y="5397480"/>
            <a:ext cx="2988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6" y="11"/>
                </a:lnTo>
                <a:lnTo>
                  <a:pt x="7" y="13"/>
                </a:lnTo>
                <a:lnTo>
                  <a:pt x="8" y="14"/>
                </a:lnTo>
                <a:lnTo>
                  <a:pt x="8" y="15"/>
                </a:lnTo>
                <a:lnTo>
                  <a:pt x="19" y="15"/>
                </a:lnTo>
                <a:lnTo>
                  <a:pt x="19" y="13"/>
                </a:lnTo>
                <a:lnTo>
                  <a:pt x="18" y="12"/>
                </a:lnTo>
                <a:lnTo>
                  <a:pt x="18" y="10"/>
                </a:lnTo>
                <a:lnTo>
                  <a:pt x="16" y="8"/>
                </a:lnTo>
                <a:lnTo>
                  <a:pt x="14" y="6"/>
                </a:lnTo>
                <a:lnTo>
                  <a:pt x="14" y="4"/>
                </a:lnTo>
                <a:lnTo>
                  <a:pt x="12" y="2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7" name=""/>
          <p:cNvSpPr/>
          <p:nvPr/>
        </p:nvSpPr>
        <p:spPr>
          <a:xfrm>
            <a:off x="1490760" y="5356080"/>
            <a:ext cx="21960" cy="41400"/>
          </a:xfrm>
          <a:custGeom>
            <a:avLst/>
            <a:gdLst/>
            <a:ahLst/>
            <a:rect l="l" t="t" r="r" b="b"/>
            <a:pathLst>
              <a:path w="14" h="26">
                <a:moveTo>
                  <a:pt x="0" y="4"/>
                </a:moveTo>
                <a:lnTo>
                  <a:pt x="2" y="9"/>
                </a:lnTo>
                <a:lnTo>
                  <a:pt x="3" y="9"/>
                </a:lnTo>
                <a:lnTo>
                  <a:pt x="3" y="11"/>
                </a:lnTo>
                <a:lnTo>
                  <a:pt x="3" y="13"/>
                </a:lnTo>
                <a:lnTo>
                  <a:pt x="2" y="19"/>
                </a:lnTo>
                <a:lnTo>
                  <a:pt x="2" y="26"/>
                </a:lnTo>
                <a:lnTo>
                  <a:pt x="12" y="26"/>
                </a:lnTo>
                <a:lnTo>
                  <a:pt x="13" y="21"/>
                </a:lnTo>
                <a:lnTo>
                  <a:pt x="14" y="14"/>
                </a:lnTo>
                <a:lnTo>
                  <a:pt x="14" y="10"/>
                </a:lnTo>
                <a:lnTo>
                  <a:pt x="14" y="7"/>
                </a:lnTo>
                <a:lnTo>
                  <a:pt x="13" y="4"/>
                </a:lnTo>
                <a:lnTo>
                  <a:pt x="11" y="2"/>
                </a:lnTo>
                <a:lnTo>
                  <a:pt x="9" y="1"/>
                </a:lnTo>
                <a:lnTo>
                  <a:pt x="8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8" name=""/>
          <p:cNvSpPr/>
          <p:nvPr/>
        </p:nvSpPr>
        <p:spPr>
          <a:xfrm>
            <a:off x="1498680" y="53625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9" name=""/>
          <p:cNvSpPr/>
          <p:nvPr/>
        </p:nvSpPr>
        <p:spPr>
          <a:xfrm>
            <a:off x="1490760" y="5334120"/>
            <a:ext cx="17280" cy="28440"/>
          </a:xfrm>
          <a:custGeom>
            <a:avLst/>
            <a:gdLst/>
            <a:ahLst/>
            <a:rect l="l" t="t" r="r" b="b"/>
            <a:pathLst>
              <a:path w="11" h="18">
                <a:moveTo>
                  <a:pt x="1" y="0"/>
                </a:moveTo>
                <a:lnTo>
                  <a:pt x="0" y="3"/>
                </a:lnTo>
                <a:lnTo>
                  <a:pt x="0" y="18"/>
                </a:lnTo>
                <a:lnTo>
                  <a:pt x="11" y="18"/>
                </a:lnTo>
                <a:lnTo>
                  <a:pt x="11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0" name=""/>
          <p:cNvSpPr/>
          <p:nvPr/>
        </p:nvSpPr>
        <p:spPr>
          <a:xfrm>
            <a:off x="1498680" y="533880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3"/>
                </a:move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1" name=""/>
          <p:cNvSpPr/>
          <p:nvPr/>
        </p:nvSpPr>
        <p:spPr>
          <a:xfrm>
            <a:off x="1492200" y="5276880"/>
            <a:ext cx="79560" cy="66600"/>
          </a:xfrm>
          <a:custGeom>
            <a:avLst/>
            <a:gdLst/>
            <a:ahLst/>
            <a:rect l="l" t="t" r="r" b="b"/>
            <a:pathLst>
              <a:path w="50" h="42">
                <a:moveTo>
                  <a:pt x="40" y="0"/>
                </a:moveTo>
                <a:lnTo>
                  <a:pt x="40" y="0"/>
                </a:lnTo>
                <a:lnTo>
                  <a:pt x="40" y="1"/>
                </a:lnTo>
                <a:lnTo>
                  <a:pt x="40" y="3"/>
                </a:lnTo>
                <a:lnTo>
                  <a:pt x="40" y="4"/>
                </a:lnTo>
                <a:lnTo>
                  <a:pt x="39" y="5"/>
                </a:lnTo>
                <a:lnTo>
                  <a:pt x="37" y="8"/>
                </a:lnTo>
                <a:lnTo>
                  <a:pt x="35" y="10"/>
                </a:lnTo>
                <a:lnTo>
                  <a:pt x="33" y="12"/>
                </a:lnTo>
                <a:lnTo>
                  <a:pt x="31" y="15"/>
                </a:lnTo>
                <a:lnTo>
                  <a:pt x="27" y="17"/>
                </a:lnTo>
                <a:lnTo>
                  <a:pt x="25" y="19"/>
                </a:lnTo>
                <a:lnTo>
                  <a:pt x="18" y="24"/>
                </a:lnTo>
                <a:lnTo>
                  <a:pt x="11" y="28"/>
                </a:lnTo>
                <a:lnTo>
                  <a:pt x="8" y="30"/>
                </a:lnTo>
                <a:lnTo>
                  <a:pt x="5" y="31"/>
                </a:lnTo>
                <a:lnTo>
                  <a:pt x="3" y="34"/>
                </a:lnTo>
                <a:lnTo>
                  <a:pt x="0" y="37"/>
                </a:lnTo>
                <a:lnTo>
                  <a:pt x="9" y="42"/>
                </a:lnTo>
                <a:lnTo>
                  <a:pt x="10" y="41"/>
                </a:lnTo>
                <a:lnTo>
                  <a:pt x="12" y="39"/>
                </a:lnTo>
                <a:lnTo>
                  <a:pt x="14" y="38"/>
                </a:lnTo>
                <a:lnTo>
                  <a:pt x="17" y="36"/>
                </a:lnTo>
                <a:lnTo>
                  <a:pt x="23" y="31"/>
                </a:lnTo>
                <a:lnTo>
                  <a:pt x="30" y="28"/>
                </a:lnTo>
                <a:lnTo>
                  <a:pt x="33" y="25"/>
                </a:lnTo>
                <a:lnTo>
                  <a:pt x="37" y="23"/>
                </a:lnTo>
                <a:lnTo>
                  <a:pt x="40" y="19"/>
                </a:lnTo>
                <a:lnTo>
                  <a:pt x="44" y="17"/>
                </a:lnTo>
                <a:lnTo>
                  <a:pt x="47" y="13"/>
                </a:lnTo>
                <a:lnTo>
                  <a:pt x="48" y="10"/>
                </a:lnTo>
                <a:lnTo>
                  <a:pt x="49" y="7"/>
                </a:lnTo>
                <a:lnTo>
                  <a:pt x="49" y="4"/>
                </a:lnTo>
                <a:lnTo>
                  <a:pt x="50" y="2"/>
                </a:lnTo>
                <a:lnTo>
                  <a:pt x="50" y="0"/>
                </a:lnTo>
                <a:lnTo>
                  <a:pt x="4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2" name=""/>
          <p:cNvSpPr/>
          <p:nvPr/>
        </p:nvSpPr>
        <p:spPr>
          <a:xfrm>
            <a:off x="1479600" y="5218200"/>
            <a:ext cx="92160" cy="58680"/>
          </a:xfrm>
          <a:custGeom>
            <a:avLst/>
            <a:gdLst/>
            <a:ahLst/>
            <a:rect l="l" t="t" r="r" b="b"/>
            <a:pathLst>
              <a:path w="58" h="37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3" y="12"/>
                </a:lnTo>
                <a:lnTo>
                  <a:pt x="4" y="13"/>
                </a:lnTo>
                <a:lnTo>
                  <a:pt x="6" y="16"/>
                </a:lnTo>
                <a:lnTo>
                  <a:pt x="8" y="18"/>
                </a:lnTo>
                <a:lnTo>
                  <a:pt x="10" y="19"/>
                </a:lnTo>
                <a:lnTo>
                  <a:pt x="14" y="21"/>
                </a:lnTo>
                <a:lnTo>
                  <a:pt x="19" y="23"/>
                </a:lnTo>
                <a:lnTo>
                  <a:pt x="23" y="25"/>
                </a:lnTo>
                <a:lnTo>
                  <a:pt x="27" y="26"/>
                </a:lnTo>
                <a:lnTo>
                  <a:pt x="33" y="27"/>
                </a:lnTo>
                <a:lnTo>
                  <a:pt x="36" y="28"/>
                </a:lnTo>
                <a:lnTo>
                  <a:pt x="40" y="29"/>
                </a:lnTo>
                <a:lnTo>
                  <a:pt x="43" y="30"/>
                </a:lnTo>
                <a:lnTo>
                  <a:pt x="44" y="31"/>
                </a:lnTo>
                <a:lnTo>
                  <a:pt x="45" y="32"/>
                </a:lnTo>
                <a:lnTo>
                  <a:pt x="46" y="33"/>
                </a:lnTo>
                <a:lnTo>
                  <a:pt x="47" y="33"/>
                </a:lnTo>
                <a:lnTo>
                  <a:pt x="47" y="34"/>
                </a:lnTo>
                <a:lnTo>
                  <a:pt x="48" y="34"/>
                </a:lnTo>
                <a:lnTo>
                  <a:pt x="48" y="36"/>
                </a:lnTo>
                <a:lnTo>
                  <a:pt x="48" y="37"/>
                </a:lnTo>
                <a:lnTo>
                  <a:pt x="58" y="37"/>
                </a:lnTo>
                <a:lnTo>
                  <a:pt x="57" y="34"/>
                </a:lnTo>
                <a:lnTo>
                  <a:pt x="57" y="32"/>
                </a:lnTo>
                <a:lnTo>
                  <a:pt x="56" y="29"/>
                </a:lnTo>
                <a:lnTo>
                  <a:pt x="55" y="27"/>
                </a:lnTo>
                <a:lnTo>
                  <a:pt x="54" y="26"/>
                </a:lnTo>
                <a:lnTo>
                  <a:pt x="52" y="24"/>
                </a:lnTo>
                <a:lnTo>
                  <a:pt x="49" y="23"/>
                </a:lnTo>
                <a:lnTo>
                  <a:pt x="48" y="22"/>
                </a:lnTo>
                <a:lnTo>
                  <a:pt x="44" y="20"/>
                </a:lnTo>
                <a:lnTo>
                  <a:pt x="40" y="19"/>
                </a:lnTo>
                <a:lnTo>
                  <a:pt x="34" y="18"/>
                </a:lnTo>
                <a:lnTo>
                  <a:pt x="30" y="17"/>
                </a:lnTo>
                <a:lnTo>
                  <a:pt x="26" y="15"/>
                </a:lnTo>
                <a:lnTo>
                  <a:pt x="22" y="14"/>
                </a:lnTo>
                <a:lnTo>
                  <a:pt x="19" y="13"/>
                </a:lnTo>
                <a:lnTo>
                  <a:pt x="16" y="11"/>
                </a:lnTo>
                <a:lnTo>
                  <a:pt x="15" y="10"/>
                </a:lnTo>
                <a:lnTo>
                  <a:pt x="13" y="9"/>
                </a:lnTo>
                <a:lnTo>
                  <a:pt x="13" y="8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3" name=""/>
          <p:cNvSpPr/>
          <p:nvPr/>
        </p:nvSpPr>
        <p:spPr>
          <a:xfrm>
            <a:off x="1479600" y="5181480"/>
            <a:ext cx="28440" cy="36720"/>
          </a:xfrm>
          <a:custGeom>
            <a:avLst/>
            <a:gdLst/>
            <a:ahLst/>
            <a:rect l="l" t="t" r="r" b="b"/>
            <a:pathLst>
              <a:path w="18" h="23">
                <a:moveTo>
                  <a:pt x="7" y="0"/>
                </a:moveTo>
                <a:lnTo>
                  <a:pt x="7" y="0"/>
                </a:lnTo>
                <a:lnTo>
                  <a:pt x="7" y="3"/>
                </a:lnTo>
                <a:lnTo>
                  <a:pt x="6" y="4"/>
                </a:lnTo>
                <a:lnTo>
                  <a:pt x="6" y="7"/>
                </a:lnTo>
                <a:lnTo>
                  <a:pt x="5" y="10"/>
                </a:lnTo>
                <a:lnTo>
                  <a:pt x="3" y="12"/>
                </a:lnTo>
                <a:lnTo>
                  <a:pt x="2" y="15"/>
                </a:lnTo>
                <a:lnTo>
                  <a:pt x="1" y="18"/>
                </a:lnTo>
                <a:lnTo>
                  <a:pt x="0" y="23"/>
                </a:lnTo>
                <a:lnTo>
                  <a:pt x="11" y="23"/>
                </a:lnTo>
                <a:lnTo>
                  <a:pt x="11" y="21"/>
                </a:lnTo>
                <a:lnTo>
                  <a:pt x="12" y="18"/>
                </a:lnTo>
                <a:lnTo>
                  <a:pt x="13" y="16"/>
                </a:lnTo>
                <a:lnTo>
                  <a:pt x="13" y="14"/>
                </a:lnTo>
                <a:lnTo>
                  <a:pt x="15" y="11"/>
                </a:lnTo>
                <a:lnTo>
                  <a:pt x="16" y="8"/>
                </a:lnTo>
                <a:lnTo>
                  <a:pt x="18" y="4"/>
                </a:lnTo>
                <a:lnTo>
                  <a:pt x="18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4" name=""/>
          <p:cNvSpPr/>
          <p:nvPr/>
        </p:nvSpPr>
        <p:spPr>
          <a:xfrm>
            <a:off x="1490760" y="5149800"/>
            <a:ext cx="17280" cy="31680"/>
          </a:xfrm>
          <a:custGeom>
            <a:avLst/>
            <a:gdLst/>
            <a:ahLst/>
            <a:rect l="l" t="t" r="r" b="b"/>
            <a:pathLst>
              <a:path w="11" h="20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0" y="17"/>
                </a:lnTo>
                <a:lnTo>
                  <a:pt x="0" y="20"/>
                </a:lnTo>
                <a:lnTo>
                  <a:pt x="11" y="20"/>
                </a:lnTo>
                <a:lnTo>
                  <a:pt x="11" y="17"/>
                </a:lnTo>
                <a:lnTo>
                  <a:pt x="11" y="11"/>
                </a:lnTo>
                <a:lnTo>
                  <a:pt x="11" y="6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5" name=""/>
          <p:cNvSpPr/>
          <p:nvPr/>
        </p:nvSpPr>
        <p:spPr>
          <a:xfrm>
            <a:off x="1490760" y="5103720"/>
            <a:ext cx="33120" cy="46080"/>
          </a:xfrm>
          <a:custGeom>
            <a:avLst/>
            <a:gdLst/>
            <a:ahLst/>
            <a:rect l="l" t="t" r="r" b="b"/>
            <a:pathLst>
              <a:path w="21" h="29">
                <a:moveTo>
                  <a:pt x="10" y="0"/>
                </a:moveTo>
                <a:lnTo>
                  <a:pt x="10" y="0"/>
                </a:lnTo>
                <a:lnTo>
                  <a:pt x="10" y="1"/>
                </a:lnTo>
                <a:lnTo>
                  <a:pt x="10" y="2"/>
                </a:lnTo>
                <a:lnTo>
                  <a:pt x="10" y="4"/>
                </a:lnTo>
                <a:lnTo>
                  <a:pt x="9" y="5"/>
                </a:lnTo>
                <a:lnTo>
                  <a:pt x="8" y="7"/>
                </a:lnTo>
                <a:lnTo>
                  <a:pt x="6" y="11"/>
                </a:lnTo>
                <a:lnTo>
                  <a:pt x="4" y="14"/>
                </a:lnTo>
                <a:lnTo>
                  <a:pt x="2" y="19"/>
                </a:lnTo>
                <a:lnTo>
                  <a:pt x="1" y="21"/>
                </a:lnTo>
                <a:lnTo>
                  <a:pt x="1" y="24"/>
                </a:lnTo>
                <a:lnTo>
                  <a:pt x="0" y="26"/>
                </a:lnTo>
                <a:lnTo>
                  <a:pt x="0" y="29"/>
                </a:lnTo>
                <a:lnTo>
                  <a:pt x="10" y="29"/>
                </a:lnTo>
                <a:lnTo>
                  <a:pt x="10" y="27"/>
                </a:lnTo>
                <a:lnTo>
                  <a:pt x="10" y="25"/>
                </a:lnTo>
                <a:lnTo>
                  <a:pt x="11" y="24"/>
                </a:lnTo>
                <a:lnTo>
                  <a:pt x="11" y="22"/>
                </a:lnTo>
                <a:lnTo>
                  <a:pt x="13" y="19"/>
                </a:lnTo>
                <a:lnTo>
                  <a:pt x="15" y="15"/>
                </a:lnTo>
                <a:lnTo>
                  <a:pt x="17" y="12"/>
                </a:lnTo>
                <a:lnTo>
                  <a:pt x="18" y="9"/>
                </a:lnTo>
                <a:lnTo>
                  <a:pt x="20" y="6"/>
                </a:lnTo>
                <a:lnTo>
                  <a:pt x="20" y="5"/>
                </a:lnTo>
                <a:lnTo>
                  <a:pt x="21" y="3"/>
                </a:lnTo>
                <a:lnTo>
                  <a:pt x="21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6" name=""/>
          <p:cNvSpPr/>
          <p:nvPr/>
        </p:nvSpPr>
        <p:spPr>
          <a:xfrm>
            <a:off x="1508040" y="5000760"/>
            <a:ext cx="15840" cy="102960"/>
          </a:xfrm>
          <a:custGeom>
            <a:avLst/>
            <a:gdLst/>
            <a:ahLst/>
            <a:rect l="l" t="t" r="r" b="b"/>
            <a:pathLst>
              <a:path w="10" h="65">
                <a:moveTo>
                  <a:pt x="5" y="0"/>
                </a:moveTo>
                <a:lnTo>
                  <a:pt x="0" y="4"/>
                </a:lnTo>
                <a:lnTo>
                  <a:pt x="0" y="13"/>
                </a:lnTo>
                <a:lnTo>
                  <a:pt x="0" y="21"/>
                </a:lnTo>
                <a:lnTo>
                  <a:pt x="0" y="28"/>
                </a:lnTo>
                <a:lnTo>
                  <a:pt x="0" y="35"/>
                </a:lnTo>
                <a:lnTo>
                  <a:pt x="0" y="42"/>
                </a:lnTo>
                <a:lnTo>
                  <a:pt x="0" y="49"/>
                </a:lnTo>
                <a:lnTo>
                  <a:pt x="0" y="57"/>
                </a:lnTo>
                <a:lnTo>
                  <a:pt x="0" y="65"/>
                </a:lnTo>
                <a:lnTo>
                  <a:pt x="10" y="65"/>
                </a:lnTo>
                <a:lnTo>
                  <a:pt x="10" y="57"/>
                </a:lnTo>
                <a:lnTo>
                  <a:pt x="10" y="49"/>
                </a:lnTo>
                <a:lnTo>
                  <a:pt x="10" y="42"/>
                </a:lnTo>
                <a:lnTo>
                  <a:pt x="10" y="35"/>
                </a:lnTo>
                <a:lnTo>
                  <a:pt x="10" y="28"/>
                </a:lnTo>
                <a:lnTo>
                  <a:pt x="10" y="21"/>
                </a:lnTo>
                <a:lnTo>
                  <a:pt x="10" y="13"/>
                </a:lnTo>
                <a:lnTo>
                  <a:pt x="10" y="4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7" name=""/>
          <p:cNvSpPr/>
          <p:nvPr/>
        </p:nvSpPr>
        <p:spPr>
          <a:xfrm>
            <a:off x="1515960" y="5000760"/>
            <a:ext cx="2088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7" y="9"/>
                </a:move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9" y="10"/>
                </a:lnTo>
                <a:lnTo>
                  <a:pt x="13" y="1"/>
                </a:lnTo>
                <a:lnTo>
                  <a:pt x="7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8" name=""/>
          <p:cNvSpPr/>
          <p:nvPr/>
        </p:nvSpPr>
        <p:spPr>
          <a:xfrm>
            <a:off x="1490760" y="4975200"/>
            <a:ext cx="46080" cy="39600"/>
          </a:xfrm>
          <a:custGeom>
            <a:avLst/>
            <a:gdLst/>
            <a:ahLst/>
            <a:rect l="l" t="t" r="r" b="b"/>
            <a:pathLst>
              <a:path w="29" h="25">
                <a:moveTo>
                  <a:pt x="0" y="2"/>
                </a:moveTo>
                <a:lnTo>
                  <a:pt x="0" y="2"/>
                </a:lnTo>
                <a:lnTo>
                  <a:pt x="2" y="7"/>
                </a:lnTo>
                <a:lnTo>
                  <a:pt x="5" y="10"/>
                </a:lnTo>
                <a:lnTo>
                  <a:pt x="8" y="13"/>
                </a:lnTo>
                <a:lnTo>
                  <a:pt x="12" y="16"/>
                </a:lnTo>
                <a:lnTo>
                  <a:pt x="19" y="22"/>
                </a:lnTo>
                <a:lnTo>
                  <a:pt x="23" y="25"/>
                </a:lnTo>
                <a:lnTo>
                  <a:pt x="29" y="17"/>
                </a:lnTo>
                <a:lnTo>
                  <a:pt x="25" y="14"/>
                </a:lnTo>
                <a:lnTo>
                  <a:pt x="18" y="8"/>
                </a:lnTo>
                <a:lnTo>
                  <a:pt x="15" y="6"/>
                </a:lnTo>
                <a:lnTo>
                  <a:pt x="12" y="2"/>
                </a:lnTo>
                <a:lnTo>
                  <a:pt x="9" y="0"/>
                </a:lnTo>
                <a:lnTo>
                  <a:pt x="10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69" name=""/>
          <p:cNvSpPr/>
          <p:nvPr/>
        </p:nvSpPr>
        <p:spPr>
          <a:xfrm>
            <a:off x="1490760" y="4950000"/>
            <a:ext cx="25200" cy="29880"/>
          </a:xfrm>
          <a:custGeom>
            <a:avLst/>
            <a:gdLst/>
            <a:ahLst/>
            <a:rect l="l" t="t" r="r" b="b"/>
            <a:pathLst>
              <a:path w="16" h="19">
                <a:moveTo>
                  <a:pt x="5" y="0"/>
                </a:moveTo>
                <a:lnTo>
                  <a:pt x="5" y="0"/>
                </a:lnTo>
                <a:lnTo>
                  <a:pt x="5" y="2"/>
                </a:lnTo>
                <a:lnTo>
                  <a:pt x="4" y="5"/>
                </a:lnTo>
                <a:lnTo>
                  <a:pt x="3" y="8"/>
                </a:lnTo>
                <a:lnTo>
                  <a:pt x="3" y="9"/>
                </a:lnTo>
                <a:lnTo>
                  <a:pt x="2" y="11"/>
                </a:lnTo>
                <a:lnTo>
                  <a:pt x="1" y="14"/>
                </a:lnTo>
                <a:lnTo>
                  <a:pt x="1" y="16"/>
                </a:lnTo>
                <a:lnTo>
                  <a:pt x="0" y="19"/>
                </a:lnTo>
                <a:lnTo>
                  <a:pt x="10" y="19"/>
                </a:lnTo>
                <a:lnTo>
                  <a:pt x="10" y="18"/>
                </a:lnTo>
                <a:lnTo>
                  <a:pt x="10" y="17"/>
                </a:lnTo>
                <a:lnTo>
                  <a:pt x="11" y="16"/>
                </a:lnTo>
                <a:lnTo>
                  <a:pt x="12" y="14"/>
                </a:lnTo>
                <a:lnTo>
                  <a:pt x="13" y="11"/>
                </a:lnTo>
                <a:lnTo>
                  <a:pt x="15" y="8"/>
                </a:lnTo>
                <a:lnTo>
                  <a:pt x="16" y="4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0" name=""/>
          <p:cNvSpPr/>
          <p:nvPr/>
        </p:nvSpPr>
        <p:spPr>
          <a:xfrm>
            <a:off x="1486080" y="4919760"/>
            <a:ext cx="2988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3" y="10"/>
                </a:moveTo>
                <a:lnTo>
                  <a:pt x="0" y="9"/>
                </a:lnTo>
                <a:lnTo>
                  <a:pt x="3" y="13"/>
                </a:lnTo>
                <a:lnTo>
                  <a:pt x="7" y="15"/>
                </a:lnTo>
                <a:lnTo>
                  <a:pt x="8" y="16"/>
                </a:lnTo>
                <a:lnTo>
                  <a:pt x="9" y="17"/>
                </a:lnTo>
                <a:lnTo>
                  <a:pt x="9" y="18"/>
                </a:lnTo>
                <a:lnTo>
                  <a:pt x="9" y="19"/>
                </a:lnTo>
                <a:lnTo>
                  <a:pt x="19" y="19"/>
                </a:lnTo>
                <a:lnTo>
                  <a:pt x="18" y="16"/>
                </a:lnTo>
                <a:lnTo>
                  <a:pt x="17" y="13"/>
                </a:lnTo>
                <a:lnTo>
                  <a:pt x="16" y="11"/>
                </a:lnTo>
                <a:lnTo>
                  <a:pt x="15" y="9"/>
                </a:lnTo>
                <a:lnTo>
                  <a:pt x="11" y="6"/>
                </a:lnTo>
                <a:lnTo>
                  <a:pt x="7" y="2"/>
                </a:lnTo>
                <a:lnTo>
                  <a:pt x="3" y="0"/>
                </a:lnTo>
                <a:lnTo>
                  <a:pt x="3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1" name=""/>
          <p:cNvSpPr/>
          <p:nvPr/>
        </p:nvSpPr>
        <p:spPr>
          <a:xfrm>
            <a:off x="1490760" y="49197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2" name=""/>
          <p:cNvSpPr/>
          <p:nvPr/>
        </p:nvSpPr>
        <p:spPr>
          <a:xfrm>
            <a:off x="1460520" y="4919760"/>
            <a:ext cx="30240" cy="17280"/>
          </a:xfrm>
          <a:custGeom>
            <a:avLst/>
            <a:gdLst/>
            <a:ahLst/>
            <a:rect l="l" t="t" r="r" b="b"/>
            <a:pathLst>
              <a:path w="19" h="11">
                <a:moveTo>
                  <a:pt x="0" y="6"/>
                </a:moveTo>
                <a:lnTo>
                  <a:pt x="5" y="11"/>
                </a:lnTo>
                <a:lnTo>
                  <a:pt x="19" y="11"/>
                </a:lnTo>
                <a:lnTo>
                  <a:pt x="19" y="0"/>
                </a:lnTo>
                <a:lnTo>
                  <a:pt x="5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3" name=""/>
          <p:cNvSpPr/>
          <p:nvPr/>
        </p:nvSpPr>
        <p:spPr>
          <a:xfrm>
            <a:off x="1460520" y="49276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4" name=""/>
          <p:cNvSpPr/>
          <p:nvPr/>
        </p:nvSpPr>
        <p:spPr>
          <a:xfrm>
            <a:off x="1432080" y="4927680"/>
            <a:ext cx="44280" cy="55440"/>
          </a:xfrm>
          <a:custGeom>
            <a:avLst/>
            <a:gdLst/>
            <a:ahLst/>
            <a:rect l="l" t="t" r="r" b="b"/>
            <a:pathLst>
              <a:path w="28" h="35">
                <a:moveTo>
                  <a:pt x="0" y="35"/>
                </a:moveTo>
                <a:lnTo>
                  <a:pt x="0" y="35"/>
                </a:lnTo>
                <a:lnTo>
                  <a:pt x="4" y="35"/>
                </a:lnTo>
                <a:lnTo>
                  <a:pt x="8" y="34"/>
                </a:lnTo>
                <a:lnTo>
                  <a:pt x="11" y="33"/>
                </a:lnTo>
                <a:lnTo>
                  <a:pt x="14" y="32"/>
                </a:lnTo>
                <a:lnTo>
                  <a:pt x="16" y="31"/>
                </a:lnTo>
                <a:lnTo>
                  <a:pt x="18" y="30"/>
                </a:lnTo>
                <a:lnTo>
                  <a:pt x="21" y="27"/>
                </a:lnTo>
                <a:lnTo>
                  <a:pt x="23" y="25"/>
                </a:lnTo>
                <a:lnTo>
                  <a:pt x="25" y="23"/>
                </a:lnTo>
                <a:lnTo>
                  <a:pt x="25" y="20"/>
                </a:lnTo>
                <a:lnTo>
                  <a:pt x="26" y="16"/>
                </a:lnTo>
                <a:lnTo>
                  <a:pt x="27" y="13"/>
                </a:lnTo>
                <a:lnTo>
                  <a:pt x="28" y="7"/>
                </a:lnTo>
                <a:lnTo>
                  <a:pt x="28" y="0"/>
                </a:lnTo>
                <a:lnTo>
                  <a:pt x="18" y="0"/>
                </a:lnTo>
                <a:lnTo>
                  <a:pt x="18" y="6"/>
                </a:lnTo>
                <a:lnTo>
                  <a:pt x="17" y="12"/>
                </a:lnTo>
                <a:lnTo>
                  <a:pt x="16" y="13"/>
                </a:lnTo>
                <a:lnTo>
                  <a:pt x="16" y="16"/>
                </a:lnTo>
                <a:lnTo>
                  <a:pt x="15" y="18"/>
                </a:lnTo>
                <a:lnTo>
                  <a:pt x="14" y="19"/>
                </a:lnTo>
                <a:lnTo>
                  <a:pt x="14" y="21"/>
                </a:lnTo>
                <a:lnTo>
                  <a:pt x="13" y="22"/>
                </a:lnTo>
                <a:lnTo>
                  <a:pt x="11" y="23"/>
                </a:lnTo>
                <a:lnTo>
                  <a:pt x="10" y="23"/>
                </a:lnTo>
                <a:lnTo>
                  <a:pt x="9" y="23"/>
                </a:lnTo>
                <a:lnTo>
                  <a:pt x="6" y="24"/>
                </a:lnTo>
                <a:lnTo>
                  <a:pt x="3" y="24"/>
                </a:lnTo>
                <a:lnTo>
                  <a:pt x="0" y="24"/>
                </a:lnTo>
                <a:lnTo>
                  <a:pt x="0" y="3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5" name=""/>
          <p:cNvSpPr/>
          <p:nvPr/>
        </p:nvSpPr>
        <p:spPr>
          <a:xfrm>
            <a:off x="1368360" y="4873680"/>
            <a:ext cx="63720" cy="109440"/>
          </a:xfrm>
          <a:custGeom>
            <a:avLst/>
            <a:gdLst/>
            <a:ahLst/>
            <a:rect l="l" t="t" r="r" b="b"/>
            <a:pathLst>
              <a:path w="40" h="6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10"/>
                </a:lnTo>
                <a:lnTo>
                  <a:pt x="2" y="15"/>
                </a:lnTo>
                <a:lnTo>
                  <a:pt x="3" y="20"/>
                </a:lnTo>
                <a:lnTo>
                  <a:pt x="5" y="26"/>
                </a:lnTo>
                <a:lnTo>
                  <a:pt x="7" y="32"/>
                </a:lnTo>
                <a:lnTo>
                  <a:pt x="8" y="37"/>
                </a:lnTo>
                <a:lnTo>
                  <a:pt x="10" y="43"/>
                </a:lnTo>
                <a:lnTo>
                  <a:pt x="13" y="47"/>
                </a:lnTo>
                <a:lnTo>
                  <a:pt x="15" y="52"/>
                </a:lnTo>
                <a:lnTo>
                  <a:pt x="19" y="57"/>
                </a:lnTo>
                <a:lnTo>
                  <a:pt x="22" y="60"/>
                </a:lnTo>
                <a:lnTo>
                  <a:pt x="24" y="63"/>
                </a:lnTo>
                <a:lnTo>
                  <a:pt x="27" y="64"/>
                </a:lnTo>
                <a:lnTo>
                  <a:pt x="28" y="65"/>
                </a:lnTo>
                <a:lnTo>
                  <a:pt x="30" y="66"/>
                </a:lnTo>
                <a:lnTo>
                  <a:pt x="33" y="67"/>
                </a:lnTo>
                <a:lnTo>
                  <a:pt x="35" y="68"/>
                </a:lnTo>
                <a:lnTo>
                  <a:pt x="37" y="69"/>
                </a:lnTo>
                <a:lnTo>
                  <a:pt x="40" y="69"/>
                </a:lnTo>
                <a:lnTo>
                  <a:pt x="40" y="58"/>
                </a:lnTo>
                <a:lnTo>
                  <a:pt x="39" y="58"/>
                </a:lnTo>
                <a:lnTo>
                  <a:pt x="37" y="58"/>
                </a:lnTo>
                <a:lnTo>
                  <a:pt x="36" y="58"/>
                </a:lnTo>
                <a:lnTo>
                  <a:pt x="35" y="57"/>
                </a:lnTo>
                <a:lnTo>
                  <a:pt x="34" y="57"/>
                </a:lnTo>
                <a:lnTo>
                  <a:pt x="32" y="56"/>
                </a:lnTo>
                <a:lnTo>
                  <a:pt x="31" y="55"/>
                </a:lnTo>
                <a:lnTo>
                  <a:pt x="29" y="54"/>
                </a:lnTo>
                <a:lnTo>
                  <a:pt x="27" y="50"/>
                </a:lnTo>
                <a:lnTo>
                  <a:pt x="24" y="47"/>
                </a:lnTo>
                <a:lnTo>
                  <a:pt x="22" y="43"/>
                </a:lnTo>
                <a:lnTo>
                  <a:pt x="20" y="38"/>
                </a:lnTo>
                <a:lnTo>
                  <a:pt x="18" y="33"/>
                </a:lnTo>
                <a:lnTo>
                  <a:pt x="15" y="28"/>
                </a:lnTo>
                <a:lnTo>
                  <a:pt x="14" y="23"/>
                </a:lnTo>
                <a:lnTo>
                  <a:pt x="13" y="18"/>
                </a:lnTo>
                <a:lnTo>
                  <a:pt x="12" y="13"/>
                </a:lnTo>
                <a:lnTo>
                  <a:pt x="11" y="8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6" name=""/>
          <p:cNvSpPr/>
          <p:nvPr/>
        </p:nvSpPr>
        <p:spPr>
          <a:xfrm>
            <a:off x="1368360" y="4753080"/>
            <a:ext cx="30240" cy="120600"/>
          </a:xfrm>
          <a:custGeom>
            <a:avLst/>
            <a:gdLst/>
            <a:ahLst/>
            <a:rect l="l" t="t" r="r" b="b"/>
            <a:pathLst>
              <a:path w="19" h="76">
                <a:moveTo>
                  <a:pt x="9" y="0"/>
                </a:moveTo>
                <a:lnTo>
                  <a:pt x="9" y="0"/>
                </a:lnTo>
                <a:lnTo>
                  <a:pt x="8" y="4"/>
                </a:lnTo>
                <a:lnTo>
                  <a:pt x="7" y="8"/>
                </a:lnTo>
                <a:lnTo>
                  <a:pt x="6" y="13"/>
                </a:lnTo>
                <a:lnTo>
                  <a:pt x="5" y="18"/>
                </a:lnTo>
                <a:lnTo>
                  <a:pt x="3" y="28"/>
                </a:lnTo>
                <a:lnTo>
                  <a:pt x="2" y="37"/>
                </a:lnTo>
                <a:lnTo>
                  <a:pt x="1" y="48"/>
                </a:lnTo>
                <a:lnTo>
                  <a:pt x="1" y="58"/>
                </a:lnTo>
                <a:lnTo>
                  <a:pt x="0" y="67"/>
                </a:lnTo>
                <a:lnTo>
                  <a:pt x="0" y="76"/>
                </a:lnTo>
                <a:lnTo>
                  <a:pt x="10" y="76"/>
                </a:lnTo>
                <a:lnTo>
                  <a:pt x="10" y="67"/>
                </a:lnTo>
                <a:lnTo>
                  <a:pt x="11" y="58"/>
                </a:lnTo>
                <a:lnTo>
                  <a:pt x="12" y="49"/>
                </a:lnTo>
                <a:lnTo>
                  <a:pt x="12" y="39"/>
                </a:lnTo>
                <a:lnTo>
                  <a:pt x="14" y="28"/>
                </a:lnTo>
                <a:lnTo>
                  <a:pt x="14" y="19"/>
                </a:lnTo>
                <a:lnTo>
                  <a:pt x="15" y="15"/>
                </a:lnTo>
                <a:lnTo>
                  <a:pt x="16" y="11"/>
                </a:lnTo>
                <a:lnTo>
                  <a:pt x="17" y="7"/>
                </a:lnTo>
                <a:lnTo>
                  <a:pt x="19" y="4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7" name=""/>
          <p:cNvSpPr/>
          <p:nvPr/>
        </p:nvSpPr>
        <p:spPr>
          <a:xfrm>
            <a:off x="1384200" y="4702320"/>
            <a:ext cx="34920" cy="58680"/>
          </a:xfrm>
          <a:custGeom>
            <a:avLst/>
            <a:gdLst/>
            <a:ahLst/>
            <a:rect l="l" t="t" r="r" b="b"/>
            <a:pathLst>
              <a:path w="22" h="37">
                <a:moveTo>
                  <a:pt x="11" y="0"/>
                </a:moveTo>
                <a:lnTo>
                  <a:pt x="11" y="0"/>
                </a:lnTo>
                <a:lnTo>
                  <a:pt x="11" y="5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0" y="17"/>
                </a:lnTo>
                <a:lnTo>
                  <a:pt x="8" y="19"/>
                </a:lnTo>
                <a:lnTo>
                  <a:pt x="4" y="26"/>
                </a:lnTo>
                <a:lnTo>
                  <a:pt x="0" y="33"/>
                </a:lnTo>
                <a:lnTo>
                  <a:pt x="10" y="37"/>
                </a:lnTo>
                <a:lnTo>
                  <a:pt x="13" y="31"/>
                </a:lnTo>
                <a:lnTo>
                  <a:pt x="18" y="25"/>
                </a:lnTo>
                <a:lnTo>
                  <a:pt x="19" y="20"/>
                </a:lnTo>
                <a:lnTo>
                  <a:pt x="20" y="15"/>
                </a:lnTo>
                <a:lnTo>
                  <a:pt x="21" y="12"/>
                </a:lnTo>
                <a:lnTo>
                  <a:pt x="22" y="8"/>
                </a:lnTo>
                <a:lnTo>
                  <a:pt x="22" y="5"/>
                </a:lnTo>
                <a:lnTo>
                  <a:pt x="22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8" name=""/>
          <p:cNvSpPr/>
          <p:nvPr/>
        </p:nvSpPr>
        <p:spPr>
          <a:xfrm>
            <a:off x="1365120" y="4608360"/>
            <a:ext cx="54000" cy="93960"/>
          </a:xfrm>
          <a:custGeom>
            <a:avLst/>
            <a:gdLst/>
            <a:ahLst/>
            <a:rect l="l" t="t" r="r" b="b"/>
            <a:pathLst>
              <a:path w="34" h="59">
                <a:moveTo>
                  <a:pt x="0" y="1"/>
                </a:moveTo>
                <a:lnTo>
                  <a:pt x="0" y="4"/>
                </a:lnTo>
                <a:lnTo>
                  <a:pt x="5" y="11"/>
                </a:lnTo>
                <a:lnTo>
                  <a:pt x="8" y="17"/>
                </a:lnTo>
                <a:lnTo>
                  <a:pt x="12" y="24"/>
                </a:lnTo>
                <a:lnTo>
                  <a:pt x="15" y="30"/>
                </a:lnTo>
                <a:lnTo>
                  <a:pt x="17" y="34"/>
                </a:lnTo>
                <a:lnTo>
                  <a:pt x="19" y="37"/>
                </a:lnTo>
                <a:lnTo>
                  <a:pt x="20" y="40"/>
                </a:lnTo>
                <a:lnTo>
                  <a:pt x="22" y="44"/>
                </a:lnTo>
                <a:lnTo>
                  <a:pt x="23" y="47"/>
                </a:lnTo>
                <a:lnTo>
                  <a:pt x="23" y="51"/>
                </a:lnTo>
                <a:lnTo>
                  <a:pt x="23" y="55"/>
                </a:lnTo>
                <a:lnTo>
                  <a:pt x="23" y="59"/>
                </a:lnTo>
                <a:lnTo>
                  <a:pt x="34" y="59"/>
                </a:lnTo>
                <a:lnTo>
                  <a:pt x="34" y="54"/>
                </a:lnTo>
                <a:lnTo>
                  <a:pt x="33" y="50"/>
                </a:lnTo>
                <a:lnTo>
                  <a:pt x="32" y="45"/>
                </a:lnTo>
                <a:lnTo>
                  <a:pt x="31" y="41"/>
                </a:lnTo>
                <a:lnTo>
                  <a:pt x="30" y="37"/>
                </a:lnTo>
                <a:lnTo>
                  <a:pt x="29" y="33"/>
                </a:lnTo>
                <a:lnTo>
                  <a:pt x="27" y="30"/>
                </a:lnTo>
                <a:lnTo>
                  <a:pt x="25" y="26"/>
                </a:lnTo>
                <a:lnTo>
                  <a:pt x="22" y="19"/>
                </a:lnTo>
                <a:lnTo>
                  <a:pt x="17" y="13"/>
                </a:lnTo>
                <a:lnTo>
                  <a:pt x="13" y="6"/>
                </a:lnTo>
                <a:lnTo>
                  <a:pt x="10" y="0"/>
                </a:lnTo>
                <a:lnTo>
                  <a:pt x="11" y="2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79" name=""/>
          <p:cNvSpPr/>
          <p:nvPr/>
        </p:nvSpPr>
        <p:spPr>
          <a:xfrm>
            <a:off x="1339920" y="4444920"/>
            <a:ext cx="44280" cy="168480"/>
          </a:xfrm>
          <a:custGeom>
            <a:avLst/>
            <a:gdLst/>
            <a:ahLst/>
            <a:rect l="l" t="t" r="r" b="b"/>
            <a:pathLst>
              <a:path w="28" h="106">
                <a:moveTo>
                  <a:pt x="8" y="0"/>
                </a:moveTo>
                <a:lnTo>
                  <a:pt x="3" y="3"/>
                </a:lnTo>
                <a:lnTo>
                  <a:pt x="1" y="5"/>
                </a:lnTo>
                <a:lnTo>
                  <a:pt x="1" y="7"/>
                </a:lnTo>
                <a:lnTo>
                  <a:pt x="1" y="9"/>
                </a:lnTo>
                <a:lnTo>
                  <a:pt x="0" y="11"/>
                </a:lnTo>
                <a:lnTo>
                  <a:pt x="0" y="17"/>
                </a:lnTo>
                <a:lnTo>
                  <a:pt x="1" y="22"/>
                </a:lnTo>
                <a:lnTo>
                  <a:pt x="4" y="33"/>
                </a:lnTo>
                <a:lnTo>
                  <a:pt x="7" y="46"/>
                </a:lnTo>
                <a:lnTo>
                  <a:pt x="10" y="53"/>
                </a:lnTo>
                <a:lnTo>
                  <a:pt x="12" y="60"/>
                </a:lnTo>
                <a:lnTo>
                  <a:pt x="14" y="67"/>
                </a:lnTo>
                <a:lnTo>
                  <a:pt x="15" y="74"/>
                </a:lnTo>
                <a:lnTo>
                  <a:pt x="16" y="81"/>
                </a:lnTo>
                <a:lnTo>
                  <a:pt x="17" y="89"/>
                </a:lnTo>
                <a:lnTo>
                  <a:pt x="17" y="93"/>
                </a:lnTo>
                <a:lnTo>
                  <a:pt x="17" y="96"/>
                </a:lnTo>
                <a:lnTo>
                  <a:pt x="16" y="101"/>
                </a:lnTo>
                <a:lnTo>
                  <a:pt x="16" y="104"/>
                </a:lnTo>
                <a:lnTo>
                  <a:pt x="26" y="106"/>
                </a:lnTo>
                <a:lnTo>
                  <a:pt x="27" y="101"/>
                </a:lnTo>
                <a:lnTo>
                  <a:pt x="28" y="97"/>
                </a:lnTo>
                <a:lnTo>
                  <a:pt x="28" y="93"/>
                </a:lnTo>
                <a:lnTo>
                  <a:pt x="28" y="88"/>
                </a:lnTo>
                <a:lnTo>
                  <a:pt x="27" y="81"/>
                </a:lnTo>
                <a:lnTo>
                  <a:pt x="26" y="72"/>
                </a:lnTo>
                <a:lnTo>
                  <a:pt x="24" y="65"/>
                </a:lnTo>
                <a:lnTo>
                  <a:pt x="22" y="57"/>
                </a:lnTo>
                <a:lnTo>
                  <a:pt x="20" y="50"/>
                </a:lnTo>
                <a:lnTo>
                  <a:pt x="18" y="43"/>
                </a:lnTo>
                <a:lnTo>
                  <a:pt x="14" y="30"/>
                </a:lnTo>
                <a:lnTo>
                  <a:pt x="11" y="20"/>
                </a:lnTo>
                <a:lnTo>
                  <a:pt x="10" y="16"/>
                </a:lnTo>
                <a:lnTo>
                  <a:pt x="10" y="11"/>
                </a:lnTo>
                <a:lnTo>
                  <a:pt x="10" y="11"/>
                </a:lnTo>
                <a:lnTo>
                  <a:pt x="11" y="10"/>
                </a:lnTo>
                <a:lnTo>
                  <a:pt x="11" y="9"/>
                </a:lnTo>
                <a:lnTo>
                  <a:pt x="11" y="8"/>
                </a:lnTo>
                <a:lnTo>
                  <a:pt x="6" y="10"/>
                </a:lnTo>
                <a:lnTo>
                  <a:pt x="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0" name=""/>
          <p:cNvSpPr/>
          <p:nvPr/>
        </p:nvSpPr>
        <p:spPr>
          <a:xfrm>
            <a:off x="1349280" y="4308480"/>
            <a:ext cx="65160" cy="154080"/>
          </a:xfrm>
          <a:custGeom>
            <a:avLst/>
            <a:gdLst/>
            <a:ahLst/>
            <a:rect l="l" t="t" r="r" b="b"/>
            <a:pathLst>
              <a:path w="41" h="97">
                <a:moveTo>
                  <a:pt x="29" y="0"/>
                </a:moveTo>
                <a:lnTo>
                  <a:pt x="29" y="0"/>
                </a:lnTo>
                <a:lnTo>
                  <a:pt x="29" y="14"/>
                </a:lnTo>
                <a:lnTo>
                  <a:pt x="30" y="30"/>
                </a:lnTo>
                <a:lnTo>
                  <a:pt x="30" y="38"/>
                </a:lnTo>
                <a:lnTo>
                  <a:pt x="29" y="46"/>
                </a:lnTo>
                <a:lnTo>
                  <a:pt x="29" y="54"/>
                </a:lnTo>
                <a:lnTo>
                  <a:pt x="28" y="61"/>
                </a:lnTo>
                <a:lnTo>
                  <a:pt x="28" y="64"/>
                </a:lnTo>
                <a:lnTo>
                  <a:pt x="27" y="68"/>
                </a:lnTo>
                <a:lnTo>
                  <a:pt x="26" y="70"/>
                </a:lnTo>
                <a:lnTo>
                  <a:pt x="25" y="73"/>
                </a:lnTo>
                <a:lnTo>
                  <a:pt x="23" y="77"/>
                </a:lnTo>
                <a:lnTo>
                  <a:pt x="22" y="78"/>
                </a:lnTo>
                <a:lnTo>
                  <a:pt x="21" y="81"/>
                </a:lnTo>
                <a:lnTo>
                  <a:pt x="20" y="82"/>
                </a:lnTo>
                <a:lnTo>
                  <a:pt x="18" y="84"/>
                </a:lnTo>
                <a:lnTo>
                  <a:pt x="16" y="84"/>
                </a:lnTo>
                <a:lnTo>
                  <a:pt x="15" y="85"/>
                </a:lnTo>
                <a:lnTo>
                  <a:pt x="13" y="86"/>
                </a:lnTo>
                <a:lnTo>
                  <a:pt x="10" y="87"/>
                </a:lnTo>
                <a:lnTo>
                  <a:pt x="8" y="87"/>
                </a:lnTo>
                <a:lnTo>
                  <a:pt x="5" y="87"/>
                </a:lnTo>
                <a:lnTo>
                  <a:pt x="2" y="86"/>
                </a:lnTo>
                <a:lnTo>
                  <a:pt x="0" y="96"/>
                </a:lnTo>
                <a:lnTo>
                  <a:pt x="4" y="97"/>
                </a:lnTo>
                <a:lnTo>
                  <a:pt x="8" y="97"/>
                </a:lnTo>
                <a:lnTo>
                  <a:pt x="12" y="97"/>
                </a:lnTo>
                <a:lnTo>
                  <a:pt x="15" y="96"/>
                </a:lnTo>
                <a:lnTo>
                  <a:pt x="19" y="95"/>
                </a:lnTo>
                <a:lnTo>
                  <a:pt x="22" y="93"/>
                </a:lnTo>
                <a:lnTo>
                  <a:pt x="25" y="91"/>
                </a:lnTo>
                <a:lnTo>
                  <a:pt x="28" y="89"/>
                </a:lnTo>
                <a:lnTo>
                  <a:pt x="29" y="86"/>
                </a:lnTo>
                <a:lnTo>
                  <a:pt x="32" y="84"/>
                </a:lnTo>
                <a:lnTo>
                  <a:pt x="34" y="80"/>
                </a:lnTo>
                <a:lnTo>
                  <a:pt x="35" y="77"/>
                </a:lnTo>
                <a:lnTo>
                  <a:pt x="36" y="74"/>
                </a:lnTo>
                <a:lnTo>
                  <a:pt x="36" y="70"/>
                </a:lnTo>
                <a:lnTo>
                  <a:pt x="37" y="66"/>
                </a:lnTo>
                <a:lnTo>
                  <a:pt x="38" y="63"/>
                </a:lnTo>
                <a:lnTo>
                  <a:pt x="39" y="55"/>
                </a:lnTo>
                <a:lnTo>
                  <a:pt x="40" y="47"/>
                </a:lnTo>
                <a:lnTo>
                  <a:pt x="40" y="39"/>
                </a:lnTo>
                <a:lnTo>
                  <a:pt x="41" y="30"/>
                </a:lnTo>
                <a:lnTo>
                  <a:pt x="40" y="14"/>
                </a:lnTo>
                <a:lnTo>
                  <a:pt x="40" y="0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1" name=""/>
          <p:cNvSpPr/>
          <p:nvPr/>
        </p:nvSpPr>
        <p:spPr>
          <a:xfrm>
            <a:off x="1397160" y="4172040"/>
            <a:ext cx="64800" cy="136440"/>
          </a:xfrm>
          <a:custGeom>
            <a:avLst/>
            <a:gdLst/>
            <a:ahLst/>
            <a:rect l="l" t="t" r="r" b="b"/>
            <a:pathLst>
              <a:path w="41" h="86">
                <a:moveTo>
                  <a:pt x="31" y="3"/>
                </a:moveTo>
                <a:lnTo>
                  <a:pt x="31" y="0"/>
                </a:lnTo>
                <a:lnTo>
                  <a:pt x="27" y="9"/>
                </a:lnTo>
                <a:lnTo>
                  <a:pt x="22" y="18"/>
                </a:lnTo>
                <a:lnTo>
                  <a:pt x="17" y="29"/>
                </a:lnTo>
                <a:lnTo>
                  <a:pt x="11" y="40"/>
                </a:lnTo>
                <a:lnTo>
                  <a:pt x="9" y="46"/>
                </a:lnTo>
                <a:lnTo>
                  <a:pt x="7" y="52"/>
                </a:lnTo>
                <a:lnTo>
                  <a:pt x="5" y="59"/>
                </a:lnTo>
                <a:lnTo>
                  <a:pt x="3" y="64"/>
                </a:lnTo>
                <a:lnTo>
                  <a:pt x="2" y="70"/>
                </a:lnTo>
                <a:lnTo>
                  <a:pt x="1" y="75"/>
                </a:lnTo>
                <a:lnTo>
                  <a:pt x="0" y="80"/>
                </a:lnTo>
                <a:lnTo>
                  <a:pt x="0" y="86"/>
                </a:lnTo>
                <a:lnTo>
                  <a:pt x="10" y="86"/>
                </a:lnTo>
                <a:lnTo>
                  <a:pt x="10" y="81"/>
                </a:lnTo>
                <a:lnTo>
                  <a:pt x="11" y="77"/>
                </a:lnTo>
                <a:lnTo>
                  <a:pt x="12" y="72"/>
                </a:lnTo>
                <a:lnTo>
                  <a:pt x="13" y="66"/>
                </a:lnTo>
                <a:lnTo>
                  <a:pt x="15" y="61"/>
                </a:lnTo>
                <a:lnTo>
                  <a:pt x="17" y="55"/>
                </a:lnTo>
                <a:lnTo>
                  <a:pt x="18" y="50"/>
                </a:lnTo>
                <a:lnTo>
                  <a:pt x="21" y="45"/>
                </a:lnTo>
                <a:lnTo>
                  <a:pt x="25" y="33"/>
                </a:lnTo>
                <a:lnTo>
                  <a:pt x="31" y="23"/>
                </a:lnTo>
                <a:lnTo>
                  <a:pt x="36" y="14"/>
                </a:lnTo>
                <a:lnTo>
                  <a:pt x="40" y="5"/>
                </a:lnTo>
                <a:lnTo>
                  <a:pt x="41" y="3"/>
                </a:lnTo>
                <a:lnTo>
                  <a:pt x="31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2" name=""/>
          <p:cNvSpPr/>
          <p:nvPr/>
        </p:nvSpPr>
        <p:spPr>
          <a:xfrm>
            <a:off x="1454040" y="41781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3" name=""/>
          <p:cNvSpPr/>
          <p:nvPr/>
        </p:nvSpPr>
        <p:spPr>
          <a:xfrm>
            <a:off x="1446120" y="4095720"/>
            <a:ext cx="15840" cy="82440"/>
          </a:xfrm>
          <a:custGeom>
            <a:avLst/>
            <a:gdLst/>
            <a:ahLst/>
            <a:rect l="l" t="t" r="r" b="b"/>
            <a:pathLst>
              <a:path w="10" h="52">
                <a:moveTo>
                  <a:pt x="0" y="0"/>
                </a:moveTo>
                <a:lnTo>
                  <a:pt x="0" y="2"/>
                </a:lnTo>
                <a:lnTo>
                  <a:pt x="0" y="52"/>
                </a:lnTo>
                <a:lnTo>
                  <a:pt x="10" y="52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4" name=""/>
          <p:cNvSpPr/>
          <p:nvPr/>
        </p:nvSpPr>
        <p:spPr>
          <a:xfrm>
            <a:off x="1454040" y="409896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3"/>
                </a:move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5" name=""/>
          <p:cNvSpPr/>
          <p:nvPr/>
        </p:nvSpPr>
        <p:spPr>
          <a:xfrm>
            <a:off x="1446120" y="4021200"/>
            <a:ext cx="49320" cy="82440"/>
          </a:xfrm>
          <a:custGeom>
            <a:avLst/>
            <a:gdLst/>
            <a:ahLst/>
            <a:rect l="l" t="t" r="r" b="b"/>
            <a:pathLst>
              <a:path w="31" h="52">
                <a:moveTo>
                  <a:pt x="20" y="0"/>
                </a:moveTo>
                <a:lnTo>
                  <a:pt x="20" y="0"/>
                </a:lnTo>
                <a:lnTo>
                  <a:pt x="20" y="2"/>
                </a:lnTo>
                <a:lnTo>
                  <a:pt x="20" y="4"/>
                </a:lnTo>
                <a:lnTo>
                  <a:pt x="20" y="6"/>
                </a:lnTo>
                <a:lnTo>
                  <a:pt x="19" y="9"/>
                </a:lnTo>
                <a:lnTo>
                  <a:pt x="17" y="15"/>
                </a:lnTo>
                <a:lnTo>
                  <a:pt x="13" y="21"/>
                </a:lnTo>
                <a:lnTo>
                  <a:pt x="10" y="28"/>
                </a:lnTo>
                <a:lnTo>
                  <a:pt x="7" y="35"/>
                </a:lnTo>
                <a:lnTo>
                  <a:pt x="4" y="41"/>
                </a:lnTo>
                <a:lnTo>
                  <a:pt x="0" y="47"/>
                </a:lnTo>
                <a:lnTo>
                  <a:pt x="10" y="52"/>
                </a:lnTo>
                <a:lnTo>
                  <a:pt x="13" y="46"/>
                </a:lnTo>
                <a:lnTo>
                  <a:pt x="16" y="40"/>
                </a:lnTo>
                <a:lnTo>
                  <a:pt x="20" y="33"/>
                </a:lnTo>
                <a:lnTo>
                  <a:pt x="23" y="26"/>
                </a:lnTo>
                <a:lnTo>
                  <a:pt x="26" y="19"/>
                </a:lnTo>
                <a:lnTo>
                  <a:pt x="28" y="13"/>
                </a:lnTo>
                <a:lnTo>
                  <a:pt x="29" y="9"/>
                </a:lnTo>
                <a:lnTo>
                  <a:pt x="30" y="6"/>
                </a:lnTo>
                <a:lnTo>
                  <a:pt x="31" y="3"/>
                </a:lnTo>
                <a:lnTo>
                  <a:pt x="31" y="0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6" name=""/>
          <p:cNvSpPr/>
          <p:nvPr/>
        </p:nvSpPr>
        <p:spPr>
          <a:xfrm>
            <a:off x="1461960" y="3973680"/>
            <a:ext cx="33480" cy="47520"/>
          </a:xfrm>
          <a:custGeom>
            <a:avLst/>
            <a:gdLst/>
            <a:ahLst/>
            <a:rect l="l" t="t" r="r" b="b"/>
            <a:pathLst>
              <a:path w="21" h="30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1" y="6"/>
                </a:lnTo>
                <a:lnTo>
                  <a:pt x="2" y="9"/>
                </a:lnTo>
                <a:lnTo>
                  <a:pt x="2" y="11"/>
                </a:lnTo>
                <a:lnTo>
                  <a:pt x="3" y="17"/>
                </a:lnTo>
                <a:lnTo>
                  <a:pt x="6" y="20"/>
                </a:lnTo>
                <a:lnTo>
                  <a:pt x="8" y="24"/>
                </a:lnTo>
                <a:lnTo>
                  <a:pt x="10" y="26"/>
                </a:ln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21" y="30"/>
                </a:lnTo>
                <a:lnTo>
                  <a:pt x="21" y="27"/>
                </a:lnTo>
                <a:lnTo>
                  <a:pt x="20" y="25"/>
                </a:lnTo>
                <a:lnTo>
                  <a:pt x="20" y="24"/>
                </a:lnTo>
                <a:lnTo>
                  <a:pt x="18" y="22"/>
                </a:lnTo>
                <a:lnTo>
                  <a:pt x="17" y="19"/>
                </a:lnTo>
                <a:lnTo>
                  <a:pt x="16" y="16"/>
                </a:lnTo>
                <a:lnTo>
                  <a:pt x="13" y="12"/>
                </a:lnTo>
                <a:lnTo>
                  <a:pt x="11" y="8"/>
                </a:lnTo>
                <a:lnTo>
                  <a:pt x="11" y="7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7" name=""/>
          <p:cNvSpPr/>
          <p:nvPr/>
        </p:nvSpPr>
        <p:spPr>
          <a:xfrm>
            <a:off x="1461960" y="3900600"/>
            <a:ext cx="34920" cy="73080"/>
          </a:xfrm>
          <a:custGeom>
            <a:avLst/>
            <a:gdLst/>
            <a:ahLst/>
            <a:rect l="l" t="t" r="r" b="b"/>
            <a:pathLst>
              <a:path w="22" h="46">
                <a:moveTo>
                  <a:pt x="12" y="0"/>
                </a:moveTo>
                <a:lnTo>
                  <a:pt x="12" y="0"/>
                </a:lnTo>
                <a:lnTo>
                  <a:pt x="12" y="3"/>
                </a:lnTo>
                <a:lnTo>
                  <a:pt x="11" y="6"/>
                </a:lnTo>
                <a:lnTo>
                  <a:pt x="11" y="9"/>
                </a:lnTo>
                <a:lnTo>
                  <a:pt x="11" y="12"/>
                </a:lnTo>
                <a:lnTo>
                  <a:pt x="9" y="17"/>
                </a:lnTo>
                <a:lnTo>
                  <a:pt x="7" y="22"/>
                </a:lnTo>
                <a:lnTo>
                  <a:pt x="4" y="28"/>
                </a:lnTo>
                <a:lnTo>
                  <a:pt x="3" y="33"/>
                </a:lnTo>
                <a:lnTo>
                  <a:pt x="2" y="36"/>
                </a:lnTo>
                <a:lnTo>
                  <a:pt x="1" y="39"/>
                </a:lnTo>
                <a:lnTo>
                  <a:pt x="1" y="43"/>
                </a:lnTo>
                <a:lnTo>
                  <a:pt x="0" y="46"/>
                </a:lnTo>
                <a:lnTo>
                  <a:pt x="10" y="46"/>
                </a:lnTo>
                <a:lnTo>
                  <a:pt x="10" y="43"/>
                </a:lnTo>
                <a:lnTo>
                  <a:pt x="11" y="41"/>
                </a:lnTo>
                <a:lnTo>
                  <a:pt x="11" y="38"/>
                </a:lnTo>
                <a:lnTo>
                  <a:pt x="12" y="36"/>
                </a:lnTo>
                <a:lnTo>
                  <a:pt x="13" y="31"/>
                </a:lnTo>
                <a:lnTo>
                  <a:pt x="16" y="26"/>
                </a:lnTo>
                <a:lnTo>
                  <a:pt x="18" y="21"/>
                </a:lnTo>
                <a:lnTo>
                  <a:pt x="20" y="15"/>
                </a:lnTo>
                <a:lnTo>
                  <a:pt x="20" y="11"/>
                </a:lnTo>
                <a:lnTo>
                  <a:pt x="22" y="8"/>
                </a:lnTo>
                <a:lnTo>
                  <a:pt x="22" y="4"/>
                </a:lnTo>
                <a:lnTo>
                  <a:pt x="22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8" name=""/>
          <p:cNvSpPr/>
          <p:nvPr/>
        </p:nvSpPr>
        <p:spPr>
          <a:xfrm>
            <a:off x="1430280" y="3703680"/>
            <a:ext cx="66600" cy="196920"/>
          </a:xfrm>
          <a:custGeom>
            <a:avLst/>
            <a:gdLst/>
            <a:ahLst/>
            <a:rect l="l" t="t" r="r" b="b"/>
            <a:pathLst>
              <a:path w="42" h="124">
                <a:moveTo>
                  <a:pt x="0" y="2"/>
                </a:moveTo>
                <a:lnTo>
                  <a:pt x="1" y="5"/>
                </a:lnTo>
                <a:lnTo>
                  <a:pt x="3" y="10"/>
                </a:lnTo>
                <a:lnTo>
                  <a:pt x="6" y="15"/>
                </a:lnTo>
                <a:lnTo>
                  <a:pt x="9" y="22"/>
                </a:lnTo>
                <a:lnTo>
                  <a:pt x="12" y="29"/>
                </a:lnTo>
                <a:lnTo>
                  <a:pt x="15" y="36"/>
                </a:lnTo>
                <a:lnTo>
                  <a:pt x="17" y="44"/>
                </a:lnTo>
                <a:lnTo>
                  <a:pt x="20" y="53"/>
                </a:lnTo>
                <a:lnTo>
                  <a:pt x="22" y="61"/>
                </a:lnTo>
                <a:lnTo>
                  <a:pt x="24" y="70"/>
                </a:lnTo>
                <a:lnTo>
                  <a:pt x="26" y="78"/>
                </a:lnTo>
                <a:lnTo>
                  <a:pt x="28" y="86"/>
                </a:lnTo>
                <a:lnTo>
                  <a:pt x="29" y="95"/>
                </a:lnTo>
                <a:lnTo>
                  <a:pt x="31" y="103"/>
                </a:lnTo>
                <a:lnTo>
                  <a:pt x="31" y="110"/>
                </a:lnTo>
                <a:lnTo>
                  <a:pt x="32" y="117"/>
                </a:lnTo>
                <a:lnTo>
                  <a:pt x="33" y="124"/>
                </a:lnTo>
                <a:lnTo>
                  <a:pt x="42" y="124"/>
                </a:lnTo>
                <a:lnTo>
                  <a:pt x="42" y="117"/>
                </a:lnTo>
                <a:lnTo>
                  <a:pt x="41" y="109"/>
                </a:lnTo>
                <a:lnTo>
                  <a:pt x="40" y="101"/>
                </a:lnTo>
                <a:lnTo>
                  <a:pt x="40" y="92"/>
                </a:lnTo>
                <a:lnTo>
                  <a:pt x="38" y="84"/>
                </a:lnTo>
                <a:lnTo>
                  <a:pt x="36" y="76"/>
                </a:lnTo>
                <a:lnTo>
                  <a:pt x="33" y="67"/>
                </a:lnTo>
                <a:lnTo>
                  <a:pt x="32" y="58"/>
                </a:lnTo>
                <a:lnTo>
                  <a:pt x="29" y="49"/>
                </a:lnTo>
                <a:lnTo>
                  <a:pt x="26" y="42"/>
                </a:lnTo>
                <a:lnTo>
                  <a:pt x="24" y="34"/>
                </a:lnTo>
                <a:lnTo>
                  <a:pt x="21" y="26"/>
                </a:lnTo>
                <a:lnTo>
                  <a:pt x="18" y="18"/>
                </a:lnTo>
                <a:lnTo>
                  <a:pt x="16" y="12"/>
                </a:lnTo>
                <a:lnTo>
                  <a:pt x="12" y="5"/>
                </a:lnTo>
                <a:lnTo>
                  <a:pt x="10" y="0"/>
                </a:lnTo>
                <a:lnTo>
                  <a:pt x="10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89" name=""/>
          <p:cNvSpPr/>
          <p:nvPr/>
        </p:nvSpPr>
        <p:spPr>
          <a:xfrm>
            <a:off x="1438200" y="37083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0" name=""/>
          <p:cNvSpPr/>
          <p:nvPr/>
        </p:nvSpPr>
        <p:spPr>
          <a:xfrm>
            <a:off x="1430280" y="3635280"/>
            <a:ext cx="15840" cy="73080"/>
          </a:xfrm>
          <a:custGeom>
            <a:avLst/>
            <a:gdLst/>
            <a:ahLst/>
            <a:rect l="l" t="t" r="r" b="b"/>
            <a:pathLst>
              <a:path w="10" h="46">
                <a:moveTo>
                  <a:pt x="5" y="0"/>
                </a:moveTo>
                <a:lnTo>
                  <a:pt x="0" y="6"/>
                </a:lnTo>
                <a:lnTo>
                  <a:pt x="0" y="46"/>
                </a:lnTo>
                <a:lnTo>
                  <a:pt x="10" y="46"/>
                </a:lnTo>
                <a:lnTo>
                  <a:pt x="10" y="6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1" name=""/>
          <p:cNvSpPr/>
          <p:nvPr/>
        </p:nvSpPr>
        <p:spPr>
          <a:xfrm>
            <a:off x="1438200" y="364320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2" name=""/>
          <p:cNvSpPr/>
          <p:nvPr/>
        </p:nvSpPr>
        <p:spPr>
          <a:xfrm>
            <a:off x="1438200" y="3576600"/>
            <a:ext cx="4788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19" y="0"/>
                </a:moveTo>
                <a:lnTo>
                  <a:pt x="19" y="0"/>
                </a:lnTo>
                <a:lnTo>
                  <a:pt x="19" y="4"/>
                </a:lnTo>
                <a:lnTo>
                  <a:pt x="19" y="8"/>
                </a:lnTo>
                <a:lnTo>
                  <a:pt x="18" y="12"/>
                </a:lnTo>
                <a:lnTo>
                  <a:pt x="18" y="16"/>
                </a:lnTo>
                <a:lnTo>
                  <a:pt x="18" y="19"/>
                </a:lnTo>
                <a:lnTo>
                  <a:pt x="17" y="23"/>
                </a:lnTo>
                <a:lnTo>
                  <a:pt x="16" y="25"/>
                </a:lnTo>
                <a:lnTo>
                  <a:pt x="15" y="28"/>
                </a:lnTo>
                <a:lnTo>
                  <a:pt x="14" y="30"/>
                </a:lnTo>
                <a:lnTo>
                  <a:pt x="12" y="32"/>
                </a:lnTo>
                <a:lnTo>
                  <a:pt x="11" y="34"/>
                </a:lnTo>
                <a:lnTo>
                  <a:pt x="10" y="35"/>
                </a:lnTo>
                <a:lnTo>
                  <a:pt x="7" y="37"/>
                </a:lnTo>
                <a:lnTo>
                  <a:pt x="5" y="37"/>
                </a:lnTo>
                <a:lnTo>
                  <a:pt x="3" y="37"/>
                </a:lnTo>
                <a:lnTo>
                  <a:pt x="0" y="37"/>
                </a:lnTo>
                <a:lnTo>
                  <a:pt x="0" y="48"/>
                </a:lnTo>
                <a:lnTo>
                  <a:pt x="5" y="48"/>
                </a:lnTo>
                <a:lnTo>
                  <a:pt x="8" y="46"/>
                </a:lnTo>
                <a:lnTo>
                  <a:pt x="12" y="45"/>
                </a:lnTo>
                <a:lnTo>
                  <a:pt x="15" y="43"/>
                </a:lnTo>
                <a:lnTo>
                  <a:pt x="18" y="42"/>
                </a:lnTo>
                <a:lnTo>
                  <a:pt x="20" y="38"/>
                </a:lnTo>
                <a:lnTo>
                  <a:pt x="23" y="36"/>
                </a:lnTo>
                <a:lnTo>
                  <a:pt x="25" y="32"/>
                </a:lnTo>
                <a:lnTo>
                  <a:pt x="25" y="29"/>
                </a:lnTo>
                <a:lnTo>
                  <a:pt x="27" y="25"/>
                </a:lnTo>
                <a:lnTo>
                  <a:pt x="28" y="22"/>
                </a:lnTo>
                <a:lnTo>
                  <a:pt x="29" y="17"/>
                </a:lnTo>
                <a:lnTo>
                  <a:pt x="29" y="13"/>
                </a:lnTo>
                <a:lnTo>
                  <a:pt x="30" y="9"/>
                </a:lnTo>
                <a:lnTo>
                  <a:pt x="30" y="4"/>
                </a:lnTo>
                <a:lnTo>
                  <a:pt x="30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3" name=""/>
          <p:cNvSpPr/>
          <p:nvPr/>
        </p:nvSpPr>
        <p:spPr>
          <a:xfrm>
            <a:off x="1440000" y="3432240"/>
            <a:ext cx="46080" cy="144360"/>
          </a:xfrm>
          <a:custGeom>
            <a:avLst/>
            <a:gdLst/>
            <a:ahLst/>
            <a:rect l="l" t="t" r="r" b="b"/>
            <a:pathLst>
              <a:path w="29" h="91">
                <a:moveTo>
                  <a:pt x="15" y="3"/>
                </a:moveTo>
                <a:lnTo>
                  <a:pt x="16" y="0"/>
                </a:lnTo>
                <a:lnTo>
                  <a:pt x="13" y="4"/>
                </a:lnTo>
                <a:lnTo>
                  <a:pt x="11" y="8"/>
                </a:lnTo>
                <a:lnTo>
                  <a:pt x="8" y="12"/>
                </a:lnTo>
                <a:lnTo>
                  <a:pt x="5" y="16"/>
                </a:lnTo>
                <a:lnTo>
                  <a:pt x="4" y="19"/>
                </a:lnTo>
                <a:lnTo>
                  <a:pt x="3" y="23"/>
                </a:lnTo>
                <a:lnTo>
                  <a:pt x="2" y="26"/>
                </a:lnTo>
                <a:lnTo>
                  <a:pt x="1" y="30"/>
                </a:lnTo>
                <a:lnTo>
                  <a:pt x="0" y="32"/>
                </a:lnTo>
                <a:lnTo>
                  <a:pt x="0" y="35"/>
                </a:lnTo>
                <a:lnTo>
                  <a:pt x="0" y="38"/>
                </a:lnTo>
                <a:lnTo>
                  <a:pt x="0" y="41"/>
                </a:lnTo>
                <a:lnTo>
                  <a:pt x="2" y="46"/>
                </a:lnTo>
                <a:lnTo>
                  <a:pt x="4" y="50"/>
                </a:lnTo>
                <a:lnTo>
                  <a:pt x="8" y="59"/>
                </a:lnTo>
                <a:lnTo>
                  <a:pt x="13" y="68"/>
                </a:lnTo>
                <a:lnTo>
                  <a:pt x="15" y="73"/>
                </a:lnTo>
                <a:lnTo>
                  <a:pt x="17" y="78"/>
                </a:lnTo>
                <a:lnTo>
                  <a:pt x="17" y="81"/>
                </a:lnTo>
                <a:lnTo>
                  <a:pt x="18" y="84"/>
                </a:lnTo>
                <a:lnTo>
                  <a:pt x="18" y="88"/>
                </a:lnTo>
                <a:lnTo>
                  <a:pt x="18" y="91"/>
                </a:lnTo>
                <a:lnTo>
                  <a:pt x="29" y="91"/>
                </a:lnTo>
                <a:lnTo>
                  <a:pt x="29" y="87"/>
                </a:lnTo>
                <a:lnTo>
                  <a:pt x="28" y="82"/>
                </a:lnTo>
                <a:lnTo>
                  <a:pt x="27" y="79"/>
                </a:lnTo>
                <a:lnTo>
                  <a:pt x="26" y="75"/>
                </a:lnTo>
                <a:lnTo>
                  <a:pt x="24" y="69"/>
                </a:lnTo>
                <a:lnTo>
                  <a:pt x="22" y="63"/>
                </a:lnTo>
                <a:lnTo>
                  <a:pt x="17" y="54"/>
                </a:lnTo>
                <a:lnTo>
                  <a:pt x="13" y="46"/>
                </a:lnTo>
                <a:lnTo>
                  <a:pt x="11" y="43"/>
                </a:lnTo>
                <a:lnTo>
                  <a:pt x="11" y="39"/>
                </a:lnTo>
                <a:lnTo>
                  <a:pt x="11" y="38"/>
                </a:lnTo>
                <a:lnTo>
                  <a:pt x="11" y="36"/>
                </a:lnTo>
                <a:lnTo>
                  <a:pt x="11" y="34"/>
                </a:lnTo>
                <a:lnTo>
                  <a:pt x="11" y="31"/>
                </a:lnTo>
                <a:lnTo>
                  <a:pt x="11" y="29"/>
                </a:lnTo>
                <a:lnTo>
                  <a:pt x="12" y="26"/>
                </a:lnTo>
                <a:lnTo>
                  <a:pt x="13" y="24"/>
                </a:lnTo>
                <a:lnTo>
                  <a:pt x="15" y="20"/>
                </a:lnTo>
                <a:lnTo>
                  <a:pt x="17" y="17"/>
                </a:lnTo>
                <a:lnTo>
                  <a:pt x="18" y="14"/>
                </a:lnTo>
                <a:lnTo>
                  <a:pt x="21" y="10"/>
                </a:lnTo>
                <a:lnTo>
                  <a:pt x="24" y="6"/>
                </a:lnTo>
                <a:lnTo>
                  <a:pt x="25" y="3"/>
                </a:lnTo>
                <a:lnTo>
                  <a:pt x="15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4" name=""/>
          <p:cNvSpPr/>
          <p:nvPr/>
        </p:nvSpPr>
        <p:spPr>
          <a:xfrm>
            <a:off x="1471680" y="34369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5" name=""/>
          <p:cNvSpPr/>
          <p:nvPr/>
        </p:nvSpPr>
        <p:spPr>
          <a:xfrm>
            <a:off x="1461960" y="3375000"/>
            <a:ext cx="17640" cy="61920"/>
          </a:xfrm>
          <a:custGeom>
            <a:avLst/>
            <a:gdLst/>
            <a:ahLst/>
            <a:rect l="l" t="t" r="r" b="b"/>
            <a:pathLst>
              <a:path w="11" h="39">
                <a:moveTo>
                  <a:pt x="1" y="0"/>
                </a:moveTo>
                <a:lnTo>
                  <a:pt x="0" y="1"/>
                </a:lnTo>
                <a:lnTo>
                  <a:pt x="0" y="39"/>
                </a:lnTo>
                <a:lnTo>
                  <a:pt x="11" y="39"/>
                </a:lnTo>
                <a:lnTo>
                  <a:pt x="11" y="1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6" name=""/>
          <p:cNvSpPr/>
          <p:nvPr/>
        </p:nvSpPr>
        <p:spPr>
          <a:xfrm>
            <a:off x="1471680" y="3378240"/>
            <a:ext cx="792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7" name=""/>
          <p:cNvSpPr/>
          <p:nvPr/>
        </p:nvSpPr>
        <p:spPr>
          <a:xfrm>
            <a:off x="1463760" y="3243240"/>
            <a:ext cx="46080" cy="136440"/>
          </a:xfrm>
          <a:custGeom>
            <a:avLst/>
            <a:gdLst/>
            <a:ahLst/>
            <a:rect l="l" t="t" r="r" b="b"/>
            <a:pathLst>
              <a:path w="29" h="86">
                <a:moveTo>
                  <a:pt x="19" y="3"/>
                </a:moveTo>
                <a:lnTo>
                  <a:pt x="21" y="0"/>
                </a:lnTo>
                <a:lnTo>
                  <a:pt x="19" y="1"/>
                </a:lnTo>
                <a:lnTo>
                  <a:pt x="17" y="2"/>
                </a:lnTo>
                <a:lnTo>
                  <a:pt x="15" y="4"/>
                </a:lnTo>
                <a:lnTo>
                  <a:pt x="14" y="7"/>
                </a:lnTo>
                <a:lnTo>
                  <a:pt x="12" y="8"/>
                </a:lnTo>
                <a:lnTo>
                  <a:pt x="11" y="11"/>
                </a:lnTo>
                <a:lnTo>
                  <a:pt x="10" y="14"/>
                </a:lnTo>
                <a:lnTo>
                  <a:pt x="9" y="16"/>
                </a:lnTo>
                <a:lnTo>
                  <a:pt x="8" y="21"/>
                </a:lnTo>
                <a:lnTo>
                  <a:pt x="7" y="27"/>
                </a:lnTo>
                <a:lnTo>
                  <a:pt x="6" y="33"/>
                </a:lnTo>
                <a:lnTo>
                  <a:pt x="5" y="39"/>
                </a:lnTo>
                <a:lnTo>
                  <a:pt x="5" y="52"/>
                </a:lnTo>
                <a:lnTo>
                  <a:pt x="3" y="63"/>
                </a:lnTo>
                <a:lnTo>
                  <a:pt x="3" y="69"/>
                </a:lnTo>
                <a:lnTo>
                  <a:pt x="2" y="74"/>
                </a:lnTo>
                <a:lnTo>
                  <a:pt x="1" y="79"/>
                </a:lnTo>
                <a:lnTo>
                  <a:pt x="0" y="83"/>
                </a:lnTo>
                <a:lnTo>
                  <a:pt x="9" y="86"/>
                </a:lnTo>
                <a:lnTo>
                  <a:pt x="11" y="81"/>
                </a:lnTo>
                <a:lnTo>
                  <a:pt x="13" y="76"/>
                </a:lnTo>
                <a:lnTo>
                  <a:pt x="13" y="70"/>
                </a:lnTo>
                <a:lnTo>
                  <a:pt x="14" y="64"/>
                </a:lnTo>
                <a:lnTo>
                  <a:pt x="14" y="52"/>
                </a:lnTo>
                <a:lnTo>
                  <a:pt x="15" y="40"/>
                </a:lnTo>
                <a:lnTo>
                  <a:pt x="16" y="34"/>
                </a:lnTo>
                <a:lnTo>
                  <a:pt x="17" y="28"/>
                </a:lnTo>
                <a:lnTo>
                  <a:pt x="18" y="23"/>
                </a:lnTo>
                <a:lnTo>
                  <a:pt x="19" y="19"/>
                </a:lnTo>
                <a:lnTo>
                  <a:pt x="19" y="17"/>
                </a:lnTo>
                <a:lnTo>
                  <a:pt x="20" y="15"/>
                </a:lnTo>
                <a:lnTo>
                  <a:pt x="21" y="14"/>
                </a:lnTo>
                <a:lnTo>
                  <a:pt x="22" y="12"/>
                </a:lnTo>
                <a:lnTo>
                  <a:pt x="23" y="11"/>
                </a:lnTo>
                <a:lnTo>
                  <a:pt x="24" y="10"/>
                </a:lnTo>
                <a:lnTo>
                  <a:pt x="25" y="9"/>
                </a:lnTo>
                <a:lnTo>
                  <a:pt x="26" y="8"/>
                </a:lnTo>
                <a:lnTo>
                  <a:pt x="29" y="5"/>
                </a:lnTo>
                <a:lnTo>
                  <a:pt x="19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8" name=""/>
          <p:cNvSpPr/>
          <p:nvPr/>
        </p:nvSpPr>
        <p:spPr>
          <a:xfrm>
            <a:off x="1501920" y="324792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99" name=""/>
          <p:cNvSpPr/>
          <p:nvPr/>
        </p:nvSpPr>
        <p:spPr>
          <a:xfrm>
            <a:off x="1494000" y="3139920"/>
            <a:ext cx="36360" cy="109800"/>
          </a:xfrm>
          <a:custGeom>
            <a:avLst/>
            <a:gdLst/>
            <a:ahLst/>
            <a:rect l="l" t="t" r="r" b="b"/>
            <a:pathLst>
              <a:path w="23" h="69">
                <a:moveTo>
                  <a:pt x="23" y="1"/>
                </a:moveTo>
                <a:lnTo>
                  <a:pt x="12" y="0"/>
                </a:lnTo>
                <a:lnTo>
                  <a:pt x="0" y="67"/>
                </a:lnTo>
                <a:lnTo>
                  <a:pt x="11" y="69"/>
                </a:lnTo>
                <a:lnTo>
                  <a:pt x="23" y="2"/>
                </a:lnTo>
                <a:lnTo>
                  <a:pt x="23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0" name=""/>
          <p:cNvSpPr/>
          <p:nvPr/>
        </p:nvSpPr>
        <p:spPr>
          <a:xfrm>
            <a:off x="1521000" y="314172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1" name=""/>
          <p:cNvSpPr/>
          <p:nvPr/>
        </p:nvSpPr>
        <p:spPr>
          <a:xfrm>
            <a:off x="1482840" y="3122640"/>
            <a:ext cx="47520" cy="20520"/>
          </a:xfrm>
          <a:custGeom>
            <a:avLst/>
            <a:gdLst/>
            <a:ahLst/>
            <a:rect l="l" t="t" r="r" b="b"/>
            <a:pathLst>
              <a:path w="30" h="13">
                <a:moveTo>
                  <a:pt x="0" y="2"/>
                </a:moveTo>
                <a:lnTo>
                  <a:pt x="0" y="2"/>
                </a:lnTo>
                <a:lnTo>
                  <a:pt x="1" y="5"/>
                </a:lnTo>
                <a:lnTo>
                  <a:pt x="3" y="7"/>
                </a:lnTo>
                <a:lnTo>
                  <a:pt x="4" y="8"/>
                </a:lnTo>
                <a:lnTo>
                  <a:pt x="6" y="9"/>
                </a:lnTo>
                <a:lnTo>
                  <a:pt x="10" y="10"/>
                </a:lnTo>
                <a:lnTo>
                  <a:pt x="14" y="11"/>
                </a:lnTo>
                <a:lnTo>
                  <a:pt x="17" y="12"/>
                </a:lnTo>
                <a:lnTo>
                  <a:pt x="19" y="13"/>
                </a:lnTo>
                <a:lnTo>
                  <a:pt x="20" y="13"/>
                </a:lnTo>
                <a:lnTo>
                  <a:pt x="19" y="13"/>
                </a:lnTo>
                <a:lnTo>
                  <a:pt x="19" y="12"/>
                </a:lnTo>
                <a:lnTo>
                  <a:pt x="30" y="12"/>
                </a:lnTo>
                <a:lnTo>
                  <a:pt x="29" y="9"/>
                </a:lnTo>
                <a:lnTo>
                  <a:pt x="28" y="7"/>
                </a:lnTo>
                <a:lnTo>
                  <a:pt x="25" y="5"/>
                </a:lnTo>
                <a:lnTo>
                  <a:pt x="24" y="4"/>
                </a:lnTo>
                <a:lnTo>
                  <a:pt x="20" y="2"/>
                </a:lnTo>
                <a:lnTo>
                  <a:pt x="16" y="1"/>
                </a:lnTo>
                <a:lnTo>
                  <a:pt x="12" y="0"/>
                </a:ln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2" name=""/>
          <p:cNvSpPr/>
          <p:nvPr/>
        </p:nvSpPr>
        <p:spPr>
          <a:xfrm>
            <a:off x="1482840" y="3060720"/>
            <a:ext cx="47520" cy="65160"/>
          </a:xfrm>
          <a:custGeom>
            <a:avLst/>
            <a:gdLst/>
            <a:ahLst/>
            <a:rect l="l" t="t" r="r" b="b"/>
            <a:pathLst>
              <a:path w="30" h="41">
                <a:moveTo>
                  <a:pt x="19" y="0"/>
                </a:moveTo>
                <a:lnTo>
                  <a:pt x="19" y="0"/>
                </a:lnTo>
                <a:lnTo>
                  <a:pt x="19" y="4"/>
                </a:lnTo>
                <a:lnTo>
                  <a:pt x="18" y="8"/>
                </a:lnTo>
                <a:lnTo>
                  <a:pt x="18" y="10"/>
                </a:lnTo>
                <a:lnTo>
                  <a:pt x="17" y="13"/>
                </a:lnTo>
                <a:lnTo>
                  <a:pt x="16" y="15"/>
                </a:lnTo>
                <a:lnTo>
                  <a:pt x="14" y="16"/>
                </a:lnTo>
                <a:lnTo>
                  <a:pt x="13" y="17"/>
                </a:lnTo>
                <a:lnTo>
                  <a:pt x="11" y="19"/>
                </a:lnTo>
                <a:lnTo>
                  <a:pt x="8" y="22"/>
                </a:lnTo>
                <a:lnTo>
                  <a:pt x="4" y="27"/>
                </a:lnTo>
                <a:lnTo>
                  <a:pt x="2" y="29"/>
                </a:lnTo>
                <a:lnTo>
                  <a:pt x="1" y="33"/>
                </a:lnTo>
                <a:lnTo>
                  <a:pt x="0" y="36"/>
                </a:lnTo>
                <a:lnTo>
                  <a:pt x="0" y="41"/>
                </a:lnTo>
                <a:lnTo>
                  <a:pt x="11" y="41"/>
                </a:lnTo>
                <a:lnTo>
                  <a:pt x="11" y="38"/>
                </a:lnTo>
                <a:lnTo>
                  <a:pt x="11" y="35"/>
                </a:lnTo>
                <a:lnTo>
                  <a:pt x="11" y="34"/>
                </a:lnTo>
                <a:lnTo>
                  <a:pt x="12" y="32"/>
                </a:lnTo>
                <a:lnTo>
                  <a:pt x="15" y="29"/>
                </a:lnTo>
                <a:lnTo>
                  <a:pt x="18" y="27"/>
                </a:lnTo>
                <a:lnTo>
                  <a:pt x="20" y="25"/>
                </a:lnTo>
                <a:lnTo>
                  <a:pt x="23" y="22"/>
                </a:lnTo>
                <a:lnTo>
                  <a:pt x="25" y="20"/>
                </a:lnTo>
                <a:lnTo>
                  <a:pt x="26" y="17"/>
                </a:lnTo>
                <a:lnTo>
                  <a:pt x="28" y="14"/>
                </a:lnTo>
                <a:lnTo>
                  <a:pt x="29" y="9"/>
                </a:lnTo>
                <a:lnTo>
                  <a:pt x="30" y="5"/>
                </a:lnTo>
                <a:lnTo>
                  <a:pt x="30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3" name=""/>
          <p:cNvSpPr/>
          <p:nvPr/>
        </p:nvSpPr>
        <p:spPr>
          <a:xfrm>
            <a:off x="1486080" y="2994120"/>
            <a:ext cx="44280" cy="66600"/>
          </a:xfrm>
          <a:custGeom>
            <a:avLst/>
            <a:gdLst/>
            <a:ahLst/>
            <a:rect l="l" t="t" r="r" b="b"/>
            <a:pathLst>
              <a:path w="28" h="42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8"/>
                </a:lnTo>
                <a:lnTo>
                  <a:pt x="2" y="11"/>
                </a:lnTo>
                <a:lnTo>
                  <a:pt x="3" y="15"/>
                </a:lnTo>
                <a:lnTo>
                  <a:pt x="6" y="21"/>
                </a:lnTo>
                <a:lnTo>
                  <a:pt x="9" y="25"/>
                </a:lnTo>
                <a:lnTo>
                  <a:pt x="13" y="29"/>
                </a:lnTo>
                <a:lnTo>
                  <a:pt x="16" y="34"/>
                </a:lnTo>
                <a:lnTo>
                  <a:pt x="16" y="36"/>
                </a:lnTo>
                <a:lnTo>
                  <a:pt x="17" y="37"/>
                </a:lnTo>
                <a:lnTo>
                  <a:pt x="17" y="40"/>
                </a:lnTo>
                <a:lnTo>
                  <a:pt x="17" y="42"/>
                </a:lnTo>
                <a:lnTo>
                  <a:pt x="28" y="42"/>
                </a:lnTo>
                <a:lnTo>
                  <a:pt x="28" y="38"/>
                </a:lnTo>
                <a:lnTo>
                  <a:pt x="27" y="36"/>
                </a:lnTo>
                <a:lnTo>
                  <a:pt x="26" y="32"/>
                </a:lnTo>
                <a:lnTo>
                  <a:pt x="24" y="29"/>
                </a:lnTo>
                <a:lnTo>
                  <a:pt x="22" y="24"/>
                </a:lnTo>
                <a:lnTo>
                  <a:pt x="18" y="20"/>
                </a:lnTo>
                <a:lnTo>
                  <a:pt x="15" y="15"/>
                </a:lnTo>
                <a:lnTo>
                  <a:pt x="12" y="11"/>
                </a:lnTo>
                <a:lnTo>
                  <a:pt x="11" y="8"/>
                </a:lnTo>
                <a:lnTo>
                  <a:pt x="11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4" name=""/>
          <p:cNvSpPr/>
          <p:nvPr/>
        </p:nvSpPr>
        <p:spPr>
          <a:xfrm>
            <a:off x="1486080" y="2884320"/>
            <a:ext cx="41040" cy="109800"/>
          </a:xfrm>
          <a:custGeom>
            <a:avLst/>
            <a:gdLst/>
            <a:ahLst/>
            <a:rect l="l" t="t" r="r" b="b"/>
            <a:pathLst>
              <a:path w="26" h="69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15" y="6"/>
                </a:lnTo>
                <a:lnTo>
                  <a:pt x="15" y="9"/>
                </a:lnTo>
                <a:lnTo>
                  <a:pt x="14" y="13"/>
                </a:lnTo>
                <a:lnTo>
                  <a:pt x="11" y="22"/>
                </a:lnTo>
                <a:lnTo>
                  <a:pt x="9" y="31"/>
                </a:lnTo>
                <a:lnTo>
                  <a:pt x="5" y="42"/>
                </a:lnTo>
                <a:lnTo>
                  <a:pt x="2" y="51"/>
                </a:lnTo>
                <a:lnTo>
                  <a:pt x="2" y="56"/>
                </a:lnTo>
                <a:lnTo>
                  <a:pt x="1" y="61"/>
                </a:lnTo>
                <a:lnTo>
                  <a:pt x="0" y="64"/>
                </a:lnTo>
                <a:lnTo>
                  <a:pt x="0" y="69"/>
                </a:lnTo>
                <a:lnTo>
                  <a:pt x="10" y="69"/>
                </a:lnTo>
                <a:lnTo>
                  <a:pt x="10" y="65"/>
                </a:lnTo>
                <a:lnTo>
                  <a:pt x="11" y="62"/>
                </a:lnTo>
                <a:lnTo>
                  <a:pt x="11" y="57"/>
                </a:lnTo>
                <a:lnTo>
                  <a:pt x="12" y="53"/>
                </a:lnTo>
                <a:lnTo>
                  <a:pt x="15" y="44"/>
                </a:lnTo>
                <a:lnTo>
                  <a:pt x="18" y="34"/>
                </a:lnTo>
                <a:lnTo>
                  <a:pt x="21" y="25"/>
                </a:lnTo>
                <a:lnTo>
                  <a:pt x="23" y="15"/>
                </a:lnTo>
                <a:lnTo>
                  <a:pt x="24" y="11"/>
                </a:lnTo>
                <a:lnTo>
                  <a:pt x="25" y="7"/>
                </a:lnTo>
                <a:lnTo>
                  <a:pt x="26" y="3"/>
                </a:lnTo>
                <a:lnTo>
                  <a:pt x="26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5" name=""/>
          <p:cNvSpPr/>
          <p:nvPr/>
        </p:nvSpPr>
        <p:spPr>
          <a:xfrm>
            <a:off x="1474920" y="2840040"/>
            <a:ext cx="52200" cy="44280"/>
          </a:xfrm>
          <a:custGeom>
            <a:avLst/>
            <a:gdLst/>
            <a:ahLst/>
            <a:rect l="l" t="t" r="r" b="b"/>
            <a:pathLst>
              <a:path w="33" h="28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3" y="9"/>
                </a:lnTo>
                <a:lnTo>
                  <a:pt x="5" y="11"/>
                </a:lnTo>
                <a:lnTo>
                  <a:pt x="9" y="15"/>
                </a:lnTo>
                <a:lnTo>
                  <a:pt x="14" y="17"/>
                </a:lnTo>
                <a:lnTo>
                  <a:pt x="17" y="20"/>
                </a:lnTo>
                <a:lnTo>
                  <a:pt x="21" y="22"/>
                </a:lnTo>
                <a:lnTo>
                  <a:pt x="22" y="24"/>
                </a:lnTo>
                <a:lnTo>
                  <a:pt x="22" y="25"/>
                </a:lnTo>
                <a:lnTo>
                  <a:pt x="23" y="26"/>
                </a:lnTo>
                <a:lnTo>
                  <a:pt x="23" y="28"/>
                </a:lnTo>
                <a:lnTo>
                  <a:pt x="33" y="28"/>
                </a:lnTo>
                <a:lnTo>
                  <a:pt x="32" y="24"/>
                </a:lnTo>
                <a:lnTo>
                  <a:pt x="31" y="21"/>
                </a:lnTo>
                <a:lnTo>
                  <a:pt x="30" y="18"/>
                </a:lnTo>
                <a:lnTo>
                  <a:pt x="28" y="15"/>
                </a:lnTo>
                <a:lnTo>
                  <a:pt x="23" y="12"/>
                </a:lnTo>
                <a:lnTo>
                  <a:pt x="19" y="9"/>
                </a:lnTo>
                <a:lnTo>
                  <a:pt x="16" y="6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6" name=""/>
          <p:cNvSpPr/>
          <p:nvPr/>
        </p:nvSpPr>
        <p:spPr>
          <a:xfrm>
            <a:off x="1474920" y="2798640"/>
            <a:ext cx="21960" cy="41400"/>
          </a:xfrm>
          <a:custGeom>
            <a:avLst/>
            <a:gdLst/>
            <a:ahLst/>
            <a:rect l="l" t="t" r="r" b="b"/>
            <a:pathLst>
              <a:path w="14" h="26">
                <a:moveTo>
                  <a:pt x="11" y="0"/>
                </a:moveTo>
                <a:lnTo>
                  <a:pt x="6" y="2"/>
                </a:lnTo>
                <a:lnTo>
                  <a:pt x="4" y="6"/>
                </a:lnTo>
                <a:lnTo>
                  <a:pt x="2" y="8"/>
                </a:lnTo>
                <a:lnTo>
                  <a:pt x="2" y="12"/>
                </a:lnTo>
                <a:lnTo>
                  <a:pt x="1" y="14"/>
                </a:lnTo>
                <a:lnTo>
                  <a:pt x="0" y="20"/>
                </a:lnTo>
                <a:lnTo>
                  <a:pt x="0" y="26"/>
                </a:lnTo>
                <a:lnTo>
                  <a:pt x="10" y="26"/>
                </a:lnTo>
                <a:lnTo>
                  <a:pt x="10" y="20"/>
                </a:lnTo>
                <a:lnTo>
                  <a:pt x="10" y="16"/>
                </a:lnTo>
                <a:lnTo>
                  <a:pt x="11" y="14"/>
                </a:lnTo>
                <a:lnTo>
                  <a:pt x="12" y="13"/>
                </a:lnTo>
                <a:lnTo>
                  <a:pt x="12" y="10"/>
                </a:lnTo>
                <a:lnTo>
                  <a:pt x="14" y="7"/>
                </a:lnTo>
                <a:lnTo>
                  <a:pt x="8" y="9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7" name=""/>
          <p:cNvSpPr/>
          <p:nvPr/>
        </p:nvSpPr>
        <p:spPr>
          <a:xfrm>
            <a:off x="1488960" y="2603520"/>
            <a:ext cx="49320" cy="212760"/>
          </a:xfrm>
          <a:custGeom>
            <a:avLst/>
            <a:gdLst/>
            <a:ahLst/>
            <a:rect l="l" t="t" r="r" b="b"/>
            <a:pathLst>
              <a:path w="31" h="134">
                <a:moveTo>
                  <a:pt x="23" y="0"/>
                </a:moveTo>
                <a:lnTo>
                  <a:pt x="23" y="0"/>
                </a:lnTo>
                <a:lnTo>
                  <a:pt x="21" y="2"/>
                </a:lnTo>
                <a:lnTo>
                  <a:pt x="19" y="6"/>
                </a:lnTo>
                <a:lnTo>
                  <a:pt x="18" y="9"/>
                </a:lnTo>
                <a:lnTo>
                  <a:pt x="17" y="13"/>
                </a:lnTo>
                <a:lnTo>
                  <a:pt x="17" y="17"/>
                </a:lnTo>
                <a:lnTo>
                  <a:pt x="16" y="22"/>
                </a:lnTo>
                <a:lnTo>
                  <a:pt x="16" y="26"/>
                </a:lnTo>
                <a:lnTo>
                  <a:pt x="15" y="31"/>
                </a:lnTo>
                <a:lnTo>
                  <a:pt x="14" y="53"/>
                </a:lnTo>
                <a:lnTo>
                  <a:pt x="14" y="76"/>
                </a:lnTo>
                <a:lnTo>
                  <a:pt x="14" y="86"/>
                </a:lnTo>
                <a:lnTo>
                  <a:pt x="13" y="97"/>
                </a:lnTo>
                <a:lnTo>
                  <a:pt x="13" y="101"/>
                </a:lnTo>
                <a:lnTo>
                  <a:pt x="12" y="106"/>
                </a:lnTo>
                <a:lnTo>
                  <a:pt x="11" y="110"/>
                </a:lnTo>
                <a:lnTo>
                  <a:pt x="10" y="113"/>
                </a:lnTo>
                <a:lnTo>
                  <a:pt x="10" y="117"/>
                </a:lnTo>
                <a:lnTo>
                  <a:pt x="9" y="119"/>
                </a:lnTo>
                <a:lnTo>
                  <a:pt x="8" y="121"/>
                </a:lnTo>
                <a:lnTo>
                  <a:pt x="7" y="123"/>
                </a:lnTo>
                <a:lnTo>
                  <a:pt x="6" y="123"/>
                </a:lnTo>
                <a:lnTo>
                  <a:pt x="5" y="123"/>
                </a:lnTo>
                <a:lnTo>
                  <a:pt x="4" y="124"/>
                </a:lnTo>
                <a:lnTo>
                  <a:pt x="3" y="124"/>
                </a:lnTo>
                <a:lnTo>
                  <a:pt x="3" y="123"/>
                </a:lnTo>
                <a:lnTo>
                  <a:pt x="0" y="133"/>
                </a:lnTo>
                <a:lnTo>
                  <a:pt x="2" y="134"/>
                </a:lnTo>
                <a:lnTo>
                  <a:pt x="3" y="134"/>
                </a:lnTo>
                <a:lnTo>
                  <a:pt x="6" y="134"/>
                </a:lnTo>
                <a:lnTo>
                  <a:pt x="8" y="133"/>
                </a:lnTo>
                <a:lnTo>
                  <a:pt x="10" y="133"/>
                </a:lnTo>
                <a:lnTo>
                  <a:pt x="11" y="132"/>
                </a:lnTo>
                <a:lnTo>
                  <a:pt x="12" y="131"/>
                </a:lnTo>
                <a:lnTo>
                  <a:pt x="14" y="129"/>
                </a:lnTo>
                <a:lnTo>
                  <a:pt x="17" y="127"/>
                </a:lnTo>
                <a:lnTo>
                  <a:pt x="18" y="123"/>
                </a:lnTo>
                <a:lnTo>
                  <a:pt x="19" y="120"/>
                </a:lnTo>
                <a:lnTo>
                  <a:pt x="21" y="116"/>
                </a:lnTo>
                <a:lnTo>
                  <a:pt x="21" y="112"/>
                </a:lnTo>
                <a:lnTo>
                  <a:pt x="22" y="107"/>
                </a:lnTo>
                <a:lnTo>
                  <a:pt x="23" y="102"/>
                </a:lnTo>
                <a:lnTo>
                  <a:pt x="24" y="98"/>
                </a:lnTo>
                <a:lnTo>
                  <a:pt x="24" y="87"/>
                </a:lnTo>
                <a:lnTo>
                  <a:pt x="24" y="76"/>
                </a:lnTo>
                <a:lnTo>
                  <a:pt x="24" y="53"/>
                </a:lnTo>
                <a:lnTo>
                  <a:pt x="24" y="32"/>
                </a:lnTo>
                <a:lnTo>
                  <a:pt x="25" y="27"/>
                </a:lnTo>
                <a:lnTo>
                  <a:pt x="25" y="23"/>
                </a:lnTo>
                <a:lnTo>
                  <a:pt x="26" y="19"/>
                </a:lnTo>
                <a:lnTo>
                  <a:pt x="27" y="15"/>
                </a:lnTo>
                <a:lnTo>
                  <a:pt x="28" y="12"/>
                </a:lnTo>
                <a:lnTo>
                  <a:pt x="29" y="9"/>
                </a:lnTo>
                <a:lnTo>
                  <a:pt x="30" y="8"/>
                </a:lnTo>
                <a:lnTo>
                  <a:pt x="31" y="7"/>
                </a:lnTo>
                <a:lnTo>
                  <a:pt x="31" y="6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8" name=""/>
          <p:cNvSpPr/>
          <p:nvPr/>
        </p:nvSpPr>
        <p:spPr>
          <a:xfrm>
            <a:off x="1498680" y="2503440"/>
            <a:ext cx="50760" cy="109440"/>
          </a:xfrm>
          <a:custGeom>
            <a:avLst/>
            <a:gdLst/>
            <a:ahLst/>
            <a:rect l="l" t="t" r="r" b="b"/>
            <a:pathLst>
              <a:path w="32" h="69">
                <a:moveTo>
                  <a:pt x="0" y="2"/>
                </a:moveTo>
                <a:lnTo>
                  <a:pt x="0" y="3"/>
                </a:lnTo>
                <a:lnTo>
                  <a:pt x="3" y="9"/>
                </a:lnTo>
                <a:lnTo>
                  <a:pt x="4" y="13"/>
                </a:lnTo>
                <a:lnTo>
                  <a:pt x="7" y="17"/>
                </a:lnTo>
                <a:lnTo>
                  <a:pt x="9" y="22"/>
                </a:lnTo>
                <a:lnTo>
                  <a:pt x="13" y="30"/>
                </a:lnTo>
                <a:lnTo>
                  <a:pt x="18" y="37"/>
                </a:lnTo>
                <a:lnTo>
                  <a:pt x="19" y="41"/>
                </a:lnTo>
                <a:lnTo>
                  <a:pt x="20" y="44"/>
                </a:lnTo>
                <a:lnTo>
                  <a:pt x="21" y="48"/>
                </a:lnTo>
                <a:lnTo>
                  <a:pt x="21" y="51"/>
                </a:lnTo>
                <a:lnTo>
                  <a:pt x="21" y="52"/>
                </a:lnTo>
                <a:lnTo>
                  <a:pt x="21" y="54"/>
                </a:lnTo>
                <a:lnTo>
                  <a:pt x="20" y="56"/>
                </a:lnTo>
                <a:lnTo>
                  <a:pt x="20" y="57"/>
                </a:lnTo>
                <a:lnTo>
                  <a:pt x="19" y="58"/>
                </a:lnTo>
                <a:lnTo>
                  <a:pt x="19" y="59"/>
                </a:lnTo>
                <a:lnTo>
                  <a:pt x="18" y="61"/>
                </a:lnTo>
                <a:lnTo>
                  <a:pt x="17" y="63"/>
                </a:lnTo>
                <a:lnTo>
                  <a:pt x="25" y="69"/>
                </a:lnTo>
                <a:lnTo>
                  <a:pt x="27" y="66"/>
                </a:lnTo>
                <a:lnTo>
                  <a:pt x="28" y="65"/>
                </a:lnTo>
                <a:lnTo>
                  <a:pt x="29" y="63"/>
                </a:lnTo>
                <a:lnTo>
                  <a:pt x="30" y="60"/>
                </a:lnTo>
                <a:lnTo>
                  <a:pt x="31" y="58"/>
                </a:lnTo>
                <a:lnTo>
                  <a:pt x="32" y="56"/>
                </a:lnTo>
                <a:lnTo>
                  <a:pt x="32" y="53"/>
                </a:lnTo>
                <a:lnTo>
                  <a:pt x="32" y="51"/>
                </a:lnTo>
                <a:lnTo>
                  <a:pt x="32" y="46"/>
                </a:lnTo>
                <a:lnTo>
                  <a:pt x="30" y="42"/>
                </a:lnTo>
                <a:lnTo>
                  <a:pt x="29" y="38"/>
                </a:lnTo>
                <a:lnTo>
                  <a:pt x="27" y="34"/>
                </a:lnTo>
                <a:lnTo>
                  <a:pt x="23" y="25"/>
                </a:lnTo>
                <a:lnTo>
                  <a:pt x="18" y="17"/>
                </a:lnTo>
                <a:lnTo>
                  <a:pt x="16" y="12"/>
                </a:lnTo>
                <a:lnTo>
                  <a:pt x="13" y="9"/>
                </a:lnTo>
                <a:lnTo>
                  <a:pt x="11" y="4"/>
                </a:lnTo>
                <a:lnTo>
                  <a:pt x="11" y="0"/>
                </a:lnTo>
                <a:lnTo>
                  <a:pt x="11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09" name=""/>
          <p:cNvSpPr/>
          <p:nvPr/>
        </p:nvSpPr>
        <p:spPr>
          <a:xfrm>
            <a:off x="1508040" y="25066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0" name=""/>
          <p:cNvSpPr/>
          <p:nvPr/>
        </p:nvSpPr>
        <p:spPr>
          <a:xfrm>
            <a:off x="1498680" y="2441520"/>
            <a:ext cx="17280" cy="65160"/>
          </a:xfrm>
          <a:custGeom>
            <a:avLst/>
            <a:gdLst/>
            <a:ahLst/>
            <a:rect l="l" t="t" r="r" b="b"/>
            <a:pathLst>
              <a:path w="11" h="41">
                <a:moveTo>
                  <a:pt x="10" y="0"/>
                </a:moveTo>
                <a:lnTo>
                  <a:pt x="0" y="1"/>
                </a:lnTo>
                <a:lnTo>
                  <a:pt x="0" y="41"/>
                </a:lnTo>
                <a:lnTo>
                  <a:pt x="11" y="41"/>
                </a:lnTo>
                <a:lnTo>
                  <a:pt x="11" y="1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1" name=""/>
          <p:cNvSpPr/>
          <p:nvPr/>
        </p:nvSpPr>
        <p:spPr>
          <a:xfrm>
            <a:off x="1508040" y="2441520"/>
            <a:ext cx="648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4" y="0"/>
                </a:move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2" name=""/>
          <p:cNvSpPr/>
          <p:nvPr/>
        </p:nvSpPr>
        <p:spPr>
          <a:xfrm>
            <a:off x="1465200" y="2257560"/>
            <a:ext cx="49320" cy="190440"/>
          </a:xfrm>
          <a:custGeom>
            <a:avLst/>
            <a:gdLst/>
            <a:ahLst/>
            <a:rect l="l" t="t" r="r" b="b"/>
            <a:pathLst>
              <a:path w="31" h="120">
                <a:moveTo>
                  <a:pt x="4" y="0"/>
                </a:moveTo>
                <a:lnTo>
                  <a:pt x="0" y="7"/>
                </a:lnTo>
                <a:lnTo>
                  <a:pt x="4" y="14"/>
                </a:lnTo>
                <a:lnTo>
                  <a:pt x="5" y="20"/>
                </a:lnTo>
                <a:lnTo>
                  <a:pt x="7" y="27"/>
                </a:lnTo>
                <a:lnTo>
                  <a:pt x="8" y="34"/>
                </a:lnTo>
                <a:lnTo>
                  <a:pt x="9" y="41"/>
                </a:lnTo>
                <a:lnTo>
                  <a:pt x="10" y="48"/>
                </a:lnTo>
                <a:lnTo>
                  <a:pt x="10" y="54"/>
                </a:lnTo>
                <a:lnTo>
                  <a:pt x="11" y="61"/>
                </a:lnTo>
                <a:lnTo>
                  <a:pt x="11" y="68"/>
                </a:lnTo>
                <a:lnTo>
                  <a:pt x="11" y="75"/>
                </a:lnTo>
                <a:lnTo>
                  <a:pt x="11" y="82"/>
                </a:lnTo>
                <a:lnTo>
                  <a:pt x="12" y="90"/>
                </a:lnTo>
                <a:lnTo>
                  <a:pt x="14" y="97"/>
                </a:lnTo>
                <a:lnTo>
                  <a:pt x="16" y="105"/>
                </a:lnTo>
                <a:lnTo>
                  <a:pt x="18" y="113"/>
                </a:lnTo>
                <a:lnTo>
                  <a:pt x="21" y="120"/>
                </a:lnTo>
                <a:lnTo>
                  <a:pt x="31" y="117"/>
                </a:lnTo>
                <a:lnTo>
                  <a:pt x="28" y="109"/>
                </a:lnTo>
                <a:lnTo>
                  <a:pt x="26" y="102"/>
                </a:lnTo>
                <a:lnTo>
                  <a:pt x="24" y="95"/>
                </a:lnTo>
                <a:lnTo>
                  <a:pt x="23" y="88"/>
                </a:lnTo>
                <a:lnTo>
                  <a:pt x="22" y="81"/>
                </a:lnTo>
                <a:lnTo>
                  <a:pt x="21" y="74"/>
                </a:lnTo>
                <a:lnTo>
                  <a:pt x="21" y="67"/>
                </a:lnTo>
                <a:lnTo>
                  <a:pt x="20" y="61"/>
                </a:lnTo>
                <a:lnTo>
                  <a:pt x="20" y="54"/>
                </a:lnTo>
                <a:lnTo>
                  <a:pt x="19" y="47"/>
                </a:lnTo>
                <a:lnTo>
                  <a:pt x="19" y="40"/>
                </a:lnTo>
                <a:lnTo>
                  <a:pt x="18" y="32"/>
                </a:lnTo>
                <a:lnTo>
                  <a:pt x="17" y="25"/>
                </a:lnTo>
                <a:lnTo>
                  <a:pt x="15" y="17"/>
                </a:lnTo>
                <a:lnTo>
                  <a:pt x="13" y="10"/>
                </a:lnTo>
                <a:lnTo>
                  <a:pt x="10" y="3"/>
                </a:lnTo>
                <a:lnTo>
                  <a:pt x="6" y="10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3" name=""/>
          <p:cNvSpPr/>
          <p:nvPr/>
        </p:nvSpPr>
        <p:spPr>
          <a:xfrm>
            <a:off x="1473120" y="2219400"/>
            <a:ext cx="60480" cy="54000"/>
          </a:xfrm>
          <a:custGeom>
            <a:avLst/>
            <a:gdLst/>
            <a:ahLst/>
            <a:rect l="l" t="t" r="r" b="b"/>
            <a:pathLst>
              <a:path w="38" h="34">
                <a:moveTo>
                  <a:pt x="29" y="0"/>
                </a:moveTo>
                <a:lnTo>
                  <a:pt x="29" y="0"/>
                </a:lnTo>
                <a:lnTo>
                  <a:pt x="28" y="3"/>
                </a:lnTo>
                <a:lnTo>
                  <a:pt x="28" y="7"/>
                </a:lnTo>
                <a:lnTo>
                  <a:pt x="28" y="9"/>
                </a:lnTo>
                <a:lnTo>
                  <a:pt x="27" y="11"/>
                </a:lnTo>
                <a:lnTo>
                  <a:pt x="26" y="13"/>
                </a:lnTo>
                <a:lnTo>
                  <a:pt x="26" y="15"/>
                </a:lnTo>
                <a:lnTo>
                  <a:pt x="24" y="16"/>
                </a:lnTo>
                <a:lnTo>
                  <a:pt x="24" y="16"/>
                </a:lnTo>
                <a:lnTo>
                  <a:pt x="22" y="18"/>
                </a:lnTo>
                <a:lnTo>
                  <a:pt x="21" y="19"/>
                </a:lnTo>
                <a:lnTo>
                  <a:pt x="18" y="20"/>
                </a:lnTo>
                <a:lnTo>
                  <a:pt x="16" y="20"/>
                </a:lnTo>
                <a:lnTo>
                  <a:pt x="9" y="23"/>
                </a:lnTo>
                <a:lnTo>
                  <a:pt x="0" y="24"/>
                </a:lnTo>
                <a:lnTo>
                  <a:pt x="2" y="34"/>
                </a:lnTo>
                <a:lnTo>
                  <a:pt x="10" y="32"/>
                </a:lnTo>
                <a:lnTo>
                  <a:pt x="18" y="30"/>
                </a:lnTo>
                <a:lnTo>
                  <a:pt x="22" y="29"/>
                </a:lnTo>
                <a:lnTo>
                  <a:pt x="24" y="28"/>
                </a:lnTo>
                <a:lnTo>
                  <a:pt x="27" y="26"/>
                </a:lnTo>
                <a:lnTo>
                  <a:pt x="31" y="24"/>
                </a:lnTo>
                <a:lnTo>
                  <a:pt x="32" y="23"/>
                </a:lnTo>
                <a:lnTo>
                  <a:pt x="34" y="20"/>
                </a:lnTo>
                <a:lnTo>
                  <a:pt x="36" y="17"/>
                </a:lnTo>
                <a:lnTo>
                  <a:pt x="37" y="15"/>
                </a:lnTo>
                <a:lnTo>
                  <a:pt x="38" y="11"/>
                </a:lnTo>
                <a:lnTo>
                  <a:pt x="38" y="8"/>
                </a:lnTo>
                <a:lnTo>
                  <a:pt x="38" y="4"/>
                </a:lnTo>
                <a:lnTo>
                  <a:pt x="38" y="0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4" name=""/>
          <p:cNvSpPr/>
          <p:nvPr/>
        </p:nvSpPr>
        <p:spPr>
          <a:xfrm>
            <a:off x="1509840" y="2179800"/>
            <a:ext cx="23760" cy="39600"/>
          </a:xfrm>
          <a:custGeom>
            <a:avLst/>
            <a:gdLst/>
            <a:ahLst/>
            <a:rect l="l" t="t" r="r" b="b"/>
            <a:pathLst>
              <a:path w="15" h="25">
                <a:moveTo>
                  <a:pt x="5" y="0"/>
                </a:moveTo>
                <a:lnTo>
                  <a:pt x="0" y="5"/>
                </a:lnTo>
                <a:lnTo>
                  <a:pt x="1" y="10"/>
                </a:lnTo>
                <a:lnTo>
                  <a:pt x="3" y="16"/>
                </a:lnTo>
                <a:lnTo>
                  <a:pt x="4" y="18"/>
                </a:lnTo>
                <a:lnTo>
                  <a:pt x="4" y="22"/>
                </a:lnTo>
                <a:lnTo>
                  <a:pt x="5" y="24"/>
                </a:lnTo>
                <a:lnTo>
                  <a:pt x="5" y="25"/>
                </a:lnTo>
                <a:lnTo>
                  <a:pt x="15" y="25"/>
                </a:lnTo>
                <a:lnTo>
                  <a:pt x="15" y="23"/>
                </a:lnTo>
                <a:lnTo>
                  <a:pt x="14" y="19"/>
                </a:lnTo>
                <a:lnTo>
                  <a:pt x="13" y="16"/>
                </a:lnTo>
                <a:lnTo>
                  <a:pt x="12" y="12"/>
                </a:lnTo>
                <a:lnTo>
                  <a:pt x="11" y="7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5" name=""/>
          <p:cNvSpPr/>
          <p:nvPr/>
        </p:nvSpPr>
        <p:spPr>
          <a:xfrm>
            <a:off x="1519200" y="2165400"/>
            <a:ext cx="44640" cy="30240"/>
          </a:xfrm>
          <a:custGeom>
            <a:avLst/>
            <a:gdLst/>
            <a:ahLst/>
            <a:rect l="l" t="t" r="r" b="b"/>
            <a:pathLst>
              <a:path w="28" h="19">
                <a:moveTo>
                  <a:pt x="28" y="0"/>
                </a:moveTo>
                <a:lnTo>
                  <a:pt x="22" y="0"/>
                </a:lnTo>
                <a:lnTo>
                  <a:pt x="19" y="1"/>
                </a:lnTo>
                <a:lnTo>
                  <a:pt x="13" y="4"/>
                </a:lnTo>
                <a:lnTo>
                  <a:pt x="9" y="6"/>
                </a:lnTo>
                <a:lnTo>
                  <a:pt x="5" y="8"/>
                </a:lnTo>
                <a:lnTo>
                  <a:pt x="4" y="8"/>
                </a:lnTo>
                <a:lnTo>
                  <a:pt x="2" y="8"/>
                </a:lnTo>
                <a:lnTo>
                  <a:pt x="1" y="8"/>
                </a:lnTo>
                <a:lnTo>
                  <a:pt x="0" y="8"/>
                </a:lnTo>
                <a:lnTo>
                  <a:pt x="0" y="19"/>
                </a:lnTo>
                <a:lnTo>
                  <a:pt x="2" y="19"/>
                </a:lnTo>
                <a:lnTo>
                  <a:pt x="4" y="18"/>
                </a:lnTo>
                <a:lnTo>
                  <a:pt x="7" y="17"/>
                </a:lnTo>
                <a:lnTo>
                  <a:pt x="9" y="16"/>
                </a:lnTo>
                <a:lnTo>
                  <a:pt x="14" y="15"/>
                </a:lnTo>
                <a:lnTo>
                  <a:pt x="18" y="13"/>
                </a:lnTo>
                <a:lnTo>
                  <a:pt x="24" y="9"/>
                </a:lnTo>
                <a:lnTo>
                  <a:pt x="28" y="8"/>
                </a:lnTo>
                <a:lnTo>
                  <a:pt x="22" y="8"/>
                </a:lnTo>
                <a:lnTo>
                  <a:pt x="2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6" name=""/>
          <p:cNvSpPr/>
          <p:nvPr/>
        </p:nvSpPr>
        <p:spPr>
          <a:xfrm>
            <a:off x="1552680" y="2165400"/>
            <a:ext cx="91800" cy="187200"/>
          </a:xfrm>
          <a:custGeom>
            <a:avLst/>
            <a:gdLst/>
            <a:ahLst/>
            <a:rect l="l" t="t" r="r" b="b"/>
            <a:pathLst>
              <a:path w="58" h="118">
                <a:moveTo>
                  <a:pt x="58" y="112"/>
                </a:moveTo>
                <a:lnTo>
                  <a:pt x="58" y="112"/>
                </a:lnTo>
                <a:lnTo>
                  <a:pt x="55" y="109"/>
                </a:lnTo>
                <a:lnTo>
                  <a:pt x="53" y="105"/>
                </a:lnTo>
                <a:lnTo>
                  <a:pt x="52" y="101"/>
                </a:lnTo>
                <a:lnTo>
                  <a:pt x="50" y="98"/>
                </a:lnTo>
                <a:lnTo>
                  <a:pt x="47" y="90"/>
                </a:lnTo>
                <a:lnTo>
                  <a:pt x="45" y="83"/>
                </a:lnTo>
                <a:lnTo>
                  <a:pt x="41" y="69"/>
                </a:lnTo>
                <a:lnTo>
                  <a:pt x="39" y="54"/>
                </a:lnTo>
                <a:lnTo>
                  <a:pt x="37" y="47"/>
                </a:lnTo>
                <a:lnTo>
                  <a:pt x="34" y="40"/>
                </a:lnTo>
                <a:lnTo>
                  <a:pt x="32" y="33"/>
                </a:lnTo>
                <a:lnTo>
                  <a:pt x="29" y="26"/>
                </a:lnTo>
                <a:lnTo>
                  <a:pt x="26" y="22"/>
                </a:lnTo>
                <a:lnTo>
                  <a:pt x="25" y="19"/>
                </a:lnTo>
                <a:lnTo>
                  <a:pt x="22" y="15"/>
                </a:lnTo>
                <a:lnTo>
                  <a:pt x="19" y="12"/>
                </a:lnTo>
                <a:lnTo>
                  <a:pt x="17" y="9"/>
                </a:lnTo>
                <a:lnTo>
                  <a:pt x="13" y="6"/>
                </a:lnTo>
                <a:lnTo>
                  <a:pt x="10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6" y="13"/>
                </a:lnTo>
                <a:lnTo>
                  <a:pt x="9" y="15"/>
                </a:lnTo>
                <a:lnTo>
                  <a:pt x="11" y="19"/>
                </a:lnTo>
                <a:lnTo>
                  <a:pt x="14" y="22"/>
                </a:lnTo>
                <a:lnTo>
                  <a:pt x="16" y="24"/>
                </a:lnTo>
                <a:lnTo>
                  <a:pt x="18" y="28"/>
                </a:lnTo>
                <a:lnTo>
                  <a:pt x="19" y="30"/>
                </a:lnTo>
                <a:lnTo>
                  <a:pt x="22" y="36"/>
                </a:lnTo>
                <a:lnTo>
                  <a:pt x="25" y="43"/>
                </a:lnTo>
                <a:lnTo>
                  <a:pt x="26" y="50"/>
                </a:lnTo>
                <a:lnTo>
                  <a:pt x="28" y="57"/>
                </a:lnTo>
                <a:lnTo>
                  <a:pt x="32" y="70"/>
                </a:lnTo>
                <a:lnTo>
                  <a:pt x="35" y="85"/>
                </a:lnTo>
                <a:lnTo>
                  <a:pt x="38" y="93"/>
                </a:lnTo>
                <a:lnTo>
                  <a:pt x="40" y="101"/>
                </a:lnTo>
                <a:lnTo>
                  <a:pt x="42" y="105"/>
                </a:lnTo>
                <a:lnTo>
                  <a:pt x="44" y="109"/>
                </a:lnTo>
                <a:lnTo>
                  <a:pt x="46" y="113"/>
                </a:lnTo>
                <a:lnTo>
                  <a:pt x="49" y="118"/>
                </a:lnTo>
                <a:lnTo>
                  <a:pt x="58" y="1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7" name=""/>
          <p:cNvSpPr/>
          <p:nvPr/>
        </p:nvSpPr>
        <p:spPr>
          <a:xfrm>
            <a:off x="1630440" y="2344680"/>
            <a:ext cx="52200" cy="19080"/>
          </a:xfrm>
          <a:custGeom>
            <a:avLst/>
            <a:gdLst/>
            <a:ahLst/>
            <a:rect l="l" t="t" r="r" b="b"/>
            <a:pathLst>
              <a:path w="33" h="12">
                <a:moveTo>
                  <a:pt x="32" y="3"/>
                </a:moveTo>
                <a:lnTo>
                  <a:pt x="33" y="3"/>
                </a:lnTo>
                <a:lnTo>
                  <a:pt x="30" y="2"/>
                </a:lnTo>
                <a:lnTo>
                  <a:pt x="28" y="1"/>
                </a:lnTo>
                <a:lnTo>
                  <a:pt x="25" y="1"/>
                </a:lnTo>
                <a:lnTo>
                  <a:pt x="22" y="1"/>
                </a:lnTo>
                <a:lnTo>
                  <a:pt x="19" y="1"/>
                </a:lnTo>
                <a:lnTo>
                  <a:pt x="14" y="1"/>
                </a:lnTo>
                <a:lnTo>
                  <a:pt x="12" y="2"/>
                </a:lnTo>
                <a:lnTo>
                  <a:pt x="10" y="1"/>
                </a:lnTo>
                <a:lnTo>
                  <a:pt x="9" y="1"/>
                </a:lnTo>
                <a:lnTo>
                  <a:pt x="8" y="0"/>
                </a:lnTo>
                <a:lnTo>
                  <a:pt x="0" y="5"/>
                </a:lnTo>
                <a:lnTo>
                  <a:pt x="1" y="7"/>
                </a:ln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12" y="11"/>
                </a:lnTo>
                <a:lnTo>
                  <a:pt x="15" y="11"/>
                </a:lnTo>
                <a:lnTo>
                  <a:pt x="19" y="10"/>
                </a:lnTo>
                <a:lnTo>
                  <a:pt x="22" y="10"/>
                </a:lnTo>
                <a:lnTo>
                  <a:pt x="24" y="10"/>
                </a:lnTo>
                <a:lnTo>
                  <a:pt x="26" y="11"/>
                </a:lnTo>
                <a:lnTo>
                  <a:pt x="27" y="11"/>
                </a:lnTo>
                <a:lnTo>
                  <a:pt x="28" y="12"/>
                </a:lnTo>
                <a:lnTo>
                  <a:pt x="32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8" name=""/>
          <p:cNvSpPr/>
          <p:nvPr/>
        </p:nvSpPr>
        <p:spPr>
          <a:xfrm>
            <a:off x="1676520" y="234792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16" y="24"/>
                </a:moveTo>
                <a:lnTo>
                  <a:pt x="17" y="17"/>
                </a:lnTo>
                <a:lnTo>
                  <a:pt x="15" y="13"/>
                </a:lnTo>
                <a:lnTo>
                  <a:pt x="13" y="9"/>
                </a:lnTo>
                <a:lnTo>
                  <a:pt x="11" y="7"/>
                </a:lnTo>
                <a:lnTo>
                  <a:pt x="9" y="4"/>
                </a:lnTo>
                <a:lnTo>
                  <a:pt x="7" y="2"/>
                </a:lnTo>
                <a:lnTo>
                  <a:pt x="4" y="0"/>
                </a:lnTo>
                <a:lnTo>
                  <a:pt x="0" y="10"/>
                </a:lnTo>
                <a:lnTo>
                  <a:pt x="1" y="11"/>
                </a:lnTo>
                <a:lnTo>
                  <a:pt x="2" y="11"/>
                </a:lnTo>
                <a:lnTo>
                  <a:pt x="3" y="13"/>
                </a:lnTo>
                <a:lnTo>
                  <a:pt x="6" y="18"/>
                </a:lnTo>
                <a:lnTo>
                  <a:pt x="8" y="23"/>
                </a:lnTo>
                <a:lnTo>
                  <a:pt x="9" y="16"/>
                </a:lnTo>
                <a:lnTo>
                  <a:pt x="16" y="2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19" name=""/>
          <p:cNvSpPr/>
          <p:nvPr/>
        </p:nvSpPr>
        <p:spPr>
          <a:xfrm>
            <a:off x="1662120" y="2374920"/>
            <a:ext cx="39600" cy="47520"/>
          </a:xfrm>
          <a:custGeom>
            <a:avLst/>
            <a:gdLst/>
            <a:ahLst/>
            <a:rect l="l" t="t" r="r" b="b"/>
            <a:pathLst>
              <a:path w="25" h="30">
                <a:moveTo>
                  <a:pt x="7" y="21"/>
                </a:moveTo>
                <a:lnTo>
                  <a:pt x="9" y="27"/>
                </a:lnTo>
                <a:lnTo>
                  <a:pt x="10" y="24"/>
                </a:lnTo>
                <a:lnTo>
                  <a:pt x="12" y="21"/>
                </a:lnTo>
                <a:lnTo>
                  <a:pt x="14" y="19"/>
                </a:lnTo>
                <a:lnTo>
                  <a:pt x="15" y="17"/>
                </a:lnTo>
                <a:lnTo>
                  <a:pt x="17" y="14"/>
                </a:lnTo>
                <a:lnTo>
                  <a:pt x="20" y="12"/>
                </a:lnTo>
                <a:lnTo>
                  <a:pt x="22" y="10"/>
                </a:lnTo>
                <a:lnTo>
                  <a:pt x="25" y="7"/>
                </a:lnTo>
                <a:lnTo>
                  <a:pt x="19" y="0"/>
                </a:lnTo>
                <a:lnTo>
                  <a:pt x="15" y="3"/>
                </a:lnTo>
                <a:lnTo>
                  <a:pt x="13" y="5"/>
                </a:lnTo>
                <a:lnTo>
                  <a:pt x="9" y="7"/>
                </a:lnTo>
                <a:lnTo>
                  <a:pt x="8" y="11"/>
                </a:lnTo>
                <a:lnTo>
                  <a:pt x="5" y="13"/>
                </a:lnTo>
                <a:lnTo>
                  <a:pt x="3" y="17"/>
                </a:lnTo>
                <a:lnTo>
                  <a:pt x="2" y="20"/>
                </a:lnTo>
                <a:lnTo>
                  <a:pt x="0" y="24"/>
                </a:lnTo>
                <a:lnTo>
                  <a:pt x="2" y="30"/>
                </a:lnTo>
                <a:lnTo>
                  <a:pt x="7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0" name=""/>
          <p:cNvSpPr/>
          <p:nvPr/>
        </p:nvSpPr>
        <p:spPr>
          <a:xfrm>
            <a:off x="1665360" y="2408400"/>
            <a:ext cx="33120" cy="52200"/>
          </a:xfrm>
          <a:custGeom>
            <a:avLst/>
            <a:gdLst/>
            <a:ahLst/>
            <a:rect l="l" t="t" r="r" b="b"/>
            <a:pathLst>
              <a:path w="21" h="33">
                <a:moveTo>
                  <a:pt x="17" y="33"/>
                </a:moveTo>
                <a:lnTo>
                  <a:pt x="21" y="28"/>
                </a:lnTo>
                <a:lnTo>
                  <a:pt x="21" y="24"/>
                </a:lnTo>
                <a:lnTo>
                  <a:pt x="20" y="20"/>
                </a:lnTo>
                <a:lnTo>
                  <a:pt x="19" y="15"/>
                </a:lnTo>
                <a:lnTo>
                  <a:pt x="17" y="12"/>
                </a:lnTo>
                <a:lnTo>
                  <a:pt x="15" y="8"/>
                </a:lnTo>
                <a:lnTo>
                  <a:pt x="12" y="5"/>
                </a:lnTo>
                <a:lnTo>
                  <a:pt x="9" y="2"/>
                </a:lnTo>
                <a:lnTo>
                  <a:pt x="4" y="0"/>
                </a:lnTo>
                <a:lnTo>
                  <a:pt x="0" y="8"/>
                </a:lnTo>
                <a:lnTo>
                  <a:pt x="3" y="10"/>
                </a:lnTo>
                <a:lnTo>
                  <a:pt x="5" y="12"/>
                </a:lnTo>
                <a:lnTo>
                  <a:pt x="7" y="14"/>
                </a:lnTo>
                <a:lnTo>
                  <a:pt x="9" y="16"/>
                </a:lnTo>
                <a:lnTo>
                  <a:pt x="9" y="19"/>
                </a:lnTo>
                <a:lnTo>
                  <a:pt x="10" y="21"/>
                </a:lnTo>
                <a:lnTo>
                  <a:pt x="10" y="25"/>
                </a:lnTo>
                <a:lnTo>
                  <a:pt x="11" y="28"/>
                </a:lnTo>
                <a:lnTo>
                  <a:pt x="15" y="23"/>
                </a:lnTo>
                <a:lnTo>
                  <a:pt x="17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1" name=""/>
          <p:cNvSpPr/>
          <p:nvPr/>
        </p:nvSpPr>
        <p:spPr>
          <a:xfrm>
            <a:off x="1654200" y="2444760"/>
            <a:ext cx="39600" cy="27000"/>
          </a:xfrm>
          <a:custGeom>
            <a:avLst/>
            <a:gdLst/>
            <a:ahLst/>
            <a:rect l="l" t="t" r="r" b="b"/>
            <a:pathLst>
              <a:path w="25" h="17">
                <a:moveTo>
                  <a:pt x="11" y="17"/>
                </a:moveTo>
                <a:lnTo>
                  <a:pt x="11" y="17"/>
                </a:lnTo>
                <a:lnTo>
                  <a:pt x="11" y="16"/>
                </a:lnTo>
                <a:lnTo>
                  <a:pt x="12" y="15"/>
                </a:lnTo>
                <a:lnTo>
                  <a:pt x="13" y="14"/>
                </a:lnTo>
                <a:lnTo>
                  <a:pt x="14" y="12"/>
                </a:lnTo>
                <a:lnTo>
                  <a:pt x="20" y="11"/>
                </a:lnTo>
                <a:lnTo>
                  <a:pt x="25" y="10"/>
                </a:lnTo>
                <a:lnTo>
                  <a:pt x="22" y="0"/>
                </a:lnTo>
                <a:lnTo>
                  <a:pt x="16" y="2"/>
                </a:lnTo>
                <a:lnTo>
                  <a:pt x="10" y="4"/>
                </a:lnTo>
                <a:lnTo>
                  <a:pt x="7" y="5"/>
                </a:lnTo>
                <a:lnTo>
                  <a:pt x="4" y="8"/>
                </a:lnTo>
                <a:lnTo>
                  <a:pt x="2" y="11"/>
                </a:lnTo>
                <a:lnTo>
                  <a:pt x="1" y="12"/>
                </a:lnTo>
                <a:lnTo>
                  <a:pt x="0" y="15"/>
                </a:lnTo>
                <a:lnTo>
                  <a:pt x="0" y="17"/>
                </a:lnTo>
                <a:lnTo>
                  <a:pt x="11" y="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2" name=""/>
          <p:cNvSpPr/>
          <p:nvPr/>
        </p:nvSpPr>
        <p:spPr>
          <a:xfrm>
            <a:off x="1654200" y="247176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18" y="9"/>
                </a:moveTo>
                <a:lnTo>
                  <a:pt x="16" y="3"/>
                </a:lnTo>
                <a:lnTo>
                  <a:pt x="13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3" y="9"/>
                </a:lnTo>
                <a:lnTo>
                  <a:pt x="6" y="9"/>
                </a:lnTo>
                <a:lnTo>
                  <a:pt x="9" y="11"/>
                </a:lnTo>
                <a:lnTo>
                  <a:pt x="11" y="12"/>
                </a:lnTo>
                <a:lnTo>
                  <a:pt x="9" y="6"/>
                </a:lnTo>
                <a:lnTo>
                  <a:pt x="18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3" name=""/>
          <p:cNvSpPr/>
          <p:nvPr/>
        </p:nvSpPr>
        <p:spPr>
          <a:xfrm>
            <a:off x="1665360" y="2481120"/>
            <a:ext cx="1728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10" y="12"/>
                </a:moveTo>
                <a:lnTo>
                  <a:pt x="11" y="13"/>
                </a:lnTo>
                <a:lnTo>
                  <a:pt x="9" y="11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0" y="7"/>
                </a:lnTo>
                <a:lnTo>
                  <a:pt x="11" y="3"/>
                </a:lnTo>
                <a:lnTo>
                  <a:pt x="3" y="0"/>
                </a:lnTo>
                <a:lnTo>
                  <a:pt x="2" y="3"/>
                </a:lnTo>
                <a:lnTo>
                  <a:pt x="1" y="5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1" y="15"/>
                </a:lnTo>
                <a:lnTo>
                  <a:pt x="2" y="17"/>
                </a:lnTo>
                <a:lnTo>
                  <a:pt x="3" y="18"/>
                </a:lnTo>
                <a:lnTo>
                  <a:pt x="3" y="19"/>
                </a:lnTo>
                <a:lnTo>
                  <a:pt x="10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4" name=""/>
          <p:cNvSpPr/>
          <p:nvPr/>
        </p:nvSpPr>
        <p:spPr>
          <a:xfrm>
            <a:off x="1673280" y="2500200"/>
            <a:ext cx="30240" cy="32040"/>
          </a:xfrm>
          <a:custGeom>
            <a:avLst/>
            <a:gdLst/>
            <a:ahLst/>
            <a:rect l="l" t="t" r="r" b="b"/>
            <a:pathLst>
              <a:path w="19" h="20">
                <a:moveTo>
                  <a:pt x="17" y="20"/>
                </a:moveTo>
                <a:lnTo>
                  <a:pt x="19" y="12"/>
                </a:lnTo>
                <a:lnTo>
                  <a:pt x="15" y="9"/>
                </a:lnTo>
                <a:lnTo>
                  <a:pt x="12" y="5"/>
                </a:lnTo>
                <a:lnTo>
                  <a:pt x="8" y="2"/>
                </a:lnTo>
                <a:lnTo>
                  <a:pt x="7" y="0"/>
                </a:lnTo>
                <a:lnTo>
                  <a:pt x="0" y="7"/>
                </a:lnTo>
                <a:lnTo>
                  <a:pt x="1" y="9"/>
                </a:lnTo>
                <a:lnTo>
                  <a:pt x="4" y="12"/>
                </a:lnTo>
                <a:lnTo>
                  <a:pt x="8" y="16"/>
                </a:lnTo>
                <a:lnTo>
                  <a:pt x="12" y="19"/>
                </a:lnTo>
                <a:lnTo>
                  <a:pt x="13" y="11"/>
                </a:lnTo>
                <a:lnTo>
                  <a:pt x="17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5" name=""/>
          <p:cNvSpPr/>
          <p:nvPr/>
        </p:nvSpPr>
        <p:spPr>
          <a:xfrm>
            <a:off x="1674720" y="2517840"/>
            <a:ext cx="25560" cy="20520"/>
          </a:xfrm>
          <a:custGeom>
            <a:avLst/>
            <a:gdLst/>
            <a:ahLst/>
            <a:rect l="l" t="t" r="r" b="b"/>
            <a:pathLst>
              <a:path w="16" h="13">
                <a:moveTo>
                  <a:pt x="10" y="13"/>
                </a:moveTo>
                <a:lnTo>
                  <a:pt x="10" y="13"/>
                </a:lnTo>
                <a:lnTo>
                  <a:pt x="10" y="12"/>
                </a:lnTo>
                <a:lnTo>
                  <a:pt x="13" y="10"/>
                </a:lnTo>
                <a:lnTo>
                  <a:pt x="16" y="8"/>
                </a:lnTo>
                <a:lnTo>
                  <a:pt x="11" y="0"/>
                </a:lnTo>
                <a:lnTo>
                  <a:pt x="9" y="1"/>
                </a:lnTo>
                <a:lnTo>
                  <a:pt x="5" y="3"/>
                </a:lnTo>
                <a:lnTo>
                  <a:pt x="3" y="5"/>
                </a:lnTo>
                <a:lnTo>
                  <a:pt x="2" y="8"/>
                </a:lnTo>
                <a:lnTo>
                  <a:pt x="1" y="10"/>
                </a:lnTo>
                <a:lnTo>
                  <a:pt x="0" y="13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6" name=""/>
          <p:cNvSpPr/>
          <p:nvPr/>
        </p:nvSpPr>
        <p:spPr>
          <a:xfrm>
            <a:off x="1674720" y="2533680"/>
            <a:ext cx="47880" cy="31680"/>
          </a:xfrm>
          <a:custGeom>
            <a:avLst/>
            <a:gdLst/>
            <a:ahLst/>
            <a:rect l="l" t="t" r="r" b="b"/>
            <a:pathLst>
              <a:path w="30" h="20">
                <a:moveTo>
                  <a:pt x="30" y="15"/>
                </a:moveTo>
                <a:lnTo>
                  <a:pt x="30" y="15"/>
                </a:lnTo>
                <a:lnTo>
                  <a:pt x="27" y="13"/>
                </a:lnTo>
                <a:lnTo>
                  <a:pt x="24" y="10"/>
                </a:lnTo>
                <a:lnTo>
                  <a:pt x="21" y="8"/>
                </a:lnTo>
                <a:lnTo>
                  <a:pt x="17" y="5"/>
                </a:lnTo>
                <a:lnTo>
                  <a:pt x="14" y="3"/>
                </a:lnTo>
                <a:lnTo>
                  <a:pt x="10" y="1"/>
                </a:lnTo>
                <a:lnTo>
                  <a:pt x="10" y="0"/>
                </a:lnTo>
                <a:lnTo>
                  <a:pt x="10" y="2"/>
                </a:lnTo>
                <a:lnTo>
                  <a:pt x="0" y="2"/>
                </a:lnTo>
                <a:lnTo>
                  <a:pt x="3" y="8"/>
                </a:lnTo>
                <a:lnTo>
                  <a:pt x="5" y="9"/>
                </a:lnTo>
                <a:lnTo>
                  <a:pt x="9" y="11"/>
                </a:lnTo>
                <a:lnTo>
                  <a:pt x="11" y="14"/>
                </a:lnTo>
                <a:lnTo>
                  <a:pt x="16" y="15"/>
                </a:lnTo>
                <a:lnTo>
                  <a:pt x="18" y="18"/>
                </a:lnTo>
                <a:lnTo>
                  <a:pt x="20" y="20"/>
                </a:lnTo>
                <a:lnTo>
                  <a:pt x="21" y="20"/>
                </a:lnTo>
                <a:lnTo>
                  <a:pt x="30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7" name=""/>
          <p:cNvSpPr/>
          <p:nvPr/>
        </p:nvSpPr>
        <p:spPr>
          <a:xfrm>
            <a:off x="1708200" y="2558880"/>
            <a:ext cx="82440" cy="212760"/>
          </a:xfrm>
          <a:custGeom>
            <a:avLst/>
            <a:gdLst/>
            <a:ahLst/>
            <a:rect l="l" t="t" r="r" b="b"/>
            <a:pathLst>
              <a:path w="52" h="134">
                <a:moveTo>
                  <a:pt x="47" y="124"/>
                </a:moveTo>
                <a:lnTo>
                  <a:pt x="52" y="128"/>
                </a:lnTo>
                <a:lnTo>
                  <a:pt x="52" y="120"/>
                </a:lnTo>
                <a:lnTo>
                  <a:pt x="51" y="111"/>
                </a:lnTo>
                <a:lnTo>
                  <a:pt x="49" y="102"/>
                </a:lnTo>
                <a:lnTo>
                  <a:pt x="48" y="94"/>
                </a:lnTo>
                <a:lnTo>
                  <a:pt x="45" y="85"/>
                </a:lnTo>
                <a:lnTo>
                  <a:pt x="43" y="77"/>
                </a:lnTo>
                <a:lnTo>
                  <a:pt x="40" y="69"/>
                </a:lnTo>
                <a:lnTo>
                  <a:pt x="38" y="60"/>
                </a:lnTo>
                <a:lnTo>
                  <a:pt x="35" y="52"/>
                </a:lnTo>
                <a:lnTo>
                  <a:pt x="31" y="44"/>
                </a:lnTo>
                <a:lnTo>
                  <a:pt x="28" y="37"/>
                </a:lnTo>
                <a:lnTo>
                  <a:pt x="24" y="29"/>
                </a:lnTo>
                <a:lnTo>
                  <a:pt x="17" y="14"/>
                </a:lnTo>
                <a:lnTo>
                  <a:pt x="10" y="0"/>
                </a:lnTo>
                <a:lnTo>
                  <a:pt x="0" y="4"/>
                </a:lnTo>
                <a:lnTo>
                  <a:pt x="7" y="18"/>
                </a:lnTo>
                <a:lnTo>
                  <a:pt x="15" y="33"/>
                </a:lnTo>
                <a:lnTo>
                  <a:pt x="18" y="41"/>
                </a:lnTo>
                <a:lnTo>
                  <a:pt x="22" y="48"/>
                </a:lnTo>
                <a:lnTo>
                  <a:pt x="25" y="56"/>
                </a:lnTo>
                <a:lnTo>
                  <a:pt x="28" y="64"/>
                </a:lnTo>
                <a:lnTo>
                  <a:pt x="31" y="72"/>
                </a:lnTo>
                <a:lnTo>
                  <a:pt x="33" y="79"/>
                </a:lnTo>
                <a:lnTo>
                  <a:pt x="36" y="88"/>
                </a:lnTo>
                <a:lnTo>
                  <a:pt x="38" y="96"/>
                </a:lnTo>
                <a:lnTo>
                  <a:pt x="39" y="104"/>
                </a:lnTo>
                <a:lnTo>
                  <a:pt x="40" y="113"/>
                </a:lnTo>
                <a:lnTo>
                  <a:pt x="41" y="120"/>
                </a:lnTo>
                <a:lnTo>
                  <a:pt x="41" y="128"/>
                </a:lnTo>
                <a:lnTo>
                  <a:pt x="45" y="134"/>
                </a:lnTo>
                <a:lnTo>
                  <a:pt x="47" y="12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8" name=""/>
          <p:cNvSpPr/>
          <p:nvPr/>
        </p:nvSpPr>
        <p:spPr>
          <a:xfrm>
            <a:off x="1782720" y="2755800"/>
            <a:ext cx="33480" cy="17640"/>
          </a:xfrm>
          <a:custGeom>
            <a:avLst/>
            <a:gdLst/>
            <a:ahLst/>
            <a:rect l="l" t="t" r="r" b="b"/>
            <a:pathLst>
              <a:path w="21" h="11">
                <a:moveTo>
                  <a:pt x="21" y="0"/>
                </a:moveTo>
                <a:lnTo>
                  <a:pt x="21" y="0"/>
                </a:lnTo>
                <a:lnTo>
                  <a:pt x="16" y="0"/>
                </a:lnTo>
                <a:lnTo>
                  <a:pt x="11" y="1"/>
                </a:lnTo>
                <a:lnTo>
                  <a:pt x="9" y="1"/>
                </a:lnTo>
                <a:lnTo>
                  <a:pt x="7" y="1"/>
                </a:lnTo>
                <a:lnTo>
                  <a:pt x="5" y="1"/>
                </a:lnTo>
                <a:lnTo>
                  <a:pt x="2" y="0"/>
                </a:lnTo>
                <a:lnTo>
                  <a:pt x="0" y="10"/>
                </a:lnTo>
                <a:lnTo>
                  <a:pt x="4" y="11"/>
                </a:lnTo>
                <a:lnTo>
                  <a:pt x="7" y="11"/>
                </a:lnTo>
                <a:lnTo>
                  <a:pt x="9" y="11"/>
                </a:lnTo>
                <a:lnTo>
                  <a:pt x="11" y="11"/>
                </a:lnTo>
                <a:lnTo>
                  <a:pt x="16" y="10"/>
                </a:lnTo>
                <a:lnTo>
                  <a:pt x="21" y="10"/>
                </a:lnTo>
                <a:lnTo>
                  <a:pt x="2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29" name=""/>
          <p:cNvSpPr/>
          <p:nvPr/>
        </p:nvSpPr>
        <p:spPr>
          <a:xfrm>
            <a:off x="1816200" y="2749680"/>
            <a:ext cx="44280" cy="21960"/>
          </a:xfrm>
          <a:custGeom>
            <a:avLst/>
            <a:gdLst/>
            <a:ahLst/>
            <a:rect l="l" t="t" r="r" b="b"/>
            <a:pathLst>
              <a:path w="28" h="14">
                <a:moveTo>
                  <a:pt x="28" y="0"/>
                </a:moveTo>
                <a:lnTo>
                  <a:pt x="21" y="0"/>
                </a:lnTo>
                <a:lnTo>
                  <a:pt x="20" y="0"/>
                </a:lnTo>
                <a:lnTo>
                  <a:pt x="18" y="1"/>
                </a:lnTo>
                <a:lnTo>
                  <a:pt x="15" y="2"/>
                </a:lnTo>
                <a:lnTo>
                  <a:pt x="13" y="2"/>
                </a:lnTo>
                <a:lnTo>
                  <a:pt x="10" y="3"/>
                </a:lnTo>
                <a:lnTo>
                  <a:pt x="7" y="3"/>
                </a:lnTo>
                <a:lnTo>
                  <a:pt x="3" y="4"/>
                </a:lnTo>
                <a:lnTo>
                  <a:pt x="0" y="4"/>
                </a:lnTo>
                <a:lnTo>
                  <a:pt x="0" y="14"/>
                </a:lnTo>
                <a:lnTo>
                  <a:pt x="4" y="14"/>
                </a:lnTo>
                <a:lnTo>
                  <a:pt x="7" y="14"/>
                </a:lnTo>
                <a:lnTo>
                  <a:pt x="11" y="13"/>
                </a:lnTo>
                <a:lnTo>
                  <a:pt x="15" y="13"/>
                </a:lnTo>
                <a:lnTo>
                  <a:pt x="18" y="12"/>
                </a:lnTo>
                <a:lnTo>
                  <a:pt x="21" y="11"/>
                </a:lnTo>
                <a:lnTo>
                  <a:pt x="24" y="9"/>
                </a:lnTo>
                <a:lnTo>
                  <a:pt x="27" y="7"/>
                </a:lnTo>
                <a:lnTo>
                  <a:pt x="20" y="7"/>
                </a:lnTo>
                <a:lnTo>
                  <a:pt x="2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0" name=""/>
          <p:cNvSpPr/>
          <p:nvPr/>
        </p:nvSpPr>
        <p:spPr>
          <a:xfrm>
            <a:off x="1847880" y="2751120"/>
            <a:ext cx="38160" cy="34920"/>
          </a:xfrm>
          <a:custGeom>
            <a:avLst/>
            <a:gdLst/>
            <a:ahLst/>
            <a:rect l="l" t="t" r="r" b="b"/>
            <a:pathLst>
              <a:path w="24" h="22">
                <a:moveTo>
                  <a:pt x="24" y="22"/>
                </a:moveTo>
                <a:lnTo>
                  <a:pt x="24" y="22"/>
                </a:lnTo>
                <a:lnTo>
                  <a:pt x="24" y="20"/>
                </a:lnTo>
                <a:lnTo>
                  <a:pt x="24" y="17"/>
                </a:lnTo>
                <a:lnTo>
                  <a:pt x="23" y="16"/>
                </a:lnTo>
                <a:lnTo>
                  <a:pt x="22" y="13"/>
                </a:lnTo>
                <a:lnTo>
                  <a:pt x="20" y="10"/>
                </a:lnTo>
                <a:lnTo>
                  <a:pt x="18" y="8"/>
                </a:lnTo>
                <a:lnTo>
                  <a:pt x="15" y="6"/>
                </a:lnTo>
                <a:lnTo>
                  <a:pt x="13" y="4"/>
                </a:lnTo>
                <a:lnTo>
                  <a:pt x="11" y="2"/>
                </a:lnTo>
                <a:lnTo>
                  <a:pt x="8" y="0"/>
                </a:lnTo>
                <a:lnTo>
                  <a:pt x="0" y="6"/>
                </a:lnTo>
                <a:lnTo>
                  <a:pt x="3" y="10"/>
                </a:lnTo>
                <a:lnTo>
                  <a:pt x="6" y="12"/>
                </a:lnTo>
                <a:lnTo>
                  <a:pt x="9" y="14"/>
                </a:lnTo>
                <a:lnTo>
                  <a:pt x="11" y="16"/>
                </a:lnTo>
                <a:lnTo>
                  <a:pt x="12" y="17"/>
                </a:lnTo>
                <a:lnTo>
                  <a:pt x="12" y="18"/>
                </a:lnTo>
                <a:lnTo>
                  <a:pt x="12" y="19"/>
                </a:lnTo>
                <a:lnTo>
                  <a:pt x="13" y="20"/>
                </a:lnTo>
                <a:lnTo>
                  <a:pt x="13" y="21"/>
                </a:lnTo>
                <a:lnTo>
                  <a:pt x="13" y="22"/>
                </a:lnTo>
                <a:lnTo>
                  <a:pt x="24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1" name=""/>
          <p:cNvSpPr/>
          <p:nvPr/>
        </p:nvSpPr>
        <p:spPr>
          <a:xfrm>
            <a:off x="1843200" y="2786040"/>
            <a:ext cx="42840" cy="120600"/>
          </a:xfrm>
          <a:custGeom>
            <a:avLst/>
            <a:gdLst/>
            <a:ahLst/>
            <a:rect l="l" t="t" r="r" b="b"/>
            <a:pathLst>
              <a:path w="27" h="76">
                <a:moveTo>
                  <a:pt x="8" y="76"/>
                </a:moveTo>
                <a:lnTo>
                  <a:pt x="8" y="76"/>
                </a:lnTo>
                <a:lnTo>
                  <a:pt x="9" y="74"/>
                </a:lnTo>
                <a:lnTo>
                  <a:pt x="11" y="70"/>
                </a:lnTo>
                <a:lnTo>
                  <a:pt x="13" y="66"/>
                </a:lnTo>
                <a:lnTo>
                  <a:pt x="14" y="61"/>
                </a:lnTo>
                <a:lnTo>
                  <a:pt x="17" y="50"/>
                </a:lnTo>
                <a:lnTo>
                  <a:pt x="20" y="38"/>
                </a:lnTo>
                <a:lnTo>
                  <a:pt x="22" y="25"/>
                </a:lnTo>
                <a:lnTo>
                  <a:pt x="25" y="15"/>
                </a:lnTo>
                <a:lnTo>
                  <a:pt x="26" y="6"/>
                </a:lnTo>
                <a:lnTo>
                  <a:pt x="27" y="0"/>
                </a:lnTo>
                <a:lnTo>
                  <a:pt x="16" y="0"/>
                </a:lnTo>
                <a:lnTo>
                  <a:pt x="16" y="4"/>
                </a:lnTo>
                <a:lnTo>
                  <a:pt x="15" y="13"/>
                </a:lnTo>
                <a:lnTo>
                  <a:pt x="12" y="23"/>
                </a:lnTo>
                <a:lnTo>
                  <a:pt x="9" y="36"/>
                </a:lnTo>
                <a:lnTo>
                  <a:pt x="7" y="47"/>
                </a:lnTo>
                <a:lnTo>
                  <a:pt x="4" y="59"/>
                </a:lnTo>
                <a:lnTo>
                  <a:pt x="2" y="63"/>
                </a:lnTo>
                <a:lnTo>
                  <a:pt x="1" y="67"/>
                </a:lnTo>
                <a:lnTo>
                  <a:pt x="0" y="69"/>
                </a:lnTo>
                <a:lnTo>
                  <a:pt x="0" y="70"/>
                </a:lnTo>
                <a:lnTo>
                  <a:pt x="8" y="7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2" name=""/>
          <p:cNvSpPr/>
          <p:nvPr/>
        </p:nvSpPr>
        <p:spPr>
          <a:xfrm>
            <a:off x="1708200" y="2898720"/>
            <a:ext cx="149040" cy="93600"/>
          </a:xfrm>
          <a:custGeom>
            <a:avLst/>
            <a:gdLst/>
            <a:ahLst/>
            <a:rect l="l" t="t" r="r" b="b"/>
            <a:pathLst>
              <a:path w="94" h="59">
                <a:moveTo>
                  <a:pt x="11" y="59"/>
                </a:moveTo>
                <a:lnTo>
                  <a:pt x="11" y="59"/>
                </a:lnTo>
                <a:lnTo>
                  <a:pt x="11" y="55"/>
                </a:lnTo>
                <a:lnTo>
                  <a:pt x="12" y="53"/>
                </a:lnTo>
                <a:lnTo>
                  <a:pt x="12" y="49"/>
                </a:lnTo>
                <a:lnTo>
                  <a:pt x="13" y="48"/>
                </a:lnTo>
                <a:lnTo>
                  <a:pt x="14" y="45"/>
                </a:lnTo>
                <a:lnTo>
                  <a:pt x="16" y="43"/>
                </a:lnTo>
                <a:lnTo>
                  <a:pt x="18" y="41"/>
                </a:lnTo>
                <a:lnTo>
                  <a:pt x="20" y="40"/>
                </a:lnTo>
                <a:lnTo>
                  <a:pt x="21" y="38"/>
                </a:lnTo>
                <a:lnTo>
                  <a:pt x="24" y="36"/>
                </a:lnTo>
                <a:lnTo>
                  <a:pt x="27" y="35"/>
                </a:lnTo>
                <a:lnTo>
                  <a:pt x="29" y="34"/>
                </a:lnTo>
                <a:lnTo>
                  <a:pt x="35" y="31"/>
                </a:lnTo>
                <a:lnTo>
                  <a:pt x="42" y="29"/>
                </a:lnTo>
                <a:lnTo>
                  <a:pt x="56" y="26"/>
                </a:lnTo>
                <a:lnTo>
                  <a:pt x="70" y="21"/>
                </a:lnTo>
                <a:lnTo>
                  <a:pt x="74" y="21"/>
                </a:lnTo>
                <a:lnTo>
                  <a:pt x="77" y="19"/>
                </a:lnTo>
                <a:lnTo>
                  <a:pt x="80" y="17"/>
                </a:lnTo>
                <a:lnTo>
                  <a:pt x="83" y="15"/>
                </a:lnTo>
                <a:lnTo>
                  <a:pt x="86" y="14"/>
                </a:lnTo>
                <a:lnTo>
                  <a:pt x="90" y="12"/>
                </a:lnTo>
                <a:lnTo>
                  <a:pt x="91" y="9"/>
                </a:lnTo>
                <a:lnTo>
                  <a:pt x="94" y="7"/>
                </a:lnTo>
                <a:lnTo>
                  <a:pt x="85" y="0"/>
                </a:lnTo>
                <a:lnTo>
                  <a:pt x="84" y="2"/>
                </a:lnTo>
                <a:lnTo>
                  <a:pt x="83" y="4"/>
                </a:lnTo>
                <a:lnTo>
                  <a:pt x="80" y="6"/>
                </a:lnTo>
                <a:lnTo>
                  <a:pt x="77" y="7"/>
                </a:lnTo>
                <a:lnTo>
                  <a:pt x="76" y="8"/>
                </a:lnTo>
                <a:lnTo>
                  <a:pt x="73" y="10"/>
                </a:lnTo>
                <a:lnTo>
                  <a:pt x="69" y="11"/>
                </a:lnTo>
                <a:lnTo>
                  <a:pt x="67" y="12"/>
                </a:lnTo>
                <a:lnTo>
                  <a:pt x="54" y="16"/>
                </a:lnTo>
                <a:lnTo>
                  <a:pt x="39" y="20"/>
                </a:lnTo>
                <a:lnTo>
                  <a:pt x="32" y="22"/>
                </a:lnTo>
                <a:lnTo>
                  <a:pt x="25" y="25"/>
                </a:lnTo>
                <a:lnTo>
                  <a:pt x="21" y="27"/>
                </a:lnTo>
                <a:lnTo>
                  <a:pt x="19" y="28"/>
                </a:lnTo>
                <a:lnTo>
                  <a:pt x="15" y="30"/>
                </a:lnTo>
                <a:lnTo>
                  <a:pt x="13" y="32"/>
                </a:lnTo>
                <a:lnTo>
                  <a:pt x="10" y="35"/>
                </a:lnTo>
                <a:lnTo>
                  <a:pt x="7" y="37"/>
                </a:lnTo>
                <a:lnTo>
                  <a:pt x="6" y="40"/>
                </a:lnTo>
                <a:lnTo>
                  <a:pt x="4" y="43"/>
                </a:lnTo>
                <a:lnTo>
                  <a:pt x="2" y="47"/>
                </a:lnTo>
                <a:lnTo>
                  <a:pt x="1" y="50"/>
                </a:lnTo>
                <a:lnTo>
                  <a:pt x="0" y="55"/>
                </a:lnTo>
                <a:lnTo>
                  <a:pt x="0" y="59"/>
                </a:lnTo>
                <a:lnTo>
                  <a:pt x="11" y="5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3" name=""/>
          <p:cNvSpPr/>
          <p:nvPr/>
        </p:nvSpPr>
        <p:spPr>
          <a:xfrm>
            <a:off x="1708200" y="2992320"/>
            <a:ext cx="36360" cy="1764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6"/>
                </a:moveTo>
                <a:lnTo>
                  <a:pt x="17" y="2"/>
                </a:lnTo>
                <a:lnTo>
                  <a:pt x="15" y="2"/>
                </a:lnTo>
                <a:lnTo>
                  <a:pt x="13" y="2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4" y="9"/>
                </a:lnTo>
                <a:lnTo>
                  <a:pt x="7" y="10"/>
                </a:lnTo>
                <a:lnTo>
                  <a:pt x="10" y="11"/>
                </a:lnTo>
                <a:lnTo>
                  <a:pt x="12" y="11"/>
                </a:lnTo>
                <a:lnTo>
                  <a:pt x="15" y="11"/>
                </a:lnTo>
                <a:lnTo>
                  <a:pt x="17" y="11"/>
                </a:lnTo>
                <a:lnTo>
                  <a:pt x="12" y="6"/>
                </a:lnTo>
                <a:lnTo>
                  <a:pt x="23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4" name=""/>
          <p:cNvSpPr/>
          <p:nvPr/>
        </p:nvSpPr>
        <p:spPr>
          <a:xfrm>
            <a:off x="1727280" y="30034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5" name=""/>
          <p:cNvSpPr/>
          <p:nvPr/>
        </p:nvSpPr>
        <p:spPr>
          <a:xfrm>
            <a:off x="1727280" y="3003480"/>
            <a:ext cx="17280" cy="33480"/>
          </a:xfrm>
          <a:custGeom>
            <a:avLst/>
            <a:gdLst/>
            <a:ahLst/>
            <a:rect l="l" t="t" r="r" b="b"/>
            <a:pathLst>
              <a:path w="11" h="21">
                <a:moveTo>
                  <a:pt x="8" y="21"/>
                </a:moveTo>
                <a:lnTo>
                  <a:pt x="11" y="17"/>
                </a:lnTo>
                <a:lnTo>
                  <a:pt x="11" y="0"/>
                </a:lnTo>
                <a:lnTo>
                  <a:pt x="0" y="0"/>
                </a:lnTo>
                <a:lnTo>
                  <a:pt x="0" y="17"/>
                </a:lnTo>
                <a:lnTo>
                  <a:pt x="8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6" name=""/>
          <p:cNvSpPr/>
          <p:nvPr/>
        </p:nvSpPr>
        <p:spPr>
          <a:xfrm>
            <a:off x="1731960" y="3022560"/>
            <a:ext cx="3240" cy="6480"/>
          </a:xfrm>
          <a:custGeom>
            <a:avLst/>
            <a:gdLst/>
            <a:ahLst/>
            <a:rect l="l" t="t" r="r" b="b"/>
            <a:pathLst>
              <a:path w="2" h="4">
                <a:moveTo>
                  <a:pt x="0" y="0"/>
                </a:move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7" name=""/>
          <p:cNvSpPr/>
          <p:nvPr/>
        </p:nvSpPr>
        <p:spPr>
          <a:xfrm>
            <a:off x="1708200" y="3022560"/>
            <a:ext cx="30240" cy="41400"/>
          </a:xfrm>
          <a:custGeom>
            <a:avLst/>
            <a:gdLst/>
            <a:ahLst/>
            <a:rect l="l" t="t" r="r" b="b"/>
            <a:pathLst>
              <a:path w="19" h="26">
                <a:moveTo>
                  <a:pt x="10" y="23"/>
                </a:moveTo>
                <a:lnTo>
                  <a:pt x="10" y="24"/>
                </a:lnTo>
                <a:lnTo>
                  <a:pt x="10" y="22"/>
                </a:lnTo>
                <a:lnTo>
                  <a:pt x="10" y="19"/>
                </a:lnTo>
                <a:lnTo>
                  <a:pt x="11" y="16"/>
                </a:lnTo>
                <a:lnTo>
                  <a:pt x="12" y="15"/>
                </a:lnTo>
                <a:lnTo>
                  <a:pt x="14" y="13"/>
                </a:lnTo>
                <a:lnTo>
                  <a:pt x="16" y="11"/>
                </a:lnTo>
                <a:lnTo>
                  <a:pt x="17" y="9"/>
                </a:lnTo>
                <a:lnTo>
                  <a:pt x="19" y="8"/>
                </a:ln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6" y="6"/>
                </a:lnTo>
                <a:lnTo>
                  <a:pt x="4" y="8"/>
                </a:lnTo>
                <a:lnTo>
                  <a:pt x="3" y="12"/>
                </a:lnTo>
                <a:lnTo>
                  <a:pt x="2" y="16"/>
                </a:lnTo>
                <a:lnTo>
                  <a:pt x="0" y="20"/>
                </a:lnTo>
                <a:lnTo>
                  <a:pt x="0" y="24"/>
                </a:lnTo>
                <a:lnTo>
                  <a:pt x="0" y="26"/>
                </a:lnTo>
                <a:lnTo>
                  <a:pt x="10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8" name=""/>
          <p:cNvSpPr/>
          <p:nvPr/>
        </p:nvSpPr>
        <p:spPr>
          <a:xfrm>
            <a:off x="1708200" y="306072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2"/>
                </a:move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39" name=""/>
          <p:cNvSpPr/>
          <p:nvPr/>
        </p:nvSpPr>
        <p:spPr>
          <a:xfrm>
            <a:off x="1708200" y="3060720"/>
            <a:ext cx="41400" cy="96840"/>
          </a:xfrm>
          <a:custGeom>
            <a:avLst/>
            <a:gdLst/>
            <a:ahLst/>
            <a:rect l="l" t="t" r="r" b="b"/>
            <a:pathLst>
              <a:path w="26" h="61">
                <a:moveTo>
                  <a:pt x="26" y="61"/>
                </a:moveTo>
                <a:lnTo>
                  <a:pt x="26" y="57"/>
                </a:lnTo>
                <a:lnTo>
                  <a:pt x="10" y="0"/>
                </a:lnTo>
                <a:lnTo>
                  <a:pt x="0" y="2"/>
                </a:lnTo>
                <a:lnTo>
                  <a:pt x="17" y="60"/>
                </a:lnTo>
                <a:lnTo>
                  <a:pt x="26" y="6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0" name=""/>
          <p:cNvSpPr/>
          <p:nvPr/>
        </p:nvSpPr>
        <p:spPr>
          <a:xfrm>
            <a:off x="1738440" y="3147840"/>
            <a:ext cx="6120" cy="5040"/>
          </a:xfrm>
          <a:custGeom>
            <a:avLst/>
            <a:gdLst/>
            <a:ahLst/>
            <a:rect l="l" t="t" r="r" b="b"/>
            <a:pathLst>
              <a:path w="4" h="3">
                <a:moveTo>
                  <a:pt x="0" y="0"/>
                </a:moveTo>
                <a:lnTo>
                  <a:pt x="4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1" name=""/>
          <p:cNvSpPr/>
          <p:nvPr/>
        </p:nvSpPr>
        <p:spPr>
          <a:xfrm>
            <a:off x="1712880" y="3147840"/>
            <a:ext cx="36720" cy="39960"/>
          </a:xfrm>
          <a:custGeom>
            <a:avLst/>
            <a:gdLst/>
            <a:ahLst/>
            <a:rect l="l" t="t" r="r" b="b"/>
            <a:pathLst>
              <a:path w="23" h="25">
                <a:moveTo>
                  <a:pt x="10" y="25"/>
                </a:moveTo>
                <a:lnTo>
                  <a:pt x="10" y="25"/>
                </a:lnTo>
                <a:lnTo>
                  <a:pt x="10" y="24"/>
                </a:lnTo>
                <a:lnTo>
                  <a:pt x="10" y="22"/>
                </a:lnTo>
                <a:lnTo>
                  <a:pt x="11" y="21"/>
                </a:lnTo>
                <a:lnTo>
                  <a:pt x="11" y="20"/>
                </a:lnTo>
                <a:lnTo>
                  <a:pt x="13" y="19"/>
                </a:lnTo>
                <a:lnTo>
                  <a:pt x="14" y="17"/>
                </a:lnTo>
                <a:lnTo>
                  <a:pt x="16" y="14"/>
                </a:lnTo>
                <a:lnTo>
                  <a:pt x="18" y="12"/>
                </a:lnTo>
                <a:lnTo>
                  <a:pt x="21" y="9"/>
                </a:lnTo>
                <a:lnTo>
                  <a:pt x="23" y="5"/>
                </a:lnTo>
                <a:lnTo>
                  <a:pt x="14" y="0"/>
                </a:lnTo>
                <a:lnTo>
                  <a:pt x="13" y="3"/>
                </a:lnTo>
                <a:lnTo>
                  <a:pt x="11" y="5"/>
                </a:lnTo>
                <a:lnTo>
                  <a:pt x="8" y="7"/>
                </a:lnTo>
                <a:lnTo>
                  <a:pt x="6" y="10"/>
                </a:lnTo>
                <a:lnTo>
                  <a:pt x="4" y="12"/>
                </a:lnTo>
                <a:lnTo>
                  <a:pt x="2" y="16"/>
                </a:lnTo>
                <a:lnTo>
                  <a:pt x="1" y="18"/>
                </a:lnTo>
                <a:lnTo>
                  <a:pt x="0" y="20"/>
                </a:lnTo>
                <a:lnTo>
                  <a:pt x="0" y="22"/>
                </a:lnTo>
                <a:lnTo>
                  <a:pt x="0" y="25"/>
                </a:lnTo>
                <a:lnTo>
                  <a:pt x="10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2" name=""/>
          <p:cNvSpPr/>
          <p:nvPr/>
        </p:nvSpPr>
        <p:spPr>
          <a:xfrm>
            <a:off x="1712880" y="3187800"/>
            <a:ext cx="58680" cy="54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37" y="34"/>
                </a:moveTo>
                <a:lnTo>
                  <a:pt x="37" y="34"/>
                </a:lnTo>
                <a:lnTo>
                  <a:pt x="36" y="30"/>
                </a:lnTo>
                <a:lnTo>
                  <a:pt x="35" y="27"/>
                </a:lnTo>
                <a:lnTo>
                  <a:pt x="34" y="23"/>
                </a:lnTo>
                <a:lnTo>
                  <a:pt x="31" y="21"/>
                </a:lnTo>
                <a:lnTo>
                  <a:pt x="27" y="16"/>
                </a:lnTo>
                <a:lnTo>
                  <a:pt x="21" y="13"/>
                </a:lnTo>
                <a:lnTo>
                  <a:pt x="17" y="9"/>
                </a:lnTo>
                <a:lnTo>
                  <a:pt x="13" y="6"/>
                </a:lnTo>
                <a:lnTo>
                  <a:pt x="12" y="5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3" y="10"/>
                </a:lnTo>
                <a:lnTo>
                  <a:pt x="6" y="13"/>
                </a:lnTo>
                <a:lnTo>
                  <a:pt x="10" y="17"/>
                </a:lnTo>
                <a:lnTo>
                  <a:pt x="15" y="21"/>
                </a:lnTo>
                <a:lnTo>
                  <a:pt x="20" y="24"/>
                </a:lnTo>
                <a:lnTo>
                  <a:pt x="24" y="28"/>
                </a:lnTo>
                <a:lnTo>
                  <a:pt x="25" y="29"/>
                </a:lnTo>
                <a:lnTo>
                  <a:pt x="26" y="30"/>
                </a:lnTo>
                <a:lnTo>
                  <a:pt x="27" y="32"/>
                </a:lnTo>
                <a:lnTo>
                  <a:pt x="27" y="34"/>
                </a:lnTo>
                <a:lnTo>
                  <a:pt x="37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3" name=""/>
          <p:cNvSpPr/>
          <p:nvPr/>
        </p:nvSpPr>
        <p:spPr>
          <a:xfrm>
            <a:off x="1708200" y="3241800"/>
            <a:ext cx="63360" cy="33120"/>
          </a:xfrm>
          <a:custGeom>
            <a:avLst/>
            <a:gdLst/>
            <a:ahLst/>
            <a:rect l="l" t="t" r="r" b="b"/>
            <a:pathLst>
              <a:path w="40" h="21">
                <a:moveTo>
                  <a:pt x="6" y="21"/>
                </a:moveTo>
                <a:lnTo>
                  <a:pt x="6" y="21"/>
                </a:lnTo>
                <a:lnTo>
                  <a:pt x="11" y="20"/>
                </a:lnTo>
                <a:lnTo>
                  <a:pt x="22" y="17"/>
                </a:lnTo>
                <a:lnTo>
                  <a:pt x="25" y="16"/>
                </a:lnTo>
                <a:lnTo>
                  <a:pt x="28" y="15"/>
                </a:lnTo>
                <a:lnTo>
                  <a:pt x="31" y="14"/>
                </a:lnTo>
                <a:lnTo>
                  <a:pt x="34" y="12"/>
                </a:lnTo>
                <a:lnTo>
                  <a:pt x="36" y="9"/>
                </a:lnTo>
                <a:lnTo>
                  <a:pt x="38" y="7"/>
                </a:lnTo>
                <a:lnTo>
                  <a:pt x="39" y="3"/>
                </a:lnTo>
                <a:lnTo>
                  <a:pt x="40" y="0"/>
                </a:lnTo>
                <a:lnTo>
                  <a:pt x="30" y="0"/>
                </a:lnTo>
                <a:lnTo>
                  <a:pt x="30" y="1"/>
                </a:lnTo>
                <a:lnTo>
                  <a:pt x="29" y="2"/>
                </a:lnTo>
                <a:lnTo>
                  <a:pt x="28" y="3"/>
                </a:lnTo>
                <a:lnTo>
                  <a:pt x="27" y="4"/>
                </a:lnTo>
                <a:lnTo>
                  <a:pt x="25" y="5"/>
                </a:lnTo>
                <a:lnTo>
                  <a:pt x="24" y="6"/>
                </a:lnTo>
                <a:lnTo>
                  <a:pt x="22" y="8"/>
                </a:lnTo>
                <a:lnTo>
                  <a:pt x="19" y="8"/>
                </a:lnTo>
                <a:lnTo>
                  <a:pt x="9" y="10"/>
                </a:lnTo>
                <a:lnTo>
                  <a:pt x="0" y="12"/>
                </a:lnTo>
                <a:lnTo>
                  <a:pt x="6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4" name=""/>
          <p:cNvSpPr/>
          <p:nvPr/>
        </p:nvSpPr>
        <p:spPr>
          <a:xfrm>
            <a:off x="1700280" y="3260880"/>
            <a:ext cx="17280" cy="36360"/>
          </a:xfrm>
          <a:custGeom>
            <a:avLst/>
            <a:gdLst/>
            <a:ahLst/>
            <a:rect l="l" t="t" r="r" b="b"/>
            <a:pathLst>
              <a:path w="11" h="23">
                <a:moveTo>
                  <a:pt x="11" y="23"/>
                </a:moveTo>
                <a:lnTo>
                  <a:pt x="11" y="21"/>
                </a:lnTo>
                <a:lnTo>
                  <a:pt x="10" y="17"/>
                </a:lnTo>
                <a:lnTo>
                  <a:pt x="9" y="13"/>
                </a:lnTo>
                <a:lnTo>
                  <a:pt x="9" y="11"/>
                </a:lnTo>
                <a:lnTo>
                  <a:pt x="10" y="9"/>
                </a:lnTo>
                <a:lnTo>
                  <a:pt x="5" y="0"/>
                </a:lnTo>
                <a:lnTo>
                  <a:pt x="2" y="2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0" y="14"/>
                </a:lnTo>
                <a:lnTo>
                  <a:pt x="1" y="19"/>
                </a:lnTo>
                <a:lnTo>
                  <a:pt x="1" y="21"/>
                </a:lnTo>
                <a:lnTo>
                  <a:pt x="1" y="19"/>
                </a:lnTo>
                <a:lnTo>
                  <a:pt x="11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5" name=""/>
          <p:cNvSpPr/>
          <p:nvPr/>
        </p:nvSpPr>
        <p:spPr>
          <a:xfrm>
            <a:off x="1657440" y="3290760"/>
            <a:ext cx="60120" cy="95400"/>
          </a:xfrm>
          <a:custGeom>
            <a:avLst/>
            <a:gdLst/>
            <a:ahLst/>
            <a:rect l="l" t="t" r="r" b="b"/>
            <a:pathLst>
              <a:path w="38" h="60">
                <a:moveTo>
                  <a:pt x="8" y="60"/>
                </a:moveTo>
                <a:lnTo>
                  <a:pt x="8" y="60"/>
                </a:lnTo>
                <a:lnTo>
                  <a:pt x="12" y="54"/>
                </a:lnTo>
                <a:lnTo>
                  <a:pt x="15" y="48"/>
                </a:lnTo>
                <a:lnTo>
                  <a:pt x="20" y="41"/>
                </a:lnTo>
                <a:lnTo>
                  <a:pt x="23" y="34"/>
                </a:lnTo>
                <a:lnTo>
                  <a:pt x="28" y="27"/>
                </a:lnTo>
                <a:lnTo>
                  <a:pt x="31" y="20"/>
                </a:lnTo>
                <a:lnTo>
                  <a:pt x="35" y="12"/>
                </a:lnTo>
                <a:lnTo>
                  <a:pt x="38" y="4"/>
                </a:lnTo>
                <a:lnTo>
                  <a:pt x="28" y="0"/>
                </a:lnTo>
                <a:lnTo>
                  <a:pt x="25" y="8"/>
                </a:lnTo>
                <a:lnTo>
                  <a:pt x="21" y="16"/>
                </a:lnTo>
                <a:lnTo>
                  <a:pt x="18" y="23"/>
                </a:lnTo>
                <a:lnTo>
                  <a:pt x="14" y="30"/>
                </a:lnTo>
                <a:lnTo>
                  <a:pt x="11" y="37"/>
                </a:lnTo>
                <a:lnTo>
                  <a:pt x="8" y="43"/>
                </a:lnTo>
                <a:lnTo>
                  <a:pt x="3" y="48"/>
                </a:lnTo>
                <a:lnTo>
                  <a:pt x="0" y="53"/>
                </a:lnTo>
                <a:lnTo>
                  <a:pt x="8" y="6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6" name=""/>
          <p:cNvSpPr/>
          <p:nvPr/>
        </p:nvSpPr>
        <p:spPr>
          <a:xfrm>
            <a:off x="1590840" y="3376440"/>
            <a:ext cx="79200" cy="152640"/>
          </a:xfrm>
          <a:custGeom>
            <a:avLst/>
            <a:gdLst/>
            <a:ahLst/>
            <a:rect l="l" t="t" r="r" b="b"/>
            <a:pathLst>
              <a:path w="50" h="96">
                <a:moveTo>
                  <a:pt x="10" y="96"/>
                </a:moveTo>
                <a:lnTo>
                  <a:pt x="10" y="96"/>
                </a:lnTo>
                <a:lnTo>
                  <a:pt x="10" y="91"/>
                </a:lnTo>
                <a:lnTo>
                  <a:pt x="11" y="86"/>
                </a:lnTo>
                <a:lnTo>
                  <a:pt x="13" y="80"/>
                </a:lnTo>
                <a:lnTo>
                  <a:pt x="15" y="74"/>
                </a:lnTo>
                <a:lnTo>
                  <a:pt x="15" y="67"/>
                </a:lnTo>
                <a:lnTo>
                  <a:pt x="18" y="61"/>
                </a:lnTo>
                <a:lnTo>
                  <a:pt x="21" y="55"/>
                </a:lnTo>
                <a:lnTo>
                  <a:pt x="24" y="48"/>
                </a:lnTo>
                <a:lnTo>
                  <a:pt x="27" y="42"/>
                </a:lnTo>
                <a:lnTo>
                  <a:pt x="30" y="36"/>
                </a:lnTo>
                <a:lnTo>
                  <a:pt x="34" y="30"/>
                </a:lnTo>
                <a:lnTo>
                  <a:pt x="37" y="24"/>
                </a:lnTo>
                <a:lnTo>
                  <a:pt x="40" y="18"/>
                </a:lnTo>
                <a:lnTo>
                  <a:pt x="43" y="14"/>
                </a:lnTo>
                <a:lnTo>
                  <a:pt x="47" y="10"/>
                </a:lnTo>
                <a:lnTo>
                  <a:pt x="50" y="6"/>
                </a:lnTo>
                <a:lnTo>
                  <a:pt x="42" y="0"/>
                </a:lnTo>
                <a:lnTo>
                  <a:pt x="38" y="4"/>
                </a:lnTo>
                <a:lnTo>
                  <a:pt x="35" y="9"/>
                </a:lnTo>
                <a:lnTo>
                  <a:pt x="32" y="13"/>
                </a:lnTo>
                <a:lnTo>
                  <a:pt x="28" y="19"/>
                </a:lnTo>
                <a:lnTo>
                  <a:pt x="24" y="25"/>
                </a:lnTo>
                <a:lnTo>
                  <a:pt x="21" y="31"/>
                </a:lnTo>
                <a:lnTo>
                  <a:pt x="18" y="38"/>
                </a:lnTo>
                <a:lnTo>
                  <a:pt x="15" y="45"/>
                </a:lnTo>
                <a:lnTo>
                  <a:pt x="12" y="52"/>
                </a:lnTo>
                <a:lnTo>
                  <a:pt x="8" y="58"/>
                </a:lnTo>
                <a:lnTo>
                  <a:pt x="6" y="65"/>
                </a:lnTo>
                <a:lnTo>
                  <a:pt x="4" y="72"/>
                </a:lnTo>
                <a:lnTo>
                  <a:pt x="2" y="78"/>
                </a:lnTo>
                <a:lnTo>
                  <a:pt x="1" y="84"/>
                </a:lnTo>
                <a:lnTo>
                  <a:pt x="0" y="90"/>
                </a:lnTo>
                <a:lnTo>
                  <a:pt x="0" y="96"/>
                </a:lnTo>
                <a:lnTo>
                  <a:pt x="10" y="9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7" name=""/>
          <p:cNvSpPr/>
          <p:nvPr/>
        </p:nvSpPr>
        <p:spPr>
          <a:xfrm>
            <a:off x="1590840" y="3529080"/>
            <a:ext cx="48960" cy="79200"/>
          </a:xfrm>
          <a:custGeom>
            <a:avLst/>
            <a:gdLst/>
            <a:ahLst/>
            <a:rect l="l" t="t" r="r" b="b"/>
            <a:pathLst>
              <a:path w="31" h="50">
                <a:moveTo>
                  <a:pt x="31" y="50"/>
                </a:moveTo>
                <a:lnTo>
                  <a:pt x="31" y="50"/>
                </a:lnTo>
                <a:lnTo>
                  <a:pt x="31" y="46"/>
                </a:lnTo>
                <a:lnTo>
                  <a:pt x="30" y="43"/>
                </a:lnTo>
                <a:lnTo>
                  <a:pt x="28" y="39"/>
                </a:lnTo>
                <a:lnTo>
                  <a:pt x="26" y="37"/>
                </a:lnTo>
                <a:lnTo>
                  <a:pt x="24" y="31"/>
                </a:lnTo>
                <a:lnTo>
                  <a:pt x="20" y="25"/>
                </a:lnTo>
                <a:lnTo>
                  <a:pt x="18" y="22"/>
                </a:lnTo>
                <a:lnTo>
                  <a:pt x="16" y="19"/>
                </a:lnTo>
                <a:lnTo>
                  <a:pt x="15" y="17"/>
                </a:lnTo>
                <a:lnTo>
                  <a:pt x="13" y="13"/>
                </a:lnTo>
                <a:lnTo>
                  <a:pt x="12" y="11"/>
                </a:lnTo>
                <a:lnTo>
                  <a:pt x="12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3" y="13"/>
                </a:lnTo>
                <a:lnTo>
                  <a:pt x="4" y="17"/>
                </a:lnTo>
                <a:lnTo>
                  <a:pt x="5" y="20"/>
                </a:lnTo>
                <a:lnTo>
                  <a:pt x="7" y="24"/>
                </a:lnTo>
                <a:lnTo>
                  <a:pt x="9" y="27"/>
                </a:lnTo>
                <a:lnTo>
                  <a:pt x="11" y="30"/>
                </a:lnTo>
                <a:lnTo>
                  <a:pt x="14" y="36"/>
                </a:lnTo>
                <a:lnTo>
                  <a:pt x="18" y="40"/>
                </a:lnTo>
                <a:lnTo>
                  <a:pt x="19" y="43"/>
                </a:lnTo>
                <a:lnTo>
                  <a:pt x="19" y="46"/>
                </a:lnTo>
                <a:lnTo>
                  <a:pt x="20" y="47"/>
                </a:lnTo>
                <a:lnTo>
                  <a:pt x="20" y="50"/>
                </a:lnTo>
                <a:lnTo>
                  <a:pt x="31" y="5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8" name=""/>
          <p:cNvSpPr/>
          <p:nvPr/>
        </p:nvSpPr>
        <p:spPr>
          <a:xfrm>
            <a:off x="1557360" y="3608280"/>
            <a:ext cx="82440" cy="168480"/>
          </a:xfrm>
          <a:custGeom>
            <a:avLst/>
            <a:gdLst/>
            <a:ahLst/>
            <a:rect l="l" t="t" r="r" b="b"/>
            <a:pathLst>
              <a:path w="52" h="106">
                <a:moveTo>
                  <a:pt x="11" y="106"/>
                </a:moveTo>
                <a:lnTo>
                  <a:pt x="11" y="106"/>
                </a:lnTo>
                <a:lnTo>
                  <a:pt x="11" y="103"/>
                </a:lnTo>
                <a:lnTo>
                  <a:pt x="11" y="100"/>
                </a:lnTo>
                <a:lnTo>
                  <a:pt x="12" y="97"/>
                </a:lnTo>
                <a:lnTo>
                  <a:pt x="12" y="93"/>
                </a:lnTo>
                <a:lnTo>
                  <a:pt x="14" y="86"/>
                </a:lnTo>
                <a:lnTo>
                  <a:pt x="17" y="80"/>
                </a:lnTo>
                <a:lnTo>
                  <a:pt x="19" y="74"/>
                </a:lnTo>
                <a:lnTo>
                  <a:pt x="23" y="67"/>
                </a:lnTo>
                <a:lnTo>
                  <a:pt x="26" y="61"/>
                </a:lnTo>
                <a:lnTo>
                  <a:pt x="31" y="54"/>
                </a:lnTo>
                <a:lnTo>
                  <a:pt x="34" y="48"/>
                </a:lnTo>
                <a:lnTo>
                  <a:pt x="38" y="42"/>
                </a:lnTo>
                <a:lnTo>
                  <a:pt x="41" y="35"/>
                </a:lnTo>
                <a:lnTo>
                  <a:pt x="45" y="28"/>
                </a:lnTo>
                <a:lnTo>
                  <a:pt x="47" y="22"/>
                </a:lnTo>
                <a:lnTo>
                  <a:pt x="50" y="15"/>
                </a:lnTo>
                <a:lnTo>
                  <a:pt x="50" y="11"/>
                </a:lnTo>
                <a:lnTo>
                  <a:pt x="51" y="7"/>
                </a:lnTo>
                <a:lnTo>
                  <a:pt x="52" y="3"/>
                </a:lnTo>
                <a:lnTo>
                  <a:pt x="52" y="0"/>
                </a:lnTo>
                <a:lnTo>
                  <a:pt x="41" y="0"/>
                </a:lnTo>
                <a:lnTo>
                  <a:pt x="41" y="3"/>
                </a:lnTo>
                <a:lnTo>
                  <a:pt x="41" y="6"/>
                </a:lnTo>
                <a:lnTo>
                  <a:pt x="40" y="10"/>
                </a:lnTo>
                <a:lnTo>
                  <a:pt x="40" y="12"/>
                </a:lnTo>
                <a:lnTo>
                  <a:pt x="38" y="18"/>
                </a:lnTo>
                <a:lnTo>
                  <a:pt x="35" y="24"/>
                </a:lnTo>
                <a:lnTo>
                  <a:pt x="33" y="30"/>
                </a:lnTo>
                <a:lnTo>
                  <a:pt x="29" y="37"/>
                </a:lnTo>
                <a:lnTo>
                  <a:pt x="25" y="43"/>
                </a:lnTo>
                <a:lnTo>
                  <a:pt x="21" y="50"/>
                </a:lnTo>
                <a:lnTo>
                  <a:pt x="18" y="56"/>
                </a:lnTo>
                <a:lnTo>
                  <a:pt x="14" y="63"/>
                </a:lnTo>
                <a:lnTo>
                  <a:pt x="10" y="70"/>
                </a:lnTo>
                <a:lnTo>
                  <a:pt x="7" y="77"/>
                </a:lnTo>
                <a:lnTo>
                  <a:pt x="5" y="84"/>
                </a:lnTo>
                <a:lnTo>
                  <a:pt x="2" y="91"/>
                </a:lnTo>
                <a:lnTo>
                  <a:pt x="1" y="95"/>
                </a:lnTo>
                <a:lnTo>
                  <a:pt x="1" y="99"/>
                </a:lnTo>
                <a:lnTo>
                  <a:pt x="0" y="103"/>
                </a:lnTo>
                <a:lnTo>
                  <a:pt x="0" y="106"/>
                </a:lnTo>
                <a:lnTo>
                  <a:pt x="11" y="10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49" name=""/>
          <p:cNvSpPr/>
          <p:nvPr/>
        </p:nvSpPr>
        <p:spPr>
          <a:xfrm>
            <a:off x="1557360" y="3776760"/>
            <a:ext cx="50760" cy="58680"/>
          </a:xfrm>
          <a:custGeom>
            <a:avLst/>
            <a:gdLst/>
            <a:ahLst/>
            <a:rect l="l" t="t" r="r" b="b"/>
            <a:pathLst>
              <a:path w="32" h="37">
                <a:moveTo>
                  <a:pt x="32" y="37"/>
                </a:moveTo>
                <a:lnTo>
                  <a:pt x="32" y="28"/>
                </a:lnTo>
                <a:lnTo>
                  <a:pt x="29" y="26"/>
                </a:lnTo>
                <a:lnTo>
                  <a:pt x="25" y="24"/>
                </a:lnTo>
                <a:lnTo>
                  <a:pt x="22" y="21"/>
                </a:lnTo>
                <a:lnTo>
                  <a:pt x="18" y="17"/>
                </a:lnTo>
                <a:lnTo>
                  <a:pt x="16" y="15"/>
                </a:lnTo>
                <a:lnTo>
                  <a:pt x="15" y="13"/>
                </a:lnTo>
                <a:lnTo>
                  <a:pt x="14" y="11"/>
                </a:lnTo>
                <a:lnTo>
                  <a:pt x="12" y="10"/>
                </a:lnTo>
                <a:lnTo>
                  <a:pt x="11" y="7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3" y="14"/>
                </a:lnTo>
                <a:lnTo>
                  <a:pt x="5" y="17"/>
                </a:lnTo>
                <a:lnTo>
                  <a:pt x="7" y="19"/>
                </a:lnTo>
                <a:lnTo>
                  <a:pt x="8" y="22"/>
                </a:lnTo>
                <a:lnTo>
                  <a:pt x="11" y="24"/>
                </a:lnTo>
                <a:lnTo>
                  <a:pt x="15" y="28"/>
                </a:lnTo>
                <a:lnTo>
                  <a:pt x="19" y="31"/>
                </a:lnTo>
                <a:lnTo>
                  <a:pt x="23" y="34"/>
                </a:lnTo>
                <a:lnTo>
                  <a:pt x="26" y="37"/>
                </a:lnTo>
                <a:lnTo>
                  <a:pt x="26" y="28"/>
                </a:lnTo>
                <a:lnTo>
                  <a:pt x="32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0" name=""/>
          <p:cNvSpPr/>
          <p:nvPr/>
        </p:nvSpPr>
        <p:spPr>
          <a:xfrm>
            <a:off x="1584360" y="382104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5" y="7"/>
                </a:moveTo>
                <a:lnTo>
                  <a:pt x="4" y="16"/>
                </a:lnTo>
                <a:lnTo>
                  <a:pt x="7" y="14"/>
                </a:lnTo>
                <a:lnTo>
                  <a:pt x="10" y="12"/>
                </a:lnTo>
                <a:lnTo>
                  <a:pt x="12" y="10"/>
                </a:lnTo>
                <a:lnTo>
                  <a:pt x="15" y="9"/>
                </a:lnTo>
                <a:lnTo>
                  <a:pt x="9" y="0"/>
                </a:lnTo>
                <a:lnTo>
                  <a:pt x="7" y="3"/>
                </a:lnTo>
                <a:lnTo>
                  <a:pt x="4" y="4"/>
                </a:lnTo>
                <a:lnTo>
                  <a:pt x="3" y="5"/>
                </a:lnTo>
                <a:lnTo>
                  <a:pt x="1" y="6"/>
                </a:lnTo>
                <a:lnTo>
                  <a:pt x="0" y="15"/>
                </a:lnTo>
                <a:lnTo>
                  <a:pt x="5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1" name=""/>
          <p:cNvSpPr/>
          <p:nvPr/>
        </p:nvSpPr>
        <p:spPr>
          <a:xfrm>
            <a:off x="1584360" y="3832200"/>
            <a:ext cx="92160" cy="154080"/>
          </a:xfrm>
          <a:custGeom>
            <a:avLst/>
            <a:gdLst/>
            <a:ahLst/>
            <a:rect l="l" t="t" r="r" b="b"/>
            <a:pathLst>
              <a:path w="58" h="97">
                <a:moveTo>
                  <a:pt x="58" y="92"/>
                </a:moveTo>
                <a:lnTo>
                  <a:pt x="54" y="87"/>
                </a:lnTo>
                <a:lnTo>
                  <a:pt x="51" y="86"/>
                </a:lnTo>
                <a:lnTo>
                  <a:pt x="49" y="86"/>
                </a:lnTo>
                <a:lnTo>
                  <a:pt x="46" y="85"/>
                </a:lnTo>
                <a:lnTo>
                  <a:pt x="44" y="84"/>
                </a:lnTo>
                <a:lnTo>
                  <a:pt x="43" y="82"/>
                </a:lnTo>
                <a:lnTo>
                  <a:pt x="41" y="80"/>
                </a:lnTo>
                <a:lnTo>
                  <a:pt x="40" y="79"/>
                </a:lnTo>
                <a:lnTo>
                  <a:pt x="38" y="77"/>
                </a:lnTo>
                <a:lnTo>
                  <a:pt x="37" y="74"/>
                </a:lnTo>
                <a:lnTo>
                  <a:pt x="36" y="72"/>
                </a:lnTo>
                <a:lnTo>
                  <a:pt x="35" y="69"/>
                </a:lnTo>
                <a:lnTo>
                  <a:pt x="34" y="66"/>
                </a:lnTo>
                <a:lnTo>
                  <a:pt x="32" y="59"/>
                </a:lnTo>
                <a:lnTo>
                  <a:pt x="31" y="53"/>
                </a:lnTo>
                <a:lnTo>
                  <a:pt x="30" y="45"/>
                </a:lnTo>
                <a:lnTo>
                  <a:pt x="28" y="38"/>
                </a:lnTo>
                <a:lnTo>
                  <a:pt x="26" y="31"/>
                </a:lnTo>
                <a:lnTo>
                  <a:pt x="24" y="24"/>
                </a:lnTo>
                <a:lnTo>
                  <a:pt x="23" y="21"/>
                </a:lnTo>
                <a:lnTo>
                  <a:pt x="21" y="17"/>
                </a:lnTo>
                <a:lnTo>
                  <a:pt x="19" y="14"/>
                </a:lnTo>
                <a:lnTo>
                  <a:pt x="17" y="10"/>
                </a:lnTo>
                <a:lnTo>
                  <a:pt x="15" y="8"/>
                </a:lnTo>
                <a:lnTo>
                  <a:pt x="12" y="5"/>
                </a:lnTo>
                <a:lnTo>
                  <a:pt x="9" y="3"/>
                </a:lnTo>
                <a:lnTo>
                  <a:pt x="5" y="0"/>
                </a:lnTo>
                <a:lnTo>
                  <a:pt x="0" y="9"/>
                </a:lnTo>
                <a:lnTo>
                  <a:pt x="2" y="10"/>
                </a:lnTo>
                <a:lnTo>
                  <a:pt x="4" y="12"/>
                </a:lnTo>
                <a:lnTo>
                  <a:pt x="7" y="14"/>
                </a:lnTo>
                <a:lnTo>
                  <a:pt x="9" y="17"/>
                </a:lnTo>
                <a:lnTo>
                  <a:pt x="10" y="19"/>
                </a:lnTo>
                <a:lnTo>
                  <a:pt x="11" y="22"/>
                </a:lnTo>
                <a:lnTo>
                  <a:pt x="13" y="24"/>
                </a:lnTo>
                <a:lnTo>
                  <a:pt x="14" y="27"/>
                </a:lnTo>
                <a:lnTo>
                  <a:pt x="16" y="34"/>
                </a:lnTo>
                <a:lnTo>
                  <a:pt x="18" y="41"/>
                </a:lnTo>
                <a:lnTo>
                  <a:pt x="19" y="48"/>
                </a:lnTo>
                <a:lnTo>
                  <a:pt x="21" y="55"/>
                </a:lnTo>
                <a:lnTo>
                  <a:pt x="23" y="62"/>
                </a:lnTo>
                <a:lnTo>
                  <a:pt x="24" y="69"/>
                </a:lnTo>
                <a:lnTo>
                  <a:pt x="25" y="72"/>
                </a:lnTo>
                <a:lnTo>
                  <a:pt x="26" y="75"/>
                </a:lnTo>
                <a:lnTo>
                  <a:pt x="28" y="79"/>
                </a:lnTo>
                <a:lnTo>
                  <a:pt x="30" y="81"/>
                </a:lnTo>
                <a:lnTo>
                  <a:pt x="31" y="85"/>
                </a:lnTo>
                <a:lnTo>
                  <a:pt x="33" y="87"/>
                </a:lnTo>
                <a:lnTo>
                  <a:pt x="36" y="89"/>
                </a:lnTo>
                <a:lnTo>
                  <a:pt x="38" y="92"/>
                </a:lnTo>
                <a:lnTo>
                  <a:pt x="41" y="93"/>
                </a:lnTo>
                <a:lnTo>
                  <a:pt x="44" y="95"/>
                </a:lnTo>
                <a:lnTo>
                  <a:pt x="49" y="96"/>
                </a:lnTo>
                <a:lnTo>
                  <a:pt x="53" y="97"/>
                </a:lnTo>
                <a:lnTo>
                  <a:pt x="48" y="92"/>
                </a:lnTo>
                <a:lnTo>
                  <a:pt x="58" y="9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2" name=""/>
          <p:cNvSpPr/>
          <p:nvPr/>
        </p:nvSpPr>
        <p:spPr>
          <a:xfrm>
            <a:off x="1660680" y="39783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3" name=""/>
          <p:cNvSpPr/>
          <p:nvPr/>
        </p:nvSpPr>
        <p:spPr>
          <a:xfrm>
            <a:off x="1660680" y="3978360"/>
            <a:ext cx="15840" cy="112680"/>
          </a:xfrm>
          <a:custGeom>
            <a:avLst/>
            <a:gdLst/>
            <a:ahLst/>
            <a:rect l="l" t="t" r="r" b="b"/>
            <a:pathLst>
              <a:path w="10" h="71">
                <a:moveTo>
                  <a:pt x="6" y="71"/>
                </a:moveTo>
                <a:lnTo>
                  <a:pt x="10" y="66"/>
                </a:lnTo>
                <a:lnTo>
                  <a:pt x="10" y="0"/>
                </a:lnTo>
                <a:lnTo>
                  <a:pt x="0" y="0"/>
                </a:lnTo>
                <a:lnTo>
                  <a:pt x="0" y="66"/>
                </a:lnTo>
                <a:lnTo>
                  <a:pt x="6" y="7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4" name=""/>
          <p:cNvSpPr/>
          <p:nvPr/>
        </p:nvSpPr>
        <p:spPr>
          <a:xfrm>
            <a:off x="1666800" y="407520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5" name=""/>
          <p:cNvSpPr/>
          <p:nvPr/>
        </p:nvSpPr>
        <p:spPr>
          <a:xfrm>
            <a:off x="1603440" y="4075200"/>
            <a:ext cx="68040" cy="139680"/>
          </a:xfrm>
          <a:custGeom>
            <a:avLst/>
            <a:gdLst/>
            <a:ahLst/>
            <a:rect l="l" t="t" r="r" b="b"/>
            <a:pathLst>
              <a:path w="43" h="88">
                <a:moveTo>
                  <a:pt x="9" y="81"/>
                </a:moveTo>
                <a:lnTo>
                  <a:pt x="7" y="88"/>
                </a:lnTo>
                <a:lnTo>
                  <a:pt x="10" y="86"/>
                </a:lnTo>
                <a:lnTo>
                  <a:pt x="12" y="84"/>
                </a:lnTo>
                <a:lnTo>
                  <a:pt x="13" y="82"/>
                </a:lnTo>
                <a:lnTo>
                  <a:pt x="16" y="79"/>
                </a:lnTo>
                <a:lnTo>
                  <a:pt x="18" y="74"/>
                </a:lnTo>
                <a:lnTo>
                  <a:pt x="20" y="68"/>
                </a:lnTo>
                <a:lnTo>
                  <a:pt x="23" y="62"/>
                </a:lnTo>
                <a:lnTo>
                  <a:pt x="25" y="56"/>
                </a:lnTo>
                <a:lnTo>
                  <a:pt x="26" y="49"/>
                </a:lnTo>
                <a:lnTo>
                  <a:pt x="27" y="42"/>
                </a:lnTo>
                <a:lnTo>
                  <a:pt x="29" y="36"/>
                </a:lnTo>
                <a:lnTo>
                  <a:pt x="31" y="30"/>
                </a:lnTo>
                <a:lnTo>
                  <a:pt x="32" y="24"/>
                </a:lnTo>
                <a:lnTo>
                  <a:pt x="34" y="19"/>
                </a:lnTo>
                <a:lnTo>
                  <a:pt x="35" y="17"/>
                </a:lnTo>
                <a:lnTo>
                  <a:pt x="37" y="16"/>
                </a:lnTo>
                <a:lnTo>
                  <a:pt x="38" y="14"/>
                </a:lnTo>
                <a:lnTo>
                  <a:pt x="39" y="12"/>
                </a:lnTo>
                <a:lnTo>
                  <a:pt x="39" y="11"/>
                </a:lnTo>
                <a:lnTo>
                  <a:pt x="41" y="10"/>
                </a:lnTo>
                <a:lnTo>
                  <a:pt x="42" y="9"/>
                </a:lnTo>
                <a:lnTo>
                  <a:pt x="43" y="9"/>
                </a:lnTo>
                <a:lnTo>
                  <a:pt x="40" y="0"/>
                </a:lnTo>
                <a:lnTo>
                  <a:pt x="38" y="1"/>
                </a:lnTo>
                <a:lnTo>
                  <a:pt x="35" y="2"/>
                </a:lnTo>
                <a:lnTo>
                  <a:pt x="32" y="3"/>
                </a:lnTo>
                <a:lnTo>
                  <a:pt x="31" y="6"/>
                </a:lnTo>
                <a:lnTo>
                  <a:pt x="29" y="8"/>
                </a:lnTo>
                <a:lnTo>
                  <a:pt x="27" y="10"/>
                </a:lnTo>
                <a:lnTo>
                  <a:pt x="26" y="13"/>
                </a:lnTo>
                <a:lnTo>
                  <a:pt x="25" y="16"/>
                </a:lnTo>
                <a:lnTo>
                  <a:pt x="23" y="21"/>
                </a:lnTo>
                <a:lnTo>
                  <a:pt x="20" y="27"/>
                </a:lnTo>
                <a:lnTo>
                  <a:pt x="19" y="34"/>
                </a:lnTo>
                <a:lnTo>
                  <a:pt x="18" y="40"/>
                </a:lnTo>
                <a:lnTo>
                  <a:pt x="16" y="47"/>
                </a:lnTo>
                <a:lnTo>
                  <a:pt x="14" y="53"/>
                </a:lnTo>
                <a:lnTo>
                  <a:pt x="12" y="59"/>
                </a:lnTo>
                <a:lnTo>
                  <a:pt x="11" y="65"/>
                </a:lnTo>
                <a:lnTo>
                  <a:pt x="8" y="71"/>
                </a:lnTo>
                <a:lnTo>
                  <a:pt x="6" y="75"/>
                </a:lnTo>
                <a:lnTo>
                  <a:pt x="5" y="76"/>
                </a:lnTo>
                <a:lnTo>
                  <a:pt x="4" y="78"/>
                </a:lnTo>
                <a:lnTo>
                  <a:pt x="3" y="79"/>
                </a:lnTo>
                <a:lnTo>
                  <a:pt x="1" y="80"/>
                </a:lnTo>
                <a:lnTo>
                  <a:pt x="0" y="87"/>
                </a:lnTo>
                <a:lnTo>
                  <a:pt x="9" y="8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6" name=""/>
          <p:cNvSpPr/>
          <p:nvPr/>
        </p:nvSpPr>
        <p:spPr>
          <a:xfrm>
            <a:off x="1603440" y="4205160"/>
            <a:ext cx="36360" cy="68400"/>
          </a:xfrm>
          <a:custGeom>
            <a:avLst/>
            <a:gdLst/>
            <a:ahLst/>
            <a:rect l="l" t="t" r="r" b="b"/>
            <a:pathLst>
              <a:path w="23" h="43">
                <a:moveTo>
                  <a:pt x="23" y="43"/>
                </a:moveTo>
                <a:lnTo>
                  <a:pt x="23" y="43"/>
                </a:lnTo>
                <a:lnTo>
                  <a:pt x="22" y="36"/>
                </a:lnTo>
                <a:lnTo>
                  <a:pt x="21" y="30"/>
                </a:lnTo>
                <a:lnTo>
                  <a:pt x="20" y="24"/>
                </a:lnTo>
                <a:lnTo>
                  <a:pt x="19" y="17"/>
                </a:lnTo>
                <a:lnTo>
                  <a:pt x="16" y="12"/>
                </a:lnTo>
                <a:lnTo>
                  <a:pt x="14" y="8"/>
                </a:lnTo>
                <a:lnTo>
                  <a:pt x="11" y="3"/>
                </a:lnTo>
                <a:lnTo>
                  <a:pt x="8" y="0"/>
                </a:lnTo>
                <a:lnTo>
                  <a:pt x="0" y="5"/>
                </a:lnTo>
                <a:lnTo>
                  <a:pt x="2" y="9"/>
                </a:lnTo>
                <a:lnTo>
                  <a:pt x="5" y="13"/>
                </a:lnTo>
                <a:lnTo>
                  <a:pt x="7" y="17"/>
                </a:lnTo>
                <a:lnTo>
                  <a:pt x="9" y="21"/>
                </a:lnTo>
                <a:lnTo>
                  <a:pt x="10" y="26"/>
                </a:lnTo>
                <a:lnTo>
                  <a:pt x="12" y="31"/>
                </a:lnTo>
                <a:lnTo>
                  <a:pt x="13" y="37"/>
                </a:lnTo>
                <a:lnTo>
                  <a:pt x="13" y="43"/>
                </a:lnTo>
                <a:lnTo>
                  <a:pt x="23" y="4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7" name=""/>
          <p:cNvSpPr/>
          <p:nvPr/>
        </p:nvSpPr>
        <p:spPr>
          <a:xfrm>
            <a:off x="1595520" y="4273560"/>
            <a:ext cx="44280" cy="69840"/>
          </a:xfrm>
          <a:custGeom>
            <a:avLst/>
            <a:gdLst/>
            <a:ahLst/>
            <a:rect l="l" t="t" r="r" b="b"/>
            <a:pathLst>
              <a:path w="28" h="44">
                <a:moveTo>
                  <a:pt x="9" y="44"/>
                </a:moveTo>
                <a:lnTo>
                  <a:pt x="10" y="41"/>
                </a:lnTo>
                <a:lnTo>
                  <a:pt x="10" y="38"/>
                </a:lnTo>
                <a:lnTo>
                  <a:pt x="11" y="34"/>
                </a:lnTo>
                <a:lnTo>
                  <a:pt x="11" y="32"/>
                </a:lnTo>
                <a:lnTo>
                  <a:pt x="12" y="31"/>
                </a:lnTo>
                <a:lnTo>
                  <a:pt x="13" y="29"/>
                </a:lnTo>
                <a:lnTo>
                  <a:pt x="14" y="28"/>
                </a:lnTo>
                <a:lnTo>
                  <a:pt x="15" y="27"/>
                </a:lnTo>
                <a:lnTo>
                  <a:pt x="17" y="26"/>
                </a:lnTo>
                <a:lnTo>
                  <a:pt x="19" y="25"/>
                </a:lnTo>
                <a:lnTo>
                  <a:pt x="21" y="22"/>
                </a:lnTo>
                <a:lnTo>
                  <a:pt x="22" y="20"/>
                </a:lnTo>
                <a:lnTo>
                  <a:pt x="24" y="18"/>
                </a:lnTo>
                <a:lnTo>
                  <a:pt x="26" y="14"/>
                </a:lnTo>
                <a:lnTo>
                  <a:pt x="27" y="10"/>
                </a:lnTo>
                <a:lnTo>
                  <a:pt x="27" y="6"/>
                </a:lnTo>
                <a:lnTo>
                  <a:pt x="28" y="0"/>
                </a:lnTo>
                <a:lnTo>
                  <a:pt x="17" y="0"/>
                </a:lnTo>
                <a:lnTo>
                  <a:pt x="17" y="5"/>
                </a:lnTo>
                <a:lnTo>
                  <a:pt x="17" y="8"/>
                </a:lnTo>
                <a:lnTo>
                  <a:pt x="16" y="11"/>
                </a:lnTo>
                <a:lnTo>
                  <a:pt x="15" y="13"/>
                </a:lnTo>
                <a:lnTo>
                  <a:pt x="15" y="14"/>
                </a:lnTo>
                <a:lnTo>
                  <a:pt x="13" y="16"/>
                </a:lnTo>
                <a:lnTo>
                  <a:pt x="12" y="17"/>
                </a:lnTo>
                <a:lnTo>
                  <a:pt x="10" y="18"/>
                </a:lnTo>
                <a:lnTo>
                  <a:pt x="9" y="20"/>
                </a:lnTo>
                <a:lnTo>
                  <a:pt x="7" y="21"/>
                </a:lnTo>
                <a:lnTo>
                  <a:pt x="5" y="23"/>
                </a:lnTo>
                <a:lnTo>
                  <a:pt x="3" y="26"/>
                </a:lnTo>
                <a:lnTo>
                  <a:pt x="1" y="28"/>
                </a:lnTo>
                <a:lnTo>
                  <a:pt x="1" y="32"/>
                </a:lnTo>
                <a:lnTo>
                  <a:pt x="0" y="37"/>
                </a:lnTo>
                <a:lnTo>
                  <a:pt x="0" y="41"/>
                </a:lnTo>
                <a:lnTo>
                  <a:pt x="1" y="39"/>
                </a:lnTo>
                <a:lnTo>
                  <a:pt x="9" y="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8" name=""/>
          <p:cNvSpPr/>
          <p:nvPr/>
        </p:nvSpPr>
        <p:spPr>
          <a:xfrm>
            <a:off x="1557360" y="4334040"/>
            <a:ext cx="54000" cy="52200"/>
          </a:xfrm>
          <a:custGeom>
            <a:avLst/>
            <a:gdLst/>
            <a:ahLst/>
            <a:rect l="l" t="t" r="r" b="b"/>
            <a:pathLst>
              <a:path w="34" h="33">
                <a:moveTo>
                  <a:pt x="10" y="33"/>
                </a:moveTo>
                <a:lnTo>
                  <a:pt x="10" y="33"/>
                </a:lnTo>
                <a:lnTo>
                  <a:pt x="10" y="32"/>
                </a:lnTo>
                <a:lnTo>
                  <a:pt x="10" y="31"/>
                </a:lnTo>
                <a:lnTo>
                  <a:pt x="10" y="30"/>
                </a:lnTo>
                <a:lnTo>
                  <a:pt x="11" y="30"/>
                </a:lnTo>
                <a:lnTo>
                  <a:pt x="12" y="29"/>
                </a:lnTo>
                <a:lnTo>
                  <a:pt x="15" y="26"/>
                </a:lnTo>
                <a:lnTo>
                  <a:pt x="18" y="23"/>
                </a:lnTo>
                <a:lnTo>
                  <a:pt x="22" y="19"/>
                </a:lnTo>
                <a:lnTo>
                  <a:pt x="25" y="16"/>
                </a:lnTo>
                <a:lnTo>
                  <a:pt x="29" y="13"/>
                </a:lnTo>
                <a:lnTo>
                  <a:pt x="31" y="9"/>
                </a:lnTo>
                <a:lnTo>
                  <a:pt x="34" y="5"/>
                </a:lnTo>
                <a:lnTo>
                  <a:pt x="25" y="0"/>
                </a:lnTo>
                <a:lnTo>
                  <a:pt x="22" y="3"/>
                </a:lnTo>
                <a:lnTo>
                  <a:pt x="20" y="7"/>
                </a:lnTo>
                <a:lnTo>
                  <a:pt x="17" y="9"/>
                </a:lnTo>
                <a:lnTo>
                  <a:pt x="15" y="12"/>
                </a:lnTo>
                <a:lnTo>
                  <a:pt x="11" y="16"/>
                </a:lnTo>
                <a:lnTo>
                  <a:pt x="8" y="18"/>
                </a:lnTo>
                <a:lnTo>
                  <a:pt x="5" y="21"/>
                </a:lnTo>
                <a:lnTo>
                  <a:pt x="2" y="24"/>
                </a:lnTo>
                <a:lnTo>
                  <a:pt x="2" y="26"/>
                </a:lnTo>
                <a:lnTo>
                  <a:pt x="1" y="29"/>
                </a:lnTo>
                <a:lnTo>
                  <a:pt x="0" y="30"/>
                </a:lnTo>
                <a:lnTo>
                  <a:pt x="0" y="33"/>
                </a:lnTo>
                <a:lnTo>
                  <a:pt x="10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59" name=""/>
          <p:cNvSpPr/>
          <p:nvPr/>
        </p:nvSpPr>
        <p:spPr>
          <a:xfrm>
            <a:off x="1557360" y="4386240"/>
            <a:ext cx="71280" cy="196920"/>
          </a:xfrm>
          <a:custGeom>
            <a:avLst/>
            <a:gdLst/>
            <a:ahLst/>
            <a:rect l="l" t="t" r="r" b="b"/>
            <a:pathLst>
              <a:path w="45" h="124">
                <a:moveTo>
                  <a:pt x="44" y="119"/>
                </a:moveTo>
                <a:lnTo>
                  <a:pt x="45" y="119"/>
                </a:lnTo>
                <a:lnTo>
                  <a:pt x="40" y="105"/>
                </a:lnTo>
                <a:lnTo>
                  <a:pt x="34" y="91"/>
                </a:lnTo>
                <a:lnTo>
                  <a:pt x="29" y="76"/>
                </a:lnTo>
                <a:lnTo>
                  <a:pt x="22" y="62"/>
                </a:lnTo>
                <a:lnTo>
                  <a:pt x="20" y="55"/>
                </a:lnTo>
                <a:lnTo>
                  <a:pt x="18" y="47"/>
                </a:lnTo>
                <a:lnTo>
                  <a:pt x="15" y="40"/>
                </a:lnTo>
                <a:lnTo>
                  <a:pt x="14" y="32"/>
                </a:lnTo>
                <a:lnTo>
                  <a:pt x="12" y="24"/>
                </a:lnTo>
                <a:lnTo>
                  <a:pt x="11" y="16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8"/>
                </a:lnTo>
                <a:lnTo>
                  <a:pt x="1" y="17"/>
                </a:lnTo>
                <a:lnTo>
                  <a:pt x="2" y="26"/>
                </a:lnTo>
                <a:lnTo>
                  <a:pt x="4" y="34"/>
                </a:lnTo>
                <a:lnTo>
                  <a:pt x="5" y="42"/>
                </a:lnTo>
                <a:lnTo>
                  <a:pt x="8" y="49"/>
                </a:lnTo>
                <a:lnTo>
                  <a:pt x="10" y="57"/>
                </a:lnTo>
                <a:lnTo>
                  <a:pt x="14" y="65"/>
                </a:lnTo>
                <a:lnTo>
                  <a:pt x="19" y="80"/>
                </a:lnTo>
                <a:lnTo>
                  <a:pt x="24" y="95"/>
                </a:lnTo>
                <a:lnTo>
                  <a:pt x="30" y="109"/>
                </a:lnTo>
                <a:lnTo>
                  <a:pt x="36" y="123"/>
                </a:lnTo>
                <a:lnTo>
                  <a:pt x="36" y="124"/>
                </a:lnTo>
                <a:lnTo>
                  <a:pt x="44" y="1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0" name=""/>
          <p:cNvSpPr/>
          <p:nvPr/>
        </p:nvSpPr>
        <p:spPr>
          <a:xfrm>
            <a:off x="1614600" y="4576680"/>
            <a:ext cx="2520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16" y="12"/>
                </a:moveTo>
                <a:lnTo>
                  <a:pt x="16" y="12"/>
                </a:lnTo>
                <a:lnTo>
                  <a:pt x="16" y="9"/>
                </a:lnTo>
                <a:lnTo>
                  <a:pt x="15" y="8"/>
                </a:lnTo>
                <a:lnTo>
                  <a:pt x="14" y="6"/>
                </a:lnTo>
                <a:lnTo>
                  <a:pt x="13" y="4"/>
                </a:lnTo>
                <a:lnTo>
                  <a:pt x="11" y="2"/>
                </a:lnTo>
                <a:lnTo>
                  <a:pt x="10" y="0"/>
                </a:lnTo>
                <a:lnTo>
                  <a:pt x="0" y="4"/>
                </a:lnTo>
                <a:lnTo>
                  <a:pt x="2" y="7"/>
                </a:lnTo>
                <a:lnTo>
                  <a:pt x="4" y="9"/>
                </a:lnTo>
                <a:lnTo>
                  <a:pt x="4" y="10"/>
                </a:lnTo>
                <a:lnTo>
                  <a:pt x="4" y="11"/>
                </a:lnTo>
                <a:lnTo>
                  <a:pt x="5" y="12"/>
                </a:lnTo>
                <a:lnTo>
                  <a:pt x="16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1" name=""/>
          <p:cNvSpPr/>
          <p:nvPr/>
        </p:nvSpPr>
        <p:spPr>
          <a:xfrm>
            <a:off x="1576440" y="4595760"/>
            <a:ext cx="63360" cy="34920"/>
          </a:xfrm>
          <a:custGeom>
            <a:avLst/>
            <a:gdLst/>
            <a:ahLst/>
            <a:rect l="l" t="t" r="r" b="b"/>
            <a:pathLst>
              <a:path w="40" h="22">
                <a:moveTo>
                  <a:pt x="10" y="22"/>
                </a:moveTo>
                <a:lnTo>
                  <a:pt x="10" y="21"/>
                </a:lnTo>
                <a:lnTo>
                  <a:pt x="11" y="21"/>
                </a:lnTo>
                <a:lnTo>
                  <a:pt x="12" y="20"/>
                </a:lnTo>
                <a:lnTo>
                  <a:pt x="14" y="19"/>
                </a:lnTo>
                <a:lnTo>
                  <a:pt x="18" y="18"/>
                </a:lnTo>
                <a:lnTo>
                  <a:pt x="23" y="16"/>
                </a:lnTo>
                <a:lnTo>
                  <a:pt x="26" y="15"/>
                </a:lnTo>
                <a:lnTo>
                  <a:pt x="28" y="14"/>
                </a:lnTo>
                <a:lnTo>
                  <a:pt x="31" y="12"/>
                </a:lnTo>
                <a:lnTo>
                  <a:pt x="34" y="11"/>
                </a:lnTo>
                <a:lnTo>
                  <a:pt x="35" y="9"/>
                </a:lnTo>
                <a:lnTo>
                  <a:pt x="38" y="6"/>
                </a:lnTo>
                <a:lnTo>
                  <a:pt x="39" y="3"/>
                </a:lnTo>
                <a:lnTo>
                  <a:pt x="40" y="0"/>
                </a:lnTo>
                <a:lnTo>
                  <a:pt x="29" y="0"/>
                </a:lnTo>
                <a:lnTo>
                  <a:pt x="29" y="1"/>
                </a:lnTo>
                <a:lnTo>
                  <a:pt x="28" y="1"/>
                </a:lnTo>
                <a:lnTo>
                  <a:pt x="28" y="2"/>
                </a:lnTo>
                <a:lnTo>
                  <a:pt x="27" y="3"/>
                </a:lnTo>
                <a:lnTo>
                  <a:pt x="26" y="3"/>
                </a:lnTo>
                <a:lnTo>
                  <a:pt x="24" y="4"/>
                </a:lnTo>
                <a:lnTo>
                  <a:pt x="21" y="6"/>
                </a:lnTo>
                <a:lnTo>
                  <a:pt x="20" y="7"/>
                </a:lnTo>
                <a:lnTo>
                  <a:pt x="14" y="8"/>
                </a:lnTo>
                <a:lnTo>
                  <a:pt x="9" y="10"/>
                </a:lnTo>
                <a:lnTo>
                  <a:pt x="7" y="11"/>
                </a:lnTo>
                <a:lnTo>
                  <a:pt x="5" y="12"/>
                </a:lnTo>
                <a:lnTo>
                  <a:pt x="2" y="14"/>
                </a:lnTo>
                <a:lnTo>
                  <a:pt x="0" y="17"/>
                </a:lnTo>
                <a:lnTo>
                  <a:pt x="1" y="16"/>
                </a:lnTo>
                <a:lnTo>
                  <a:pt x="10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2" name=""/>
          <p:cNvSpPr/>
          <p:nvPr/>
        </p:nvSpPr>
        <p:spPr>
          <a:xfrm>
            <a:off x="1573200" y="4619520"/>
            <a:ext cx="19080" cy="41400"/>
          </a:xfrm>
          <a:custGeom>
            <a:avLst/>
            <a:gdLst/>
            <a:ahLst/>
            <a:rect l="l" t="t" r="r" b="b"/>
            <a:pathLst>
              <a:path w="12" h="26">
                <a:moveTo>
                  <a:pt x="11" y="26"/>
                </a:moveTo>
                <a:lnTo>
                  <a:pt x="11" y="26"/>
                </a:lnTo>
                <a:lnTo>
                  <a:pt x="10" y="19"/>
                </a:lnTo>
                <a:lnTo>
                  <a:pt x="10" y="13"/>
                </a:lnTo>
                <a:lnTo>
                  <a:pt x="10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1" y="20"/>
                </a:lnTo>
                <a:lnTo>
                  <a:pt x="1" y="26"/>
                </a:lnTo>
                <a:lnTo>
                  <a:pt x="11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3" name=""/>
          <p:cNvSpPr/>
          <p:nvPr/>
        </p:nvSpPr>
        <p:spPr>
          <a:xfrm>
            <a:off x="1546200" y="4660920"/>
            <a:ext cx="44640" cy="109440"/>
          </a:xfrm>
          <a:custGeom>
            <a:avLst/>
            <a:gdLst/>
            <a:ahLst/>
            <a:rect l="l" t="t" r="r" b="b"/>
            <a:pathLst>
              <a:path w="28" h="69">
                <a:moveTo>
                  <a:pt x="10" y="69"/>
                </a:moveTo>
                <a:lnTo>
                  <a:pt x="10" y="69"/>
                </a:lnTo>
                <a:lnTo>
                  <a:pt x="10" y="66"/>
                </a:lnTo>
                <a:lnTo>
                  <a:pt x="11" y="62"/>
                </a:lnTo>
                <a:lnTo>
                  <a:pt x="11" y="59"/>
                </a:lnTo>
                <a:lnTo>
                  <a:pt x="12" y="55"/>
                </a:lnTo>
                <a:lnTo>
                  <a:pt x="15" y="48"/>
                </a:lnTo>
                <a:lnTo>
                  <a:pt x="18" y="39"/>
                </a:lnTo>
                <a:lnTo>
                  <a:pt x="22" y="29"/>
                </a:lnTo>
                <a:lnTo>
                  <a:pt x="24" y="20"/>
                </a:lnTo>
                <a:lnTo>
                  <a:pt x="26" y="14"/>
                </a:lnTo>
                <a:lnTo>
                  <a:pt x="27" y="10"/>
                </a:lnTo>
                <a:lnTo>
                  <a:pt x="28" y="5"/>
                </a:lnTo>
                <a:lnTo>
                  <a:pt x="28" y="0"/>
                </a:lnTo>
                <a:lnTo>
                  <a:pt x="17" y="0"/>
                </a:lnTo>
                <a:lnTo>
                  <a:pt x="17" y="4"/>
                </a:lnTo>
                <a:lnTo>
                  <a:pt x="16" y="8"/>
                </a:lnTo>
                <a:lnTo>
                  <a:pt x="15" y="13"/>
                </a:lnTo>
                <a:lnTo>
                  <a:pt x="15" y="17"/>
                </a:lnTo>
                <a:lnTo>
                  <a:pt x="12" y="27"/>
                </a:lnTo>
                <a:lnTo>
                  <a:pt x="9" y="35"/>
                </a:lnTo>
                <a:lnTo>
                  <a:pt x="6" y="44"/>
                </a:lnTo>
                <a:lnTo>
                  <a:pt x="2" y="53"/>
                </a:lnTo>
                <a:lnTo>
                  <a:pt x="2" y="56"/>
                </a:lnTo>
                <a:lnTo>
                  <a:pt x="1" y="61"/>
                </a:lnTo>
                <a:lnTo>
                  <a:pt x="0" y="64"/>
                </a:lnTo>
                <a:lnTo>
                  <a:pt x="0" y="69"/>
                </a:lnTo>
                <a:lnTo>
                  <a:pt x="10" y="6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4" name=""/>
          <p:cNvSpPr/>
          <p:nvPr/>
        </p:nvSpPr>
        <p:spPr>
          <a:xfrm>
            <a:off x="1546200" y="4770360"/>
            <a:ext cx="33480" cy="34920"/>
          </a:xfrm>
          <a:custGeom>
            <a:avLst/>
            <a:gdLst/>
            <a:ahLst/>
            <a:rect l="l" t="t" r="r" b="b"/>
            <a:pathLst>
              <a:path w="21" h="22">
                <a:moveTo>
                  <a:pt x="21" y="22"/>
                </a:moveTo>
                <a:lnTo>
                  <a:pt x="21" y="22"/>
                </a:lnTo>
                <a:lnTo>
                  <a:pt x="21" y="19"/>
                </a:lnTo>
                <a:lnTo>
                  <a:pt x="20" y="18"/>
                </a:lnTo>
                <a:lnTo>
                  <a:pt x="19" y="15"/>
                </a:lnTo>
                <a:lnTo>
                  <a:pt x="18" y="13"/>
                </a:lnTo>
                <a:lnTo>
                  <a:pt x="16" y="10"/>
                </a:lnTo>
                <a:lnTo>
                  <a:pt x="15" y="7"/>
                </a:lnTo>
                <a:lnTo>
                  <a:pt x="12" y="4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2" y="6"/>
                </a:lnTo>
                <a:lnTo>
                  <a:pt x="2" y="7"/>
                </a:lnTo>
                <a:lnTo>
                  <a:pt x="4" y="11"/>
                </a:lnTo>
                <a:lnTo>
                  <a:pt x="6" y="13"/>
                </a:lnTo>
                <a:lnTo>
                  <a:pt x="8" y="15"/>
                </a:lnTo>
                <a:lnTo>
                  <a:pt x="9" y="18"/>
                </a:lnTo>
                <a:lnTo>
                  <a:pt x="9" y="18"/>
                </a:lnTo>
                <a:lnTo>
                  <a:pt x="10" y="20"/>
                </a:lnTo>
                <a:lnTo>
                  <a:pt x="10" y="21"/>
                </a:lnTo>
                <a:lnTo>
                  <a:pt x="10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5" name=""/>
          <p:cNvSpPr/>
          <p:nvPr/>
        </p:nvSpPr>
        <p:spPr>
          <a:xfrm>
            <a:off x="1554120" y="4805280"/>
            <a:ext cx="25560" cy="50760"/>
          </a:xfrm>
          <a:custGeom>
            <a:avLst/>
            <a:gdLst/>
            <a:ahLst/>
            <a:rect l="l" t="t" r="r" b="b"/>
            <a:pathLst>
              <a:path w="16" h="32">
                <a:moveTo>
                  <a:pt x="10" y="32"/>
                </a:moveTo>
                <a:lnTo>
                  <a:pt x="10" y="32"/>
                </a:lnTo>
                <a:lnTo>
                  <a:pt x="10" y="29"/>
                </a:lnTo>
                <a:lnTo>
                  <a:pt x="11" y="24"/>
                </a:lnTo>
                <a:lnTo>
                  <a:pt x="12" y="21"/>
                </a:lnTo>
                <a:lnTo>
                  <a:pt x="13" y="17"/>
                </a:lnTo>
                <a:lnTo>
                  <a:pt x="14" y="14"/>
                </a:lnTo>
                <a:lnTo>
                  <a:pt x="15" y="10"/>
                </a:lnTo>
                <a:lnTo>
                  <a:pt x="16" y="5"/>
                </a:lnTo>
                <a:lnTo>
                  <a:pt x="16" y="0"/>
                </a:lnTo>
                <a:lnTo>
                  <a:pt x="5" y="0"/>
                </a:lnTo>
                <a:lnTo>
                  <a:pt x="5" y="4"/>
                </a:lnTo>
                <a:lnTo>
                  <a:pt x="4" y="8"/>
                </a:lnTo>
                <a:lnTo>
                  <a:pt x="4" y="11"/>
                </a:lnTo>
                <a:lnTo>
                  <a:pt x="3" y="15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2"/>
                </a:lnTo>
                <a:lnTo>
                  <a:pt x="10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6" name=""/>
          <p:cNvSpPr/>
          <p:nvPr/>
        </p:nvSpPr>
        <p:spPr>
          <a:xfrm>
            <a:off x="1554120" y="4856040"/>
            <a:ext cx="49320" cy="128880"/>
          </a:xfrm>
          <a:custGeom>
            <a:avLst/>
            <a:gdLst/>
            <a:ahLst/>
            <a:rect l="l" t="t" r="r" b="b"/>
            <a:pathLst>
              <a:path w="31" h="81">
                <a:moveTo>
                  <a:pt x="31" y="81"/>
                </a:moveTo>
                <a:lnTo>
                  <a:pt x="31" y="81"/>
                </a:lnTo>
                <a:lnTo>
                  <a:pt x="31" y="76"/>
                </a:lnTo>
                <a:lnTo>
                  <a:pt x="30" y="71"/>
                </a:lnTo>
                <a:lnTo>
                  <a:pt x="29" y="67"/>
                </a:lnTo>
                <a:lnTo>
                  <a:pt x="27" y="62"/>
                </a:lnTo>
                <a:lnTo>
                  <a:pt x="24" y="53"/>
                </a:lnTo>
                <a:lnTo>
                  <a:pt x="20" y="43"/>
                </a:lnTo>
                <a:lnTo>
                  <a:pt x="18" y="38"/>
                </a:lnTo>
                <a:lnTo>
                  <a:pt x="17" y="33"/>
                </a:lnTo>
                <a:lnTo>
                  <a:pt x="15" y="28"/>
                </a:lnTo>
                <a:lnTo>
                  <a:pt x="13" y="22"/>
                </a:lnTo>
                <a:lnTo>
                  <a:pt x="12" y="17"/>
                </a:lnTo>
                <a:lnTo>
                  <a:pt x="11" y="11"/>
                </a:lnTo>
                <a:lnTo>
                  <a:pt x="10" y="6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2" y="13"/>
                </a:lnTo>
                <a:lnTo>
                  <a:pt x="2" y="19"/>
                </a:lnTo>
                <a:lnTo>
                  <a:pt x="4" y="25"/>
                </a:lnTo>
                <a:lnTo>
                  <a:pt x="5" y="30"/>
                </a:lnTo>
                <a:lnTo>
                  <a:pt x="7" y="36"/>
                </a:lnTo>
                <a:lnTo>
                  <a:pt x="9" y="41"/>
                </a:lnTo>
                <a:lnTo>
                  <a:pt x="10" y="46"/>
                </a:lnTo>
                <a:lnTo>
                  <a:pt x="15" y="57"/>
                </a:lnTo>
                <a:lnTo>
                  <a:pt x="17" y="65"/>
                </a:lnTo>
                <a:lnTo>
                  <a:pt x="19" y="70"/>
                </a:lnTo>
                <a:lnTo>
                  <a:pt x="20" y="73"/>
                </a:lnTo>
                <a:lnTo>
                  <a:pt x="20" y="78"/>
                </a:lnTo>
                <a:lnTo>
                  <a:pt x="21" y="81"/>
                </a:lnTo>
                <a:lnTo>
                  <a:pt x="31" y="8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7" name=""/>
          <p:cNvSpPr/>
          <p:nvPr/>
        </p:nvSpPr>
        <p:spPr>
          <a:xfrm>
            <a:off x="1562040" y="4984920"/>
            <a:ext cx="41400" cy="31680"/>
          </a:xfrm>
          <a:custGeom>
            <a:avLst/>
            <a:gdLst/>
            <a:ahLst/>
            <a:rect l="l" t="t" r="r" b="b"/>
            <a:pathLst>
              <a:path w="26" h="20">
                <a:moveTo>
                  <a:pt x="9" y="14"/>
                </a:moveTo>
                <a:lnTo>
                  <a:pt x="5" y="20"/>
                </a:lnTo>
                <a:lnTo>
                  <a:pt x="8" y="20"/>
                </a:lnTo>
                <a:lnTo>
                  <a:pt x="11" y="19"/>
                </a:lnTo>
                <a:lnTo>
                  <a:pt x="15" y="18"/>
                </a:lnTo>
                <a:lnTo>
                  <a:pt x="18" y="16"/>
                </a:lnTo>
                <a:lnTo>
                  <a:pt x="20" y="15"/>
                </a:lnTo>
                <a:lnTo>
                  <a:pt x="21" y="13"/>
                </a:lnTo>
                <a:lnTo>
                  <a:pt x="23" y="12"/>
                </a:lnTo>
                <a:lnTo>
                  <a:pt x="24" y="10"/>
                </a:lnTo>
                <a:lnTo>
                  <a:pt x="25" y="7"/>
                </a:lnTo>
                <a:lnTo>
                  <a:pt x="25" y="5"/>
                </a:lnTo>
                <a:lnTo>
                  <a:pt x="26" y="2"/>
                </a:lnTo>
                <a:lnTo>
                  <a:pt x="26" y="0"/>
                </a:lnTo>
                <a:lnTo>
                  <a:pt x="16" y="0"/>
                </a:lnTo>
                <a:lnTo>
                  <a:pt x="16" y="1"/>
                </a:lnTo>
                <a:lnTo>
                  <a:pt x="16" y="3"/>
                </a:lnTo>
                <a:lnTo>
                  <a:pt x="16" y="4"/>
                </a:lnTo>
                <a:lnTo>
                  <a:pt x="15" y="6"/>
                </a:lnTo>
                <a:lnTo>
                  <a:pt x="15" y="7"/>
                </a:lnTo>
                <a:lnTo>
                  <a:pt x="14" y="7"/>
                </a:lnTo>
                <a:lnTo>
                  <a:pt x="13" y="7"/>
                </a:lnTo>
                <a:lnTo>
                  <a:pt x="11" y="8"/>
                </a:lnTo>
                <a:lnTo>
                  <a:pt x="9" y="9"/>
                </a:lnTo>
                <a:lnTo>
                  <a:pt x="7" y="10"/>
                </a:lnTo>
                <a:lnTo>
                  <a:pt x="5" y="10"/>
                </a:lnTo>
                <a:lnTo>
                  <a:pt x="0" y="14"/>
                </a:lnTo>
                <a:lnTo>
                  <a:pt x="9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8" name=""/>
          <p:cNvSpPr/>
          <p:nvPr/>
        </p:nvSpPr>
        <p:spPr>
          <a:xfrm>
            <a:off x="1562040" y="5008680"/>
            <a:ext cx="6480" cy="1440"/>
          </a:xfrm>
          <a:custGeom>
            <a:avLst/>
            <a:gdLst/>
            <a:ahLst/>
            <a:rect l="l" t="t" r="r" b="b"/>
            <a:pathLst>
              <a:path w="4" h="0">
                <a:moveTo>
                  <a:pt x="0" y="0"/>
                </a:move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69" name=""/>
          <p:cNvSpPr/>
          <p:nvPr/>
        </p:nvSpPr>
        <p:spPr>
          <a:xfrm>
            <a:off x="1562040" y="5008680"/>
            <a:ext cx="14400" cy="31680"/>
          </a:xfrm>
          <a:custGeom>
            <a:avLst/>
            <a:gdLst/>
            <a:ahLst/>
            <a:rect l="l" t="t" r="r" b="b"/>
            <a:pathLst>
              <a:path w="9" h="20">
                <a:moveTo>
                  <a:pt x="0" y="20"/>
                </a:moveTo>
                <a:lnTo>
                  <a:pt x="9" y="18"/>
                </a:lnTo>
                <a:lnTo>
                  <a:pt x="9" y="0"/>
                </a:lnTo>
                <a:lnTo>
                  <a:pt x="0" y="0"/>
                </a:lnTo>
                <a:lnTo>
                  <a:pt x="0" y="18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0" name=""/>
          <p:cNvSpPr/>
          <p:nvPr/>
        </p:nvSpPr>
        <p:spPr>
          <a:xfrm>
            <a:off x="1562040" y="5037120"/>
            <a:ext cx="648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0" y="2"/>
                </a:move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1" name=""/>
          <p:cNvSpPr/>
          <p:nvPr/>
        </p:nvSpPr>
        <p:spPr>
          <a:xfrm>
            <a:off x="1562040" y="5035680"/>
            <a:ext cx="55800" cy="88920"/>
          </a:xfrm>
          <a:custGeom>
            <a:avLst/>
            <a:gdLst/>
            <a:ahLst/>
            <a:rect l="l" t="t" r="r" b="b"/>
            <a:pathLst>
              <a:path w="35" h="56">
                <a:moveTo>
                  <a:pt x="35" y="51"/>
                </a:moveTo>
                <a:lnTo>
                  <a:pt x="31" y="46"/>
                </a:lnTo>
                <a:lnTo>
                  <a:pt x="27" y="45"/>
                </a:lnTo>
                <a:lnTo>
                  <a:pt x="24" y="44"/>
                </a:lnTo>
                <a:lnTo>
                  <a:pt x="22" y="43"/>
                </a:lnTo>
                <a:lnTo>
                  <a:pt x="19" y="41"/>
                </a:lnTo>
                <a:lnTo>
                  <a:pt x="19" y="39"/>
                </a:lnTo>
                <a:lnTo>
                  <a:pt x="17" y="38"/>
                </a:lnTo>
                <a:lnTo>
                  <a:pt x="17" y="35"/>
                </a:lnTo>
                <a:lnTo>
                  <a:pt x="16" y="32"/>
                </a:lnTo>
                <a:lnTo>
                  <a:pt x="15" y="25"/>
                </a:lnTo>
                <a:lnTo>
                  <a:pt x="14" y="18"/>
                </a:lnTo>
                <a:lnTo>
                  <a:pt x="13" y="13"/>
                </a:lnTo>
                <a:lnTo>
                  <a:pt x="12" y="10"/>
                </a:lnTo>
                <a:lnTo>
                  <a:pt x="11" y="4"/>
                </a:lnTo>
                <a:lnTo>
                  <a:pt x="9" y="0"/>
                </a:lnTo>
                <a:lnTo>
                  <a:pt x="0" y="3"/>
                </a:lnTo>
                <a:lnTo>
                  <a:pt x="2" y="7"/>
                </a:lnTo>
                <a:lnTo>
                  <a:pt x="3" y="11"/>
                </a:lnTo>
                <a:lnTo>
                  <a:pt x="3" y="16"/>
                </a:lnTo>
                <a:lnTo>
                  <a:pt x="4" y="19"/>
                </a:lnTo>
                <a:lnTo>
                  <a:pt x="5" y="27"/>
                </a:lnTo>
                <a:lnTo>
                  <a:pt x="7" y="34"/>
                </a:lnTo>
                <a:lnTo>
                  <a:pt x="8" y="38"/>
                </a:lnTo>
                <a:lnTo>
                  <a:pt x="9" y="42"/>
                </a:lnTo>
                <a:lnTo>
                  <a:pt x="10" y="45"/>
                </a:lnTo>
                <a:lnTo>
                  <a:pt x="13" y="48"/>
                </a:lnTo>
                <a:lnTo>
                  <a:pt x="16" y="51"/>
                </a:lnTo>
                <a:lnTo>
                  <a:pt x="19" y="53"/>
                </a:lnTo>
                <a:lnTo>
                  <a:pt x="24" y="55"/>
                </a:lnTo>
                <a:lnTo>
                  <a:pt x="29" y="56"/>
                </a:lnTo>
                <a:lnTo>
                  <a:pt x="25" y="51"/>
                </a:lnTo>
                <a:lnTo>
                  <a:pt x="35" y="5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2" name=""/>
          <p:cNvSpPr/>
          <p:nvPr/>
        </p:nvSpPr>
        <p:spPr>
          <a:xfrm>
            <a:off x="1603440" y="5114880"/>
            <a:ext cx="25200" cy="49320"/>
          </a:xfrm>
          <a:custGeom>
            <a:avLst/>
            <a:gdLst/>
            <a:ahLst/>
            <a:rect l="l" t="t" r="r" b="b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6" y="26"/>
                </a:lnTo>
                <a:lnTo>
                  <a:pt x="14" y="21"/>
                </a:lnTo>
                <a:lnTo>
                  <a:pt x="14" y="18"/>
                </a:lnTo>
                <a:lnTo>
                  <a:pt x="13" y="14"/>
                </a:lnTo>
                <a:lnTo>
                  <a:pt x="11" y="11"/>
                </a:lnTo>
                <a:lnTo>
                  <a:pt x="10" y="7"/>
                </a:lnTo>
                <a:lnTo>
                  <a:pt x="10" y="4"/>
                </a:lnTo>
                <a:lnTo>
                  <a:pt x="9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2" y="14"/>
                </a:lnTo>
                <a:lnTo>
                  <a:pt x="3" y="17"/>
                </a:lnTo>
                <a:lnTo>
                  <a:pt x="5" y="21"/>
                </a:lnTo>
                <a:lnTo>
                  <a:pt x="6" y="24"/>
                </a:lnTo>
                <a:lnTo>
                  <a:pt x="6" y="27"/>
                </a:lnTo>
                <a:lnTo>
                  <a:pt x="6" y="31"/>
                </a:lnTo>
                <a:lnTo>
                  <a:pt x="16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3" name=""/>
          <p:cNvSpPr/>
          <p:nvPr/>
        </p:nvSpPr>
        <p:spPr>
          <a:xfrm>
            <a:off x="1611360" y="5164200"/>
            <a:ext cx="17280" cy="92160"/>
          </a:xfrm>
          <a:custGeom>
            <a:avLst/>
            <a:gdLst/>
            <a:ahLst/>
            <a:rect l="l" t="t" r="r" b="b"/>
            <a:pathLst>
              <a:path w="11" h="58">
                <a:moveTo>
                  <a:pt x="6" y="48"/>
                </a:moveTo>
                <a:lnTo>
                  <a:pt x="11" y="53"/>
                </a:lnTo>
                <a:lnTo>
                  <a:pt x="10" y="45"/>
                </a:lnTo>
                <a:lnTo>
                  <a:pt x="10" y="38"/>
                </a:lnTo>
                <a:lnTo>
                  <a:pt x="10" y="32"/>
                </a:lnTo>
                <a:lnTo>
                  <a:pt x="10" y="26"/>
                </a:lnTo>
                <a:lnTo>
                  <a:pt x="11" y="19"/>
                </a:lnTo>
                <a:lnTo>
                  <a:pt x="11" y="13"/>
                </a:lnTo>
                <a:lnTo>
                  <a:pt x="11" y="7"/>
                </a:lnTo>
                <a:lnTo>
                  <a:pt x="11" y="0"/>
                </a:lnTo>
                <a:lnTo>
                  <a:pt x="1" y="0"/>
                </a:lnTo>
                <a:lnTo>
                  <a:pt x="1" y="7"/>
                </a:lnTo>
                <a:lnTo>
                  <a:pt x="1" y="13"/>
                </a:lnTo>
                <a:lnTo>
                  <a:pt x="0" y="19"/>
                </a:lnTo>
                <a:lnTo>
                  <a:pt x="0" y="26"/>
                </a:lnTo>
                <a:lnTo>
                  <a:pt x="0" y="32"/>
                </a:lnTo>
                <a:lnTo>
                  <a:pt x="0" y="39"/>
                </a:lnTo>
                <a:lnTo>
                  <a:pt x="0" y="46"/>
                </a:lnTo>
                <a:lnTo>
                  <a:pt x="1" y="54"/>
                </a:lnTo>
                <a:lnTo>
                  <a:pt x="6" y="58"/>
                </a:lnTo>
                <a:lnTo>
                  <a:pt x="6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4" name=""/>
          <p:cNvSpPr/>
          <p:nvPr/>
        </p:nvSpPr>
        <p:spPr>
          <a:xfrm>
            <a:off x="1620720" y="524664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5" name=""/>
          <p:cNvSpPr/>
          <p:nvPr/>
        </p:nvSpPr>
        <p:spPr>
          <a:xfrm>
            <a:off x="1620720" y="5238720"/>
            <a:ext cx="63720" cy="17640"/>
          </a:xfrm>
          <a:custGeom>
            <a:avLst/>
            <a:gdLst/>
            <a:ahLst/>
            <a:rect l="l" t="t" r="r" b="b"/>
            <a:pathLst>
              <a:path w="40" h="11">
                <a:moveTo>
                  <a:pt x="40" y="5"/>
                </a:moveTo>
                <a:lnTo>
                  <a:pt x="35" y="0"/>
                </a:lnTo>
                <a:lnTo>
                  <a:pt x="0" y="0"/>
                </a:lnTo>
                <a:lnTo>
                  <a:pt x="0" y="11"/>
                </a:lnTo>
                <a:lnTo>
                  <a:pt x="35" y="11"/>
                </a:lnTo>
                <a:lnTo>
                  <a:pt x="4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6" name=""/>
          <p:cNvSpPr/>
          <p:nvPr/>
        </p:nvSpPr>
        <p:spPr>
          <a:xfrm>
            <a:off x="1670040" y="5246640"/>
            <a:ext cx="6480" cy="1800"/>
          </a:xfrm>
          <a:custGeom>
            <a:avLst/>
            <a:gdLst/>
            <a:ahLst/>
            <a:rect l="l" t="t" r="r" b="b"/>
            <a:pathLst>
              <a:path w="4" h="1">
                <a:moveTo>
                  <a:pt x="0" y="1"/>
                </a:move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7" name=""/>
          <p:cNvSpPr/>
          <p:nvPr/>
        </p:nvSpPr>
        <p:spPr>
          <a:xfrm>
            <a:off x="1665360" y="5246640"/>
            <a:ext cx="20520" cy="57240"/>
          </a:xfrm>
          <a:custGeom>
            <a:avLst/>
            <a:gdLst/>
            <a:ahLst/>
            <a:rect l="l" t="t" r="r" b="b"/>
            <a:pathLst>
              <a:path w="13" h="36">
                <a:moveTo>
                  <a:pt x="7" y="36"/>
                </a:moveTo>
                <a:lnTo>
                  <a:pt x="11" y="29"/>
                </a:lnTo>
                <a:lnTo>
                  <a:pt x="10" y="27"/>
                </a:lnTo>
                <a:lnTo>
                  <a:pt x="10" y="26"/>
                </a:lnTo>
                <a:lnTo>
                  <a:pt x="9" y="25"/>
                </a:lnTo>
                <a:lnTo>
                  <a:pt x="9" y="24"/>
                </a:lnTo>
                <a:lnTo>
                  <a:pt x="9" y="22"/>
                </a:lnTo>
                <a:lnTo>
                  <a:pt x="11" y="19"/>
                </a:lnTo>
                <a:lnTo>
                  <a:pt x="11" y="15"/>
                </a:lnTo>
                <a:lnTo>
                  <a:pt x="12" y="11"/>
                </a:lnTo>
                <a:lnTo>
                  <a:pt x="13" y="9"/>
                </a:lnTo>
                <a:lnTo>
                  <a:pt x="13" y="6"/>
                </a:lnTo>
                <a:lnTo>
                  <a:pt x="12" y="2"/>
                </a:lnTo>
                <a:lnTo>
                  <a:pt x="12" y="0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  <a:lnTo>
                  <a:pt x="3" y="8"/>
                </a:lnTo>
                <a:lnTo>
                  <a:pt x="3" y="9"/>
                </a:lnTo>
                <a:lnTo>
                  <a:pt x="2" y="13"/>
                </a:lnTo>
                <a:lnTo>
                  <a:pt x="1" y="16"/>
                </a:lnTo>
                <a:lnTo>
                  <a:pt x="0" y="20"/>
                </a:lnTo>
                <a:lnTo>
                  <a:pt x="0" y="24"/>
                </a:lnTo>
                <a:lnTo>
                  <a:pt x="0" y="27"/>
                </a:lnTo>
                <a:lnTo>
                  <a:pt x="1" y="29"/>
                </a:lnTo>
                <a:lnTo>
                  <a:pt x="2" y="32"/>
                </a:lnTo>
                <a:lnTo>
                  <a:pt x="3" y="34"/>
                </a:lnTo>
                <a:lnTo>
                  <a:pt x="7" y="26"/>
                </a:lnTo>
                <a:lnTo>
                  <a:pt x="7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8" name=""/>
          <p:cNvSpPr/>
          <p:nvPr/>
        </p:nvSpPr>
        <p:spPr>
          <a:xfrm>
            <a:off x="1596960" y="5288040"/>
            <a:ext cx="81000" cy="17280"/>
          </a:xfrm>
          <a:custGeom>
            <a:avLst/>
            <a:gdLst/>
            <a:ahLst/>
            <a:rect l="l" t="t" r="r" b="b"/>
            <a:pathLst>
              <a:path w="51" h="11">
                <a:moveTo>
                  <a:pt x="9" y="4"/>
                </a:moveTo>
                <a:lnTo>
                  <a:pt x="5" y="11"/>
                </a:lnTo>
                <a:lnTo>
                  <a:pt x="18" y="10"/>
                </a:lnTo>
                <a:lnTo>
                  <a:pt x="28" y="10"/>
                </a:lnTo>
                <a:lnTo>
                  <a:pt x="39" y="10"/>
                </a:lnTo>
                <a:lnTo>
                  <a:pt x="51" y="10"/>
                </a:lnTo>
                <a:lnTo>
                  <a:pt x="51" y="0"/>
                </a:lnTo>
                <a:lnTo>
                  <a:pt x="39" y="0"/>
                </a:lnTo>
                <a:lnTo>
                  <a:pt x="28" y="0"/>
                </a:lnTo>
                <a:lnTo>
                  <a:pt x="17" y="1"/>
                </a:lnTo>
                <a:lnTo>
                  <a:pt x="4" y="2"/>
                </a:lnTo>
                <a:lnTo>
                  <a:pt x="0" y="10"/>
                </a:lnTo>
                <a:lnTo>
                  <a:pt x="9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79" name=""/>
          <p:cNvSpPr/>
          <p:nvPr/>
        </p:nvSpPr>
        <p:spPr>
          <a:xfrm>
            <a:off x="1596960" y="5294160"/>
            <a:ext cx="71640" cy="32040"/>
          </a:xfrm>
          <a:custGeom>
            <a:avLst/>
            <a:gdLst/>
            <a:ahLst/>
            <a:rect l="l" t="t" r="r" b="b"/>
            <a:pathLst>
              <a:path w="45" h="20">
                <a:moveTo>
                  <a:pt x="45" y="12"/>
                </a:moveTo>
                <a:lnTo>
                  <a:pt x="45" y="12"/>
                </a:lnTo>
                <a:lnTo>
                  <a:pt x="42" y="10"/>
                </a:lnTo>
                <a:lnTo>
                  <a:pt x="39" y="9"/>
                </a:lnTo>
                <a:lnTo>
                  <a:pt x="36" y="9"/>
                </a:lnTo>
                <a:lnTo>
                  <a:pt x="33" y="8"/>
                </a:lnTo>
                <a:lnTo>
                  <a:pt x="28" y="7"/>
                </a:lnTo>
                <a:lnTo>
                  <a:pt x="23" y="6"/>
                </a:lnTo>
                <a:lnTo>
                  <a:pt x="21" y="6"/>
                </a:lnTo>
                <a:lnTo>
                  <a:pt x="18" y="5"/>
                </a:lnTo>
                <a:lnTo>
                  <a:pt x="17" y="5"/>
                </a:lnTo>
                <a:lnTo>
                  <a:pt x="14" y="4"/>
                </a:lnTo>
                <a:lnTo>
                  <a:pt x="13" y="3"/>
                </a:lnTo>
                <a:lnTo>
                  <a:pt x="11" y="2"/>
                </a:lnTo>
                <a:lnTo>
                  <a:pt x="11" y="1"/>
                </a:lnTo>
                <a:lnTo>
                  <a:pt x="9" y="0"/>
                </a:lnTo>
                <a:lnTo>
                  <a:pt x="0" y="5"/>
                </a:lnTo>
                <a:lnTo>
                  <a:pt x="3" y="8"/>
                </a:lnTo>
                <a:lnTo>
                  <a:pt x="4" y="10"/>
                </a:lnTo>
                <a:lnTo>
                  <a:pt x="8" y="12"/>
                </a:lnTo>
                <a:lnTo>
                  <a:pt x="11" y="13"/>
                </a:lnTo>
                <a:lnTo>
                  <a:pt x="13" y="14"/>
                </a:lnTo>
                <a:lnTo>
                  <a:pt x="16" y="15"/>
                </a:lnTo>
                <a:lnTo>
                  <a:pt x="18" y="16"/>
                </a:lnTo>
                <a:lnTo>
                  <a:pt x="22" y="16"/>
                </a:lnTo>
                <a:lnTo>
                  <a:pt x="26" y="16"/>
                </a:lnTo>
                <a:lnTo>
                  <a:pt x="32" y="17"/>
                </a:lnTo>
                <a:lnTo>
                  <a:pt x="33" y="18"/>
                </a:lnTo>
                <a:lnTo>
                  <a:pt x="36" y="18"/>
                </a:lnTo>
                <a:lnTo>
                  <a:pt x="38" y="19"/>
                </a:lnTo>
                <a:lnTo>
                  <a:pt x="39" y="20"/>
                </a:lnTo>
                <a:lnTo>
                  <a:pt x="45" y="1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0" name=""/>
          <p:cNvSpPr/>
          <p:nvPr/>
        </p:nvSpPr>
        <p:spPr>
          <a:xfrm>
            <a:off x="1658880" y="5313240"/>
            <a:ext cx="28800" cy="42840"/>
          </a:xfrm>
          <a:custGeom>
            <a:avLst/>
            <a:gdLst/>
            <a:ahLst/>
            <a:rect l="l" t="t" r="r" b="b"/>
            <a:pathLst>
              <a:path w="18" h="27">
                <a:moveTo>
                  <a:pt x="16" y="27"/>
                </a:moveTo>
                <a:lnTo>
                  <a:pt x="18" y="19"/>
                </a:lnTo>
                <a:lnTo>
                  <a:pt x="17" y="17"/>
                </a:lnTo>
                <a:lnTo>
                  <a:pt x="16" y="15"/>
                </a:lnTo>
                <a:lnTo>
                  <a:pt x="14" y="14"/>
                </a:lnTo>
                <a:lnTo>
                  <a:pt x="13" y="11"/>
                </a:lnTo>
                <a:lnTo>
                  <a:pt x="13" y="8"/>
                </a:lnTo>
                <a:lnTo>
                  <a:pt x="11" y="5"/>
                </a:lnTo>
                <a:lnTo>
                  <a:pt x="8" y="2"/>
                </a:lnTo>
                <a:lnTo>
                  <a:pt x="6" y="0"/>
                </a:lnTo>
                <a:lnTo>
                  <a:pt x="0" y="7"/>
                </a:lnTo>
                <a:lnTo>
                  <a:pt x="1" y="9"/>
                </a:lnTo>
                <a:lnTo>
                  <a:pt x="2" y="11"/>
                </a:lnTo>
                <a:lnTo>
                  <a:pt x="4" y="13"/>
                </a:lnTo>
                <a:lnTo>
                  <a:pt x="5" y="14"/>
                </a:lnTo>
                <a:lnTo>
                  <a:pt x="6" y="17"/>
                </a:lnTo>
                <a:lnTo>
                  <a:pt x="7" y="20"/>
                </a:lnTo>
                <a:lnTo>
                  <a:pt x="8" y="23"/>
                </a:lnTo>
                <a:lnTo>
                  <a:pt x="11" y="26"/>
                </a:lnTo>
                <a:lnTo>
                  <a:pt x="13" y="18"/>
                </a:lnTo>
                <a:lnTo>
                  <a:pt x="16" y="2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1" name=""/>
          <p:cNvSpPr/>
          <p:nvPr/>
        </p:nvSpPr>
        <p:spPr>
          <a:xfrm>
            <a:off x="1636560" y="5342040"/>
            <a:ext cx="47880" cy="55440"/>
          </a:xfrm>
          <a:custGeom>
            <a:avLst/>
            <a:gdLst/>
            <a:ahLst/>
            <a:rect l="l" t="t" r="r" b="b"/>
            <a:pathLst>
              <a:path w="30" h="35">
                <a:moveTo>
                  <a:pt x="9" y="35"/>
                </a:moveTo>
                <a:lnTo>
                  <a:pt x="9" y="35"/>
                </a:lnTo>
                <a:lnTo>
                  <a:pt x="10" y="33"/>
                </a:lnTo>
                <a:lnTo>
                  <a:pt x="10" y="32"/>
                </a:lnTo>
                <a:lnTo>
                  <a:pt x="11" y="30"/>
                </a:lnTo>
                <a:lnTo>
                  <a:pt x="12" y="28"/>
                </a:lnTo>
                <a:lnTo>
                  <a:pt x="13" y="26"/>
                </a:lnTo>
                <a:lnTo>
                  <a:pt x="14" y="24"/>
                </a:lnTo>
                <a:lnTo>
                  <a:pt x="15" y="21"/>
                </a:lnTo>
                <a:lnTo>
                  <a:pt x="17" y="20"/>
                </a:lnTo>
                <a:lnTo>
                  <a:pt x="21" y="15"/>
                </a:lnTo>
                <a:lnTo>
                  <a:pt x="24" y="13"/>
                </a:lnTo>
                <a:lnTo>
                  <a:pt x="27" y="10"/>
                </a:lnTo>
                <a:lnTo>
                  <a:pt x="30" y="8"/>
                </a:lnTo>
                <a:lnTo>
                  <a:pt x="27" y="0"/>
                </a:lnTo>
                <a:lnTo>
                  <a:pt x="22" y="1"/>
                </a:lnTo>
                <a:lnTo>
                  <a:pt x="18" y="5"/>
                </a:lnTo>
                <a:lnTo>
                  <a:pt x="14" y="8"/>
                </a:lnTo>
                <a:lnTo>
                  <a:pt x="9" y="13"/>
                </a:lnTo>
                <a:lnTo>
                  <a:pt x="7" y="15"/>
                </a:lnTo>
                <a:lnTo>
                  <a:pt x="6" y="18"/>
                </a:lnTo>
                <a:lnTo>
                  <a:pt x="4" y="21"/>
                </a:lnTo>
                <a:lnTo>
                  <a:pt x="3" y="23"/>
                </a:lnTo>
                <a:lnTo>
                  <a:pt x="1" y="26"/>
                </a:lnTo>
                <a:lnTo>
                  <a:pt x="0" y="29"/>
                </a:lnTo>
                <a:lnTo>
                  <a:pt x="0" y="32"/>
                </a:lnTo>
                <a:lnTo>
                  <a:pt x="0" y="35"/>
                </a:lnTo>
                <a:lnTo>
                  <a:pt x="9" y="3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2" name=""/>
          <p:cNvSpPr/>
          <p:nvPr/>
        </p:nvSpPr>
        <p:spPr>
          <a:xfrm>
            <a:off x="1636560" y="5397480"/>
            <a:ext cx="38160" cy="33480"/>
          </a:xfrm>
          <a:custGeom>
            <a:avLst/>
            <a:gdLst/>
            <a:ahLst/>
            <a:rect l="l" t="t" r="r" b="b"/>
            <a:pathLst>
              <a:path w="24" h="21">
                <a:moveTo>
                  <a:pt x="23" y="21"/>
                </a:moveTo>
                <a:lnTo>
                  <a:pt x="24" y="13"/>
                </a:lnTo>
                <a:lnTo>
                  <a:pt x="21" y="10"/>
                </a:lnTo>
                <a:lnTo>
                  <a:pt x="15" y="7"/>
                </a:lnTo>
                <a:lnTo>
                  <a:pt x="13" y="4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1" y="7"/>
                </a:lnTo>
                <a:lnTo>
                  <a:pt x="3" y="9"/>
                </a:lnTo>
                <a:lnTo>
                  <a:pt x="6" y="11"/>
                </a:lnTo>
                <a:lnTo>
                  <a:pt x="8" y="14"/>
                </a:lnTo>
                <a:lnTo>
                  <a:pt x="14" y="18"/>
                </a:lnTo>
                <a:lnTo>
                  <a:pt x="17" y="20"/>
                </a:lnTo>
                <a:lnTo>
                  <a:pt x="18" y="13"/>
                </a:lnTo>
                <a:lnTo>
                  <a:pt x="23" y="2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3" name=""/>
          <p:cNvSpPr/>
          <p:nvPr/>
        </p:nvSpPr>
        <p:spPr>
          <a:xfrm>
            <a:off x="1643040" y="541800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8" y="12"/>
                </a:moveTo>
                <a:lnTo>
                  <a:pt x="8" y="19"/>
                </a:lnTo>
                <a:lnTo>
                  <a:pt x="10" y="15"/>
                </a:lnTo>
                <a:lnTo>
                  <a:pt x="13" y="13"/>
                </a:lnTo>
                <a:lnTo>
                  <a:pt x="16" y="10"/>
                </a:lnTo>
                <a:lnTo>
                  <a:pt x="19" y="7"/>
                </a:lnTo>
                <a:lnTo>
                  <a:pt x="13" y="0"/>
                </a:lnTo>
                <a:lnTo>
                  <a:pt x="9" y="3"/>
                </a:lnTo>
                <a:lnTo>
                  <a:pt x="5" y="7"/>
                </a:lnTo>
                <a:lnTo>
                  <a:pt x="3" y="9"/>
                </a:lnTo>
                <a:lnTo>
                  <a:pt x="0" y="12"/>
                </a:lnTo>
                <a:lnTo>
                  <a:pt x="0" y="19"/>
                </a:lnTo>
                <a:lnTo>
                  <a:pt x="8" y="1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4" name=""/>
          <p:cNvSpPr/>
          <p:nvPr/>
        </p:nvSpPr>
        <p:spPr>
          <a:xfrm>
            <a:off x="1643040" y="5437080"/>
            <a:ext cx="34920" cy="49320"/>
          </a:xfrm>
          <a:custGeom>
            <a:avLst/>
            <a:gdLst/>
            <a:ahLst/>
            <a:rect l="l" t="t" r="r" b="b"/>
            <a:pathLst>
              <a:path w="22" h="31">
                <a:moveTo>
                  <a:pt x="22" y="31"/>
                </a:moveTo>
                <a:lnTo>
                  <a:pt x="22" y="31"/>
                </a:lnTo>
                <a:lnTo>
                  <a:pt x="22" y="27"/>
                </a:lnTo>
                <a:lnTo>
                  <a:pt x="21" y="22"/>
                </a:lnTo>
                <a:lnTo>
                  <a:pt x="20" y="18"/>
                </a:lnTo>
                <a:lnTo>
                  <a:pt x="18" y="14"/>
                </a:lnTo>
                <a:lnTo>
                  <a:pt x="17" y="10"/>
                </a:lnTo>
                <a:lnTo>
                  <a:pt x="14" y="7"/>
                </a:lnTo>
                <a:lnTo>
                  <a:pt x="11" y="4"/>
                </a:lnTo>
                <a:lnTo>
                  <a:pt x="8" y="0"/>
                </a:lnTo>
                <a:lnTo>
                  <a:pt x="0" y="7"/>
                </a:lnTo>
                <a:lnTo>
                  <a:pt x="3" y="10"/>
                </a:lnTo>
                <a:lnTo>
                  <a:pt x="5" y="13"/>
                </a:lnTo>
                <a:lnTo>
                  <a:pt x="7" y="15"/>
                </a:lnTo>
                <a:lnTo>
                  <a:pt x="9" y="18"/>
                </a:lnTo>
                <a:lnTo>
                  <a:pt x="10" y="20"/>
                </a:lnTo>
                <a:lnTo>
                  <a:pt x="10" y="23"/>
                </a:lnTo>
                <a:lnTo>
                  <a:pt x="11" y="27"/>
                </a:lnTo>
                <a:lnTo>
                  <a:pt x="11" y="31"/>
                </a:lnTo>
                <a:lnTo>
                  <a:pt x="22" y="3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5" name=""/>
          <p:cNvSpPr/>
          <p:nvPr/>
        </p:nvSpPr>
        <p:spPr>
          <a:xfrm>
            <a:off x="1641600" y="5486400"/>
            <a:ext cx="36360" cy="47520"/>
          </a:xfrm>
          <a:custGeom>
            <a:avLst/>
            <a:gdLst/>
            <a:ahLst/>
            <a:rect l="l" t="t" r="r" b="b"/>
            <a:pathLst>
              <a:path w="23" h="30">
                <a:moveTo>
                  <a:pt x="11" y="30"/>
                </a:moveTo>
                <a:lnTo>
                  <a:pt x="11" y="30"/>
                </a:lnTo>
                <a:lnTo>
                  <a:pt x="11" y="28"/>
                </a:lnTo>
                <a:lnTo>
                  <a:pt x="11" y="27"/>
                </a:lnTo>
                <a:lnTo>
                  <a:pt x="11" y="25"/>
                </a:lnTo>
                <a:lnTo>
                  <a:pt x="11" y="24"/>
                </a:lnTo>
                <a:lnTo>
                  <a:pt x="13" y="21"/>
                </a:lnTo>
                <a:lnTo>
                  <a:pt x="16" y="19"/>
                </a:lnTo>
                <a:lnTo>
                  <a:pt x="18" y="15"/>
                </a:lnTo>
                <a:lnTo>
                  <a:pt x="20" y="11"/>
                </a:lnTo>
                <a:lnTo>
                  <a:pt x="22" y="9"/>
                </a:lnTo>
                <a:lnTo>
                  <a:pt x="22" y="6"/>
                </a:lnTo>
                <a:lnTo>
                  <a:pt x="23" y="3"/>
                </a:lnTo>
                <a:lnTo>
                  <a:pt x="23" y="0"/>
                </a:lnTo>
                <a:lnTo>
                  <a:pt x="12" y="0"/>
                </a:lnTo>
                <a:lnTo>
                  <a:pt x="12" y="2"/>
                </a:lnTo>
                <a:lnTo>
                  <a:pt x="12" y="3"/>
                </a:lnTo>
                <a:lnTo>
                  <a:pt x="11" y="6"/>
                </a:lnTo>
                <a:lnTo>
                  <a:pt x="11" y="7"/>
                </a:lnTo>
                <a:lnTo>
                  <a:pt x="10" y="10"/>
                </a:lnTo>
                <a:lnTo>
                  <a:pt x="7" y="13"/>
                </a:lnTo>
                <a:lnTo>
                  <a:pt x="5" y="16"/>
                </a:lnTo>
                <a:lnTo>
                  <a:pt x="3" y="20"/>
                </a:lnTo>
                <a:lnTo>
                  <a:pt x="1" y="21"/>
                </a:lnTo>
                <a:lnTo>
                  <a:pt x="1" y="25"/>
                </a:lnTo>
                <a:lnTo>
                  <a:pt x="0" y="27"/>
                </a:lnTo>
                <a:lnTo>
                  <a:pt x="0" y="30"/>
                </a:lnTo>
                <a:lnTo>
                  <a:pt x="11" y="3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6" name=""/>
          <p:cNvSpPr/>
          <p:nvPr/>
        </p:nvSpPr>
        <p:spPr>
          <a:xfrm>
            <a:off x="1641600" y="5532480"/>
            <a:ext cx="31680" cy="25200"/>
          </a:xfrm>
          <a:custGeom>
            <a:avLst/>
            <a:gdLst/>
            <a:ahLst/>
            <a:rect l="l" t="t" r="r" b="b"/>
            <a:pathLst>
              <a:path w="20" h="16">
                <a:moveTo>
                  <a:pt x="20" y="16"/>
                </a:moveTo>
                <a:lnTo>
                  <a:pt x="20" y="16"/>
                </a:lnTo>
                <a:lnTo>
                  <a:pt x="20" y="14"/>
                </a:lnTo>
                <a:lnTo>
                  <a:pt x="19" y="11"/>
                </a:lnTo>
                <a:lnTo>
                  <a:pt x="18" y="11"/>
                </a:lnTo>
                <a:lnTo>
                  <a:pt x="17" y="9"/>
                </a:lnTo>
                <a:lnTo>
                  <a:pt x="15" y="7"/>
                </a:lnTo>
                <a:lnTo>
                  <a:pt x="14" y="5"/>
                </a:lnTo>
                <a:lnTo>
                  <a:pt x="12" y="3"/>
                </a:lnTo>
                <a:lnTo>
                  <a:pt x="10" y="1"/>
                </a:lnTo>
                <a:lnTo>
                  <a:pt x="9" y="0"/>
                </a:lnTo>
                <a:lnTo>
                  <a:pt x="9" y="1"/>
                </a:lnTo>
                <a:lnTo>
                  <a:pt x="0" y="1"/>
                </a:lnTo>
                <a:lnTo>
                  <a:pt x="0" y="5"/>
                </a:lnTo>
                <a:lnTo>
                  <a:pt x="2" y="7"/>
                </a:lnTo>
                <a:lnTo>
                  <a:pt x="4" y="9"/>
                </a:lnTo>
                <a:lnTo>
                  <a:pt x="6" y="11"/>
                </a:lnTo>
                <a:lnTo>
                  <a:pt x="7" y="13"/>
                </a:lnTo>
                <a:lnTo>
                  <a:pt x="9" y="15"/>
                </a:lnTo>
                <a:lnTo>
                  <a:pt x="10" y="16"/>
                </a:lnTo>
                <a:lnTo>
                  <a:pt x="20" y="1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7" name=""/>
          <p:cNvSpPr/>
          <p:nvPr/>
        </p:nvSpPr>
        <p:spPr>
          <a:xfrm>
            <a:off x="1620720" y="5557680"/>
            <a:ext cx="52560" cy="88920"/>
          </a:xfrm>
          <a:custGeom>
            <a:avLst/>
            <a:gdLst/>
            <a:ahLst/>
            <a:rect l="l" t="t" r="r" b="b"/>
            <a:pathLst>
              <a:path w="33" h="56">
                <a:moveTo>
                  <a:pt x="10" y="56"/>
                </a:moveTo>
                <a:lnTo>
                  <a:pt x="10" y="56"/>
                </a:lnTo>
                <a:lnTo>
                  <a:pt x="10" y="52"/>
                </a:lnTo>
                <a:lnTo>
                  <a:pt x="11" y="49"/>
                </a:lnTo>
                <a:lnTo>
                  <a:pt x="12" y="45"/>
                </a:lnTo>
                <a:lnTo>
                  <a:pt x="13" y="43"/>
                </a:lnTo>
                <a:lnTo>
                  <a:pt x="15" y="39"/>
                </a:lnTo>
                <a:lnTo>
                  <a:pt x="17" y="37"/>
                </a:lnTo>
                <a:lnTo>
                  <a:pt x="18" y="33"/>
                </a:lnTo>
                <a:lnTo>
                  <a:pt x="21" y="30"/>
                </a:lnTo>
                <a:lnTo>
                  <a:pt x="25" y="23"/>
                </a:lnTo>
                <a:lnTo>
                  <a:pt x="29" y="16"/>
                </a:lnTo>
                <a:lnTo>
                  <a:pt x="31" y="13"/>
                </a:lnTo>
                <a:lnTo>
                  <a:pt x="32" y="9"/>
                </a:lnTo>
                <a:lnTo>
                  <a:pt x="33" y="4"/>
                </a:lnTo>
                <a:lnTo>
                  <a:pt x="33" y="0"/>
                </a:lnTo>
                <a:lnTo>
                  <a:pt x="23" y="0"/>
                </a:lnTo>
                <a:lnTo>
                  <a:pt x="23" y="3"/>
                </a:lnTo>
                <a:lnTo>
                  <a:pt x="22" y="6"/>
                </a:lnTo>
                <a:lnTo>
                  <a:pt x="21" y="9"/>
                </a:lnTo>
                <a:lnTo>
                  <a:pt x="20" y="12"/>
                </a:lnTo>
                <a:lnTo>
                  <a:pt x="17" y="18"/>
                </a:lnTo>
                <a:lnTo>
                  <a:pt x="12" y="24"/>
                </a:lnTo>
                <a:lnTo>
                  <a:pt x="10" y="28"/>
                </a:lnTo>
                <a:lnTo>
                  <a:pt x="8" y="31"/>
                </a:lnTo>
                <a:lnTo>
                  <a:pt x="6" y="35"/>
                </a:lnTo>
                <a:lnTo>
                  <a:pt x="4" y="38"/>
                </a:lnTo>
                <a:lnTo>
                  <a:pt x="3" y="43"/>
                </a:lnTo>
                <a:lnTo>
                  <a:pt x="1" y="46"/>
                </a:lnTo>
                <a:lnTo>
                  <a:pt x="0" y="51"/>
                </a:lnTo>
                <a:lnTo>
                  <a:pt x="0" y="56"/>
                </a:lnTo>
                <a:lnTo>
                  <a:pt x="10" y="5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8" name=""/>
          <p:cNvSpPr/>
          <p:nvPr/>
        </p:nvSpPr>
        <p:spPr>
          <a:xfrm>
            <a:off x="1620720" y="5646600"/>
            <a:ext cx="36720" cy="39960"/>
          </a:xfrm>
          <a:custGeom>
            <a:avLst/>
            <a:gdLst/>
            <a:ahLst/>
            <a:rect l="l" t="t" r="r" b="b"/>
            <a:pathLst>
              <a:path w="23" h="25">
                <a:moveTo>
                  <a:pt x="23" y="25"/>
                </a:moveTo>
                <a:lnTo>
                  <a:pt x="23" y="25"/>
                </a:lnTo>
                <a:lnTo>
                  <a:pt x="23" y="23"/>
                </a:lnTo>
                <a:lnTo>
                  <a:pt x="22" y="20"/>
                </a:lnTo>
                <a:lnTo>
                  <a:pt x="21" y="18"/>
                </a:lnTo>
                <a:lnTo>
                  <a:pt x="20" y="16"/>
                </a:lnTo>
                <a:lnTo>
                  <a:pt x="17" y="13"/>
                </a:lnTo>
                <a:lnTo>
                  <a:pt x="15" y="10"/>
                </a:lnTo>
                <a:lnTo>
                  <a:pt x="13" y="9"/>
                </a:lnTo>
                <a:lnTo>
                  <a:pt x="11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3" y="11"/>
                </a:lnTo>
                <a:lnTo>
                  <a:pt x="5" y="15"/>
                </a:lnTo>
                <a:lnTo>
                  <a:pt x="8" y="17"/>
                </a:lnTo>
                <a:lnTo>
                  <a:pt x="10" y="19"/>
                </a:lnTo>
                <a:lnTo>
                  <a:pt x="11" y="22"/>
                </a:lnTo>
                <a:lnTo>
                  <a:pt x="12" y="23"/>
                </a:lnTo>
                <a:lnTo>
                  <a:pt x="12" y="23"/>
                </a:lnTo>
                <a:lnTo>
                  <a:pt x="12" y="25"/>
                </a:lnTo>
                <a:lnTo>
                  <a:pt x="23" y="2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89" name=""/>
          <p:cNvSpPr/>
          <p:nvPr/>
        </p:nvSpPr>
        <p:spPr>
          <a:xfrm>
            <a:off x="1622520" y="5686560"/>
            <a:ext cx="34920" cy="27000"/>
          </a:xfrm>
          <a:custGeom>
            <a:avLst/>
            <a:gdLst/>
            <a:ahLst/>
            <a:rect l="l" t="t" r="r" b="b"/>
            <a:pathLst>
              <a:path w="22" h="17">
                <a:moveTo>
                  <a:pt x="9" y="17"/>
                </a:moveTo>
                <a:lnTo>
                  <a:pt x="9" y="17"/>
                </a:lnTo>
                <a:lnTo>
                  <a:pt x="10" y="16"/>
                </a:lnTo>
                <a:lnTo>
                  <a:pt x="12" y="15"/>
                </a:lnTo>
                <a:lnTo>
                  <a:pt x="14" y="13"/>
                </a:lnTo>
                <a:lnTo>
                  <a:pt x="17" y="11"/>
                </a:lnTo>
                <a:lnTo>
                  <a:pt x="19" y="9"/>
                </a:lnTo>
                <a:lnTo>
                  <a:pt x="20" y="7"/>
                </a:lnTo>
                <a:lnTo>
                  <a:pt x="21" y="4"/>
                </a:lnTo>
                <a:lnTo>
                  <a:pt x="22" y="3"/>
                </a:lnTo>
                <a:lnTo>
                  <a:pt x="22" y="0"/>
                </a:lnTo>
                <a:lnTo>
                  <a:pt x="12" y="0"/>
                </a:lnTo>
                <a:lnTo>
                  <a:pt x="12" y="2"/>
                </a:lnTo>
                <a:lnTo>
                  <a:pt x="11" y="3"/>
                </a:lnTo>
                <a:lnTo>
                  <a:pt x="11" y="4"/>
                </a:lnTo>
                <a:lnTo>
                  <a:pt x="9" y="4"/>
                </a:lnTo>
                <a:lnTo>
                  <a:pt x="8" y="5"/>
                </a:lnTo>
                <a:lnTo>
                  <a:pt x="7" y="7"/>
                </a:lnTo>
                <a:lnTo>
                  <a:pt x="4" y="8"/>
                </a:lnTo>
                <a:lnTo>
                  <a:pt x="2" y="9"/>
                </a:lnTo>
                <a:lnTo>
                  <a:pt x="2" y="11"/>
                </a:lnTo>
                <a:lnTo>
                  <a:pt x="1" y="11"/>
                </a:lnTo>
                <a:lnTo>
                  <a:pt x="0" y="14"/>
                </a:lnTo>
                <a:lnTo>
                  <a:pt x="9" y="1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0" name=""/>
          <p:cNvSpPr/>
          <p:nvPr/>
        </p:nvSpPr>
        <p:spPr>
          <a:xfrm>
            <a:off x="1619280" y="5708520"/>
            <a:ext cx="20520" cy="50760"/>
          </a:xfrm>
          <a:custGeom>
            <a:avLst/>
            <a:gdLst/>
            <a:ahLst/>
            <a:rect l="l" t="t" r="r" b="b"/>
            <a:pathLst>
              <a:path w="13" h="32">
                <a:moveTo>
                  <a:pt x="11" y="32"/>
                </a:moveTo>
                <a:lnTo>
                  <a:pt x="12" y="32"/>
                </a:lnTo>
                <a:lnTo>
                  <a:pt x="12" y="29"/>
                </a:lnTo>
                <a:lnTo>
                  <a:pt x="13" y="26"/>
                </a:lnTo>
                <a:lnTo>
                  <a:pt x="13" y="25"/>
                </a:lnTo>
                <a:lnTo>
                  <a:pt x="13" y="22"/>
                </a:lnTo>
                <a:lnTo>
                  <a:pt x="12" y="18"/>
                </a:lnTo>
                <a:lnTo>
                  <a:pt x="12" y="15"/>
                </a:lnTo>
                <a:lnTo>
                  <a:pt x="11" y="11"/>
                </a:lnTo>
                <a:lnTo>
                  <a:pt x="10" y="9"/>
                </a:lnTo>
                <a:lnTo>
                  <a:pt x="10" y="7"/>
                </a:lnTo>
                <a:lnTo>
                  <a:pt x="11" y="6"/>
                </a:lnTo>
                <a:lnTo>
                  <a:pt x="11" y="4"/>
                </a:lnTo>
                <a:lnTo>
                  <a:pt x="12" y="3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19"/>
                </a:lnTo>
                <a:lnTo>
                  <a:pt x="1" y="23"/>
                </a:lnTo>
                <a:lnTo>
                  <a:pt x="1" y="25"/>
                </a:lnTo>
                <a:lnTo>
                  <a:pt x="1" y="25"/>
                </a:lnTo>
                <a:lnTo>
                  <a:pt x="1" y="27"/>
                </a:lnTo>
                <a:lnTo>
                  <a:pt x="1" y="28"/>
                </a:lnTo>
                <a:lnTo>
                  <a:pt x="11" y="3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1" name=""/>
          <p:cNvSpPr/>
          <p:nvPr/>
        </p:nvSpPr>
        <p:spPr>
          <a:xfrm>
            <a:off x="1563840" y="5753160"/>
            <a:ext cx="74520" cy="82440"/>
          </a:xfrm>
          <a:custGeom>
            <a:avLst/>
            <a:gdLst/>
            <a:ahLst/>
            <a:rect l="l" t="t" r="r" b="b"/>
            <a:pathLst>
              <a:path w="47" h="52">
                <a:moveTo>
                  <a:pt x="10" y="52"/>
                </a:moveTo>
                <a:lnTo>
                  <a:pt x="10" y="52"/>
                </a:lnTo>
                <a:lnTo>
                  <a:pt x="10" y="49"/>
                </a:lnTo>
                <a:lnTo>
                  <a:pt x="10" y="47"/>
                </a:lnTo>
                <a:lnTo>
                  <a:pt x="11" y="46"/>
                </a:lnTo>
                <a:lnTo>
                  <a:pt x="11" y="45"/>
                </a:lnTo>
                <a:lnTo>
                  <a:pt x="13" y="41"/>
                </a:lnTo>
                <a:lnTo>
                  <a:pt x="14" y="39"/>
                </a:lnTo>
                <a:lnTo>
                  <a:pt x="15" y="36"/>
                </a:lnTo>
                <a:lnTo>
                  <a:pt x="18" y="34"/>
                </a:lnTo>
                <a:lnTo>
                  <a:pt x="21" y="32"/>
                </a:lnTo>
                <a:lnTo>
                  <a:pt x="23" y="29"/>
                </a:lnTo>
                <a:lnTo>
                  <a:pt x="30" y="25"/>
                </a:lnTo>
                <a:lnTo>
                  <a:pt x="36" y="19"/>
                </a:lnTo>
                <a:lnTo>
                  <a:pt x="40" y="16"/>
                </a:lnTo>
                <a:lnTo>
                  <a:pt x="43" y="12"/>
                </a:lnTo>
                <a:lnTo>
                  <a:pt x="45" y="8"/>
                </a:lnTo>
                <a:lnTo>
                  <a:pt x="47" y="4"/>
                </a:lnTo>
                <a:lnTo>
                  <a:pt x="37" y="0"/>
                </a:lnTo>
                <a:lnTo>
                  <a:pt x="36" y="4"/>
                </a:lnTo>
                <a:lnTo>
                  <a:pt x="34" y="6"/>
                </a:lnTo>
                <a:lnTo>
                  <a:pt x="31" y="9"/>
                </a:lnTo>
                <a:lnTo>
                  <a:pt x="29" y="11"/>
                </a:lnTo>
                <a:lnTo>
                  <a:pt x="23" y="17"/>
                </a:lnTo>
                <a:lnTo>
                  <a:pt x="17" y="22"/>
                </a:lnTo>
                <a:lnTo>
                  <a:pt x="14" y="24"/>
                </a:lnTo>
                <a:lnTo>
                  <a:pt x="11" y="27"/>
                </a:lnTo>
                <a:lnTo>
                  <a:pt x="8" y="30"/>
                </a:lnTo>
                <a:lnTo>
                  <a:pt x="5" y="33"/>
                </a:lnTo>
                <a:lnTo>
                  <a:pt x="3" y="37"/>
                </a:lnTo>
                <a:lnTo>
                  <a:pt x="2" y="41"/>
                </a:lnTo>
                <a:lnTo>
                  <a:pt x="1" y="44"/>
                </a:lnTo>
                <a:lnTo>
                  <a:pt x="1" y="46"/>
                </a:lnTo>
                <a:lnTo>
                  <a:pt x="0" y="49"/>
                </a:lnTo>
                <a:lnTo>
                  <a:pt x="0" y="52"/>
                </a:lnTo>
                <a:lnTo>
                  <a:pt x="10" y="5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2" name=""/>
          <p:cNvSpPr/>
          <p:nvPr/>
        </p:nvSpPr>
        <p:spPr>
          <a:xfrm>
            <a:off x="1563840" y="5835600"/>
            <a:ext cx="41040" cy="76320"/>
          </a:xfrm>
          <a:custGeom>
            <a:avLst/>
            <a:gdLst/>
            <a:ahLst/>
            <a:rect l="l" t="t" r="r" b="b"/>
            <a:pathLst>
              <a:path w="26" h="48">
                <a:moveTo>
                  <a:pt x="26" y="42"/>
                </a:moveTo>
                <a:lnTo>
                  <a:pt x="26" y="43"/>
                </a:lnTo>
                <a:lnTo>
                  <a:pt x="22" y="34"/>
                </a:lnTo>
                <a:lnTo>
                  <a:pt x="16" y="21"/>
                </a:lnTo>
                <a:lnTo>
                  <a:pt x="15" y="14"/>
                </a:lnTo>
                <a:lnTo>
                  <a:pt x="12" y="7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10"/>
                </a:lnTo>
                <a:lnTo>
                  <a:pt x="4" y="17"/>
                </a:lnTo>
                <a:lnTo>
                  <a:pt x="7" y="24"/>
                </a:lnTo>
                <a:lnTo>
                  <a:pt x="12" y="37"/>
                </a:lnTo>
                <a:lnTo>
                  <a:pt x="16" y="47"/>
                </a:lnTo>
                <a:lnTo>
                  <a:pt x="17" y="48"/>
                </a:lnTo>
                <a:lnTo>
                  <a:pt x="26" y="4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3" name=""/>
          <p:cNvSpPr/>
          <p:nvPr/>
        </p:nvSpPr>
        <p:spPr>
          <a:xfrm>
            <a:off x="1589040" y="5904000"/>
            <a:ext cx="44640" cy="66600"/>
          </a:xfrm>
          <a:custGeom>
            <a:avLst/>
            <a:gdLst/>
            <a:ahLst/>
            <a:rect l="l" t="t" r="r" b="b"/>
            <a:pathLst>
              <a:path w="28" h="42">
                <a:moveTo>
                  <a:pt x="20" y="35"/>
                </a:moveTo>
                <a:lnTo>
                  <a:pt x="28" y="35"/>
                </a:lnTo>
                <a:lnTo>
                  <a:pt x="26" y="34"/>
                </a:lnTo>
                <a:lnTo>
                  <a:pt x="24" y="32"/>
                </a:lnTo>
                <a:lnTo>
                  <a:pt x="23" y="30"/>
                </a:lnTo>
                <a:lnTo>
                  <a:pt x="22" y="28"/>
                </a:lnTo>
                <a:lnTo>
                  <a:pt x="20" y="24"/>
                </a:lnTo>
                <a:lnTo>
                  <a:pt x="17" y="19"/>
                </a:lnTo>
                <a:lnTo>
                  <a:pt x="16" y="14"/>
                </a:lnTo>
                <a:lnTo>
                  <a:pt x="14" y="10"/>
                </a:lnTo>
                <a:lnTo>
                  <a:pt x="11" y="4"/>
                </a:lnTo>
                <a:lnTo>
                  <a:pt x="9" y="0"/>
                </a:lnTo>
                <a:lnTo>
                  <a:pt x="0" y="5"/>
                </a:lnTo>
                <a:lnTo>
                  <a:pt x="2" y="9"/>
                </a:lnTo>
                <a:lnTo>
                  <a:pt x="4" y="13"/>
                </a:lnTo>
                <a:lnTo>
                  <a:pt x="6" y="17"/>
                </a:lnTo>
                <a:lnTo>
                  <a:pt x="8" y="22"/>
                </a:lnTo>
                <a:lnTo>
                  <a:pt x="10" y="27"/>
                </a:lnTo>
                <a:lnTo>
                  <a:pt x="13" y="33"/>
                </a:lnTo>
                <a:lnTo>
                  <a:pt x="14" y="34"/>
                </a:lnTo>
                <a:lnTo>
                  <a:pt x="16" y="38"/>
                </a:lnTo>
                <a:lnTo>
                  <a:pt x="18" y="40"/>
                </a:lnTo>
                <a:lnTo>
                  <a:pt x="20" y="42"/>
                </a:lnTo>
                <a:lnTo>
                  <a:pt x="28" y="42"/>
                </a:lnTo>
                <a:lnTo>
                  <a:pt x="20" y="3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4" name=""/>
          <p:cNvSpPr/>
          <p:nvPr/>
        </p:nvSpPr>
        <p:spPr>
          <a:xfrm>
            <a:off x="1620720" y="5942160"/>
            <a:ext cx="28800" cy="28440"/>
          </a:xfrm>
          <a:custGeom>
            <a:avLst/>
            <a:gdLst/>
            <a:ahLst/>
            <a:rect l="l" t="t" r="r" b="b"/>
            <a:pathLst>
              <a:path w="18" h="18">
                <a:moveTo>
                  <a:pt x="14" y="0"/>
                </a:moveTo>
                <a:lnTo>
                  <a:pt x="11" y="2"/>
                </a:lnTo>
                <a:lnTo>
                  <a:pt x="8" y="3"/>
                </a:lnTo>
                <a:lnTo>
                  <a:pt x="7" y="6"/>
                </a:lnTo>
                <a:lnTo>
                  <a:pt x="4" y="8"/>
                </a:lnTo>
                <a:lnTo>
                  <a:pt x="0" y="11"/>
                </a:lnTo>
                <a:lnTo>
                  <a:pt x="7" y="18"/>
                </a:lnTo>
                <a:lnTo>
                  <a:pt x="11" y="15"/>
                </a:lnTo>
                <a:lnTo>
                  <a:pt x="14" y="12"/>
                </a:lnTo>
                <a:lnTo>
                  <a:pt x="15" y="10"/>
                </a:lnTo>
                <a:lnTo>
                  <a:pt x="18" y="9"/>
                </a:lnTo>
                <a:lnTo>
                  <a:pt x="14" y="10"/>
                </a:lnTo>
                <a:lnTo>
                  <a:pt x="14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5" name=""/>
          <p:cNvSpPr/>
          <p:nvPr/>
        </p:nvSpPr>
        <p:spPr>
          <a:xfrm>
            <a:off x="1643040" y="59500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6" name=""/>
          <p:cNvSpPr/>
          <p:nvPr/>
        </p:nvSpPr>
        <p:spPr>
          <a:xfrm>
            <a:off x="1643040" y="5942160"/>
            <a:ext cx="55440" cy="15840"/>
          </a:xfrm>
          <a:custGeom>
            <a:avLst/>
            <a:gdLst/>
            <a:ahLst/>
            <a:rect l="l" t="t" r="r" b="b"/>
            <a:pathLst>
              <a:path w="35" h="10">
                <a:moveTo>
                  <a:pt x="35" y="4"/>
                </a:moveTo>
                <a:lnTo>
                  <a:pt x="30" y="0"/>
                </a:lnTo>
                <a:lnTo>
                  <a:pt x="0" y="0"/>
                </a:lnTo>
                <a:lnTo>
                  <a:pt x="0" y="10"/>
                </a:lnTo>
                <a:lnTo>
                  <a:pt x="30" y="10"/>
                </a:lnTo>
                <a:lnTo>
                  <a:pt x="35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7" name=""/>
          <p:cNvSpPr/>
          <p:nvPr/>
        </p:nvSpPr>
        <p:spPr>
          <a:xfrm>
            <a:off x="1682640" y="59500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8" name=""/>
          <p:cNvSpPr/>
          <p:nvPr/>
        </p:nvSpPr>
        <p:spPr>
          <a:xfrm>
            <a:off x="1682640" y="5950080"/>
            <a:ext cx="69840" cy="153720"/>
          </a:xfrm>
          <a:custGeom>
            <a:avLst/>
            <a:gdLst/>
            <a:ahLst/>
            <a:rect l="l" t="t" r="r" b="b"/>
            <a:pathLst>
              <a:path w="44" h="97">
                <a:moveTo>
                  <a:pt x="38" y="88"/>
                </a:moveTo>
                <a:lnTo>
                  <a:pt x="44" y="90"/>
                </a:lnTo>
                <a:lnTo>
                  <a:pt x="38" y="81"/>
                </a:lnTo>
                <a:lnTo>
                  <a:pt x="32" y="71"/>
                </a:lnTo>
                <a:lnTo>
                  <a:pt x="30" y="66"/>
                </a:lnTo>
                <a:lnTo>
                  <a:pt x="27" y="60"/>
                </a:lnTo>
                <a:lnTo>
                  <a:pt x="24" y="55"/>
                </a:lnTo>
                <a:lnTo>
                  <a:pt x="21" y="50"/>
                </a:lnTo>
                <a:lnTo>
                  <a:pt x="19" y="44"/>
                </a:lnTo>
                <a:lnTo>
                  <a:pt x="16" y="38"/>
                </a:lnTo>
                <a:lnTo>
                  <a:pt x="15" y="32"/>
                </a:lnTo>
                <a:lnTo>
                  <a:pt x="13" y="26"/>
                </a:lnTo>
                <a:lnTo>
                  <a:pt x="12" y="20"/>
                </a:lnTo>
                <a:lnTo>
                  <a:pt x="11" y="13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8"/>
                </a:lnTo>
                <a:lnTo>
                  <a:pt x="1" y="15"/>
                </a:lnTo>
                <a:lnTo>
                  <a:pt x="2" y="22"/>
                </a:lnTo>
                <a:lnTo>
                  <a:pt x="3" y="28"/>
                </a:lnTo>
                <a:lnTo>
                  <a:pt x="5" y="35"/>
                </a:lnTo>
                <a:lnTo>
                  <a:pt x="7" y="41"/>
                </a:lnTo>
                <a:lnTo>
                  <a:pt x="9" y="47"/>
                </a:lnTo>
                <a:lnTo>
                  <a:pt x="11" y="53"/>
                </a:lnTo>
                <a:lnTo>
                  <a:pt x="15" y="60"/>
                </a:lnTo>
                <a:lnTo>
                  <a:pt x="17" y="65"/>
                </a:lnTo>
                <a:lnTo>
                  <a:pt x="20" y="71"/>
                </a:lnTo>
                <a:lnTo>
                  <a:pt x="23" y="76"/>
                </a:lnTo>
                <a:lnTo>
                  <a:pt x="30" y="86"/>
                </a:lnTo>
                <a:lnTo>
                  <a:pt x="36" y="95"/>
                </a:lnTo>
                <a:lnTo>
                  <a:pt x="42" y="97"/>
                </a:lnTo>
                <a:lnTo>
                  <a:pt x="38" y="8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99" name=""/>
          <p:cNvSpPr/>
          <p:nvPr/>
        </p:nvSpPr>
        <p:spPr>
          <a:xfrm>
            <a:off x="1743120" y="6075360"/>
            <a:ext cx="128520" cy="28440"/>
          </a:xfrm>
          <a:custGeom>
            <a:avLst/>
            <a:gdLst/>
            <a:ahLst/>
            <a:rect l="l" t="t" r="r" b="b"/>
            <a:pathLst>
              <a:path w="81" h="18">
                <a:moveTo>
                  <a:pt x="81" y="0"/>
                </a:moveTo>
                <a:lnTo>
                  <a:pt x="81" y="0"/>
                </a:lnTo>
                <a:lnTo>
                  <a:pt x="72" y="0"/>
                </a:lnTo>
                <a:lnTo>
                  <a:pt x="63" y="0"/>
                </a:lnTo>
                <a:lnTo>
                  <a:pt x="52" y="1"/>
                </a:lnTo>
                <a:lnTo>
                  <a:pt x="42" y="2"/>
                </a:lnTo>
                <a:lnTo>
                  <a:pt x="30" y="2"/>
                </a:lnTo>
                <a:lnTo>
                  <a:pt x="20" y="3"/>
                </a:lnTo>
                <a:lnTo>
                  <a:pt x="14" y="5"/>
                </a:lnTo>
                <a:lnTo>
                  <a:pt x="9" y="6"/>
                </a:lnTo>
                <a:lnTo>
                  <a:pt x="4" y="8"/>
                </a:lnTo>
                <a:lnTo>
                  <a:pt x="0" y="9"/>
                </a:lnTo>
                <a:lnTo>
                  <a:pt x="4" y="18"/>
                </a:lnTo>
                <a:lnTo>
                  <a:pt x="8" y="17"/>
                </a:lnTo>
                <a:lnTo>
                  <a:pt x="12" y="15"/>
                </a:lnTo>
                <a:lnTo>
                  <a:pt x="16" y="15"/>
                </a:lnTo>
                <a:lnTo>
                  <a:pt x="21" y="14"/>
                </a:lnTo>
                <a:lnTo>
                  <a:pt x="31" y="12"/>
                </a:lnTo>
                <a:lnTo>
                  <a:pt x="43" y="11"/>
                </a:lnTo>
                <a:lnTo>
                  <a:pt x="53" y="10"/>
                </a:lnTo>
                <a:lnTo>
                  <a:pt x="64" y="10"/>
                </a:lnTo>
                <a:lnTo>
                  <a:pt x="73" y="10"/>
                </a:lnTo>
                <a:lnTo>
                  <a:pt x="81" y="10"/>
                </a:lnTo>
                <a:lnTo>
                  <a:pt x="8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0" name=""/>
          <p:cNvSpPr/>
          <p:nvPr/>
        </p:nvSpPr>
        <p:spPr>
          <a:xfrm>
            <a:off x="1871640" y="6075360"/>
            <a:ext cx="85680" cy="38160"/>
          </a:xfrm>
          <a:custGeom>
            <a:avLst/>
            <a:gdLst/>
            <a:ahLst/>
            <a:rect l="l" t="t" r="r" b="b"/>
            <a:pathLst>
              <a:path w="54" h="24">
                <a:moveTo>
                  <a:pt x="51" y="24"/>
                </a:moveTo>
                <a:lnTo>
                  <a:pt x="54" y="14"/>
                </a:lnTo>
                <a:lnTo>
                  <a:pt x="49" y="12"/>
                </a:lnTo>
                <a:lnTo>
                  <a:pt x="42" y="10"/>
                </a:lnTo>
                <a:lnTo>
                  <a:pt x="37" y="8"/>
                </a:lnTo>
                <a:lnTo>
                  <a:pt x="30" y="6"/>
                </a:lnTo>
                <a:lnTo>
                  <a:pt x="23" y="4"/>
                </a:lnTo>
                <a:lnTo>
                  <a:pt x="16" y="2"/>
                </a:lnTo>
                <a:lnTo>
                  <a:pt x="11" y="1"/>
                </a:lnTo>
                <a:lnTo>
                  <a:pt x="8" y="1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11" y="11"/>
                </a:lnTo>
                <a:lnTo>
                  <a:pt x="13" y="12"/>
                </a:lnTo>
                <a:lnTo>
                  <a:pt x="20" y="13"/>
                </a:lnTo>
                <a:lnTo>
                  <a:pt x="26" y="15"/>
                </a:lnTo>
                <a:lnTo>
                  <a:pt x="33" y="17"/>
                </a:lnTo>
                <a:lnTo>
                  <a:pt x="39" y="19"/>
                </a:lnTo>
                <a:lnTo>
                  <a:pt x="44" y="21"/>
                </a:lnTo>
                <a:lnTo>
                  <a:pt x="49" y="24"/>
                </a:lnTo>
                <a:lnTo>
                  <a:pt x="51" y="14"/>
                </a:lnTo>
                <a:lnTo>
                  <a:pt x="51" y="2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1" name=""/>
          <p:cNvSpPr/>
          <p:nvPr/>
        </p:nvSpPr>
        <p:spPr>
          <a:xfrm>
            <a:off x="1952640" y="6097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2" name=""/>
          <p:cNvSpPr/>
          <p:nvPr/>
        </p:nvSpPr>
        <p:spPr>
          <a:xfrm>
            <a:off x="1952640" y="6097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3" name=""/>
          <p:cNvSpPr/>
          <p:nvPr/>
        </p:nvSpPr>
        <p:spPr>
          <a:xfrm>
            <a:off x="2124000" y="-81000"/>
            <a:ext cx="36720" cy="65160"/>
          </a:xfrm>
          <a:custGeom>
            <a:avLst/>
            <a:gdLst/>
            <a:ahLst/>
            <a:rect l="l" t="t" r="r" b="b"/>
            <a:pathLst>
              <a:path w="23" h="41">
                <a:moveTo>
                  <a:pt x="0" y="41"/>
                </a:moveTo>
                <a:lnTo>
                  <a:pt x="0" y="41"/>
                </a:lnTo>
                <a:lnTo>
                  <a:pt x="4" y="41"/>
                </a:lnTo>
                <a:lnTo>
                  <a:pt x="8" y="40"/>
                </a:lnTo>
                <a:lnTo>
                  <a:pt x="11" y="39"/>
                </a:lnTo>
                <a:lnTo>
                  <a:pt x="14" y="36"/>
                </a:lnTo>
                <a:lnTo>
                  <a:pt x="17" y="34"/>
                </a:lnTo>
                <a:lnTo>
                  <a:pt x="17" y="31"/>
                </a:lnTo>
                <a:lnTo>
                  <a:pt x="18" y="28"/>
                </a:lnTo>
                <a:lnTo>
                  <a:pt x="19" y="25"/>
                </a:lnTo>
                <a:lnTo>
                  <a:pt x="20" y="20"/>
                </a:lnTo>
                <a:lnTo>
                  <a:pt x="21" y="14"/>
                </a:lnTo>
                <a:lnTo>
                  <a:pt x="21" y="11"/>
                </a:lnTo>
                <a:lnTo>
                  <a:pt x="21" y="9"/>
                </a:lnTo>
                <a:lnTo>
                  <a:pt x="22" y="5"/>
                </a:lnTo>
                <a:lnTo>
                  <a:pt x="23" y="3"/>
                </a:lnTo>
                <a:lnTo>
                  <a:pt x="13" y="0"/>
                </a:lnTo>
                <a:lnTo>
                  <a:pt x="11" y="3"/>
                </a:lnTo>
                <a:lnTo>
                  <a:pt x="11" y="7"/>
                </a:lnTo>
                <a:lnTo>
                  <a:pt x="10" y="9"/>
                </a:lnTo>
                <a:lnTo>
                  <a:pt x="10" y="13"/>
                </a:lnTo>
                <a:lnTo>
                  <a:pt x="10" y="19"/>
                </a:lnTo>
                <a:lnTo>
                  <a:pt x="9" y="24"/>
                </a:lnTo>
                <a:lnTo>
                  <a:pt x="9" y="25"/>
                </a:lnTo>
                <a:lnTo>
                  <a:pt x="8" y="27"/>
                </a:lnTo>
                <a:lnTo>
                  <a:pt x="7" y="29"/>
                </a:lnTo>
                <a:lnTo>
                  <a:pt x="6" y="30"/>
                </a:lnTo>
                <a:lnTo>
                  <a:pt x="5" y="30"/>
                </a:lnTo>
                <a:lnTo>
                  <a:pt x="4" y="31"/>
                </a:lnTo>
                <a:lnTo>
                  <a:pt x="3" y="31"/>
                </a:lnTo>
                <a:lnTo>
                  <a:pt x="0" y="32"/>
                </a:lnTo>
                <a:lnTo>
                  <a:pt x="0" y="4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4" name=""/>
          <p:cNvSpPr/>
          <p:nvPr/>
        </p:nvSpPr>
        <p:spPr>
          <a:xfrm>
            <a:off x="2103480" y="-3816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2" y="10"/>
                </a:lnTo>
                <a:lnTo>
                  <a:pt x="3" y="10"/>
                </a:lnTo>
                <a:lnTo>
                  <a:pt x="3" y="12"/>
                </a:lnTo>
                <a:lnTo>
                  <a:pt x="5" y="12"/>
                </a:lnTo>
                <a:lnTo>
                  <a:pt x="8" y="13"/>
                </a:lnTo>
                <a:lnTo>
                  <a:pt x="10" y="14"/>
                </a:lnTo>
                <a:lnTo>
                  <a:pt x="13" y="14"/>
                </a:lnTo>
                <a:lnTo>
                  <a:pt x="13" y="5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9" y="3"/>
                </a:lnTo>
                <a:lnTo>
                  <a:pt x="7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5" name=""/>
          <p:cNvSpPr/>
          <p:nvPr/>
        </p:nvSpPr>
        <p:spPr>
          <a:xfrm>
            <a:off x="2077920" y="-38160"/>
            <a:ext cx="25560" cy="44640"/>
          </a:xfrm>
          <a:custGeom>
            <a:avLst/>
            <a:gdLst/>
            <a:ahLst/>
            <a:rect l="l" t="t" r="r" b="b"/>
            <a:pathLst>
              <a:path w="16" h="28">
                <a:moveTo>
                  <a:pt x="4" y="28"/>
                </a:moveTo>
                <a:lnTo>
                  <a:pt x="4" y="28"/>
                </a:lnTo>
                <a:lnTo>
                  <a:pt x="7" y="26"/>
                </a:lnTo>
                <a:lnTo>
                  <a:pt x="9" y="24"/>
                </a:lnTo>
                <a:lnTo>
                  <a:pt x="9" y="23"/>
                </a:lnTo>
                <a:lnTo>
                  <a:pt x="10" y="21"/>
                </a:lnTo>
                <a:lnTo>
                  <a:pt x="12" y="17"/>
                </a:lnTo>
                <a:lnTo>
                  <a:pt x="14" y="14"/>
                </a:lnTo>
                <a:lnTo>
                  <a:pt x="15" y="12"/>
                </a:lnTo>
                <a:lnTo>
                  <a:pt x="16" y="10"/>
                </a:lnTo>
                <a:lnTo>
                  <a:pt x="16" y="9"/>
                </a:lnTo>
                <a:lnTo>
                  <a:pt x="16" y="9"/>
                </a:lnTo>
                <a:lnTo>
                  <a:pt x="16" y="0"/>
                </a:lnTo>
                <a:lnTo>
                  <a:pt x="14" y="0"/>
                </a:lnTo>
                <a:lnTo>
                  <a:pt x="11" y="1"/>
                </a:lnTo>
                <a:lnTo>
                  <a:pt x="9" y="2"/>
                </a:lnTo>
                <a:lnTo>
                  <a:pt x="7" y="4"/>
                </a:lnTo>
                <a:lnTo>
                  <a:pt x="5" y="8"/>
                </a:lnTo>
                <a:lnTo>
                  <a:pt x="4" y="11"/>
                </a:lnTo>
                <a:lnTo>
                  <a:pt x="2" y="14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0" y="18"/>
                </a:lnTo>
                <a:lnTo>
                  <a:pt x="0" y="19"/>
                </a:lnTo>
                <a:lnTo>
                  <a:pt x="1" y="18"/>
                </a:lnTo>
                <a:lnTo>
                  <a:pt x="4" y="2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6" name=""/>
          <p:cNvSpPr/>
          <p:nvPr/>
        </p:nvSpPr>
        <p:spPr>
          <a:xfrm>
            <a:off x="2009880" y="-7920"/>
            <a:ext cx="73080" cy="34920"/>
          </a:xfrm>
          <a:custGeom>
            <a:avLst/>
            <a:gdLst/>
            <a:ahLst/>
            <a:rect l="l" t="t" r="r" b="b"/>
            <a:pathLst>
              <a:path w="46" h="22">
                <a:moveTo>
                  <a:pt x="7" y="21"/>
                </a:moveTo>
                <a:lnTo>
                  <a:pt x="6" y="22"/>
                </a:lnTo>
                <a:lnTo>
                  <a:pt x="8" y="20"/>
                </a:lnTo>
                <a:lnTo>
                  <a:pt x="11" y="19"/>
                </a:lnTo>
                <a:lnTo>
                  <a:pt x="13" y="18"/>
                </a:lnTo>
                <a:lnTo>
                  <a:pt x="15" y="17"/>
                </a:lnTo>
                <a:lnTo>
                  <a:pt x="19" y="16"/>
                </a:lnTo>
                <a:lnTo>
                  <a:pt x="23" y="14"/>
                </a:lnTo>
                <a:lnTo>
                  <a:pt x="34" y="12"/>
                </a:lnTo>
                <a:lnTo>
                  <a:pt x="46" y="10"/>
                </a:lnTo>
                <a:lnTo>
                  <a:pt x="42" y="0"/>
                </a:lnTo>
                <a:lnTo>
                  <a:pt x="32" y="3"/>
                </a:lnTo>
                <a:lnTo>
                  <a:pt x="21" y="4"/>
                </a:lnTo>
                <a:lnTo>
                  <a:pt x="16" y="6"/>
                </a:lnTo>
                <a:lnTo>
                  <a:pt x="11" y="8"/>
                </a:lnTo>
                <a:lnTo>
                  <a:pt x="7" y="9"/>
                </a:lnTo>
                <a:lnTo>
                  <a:pt x="6" y="11"/>
                </a:lnTo>
                <a:lnTo>
                  <a:pt x="3" y="12"/>
                </a:lnTo>
                <a:lnTo>
                  <a:pt x="0" y="14"/>
                </a:lnTo>
                <a:lnTo>
                  <a:pt x="0" y="15"/>
                </a:lnTo>
                <a:lnTo>
                  <a:pt x="7" y="2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7" name=""/>
          <p:cNvSpPr/>
          <p:nvPr/>
        </p:nvSpPr>
        <p:spPr>
          <a:xfrm>
            <a:off x="1949400" y="15840"/>
            <a:ext cx="73080" cy="54000"/>
          </a:xfrm>
          <a:custGeom>
            <a:avLst/>
            <a:gdLst/>
            <a:ahLst/>
            <a:rect l="l" t="t" r="r" b="b"/>
            <a:pathLst>
              <a:path w="46" h="34">
                <a:moveTo>
                  <a:pt x="0" y="29"/>
                </a:moveTo>
                <a:lnTo>
                  <a:pt x="4" y="33"/>
                </a:lnTo>
                <a:lnTo>
                  <a:pt x="8" y="34"/>
                </a:lnTo>
                <a:lnTo>
                  <a:pt x="12" y="34"/>
                </a:lnTo>
                <a:lnTo>
                  <a:pt x="15" y="33"/>
                </a:lnTo>
                <a:lnTo>
                  <a:pt x="19" y="31"/>
                </a:lnTo>
                <a:lnTo>
                  <a:pt x="22" y="31"/>
                </a:lnTo>
                <a:lnTo>
                  <a:pt x="24" y="29"/>
                </a:lnTo>
                <a:lnTo>
                  <a:pt x="28" y="26"/>
                </a:lnTo>
                <a:lnTo>
                  <a:pt x="31" y="24"/>
                </a:lnTo>
                <a:lnTo>
                  <a:pt x="35" y="19"/>
                </a:lnTo>
                <a:lnTo>
                  <a:pt x="39" y="14"/>
                </a:lnTo>
                <a:lnTo>
                  <a:pt x="44" y="10"/>
                </a:lnTo>
                <a:lnTo>
                  <a:pt x="46" y="6"/>
                </a:lnTo>
                <a:lnTo>
                  <a:pt x="38" y="0"/>
                </a:lnTo>
                <a:lnTo>
                  <a:pt x="35" y="3"/>
                </a:lnTo>
                <a:lnTo>
                  <a:pt x="31" y="8"/>
                </a:lnTo>
                <a:lnTo>
                  <a:pt x="28" y="12"/>
                </a:lnTo>
                <a:lnTo>
                  <a:pt x="24" y="17"/>
                </a:lnTo>
                <a:lnTo>
                  <a:pt x="22" y="18"/>
                </a:lnTo>
                <a:lnTo>
                  <a:pt x="19" y="20"/>
                </a:lnTo>
                <a:lnTo>
                  <a:pt x="17" y="22"/>
                </a:lnTo>
                <a:lnTo>
                  <a:pt x="15" y="23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4"/>
                </a:lnTo>
                <a:lnTo>
                  <a:pt x="10" y="29"/>
                </a:lnTo>
                <a:lnTo>
                  <a:pt x="0" y="2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8" name=""/>
          <p:cNvSpPr/>
          <p:nvPr/>
        </p:nvSpPr>
        <p:spPr>
          <a:xfrm>
            <a:off x="1949400" y="3960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5" y="0"/>
                </a:moveTo>
                <a:lnTo>
                  <a:pt x="5" y="0"/>
                </a:lnTo>
                <a:lnTo>
                  <a:pt x="5" y="1"/>
                </a:lnTo>
                <a:lnTo>
                  <a:pt x="4" y="2"/>
                </a:lnTo>
                <a:lnTo>
                  <a:pt x="4" y="3"/>
                </a:lnTo>
                <a:lnTo>
                  <a:pt x="3" y="5"/>
                </a:lnTo>
                <a:lnTo>
                  <a:pt x="2" y="6"/>
                </a:lnTo>
                <a:lnTo>
                  <a:pt x="1" y="8"/>
                </a:lnTo>
                <a:lnTo>
                  <a:pt x="0" y="10"/>
                </a:lnTo>
                <a:lnTo>
                  <a:pt x="0" y="13"/>
                </a:lnTo>
                <a:lnTo>
                  <a:pt x="10" y="13"/>
                </a:lnTo>
                <a:lnTo>
                  <a:pt x="10" y="12"/>
                </a:lnTo>
                <a:lnTo>
                  <a:pt x="11" y="10"/>
                </a:lnTo>
                <a:lnTo>
                  <a:pt x="12" y="9"/>
                </a:lnTo>
                <a:lnTo>
                  <a:pt x="13" y="8"/>
                </a:lnTo>
                <a:lnTo>
                  <a:pt x="14" y="5"/>
                </a:lnTo>
                <a:lnTo>
                  <a:pt x="15" y="2"/>
                </a:lnTo>
                <a:lnTo>
                  <a:pt x="15" y="0"/>
                </a:lnTo>
                <a:lnTo>
                  <a:pt x="5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09" name=""/>
          <p:cNvSpPr/>
          <p:nvPr/>
        </p:nvSpPr>
        <p:spPr>
          <a:xfrm>
            <a:off x="1955880" y="2052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2" y="9"/>
                </a:moveTo>
                <a:lnTo>
                  <a:pt x="2" y="9"/>
                </a:lnTo>
                <a:lnTo>
                  <a:pt x="0" y="9"/>
                </a:lnTo>
                <a:lnTo>
                  <a:pt x="1" y="9"/>
                </a:lnTo>
                <a:lnTo>
                  <a:pt x="1" y="10"/>
                </a:lnTo>
                <a:lnTo>
                  <a:pt x="2" y="12"/>
                </a:lnTo>
                <a:lnTo>
                  <a:pt x="11" y="12"/>
                </a:lnTo>
                <a:lnTo>
                  <a:pt x="10" y="7"/>
                </a:lnTo>
                <a:lnTo>
                  <a:pt x="9" y="5"/>
                </a:lnTo>
                <a:lnTo>
                  <a:pt x="8" y="3"/>
                </a:lnTo>
                <a:lnTo>
                  <a:pt x="6" y="2"/>
                </a:lnTo>
                <a:lnTo>
                  <a:pt x="4" y="1"/>
                </a:lnTo>
                <a:lnTo>
                  <a:pt x="2" y="0"/>
                </a:lnTo>
                <a:lnTo>
                  <a:pt x="2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0" name=""/>
          <p:cNvSpPr/>
          <p:nvPr/>
        </p:nvSpPr>
        <p:spPr>
          <a:xfrm>
            <a:off x="1882800" y="20520"/>
            <a:ext cx="74520" cy="52560"/>
          </a:xfrm>
          <a:custGeom>
            <a:avLst/>
            <a:gdLst/>
            <a:ahLst/>
            <a:rect l="l" t="t" r="r" b="b"/>
            <a:pathLst>
              <a:path w="47" h="33">
                <a:moveTo>
                  <a:pt x="0" y="33"/>
                </a:moveTo>
                <a:lnTo>
                  <a:pt x="0" y="33"/>
                </a:lnTo>
                <a:lnTo>
                  <a:pt x="3" y="32"/>
                </a:lnTo>
                <a:lnTo>
                  <a:pt x="6" y="31"/>
                </a:lnTo>
                <a:lnTo>
                  <a:pt x="8" y="31"/>
                </a:lnTo>
                <a:lnTo>
                  <a:pt x="12" y="29"/>
                </a:lnTo>
                <a:lnTo>
                  <a:pt x="18" y="24"/>
                </a:lnTo>
                <a:lnTo>
                  <a:pt x="23" y="20"/>
                </a:lnTo>
                <a:lnTo>
                  <a:pt x="29" y="17"/>
                </a:lnTo>
                <a:lnTo>
                  <a:pt x="36" y="13"/>
                </a:lnTo>
                <a:lnTo>
                  <a:pt x="39" y="11"/>
                </a:lnTo>
                <a:lnTo>
                  <a:pt x="41" y="10"/>
                </a:lnTo>
                <a:lnTo>
                  <a:pt x="44" y="10"/>
                </a:lnTo>
                <a:lnTo>
                  <a:pt x="47" y="10"/>
                </a:lnTo>
                <a:lnTo>
                  <a:pt x="47" y="0"/>
                </a:lnTo>
                <a:lnTo>
                  <a:pt x="42" y="0"/>
                </a:lnTo>
                <a:lnTo>
                  <a:pt x="39" y="1"/>
                </a:lnTo>
                <a:lnTo>
                  <a:pt x="34" y="3"/>
                </a:lnTo>
                <a:lnTo>
                  <a:pt x="31" y="4"/>
                </a:lnTo>
                <a:lnTo>
                  <a:pt x="24" y="8"/>
                </a:lnTo>
                <a:lnTo>
                  <a:pt x="18" y="13"/>
                </a:lnTo>
                <a:lnTo>
                  <a:pt x="12" y="17"/>
                </a:lnTo>
                <a:lnTo>
                  <a:pt x="6" y="20"/>
                </a:lnTo>
                <a:lnTo>
                  <a:pt x="4" y="22"/>
                </a:lnTo>
                <a:lnTo>
                  <a:pt x="1" y="23"/>
                </a:lnTo>
                <a:lnTo>
                  <a:pt x="0" y="24"/>
                </a:lnTo>
                <a:lnTo>
                  <a:pt x="0" y="24"/>
                </a:lnTo>
                <a:lnTo>
                  <a:pt x="0" y="3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1" name=""/>
          <p:cNvSpPr/>
          <p:nvPr/>
        </p:nvSpPr>
        <p:spPr>
          <a:xfrm>
            <a:off x="1790640" y="6480"/>
            <a:ext cx="92160" cy="66600"/>
          </a:xfrm>
          <a:custGeom>
            <a:avLst/>
            <a:gdLst/>
            <a:ahLst/>
            <a:rect l="l" t="t" r="r" b="b"/>
            <a:pathLst>
              <a:path w="58" h="42">
                <a:moveTo>
                  <a:pt x="0" y="3"/>
                </a:moveTo>
                <a:lnTo>
                  <a:pt x="0" y="5"/>
                </a:lnTo>
                <a:lnTo>
                  <a:pt x="5" y="9"/>
                </a:lnTo>
                <a:lnTo>
                  <a:pt x="11" y="14"/>
                </a:lnTo>
                <a:lnTo>
                  <a:pt x="19" y="20"/>
                </a:lnTo>
                <a:lnTo>
                  <a:pt x="27" y="26"/>
                </a:lnTo>
                <a:lnTo>
                  <a:pt x="37" y="32"/>
                </a:lnTo>
                <a:lnTo>
                  <a:pt x="45" y="36"/>
                </a:lnTo>
                <a:lnTo>
                  <a:pt x="48" y="38"/>
                </a:lnTo>
                <a:lnTo>
                  <a:pt x="52" y="40"/>
                </a:lnTo>
                <a:lnTo>
                  <a:pt x="55" y="41"/>
                </a:lnTo>
                <a:lnTo>
                  <a:pt x="58" y="42"/>
                </a:lnTo>
                <a:lnTo>
                  <a:pt x="58" y="32"/>
                </a:lnTo>
                <a:lnTo>
                  <a:pt x="56" y="31"/>
                </a:lnTo>
                <a:lnTo>
                  <a:pt x="54" y="29"/>
                </a:lnTo>
                <a:lnTo>
                  <a:pt x="50" y="28"/>
                </a:lnTo>
                <a:lnTo>
                  <a:pt x="42" y="23"/>
                </a:lnTo>
                <a:lnTo>
                  <a:pt x="34" y="17"/>
                </a:lnTo>
                <a:lnTo>
                  <a:pt x="25" y="11"/>
                </a:lnTo>
                <a:lnTo>
                  <a:pt x="17" y="6"/>
                </a:lnTo>
                <a:lnTo>
                  <a:pt x="11" y="1"/>
                </a:lnTo>
                <a:lnTo>
                  <a:pt x="9" y="0"/>
                </a:lnTo>
                <a:lnTo>
                  <a:pt x="10" y="1"/>
                </a:lnTo>
                <a:lnTo>
                  <a:pt x="0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2" name=""/>
          <p:cNvSpPr/>
          <p:nvPr/>
        </p:nvSpPr>
        <p:spPr>
          <a:xfrm>
            <a:off x="1681200" y="-181080"/>
            <a:ext cx="125280" cy="195480"/>
          </a:xfrm>
          <a:custGeom>
            <a:avLst/>
            <a:gdLst/>
            <a:ahLst/>
            <a:rect l="l" t="t" r="r" b="b"/>
            <a:pathLst>
              <a:path w="79" h="123">
                <a:moveTo>
                  <a:pt x="0" y="1"/>
                </a:moveTo>
                <a:lnTo>
                  <a:pt x="3" y="10"/>
                </a:lnTo>
                <a:lnTo>
                  <a:pt x="5" y="10"/>
                </a:lnTo>
                <a:lnTo>
                  <a:pt x="8" y="10"/>
                </a:lnTo>
                <a:lnTo>
                  <a:pt x="10" y="11"/>
                </a:lnTo>
                <a:lnTo>
                  <a:pt x="12" y="12"/>
                </a:lnTo>
                <a:lnTo>
                  <a:pt x="15" y="13"/>
                </a:lnTo>
                <a:lnTo>
                  <a:pt x="17" y="14"/>
                </a:lnTo>
                <a:lnTo>
                  <a:pt x="20" y="16"/>
                </a:lnTo>
                <a:lnTo>
                  <a:pt x="23" y="17"/>
                </a:lnTo>
                <a:lnTo>
                  <a:pt x="25" y="19"/>
                </a:lnTo>
                <a:lnTo>
                  <a:pt x="27" y="21"/>
                </a:lnTo>
                <a:lnTo>
                  <a:pt x="30" y="23"/>
                </a:lnTo>
                <a:lnTo>
                  <a:pt x="32" y="26"/>
                </a:lnTo>
                <a:lnTo>
                  <a:pt x="34" y="30"/>
                </a:lnTo>
                <a:lnTo>
                  <a:pt x="37" y="32"/>
                </a:lnTo>
                <a:lnTo>
                  <a:pt x="39" y="36"/>
                </a:lnTo>
                <a:lnTo>
                  <a:pt x="41" y="39"/>
                </a:lnTo>
                <a:lnTo>
                  <a:pt x="46" y="47"/>
                </a:lnTo>
                <a:lnTo>
                  <a:pt x="50" y="56"/>
                </a:lnTo>
                <a:lnTo>
                  <a:pt x="54" y="65"/>
                </a:lnTo>
                <a:lnTo>
                  <a:pt x="58" y="75"/>
                </a:lnTo>
                <a:lnTo>
                  <a:pt x="61" y="86"/>
                </a:lnTo>
                <a:lnTo>
                  <a:pt x="65" y="98"/>
                </a:lnTo>
                <a:lnTo>
                  <a:pt x="67" y="110"/>
                </a:lnTo>
                <a:lnTo>
                  <a:pt x="69" y="123"/>
                </a:lnTo>
                <a:lnTo>
                  <a:pt x="79" y="121"/>
                </a:lnTo>
                <a:lnTo>
                  <a:pt x="77" y="108"/>
                </a:lnTo>
                <a:lnTo>
                  <a:pt x="74" y="95"/>
                </a:lnTo>
                <a:lnTo>
                  <a:pt x="71" y="84"/>
                </a:lnTo>
                <a:lnTo>
                  <a:pt x="67" y="72"/>
                </a:lnTo>
                <a:lnTo>
                  <a:pt x="64" y="62"/>
                </a:lnTo>
                <a:lnTo>
                  <a:pt x="59" y="51"/>
                </a:lnTo>
                <a:lnTo>
                  <a:pt x="55" y="43"/>
                </a:lnTo>
                <a:lnTo>
                  <a:pt x="51" y="35"/>
                </a:lnTo>
                <a:lnTo>
                  <a:pt x="48" y="30"/>
                </a:lnTo>
                <a:lnTo>
                  <a:pt x="45" y="27"/>
                </a:lnTo>
                <a:lnTo>
                  <a:pt x="43" y="23"/>
                </a:lnTo>
                <a:lnTo>
                  <a:pt x="40" y="20"/>
                </a:lnTo>
                <a:lnTo>
                  <a:pt x="38" y="17"/>
                </a:lnTo>
                <a:lnTo>
                  <a:pt x="34" y="14"/>
                </a:lnTo>
                <a:lnTo>
                  <a:pt x="31" y="11"/>
                </a:lnTo>
                <a:lnTo>
                  <a:pt x="29" y="9"/>
                </a:lnTo>
                <a:lnTo>
                  <a:pt x="25" y="7"/>
                </a:lnTo>
                <a:lnTo>
                  <a:pt x="23" y="5"/>
                </a:lnTo>
                <a:lnTo>
                  <a:pt x="19" y="4"/>
                </a:lnTo>
                <a:lnTo>
                  <a:pt x="17" y="2"/>
                </a:lnTo>
                <a:lnTo>
                  <a:pt x="13" y="2"/>
                </a:lnTo>
                <a:lnTo>
                  <a:pt x="10" y="1"/>
                </a:lnTo>
                <a:lnTo>
                  <a:pt x="6" y="0"/>
                </a:lnTo>
                <a:lnTo>
                  <a:pt x="3" y="0"/>
                </a:lnTo>
                <a:lnTo>
                  <a:pt x="5" y="9"/>
                </a:lnTo>
                <a:lnTo>
                  <a:pt x="0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3" name=""/>
          <p:cNvSpPr/>
          <p:nvPr/>
        </p:nvSpPr>
        <p:spPr>
          <a:xfrm>
            <a:off x="4519440" y="468360"/>
            <a:ext cx="41400" cy="42840"/>
          </a:xfrm>
          <a:custGeom>
            <a:avLst/>
            <a:gdLst/>
            <a:ahLst/>
            <a:rect l="l" t="t" r="r" b="b"/>
            <a:pathLst>
              <a:path w="26" h="27">
                <a:moveTo>
                  <a:pt x="0" y="27"/>
                </a:moveTo>
                <a:lnTo>
                  <a:pt x="1" y="19"/>
                </a:lnTo>
                <a:lnTo>
                  <a:pt x="3" y="9"/>
                </a:lnTo>
                <a:lnTo>
                  <a:pt x="3" y="8"/>
                </a:lnTo>
                <a:lnTo>
                  <a:pt x="4" y="6"/>
                </a:lnTo>
                <a:lnTo>
                  <a:pt x="5" y="4"/>
                </a:lnTo>
                <a:lnTo>
                  <a:pt x="7" y="2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7" y="0"/>
                </a:lnTo>
                <a:lnTo>
                  <a:pt x="19" y="1"/>
                </a:lnTo>
                <a:lnTo>
                  <a:pt x="23" y="2"/>
                </a:lnTo>
                <a:lnTo>
                  <a:pt x="23" y="2"/>
                </a:lnTo>
                <a:lnTo>
                  <a:pt x="25" y="4"/>
                </a:lnTo>
                <a:lnTo>
                  <a:pt x="26" y="5"/>
                </a:lnTo>
                <a:lnTo>
                  <a:pt x="26" y="7"/>
                </a:lnTo>
                <a:lnTo>
                  <a:pt x="26" y="9"/>
                </a:lnTo>
                <a:lnTo>
                  <a:pt x="25" y="10"/>
                </a:lnTo>
                <a:lnTo>
                  <a:pt x="24" y="12"/>
                </a:lnTo>
                <a:lnTo>
                  <a:pt x="23" y="15"/>
                </a:lnTo>
                <a:lnTo>
                  <a:pt x="22" y="16"/>
                </a:lnTo>
                <a:lnTo>
                  <a:pt x="20" y="17"/>
                </a:lnTo>
                <a:lnTo>
                  <a:pt x="18" y="18"/>
                </a:lnTo>
                <a:lnTo>
                  <a:pt x="17" y="20"/>
                </a:lnTo>
                <a:lnTo>
                  <a:pt x="8" y="23"/>
                </a:lnTo>
                <a:lnTo>
                  <a:pt x="0" y="2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4" name=""/>
          <p:cNvSpPr/>
          <p:nvPr/>
        </p:nvSpPr>
        <p:spPr>
          <a:xfrm>
            <a:off x="4511520" y="460440"/>
            <a:ext cx="36720" cy="50760"/>
          </a:xfrm>
          <a:custGeom>
            <a:avLst/>
            <a:gdLst/>
            <a:ahLst/>
            <a:rect l="l" t="t" r="r" b="b"/>
            <a:pathLst>
              <a:path w="23" h="32">
                <a:moveTo>
                  <a:pt x="23" y="0"/>
                </a:moveTo>
                <a:lnTo>
                  <a:pt x="23" y="0"/>
                </a:lnTo>
                <a:lnTo>
                  <a:pt x="18" y="0"/>
                </a:lnTo>
                <a:lnTo>
                  <a:pt x="15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5" y="8"/>
                </a:lnTo>
                <a:lnTo>
                  <a:pt x="4" y="10"/>
                </a:lnTo>
                <a:lnTo>
                  <a:pt x="3" y="14"/>
                </a:lnTo>
                <a:lnTo>
                  <a:pt x="1" y="23"/>
                </a:lnTo>
                <a:lnTo>
                  <a:pt x="0" y="30"/>
                </a:lnTo>
                <a:lnTo>
                  <a:pt x="11" y="32"/>
                </a:lnTo>
                <a:lnTo>
                  <a:pt x="11" y="24"/>
                </a:lnTo>
                <a:lnTo>
                  <a:pt x="12" y="16"/>
                </a:lnTo>
                <a:lnTo>
                  <a:pt x="13" y="15"/>
                </a:lnTo>
                <a:lnTo>
                  <a:pt x="13" y="13"/>
                </a:lnTo>
                <a:lnTo>
                  <a:pt x="15" y="12"/>
                </a:lnTo>
                <a:lnTo>
                  <a:pt x="16" y="11"/>
                </a:lnTo>
                <a:lnTo>
                  <a:pt x="17" y="11"/>
                </a:lnTo>
                <a:lnTo>
                  <a:pt x="18" y="10"/>
                </a:lnTo>
                <a:lnTo>
                  <a:pt x="20" y="10"/>
                </a:lnTo>
                <a:lnTo>
                  <a:pt x="23" y="10"/>
                </a:lnTo>
                <a:lnTo>
                  <a:pt x="2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5" name=""/>
          <p:cNvSpPr/>
          <p:nvPr/>
        </p:nvSpPr>
        <p:spPr>
          <a:xfrm>
            <a:off x="4548240" y="46044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3" y="11"/>
                </a:moveTo>
                <a:lnTo>
                  <a:pt x="13" y="11"/>
                </a:lnTo>
                <a:lnTo>
                  <a:pt x="12" y="8"/>
                </a:lnTo>
                <a:lnTo>
                  <a:pt x="11" y="6"/>
                </a:lnTo>
                <a:lnTo>
                  <a:pt x="8" y="4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  <a:lnTo>
                  <a:pt x="0" y="10"/>
                </a:lnTo>
                <a:lnTo>
                  <a:pt x="2" y="11"/>
                </a:lnTo>
                <a:lnTo>
                  <a:pt x="3" y="12"/>
                </a:lnTo>
                <a:lnTo>
                  <a:pt x="3" y="11"/>
                </a:lnTo>
                <a:lnTo>
                  <a:pt x="13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6" name=""/>
          <p:cNvSpPr/>
          <p:nvPr/>
        </p:nvSpPr>
        <p:spPr>
          <a:xfrm>
            <a:off x="4511520" y="479520"/>
            <a:ext cx="57240" cy="38160"/>
          </a:xfrm>
          <a:custGeom>
            <a:avLst/>
            <a:gdLst/>
            <a:ahLst/>
            <a:rect l="l" t="t" r="r" b="b"/>
            <a:pathLst>
              <a:path w="36" h="24">
                <a:moveTo>
                  <a:pt x="0" y="19"/>
                </a:moveTo>
                <a:lnTo>
                  <a:pt x="8" y="24"/>
                </a:lnTo>
                <a:lnTo>
                  <a:pt x="15" y="21"/>
                </a:lnTo>
                <a:lnTo>
                  <a:pt x="24" y="17"/>
                </a:lnTo>
                <a:lnTo>
                  <a:pt x="26" y="15"/>
                </a:lnTo>
                <a:lnTo>
                  <a:pt x="28" y="14"/>
                </a:lnTo>
                <a:lnTo>
                  <a:pt x="30" y="12"/>
                </a:lnTo>
                <a:lnTo>
                  <a:pt x="32" y="10"/>
                </a:lnTo>
                <a:lnTo>
                  <a:pt x="33" y="9"/>
                </a:lnTo>
                <a:lnTo>
                  <a:pt x="35" y="6"/>
                </a:lnTo>
                <a:lnTo>
                  <a:pt x="36" y="2"/>
                </a:lnTo>
                <a:lnTo>
                  <a:pt x="36" y="0"/>
                </a:lnTo>
                <a:lnTo>
                  <a:pt x="26" y="0"/>
                </a:lnTo>
                <a:lnTo>
                  <a:pt x="25" y="1"/>
                </a:lnTo>
                <a:lnTo>
                  <a:pt x="25" y="2"/>
                </a:lnTo>
                <a:lnTo>
                  <a:pt x="24" y="3"/>
                </a:lnTo>
                <a:lnTo>
                  <a:pt x="24" y="4"/>
                </a:lnTo>
                <a:lnTo>
                  <a:pt x="23" y="5"/>
                </a:lnTo>
                <a:lnTo>
                  <a:pt x="22" y="6"/>
                </a:lnTo>
                <a:lnTo>
                  <a:pt x="20" y="7"/>
                </a:lnTo>
                <a:lnTo>
                  <a:pt x="19" y="8"/>
                </a:lnTo>
                <a:lnTo>
                  <a:pt x="11" y="12"/>
                </a:lnTo>
                <a:lnTo>
                  <a:pt x="3" y="16"/>
                </a:lnTo>
                <a:lnTo>
                  <a:pt x="1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7" name=""/>
          <p:cNvSpPr/>
          <p:nvPr/>
        </p:nvSpPr>
        <p:spPr>
          <a:xfrm>
            <a:off x="4519440" y="511200"/>
            <a:ext cx="828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8" name=""/>
          <p:cNvSpPr/>
          <p:nvPr/>
        </p:nvSpPr>
        <p:spPr>
          <a:xfrm>
            <a:off x="4519440" y="511200"/>
            <a:ext cx="828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19" name=""/>
          <p:cNvSpPr/>
          <p:nvPr/>
        </p:nvSpPr>
        <p:spPr>
          <a:xfrm>
            <a:off x="1490760" y="1908000"/>
            <a:ext cx="166680" cy="147960"/>
          </a:xfrm>
          <a:custGeom>
            <a:avLst/>
            <a:gdLst/>
            <a:ahLst/>
            <a:rect l="l" t="t" r="r" b="b"/>
            <a:pathLst>
              <a:path w="105" h="93">
                <a:moveTo>
                  <a:pt x="16" y="31"/>
                </a:moveTo>
                <a:lnTo>
                  <a:pt x="14" y="29"/>
                </a:lnTo>
                <a:lnTo>
                  <a:pt x="12" y="26"/>
                </a:lnTo>
                <a:lnTo>
                  <a:pt x="10" y="24"/>
                </a:lnTo>
                <a:lnTo>
                  <a:pt x="9" y="20"/>
                </a:lnTo>
                <a:lnTo>
                  <a:pt x="8" y="17"/>
                </a:lnTo>
                <a:lnTo>
                  <a:pt x="6" y="13"/>
                </a:lnTo>
                <a:lnTo>
                  <a:pt x="5" y="10"/>
                </a:lnTo>
                <a:lnTo>
                  <a:pt x="5" y="7"/>
                </a:lnTo>
                <a:lnTo>
                  <a:pt x="9" y="6"/>
                </a:lnTo>
                <a:lnTo>
                  <a:pt x="11" y="6"/>
                </a:lnTo>
                <a:lnTo>
                  <a:pt x="14" y="5"/>
                </a:lnTo>
                <a:lnTo>
                  <a:pt x="16" y="4"/>
                </a:lnTo>
                <a:lnTo>
                  <a:pt x="17" y="3"/>
                </a:lnTo>
                <a:lnTo>
                  <a:pt x="20" y="2"/>
                </a:lnTo>
                <a:lnTo>
                  <a:pt x="22" y="1"/>
                </a:lnTo>
                <a:lnTo>
                  <a:pt x="24" y="0"/>
                </a:lnTo>
                <a:lnTo>
                  <a:pt x="27" y="4"/>
                </a:lnTo>
                <a:lnTo>
                  <a:pt x="31" y="7"/>
                </a:lnTo>
                <a:lnTo>
                  <a:pt x="36" y="11"/>
                </a:lnTo>
                <a:lnTo>
                  <a:pt x="41" y="15"/>
                </a:lnTo>
                <a:lnTo>
                  <a:pt x="46" y="18"/>
                </a:lnTo>
                <a:lnTo>
                  <a:pt x="51" y="21"/>
                </a:lnTo>
                <a:lnTo>
                  <a:pt x="53" y="22"/>
                </a:lnTo>
                <a:lnTo>
                  <a:pt x="56" y="23"/>
                </a:lnTo>
                <a:lnTo>
                  <a:pt x="58" y="24"/>
                </a:lnTo>
                <a:lnTo>
                  <a:pt x="61" y="24"/>
                </a:lnTo>
                <a:lnTo>
                  <a:pt x="61" y="27"/>
                </a:lnTo>
                <a:lnTo>
                  <a:pt x="62" y="30"/>
                </a:lnTo>
                <a:lnTo>
                  <a:pt x="64" y="32"/>
                </a:lnTo>
                <a:lnTo>
                  <a:pt x="65" y="34"/>
                </a:lnTo>
                <a:lnTo>
                  <a:pt x="67" y="37"/>
                </a:lnTo>
                <a:lnTo>
                  <a:pt x="69" y="39"/>
                </a:lnTo>
                <a:lnTo>
                  <a:pt x="71" y="40"/>
                </a:lnTo>
                <a:lnTo>
                  <a:pt x="74" y="42"/>
                </a:lnTo>
                <a:lnTo>
                  <a:pt x="77" y="43"/>
                </a:lnTo>
                <a:lnTo>
                  <a:pt x="78" y="45"/>
                </a:lnTo>
                <a:lnTo>
                  <a:pt x="81" y="46"/>
                </a:lnTo>
                <a:lnTo>
                  <a:pt x="83" y="49"/>
                </a:lnTo>
                <a:lnTo>
                  <a:pt x="85" y="52"/>
                </a:lnTo>
                <a:lnTo>
                  <a:pt x="86" y="54"/>
                </a:lnTo>
                <a:lnTo>
                  <a:pt x="87" y="57"/>
                </a:lnTo>
                <a:lnTo>
                  <a:pt x="87" y="60"/>
                </a:lnTo>
                <a:lnTo>
                  <a:pt x="91" y="60"/>
                </a:lnTo>
                <a:lnTo>
                  <a:pt x="93" y="61"/>
                </a:lnTo>
                <a:lnTo>
                  <a:pt x="95" y="61"/>
                </a:lnTo>
                <a:lnTo>
                  <a:pt x="97" y="62"/>
                </a:lnTo>
                <a:lnTo>
                  <a:pt x="100" y="64"/>
                </a:lnTo>
                <a:lnTo>
                  <a:pt x="105" y="66"/>
                </a:lnTo>
                <a:lnTo>
                  <a:pt x="100" y="73"/>
                </a:lnTo>
                <a:lnTo>
                  <a:pt x="94" y="82"/>
                </a:lnTo>
                <a:lnTo>
                  <a:pt x="92" y="84"/>
                </a:lnTo>
                <a:lnTo>
                  <a:pt x="91" y="86"/>
                </a:lnTo>
                <a:lnTo>
                  <a:pt x="89" y="88"/>
                </a:lnTo>
                <a:lnTo>
                  <a:pt x="87" y="89"/>
                </a:lnTo>
                <a:lnTo>
                  <a:pt x="85" y="91"/>
                </a:lnTo>
                <a:lnTo>
                  <a:pt x="83" y="92"/>
                </a:lnTo>
                <a:lnTo>
                  <a:pt x="80" y="93"/>
                </a:lnTo>
                <a:lnTo>
                  <a:pt x="78" y="93"/>
                </a:lnTo>
                <a:lnTo>
                  <a:pt x="76" y="93"/>
                </a:lnTo>
                <a:lnTo>
                  <a:pt x="74" y="92"/>
                </a:lnTo>
                <a:lnTo>
                  <a:pt x="73" y="92"/>
                </a:lnTo>
                <a:lnTo>
                  <a:pt x="72" y="91"/>
                </a:lnTo>
                <a:lnTo>
                  <a:pt x="71" y="89"/>
                </a:lnTo>
                <a:lnTo>
                  <a:pt x="71" y="88"/>
                </a:lnTo>
                <a:lnTo>
                  <a:pt x="71" y="87"/>
                </a:lnTo>
                <a:lnTo>
                  <a:pt x="71" y="86"/>
                </a:lnTo>
                <a:lnTo>
                  <a:pt x="82" y="71"/>
                </a:lnTo>
                <a:lnTo>
                  <a:pt x="80" y="69"/>
                </a:lnTo>
                <a:lnTo>
                  <a:pt x="79" y="67"/>
                </a:lnTo>
                <a:lnTo>
                  <a:pt x="78" y="66"/>
                </a:lnTo>
                <a:lnTo>
                  <a:pt x="78" y="64"/>
                </a:lnTo>
                <a:lnTo>
                  <a:pt x="78" y="60"/>
                </a:lnTo>
                <a:lnTo>
                  <a:pt x="78" y="58"/>
                </a:lnTo>
                <a:lnTo>
                  <a:pt x="76" y="58"/>
                </a:lnTo>
                <a:lnTo>
                  <a:pt x="73" y="58"/>
                </a:lnTo>
                <a:lnTo>
                  <a:pt x="73" y="59"/>
                </a:lnTo>
                <a:lnTo>
                  <a:pt x="72" y="60"/>
                </a:lnTo>
                <a:lnTo>
                  <a:pt x="71" y="61"/>
                </a:lnTo>
                <a:lnTo>
                  <a:pt x="71" y="62"/>
                </a:lnTo>
                <a:lnTo>
                  <a:pt x="69" y="64"/>
                </a:lnTo>
                <a:lnTo>
                  <a:pt x="67" y="65"/>
                </a:lnTo>
                <a:lnTo>
                  <a:pt x="65" y="66"/>
                </a:lnTo>
                <a:lnTo>
                  <a:pt x="63" y="66"/>
                </a:lnTo>
                <a:lnTo>
                  <a:pt x="60" y="66"/>
                </a:lnTo>
                <a:lnTo>
                  <a:pt x="57" y="66"/>
                </a:lnTo>
                <a:lnTo>
                  <a:pt x="53" y="66"/>
                </a:lnTo>
                <a:lnTo>
                  <a:pt x="50" y="66"/>
                </a:lnTo>
                <a:lnTo>
                  <a:pt x="48" y="66"/>
                </a:lnTo>
                <a:lnTo>
                  <a:pt x="46" y="66"/>
                </a:lnTo>
                <a:lnTo>
                  <a:pt x="45" y="66"/>
                </a:lnTo>
                <a:lnTo>
                  <a:pt x="45" y="66"/>
                </a:lnTo>
                <a:lnTo>
                  <a:pt x="44" y="61"/>
                </a:lnTo>
                <a:lnTo>
                  <a:pt x="44" y="58"/>
                </a:lnTo>
                <a:lnTo>
                  <a:pt x="43" y="53"/>
                </a:lnTo>
                <a:lnTo>
                  <a:pt x="42" y="51"/>
                </a:lnTo>
                <a:lnTo>
                  <a:pt x="41" y="49"/>
                </a:lnTo>
                <a:lnTo>
                  <a:pt x="40" y="49"/>
                </a:lnTo>
                <a:lnTo>
                  <a:pt x="38" y="48"/>
                </a:lnTo>
                <a:lnTo>
                  <a:pt x="37" y="48"/>
                </a:lnTo>
                <a:lnTo>
                  <a:pt x="33" y="48"/>
                </a:lnTo>
                <a:lnTo>
                  <a:pt x="30" y="49"/>
                </a:lnTo>
                <a:lnTo>
                  <a:pt x="28" y="48"/>
                </a:lnTo>
                <a:lnTo>
                  <a:pt x="25" y="47"/>
                </a:lnTo>
                <a:lnTo>
                  <a:pt x="23" y="46"/>
                </a:lnTo>
                <a:lnTo>
                  <a:pt x="22" y="46"/>
                </a:lnTo>
                <a:lnTo>
                  <a:pt x="19" y="44"/>
                </a:lnTo>
                <a:lnTo>
                  <a:pt x="17" y="42"/>
                </a:lnTo>
                <a:lnTo>
                  <a:pt x="16" y="40"/>
                </a:lnTo>
                <a:lnTo>
                  <a:pt x="16" y="39"/>
                </a:lnTo>
                <a:lnTo>
                  <a:pt x="12" y="47"/>
                </a:lnTo>
                <a:lnTo>
                  <a:pt x="8" y="45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2"/>
                </a:lnTo>
                <a:lnTo>
                  <a:pt x="1" y="31"/>
                </a:lnTo>
                <a:lnTo>
                  <a:pt x="2" y="30"/>
                </a:lnTo>
                <a:lnTo>
                  <a:pt x="3" y="29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6" y="3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0" name=""/>
          <p:cNvSpPr/>
          <p:nvPr/>
        </p:nvSpPr>
        <p:spPr>
          <a:xfrm>
            <a:off x="1495440" y="1916280"/>
            <a:ext cx="23760" cy="42840"/>
          </a:xfrm>
          <a:custGeom>
            <a:avLst/>
            <a:gdLst/>
            <a:ahLst/>
            <a:rect l="l" t="t" r="r" b="b"/>
            <a:pathLst>
              <a:path w="15" h="27">
                <a:moveTo>
                  <a:pt x="3" y="0"/>
                </a:moveTo>
                <a:lnTo>
                  <a:pt x="0" y="3"/>
                </a:lnTo>
                <a:lnTo>
                  <a:pt x="1" y="6"/>
                </a:lnTo>
                <a:lnTo>
                  <a:pt x="1" y="9"/>
                </a:lnTo>
                <a:lnTo>
                  <a:pt x="3" y="12"/>
                </a:lnTo>
                <a:lnTo>
                  <a:pt x="4" y="17"/>
                </a:lnTo>
                <a:lnTo>
                  <a:pt x="6" y="20"/>
                </a:lnTo>
                <a:lnTo>
                  <a:pt x="8" y="23"/>
                </a:lnTo>
                <a:lnTo>
                  <a:pt x="10" y="25"/>
                </a:lnTo>
                <a:lnTo>
                  <a:pt x="11" y="27"/>
                </a:lnTo>
                <a:lnTo>
                  <a:pt x="15" y="24"/>
                </a:lnTo>
                <a:lnTo>
                  <a:pt x="13" y="23"/>
                </a:lnTo>
                <a:lnTo>
                  <a:pt x="12" y="20"/>
                </a:lnTo>
                <a:lnTo>
                  <a:pt x="10" y="17"/>
                </a:lnTo>
                <a:lnTo>
                  <a:pt x="9" y="14"/>
                </a:lnTo>
                <a:lnTo>
                  <a:pt x="7" y="10"/>
                </a:lnTo>
                <a:lnTo>
                  <a:pt x="6" y="7"/>
                </a:lnTo>
                <a:lnTo>
                  <a:pt x="5" y="5"/>
                </a:lnTo>
                <a:lnTo>
                  <a:pt x="5" y="3"/>
                </a:lnTo>
                <a:lnTo>
                  <a:pt x="3" y="5"/>
                </a:lnTo>
                <a:lnTo>
                  <a:pt x="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1" name=""/>
          <p:cNvSpPr/>
          <p:nvPr/>
        </p:nvSpPr>
        <p:spPr>
          <a:xfrm>
            <a:off x="1498680" y="1905120"/>
            <a:ext cx="34920" cy="17280"/>
          </a:xfrm>
          <a:custGeom>
            <a:avLst/>
            <a:gdLst/>
            <a:ahLst/>
            <a:rect l="l" t="t" r="r" b="b"/>
            <a:pathLst>
              <a:path w="22" h="11">
                <a:moveTo>
                  <a:pt x="22" y="1"/>
                </a:moveTo>
                <a:lnTo>
                  <a:pt x="18" y="0"/>
                </a:lnTo>
                <a:lnTo>
                  <a:pt x="16" y="1"/>
                </a:lnTo>
                <a:lnTo>
                  <a:pt x="13" y="2"/>
                </a:lnTo>
                <a:lnTo>
                  <a:pt x="11" y="3"/>
                </a:lnTo>
                <a:lnTo>
                  <a:pt x="10" y="4"/>
                </a:lnTo>
                <a:lnTo>
                  <a:pt x="8" y="5"/>
                </a:lnTo>
                <a:lnTo>
                  <a:pt x="6" y="5"/>
                </a:lnTo>
                <a:lnTo>
                  <a:pt x="4" y="6"/>
                </a:lnTo>
                <a:lnTo>
                  <a:pt x="0" y="6"/>
                </a:lnTo>
                <a:lnTo>
                  <a:pt x="0" y="11"/>
                </a:lnTo>
                <a:lnTo>
                  <a:pt x="4" y="11"/>
                </a:lnTo>
                <a:lnTo>
                  <a:pt x="7" y="10"/>
                </a:lnTo>
                <a:lnTo>
                  <a:pt x="11" y="10"/>
                </a:lnTo>
                <a:lnTo>
                  <a:pt x="12" y="8"/>
                </a:lnTo>
                <a:lnTo>
                  <a:pt x="15" y="7"/>
                </a:lnTo>
                <a:lnTo>
                  <a:pt x="16" y="6"/>
                </a:lnTo>
                <a:lnTo>
                  <a:pt x="18" y="5"/>
                </a:lnTo>
                <a:lnTo>
                  <a:pt x="20" y="5"/>
                </a:lnTo>
                <a:lnTo>
                  <a:pt x="18" y="3"/>
                </a:lnTo>
                <a:lnTo>
                  <a:pt x="22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2" name=""/>
          <p:cNvSpPr/>
          <p:nvPr/>
        </p:nvSpPr>
        <p:spPr>
          <a:xfrm>
            <a:off x="1527120" y="1906560"/>
            <a:ext cx="65160" cy="42840"/>
          </a:xfrm>
          <a:custGeom>
            <a:avLst/>
            <a:gdLst/>
            <a:ahLst/>
            <a:rect l="l" t="t" r="r" b="b"/>
            <a:pathLst>
              <a:path w="41" h="27">
                <a:moveTo>
                  <a:pt x="41" y="24"/>
                </a:moveTo>
                <a:lnTo>
                  <a:pt x="38" y="23"/>
                </a:lnTo>
                <a:lnTo>
                  <a:pt x="36" y="22"/>
                </a:lnTo>
                <a:lnTo>
                  <a:pt x="34" y="22"/>
                </a:lnTo>
                <a:lnTo>
                  <a:pt x="32" y="21"/>
                </a:lnTo>
                <a:lnTo>
                  <a:pt x="29" y="20"/>
                </a:lnTo>
                <a:lnTo>
                  <a:pt x="24" y="17"/>
                </a:lnTo>
                <a:lnTo>
                  <a:pt x="20" y="14"/>
                </a:lnTo>
                <a:lnTo>
                  <a:pt x="14" y="10"/>
                </a:lnTo>
                <a:lnTo>
                  <a:pt x="10" y="7"/>
                </a:lnTo>
                <a:lnTo>
                  <a:pt x="7" y="2"/>
                </a:lnTo>
                <a:lnTo>
                  <a:pt x="4" y="0"/>
                </a:lnTo>
                <a:lnTo>
                  <a:pt x="0" y="2"/>
                </a:lnTo>
                <a:lnTo>
                  <a:pt x="2" y="7"/>
                </a:lnTo>
                <a:lnTo>
                  <a:pt x="7" y="10"/>
                </a:lnTo>
                <a:lnTo>
                  <a:pt x="11" y="14"/>
                </a:lnTo>
                <a:lnTo>
                  <a:pt x="16" y="18"/>
                </a:lnTo>
                <a:lnTo>
                  <a:pt x="21" y="22"/>
                </a:lnTo>
                <a:lnTo>
                  <a:pt x="27" y="24"/>
                </a:lnTo>
                <a:lnTo>
                  <a:pt x="29" y="25"/>
                </a:lnTo>
                <a:lnTo>
                  <a:pt x="33" y="26"/>
                </a:lnTo>
                <a:lnTo>
                  <a:pt x="35" y="27"/>
                </a:lnTo>
                <a:lnTo>
                  <a:pt x="38" y="27"/>
                </a:lnTo>
                <a:lnTo>
                  <a:pt x="35" y="24"/>
                </a:lnTo>
                <a:lnTo>
                  <a:pt x="41" y="2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3" name=""/>
          <p:cNvSpPr/>
          <p:nvPr/>
        </p:nvSpPr>
        <p:spPr>
          <a:xfrm>
            <a:off x="1584360" y="1946160"/>
            <a:ext cx="50760" cy="61920"/>
          </a:xfrm>
          <a:custGeom>
            <a:avLst/>
            <a:gdLst/>
            <a:ahLst/>
            <a:rect l="l" t="t" r="r" b="b"/>
            <a:pathLst>
              <a:path w="32" h="39">
                <a:moveTo>
                  <a:pt x="30" y="34"/>
                </a:moveTo>
                <a:lnTo>
                  <a:pt x="32" y="36"/>
                </a:lnTo>
                <a:lnTo>
                  <a:pt x="32" y="33"/>
                </a:lnTo>
                <a:lnTo>
                  <a:pt x="30" y="29"/>
                </a:lnTo>
                <a:lnTo>
                  <a:pt x="30" y="26"/>
                </a:lnTo>
                <a:lnTo>
                  <a:pt x="27" y="23"/>
                </a:lnTo>
                <a:lnTo>
                  <a:pt x="25" y="22"/>
                </a:lnTo>
                <a:lnTo>
                  <a:pt x="23" y="19"/>
                </a:lnTo>
                <a:lnTo>
                  <a:pt x="20" y="17"/>
                </a:lnTo>
                <a:lnTo>
                  <a:pt x="17" y="15"/>
                </a:lnTo>
                <a:lnTo>
                  <a:pt x="15" y="14"/>
                </a:lnTo>
                <a:lnTo>
                  <a:pt x="13" y="12"/>
                </a:lnTo>
                <a:lnTo>
                  <a:pt x="10" y="11"/>
                </a:lnTo>
                <a:lnTo>
                  <a:pt x="9" y="8"/>
                </a:lnTo>
                <a:lnTo>
                  <a:pt x="8" y="7"/>
                </a:lnTo>
                <a:lnTo>
                  <a:pt x="6" y="5"/>
                </a:lnTo>
                <a:lnTo>
                  <a:pt x="6" y="2"/>
                </a:lnTo>
                <a:lnTo>
                  <a:pt x="5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5" y="12"/>
                </a:lnTo>
                <a:lnTo>
                  <a:pt x="7" y="15"/>
                </a:lnTo>
                <a:lnTo>
                  <a:pt x="9" y="16"/>
                </a:lnTo>
                <a:lnTo>
                  <a:pt x="12" y="18"/>
                </a:lnTo>
                <a:lnTo>
                  <a:pt x="15" y="20"/>
                </a:lnTo>
                <a:lnTo>
                  <a:pt x="17" y="22"/>
                </a:lnTo>
                <a:lnTo>
                  <a:pt x="19" y="23"/>
                </a:lnTo>
                <a:lnTo>
                  <a:pt x="21" y="24"/>
                </a:lnTo>
                <a:lnTo>
                  <a:pt x="23" y="26"/>
                </a:lnTo>
                <a:lnTo>
                  <a:pt x="24" y="29"/>
                </a:lnTo>
                <a:lnTo>
                  <a:pt x="25" y="31"/>
                </a:lnTo>
                <a:lnTo>
                  <a:pt x="26" y="34"/>
                </a:lnTo>
                <a:lnTo>
                  <a:pt x="27" y="36"/>
                </a:lnTo>
                <a:lnTo>
                  <a:pt x="30" y="39"/>
                </a:lnTo>
                <a:lnTo>
                  <a:pt x="30" y="3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4" name=""/>
          <p:cNvSpPr/>
          <p:nvPr/>
        </p:nvSpPr>
        <p:spPr>
          <a:xfrm>
            <a:off x="1628640" y="2000160"/>
            <a:ext cx="33480" cy="15840"/>
          </a:xfrm>
          <a:custGeom>
            <a:avLst/>
            <a:gdLst/>
            <a:ahLst/>
            <a:rect l="l" t="t" r="r" b="b"/>
            <a:pathLst>
              <a:path w="21" h="10">
                <a:moveTo>
                  <a:pt x="21" y="9"/>
                </a:moveTo>
                <a:lnTo>
                  <a:pt x="20" y="6"/>
                </a:lnTo>
                <a:lnTo>
                  <a:pt x="16" y="3"/>
                </a:lnTo>
                <a:lnTo>
                  <a:pt x="12" y="1"/>
                </a:lnTo>
                <a:lnTo>
                  <a:pt x="10" y="1"/>
                </a:lnTo>
                <a:lnTo>
                  <a:pt x="7" y="1"/>
                </a:lnTo>
                <a:lnTo>
                  <a:pt x="4" y="0"/>
                </a:lnTo>
                <a:lnTo>
                  <a:pt x="0" y="0"/>
                </a:lnTo>
                <a:lnTo>
                  <a:pt x="0" y="5"/>
                </a:lnTo>
                <a:lnTo>
                  <a:pt x="4" y="5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3" y="8"/>
                </a:lnTo>
                <a:lnTo>
                  <a:pt x="17" y="10"/>
                </a:lnTo>
                <a:lnTo>
                  <a:pt x="16" y="6"/>
                </a:lnTo>
                <a:lnTo>
                  <a:pt x="21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5" name=""/>
          <p:cNvSpPr/>
          <p:nvPr/>
        </p:nvSpPr>
        <p:spPr>
          <a:xfrm>
            <a:off x="1616040" y="2009880"/>
            <a:ext cx="46080" cy="50760"/>
          </a:xfrm>
          <a:custGeom>
            <a:avLst/>
            <a:gdLst/>
            <a:ahLst/>
            <a:rect l="l" t="t" r="r" b="b"/>
            <a:pathLst>
              <a:path w="29" h="32">
                <a:moveTo>
                  <a:pt x="0" y="32"/>
                </a:moveTo>
                <a:lnTo>
                  <a:pt x="0" y="32"/>
                </a:lnTo>
                <a:lnTo>
                  <a:pt x="3" y="32"/>
                </a:lnTo>
                <a:lnTo>
                  <a:pt x="5" y="31"/>
                </a:lnTo>
                <a:lnTo>
                  <a:pt x="8" y="29"/>
                </a:lnTo>
                <a:lnTo>
                  <a:pt x="10" y="27"/>
                </a:lnTo>
                <a:lnTo>
                  <a:pt x="12" y="27"/>
                </a:lnTo>
                <a:lnTo>
                  <a:pt x="15" y="24"/>
                </a:lnTo>
                <a:lnTo>
                  <a:pt x="17" y="22"/>
                </a:lnTo>
                <a:lnTo>
                  <a:pt x="18" y="20"/>
                </a:lnTo>
                <a:lnTo>
                  <a:pt x="24" y="10"/>
                </a:lnTo>
                <a:lnTo>
                  <a:pt x="29" y="3"/>
                </a:lnTo>
                <a:lnTo>
                  <a:pt x="24" y="0"/>
                </a:lnTo>
                <a:lnTo>
                  <a:pt x="20" y="7"/>
                </a:lnTo>
                <a:lnTo>
                  <a:pt x="14" y="17"/>
                </a:lnTo>
                <a:lnTo>
                  <a:pt x="12" y="19"/>
                </a:lnTo>
                <a:lnTo>
                  <a:pt x="10" y="20"/>
                </a:lnTo>
                <a:lnTo>
                  <a:pt x="9" y="22"/>
                </a:lnTo>
                <a:lnTo>
                  <a:pt x="7" y="24"/>
                </a:lnTo>
                <a:lnTo>
                  <a:pt x="5" y="25"/>
                </a:lnTo>
                <a:lnTo>
                  <a:pt x="3" y="26"/>
                </a:lnTo>
                <a:lnTo>
                  <a:pt x="2" y="27"/>
                </a:lnTo>
                <a:lnTo>
                  <a:pt x="0" y="27"/>
                </a:lnTo>
                <a:lnTo>
                  <a:pt x="0" y="3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6" name=""/>
          <p:cNvSpPr/>
          <p:nvPr/>
        </p:nvSpPr>
        <p:spPr>
          <a:xfrm>
            <a:off x="1600200" y="204300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1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1" y="6"/>
                </a:lnTo>
                <a:lnTo>
                  <a:pt x="2" y="7"/>
                </a:lnTo>
                <a:lnTo>
                  <a:pt x="3" y="9"/>
                </a:lnTo>
                <a:lnTo>
                  <a:pt x="5" y="10"/>
                </a:lnTo>
                <a:lnTo>
                  <a:pt x="7" y="11"/>
                </a:lnTo>
                <a:lnTo>
                  <a:pt x="10" y="11"/>
                </a:lnTo>
                <a:lnTo>
                  <a:pt x="10" y="6"/>
                </a:lnTo>
                <a:lnTo>
                  <a:pt x="8" y="6"/>
                </a:lnTo>
                <a:lnTo>
                  <a:pt x="7" y="6"/>
                </a:lnTo>
                <a:lnTo>
                  <a:pt x="6" y="6"/>
                </a:lnTo>
                <a:lnTo>
                  <a:pt x="6" y="5"/>
                </a:lnTo>
                <a:lnTo>
                  <a:pt x="6" y="4"/>
                </a:lnTo>
                <a:lnTo>
                  <a:pt x="6" y="3"/>
                </a:lnTo>
                <a:lnTo>
                  <a:pt x="6" y="2"/>
                </a:lnTo>
                <a:lnTo>
                  <a:pt x="6" y="3"/>
                </a:lnTo>
                <a:lnTo>
                  <a:pt x="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7" name=""/>
          <p:cNvSpPr/>
          <p:nvPr/>
        </p:nvSpPr>
        <p:spPr>
          <a:xfrm>
            <a:off x="1606680" y="2044800"/>
            <a:ext cx="1440" cy="3240"/>
          </a:xfrm>
          <a:custGeom>
            <a:avLst/>
            <a:gdLst/>
            <a:ahLst/>
            <a:rect l="l" t="t" r="r" b="b"/>
            <a:pathLst>
              <a:path w="1" h="2">
                <a:moveTo>
                  <a:pt x="1" y="2"/>
                </a:moveTo>
                <a:lnTo>
                  <a:pt x="0" y="0"/>
                </a:lnTo>
                <a:lnTo>
                  <a:pt x="1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8" name=""/>
          <p:cNvSpPr/>
          <p:nvPr/>
        </p:nvSpPr>
        <p:spPr>
          <a:xfrm>
            <a:off x="1601640" y="2016000"/>
            <a:ext cx="24120" cy="32040"/>
          </a:xfrm>
          <a:custGeom>
            <a:avLst/>
            <a:gdLst/>
            <a:ahLst/>
            <a:rect l="l" t="t" r="r" b="b"/>
            <a:pathLst>
              <a:path w="15" h="20">
                <a:moveTo>
                  <a:pt x="14" y="0"/>
                </a:moveTo>
                <a:lnTo>
                  <a:pt x="10" y="1"/>
                </a:lnTo>
                <a:lnTo>
                  <a:pt x="0" y="17"/>
                </a:lnTo>
                <a:lnTo>
                  <a:pt x="4" y="20"/>
                </a:lnTo>
                <a:lnTo>
                  <a:pt x="15" y="4"/>
                </a:lnTo>
                <a:lnTo>
                  <a:pt x="14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29" name=""/>
          <p:cNvSpPr/>
          <p:nvPr/>
        </p:nvSpPr>
        <p:spPr>
          <a:xfrm>
            <a:off x="1620720" y="2016000"/>
            <a:ext cx="3240" cy="5040"/>
          </a:xfrm>
          <a:custGeom>
            <a:avLst/>
            <a:gdLst/>
            <a:ahLst/>
            <a:rect l="l" t="t" r="r" b="b"/>
            <a:pathLst>
              <a:path w="2" h="3">
                <a:moveTo>
                  <a:pt x="2" y="0"/>
                </a:moveTo>
                <a:lnTo>
                  <a:pt x="0" y="3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0" name=""/>
          <p:cNvSpPr/>
          <p:nvPr/>
        </p:nvSpPr>
        <p:spPr>
          <a:xfrm>
            <a:off x="1611360" y="1995480"/>
            <a:ext cx="12600" cy="28440"/>
          </a:xfrm>
          <a:custGeom>
            <a:avLst/>
            <a:gdLst/>
            <a:ahLst/>
            <a:rect l="l" t="t" r="r" b="b"/>
            <a:pathLst>
              <a:path w="8" h="18">
                <a:moveTo>
                  <a:pt x="2" y="5"/>
                </a:moveTo>
                <a:lnTo>
                  <a:pt x="0" y="2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4"/>
                </a:lnTo>
                <a:lnTo>
                  <a:pt x="2" y="16"/>
                </a:lnTo>
                <a:lnTo>
                  <a:pt x="5" y="18"/>
                </a:lnTo>
                <a:lnTo>
                  <a:pt x="8" y="14"/>
                </a:lnTo>
                <a:lnTo>
                  <a:pt x="7" y="13"/>
                </a:lnTo>
                <a:lnTo>
                  <a:pt x="6" y="12"/>
                </a:lnTo>
                <a:lnTo>
                  <a:pt x="5" y="10"/>
                </a:lnTo>
                <a:lnTo>
                  <a:pt x="5" y="9"/>
                </a:lnTo>
                <a:lnTo>
                  <a:pt x="5" y="6"/>
                </a:lnTo>
                <a:lnTo>
                  <a:pt x="5" y="2"/>
                </a:lnTo>
                <a:lnTo>
                  <a:pt x="2" y="0"/>
                </a:lnTo>
                <a:lnTo>
                  <a:pt x="2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1" name=""/>
          <p:cNvSpPr/>
          <p:nvPr/>
        </p:nvSpPr>
        <p:spPr>
          <a:xfrm>
            <a:off x="1604880" y="19954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4" y="3"/>
                </a:moveTo>
                <a:lnTo>
                  <a:pt x="3" y="5"/>
                </a:lnTo>
                <a:lnTo>
                  <a:pt x="4" y="5"/>
                </a:lnTo>
                <a:lnTo>
                  <a:pt x="7" y="5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0" y="2"/>
                </a:lnTo>
                <a:lnTo>
                  <a:pt x="4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2" name=""/>
          <p:cNvSpPr/>
          <p:nvPr/>
        </p:nvSpPr>
        <p:spPr>
          <a:xfrm>
            <a:off x="1582560" y="1998720"/>
            <a:ext cx="28800" cy="17280"/>
          </a:xfrm>
          <a:custGeom>
            <a:avLst/>
            <a:gdLst/>
            <a:ahLst/>
            <a:rect l="l" t="t" r="r" b="b"/>
            <a:pathLst>
              <a:path w="18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9" y="10"/>
                </a:lnTo>
                <a:lnTo>
                  <a:pt x="11" y="10"/>
                </a:lnTo>
                <a:lnTo>
                  <a:pt x="14" y="9"/>
                </a:lnTo>
                <a:lnTo>
                  <a:pt x="16" y="7"/>
                </a:lnTo>
                <a:lnTo>
                  <a:pt x="17" y="5"/>
                </a:lnTo>
                <a:lnTo>
                  <a:pt x="17" y="4"/>
                </a:lnTo>
                <a:lnTo>
                  <a:pt x="18" y="2"/>
                </a:lnTo>
                <a:lnTo>
                  <a:pt x="18" y="1"/>
                </a:lnTo>
                <a:lnTo>
                  <a:pt x="13" y="0"/>
                </a:lnTo>
                <a:lnTo>
                  <a:pt x="13" y="2"/>
                </a:lnTo>
                <a:lnTo>
                  <a:pt x="13" y="2"/>
                </a:lnTo>
                <a:lnTo>
                  <a:pt x="12" y="3"/>
                </a:lnTo>
                <a:lnTo>
                  <a:pt x="11" y="3"/>
                </a:lnTo>
                <a:lnTo>
                  <a:pt x="10" y="5"/>
                </a:lnTo>
                <a:lnTo>
                  <a:pt x="9" y="5"/>
                </a:lnTo>
                <a:lnTo>
                  <a:pt x="7" y="6"/>
                </a:lnTo>
                <a:lnTo>
                  <a:pt x="5" y="6"/>
                </a:lnTo>
                <a:lnTo>
                  <a:pt x="3" y="6"/>
                </a:lnTo>
                <a:lnTo>
                  <a:pt x="0" y="6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3" name=""/>
          <p:cNvSpPr/>
          <p:nvPr/>
        </p:nvSpPr>
        <p:spPr>
          <a:xfrm>
            <a:off x="1558800" y="2008080"/>
            <a:ext cx="23760" cy="9720"/>
          </a:xfrm>
          <a:custGeom>
            <a:avLst/>
            <a:gdLst/>
            <a:ahLst/>
            <a:rect l="l" t="t" r="r" b="b"/>
            <a:pathLst>
              <a:path w="15" h="6">
                <a:moveTo>
                  <a:pt x="0" y="3"/>
                </a:moveTo>
                <a:lnTo>
                  <a:pt x="0" y="3"/>
                </a:lnTo>
                <a:lnTo>
                  <a:pt x="2" y="5"/>
                </a:lnTo>
                <a:lnTo>
                  <a:pt x="4" y="6"/>
                </a:lnTo>
                <a:lnTo>
                  <a:pt x="5" y="6"/>
                </a:lnTo>
                <a:lnTo>
                  <a:pt x="7" y="6"/>
                </a:lnTo>
                <a:lnTo>
                  <a:pt x="11" y="5"/>
                </a:lnTo>
                <a:lnTo>
                  <a:pt x="15" y="5"/>
                </a:lnTo>
                <a:lnTo>
                  <a:pt x="15" y="0"/>
                </a:lnTo>
                <a:lnTo>
                  <a:pt x="11" y="1"/>
                </a:lnTo>
                <a:lnTo>
                  <a:pt x="7" y="1"/>
                </a:lnTo>
                <a:lnTo>
                  <a:pt x="5" y="1"/>
                </a:lnTo>
                <a:lnTo>
                  <a:pt x="5" y="1"/>
                </a:lnTo>
                <a:lnTo>
                  <a:pt x="5" y="3"/>
                </a:lnTo>
                <a:lnTo>
                  <a:pt x="5" y="2"/>
                </a:lnTo>
                <a:lnTo>
                  <a:pt x="0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4" name=""/>
          <p:cNvSpPr/>
          <p:nvPr/>
        </p:nvSpPr>
        <p:spPr>
          <a:xfrm>
            <a:off x="1552680" y="1986120"/>
            <a:ext cx="15840" cy="28440"/>
          </a:xfrm>
          <a:custGeom>
            <a:avLst/>
            <a:gdLst/>
            <a:ahLst/>
            <a:rect l="l" t="t" r="r" b="b"/>
            <a:pathLst>
              <a:path w="10" h="18">
                <a:moveTo>
                  <a:pt x="0" y="3"/>
                </a:moveTo>
                <a:lnTo>
                  <a:pt x="0" y="3"/>
                </a:lnTo>
                <a:lnTo>
                  <a:pt x="1" y="5"/>
                </a:lnTo>
                <a:lnTo>
                  <a:pt x="2" y="9"/>
                </a:lnTo>
                <a:lnTo>
                  <a:pt x="3" y="14"/>
                </a:lnTo>
                <a:lnTo>
                  <a:pt x="4" y="18"/>
                </a:lnTo>
                <a:lnTo>
                  <a:pt x="10" y="16"/>
                </a:lnTo>
                <a:lnTo>
                  <a:pt x="9" y="13"/>
                </a:lnTo>
                <a:lnTo>
                  <a:pt x="8" y="8"/>
                </a:lnTo>
                <a:lnTo>
                  <a:pt x="6" y="4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5" name=""/>
          <p:cNvSpPr/>
          <p:nvPr/>
        </p:nvSpPr>
        <p:spPr>
          <a:xfrm>
            <a:off x="1538280" y="1981080"/>
            <a:ext cx="23760" cy="9720"/>
          </a:xfrm>
          <a:custGeom>
            <a:avLst/>
            <a:gdLst/>
            <a:ahLst/>
            <a:rect l="l" t="t" r="r" b="b"/>
            <a:pathLst>
              <a:path w="15" h="6">
                <a:moveTo>
                  <a:pt x="0" y="6"/>
                </a:moveTo>
                <a:lnTo>
                  <a:pt x="0" y="6"/>
                </a:lnTo>
                <a:lnTo>
                  <a:pt x="4" y="6"/>
                </a:lnTo>
                <a:lnTo>
                  <a:pt x="8" y="5"/>
                </a:lnTo>
                <a:lnTo>
                  <a:pt x="9" y="5"/>
                </a:lnTo>
                <a:lnTo>
                  <a:pt x="10" y="6"/>
                </a:lnTo>
                <a:lnTo>
                  <a:pt x="15" y="3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6" name=""/>
          <p:cNvSpPr/>
          <p:nvPr/>
        </p:nvSpPr>
        <p:spPr>
          <a:xfrm>
            <a:off x="1511280" y="196848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5" y="2"/>
                </a:moveTo>
                <a:lnTo>
                  <a:pt x="0" y="2"/>
                </a:lnTo>
                <a:lnTo>
                  <a:pt x="2" y="4"/>
                </a:lnTo>
                <a:lnTo>
                  <a:pt x="3" y="6"/>
                </a:lnTo>
                <a:lnTo>
                  <a:pt x="4" y="8"/>
                </a:lnTo>
                <a:lnTo>
                  <a:pt x="7" y="9"/>
                </a:lnTo>
                <a:lnTo>
                  <a:pt x="9" y="11"/>
                </a:lnTo>
                <a:lnTo>
                  <a:pt x="11" y="12"/>
                </a:lnTo>
                <a:lnTo>
                  <a:pt x="14" y="13"/>
                </a:lnTo>
                <a:lnTo>
                  <a:pt x="17" y="14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2" y="7"/>
                </a:lnTo>
                <a:lnTo>
                  <a:pt x="10" y="5"/>
                </a:lnTo>
                <a:lnTo>
                  <a:pt x="9" y="4"/>
                </a:lnTo>
                <a:lnTo>
                  <a:pt x="7" y="2"/>
                </a:lnTo>
                <a:lnTo>
                  <a:pt x="5" y="1"/>
                </a:lnTo>
                <a:lnTo>
                  <a:pt x="4" y="0"/>
                </a:lnTo>
                <a:lnTo>
                  <a:pt x="0" y="0"/>
                </a:lnTo>
                <a:lnTo>
                  <a:pt x="5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7" name=""/>
          <p:cNvSpPr/>
          <p:nvPr/>
        </p:nvSpPr>
        <p:spPr>
          <a:xfrm>
            <a:off x="1511280" y="1968480"/>
            <a:ext cx="4680" cy="1440"/>
          </a:xfrm>
          <a:custGeom>
            <a:avLst/>
            <a:gdLst/>
            <a:ahLst/>
            <a:rect l="l" t="t" r="r" b="b"/>
            <a:pathLst>
              <a:path w="3" h="1">
                <a:moveTo>
                  <a:pt x="0" y="0"/>
                </a:move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8" name=""/>
          <p:cNvSpPr/>
          <p:nvPr/>
        </p:nvSpPr>
        <p:spPr>
          <a:xfrm>
            <a:off x="1506600" y="1968480"/>
            <a:ext cx="1260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1" y="11"/>
                </a:moveTo>
                <a:lnTo>
                  <a:pt x="5" y="10"/>
                </a:lnTo>
                <a:lnTo>
                  <a:pt x="8" y="1"/>
                </a:lnTo>
                <a:lnTo>
                  <a:pt x="3" y="0"/>
                </a:lnTo>
                <a:lnTo>
                  <a:pt x="0" y="8"/>
                </a:lnTo>
                <a:lnTo>
                  <a:pt x="1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39" name=""/>
          <p:cNvSpPr/>
          <p:nvPr/>
        </p:nvSpPr>
        <p:spPr>
          <a:xfrm>
            <a:off x="1509840" y="1981080"/>
            <a:ext cx="1440" cy="3240"/>
          </a:xfrm>
          <a:custGeom>
            <a:avLst/>
            <a:gdLst/>
            <a:ahLst/>
            <a:rect l="l" t="t" r="r" b="b"/>
            <a:pathLst>
              <a:path w="1" h="2">
                <a:moveTo>
                  <a:pt x="1" y="0"/>
                </a:move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0" name=""/>
          <p:cNvSpPr/>
          <p:nvPr/>
        </p:nvSpPr>
        <p:spPr>
          <a:xfrm>
            <a:off x="1486080" y="1963800"/>
            <a:ext cx="2520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4"/>
                </a:lnTo>
                <a:lnTo>
                  <a:pt x="3" y="6"/>
                </a:lnTo>
                <a:lnTo>
                  <a:pt x="5" y="7"/>
                </a:lnTo>
                <a:lnTo>
                  <a:pt x="9" y="11"/>
                </a:lnTo>
                <a:lnTo>
                  <a:pt x="13" y="14"/>
                </a:lnTo>
                <a:lnTo>
                  <a:pt x="16" y="10"/>
                </a:lnTo>
                <a:lnTo>
                  <a:pt x="12" y="7"/>
                </a:lnTo>
                <a:lnTo>
                  <a:pt x="8" y="4"/>
                </a:lnTo>
                <a:lnTo>
                  <a:pt x="7" y="2"/>
                </a:lnTo>
                <a:lnTo>
                  <a:pt x="6" y="0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1" name=""/>
          <p:cNvSpPr/>
          <p:nvPr/>
        </p:nvSpPr>
        <p:spPr>
          <a:xfrm>
            <a:off x="1486080" y="194796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8" y="0"/>
                </a:moveTo>
                <a:lnTo>
                  <a:pt x="6" y="0"/>
                </a:lnTo>
                <a:lnTo>
                  <a:pt x="5" y="1"/>
                </a:lnTo>
                <a:lnTo>
                  <a:pt x="3" y="3"/>
                </a:lnTo>
                <a:lnTo>
                  <a:pt x="2" y="5"/>
                </a:lnTo>
                <a:lnTo>
                  <a:pt x="1" y="6"/>
                </a:lnTo>
                <a:lnTo>
                  <a:pt x="0" y="8"/>
                </a:lnTo>
                <a:lnTo>
                  <a:pt x="0" y="10"/>
                </a:lnTo>
                <a:lnTo>
                  <a:pt x="5" y="10"/>
                </a:lnTo>
                <a:lnTo>
                  <a:pt x="5" y="9"/>
                </a:lnTo>
                <a:lnTo>
                  <a:pt x="5" y="7"/>
                </a:lnTo>
                <a:lnTo>
                  <a:pt x="6" y="7"/>
                </a:lnTo>
                <a:lnTo>
                  <a:pt x="8" y="5"/>
                </a:lnTo>
                <a:lnTo>
                  <a:pt x="10" y="4"/>
                </a:lnTo>
                <a:lnTo>
                  <a:pt x="8" y="5"/>
                </a:lnTo>
                <a:lnTo>
                  <a:pt x="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2" name=""/>
          <p:cNvSpPr/>
          <p:nvPr/>
        </p:nvSpPr>
        <p:spPr>
          <a:xfrm>
            <a:off x="1498680" y="1947960"/>
            <a:ext cx="12600" cy="7920"/>
          </a:xfrm>
          <a:custGeom>
            <a:avLst/>
            <a:gdLst/>
            <a:ahLst/>
            <a:rect l="l" t="t" r="r" b="b"/>
            <a:pathLst>
              <a:path w="8" h="5">
                <a:moveTo>
                  <a:pt x="8" y="2"/>
                </a:move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5"/>
                </a:lnTo>
                <a:lnTo>
                  <a:pt x="3" y="5"/>
                </a:lnTo>
                <a:lnTo>
                  <a:pt x="5" y="5"/>
                </a:lnTo>
                <a:lnTo>
                  <a:pt x="3" y="2"/>
                </a:lnTo>
                <a:lnTo>
                  <a:pt x="8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3" name=""/>
          <p:cNvSpPr/>
          <p:nvPr/>
        </p:nvSpPr>
        <p:spPr>
          <a:xfrm>
            <a:off x="1503360" y="1951200"/>
            <a:ext cx="7920" cy="10800"/>
          </a:xfrm>
          <a:custGeom>
            <a:avLst/>
            <a:gdLst/>
            <a:ahLst/>
            <a:rect l="l" t="t" r="r" b="b"/>
            <a:pathLst>
              <a:path w="5" h="7">
                <a:moveTo>
                  <a:pt x="2" y="1"/>
                </a:moveTo>
                <a:lnTo>
                  <a:pt x="5" y="4"/>
                </a:lnTo>
                <a:lnTo>
                  <a:pt x="5" y="2"/>
                </a:lnTo>
                <a:lnTo>
                  <a:pt x="5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7"/>
                </a:lnTo>
                <a:lnTo>
                  <a:pt x="2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0" bIns="-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4" name=""/>
          <p:cNvSpPr/>
          <p:nvPr/>
        </p:nvSpPr>
        <p:spPr>
          <a:xfrm>
            <a:off x="1508040" y="1955880"/>
            <a:ext cx="180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5" name=""/>
          <p:cNvSpPr/>
          <p:nvPr/>
        </p:nvSpPr>
        <p:spPr>
          <a:xfrm>
            <a:off x="1508040" y="1952640"/>
            <a:ext cx="11160" cy="9360"/>
          </a:xfrm>
          <a:custGeom>
            <a:avLst/>
            <a:gdLst/>
            <a:ahLst/>
            <a:rect l="l" t="t" r="r" b="b"/>
            <a:pathLst>
              <a:path w="7" h="6">
                <a:moveTo>
                  <a:pt x="7" y="1"/>
                </a:moveTo>
                <a:lnTo>
                  <a:pt x="5" y="0"/>
                </a:lnTo>
                <a:lnTo>
                  <a:pt x="0" y="0"/>
                </a:lnTo>
                <a:lnTo>
                  <a:pt x="0" y="6"/>
                </a:lnTo>
                <a:lnTo>
                  <a:pt x="5" y="6"/>
                </a:lnTo>
                <a:lnTo>
                  <a:pt x="7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6" name=""/>
          <p:cNvSpPr/>
          <p:nvPr/>
        </p:nvSpPr>
        <p:spPr>
          <a:xfrm>
            <a:off x="1515960" y="1952640"/>
            <a:ext cx="3240" cy="3240"/>
          </a:xfrm>
          <a:custGeom>
            <a:avLst/>
            <a:gdLst/>
            <a:ahLst/>
            <a:rect l="l" t="t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7" name=""/>
          <p:cNvSpPr/>
          <p:nvPr/>
        </p:nvSpPr>
        <p:spPr>
          <a:xfrm>
            <a:off x="2338560" y="6350040"/>
            <a:ext cx="3312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8" name=""/>
          <p:cNvSpPr/>
          <p:nvPr/>
        </p:nvSpPr>
        <p:spPr>
          <a:xfrm>
            <a:off x="2330280" y="6354720"/>
            <a:ext cx="49320" cy="30240"/>
          </a:xfrm>
          <a:custGeom>
            <a:avLst/>
            <a:gdLst/>
            <a:ahLst/>
            <a:rect l="l" t="t" r="r" b="b"/>
            <a:pathLst>
              <a:path w="31" h="19">
                <a:moveTo>
                  <a:pt x="0" y="19"/>
                </a:moveTo>
                <a:lnTo>
                  <a:pt x="0" y="19"/>
                </a:lnTo>
                <a:lnTo>
                  <a:pt x="6" y="17"/>
                </a:lnTo>
                <a:lnTo>
                  <a:pt x="15" y="14"/>
                </a:lnTo>
                <a:lnTo>
                  <a:pt x="19" y="12"/>
                </a:lnTo>
                <a:lnTo>
                  <a:pt x="24" y="10"/>
                </a:lnTo>
                <a:lnTo>
                  <a:pt x="27" y="8"/>
                </a:lnTo>
                <a:lnTo>
                  <a:pt x="31" y="5"/>
                </a:lnTo>
                <a:lnTo>
                  <a:pt x="21" y="0"/>
                </a:lnTo>
                <a:lnTo>
                  <a:pt x="19" y="1"/>
                </a:lnTo>
                <a:lnTo>
                  <a:pt x="15" y="3"/>
                </a:lnTo>
                <a:lnTo>
                  <a:pt x="11" y="5"/>
                </a:lnTo>
                <a:lnTo>
                  <a:pt x="3" y="8"/>
                </a:lnTo>
                <a:lnTo>
                  <a:pt x="0" y="9"/>
                </a:lnTo>
                <a:lnTo>
                  <a:pt x="0" y="1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49" name=""/>
          <p:cNvSpPr/>
          <p:nvPr/>
        </p:nvSpPr>
        <p:spPr>
          <a:xfrm>
            <a:off x="2308320" y="6367320"/>
            <a:ext cx="2196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3"/>
                </a:moveTo>
                <a:lnTo>
                  <a:pt x="7" y="11"/>
                </a:lnTo>
                <a:lnTo>
                  <a:pt x="7" y="10"/>
                </a:lnTo>
                <a:lnTo>
                  <a:pt x="7" y="10"/>
                </a:lnTo>
                <a:lnTo>
                  <a:pt x="10" y="11"/>
                </a:lnTo>
                <a:lnTo>
                  <a:pt x="14" y="11"/>
                </a:lnTo>
                <a:lnTo>
                  <a:pt x="14" y="1"/>
                </a:lnTo>
                <a:lnTo>
                  <a:pt x="12" y="1"/>
                </a:lnTo>
                <a:lnTo>
                  <a:pt x="9" y="0"/>
                </a:lnTo>
                <a:lnTo>
                  <a:pt x="7" y="0"/>
                </a:lnTo>
                <a:lnTo>
                  <a:pt x="6" y="0"/>
                </a:lnTo>
                <a:lnTo>
                  <a:pt x="3" y="0"/>
                </a:lnTo>
                <a:lnTo>
                  <a:pt x="2" y="1"/>
                </a:lnTo>
                <a:lnTo>
                  <a:pt x="8" y="9"/>
                </a:lnTo>
                <a:lnTo>
                  <a:pt x="0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0" name=""/>
          <p:cNvSpPr/>
          <p:nvPr/>
        </p:nvSpPr>
        <p:spPr>
          <a:xfrm>
            <a:off x="2308320" y="6350040"/>
            <a:ext cx="33120" cy="31680"/>
          </a:xfrm>
          <a:custGeom>
            <a:avLst/>
            <a:gdLst/>
            <a:ahLst/>
            <a:rect l="l" t="t" r="r" b="b"/>
            <a:pathLst>
              <a:path w="21" h="20">
                <a:moveTo>
                  <a:pt x="17" y="0"/>
                </a:moveTo>
                <a:lnTo>
                  <a:pt x="12" y="2"/>
                </a:lnTo>
                <a:lnTo>
                  <a:pt x="8" y="5"/>
                </a:lnTo>
                <a:lnTo>
                  <a:pt x="6" y="7"/>
                </a:lnTo>
                <a:lnTo>
                  <a:pt x="4" y="9"/>
                </a:lnTo>
                <a:lnTo>
                  <a:pt x="2" y="11"/>
                </a:lnTo>
                <a:lnTo>
                  <a:pt x="0" y="14"/>
                </a:lnTo>
                <a:lnTo>
                  <a:pt x="8" y="20"/>
                </a:lnTo>
                <a:lnTo>
                  <a:pt x="9" y="17"/>
                </a:lnTo>
                <a:lnTo>
                  <a:pt x="11" y="16"/>
                </a:lnTo>
                <a:lnTo>
                  <a:pt x="12" y="15"/>
                </a:lnTo>
                <a:lnTo>
                  <a:pt x="13" y="14"/>
                </a:lnTo>
                <a:lnTo>
                  <a:pt x="17" y="11"/>
                </a:lnTo>
                <a:lnTo>
                  <a:pt x="21" y="9"/>
                </a:lnTo>
                <a:lnTo>
                  <a:pt x="17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1" name=""/>
          <p:cNvSpPr/>
          <p:nvPr/>
        </p:nvSpPr>
        <p:spPr>
          <a:xfrm>
            <a:off x="2338560" y="6356520"/>
            <a:ext cx="1440" cy="14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2" name=""/>
          <p:cNvSpPr/>
          <p:nvPr/>
        </p:nvSpPr>
        <p:spPr>
          <a:xfrm>
            <a:off x="2208240" y="6373800"/>
            <a:ext cx="22320" cy="22320"/>
          </a:xfrm>
          <a:custGeom>
            <a:avLst/>
            <a:gdLst/>
            <a:ahLst/>
            <a:rect l="l" t="t" r="r" b="b"/>
            <a:pathLst>
              <a:path w="14" h="14">
                <a:moveTo>
                  <a:pt x="10" y="0"/>
                </a:moveTo>
                <a:lnTo>
                  <a:pt x="7" y="0"/>
                </a:lnTo>
                <a:lnTo>
                  <a:pt x="4" y="2"/>
                </a:lnTo>
                <a:lnTo>
                  <a:pt x="2" y="3"/>
                </a:lnTo>
                <a:lnTo>
                  <a:pt x="0" y="3"/>
                </a:lnTo>
                <a:lnTo>
                  <a:pt x="0" y="14"/>
                </a:lnTo>
                <a:lnTo>
                  <a:pt x="3" y="13"/>
                </a:lnTo>
                <a:lnTo>
                  <a:pt x="7" y="12"/>
                </a:lnTo>
                <a:lnTo>
                  <a:pt x="10" y="11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3" name=""/>
          <p:cNvSpPr/>
          <p:nvPr/>
        </p:nvSpPr>
        <p:spPr>
          <a:xfrm>
            <a:off x="2227320" y="6373800"/>
            <a:ext cx="3816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4" name=""/>
          <p:cNvSpPr/>
          <p:nvPr/>
        </p:nvSpPr>
        <p:spPr>
          <a:xfrm>
            <a:off x="2260440" y="6353280"/>
            <a:ext cx="32040" cy="33120"/>
          </a:xfrm>
          <a:custGeom>
            <a:avLst/>
            <a:gdLst/>
            <a:ahLst/>
            <a:rect l="l" t="t" r="r" b="b"/>
            <a:pathLst>
              <a:path w="20" h="21">
                <a:moveTo>
                  <a:pt x="12" y="9"/>
                </a:moveTo>
                <a:lnTo>
                  <a:pt x="9" y="3"/>
                </a:lnTo>
                <a:lnTo>
                  <a:pt x="9" y="4"/>
                </a:lnTo>
                <a:lnTo>
                  <a:pt x="8" y="5"/>
                </a:lnTo>
                <a:lnTo>
                  <a:pt x="7" y="6"/>
                </a:lnTo>
                <a:lnTo>
                  <a:pt x="6" y="8"/>
                </a:lnTo>
                <a:lnTo>
                  <a:pt x="3" y="11"/>
                </a:lnTo>
                <a:lnTo>
                  <a:pt x="0" y="16"/>
                </a:lnTo>
                <a:lnTo>
                  <a:pt x="8" y="21"/>
                </a:lnTo>
                <a:lnTo>
                  <a:pt x="11" y="18"/>
                </a:lnTo>
                <a:lnTo>
                  <a:pt x="14" y="15"/>
                </a:lnTo>
                <a:lnTo>
                  <a:pt x="15" y="13"/>
                </a:lnTo>
                <a:lnTo>
                  <a:pt x="17" y="11"/>
                </a:lnTo>
                <a:lnTo>
                  <a:pt x="19" y="9"/>
                </a:lnTo>
                <a:lnTo>
                  <a:pt x="20" y="6"/>
                </a:lnTo>
                <a:lnTo>
                  <a:pt x="17" y="0"/>
                </a:lnTo>
                <a:lnTo>
                  <a:pt x="12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5" name=""/>
          <p:cNvSpPr/>
          <p:nvPr/>
        </p:nvSpPr>
        <p:spPr>
          <a:xfrm>
            <a:off x="2244600" y="6346800"/>
            <a:ext cx="42840" cy="20520"/>
          </a:xfrm>
          <a:custGeom>
            <a:avLst/>
            <a:gdLst/>
            <a:ahLst/>
            <a:rect l="l" t="t" r="r" b="b"/>
            <a:pathLst>
              <a:path w="27" h="13">
                <a:moveTo>
                  <a:pt x="0" y="12"/>
                </a:moveTo>
                <a:lnTo>
                  <a:pt x="0" y="12"/>
                </a:lnTo>
                <a:lnTo>
                  <a:pt x="6" y="11"/>
                </a:lnTo>
                <a:lnTo>
                  <a:pt x="12" y="10"/>
                </a:lnTo>
                <a:lnTo>
                  <a:pt x="14" y="10"/>
                </a:lnTo>
                <a:lnTo>
                  <a:pt x="17" y="11"/>
                </a:lnTo>
                <a:lnTo>
                  <a:pt x="19" y="11"/>
                </a:lnTo>
                <a:lnTo>
                  <a:pt x="23" y="13"/>
                </a:lnTo>
                <a:lnTo>
                  <a:pt x="27" y="3"/>
                </a:lnTo>
                <a:lnTo>
                  <a:pt x="23" y="1"/>
                </a:lnTo>
                <a:lnTo>
                  <a:pt x="18" y="0"/>
                </a:lnTo>
                <a:lnTo>
                  <a:pt x="15" y="0"/>
                </a:lnTo>
                <a:lnTo>
                  <a:pt x="11" y="0"/>
                </a:lnTo>
                <a:lnTo>
                  <a:pt x="5" y="0"/>
                </a:lnTo>
                <a:lnTo>
                  <a:pt x="0" y="1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6" name=""/>
          <p:cNvSpPr/>
          <p:nvPr/>
        </p:nvSpPr>
        <p:spPr>
          <a:xfrm>
            <a:off x="2162160" y="6307200"/>
            <a:ext cx="82440" cy="58680"/>
          </a:xfrm>
          <a:custGeom>
            <a:avLst/>
            <a:gdLst/>
            <a:ahLst/>
            <a:rect l="l" t="t" r="r" b="b"/>
            <a:pathLst>
              <a:path w="52" h="37">
                <a:moveTo>
                  <a:pt x="0" y="9"/>
                </a:moveTo>
                <a:lnTo>
                  <a:pt x="0" y="9"/>
                </a:lnTo>
                <a:lnTo>
                  <a:pt x="4" y="12"/>
                </a:lnTo>
                <a:lnTo>
                  <a:pt x="8" y="16"/>
                </a:lnTo>
                <a:lnTo>
                  <a:pt x="14" y="20"/>
                </a:lnTo>
                <a:lnTo>
                  <a:pt x="19" y="25"/>
                </a:lnTo>
                <a:lnTo>
                  <a:pt x="22" y="27"/>
                </a:lnTo>
                <a:lnTo>
                  <a:pt x="26" y="29"/>
                </a:lnTo>
                <a:lnTo>
                  <a:pt x="29" y="32"/>
                </a:lnTo>
                <a:lnTo>
                  <a:pt x="34" y="33"/>
                </a:lnTo>
                <a:lnTo>
                  <a:pt x="38" y="35"/>
                </a:lnTo>
                <a:lnTo>
                  <a:pt x="42" y="36"/>
                </a:lnTo>
                <a:lnTo>
                  <a:pt x="47" y="37"/>
                </a:lnTo>
                <a:lnTo>
                  <a:pt x="52" y="37"/>
                </a:lnTo>
                <a:lnTo>
                  <a:pt x="52" y="27"/>
                </a:lnTo>
                <a:lnTo>
                  <a:pt x="48" y="26"/>
                </a:lnTo>
                <a:lnTo>
                  <a:pt x="44" y="26"/>
                </a:lnTo>
                <a:lnTo>
                  <a:pt x="41" y="25"/>
                </a:lnTo>
                <a:lnTo>
                  <a:pt x="37" y="24"/>
                </a:lnTo>
                <a:lnTo>
                  <a:pt x="35" y="23"/>
                </a:lnTo>
                <a:lnTo>
                  <a:pt x="31" y="21"/>
                </a:lnTo>
                <a:lnTo>
                  <a:pt x="28" y="19"/>
                </a:lnTo>
                <a:lnTo>
                  <a:pt x="26" y="17"/>
                </a:lnTo>
                <a:lnTo>
                  <a:pt x="21" y="12"/>
                </a:lnTo>
                <a:lnTo>
                  <a:pt x="15" y="8"/>
                </a:lnTo>
                <a:lnTo>
                  <a:pt x="10" y="4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7" name=""/>
          <p:cNvSpPr/>
          <p:nvPr/>
        </p:nvSpPr>
        <p:spPr>
          <a:xfrm>
            <a:off x="2082960" y="6267600"/>
            <a:ext cx="87120" cy="55440"/>
          </a:xfrm>
          <a:custGeom>
            <a:avLst/>
            <a:gdLst/>
            <a:ahLst/>
            <a:rect l="l" t="t" r="r" b="b"/>
            <a:pathLst>
              <a:path w="55" h="35">
                <a:moveTo>
                  <a:pt x="1" y="5"/>
                </a:moveTo>
                <a:lnTo>
                  <a:pt x="0" y="3"/>
                </a:lnTo>
                <a:lnTo>
                  <a:pt x="1" y="6"/>
                </a:lnTo>
                <a:lnTo>
                  <a:pt x="3" y="9"/>
                </a:lnTo>
                <a:lnTo>
                  <a:pt x="5" y="11"/>
                </a:lnTo>
                <a:lnTo>
                  <a:pt x="9" y="12"/>
                </a:lnTo>
                <a:lnTo>
                  <a:pt x="15" y="17"/>
                </a:lnTo>
                <a:lnTo>
                  <a:pt x="23" y="21"/>
                </a:lnTo>
                <a:lnTo>
                  <a:pt x="39" y="30"/>
                </a:lnTo>
                <a:lnTo>
                  <a:pt x="50" y="35"/>
                </a:lnTo>
                <a:lnTo>
                  <a:pt x="55" y="26"/>
                </a:lnTo>
                <a:lnTo>
                  <a:pt x="43" y="20"/>
                </a:lnTo>
                <a:lnTo>
                  <a:pt x="28" y="12"/>
                </a:lnTo>
                <a:lnTo>
                  <a:pt x="20" y="8"/>
                </a:lnTo>
                <a:lnTo>
                  <a:pt x="14" y="5"/>
                </a:lnTo>
                <a:lnTo>
                  <a:pt x="12" y="3"/>
                </a:lnTo>
                <a:lnTo>
                  <a:pt x="10" y="1"/>
                </a:lnTo>
                <a:lnTo>
                  <a:pt x="10" y="3"/>
                </a:lnTo>
                <a:lnTo>
                  <a:pt x="9" y="0"/>
                </a:lnTo>
                <a:lnTo>
                  <a:pt x="1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8" name=""/>
          <p:cNvSpPr/>
          <p:nvPr/>
        </p:nvSpPr>
        <p:spPr>
          <a:xfrm>
            <a:off x="2043000" y="6207120"/>
            <a:ext cx="57240" cy="69840"/>
          </a:xfrm>
          <a:custGeom>
            <a:avLst/>
            <a:gdLst/>
            <a:ahLst/>
            <a:rect l="l" t="t" r="r" b="b"/>
            <a:pathLst>
              <a:path w="36" h="44">
                <a:moveTo>
                  <a:pt x="6" y="11"/>
                </a:moveTo>
                <a:lnTo>
                  <a:pt x="0" y="6"/>
                </a:lnTo>
                <a:lnTo>
                  <a:pt x="1" y="9"/>
                </a:lnTo>
                <a:lnTo>
                  <a:pt x="1" y="13"/>
                </a:lnTo>
                <a:lnTo>
                  <a:pt x="3" y="17"/>
                </a:lnTo>
                <a:lnTo>
                  <a:pt x="3" y="19"/>
                </a:lnTo>
                <a:lnTo>
                  <a:pt x="6" y="22"/>
                </a:lnTo>
                <a:lnTo>
                  <a:pt x="8" y="25"/>
                </a:lnTo>
                <a:lnTo>
                  <a:pt x="10" y="27"/>
                </a:lnTo>
                <a:lnTo>
                  <a:pt x="12" y="30"/>
                </a:lnTo>
                <a:lnTo>
                  <a:pt x="17" y="33"/>
                </a:lnTo>
                <a:lnTo>
                  <a:pt x="20" y="37"/>
                </a:lnTo>
                <a:lnTo>
                  <a:pt x="22" y="39"/>
                </a:lnTo>
                <a:lnTo>
                  <a:pt x="24" y="40"/>
                </a:lnTo>
                <a:lnTo>
                  <a:pt x="24" y="42"/>
                </a:lnTo>
                <a:lnTo>
                  <a:pt x="26" y="44"/>
                </a:lnTo>
                <a:lnTo>
                  <a:pt x="36" y="39"/>
                </a:lnTo>
                <a:lnTo>
                  <a:pt x="34" y="36"/>
                </a:lnTo>
                <a:lnTo>
                  <a:pt x="31" y="33"/>
                </a:lnTo>
                <a:lnTo>
                  <a:pt x="30" y="32"/>
                </a:lnTo>
                <a:lnTo>
                  <a:pt x="27" y="29"/>
                </a:lnTo>
                <a:lnTo>
                  <a:pt x="24" y="26"/>
                </a:lnTo>
                <a:lnTo>
                  <a:pt x="19" y="22"/>
                </a:lnTo>
                <a:lnTo>
                  <a:pt x="17" y="20"/>
                </a:lnTo>
                <a:lnTo>
                  <a:pt x="17" y="19"/>
                </a:lnTo>
                <a:lnTo>
                  <a:pt x="15" y="17"/>
                </a:lnTo>
                <a:lnTo>
                  <a:pt x="14" y="15"/>
                </a:lnTo>
                <a:lnTo>
                  <a:pt x="12" y="13"/>
                </a:lnTo>
                <a:lnTo>
                  <a:pt x="12" y="11"/>
                </a:lnTo>
                <a:lnTo>
                  <a:pt x="11" y="8"/>
                </a:lnTo>
                <a:lnTo>
                  <a:pt x="11" y="6"/>
                </a:lnTo>
                <a:lnTo>
                  <a:pt x="6" y="0"/>
                </a:lnTo>
                <a:lnTo>
                  <a:pt x="6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59" name=""/>
          <p:cNvSpPr/>
          <p:nvPr/>
        </p:nvSpPr>
        <p:spPr>
          <a:xfrm>
            <a:off x="2016000" y="6202440"/>
            <a:ext cx="36720" cy="22320"/>
          </a:xfrm>
          <a:custGeom>
            <a:avLst/>
            <a:gdLst/>
            <a:ahLst/>
            <a:rect l="l" t="t" r="r" b="b"/>
            <a:pathLst>
              <a:path w="23" h="1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2" y="6"/>
                </a:lnTo>
                <a:lnTo>
                  <a:pt x="3" y="8"/>
                </a:lnTo>
                <a:lnTo>
                  <a:pt x="6" y="10"/>
                </a:lnTo>
                <a:lnTo>
                  <a:pt x="9" y="11"/>
                </a:lnTo>
                <a:lnTo>
                  <a:pt x="12" y="13"/>
                </a:lnTo>
                <a:lnTo>
                  <a:pt x="16" y="14"/>
                </a:lnTo>
                <a:lnTo>
                  <a:pt x="19" y="14"/>
                </a:lnTo>
                <a:lnTo>
                  <a:pt x="23" y="14"/>
                </a:lnTo>
                <a:lnTo>
                  <a:pt x="23" y="3"/>
                </a:lnTo>
                <a:lnTo>
                  <a:pt x="20" y="3"/>
                </a:lnTo>
                <a:lnTo>
                  <a:pt x="16" y="3"/>
                </a:lnTo>
                <a:lnTo>
                  <a:pt x="14" y="2"/>
                </a:lnTo>
                <a:lnTo>
                  <a:pt x="12" y="2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60" name=""/>
          <p:cNvSpPr/>
          <p:nvPr/>
        </p:nvSpPr>
        <p:spPr>
          <a:xfrm>
            <a:off x="2016000" y="618336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6" y="0"/>
                </a:moveTo>
                <a:lnTo>
                  <a:pt x="0" y="6"/>
                </a:lnTo>
                <a:lnTo>
                  <a:pt x="0" y="8"/>
                </a:lnTo>
                <a:lnTo>
                  <a:pt x="0" y="12"/>
                </a:lnTo>
                <a:lnTo>
                  <a:pt x="11" y="12"/>
                </a:lnTo>
                <a:lnTo>
                  <a:pt x="11" y="8"/>
                </a:lnTo>
                <a:lnTo>
                  <a:pt x="11" y="6"/>
                </a:lnTo>
                <a:lnTo>
                  <a:pt x="6" y="1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61" name=""/>
          <p:cNvSpPr/>
          <p:nvPr/>
        </p:nvSpPr>
        <p:spPr>
          <a:xfrm>
            <a:off x="2023920" y="618336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0" y="10"/>
                </a:moveTo>
                <a:lnTo>
                  <a:pt x="10" y="0"/>
                </a:lnTo>
                <a:lnTo>
                  <a:pt x="9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10"/>
                </a:lnTo>
                <a:lnTo>
                  <a:pt x="14" y="10"/>
                </a:lnTo>
                <a:lnTo>
                  <a:pt x="14" y="0"/>
                </a:lnTo>
                <a:lnTo>
                  <a:pt x="10" y="1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62" name=""/>
          <p:cNvSpPr/>
          <p:nvPr/>
        </p:nvSpPr>
        <p:spPr>
          <a:xfrm>
            <a:off x="1990800" y="6129360"/>
            <a:ext cx="54000" cy="69840"/>
          </a:xfrm>
          <a:custGeom>
            <a:avLst/>
            <a:gdLst/>
            <a:ahLst/>
            <a:rect l="l" t="t" r="r" b="b"/>
            <a:pathLst>
              <a:path w="34" h="44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4" y="12"/>
                </a:lnTo>
                <a:lnTo>
                  <a:pt x="6" y="13"/>
                </a:lnTo>
                <a:lnTo>
                  <a:pt x="8" y="15"/>
                </a:lnTo>
                <a:lnTo>
                  <a:pt x="9" y="17"/>
                </a:lnTo>
                <a:lnTo>
                  <a:pt x="11" y="20"/>
                </a:lnTo>
                <a:lnTo>
                  <a:pt x="13" y="23"/>
                </a:lnTo>
                <a:lnTo>
                  <a:pt x="16" y="29"/>
                </a:lnTo>
                <a:lnTo>
                  <a:pt x="20" y="35"/>
                </a:lnTo>
                <a:lnTo>
                  <a:pt x="22" y="37"/>
                </a:lnTo>
                <a:lnTo>
                  <a:pt x="25" y="40"/>
                </a:lnTo>
                <a:lnTo>
                  <a:pt x="28" y="42"/>
                </a:lnTo>
                <a:lnTo>
                  <a:pt x="31" y="44"/>
                </a:lnTo>
                <a:lnTo>
                  <a:pt x="34" y="34"/>
                </a:lnTo>
                <a:lnTo>
                  <a:pt x="33" y="33"/>
                </a:lnTo>
                <a:lnTo>
                  <a:pt x="31" y="32"/>
                </a:lnTo>
                <a:lnTo>
                  <a:pt x="30" y="31"/>
                </a:lnTo>
                <a:lnTo>
                  <a:pt x="28" y="29"/>
                </a:lnTo>
                <a:lnTo>
                  <a:pt x="25" y="23"/>
                </a:lnTo>
                <a:lnTo>
                  <a:pt x="21" y="18"/>
                </a:lnTo>
                <a:lnTo>
                  <a:pt x="20" y="15"/>
                </a:lnTo>
                <a:lnTo>
                  <a:pt x="18" y="12"/>
                </a:lnTo>
                <a:lnTo>
                  <a:pt x="15" y="9"/>
                </a:lnTo>
                <a:lnTo>
                  <a:pt x="13" y="6"/>
                </a:lnTo>
                <a:lnTo>
                  <a:pt x="10" y="3"/>
                </a:lnTo>
                <a:lnTo>
                  <a:pt x="8" y="2"/>
                </a:lnTo>
                <a:lnTo>
                  <a:pt x="6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63" name=""/>
          <p:cNvSpPr/>
          <p:nvPr/>
        </p:nvSpPr>
        <p:spPr>
          <a:xfrm>
            <a:off x="1960560" y="612936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0" y="18"/>
                </a:moveTo>
                <a:lnTo>
                  <a:pt x="0" y="18"/>
                </a:lnTo>
                <a:lnTo>
                  <a:pt x="3" y="17"/>
                </a:lnTo>
                <a:lnTo>
                  <a:pt x="7" y="16"/>
                </a:lnTo>
                <a:lnTo>
                  <a:pt x="10" y="15"/>
                </a:lnTo>
                <a:lnTo>
                  <a:pt x="11" y="13"/>
                </a:lnTo>
                <a:lnTo>
                  <a:pt x="13" y="13"/>
                </a:lnTo>
                <a:lnTo>
                  <a:pt x="15" y="12"/>
                </a:lnTo>
                <a:lnTo>
                  <a:pt x="17" y="11"/>
                </a:lnTo>
                <a:lnTo>
                  <a:pt x="19" y="11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6" y="5"/>
                </a:lnTo>
                <a:lnTo>
                  <a:pt x="4" y="6"/>
                </a:lnTo>
                <a:lnTo>
                  <a:pt x="3" y="6"/>
                </a:lnTo>
                <a:lnTo>
                  <a:pt x="1" y="7"/>
                </a:lnTo>
                <a:lnTo>
                  <a:pt x="0" y="7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64" name=""/>
          <p:cNvSpPr/>
          <p:nvPr/>
        </p:nvSpPr>
        <p:spPr>
          <a:xfrm>
            <a:off x="1932120" y="6126120"/>
            <a:ext cx="28440" cy="31680"/>
          </a:xfrm>
          <a:custGeom>
            <a:avLst/>
            <a:gdLst/>
            <a:ahLst/>
            <a:rect l="l" t="t" r="r" b="b"/>
            <a:pathLst>
              <a:path w="18" h="20">
                <a:moveTo>
                  <a:pt x="9" y="5"/>
                </a:moveTo>
                <a:lnTo>
                  <a:pt x="1" y="7"/>
                </a:lnTo>
                <a:lnTo>
                  <a:pt x="4" y="11"/>
                </a:lnTo>
                <a:lnTo>
                  <a:pt x="7" y="15"/>
                </a:lnTo>
                <a:lnTo>
                  <a:pt x="9" y="16"/>
                </a:lnTo>
                <a:lnTo>
                  <a:pt x="12" y="18"/>
                </a:lnTo>
                <a:lnTo>
                  <a:pt x="14" y="19"/>
                </a:lnTo>
                <a:lnTo>
                  <a:pt x="18" y="20"/>
                </a:lnTo>
                <a:lnTo>
                  <a:pt x="18" y="9"/>
                </a:lnTo>
                <a:lnTo>
                  <a:pt x="17" y="9"/>
                </a:lnTo>
                <a:lnTo>
                  <a:pt x="16" y="8"/>
                </a:lnTo>
                <a:lnTo>
                  <a:pt x="15" y="7"/>
                </a:lnTo>
                <a:lnTo>
                  <a:pt x="14" y="6"/>
                </a:lnTo>
                <a:lnTo>
                  <a:pt x="11" y="4"/>
                </a:lnTo>
                <a:lnTo>
                  <a:pt x="8" y="0"/>
                </a:lnTo>
                <a:lnTo>
                  <a:pt x="0" y="3"/>
                </a:lnTo>
                <a:lnTo>
                  <a:pt x="9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65" name=""/>
          <p:cNvSpPr/>
          <p:nvPr/>
        </p:nvSpPr>
        <p:spPr>
          <a:xfrm>
            <a:off x="1903320" y="6130800"/>
            <a:ext cx="42840" cy="47880"/>
          </a:xfrm>
          <a:custGeom>
            <a:avLst/>
            <a:gdLst/>
            <a:ahLst/>
            <a:rect l="l" t="t" r="r" b="b"/>
            <a:pathLst>
              <a:path w="27" h="30">
                <a:moveTo>
                  <a:pt x="0" y="30"/>
                </a:moveTo>
                <a:lnTo>
                  <a:pt x="0" y="30"/>
                </a:lnTo>
                <a:lnTo>
                  <a:pt x="3" y="30"/>
                </a:lnTo>
                <a:lnTo>
                  <a:pt x="5" y="29"/>
                </a:lnTo>
                <a:lnTo>
                  <a:pt x="8" y="28"/>
                </a:lnTo>
                <a:lnTo>
                  <a:pt x="11" y="27"/>
                </a:lnTo>
                <a:lnTo>
                  <a:pt x="12" y="26"/>
                </a:lnTo>
                <a:lnTo>
                  <a:pt x="15" y="24"/>
                </a:lnTo>
                <a:lnTo>
                  <a:pt x="16" y="23"/>
                </a:lnTo>
                <a:lnTo>
                  <a:pt x="18" y="20"/>
                </a:lnTo>
                <a:lnTo>
                  <a:pt x="22" y="17"/>
                </a:lnTo>
                <a:lnTo>
                  <a:pt x="23" y="12"/>
                </a:lnTo>
                <a:lnTo>
                  <a:pt x="25" y="7"/>
                </a:lnTo>
                <a:lnTo>
                  <a:pt x="27" y="3"/>
                </a:lnTo>
                <a:lnTo>
                  <a:pt x="17" y="0"/>
                </a:lnTo>
                <a:lnTo>
                  <a:pt x="15" y="5"/>
                </a:lnTo>
                <a:lnTo>
                  <a:pt x="13" y="8"/>
                </a:lnTo>
                <a:lnTo>
                  <a:pt x="11" y="12"/>
                </a:lnTo>
                <a:lnTo>
                  <a:pt x="9" y="15"/>
                </a:lnTo>
                <a:lnTo>
                  <a:pt x="8" y="16"/>
                </a:lnTo>
                <a:lnTo>
                  <a:pt x="7" y="17"/>
                </a:lnTo>
                <a:lnTo>
                  <a:pt x="6" y="18"/>
                </a:lnTo>
                <a:lnTo>
                  <a:pt x="4" y="19"/>
                </a:lnTo>
                <a:lnTo>
                  <a:pt x="4" y="19"/>
                </a:lnTo>
                <a:lnTo>
                  <a:pt x="3" y="19"/>
                </a:lnTo>
                <a:lnTo>
                  <a:pt x="2" y="19"/>
                </a:lnTo>
                <a:lnTo>
                  <a:pt x="0" y="19"/>
                </a:lnTo>
                <a:lnTo>
                  <a:pt x="0" y="3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66" name=""/>
          <p:cNvSpPr/>
          <p:nvPr/>
        </p:nvSpPr>
        <p:spPr>
          <a:xfrm>
            <a:off x="1886040" y="6157800"/>
            <a:ext cx="1728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1"/>
                </a:lnTo>
                <a:lnTo>
                  <a:pt x="4" y="11"/>
                </a:lnTo>
                <a:lnTo>
                  <a:pt x="7" y="12"/>
                </a:lnTo>
                <a:lnTo>
                  <a:pt x="9" y="13"/>
                </a:lnTo>
                <a:lnTo>
                  <a:pt x="11" y="13"/>
                </a:lnTo>
                <a:lnTo>
                  <a:pt x="11" y="3"/>
                </a:lnTo>
                <a:lnTo>
                  <a:pt x="10" y="3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4" y="1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67" name=""/>
          <p:cNvSpPr/>
          <p:nvPr/>
        </p:nvSpPr>
        <p:spPr>
          <a:xfrm>
            <a:off x="1868400" y="615780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4"/>
                </a:moveTo>
                <a:lnTo>
                  <a:pt x="5" y="9"/>
                </a:lnTo>
                <a:lnTo>
                  <a:pt x="9" y="9"/>
                </a:lnTo>
                <a:lnTo>
                  <a:pt x="11" y="9"/>
                </a:lnTo>
                <a:lnTo>
                  <a:pt x="11" y="0"/>
                </a:lnTo>
                <a:lnTo>
                  <a:pt x="9" y="0"/>
                </a:lnTo>
                <a:lnTo>
                  <a:pt x="5" y="0"/>
                </a:lnTo>
                <a:lnTo>
                  <a:pt x="0" y="4"/>
                </a:lnTo>
                <a:lnTo>
                  <a:pt x="11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68" name=""/>
          <p:cNvGrpSpPr/>
          <p:nvPr/>
        </p:nvGrpSpPr>
        <p:grpSpPr>
          <a:xfrm>
            <a:off x="1778040" y="-1095480"/>
            <a:ext cx="2739960" cy="7594560"/>
            <a:chOff x="1778040" y="-1095480"/>
            <a:chExt cx="2739960" cy="7594560"/>
          </a:xfrm>
        </p:grpSpPr>
        <p:sp>
          <p:nvSpPr>
            <p:cNvPr id="2169" name=""/>
            <p:cNvSpPr/>
            <p:nvPr/>
          </p:nvSpPr>
          <p:spPr>
            <a:xfrm>
              <a:off x="1870200" y="6164280"/>
              <a:ext cx="29880" cy="25560"/>
            </a:xfrm>
            <a:custGeom>
              <a:avLst/>
              <a:gdLst/>
              <a:ahLst/>
              <a:rect l="l" t="t" r="r" b="b"/>
              <a:pathLst>
                <a:path w="19" h="16">
                  <a:moveTo>
                    <a:pt x="19" y="12"/>
                  </a:moveTo>
                  <a:lnTo>
                    <a:pt x="16" y="8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11"/>
                  </a:lnTo>
                  <a:lnTo>
                    <a:pt x="6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0" name=""/>
            <p:cNvSpPr/>
            <p:nvPr/>
          </p:nvSpPr>
          <p:spPr>
            <a:xfrm>
              <a:off x="1881360" y="6178680"/>
              <a:ext cx="1080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1" name=""/>
            <p:cNvSpPr/>
            <p:nvPr/>
          </p:nvSpPr>
          <p:spPr>
            <a:xfrm>
              <a:off x="1863720" y="6180120"/>
              <a:ext cx="20520" cy="27000"/>
            </a:xfrm>
            <a:custGeom>
              <a:avLst/>
              <a:gdLst/>
              <a:ahLst/>
              <a:rect l="l" t="t" r="r" b="b"/>
              <a:pathLst>
                <a:path w="13" h="17">
                  <a:moveTo>
                    <a:pt x="10" y="17"/>
                  </a:moveTo>
                  <a:lnTo>
                    <a:pt x="10" y="17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2" name=""/>
            <p:cNvSpPr/>
            <p:nvPr/>
          </p:nvSpPr>
          <p:spPr>
            <a:xfrm>
              <a:off x="1863720" y="6207120"/>
              <a:ext cx="36360" cy="46080"/>
            </a:xfrm>
            <a:custGeom>
              <a:avLst/>
              <a:gdLst/>
              <a:ahLst/>
              <a:rect l="l" t="t" r="r" b="b"/>
              <a:pathLst>
                <a:path w="23" h="29">
                  <a:moveTo>
                    <a:pt x="23" y="18"/>
                  </a:moveTo>
                  <a:lnTo>
                    <a:pt x="23" y="18"/>
                  </a:lnTo>
                  <a:lnTo>
                    <a:pt x="22" y="18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3"/>
                  </a:lnTo>
                  <a:lnTo>
                    <a:pt x="15" y="11"/>
                  </a:lnTo>
                  <a:lnTo>
                    <a:pt x="13" y="8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2" y="8"/>
                  </a:lnTo>
                  <a:lnTo>
                    <a:pt x="3" y="12"/>
                  </a:lnTo>
                  <a:lnTo>
                    <a:pt x="6" y="16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3" y="24"/>
                  </a:lnTo>
                  <a:lnTo>
                    <a:pt x="15" y="26"/>
                  </a:lnTo>
                  <a:lnTo>
                    <a:pt x="17" y="27"/>
                  </a:lnTo>
                  <a:lnTo>
                    <a:pt x="20" y="29"/>
                  </a:lnTo>
                  <a:lnTo>
                    <a:pt x="23" y="29"/>
                  </a:lnTo>
                  <a:lnTo>
                    <a:pt x="23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3" name=""/>
            <p:cNvSpPr/>
            <p:nvPr/>
          </p:nvSpPr>
          <p:spPr>
            <a:xfrm>
              <a:off x="1900080" y="6221520"/>
              <a:ext cx="44640" cy="31680"/>
            </a:xfrm>
            <a:custGeom>
              <a:avLst/>
              <a:gdLst/>
              <a:ahLst/>
              <a:rect l="l" t="t" r="r" b="b"/>
              <a:pathLst>
                <a:path w="28" h="20">
                  <a:moveTo>
                    <a:pt x="28" y="0"/>
                  </a:move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0" y="5"/>
                  </a:lnTo>
                  <a:lnTo>
                    <a:pt x="8" y="7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7" y="18"/>
                  </a:lnTo>
                  <a:lnTo>
                    <a:pt x="10" y="17"/>
                  </a:lnTo>
                  <a:lnTo>
                    <a:pt x="13" y="15"/>
                  </a:lnTo>
                  <a:lnTo>
                    <a:pt x="16" y="14"/>
                  </a:lnTo>
                  <a:lnTo>
                    <a:pt x="19" y="12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4" name=""/>
            <p:cNvSpPr/>
            <p:nvPr/>
          </p:nvSpPr>
          <p:spPr>
            <a:xfrm>
              <a:off x="1944720" y="6221520"/>
              <a:ext cx="19080" cy="1728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12" y="5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2" y="8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5" name=""/>
            <p:cNvSpPr/>
            <p:nvPr/>
          </p:nvSpPr>
          <p:spPr>
            <a:xfrm>
              <a:off x="1900080" y="6229440"/>
              <a:ext cx="65160" cy="54000"/>
            </a:xfrm>
            <a:custGeom>
              <a:avLst/>
              <a:gdLst/>
              <a:ahLst/>
              <a:rect l="l" t="t" r="r" b="b"/>
              <a:pathLst>
                <a:path w="41" h="34">
                  <a:moveTo>
                    <a:pt x="10" y="34"/>
                  </a:move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1" y="31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9" y="25"/>
                  </a:lnTo>
                  <a:lnTo>
                    <a:pt x="24" y="22"/>
                  </a:lnTo>
                  <a:lnTo>
                    <a:pt x="27" y="20"/>
                  </a:lnTo>
                  <a:lnTo>
                    <a:pt x="30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8" y="11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29" y="6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5" y="10"/>
                  </a:lnTo>
                  <a:lnTo>
                    <a:pt x="22" y="12"/>
                  </a:lnTo>
                  <a:lnTo>
                    <a:pt x="20" y="13"/>
                  </a:lnTo>
                  <a:lnTo>
                    <a:pt x="13" y="16"/>
                  </a:lnTo>
                  <a:lnTo>
                    <a:pt x="7" y="20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6" name=""/>
            <p:cNvSpPr/>
            <p:nvPr/>
          </p:nvSpPr>
          <p:spPr>
            <a:xfrm>
              <a:off x="1900080" y="6283440"/>
              <a:ext cx="101880" cy="61920"/>
            </a:xfrm>
            <a:custGeom>
              <a:avLst/>
              <a:gdLst/>
              <a:ahLst/>
              <a:rect l="l" t="t" r="r" b="b"/>
              <a:pathLst>
                <a:path w="64" h="39">
                  <a:moveTo>
                    <a:pt x="64" y="37"/>
                  </a:moveTo>
                  <a:lnTo>
                    <a:pt x="61" y="30"/>
                  </a:lnTo>
                  <a:lnTo>
                    <a:pt x="57" y="29"/>
                  </a:lnTo>
                  <a:lnTo>
                    <a:pt x="54" y="27"/>
                  </a:lnTo>
                  <a:lnTo>
                    <a:pt x="49" y="26"/>
                  </a:lnTo>
                  <a:lnTo>
                    <a:pt x="45" y="24"/>
                  </a:lnTo>
                  <a:lnTo>
                    <a:pt x="36" y="22"/>
                  </a:lnTo>
                  <a:lnTo>
                    <a:pt x="27" y="19"/>
                  </a:lnTo>
                  <a:lnTo>
                    <a:pt x="24" y="17"/>
                  </a:lnTo>
                  <a:lnTo>
                    <a:pt x="20" y="16"/>
                  </a:lnTo>
                  <a:lnTo>
                    <a:pt x="17" y="14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2"/>
                  </a:lnTo>
                  <a:lnTo>
                    <a:pt x="4" y="15"/>
                  </a:lnTo>
                  <a:lnTo>
                    <a:pt x="6" y="16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3"/>
                  </a:lnTo>
                  <a:lnTo>
                    <a:pt x="19" y="26"/>
                  </a:lnTo>
                  <a:lnTo>
                    <a:pt x="24" y="28"/>
                  </a:lnTo>
                  <a:lnTo>
                    <a:pt x="32" y="31"/>
                  </a:lnTo>
                  <a:lnTo>
                    <a:pt x="41" y="34"/>
                  </a:lnTo>
                  <a:lnTo>
                    <a:pt x="46" y="36"/>
                  </a:lnTo>
                  <a:lnTo>
                    <a:pt x="50" y="37"/>
                  </a:lnTo>
                  <a:lnTo>
                    <a:pt x="54" y="38"/>
                  </a:lnTo>
                  <a:lnTo>
                    <a:pt x="57" y="39"/>
                  </a:lnTo>
                  <a:lnTo>
                    <a:pt x="54" y="33"/>
                  </a:lnTo>
                  <a:lnTo>
                    <a:pt x="64" y="3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5120" bIns="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7" name=""/>
            <p:cNvSpPr/>
            <p:nvPr/>
          </p:nvSpPr>
          <p:spPr>
            <a:xfrm>
              <a:off x="1973160" y="6335640"/>
              <a:ext cx="28800" cy="2700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0" y="11"/>
                  </a:moveTo>
                  <a:lnTo>
                    <a:pt x="5" y="17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9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9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8" name=""/>
            <p:cNvSpPr/>
            <p:nvPr/>
          </p:nvSpPr>
          <p:spPr>
            <a:xfrm>
              <a:off x="1952640" y="6327720"/>
              <a:ext cx="36360" cy="28800"/>
            </a:xfrm>
            <a:custGeom>
              <a:avLst/>
              <a:gdLst/>
              <a:ahLst/>
              <a:rect l="l" t="t" r="r" b="b"/>
              <a:pathLst>
                <a:path w="23" h="18">
                  <a:moveTo>
                    <a:pt x="0" y="11"/>
                  </a:moveTo>
                  <a:lnTo>
                    <a:pt x="0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2" y="11"/>
                  </a:lnTo>
                  <a:lnTo>
                    <a:pt x="21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9" name=""/>
            <p:cNvSpPr/>
            <p:nvPr/>
          </p:nvSpPr>
          <p:spPr>
            <a:xfrm>
              <a:off x="1935000" y="6327720"/>
              <a:ext cx="17640" cy="1764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9" y="10"/>
                  </a:moveTo>
                  <a:lnTo>
                    <a:pt x="9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0" name=""/>
            <p:cNvSpPr/>
            <p:nvPr/>
          </p:nvSpPr>
          <p:spPr>
            <a:xfrm>
              <a:off x="1930320" y="6335640"/>
              <a:ext cx="12960" cy="176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1" name=""/>
            <p:cNvSpPr/>
            <p:nvPr/>
          </p:nvSpPr>
          <p:spPr>
            <a:xfrm>
              <a:off x="1916280" y="6323040"/>
              <a:ext cx="20520" cy="27000"/>
            </a:xfrm>
            <a:custGeom>
              <a:avLst/>
              <a:gdLst/>
              <a:ahLst/>
              <a:rect l="l" t="t" r="r" b="b"/>
              <a:pathLst>
                <a:path w="13" h="17">
                  <a:moveTo>
                    <a:pt x="6" y="9"/>
                  </a:moveTo>
                  <a:lnTo>
                    <a:pt x="0" y="8"/>
                  </a:lnTo>
                  <a:lnTo>
                    <a:pt x="1" y="11"/>
                  </a:lnTo>
                  <a:lnTo>
                    <a:pt x="5" y="17"/>
                  </a:lnTo>
                  <a:lnTo>
                    <a:pt x="13" y="10"/>
                  </a:lnTo>
                  <a:lnTo>
                    <a:pt x="10" y="5"/>
                  </a:lnTo>
                  <a:lnTo>
                    <a:pt x="8" y="1"/>
                  </a:lnTo>
                  <a:lnTo>
                    <a:pt x="2" y="0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2" name=""/>
            <p:cNvSpPr/>
            <p:nvPr/>
          </p:nvSpPr>
          <p:spPr>
            <a:xfrm>
              <a:off x="1905120" y="6323040"/>
              <a:ext cx="20520" cy="22320"/>
            </a:xfrm>
            <a:custGeom>
              <a:avLst/>
              <a:gdLst/>
              <a:ahLst/>
              <a:rect l="l" t="t" r="r" b="b"/>
              <a:pathLst>
                <a:path w="13" h="14">
                  <a:moveTo>
                    <a:pt x="3" y="14"/>
                  </a:moveTo>
                  <a:lnTo>
                    <a:pt x="10" y="9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7" y="5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3" name=""/>
            <p:cNvSpPr/>
            <p:nvPr/>
          </p:nvSpPr>
          <p:spPr>
            <a:xfrm>
              <a:off x="1897200" y="6324480"/>
              <a:ext cx="19080" cy="20880"/>
            </a:xfrm>
            <a:custGeom>
              <a:avLst/>
              <a:gdLst/>
              <a:ahLst/>
              <a:rect l="l" t="t" r="r" b="b"/>
              <a:pathLst>
                <a:path w="12" h="13">
                  <a:moveTo>
                    <a:pt x="0" y="0"/>
                  </a:moveTo>
                  <a:lnTo>
                    <a:pt x="0" y="2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10"/>
                  </a:lnTo>
                  <a:lnTo>
                    <a:pt x="6" y="12"/>
                  </a:lnTo>
                  <a:lnTo>
                    <a:pt x="8" y="1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4" name=""/>
            <p:cNvSpPr/>
            <p:nvPr/>
          </p:nvSpPr>
          <p:spPr>
            <a:xfrm>
              <a:off x="1892160" y="6313320"/>
              <a:ext cx="17640" cy="1908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0" y="8"/>
                  </a:moveTo>
                  <a:lnTo>
                    <a:pt x="5" y="12"/>
                  </a:lnTo>
                  <a:lnTo>
                    <a:pt x="11" y="3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5" name=""/>
            <p:cNvSpPr/>
            <p:nvPr/>
          </p:nvSpPr>
          <p:spPr>
            <a:xfrm>
              <a:off x="1876320" y="6311880"/>
              <a:ext cx="25560" cy="19080"/>
            </a:xfrm>
            <a:custGeom>
              <a:avLst/>
              <a:gdLst/>
              <a:ahLst/>
              <a:rect l="l" t="t" r="r" b="b"/>
              <a:pathLst>
                <a:path w="16" h="12">
                  <a:moveTo>
                    <a:pt x="0" y="10"/>
                  </a:moveTo>
                  <a:lnTo>
                    <a:pt x="2" y="10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6" name=""/>
            <p:cNvSpPr/>
            <p:nvPr/>
          </p:nvSpPr>
          <p:spPr>
            <a:xfrm>
              <a:off x="1871640" y="6292800"/>
              <a:ext cx="17640" cy="28800"/>
            </a:xfrm>
            <a:custGeom>
              <a:avLst/>
              <a:gdLst/>
              <a:ahLst/>
              <a:rect l="l" t="t" r="r" b="b"/>
              <a:pathLst>
                <a:path w="11" h="18">
                  <a:moveTo>
                    <a:pt x="5" y="0"/>
                  </a:moveTo>
                  <a:lnTo>
                    <a:pt x="0" y="6"/>
                  </a:lnTo>
                  <a:lnTo>
                    <a:pt x="0" y="18"/>
                  </a:lnTo>
                  <a:lnTo>
                    <a:pt x="11" y="18"/>
                  </a:lnTo>
                  <a:lnTo>
                    <a:pt x="11" y="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7" name=""/>
            <p:cNvSpPr/>
            <p:nvPr/>
          </p:nvSpPr>
          <p:spPr>
            <a:xfrm>
              <a:off x="1881360" y="6292800"/>
              <a:ext cx="7920" cy="176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8" name=""/>
            <p:cNvSpPr/>
            <p:nvPr/>
          </p:nvSpPr>
          <p:spPr>
            <a:xfrm>
              <a:off x="1884240" y="6294600"/>
              <a:ext cx="12960" cy="1728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8" y="1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0" y="9"/>
                  </a:lnTo>
                  <a:lnTo>
                    <a:pt x="3" y="10"/>
                  </a:lnTo>
                  <a:lnTo>
                    <a:pt x="8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9" name=""/>
            <p:cNvSpPr/>
            <p:nvPr/>
          </p:nvSpPr>
          <p:spPr>
            <a:xfrm>
              <a:off x="1871640" y="6257880"/>
              <a:ext cx="33480" cy="49320"/>
            </a:xfrm>
            <a:custGeom>
              <a:avLst/>
              <a:gdLst/>
              <a:ahLst/>
              <a:rect l="l" t="t" r="r" b="b"/>
              <a:pathLst>
                <a:path w="21" h="31">
                  <a:moveTo>
                    <a:pt x="0" y="4"/>
                  </a:moveTo>
                  <a:lnTo>
                    <a:pt x="11" y="31"/>
                  </a:lnTo>
                  <a:lnTo>
                    <a:pt x="21" y="27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0" name=""/>
            <p:cNvSpPr/>
            <p:nvPr/>
          </p:nvSpPr>
          <p:spPr>
            <a:xfrm>
              <a:off x="1849320" y="6254640"/>
              <a:ext cx="34920" cy="44640"/>
            </a:xfrm>
            <a:custGeom>
              <a:avLst/>
              <a:gdLst/>
              <a:ahLst/>
              <a:rect l="l" t="t" r="r" b="b"/>
              <a:pathLst>
                <a:path w="22" h="28">
                  <a:moveTo>
                    <a:pt x="11" y="28"/>
                  </a:moveTo>
                  <a:lnTo>
                    <a:pt x="11" y="28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3" y="20"/>
                  </a:lnTo>
                  <a:lnTo>
                    <a:pt x="14" y="17"/>
                  </a:lnTo>
                  <a:lnTo>
                    <a:pt x="17" y="14"/>
                  </a:lnTo>
                  <a:lnTo>
                    <a:pt x="18" y="11"/>
                  </a:lnTo>
                  <a:lnTo>
                    <a:pt x="20" y="10"/>
                  </a:lnTo>
                  <a:lnTo>
                    <a:pt x="22" y="8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5" y="11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11" y="2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1" name=""/>
            <p:cNvSpPr/>
            <p:nvPr/>
          </p:nvSpPr>
          <p:spPr>
            <a:xfrm>
              <a:off x="1849320" y="6299280"/>
              <a:ext cx="42840" cy="46080"/>
            </a:xfrm>
            <a:custGeom>
              <a:avLst/>
              <a:gdLst/>
              <a:ahLst/>
              <a:rect l="l" t="t" r="r" b="b"/>
              <a:pathLst>
                <a:path w="27" h="29">
                  <a:moveTo>
                    <a:pt x="27" y="22"/>
                  </a:moveTo>
                  <a:lnTo>
                    <a:pt x="23" y="19"/>
                  </a:lnTo>
                  <a:lnTo>
                    <a:pt x="20" y="17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5"/>
                  </a:lnTo>
                  <a:lnTo>
                    <a:pt x="3" y="17"/>
                  </a:lnTo>
                  <a:lnTo>
                    <a:pt x="5" y="18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5"/>
                  </a:lnTo>
                  <a:lnTo>
                    <a:pt x="16" y="27"/>
                  </a:lnTo>
                  <a:lnTo>
                    <a:pt x="21" y="29"/>
                  </a:lnTo>
                  <a:lnTo>
                    <a:pt x="17" y="26"/>
                  </a:lnTo>
                  <a:lnTo>
                    <a:pt x="27" y="2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2" name=""/>
            <p:cNvSpPr/>
            <p:nvPr/>
          </p:nvSpPr>
          <p:spPr>
            <a:xfrm>
              <a:off x="1878120" y="6332400"/>
              <a:ext cx="23760" cy="24120"/>
            </a:xfrm>
            <a:custGeom>
              <a:avLst/>
              <a:gdLst/>
              <a:ahLst/>
              <a:rect l="l" t="t" r="r" b="b"/>
              <a:pathLst>
                <a:path w="15" h="15">
                  <a:moveTo>
                    <a:pt x="12" y="15"/>
                  </a:moveTo>
                  <a:lnTo>
                    <a:pt x="12" y="6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4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9" y="14"/>
                  </a:lnTo>
                  <a:lnTo>
                    <a:pt x="12" y="15"/>
                  </a:lnTo>
                  <a:lnTo>
                    <a:pt x="12" y="6"/>
                  </a:lnTo>
                  <a:lnTo>
                    <a:pt x="12" y="1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2680" bIns="-22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3" name=""/>
            <p:cNvSpPr/>
            <p:nvPr/>
          </p:nvSpPr>
          <p:spPr>
            <a:xfrm>
              <a:off x="1886040" y="6342120"/>
              <a:ext cx="11160" cy="14400"/>
            </a:xfrm>
            <a:custGeom>
              <a:avLst/>
              <a:gdLst/>
              <a:ahLst/>
              <a:rect l="l" t="t" r="r" b="b"/>
              <a:pathLst>
                <a:path w="7" h="9">
                  <a:moveTo>
                    <a:pt x="0" y="9"/>
                  </a:moveTo>
                  <a:lnTo>
                    <a:pt x="0" y="9"/>
                  </a:lnTo>
                  <a:lnTo>
                    <a:pt x="3" y="9"/>
                  </a:lnTo>
                  <a:lnTo>
                    <a:pt x="7" y="9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4" name=""/>
            <p:cNvSpPr/>
            <p:nvPr/>
          </p:nvSpPr>
          <p:spPr>
            <a:xfrm>
              <a:off x="1870200" y="6335640"/>
              <a:ext cx="15840" cy="2088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5" y="9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5" y="0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5" name=""/>
            <p:cNvSpPr/>
            <p:nvPr/>
          </p:nvSpPr>
          <p:spPr>
            <a:xfrm>
              <a:off x="1859040" y="6335640"/>
              <a:ext cx="19080" cy="1764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10" y="7"/>
                  </a:moveTo>
                  <a:lnTo>
                    <a:pt x="5" y="11"/>
                  </a:lnTo>
                  <a:lnTo>
                    <a:pt x="9" y="11"/>
                  </a:lnTo>
                  <a:lnTo>
                    <a:pt x="12" y="1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4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6" name=""/>
            <p:cNvSpPr/>
            <p:nvPr/>
          </p:nvSpPr>
          <p:spPr>
            <a:xfrm>
              <a:off x="1827360" y="6342120"/>
              <a:ext cx="45720" cy="25200"/>
            </a:xfrm>
            <a:custGeom>
              <a:avLst/>
              <a:gdLst/>
              <a:ahLst/>
              <a:rect l="l" t="t" r="r" b="b"/>
              <a:pathLst>
                <a:path w="29" h="16">
                  <a:moveTo>
                    <a:pt x="0" y="16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5" y="16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2" y="13"/>
                  </a:lnTo>
                  <a:lnTo>
                    <a:pt x="24" y="12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9" y="3"/>
                  </a:lnTo>
                  <a:lnTo>
                    <a:pt x="19" y="0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7" name=""/>
            <p:cNvSpPr/>
            <p:nvPr/>
          </p:nvSpPr>
          <p:spPr>
            <a:xfrm>
              <a:off x="1778040" y="6350040"/>
              <a:ext cx="49320" cy="20520"/>
            </a:xfrm>
            <a:custGeom>
              <a:avLst/>
              <a:gdLst/>
              <a:ahLst/>
              <a:rect l="l" t="t" r="r" b="b"/>
              <a:pathLst>
                <a:path w="31" h="13">
                  <a:moveTo>
                    <a:pt x="10" y="11"/>
                  </a:move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25" y="10"/>
                  </a:lnTo>
                  <a:lnTo>
                    <a:pt x="31" y="1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0" y="2"/>
                  </a:lnTo>
                  <a:lnTo>
                    <a:pt x="7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8" name=""/>
            <p:cNvSpPr/>
            <p:nvPr/>
          </p:nvSpPr>
          <p:spPr>
            <a:xfrm>
              <a:off x="1778040" y="6367320"/>
              <a:ext cx="23760" cy="25560"/>
            </a:xfrm>
            <a:custGeom>
              <a:avLst/>
              <a:gdLst/>
              <a:ahLst/>
              <a:rect l="l" t="t" r="r" b="b"/>
              <a:pathLst>
                <a:path w="15" h="16">
                  <a:moveTo>
                    <a:pt x="12" y="5"/>
                  </a:moveTo>
                  <a:lnTo>
                    <a:pt x="15" y="6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4"/>
                  </a:lnTo>
                  <a:lnTo>
                    <a:pt x="9" y="15"/>
                  </a:lnTo>
                  <a:lnTo>
                    <a:pt x="12" y="16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9" name=""/>
            <p:cNvSpPr/>
            <p:nvPr/>
          </p:nvSpPr>
          <p:spPr>
            <a:xfrm>
              <a:off x="1795320" y="6362640"/>
              <a:ext cx="46080" cy="30240"/>
            </a:xfrm>
            <a:custGeom>
              <a:avLst/>
              <a:gdLst/>
              <a:ahLst/>
              <a:rect l="l" t="t" r="r" b="b"/>
              <a:pathLst>
                <a:path w="29" h="19">
                  <a:moveTo>
                    <a:pt x="29" y="0"/>
                  </a:moveTo>
                  <a:lnTo>
                    <a:pt x="29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8" y="18"/>
                  </a:lnTo>
                  <a:lnTo>
                    <a:pt x="10" y="17"/>
                  </a:lnTo>
                  <a:lnTo>
                    <a:pt x="15" y="15"/>
                  </a:lnTo>
                  <a:lnTo>
                    <a:pt x="18" y="14"/>
                  </a:lnTo>
                  <a:lnTo>
                    <a:pt x="21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0" name=""/>
            <p:cNvSpPr/>
            <p:nvPr/>
          </p:nvSpPr>
          <p:spPr>
            <a:xfrm>
              <a:off x="1841400" y="6362640"/>
              <a:ext cx="93600" cy="36720"/>
            </a:xfrm>
            <a:custGeom>
              <a:avLst/>
              <a:gdLst/>
              <a:ahLst/>
              <a:rect l="l" t="t" r="r" b="b"/>
              <a:pathLst>
                <a:path w="59" h="23">
                  <a:moveTo>
                    <a:pt x="59" y="12"/>
                  </a:moveTo>
                  <a:lnTo>
                    <a:pt x="59" y="12"/>
                  </a:lnTo>
                  <a:lnTo>
                    <a:pt x="54" y="12"/>
                  </a:lnTo>
                  <a:lnTo>
                    <a:pt x="50" y="11"/>
                  </a:lnTo>
                  <a:lnTo>
                    <a:pt x="47" y="11"/>
                  </a:lnTo>
                  <a:lnTo>
                    <a:pt x="43" y="11"/>
                  </a:lnTo>
                  <a:lnTo>
                    <a:pt x="36" y="9"/>
                  </a:lnTo>
                  <a:lnTo>
                    <a:pt x="29" y="6"/>
                  </a:lnTo>
                  <a:lnTo>
                    <a:pt x="22" y="4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10" y="11"/>
                  </a:lnTo>
                  <a:lnTo>
                    <a:pt x="13" y="12"/>
                  </a:lnTo>
                  <a:lnTo>
                    <a:pt x="19" y="14"/>
                  </a:lnTo>
                  <a:lnTo>
                    <a:pt x="26" y="17"/>
                  </a:lnTo>
                  <a:lnTo>
                    <a:pt x="33" y="18"/>
                  </a:lnTo>
                  <a:lnTo>
                    <a:pt x="40" y="21"/>
                  </a:lnTo>
                  <a:lnTo>
                    <a:pt x="45" y="21"/>
                  </a:lnTo>
                  <a:lnTo>
                    <a:pt x="49" y="22"/>
                  </a:lnTo>
                  <a:lnTo>
                    <a:pt x="54" y="23"/>
                  </a:lnTo>
                  <a:lnTo>
                    <a:pt x="59" y="23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080" bIns="-10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1" name=""/>
            <p:cNvSpPr/>
            <p:nvPr/>
          </p:nvSpPr>
          <p:spPr>
            <a:xfrm>
              <a:off x="1935000" y="6373800"/>
              <a:ext cx="22320" cy="25560"/>
            </a:xfrm>
            <a:custGeom>
              <a:avLst/>
              <a:gdLst/>
              <a:ahLst/>
              <a:rect l="l" t="t" r="r" b="b"/>
              <a:pathLst>
                <a:path w="14" h="1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5" y="14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2" name=""/>
            <p:cNvSpPr/>
            <p:nvPr/>
          </p:nvSpPr>
          <p:spPr>
            <a:xfrm>
              <a:off x="1957320" y="6373800"/>
              <a:ext cx="63720" cy="28440"/>
            </a:xfrm>
            <a:custGeom>
              <a:avLst/>
              <a:gdLst/>
              <a:ahLst/>
              <a:rect l="l" t="t" r="r" b="b"/>
              <a:pathLst>
                <a:path w="40" h="18">
                  <a:moveTo>
                    <a:pt x="40" y="17"/>
                  </a:moveTo>
                  <a:lnTo>
                    <a:pt x="37" y="8"/>
                  </a:lnTo>
                  <a:lnTo>
                    <a:pt x="34" y="7"/>
                  </a:lnTo>
                  <a:lnTo>
                    <a:pt x="30" y="7"/>
                  </a:lnTo>
                  <a:lnTo>
                    <a:pt x="25" y="6"/>
                  </a:lnTo>
                  <a:lnTo>
                    <a:pt x="19" y="4"/>
                  </a:lnTo>
                  <a:lnTo>
                    <a:pt x="15" y="3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12" y="12"/>
                  </a:lnTo>
                  <a:lnTo>
                    <a:pt x="17" y="14"/>
                  </a:lnTo>
                  <a:lnTo>
                    <a:pt x="22" y="15"/>
                  </a:lnTo>
                  <a:lnTo>
                    <a:pt x="27" y="16"/>
                  </a:lnTo>
                  <a:lnTo>
                    <a:pt x="32" y="18"/>
                  </a:lnTo>
                  <a:lnTo>
                    <a:pt x="37" y="18"/>
                  </a:lnTo>
                  <a:lnTo>
                    <a:pt x="36" y="8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3" name=""/>
            <p:cNvSpPr/>
            <p:nvPr/>
          </p:nvSpPr>
          <p:spPr>
            <a:xfrm>
              <a:off x="1973160" y="6388200"/>
              <a:ext cx="47880" cy="33120"/>
            </a:xfrm>
            <a:custGeom>
              <a:avLst/>
              <a:gdLst/>
              <a:ahLst/>
              <a:rect l="l" t="t" r="r" b="b"/>
              <a:pathLst>
                <a:path w="30" h="21">
                  <a:moveTo>
                    <a:pt x="6" y="21"/>
                  </a:moveTo>
                  <a:lnTo>
                    <a:pt x="9" y="19"/>
                  </a:lnTo>
                  <a:lnTo>
                    <a:pt x="12" y="17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22" y="13"/>
                  </a:lnTo>
                  <a:lnTo>
                    <a:pt x="30" y="9"/>
                  </a:lnTo>
                  <a:lnTo>
                    <a:pt x="26" y="0"/>
                  </a:lnTo>
                  <a:lnTo>
                    <a:pt x="19" y="3"/>
                  </a:lnTo>
                  <a:lnTo>
                    <a:pt x="13" y="5"/>
                  </a:lnTo>
                  <a:lnTo>
                    <a:pt x="10" y="6"/>
                  </a:lnTo>
                  <a:lnTo>
                    <a:pt x="7" y="8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4" name=""/>
            <p:cNvSpPr/>
            <p:nvPr/>
          </p:nvSpPr>
          <p:spPr>
            <a:xfrm>
              <a:off x="1967040" y="6405480"/>
              <a:ext cx="1260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5" name=""/>
            <p:cNvSpPr/>
            <p:nvPr/>
          </p:nvSpPr>
          <p:spPr>
            <a:xfrm>
              <a:off x="1957320" y="6396120"/>
              <a:ext cx="31680" cy="20520"/>
            </a:xfrm>
            <a:custGeom>
              <a:avLst/>
              <a:gdLst/>
              <a:ahLst/>
              <a:rect l="l" t="t" r="r" b="b"/>
              <a:pathLst>
                <a:path w="20" h="13">
                  <a:moveTo>
                    <a:pt x="9" y="0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6" y="7"/>
                  </a:lnTo>
                  <a:lnTo>
                    <a:pt x="18" y="6"/>
                  </a:lnTo>
                  <a:lnTo>
                    <a:pt x="19" y="3"/>
                  </a:lnTo>
                  <a:lnTo>
                    <a:pt x="2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6" name=""/>
            <p:cNvSpPr/>
            <p:nvPr/>
          </p:nvSpPr>
          <p:spPr>
            <a:xfrm>
              <a:off x="1946160" y="6388200"/>
              <a:ext cx="33480" cy="140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7" name=""/>
            <p:cNvSpPr/>
            <p:nvPr/>
          </p:nvSpPr>
          <p:spPr>
            <a:xfrm>
              <a:off x="1930320" y="6389640"/>
              <a:ext cx="22320" cy="27000"/>
            </a:xfrm>
            <a:custGeom>
              <a:avLst/>
              <a:gdLst/>
              <a:ahLst/>
              <a:rect l="l" t="t" r="r" b="b"/>
              <a:pathLst>
                <a:path w="14" h="17">
                  <a:moveTo>
                    <a:pt x="10" y="17"/>
                  </a:moveTo>
                  <a:lnTo>
                    <a:pt x="10" y="17"/>
                  </a:lnTo>
                  <a:lnTo>
                    <a:pt x="10" y="15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8" name=""/>
            <p:cNvSpPr/>
            <p:nvPr/>
          </p:nvSpPr>
          <p:spPr>
            <a:xfrm>
              <a:off x="1930320" y="6415200"/>
              <a:ext cx="33480" cy="19080"/>
            </a:xfrm>
            <a:custGeom>
              <a:avLst/>
              <a:gdLst/>
              <a:ahLst/>
              <a:rect l="l" t="t" r="r" b="b"/>
              <a:pathLst>
                <a:path w="21" h="12">
                  <a:moveTo>
                    <a:pt x="21" y="2"/>
                  </a:moveTo>
                  <a:lnTo>
                    <a:pt x="21" y="2"/>
                  </a:lnTo>
                  <a:lnTo>
                    <a:pt x="18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21" y="1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9" name=""/>
            <p:cNvSpPr/>
            <p:nvPr/>
          </p:nvSpPr>
          <p:spPr>
            <a:xfrm>
              <a:off x="1963800" y="6419880"/>
              <a:ext cx="47520" cy="44280"/>
            </a:xfrm>
            <a:custGeom>
              <a:avLst/>
              <a:gdLst/>
              <a:ahLst/>
              <a:rect l="l" t="t" r="r" b="b"/>
              <a:pathLst>
                <a:path w="30" h="28">
                  <a:moveTo>
                    <a:pt x="26" y="27"/>
                  </a:moveTo>
                  <a:lnTo>
                    <a:pt x="24" y="17"/>
                  </a:lnTo>
                  <a:lnTo>
                    <a:pt x="23" y="18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1" y="16"/>
                  </a:lnTo>
                  <a:lnTo>
                    <a:pt x="20" y="15"/>
                  </a:lnTo>
                  <a:lnTo>
                    <a:pt x="19" y="13"/>
                  </a:lnTo>
                  <a:lnTo>
                    <a:pt x="16" y="9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7" y="2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8" y="15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6" y="24"/>
                  </a:lnTo>
                  <a:lnTo>
                    <a:pt x="18" y="26"/>
                  </a:lnTo>
                  <a:lnTo>
                    <a:pt x="20" y="27"/>
                  </a:lnTo>
                  <a:lnTo>
                    <a:pt x="24" y="28"/>
                  </a:lnTo>
                  <a:lnTo>
                    <a:pt x="26" y="27"/>
                  </a:lnTo>
                  <a:lnTo>
                    <a:pt x="30" y="25"/>
                  </a:lnTo>
                  <a:lnTo>
                    <a:pt x="26" y="17"/>
                  </a:lnTo>
                  <a:lnTo>
                    <a:pt x="26" y="2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0" name=""/>
            <p:cNvSpPr/>
            <p:nvPr/>
          </p:nvSpPr>
          <p:spPr>
            <a:xfrm>
              <a:off x="1982880" y="6419880"/>
              <a:ext cx="25200" cy="42840"/>
            </a:xfrm>
            <a:custGeom>
              <a:avLst/>
              <a:gdLst/>
              <a:ahLst/>
              <a:rect l="l" t="t" r="r" b="b"/>
              <a:pathLst>
                <a:path w="16" h="27">
                  <a:moveTo>
                    <a:pt x="0" y="0"/>
                  </a:moveTo>
                  <a:lnTo>
                    <a:pt x="0" y="3"/>
                  </a:lnTo>
                  <a:lnTo>
                    <a:pt x="1" y="7"/>
                  </a:lnTo>
                  <a:lnTo>
                    <a:pt x="2" y="11"/>
                  </a:lnTo>
                  <a:lnTo>
                    <a:pt x="3" y="15"/>
                  </a:lnTo>
                  <a:lnTo>
                    <a:pt x="4" y="19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11" y="26"/>
                  </a:lnTo>
                  <a:lnTo>
                    <a:pt x="14" y="2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3" y="12"/>
                  </a:lnTo>
                  <a:lnTo>
                    <a:pt x="12" y="9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1" name=""/>
            <p:cNvSpPr/>
            <p:nvPr/>
          </p:nvSpPr>
          <p:spPr>
            <a:xfrm>
              <a:off x="1990800" y="6410160"/>
              <a:ext cx="19080" cy="176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2" name=""/>
            <p:cNvSpPr/>
            <p:nvPr/>
          </p:nvSpPr>
          <p:spPr>
            <a:xfrm>
              <a:off x="2006640" y="6410160"/>
              <a:ext cx="28440" cy="2700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18" y="14"/>
                  </a:moveTo>
                  <a:lnTo>
                    <a:pt x="15" y="7"/>
                  </a:lnTo>
                  <a:lnTo>
                    <a:pt x="14" y="6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8" y="15"/>
                  </a:lnTo>
                  <a:lnTo>
                    <a:pt x="11" y="17"/>
                  </a:lnTo>
                  <a:lnTo>
                    <a:pt x="8" y="11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3" name=""/>
            <p:cNvSpPr/>
            <p:nvPr/>
          </p:nvSpPr>
          <p:spPr>
            <a:xfrm>
              <a:off x="2014560" y="6427800"/>
              <a:ext cx="20520" cy="19080"/>
            </a:xfrm>
            <a:custGeom>
              <a:avLst/>
              <a:gdLst/>
              <a:ahLst/>
              <a:rect l="l" t="t" r="r" b="b"/>
              <a:pathLst>
                <a:path w="13" h="12">
                  <a:moveTo>
                    <a:pt x="10" y="12"/>
                  </a:moveTo>
                  <a:lnTo>
                    <a:pt x="10" y="12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3" y="3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4" name=""/>
            <p:cNvSpPr/>
            <p:nvPr/>
          </p:nvSpPr>
          <p:spPr>
            <a:xfrm>
              <a:off x="2014560" y="6442200"/>
              <a:ext cx="73080" cy="20520"/>
            </a:xfrm>
            <a:custGeom>
              <a:avLst/>
              <a:gdLst/>
              <a:ahLst/>
              <a:rect l="l" t="t" r="r" b="b"/>
              <a:pathLst>
                <a:path w="46" h="13">
                  <a:moveTo>
                    <a:pt x="40" y="12"/>
                  </a:moveTo>
                  <a:lnTo>
                    <a:pt x="42" y="3"/>
                  </a:lnTo>
                  <a:lnTo>
                    <a:pt x="35" y="3"/>
                  </a:lnTo>
                  <a:lnTo>
                    <a:pt x="22" y="2"/>
                  </a:lnTo>
                  <a:lnTo>
                    <a:pt x="16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3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9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5" y="11"/>
                  </a:lnTo>
                  <a:lnTo>
                    <a:pt x="21" y="12"/>
                  </a:lnTo>
                  <a:lnTo>
                    <a:pt x="35" y="13"/>
                  </a:lnTo>
                  <a:lnTo>
                    <a:pt x="42" y="13"/>
                  </a:lnTo>
                  <a:lnTo>
                    <a:pt x="46" y="3"/>
                  </a:lnTo>
                  <a:lnTo>
                    <a:pt x="40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5" name=""/>
            <p:cNvSpPr/>
            <p:nvPr/>
          </p:nvSpPr>
          <p:spPr>
            <a:xfrm>
              <a:off x="2038320" y="6404040"/>
              <a:ext cx="49320" cy="57240"/>
            </a:xfrm>
            <a:custGeom>
              <a:avLst/>
              <a:gdLst/>
              <a:ahLst/>
              <a:rect l="l" t="t" r="r" b="b"/>
              <a:pathLst>
                <a:path w="31" h="36">
                  <a:moveTo>
                    <a:pt x="2" y="0"/>
                  </a:moveTo>
                  <a:lnTo>
                    <a:pt x="0" y="8"/>
                  </a:lnTo>
                  <a:lnTo>
                    <a:pt x="3" y="11"/>
                  </a:lnTo>
                  <a:lnTo>
                    <a:pt x="6" y="14"/>
                  </a:lnTo>
                  <a:lnTo>
                    <a:pt x="8" y="17"/>
                  </a:lnTo>
                  <a:lnTo>
                    <a:pt x="11" y="21"/>
                  </a:lnTo>
                  <a:lnTo>
                    <a:pt x="13" y="24"/>
                  </a:lnTo>
                  <a:lnTo>
                    <a:pt x="16" y="29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31" y="28"/>
                  </a:lnTo>
                  <a:lnTo>
                    <a:pt x="27" y="25"/>
                  </a:lnTo>
                  <a:lnTo>
                    <a:pt x="25" y="22"/>
                  </a:lnTo>
                  <a:lnTo>
                    <a:pt x="22" y="18"/>
                  </a:lnTo>
                  <a:lnTo>
                    <a:pt x="20" y="15"/>
                  </a:lnTo>
                  <a:lnTo>
                    <a:pt x="17" y="11"/>
                  </a:lnTo>
                  <a:lnTo>
                    <a:pt x="14" y="8"/>
                  </a:lnTo>
                  <a:lnTo>
                    <a:pt x="12" y="4"/>
                  </a:lnTo>
                  <a:lnTo>
                    <a:pt x="8" y="1"/>
                  </a:lnTo>
                  <a:lnTo>
                    <a:pt x="6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6" name=""/>
            <p:cNvSpPr/>
            <p:nvPr/>
          </p:nvSpPr>
          <p:spPr>
            <a:xfrm>
              <a:off x="2041560" y="6400800"/>
              <a:ext cx="19080" cy="1908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1" y="5"/>
                  </a:moveTo>
                  <a:lnTo>
                    <a:pt x="7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12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7" name=""/>
            <p:cNvSpPr/>
            <p:nvPr/>
          </p:nvSpPr>
          <p:spPr>
            <a:xfrm>
              <a:off x="2044800" y="6388200"/>
              <a:ext cx="15840" cy="2052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5" y="0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8" name=""/>
            <p:cNvSpPr/>
            <p:nvPr/>
          </p:nvSpPr>
          <p:spPr>
            <a:xfrm>
              <a:off x="2052720" y="6388200"/>
              <a:ext cx="28440" cy="14040"/>
            </a:xfrm>
            <a:custGeom>
              <a:avLst/>
              <a:gdLst/>
              <a:ahLst/>
              <a:rect l="l" t="t" r="r" b="b"/>
              <a:pathLst>
                <a:path w="18" h="9">
                  <a:moveTo>
                    <a:pt x="18" y="5"/>
                  </a:moveTo>
                  <a:lnTo>
                    <a:pt x="13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13" y="9"/>
                  </a:lnTo>
                  <a:lnTo>
                    <a:pt x="7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9" name=""/>
            <p:cNvSpPr/>
            <p:nvPr/>
          </p:nvSpPr>
          <p:spPr>
            <a:xfrm>
              <a:off x="2063880" y="6396120"/>
              <a:ext cx="87120" cy="31680"/>
            </a:xfrm>
            <a:custGeom>
              <a:avLst/>
              <a:gdLst/>
              <a:ahLst/>
              <a:rect l="l" t="t" r="r" b="b"/>
              <a:pathLst>
                <a:path w="55" h="20">
                  <a:moveTo>
                    <a:pt x="55" y="9"/>
                  </a:moveTo>
                  <a:lnTo>
                    <a:pt x="55" y="9"/>
                  </a:lnTo>
                  <a:lnTo>
                    <a:pt x="49" y="9"/>
                  </a:lnTo>
                  <a:lnTo>
                    <a:pt x="43" y="9"/>
                  </a:lnTo>
                  <a:lnTo>
                    <a:pt x="35" y="8"/>
                  </a:lnTo>
                  <a:lnTo>
                    <a:pt x="27" y="7"/>
                  </a:lnTo>
                  <a:lnTo>
                    <a:pt x="23" y="7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7"/>
                  </a:lnTo>
                  <a:lnTo>
                    <a:pt x="6" y="9"/>
                  </a:lnTo>
                  <a:lnTo>
                    <a:pt x="8" y="12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21" y="16"/>
                  </a:lnTo>
                  <a:lnTo>
                    <a:pt x="25" y="17"/>
                  </a:lnTo>
                  <a:lnTo>
                    <a:pt x="34" y="18"/>
                  </a:lnTo>
                  <a:lnTo>
                    <a:pt x="42" y="19"/>
                  </a:lnTo>
                  <a:lnTo>
                    <a:pt x="49" y="20"/>
                  </a:lnTo>
                  <a:lnTo>
                    <a:pt x="55" y="20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0" name=""/>
            <p:cNvSpPr/>
            <p:nvPr/>
          </p:nvSpPr>
          <p:spPr>
            <a:xfrm>
              <a:off x="2144880" y="6388200"/>
              <a:ext cx="20520" cy="39600"/>
            </a:xfrm>
            <a:custGeom>
              <a:avLst/>
              <a:gdLst/>
              <a:ahLst/>
              <a:rect l="l" t="t" r="r" b="b"/>
              <a:pathLst>
                <a:path w="13" h="25">
                  <a:moveTo>
                    <a:pt x="11" y="0"/>
                  </a:move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1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6" y="24"/>
                  </a:lnTo>
                  <a:lnTo>
                    <a:pt x="9" y="23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1" y="16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1" name=""/>
            <p:cNvSpPr/>
            <p:nvPr/>
          </p:nvSpPr>
          <p:spPr>
            <a:xfrm>
              <a:off x="2162160" y="6388200"/>
              <a:ext cx="15840" cy="14040"/>
            </a:xfrm>
            <a:custGeom>
              <a:avLst/>
              <a:gdLst/>
              <a:ahLst/>
              <a:rect l="l" t="t" r="r" b="b"/>
              <a:pathLst>
                <a:path w="10" h="9">
                  <a:moveTo>
                    <a:pt x="10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2" name=""/>
            <p:cNvSpPr/>
            <p:nvPr/>
          </p:nvSpPr>
          <p:spPr>
            <a:xfrm>
              <a:off x="2178000" y="6380280"/>
              <a:ext cx="34920" cy="21960"/>
            </a:xfrm>
            <a:custGeom>
              <a:avLst/>
              <a:gdLst/>
              <a:ahLst/>
              <a:rect l="l" t="t" r="r" b="b"/>
              <a:pathLst>
                <a:path w="22" h="14">
                  <a:moveTo>
                    <a:pt x="16" y="0"/>
                  </a:moveTo>
                  <a:lnTo>
                    <a:pt x="14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1" y="13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22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3" name=""/>
            <p:cNvSpPr/>
            <p:nvPr/>
          </p:nvSpPr>
          <p:spPr>
            <a:xfrm>
              <a:off x="2208240" y="638820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4" name=""/>
            <p:cNvSpPr/>
            <p:nvPr/>
          </p:nvSpPr>
          <p:spPr>
            <a:xfrm>
              <a:off x="1849320" y="6392880"/>
              <a:ext cx="19080" cy="22320"/>
            </a:xfrm>
            <a:custGeom>
              <a:avLst/>
              <a:gdLst/>
              <a:ahLst/>
              <a:rect l="l" t="t" r="r" b="b"/>
              <a:pathLst>
                <a:path w="12" h="14">
                  <a:moveTo>
                    <a:pt x="12" y="5"/>
                  </a:moveTo>
                  <a:lnTo>
                    <a:pt x="11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5" name=""/>
            <p:cNvSpPr/>
            <p:nvPr/>
          </p:nvSpPr>
          <p:spPr>
            <a:xfrm>
              <a:off x="1833480" y="6400800"/>
              <a:ext cx="3024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6" name=""/>
            <p:cNvSpPr/>
            <p:nvPr/>
          </p:nvSpPr>
          <p:spPr>
            <a:xfrm>
              <a:off x="1827360" y="6392880"/>
              <a:ext cx="21960" cy="20520"/>
            </a:xfrm>
            <a:custGeom>
              <a:avLst/>
              <a:gdLst/>
              <a:ahLst/>
              <a:rect l="l" t="t" r="r" b="b"/>
              <a:pathLst>
                <a:path w="14" h="13">
                  <a:moveTo>
                    <a:pt x="14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7" name=""/>
            <p:cNvSpPr/>
            <p:nvPr/>
          </p:nvSpPr>
          <p:spPr>
            <a:xfrm>
              <a:off x="1849320" y="640080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8" name=""/>
            <p:cNvSpPr/>
            <p:nvPr/>
          </p:nvSpPr>
          <p:spPr>
            <a:xfrm>
              <a:off x="1855800" y="6408720"/>
              <a:ext cx="15840" cy="126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9" name=""/>
            <p:cNvSpPr/>
            <p:nvPr/>
          </p:nvSpPr>
          <p:spPr>
            <a:xfrm>
              <a:off x="1863720" y="6400800"/>
              <a:ext cx="22320" cy="15840"/>
            </a:xfrm>
            <a:custGeom>
              <a:avLst/>
              <a:gdLst/>
              <a:ahLst/>
              <a:rect l="l" t="t" r="r" b="b"/>
              <a:pathLst>
                <a:path w="14" h="10">
                  <a:moveTo>
                    <a:pt x="14" y="0"/>
                  </a:move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0" name=""/>
            <p:cNvSpPr/>
            <p:nvPr/>
          </p:nvSpPr>
          <p:spPr>
            <a:xfrm>
              <a:off x="1884240" y="6397560"/>
              <a:ext cx="17640" cy="1908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2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9"/>
                  </a:lnTo>
                  <a:lnTo>
                    <a:pt x="11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1" name=""/>
            <p:cNvSpPr/>
            <p:nvPr/>
          </p:nvSpPr>
          <p:spPr>
            <a:xfrm>
              <a:off x="1889280" y="6397560"/>
              <a:ext cx="34920" cy="31680"/>
            </a:xfrm>
            <a:custGeom>
              <a:avLst/>
              <a:gdLst/>
              <a:ahLst/>
              <a:rect l="l" t="t" r="r" b="b"/>
              <a:pathLst>
                <a:path w="22" h="20">
                  <a:moveTo>
                    <a:pt x="22" y="12"/>
                  </a:moveTo>
                  <a:lnTo>
                    <a:pt x="7" y="0"/>
                  </a:lnTo>
                  <a:lnTo>
                    <a:pt x="0" y="8"/>
                  </a:lnTo>
                  <a:lnTo>
                    <a:pt x="16" y="20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2" name=""/>
            <p:cNvSpPr/>
            <p:nvPr/>
          </p:nvSpPr>
          <p:spPr>
            <a:xfrm>
              <a:off x="1911240" y="6421320"/>
              <a:ext cx="15840" cy="6480"/>
            </a:xfrm>
            <a:custGeom>
              <a:avLst/>
              <a:gdLst/>
              <a:ahLst/>
              <a:rect l="l" t="t" r="r" b="b"/>
              <a:pathLst>
                <a:path w="10" h="4">
                  <a:moveTo>
                    <a:pt x="10" y="4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3" name=""/>
            <p:cNvSpPr/>
            <p:nvPr/>
          </p:nvSpPr>
          <p:spPr>
            <a:xfrm>
              <a:off x="1908000" y="6419880"/>
              <a:ext cx="11160" cy="144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4" name=""/>
            <p:cNvSpPr/>
            <p:nvPr/>
          </p:nvSpPr>
          <p:spPr>
            <a:xfrm>
              <a:off x="1863720" y="6413400"/>
              <a:ext cx="49320" cy="19080"/>
            </a:xfrm>
            <a:custGeom>
              <a:avLst/>
              <a:gdLst/>
              <a:ahLst/>
              <a:rect l="l" t="t" r="r" b="b"/>
              <a:pathLst>
                <a:path w="31" h="12">
                  <a:moveTo>
                    <a:pt x="0" y="10"/>
                  </a:moveTo>
                  <a:lnTo>
                    <a:pt x="8" y="10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3" y="11"/>
                  </a:lnTo>
                  <a:lnTo>
                    <a:pt x="25" y="12"/>
                  </a:lnTo>
                  <a:lnTo>
                    <a:pt x="31" y="4"/>
                  </a:lnTo>
                  <a:lnTo>
                    <a:pt x="27" y="3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5" name=""/>
            <p:cNvSpPr/>
            <p:nvPr/>
          </p:nvSpPr>
          <p:spPr>
            <a:xfrm>
              <a:off x="1863720" y="642132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6" name=""/>
            <p:cNvSpPr/>
            <p:nvPr/>
          </p:nvSpPr>
          <p:spPr>
            <a:xfrm>
              <a:off x="2093760" y="6454800"/>
              <a:ext cx="17640" cy="1116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7" name=""/>
            <p:cNvSpPr/>
            <p:nvPr/>
          </p:nvSpPr>
          <p:spPr>
            <a:xfrm>
              <a:off x="2103480" y="6443640"/>
              <a:ext cx="19080" cy="1908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4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8" name=""/>
            <p:cNvSpPr/>
            <p:nvPr/>
          </p:nvSpPr>
          <p:spPr>
            <a:xfrm>
              <a:off x="2109960" y="6448320"/>
              <a:ext cx="14040" cy="176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9" name=""/>
            <p:cNvSpPr/>
            <p:nvPr/>
          </p:nvSpPr>
          <p:spPr>
            <a:xfrm>
              <a:off x="2097000" y="6456240"/>
              <a:ext cx="20880" cy="17640"/>
            </a:xfrm>
            <a:custGeom>
              <a:avLst/>
              <a:gdLst/>
              <a:ahLst/>
              <a:rect l="l" t="t" r="r" b="b"/>
              <a:pathLst>
                <a:path w="13" h="11">
                  <a:moveTo>
                    <a:pt x="0" y="9"/>
                  </a:moveTo>
                  <a:lnTo>
                    <a:pt x="2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0" name=""/>
            <p:cNvSpPr/>
            <p:nvPr/>
          </p:nvSpPr>
          <p:spPr>
            <a:xfrm>
              <a:off x="2103480" y="646596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1" name=""/>
            <p:cNvSpPr/>
            <p:nvPr/>
          </p:nvSpPr>
          <p:spPr>
            <a:xfrm>
              <a:off x="2130480" y="6453360"/>
              <a:ext cx="19080" cy="25200"/>
            </a:xfrm>
            <a:custGeom>
              <a:avLst/>
              <a:gdLst/>
              <a:ahLst/>
              <a:rect l="l" t="t" r="r" b="b"/>
              <a:pathLst>
                <a:path w="12" h="16">
                  <a:moveTo>
                    <a:pt x="11" y="16"/>
                  </a:moveTo>
                  <a:lnTo>
                    <a:pt x="11" y="16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2" name=""/>
            <p:cNvSpPr/>
            <p:nvPr/>
          </p:nvSpPr>
          <p:spPr>
            <a:xfrm>
              <a:off x="2093760" y="6478560"/>
              <a:ext cx="54000" cy="20520"/>
            </a:xfrm>
            <a:custGeom>
              <a:avLst/>
              <a:gdLst/>
              <a:ahLst/>
              <a:rect l="l" t="t" r="r" b="b"/>
              <a:pathLst>
                <a:path w="34" h="13">
                  <a:moveTo>
                    <a:pt x="0" y="5"/>
                  </a:moveTo>
                  <a:lnTo>
                    <a:pt x="4" y="13"/>
                  </a:lnTo>
                  <a:lnTo>
                    <a:pt x="9" y="13"/>
                  </a:lnTo>
                  <a:lnTo>
                    <a:pt x="14" y="13"/>
                  </a:lnTo>
                  <a:lnTo>
                    <a:pt x="19" y="12"/>
                  </a:lnTo>
                  <a:lnTo>
                    <a:pt x="22" y="11"/>
                  </a:lnTo>
                  <a:lnTo>
                    <a:pt x="25" y="10"/>
                  </a:lnTo>
                  <a:lnTo>
                    <a:pt x="27" y="9"/>
                  </a:lnTo>
                  <a:lnTo>
                    <a:pt x="29" y="8"/>
                  </a:lnTo>
                  <a:lnTo>
                    <a:pt x="30" y="7"/>
                  </a:lnTo>
                  <a:lnTo>
                    <a:pt x="31" y="6"/>
                  </a:lnTo>
                  <a:lnTo>
                    <a:pt x="33" y="4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3"/>
                  </a:lnTo>
                  <a:lnTo>
                    <a:pt x="8" y="1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3" name=""/>
            <p:cNvSpPr/>
            <p:nvPr/>
          </p:nvSpPr>
          <p:spPr>
            <a:xfrm>
              <a:off x="2093760" y="6448320"/>
              <a:ext cx="51120" cy="49320"/>
            </a:xfrm>
            <a:custGeom>
              <a:avLst/>
              <a:gdLst/>
              <a:ahLst/>
              <a:rect l="l" t="t" r="r" b="b"/>
              <a:pathLst>
                <a:path w="32" h="31">
                  <a:moveTo>
                    <a:pt x="25" y="0"/>
                  </a:moveTo>
                  <a:lnTo>
                    <a:pt x="17" y="7"/>
                  </a:lnTo>
                  <a:lnTo>
                    <a:pt x="9" y="15"/>
                  </a:lnTo>
                  <a:lnTo>
                    <a:pt x="2" y="21"/>
                  </a:lnTo>
                  <a:lnTo>
                    <a:pt x="0" y="24"/>
                  </a:lnTo>
                  <a:lnTo>
                    <a:pt x="8" y="31"/>
                  </a:lnTo>
                  <a:lnTo>
                    <a:pt x="10" y="28"/>
                  </a:lnTo>
                  <a:lnTo>
                    <a:pt x="16" y="22"/>
                  </a:lnTo>
                  <a:lnTo>
                    <a:pt x="24" y="14"/>
                  </a:lnTo>
                  <a:lnTo>
                    <a:pt x="32" y="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4" name=""/>
            <p:cNvSpPr/>
            <p:nvPr/>
          </p:nvSpPr>
          <p:spPr>
            <a:xfrm>
              <a:off x="2138400" y="645480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5" name=""/>
            <p:cNvSpPr/>
            <p:nvPr/>
          </p:nvSpPr>
          <p:spPr>
            <a:xfrm>
              <a:off x="2463840" y="4595760"/>
              <a:ext cx="22320" cy="23760"/>
            </a:xfrm>
            <a:custGeom>
              <a:avLst/>
              <a:gdLst/>
              <a:ahLst/>
              <a:rect l="l" t="t" r="r" b="b"/>
              <a:pathLst>
                <a:path w="14" h="15">
                  <a:moveTo>
                    <a:pt x="5" y="1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14" y="11"/>
                  </a:lnTo>
                  <a:lnTo>
                    <a:pt x="13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6" name=""/>
            <p:cNvSpPr/>
            <p:nvPr/>
          </p:nvSpPr>
          <p:spPr>
            <a:xfrm>
              <a:off x="2443320" y="4587840"/>
              <a:ext cx="28440" cy="23760"/>
            </a:xfrm>
            <a:custGeom>
              <a:avLst/>
              <a:gdLst/>
              <a:ahLst/>
              <a:rect l="l" t="t" r="r" b="b"/>
              <a:pathLst>
                <a:path w="18" h="15">
                  <a:moveTo>
                    <a:pt x="9" y="4"/>
                  </a:moveTo>
                  <a:lnTo>
                    <a:pt x="3" y="10"/>
                  </a:lnTo>
                  <a:lnTo>
                    <a:pt x="6" y="11"/>
                  </a:lnTo>
                  <a:lnTo>
                    <a:pt x="9" y="12"/>
                  </a:lnTo>
                  <a:lnTo>
                    <a:pt x="11" y="13"/>
                  </a:lnTo>
                  <a:lnTo>
                    <a:pt x="13" y="14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0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7" name=""/>
            <p:cNvSpPr/>
            <p:nvPr/>
          </p:nvSpPr>
          <p:spPr>
            <a:xfrm>
              <a:off x="2443320" y="4594320"/>
              <a:ext cx="34920" cy="30240"/>
            </a:xfrm>
            <a:custGeom>
              <a:avLst/>
              <a:gdLst/>
              <a:ahLst/>
              <a:rect l="l" t="t" r="r" b="b"/>
              <a:pathLst>
                <a:path w="22" h="19">
                  <a:moveTo>
                    <a:pt x="22" y="8"/>
                  </a:moveTo>
                  <a:lnTo>
                    <a:pt x="19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3"/>
                  </a:lnTo>
                  <a:lnTo>
                    <a:pt x="9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2" y="9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2" y="19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8" name=""/>
            <p:cNvSpPr/>
            <p:nvPr/>
          </p:nvSpPr>
          <p:spPr>
            <a:xfrm>
              <a:off x="2478240" y="461808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9" name=""/>
            <p:cNvSpPr/>
            <p:nvPr/>
          </p:nvSpPr>
          <p:spPr>
            <a:xfrm>
              <a:off x="3862440" y="3168720"/>
              <a:ext cx="28440" cy="23760"/>
            </a:xfrm>
            <a:custGeom>
              <a:avLst/>
              <a:gdLst/>
              <a:ahLst/>
              <a:rect l="l" t="t" r="r" b="b"/>
              <a:pathLst>
                <a:path w="18" h="15">
                  <a:moveTo>
                    <a:pt x="10" y="7"/>
                  </a:moveTo>
                  <a:lnTo>
                    <a:pt x="9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7" y="7"/>
                  </a:lnTo>
                  <a:lnTo>
                    <a:pt x="18" y="5"/>
                  </a:lnTo>
                  <a:lnTo>
                    <a:pt x="17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0" name=""/>
            <p:cNvSpPr/>
            <p:nvPr/>
          </p:nvSpPr>
          <p:spPr>
            <a:xfrm>
              <a:off x="3863880" y="3159000"/>
              <a:ext cx="25560" cy="20880"/>
            </a:xfrm>
            <a:custGeom>
              <a:avLst/>
              <a:gdLst/>
              <a:ahLst/>
              <a:rect l="l" t="t" r="r" b="b"/>
              <a:pathLst>
                <a:path w="16" h="13">
                  <a:moveTo>
                    <a:pt x="11" y="6"/>
                  </a:moveTo>
                  <a:lnTo>
                    <a:pt x="3" y="9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1" name=""/>
            <p:cNvSpPr/>
            <p:nvPr/>
          </p:nvSpPr>
          <p:spPr>
            <a:xfrm>
              <a:off x="3862440" y="3164040"/>
              <a:ext cx="17280" cy="27000"/>
            </a:xfrm>
            <a:custGeom>
              <a:avLst/>
              <a:gdLst/>
              <a:ahLst/>
              <a:rect l="l" t="t" r="r" b="b"/>
              <a:pathLst>
                <a:path w="11" h="17">
                  <a:moveTo>
                    <a:pt x="10" y="17"/>
                  </a:moveTo>
                  <a:lnTo>
                    <a:pt x="10" y="13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2" y="0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2" name=""/>
            <p:cNvSpPr/>
            <p:nvPr/>
          </p:nvSpPr>
          <p:spPr>
            <a:xfrm>
              <a:off x="3870360" y="319104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3" name=""/>
            <p:cNvSpPr/>
            <p:nvPr/>
          </p:nvSpPr>
          <p:spPr>
            <a:xfrm>
              <a:off x="4243320" y="2908440"/>
              <a:ext cx="19080" cy="31680"/>
            </a:xfrm>
            <a:custGeom>
              <a:avLst/>
              <a:gdLst/>
              <a:ahLst/>
              <a:rect l="l" t="t" r="r" b="b"/>
              <a:pathLst>
                <a:path w="12" h="20">
                  <a:moveTo>
                    <a:pt x="6" y="20"/>
                  </a:moveTo>
                  <a:lnTo>
                    <a:pt x="11" y="14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6" y="9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4" name=""/>
            <p:cNvSpPr/>
            <p:nvPr/>
          </p:nvSpPr>
          <p:spPr>
            <a:xfrm>
              <a:off x="4233960" y="2925720"/>
              <a:ext cx="19080" cy="14400"/>
            </a:xfrm>
            <a:custGeom>
              <a:avLst/>
              <a:gdLst/>
              <a:ahLst/>
              <a:rect l="l" t="t" r="r" b="b"/>
              <a:pathLst>
                <a:path w="12" h="9">
                  <a:moveTo>
                    <a:pt x="0" y="9"/>
                  </a:moveTo>
                  <a:lnTo>
                    <a:pt x="2" y="9"/>
                  </a:lnTo>
                  <a:lnTo>
                    <a:pt x="5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5" name=""/>
            <p:cNvSpPr/>
            <p:nvPr/>
          </p:nvSpPr>
          <p:spPr>
            <a:xfrm>
              <a:off x="4227480" y="2908440"/>
              <a:ext cx="30240" cy="2988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1" y="0"/>
                  </a:moveTo>
                  <a:lnTo>
                    <a:pt x="0" y="12"/>
                  </a:lnTo>
                  <a:lnTo>
                    <a:pt x="8" y="19"/>
                  </a:lnTo>
                  <a:lnTo>
                    <a:pt x="19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6" name=""/>
            <p:cNvSpPr/>
            <p:nvPr/>
          </p:nvSpPr>
          <p:spPr>
            <a:xfrm>
              <a:off x="4249800" y="291456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7" name=""/>
            <p:cNvSpPr/>
            <p:nvPr/>
          </p:nvSpPr>
          <p:spPr>
            <a:xfrm>
              <a:off x="4356000" y="2838600"/>
              <a:ext cx="25560" cy="23760"/>
            </a:xfrm>
            <a:custGeom>
              <a:avLst/>
              <a:gdLst/>
              <a:ahLst/>
              <a:rect l="l" t="t" r="r" b="b"/>
              <a:pathLst>
                <a:path w="16" h="15">
                  <a:moveTo>
                    <a:pt x="9" y="0"/>
                  </a:moveTo>
                  <a:lnTo>
                    <a:pt x="0" y="8"/>
                  </a:lnTo>
                  <a:lnTo>
                    <a:pt x="8" y="15"/>
                  </a:lnTo>
                  <a:lnTo>
                    <a:pt x="16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8" name=""/>
            <p:cNvSpPr/>
            <p:nvPr/>
          </p:nvSpPr>
          <p:spPr>
            <a:xfrm>
              <a:off x="4376880" y="2836800"/>
              <a:ext cx="4680" cy="14400"/>
            </a:xfrm>
            <a:custGeom>
              <a:avLst/>
              <a:gdLst/>
              <a:ahLst/>
              <a:rect l="l" t="t" r="r" b="b"/>
              <a:pathLst>
                <a:path w="3" h="9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9" name=""/>
            <p:cNvSpPr/>
            <p:nvPr/>
          </p:nvSpPr>
          <p:spPr>
            <a:xfrm>
              <a:off x="4371840" y="2844720"/>
              <a:ext cx="17640" cy="1296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0" name=""/>
            <p:cNvSpPr/>
            <p:nvPr/>
          </p:nvSpPr>
          <p:spPr>
            <a:xfrm>
              <a:off x="4356000" y="2851200"/>
              <a:ext cx="30240" cy="2052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0" y="10"/>
                  </a:moveTo>
                  <a:lnTo>
                    <a:pt x="5" y="13"/>
                  </a:lnTo>
                  <a:lnTo>
                    <a:pt x="7" y="13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19" y="9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1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1" name=""/>
            <p:cNvSpPr/>
            <p:nvPr/>
          </p:nvSpPr>
          <p:spPr>
            <a:xfrm>
              <a:off x="4354560" y="2854440"/>
              <a:ext cx="17280" cy="12600"/>
            </a:xfrm>
            <a:custGeom>
              <a:avLst/>
              <a:gdLst/>
              <a:ahLst/>
              <a:rect l="l" t="t" r="r" b="b"/>
              <a:pathLst>
                <a:path w="11" h="8">
                  <a:moveTo>
                    <a:pt x="0" y="4"/>
                  </a:moveTo>
                  <a:lnTo>
                    <a:pt x="1" y="6"/>
                  </a:lnTo>
                  <a:lnTo>
                    <a:pt x="2" y="8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2" name=""/>
            <p:cNvSpPr/>
            <p:nvPr/>
          </p:nvSpPr>
          <p:spPr>
            <a:xfrm>
              <a:off x="4361040" y="285768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3" name=""/>
            <p:cNvSpPr/>
            <p:nvPr/>
          </p:nvSpPr>
          <p:spPr>
            <a:xfrm>
              <a:off x="4500720" y="498600"/>
              <a:ext cx="17280" cy="1404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11" y="7"/>
                  </a:moveTo>
                  <a:lnTo>
                    <a:pt x="11" y="7"/>
                  </a:lnTo>
                  <a:lnTo>
                    <a:pt x="10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4" name=""/>
            <p:cNvSpPr/>
            <p:nvPr/>
          </p:nvSpPr>
          <p:spPr>
            <a:xfrm>
              <a:off x="4495680" y="511200"/>
              <a:ext cx="22320" cy="33480"/>
            </a:xfrm>
            <a:custGeom>
              <a:avLst/>
              <a:gdLst/>
              <a:ahLst/>
              <a:rect l="l" t="t" r="r" b="b"/>
              <a:pathLst>
                <a:path w="14" h="21">
                  <a:moveTo>
                    <a:pt x="0" y="21"/>
                  </a:moveTo>
                  <a:lnTo>
                    <a:pt x="2" y="20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1" y="12"/>
                  </a:lnTo>
                  <a:lnTo>
                    <a:pt x="13" y="9"/>
                  </a:lnTo>
                  <a:lnTo>
                    <a:pt x="13" y="5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5" name=""/>
            <p:cNvSpPr/>
            <p:nvPr/>
          </p:nvSpPr>
          <p:spPr>
            <a:xfrm>
              <a:off x="4487760" y="503280"/>
              <a:ext cx="23760" cy="33120"/>
            </a:xfrm>
            <a:custGeom>
              <a:avLst/>
              <a:gdLst/>
              <a:ahLst/>
              <a:rect l="l" t="t" r="r" b="b"/>
              <a:pathLst>
                <a:path w="15" h="21">
                  <a:moveTo>
                    <a:pt x="5" y="0"/>
                  </a:moveTo>
                  <a:lnTo>
                    <a:pt x="0" y="18"/>
                  </a:lnTo>
                  <a:lnTo>
                    <a:pt x="9" y="21"/>
                  </a:lnTo>
                  <a:lnTo>
                    <a:pt x="1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6" name=""/>
            <p:cNvSpPr/>
            <p:nvPr/>
          </p:nvSpPr>
          <p:spPr>
            <a:xfrm>
              <a:off x="4503600" y="504720"/>
              <a:ext cx="180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7" name=""/>
            <p:cNvSpPr/>
            <p:nvPr/>
          </p:nvSpPr>
          <p:spPr>
            <a:xfrm>
              <a:off x="4456080" y="325440"/>
              <a:ext cx="17640" cy="22320"/>
            </a:xfrm>
            <a:custGeom>
              <a:avLst/>
              <a:gdLst/>
              <a:ahLst/>
              <a:rect l="l" t="t" r="r" b="b"/>
              <a:pathLst>
                <a:path w="11" h="14">
                  <a:moveTo>
                    <a:pt x="0" y="14"/>
                  </a:moveTo>
                  <a:lnTo>
                    <a:pt x="0" y="14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8" name=""/>
            <p:cNvSpPr/>
            <p:nvPr/>
          </p:nvSpPr>
          <p:spPr>
            <a:xfrm>
              <a:off x="4443480" y="317520"/>
              <a:ext cx="17280" cy="30240"/>
            </a:xfrm>
            <a:custGeom>
              <a:avLst/>
              <a:gdLst/>
              <a:ahLst/>
              <a:rect l="l" t="t" r="r" b="b"/>
              <a:pathLst>
                <a:path w="11" h="19">
                  <a:moveTo>
                    <a:pt x="5" y="0"/>
                  </a:moveTo>
                  <a:lnTo>
                    <a:pt x="0" y="6"/>
                  </a:lnTo>
                  <a:lnTo>
                    <a:pt x="0" y="9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9" y="19"/>
                  </a:lnTo>
                  <a:lnTo>
                    <a:pt x="9" y="9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5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9" name=""/>
            <p:cNvSpPr/>
            <p:nvPr/>
          </p:nvSpPr>
          <p:spPr>
            <a:xfrm>
              <a:off x="4451400" y="317520"/>
              <a:ext cx="23760" cy="17280"/>
            </a:xfrm>
            <a:custGeom>
              <a:avLst/>
              <a:gdLst/>
              <a:ahLst/>
              <a:rect l="l" t="t" r="r" b="b"/>
              <a:pathLst>
                <a:path w="15" h="11">
                  <a:moveTo>
                    <a:pt x="15" y="7"/>
                  </a:move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0" name=""/>
            <p:cNvSpPr/>
            <p:nvPr/>
          </p:nvSpPr>
          <p:spPr>
            <a:xfrm>
              <a:off x="4465800" y="33192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1" name=""/>
            <p:cNvSpPr/>
            <p:nvPr/>
          </p:nvSpPr>
          <p:spPr>
            <a:xfrm>
              <a:off x="3622680" y="204840"/>
              <a:ext cx="52560" cy="84240"/>
            </a:xfrm>
            <a:custGeom>
              <a:avLst/>
              <a:gdLst/>
              <a:ahLst/>
              <a:rect l="l" t="t" r="r" b="b"/>
              <a:pathLst>
                <a:path w="33" h="53">
                  <a:moveTo>
                    <a:pt x="33" y="0"/>
                  </a:move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0" y="4"/>
                  </a:lnTo>
                  <a:lnTo>
                    <a:pt x="18" y="6"/>
                  </a:lnTo>
                  <a:lnTo>
                    <a:pt x="17" y="8"/>
                  </a:lnTo>
                  <a:lnTo>
                    <a:pt x="15" y="10"/>
                  </a:lnTo>
                  <a:lnTo>
                    <a:pt x="14" y="13"/>
                  </a:lnTo>
                  <a:lnTo>
                    <a:pt x="13" y="18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1" y="36"/>
                  </a:lnTo>
                  <a:lnTo>
                    <a:pt x="10" y="39"/>
                  </a:lnTo>
                  <a:lnTo>
                    <a:pt x="9" y="39"/>
                  </a:lnTo>
                  <a:lnTo>
                    <a:pt x="8" y="40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53"/>
                  </a:lnTo>
                  <a:lnTo>
                    <a:pt x="4" y="53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12" y="50"/>
                  </a:lnTo>
                  <a:lnTo>
                    <a:pt x="14" y="49"/>
                  </a:lnTo>
                  <a:lnTo>
                    <a:pt x="16" y="47"/>
                  </a:lnTo>
                  <a:lnTo>
                    <a:pt x="18" y="46"/>
                  </a:lnTo>
                  <a:lnTo>
                    <a:pt x="20" y="43"/>
                  </a:lnTo>
                  <a:lnTo>
                    <a:pt x="22" y="39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23" y="27"/>
                  </a:lnTo>
                  <a:lnTo>
                    <a:pt x="24" y="23"/>
                  </a:lnTo>
                  <a:lnTo>
                    <a:pt x="24" y="19"/>
                  </a:lnTo>
                  <a:lnTo>
                    <a:pt x="25" y="16"/>
                  </a:lnTo>
                  <a:lnTo>
                    <a:pt x="26" y="13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2" name=""/>
            <p:cNvSpPr/>
            <p:nvPr/>
          </p:nvSpPr>
          <p:spPr>
            <a:xfrm>
              <a:off x="3675240" y="204840"/>
              <a:ext cx="34920" cy="17280"/>
            </a:xfrm>
            <a:custGeom>
              <a:avLst/>
              <a:gdLst/>
              <a:ahLst/>
              <a:rect l="l" t="t" r="r" b="b"/>
              <a:pathLst>
                <a:path w="22" h="11">
                  <a:moveTo>
                    <a:pt x="22" y="2"/>
                  </a:moveTo>
                  <a:lnTo>
                    <a:pt x="17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0" y="10"/>
                  </a:lnTo>
                  <a:lnTo>
                    <a:pt x="15" y="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3" name=""/>
            <p:cNvSpPr/>
            <p:nvPr/>
          </p:nvSpPr>
          <p:spPr>
            <a:xfrm>
              <a:off x="3699000" y="208080"/>
              <a:ext cx="2196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14" y="11"/>
                  </a:moveTo>
                  <a:lnTo>
                    <a:pt x="14" y="5"/>
                  </a:lnTo>
                  <a:lnTo>
                    <a:pt x="11" y="3"/>
                  </a:lnTo>
                  <a:lnTo>
                    <a:pt x="8" y="0"/>
                  </a:lnTo>
                  <a:lnTo>
                    <a:pt x="0" y="7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5" y="5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4" name=""/>
            <p:cNvSpPr/>
            <p:nvPr/>
          </p:nvSpPr>
          <p:spPr>
            <a:xfrm>
              <a:off x="3691080" y="216000"/>
              <a:ext cx="29880" cy="50760"/>
            </a:xfrm>
            <a:custGeom>
              <a:avLst/>
              <a:gdLst/>
              <a:ahLst/>
              <a:rect l="l" t="t" r="r" b="b"/>
              <a:pathLst>
                <a:path w="19" h="32">
                  <a:moveTo>
                    <a:pt x="6" y="32"/>
                  </a:moveTo>
                  <a:lnTo>
                    <a:pt x="11" y="26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0" y="0"/>
                  </a:lnTo>
                  <a:lnTo>
                    <a:pt x="8" y="3"/>
                  </a:lnTo>
                  <a:lnTo>
                    <a:pt x="7" y="5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1" y="18"/>
                  </a:lnTo>
                  <a:lnTo>
                    <a:pt x="1" y="23"/>
                  </a:lnTo>
                  <a:lnTo>
                    <a:pt x="0" y="26"/>
                  </a:lnTo>
                  <a:lnTo>
                    <a:pt x="6" y="21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5" name=""/>
            <p:cNvSpPr/>
            <p:nvPr/>
          </p:nvSpPr>
          <p:spPr>
            <a:xfrm>
              <a:off x="3678120" y="250920"/>
              <a:ext cx="20880" cy="25200"/>
            </a:xfrm>
            <a:custGeom>
              <a:avLst/>
              <a:gdLst/>
              <a:ahLst/>
              <a:rect l="l" t="t" r="r" b="b"/>
              <a:pathLst>
                <a:path w="13" h="16">
                  <a:moveTo>
                    <a:pt x="8" y="16"/>
                  </a:moveTo>
                  <a:lnTo>
                    <a:pt x="8" y="16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6" name=""/>
            <p:cNvSpPr/>
            <p:nvPr/>
          </p:nvSpPr>
          <p:spPr>
            <a:xfrm>
              <a:off x="3616200" y="268200"/>
              <a:ext cx="77760" cy="52560"/>
            </a:xfrm>
            <a:custGeom>
              <a:avLst/>
              <a:gdLst/>
              <a:ahLst/>
              <a:rect l="l" t="t" r="r" b="b"/>
              <a:pathLst>
                <a:path w="49" h="33">
                  <a:moveTo>
                    <a:pt x="0" y="30"/>
                  </a:moveTo>
                  <a:lnTo>
                    <a:pt x="5" y="33"/>
                  </a:lnTo>
                  <a:lnTo>
                    <a:pt x="8" y="33"/>
                  </a:lnTo>
                  <a:lnTo>
                    <a:pt x="10" y="31"/>
                  </a:lnTo>
                  <a:lnTo>
                    <a:pt x="14" y="31"/>
                  </a:lnTo>
                  <a:lnTo>
                    <a:pt x="16" y="29"/>
                  </a:lnTo>
                  <a:lnTo>
                    <a:pt x="23" y="25"/>
                  </a:lnTo>
                  <a:lnTo>
                    <a:pt x="30" y="21"/>
                  </a:lnTo>
                  <a:lnTo>
                    <a:pt x="36" y="16"/>
                  </a:lnTo>
                  <a:lnTo>
                    <a:pt x="42" y="11"/>
                  </a:lnTo>
                  <a:lnTo>
                    <a:pt x="45" y="8"/>
                  </a:lnTo>
                  <a:lnTo>
                    <a:pt x="49" y="4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4"/>
                  </a:lnTo>
                  <a:lnTo>
                    <a:pt x="30" y="8"/>
                  </a:lnTo>
                  <a:lnTo>
                    <a:pt x="23" y="12"/>
                  </a:lnTo>
                  <a:lnTo>
                    <a:pt x="17" y="17"/>
                  </a:lnTo>
                  <a:lnTo>
                    <a:pt x="11" y="20"/>
                  </a:lnTo>
                  <a:lnTo>
                    <a:pt x="9" y="22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10" y="2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7" name=""/>
            <p:cNvSpPr/>
            <p:nvPr/>
          </p:nvSpPr>
          <p:spPr>
            <a:xfrm>
              <a:off x="3614760" y="281160"/>
              <a:ext cx="19080" cy="33120"/>
            </a:xfrm>
            <a:custGeom>
              <a:avLst/>
              <a:gdLst/>
              <a:ahLst/>
              <a:rect l="l" t="t" r="r" b="b"/>
              <a:pathLst>
                <a:path w="12" h="21">
                  <a:moveTo>
                    <a:pt x="1" y="0"/>
                  </a:moveTo>
                  <a:lnTo>
                    <a:pt x="1" y="5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2" y="19"/>
                  </a:lnTo>
                  <a:lnTo>
                    <a:pt x="11" y="17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8" name=""/>
            <p:cNvSpPr/>
            <p:nvPr/>
          </p:nvSpPr>
          <p:spPr>
            <a:xfrm>
              <a:off x="3622680" y="28116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9" name=""/>
            <p:cNvSpPr/>
            <p:nvPr/>
          </p:nvSpPr>
          <p:spPr>
            <a:xfrm>
              <a:off x="3713040" y="200160"/>
              <a:ext cx="46080" cy="36360"/>
            </a:xfrm>
            <a:custGeom>
              <a:avLst/>
              <a:gdLst/>
              <a:ahLst/>
              <a:rect l="l" t="t" r="r" b="b"/>
              <a:pathLst>
                <a:path w="29" h="23">
                  <a:moveTo>
                    <a:pt x="29" y="4"/>
                  </a:moveTo>
                  <a:lnTo>
                    <a:pt x="21" y="0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2" y="6"/>
                  </a:lnTo>
                  <a:lnTo>
                    <a:pt x="9" y="9"/>
                  </a:lnTo>
                  <a:lnTo>
                    <a:pt x="6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7" y="16"/>
                  </a:lnTo>
                  <a:lnTo>
                    <a:pt x="20" y="14"/>
                  </a:lnTo>
                  <a:lnTo>
                    <a:pt x="22" y="11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17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0" name=""/>
            <p:cNvSpPr/>
            <p:nvPr/>
          </p:nvSpPr>
          <p:spPr>
            <a:xfrm>
              <a:off x="3741840" y="208080"/>
              <a:ext cx="17280" cy="9360"/>
            </a:xfrm>
            <a:custGeom>
              <a:avLst/>
              <a:gdLst/>
              <a:ahLst/>
              <a:rect l="l" t="t" r="r" b="b"/>
              <a:pathLst>
                <a:path w="11" h="6">
                  <a:moveTo>
                    <a:pt x="11" y="6"/>
                  </a:moveTo>
                  <a:lnTo>
                    <a:pt x="11" y="6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1" name=""/>
            <p:cNvSpPr/>
            <p:nvPr/>
          </p:nvSpPr>
          <p:spPr>
            <a:xfrm>
              <a:off x="3720960" y="217440"/>
              <a:ext cx="38160" cy="30240"/>
            </a:xfrm>
            <a:custGeom>
              <a:avLst/>
              <a:gdLst/>
              <a:ahLst/>
              <a:rect l="l" t="t" r="r" b="b"/>
              <a:pathLst>
                <a:path w="24" h="19">
                  <a:moveTo>
                    <a:pt x="0" y="19"/>
                  </a:moveTo>
                  <a:lnTo>
                    <a:pt x="4" y="18"/>
                  </a:lnTo>
                  <a:lnTo>
                    <a:pt x="6" y="17"/>
                  </a:lnTo>
                  <a:lnTo>
                    <a:pt x="10" y="16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19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7" y="5"/>
                  </a:lnTo>
                  <a:lnTo>
                    <a:pt x="5" y="6"/>
                  </a:lnTo>
                  <a:lnTo>
                    <a:pt x="3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2" name=""/>
            <p:cNvSpPr/>
            <p:nvPr/>
          </p:nvSpPr>
          <p:spPr>
            <a:xfrm>
              <a:off x="3720960" y="239760"/>
              <a:ext cx="11160" cy="1440"/>
            </a:xfrm>
            <a:custGeom>
              <a:avLst/>
              <a:gdLst/>
              <a:ahLst/>
              <a:rect l="l" t="t" r="r" b="b"/>
              <a:pathLst>
                <a:path w="7" h="0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3" name=""/>
            <p:cNvSpPr/>
            <p:nvPr/>
          </p:nvSpPr>
          <p:spPr>
            <a:xfrm>
              <a:off x="3713040" y="236520"/>
              <a:ext cx="19080" cy="32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560" bIns="-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4" name=""/>
            <p:cNvSpPr/>
            <p:nvPr/>
          </p:nvSpPr>
          <p:spPr>
            <a:xfrm>
              <a:off x="3720960" y="23652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5" name=""/>
            <p:cNvSpPr/>
            <p:nvPr/>
          </p:nvSpPr>
          <p:spPr>
            <a:xfrm>
              <a:off x="3708360" y="157320"/>
              <a:ext cx="7920" cy="140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6" name=""/>
            <p:cNvSpPr/>
            <p:nvPr/>
          </p:nvSpPr>
          <p:spPr>
            <a:xfrm>
              <a:off x="3697200" y="163440"/>
              <a:ext cx="27000" cy="36720"/>
            </a:xfrm>
            <a:custGeom>
              <a:avLst/>
              <a:gdLst/>
              <a:ahLst/>
              <a:rect l="l" t="t" r="r" b="b"/>
              <a:pathLst>
                <a:path w="17" h="23">
                  <a:moveTo>
                    <a:pt x="0" y="23"/>
                  </a:moveTo>
                  <a:lnTo>
                    <a:pt x="3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1"/>
                  </a:lnTo>
                  <a:lnTo>
                    <a:pt x="10" y="20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3" y="15"/>
                  </a:lnTo>
                  <a:lnTo>
                    <a:pt x="15" y="12"/>
                  </a:lnTo>
                  <a:lnTo>
                    <a:pt x="16" y="10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7" y="0"/>
                  </a:lnTo>
                  <a:lnTo>
                    <a:pt x="6" y="3"/>
                  </a:lnTo>
                  <a:lnTo>
                    <a:pt x="5" y="6"/>
                  </a:lnTo>
                  <a:lnTo>
                    <a:pt x="5" y="9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080" bIns="-10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7" name=""/>
            <p:cNvSpPr/>
            <p:nvPr/>
          </p:nvSpPr>
          <p:spPr>
            <a:xfrm>
              <a:off x="3689280" y="162000"/>
              <a:ext cx="27000" cy="31680"/>
            </a:xfrm>
            <a:custGeom>
              <a:avLst/>
              <a:gdLst/>
              <a:ahLst/>
              <a:rect l="l" t="t" r="r" b="b"/>
              <a:pathLst>
                <a:path w="17" h="20">
                  <a:moveTo>
                    <a:pt x="7" y="0"/>
                  </a:moveTo>
                  <a:lnTo>
                    <a:pt x="0" y="16"/>
                  </a:lnTo>
                  <a:lnTo>
                    <a:pt x="10" y="20"/>
                  </a:lnTo>
                  <a:lnTo>
                    <a:pt x="1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8" name=""/>
            <p:cNvSpPr/>
            <p:nvPr/>
          </p:nvSpPr>
          <p:spPr>
            <a:xfrm>
              <a:off x="3708360" y="16524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9" name=""/>
            <p:cNvSpPr/>
            <p:nvPr/>
          </p:nvSpPr>
          <p:spPr>
            <a:xfrm>
              <a:off x="3735360" y="139680"/>
              <a:ext cx="25560" cy="28440"/>
            </a:xfrm>
            <a:custGeom>
              <a:avLst/>
              <a:gdLst/>
              <a:ahLst/>
              <a:rect l="l" t="t" r="r" b="b"/>
              <a:pathLst>
                <a:path w="16" h="18">
                  <a:moveTo>
                    <a:pt x="16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0" name=""/>
            <p:cNvSpPr/>
            <p:nvPr/>
          </p:nvSpPr>
          <p:spPr>
            <a:xfrm>
              <a:off x="3760920" y="139680"/>
              <a:ext cx="19080" cy="22320"/>
            </a:xfrm>
            <a:custGeom>
              <a:avLst/>
              <a:gdLst/>
              <a:ahLst/>
              <a:rect l="l" t="t" r="r" b="b"/>
              <a:pathLst>
                <a:path w="12" h="14">
                  <a:moveTo>
                    <a:pt x="12" y="14"/>
                  </a:moveTo>
                  <a:lnTo>
                    <a:pt x="12" y="14"/>
                  </a:lnTo>
                  <a:lnTo>
                    <a:pt x="12" y="12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1" name=""/>
            <p:cNvSpPr/>
            <p:nvPr/>
          </p:nvSpPr>
          <p:spPr>
            <a:xfrm>
              <a:off x="3732120" y="162000"/>
              <a:ext cx="47880" cy="30240"/>
            </a:xfrm>
            <a:custGeom>
              <a:avLst/>
              <a:gdLst/>
              <a:ahLst/>
              <a:rect l="l" t="t" r="r" b="b"/>
              <a:pathLst>
                <a:path w="30" h="19">
                  <a:moveTo>
                    <a:pt x="3" y="19"/>
                  </a:moveTo>
                  <a:lnTo>
                    <a:pt x="9" y="15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4" y="15"/>
                  </a:lnTo>
                  <a:lnTo>
                    <a:pt x="17" y="13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7" y="6"/>
                  </a:lnTo>
                  <a:lnTo>
                    <a:pt x="5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6" y="9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2" name=""/>
            <p:cNvSpPr/>
            <p:nvPr/>
          </p:nvSpPr>
          <p:spPr>
            <a:xfrm>
              <a:off x="3720960" y="157320"/>
              <a:ext cx="19080" cy="34920"/>
            </a:xfrm>
            <a:custGeom>
              <a:avLst/>
              <a:gdLst/>
              <a:ahLst/>
              <a:rect l="l" t="t" r="r" b="b"/>
              <a:pathLst>
                <a:path w="12" h="22">
                  <a:moveTo>
                    <a:pt x="5" y="0"/>
                  </a:moveTo>
                  <a:lnTo>
                    <a:pt x="1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7" y="21"/>
                  </a:lnTo>
                  <a:lnTo>
                    <a:pt x="10" y="2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5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3" name=""/>
            <p:cNvSpPr/>
            <p:nvPr/>
          </p:nvSpPr>
          <p:spPr>
            <a:xfrm>
              <a:off x="3727440" y="150840"/>
              <a:ext cx="11160" cy="20520"/>
            </a:xfrm>
            <a:custGeom>
              <a:avLst/>
              <a:gdLst/>
              <a:ahLst/>
              <a:rect l="l" t="t" r="r" b="b"/>
              <a:pathLst>
                <a:path w="7" h="13">
                  <a:moveTo>
                    <a:pt x="5" y="0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13"/>
                  </a:lnTo>
                  <a:lnTo>
                    <a:pt x="7" y="10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4" name=""/>
            <p:cNvSpPr/>
            <p:nvPr/>
          </p:nvSpPr>
          <p:spPr>
            <a:xfrm>
              <a:off x="3735360" y="16020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5" name=""/>
            <p:cNvSpPr/>
            <p:nvPr/>
          </p:nvSpPr>
          <p:spPr>
            <a:xfrm>
              <a:off x="3781440" y="122400"/>
              <a:ext cx="23760" cy="23760"/>
            </a:xfrm>
            <a:custGeom>
              <a:avLst/>
              <a:gdLst/>
              <a:ahLst/>
              <a:rect l="l" t="t" r="r" b="b"/>
              <a:pathLst>
                <a:path w="15" h="15">
                  <a:moveTo>
                    <a:pt x="15" y="5"/>
                  </a:moveTo>
                  <a:lnTo>
                    <a:pt x="13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10" y="1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6" name=""/>
            <p:cNvSpPr/>
            <p:nvPr/>
          </p:nvSpPr>
          <p:spPr>
            <a:xfrm>
              <a:off x="3794040" y="138240"/>
              <a:ext cx="15840" cy="1116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7" name=""/>
            <p:cNvSpPr/>
            <p:nvPr/>
          </p:nvSpPr>
          <p:spPr>
            <a:xfrm>
              <a:off x="3790800" y="139680"/>
              <a:ext cx="12960" cy="1764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0" y="11"/>
                  </a:moveTo>
                  <a:lnTo>
                    <a:pt x="0" y="11"/>
                  </a:lnTo>
                  <a:lnTo>
                    <a:pt x="3" y="11"/>
                  </a:lnTo>
                  <a:lnTo>
                    <a:pt x="8" y="11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8" name=""/>
            <p:cNvSpPr/>
            <p:nvPr/>
          </p:nvSpPr>
          <p:spPr>
            <a:xfrm>
              <a:off x="3767040" y="128520"/>
              <a:ext cx="23760" cy="28800"/>
            </a:xfrm>
            <a:custGeom>
              <a:avLst/>
              <a:gdLst/>
              <a:ahLst/>
              <a:rect l="l" t="t" r="r" b="b"/>
              <a:pathLst>
                <a:path w="15" h="18">
                  <a:moveTo>
                    <a:pt x="2" y="0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2" y="9"/>
                  </a:lnTo>
                  <a:lnTo>
                    <a:pt x="3" y="11"/>
                  </a:lnTo>
                  <a:lnTo>
                    <a:pt x="4" y="13"/>
                  </a:lnTo>
                  <a:lnTo>
                    <a:pt x="7" y="15"/>
                  </a:lnTo>
                  <a:lnTo>
                    <a:pt x="10" y="17"/>
                  </a:lnTo>
                  <a:lnTo>
                    <a:pt x="12" y="18"/>
                  </a:lnTo>
                  <a:lnTo>
                    <a:pt x="15" y="1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9" name=""/>
            <p:cNvSpPr/>
            <p:nvPr/>
          </p:nvSpPr>
          <p:spPr>
            <a:xfrm>
              <a:off x="3768840" y="119160"/>
              <a:ext cx="27000" cy="21960"/>
            </a:xfrm>
            <a:custGeom>
              <a:avLst/>
              <a:gdLst/>
              <a:ahLst/>
              <a:rect l="l" t="t" r="r" b="b"/>
              <a:pathLst>
                <a:path w="17" h="14">
                  <a:moveTo>
                    <a:pt x="9" y="0"/>
                  </a:moveTo>
                  <a:lnTo>
                    <a:pt x="6" y="3"/>
                  </a:lnTo>
                  <a:lnTo>
                    <a:pt x="0" y="7"/>
                  </a:lnTo>
                  <a:lnTo>
                    <a:pt x="8" y="14"/>
                  </a:lnTo>
                  <a:lnTo>
                    <a:pt x="13" y="10"/>
                  </a:lnTo>
                  <a:lnTo>
                    <a:pt x="17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0" name=""/>
            <p:cNvSpPr/>
            <p:nvPr/>
          </p:nvSpPr>
          <p:spPr>
            <a:xfrm>
              <a:off x="3787920" y="12528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1" name=""/>
            <p:cNvSpPr/>
            <p:nvPr/>
          </p:nvSpPr>
          <p:spPr>
            <a:xfrm>
              <a:off x="3790800" y="79200"/>
              <a:ext cx="22320" cy="46080"/>
            </a:xfrm>
            <a:custGeom>
              <a:avLst/>
              <a:gdLst/>
              <a:ahLst/>
              <a:rect l="l" t="t" r="r" b="b"/>
              <a:pathLst>
                <a:path w="14" h="29">
                  <a:moveTo>
                    <a:pt x="14" y="3"/>
                  </a:moveTo>
                  <a:lnTo>
                    <a:pt x="5" y="0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4" y="19"/>
                  </a:lnTo>
                  <a:lnTo>
                    <a:pt x="4" y="29"/>
                  </a:lnTo>
                  <a:lnTo>
                    <a:pt x="9" y="25"/>
                  </a:lnTo>
                  <a:lnTo>
                    <a:pt x="10" y="22"/>
                  </a:lnTo>
                  <a:lnTo>
                    <a:pt x="10" y="19"/>
                  </a:lnTo>
                  <a:lnTo>
                    <a:pt x="11" y="15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4" y="5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2" name=""/>
            <p:cNvSpPr/>
            <p:nvPr/>
          </p:nvSpPr>
          <p:spPr>
            <a:xfrm>
              <a:off x="3797280" y="84240"/>
              <a:ext cx="22320" cy="39600"/>
            </a:xfrm>
            <a:custGeom>
              <a:avLst/>
              <a:gdLst/>
              <a:ahLst/>
              <a:rect l="l" t="t" r="r" b="b"/>
              <a:pathLst>
                <a:path w="14" h="25">
                  <a:moveTo>
                    <a:pt x="14" y="24"/>
                  </a:moveTo>
                  <a:lnTo>
                    <a:pt x="12" y="16"/>
                  </a:lnTo>
                  <a:lnTo>
                    <a:pt x="13" y="16"/>
                  </a:lnTo>
                  <a:lnTo>
                    <a:pt x="12" y="15"/>
                  </a:lnTo>
                  <a:lnTo>
                    <a:pt x="12" y="12"/>
                  </a:lnTo>
                  <a:lnTo>
                    <a:pt x="11" y="7"/>
                  </a:lnTo>
                  <a:lnTo>
                    <a:pt x="10" y="0"/>
                  </a:lnTo>
                  <a:lnTo>
                    <a:pt x="0" y="2"/>
                  </a:lnTo>
                  <a:lnTo>
                    <a:pt x="1" y="8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3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6" y="24"/>
                  </a:lnTo>
                  <a:lnTo>
                    <a:pt x="8" y="25"/>
                  </a:lnTo>
                  <a:lnTo>
                    <a:pt x="7" y="17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3" name=""/>
            <p:cNvSpPr/>
            <p:nvPr/>
          </p:nvSpPr>
          <p:spPr>
            <a:xfrm>
              <a:off x="3797280" y="111240"/>
              <a:ext cx="22320" cy="27000"/>
            </a:xfrm>
            <a:custGeom>
              <a:avLst/>
              <a:gdLst/>
              <a:ahLst/>
              <a:rect l="l" t="t" r="r" b="b"/>
              <a:pathLst>
                <a:path w="14" h="17">
                  <a:moveTo>
                    <a:pt x="0" y="17"/>
                  </a:moveTo>
                  <a:lnTo>
                    <a:pt x="0" y="17"/>
                  </a:lnTo>
                  <a:lnTo>
                    <a:pt x="3" y="16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2" y="1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4" name=""/>
            <p:cNvSpPr/>
            <p:nvPr/>
          </p:nvSpPr>
          <p:spPr>
            <a:xfrm>
              <a:off x="3784680" y="108000"/>
              <a:ext cx="17280" cy="30240"/>
            </a:xfrm>
            <a:custGeom>
              <a:avLst/>
              <a:gdLst/>
              <a:ahLst/>
              <a:rect l="l" t="t" r="r" b="b"/>
              <a:pathLst>
                <a:path w="11" h="19">
                  <a:moveTo>
                    <a:pt x="9" y="0"/>
                  </a:moveTo>
                  <a:lnTo>
                    <a:pt x="6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6" y="18"/>
                  </a:lnTo>
                  <a:lnTo>
                    <a:pt x="9" y="1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5" name=""/>
            <p:cNvSpPr/>
            <p:nvPr/>
          </p:nvSpPr>
          <p:spPr>
            <a:xfrm>
              <a:off x="3797280" y="11592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6" name=""/>
            <p:cNvSpPr/>
            <p:nvPr/>
          </p:nvSpPr>
          <p:spPr>
            <a:xfrm>
              <a:off x="3803760" y="-10332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10" y="5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7" name=""/>
            <p:cNvSpPr/>
            <p:nvPr/>
          </p:nvSpPr>
          <p:spPr>
            <a:xfrm>
              <a:off x="3803760" y="-95400"/>
              <a:ext cx="19080" cy="34920"/>
            </a:xfrm>
            <a:custGeom>
              <a:avLst/>
              <a:gdLst/>
              <a:ahLst/>
              <a:rect l="l" t="t" r="r" b="b"/>
              <a:pathLst>
                <a:path w="12" h="22">
                  <a:moveTo>
                    <a:pt x="11" y="22"/>
                  </a:moveTo>
                  <a:lnTo>
                    <a:pt x="12" y="16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4" y="15"/>
                  </a:lnTo>
                  <a:lnTo>
                    <a:pt x="11" y="2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8" name=""/>
            <p:cNvSpPr/>
            <p:nvPr/>
          </p:nvSpPr>
          <p:spPr>
            <a:xfrm>
              <a:off x="3803760" y="-71280"/>
              <a:ext cx="17280" cy="15840"/>
            </a:xfrm>
            <a:custGeom>
              <a:avLst/>
              <a:gdLst/>
              <a:ahLst/>
              <a:rect l="l" t="t" r="r" b="b"/>
              <a:pathLst>
                <a:path w="11" h="10">
                  <a:moveTo>
                    <a:pt x="0" y="10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9" name=""/>
            <p:cNvSpPr/>
            <p:nvPr/>
          </p:nvSpPr>
          <p:spPr>
            <a:xfrm>
              <a:off x="3782880" y="-87480"/>
              <a:ext cx="20880" cy="32040"/>
            </a:xfrm>
            <a:custGeom>
              <a:avLst/>
              <a:gdLst/>
              <a:ahLst/>
              <a:rect l="l" t="t" r="r" b="b"/>
              <a:pathLst>
                <a:path w="13" h="20">
                  <a:moveTo>
                    <a:pt x="1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2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10" y="20"/>
                  </a:lnTo>
                  <a:lnTo>
                    <a:pt x="13" y="2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9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760" bIns="-14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0" name=""/>
            <p:cNvSpPr/>
            <p:nvPr/>
          </p:nvSpPr>
          <p:spPr>
            <a:xfrm>
              <a:off x="3786120" y="-98280"/>
              <a:ext cx="22320" cy="21960"/>
            </a:xfrm>
            <a:custGeom>
              <a:avLst/>
              <a:gdLst/>
              <a:ahLst/>
              <a:rect l="l" t="t" r="r" b="b"/>
              <a:pathLst>
                <a:path w="14" h="14">
                  <a:moveTo>
                    <a:pt x="5" y="0"/>
                  </a:move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7" y="14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1" name=""/>
            <p:cNvSpPr/>
            <p:nvPr/>
          </p:nvSpPr>
          <p:spPr>
            <a:xfrm>
              <a:off x="3803760" y="-9540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2" name=""/>
            <p:cNvSpPr/>
            <p:nvPr/>
          </p:nvSpPr>
          <p:spPr>
            <a:xfrm>
              <a:off x="3805200" y="71280"/>
              <a:ext cx="36720" cy="27000"/>
            </a:xfrm>
            <a:custGeom>
              <a:avLst/>
              <a:gdLst/>
              <a:ahLst/>
              <a:rect l="l" t="t" r="r" b="b"/>
              <a:pathLst>
                <a:path w="23" h="17">
                  <a:moveTo>
                    <a:pt x="21" y="0"/>
                  </a:moveTo>
                  <a:lnTo>
                    <a:pt x="18" y="1"/>
                  </a:lnTo>
                  <a:lnTo>
                    <a:pt x="14" y="3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8" y="11"/>
                  </a:lnTo>
                  <a:lnTo>
                    <a:pt x="23" y="9"/>
                  </a:lnTo>
                  <a:lnTo>
                    <a:pt x="21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3" name=""/>
            <p:cNvSpPr/>
            <p:nvPr/>
          </p:nvSpPr>
          <p:spPr>
            <a:xfrm>
              <a:off x="3840120" y="71280"/>
              <a:ext cx="14400" cy="16200"/>
            </a:xfrm>
            <a:custGeom>
              <a:avLst/>
              <a:gdLst/>
              <a:ahLst/>
              <a:rect l="l" t="t" r="r" b="b"/>
              <a:pathLst>
                <a:path w="9" h="10">
                  <a:moveTo>
                    <a:pt x="9" y="5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0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4" name=""/>
            <p:cNvSpPr/>
            <p:nvPr/>
          </p:nvSpPr>
          <p:spPr>
            <a:xfrm>
              <a:off x="3835440" y="79200"/>
              <a:ext cx="19080" cy="32040"/>
            </a:xfrm>
            <a:custGeom>
              <a:avLst/>
              <a:gdLst/>
              <a:ahLst/>
              <a:rect l="l" t="t" r="r" b="b"/>
              <a:pathLst>
                <a:path w="12" h="20">
                  <a:moveTo>
                    <a:pt x="11" y="14"/>
                  </a:move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6"/>
                  </a:lnTo>
                  <a:lnTo>
                    <a:pt x="1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2" y="20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4760" bIns="-14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5" name=""/>
            <p:cNvSpPr/>
            <p:nvPr/>
          </p:nvSpPr>
          <p:spPr>
            <a:xfrm>
              <a:off x="3819600" y="98280"/>
              <a:ext cx="28440" cy="20880"/>
            </a:xfrm>
            <a:custGeom>
              <a:avLst/>
              <a:gdLst/>
              <a:ahLst/>
              <a:rect l="l" t="t" r="r" b="b"/>
              <a:pathLst>
                <a:path w="18" h="13">
                  <a:moveTo>
                    <a:pt x="2" y="13"/>
                  </a:moveTo>
                  <a:lnTo>
                    <a:pt x="18" y="9"/>
                  </a:lnTo>
                  <a:lnTo>
                    <a:pt x="15" y="0"/>
                  </a:lnTo>
                  <a:lnTo>
                    <a:pt x="0" y="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6" name=""/>
            <p:cNvSpPr/>
            <p:nvPr/>
          </p:nvSpPr>
          <p:spPr>
            <a:xfrm>
              <a:off x="3805200" y="98280"/>
              <a:ext cx="17640" cy="2088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10" y="1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7" name=""/>
            <p:cNvSpPr/>
            <p:nvPr/>
          </p:nvSpPr>
          <p:spPr>
            <a:xfrm>
              <a:off x="3805200" y="93600"/>
              <a:ext cx="15840" cy="4680"/>
            </a:xfrm>
            <a:custGeom>
              <a:avLst/>
              <a:gdLst/>
              <a:ahLst/>
              <a:rect l="l" t="t" r="r" b="b"/>
              <a:pathLst>
                <a:path w="10" h="3">
                  <a:moveTo>
                    <a:pt x="1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2120" bIns="-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8" name=""/>
            <p:cNvSpPr/>
            <p:nvPr/>
          </p:nvSpPr>
          <p:spPr>
            <a:xfrm>
              <a:off x="3813120" y="93600"/>
              <a:ext cx="180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9" name=""/>
            <p:cNvSpPr/>
            <p:nvPr/>
          </p:nvSpPr>
          <p:spPr>
            <a:xfrm>
              <a:off x="3809880" y="109440"/>
              <a:ext cx="66960" cy="28800"/>
            </a:xfrm>
            <a:custGeom>
              <a:avLst/>
              <a:gdLst/>
              <a:ahLst/>
              <a:rect l="l" t="t" r="r" b="b"/>
              <a:pathLst>
                <a:path w="42" h="18">
                  <a:moveTo>
                    <a:pt x="33" y="0"/>
                  </a:moveTo>
                  <a:lnTo>
                    <a:pt x="33" y="1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5" y="4"/>
                  </a:lnTo>
                  <a:lnTo>
                    <a:pt x="21" y="6"/>
                  </a:lnTo>
                  <a:lnTo>
                    <a:pt x="15" y="7"/>
                  </a:lnTo>
                  <a:lnTo>
                    <a:pt x="10" y="7"/>
                  </a:lnTo>
                  <a:lnTo>
                    <a:pt x="6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7"/>
                  </a:lnTo>
                  <a:lnTo>
                    <a:pt x="18" y="16"/>
                  </a:lnTo>
                  <a:lnTo>
                    <a:pt x="23" y="16"/>
                  </a:lnTo>
                  <a:lnTo>
                    <a:pt x="28" y="14"/>
                  </a:lnTo>
                  <a:lnTo>
                    <a:pt x="34" y="12"/>
                  </a:lnTo>
                  <a:lnTo>
                    <a:pt x="35" y="10"/>
                  </a:lnTo>
                  <a:lnTo>
                    <a:pt x="38" y="9"/>
                  </a:lnTo>
                  <a:lnTo>
                    <a:pt x="40" y="8"/>
                  </a:lnTo>
                  <a:lnTo>
                    <a:pt x="4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0" name=""/>
            <p:cNvSpPr/>
            <p:nvPr/>
          </p:nvSpPr>
          <p:spPr>
            <a:xfrm>
              <a:off x="3870360" y="104760"/>
              <a:ext cx="12600" cy="176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1" name=""/>
            <p:cNvSpPr/>
            <p:nvPr/>
          </p:nvSpPr>
          <p:spPr>
            <a:xfrm>
              <a:off x="3875040" y="114480"/>
              <a:ext cx="22320" cy="12600"/>
            </a:xfrm>
            <a:custGeom>
              <a:avLst/>
              <a:gdLst/>
              <a:ahLst/>
              <a:rect l="l" t="t" r="r" b="b"/>
              <a:pathLst>
                <a:path w="14" h="8">
                  <a:moveTo>
                    <a:pt x="14" y="8"/>
                  </a:moveTo>
                  <a:lnTo>
                    <a:pt x="14" y="8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3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2" name=""/>
            <p:cNvSpPr/>
            <p:nvPr/>
          </p:nvSpPr>
          <p:spPr>
            <a:xfrm>
              <a:off x="3852720" y="127080"/>
              <a:ext cx="44640" cy="38160"/>
            </a:xfrm>
            <a:custGeom>
              <a:avLst/>
              <a:gdLst/>
              <a:ahLst/>
              <a:rect l="l" t="t" r="r" b="b"/>
              <a:pathLst>
                <a:path w="28" h="24">
                  <a:moveTo>
                    <a:pt x="0" y="24"/>
                  </a:moveTo>
                  <a:lnTo>
                    <a:pt x="0" y="24"/>
                  </a:lnTo>
                  <a:lnTo>
                    <a:pt x="2" y="24"/>
                  </a:lnTo>
                  <a:lnTo>
                    <a:pt x="6" y="23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4" y="12"/>
                  </a:lnTo>
                  <a:lnTo>
                    <a:pt x="25" y="10"/>
                  </a:lnTo>
                  <a:lnTo>
                    <a:pt x="26" y="7"/>
                  </a:lnTo>
                  <a:lnTo>
                    <a:pt x="27" y="5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3" name=""/>
            <p:cNvSpPr/>
            <p:nvPr/>
          </p:nvSpPr>
          <p:spPr>
            <a:xfrm>
              <a:off x="3808440" y="136440"/>
              <a:ext cx="44280" cy="28800"/>
            </a:xfrm>
            <a:custGeom>
              <a:avLst/>
              <a:gdLst/>
              <a:ahLst/>
              <a:rect l="l" t="t" r="r" b="b"/>
              <a:pathLst>
                <a:path w="28" h="18">
                  <a:moveTo>
                    <a:pt x="0" y="10"/>
                  </a:moveTo>
                  <a:lnTo>
                    <a:pt x="7" y="12"/>
                  </a:lnTo>
                  <a:lnTo>
                    <a:pt x="14" y="15"/>
                  </a:lnTo>
                  <a:lnTo>
                    <a:pt x="16" y="16"/>
                  </a:lnTo>
                  <a:lnTo>
                    <a:pt x="20" y="17"/>
                  </a:lnTo>
                  <a:lnTo>
                    <a:pt x="24" y="18"/>
                  </a:lnTo>
                  <a:lnTo>
                    <a:pt x="28" y="18"/>
                  </a:lnTo>
                  <a:lnTo>
                    <a:pt x="28" y="8"/>
                  </a:lnTo>
                  <a:lnTo>
                    <a:pt x="25" y="8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17" y="5"/>
                  </a:lnTo>
                  <a:lnTo>
                    <a:pt x="11" y="3"/>
                  </a:lnTo>
                  <a:lnTo>
                    <a:pt x="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4" name=""/>
            <p:cNvSpPr/>
            <p:nvPr/>
          </p:nvSpPr>
          <p:spPr>
            <a:xfrm>
              <a:off x="3803760" y="130320"/>
              <a:ext cx="15840" cy="126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5" name=""/>
            <p:cNvSpPr/>
            <p:nvPr/>
          </p:nvSpPr>
          <p:spPr>
            <a:xfrm>
              <a:off x="3809880" y="13032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6" name=""/>
            <p:cNvSpPr/>
            <p:nvPr/>
          </p:nvSpPr>
          <p:spPr>
            <a:xfrm>
              <a:off x="3875040" y="136440"/>
              <a:ext cx="33480" cy="30240"/>
            </a:xfrm>
            <a:custGeom>
              <a:avLst/>
              <a:gdLst/>
              <a:ahLst/>
              <a:rect l="l" t="t" r="r" b="b"/>
              <a:pathLst>
                <a:path w="21" h="19">
                  <a:moveTo>
                    <a:pt x="21" y="0"/>
                  </a:moveTo>
                  <a:lnTo>
                    <a:pt x="21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0" y="17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7" name=""/>
            <p:cNvSpPr/>
            <p:nvPr/>
          </p:nvSpPr>
          <p:spPr>
            <a:xfrm>
              <a:off x="3908520" y="136440"/>
              <a:ext cx="28440" cy="23760"/>
            </a:xfrm>
            <a:custGeom>
              <a:avLst/>
              <a:gdLst/>
              <a:ahLst/>
              <a:rect l="l" t="t" r="r" b="b"/>
              <a:pathLst>
                <a:path w="18" h="15">
                  <a:moveTo>
                    <a:pt x="18" y="10"/>
                  </a:moveTo>
                  <a:lnTo>
                    <a:pt x="14" y="5"/>
                  </a:lnTo>
                  <a:lnTo>
                    <a:pt x="11" y="4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11" y="15"/>
                  </a:lnTo>
                  <a:lnTo>
                    <a:pt x="7" y="1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8" name=""/>
            <p:cNvSpPr/>
            <p:nvPr/>
          </p:nvSpPr>
          <p:spPr>
            <a:xfrm>
              <a:off x="3894120" y="150840"/>
              <a:ext cx="42840" cy="28440"/>
            </a:xfrm>
            <a:custGeom>
              <a:avLst/>
              <a:gdLst/>
              <a:ahLst/>
              <a:rect l="l" t="t" r="r" b="b"/>
              <a:pathLst>
                <a:path w="27" h="18">
                  <a:moveTo>
                    <a:pt x="0" y="18"/>
                  </a:moveTo>
                  <a:lnTo>
                    <a:pt x="0" y="18"/>
                  </a:lnTo>
                  <a:lnTo>
                    <a:pt x="4" y="18"/>
                  </a:lnTo>
                  <a:lnTo>
                    <a:pt x="9" y="18"/>
                  </a:lnTo>
                  <a:lnTo>
                    <a:pt x="13" y="18"/>
                  </a:lnTo>
                  <a:lnTo>
                    <a:pt x="17" y="17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9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9" name=""/>
            <p:cNvSpPr/>
            <p:nvPr/>
          </p:nvSpPr>
          <p:spPr>
            <a:xfrm>
              <a:off x="3870360" y="162000"/>
              <a:ext cx="23760" cy="17280"/>
            </a:xfrm>
            <a:custGeom>
              <a:avLst/>
              <a:gdLst/>
              <a:ahLst/>
              <a:rect l="l" t="t" r="r" b="b"/>
              <a:pathLst>
                <a:path w="15" h="11">
                  <a:moveTo>
                    <a:pt x="0" y="2"/>
                  </a:moveTo>
                  <a:lnTo>
                    <a:pt x="0" y="5"/>
                  </a:lnTo>
                  <a:lnTo>
                    <a:pt x="2" y="8"/>
                  </a:lnTo>
                  <a:lnTo>
                    <a:pt x="5" y="10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0" name=""/>
            <p:cNvSpPr/>
            <p:nvPr/>
          </p:nvSpPr>
          <p:spPr>
            <a:xfrm>
              <a:off x="3871800" y="157320"/>
              <a:ext cx="12960" cy="14040"/>
            </a:xfrm>
            <a:custGeom>
              <a:avLst/>
              <a:gdLst/>
              <a:ahLst/>
              <a:rect l="l" t="t" r="r" b="b"/>
              <a:pathLst>
                <a:path w="8" h="9">
                  <a:moveTo>
                    <a:pt x="1" y="0"/>
                  </a:moveTo>
                  <a:lnTo>
                    <a:pt x="0" y="2"/>
                  </a:lnTo>
                  <a:lnTo>
                    <a:pt x="7" y="9"/>
                  </a:lnTo>
                  <a:lnTo>
                    <a:pt x="8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1" name=""/>
            <p:cNvSpPr/>
            <p:nvPr/>
          </p:nvSpPr>
          <p:spPr>
            <a:xfrm>
              <a:off x="3879720" y="16200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2" name=""/>
            <p:cNvSpPr/>
            <p:nvPr/>
          </p:nvSpPr>
          <p:spPr>
            <a:xfrm>
              <a:off x="3780000" y="162000"/>
              <a:ext cx="41040" cy="19080"/>
            </a:xfrm>
            <a:custGeom>
              <a:avLst/>
              <a:gdLst/>
              <a:ahLst/>
              <a:rect l="l" t="t" r="r" b="b"/>
              <a:pathLst>
                <a:path w="26" h="12">
                  <a:moveTo>
                    <a:pt x="26" y="0"/>
                  </a:moveTo>
                  <a:lnTo>
                    <a:pt x="26" y="0"/>
                  </a:lnTo>
                  <a:lnTo>
                    <a:pt x="20" y="0"/>
                  </a:lnTo>
                  <a:lnTo>
                    <a:pt x="12" y="1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2"/>
                  </a:lnTo>
                  <a:lnTo>
                    <a:pt x="5" y="12"/>
                  </a:lnTo>
                  <a:lnTo>
                    <a:pt x="13" y="11"/>
                  </a:lnTo>
                  <a:lnTo>
                    <a:pt x="20" y="10"/>
                  </a:lnTo>
                  <a:lnTo>
                    <a:pt x="26" y="1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3" name=""/>
            <p:cNvSpPr/>
            <p:nvPr/>
          </p:nvSpPr>
          <p:spPr>
            <a:xfrm>
              <a:off x="3821040" y="162000"/>
              <a:ext cx="87480" cy="30240"/>
            </a:xfrm>
            <a:custGeom>
              <a:avLst/>
              <a:gdLst/>
              <a:ahLst/>
              <a:rect l="l" t="t" r="r" b="b"/>
              <a:pathLst>
                <a:path w="55" h="19">
                  <a:moveTo>
                    <a:pt x="55" y="9"/>
                  </a:moveTo>
                  <a:lnTo>
                    <a:pt x="48" y="7"/>
                  </a:lnTo>
                  <a:lnTo>
                    <a:pt x="41" y="5"/>
                  </a:lnTo>
                  <a:lnTo>
                    <a:pt x="35" y="4"/>
                  </a:lnTo>
                  <a:lnTo>
                    <a:pt x="29" y="3"/>
                  </a:lnTo>
                  <a:lnTo>
                    <a:pt x="22" y="2"/>
                  </a:lnTo>
                  <a:lnTo>
                    <a:pt x="15" y="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5" y="11"/>
                  </a:lnTo>
                  <a:lnTo>
                    <a:pt x="21" y="12"/>
                  </a:lnTo>
                  <a:lnTo>
                    <a:pt x="28" y="13"/>
                  </a:lnTo>
                  <a:lnTo>
                    <a:pt x="34" y="15"/>
                  </a:lnTo>
                  <a:lnTo>
                    <a:pt x="39" y="15"/>
                  </a:lnTo>
                  <a:lnTo>
                    <a:pt x="45" y="17"/>
                  </a:lnTo>
                  <a:lnTo>
                    <a:pt x="52" y="19"/>
                  </a:lnTo>
                  <a:lnTo>
                    <a:pt x="55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4" name=""/>
            <p:cNvSpPr/>
            <p:nvPr/>
          </p:nvSpPr>
          <p:spPr>
            <a:xfrm>
              <a:off x="3906720" y="176040"/>
              <a:ext cx="22320" cy="162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5" name=""/>
            <p:cNvSpPr/>
            <p:nvPr/>
          </p:nvSpPr>
          <p:spPr>
            <a:xfrm>
              <a:off x="3917880" y="165240"/>
              <a:ext cx="39600" cy="19080"/>
            </a:xfrm>
            <a:custGeom>
              <a:avLst/>
              <a:gdLst/>
              <a:ahLst/>
              <a:rect l="l" t="t" r="r" b="b"/>
              <a:pathLst>
                <a:path w="25" h="12">
                  <a:moveTo>
                    <a:pt x="25" y="0"/>
                  </a:moveTo>
                  <a:lnTo>
                    <a:pt x="25" y="0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9" y="9"/>
                  </a:lnTo>
                  <a:lnTo>
                    <a:pt x="25" y="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6" name=""/>
            <p:cNvSpPr/>
            <p:nvPr/>
          </p:nvSpPr>
          <p:spPr>
            <a:xfrm>
              <a:off x="3957480" y="165240"/>
              <a:ext cx="98640" cy="34920"/>
            </a:xfrm>
            <a:custGeom>
              <a:avLst/>
              <a:gdLst/>
              <a:ahLst/>
              <a:rect l="l" t="t" r="r" b="b"/>
              <a:pathLst>
                <a:path w="62" h="22">
                  <a:moveTo>
                    <a:pt x="62" y="16"/>
                  </a:moveTo>
                  <a:lnTo>
                    <a:pt x="57" y="12"/>
                  </a:lnTo>
                  <a:lnTo>
                    <a:pt x="51" y="10"/>
                  </a:lnTo>
                  <a:lnTo>
                    <a:pt x="45" y="9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3" y="2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" y="9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4" y="11"/>
                  </a:lnTo>
                  <a:lnTo>
                    <a:pt x="21" y="13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2" y="18"/>
                  </a:lnTo>
                  <a:lnTo>
                    <a:pt x="49" y="20"/>
                  </a:lnTo>
                  <a:lnTo>
                    <a:pt x="56" y="22"/>
                  </a:lnTo>
                  <a:lnTo>
                    <a:pt x="51" y="16"/>
                  </a:lnTo>
                  <a:lnTo>
                    <a:pt x="62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7" name=""/>
            <p:cNvSpPr/>
            <p:nvPr/>
          </p:nvSpPr>
          <p:spPr>
            <a:xfrm>
              <a:off x="4038480" y="192240"/>
              <a:ext cx="17640" cy="1872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8" y="12"/>
                  </a:moveTo>
                  <a:lnTo>
                    <a:pt x="11" y="9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080" bIns="-28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8" name=""/>
            <p:cNvSpPr/>
            <p:nvPr/>
          </p:nvSpPr>
          <p:spPr>
            <a:xfrm>
              <a:off x="4019400" y="198360"/>
              <a:ext cx="33480" cy="50760"/>
            </a:xfrm>
            <a:custGeom>
              <a:avLst/>
              <a:gdLst/>
              <a:ahLst/>
              <a:rect l="l" t="t" r="r" b="b"/>
              <a:pathLst>
                <a:path w="21" h="32">
                  <a:moveTo>
                    <a:pt x="10" y="28"/>
                  </a:moveTo>
                  <a:lnTo>
                    <a:pt x="7" y="32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8"/>
                  </a:lnTo>
                  <a:lnTo>
                    <a:pt x="16" y="25"/>
                  </a:lnTo>
                  <a:lnTo>
                    <a:pt x="17" y="22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1" y="8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9" y="9"/>
                  </a:lnTo>
                  <a:lnTo>
                    <a:pt x="8" y="12"/>
                  </a:lnTo>
                  <a:lnTo>
                    <a:pt x="7" y="16"/>
                  </a:lnTo>
                  <a:lnTo>
                    <a:pt x="6" y="19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0" y="28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9" name=""/>
            <p:cNvSpPr/>
            <p:nvPr/>
          </p:nvSpPr>
          <p:spPr>
            <a:xfrm>
              <a:off x="4019400" y="243000"/>
              <a:ext cx="17640" cy="7920"/>
            </a:xfrm>
            <a:custGeom>
              <a:avLst/>
              <a:gdLst/>
              <a:ahLst/>
              <a:rect l="l" t="t" r="r" b="b"/>
              <a:pathLst>
                <a:path w="11" h="5">
                  <a:moveTo>
                    <a:pt x="11" y="5"/>
                  </a:moveTo>
                  <a:lnTo>
                    <a:pt x="11" y="5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0" name=""/>
            <p:cNvSpPr/>
            <p:nvPr/>
          </p:nvSpPr>
          <p:spPr>
            <a:xfrm>
              <a:off x="3984480" y="250920"/>
              <a:ext cx="52560" cy="50760"/>
            </a:xfrm>
            <a:custGeom>
              <a:avLst/>
              <a:gdLst/>
              <a:ahLst/>
              <a:rect l="l" t="t" r="r" b="b"/>
              <a:pathLst>
                <a:path w="33" h="32">
                  <a:moveTo>
                    <a:pt x="10" y="28"/>
                  </a:moveTo>
                  <a:lnTo>
                    <a:pt x="7" y="32"/>
                  </a:lnTo>
                  <a:lnTo>
                    <a:pt x="12" y="30"/>
                  </a:lnTo>
                  <a:lnTo>
                    <a:pt x="16" y="28"/>
                  </a:lnTo>
                  <a:lnTo>
                    <a:pt x="21" y="25"/>
                  </a:lnTo>
                  <a:lnTo>
                    <a:pt x="24" y="21"/>
                  </a:lnTo>
                  <a:lnTo>
                    <a:pt x="26" y="20"/>
                  </a:lnTo>
                  <a:lnTo>
                    <a:pt x="29" y="18"/>
                  </a:lnTo>
                  <a:lnTo>
                    <a:pt x="29" y="15"/>
                  </a:lnTo>
                  <a:lnTo>
                    <a:pt x="30" y="13"/>
                  </a:lnTo>
                  <a:lnTo>
                    <a:pt x="32" y="10"/>
                  </a:lnTo>
                  <a:lnTo>
                    <a:pt x="32" y="7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5" y="17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3" y="22"/>
                  </a:lnTo>
                  <a:lnTo>
                    <a:pt x="0" y="28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1" name=""/>
            <p:cNvSpPr/>
            <p:nvPr/>
          </p:nvSpPr>
          <p:spPr>
            <a:xfrm>
              <a:off x="3984480" y="293760"/>
              <a:ext cx="19080" cy="1908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11" y="12"/>
                  </a:moveTo>
                  <a:lnTo>
                    <a:pt x="12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6" y="2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2" name=""/>
            <p:cNvSpPr/>
            <p:nvPr/>
          </p:nvSpPr>
          <p:spPr>
            <a:xfrm>
              <a:off x="3975120" y="297000"/>
              <a:ext cx="25560" cy="23760"/>
            </a:xfrm>
            <a:custGeom>
              <a:avLst/>
              <a:gdLst/>
              <a:ahLst/>
              <a:rect l="l" t="t" r="r" b="b"/>
              <a:pathLst>
                <a:path w="16" h="15">
                  <a:moveTo>
                    <a:pt x="11" y="9"/>
                  </a:moveTo>
                  <a:lnTo>
                    <a:pt x="5" y="15"/>
                  </a:lnTo>
                  <a:lnTo>
                    <a:pt x="8" y="15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1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1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5" y="4"/>
                  </a:lnTo>
                  <a:lnTo>
                    <a:pt x="0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3" name=""/>
            <p:cNvSpPr/>
            <p:nvPr/>
          </p:nvSpPr>
          <p:spPr>
            <a:xfrm>
              <a:off x="3967200" y="312840"/>
              <a:ext cx="25200" cy="27000"/>
            </a:xfrm>
            <a:custGeom>
              <a:avLst/>
              <a:gdLst/>
              <a:ahLst/>
              <a:rect l="l" t="t" r="r" b="b"/>
              <a:pathLst>
                <a:path w="16" h="17">
                  <a:moveTo>
                    <a:pt x="0" y="17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9" y="16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5" y="8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4" name=""/>
            <p:cNvSpPr/>
            <p:nvPr/>
          </p:nvSpPr>
          <p:spPr>
            <a:xfrm>
              <a:off x="3948120" y="314280"/>
              <a:ext cx="19080" cy="25560"/>
            </a:xfrm>
            <a:custGeom>
              <a:avLst/>
              <a:gdLst/>
              <a:ahLst/>
              <a:rect l="l" t="t" r="r" b="b"/>
              <a:pathLst>
                <a:path w="12" h="16">
                  <a:moveTo>
                    <a:pt x="5" y="11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8" y="15"/>
                  </a:lnTo>
                  <a:lnTo>
                    <a:pt x="12" y="16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5" y="0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5" name=""/>
            <p:cNvSpPr/>
            <p:nvPr/>
          </p:nvSpPr>
          <p:spPr>
            <a:xfrm>
              <a:off x="3935520" y="3142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8" y="17"/>
                  </a:moveTo>
                  <a:lnTo>
                    <a:pt x="9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2" y="8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6" name=""/>
            <p:cNvSpPr/>
            <p:nvPr/>
          </p:nvSpPr>
          <p:spPr>
            <a:xfrm>
              <a:off x="3900600" y="322200"/>
              <a:ext cx="48960" cy="23760"/>
            </a:xfrm>
            <a:custGeom>
              <a:avLst/>
              <a:gdLst/>
              <a:ahLst/>
              <a:rect l="l" t="t" r="r" b="b"/>
              <a:pathLst>
                <a:path w="31" h="15">
                  <a:moveTo>
                    <a:pt x="11" y="4"/>
                  </a:moveTo>
                  <a:lnTo>
                    <a:pt x="3" y="9"/>
                  </a:lnTo>
                  <a:lnTo>
                    <a:pt x="5" y="10"/>
                  </a:lnTo>
                  <a:lnTo>
                    <a:pt x="8" y="11"/>
                  </a:lnTo>
                  <a:lnTo>
                    <a:pt x="11" y="13"/>
                  </a:lnTo>
                  <a:lnTo>
                    <a:pt x="14" y="14"/>
                  </a:lnTo>
                  <a:lnTo>
                    <a:pt x="19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7" y="14"/>
                  </a:lnTo>
                  <a:lnTo>
                    <a:pt x="28" y="13"/>
                  </a:lnTo>
                  <a:lnTo>
                    <a:pt x="31" y="12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0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7" name=""/>
            <p:cNvSpPr/>
            <p:nvPr/>
          </p:nvSpPr>
          <p:spPr>
            <a:xfrm>
              <a:off x="3863880" y="328680"/>
              <a:ext cx="52560" cy="42840"/>
            </a:xfrm>
            <a:custGeom>
              <a:avLst/>
              <a:gdLst/>
              <a:ahLst/>
              <a:rect l="l" t="t" r="r" b="b"/>
              <a:pathLst>
                <a:path w="33" h="27">
                  <a:moveTo>
                    <a:pt x="0" y="27"/>
                  </a:moveTo>
                  <a:lnTo>
                    <a:pt x="5" y="27"/>
                  </a:lnTo>
                  <a:lnTo>
                    <a:pt x="9" y="25"/>
                  </a:lnTo>
                  <a:lnTo>
                    <a:pt x="13" y="24"/>
                  </a:lnTo>
                  <a:lnTo>
                    <a:pt x="15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8" y="15"/>
                  </a:lnTo>
                  <a:lnTo>
                    <a:pt x="29" y="12"/>
                  </a:lnTo>
                  <a:lnTo>
                    <a:pt x="31" y="10"/>
                  </a:lnTo>
                  <a:lnTo>
                    <a:pt x="32" y="7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1" y="7"/>
                  </a:lnTo>
                  <a:lnTo>
                    <a:pt x="19" y="9"/>
                  </a:lnTo>
                  <a:lnTo>
                    <a:pt x="18" y="10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3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8" name=""/>
            <p:cNvSpPr/>
            <p:nvPr/>
          </p:nvSpPr>
          <p:spPr>
            <a:xfrm>
              <a:off x="3840120" y="33804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0" y="7"/>
                  </a:moveTo>
                  <a:lnTo>
                    <a:pt x="12" y="19"/>
                  </a:lnTo>
                  <a:lnTo>
                    <a:pt x="19" y="12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9" name=""/>
            <p:cNvSpPr/>
            <p:nvPr/>
          </p:nvSpPr>
          <p:spPr>
            <a:xfrm>
              <a:off x="3811680" y="338040"/>
              <a:ext cx="39600" cy="19080"/>
            </a:xfrm>
            <a:custGeom>
              <a:avLst/>
              <a:gdLst/>
              <a:ahLst/>
              <a:rect l="l" t="t" r="r" b="b"/>
              <a:pathLst>
                <a:path w="25" h="12">
                  <a:moveTo>
                    <a:pt x="5" y="11"/>
                  </a:moveTo>
                  <a:lnTo>
                    <a:pt x="6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3" y="9"/>
                  </a:lnTo>
                  <a:lnTo>
                    <a:pt x="25" y="8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0" name=""/>
            <p:cNvSpPr/>
            <p:nvPr/>
          </p:nvSpPr>
          <p:spPr>
            <a:xfrm>
              <a:off x="3787920" y="339840"/>
              <a:ext cx="31680" cy="23760"/>
            </a:xfrm>
            <a:custGeom>
              <a:avLst/>
              <a:gdLst/>
              <a:ahLst/>
              <a:rect l="l" t="t" r="r" b="b"/>
              <a:pathLst>
                <a:path w="20" h="15">
                  <a:moveTo>
                    <a:pt x="0" y="15"/>
                  </a:moveTo>
                  <a:lnTo>
                    <a:pt x="0" y="15"/>
                  </a:lnTo>
                  <a:lnTo>
                    <a:pt x="5" y="14"/>
                  </a:lnTo>
                  <a:lnTo>
                    <a:pt x="11" y="12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1" name=""/>
            <p:cNvSpPr/>
            <p:nvPr/>
          </p:nvSpPr>
          <p:spPr>
            <a:xfrm>
              <a:off x="3749760" y="297000"/>
              <a:ext cx="38160" cy="66600"/>
            </a:xfrm>
            <a:custGeom>
              <a:avLst/>
              <a:gdLst/>
              <a:ahLst/>
              <a:rect l="l" t="t" r="r" b="b"/>
              <a:pathLst>
                <a:path w="24" h="4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2"/>
                  </a:lnTo>
                  <a:lnTo>
                    <a:pt x="4" y="18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1" y="33"/>
                  </a:lnTo>
                  <a:lnTo>
                    <a:pt x="13" y="36"/>
                  </a:lnTo>
                  <a:lnTo>
                    <a:pt x="15" y="37"/>
                  </a:lnTo>
                  <a:lnTo>
                    <a:pt x="18" y="40"/>
                  </a:lnTo>
                  <a:lnTo>
                    <a:pt x="21" y="41"/>
                  </a:lnTo>
                  <a:lnTo>
                    <a:pt x="24" y="42"/>
                  </a:lnTo>
                  <a:lnTo>
                    <a:pt x="24" y="31"/>
                  </a:lnTo>
                  <a:lnTo>
                    <a:pt x="22" y="30"/>
                  </a:lnTo>
                  <a:lnTo>
                    <a:pt x="21" y="30"/>
                  </a:lnTo>
                  <a:lnTo>
                    <a:pt x="20" y="28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6" y="21"/>
                  </a:lnTo>
                  <a:lnTo>
                    <a:pt x="14" y="15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9800" bIns="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2" name=""/>
            <p:cNvSpPr/>
            <p:nvPr/>
          </p:nvSpPr>
          <p:spPr>
            <a:xfrm>
              <a:off x="3746520" y="271440"/>
              <a:ext cx="20520" cy="25560"/>
            </a:xfrm>
            <a:custGeom>
              <a:avLst/>
              <a:gdLst/>
              <a:ahLst/>
              <a:rect l="l" t="t" r="r" b="b"/>
              <a:pathLst>
                <a:path w="13" h="16">
                  <a:moveTo>
                    <a:pt x="5" y="0"/>
                  </a:moveTo>
                  <a:lnTo>
                    <a:pt x="0" y="5"/>
                  </a:lnTo>
                  <a:lnTo>
                    <a:pt x="1" y="9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3" name=""/>
            <p:cNvSpPr/>
            <p:nvPr/>
          </p:nvSpPr>
          <p:spPr>
            <a:xfrm>
              <a:off x="3754440" y="262080"/>
              <a:ext cx="47520" cy="27000"/>
            </a:xfrm>
            <a:custGeom>
              <a:avLst/>
              <a:gdLst/>
              <a:ahLst/>
              <a:rect l="l" t="t" r="r" b="b"/>
              <a:pathLst>
                <a:path w="30" h="17">
                  <a:moveTo>
                    <a:pt x="25" y="10"/>
                  </a:moveTo>
                  <a:lnTo>
                    <a:pt x="20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8" y="7"/>
                  </a:lnTo>
                  <a:lnTo>
                    <a:pt x="5" y="7"/>
                  </a:lnTo>
                  <a:lnTo>
                    <a:pt x="0" y="7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17" y="16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7" y="10"/>
                  </a:lnTo>
                  <a:lnTo>
                    <a:pt x="29" y="9"/>
                  </a:lnTo>
                  <a:lnTo>
                    <a:pt x="30" y="7"/>
                  </a:lnTo>
                  <a:lnTo>
                    <a:pt x="25" y="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4" name=""/>
            <p:cNvSpPr/>
            <p:nvPr/>
          </p:nvSpPr>
          <p:spPr>
            <a:xfrm>
              <a:off x="3768840" y="258840"/>
              <a:ext cx="25200" cy="19080"/>
            </a:xfrm>
            <a:custGeom>
              <a:avLst/>
              <a:gdLst/>
              <a:ahLst/>
              <a:rect l="l" t="t" r="r" b="b"/>
              <a:pathLst>
                <a:path w="16" h="12">
                  <a:moveTo>
                    <a:pt x="0" y="10"/>
                  </a:moveTo>
                  <a:lnTo>
                    <a:pt x="0" y="10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0" y="12"/>
                  </a:lnTo>
                  <a:lnTo>
                    <a:pt x="16" y="12"/>
                  </a:lnTo>
                  <a:lnTo>
                    <a:pt x="16" y="2"/>
                  </a:lnTo>
                  <a:lnTo>
                    <a:pt x="10" y="2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5" name=""/>
            <p:cNvSpPr/>
            <p:nvPr/>
          </p:nvSpPr>
          <p:spPr>
            <a:xfrm>
              <a:off x="3749760" y="257040"/>
              <a:ext cx="19080" cy="1764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7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2" y="11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6" name=""/>
            <p:cNvSpPr/>
            <p:nvPr/>
          </p:nvSpPr>
          <p:spPr>
            <a:xfrm>
              <a:off x="3749760" y="176040"/>
              <a:ext cx="27000" cy="81000"/>
            </a:xfrm>
            <a:custGeom>
              <a:avLst/>
              <a:gdLst/>
              <a:ahLst/>
              <a:rect l="l" t="t" r="r" b="b"/>
              <a:pathLst>
                <a:path w="17" h="51">
                  <a:moveTo>
                    <a:pt x="12" y="0"/>
                  </a:moveTo>
                  <a:lnTo>
                    <a:pt x="7" y="4"/>
                  </a:lnTo>
                  <a:lnTo>
                    <a:pt x="4" y="15"/>
                  </a:lnTo>
                  <a:lnTo>
                    <a:pt x="2" y="27"/>
                  </a:lnTo>
                  <a:lnTo>
                    <a:pt x="1" y="33"/>
                  </a:lnTo>
                  <a:lnTo>
                    <a:pt x="1" y="38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10" y="51"/>
                  </a:lnTo>
                  <a:lnTo>
                    <a:pt x="10" y="45"/>
                  </a:lnTo>
                  <a:lnTo>
                    <a:pt x="11" y="40"/>
                  </a:lnTo>
                  <a:lnTo>
                    <a:pt x="11" y="33"/>
                  </a:lnTo>
                  <a:lnTo>
                    <a:pt x="13" y="28"/>
                  </a:lnTo>
                  <a:lnTo>
                    <a:pt x="15" y="17"/>
                  </a:lnTo>
                  <a:lnTo>
                    <a:pt x="17" y="6"/>
                  </a:lnTo>
                  <a:lnTo>
                    <a:pt x="12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200" bIns="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7" name=""/>
            <p:cNvSpPr/>
            <p:nvPr/>
          </p:nvSpPr>
          <p:spPr>
            <a:xfrm>
              <a:off x="3768840" y="165240"/>
              <a:ext cx="17280" cy="27000"/>
            </a:xfrm>
            <a:custGeom>
              <a:avLst/>
              <a:gdLst/>
              <a:ahLst/>
              <a:rect l="l" t="t" r="r" b="b"/>
              <a:pathLst>
                <a:path w="11" h="17">
                  <a:moveTo>
                    <a:pt x="7" y="0"/>
                  </a:move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8" name=""/>
            <p:cNvSpPr/>
            <p:nvPr/>
          </p:nvSpPr>
          <p:spPr>
            <a:xfrm>
              <a:off x="3780000" y="17136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9" name=""/>
            <p:cNvSpPr/>
            <p:nvPr/>
          </p:nvSpPr>
          <p:spPr>
            <a:xfrm>
              <a:off x="3924360" y="344520"/>
              <a:ext cx="15840" cy="22320"/>
            </a:xfrm>
            <a:custGeom>
              <a:avLst/>
              <a:gdLst/>
              <a:ahLst/>
              <a:rect l="l" t="t" r="r" b="b"/>
              <a:pathLst>
                <a:path w="10" h="14">
                  <a:moveTo>
                    <a:pt x="10" y="3"/>
                  </a:moveTo>
                  <a:lnTo>
                    <a:pt x="6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14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" y="8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0" name=""/>
            <p:cNvSpPr/>
            <p:nvPr/>
          </p:nvSpPr>
          <p:spPr>
            <a:xfrm>
              <a:off x="3925800" y="349200"/>
              <a:ext cx="19080" cy="12600"/>
            </a:xfrm>
            <a:custGeom>
              <a:avLst/>
              <a:gdLst/>
              <a:ahLst/>
              <a:rect l="l" t="t" r="r" b="b"/>
              <a:pathLst>
                <a:path w="12" h="8">
                  <a:moveTo>
                    <a:pt x="12" y="5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9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1" name=""/>
            <p:cNvSpPr/>
            <p:nvPr/>
          </p:nvSpPr>
          <p:spPr>
            <a:xfrm>
              <a:off x="3922560" y="358920"/>
              <a:ext cx="22320" cy="1728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1" y="11"/>
                  </a:moveTo>
                  <a:lnTo>
                    <a:pt x="1" y="11"/>
                  </a:lnTo>
                  <a:lnTo>
                    <a:pt x="3" y="11"/>
                  </a:lnTo>
                  <a:lnTo>
                    <a:pt x="5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3" y="2"/>
                  </a:lnTo>
                  <a:lnTo>
                    <a:pt x="1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2" name=""/>
            <p:cNvSpPr/>
            <p:nvPr/>
          </p:nvSpPr>
          <p:spPr>
            <a:xfrm>
              <a:off x="3913200" y="349200"/>
              <a:ext cx="15840" cy="27000"/>
            </a:xfrm>
            <a:custGeom>
              <a:avLst/>
              <a:gdLst/>
              <a:ahLst/>
              <a:rect l="l" t="t" r="r" b="b"/>
              <a:pathLst>
                <a:path w="10" h="17">
                  <a:moveTo>
                    <a:pt x="7" y="0"/>
                  </a:moveTo>
                  <a:lnTo>
                    <a:pt x="4" y="1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7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3" name=""/>
            <p:cNvSpPr/>
            <p:nvPr/>
          </p:nvSpPr>
          <p:spPr>
            <a:xfrm>
              <a:off x="3924360" y="35892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4" name=""/>
            <p:cNvSpPr/>
            <p:nvPr/>
          </p:nvSpPr>
          <p:spPr>
            <a:xfrm>
              <a:off x="2403360" y="-1049400"/>
              <a:ext cx="63720" cy="54000"/>
            </a:xfrm>
            <a:custGeom>
              <a:avLst/>
              <a:gdLst/>
              <a:ahLst/>
              <a:rect l="l" t="t" r="r" b="b"/>
              <a:pathLst>
                <a:path w="40" h="34">
                  <a:moveTo>
                    <a:pt x="29" y="0"/>
                  </a:moveTo>
                  <a:lnTo>
                    <a:pt x="29" y="0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8" y="6"/>
                  </a:lnTo>
                  <a:lnTo>
                    <a:pt x="27" y="8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5" y="17"/>
                  </a:lnTo>
                  <a:lnTo>
                    <a:pt x="10" y="20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7" y="34"/>
                  </a:lnTo>
                  <a:lnTo>
                    <a:pt x="8" y="32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21" y="25"/>
                  </a:lnTo>
                  <a:lnTo>
                    <a:pt x="26" y="22"/>
                  </a:lnTo>
                  <a:lnTo>
                    <a:pt x="28" y="20"/>
                  </a:lnTo>
                  <a:lnTo>
                    <a:pt x="31" y="18"/>
                  </a:lnTo>
                  <a:lnTo>
                    <a:pt x="34" y="16"/>
                  </a:lnTo>
                  <a:lnTo>
                    <a:pt x="35" y="14"/>
                  </a:lnTo>
                  <a:lnTo>
                    <a:pt x="37" y="10"/>
                  </a:lnTo>
                  <a:lnTo>
                    <a:pt x="39" y="8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5" name=""/>
            <p:cNvSpPr/>
            <p:nvPr/>
          </p:nvSpPr>
          <p:spPr>
            <a:xfrm>
              <a:off x="2436840" y="-107964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" y="0"/>
                  </a:moveTo>
                  <a:lnTo>
                    <a:pt x="0" y="9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8" y="12"/>
                  </a:lnTo>
                  <a:lnTo>
                    <a:pt x="17" y="10"/>
                  </a:lnTo>
                  <a:lnTo>
                    <a:pt x="15" y="7"/>
                  </a:lnTo>
                  <a:lnTo>
                    <a:pt x="13" y="4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6" name=""/>
            <p:cNvSpPr/>
            <p:nvPr/>
          </p:nvSpPr>
          <p:spPr>
            <a:xfrm>
              <a:off x="2440080" y="-1093680"/>
              <a:ext cx="79200" cy="29880"/>
            </a:xfrm>
            <a:custGeom>
              <a:avLst/>
              <a:gdLst/>
              <a:ahLst/>
              <a:rect l="l" t="t" r="r" b="b"/>
              <a:pathLst>
                <a:path w="50" h="19">
                  <a:moveTo>
                    <a:pt x="44" y="0"/>
                  </a:moveTo>
                  <a:lnTo>
                    <a:pt x="43" y="1"/>
                  </a:lnTo>
                  <a:lnTo>
                    <a:pt x="40" y="2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1" y="4"/>
                  </a:lnTo>
                  <a:lnTo>
                    <a:pt x="26" y="5"/>
                  </a:lnTo>
                  <a:lnTo>
                    <a:pt x="20" y="5"/>
                  </a:lnTo>
                  <a:lnTo>
                    <a:pt x="14" y="6"/>
                  </a:lnTo>
                  <a:lnTo>
                    <a:pt x="10" y="7"/>
                  </a:lnTo>
                  <a:lnTo>
                    <a:pt x="7" y="7"/>
                  </a:lnTo>
                  <a:lnTo>
                    <a:pt x="3" y="9"/>
                  </a:lnTo>
                  <a:lnTo>
                    <a:pt x="0" y="10"/>
                  </a:lnTo>
                  <a:lnTo>
                    <a:pt x="4" y="19"/>
                  </a:lnTo>
                  <a:lnTo>
                    <a:pt x="7" y="18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22" y="16"/>
                  </a:lnTo>
                  <a:lnTo>
                    <a:pt x="27" y="15"/>
                  </a:lnTo>
                  <a:lnTo>
                    <a:pt x="33" y="15"/>
                  </a:lnTo>
                  <a:lnTo>
                    <a:pt x="39" y="14"/>
                  </a:lnTo>
                  <a:lnTo>
                    <a:pt x="42" y="13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7" name=""/>
            <p:cNvSpPr/>
            <p:nvPr/>
          </p:nvSpPr>
          <p:spPr>
            <a:xfrm>
              <a:off x="2516040" y="-1095480"/>
              <a:ext cx="11160" cy="144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8" name=""/>
            <p:cNvSpPr/>
            <p:nvPr/>
          </p:nvSpPr>
          <p:spPr>
            <a:xfrm>
              <a:off x="2508120" y="-1087560"/>
              <a:ext cx="25560" cy="15840"/>
            </a:xfrm>
            <a:custGeom>
              <a:avLst/>
              <a:gdLst/>
              <a:ahLst/>
              <a:rect l="l" t="t" r="r" b="b"/>
              <a:pathLst>
                <a:path w="16" h="10">
                  <a:moveTo>
                    <a:pt x="10" y="5"/>
                  </a:moveTo>
                  <a:lnTo>
                    <a:pt x="5" y="10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69" name=""/>
          <p:cNvSpPr/>
          <p:nvPr/>
        </p:nvSpPr>
        <p:spPr>
          <a:xfrm>
            <a:off x="1390680" y="4967280"/>
            <a:ext cx="44280" cy="19080"/>
          </a:xfrm>
          <a:custGeom>
            <a:avLst/>
            <a:gdLst/>
            <a:ahLst/>
            <a:rect l="l" t="t" r="r" b="b"/>
            <a:pathLst>
              <a:path w="28" h="12">
                <a:moveTo>
                  <a:pt x="28" y="2"/>
                </a:moveTo>
                <a:lnTo>
                  <a:pt x="27" y="1"/>
                </a:lnTo>
                <a:lnTo>
                  <a:pt x="24" y="1"/>
                </a:lnTo>
                <a:lnTo>
                  <a:pt x="23" y="0"/>
                </a:lnTo>
                <a:lnTo>
                  <a:pt x="20" y="0"/>
                </a:lnTo>
                <a:lnTo>
                  <a:pt x="18" y="0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0" y="1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6" y="11"/>
                </a:lnTo>
                <a:lnTo>
                  <a:pt x="9" y="12"/>
                </a:lnTo>
                <a:lnTo>
                  <a:pt x="10" y="12"/>
                </a:lnTo>
                <a:lnTo>
                  <a:pt x="13" y="12"/>
                </a:lnTo>
                <a:lnTo>
                  <a:pt x="15" y="11"/>
                </a:lnTo>
                <a:lnTo>
                  <a:pt x="17" y="11"/>
                </a:lnTo>
                <a:lnTo>
                  <a:pt x="20" y="10"/>
                </a:lnTo>
                <a:lnTo>
                  <a:pt x="21" y="10"/>
                </a:lnTo>
                <a:lnTo>
                  <a:pt x="22" y="10"/>
                </a:lnTo>
                <a:lnTo>
                  <a:pt x="21" y="10"/>
                </a:lnTo>
                <a:lnTo>
                  <a:pt x="21" y="9"/>
                </a:lnTo>
                <a:lnTo>
                  <a:pt x="28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0" name=""/>
          <p:cNvSpPr/>
          <p:nvPr/>
        </p:nvSpPr>
        <p:spPr>
          <a:xfrm>
            <a:off x="1422360" y="4971960"/>
            <a:ext cx="34920" cy="57240"/>
          </a:xfrm>
          <a:custGeom>
            <a:avLst/>
            <a:gdLst/>
            <a:ahLst/>
            <a:rect l="l" t="t" r="r" b="b"/>
            <a:pathLst>
              <a:path w="22" h="36">
                <a:moveTo>
                  <a:pt x="19" y="36"/>
                </a:moveTo>
                <a:lnTo>
                  <a:pt x="22" y="29"/>
                </a:lnTo>
                <a:lnTo>
                  <a:pt x="19" y="23"/>
                </a:lnTo>
                <a:lnTo>
                  <a:pt x="16" y="15"/>
                </a:lnTo>
                <a:lnTo>
                  <a:pt x="14" y="10"/>
                </a:lnTo>
                <a:lnTo>
                  <a:pt x="12" y="7"/>
                </a:lnTo>
                <a:lnTo>
                  <a:pt x="10" y="2"/>
                </a:lnTo>
                <a:lnTo>
                  <a:pt x="8" y="0"/>
                </a:lnTo>
                <a:lnTo>
                  <a:pt x="0" y="7"/>
                </a:lnTo>
                <a:lnTo>
                  <a:pt x="1" y="8"/>
                </a:lnTo>
                <a:lnTo>
                  <a:pt x="2" y="10"/>
                </a:lnTo>
                <a:lnTo>
                  <a:pt x="4" y="14"/>
                </a:lnTo>
                <a:lnTo>
                  <a:pt x="5" y="18"/>
                </a:lnTo>
                <a:lnTo>
                  <a:pt x="9" y="27"/>
                </a:lnTo>
                <a:lnTo>
                  <a:pt x="12" y="34"/>
                </a:lnTo>
                <a:lnTo>
                  <a:pt x="15" y="27"/>
                </a:lnTo>
                <a:lnTo>
                  <a:pt x="19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1" name=""/>
          <p:cNvSpPr/>
          <p:nvPr/>
        </p:nvSpPr>
        <p:spPr>
          <a:xfrm>
            <a:off x="1430280" y="501480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10" y="13"/>
                </a:moveTo>
                <a:lnTo>
                  <a:pt x="10" y="13"/>
                </a:lnTo>
                <a:lnTo>
                  <a:pt x="10" y="12"/>
                </a:lnTo>
                <a:lnTo>
                  <a:pt x="11" y="11"/>
                </a:lnTo>
                <a:lnTo>
                  <a:pt x="13" y="10"/>
                </a:lnTo>
                <a:lnTo>
                  <a:pt x="15" y="9"/>
                </a:lnTo>
                <a:lnTo>
                  <a:pt x="10" y="0"/>
                </a:lnTo>
                <a:lnTo>
                  <a:pt x="6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0" y="10"/>
                </a:lnTo>
                <a:lnTo>
                  <a:pt x="0" y="13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2" name=""/>
          <p:cNvSpPr/>
          <p:nvPr/>
        </p:nvSpPr>
        <p:spPr>
          <a:xfrm>
            <a:off x="1430280" y="503244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9" y="0"/>
                </a:move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0" y="1"/>
                </a:lnTo>
                <a:lnTo>
                  <a:pt x="1" y="5"/>
                </a:lnTo>
                <a:lnTo>
                  <a:pt x="3" y="8"/>
                </a:lnTo>
                <a:lnTo>
                  <a:pt x="5" y="9"/>
                </a:lnTo>
                <a:lnTo>
                  <a:pt x="9" y="10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3" name=""/>
          <p:cNvSpPr/>
          <p:nvPr/>
        </p:nvSpPr>
        <p:spPr>
          <a:xfrm>
            <a:off x="1434960" y="5040360"/>
            <a:ext cx="17640" cy="7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4" name=""/>
          <p:cNvSpPr/>
          <p:nvPr/>
        </p:nvSpPr>
        <p:spPr>
          <a:xfrm>
            <a:off x="1430280" y="504360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0" y="10"/>
                </a:move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4" y="0"/>
                </a:lnTo>
                <a:lnTo>
                  <a:pt x="3" y="2"/>
                </a:lnTo>
                <a:lnTo>
                  <a:pt x="2" y="5"/>
                </a:lnTo>
                <a:lnTo>
                  <a:pt x="0" y="7"/>
                </a:lnTo>
                <a:lnTo>
                  <a:pt x="0" y="10"/>
                </a:lnTo>
                <a:lnTo>
                  <a:pt x="1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5" name=""/>
          <p:cNvSpPr/>
          <p:nvPr/>
        </p:nvSpPr>
        <p:spPr>
          <a:xfrm>
            <a:off x="1430280" y="505944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17" y="17"/>
                </a:moveTo>
                <a:lnTo>
                  <a:pt x="17" y="17"/>
                </a:lnTo>
                <a:lnTo>
                  <a:pt x="17" y="13"/>
                </a:lnTo>
                <a:lnTo>
                  <a:pt x="16" y="10"/>
                </a:lnTo>
                <a:lnTo>
                  <a:pt x="14" y="8"/>
                </a:lnTo>
                <a:lnTo>
                  <a:pt x="13" y="6"/>
                </a:lnTo>
                <a:lnTo>
                  <a:pt x="12" y="5"/>
                </a:lnTo>
                <a:lnTo>
                  <a:pt x="11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7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6" y="15"/>
                </a:lnTo>
                <a:lnTo>
                  <a:pt x="7" y="16"/>
                </a:lnTo>
                <a:lnTo>
                  <a:pt x="7" y="17"/>
                </a:lnTo>
                <a:lnTo>
                  <a:pt x="1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6" name=""/>
          <p:cNvSpPr/>
          <p:nvPr/>
        </p:nvSpPr>
        <p:spPr>
          <a:xfrm>
            <a:off x="1428840" y="5086440"/>
            <a:ext cx="28440" cy="71280"/>
          </a:xfrm>
          <a:custGeom>
            <a:avLst/>
            <a:gdLst/>
            <a:ahLst/>
            <a:rect l="l" t="t" r="r" b="b"/>
            <a:pathLst>
              <a:path w="18" h="45">
                <a:moveTo>
                  <a:pt x="0" y="45"/>
                </a:moveTo>
                <a:lnTo>
                  <a:pt x="0" y="45"/>
                </a:lnTo>
                <a:lnTo>
                  <a:pt x="4" y="44"/>
                </a:lnTo>
                <a:lnTo>
                  <a:pt x="7" y="43"/>
                </a:lnTo>
                <a:lnTo>
                  <a:pt x="8" y="40"/>
                </a:lnTo>
                <a:lnTo>
                  <a:pt x="10" y="38"/>
                </a:lnTo>
                <a:lnTo>
                  <a:pt x="12" y="35"/>
                </a:lnTo>
                <a:lnTo>
                  <a:pt x="13" y="32"/>
                </a:lnTo>
                <a:lnTo>
                  <a:pt x="14" y="29"/>
                </a:lnTo>
                <a:lnTo>
                  <a:pt x="14" y="25"/>
                </a:lnTo>
                <a:lnTo>
                  <a:pt x="16" y="19"/>
                </a:lnTo>
                <a:lnTo>
                  <a:pt x="17" y="11"/>
                </a:lnTo>
                <a:lnTo>
                  <a:pt x="18" y="5"/>
                </a:lnTo>
                <a:lnTo>
                  <a:pt x="18" y="0"/>
                </a:lnTo>
                <a:lnTo>
                  <a:pt x="7" y="0"/>
                </a:lnTo>
                <a:lnTo>
                  <a:pt x="7" y="4"/>
                </a:lnTo>
                <a:lnTo>
                  <a:pt x="7" y="10"/>
                </a:lnTo>
                <a:lnTo>
                  <a:pt x="6" y="17"/>
                </a:lnTo>
                <a:lnTo>
                  <a:pt x="4" y="23"/>
                </a:lnTo>
                <a:lnTo>
                  <a:pt x="4" y="26"/>
                </a:lnTo>
                <a:lnTo>
                  <a:pt x="3" y="29"/>
                </a:lnTo>
                <a:lnTo>
                  <a:pt x="1" y="31"/>
                </a:lnTo>
                <a:lnTo>
                  <a:pt x="1" y="33"/>
                </a:lnTo>
                <a:lnTo>
                  <a:pt x="0" y="34"/>
                </a:lnTo>
                <a:lnTo>
                  <a:pt x="0" y="35"/>
                </a:lnTo>
                <a:lnTo>
                  <a:pt x="0" y="35"/>
                </a:lnTo>
                <a:lnTo>
                  <a:pt x="0" y="4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7" name=""/>
          <p:cNvSpPr/>
          <p:nvPr/>
        </p:nvSpPr>
        <p:spPr>
          <a:xfrm>
            <a:off x="1376280" y="5118120"/>
            <a:ext cx="54000" cy="3960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1"/>
                </a:moveTo>
                <a:lnTo>
                  <a:pt x="0" y="3"/>
                </a:lnTo>
                <a:lnTo>
                  <a:pt x="2" y="6"/>
                </a:lnTo>
                <a:lnTo>
                  <a:pt x="3" y="9"/>
                </a:lnTo>
                <a:lnTo>
                  <a:pt x="4" y="11"/>
                </a:lnTo>
                <a:lnTo>
                  <a:pt x="5" y="14"/>
                </a:lnTo>
                <a:lnTo>
                  <a:pt x="7" y="16"/>
                </a:lnTo>
                <a:lnTo>
                  <a:pt x="9" y="17"/>
                </a:lnTo>
                <a:lnTo>
                  <a:pt x="11" y="19"/>
                </a:lnTo>
                <a:lnTo>
                  <a:pt x="13" y="21"/>
                </a:lnTo>
                <a:lnTo>
                  <a:pt x="16" y="22"/>
                </a:lnTo>
                <a:lnTo>
                  <a:pt x="19" y="23"/>
                </a:lnTo>
                <a:lnTo>
                  <a:pt x="22" y="23"/>
                </a:lnTo>
                <a:lnTo>
                  <a:pt x="24" y="24"/>
                </a:lnTo>
                <a:lnTo>
                  <a:pt x="28" y="25"/>
                </a:lnTo>
                <a:lnTo>
                  <a:pt x="30" y="25"/>
                </a:lnTo>
                <a:lnTo>
                  <a:pt x="34" y="25"/>
                </a:lnTo>
                <a:lnTo>
                  <a:pt x="34" y="16"/>
                </a:lnTo>
                <a:lnTo>
                  <a:pt x="31" y="15"/>
                </a:lnTo>
                <a:lnTo>
                  <a:pt x="29" y="15"/>
                </a:lnTo>
                <a:lnTo>
                  <a:pt x="27" y="15"/>
                </a:lnTo>
                <a:lnTo>
                  <a:pt x="24" y="14"/>
                </a:lnTo>
                <a:lnTo>
                  <a:pt x="23" y="14"/>
                </a:lnTo>
                <a:lnTo>
                  <a:pt x="21" y="13"/>
                </a:lnTo>
                <a:lnTo>
                  <a:pt x="19" y="12"/>
                </a:lnTo>
                <a:lnTo>
                  <a:pt x="17" y="11"/>
                </a:lnTo>
                <a:lnTo>
                  <a:pt x="16" y="10"/>
                </a:lnTo>
                <a:lnTo>
                  <a:pt x="15" y="9"/>
                </a:lnTo>
                <a:lnTo>
                  <a:pt x="14" y="8"/>
                </a:lnTo>
                <a:lnTo>
                  <a:pt x="12" y="7"/>
                </a:lnTo>
                <a:lnTo>
                  <a:pt x="12" y="5"/>
                </a:lnTo>
                <a:lnTo>
                  <a:pt x="12" y="3"/>
                </a:lnTo>
                <a:lnTo>
                  <a:pt x="11" y="2"/>
                </a:lnTo>
                <a:lnTo>
                  <a:pt x="11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8" name=""/>
          <p:cNvSpPr/>
          <p:nvPr/>
        </p:nvSpPr>
        <p:spPr>
          <a:xfrm>
            <a:off x="1376280" y="5083200"/>
            <a:ext cx="15840" cy="34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79" name=""/>
          <p:cNvSpPr/>
          <p:nvPr/>
        </p:nvSpPr>
        <p:spPr>
          <a:xfrm>
            <a:off x="1371600" y="5025960"/>
            <a:ext cx="23760" cy="58680"/>
          </a:xfrm>
          <a:custGeom>
            <a:avLst/>
            <a:gdLst/>
            <a:ahLst/>
            <a:rect l="l" t="t" r="r" b="b"/>
            <a:pathLst>
              <a:path w="15" h="37">
                <a:moveTo>
                  <a:pt x="0" y="0"/>
                </a:moveTo>
                <a:lnTo>
                  <a:pt x="0" y="5"/>
                </a:lnTo>
                <a:lnTo>
                  <a:pt x="1" y="11"/>
                </a:lnTo>
                <a:lnTo>
                  <a:pt x="1" y="15"/>
                </a:lnTo>
                <a:lnTo>
                  <a:pt x="3" y="19"/>
                </a:lnTo>
                <a:lnTo>
                  <a:pt x="3" y="23"/>
                </a:lnTo>
                <a:lnTo>
                  <a:pt x="4" y="27"/>
                </a:lnTo>
                <a:lnTo>
                  <a:pt x="4" y="28"/>
                </a:lnTo>
                <a:lnTo>
                  <a:pt x="3" y="31"/>
                </a:lnTo>
                <a:lnTo>
                  <a:pt x="3" y="33"/>
                </a:lnTo>
                <a:lnTo>
                  <a:pt x="3" y="34"/>
                </a:lnTo>
                <a:lnTo>
                  <a:pt x="13" y="37"/>
                </a:lnTo>
                <a:lnTo>
                  <a:pt x="14" y="34"/>
                </a:lnTo>
                <a:lnTo>
                  <a:pt x="15" y="32"/>
                </a:lnTo>
                <a:lnTo>
                  <a:pt x="15" y="29"/>
                </a:lnTo>
                <a:lnTo>
                  <a:pt x="15" y="26"/>
                </a:lnTo>
                <a:lnTo>
                  <a:pt x="14" y="21"/>
                </a:lnTo>
                <a:lnTo>
                  <a:pt x="13" y="17"/>
                </a:lnTo>
                <a:lnTo>
                  <a:pt x="12" y="12"/>
                </a:lnTo>
                <a:lnTo>
                  <a:pt x="11" y="9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0" name=""/>
          <p:cNvSpPr/>
          <p:nvPr/>
        </p:nvSpPr>
        <p:spPr>
          <a:xfrm>
            <a:off x="1371600" y="4970520"/>
            <a:ext cx="20520" cy="57240"/>
          </a:xfrm>
          <a:custGeom>
            <a:avLst/>
            <a:gdLst/>
            <a:ahLst/>
            <a:rect l="l" t="t" r="r" b="b"/>
            <a:pathLst>
              <a:path w="13" h="36">
                <a:moveTo>
                  <a:pt x="3" y="0"/>
                </a:moveTo>
                <a:lnTo>
                  <a:pt x="0" y="35"/>
                </a:lnTo>
                <a:lnTo>
                  <a:pt x="9" y="36"/>
                </a:lnTo>
                <a:lnTo>
                  <a:pt x="13" y="2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1" name=""/>
          <p:cNvSpPr/>
          <p:nvPr/>
        </p:nvSpPr>
        <p:spPr>
          <a:xfrm>
            <a:off x="1384200" y="4962600"/>
            <a:ext cx="14400" cy="17280"/>
          </a:xfrm>
          <a:custGeom>
            <a:avLst/>
            <a:gdLst/>
            <a:ahLst/>
            <a:rect l="l" t="t" r="r" b="b"/>
            <a:pathLst>
              <a:path w="9" h="11">
                <a:moveTo>
                  <a:pt x="9" y="0"/>
                </a:move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9" y="11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2" name=""/>
          <p:cNvSpPr/>
          <p:nvPr/>
        </p:nvSpPr>
        <p:spPr>
          <a:xfrm>
            <a:off x="1479600" y="5257800"/>
            <a:ext cx="47520" cy="33480"/>
          </a:xfrm>
          <a:custGeom>
            <a:avLst/>
            <a:gdLst/>
            <a:ahLst/>
            <a:rect l="l" t="t" r="r" b="b"/>
            <a:pathLst>
              <a:path w="30" h="21">
                <a:moveTo>
                  <a:pt x="30" y="0"/>
                </a:moveTo>
                <a:lnTo>
                  <a:pt x="30" y="0"/>
                </a:lnTo>
                <a:lnTo>
                  <a:pt x="24" y="0"/>
                </a:lnTo>
                <a:lnTo>
                  <a:pt x="20" y="1"/>
                </a:lnTo>
                <a:lnTo>
                  <a:pt x="16" y="2"/>
                </a:lnTo>
                <a:lnTo>
                  <a:pt x="12" y="4"/>
                </a:lnTo>
                <a:lnTo>
                  <a:pt x="6" y="8"/>
                </a:lnTo>
                <a:lnTo>
                  <a:pt x="0" y="13"/>
                </a:lnTo>
                <a:lnTo>
                  <a:pt x="6" y="21"/>
                </a:lnTo>
                <a:lnTo>
                  <a:pt x="12" y="16"/>
                </a:lnTo>
                <a:lnTo>
                  <a:pt x="17" y="13"/>
                </a:lnTo>
                <a:lnTo>
                  <a:pt x="20" y="11"/>
                </a:lnTo>
                <a:lnTo>
                  <a:pt x="23" y="11"/>
                </a:lnTo>
                <a:lnTo>
                  <a:pt x="25" y="10"/>
                </a:lnTo>
                <a:lnTo>
                  <a:pt x="30" y="10"/>
                </a:lnTo>
                <a:lnTo>
                  <a:pt x="3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3" name=""/>
          <p:cNvSpPr/>
          <p:nvPr/>
        </p:nvSpPr>
        <p:spPr>
          <a:xfrm>
            <a:off x="1527120" y="525780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12"/>
                </a:moveTo>
                <a:lnTo>
                  <a:pt x="12" y="5"/>
                </a:lnTo>
                <a:lnTo>
                  <a:pt x="11" y="5"/>
                </a:lnTo>
                <a:lnTo>
                  <a:pt x="11" y="5"/>
                </a:lnTo>
                <a:lnTo>
                  <a:pt x="10" y="4"/>
                </a:lnTo>
                <a:lnTo>
                  <a:pt x="8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4" y="12"/>
                </a:lnTo>
                <a:lnTo>
                  <a:pt x="6" y="14"/>
                </a:lnTo>
                <a:lnTo>
                  <a:pt x="9" y="15"/>
                </a:lnTo>
                <a:lnTo>
                  <a:pt x="5" y="8"/>
                </a:lnTo>
                <a:lnTo>
                  <a:pt x="15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4" name=""/>
          <p:cNvSpPr/>
          <p:nvPr/>
        </p:nvSpPr>
        <p:spPr>
          <a:xfrm>
            <a:off x="1504800" y="5270400"/>
            <a:ext cx="46080" cy="49320"/>
          </a:xfrm>
          <a:custGeom>
            <a:avLst/>
            <a:gdLst/>
            <a:ahLst/>
            <a:rect l="l" t="t" r="r" b="b"/>
            <a:pathLst>
              <a:path w="29" h="31">
                <a:moveTo>
                  <a:pt x="0" y="31"/>
                </a:moveTo>
                <a:lnTo>
                  <a:pt x="0" y="31"/>
                </a:lnTo>
                <a:lnTo>
                  <a:pt x="4" y="31"/>
                </a:lnTo>
                <a:lnTo>
                  <a:pt x="6" y="30"/>
                </a:lnTo>
                <a:lnTo>
                  <a:pt x="9" y="29"/>
                </a:lnTo>
                <a:lnTo>
                  <a:pt x="11" y="28"/>
                </a:lnTo>
                <a:lnTo>
                  <a:pt x="14" y="27"/>
                </a:lnTo>
                <a:lnTo>
                  <a:pt x="16" y="25"/>
                </a:lnTo>
                <a:lnTo>
                  <a:pt x="18" y="24"/>
                </a:lnTo>
                <a:lnTo>
                  <a:pt x="19" y="21"/>
                </a:lnTo>
                <a:lnTo>
                  <a:pt x="23" y="17"/>
                </a:lnTo>
                <a:lnTo>
                  <a:pt x="25" y="13"/>
                </a:lnTo>
                <a:lnTo>
                  <a:pt x="27" y="9"/>
                </a:lnTo>
                <a:lnTo>
                  <a:pt x="29" y="4"/>
                </a:lnTo>
                <a:lnTo>
                  <a:pt x="19" y="0"/>
                </a:lnTo>
                <a:lnTo>
                  <a:pt x="18" y="4"/>
                </a:lnTo>
                <a:lnTo>
                  <a:pt x="16" y="9"/>
                </a:lnTo>
                <a:lnTo>
                  <a:pt x="14" y="12"/>
                </a:lnTo>
                <a:lnTo>
                  <a:pt x="11" y="15"/>
                </a:lnTo>
                <a:lnTo>
                  <a:pt x="10" y="17"/>
                </a:lnTo>
                <a:lnTo>
                  <a:pt x="9" y="17"/>
                </a:lnTo>
                <a:lnTo>
                  <a:pt x="8" y="18"/>
                </a:lnTo>
                <a:lnTo>
                  <a:pt x="6" y="19"/>
                </a:lnTo>
                <a:lnTo>
                  <a:pt x="5" y="20"/>
                </a:lnTo>
                <a:lnTo>
                  <a:pt x="4" y="20"/>
                </a:lnTo>
                <a:lnTo>
                  <a:pt x="2" y="21"/>
                </a:lnTo>
                <a:lnTo>
                  <a:pt x="0" y="21"/>
                </a:lnTo>
                <a:lnTo>
                  <a:pt x="0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5" name=""/>
          <p:cNvSpPr/>
          <p:nvPr/>
        </p:nvSpPr>
        <p:spPr>
          <a:xfrm>
            <a:off x="1476360" y="529272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0" y="0"/>
                </a:moveTo>
                <a:lnTo>
                  <a:pt x="0" y="3"/>
                </a:lnTo>
                <a:lnTo>
                  <a:pt x="2" y="7"/>
                </a:lnTo>
                <a:lnTo>
                  <a:pt x="3" y="10"/>
                </a:lnTo>
                <a:lnTo>
                  <a:pt x="4" y="12"/>
                </a:lnTo>
                <a:lnTo>
                  <a:pt x="8" y="14"/>
                </a:lnTo>
                <a:lnTo>
                  <a:pt x="11" y="16"/>
                </a:lnTo>
                <a:lnTo>
                  <a:pt x="14" y="17"/>
                </a:lnTo>
                <a:lnTo>
                  <a:pt x="18" y="17"/>
                </a:lnTo>
                <a:lnTo>
                  <a:pt x="18" y="7"/>
                </a:lnTo>
                <a:lnTo>
                  <a:pt x="16" y="7"/>
                </a:lnTo>
                <a:lnTo>
                  <a:pt x="15" y="6"/>
                </a:lnTo>
                <a:lnTo>
                  <a:pt x="13" y="5"/>
                </a:lnTo>
                <a:lnTo>
                  <a:pt x="12" y="5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6" name=""/>
          <p:cNvSpPr/>
          <p:nvPr/>
        </p:nvSpPr>
        <p:spPr>
          <a:xfrm>
            <a:off x="1486080" y="5292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7" name=""/>
          <p:cNvSpPr/>
          <p:nvPr/>
        </p:nvSpPr>
        <p:spPr>
          <a:xfrm>
            <a:off x="1425600" y="5842080"/>
            <a:ext cx="20520" cy="30240"/>
          </a:xfrm>
          <a:custGeom>
            <a:avLst/>
            <a:gdLst/>
            <a:ahLst/>
            <a:rect l="l" t="t" r="r" b="b"/>
            <a:pathLst>
              <a:path w="13" h="19">
                <a:moveTo>
                  <a:pt x="2" y="0"/>
                </a:moveTo>
                <a:lnTo>
                  <a:pt x="2" y="0"/>
                </a:lnTo>
                <a:lnTo>
                  <a:pt x="2" y="3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2" y="9"/>
                </a:lnTo>
                <a:lnTo>
                  <a:pt x="2" y="19"/>
                </a:lnTo>
                <a:lnTo>
                  <a:pt x="5" y="19"/>
                </a:lnTo>
                <a:lnTo>
                  <a:pt x="6" y="17"/>
                </a:lnTo>
                <a:lnTo>
                  <a:pt x="8" y="16"/>
                </a:lnTo>
                <a:lnTo>
                  <a:pt x="9" y="14"/>
                </a:lnTo>
                <a:lnTo>
                  <a:pt x="10" y="13"/>
                </a:lnTo>
                <a:lnTo>
                  <a:pt x="11" y="10"/>
                </a:lnTo>
                <a:lnTo>
                  <a:pt x="12" y="5"/>
                </a:lnTo>
                <a:lnTo>
                  <a:pt x="13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8" name=""/>
          <p:cNvSpPr/>
          <p:nvPr/>
        </p:nvSpPr>
        <p:spPr>
          <a:xfrm>
            <a:off x="1405080" y="5818320"/>
            <a:ext cx="41040" cy="28440"/>
          </a:xfrm>
          <a:custGeom>
            <a:avLst/>
            <a:gdLst/>
            <a:ahLst/>
            <a:rect l="l" t="t" r="r" b="b"/>
            <a:pathLst>
              <a:path w="26" h="18">
                <a:moveTo>
                  <a:pt x="5" y="0"/>
                </a:move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2" y="12"/>
                </a:lnTo>
                <a:lnTo>
                  <a:pt x="5" y="14"/>
                </a:lnTo>
                <a:lnTo>
                  <a:pt x="8" y="15"/>
                </a:lnTo>
                <a:lnTo>
                  <a:pt x="11" y="17"/>
                </a:lnTo>
                <a:lnTo>
                  <a:pt x="15" y="17"/>
                </a:lnTo>
                <a:lnTo>
                  <a:pt x="16" y="18"/>
                </a:lnTo>
                <a:lnTo>
                  <a:pt x="15" y="17"/>
                </a:lnTo>
                <a:lnTo>
                  <a:pt x="15" y="15"/>
                </a:lnTo>
                <a:lnTo>
                  <a:pt x="26" y="15"/>
                </a:lnTo>
                <a:lnTo>
                  <a:pt x="25" y="12"/>
                </a:lnTo>
                <a:lnTo>
                  <a:pt x="23" y="11"/>
                </a:lnTo>
                <a:lnTo>
                  <a:pt x="22" y="9"/>
                </a:lnTo>
                <a:lnTo>
                  <a:pt x="20" y="8"/>
                </a:lnTo>
                <a:lnTo>
                  <a:pt x="16" y="7"/>
                </a:lnTo>
                <a:lnTo>
                  <a:pt x="14" y="6"/>
                </a:lnTo>
                <a:lnTo>
                  <a:pt x="12" y="6"/>
                </a:lnTo>
                <a:lnTo>
                  <a:pt x="9" y="5"/>
                </a:lnTo>
                <a:lnTo>
                  <a:pt x="10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89" name=""/>
          <p:cNvSpPr/>
          <p:nvPr/>
        </p:nvSpPr>
        <p:spPr>
          <a:xfrm>
            <a:off x="1413000" y="5799240"/>
            <a:ext cx="33120" cy="36360"/>
          </a:xfrm>
          <a:custGeom>
            <a:avLst/>
            <a:gdLst/>
            <a:ahLst/>
            <a:rect l="l" t="t" r="r" b="b"/>
            <a:pathLst>
              <a:path w="21" h="23">
                <a:moveTo>
                  <a:pt x="10" y="0"/>
                </a:moveTo>
                <a:lnTo>
                  <a:pt x="10" y="0"/>
                </a:lnTo>
                <a:lnTo>
                  <a:pt x="10" y="4"/>
                </a:lnTo>
                <a:lnTo>
                  <a:pt x="10" y="8"/>
                </a:lnTo>
                <a:lnTo>
                  <a:pt x="10" y="9"/>
                </a:lnTo>
                <a:lnTo>
                  <a:pt x="10" y="10"/>
                </a:lnTo>
                <a:lnTo>
                  <a:pt x="10" y="10"/>
                </a:lnTo>
                <a:lnTo>
                  <a:pt x="10" y="11"/>
                </a:lnTo>
                <a:lnTo>
                  <a:pt x="9" y="11"/>
                </a:lnTo>
                <a:lnTo>
                  <a:pt x="8" y="11"/>
                </a:lnTo>
                <a:lnTo>
                  <a:pt x="4" y="12"/>
                </a:lnTo>
                <a:lnTo>
                  <a:pt x="0" y="12"/>
                </a:lnTo>
                <a:lnTo>
                  <a:pt x="0" y="23"/>
                </a:lnTo>
                <a:lnTo>
                  <a:pt x="6" y="22"/>
                </a:lnTo>
                <a:lnTo>
                  <a:pt x="10" y="22"/>
                </a:lnTo>
                <a:lnTo>
                  <a:pt x="13" y="21"/>
                </a:lnTo>
                <a:lnTo>
                  <a:pt x="14" y="20"/>
                </a:lnTo>
                <a:lnTo>
                  <a:pt x="17" y="19"/>
                </a:lnTo>
                <a:lnTo>
                  <a:pt x="18" y="16"/>
                </a:lnTo>
                <a:lnTo>
                  <a:pt x="19" y="15"/>
                </a:lnTo>
                <a:lnTo>
                  <a:pt x="20" y="13"/>
                </a:lnTo>
                <a:lnTo>
                  <a:pt x="20" y="11"/>
                </a:lnTo>
                <a:lnTo>
                  <a:pt x="21" y="9"/>
                </a:lnTo>
                <a:lnTo>
                  <a:pt x="21" y="5"/>
                </a:lnTo>
                <a:lnTo>
                  <a:pt x="21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0" name=""/>
          <p:cNvSpPr/>
          <p:nvPr/>
        </p:nvSpPr>
        <p:spPr>
          <a:xfrm>
            <a:off x="1430280" y="5749920"/>
            <a:ext cx="31680" cy="49320"/>
          </a:xfrm>
          <a:custGeom>
            <a:avLst/>
            <a:gdLst/>
            <a:ahLst/>
            <a:rect l="l" t="t" r="r" b="b"/>
            <a:pathLst>
              <a:path w="20" h="31">
                <a:moveTo>
                  <a:pt x="20" y="0"/>
                </a:moveTo>
                <a:lnTo>
                  <a:pt x="20" y="0"/>
                </a:lnTo>
                <a:lnTo>
                  <a:pt x="17" y="0"/>
                </a:lnTo>
                <a:lnTo>
                  <a:pt x="14" y="2"/>
                </a:lnTo>
                <a:lnTo>
                  <a:pt x="12" y="3"/>
                </a:lnTo>
                <a:lnTo>
                  <a:pt x="10" y="4"/>
                </a:lnTo>
                <a:lnTo>
                  <a:pt x="8" y="7"/>
                </a:lnTo>
                <a:lnTo>
                  <a:pt x="6" y="9"/>
                </a:lnTo>
                <a:lnTo>
                  <a:pt x="5" y="11"/>
                </a:lnTo>
                <a:lnTo>
                  <a:pt x="3" y="14"/>
                </a:lnTo>
                <a:lnTo>
                  <a:pt x="2" y="18"/>
                </a:lnTo>
                <a:lnTo>
                  <a:pt x="1" y="24"/>
                </a:lnTo>
                <a:lnTo>
                  <a:pt x="0" y="28"/>
                </a:lnTo>
                <a:lnTo>
                  <a:pt x="0" y="31"/>
                </a:lnTo>
                <a:lnTo>
                  <a:pt x="10" y="31"/>
                </a:lnTo>
                <a:lnTo>
                  <a:pt x="10" y="29"/>
                </a:lnTo>
                <a:lnTo>
                  <a:pt x="10" y="25"/>
                </a:lnTo>
                <a:lnTo>
                  <a:pt x="12" y="22"/>
                </a:lnTo>
                <a:lnTo>
                  <a:pt x="14" y="17"/>
                </a:lnTo>
                <a:lnTo>
                  <a:pt x="14" y="16"/>
                </a:lnTo>
                <a:lnTo>
                  <a:pt x="15" y="14"/>
                </a:lnTo>
                <a:lnTo>
                  <a:pt x="17" y="13"/>
                </a:lnTo>
                <a:lnTo>
                  <a:pt x="17" y="11"/>
                </a:lnTo>
                <a:lnTo>
                  <a:pt x="18" y="10"/>
                </a:lnTo>
                <a:lnTo>
                  <a:pt x="19" y="10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1" name=""/>
          <p:cNvSpPr/>
          <p:nvPr/>
        </p:nvSpPr>
        <p:spPr>
          <a:xfrm>
            <a:off x="1460520" y="5749920"/>
            <a:ext cx="36360" cy="49320"/>
          </a:xfrm>
          <a:custGeom>
            <a:avLst/>
            <a:gdLst/>
            <a:ahLst/>
            <a:rect l="l" t="t" r="r" b="b"/>
            <a:pathLst>
              <a:path w="23" h="31">
                <a:moveTo>
                  <a:pt x="23" y="29"/>
                </a:moveTo>
                <a:lnTo>
                  <a:pt x="21" y="25"/>
                </a:lnTo>
                <a:lnTo>
                  <a:pt x="20" y="21"/>
                </a:lnTo>
                <a:lnTo>
                  <a:pt x="17" y="17"/>
                </a:lnTo>
                <a:lnTo>
                  <a:pt x="14" y="12"/>
                </a:lnTo>
                <a:lnTo>
                  <a:pt x="12" y="8"/>
                </a:lnTo>
                <a:lnTo>
                  <a:pt x="9" y="4"/>
                </a:lnTo>
                <a:lnTo>
                  <a:pt x="7" y="3"/>
                </a:lnTo>
                <a:lnTo>
                  <a:pt x="7" y="2"/>
                </a:lnTo>
                <a:lnTo>
                  <a:pt x="4" y="1"/>
                </a:lnTo>
                <a:lnTo>
                  <a:pt x="1" y="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3" y="14"/>
                </a:lnTo>
                <a:lnTo>
                  <a:pt x="7" y="17"/>
                </a:lnTo>
                <a:lnTo>
                  <a:pt x="8" y="22"/>
                </a:lnTo>
                <a:lnTo>
                  <a:pt x="11" y="25"/>
                </a:lnTo>
                <a:lnTo>
                  <a:pt x="12" y="29"/>
                </a:lnTo>
                <a:lnTo>
                  <a:pt x="14" y="31"/>
                </a:lnTo>
                <a:lnTo>
                  <a:pt x="23" y="2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2" name=""/>
          <p:cNvSpPr/>
          <p:nvPr/>
        </p:nvSpPr>
        <p:spPr>
          <a:xfrm>
            <a:off x="1482840" y="5797440"/>
            <a:ext cx="15840" cy="446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3" name=""/>
          <p:cNvSpPr/>
          <p:nvPr/>
        </p:nvSpPr>
        <p:spPr>
          <a:xfrm>
            <a:off x="1482840" y="5840280"/>
            <a:ext cx="29880" cy="39960"/>
          </a:xfrm>
          <a:custGeom>
            <a:avLst/>
            <a:gdLst/>
            <a:ahLst/>
            <a:rect l="l" t="t" r="r" b="b"/>
            <a:pathLst>
              <a:path w="19" h="25">
                <a:moveTo>
                  <a:pt x="19" y="25"/>
                </a:moveTo>
                <a:lnTo>
                  <a:pt x="19" y="25"/>
                </a:lnTo>
                <a:lnTo>
                  <a:pt x="19" y="21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8"/>
                </a:lnTo>
                <a:lnTo>
                  <a:pt x="12" y="5"/>
                </a:lnTo>
                <a:lnTo>
                  <a:pt x="11" y="3"/>
                </a:lnTo>
                <a:lnTo>
                  <a:pt x="10" y="0"/>
                </a:lnTo>
                <a:lnTo>
                  <a:pt x="0" y="3"/>
                </a:lnTo>
                <a:lnTo>
                  <a:pt x="0" y="6"/>
                </a:lnTo>
                <a:lnTo>
                  <a:pt x="2" y="10"/>
                </a:lnTo>
                <a:lnTo>
                  <a:pt x="3" y="12"/>
                </a:lnTo>
                <a:lnTo>
                  <a:pt x="5" y="15"/>
                </a:lnTo>
                <a:lnTo>
                  <a:pt x="7" y="18"/>
                </a:lnTo>
                <a:lnTo>
                  <a:pt x="7" y="20"/>
                </a:lnTo>
                <a:lnTo>
                  <a:pt x="8" y="23"/>
                </a:lnTo>
                <a:lnTo>
                  <a:pt x="8" y="25"/>
                </a:lnTo>
                <a:lnTo>
                  <a:pt x="19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4" name=""/>
          <p:cNvSpPr/>
          <p:nvPr/>
        </p:nvSpPr>
        <p:spPr>
          <a:xfrm>
            <a:off x="1487520" y="588024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7"/>
                </a:moveTo>
                <a:lnTo>
                  <a:pt x="0" y="17"/>
                </a:lnTo>
                <a:lnTo>
                  <a:pt x="4" y="17"/>
                </a:lnTo>
                <a:lnTo>
                  <a:pt x="7" y="15"/>
                </a:lnTo>
                <a:lnTo>
                  <a:pt x="10" y="14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6" y="2"/>
                </a:lnTo>
                <a:lnTo>
                  <a:pt x="16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4" y="3"/>
                </a:lnTo>
                <a:lnTo>
                  <a:pt x="4" y="5"/>
                </a:lnTo>
                <a:lnTo>
                  <a:pt x="3" y="6"/>
                </a:lnTo>
                <a:lnTo>
                  <a:pt x="2" y="6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5" name=""/>
          <p:cNvSpPr/>
          <p:nvPr/>
        </p:nvSpPr>
        <p:spPr>
          <a:xfrm>
            <a:off x="1454040" y="5861160"/>
            <a:ext cx="33480" cy="46080"/>
          </a:xfrm>
          <a:custGeom>
            <a:avLst/>
            <a:gdLst/>
            <a:ahLst/>
            <a:rect l="l" t="t" r="r" b="b"/>
            <a:pathLst>
              <a:path w="21" h="29">
                <a:moveTo>
                  <a:pt x="10" y="3"/>
                </a:moveTo>
                <a:lnTo>
                  <a:pt x="1" y="5"/>
                </a:lnTo>
                <a:lnTo>
                  <a:pt x="2" y="10"/>
                </a:lnTo>
                <a:lnTo>
                  <a:pt x="5" y="17"/>
                </a:lnTo>
                <a:lnTo>
                  <a:pt x="7" y="19"/>
                </a:lnTo>
                <a:lnTo>
                  <a:pt x="7" y="21"/>
                </a:lnTo>
                <a:lnTo>
                  <a:pt x="9" y="23"/>
                </a:lnTo>
                <a:lnTo>
                  <a:pt x="10" y="25"/>
                </a:lnTo>
                <a:lnTo>
                  <a:pt x="13" y="27"/>
                </a:lnTo>
                <a:lnTo>
                  <a:pt x="15" y="28"/>
                </a:lnTo>
                <a:lnTo>
                  <a:pt x="18" y="29"/>
                </a:lnTo>
                <a:lnTo>
                  <a:pt x="21" y="29"/>
                </a:lnTo>
                <a:lnTo>
                  <a:pt x="21" y="18"/>
                </a:lnTo>
                <a:lnTo>
                  <a:pt x="20" y="18"/>
                </a:lnTo>
                <a:lnTo>
                  <a:pt x="19" y="18"/>
                </a:lnTo>
                <a:lnTo>
                  <a:pt x="18" y="17"/>
                </a:lnTo>
                <a:lnTo>
                  <a:pt x="17" y="16"/>
                </a:lnTo>
                <a:lnTo>
                  <a:pt x="16" y="15"/>
                </a:lnTo>
                <a:lnTo>
                  <a:pt x="15" y="15"/>
                </a:lnTo>
                <a:lnTo>
                  <a:pt x="15" y="13"/>
                </a:lnTo>
                <a:lnTo>
                  <a:pt x="12" y="6"/>
                </a:lnTo>
                <a:lnTo>
                  <a:pt x="9" y="0"/>
                </a:lnTo>
                <a:lnTo>
                  <a:pt x="0" y="1"/>
                </a:lnTo>
                <a:lnTo>
                  <a:pt x="1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6" name=""/>
          <p:cNvSpPr/>
          <p:nvPr/>
        </p:nvSpPr>
        <p:spPr>
          <a:xfrm>
            <a:off x="1441440" y="58658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0" y="19"/>
                </a:moveTo>
                <a:lnTo>
                  <a:pt x="0" y="19"/>
                </a:lnTo>
                <a:lnTo>
                  <a:pt x="4" y="19"/>
                </a:lnTo>
                <a:lnTo>
                  <a:pt x="8" y="18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4" y="14"/>
                </a:lnTo>
                <a:lnTo>
                  <a:pt x="16" y="11"/>
                </a:lnTo>
                <a:lnTo>
                  <a:pt x="17" y="9"/>
                </a:lnTo>
                <a:lnTo>
                  <a:pt x="18" y="5"/>
                </a:lnTo>
                <a:lnTo>
                  <a:pt x="19" y="2"/>
                </a:lnTo>
                <a:lnTo>
                  <a:pt x="9" y="0"/>
                </a:lnTo>
                <a:lnTo>
                  <a:pt x="8" y="3"/>
                </a:lnTo>
                <a:lnTo>
                  <a:pt x="8" y="6"/>
                </a:lnTo>
                <a:lnTo>
                  <a:pt x="7" y="7"/>
                </a:lnTo>
                <a:lnTo>
                  <a:pt x="6" y="9"/>
                </a:lnTo>
                <a:lnTo>
                  <a:pt x="6" y="8"/>
                </a:lnTo>
                <a:lnTo>
                  <a:pt x="5" y="9"/>
                </a:lnTo>
                <a:lnTo>
                  <a:pt x="3" y="9"/>
                </a:lnTo>
                <a:lnTo>
                  <a:pt x="0" y="9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7" name=""/>
          <p:cNvSpPr/>
          <p:nvPr/>
        </p:nvSpPr>
        <p:spPr>
          <a:xfrm>
            <a:off x="1403280" y="5859360"/>
            <a:ext cx="38160" cy="36720"/>
          </a:xfrm>
          <a:custGeom>
            <a:avLst/>
            <a:gdLst/>
            <a:ahLst/>
            <a:rect l="l" t="t" r="r" b="b"/>
            <a:pathLst>
              <a:path w="24" h="23">
                <a:moveTo>
                  <a:pt x="3" y="0"/>
                </a:moveTo>
                <a:lnTo>
                  <a:pt x="0" y="8"/>
                </a:lnTo>
                <a:lnTo>
                  <a:pt x="5" y="12"/>
                </a:lnTo>
                <a:lnTo>
                  <a:pt x="9" y="17"/>
                </a:lnTo>
                <a:lnTo>
                  <a:pt x="12" y="19"/>
                </a:lnTo>
                <a:lnTo>
                  <a:pt x="15" y="21"/>
                </a:lnTo>
                <a:lnTo>
                  <a:pt x="17" y="22"/>
                </a:lnTo>
                <a:lnTo>
                  <a:pt x="20" y="22"/>
                </a:lnTo>
                <a:lnTo>
                  <a:pt x="21" y="23"/>
                </a:lnTo>
                <a:lnTo>
                  <a:pt x="24" y="23"/>
                </a:lnTo>
                <a:lnTo>
                  <a:pt x="24" y="13"/>
                </a:lnTo>
                <a:lnTo>
                  <a:pt x="23" y="13"/>
                </a:lnTo>
                <a:lnTo>
                  <a:pt x="22" y="13"/>
                </a:lnTo>
                <a:lnTo>
                  <a:pt x="20" y="13"/>
                </a:lnTo>
                <a:lnTo>
                  <a:pt x="20" y="12"/>
                </a:lnTo>
                <a:lnTo>
                  <a:pt x="18" y="11"/>
                </a:lnTo>
                <a:lnTo>
                  <a:pt x="17" y="10"/>
                </a:lnTo>
                <a:lnTo>
                  <a:pt x="13" y="5"/>
                </a:lnTo>
                <a:lnTo>
                  <a:pt x="8" y="1"/>
                </a:lnTo>
                <a:lnTo>
                  <a:pt x="6" y="10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8" name=""/>
          <p:cNvSpPr/>
          <p:nvPr/>
        </p:nvSpPr>
        <p:spPr>
          <a:xfrm>
            <a:off x="1407960" y="585612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0" y="0"/>
                </a:lnTo>
                <a:lnTo>
                  <a:pt x="7" y="0"/>
                </a:lnTo>
                <a:lnTo>
                  <a:pt x="3" y="1"/>
                </a:lnTo>
                <a:lnTo>
                  <a:pt x="0" y="1"/>
                </a:lnTo>
                <a:lnTo>
                  <a:pt x="3" y="11"/>
                </a:lnTo>
                <a:lnTo>
                  <a:pt x="6" y="10"/>
                </a:lnTo>
                <a:lnTo>
                  <a:pt x="8" y="9"/>
                </a:lnTo>
                <a:lnTo>
                  <a:pt x="10" y="9"/>
                </a:lnTo>
                <a:lnTo>
                  <a:pt x="14" y="9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99" name=""/>
          <p:cNvSpPr/>
          <p:nvPr/>
        </p:nvSpPr>
        <p:spPr>
          <a:xfrm>
            <a:off x="1420920" y="533556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20" y="15"/>
                </a:moveTo>
                <a:lnTo>
                  <a:pt x="16" y="10"/>
                </a:lnTo>
                <a:lnTo>
                  <a:pt x="15" y="10"/>
                </a:lnTo>
                <a:lnTo>
                  <a:pt x="14" y="9"/>
                </a:lnTo>
                <a:lnTo>
                  <a:pt x="13" y="8"/>
                </a:lnTo>
                <a:lnTo>
                  <a:pt x="12" y="7"/>
                </a:lnTo>
                <a:lnTo>
                  <a:pt x="11" y="6"/>
                </a:lnTo>
                <a:lnTo>
                  <a:pt x="11" y="4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3" y="13"/>
                </a:lnTo>
                <a:lnTo>
                  <a:pt x="5" y="15"/>
                </a:lnTo>
                <a:lnTo>
                  <a:pt x="7" y="17"/>
                </a:lnTo>
                <a:lnTo>
                  <a:pt x="9" y="19"/>
                </a:lnTo>
                <a:lnTo>
                  <a:pt x="13" y="20"/>
                </a:lnTo>
                <a:lnTo>
                  <a:pt x="9" y="15"/>
                </a:lnTo>
                <a:lnTo>
                  <a:pt x="20" y="1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0" name=""/>
          <p:cNvSpPr/>
          <p:nvPr/>
        </p:nvSpPr>
        <p:spPr>
          <a:xfrm>
            <a:off x="1434960" y="5359320"/>
            <a:ext cx="19080" cy="25560"/>
          </a:xfrm>
          <a:custGeom>
            <a:avLst/>
            <a:gdLst/>
            <a:ahLst/>
            <a:rect l="l" t="t" r="r" b="b"/>
            <a:pathLst>
              <a:path w="12" h="16">
                <a:moveTo>
                  <a:pt x="12" y="5"/>
                </a:moveTo>
                <a:lnTo>
                  <a:pt x="12" y="5"/>
                </a:lnTo>
                <a:lnTo>
                  <a:pt x="11" y="5"/>
                </a:lnTo>
                <a:lnTo>
                  <a:pt x="10" y="5"/>
                </a:lnTo>
                <a:lnTo>
                  <a:pt x="11" y="5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0" y="8"/>
                </a:lnTo>
                <a:lnTo>
                  <a:pt x="2" y="10"/>
                </a:lnTo>
                <a:lnTo>
                  <a:pt x="3" y="13"/>
                </a:lnTo>
                <a:lnTo>
                  <a:pt x="6" y="15"/>
                </a:lnTo>
                <a:lnTo>
                  <a:pt x="9" y="16"/>
                </a:lnTo>
                <a:lnTo>
                  <a:pt x="12" y="16"/>
                </a:lnTo>
                <a:lnTo>
                  <a:pt x="12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1" name=""/>
          <p:cNvSpPr/>
          <p:nvPr/>
        </p:nvSpPr>
        <p:spPr>
          <a:xfrm>
            <a:off x="1454040" y="5351400"/>
            <a:ext cx="25560" cy="33480"/>
          </a:xfrm>
          <a:custGeom>
            <a:avLst/>
            <a:gdLst/>
            <a:ahLst/>
            <a:rect l="l" t="t" r="r" b="b"/>
            <a:pathLst>
              <a:path w="16" h="21">
                <a:moveTo>
                  <a:pt x="5" y="0"/>
                </a:move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4" y="7"/>
                </a:lnTo>
                <a:lnTo>
                  <a:pt x="4" y="8"/>
                </a:lnTo>
                <a:lnTo>
                  <a:pt x="4" y="9"/>
                </a:lnTo>
                <a:lnTo>
                  <a:pt x="3" y="9"/>
                </a:lnTo>
                <a:lnTo>
                  <a:pt x="2" y="10"/>
                </a:lnTo>
                <a:lnTo>
                  <a:pt x="1" y="10"/>
                </a:lnTo>
                <a:lnTo>
                  <a:pt x="0" y="10"/>
                </a:lnTo>
                <a:lnTo>
                  <a:pt x="0" y="21"/>
                </a:lnTo>
                <a:lnTo>
                  <a:pt x="3" y="21"/>
                </a:lnTo>
                <a:lnTo>
                  <a:pt x="4" y="20"/>
                </a:lnTo>
                <a:lnTo>
                  <a:pt x="7" y="20"/>
                </a:lnTo>
                <a:lnTo>
                  <a:pt x="8" y="18"/>
                </a:lnTo>
                <a:lnTo>
                  <a:pt x="10" y="17"/>
                </a:lnTo>
                <a:lnTo>
                  <a:pt x="11" y="15"/>
                </a:lnTo>
                <a:lnTo>
                  <a:pt x="12" y="14"/>
                </a:lnTo>
                <a:lnTo>
                  <a:pt x="13" y="12"/>
                </a:lnTo>
                <a:lnTo>
                  <a:pt x="14" y="9"/>
                </a:lnTo>
                <a:lnTo>
                  <a:pt x="15" y="6"/>
                </a:lnTo>
                <a:lnTo>
                  <a:pt x="16" y="2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2" name=""/>
          <p:cNvSpPr/>
          <p:nvPr/>
        </p:nvSpPr>
        <p:spPr>
          <a:xfrm>
            <a:off x="1449360" y="53276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0"/>
                </a:lnTo>
                <a:lnTo>
                  <a:pt x="5" y="10"/>
                </a:lnTo>
                <a:lnTo>
                  <a:pt x="7" y="11"/>
                </a:lnTo>
                <a:lnTo>
                  <a:pt x="7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19" y="15"/>
                </a:lnTo>
                <a:lnTo>
                  <a:pt x="19" y="13"/>
                </a:lnTo>
                <a:lnTo>
                  <a:pt x="18" y="11"/>
                </a:lnTo>
                <a:lnTo>
                  <a:pt x="18" y="9"/>
                </a:lnTo>
                <a:lnTo>
                  <a:pt x="16" y="8"/>
                </a:lnTo>
                <a:lnTo>
                  <a:pt x="14" y="5"/>
                </a:lnTo>
                <a:lnTo>
                  <a:pt x="12" y="3"/>
                </a:lnTo>
                <a:lnTo>
                  <a:pt x="9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3" name=""/>
          <p:cNvSpPr/>
          <p:nvPr/>
        </p:nvSpPr>
        <p:spPr>
          <a:xfrm>
            <a:off x="1422360" y="5327640"/>
            <a:ext cx="27000" cy="17640"/>
          </a:xfrm>
          <a:custGeom>
            <a:avLst/>
            <a:gdLst/>
            <a:ahLst/>
            <a:rect l="l" t="t" r="r" b="b"/>
            <a:pathLst>
              <a:path w="17" h="11">
                <a:moveTo>
                  <a:pt x="0" y="9"/>
                </a:moveTo>
                <a:lnTo>
                  <a:pt x="3" y="10"/>
                </a:lnTo>
                <a:lnTo>
                  <a:pt x="5" y="11"/>
                </a:lnTo>
                <a:lnTo>
                  <a:pt x="8" y="11"/>
                </a:lnTo>
                <a:lnTo>
                  <a:pt x="11" y="11"/>
                </a:lnTo>
                <a:lnTo>
                  <a:pt x="14" y="10"/>
                </a:lnTo>
                <a:lnTo>
                  <a:pt x="17" y="9"/>
                </a:lnTo>
                <a:lnTo>
                  <a:pt x="17" y="0"/>
                </a:lnTo>
                <a:lnTo>
                  <a:pt x="12" y="1"/>
                </a:lnTo>
                <a:lnTo>
                  <a:pt x="8" y="2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4" name=""/>
          <p:cNvSpPr/>
          <p:nvPr/>
        </p:nvSpPr>
        <p:spPr>
          <a:xfrm>
            <a:off x="1427040" y="5281560"/>
            <a:ext cx="25560" cy="17640"/>
          </a:xfrm>
          <a:custGeom>
            <a:avLst/>
            <a:gdLst/>
            <a:ahLst/>
            <a:rect l="l" t="t" r="r" b="b"/>
            <a:pathLst>
              <a:path w="16" h="11">
                <a:moveTo>
                  <a:pt x="16" y="11"/>
                </a:moveTo>
                <a:lnTo>
                  <a:pt x="16" y="11"/>
                </a:lnTo>
                <a:lnTo>
                  <a:pt x="12" y="5"/>
                </a:lnTo>
                <a:lnTo>
                  <a:pt x="10" y="0"/>
                </a:lnTo>
                <a:lnTo>
                  <a:pt x="0" y="4"/>
                </a:lnTo>
                <a:lnTo>
                  <a:pt x="4" y="10"/>
                </a:lnTo>
                <a:lnTo>
                  <a:pt x="5" y="11"/>
                </a:lnTo>
                <a:lnTo>
                  <a:pt x="16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5" name=""/>
          <p:cNvSpPr/>
          <p:nvPr/>
        </p:nvSpPr>
        <p:spPr>
          <a:xfrm>
            <a:off x="1420920" y="529740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14"/>
                </a:moveTo>
                <a:lnTo>
                  <a:pt x="0" y="14"/>
                </a:lnTo>
                <a:lnTo>
                  <a:pt x="2" y="14"/>
                </a:lnTo>
                <a:lnTo>
                  <a:pt x="5" y="13"/>
                </a:lnTo>
                <a:lnTo>
                  <a:pt x="8" y="12"/>
                </a:lnTo>
                <a:lnTo>
                  <a:pt x="11" y="11"/>
                </a:lnTo>
                <a:lnTo>
                  <a:pt x="14" y="9"/>
                </a:lnTo>
                <a:lnTo>
                  <a:pt x="16" y="7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0" y="0"/>
                </a:lnTo>
                <a:lnTo>
                  <a:pt x="9" y="0"/>
                </a:lnTo>
                <a:lnTo>
                  <a:pt x="8" y="0"/>
                </a:lnTo>
                <a:lnTo>
                  <a:pt x="6" y="1"/>
                </a:lnTo>
                <a:lnTo>
                  <a:pt x="4" y="2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6" name=""/>
          <p:cNvSpPr/>
          <p:nvPr/>
        </p:nvSpPr>
        <p:spPr>
          <a:xfrm>
            <a:off x="1395360" y="5295960"/>
            <a:ext cx="25560" cy="23760"/>
          </a:xfrm>
          <a:custGeom>
            <a:avLst/>
            <a:gdLst/>
            <a:ahLst/>
            <a:rect l="l" t="t" r="r" b="b"/>
            <a:pathLst>
              <a:path w="16" h="1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3" y="7"/>
                </a:lnTo>
                <a:lnTo>
                  <a:pt x="4" y="9"/>
                </a:lnTo>
                <a:lnTo>
                  <a:pt x="6" y="11"/>
                </a:lnTo>
                <a:lnTo>
                  <a:pt x="9" y="13"/>
                </a:lnTo>
                <a:lnTo>
                  <a:pt x="12" y="15"/>
                </a:lnTo>
                <a:lnTo>
                  <a:pt x="16" y="15"/>
                </a:lnTo>
                <a:lnTo>
                  <a:pt x="16" y="5"/>
                </a:lnTo>
                <a:lnTo>
                  <a:pt x="14" y="5"/>
                </a:lnTo>
                <a:lnTo>
                  <a:pt x="13" y="4"/>
                </a:lnTo>
                <a:lnTo>
                  <a:pt x="12" y="3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7" name=""/>
          <p:cNvSpPr/>
          <p:nvPr/>
        </p:nvSpPr>
        <p:spPr>
          <a:xfrm>
            <a:off x="1395360" y="5278320"/>
            <a:ext cx="42840" cy="17640"/>
          </a:xfrm>
          <a:custGeom>
            <a:avLst/>
            <a:gdLst/>
            <a:ahLst/>
            <a:rect l="l" t="t" r="r" b="b"/>
            <a:pathLst>
              <a:path w="27" h="11">
                <a:moveTo>
                  <a:pt x="22" y="0"/>
                </a:moveTo>
                <a:lnTo>
                  <a:pt x="20" y="0"/>
                </a:lnTo>
                <a:lnTo>
                  <a:pt x="13" y="0"/>
                </a:lnTo>
                <a:lnTo>
                  <a:pt x="11" y="0"/>
                </a:lnTo>
                <a:lnTo>
                  <a:pt x="9" y="1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lnTo>
                  <a:pt x="1" y="6"/>
                </a:lnTo>
                <a:lnTo>
                  <a:pt x="0" y="9"/>
                </a:lnTo>
                <a:lnTo>
                  <a:pt x="0" y="11"/>
                </a:lnTo>
                <a:lnTo>
                  <a:pt x="10" y="11"/>
                </a:lnTo>
                <a:lnTo>
                  <a:pt x="11" y="11"/>
                </a:lnTo>
                <a:lnTo>
                  <a:pt x="12" y="11"/>
                </a:lnTo>
                <a:lnTo>
                  <a:pt x="13" y="10"/>
                </a:lnTo>
                <a:lnTo>
                  <a:pt x="14" y="10"/>
                </a:lnTo>
                <a:lnTo>
                  <a:pt x="21" y="10"/>
                </a:lnTo>
                <a:lnTo>
                  <a:pt x="27" y="9"/>
                </a:lnTo>
                <a:lnTo>
                  <a:pt x="2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8" name=""/>
          <p:cNvSpPr/>
          <p:nvPr/>
        </p:nvSpPr>
        <p:spPr>
          <a:xfrm>
            <a:off x="1405080" y="540864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8"/>
                </a:lnTo>
                <a:lnTo>
                  <a:pt x="4" y="10"/>
                </a:lnTo>
                <a:lnTo>
                  <a:pt x="6" y="11"/>
                </a:lnTo>
                <a:lnTo>
                  <a:pt x="8" y="13"/>
                </a:lnTo>
                <a:lnTo>
                  <a:pt x="11" y="14"/>
                </a:lnTo>
                <a:lnTo>
                  <a:pt x="11" y="3"/>
                </a:lnTo>
                <a:lnTo>
                  <a:pt x="12" y="3"/>
                </a:lnTo>
                <a:lnTo>
                  <a:pt x="11" y="3"/>
                </a:lnTo>
                <a:lnTo>
                  <a:pt x="10" y="0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09" name=""/>
          <p:cNvSpPr/>
          <p:nvPr/>
        </p:nvSpPr>
        <p:spPr>
          <a:xfrm>
            <a:off x="1405080" y="538632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11" y="0"/>
                </a:moveTo>
                <a:lnTo>
                  <a:pt x="11" y="0"/>
                </a:lnTo>
                <a:lnTo>
                  <a:pt x="8" y="0"/>
                </a:lnTo>
                <a:lnTo>
                  <a:pt x="7" y="1"/>
                </a:lnTo>
                <a:lnTo>
                  <a:pt x="5" y="3"/>
                </a:lnTo>
                <a:lnTo>
                  <a:pt x="4" y="5"/>
                </a:lnTo>
                <a:lnTo>
                  <a:pt x="2" y="6"/>
                </a:lnTo>
                <a:lnTo>
                  <a:pt x="1" y="8"/>
                </a:lnTo>
                <a:lnTo>
                  <a:pt x="0" y="10"/>
                </a:lnTo>
                <a:lnTo>
                  <a:pt x="0" y="14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1" y="11"/>
                </a:lnTo>
                <a:lnTo>
                  <a:pt x="12" y="10"/>
                </a:lnTo>
                <a:lnTo>
                  <a:pt x="13" y="10"/>
                </a:lnTo>
                <a:lnTo>
                  <a:pt x="1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0" name=""/>
          <p:cNvSpPr/>
          <p:nvPr/>
        </p:nvSpPr>
        <p:spPr>
          <a:xfrm>
            <a:off x="1422360" y="5386320"/>
            <a:ext cx="2052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13" y="16"/>
                </a:moveTo>
                <a:lnTo>
                  <a:pt x="13" y="16"/>
                </a:lnTo>
                <a:lnTo>
                  <a:pt x="13" y="13"/>
                </a:lnTo>
                <a:lnTo>
                  <a:pt x="13" y="11"/>
                </a:lnTo>
                <a:lnTo>
                  <a:pt x="13" y="9"/>
                </a:lnTo>
                <a:lnTo>
                  <a:pt x="12" y="5"/>
                </a:lnTo>
                <a:lnTo>
                  <a:pt x="9" y="3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1" y="14"/>
                </a:lnTo>
                <a:lnTo>
                  <a:pt x="1" y="16"/>
                </a:lnTo>
                <a:lnTo>
                  <a:pt x="13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1" name=""/>
          <p:cNvSpPr/>
          <p:nvPr/>
        </p:nvSpPr>
        <p:spPr>
          <a:xfrm>
            <a:off x="1422360" y="541188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0" y="12"/>
                </a:moveTo>
                <a:lnTo>
                  <a:pt x="2" y="12"/>
                </a:lnTo>
                <a:lnTo>
                  <a:pt x="5" y="11"/>
                </a:lnTo>
                <a:lnTo>
                  <a:pt x="7" y="9"/>
                </a:lnTo>
                <a:lnTo>
                  <a:pt x="8" y="8"/>
                </a:lnTo>
                <a:lnTo>
                  <a:pt x="10" y="7"/>
                </a:lnTo>
                <a:lnTo>
                  <a:pt x="12" y="4"/>
                </a:lnTo>
                <a:lnTo>
                  <a:pt x="13" y="2"/>
                </a:lnTo>
                <a:lnTo>
                  <a:pt x="13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2" name=""/>
          <p:cNvSpPr/>
          <p:nvPr/>
        </p:nvSpPr>
        <p:spPr>
          <a:xfrm>
            <a:off x="1463760" y="538308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10" y="11"/>
                </a:moveTo>
                <a:lnTo>
                  <a:pt x="5" y="18"/>
                </a:lnTo>
                <a:lnTo>
                  <a:pt x="9" y="16"/>
                </a:lnTo>
                <a:lnTo>
                  <a:pt x="11" y="14"/>
                </a:lnTo>
                <a:lnTo>
                  <a:pt x="12" y="13"/>
                </a:lnTo>
                <a:lnTo>
                  <a:pt x="12" y="11"/>
                </a:lnTo>
                <a:lnTo>
                  <a:pt x="13" y="7"/>
                </a:lnTo>
                <a:lnTo>
                  <a:pt x="15" y="5"/>
                </a:lnTo>
                <a:lnTo>
                  <a:pt x="5" y="0"/>
                </a:lnTo>
                <a:lnTo>
                  <a:pt x="4" y="4"/>
                </a:lnTo>
                <a:lnTo>
                  <a:pt x="2" y="7"/>
                </a:lnTo>
                <a:lnTo>
                  <a:pt x="2" y="8"/>
                </a:lnTo>
                <a:lnTo>
                  <a:pt x="2" y="9"/>
                </a:lnTo>
                <a:lnTo>
                  <a:pt x="2" y="8"/>
                </a:lnTo>
                <a:lnTo>
                  <a:pt x="5" y="7"/>
                </a:lnTo>
                <a:lnTo>
                  <a:pt x="0" y="14"/>
                </a:lnTo>
                <a:lnTo>
                  <a:pt x="1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3" name=""/>
          <p:cNvSpPr/>
          <p:nvPr/>
        </p:nvSpPr>
        <p:spPr>
          <a:xfrm>
            <a:off x="1463760" y="540072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15" y="3"/>
                </a:moveTo>
                <a:lnTo>
                  <a:pt x="15" y="3"/>
                </a:lnTo>
                <a:lnTo>
                  <a:pt x="14" y="3"/>
                </a:lnTo>
                <a:lnTo>
                  <a:pt x="13" y="2"/>
                </a:lnTo>
                <a:lnTo>
                  <a:pt x="12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9" y="0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5" y="10"/>
                </a:lnTo>
                <a:lnTo>
                  <a:pt x="7" y="11"/>
                </a:lnTo>
                <a:lnTo>
                  <a:pt x="8" y="12"/>
                </a:lnTo>
                <a:lnTo>
                  <a:pt x="11" y="12"/>
                </a:lnTo>
                <a:lnTo>
                  <a:pt x="12" y="13"/>
                </a:lnTo>
                <a:lnTo>
                  <a:pt x="15" y="13"/>
                </a:lnTo>
                <a:lnTo>
                  <a:pt x="15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4" name=""/>
          <p:cNvSpPr/>
          <p:nvPr/>
        </p:nvSpPr>
        <p:spPr>
          <a:xfrm>
            <a:off x="1481040" y="5383080"/>
            <a:ext cx="20880" cy="38160"/>
          </a:xfrm>
          <a:custGeom>
            <a:avLst/>
            <a:gdLst/>
            <a:ahLst/>
            <a:rect l="l" t="t" r="r" b="b"/>
            <a:pathLst>
              <a:path w="13" h="24">
                <a:moveTo>
                  <a:pt x="0" y="4"/>
                </a:moveTo>
                <a:lnTo>
                  <a:pt x="1" y="7"/>
                </a:lnTo>
                <a:lnTo>
                  <a:pt x="2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2" y="16"/>
                </a:lnTo>
                <a:lnTo>
                  <a:pt x="3" y="15"/>
                </a:lnTo>
                <a:lnTo>
                  <a:pt x="4" y="14"/>
                </a:lnTo>
                <a:lnTo>
                  <a:pt x="4" y="24"/>
                </a:lnTo>
                <a:lnTo>
                  <a:pt x="7" y="24"/>
                </a:lnTo>
                <a:lnTo>
                  <a:pt x="9" y="22"/>
                </a:lnTo>
                <a:lnTo>
                  <a:pt x="11" y="20"/>
                </a:lnTo>
                <a:lnTo>
                  <a:pt x="13" y="18"/>
                </a:lnTo>
                <a:lnTo>
                  <a:pt x="13" y="16"/>
                </a:lnTo>
                <a:lnTo>
                  <a:pt x="13" y="14"/>
                </a:lnTo>
                <a:lnTo>
                  <a:pt x="13" y="11"/>
                </a:lnTo>
                <a:lnTo>
                  <a:pt x="12" y="9"/>
                </a:lnTo>
                <a:lnTo>
                  <a:pt x="10" y="3"/>
                </a:lnTo>
                <a:lnTo>
                  <a:pt x="8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5" name=""/>
          <p:cNvSpPr/>
          <p:nvPr/>
        </p:nvSpPr>
        <p:spPr>
          <a:xfrm>
            <a:off x="1479600" y="5378400"/>
            <a:ext cx="792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6" name=""/>
          <p:cNvSpPr/>
          <p:nvPr/>
        </p:nvSpPr>
        <p:spPr>
          <a:xfrm>
            <a:off x="1498680" y="564192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17" y="14"/>
                </a:moveTo>
                <a:lnTo>
                  <a:pt x="18" y="6"/>
                </a:lnTo>
                <a:lnTo>
                  <a:pt x="14" y="3"/>
                </a:lnTo>
                <a:lnTo>
                  <a:pt x="11" y="2"/>
                </a:lnTo>
                <a:lnTo>
                  <a:pt x="8" y="1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4" y="10"/>
                </a:lnTo>
                <a:lnTo>
                  <a:pt x="4" y="10"/>
                </a:lnTo>
                <a:lnTo>
                  <a:pt x="5" y="10"/>
                </a:lnTo>
                <a:lnTo>
                  <a:pt x="8" y="12"/>
                </a:lnTo>
                <a:lnTo>
                  <a:pt x="11" y="13"/>
                </a:lnTo>
                <a:lnTo>
                  <a:pt x="12" y="5"/>
                </a:lnTo>
                <a:lnTo>
                  <a:pt x="17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7" name=""/>
          <p:cNvSpPr/>
          <p:nvPr/>
        </p:nvSpPr>
        <p:spPr>
          <a:xfrm>
            <a:off x="1486080" y="5649840"/>
            <a:ext cx="37800" cy="17640"/>
          </a:xfrm>
          <a:custGeom>
            <a:avLst/>
            <a:gdLst/>
            <a:ahLst/>
            <a:rect l="l" t="t" r="r" b="b"/>
            <a:pathLst>
              <a:path w="24" h="11">
                <a:moveTo>
                  <a:pt x="0" y="9"/>
                </a:moveTo>
                <a:lnTo>
                  <a:pt x="0" y="9"/>
                </a:lnTo>
                <a:lnTo>
                  <a:pt x="3" y="10"/>
                </a:lnTo>
                <a:lnTo>
                  <a:pt x="9" y="11"/>
                </a:lnTo>
                <a:lnTo>
                  <a:pt x="13" y="11"/>
                </a:lnTo>
                <a:lnTo>
                  <a:pt x="16" y="11"/>
                </a:lnTo>
                <a:lnTo>
                  <a:pt x="21" y="10"/>
                </a:lnTo>
                <a:lnTo>
                  <a:pt x="24" y="9"/>
                </a:lnTo>
                <a:lnTo>
                  <a:pt x="21" y="0"/>
                </a:lnTo>
                <a:lnTo>
                  <a:pt x="18" y="0"/>
                </a:lnTo>
                <a:lnTo>
                  <a:pt x="16" y="1"/>
                </a:lnTo>
                <a:lnTo>
                  <a:pt x="13" y="1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8" name=""/>
          <p:cNvSpPr/>
          <p:nvPr/>
        </p:nvSpPr>
        <p:spPr>
          <a:xfrm>
            <a:off x="1460520" y="564984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9" y="14"/>
                </a:lnTo>
                <a:lnTo>
                  <a:pt x="11" y="13"/>
                </a:lnTo>
                <a:lnTo>
                  <a:pt x="12" y="11"/>
                </a:lnTo>
                <a:lnTo>
                  <a:pt x="13" y="10"/>
                </a:lnTo>
                <a:lnTo>
                  <a:pt x="14" y="10"/>
                </a:lnTo>
                <a:lnTo>
                  <a:pt x="15" y="10"/>
                </a:lnTo>
                <a:lnTo>
                  <a:pt x="16" y="10"/>
                </a:lnTo>
                <a:lnTo>
                  <a:pt x="16" y="0"/>
                </a:lnTo>
                <a:lnTo>
                  <a:pt x="13" y="0"/>
                </a:lnTo>
                <a:lnTo>
                  <a:pt x="11" y="0"/>
                </a:lnTo>
                <a:lnTo>
                  <a:pt x="8" y="1"/>
                </a:lnTo>
                <a:lnTo>
                  <a:pt x="6" y="2"/>
                </a:lnTo>
                <a:lnTo>
                  <a:pt x="4" y="4"/>
                </a:lnTo>
                <a:lnTo>
                  <a:pt x="1" y="7"/>
                </a:lnTo>
                <a:lnTo>
                  <a:pt x="11" y="11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19" name=""/>
          <p:cNvSpPr/>
          <p:nvPr/>
        </p:nvSpPr>
        <p:spPr>
          <a:xfrm>
            <a:off x="1460520" y="5641920"/>
            <a:ext cx="38160" cy="25560"/>
          </a:xfrm>
          <a:custGeom>
            <a:avLst/>
            <a:gdLst/>
            <a:ahLst/>
            <a:rect l="l" t="t" r="r" b="b"/>
            <a:pathLst>
              <a:path w="24" h="16">
                <a:moveTo>
                  <a:pt x="24" y="0"/>
                </a:moveTo>
                <a:lnTo>
                  <a:pt x="20" y="0"/>
                </a:lnTo>
                <a:lnTo>
                  <a:pt x="17" y="1"/>
                </a:lnTo>
                <a:lnTo>
                  <a:pt x="13" y="1"/>
                </a:lnTo>
                <a:lnTo>
                  <a:pt x="9" y="2"/>
                </a:lnTo>
                <a:lnTo>
                  <a:pt x="7" y="4"/>
                </a:lnTo>
                <a:lnTo>
                  <a:pt x="3" y="7"/>
                </a:lnTo>
                <a:lnTo>
                  <a:pt x="2" y="9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10" y="16"/>
                </a:lnTo>
                <a:lnTo>
                  <a:pt x="10" y="16"/>
                </a:lnTo>
                <a:lnTo>
                  <a:pt x="10" y="15"/>
                </a:lnTo>
                <a:lnTo>
                  <a:pt x="11" y="15"/>
                </a:lnTo>
                <a:lnTo>
                  <a:pt x="11" y="14"/>
                </a:lnTo>
                <a:lnTo>
                  <a:pt x="12" y="13"/>
                </a:lnTo>
                <a:lnTo>
                  <a:pt x="14" y="12"/>
                </a:lnTo>
                <a:lnTo>
                  <a:pt x="15" y="11"/>
                </a:lnTo>
                <a:lnTo>
                  <a:pt x="18" y="10"/>
                </a:lnTo>
                <a:lnTo>
                  <a:pt x="21" y="10"/>
                </a:lnTo>
                <a:lnTo>
                  <a:pt x="24" y="10"/>
                </a:lnTo>
                <a:lnTo>
                  <a:pt x="2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0" name=""/>
          <p:cNvSpPr/>
          <p:nvPr/>
        </p:nvSpPr>
        <p:spPr>
          <a:xfrm>
            <a:off x="1427040" y="5726160"/>
            <a:ext cx="19080" cy="23760"/>
          </a:xfrm>
          <a:custGeom>
            <a:avLst/>
            <a:gdLst/>
            <a:ahLst/>
            <a:rect l="l" t="t" r="r" b="b"/>
            <a:pathLst>
              <a:path w="12" h="15">
                <a:moveTo>
                  <a:pt x="1" y="0"/>
                </a:moveTo>
                <a:lnTo>
                  <a:pt x="1" y="1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1" y="12"/>
                </a:lnTo>
                <a:lnTo>
                  <a:pt x="7" y="15"/>
                </a:lnTo>
                <a:lnTo>
                  <a:pt x="7" y="4"/>
                </a:lnTo>
                <a:lnTo>
                  <a:pt x="10" y="6"/>
                </a:lnTo>
                <a:lnTo>
                  <a:pt x="11" y="8"/>
                </a:lnTo>
                <a:lnTo>
                  <a:pt x="11" y="7"/>
                </a:lnTo>
                <a:lnTo>
                  <a:pt x="12" y="4"/>
                </a:lnTo>
                <a:lnTo>
                  <a:pt x="12" y="1"/>
                </a:lnTo>
                <a:lnTo>
                  <a:pt x="12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1" name=""/>
          <p:cNvSpPr/>
          <p:nvPr/>
        </p:nvSpPr>
        <p:spPr>
          <a:xfrm>
            <a:off x="1430280" y="5691240"/>
            <a:ext cx="23760" cy="38160"/>
          </a:xfrm>
          <a:custGeom>
            <a:avLst/>
            <a:gdLst/>
            <a:ahLst/>
            <a:rect l="l" t="t" r="r" b="b"/>
            <a:pathLst>
              <a:path w="15" h="24">
                <a:moveTo>
                  <a:pt x="13" y="0"/>
                </a:moveTo>
                <a:lnTo>
                  <a:pt x="5" y="4"/>
                </a:lnTo>
                <a:lnTo>
                  <a:pt x="5" y="6"/>
                </a:lnTo>
                <a:lnTo>
                  <a:pt x="5" y="8"/>
                </a:lnTo>
                <a:lnTo>
                  <a:pt x="4" y="9"/>
                </a:lnTo>
                <a:lnTo>
                  <a:pt x="3" y="12"/>
                </a:lnTo>
                <a:lnTo>
                  <a:pt x="2" y="16"/>
                </a:lnTo>
                <a:lnTo>
                  <a:pt x="0" y="22"/>
                </a:lnTo>
                <a:lnTo>
                  <a:pt x="10" y="24"/>
                </a:lnTo>
                <a:lnTo>
                  <a:pt x="12" y="20"/>
                </a:lnTo>
                <a:lnTo>
                  <a:pt x="13" y="15"/>
                </a:lnTo>
                <a:lnTo>
                  <a:pt x="14" y="13"/>
                </a:lnTo>
                <a:lnTo>
                  <a:pt x="14" y="9"/>
                </a:lnTo>
                <a:lnTo>
                  <a:pt x="15" y="7"/>
                </a:lnTo>
                <a:lnTo>
                  <a:pt x="15" y="4"/>
                </a:lnTo>
                <a:lnTo>
                  <a:pt x="7" y="8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2" name=""/>
          <p:cNvSpPr/>
          <p:nvPr/>
        </p:nvSpPr>
        <p:spPr>
          <a:xfrm>
            <a:off x="1442880" y="5691240"/>
            <a:ext cx="43200" cy="57240"/>
          </a:xfrm>
          <a:custGeom>
            <a:avLst/>
            <a:gdLst/>
            <a:ahLst/>
            <a:rect l="l" t="t" r="r" b="b"/>
            <a:pathLst>
              <a:path w="27" h="36">
                <a:moveTo>
                  <a:pt x="27" y="33"/>
                </a:moveTo>
                <a:lnTo>
                  <a:pt x="26" y="28"/>
                </a:lnTo>
                <a:lnTo>
                  <a:pt x="24" y="23"/>
                </a:lnTo>
                <a:lnTo>
                  <a:pt x="22" y="19"/>
                </a:lnTo>
                <a:lnTo>
                  <a:pt x="20" y="15"/>
                </a:lnTo>
                <a:lnTo>
                  <a:pt x="17" y="11"/>
                </a:lnTo>
                <a:lnTo>
                  <a:pt x="15" y="7"/>
                </a:lnTo>
                <a:lnTo>
                  <a:pt x="12" y="5"/>
                </a:lnTo>
                <a:lnTo>
                  <a:pt x="9" y="2"/>
                </a:lnTo>
                <a:lnTo>
                  <a:pt x="8" y="1"/>
                </a:lnTo>
                <a:lnTo>
                  <a:pt x="5" y="0"/>
                </a:lnTo>
                <a:lnTo>
                  <a:pt x="0" y="8"/>
                </a:lnTo>
                <a:lnTo>
                  <a:pt x="2" y="9"/>
                </a:lnTo>
                <a:lnTo>
                  <a:pt x="3" y="11"/>
                </a:lnTo>
                <a:lnTo>
                  <a:pt x="5" y="12"/>
                </a:lnTo>
                <a:lnTo>
                  <a:pt x="6" y="13"/>
                </a:lnTo>
                <a:lnTo>
                  <a:pt x="9" y="16"/>
                </a:lnTo>
                <a:lnTo>
                  <a:pt x="11" y="19"/>
                </a:lnTo>
                <a:lnTo>
                  <a:pt x="12" y="23"/>
                </a:lnTo>
                <a:lnTo>
                  <a:pt x="14" y="27"/>
                </a:lnTo>
                <a:lnTo>
                  <a:pt x="15" y="31"/>
                </a:lnTo>
                <a:lnTo>
                  <a:pt x="17" y="36"/>
                </a:lnTo>
                <a:lnTo>
                  <a:pt x="27" y="3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3" name=""/>
          <p:cNvSpPr/>
          <p:nvPr/>
        </p:nvSpPr>
        <p:spPr>
          <a:xfrm>
            <a:off x="1468440" y="5738760"/>
            <a:ext cx="7920" cy="144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4" name=""/>
          <p:cNvSpPr/>
          <p:nvPr/>
        </p:nvSpPr>
        <p:spPr>
          <a:xfrm>
            <a:off x="1438200" y="5732640"/>
            <a:ext cx="31680" cy="20520"/>
          </a:xfrm>
          <a:custGeom>
            <a:avLst/>
            <a:gdLst/>
            <a:ahLst/>
            <a:rect l="l" t="t" r="r" b="b"/>
            <a:pathLst>
              <a:path w="20" h="13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12"/>
                </a:lnTo>
                <a:lnTo>
                  <a:pt x="17" y="13"/>
                </a:lnTo>
                <a:lnTo>
                  <a:pt x="20" y="3"/>
                </a:lnTo>
                <a:lnTo>
                  <a:pt x="14" y="2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5" name=""/>
          <p:cNvSpPr/>
          <p:nvPr/>
        </p:nvSpPr>
        <p:spPr>
          <a:xfrm>
            <a:off x="1387440" y="578016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3" y="8"/>
                </a:lnTo>
                <a:lnTo>
                  <a:pt x="5" y="8"/>
                </a:lnTo>
                <a:lnTo>
                  <a:pt x="7" y="10"/>
                </a:lnTo>
                <a:lnTo>
                  <a:pt x="9" y="11"/>
                </a:lnTo>
                <a:lnTo>
                  <a:pt x="12" y="12"/>
                </a:lnTo>
                <a:lnTo>
                  <a:pt x="14" y="12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6" name=""/>
          <p:cNvSpPr/>
          <p:nvPr/>
        </p:nvSpPr>
        <p:spPr>
          <a:xfrm>
            <a:off x="1387440" y="576252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3" y="0"/>
                </a:moveTo>
                <a:lnTo>
                  <a:pt x="13" y="0"/>
                </a:lnTo>
                <a:lnTo>
                  <a:pt x="10" y="0"/>
                </a:lnTo>
                <a:lnTo>
                  <a:pt x="9" y="1"/>
                </a:lnTo>
                <a:lnTo>
                  <a:pt x="7" y="2"/>
                </a:lnTo>
                <a:lnTo>
                  <a:pt x="5" y="3"/>
                </a:lnTo>
                <a:lnTo>
                  <a:pt x="2" y="5"/>
                </a:lnTo>
                <a:lnTo>
                  <a:pt x="2" y="7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lnTo>
                  <a:pt x="12" y="11"/>
                </a:lnTo>
                <a:lnTo>
                  <a:pt x="13" y="10"/>
                </a:lnTo>
                <a:lnTo>
                  <a:pt x="14" y="10"/>
                </a:lnTo>
                <a:lnTo>
                  <a:pt x="13" y="1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7" name=""/>
          <p:cNvSpPr/>
          <p:nvPr/>
        </p:nvSpPr>
        <p:spPr>
          <a:xfrm>
            <a:off x="1407960" y="576252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8" name=""/>
          <p:cNvSpPr/>
          <p:nvPr/>
        </p:nvSpPr>
        <p:spPr>
          <a:xfrm>
            <a:off x="1419120" y="5749920"/>
            <a:ext cx="23760" cy="28440"/>
          </a:xfrm>
          <a:custGeom>
            <a:avLst/>
            <a:gdLst/>
            <a:ahLst/>
            <a:rect l="l" t="t" r="r" b="b"/>
            <a:pathLst>
              <a:path w="15" h="18">
                <a:moveTo>
                  <a:pt x="5" y="0"/>
                </a:moveTo>
                <a:lnTo>
                  <a:pt x="5" y="2"/>
                </a:lnTo>
                <a:lnTo>
                  <a:pt x="3" y="3"/>
                </a:lnTo>
                <a:lnTo>
                  <a:pt x="3" y="5"/>
                </a:lnTo>
                <a:lnTo>
                  <a:pt x="3" y="6"/>
                </a:lnTo>
                <a:lnTo>
                  <a:pt x="2" y="8"/>
                </a:lnTo>
                <a:lnTo>
                  <a:pt x="1" y="8"/>
                </a:lnTo>
                <a:lnTo>
                  <a:pt x="0" y="9"/>
                </a:lnTo>
                <a:lnTo>
                  <a:pt x="0" y="18"/>
                </a:lnTo>
                <a:lnTo>
                  <a:pt x="3" y="17"/>
                </a:lnTo>
                <a:lnTo>
                  <a:pt x="6" y="16"/>
                </a:lnTo>
                <a:lnTo>
                  <a:pt x="9" y="14"/>
                </a:lnTo>
                <a:lnTo>
                  <a:pt x="10" y="12"/>
                </a:lnTo>
                <a:lnTo>
                  <a:pt x="12" y="10"/>
                </a:lnTo>
                <a:lnTo>
                  <a:pt x="13" y="8"/>
                </a:lnTo>
                <a:lnTo>
                  <a:pt x="14" y="5"/>
                </a:lnTo>
                <a:lnTo>
                  <a:pt x="15" y="3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29" name=""/>
          <p:cNvSpPr/>
          <p:nvPr/>
        </p:nvSpPr>
        <p:spPr>
          <a:xfrm>
            <a:off x="1409760" y="5751360"/>
            <a:ext cx="42840" cy="76320"/>
          </a:xfrm>
          <a:custGeom>
            <a:avLst/>
            <a:gdLst/>
            <a:ahLst/>
            <a:rect l="l" t="t" r="r" b="b"/>
            <a:pathLst>
              <a:path w="27" h="48">
                <a:moveTo>
                  <a:pt x="11" y="48"/>
                </a:moveTo>
                <a:lnTo>
                  <a:pt x="11" y="45"/>
                </a:lnTo>
                <a:lnTo>
                  <a:pt x="11" y="44"/>
                </a:lnTo>
                <a:lnTo>
                  <a:pt x="12" y="41"/>
                </a:lnTo>
                <a:lnTo>
                  <a:pt x="12" y="38"/>
                </a:lnTo>
                <a:lnTo>
                  <a:pt x="16" y="33"/>
                </a:lnTo>
                <a:lnTo>
                  <a:pt x="17" y="28"/>
                </a:lnTo>
                <a:lnTo>
                  <a:pt x="20" y="22"/>
                </a:lnTo>
                <a:lnTo>
                  <a:pt x="23" y="16"/>
                </a:lnTo>
                <a:lnTo>
                  <a:pt x="24" y="12"/>
                </a:lnTo>
                <a:lnTo>
                  <a:pt x="25" y="9"/>
                </a:lnTo>
                <a:lnTo>
                  <a:pt x="26" y="5"/>
                </a:lnTo>
                <a:lnTo>
                  <a:pt x="27" y="2"/>
                </a:lnTo>
                <a:lnTo>
                  <a:pt x="16" y="0"/>
                </a:lnTo>
                <a:lnTo>
                  <a:pt x="16" y="2"/>
                </a:lnTo>
                <a:lnTo>
                  <a:pt x="16" y="6"/>
                </a:lnTo>
                <a:lnTo>
                  <a:pt x="13" y="9"/>
                </a:lnTo>
                <a:lnTo>
                  <a:pt x="12" y="12"/>
                </a:lnTo>
                <a:lnTo>
                  <a:pt x="10" y="18"/>
                </a:lnTo>
                <a:lnTo>
                  <a:pt x="7" y="23"/>
                </a:lnTo>
                <a:lnTo>
                  <a:pt x="5" y="30"/>
                </a:lnTo>
                <a:lnTo>
                  <a:pt x="3" y="35"/>
                </a:lnTo>
                <a:lnTo>
                  <a:pt x="1" y="38"/>
                </a:lnTo>
                <a:lnTo>
                  <a:pt x="1" y="42"/>
                </a:lnTo>
                <a:lnTo>
                  <a:pt x="0" y="44"/>
                </a:lnTo>
                <a:lnTo>
                  <a:pt x="0" y="48"/>
                </a:lnTo>
                <a:lnTo>
                  <a:pt x="11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0" name=""/>
          <p:cNvSpPr/>
          <p:nvPr/>
        </p:nvSpPr>
        <p:spPr>
          <a:xfrm>
            <a:off x="1400040" y="5818320"/>
            <a:ext cx="1908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1" name=""/>
          <p:cNvSpPr/>
          <p:nvPr/>
        </p:nvSpPr>
        <p:spPr>
          <a:xfrm>
            <a:off x="1392120" y="578952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6" y="0"/>
                </a:moveTo>
                <a:lnTo>
                  <a:pt x="4" y="6"/>
                </a:lnTo>
                <a:lnTo>
                  <a:pt x="2" y="11"/>
                </a:lnTo>
                <a:lnTo>
                  <a:pt x="1" y="13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2" y="24"/>
                </a:lnTo>
                <a:lnTo>
                  <a:pt x="12" y="20"/>
                </a:lnTo>
                <a:lnTo>
                  <a:pt x="12" y="18"/>
                </a:lnTo>
                <a:lnTo>
                  <a:pt x="13" y="15"/>
                </a:lnTo>
                <a:lnTo>
                  <a:pt x="13" y="14"/>
                </a:lnTo>
                <a:lnTo>
                  <a:pt x="14" y="10"/>
                </a:lnTo>
                <a:lnTo>
                  <a:pt x="17" y="4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2" name=""/>
          <p:cNvSpPr/>
          <p:nvPr/>
        </p:nvSpPr>
        <p:spPr>
          <a:xfrm>
            <a:off x="1379520" y="5718240"/>
            <a:ext cx="30240" cy="22320"/>
          </a:xfrm>
          <a:custGeom>
            <a:avLst/>
            <a:gdLst/>
            <a:ahLst/>
            <a:rect l="l" t="t" r="r" b="b"/>
            <a:pathLst>
              <a:path w="19" h="14">
                <a:moveTo>
                  <a:pt x="12" y="0"/>
                </a:moveTo>
                <a:lnTo>
                  <a:pt x="10" y="1"/>
                </a:lnTo>
                <a:lnTo>
                  <a:pt x="8" y="1"/>
                </a:lnTo>
                <a:lnTo>
                  <a:pt x="6" y="2"/>
                </a:lnTo>
                <a:lnTo>
                  <a:pt x="3" y="2"/>
                </a:lnTo>
                <a:lnTo>
                  <a:pt x="3" y="3"/>
                </a:lnTo>
                <a:lnTo>
                  <a:pt x="0" y="3"/>
                </a:lnTo>
                <a:lnTo>
                  <a:pt x="0" y="14"/>
                </a:lnTo>
                <a:lnTo>
                  <a:pt x="3" y="14"/>
                </a:lnTo>
                <a:lnTo>
                  <a:pt x="6" y="13"/>
                </a:lnTo>
                <a:lnTo>
                  <a:pt x="9" y="12"/>
                </a:lnTo>
                <a:lnTo>
                  <a:pt x="12" y="11"/>
                </a:lnTo>
                <a:lnTo>
                  <a:pt x="16" y="9"/>
                </a:lnTo>
                <a:lnTo>
                  <a:pt x="19" y="7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3" name=""/>
          <p:cNvSpPr/>
          <p:nvPr/>
        </p:nvSpPr>
        <p:spPr>
          <a:xfrm>
            <a:off x="1395360" y="5724360"/>
            <a:ext cx="17640" cy="162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4" name=""/>
          <p:cNvSpPr/>
          <p:nvPr/>
        </p:nvSpPr>
        <p:spPr>
          <a:xfrm>
            <a:off x="1392120" y="5740560"/>
            <a:ext cx="20880" cy="14040"/>
          </a:xfrm>
          <a:custGeom>
            <a:avLst/>
            <a:gdLst/>
            <a:ahLst/>
            <a:rect l="l" t="t" r="r" b="b"/>
            <a:pathLst>
              <a:path w="13" h="9">
                <a:moveTo>
                  <a:pt x="8" y="9"/>
                </a:moveTo>
                <a:lnTo>
                  <a:pt x="9" y="8"/>
                </a:lnTo>
                <a:lnTo>
                  <a:pt x="11" y="7"/>
                </a:lnTo>
                <a:lnTo>
                  <a:pt x="12" y="3"/>
                </a:lnTo>
                <a:lnTo>
                  <a:pt x="13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0" y="2"/>
                </a:lnTo>
                <a:lnTo>
                  <a:pt x="8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5" name=""/>
          <p:cNvSpPr/>
          <p:nvPr/>
        </p:nvSpPr>
        <p:spPr>
          <a:xfrm>
            <a:off x="1379520" y="5740560"/>
            <a:ext cx="1908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6" name=""/>
          <p:cNvSpPr/>
          <p:nvPr/>
        </p:nvSpPr>
        <p:spPr>
          <a:xfrm>
            <a:off x="1371600" y="5732640"/>
            <a:ext cx="15840" cy="17280"/>
          </a:xfrm>
          <a:custGeom>
            <a:avLst/>
            <a:gdLst/>
            <a:ahLst/>
            <a:rect l="l" t="t" r="r" b="b"/>
            <a:pathLst>
              <a:path w="10" h="11">
                <a:moveTo>
                  <a:pt x="0" y="0"/>
                </a:moveTo>
                <a:lnTo>
                  <a:pt x="0" y="1"/>
                </a:ln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0" y="11"/>
                </a:lnTo>
                <a:lnTo>
                  <a:pt x="10" y="7"/>
                </a:lnTo>
                <a:lnTo>
                  <a:pt x="10" y="4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7" name=""/>
          <p:cNvSpPr/>
          <p:nvPr/>
        </p:nvSpPr>
        <p:spPr>
          <a:xfrm>
            <a:off x="1438200" y="5894280"/>
            <a:ext cx="1116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8" name=""/>
          <p:cNvSpPr/>
          <p:nvPr/>
        </p:nvSpPr>
        <p:spPr>
          <a:xfrm>
            <a:off x="1441440" y="5899320"/>
            <a:ext cx="44640" cy="26640"/>
          </a:xfrm>
          <a:custGeom>
            <a:avLst/>
            <a:gdLst/>
            <a:ahLst/>
            <a:rect l="l" t="t" r="r" b="b"/>
            <a:pathLst>
              <a:path w="28" h="17">
                <a:moveTo>
                  <a:pt x="28" y="17"/>
                </a:moveTo>
                <a:lnTo>
                  <a:pt x="28" y="17"/>
                </a:lnTo>
                <a:lnTo>
                  <a:pt x="28" y="14"/>
                </a:lnTo>
                <a:lnTo>
                  <a:pt x="27" y="12"/>
                </a:lnTo>
                <a:lnTo>
                  <a:pt x="25" y="10"/>
                </a:lnTo>
                <a:lnTo>
                  <a:pt x="23" y="7"/>
                </a:lnTo>
                <a:lnTo>
                  <a:pt x="20" y="6"/>
                </a:lnTo>
                <a:lnTo>
                  <a:pt x="16" y="4"/>
                </a:lnTo>
                <a:lnTo>
                  <a:pt x="14" y="3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0" y="3"/>
                </a:lnTo>
                <a:lnTo>
                  <a:pt x="1" y="6"/>
                </a:lnTo>
                <a:lnTo>
                  <a:pt x="3" y="7"/>
                </a:lnTo>
                <a:lnTo>
                  <a:pt x="4" y="9"/>
                </a:lnTo>
                <a:lnTo>
                  <a:pt x="6" y="10"/>
                </a:lnTo>
                <a:lnTo>
                  <a:pt x="9" y="12"/>
                </a:lnTo>
                <a:lnTo>
                  <a:pt x="12" y="13"/>
                </a:lnTo>
                <a:lnTo>
                  <a:pt x="15" y="14"/>
                </a:lnTo>
                <a:lnTo>
                  <a:pt x="16" y="16"/>
                </a:lnTo>
                <a:lnTo>
                  <a:pt x="17" y="16"/>
                </a:lnTo>
                <a:lnTo>
                  <a:pt x="17" y="17"/>
                </a:lnTo>
                <a:lnTo>
                  <a:pt x="28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39" name=""/>
          <p:cNvSpPr/>
          <p:nvPr/>
        </p:nvSpPr>
        <p:spPr>
          <a:xfrm>
            <a:off x="1430280" y="5925960"/>
            <a:ext cx="55800" cy="24120"/>
          </a:xfrm>
          <a:custGeom>
            <a:avLst/>
            <a:gdLst/>
            <a:ahLst/>
            <a:rect l="l" t="t" r="r" b="b"/>
            <a:pathLst>
              <a:path w="35" h="15">
                <a:moveTo>
                  <a:pt x="0" y="10"/>
                </a:moveTo>
                <a:lnTo>
                  <a:pt x="5" y="15"/>
                </a:lnTo>
                <a:lnTo>
                  <a:pt x="10" y="15"/>
                </a:lnTo>
                <a:lnTo>
                  <a:pt x="13" y="15"/>
                </a:lnTo>
                <a:lnTo>
                  <a:pt x="18" y="15"/>
                </a:lnTo>
                <a:lnTo>
                  <a:pt x="22" y="14"/>
                </a:lnTo>
                <a:lnTo>
                  <a:pt x="24" y="13"/>
                </a:lnTo>
                <a:lnTo>
                  <a:pt x="27" y="13"/>
                </a:lnTo>
                <a:lnTo>
                  <a:pt x="30" y="12"/>
                </a:lnTo>
                <a:lnTo>
                  <a:pt x="31" y="10"/>
                </a:lnTo>
                <a:lnTo>
                  <a:pt x="32" y="7"/>
                </a:lnTo>
                <a:lnTo>
                  <a:pt x="34" y="6"/>
                </a:lnTo>
                <a:lnTo>
                  <a:pt x="35" y="3"/>
                </a:lnTo>
                <a:lnTo>
                  <a:pt x="35" y="0"/>
                </a:lnTo>
                <a:lnTo>
                  <a:pt x="24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3"/>
                </a:lnTo>
                <a:lnTo>
                  <a:pt x="22" y="3"/>
                </a:lnTo>
                <a:lnTo>
                  <a:pt x="22" y="4"/>
                </a:lnTo>
                <a:lnTo>
                  <a:pt x="20" y="5"/>
                </a:lnTo>
                <a:lnTo>
                  <a:pt x="17" y="5"/>
                </a:lnTo>
                <a:lnTo>
                  <a:pt x="13" y="5"/>
                </a:lnTo>
                <a:lnTo>
                  <a:pt x="10" y="5"/>
                </a:lnTo>
                <a:lnTo>
                  <a:pt x="5" y="5"/>
                </a:lnTo>
                <a:lnTo>
                  <a:pt x="10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0" name=""/>
          <p:cNvSpPr/>
          <p:nvPr/>
        </p:nvSpPr>
        <p:spPr>
          <a:xfrm>
            <a:off x="1430280" y="5902200"/>
            <a:ext cx="15840" cy="39960"/>
          </a:xfrm>
          <a:custGeom>
            <a:avLst/>
            <a:gdLst/>
            <a:ahLst/>
            <a:rect l="l" t="t" r="r" b="b"/>
            <a:pathLst>
              <a:path w="10" h="25">
                <a:moveTo>
                  <a:pt x="0" y="0"/>
                </a:moveTo>
                <a:lnTo>
                  <a:pt x="0" y="3"/>
                </a:lnTo>
                <a:lnTo>
                  <a:pt x="0" y="8"/>
                </a:lnTo>
                <a:lnTo>
                  <a:pt x="0" y="16"/>
                </a:lnTo>
                <a:lnTo>
                  <a:pt x="0" y="25"/>
                </a:lnTo>
                <a:lnTo>
                  <a:pt x="10" y="25"/>
                </a:lnTo>
                <a:lnTo>
                  <a:pt x="10" y="16"/>
                </a:lnTo>
                <a:lnTo>
                  <a:pt x="10" y="8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1" name=""/>
          <p:cNvSpPr/>
          <p:nvPr/>
        </p:nvSpPr>
        <p:spPr>
          <a:xfrm>
            <a:off x="1371600" y="569268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1" y="7"/>
                </a:lnTo>
                <a:lnTo>
                  <a:pt x="3" y="10"/>
                </a:lnTo>
                <a:lnTo>
                  <a:pt x="4" y="12"/>
                </a:lnTo>
                <a:lnTo>
                  <a:pt x="6" y="14"/>
                </a:lnTo>
                <a:lnTo>
                  <a:pt x="8" y="16"/>
                </a:lnTo>
                <a:lnTo>
                  <a:pt x="12" y="18"/>
                </a:lnTo>
                <a:lnTo>
                  <a:pt x="12" y="8"/>
                </a:lnTo>
                <a:lnTo>
                  <a:pt x="15" y="8"/>
                </a:lnTo>
                <a:lnTo>
                  <a:pt x="13" y="7"/>
                </a:lnTo>
                <a:lnTo>
                  <a:pt x="12" y="6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2" name=""/>
          <p:cNvSpPr/>
          <p:nvPr/>
        </p:nvSpPr>
        <p:spPr>
          <a:xfrm>
            <a:off x="1371600" y="5678640"/>
            <a:ext cx="15840" cy="17280"/>
          </a:xfrm>
          <a:custGeom>
            <a:avLst/>
            <a:gdLst/>
            <a:ahLst/>
            <a:rect l="l" t="t" r="r" b="b"/>
            <a:pathLst>
              <a:path w="10" h="11">
                <a:moveTo>
                  <a:pt x="8" y="0"/>
                </a:moveTo>
                <a:lnTo>
                  <a:pt x="5" y="1"/>
                </a:lnTo>
                <a:lnTo>
                  <a:pt x="3" y="3"/>
                </a:lnTo>
                <a:lnTo>
                  <a:pt x="1" y="6"/>
                </a:lnTo>
                <a:lnTo>
                  <a:pt x="0" y="9"/>
                </a:lnTo>
                <a:lnTo>
                  <a:pt x="10" y="9"/>
                </a:lnTo>
                <a:lnTo>
                  <a:pt x="10" y="10"/>
                </a:lnTo>
                <a:lnTo>
                  <a:pt x="9" y="10"/>
                </a:lnTo>
                <a:lnTo>
                  <a:pt x="9" y="11"/>
                </a:lnTo>
                <a:lnTo>
                  <a:pt x="8" y="11"/>
                </a:lnTo>
                <a:lnTo>
                  <a:pt x="8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3" name=""/>
          <p:cNvSpPr/>
          <p:nvPr/>
        </p:nvSpPr>
        <p:spPr>
          <a:xfrm>
            <a:off x="1382760" y="568008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14" y="3"/>
                </a:moveTo>
                <a:lnTo>
                  <a:pt x="3" y="0"/>
                </a:lnTo>
                <a:lnTo>
                  <a:pt x="0" y="9"/>
                </a:lnTo>
                <a:lnTo>
                  <a:pt x="10" y="13"/>
                </a:lnTo>
                <a:lnTo>
                  <a:pt x="14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4" name=""/>
          <p:cNvSpPr/>
          <p:nvPr/>
        </p:nvSpPr>
        <p:spPr>
          <a:xfrm>
            <a:off x="1392120" y="5692680"/>
            <a:ext cx="2088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12" y="16"/>
                </a:moveTo>
                <a:lnTo>
                  <a:pt x="13" y="7"/>
                </a:lnTo>
                <a:lnTo>
                  <a:pt x="12" y="6"/>
                </a:lnTo>
                <a:lnTo>
                  <a:pt x="12" y="5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3" y="13"/>
                </a:lnTo>
                <a:lnTo>
                  <a:pt x="5" y="14"/>
                </a:lnTo>
                <a:lnTo>
                  <a:pt x="7" y="7"/>
                </a:lnTo>
                <a:lnTo>
                  <a:pt x="12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5" name=""/>
          <p:cNvSpPr/>
          <p:nvPr/>
        </p:nvSpPr>
        <p:spPr>
          <a:xfrm>
            <a:off x="1389240" y="5703840"/>
            <a:ext cx="2196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11"/>
                </a:moveTo>
                <a:lnTo>
                  <a:pt x="1" y="11"/>
                </a:lnTo>
                <a:lnTo>
                  <a:pt x="6" y="11"/>
                </a:lnTo>
                <a:lnTo>
                  <a:pt x="9" y="10"/>
                </a:lnTo>
                <a:lnTo>
                  <a:pt x="14" y="9"/>
                </a:lnTo>
                <a:lnTo>
                  <a:pt x="8" y="0"/>
                </a:lnTo>
                <a:lnTo>
                  <a:pt x="7" y="0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6" name=""/>
          <p:cNvSpPr/>
          <p:nvPr/>
        </p:nvSpPr>
        <p:spPr>
          <a:xfrm>
            <a:off x="1657440" y="6245280"/>
            <a:ext cx="34920" cy="42840"/>
          </a:xfrm>
          <a:custGeom>
            <a:avLst/>
            <a:gdLst/>
            <a:ahLst/>
            <a:rect l="l" t="t" r="r" b="b"/>
            <a:pathLst>
              <a:path w="22" h="27">
                <a:moveTo>
                  <a:pt x="21" y="0"/>
                </a:moveTo>
                <a:lnTo>
                  <a:pt x="21" y="0"/>
                </a:lnTo>
                <a:lnTo>
                  <a:pt x="18" y="1"/>
                </a:lnTo>
                <a:lnTo>
                  <a:pt x="16" y="2"/>
                </a:lnTo>
                <a:lnTo>
                  <a:pt x="14" y="2"/>
                </a:lnTo>
                <a:lnTo>
                  <a:pt x="12" y="5"/>
                </a:lnTo>
                <a:lnTo>
                  <a:pt x="11" y="8"/>
                </a:lnTo>
                <a:lnTo>
                  <a:pt x="9" y="11"/>
                </a:lnTo>
                <a:lnTo>
                  <a:pt x="8" y="12"/>
                </a:lnTo>
                <a:lnTo>
                  <a:pt x="7" y="13"/>
                </a:lnTo>
                <a:lnTo>
                  <a:pt x="5" y="15"/>
                </a:lnTo>
                <a:lnTo>
                  <a:pt x="5" y="16"/>
                </a:lnTo>
                <a:lnTo>
                  <a:pt x="3" y="16"/>
                </a:lnTo>
                <a:lnTo>
                  <a:pt x="2" y="16"/>
                </a:lnTo>
                <a:lnTo>
                  <a:pt x="0" y="16"/>
                </a:lnTo>
                <a:lnTo>
                  <a:pt x="0" y="27"/>
                </a:lnTo>
                <a:lnTo>
                  <a:pt x="4" y="27"/>
                </a:lnTo>
                <a:lnTo>
                  <a:pt x="6" y="26"/>
                </a:lnTo>
                <a:lnTo>
                  <a:pt x="9" y="24"/>
                </a:lnTo>
                <a:lnTo>
                  <a:pt x="12" y="23"/>
                </a:lnTo>
                <a:lnTo>
                  <a:pt x="14" y="22"/>
                </a:lnTo>
                <a:lnTo>
                  <a:pt x="15" y="20"/>
                </a:lnTo>
                <a:lnTo>
                  <a:pt x="17" y="18"/>
                </a:lnTo>
                <a:lnTo>
                  <a:pt x="18" y="16"/>
                </a:lnTo>
                <a:lnTo>
                  <a:pt x="19" y="13"/>
                </a:lnTo>
                <a:lnTo>
                  <a:pt x="21" y="10"/>
                </a:lnTo>
                <a:lnTo>
                  <a:pt x="22" y="9"/>
                </a:lnTo>
                <a:lnTo>
                  <a:pt x="21" y="9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7" name=""/>
          <p:cNvSpPr/>
          <p:nvPr/>
        </p:nvSpPr>
        <p:spPr>
          <a:xfrm>
            <a:off x="1690560" y="6245280"/>
            <a:ext cx="24120" cy="33120"/>
          </a:xfrm>
          <a:custGeom>
            <a:avLst/>
            <a:gdLst/>
            <a:ahLst/>
            <a:rect l="l" t="t" r="r" b="b"/>
            <a:pathLst>
              <a:path w="15" h="21">
                <a:moveTo>
                  <a:pt x="15" y="14"/>
                </a:moveTo>
                <a:lnTo>
                  <a:pt x="15" y="14"/>
                </a:lnTo>
                <a:lnTo>
                  <a:pt x="13" y="11"/>
                </a:lnTo>
                <a:lnTo>
                  <a:pt x="11" y="8"/>
                </a:lnTo>
                <a:lnTo>
                  <a:pt x="9" y="5"/>
                </a:lnTo>
                <a:lnTo>
                  <a:pt x="7" y="2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1"/>
                </a:lnTo>
                <a:lnTo>
                  <a:pt x="2" y="12"/>
                </a:lnTo>
                <a:lnTo>
                  <a:pt x="4" y="16"/>
                </a:lnTo>
                <a:lnTo>
                  <a:pt x="7" y="21"/>
                </a:lnTo>
                <a:lnTo>
                  <a:pt x="6" y="21"/>
                </a:lnTo>
                <a:lnTo>
                  <a:pt x="15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8" name=""/>
          <p:cNvSpPr/>
          <p:nvPr/>
        </p:nvSpPr>
        <p:spPr>
          <a:xfrm>
            <a:off x="1701720" y="6267600"/>
            <a:ext cx="58680" cy="31680"/>
          </a:xfrm>
          <a:custGeom>
            <a:avLst/>
            <a:gdLst/>
            <a:ahLst/>
            <a:rect l="l" t="t" r="r" b="b"/>
            <a:pathLst>
              <a:path w="37" h="20">
                <a:moveTo>
                  <a:pt x="37" y="20"/>
                </a:moveTo>
                <a:lnTo>
                  <a:pt x="37" y="20"/>
                </a:lnTo>
                <a:lnTo>
                  <a:pt x="37" y="16"/>
                </a:lnTo>
                <a:lnTo>
                  <a:pt x="35" y="14"/>
                </a:lnTo>
                <a:lnTo>
                  <a:pt x="33" y="11"/>
                </a:lnTo>
                <a:lnTo>
                  <a:pt x="32" y="9"/>
                </a:lnTo>
                <a:lnTo>
                  <a:pt x="29" y="8"/>
                </a:lnTo>
                <a:lnTo>
                  <a:pt x="26" y="7"/>
                </a:lnTo>
                <a:lnTo>
                  <a:pt x="25" y="6"/>
                </a:lnTo>
                <a:lnTo>
                  <a:pt x="22" y="5"/>
                </a:lnTo>
                <a:lnTo>
                  <a:pt x="18" y="4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  <a:lnTo>
                  <a:pt x="3" y="9"/>
                </a:lnTo>
                <a:lnTo>
                  <a:pt x="4" y="10"/>
                </a:lnTo>
                <a:lnTo>
                  <a:pt x="7" y="11"/>
                </a:lnTo>
                <a:lnTo>
                  <a:pt x="10" y="12"/>
                </a:lnTo>
                <a:lnTo>
                  <a:pt x="14" y="14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5" y="17"/>
                </a:lnTo>
                <a:lnTo>
                  <a:pt x="25" y="17"/>
                </a:lnTo>
                <a:lnTo>
                  <a:pt x="25" y="18"/>
                </a:lnTo>
                <a:lnTo>
                  <a:pt x="26" y="18"/>
                </a:lnTo>
                <a:lnTo>
                  <a:pt x="26" y="19"/>
                </a:lnTo>
                <a:lnTo>
                  <a:pt x="26" y="20"/>
                </a:lnTo>
                <a:lnTo>
                  <a:pt x="3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9" name=""/>
          <p:cNvSpPr/>
          <p:nvPr/>
        </p:nvSpPr>
        <p:spPr>
          <a:xfrm>
            <a:off x="1735200" y="6299280"/>
            <a:ext cx="25200" cy="31680"/>
          </a:xfrm>
          <a:custGeom>
            <a:avLst/>
            <a:gdLst/>
            <a:ahLst/>
            <a:rect l="l" t="t" r="r" b="b"/>
            <a:pathLst>
              <a:path w="16" h="20">
                <a:moveTo>
                  <a:pt x="7" y="20"/>
                </a:moveTo>
                <a:lnTo>
                  <a:pt x="11" y="15"/>
                </a:lnTo>
                <a:lnTo>
                  <a:pt x="11" y="14"/>
                </a:lnTo>
                <a:lnTo>
                  <a:pt x="11" y="12"/>
                </a:lnTo>
                <a:lnTo>
                  <a:pt x="12" y="10"/>
                </a:lnTo>
                <a:lnTo>
                  <a:pt x="13" y="9"/>
                </a:lnTo>
                <a:lnTo>
                  <a:pt x="14" y="6"/>
                </a:lnTo>
                <a:lnTo>
                  <a:pt x="16" y="3"/>
                </a:lnTo>
                <a:lnTo>
                  <a:pt x="16" y="0"/>
                </a:lnTo>
                <a:lnTo>
                  <a:pt x="5" y="0"/>
                </a:lnTo>
                <a:lnTo>
                  <a:pt x="5" y="2"/>
                </a:lnTo>
                <a:lnTo>
                  <a:pt x="4" y="3"/>
                </a:lnTo>
                <a:lnTo>
                  <a:pt x="4" y="4"/>
                </a:lnTo>
                <a:lnTo>
                  <a:pt x="4" y="6"/>
                </a:lnTo>
                <a:lnTo>
                  <a:pt x="3" y="8"/>
                </a:lnTo>
                <a:lnTo>
                  <a:pt x="2" y="10"/>
                </a:lnTo>
                <a:lnTo>
                  <a:pt x="0" y="12"/>
                </a:lnTo>
                <a:lnTo>
                  <a:pt x="0" y="15"/>
                </a:lnTo>
                <a:lnTo>
                  <a:pt x="4" y="10"/>
                </a:lnTo>
                <a:lnTo>
                  <a:pt x="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0" name=""/>
          <p:cNvSpPr/>
          <p:nvPr/>
        </p:nvSpPr>
        <p:spPr>
          <a:xfrm>
            <a:off x="1711440" y="6315120"/>
            <a:ext cx="34920" cy="23760"/>
          </a:xfrm>
          <a:custGeom>
            <a:avLst/>
            <a:gdLst/>
            <a:ahLst/>
            <a:rect l="l" t="t" r="r" b="b"/>
            <a:pathLst>
              <a:path w="22" h="15">
                <a:moveTo>
                  <a:pt x="0" y="11"/>
                </a:moveTo>
                <a:lnTo>
                  <a:pt x="7" y="15"/>
                </a:lnTo>
                <a:lnTo>
                  <a:pt x="10" y="13"/>
                </a:lnTo>
                <a:lnTo>
                  <a:pt x="14" y="12"/>
                </a:lnTo>
                <a:lnTo>
                  <a:pt x="17" y="11"/>
                </a:lnTo>
                <a:lnTo>
                  <a:pt x="22" y="10"/>
                </a:lnTo>
                <a:lnTo>
                  <a:pt x="19" y="0"/>
                </a:lnTo>
                <a:lnTo>
                  <a:pt x="14" y="2"/>
                </a:lnTo>
                <a:lnTo>
                  <a:pt x="10" y="3"/>
                </a:lnTo>
                <a:lnTo>
                  <a:pt x="7" y="4"/>
                </a:lnTo>
                <a:lnTo>
                  <a:pt x="3" y="5"/>
                </a:lnTo>
                <a:lnTo>
                  <a:pt x="9" y="9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1" name=""/>
          <p:cNvSpPr/>
          <p:nvPr/>
        </p:nvSpPr>
        <p:spPr>
          <a:xfrm>
            <a:off x="1708200" y="63072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11"/>
                </a:moveTo>
                <a:lnTo>
                  <a:pt x="2" y="3"/>
                </a:lnTo>
                <a:lnTo>
                  <a:pt x="1" y="5"/>
                </a:lnTo>
                <a:lnTo>
                  <a:pt x="0" y="9"/>
                </a:lnTo>
                <a:lnTo>
                  <a:pt x="1" y="12"/>
                </a:lnTo>
                <a:lnTo>
                  <a:pt x="2" y="17"/>
                </a:lnTo>
                <a:lnTo>
                  <a:pt x="12" y="14"/>
                </a:lnTo>
                <a:lnTo>
                  <a:pt x="11" y="11"/>
                </a:lnTo>
                <a:lnTo>
                  <a:pt x="11" y="9"/>
                </a:lnTo>
                <a:lnTo>
                  <a:pt x="12" y="7"/>
                </a:lnTo>
                <a:lnTo>
                  <a:pt x="7" y="0"/>
                </a:lnTo>
                <a:lnTo>
                  <a:pt x="7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2" name=""/>
          <p:cNvSpPr/>
          <p:nvPr/>
        </p:nvSpPr>
        <p:spPr>
          <a:xfrm>
            <a:off x="1708200" y="630720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0" y="10"/>
                </a:moveTo>
                <a:lnTo>
                  <a:pt x="0" y="10"/>
                </a:lnTo>
                <a:lnTo>
                  <a:pt x="3" y="10"/>
                </a:lnTo>
                <a:lnTo>
                  <a:pt x="6" y="10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3" name=""/>
          <p:cNvSpPr/>
          <p:nvPr/>
        </p:nvSpPr>
        <p:spPr>
          <a:xfrm>
            <a:off x="1682640" y="6307200"/>
            <a:ext cx="25560" cy="25200"/>
          </a:xfrm>
          <a:custGeom>
            <a:avLst/>
            <a:gdLst/>
            <a:ahLst/>
            <a:rect l="l" t="t" r="r" b="b"/>
            <a:pathLst>
              <a:path w="16" h="16">
                <a:moveTo>
                  <a:pt x="11" y="8"/>
                </a:moveTo>
                <a:lnTo>
                  <a:pt x="11" y="8"/>
                </a:lnTo>
                <a:lnTo>
                  <a:pt x="11" y="9"/>
                </a:lnTo>
                <a:lnTo>
                  <a:pt x="11" y="10"/>
                </a:lnTo>
                <a:lnTo>
                  <a:pt x="11" y="11"/>
                </a:lnTo>
                <a:lnTo>
                  <a:pt x="11" y="12"/>
                </a:lnTo>
                <a:lnTo>
                  <a:pt x="12" y="11"/>
                </a:lnTo>
                <a:lnTo>
                  <a:pt x="14" y="11"/>
                </a:lnTo>
                <a:lnTo>
                  <a:pt x="16" y="11"/>
                </a:lnTo>
                <a:lnTo>
                  <a:pt x="16" y="0"/>
                </a:lnTo>
                <a:lnTo>
                  <a:pt x="12" y="0"/>
                </a:lnTo>
                <a:lnTo>
                  <a:pt x="10" y="1"/>
                </a:lnTo>
                <a:lnTo>
                  <a:pt x="6" y="2"/>
                </a:lnTo>
                <a:lnTo>
                  <a:pt x="4" y="4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2"/>
                </a:lnTo>
                <a:lnTo>
                  <a:pt x="1" y="14"/>
                </a:lnTo>
                <a:lnTo>
                  <a:pt x="3" y="16"/>
                </a:lnTo>
                <a:lnTo>
                  <a:pt x="11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4" name=""/>
          <p:cNvSpPr/>
          <p:nvPr/>
        </p:nvSpPr>
        <p:spPr>
          <a:xfrm>
            <a:off x="1657440" y="6278400"/>
            <a:ext cx="38160" cy="55800"/>
          </a:xfrm>
          <a:custGeom>
            <a:avLst/>
            <a:gdLst/>
            <a:ahLst/>
            <a:rect l="l" t="t" r="r" b="b"/>
            <a:pathLst>
              <a:path w="24" h="35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5" y="12"/>
                </a:lnTo>
                <a:lnTo>
                  <a:pt x="7" y="12"/>
                </a:lnTo>
                <a:lnTo>
                  <a:pt x="7" y="13"/>
                </a:lnTo>
                <a:lnTo>
                  <a:pt x="8" y="14"/>
                </a:lnTo>
                <a:lnTo>
                  <a:pt x="8" y="16"/>
                </a:lnTo>
                <a:lnTo>
                  <a:pt x="9" y="18"/>
                </a:lnTo>
                <a:lnTo>
                  <a:pt x="11" y="23"/>
                </a:lnTo>
                <a:lnTo>
                  <a:pt x="12" y="27"/>
                </a:lnTo>
                <a:lnTo>
                  <a:pt x="14" y="30"/>
                </a:lnTo>
                <a:lnTo>
                  <a:pt x="15" y="31"/>
                </a:lnTo>
                <a:lnTo>
                  <a:pt x="18" y="33"/>
                </a:lnTo>
                <a:lnTo>
                  <a:pt x="21" y="35"/>
                </a:lnTo>
                <a:lnTo>
                  <a:pt x="24" y="25"/>
                </a:lnTo>
                <a:lnTo>
                  <a:pt x="23" y="24"/>
                </a:lnTo>
                <a:lnTo>
                  <a:pt x="22" y="23"/>
                </a:lnTo>
                <a:lnTo>
                  <a:pt x="21" y="23"/>
                </a:lnTo>
                <a:lnTo>
                  <a:pt x="21" y="19"/>
                </a:lnTo>
                <a:lnTo>
                  <a:pt x="20" y="14"/>
                </a:lnTo>
                <a:lnTo>
                  <a:pt x="19" y="12"/>
                </a:lnTo>
                <a:lnTo>
                  <a:pt x="17" y="10"/>
                </a:lnTo>
                <a:lnTo>
                  <a:pt x="15" y="7"/>
                </a:lnTo>
                <a:lnTo>
                  <a:pt x="14" y="5"/>
                </a:lnTo>
                <a:lnTo>
                  <a:pt x="11" y="3"/>
                </a:lnTo>
                <a:lnTo>
                  <a:pt x="8" y="2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5" name=""/>
          <p:cNvSpPr/>
          <p:nvPr/>
        </p:nvSpPr>
        <p:spPr>
          <a:xfrm>
            <a:off x="1649520" y="6278400"/>
            <a:ext cx="158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6" name=""/>
          <p:cNvSpPr/>
          <p:nvPr/>
        </p:nvSpPr>
        <p:spPr>
          <a:xfrm>
            <a:off x="1438200" y="5962680"/>
            <a:ext cx="15840" cy="28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7" name=""/>
          <p:cNvSpPr/>
          <p:nvPr/>
        </p:nvSpPr>
        <p:spPr>
          <a:xfrm>
            <a:off x="1438200" y="594360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1" y="0"/>
                </a:moveTo>
                <a:lnTo>
                  <a:pt x="5" y="1"/>
                </a:lnTo>
                <a:lnTo>
                  <a:pt x="2" y="2"/>
                </a:lnTo>
                <a:lnTo>
                  <a:pt x="1" y="6"/>
                </a:lnTo>
                <a:lnTo>
                  <a:pt x="1" y="9"/>
                </a:lnTo>
                <a:lnTo>
                  <a:pt x="0" y="12"/>
                </a:ln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6" y="8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8" name=""/>
          <p:cNvSpPr/>
          <p:nvPr/>
        </p:nvSpPr>
        <p:spPr>
          <a:xfrm>
            <a:off x="1447920" y="594360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18" y="9"/>
                </a:move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8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6" y="12"/>
                </a:lnTo>
                <a:lnTo>
                  <a:pt x="8" y="13"/>
                </a:lnTo>
                <a:lnTo>
                  <a:pt x="9" y="13"/>
                </a:lnTo>
                <a:lnTo>
                  <a:pt x="11" y="14"/>
                </a:lnTo>
                <a:lnTo>
                  <a:pt x="13" y="14"/>
                </a:lnTo>
                <a:lnTo>
                  <a:pt x="8" y="9"/>
                </a:lnTo>
                <a:lnTo>
                  <a:pt x="18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59" name=""/>
          <p:cNvSpPr/>
          <p:nvPr/>
        </p:nvSpPr>
        <p:spPr>
          <a:xfrm>
            <a:off x="1457280" y="5958000"/>
            <a:ext cx="19080" cy="36360"/>
          </a:xfrm>
          <a:custGeom>
            <a:avLst/>
            <a:gdLst/>
            <a:ahLst/>
            <a:rect l="l" t="t" r="r" b="b"/>
            <a:pathLst>
              <a:path w="12" h="23">
                <a:moveTo>
                  <a:pt x="9" y="23"/>
                </a:moveTo>
                <a:lnTo>
                  <a:pt x="11" y="16"/>
                </a:lnTo>
                <a:lnTo>
                  <a:pt x="10" y="15"/>
                </a:lnTo>
                <a:lnTo>
                  <a:pt x="10" y="13"/>
                </a:lnTo>
                <a:lnTo>
                  <a:pt x="10" y="13"/>
                </a:lnTo>
                <a:lnTo>
                  <a:pt x="10" y="10"/>
                </a:lnTo>
                <a:lnTo>
                  <a:pt x="11" y="6"/>
                </a:lnTo>
                <a:lnTo>
                  <a:pt x="12" y="0"/>
                </a:lnTo>
                <a:lnTo>
                  <a:pt x="2" y="0"/>
                </a:lnTo>
                <a:lnTo>
                  <a:pt x="2" y="4"/>
                </a:lnTo>
                <a:lnTo>
                  <a:pt x="0" y="9"/>
                </a:lnTo>
                <a:lnTo>
                  <a:pt x="0" y="12"/>
                </a:lnTo>
                <a:lnTo>
                  <a:pt x="0" y="15"/>
                </a:lnTo>
                <a:lnTo>
                  <a:pt x="1" y="18"/>
                </a:lnTo>
                <a:lnTo>
                  <a:pt x="2" y="21"/>
                </a:lnTo>
                <a:lnTo>
                  <a:pt x="4" y="14"/>
                </a:lnTo>
                <a:lnTo>
                  <a:pt x="9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0" name=""/>
          <p:cNvSpPr/>
          <p:nvPr/>
        </p:nvSpPr>
        <p:spPr>
          <a:xfrm>
            <a:off x="1454040" y="5981760"/>
            <a:ext cx="1764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0" y="14"/>
                </a:moveTo>
                <a:lnTo>
                  <a:pt x="0" y="14"/>
                </a:lnTo>
                <a:lnTo>
                  <a:pt x="3" y="14"/>
                </a:lnTo>
                <a:lnTo>
                  <a:pt x="5" y="13"/>
                </a:lnTo>
                <a:lnTo>
                  <a:pt x="7" y="12"/>
                </a:lnTo>
                <a:lnTo>
                  <a:pt x="9" y="10"/>
                </a:lnTo>
                <a:lnTo>
                  <a:pt x="10" y="9"/>
                </a:lnTo>
                <a:lnTo>
                  <a:pt x="11" y="9"/>
                </a:lnTo>
                <a:lnTo>
                  <a:pt x="6" y="0"/>
                </a:lnTo>
                <a:lnTo>
                  <a:pt x="4" y="2"/>
                </a:lnTo>
                <a:lnTo>
                  <a:pt x="1" y="3"/>
                </a:lnTo>
                <a:lnTo>
                  <a:pt x="1" y="4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1" name=""/>
          <p:cNvSpPr/>
          <p:nvPr/>
        </p:nvSpPr>
        <p:spPr>
          <a:xfrm>
            <a:off x="1446120" y="5981760"/>
            <a:ext cx="7920" cy="22320"/>
          </a:xfrm>
          <a:custGeom>
            <a:avLst/>
            <a:gdLst/>
            <a:ahLst/>
            <a:rect l="l" t="t" r="r" b="b"/>
            <a:pathLst>
              <a:path w="5" h="14">
                <a:moveTo>
                  <a:pt x="0" y="10"/>
                </a:moveTo>
                <a:lnTo>
                  <a:pt x="0" y="11"/>
                </a:lnTo>
                <a:lnTo>
                  <a:pt x="5" y="14"/>
                </a:lnTo>
                <a:lnTo>
                  <a:pt x="5" y="4"/>
                </a:lnTo>
                <a:lnTo>
                  <a:pt x="5" y="3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2" name=""/>
          <p:cNvSpPr/>
          <p:nvPr/>
        </p:nvSpPr>
        <p:spPr>
          <a:xfrm>
            <a:off x="1482840" y="5970600"/>
            <a:ext cx="2196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4" y="0"/>
                </a:lnTo>
                <a:lnTo>
                  <a:pt x="12" y="0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8" y="11"/>
                </a:lnTo>
                <a:lnTo>
                  <a:pt x="12" y="11"/>
                </a:lnTo>
                <a:lnTo>
                  <a:pt x="14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3" name=""/>
          <p:cNvSpPr/>
          <p:nvPr/>
        </p:nvSpPr>
        <p:spPr>
          <a:xfrm>
            <a:off x="1504800" y="5970600"/>
            <a:ext cx="33480" cy="20520"/>
          </a:xfrm>
          <a:custGeom>
            <a:avLst/>
            <a:gdLst/>
            <a:ahLst/>
            <a:rect l="l" t="t" r="r" b="b"/>
            <a:pathLst>
              <a:path w="21" h="13">
                <a:moveTo>
                  <a:pt x="21" y="8"/>
                </a:moveTo>
                <a:lnTo>
                  <a:pt x="15" y="2"/>
                </a:lnTo>
                <a:lnTo>
                  <a:pt x="11" y="1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1" y="11"/>
                </a:lnTo>
                <a:lnTo>
                  <a:pt x="6" y="12"/>
                </a:lnTo>
                <a:lnTo>
                  <a:pt x="10" y="12"/>
                </a:lnTo>
                <a:lnTo>
                  <a:pt x="15" y="13"/>
                </a:lnTo>
                <a:lnTo>
                  <a:pt x="10" y="8"/>
                </a:lnTo>
                <a:lnTo>
                  <a:pt x="21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4" name=""/>
          <p:cNvSpPr/>
          <p:nvPr/>
        </p:nvSpPr>
        <p:spPr>
          <a:xfrm>
            <a:off x="1521000" y="5981760"/>
            <a:ext cx="28440" cy="44280"/>
          </a:xfrm>
          <a:custGeom>
            <a:avLst/>
            <a:gdLst/>
            <a:ahLst/>
            <a:rect l="l" t="t" r="r" b="b"/>
            <a:pathLst>
              <a:path w="18" h="28">
                <a:moveTo>
                  <a:pt x="18" y="26"/>
                </a:moveTo>
                <a:lnTo>
                  <a:pt x="17" y="22"/>
                </a:lnTo>
                <a:lnTo>
                  <a:pt x="15" y="19"/>
                </a:lnTo>
                <a:lnTo>
                  <a:pt x="14" y="15"/>
                </a:lnTo>
                <a:lnTo>
                  <a:pt x="13" y="13"/>
                </a:lnTo>
                <a:lnTo>
                  <a:pt x="12" y="10"/>
                </a:lnTo>
                <a:lnTo>
                  <a:pt x="11" y="7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" y="9"/>
                </a:lnTo>
                <a:lnTo>
                  <a:pt x="2" y="13"/>
                </a:lnTo>
                <a:lnTo>
                  <a:pt x="4" y="16"/>
                </a:lnTo>
                <a:lnTo>
                  <a:pt x="4" y="19"/>
                </a:lnTo>
                <a:lnTo>
                  <a:pt x="5" y="22"/>
                </a:lnTo>
                <a:lnTo>
                  <a:pt x="6" y="25"/>
                </a:lnTo>
                <a:lnTo>
                  <a:pt x="7" y="28"/>
                </a:lnTo>
                <a:lnTo>
                  <a:pt x="18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5" name=""/>
          <p:cNvSpPr/>
          <p:nvPr/>
        </p:nvSpPr>
        <p:spPr>
          <a:xfrm>
            <a:off x="1530360" y="6016680"/>
            <a:ext cx="1116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6" name=""/>
          <p:cNvSpPr/>
          <p:nvPr/>
        </p:nvSpPr>
        <p:spPr>
          <a:xfrm>
            <a:off x="1509840" y="6012000"/>
            <a:ext cx="2520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0" y="7"/>
                </a:moveTo>
                <a:lnTo>
                  <a:pt x="4" y="9"/>
                </a:lnTo>
                <a:lnTo>
                  <a:pt x="9" y="12"/>
                </a:lnTo>
                <a:lnTo>
                  <a:pt x="16" y="5"/>
                </a:lnTo>
                <a:lnTo>
                  <a:pt x="10" y="0"/>
                </a:ln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7" name=""/>
          <p:cNvSpPr/>
          <p:nvPr/>
        </p:nvSpPr>
        <p:spPr>
          <a:xfrm>
            <a:off x="1504800" y="6008760"/>
            <a:ext cx="1116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8" name=""/>
          <p:cNvSpPr/>
          <p:nvPr/>
        </p:nvSpPr>
        <p:spPr>
          <a:xfrm>
            <a:off x="1482840" y="6016680"/>
            <a:ext cx="2988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0"/>
                </a:moveTo>
                <a:lnTo>
                  <a:pt x="6" y="15"/>
                </a:lnTo>
                <a:lnTo>
                  <a:pt x="9" y="14"/>
                </a:lnTo>
                <a:lnTo>
                  <a:pt x="11" y="13"/>
                </a:lnTo>
                <a:lnTo>
                  <a:pt x="14" y="11"/>
                </a:lnTo>
                <a:lnTo>
                  <a:pt x="16" y="10"/>
                </a:lnTo>
                <a:lnTo>
                  <a:pt x="18" y="8"/>
                </a:lnTo>
                <a:lnTo>
                  <a:pt x="19" y="5"/>
                </a:lnTo>
                <a:lnTo>
                  <a:pt x="19" y="3"/>
                </a:lnTo>
                <a:lnTo>
                  <a:pt x="19" y="0"/>
                </a:lnTo>
                <a:lnTo>
                  <a:pt x="8" y="0"/>
                </a:lnTo>
                <a:lnTo>
                  <a:pt x="8" y="2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3" y="5"/>
                </a:lnTo>
                <a:lnTo>
                  <a:pt x="10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69" name=""/>
          <p:cNvSpPr/>
          <p:nvPr/>
        </p:nvSpPr>
        <p:spPr>
          <a:xfrm>
            <a:off x="1482840" y="6008760"/>
            <a:ext cx="19080" cy="25200"/>
          </a:xfrm>
          <a:custGeom>
            <a:avLst/>
            <a:gdLst/>
            <a:ahLst/>
            <a:rect l="l" t="t" r="r" b="b"/>
            <a:pathLst>
              <a:path w="12" h="16">
                <a:moveTo>
                  <a:pt x="1" y="4"/>
                </a:moveTo>
                <a:lnTo>
                  <a:pt x="1" y="2"/>
                </a:lnTo>
                <a:lnTo>
                  <a:pt x="0" y="3"/>
                </a:lnTo>
                <a:lnTo>
                  <a:pt x="0" y="6"/>
                </a:lnTo>
                <a:lnTo>
                  <a:pt x="0" y="9"/>
                </a:lnTo>
                <a:lnTo>
                  <a:pt x="0" y="16"/>
                </a:lnTo>
                <a:lnTo>
                  <a:pt x="10" y="16"/>
                </a:lnTo>
                <a:lnTo>
                  <a:pt x="10" y="10"/>
                </a:lnTo>
                <a:lnTo>
                  <a:pt x="11" y="8"/>
                </a:lnTo>
                <a:lnTo>
                  <a:pt x="11" y="5"/>
                </a:lnTo>
                <a:lnTo>
                  <a:pt x="12" y="2"/>
                </a:lnTo>
                <a:lnTo>
                  <a:pt x="11" y="0"/>
                </a:lnTo>
                <a:lnTo>
                  <a:pt x="1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0" name=""/>
          <p:cNvSpPr/>
          <p:nvPr/>
        </p:nvSpPr>
        <p:spPr>
          <a:xfrm>
            <a:off x="1468440" y="5977080"/>
            <a:ext cx="31680" cy="37800"/>
          </a:xfrm>
          <a:custGeom>
            <a:avLst/>
            <a:gdLst/>
            <a:ahLst/>
            <a:rect l="l" t="t" r="r" b="b"/>
            <a:pathLst>
              <a:path w="20" h="24">
                <a:moveTo>
                  <a:pt x="2" y="0"/>
                </a:moveTo>
                <a:lnTo>
                  <a:pt x="0" y="4"/>
                </a:lnTo>
                <a:lnTo>
                  <a:pt x="0" y="7"/>
                </a:lnTo>
                <a:lnTo>
                  <a:pt x="2" y="11"/>
                </a:lnTo>
                <a:lnTo>
                  <a:pt x="2" y="13"/>
                </a:lnTo>
                <a:lnTo>
                  <a:pt x="5" y="16"/>
                </a:lnTo>
                <a:lnTo>
                  <a:pt x="7" y="18"/>
                </a:lnTo>
                <a:lnTo>
                  <a:pt x="8" y="19"/>
                </a:lnTo>
                <a:lnTo>
                  <a:pt x="9" y="21"/>
                </a:lnTo>
                <a:lnTo>
                  <a:pt x="10" y="24"/>
                </a:lnTo>
                <a:lnTo>
                  <a:pt x="20" y="19"/>
                </a:lnTo>
                <a:lnTo>
                  <a:pt x="18" y="17"/>
                </a:lnTo>
                <a:lnTo>
                  <a:pt x="16" y="13"/>
                </a:lnTo>
                <a:lnTo>
                  <a:pt x="15" y="12"/>
                </a:lnTo>
                <a:lnTo>
                  <a:pt x="13" y="10"/>
                </a:lnTo>
                <a:lnTo>
                  <a:pt x="12" y="8"/>
                </a:lnTo>
                <a:lnTo>
                  <a:pt x="10" y="6"/>
                </a:lnTo>
                <a:lnTo>
                  <a:pt x="10" y="5"/>
                </a:lnTo>
                <a:lnTo>
                  <a:pt x="10" y="4"/>
                </a:lnTo>
                <a:lnTo>
                  <a:pt x="9" y="7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1" name=""/>
          <p:cNvSpPr/>
          <p:nvPr/>
        </p:nvSpPr>
        <p:spPr>
          <a:xfrm>
            <a:off x="1471680" y="5970600"/>
            <a:ext cx="11160" cy="17280"/>
          </a:xfrm>
          <a:custGeom>
            <a:avLst/>
            <a:gdLst/>
            <a:ahLst/>
            <a:rect l="l" t="t" r="r" b="b"/>
            <a:pathLst>
              <a:path w="7" h="11">
                <a:moveTo>
                  <a:pt x="7" y="0"/>
                </a:moveTo>
                <a:lnTo>
                  <a:pt x="2" y="1"/>
                </a:lnTo>
                <a:lnTo>
                  <a:pt x="0" y="3"/>
                </a:lnTo>
                <a:lnTo>
                  <a:pt x="7" y="11"/>
                </a:lnTo>
                <a:lnTo>
                  <a:pt x="6" y="11"/>
                </a:lnTo>
                <a:lnTo>
                  <a:pt x="7" y="11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2" name=""/>
          <p:cNvSpPr/>
          <p:nvPr/>
        </p:nvSpPr>
        <p:spPr>
          <a:xfrm>
            <a:off x="1646280" y="6105600"/>
            <a:ext cx="30240" cy="27000"/>
          </a:xfrm>
          <a:custGeom>
            <a:avLst/>
            <a:gdLst/>
            <a:ahLst/>
            <a:rect l="l" t="t" r="r" b="b"/>
            <a:pathLst>
              <a:path w="19" h="17">
                <a:moveTo>
                  <a:pt x="8" y="5"/>
                </a:moveTo>
                <a:lnTo>
                  <a:pt x="14" y="0"/>
                </a:lnTo>
                <a:lnTo>
                  <a:pt x="10" y="0"/>
                </a:lnTo>
                <a:lnTo>
                  <a:pt x="8" y="2"/>
                </a:lnTo>
                <a:lnTo>
                  <a:pt x="5" y="3"/>
                </a:lnTo>
                <a:lnTo>
                  <a:pt x="2" y="4"/>
                </a:lnTo>
                <a:lnTo>
                  <a:pt x="0" y="7"/>
                </a:lnTo>
                <a:lnTo>
                  <a:pt x="1" y="7"/>
                </a:lnTo>
                <a:lnTo>
                  <a:pt x="1" y="17"/>
                </a:lnTo>
                <a:lnTo>
                  <a:pt x="7" y="15"/>
                </a:lnTo>
                <a:lnTo>
                  <a:pt x="9" y="12"/>
                </a:lnTo>
                <a:lnTo>
                  <a:pt x="11" y="11"/>
                </a:lnTo>
                <a:lnTo>
                  <a:pt x="12" y="10"/>
                </a:lnTo>
                <a:lnTo>
                  <a:pt x="13" y="10"/>
                </a:lnTo>
                <a:lnTo>
                  <a:pt x="14" y="10"/>
                </a:lnTo>
                <a:lnTo>
                  <a:pt x="19" y="5"/>
                </a:lnTo>
                <a:lnTo>
                  <a:pt x="8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3" name=""/>
          <p:cNvSpPr/>
          <p:nvPr/>
        </p:nvSpPr>
        <p:spPr>
          <a:xfrm>
            <a:off x="1660680" y="608976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0"/>
                </a:moveTo>
                <a:lnTo>
                  <a:pt x="15" y="0"/>
                </a:lnTo>
                <a:lnTo>
                  <a:pt x="12" y="0"/>
                </a:lnTo>
                <a:lnTo>
                  <a:pt x="10" y="1"/>
                </a:lnTo>
                <a:lnTo>
                  <a:pt x="7" y="2"/>
                </a:lnTo>
                <a:lnTo>
                  <a:pt x="5" y="3"/>
                </a:lnTo>
                <a:lnTo>
                  <a:pt x="3" y="6"/>
                </a:lnTo>
                <a:lnTo>
                  <a:pt x="1" y="9"/>
                </a:lnTo>
                <a:lnTo>
                  <a:pt x="0" y="12"/>
                </a:lnTo>
                <a:lnTo>
                  <a:pt x="0" y="15"/>
                </a:lnTo>
                <a:lnTo>
                  <a:pt x="10" y="15"/>
                </a:lnTo>
                <a:lnTo>
                  <a:pt x="10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4" y="10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4" name=""/>
          <p:cNvSpPr/>
          <p:nvPr/>
        </p:nvSpPr>
        <p:spPr>
          <a:xfrm>
            <a:off x="1684440" y="6089760"/>
            <a:ext cx="27000" cy="46080"/>
          </a:xfrm>
          <a:custGeom>
            <a:avLst/>
            <a:gdLst/>
            <a:ahLst/>
            <a:rect l="l" t="t" r="r" b="b"/>
            <a:pathLst>
              <a:path w="17" h="29">
                <a:moveTo>
                  <a:pt x="13" y="29"/>
                </a:moveTo>
                <a:lnTo>
                  <a:pt x="17" y="23"/>
                </a:lnTo>
                <a:lnTo>
                  <a:pt x="16" y="19"/>
                </a:lnTo>
                <a:lnTo>
                  <a:pt x="14" y="12"/>
                </a:lnTo>
                <a:lnTo>
                  <a:pt x="13" y="9"/>
                </a:lnTo>
                <a:lnTo>
                  <a:pt x="12" y="7"/>
                </a:lnTo>
                <a:lnTo>
                  <a:pt x="11" y="6"/>
                </a:lnTo>
                <a:lnTo>
                  <a:pt x="10" y="4"/>
                </a:lnTo>
                <a:lnTo>
                  <a:pt x="8" y="2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1" y="10"/>
                </a:lnTo>
                <a:lnTo>
                  <a:pt x="2" y="11"/>
                </a:lnTo>
                <a:lnTo>
                  <a:pt x="2" y="12"/>
                </a:lnTo>
                <a:lnTo>
                  <a:pt x="3" y="13"/>
                </a:lnTo>
                <a:lnTo>
                  <a:pt x="3" y="13"/>
                </a:lnTo>
                <a:lnTo>
                  <a:pt x="4" y="20"/>
                </a:lnTo>
                <a:lnTo>
                  <a:pt x="5" y="27"/>
                </a:lnTo>
                <a:lnTo>
                  <a:pt x="9" y="20"/>
                </a:lnTo>
                <a:lnTo>
                  <a:pt x="13" y="2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5" name=""/>
          <p:cNvSpPr/>
          <p:nvPr/>
        </p:nvSpPr>
        <p:spPr>
          <a:xfrm>
            <a:off x="1676520" y="6122880"/>
            <a:ext cx="28440" cy="34920"/>
          </a:xfrm>
          <a:custGeom>
            <a:avLst/>
            <a:gdLst/>
            <a:ahLst/>
            <a:rect l="l" t="t" r="r" b="b"/>
            <a:pathLst>
              <a:path w="18" h="22">
                <a:moveTo>
                  <a:pt x="10" y="22"/>
                </a:moveTo>
                <a:lnTo>
                  <a:pt x="10" y="22"/>
                </a:lnTo>
                <a:lnTo>
                  <a:pt x="10" y="20"/>
                </a:lnTo>
                <a:lnTo>
                  <a:pt x="11" y="18"/>
                </a:lnTo>
                <a:lnTo>
                  <a:pt x="12" y="17"/>
                </a:lnTo>
                <a:lnTo>
                  <a:pt x="12" y="14"/>
                </a:lnTo>
                <a:lnTo>
                  <a:pt x="14" y="13"/>
                </a:lnTo>
                <a:lnTo>
                  <a:pt x="15" y="11"/>
                </a:lnTo>
                <a:lnTo>
                  <a:pt x="16" y="10"/>
                </a:lnTo>
                <a:lnTo>
                  <a:pt x="18" y="9"/>
                </a:lnTo>
                <a:lnTo>
                  <a:pt x="14" y="0"/>
                </a:lnTo>
                <a:lnTo>
                  <a:pt x="10" y="2"/>
                </a:lnTo>
                <a:lnTo>
                  <a:pt x="8" y="4"/>
                </a:lnTo>
                <a:lnTo>
                  <a:pt x="5" y="6"/>
                </a:lnTo>
                <a:lnTo>
                  <a:pt x="3" y="10"/>
                </a:lnTo>
                <a:lnTo>
                  <a:pt x="2" y="12"/>
                </a:lnTo>
                <a:lnTo>
                  <a:pt x="1" y="16"/>
                </a:lnTo>
                <a:lnTo>
                  <a:pt x="0" y="18"/>
                </a:lnTo>
                <a:lnTo>
                  <a:pt x="0" y="22"/>
                </a:lnTo>
                <a:lnTo>
                  <a:pt x="1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6" name=""/>
          <p:cNvSpPr/>
          <p:nvPr/>
        </p:nvSpPr>
        <p:spPr>
          <a:xfrm>
            <a:off x="1676520" y="6157800"/>
            <a:ext cx="42840" cy="38160"/>
          </a:xfrm>
          <a:custGeom>
            <a:avLst/>
            <a:gdLst/>
            <a:ahLst/>
            <a:rect l="l" t="t" r="r" b="b"/>
            <a:pathLst>
              <a:path w="27" h="24">
                <a:moveTo>
                  <a:pt x="23" y="24"/>
                </a:moveTo>
                <a:lnTo>
                  <a:pt x="27" y="16"/>
                </a:lnTo>
                <a:lnTo>
                  <a:pt x="24" y="14"/>
                </a:lnTo>
                <a:lnTo>
                  <a:pt x="21" y="11"/>
                </a:lnTo>
                <a:lnTo>
                  <a:pt x="18" y="9"/>
                </a:lnTo>
                <a:lnTo>
                  <a:pt x="15" y="8"/>
                </a:lnTo>
                <a:lnTo>
                  <a:pt x="14" y="7"/>
                </a:lnTo>
                <a:lnTo>
                  <a:pt x="13" y="6"/>
                </a:lnTo>
                <a:lnTo>
                  <a:pt x="12" y="5"/>
                </a:lnTo>
                <a:lnTo>
                  <a:pt x="12" y="4"/>
                </a:lnTo>
                <a:lnTo>
                  <a:pt x="11" y="3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2" y="9"/>
                </a:lnTo>
                <a:lnTo>
                  <a:pt x="4" y="11"/>
                </a:lnTo>
                <a:lnTo>
                  <a:pt x="5" y="13"/>
                </a:lnTo>
                <a:lnTo>
                  <a:pt x="7" y="14"/>
                </a:lnTo>
                <a:lnTo>
                  <a:pt x="9" y="16"/>
                </a:lnTo>
                <a:lnTo>
                  <a:pt x="12" y="17"/>
                </a:lnTo>
                <a:lnTo>
                  <a:pt x="15" y="19"/>
                </a:lnTo>
                <a:lnTo>
                  <a:pt x="17" y="21"/>
                </a:lnTo>
                <a:lnTo>
                  <a:pt x="19" y="23"/>
                </a:lnTo>
                <a:lnTo>
                  <a:pt x="22" y="15"/>
                </a:lnTo>
                <a:lnTo>
                  <a:pt x="23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7" name=""/>
          <p:cNvSpPr/>
          <p:nvPr/>
        </p:nvSpPr>
        <p:spPr>
          <a:xfrm>
            <a:off x="1679400" y="6180120"/>
            <a:ext cx="35280" cy="44640"/>
          </a:xfrm>
          <a:custGeom>
            <a:avLst/>
            <a:gdLst/>
            <a:ahLst/>
            <a:rect l="l" t="t" r="r" b="b"/>
            <a:pathLst>
              <a:path w="22" h="28">
                <a:moveTo>
                  <a:pt x="0" y="28"/>
                </a:moveTo>
                <a:lnTo>
                  <a:pt x="0" y="28"/>
                </a:lnTo>
                <a:lnTo>
                  <a:pt x="3" y="28"/>
                </a:lnTo>
                <a:lnTo>
                  <a:pt x="5" y="26"/>
                </a:lnTo>
                <a:lnTo>
                  <a:pt x="7" y="25"/>
                </a:lnTo>
                <a:lnTo>
                  <a:pt x="10" y="23"/>
                </a:lnTo>
                <a:lnTo>
                  <a:pt x="11" y="21"/>
                </a:lnTo>
                <a:lnTo>
                  <a:pt x="14" y="17"/>
                </a:lnTo>
                <a:lnTo>
                  <a:pt x="16" y="15"/>
                </a:lnTo>
                <a:lnTo>
                  <a:pt x="18" y="12"/>
                </a:lnTo>
                <a:lnTo>
                  <a:pt x="19" y="12"/>
                </a:lnTo>
                <a:lnTo>
                  <a:pt x="20" y="11"/>
                </a:lnTo>
                <a:lnTo>
                  <a:pt x="21" y="11"/>
                </a:lnTo>
                <a:lnTo>
                  <a:pt x="22" y="10"/>
                </a:lnTo>
                <a:lnTo>
                  <a:pt x="20" y="0"/>
                </a:lnTo>
                <a:lnTo>
                  <a:pt x="18" y="1"/>
                </a:lnTo>
                <a:lnTo>
                  <a:pt x="15" y="2"/>
                </a:lnTo>
                <a:lnTo>
                  <a:pt x="12" y="4"/>
                </a:lnTo>
                <a:lnTo>
                  <a:pt x="11" y="5"/>
                </a:lnTo>
                <a:lnTo>
                  <a:pt x="8" y="8"/>
                </a:lnTo>
                <a:lnTo>
                  <a:pt x="5" y="12"/>
                </a:lnTo>
                <a:lnTo>
                  <a:pt x="4" y="15"/>
                </a:lnTo>
                <a:lnTo>
                  <a:pt x="2" y="16"/>
                </a:lnTo>
                <a:lnTo>
                  <a:pt x="1" y="17"/>
                </a:lnTo>
                <a:lnTo>
                  <a:pt x="0" y="17"/>
                </a:lnTo>
                <a:lnTo>
                  <a:pt x="0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8" name=""/>
          <p:cNvSpPr/>
          <p:nvPr/>
        </p:nvSpPr>
        <p:spPr>
          <a:xfrm>
            <a:off x="1652760" y="6180120"/>
            <a:ext cx="26640" cy="44640"/>
          </a:xfrm>
          <a:custGeom>
            <a:avLst/>
            <a:gdLst/>
            <a:ahLst/>
            <a:rect l="l" t="t" r="r" b="b"/>
            <a:pathLst>
              <a:path w="17" h="28">
                <a:moveTo>
                  <a:pt x="1" y="0"/>
                </a:moveTo>
                <a:lnTo>
                  <a:pt x="1" y="0"/>
                </a:lnTo>
                <a:lnTo>
                  <a:pt x="0" y="7"/>
                </a:lnTo>
                <a:lnTo>
                  <a:pt x="0" y="16"/>
                </a:lnTo>
                <a:lnTo>
                  <a:pt x="1" y="18"/>
                </a:lnTo>
                <a:lnTo>
                  <a:pt x="2" y="21"/>
                </a:lnTo>
                <a:lnTo>
                  <a:pt x="3" y="23"/>
                </a:lnTo>
                <a:lnTo>
                  <a:pt x="5" y="24"/>
                </a:lnTo>
                <a:lnTo>
                  <a:pt x="7" y="26"/>
                </a:lnTo>
                <a:lnTo>
                  <a:pt x="11" y="27"/>
                </a:lnTo>
                <a:lnTo>
                  <a:pt x="13" y="28"/>
                </a:lnTo>
                <a:lnTo>
                  <a:pt x="17" y="28"/>
                </a:lnTo>
                <a:lnTo>
                  <a:pt x="17" y="17"/>
                </a:lnTo>
                <a:lnTo>
                  <a:pt x="14" y="17"/>
                </a:lnTo>
                <a:lnTo>
                  <a:pt x="12" y="17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11" y="8"/>
                </a:lnTo>
                <a:lnTo>
                  <a:pt x="11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79" name=""/>
          <p:cNvSpPr/>
          <p:nvPr/>
        </p:nvSpPr>
        <p:spPr>
          <a:xfrm>
            <a:off x="1650960" y="6165720"/>
            <a:ext cx="22320" cy="14400"/>
          </a:xfrm>
          <a:custGeom>
            <a:avLst/>
            <a:gdLst/>
            <a:ahLst/>
            <a:rect l="l" t="t" r="r" b="b"/>
            <a:pathLst>
              <a:path w="14" h="9">
                <a:moveTo>
                  <a:pt x="8" y="9"/>
                </a:moveTo>
                <a:lnTo>
                  <a:pt x="0" y="4"/>
                </a:lnTo>
                <a:lnTo>
                  <a:pt x="1" y="8"/>
                </a:lnTo>
                <a:lnTo>
                  <a:pt x="2" y="9"/>
                </a:lnTo>
                <a:lnTo>
                  <a:pt x="14" y="9"/>
                </a:lnTo>
                <a:lnTo>
                  <a:pt x="13" y="5"/>
                </a:lnTo>
                <a:lnTo>
                  <a:pt x="12" y="4"/>
                </a:lnTo>
                <a:lnTo>
                  <a:pt x="4" y="0"/>
                </a:lnTo>
                <a:lnTo>
                  <a:pt x="8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0" name=""/>
          <p:cNvSpPr/>
          <p:nvPr/>
        </p:nvSpPr>
        <p:spPr>
          <a:xfrm>
            <a:off x="1630440" y="61657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11"/>
                </a:moveTo>
                <a:lnTo>
                  <a:pt x="7" y="14"/>
                </a:lnTo>
                <a:lnTo>
                  <a:pt x="9" y="13"/>
                </a:lnTo>
                <a:lnTo>
                  <a:pt x="13" y="12"/>
                </a:lnTo>
                <a:lnTo>
                  <a:pt x="16" y="10"/>
                </a:lnTo>
                <a:lnTo>
                  <a:pt x="20" y="9"/>
                </a:lnTo>
                <a:lnTo>
                  <a:pt x="16" y="0"/>
                </a:lnTo>
                <a:lnTo>
                  <a:pt x="13" y="0"/>
                </a:lnTo>
                <a:lnTo>
                  <a:pt x="9" y="2"/>
                </a:lnTo>
                <a:lnTo>
                  <a:pt x="5" y="3"/>
                </a:lnTo>
                <a:lnTo>
                  <a:pt x="2" y="5"/>
                </a:lnTo>
                <a:lnTo>
                  <a:pt x="9" y="7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1" name=""/>
          <p:cNvSpPr/>
          <p:nvPr/>
        </p:nvSpPr>
        <p:spPr>
          <a:xfrm>
            <a:off x="1625760" y="6143760"/>
            <a:ext cx="18720" cy="39600"/>
          </a:xfrm>
          <a:custGeom>
            <a:avLst/>
            <a:gdLst/>
            <a:ahLst/>
            <a:rect l="l" t="t" r="r" b="b"/>
            <a:pathLst>
              <a:path w="12" h="25">
                <a:moveTo>
                  <a:pt x="7" y="10"/>
                </a:moveTo>
                <a:lnTo>
                  <a:pt x="2" y="2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1" y="21"/>
                </a:lnTo>
                <a:lnTo>
                  <a:pt x="2" y="25"/>
                </a:lnTo>
                <a:lnTo>
                  <a:pt x="12" y="21"/>
                </a:lnTo>
                <a:lnTo>
                  <a:pt x="11" y="19"/>
                </a:lnTo>
                <a:lnTo>
                  <a:pt x="10" y="16"/>
                </a:lnTo>
                <a:lnTo>
                  <a:pt x="10" y="14"/>
                </a:lnTo>
                <a:lnTo>
                  <a:pt x="10" y="14"/>
                </a:lnTo>
                <a:lnTo>
                  <a:pt x="10" y="12"/>
                </a:lnTo>
                <a:lnTo>
                  <a:pt x="10" y="11"/>
                </a:lnTo>
                <a:lnTo>
                  <a:pt x="11" y="9"/>
                </a:lnTo>
                <a:lnTo>
                  <a:pt x="12" y="7"/>
                </a:lnTo>
                <a:lnTo>
                  <a:pt x="7" y="0"/>
                </a:lnTo>
                <a:lnTo>
                  <a:pt x="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2" name=""/>
          <p:cNvSpPr/>
          <p:nvPr/>
        </p:nvSpPr>
        <p:spPr>
          <a:xfrm>
            <a:off x="1619280" y="6129360"/>
            <a:ext cx="2052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1" y="0"/>
                </a:moveTo>
                <a:lnTo>
                  <a:pt x="1" y="2"/>
                </a:lnTo>
                <a:lnTo>
                  <a:pt x="1" y="5"/>
                </a:lnTo>
                <a:lnTo>
                  <a:pt x="0" y="9"/>
                </a:lnTo>
                <a:lnTo>
                  <a:pt x="1" y="11"/>
                </a:lnTo>
                <a:lnTo>
                  <a:pt x="1" y="13"/>
                </a:lnTo>
                <a:lnTo>
                  <a:pt x="2" y="15"/>
                </a:lnTo>
                <a:lnTo>
                  <a:pt x="4" y="16"/>
                </a:lnTo>
                <a:lnTo>
                  <a:pt x="5" y="17"/>
                </a:lnTo>
                <a:lnTo>
                  <a:pt x="8" y="18"/>
                </a:lnTo>
                <a:lnTo>
                  <a:pt x="10" y="18"/>
                </a:lnTo>
                <a:lnTo>
                  <a:pt x="13" y="18"/>
                </a:lnTo>
                <a:lnTo>
                  <a:pt x="13" y="8"/>
                </a:lnTo>
                <a:lnTo>
                  <a:pt x="12" y="8"/>
                </a:lnTo>
                <a:lnTo>
                  <a:pt x="11" y="8"/>
                </a:lnTo>
                <a:lnTo>
                  <a:pt x="12" y="9"/>
                </a:lnTo>
                <a:lnTo>
                  <a:pt x="12" y="9"/>
                </a:lnTo>
                <a:lnTo>
                  <a:pt x="13" y="6"/>
                </a:lnTo>
                <a:lnTo>
                  <a:pt x="13" y="2"/>
                </a:lnTo>
                <a:lnTo>
                  <a:pt x="13" y="2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3" name=""/>
          <p:cNvSpPr/>
          <p:nvPr/>
        </p:nvSpPr>
        <p:spPr>
          <a:xfrm>
            <a:off x="1622520" y="611676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0"/>
                </a:moveTo>
                <a:lnTo>
                  <a:pt x="13" y="0"/>
                </a:lnTo>
                <a:lnTo>
                  <a:pt x="8" y="1"/>
                </a:lnTo>
                <a:lnTo>
                  <a:pt x="6" y="2"/>
                </a:lnTo>
                <a:lnTo>
                  <a:pt x="3" y="4"/>
                </a:lnTo>
                <a:lnTo>
                  <a:pt x="1" y="6"/>
                </a:lnTo>
                <a:lnTo>
                  <a:pt x="0" y="9"/>
                </a:lnTo>
                <a:lnTo>
                  <a:pt x="10" y="12"/>
                </a:lnTo>
                <a:lnTo>
                  <a:pt x="10" y="11"/>
                </a:lnTo>
                <a:lnTo>
                  <a:pt x="11" y="11"/>
                </a:lnTo>
                <a:lnTo>
                  <a:pt x="13" y="10"/>
                </a:lnTo>
                <a:lnTo>
                  <a:pt x="17" y="10"/>
                </a:lnTo>
                <a:lnTo>
                  <a:pt x="1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4" name=""/>
          <p:cNvSpPr/>
          <p:nvPr/>
        </p:nvSpPr>
        <p:spPr>
          <a:xfrm>
            <a:off x="1679400" y="6218280"/>
            <a:ext cx="33480" cy="23760"/>
          </a:xfrm>
          <a:custGeom>
            <a:avLst/>
            <a:gdLst/>
            <a:ahLst/>
            <a:rect l="l" t="t" r="r" b="b"/>
            <a:pathLst>
              <a:path w="21" h="15">
                <a:moveTo>
                  <a:pt x="20" y="0"/>
                </a:moveTo>
                <a:lnTo>
                  <a:pt x="18" y="0"/>
                </a:lnTo>
                <a:lnTo>
                  <a:pt x="0" y="5"/>
                </a:lnTo>
                <a:lnTo>
                  <a:pt x="2" y="15"/>
                </a:lnTo>
                <a:lnTo>
                  <a:pt x="21" y="9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5" name=""/>
          <p:cNvSpPr/>
          <p:nvPr/>
        </p:nvSpPr>
        <p:spPr>
          <a:xfrm>
            <a:off x="1711440" y="621828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6" y="5"/>
                </a:moveTo>
                <a:lnTo>
                  <a:pt x="1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6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6" name=""/>
          <p:cNvSpPr/>
          <p:nvPr/>
        </p:nvSpPr>
        <p:spPr>
          <a:xfrm>
            <a:off x="1704960" y="621828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7" name=""/>
          <p:cNvSpPr/>
          <p:nvPr/>
        </p:nvSpPr>
        <p:spPr>
          <a:xfrm>
            <a:off x="1684440" y="62024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2" y="0"/>
                </a:moveTo>
                <a:lnTo>
                  <a:pt x="0" y="8"/>
                </a:lnTo>
                <a:lnTo>
                  <a:pt x="3" y="10"/>
                </a:lnTo>
                <a:lnTo>
                  <a:pt x="7" y="12"/>
                </a:lnTo>
                <a:lnTo>
                  <a:pt x="12" y="14"/>
                </a:lnTo>
                <a:lnTo>
                  <a:pt x="16" y="15"/>
                </a:lnTo>
                <a:lnTo>
                  <a:pt x="19" y="5"/>
                </a:lnTo>
                <a:lnTo>
                  <a:pt x="15" y="3"/>
                </a:lnTo>
                <a:lnTo>
                  <a:pt x="10" y="2"/>
                </a:lnTo>
                <a:lnTo>
                  <a:pt x="8" y="1"/>
                </a:lnTo>
                <a:lnTo>
                  <a:pt x="7" y="1"/>
                </a:lnTo>
                <a:lnTo>
                  <a:pt x="5" y="9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8" name=""/>
          <p:cNvSpPr/>
          <p:nvPr/>
        </p:nvSpPr>
        <p:spPr>
          <a:xfrm>
            <a:off x="1687680" y="6178680"/>
            <a:ext cx="28440" cy="39600"/>
          </a:xfrm>
          <a:custGeom>
            <a:avLst/>
            <a:gdLst/>
            <a:ahLst/>
            <a:rect l="l" t="t" r="r" b="b"/>
            <a:pathLst>
              <a:path w="18" h="25">
                <a:moveTo>
                  <a:pt x="18" y="0"/>
                </a:moveTo>
                <a:lnTo>
                  <a:pt x="18" y="0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5" y="11"/>
                </a:lnTo>
                <a:lnTo>
                  <a:pt x="3" y="14"/>
                </a:lnTo>
                <a:lnTo>
                  <a:pt x="2" y="15"/>
                </a:lnTo>
                <a:lnTo>
                  <a:pt x="1" y="16"/>
                </a:lnTo>
                <a:lnTo>
                  <a:pt x="0" y="16"/>
                </a:lnTo>
                <a:lnTo>
                  <a:pt x="4" y="25"/>
                </a:lnTo>
                <a:lnTo>
                  <a:pt x="6" y="24"/>
                </a:lnTo>
                <a:lnTo>
                  <a:pt x="8" y="23"/>
                </a:lnTo>
                <a:lnTo>
                  <a:pt x="10" y="21"/>
                </a:lnTo>
                <a:lnTo>
                  <a:pt x="11" y="20"/>
                </a:lnTo>
                <a:lnTo>
                  <a:pt x="13" y="17"/>
                </a:lnTo>
                <a:lnTo>
                  <a:pt x="15" y="14"/>
                </a:lnTo>
                <a:lnTo>
                  <a:pt x="16" y="12"/>
                </a:lnTo>
                <a:lnTo>
                  <a:pt x="18" y="1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89" name=""/>
          <p:cNvSpPr/>
          <p:nvPr/>
        </p:nvSpPr>
        <p:spPr>
          <a:xfrm>
            <a:off x="1716120" y="6178680"/>
            <a:ext cx="3348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21" y="27"/>
                </a:moveTo>
                <a:lnTo>
                  <a:pt x="21" y="27"/>
                </a:lnTo>
                <a:lnTo>
                  <a:pt x="21" y="23"/>
                </a:lnTo>
                <a:lnTo>
                  <a:pt x="19" y="18"/>
                </a:lnTo>
                <a:lnTo>
                  <a:pt x="19" y="14"/>
                </a:lnTo>
                <a:lnTo>
                  <a:pt x="16" y="10"/>
                </a:lnTo>
                <a:lnTo>
                  <a:pt x="15" y="8"/>
                </a:lnTo>
                <a:lnTo>
                  <a:pt x="13" y="6"/>
                </a:lnTo>
                <a:lnTo>
                  <a:pt x="12" y="4"/>
                </a:lnTo>
                <a:lnTo>
                  <a:pt x="9" y="3"/>
                </a:lnTo>
                <a:lnTo>
                  <a:pt x="8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2" y="10"/>
                </a:lnTo>
                <a:lnTo>
                  <a:pt x="4" y="11"/>
                </a:lnTo>
                <a:lnTo>
                  <a:pt x="5" y="12"/>
                </a:lnTo>
                <a:lnTo>
                  <a:pt x="6" y="13"/>
                </a:lnTo>
                <a:lnTo>
                  <a:pt x="7" y="14"/>
                </a:lnTo>
                <a:lnTo>
                  <a:pt x="7" y="15"/>
                </a:lnTo>
                <a:lnTo>
                  <a:pt x="9" y="17"/>
                </a:lnTo>
                <a:lnTo>
                  <a:pt x="9" y="21"/>
                </a:lnTo>
                <a:lnTo>
                  <a:pt x="10" y="24"/>
                </a:lnTo>
                <a:lnTo>
                  <a:pt x="11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90" name=""/>
          <p:cNvSpPr/>
          <p:nvPr/>
        </p:nvSpPr>
        <p:spPr>
          <a:xfrm>
            <a:off x="1717560" y="6221520"/>
            <a:ext cx="32040" cy="25200"/>
          </a:xfrm>
          <a:custGeom>
            <a:avLst/>
            <a:gdLst/>
            <a:ahLst/>
            <a:rect l="l" t="t" r="r" b="b"/>
            <a:pathLst>
              <a:path w="20" h="16">
                <a:moveTo>
                  <a:pt x="10" y="16"/>
                </a:moveTo>
                <a:lnTo>
                  <a:pt x="10" y="16"/>
                </a:lnTo>
                <a:lnTo>
                  <a:pt x="10" y="15"/>
                </a:lnTo>
                <a:lnTo>
                  <a:pt x="11" y="14"/>
                </a:lnTo>
                <a:lnTo>
                  <a:pt x="12" y="13"/>
                </a:lnTo>
                <a:lnTo>
                  <a:pt x="14" y="12"/>
                </a:lnTo>
                <a:lnTo>
                  <a:pt x="15" y="10"/>
                </a:lnTo>
                <a:lnTo>
                  <a:pt x="17" y="8"/>
                </a:lnTo>
                <a:lnTo>
                  <a:pt x="18" y="6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9" y="0"/>
                </a:lnTo>
                <a:lnTo>
                  <a:pt x="9" y="0"/>
                </a:lnTo>
                <a:lnTo>
                  <a:pt x="8" y="2"/>
                </a:lnTo>
                <a:lnTo>
                  <a:pt x="8" y="3"/>
                </a:lnTo>
                <a:lnTo>
                  <a:pt x="7" y="4"/>
                </a:lnTo>
                <a:lnTo>
                  <a:pt x="6" y="5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1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91" name=""/>
          <p:cNvSpPr/>
          <p:nvPr/>
        </p:nvSpPr>
        <p:spPr>
          <a:xfrm>
            <a:off x="1717560" y="6245280"/>
            <a:ext cx="1764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9" y="0"/>
                </a:moveTo>
                <a:lnTo>
                  <a:pt x="10" y="0"/>
                </a:lnTo>
                <a:lnTo>
                  <a:pt x="11" y="1"/>
                </a:lnTo>
                <a:lnTo>
                  <a:pt x="11" y="2"/>
                </a:lnTo>
                <a:lnTo>
                  <a:pt x="0" y="2"/>
                </a:lnTo>
                <a:lnTo>
                  <a:pt x="1" y="5"/>
                </a:lnTo>
                <a:lnTo>
                  <a:pt x="3" y="8"/>
                </a:lnTo>
                <a:lnTo>
                  <a:pt x="5" y="9"/>
                </a:lnTo>
                <a:lnTo>
                  <a:pt x="9" y="1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92" name=""/>
          <p:cNvSpPr/>
          <p:nvPr/>
        </p:nvSpPr>
        <p:spPr>
          <a:xfrm>
            <a:off x="1724040" y="6253200"/>
            <a:ext cx="1728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93" name=""/>
          <p:cNvSpPr/>
          <p:nvPr/>
        </p:nvSpPr>
        <p:spPr>
          <a:xfrm>
            <a:off x="1682640" y="6234120"/>
            <a:ext cx="50760" cy="34920"/>
          </a:xfrm>
          <a:custGeom>
            <a:avLst/>
            <a:gdLst/>
            <a:ahLst/>
            <a:rect l="l" t="t" r="r" b="b"/>
            <a:pathLst>
              <a:path w="32" h="22">
                <a:moveTo>
                  <a:pt x="7" y="8"/>
                </a:moveTo>
                <a:lnTo>
                  <a:pt x="2" y="9"/>
                </a:lnTo>
                <a:lnTo>
                  <a:pt x="6" y="11"/>
                </a:lnTo>
                <a:lnTo>
                  <a:pt x="9" y="13"/>
                </a:lnTo>
                <a:lnTo>
                  <a:pt x="12" y="15"/>
                </a:lnTo>
                <a:lnTo>
                  <a:pt x="16" y="16"/>
                </a:lnTo>
                <a:lnTo>
                  <a:pt x="18" y="18"/>
                </a:lnTo>
                <a:lnTo>
                  <a:pt x="23" y="20"/>
                </a:lnTo>
                <a:lnTo>
                  <a:pt x="24" y="21"/>
                </a:lnTo>
                <a:lnTo>
                  <a:pt x="27" y="21"/>
                </a:lnTo>
                <a:lnTo>
                  <a:pt x="29" y="22"/>
                </a:lnTo>
                <a:lnTo>
                  <a:pt x="32" y="22"/>
                </a:lnTo>
                <a:lnTo>
                  <a:pt x="32" y="12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6" y="10"/>
                </a:lnTo>
                <a:lnTo>
                  <a:pt x="23" y="8"/>
                </a:lnTo>
                <a:lnTo>
                  <a:pt x="21" y="8"/>
                </a:lnTo>
                <a:lnTo>
                  <a:pt x="17" y="6"/>
                </a:lnTo>
                <a:lnTo>
                  <a:pt x="14" y="3"/>
                </a:lnTo>
                <a:lnTo>
                  <a:pt x="10" y="1"/>
                </a:lnTo>
                <a:lnTo>
                  <a:pt x="5" y="0"/>
                </a:lnTo>
                <a:lnTo>
                  <a:pt x="0" y="1"/>
                </a:lnTo>
                <a:lnTo>
                  <a:pt x="7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94" name=""/>
          <p:cNvSpPr/>
          <p:nvPr/>
        </p:nvSpPr>
        <p:spPr>
          <a:xfrm>
            <a:off x="1676520" y="623556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0" y="11"/>
                </a:moveTo>
                <a:lnTo>
                  <a:pt x="7" y="11"/>
                </a:lnTo>
                <a:lnTo>
                  <a:pt x="9" y="9"/>
                </a:lnTo>
                <a:lnTo>
                  <a:pt x="11" y="7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7" y="4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95" name=""/>
          <p:cNvSpPr/>
          <p:nvPr/>
        </p:nvSpPr>
        <p:spPr>
          <a:xfrm>
            <a:off x="1673280" y="623088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2" y="0"/>
                </a:moveTo>
                <a:lnTo>
                  <a:pt x="1" y="2"/>
                </a:lnTo>
                <a:lnTo>
                  <a:pt x="0" y="5"/>
                </a:lnTo>
                <a:lnTo>
                  <a:pt x="0" y="7"/>
                </a:lnTo>
                <a:lnTo>
                  <a:pt x="1" y="10"/>
                </a:lnTo>
                <a:lnTo>
                  <a:pt x="2" y="12"/>
                </a:lnTo>
                <a:lnTo>
                  <a:pt x="3" y="14"/>
                </a:lnTo>
                <a:lnTo>
                  <a:pt x="9" y="7"/>
                </a:lnTo>
                <a:lnTo>
                  <a:pt x="9" y="6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10" y="4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96" name=""/>
          <p:cNvGrpSpPr/>
          <p:nvPr/>
        </p:nvGrpSpPr>
        <p:grpSpPr>
          <a:xfrm>
            <a:off x="1338120" y="-1084320"/>
            <a:ext cx="1079640" cy="7445520"/>
            <a:chOff x="1338120" y="-1084320"/>
            <a:chExt cx="1079640" cy="7445520"/>
          </a:xfrm>
        </p:grpSpPr>
        <p:sp>
          <p:nvSpPr>
            <p:cNvPr id="2497" name=""/>
            <p:cNvSpPr/>
            <p:nvPr/>
          </p:nvSpPr>
          <p:spPr>
            <a:xfrm>
              <a:off x="1682640" y="623412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98" name=""/>
            <p:cNvSpPr/>
            <p:nvPr/>
          </p:nvSpPr>
          <p:spPr>
            <a:xfrm>
              <a:off x="1790640" y="6299280"/>
              <a:ext cx="74520" cy="34920"/>
            </a:xfrm>
            <a:custGeom>
              <a:avLst/>
              <a:gdLst/>
              <a:ahLst/>
              <a:rect l="l" t="t" r="r" b="b"/>
              <a:pathLst>
                <a:path w="47" h="22">
                  <a:moveTo>
                    <a:pt x="47" y="18"/>
                  </a:moveTo>
                  <a:lnTo>
                    <a:pt x="44" y="12"/>
                  </a:lnTo>
                  <a:lnTo>
                    <a:pt x="35" y="9"/>
                  </a:lnTo>
                  <a:lnTo>
                    <a:pt x="25" y="5"/>
                  </a:lnTo>
                  <a:lnTo>
                    <a:pt x="19" y="3"/>
                  </a:lnTo>
                  <a:lnTo>
                    <a:pt x="13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6" y="13"/>
                  </a:lnTo>
                  <a:lnTo>
                    <a:pt x="21" y="15"/>
                  </a:lnTo>
                  <a:lnTo>
                    <a:pt x="32" y="18"/>
                  </a:lnTo>
                  <a:lnTo>
                    <a:pt x="40" y="22"/>
                  </a:lnTo>
                  <a:lnTo>
                    <a:pt x="37" y="16"/>
                  </a:lnTo>
                  <a:lnTo>
                    <a:pt x="47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99" name=""/>
            <p:cNvSpPr/>
            <p:nvPr/>
          </p:nvSpPr>
          <p:spPr>
            <a:xfrm>
              <a:off x="1846440" y="6323040"/>
              <a:ext cx="1872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" y="17"/>
                  </a:moveTo>
                  <a:lnTo>
                    <a:pt x="3" y="16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7"/>
                  </a:lnTo>
                  <a:lnTo>
                    <a:pt x="12" y="3"/>
                  </a:lnTo>
                  <a:lnTo>
                    <a:pt x="3" y="0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0" name=""/>
            <p:cNvSpPr/>
            <p:nvPr/>
          </p:nvSpPr>
          <p:spPr>
            <a:xfrm>
              <a:off x="1830240" y="6326280"/>
              <a:ext cx="24120" cy="19080"/>
            </a:xfrm>
            <a:custGeom>
              <a:avLst/>
              <a:gdLst/>
              <a:ahLst/>
              <a:rect l="l" t="t" r="r" b="b"/>
              <a:pathLst>
                <a:path w="15" h="12">
                  <a:moveTo>
                    <a:pt x="0" y="6"/>
                  </a:moveTo>
                  <a:lnTo>
                    <a:pt x="6" y="12"/>
                  </a:lnTo>
                  <a:lnTo>
                    <a:pt x="15" y="6"/>
                  </a:lnTo>
                  <a:lnTo>
                    <a:pt x="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1" name=""/>
            <p:cNvSpPr/>
            <p:nvPr/>
          </p:nvSpPr>
          <p:spPr>
            <a:xfrm>
              <a:off x="1824120" y="6324480"/>
              <a:ext cx="20520" cy="20880"/>
            </a:xfrm>
            <a:custGeom>
              <a:avLst/>
              <a:gdLst/>
              <a:ahLst/>
              <a:rect l="l" t="t" r="r" b="b"/>
              <a:pathLst>
                <a:path w="13" h="13">
                  <a:moveTo>
                    <a:pt x="0" y="13"/>
                  </a:moveTo>
                  <a:lnTo>
                    <a:pt x="0" y="13"/>
                  </a:lnTo>
                  <a:lnTo>
                    <a:pt x="4" y="12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2" name=""/>
            <p:cNvSpPr/>
            <p:nvPr/>
          </p:nvSpPr>
          <p:spPr>
            <a:xfrm>
              <a:off x="1803240" y="6316560"/>
              <a:ext cx="22320" cy="28800"/>
            </a:xfrm>
            <a:custGeom>
              <a:avLst/>
              <a:gdLst/>
              <a:ahLst/>
              <a:rect l="l" t="t" r="r" b="b"/>
              <a:pathLst>
                <a:path w="14" h="18">
                  <a:moveTo>
                    <a:pt x="0" y="11"/>
                  </a:moveTo>
                  <a:lnTo>
                    <a:pt x="0" y="11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3" y="18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9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3" name=""/>
            <p:cNvSpPr/>
            <p:nvPr/>
          </p:nvSpPr>
          <p:spPr>
            <a:xfrm>
              <a:off x="1785960" y="6316560"/>
              <a:ext cx="17280" cy="33480"/>
            </a:xfrm>
            <a:custGeom>
              <a:avLst/>
              <a:gdLst/>
              <a:ahLst/>
              <a:rect l="l" t="t" r="r" b="b"/>
              <a:pathLst>
                <a:path w="11" h="21">
                  <a:moveTo>
                    <a:pt x="4" y="21"/>
                  </a:moveTo>
                  <a:lnTo>
                    <a:pt x="9" y="16"/>
                  </a:lnTo>
                  <a:lnTo>
                    <a:pt x="9" y="13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4" name=""/>
            <p:cNvSpPr/>
            <p:nvPr/>
          </p:nvSpPr>
          <p:spPr>
            <a:xfrm>
              <a:off x="1770120" y="6318360"/>
              <a:ext cx="23760" cy="31680"/>
            </a:xfrm>
            <a:custGeom>
              <a:avLst/>
              <a:gdLst/>
              <a:ahLst/>
              <a:rect l="l" t="t" r="r" b="b"/>
              <a:pathLst>
                <a:path w="15" h="20">
                  <a:moveTo>
                    <a:pt x="7" y="9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12" y="19"/>
                  </a:lnTo>
                  <a:lnTo>
                    <a:pt x="14" y="2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3" y="0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5" name=""/>
            <p:cNvSpPr/>
            <p:nvPr/>
          </p:nvSpPr>
          <p:spPr>
            <a:xfrm>
              <a:off x="1751040" y="6318360"/>
              <a:ext cx="30240" cy="42840"/>
            </a:xfrm>
            <a:custGeom>
              <a:avLst/>
              <a:gdLst/>
              <a:ahLst/>
              <a:rect l="l" t="t" r="r" b="b"/>
              <a:pathLst>
                <a:path w="19" h="27">
                  <a:moveTo>
                    <a:pt x="1" y="27"/>
                  </a:moveTo>
                  <a:lnTo>
                    <a:pt x="1" y="27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11" y="20"/>
                  </a:lnTo>
                  <a:lnTo>
                    <a:pt x="13" y="17"/>
                  </a:lnTo>
                  <a:lnTo>
                    <a:pt x="15" y="15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5" y="8"/>
                  </a:lnTo>
                  <a:lnTo>
                    <a:pt x="3" y="11"/>
                  </a:lnTo>
                  <a:lnTo>
                    <a:pt x="2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6" name=""/>
            <p:cNvSpPr/>
            <p:nvPr/>
          </p:nvSpPr>
          <p:spPr>
            <a:xfrm>
              <a:off x="1741320" y="6332400"/>
              <a:ext cx="19080" cy="28800"/>
            </a:xfrm>
            <a:custGeom>
              <a:avLst/>
              <a:gdLst/>
              <a:ahLst/>
              <a:rect l="l" t="t" r="r" b="b"/>
              <a:pathLst>
                <a:path w="12" h="18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2" y="16"/>
                  </a:lnTo>
                  <a:lnTo>
                    <a:pt x="4" y="17"/>
                  </a:lnTo>
                  <a:lnTo>
                    <a:pt x="7" y="18"/>
                  </a:lnTo>
                  <a:lnTo>
                    <a:pt x="7" y="8"/>
                  </a:lnTo>
                  <a:lnTo>
                    <a:pt x="8" y="9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4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7" name=""/>
            <p:cNvSpPr/>
            <p:nvPr/>
          </p:nvSpPr>
          <p:spPr>
            <a:xfrm>
              <a:off x="1744560" y="6299280"/>
              <a:ext cx="46080" cy="34920"/>
            </a:xfrm>
            <a:custGeom>
              <a:avLst/>
              <a:gdLst/>
              <a:ahLst/>
              <a:rect l="l" t="t" r="r" b="b"/>
              <a:pathLst>
                <a:path w="29" h="22">
                  <a:moveTo>
                    <a:pt x="29" y="0"/>
                  </a:moveTo>
                  <a:lnTo>
                    <a:pt x="26" y="0"/>
                  </a:lnTo>
                  <a:lnTo>
                    <a:pt x="24" y="1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15" y="4"/>
                  </a:lnTo>
                  <a:lnTo>
                    <a:pt x="11" y="7"/>
                  </a:lnTo>
                  <a:lnTo>
                    <a:pt x="8" y="10"/>
                  </a:lnTo>
                  <a:lnTo>
                    <a:pt x="4" y="12"/>
                  </a:lnTo>
                  <a:lnTo>
                    <a:pt x="3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5" y="17"/>
                  </a:lnTo>
                  <a:lnTo>
                    <a:pt x="17" y="14"/>
                  </a:lnTo>
                  <a:lnTo>
                    <a:pt x="20" y="12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8" name=""/>
            <p:cNvSpPr/>
            <p:nvPr/>
          </p:nvSpPr>
          <p:spPr>
            <a:xfrm>
              <a:off x="1790640" y="630720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9" name=""/>
            <p:cNvSpPr/>
            <p:nvPr/>
          </p:nvSpPr>
          <p:spPr>
            <a:xfrm>
              <a:off x="1487520" y="6105600"/>
              <a:ext cx="30240" cy="28440"/>
            </a:xfrm>
            <a:custGeom>
              <a:avLst/>
              <a:gdLst/>
              <a:ahLst/>
              <a:rect l="l" t="t" r="r" b="b"/>
              <a:pathLst>
                <a:path w="19" h="18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5" y="11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9" y="13"/>
                  </a:lnTo>
                  <a:lnTo>
                    <a:pt x="17" y="11"/>
                  </a:lnTo>
                  <a:lnTo>
                    <a:pt x="15" y="7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0" name=""/>
            <p:cNvSpPr/>
            <p:nvPr/>
          </p:nvSpPr>
          <p:spPr>
            <a:xfrm>
              <a:off x="1487520" y="6086520"/>
              <a:ext cx="17280" cy="1908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8" y="0"/>
                  </a:moveTo>
                  <a:lnTo>
                    <a:pt x="4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6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1" name=""/>
            <p:cNvSpPr/>
            <p:nvPr/>
          </p:nvSpPr>
          <p:spPr>
            <a:xfrm>
              <a:off x="1496880" y="6086520"/>
              <a:ext cx="55800" cy="39600"/>
            </a:xfrm>
            <a:custGeom>
              <a:avLst/>
              <a:gdLst/>
              <a:ahLst/>
              <a:rect l="l" t="t" r="r" b="b"/>
              <a:pathLst>
                <a:path w="35" h="25">
                  <a:moveTo>
                    <a:pt x="30" y="25"/>
                  </a:moveTo>
                  <a:lnTo>
                    <a:pt x="35" y="20"/>
                  </a:lnTo>
                  <a:lnTo>
                    <a:pt x="34" y="17"/>
                  </a:lnTo>
                  <a:lnTo>
                    <a:pt x="33" y="15"/>
                  </a:lnTo>
                  <a:lnTo>
                    <a:pt x="32" y="13"/>
                  </a:lnTo>
                  <a:lnTo>
                    <a:pt x="30" y="11"/>
                  </a:lnTo>
                  <a:lnTo>
                    <a:pt x="29" y="9"/>
                  </a:lnTo>
                  <a:lnTo>
                    <a:pt x="27" y="8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7" y="3"/>
                  </a:lnTo>
                  <a:lnTo>
                    <a:pt x="12" y="2"/>
                  </a:lnTo>
                  <a:lnTo>
                    <a:pt x="7" y="1"/>
                  </a:lnTo>
                  <a:lnTo>
                    <a:pt x="2" y="0"/>
                  </a:lnTo>
                  <a:lnTo>
                    <a:pt x="0" y="10"/>
                  </a:lnTo>
                  <a:lnTo>
                    <a:pt x="5" y="11"/>
                  </a:lnTo>
                  <a:lnTo>
                    <a:pt x="9" y="12"/>
                  </a:lnTo>
                  <a:lnTo>
                    <a:pt x="13" y="13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1" y="16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30" y="15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2" name=""/>
            <p:cNvSpPr/>
            <p:nvPr/>
          </p:nvSpPr>
          <p:spPr>
            <a:xfrm>
              <a:off x="1509840" y="6111720"/>
              <a:ext cx="33120" cy="25560"/>
            </a:xfrm>
            <a:custGeom>
              <a:avLst/>
              <a:gdLst/>
              <a:ahLst/>
              <a:rect l="l" t="t" r="r" b="b"/>
              <a:pathLst>
                <a:path w="21" h="16">
                  <a:moveTo>
                    <a:pt x="0" y="16"/>
                  </a:moveTo>
                  <a:lnTo>
                    <a:pt x="5" y="15"/>
                  </a:lnTo>
                  <a:lnTo>
                    <a:pt x="12" y="13"/>
                  </a:lnTo>
                  <a:lnTo>
                    <a:pt x="18" y="10"/>
                  </a:lnTo>
                  <a:lnTo>
                    <a:pt x="21" y="9"/>
                  </a:lnTo>
                  <a:lnTo>
                    <a:pt x="21" y="0"/>
                  </a:lnTo>
                  <a:lnTo>
                    <a:pt x="14" y="1"/>
                  </a:lnTo>
                  <a:lnTo>
                    <a:pt x="7" y="3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3" name=""/>
            <p:cNvSpPr/>
            <p:nvPr/>
          </p:nvSpPr>
          <p:spPr>
            <a:xfrm>
              <a:off x="1509840" y="612936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4" name=""/>
            <p:cNvSpPr/>
            <p:nvPr/>
          </p:nvSpPr>
          <p:spPr>
            <a:xfrm>
              <a:off x="1584360" y="6151680"/>
              <a:ext cx="22320" cy="20520"/>
            </a:xfrm>
            <a:custGeom>
              <a:avLst/>
              <a:gdLst/>
              <a:ahLst/>
              <a:rect l="l" t="t" r="r" b="b"/>
              <a:pathLst>
                <a:path w="14" h="13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5" name=""/>
            <p:cNvSpPr/>
            <p:nvPr/>
          </p:nvSpPr>
          <p:spPr>
            <a:xfrm>
              <a:off x="1587600" y="6129360"/>
              <a:ext cx="19080" cy="22320"/>
            </a:xfrm>
            <a:custGeom>
              <a:avLst/>
              <a:gdLst/>
              <a:ahLst/>
              <a:rect l="l" t="t" r="r" b="b"/>
              <a:pathLst>
                <a:path w="12" h="14">
                  <a:moveTo>
                    <a:pt x="6" y="10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12" y="14"/>
                  </a:lnTo>
                  <a:lnTo>
                    <a:pt x="12" y="9"/>
                  </a:lnTo>
                  <a:lnTo>
                    <a:pt x="12" y="5"/>
                  </a:lnTo>
                  <a:lnTo>
                    <a:pt x="6" y="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6" name=""/>
            <p:cNvSpPr/>
            <p:nvPr/>
          </p:nvSpPr>
          <p:spPr>
            <a:xfrm>
              <a:off x="1554120" y="6119640"/>
              <a:ext cx="41400" cy="27000"/>
            </a:xfrm>
            <a:custGeom>
              <a:avLst/>
              <a:gdLst/>
              <a:ahLst/>
              <a:rect l="l" t="t" r="r" b="b"/>
              <a:pathLst>
                <a:path w="26" h="17">
                  <a:moveTo>
                    <a:pt x="9" y="4"/>
                  </a:moveTo>
                  <a:lnTo>
                    <a:pt x="5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5" y="14"/>
                  </a:lnTo>
                  <a:lnTo>
                    <a:pt x="18" y="15"/>
                  </a:lnTo>
                  <a:lnTo>
                    <a:pt x="21" y="16"/>
                  </a:lnTo>
                  <a:lnTo>
                    <a:pt x="26" y="17"/>
                  </a:lnTo>
                  <a:lnTo>
                    <a:pt x="26" y="7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7" name=""/>
            <p:cNvSpPr/>
            <p:nvPr/>
          </p:nvSpPr>
          <p:spPr>
            <a:xfrm>
              <a:off x="1554120" y="612468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19" y="21"/>
                  </a:moveTo>
                  <a:lnTo>
                    <a:pt x="19" y="21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6" y="16"/>
                  </a:lnTo>
                  <a:lnTo>
                    <a:pt x="14" y="14"/>
                  </a:lnTo>
                  <a:lnTo>
                    <a:pt x="11" y="6"/>
                  </a:lnTo>
                  <a:lnTo>
                    <a:pt x="9" y="0"/>
                  </a:ln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7" y="22"/>
                  </a:lnTo>
                  <a:lnTo>
                    <a:pt x="9" y="25"/>
                  </a:lnTo>
                  <a:lnTo>
                    <a:pt x="11" y="28"/>
                  </a:lnTo>
                  <a:lnTo>
                    <a:pt x="13" y="29"/>
                  </a:lnTo>
                  <a:lnTo>
                    <a:pt x="15" y="30"/>
                  </a:lnTo>
                  <a:lnTo>
                    <a:pt x="19" y="30"/>
                  </a:lnTo>
                  <a:lnTo>
                    <a:pt x="19" y="2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8" name=""/>
            <p:cNvSpPr/>
            <p:nvPr/>
          </p:nvSpPr>
          <p:spPr>
            <a:xfrm>
              <a:off x="1584360" y="616428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9" name=""/>
            <p:cNvSpPr/>
            <p:nvPr/>
          </p:nvSpPr>
          <p:spPr>
            <a:xfrm>
              <a:off x="1617840" y="6224760"/>
              <a:ext cx="23760" cy="14040"/>
            </a:xfrm>
            <a:custGeom>
              <a:avLst/>
              <a:gdLst/>
              <a:ahLst/>
              <a:rect l="l" t="t" r="r" b="b"/>
              <a:pathLst>
                <a:path w="15" h="9">
                  <a:moveTo>
                    <a:pt x="7" y="8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5" y="2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0" name=""/>
            <p:cNvSpPr/>
            <p:nvPr/>
          </p:nvSpPr>
          <p:spPr>
            <a:xfrm>
              <a:off x="1549440" y="6189840"/>
              <a:ext cx="92160" cy="47520"/>
            </a:xfrm>
            <a:custGeom>
              <a:avLst/>
              <a:gdLst/>
              <a:ahLst/>
              <a:rect l="l" t="t" r="r" b="b"/>
              <a:pathLst>
                <a:path w="58" h="30">
                  <a:moveTo>
                    <a:pt x="9" y="3"/>
                  </a:moveTo>
                  <a:lnTo>
                    <a:pt x="5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2" y="11"/>
                  </a:lnTo>
                  <a:lnTo>
                    <a:pt x="14" y="12"/>
                  </a:lnTo>
                  <a:lnTo>
                    <a:pt x="21" y="15"/>
                  </a:lnTo>
                  <a:lnTo>
                    <a:pt x="28" y="17"/>
                  </a:lnTo>
                  <a:lnTo>
                    <a:pt x="35" y="21"/>
                  </a:lnTo>
                  <a:lnTo>
                    <a:pt x="41" y="24"/>
                  </a:lnTo>
                  <a:lnTo>
                    <a:pt x="47" y="28"/>
                  </a:lnTo>
                  <a:lnTo>
                    <a:pt x="51" y="30"/>
                  </a:lnTo>
                  <a:lnTo>
                    <a:pt x="58" y="24"/>
                  </a:lnTo>
                  <a:lnTo>
                    <a:pt x="53" y="19"/>
                  </a:lnTo>
                  <a:lnTo>
                    <a:pt x="48" y="16"/>
                  </a:lnTo>
                  <a:lnTo>
                    <a:pt x="41" y="12"/>
                  </a:lnTo>
                  <a:lnTo>
                    <a:pt x="33" y="8"/>
                  </a:lnTo>
                  <a:lnTo>
                    <a:pt x="26" y="5"/>
                  </a:lnTo>
                  <a:lnTo>
                    <a:pt x="18" y="3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1" name=""/>
            <p:cNvSpPr/>
            <p:nvPr/>
          </p:nvSpPr>
          <p:spPr>
            <a:xfrm>
              <a:off x="1549440" y="6194520"/>
              <a:ext cx="68400" cy="44280"/>
            </a:xfrm>
            <a:custGeom>
              <a:avLst/>
              <a:gdLst/>
              <a:ahLst/>
              <a:rect l="l" t="t" r="r" b="b"/>
              <a:pathLst>
                <a:path w="43" h="28">
                  <a:moveTo>
                    <a:pt x="43" y="18"/>
                  </a:moveTo>
                  <a:lnTo>
                    <a:pt x="41" y="18"/>
                  </a:lnTo>
                  <a:lnTo>
                    <a:pt x="38" y="18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29" y="16"/>
                  </a:lnTo>
                  <a:lnTo>
                    <a:pt x="27" y="15"/>
                  </a:lnTo>
                  <a:lnTo>
                    <a:pt x="24" y="14"/>
                  </a:lnTo>
                  <a:lnTo>
                    <a:pt x="21" y="13"/>
                  </a:lnTo>
                  <a:lnTo>
                    <a:pt x="20" y="12"/>
                  </a:lnTo>
                  <a:lnTo>
                    <a:pt x="18" y="10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11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12" y="18"/>
                  </a:lnTo>
                  <a:lnTo>
                    <a:pt x="13" y="20"/>
                  </a:lnTo>
                  <a:lnTo>
                    <a:pt x="17" y="22"/>
                  </a:lnTo>
                  <a:lnTo>
                    <a:pt x="20" y="23"/>
                  </a:lnTo>
                  <a:lnTo>
                    <a:pt x="22" y="24"/>
                  </a:lnTo>
                  <a:lnTo>
                    <a:pt x="26" y="25"/>
                  </a:lnTo>
                  <a:lnTo>
                    <a:pt x="29" y="26"/>
                  </a:lnTo>
                  <a:lnTo>
                    <a:pt x="33" y="27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3" y="28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2" name=""/>
            <p:cNvSpPr/>
            <p:nvPr/>
          </p:nvSpPr>
          <p:spPr>
            <a:xfrm>
              <a:off x="1617840" y="623268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3" name=""/>
            <p:cNvSpPr/>
            <p:nvPr/>
          </p:nvSpPr>
          <p:spPr>
            <a:xfrm>
              <a:off x="1468440" y="6068880"/>
              <a:ext cx="17640" cy="1440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4" name=""/>
            <p:cNvSpPr/>
            <p:nvPr/>
          </p:nvSpPr>
          <p:spPr>
            <a:xfrm>
              <a:off x="1468440" y="6039000"/>
              <a:ext cx="23760" cy="29880"/>
            </a:xfrm>
            <a:custGeom>
              <a:avLst/>
              <a:gdLst/>
              <a:ahLst/>
              <a:rect l="l" t="t" r="r" b="b"/>
              <a:pathLst>
                <a:path w="15" h="19">
                  <a:moveTo>
                    <a:pt x="15" y="1"/>
                  </a:moveTo>
                  <a:lnTo>
                    <a:pt x="9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7" y="8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5" name=""/>
            <p:cNvSpPr/>
            <p:nvPr/>
          </p:nvSpPr>
          <p:spPr>
            <a:xfrm>
              <a:off x="1479600" y="6040440"/>
              <a:ext cx="27000" cy="28440"/>
            </a:xfrm>
            <a:custGeom>
              <a:avLst/>
              <a:gdLst/>
              <a:ahLst/>
              <a:rect l="l" t="t" r="r" b="b"/>
              <a:pathLst>
                <a:path w="17" h="18">
                  <a:moveTo>
                    <a:pt x="17" y="14"/>
                  </a:moveTo>
                  <a:lnTo>
                    <a:pt x="13" y="7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9" y="3"/>
                  </a:lnTo>
                  <a:lnTo>
                    <a:pt x="7" y="0"/>
                  </a:lnTo>
                  <a:lnTo>
                    <a:pt x="0" y="7"/>
                  </a:lnTo>
                  <a:lnTo>
                    <a:pt x="1" y="9"/>
                  </a:lnTo>
                  <a:lnTo>
                    <a:pt x="4" y="12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9" y="17"/>
                  </a:lnTo>
                  <a:lnTo>
                    <a:pt x="13" y="18"/>
                  </a:lnTo>
                  <a:lnTo>
                    <a:pt x="7" y="11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6" name=""/>
            <p:cNvSpPr/>
            <p:nvPr/>
          </p:nvSpPr>
          <p:spPr>
            <a:xfrm>
              <a:off x="1471680" y="6058080"/>
              <a:ext cx="34920" cy="31680"/>
            </a:xfrm>
            <a:custGeom>
              <a:avLst/>
              <a:gdLst/>
              <a:ahLst/>
              <a:rect l="l" t="t" r="r" b="b"/>
              <a:pathLst>
                <a:path w="22" h="20">
                  <a:moveTo>
                    <a:pt x="7" y="20"/>
                  </a:moveTo>
                  <a:lnTo>
                    <a:pt x="10" y="18"/>
                  </a:lnTo>
                  <a:lnTo>
                    <a:pt x="13" y="16"/>
                  </a:lnTo>
                  <a:lnTo>
                    <a:pt x="16" y="13"/>
                  </a:lnTo>
                  <a:lnTo>
                    <a:pt x="18" y="10"/>
                  </a:lnTo>
                  <a:lnTo>
                    <a:pt x="20" y="7"/>
                  </a:lnTo>
                  <a:lnTo>
                    <a:pt x="22" y="3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7"/>
                  </a:lnTo>
                  <a:lnTo>
                    <a:pt x="7" y="8"/>
                  </a:lnTo>
                  <a:lnTo>
                    <a:pt x="4" y="10"/>
                  </a:lnTo>
                  <a:lnTo>
                    <a:pt x="0" y="13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7" name=""/>
            <p:cNvSpPr/>
            <p:nvPr/>
          </p:nvSpPr>
          <p:spPr>
            <a:xfrm>
              <a:off x="1476360" y="608328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8" name=""/>
            <p:cNvSpPr/>
            <p:nvPr/>
          </p:nvSpPr>
          <p:spPr>
            <a:xfrm>
              <a:off x="1496880" y="6019920"/>
              <a:ext cx="22320" cy="28440"/>
            </a:xfrm>
            <a:custGeom>
              <a:avLst/>
              <a:gdLst/>
              <a:ahLst/>
              <a:rect l="l" t="t" r="r" b="b"/>
              <a:pathLst>
                <a:path w="14" h="18">
                  <a:moveTo>
                    <a:pt x="11" y="0"/>
                  </a:moveTo>
                  <a:lnTo>
                    <a:pt x="4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7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9" name=""/>
            <p:cNvSpPr/>
            <p:nvPr/>
          </p:nvSpPr>
          <p:spPr>
            <a:xfrm>
              <a:off x="1508040" y="6019920"/>
              <a:ext cx="33480" cy="19080"/>
            </a:xfrm>
            <a:custGeom>
              <a:avLst/>
              <a:gdLst/>
              <a:ahLst/>
              <a:rect l="l" t="t" r="r" b="b"/>
              <a:pathLst>
                <a:path w="21" h="12">
                  <a:moveTo>
                    <a:pt x="21" y="4"/>
                  </a:moveTo>
                  <a:lnTo>
                    <a:pt x="16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9"/>
                  </a:lnTo>
                  <a:lnTo>
                    <a:pt x="2" y="10"/>
                  </a:lnTo>
                  <a:lnTo>
                    <a:pt x="5" y="11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0" y="8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0" name=""/>
            <p:cNvSpPr/>
            <p:nvPr/>
          </p:nvSpPr>
          <p:spPr>
            <a:xfrm>
              <a:off x="1508040" y="6027840"/>
              <a:ext cx="33480" cy="44280"/>
            </a:xfrm>
            <a:custGeom>
              <a:avLst/>
              <a:gdLst/>
              <a:ahLst/>
              <a:rect l="l" t="t" r="r" b="b"/>
              <a:pathLst>
                <a:path w="21" h="28">
                  <a:moveTo>
                    <a:pt x="3" y="28"/>
                  </a:moveTo>
                  <a:lnTo>
                    <a:pt x="10" y="24"/>
                  </a:lnTo>
                  <a:lnTo>
                    <a:pt x="10" y="22"/>
                  </a:lnTo>
                  <a:lnTo>
                    <a:pt x="12" y="20"/>
                  </a:lnTo>
                  <a:lnTo>
                    <a:pt x="14" y="17"/>
                  </a:lnTo>
                  <a:lnTo>
                    <a:pt x="16" y="14"/>
                  </a:lnTo>
                  <a:lnTo>
                    <a:pt x="18" y="11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6"/>
                  </a:lnTo>
                  <a:lnTo>
                    <a:pt x="7" y="8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6" y="18"/>
                  </a:lnTo>
                  <a:lnTo>
                    <a:pt x="3" y="2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1" name=""/>
            <p:cNvSpPr/>
            <p:nvPr/>
          </p:nvSpPr>
          <p:spPr>
            <a:xfrm>
              <a:off x="1496880" y="6048360"/>
              <a:ext cx="22320" cy="23760"/>
            </a:xfrm>
            <a:custGeom>
              <a:avLst/>
              <a:gdLst/>
              <a:ahLst/>
              <a:rect l="l" t="t" r="r" b="b"/>
              <a:pathLst>
                <a:path w="14" h="15">
                  <a:moveTo>
                    <a:pt x="0" y="0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2" y="9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1" y="1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2" name=""/>
            <p:cNvSpPr/>
            <p:nvPr/>
          </p:nvSpPr>
          <p:spPr>
            <a:xfrm>
              <a:off x="1504800" y="604836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3" name=""/>
            <p:cNvSpPr/>
            <p:nvPr/>
          </p:nvSpPr>
          <p:spPr>
            <a:xfrm>
              <a:off x="1512720" y="5956200"/>
              <a:ext cx="36720" cy="41400"/>
            </a:xfrm>
            <a:custGeom>
              <a:avLst/>
              <a:gdLst/>
              <a:ahLst/>
              <a:rect l="l" t="t" r="r" b="b"/>
              <a:pathLst>
                <a:path w="23" h="26">
                  <a:moveTo>
                    <a:pt x="23" y="16"/>
                  </a:moveTo>
                  <a:lnTo>
                    <a:pt x="23" y="16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18" y="13"/>
                  </a:lnTo>
                  <a:lnTo>
                    <a:pt x="16" y="10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2"/>
                  </a:lnTo>
                  <a:lnTo>
                    <a:pt x="1" y="6"/>
                  </a:lnTo>
                  <a:lnTo>
                    <a:pt x="2" y="8"/>
                  </a:lnTo>
                  <a:lnTo>
                    <a:pt x="5" y="12"/>
                  </a:lnTo>
                  <a:lnTo>
                    <a:pt x="8" y="16"/>
                  </a:lnTo>
                  <a:lnTo>
                    <a:pt x="10" y="19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7" y="25"/>
                  </a:lnTo>
                  <a:lnTo>
                    <a:pt x="20" y="26"/>
                  </a:lnTo>
                  <a:lnTo>
                    <a:pt x="23" y="2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400" bIns="-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4" name=""/>
            <p:cNvSpPr/>
            <p:nvPr/>
          </p:nvSpPr>
          <p:spPr>
            <a:xfrm>
              <a:off x="1544760" y="598176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5" name=""/>
            <p:cNvSpPr/>
            <p:nvPr/>
          </p:nvSpPr>
          <p:spPr>
            <a:xfrm>
              <a:off x="1523880" y="5950080"/>
              <a:ext cx="39960" cy="31680"/>
            </a:xfrm>
            <a:custGeom>
              <a:avLst/>
              <a:gdLst/>
              <a:ahLst/>
              <a:rect l="l" t="t" r="r" b="b"/>
              <a:pathLst>
                <a:path w="25" h="20">
                  <a:moveTo>
                    <a:pt x="0" y="2"/>
                  </a:moveTo>
                  <a:lnTo>
                    <a:pt x="1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1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4" y="14"/>
                  </a:lnTo>
                  <a:lnTo>
                    <a:pt x="23" y="13"/>
                  </a:lnTo>
                  <a:lnTo>
                    <a:pt x="21" y="10"/>
                  </a:lnTo>
                  <a:lnTo>
                    <a:pt x="20" y="7"/>
                  </a:lnTo>
                  <a:lnTo>
                    <a:pt x="17" y="5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6" name=""/>
            <p:cNvSpPr/>
            <p:nvPr/>
          </p:nvSpPr>
          <p:spPr>
            <a:xfrm>
              <a:off x="1523880" y="5945040"/>
              <a:ext cx="7920" cy="162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7" name=""/>
            <p:cNvSpPr/>
            <p:nvPr/>
          </p:nvSpPr>
          <p:spPr>
            <a:xfrm>
              <a:off x="1514520" y="5950080"/>
              <a:ext cx="17280" cy="11160"/>
            </a:xfrm>
            <a:custGeom>
              <a:avLst/>
              <a:gdLst/>
              <a:ahLst/>
              <a:rect l="l" t="t" r="r" b="b"/>
              <a:pathLst>
                <a:path w="11" h="7">
                  <a:moveTo>
                    <a:pt x="9" y="7"/>
                  </a:moveTo>
                  <a:lnTo>
                    <a:pt x="10" y="5"/>
                  </a:lnTo>
                  <a:lnTo>
                    <a:pt x="11" y="4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8" name=""/>
            <p:cNvSpPr/>
            <p:nvPr/>
          </p:nvSpPr>
          <p:spPr>
            <a:xfrm>
              <a:off x="1521000" y="595800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9" name=""/>
            <p:cNvSpPr/>
            <p:nvPr/>
          </p:nvSpPr>
          <p:spPr>
            <a:xfrm>
              <a:off x="1565280" y="6102360"/>
              <a:ext cx="17280" cy="9360"/>
            </a:xfrm>
            <a:custGeom>
              <a:avLst/>
              <a:gdLst/>
              <a:ahLst/>
              <a:rect l="l" t="t" r="r" b="b"/>
              <a:pathLst>
                <a:path w="11" h="6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0" name=""/>
            <p:cNvSpPr/>
            <p:nvPr/>
          </p:nvSpPr>
          <p:spPr>
            <a:xfrm>
              <a:off x="1538280" y="6073920"/>
              <a:ext cx="44280" cy="28440"/>
            </a:xfrm>
            <a:custGeom>
              <a:avLst/>
              <a:gdLst/>
              <a:ahLst/>
              <a:rect l="l" t="t" r="r" b="b"/>
              <a:pathLst>
                <a:path w="28" h="18">
                  <a:moveTo>
                    <a:pt x="11" y="5"/>
                  </a:moveTo>
                  <a:lnTo>
                    <a:pt x="5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7" y="12"/>
                  </a:lnTo>
                  <a:lnTo>
                    <a:pt x="26" y="10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8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1" name=""/>
            <p:cNvSpPr/>
            <p:nvPr/>
          </p:nvSpPr>
          <p:spPr>
            <a:xfrm>
              <a:off x="1538280" y="6081840"/>
              <a:ext cx="34920" cy="37800"/>
            </a:xfrm>
            <a:custGeom>
              <a:avLst/>
              <a:gdLst/>
              <a:ahLst/>
              <a:rect l="l" t="t" r="r" b="b"/>
              <a:pathLst>
                <a:path w="22" h="24">
                  <a:moveTo>
                    <a:pt x="22" y="14"/>
                  </a:moveTo>
                  <a:lnTo>
                    <a:pt x="21" y="14"/>
                  </a:lnTo>
                  <a:lnTo>
                    <a:pt x="20" y="14"/>
                  </a:lnTo>
                  <a:lnTo>
                    <a:pt x="19" y="13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9000" bIns="-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2" name=""/>
            <p:cNvSpPr/>
            <p:nvPr/>
          </p:nvSpPr>
          <p:spPr>
            <a:xfrm>
              <a:off x="1573200" y="611172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3" name=""/>
            <p:cNvSpPr/>
            <p:nvPr/>
          </p:nvSpPr>
          <p:spPr>
            <a:xfrm>
              <a:off x="1533600" y="6019920"/>
              <a:ext cx="17280" cy="25200"/>
            </a:xfrm>
            <a:custGeom>
              <a:avLst/>
              <a:gdLst/>
              <a:ahLst/>
              <a:rect l="l" t="t" r="r" b="b"/>
              <a:pathLst>
                <a:path w="11" h="16">
                  <a:moveTo>
                    <a:pt x="5" y="0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1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9" y="2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4" name=""/>
            <p:cNvSpPr/>
            <p:nvPr/>
          </p:nvSpPr>
          <p:spPr>
            <a:xfrm>
              <a:off x="1541520" y="6019920"/>
              <a:ext cx="2232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14" y="9"/>
                  </a:moveTo>
                  <a:lnTo>
                    <a:pt x="9" y="2"/>
                  </a:lnTo>
                  <a:lnTo>
                    <a:pt x="6" y="1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9" y="12"/>
                  </a:lnTo>
                  <a:lnTo>
                    <a:pt x="3" y="4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5" name=""/>
            <p:cNvSpPr/>
            <p:nvPr/>
          </p:nvSpPr>
          <p:spPr>
            <a:xfrm>
              <a:off x="1541520" y="6026040"/>
              <a:ext cx="22320" cy="22320"/>
            </a:xfrm>
            <a:custGeom>
              <a:avLst/>
              <a:gdLst/>
              <a:ahLst/>
              <a:rect l="l" t="t" r="r" b="b"/>
              <a:pathLst>
                <a:path w="14" h="14">
                  <a:moveTo>
                    <a:pt x="0" y="14"/>
                  </a:moveTo>
                  <a:lnTo>
                    <a:pt x="2" y="14"/>
                  </a:lnTo>
                  <a:lnTo>
                    <a:pt x="4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4" y="4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6" name=""/>
            <p:cNvSpPr/>
            <p:nvPr/>
          </p:nvSpPr>
          <p:spPr>
            <a:xfrm>
              <a:off x="1541520" y="604044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7" name=""/>
            <p:cNvSpPr/>
            <p:nvPr/>
          </p:nvSpPr>
          <p:spPr>
            <a:xfrm>
              <a:off x="1555920" y="6026040"/>
              <a:ext cx="17280" cy="25560"/>
            </a:xfrm>
            <a:custGeom>
              <a:avLst/>
              <a:gdLst/>
              <a:ahLst/>
              <a:rect l="l" t="t" r="r" b="b"/>
              <a:pathLst>
                <a:path w="11" h="16">
                  <a:moveTo>
                    <a:pt x="6" y="0"/>
                  </a:move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6" y="16"/>
                  </a:lnTo>
                  <a:lnTo>
                    <a:pt x="6" y="7"/>
                  </a:lnTo>
                  <a:lnTo>
                    <a:pt x="9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6" y="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8" name=""/>
            <p:cNvSpPr/>
            <p:nvPr/>
          </p:nvSpPr>
          <p:spPr>
            <a:xfrm>
              <a:off x="1565280" y="6026040"/>
              <a:ext cx="11160" cy="14400"/>
            </a:xfrm>
            <a:custGeom>
              <a:avLst/>
              <a:gdLst/>
              <a:ahLst/>
              <a:rect l="l" t="t" r="r" b="b"/>
              <a:pathLst>
                <a:path w="7" h="9">
                  <a:moveTo>
                    <a:pt x="7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9" name=""/>
            <p:cNvSpPr/>
            <p:nvPr/>
          </p:nvSpPr>
          <p:spPr>
            <a:xfrm>
              <a:off x="1569960" y="6033960"/>
              <a:ext cx="14400" cy="972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0" name=""/>
            <p:cNvSpPr/>
            <p:nvPr/>
          </p:nvSpPr>
          <p:spPr>
            <a:xfrm>
              <a:off x="1565280" y="6035760"/>
              <a:ext cx="19080" cy="1728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0" y="10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1" y="10"/>
                  </a:lnTo>
                  <a:lnTo>
                    <a:pt x="12" y="5"/>
                  </a:lnTo>
                  <a:lnTo>
                    <a:pt x="1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1" name=""/>
            <p:cNvSpPr/>
            <p:nvPr/>
          </p:nvSpPr>
          <p:spPr>
            <a:xfrm>
              <a:off x="1565280" y="604368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2" name=""/>
            <p:cNvSpPr/>
            <p:nvPr/>
          </p:nvSpPr>
          <p:spPr>
            <a:xfrm>
              <a:off x="1530360" y="6143760"/>
              <a:ext cx="15840" cy="14040"/>
            </a:xfrm>
            <a:custGeom>
              <a:avLst/>
              <a:gdLst/>
              <a:ahLst/>
              <a:rect l="l" t="t" r="r" b="b"/>
              <a:pathLst>
                <a:path w="10" h="9">
                  <a:moveTo>
                    <a:pt x="5" y="9"/>
                  </a:moveTo>
                  <a:lnTo>
                    <a:pt x="10" y="5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3" name=""/>
            <p:cNvSpPr/>
            <p:nvPr/>
          </p:nvSpPr>
          <p:spPr>
            <a:xfrm>
              <a:off x="1515960" y="6137280"/>
              <a:ext cx="22320" cy="20520"/>
            </a:xfrm>
            <a:custGeom>
              <a:avLst/>
              <a:gdLst/>
              <a:ahLst/>
              <a:rect l="l" t="t" r="r" b="b"/>
              <a:pathLst>
                <a:path w="14" h="13">
                  <a:moveTo>
                    <a:pt x="5" y="0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7" y="12"/>
                  </a:lnTo>
                  <a:lnTo>
                    <a:pt x="10" y="13"/>
                  </a:lnTo>
                  <a:lnTo>
                    <a:pt x="14" y="1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9" y="2"/>
                  </a:lnTo>
                  <a:lnTo>
                    <a:pt x="10" y="5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4" name=""/>
            <p:cNvSpPr/>
            <p:nvPr/>
          </p:nvSpPr>
          <p:spPr>
            <a:xfrm>
              <a:off x="1523880" y="6135840"/>
              <a:ext cx="14400" cy="17280"/>
            </a:xfrm>
            <a:custGeom>
              <a:avLst/>
              <a:gdLst/>
              <a:ahLst/>
              <a:rect l="l" t="t" r="r" b="b"/>
              <a:pathLst>
                <a:path w="9" h="11">
                  <a:moveTo>
                    <a:pt x="9" y="0"/>
                  </a:moveTo>
                  <a:lnTo>
                    <a:pt x="3" y="1"/>
                  </a:lnTo>
                  <a:lnTo>
                    <a:pt x="0" y="2"/>
                  </a:lnTo>
                  <a:lnTo>
                    <a:pt x="0" y="11"/>
                  </a:lnTo>
                  <a:lnTo>
                    <a:pt x="5" y="10"/>
                  </a:ln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5" name=""/>
            <p:cNvSpPr/>
            <p:nvPr/>
          </p:nvSpPr>
          <p:spPr>
            <a:xfrm>
              <a:off x="1538280" y="614376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6" name=""/>
            <p:cNvSpPr/>
            <p:nvPr/>
          </p:nvSpPr>
          <p:spPr>
            <a:xfrm>
              <a:off x="1569960" y="6062760"/>
              <a:ext cx="14400" cy="1728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7" name=""/>
            <p:cNvSpPr/>
            <p:nvPr/>
          </p:nvSpPr>
          <p:spPr>
            <a:xfrm>
              <a:off x="1576440" y="6070680"/>
              <a:ext cx="27000" cy="19080"/>
            </a:xfrm>
            <a:custGeom>
              <a:avLst/>
              <a:gdLst/>
              <a:ahLst/>
              <a:rect l="l" t="t" r="r" b="b"/>
              <a:pathLst>
                <a:path w="17" h="12">
                  <a:moveTo>
                    <a:pt x="17" y="12"/>
                  </a:moveTo>
                  <a:lnTo>
                    <a:pt x="15" y="7"/>
                  </a:lnTo>
                  <a:lnTo>
                    <a:pt x="13" y="4"/>
                  </a:lnTo>
                  <a:lnTo>
                    <a:pt x="11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3" y="8"/>
                  </a:lnTo>
                  <a:lnTo>
                    <a:pt x="5" y="12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8" name=""/>
            <p:cNvSpPr/>
            <p:nvPr/>
          </p:nvSpPr>
          <p:spPr>
            <a:xfrm>
              <a:off x="1582560" y="6081840"/>
              <a:ext cx="1116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9" name=""/>
            <p:cNvSpPr/>
            <p:nvPr/>
          </p:nvSpPr>
          <p:spPr>
            <a:xfrm>
              <a:off x="1563840" y="6068880"/>
              <a:ext cx="20520" cy="28800"/>
            </a:xfrm>
            <a:custGeom>
              <a:avLst/>
              <a:gdLst/>
              <a:ahLst/>
              <a:rect l="l" t="t" r="r" b="b"/>
              <a:pathLst>
                <a:path w="13" h="18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2" y="7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1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0" name=""/>
            <p:cNvSpPr/>
            <p:nvPr/>
          </p:nvSpPr>
          <p:spPr>
            <a:xfrm>
              <a:off x="1565280" y="6062760"/>
              <a:ext cx="7920" cy="6120"/>
            </a:xfrm>
            <a:custGeom>
              <a:avLst/>
              <a:gdLst/>
              <a:ahLst/>
              <a:rect l="l" t="t" r="r" b="b"/>
              <a:pathLst>
                <a:path w="5" h="4">
                  <a:moveTo>
                    <a:pt x="0" y="0"/>
                  </a:move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1" name=""/>
            <p:cNvSpPr/>
            <p:nvPr/>
          </p:nvSpPr>
          <p:spPr>
            <a:xfrm>
              <a:off x="1563840" y="6062760"/>
              <a:ext cx="12600" cy="14040"/>
            </a:xfrm>
            <a:custGeom>
              <a:avLst/>
              <a:gdLst/>
              <a:ahLst/>
              <a:rect l="l" t="t" r="r" b="b"/>
              <a:pathLst>
                <a:path w="8" h="9">
                  <a:moveTo>
                    <a:pt x="7" y="9"/>
                  </a:moveTo>
                  <a:lnTo>
                    <a:pt x="8" y="7"/>
                  </a:lnTo>
                  <a:lnTo>
                    <a:pt x="2" y="0"/>
                  </a:lnTo>
                  <a:lnTo>
                    <a:pt x="0" y="2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2" name=""/>
            <p:cNvSpPr/>
            <p:nvPr/>
          </p:nvSpPr>
          <p:spPr>
            <a:xfrm>
              <a:off x="1569960" y="607068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3" name=""/>
            <p:cNvSpPr/>
            <p:nvPr/>
          </p:nvSpPr>
          <p:spPr>
            <a:xfrm>
              <a:off x="1606680" y="6073920"/>
              <a:ext cx="17280" cy="1908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11" y="7"/>
                  </a:moveTo>
                  <a:lnTo>
                    <a:pt x="8" y="2"/>
                  </a:lnTo>
                  <a:lnTo>
                    <a:pt x="5" y="0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4" name=""/>
            <p:cNvSpPr/>
            <p:nvPr/>
          </p:nvSpPr>
          <p:spPr>
            <a:xfrm>
              <a:off x="1608120" y="6083280"/>
              <a:ext cx="15840" cy="14400"/>
            </a:xfrm>
            <a:custGeom>
              <a:avLst/>
              <a:gdLst/>
              <a:ahLst/>
              <a:rect l="l" t="t" r="r" b="b"/>
              <a:pathLst>
                <a:path w="10" h="9">
                  <a:moveTo>
                    <a:pt x="10" y="9"/>
                  </a:moveTo>
                  <a:lnTo>
                    <a:pt x="10" y="7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5" name=""/>
            <p:cNvSpPr/>
            <p:nvPr/>
          </p:nvSpPr>
          <p:spPr>
            <a:xfrm>
              <a:off x="1603440" y="6093000"/>
              <a:ext cx="20520" cy="18720"/>
            </a:xfrm>
            <a:custGeom>
              <a:avLst/>
              <a:gdLst/>
              <a:ahLst/>
              <a:rect l="l" t="t" r="r" b="b"/>
              <a:pathLst>
                <a:path w="13" h="12">
                  <a:moveTo>
                    <a:pt x="9" y="12"/>
                  </a:moveTo>
                  <a:lnTo>
                    <a:pt x="13" y="3"/>
                  </a:lnTo>
                  <a:lnTo>
                    <a:pt x="3" y="0"/>
                  </a:lnTo>
                  <a:lnTo>
                    <a:pt x="0" y="8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080" bIns="-28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6" name=""/>
            <p:cNvSpPr/>
            <p:nvPr/>
          </p:nvSpPr>
          <p:spPr>
            <a:xfrm>
              <a:off x="1592280" y="6089760"/>
              <a:ext cx="20520" cy="25200"/>
            </a:xfrm>
            <a:custGeom>
              <a:avLst/>
              <a:gdLst/>
              <a:ahLst/>
              <a:rect l="l" t="t" r="r" b="b"/>
              <a:pathLst>
                <a:path w="13" h="16">
                  <a:moveTo>
                    <a:pt x="0" y="2"/>
                  </a:moveTo>
                  <a:lnTo>
                    <a:pt x="0" y="6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7" y="15"/>
                  </a:lnTo>
                  <a:lnTo>
                    <a:pt x="9" y="1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3"/>
                  </a:lnTo>
                  <a:lnTo>
                    <a:pt x="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7" name=""/>
            <p:cNvSpPr/>
            <p:nvPr/>
          </p:nvSpPr>
          <p:spPr>
            <a:xfrm>
              <a:off x="1593720" y="6075360"/>
              <a:ext cx="22320" cy="22320"/>
            </a:xfrm>
            <a:custGeom>
              <a:avLst/>
              <a:gdLst/>
              <a:ahLst/>
              <a:rect l="l" t="t" r="r" b="b"/>
              <a:pathLst>
                <a:path w="14" h="14"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8" name=""/>
            <p:cNvSpPr/>
            <p:nvPr/>
          </p:nvSpPr>
          <p:spPr>
            <a:xfrm>
              <a:off x="1609560" y="608184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9" name=""/>
            <p:cNvSpPr/>
            <p:nvPr/>
          </p:nvSpPr>
          <p:spPr>
            <a:xfrm>
              <a:off x="1460520" y="5568840"/>
              <a:ext cx="15840" cy="17640"/>
            </a:xfrm>
            <a:custGeom>
              <a:avLst/>
              <a:gdLst/>
              <a:ahLst/>
              <a:rect l="l" t="t" r="r" b="b"/>
              <a:pathLst>
                <a:path w="10" h="11">
                  <a:moveTo>
                    <a:pt x="0" y="2"/>
                  </a:move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0" name=""/>
            <p:cNvSpPr/>
            <p:nvPr/>
          </p:nvSpPr>
          <p:spPr>
            <a:xfrm>
              <a:off x="1460520" y="5567400"/>
              <a:ext cx="20520" cy="17280"/>
            </a:xfrm>
            <a:custGeom>
              <a:avLst/>
              <a:gdLst/>
              <a:ahLst/>
              <a:rect l="l" t="t" r="r" b="b"/>
              <a:pathLst>
                <a:path w="13" h="11">
                  <a:moveTo>
                    <a:pt x="13" y="2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1" name=""/>
            <p:cNvSpPr/>
            <p:nvPr/>
          </p:nvSpPr>
          <p:spPr>
            <a:xfrm>
              <a:off x="1476360" y="557676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2" name=""/>
            <p:cNvSpPr/>
            <p:nvPr/>
          </p:nvSpPr>
          <p:spPr>
            <a:xfrm>
              <a:off x="1441440" y="5583240"/>
              <a:ext cx="22320" cy="1764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0" y="8"/>
                  </a:moveTo>
                  <a:lnTo>
                    <a:pt x="5" y="11"/>
                  </a:lnTo>
                  <a:lnTo>
                    <a:pt x="9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10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3" name=""/>
            <p:cNvSpPr/>
            <p:nvPr/>
          </p:nvSpPr>
          <p:spPr>
            <a:xfrm>
              <a:off x="1438200" y="5580000"/>
              <a:ext cx="19080" cy="1764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2" y="0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1" y="11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4" name=""/>
            <p:cNvSpPr/>
            <p:nvPr/>
          </p:nvSpPr>
          <p:spPr>
            <a:xfrm>
              <a:off x="1442880" y="5576760"/>
              <a:ext cx="20880" cy="19080"/>
            </a:xfrm>
            <a:custGeom>
              <a:avLst/>
              <a:gdLst/>
              <a:ahLst/>
              <a:rect l="l" t="t" r="r" b="b"/>
              <a:pathLst>
                <a:path w="13" h="12">
                  <a:moveTo>
                    <a:pt x="13" y="4"/>
                  </a:moveTo>
                  <a:lnTo>
                    <a:pt x="11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5" name=""/>
            <p:cNvSpPr/>
            <p:nvPr/>
          </p:nvSpPr>
          <p:spPr>
            <a:xfrm>
              <a:off x="1457280" y="5587920"/>
              <a:ext cx="180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6" name=""/>
            <p:cNvSpPr/>
            <p:nvPr/>
          </p:nvSpPr>
          <p:spPr>
            <a:xfrm>
              <a:off x="1468440" y="5419800"/>
              <a:ext cx="11160" cy="140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7" name=""/>
            <p:cNvSpPr/>
            <p:nvPr/>
          </p:nvSpPr>
          <p:spPr>
            <a:xfrm>
              <a:off x="1471680" y="5427720"/>
              <a:ext cx="19080" cy="6120"/>
            </a:xfrm>
            <a:custGeom>
              <a:avLst/>
              <a:gdLst/>
              <a:ahLst/>
              <a:rect l="l" t="t" r="r" b="b"/>
              <a:pathLst>
                <a:path w="12" h="4">
                  <a:moveTo>
                    <a:pt x="12" y="4"/>
                  </a:moveTo>
                  <a:lnTo>
                    <a:pt x="12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8" name=""/>
            <p:cNvSpPr/>
            <p:nvPr/>
          </p:nvSpPr>
          <p:spPr>
            <a:xfrm>
              <a:off x="1474920" y="542916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0" y="10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9" name=""/>
            <p:cNvSpPr/>
            <p:nvPr/>
          </p:nvSpPr>
          <p:spPr>
            <a:xfrm>
              <a:off x="1460520" y="5427720"/>
              <a:ext cx="17280" cy="1728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0" y="0"/>
                  </a:moveTo>
                  <a:lnTo>
                    <a:pt x="0" y="3"/>
                  </a:lnTo>
                  <a:lnTo>
                    <a:pt x="1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0"/>
                  </a:lnTo>
                  <a:lnTo>
                    <a:pt x="8" y="1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0" name=""/>
            <p:cNvSpPr/>
            <p:nvPr/>
          </p:nvSpPr>
          <p:spPr>
            <a:xfrm>
              <a:off x="1468440" y="542772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1" name=""/>
            <p:cNvSpPr/>
            <p:nvPr/>
          </p:nvSpPr>
          <p:spPr>
            <a:xfrm>
              <a:off x="1479600" y="5437080"/>
              <a:ext cx="20520" cy="17640"/>
            </a:xfrm>
            <a:custGeom>
              <a:avLst/>
              <a:gdLst/>
              <a:ahLst/>
              <a:rect l="l" t="t" r="r" b="b"/>
              <a:pathLst>
                <a:path w="13" h="11">
                  <a:moveTo>
                    <a:pt x="13" y="6"/>
                  </a:move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8" y="11"/>
                  </a:lnTo>
                  <a:lnTo>
                    <a:pt x="2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2" name=""/>
            <p:cNvSpPr/>
            <p:nvPr/>
          </p:nvSpPr>
          <p:spPr>
            <a:xfrm>
              <a:off x="1482840" y="5445000"/>
              <a:ext cx="17280" cy="25560"/>
            </a:xfrm>
            <a:custGeom>
              <a:avLst/>
              <a:gdLst/>
              <a:ahLst/>
              <a:rect l="l" t="t" r="r" b="b"/>
              <a:pathLst>
                <a:path w="11" h="16">
                  <a:moveTo>
                    <a:pt x="5" y="16"/>
                  </a:moveTo>
                  <a:lnTo>
                    <a:pt x="11" y="11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5" y="5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3" name=""/>
            <p:cNvSpPr/>
            <p:nvPr/>
          </p:nvSpPr>
          <p:spPr>
            <a:xfrm>
              <a:off x="1471680" y="5452920"/>
              <a:ext cx="19080" cy="1764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7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4" name=""/>
            <p:cNvSpPr/>
            <p:nvPr/>
          </p:nvSpPr>
          <p:spPr>
            <a:xfrm>
              <a:off x="1471680" y="5445000"/>
              <a:ext cx="15840" cy="972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0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5" name=""/>
            <p:cNvSpPr/>
            <p:nvPr/>
          </p:nvSpPr>
          <p:spPr>
            <a:xfrm>
              <a:off x="1479600" y="544500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6" name=""/>
            <p:cNvSpPr/>
            <p:nvPr/>
          </p:nvSpPr>
          <p:spPr>
            <a:xfrm>
              <a:off x="1413000" y="535464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7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7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7" name=""/>
            <p:cNvSpPr/>
            <p:nvPr/>
          </p:nvSpPr>
          <p:spPr>
            <a:xfrm>
              <a:off x="1415880" y="5362560"/>
              <a:ext cx="16200" cy="144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8" name=""/>
            <p:cNvSpPr/>
            <p:nvPr/>
          </p:nvSpPr>
          <p:spPr>
            <a:xfrm>
              <a:off x="1407960" y="5373720"/>
              <a:ext cx="24120" cy="15840"/>
            </a:xfrm>
            <a:custGeom>
              <a:avLst/>
              <a:gdLst/>
              <a:ahLst/>
              <a:rect l="l" t="t" r="r" b="b"/>
              <a:pathLst>
                <a:path w="15" h="10">
                  <a:moveTo>
                    <a:pt x="0" y="7"/>
                  </a:move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9" name=""/>
            <p:cNvSpPr/>
            <p:nvPr/>
          </p:nvSpPr>
          <p:spPr>
            <a:xfrm>
              <a:off x="1405080" y="5362560"/>
              <a:ext cx="19080" cy="22320"/>
            </a:xfrm>
            <a:custGeom>
              <a:avLst/>
              <a:gdLst/>
              <a:ahLst/>
              <a:rect l="l" t="t" r="r" b="b"/>
              <a:pathLst>
                <a:path w="12" h="14">
                  <a:moveTo>
                    <a:pt x="0" y="0"/>
                  </a:moveTo>
                  <a:lnTo>
                    <a:pt x="0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2" y="14"/>
                  </a:lnTo>
                  <a:lnTo>
                    <a:pt x="12" y="9"/>
                  </a:lnTo>
                  <a:lnTo>
                    <a:pt x="11" y="5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0" name=""/>
            <p:cNvSpPr/>
            <p:nvPr/>
          </p:nvSpPr>
          <p:spPr>
            <a:xfrm>
              <a:off x="1413000" y="536256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1" name=""/>
            <p:cNvSpPr/>
            <p:nvPr/>
          </p:nvSpPr>
          <p:spPr>
            <a:xfrm>
              <a:off x="1424160" y="5191200"/>
              <a:ext cx="2196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14" y="5"/>
                  </a:moveTo>
                  <a:lnTo>
                    <a:pt x="14" y="5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2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6" y="9"/>
                  </a:lnTo>
                  <a:lnTo>
                    <a:pt x="3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2" name=""/>
            <p:cNvSpPr/>
            <p:nvPr/>
          </p:nvSpPr>
          <p:spPr>
            <a:xfrm>
              <a:off x="1419120" y="5199120"/>
              <a:ext cx="27000" cy="27000"/>
            </a:xfrm>
            <a:custGeom>
              <a:avLst/>
              <a:gdLst/>
              <a:ahLst/>
              <a:rect l="l" t="t" r="r" b="b"/>
              <a:pathLst>
                <a:path w="17" h="17">
                  <a:moveTo>
                    <a:pt x="0" y="17"/>
                  </a:moveTo>
                  <a:lnTo>
                    <a:pt x="0" y="17"/>
                  </a:lnTo>
                  <a:lnTo>
                    <a:pt x="3" y="17"/>
                  </a:lnTo>
                  <a:lnTo>
                    <a:pt x="6" y="16"/>
                  </a:lnTo>
                  <a:lnTo>
                    <a:pt x="9" y="14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3" name=""/>
            <p:cNvSpPr/>
            <p:nvPr/>
          </p:nvSpPr>
          <p:spPr>
            <a:xfrm>
              <a:off x="1400040" y="5208480"/>
              <a:ext cx="20880" cy="17640"/>
            </a:xfrm>
            <a:custGeom>
              <a:avLst/>
              <a:gdLst/>
              <a:ahLst/>
              <a:rect l="l" t="t" r="r" b="b"/>
              <a:pathLst>
                <a:path w="13" h="11">
                  <a:moveTo>
                    <a:pt x="0" y="1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3" y="7"/>
                  </a:lnTo>
                  <a:lnTo>
                    <a:pt x="4" y="8"/>
                  </a:lnTo>
                  <a:lnTo>
                    <a:pt x="8" y="10"/>
                  </a:lnTo>
                  <a:lnTo>
                    <a:pt x="9" y="11"/>
                  </a:lnTo>
                  <a:lnTo>
                    <a:pt x="12" y="1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4" name=""/>
            <p:cNvSpPr/>
            <p:nvPr/>
          </p:nvSpPr>
          <p:spPr>
            <a:xfrm>
              <a:off x="1400040" y="5192640"/>
              <a:ext cx="24120" cy="17640"/>
            </a:xfrm>
            <a:custGeom>
              <a:avLst/>
              <a:gdLst/>
              <a:ahLst/>
              <a:rect l="l" t="t" r="r" b="b"/>
              <a:pathLst>
                <a:path w="15" h="11">
                  <a:moveTo>
                    <a:pt x="15" y="1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5" y="1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5" name=""/>
            <p:cNvSpPr/>
            <p:nvPr/>
          </p:nvSpPr>
          <p:spPr>
            <a:xfrm>
              <a:off x="1424160" y="520236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6" name=""/>
            <p:cNvSpPr/>
            <p:nvPr/>
          </p:nvSpPr>
          <p:spPr>
            <a:xfrm>
              <a:off x="1419120" y="5227560"/>
              <a:ext cx="33480" cy="25560"/>
            </a:xfrm>
            <a:custGeom>
              <a:avLst/>
              <a:gdLst/>
              <a:ahLst/>
              <a:rect l="l" t="t" r="r" b="b"/>
              <a:pathLst>
                <a:path w="21" h="16">
                  <a:moveTo>
                    <a:pt x="21" y="9"/>
                  </a:moveTo>
                  <a:lnTo>
                    <a:pt x="21" y="9"/>
                  </a:lnTo>
                  <a:lnTo>
                    <a:pt x="20" y="6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2" y="7"/>
                  </a:lnTo>
                  <a:lnTo>
                    <a:pt x="0" y="9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7" name=""/>
            <p:cNvSpPr/>
            <p:nvPr/>
          </p:nvSpPr>
          <p:spPr>
            <a:xfrm>
              <a:off x="1427040" y="5241960"/>
              <a:ext cx="25560" cy="20520"/>
            </a:xfrm>
            <a:custGeom>
              <a:avLst/>
              <a:gdLst/>
              <a:ahLst/>
              <a:rect l="l" t="t" r="r" b="b"/>
              <a:pathLst>
                <a:path w="16" h="13">
                  <a:moveTo>
                    <a:pt x="5" y="13"/>
                  </a:moveTo>
                  <a:lnTo>
                    <a:pt x="8" y="11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8" name=""/>
            <p:cNvSpPr/>
            <p:nvPr/>
          </p:nvSpPr>
          <p:spPr>
            <a:xfrm>
              <a:off x="1409760" y="5246640"/>
              <a:ext cx="20520" cy="17640"/>
            </a:xfrm>
            <a:custGeom>
              <a:avLst/>
              <a:gdLst/>
              <a:ahLst/>
              <a:rect l="l" t="t" r="r" b="b"/>
              <a:pathLst>
                <a:path w="13" h="11">
                  <a:moveTo>
                    <a:pt x="0" y="5"/>
                  </a:moveTo>
                  <a:lnTo>
                    <a:pt x="5" y="11"/>
                  </a:lnTo>
                  <a:lnTo>
                    <a:pt x="13" y="11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9" name=""/>
            <p:cNvSpPr/>
            <p:nvPr/>
          </p:nvSpPr>
          <p:spPr>
            <a:xfrm>
              <a:off x="1409760" y="5246640"/>
              <a:ext cx="17280" cy="972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0" name=""/>
            <p:cNvSpPr/>
            <p:nvPr/>
          </p:nvSpPr>
          <p:spPr>
            <a:xfrm>
              <a:off x="1419120" y="5238720"/>
              <a:ext cx="5040" cy="17640"/>
            </a:xfrm>
            <a:custGeom>
              <a:avLst/>
              <a:gdLst/>
              <a:ahLst/>
              <a:rect l="l" t="t" r="r" b="b"/>
              <a:pathLst>
                <a:path w="3" h="11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1" name=""/>
            <p:cNvSpPr/>
            <p:nvPr/>
          </p:nvSpPr>
          <p:spPr>
            <a:xfrm>
              <a:off x="1424160" y="524664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2" name=""/>
            <p:cNvSpPr/>
            <p:nvPr/>
          </p:nvSpPr>
          <p:spPr>
            <a:xfrm>
              <a:off x="1441440" y="52084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9" y="0"/>
                  </a:moveTo>
                  <a:lnTo>
                    <a:pt x="2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7" y="17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12" y="4"/>
                  </a:lnTo>
                  <a:lnTo>
                    <a:pt x="4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3" name=""/>
            <p:cNvSpPr/>
            <p:nvPr/>
          </p:nvSpPr>
          <p:spPr>
            <a:xfrm>
              <a:off x="1447920" y="5208480"/>
              <a:ext cx="23760" cy="20880"/>
            </a:xfrm>
            <a:custGeom>
              <a:avLst/>
              <a:gdLst/>
              <a:ahLst/>
              <a:rect l="l" t="t" r="r" b="b"/>
              <a:pathLst>
                <a:path w="15" h="13">
                  <a:moveTo>
                    <a:pt x="15" y="13"/>
                  </a:moveTo>
                  <a:lnTo>
                    <a:pt x="15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4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8" y="6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4" name=""/>
            <p:cNvSpPr/>
            <p:nvPr/>
          </p:nvSpPr>
          <p:spPr>
            <a:xfrm>
              <a:off x="1452600" y="5218200"/>
              <a:ext cx="19080" cy="1728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0" y="11"/>
                  </a:moveTo>
                  <a:lnTo>
                    <a:pt x="3" y="11"/>
                  </a:lnTo>
                  <a:lnTo>
                    <a:pt x="6" y="10"/>
                  </a:lnTo>
                  <a:lnTo>
                    <a:pt x="9" y="9"/>
                  </a:lnTo>
                  <a:lnTo>
                    <a:pt x="12" y="7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5" name=""/>
            <p:cNvSpPr/>
            <p:nvPr/>
          </p:nvSpPr>
          <p:spPr>
            <a:xfrm>
              <a:off x="1452600" y="522756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6" name=""/>
            <p:cNvSpPr/>
            <p:nvPr/>
          </p:nvSpPr>
          <p:spPr>
            <a:xfrm>
              <a:off x="1398600" y="5268960"/>
              <a:ext cx="20520" cy="14400"/>
            </a:xfrm>
            <a:custGeom>
              <a:avLst/>
              <a:gdLst/>
              <a:ahLst/>
              <a:rect l="l" t="t" r="r" b="b"/>
              <a:pathLst>
                <a:path w="13" h="9">
                  <a:moveTo>
                    <a:pt x="11" y="9"/>
                  </a:moveTo>
                  <a:lnTo>
                    <a:pt x="13" y="2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3" y="7"/>
                  </a:lnTo>
                  <a:lnTo>
                    <a:pt x="5" y="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7" name=""/>
            <p:cNvSpPr/>
            <p:nvPr/>
          </p:nvSpPr>
          <p:spPr>
            <a:xfrm>
              <a:off x="1384200" y="5268960"/>
              <a:ext cx="30240" cy="25200"/>
            </a:xfrm>
            <a:custGeom>
              <a:avLst/>
              <a:gdLst/>
              <a:ahLst/>
              <a:rect l="l" t="t" r="r" b="b"/>
              <a:pathLst>
                <a:path w="19" h="16">
                  <a:moveTo>
                    <a:pt x="0" y="9"/>
                  </a:moveTo>
                  <a:lnTo>
                    <a:pt x="7" y="16"/>
                  </a:lnTo>
                  <a:lnTo>
                    <a:pt x="7" y="15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9" y="9"/>
                  </a:lnTo>
                  <a:lnTo>
                    <a:pt x="14" y="0"/>
                  </a:lnTo>
                  <a:lnTo>
                    <a:pt x="9" y="3"/>
                  </a:lnTo>
                  <a:lnTo>
                    <a:pt x="6" y="4"/>
                  </a:lnTo>
                  <a:lnTo>
                    <a:pt x="3" y="6"/>
                  </a:lnTo>
                  <a:lnTo>
                    <a:pt x="2" y="6"/>
                  </a:lnTo>
                  <a:lnTo>
                    <a:pt x="9" y="1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8" name=""/>
            <p:cNvSpPr/>
            <p:nvPr/>
          </p:nvSpPr>
          <p:spPr>
            <a:xfrm>
              <a:off x="1384200" y="5261040"/>
              <a:ext cx="25560" cy="30240"/>
            </a:xfrm>
            <a:custGeom>
              <a:avLst/>
              <a:gdLst/>
              <a:ahLst/>
              <a:rect l="l" t="t" r="r" b="b"/>
              <a:pathLst>
                <a:path w="16" h="19">
                  <a:moveTo>
                    <a:pt x="13" y="0"/>
                  </a:moveTo>
                  <a:lnTo>
                    <a:pt x="10" y="2"/>
                  </a:lnTo>
                  <a:lnTo>
                    <a:pt x="7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12" y="15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9" name=""/>
            <p:cNvSpPr/>
            <p:nvPr/>
          </p:nvSpPr>
          <p:spPr>
            <a:xfrm>
              <a:off x="1407960" y="526896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0" name=""/>
            <p:cNvSpPr/>
            <p:nvPr/>
          </p:nvSpPr>
          <p:spPr>
            <a:xfrm>
              <a:off x="1449360" y="5281560"/>
              <a:ext cx="22320" cy="34920"/>
            </a:xfrm>
            <a:custGeom>
              <a:avLst/>
              <a:gdLst/>
              <a:ahLst/>
              <a:rect l="l" t="t" r="r" b="b"/>
              <a:pathLst>
                <a:path w="14" h="22">
                  <a:moveTo>
                    <a:pt x="14" y="15"/>
                  </a:moveTo>
                  <a:lnTo>
                    <a:pt x="13" y="14"/>
                  </a:lnTo>
                  <a:lnTo>
                    <a:pt x="12" y="13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1" name=""/>
            <p:cNvSpPr/>
            <p:nvPr/>
          </p:nvSpPr>
          <p:spPr>
            <a:xfrm>
              <a:off x="1463760" y="5303880"/>
              <a:ext cx="1116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2" name=""/>
            <p:cNvSpPr/>
            <p:nvPr/>
          </p:nvSpPr>
          <p:spPr>
            <a:xfrm>
              <a:off x="1463760" y="5300640"/>
              <a:ext cx="19080" cy="11160"/>
            </a:xfrm>
            <a:custGeom>
              <a:avLst/>
              <a:gdLst/>
              <a:ahLst/>
              <a:rect l="l" t="t" r="r" b="b"/>
              <a:pathLst>
                <a:path w="12" h="7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3" name=""/>
            <p:cNvSpPr/>
            <p:nvPr/>
          </p:nvSpPr>
          <p:spPr>
            <a:xfrm>
              <a:off x="1459080" y="5273640"/>
              <a:ext cx="23760" cy="27000"/>
            </a:xfrm>
            <a:custGeom>
              <a:avLst/>
              <a:gdLst/>
              <a:ahLst/>
              <a:rect l="l" t="t" r="r" b="b"/>
              <a:pathLst>
                <a:path w="15" h="17">
                  <a:moveTo>
                    <a:pt x="4" y="10"/>
                  </a:moveTo>
                  <a:lnTo>
                    <a:pt x="0" y="8"/>
                  </a:lnTo>
                  <a:lnTo>
                    <a:pt x="1" y="10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4" y="11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8" y="2"/>
                  </a:lnTo>
                  <a:lnTo>
                    <a:pt x="4" y="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4" name=""/>
            <p:cNvSpPr/>
            <p:nvPr/>
          </p:nvSpPr>
          <p:spPr>
            <a:xfrm>
              <a:off x="1449360" y="5273640"/>
              <a:ext cx="14400" cy="17640"/>
            </a:xfrm>
            <a:custGeom>
              <a:avLst/>
              <a:gdLst/>
              <a:ahLst/>
              <a:rect l="l" t="t" r="r" b="b"/>
              <a:pathLst>
                <a:path w="9" h="11">
                  <a:moveTo>
                    <a:pt x="0" y="5"/>
                  </a:moveTo>
                  <a:lnTo>
                    <a:pt x="1" y="8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5" name=""/>
            <p:cNvSpPr/>
            <p:nvPr/>
          </p:nvSpPr>
          <p:spPr>
            <a:xfrm>
              <a:off x="1457280" y="5281560"/>
              <a:ext cx="180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6" name=""/>
            <p:cNvSpPr/>
            <p:nvPr/>
          </p:nvSpPr>
          <p:spPr>
            <a:xfrm>
              <a:off x="1434960" y="5402160"/>
              <a:ext cx="28800" cy="22320"/>
            </a:xfrm>
            <a:custGeom>
              <a:avLst/>
              <a:gdLst/>
              <a:ahLst/>
              <a:rect l="l" t="t" r="r" b="b"/>
              <a:pathLst>
                <a:path w="18" h="14">
                  <a:moveTo>
                    <a:pt x="9" y="9"/>
                  </a:moveTo>
                  <a:lnTo>
                    <a:pt x="13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8"/>
                  </a:lnTo>
                  <a:lnTo>
                    <a:pt x="3" y="10"/>
                  </a:lnTo>
                  <a:lnTo>
                    <a:pt x="6" y="12"/>
                  </a:lnTo>
                  <a:lnTo>
                    <a:pt x="9" y="13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8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7" name=""/>
            <p:cNvSpPr/>
            <p:nvPr/>
          </p:nvSpPr>
          <p:spPr>
            <a:xfrm>
              <a:off x="1449360" y="5376960"/>
              <a:ext cx="25560" cy="39600"/>
            </a:xfrm>
            <a:custGeom>
              <a:avLst/>
              <a:gdLst/>
              <a:ahLst/>
              <a:rect l="l" t="t" r="r" b="b"/>
              <a:pathLst>
                <a:path w="16" h="25">
                  <a:moveTo>
                    <a:pt x="11" y="10"/>
                  </a:moveTo>
                  <a:lnTo>
                    <a:pt x="5" y="5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6" y="5"/>
                  </a:lnTo>
                  <a:lnTo>
                    <a:pt x="11" y="0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8" name=""/>
            <p:cNvSpPr/>
            <p:nvPr/>
          </p:nvSpPr>
          <p:spPr>
            <a:xfrm>
              <a:off x="1434960" y="5376960"/>
              <a:ext cx="28800" cy="2520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10" y="16"/>
                  </a:moveTo>
                  <a:lnTo>
                    <a:pt x="10" y="15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6" y="4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9" name=""/>
            <p:cNvSpPr/>
            <p:nvPr/>
          </p:nvSpPr>
          <p:spPr>
            <a:xfrm>
              <a:off x="1442880" y="5402160"/>
              <a:ext cx="180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0" name=""/>
            <p:cNvSpPr/>
            <p:nvPr/>
          </p:nvSpPr>
          <p:spPr>
            <a:xfrm>
              <a:off x="1430280" y="5657760"/>
              <a:ext cx="17640" cy="28800"/>
            </a:xfrm>
            <a:custGeom>
              <a:avLst/>
              <a:gdLst/>
              <a:ahLst/>
              <a:rect l="l" t="t" r="r" b="b"/>
              <a:pathLst>
                <a:path w="11" h="18">
                  <a:moveTo>
                    <a:pt x="10" y="18"/>
                  </a:move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8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1" name=""/>
            <p:cNvSpPr/>
            <p:nvPr/>
          </p:nvSpPr>
          <p:spPr>
            <a:xfrm>
              <a:off x="1419120" y="5675400"/>
              <a:ext cx="27000" cy="20520"/>
            </a:xfrm>
            <a:custGeom>
              <a:avLst/>
              <a:gdLst/>
              <a:ahLst/>
              <a:rect l="l" t="t" r="r" b="b"/>
              <a:pathLst>
                <a:path w="17" h="13">
                  <a:moveTo>
                    <a:pt x="0" y="13"/>
                  </a:moveTo>
                  <a:lnTo>
                    <a:pt x="0" y="13"/>
                  </a:lnTo>
                  <a:lnTo>
                    <a:pt x="4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3" y="11"/>
                  </a:lnTo>
                  <a:lnTo>
                    <a:pt x="16" y="9"/>
                  </a:lnTo>
                  <a:lnTo>
                    <a:pt x="17" y="8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2" name=""/>
            <p:cNvSpPr/>
            <p:nvPr/>
          </p:nvSpPr>
          <p:spPr>
            <a:xfrm>
              <a:off x="1397160" y="5676840"/>
              <a:ext cx="2196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0" y="2"/>
                  </a:moveTo>
                  <a:lnTo>
                    <a:pt x="2" y="9"/>
                  </a:lnTo>
                  <a:lnTo>
                    <a:pt x="5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10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3" name=""/>
            <p:cNvSpPr/>
            <p:nvPr/>
          </p:nvSpPr>
          <p:spPr>
            <a:xfrm>
              <a:off x="1397160" y="5657760"/>
              <a:ext cx="33120" cy="31680"/>
            </a:xfrm>
            <a:custGeom>
              <a:avLst/>
              <a:gdLst/>
              <a:ahLst/>
              <a:rect l="l" t="t" r="r" b="b"/>
              <a:pathLst>
                <a:path w="21" h="20">
                  <a:moveTo>
                    <a:pt x="21" y="0"/>
                  </a:moveTo>
                  <a:lnTo>
                    <a:pt x="17" y="1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5"/>
                  </a:lnTo>
                  <a:lnTo>
                    <a:pt x="3" y="9"/>
                  </a:lnTo>
                  <a:lnTo>
                    <a:pt x="0" y="14"/>
                  </a:lnTo>
                  <a:lnTo>
                    <a:pt x="10" y="20"/>
                  </a:lnTo>
                  <a:lnTo>
                    <a:pt x="11" y="16"/>
                  </a:lnTo>
                  <a:lnTo>
                    <a:pt x="15" y="13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4" name=""/>
            <p:cNvSpPr/>
            <p:nvPr/>
          </p:nvSpPr>
          <p:spPr>
            <a:xfrm>
              <a:off x="1430280" y="5665680"/>
              <a:ext cx="180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5" name=""/>
            <p:cNvSpPr/>
            <p:nvPr/>
          </p:nvSpPr>
          <p:spPr>
            <a:xfrm>
              <a:off x="1432080" y="5619600"/>
              <a:ext cx="20520" cy="30240"/>
            </a:xfrm>
            <a:custGeom>
              <a:avLst/>
              <a:gdLst/>
              <a:ahLst/>
              <a:rect l="l" t="t" r="r" b="b"/>
              <a:pathLst>
                <a:path w="13" h="19">
                  <a:moveTo>
                    <a:pt x="13" y="16"/>
                  </a:moveTo>
                  <a:lnTo>
                    <a:pt x="12" y="15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3" y="2"/>
                  </a:lnTo>
                  <a:lnTo>
                    <a:pt x="2" y="0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6" name=""/>
            <p:cNvSpPr/>
            <p:nvPr/>
          </p:nvSpPr>
          <p:spPr>
            <a:xfrm>
              <a:off x="1442880" y="5638680"/>
              <a:ext cx="2088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7" name=""/>
            <p:cNvSpPr/>
            <p:nvPr/>
          </p:nvSpPr>
          <p:spPr>
            <a:xfrm>
              <a:off x="1457280" y="5638680"/>
              <a:ext cx="17640" cy="7920"/>
            </a:xfrm>
            <a:custGeom>
              <a:avLst/>
              <a:gdLst/>
              <a:ahLst/>
              <a:rect l="l" t="t" r="r" b="b"/>
              <a:pathLst>
                <a:path w="11" h="5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8" name=""/>
            <p:cNvSpPr/>
            <p:nvPr/>
          </p:nvSpPr>
          <p:spPr>
            <a:xfrm>
              <a:off x="1449360" y="5614920"/>
              <a:ext cx="25560" cy="30240"/>
            </a:xfrm>
            <a:custGeom>
              <a:avLst/>
              <a:gdLst/>
              <a:ahLst/>
              <a:rect l="l" t="t" r="r" b="b"/>
              <a:pathLst>
                <a:path w="16" h="19">
                  <a:moveTo>
                    <a:pt x="5" y="10"/>
                  </a:moveTo>
                  <a:lnTo>
                    <a:pt x="0" y="5"/>
                  </a:lnTo>
                  <a:lnTo>
                    <a:pt x="1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5" y="12"/>
                  </a:lnTo>
                  <a:lnTo>
                    <a:pt x="14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9" name=""/>
            <p:cNvSpPr/>
            <p:nvPr/>
          </p:nvSpPr>
          <p:spPr>
            <a:xfrm>
              <a:off x="1434960" y="5614920"/>
              <a:ext cx="22320" cy="15840"/>
            </a:xfrm>
            <a:custGeom>
              <a:avLst/>
              <a:gdLst/>
              <a:ahLst/>
              <a:rect l="l" t="t" r="r" b="b"/>
              <a:pathLst>
                <a:path w="14" h="10">
                  <a:moveTo>
                    <a:pt x="0" y="5"/>
                  </a:moveTo>
                  <a:lnTo>
                    <a:pt x="2" y="8"/>
                  </a:lnTo>
                  <a:lnTo>
                    <a:pt x="4" y="9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0" name=""/>
            <p:cNvSpPr/>
            <p:nvPr/>
          </p:nvSpPr>
          <p:spPr>
            <a:xfrm>
              <a:off x="1442880" y="5619600"/>
              <a:ext cx="180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1" name=""/>
            <p:cNvSpPr/>
            <p:nvPr/>
          </p:nvSpPr>
          <p:spPr>
            <a:xfrm>
              <a:off x="1494000" y="5932440"/>
              <a:ext cx="29880" cy="2052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19" y="10"/>
                  </a:moveTo>
                  <a:lnTo>
                    <a:pt x="14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9"/>
                  </a:lnTo>
                  <a:lnTo>
                    <a:pt x="3" y="10"/>
                  </a:lnTo>
                  <a:lnTo>
                    <a:pt x="7" y="11"/>
                  </a:lnTo>
                  <a:lnTo>
                    <a:pt x="10" y="13"/>
                  </a:lnTo>
                  <a:lnTo>
                    <a:pt x="14" y="13"/>
                  </a:lnTo>
                  <a:lnTo>
                    <a:pt x="9" y="5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2" name=""/>
            <p:cNvSpPr/>
            <p:nvPr/>
          </p:nvSpPr>
          <p:spPr>
            <a:xfrm>
              <a:off x="1481040" y="5940360"/>
              <a:ext cx="42840" cy="20880"/>
            </a:xfrm>
            <a:custGeom>
              <a:avLst/>
              <a:gdLst/>
              <a:ahLst/>
              <a:rect l="l" t="t" r="r" b="b"/>
              <a:pathLst>
                <a:path w="27" h="13">
                  <a:moveTo>
                    <a:pt x="0" y="9"/>
                  </a:moveTo>
                  <a:lnTo>
                    <a:pt x="4" y="13"/>
                  </a:lnTo>
                  <a:lnTo>
                    <a:pt x="10" y="12"/>
                  </a:lnTo>
                  <a:lnTo>
                    <a:pt x="15" y="11"/>
                  </a:lnTo>
                  <a:lnTo>
                    <a:pt x="19" y="10"/>
                  </a:lnTo>
                  <a:lnTo>
                    <a:pt x="22" y="9"/>
                  </a:lnTo>
                  <a:lnTo>
                    <a:pt x="24" y="7"/>
                  </a:lnTo>
                  <a:lnTo>
                    <a:pt x="27" y="5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8" y="2"/>
                  </a:lnTo>
                  <a:lnTo>
                    <a:pt x="4" y="2"/>
                  </a:lnTo>
                  <a:lnTo>
                    <a:pt x="9" y="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3" name=""/>
            <p:cNvSpPr/>
            <p:nvPr/>
          </p:nvSpPr>
          <p:spPr>
            <a:xfrm>
              <a:off x="1476360" y="5943600"/>
              <a:ext cx="20520" cy="12600"/>
            </a:xfrm>
            <a:custGeom>
              <a:avLst/>
              <a:gdLst/>
              <a:ahLst/>
              <a:rect l="l" t="t" r="r" b="b"/>
              <a:pathLst>
                <a:path w="13" h="8">
                  <a:moveTo>
                    <a:pt x="0" y="4"/>
                  </a:moveTo>
                  <a:lnTo>
                    <a:pt x="1" y="6"/>
                  </a:lnTo>
                  <a:lnTo>
                    <a:pt x="2" y="8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4" name=""/>
            <p:cNvSpPr/>
            <p:nvPr/>
          </p:nvSpPr>
          <p:spPr>
            <a:xfrm>
              <a:off x="1479600" y="5932440"/>
              <a:ext cx="20520" cy="20520"/>
            </a:xfrm>
            <a:custGeom>
              <a:avLst/>
              <a:gdLst/>
              <a:ahLst/>
              <a:rect l="l" t="t" r="r" b="b"/>
              <a:pathLst>
                <a:path w="13" h="13">
                  <a:moveTo>
                    <a:pt x="7" y="0"/>
                  </a:moveTo>
                  <a:lnTo>
                    <a:pt x="0" y="5"/>
                  </a:lnTo>
                  <a:lnTo>
                    <a:pt x="6" y="13"/>
                  </a:lnTo>
                  <a:lnTo>
                    <a:pt x="1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5" name=""/>
            <p:cNvSpPr/>
            <p:nvPr/>
          </p:nvSpPr>
          <p:spPr>
            <a:xfrm>
              <a:off x="1496880" y="593892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6" name=""/>
            <p:cNvSpPr/>
            <p:nvPr/>
          </p:nvSpPr>
          <p:spPr>
            <a:xfrm>
              <a:off x="1392120" y="5641920"/>
              <a:ext cx="39960" cy="15840"/>
            </a:xfrm>
            <a:custGeom>
              <a:avLst/>
              <a:gdLst/>
              <a:ahLst/>
              <a:rect l="l" t="t" r="r" b="b"/>
              <a:pathLst>
                <a:path w="25" h="10">
                  <a:moveTo>
                    <a:pt x="25" y="5"/>
                  </a:moveTo>
                  <a:lnTo>
                    <a:pt x="2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0" y="10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7" name=""/>
            <p:cNvSpPr/>
            <p:nvPr/>
          </p:nvSpPr>
          <p:spPr>
            <a:xfrm>
              <a:off x="1415880" y="5649840"/>
              <a:ext cx="16200" cy="972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7" y="6"/>
                  </a:move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8" name=""/>
            <p:cNvSpPr/>
            <p:nvPr/>
          </p:nvSpPr>
          <p:spPr>
            <a:xfrm>
              <a:off x="1397160" y="5645160"/>
              <a:ext cx="31680" cy="28440"/>
            </a:xfrm>
            <a:custGeom>
              <a:avLst/>
              <a:gdLst/>
              <a:ahLst/>
              <a:rect l="l" t="t" r="r" b="b"/>
              <a:pathLst>
                <a:path w="20" h="18">
                  <a:moveTo>
                    <a:pt x="6" y="18"/>
                  </a:moveTo>
                  <a:lnTo>
                    <a:pt x="20" y="9"/>
                  </a:lnTo>
                  <a:lnTo>
                    <a:pt x="15" y="0"/>
                  </a:lnTo>
                  <a:lnTo>
                    <a:pt x="0" y="9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9" name=""/>
            <p:cNvSpPr/>
            <p:nvPr/>
          </p:nvSpPr>
          <p:spPr>
            <a:xfrm>
              <a:off x="1387440" y="5654520"/>
              <a:ext cx="15840" cy="19080"/>
            </a:xfrm>
            <a:custGeom>
              <a:avLst/>
              <a:gdLst/>
              <a:ahLst/>
              <a:rect l="l" t="t" r="r" b="b"/>
              <a:pathLst>
                <a:path w="10" h="12">
                  <a:moveTo>
                    <a:pt x="0" y="8"/>
                  </a:move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9" y="1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0" name=""/>
            <p:cNvSpPr/>
            <p:nvPr/>
          </p:nvSpPr>
          <p:spPr>
            <a:xfrm>
              <a:off x="1386000" y="5649840"/>
              <a:ext cx="14040" cy="1116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1" name=""/>
            <p:cNvSpPr/>
            <p:nvPr/>
          </p:nvSpPr>
          <p:spPr>
            <a:xfrm>
              <a:off x="1392120" y="5649840"/>
              <a:ext cx="180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2" name=""/>
            <p:cNvSpPr/>
            <p:nvPr/>
          </p:nvSpPr>
          <p:spPr>
            <a:xfrm>
              <a:off x="1417680" y="5708520"/>
              <a:ext cx="25200" cy="17640"/>
            </a:xfrm>
            <a:custGeom>
              <a:avLst/>
              <a:gdLst/>
              <a:ahLst/>
              <a:rect l="l" t="t" r="r" b="b"/>
              <a:pathLst>
                <a:path w="16" h="11">
                  <a:moveTo>
                    <a:pt x="0" y="9"/>
                  </a:moveTo>
                  <a:lnTo>
                    <a:pt x="7" y="11"/>
                  </a:lnTo>
                  <a:lnTo>
                    <a:pt x="9" y="9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8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3" name=""/>
            <p:cNvSpPr/>
            <p:nvPr/>
          </p:nvSpPr>
          <p:spPr>
            <a:xfrm>
              <a:off x="1407960" y="5689440"/>
              <a:ext cx="22320" cy="34920"/>
            </a:xfrm>
            <a:custGeom>
              <a:avLst/>
              <a:gdLst/>
              <a:ahLst/>
              <a:rect l="l" t="t" r="r" b="b"/>
              <a:pathLst>
                <a:path w="14" h="22">
                  <a:moveTo>
                    <a:pt x="5" y="0"/>
                  </a:moveTo>
                  <a:lnTo>
                    <a:pt x="0" y="4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2"/>
                  </a:lnTo>
                  <a:lnTo>
                    <a:pt x="2" y="14"/>
                  </a:lnTo>
                  <a:lnTo>
                    <a:pt x="3" y="17"/>
                  </a:lnTo>
                  <a:lnTo>
                    <a:pt x="6" y="22"/>
                  </a:lnTo>
                  <a:lnTo>
                    <a:pt x="14" y="16"/>
                  </a:lnTo>
                  <a:lnTo>
                    <a:pt x="12" y="13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5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4" name=""/>
            <p:cNvSpPr/>
            <p:nvPr/>
          </p:nvSpPr>
          <p:spPr>
            <a:xfrm>
              <a:off x="1415880" y="5689440"/>
              <a:ext cx="27000" cy="19080"/>
            </a:xfrm>
            <a:custGeom>
              <a:avLst/>
              <a:gdLst/>
              <a:ahLst/>
              <a:rect l="l" t="t" r="r" b="b"/>
              <a:pathLst>
                <a:path w="17" h="12">
                  <a:moveTo>
                    <a:pt x="17" y="12"/>
                  </a:moveTo>
                  <a:lnTo>
                    <a:pt x="17" y="9"/>
                  </a:lnTo>
                  <a:lnTo>
                    <a:pt x="15" y="6"/>
                  </a:lnTo>
                  <a:lnTo>
                    <a:pt x="14" y="3"/>
                  </a:lnTo>
                  <a:lnTo>
                    <a:pt x="11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5" name=""/>
            <p:cNvSpPr/>
            <p:nvPr/>
          </p:nvSpPr>
          <p:spPr>
            <a:xfrm>
              <a:off x="1434960" y="5708520"/>
              <a:ext cx="180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6" name=""/>
            <p:cNvSpPr/>
            <p:nvPr/>
          </p:nvSpPr>
          <p:spPr>
            <a:xfrm>
              <a:off x="1584360" y="610092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7" name=""/>
            <p:cNvSpPr/>
            <p:nvPr/>
          </p:nvSpPr>
          <p:spPr>
            <a:xfrm>
              <a:off x="1593720" y="6100920"/>
              <a:ext cx="22320" cy="27000"/>
            </a:xfrm>
            <a:custGeom>
              <a:avLst/>
              <a:gdLst/>
              <a:ahLst/>
              <a:rect l="l" t="t" r="r" b="b"/>
              <a:pathLst>
                <a:path w="14" h="17">
                  <a:moveTo>
                    <a:pt x="14" y="10"/>
                  </a:moveTo>
                  <a:lnTo>
                    <a:pt x="12" y="8"/>
                  </a:lnTo>
                  <a:lnTo>
                    <a:pt x="10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7" y="17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8" name=""/>
            <p:cNvSpPr/>
            <p:nvPr/>
          </p:nvSpPr>
          <p:spPr>
            <a:xfrm>
              <a:off x="1603440" y="6113520"/>
              <a:ext cx="612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9" name=""/>
            <p:cNvSpPr/>
            <p:nvPr/>
          </p:nvSpPr>
          <p:spPr>
            <a:xfrm>
              <a:off x="1579680" y="6103800"/>
              <a:ext cx="25200" cy="25560"/>
            </a:xfrm>
            <a:custGeom>
              <a:avLst/>
              <a:gdLst/>
              <a:ahLst/>
              <a:rect l="l" t="t" r="r" b="b"/>
              <a:pathLst>
                <a:path w="16" h="16">
                  <a:moveTo>
                    <a:pt x="0" y="8"/>
                  </a:moveTo>
                  <a:lnTo>
                    <a:pt x="3" y="11"/>
                  </a:lnTo>
                  <a:lnTo>
                    <a:pt x="5" y="12"/>
                  </a:lnTo>
                  <a:lnTo>
                    <a:pt x="9" y="14"/>
                  </a:lnTo>
                  <a:lnTo>
                    <a:pt x="12" y="16"/>
                  </a:lnTo>
                  <a:lnTo>
                    <a:pt x="16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3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0" name=""/>
            <p:cNvSpPr/>
            <p:nvPr/>
          </p:nvSpPr>
          <p:spPr>
            <a:xfrm>
              <a:off x="1576440" y="6108840"/>
              <a:ext cx="17280" cy="288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920" bIns="-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1" name=""/>
            <p:cNvSpPr/>
            <p:nvPr/>
          </p:nvSpPr>
          <p:spPr>
            <a:xfrm>
              <a:off x="1584360" y="610884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2" name=""/>
            <p:cNvSpPr/>
            <p:nvPr/>
          </p:nvSpPr>
          <p:spPr>
            <a:xfrm>
              <a:off x="1595520" y="6148440"/>
              <a:ext cx="23760" cy="34920"/>
            </a:xfrm>
            <a:custGeom>
              <a:avLst/>
              <a:gdLst/>
              <a:ahLst/>
              <a:rect l="l" t="t" r="r" b="b"/>
              <a:pathLst>
                <a:path w="15" h="22">
                  <a:moveTo>
                    <a:pt x="15" y="3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22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10" y="15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5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3" name=""/>
            <p:cNvSpPr/>
            <p:nvPr/>
          </p:nvSpPr>
          <p:spPr>
            <a:xfrm>
              <a:off x="1606680" y="6153120"/>
              <a:ext cx="17280" cy="15840"/>
            </a:xfrm>
            <a:custGeom>
              <a:avLst/>
              <a:gdLst/>
              <a:ahLst/>
              <a:rect l="l" t="t" r="r" b="b"/>
              <a:pathLst>
                <a:path w="11" h="10">
                  <a:moveTo>
                    <a:pt x="11" y="10"/>
                  </a:moveTo>
                  <a:lnTo>
                    <a:pt x="11" y="10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4" name=""/>
            <p:cNvSpPr/>
            <p:nvPr/>
          </p:nvSpPr>
          <p:spPr>
            <a:xfrm>
              <a:off x="1604880" y="6168960"/>
              <a:ext cx="19080" cy="33480"/>
            </a:xfrm>
            <a:custGeom>
              <a:avLst/>
              <a:gdLst/>
              <a:ahLst/>
              <a:rect l="l" t="t" r="r" b="b"/>
              <a:pathLst>
                <a:path w="12" h="21">
                  <a:moveTo>
                    <a:pt x="2" y="21"/>
                  </a:moveTo>
                  <a:lnTo>
                    <a:pt x="2" y="21"/>
                  </a:lnTo>
                  <a:lnTo>
                    <a:pt x="4" y="20"/>
                  </a:lnTo>
                  <a:lnTo>
                    <a:pt x="6" y="19"/>
                  </a:lnTo>
                  <a:lnTo>
                    <a:pt x="8" y="18"/>
                  </a:lnTo>
                  <a:lnTo>
                    <a:pt x="9" y="16"/>
                  </a:lnTo>
                  <a:lnTo>
                    <a:pt x="10" y="14"/>
                  </a:lnTo>
                  <a:lnTo>
                    <a:pt x="11" y="11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2" y="0"/>
                  </a:lnTo>
                  <a:lnTo>
                    <a:pt x="2" y="5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5" name=""/>
            <p:cNvSpPr/>
            <p:nvPr/>
          </p:nvSpPr>
          <p:spPr>
            <a:xfrm>
              <a:off x="1587600" y="6167520"/>
              <a:ext cx="21960" cy="34920"/>
            </a:xfrm>
            <a:custGeom>
              <a:avLst/>
              <a:gdLst/>
              <a:ahLst/>
              <a:rect l="l" t="t" r="r" b="b"/>
              <a:pathLst>
                <a:path w="14" h="22">
                  <a:moveTo>
                    <a:pt x="7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10" y="21"/>
                  </a:lnTo>
                  <a:lnTo>
                    <a:pt x="12" y="2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6" name=""/>
            <p:cNvSpPr/>
            <p:nvPr/>
          </p:nvSpPr>
          <p:spPr>
            <a:xfrm>
              <a:off x="1600200" y="617544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7" name=""/>
            <p:cNvSpPr/>
            <p:nvPr/>
          </p:nvSpPr>
          <p:spPr>
            <a:xfrm>
              <a:off x="1627200" y="6253200"/>
              <a:ext cx="30240" cy="31680"/>
            </a:xfrm>
            <a:custGeom>
              <a:avLst/>
              <a:gdLst/>
              <a:ahLst/>
              <a:rect l="l" t="t" r="r" b="b"/>
              <a:pathLst>
                <a:path w="19" h="20">
                  <a:moveTo>
                    <a:pt x="19" y="0"/>
                  </a:move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9" y="5"/>
                  </a:lnTo>
                  <a:lnTo>
                    <a:pt x="6" y="7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1" y="19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8" name=""/>
            <p:cNvSpPr/>
            <p:nvPr/>
          </p:nvSpPr>
          <p:spPr>
            <a:xfrm>
              <a:off x="1657440" y="6253200"/>
              <a:ext cx="15840" cy="22320"/>
            </a:xfrm>
            <a:custGeom>
              <a:avLst/>
              <a:gdLst/>
              <a:ahLst/>
              <a:rect l="l" t="t" r="r" b="b"/>
              <a:pathLst>
                <a:path w="10" h="14">
                  <a:moveTo>
                    <a:pt x="10" y="12"/>
                  </a:moveTo>
                  <a:lnTo>
                    <a:pt x="5" y="3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5" y="14"/>
                  </a:lnTo>
                  <a:lnTo>
                    <a:pt x="2" y="5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9" name=""/>
            <p:cNvSpPr/>
            <p:nvPr/>
          </p:nvSpPr>
          <p:spPr>
            <a:xfrm>
              <a:off x="1630440" y="6261120"/>
              <a:ext cx="42840" cy="30240"/>
            </a:xfrm>
            <a:custGeom>
              <a:avLst/>
              <a:gdLst/>
              <a:ahLst/>
              <a:rect l="l" t="t" r="r" b="b"/>
              <a:pathLst>
                <a:path w="27" h="19">
                  <a:moveTo>
                    <a:pt x="6" y="19"/>
                  </a:moveTo>
                  <a:lnTo>
                    <a:pt x="10" y="16"/>
                  </a:lnTo>
                  <a:lnTo>
                    <a:pt x="15" y="15"/>
                  </a:lnTo>
                  <a:lnTo>
                    <a:pt x="18" y="14"/>
                  </a:lnTo>
                  <a:lnTo>
                    <a:pt x="21" y="11"/>
                  </a:lnTo>
                  <a:lnTo>
                    <a:pt x="23" y="9"/>
                  </a:lnTo>
                  <a:lnTo>
                    <a:pt x="27" y="7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4" y="9"/>
                  </a:lnTo>
                  <a:lnTo>
                    <a:pt x="0" y="10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0" name=""/>
            <p:cNvSpPr/>
            <p:nvPr/>
          </p:nvSpPr>
          <p:spPr>
            <a:xfrm>
              <a:off x="1635120" y="628488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1" name=""/>
            <p:cNvSpPr/>
            <p:nvPr/>
          </p:nvSpPr>
          <p:spPr>
            <a:xfrm>
              <a:off x="1639800" y="6227640"/>
              <a:ext cx="17640" cy="1764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11" y="0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2" name=""/>
            <p:cNvSpPr/>
            <p:nvPr/>
          </p:nvSpPr>
          <p:spPr>
            <a:xfrm>
              <a:off x="1646280" y="6227640"/>
              <a:ext cx="30240" cy="28800"/>
            </a:xfrm>
            <a:custGeom>
              <a:avLst/>
              <a:gdLst/>
              <a:ahLst/>
              <a:rect l="l" t="t" r="r" b="b"/>
              <a:pathLst>
                <a:path w="19" h="18">
                  <a:moveTo>
                    <a:pt x="15" y="18"/>
                  </a:moveTo>
                  <a:lnTo>
                    <a:pt x="19" y="8"/>
                  </a:lnTo>
                  <a:lnTo>
                    <a:pt x="6" y="0"/>
                  </a:lnTo>
                  <a:lnTo>
                    <a:pt x="0" y="8"/>
                  </a:lnTo>
                  <a:lnTo>
                    <a:pt x="13" y="17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3" name=""/>
            <p:cNvSpPr/>
            <p:nvPr/>
          </p:nvSpPr>
          <p:spPr>
            <a:xfrm>
              <a:off x="1673280" y="6238800"/>
              <a:ext cx="9360" cy="17640"/>
            </a:xfrm>
            <a:custGeom>
              <a:avLst/>
              <a:gdLst/>
              <a:ahLst/>
              <a:rect l="l" t="t" r="r" b="b"/>
              <a:pathLst>
                <a:path w="6" h="11">
                  <a:moveTo>
                    <a:pt x="6" y="6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4" name=""/>
            <p:cNvSpPr/>
            <p:nvPr/>
          </p:nvSpPr>
          <p:spPr>
            <a:xfrm>
              <a:off x="1665360" y="6246720"/>
              <a:ext cx="17280" cy="972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5" name=""/>
            <p:cNvSpPr/>
            <p:nvPr/>
          </p:nvSpPr>
          <p:spPr>
            <a:xfrm>
              <a:off x="1663560" y="624672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0" y="11"/>
                  </a:moveTo>
                  <a:lnTo>
                    <a:pt x="0" y="11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6" name=""/>
            <p:cNvSpPr/>
            <p:nvPr/>
          </p:nvSpPr>
          <p:spPr>
            <a:xfrm>
              <a:off x="1635120" y="6238800"/>
              <a:ext cx="28440" cy="2556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0" y="0"/>
                  </a:moveTo>
                  <a:lnTo>
                    <a:pt x="1" y="3"/>
                  </a:lnTo>
                  <a:lnTo>
                    <a:pt x="1" y="6"/>
                  </a:lnTo>
                  <a:lnTo>
                    <a:pt x="4" y="9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5" y="16"/>
                  </a:lnTo>
                  <a:lnTo>
                    <a:pt x="18" y="1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7" name=""/>
            <p:cNvSpPr/>
            <p:nvPr/>
          </p:nvSpPr>
          <p:spPr>
            <a:xfrm>
              <a:off x="1643040" y="6238800"/>
              <a:ext cx="1440" cy="180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8" name=""/>
            <p:cNvSpPr/>
            <p:nvPr/>
          </p:nvSpPr>
          <p:spPr>
            <a:xfrm>
              <a:off x="1608120" y="614052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5" y="8"/>
                  </a:moveTo>
                  <a:lnTo>
                    <a:pt x="1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9" name=""/>
            <p:cNvSpPr/>
            <p:nvPr/>
          </p:nvSpPr>
          <p:spPr>
            <a:xfrm>
              <a:off x="1606680" y="6137280"/>
              <a:ext cx="936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0" name=""/>
            <p:cNvSpPr/>
            <p:nvPr/>
          </p:nvSpPr>
          <p:spPr>
            <a:xfrm>
              <a:off x="1587600" y="6124680"/>
              <a:ext cx="20520" cy="28440"/>
            </a:xfrm>
            <a:custGeom>
              <a:avLst/>
              <a:gdLst/>
              <a:ahLst/>
              <a:rect l="l" t="t" r="r" b="b"/>
              <a:pathLst>
                <a:path w="13" h="18">
                  <a:moveTo>
                    <a:pt x="0" y="3"/>
                  </a:moveTo>
                  <a:lnTo>
                    <a:pt x="1" y="6"/>
                  </a:lnTo>
                  <a:lnTo>
                    <a:pt x="2" y="9"/>
                  </a:lnTo>
                  <a:lnTo>
                    <a:pt x="2" y="12"/>
                  </a:lnTo>
                  <a:lnTo>
                    <a:pt x="3" y="15"/>
                  </a:lnTo>
                  <a:lnTo>
                    <a:pt x="6" y="17"/>
                  </a:lnTo>
                  <a:lnTo>
                    <a:pt x="10" y="18"/>
                  </a:lnTo>
                  <a:lnTo>
                    <a:pt x="13" y="9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1" name=""/>
            <p:cNvSpPr/>
            <p:nvPr/>
          </p:nvSpPr>
          <p:spPr>
            <a:xfrm>
              <a:off x="1592280" y="6121440"/>
              <a:ext cx="27000" cy="25200"/>
            </a:xfrm>
            <a:custGeom>
              <a:avLst/>
              <a:gdLst/>
              <a:ahLst/>
              <a:rect l="l" t="t" r="r" b="b"/>
              <a:pathLst>
                <a:path w="17" h="16">
                  <a:moveTo>
                    <a:pt x="17" y="7"/>
                  </a:moveTo>
                  <a:lnTo>
                    <a:pt x="6" y="0"/>
                  </a:lnTo>
                  <a:lnTo>
                    <a:pt x="0" y="7"/>
                  </a:lnTo>
                  <a:lnTo>
                    <a:pt x="12" y="16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2" name=""/>
            <p:cNvSpPr/>
            <p:nvPr/>
          </p:nvSpPr>
          <p:spPr>
            <a:xfrm>
              <a:off x="1616040" y="614052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3" name=""/>
            <p:cNvSpPr/>
            <p:nvPr/>
          </p:nvSpPr>
          <p:spPr>
            <a:xfrm>
              <a:off x="1378080" y="5743440"/>
              <a:ext cx="31680" cy="27000"/>
            </a:xfrm>
            <a:custGeom>
              <a:avLst/>
              <a:gdLst/>
              <a:ahLst/>
              <a:rect l="l" t="t" r="r" b="b"/>
              <a:pathLst>
                <a:path w="20" h="17">
                  <a:moveTo>
                    <a:pt x="20" y="0"/>
                  </a:moveTo>
                  <a:lnTo>
                    <a:pt x="17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8" y="17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20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4" name=""/>
            <p:cNvSpPr/>
            <p:nvPr/>
          </p:nvSpPr>
          <p:spPr>
            <a:xfrm>
              <a:off x="1400040" y="5751360"/>
              <a:ext cx="19080" cy="1116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5" name=""/>
            <p:cNvSpPr/>
            <p:nvPr/>
          </p:nvSpPr>
          <p:spPr>
            <a:xfrm>
              <a:off x="1386000" y="5754600"/>
              <a:ext cx="25200" cy="27000"/>
            </a:xfrm>
            <a:custGeom>
              <a:avLst/>
              <a:gdLst/>
              <a:ahLst/>
              <a:rect l="l" t="t" r="r" b="b"/>
              <a:pathLst>
                <a:path w="16" h="17">
                  <a:moveTo>
                    <a:pt x="0" y="17"/>
                  </a:moveTo>
                  <a:lnTo>
                    <a:pt x="3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6" name=""/>
            <p:cNvSpPr/>
            <p:nvPr/>
          </p:nvSpPr>
          <p:spPr>
            <a:xfrm>
              <a:off x="1376280" y="5764320"/>
              <a:ext cx="15840" cy="936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7" name=""/>
            <p:cNvSpPr/>
            <p:nvPr/>
          </p:nvSpPr>
          <p:spPr>
            <a:xfrm>
              <a:off x="1386000" y="5764320"/>
              <a:ext cx="144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8" name=""/>
            <p:cNvSpPr/>
            <p:nvPr/>
          </p:nvSpPr>
          <p:spPr>
            <a:xfrm>
              <a:off x="1338120" y="5168880"/>
              <a:ext cx="17640" cy="30240"/>
            </a:xfrm>
            <a:custGeom>
              <a:avLst/>
              <a:gdLst/>
              <a:ahLst/>
              <a:rect l="l" t="t" r="r" b="b"/>
              <a:pathLst>
                <a:path w="11" h="19">
                  <a:moveTo>
                    <a:pt x="6" y="0"/>
                  </a:moveTo>
                  <a:lnTo>
                    <a:pt x="2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4" y="18"/>
                  </a:lnTo>
                  <a:lnTo>
                    <a:pt x="6" y="19"/>
                  </a:lnTo>
                  <a:lnTo>
                    <a:pt x="6" y="8"/>
                  </a:lnTo>
                  <a:lnTo>
                    <a:pt x="8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6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9" name=""/>
            <p:cNvSpPr/>
            <p:nvPr/>
          </p:nvSpPr>
          <p:spPr>
            <a:xfrm>
              <a:off x="1349280" y="5168880"/>
              <a:ext cx="12960" cy="1764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8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8" y="1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0" name=""/>
            <p:cNvSpPr/>
            <p:nvPr/>
          </p:nvSpPr>
          <p:spPr>
            <a:xfrm>
              <a:off x="1353960" y="5178600"/>
              <a:ext cx="17640" cy="792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1" name=""/>
            <p:cNvSpPr/>
            <p:nvPr/>
          </p:nvSpPr>
          <p:spPr>
            <a:xfrm>
              <a:off x="1349280" y="5178600"/>
              <a:ext cx="12960" cy="20520"/>
            </a:xfrm>
            <a:custGeom>
              <a:avLst/>
              <a:gdLst/>
              <a:ahLst/>
              <a:rect l="l" t="t" r="r" b="b"/>
              <a:pathLst>
                <a:path w="8" h="13">
                  <a:moveTo>
                    <a:pt x="0" y="13"/>
                  </a:moveTo>
                  <a:lnTo>
                    <a:pt x="5" y="11"/>
                  </a:lnTo>
                  <a:lnTo>
                    <a:pt x="8" y="10"/>
                  </a:lnTo>
                  <a:lnTo>
                    <a:pt x="8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2" name=""/>
            <p:cNvSpPr/>
            <p:nvPr/>
          </p:nvSpPr>
          <p:spPr>
            <a:xfrm>
              <a:off x="1349280" y="5191200"/>
              <a:ext cx="1800" cy="14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3" name=""/>
            <p:cNvSpPr/>
            <p:nvPr/>
          </p:nvSpPr>
          <p:spPr>
            <a:xfrm>
              <a:off x="2286000" y="-1052640"/>
              <a:ext cx="82440" cy="76320"/>
            </a:xfrm>
            <a:custGeom>
              <a:avLst/>
              <a:gdLst/>
              <a:ahLst/>
              <a:rect l="l" t="t" r="r" b="b"/>
              <a:pathLst>
                <a:path w="52" h="48">
                  <a:moveTo>
                    <a:pt x="5" y="0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5"/>
                  </a:lnTo>
                  <a:lnTo>
                    <a:pt x="8" y="18"/>
                  </a:lnTo>
                  <a:lnTo>
                    <a:pt x="11" y="21"/>
                  </a:lnTo>
                  <a:lnTo>
                    <a:pt x="14" y="23"/>
                  </a:lnTo>
                  <a:lnTo>
                    <a:pt x="18" y="25"/>
                  </a:lnTo>
                  <a:lnTo>
                    <a:pt x="21" y="27"/>
                  </a:lnTo>
                  <a:lnTo>
                    <a:pt x="24" y="29"/>
                  </a:lnTo>
                  <a:lnTo>
                    <a:pt x="27" y="30"/>
                  </a:lnTo>
                  <a:lnTo>
                    <a:pt x="30" y="32"/>
                  </a:lnTo>
                  <a:lnTo>
                    <a:pt x="33" y="34"/>
                  </a:lnTo>
                  <a:lnTo>
                    <a:pt x="35" y="35"/>
                  </a:lnTo>
                  <a:lnTo>
                    <a:pt x="37" y="38"/>
                  </a:lnTo>
                  <a:lnTo>
                    <a:pt x="39" y="41"/>
                  </a:lnTo>
                  <a:lnTo>
                    <a:pt x="39" y="42"/>
                  </a:lnTo>
                  <a:lnTo>
                    <a:pt x="40" y="43"/>
                  </a:lnTo>
                  <a:lnTo>
                    <a:pt x="41" y="46"/>
                  </a:lnTo>
                  <a:lnTo>
                    <a:pt x="41" y="48"/>
                  </a:lnTo>
                  <a:lnTo>
                    <a:pt x="52" y="46"/>
                  </a:lnTo>
                  <a:lnTo>
                    <a:pt x="51" y="43"/>
                  </a:lnTo>
                  <a:lnTo>
                    <a:pt x="50" y="41"/>
                  </a:lnTo>
                  <a:lnTo>
                    <a:pt x="49" y="38"/>
                  </a:lnTo>
                  <a:lnTo>
                    <a:pt x="48" y="35"/>
                  </a:lnTo>
                  <a:lnTo>
                    <a:pt x="46" y="32"/>
                  </a:lnTo>
                  <a:lnTo>
                    <a:pt x="42" y="29"/>
                  </a:lnTo>
                  <a:lnTo>
                    <a:pt x="39" y="26"/>
                  </a:lnTo>
                  <a:lnTo>
                    <a:pt x="36" y="23"/>
                  </a:lnTo>
                  <a:lnTo>
                    <a:pt x="33" y="22"/>
                  </a:lnTo>
                  <a:lnTo>
                    <a:pt x="29" y="19"/>
                  </a:lnTo>
                  <a:lnTo>
                    <a:pt x="26" y="18"/>
                  </a:lnTo>
                  <a:lnTo>
                    <a:pt x="23" y="16"/>
                  </a:lnTo>
                  <a:lnTo>
                    <a:pt x="19" y="15"/>
                  </a:lnTo>
                  <a:lnTo>
                    <a:pt x="18" y="13"/>
                  </a:lnTo>
                  <a:lnTo>
                    <a:pt x="15" y="11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5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4" name=""/>
            <p:cNvSpPr/>
            <p:nvPr/>
          </p:nvSpPr>
          <p:spPr>
            <a:xfrm>
              <a:off x="2293920" y="-1060560"/>
              <a:ext cx="68400" cy="23760"/>
            </a:xfrm>
            <a:custGeom>
              <a:avLst/>
              <a:gdLst/>
              <a:ahLst/>
              <a:rect l="l" t="t" r="r" b="b"/>
              <a:pathLst>
                <a:path w="43" h="15">
                  <a:moveTo>
                    <a:pt x="43" y="0"/>
                  </a:moveTo>
                  <a:lnTo>
                    <a:pt x="43" y="0"/>
                  </a:lnTo>
                  <a:lnTo>
                    <a:pt x="32" y="1"/>
                  </a:lnTo>
                  <a:lnTo>
                    <a:pt x="18" y="3"/>
                  </a:lnTo>
                  <a:lnTo>
                    <a:pt x="5" y="4"/>
                  </a:lnTo>
                  <a:lnTo>
                    <a:pt x="0" y="5"/>
                  </a:lnTo>
                  <a:lnTo>
                    <a:pt x="0" y="15"/>
                  </a:lnTo>
                  <a:lnTo>
                    <a:pt x="7" y="14"/>
                  </a:lnTo>
                  <a:lnTo>
                    <a:pt x="19" y="13"/>
                  </a:lnTo>
                  <a:lnTo>
                    <a:pt x="33" y="11"/>
                  </a:lnTo>
                  <a:lnTo>
                    <a:pt x="43" y="1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5" name=""/>
            <p:cNvSpPr/>
            <p:nvPr/>
          </p:nvSpPr>
          <p:spPr>
            <a:xfrm>
              <a:off x="2362320" y="-1081080"/>
              <a:ext cx="55440" cy="36360"/>
            </a:xfrm>
            <a:custGeom>
              <a:avLst/>
              <a:gdLst/>
              <a:ahLst/>
              <a:rect l="l" t="t" r="r" b="b"/>
              <a:pathLst>
                <a:path w="35" h="23">
                  <a:moveTo>
                    <a:pt x="33" y="11"/>
                  </a:moveTo>
                  <a:lnTo>
                    <a:pt x="31" y="1"/>
                  </a:lnTo>
                  <a:lnTo>
                    <a:pt x="16" y="6"/>
                  </a:lnTo>
                  <a:lnTo>
                    <a:pt x="7" y="10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23"/>
                  </a:lnTo>
                  <a:lnTo>
                    <a:pt x="4" y="22"/>
                  </a:lnTo>
                  <a:lnTo>
                    <a:pt x="10" y="19"/>
                  </a:lnTo>
                  <a:lnTo>
                    <a:pt x="20" y="16"/>
                  </a:lnTo>
                  <a:lnTo>
                    <a:pt x="35" y="11"/>
                  </a:lnTo>
                  <a:lnTo>
                    <a:pt x="33" y="0"/>
                  </a:lnTo>
                  <a:lnTo>
                    <a:pt x="33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6" name=""/>
            <p:cNvSpPr/>
            <p:nvPr/>
          </p:nvSpPr>
          <p:spPr>
            <a:xfrm>
              <a:off x="2300400" y="-1084320"/>
              <a:ext cx="114120" cy="20520"/>
            </a:xfrm>
            <a:custGeom>
              <a:avLst/>
              <a:gdLst/>
              <a:ahLst/>
              <a:rect l="l" t="t" r="r" b="b"/>
              <a:pathLst>
                <a:path w="72" h="13">
                  <a:moveTo>
                    <a:pt x="3" y="9"/>
                  </a:moveTo>
                  <a:lnTo>
                    <a:pt x="0" y="9"/>
                  </a:lnTo>
                  <a:lnTo>
                    <a:pt x="3" y="10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24" y="12"/>
                  </a:lnTo>
                  <a:lnTo>
                    <a:pt x="35" y="12"/>
                  </a:lnTo>
                  <a:lnTo>
                    <a:pt x="46" y="13"/>
                  </a:lnTo>
                  <a:lnTo>
                    <a:pt x="56" y="13"/>
                  </a:lnTo>
                  <a:lnTo>
                    <a:pt x="65" y="13"/>
                  </a:lnTo>
                  <a:lnTo>
                    <a:pt x="72" y="13"/>
                  </a:lnTo>
                  <a:lnTo>
                    <a:pt x="72" y="3"/>
                  </a:lnTo>
                  <a:lnTo>
                    <a:pt x="65" y="3"/>
                  </a:lnTo>
                  <a:lnTo>
                    <a:pt x="56" y="3"/>
                  </a:lnTo>
                  <a:lnTo>
                    <a:pt x="46" y="3"/>
                  </a:lnTo>
                  <a:lnTo>
                    <a:pt x="36" y="2"/>
                  </a:lnTo>
                  <a:lnTo>
                    <a:pt x="24" y="2"/>
                  </a:lnTo>
                  <a:lnTo>
                    <a:pt x="16" y="1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7" name=""/>
            <p:cNvSpPr/>
            <p:nvPr/>
          </p:nvSpPr>
          <p:spPr>
            <a:xfrm>
              <a:off x="2111400" y="-1084320"/>
              <a:ext cx="195120" cy="28800"/>
            </a:xfrm>
            <a:custGeom>
              <a:avLst/>
              <a:gdLst/>
              <a:ahLst/>
              <a:rect l="l" t="t" r="r" b="b"/>
              <a:pathLst>
                <a:path w="123" h="18">
                  <a:moveTo>
                    <a:pt x="1" y="18"/>
                  </a:moveTo>
                  <a:lnTo>
                    <a:pt x="4" y="18"/>
                  </a:lnTo>
                  <a:lnTo>
                    <a:pt x="11" y="18"/>
                  </a:lnTo>
                  <a:lnTo>
                    <a:pt x="24" y="17"/>
                  </a:lnTo>
                  <a:lnTo>
                    <a:pt x="40" y="16"/>
                  </a:lnTo>
                  <a:lnTo>
                    <a:pt x="60" y="15"/>
                  </a:lnTo>
                  <a:lnTo>
                    <a:pt x="80" y="14"/>
                  </a:lnTo>
                  <a:lnTo>
                    <a:pt x="101" y="12"/>
                  </a:lnTo>
                  <a:lnTo>
                    <a:pt x="123" y="9"/>
                  </a:lnTo>
                  <a:lnTo>
                    <a:pt x="121" y="0"/>
                  </a:lnTo>
                  <a:lnTo>
                    <a:pt x="100" y="2"/>
                  </a:lnTo>
                  <a:lnTo>
                    <a:pt x="79" y="4"/>
                  </a:lnTo>
                  <a:lnTo>
                    <a:pt x="58" y="6"/>
                  </a:lnTo>
                  <a:lnTo>
                    <a:pt x="39" y="7"/>
                  </a:lnTo>
                  <a:lnTo>
                    <a:pt x="24" y="7"/>
                  </a:lnTo>
                  <a:lnTo>
                    <a:pt x="11" y="7"/>
                  </a:lnTo>
                  <a:lnTo>
                    <a:pt x="4" y="8"/>
                  </a:lnTo>
                  <a:lnTo>
                    <a:pt x="0" y="8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8" name=""/>
            <p:cNvSpPr/>
            <p:nvPr/>
          </p:nvSpPr>
          <p:spPr>
            <a:xfrm>
              <a:off x="2100240" y="-1069920"/>
              <a:ext cx="19080" cy="20520"/>
            </a:xfrm>
            <a:custGeom>
              <a:avLst/>
              <a:gdLst/>
              <a:ahLst/>
              <a:rect l="l" t="t" r="r" b="b"/>
              <a:pathLst>
                <a:path w="12" h="13">
                  <a:moveTo>
                    <a:pt x="7" y="13"/>
                  </a:moveTo>
                  <a:lnTo>
                    <a:pt x="12" y="8"/>
                  </a:lnTo>
                  <a:lnTo>
                    <a:pt x="5" y="0"/>
                  </a:lnTo>
                  <a:lnTo>
                    <a:pt x="0" y="5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9" name=""/>
            <p:cNvSpPr/>
            <p:nvPr/>
          </p:nvSpPr>
          <p:spPr>
            <a:xfrm>
              <a:off x="2100240" y="-1062000"/>
              <a:ext cx="52560" cy="22320"/>
            </a:xfrm>
            <a:custGeom>
              <a:avLst/>
              <a:gdLst/>
              <a:ahLst/>
              <a:rect l="l" t="t" r="r" b="b"/>
              <a:pathLst>
                <a:path w="33" h="14">
                  <a:moveTo>
                    <a:pt x="26" y="2"/>
                  </a:moveTo>
                  <a:lnTo>
                    <a:pt x="25" y="2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4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15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7" y="13"/>
                  </a:lnTo>
                  <a:lnTo>
                    <a:pt x="29" y="12"/>
                  </a:lnTo>
                  <a:lnTo>
                    <a:pt x="30" y="11"/>
                  </a:lnTo>
                  <a:lnTo>
                    <a:pt x="33" y="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0" name=""/>
            <p:cNvSpPr/>
            <p:nvPr/>
          </p:nvSpPr>
          <p:spPr>
            <a:xfrm>
              <a:off x="2143080" y="-1058760"/>
              <a:ext cx="38160" cy="27000"/>
            </a:xfrm>
            <a:custGeom>
              <a:avLst/>
              <a:gdLst/>
              <a:ahLst/>
              <a:rect l="l" t="t" r="r" b="b"/>
              <a:pathLst>
                <a:path w="24" h="17">
                  <a:moveTo>
                    <a:pt x="24" y="9"/>
                  </a:moveTo>
                  <a:lnTo>
                    <a:pt x="5" y="0"/>
                  </a:lnTo>
                  <a:lnTo>
                    <a:pt x="0" y="9"/>
                  </a:lnTo>
                  <a:lnTo>
                    <a:pt x="19" y="17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1" name=""/>
            <p:cNvSpPr/>
            <p:nvPr/>
          </p:nvSpPr>
          <p:spPr>
            <a:xfrm>
              <a:off x="2111400" y="-1047600"/>
              <a:ext cx="66600" cy="15840"/>
            </a:xfrm>
            <a:custGeom>
              <a:avLst/>
              <a:gdLst/>
              <a:ahLst/>
              <a:rect l="l" t="t" r="r" b="b"/>
              <a:pathLst>
                <a:path w="42" h="10">
                  <a:moveTo>
                    <a:pt x="8" y="7"/>
                  </a:moveTo>
                  <a:lnTo>
                    <a:pt x="4" y="10"/>
                  </a:lnTo>
                  <a:lnTo>
                    <a:pt x="14" y="10"/>
                  </a:lnTo>
                  <a:lnTo>
                    <a:pt x="23" y="10"/>
                  </a:lnTo>
                  <a:lnTo>
                    <a:pt x="32" y="1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2" name=""/>
            <p:cNvSpPr/>
            <p:nvPr/>
          </p:nvSpPr>
          <p:spPr>
            <a:xfrm>
              <a:off x="2075040" y="-1044720"/>
              <a:ext cx="50760" cy="34920"/>
            </a:xfrm>
            <a:custGeom>
              <a:avLst/>
              <a:gdLst/>
              <a:ahLst/>
              <a:rect l="l" t="t" r="r" b="b"/>
              <a:pathLst>
                <a:path w="32" h="22">
                  <a:moveTo>
                    <a:pt x="0" y="22"/>
                  </a:moveTo>
                  <a:lnTo>
                    <a:pt x="0" y="22"/>
                  </a:lnTo>
                  <a:lnTo>
                    <a:pt x="4" y="21"/>
                  </a:lnTo>
                  <a:lnTo>
                    <a:pt x="9" y="20"/>
                  </a:lnTo>
                  <a:lnTo>
                    <a:pt x="14" y="18"/>
                  </a:lnTo>
                  <a:lnTo>
                    <a:pt x="18" y="17"/>
                  </a:lnTo>
                  <a:lnTo>
                    <a:pt x="22" y="14"/>
                  </a:lnTo>
                  <a:lnTo>
                    <a:pt x="26" y="11"/>
                  </a:lnTo>
                  <a:lnTo>
                    <a:pt x="29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9" y="9"/>
                  </a:lnTo>
                  <a:lnTo>
                    <a:pt x="6" y="10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3" name=""/>
            <p:cNvSpPr/>
            <p:nvPr/>
          </p:nvSpPr>
          <p:spPr>
            <a:xfrm>
              <a:off x="2052720" y="-1025640"/>
              <a:ext cx="22320" cy="22320"/>
            </a:xfrm>
            <a:custGeom>
              <a:avLst/>
              <a:gdLst/>
              <a:ahLst/>
              <a:rect l="l" t="t" r="r" b="b"/>
              <a:pathLst>
                <a:path w="14" h="14">
                  <a:moveTo>
                    <a:pt x="10" y="14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4" name=""/>
            <p:cNvSpPr/>
            <p:nvPr/>
          </p:nvSpPr>
          <p:spPr>
            <a:xfrm>
              <a:off x="2013120" y="-1008000"/>
              <a:ext cx="55440" cy="19080"/>
            </a:xfrm>
            <a:custGeom>
              <a:avLst/>
              <a:gdLst/>
              <a:ahLst/>
              <a:rect l="l" t="t" r="r" b="b"/>
              <a:pathLst>
                <a:path w="35" h="12">
                  <a:moveTo>
                    <a:pt x="0" y="12"/>
                  </a:moveTo>
                  <a:lnTo>
                    <a:pt x="0" y="12"/>
                  </a:lnTo>
                  <a:lnTo>
                    <a:pt x="7" y="12"/>
                  </a:lnTo>
                  <a:lnTo>
                    <a:pt x="17" y="11"/>
                  </a:lnTo>
                  <a:lnTo>
                    <a:pt x="22" y="11"/>
                  </a:lnTo>
                  <a:lnTo>
                    <a:pt x="27" y="9"/>
                  </a:lnTo>
                  <a:lnTo>
                    <a:pt x="29" y="8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5" y="3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5" name=""/>
            <p:cNvSpPr/>
            <p:nvPr/>
          </p:nvSpPr>
          <p:spPr>
            <a:xfrm>
              <a:off x="1886040" y="-1057320"/>
              <a:ext cx="127080" cy="68400"/>
            </a:xfrm>
            <a:custGeom>
              <a:avLst/>
              <a:gdLst/>
              <a:ahLst/>
              <a:rect l="l" t="t" r="r" b="b"/>
              <a:pathLst>
                <a:path w="80" h="43">
                  <a:moveTo>
                    <a:pt x="2" y="9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4" y="24"/>
                  </a:lnTo>
                  <a:lnTo>
                    <a:pt x="18" y="26"/>
                  </a:lnTo>
                  <a:lnTo>
                    <a:pt x="23" y="30"/>
                  </a:lnTo>
                  <a:lnTo>
                    <a:pt x="29" y="32"/>
                  </a:lnTo>
                  <a:lnTo>
                    <a:pt x="36" y="34"/>
                  </a:lnTo>
                  <a:lnTo>
                    <a:pt x="42" y="37"/>
                  </a:lnTo>
                  <a:lnTo>
                    <a:pt x="48" y="38"/>
                  </a:lnTo>
                  <a:lnTo>
                    <a:pt x="54" y="39"/>
                  </a:lnTo>
                  <a:lnTo>
                    <a:pt x="59" y="41"/>
                  </a:lnTo>
                  <a:lnTo>
                    <a:pt x="65" y="42"/>
                  </a:lnTo>
                  <a:lnTo>
                    <a:pt x="71" y="43"/>
                  </a:lnTo>
                  <a:lnTo>
                    <a:pt x="76" y="43"/>
                  </a:lnTo>
                  <a:lnTo>
                    <a:pt x="80" y="43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1" y="32"/>
                  </a:lnTo>
                  <a:lnTo>
                    <a:pt x="66" y="32"/>
                  </a:lnTo>
                  <a:lnTo>
                    <a:pt x="62" y="31"/>
                  </a:lnTo>
                  <a:lnTo>
                    <a:pt x="56" y="30"/>
                  </a:lnTo>
                  <a:lnTo>
                    <a:pt x="50" y="28"/>
                  </a:lnTo>
                  <a:lnTo>
                    <a:pt x="44" y="27"/>
                  </a:lnTo>
                  <a:lnTo>
                    <a:pt x="39" y="25"/>
                  </a:lnTo>
                  <a:lnTo>
                    <a:pt x="34" y="23"/>
                  </a:lnTo>
                  <a:lnTo>
                    <a:pt x="29" y="21"/>
                  </a:lnTo>
                  <a:lnTo>
                    <a:pt x="23" y="18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4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8" y="0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0" bIns="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6" name=""/>
            <p:cNvSpPr/>
            <p:nvPr/>
          </p:nvSpPr>
          <p:spPr>
            <a:xfrm>
              <a:off x="1862280" y="-1063800"/>
              <a:ext cx="36360" cy="20880"/>
            </a:xfrm>
            <a:custGeom>
              <a:avLst/>
              <a:gdLst/>
              <a:ahLst/>
              <a:rect l="l" t="t" r="r" b="b"/>
              <a:pathLst>
                <a:path w="23" h="13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7" y="13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97" name=""/>
          <p:cNvSpPr/>
          <p:nvPr/>
        </p:nvSpPr>
        <p:spPr>
          <a:xfrm>
            <a:off x="2452680" y="-839880"/>
            <a:ext cx="176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698" name=""/>
          <p:cNvSpPr/>
          <p:nvPr/>
        </p:nvSpPr>
        <p:spPr>
          <a:xfrm>
            <a:off x="2419200" y="-9777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699" name=""/>
          <p:cNvSpPr/>
          <p:nvPr/>
        </p:nvSpPr>
        <p:spPr>
          <a:xfrm>
            <a:off x="4516560" y="479520"/>
            <a:ext cx="54000" cy="41040"/>
          </a:xfrm>
          <a:custGeom>
            <a:avLst/>
            <a:gdLst/>
            <a:ahLst/>
            <a:rect l="l" t="t" r="r" b="b"/>
            <a:pathLst>
              <a:path w="34" h="26">
                <a:moveTo>
                  <a:pt x="23" y="0"/>
                </a:moveTo>
                <a:lnTo>
                  <a:pt x="23" y="0"/>
                </a:lnTo>
                <a:lnTo>
                  <a:pt x="22" y="2"/>
                </a:lnTo>
                <a:lnTo>
                  <a:pt x="22" y="2"/>
                </a:lnTo>
                <a:lnTo>
                  <a:pt x="22" y="4"/>
                </a:lnTo>
                <a:lnTo>
                  <a:pt x="21" y="5"/>
                </a:lnTo>
                <a:lnTo>
                  <a:pt x="21" y="6"/>
                </a:lnTo>
                <a:lnTo>
                  <a:pt x="20" y="7"/>
                </a:lnTo>
                <a:lnTo>
                  <a:pt x="19" y="9"/>
                </a:lnTo>
                <a:lnTo>
                  <a:pt x="17" y="9"/>
                </a:lnTo>
                <a:lnTo>
                  <a:pt x="14" y="11"/>
                </a:lnTo>
                <a:lnTo>
                  <a:pt x="9" y="13"/>
                </a:lnTo>
                <a:lnTo>
                  <a:pt x="5" y="15"/>
                </a:lnTo>
                <a:lnTo>
                  <a:pt x="0" y="17"/>
                </a:lnTo>
                <a:lnTo>
                  <a:pt x="4" y="26"/>
                </a:lnTo>
                <a:lnTo>
                  <a:pt x="9" y="24"/>
                </a:lnTo>
                <a:lnTo>
                  <a:pt x="15" y="22"/>
                </a:lnTo>
                <a:lnTo>
                  <a:pt x="19" y="20"/>
                </a:lnTo>
                <a:lnTo>
                  <a:pt x="23" y="17"/>
                </a:lnTo>
                <a:lnTo>
                  <a:pt x="26" y="15"/>
                </a:lnTo>
                <a:lnTo>
                  <a:pt x="28" y="14"/>
                </a:lnTo>
                <a:lnTo>
                  <a:pt x="29" y="12"/>
                </a:lnTo>
                <a:lnTo>
                  <a:pt x="31" y="10"/>
                </a:lnTo>
                <a:lnTo>
                  <a:pt x="32" y="8"/>
                </a:lnTo>
                <a:lnTo>
                  <a:pt x="33" y="5"/>
                </a:lnTo>
                <a:lnTo>
                  <a:pt x="34" y="2"/>
                </a:lnTo>
                <a:lnTo>
                  <a:pt x="34" y="0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0" name=""/>
          <p:cNvSpPr/>
          <p:nvPr/>
        </p:nvSpPr>
        <p:spPr>
          <a:xfrm>
            <a:off x="4548240" y="46044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10"/>
                </a:moveTo>
                <a:lnTo>
                  <a:pt x="0" y="10"/>
                </a:lnTo>
                <a:lnTo>
                  <a:pt x="2" y="11"/>
                </a:lnTo>
                <a:lnTo>
                  <a:pt x="3" y="12"/>
                </a:lnTo>
                <a:lnTo>
                  <a:pt x="3" y="11"/>
                </a:lnTo>
                <a:lnTo>
                  <a:pt x="14" y="11"/>
                </a:lnTo>
                <a:lnTo>
                  <a:pt x="13" y="8"/>
                </a:lnTo>
                <a:lnTo>
                  <a:pt x="11" y="6"/>
                </a:lnTo>
                <a:lnTo>
                  <a:pt x="9" y="4"/>
                </a:lnTo>
                <a:lnTo>
                  <a:pt x="8" y="3"/>
                </a:lnTo>
                <a:lnTo>
                  <a:pt x="4" y="1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1" name=""/>
          <p:cNvSpPr/>
          <p:nvPr/>
        </p:nvSpPr>
        <p:spPr>
          <a:xfrm>
            <a:off x="4511520" y="460440"/>
            <a:ext cx="36720" cy="57240"/>
          </a:xfrm>
          <a:custGeom>
            <a:avLst/>
            <a:gdLst/>
            <a:ahLst/>
            <a:rect l="l" t="t" r="r" b="b"/>
            <a:pathLst>
              <a:path w="23" h="36">
                <a:moveTo>
                  <a:pt x="10" y="36"/>
                </a:moveTo>
                <a:lnTo>
                  <a:pt x="11" y="32"/>
                </a:lnTo>
                <a:lnTo>
                  <a:pt x="12" y="30"/>
                </a:lnTo>
                <a:lnTo>
                  <a:pt x="13" y="27"/>
                </a:lnTo>
                <a:lnTo>
                  <a:pt x="13" y="24"/>
                </a:lnTo>
                <a:lnTo>
                  <a:pt x="14" y="19"/>
                </a:lnTo>
                <a:lnTo>
                  <a:pt x="15" y="15"/>
                </a:lnTo>
                <a:lnTo>
                  <a:pt x="15" y="14"/>
                </a:lnTo>
                <a:lnTo>
                  <a:pt x="15" y="12"/>
                </a:lnTo>
                <a:lnTo>
                  <a:pt x="16" y="12"/>
                </a:lnTo>
                <a:lnTo>
                  <a:pt x="16" y="11"/>
                </a:lnTo>
                <a:lnTo>
                  <a:pt x="17" y="11"/>
                </a:lnTo>
                <a:lnTo>
                  <a:pt x="18" y="10"/>
                </a:lnTo>
                <a:lnTo>
                  <a:pt x="20" y="10"/>
                </a:lnTo>
                <a:lnTo>
                  <a:pt x="23" y="10"/>
                </a:lnTo>
                <a:lnTo>
                  <a:pt x="23" y="0"/>
                </a:lnTo>
                <a:lnTo>
                  <a:pt x="18" y="0"/>
                </a:lnTo>
                <a:lnTo>
                  <a:pt x="15" y="1"/>
                </a:lnTo>
                <a:lnTo>
                  <a:pt x="12" y="2"/>
                </a:lnTo>
                <a:lnTo>
                  <a:pt x="10" y="3"/>
                </a:lnTo>
                <a:lnTo>
                  <a:pt x="7" y="6"/>
                </a:lnTo>
                <a:lnTo>
                  <a:pt x="5" y="8"/>
                </a:lnTo>
                <a:lnTo>
                  <a:pt x="4" y="10"/>
                </a:lnTo>
                <a:lnTo>
                  <a:pt x="4" y="13"/>
                </a:lnTo>
                <a:lnTo>
                  <a:pt x="4" y="18"/>
                </a:lnTo>
                <a:lnTo>
                  <a:pt x="3" y="23"/>
                </a:lnTo>
                <a:lnTo>
                  <a:pt x="3" y="25"/>
                </a:lnTo>
                <a:lnTo>
                  <a:pt x="2" y="27"/>
                </a:lnTo>
                <a:lnTo>
                  <a:pt x="1" y="30"/>
                </a:lnTo>
                <a:lnTo>
                  <a:pt x="0" y="31"/>
                </a:lnTo>
                <a:lnTo>
                  <a:pt x="1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2" name=""/>
          <p:cNvSpPr/>
          <p:nvPr/>
        </p:nvSpPr>
        <p:spPr>
          <a:xfrm>
            <a:off x="4519440" y="5126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3" name=""/>
          <p:cNvSpPr/>
          <p:nvPr/>
        </p:nvSpPr>
        <p:spPr>
          <a:xfrm>
            <a:off x="357120" y="-87480"/>
            <a:ext cx="128520" cy="63720"/>
          </a:xfrm>
          <a:custGeom>
            <a:avLst/>
            <a:gdLst/>
            <a:ahLst/>
            <a:rect l="l" t="t" r="r" b="b"/>
            <a:pathLst>
              <a:path w="81" h="40">
                <a:moveTo>
                  <a:pt x="10" y="40"/>
                </a:moveTo>
                <a:lnTo>
                  <a:pt x="10" y="40"/>
                </a:lnTo>
                <a:lnTo>
                  <a:pt x="10" y="38"/>
                </a:lnTo>
                <a:lnTo>
                  <a:pt x="10" y="36"/>
                </a:lnTo>
                <a:lnTo>
                  <a:pt x="11" y="36"/>
                </a:lnTo>
                <a:lnTo>
                  <a:pt x="12" y="34"/>
                </a:lnTo>
                <a:lnTo>
                  <a:pt x="13" y="33"/>
                </a:lnTo>
                <a:lnTo>
                  <a:pt x="14" y="31"/>
                </a:lnTo>
                <a:lnTo>
                  <a:pt x="15" y="30"/>
                </a:lnTo>
                <a:lnTo>
                  <a:pt x="16" y="29"/>
                </a:lnTo>
                <a:lnTo>
                  <a:pt x="20" y="27"/>
                </a:lnTo>
                <a:lnTo>
                  <a:pt x="24" y="24"/>
                </a:lnTo>
                <a:lnTo>
                  <a:pt x="29" y="23"/>
                </a:lnTo>
                <a:lnTo>
                  <a:pt x="34" y="21"/>
                </a:lnTo>
                <a:lnTo>
                  <a:pt x="46" y="18"/>
                </a:lnTo>
                <a:lnTo>
                  <a:pt x="58" y="15"/>
                </a:lnTo>
                <a:lnTo>
                  <a:pt x="70" y="13"/>
                </a:lnTo>
                <a:lnTo>
                  <a:pt x="81" y="9"/>
                </a:lnTo>
                <a:lnTo>
                  <a:pt x="78" y="0"/>
                </a:lnTo>
                <a:lnTo>
                  <a:pt x="67" y="2"/>
                </a:lnTo>
                <a:lnTo>
                  <a:pt x="56" y="5"/>
                </a:lnTo>
                <a:lnTo>
                  <a:pt x="44" y="8"/>
                </a:lnTo>
                <a:lnTo>
                  <a:pt x="31" y="11"/>
                </a:lnTo>
                <a:lnTo>
                  <a:pt x="25" y="13"/>
                </a:lnTo>
                <a:lnTo>
                  <a:pt x="20" y="16"/>
                </a:lnTo>
                <a:lnTo>
                  <a:pt x="15" y="18"/>
                </a:lnTo>
                <a:lnTo>
                  <a:pt x="9" y="21"/>
                </a:lnTo>
                <a:lnTo>
                  <a:pt x="8" y="23"/>
                </a:lnTo>
                <a:lnTo>
                  <a:pt x="6" y="25"/>
                </a:lnTo>
                <a:lnTo>
                  <a:pt x="4" y="27"/>
                </a:lnTo>
                <a:lnTo>
                  <a:pt x="2" y="29"/>
                </a:lnTo>
                <a:lnTo>
                  <a:pt x="2" y="32"/>
                </a:lnTo>
                <a:lnTo>
                  <a:pt x="1" y="34"/>
                </a:lnTo>
                <a:lnTo>
                  <a:pt x="0" y="37"/>
                </a:lnTo>
                <a:lnTo>
                  <a:pt x="0" y="40"/>
                </a:lnTo>
                <a:lnTo>
                  <a:pt x="10" y="4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4" name=""/>
          <p:cNvSpPr/>
          <p:nvPr/>
        </p:nvSpPr>
        <p:spPr>
          <a:xfrm>
            <a:off x="357120" y="-23760"/>
            <a:ext cx="27000" cy="25200"/>
          </a:xfrm>
          <a:custGeom>
            <a:avLst/>
            <a:gdLst/>
            <a:ahLst/>
            <a:rect l="l" t="t" r="r" b="b"/>
            <a:pathLst>
              <a:path w="17" h="16">
                <a:moveTo>
                  <a:pt x="17" y="9"/>
                </a:moveTo>
                <a:lnTo>
                  <a:pt x="16" y="7"/>
                </a:lnTo>
                <a:lnTo>
                  <a:pt x="13" y="4"/>
                </a:lnTo>
                <a:lnTo>
                  <a:pt x="12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3" y="9"/>
                </a:lnTo>
                <a:lnTo>
                  <a:pt x="5" y="10"/>
                </a:lnTo>
                <a:lnTo>
                  <a:pt x="9" y="14"/>
                </a:lnTo>
                <a:lnTo>
                  <a:pt x="10" y="16"/>
                </a:lnTo>
                <a:lnTo>
                  <a:pt x="1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5" name=""/>
          <p:cNvSpPr/>
          <p:nvPr/>
        </p:nvSpPr>
        <p:spPr>
          <a:xfrm>
            <a:off x="368280" y="-4680"/>
            <a:ext cx="19080" cy="223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6" name=""/>
          <p:cNvSpPr/>
          <p:nvPr/>
        </p:nvSpPr>
        <p:spPr>
          <a:xfrm>
            <a:off x="331920" y="9360"/>
            <a:ext cx="46080" cy="44640"/>
          </a:xfrm>
          <a:custGeom>
            <a:avLst/>
            <a:gdLst/>
            <a:ahLst/>
            <a:rect l="l" t="t" r="r" b="b"/>
            <a:pathLst>
              <a:path w="29" h="28">
                <a:moveTo>
                  <a:pt x="15" y="18"/>
                </a:moveTo>
                <a:lnTo>
                  <a:pt x="12" y="17"/>
                </a:lnTo>
                <a:lnTo>
                  <a:pt x="11" y="17"/>
                </a:lnTo>
                <a:lnTo>
                  <a:pt x="12" y="16"/>
                </a:lnTo>
                <a:lnTo>
                  <a:pt x="13" y="15"/>
                </a:lnTo>
                <a:lnTo>
                  <a:pt x="15" y="14"/>
                </a:lnTo>
                <a:lnTo>
                  <a:pt x="16" y="13"/>
                </a:lnTo>
                <a:lnTo>
                  <a:pt x="18" y="12"/>
                </a:lnTo>
                <a:lnTo>
                  <a:pt x="21" y="10"/>
                </a:lnTo>
                <a:lnTo>
                  <a:pt x="24" y="10"/>
                </a:lnTo>
                <a:lnTo>
                  <a:pt x="26" y="10"/>
                </a:lnTo>
                <a:lnTo>
                  <a:pt x="29" y="10"/>
                </a:lnTo>
                <a:lnTo>
                  <a:pt x="29" y="0"/>
                </a:lnTo>
                <a:lnTo>
                  <a:pt x="25" y="0"/>
                </a:lnTo>
                <a:lnTo>
                  <a:pt x="22" y="1"/>
                </a:lnTo>
                <a:lnTo>
                  <a:pt x="18" y="2"/>
                </a:lnTo>
                <a:lnTo>
                  <a:pt x="15" y="3"/>
                </a:lnTo>
                <a:lnTo>
                  <a:pt x="12" y="3"/>
                </a:lnTo>
                <a:lnTo>
                  <a:pt x="9" y="5"/>
                </a:lnTo>
                <a:lnTo>
                  <a:pt x="6" y="7"/>
                </a:lnTo>
                <a:lnTo>
                  <a:pt x="4" y="9"/>
                </a:lnTo>
                <a:lnTo>
                  <a:pt x="2" y="10"/>
                </a:lnTo>
                <a:lnTo>
                  <a:pt x="1" y="14"/>
                </a:lnTo>
                <a:lnTo>
                  <a:pt x="0" y="17"/>
                </a:lnTo>
                <a:lnTo>
                  <a:pt x="1" y="20"/>
                </a:lnTo>
                <a:lnTo>
                  <a:pt x="3" y="23"/>
                </a:lnTo>
                <a:lnTo>
                  <a:pt x="5" y="25"/>
                </a:lnTo>
                <a:lnTo>
                  <a:pt x="8" y="26"/>
                </a:lnTo>
                <a:lnTo>
                  <a:pt x="12" y="28"/>
                </a:lnTo>
                <a:lnTo>
                  <a:pt x="15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7" name=""/>
          <p:cNvSpPr/>
          <p:nvPr/>
        </p:nvSpPr>
        <p:spPr>
          <a:xfrm>
            <a:off x="344520" y="47520"/>
            <a:ext cx="15840" cy="208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8" name=""/>
          <p:cNvSpPr/>
          <p:nvPr/>
        </p:nvSpPr>
        <p:spPr>
          <a:xfrm>
            <a:off x="247680" y="63360"/>
            <a:ext cx="111240" cy="76320"/>
          </a:xfrm>
          <a:custGeom>
            <a:avLst/>
            <a:gdLst/>
            <a:ahLst/>
            <a:rect l="l" t="t" r="r" b="b"/>
            <a:pathLst>
              <a:path w="70" h="48">
                <a:moveTo>
                  <a:pt x="4" y="48"/>
                </a:moveTo>
                <a:lnTo>
                  <a:pt x="3" y="48"/>
                </a:lnTo>
                <a:lnTo>
                  <a:pt x="12" y="45"/>
                </a:lnTo>
                <a:lnTo>
                  <a:pt x="21" y="41"/>
                </a:lnTo>
                <a:lnTo>
                  <a:pt x="30" y="36"/>
                </a:lnTo>
                <a:lnTo>
                  <a:pt x="39" y="31"/>
                </a:lnTo>
                <a:lnTo>
                  <a:pt x="44" y="27"/>
                </a:lnTo>
                <a:lnTo>
                  <a:pt x="48" y="25"/>
                </a:lnTo>
                <a:lnTo>
                  <a:pt x="52" y="22"/>
                </a:lnTo>
                <a:lnTo>
                  <a:pt x="56" y="19"/>
                </a:lnTo>
                <a:lnTo>
                  <a:pt x="61" y="16"/>
                </a:lnTo>
                <a:lnTo>
                  <a:pt x="64" y="13"/>
                </a:lnTo>
                <a:lnTo>
                  <a:pt x="67" y="9"/>
                </a:lnTo>
                <a:lnTo>
                  <a:pt x="70" y="6"/>
                </a:lnTo>
                <a:lnTo>
                  <a:pt x="61" y="0"/>
                </a:lnTo>
                <a:lnTo>
                  <a:pt x="60" y="2"/>
                </a:lnTo>
                <a:lnTo>
                  <a:pt x="56" y="6"/>
                </a:lnTo>
                <a:lnTo>
                  <a:pt x="54" y="8"/>
                </a:lnTo>
                <a:lnTo>
                  <a:pt x="49" y="11"/>
                </a:lnTo>
                <a:lnTo>
                  <a:pt x="46" y="14"/>
                </a:lnTo>
                <a:lnTo>
                  <a:pt x="41" y="17"/>
                </a:lnTo>
                <a:lnTo>
                  <a:pt x="38" y="20"/>
                </a:lnTo>
                <a:lnTo>
                  <a:pt x="34" y="22"/>
                </a:lnTo>
                <a:lnTo>
                  <a:pt x="25" y="27"/>
                </a:lnTo>
                <a:lnTo>
                  <a:pt x="16" y="31"/>
                </a:lnTo>
                <a:lnTo>
                  <a:pt x="9" y="35"/>
                </a:lnTo>
                <a:lnTo>
                  <a:pt x="1" y="38"/>
                </a:lnTo>
                <a:lnTo>
                  <a:pt x="0" y="38"/>
                </a:lnTo>
                <a:lnTo>
                  <a:pt x="4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09" name=""/>
          <p:cNvSpPr/>
          <p:nvPr/>
        </p:nvSpPr>
        <p:spPr>
          <a:xfrm>
            <a:off x="192240" y="125280"/>
            <a:ext cx="60120" cy="36720"/>
          </a:xfrm>
          <a:custGeom>
            <a:avLst/>
            <a:gdLst/>
            <a:ahLst/>
            <a:rect l="l" t="t" r="r" b="b"/>
            <a:pathLst>
              <a:path w="38" h="23">
                <a:moveTo>
                  <a:pt x="10" y="23"/>
                </a:moveTo>
                <a:lnTo>
                  <a:pt x="10" y="23"/>
                </a:lnTo>
                <a:lnTo>
                  <a:pt x="10" y="21"/>
                </a:lnTo>
                <a:lnTo>
                  <a:pt x="11" y="20"/>
                </a:lnTo>
                <a:lnTo>
                  <a:pt x="11" y="19"/>
                </a:lnTo>
                <a:lnTo>
                  <a:pt x="12" y="18"/>
                </a:lnTo>
                <a:lnTo>
                  <a:pt x="13" y="17"/>
                </a:lnTo>
                <a:lnTo>
                  <a:pt x="14" y="16"/>
                </a:lnTo>
                <a:lnTo>
                  <a:pt x="16" y="15"/>
                </a:lnTo>
                <a:lnTo>
                  <a:pt x="17" y="15"/>
                </a:lnTo>
                <a:lnTo>
                  <a:pt x="28" y="13"/>
                </a:lnTo>
                <a:lnTo>
                  <a:pt x="38" y="10"/>
                </a:lnTo>
                <a:lnTo>
                  <a:pt x="34" y="0"/>
                </a:lnTo>
                <a:lnTo>
                  <a:pt x="24" y="3"/>
                </a:lnTo>
                <a:lnTo>
                  <a:pt x="15" y="5"/>
                </a:lnTo>
                <a:lnTo>
                  <a:pt x="12" y="7"/>
                </a:lnTo>
                <a:lnTo>
                  <a:pt x="10" y="8"/>
                </a:lnTo>
                <a:lnTo>
                  <a:pt x="7" y="10"/>
                </a:lnTo>
                <a:lnTo>
                  <a:pt x="4" y="11"/>
                </a:lnTo>
                <a:lnTo>
                  <a:pt x="3" y="13"/>
                </a:lnTo>
                <a:lnTo>
                  <a:pt x="2" y="16"/>
                </a:lnTo>
                <a:lnTo>
                  <a:pt x="0" y="20"/>
                </a:lnTo>
                <a:lnTo>
                  <a:pt x="0" y="23"/>
                </a:lnTo>
                <a:lnTo>
                  <a:pt x="1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0" name=""/>
          <p:cNvSpPr/>
          <p:nvPr/>
        </p:nvSpPr>
        <p:spPr>
          <a:xfrm>
            <a:off x="192240" y="162000"/>
            <a:ext cx="3312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21" y="27"/>
                </a:moveTo>
                <a:lnTo>
                  <a:pt x="21" y="27"/>
                </a:lnTo>
                <a:lnTo>
                  <a:pt x="21" y="24"/>
                </a:lnTo>
                <a:lnTo>
                  <a:pt x="20" y="22"/>
                </a:lnTo>
                <a:lnTo>
                  <a:pt x="19" y="20"/>
                </a:lnTo>
                <a:lnTo>
                  <a:pt x="18" y="17"/>
                </a:lnTo>
                <a:lnTo>
                  <a:pt x="17" y="14"/>
                </a:lnTo>
                <a:lnTo>
                  <a:pt x="15" y="10"/>
                </a:lnTo>
                <a:lnTo>
                  <a:pt x="13" y="6"/>
                </a:lnTo>
                <a:lnTo>
                  <a:pt x="11" y="3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3" y="7"/>
                </a:lnTo>
                <a:lnTo>
                  <a:pt x="3" y="11"/>
                </a:lnTo>
                <a:lnTo>
                  <a:pt x="6" y="14"/>
                </a:lnTo>
                <a:lnTo>
                  <a:pt x="8" y="18"/>
                </a:lnTo>
                <a:lnTo>
                  <a:pt x="9" y="21"/>
                </a:lnTo>
                <a:lnTo>
                  <a:pt x="10" y="23"/>
                </a:lnTo>
                <a:lnTo>
                  <a:pt x="10" y="24"/>
                </a:lnTo>
                <a:lnTo>
                  <a:pt x="10" y="26"/>
                </a:lnTo>
                <a:lnTo>
                  <a:pt x="10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1" name=""/>
          <p:cNvSpPr/>
          <p:nvPr/>
        </p:nvSpPr>
        <p:spPr>
          <a:xfrm>
            <a:off x="152280" y="204840"/>
            <a:ext cx="73080" cy="88920"/>
          </a:xfrm>
          <a:custGeom>
            <a:avLst/>
            <a:gdLst/>
            <a:ahLst/>
            <a:rect l="l" t="t" r="r" b="b"/>
            <a:pathLst>
              <a:path w="46" h="56">
                <a:moveTo>
                  <a:pt x="11" y="56"/>
                </a:moveTo>
                <a:lnTo>
                  <a:pt x="11" y="56"/>
                </a:lnTo>
                <a:lnTo>
                  <a:pt x="11" y="54"/>
                </a:lnTo>
                <a:lnTo>
                  <a:pt x="11" y="52"/>
                </a:lnTo>
                <a:lnTo>
                  <a:pt x="12" y="50"/>
                </a:lnTo>
                <a:lnTo>
                  <a:pt x="12" y="49"/>
                </a:lnTo>
                <a:lnTo>
                  <a:pt x="13" y="48"/>
                </a:lnTo>
                <a:lnTo>
                  <a:pt x="14" y="47"/>
                </a:lnTo>
                <a:lnTo>
                  <a:pt x="14" y="46"/>
                </a:lnTo>
                <a:lnTo>
                  <a:pt x="15" y="45"/>
                </a:lnTo>
                <a:lnTo>
                  <a:pt x="17" y="42"/>
                </a:lnTo>
                <a:lnTo>
                  <a:pt x="20" y="41"/>
                </a:lnTo>
                <a:lnTo>
                  <a:pt x="23" y="38"/>
                </a:lnTo>
                <a:lnTo>
                  <a:pt x="26" y="36"/>
                </a:lnTo>
                <a:lnTo>
                  <a:pt x="29" y="34"/>
                </a:lnTo>
                <a:lnTo>
                  <a:pt x="33" y="31"/>
                </a:lnTo>
                <a:lnTo>
                  <a:pt x="36" y="27"/>
                </a:lnTo>
                <a:lnTo>
                  <a:pt x="39" y="23"/>
                </a:lnTo>
                <a:lnTo>
                  <a:pt x="41" y="21"/>
                </a:lnTo>
                <a:lnTo>
                  <a:pt x="42" y="18"/>
                </a:lnTo>
                <a:lnTo>
                  <a:pt x="43" y="15"/>
                </a:lnTo>
                <a:lnTo>
                  <a:pt x="44" y="13"/>
                </a:lnTo>
                <a:lnTo>
                  <a:pt x="44" y="9"/>
                </a:lnTo>
                <a:lnTo>
                  <a:pt x="45" y="7"/>
                </a:lnTo>
                <a:lnTo>
                  <a:pt x="46" y="3"/>
                </a:lnTo>
                <a:lnTo>
                  <a:pt x="46" y="0"/>
                </a:lnTo>
                <a:lnTo>
                  <a:pt x="35" y="0"/>
                </a:lnTo>
                <a:lnTo>
                  <a:pt x="35" y="2"/>
                </a:lnTo>
                <a:lnTo>
                  <a:pt x="35" y="6"/>
                </a:lnTo>
                <a:lnTo>
                  <a:pt x="35" y="8"/>
                </a:lnTo>
                <a:lnTo>
                  <a:pt x="34" y="10"/>
                </a:lnTo>
                <a:lnTo>
                  <a:pt x="34" y="13"/>
                </a:lnTo>
                <a:lnTo>
                  <a:pt x="33" y="14"/>
                </a:lnTo>
                <a:lnTo>
                  <a:pt x="32" y="16"/>
                </a:lnTo>
                <a:lnTo>
                  <a:pt x="31" y="17"/>
                </a:lnTo>
                <a:lnTo>
                  <a:pt x="28" y="21"/>
                </a:lnTo>
                <a:lnTo>
                  <a:pt x="26" y="23"/>
                </a:lnTo>
                <a:lnTo>
                  <a:pt x="23" y="26"/>
                </a:lnTo>
                <a:lnTo>
                  <a:pt x="20" y="28"/>
                </a:lnTo>
                <a:lnTo>
                  <a:pt x="17" y="30"/>
                </a:lnTo>
                <a:lnTo>
                  <a:pt x="14" y="33"/>
                </a:lnTo>
                <a:lnTo>
                  <a:pt x="10" y="35"/>
                </a:lnTo>
                <a:lnTo>
                  <a:pt x="7" y="38"/>
                </a:lnTo>
                <a:lnTo>
                  <a:pt x="6" y="40"/>
                </a:lnTo>
                <a:lnTo>
                  <a:pt x="5" y="42"/>
                </a:lnTo>
                <a:lnTo>
                  <a:pt x="3" y="43"/>
                </a:lnTo>
                <a:lnTo>
                  <a:pt x="2" y="45"/>
                </a:lnTo>
                <a:lnTo>
                  <a:pt x="1" y="48"/>
                </a:lnTo>
                <a:lnTo>
                  <a:pt x="0" y="50"/>
                </a:lnTo>
                <a:lnTo>
                  <a:pt x="0" y="53"/>
                </a:lnTo>
                <a:lnTo>
                  <a:pt x="0" y="56"/>
                </a:lnTo>
                <a:lnTo>
                  <a:pt x="11" y="5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2" name=""/>
          <p:cNvSpPr/>
          <p:nvPr/>
        </p:nvSpPr>
        <p:spPr>
          <a:xfrm>
            <a:off x="152280" y="29376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11" y="12"/>
                </a:moveTo>
                <a:lnTo>
                  <a:pt x="11" y="12"/>
                </a:lnTo>
                <a:lnTo>
                  <a:pt x="11" y="9"/>
                </a:lnTo>
                <a:lnTo>
                  <a:pt x="11" y="8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8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3" name=""/>
          <p:cNvSpPr/>
          <p:nvPr/>
        </p:nvSpPr>
        <p:spPr>
          <a:xfrm>
            <a:off x="146160" y="312840"/>
            <a:ext cx="23760" cy="47520"/>
          </a:xfrm>
          <a:custGeom>
            <a:avLst/>
            <a:gdLst/>
            <a:ahLst/>
            <a:rect l="l" t="t" r="r" b="b"/>
            <a:pathLst>
              <a:path w="15" h="30">
                <a:moveTo>
                  <a:pt x="9" y="29"/>
                </a:moveTo>
                <a:lnTo>
                  <a:pt x="8" y="30"/>
                </a:lnTo>
                <a:lnTo>
                  <a:pt x="10" y="28"/>
                </a:lnTo>
                <a:lnTo>
                  <a:pt x="11" y="27"/>
                </a:lnTo>
                <a:lnTo>
                  <a:pt x="11" y="25"/>
                </a:lnTo>
                <a:lnTo>
                  <a:pt x="12" y="23"/>
                </a:lnTo>
                <a:lnTo>
                  <a:pt x="14" y="19"/>
                </a:lnTo>
                <a:lnTo>
                  <a:pt x="14" y="15"/>
                </a:lnTo>
                <a:lnTo>
                  <a:pt x="15" y="7"/>
                </a:lnTo>
                <a:lnTo>
                  <a:pt x="15" y="0"/>
                </a:lnTo>
                <a:lnTo>
                  <a:pt x="4" y="0"/>
                </a:lnTo>
                <a:lnTo>
                  <a:pt x="4" y="7"/>
                </a:lnTo>
                <a:lnTo>
                  <a:pt x="4" y="14"/>
                </a:lnTo>
                <a:lnTo>
                  <a:pt x="3" y="17"/>
                </a:lnTo>
                <a:lnTo>
                  <a:pt x="3" y="20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0" y="23"/>
                </a:lnTo>
                <a:lnTo>
                  <a:pt x="9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4" name=""/>
          <p:cNvSpPr/>
          <p:nvPr/>
        </p:nvSpPr>
        <p:spPr>
          <a:xfrm>
            <a:off x="106200" y="351000"/>
            <a:ext cx="54000" cy="18720"/>
          </a:xfrm>
          <a:custGeom>
            <a:avLst/>
            <a:gdLst/>
            <a:ahLst/>
            <a:rect l="l" t="t" r="r" b="b"/>
            <a:pathLst>
              <a:path w="34" h="12">
                <a:moveTo>
                  <a:pt x="12" y="11"/>
                </a:moveTo>
                <a:lnTo>
                  <a:pt x="12" y="11"/>
                </a:lnTo>
                <a:lnTo>
                  <a:pt x="11" y="11"/>
                </a:lnTo>
                <a:lnTo>
                  <a:pt x="11" y="12"/>
                </a:lnTo>
                <a:lnTo>
                  <a:pt x="10" y="12"/>
                </a:lnTo>
                <a:lnTo>
                  <a:pt x="12" y="11"/>
                </a:lnTo>
                <a:lnTo>
                  <a:pt x="16" y="11"/>
                </a:lnTo>
                <a:lnTo>
                  <a:pt x="20" y="11"/>
                </a:lnTo>
                <a:lnTo>
                  <a:pt x="24" y="10"/>
                </a:lnTo>
                <a:lnTo>
                  <a:pt x="27" y="9"/>
                </a:lnTo>
                <a:lnTo>
                  <a:pt x="29" y="9"/>
                </a:lnTo>
                <a:lnTo>
                  <a:pt x="32" y="8"/>
                </a:lnTo>
                <a:lnTo>
                  <a:pt x="34" y="6"/>
                </a:lnTo>
                <a:lnTo>
                  <a:pt x="25" y="0"/>
                </a:lnTo>
                <a:lnTo>
                  <a:pt x="25" y="1"/>
                </a:lnTo>
                <a:lnTo>
                  <a:pt x="24" y="1"/>
                </a:lnTo>
                <a:lnTo>
                  <a:pt x="22" y="1"/>
                </a:lnTo>
                <a:lnTo>
                  <a:pt x="20" y="2"/>
                </a:lnTo>
                <a:lnTo>
                  <a:pt x="15" y="2"/>
                </a:lnTo>
                <a:lnTo>
                  <a:pt x="11" y="2"/>
                </a:lnTo>
                <a:lnTo>
                  <a:pt x="7" y="3"/>
                </a:lnTo>
                <a:lnTo>
                  <a:pt x="5" y="3"/>
                </a:lnTo>
                <a:lnTo>
                  <a:pt x="2" y="6"/>
                </a:lnTo>
                <a:lnTo>
                  <a:pt x="1" y="8"/>
                </a:lnTo>
                <a:lnTo>
                  <a:pt x="0" y="11"/>
                </a:lnTo>
                <a:lnTo>
                  <a:pt x="12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5" name=""/>
          <p:cNvSpPr/>
          <p:nvPr/>
        </p:nvSpPr>
        <p:spPr>
          <a:xfrm>
            <a:off x="106200" y="36684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0" y="8"/>
                </a:moveTo>
                <a:lnTo>
                  <a:pt x="21" y="10"/>
                </a:lnTo>
                <a:lnTo>
                  <a:pt x="20" y="8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4" y="3"/>
                </a:lnTo>
                <a:lnTo>
                  <a:pt x="13" y="2"/>
                </a:lnTo>
                <a:lnTo>
                  <a:pt x="11" y="1"/>
                </a:lnTo>
                <a:lnTo>
                  <a:pt x="9" y="0"/>
                </a:lnTo>
                <a:lnTo>
                  <a:pt x="10" y="0"/>
                </a:lnTo>
                <a:lnTo>
                  <a:pt x="10" y="1"/>
                </a:lnTo>
                <a:lnTo>
                  <a:pt x="10" y="2"/>
                </a:lnTo>
                <a:lnTo>
                  <a:pt x="0" y="2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6" y="10"/>
                </a:lnTo>
                <a:lnTo>
                  <a:pt x="8" y="11"/>
                </a:lnTo>
                <a:lnTo>
                  <a:pt x="10" y="11"/>
                </a:lnTo>
                <a:lnTo>
                  <a:pt x="11" y="12"/>
                </a:lnTo>
                <a:lnTo>
                  <a:pt x="10" y="11"/>
                </a:lnTo>
                <a:lnTo>
                  <a:pt x="10" y="10"/>
                </a:lnTo>
                <a:lnTo>
                  <a:pt x="11" y="12"/>
                </a:lnTo>
                <a:lnTo>
                  <a:pt x="2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6" name=""/>
          <p:cNvSpPr/>
          <p:nvPr/>
        </p:nvSpPr>
        <p:spPr>
          <a:xfrm>
            <a:off x="125280" y="379440"/>
            <a:ext cx="24120" cy="93600"/>
          </a:xfrm>
          <a:custGeom>
            <a:avLst/>
            <a:gdLst/>
            <a:ahLst/>
            <a:rect l="l" t="t" r="r" b="b"/>
            <a:pathLst>
              <a:path w="15" h="59">
                <a:moveTo>
                  <a:pt x="15" y="59"/>
                </a:moveTo>
                <a:lnTo>
                  <a:pt x="15" y="59"/>
                </a:lnTo>
                <a:lnTo>
                  <a:pt x="15" y="53"/>
                </a:lnTo>
                <a:lnTo>
                  <a:pt x="15" y="46"/>
                </a:lnTo>
                <a:lnTo>
                  <a:pt x="15" y="38"/>
                </a:lnTo>
                <a:lnTo>
                  <a:pt x="15" y="30"/>
                </a:lnTo>
                <a:lnTo>
                  <a:pt x="14" y="22"/>
                </a:lnTo>
                <a:lnTo>
                  <a:pt x="13" y="14"/>
                </a:lnTo>
                <a:lnTo>
                  <a:pt x="13" y="10"/>
                </a:lnTo>
                <a:lnTo>
                  <a:pt x="12" y="7"/>
                </a:lnTo>
                <a:lnTo>
                  <a:pt x="11" y="3"/>
                </a:lnTo>
                <a:lnTo>
                  <a:pt x="9" y="0"/>
                </a:lnTo>
                <a:lnTo>
                  <a:pt x="0" y="3"/>
                </a:lnTo>
                <a:lnTo>
                  <a:pt x="0" y="6"/>
                </a:lnTo>
                <a:lnTo>
                  <a:pt x="1" y="9"/>
                </a:lnTo>
                <a:lnTo>
                  <a:pt x="2" y="12"/>
                </a:lnTo>
                <a:lnTo>
                  <a:pt x="3" y="16"/>
                </a:lnTo>
                <a:lnTo>
                  <a:pt x="4" y="23"/>
                </a:lnTo>
                <a:lnTo>
                  <a:pt x="5" y="31"/>
                </a:lnTo>
                <a:lnTo>
                  <a:pt x="5" y="38"/>
                </a:lnTo>
                <a:lnTo>
                  <a:pt x="5" y="46"/>
                </a:lnTo>
                <a:lnTo>
                  <a:pt x="5" y="53"/>
                </a:lnTo>
                <a:lnTo>
                  <a:pt x="5" y="59"/>
                </a:lnTo>
                <a:lnTo>
                  <a:pt x="15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7" name=""/>
          <p:cNvSpPr/>
          <p:nvPr/>
        </p:nvSpPr>
        <p:spPr>
          <a:xfrm>
            <a:off x="109440" y="473040"/>
            <a:ext cx="39960" cy="34920"/>
          </a:xfrm>
          <a:custGeom>
            <a:avLst/>
            <a:gdLst/>
            <a:ahLst/>
            <a:rect l="l" t="t" r="r" b="b"/>
            <a:pathLst>
              <a:path w="25" h="22">
                <a:moveTo>
                  <a:pt x="11" y="22"/>
                </a:moveTo>
                <a:lnTo>
                  <a:pt x="11" y="22"/>
                </a:lnTo>
                <a:lnTo>
                  <a:pt x="12" y="20"/>
                </a:lnTo>
                <a:lnTo>
                  <a:pt x="12" y="19"/>
                </a:lnTo>
                <a:lnTo>
                  <a:pt x="12" y="18"/>
                </a:lnTo>
                <a:lnTo>
                  <a:pt x="12" y="17"/>
                </a:lnTo>
                <a:lnTo>
                  <a:pt x="14" y="16"/>
                </a:lnTo>
                <a:lnTo>
                  <a:pt x="15" y="15"/>
                </a:lnTo>
                <a:lnTo>
                  <a:pt x="19" y="13"/>
                </a:lnTo>
                <a:lnTo>
                  <a:pt x="21" y="10"/>
                </a:lnTo>
                <a:lnTo>
                  <a:pt x="23" y="9"/>
                </a:lnTo>
                <a:lnTo>
                  <a:pt x="24" y="6"/>
                </a:lnTo>
                <a:lnTo>
                  <a:pt x="25" y="3"/>
                </a:lnTo>
                <a:lnTo>
                  <a:pt x="25" y="0"/>
                </a:lnTo>
                <a:lnTo>
                  <a:pt x="14" y="0"/>
                </a:lnTo>
                <a:lnTo>
                  <a:pt x="14" y="2"/>
                </a:lnTo>
                <a:lnTo>
                  <a:pt x="14" y="2"/>
                </a:lnTo>
                <a:lnTo>
                  <a:pt x="14" y="3"/>
                </a:lnTo>
                <a:lnTo>
                  <a:pt x="14" y="4"/>
                </a:lnTo>
                <a:lnTo>
                  <a:pt x="12" y="5"/>
                </a:lnTo>
                <a:lnTo>
                  <a:pt x="10" y="7"/>
                </a:lnTo>
                <a:lnTo>
                  <a:pt x="7" y="9"/>
                </a:lnTo>
                <a:lnTo>
                  <a:pt x="4" y="11"/>
                </a:lnTo>
                <a:lnTo>
                  <a:pt x="2" y="14"/>
                </a:lnTo>
                <a:lnTo>
                  <a:pt x="1" y="16"/>
                </a:lnTo>
                <a:lnTo>
                  <a:pt x="0" y="18"/>
                </a:lnTo>
                <a:lnTo>
                  <a:pt x="0" y="22"/>
                </a:lnTo>
                <a:lnTo>
                  <a:pt x="11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8" name=""/>
          <p:cNvSpPr/>
          <p:nvPr/>
        </p:nvSpPr>
        <p:spPr>
          <a:xfrm>
            <a:off x="109440" y="506520"/>
            <a:ext cx="69840" cy="52200"/>
          </a:xfrm>
          <a:custGeom>
            <a:avLst/>
            <a:gdLst/>
            <a:ahLst/>
            <a:rect l="l" t="t" r="r" b="b"/>
            <a:pathLst>
              <a:path w="44" h="33">
                <a:moveTo>
                  <a:pt x="44" y="23"/>
                </a:moveTo>
                <a:lnTo>
                  <a:pt x="44" y="23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7" y="20"/>
                </a:lnTo>
                <a:lnTo>
                  <a:pt x="30" y="16"/>
                </a:lnTo>
                <a:lnTo>
                  <a:pt x="24" y="12"/>
                </a:lnTo>
                <a:lnTo>
                  <a:pt x="18" y="8"/>
                </a:lnTo>
                <a:lnTo>
                  <a:pt x="14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1" y="4"/>
                </a:lnTo>
                <a:lnTo>
                  <a:pt x="3" y="6"/>
                </a:lnTo>
                <a:lnTo>
                  <a:pt x="4" y="8"/>
                </a:lnTo>
                <a:lnTo>
                  <a:pt x="6" y="11"/>
                </a:lnTo>
                <a:lnTo>
                  <a:pt x="11" y="15"/>
                </a:lnTo>
                <a:lnTo>
                  <a:pt x="18" y="21"/>
                </a:lnTo>
                <a:lnTo>
                  <a:pt x="24" y="25"/>
                </a:lnTo>
                <a:lnTo>
                  <a:pt x="31" y="29"/>
                </a:lnTo>
                <a:lnTo>
                  <a:pt x="35" y="30"/>
                </a:lnTo>
                <a:lnTo>
                  <a:pt x="37" y="32"/>
                </a:lnTo>
                <a:lnTo>
                  <a:pt x="40" y="33"/>
                </a:lnTo>
                <a:lnTo>
                  <a:pt x="44" y="33"/>
                </a:lnTo>
                <a:lnTo>
                  <a:pt x="44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19" name=""/>
          <p:cNvSpPr/>
          <p:nvPr/>
        </p:nvSpPr>
        <p:spPr>
          <a:xfrm>
            <a:off x="179280" y="527040"/>
            <a:ext cx="57240" cy="31680"/>
          </a:xfrm>
          <a:custGeom>
            <a:avLst/>
            <a:gdLst/>
            <a:ahLst/>
            <a:rect l="l" t="t" r="r" b="b"/>
            <a:pathLst>
              <a:path w="36" h="20">
                <a:moveTo>
                  <a:pt x="25" y="3"/>
                </a:moveTo>
                <a:lnTo>
                  <a:pt x="32" y="0"/>
                </a:lnTo>
                <a:lnTo>
                  <a:pt x="28" y="0"/>
                </a:lnTo>
                <a:lnTo>
                  <a:pt x="25" y="0"/>
                </a:lnTo>
                <a:lnTo>
                  <a:pt x="23" y="1"/>
                </a:lnTo>
                <a:lnTo>
                  <a:pt x="20" y="2"/>
                </a:lnTo>
                <a:lnTo>
                  <a:pt x="17" y="3"/>
                </a:lnTo>
                <a:lnTo>
                  <a:pt x="12" y="5"/>
                </a:lnTo>
                <a:lnTo>
                  <a:pt x="9" y="7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6" y="19"/>
                </a:lnTo>
                <a:lnTo>
                  <a:pt x="8" y="18"/>
                </a:lnTo>
                <a:lnTo>
                  <a:pt x="11" y="17"/>
                </a:lnTo>
                <a:lnTo>
                  <a:pt x="15" y="16"/>
                </a:lnTo>
                <a:lnTo>
                  <a:pt x="18" y="14"/>
                </a:lnTo>
                <a:lnTo>
                  <a:pt x="21" y="12"/>
                </a:lnTo>
                <a:lnTo>
                  <a:pt x="25" y="10"/>
                </a:lnTo>
                <a:lnTo>
                  <a:pt x="25" y="10"/>
                </a:lnTo>
                <a:lnTo>
                  <a:pt x="27" y="10"/>
                </a:lnTo>
                <a:lnTo>
                  <a:pt x="28" y="9"/>
                </a:lnTo>
                <a:lnTo>
                  <a:pt x="30" y="10"/>
                </a:lnTo>
                <a:lnTo>
                  <a:pt x="36" y="6"/>
                </a:lnTo>
                <a:lnTo>
                  <a:pt x="25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0" name=""/>
          <p:cNvSpPr/>
          <p:nvPr/>
        </p:nvSpPr>
        <p:spPr>
          <a:xfrm>
            <a:off x="219240" y="520560"/>
            <a:ext cx="55440" cy="17640"/>
          </a:xfrm>
          <a:custGeom>
            <a:avLst/>
            <a:gdLst/>
            <a:ahLst/>
            <a:rect l="l" t="t" r="r" b="b"/>
            <a:pathLst>
              <a:path w="35" h="11">
                <a:moveTo>
                  <a:pt x="35" y="6"/>
                </a:moveTo>
                <a:lnTo>
                  <a:pt x="30" y="1"/>
                </a:lnTo>
                <a:lnTo>
                  <a:pt x="23" y="0"/>
                </a:lnTo>
                <a:lnTo>
                  <a:pt x="16" y="0"/>
                </a:lnTo>
                <a:lnTo>
                  <a:pt x="11" y="0"/>
                </a:lnTo>
                <a:lnTo>
                  <a:pt x="7" y="1"/>
                </a:lnTo>
                <a:lnTo>
                  <a:pt x="4" y="3"/>
                </a:lnTo>
                <a:lnTo>
                  <a:pt x="3" y="3"/>
                </a:lnTo>
                <a:lnTo>
                  <a:pt x="1" y="5"/>
                </a:lnTo>
                <a:lnTo>
                  <a:pt x="0" y="8"/>
                </a:lnTo>
                <a:lnTo>
                  <a:pt x="10" y="10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2" y="10"/>
                </a:lnTo>
                <a:lnTo>
                  <a:pt x="16" y="10"/>
                </a:lnTo>
                <a:lnTo>
                  <a:pt x="23" y="10"/>
                </a:lnTo>
                <a:lnTo>
                  <a:pt x="30" y="11"/>
                </a:lnTo>
                <a:lnTo>
                  <a:pt x="24" y="6"/>
                </a:lnTo>
                <a:lnTo>
                  <a:pt x="35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1" name=""/>
          <p:cNvSpPr/>
          <p:nvPr/>
        </p:nvSpPr>
        <p:spPr>
          <a:xfrm>
            <a:off x="235080" y="530280"/>
            <a:ext cx="39600" cy="84240"/>
          </a:xfrm>
          <a:custGeom>
            <a:avLst/>
            <a:gdLst/>
            <a:ahLst/>
            <a:rect l="l" t="t" r="r" b="b"/>
            <a:pathLst>
              <a:path w="25" h="53">
                <a:moveTo>
                  <a:pt x="8" y="53"/>
                </a:moveTo>
                <a:lnTo>
                  <a:pt x="8" y="53"/>
                </a:lnTo>
                <a:lnTo>
                  <a:pt x="10" y="49"/>
                </a:lnTo>
                <a:lnTo>
                  <a:pt x="13" y="42"/>
                </a:lnTo>
                <a:lnTo>
                  <a:pt x="15" y="35"/>
                </a:lnTo>
                <a:lnTo>
                  <a:pt x="18" y="27"/>
                </a:lnTo>
                <a:lnTo>
                  <a:pt x="20" y="18"/>
                </a:lnTo>
                <a:lnTo>
                  <a:pt x="22" y="11"/>
                </a:lnTo>
                <a:lnTo>
                  <a:pt x="24" y="5"/>
                </a:lnTo>
                <a:lnTo>
                  <a:pt x="25" y="0"/>
                </a:lnTo>
                <a:lnTo>
                  <a:pt x="14" y="0"/>
                </a:lnTo>
                <a:lnTo>
                  <a:pt x="13" y="3"/>
                </a:lnTo>
                <a:lnTo>
                  <a:pt x="13" y="8"/>
                </a:lnTo>
                <a:lnTo>
                  <a:pt x="11" y="16"/>
                </a:lnTo>
                <a:lnTo>
                  <a:pt x="8" y="24"/>
                </a:lnTo>
                <a:lnTo>
                  <a:pt x="6" y="32"/>
                </a:lnTo>
                <a:lnTo>
                  <a:pt x="3" y="40"/>
                </a:lnTo>
                <a:lnTo>
                  <a:pt x="1" y="45"/>
                </a:lnTo>
                <a:lnTo>
                  <a:pt x="0" y="47"/>
                </a:lnTo>
                <a:lnTo>
                  <a:pt x="8" y="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2" name=""/>
          <p:cNvSpPr/>
          <p:nvPr/>
        </p:nvSpPr>
        <p:spPr>
          <a:xfrm>
            <a:off x="190440" y="604800"/>
            <a:ext cx="57240" cy="36720"/>
          </a:xfrm>
          <a:custGeom>
            <a:avLst/>
            <a:gdLst/>
            <a:ahLst/>
            <a:rect l="l" t="t" r="r" b="b"/>
            <a:pathLst>
              <a:path w="36" h="23">
                <a:moveTo>
                  <a:pt x="7" y="23"/>
                </a:moveTo>
                <a:lnTo>
                  <a:pt x="8" y="21"/>
                </a:lnTo>
                <a:lnTo>
                  <a:pt x="10" y="20"/>
                </a:lnTo>
                <a:lnTo>
                  <a:pt x="11" y="20"/>
                </a:lnTo>
                <a:lnTo>
                  <a:pt x="12" y="19"/>
                </a:lnTo>
                <a:lnTo>
                  <a:pt x="13" y="18"/>
                </a:lnTo>
                <a:lnTo>
                  <a:pt x="15" y="16"/>
                </a:lnTo>
                <a:lnTo>
                  <a:pt x="19" y="16"/>
                </a:lnTo>
                <a:lnTo>
                  <a:pt x="22" y="15"/>
                </a:lnTo>
                <a:lnTo>
                  <a:pt x="27" y="13"/>
                </a:lnTo>
                <a:lnTo>
                  <a:pt x="29" y="13"/>
                </a:lnTo>
                <a:lnTo>
                  <a:pt x="32" y="11"/>
                </a:lnTo>
                <a:lnTo>
                  <a:pt x="35" y="9"/>
                </a:lnTo>
                <a:lnTo>
                  <a:pt x="36" y="6"/>
                </a:lnTo>
                <a:lnTo>
                  <a:pt x="28" y="0"/>
                </a:lnTo>
                <a:lnTo>
                  <a:pt x="27" y="1"/>
                </a:lnTo>
                <a:lnTo>
                  <a:pt x="26" y="3"/>
                </a:lnTo>
                <a:lnTo>
                  <a:pt x="24" y="3"/>
                </a:lnTo>
                <a:lnTo>
                  <a:pt x="23" y="4"/>
                </a:lnTo>
                <a:lnTo>
                  <a:pt x="20" y="5"/>
                </a:lnTo>
                <a:lnTo>
                  <a:pt x="16" y="6"/>
                </a:lnTo>
                <a:lnTo>
                  <a:pt x="13" y="6"/>
                </a:lnTo>
                <a:lnTo>
                  <a:pt x="7" y="8"/>
                </a:lnTo>
                <a:lnTo>
                  <a:pt x="5" y="10"/>
                </a:lnTo>
                <a:lnTo>
                  <a:pt x="3" y="12"/>
                </a:lnTo>
                <a:lnTo>
                  <a:pt x="1" y="14"/>
                </a:lnTo>
                <a:lnTo>
                  <a:pt x="0" y="16"/>
                </a:lnTo>
                <a:lnTo>
                  <a:pt x="0" y="15"/>
                </a:lnTo>
                <a:lnTo>
                  <a:pt x="7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3" name=""/>
          <p:cNvSpPr/>
          <p:nvPr/>
        </p:nvSpPr>
        <p:spPr>
          <a:xfrm>
            <a:off x="135000" y="628560"/>
            <a:ext cx="68040" cy="81000"/>
          </a:xfrm>
          <a:custGeom>
            <a:avLst/>
            <a:gdLst/>
            <a:ahLst/>
            <a:rect l="l" t="t" r="r" b="b"/>
            <a:pathLst>
              <a:path w="43" h="51">
                <a:moveTo>
                  <a:pt x="8" y="51"/>
                </a:moveTo>
                <a:lnTo>
                  <a:pt x="8" y="51"/>
                </a:lnTo>
                <a:lnTo>
                  <a:pt x="13" y="45"/>
                </a:lnTo>
                <a:lnTo>
                  <a:pt x="18" y="39"/>
                </a:lnTo>
                <a:lnTo>
                  <a:pt x="21" y="34"/>
                </a:lnTo>
                <a:lnTo>
                  <a:pt x="25" y="28"/>
                </a:lnTo>
                <a:lnTo>
                  <a:pt x="28" y="24"/>
                </a:lnTo>
                <a:lnTo>
                  <a:pt x="32" y="19"/>
                </a:lnTo>
                <a:lnTo>
                  <a:pt x="33" y="16"/>
                </a:lnTo>
                <a:lnTo>
                  <a:pt x="37" y="14"/>
                </a:lnTo>
                <a:lnTo>
                  <a:pt x="39" y="10"/>
                </a:lnTo>
                <a:lnTo>
                  <a:pt x="43" y="7"/>
                </a:lnTo>
                <a:lnTo>
                  <a:pt x="36" y="0"/>
                </a:lnTo>
                <a:lnTo>
                  <a:pt x="32" y="3"/>
                </a:lnTo>
                <a:lnTo>
                  <a:pt x="29" y="7"/>
                </a:lnTo>
                <a:lnTo>
                  <a:pt x="25" y="10"/>
                </a:lnTo>
                <a:lnTo>
                  <a:pt x="23" y="13"/>
                </a:lnTo>
                <a:lnTo>
                  <a:pt x="19" y="18"/>
                </a:lnTo>
                <a:lnTo>
                  <a:pt x="16" y="23"/>
                </a:lnTo>
                <a:lnTo>
                  <a:pt x="12" y="28"/>
                </a:lnTo>
                <a:lnTo>
                  <a:pt x="9" y="34"/>
                </a:lnTo>
                <a:lnTo>
                  <a:pt x="5" y="39"/>
                </a:lnTo>
                <a:lnTo>
                  <a:pt x="0" y="44"/>
                </a:lnTo>
                <a:lnTo>
                  <a:pt x="1" y="44"/>
                </a:lnTo>
                <a:lnTo>
                  <a:pt x="8" y="5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4" name=""/>
          <p:cNvSpPr/>
          <p:nvPr/>
        </p:nvSpPr>
        <p:spPr>
          <a:xfrm>
            <a:off x="84240" y="698400"/>
            <a:ext cx="63360" cy="88920"/>
          </a:xfrm>
          <a:custGeom>
            <a:avLst/>
            <a:gdLst/>
            <a:ahLst/>
            <a:rect l="l" t="t" r="r" b="b"/>
            <a:pathLst>
              <a:path w="40" h="56">
                <a:moveTo>
                  <a:pt x="10" y="56"/>
                </a:moveTo>
                <a:lnTo>
                  <a:pt x="10" y="56"/>
                </a:lnTo>
                <a:lnTo>
                  <a:pt x="10" y="51"/>
                </a:lnTo>
                <a:lnTo>
                  <a:pt x="10" y="47"/>
                </a:lnTo>
                <a:lnTo>
                  <a:pt x="12" y="43"/>
                </a:lnTo>
                <a:lnTo>
                  <a:pt x="13" y="39"/>
                </a:lnTo>
                <a:lnTo>
                  <a:pt x="14" y="36"/>
                </a:lnTo>
                <a:lnTo>
                  <a:pt x="16" y="33"/>
                </a:lnTo>
                <a:lnTo>
                  <a:pt x="17" y="29"/>
                </a:lnTo>
                <a:lnTo>
                  <a:pt x="20" y="27"/>
                </a:lnTo>
                <a:lnTo>
                  <a:pt x="24" y="22"/>
                </a:lnTo>
                <a:lnTo>
                  <a:pt x="29" y="16"/>
                </a:lnTo>
                <a:lnTo>
                  <a:pt x="34" y="12"/>
                </a:lnTo>
                <a:lnTo>
                  <a:pt x="40" y="7"/>
                </a:lnTo>
                <a:lnTo>
                  <a:pt x="32" y="0"/>
                </a:lnTo>
                <a:lnTo>
                  <a:pt x="27" y="4"/>
                </a:lnTo>
                <a:lnTo>
                  <a:pt x="22" y="9"/>
                </a:lnTo>
                <a:lnTo>
                  <a:pt x="16" y="15"/>
                </a:lnTo>
                <a:lnTo>
                  <a:pt x="11" y="21"/>
                </a:lnTo>
                <a:lnTo>
                  <a:pt x="9" y="25"/>
                </a:lnTo>
                <a:lnTo>
                  <a:pt x="7" y="28"/>
                </a:lnTo>
                <a:lnTo>
                  <a:pt x="4" y="32"/>
                </a:lnTo>
                <a:lnTo>
                  <a:pt x="2" y="36"/>
                </a:lnTo>
                <a:lnTo>
                  <a:pt x="2" y="41"/>
                </a:lnTo>
                <a:lnTo>
                  <a:pt x="1" y="45"/>
                </a:lnTo>
                <a:lnTo>
                  <a:pt x="0" y="50"/>
                </a:lnTo>
                <a:lnTo>
                  <a:pt x="0" y="56"/>
                </a:lnTo>
                <a:lnTo>
                  <a:pt x="10" y="5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5" name=""/>
          <p:cNvSpPr/>
          <p:nvPr/>
        </p:nvSpPr>
        <p:spPr>
          <a:xfrm>
            <a:off x="84240" y="787320"/>
            <a:ext cx="38160" cy="47880"/>
          </a:xfrm>
          <a:custGeom>
            <a:avLst/>
            <a:gdLst/>
            <a:ahLst/>
            <a:rect l="l" t="t" r="r" b="b"/>
            <a:pathLst>
              <a:path w="24" h="30">
                <a:moveTo>
                  <a:pt x="24" y="25"/>
                </a:moveTo>
                <a:lnTo>
                  <a:pt x="20" y="20"/>
                </a:lnTo>
                <a:lnTo>
                  <a:pt x="19" y="19"/>
                </a:lnTo>
                <a:lnTo>
                  <a:pt x="17" y="19"/>
                </a:lnTo>
                <a:lnTo>
                  <a:pt x="16" y="18"/>
                </a:lnTo>
                <a:lnTo>
                  <a:pt x="16" y="18"/>
                </a:lnTo>
                <a:lnTo>
                  <a:pt x="15" y="18"/>
                </a:lnTo>
                <a:lnTo>
                  <a:pt x="14" y="17"/>
                </a:lnTo>
                <a:lnTo>
                  <a:pt x="14" y="16"/>
                </a:lnTo>
                <a:lnTo>
                  <a:pt x="13" y="15"/>
                </a:lnTo>
                <a:lnTo>
                  <a:pt x="12" y="11"/>
                </a:lnTo>
                <a:lnTo>
                  <a:pt x="11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4"/>
                </a:lnTo>
                <a:lnTo>
                  <a:pt x="3" y="18"/>
                </a:lnTo>
                <a:lnTo>
                  <a:pt x="4" y="21"/>
                </a:lnTo>
                <a:lnTo>
                  <a:pt x="6" y="22"/>
                </a:lnTo>
                <a:lnTo>
                  <a:pt x="8" y="25"/>
                </a:lnTo>
                <a:lnTo>
                  <a:pt x="9" y="25"/>
                </a:lnTo>
                <a:lnTo>
                  <a:pt x="11" y="27"/>
                </a:lnTo>
                <a:lnTo>
                  <a:pt x="14" y="28"/>
                </a:lnTo>
                <a:lnTo>
                  <a:pt x="16" y="29"/>
                </a:lnTo>
                <a:lnTo>
                  <a:pt x="18" y="30"/>
                </a:lnTo>
                <a:lnTo>
                  <a:pt x="14" y="25"/>
                </a:lnTo>
                <a:lnTo>
                  <a:pt x="24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6" name=""/>
          <p:cNvSpPr/>
          <p:nvPr/>
        </p:nvSpPr>
        <p:spPr>
          <a:xfrm>
            <a:off x="104760" y="826920"/>
            <a:ext cx="54000" cy="79560"/>
          </a:xfrm>
          <a:custGeom>
            <a:avLst/>
            <a:gdLst/>
            <a:ahLst/>
            <a:rect l="l" t="t" r="r" b="b"/>
            <a:pathLst>
              <a:path w="34" h="50">
                <a:moveTo>
                  <a:pt x="34" y="50"/>
                </a:moveTo>
                <a:lnTo>
                  <a:pt x="34" y="50"/>
                </a:lnTo>
                <a:lnTo>
                  <a:pt x="34" y="45"/>
                </a:lnTo>
                <a:lnTo>
                  <a:pt x="33" y="39"/>
                </a:lnTo>
                <a:lnTo>
                  <a:pt x="31" y="36"/>
                </a:lnTo>
                <a:lnTo>
                  <a:pt x="30" y="32"/>
                </a:lnTo>
                <a:lnTo>
                  <a:pt x="28" y="29"/>
                </a:lnTo>
                <a:lnTo>
                  <a:pt x="25" y="26"/>
                </a:lnTo>
                <a:lnTo>
                  <a:pt x="23" y="24"/>
                </a:lnTo>
                <a:lnTo>
                  <a:pt x="21" y="22"/>
                </a:lnTo>
                <a:lnTo>
                  <a:pt x="18" y="20"/>
                </a:lnTo>
                <a:lnTo>
                  <a:pt x="17" y="18"/>
                </a:lnTo>
                <a:lnTo>
                  <a:pt x="16" y="16"/>
                </a:lnTo>
                <a:lnTo>
                  <a:pt x="14" y="14"/>
                </a:lnTo>
                <a:lnTo>
                  <a:pt x="13" y="11"/>
                </a:lnTo>
                <a:lnTo>
                  <a:pt x="11" y="8"/>
                </a:lnTo>
                <a:lnTo>
                  <a:pt x="11" y="4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1" y="11"/>
                </a:lnTo>
                <a:lnTo>
                  <a:pt x="3" y="15"/>
                </a:lnTo>
                <a:lnTo>
                  <a:pt x="4" y="18"/>
                </a:lnTo>
                <a:lnTo>
                  <a:pt x="6" y="22"/>
                </a:lnTo>
                <a:lnTo>
                  <a:pt x="9" y="25"/>
                </a:lnTo>
                <a:lnTo>
                  <a:pt x="11" y="27"/>
                </a:lnTo>
                <a:lnTo>
                  <a:pt x="13" y="29"/>
                </a:lnTo>
                <a:lnTo>
                  <a:pt x="16" y="32"/>
                </a:lnTo>
                <a:lnTo>
                  <a:pt x="17" y="33"/>
                </a:lnTo>
                <a:lnTo>
                  <a:pt x="18" y="35"/>
                </a:lnTo>
                <a:lnTo>
                  <a:pt x="20" y="37"/>
                </a:lnTo>
                <a:lnTo>
                  <a:pt x="21" y="39"/>
                </a:lnTo>
                <a:lnTo>
                  <a:pt x="23" y="42"/>
                </a:lnTo>
                <a:lnTo>
                  <a:pt x="23" y="46"/>
                </a:lnTo>
                <a:lnTo>
                  <a:pt x="23" y="50"/>
                </a:lnTo>
                <a:lnTo>
                  <a:pt x="34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7" name=""/>
          <p:cNvSpPr/>
          <p:nvPr/>
        </p:nvSpPr>
        <p:spPr>
          <a:xfrm>
            <a:off x="117360" y="906480"/>
            <a:ext cx="41400" cy="33480"/>
          </a:xfrm>
          <a:custGeom>
            <a:avLst/>
            <a:gdLst/>
            <a:ahLst/>
            <a:rect l="l" t="t" r="r" b="b"/>
            <a:pathLst>
              <a:path w="26" h="21">
                <a:moveTo>
                  <a:pt x="10" y="21"/>
                </a:moveTo>
                <a:lnTo>
                  <a:pt x="10" y="21"/>
                </a:lnTo>
                <a:lnTo>
                  <a:pt x="10" y="19"/>
                </a:lnTo>
                <a:lnTo>
                  <a:pt x="10" y="18"/>
                </a:lnTo>
                <a:lnTo>
                  <a:pt x="11" y="17"/>
                </a:lnTo>
                <a:lnTo>
                  <a:pt x="12" y="16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8" y="14"/>
                </a:lnTo>
                <a:lnTo>
                  <a:pt x="21" y="13"/>
                </a:lnTo>
                <a:lnTo>
                  <a:pt x="22" y="11"/>
                </a:lnTo>
                <a:lnTo>
                  <a:pt x="23" y="9"/>
                </a:lnTo>
                <a:lnTo>
                  <a:pt x="25" y="6"/>
                </a:lnTo>
                <a:lnTo>
                  <a:pt x="26" y="3"/>
                </a:lnTo>
                <a:lnTo>
                  <a:pt x="26" y="0"/>
                </a:lnTo>
                <a:lnTo>
                  <a:pt x="15" y="0"/>
                </a:lnTo>
                <a:lnTo>
                  <a:pt x="15" y="2"/>
                </a:lnTo>
                <a:lnTo>
                  <a:pt x="15" y="3"/>
                </a:lnTo>
                <a:lnTo>
                  <a:pt x="15" y="4"/>
                </a:lnTo>
                <a:lnTo>
                  <a:pt x="15" y="5"/>
                </a:lnTo>
                <a:lnTo>
                  <a:pt x="14" y="5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8"/>
                </a:lnTo>
                <a:lnTo>
                  <a:pt x="6" y="9"/>
                </a:lnTo>
                <a:lnTo>
                  <a:pt x="3" y="10"/>
                </a:lnTo>
                <a:lnTo>
                  <a:pt x="2" y="13"/>
                </a:lnTo>
                <a:lnTo>
                  <a:pt x="1" y="15"/>
                </a:lnTo>
                <a:lnTo>
                  <a:pt x="0" y="18"/>
                </a:lnTo>
                <a:lnTo>
                  <a:pt x="0" y="21"/>
                </a:lnTo>
                <a:lnTo>
                  <a:pt x="1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8" name=""/>
          <p:cNvSpPr/>
          <p:nvPr/>
        </p:nvSpPr>
        <p:spPr>
          <a:xfrm>
            <a:off x="117360" y="939960"/>
            <a:ext cx="125640" cy="71280"/>
          </a:xfrm>
          <a:custGeom>
            <a:avLst/>
            <a:gdLst/>
            <a:ahLst/>
            <a:rect l="l" t="t" r="r" b="b"/>
            <a:pathLst>
              <a:path w="79" h="45">
                <a:moveTo>
                  <a:pt x="79" y="37"/>
                </a:moveTo>
                <a:lnTo>
                  <a:pt x="79" y="37"/>
                </a:lnTo>
                <a:lnTo>
                  <a:pt x="75" y="34"/>
                </a:lnTo>
                <a:lnTo>
                  <a:pt x="70" y="32"/>
                </a:lnTo>
                <a:lnTo>
                  <a:pt x="64" y="30"/>
                </a:lnTo>
                <a:lnTo>
                  <a:pt x="58" y="29"/>
                </a:lnTo>
                <a:lnTo>
                  <a:pt x="46" y="26"/>
                </a:lnTo>
                <a:lnTo>
                  <a:pt x="35" y="22"/>
                </a:lnTo>
                <a:lnTo>
                  <a:pt x="29" y="20"/>
                </a:lnTo>
                <a:lnTo>
                  <a:pt x="24" y="18"/>
                </a:lnTo>
                <a:lnTo>
                  <a:pt x="22" y="16"/>
                </a:lnTo>
                <a:lnTo>
                  <a:pt x="20" y="16"/>
                </a:lnTo>
                <a:lnTo>
                  <a:pt x="18" y="15"/>
                </a:lnTo>
                <a:lnTo>
                  <a:pt x="17" y="13"/>
                </a:lnTo>
                <a:lnTo>
                  <a:pt x="15" y="11"/>
                </a:lnTo>
                <a:lnTo>
                  <a:pt x="14" y="10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1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2" y="12"/>
                </a:lnTo>
                <a:lnTo>
                  <a:pt x="4" y="15"/>
                </a:lnTo>
                <a:lnTo>
                  <a:pt x="6" y="16"/>
                </a:lnTo>
                <a:lnTo>
                  <a:pt x="8" y="19"/>
                </a:lnTo>
                <a:lnTo>
                  <a:pt x="10" y="21"/>
                </a:lnTo>
                <a:lnTo>
                  <a:pt x="12" y="23"/>
                </a:lnTo>
                <a:lnTo>
                  <a:pt x="15" y="24"/>
                </a:lnTo>
                <a:lnTo>
                  <a:pt x="17" y="26"/>
                </a:lnTo>
                <a:lnTo>
                  <a:pt x="20" y="27"/>
                </a:lnTo>
                <a:lnTo>
                  <a:pt x="25" y="30"/>
                </a:lnTo>
                <a:lnTo>
                  <a:pt x="31" y="32"/>
                </a:lnTo>
                <a:lnTo>
                  <a:pt x="43" y="36"/>
                </a:lnTo>
                <a:lnTo>
                  <a:pt x="55" y="38"/>
                </a:lnTo>
                <a:lnTo>
                  <a:pt x="61" y="40"/>
                </a:lnTo>
                <a:lnTo>
                  <a:pt x="66" y="42"/>
                </a:lnTo>
                <a:lnTo>
                  <a:pt x="71" y="44"/>
                </a:lnTo>
                <a:lnTo>
                  <a:pt x="74" y="45"/>
                </a:lnTo>
                <a:lnTo>
                  <a:pt x="79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29" name=""/>
          <p:cNvSpPr/>
          <p:nvPr/>
        </p:nvSpPr>
        <p:spPr>
          <a:xfrm>
            <a:off x="235080" y="996840"/>
            <a:ext cx="99720" cy="109800"/>
          </a:xfrm>
          <a:custGeom>
            <a:avLst/>
            <a:gdLst/>
            <a:ahLst/>
            <a:rect l="l" t="t" r="r" b="b"/>
            <a:pathLst>
              <a:path w="63" h="69">
                <a:moveTo>
                  <a:pt x="63" y="64"/>
                </a:moveTo>
                <a:lnTo>
                  <a:pt x="63" y="64"/>
                </a:lnTo>
                <a:lnTo>
                  <a:pt x="61" y="61"/>
                </a:lnTo>
                <a:lnTo>
                  <a:pt x="59" y="56"/>
                </a:lnTo>
                <a:lnTo>
                  <a:pt x="57" y="52"/>
                </a:lnTo>
                <a:lnTo>
                  <a:pt x="53" y="48"/>
                </a:lnTo>
                <a:lnTo>
                  <a:pt x="51" y="42"/>
                </a:lnTo>
                <a:lnTo>
                  <a:pt x="47" y="39"/>
                </a:lnTo>
                <a:lnTo>
                  <a:pt x="45" y="34"/>
                </a:lnTo>
                <a:lnTo>
                  <a:pt x="40" y="29"/>
                </a:lnTo>
                <a:lnTo>
                  <a:pt x="37" y="25"/>
                </a:lnTo>
                <a:lnTo>
                  <a:pt x="32" y="21"/>
                </a:lnTo>
                <a:lnTo>
                  <a:pt x="28" y="17"/>
                </a:lnTo>
                <a:lnTo>
                  <a:pt x="24" y="13"/>
                </a:lnTo>
                <a:lnTo>
                  <a:pt x="19" y="9"/>
                </a:lnTo>
                <a:lnTo>
                  <a:pt x="15" y="6"/>
                </a:lnTo>
                <a:lnTo>
                  <a:pt x="10" y="2"/>
                </a:lnTo>
                <a:lnTo>
                  <a:pt x="5" y="0"/>
                </a:lnTo>
                <a:lnTo>
                  <a:pt x="0" y="8"/>
                </a:lnTo>
                <a:lnTo>
                  <a:pt x="4" y="11"/>
                </a:lnTo>
                <a:lnTo>
                  <a:pt x="9" y="14"/>
                </a:lnTo>
                <a:lnTo>
                  <a:pt x="13" y="17"/>
                </a:lnTo>
                <a:lnTo>
                  <a:pt x="17" y="21"/>
                </a:lnTo>
                <a:lnTo>
                  <a:pt x="21" y="24"/>
                </a:lnTo>
                <a:lnTo>
                  <a:pt x="25" y="28"/>
                </a:lnTo>
                <a:lnTo>
                  <a:pt x="29" y="32"/>
                </a:lnTo>
                <a:lnTo>
                  <a:pt x="32" y="36"/>
                </a:lnTo>
                <a:lnTo>
                  <a:pt x="36" y="40"/>
                </a:lnTo>
                <a:lnTo>
                  <a:pt x="39" y="44"/>
                </a:lnTo>
                <a:lnTo>
                  <a:pt x="42" y="48"/>
                </a:lnTo>
                <a:lnTo>
                  <a:pt x="45" y="53"/>
                </a:lnTo>
                <a:lnTo>
                  <a:pt x="47" y="57"/>
                </a:lnTo>
                <a:lnTo>
                  <a:pt x="50" y="61"/>
                </a:lnTo>
                <a:lnTo>
                  <a:pt x="52" y="65"/>
                </a:lnTo>
                <a:lnTo>
                  <a:pt x="53" y="69"/>
                </a:lnTo>
                <a:lnTo>
                  <a:pt x="63" y="6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0" name=""/>
          <p:cNvSpPr/>
          <p:nvPr/>
        </p:nvSpPr>
        <p:spPr>
          <a:xfrm>
            <a:off x="320760" y="1100160"/>
            <a:ext cx="176040" cy="245880"/>
          </a:xfrm>
          <a:custGeom>
            <a:avLst/>
            <a:gdLst/>
            <a:ahLst/>
            <a:rect l="l" t="t" r="r" b="b"/>
            <a:pathLst>
              <a:path w="111" h="155">
                <a:moveTo>
                  <a:pt x="111" y="153"/>
                </a:moveTo>
                <a:lnTo>
                  <a:pt x="111" y="153"/>
                </a:lnTo>
                <a:lnTo>
                  <a:pt x="109" y="147"/>
                </a:lnTo>
                <a:lnTo>
                  <a:pt x="107" y="141"/>
                </a:lnTo>
                <a:lnTo>
                  <a:pt x="105" y="136"/>
                </a:lnTo>
                <a:lnTo>
                  <a:pt x="103" y="131"/>
                </a:lnTo>
                <a:lnTo>
                  <a:pt x="100" y="126"/>
                </a:lnTo>
                <a:lnTo>
                  <a:pt x="97" y="120"/>
                </a:lnTo>
                <a:lnTo>
                  <a:pt x="94" y="116"/>
                </a:lnTo>
                <a:lnTo>
                  <a:pt x="91" y="111"/>
                </a:lnTo>
                <a:lnTo>
                  <a:pt x="84" y="100"/>
                </a:lnTo>
                <a:lnTo>
                  <a:pt x="77" y="91"/>
                </a:lnTo>
                <a:lnTo>
                  <a:pt x="70" y="82"/>
                </a:lnTo>
                <a:lnTo>
                  <a:pt x="62" y="72"/>
                </a:lnTo>
                <a:lnTo>
                  <a:pt x="47" y="54"/>
                </a:lnTo>
                <a:lnTo>
                  <a:pt x="32" y="36"/>
                </a:lnTo>
                <a:lnTo>
                  <a:pt x="25" y="27"/>
                </a:lnTo>
                <a:lnTo>
                  <a:pt x="19" y="18"/>
                </a:lnTo>
                <a:lnTo>
                  <a:pt x="16" y="13"/>
                </a:lnTo>
                <a:lnTo>
                  <a:pt x="14" y="8"/>
                </a:lnTo>
                <a:lnTo>
                  <a:pt x="11" y="4"/>
                </a:lnTo>
                <a:lnTo>
                  <a:pt x="9" y="0"/>
                </a:lnTo>
                <a:lnTo>
                  <a:pt x="0" y="4"/>
                </a:lnTo>
                <a:lnTo>
                  <a:pt x="1" y="8"/>
                </a:lnTo>
                <a:lnTo>
                  <a:pt x="4" y="14"/>
                </a:lnTo>
                <a:lnTo>
                  <a:pt x="8" y="18"/>
                </a:lnTo>
                <a:lnTo>
                  <a:pt x="10" y="23"/>
                </a:lnTo>
                <a:lnTo>
                  <a:pt x="16" y="32"/>
                </a:lnTo>
                <a:lnTo>
                  <a:pt x="23" y="42"/>
                </a:lnTo>
                <a:lnTo>
                  <a:pt x="38" y="60"/>
                </a:lnTo>
                <a:lnTo>
                  <a:pt x="54" y="78"/>
                </a:lnTo>
                <a:lnTo>
                  <a:pt x="62" y="88"/>
                </a:lnTo>
                <a:lnTo>
                  <a:pt x="69" y="97"/>
                </a:lnTo>
                <a:lnTo>
                  <a:pt x="76" y="106"/>
                </a:lnTo>
                <a:lnTo>
                  <a:pt x="82" y="116"/>
                </a:lnTo>
                <a:lnTo>
                  <a:pt x="85" y="120"/>
                </a:lnTo>
                <a:lnTo>
                  <a:pt x="88" y="126"/>
                </a:lnTo>
                <a:lnTo>
                  <a:pt x="91" y="130"/>
                </a:lnTo>
                <a:lnTo>
                  <a:pt x="93" y="135"/>
                </a:lnTo>
                <a:lnTo>
                  <a:pt x="95" y="140"/>
                </a:lnTo>
                <a:lnTo>
                  <a:pt x="97" y="146"/>
                </a:lnTo>
                <a:lnTo>
                  <a:pt x="99" y="150"/>
                </a:lnTo>
                <a:lnTo>
                  <a:pt x="100" y="155"/>
                </a:lnTo>
                <a:lnTo>
                  <a:pt x="111" y="1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1" name=""/>
          <p:cNvSpPr/>
          <p:nvPr/>
        </p:nvSpPr>
        <p:spPr>
          <a:xfrm>
            <a:off x="479520" y="1343160"/>
            <a:ext cx="123840" cy="182520"/>
          </a:xfrm>
          <a:custGeom>
            <a:avLst/>
            <a:gdLst/>
            <a:ahLst/>
            <a:rect l="l" t="t" r="r" b="b"/>
            <a:pathLst>
              <a:path w="78" h="115">
                <a:moveTo>
                  <a:pt x="78" y="111"/>
                </a:moveTo>
                <a:lnTo>
                  <a:pt x="78" y="111"/>
                </a:lnTo>
                <a:lnTo>
                  <a:pt x="73" y="103"/>
                </a:lnTo>
                <a:lnTo>
                  <a:pt x="70" y="95"/>
                </a:lnTo>
                <a:lnTo>
                  <a:pt x="65" y="88"/>
                </a:lnTo>
                <a:lnTo>
                  <a:pt x="60" y="81"/>
                </a:lnTo>
                <a:lnTo>
                  <a:pt x="51" y="70"/>
                </a:lnTo>
                <a:lnTo>
                  <a:pt x="41" y="58"/>
                </a:lnTo>
                <a:lnTo>
                  <a:pt x="37" y="53"/>
                </a:lnTo>
                <a:lnTo>
                  <a:pt x="32" y="47"/>
                </a:lnTo>
                <a:lnTo>
                  <a:pt x="28" y="41"/>
                </a:lnTo>
                <a:lnTo>
                  <a:pt x="24" y="34"/>
                </a:lnTo>
                <a:lnTo>
                  <a:pt x="20" y="26"/>
                </a:lnTo>
                <a:lnTo>
                  <a:pt x="17" y="18"/>
                </a:lnTo>
                <a:lnTo>
                  <a:pt x="15" y="14"/>
                </a:lnTo>
                <a:lnTo>
                  <a:pt x="13" y="9"/>
                </a:lnTo>
                <a:lnTo>
                  <a:pt x="12" y="5"/>
                </a:lnTo>
                <a:lnTo>
                  <a:pt x="11" y="0"/>
                </a:lnTo>
                <a:lnTo>
                  <a:pt x="0" y="1"/>
                </a:lnTo>
                <a:lnTo>
                  <a:pt x="2" y="7"/>
                </a:lnTo>
                <a:lnTo>
                  <a:pt x="3" y="13"/>
                </a:lnTo>
                <a:lnTo>
                  <a:pt x="5" y="17"/>
                </a:lnTo>
                <a:lnTo>
                  <a:pt x="6" y="22"/>
                </a:lnTo>
                <a:lnTo>
                  <a:pt x="11" y="31"/>
                </a:lnTo>
                <a:lnTo>
                  <a:pt x="15" y="39"/>
                </a:lnTo>
                <a:lnTo>
                  <a:pt x="18" y="46"/>
                </a:lnTo>
                <a:lnTo>
                  <a:pt x="24" y="53"/>
                </a:lnTo>
                <a:lnTo>
                  <a:pt x="28" y="59"/>
                </a:lnTo>
                <a:lnTo>
                  <a:pt x="33" y="64"/>
                </a:lnTo>
                <a:lnTo>
                  <a:pt x="43" y="76"/>
                </a:lnTo>
                <a:lnTo>
                  <a:pt x="52" y="87"/>
                </a:lnTo>
                <a:lnTo>
                  <a:pt x="56" y="93"/>
                </a:lnTo>
                <a:lnTo>
                  <a:pt x="60" y="100"/>
                </a:lnTo>
                <a:lnTo>
                  <a:pt x="64" y="107"/>
                </a:lnTo>
                <a:lnTo>
                  <a:pt x="68" y="115"/>
                </a:lnTo>
                <a:lnTo>
                  <a:pt x="68" y="114"/>
                </a:lnTo>
                <a:lnTo>
                  <a:pt x="78" y="1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2" name=""/>
          <p:cNvSpPr/>
          <p:nvPr/>
        </p:nvSpPr>
        <p:spPr>
          <a:xfrm>
            <a:off x="587520" y="1519200"/>
            <a:ext cx="55440" cy="52560"/>
          </a:xfrm>
          <a:custGeom>
            <a:avLst/>
            <a:gdLst/>
            <a:ahLst/>
            <a:rect l="l" t="t" r="r" b="b"/>
            <a:pathLst>
              <a:path w="35" h="33">
                <a:moveTo>
                  <a:pt x="35" y="28"/>
                </a:moveTo>
                <a:lnTo>
                  <a:pt x="35" y="29"/>
                </a:lnTo>
                <a:lnTo>
                  <a:pt x="34" y="27"/>
                </a:lnTo>
                <a:lnTo>
                  <a:pt x="32" y="24"/>
                </a:lnTo>
                <a:lnTo>
                  <a:pt x="30" y="22"/>
                </a:lnTo>
                <a:lnTo>
                  <a:pt x="29" y="20"/>
                </a:lnTo>
                <a:lnTo>
                  <a:pt x="25" y="17"/>
                </a:lnTo>
                <a:lnTo>
                  <a:pt x="22" y="14"/>
                </a:lnTo>
                <a:lnTo>
                  <a:pt x="17" y="11"/>
                </a:lnTo>
                <a:lnTo>
                  <a:pt x="15" y="7"/>
                </a:lnTo>
                <a:lnTo>
                  <a:pt x="13" y="6"/>
                </a:lnTo>
                <a:lnTo>
                  <a:pt x="12" y="4"/>
                </a:lnTo>
                <a:lnTo>
                  <a:pt x="10" y="1"/>
                </a:lnTo>
                <a:lnTo>
                  <a:pt x="9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4" y="12"/>
                </a:lnTo>
                <a:lnTo>
                  <a:pt x="6" y="14"/>
                </a:lnTo>
                <a:lnTo>
                  <a:pt x="10" y="18"/>
                </a:lnTo>
                <a:lnTo>
                  <a:pt x="15" y="21"/>
                </a:lnTo>
                <a:lnTo>
                  <a:pt x="18" y="25"/>
                </a:lnTo>
                <a:lnTo>
                  <a:pt x="22" y="28"/>
                </a:lnTo>
                <a:lnTo>
                  <a:pt x="23" y="28"/>
                </a:lnTo>
                <a:lnTo>
                  <a:pt x="23" y="30"/>
                </a:lnTo>
                <a:lnTo>
                  <a:pt x="24" y="31"/>
                </a:lnTo>
                <a:lnTo>
                  <a:pt x="25" y="32"/>
                </a:lnTo>
                <a:lnTo>
                  <a:pt x="25" y="33"/>
                </a:lnTo>
                <a:lnTo>
                  <a:pt x="35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3" name=""/>
          <p:cNvSpPr/>
          <p:nvPr/>
        </p:nvSpPr>
        <p:spPr>
          <a:xfrm>
            <a:off x="614520" y="1565280"/>
            <a:ext cx="28440" cy="42840"/>
          </a:xfrm>
          <a:custGeom>
            <a:avLst/>
            <a:gdLst/>
            <a:ahLst/>
            <a:rect l="l" t="t" r="r" b="b"/>
            <a:pathLst>
              <a:path w="18" h="27">
                <a:moveTo>
                  <a:pt x="10" y="17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9"/>
                </a:lnTo>
                <a:lnTo>
                  <a:pt x="9" y="21"/>
                </a:lnTo>
                <a:lnTo>
                  <a:pt x="10" y="20"/>
                </a:lnTo>
                <a:lnTo>
                  <a:pt x="12" y="18"/>
                </a:lnTo>
                <a:lnTo>
                  <a:pt x="15" y="15"/>
                </a:lnTo>
                <a:lnTo>
                  <a:pt x="16" y="11"/>
                </a:lnTo>
                <a:lnTo>
                  <a:pt x="17" y="9"/>
                </a:lnTo>
                <a:lnTo>
                  <a:pt x="18" y="6"/>
                </a:lnTo>
                <a:lnTo>
                  <a:pt x="17" y="3"/>
                </a:lnTo>
                <a:lnTo>
                  <a:pt x="16" y="0"/>
                </a:lnTo>
                <a:lnTo>
                  <a:pt x="7" y="4"/>
                </a:lnTo>
                <a:lnTo>
                  <a:pt x="8" y="5"/>
                </a:lnTo>
                <a:lnTo>
                  <a:pt x="8" y="6"/>
                </a:lnTo>
                <a:lnTo>
                  <a:pt x="7" y="7"/>
                </a:lnTo>
                <a:lnTo>
                  <a:pt x="6" y="10"/>
                </a:lnTo>
                <a:lnTo>
                  <a:pt x="4" y="12"/>
                </a:lnTo>
                <a:lnTo>
                  <a:pt x="2" y="15"/>
                </a:lnTo>
                <a:lnTo>
                  <a:pt x="0" y="17"/>
                </a:lnTo>
                <a:lnTo>
                  <a:pt x="0" y="22"/>
                </a:lnTo>
                <a:lnTo>
                  <a:pt x="2" y="24"/>
                </a:lnTo>
                <a:lnTo>
                  <a:pt x="4" y="26"/>
                </a:lnTo>
                <a:lnTo>
                  <a:pt x="7" y="2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4" name=""/>
          <p:cNvSpPr/>
          <p:nvPr/>
        </p:nvSpPr>
        <p:spPr>
          <a:xfrm>
            <a:off x="625320" y="1592280"/>
            <a:ext cx="146160" cy="208080"/>
          </a:xfrm>
          <a:custGeom>
            <a:avLst/>
            <a:gdLst/>
            <a:ahLst/>
            <a:rect l="l" t="t" r="r" b="b"/>
            <a:pathLst>
              <a:path w="92" h="131">
                <a:moveTo>
                  <a:pt x="82" y="125"/>
                </a:moveTo>
                <a:lnTo>
                  <a:pt x="78" y="131"/>
                </a:lnTo>
                <a:lnTo>
                  <a:pt x="81" y="130"/>
                </a:lnTo>
                <a:lnTo>
                  <a:pt x="83" y="129"/>
                </a:lnTo>
                <a:lnTo>
                  <a:pt x="85" y="127"/>
                </a:lnTo>
                <a:lnTo>
                  <a:pt x="86" y="126"/>
                </a:lnTo>
                <a:lnTo>
                  <a:pt x="88" y="125"/>
                </a:lnTo>
                <a:lnTo>
                  <a:pt x="89" y="123"/>
                </a:lnTo>
                <a:lnTo>
                  <a:pt x="90" y="120"/>
                </a:lnTo>
                <a:lnTo>
                  <a:pt x="91" y="119"/>
                </a:lnTo>
                <a:lnTo>
                  <a:pt x="92" y="115"/>
                </a:lnTo>
                <a:lnTo>
                  <a:pt x="92" y="111"/>
                </a:lnTo>
                <a:lnTo>
                  <a:pt x="92" y="106"/>
                </a:lnTo>
                <a:lnTo>
                  <a:pt x="90" y="102"/>
                </a:lnTo>
                <a:lnTo>
                  <a:pt x="89" y="98"/>
                </a:lnTo>
                <a:lnTo>
                  <a:pt x="87" y="92"/>
                </a:lnTo>
                <a:lnTo>
                  <a:pt x="85" y="87"/>
                </a:lnTo>
                <a:lnTo>
                  <a:pt x="82" y="83"/>
                </a:lnTo>
                <a:lnTo>
                  <a:pt x="79" y="78"/>
                </a:lnTo>
                <a:lnTo>
                  <a:pt x="76" y="72"/>
                </a:lnTo>
                <a:lnTo>
                  <a:pt x="72" y="67"/>
                </a:lnTo>
                <a:lnTo>
                  <a:pt x="69" y="62"/>
                </a:lnTo>
                <a:lnTo>
                  <a:pt x="61" y="51"/>
                </a:lnTo>
                <a:lnTo>
                  <a:pt x="53" y="41"/>
                </a:lnTo>
                <a:lnTo>
                  <a:pt x="44" y="32"/>
                </a:lnTo>
                <a:lnTo>
                  <a:pt x="36" y="23"/>
                </a:lnTo>
                <a:lnTo>
                  <a:pt x="31" y="19"/>
                </a:lnTo>
                <a:lnTo>
                  <a:pt x="27" y="15"/>
                </a:lnTo>
                <a:lnTo>
                  <a:pt x="23" y="12"/>
                </a:lnTo>
                <a:lnTo>
                  <a:pt x="19" y="9"/>
                </a:lnTo>
                <a:lnTo>
                  <a:pt x="15" y="6"/>
                </a:lnTo>
                <a:lnTo>
                  <a:pt x="10" y="3"/>
                </a:lnTo>
                <a:lnTo>
                  <a:pt x="7" y="2"/>
                </a:lnTo>
                <a:lnTo>
                  <a:pt x="3" y="0"/>
                </a:lnTo>
                <a:lnTo>
                  <a:pt x="0" y="9"/>
                </a:lnTo>
                <a:lnTo>
                  <a:pt x="2" y="10"/>
                </a:lnTo>
                <a:lnTo>
                  <a:pt x="5" y="12"/>
                </a:lnTo>
                <a:lnTo>
                  <a:pt x="9" y="14"/>
                </a:lnTo>
                <a:lnTo>
                  <a:pt x="12" y="16"/>
                </a:lnTo>
                <a:lnTo>
                  <a:pt x="16" y="20"/>
                </a:lnTo>
                <a:lnTo>
                  <a:pt x="20" y="23"/>
                </a:lnTo>
                <a:lnTo>
                  <a:pt x="24" y="26"/>
                </a:lnTo>
                <a:lnTo>
                  <a:pt x="28" y="30"/>
                </a:lnTo>
                <a:lnTo>
                  <a:pt x="37" y="38"/>
                </a:lnTo>
                <a:lnTo>
                  <a:pt x="44" y="48"/>
                </a:lnTo>
                <a:lnTo>
                  <a:pt x="53" y="58"/>
                </a:lnTo>
                <a:lnTo>
                  <a:pt x="61" y="68"/>
                </a:lnTo>
                <a:lnTo>
                  <a:pt x="64" y="72"/>
                </a:lnTo>
                <a:lnTo>
                  <a:pt x="67" y="78"/>
                </a:lnTo>
                <a:lnTo>
                  <a:pt x="71" y="82"/>
                </a:lnTo>
                <a:lnTo>
                  <a:pt x="72" y="87"/>
                </a:lnTo>
                <a:lnTo>
                  <a:pt x="75" y="92"/>
                </a:lnTo>
                <a:lnTo>
                  <a:pt x="78" y="96"/>
                </a:lnTo>
                <a:lnTo>
                  <a:pt x="78" y="100"/>
                </a:lnTo>
                <a:lnTo>
                  <a:pt x="80" y="105"/>
                </a:lnTo>
                <a:lnTo>
                  <a:pt x="80" y="108"/>
                </a:lnTo>
                <a:lnTo>
                  <a:pt x="81" y="111"/>
                </a:lnTo>
                <a:lnTo>
                  <a:pt x="81" y="113"/>
                </a:lnTo>
                <a:lnTo>
                  <a:pt x="80" y="116"/>
                </a:lnTo>
                <a:lnTo>
                  <a:pt x="80" y="117"/>
                </a:lnTo>
                <a:lnTo>
                  <a:pt x="80" y="118"/>
                </a:lnTo>
                <a:lnTo>
                  <a:pt x="79" y="119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6" y="120"/>
                </a:lnTo>
                <a:lnTo>
                  <a:pt x="75" y="121"/>
                </a:lnTo>
                <a:lnTo>
                  <a:pt x="72" y="127"/>
                </a:lnTo>
                <a:lnTo>
                  <a:pt x="82" y="1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5" name=""/>
          <p:cNvSpPr/>
          <p:nvPr/>
        </p:nvSpPr>
        <p:spPr>
          <a:xfrm>
            <a:off x="739800" y="1790640"/>
            <a:ext cx="141120" cy="136440"/>
          </a:xfrm>
          <a:custGeom>
            <a:avLst/>
            <a:gdLst/>
            <a:ahLst/>
            <a:rect l="l" t="t" r="r" b="b"/>
            <a:pathLst>
              <a:path w="89" h="86">
                <a:moveTo>
                  <a:pt x="89" y="79"/>
                </a:moveTo>
                <a:lnTo>
                  <a:pt x="89" y="79"/>
                </a:lnTo>
                <a:lnTo>
                  <a:pt x="84" y="74"/>
                </a:lnTo>
                <a:lnTo>
                  <a:pt x="79" y="69"/>
                </a:lnTo>
                <a:lnTo>
                  <a:pt x="72" y="66"/>
                </a:lnTo>
                <a:lnTo>
                  <a:pt x="66" y="61"/>
                </a:lnTo>
                <a:lnTo>
                  <a:pt x="55" y="54"/>
                </a:lnTo>
                <a:lnTo>
                  <a:pt x="44" y="47"/>
                </a:lnTo>
                <a:lnTo>
                  <a:pt x="38" y="42"/>
                </a:lnTo>
                <a:lnTo>
                  <a:pt x="33" y="38"/>
                </a:lnTo>
                <a:lnTo>
                  <a:pt x="28" y="33"/>
                </a:lnTo>
                <a:lnTo>
                  <a:pt x="24" y="27"/>
                </a:lnTo>
                <a:lnTo>
                  <a:pt x="22" y="25"/>
                </a:lnTo>
                <a:lnTo>
                  <a:pt x="20" y="22"/>
                </a:lnTo>
                <a:lnTo>
                  <a:pt x="18" y="19"/>
                </a:lnTo>
                <a:lnTo>
                  <a:pt x="16" y="15"/>
                </a:lnTo>
                <a:lnTo>
                  <a:pt x="15" y="12"/>
                </a:lnTo>
                <a:lnTo>
                  <a:pt x="13" y="8"/>
                </a:lnTo>
                <a:lnTo>
                  <a:pt x="11" y="5"/>
                </a:lnTo>
                <a:lnTo>
                  <a:pt x="10" y="0"/>
                </a:lnTo>
                <a:lnTo>
                  <a:pt x="0" y="3"/>
                </a:lnTo>
                <a:lnTo>
                  <a:pt x="2" y="7"/>
                </a:lnTo>
                <a:lnTo>
                  <a:pt x="3" y="12"/>
                </a:lnTo>
                <a:lnTo>
                  <a:pt x="4" y="16"/>
                </a:lnTo>
                <a:lnTo>
                  <a:pt x="6" y="20"/>
                </a:lnTo>
                <a:lnTo>
                  <a:pt x="9" y="24"/>
                </a:lnTo>
                <a:lnTo>
                  <a:pt x="11" y="27"/>
                </a:lnTo>
                <a:lnTo>
                  <a:pt x="13" y="31"/>
                </a:lnTo>
                <a:lnTo>
                  <a:pt x="16" y="34"/>
                </a:lnTo>
                <a:lnTo>
                  <a:pt x="21" y="40"/>
                </a:lnTo>
                <a:lnTo>
                  <a:pt x="26" y="45"/>
                </a:lnTo>
                <a:lnTo>
                  <a:pt x="31" y="49"/>
                </a:lnTo>
                <a:lnTo>
                  <a:pt x="37" y="54"/>
                </a:lnTo>
                <a:lnTo>
                  <a:pt x="49" y="62"/>
                </a:lnTo>
                <a:lnTo>
                  <a:pt x="61" y="69"/>
                </a:lnTo>
                <a:lnTo>
                  <a:pt x="66" y="74"/>
                </a:lnTo>
                <a:lnTo>
                  <a:pt x="72" y="78"/>
                </a:lnTo>
                <a:lnTo>
                  <a:pt x="77" y="82"/>
                </a:lnTo>
                <a:lnTo>
                  <a:pt x="82" y="86"/>
                </a:lnTo>
                <a:lnTo>
                  <a:pt x="81" y="86"/>
                </a:lnTo>
                <a:lnTo>
                  <a:pt x="89" y="7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6" name=""/>
          <p:cNvSpPr/>
          <p:nvPr/>
        </p:nvSpPr>
        <p:spPr>
          <a:xfrm>
            <a:off x="870120" y="1916280"/>
            <a:ext cx="87120" cy="79200"/>
          </a:xfrm>
          <a:custGeom>
            <a:avLst/>
            <a:gdLst/>
            <a:ahLst/>
            <a:rect l="l" t="t" r="r" b="b"/>
            <a:pathLst>
              <a:path w="55" h="50">
                <a:moveTo>
                  <a:pt x="55" y="41"/>
                </a:moveTo>
                <a:lnTo>
                  <a:pt x="55" y="41"/>
                </a:lnTo>
                <a:lnTo>
                  <a:pt x="47" y="36"/>
                </a:lnTo>
                <a:lnTo>
                  <a:pt x="40" y="32"/>
                </a:lnTo>
                <a:lnTo>
                  <a:pt x="34" y="27"/>
                </a:lnTo>
                <a:lnTo>
                  <a:pt x="28" y="24"/>
                </a:lnTo>
                <a:lnTo>
                  <a:pt x="24" y="18"/>
                </a:lnTo>
                <a:lnTo>
                  <a:pt x="19" y="12"/>
                </a:lnTo>
                <a:lnTo>
                  <a:pt x="14" y="7"/>
                </a:lnTo>
                <a:lnTo>
                  <a:pt x="7" y="0"/>
                </a:lnTo>
                <a:lnTo>
                  <a:pt x="0" y="7"/>
                </a:lnTo>
                <a:lnTo>
                  <a:pt x="6" y="14"/>
                </a:lnTo>
                <a:lnTo>
                  <a:pt x="11" y="20"/>
                </a:lnTo>
                <a:lnTo>
                  <a:pt x="16" y="25"/>
                </a:lnTo>
                <a:lnTo>
                  <a:pt x="21" y="30"/>
                </a:lnTo>
                <a:lnTo>
                  <a:pt x="27" y="35"/>
                </a:lnTo>
                <a:lnTo>
                  <a:pt x="34" y="40"/>
                </a:lnTo>
                <a:lnTo>
                  <a:pt x="41" y="45"/>
                </a:lnTo>
                <a:lnTo>
                  <a:pt x="49" y="50"/>
                </a:lnTo>
                <a:lnTo>
                  <a:pt x="50" y="50"/>
                </a:lnTo>
                <a:lnTo>
                  <a:pt x="55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7" name=""/>
          <p:cNvSpPr/>
          <p:nvPr/>
        </p:nvSpPr>
        <p:spPr>
          <a:xfrm>
            <a:off x="949320" y="1982880"/>
            <a:ext cx="76320" cy="34920"/>
          </a:xfrm>
          <a:custGeom>
            <a:avLst/>
            <a:gdLst/>
            <a:ahLst/>
            <a:rect l="l" t="t" r="r" b="b"/>
            <a:pathLst>
              <a:path w="48" h="22">
                <a:moveTo>
                  <a:pt x="47" y="12"/>
                </a:moveTo>
                <a:lnTo>
                  <a:pt x="48" y="12"/>
                </a:lnTo>
                <a:lnTo>
                  <a:pt x="41" y="11"/>
                </a:lnTo>
                <a:lnTo>
                  <a:pt x="35" y="10"/>
                </a:lnTo>
                <a:lnTo>
                  <a:pt x="30" y="9"/>
                </a:lnTo>
                <a:lnTo>
                  <a:pt x="24" y="8"/>
                </a:lnTo>
                <a:lnTo>
                  <a:pt x="19" y="6"/>
                </a:lnTo>
                <a:lnTo>
                  <a:pt x="14" y="4"/>
                </a:lnTo>
                <a:lnTo>
                  <a:pt x="10" y="2"/>
                </a:lnTo>
                <a:lnTo>
                  <a:pt x="5" y="0"/>
                </a:lnTo>
                <a:lnTo>
                  <a:pt x="0" y="9"/>
                </a:lnTo>
                <a:lnTo>
                  <a:pt x="5" y="11"/>
                </a:lnTo>
                <a:lnTo>
                  <a:pt x="11" y="13"/>
                </a:lnTo>
                <a:lnTo>
                  <a:pt x="15" y="15"/>
                </a:lnTo>
                <a:lnTo>
                  <a:pt x="21" y="17"/>
                </a:lnTo>
                <a:lnTo>
                  <a:pt x="27" y="19"/>
                </a:lnTo>
                <a:lnTo>
                  <a:pt x="32" y="19"/>
                </a:lnTo>
                <a:lnTo>
                  <a:pt x="39" y="21"/>
                </a:lnTo>
                <a:lnTo>
                  <a:pt x="46" y="22"/>
                </a:lnTo>
                <a:lnTo>
                  <a:pt x="47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8" name=""/>
          <p:cNvSpPr/>
          <p:nvPr/>
        </p:nvSpPr>
        <p:spPr>
          <a:xfrm>
            <a:off x="1022400" y="2001960"/>
            <a:ext cx="42840" cy="52200"/>
          </a:xfrm>
          <a:custGeom>
            <a:avLst/>
            <a:gdLst/>
            <a:ahLst/>
            <a:rect l="l" t="t" r="r" b="b"/>
            <a:pathLst>
              <a:path w="27" h="33">
                <a:moveTo>
                  <a:pt x="27" y="24"/>
                </a:moveTo>
                <a:lnTo>
                  <a:pt x="27" y="24"/>
                </a:lnTo>
                <a:lnTo>
                  <a:pt x="26" y="23"/>
                </a:lnTo>
                <a:lnTo>
                  <a:pt x="24" y="21"/>
                </a:lnTo>
                <a:lnTo>
                  <a:pt x="24" y="21"/>
                </a:lnTo>
                <a:lnTo>
                  <a:pt x="21" y="17"/>
                </a:lnTo>
                <a:lnTo>
                  <a:pt x="19" y="13"/>
                </a:lnTo>
                <a:lnTo>
                  <a:pt x="15" y="8"/>
                </a:lnTo>
                <a:lnTo>
                  <a:pt x="12" y="5"/>
                </a:lnTo>
                <a:lnTo>
                  <a:pt x="9" y="3"/>
                </a:lnTo>
                <a:lnTo>
                  <a:pt x="7" y="1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0" y="10"/>
                </a:lnTo>
                <a:lnTo>
                  <a:pt x="2" y="11"/>
                </a:lnTo>
                <a:lnTo>
                  <a:pt x="3" y="11"/>
                </a:lnTo>
                <a:lnTo>
                  <a:pt x="5" y="12"/>
                </a:lnTo>
                <a:lnTo>
                  <a:pt x="7" y="15"/>
                </a:lnTo>
                <a:lnTo>
                  <a:pt x="10" y="19"/>
                </a:lnTo>
                <a:lnTo>
                  <a:pt x="13" y="22"/>
                </a:lnTo>
                <a:lnTo>
                  <a:pt x="15" y="27"/>
                </a:lnTo>
                <a:lnTo>
                  <a:pt x="17" y="28"/>
                </a:lnTo>
                <a:lnTo>
                  <a:pt x="18" y="30"/>
                </a:lnTo>
                <a:lnTo>
                  <a:pt x="20" y="32"/>
                </a:lnTo>
                <a:lnTo>
                  <a:pt x="22" y="33"/>
                </a:lnTo>
                <a:lnTo>
                  <a:pt x="27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39" name=""/>
          <p:cNvSpPr/>
          <p:nvPr/>
        </p:nvSpPr>
        <p:spPr>
          <a:xfrm>
            <a:off x="1058760" y="2039760"/>
            <a:ext cx="63720" cy="27000"/>
          </a:xfrm>
          <a:custGeom>
            <a:avLst/>
            <a:gdLst/>
            <a:ahLst/>
            <a:rect l="l" t="t" r="r" b="b"/>
            <a:pathLst>
              <a:path w="40" h="17">
                <a:moveTo>
                  <a:pt x="40" y="6"/>
                </a:moveTo>
                <a:lnTo>
                  <a:pt x="40" y="6"/>
                </a:lnTo>
                <a:lnTo>
                  <a:pt x="30" y="5"/>
                </a:lnTo>
                <a:lnTo>
                  <a:pt x="22" y="5"/>
                </a:lnTo>
                <a:lnTo>
                  <a:pt x="18" y="4"/>
                </a:lnTo>
                <a:lnTo>
                  <a:pt x="14" y="4"/>
                </a:lnTo>
                <a:lnTo>
                  <a:pt x="9" y="2"/>
                </a:lnTo>
                <a:lnTo>
                  <a:pt x="4" y="0"/>
                </a:lnTo>
                <a:lnTo>
                  <a:pt x="0" y="10"/>
                </a:lnTo>
                <a:lnTo>
                  <a:pt x="6" y="12"/>
                </a:lnTo>
                <a:lnTo>
                  <a:pt x="11" y="13"/>
                </a:lnTo>
                <a:lnTo>
                  <a:pt x="16" y="15"/>
                </a:lnTo>
                <a:lnTo>
                  <a:pt x="21" y="15"/>
                </a:lnTo>
                <a:lnTo>
                  <a:pt x="30" y="16"/>
                </a:lnTo>
                <a:lnTo>
                  <a:pt x="38" y="17"/>
                </a:lnTo>
                <a:lnTo>
                  <a:pt x="40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0" name=""/>
          <p:cNvSpPr/>
          <p:nvPr/>
        </p:nvSpPr>
        <p:spPr>
          <a:xfrm>
            <a:off x="1119240" y="2049480"/>
            <a:ext cx="77760" cy="52200"/>
          </a:xfrm>
          <a:custGeom>
            <a:avLst/>
            <a:gdLst/>
            <a:ahLst/>
            <a:rect l="l" t="t" r="r" b="b"/>
            <a:pathLst>
              <a:path w="49" h="33">
                <a:moveTo>
                  <a:pt x="49" y="22"/>
                </a:moveTo>
                <a:lnTo>
                  <a:pt x="49" y="22"/>
                </a:lnTo>
                <a:lnTo>
                  <a:pt x="46" y="22"/>
                </a:lnTo>
                <a:lnTo>
                  <a:pt x="43" y="21"/>
                </a:lnTo>
                <a:lnTo>
                  <a:pt x="41" y="19"/>
                </a:lnTo>
                <a:lnTo>
                  <a:pt x="38" y="19"/>
                </a:lnTo>
                <a:lnTo>
                  <a:pt x="34" y="16"/>
                </a:lnTo>
                <a:lnTo>
                  <a:pt x="29" y="12"/>
                </a:lnTo>
                <a:lnTo>
                  <a:pt x="23" y="9"/>
                </a:lnTo>
                <a:lnTo>
                  <a:pt x="17" y="5"/>
                </a:lnTo>
                <a:lnTo>
                  <a:pt x="13" y="4"/>
                </a:lnTo>
                <a:lnTo>
                  <a:pt x="9" y="2"/>
                </a:lnTo>
                <a:lnTo>
                  <a:pt x="6" y="1"/>
                </a:lnTo>
                <a:lnTo>
                  <a:pt x="2" y="0"/>
                </a:lnTo>
                <a:lnTo>
                  <a:pt x="0" y="11"/>
                </a:lnTo>
                <a:lnTo>
                  <a:pt x="3" y="12"/>
                </a:lnTo>
                <a:lnTo>
                  <a:pt x="6" y="12"/>
                </a:lnTo>
                <a:lnTo>
                  <a:pt x="9" y="13"/>
                </a:lnTo>
                <a:lnTo>
                  <a:pt x="12" y="14"/>
                </a:lnTo>
                <a:lnTo>
                  <a:pt x="17" y="18"/>
                </a:lnTo>
                <a:lnTo>
                  <a:pt x="22" y="20"/>
                </a:lnTo>
                <a:lnTo>
                  <a:pt x="28" y="24"/>
                </a:lnTo>
                <a:lnTo>
                  <a:pt x="33" y="27"/>
                </a:lnTo>
                <a:lnTo>
                  <a:pt x="36" y="29"/>
                </a:lnTo>
                <a:lnTo>
                  <a:pt x="40" y="31"/>
                </a:lnTo>
                <a:lnTo>
                  <a:pt x="43" y="32"/>
                </a:lnTo>
                <a:lnTo>
                  <a:pt x="47" y="33"/>
                </a:lnTo>
                <a:lnTo>
                  <a:pt x="49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1" name=""/>
          <p:cNvSpPr/>
          <p:nvPr/>
        </p:nvSpPr>
        <p:spPr>
          <a:xfrm>
            <a:off x="1195560" y="2084400"/>
            <a:ext cx="104760" cy="61920"/>
          </a:xfrm>
          <a:custGeom>
            <a:avLst/>
            <a:gdLst/>
            <a:ahLst/>
            <a:rect l="l" t="t" r="r" b="b"/>
            <a:pathLst>
              <a:path w="66" h="39">
                <a:moveTo>
                  <a:pt x="66" y="29"/>
                </a:moveTo>
                <a:lnTo>
                  <a:pt x="66" y="29"/>
                </a:lnTo>
                <a:lnTo>
                  <a:pt x="61" y="28"/>
                </a:lnTo>
                <a:lnTo>
                  <a:pt x="57" y="26"/>
                </a:lnTo>
                <a:lnTo>
                  <a:pt x="54" y="24"/>
                </a:lnTo>
                <a:lnTo>
                  <a:pt x="51" y="22"/>
                </a:lnTo>
                <a:lnTo>
                  <a:pt x="45" y="18"/>
                </a:lnTo>
                <a:lnTo>
                  <a:pt x="39" y="13"/>
                </a:lnTo>
                <a:lnTo>
                  <a:pt x="35" y="11"/>
                </a:lnTo>
                <a:lnTo>
                  <a:pt x="32" y="10"/>
                </a:lnTo>
                <a:lnTo>
                  <a:pt x="28" y="8"/>
                </a:lnTo>
                <a:lnTo>
                  <a:pt x="24" y="5"/>
                </a:lnTo>
                <a:lnTo>
                  <a:pt x="20" y="4"/>
                </a:lnTo>
                <a:lnTo>
                  <a:pt x="14" y="3"/>
                </a:lnTo>
                <a:lnTo>
                  <a:pt x="8" y="1"/>
                </a:lnTo>
                <a:lnTo>
                  <a:pt x="2" y="0"/>
                </a:lnTo>
                <a:lnTo>
                  <a:pt x="0" y="10"/>
                </a:lnTo>
                <a:lnTo>
                  <a:pt x="6" y="11"/>
                </a:lnTo>
                <a:lnTo>
                  <a:pt x="11" y="12"/>
                </a:lnTo>
                <a:lnTo>
                  <a:pt x="16" y="14"/>
                </a:lnTo>
                <a:lnTo>
                  <a:pt x="20" y="15"/>
                </a:lnTo>
                <a:lnTo>
                  <a:pt x="23" y="17"/>
                </a:lnTo>
                <a:lnTo>
                  <a:pt x="27" y="18"/>
                </a:lnTo>
                <a:lnTo>
                  <a:pt x="30" y="21"/>
                </a:lnTo>
                <a:lnTo>
                  <a:pt x="33" y="22"/>
                </a:lnTo>
                <a:lnTo>
                  <a:pt x="39" y="27"/>
                </a:lnTo>
                <a:lnTo>
                  <a:pt x="45" y="30"/>
                </a:lnTo>
                <a:lnTo>
                  <a:pt x="48" y="33"/>
                </a:lnTo>
                <a:lnTo>
                  <a:pt x="53" y="35"/>
                </a:lnTo>
                <a:lnTo>
                  <a:pt x="57" y="37"/>
                </a:lnTo>
                <a:lnTo>
                  <a:pt x="61" y="39"/>
                </a:lnTo>
                <a:lnTo>
                  <a:pt x="62" y="39"/>
                </a:lnTo>
                <a:lnTo>
                  <a:pt x="66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2" name=""/>
          <p:cNvSpPr/>
          <p:nvPr/>
        </p:nvSpPr>
        <p:spPr>
          <a:xfrm>
            <a:off x="1292400" y="2130480"/>
            <a:ext cx="66600" cy="30240"/>
          </a:xfrm>
          <a:custGeom>
            <a:avLst/>
            <a:gdLst/>
            <a:ahLst/>
            <a:rect l="l" t="t" r="r" b="b"/>
            <a:pathLst>
              <a:path w="42" h="19">
                <a:moveTo>
                  <a:pt x="42" y="16"/>
                </a:moveTo>
                <a:lnTo>
                  <a:pt x="41" y="15"/>
                </a:lnTo>
                <a:lnTo>
                  <a:pt x="40" y="12"/>
                </a:lnTo>
                <a:lnTo>
                  <a:pt x="38" y="10"/>
                </a:lnTo>
                <a:lnTo>
                  <a:pt x="36" y="8"/>
                </a:lnTo>
                <a:lnTo>
                  <a:pt x="33" y="7"/>
                </a:lnTo>
                <a:lnTo>
                  <a:pt x="31" y="6"/>
                </a:lnTo>
                <a:lnTo>
                  <a:pt x="29" y="5"/>
                </a:lnTo>
                <a:lnTo>
                  <a:pt x="26" y="4"/>
                </a:lnTo>
                <a:lnTo>
                  <a:pt x="24" y="4"/>
                </a:lnTo>
                <a:lnTo>
                  <a:pt x="18" y="3"/>
                </a:lnTo>
                <a:lnTo>
                  <a:pt x="13" y="3"/>
                </a:lnTo>
                <a:lnTo>
                  <a:pt x="9" y="2"/>
                </a:lnTo>
                <a:lnTo>
                  <a:pt x="3" y="0"/>
                </a:lnTo>
                <a:lnTo>
                  <a:pt x="0" y="9"/>
                </a:lnTo>
                <a:lnTo>
                  <a:pt x="6" y="11"/>
                </a:lnTo>
                <a:lnTo>
                  <a:pt x="11" y="13"/>
                </a:lnTo>
                <a:lnTo>
                  <a:pt x="17" y="13"/>
                </a:lnTo>
                <a:lnTo>
                  <a:pt x="22" y="14"/>
                </a:lnTo>
                <a:lnTo>
                  <a:pt x="24" y="15"/>
                </a:lnTo>
                <a:lnTo>
                  <a:pt x="25" y="15"/>
                </a:lnTo>
                <a:lnTo>
                  <a:pt x="27" y="16"/>
                </a:lnTo>
                <a:lnTo>
                  <a:pt x="29" y="16"/>
                </a:lnTo>
                <a:lnTo>
                  <a:pt x="30" y="16"/>
                </a:lnTo>
                <a:lnTo>
                  <a:pt x="31" y="17"/>
                </a:lnTo>
                <a:lnTo>
                  <a:pt x="31" y="18"/>
                </a:lnTo>
                <a:lnTo>
                  <a:pt x="32" y="19"/>
                </a:lnTo>
                <a:lnTo>
                  <a:pt x="31" y="18"/>
                </a:lnTo>
                <a:lnTo>
                  <a:pt x="42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3" name=""/>
          <p:cNvSpPr/>
          <p:nvPr/>
        </p:nvSpPr>
        <p:spPr>
          <a:xfrm>
            <a:off x="1344600" y="2155680"/>
            <a:ext cx="20520" cy="49320"/>
          </a:xfrm>
          <a:custGeom>
            <a:avLst/>
            <a:gdLst/>
            <a:ahLst/>
            <a:rect l="l" t="t" r="r" b="b"/>
            <a:pathLst>
              <a:path w="13" h="31">
                <a:moveTo>
                  <a:pt x="12" y="24"/>
                </a:moveTo>
                <a:lnTo>
                  <a:pt x="13" y="26"/>
                </a:lnTo>
                <a:lnTo>
                  <a:pt x="12" y="23"/>
                </a:lnTo>
                <a:lnTo>
                  <a:pt x="11" y="21"/>
                </a:lnTo>
                <a:lnTo>
                  <a:pt x="11" y="17"/>
                </a:lnTo>
                <a:lnTo>
                  <a:pt x="11" y="14"/>
                </a:lnTo>
                <a:lnTo>
                  <a:pt x="10" y="9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3"/>
                </a:lnTo>
                <a:lnTo>
                  <a:pt x="1" y="4"/>
                </a:lnTo>
                <a:lnTo>
                  <a:pt x="1" y="7"/>
                </a:lnTo>
                <a:lnTo>
                  <a:pt x="1" y="10"/>
                </a:lnTo>
                <a:lnTo>
                  <a:pt x="1" y="14"/>
                </a:lnTo>
                <a:lnTo>
                  <a:pt x="2" y="18"/>
                </a:lnTo>
                <a:lnTo>
                  <a:pt x="2" y="22"/>
                </a:lnTo>
                <a:lnTo>
                  <a:pt x="2" y="26"/>
                </a:lnTo>
                <a:lnTo>
                  <a:pt x="3" y="30"/>
                </a:lnTo>
                <a:lnTo>
                  <a:pt x="4" y="31"/>
                </a:lnTo>
                <a:lnTo>
                  <a:pt x="12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4" name=""/>
          <p:cNvSpPr/>
          <p:nvPr/>
        </p:nvSpPr>
        <p:spPr>
          <a:xfrm>
            <a:off x="1349280" y="2195640"/>
            <a:ext cx="136800" cy="74520"/>
          </a:xfrm>
          <a:custGeom>
            <a:avLst/>
            <a:gdLst/>
            <a:ahLst/>
            <a:rect l="l" t="t" r="r" b="b"/>
            <a:pathLst>
              <a:path w="86" h="47">
                <a:moveTo>
                  <a:pt x="86" y="44"/>
                </a:moveTo>
                <a:lnTo>
                  <a:pt x="86" y="44"/>
                </a:lnTo>
                <a:lnTo>
                  <a:pt x="85" y="41"/>
                </a:lnTo>
                <a:lnTo>
                  <a:pt x="83" y="38"/>
                </a:lnTo>
                <a:lnTo>
                  <a:pt x="81" y="36"/>
                </a:lnTo>
                <a:lnTo>
                  <a:pt x="80" y="33"/>
                </a:lnTo>
                <a:lnTo>
                  <a:pt x="78" y="31"/>
                </a:lnTo>
                <a:lnTo>
                  <a:pt x="75" y="30"/>
                </a:lnTo>
                <a:lnTo>
                  <a:pt x="74" y="27"/>
                </a:lnTo>
                <a:lnTo>
                  <a:pt x="70" y="26"/>
                </a:lnTo>
                <a:lnTo>
                  <a:pt x="66" y="24"/>
                </a:lnTo>
                <a:lnTo>
                  <a:pt x="60" y="21"/>
                </a:lnTo>
                <a:lnTo>
                  <a:pt x="54" y="19"/>
                </a:lnTo>
                <a:lnTo>
                  <a:pt x="48" y="17"/>
                </a:lnTo>
                <a:lnTo>
                  <a:pt x="37" y="14"/>
                </a:lnTo>
                <a:lnTo>
                  <a:pt x="26" y="10"/>
                </a:lnTo>
                <a:lnTo>
                  <a:pt x="20" y="9"/>
                </a:lnTo>
                <a:lnTo>
                  <a:pt x="16" y="6"/>
                </a:lnTo>
                <a:lnTo>
                  <a:pt x="14" y="4"/>
                </a:lnTo>
                <a:lnTo>
                  <a:pt x="12" y="3"/>
                </a:lnTo>
                <a:lnTo>
                  <a:pt x="10" y="2"/>
                </a:lnTo>
                <a:lnTo>
                  <a:pt x="9" y="0"/>
                </a:lnTo>
                <a:lnTo>
                  <a:pt x="0" y="7"/>
                </a:lnTo>
                <a:lnTo>
                  <a:pt x="3" y="9"/>
                </a:lnTo>
                <a:lnTo>
                  <a:pt x="5" y="10"/>
                </a:lnTo>
                <a:lnTo>
                  <a:pt x="7" y="13"/>
                </a:lnTo>
                <a:lnTo>
                  <a:pt x="10" y="15"/>
                </a:lnTo>
                <a:lnTo>
                  <a:pt x="16" y="17"/>
                </a:lnTo>
                <a:lnTo>
                  <a:pt x="21" y="20"/>
                </a:lnTo>
                <a:lnTo>
                  <a:pt x="33" y="24"/>
                </a:lnTo>
                <a:lnTo>
                  <a:pt x="45" y="27"/>
                </a:lnTo>
                <a:lnTo>
                  <a:pt x="51" y="29"/>
                </a:lnTo>
                <a:lnTo>
                  <a:pt x="56" y="31"/>
                </a:lnTo>
                <a:lnTo>
                  <a:pt x="61" y="32"/>
                </a:lnTo>
                <a:lnTo>
                  <a:pt x="66" y="35"/>
                </a:lnTo>
                <a:lnTo>
                  <a:pt x="68" y="36"/>
                </a:lnTo>
                <a:lnTo>
                  <a:pt x="68" y="37"/>
                </a:lnTo>
                <a:lnTo>
                  <a:pt x="70" y="38"/>
                </a:lnTo>
                <a:lnTo>
                  <a:pt x="72" y="40"/>
                </a:lnTo>
                <a:lnTo>
                  <a:pt x="73" y="41"/>
                </a:lnTo>
                <a:lnTo>
                  <a:pt x="74" y="43"/>
                </a:lnTo>
                <a:lnTo>
                  <a:pt x="75" y="45"/>
                </a:lnTo>
                <a:lnTo>
                  <a:pt x="76" y="46"/>
                </a:lnTo>
                <a:lnTo>
                  <a:pt x="76" y="47"/>
                </a:lnTo>
                <a:lnTo>
                  <a:pt x="86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5" name=""/>
          <p:cNvSpPr/>
          <p:nvPr/>
        </p:nvSpPr>
        <p:spPr>
          <a:xfrm>
            <a:off x="1468440" y="2265480"/>
            <a:ext cx="47520" cy="182520"/>
          </a:xfrm>
          <a:custGeom>
            <a:avLst/>
            <a:gdLst/>
            <a:ahLst/>
            <a:rect l="l" t="t" r="r" b="b"/>
            <a:pathLst>
              <a:path w="30" h="115">
                <a:moveTo>
                  <a:pt x="30" y="111"/>
                </a:moveTo>
                <a:lnTo>
                  <a:pt x="27" y="104"/>
                </a:lnTo>
                <a:lnTo>
                  <a:pt x="24" y="97"/>
                </a:lnTo>
                <a:lnTo>
                  <a:pt x="23" y="91"/>
                </a:lnTo>
                <a:lnTo>
                  <a:pt x="22" y="84"/>
                </a:lnTo>
                <a:lnTo>
                  <a:pt x="21" y="77"/>
                </a:lnTo>
                <a:lnTo>
                  <a:pt x="21" y="70"/>
                </a:lnTo>
                <a:lnTo>
                  <a:pt x="20" y="63"/>
                </a:lnTo>
                <a:lnTo>
                  <a:pt x="20" y="56"/>
                </a:lnTo>
                <a:lnTo>
                  <a:pt x="20" y="49"/>
                </a:lnTo>
                <a:lnTo>
                  <a:pt x="20" y="43"/>
                </a:lnTo>
                <a:lnTo>
                  <a:pt x="19" y="36"/>
                </a:lnTo>
                <a:lnTo>
                  <a:pt x="18" y="29"/>
                </a:lnTo>
                <a:lnTo>
                  <a:pt x="17" y="21"/>
                </a:lnTo>
                <a:lnTo>
                  <a:pt x="16" y="14"/>
                </a:lnTo>
                <a:lnTo>
                  <a:pt x="13" y="7"/>
                </a:lnTo>
                <a:lnTo>
                  <a:pt x="9" y="0"/>
                </a:lnTo>
                <a:lnTo>
                  <a:pt x="0" y="3"/>
                </a:lnTo>
                <a:lnTo>
                  <a:pt x="2" y="10"/>
                </a:lnTo>
                <a:lnTo>
                  <a:pt x="5" y="17"/>
                </a:lnTo>
                <a:lnTo>
                  <a:pt x="7" y="24"/>
                </a:lnTo>
                <a:lnTo>
                  <a:pt x="8" y="30"/>
                </a:lnTo>
                <a:lnTo>
                  <a:pt x="8" y="37"/>
                </a:lnTo>
                <a:lnTo>
                  <a:pt x="9" y="43"/>
                </a:lnTo>
                <a:lnTo>
                  <a:pt x="9" y="50"/>
                </a:lnTo>
                <a:lnTo>
                  <a:pt x="9" y="56"/>
                </a:lnTo>
                <a:lnTo>
                  <a:pt x="9" y="63"/>
                </a:lnTo>
                <a:lnTo>
                  <a:pt x="9" y="70"/>
                </a:lnTo>
                <a:lnTo>
                  <a:pt x="10" y="77"/>
                </a:lnTo>
                <a:lnTo>
                  <a:pt x="11" y="84"/>
                </a:lnTo>
                <a:lnTo>
                  <a:pt x="12" y="92"/>
                </a:lnTo>
                <a:lnTo>
                  <a:pt x="14" y="99"/>
                </a:lnTo>
                <a:lnTo>
                  <a:pt x="16" y="107"/>
                </a:lnTo>
                <a:lnTo>
                  <a:pt x="20" y="115"/>
                </a:lnTo>
                <a:lnTo>
                  <a:pt x="30" y="1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6" name=""/>
          <p:cNvSpPr/>
          <p:nvPr/>
        </p:nvSpPr>
        <p:spPr>
          <a:xfrm>
            <a:off x="1498680" y="2444760"/>
            <a:ext cx="17280" cy="61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7" name=""/>
          <p:cNvSpPr/>
          <p:nvPr/>
        </p:nvSpPr>
        <p:spPr>
          <a:xfrm>
            <a:off x="1498680" y="2503440"/>
            <a:ext cx="50760" cy="109440"/>
          </a:xfrm>
          <a:custGeom>
            <a:avLst/>
            <a:gdLst/>
            <a:ahLst/>
            <a:rect l="l" t="t" r="r" b="b"/>
            <a:pathLst>
              <a:path w="32" h="69">
                <a:moveTo>
                  <a:pt x="25" y="69"/>
                </a:moveTo>
                <a:lnTo>
                  <a:pt x="25" y="69"/>
                </a:lnTo>
                <a:lnTo>
                  <a:pt x="26" y="66"/>
                </a:lnTo>
                <a:lnTo>
                  <a:pt x="27" y="65"/>
                </a:lnTo>
                <a:lnTo>
                  <a:pt x="29" y="62"/>
                </a:lnTo>
                <a:lnTo>
                  <a:pt x="30" y="60"/>
                </a:lnTo>
                <a:lnTo>
                  <a:pt x="31" y="58"/>
                </a:lnTo>
                <a:lnTo>
                  <a:pt x="32" y="56"/>
                </a:lnTo>
                <a:lnTo>
                  <a:pt x="32" y="53"/>
                </a:lnTo>
                <a:lnTo>
                  <a:pt x="32" y="51"/>
                </a:lnTo>
                <a:lnTo>
                  <a:pt x="31" y="46"/>
                </a:lnTo>
                <a:lnTo>
                  <a:pt x="30" y="42"/>
                </a:lnTo>
                <a:lnTo>
                  <a:pt x="29" y="38"/>
                </a:lnTo>
                <a:lnTo>
                  <a:pt x="27" y="33"/>
                </a:lnTo>
                <a:lnTo>
                  <a:pt x="23" y="25"/>
                </a:lnTo>
                <a:lnTo>
                  <a:pt x="18" y="17"/>
                </a:lnTo>
                <a:lnTo>
                  <a:pt x="16" y="12"/>
                </a:lnTo>
                <a:lnTo>
                  <a:pt x="13" y="9"/>
                </a:lnTo>
                <a:lnTo>
                  <a:pt x="11" y="4"/>
                </a:lnTo>
                <a:lnTo>
                  <a:pt x="10" y="0"/>
                </a:lnTo>
                <a:lnTo>
                  <a:pt x="0" y="3"/>
                </a:lnTo>
                <a:lnTo>
                  <a:pt x="2" y="9"/>
                </a:lnTo>
                <a:lnTo>
                  <a:pt x="4" y="13"/>
                </a:lnTo>
                <a:lnTo>
                  <a:pt x="6" y="17"/>
                </a:lnTo>
                <a:lnTo>
                  <a:pt x="9" y="21"/>
                </a:lnTo>
                <a:lnTo>
                  <a:pt x="13" y="30"/>
                </a:lnTo>
                <a:lnTo>
                  <a:pt x="18" y="37"/>
                </a:lnTo>
                <a:lnTo>
                  <a:pt x="19" y="41"/>
                </a:lnTo>
                <a:lnTo>
                  <a:pt x="19" y="44"/>
                </a:lnTo>
                <a:lnTo>
                  <a:pt x="20" y="48"/>
                </a:lnTo>
                <a:lnTo>
                  <a:pt x="21" y="51"/>
                </a:lnTo>
                <a:lnTo>
                  <a:pt x="20" y="52"/>
                </a:lnTo>
                <a:lnTo>
                  <a:pt x="20" y="54"/>
                </a:lnTo>
                <a:lnTo>
                  <a:pt x="20" y="56"/>
                </a:lnTo>
                <a:lnTo>
                  <a:pt x="20" y="57"/>
                </a:lnTo>
                <a:lnTo>
                  <a:pt x="19" y="58"/>
                </a:lnTo>
                <a:lnTo>
                  <a:pt x="19" y="59"/>
                </a:lnTo>
                <a:lnTo>
                  <a:pt x="18" y="61"/>
                </a:lnTo>
                <a:lnTo>
                  <a:pt x="17" y="62"/>
                </a:lnTo>
                <a:lnTo>
                  <a:pt x="25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8" name=""/>
          <p:cNvSpPr/>
          <p:nvPr/>
        </p:nvSpPr>
        <p:spPr>
          <a:xfrm>
            <a:off x="1484280" y="2603520"/>
            <a:ext cx="54000" cy="212760"/>
          </a:xfrm>
          <a:custGeom>
            <a:avLst/>
            <a:gdLst/>
            <a:ahLst/>
            <a:rect l="l" t="t" r="r" b="b"/>
            <a:pathLst>
              <a:path w="34" h="134">
                <a:moveTo>
                  <a:pt x="10" y="130"/>
                </a:moveTo>
                <a:lnTo>
                  <a:pt x="3" y="133"/>
                </a:lnTo>
                <a:lnTo>
                  <a:pt x="5" y="134"/>
                </a:lnTo>
                <a:lnTo>
                  <a:pt x="7" y="134"/>
                </a:lnTo>
                <a:lnTo>
                  <a:pt x="10" y="134"/>
                </a:lnTo>
                <a:lnTo>
                  <a:pt x="11" y="133"/>
                </a:lnTo>
                <a:lnTo>
                  <a:pt x="13" y="132"/>
                </a:lnTo>
                <a:lnTo>
                  <a:pt x="15" y="132"/>
                </a:lnTo>
                <a:lnTo>
                  <a:pt x="16" y="130"/>
                </a:lnTo>
                <a:lnTo>
                  <a:pt x="17" y="129"/>
                </a:lnTo>
                <a:lnTo>
                  <a:pt x="20" y="127"/>
                </a:lnTo>
                <a:lnTo>
                  <a:pt x="22" y="123"/>
                </a:lnTo>
                <a:lnTo>
                  <a:pt x="23" y="120"/>
                </a:lnTo>
                <a:lnTo>
                  <a:pt x="24" y="116"/>
                </a:lnTo>
                <a:lnTo>
                  <a:pt x="25" y="112"/>
                </a:lnTo>
                <a:lnTo>
                  <a:pt x="26" y="107"/>
                </a:lnTo>
                <a:lnTo>
                  <a:pt x="27" y="102"/>
                </a:lnTo>
                <a:lnTo>
                  <a:pt x="27" y="97"/>
                </a:lnTo>
                <a:lnTo>
                  <a:pt x="27" y="86"/>
                </a:lnTo>
                <a:lnTo>
                  <a:pt x="28" y="76"/>
                </a:lnTo>
                <a:lnTo>
                  <a:pt x="28" y="53"/>
                </a:lnTo>
                <a:lnTo>
                  <a:pt x="29" y="32"/>
                </a:lnTo>
                <a:lnTo>
                  <a:pt x="29" y="27"/>
                </a:lnTo>
                <a:lnTo>
                  <a:pt x="30" y="23"/>
                </a:lnTo>
                <a:lnTo>
                  <a:pt x="30" y="19"/>
                </a:lnTo>
                <a:lnTo>
                  <a:pt x="31" y="15"/>
                </a:lnTo>
                <a:lnTo>
                  <a:pt x="31" y="12"/>
                </a:lnTo>
                <a:lnTo>
                  <a:pt x="32" y="9"/>
                </a:lnTo>
                <a:lnTo>
                  <a:pt x="33" y="8"/>
                </a:lnTo>
                <a:lnTo>
                  <a:pt x="34" y="7"/>
                </a:lnTo>
                <a:lnTo>
                  <a:pt x="27" y="0"/>
                </a:lnTo>
                <a:lnTo>
                  <a:pt x="24" y="2"/>
                </a:lnTo>
                <a:lnTo>
                  <a:pt x="23" y="6"/>
                </a:lnTo>
                <a:lnTo>
                  <a:pt x="22" y="9"/>
                </a:lnTo>
                <a:lnTo>
                  <a:pt x="20" y="13"/>
                </a:lnTo>
                <a:lnTo>
                  <a:pt x="20" y="17"/>
                </a:lnTo>
                <a:lnTo>
                  <a:pt x="19" y="22"/>
                </a:lnTo>
                <a:lnTo>
                  <a:pt x="18" y="26"/>
                </a:lnTo>
                <a:lnTo>
                  <a:pt x="18" y="31"/>
                </a:lnTo>
                <a:lnTo>
                  <a:pt x="17" y="53"/>
                </a:lnTo>
                <a:lnTo>
                  <a:pt x="17" y="75"/>
                </a:lnTo>
                <a:lnTo>
                  <a:pt x="17" y="86"/>
                </a:lnTo>
                <a:lnTo>
                  <a:pt x="17" y="97"/>
                </a:lnTo>
                <a:lnTo>
                  <a:pt x="17" y="101"/>
                </a:lnTo>
                <a:lnTo>
                  <a:pt x="16" y="106"/>
                </a:lnTo>
                <a:lnTo>
                  <a:pt x="15" y="110"/>
                </a:lnTo>
                <a:lnTo>
                  <a:pt x="14" y="113"/>
                </a:lnTo>
                <a:lnTo>
                  <a:pt x="13" y="116"/>
                </a:lnTo>
                <a:lnTo>
                  <a:pt x="12" y="119"/>
                </a:lnTo>
                <a:lnTo>
                  <a:pt x="11" y="121"/>
                </a:lnTo>
                <a:lnTo>
                  <a:pt x="10" y="122"/>
                </a:lnTo>
                <a:lnTo>
                  <a:pt x="10" y="122"/>
                </a:lnTo>
                <a:lnTo>
                  <a:pt x="10" y="123"/>
                </a:lnTo>
                <a:lnTo>
                  <a:pt x="9" y="123"/>
                </a:lnTo>
                <a:lnTo>
                  <a:pt x="8" y="123"/>
                </a:lnTo>
                <a:lnTo>
                  <a:pt x="7" y="123"/>
                </a:lnTo>
                <a:lnTo>
                  <a:pt x="6" y="123"/>
                </a:lnTo>
                <a:lnTo>
                  <a:pt x="0" y="126"/>
                </a:lnTo>
                <a:lnTo>
                  <a:pt x="10" y="1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49" name=""/>
          <p:cNvSpPr/>
          <p:nvPr/>
        </p:nvSpPr>
        <p:spPr>
          <a:xfrm>
            <a:off x="1474920" y="2803680"/>
            <a:ext cx="21960" cy="36360"/>
          </a:xfrm>
          <a:custGeom>
            <a:avLst/>
            <a:gdLst/>
            <a:ahLst/>
            <a:rect l="l" t="t" r="r" b="b"/>
            <a:pathLst>
              <a:path w="14" h="23">
                <a:moveTo>
                  <a:pt x="10" y="23"/>
                </a:moveTo>
                <a:lnTo>
                  <a:pt x="10" y="23"/>
                </a:lnTo>
                <a:lnTo>
                  <a:pt x="10" y="17"/>
                </a:lnTo>
                <a:lnTo>
                  <a:pt x="10" y="14"/>
                </a:lnTo>
                <a:lnTo>
                  <a:pt x="11" y="12"/>
                </a:lnTo>
                <a:lnTo>
                  <a:pt x="12" y="10"/>
                </a:lnTo>
                <a:lnTo>
                  <a:pt x="12" y="8"/>
                </a:lnTo>
                <a:lnTo>
                  <a:pt x="14" y="4"/>
                </a:lnTo>
                <a:lnTo>
                  <a:pt x="5" y="0"/>
                </a:lnTo>
                <a:lnTo>
                  <a:pt x="4" y="3"/>
                </a:lnTo>
                <a:lnTo>
                  <a:pt x="2" y="6"/>
                </a:lnTo>
                <a:lnTo>
                  <a:pt x="2" y="9"/>
                </a:lnTo>
                <a:lnTo>
                  <a:pt x="1" y="12"/>
                </a:lnTo>
                <a:lnTo>
                  <a:pt x="0" y="17"/>
                </a:lnTo>
                <a:lnTo>
                  <a:pt x="0" y="23"/>
                </a:lnTo>
                <a:lnTo>
                  <a:pt x="1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0" name=""/>
          <p:cNvSpPr/>
          <p:nvPr/>
        </p:nvSpPr>
        <p:spPr>
          <a:xfrm>
            <a:off x="1474920" y="2840040"/>
            <a:ext cx="50760" cy="44280"/>
          </a:xfrm>
          <a:custGeom>
            <a:avLst/>
            <a:gdLst/>
            <a:ahLst/>
            <a:rect l="l" t="t" r="r" b="b"/>
            <a:pathLst>
              <a:path w="32" h="28">
                <a:moveTo>
                  <a:pt x="32" y="28"/>
                </a:moveTo>
                <a:lnTo>
                  <a:pt x="32" y="28"/>
                </a:lnTo>
                <a:lnTo>
                  <a:pt x="32" y="24"/>
                </a:lnTo>
                <a:lnTo>
                  <a:pt x="30" y="21"/>
                </a:lnTo>
                <a:lnTo>
                  <a:pt x="30" y="18"/>
                </a:lnTo>
                <a:lnTo>
                  <a:pt x="27" y="15"/>
                </a:lnTo>
                <a:lnTo>
                  <a:pt x="23" y="12"/>
                </a:lnTo>
                <a:lnTo>
                  <a:pt x="19" y="9"/>
                </a:lnTo>
                <a:lnTo>
                  <a:pt x="15" y="6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3" y="9"/>
                </a:lnTo>
                <a:lnTo>
                  <a:pt x="5" y="11"/>
                </a:lnTo>
                <a:lnTo>
                  <a:pt x="9" y="15"/>
                </a:lnTo>
                <a:lnTo>
                  <a:pt x="13" y="17"/>
                </a:lnTo>
                <a:lnTo>
                  <a:pt x="17" y="20"/>
                </a:lnTo>
                <a:lnTo>
                  <a:pt x="20" y="23"/>
                </a:lnTo>
                <a:lnTo>
                  <a:pt x="21" y="24"/>
                </a:lnTo>
                <a:lnTo>
                  <a:pt x="22" y="25"/>
                </a:lnTo>
                <a:lnTo>
                  <a:pt x="22" y="26"/>
                </a:lnTo>
                <a:lnTo>
                  <a:pt x="22" y="28"/>
                </a:lnTo>
                <a:lnTo>
                  <a:pt x="32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1" name=""/>
          <p:cNvSpPr/>
          <p:nvPr/>
        </p:nvSpPr>
        <p:spPr>
          <a:xfrm>
            <a:off x="1486080" y="2884320"/>
            <a:ext cx="39600" cy="109800"/>
          </a:xfrm>
          <a:custGeom>
            <a:avLst/>
            <a:gdLst/>
            <a:ahLst/>
            <a:rect l="l" t="t" r="r" b="b"/>
            <a:pathLst>
              <a:path w="25" h="69">
                <a:moveTo>
                  <a:pt x="10" y="69"/>
                </a:moveTo>
                <a:lnTo>
                  <a:pt x="10" y="69"/>
                </a:lnTo>
                <a:lnTo>
                  <a:pt x="10" y="65"/>
                </a:lnTo>
                <a:lnTo>
                  <a:pt x="10" y="62"/>
                </a:lnTo>
                <a:lnTo>
                  <a:pt x="11" y="57"/>
                </a:lnTo>
                <a:lnTo>
                  <a:pt x="12" y="53"/>
                </a:lnTo>
                <a:lnTo>
                  <a:pt x="15" y="44"/>
                </a:lnTo>
                <a:lnTo>
                  <a:pt x="17" y="34"/>
                </a:lnTo>
                <a:lnTo>
                  <a:pt x="20" y="25"/>
                </a:lnTo>
                <a:lnTo>
                  <a:pt x="23" y="15"/>
                </a:lnTo>
                <a:lnTo>
                  <a:pt x="23" y="11"/>
                </a:lnTo>
                <a:lnTo>
                  <a:pt x="24" y="7"/>
                </a:lnTo>
                <a:lnTo>
                  <a:pt x="25" y="3"/>
                </a:lnTo>
                <a:lnTo>
                  <a:pt x="25" y="0"/>
                </a:lnTo>
                <a:lnTo>
                  <a:pt x="16" y="0"/>
                </a:lnTo>
                <a:lnTo>
                  <a:pt x="15" y="2"/>
                </a:lnTo>
                <a:lnTo>
                  <a:pt x="15" y="6"/>
                </a:lnTo>
                <a:lnTo>
                  <a:pt x="14" y="9"/>
                </a:lnTo>
                <a:lnTo>
                  <a:pt x="13" y="13"/>
                </a:lnTo>
                <a:lnTo>
                  <a:pt x="10" y="22"/>
                </a:lnTo>
                <a:lnTo>
                  <a:pt x="8" y="31"/>
                </a:lnTo>
                <a:lnTo>
                  <a:pt x="5" y="42"/>
                </a:lnTo>
                <a:lnTo>
                  <a:pt x="2" y="51"/>
                </a:lnTo>
                <a:lnTo>
                  <a:pt x="2" y="56"/>
                </a:lnTo>
                <a:lnTo>
                  <a:pt x="1" y="61"/>
                </a:lnTo>
                <a:lnTo>
                  <a:pt x="0" y="64"/>
                </a:lnTo>
                <a:lnTo>
                  <a:pt x="0" y="69"/>
                </a:lnTo>
                <a:lnTo>
                  <a:pt x="10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2" name=""/>
          <p:cNvSpPr/>
          <p:nvPr/>
        </p:nvSpPr>
        <p:spPr>
          <a:xfrm>
            <a:off x="1486080" y="2994120"/>
            <a:ext cx="42840" cy="66600"/>
          </a:xfrm>
          <a:custGeom>
            <a:avLst/>
            <a:gdLst/>
            <a:ahLst/>
            <a:rect l="l" t="t" r="r" b="b"/>
            <a:pathLst>
              <a:path w="27" h="42">
                <a:moveTo>
                  <a:pt x="27" y="42"/>
                </a:moveTo>
                <a:lnTo>
                  <a:pt x="27" y="42"/>
                </a:lnTo>
                <a:lnTo>
                  <a:pt x="27" y="38"/>
                </a:lnTo>
                <a:lnTo>
                  <a:pt x="26" y="36"/>
                </a:lnTo>
                <a:lnTo>
                  <a:pt x="25" y="32"/>
                </a:lnTo>
                <a:lnTo>
                  <a:pt x="23" y="29"/>
                </a:lnTo>
                <a:lnTo>
                  <a:pt x="21" y="24"/>
                </a:lnTo>
                <a:lnTo>
                  <a:pt x="17" y="20"/>
                </a:lnTo>
                <a:lnTo>
                  <a:pt x="15" y="15"/>
                </a:lnTo>
                <a:lnTo>
                  <a:pt x="12" y="11"/>
                </a:lnTo>
                <a:lnTo>
                  <a:pt x="11" y="8"/>
                </a:lnTo>
                <a:lnTo>
                  <a:pt x="10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8"/>
                </a:lnTo>
                <a:lnTo>
                  <a:pt x="2" y="11"/>
                </a:lnTo>
                <a:lnTo>
                  <a:pt x="2" y="15"/>
                </a:lnTo>
                <a:lnTo>
                  <a:pt x="6" y="21"/>
                </a:lnTo>
                <a:lnTo>
                  <a:pt x="9" y="25"/>
                </a:lnTo>
                <a:lnTo>
                  <a:pt x="12" y="29"/>
                </a:lnTo>
                <a:lnTo>
                  <a:pt x="15" y="34"/>
                </a:lnTo>
                <a:lnTo>
                  <a:pt x="16" y="36"/>
                </a:lnTo>
                <a:lnTo>
                  <a:pt x="16" y="37"/>
                </a:lnTo>
                <a:lnTo>
                  <a:pt x="16" y="40"/>
                </a:lnTo>
                <a:lnTo>
                  <a:pt x="16" y="42"/>
                </a:lnTo>
                <a:lnTo>
                  <a:pt x="27" y="4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3" name=""/>
          <p:cNvSpPr/>
          <p:nvPr/>
        </p:nvSpPr>
        <p:spPr>
          <a:xfrm>
            <a:off x="1482840" y="3060720"/>
            <a:ext cx="46080" cy="65160"/>
          </a:xfrm>
          <a:custGeom>
            <a:avLst/>
            <a:gdLst/>
            <a:ahLst/>
            <a:rect l="l" t="t" r="r" b="b"/>
            <a:pathLst>
              <a:path w="29" h="41">
                <a:moveTo>
                  <a:pt x="11" y="41"/>
                </a:moveTo>
                <a:lnTo>
                  <a:pt x="11" y="41"/>
                </a:lnTo>
                <a:lnTo>
                  <a:pt x="11" y="38"/>
                </a:lnTo>
                <a:lnTo>
                  <a:pt x="11" y="35"/>
                </a:lnTo>
                <a:lnTo>
                  <a:pt x="11" y="34"/>
                </a:lnTo>
                <a:lnTo>
                  <a:pt x="12" y="33"/>
                </a:lnTo>
                <a:lnTo>
                  <a:pt x="15" y="29"/>
                </a:lnTo>
                <a:lnTo>
                  <a:pt x="18" y="27"/>
                </a:lnTo>
                <a:lnTo>
                  <a:pt x="20" y="25"/>
                </a:lnTo>
                <a:lnTo>
                  <a:pt x="22" y="22"/>
                </a:lnTo>
                <a:lnTo>
                  <a:pt x="24" y="20"/>
                </a:lnTo>
                <a:lnTo>
                  <a:pt x="25" y="17"/>
                </a:lnTo>
                <a:lnTo>
                  <a:pt x="27" y="14"/>
                </a:lnTo>
                <a:lnTo>
                  <a:pt x="28" y="9"/>
                </a:lnTo>
                <a:lnTo>
                  <a:pt x="29" y="5"/>
                </a:lnTo>
                <a:lnTo>
                  <a:pt x="29" y="0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8" y="10"/>
                </a:lnTo>
                <a:lnTo>
                  <a:pt x="17" y="13"/>
                </a:lnTo>
                <a:lnTo>
                  <a:pt x="15" y="15"/>
                </a:lnTo>
                <a:lnTo>
                  <a:pt x="14" y="16"/>
                </a:lnTo>
                <a:lnTo>
                  <a:pt x="12" y="17"/>
                </a:lnTo>
                <a:lnTo>
                  <a:pt x="11" y="19"/>
                </a:lnTo>
                <a:lnTo>
                  <a:pt x="7" y="22"/>
                </a:lnTo>
                <a:lnTo>
                  <a:pt x="4" y="27"/>
                </a:lnTo>
                <a:lnTo>
                  <a:pt x="2" y="29"/>
                </a:lnTo>
                <a:lnTo>
                  <a:pt x="1" y="33"/>
                </a:lnTo>
                <a:lnTo>
                  <a:pt x="0" y="36"/>
                </a:lnTo>
                <a:lnTo>
                  <a:pt x="0" y="41"/>
                </a:lnTo>
                <a:lnTo>
                  <a:pt x="11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4" name=""/>
          <p:cNvSpPr/>
          <p:nvPr/>
        </p:nvSpPr>
        <p:spPr>
          <a:xfrm>
            <a:off x="1482840" y="3122640"/>
            <a:ext cx="46080" cy="20520"/>
          </a:xfrm>
          <a:custGeom>
            <a:avLst/>
            <a:gdLst/>
            <a:ahLst/>
            <a:rect l="l" t="t" r="r" b="b"/>
            <a:pathLst>
              <a:path w="29" h="13">
                <a:moveTo>
                  <a:pt x="29" y="12"/>
                </a:moveTo>
                <a:lnTo>
                  <a:pt x="29" y="9"/>
                </a:lnTo>
                <a:lnTo>
                  <a:pt x="27" y="7"/>
                </a:lnTo>
                <a:lnTo>
                  <a:pt x="25" y="5"/>
                </a:lnTo>
                <a:lnTo>
                  <a:pt x="23" y="4"/>
                </a:lnTo>
                <a:lnTo>
                  <a:pt x="19" y="2"/>
                </a:lnTo>
                <a:lnTo>
                  <a:pt x="16" y="1"/>
                </a:lnTo>
                <a:lnTo>
                  <a:pt x="12" y="0"/>
                </a:lnTo>
                <a:lnTo>
                  <a:pt x="10" y="0"/>
                </a:lnTo>
                <a:lnTo>
                  <a:pt x="9" y="0"/>
                </a:lnTo>
                <a:lnTo>
                  <a:pt x="10" y="0"/>
                </a:lnTo>
                <a:lnTo>
                  <a:pt x="11" y="2"/>
                </a:lnTo>
                <a:lnTo>
                  <a:pt x="0" y="2"/>
                </a:lnTo>
                <a:lnTo>
                  <a:pt x="1" y="5"/>
                </a:lnTo>
                <a:lnTo>
                  <a:pt x="3" y="7"/>
                </a:lnTo>
                <a:lnTo>
                  <a:pt x="4" y="8"/>
                </a:lnTo>
                <a:lnTo>
                  <a:pt x="6" y="9"/>
                </a:lnTo>
                <a:lnTo>
                  <a:pt x="10" y="10"/>
                </a:lnTo>
                <a:lnTo>
                  <a:pt x="13" y="11"/>
                </a:lnTo>
                <a:lnTo>
                  <a:pt x="17" y="12"/>
                </a:lnTo>
                <a:lnTo>
                  <a:pt x="19" y="13"/>
                </a:lnTo>
                <a:lnTo>
                  <a:pt x="19" y="12"/>
                </a:lnTo>
                <a:lnTo>
                  <a:pt x="18" y="12"/>
                </a:lnTo>
                <a:lnTo>
                  <a:pt x="2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5" name=""/>
          <p:cNvSpPr/>
          <p:nvPr/>
        </p:nvSpPr>
        <p:spPr>
          <a:xfrm>
            <a:off x="1492200" y="3139920"/>
            <a:ext cx="36720" cy="109800"/>
          </a:xfrm>
          <a:custGeom>
            <a:avLst/>
            <a:gdLst/>
            <a:ahLst/>
            <a:rect l="l" t="t" r="r" b="b"/>
            <a:pathLst>
              <a:path w="23" h="69">
                <a:moveTo>
                  <a:pt x="11" y="69"/>
                </a:moveTo>
                <a:lnTo>
                  <a:pt x="23" y="2"/>
                </a:lnTo>
                <a:lnTo>
                  <a:pt x="12" y="0"/>
                </a:lnTo>
                <a:lnTo>
                  <a:pt x="0" y="67"/>
                </a:lnTo>
                <a:lnTo>
                  <a:pt x="11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6" name=""/>
          <p:cNvSpPr/>
          <p:nvPr/>
        </p:nvSpPr>
        <p:spPr>
          <a:xfrm>
            <a:off x="1463760" y="3243240"/>
            <a:ext cx="42840" cy="136440"/>
          </a:xfrm>
          <a:custGeom>
            <a:avLst/>
            <a:gdLst/>
            <a:ahLst/>
            <a:rect l="l" t="t" r="r" b="b"/>
            <a:pathLst>
              <a:path w="27" h="86">
                <a:moveTo>
                  <a:pt x="9" y="86"/>
                </a:moveTo>
                <a:lnTo>
                  <a:pt x="11" y="81"/>
                </a:lnTo>
                <a:lnTo>
                  <a:pt x="13" y="76"/>
                </a:lnTo>
                <a:lnTo>
                  <a:pt x="14" y="70"/>
                </a:lnTo>
                <a:lnTo>
                  <a:pt x="14" y="64"/>
                </a:lnTo>
                <a:lnTo>
                  <a:pt x="15" y="52"/>
                </a:lnTo>
                <a:lnTo>
                  <a:pt x="16" y="40"/>
                </a:lnTo>
                <a:lnTo>
                  <a:pt x="16" y="34"/>
                </a:lnTo>
                <a:lnTo>
                  <a:pt x="17" y="28"/>
                </a:lnTo>
                <a:lnTo>
                  <a:pt x="18" y="23"/>
                </a:lnTo>
                <a:lnTo>
                  <a:pt x="20" y="19"/>
                </a:lnTo>
                <a:lnTo>
                  <a:pt x="20" y="17"/>
                </a:lnTo>
                <a:lnTo>
                  <a:pt x="21" y="15"/>
                </a:lnTo>
                <a:lnTo>
                  <a:pt x="22" y="14"/>
                </a:lnTo>
                <a:lnTo>
                  <a:pt x="23" y="12"/>
                </a:lnTo>
                <a:lnTo>
                  <a:pt x="23" y="11"/>
                </a:lnTo>
                <a:lnTo>
                  <a:pt x="24" y="10"/>
                </a:lnTo>
                <a:lnTo>
                  <a:pt x="26" y="9"/>
                </a:lnTo>
                <a:lnTo>
                  <a:pt x="27" y="8"/>
                </a:lnTo>
                <a:lnTo>
                  <a:pt x="22" y="0"/>
                </a:lnTo>
                <a:lnTo>
                  <a:pt x="20" y="0"/>
                </a:lnTo>
                <a:lnTo>
                  <a:pt x="17" y="2"/>
                </a:lnTo>
                <a:lnTo>
                  <a:pt x="16" y="4"/>
                </a:lnTo>
                <a:lnTo>
                  <a:pt x="14" y="7"/>
                </a:lnTo>
                <a:lnTo>
                  <a:pt x="12" y="8"/>
                </a:lnTo>
                <a:lnTo>
                  <a:pt x="11" y="11"/>
                </a:lnTo>
                <a:lnTo>
                  <a:pt x="10" y="14"/>
                </a:lnTo>
                <a:lnTo>
                  <a:pt x="9" y="16"/>
                </a:lnTo>
                <a:lnTo>
                  <a:pt x="8" y="21"/>
                </a:lnTo>
                <a:lnTo>
                  <a:pt x="7" y="27"/>
                </a:lnTo>
                <a:lnTo>
                  <a:pt x="6" y="33"/>
                </a:lnTo>
                <a:lnTo>
                  <a:pt x="5" y="39"/>
                </a:lnTo>
                <a:lnTo>
                  <a:pt x="4" y="52"/>
                </a:lnTo>
                <a:lnTo>
                  <a:pt x="3" y="63"/>
                </a:lnTo>
                <a:lnTo>
                  <a:pt x="3" y="69"/>
                </a:lnTo>
                <a:lnTo>
                  <a:pt x="2" y="74"/>
                </a:lnTo>
                <a:lnTo>
                  <a:pt x="1" y="79"/>
                </a:lnTo>
                <a:lnTo>
                  <a:pt x="0" y="83"/>
                </a:lnTo>
                <a:lnTo>
                  <a:pt x="9" y="8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7" name=""/>
          <p:cNvSpPr/>
          <p:nvPr/>
        </p:nvSpPr>
        <p:spPr>
          <a:xfrm>
            <a:off x="1461960" y="3378240"/>
            <a:ext cx="17640" cy="586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8" name=""/>
          <p:cNvSpPr/>
          <p:nvPr/>
        </p:nvSpPr>
        <p:spPr>
          <a:xfrm>
            <a:off x="1438200" y="3432240"/>
            <a:ext cx="47880" cy="144360"/>
          </a:xfrm>
          <a:custGeom>
            <a:avLst/>
            <a:gdLst/>
            <a:ahLst/>
            <a:rect l="l" t="t" r="r" b="b"/>
            <a:pathLst>
              <a:path w="30" h="91">
                <a:moveTo>
                  <a:pt x="30" y="91"/>
                </a:moveTo>
                <a:lnTo>
                  <a:pt x="30" y="91"/>
                </a:lnTo>
                <a:lnTo>
                  <a:pt x="30" y="87"/>
                </a:lnTo>
                <a:lnTo>
                  <a:pt x="29" y="82"/>
                </a:lnTo>
                <a:lnTo>
                  <a:pt x="28" y="79"/>
                </a:lnTo>
                <a:lnTo>
                  <a:pt x="27" y="75"/>
                </a:lnTo>
                <a:lnTo>
                  <a:pt x="25" y="69"/>
                </a:lnTo>
                <a:lnTo>
                  <a:pt x="23" y="63"/>
                </a:lnTo>
                <a:lnTo>
                  <a:pt x="18" y="54"/>
                </a:lnTo>
                <a:lnTo>
                  <a:pt x="13" y="46"/>
                </a:lnTo>
                <a:lnTo>
                  <a:pt x="12" y="43"/>
                </a:lnTo>
                <a:lnTo>
                  <a:pt x="12" y="39"/>
                </a:lnTo>
                <a:lnTo>
                  <a:pt x="12" y="38"/>
                </a:lnTo>
                <a:lnTo>
                  <a:pt x="12" y="36"/>
                </a:lnTo>
                <a:lnTo>
                  <a:pt x="12" y="34"/>
                </a:lnTo>
                <a:lnTo>
                  <a:pt x="12" y="31"/>
                </a:lnTo>
                <a:lnTo>
                  <a:pt x="12" y="29"/>
                </a:lnTo>
                <a:lnTo>
                  <a:pt x="12" y="26"/>
                </a:lnTo>
                <a:lnTo>
                  <a:pt x="14" y="24"/>
                </a:lnTo>
                <a:lnTo>
                  <a:pt x="16" y="20"/>
                </a:lnTo>
                <a:lnTo>
                  <a:pt x="18" y="17"/>
                </a:lnTo>
                <a:lnTo>
                  <a:pt x="19" y="14"/>
                </a:lnTo>
                <a:lnTo>
                  <a:pt x="22" y="10"/>
                </a:lnTo>
                <a:lnTo>
                  <a:pt x="25" y="6"/>
                </a:lnTo>
                <a:lnTo>
                  <a:pt x="17" y="0"/>
                </a:lnTo>
                <a:lnTo>
                  <a:pt x="13" y="4"/>
                </a:lnTo>
                <a:lnTo>
                  <a:pt x="11" y="8"/>
                </a:lnTo>
                <a:lnTo>
                  <a:pt x="8" y="12"/>
                </a:lnTo>
                <a:lnTo>
                  <a:pt x="6" y="16"/>
                </a:lnTo>
                <a:lnTo>
                  <a:pt x="5" y="19"/>
                </a:lnTo>
                <a:lnTo>
                  <a:pt x="3" y="23"/>
                </a:lnTo>
                <a:lnTo>
                  <a:pt x="2" y="26"/>
                </a:lnTo>
                <a:lnTo>
                  <a:pt x="1" y="30"/>
                </a:lnTo>
                <a:lnTo>
                  <a:pt x="0" y="32"/>
                </a:lnTo>
                <a:lnTo>
                  <a:pt x="0" y="35"/>
                </a:lnTo>
                <a:lnTo>
                  <a:pt x="0" y="38"/>
                </a:lnTo>
                <a:lnTo>
                  <a:pt x="1" y="41"/>
                </a:lnTo>
                <a:lnTo>
                  <a:pt x="2" y="46"/>
                </a:lnTo>
                <a:lnTo>
                  <a:pt x="5" y="50"/>
                </a:lnTo>
                <a:lnTo>
                  <a:pt x="9" y="59"/>
                </a:lnTo>
                <a:lnTo>
                  <a:pt x="13" y="68"/>
                </a:lnTo>
                <a:lnTo>
                  <a:pt x="15" y="73"/>
                </a:lnTo>
                <a:lnTo>
                  <a:pt x="18" y="78"/>
                </a:lnTo>
                <a:lnTo>
                  <a:pt x="18" y="81"/>
                </a:lnTo>
                <a:lnTo>
                  <a:pt x="18" y="84"/>
                </a:lnTo>
                <a:lnTo>
                  <a:pt x="19" y="88"/>
                </a:lnTo>
                <a:lnTo>
                  <a:pt x="19" y="91"/>
                </a:lnTo>
                <a:lnTo>
                  <a:pt x="30" y="9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59" name=""/>
          <p:cNvSpPr/>
          <p:nvPr/>
        </p:nvSpPr>
        <p:spPr>
          <a:xfrm>
            <a:off x="1438200" y="3576600"/>
            <a:ext cx="4788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0" y="48"/>
                </a:moveTo>
                <a:lnTo>
                  <a:pt x="5" y="48"/>
                </a:lnTo>
                <a:lnTo>
                  <a:pt x="8" y="46"/>
                </a:lnTo>
                <a:lnTo>
                  <a:pt x="12" y="45"/>
                </a:lnTo>
                <a:lnTo>
                  <a:pt x="15" y="43"/>
                </a:lnTo>
                <a:lnTo>
                  <a:pt x="18" y="42"/>
                </a:lnTo>
                <a:lnTo>
                  <a:pt x="20" y="38"/>
                </a:lnTo>
                <a:lnTo>
                  <a:pt x="23" y="36"/>
                </a:lnTo>
                <a:lnTo>
                  <a:pt x="25" y="32"/>
                </a:lnTo>
                <a:lnTo>
                  <a:pt x="25" y="29"/>
                </a:lnTo>
                <a:lnTo>
                  <a:pt x="27" y="25"/>
                </a:lnTo>
                <a:lnTo>
                  <a:pt x="28" y="22"/>
                </a:lnTo>
                <a:lnTo>
                  <a:pt x="29" y="17"/>
                </a:lnTo>
                <a:lnTo>
                  <a:pt x="29" y="13"/>
                </a:lnTo>
                <a:lnTo>
                  <a:pt x="30" y="9"/>
                </a:lnTo>
                <a:lnTo>
                  <a:pt x="30" y="4"/>
                </a:lnTo>
                <a:lnTo>
                  <a:pt x="30" y="0"/>
                </a:lnTo>
                <a:lnTo>
                  <a:pt x="19" y="0"/>
                </a:lnTo>
                <a:lnTo>
                  <a:pt x="19" y="4"/>
                </a:lnTo>
                <a:lnTo>
                  <a:pt x="19" y="8"/>
                </a:lnTo>
                <a:lnTo>
                  <a:pt x="18" y="12"/>
                </a:lnTo>
                <a:lnTo>
                  <a:pt x="18" y="16"/>
                </a:lnTo>
                <a:lnTo>
                  <a:pt x="18" y="19"/>
                </a:lnTo>
                <a:lnTo>
                  <a:pt x="17" y="23"/>
                </a:lnTo>
                <a:lnTo>
                  <a:pt x="16" y="25"/>
                </a:lnTo>
                <a:lnTo>
                  <a:pt x="15" y="28"/>
                </a:lnTo>
                <a:lnTo>
                  <a:pt x="14" y="30"/>
                </a:lnTo>
                <a:lnTo>
                  <a:pt x="12" y="32"/>
                </a:lnTo>
                <a:lnTo>
                  <a:pt x="11" y="34"/>
                </a:lnTo>
                <a:lnTo>
                  <a:pt x="10" y="35"/>
                </a:lnTo>
                <a:lnTo>
                  <a:pt x="7" y="37"/>
                </a:lnTo>
                <a:lnTo>
                  <a:pt x="5" y="37"/>
                </a:lnTo>
                <a:lnTo>
                  <a:pt x="3" y="37"/>
                </a:lnTo>
                <a:lnTo>
                  <a:pt x="0" y="37"/>
                </a:lnTo>
                <a:lnTo>
                  <a:pt x="0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0" name=""/>
          <p:cNvSpPr/>
          <p:nvPr/>
        </p:nvSpPr>
        <p:spPr>
          <a:xfrm>
            <a:off x="1430280" y="3643200"/>
            <a:ext cx="15840" cy="65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1" name=""/>
          <p:cNvSpPr/>
          <p:nvPr/>
        </p:nvSpPr>
        <p:spPr>
          <a:xfrm>
            <a:off x="1430280" y="3703680"/>
            <a:ext cx="68400" cy="196920"/>
          </a:xfrm>
          <a:custGeom>
            <a:avLst/>
            <a:gdLst/>
            <a:ahLst/>
            <a:rect l="l" t="t" r="r" b="b"/>
            <a:pathLst>
              <a:path w="43" h="124">
                <a:moveTo>
                  <a:pt x="43" y="124"/>
                </a:moveTo>
                <a:lnTo>
                  <a:pt x="43" y="124"/>
                </a:lnTo>
                <a:lnTo>
                  <a:pt x="43" y="117"/>
                </a:lnTo>
                <a:lnTo>
                  <a:pt x="42" y="109"/>
                </a:lnTo>
                <a:lnTo>
                  <a:pt x="41" y="101"/>
                </a:lnTo>
                <a:lnTo>
                  <a:pt x="40" y="92"/>
                </a:lnTo>
                <a:lnTo>
                  <a:pt x="38" y="84"/>
                </a:lnTo>
                <a:lnTo>
                  <a:pt x="36" y="76"/>
                </a:lnTo>
                <a:lnTo>
                  <a:pt x="34" y="67"/>
                </a:lnTo>
                <a:lnTo>
                  <a:pt x="32" y="58"/>
                </a:lnTo>
                <a:lnTo>
                  <a:pt x="29" y="49"/>
                </a:lnTo>
                <a:lnTo>
                  <a:pt x="26" y="42"/>
                </a:lnTo>
                <a:lnTo>
                  <a:pt x="24" y="34"/>
                </a:lnTo>
                <a:lnTo>
                  <a:pt x="21" y="26"/>
                </a:lnTo>
                <a:lnTo>
                  <a:pt x="18" y="18"/>
                </a:lnTo>
                <a:lnTo>
                  <a:pt x="16" y="12"/>
                </a:lnTo>
                <a:lnTo>
                  <a:pt x="12" y="5"/>
                </a:lnTo>
                <a:lnTo>
                  <a:pt x="10" y="0"/>
                </a:lnTo>
                <a:lnTo>
                  <a:pt x="0" y="5"/>
                </a:lnTo>
                <a:lnTo>
                  <a:pt x="3" y="10"/>
                </a:lnTo>
                <a:lnTo>
                  <a:pt x="5" y="15"/>
                </a:lnTo>
                <a:lnTo>
                  <a:pt x="9" y="22"/>
                </a:lnTo>
                <a:lnTo>
                  <a:pt x="11" y="29"/>
                </a:lnTo>
                <a:lnTo>
                  <a:pt x="15" y="36"/>
                </a:lnTo>
                <a:lnTo>
                  <a:pt x="17" y="44"/>
                </a:lnTo>
                <a:lnTo>
                  <a:pt x="20" y="53"/>
                </a:lnTo>
                <a:lnTo>
                  <a:pt x="21" y="61"/>
                </a:lnTo>
                <a:lnTo>
                  <a:pt x="24" y="70"/>
                </a:lnTo>
                <a:lnTo>
                  <a:pt x="26" y="78"/>
                </a:lnTo>
                <a:lnTo>
                  <a:pt x="28" y="86"/>
                </a:lnTo>
                <a:lnTo>
                  <a:pt x="29" y="95"/>
                </a:lnTo>
                <a:lnTo>
                  <a:pt x="31" y="103"/>
                </a:lnTo>
                <a:lnTo>
                  <a:pt x="32" y="110"/>
                </a:lnTo>
                <a:lnTo>
                  <a:pt x="32" y="117"/>
                </a:lnTo>
                <a:lnTo>
                  <a:pt x="33" y="124"/>
                </a:lnTo>
                <a:lnTo>
                  <a:pt x="43" y="1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2" name=""/>
          <p:cNvSpPr/>
          <p:nvPr/>
        </p:nvSpPr>
        <p:spPr>
          <a:xfrm>
            <a:off x="1461960" y="3900600"/>
            <a:ext cx="36720" cy="73080"/>
          </a:xfrm>
          <a:custGeom>
            <a:avLst/>
            <a:gdLst/>
            <a:ahLst/>
            <a:rect l="l" t="t" r="r" b="b"/>
            <a:pathLst>
              <a:path w="23" h="46">
                <a:moveTo>
                  <a:pt x="11" y="46"/>
                </a:moveTo>
                <a:lnTo>
                  <a:pt x="11" y="46"/>
                </a:lnTo>
                <a:lnTo>
                  <a:pt x="11" y="43"/>
                </a:lnTo>
                <a:lnTo>
                  <a:pt x="11" y="41"/>
                </a:lnTo>
                <a:lnTo>
                  <a:pt x="11" y="38"/>
                </a:lnTo>
                <a:lnTo>
                  <a:pt x="12" y="36"/>
                </a:lnTo>
                <a:lnTo>
                  <a:pt x="13" y="31"/>
                </a:lnTo>
                <a:lnTo>
                  <a:pt x="16" y="26"/>
                </a:lnTo>
                <a:lnTo>
                  <a:pt x="19" y="21"/>
                </a:lnTo>
                <a:lnTo>
                  <a:pt x="20" y="15"/>
                </a:lnTo>
                <a:lnTo>
                  <a:pt x="21" y="11"/>
                </a:lnTo>
                <a:lnTo>
                  <a:pt x="22" y="8"/>
                </a:lnTo>
                <a:lnTo>
                  <a:pt x="23" y="4"/>
                </a:lnTo>
                <a:lnTo>
                  <a:pt x="23" y="0"/>
                </a:lnTo>
                <a:lnTo>
                  <a:pt x="13" y="0"/>
                </a:lnTo>
                <a:lnTo>
                  <a:pt x="12" y="3"/>
                </a:lnTo>
                <a:lnTo>
                  <a:pt x="12" y="6"/>
                </a:lnTo>
                <a:lnTo>
                  <a:pt x="11" y="9"/>
                </a:lnTo>
                <a:lnTo>
                  <a:pt x="11" y="12"/>
                </a:lnTo>
                <a:lnTo>
                  <a:pt x="9" y="17"/>
                </a:lnTo>
                <a:lnTo>
                  <a:pt x="7" y="22"/>
                </a:lnTo>
                <a:lnTo>
                  <a:pt x="4" y="28"/>
                </a:lnTo>
                <a:lnTo>
                  <a:pt x="3" y="33"/>
                </a:lnTo>
                <a:lnTo>
                  <a:pt x="2" y="36"/>
                </a:lnTo>
                <a:lnTo>
                  <a:pt x="1" y="39"/>
                </a:lnTo>
                <a:lnTo>
                  <a:pt x="0" y="43"/>
                </a:lnTo>
                <a:lnTo>
                  <a:pt x="0" y="46"/>
                </a:lnTo>
                <a:lnTo>
                  <a:pt x="11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3" name=""/>
          <p:cNvSpPr/>
          <p:nvPr/>
        </p:nvSpPr>
        <p:spPr>
          <a:xfrm>
            <a:off x="1461960" y="3973680"/>
            <a:ext cx="33480" cy="47520"/>
          </a:xfrm>
          <a:custGeom>
            <a:avLst/>
            <a:gdLst/>
            <a:ahLst/>
            <a:rect l="l" t="t" r="r" b="b"/>
            <a:pathLst>
              <a:path w="21" h="30">
                <a:moveTo>
                  <a:pt x="21" y="30"/>
                </a:moveTo>
                <a:lnTo>
                  <a:pt x="21" y="30"/>
                </a:lnTo>
                <a:lnTo>
                  <a:pt x="21" y="27"/>
                </a:lnTo>
                <a:lnTo>
                  <a:pt x="20" y="25"/>
                </a:lnTo>
                <a:lnTo>
                  <a:pt x="20" y="24"/>
                </a:lnTo>
                <a:lnTo>
                  <a:pt x="18" y="22"/>
                </a:lnTo>
                <a:lnTo>
                  <a:pt x="17" y="19"/>
                </a:lnTo>
                <a:lnTo>
                  <a:pt x="16" y="16"/>
                </a:lnTo>
                <a:lnTo>
                  <a:pt x="13" y="12"/>
                </a:lnTo>
                <a:lnTo>
                  <a:pt x="11" y="8"/>
                </a:lnTo>
                <a:lnTo>
                  <a:pt x="11" y="7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1" y="9"/>
                </a:lnTo>
                <a:lnTo>
                  <a:pt x="2" y="11"/>
                </a:lnTo>
                <a:lnTo>
                  <a:pt x="3" y="17"/>
                </a:lnTo>
                <a:lnTo>
                  <a:pt x="6" y="20"/>
                </a:lnTo>
                <a:lnTo>
                  <a:pt x="8" y="24"/>
                </a:lnTo>
                <a:lnTo>
                  <a:pt x="10" y="26"/>
                </a:ln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21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4" name=""/>
          <p:cNvSpPr/>
          <p:nvPr/>
        </p:nvSpPr>
        <p:spPr>
          <a:xfrm>
            <a:off x="1446120" y="4021200"/>
            <a:ext cx="49320" cy="82440"/>
          </a:xfrm>
          <a:custGeom>
            <a:avLst/>
            <a:gdLst/>
            <a:ahLst/>
            <a:rect l="l" t="t" r="r" b="b"/>
            <a:pathLst>
              <a:path w="31" h="52">
                <a:moveTo>
                  <a:pt x="10" y="52"/>
                </a:moveTo>
                <a:lnTo>
                  <a:pt x="13" y="46"/>
                </a:lnTo>
                <a:lnTo>
                  <a:pt x="16" y="40"/>
                </a:lnTo>
                <a:lnTo>
                  <a:pt x="20" y="33"/>
                </a:lnTo>
                <a:lnTo>
                  <a:pt x="23" y="26"/>
                </a:lnTo>
                <a:lnTo>
                  <a:pt x="26" y="19"/>
                </a:lnTo>
                <a:lnTo>
                  <a:pt x="28" y="13"/>
                </a:lnTo>
                <a:lnTo>
                  <a:pt x="29" y="9"/>
                </a:lnTo>
                <a:lnTo>
                  <a:pt x="30" y="6"/>
                </a:lnTo>
                <a:lnTo>
                  <a:pt x="31" y="3"/>
                </a:lnTo>
                <a:lnTo>
                  <a:pt x="31" y="0"/>
                </a:lnTo>
                <a:lnTo>
                  <a:pt x="20" y="0"/>
                </a:lnTo>
                <a:lnTo>
                  <a:pt x="20" y="2"/>
                </a:lnTo>
                <a:lnTo>
                  <a:pt x="20" y="4"/>
                </a:lnTo>
                <a:lnTo>
                  <a:pt x="20" y="6"/>
                </a:lnTo>
                <a:lnTo>
                  <a:pt x="19" y="9"/>
                </a:lnTo>
                <a:lnTo>
                  <a:pt x="16" y="15"/>
                </a:lnTo>
                <a:lnTo>
                  <a:pt x="13" y="21"/>
                </a:lnTo>
                <a:lnTo>
                  <a:pt x="10" y="28"/>
                </a:lnTo>
                <a:lnTo>
                  <a:pt x="7" y="35"/>
                </a:lnTo>
                <a:lnTo>
                  <a:pt x="4" y="41"/>
                </a:lnTo>
                <a:lnTo>
                  <a:pt x="0" y="47"/>
                </a:lnTo>
                <a:lnTo>
                  <a:pt x="10" y="5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5" name=""/>
          <p:cNvSpPr/>
          <p:nvPr/>
        </p:nvSpPr>
        <p:spPr>
          <a:xfrm>
            <a:off x="1446120" y="4098960"/>
            <a:ext cx="15840" cy="79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6" name=""/>
          <p:cNvSpPr/>
          <p:nvPr/>
        </p:nvSpPr>
        <p:spPr>
          <a:xfrm>
            <a:off x="1395360" y="4172040"/>
            <a:ext cx="66600" cy="136440"/>
          </a:xfrm>
          <a:custGeom>
            <a:avLst/>
            <a:gdLst/>
            <a:ahLst/>
            <a:rect l="l" t="t" r="r" b="b"/>
            <a:pathLst>
              <a:path w="42" h="86">
                <a:moveTo>
                  <a:pt x="11" y="86"/>
                </a:moveTo>
                <a:lnTo>
                  <a:pt x="11" y="86"/>
                </a:lnTo>
                <a:lnTo>
                  <a:pt x="11" y="81"/>
                </a:lnTo>
                <a:lnTo>
                  <a:pt x="11" y="77"/>
                </a:lnTo>
                <a:lnTo>
                  <a:pt x="12" y="72"/>
                </a:lnTo>
                <a:lnTo>
                  <a:pt x="14" y="66"/>
                </a:lnTo>
                <a:lnTo>
                  <a:pt x="16" y="61"/>
                </a:lnTo>
                <a:lnTo>
                  <a:pt x="18" y="55"/>
                </a:lnTo>
                <a:lnTo>
                  <a:pt x="19" y="50"/>
                </a:lnTo>
                <a:lnTo>
                  <a:pt x="22" y="45"/>
                </a:lnTo>
                <a:lnTo>
                  <a:pt x="26" y="33"/>
                </a:lnTo>
                <a:lnTo>
                  <a:pt x="32" y="23"/>
                </a:lnTo>
                <a:lnTo>
                  <a:pt x="37" y="14"/>
                </a:lnTo>
                <a:lnTo>
                  <a:pt x="42" y="5"/>
                </a:lnTo>
                <a:lnTo>
                  <a:pt x="32" y="0"/>
                </a:lnTo>
                <a:lnTo>
                  <a:pt x="27" y="9"/>
                </a:lnTo>
                <a:lnTo>
                  <a:pt x="23" y="18"/>
                </a:lnTo>
                <a:lnTo>
                  <a:pt x="17" y="29"/>
                </a:lnTo>
                <a:lnTo>
                  <a:pt x="12" y="40"/>
                </a:lnTo>
                <a:lnTo>
                  <a:pt x="10" y="46"/>
                </a:lnTo>
                <a:lnTo>
                  <a:pt x="7" y="52"/>
                </a:lnTo>
                <a:lnTo>
                  <a:pt x="5" y="58"/>
                </a:lnTo>
                <a:lnTo>
                  <a:pt x="4" y="64"/>
                </a:lnTo>
                <a:lnTo>
                  <a:pt x="3" y="70"/>
                </a:lnTo>
                <a:lnTo>
                  <a:pt x="1" y="75"/>
                </a:lnTo>
                <a:lnTo>
                  <a:pt x="0" y="80"/>
                </a:lnTo>
                <a:lnTo>
                  <a:pt x="0" y="86"/>
                </a:lnTo>
                <a:lnTo>
                  <a:pt x="11" y="8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7" name=""/>
          <p:cNvSpPr/>
          <p:nvPr/>
        </p:nvSpPr>
        <p:spPr>
          <a:xfrm>
            <a:off x="1344600" y="4308480"/>
            <a:ext cx="69840" cy="154080"/>
          </a:xfrm>
          <a:custGeom>
            <a:avLst/>
            <a:gdLst/>
            <a:ahLst/>
            <a:rect l="l" t="t" r="r" b="b"/>
            <a:pathLst>
              <a:path w="44" h="97">
                <a:moveTo>
                  <a:pt x="8" y="94"/>
                </a:moveTo>
                <a:lnTo>
                  <a:pt x="3" y="96"/>
                </a:lnTo>
                <a:lnTo>
                  <a:pt x="8" y="97"/>
                </a:lnTo>
                <a:lnTo>
                  <a:pt x="11" y="97"/>
                </a:lnTo>
                <a:lnTo>
                  <a:pt x="15" y="97"/>
                </a:lnTo>
                <a:lnTo>
                  <a:pt x="19" y="96"/>
                </a:lnTo>
                <a:lnTo>
                  <a:pt x="22" y="95"/>
                </a:lnTo>
                <a:lnTo>
                  <a:pt x="26" y="93"/>
                </a:lnTo>
                <a:lnTo>
                  <a:pt x="29" y="91"/>
                </a:lnTo>
                <a:lnTo>
                  <a:pt x="31" y="89"/>
                </a:lnTo>
                <a:lnTo>
                  <a:pt x="33" y="86"/>
                </a:lnTo>
                <a:lnTo>
                  <a:pt x="35" y="83"/>
                </a:lnTo>
                <a:lnTo>
                  <a:pt x="36" y="80"/>
                </a:lnTo>
                <a:lnTo>
                  <a:pt x="38" y="77"/>
                </a:lnTo>
                <a:lnTo>
                  <a:pt x="39" y="73"/>
                </a:lnTo>
                <a:lnTo>
                  <a:pt x="40" y="70"/>
                </a:lnTo>
                <a:lnTo>
                  <a:pt x="41" y="66"/>
                </a:lnTo>
                <a:lnTo>
                  <a:pt x="42" y="63"/>
                </a:lnTo>
                <a:lnTo>
                  <a:pt x="43" y="55"/>
                </a:lnTo>
                <a:lnTo>
                  <a:pt x="43" y="47"/>
                </a:lnTo>
                <a:lnTo>
                  <a:pt x="44" y="39"/>
                </a:lnTo>
                <a:lnTo>
                  <a:pt x="44" y="30"/>
                </a:lnTo>
                <a:lnTo>
                  <a:pt x="43" y="14"/>
                </a:lnTo>
                <a:lnTo>
                  <a:pt x="43" y="0"/>
                </a:lnTo>
                <a:lnTo>
                  <a:pt x="33" y="0"/>
                </a:lnTo>
                <a:lnTo>
                  <a:pt x="33" y="14"/>
                </a:lnTo>
                <a:lnTo>
                  <a:pt x="33" y="30"/>
                </a:lnTo>
                <a:lnTo>
                  <a:pt x="33" y="38"/>
                </a:lnTo>
                <a:lnTo>
                  <a:pt x="33" y="46"/>
                </a:lnTo>
                <a:lnTo>
                  <a:pt x="33" y="54"/>
                </a:lnTo>
                <a:lnTo>
                  <a:pt x="31" y="61"/>
                </a:lnTo>
                <a:lnTo>
                  <a:pt x="31" y="64"/>
                </a:lnTo>
                <a:lnTo>
                  <a:pt x="30" y="67"/>
                </a:lnTo>
                <a:lnTo>
                  <a:pt x="29" y="70"/>
                </a:lnTo>
                <a:lnTo>
                  <a:pt x="28" y="73"/>
                </a:lnTo>
                <a:lnTo>
                  <a:pt x="27" y="76"/>
                </a:lnTo>
                <a:lnTo>
                  <a:pt x="26" y="78"/>
                </a:lnTo>
                <a:lnTo>
                  <a:pt x="24" y="80"/>
                </a:lnTo>
                <a:lnTo>
                  <a:pt x="23" y="82"/>
                </a:lnTo>
                <a:lnTo>
                  <a:pt x="22" y="84"/>
                </a:lnTo>
                <a:lnTo>
                  <a:pt x="20" y="84"/>
                </a:lnTo>
                <a:lnTo>
                  <a:pt x="18" y="85"/>
                </a:lnTo>
                <a:lnTo>
                  <a:pt x="15" y="86"/>
                </a:lnTo>
                <a:lnTo>
                  <a:pt x="14" y="86"/>
                </a:lnTo>
                <a:lnTo>
                  <a:pt x="11" y="87"/>
                </a:lnTo>
                <a:lnTo>
                  <a:pt x="8" y="86"/>
                </a:lnTo>
                <a:lnTo>
                  <a:pt x="5" y="86"/>
                </a:lnTo>
                <a:lnTo>
                  <a:pt x="0" y="88"/>
                </a:lnTo>
                <a:lnTo>
                  <a:pt x="8" y="9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8" name=""/>
          <p:cNvSpPr/>
          <p:nvPr/>
        </p:nvSpPr>
        <p:spPr>
          <a:xfrm>
            <a:off x="1339920" y="4449600"/>
            <a:ext cx="42840" cy="165240"/>
          </a:xfrm>
          <a:custGeom>
            <a:avLst/>
            <a:gdLst/>
            <a:ahLst/>
            <a:rect l="l" t="t" r="r" b="b"/>
            <a:pathLst>
              <a:path w="27" h="104">
                <a:moveTo>
                  <a:pt x="25" y="99"/>
                </a:moveTo>
                <a:lnTo>
                  <a:pt x="25" y="103"/>
                </a:lnTo>
                <a:lnTo>
                  <a:pt x="26" y="98"/>
                </a:lnTo>
                <a:lnTo>
                  <a:pt x="27" y="94"/>
                </a:lnTo>
                <a:lnTo>
                  <a:pt x="27" y="90"/>
                </a:lnTo>
                <a:lnTo>
                  <a:pt x="27" y="85"/>
                </a:lnTo>
                <a:lnTo>
                  <a:pt x="26" y="78"/>
                </a:lnTo>
                <a:lnTo>
                  <a:pt x="25" y="69"/>
                </a:lnTo>
                <a:lnTo>
                  <a:pt x="23" y="61"/>
                </a:lnTo>
                <a:lnTo>
                  <a:pt x="21" y="54"/>
                </a:lnTo>
                <a:lnTo>
                  <a:pt x="20" y="47"/>
                </a:lnTo>
                <a:lnTo>
                  <a:pt x="17" y="40"/>
                </a:lnTo>
                <a:lnTo>
                  <a:pt x="14" y="28"/>
                </a:lnTo>
                <a:lnTo>
                  <a:pt x="11" y="17"/>
                </a:lnTo>
                <a:lnTo>
                  <a:pt x="10" y="13"/>
                </a:lnTo>
                <a:lnTo>
                  <a:pt x="10" y="9"/>
                </a:lnTo>
                <a:lnTo>
                  <a:pt x="10" y="8"/>
                </a:lnTo>
                <a:lnTo>
                  <a:pt x="10" y="7"/>
                </a:lnTo>
                <a:lnTo>
                  <a:pt x="11" y="6"/>
                </a:lnTo>
                <a:lnTo>
                  <a:pt x="11" y="5"/>
                </a:lnTo>
                <a:lnTo>
                  <a:pt x="2" y="0"/>
                </a:lnTo>
                <a:lnTo>
                  <a:pt x="1" y="2"/>
                </a:lnTo>
                <a:lnTo>
                  <a:pt x="1" y="4"/>
                </a:lnTo>
                <a:lnTo>
                  <a:pt x="1" y="7"/>
                </a:lnTo>
                <a:lnTo>
                  <a:pt x="0" y="9"/>
                </a:lnTo>
                <a:lnTo>
                  <a:pt x="0" y="14"/>
                </a:lnTo>
                <a:lnTo>
                  <a:pt x="1" y="19"/>
                </a:lnTo>
                <a:lnTo>
                  <a:pt x="3" y="30"/>
                </a:lnTo>
                <a:lnTo>
                  <a:pt x="7" y="43"/>
                </a:lnTo>
                <a:lnTo>
                  <a:pt x="10" y="50"/>
                </a:lnTo>
                <a:lnTo>
                  <a:pt x="11" y="57"/>
                </a:lnTo>
                <a:lnTo>
                  <a:pt x="14" y="64"/>
                </a:lnTo>
                <a:lnTo>
                  <a:pt x="15" y="71"/>
                </a:lnTo>
                <a:lnTo>
                  <a:pt x="15" y="78"/>
                </a:lnTo>
                <a:lnTo>
                  <a:pt x="16" y="85"/>
                </a:lnTo>
                <a:lnTo>
                  <a:pt x="16" y="90"/>
                </a:lnTo>
                <a:lnTo>
                  <a:pt x="16" y="93"/>
                </a:lnTo>
                <a:lnTo>
                  <a:pt x="15" y="98"/>
                </a:lnTo>
                <a:lnTo>
                  <a:pt x="15" y="101"/>
                </a:lnTo>
                <a:lnTo>
                  <a:pt x="15" y="104"/>
                </a:lnTo>
                <a:lnTo>
                  <a:pt x="25" y="9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69" name=""/>
          <p:cNvSpPr/>
          <p:nvPr/>
        </p:nvSpPr>
        <p:spPr>
          <a:xfrm>
            <a:off x="1365120" y="4608360"/>
            <a:ext cx="52560" cy="93960"/>
          </a:xfrm>
          <a:custGeom>
            <a:avLst/>
            <a:gdLst/>
            <a:ahLst/>
            <a:rect l="l" t="t" r="r" b="b"/>
            <a:pathLst>
              <a:path w="33" h="59">
                <a:moveTo>
                  <a:pt x="33" y="59"/>
                </a:moveTo>
                <a:lnTo>
                  <a:pt x="33" y="59"/>
                </a:lnTo>
                <a:lnTo>
                  <a:pt x="33" y="54"/>
                </a:lnTo>
                <a:lnTo>
                  <a:pt x="32" y="50"/>
                </a:lnTo>
                <a:lnTo>
                  <a:pt x="31" y="45"/>
                </a:lnTo>
                <a:lnTo>
                  <a:pt x="30" y="41"/>
                </a:lnTo>
                <a:lnTo>
                  <a:pt x="29" y="37"/>
                </a:lnTo>
                <a:lnTo>
                  <a:pt x="27" y="33"/>
                </a:lnTo>
                <a:lnTo>
                  <a:pt x="26" y="30"/>
                </a:lnTo>
                <a:lnTo>
                  <a:pt x="24" y="26"/>
                </a:lnTo>
                <a:lnTo>
                  <a:pt x="20" y="19"/>
                </a:lnTo>
                <a:lnTo>
                  <a:pt x="17" y="13"/>
                </a:lnTo>
                <a:lnTo>
                  <a:pt x="13" y="6"/>
                </a:lnTo>
                <a:lnTo>
                  <a:pt x="10" y="0"/>
                </a:lnTo>
                <a:lnTo>
                  <a:pt x="0" y="4"/>
                </a:lnTo>
                <a:lnTo>
                  <a:pt x="4" y="11"/>
                </a:lnTo>
                <a:lnTo>
                  <a:pt x="8" y="17"/>
                </a:lnTo>
                <a:lnTo>
                  <a:pt x="12" y="24"/>
                </a:lnTo>
                <a:lnTo>
                  <a:pt x="15" y="30"/>
                </a:lnTo>
                <a:lnTo>
                  <a:pt x="17" y="34"/>
                </a:lnTo>
                <a:lnTo>
                  <a:pt x="18" y="37"/>
                </a:lnTo>
                <a:lnTo>
                  <a:pt x="19" y="40"/>
                </a:lnTo>
                <a:lnTo>
                  <a:pt x="20" y="44"/>
                </a:lnTo>
                <a:lnTo>
                  <a:pt x="21" y="47"/>
                </a:lnTo>
                <a:lnTo>
                  <a:pt x="22" y="51"/>
                </a:lnTo>
                <a:lnTo>
                  <a:pt x="22" y="55"/>
                </a:lnTo>
                <a:lnTo>
                  <a:pt x="22" y="59"/>
                </a:lnTo>
                <a:lnTo>
                  <a:pt x="33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0" name=""/>
          <p:cNvSpPr/>
          <p:nvPr/>
        </p:nvSpPr>
        <p:spPr>
          <a:xfrm>
            <a:off x="1382760" y="4702320"/>
            <a:ext cx="34920" cy="58680"/>
          </a:xfrm>
          <a:custGeom>
            <a:avLst/>
            <a:gdLst/>
            <a:ahLst/>
            <a:rect l="l" t="t" r="r" b="b"/>
            <a:pathLst>
              <a:path w="22" h="37">
                <a:moveTo>
                  <a:pt x="9" y="37"/>
                </a:moveTo>
                <a:lnTo>
                  <a:pt x="9" y="37"/>
                </a:lnTo>
                <a:lnTo>
                  <a:pt x="13" y="31"/>
                </a:lnTo>
                <a:lnTo>
                  <a:pt x="17" y="25"/>
                </a:lnTo>
                <a:lnTo>
                  <a:pt x="19" y="20"/>
                </a:lnTo>
                <a:lnTo>
                  <a:pt x="20" y="15"/>
                </a:lnTo>
                <a:lnTo>
                  <a:pt x="21" y="12"/>
                </a:lnTo>
                <a:lnTo>
                  <a:pt x="22" y="8"/>
                </a:lnTo>
                <a:lnTo>
                  <a:pt x="22" y="5"/>
                </a:lnTo>
                <a:lnTo>
                  <a:pt x="22" y="0"/>
                </a:lnTo>
                <a:lnTo>
                  <a:pt x="11" y="0"/>
                </a:lnTo>
                <a:lnTo>
                  <a:pt x="11" y="5"/>
                </a:lnTo>
                <a:lnTo>
                  <a:pt x="11" y="7"/>
                </a:lnTo>
                <a:lnTo>
                  <a:pt x="10" y="11"/>
                </a:lnTo>
                <a:lnTo>
                  <a:pt x="10" y="13"/>
                </a:lnTo>
                <a:lnTo>
                  <a:pt x="9" y="17"/>
                </a:lnTo>
                <a:lnTo>
                  <a:pt x="8" y="19"/>
                </a:lnTo>
                <a:lnTo>
                  <a:pt x="4" y="26"/>
                </a:lnTo>
                <a:lnTo>
                  <a:pt x="0" y="33"/>
                </a:lnTo>
                <a:lnTo>
                  <a:pt x="9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1" name=""/>
          <p:cNvSpPr/>
          <p:nvPr/>
        </p:nvSpPr>
        <p:spPr>
          <a:xfrm>
            <a:off x="1368360" y="4753080"/>
            <a:ext cx="30240" cy="120600"/>
          </a:xfrm>
          <a:custGeom>
            <a:avLst/>
            <a:gdLst/>
            <a:ahLst/>
            <a:rect l="l" t="t" r="r" b="b"/>
            <a:pathLst>
              <a:path w="19" h="76">
                <a:moveTo>
                  <a:pt x="10" y="76"/>
                </a:moveTo>
                <a:lnTo>
                  <a:pt x="10" y="76"/>
                </a:lnTo>
                <a:lnTo>
                  <a:pt x="10" y="67"/>
                </a:lnTo>
                <a:lnTo>
                  <a:pt x="11" y="58"/>
                </a:lnTo>
                <a:lnTo>
                  <a:pt x="12" y="49"/>
                </a:lnTo>
                <a:lnTo>
                  <a:pt x="13" y="38"/>
                </a:lnTo>
                <a:lnTo>
                  <a:pt x="14" y="28"/>
                </a:lnTo>
                <a:lnTo>
                  <a:pt x="14" y="19"/>
                </a:lnTo>
                <a:lnTo>
                  <a:pt x="15" y="14"/>
                </a:lnTo>
                <a:lnTo>
                  <a:pt x="17" y="10"/>
                </a:lnTo>
                <a:lnTo>
                  <a:pt x="17" y="7"/>
                </a:lnTo>
                <a:lnTo>
                  <a:pt x="19" y="3"/>
                </a:lnTo>
                <a:lnTo>
                  <a:pt x="9" y="0"/>
                </a:lnTo>
                <a:lnTo>
                  <a:pt x="7" y="4"/>
                </a:lnTo>
                <a:lnTo>
                  <a:pt x="7" y="8"/>
                </a:lnTo>
                <a:lnTo>
                  <a:pt x="6" y="13"/>
                </a:lnTo>
                <a:lnTo>
                  <a:pt x="5" y="17"/>
                </a:lnTo>
                <a:lnTo>
                  <a:pt x="3" y="28"/>
                </a:lnTo>
                <a:lnTo>
                  <a:pt x="2" y="37"/>
                </a:lnTo>
                <a:lnTo>
                  <a:pt x="1" y="48"/>
                </a:lnTo>
                <a:lnTo>
                  <a:pt x="0" y="58"/>
                </a:lnTo>
                <a:lnTo>
                  <a:pt x="0" y="67"/>
                </a:lnTo>
                <a:lnTo>
                  <a:pt x="0" y="76"/>
                </a:lnTo>
                <a:lnTo>
                  <a:pt x="10" y="7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2" name=""/>
          <p:cNvSpPr/>
          <p:nvPr/>
        </p:nvSpPr>
        <p:spPr>
          <a:xfrm>
            <a:off x="1368360" y="4873680"/>
            <a:ext cx="63720" cy="109440"/>
          </a:xfrm>
          <a:custGeom>
            <a:avLst/>
            <a:gdLst/>
            <a:ahLst/>
            <a:rect l="l" t="t" r="r" b="b"/>
            <a:pathLst>
              <a:path w="40" h="69">
                <a:moveTo>
                  <a:pt x="40" y="58"/>
                </a:moveTo>
                <a:lnTo>
                  <a:pt x="40" y="58"/>
                </a:lnTo>
                <a:lnTo>
                  <a:pt x="39" y="58"/>
                </a:lnTo>
                <a:lnTo>
                  <a:pt x="37" y="58"/>
                </a:lnTo>
                <a:lnTo>
                  <a:pt x="36" y="58"/>
                </a:lnTo>
                <a:lnTo>
                  <a:pt x="35" y="57"/>
                </a:lnTo>
                <a:lnTo>
                  <a:pt x="34" y="57"/>
                </a:lnTo>
                <a:lnTo>
                  <a:pt x="32" y="56"/>
                </a:lnTo>
                <a:lnTo>
                  <a:pt x="31" y="55"/>
                </a:lnTo>
                <a:lnTo>
                  <a:pt x="29" y="53"/>
                </a:lnTo>
                <a:lnTo>
                  <a:pt x="27" y="50"/>
                </a:lnTo>
                <a:lnTo>
                  <a:pt x="24" y="47"/>
                </a:lnTo>
                <a:lnTo>
                  <a:pt x="22" y="43"/>
                </a:lnTo>
                <a:lnTo>
                  <a:pt x="20" y="38"/>
                </a:lnTo>
                <a:lnTo>
                  <a:pt x="18" y="33"/>
                </a:lnTo>
                <a:lnTo>
                  <a:pt x="16" y="28"/>
                </a:lnTo>
                <a:lnTo>
                  <a:pt x="14" y="23"/>
                </a:lnTo>
                <a:lnTo>
                  <a:pt x="13" y="18"/>
                </a:lnTo>
                <a:lnTo>
                  <a:pt x="12" y="13"/>
                </a:lnTo>
                <a:lnTo>
                  <a:pt x="11" y="8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1" y="10"/>
                </a:lnTo>
                <a:lnTo>
                  <a:pt x="2" y="15"/>
                </a:lnTo>
                <a:lnTo>
                  <a:pt x="3" y="20"/>
                </a:lnTo>
                <a:lnTo>
                  <a:pt x="5" y="26"/>
                </a:lnTo>
                <a:lnTo>
                  <a:pt x="6" y="32"/>
                </a:lnTo>
                <a:lnTo>
                  <a:pt x="8" y="37"/>
                </a:lnTo>
                <a:lnTo>
                  <a:pt x="10" y="43"/>
                </a:lnTo>
                <a:lnTo>
                  <a:pt x="13" y="47"/>
                </a:lnTo>
                <a:lnTo>
                  <a:pt x="15" y="52"/>
                </a:lnTo>
                <a:lnTo>
                  <a:pt x="19" y="57"/>
                </a:lnTo>
                <a:lnTo>
                  <a:pt x="22" y="60"/>
                </a:lnTo>
                <a:lnTo>
                  <a:pt x="24" y="63"/>
                </a:lnTo>
                <a:lnTo>
                  <a:pt x="26" y="64"/>
                </a:lnTo>
                <a:lnTo>
                  <a:pt x="28" y="65"/>
                </a:lnTo>
                <a:lnTo>
                  <a:pt x="30" y="66"/>
                </a:lnTo>
                <a:lnTo>
                  <a:pt x="33" y="67"/>
                </a:lnTo>
                <a:lnTo>
                  <a:pt x="35" y="68"/>
                </a:lnTo>
                <a:lnTo>
                  <a:pt x="37" y="69"/>
                </a:lnTo>
                <a:lnTo>
                  <a:pt x="40" y="69"/>
                </a:lnTo>
                <a:lnTo>
                  <a:pt x="40" y="5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3" name=""/>
          <p:cNvSpPr/>
          <p:nvPr/>
        </p:nvSpPr>
        <p:spPr>
          <a:xfrm>
            <a:off x="1432080" y="4927680"/>
            <a:ext cx="44280" cy="55440"/>
          </a:xfrm>
          <a:custGeom>
            <a:avLst/>
            <a:gdLst/>
            <a:ahLst/>
            <a:rect l="l" t="t" r="r" b="b"/>
            <a:pathLst>
              <a:path w="28" h="35">
                <a:moveTo>
                  <a:pt x="18" y="0"/>
                </a:moveTo>
                <a:lnTo>
                  <a:pt x="18" y="6"/>
                </a:lnTo>
                <a:lnTo>
                  <a:pt x="17" y="12"/>
                </a:lnTo>
                <a:lnTo>
                  <a:pt x="16" y="13"/>
                </a:lnTo>
                <a:lnTo>
                  <a:pt x="16" y="16"/>
                </a:lnTo>
                <a:lnTo>
                  <a:pt x="15" y="18"/>
                </a:lnTo>
                <a:lnTo>
                  <a:pt x="14" y="19"/>
                </a:lnTo>
                <a:lnTo>
                  <a:pt x="14" y="21"/>
                </a:lnTo>
                <a:lnTo>
                  <a:pt x="13" y="22"/>
                </a:lnTo>
                <a:lnTo>
                  <a:pt x="11" y="23"/>
                </a:lnTo>
                <a:lnTo>
                  <a:pt x="9" y="23"/>
                </a:lnTo>
                <a:lnTo>
                  <a:pt x="8" y="23"/>
                </a:lnTo>
                <a:lnTo>
                  <a:pt x="6" y="24"/>
                </a:lnTo>
                <a:lnTo>
                  <a:pt x="3" y="24"/>
                </a:lnTo>
                <a:lnTo>
                  <a:pt x="0" y="24"/>
                </a:lnTo>
                <a:lnTo>
                  <a:pt x="0" y="35"/>
                </a:lnTo>
                <a:lnTo>
                  <a:pt x="4" y="35"/>
                </a:lnTo>
                <a:lnTo>
                  <a:pt x="7" y="34"/>
                </a:lnTo>
                <a:lnTo>
                  <a:pt x="11" y="33"/>
                </a:lnTo>
                <a:lnTo>
                  <a:pt x="14" y="32"/>
                </a:lnTo>
                <a:lnTo>
                  <a:pt x="16" y="31"/>
                </a:lnTo>
                <a:lnTo>
                  <a:pt x="18" y="30"/>
                </a:lnTo>
                <a:lnTo>
                  <a:pt x="21" y="27"/>
                </a:lnTo>
                <a:lnTo>
                  <a:pt x="23" y="25"/>
                </a:lnTo>
                <a:lnTo>
                  <a:pt x="25" y="23"/>
                </a:lnTo>
                <a:lnTo>
                  <a:pt x="25" y="20"/>
                </a:lnTo>
                <a:lnTo>
                  <a:pt x="26" y="16"/>
                </a:lnTo>
                <a:lnTo>
                  <a:pt x="27" y="13"/>
                </a:lnTo>
                <a:lnTo>
                  <a:pt x="28" y="7"/>
                </a:lnTo>
                <a:lnTo>
                  <a:pt x="28" y="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4" name=""/>
          <p:cNvSpPr/>
          <p:nvPr/>
        </p:nvSpPr>
        <p:spPr>
          <a:xfrm>
            <a:off x="1468440" y="4919760"/>
            <a:ext cx="2052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5" name=""/>
          <p:cNvSpPr/>
          <p:nvPr/>
        </p:nvSpPr>
        <p:spPr>
          <a:xfrm>
            <a:off x="1486080" y="4923000"/>
            <a:ext cx="29880" cy="27000"/>
          </a:xfrm>
          <a:custGeom>
            <a:avLst/>
            <a:gdLst/>
            <a:ahLst/>
            <a:rect l="l" t="t" r="r" b="b"/>
            <a:pathLst>
              <a:path w="19" h="17">
                <a:moveTo>
                  <a:pt x="19" y="17"/>
                </a:moveTo>
                <a:lnTo>
                  <a:pt x="19" y="17"/>
                </a:lnTo>
                <a:lnTo>
                  <a:pt x="19" y="14"/>
                </a:lnTo>
                <a:lnTo>
                  <a:pt x="17" y="11"/>
                </a:lnTo>
                <a:lnTo>
                  <a:pt x="16" y="9"/>
                </a:lnTo>
                <a:lnTo>
                  <a:pt x="15" y="7"/>
                </a:lnTo>
                <a:lnTo>
                  <a:pt x="11" y="4"/>
                </a:lnTo>
                <a:lnTo>
                  <a:pt x="7" y="0"/>
                </a:lnTo>
                <a:lnTo>
                  <a:pt x="0" y="7"/>
                </a:lnTo>
                <a:lnTo>
                  <a:pt x="4" y="11"/>
                </a:lnTo>
                <a:lnTo>
                  <a:pt x="7" y="13"/>
                </a:lnTo>
                <a:lnTo>
                  <a:pt x="8" y="14"/>
                </a:lnTo>
                <a:lnTo>
                  <a:pt x="9" y="16"/>
                </a:lnTo>
                <a:lnTo>
                  <a:pt x="9" y="17"/>
                </a:lnTo>
                <a:lnTo>
                  <a:pt x="19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6" name=""/>
          <p:cNvSpPr/>
          <p:nvPr/>
        </p:nvSpPr>
        <p:spPr>
          <a:xfrm>
            <a:off x="1488960" y="495000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1" y="19"/>
                </a:moveTo>
                <a:lnTo>
                  <a:pt x="11" y="19"/>
                </a:lnTo>
                <a:lnTo>
                  <a:pt x="11" y="18"/>
                </a:lnTo>
                <a:lnTo>
                  <a:pt x="11" y="17"/>
                </a:lnTo>
                <a:lnTo>
                  <a:pt x="12" y="16"/>
                </a:lnTo>
                <a:lnTo>
                  <a:pt x="13" y="14"/>
                </a:lnTo>
                <a:lnTo>
                  <a:pt x="15" y="11"/>
                </a:lnTo>
                <a:lnTo>
                  <a:pt x="16" y="8"/>
                </a:lnTo>
                <a:lnTo>
                  <a:pt x="17" y="4"/>
                </a:lnTo>
                <a:lnTo>
                  <a:pt x="17" y="0"/>
                </a:lnTo>
                <a:lnTo>
                  <a:pt x="5" y="0"/>
                </a:lnTo>
                <a:lnTo>
                  <a:pt x="5" y="2"/>
                </a:lnTo>
                <a:lnTo>
                  <a:pt x="5" y="5"/>
                </a:lnTo>
                <a:lnTo>
                  <a:pt x="3" y="8"/>
                </a:lnTo>
                <a:lnTo>
                  <a:pt x="3" y="9"/>
                </a:lnTo>
                <a:lnTo>
                  <a:pt x="3" y="11"/>
                </a:lnTo>
                <a:lnTo>
                  <a:pt x="1" y="14"/>
                </a:lnTo>
                <a:lnTo>
                  <a:pt x="0" y="16"/>
                </a:lnTo>
                <a:lnTo>
                  <a:pt x="0" y="19"/>
                </a:lnTo>
                <a:lnTo>
                  <a:pt x="11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7" name=""/>
          <p:cNvSpPr/>
          <p:nvPr/>
        </p:nvSpPr>
        <p:spPr>
          <a:xfrm>
            <a:off x="1488960" y="4975200"/>
            <a:ext cx="49320" cy="41400"/>
          </a:xfrm>
          <a:custGeom>
            <a:avLst/>
            <a:gdLst/>
            <a:ahLst/>
            <a:rect l="l" t="t" r="r" b="b"/>
            <a:pathLst>
              <a:path w="31" h="26">
                <a:moveTo>
                  <a:pt x="27" y="26"/>
                </a:moveTo>
                <a:lnTo>
                  <a:pt x="31" y="17"/>
                </a:lnTo>
                <a:lnTo>
                  <a:pt x="27" y="14"/>
                </a:lnTo>
                <a:lnTo>
                  <a:pt x="20" y="9"/>
                </a:lnTo>
                <a:lnTo>
                  <a:pt x="16" y="5"/>
                </a:lnTo>
                <a:lnTo>
                  <a:pt x="13" y="2"/>
                </a:lnTo>
                <a:lnTo>
                  <a:pt x="10" y="0"/>
                </a:lnTo>
                <a:lnTo>
                  <a:pt x="10" y="2"/>
                </a:lnTo>
                <a:lnTo>
                  <a:pt x="0" y="2"/>
                </a:lnTo>
                <a:lnTo>
                  <a:pt x="3" y="7"/>
                </a:lnTo>
                <a:lnTo>
                  <a:pt x="5" y="10"/>
                </a:lnTo>
                <a:lnTo>
                  <a:pt x="9" y="12"/>
                </a:lnTo>
                <a:lnTo>
                  <a:pt x="13" y="16"/>
                </a:lnTo>
                <a:lnTo>
                  <a:pt x="20" y="23"/>
                </a:lnTo>
                <a:lnTo>
                  <a:pt x="24" y="25"/>
                </a:lnTo>
                <a:lnTo>
                  <a:pt x="27" y="16"/>
                </a:lnTo>
                <a:lnTo>
                  <a:pt x="27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8" name=""/>
          <p:cNvSpPr/>
          <p:nvPr/>
        </p:nvSpPr>
        <p:spPr>
          <a:xfrm>
            <a:off x="1508040" y="500076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9" y="5"/>
                </a:moveTo>
                <a:lnTo>
                  <a:pt x="5" y="10"/>
                </a:lnTo>
                <a:lnTo>
                  <a:pt x="7" y="10"/>
                </a:lnTo>
                <a:lnTo>
                  <a:pt x="9" y="10"/>
                </a:lnTo>
                <a:lnTo>
                  <a:pt x="12" y="10"/>
                </a:lnTo>
                <a:lnTo>
                  <a:pt x="14" y="10"/>
                </a:lnTo>
                <a:lnTo>
                  <a:pt x="14" y="0"/>
                </a:lnTo>
                <a:lnTo>
                  <a:pt x="12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0" y="5"/>
                </a:lnTo>
                <a:lnTo>
                  <a:pt x="9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79" name=""/>
          <p:cNvSpPr/>
          <p:nvPr/>
        </p:nvSpPr>
        <p:spPr>
          <a:xfrm>
            <a:off x="1508040" y="5008680"/>
            <a:ext cx="15840" cy="95040"/>
          </a:xfrm>
          <a:custGeom>
            <a:avLst/>
            <a:gdLst/>
            <a:ahLst/>
            <a:rect l="l" t="t" r="r" b="b"/>
            <a:pathLst>
              <a:path w="10" h="60">
                <a:moveTo>
                  <a:pt x="10" y="60"/>
                </a:moveTo>
                <a:lnTo>
                  <a:pt x="10" y="60"/>
                </a:lnTo>
                <a:lnTo>
                  <a:pt x="10" y="52"/>
                </a:lnTo>
                <a:lnTo>
                  <a:pt x="10" y="44"/>
                </a:lnTo>
                <a:lnTo>
                  <a:pt x="10" y="37"/>
                </a:lnTo>
                <a:lnTo>
                  <a:pt x="10" y="30"/>
                </a:lnTo>
                <a:lnTo>
                  <a:pt x="10" y="23"/>
                </a:lnTo>
                <a:lnTo>
                  <a:pt x="10" y="16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lnTo>
                  <a:pt x="0" y="9"/>
                </a:lnTo>
                <a:lnTo>
                  <a:pt x="0" y="16"/>
                </a:lnTo>
                <a:lnTo>
                  <a:pt x="0" y="23"/>
                </a:lnTo>
                <a:lnTo>
                  <a:pt x="0" y="30"/>
                </a:lnTo>
                <a:lnTo>
                  <a:pt x="0" y="37"/>
                </a:lnTo>
                <a:lnTo>
                  <a:pt x="0" y="44"/>
                </a:lnTo>
                <a:lnTo>
                  <a:pt x="0" y="52"/>
                </a:lnTo>
                <a:lnTo>
                  <a:pt x="0" y="60"/>
                </a:lnTo>
                <a:lnTo>
                  <a:pt x="10" y="6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80" name=""/>
          <p:cNvSpPr/>
          <p:nvPr/>
        </p:nvSpPr>
        <p:spPr>
          <a:xfrm>
            <a:off x="1488960" y="5103720"/>
            <a:ext cx="34920" cy="46080"/>
          </a:xfrm>
          <a:custGeom>
            <a:avLst/>
            <a:gdLst/>
            <a:ahLst/>
            <a:rect l="l" t="t" r="r" b="b"/>
            <a:pathLst>
              <a:path w="22" h="29">
                <a:moveTo>
                  <a:pt x="10" y="29"/>
                </a:moveTo>
                <a:lnTo>
                  <a:pt x="10" y="29"/>
                </a:lnTo>
                <a:lnTo>
                  <a:pt x="11" y="27"/>
                </a:lnTo>
                <a:lnTo>
                  <a:pt x="11" y="25"/>
                </a:lnTo>
                <a:lnTo>
                  <a:pt x="12" y="24"/>
                </a:lnTo>
                <a:lnTo>
                  <a:pt x="12" y="22"/>
                </a:lnTo>
                <a:lnTo>
                  <a:pt x="14" y="19"/>
                </a:lnTo>
                <a:lnTo>
                  <a:pt x="16" y="15"/>
                </a:lnTo>
                <a:lnTo>
                  <a:pt x="18" y="12"/>
                </a:lnTo>
                <a:lnTo>
                  <a:pt x="19" y="9"/>
                </a:lnTo>
                <a:lnTo>
                  <a:pt x="21" y="6"/>
                </a:lnTo>
                <a:lnTo>
                  <a:pt x="21" y="5"/>
                </a:lnTo>
                <a:lnTo>
                  <a:pt x="22" y="3"/>
                </a:lnTo>
                <a:lnTo>
                  <a:pt x="22" y="0"/>
                </a:lnTo>
                <a:lnTo>
                  <a:pt x="10" y="0"/>
                </a:lnTo>
                <a:lnTo>
                  <a:pt x="10" y="1"/>
                </a:lnTo>
                <a:lnTo>
                  <a:pt x="10" y="2"/>
                </a:lnTo>
                <a:lnTo>
                  <a:pt x="10" y="4"/>
                </a:lnTo>
                <a:lnTo>
                  <a:pt x="10" y="5"/>
                </a:lnTo>
                <a:lnTo>
                  <a:pt x="8" y="7"/>
                </a:lnTo>
                <a:lnTo>
                  <a:pt x="6" y="11"/>
                </a:lnTo>
                <a:lnTo>
                  <a:pt x="3" y="14"/>
                </a:lnTo>
                <a:lnTo>
                  <a:pt x="2" y="19"/>
                </a:lnTo>
                <a:lnTo>
                  <a:pt x="1" y="21"/>
                </a:lnTo>
                <a:lnTo>
                  <a:pt x="1" y="24"/>
                </a:lnTo>
                <a:lnTo>
                  <a:pt x="0" y="26"/>
                </a:lnTo>
                <a:lnTo>
                  <a:pt x="0" y="29"/>
                </a:lnTo>
                <a:lnTo>
                  <a:pt x="10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81" name=""/>
          <p:cNvSpPr/>
          <p:nvPr/>
        </p:nvSpPr>
        <p:spPr>
          <a:xfrm>
            <a:off x="1488960" y="5149800"/>
            <a:ext cx="19080" cy="31680"/>
          </a:xfrm>
          <a:custGeom>
            <a:avLst/>
            <a:gdLst/>
            <a:ahLst/>
            <a:rect l="l" t="t" r="r" b="b"/>
            <a:pathLst>
              <a:path w="12" h="20">
                <a:moveTo>
                  <a:pt x="12" y="20"/>
                </a:moveTo>
                <a:lnTo>
                  <a:pt x="12" y="20"/>
                </a:lnTo>
                <a:lnTo>
                  <a:pt x="12" y="17"/>
                </a:lnTo>
                <a:lnTo>
                  <a:pt x="12" y="11"/>
                </a:lnTo>
                <a:lnTo>
                  <a:pt x="12" y="6"/>
                </a:lnTo>
                <a:lnTo>
                  <a:pt x="12" y="0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0" y="17"/>
                </a:lnTo>
                <a:lnTo>
                  <a:pt x="0" y="20"/>
                </a:lnTo>
                <a:lnTo>
                  <a:pt x="1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82" name=""/>
          <p:cNvSpPr/>
          <p:nvPr/>
        </p:nvSpPr>
        <p:spPr>
          <a:xfrm>
            <a:off x="1479600" y="5181480"/>
            <a:ext cx="28440" cy="36720"/>
          </a:xfrm>
          <a:custGeom>
            <a:avLst/>
            <a:gdLst/>
            <a:ahLst/>
            <a:rect l="l" t="t" r="r" b="b"/>
            <a:pathLst>
              <a:path w="18" h="23">
                <a:moveTo>
                  <a:pt x="11" y="23"/>
                </a:moveTo>
                <a:lnTo>
                  <a:pt x="11" y="23"/>
                </a:lnTo>
                <a:lnTo>
                  <a:pt x="11" y="21"/>
                </a:lnTo>
                <a:lnTo>
                  <a:pt x="12" y="18"/>
                </a:lnTo>
                <a:lnTo>
                  <a:pt x="13" y="16"/>
                </a:lnTo>
                <a:lnTo>
                  <a:pt x="13" y="14"/>
                </a:lnTo>
                <a:lnTo>
                  <a:pt x="15" y="11"/>
                </a:lnTo>
                <a:lnTo>
                  <a:pt x="16" y="8"/>
                </a:lnTo>
                <a:lnTo>
                  <a:pt x="18" y="4"/>
                </a:lnTo>
                <a:lnTo>
                  <a:pt x="18" y="0"/>
                </a:lnTo>
                <a:lnTo>
                  <a:pt x="7" y="0"/>
                </a:lnTo>
                <a:lnTo>
                  <a:pt x="6" y="3"/>
                </a:lnTo>
                <a:lnTo>
                  <a:pt x="6" y="4"/>
                </a:lnTo>
                <a:lnTo>
                  <a:pt x="6" y="7"/>
                </a:lnTo>
                <a:lnTo>
                  <a:pt x="5" y="10"/>
                </a:lnTo>
                <a:lnTo>
                  <a:pt x="3" y="12"/>
                </a:lnTo>
                <a:lnTo>
                  <a:pt x="1" y="15"/>
                </a:lnTo>
                <a:lnTo>
                  <a:pt x="0" y="18"/>
                </a:lnTo>
                <a:lnTo>
                  <a:pt x="0" y="23"/>
                </a:lnTo>
                <a:lnTo>
                  <a:pt x="11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83" name=""/>
          <p:cNvSpPr/>
          <p:nvPr/>
        </p:nvSpPr>
        <p:spPr>
          <a:xfrm>
            <a:off x="1479600" y="5218200"/>
            <a:ext cx="92160" cy="58680"/>
          </a:xfrm>
          <a:custGeom>
            <a:avLst/>
            <a:gdLst/>
            <a:ahLst/>
            <a:rect l="l" t="t" r="r" b="b"/>
            <a:pathLst>
              <a:path w="58" h="37">
                <a:moveTo>
                  <a:pt x="58" y="37"/>
                </a:moveTo>
                <a:lnTo>
                  <a:pt x="58" y="37"/>
                </a:lnTo>
                <a:lnTo>
                  <a:pt x="58" y="34"/>
                </a:lnTo>
                <a:lnTo>
                  <a:pt x="57" y="32"/>
                </a:lnTo>
                <a:lnTo>
                  <a:pt x="56" y="29"/>
                </a:lnTo>
                <a:lnTo>
                  <a:pt x="55" y="27"/>
                </a:lnTo>
                <a:lnTo>
                  <a:pt x="54" y="26"/>
                </a:lnTo>
                <a:lnTo>
                  <a:pt x="52" y="24"/>
                </a:lnTo>
                <a:lnTo>
                  <a:pt x="50" y="23"/>
                </a:lnTo>
                <a:lnTo>
                  <a:pt x="48" y="22"/>
                </a:lnTo>
                <a:lnTo>
                  <a:pt x="44" y="20"/>
                </a:lnTo>
                <a:lnTo>
                  <a:pt x="40" y="19"/>
                </a:lnTo>
                <a:lnTo>
                  <a:pt x="34" y="18"/>
                </a:lnTo>
                <a:lnTo>
                  <a:pt x="30" y="16"/>
                </a:lnTo>
                <a:lnTo>
                  <a:pt x="26" y="15"/>
                </a:lnTo>
                <a:lnTo>
                  <a:pt x="22" y="14"/>
                </a:lnTo>
                <a:lnTo>
                  <a:pt x="19" y="13"/>
                </a:lnTo>
                <a:lnTo>
                  <a:pt x="16" y="11"/>
                </a:lnTo>
                <a:lnTo>
                  <a:pt x="15" y="10"/>
                </a:lnTo>
                <a:lnTo>
                  <a:pt x="13" y="9"/>
                </a:lnTo>
                <a:lnTo>
                  <a:pt x="13" y="8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3" y="12"/>
                </a:lnTo>
                <a:lnTo>
                  <a:pt x="4" y="13"/>
                </a:lnTo>
                <a:lnTo>
                  <a:pt x="6" y="16"/>
                </a:lnTo>
                <a:lnTo>
                  <a:pt x="8" y="18"/>
                </a:lnTo>
                <a:lnTo>
                  <a:pt x="10" y="20"/>
                </a:lnTo>
                <a:lnTo>
                  <a:pt x="14" y="21"/>
                </a:lnTo>
                <a:lnTo>
                  <a:pt x="19" y="24"/>
                </a:lnTo>
                <a:lnTo>
                  <a:pt x="23" y="25"/>
                </a:lnTo>
                <a:lnTo>
                  <a:pt x="27" y="26"/>
                </a:lnTo>
                <a:lnTo>
                  <a:pt x="33" y="27"/>
                </a:lnTo>
                <a:lnTo>
                  <a:pt x="36" y="28"/>
                </a:lnTo>
                <a:lnTo>
                  <a:pt x="40" y="29"/>
                </a:lnTo>
                <a:lnTo>
                  <a:pt x="43" y="31"/>
                </a:lnTo>
                <a:lnTo>
                  <a:pt x="44" y="31"/>
                </a:lnTo>
                <a:lnTo>
                  <a:pt x="45" y="32"/>
                </a:lnTo>
                <a:lnTo>
                  <a:pt x="46" y="33"/>
                </a:lnTo>
                <a:lnTo>
                  <a:pt x="47" y="33"/>
                </a:lnTo>
                <a:lnTo>
                  <a:pt x="47" y="34"/>
                </a:lnTo>
                <a:lnTo>
                  <a:pt x="48" y="34"/>
                </a:lnTo>
                <a:lnTo>
                  <a:pt x="48" y="36"/>
                </a:lnTo>
                <a:lnTo>
                  <a:pt x="48" y="37"/>
                </a:lnTo>
                <a:lnTo>
                  <a:pt x="58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84" name=""/>
          <p:cNvSpPr/>
          <p:nvPr/>
        </p:nvSpPr>
        <p:spPr>
          <a:xfrm>
            <a:off x="1490760" y="5276880"/>
            <a:ext cx="81000" cy="66600"/>
          </a:xfrm>
          <a:custGeom>
            <a:avLst/>
            <a:gdLst/>
            <a:ahLst/>
            <a:rect l="l" t="t" r="r" b="b"/>
            <a:pathLst>
              <a:path w="51" h="42">
                <a:moveTo>
                  <a:pt x="9" y="42"/>
                </a:moveTo>
                <a:lnTo>
                  <a:pt x="10" y="41"/>
                </a:lnTo>
                <a:lnTo>
                  <a:pt x="12" y="39"/>
                </a:lnTo>
                <a:lnTo>
                  <a:pt x="14" y="38"/>
                </a:lnTo>
                <a:lnTo>
                  <a:pt x="17" y="36"/>
                </a:lnTo>
                <a:lnTo>
                  <a:pt x="23" y="32"/>
                </a:lnTo>
                <a:lnTo>
                  <a:pt x="31" y="28"/>
                </a:lnTo>
                <a:lnTo>
                  <a:pt x="34" y="25"/>
                </a:lnTo>
                <a:lnTo>
                  <a:pt x="38" y="23"/>
                </a:lnTo>
                <a:lnTo>
                  <a:pt x="41" y="19"/>
                </a:lnTo>
                <a:lnTo>
                  <a:pt x="45" y="17"/>
                </a:lnTo>
                <a:lnTo>
                  <a:pt x="47" y="13"/>
                </a:lnTo>
                <a:lnTo>
                  <a:pt x="49" y="10"/>
                </a:lnTo>
                <a:lnTo>
                  <a:pt x="50" y="7"/>
                </a:lnTo>
                <a:lnTo>
                  <a:pt x="50" y="4"/>
                </a:lnTo>
                <a:lnTo>
                  <a:pt x="51" y="3"/>
                </a:lnTo>
                <a:lnTo>
                  <a:pt x="51" y="0"/>
                </a:lnTo>
                <a:lnTo>
                  <a:pt x="41" y="0"/>
                </a:lnTo>
                <a:lnTo>
                  <a:pt x="41" y="1"/>
                </a:lnTo>
                <a:lnTo>
                  <a:pt x="40" y="3"/>
                </a:lnTo>
                <a:lnTo>
                  <a:pt x="40" y="4"/>
                </a:lnTo>
                <a:lnTo>
                  <a:pt x="40" y="5"/>
                </a:lnTo>
                <a:lnTo>
                  <a:pt x="38" y="8"/>
                </a:lnTo>
                <a:lnTo>
                  <a:pt x="36" y="10"/>
                </a:lnTo>
                <a:lnTo>
                  <a:pt x="34" y="12"/>
                </a:lnTo>
                <a:lnTo>
                  <a:pt x="32" y="15"/>
                </a:lnTo>
                <a:lnTo>
                  <a:pt x="28" y="17"/>
                </a:lnTo>
                <a:lnTo>
                  <a:pt x="25" y="19"/>
                </a:lnTo>
                <a:lnTo>
                  <a:pt x="18" y="24"/>
                </a:lnTo>
                <a:lnTo>
                  <a:pt x="11" y="27"/>
                </a:lnTo>
                <a:lnTo>
                  <a:pt x="8" y="30"/>
                </a:lnTo>
                <a:lnTo>
                  <a:pt x="6" y="31"/>
                </a:lnTo>
                <a:lnTo>
                  <a:pt x="3" y="34"/>
                </a:lnTo>
                <a:lnTo>
                  <a:pt x="0" y="37"/>
                </a:lnTo>
                <a:lnTo>
                  <a:pt x="9" y="4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85" name=""/>
          <p:cNvSpPr/>
          <p:nvPr/>
        </p:nvSpPr>
        <p:spPr>
          <a:xfrm>
            <a:off x="1488960" y="5338800"/>
            <a:ext cx="19080" cy="237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86" name=""/>
          <p:cNvSpPr/>
          <p:nvPr/>
        </p:nvSpPr>
        <p:spPr>
          <a:xfrm>
            <a:off x="1492200" y="5356080"/>
            <a:ext cx="20520" cy="41400"/>
          </a:xfrm>
          <a:custGeom>
            <a:avLst/>
            <a:gdLst/>
            <a:ahLst/>
            <a:rect l="l" t="t" r="r" b="b"/>
            <a:pathLst>
              <a:path w="13" h="26">
                <a:moveTo>
                  <a:pt x="11" y="26"/>
                </a:moveTo>
                <a:lnTo>
                  <a:pt x="11" y="26"/>
                </a:lnTo>
                <a:lnTo>
                  <a:pt x="11" y="21"/>
                </a:lnTo>
                <a:lnTo>
                  <a:pt x="12" y="14"/>
                </a:lnTo>
                <a:lnTo>
                  <a:pt x="13" y="10"/>
                </a:lnTo>
                <a:lnTo>
                  <a:pt x="12" y="7"/>
                </a:lnTo>
                <a:lnTo>
                  <a:pt x="11" y="4"/>
                </a:lnTo>
                <a:lnTo>
                  <a:pt x="9" y="2"/>
                </a:lnTo>
                <a:lnTo>
                  <a:pt x="8" y="1"/>
                </a:lnTo>
                <a:lnTo>
                  <a:pt x="6" y="0"/>
                </a:lnTo>
                <a:lnTo>
                  <a:pt x="1" y="9"/>
                </a:lnTo>
                <a:lnTo>
                  <a:pt x="1" y="9"/>
                </a:lnTo>
                <a:lnTo>
                  <a:pt x="1" y="11"/>
                </a:lnTo>
                <a:lnTo>
                  <a:pt x="1" y="13"/>
                </a:lnTo>
                <a:lnTo>
                  <a:pt x="1" y="19"/>
                </a:lnTo>
                <a:lnTo>
                  <a:pt x="0" y="26"/>
                </a:lnTo>
                <a:lnTo>
                  <a:pt x="11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87" name=""/>
          <p:cNvGrpSpPr/>
          <p:nvPr/>
        </p:nvGrpSpPr>
        <p:grpSpPr>
          <a:xfrm>
            <a:off x="1320840" y="2563920"/>
            <a:ext cx="3535200" cy="3736800"/>
            <a:chOff x="1320840" y="2563920"/>
            <a:chExt cx="3535200" cy="3736800"/>
          </a:xfrm>
        </p:grpSpPr>
        <p:sp>
          <p:nvSpPr>
            <p:cNvPr id="2788" name=""/>
            <p:cNvSpPr/>
            <p:nvPr/>
          </p:nvSpPr>
          <p:spPr>
            <a:xfrm>
              <a:off x="1492200" y="5397480"/>
              <a:ext cx="30240" cy="23760"/>
            </a:xfrm>
            <a:custGeom>
              <a:avLst/>
              <a:gdLst/>
              <a:ahLst/>
              <a:rect l="l" t="t" r="r" b="b"/>
              <a:pathLst>
                <a:path w="19" h="15">
                  <a:moveTo>
                    <a:pt x="19" y="15"/>
                  </a:moveTo>
                  <a:lnTo>
                    <a:pt x="19" y="15"/>
                  </a:lnTo>
                  <a:lnTo>
                    <a:pt x="19" y="13"/>
                  </a:lnTo>
                  <a:lnTo>
                    <a:pt x="18" y="11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89" name=""/>
            <p:cNvSpPr/>
            <p:nvPr/>
          </p:nvSpPr>
          <p:spPr>
            <a:xfrm>
              <a:off x="1490760" y="5421240"/>
              <a:ext cx="31680" cy="95400"/>
            </a:xfrm>
            <a:custGeom>
              <a:avLst/>
              <a:gdLst/>
              <a:ahLst/>
              <a:rect l="l" t="t" r="r" b="b"/>
              <a:pathLst>
                <a:path w="20" h="60">
                  <a:moveTo>
                    <a:pt x="9" y="60"/>
                  </a:moveTo>
                  <a:lnTo>
                    <a:pt x="11" y="54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6" y="29"/>
                  </a:lnTo>
                  <a:lnTo>
                    <a:pt x="17" y="19"/>
                  </a:lnTo>
                  <a:lnTo>
                    <a:pt x="19" y="11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9"/>
                  </a:lnTo>
                  <a:lnTo>
                    <a:pt x="8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2" y="45"/>
                  </a:lnTo>
                  <a:lnTo>
                    <a:pt x="1" y="52"/>
                  </a:lnTo>
                  <a:lnTo>
                    <a:pt x="0" y="56"/>
                  </a:lnTo>
                  <a:lnTo>
                    <a:pt x="9" y="6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0" name=""/>
            <p:cNvSpPr/>
            <p:nvPr/>
          </p:nvSpPr>
          <p:spPr>
            <a:xfrm>
              <a:off x="1476360" y="5505480"/>
              <a:ext cx="2232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1" name=""/>
            <p:cNvSpPr/>
            <p:nvPr/>
          </p:nvSpPr>
          <p:spPr>
            <a:xfrm>
              <a:off x="1468440" y="5468760"/>
              <a:ext cx="17640" cy="43200"/>
            </a:xfrm>
            <a:custGeom>
              <a:avLst/>
              <a:gdLst/>
              <a:ahLst/>
              <a:rect l="l" t="t" r="r" b="b"/>
              <a:pathLst>
                <a:path w="11" h="27">
                  <a:moveTo>
                    <a:pt x="0" y="2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1" y="10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9" y="27"/>
                  </a:lnTo>
                  <a:lnTo>
                    <a:pt x="10" y="17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0" y="3"/>
                  </a:lnTo>
                  <a:lnTo>
                    <a:pt x="9" y="0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600" bIns="-3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2" name=""/>
            <p:cNvSpPr/>
            <p:nvPr/>
          </p:nvSpPr>
          <p:spPr>
            <a:xfrm>
              <a:off x="1447920" y="5427720"/>
              <a:ext cx="38160" cy="46080"/>
            </a:xfrm>
            <a:custGeom>
              <a:avLst/>
              <a:gdLst/>
              <a:ahLst/>
              <a:rect l="l" t="t" r="r" b="b"/>
              <a:pathLst>
                <a:path w="24" h="29">
                  <a:moveTo>
                    <a:pt x="2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2" y="15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7" y="22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3" y="28"/>
                  </a:lnTo>
                  <a:lnTo>
                    <a:pt x="13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3" y="23"/>
                  </a:lnTo>
                  <a:lnTo>
                    <a:pt x="21" y="22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3" name=""/>
            <p:cNvSpPr/>
            <p:nvPr/>
          </p:nvSpPr>
          <p:spPr>
            <a:xfrm>
              <a:off x="1441440" y="5421240"/>
              <a:ext cx="1440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4" name=""/>
            <p:cNvSpPr/>
            <p:nvPr/>
          </p:nvSpPr>
          <p:spPr>
            <a:xfrm>
              <a:off x="1409760" y="5421240"/>
              <a:ext cx="34920" cy="33480"/>
            </a:xfrm>
            <a:custGeom>
              <a:avLst/>
              <a:gdLst/>
              <a:ahLst/>
              <a:rect l="l" t="t" r="r" b="b"/>
              <a:pathLst>
                <a:path w="22" h="21">
                  <a:moveTo>
                    <a:pt x="0" y="21"/>
                  </a:moveTo>
                  <a:lnTo>
                    <a:pt x="0" y="21"/>
                  </a:lnTo>
                  <a:lnTo>
                    <a:pt x="4" y="21"/>
                  </a:lnTo>
                  <a:lnTo>
                    <a:pt x="8" y="19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7" y="13"/>
                  </a:lnTo>
                  <a:lnTo>
                    <a:pt x="22" y="1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5" name=""/>
            <p:cNvSpPr/>
            <p:nvPr/>
          </p:nvSpPr>
          <p:spPr>
            <a:xfrm>
              <a:off x="1359000" y="5433840"/>
              <a:ext cx="50760" cy="20880"/>
            </a:xfrm>
            <a:custGeom>
              <a:avLst/>
              <a:gdLst/>
              <a:ahLst/>
              <a:rect l="l" t="t" r="r" b="b"/>
              <a:pathLst>
                <a:path w="32" h="13">
                  <a:moveTo>
                    <a:pt x="10" y="8"/>
                  </a:moveTo>
                  <a:lnTo>
                    <a:pt x="10" y="8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5" y="12"/>
                  </a:lnTo>
                  <a:lnTo>
                    <a:pt x="23" y="13"/>
                  </a:lnTo>
                  <a:lnTo>
                    <a:pt x="32" y="13"/>
                  </a:lnTo>
                  <a:lnTo>
                    <a:pt x="32" y="2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8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6" name=""/>
            <p:cNvSpPr/>
            <p:nvPr/>
          </p:nvSpPr>
          <p:spPr>
            <a:xfrm>
              <a:off x="1359000" y="5445000"/>
              <a:ext cx="50760" cy="38160"/>
            </a:xfrm>
            <a:custGeom>
              <a:avLst/>
              <a:gdLst/>
              <a:ahLst/>
              <a:rect l="l" t="t" r="r" b="b"/>
              <a:pathLst>
                <a:path w="32" h="24">
                  <a:moveTo>
                    <a:pt x="32" y="19"/>
                  </a:moveTo>
                  <a:lnTo>
                    <a:pt x="29" y="14"/>
                  </a:lnTo>
                  <a:lnTo>
                    <a:pt x="26" y="13"/>
                  </a:lnTo>
                  <a:lnTo>
                    <a:pt x="23" y="12"/>
                  </a:lnTo>
                  <a:lnTo>
                    <a:pt x="20" y="11"/>
                  </a:lnTo>
                  <a:lnTo>
                    <a:pt x="17" y="9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5" y="19"/>
                  </a:lnTo>
                  <a:lnTo>
                    <a:pt x="19" y="21"/>
                  </a:lnTo>
                  <a:lnTo>
                    <a:pt x="23" y="23"/>
                  </a:lnTo>
                  <a:lnTo>
                    <a:pt x="25" y="24"/>
                  </a:lnTo>
                  <a:lnTo>
                    <a:pt x="22" y="18"/>
                  </a:lnTo>
                  <a:lnTo>
                    <a:pt x="32" y="1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7" name=""/>
            <p:cNvSpPr/>
            <p:nvPr/>
          </p:nvSpPr>
          <p:spPr>
            <a:xfrm>
              <a:off x="1320840" y="5475240"/>
              <a:ext cx="88920" cy="58680"/>
            </a:xfrm>
            <a:custGeom>
              <a:avLst/>
              <a:gdLst/>
              <a:ahLst/>
              <a:rect l="l" t="t" r="r" b="b"/>
              <a:pathLst>
                <a:path w="56" h="37">
                  <a:moveTo>
                    <a:pt x="10" y="37"/>
                  </a:moveTo>
                  <a:lnTo>
                    <a:pt x="10" y="3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8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20" y="26"/>
                  </a:lnTo>
                  <a:lnTo>
                    <a:pt x="23" y="25"/>
                  </a:lnTo>
                  <a:lnTo>
                    <a:pt x="28" y="24"/>
                  </a:lnTo>
                  <a:lnTo>
                    <a:pt x="32" y="23"/>
                  </a:lnTo>
                  <a:lnTo>
                    <a:pt x="36" y="22"/>
                  </a:lnTo>
                  <a:lnTo>
                    <a:pt x="40" y="20"/>
                  </a:lnTo>
                  <a:lnTo>
                    <a:pt x="45" y="19"/>
                  </a:lnTo>
                  <a:lnTo>
                    <a:pt x="47" y="18"/>
                  </a:lnTo>
                  <a:lnTo>
                    <a:pt x="49" y="17"/>
                  </a:lnTo>
                  <a:lnTo>
                    <a:pt x="50" y="15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4" y="7"/>
                  </a:lnTo>
                  <a:lnTo>
                    <a:pt x="55" y="4"/>
                  </a:lnTo>
                  <a:lnTo>
                    <a:pt x="56" y="1"/>
                  </a:lnTo>
                  <a:lnTo>
                    <a:pt x="46" y="0"/>
                  </a:lnTo>
                  <a:lnTo>
                    <a:pt x="45" y="3"/>
                  </a:lnTo>
                  <a:lnTo>
                    <a:pt x="45" y="4"/>
                  </a:lnTo>
                  <a:lnTo>
                    <a:pt x="44" y="6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7" y="12"/>
                  </a:lnTo>
                  <a:lnTo>
                    <a:pt x="33" y="13"/>
                  </a:lnTo>
                  <a:lnTo>
                    <a:pt x="29" y="14"/>
                  </a:lnTo>
                  <a:lnTo>
                    <a:pt x="26" y="15"/>
                  </a:lnTo>
                  <a:lnTo>
                    <a:pt x="22" y="16"/>
                  </a:lnTo>
                  <a:lnTo>
                    <a:pt x="17" y="17"/>
                  </a:lnTo>
                  <a:lnTo>
                    <a:pt x="13" y="17"/>
                  </a:lnTo>
                  <a:lnTo>
                    <a:pt x="9" y="19"/>
                  </a:lnTo>
                  <a:lnTo>
                    <a:pt x="7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1" y="28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10" y="3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1880" bIns="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8" name=""/>
            <p:cNvSpPr/>
            <p:nvPr/>
          </p:nvSpPr>
          <p:spPr>
            <a:xfrm>
              <a:off x="1320840" y="5533920"/>
              <a:ext cx="55440" cy="42840"/>
            </a:xfrm>
            <a:custGeom>
              <a:avLst/>
              <a:gdLst/>
              <a:ahLst/>
              <a:rect l="l" t="t" r="r" b="b"/>
              <a:pathLst>
                <a:path w="35" h="27">
                  <a:moveTo>
                    <a:pt x="24" y="21"/>
                  </a:moveTo>
                  <a:lnTo>
                    <a:pt x="31" y="17"/>
                  </a:lnTo>
                  <a:lnTo>
                    <a:pt x="27" y="15"/>
                  </a:lnTo>
                  <a:lnTo>
                    <a:pt x="23" y="14"/>
                  </a:lnTo>
                  <a:lnTo>
                    <a:pt x="19" y="13"/>
                  </a:lnTo>
                  <a:lnTo>
                    <a:pt x="16" y="10"/>
                  </a:lnTo>
                  <a:lnTo>
                    <a:pt x="15" y="9"/>
                  </a:lnTo>
                  <a:lnTo>
                    <a:pt x="13" y="8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4" y="21"/>
                  </a:lnTo>
                  <a:lnTo>
                    <a:pt x="18" y="23"/>
                  </a:lnTo>
                  <a:lnTo>
                    <a:pt x="23" y="25"/>
                  </a:lnTo>
                  <a:lnTo>
                    <a:pt x="28" y="27"/>
                  </a:lnTo>
                  <a:lnTo>
                    <a:pt x="35" y="21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9" name=""/>
            <p:cNvSpPr/>
            <p:nvPr/>
          </p:nvSpPr>
          <p:spPr>
            <a:xfrm>
              <a:off x="1359000" y="5519880"/>
              <a:ext cx="17280" cy="48960"/>
            </a:xfrm>
            <a:custGeom>
              <a:avLst/>
              <a:gdLst/>
              <a:ahLst/>
              <a:rect l="l" t="t" r="r" b="b"/>
              <a:pathLst>
                <a:path w="11" h="31">
                  <a:moveTo>
                    <a:pt x="8" y="0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11" y="31"/>
                  </a:lnTo>
                  <a:lnTo>
                    <a:pt x="11" y="24"/>
                  </a:lnTo>
                  <a:lnTo>
                    <a:pt x="11" y="18"/>
                  </a:lnTo>
                  <a:lnTo>
                    <a:pt x="11" y="12"/>
                  </a:lnTo>
                  <a:lnTo>
                    <a:pt x="11" y="5"/>
                  </a:lnTo>
                  <a:lnTo>
                    <a:pt x="3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" bIns="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0" name=""/>
            <p:cNvSpPr/>
            <p:nvPr/>
          </p:nvSpPr>
          <p:spPr>
            <a:xfrm>
              <a:off x="1365120" y="5519880"/>
              <a:ext cx="69840" cy="45720"/>
            </a:xfrm>
            <a:custGeom>
              <a:avLst/>
              <a:gdLst/>
              <a:ahLst/>
              <a:rect l="l" t="t" r="r" b="b"/>
              <a:pathLst>
                <a:path w="44" h="29">
                  <a:moveTo>
                    <a:pt x="44" y="19"/>
                  </a:moveTo>
                  <a:lnTo>
                    <a:pt x="41" y="19"/>
                  </a:lnTo>
                  <a:lnTo>
                    <a:pt x="39" y="19"/>
                  </a:lnTo>
                  <a:lnTo>
                    <a:pt x="37" y="18"/>
                  </a:lnTo>
                  <a:lnTo>
                    <a:pt x="34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7" y="14"/>
                  </a:lnTo>
                  <a:lnTo>
                    <a:pt x="25" y="13"/>
                  </a:lnTo>
                  <a:lnTo>
                    <a:pt x="21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4"/>
                  </a:lnTo>
                  <a:lnTo>
                    <a:pt x="14" y="17"/>
                  </a:lnTo>
                  <a:lnTo>
                    <a:pt x="19" y="20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3" y="28"/>
                  </a:lnTo>
                  <a:lnTo>
                    <a:pt x="37" y="28"/>
                  </a:lnTo>
                  <a:lnTo>
                    <a:pt x="40" y="29"/>
                  </a:lnTo>
                  <a:lnTo>
                    <a:pt x="44" y="29"/>
                  </a:lnTo>
                  <a:lnTo>
                    <a:pt x="44" y="1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80" bIns="-1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1" name=""/>
            <p:cNvSpPr/>
            <p:nvPr/>
          </p:nvSpPr>
          <p:spPr>
            <a:xfrm>
              <a:off x="1425600" y="5529240"/>
              <a:ext cx="17280" cy="28440"/>
            </a:xfrm>
            <a:custGeom>
              <a:avLst/>
              <a:gdLst/>
              <a:ahLst/>
              <a:rect l="l" t="t" r="r" b="b"/>
              <a:pathLst>
                <a:path w="11" h="18">
                  <a:moveTo>
                    <a:pt x="6" y="0"/>
                  </a:moveTo>
                  <a:lnTo>
                    <a:pt x="0" y="5"/>
                  </a:lnTo>
                  <a:lnTo>
                    <a:pt x="0" y="18"/>
                  </a:lnTo>
                  <a:lnTo>
                    <a:pt x="11" y="18"/>
                  </a:lnTo>
                  <a:lnTo>
                    <a:pt x="11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2" name=""/>
            <p:cNvSpPr/>
            <p:nvPr/>
          </p:nvSpPr>
          <p:spPr>
            <a:xfrm>
              <a:off x="1434960" y="5529240"/>
              <a:ext cx="1584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3" name=""/>
            <p:cNvSpPr/>
            <p:nvPr/>
          </p:nvSpPr>
          <p:spPr>
            <a:xfrm>
              <a:off x="1444680" y="5532480"/>
              <a:ext cx="47520" cy="57240"/>
            </a:xfrm>
            <a:custGeom>
              <a:avLst/>
              <a:gdLst/>
              <a:ahLst/>
              <a:rect l="l" t="t" r="r" b="b"/>
              <a:pathLst>
                <a:path w="30" h="36">
                  <a:moveTo>
                    <a:pt x="25" y="36"/>
                  </a:moveTo>
                  <a:lnTo>
                    <a:pt x="30" y="30"/>
                  </a:lnTo>
                  <a:lnTo>
                    <a:pt x="29" y="28"/>
                  </a:lnTo>
                  <a:lnTo>
                    <a:pt x="28" y="24"/>
                  </a:lnTo>
                  <a:lnTo>
                    <a:pt x="27" y="22"/>
                  </a:lnTo>
                  <a:lnTo>
                    <a:pt x="26" y="20"/>
                  </a:lnTo>
                  <a:lnTo>
                    <a:pt x="24" y="16"/>
                  </a:lnTo>
                  <a:lnTo>
                    <a:pt x="21" y="13"/>
                  </a:lnTo>
                  <a:lnTo>
                    <a:pt x="15" y="7"/>
                  </a:lnTo>
                  <a:lnTo>
                    <a:pt x="8" y="0"/>
                  </a:lnTo>
                  <a:lnTo>
                    <a:pt x="0" y="6"/>
                  </a:lnTo>
                  <a:lnTo>
                    <a:pt x="8" y="14"/>
                  </a:lnTo>
                  <a:lnTo>
                    <a:pt x="13" y="20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7" y="26"/>
                  </a:lnTo>
                  <a:lnTo>
                    <a:pt x="18" y="28"/>
                  </a:lnTo>
                  <a:lnTo>
                    <a:pt x="19" y="30"/>
                  </a:lnTo>
                  <a:lnTo>
                    <a:pt x="20" y="33"/>
                  </a:lnTo>
                  <a:lnTo>
                    <a:pt x="24" y="27"/>
                  </a:lnTo>
                  <a:lnTo>
                    <a:pt x="25" y="3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4" name=""/>
            <p:cNvSpPr/>
            <p:nvPr/>
          </p:nvSpPr>
          <p:spPr>
            <a:xfrm>
              <a:off x="1449360" y="5575320"/>
              <a:ext cx="36720" cy="28440"/>
            </a:xfrm>
            <a:custGeom>
              <a:avLst/>
              <a:gdLst/>
              <a:ahLst/>
              <a:rect l="l" t="t" r="r" b="b"/>
              <a:pathLst>
                <a:path w="23" h="18">
                  <a:moveTo>
                    <a:pt x="10" y="18"/>
                  </a:moveTo>
                  <a:lnTo>
                    <a:pt x="10" y="18"/>
                  </a:lnTo>
                  <a:lnTo>
                    <a:pt x="10" y="16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1"/>
                  </a:lnTo>
                  <a:lnTo>
                    <a:pt x="20" y="10"/>
                  </a:lnTo>
                  <a:lnTo>
                    <a:pt x="23" y="9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5" name=""/>
            <p:cNvSpPr/>
            <p:nvPr/>
          </p:nvSpPr>
          <p:spPr>
            <a:xfrm>
              <a:off x="1449360" y="5603760"/>
              <a:ext cx="100080" cy="50760"/>
            </a:xfrm>
            <a:custGeom>
              <a:avLst/>
              <a:gdLst/>
              <a:ahLst/>
              <a:rect l="l" t="t" r="r" b="b"/>
              <a:pathLst>
                <a:path w="63" h="32">
                  <a:moveTo>
                    <a:pt x="63" y="26"/>
                  </a:moveTo>
                  <a:lnTo>
                    <a:pt x="57" y="22"/>
                  </a:lnTo>
                  <a:lnTo>
                    <a:pt x="49" y="22"/>
                  </a:lnTo>
                  <a:lnTo>
                    <a:pt x="40" y="22"/>
                  </a:lnTo>
                  <a:lnTo>
                    <a:pt x="36" y="21"/>
                  </a:lnTo>
                  <a:lnTo>
                    <a:pt x="32" y="20"/>
                  </a:lnTo>
                  <a:lnTo>
                    <a:pt x="28" y="19"/>
                  </a:lnTo>
                  <a:lnTo>
                    <a:pt x="24" y="18"/>
                  </a:lnTo>
                  <a:lnTo>
                    <a:pt x="21" y="17"/>
                  </a:lnTo>
                  <a:lnTo>
                    <a:pt x="18" y="15"/>
                  </a:lnTo>
                  <a:lnTo>
                    <a:pt x="16" y="14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2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3" y="24"/>
                  </a:lnTo>
                  <a:lnTo>
                    <a:pt x="17" y="26"/>
                  </a:lnTo>
                  <a:lnTo>
                    <a:pt x="21" y="28"/>
                  </a:lnTo>
                  <a:lnTo>
                    <a:pt x="25" y="29"/>
                  </a:lnTo>
                  <a:lnTo>
                    <a:pt x="29" y="30"/>
                  </a:lnTo>
                  <a:lnTo>
                    <a:pt x="35" y="31"/>
                  </a:lnTo>
                  <a:lnTo>
                    <a:pt x="39" y="31"/>
                  </a:lnTo>
                  <a:lnTo>
                    <a:pt x="49" y="32"/>
                  </a:lnTo>
                  <a:lnTo>
                    <a:pt x="57" y="32"/>
                  </a:lnTo>
                  <a:lnTo>
                    <a:pt x="52" y="28"/>
                  </a:lnTo>
                  <a:lnTo>
                    <a:pt x="63" y="2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6" name=""/>
            <p:cNvSpPr/>
            <p:nvPr/>
          </p:nvSpPr>
          <p:spPr>
            <a:xfrm>
              <a:off x="1530360" y="5645160"/>
              <a:ext cx="28440" cy="47520"/>
            </a:xfrm>
            <a:custGeom>
              <a:avLst/>
              <a:gdLst/>
              <a:ahLst/>
              <a:rect l="l" t="t" r="r" b="b"/>
              <a:pathLst>
                <a:path w="18" h="30">
                  <a:moveTo>
                    <a:pt x="12" y="30"/>
                  </a:moveTo>
                  <a:lnTo>
                    <a:pt x="18" y="23"/>
                  </a:lnTo>
                  <a:lnTo>
                    <a:pt x="16" y="17"/>
                  </a:lnTo>
                  <a:lnTo>
                    <a:pt x="14" y="13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0" y="2"/>
                  </a:lnTo>
                  <a:lnTo>
                    <a:pt x="2" y="10"/>
                  </a:lnTo>
                  <a:lnTo>
                    <a:pt x="4" y="16"/>
                  </a:lnTo>
                  <a:lnTo>
                    <a:pt x="5" y="22"/>
                  </a:lnTo>
                  <a:lnTo>
                    <a:pt x="8" y="27"/>
                  </a:lnTo>
                  <a:lnTo>
                    <a:pt x="14" y="19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7" name=""/>
            <p:cNvSpPr/>
            <p:nvPr/>
          </p:nvSpPr>
          <p:spPr>
            <a:xfrm>
              <a:off x="1486080" y="5657760"/>
              <a:ext cx="66600" cy="34920"/>
            </a:xfrm>
            <a:custGeom>
              <a:avLst/>
              <a:gdLst/>
              <a:ahLst/>
              <a:rect l="l" t="t" r="r" b="b"/>
              <a:pathLst>
                <a:path w="42" h="22">
                  <a:moveTo>
                    <a:pt x="0" y="10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9" y="11"/>
                  </a:lnTo>
                  <a:lnTo>
                    <a:pt x="14" y="13"/>
                  </a:lnTo>
                  <a:lnTo>
                    <a:pt x="19" y="15"/>
                  </a:lnTo>
                  <a:lnTo>
                    <a:pt x="24" y="16"/>
                  </a:lnTo>
                  <a:lnTo>
                    <a:pt x="29" y="18"/>
                  </a:lnTo>
                  <a:lnTo>
                    <a:pt x="31" y="20"/>
                  </a:lnTo>
                  <a:lnTo>
                    <a:pt x="34" y="21"/>
                  </a:lnTo>
                  <a:lnTo>
                    <a:pt x="37" y="21"/>
                  </a:lnTo>
                  <a:lnTo>
                    <a:pt x="40" y="22"/>
                  </a:lnTo>
                  <a:lnTo>
                    <a:pt x="42" y="11"/>
                  </a:lnTo>
                  <a:lnTo>
                    <a:pt x="39" y="11"/>
                  </a:lnTo>
                  <a:lnTo>
                    <a:pt x="37" y="10"/>
                  </a:lnTo>
                  <a:lnTo>
                    <a:pt x="35" y="10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3" y="6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9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8" name=""/>
            <p:cNvSpPr/>
            <p:nvPr/>
          </p:nvSpPr>
          <p:spPr>
            <a:xfrm>
              <a:off x="1450800" y="5657760"/>
              <a:ext cx="35280" cy="28800"/>
            </a:xfrm>
            <a:custGeom>
              <a:avLst/>
              <a:gdLst/>
              <a:ahLst/>
              <a:rect l="l" t="t" r="r" b="b"/>
              <a:pathLst>
                <a:path w="22" h="18">
                  <a:moveTo>
                    <a:pt x="4" y="9"/>
                  </a:moveTo>
                  <a:lnTo>
                    <a:pt x="1" y="18"/>
                  </a:lnTo>
                  <a:lnTo>
                    <a:pt x="5" y="17"/>
                  </a:lnTo>
                  <a:lnTo>
                    <a:pt x="7" y="16"/>
                  </a:lnTo>
                  <a:lnTo>
                    <a:pt x="10" y="15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9" y="11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8" y="5"/>
                  </a:lnTo>
                  <a:lnTo>
                    <a:pt x="6" y="6"/>
                  </a:lnTo>
                  <a:lnTo>
                    <a:pt x="3" y="8"/>
                  </a:lnTo>
                  <a:lnTo>
                    <a:pt x="1" y="9"/>
                  </a:lnTo>
                  <a:lnTo>
                    <a:pt x="0" y="18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9" name=""/>
            <p:cNvSpPr/>
            <p:nvPr/>
          </p:nvSpPr>
          <p:spPr>
            <a:xfrm>
              <a:off x="1450800" y="5672160"/>
              <a:ext cx="49320" cy="79200"/>
            </a:xfrm>
            <a:custGeom>
              <a:avLst/>
              <a:gdLst/>
              <a:ahLst/>
              <a:rect l="l" t="t" r="r" b="b"/>
              <a:pathLst>
                <a:path w="31" h="50">
                  <a:moveTo>
                    <a:pt x="28" y="50"/>
                  </a:moveTo>
                  <a:lnTo>
                    <a:pt x="30" y="48"/>
                  </a:lnTo>
                  <a:lnTo>
                    <a:pt x="30" y="43"/>
                  </a:lnTo>
                  <a:lnTo>
                    <a:pt x="31" y="40"/>
                  </a:lnTo>
                  <a:lnTo>
                    <a:pt x="31" y="36"/>
                  </a:lnTo>
                  <a:lnTo>
                    <a:pt x="31" y="32"/>
                  </a:lnTo>
                  <a:lnTo>
                    <a:pt x="30" y="28"/>
                  </a:lnTo>
                  <a:lnTo>
                    <a:pt x="30" y="25"/>
                  </a:lnTo>
                  <a:lnTo>
                    <a:pt x="28" y="21"/>
                  </a:lnTo>
                  <a:lnTo>
                    <a:pt x="27" y="19"/>
                  </a:lnTo>
                  <a:lnTo>
                    <a:pt x="26" y="15"/>
                  </a:lnTo>
                  <a:lnTo>
                    <a:pt x="23" y="13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0" y="9"/>
                  </a:lnTo>
                  <a:lnTo>
                    <a:pt x="3" y="11"/>
                  </a:lnTo>
                  <a:lnTo>
                    <a:pt x="6" y="12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3" y="17"/>
                  </a:lnTo>
                  <a:lnTo>
                    <a:pt x="15" y="19"/>
                  </a:lnTo>
                  <a:lnTo>
                    <a:pt x="16" y="21"/>
                  </a:lnTo>
                  <a:lnTo>
                    <a:pt x="18" y="23"/>
                  </a:lnTo>
                  <a:lnTo>
                    <a:pt x="19" y="25"/>
                  </a:lnTo>
                  <a:lnTo>
                    <a:pt x="20" y="27"/>
                  </a:lnTo>
                  <a:lnTo>
                    <a:pt x="20" y="30"/>
                  </a:lnTo>
                  <a:lnTo>
                    <a:pt x="20" y="33"/>
                  </a:lnTo>
                  <a:lnTo>
                    <a:pt x="20" y="36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0" y="46"/>
                  </a:lnTo>
                  <a:lnTo>
                    <a:pt x="21" y="42"/>
                  </a:lnTo>
                  <a:lnTo>
                    <a:pt x="28" y="5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400" bIns="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0" name=""/>
            <p:cNvSpPr/>
            <p:nvPr/>
          </p:nvSpPr>
          <p:spPr>
            <a:xfrm>
              <a:off x="1476360" y="5740560"/>
              <a:ext cx="49320" cy="109440"/>
            </a:xfrm>
            <a:custGeom>
              <a:avLst/>
              <a:gdLst/>
              <a:ahLst/>
              <a:rect l="l" t="t" r="r" b="b"/>
              <a:pathLst>
                <a:path w="31" h="69">
                  <a:moveTo>
                    <a:pt x="31" y="65"/>
                  </a:moveTo>
                  <a:lnTo>
                    <a:pt x="30" y="64"/>
                  </a:lnTo>
                  <a:lnTo>
                    <a:pt x="29" y="62"/>
                  </a:lnTo>
                  <a:lnTo>
                    <a:pt x="25" y="56"/>
                  </a:lnTo>
                  <a:lnTo>
                    <a:pt x="21" y="48"/>
                  </a:lnTo>
                  <a:lnTo>
                    <a:pt x="17" y="37"/>
                  </a:lnTo>
                  <a:lnTo>
                    <a:pt x="15" y="32"/>
                  </a:lnTo>
                  <a:lnTo>
                    <a:pt x="13" y="27"/>
                  </a:lnTo>
                  <a:lnTo>
                    <a:pt x="11" y="22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4"/>
                  </a:lnTo>
                  <a:lnTo>
                    <a:pt x="3" y="30"/>
                  </a:lnTo>
                  <a:lnTo>
                    <a:pt x="5" y="37"/>
                  </a:lnTo>
                  <a:lnTo>
                    <a:pt x="7" y="42"/>
                  </a:lnTo>
                  <a:lnTo>
                    <a:pt x="12" y="52"/>
                  </a:lnTo>
                  <a:lnTo>
                    <a:pt x="17" y="61"/>
                  </a:lnTo>
                  <a:lnTo>
                    <a:pt x="20" y="67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31" y="6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1" name=""/>
            <p:cNvSpPr/>
            <p:nvPr/>
          </p:nvSpPr>
          <p:spPr>
            <a:xfrm>
              <a:off x="1509840" y="5843520"/>
              <a:ext cx="31680" cy="69840"/>
            </a:xfrm>
            <a:custGeom>
              <a:avLst/>
              <a:gdLst/>
              <a:ahLst/>
              <a:rect l="l" t="t" r="r" b="b"/>
              <a:pathLst>
                <a:path w="20" h="44">
                  <a:moveTo>
                    <a:pt x="15" y="44"/>
                  </a:moveTo>
                  <a:lnTo>
                    <a:pt x="20" y="37"/>
                  </a:lnTo>
                  <a:lnTo>
                    <a:pt x="17" y="28"/>
                  </a:lnTo>
                  <a:lnTo>
                    <a:pt x="15" y="20"/>
                  </a:lnTo>
                  <a:lnTo>
                    <a:pt x="14" y="11"/>
                  </a:lnTo>
                  <a:lnTo>
                    <a:pt x="11" y="0"/>
                  </a:lnTo>
                  <a:lnTo>
                    <a:pt x="0" y="2"/>
                  </a:lnTo>
                  <a:lnTo>
                    <a:pt x="3" y="14"/>
                  </a:lnTo>
                  <a:lnTo>
                    <a:pt x="4" y="23"/>
                  </a:lnTo>
                  <a:lnTo>
                    <a:pt x="6" y="30"/>
                  </a:lnTo>
                  <a:lnTo>
                    <a:pt x="9" y="40"/>
                  </a:lnTo>
                  <a:lnTo>
                    <a:pt x="15" y="33"/>
                  </a:lnTo>
                  <a:lnTo>
                    <a:pt x="15" y="4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3040" bIns="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2" name=""/>
            <p:cNvSpPr/>
            <p:nvPr/>
          </p:nvSpPr>
          <p:spPr>
            <a:xfrm>
              <a:off x="1488960" y="5896080"/>
              <a:ext cx="41400" cy="23760"/>
            </a:xfrm>
            <a:custGeom>
              <a:avLst/>
              <a:gdLst/>
              <a:ahLst/>
              <a:rect l="l" t="t" r="r" b="b"/>
              <a:pathLst>
                <a:path w="26" h="15">
                  <a:moveTo>
                    <a:pt x="10" y="15"/>
                  </a:move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22" y="10"/>
                  </a:lnTo>
                  <a:lnTo>
                    <a:pt x="26" y="1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5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1" y="8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3" name=""/>
            <p:cNvSpPr/>
            <p:nvPr/>
          </p:nvSpPr>
          <p:spPr>
            <a:xfrm>
              <a:off x="1488960" y="5919840"/>
              <a:ext cx="46080" cy="23760"/>
            </a:xfrm>
            <a:custGeom>
              <a:avLst/>
              <a:gdLst/>
              <a:ahLst/>
              <a:rect l="l" t="t" r="r" b="b"/>
              <a:pathLst>
                <a:path w="29" h="15">
                  <a:moveTo>
                    <a:pt x="29" y="3"/>
                  </a:moveTo>
                  <a:lnTo>
                    <a:pt x="29" y="3"/>
                  </a:lnTo>
                  <a:lnTo>
                    <a:pt x="22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9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4" y="15"/>
                  </a:lnTo>
                  <a:lnTo>
                    <a:pt x="23" y="15"/>
                  </a:lnTo>
                  <a:lnTo>
                    <a:pt x="29" y="14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4" name=""/>
            <p:cNvSpPr/>
            <p:nvPr/>
          </p:nvSpPr>
          <p:spPr>
            <a:xfrm>
              <a:off x="1535040" y="5925960"/>
              <a:ext cx="22320" cy="16200"/>
            </a:xfrm>
            <a:custGeom>
              <a:avLst/>
              <a:gdLst/>
              <a:ahLst/>
              <a:rect l="l" t="t" r="r" b="b"/>
              <a:pathLst>
                <a:path w="14" h="10">
                  <a:moveTo>
                    <a:pt x="14" y="5"/>
                  </a:moveTo>
                  <a:lnTo>
                    <a:pt x="9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9" y="10"/>
                  </a:lnTo>
                  <a:lnTo>
                    <a:pt x="3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5" name=""/>
            <p:cNvSpPr/>
            <p:nvPr/>
          </p:nvSpPr>
          <p:spPr>
            <a:xfrm>
              <a:off x="1541520" y="5934240"/>
              <a:ext cx="38160" cy="48960"/>
            </a:xfrm>
            <a:custGeom>
              <a:avLst/>
              <a:gdLst/>
              <a:ahLst/>
              <a:rect l="l" t="t" r="r" b="b"/>
              <a:pathLst>
                <a:path w="24" h="31">
                  <a:moveTo>
                    <a:pt x="24" y="27"/>
                  </a:moveTo>
                  <a:lnTo>
                    <a:pt x="22" y="23"/>
                  </a:lnTo>
                  <a:lnTo>
                    <a:pt x="19" y="21"/>
                  </a:lnTo>
                  <a:lnTo>
                    <a:pt x="16" y="19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12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9" y="27"/>
                  </a:lnTo>
                  <a:lnTo>
                    <a:pt x="12" y="28"/>
                  </a:lnTo>
                  <a:lnTo>
                    <a:pt x="16" y="31"/>
                  </a:lnTo>
                  <a:lnTo>
                    <a:pt x="14" y="27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" bIns="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6" name=""/>
            <p:cNvSpPr/>
            <p:nvPr/>
          </p:nvSpPr>
          <p:spPr>
            <a:xfrm>
              <a:off x="1558800" y="5977080"/>
              <a:ext cx="20880" cy="28440"/>
            </a:xfrm>
            <a:custGeom>
              <a:avLst/>
              <a:gdLst/>
              <a:ahLst/>
              <a:rect l="l" t="t" r="r" b="b"/>
              <a:pathLst>
                <a:path w="13" h="18">
                  <a:moveTo>
                    <a:pt x="7" y="18"/>
                  </a:moveTo>
                  <a:lnTo>
                    <a:pt x="9" y="15"/>
                  </a:lnTo>
                  <a:lnTo>
                    <a:pt x="10" y="14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7" name=""/>
            <p:cNvSpPr/>
            <p:nvPr/>
          </p:nvSpPr>
          <p:spPr>
            <a:xfrm>
              <a:off x="1557360" y="6000840"/>
              <a:ext cx="15840" cy="21960"/>
            </a:xfrm>
            <a:custGeom>
              <a:avLst/>
              <a:gdLst/>
              <a:ahLst/>
              <a:rect l="l" t="t" r="r" b="b"/>
              <a:pathLst>
                <a:path w="10" h="14">
                  <a:moveTo>
                    <a:pt x="5" y="14"/>
                  </a:moveTo>
                  <a:lnTo>
                    <a:pt x="10" y="8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8" name=""/>
            <p:cNvSpPr/>
            <p:nvPr/>
          </p:nvSpPr>
          <p:spPr>
            <a:xfrm>
              <a:off x="1563840" y="6005520"/>
              <a:ext cx="34920" cy="17280"/>
            </a:xfrm>
            <a:custGeom>
              <a:avLst/>
              <a:gdLst/>
              <a:ahLst/>
              <a:rect l="l" t="t" r="r" b="b"/>
              <a:pathLst>
                <a:path w="22" h="11">
                  <a:moveTo>
                    <a:pt x="22" y="5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7" y="11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9" name=""/>
            <p:cNvSpPr/>
            <p:nvPr/>
          </p:nvSpPr>
          <p:spPr>
            <a:xfrm>
              <a:off x="1582560" y="6014880"/>
              <a:ext cx="16200" cy="3672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080" bIns="-10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0" name=""/>
            <p:cNvSpPr/>
            <p:nvPr/>
          </p:nvSpPr>
          <p:spPr>
            <a:xfrm>
              <a:off x="1582560" y="6051600"/>
              <a:ext cx="46080" cy="30240"/>
            </a:xfrm>
            <a:custGeom>
              <a:avLst/>
              <a:gdLst/>
              <a:ahLst/>
              <a:rect l="l" t="t" r="r" b="b"/>
              <a:pathLst>
                <a:path w="29" h="19">
                  <a:moveTo>
                    <a:pt x="29" y="14"/>
                  </a:moveTo>
                  <a:lnTo>
                    <a:pt x="24" y="9"/>
                  </a:lnTo>
                  <a:lnTo>
                    <a:pt x="20" y="9"/>
                  </a:lnTo>
                  <a:lnTo>
                    <a:pt x="18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10" y="16"/>
                  </a:lnTo>
                  <a:lnTo>
                    <a:pt x="13" y="18"/>
                  </a:lnTo>
                  <a:lnTo>
                    <a:pt x="17" y="18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19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1" name=""/>
            <p:cNvSpPr/>
            <p:nvPr/>
          </p:nvSpPr>
          <p:spPr>
            <a:xfrm>
              <a:off x="1612800" y="6073920"/>
              <a:ext cx="15840" cy="31680"/>
            </a:xfrm>
            <a:custGeom>
              <a:avLst/>
              <a:gdLst/>
              <a:ahLst/>
              <a:rect l="l" t="t" r="r" b="b"/>
              <a:pathLst>
                <a:path w="10" h="20">
                  <a:moveTo>
                    <a:pt x="10" y="20"/>
                  </a:moveTo>
                  <a:lnTo>
                    <a:pt x="10" y="20"/>
                  </a:lnTo>
                  <a:lnTo>
                    <a:pt x="10" y="16"/>
                  </a:lnTo>
                  <a:lnTo>
                    <a:pt x="10" y="12"/>
                  </a:lnTo>
                  <a:lnTo>
                    <a:pt x="10" y="7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2" name=""/>
            <p:cNvSpPr/>
            <p:nvPr/>
          </p:nvSpPr>
          <p:spPr>
            <a:xfrm>
              <a:off x="1612800" y="6103800"/>
              <a:ext cx="20880" cy="17640"/>
            </a:xfrm>
            <a:custGeom>
              <a:avLst/>
              <a:gdLst/>
              <a:ahLst/>
              <a:rect l="l" t="t" r="r" b="b"/>
              <a:pathLst>
                <a:path w="13" h="11">
                  <a:moveTo>
                    <a:pt x="13" y="1"/>
                  </a:moveTo>
                  <a:lnTo>
                    <a:pt x="13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6"/>
                  </a:lnTo>
                  <a:lnTo>
                    <a:pt x="4" y="8"/>
                  </a:lnTo>
                  <a:lnTo>
                    <a:pt x="6" y="9"/>
                  </a:lnTo>
                  <a:lnTo>
                    <a:pt x="9" y="10"/>
                  </a:lnTo>
                  <a:lnTo>
                    <a:pt x="13" y="11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3" name=""/>
            <p:cNvSpPr/>
            <p:nvPr/>
          </p:nvSpPr>
          <p:spPr>
            <a:xfrm>
              <a:off x="1630440" y="6093000"/>
              <a:ext cx="27000" cy="28440"/>
            </a:xfrm>
            <a:custGeom>
              <a:avLst/>
              <a:gdLst/>
              <a:ahLst/>
              <a:rect l="l" t="t" r="r" b="b"/>
              <a:pathLst>
                <a:path w="17" h="18">
                  <a:moveTo>
                    <a:pt x="6" y="5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18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7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4" name=""/>
            <p:cNvSpPr/>
            <p:nvPr/>
          </p:nvSpPr>
          <p:spPr>
            <a:xfrm>
              <a:off x="1639800" y="6070680"/>
              <a:ext cx="20880" cy="30240"/>
            </a:xfrm>
            <a:custGeom>
              <a:avLst/>
              <a:gdLst/>
              <a:ahLst/>
              <a:rect l="l" t="t" r="r" b="b"/>
              <a:pathLst>
                <a:path w="13" h="19">
                  <a:moveTo>
                    <a:pt x="11" y="0"/>
                  </a:moveTo>
                  <a:lnTo>
                    <a:pt x="11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8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5" name=""/>
            <p:cNvSpPr/>
            <p:nvPr/>
          </p:nvSpPr>
          <p:spPr>
            <a:xfrm>
              <a:off x="1657440" y="6070680"/>
              <a:ext cx="54000" cy="22320"/>
            </a:xfrm>
            <a:custGeom>
              <a:avLst/>
              <a:gdLst/>
              <a:ahLst/>
              <a:rect l="l" t="t" r="r" b="b"/>
              <a:pathLst>
                <a:path w="34" h="14">
                  <a:moveTo>
                    <a:pt x="34" y="10"/>
                  </a:moveTo>
                  <a:lnTo>
                    <a:pt x="30" y="4"/>
                  </a:lnTo>
                  <a:lnTo>
                    <a:pt x="24" y="2"/>
                  </a:lnTo>
                  <a:lnTo>
                    <a:pt x="17" y="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8" y="11"/>
                  </a:lnTo>
                  <a:lnTo>
                    <a:pt x="15" y="12"/>
                  </a:lnTo>
                  <a:lnTo>
                    <a:pt x="22" y="13"/>
                  </a:lnTo>
                  <a:lnTo>
                    <a:pt x="28" y="14"/>
                  </a:lnTo>
                  <a:lnTo>
                    <a:pt x="24" y="6"/>
                  </a:lnTo>
                  <a:lnTo>
                    <a:pt x="34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6" name=""/>
            <p:cNvSpPr/>
            <p:nvPr/>
          </p:nvSpPr>
          <p:spPr>
            <a:xfrm>
              <a:off x="1693800" y="6081840"/>
              <a:ext cx="27000" cy="41040"/>
            </a:xfrm>
            <a:custGeom>
              <a:avLst/>
              <a:gdLst/>
              <a:ahLst/>
              <a:rect l="l" t="t" r="r" b="b"/>
              <a:pathLst>
                <a:path w="17" h="26">
                  <a:moveTo>
                    <a:pt x="17" y="24"/>
                  </a:moveTo>
                  <a:lnTo>
                    <a:pt x="17" y="24"/>
                  </a:lnTo>
                  <a:lnTo>
                    <a:pt x="16" y="20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6" y="23"/>
                  </a:lnTo>
                  <a:lnTo>
                    <a:pt x="7" y="26"/>
                  </a:lnTo>
                  <a:lnTo>
                    <a:pt x="17" y="2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760" bIns="-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7" name=""/>
            <p:cNvSpPr/>
            <p:nvPr/>
          </p:nvSpPr>
          <p:spPr>
            <a:xfrm>
              <a:off x="1684440" y="6121440"/>
              <a:ext cx="36360" cy="27000"/>
            </a:xfrm>
            <a:custGeom>
              <a:avLst/>
              <a:gdLst/>
              <a:ahLst/>
              <a:rect l="l" t="t" r="r" b="b"/>
              <a:pathLst>
                <a:path w="23" h="17">
                  <a:moveTo>
                    <a:pt x="11" y="16"/>
                  </a:moveTo>
                  <a:lnTo>
                    <a:pt x="11" y="16"/>
                  </a:lnTo>
                  <a:lnTo>
                    <a:pt x="11" y="17"/>
                  </a:lnTo>
                  <a:lnTo>
                    <a:pt x="12" y="15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4" y="9"/>
                  </a:lnTo>
                  <a:lnTo>
                    <a:pt x="3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1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8" name=""/>
            <p:cNvSpPr/>
            <p:nvPr/>
          </p:nvSpPr>
          <p:spPr>
            <a:xfrm>
              <a:off x="1684440" y="6146640"/>
              <a:ext cx="36360" cy="22320"/>
            </a:xfrm>
            <a:custGeom>
              <a:avLst/>
              <a:gdLst/>
              <a:ahLst/>
              <a:rect l="l" t="t" r="r" b="b"/>
              <a:pathLst>
                <a:path w="23" h="14">
                  <a:moveTo>
                    <a:pt x="19" y="4"/>
                  </a:moveTo>
                  <a:lnTo>
                    <a:pt x="19" y="4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4" y="7"/>
                  </a:lnTo>
                  <a:lnTo>
                    <a:pt x="6" y="8"/>
                  </a:lnTo>
                  <a:lnTo>
                    <a:pt x="9" y="10"/>
                  </a:lnTo>
                  <a:lnTo>
                    <a:pt x="11" y="12"/>
                  </a:lnTo>
                  <a:lnTo>
                    <a:pt x="15" y="13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9" name=""/>
            <p:cNvSpPr/>
            <p:nvPr/>
          </p:nvSpPr>
          <p:spPr>
            <a:xfrm>
              <a:off x="1716120" y="6146640"/>
              <a:ext cx="76320" cy="22320"/>
            </a:xfrm>
            <a:custGeom>
              <a:avLst/>
              <a:gdLst/>
              <a:ahLst/>
              <a:rect l="l" t="t" r="r" b="b"/>
              <a:pathLst>
                <a:path w="48" h="14">
                  <a:moveTo>
                    <a:pt x="46" y="0"/>
                  </a:moveTo>
                  <a:lnTo>
                    <a:pt x="0" y="4"/>
                  </a:lnTo>
                  <a:lnTo>
                    <a:pt x="1" y="14"/>
                  </a:lnTo>
                  <a:lnTo>
                    <a:pt x="48" y="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0" name=""/>
            <p:cNvSpPr/>
            <p:nvPr/>
          </p:nvSpPr>
          <p:spPr>
            <a:xfrm>
              <a:off x="1724040" y="6151680"/>
              <a:ext cx="76320" cy="28440"/>
            </a:xfrm>
            <a:custGeom>
              <a:avLst/>
              <a:gdLst/>
              <a:ahLst/>
              <a:rect l="l" t="t" r="r" b="b"/>
              <a:pathLst>
                <a:path w="48" h="18">
                  <a:moveTo>
                    <a:pt x="10" y="16"/>
                  </a:moveTo>
                  <a:lnTo>
                    <a:pt x="10" y="16"/>
                  </a:lnTo>
                  <a:lnTo>
                    <a:pt x="10" y="17"/>
                  </a:lnTo>
                  <a:lnTo>
                    <a:pt x="9" y="18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9" y="16"/>
                  </a:lnTo>
                  <a:lnTo>
                    <a:pt x="26" y="16"/>
                  </a:lnTo>
                  <a:lnTo>
                    <a:pt x="29" y="15"/>
                  </a:lnTo>
                  <a:lnTo>
                    <a:pt x="33" y="14"/>
                  </a:lnTo>
                  <a:lnTo>
                    <a:pt x="36" y="13"/>
                  </a:lnTo>
                  <a:lnTo>
                    <a:pt x="40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17" y="6"/>
                  </a:lnTo>
                  <a:lnTo>
                    <a:pt x="10" y="7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1" name=""/>
            <p:cNvSpPr/>
            <p:nvPr/>
          </p:nvSpPr>
          <p:spPr>
            <a:xfrm>
              <a:off x="1724040" y="6178680"/>
              <a:ext cx="38160" cy="42840"/>
            </a:xfrm>
            <a:custGeom>
              <a:avLst/>
              <a:gdLst/>
              <a:ahLst/>
              <a:rect l="l" t="t" r="r" b="b"/>
              <a:pathLst>
                <a:path w="24" h="27">
                  <a:moveTo>
                    <a:pt x="18" y="18"/>
                  </a:moveTo>
                  <a:lnTo>
                    <a:pt x="21" y="17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3" y="26"/>
                  </a:lnTo>
                  <a:lnTo>
                    <a:pt x="15" y="27"/>
                  </a:lnTo>
                  <a:lnTo>
                    <a:pt x="18" y="27"/>
                  </a:lnTo>
                  <a:lnTo>
                    <a:pt x="21" y="27"/>
                  </a:lnTo>
                  <a:lnTo>
                    <a:pt x="24" y="26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2" name=""/>
            <p:cNvSpPr/>
            <p:nvPr/>
          </p:nvSpPr>
          <p:spPr>
            <a:xfrm>
              <a:off x="1751040" y="6168960"/>
              <a:ext cx="57240" cy="50760"/>
            </a:xfrm>
            <a:custGeom>
              <a:avLst/>
              <a:gdLst/>
              <a:ahLst/>
              <a:rect l="l" t="t" r="r" b="b"/>
              <a:pathLst>
                <a:path w="36" h="32">
                  <a:moveTo>
                    <a:pt x="36" y="0"/>
                  </a:moveTo>
                  <a:lnTo>
                    <a:pt x="36" y="0"/>
                  </a:lnTo>
                  <a:lnTo>
                    <a:pt x="31" y="2"/>
                  </a:lnTo>
                  <a:lnTo>
                    <a:pt x="26" y="5"/>
                  </a:lnTo>
                  <a:lnTo>
                    <a:pt x="21" y="8"/>
                  </a:lnTo>
                  <a:lnTo>
                    <a:pt x="15" y="12"/>
                  </a:lnTo>
                  <a:lnTo>
                    <a:pt x="4" y="20"/>
                  </a:lnTo>
                  <a:lnTo>
                    <a:pt x="0" y="24"/>
                  </a:lnTo>
                  <a:lnTo>
                    <a:pt x="7" y="32"/>
                  </a:lnTo>
                  <a:lnTo>
                    <a:pt x="11" y="28"/>
                  </a:lnTo>
                  <a:lnTo>
                    <a:pt x="21" y="20"/>
                  </a:lnTo>
                  <a:lnTo>
                    <a:pt x="27" y="17"/>
                  </a:lnTo>
                  <a:lnTo>
                    <a:pt x="32" y="13"/>
                  </a:lnTo>
                  <a:lnTo>
                    <a:pt x="36" y="1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3" name=""/>
            <p:cNvSpPr/>
            <p:nvPr/>
          </p:nvSpPr>
          <p:spPr>
            <a:xfrm>
              <a:off x="1808280" y="6168960"/>
              <a:ext cx="15840" cy="17640"/>
            </a:xfrm>
            <a:custGeom>
              <a:avLst/>
              <a:gdLst/>
              <a:ahLst/>
              <a:rect l="l" t="t" r="r" b="b"/>
              <a:pathLst>
                <a:path w="10" h="11">
                  <a:moveTo>
                    <a:pt x="10" y="5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4" name=""/>
            <p:cNvSpPr/>
            <p:nvPr/>
          </p:nvSpPr>
          <p:spPr>
            <a:xfrm>
              <a:off x="1808280" y="6178680"/>
              <a:ext cx="15840" cy="1116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10" y="7"/>
                  </a:moveTo>
                  <a:lnTo>
                    <a:pt x="10" y="7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5" name=""/>
            <p:cNvSpPr/>
            <p:nvPr/>
          </p:nvSpPr>
          <p:spPr>
            <a:xfrm>
              <a:off x="1768320" y="6188040"/>
              <a:ext cx="55800" cy="58680"/>
            </a:xfrm>
            <a:custGeom>
              <a:avLst/>
              <a:gdLst/>
              <a:ahLst/>
              <a:rect l="l" t="t" r="r" b="b"/>
              <a:pathLst>
                <a:path w="35" h="37">
                  <a:moveTo>
                    <a:pt x="1" y="37"/>
                  </a:moveTo>
                  <a:lnTo>
                    <a:pt x="1" y="37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6" y="27"/>
                  </a:lnTo>
                  <a:lnTo>
                    <a:pt x="21" y="21"/>
                  </a:lnTo>
                  <a:lnTo>
                    <a:pt x="26" y="16"/>
                  </a:lnTo>
                  <a:lnTo>
                    <a:pt x="30" y="10"/>
                  </a:lnTo>
                  <a:lnTo>
                    <a:pt x="32" y="7"/>
                  </a:lnTo>
                  <a:lnTo>
                    <a:pt x="33" y="6"/>
                  </a:lnTo>
                  <a:lnTo>
                    <a:pt x="34" y="3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17" y="9"/>
                  </a:lnTo>
                  <a:lnTo>
                    <a:pt x="13" y="14"/>
                  </a:lnTo>
                  <a:lnTo>
                    <a:pt x="9" y="20"/>
                  </a:lnTo>
                  <a:lnTo>
                    <a:pt x="4" y="24"/>
                  </a:lnTo>
                  <a:lnTo>
                    <a:pt x="3" y="26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1880" bIns="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6" name=""/>
            <p:cNvSpPr/>
            <p:nvPr/>
          </p:nvSpPr>
          <p:spPr>
            <a:xfrm>
              <a:off x="1746360" y="6226200"/>
              <a:ext cx="23760" cy="20520"/>
            </a:xfrm>
            <a:custGeom>
              <a:avLst/>
              <a:gdLst/>
              <a:ahLst/>
              <a:rect l="l" t="t" r="r" b="b"/>
              <a:pathLst>
                <a:path w="15" h="13">
                  <a:moveTo>
                    <a:pt x="0" y="9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9" y="12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7" name=""/>
            <p:cNvSpPr/>
            <p:nvPr/>
          </p:nvSpPr>
          <p:spPr>
            <a:xfrm>
              <a:off x="1728720" y="622620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0" y="17"/>
                  </a:moveTo>
                  <a:lnTo>
                    <a:pt x="10" y="17"/>
                  </a:lnTo>
                  <a:lnTo>
                    <a:pt x="11" y="13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8" name=""/>
            <p:cNvSpPr/>
            <p:nvPr/>
          </p:nvSpPr>
          <p:spPr>
            <a:xfrm>
              <a:off x="1728720" y="6253200"/>
              <a:ext cx="82440" cy="47520"/>
            </a:xfrm>
            <a:custGeom>
              <a:avLst/>
              <a:gdLst/>
              <a:ahLst/>
              <a:rect l="l" t="t" r="r" b="b"/>
              <a:pathLst>
                <a:path w="52" h="30">
                  <a:moveTo>
                    <a:pt x="52" y="20"/>
                  </a:moveTo>
                  <a:lnTo>
                    <a:pt x="52" y="20"/>
                  </a:lnTo>
                  <a:lnTo>
                    <a:pt x="49" y="20"/>
                  </a:lnTo>
                  <a:lnTo>
                    <a:pt x="45" y="20"/>
                  </a:lnTo>
                  <a:lnTo>
                    <a:pt x="42" y="19"/>
                  </a:lnTo>
                  <a:lnTo>
                    <a:pt x="38" y="19"/>
                  </a:lnTo>
                  <a:lnTo>
                    <a:pt x="34" y="18"/>
                  </a:lnTo>
                  <a:lnTo>
                    <a:pt x="31" y="16"/>
                  </a:lnTo>
                  <a:lnTo>
                    <a:pt x="27" y="15"/>
                  </a:lnTo>
                  <a:lnTo>
                    <a:pt x="25" y="14"/>
                  </a:lnTo>
                  <a:lnTo>
                    <a:pt x="21" y="13"/>
                  </a:lnTo>
                  <a:lnTo>
                    <a:pt x="18" y="11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6"/>
                  </a:lnTo>
                  <a:lnTo>
                    <a:pt x="2" y="7"/>
                  </a:lnTo>
                  <a:lnTo>
                    <a:pt x="4" y="11"/>
                  </a:lnTo>
                  <a:lnTo>
                    <a:pt x="6" y="14"/>
                  </a:lnTo>
                  <a:lnTo>
                    <a:pt x="9" y="17"/>
                  </a:lnTo>
                  <a:lnTo>
                    <a:pt x="12" y="20"/>
                  </a:lnTo>
                  <a:lnTo>
                    <a:pt x="16" y="21"/>
                  </a:lnTo>
                  <a:lnTo>
                    <a:pt x="19" y="23"/>
                  </a:lnTo>
                  <a:lnTo>
                    <a:pt x="24" y="25"/>
                  </a:lnTo>
                  <a:lnTo>
                    <a:pt x="28" y="27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9"/>
                  </a:lnTo>
                  <a:lnTo>
                    <a:pt x="45" y="30"/>
                  </a:lnTo>
                  <a:lnTo>
                    <a:pt x="48" y="30"/>
                  </a:lnTo>
                  <a:lnTo>
                    <a:pt x="52" y="3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9" name=""/>
            <p:cNvSpPr/>
            <p:nvPr/>
          </p:nvSpPr>
          <p:spPr>
            <a:xfrm>
              <a:off x="1811160" y="6264360"/>
              <a:ext cx="46080" cy="36360"/>
            </a:xfrm>
            <a:custGeom>
              <a:avLst/>
              <a:gdLst/>
              <a:ahLst/>
              <a:rect l="l" t="t" r="r" b="b"/>
              <a:pathLst>
                <a:path w="29" h="23">
                  <a:moveTo>
                    <a:pt x="18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23"/>
                  </a:lnTo>
                  <a:lnTo>
                    <a:pt x="6" y="23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5" y="14"/>
                  </a:lnTo>
                  <a:lnTo>
                    <a:pt x="26" y="12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0" name=""/>
            <p:cNvSpPr/>
            <p:nvPr/>
          </p:nvSpPr>
          <p:spPr>
            <a:xfrm>
              <a:off x="1841400" y="6186600"/>
              <a:ext cx="15840" cy="77760"/>
            </a:xfrm>
            <a:custGeom>
              <a:avLst/>
              <a:gdLst/>
              <a:ahLst/>
              <a:rect l="l" t="t" r="r" b="b"/>
              <a:pathLst>
                <a:path w="10" h="4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9"/>
                  </a:lnTo>
                  <a:lnTo>
                    <a:pt x="10" y="49"/>
                  </a:lnTo>
                  <a:lnTo>
                    <a:pt x="10" y="38"/>
                  </a:lnTo>
                  <a:lnTo>
                    <a:pt x="10" y="30"/>
                  </a:lnTo>
                  <a:lnTo>
                    <a:pt x="10" y="2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1" name=""/>
            <p:cNvSpPr/>
            <p:nvPr/>
          </p:nvSpPr>
          <p:spPr>
            <a:xfrm>
              <a:off x="1841400" y="6121440"/>
              <a:ext cx="96840" cy="65160"/>
            </a:xfrm>
            <a:custGeom>
              <a:avLst/>
              <a:gdLst/>
              <a:ahLst/>
              <a:rect l="l" t="t" r="r" b="b"/>
              <a:pathLst>
                <a:path w="61" h="41">
                  <a:moveTo>
                    <a:pt x="50" y="5"/>
                  </a:moveTo>
                  <a:lnTo>
                    <a:pt x="55" y="0"/>
                  </a:lnTo>
                  <a:lnTo>
                    <a:pt x="45" y="1"/>
                  </a:lnTo>
                  <a:lnTo>
                    <a:pt x="36" y="5"/>
                  </a:lnTo>
                  <a:lnTo>
                    <a:pt x="31" y="6"/>
                  </a:lnTo>
                  <a:lnTo>
                    <a:pt x="27" y="7"/>
                  </a:lnTo>
                  <a:lnTo>
                    <a:pt x="23" y="10"/>
                  </a:lnTo>
                  <a:lnTo>
                    <a:pt x="18" y="12"/>
                  </a:lnTo>
                  <a:lnTo>
                    <a:pt x="15" y="14"/>
                  </a:lnTo>
                  <a:lnTo>
                    <a:pt x="11" y="17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3" y="28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10" y="41"/>
                  </a:lnTo>
                  <a:lnTo>
                    <a:pt x="10" y="37"/>
                  </a:lnTo>
                  <a:lnTo>
                    <a:pt x="11" y="35"/>
                  </a:lnTo>
                  <a:lnTo>
                    <a:pt x="12" y="32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21" y="22"/>
                  </a:lnTo>
                  <a:lnTo>
                    <a:pt x="23" y="21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5" y="15"/>
                  </a:lnTo>
                  <a:lnTo>
                    <a:pt x="39" y="14"/>
                  </a:lnTo>
                  <a:lnTo>
                    <a:pt x="48" y="12"/>
                  </a:lnTo>
                  <a:lnTo>
                    <a:pt x="57" y="10"/>
                  </a:lnTo>
                  <a:lnTo>
                    <a:pt x="61" y="5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2" name=""/>
            <p:cNvSpPr/>
            <p:nvPr/>
          </p:nvSpPr>
          <p:spPr>
            <a:xfrm>
              <a:off x="1922400" y="6097680"/>
              <a:ext cx="34920" cy="31680"/>
            </a:xfrm>
            <a:custGeom>
              <a:avLst/>
              <a:gdLst/>
              <a:ahLst/>
              <a:rect l="l" t="t" r="r" b="b"/>
              <a:pathLst>
                <a:path w="22" h="20">
                  <a:moveTo>
                    <a:pt x="22" y="0"/>
                  </a:move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9" y="9"/>
                  </a:lnTo>
                  <a:lnTo>
                    <a:pt x="22" y="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3" name=""/>
            <p:cNvSpPr/>
            <p:nvPr/>
          </p:nvSpPr>
          <p:spPr>
            <a:xfrm>
              <a:off x="1957320" y="6097680"/>
              <a:ext cx="28800" cy="15840"/>
            </a:xfrm>
            <a:custGeom>
              <a:avLst/>
              <a:gdLst/>
              <a:ahLst/>
              <a:rect l="l" t="t" r="r" b="b"/>
              <a:pathLst>
                <a:path w="18" h="10">
                  <a:moveTo>
                    <a:pt x="18" y="6"/>
                  </a:move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7" y="5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4" name=""/>
            <p:cNvSpPr/>
            <p:nvPr/>
          </p:nvSpPr>
          <p:spPr>
            <a:xfrm>
              <a:off x="1968480" y="6103800"/>
              <a:ext cx="58680" cy="17640"/>
            </a:xfrm>
            <a:custGeom>
              <a:avLst/>
              <a:gdLst/>
              <a:ahLst/>
              <a:rect l="l" t="t" r="r" b="b"/>
              <a:pathLst>
                <a:path w="37" h="11">
                  <a:moveTo>
                    <a:pt x="27" y="5"/>
                  </a:moveTo>
                  <a:lnTo>
                    <a:pt x="34" y="1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8"/>
                  </a:lnTo>
                  <a:lnTo>
                    <a:pt x="6" y="10"/>
                  </a:lnTo>
                  <a:lnTo>
                    <a:pt x="10" y="11"/>
                  </a:lnTo>
                  <a:lnTo>
                    <a:pt x="15" y="11"/>
                  </a:lnTo>
                  <a:lnTo>
                    <a:pt x="20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7" y="5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5" name=""/>
            <p:cNvSpPr/>
            <p:nvPr/>
          </p:nvSpPr>
          <p:spPr>
            <a:xfrm>
              <a:off x="1960560" y="6035760"/>
              <a:ext cx="66600" cy="77760"/>
            </a:xfrm>
            <a:custGeom>
              <a:avLst/>
              <a:gdLst/>
              <a:ahLst/>
              <a:rect l="l" t="t" r="r" b="b"/>
              <a:pathLst>
                <a:path w="42" h="49">
                  <a:moveTo>
                    <a:pt x="5" y="10"/>
                  </a:moveTo>
                  <a:lnTo>
                    <a:pt x="0" y="6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4" y="15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7" y="30"/>
                  </a:lnTo>
                  <a:lnTo>
                    <a:pt x="23" y="35"/>
                  </a:lnTo>
                  <a:lnTo>
                    <a:pt x="28" y="41"/>
                  </a:lnTo>
                  <a:lnTo>
                    <a:pt x="30" y="44"/>
                  </a:lnTo>
                  <a:lnTo>
                    <a:pt x="31" y="45"/>
                  </a:lnTo>
                  <a:lnTo>
                    <a:pt x="31" y="48"/>
                  </a:lnTo>
                  <a:lnTo>
                    <a:pt x="31" y="49"/>
                  </a:lnTo>
                  <a:lnTo>
                    <a:pt x="42" y="49"/>
                  </a:lnTo>
                  <a:lnTo>
                    <a:pt x="42" y="45"/>
                  </a:lnTo>
                  <a:lnTo>
                    <a:pt x="40" y="42"/>
                  </a:lnTo>
                  <a:lnTo>
                    <a:pt x="38" y="38"/>
                  </a:lnTo>
                  <a:lnTo>
                    <a:pt x="37" y="35"/>
                  </a:lnTo>
                  <a:lnTo>
                    <a:pt x="31" y="29"/>
                  </a:lnTo>
                  <a:lnTo>
                    <a:pt x="25" y="23"/>
                  </a:lnTo>
                  <a:lnTo>
                    <a:pt x="20" y="17"/>
                  </a:lnTo>
                  <a:lnTo>
                    <a:pt x="15" y="11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6" name=""/>
            <p:cNvSpPr/>
            <p:nvPr/>
          </p:nvSpPr>
          <p:spPr>
            <a:xfrm>
              <a:off x="1938240" y="6033960"/>
              <a:ext cx="30240" cy="17640"/>
            </a:xfrm>
            <a:custGeom>
              <a:avLst/>
              <a:gdLst/>
              <a:ahLst/>
              <a:rect l="l" t="t" r="r" b="b"/>
              <a:pathLst>
                <a:path w="19" h="11">
                  <a:moveTo>
                    <a:pt x="0" y="2"/>
                  </a:moveTo>
                  <a:lnTo>
                    <a:pt x="5" y="9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4" y="11"/>
                  </a:lnTo>
                  <a:lnTo>
                    <a:pt x="19" y="11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10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7" name=""/>
            <p:cNvSpPr/>
            <p:nvPr/>
          </p:nvSpPr>
          <p:spPr>
            <a:xfrm>
              <a:off x="1938240" y="6022800"/>
              <a:ext cx="27000" cy="22320"/>
            </a:xfrm>
            <a:custGeom>
              <a:avLst/>
              <a:gdLst/>
              <a:ahLst/>
              <a:rect l="l" t="t" r="r" b="b"/>
              <a:pathLst>
                <a:path w="17" h="1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9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8" name=""/>
            <p:cNvSpPr/>
            <p:nvPr/>
          </p:nvSpPr>
          <p:spPr>
            <a:xfrm>
              <a:off x="1927080" y="5925960"/>
              <a:ext cx="38160" cy="96840"/>
            </a:xfrm>
            <a:custGeom>
              <a:avLst/>
              <a:gdLst/>
              <a:ahLst/>
              <a:rect l="l" t="t" r="r" b="b"/>
              <a:pathLst>
                <a:path w="24" h="61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10"/>
                  </a:lnTo>
                  <a:lnTo>
                    <a:pt x="2" y="15"/>
                  </a:lnTo>
                  <a:lnTo>
                    <a:pt x="3" y="19"/>
                  </a:lnTo>
                  <a:lnTo>
                    <a:pt x="4" y="27"/>
                  </a:lnTo>
                  <a:lnTo>
                    <a:pt x="7" y="34"/>
                  </a:lnTo>
                  <a:lnTo>
                    <a:pt x="10" y="41"/>
                  </a:lnTo>
                  <a:lnTo>
                    <a:pt x="11" y="47"/>
                  </a:lnTo>
                  <a:lnTo>
                    <a:pt x="12" y="51"/>
                  </a:lnTo>
                  <a:lnTo>
                    <a:pt x="13" y="54"/>
                  </a:lnTo>
                  <a:lnTo>
                    <a:pt x="13" y="58"/>
                  </a:lnTo>
                  <a:lnTo>
                    <a:pt x="14" y="61"/>
                  </a:lnTo>
                  <a:lnTo>
                    <a:pt x="24" y="61"/>
                  </a:lnTo>
                  <a:lnTo>
                    <a:pt x="24" y="57"/>
                  </a:lnTo>
                  <a:lnTo>
                    <a:pt x="23" y="52"/>
                  </a:lnTo>
                  <a:lnTo>
                    <a:pt x="22" y="49"/>
                  </a:lnTo>
                  <a:lnTo>
                    <a:pt x="21" y="44"/>
                  </a:lnTo>
                  <a:lnTo>
                    <a:pt x="19" y="37"/>
                  </a:lnTo>
                  <a:lnTo>
                    <a:pt x="17" y="30"/>
                  </a:lnTo>
                  <a:lnTo>
                    <a:pt x="14" y="23"/>
                  </a:lnTo>
                  <a:lnTo>
                    <a:pt x="12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9" name=""/>
            <p:cNvSpPr/>
            <p:nvPr/>
          </p:nvSpPr>
          <p:spPr>
            <a:xfrm>
              <a:off x="1927080" y="5842080"/>
              <a:ext cx="106560" cy="83880"/>
            </a:xfrm>
            <a:custGeom>
              <a:avLst/>
              <a:gdLst/>
              <a:ahLst/>
              <a:rect l="l" t="t" r="r" b="b"/>
              <a:pathLst>
                <a:path w="67" h="53">
                  <a:moveTo>
                    <a:pt x="60" y="0"/>
                  </a:moveTo>
                  <a:lnTo>
                    <a:pt x="60" y="0"/>
                  </a:lnTo>
                  <a:lnTo>
                    <a:pt x="58" y="2"/>
                  </a:lnTo>
                  <a:lnTo>
                    <a:pt x="54" y="5"/>
                  </a:lnTo>
                  <a:lnTo>
                    <a:pt x="51" y="7"/>
                  </a:lnTo>
                  <a:lnTo>
                    <a:pt x="46" y="8"/>
                  </a:lnTo>
                  <a:lnTo>
                    <a:pt x="37" y="13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7" y="24"/>
                  </a:lnTo>
                  <a:lnTo>
                    <a:pt x="12" y="27"/>
                  </a:lnTo>
                  <a:lnTo>
                    <a:pt x="9" y="31"/>
                  </a:lnTo>
                  <a:lnTo>
                    <a:pt x="7" y="34"/>
                  </a:lnTo>
                  <a:lnTo>
                    <a:pt x="5" y="35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2" y="43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6"/>
                  </a:lnTo>
                  <a:lnTo>
                    <a:pt x="12" y="44"/>
                  </a:lnTo>
                  <a:lnTo>
                    <a:pt x="13" y="42"/>
                  </a:lnTo>
                  <a:lnTo>
                    <a:pt x="14" y="41"/>
                  </a:lnTo>
                  <a:lnTo>
                    <a:pt x="15" y="39"/>
                  </a:lnTo>
                  <a:lnTo>
                    <a:pt x="17" y="37"/>
                  </a:lnTo>
                  <a:lnTo>
                    <a:pt x="20" y="35"/>
                  </a:lnTo>
                  <a:lnTo>
                    <a:pt x="24" y="31"/>
                  </a:lnTo>
                  <a:lnTo>
                    <a:pt x="27" y="29"/>
                  </a:lnTo>
                  <a:lnTo>
                    <a:pt x="31" y="27"/>
                  </a:lnTo>
                  <a:lnTo>
                    <a:pt x="41" y="22"/>
                  </a:lnTo>
                  <a:lnTo>
                    <a:pt x="51" y="18"/>
                  </a:lnTo>
                  <a:lnTo>
                    <a:pt x="55" y="15"/>
                  </a:lnTo>
                  <a:lnTo>
                    <a:pt x="59" y="13"/>
                  </a:lnTo>
                  <a:lnTo>
                    <a:pt x="64" y="11"/>
                  </a:lnTo>
                  <a:lnTo>
                    <a:pt x="67" y="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080" bIns="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0" name=""/>
            <p:cNvSpPr/>
            <p:nvPr/>
          </p:nvSpPr>
          <p:spPr>
            <a:xfrm>
              <a:off x="2022480" y="5757840"/>
              <a:ext cx="23760" cy="95400"/>
            </a:xfrm>
            <a:custGeom>
              <a:avLst/>
              <a:gdLst/>
              <a:ahLst/>
              <a:rect l="l" t="t" r="r" b="b"/>
              <a:pathLst>
                <a:path w="15" h="60">
                  <a:moveTo>
                    <a:pt x="5" y="0"/>
                  </a:moveTo>
                  <a:lnTo>
                    <a:pt x="5" y="1"/>
                  </a:lnTo>
                  <a:lnTo>
                    <a:pt x="5" y="8"/>
                  </a:lnTo>
                  <a:lnTo>
                    <a:pt x="4" y="15"/>
                  </a:lnTo>
                  <a:lnTo>
                    <a:pt x="4" y="23"/>
                  </a:lnTo>
                  <a:lnTo>
                    <a:pt x="4" y="32"/>
                  </a:lnTo>
                  <a:lnTo>
                    <a:pt x="3" y="39"/>
                  </a:lnTo>
                  <a:lnTo>
                    <a:pt x="2" y="46"/>
                  </a:lnTo>
                  <a:lnTo>
                    <a:pt x="2" y="49"/>
                  </a:lnTo>
                  <a:lnTo>
                    <a:pt x="2" y="50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7" y="60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2" y="51"/>
                  </a:lnTo>
                  <a:lnTo>
                    <a:pt x="12" y="48"/>
                  </a:lnTo>
                  <a:lnTo>
                    <a:pt x="13" y="40"/>
                  </a:lnTo>
                  <a:lnTo>
                    <a:pt x="14" y="32"/>
                  </a:lnTo>
                  <a:lnTo>
                    <a:pt x="14" y="23"/>
                  </a:lnTo>
                  <a:lnTo>
                    <a:pt x="14" y="15"/>
                  </a:lnTo>
                  <a:lnTo>
                    <a:pt x="15" y="8"/>
                  </a:lnTo>
                  <a:lnTo>
                    <a:pt x="1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1" name=""/>
            <p:cNvSpPr/>
            <p:nvPr/>
          </p:nvSpPr>
          <p:spPr>
            <a:xfrm>
              <a:off x="2030400" y="5611680"/>
              <a:ext cx="150840" cy="149400"/>
            </a:xfrm>
            <a:custGeom>
              <a:avLst/>
              <a:gdLst/>
              <a:ahLst/>
              <a:rect l="l" t="t" r="r" b="b"/>
              <a:pathLst>
                <a:path w="95" h="94">
                  <a:moveTo>
                    <a:pt x="84" y="0"/>
                  </a:moveTo>
                  <a:lnTo>
                    <a:pt x="84" y="0"/>
                  </a:lnTo>
                  <a:lnTo>
                    <a:pt x="84" y="2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2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6" y="13"/>
                  </a:lnTo>
                  <a:lnTo>
                    <a:pt x="75" y="14"/>
                  </a:lnTo>
                  <a:lnTo>
                    <a:pt x="62" y="23"/>
                  </a:lnTo>
                  <a:lnTo>
                    <a:pt x="48" y="34"/>
                  </a:lnTo>
                  <a:lnTo>
                    <a:pt x="40" y="39"/>
                  </a:lnTo>
                  <a:lnTo>
                    <a:pt x="32" y="45"/>
                  </a:lnTo>
                  <a:lnTo>
                    <a:pt x="28" y="48"/>
                  </a:lnTo>
                  <a:lnTo>
                    <a:pt x="25" y="51"/>
                  </a:lnTo>
                  <a:lnTo>
                    <a:pt x="21" y="55"/>
                  </a:lnTo>
                  <a:lnTo>
                    <a:pt x="18" y="58"/>
                  </a:lnTo>
                  <a:lnTo>
                    <a:pt x="14" y="62"/>
                  </a:lnTo>
                  <a:lnTo>
                    <a:pt x="12" y="65"/>
                  </a:lnTo>
                  <a:lnTo>
                    <a:pt x="9" y="69"/>
                  </a:lnTo>
                  <a:lnTo>
                    <a:pt x="7" y="74"/>
                  </a:lnTo>
                  <a:lnTo>
                    <a:pt x="4" y="78"/>
                  </a:lnTo>
                  <a:lnTo>
                    <a:pt x="2" y="83"/>
                  </a:lnTo>
                  <a:lnTo>
                    <a:pt x="0" y="87"/>
                  </a:lnTo>
                  <a:lnTo>
                    <a:pt x="0" y="92"/>
                  </a:lnTo>
                  <a:lnTo>
                    <a:pt x="10" y="94"/>
                  </a:lnTo>
                  <a:lnTo>
                    <a:pt x="11" y="90"/>
                  </a:lnTo>
                  <a:lnTo>
                    <a:pt x="13" y="86"/>
                  </a:lnTo>
                  <a:lnTo>
                    <a:pt x="14" y="82"/>
                  </a:lnTo>
                  <a:lnTo>
                    <a:pt x="15" y="78"/>
                  </a:lnTo>
                  <a:lnTo>
                    <a:pt x="18" y="75"/>
                  </a:lnTo>
                  <a:lnTo>
                    <a:pt x="21" y="71"/>
                  </a:lnTo>
                  <a:lnTo>
                    <a:pt x="23" y="68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32" y="58"/>
                  </a:lnTo>
                  <a:lnTo>
                    <a:pt x="35" y="55"/>
                  </a:lnTo>
                  <a:lnTo>
                    <a:pt x="39" y="52"/>
                  </a:lnTo>
                  <a:lnTo>
                    <a:pt x="46" y="47"/>
                  </a:lnTo>
                  <a:lnTo>
                    <a:pt x="54" y="42"/>
                  </a:lnTo>
                  <a:lnTo>
                    <a:pt x="69" y="32"/>
                  </a:lnTo>
                  <a:lnTo>
                    <a:pt x="81" y="22"/>
                  </a:lnTo>
                  <a:lnTo>
                    <a:pt x="83" y="20"/>
                  </a:lnTo>
                  <a:lnTo>
                    <a:pt x="86" y="17"/>
                  </a:lnTo>
                  <a:lnTo>
                    <a:pt x="89" y="14"/>
                  </a:lnTo>
                  <a:lnTo>
                    <a:pt x="90" y="12"/>
                  </a:lnTo>
                  <a:lnTo>
                    <a:pt x="92" y="9"/>
                  </a:lnTo>
                  <a:lnTo>
                    <a:pt x="93" y="7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2" name=""/>
            <p:cNvSpPr/>
            <p:nvPr/>
          </p:nvSpPr>
          <p:spPr>
            <a:xfrm>
              <a:off x="2163600" y="5521320"/>
              <a:ext cx="17640" cy="90360"/>
            </a:xfrm>
            <a:custGeom>
              <a:avLst/>
              <a:gdLst/>
              <a:ahLst/>
              <a:rect l="l" t="t" r="r" b="b"/>
              <a:pathLst>
                <a:path w="11" h="57">
                  <a:moveTo>
                    <a:pt x="1" y="6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11" y="57"/>
                  </a:lnTo>
                  <a:lnTo>
                    <a:pt x="11" y="52"/>
                  </a:lnTo>
                  <a:lnTo>
                    <a:pt x="11" y="46"/>
                  </a:lnTo>
                  <a:lnTo>
                    <a:pt x="11" y="41"/>
                  </a:lnTo>
                  <a:lnTo>
                    <a:pt x="11" y="36"/>
                  </a:lnTo>
                  <a:lnTo>
                    <a:pt x="11" y="30"/>
                  </a:lnTo>
                  <a:lnTo>
                    <a:pt x="11" y="23"/>
                  </a:lnTo>
                  <a:lnTo>
                    <a:pt x="11" y="14"/>
                  </a:lnTo>
                  <a:lnTo>
                    <a:pt x="11" y="4"/>
                  </a:lnTo>
                  <a:lnTo>
                    <a:pt x="10" y="0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560" bIns="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3" name=""/>
            <p:cNvSpPr/>
            <p:nvPr/>
          </p:nvSpPr>
          <p:spPr>
            <a:xfrm>
              <a:off x="2092320" y="5505480"/>
              <a:ext cx="85680" cy="25200"/>
            </a:xfrm>
            <a:custGeom>
              <a:avLst/>
              <a:gdLst/>
              <a:ahLst/>
              <a:rect l="l" t="t" r="r" b="b"/>
              <a:pathLst>
                <a:path w="54" h="16">
                  <a:moveTo>
                    <a:pt x="1" y="12"/>
                  </a:moveTo>
                  <a:lnTo>
                    <a:pt x="0" y="12"/>
                  </a:lnTo>
                  <a:lnTo>
                    <a:pt x="3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5" y="12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3" y="10"/>
                  </a:lnTo>
                  <a:lnTo>
                    <a:pt x="36" y="10"/>
                  </a:lnTo>
                  <a:lnTo>
                    <a:pt x="38" y="11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54" y="11"/>
                  </a:lnTo>
                  <a:lnTo>
                    <a:pt x="51" y="7"/>
                  </a:lnTo>
                  <a:lnTo>
                    <a:pt x="48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4" name=""/>
            <p:cNvSpPr/>
            <p:nvPr/>
          </p:nvSpPr>
          <p:spPr>
            <a:xfrm>
              <a:off x="1996920" y="5427720"/>
              <a:ext cx="98640" cy="95040"/>
            </a:xfrm>
            <a:custGeom>
              <a:avLst/>
              <a:gdLst/>
              <a:ahLst/>
              <a:rect l="l" t="t" r="r" b="b"/>
              <a:pathLst>
                <a:path w="62" h="60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8"/>
                  </a:lnTo>
                  <a:lnTo>
                    <a:pt x="5" y="11"/>
                  </a:lnTo>
                  <a:lnTo>
                    <a:pt x="8" y="15"/>
                  </a:lnTo>
                  <a:lnTo>
                    <a:pt x="13" y="21"/>
                  </a:lnTo>
                  <a:lnTo>
                    <a:pt x="17" y="25"/>
                  </a:lnTo>
                  <a:lnTo>
                    <a:pt x="21" y="30"/>
                  </a:lnTo>
                  <a:lnTo>
                    <a:pt x="27" y="35"/>
                  </a:lnTo>
                  <a:lnTo>
                    <a:pt x="36" y="44"/>
                  </a:lnTo>
                  <a:lnTo>
                    <a:pt x="46" y="51"/>
                  </a:lnTo>
                  <a:lnTo>
                    <a:pt x="50" y="55"/>
                  </a:lnTo>
                  <a:lnTo>
                    <a:pt x="54" y="57"/>
                  </a:lnTo>
                  <a:lnTo>
                    <a:pt x="57" y="59"/>
                  </a:lnTo>
                  <a:lnTo>
                    <a:pt x="62" y="60"/>
                  </a:lnTo>
                  <a:lnTo>
                    <a:pt x="62" y="50"/>
                  </a:lnTo>
                  <a:lnTo>
                    <a:pt x="60" y="49"/>
                  </a:lnTo>
                  <a:lnTo>
                    <a:pt x="56" y="47"/>
                  </a:lnTo>
                  <a:lnTo>
                    <a:pt x="53" y="44"/>
                  </a:lnTo>
                  <a:lnTo>
                    <a:pt x="43" y="36"/>
                  </a:lnTo>
                  <a:lnTo>
                    <a:pt x="34" y="28"/>
                  </a:lnTo>
                  <a:lnTo>
                    <a:pt x="29" y="23"/>
                  </a:lnTo>
                  <a:lnTo>
                    <a:pt x="24" y="18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5" name=""/>
            <p:cNvSpPr/>
            <p:nvPr/>
          </p:nvSpPr>
          <p:spPr>
            <a:xfrm>
              <a:off x="1996920" y="5300640"/>
              <a:ext cx="104760" cy="127080"/>
            </a:xfrm>
            <a:custGeom>
              <a:avLst/>
              <a:gdLst/>
              <a:ahLst/>
              <a:rect l="l" t="t" r="r" b="b"/>
              <a:pathLst>
                <a:path w="66" h="80">
                  <a:moveTo>
                    <a:pt x="56" y="5"/>
                  </a:moveTo>
                  <a:lnTo>
                    <a:pt x="62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1" y="5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8" y="16"/>
                  </a:lnTo>
                  <a:lnTo>
                    <a:pt x="25" y="19"/>
                  </a:lnTo>
                  <a:lnTo>
                    <a:pt x="21" y="25"/>
                  </a:lnTo>
                  <a:lnTo>
                    <a:pt x="16" y="31"/>
                  </a:lnTo>
                  <a:lnTo>
                    <a:pt x="13" y="37"/>
                  </a:lnTo>
                  <a:lnTo>
                    <a:pt x="9" y="44"/>
                  </a:lnTo>
                  <a:lnTo>
                    <a:pt x="7" y="51"/>
                  </a:lnTo>
                  <a:lnTo>
                    <a:pt x="4" y="57"/>
                  </a:lnTo>
                  <a:lnTo>
                    <a:pt x="2" y="63"/>
                  </a:lnTo>
                  <a:lnTo>
                    <a:pt x="1" y="69"/>
                  </a:lnTo>
                  <a:lnTo>
                    <a:pt x="0" y="74"/>
                  </a:lnTo>
                  <a:lnTo>
                    <a:pt x="0" y="80"/>
                  </a:lnTo>
                  <a:lnTo>
                    <a:pt x="10" y="80"/>
                  </a:lnTo>
                  <a:lnTo>
                    <a:pt x="10" y="75"/>
                  </a:lnTo>
                  <a:lnTo>
                    <a:pt x="11" y="71"/>
                  </a:lnTo>
                  <a:lnTo>
                    <a:pt x="12" y="66"/>
                  </a:lnTo>
                  <a:lnTo>
                    <a:pt x="14" y="60"/>
                  </a:lnTo>
                  <a:lnTo>
                    <a:pt x="16" y="54"/>
                  </a:lnTo>
                  <a:lnTo>
                    <a:pt x="19" y="48"/>
                  </a:lnTo>
                  <a:lnTo>
                    <a:pt x="22" y="42"/>
                  </a:lnTo>
                  <a:lnTo>
                    <a:pt x="26" y="36"/>
                  </a:lnTo>
                  <a:lnTo>
                    <a:pt x="29" y="31"/>
                  </a:lnTo>
                  <a:lnTo>
                    <a:pt x="33" y="26"/>
                  </a:lnTo>
                  <a:lnTo>
                    <a:pt x="35" y="23"/>
                  </a:lnTo>
                  <a:lnTo>
                    <a:pt x="38" y="20"/>
                  </a:lnTo>
                  <a:lnTo>
                    <a:pt x="40" y="19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7" y="14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4" y="11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61" y="10"/>
                  </a:lnTo>
                  <a:lnTo>
                    <a:pt x="6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6" name=""/>
            <p:cNvSpPr/>
            <p:nvPr/>
          </p:nvSpPr>
          <p:spPr>
            <a:xfrm>
              <a:off x="2085840" y="5273640"/>
              <a:ext cx="100080" cy="36720"/>
            </a:xfrm>
            <a:custGeom>
              <a:avLst/>
              <a:gdLst/>
              <a:ahLst/>
              <a:rect l="l" t="t" r="r" b="b"/>
              <a:pathLst>
                <a:path w="63" h="23">
                  <a:moveTo>
                    <a:pt x="55" y="11"/>
                  </a:moveTo>
                  <a:lnTo>
                    <a:pt x="60" y="2"/>
                  </a:lnTo>
                  <a:lnTo>
                    <a:pt x="52" y="1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0" y="2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3" y="14"/>
                  </a:lnTo>
                  <a:lnTo>
                    <a:pt x="2" y="16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3" y="12"/>
                  </a:lnTo>
                  <a:lnTo>
                    <a:pt x="26" y="12"/>
                  </a:lnTo>
                  <a:lnTo>
                    <a:pt x="30" y="11"/>
                  </a:lnTo>
                  <a:lnTo>
                    <a:pt x="34" y="10"/>
                  </a:lnTo>
                  <a:lnTo>
                    <a:pt x="38" y="10"/>
                  </a:lnTo>
                  <a:lnTo>
                    <a:pt x="42" y="11"/>
                  </a:lnTo>
                  <a:lnTo>
                    <a:pt x="51" y="12"/>
                  </a:lnTo>
                  <a:lnTo>
                    <a:pt x="59" y="12"/>
                  </a:lnTo>
                  <a:lnTo>
                    <a:pt x="63" y="4"/>
                  </a:lnTo>
                  <a:lnTo>
                    <a:pt x="55" y="1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080" bIns="-10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7" name=""/>
            <p:cNvSpPr/>
            <p:nvPr/>
          </p:nvSpPr>
          <p:spPr>
            <a:xfrm>
              <a:off x="2149560" y="5257800"/>
              <a:ext cx="36360" cy="31680"/>
            </a:xfrm>
            <a:custGeom>
              <a:avLst/>
              <a:gdLst/>
              <a:ahLst/>
              <a:rect l="l" t="t" r="r" b="b"/>
              <a:pathLst>
                <a:path w="23" h="20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7" y="13"/>
                  </a:lnTo>
                  <a:lnTo>
                    <a:pt x="12" y="17"/>
                  </a:lnTo>
                  <a:lnTo>
                    <a:pt x="15" y="20"/>
                  </a:lnTo>
                  <a:lnTo>
                    <a:pt x="23" y="13"/>
                  </a:lnTo>
                  <a:lnTo>
                    <a:pt x="19" y="9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8" name=""/>
            <p:cNvSpPr/>
            <p:nvPr/>
          </p:nvSpPr>
          <p:spPr>
            <a:xfrm>
              <a:off x="2149560" y="5187960"/>
              <a:ext cx="52200" cy="69840"/>
            </a:xfrm>
            <a:custGeom>
              <a:avLst/>
              <a:gdLst/>
              <a:ahLst/>
              <a:rect l="l" t="t" r="r" b="b"/>
              <a:pathLst>
                <a:path w="33" h="44">
                  <a:moveTo>
                    <a:pt x="22" y="0"/>
                  </a:moveTo>
                  <a:lnTo>
                    <a:pt x="22" y="0"/>
                  </a:lnTo>
                  <a:lnTo>
                    <a:pt x="22" y="5"/>
                  </a:lnTo>
                  <a:lnTo>
                    <a:pt x="22" y="9"/>
                  </a:lnTo>
                  <a:lnTo>
                    <a:pt x="21" y="13"/>
                  </a:lnTo>
                  <a:lnTo>
                    <a:pt x="20" y="16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5" y="23"/>
                  </a:lnTo>
                  <a:lnTo>
                    <a:pt x="13" y="25"/>
                  </a:lnTo>
                  <a:lnTo>
                    <a:pt x="9" y="28"/>
                  </a:lnTo>
                  <a:lnTo>
                    <a:pt x="5" y="32"/>
                  </a:lnTo>
                  <a:lnTo>
                    <a:pt x="3" y="35"/>
                  </a:lnTo>
                  <a:lnTo>
                    <a:pt x="1" y="37"/>
                  </a:lnTo>
                  <a:lnTo>
                    <a:pt x="1" y="41"/>
                  </a:lnTo>
                  <a:lnTo>
                    <a:pt x="0" y="44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1" y="40"/>
                  </a:lnTo>
                  <a:lnTo>
                    <a:pt x="12" y="39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2" y="30"/>
                  </a:lnTo>
                  <a:lnTo>
                    <a:pt x="24" y="27"/>
                  </a:lnTo>
                  <a:lnTo>
                    <a:pt x="27" y="24"/>
                  </a:lnTo>
                  <a:lnTo>
                    <a:pt x="29" y="21"/>
                  </a:lnTo>
                  <a:lnTo>
                    <a:pt x="30" y="16"/>
                  </a:lnTo>
                  <a:lnTo>
                    <a:pt x="32" y="12"/>
                  </a:lnTo>
                  <a:lnTo>
                    <a:pt x="33" y="6"/>
                  </a:lnTo>
                  <a:lnTo>
                    <a:pt x="33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3040" bIns="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9" name=""/>
            <p:cNvSpPr/>
            <p:nvPr/>
          </p:nvSpPr>
          <p:spPr>
            <a:xfrm>
              <a:off x="2174760" y="5146560"/>
              <a:ext cx="27000" cy="41400"/>
            </a:xfrm>
            <a:custGeom>
              <a:avLst/>
              <a:gdLst/>
              <a:ahLst/>
              <a:rect l="l" t="t" r="r" b="b"/>
              <a:pathLst>
                <a:path w="17" h="26">
                  <a:moveTo>
                    <a:pt x="0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5" y="20"/>
                  </a:lnTo>
                  <a:lnTo>
                    <a:pt x="6" y="22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17" y="26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5" y="16"/>
                  </a:lnTo>
                  <a:lnTo>
                    <a:pt x="14" y="14"/>
                  </a:lnTo>
                  <a:lnTo>
                    <a:pt x="12" y="10"/>
                  </a:lnTo>
                  <a:lnTo>
                    <a:pt x="11" y="8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400" bIns="-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0" name=""/>
            <p:cNvSpPr/>
            <p:nvPr/>
          </p:nvSpPr>
          <p:spPr>
            <a:xfrm>
              <a:off x="2174760" y="5078520"/>
              <a:ext cx="42840" cy="68040"/>
            </a:xfrm>
            <a:custGeom>
              <a:avLst/>
              <a:gdLst/>
              <a:ahLst/>
              <a:rect l="l" t="t" r="r" b="b"/>
              <a:pathLst>
                <a:path w="27" h="43">
                  <a:moveTo>
                    <a:pt x="20" y="0"/>
                  </a:moveTo>
                  <a:lnTo>
                    <a:pt x="19" y="0"/>
                  </a:lnTo>
                  <a:lnTo>
                    <a:pt x="17" y="4"/>
                  </a:lnTo>
                  <a:lnTo>
                    <a:pt x="14" y="8"/>
                  </a:lnTo>
                  <a:lnTo>
                    <a:pt x="11" y="14"/>
                  </a:lnTo>
                  <a:lnTo>
                    <a:pt x="8" y="20"/>
                  </a:lnTo>
                  <a:lnTo>
                    <a:pt x="5" y="26"/>
                  </a:lnTo>
                  <a:lnTo>
                    <a:pt x="3" y="32"/>
                  </a:lnTo>
                  <a:lnTo>
                    <a:pt x="1" y="39"/>
                  </a:lnTo>
                  <a:lnTo>
                    <a:pt x="0" y="43"/>
                  </a:lnTo>
                  <a:lnTo>
                    <a:pt x="10" y="43"/>
                  </a:lnTo>
                  <a:lnTo>
                    <a:pt x="11" y="40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1" y="18"/>
                  </a:lnTo>
                  <a:lnTo>
                    <a:pt x="24" y="13"/>
                  </a:lnTo>
                  <a:lnTo>
                    <a:pt x="26" y="9"/>
                  </a:lnTo>
                  <a:lnTo>
                    <a:pt x="27" y="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240" bIns="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1" name=""/>
            <p:cNvSpPr/>
            <p:nvPr/>
          </p:nvSpPr>
          <p:spPr>
            <a:xfrm>
              <a:off x="2205000" y="5046840"/>
              <a:ext cx="63360" cy="44280"/>
            </a:xfrm>
            <a:custGeom>
              <a:avLst/>
              <a:gdLst/>
              <a:ahLst/>
              <a:rect l="l" t="t" r="r" b="b"/>
              <a:pathLst>
                <a:path w="40" h="28">
                  <a:moveTo>
                    <a:pt x="35" y="10"/>
                  </a:moveTo>
                  <a:lnTo>
                    <a:pt x="30" y="3"/>
                  </a:lnTo>
                  <a:lnTo>
                    <a:pt x="29" y="4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3" y="10"/>
                  </a:lnTo>
                  <a:lnTo>
                    <a:pt x="19" y="10"/>
                  </a:lnTo>
                  <a:lnTo>
                    <a:pt x="15" y="12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5" y="17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7" y="28"/>
                  </a:lnTo>
                  <a:lnTo>
                    <a:pt x="8" y="27"/>
                  </a:lnTo>
                  <a:lnTo>
                    <a:pt x="10" y="25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8" y="22"/>
                  </a:lnTo>
                  <a:lnTo>
                    <a:pt x="23" y="21"/>
                  </a:lnTo>
                  <a:lnTo>
                    <a:pt x="28" y="18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35" y="0"/>
                  </a:lnTo>
                  <a:lnTo>
                    <a:pt x="35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2" name=""/>
            <p:cNvSpPr/>
            <p:nvPr/>
          </p:nvSpPr>
          <p:spPr>
            <a:xfrm>
              <a:off x="2198520" y="5018040"/>
              <a:ext cx="61920" cy="44640"/>
            </a:xfrm>
            <a:custGeom>
              <a:avLst/>
              <a:gdLst/>
              <a:ahLst/>
              <a:rect l="l" t="t" r="r" b="b"/>
              <a:pathLst>
                <a:path w="39" h="28">
                  <a:moveTo>
                    <a:pt x="1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6" y="13"/>
                  </a:lnTo>
                  <a:lnTo>
                    <a:pt x="10" y="17"/>
                  </a:lnTo>
                  <a:lnTo>
                    <a:pt x="16" y="20"/>
                  </a:lnTo>
                  <a:lnTo>
                    <a:pt x="21" y="23"/>
                  </a:lnTo>
                  <a:lnTo>
                    <a:pt x="27" y="25"/>
                  </a:lnTo>
                  <a:lnTo>
                    <a:pt x="30" y="26"/>
                  </a:lnTo>
                  <a:lnTo>
                    <a:pt x="33" y="27"/>
                  </a:lnTo>
                  <a:lnTo>
                    <a:pt x="36" y="28"/>
                  </a:lnTo>
                  <a:lnTo>
                    <a:pt x="39" y="28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3" y="17"/>
                  </a:lnTo>
                  <a:lnTo>
                    <a:pt x="31" y="16"/>
                  </a:lnTo>
                  <a:lnTo>
                    <a:pt x="26" y="14"/>
                  </a:lnTo>
                  <a:lnTo>
                    <a:pt x="21" y="10"/>
                  </a:lnTo>
                  <a:lnTo>
                    <a:pt x="16" y="8"/>
                  </a:lnTo>
                  <a:lnTo>
                    <a:pt x="13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3" name=""/>
            <p:cNvSpPr/>
            <p:nvPr/>
          </p:nvSpPr>
          <p:spPr>
            <a:xfrm>
              <a:off x="2200320" y="4991040"/>
              <a:ext cx="50760" cy="39600"/>
            </a:xfrm>
            <a:custGeom>
              <a:avLst/>
              <a:gdLst/>
              <a:ahLst/>
              <a:rect l="l" t="t" r="r" b="b"/>
              <a:pathLst>
                <a:path w="32" h="25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6" y="4"/>
                  </a:lnTo>
                  <a:lnTo>
                    <a:pt x="12" y="7"/>
                  </a:lnTo>
                  <a:lnTo>
                    <a:pt x="5" y="12"/>
                  </a:lnTo>
                  <a:lnTo>
                    <a:pt x="0" y="17"/>
                  </a:lnTo>
                  <a:lnTo>
                    <a:pt x="6" y="25"/>
                  </a:lnTo>
                  <a:lnTo>
                    <a:pt x="13" y="20"/>
                  </a:lnTo>
                  <a:lnTo>
                    <a:pt x="20" y="13"/>
                  </a:lnTo>
                  <a:lnTo>
                    <a:pt x="22" y="12"/>
                  </a:lnTo>
                  <a:lnTo>
                    <a:pt x="25" y="11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4" name=""/>
            <p:cNvSpPr/>
            <p:nvPr/>
          </p:nvSpPr>
          <p:spPr>
            <a:xfrm>
              <a:off x="2251080" y="4991040"/>
              <a:ext cx="30240" cy="15840"/>
            </a:xfrm>
            <a:custGeom>
              <a:avLst/>
              <a:gdLst/>
              <a:ahLst/>
              <a:rect l="l" t="t" r="r" b="b"/>
              <a:pathLst>
                <a:path w="19" h="10">
                  <a:moveTo>
                    <a:pt x="19" y="4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7" y="9"/>
                  </a:lnTo>
                  <a:lnTo>
                    <a:pt x="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5" name=""/>
            <p:cNvSpPr/>
            <p:nvPr/>
          </p:nvSpPr>
          <p:spPr>
            <a:xfrm>
              <a:off x="2263680" y="4997520"/>
              <a:ext cx="30240" cy="49320"/>
            </a:xfrm>
            <a:custGeom>
              <a:avLst/>
              <a:gdLst/>
              <a:ahLst/>
              <a:rect l="l" t="t" r="r" b="b"/>
              <a:pathLst>
                <a:path w="19" h="31">
                  <a:moveTo>
                    <a:pt x="18" y="21"/>
                  </a:moveTo>
                  <a:lnTo>
                    <a:pt x="19" y="21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2" y="12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9"/>
                  </a:lnTo>
                  <a:lnTo>
                    <a:pt x="3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2" y="29"/>
                  </a:lnTo>
                  <a:lnTo>
                    <a:pt x="15" y="30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8" y="2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6" name=""/>
            <p:cNvSpPr/>
            <p:nvPr/>
          </p:nvSpPr>
          <p:spPr>
            <a:xfrm>
              <a:off x="2292480" y="5011560"/>
              <a:ext cx="46080" cy="35280"/>
            </a:xfrm>
            <a:custGeom>
              <a:avLst/>
              <a:gdLst/>
              <a:ahLst/>
              <a:rect l="l" t="t" r="r" b="b"/>
              <a:pathLst>
                <a:path w="29" h="22">
                  <a:moveTo>
                    <a:pt x="18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0" y="12"/>
                  </a:lnTo>
                  <a:lnTo>
                    <a:pt x="0" y="22"/>
                  </a:lnTo>
                  <a:lnTo>
                    <a:pt x="4" y="22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4" y="20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1" y="17"/>
                  </a:lnTo>
                  <a:lnTo>
                    <a:pt x="22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520" bIns="-11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7" name=""/>
            <p:cNvSpPr/>
            <p:nvPr/>
          </p:nvSpPr>
          <p:spPr>
            <a:xfrm>
              <a:off x="2314440" y="4938840"/>
              <a:ext cx="25560" cy="72720"/>
            </a:xfrm>
            <a:custGeom>
              <a:avLst/>
              <a:gdLst/>
              <a:ahLst/>
              <a:rect l="l" t="t" r="r" b="b"/>
              <a:pathLst>
                <a:path w="16" h="46">
                  <a:moveTo>
                    <a:pt x="0" y="8"/>
                  </a:moveTo>
                  <a:lnTo>
                    <a:pt x="1" y="9"/>
                  </a:lnTo>
                  <a:lnTo>
                    <a:pt x="3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37"/>
                  </a:lnTo>
                  <a:lnTo>
                    <a:pt x="5" y="46"/>
                  </a:lnTo>
                  <a:lnTo>
                    <a:pt x="16" y="46"/>
                  </a:lnTo>
                  <a:lnTo>
                    <a:pt x="16" y="37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4" y="11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8" name=""/>
            <p:cNvSpPr/>
            <p:nvPr/>
          </p:nvSpPr>
          <p:spPr>
            <a:xfrm>
              <a:off x="2297160" y="4937040"/>
              <a:ext cx="23760" cy="20880"/>
            </a:xfrm>
            <a:custGeom>
              <a:avLst/>
              <a:gdLst/>
              <a:ahLst/>
              <a:rect l="l" t="t" r="r" b="b"/>
              <a:pathLst>
                <a:path w="15" h="13">
                  <a:moveTo>
                    <a:pt x="2" y="13"/>
                  </a:moveTo>
                  <a:lnTo>
                    <a:pt x="15" y="10"/>
                  </a:lnTo>
                  <a:lnTo>
                    <a:pt x="12" y="0"/>
                  </a:lnTo>
                  <a:lnTo>
                    <a:pt x="0" y="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9" name=""/>
            <p:cNvSpPr/>
            <p:nvPr/>
          </p:nvSpPr>
          <p:spPr>
            <a:xfrm>
              <a:off x="2259000" y="4944960"/>
              <a:ext cx="44640" cy="27000"/>
            </a:xfrm>
            <a:custGeom>
              <a:avLst/>
              <a:gdLst/>
              <a:ahLst/>
              <a:rect l="l" t="t" r="r" b="b"/>
              <a:pathLst>
                <a:path w="28" h="17">
                  <a:moveTo>
                    <a:pt x="7" y="7"/>
                  </a:moveTo>
                  <a:lnTo>
                    <a:pt x="10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3" y="14"/>
                  </a:lnTo>
                  <a:lnTo>
                    <a:pt x="16" y="13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8" y="4"/>
                  </a:lnTo>
                  <a:lnTo>
                    <a:pt x="6" y="5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0" name=""/>
            <p:cNvSpPr/>
            <p:nvPr/>
          </p:nvSpPr>
          <p:spPr>
            <a:xfrm>
              <a:off x="2263680" y="4956120"/>
              <a:ext cx="33480" cy="36720"/>
            </a:xfrm>
            <a:custGeom>
              <a:avLst/>
              <a:gdLst/>
              <a:ahLst/>
              <a:rect l="l" t="t" r="r" b="b"/>
              <a:pathLst>
                <a:path w="21" h="23">
                  <a:moveTo>
                    <a:pt x="13" y="23"/>
                  </a:moveTo>
                  <a:lnTo>
                    <a:pt x="15" y="22"/>
                  </a:lnTo>
                  <a:lnTo>
                    <a:pt x="17" y="20"/>
                  </a:lnTo>
                  <a:lnTo>
                    <a:pt x="20" y="18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080" bIns="-10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1" name=""/>
            <p:cNvSpPr/>
            <p:nvPr/>
          </p:nvSpPr>
          <p:spPr>
            <a:xfrm>
              <a:off x="2232000" y="4976640"/>
              <a:ext cx="52560" cy="17640"/>
            </a:xfrm>
            <a:custGeom>
              <a:avLst/>
              <a:gdLst/>
              <a:ahLst/>
              <a:rect l="l" t="t" r="r" b="b"/>
              <a:pathLst>
                <a:path w="33" h="11">
                  <a:moveTo>
                    <a:pt x="0" y="4"/>
                  </a:moveTo>
                  <a:lnTo>
                    <a:pt x="4" y="11"/>
                  </a:lnTo>
                  <a:lnTo>
                    <a:pt x="11" y="11"/>
                  </a:lnTo>
                  <a:lnTo>
                    <a:pt x="18" y="10"/>
                  </a:lnTo>
                  <a:lnTo>
                    <a:pt x="24" y="9"/>
                  </a:lnTo>
                  <a:lnTo>
                    <a:pt x="33" y="9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11" y="2"/>
                  </a:lnTo>
                  <a:lnTo>
                    <a:pt x="4" y="2"/>
                  </a:lnTo>
                  <a:lnTo>
                    <a:pt x="9" y="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2" name=""/>
            <p:cNvSpPr/>
            <p:nvPr/>
          </p:nvSpPr>
          <p:spPr>
            <a:xfrm>
              <a:off x="2232000" y="4965840"/>
              <a:ext cx="25560" cy="25200"/>
            </a:xfrm>
            <a:custGeom>
              <a:avLst/>
              <a:gdLst/>
              <a:ahLst/>
              <a:rect l="l" t="t" r="r" b="b"/>
              <a:pathLst>
                <a:path w="16" h="16">
                  <a:moveTo>
                    <a:pt x="8" y="7"/>
                  </a:moveTo>
                  <a:lnTo>
                    <a:pt x="7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1"/>
                  </a:lnTo>
                  <a:lnTo>
                    <a:pt x="9" y="16"/>
                  </a:lnTo>
                  <a:lnTo>
                    <a:pt x="12" y="12"/>
                  </a:lnTo>
                  <a:lnTo>
                    <a:pt x="13" y="10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0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3" name=""/>
            <p:cNvSpPr/>
            <p:nvPr/>
          </p:nvSpPr>
          <p:spPr>
            <a:xfrm>
              <a:off x="2190600" y="4950000"/>
              <a:ext cx="65160" cy="26640"/>
            </a:xfrm>
            <a:custGeom>
              <a:avLst/>
              <a:gdLst/>
              <a:ahLst/>
              <a:rect l="l" t="t" r="r" b="b"/>
              <a:pathLst>
                <a:path w="41" h="17">
                  <a:moveTo>
                    <a:pt x="0" y="5"/>
                  </a:moveTo>
                  <a:lnTo>
                    <a:pt x="5" y="10"/>
                  </a:lnTo>
                  <a:lnTo>
                    <a:pt x="9" y="10"/>
                  </a:lnTo>
                  <a:lnTo>
                    <a:pt x="17" y="11"/>
                  </a:lnTo>
                  <a:lnTo>
                    <a:pt x="22" y="12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4" y="17"/>
                  </a:lnTo>
                  <a:lnTo>
                    <a:pt x="41" y="10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3" y="5"/>
                  </a:lnTo>
                  <a:lnTo>
                    <a:pt x="30" y="3"/>
                  </a:lnTo>
                  <a:lnTo>
                    <a:pt x="24" y="2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5" y="0"/>
                  </a:lnTo>
                  <a:lnTo>
                    <a:pt x="1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4" name=""/>
            <p:cNvSpPr/>
            <p:nvPr/>
          </p:nvSpPr>
          <p:spPr>
            <a:xfrm>
              <a:off x="2173320" y="4829040"/>
              <a:ext cx="34920" cy="128880"/>
            </a:xfrm>
            <a:custGeom>
              <a:avLst/>
              <a:gdLst/>
              <a:ahLst/>
              <a:rect l="l" t="t" r="r" b="b"/>
              <a:pathLst>
                <a:path w="22" h="81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2" y="10"/>
                  </a:lnTo>
                  <a:lnTo>
                    <a:pt x="4" y="18"/>
                  </a:lnTo>
                  <a:lnTo>
                    <a:pt x="6" y="28"/>
                  </a:lnTo>
                  <a:lnTo>
                    <a:pt x="8" y="39"/>
                  </a:lnTo>
                  <a:lnTo>
                    <a:pt x="10" y="53"/>
                  </a:lnTo>
                  <a:lnTo>
                    <a:pt x="11" y="60"/>
                  </a:lnTo>
                  <a:lnTo>
                    <a:pt x="11" y="67"/>
                  </a:lnTo>
                  <a:lnTo>
                    <a:pt x="11" y="74"/>
                  </a:lnTo>
                  <a:lnTo>
                    <a:pt x="11" y="81"/>
                  </a:lnTo>
                  <a:lnTo>
                    <a:pt x="22" y="81"/>
                  </a:lnTo>
                  <a:lnTo>
                    <a:pt x="22" y="73"/>
                  </a:lnTo>
                  <a:lnTo>
                    <a:pt x="22" y="66"/>
                  </a:lnTo>
                  <a:lnTo>
                    <a:pt x="21" y="59"/>
                  </a:lnTo>
                  <a:lnTo>
                    <a:pt x="20" y="51"/>
                  </a:lnTo>
                  <a:lnTo>
                    <a:pt x="18" y="38"/>
                  </a:lnTo>
                  <a:lnTo>
                    <a:pt x="16" y="26"/>
                  </a:lnTo>
                  <a:lnTo>
                    <a:pt x="14" y="16"/>
                  </a:lnTo>
                  <a:lnTo>
                    <a:pt x="11" y="8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5" name=""/>
            <p:cNvSpPr/>
            <p:nvPr/>
          </p:nvSpPr>
          <p:spPr>
            <a:xfrm>
              <a:off x="2173320" y="4788000"/>
              <a:ext cx="49320" cy="41040"/>
            </a:xfrm>
            <a:custGeom>
              <a:avLst/>
              <a:gdLst/>
              <a:ahLst/>
              <a:rect l="l" t="t" r="r" b="b"/>
              <a:pathLst>
                <a:path w="31" h="26">
                  <a:moveTo>
                    <a:pt x="27" y="7"/>
                  </a:moveTo>
                  <a:lnTo>
                    <a:pt x="31" y="10"/>
                  </a:lnTo>
                  <a:lnTo>
                    <a:pt x="29" y="7"/>
                  </a:lnTo>
                  <a:lnTo>
                    <a:pt x="28" y="5"/>
                  </a:lnTo>
                  <a:lnTo>
                    <a:pt x="25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7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10" y="21"/>
                  </a:lnTo>
                  <a:lnTo>
                    <a:pt x="11" y="18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11"/>
                  </a:lnTo>
                  <a:lnTo>
                    <a:pt x="20" y="12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7" y="18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760" bIns="-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6" name=""/>
            <p:cNvSpPr/>
            <p:nvPr/>
          </p:nvSpPr>
          <p:spPr>
            <a:xfrm>
              <a:off x="2217600" y="4799160"/>
              <a:ext cx="63720" cy="36360"/>
            </a:xfrm>
            <a:custGeom>
              <a:avLst/>
              <a:gdLst/>
              <a:ahLst/>
              <a:rect l="l" t="t" r="r" b="b"/>
              <a:pathLst>
                <a:path w="40" h="23">
                  <a:moveTo>
                    <a:pt x="40" y="15"/>
                  </a:moveTo>
                  <a:lnTo>
                    <a:pt x="40" y="15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2" y="10"/>
                  </a:lnTo>
                  <a:lnTo>
                    <a:pt x="29" y="9"/>
                  </a:lnTo>
                  <a:lnTo>
                    <a:pt x="23" y="6"/>
                  </a:lnTo>
                  <a:lnTo>
                    <a:pt x="18" y="4"/>
                  </a:lnTo>
                  <a:lnTo>
                    <a:pt x="12" y="3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9" y="12"/>
                  </a:lnTo>
                  <a:lnTo>
                    <a:pt x="14" y="13"/>
                  </a:lnTo>
                  <a:lnTo>
                    <a:pt x="20" y="15"/>
                  </a:lnTo>
                  <a:lnTo>
                    <a:pt x="25" y="17"/>
                  </a:lnTo>
                  <a:lnTo>
                    <a:pt x="27" y="18"/>
                  </a:lnTo>
                  <a:lnTo>
                    <a:pt x="29" y="20"/>
                  </a:lnTo>
                  <a:lnTo>
                    <a:pt x="31" y="21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7" name=""/>
            <p:cNvSpPr/>
            <p:nvPr/>
          </p:nvSpPr>
          <p:spPr>
            <a:xfrm>
              <a:off x="2268360" y="4822920"/>
              <a:ext cx="73080" cy="28440"/>
            </a:xfrm>
            <a:custGeom>
              <a:avLst/>
              <a:gdLst/>
              <a:ahLst/>
              <a:rect l="l" t="t" r="r" b="b"/>
              <a:pathLst>
                <a:path w="46" h="18">
                  <a:moveTo>
                    <a:pt x="46" y="7"/>
                  </a:moveTo>
                  <a:lnTo>
                    <a:pt x="46" y="7"/>
                  </a:lnTo>
                  <a:lnTo>
                    <a:pt x="40" y="7"/>
                  </a:lnTo>
                  <a:lnTo>
                    <a:pt x="34" y="7"/>
                  </a:lnTo>
                  <a:lnTo>
                    <a:pt x="28" y="7"/>
                  </a:lnTo>
                  <a:lnTo>
                    <a:pt x="23" y="6"/>
                  </a:lnTo>
                  <a:lnTo>
                    <a:pt x="18" y="6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8" y="13"/>
                  </a:lnTo>
                  <a:lnTo>
                    <a:pt x="10" y="14"/>
                  </a:lnTo>
                  <a:lnTo>
                    <a:pt x="16" y="16"/>
                  </a:lnTo>
                  <a:lnTo>
                    <a:pt x="21" y="17"/>
                  </a:lnTo>
                  <a:lnTo>
                    <a:pt x="27" y="18"/>
                  </a:lnTo>
                  <a:lnTo>
                    <a:pt x="33" y="18"/>
                  </a:lnTo>
                  <a:lnTo>
                    <a:pt x="39" y="18"/>
                  </a:lnTo>
                  <a:lnTo>
                    <a:pt x="46" y="18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8" name=""/>
            <p:cNvSpPr/>
            <p:nvPr/>
          </p:nvSpPr>
          <p:spPr>
            <a:xfrm>
              <a:off x="2341440" y="4792680"/>
              <a:ext cx="109800" cy="58680"/>
            </a:xfrm>
            <a:custGeom>
              <a:avLst/>
              <a:gdLst/>
              <a:ahLst/>
              <a:rect l="l" t="t" r="r" b="b"/>
              <a:pathLst>
                <a:path w="69" h="37">
                  <a:moveTo>
                    <a:pt x="58" y="1"/>
                  </a:moveTo>
                  <a:lnTo>
                    <a:pt x="58" y="0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4" y="7"/>
                  </a:lnTo>
                  <a:lnTo>
                    <a:pt x="51" y="10"/>
                  </a:lnTo>
                  <a:lnTo>
                    <a:pt x="49" y="11"/>
                  </a:lnTo>
                  <a:lnTo>
                    <a:pt x="44" y="14"/>
                  </a:lnTo>
                  <a:lnTo>
                    <a:pt x="41" y="17"/>
                  </a:lnTo>
                  <a:lnTo>
                    <a:pt x="36" y="18"/>
                  </a:lnTo>
                  <a:lnTo>
                    <a:pt x="32" y="20"/>
                  </a:lnTo>
                  <a:lnTo>
                    <a:pt x="26" y="22"/>
                  </a:lnTo>
                  <a:lnTo>
                    <a:pt x="22" y="24"/>
                  </a:lnTo>
                  <a:lnTo>
                    <a:pt x="18" y="25"/>
                  </a:lnTo>
                  <a:lnTo>
                    <a:pt x="12" y="25"/>
                  </a:lnTo>
                  <a:lnTo>
                    <a:pt x="8" y="26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4" y="37"/>
                  </a:lnTo>
                  <a:lnTo>
                    <a:pt x="10" y="36"/>
                  </a:lnTo>
                  <a:lnTo>
                    <a:pt x="15" y="36"/>
                  </a:lnTo>
                  <a:lnTo>
                    <a:pt x="20" y="34"/>
                  </a:lnTo>
                  <a:lnTo>
                    <a:pt x="25" y="33"/>
                  </a:lnTo>
                  <a:lnTo>
                    <a:pt x="30" y="32"/>
                  </a:lnTo>
                  <a:lnTo>
                    <a:pt x="36" y="30"/>
                  </a:lnTo>
                  <a:lnTo>
                    <a:pt x="41" y="28"/>
                  </a:lnTo>
                  <a:lnTo>
                    <a:pt x="45" y="25"/>
                  </a:lnTo>
                  <a:lnTo>
                    <a:pt x="50" y="23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2" y="14"/>
                  </a:lnTo>
                  <a:lnTo>
                    <a:pt x="64" y="11"/>
                  </a:lnTo>
                  <a:lnTo>
                    <a:pt x="67" y="7"/>
                  </a:lnTo>
                  <a:lnTo>
                    <a:pt x="69" y="3"/>
                  </a:lnTo>
                  <a:lnTo>
                    <a:pt x="69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1880" bIns="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9" name=""/>
            <p:cNvSpPr/>
            <p:nvPr/>
          </p:nvSpPr>
          <p:spPr>
            <a:xfrm>
              <a:off x="2408400" y="4743360"/>
              <a:ext cx="42840" cy="50760"/>
            </a:xfrm>
            <a:custGeom>
              <a:avLst/>
              <a:gdLst/>
              <a:ahLst/>
              <a:rect l="l" t="t" r="r" b="b"/>
              <a:pathLst>
                <a:path w="27" h="32">
                  <a:moveTo>
                    <a:pt x="4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9" y="17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5" y="26"/>
                  </a:lnTo>
                  <a:lnTo>
                    <a:pt x="16" y="28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27" y="32"/>
                  </a:lnTo>
                  <a:lnTo>
                    <a:pt x="27" y="28"/>
                  </a:lnTo>
                  <a:lnTo>
                    <a:pt x="26" y="26"/>
                  </a:lnTo>
                  <a:lnTo>
                    <a:pt x="25" y="23"/>
                  </a:lnTo>
                  <a:lnTo>
                    <a:pt x="24" y="21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1" y="14"/>
                  </a:lnTo>
                  <a:lnTo>
                    <a:pt x="20" y="13"/>
                  </a:lnTo>
                  <a:lnTo>
                    <a:pt x="16" y="10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6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0" name=""/>
            <p:cNvSpPr/>
            <p:nvPr/>
          </p:nvSpPr>
          <p:spPr>
            <a:xfrm>
              <a:off x="2414520" y="4719600"/>
              <a:ext cx="33480" cy="39600"/>
            </a:xfrm>
            <a:custGeom>
              <a:avLst/>
              <a:gdLst/>
              <a:ahLst/>
              <a:rect l="l" t="t" r="r" b="b"/>
              <a:pathLst>
                <a:path w="21" h="25">
                  <a:moveTo>
                    <a:pt x="10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6"/>
                  </a:lnTo>
                  <a:lnTo>
                    <a:pt x="6" y="8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25"/>
                  </a:lnTo>
                  <a:lnTo>
                    <a:pt x="6" y="22"/>
                  </a:lnTo>
                  <a:lnTo>
                    <a:pt x="9" y="21"/>
                  </a:lnTo>
                  <a:lnTo>
                    <a:pt x="12" y="17"/>
                  </a:lnTo>
                  <a:lnTo>
                    <a:pt x="14" y="14"/>
                  </a:lnTo>
                  <a:lnTo>
                    <a:pt x="17" y="10"/>
                  </a:lnTo>
                  <a:lnTo>
                    <a:pt x="19" y="7"/>
                  </a:lnTo>
                  <a:lnTo>
                    <a:pt x="20" y="3"/>
                  </a:lnTo>
                  <a:lnTo>
                    <a:pt x="2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1" name=""/>
            <p:cNvSpPr/>
            <p:nvPr/>
          </p:nvSpPr>
          <p:spPr>
            <a:xfrm>
              <a:off x="2430360" y="4705200"/>
              <a:ext cx="17640" cy="1440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11" y="9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2" name=""/>
            <p:cNvSpPr/>
            <p:nvPr/>
          </p:nvSpPr>
          <p:spPr>
            <a:xfrm>
              <a:off x="2430360" y="4660920"/>
              <a:ext cx="33480" cy="44280"/>
            </a:xfrm>
            <a:custGeom>
              <a:avLst/>
              <a:gdLst/>
              <a:ahLst/>
              <a:rect l="l" t="t" r="r" b="b"/>
              <a:pathLst>
                <a:path w="21" h="28">
                  <a:moveTo>
                    <a:pt x="11" y="0"/>
                  </a:moveTo>
                  <a:lnTo>
                    <a:pt x="10" y="4"/>
                  </a:lnTo>
                  <a:lnTo>
                    <a:pt x="8" y="7"/>
                  </a:lnTo>
                  <a:lnTo>
                    <a:pt x="6" y="10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1" y="24"/>
                  </a:lnTo>
                  <a:lnTo>
                    <a:pt x="0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15"/>
                  </a:lnTo>
                  <a:lnTo>
                    <a:pt x="17" y="12"/>
                  </a:lnTo>
                  <a:lnTo>
                    <a:pt x="19" y="7"/>
                  </a:lnTo>
                  <a:lnTo>
                    <a:pt x="2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3" name=""/>
            <p:cNvSpPr/>
            <p:nvPr/>
          </p:nvSpPr>
          <p:spPr>
            <a:xfrm>
              <a:off x="2448000" y="4643280"/>
              <a:ext cx="15840" cy="2088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4" name=""/>
            <p:cNvSpPr/>
            <p:nvPr/>
          </p:nvSpPr>
          <p:spPr>
            <a:xfrm>
              <a:off x="2436840" y="4633920"/>
              <a:ext cx="19080" cy="1908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0" y="1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4" y="8"/>
                  </a:lnTo>
                  <a:lnTo>
                    <a:pt x="6" y="9"/>
                  </a:lnTo>
                  <a:lnTo>
                    <a:pt x="7" y="11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5" name=""/>
            <p:cNvSpPr/>
            <p:nvPr/>
          </p:nvSpPr>
          <p:spPr>
            <a:xfrm>
              <a:off x="2444760" y="4627440"/>
              <a:ext cx="1440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6" name=""/>
            <p:cNvSpPr/>
            <p:nvPr/>
          </p:nvSpPr>
          <p:spPr>
            <a:xfrm>
              <a:off x="2427120" y="4608360"/>
              <a:ext cx="33480" cy="34920"/>
            </a:xfrm>
            <a:custGeom>
              <a:avLst/>
              <a:gdLst/>
              <a:ahLst/>
              <a:rect l="l" t="t" r="r" b="b"/>
              <a:pathLst>
                <a:path w="21" h="22">
                  <a:moveTo>
                    <a:pt x="0" y="7"/>
                  </a:moveTo>
                  <a:lnTo>
                    <a:pt x="2" y="8"/>
                  </a:lnTo>
                  <a:lnTo>
                    <a:pt x="6" y="13"/>
                  </a:lnTo>
                  <a:lnTo>
                    <a:pt x="9" y="15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1" y="12"/>
                  </a:lnTo>
                  <a:lnTo>
                    <a:pt x="19" y="11"/>
                  </a:lnTo>
                  <a:lnTo>
                    <a:pt x="18" y="10"/>
                  </a:lnTo>
                  <a:lnTo>
                    <a:pt x="16" y="8"/>
                  </a:lnTo>
                  <a:lnTo>
                    <a:pt x="13" y="6"/>
                  </a:lnTo>
                  <a:lnTo>
                    <a:pt x="10" y="1"/>
                  </a:lnTo>
                  <a:lnTo>
                    <a:pt x="8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7" name=""/>
            <p:cNvSpPr/>
            <p:nvPr/>
          </p:nvSpPr>
          <p:spPr>
            <a:xfrm>
              <a:off x="2425680" y="4565520"/>
              <a:ext cx="15840" cy="49320"/>
            </a:xfrm>
            <a:custGeom>
              <a:avLst/>
              <a:gdLst/>
              <a:ahLst/>
              <a:rect l="l" t="t" r="r" b="b"/>
              <a:pathLst>
                <a:path w="10" h="31">
                  <a:moveTo>
                    <a:pt x="5" y="0"/>
                  </a:moveTo>
                  <a:lnTo>
                    <a:pt x="0" y="5"/>
                  </a:lnTo>
                  <a:lnTo>
                    <a:pt x="0" y="31"/>
                  </a:lnTo>
                  <a:lnTo>
                    <a:pt x="10" y="31"/>
                  </a:lnTo>
                  <a:lnTo>
                    <a:pt x="1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8" name=""/>
            <p:cNvSpPr/>
            <p:nvPr/>
          </p:nvSpPr>
          <p:spPr>
            <a:xfrm>
              <a:off x="2433600" y="4565520"/>
              <a:ext cx="7920" cy="176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9" name=""/>
            <p:cNvSpPr/>
            <p:nvPr/>
          </p:nvSpPr>
          <p:spPr>
            <a:xfrm>
              <a:off x="2438280" y="4567320"/>
              <a:ext cx="81000" cy="30240"/>
            </a:xfrm>
            <a:custGeom>
              <a:avLst/>
              <a:gdLst/>
              <a:ahLst/>
              <a:rect l="l" t="t" r="r" b="b"/>
              <a:pathLst>
                <a:path w="51" h="19">
                  <a:moveTo>
                    <a:pt x="51" y="9"/>
                  </a:moveTo>
                  <a:lnTo>
                    <a:pt x="51" y="9"/>
                  </a:lnTo>
                  <a:lnTo>
                    <a:pt x="43" y="9"/>
                  </a:lnTo>
                  <a:lnTo>
                    <a:pt x="36" y="8"/>
                  </a:lnTo>
                  <a:lnTo>
                    <a:pt x="30" y="8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15" y="5"/>
                  </a:lnTo>
                  <a:lnTo>
                    <a:pt x="10" y="2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11"/>
                  </a:lnTo>
                  <a:lnTo>
                    <a:pt x="10" y="14"/>
                  </a:lnTo>
                  <a:lnTo>
                    <a:pt x="16" y="15"/>
                  </a:lnTo>
                  <a:lnTo>
                    <a:pt x="22" y="17"/>
                  </a:lnTo>
                  <a:lnTo>
                    <a:pt x="29" y="18"/>
                  </a:lnTo>
                  <a:lnTo>
                    <a:pt x="35" y="19"/>
                  </a:lnTo>
                  <a:lnTo>
                    <a:pt x="43" y="19"/>
                  </a:lnTo>
                  <a:lnTo>
                    <a:pt x="51" y="19"/>
                  </a:lnTo>
                  <a:lnTo>
                    <a:pt x="51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0" name=""/>
            <p:cNvSpPr/>
            <p:nvPr/>
          </p:nvSpPr>
          <p:spPr>
            <a:xfrm>
              <a:off x="2519280" y="4557600"/>
              <a:ext cx="176400" cy="39960"/>
            </a:xfrm>
            <a:custGeom>
              <a:avLst/>
              <a:gdLst/>
              <a:ahLst/>
              <a:rect l="l" t="t" r="r" b="b"/>
              <a:pathLst>
                <a:path w="111" h="25">
                  <a:moveTo>
                    <a:pt x="111" y="0"/>
                  </a:moveTo>
                  <a:lnTo>
                    <a:pt x="111" y="0"/>
                  </a:lnTo>
                  <a:lnTo>
                    <a:pt x="105" y="0"/>
                  </a:lnTo>
                  <a:lnTo>
                    <a:pt x="98" y="1"/>
                  </a:lnTo>
                  <a:lnTo>
                    <a:pt x="92" y="2"/>
                  </a:lnTo>
                  <a:lnTo>
                    <a:pt x="85" y="3"/>
                  </a:lnTo>
                  <a:lnTo>
                    <a:pt x="72" y="5"/>
                  </a:lnTo>
                  <a:lnTo>
                    <a:pt x="58" y="8"/>
                  </a:lnTo>
                  <a:lnTo>
                    <a:pt x="45" y="10"/>
                  </a:lnTo>
                  <a:lnTo>
                    <a:pt x="31" y="13"/>
                  </a:lnTo>
                  <a:lnTo>
                    <a:pt x="24" y="14"/>
                  </a:lnTo>
                  <a:lnTo>
                    <a:pt x="17" y="15"/>
                  </a:lnTo>
                  <a:lnTo>
                    <a:pt x="8" y="15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17" y="24"/>
                  </a:lnTo>
                  <a:lnTo>
                    <a:pt x="24" y="23"/>
                  </a:lnTo>
                  <a:lnTo>
                    <a:pt x="33" y="23"/>
                  </a:lnTo>
                  <a:lnTo>
                    <a:pt x="47" y="20"/>
                  </a:lnTo>
                  <a:lnTo>
                    <a:pt x="61" y="17"/>
                  </a:lnTo>
                  <a:lnTo>
                    <a:pt x="74" y="15"/>
                  </a:lnTo>
                  <a:lnTo>
                    <a:pt x="87" y="12"/>
                  </a:lnTo>
                  <a:lnTo>
                    <a:pt x="93" y="11"/>
                  </a:lnTo>
                  <a:lnTo>
                    <a:pt x="99" y="10"/>
                  </a:lnTo>
                  <a:lnTo>
                    <a:pt x="105" y="10"/>
                  </a:lnTo>
                  <a:lnTo>
                    <a:pt x="111" y="1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6840" bIns="-6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1" name=""/>
            <p:cNvSpPr/>
            <p:nvPr/>
          </p:nvSpPr>
          <p:spPr>
            <a:xfrm>
              <a:off x="2695680" y="4545000"/>
              <a:ext cx="39600" cy="30240"/>
            </a:xfrm>
            <a:custGeom>
              <a:avLst/>
              <a:gdLst/>
              <a:ahLst/>
              <a:rect l="l" t="t" r="r" b="b"/>
              <a:pathLst>
                <a:path w="25" h="19">
                  <a:moveTo>
                    <a:pt x="25" y="0"/>
                  </a:moveTo>
                  <a:lnTo>
                    <a:pt x="25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6"/>
                  </a:lnTo>
                  <a:lnTo>
                    <a:pt x="6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8" y="18"/>
                  </a:lnTo>
                  <a:lnTo>
                    <a:pt x="10" y="17"/>
                  </a:lnTo>
                  <a:lnTo>
                    <a:pt x="13" y="15"/>
                  </a:lnTo>
                  <a:lnTo>
                    <a:pt x="16" y="14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2" name=""/>
            <p:cNvSpPr/>
            <p:nvPr/>
          </p:nvSpPr>
          <p:spPr>
            <a:xfrm>
              <a:off x="2735280" y="4498920"/>
              <a:ext cx="150840" cy="61920"/>
            </a:xfrm>
            <a:custGeom>
              <a:avLst/>
              <a:gdLst/>
              <a:ahLst/>
              <a:rect l="l" t="t" r="r" b="b"/>
              <a:pathLst>
                <a:path w="95" h="39">
                  <a:moveTo>
                    <a:pt x="87" y="0"/>
                  </a:moveTo>
                  <a:lnTo>
                    <a:pt x="87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8" y="8"/>
                  </a:lnTo>
                  <a:lnTo>
                    <a:pt x="73" y="10"/>
                  </a:lnTo>
                  <a:lnTo>
                    <a:pt x="68" y="13"/>
                  </a:lnTo>
                  <a:lnTo>
                    <a:pt x="63" y="15"/>
                  </a:lnTo>
                  <a:lnTo>
                    <a:pt x="57" y="17"/>
                  </a:lnTo>
                  <a:lnTo>
                    <a:pt x="51" y="19"/>
                  </a:lnTo>
                  <a:lnTo>
                    <a:pt x="44" y="22"/>
                  </a:lnTo>
                  <a:lnTo>
                    <a:pt x="38" y="23"/>
                  </a:lnTo>
                  <a:lnTo>
                    <a:pt x="31" y="25"/>
                  </a:lnTo>
                  <a:lnTo>
                    <a:pt x="25" y="26"/>
                  </a:lnTo>
                  <a:lnTo>
                    <a:pt x="19" y="28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6" y="39"/>
                  </a:lnTo>
                  <a:lnTo>
                    <a:pt x="13" y="38"/>
                  </a:lnTo>
                  <a:lnTo>
                    <a:pt x="20" y="37"/>
                  </a:lnTo>
                  <a:lnTo>
                    <a:pt x="27" y="37"/>
                  </a:lnTo>
                  <a:lnTo>
                    <a:pt x="34" y="35"/>
                  </a:lnTo>
                  <a:lnTo>
                    <a:pt x="41" y="33"/>
                  </a:lnTo>
                  <a:lnTo>
                    <a:pt x="48" y="31"/>
                  </a:lnTo>
                  <a:lnTo>
                    <a:pt x="54" y="30"/>
                  </a:lnTo>
                  <a:lnTo>
                    <a:pt x="61" y="27"/>
                  </a:lnTo>
                  <a:lnTo>
                    <a:pt x="67" y="24"/>
                  </a:lnTo>
                  <a:lnTo>
                    <a:pt x="73" y="23"/>
                  </a:lnTo>
                  <a:lnTo>
                    <a:pt x="78" y="19"/>
                  </a:lnTo>
                  <a:lnTo>
                    <a:pt x="83" y="16"/>
                  </a:lnTo>
                  <a:lnTo>
                    <a:pt x="88" y="13"/>
                  </a:lnTo>
                  <a:lnTo>
                    <a:pt x="92" y="10"/>
                  </a:lnTo>
                  <a:lnTo>
                    <a:pt x="95" y="7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5120" bIns="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3" name=""/>
            <p:cNvSpPr/>
            <p:nvPr/>
          </p:nvSpPr>
          <p:spPr>
            <a:xfrm>
              <a:off x="2873520" y="4437000"/>
              <a:ext cx="36360" cy="73080"/>
            </a:xfrm>
            <a:custGeom>
              <a:avLst/>
              <a:gdLst/>
              <a:ahLst/>
              <a:rect l="l" t="t" r="r" b="b"/>
              <a:pathLst>
                <a:path w="23" h="46">
                  <a:moveTo>
                    <a:pt x="16" y="0"/>
                  </a:moveTo>
                  <a:lnTo>
                    <a:pt x="16" y="0"/>
                  </a:lnTo>
                  <a:lnTo>
                    <a:pt x="13" y="3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6" y="22"/>
                  </a:lnTo>
                  <a:lnTo>
                    <a:pt x="5" y="27"/>
                  </a:lnTo>
                  <a:lnTo>
                    <a:pt x="5" y="32"/>
                  </a:lnTo>
                  <a:lnTo>
                    <a:pt x="4" y="34"/>
                  </a:lnTo>
                  <a:lnTo>
                    <a:pt x="3" y="35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10" y="43"/>
                  </a:lnTo>
                  <a:lnTo>
                    <a:pt x="12" y="41"/>
                  </a:lnTo>
                  <a:lnTo>
                    <a:pt x="13" y="38"/>
                  </a:lnTo>
                  <a:lnTo>
                    <a:pt x="14" y="34"/>
                  </a:lnTo>
                  <a:lnTo>
                    <a:pt x="15" y="29"/>
                  </a:lnTo>
                  <a:lnTo>
                    <a:pt x="17" y="24"/>
                  </a:lnTo>
                  <a:lnTo>
                    <a:pt x="18" y="19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3" y="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4" name=""/>
            <p:cNvSpPr/>
            <p:nvPr/>
          </p:nvSpPr>
          <p:spPr>
            <a:xfrm>
              <a:off x="2898720" y="4305240"/>
              <a:ext cx="82440" cy="142920"/>
            </a:xfrm>
            <a:custGeom>
              <a:avLst/>
              <a:gdLst/>
              <a:ahLst/>
              <a:rect l="l" t="t" r="r" b="b"/>
              <a:pathLst>
                <a:path w="52" h="90">
                  <a:moveTo>
                    <a:pt x="42" y="0"/>
                  </a:moveTo>
                  <a:lnTo>
                    <a:pt x="42" y="0"/>
                  </a:lnTo>
                  <a:lnTo>
                    <a:pt x="42" y="7"/>
                  </a:lnTo>
                  <a:lnTo>
                    <a:pt x="41" y="14"/>
                  </a:lnTo>
                  <a:lnTo>
                    <a:pt x="40" y="21"/>
                  </a:lnTo>
                  <a:lnTo>
                    <a:pt x="38" y="27"/>
                  </a:lnTo>
                  <a:lnTo>
                    <a:pt x="37" y="32"/>
                  </a:lnTo>
                  <a:lnTo>
                    <a:pt x="35" y="37"/>
                  </a:lnTo>
                  <a:lnTo>
                    <a:pt x="32" y="43"/>
                  </a:lnTo>
                  <a:lnTo>
                    <a:pt x="30" y="48"/>
                  </a:lnTo>
                  <a:lnTo>
                    <a:pt x="26" y="53"/>
                  </a:lnTo>
                  <a:lnTo>
                    <a:pt x="23" y="58"/>
                  </a:lnTo>
                  <a:lnTo>
                    <a:pt x="19" y="62"/>
                  </a:lnTo>
                  <a:lnTo>
                    <a:pt x="16" y="66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" y="90"/>
                  </a:lnTo>
                  <a:lnTo>
                    <a:pt x="16" y="81"/>
                  </a:lnTo>
                  <a:lnTo>
                    <a:pt x="23" y="73"/>
                  </a:lnTo>
                  <a:lnTo>
                    <a:pt x="28" y="68"/>
                  </a:lnTo>
                  <a:lnTo>
                    <a:pt x="31" y="64"/>
                  </a:lnTo>
                  <a:lnTo>
                    <a:pt x="35" y="58"/>
                  </a:lnTo>
                  <a:lnTo>
                    <a:pt x="38" y="53"/>
                  </a:lnTo>
                  <a:lnTo>
                    <a:pt x="41" y="48"/>
                  </a:lnTo>
                  <a:lnTo>
                    <a:pt x="44" y="42"/>
                  </a:lnTo>
                  <a:lnTo>
                    <a:pt x="47" y="36"/>
                  </a:lnTo>
                  <a:lnTo>
                    <a:pt x="49" y="30"/>
                  </a:lnTo>
                  <a:lnTo>
                    <a:pt x="50" y="23"/>
                  </a:lnTo>
                  <a:lnTo>
                    <a:pt x="51" y="16"/>
                  </a:lnTo>
                  <a:lnTo>
                    <a:pt x="52" y="8"/>
                  </a:lnTo>
                  <a:lnTo>
                    <a:pt x="5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5" name=""/>
            <p:cNvSpPr/>
            <p:nvPr/>
          </p:nvSpPr>
          <p:spPr>
            <a:xfrm>
              <a:off x="2957400" y="4284720"/>
              <a:ext cx="23760" cy="20520"/>
            </a:xfrm>
            <a:custGeom>
              <a:avLst/>
              <a:gdLst/>
              <a:ahLst/>
              <a:rect l="l" t="t" r="r" b="b"/>
              <a:pathLst>
                <a:path w="15" h="13">
                  <a:moveTo>
                    <a:pt x="5" y="9"/>
                  </a:moveTo>
                  <a:lnTo>
                    <a:pt x="0" y="5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15" y="13"/>
                  </a:lnTo>
                  <a:lnTo>
                    <a:pt x="12" y="6"/>
                  </a:lnTo>
                  <a:lnTo>
                    <a:pt x="10" y="5"/>
                  </a:lnTo>
                  <a:lnTo>
                    <a:pt x="5" y="0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6" name=""/>
            <p:cNvSpPr/>
            <p:nvPr/>
          </p:nvSpPr>
          <p:spPr>
            <a:xfrm>
              <a:off x="2938320" y="4281480"/>
              <a:ext cx="27000" cy="20520"/>
            </a:xfrm>
            <a:custGeom>
              <a:avLst/>
              <a:gdLst/>
              <a:ahLst/>
              <a:rect l="l" t="t" r="r" b="b"/>
              <a:pathLst>
                <a:path w="17" h="13">
                  <a:moveTo>
                    <a:pt x="0" y="10"/>
                  </a:moveTo>
                  <a:lnTo>
                    <a:pt x="3" y="11"/>
                  </a:lnTo>
                  <a:lnTo>
                    <a:pt x="5" y="11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7" name=""/>
            <p:cNvSpPr/>
            <p:nvPr/>
          </p:nvSpPr>
          <p:spPr>
            <a:xfrm>
              <a:off x="2895480" y="4211640"/>
              <a:ext cx="50760" cy="85680"/>
            </a:xfrm>
            <a:custGeom>
              <a:avLst/>
              <a:gdLst/>
              <a:ahLst/>
              <a:rect l="l" t="t" r="r" b="b"/>
              <a:pathLst>
                <a:path w="32" h="54">
                  <a:moveTo>
                    <a:pt x="8" y="0"/>
                  </a:moveTo>
                  <a:lnTo>
                    <a:pt x="8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7" y="34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5" y="45"/>
                  </a:lnTo>
                  <a:lnTo>
                    <a:pt x="19" y="47"/>
                  </a:lnTo>
                  <a:lnTo>
                    <a:pt x="24" y="52"/>
                  </a:lnTo>
                  <a:lnTo>
                    <a:pt x="27" y="54"/>
                  </a:lnTo>
                  <a:lnTo>
                    <a:pt x="32" y="45"/>
                  </a:lnTo>
                  <a:lnTo>
                    <a:pt x="30" y="44"/>
                  </a:lnTo>
                  <a:lnTo>
                    <a:pt x="26" y="40"/>
                  </a:lnTo>
                  <a:lnTo>
                    <a:pt x="24" y="38"/>
                  </a:lnTo>
                  <a:lnTo>
                    <a:pt x="21" y="35"/>
                  </a:lnTo>
                  <a:lnTo>
                    <a:pt x="18" y="31"/>
                  </a:lnTo>
                  <a:lnTo>
                    <a:pt x="15" y="29"/>
                  </a:lnTo>
                  <a:lnTo>
                    <a:pt x="14" y="25"/>
                  </a:lnTo>
                  <a:lnTo>
                    <a:pt x="12" y="22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8880" bIns="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8" name=""/>
            <p:cNvSpPr/>
            <p:nvPr/>
          </p:nvSpPr>
          <p:spPr>
            <a:xfrm>
              <a:off x="2909880" y="4179960"/>
              <a:ext cx="33480" cy="44280"/>
            </a:xfrm>
            <a:custGeom>
              <a:avLst/>
              <a:gdLst/>
              <a:ahLst/>
              <a:rect l="l" t="t" r="r" b="b"/>
              <a:pathLst>
                <a:path w="21" h="28">
                  <a:moveTo>
                    <a:pt x="10" y="3"/>
                  </a:moveTo>
                  <a:lnTo>
                    <a:pt x="12" y="0"/>
                  </a:lnTo>
                  <a:lnTo>
                    <a:pt x="10" y="5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6" y="28"/>
                  </a:lnTo>
                  <a:lnTo>
                    <a:pt x="9" y="25"/>
                  </a:lnTo>
                  <a:lnTo>
                    <a:pt x="12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8" y="16"/>
                  </a:lnTo>
                  <a:lnTo>
                    <a:pt x="19" y="15"/>
                  </a:lnTo>
                  <a:lnTo>
                    <a:pt x="20" y="12"/>
                  </a:lnTo>
                  <a:lnTo>
                    <a:pt x="21" y="10"/>
                  </a:lnTo>
                  <a:lnTo>
                    <a:pt x="21" y="6"/>
                  </a:lnTo>
                  <a:lnTo>
                    <a:pt x="19" y="7"/>
                  </a:lnTo>
                  <a:lnTo>
                    <a:pt x="21" y="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9" name=""/>
            <p:cNvSpPr/>
            <p:nvPr/>
          </p:nvSpPr>
          <p:spPr>
            <a:xfrm>
              <a:off x="2851200" y="4121280"/>
              <a:ext cx="92160" cy="64800"/>
            </a:xfrm>
            <a:custGeom>
              <a:avLst/>
              <a:gdLst/>
              <a:ahLst/>
              <a:rect l="l" t="t" r="r" b="b"/>
              <a:pathLst>
                <a:path w="58" h="41">
                  <a:moveTo>
                    <a:pt x="0" y="8"/>
                  </a:moveTo>
                  <a:lnTo>
                    <a:pt x="2" y="9"/>
                  </a:lnTo>
                  <a:lnTo>
                    <a:pt x="4" y="10"/>
                  </a:lnTo>
                  <a:lnTo>
                    <a:pt x="10" y="12"/>
                  </a:lnTo>
                  <a:lnTo>
                    <a:pt x="18" y="15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5"/>
                  </a:lnTo>
                  <a:lnTo>
                    <a:pt x="39" y="29"/>
                  </a:lnTo>
                  <a:lnTo>
                    <a:pt x="43" y="31"/>
                  </a:lnTo>
                  <a:lnTo>
                    <a:pt x="44" y="32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58" y="41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7" y="34"/>
                  </a:lnTo>
                  <a:lnTo>
                    <a:pt x="56" y="31"/>
                  </a:lnTo>
                  <a:lnTo>
                    <a:pt x="55" y="29"/>
                  </a:lnTo>
                  <a:lnTo>
                    <a:pt x="53" y="28"/>
                  </a:lnTo>
                  <a:lnTo>
                    <a:pt x="52" y="25"/>
                  </a:lnTo>
                  <a:lnTo>
                    <a:pt x="50" y="23"/>
                  </a:lnTo>
                  <a:lnTo>
                    <a:pt x="46" y="20"/>
                  </a:lnTo>
                  <a:lnTo>
                    <a:pt x="41" y="17"/>
                  </a:lnTo>
                  <a:lnTo>
                    <a:pt x="37" y="14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14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7" y="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000" bIns="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0" name=""/>
            <p:cNvSpPr/>
            <p:nvPr/>
          </p:nvSpPr>
          <p:spPr>
            <a:xfrm>
              <a:off x="2789280" y="4064040"/>
              <a:ext cx="73080" cy="71280"/>
            </a:xfrm>
            <a:custGeom>
              <a:avLst/>
              <a:gdLst/>
              <a:ahLst/>
              <a:rect l="l" t="t" r="r" b="b"/>
              <a:pathLst>
                <a:path w="46" h="45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" y="10"/>
                  </a:lnTo>
                  <a:lnTo>
                    <a:pt x="3" y="13"/>
                  </a:lnTo>
                  <a:lnTo>
                    <a:pt x="4" y="18"/>
                  </a:lnTo>
                  <a:lnTo>
                    <a:pt x="6" y="21"/>
                  </a:lnTo>
                  <a:lnTo>
                    <a:pt x="9" y="24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26" y="37"/>
                  </a:lnTo>
                  <a:lnTo>
                    <a:pt x="39" y="45"/>
                  </a:lnTo>
                  <a:lnTo>
                    <a:pt x="46" y="37"/>
                  </a:lnTo>
                  <a:lnTo>
                    <a:pt x="32" y="28"/>
                  </a:lnTo>
                  <a:lnTo>
                    <a:pt x="20" y="21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5" y="15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1" name=""/>
            <p:cNvSpPr/>
            <p:nvPr/>
          </p:nvSpPr>
          <p:spPr>
            <a:xfrm>
              <a:off x="2789280" y="4032360"/>
              <a:ext cx="39600" cy="31680"/>
            </a:xfrm>
            <a:custGeom>
              <a:avLst/>
              <a:gdLst/>
              <a:ahLst/>
              <a:rect l="l" t="t" r="r" b="b"/>
              <a:pathLst>
                <a:path w="25" h="20">
                  <a:moveTo>
                    <a:pt x="25" y="0"/>
                  </a:moveTo>
                  <a:lnTo>
                    <a:pt x="25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3" y="16"/>
                  </a:lnTo>
                  <a:lnTo>
                    <a:pt x="16" y="14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2" name=""/>
            <p:cNvSpPr/>
            <p:nvPr/>
          </p:nvSpPr>
          <p:spPr>
            <a:xfrm>
              <a:off x="2828880" y="4032360"/>
              <a:ext cx="44640" cy="50760"/>
            </a:xfrm>
            <a:custGeom>
              <a:avLst/>
              <a:gdLst/>
              <a:ahLst/>
              <a:rect l="l" t="t" r="r" b="b"/>
              <a:pathLst>
                <a:path w="28" h="32">
                  <a:moveTo>
                    <a:pt x="28" y="22"/>
                  </a:moveTo>
                  <a:lnTo>
                    <a:pt x="28" y="22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4" y="20"/>
                  </a:lnTo>
                  <a:lnTo>
                    <a:pt x="22" y="17"/>
                  </a:lnTo>
                  <a:lnTo>
                    <a:pt x="19" y="13"/>
                  </a:lnTo>
                  <a:lnTo>
                    <a:pt x="15" y="9"/>
                  </a:lnTo>
                  <a:lnTo>
                    <a:pt x="12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3" y="23"/>
                  </a:lnTo>
                  <a:lnTo>
                    <a:pt x="16" y="27"/>
                  </a:lnTo>
                  <a:lnTo>
                    <a:pt x="19" y="29"/>
                  </a:lnTo>
                  <a:lnTo>
                    <a:pt x="21" y="31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2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3" name=""/>
            <p:cNvSpPr/>
            <p:nvPr/>
          </p:nvSpPr>
          <p:spPr>
            <a:xfrm>
              <a:off x="2873520" y="4067280"/>
              <a:ext cx="74520" cy="15840"/>
            </a:xfrm>
            <a:custGeom>
              <a:avLst/>
              <a:gdLst/>
              <a:ahLst/>
              <a:rect l="l" t="t" r="r" b="b"/>
              <a:pathLst>
                <a:path w="47" h="10">
                  <a:moveTo>
                    <a:pt x="47" y="4"/>
                  </a:moveTo>
                  <a:lnTo>
                    <a:pt x="42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9" y="10"/>
                  </a:lnTo>
                  <a:lnTo>
                    <a:pt x="20" y="10"/>
                  </a:lnTo>
                  <a:lnTo>
                    <a:pt x="30" y="10"/>
                  </a:lnTo>
                  <a:lnTo>
                    <a:pt x="42" y="10"/>
                  </a:lnTo>
                  <a:lnTo>
                    <a:pt x="36" y="7"/>
                  </a:lnTo>
                  <a:lnTo>
                    <a:pt x="47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4" name=""/>
            <p:cNvSpPr/>
            <p:nvPr/>
          </p:nvSpPr>
          <p:spPr>
            <a:xfrm>
              <a:off x="2932200" y="4073400"/>
              <a:ext cx="73080" cy="46080"/>
            </a:xfrm>
            <a:custGeom>
              <a:avLst/>
              <a:gdLst/>
              <a:ahLst/>
              <a:rect l="l" t="t" r="r" b="b"/>
              <a:pathLst>
                <a:path w="46" h="29">
                  <a:moveTo>
                    <a:pt x="46" y="20"/>
                  </a:moveTo>
                  <a:lnTo>
                    <a:pt x="46" y="20"/>
                  </a:lnTo>
                  <a:lnTo>
                    <a:pt x="33" y="16"/>
                  </a:lnTo>
                  <a:lnTo>
                    <a:pt x="22" y="13"/>
                  </a:lnTo>
                  <a:lnTo>
                    <a:pt x="20" y="12"/>
                  </a:lnTo>
                  <a:lnTo>
                    <a:pt x="17" y="11"/>
                  </a:lnTo>
                  <a:lnTo>
                    <a:pt x="16" y="10"/>
                  </a:lnTo>
                  <a:lnTo>
                    <a:pt x="15" y="9"/>
                  </a:lnTo>
                  <a:lnTo>
                    <a:pt x="14" y="7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0" y="0"/>
                  </a:lnTo>
                  <a:lnTo>
                    <a:pt x="0" y="3"/>
                  </a:lnTo>
                  <a:lnTo>
                    <a:pt x="2" y="6"/>
                  </a:lnTo>
                  <a:lnTo>
                    <a:pt x="2" y="10"/>
                  </a:lnTo>
                  <a:lnTo>
                    <a:pt x="4" y="13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2" y="19"/>
                  </a:lnTo>
                  <a:lnTo>
                    <a:pt x="15" y="21"/>
                  </a:lnTo>
                  <a:lnTo>
                    <a:pt x="18" y="23"/>
                  </a:lnTo>
                  <a:lnTo>
                    <a:pt x="30" y="25"/>
                  </a:lnTo>
                  <a:lnTo>
                    <a:pt x="42" y="29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5" name=""/>
            <p:cNvSpPr/>
            <p:nvPr/>
          </p:nvSpPr>
          <p:spPr>
            <a:xfrm>
              <a:off x="2997360" y="4105440"/>
              <a:ext cx="39600" cy="36360"/>
            </a:xfrm>
            <a:custGeom>
              <a:avLst/>
              <a:gdLst/>
              <a:ahLst/>
              <a:rect l="l" t="t" r="r" b="b"/>
              <a:pathLst>
                <a:path w="25" h="23">
                  <a:moveTo>
                    <a:pt x="25" y="13"/>
                  </a:move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17" y="11"/>
                  </a:lnTo>
                  <a:lnTo>
                    <a:pt x="16" y="9"/>
                  </a:lnTo>
                  <a:lnTo>
                    <a:pt x="13" y="7"/>
                  </a:lnTo>
                  <a:lnTo>
                    <a:pt x="10" y="4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4"/>
                  </a:lnTo>
                  <a:lnTo>
                    <a:pt x="8" y="17"/>
                  </a:lnTo>
                  <a:lnTo>
                    <a:pt x="11" y="18"/>
                  </a:lnTo>
                  <a:lnTo>
                    <a:pt x="15" y="20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2" y="23"/>
                  </a:lnTo>
                  <a:lnTo>
                    <a:pt x="25" y="23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6" name=""/>
            <p:cNvSpPr/>
            <p:nvPr/>
          </p:nvSpPr>
          <p:spPr>
            <a:xfrm>
              <a:off x="3036960" y="4110120"/>
              <a:ext cx="41040" cy="31680"/>
            </a:xfrm>
            <a:custGeom>
              <a:avLst/>
              <a:gdLst/>
              <a:ahLst/>
              <a:rect l="l" t="t" r="r" b="b"/>
              <a:pathLst>
                <a:path w="26" h="20">
                  <a:moveTo>
                    <a:pt x="26" y="0"/>
                  </a:move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0" y="6"/>
                  </a:lnTo>
                  <a:lnTo>
                    <a:pt x="7" y="8"/>
                  </a:lnTo>
                  <a:lnTo>
                    <a:pt x="4" y="8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13" y="16"/>
                  </a:lnTo>
                  <a:lnTo>
                    <a:pt x="15" y="14"/>
                  </a:lnTo>
                  <a:lnTo>
                    <a:pt x="18" y="12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7" name=""/>
            <p:cNvSpPr/>
            <p:nvPr/>
          </p:nvSpPr>
          <p:spPr>
            <a:xfrm>
              <a:off x="3078000" y="4110120"/>
              <a:ext cx="36720" cy="17280"/>
            </a:xfrm>
            <a:custGeom>
              <a:avLst/>
              <a:gdLst/>
              <a:ahLst/>
              <a:rect l="l" t="t" r="r" b="b"/>
              <a:pathLst>
                <a:path w="23" h="11">
                  <a:moveTo>
                    <a:pt x="23" y="4"/>
                  </a:moveTo>
                  <a:lnTo>
                    <a:pt x="14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21" y="8"/>
                  </a:lnTo>
                  <a:lnTo>
                    <a:pt x="12" y="6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8" name=""/>
            <p:cNvSpPr/>
            <p:nvPr/>
          </p:nvSpPr>
          <p:spPr>
            <a:xfrm>
              <a:off x="3098880" y="4116240"/>
              <a:ext cx="61920" cy="25560"/>
            </a:xfrm>
            <a:custGeom>
              <a:avLst/>
              <a:gdLst/>
              <a:ahLst/>
              <a:rect l="l" t="t" r="r" b="b"/>
              <a:pathLst>
                <a:path w="39" h="16">
                  <a:moveTo>
                    <a:pt x="39" y="6"/>
                  </a:moveTo>
                  <a:lnTo>
                    <a:pt x="39" y="6"/>
                  </a:lnTo>
                  <a:lnTo>
                    <a:pt x="34" y="6"/>
                  </a:lnTo>
                  <a:lnTo>
                    <a:pt x="29" y="6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3" y="7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10" y="13"/>
                  </a:lnTo>
                  <a:lnTo>
                    <a:pt x="11" y="14"/>
                  </a:lnTo>
                  <a:lnTo>
                    <a:pt x="14" y="15"/>
                  </a:lnTo>
                  <a:lnTo>
                    <a:pt x="17" y="15"/>
                  </a:lnTo>
                  <a:lnTo>
                    <a:pt x="23" y="16"/>
                  </a:lnTo>
                  <a:lnTo>
                    <a:pt x="29" y="16"/>
                  </a:lnTo>
                  <a:lnTo>
                    <a:pt x="35" y="16"/>
                  </a:lnTo>
                  <a:lnTo>
                    <a:pt x="39" y="16"/>
                  </a:lnTo>
                  <a:lnTo>
                    <a:pt x="39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9" name=""/>
            <p:cNvSpPr/>
            <p:nvPr/>
          </p:nvSpPr>
          <p:spPr>
            <a:xfrm>
              <a:off x="3160800" y="4030560"/>
              <a:ext cx="142920" cy="111240"/>
            </a:xfrm>
            <a:custGeom>
              <a:avLst/>
              <a:gdLst/>
              <a:ahLst/>
              <a:rect l="l" t="t" r="r" b="b"/>
              <a:pathLst>
                <a:path w="90" h="70">
                  <a:moveTo>
                    <a:pt x="80" y="0"/>
                  </a:moveTo>
                  <a:lnTo>
                    <a:pt x="81" y="0"/>
                  </a:lnTo>
                  <a:lnTo>
                    <a:pt x="74" y="9"/>
                  </a:lnTo>
                  <a:lnTo>
                    <a:pt x="67" y="18"/>
                  </a:lnTo>
                  <a:lnTo>
                    <a:pt x="64" y="23"/>
                  </a:lnTo>
                  <a:lnTo>
                    <a:pt x="59" y="29"/>
                  </a:lnTo>
                  <a:lnTo>
                    <a:pt x="54" y="34"/>
                  </a:lnTo>
                  <a:lnTo>
                    <a:pt x="50" y="38"/>
                  </a:lnTo>
                  <a:lnTo>
                    <a:pt x="44" y="43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3" y="51"/>
                  </a:lnTo>
                  <a:lnTo>
                    <a:pt x="31" y="52"/>
                  </a:lnTo>
                  <a:lnTo>
                    <a:pt x="27" y="54"/>
                  </a:lnTo>
                  <a:lnTo>
                    <a:pt x="24" y="55"/>
                  </a:lnTo>
                  <a:lnTo>
                    <a:pt x="21" y="56"/>
                  </a:lnTo>
                  <a:lnTo>
                    <a:pt x="17" y="57"/>
                  </a:lnTo>
                  <a:lnTo>
                    <a:pt x="14" y="58"/>
                  </a:lnTo>
                  <a:lnTo>
                    <a:pt x="10" y="58"/>
                  </a:lnTo>
                  <a:lnTo>
                    <a:pt x="7" y="59"/>
                  </a:lnTo>
                  <a:lnTo>
                    <a:pt x="3" y="59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9" y="69"/>
                  </a:lnTo>
                  <a:lnTo>
                    <a:pt x="13" y="69"/>
                  </a:lnTo>
                  <a:lnTo>
                    <a:pt x="17" y="68"/>
                  </a:lnTo>
                  <a:lnTo>
                    <a:pt x="21" y="67"/>
                  </a:lnTo>
                  <a:lnTo>
                    <a:pt x="24" y="65"/>
                  </a:lnTo>
                  <a:lnTo>
                    <a:pt x="28" y="64"/>
                  </a:lnTo>
                  <a:lnTo>
                    <a:pt x="32" y="63"/>
                  </a:lnTo>
                  <a:lnTo>
                    <a:pt x="35" y="61"/>
                  </a:lnTo>
                  <a:lnTo>
                    <a:pt x="38" y="59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51" y="51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7" y="36"/>
                  </a:lnTo>
                  <a:lnTo>
                    <a:pt x="72" y="30"/>
                  </a:lnTo>
                  <a:lnTo>
                    <a:pt x="76" y="24"/>
                  </a:lnTo>
                  <a:lnTo>
                    <a:pt x="83" y="15"/>
                  </a:lnTo>
                  <a:lnTo>
                    <a:pt x="90" y="6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0" name=""/>
            <p:cNvSpPr/>
            <p:nvPr/>
          </p:nvSpPr>
          <p:spPr>
            <a:xfrm>
              <a:off x="3289320" y="3932280"/>
              <a:ext cx="112680" cy="106200"/>
            </a:xfrm>
            <a:custGeom>
              <a:avLst/>
              <a:gdLst/>
              <a:ahLst/>
              <a:rect l="l" t="t" r="r" b="b"/>
              <a:pathLst>
                <a:path w="71" h="67">
                  <a:moveTo>
                    <a:pt x="63" y="1"/>
                  </a:moveTo>
                  <a:lnTo>
                    <a:pt x="63" y="0"/>
                  </a:lnTo>
                  <a:lnTo>
                    <a:pt x="56" y="7"/>
                  </a:lnTo>
                  <a:lnTo>
                    <a:pt x="47" y="14"/>
                  </a:lnTo>
                  <a:lnTo>
                    <a:pt x="39" y="21"/>
                  </a:lnTo>
                  <a:lnTo>
                    <a:pt x="32" y="28"/>
                  </a:lnTo>
                  <a:lnTo>
                    <a:pt x="23" y="35"/>
                  </a:lnTo>
                  <a:lnTo>
                    <a:pt x="15" y="43"/>
                  </a:lnTo>
                  <a:lnTo>
                    <a:pt x="11" y="47"/>
                  </a:lnTo>
                  <a:lnTo>
                    <a:pt x="7" y="51"/>
                  </a:lnTo>
                  <a:lnTo>
                    <a:pt x="4" y="57"/>
                  </a:lnTo>
                  <a:lnTo>
                    <a:pt x="0" y="62"/>
                  </a:lnTo>
                  <a:lnTo>
                    <a:pt x="9" y="67"/>
                  </a:lnTo>
                  <a:lnTo>
                    <a:pt x="12" y="62"/>
                  </a:lnTo>
                  <a:lnTo>
                    <a:pt x="15" y="58"/>
                  </a:lnTo>
                  <a:lnTo>
                    <a:pt x="19" y="53"/>
                  </a:lnTo>
                  <a:lnTo>
                    <a:pt x="23" y="50"/>
                  </a:lnTo>
                  <a:lnTo>
                    <a:pt x="30" y="42"/>
                  </a:lnTo>
                  <a:lnTo>
                    <a:pt x="39" y="35"/>
                  </a:lnTo>
                  <a:lnTo>
                    <a:pt x="46" y="28"/>
                  </a:lnTo>
                  <a:lnTo>
                    <a:pt x="54" y="22"/>
                  </a:lnTo>
                  <a:lnTo>
                    <a:pt x="62" y="15"/>
                  </a:lnTo>
                  <a:lnTo>
                    <a:pt x="71" y="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1" name=""/>
            <p:cNvSpPr/>
            <p:nvPr/>
          </p:nvSpPr>
          <p:spPr>
            <a:xfrm>
              <a:off x="3390840" y="3854520"/>
              <a:ext cx="41400" cy="88920"/>
            </a:xfrm>
            <a:custGeom>
              <a:avLst/>
              <a:gdLst/>
              <a:ahLst/>
              <a:rect l="l" t="t" r="r" b="b"/>
              <a:pathLst>
                <a:path w="26" h="56">
                  <a:moveTo>
                    <a:pt x="17" y="0"/>
                  </a:moveTo>
                  <a:lnTo>
                    <a:pt x="17" y="0"/>
                  </a:lnTo>
                  <a:lnTo>
                    <a:pt x="15" y="3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3" y="14"/>
                  </a:lnTo>
                  <a:lnTo>
                    <a:pt x="11" y="20"/>
                  </a:lnTo>
                  <a:lnTo>
                    <a:pt x="10" y="26"/>
                  </a:lnTo>
                  <a:lnTo>
                    <a:pt x="9" y="32"/>
                  </a:lnTo>
                  <a:lnTo>
                    <a:pt x="7" y="38"/>
                  </a:lnTo>
                  <a:lnTo>
                    <a:pt x="5" y="41"/>
                  </a:lnTo>
                  <a:lnTo>
                    <a:pt x="4" y="44"/>
                  </a:lnTo>
                  <a:lnTo>
                    <a:pt x="3" y="46"/>
                  </a:lnTo>
                  <a:lnTo>
                    <a:pt x="0" y="50"/>
                  </a:lnTo>
                  <a:lnTo>
                    <a:pt x="8" y="56"/>
                  </a:lnTo>
                  <a:lnTo>
                    <a:pt x="11" y="52"/>
                  </a:lnTo>
                  <a:lnTo>
                    <a:pt x="13" y="49"/>
                  </a:lnTo>
                  <a:lnTo>
                    <a:pt x="15" y="45"/>
                  </a:lnTo>
                  <a:lnTo>
                    <a:pt x="17" y="42"/>
                  </a:lnTo>
                  <a:lnTo>
                    <a:pt x="18" y="35"/>
                  </a:lnTo>
                  <a:lnTo>
                    <a:pt x="20" y="28"/>
                  </a:lnTo>
                  <a:lnTo>
                    <a:pt x="22" y="22"/>
                  </a:lnTo>
                  <a:lnTo>
                    <a:pt x="23" y="16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5" y="7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120" bIns="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2" name=""/>
            <p:cNvSpPr/>
            <p:nvPr/>
          </p:nvSpPr>
          <p:spPr>
            <a:xfrm>
              <a:off x="3416400" y="3816360"/>
              <a:ext cx="41040" cy="46080"/>
            </a:xfrm>
            <a:custGeom>
              <a:avLst/>
              <a:gdLst/>
              <a:ahLst/>
              <a:rect l="l" t="t" r="r" b="b"/>
              <a:pathLst>
                <a:path w="26" h="29">
                  <a:moveTo>
                    <a:pt x="18" y="9"/>
                  </a:moveTo>
                  <a:lnTo>
                    <a:pt x="15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9" y="11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9" y="29"/>
                  </a:lnTo>
                  <a:lnTo>
                    <a:pt x="11" y="26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4" y="10"/>
                  </a:lnTo>
                  <a:lnTo>
                    <a:pt x="26" y="5"/>
                  </a:lnTo>
                  <a:lnTo>
                    <a:pt x="23" y="0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3" name=""/>
            <p:cNvSpPr/>
            <p:nvPr/>
          </p:nvSpPr>
          <p:spPr>
            <a:xfrm>
              <a:off x="3433680" y="3809880"/>
              <a:ext cx="19080" cy="1908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9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4" name=""/>
            <p:cNvSpPr/>
            <p:nvPr/>
          </p:nvSpPr>
          <p:spPr>
            <a:xfrm>
              <a:off x="3433680" y="379584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5" y="7"/>
                  </a:move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5" name=""/>
            <p:cNvSpPr/>
            <p:nvPr/>
          </p:nvSpPr>
          <p:spPr>
            <a:xfrm>
              <a:off x="3436920" y="3790800"/>
              <a:ext cx="17640" cy="16200"/>
            </a:xfrm>
            <a:custGeom>
              <a:avLst/>
              <a:gdLst/>
              <a:ahLst/>
              <a:rect l="l" t="t" r="r" b="b"/>
              <a:pathLst>
                <a:path w="11" h="10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6" name=""/>
            <p:cNvSpPr/>
            <p:nvPr/>
          </p:nvSpPr>
          <p:spPr>
            <a:xfrm>
              <a:off x="3436920" y="3763800"/>
              <a:ext cx="38160" cy="27000"/>
            </a:xfrm>
            <a:custGeom>
              <a:avLst/>
              <a:gdLst/>
              <a:ahLst/>
              <a:rect l="l" t="t" r="r" b="b"/>
              <a:pathLst>
                <a:path w="24" h="17">
                  <a:moveTo>
                    <a:pt x="13" y="5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8" y="4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24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7" name=""/>
            <p:cNvSpPr/>
            <p:nvPr/>
          </p:nvSpPr>
          <p:spPr>
            <a:xfrm>
              <a:off x="3457440" y="3753000"/>
              <a:ext cx="17640" cy="1908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8" name=""/>
            <p:cNvSpPr/>
            <p:nvPr/>
          </p:nvSpPr>
          <p:spPr>
            <a:xfrm>
              <a:off x="3457440" y="3730680"/>
              <a:ext cx="41400" cy="22320"/>
            </a:xfrm>
            <a:custGeom>
              <a:avLst/>
              <a:gdLst/>
              <a:ahLst/>
              <a:rect l="l" t="t" r="r" b="b"/>
              <a:pathLst>
                <a:path w="26" h="14">
                  <a:moveTo>
                    <a:pt x="18" y="0"/>
                  </a:moveTo>
                  <a:lnTo>
                    <a:pt x="17" y="1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5" y="11"/>
                  </a:lnTo>
                  <a:lnTo>
                    <a:pt x="19" y="11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4" y="8"/>
                  </a:lnTo>
                  <a:lnTo>
                    <a:pt x="26" y="7"/>
                  </a:lnTo>
                  <a:lnTo>
                    <a:pt x="25" y="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9" name=""/>
            <p:cNvSpPr/>
            <p:nvPr/>
          </p:nvSpPr>
          <p:spPr>
            <a:xfrm>
              <a:off x="3484440" y="3665520"/>
              <a:ext cx="63720" cy="77760"/>
            </a:xfrm>
            <a:custGeom>
              <a:avLst/>
              <a:gdLst/>
              <a:ahLst/>
              <a:rect l="l" t="t" r="r" b="b"/>
              <a:pathLst>
                <a:path w="40" h="49">
                  <a:moveTo>
                    <a:pt x="40" y="0"/>
                  </a:moveTo>
                  <a:lnTo>
                    <a:pt x="30" y="0"/>
                  </a:lnTo>
                  <a:lnTo>
                    <a:pt x="29" y="3"/>
                  </a:lnTo>
                  <a:lnTo>
                    <a:pt x="28" y="7"/>
                  </a:lnTo>
                  <a:lnTo>
                    <a:pt x="26" y="9"/>
                  </a:lnTo>
                  <a:lnTo>
                    <a:pt x="24" y="13"/>
                  </a:lnTo>
                  <a:lnTo>
                    <a:pt x="23" y="15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8" y="23"/>
                  </a:lnTo>
                  <a:lnTo>
                    <a:pt x="14" y="28"/>
                  </a:lnTo>
                  <a:lnTo>
                    <a:pt x="9" y="32"/>
                  </a:lnTo>
                  <a:lnTo>
                    <a:pt x="5" y="36"/>
                  </a:lnTo>
                  <a:lnTo>
                    <a:pt x="0" y="41"/>
                  </a:lnTo>
                  <a:lnTo>
                    <a:pt x="7" y="49"/>
                  </a:lnTo>
                  <a:lnTo>
                    <a:pt x="12" y="44"/>
                  </a:lnTo>
                  <a:lnTo>
                    <a:pt x="17" y="40"/>
                  </a:lnTo>
                  <a:lnTo>
                    <a:pt x="22" y="35"/>
                  </a:lnTo>
                  <a:lnTo>
                    <a:pt x="26" y="29"/>
                  </a:lnTo>
                  <a:lnTo>
                    <a:pt x="29" y="26"/>
                  </a:lnTo>
                  <a:lnTo>
                    <a:pt x="30" y="23"/>
                  </a:lnTo>
                  <a:lnTo>
                    <a:pt x="33" y="20"/>
                  </a:lnTo>
                  <a:lnTo>
                    <a:pt x="34" y="17"/>
                  </a:lnTo>
                  <a:lnTo>
                    <a:pt x="36" y="14"/>
                  </a:lnTo>
                  <a:lnTo>
                    <a:pt x="37" y="10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0" name=""/>
            <p:cNvSpPr/>
            <p:nvPr/>
          </p:nvSpPr>
          <p:spPr>
            <a:xfrm>
              <a:off x="3533760" y="3666960"/>
              <a:ext cx="17640" cy="12960"/>
            </a:xfrm>
            <a:custGeom>
              <a:avLst/>
              <a:gdLst/>
              <a:ahLst/>
              <a:rect l="l" t="t" r="r" b="b"/>
              <a:pathLst>
                <a:path w="11" h="8">
                  <a:moveTo>
                    <a:pt x="3" y="3"/>
                  </a:moveTo>
                  <a:lnTo>
                    <a:pt x="11" y="5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2" y="5"/>
                  </a:lnTo>
                  <a:lnTo>
                    <a:pt x="1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1" name=""/>
            <p:cNvSpPr/>
            <p:nvPr/>
          </p:nvSpPr>
          <p:spPr>
            <a:xfrm>
              <a:off x="3537000" y="3627360"/>
              <a:ext cx="31680" cy="52560"/>
            </a:xfrm>
            <a:custGeom>
              <a:avLst/>
              <a:gdLst/>
              <a:ahLst/>
              <a:rect l="l" t="t" r="r" b="b"/>
              <a:pathLst>
                <a:path w="20" h="33">
                  <a:moveTo>
                    <a:pt x="11" y="7"/>
                  </a:moveTo>
                  <a:lnTo>
                    <a:pt x="9" y="3"/>
                  </a:lnTo>
                  <a:lnTo>
                    <a:pt x="9" y="6"/>
                  </a:lnTo>
                  <a:lnTo>
                    <a:pt x="8" y="9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5" y="19"/>
                  </a:lnTo>
                  <a:lnTo>
                    <a:pt x="3" y="21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8" y="33"/>
                  </a:lnTo>
                  <a:lnTo>
                    <a:pt x="10" y="29"/>
                  </a:lnTo>
                  <a:lnTo>
                    <a:pt x="13" y="27"/>
                  </a:lnTo>
                  <a:lnTo>
                    <a:pt x="14" y="23"/>
                  </a:lnTo>
                  <a:lnTo>
                    <a:pt x="16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2" name=""/>
            <p:cNvSpPr/>
            <p:nvPr/>
          </p:nvSpPr>
          <p:spPr>
            <a:xfrm>
              <a:off x="3546360" y="3621240"/>
              <a:ext cx="20880" cy="17280"/>
            </a:xfrm>
            <a:custGeom>
              <a:avLst/>
              <a:gdLst/>
              <a:ahLst/>
              <a:rect l="l" t="t" r="r" b="b"/>
              <a:pathLst>
                <a:path w="13" h="11">
                  <a:moveTo>
                    <a:pt x="0" y="0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3" name=""/>
            <p:cNvSpPr/>
            <p:nvPr/>
          </p:nvSpPr>
          <p:spPr>
            <a:xfrm>
              <a:off x="3546360" y="3611520"/>
              <a:ext cx="17640" cy="972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4" name=""/>
            <p:cNvSpPr/>
            <p:nvPr/>
          </p:nvSpPr>
          <p:spPr>
            <a:xfrm>
              <a:off x="3549600" y="3605040"/>
              <a:ext cx="31680" cy="38160"/>
            </a:xfrm>
            <a:custGeom>
              <a:avLst/>
              <a:gdLst/>
              <a:ahLst/>
              <a:rect l="l" t="t" r="r" b="b"/>
              <a:pathLst>
                <a:path w="20" h="24">
                  <a:moveTo>
                    <a:pt x="20" y="14"/>
                  </a:moveTo>
                  <a:lnTo>
                    <a:pt x="20" y="14"/>
                  </a:lnTo>
                  <a:lnTo>
                    <a:pt x="18" y="13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2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9" y="19"/>
                  </a:lnTo>
                  <a:lnTo>
                    <a:pt x="12" y="21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7" y="24"/>
                  </a:lnTo>
                  <a:lnTo>
                    <a:pt x="20" y="24"/>
                  </a:lnTo>
                  <a:lnTo>
                    <a:pt x="20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5" name=""/>
            <p:cNvSpPr/>
            <p:nvPr/>
          </p:nvSpPr>
          <p:spPr>
            <a:xfrm>
              <a:off x="3579840" y="3610080"/>
              <a:ext cx="42840" cy="33120"/>
            </a:xfrm>
            <a:custGeom>
              <a:avLst/>
              <a:gdLst/>
              <a:ahLst/>
              <a:rect l="l" t="t" r="r" b="b"/>
              <a:pathLst>
                <a:path w="27" h="21">
                  <a:moveTo>
                    <a:pt x="25" y="0"/>
                  </a:moveTo>
                  <a:lnTo>
                    <a:pt x="18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6" y="10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5" y="21"/>
                  </a:lnTo>
                  <a:lnTo>
                    <a:pt x="9" y="20"/>
                  </a:lnTo>
                  <a:lnTo>
                    <a:pt x="14" y="18"/>
                  </a:lnTo>
                  <a:lnTo>
                    <a:pt x="17" y="16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5" y="9"/>
                  </a:lnTo>
                  <a:lnTo>
                    <a:pt x="27" y="8"/>
                  </a:lnTo>
                  <a:lnTo>
                    <a:pt x="20" y="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6" name=""/>
            <p:cNvSpPr/>
            <p:nvPr/>
          </p:nvSpPr>
          <p:spPr>
            <a:xfrm>
              <a:off x="3611520" y="3610080"/>
              <a:ext cx="23760" cy="31680"/>
            </a:xfrm>
            <a:custGeom>
              <a:avLst/>
              <a:gdLst/>
              <a:ahLst/>
              <a:rect l="l" t="t" r="r" b="b"/>
              <a:pathLst>
                <a:path w="15" h="20">
                  <a:moveTo>
                    <a:pt x="12" y="20"/>
                  </a:moveTo>
                  <a:lnTo>
                    <a:pt x="15" y="14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5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4" y="17"/>
                  </a:lnTo>
                  <a:lnTo>
                    <a:pt x="8" y="11"/>
                  </a:lnTo>
                  <a:lnTo>
                    <a:pt x="12" y="2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7" name=""/>
            <p:cNvSpPr/>
            <p:nvPr/>
          </p:nvSpPr>
          <p:spPr>
            <a:xfrm>
              <a:off x="3575160" y="3629160"/>
              <a:ext cx="55440" cy="68040"/>
            </a:xfrm>
            <a:custGeom>
              <a:avLst/>
              <a:gdLst/>
              <a:ahLst/>
              <a:rect l="l" t="t" r="r" b="b"/>
              <a:pathLst>
                <a:path w="35" h="43">
                  <a:moveTo>
                    <a:pt x="10" y="39"/>
                  </a:moveTo>
                  <a:lnTo>
                    <a:pt x="5" y="43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1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5" y="25"/>
                  </a:lnTo>
                  <a:lnTo>
                    <a:pt x="28" y="20"/>
                  </a:lnTo>
                  <a:lnTo>
                    <a:pt x="29" y="15"/>
                  </a:lnTo>
                  <a:lnTo>
                    <a:pt x="30" y="12"/>
                  </a:lnTo>
                  <a:lnTo>
                    <a:pt x="32" y="11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0" y="0"/>
                  </a:lnTo>
                  <a:lnTo>
                    <a:pt x="27" y="3"/>
                  </a:lnTo>
                  <a:lnTo>
                    <a:pt x="24" y="4"/>
                  </a:lnTo>
                  <a:lnTo>
                    <a:pt x="22" y="7"/>
                  </a:lnTo>
                  <a:lnTo>
                    <a:pt x="21" y="10"/>
                  </a:lnTo>
                  <a:lnTo>
                    <a:pt x="18" y="16"/>
                  </a:lnTo>
                  <a:lnTo>
                    <a:pt x="15" y="22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12" y="29"/>
                  </a:lnTo>
                  <a:lnTo>
                    <a:pt x="11" y="31"/>
                  </a:lnTo>
                  <a:lnTo>
                    <a:pt x="10" y="31"/>
                  </a:lnTo>
                  <a:lnTo>
                    <a:pt x="8" y="32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5" y="33"/>
                  </a:lnTo>
                  <a:lnTo>
                    <a:pt x="0" y="37"/>
                  </a:lnTo>
                  <a:lnTo>
                    <a:pt x="10" y="3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240" bIns="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8" name=""/>
            <p:cNvSpPr/>
            <p:nvPr/>
          </p:nvSpPr>
          <p:spPr>
            <a:xfrm>
              <a:off x="3544920" y="3686040"/>
              <a:ext cx="44280" cy="73080"/>
            </a:xfrm>
            <a:custGeom>
              <a:avLst/>
              <a:gdLst/>
              <a:ahLst/>
              <a:rect l="l" t="t" r="r" b="b"/>
              <a:pathLst>
                <a:path w="28" h="46">
                  <a:moveTo>
                    <a:pt x="6" y="46"/>
                  </a:moveTo>
                  <a:lnTo>
                    <a:pt x="10" y="40"/>
                  </a:lnTo>
                  <a:lnTo>
                    <a:pt x="10" y="39"/>
                  </a:lnTo>
                  <a:lnTo>
                    <a:pt x="10" y="36"/>
                  </a:lnTo>
                  <a:lnTo>
                    <a:pt x="11" y="34"/>
                  </a:lnTo>
                  <a:lnTo>
                    <a:pt x="12" y="33"/>
                  </a:lnTo>
                  <a:lnTo>
                    <a:pt x="14" y="28"/>
                  </a:lnTo>
                  <a:lnTo>
                    <a:pt x="17" y="24"/>
                  </a:lnTo>
                  <a:lnTo>
                    <a:pt x="20" y="19"/>
                  </a:lnTo>
                  <a:lnTo>
                    <a:pt x="23" y="15"/>
                  </a:lnTo>
                  <a:lnTo>
                    <a:pt x="25" y="12"/>
                  </a:lnTo>
                  <a:lnTo>
                    <a:pt x="26" y="9"/>
                  </a:lnTo>
                  <a:lnTo>
                    <a:pt x="27" y="5"/>
                  </a:lnTo>
                  <a:lnTo>
                    <a:pt x="28" y="3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6" y="6"/>
                  </a:lnTo>
                  <a:lnTo>
                    <a:pt x="14" y="9"/>
                  </a:lnTo>
                  <a:lnTo>
                    <a:pt x="12" y="14"/>
                  </a:lnTo>
                  <a:lnTo>
                    <a:pt x="9" y="18"/>
                  </a:lnTo>
                  <a:lnTo>
                    <a:pt x="6" y="23"/>
                  </a:lnTo>
                  <a:lnTo>
                    <a:pt x="3" y="28"/>
                  </a:lnTo>
                  <a:lnTo>
                    <a:pt x="2" y="31"/>
                  </a:lnTo>
                  <a:lnTo>
                    <a:pt x="1" y="34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9" name=""/>
            <p:cNvSpPr/>
            <p:nvPr/>
          </p:nvSpPr>
          <p:spPr>
            <a:xfrm>
              <a:off x="3513240" y="3741840"/>
              <a:ext cx="41040" cy="21960"/>
            </a:xfrm>
            <a:custGeom>
              <a:avLst/>
              <a:gdLst/>
              <a:ahLst/>
              <a:rect l="l" t="t" r="r" b="b"/>
              <a:pathLst>
                <a:path w="26" h="14">
                  <a:moveTo>
                    <a:pt x="11" y="8"/>
                  </a:moveTo>
                  <a:lnTo>
                    <a:pt x="5" y="14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21" y="11"/>
                  </a:lnTo>
                  <a:lnTo>
                    <a:pt x="26" y="10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9" y="3"/>
                  </a:lnTo>
                  <a:lnTo>
                    <a:pt x="5" y="3"/>
                  </a:lnTo>
                  <a:lnTo>
                    <a:pt x="0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0" name=""/>
            <p:cNvSpPr/>
            <p:nvPr/>
          </p:nvSpPr>
          <p:spPr>
            <a:xfrm>
              <a:off x="3452760" y="3755880"/>
              <a:ext cx="77760" cy="51120"/>
            </a:xfrm>
            <a:custGeom>
              <a:avLst/>
              <a:gdLst/>
              <a:ahLst/>
              <a:rect l="l" t="t" r="r" b="b"/>
              <a:pathLst>
                <a:path w="49" h="32">
                  <a:moveTo>
                    <a:pt x="1" y="21"/>
                  </a:moveTo>
                  <a:lnTo>
                    <a:pt x="0" y="31"/>
                  </a:lnTo>
                  <a:lnTo>
                    <a:pt x="4" y="31"/>
                  </a:lnTo>
                  <a:lnTo>
                    <a:pt x="8" y="32"/>
                  </a:lnTo>
                  <a:lnTo>
                    <a:pt x="12" y="31"/>
                  </a:lnTo>
                  <a:lnTo>
                    <a:pt x="15" y="31"/>
                  </a:lnTo>
                  <a:lnTo>
                    <a:pt x="20" y="30"/>
                  </a:lnTo>
                  <a:lnTo>
                    <a:pt x="23" y="28"/>
                  </a:lnTo>
                  <a:lnTo>
                    <a:pt x="28" y="27"/>
                  </a:lnTo>
                  <a:lnTo>
                    <a:pt x="31" y="25"/>
                  </a:lnTo>
                  <a:lnTo>
                    <a:pt x="35" y="23"/>
                  </a:lnTo>
                  <a:lnTo>
                    <a:pt x="37" y="20"/>
                  </a:lnTo>
                  <a:lnTo>
                    <a:pt x="41" y="18"/>
                  </a:lnTo>
                  <a:lnTo>
                    <a:pt x="43" y="15"/>
                  </a:lnTo>
                  <a:lnTo>
                    <a:pt x="45" y="12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9" y="0"/>
                  </a:lnTo>
                  <a:lnTo>
                    <a:pt x="37" y="0"/>
                  </a:lnTo>
                  <a:lnTo>
                    <a:pt x="37" y="3"/>
                  </a:lnTo>
                  <a:lnTo>
                    <a:pt x="37" y="5"/>
                  </a:lnTo>
                  <a:lnTo>
                    <a:pt x="36" y="7"/>
                  </a:lnTo>
                  <a:lnTo>
                    <a:pt x="35" y="9"/>
                  </a:lnTo>
                  <a:lnTo>
                    <a:pt x="33" y="11"/>
                  </a:lnTo>
                  <a:lnTo>
                    <a:pt x="31" y="13"/>
                  </a:lnTo>
                  <a:lnTo>
                    <a:pt x="29" y="15"/>
                  </a:lnTo>
                  <a:lnTo>
                    <a:pt x="26" y="16"/>
                  </a:lnTo>
                  <a:lnTo>
                    <a:pt x="23" y="18"/>
                  </a:lnTo>
                  <a:lnTo>
                    <a:pt x="20" y="19"/>
                  </a:lnTo>
                  <a:lnTo>
                    <a:pt x="17" y="20"/>
                  </a:lnTo>
                  <a:lnTo>
                    <a:pt x="14" y="20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1" y="21"/>
                  </a:lnTo>
                  <a:lnTo>
                    <a:pt x="1" y="31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1" name=""/>
            <p:cNvSpPr/>
            <p:nvPr/>
          </p:nvSpPr>
          <p:spPr>
            <a:xfrm>
              <a:off x="3454560" y="3787920"/>
              <a:ext cx="9360" cy="17280"/>
            </a:xfrm>
            <a:custGeom>
              <a:avLst/>
              <a:gdLst/>
              <a:ahLst/>
              <a:rect l="l" t="t" r="r" b="b"/>
              <a:pathLst>
                <a:path w="6" h="11">
                  <a:moveTo>
                    <a:pt x="6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2" name=""/>
            <p:cNvSpPr/>
            <p:nvPr/>
          </p:nvSpPr>
          <p:spPr>
            <a:xfrm>
              <a:off x="3454560" y="3795840"/>
              <a:ext cx="17280" cy="936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3" name=""/>
            <p:cNvSpPr/>
            <p:nvPr/>
          </p:nvSpPr>
          <p:spPr>
            <a:xfrm>
              <a:off x="3443400" y="3798720"/>
              <a:ext cx="27000" cy="43200"/>
            </a:xfrm>
            <a:custGeom>
              <a:avLst/>
              <a:gdLst/>
              <a:ahLst/>
              <a:rect l="l" t="t" r="r" b="b"/>
              <a:pathLst>
                <a:path w="17" h="27">
                  <a:moveTo>
                    <a:pt x="4" y="17"/>
                  </a:moveTo>
                  <a:lnTo>
                    <a:pt x="10" y="24"/>
                  </a:lnTo>
                  <a:lnTo>
                    <a:pt x="12" y="18"/>
                  </a:lnTo>
                  <a:lnTo>
                    <a:pt x="13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5" y="8"/>
                  </a:lnTo>
                  <a:lnTo>
                    <a:pt x="17" y="6"/>
                  </a:lnTo>
                  <a:lnTo>
                    <a:pt x="8" y="0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7" y="27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600" bIns="-3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4" name=""/>
            <p:cNvSpPr/>
            <p:nvPr/>
          </p:nvSpPr>
          <p:spPr>
            <a:xfrm>
              <a:off x="3449520" y="3807000"/>
              <a:ext cx="34920" cy="34920"/>
            </a:xfrm>
            <a:custGeom>
              <a:avLst/>
              <a:gdLst/>
              <a:ahLst/>
              <a:rect l="l" t="t" r="r" b="b"/>
              <a:pathLst>
                <a:path w="22" h="22">
                  <a:moveTo>
                    <a:pt x="12" y="1"/>
                  </a:moveTo>
                  <a:lnTo>
                    <a:pt x="12" y="0"/>
                  </a:lnTo>
                  <a:lnTo>
                    <a:pt x="10" y="3"/>
                  </a:lnTo>
                  <a:lnTo>
                    <a:pt x="6" y="8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3" y="22"/>
                  </a:lnTo>
                  <a:lnTo>
                    <a:pt x="6" y="20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5" y="14"/>
                  </a:lnTo>
                  <a:lnTo>
                    <a:pt x="18" y="9"/>
                  </a:lnTo>
                  <a:lnTo>
                    <a:pt x="21" y="5"/>
                  </a:lnTo>
                  <a:lnTo>
                    <a:pt x="2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5" name=""/>
            <p:cNvSpPr/>
            <p:nvPr/>
          </p:nvSpPr>
          <p:spPr>
            <a:xfrm>
              <a:off x="3468600" y="3770280"/>
              <a:ext cx="66600" cy="42840"/>
            </a:xfrm>
            <a:custGeom>
              <a:avLst/>
              <a:gdLst/>
              <a:ahLst/>
              <a:rect l="l" t="t" r="r" b="b"/>
              <a:pathLst>
                <a:path w="42" h="27">
                  <a:moveTo>
                    <a:pt x="37" y="0"/>
                  </a:moveTo>
                  <a:lnTo>
                    <a:pt x="37" y="0"/>
                  </a:lnTo>
                  <a:lnTo>
                    <a:pt x="29" y="3"/>
                  </a:lnTo>
                  <a:lnTo>
                    <a:pt x="18" y="8"/>
                  </a:lnTo>
                  <a:lnTo>
                    <a:pt x="13" y="11"/>
                  </a:lnTo>
                  <a:lnTo>
                    <a:pt x="8" y="14"/>
                  </a:lnTo>
                  <a:lnTo>
                    <a:pt x="5" y="16"/>
                  </a:lnTo>
                  <a:lnTo>
                    <a:pt x="3" y="18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9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8" y="20"/>
                  </a:lnTo>
                  <a:lnTo>
                    <a:pt x="23" y="17"/>
                  </a:lnTo>
                  <a:lnTo>
                    <a:pt x="34" y="13"/>
                  </a:lnTo>
                  <a:lnTo>
                    <a:pt x="42" y="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6" name=""/>
            <p:cNvSpPr/>
            <p:nvPr/>
          </p:nvSpPr>
          <p:spPr>
            <a:xfrm>
              <a:off x="3529080" y="3726000"/>
              <a:ext cx="60120" cy="58680"/>
            </a:xfrm>
            <a:custGeom>
              <a:avLst/>
              <a:gdLst/>
              <a:ahLst/>
              <a:rect l="l" t="t" r="r" b="b"/>
              <a:pathLst>
                <a:path w="38" h="37">
                  <a:moveTo>
                    <a:pt x="31" y="0"/>
                  </a:moveTo>
                  <a:lnTo>
                    <a:pt x="31" y="0"/>
                  </a:lnTo>
                  <a:lnTo>
                    <a:pt x="24" y="8"/>
                  </a:lnTo>
                  <a:lnTo>
                    <a:pt x="17" y="16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6" y="24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0" y="28"/>
                  </a:lnTo>
                  <a:lnTo>
                    <a:pt x="5" y="37"/>
                  </a:lnTo>
                  <a:lnTo>
                    <a:pt x="7" y="35"/>
                  </a:lnTo>
                  <a:lnTo>
                    <a:pt x="11" y="34"/>
                  </a:lnTo>
                  <a:lnTo>
                    <a:pt x="13" y="32"/>
                  </a:lnTo>
                  <a:lnTo>
                    <a:pt x="16" y="30"/>
                  </a:lnTo>
                  <a:lnTo>
                    <a:pt x="19" y="26"/>
                  </a:lnTo>
                  <a:lnTo>
                    <a:pt x="24" y="22"/>
                  </a:lnTo>
                  <a:lnTo>
                    <a:pt x="32" y="14"/>
                  </a:lnTo>
                  <a:lnTo>
                    <a:pt x="38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1880" bIns="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7" name=""/>
            <p:cNvSpPr/>
            <p:nvPr/>
          </p:nvSpPr>
          <p:spPr>
            <a:xfrm>
              <a:off x="3578400" y="3587760"/>
              <a:ext cx="107640" cy="150840"/>
            </a:xfrm>
            <a:custGeom>
              <a:avLst/>
              <a:gdLst/>
              <a:ahLst/>
              <a:rect l="l" t="t" r="r" b="b"/>
              <a:pathLst>
                <a:path w="68" h="95">
                  <a:moveTo>
                    <a:pt x="57" y="0"/>
                  </a:moveTo>
                  <a:lnTo>
                    <a:pt x="58" y="0"/>
                  </a:lnTo>
                  <a:lnTo>
                    <a:pt x="56" y="6"/>
                  </a:lnTo>
                  <a:lnTo>
                    <a:pt x="53" y="12"/>
                  </a:lnTo>
                  <a:lnTo>
                    <a:pt x="51" y="18"/>
                  </a:lnTo>
                  <a:lnTo>
                    <a:pt x="48" y="24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38" y="42"/>
                  </a:lnTo>
                  <a:lnTo>
                    <a:pt x="35" y="47"/>
                  </a:lnTo>
                  <a:lnTo>
                    <a:pt x="31" y="52"/>
                  </a:lnTo>
                  <a:lnTo>
                    <a:pt x="27" y="57"/>
                  </a:lnTo>
                  <a:lnTo>
                    <a:pt x="23" y="63"/>
                  </a:lnTo>
                  <a:lnTo>
                    <a:pt x="19" y="67"/>
                  </a:lnTo>
                  <a:lnTo>
                    <a:pt x="15" y="73"/>
                  </a:lnTo>
                  <a:lnTo>
                    <a:pt x="9" y="78"/>
                  </a:lnTo>
                  <a:lnTo>
                    <a:pt x="5" y="83"/>
                  </a:lnTo>
                  <a:lnTo>
                    <a:pt x="0" y="88"/>
                  </a:lnTo>
                  <a:lnTo>
                    <a:pt x="7" y="95"/>
                  </a:lnTo>
                  <a:lnTo>
                    <a:pt x="12" y="90"/>
                  </a:lnTo>
                  <a:lnTo>
                    <a:pt x="17" y="85"/>
                  </a:lnTo>
                  <a:lnTo>
                    <a:pt x="23" y="79"/>
                  </a:lnTo>
                  <a:lnTo>
                    <a:pt x="27" y="74"/>
                  </a:lnTo>
                  <a:lnTo>
                    <a:pt x="31" y="69"/>
                  </a:lnTo>
                  <a:lnTo>
                    <a:pt x="36" y="64"/>
                  </a:lnTo>
                  <a:lnTo>
                    <a:pt x="40" y="58"/>
                  </a:lnTo>
                  <a:lnTo>
                    <a:pt x="44" y="52"/>
                  </a:lnTo>
                  <a:lnTo>
                    <a:pt x="47" y="47"/>
                  </a:lnTo>
                  <a:lnTo>
                    <a:pt x="51" y="41"/>
                  </a:lnTo>
                  <a:lnTo>
                    <a:pt x="54" y="35"/>
                  </a:lnTo>
                  <a:lnTo>
                    <a:pt x="57" y="29"/>
                  </a:lnTo>
                  <a:lnTo>
                    <a:pt x="60" y="23"/>
                  </a:lnTo>
                  <a:lnTo>
                    <a:pt x="63" y="16"/>
                  </a:lnTo>
                  <a:lnTo>
                    <a:pt x="65" y="9"/>
                  </a:lnTo>
                  <a:lnTo>
                    <a:pt x="68" y="3"/>
                  </a:lnTo>
                  <a:lnTo>
                    <a:pt x="68" y="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8" name=""/>
            <p:cNvSpPr/>
            <p:nvPr/>
          </p:nvSpPr>
          <p:spPr>
            <a:xfrm>
              <a:off x="3668760" y="3454560"/>
              <a:ext cx="122040" cy="137880"/>
            </a:xfrm>
            <a:custGeom>
              <a:avLst/>
              <a:gdLst/>
              <a:ahLst/>
              <a:rect l="l" t="t" r="r" b="b"/>
              <a:pathLst>
                <a:path w="77" h="87">
                  <a:moveTo>
                    <a:pt x="73" y="0"/>
                  </a:moveTo>
                  <a:lnTo>
                    <a:pt x="73" y="0"/>
                  </a:lnTo>
                  <a:lnTo>
                    <a:pt x="71" y="1"/>
                  </a:lnTo>
                  <a:lnTo>
                    <a:pt x="68" y="3"/>
                  </a:lnTo>
                  <a:lnTo>
                    <a:pt x="65" y="3"/>
                  </a:lnTo>
                  <a:lnTo>
                    <a:pt x="62" y="5"/>
                  </a:lnTo>
                  <a:lnTo>
                    <a:pt x="56" y="9"/>
                  </a:lnTo>
                  <a:lnTo>
                    <a:pt x="50" y="13"/>
                  </a:lnTo>
                  <a:lnTo>
                    <a:pt x="45" y="17"/>
                  </a:lnTo>
                  <a:lnTo>
                    <a:pt x="39" y="23"/>
                  </a:lnTo>
                  <a:lnTo>
                    <a:pt x="34" y="29"/>
                  </a:lnTo>
                  <a:lnTo>
                    <a:pt x="29" y="35"/>
                  </a:lnTo>
                  <a:lnTo>
                    <a:pt x="24" y="41"/>
                  </a:lnTo>
                  <a:lnTo>
                    <a:pt x="19" y="47"/>
                  </a:lnTo>
                  <a:lnTo>
                    <a:pt x="15" y="53"/>
                  </a:lnTo>
                  <a:lnTo>
                    <a:pt x="11" y="60"/>
                  </a:lnTo>
                  <a:lnTo>
                    <a:pt x="8" y="66"/>
                  </a:lnTo>
                  <a:lnTo>
                    <a:pt x="4" y="72"/>
                  </a:lnTo>
                  <a:lnTo>
                    <a:pt x="3" y="79"/>
                  </a:lnTo>
                  <a:lnTo>
                    <a:pt x="0" y="85"/>
                  </a:lnTo>
                  <a:lnTo>
                    <a:pt x="10" y="87"/>
                  </a:lnTo>
                  <a:lnTo>
                    <a:pt x="12" y="82"/>
                  </a:lnTo>
                  <a:lnTo>
                    <a:pt x="14" y="77"/>
                  </a:lnTo>
                  <a:lnTo>
                    <a:pt x="17" y="71"/>
                  </a:lnTo>
                  <a:lnTo>
                    <a:pt x="20" y="65"/>
                  </a:lnTo>
                  <a:lnTo>
                    <a:pt x="24" y="58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7" y="41"/>
                  </a:lnTo>
                  <a:lnTo>
                    <a:pt x="42" y="35"/>
                  </a:lnTo>
                  <a:lnTo>
                    <a:pt x="47" y="30"/>
                  </a:lnTo>
                  <a:lnTo>
                    <a:pt x="52" y="25"/>
                  </a:lnTo>
                  <a:lnTo>
                    <a:pt x="57" y="21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0" y="12"/>
                  </a:lnTo>
                  <a:lnTo>
                    <a:pt x="72" y="11"/>
                  </a:lnTo>
                  <a:lnTo>
                    <a:pt x="74" y="10"/>
                  </a:lnTo>
                  <a:lnTo>
                    <a:pt x="77" y="1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9" name=""/>
            <p:cNvSpPr/>
            <p:nvPr/>
          </p:nvSpPr>
          <p:spPr>
            <a:xfrm>
              <a:off x="3786120" y="3359160"/>
              <a:ext cx="84240" cy="109440"/>
            </a:xfrm>
            <a:custGeom>
              <a:avLst/>
              <a:gdLst/>
              <a:ahLst/>
              <a:rect l="l" t="t" r="r" b="b"/>
              <a:pathLst>
                <a:path w="53" h="69">
                  <a:moveTo>
                    <a:pt x="43" y="0"/>
                  </a:moveTo>
                  <a:lnTo>
                    <a:pt x="43" y="0"/>
                  </a:lnTo>
                  <a:lnTo>
                    <a:pt x="39" y="9"/>
                  </a:lnTo>
                  <a:lnTo>
                    <a:pt x="36" y="19"/>
                  </a:lnTo>
                  <a:lnTo>
                    <a:pt x="34" y="24"/>
                  </a:lnTo>
                  <a:lnTo>
                    <a:pt x="32" y="27"/>
                  </a:lnTo>
                  <a:lnTo>
                    <a:pt x="30" y="32"/>
                  </a:lnTo>
                  <a:lnTo>
                    <a:pt x="29" y="36"/>
                  </a:lnTo>
                  <a:lnTo>
                    <a:pt x="26" y="40"/>
                  </a:lnTo>
                  <a:lnTo>
                    <a:pt x="23" y="43"/>
                  </a:lnTo>
                  <a:lnTo>
                    <a:pt x="20" y="47"/>
                  </a:lnTo>
                  <a:lnTo>
                    <a:pt x="17" y="50"/>
                  </a:lnTo>
                  <a:lnTo>
                    <a:pt x="13" y="53"/>
                  </a:lnTo>
                  <a:lnTo>
                    <a:pt x="9" y="55"/>
                  </a:lnTo>
                  <a:lnTo>
                    <a:pt x="5" y="57"/>
                  </a:lnTo>
                  <a:lnTo>
                    <a:pt x="0" y="59"/>
                  </a:lnTo>
                  <a:lnTo>
                    <a:pt x="3" y="69"/>
                  </a:lnTo>
                  <a:lnTo>
                    <a:pt x="9" y="66"/>
                  </a:lnTo>
                  <a:lnTo>
                    <a:pt x="15" y="63"/>
                  </a:lnTo>
                  <a:lnTo>
                    <a:pt x="20" y="61"/>
                  </a:lnTo>
                  <a:lnTo>
                    <a:pt x="23" y="57"/>
                  </a:lnTo>
                  <a:lnTo>
                    <a:pt x="28" y="54"/>
                  </a:lnTo>
                  <a:lnTo>
                    <a:pt x="31" y="50"/>
                  </a:lnTo>
                  <a:lnTo>
                    <a:pt x="35" y="46"/>
                  </a:lnTo>
                  <a:lnTo>
                    <a:pt x="37" y="41"/>
                  </a:lnTo>
                  <a:lnTo>
                    <a:pt x="40" y="37"/>
                  </a:lnTo>
                  <a:lnTo>
                    <a:pt x="42" y="32"/>
                  </a:lnTo>
                  <a:lnTo>
                    <a:pt x="44" y="27"/>
                  </a:lnTo>
                  <a:lnTo>
                    <a:pt x="46" y="22"/>
                  </a:lnTo>
                  <a:lnTo>
                    <a:pt x="50" y="13"/>
                  </a:lnTo>
                  <a:lnTo>
                    <a:pt x="53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0" name=""/>
            <p:cNvSpPr/>
            <p:nvPr/>
          </p:nvSpPr>
          <p:spPr>
            <a:xfrm>
              <a:off x="3852720" y="3317760"/>
              <a:ext cx="27000" cy="46080"/>
            </a:xfrm>
            <a:custGeom>
              <a:avLst/>
              <a:gdLst/>
              <a:ahLst/>
              <a:rect l="l" t="t" r="r" b="b"/>
              <a:pathLst>
                <a:path w="17" h="29">
                  <a:moveTo>
                    <a:pt x="9" y="0"/>
                  </a:moveTo>
                  <a:lnTo>
                    <a:pt x="7" y="2"/>
                  </a:lnTo>
                  <a:lnTo>
                    <a:pt x="6" y="5"/>
                  </a:lnTo>
                  <a:lnTo>
                    <a:pt x="5" y="9"/>
                  </a:lnTo>
                  <a:lnTo>
                    <a:pt x="3" y="12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11" y="29"/>
                  </a:lnTo>
                  <a:lnTo>
                    <a:pt x="12" y="23"/>
                  </a:lnTo>
                  <a:lnTo>
                    <a:pt x="15" y="15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7" y="7"/>
                  </a:lnTo>
                  <a:lnTo>
                    <a:pt x="17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1" name=""/>
            <p:cNvSpPr/>
            <p:nvPr/>
          </p:nvSpPr>
          <p:spPr>
            <a:xfrm>
              <a:off x="3863880" y="3313080"/>
              <a:ext cx="15840" cy="1116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2" name=""/>
            <p:cNvSpPr/>
            <p:nvPr/>
          </p:nvSpPr>
          <p:spPr>
            <a:xfrm>
              <a:off x="3848040" y="3311640"/>
              <a:ext cx="31680" cy="29880"/>
            </a:xfrm>
            <a:custGeom>
              <a:avLst/>
              <a:gdLst/>
              <a:ahLst/>
              <a:rect l="l" t="t" r="r" b="b"/>
              <a:pathLst>
                <a:path w="20" h="19">
                  <a:moveTo>
                    <a:pt x="9" y="19"/>
                  </a:moveTo>
                  <a:lnTo>
                    <a:pt x="11" y="17"/>
                  </a:lnTo>
                  <a:lnTo>
                    <a:pt x="14" y="13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20" y="3"/>
                  </a:lnTo>
                  <a:lnTo>
                    <a:pt x="9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7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3" name=""/>
            <p:cNvSpPr/>
            <p:nvPr/>
          </p:nvSpPr>
          <p:spPr>
            <a:xfrm>
              <a:off x="3846600" y="3305160"/>
              <a:ext cx="17280" cy="3168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4" name=""/>
            <p:cNvSpPr/>
            <p:nvPr/>
          </p:nvSpPr>
          <p:spPr>
            <a:xfrm>
              <a:off x="3846600" y="3273480"/>
              <a:ext cx="31680" cy="31680"/>
            </a:xfrm>
            <a:custGeom>
              <a:avLst/>
              <a:gdLst/>
              <a:ahLst/>
              <a:rect l="l" t="t" r="r" b="b"/>
              <a:pathLst>
                <a:path w="20" h="20">
                  <a:moveTo>
                    <a:pt x="12" y="7"/>
                  </a:moveTo>
                  <a:lnTo>
                    <a:pt x="12" y="0"/>
                  </a:lnTo>
                  <a:lnTo>
                    <a:pt x="9" y="2"/>
                  </a:lnTo>
                  <a:lnTo>
                    <a:pt x="6" y="8"/>
                  </a:lnTo>
                  <a:lnTo>
                    <a:pt x="3" y="10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0" y="0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5" name=""/>
            <p:cNvSpPr/>
            <p:nvPr/>
          </p:nvSpPr>
          <p:spPr>
            <a:xfrm>
              <a:off x="3852720" y="3247920"/>
              <a:ext cx="25560" cy="36720"/>
            </a:xfrm>
            <a:custGeom>
              <a:avLst/>
              <a:gdLst/>
              <a:ahLst/>
              <a:rect l="l" t="t" r="r" b="b"/>
              <a:pathLst>
                <a:path w="16" h="23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9" y="23"/>
                  </a:lnTo>
                  <a:lnTo>
                    <a:pt x="16" y="16"/>
                  </a:lnTo>
                  <a:lnTo>
                    <a:pt x="15" y="14"/>
                  </a:lnTo>
                  <a:lnTo>
                    <a:pt x="14" y="12"/>
                  </a:lnTo>
                  <a:lnTo>
                    <a:pt x="13" y="11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080" bIns="-10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6" name=""/>
            <p:cNvSpPr/>
            <p:nvPr/>
          </p:nvSpPr>
          <p:spPr>
            <a:xfrm>
              <a:off x="3852720" y="3195720"/>
              <a:ext cx="22320" cy="52200"/>
            </a:xfrm>
            <a:custGeom>
              <a:avLst/>
              <a:gdLst/>
              <a:ahLst/>
              <a:rect l="l" t="t" r="r" b="b"/>
              <a:pathLst>
                <a:path w="14" h="33">
                  <a:moveTo>
                    <a:pt x="3" y="0"/>
                  </a:moveTo>
                  <a:lnTo>
                    <a:pt x="3" y="0"/>
                  </a:lnTo>
                  <a:lnTo>
                    <a:pt x="3" y="7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1" y="33"/>
                  </a:lnTo>
                  <a:lnTo>
                    <a:pt x="11" y="29"/>
                  </a:lnTo>
                  <a:lnTo>
                    <a:pt x="11" y="24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3" y="8"/>
                  </a:lnTo>
                  <a:lnTo>
                    <a:pt x="1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400" bIns="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7" name=""/>
            <p:cNvSpPr/>
            <p:nvPr/>
          </p:nvSpPr>
          <p:spPr>
            <a:xfrm>
              <a:off x="3846600" y="3162240"/>
              <a:ext cx="28440" cy="33480"/>
            </a:xfrm>
            <a:custGeom>
              <a:avLst/>
              <a:gdLst/>
              <a:ahLst/>
              <a:rect l="l" t="t" r="r" b="b"/>
              <a:pathLst>
                <a:path w="18" h="21">
                  <a:moveTo>
                    <a:pt x="5" y="0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18" y="21"/>
                  </a:lnTo>
                  <a:lnTo>
                    <a:pt x="18" y="18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6" y="12"/>
                  </a:lnTo>
                  <a:lnTo>
                    <a:pt x="15" y="10"/>
                  </a:lnTo>
                  <a:lnTo>
                    <a:pt x="13" y="9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5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8" name=""/>
            <p:cNvSpPr/>
            <p:nvPr/>
          </p:nvSpPr>
          <p:spPr>
            <a:xfrm>
              <a:off x="3854520" y="3162240"/>
              <a:ext cx="20520" cy="17640"/>
            </a:xfrm>
            <a:custGeom>
              <a:avLst/>
              <a:gdLst/>
              <a:ahLst/>
              <a:rect l="l" t="t" r="r" b="b"/>
              <a:pathLst>
                <a:path w="13" h="11">
                  <a:moveTo>
                    <a:pt x="1" y="6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13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9" name=""/>
            <p:cNvSpPr/>
            <p:nvPr/>
          </p:nvSpPr>
          <p:spPr>
            <a:xfrm>
              <a:off x="3857760" y="3132000"/>
              <a:ext cx="20520" cy="38160"/>
            </a:xfrm>
            <a:custGeom>
              <a:avLst/>
              <a:gdLst/>
              <a:ahLst/>
              <a:rect l="l" t="t" r="r" b="b"/>
              <a:pathLst>
                <a:path w="13" h="24">
                  <a:moveTo>
                    <a:pt x="2" y="0"/>
                  </a:moveTo>
                  <a:lnTo>
                    <a:pt x="2" y="1"/>
                  </a:lnTo>
                  <a:lnTo>
                    <a:pt x="2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1" y="24"/>
                  </a:lnTo>
                  <a:lnTo>
                    <a:pt x="11" y="18"/>
                  </a:lnTo>
                  <a:lnTo>
                    <a:pt x="12" y="12"/>
                  </a:lnTo>
                  <a:lnTo>
                    <a:pt x="13" y="6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0" name=""/>
            <p:cNvSpPr/>
            <p:nvPr/>
          </p:nvSpPr>
          <p:spPr>
            <a:xfrm>
              <a:off x="3862440" y="3092400"/>
              <a:ext cx="39600" cy="44640"/>
            </a:xfrm>
            <a:custGeom>
              <a:avLst/>
              <a:gdLst/>
              <a:ahLst/>
              <a:rect l="l" t="t" r="r" b="b"/>
              <a:pathLst>
                <a:path w="25" h="28">
                  <a:moveTo>
                    <a:pt x="19" y="9"/>
                  </a:moveTo>
                  <a:lnTo>
                    <a:pt x="16" y="2"/>
                  </a:lnTo>
                  <a:lnTo>
                    <a:pt x="15" y="5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8" y="13"/>
                  </a:lnTo>
                  <a:lnTo>
                    <a:pt x="5" y="16"/>
                  </a:lnTo>
                  <a:lnTo>
                    <a:pt x="3" y="18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10" y="28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2"/>
                  </a:lnTo>
                  <a:lnTo>
                    <a:pt x="16" y="20"/>
                  </a:lnTo>
                  <a:lnTo>
                    <a:pt x="17" y="17"/>
                  </a:lnTo>
                  <a:lnTo>
                    <a:pt x="20" y="14"/>
                  </a:lnTo>
                  <a:lnTo>
                    <a:pt x="23" y="11"/>
                  </a:lnTo>
                  <a:lnTo>
                    <a:pt x="25" y="7"/>
                  </a:lnTo>
                  <a:lnTo>
                    <a:pt x="22" y="0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1" name=""/>
            <p:cNvSpPr/>
            <p:nvPr/>
          </p:nvSpPr>
          <p:spPr>
            <a:xfrm>
              <a:off x="3865680" y="3078000"/>
              <a:ext cx="29880" cy="28800"/>
            </a:xfrm>
            <a:custGeom>
              <a:avLst/>
              <a:gdLst/>
              <a:ahLst/>
              <a:rect l="l" t="t" r="r" b="b"/>
              <a:pathLst>
                <a:path w="19" h="18">
                  <a:moveTo>
                    <a:pt x="2" y="0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7" y="14"/>
                  </a:lnTo>
                  <a:lnTo>
                    <a:pt x="9" y="15"/>
                  </a:lnTo>
                  <a:lnTo>
                    <a:pt x="11" y="16"/>
                  </a:lnTo>
                  <a:lnTo>
                    <a:pt x="13" y="17"/>
                  </a:lnTo>
                  <a:lnTo>
                    <a:pt x="16" y="1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0" y="4"/>
                  </a:lnTo>
                  <a:lnTo>
                    <a:pt x="7" y="1"/>
                  </a:lnTo>
                  <a:lnTo>
                    <a:pt x="5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2" name=""/>
            <p:cNvSpPr/>
            <p:nvPr/>
          </p:nvSpPr>
          <p:spPr>
            <a:xfrm>
              <a:off x="3870360" y="3076560"/>
              <a:ext cx="25200" cy="15840"/>
            </a:xfrm>
            <a:custGeom>
              <a:avLst/>
              <a:gdLst/>
              <a:ahLst/>
              <a:rect l="l" t="t" r="r" b="b"/>
              <a:pathLst>
                <a:path w="16" h="10">
                  <a:moveTo>
                    <a:pt x="7" y="4"/>
                  </a:moveTo>
                  <a:lnTo>
                    <a:pt x="11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2" y="10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6" y="7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3" name=""/>
            <p:cNvSpPr/>
            <p:nvPr/>
          </p:nvSpPr>
          <p:spPr>
            <a:xfrm>
              <a:off x="3881520" y="3059280"/>
              <a:ext cx="23760" cy="28440"/>
            </a:xfrm>
            <a:custGeom>
              <a:avLst/>
              <a:gdLst/>
              <a:ahLst/>
              <a:rect l="l" t="t" r="r" b="b"/>
              <a:pathLst>
                <a:path w="15" h="18">
                  <a:moveTo>
                    <a:pt x="14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11" y="18"/>
                  </a:lnTo>
                  <a:lnTo>
                    <a:pt x="11" y="15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4" name=""/>
            <p:cNvSpPr/>
            <p:nvPr/>
          </p:nvSpPr>
          <p:spPr>
            <a:xfrm>
              <a:off x="3903840" y="3059280"/>
              <a:ext cx="14040" cy="15840"/>
            </a:xfrm>
            <a:custGeom>
              <a:avLst/>
              <a:gdLst/>
              <a:ahLst/>
              <a:rect l="l" t="t" r="r" b="b"/>
              <a:pathLst>
                <a:path w="9" h="10">
                  <a:moveTo>
                    <a:pt x="9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5" name=""/>
            <p:cNvSpPr/>
            <p:nvPr/>
          </p:nvSpPr>
          <p:spPr>
            <a:xfrm>
              <a:off x="3908520" y="3067200"/>
              <a:ext cx="1584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6" name=""/>
            <p:cNvSpPr/>
            <p:nvPr/>
          </p:nvSpPr>
          <p:spPr>
            <a:xfrm>
              <a:off x="3911760" y="3013200"/>
              <a:ext cx="72720" cy="75960"/>
            </a:xfrm>
            <a:custGeom>
              <a:avLst/>
              <a:gdLst/>
              <a:ahLst/>
              <a:rect l="l" t="t" r="r" b="b"/>
              <a:pathLst>
                <a:path w="46" h="48">
                  <a:moveTo>
                    <a:pt x="37" y="0"/>
                  </a:moveTo>
                  <a:lnTo>
                    <a:pt x="38" y="0"/>
                  </a:lnTo>
                  <a:lnTo>
                    <a:pt x="34" y="4"/>
                  </a:lnTo>
                  <a:lnTo>
                    <a:pt x="29" y="9"/>
                  </a:lnTo>
                  <a:lnTo>
                    <a:pt x="23" y="14"/>
                  </a:lnTo>
                  <a:lnTo>
                    <a:pt x="19" y="20"/>
                  </a:lnTo>
                  <a:lnTo>
                    <a:pt x="9" y="31"/>
                  </a:lnTo>
                  <a:lnTo>
                    <a:pt x="0" y="41"/>
                  </a:lnTo>
                  <a:lnTo>
                    <a:pt x="7" y="48"/>
                  </a:lnTo>
                  <a:lnTo>
                    <a:pt x="17" y="37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7" y="16"/>
                  </a:lnTo>
                  <a:lnTo>
                    <a:pt x="41" y="11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160" bIns="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7" name=""/>
            <p:cNvSpPr/>
            <p:nvPr/>
          </p:nvSpPr>
          <p:spPr>
            <a:xfrm>
              <a:off x="3971880" y="2994120"/>
              <a:ext cx="54000" cy="30240"/>
            </a:xfrm>
            <a:custGeom>
              <a:avLst/>
              <a:gdLst/>
              <a:ahLst/>
              <a:rect l="l" t="t" r="r" b="b"/>
              <a:pathLst>
                <a:path w="34" h="19">
                  <a:moveTo>
                    <a:pt x="28" y="0"/>
                  </a:moveTo>
                  <a:lnTo>
                    <a:pt x="28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9" y="7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6" y="14"/>
                  </a:lnTo>
                  <a:lnTo>
                    <a:pt x="20" y="13"/>
                  </a:lnTo>
                  <a:lnTo>
                    <a:pt x="23" y="12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4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8" name=""/>
            <p:cNvSpPr/>
            <p:nvPr/>
          </p:nvSpPr>
          <p:spPr>
            <a:xfrm>
              <a:off x="4016520" y="2960640"/>
              <a:ext cx="47520" cy="44640"/>
            </a:xfrm>
            <a:custGeom>
              <a:avLst/>
              <a:gdLst/>
              <a:ahLst/>
              <a:rect l="l" t="t" r="r" b="b"/>
              <a:pathLst>
                <a:path w="30" h="28">
                  <a:moveTo>
                    <a:pt x="27" y="0"/>
                  </a:moveTo>
                  <a:lnTo>
                    <a:pt x="27" y="0"/>
                  </a:lnTo>
                  <a:lnTo>
                    <a:pt x="22" y="2"/>
                  </a:lnTo>
                  <a:lnTo>
                    <a:pt x="18" y="5"/>
                  </a:lnTo>
                  <a:lnTo>
                    <a:pt x="15" y="8"/>
                  </a:lnTo>
                  <a:lnTo>
                    <a:pt x="12" y="10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4" y="17"/>
                  </a:lnTo>
                  <a:lnTo>
                    <a:pt x="0" y="20"/>
                  </a:lnTo>
                  <a:lnTo>
                    <a:pt x="5" y="28"/>
                  </a:lnTo>
                  <a:lnTo>
                    <a:pt x="10" y="25"/>
                  </a:lnTo>
                  <a:lnTo>
                    <a:pt x="15" y="22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7" y="1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9" name=""/>
            <p:cNvSpPr/>
            <p:nvPr/>
          </p:nvSpPr>
          <p:spPr>
            <a:xfrm>
              <a:off x="4060800" y="2933640"/>
              <a:ext cx="42840" cy="41400"/>
            </a:xfrm>
            <a:custGeom>
              <a:avLst/>
              <a:gdLst/>
              <a:ahLst/>
              <a:rect l="l" t="t" r="r" b="b"/>
              <a:pathLst>
                <a:path w="27" h="26">
                  <a:moveTo>
                    <a:pt x="20" y="0"/>
                  </a:moveTo>
                  <a:lnTo>
                    <a:pt x="19" y="1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4" y="15"/>
                  </a:lnTo>
                  <a:lnTo>
                    <a:pt x="0" y="16"/>
                  </a:lnTo>
                  <a:lnTo>
                    <a:pt x="2" y="26"/>
                  </a:lnTo>
                  <a:lnTo>
                    <a:pt x="7" y="24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7" y="7"/>
                  </a:lnTo>
                  <a:lnTo>
                    <a:pt x="26" y="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400" bIns="-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0" name=""/>
            <p:cNvSpPr/>
            <p:nvPr/>
          </p:nvSpPr>
          <p:spPr>
            <a:xfrm>
              <a:off x="4094280" y="2922480"/>
              <a:ext cx="42840" cy="25560"/>
            </a:xfrm>
            <a:custGeom>
              <a:avLst/>
              <a:gdLst/>
              <a:ahLst/>
              <a:rect l="l" t="t" r="r" b="b"/>
              <a:pathLst>
                <a:path w="27" h="16">
                  <a:moveTo>
                    <a:pt x="23" y="0"/>
                  </a:moveTo>
                  <a:lnTo>
                    <a:pt x="16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7" y="4"/>
                  </a:lnTo>
                  <a:lnTo>
                    <a:pt x="3" y="6"/>
                  </a:lnTo>
                  <a:lnTo>
                    <a:pt x="0" y="7"/>
                  </a:lnTo>
                  <a:lnTo>
                    <a:pt x="6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21" y="13"/>
                  </a:lnTo>
                  <a:lnTo>
                    <a:pt x="23" y="11"/>
                  </a:lnTo>
                  <a:lnTo>
                    <a:pt x="24" y="9"/>
                  </a:lnTo>
                  <a:lnTo>
                    <a:pt x="26" y="8"/>
                  </a:lnTo>
                  <a:lnTo>
                    <a:pt x="27" y="6"/>
                  </a:lnTo>
                  <a:lnTo>
                    <a:pt x="20" y="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1" name=""/>
            <p:cNvSpPr/>
            <p:nvPr/>
          </p:nvSpPr>
          <p:spPr>
            <a:xfrm>
              <a:off x="4125960" y="2914560"/>
              <a:ext cx="38160" cy="25560"/>
            </a:xfrm>
            <a:custGeom>
              <a:avLst/>
              <a:gdLst/>
              <a:ahLst/>
              <a:rect l="l" t="t" r="r" b="b"/>
              <a:pathLst>
                <a:path w="24" h="16">
                  <a:moveTo>
                    <a:pt x="20" y="0"/>
                  </a:moveTo>
                  <a:lnTo>
                    <a:pt x="15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3" y="5"/>
                  </a:lnTo>
                  <a:lnTo>
                    <a:pt x="0" y="14"/>
                  </a:lnTo>
                  <a:lnTo>
                    <a:pt x="4" y="16"/>
                  </a:lnTo>
                  <a:lnTo>
                    <a:pt x="9" y="16"/>
                  </a:lnTo>
                  <a:lnTo>
                    <a:pt x="12" y="15"/>
                  </a:lnTo>
                  <a:lnTo>
                    <a:pt x="16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0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2" name=""/>
            <p:cNvSpPr/>
            <p:nvPr/>
          </p:nvSpPr>
          <p:spPr>
            <a:xfrm>
              <a:off x="4156200" y="2897280"/>
              <a:ext cx="3780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21" y="0"/>
                  </a:moveTo>
                  <a:lnTo>
                    <a:pt x="15" y="2"/>
                  </a:lnTo>
                  <a:lnTo>
                    <a:pt x="9" y="6"/>
                  </a:lnTo>
                  <a:lnTo>
                    <a:pt x="7" y="7"/>
                  </a:lnTo>
                  <a:lnTo>
                    <a:pt x="4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4" y="19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21" y="11"/>
                  </a:lnTo>
                  <a:lnTo>
                    <a:pt x="24" y="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3" name=""/>
            <p:cNvSpPr/>
            <p:nvPr/>
          </p:nvSpPr>
          <p:spPr>
            <a:xfrm>
              <a:off x="4189320" y="2897280"/>
              <a:ext cx="50760" cy="30240"/>
            </a:xfrm>
            <a:custGeom>
              <a:avLst/>
              <a:gdLst/>
              <a:ahLst/>
              <a:rect l="l" t="t" r="r" b="b"/>
              <a:pathLst>
                <a:path w="32" h="19">
                  <a:moveTo>
                    <a:pt x="32" y="9"/>
                  </a:moveTo>
                  <a:lnTo>
                    <a:pt x="3" y="0"/>
                  </a:lnTo>
                  <a:lnTo>
                    <a:pt x="0" y="11"/>
                  </a:lnTo>
                  <a:lnTo>
                    <a:pt x="28" y="19"/>
                  </a:lnTo>
                  <a:lnTo>
                    <a:pt x="32" y="9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4" name=""/>
            <p:cNvSpPr/>
            <p:nvPr/>
          </p:nvSpPr>
          <p:spPr>
            <a:xfrm>
              <a:off x="4227480" y="2892600"/>
              <a:ext cx="19080" cy="2664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7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5" name=""/>
            <p:cNvSpPr/>
            <p:nvPr/>
          </p:nvSpPr>
          <p:spPr>
            <a:xfrm>
              <a:off x="4237200" y="2862360"/>
              <a:ext cx="69840" cy="46080"/>
            </a:xfrm>
            <a:custGeom>
              <a:avLst/>
              <a:gdLst/>
              <a:ahLst/>
              <a:rect l="l" t="t" r="r" b="b"/>
              <a:pathLst>
                <a:path w="44" h="29">
                  <a:moveTo>
                    <a:pt x="44" y="2"/>
                  </a:moveTo>
                  <a:lnTo>
                    <a:pt x="40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1" y="6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5" y="17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29"/>
                  </a:lnTo>
                  <a:lnTo>
                    <a:pt x="4" y="28"/>
                  </a:lnTo>
                  <a:lnTo>
                    <a:pt x="9" y="27"/>
                  </a:lnTo>
                  <a:lnTo>
                    <a:pt x="12" y="26"/>
                  </a:lnTo>
                  <a:lnTo>
                    <a:pt x="16" y="23"/>
                  </a:lnTo>
                  <a:lnTo>
                    <a:pt x="21" y="20"/>
                  </a:lnTo>
                  <a:lnTo>
                    <a:pt x="26" y="15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2" y="11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7" y="10"/>
                  </a:lnTo>
                  <a:lnTo>
                    <a:pt x="39" y="11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6" name=""/>
            <p:cNvSpPr/>
            <p:nvPr/>
          </p:nvSpPr>
          <p:spPr>
            <a:xfrm>
              <a:off x="4302000" y="2865600"/>
              <a:ext cx="25560" cy="158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7" name=""/>
            <p:cNvSpPr/>
            <p:nvPr/>
          </p:nvSpPr>
          <p:spPr>
            <a:xfrm>
              <a:off x="4321080" y="2862360"/>
              <a:ext cx="15840" cy="1116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8" name=""/>
            <p:cNvSpPr/>
            <p:nvPr/>
          </p:nvSpPr>
          <p:spPr>
            <a:xfrm>
              <a:off x="4317840" y="2851200"/>
              <a:ext cx="19080" cy="11160"/>
            </a:xfrm>
            <a:custGeom>
              <a:avLst/>
              <a:gdLst/>
              <a:ahLst/>
              <a:rect l="l" t="t" r="r" b="b"/>
              <a:pathLst>
                <a:path w="12" h="7">
                  <a:moveTo>
                    <a:pt x="0" y="2"/>
                  </a:moveTo>
                  <a:lnTo>
                    <a:pt x="2" y="7"/>
                  </a:lnTo>
                  <a:lnTo>
                    <a:pt x="12" y="7"/>
                  </a:lnTo>
                  <a:lnTo>
                    <a:pt x="10" y="2"/>
                  </a:lnTo>
                  <a:lnTo>
                    <a:pt x="8" y="0"/>
                  </a:lnTo>
                  <a:lnTo>
                    <a:pt x="1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9" name=""/>
            <p:cNvSpPr/>
            <p:nvPr/>
          </p:nvSpPr>
          <p:spPr>
            <a:xfrm>
              <a:off x="4317840" y="2825640"/>
              <a:ext cx="43200" cy="33480"/>
            </a:xfrm>
            <a:custGeom>
              <a:avLst/>
              <a:gdLst/>
              <a:ahLst/>
              <a:rect l="l" t="t" r="r" b="b"/>
              <a:pathLst>
                <a:path w="27" h="21">
                  <a:moveTo>
                    <a:pt x="27" y="0"/>
                  </a:moveTo>
                  <a:lnTo>
                    <a:pt x="27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9" y="5"/>
                  </a:lnTo>
                  <a:lnTo>
                    <a:pt x="6" y="7"/>
                  </a:lnTo>
                  <a:lnTo>
                    <a:pt x="3" y="10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19"/>
                  </a:lnTo>
                  <a:lnTo>
                    <a:pt x="9" y="21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7" y="12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0"/>
                  </a:lnTo>
                  <a:lnTo>
                    <a:pt x="2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0" name=""/>
            <p:cNvSpPr/>
            <p:nvPr/>
          </p:nvSpPr>
          <p:spPr>
            <a:xfrm>
              <a:off x="4361040" y="2825640"/>
              <a:ext cx="20520" cy="23760"/>
            </a:xfrm>
            <a:custGeom>
              <a:avLst/>
              <a:gdLst/>
              <a:ahLst/>
              <a:rect l="l" t="t" r="r" b="b"/>
              <a:pathLst>
                <a:path w="13" h="15">
                  <a:moveTo>
                    <a:pt x="13" y="5"/>
                  </a:moveTo>
                  <a:lnTo>
                    <a:pt x="13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8" y="13"/>
                  </a:lnTo>
                  <a:lnTo>
                    <a:pt x="9" y="15"/>
                  </a:lnTo>
                  <a:lnTo>
                    <a:pt x="13" y="1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1" name=""/>
            <p:cNvSpPr/>
            <p:nvPr/>
          </p:nvSpPr>
          <p:spPr>
            <a:xfrm>
              <a:off x="4381560" y="2822400"/>
              <a:ext cx="28440" cy="2700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10" y="0"/>
                  </a:moveTo>
                  <a:lnTo>
                    <a:pt x="8" y="3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11" y="13"/>
                  </a:lnTo>
                  <a:lnTo>
                    <a:pt x="15" y="10"/>
                  </a:lnTo>
                  <a:lnTo>
                    <a:pt x="18" y="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2" name=""/>
            <p:cNvSpPr/>
            <p:nvPr/>
          </p:nvSpPr>
          <p:spPr>
            <a:xfrm>
              <a:off x="4402080" y="2819520"/>
              <a:ext cx="20520" cy="1728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3" name=""/>
            <p:cNvSpPr/>
            <p:nvPr/>
          </p:nvSpPr>
          <p:spPr>
            <a:xfrm>
              <a:off x="4414680" y="2827440"/>
              <a:ext cx="59040" cy="27000"/>
            </a:xfrm>
            <a:custGeom>
              <a:avLst/>
              <a:gdLst/>
              <a:ahLst/>
              <a:rect l="l" t="t" r="r" b="b"/>
              <a:pathLst>
                <a:path w="37" h="17">
                  <a:moveTo>
                    <a:pt x="37" y="8"/>
                  </a:moveTo>
                  <a:lnTo>
                    <a:pt x="37" y="8"/>
                  </a:lnTo>
                  <a:lnTo>
                    <a:pt x="32" y="8"/>
                  </a:lnTo>
                  <a:lnTo>
                    <a:pt x="27" y="7"/>
                  </a:lnTo>
                  <a:lnTo>
                    <a:pt x="23" y="7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7"/>
                  </a:lnTo>
                  <a:lnTo>
                    <a:pt x="3" y="9"/>
                  </a:lnTo>
                  <a:lnTo>
                    <a:pt x="6" y="11"/>
                  </a:lnTo>
                  <a:lnTo>
                    <a:pt x="9" y="13"/>
                  </a:lnTo>
                  <a:lnTo>
                    <a:pt x="10" y="14"/>
                  </a:lnTo>
                  <a:lnTo>
                    <a:pt x="13" y="15"/>
                  </a:lnTo>
                  <a:lnTo>
                    <a:pt x="16" y="16"/>
                  </a:lnTo>
                  <a:lnTo>
                    <a:pt x="21" y="17"/>
                  </a:lnTo>
                  <a:lnTo>
                    <a:pt x="26" y="17"/>
                  </a:lnTo>
                  <a:lnTo>
                    <a:pt x="32" y="17"/>
                  </a:lnTo>
                  <a:lnTo>
                    <a:pt x="37" y="17"/>
                  </a:lnTo>
                  <a:lnTo>
                    <a:pt x="37" y="8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4" name=""/>
            <p:cNvSpPr/>
            <p:nvPr/>
          </p:nvSpPr>
          <p:spPr>
            <a:xfrm>
              <a:off x="4473720" y="2833560"/>
              <a:ext cx="25200" cy="20880"/>
            </a:xfrm>
            <a:custGeom>
              <a:avLst/>
              <a:gdLst/>
              <a:ahLst/>
              <a:rect l="l" t="t" r="r" b="b"/>
              <a:pathLst>
                <a:path w="16" h="13">
                  <a:moveTo>
                    <a:pt x="5" y="4"/>
                  </a:moveTo>
                  <a:lnTo>
                    <a:pt x="9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6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5" name=""/>
            <p:cNvSpPr/>
            <p:nvPr/>
          </p:nvSpPr>
          <p:spPr>
            <a:xfrm>
              <a:off x="4481640" y="2830680"/>
              <a:ext cx="17280" cy="9360"/>
            </a:xfrm>
            <a:custGeom>
              <a:avLst/>
              <a:gdLst/>
              <a:ahLst/>
              <a:rect l="l" t="t" r="r" b="b"/>
              <a:pathLst>
                <a:path w="11" h="6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6" name=""/>
            <p:cNvSpPr/>
            <p:nvPr/>
          </p:nvSpPr>
          <p:spPr>
            <a:xfrm>
              <a:off x="4481640" y="2811600"/>
              <a:ext cx="2196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4" y="0"/>
                  </a:moveTo>
                  <a:lnTo>
                    <a:pt x="2" y="3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7" name=""/>
            <p:cNvSpPr/>
            <p:nvPr/>
          </p:nvSpPr>
          <p:spPr>
            <a:xfrm>
              <a:off x="4495680" y="2808360"/>
              <a:ext cx="14400" cy="14040"/>
            </a:xfrm>
            <a:prstGeom prst="rect">
              <a:avLst/>
            </a:pr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8" name=""/>
            <p:cNvSpPr/>
            <p:nvPr/>
          </p:nvSpPr>
          <p:spPr>
            <a:xfrm>
              <a:off x="4494240" y="2811600"/>
              <a:ext cx="22320" cy="33120"/>
            </a:xfrm>
            <a:custGeom>
              <a:avLst/>
              <a:gdLst/>
              <a:ahLst/>
              <a:rect l="l" t="t" r="r" b="b"/>
              <a:pathLst>
                <a:path w="14" h="21">
                  <a:moveTo>
                    <a:pt x="8" y="14"/>
                  </a:moveTo>
                  <a:lnTo>
                    <a:pt x="8" y="21"/>
                  </a:lnTo>
                  <a:lnTo>
                    <a:pt x="9" y="18"/>
                  </a:lnTo>
                  <a:lnTo>
                    <a:pt x="11" y="16"/>
                  </a:lnTo>
                  <a:lnTo>
                    <a:pt x="12" y="13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4" y="0"/>
                  </a:lnTo>
                  <a:lnTo>
                    <a:pt x="3" y="3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9" name=""/>
            <p:cNvSpPr/>
            <p:nvPr/>
          </p:nvSpPr>
          <p:spPr>
            <a:xfrm>
              <a:off x="4494240" y="2833560"/>
              <a:ext cx="39600" cy="22320"/>
            </a:xfrm>
            <a:custGeom>
              <a:avLst/>
              <a:gdLst/>
              <a:ahLst/>
              <a:rect l="l" t="t" r="r" b="b"/>
              <a:pathLst>
                <a:path w="25" h="14">
                  <a:moveTo>
                    <a:pt x="25" y="3"/>
                  </a:moveTo>
                  <a:lnTo>
                    <a:pt x="25" y="3"/>
                  </a:lnTo>
                  <a:lnTo>
                    <a:pt x="20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10" y="13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5" y="14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0" name=""/>
            <p:cNvSpPr/>
            <p:nvPr/>
          </p:nvSpPr>
          <p:spPr>
            <a:xfrm>
              <a:off x="4533840" y="2840040"/>
              <a:ext cx="92160" cy="22320"/>
            </a:xfrm>
            <a:custGeom>
              <a:avLst/>
              <a:gdLst/>
              <a:ahLst/>
              <a:rect l="l" t="t" r="r" b="b"/>
              <a:pathLst>
                <a:path w="58" h="14">
                  <a:moveTo>
                    <a:pt x="50" y="12"/>
                  </a:moveTo>
                  <a:lnTo>
                    <a:pt x="54" y="5"/>
                  </a:lnTo>
                  <a:lnTo>
                    <a:pt x="47" y="5"/>
                  </a:lnTo>
                  <a:lnTo>
                    <a:pt x="41" y="4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2" y="2"/>
                  </a:lnTo>
                  <a:lnTo>
                    <a:pt x="16" y="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7" y="10"/>
                  </a:lnTo>
                  <a:lnTo>
                    <a:pt x="14" y="10"/>
                  </a:lnTo>
                  <a:lnTo>
                    <a:pt x="21" y="11"/>
                  </a:lnTo>
                  <a:lnTo>
                    <a:pt x="27" y="12"/>
                  </a:lnTo>
                  <a:lnTo>
                    <a:pt x="33" y="12"/>
                  </a:lnTo>
                  <a:lnTo>
                    <a:pt x="40" y="13"/>
                  </a:lnTo>
                  <a:lnTo>
                    <a:pt x="47" y="14"/>
                  </a:lnTo>
                  <a:lnTo>
                    <a:pt x="54" y="14"/>
                  </a:lnTo>
                  <a:lnTo>
                    <a:pt x="58" y="6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1" name=""/>
            <p:cNvSpPr/>
            <p:nvPr/>
          </p:nvSpPr>
          <p:spPr>
            <a:xfrm>
              <a:off x="4611600" y="284004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2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9" y="6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0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2" name=""/>
            <p:cNvSpPr/>
            <p:nvPr/>
          </p:nvSpPr>
          <p:spPr>
            <a:xfrm>
              <a:off x="4614840" y="2808360"/>
              <a:ext cx="17640" cy="39600"/>
            </a:xfrm>
            <a:custGeom>
              <a:avLst/>
              <a:gdLst/>
              <a:ahLst/>
              <a:rect l="l" t="t" r="r" b="b"/>
              <a:pathLst>
                <a:path w="11" h="25">
                  <a:moveTo>
                    <a:pt x="3" y="0"/>
                  </a:move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3" name=""/>
            <p:cNvSpPr/>
            <p:nvPr/>
          </p:nvSpPr>
          <p:spPr>
            <a:xfrm>
              <a:off x="4619520" y="2770200"/>
              <a:ext cx="65160" cy="47520"/>
            </a:xfrm>
            <a:custGeom>
              <a:avLst/>
              <a:gdLst/>
              <a:ahLst/>
              <a:rect l="l" t="t" r="r" b="b"/>
              <a:pathLst>
                <a:path w="41" h="30">
                  <a:moveTo>
                    <a:pt x="38" y="0"/>
                  </a:moveTo>
                  <a:lnTo>
                    <a:pt x="37" y="0"/>
                  </a:lnTo>
                  <a:lnTo>
                    <a:pt x="32" y="3"/>
                  </a:lnTo>
                  <a:lnTo>
                    <a:pt x="27" y="5"/>
                  </a:lnTo>
                  <a:lnTo>
                    <a:pt x="21" y="7"/>
                  </a:lnTo>
                  <a:lnTo>
                    <a:pt x="17" y="11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8" y="30"/>
                  </a:lnTo>
                  <a:lnTo>
                    <a:pt x="10" y="27"/>
                  </a:lnTo>
                  <a:lnTo>
                    <a:pt x="14" y="25"/>
                  </a:lnTo>
                  <a:lnTo>
                    <a:pt x="18" y="21"/>
                  </a:lnTo>
                  <a:lnTo>
                    <a:pt x="22" y="19"/>
                  </a:lnTo>
                  <a:lnTo>
                    <a:pt x="27" y="16"/>
                  </a:lnTo>
                  <a:lnTo>
                    <a:pt x="32" y="14"/>
                  </a:lnTo>
                  <a:lnTo>
                    <a:pt x="37" y="12"/>
                  </a:lnTo>
                  <a:lnTo>
                    <a:pt x="41" y="10"/>
                  </a:lnTo>
                  <a:lnTo>
                    <a:pt x="40" y="1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4" name=""/>
            <p:cNvSpPr/>
            <p:nvPr/>
          </p:nvSpPr>
          <p:spPr>
            <a:xfrm>
              <a:off x="4680000" y="2739960"/>
              <a:ext cx="74520" cy="46080"/>
            </a:xfrm>
            <a:custGeom>
              <a:avLst/>
              <a:gdLst/>
              <a:ahLst/>
              <a:rect l="l" t="t" r="r" b="b"/>
              <a:pathLst>
                <a:path w="47" h="29">
                  <a:moveTo>
                    <a:pt x="36" y="0"/>
                  </a:moveTo>
                  <a:lnTo>
                    <a:pt x="36" y="0"/>
                  </a:lnTo>
                  <a:lnTo>
                    <a:pt x="36" y="3"/>
                  </a:lnTo>
                  <a:lnTo>
                    <a:pt x="36" y="4"/>
                  </a:lnTo>
                  <a:lnTo>
                    <a:pt x="35" y="5"/>
                  </a:lnTo>
                  <a:lnTo>
                    <a:pt x="34" y="7"/>
                  </a:lnTo>
                  <a:lnTo>
                    <a:pt x="33" y="8"/>
                  </a:lnTo>
                  <a:lnTo>
                    <a:pt x="31" y="10"/>
                  </a:lnTo>
                  <a:lnTo>
                    <a:pt x="29" y="10"/>
                  </a:lnTo>
                  <a:lnTo>
                    <a:pt x="27" y="11"/>
                  </a:lnTo>
                  <a:lnTo>
                    <a:pt x="21" y="14"/>
                  </a:lnTo>
                  <a:lnTo>
                    <a:pt x="15" y="16"/>
                  </a:lnTo>
                  <a:lnTo>
                    <a:pt x="8" y="17"/>
                  </a:lnTo>
                  <a:lnTo>
                    <a:pt x="0" y="19"/>
                  </a:lnTo>
                  <a:lnTo>
                    <a:pt x="2" y="29"/>
                  </a:lnTo>
                  <a:lnTo>
                    <a:pt x="9" y="27"/>
                  </a:lnTo>
                  <a:lnTo>
                    <a:pt x="17" y="25"/>
                  </a:lnTo>
                  <a:lnTo>
                    <a:pt x="24" y="24"/>
                  </a:lnTo>
                  <a:lnTo>
                    <a:pt x="30" y="21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4" y="10"/>
                  </a:lnTo>
                  <a:lnTo>
                    <a:pt x="45" y="7"/>
                  </a:lnTo>
                  <a:lnTo>
                    <a:pt x="46" y="3"/>
                  </a:lnTo>
                  <a:lnTo>
                    <a:pt x="47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5" name=""/>
            <p:cNvSpPr/>
            <p:nvPr/>
          </p:nvSpPr>
          <p:spPr>
            <a:xfrm>
              <a:off x="4737240" y="2705040"/>
              <a:ext cx="17280" cy="34920"/>
            </a:xfrm>
            <a:custGeom>
              <a:avLst/>
              <a:gdLst/>
              <a:ahLst/>
              <a:rect l="l" t="t" r="r" b="b"/>
              <a:pathLst>
                <a:path w="11" h="22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11" y="22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6" name=""/>
            <p:cNvSpPr/>
            <p:nvPr/>
          </p:nvSpPr>
          <p:spPr>
            <a:xfrm>
              <a:off x="4737240" y="2612880"/>
              <a:ext cx="81000" cy="92160"/>
            </a:xfrm>
            <a:custGeom>
              <a:avLst/>
              <a:gdLst/>
              <a:ahLst/>
              <a:rect l="l" t="t" r="r" b="b"/>
              <a:pathLst>
                <a:path w="51" h="58">
                  <a:moveTo>
                    <a:pt x="44" y="0"/>
                  </a:moveTo>
                  <a:lnTo>
                    <a:pt x="44" y="0"/>
                  </a:lnTo>
                  <a:lnTo>
                    <a:pt x="38" y="4"/>
                  </a:lnTo>
                  <a:lnTo>
                    <a:pt x="32" y="10"/>
                  </a:lnTo>
                  <a:lnTo>
                    <a:pt x="24" y="15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9"/>
                  </a:lnTo>
                  <a:lnTo>
                    <a:pt x="7" y="32"/>
                  </a:lnTo>
                  <a:lnTo>
                    <a:pt x="5" y="38"/>
                  </a:lnTo>
                  <a:lnTo>
                    <a:pt x="3" y="42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10" y="58"/>
                  </a:lnTo>
                  <a:lnTo>
                    <a:pt x="11" y="53"/>
                  </a:lnTo>
                  <a:lnTo>
                    <a:pt x="12" y="49"/>
                  </a:lnTo>
                  <a:lnTo>
                    <a:pt x="13" y="45"/>
                  </a:lnTo>
                  <a:lnTo>
                    <a:pt x="14" y="42"/>
                  </a:lnTo>
                  <a:lnTo>
                    <a:pt x="16" y="38"/>
                  </a:lnTo>
                  <a:lnTo>
                    <a:pt x="19" y="35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8" y="17"/>
                  </a:lnTo>
                  <a:lnTo>
                    <a:pt x="45" y="12"/>
                  </a:lnTo>
                  <a:lnTo>
                    <a:pt x="51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5360" bIns="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7" name=""/>
            <p:cNvSpPr/>
            <p:nvPr/>
          </p:nvSpPr>
          <p:spPr>
            <a:xfrm>
              <a:off x="4805280" y="2563920"/>
              <a:ext cx="50760" cy="60120"/>
            </a:xfrm>
            <a:custGeom>
              <a:avLst/>
              <a:gdLst/>
              <a:ahLst/>
              <a:rect l="l" t="t" r="r" b="b"/>
              <a:pathLst>
                <a:path w="32" h="38">
                  <a:moveTo>
                    <a:pt x="23" y="0"/>
                  </a:moveTo>
                  <a:lnTo>
                    <a:pt x="22" y="1"/>
                  </a:lnTo>
                  <a:lnTo>
                    <a:pt x="18" y="9"/>
                  </a:lnTo>
                  <a:lnTo>
                    <a:pt x="12" y="17"/>
                  </a:lnTo>
                  <a:lnTo>
                    <a:pt x="10" y="20"/>
                  </a:lnTo>
                  <a:lnTo>
                    <a:pt x="7" y="24"/>
                  </a:lnTo>
                  <a:lnTo>
                    <a:pt x="4" y="28"/>
                  </a:lnTo>
                  <a:lnTo>
                    <a:pt x="0" y="31"/>
                  </a:lnTo>
                  <a:lnTo>
                    <a:pt x="7" y="38"/>
                  </a:lnTo>
                  <a:lnTo>
                    <a:pt x="12" y="34"/>
                  </a:lnTo>
                  <a:lnTo>
                    <a:pt x="15" y="30"/>
                  </a:lnTo>
                  <a:lnTo>
                    <a:pt x="19" y="26"/>
                  </a:lnTo>
                  <a:lnTo>
                    <a:pt x="22" y="22"/>
                  </a:lnTo>
                  <a:lnTo>
                    <a:pt x="27" y="13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969595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320" bIns="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88" name=""/>
          <p:cNvSpPr/>
          <p:nvPr/>
        </p:nvSpPr>
        <p:spPr>
          <a:xfrm>
            <a:off x="4842000" y="2506680"/>
            <a:ext cx="39600" cy="66600"/>
          </a:xfrm>
          <a:custGeom>
            <a:avLst/>
            <a:gdLst/>
            <a:ahLst/>
            <a:rect l="l" t="t" r="r" b="b"/>
            <a:pathLst>
              <a:path w="25" h="42">
                <a:moveTo>
                  <a:pt x="23" y="0"/>
                </a:moveTo>
                <a:lnTo>
                  <a:pt x="22" y="0"/>
                </a:lnTo>
                <a:lnTo>
                  <a:pt x="19" y="1"/>
                </a:lnTo>
                <a:lnTo>
                  <a:pt x="17" y="3"/>
                </a:lnTo>
                <a:lnTo>
                  <a:pt x="14" y="5"/>
                </a:lnTo>
                <a:lnTo>
                  <a:pt x="13" y="8"/>
                </a:lnTo>
                <a:lnTo>
                  <a:pt x="10" y="12"/>
                </a:lnTo>
                <a:lnTo>
                  <a:pt x="9" y="17"/>
                </a:lnTo>
                <a:lnTo>
                  <a:pt x="6" y="22"/>
                </a:lnTo>
                <a:lnTo>
                  <a:pt x="4" y="28"/>
                </a:lnTo>
                <a:lnTo>
                  <a:pt x="3" y="29"/>
                </a:lnTo>
                <a:lnTo>
                  <a:pt x="3" y="32"/>
                </a:lnTo>
                <a:lnTo>
                  <a:pt x="2" y="34"/>
                </a:lnTo>
                <a:lnTo>
                  <a:pt x="0" y="35"/>
                </a:lnTo>
                <a:lnTo>
                  <a:pt x="9" y="42"/>
                </a:lnTo>
                <a:lnTo>
                  <a:pt x="10" y="39"/>
                </a:lnTo>
                <a:lnTo>
                  <a:pt x="12" y="36"/>
                </a:lnTo>
                <a:lnTo>
                  <a:pt x="13" y="34"/>
                </a:lnTo>
                <a:lnTo>
                  <a:pt x="14" y="31"/>
                </a:lnTo>
                <a:lnTo>
                  <a:pt x="17" y="26"/>
                </a:lnTo>
                <a:lnTo>
                  <a:pt x="18" y="21"/>
                </a:lnTo>
                <a:lnTo>
                  <a:pt x="20" y="16"/>
                </a:lnTo>
                <a:lnTo>
                  <a:pt x="22" y="13"/>
                </a:lnTo>
                <a:lnTo>
                  <a:pt x="23" y="11"/>
                </a:lnTo>
                <a:lnTo>
                  <a:pt x="23" y="10"/>
                </a:lnTo>
                <a:lnTo>
                  <a:pt x="24" y="9"/>
                </a:lnTo>
                <a:lnTo>
                  <a:pt x="25" y="9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89" name=""/>
          <p:cNvSpPr/>
          <p:nvPr/>
        </p:nvSpPr>
        <p:spPr>
          <a:xfrm>
            <a:off x="4876920" y="2398680"/>
            <a:ext cx="56880" cy="123840"/>
          </a:xfrm>
          <a:custGeom>
            <a:avLst/>
            <a:gdLst/>
            <a:ahLst/>
            <a:rect l="l" t="t" r="r" b="b"/>
            <a:pathLst>
              <a:path w="36" h="78">
                <a:moveTo>
                  <a:pt x="25" y="0"/>
                </a:moveTo>
                <a:lnTo>
                  <a:pt x="24" y="3"/>
                </a:lnTo>
                <a:lnTo>
                  <a:pt x="25" y="10"/>
                </a:lnTo>
                <a:lnTo>
                  <a:pt x="25" y="17"/>
                </a:lnTo>
                <a:lnTo>
                  <a:pt x="25" y="24"/>
                </a:lnTo>
                <a:lnTo>
                  <a:pt x="25" y="31"/>
                </a:lnTo>
                <a:lnTo>
                  <a:pt x="23" y="37"/>
                </a:lnTo>
                <a:lnTo>
                  <a:pt x="22" y="41"/>
                </a:lnTo>
                <a:lnTo>
                  <a:pt x="21" y="46"/>
                </a:lnTo>
                <a:lnTo>
                  <a:pt x="20" y="50"/>
                </a:lnTo>
                <a:lnTo>
                  <a:pt x="17" y="54"/>
                </a:lnTo>
                <a:lnTo>
                  <a:pt x="15" y="57"/>
                </a:lnTo>
                <a:lnTo>
                  <a:pt x="13" y="59"/>
                </a:lnTo>
                <a:lnTo>
                  <a:pt x="11" y="62"/>
                </a:lnTo>
                <a:lnTo>
                  <a:pt x="8" y="65"/>
                </a:lnTo>
                <a:lnTo>
                  <a:pt x="6" y="66"/>
                </a:lnTo>
                <a:lnTo>
                  <a:pt x="2" y="67"/>
                </a:lnTo>
                <a:lnTo>
                  <a:pt x="0" y="68"/>
                </a:lnTo>
                <a:lnTo>
                  <a:pt x="2" y="78"/>
                </a:lnTo>
                <a:lnTo>
                  <a:pt x="6" y="77"/>
                </a:lnTo>
                <a:lnTo>
                  <a:pt x="10" y="75"/>
                </a:lnTo>
                <a:lnTo>
                  <a:pt x="15" y="73"/>
                </a:lnTo>
                <a:lnTo>
                  <a:pt x="18" y="70"/>
                </a:lnTo>
                <a:lnTo>
                  <a:pt x="21" y="66"/>
                </a:lnTo>
                <a:lnTo>
                  <a:pt x="24" y="63"/>
                </a:lnTo>
                <a:lnTo>
                  <a:pt x="27" y="59"/>
                </a:lnTo>
                <a:lnTo>
                  <a:pt x="29" y="54"/>
                </a:lnTo>
                <a:lnTo>
                  <a:pt x="31" y="49"/>
                </a:lnTo>
                <a:lnTo>
                  <a:pt x="33" y="44"/>
                </a:lnTo>
                <a:lnTo>
                  <a:pt x="35" y="38"/>
                </a:lnTo>
                <a:lnTo>
                  <a:pt x="35" y="32"/>
                </a:lnTo>
                <a:lnTo>
                  <a:pt x="36" y="25"/>
                </a:lnTo>
                <a:lnTo>
                  <a:pt x="36" y="17"/>
                </a:lnTo>
                <a:lnTo>
                  <a:pt x="36" y="10"/>
                </a:lnTo>
                <a:lnTo>
                  <a:pt x="35" y="2"/>
                </a:lnTo>
                <a:lnTo>
                  <a:pt x="34" y="4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0" name=""/>
          <p:cNvSpPr/>
          <p:nvPr/>
        </p:nvSpPr>
        <p:spPr>
          <a:xfrm>
            <a:off x="4916520" y="2332080"/>
            <a:ext cx="36360" cy="73080"/>
          </a:xfrm>
          <a:custGeom>
            <a:avLst/>
            <a:gdLst/>
            <a:ahLst/>
            <a:rect l="l" t="t" r="r" b="b"/>
            <a:pathLst>
              <a:path w="23" h="46">
                <a:moveTo>
                  <a:pt x="14" y="0"/>
                </a:moveTo>
                <a:lnTo>
                  <a:pt x="14" y="0"/>
                </a:lnTo>
                <a:lnTo>
                  <a:pt x="11" y="5"/>
                </a:lnTo>
                <a:lnTo>
                  <a:pt x="10" y="10"/>
                </a:lnTo>
                <a:lnTo>
                  <a:pt x="8" y="16"/>
                </a:lnTo>
                <a:lnTo>
                  <a:pt x="7" y="21"/>
                </a:lnTo>
                <a:lnTo>
                  <a:pt x="5" y="26"/>
                </a:lnTo>
                <a:lnTo>
                  <a:pt x="4" y="31"/>
                </a:lnTo>
                <a:lnTo>
                  <a:pt x="4" y="34"/>
                </a:lnTo>
                <a:lnTo>
                  <a:pt x="3" y="36"/>
                </a:lnTo>
                <a:lnTo>
                  <a:pt x="1" y="39"/>
                </a:lnTo>
                <a:lnTo>
                  <a:pt x="0" y="42"/>
                </a:lnTo>
                <a:lnTo>
                  <a:pt x="9" y="46"/>
                </a:lnTo>
                <a:lnTo>
                  <a:pt x="11" y="43"/>
                </a:lnTo>
                <a:lnTo>
                  <a:pt x="12" y="40"/>
                </a:lnTo>
                <a:lnTo>
                  <a:pt x="13" y="37"/>
                </a:lnTo>
                <a:lnTo>
                  <a:pt x="14" y="34"/>
                </a:lnTo>
                <a:lnTo>
                  <a:pt x="16" y="28"/>
                </a:lnTo>
                <a:lnTo>
                  <a:pt x="18" y="23"/>
                </a:lnTo>
                <a:lnTo>
                  <a:pt x="18" y="18"/>
                </a:lnTo>
                <a:lnTo>
                  <a:pt x="19" y="14"/>
                </a:lnTo>
                <a:lnTo>
                  <a:pt x="21" y="8"/>
                </a:lnTo>
                <a:lnTo>
                  <a:pt x="23" y="4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1" name=""/>
          <p:cNvSpPr/>
          <p:nvPr/>
        </p:nvSpPr>
        <p:spPr>
          <a:xfrm>
            <a:off x="4937040" y="2293920"/>
            <a:ext cx="57240" cy="44640"/>
          </a:xfrm>
          <a:custGeom>
            <a:avLst/>
            <a:gdLst/>
            <a:ahLst/>
            <a:rect l="l" t="t" r="r" b="b"/>
            <a:pathLst>
              <a:path w="36" h="28">
                <a:moveTo>
                  <a:pt x="32" y="0"/>
                </a:moveTo>
                <a:lnTo>
                  <a:pt x="31" y="1"/>
                </a:lnTo>
                <a:lnTo>
                  <a:pt x="22" y="5"/>
                </a:lnTo>
                <a:lnTo>
                  <a:pt x="13" y="10"/>
                </a:lnTo>
                <a:lnTo>
                  <a:pt x="9" y="12"/>
                </a:lnTo>
                <a:lnTo>
                  <a:pt x="6" y="15"/>
                </a:lnTo>
                <a:lnTo>
                  <a:pt x="5" y="17"/>
                </a:lnTo>
                <a:lnTo>
                  <a:pt x="3" y="19"/>
                </a:lnTo>
                <a:lnTo>
                  <a:pt x="1" y="21"/>
                </a:lnTo>
                <a:lnTo>
                  <a:pt x="0" y="24"/>
                </a:lnTo>
                <a:lnTo>
                  <a:pt x="9" y="28"/>
                </a:lnTo>
                <a:lnTo>
                  <a:pt x="11" y="26"/>
                </a:lnTo>
                <a:lnTo>
                  <a:pt x="12" y="25"/>
                </a:lnTo>
                <a:lnTo>
                  <a:pt x="12" y="24"/>
                </a:lnTo>
                <a:lnTo>
                  <a:pt x="13" y="23"/>
                </a:lnTo>
                <a:lnTo>
                  <a:pt x="16" y="20"/>
                </a:lnTo>
                <a:lnTo>
                  <a:pt x="19" y="18"/>
                </a:lnTo>
                <a:lnTo>
                  <a:pt x="27" y="14"/>
                </a:lnTo>
                <a:lnTo>
                  <a:pt x="36" y="10"/>
                </a:lnTo>
                <a:lnTo>
                  <a:pt x="35" y="10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2" name=""/>
          <p:cNvSpPr/>
          <p:nvPr/>
        </p:nvSpPr>
        <p:spPr>
          <a:xfrm>
            <a:off x="4987800" y="2239920"/>
            <a:ext cx="25560" cy="71640"/>
          </a:xfrm>
          <a:custGeom>
            <a:avLst/>
            <a:gdLst/>
            <a:ahLst/>
            <a:rect l="l" t="t" r="r" b="b"/>
            <a:pathLst>
              <a:path w="16" h="45">
                <a:moveTo>
                  <a:pt x="5" y="0"/>
                </a:moveTo>
                <a:lnTo>
                  <a:pt x="5" y="0"/>
                </a:lnTo>
                <a:lnTo>
                  <a:pt x="5" y="10"/>
                </a:lnTo>
                <a:lnTo>
                  <a:pt x="4" y="22"/>
                </a:lnTo>
                <a:lnTo>
                  <a:pt x="4" y="25"/>
                </a:lnTo>
                <a:lnTo>
                  <a:pt x="4" y="27"/>
                </a:lnTo>
                <a:lnTo>
                  <a:pt x="4" y="29"/>
                </a:lnTo>
                <a:lnTo>
                  <a:pt x="3" y="32"/>
                </a:lnTo>
                <a:lnTo>
                  <a:pt x="2" y="33"/>
                </a:lnTo>
                <a:lnTo>
                  <a:pt x="1" y="34"/>
                </a:lnTo>
                <a:lnTo>
                  <a:pt x="0" y="35"/>
                </a:lnTo>
                <a:lnTo>
                  <a:pt x="4" y="45"/>
                </a:lnTo>
                <a:lnTo>
                  <a:pt x="6" y="43"/>
                </a:lnTo>
                <a:lnTo>
                  <a:pt x="9" y="41"/>
                </a:lnTo>
                <a:lnTo>
                  <a:pt x="11" y="39"/>
                </a:lnTo>
                <a:lnTo>
                  <a:pt x="12" y="36"/>
                </a:lnTo>
                <a:lnTo>
                  <a:pt x="13" y="33"/>
                </a:lnTo>
                <a:lnTo>
                  <a:pt x="14" y="29"/>
                </a:lnTo>
                <a:lnTo>
                  <a:pt x="15" y="27"/>
                </a:lnTo>
                <a:lnTo>
                  <a:pt x="16" y="23"/>
                </a:lnTo>
                <a:lnTo>
                  <a:pt x="16" y="10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3" name=""/>
          <p:cNvSpPr/>
          <p:nvPr/>
        </p:nvSpPr>
        <p:spPr>
          <a:xfrm>
            <a:off x="4995720" y="2063880"/>
            <a:ext cx="73080" cy="176040"/>
          </a:xfrm>
          <a:custGeom>
            <a:avLst/>
            <a:gdLst/>
            <a:ahLst/>
            <a:rect l="l" t="t" r="r" b="b"/>
            <a:pathLst>
              <a:path w="46" h="111">
                <a:moveTo>
                  <a:pt x="35" y="0"/>
                </a:moveTo>
                <a:lnTo>
                  <a:pt x="35" y="0"/>
                </a:lnTo>
                <a:lnTo>
                  <a:pt x="35" y="4"/>
                </a:lnTo>
                <a:lnTo>
                  <a:pt x="35" y="8"/>
                </a:lnTo>
                <a:lnTo>
                  <a:pt x="34" y="11"/>
                </a:lnTo>
                <a:lnTo>
                  <a:pt x="34" y="15"/>
                </a:lnTo>
                <a:lnTo>
                  <a:pt x="33" y="22"/>
                </a:lnTo>
                <a:lnTo>
                  <a:pt x="30" y="28"/>
                </a:lnTo>
                <a:lnTo>
                  <a:pt x="27" y="34"/>
                </a:lnTo>
                <a:lnTo>
                  <a:pt x="25" y="40"/>
                </a:lnTo>
                <a:lnTo>
                  <a:pt x="21" y="46"/>
                </a:lnTo>
                <a:lnTo>
                  <a:pt x="19" y="52"/>
                </a:lnTo>
                <a:lnTo>
                  <a:pt x="15" y="59"/>
                </a:lnTo>
                <a:lnTo>
                  <a:pt x="12" y="65"/>
                </a:lnTo>
                <a:lnTo>
                  <a:pt x="9" y="72"/>
                </a:lnTo>
                <a:lnTo>
                  <a:pt x="6" y="79"/>
                </a:lnTo>
                <a:lnTo>
                  <a:pt x="4" y="86"/>
                </a:lnTo>
                <a:lnTo>
                  <a:pt x="2" y="94"/>
                </a:lnTo>
                <a:lnTo>
                  <a:pt x="1" y="98"/>
                </a:lnTo>
                <a:lnTo>
                  <a:pt x="1" y="102"/>
                </a:lnTo>
                <a:lnTo>
                  <a:pt x="0" y="107"/>
                </a:lnTo>
                <a:lnTo>
                  <a:pt x="0" y="111"/>
                </a:lnTo>
                <a:lnTo>
                  <a:pt x="11" y="111"/>
                </a:lnTo>
                <a:lnTo>
                  <a:pt x="11" y="107"/>
                </a:lnTo>
                <a:lnTo>
                  <a:pt x="11" y="103"/>
                </a:lnTo>
                <a:lnTo>
                  <a:pt x="12" y="100"/>
                </a:lnTo>
                <a:lnTo>
                  <a:pt x="12" y="96"/>
                </a:lnTo>
                <a:lnTo>
                  <a:pt x="14" y="89"/>
                </a:lnTo>
                <a:lnTo>
                  <a:pt x="16" y="83"/>
                </a:lnTo>
                <a:lnTo>
                  <a:pt x="19" y="76"/>
                </a:lnTo>
                <a:lnTo>
                  <a:pt x="21" y="70"/>
                </a:lnTo>
                <a:lnTo>
                  <a:pt x="24" y="64"/>
                </a:lnTo>
                <a:lnTo>
                  <a:pt x="27" y="58"/>
                </a:lnTo>
                <a:lnTo>
                  <a:pt x="31" y="51"/>
                </a:lnTo>
                <a:lnTo>
                  <a:pt x="34" y="45"/>
                </a:lnTo>
                <a:lnTo>
                  <a:pt x="37" y="38"/>
                </a:lnTo>
                <a:lnTo>
                  <a:pt x="40" y="31"/>
                </a:lnTo>
                <a:lnTo>
                  <a:pt x="42" y="24"/>
                </a:lnTo>
                <a:lnTo>
                  <a:pt x="44" y="17"/>
                </a:lnTo>
                <a:lnTo>
                  <a:pt x="45" y="12"/>
                </a:lnTo>
                <a:lnTo>
                  <a:pt x="45" y="9"/>
                </a:lnTo>
                <a:lnTo>
                  <a:pt x="46" y="4"/>
                </a:lnTo>
                <a:lnTo>
                  <a:pt x="46" y="0"/>
                </a:lnTo>
                <a:lnTo>
                  <a:pt x="3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4" name=""/>
          <p:cNvSpPr/>
          <p:nvPr/>
        </p:nvSpPr>
        <p:spPr>
          <a:xfrm>
            <a:off x="5045040" y="1981080"/>
            <a:ext cx="23760" cy="82800"/>
          </a:xfrm>
          <a:custGeom>
            <a:avLst/>
            <a:gdLst/>
            <a:ahLst/>
            <a:rect l="l" t="t" r="r" b="b"/>
            <a:pathLst>
              <a:path w="15" h="52">
                <a:moveTo>
                  <a:pt x="0" y="0"/>
                </a:moveTo>
                <a:lnTo>
                  <a:pt x="0" y="0"/>
                </a:lnTo>
                <a:lnTo>
                  <a:pt x="1" y="7"/>
                </a:lnTo>
                <a:lnTo>
                  <a:pt x="1" y="13"/>
                </a:lnTo>
                <a:lnTo>
                  <a:pt x="2" y="20"/>
                </a:lnTo>
                <a:lnTo>
                  <a:pt x="2" y="26"/>
                </a:lnTo>
                <a:lnTo>
                  <a:pt x="3" y="32"/>
                </a:lnTo>
                <a:lnTo>
                  <a:pt x="3" y="38"/>
                </a:lnTo>
                <a:lnTo>
                  <a:pt x="3" y="45"/>
                </a:lnTo>
                <a:lnTo>
                  <a:pt x="3" y="52"/>
                </a:lnTo>
                <a:lnTo>
                  <a:pt x="15" y="52"/>
                </a:lnTo>
                <a:lnTo>
                  <a:pt x="15" y="45"/>
                </a:lnTo>
                <a:lnTo>
                  <a:pt x="14" y="38"/>
                </a:lnTo>
                <a:lnTo>
                  <a:pt x="14" y="31"/>
                </a:lnTo>
                <a:lnTo>
                  <a:pt x="13" y="25"/>
                </a:lnTo>
                <a:lnTo>
                  <a:pt x="12" y="19"/>
                </a:lnTo>
                <a:lnTo>
                  <a:pt x="11" y="13"/>
                </a:lnTo>
                <a:lnTo>
                  <a:pt x="11" y="6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5" name=""/>
          <p:cNvSpPr/>
          <p:nvPr/>
        </p:nvSpPr>
        <p:spPr>
          <a:xfrm>
            <a:off x="5045040" y="1854360"/>
            <a:ext cx="39600" cy="126720"/>
          </a:xfrm>
          <a:custGeom>
            <a:avLst/>
            <a:gdLst/>
            <a:ahLst/>
            <a:rect l="l" t="t" r="r" b="b"/>
            <a:pathLst>
              <a:path w="25" h="80">
                <a:moveTo>
                  <a:pt x="15" y="0"/>
                </a:moveTo>
                <a:lnTo>
                  <a:pt x="12" y="8"/>
                </a:lnTo>
                <a:lnTo>
                  <a:pt x="10" y="17"/>
                </a:lnTo>
                <a:lnTo>
                  <a:pt x="7" y="26"/>
                </a:lnTo>
                <a:lnTo>
                  <a:pt x="4" y="36"/>
                </a:lnTo>
                <a:lnTo>
                  <a:pt x="3" y="46"/>
                </a:lnTo>
                <a:lnTo>
                  <a:pt x="2" y="58"/>
                </a:lnTo>
                <a:lnTo>
                  <a:pt x="1" y="68"/>
                </a:lnTo>
                <a:lnTo>
                  <a:pt x="0" y="80"/>
                </a:lnTo>
                <a:lnTo>
                  <a:pt x="11" y="80"/>
                </a:lnTo>
                <a:lnTo>
                  <a:pt x="11" y="69"/>
                </a:lnTo>
                <a:lnTo>
                  <a:pt x="12" y="59"/>
                </a:lnTo>
                <a:lnTo>
                  <a:pt x="13" y="48"/>
                </a:lnTo>
                <a:lnTo>
                  <a:pt x="16" y="38"/>
                </a:lnTo>
                <a:lnTo>
                  <a:pt x="17" y="28"/>
                </a:lnTo>
                <a:lnTo>
                  <a:pt x="20" y="19"/>
                </a:lnTo>
                <a:lnTo>
                  <a:pt x="23" y="10"/>
                </a:lnTo>
                <a:lnTo>
                  <a:pt x="25" y="4"/>
                </a:lnTo>
                <a:lnTo>
                  <a:pt x="1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6" name=""/>
          <p:cNvSpPr/>
          <p:nvPr/>
        </p:nvSpPr>
        <p:spPr>
          <a:xfrm>
            <a:off x="5059440" y="1849320"/>
            <a:ext cx="1728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7" name=""/>
          <p:cNvSpPr/>
          <p:nvPr/>
        </p:nvSpPr>
        <p:spPr>
          <a:xfrm>
            <a:off x="5051520" y="1828800"/>
            <a:ext cx="19080" cy="28440"/>
          </a:xfrm>
          <a:custGeom>
            <a:avLst/>
            <a:gdLst/>
            <a:ahLst/>
            <a:rect l="l" t="t" r="r" b="b"/>
            <a:pathLst>
              <a:path w="12" h="18">
                <a:moveTo>
                  <a:pt x="5" y="0"/>
                </a:moveTo>
                <a:lnTo>
                  <a:pt x="1" y="8"/>
                </a:lnTo>
                <a:lnTo>
                  <a:pt x="2" y="9"/>
                </a:lnTo>
                <a:lnTo>
                  <a:pt x="2" y="10"/>
                </a:lnTo>
                <a:lnTo>
                  <a:pt x="1" y="13"/>
                </a:lnTo>
                <a:lnTo>
                  <a:pt x="0" y="18"/>
                </a:lnTo>
                <a:lnTo>
                  <a:pt x="10" y="18"/>
                </a:lnTo>
                <a:lnTo>
                  <a:pt x="11" y="15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1" y="5"/>
                </a:lnTo>
                <a:lnTo>
                  <a:pt x="9" y="2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8" name=""/>
          <p:cNvSpPr/>
          <p:nvPr/>
        </p:nvSpPr>
        <p:spPr>
          <a:xfrm>
            <a:off x="5059440" y="1792440"/>
            <a:ext cx="31680" cy="50760"/>
          </a:xfrm>
          <a:custGeom>
            <a:avLst/>
            <a:gdLst/>
            <a:ahLst/>
            <a:rect l="l" t="t" r="r" b="b"/>
            <a:pathLst>
              <a:path w="20" h="32">
                <a:moveTo>
                  <a:pt x="13" y="8"/>
                </a:moveTo>
                <a:lnTo>
                  <a:pt x="13" y="0"/>
                </a:lnTo>
                <a:lnTo>
                  <a:pt x="11" y="1"/>
                </a:lnTo>
                <a:lnTo>
                  <a:pt x="10" y="3"/>
                </a:lnTo>
                <a:lnTo>
                  <a:pt x="9" y="5"/>
                </a:lnTo>
                <a:lnTo>
                  <a:pt x="8" y="8"/>
                </a:lnTo>
                <a:lnTo>
                  <a:pt x="6" y="11"/>
                </a:lnTo>
                <a:lnTo>
                  <a:pt x="4" y="15"/>
                </a:lnTo>
                <a:lnTo>
                  <a:pt x="4" y="17"/>
                </a:lnTo>
                <a:lnTo>
                  <a:pt x="4" y="18"/>
                </a:lnTo>
                <a:lnTo>
                  <a:pt x="3" y="20"/>
                </a:lnTo>
                <a:lnTo>
                  <a:pt x="2" y="21"/>
                </a:lnTo>
                <a:lnTo>
                  <a:pt x="2" y="22"/>
                </a:lnTo>
                <a:lnTo>
                  <a:pt x="1" y="22"/>
                </a:lnTo>
                <a:lnTo>
                  <a:pt x="1" y="22"/>
                </a:lnTo>
                <a:lnTo>
                  <a:pt x="0" y="22"/>
                </a:lnTo>
                <a:lnTo>
                  <a:pt x="0" y="32"/>
                </a:lnTo>
                <a:lnTo>
                  <a:pt x="4" y="32"/>
                </a:lnTo>
                <a:lnTo>
                  <a:pt x="6" y="30"/>
                </a:lnTo>
                <a:lnTo>
                  <a:pt x="9" y="29"/>
                </a:lnTo>
                <a:lnTo>
                  <a:pt x="10" y="27"/>
                </a:lnTo>
                <a:lnTo>
                  <a:pt x="12" y="25"/>
                </a:lnTo>
                <a:lnTo>
                  <a:pt x="14" y="22"/>
                </a:lnTo>
                <a:lnTo>
                  <a:pt x="15" y="21"/>
                </a:lnTo>
                <a:lnTo>
                  <a:pt x="15" y="18"/>
                </a:lnTo>
                <a:lnTo>
                  <a:pt x="16" y="15"/>
                </a:lnTo>
                <a:lnTo>
                  <a:pt x="18" y="11"/>
                </a:lnTo>
                <a:lnTo>
                  <a:pt x="19" y="9"/>
                </a:lnTo>
                <a:lnTo>
                  <a:pt x="19" y="8"/>
                </a:lnTo>
                <a:lnTo>
                  <a:pt x="19" y="8"/>
                </a:lnTo>
                <a:lnTo>
                  <a:pt x="20" y="1"/>
                </a:lnTo>
                <a:lnTo>
                  <a:pt x="13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9" name=""/>
          <p:cNvSpPr/>
          <p:nvPr/>
        </p:nvSpPr>
        <p:spPr>
          <a:xfrm>
            <a:off x="5070600" y="1787400"/>
            <a:ext cx="2052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6"/>
                </a:lnTo>
                <a:lnTo>
                  <a:pt x="4" y="8"/>
                </a:lnTo>
                <a:lnTo>
                  <a:pt x="5" y="10"/>
                </a:lnTo>
                <a:lnTo>
                  <a:pt x="13" y="3"/>
                </a:lnTo>
                <a:lnTo>
                  <a:pt x="12" y="2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0" name=""/>
          <p:cNvSpPr/>
          <p:nvPr/>
        </p:nvSpPr>
        <p:spPr>
          <a:xfrm>
            <a:off x="5070600" y="1736640"/>
            <a:ext cx="61920" cy="50760"/>
          </a:xfrm>
          <a:custGeom>
            <a:avLst/>
            <a:gdLst/>
            <a:ahLst/>
            <a:rect l="l" t="t" r="r" b="b"/>
            <a:pathLst>
              <a:path w="39" h="32">
                <a:moveTo>
                  <a:pt x="37" y="10"/>
                </a:moveTo>
                <a:lnTo>
                  <a:pt x="35" y="0"/>
                </a:lnTo>
                <a:lnTo>
                  <a:pt x="31" y="2"/>
                </a:lnTo>
                <a:lnTo>
                  <a:pt x="26" y="5"/>
                </a:lnTo>
                <a:lnTo>
                  <a:pt x="21" y="9"/>
                </a:lnTo>
                <a:lnTo>
                  <a:pt x="14" y="14"/>
                </a:lnTo>
                <a:lnTo>
                  <a:pt x="10" y="17"/>
                </a:lnTo>
                <a:lnTo>
                  <a:pt x="5" y="22"/>
                </a:lnTo>
                <a:lnTo>
                  <a:pt x="4" y="24"/>
                </a:lnTo>
                <a:lnTo>
                  <a:pt x="2" y="27"/>
                </a:lnTo>
                <a:lnTo>
                  <a:pt x="1" y="29"/>
                </a:lnTo>
                <a:lnTo>
                  <a:pt x="0" y="32"/>
                </a:lnTo>
                <a:lnTo>
                  <a:pt x="11" y="32"/>
                </a:lnTo>
                <a:lnTo>
                  <a:pt x="11" y="31"/>
                </a:lnTo>
                <a:lnTo>
                  <a:pt x="11" y="29"/>
                </a:lnTo>
                <a:lnTo>
                  <a:pt x="13" y="29"/>
                </a:lnTo>
                <a:lnTo>
                  <a:pt x="17" y="25"/>
                </a:lnTo>
                <a:lnTo>
                  <a:pt x="21" y="21"/>
                </a:lnTo>
                <a:lnTo>
                  <a:pt x="27" y="17"/>
                </a:lnTo>
                <a:lnTo>
                  <a:pt x="31" y="14"/>
                </a:lnTo>
                <a:lnTo>
                  <a:pt x="35" y="11"/>
                </a:lnTo>
                <a:lnTo>
                  <a:pt x="39" y="9"/>
                </a:lnTo>
                <a:lnTo>
                  <a:pt x="36" y="0"/>
                </a:lnTo>
                <a:lnTo>
                  <a:pt x="3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1" name=""/>
          <p:cNvSpPr/>
          <p:nvPr/>
        </p:nvSpPr>
        <p:spPr>
          <a:xfrm>
            <a:off x="5084640" y="1736640"/>
            <a:ext cx="46080" cy="31680"/>
          </a:xfrm>
          <a:custGeom>
            <a:avLst/>
            <a:gdLst/>
            <a:ahLst/>
            <a:rect l="l" t="t" r="r" b="b"/>
            <a:pathLst>
              <a:path w="29" h="20">
                <a:moveTo>
                  <a:pt x="0" y="15"/>
                </a:moveTo>
                <a:lnTo>
                  <a:pt x="7" y="20"/>
                </a:lnTo>
                <a:lnTo>
                  <a:pt x="10" y="18"/>
                </a:lnTo>
                <a:lnTo>
                  <a:pt x="13" y="16"/>
                </a:lnTo>
                <a:lnTo>
                  <a:pt x="15" y="15"/>
                </a:lnTo>
                <a:lnTo>
                  <a:pt x="18" y="14"/>
                </a:lnTo>
                <a:lnTo>
                  <a:pt x="20" y="13"/>
                </a:lnTo>
                <a:lnTo>
                  <a:pt x="22" y="11"/>
                </a:lnTo>
                <a:lnTo>
                  <a:pt x="25" y="10"/>
                </a:lnTo>
                <a:lnTo>
                  <a:pt x="29" y="10"/>
                </a:lnTo>
                <a:lnTo>
                  <a:pt x="28" y="0"/>
                </a:lnTo>
                <a:lnTo>
                  <a:pt x="22" y="1"/>
                </a:lnTo>
                <a:lnTo>
                  <a:pt x="19" y="2"/>
                </a:lnTo>
                <a:lnTo>
                  <a:pt x="15" y="3"/>
                </a:lnTo>
                <a:lnTo>
                  <a:pt x="12" y="5"/>
                </a:lnTo>
                <a:lnTo>
                  <a:pt x="10" y="7"/>
                </a:lnTo>
                <a:lnTo>
                  <a:pt x="8" y="8"/>
                </a:lnTo>
                <a:lnTo>
                  <a:pt x="6" y="9"/>
                </a:lnTo>
                <a:lnTo>
                  <a:pt x="3" y="10"/>
                </a:lnTo>
                <a:lnTo>
                  <a:pt x="1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2" name=""/>
          <p:cNvSpPr/>
          <p:nvPr/>
        </p:nvSpPr>
        <p:spPr>
          <a:xfrm>
            <a:off x="5084640" y="17366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8" y="0"/>
                </a:moveTo>
                <a:lnTo>
                  <a:pt x="8" y="0"/>
                </a:lnTo>
                <a:lnTo>
                  <a:pt x="8" y="1"/>
                </a:lnTo>
                <a:lnTo>
                  <a:pt x="8" y="1"/>
                </a:lnTo>
                <a:lnTo>
                  <a:pt x="8" y="2"/>
                </a:lnTo>
                <a:lnTo>
                  <a:pt x="6" y="3"/>
                </a:lnTo>
                <a:lnTo>
                  <a:pt x="4" y="5"/>
                </a:lnTo>
                <a:lnTo>
                  <a:pt x="2" y="7"/>
                </a:lnTo>
                <a:lnTo>
                  <a:pt x="1" y="8"/>
                </a:lnTo>
                <a:lnTo>
                  <a:pt x="1" y="10"/>
                </a:lnTo>
                <a:lnTo>
                  <a:pt x="0" y="13"/>
                </a:lnTo>
                <a:lnTo>
                  <a:pt x="0" y="15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1" y="12"/>
                </a:lnTo>
                <a:lnTo>
                  <a:pt x="13" y="11"/>
                </a:lnTo>
                <a:lnTo>
                  <a:pt x="15" y="9"/>
                </a:lnTo>
                <a:lnTo>
                  <a:pt x="17" y="8"/>
                </a:lnTo>
                <a:lnTo>
                  <a:pt x="18" y="6"/>
                </a:lnTo>
                <a:lnTo>
                  <a:pt x="19" y="4"/>
                </a:lnTo>
                <a:lnTo>
                  <a:pt x="19" y="2"/>
                </a:lnTo>
                <a:lnTo>
                  <a:pt x="19" y="0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3" name=""/>
          <p:cNvSpPr/>
          <p:nvPr/>
        </p:nvSpPr>
        <p:spPr>
          <a:xfrm>
            <a:off x="5091120" y="1725480"/>
            <a:ext cx="23760" cy="11160"/>
          </a:xfrm>
          <a:custGeom>
            <a:avLst/>
            <a:gdLst/>
            <a:ahLst/>
            <a:rect l="l" t="t" r="r" b="b"/>
            <a:pathLst>
              <a:path w="15" h="7">
                <a:moveTo>
                  <a:pt x="0" y="0"/>
                </a:moveTo>
                <a:lnTo>
                  <a:pt x="0" y="0"/>
                </a:lnTo>
                <a:lnTo>
                  <a:pt x="3" y="7"/>
                </a:lnTo>
                <a:lnTo>
                  <a:pt x="5" y="7"/>
                </a:lnTo>
                <a:lnTo>
                  <a:pt x="15" y="7"/>
                </a:lnTo>
                <a:lnTo>
                  <a:pt x="12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4" name=""/>
          <p:cNvSpPr/>
          <p:nvPr/>
        </p:nvSpPr>
        <p:spPr>
          <a:xfrm>
            <a:off x="5091120" y="1700280"/>
            <a:ext cx="49320" cy="25200"/>
          </a:xfrm>
          <a:custGeom>
            <a:avLst/>
            <a:gdLst/>
            <a:ahLst/>
            <a:rect l="l" t="t" r="r" b="b"/>
            <a:pathLst>
              <a:path w="31" h="16">
                <a:moveTo>
                  <a:pt x="31" y="5"/>
                </a:moveTo>
                <a:lnTo>
                  <a:pt x="27" y="1"/>
                </a:lnTo>
                <a:lnTo>
                  <a:pt x="20" y="0"/>
                </a:lnTo>
                <a:lnTo>
                  <a:pt x="15" y="0"/>
                </a:lnTo>
                <a:lnTo>
                  <a:pt x="12" y="1"/>
                </a:lnTo>
                <a:lnTo>
                  <a:pt x="10" y="2"/>
                </a:lnTo>
                <a:lnTo>
                  <a:pt x="8" y="2"/>
                </a:lnTo>
                <a:lnTo>
                  <a:pt x="6" y="3"/>
                </a:lnTo>
                <a:lnTo>
                  <a:pt x="4" y="4"/>
                </a:lnTo>
                <a:lnTo>
                  <a:pt x="3" y="6"/>
                </a:lnTo>
                <a:lnTo>
                  <a:pt x="2" y="7"/>
                </a:lnTo>
                <a:lnTo>
                  <a:pt x="1" y="10"/>
                </a:lnTo>
                <a:lnTo>
                  <a:pt x="0" y="12"/>
                </a:lnTo>
                <a:lnTo>
                  <a:pt x="0" y="16"/>
                </a:lnTo>
                <a:lnTo>
                  <a:pt x="10" y="16"/>
                </a:lnTo>
                <a:lnTo>
                  <a:pt x="10" y="14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2" y="11"/>
                </a:lnTo>
                <a:lnTo>
                  <a:pt x="13" y="11"/>
                </a:lnTo>
                <a:lnTo>
                  <a:pt x="15" y="11"/>
                </a:lnTo>
                <a:lnTo>
                  <a:pt x="15" y="11"/>
                </a:lnTo>
                <a:lnTo>
                  <a:pt x="20" y="11"/>
                </a:lnTo>
                <a:lnTo>
                  <a:pt x="26" y="11"/>
                </a:lnTo>
                <a:lnTo>
                  <a:pt x="21" y="5"/>
                </a:lnTo>
                <a:lnTo>
                  <a:pt x="3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5" name=""/>
          <p:cNvSpPr/>
          <p:nvPr/>
        </p:nvSpPr>
        <p:spPr>
          <a:xfrm>
            <a:off x="5122800" y="1709640"/>
            <a:ext cx="27000" cy="41400"/>
          </a:xfrm>
          <a:custGeom>
            <a:avLst/>
            <a:gdLst/>
            <a:ahLst/>
            <a:rect l="l" t="t" r="r" b="b"/>
            <a:pathLst>
              <a:path w="17" h="26">
                <a:moveTo>
                  <a:pt x="17" y="15"/>
                </a:moveTo>
                <a:lnTo>
                  <a:pt x="17" y="15"/>
                </a:lnTo>
                <a:lnTo>
                  <a:pt x="16" y="15"/>
                </a:lnTo>
                <a:lnTo>
                  <a:pt x="15" y="14"/>
                </a:lnTo>
                <a:lnTo>
                  <a:pt x="13" y="10"/>
                </a:lnTo>
                <a:lnTo>
                  <a:pt x="12" y="7"/>
                </a:lnTo>
                <a:lnTo>
                  <a:pt x="12" y="5"/>
                </a:lnTo>
                <a:lnTo>
                  <a:pt x="12" y="2"/>
                </a:lnTo>
                <a:lnTo>
                  <a:pt x="12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10"/>
                </a:lnTo>
                <a:lnTo>
                  <a:pt x="3" y="15"/>
                </a:lnTo>
                <a:lnTo>
                  <a:pt x="5" y="18"/>
                </a:lnTo>
                <a:lnTo>
                  <a:pt x="7" y="22"/>
                </a:lnTo>
                <a:lnTo>
                  <a:pt x="10" y="23"/>
                </a:lnTo>
                <a:lnTo>
                  <a:pt x="12" y="25"/>
                </a:lnTo>
                <a:lnTo>
                  <a:pt x="14" y="26"/>
                </a:lnTo>
                <a:lnTo>
                  <a:pt x="17" y="26"/>
                </a:lnTo>
                <a:lnTo>
                  <a:pt x="17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6" name=""/>
          <p:cNvSpPr/>
          <p:nvPr/>
        </p:nvSpPr>
        <p:spPr>
          <a:xfrm>
            <a:off x="5149800" y="1671480"/>
            <a:ext cx="79560" cy="79560"/>
          </a:xfrm>
          <a:custGeom>
            <a:avLst/>
            <a:gdLst/>
            <a:ahLst/>
            <a:rect l="l" t="t" r="r" b="b"/>
            <a:pathLst>
              <a:path w="50" h="50">
                <a:moveTo>
                  <a:pt x="43" y="0"/>
                </a:moveTo>
                <a:lnTo>
                  <a:pt x="43" y="0"/>
                </a:lnTo>
                <a:lnTo>
                  <a:pt x="34" y="11"/>
                </a:lnTo>
                <a:lnTo>
                  <a:pt x="24" y="25"/>
                </a:lnTo>
                <a:lnTo>
                  <a:pt x="21" y="27"/>
                </a:lnTo>
                <a:lnTo>
                  <a:pt x="18" y="31"/>
                </a:lnTo>
                <a:lnTo>
                  <a:pt x="16" y="33"/>
                </a:lnTo>
                <a:lnTo>
                  <a:pt x="12" y="35"/>
                </a:lnTo>
                <a:lnTo>
                  <a:pt x="9" y="38"/>
                </a:lnTo>
                <a:lnTo>
                  <a:pt x="6" y="39"/>
                </a:lnTo>
                <a:lnTo>
                  <a:pt x="4" y="39"/>
                </a:lnTo>
                <a:lnTo>
                  <a:pt x="3" y="39"/>
                </a:lnTo>
                <a:lnTo>
                  <a:pt x="2" y="39"/>
                </a:lnTo>
                <a:lnTo>
                  <a:pt x="0" y="39"/>
                </a:lnTo>
                <a:lnTo>
                  <a:pt x="0" y="50"/>
                </a:lnTo>
                <a:lnTo>
                  <a:pt x="2" y="50"/>
                </a:lnTo>
                <a:lnTo>
                  <a:pt x="5" y="49"/>
                </a:lnTo>
                <a:lnTo>
                  <a:pt x="7" y="49"/>
                </a:lnTo>
                <a:lnTo>
                  <a:pt x="9" y="48"/>
                </a:lnTo>
                <a:lnTo>
                  <a:pt x="14" y="46"/>
                </a:lnTo>
                <a:lnTo>
                  <a:pt x="18" y="44"/>
                </a:lnTo>
                <a:lnTo>
                  <a:pt x="22" y="41"/>
                </a:lnTo>
                <a:lnTo>
                  <a:pt x="25" y="38"/>
                </a:lnTo>
                <a:lnTo>
                  <a:pt x="29" y="34"/>
                </a:lnTo>
                <a:lnTo>
                  <a:pt x="32" y="31"/>
                </a:lnTo>
                <a:lnTo>
                  <a:pt x="43" y="17"/>
                </a:lnTo>
                <a:lnTo>
                  <a:pt x="50" y="7"/>
                </a:lnTo>
                <a:lnTo>
                  <a:pt x="50" y="8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7" name=""/>
          <p:cNvSpPr/>
          <p:nvPr/>
        </p:nvSpPr>
        <p:spPr>
          <a:xfrm>
            <a:off x="5219640" y="1573200"/>
            <a:ext cx="68400" cy="111240"/>
          </a:xfrm>
          <a:custGeom>
            <a:avLst/>
            <a:gdLst/>
            <a:ahLst/>
            <a:rect l="l" t="t" r="r" b="b"/>
            <a:pathLst>
              <a:path w="43" h="70">
                <a:moveTo>
                  <a:pt x="35" y="0"/>
                </a:moveTo>
                <a:lnTo>
                  <a:pt x="33" y="1"/>
                </a:lnTo>
                <a:lnTo>
                  <a:pt x="29" y="9"/>
                </a:lnTo>
                <a:lnTo>
                  <a:pt x="26" y="19"/>
                </a:lnTo>
                <a:lnTo>
                  <a:pt x="23" y="27"/>
                </a:lnTo>
                <a:lnTo>
                  <a:pt x="20" y="35"/>
                </a:lnTo>
                <a:lnTo>
                  <a:pt x="18" y="38"/>
                </a:lnTo>
                <a:lnTo>
                  <a:pt x="17" y="42"/>
                </a:lnTo>
                <a:lnTo>
                  <a:pt x="15" y="45"/>
                </a:lnTo>
                <a:lnTo>
                  <a:pt x="12" y="49"/>
                </a:lnTo>
                <a:lnTo>
                  <a:pt x="10" y="52"/>
                </a:lnTo>
                <a:lnTo>
                  <a:pt x="7" y="56"/>
                </a:lnTo>
                <a:lnTo>
                  <a:pt x="3" y="58"/>
                </a:lnTo>
                <a:lnTo>
                  <a:pt x="0" y="62"/>
                </a:lnTo>
                <a:lnTo>
                  <a:pt x="7" y="70"/>
                </a:lnTo>
                <a:lnTo>
                  <a:pt x="11" y="66"/>
                </a:lnTo>
                <a:lnTo>
                  <a:pt x="15" y="63"/>
                </a:lnTo>
                <a:lnTo>
                  <a:pt x="18" y="58"/>
                </a:lnTo>
                <a:lnTo>
                  <a:pt x="21" y="54"/>
                </a:lnTo>
                <a:lnTo>
                  <a:pt x="24" y="50"/>
                </a:lnTo>
                <a:lnTo>
                  <a:pt x="26" y="46"/>
                </a:lnTo>
                <a:lnTo>
                  <a:pt x="28" y="42"/>
                </a:lnTo>
                <a:lnTo>
                  <a:pt x="30" y="38"/>
                </a:lnTo>
                <a:lnTo>
                  <a:pt x="33" y="30"/>
                </a:lnTo>
                <a:lnTo>
                  <a:pt x="36" y="21"/>
                </a:lnTo>
                <a:lnTo>
                  <a:pt x="39" y="14"/>
                </a:lnTo>
                <a:lnTo>
                  <a:pt x="43" y="6"/>
                </a:lnTo>
                <a:lnTo>
                  <a:pt x="42" y="7"/>
                </a:lnTo>
                <a:lnTo>
                  <a:pt x="3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8" name=""/>
          <p:cNvSpPr/>
          <p:nvPr/>
        </p:nvSpPr>
        <p:spPr>
          <a:xfrm>
            <a:off x="5273640" y="1555920"/>
            <a:ext cx="36720" cy="28440"/>
          </a:xfrm>
          <a:custGeom>
            <a:avLst/>
            <a:gdLst/>
            <a:ahLst/>
            <a:rect l="l" t="t" r="r" b="b"/>
            <a:pathLst>
              <a:path w="23" h="18">
                <a:moveTo>
                  <a:pt x="16" y="0"/>
                </a:moveTo>
                <a:lnTo>
                  <a:pt x="17" y="0"/>
                </a:lnTo>
                <a:lnTo>
                  <a:pt x="14" y="2"/>
                </a:lnTo>
                <a:lnTo>
                  <a:pt x="9" y="4"/>
                </a:lnTo>
                <a:lnTo>
                  <a:pt x="4" y="8"/>
                </a:lnTo>
                <a:lnTo>
                  <a:pt x="0" y="11"/>
                </a:lnTo>
                <a:lnTo>
                  <a:pt x="7" y="18"/>
                </a:lnTo>
                <a:lnTo>
                  <a:pt x="10" y="16"/>
                </a:lnTo>
                <a:lnTo>
                  <a:pt x="15" y="13"/>
                </a:lnTo>
                <a:lnTo>
                  <a:pt x="20" y="10"/>
                </a:lnTo>
                <a:lnTo>
                  <a:pt x="22" y="9"/>
                </a:lnTo>
                <a:lnTo>
                  <a:pt x="23" y="8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9" name=""/>
          <p:cNvSpPr/>
          <p:nvPr/>
        </p:nvSpPr>
        <p:spPr>
          <a:xfrm>
            <a:off x="5299200" y="1498680"/>
            <a:ext cx="54000" cy="69840"/>
          </a:xfrm>
          <a:custGeom>
            <a:avLst/>
            <a:gdLst/>
            <a:ahLst/>
            <a:rect l="l" t="t" r="r" b="b"/>
            <a:pathLst>
              <a:path w="34" h="44">
                <a:moveTo>
                  <a:pt x="29" y="0"/>
                </a:moveTo>
                <a:lnTo>
                  <a:pt x="28" y="0"/>
                </a:lnTo>
                <a:lnTo>
                  <a:pt x="26" y="2"/>
                </a:lnTo>
                <a:lnTo>
                  <a:pt x="23" y="4"/>
                </a:lnTo>
                <a:lnTo>
                  <a:pt x="21" y="6"/>
                </a:lnTo>
                <a:lnTo>
                  <a:pt x="19" y="9"/>
                </a:lnTo>
                <a:lnTo>
                  <a:pt x="15" y="14"/>
                </a:lnTo>
                <a:lnTo>
                  <a:pt x="12" y="19"/>
                </a:lnTo>
                <a:lnTo>
                  <a:pt x="8" y="24"/>
                </a:lnTo>
                <a:lnTo>
                  <a:pt x="6" y="29"/>
                </a:lnTo>
                <a:lnTo>
                  <a:pt x="4" y="31"/>
                </a:lnTo>
                <a:lnTo>
                  <a:pt x="3" y="34"/>
                </a:lnTo>
                <a:lnTo>
                  <a:pt x="1" y="35"/>
                </a:lnTo>
                <a:lnTo>
                  <a:pt x="0" y="36"/>
                </a:lnTo>
                <a:lnTo>
                  <a:pt x="7" y="44"/>
                </a:lnTo>
                <a:lnTo>
                  <a:pt x="8" y="42"/>
                </a:lnTo>
                <a:lnTo>
                  <a:pt x="11" y="40"/>
                </a:lnTo>
                <a:lnTo>
                  <a:pt x="13" y="37"/>
                </a:lnTo>
                <a:lnTo>
                  <a:pt x="14" y="34"/>
                </a:lnTo>
                <a:lnTo>
                  <a:pt x="18" y="29"/>
                </a:lnTo>
                <a:lnTo>
                  <a:pt x="21" y="24"/>
                </a:lnTo>
                <a:lnTo>
                  <a:pt x="24" y="19"/>
                </a:lnTo>
                <a:lnTo>
                  <a:pt x="28" y="15"/>
                </a:lnTo>
                <a:lnTo>
                  <a:pt x="28" y="13"/>
                </a:lnTo>
                <a:lnTo>
                  <a:pt x="30" y="11"/>
                </a:lnTo>
                <a:lnTo>
                  <a:pt x="32" y="10"/>
                </a:lnTo>
                <a:lnTo>
                  <a:pt x="34" y="9"/>
                </a:lnTo>
                <a:lnTo>
                  <a:pt x="33" y="9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0" name=""/>
          <p:cNvSpPr/>
          <p:nvPr/>
        </p:nvSpPr>
        <p:spPr>
          <a:xfrm>
            <a:off x="5345280" y="1477800"/>
            <a:ext cx="68040" cy="34920"/>
          </a:xfrm>
          <a:custGeom>
            <a:avLst/>
            <a:gdLst/>
            <a:ahLst/>
            <a:rect l="l" t="t" r="r" b="b"/>
            <a:pathLst>
              <a:path w="43" h="22">
                <a:moveTo>
                  <a:pt x="36" y="1"/>
                </a:moveTo>
                <a:lnTo>
                  <a:pt x="38" y="0"/>
                </a:lnTo>
                <a:lnTo>
                  <a:pt x="28" y="2"/>
                </a:lnTo>
                <a:lnTo>
                  <a:pt x="18" y="6"/>
                </a:lnTo>
                <a:lnTo>
                  <a:pt x="10" y="8"/>
                </a:lnTo>
                <a:lnTo>
                  <a:pt x="0" y="12"/>
                </a:lnTo>
                <a:lnTo>
                  <a:pt x="4" y="22"/>
                </a:lnTo>
                <a:lnTo>
                  <a:pt x="13" y="18"/>
                </a:lnTo>
                <a:lnTo>
                  <a:pt x="22" y="15"/>
                </a:lnTo>
                <a:lnTo>
                  <a:pt x="31" y="13"/>
                </a:lnTo>
                <a:lnTo>
                  <a:pt x="40" y="10"/>
                </a:lnTo>
                <a:lnTo>
                  <a:pt x="43" y="8"/>
                </a:lnTo>
                <a:lnTo>
                  <a:pt x="36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1" name=""/>
          <p:cNvSpPr/>
          <p:nvPr/>
        </p:nvSpPr>
        <p:spPr>
          <a:xfrm>
            <a:off x="5402160" y="1403280"/>
            <a:ext cx="84240" cy="88920"/>
          </a:xfrm>
          <a:custGeom>
            <a:avLst/>
            <a:gdLst/>
            <a:ahLst/>
            <a:rect l="l" t="t" r="r" b="b"/>
            <a:pathLst>
              <a:path w="53" h="56">
                <a:moveTo>
                  <a:pt x="43" y="0"/>
                </a:moveTo>
                <a:lnTo>
                  <a:pt x="43" y="0"/>
                </a:lnTo>
                <a:lnTo>
                  <a:pt x="43" y="1"/>
                </a:lnTo>
                <a:lnTo>
                  <a:pt x="42" y="4"/>
                </a:lnTo>
                <a:lnTo>
                  <a:pt x="40" y="6"/>
                </a:lnTo>
                <a:lnTo>
                  <a:pt x="36" y="10"/>
                </a:lnTo>
                <a:lnTo>
                  <a:pt x="29" y="18"/>
                </a:lnTo>
                <a:lnTo>
                  <a:pt x="22" y="26"/>
                </a:lnTo>
                <a:lnTo>
                  <a:pt x="14" y="35"/>
                </a:lnTo>
                <a:lnTo>
                  <a:pt x="8" y="42"/>
                </a:lnTo>
                <a:lnTo>
                  <a:pt x="2" y="46"/>
                </a:lnTo>
                <a:lnTo>
                  <a:pt x="0" y="49"/>
                </a:lnTo>
                <a:lnTo>
                  <a:pt x="7" y="56"/>
                </a:lnTo>
                <a:lnTo>
                  <a:pt x="9" y="53"/>
                </a:lnTo>
                <a:lnTo>
                  <a:pt x="15" y="49"/>
                </a:lnTo>
                <a:lnTo>
                  <a:pt x="22" y="41"/>
                </a:lnTo>
                <a:lnTo>
                  <a:pt x="29" y="33"/>
                </a:lnTo>
                <a:lnTo>
                  <a:pt x="37" y="25"/>
                </a:lnTo>
                <a:lnTo>
                  <a:pt x="45" y="16"/>
                </a:lnTo>
                <a:lnTo>
                  <a:pt x="48" y="12"/>
                </a:lnTo>
                <a:lnTo>
                  <a:pt x="50" y="9"/>
                </a:lnTo>
                <a:lnTo>
                  <a:pt x="52" y="6"/>
                </a:lnTo>
                <a:lnTo>
                  <a:pt x="53" y="3"/>
                </a:lnTo>
                <a:lnTo>
                  <a:pt x="53" y="4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2" name=""/>
          <p:cNvSpPr/>
          <p:nvPr/>
        </p:nvSpPr>
        <p:spPr>
          <a:xfrm>
            <a:off x="5413320" y="846000"/>
            <a:ext cx="475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3" name=""/>
          <p:cNvSpPr/>
          <p:nvPr/>
        </p:nvSpPr>
        <p:spPr>
          <a:xfrm>
            <a:off x="5361120" y="817560"/>
            <a:ext cx="58680" cy="42840"/>
          </a:xfrm>
          <a:custGeom>
            <a:avLst/>
            <a:gdLst/>
            <a:ahLst/>
            <a:rect l="l" t="t" r="r" b="b"/>
            <a:pathLst>
              <a:path w="37" h="27">
                <a:moveTo>
                  <a:pt x="2" y="10"/>
                </a:moveTo>
                <a:lnTo>
                  <a:pt x="0" y="9"/>
                </a:lnTo>
                <a:lnTo>
                  <a:pt x="9" y="13"/>
                </a:lnTo>
                <a:lnTo>
                  <a:pt x="16" y="17"/>
                </a:lnTo>
                <a:lnTo>
                  <a:pt x="19" y="19"/>
                </a:lnTo>
                <a:lnTo>
                  <a:pt x="23" y="22"/>
                </a:lnTo>
                <a:lnTo>
                  <a:pt x="26" y="24"/>
                </a:lnTo>
                <a:lnTo>
                  <a:pt x="30" y="27"/>
                </a:lnTo>
                <a:lnTo>
                  <a:pt x="37" y="20"/>
                </a:lnTo>
                <a:lnTo>
                  <a:pt x="32" y="17"/>
                </a:lnTo>
                <a:lnTo>
                  <a:pt x="29" y="13"/>
                </a:lnTo>
                <a:lnTo>
                  <a:pt x="25" y="10"/>
                </a:lnTo>
                <a:lnTo>
                  <a:pt x="21" y="9"/>
                </a:lnTo>
                <a:lnTo>
                  <a:pt x="14" y="5"/>
                </a:lnTo>
                <a:lnTo>
                  <a:pt x="6" y="1"/>
                </a:lnTo>
                <a:lnTo>
                  <a:pt x="4" y="0"/>
                </a:lnTo>
                <a:lnTo>
                  <a:pt x="2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4" name=""/>
          <p:cNvSpPr/>
          <p:nvPr/>
        </p:nvSpPr>
        <p:spPr>
          <a:xfrm>
            <a:off x="5351400" y="800280"/>
            <a:ext cx="19080" cy="31680"/>
          </a:xfrm>
          <a:custGeom>
            <a:avLst/>
            <a:gdLst/>
            <a:ahLst/>
            <a:rect l="l" t="t" r="r" b="b"/>
            <a:pathLst>
              <a:path w="12" h="20">
                <a:moveTo>
                  <a:pt x="0" y="7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1" y="10"/>
                </a:lnTo>
                <a:lnTo>
                  <a:pt x="1" y="13"/>
                </a:lnTo>
                <a:lnTo>
                  <a:pt x="2" y="15"/>
                </a:lnTo>
                <a:lnTo>
                  <a:pt x="3" y="17"/>
                </a:lnTo>
                <a:lnTo>
                  <a:pt x="4" y="18"/>
                </a:lnTo>
                <a:lnTo>
                  <a:pt x="6" y="19"/>
                </a:lnTo>
                <a:lnTo>
                  <a:pt x="8" y="20"/>
                </a:lnTo>
                <a:lnTo>
                  <a:pt x="11" y="10"/>
                </a:lnTo>
                <a:lnTo>
                  <a:pt x="12" y="11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5"/>
                </a:lnTo>
                <a:lnTo>
                  <a:pt x="10" y="3"/>
                </a:ln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5" name=""/>
          <p:cNvSpPr/>
          <p:nvPr/>
        </p:nvSpPr>
        <p:spPr>
          <a:xfrm>
            <a:off x="5318280" y="779400"/>
            <a:ext cx="45720" cy="31680"/>
          </a:xfrm>
          <a:custGeom>
            <a:avLst/>
            <a:gdLst/>
            <a:ahLst/>
            <a:rect l="l" t="t" r="r" b="b"/>
            <a:pathLst>
              <a:path w="29" h="20">
                <a:moveTo>
                  <a:pt x="0" y="9"/>
                </a:moveTo>
                <a:lnTo>
                  <a:pt x="1" y="9"/>
                </a:lnTo>
                <a:lnTo>
                  <a:pt x="3" y="10"/>
                </a:lnTo>
                <a:lnTo>
                  <a:pt x="6" y="11"/>
                </a:lnTo>
                <a:lnTo>
                  <a:pt x="9" y="12"/>
                </a:lnTo>
                <a:lnTo>
                  <a:pt x="12" y="14"/>
                </a:lnTo>
                <a:lnTo>
                  <a:pt x="15" y="15"/>
                </a:lnTo>
                <a:lnTo>
                  <a:pt x="17" y="17"/>
                </a:lnTo>
                <a:lnTo>
                  <a:pt x="20" y="18"/>
                </a:lnTo>
                <a:lnTo>
                  <a:pt x="21" y="20"/>
                </a:lnTo>
                <a:lnTo>
                  <a:pt x="29" y="13"/>
                </a:lnTo>
                <a:lnTo>
                  <a:pt x="26" y="10"/>
                </a:lnTo>
                <a:lnTo>
                  <a:pt x="24" y="9"/>
                </a:lnTo>
                <a:lnTo>
                  <a:pt x="20" y="7"/>
                </a:lnTo>
                <a:lnTo>
                  <a:pt x="17" y="5"/>
                </a:lnTo>
                <a:lnTo>
                  <a:pt x="14" y="3"/>
                </a:lnTo>
                <a:lnTo>
                  <a:pt x="10" y="2"/>
                </a:lnTo>
                <a:lnTo>
                  <a:pt x="7" y="1"/>
                </a:lnTo>
                <a:lnTo>
                  <a:pt x="3" y="0"/>
                </a:lnTo>
                <a:lnTo>
                  <a:pt x="5" y="1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6" name=""/>
          <p:cNvSpPr/>
          <p:nvPr/>
        </p:nvSpPr>
        <p:spPr>
          <a:xfrm>
            <a:off x="5221440" y="677880"/>
            <a:ext cx="104760" cy="115920"/>
          </a:xfrm>
          <a:custGeom>
            <a:avLst/>
            <a:gdLst/>
            <a:ahLst/>
            <a:rect l="l" t="t" r="r" b="b"/>
            <a:pathLst>
              <a:path w="66" h="73">
                <a:moveTo>
                  <a:pt x="0" y="5"/>
                </a:moveTo>
                <a:lnTo>
                  <a:pt x="0" y="5"/>
                </a:lnTo>
                <a:lnTo>
                  <a:pt x="5" y="13"/>
                </a:lnTo>
                <a:lnTo>
                  <a:pt x="12" y="22"/>
                </a:lnTo>
                <a:lnTo>
                  <a:pt x="21" y="32"/>
                </a:lnTo>
                <a:lnTo>
                  <a:pt x="30" y="43"/>
                </a:lnTo>
                <a:lnTo>
                  <a:pt x="40" y="53"/>
                </a:lnTo>
                <a:lnTo>
                  <a:pt x="48" y="61"/>
                </a:lnTo>
                <a:lnTo>
                  <a:pt x="52" y="65"/>
                </a:lnTo>
                <a:lnTo>
                  <a:pt x="55" y="68"/>
                </a:lnTo>
                <a:lnTo>
                  <a:pt x="58" y="71"/>
                </a:lnTo>
                <a:lnTo>
                  <a:pt x="61" y="73"/>
                </a:lnTo>
                <a:lnTo>
                  <a:pt x="66" y="64"/>
                </a:lnTo>
                <a:lnTo>
                  <a:pt x="64" y="63"/>
                </a:lnTo>
                <a:lnTo>
                  <a:pt x="63" y="60"/>
                </a:lnTo>
                <a:lnTo>
                  <a:pt x="59" y="58"/>
                </a:lnTo>
                <a:lnTo>
                  <a:pt x="56" y="54"/>
                </a:lnTo>
                <a:lnTo>
                  <a:pt x="48" y="46"/>
                </a:lnTo>
                <a:lnTo>
                  <a:pt x="38" y="36"/>
                </a:lnTo>
                <a:lnTo>
                  <a:pt x="30" y="25"/>
                </a:lnTo>
                <a:lnTo>
                  <a:pt x="21" y="16"/>
                </a:lnTo>
                <a:lnTo>
                  <a:pt x="13" y="7"/>
                </a:lnTo>
                <a:lnTo>
                  <a:pt x="9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7" name=""/>
          <p:cNvSpPr/>
          <p:nvPr/>
        </p:nvSpPr>
        <p:spPr>
          <a:xfrm>
            <a:off x="5165640" y="638280"/>
            <a:ext cx="66600" cy="48960"/>
          </a:xfrm>
          <a:custGeom>
            <a:avLst/>
            <a:gdLst/>
            <a:ahLst/>
            <a:rect l="l" t="t" r="r" b="b"/>
            <a:pathLst>
              <a:path w="42" h="31">
                <a:moveTo>
                  <a:pt x="0" y="10"/>
                </a:moveTo>
                <a:lnTo>
                  <a:pt x="0" y="10"/>
                </a:lnTo>
                <a:lnTo>
                  <a:pt x="4" y="12"/>
                </a:lnTo>
                <a:lnTo>
                  <a:pt x="10" y="13"/>
                </a:lnTo>
                <a:lnTo>
                  <a:pt x="15" y="16"/>
                </a:lnTo>
                <a:lnTo>
                  <a:pt x="20" y="19"/>
                </a:lnTo>
                <a:lnTo>
                  <a:pt x="24" y="22"/>
                </a:lnTo>
                <a:lnTo>
                  <a:pt x="27" y="25"/>
                </a:lnTo>
                <a:lnTo>
                  <a:pt x="29" y="26"/>
                </a:lnTo>
                <a:lnTo>
                  <a:pt x="32" y="28"/>
                </a:lnTo>
                <a:lnTo>
                  <a:pt x="33" y="29"/>
                </a:lnTo>
                <a:lnTo>
                  <a:pt x="33" y="31"/>
                </a:lnTo>
                <a:lnTo>
                  <a:pt x="42" y="26"/>
                </a:lnTo>
                <a:lnTo>
                  <a:pt x="40" y="23"/>
                </a:lnTo>
                <a:lnTo>
                  <a:pt x="39" y="21"/>
                </a:lnTo>
                <a:lnTo>
                  <a:pt x="37" y="19"/>
                </a:lnTo>
                <a:lnTo>
                  <a:pt x="34" y="17"/>
                </a:lnTo>
                <a:lnTo>
                  <a:pt x="30" y="13"/>
                </a:lnTo>
                <a:lnTo>
                  <a:pt x="25" y="11"/>
                </a:lnTo>
                <a:lnTo>
                  <a:pt x="20" y="7"/>
                </a:lnTo>
                <a:lnTo>
                  <a:pt x="14" y="5"/>
                </a:lnTo>
                <a:lnTo>
                  <a:pt x="9" y="2"/>
                </a:lnTo>
                <a:lnTo>
                  <a:pt x="4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8" name=""/>
          <p:cNvSpPr/>
          <p:nvPr/>
        </p:nvSpPr>
        <p:spPr>
          <a:xfrm>
            <a:off x="5113440" y="592200"/>
            <a:ext cx="58680" cy="60120"/>
          </a:xfrm>
          <a:custGeom>
            <a:avLst/>
            <a:gdLst/>
            <a:ahLst/>
            <a:rect l="l" t="t" r="r" b="b"/>
            <a:pathLst>
              <a:path w="37" h="38">
                <a:moveTo>
                  <a:pt x="0" y="9"/>
                </a:moveTo>
                <a:lnTo>
                  <a:pt x="0" y="9"/>
                </a:lnTo>
                <a:lnTo>
                  <a:pt x="3" y="10"/>
                </a:lnTo>
                <a:lnTo>
                  <a:pt x="4" y="12"/>
                </a:lnTo>
                <a:lnTo>
                  <a:pt x="6" y="14"/>
                </a:lnTo>
                <a:lnTo>
                  <a:pt x="8" y="15"/>
                </a:lnTo>
                <a:lnTo>
                  <a:pt x="11" y="19"/>
                </a:lnTo>
                <a:lnTo>
                  <a:pt x="14" y="22"/>
                </a:lnTo>
                <a:lnTo>
                  <a:pt x="18" y="27"/>
                </a:lnTo>
                <a:lnTo>
                  <a:pt x="21" y="31"/>
                </a:lnTo>
                <a:lnTo>
                  <a:pt x="24" y="33"/>
                </a:lnTo>
                <a:lnTo>
                  <a:pt x="26" y="34"/>
                </a:lnTo>
                <a:lnTo>
                  <a:pt x="30" y="36"/>
                </a:lnTo>
                <a:lnTo>
                  <a:pt x="32" y="38"/>
                </a:lnTo>
                <a:lnTo>
                  <a:pt x="37" y="28"/>
                </a:lnTo>
                <a:lnTo>
                  <a:pt x="34" y="28"/>
                </a:lnTo>
                <a:lnTo>
                  <a:pt x="32" y="27"/>
                </a:lnTo>
                <a:lnTo>
                  <a:pt x="31" y="25"/>
                </a:lnTo>
                <a:lnTo>
                  <a:pt x="29" y="23"/>
                </a:lnTo>
                <a:lnTo>
                  <a:pt x="25" y="21"/>
                </a:lnTo>
                <a:lnTo>
                  <a:pt x="23" y="17"/>
                </a:lnTo>
                <a:lnTo>
                  <a:pt x="19" y="13"/>
                </a:lnTo>
                <a:lnTo>
                  <a:pt x="16" y="8"/>
                </a:lnTo>
                <a:lnTo>
                  <a:pt x="14" y="7"/>
                </a:lnTo>
                <a:lnTo>
                  <a:pt x="11" y="4"/>
                </a:lnTo>
                <a:lnTo>
                  <a:pt x="9" y="2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9" name=""/>
          <p:cNvSpPr/>
          <p:nvPr/>
        </p:nvSpPr>
        <p:spPr>
          <a:xfrm>
            <a:off x="5070600" y="573120"/>
            <a:ext cx="52200" cy="33480"/>
          </a:xfrm>
          <a:custGeom>
            <a:avLst/>
            <a:gdLst/>
            <a:ahLst/>
            <a:rect l="l" t="t" r="r" b="b"/>
            <a:pathLst>
              <a:path w="33" h="21">
                <a:moveTo>
                  <a:pt x="0" y="9"/>
                </a:moveTo>
                <a:lnTo>
                  <a:pt x="1" y="9"/>
                </a:lnTo>
                <a:lnTo>
                  <a:pt x="8" y="12"/>
                </a:lnTo>
                <a:lnTo>
                  <a:pt x="14" y="14"/>
                </a:lnTo>
                <a:lnTo>
                  <a:pt x="21" y="16"/>
                </a:lnTo>
                <a:lnTo>
                  <a:pt x="28" y="21"/>
                </a:lnTo>
                <a:lnTo>
                  <a:pt x="33" y="12"/>
                </a:lnTo>
                <a:lnTo>
                  <a:pt x="25" y="8"/>
                </a:lnTo>
                <a:lnTo>
                  <a:pt x="18" y="4"/>
                </a:lnTo>
                <a:lnTo>
                  <a:pt x="11" y="2"/>
                </a:lnTo>
                <a:lnTo>
                  <a:pt x="4" y="0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0" name=""/>
          <p:cNvSpPr/>
          <p:nvPr/>
        </p:nvSpPr>
        <p:spPr>
          <a:xfrm>
            <a:off x="4992840" y="534960"/>
            <a:ext cx="85680" cy="54000"/>
          </a:xfrm>
          <a:custGeom>
            <a:avLst/>
            <a:gdLst/>
            <a:ahLst/>
            <a:rect l="l" t="t" r="r" b="b"/>
            <a:pathLst>
              <a:path w="54" h="34">
                <a:moveTo>
                  <a:pt x="0" y="10"/>
                </a:moveTo>
                <a:lnTo>
                  <a:pt x="3" y="11"/>
                </a:lnTo>
                <a:lnTo>
                  <a:pt x="5" y="11"/>
                </a:lnTo>
                <a:lnTo>
                  <a:pt x="9" y="12"/>
                </a:lnTo>
                <a:lnTo>
                  <a:pt x="12" y="13"/>
                </a:lnTo>
                <a:lnTo>
                  <a:pt x="19" y="16"/>
                </a:lnTo>
                <a:lnTo>
                  <a:pt x="26" y="21"/>
                </a:lnTo>
                <a:lnTo>
                  <a:pt x="33" y="25"/>
                </a:lnTo>
                <a:lnTo>
                  <a:pt x="40" y="29"/>
                </a:lnTo>
                <a:lnTo>
                  <a:pt x="45" y="32"/>
                </a:lnTo>
                <a:lnTo>
                  <a:pt x="50" y="34"/>
                </a:lnTo>
                <a:lnTo>
                  <a:pt x="54" y="25"/>
                </a:lnTo>
                <a:lnTo>
                  <a:pt x="50" y="22"/>
                </a:lnTo>
                <a:lnTo>
                  <a:pt x="45" y="20"/>
                </a:lnTo>
                <a:lnTo>
                  <a:pt x="39" y="16"/>
                </a:lnTo>
                <a:lnTo>
                  <a:pt x="32" y="11"/>
                </a:lnTo>
                <a:lnTo>
                  <a:pt x="25" y="7"/>
                </a:lnTo>
                <a:lnTo>
                  <a:pt x="16" y="4"/>
                </a:lnTo>
                <a:lnTo>
                  <a:pt x="12" y="2"/>
                </a:lnTo>
                <a:lnTo>
                  <a:pt x="8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1" name=""/>
          <p:cNvSpPr/>
          <p:nvPr/>
        </p:nvSpPr>
        <p:spPr>
          <a:xfrm>
            <a:off x="4915080" y="534960"/>
            <a:ext cx="777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2" name=""/>
          <p:cNvSpPr/>
          <p:nvPr/>
        </p:nvSpPr>
        <p:spPr>
          <a:xfrm>
            <a:off x="4890960" y="53640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0" y="19"/>
                </a:moveTo>
                <a:lnTo>
                  <a:pt x="0" y="19"/>
                </a:lnTo>
                <a:lnTo>
                  <a:pt x="5" y="17"/>
                </a:lnTo>
                <a:lnTo>
                  <a:pt x="10" y="14"/>
                </a:lnTo>
                <a:lnTo>
                  <a:pt x="15" y="11"/>
                </a:lnTo>
                <a:lnTo>
                  <a:pt x="19" y="7"/>
                </a:lnTo>
                <a:lnTo>
                  <a:pt x="12" y="0"/>
                </a:lnTo>
                <a:lnTo>
                  <a:pt x="9" y="3"/>
                </a:lnTo>
                <a:lnTo>
                  <a:pt x="4" y="6"/>
                </a:lnTo>
                <a:lnTo>
                  <a:pt x="0" y="8"/>
                </a:lnTo>
                <a:lnTo>
                  <a:pt x="0" y="9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3" name=""/>
          <p:cNvSpPr/>
          <p:nvPr/>
        </p:nvSpPr>
        <p:spPr>
          <a:xfrm>
            <a:off x="4800600" y="517680"/>
            <a:ext cx="90360" cy="48960"/>
          </a:xfrm>
          <a:custGeom>
            <a:avLst/>
            <a:gdLst/>
            <a:ahLst/>
            <a:rect l="l" t="t" r="r" b="b"/>
            <a:pathLst>
              <a:path w="57" h="31">
                <a:moveTo>
                  <a:pt x="7" y="0"/>
                </a:moveTo>
                <a:lnTo>
                  <a:pt x="1" y="8"/>
                </a:lnTo>
                <a:lnTo>
                  <a:pt x="2" y="8"/>
                </a:lnTo>
                <a:lnTo>
                  <a:pt x="6" y="11"/>
                </a:lnTo>
                <a:lnTo>
                  <a:pt x="12" y="15"/>
                </a:lnTo>
                <a:lnTo>
                  <a:pt x="19" y="19"/>
                </a:lnTo>
                <a:lnTo>
                  <a:pt x="25" y="22"/>
                </a:lnTo>
                <a:lnTo>
                  <a:pt x="28" y="23"/>
                </a:lnTo>
                <a:lnTo>
                  <a:pt x="33" y="26"/>
                </a:lnTo>
                <a:lnTo>
                  <a:pt x="38" y="27"/>
                </a:lnTo>
                <a:lnTo>
                  <a:pt x="42" y="29"/>
                </a:lnTo>
                <a:lnTo>
                  <a:pt x="47" y="30"/>
                </a:lnTo>
                <a:lnTo>
                  <a:pt x="52" y="31"/>
                </a:lnTo>
                <a:lnTo>
                  <a:pt x="57" y="31"/>
                </a:lnTo>
                <a:lnTo>
                  <a:pt x="57" y="21"/>
                </a:lnTo>
                <a:lnTo>
                  <a:pt x="53" y="21"/>
                </a:lnTo>
                <a:lnTo>
                  <a:pt x="50" y="20"/>
                </a:lnTo>
                <a:lnTo>
                  <a:pt x="46" y="19"/>
                </a:lnTo>
                <a:lnTo>
                  <a:pt x="41" y="18"/>
                </a:lnTo>
                <a:lnTo>
                  <a:pt x="37" y="16"/>
                </a:lnTo>
                <a:lnTo>
                  <a:pt x="33" y="14"/>
                </a:lnTo>
                <a:lnTo>
                  <a:pt x="28" y="12"/>
                </a:lnTo>
                <a:lnTo>
                  <a:pt x="25" y="10"/>
                </a:lnTo>
                <a:lnTo>
                  <a:pt x="18" y="7"/>
                </a:lnTo>
                <a:lnTo>
                  <a:pt x="12" y="2"/>
                </a:lnTo>
                <a:lnTo>
                  <a:pt x="8" y="1"/>
                </a:lnTo>
                <a:lnTo>
                  <a:pt x="7" y="0"/>
                </a:lnTo>
                <a:lnTo>
                  <a:pt x="0" y="8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4" name=""/>
          <p:cNvSpPr/>
          <p:nvPr/>
        </p:nvSpPr>
        <p:spPr>
          <a:xfrm>
            <a:off x="4800600" y="51912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7" y="16"/>
                </a:moveTo>
                <a:lnTo>
                  <a:pt x="15" y="12"/>
                </a:lnTo>
                <a:lnTo>
                  <a:pt x="15" y="9"/>
                </a:lnTo>
                <a:lnTo>
                  <a:pt x="14" y="7"/>
                </a:lnTo>
                <a:lnTo>
                  <a:pt x="13" y="6"/>
                </a:lnTo>
                <a:lnTo>
                  <a:pt x="11" y="4"/>
                </a:lnTo>
                <a:lnTo>
                  <a:pt x="9" y="1"/>
                </a:lnTo>
                <a:lnTo>
                  <a:pt x="8" y="0"/>
                </a:lnTo>
                <a:lnTo>
                  <a:pt x="0" y="7"/>
                </a:lnTo>
                <a:lnTo>
                  <a:pt x="1" y="7"/>
                </a:lnTo>
                <a:lnTo>
                  <a:pt x="2" y="10"/>
                </a:lnTo>
                <a:lnTo>
                  <a:pt x="3" y="10"/>
                </a:lnTo>
                <a:lnTo>
                  <a:pt x="3" y="11"/>
                </a:lnTo>
                <a:lnTo>
                  <a:pt x="3" y="12"/>
                </a:lnTo>
                <a:lnTo>
                  <a:pt x="11" y="7"/>
                </a:lnTo>
                <a:lnTo>
                  <a:pt x="7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5" name=""/>
          <p:cNvSpPr/>
          <p:nvPr/>
        </p:nvSpPr>
        <p:spPr>
          <a:xfrm>
            <a:off x="4741920" y="500040"/>
            <a:ext cx="76320" cy="44640"/>
          </a:xfrm>
          <a:custGeom>
            <a:avLst/>
            <a:gdLst/>
            <a:ahLst/>
            <a:rect l="l" t="t" r="r" b="b"/>
            <a:pathLst>
              <a:path w="48" h="28">
                <a:moveTo>
                  <a:pt x="0" y="9"/>
                </a:moveTo>
                <a:lnTo>
                  <a:pt x="0" y="9"/>
                </a:lnTo>
                <a:lnTo>
                  <a:pt x="9" y="13"/>
                </a:lnTo>
                <a:lnTo>
                  <a:pt x="23" y="19"/>
                </a:lnTo>
                <a:lnTo>
                  <a:pt x="37" y="25"/>
                </a:lnTo>
                <a:lnTo>
                  <a:pt x="43" y="28"/>
                </a:lnTo>
                <a:lnTo>
                  <a:pt x="48" y="18"/>
                </a:lnTo>
                <a:lnTo>
                  <a:pt x="41" y="15"/>
                </a:lnTo>
                <a:lnTo>
                  <a:pt x="27" y="10"/>
                </a:lnTo>
                <a:lnTo>
                  <a:pt x="14" y="4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6" name=""/>
          <p:cNvSpPr/>
          <p:nvPr/>
        </p:nvSpPr>
        <p:spPr>
          <a:xfrm>
            <a:off x="4635360" y="460440"/>
            <a:ext cx="114480" cy="55440"/>
          </a:xfrm>
          <a:custGeom>
            <a:avLst/>
            <a:gdLst/>
            <a:ahLst/>
            <a:rect l="l" t="t" r="r" b="b"/>
            <a:pathLst>
              <a:path w="72" h="35">
                <a:moveTo>
                  <a:pt x="11" y="5"/>
                </a:moveTo>
                <a:lnTo>
                  <a:pt x="6" y="10"/>
                </a:lnTo>
                <a:lnTo>
                  <a:pt x="9" y="10"/>
                </a:lnTo>
                <a:lnTo>
                  <a:pt x="13" y="10"/>
                </a:lnTo>
                <a:lnTo>
                  <a:pt x="17" y="11"/>
                </a:lnTo>
                <a:lnTo>
                  <a:pt x="20" y="12"/>
                </a:lnTo>
                <a:lnTo>
                  <a:pt x="25" y="13"/>
                </a:lnTo>
                <a:lnTo>
                  <a:pt x="28" y="15"/>
                </a:lnTo>
                <a:lnTo>
                  <a:pt x="32" y="17"/>
                </a:lnTo>
                <a:lnTo>
                  <a:pt x="36" y="18"/>
                </a:lnTo>
                <a:lnTo>
                  <a:pt x="44" y="23"/>
                </a:lnTo>
                <a:lnTo>
                  <a:pt x="52" y="26"/>
                </a:lnTo>
                <a:lnTo>
                  <a:pt x="60" y="30"/>
                </a:lnTo>
                <a:lnTo>
                  <a:pt x="68" y="35"/>
                </a:lnTo>
                <a:lnTo>
                  <a:pt x="72" y="25"/>
                </a:lnTo>
                <a:lnTo>
                  <a:pt x="64" y="22"/>
                </a:lnTo>
                <a:lnTo>
                  <a:pt x="56" y="17"/>
                </a:lnTo>
                <a:lnTo>
                  <a:pt x="49" y="13"/>
                </a:lnTo>
                <a:lnTo>
                  <a:pt x="40" y="9"/>
                </a:lnTo>
                <a:lnTo>
                  <a:pt x="36" y="7"/>
                </a:lnTo>
                <a:lnTo>
                  <a:pt x="32" y="5"/>
                </a:lnTo>
                <a:lnTo>
                  <a:pt x="28" y="4"/>
                </a:lnTo>
                <a:lnTo>
                  <a:pt x="23" y="3"/>
                </a:lnTo>
                <a:lnTo>
                  <a:pt x="19" y="2"/>
                </a:lnTo>
                <a:lnTo>
                  <a:pt x="15" y="1"/>
                </a:lnTo>
                <a:lnTo>
                  <a:pt x="10" y="0"/>
                </a:lnTo>
                <a:lnTo>
                  <a:pt x="6" y="0"/>
                </a:lnTo>
                <a:lnTo>
                  <a:pt x="0" y="5"/>
                </a:lnTo>
                <a:lnTo>
                  <a:pt x="1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7" name=""/>
          <p:cNvSpPr/>
          <p:nvPr/>
        </p:nvSpPr>
        <p:spPr>
          <a:xfrm>
            <a:off x="4624560" y="468360"/>
            <a:ext cx="2664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0" y="14"/>
                </a:moveTo>
                <a:lnTo>
                  <a:pt x="6" y="14"/>
                </a:lnTo>
                <a:lnTo>
                  <a:pt x="7" y="13"/>
                </a:lnTo>
                <a:lnTo>
                  <a:pt x="11" y="11"/>
                </a:lnTo>
                <a:lnTo>
                  <a:pt x="13" y="8"/>
                </a:lnTo>
                <a:lnTo>
                  <a:pt x="15" y="7"/>
                </a:lnTo>
                <a:lnTo>
                  <a:pt x="16" y="3"/>
                </a:lnTo>
                <a:lnTo>
                  <a:pt x="17" y="0"/>
                </a:lnTo>
                <a:lnTo>
                  <a:pt x="6" y="0"/>
                </a:lnTo>
                <a:lnTo>
                  <a:pt x="6" y="1"/>
                </a:lnTo>
                <a:lnTo>
                  <a:pt x="6" y="2"/>
                </a:lnTo>
                <a:lnTo>
                  <a:pt x="4" y="2"/>
                </a:lnTo>
                <a:lnTo>
                  <a:pt x="1" y="5"/>
                </a:lnTo>
                <a:lnTo>
                  <a:pt x="0" y="6"/>
                </a:lnTo>
                <a:lnTo>
                  <a:pt x="6" y="6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8" name=""/>
          <p:cNvSpPr/>
          <p:nvPr/>
        </p:nvSpPr>
        <p:spPr>
          <a:xfrm>
            <a:off x="4575240" y="469800"/>
            <a:ext cx="58680" cy="31680"/>
          </a:xfrm>
          <a:custGeom>
            <a:avLst/>
            <a:gdLst/>
            <a:ahLst/>
            <a:rect l="l" t="t" r="r" b="b"/>
            <a:pathLst>
              <a:path w="37" h="20">
                <a:moveTo>
                  <a:pt x="4" y="20"/>
                </a:moveTo>
                <a:lnTo>
                  <a:pt x="11" y="17"/>
                </a:lnTo>
                <a:lnTo>
                  <a:pt x="11" y="15"/>
                </a:lnTo>
                <a:lnTo>
                  <a:pt x="12" y="14"/>
                </a:lnTo>
                <a:lnTo>
                  <a:pt x="13" y="13"/>
                </a:lnTo>
                <a:lnTo>
                  <a:pt x="14" y="12"/>
                </a:lnTo>
                <a:lnTo>
                  <a:pt x="15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21" y="9"/>
                </a:lnTo>
                <a:lnTo>
                  <a:pt x="22" y="9"/>
                </a:lnTo>
                <a:lnTo>
                  <a:pt x="25" y="10"/>
                </a:lnTo>
                <a:lnTo>
                  <a:pt x="26" y="10"/>
                </a:lnTo>
                <a:lnTo>
                  <a:pt x="28" y="11"/>
                </a:lnTo>
                <a:lnTo>
                  <a:pt x="31" y="13"/>
                </a:lnTo>
                <a:lnTo>
                  <a:pt x="37" y="4"/>
                </a:lnTo>
                <a:lnTo>
                  <a:pt x="33" y="2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2" y="1"/>
                </a:lnTo>
                <a:lnTo>
                  <a:pt x="10" y="3"/>
                </a:lnTo>
                <a:lnTo>
                  <a:pt x="7" y="4"/>
                </a:lnTo>
                <a:lnTo>
                  <a:pt x="6" y="6"/>
                </a:lnTo>
                <a:lnTo>
                  <a:pt x="4" y="7"/>
                </a:lnTo>
                <a:lnTo>
                  <a:pt x="2" y="10"/>
                </a:lnTo>
                <a:lnTo>
                  <a:pt x="0" y="14"/>
                </a:lnTo>
                <a:lnTo>
                  <a:pt x="7" y="10"/>
                </a:lnTo>
                <a:lnTo>
                  <a:pt x="4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9" name=""/>
          <p:cNvSpPr/>
          <p:nvPr/>
        </p:nvSpPr>
        <p:spPr>
          <a:xfrm>
            <a:off x="4548240" y="485640"/>
            <a:ext cx="38160" cy="38160"/>
          </a:xfrm>
          <a:custGeom>
            <a:avLst/>
            <a:gdLst/>
            <a:ahLst/>
            <a:rect l="l" t="t" r="r" b="b"/>
            <a:pathLst>
              <a:path w="24" h="24">
                <a:moveTo>
                  <a:pt x="5" y="24"/>
                </a:moveTo>
                <a:lnTo>
                  <a:pt x="10" y="19"/>
                </a:lnTo>
                <a:lnTo>
                  <a:pt x="10" y="16"/>
                </a:lnTo>
                <a:lnTo>
                  <a:pt x="11" y="14"/>
                </a:lnTo>
                <a:lnTo>
                  <a:pt x="12" y="14"/>
                </a:lnTo>
                <a:lnTo>
                  <a:pt x="12" y="13"/>
                </a:lnTo>
                <a:lnTo>
                  <a:pt x="12" y="12"/>
                </a:lnTo>
                <a:lnTo>
                  <a:pt x="13" y="12"/>
                </a:lnTo>
                <a:lnTo>
                  <a:pt x="14" y="11"/>
                </a:lnTo>
                <a:lnTo>
                  <a:pt x="15" y="10"/>
                </a:lnTo>
                <a:lnTo>
                  <a:pt x="16" y="10"/>
                </a:lnTo>
                <a:lnTo>
                  <a:pt x="17" y="9"/>
                </a:lnTo>
                <a:lnTo>
                  <a:pt x="18" y="9"/>
                </a:lnTo>
                <a:lnTo>
                  <a:pt x="20" y="10"/>
                </a:lnTo>
                <a:lnTo>
                  <a:pt x="22" y="10"/>
                </a:lnTo>
                <a:lnTo>
                  <a:pt x="24" y="1"/>
                </a:lnTo>
                <a:lnTo>
                  <a:pt x="22" y="0"/>
                </a:lnTo>
                <a:lnTo>
                  <a:pt x="19" y="0"/>
                </a:lnTo>
                <a:lnTo>
                  <a:pt x="16" y="0"/>
                </a:lnTo>
                <a:lnTo>
                  <a:pt x="14" y="1"/>
                </a:lnTo>
                <a:lnTo>
                  <a:pt x="12" y="1"/>
                </a:lnTo>
                <a:lnTo>
                  <a:pt x="9" y="1"/>
                </a:lnTo>
                <a:lnTo>
                  <a:pt x="8" y="3"/>
                </a:lnTo>
                <a:lnTo>
                  <a:pt x="6" y="4"/>
                </a:lnTo>
                <a:lnTo>
                  <a:pt x="4" y="6"/>
                </a:lnTo>
                <a:lnTo>
                  <a:pt x="3" y="8"/>
                </a:lnTo>
                <a:lnTo>
                  <a:pt x="2" y="9"/>
                </a:lnTo>
                <a:lnTo>
                  <a:pt x="1" y="12"/>
                </a:lnTo>
                <a:lnTo>
                  <a:pt x="1" y="15"/>
                </a:lnTo>
                <a:lnTo>
                  <a:pt x="0" y="19"/>
                </a:lnTo>
                <a:lnTo>
                  <a:pt x="5" y="14"/>
                </a:lnTo>
                <a:lnTo>
                  <a:pt x="5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0" name=""/>
          <p:cNvSpPr/>
          <p:nvPr/>
        </p:nvSpPr>
        <p:spPr>
          <a:xfrm>
            <a:off x="4527720" y="507960"/>
            <a:ext cx="28440" cy="15840"/>
          </a:xfrm>
          <a:custGeom>
            <a:avLst/>
            <a:gdLst/>
            <a:ahLst/>
            <a:rect l="l" t="t" r="r" b="b"/>
            <a:pathLst>
              <a:path w="18" h="10">
                <a:moveTo>
                  <a:pt x="8" y="7"/>
                </a:moveTo>
                <a:lnTo>
                  <a:pt x="4" y="10"/>
                </a:lnTo>
                <a:lnTo>
                  <a:pt x="7" y="10"/>
                </a:lnTo>
                <a:lnTo>
                  <a:pt x="10" y="10"/>
                </a:lnTo>
                <a:lnTo>
                  <a:pt x="14" y="10"/>
                </a:lnTo>
                <a:lnTo>
                  <a:pt x="18" y="10"/>
                </a:lnTo>
                <a:lnTo>
                  <a:pt x="18" y="0"/>
                </a:lnTo>
                <a:lnTo>
                  <a:pt x="14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0" y="2"/>
                </a:lnTo>
                <a:lnTo>
                  <a:pt x="8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1" name=""/>
          <p:cNvSpPr/>
          <p:nvPr/>
        </p:nvSpPr>
        <p:spPr>
          <a:xfrm>
            <a:off x="4481640" y="511200"/>
            <a:ext cx="60120" cy="39600"/>
          </a:xfrm>
          <a:custGeom>
            <a:avLst/>
            <a:gdLst/>
            <a:ahLst/>
            <a:rect l="l" t="t" r="r" b="b"/>
            <a:pathLst>
              <a:path w="38" h="25">
                <a:moveTo>
                  <a:pt x="0" y="20"/>
                </a:moveTo>
                <a:lnTo>
                  <a:pt x="7" y="25"/>
                </a:lnTo>
                <a:lnTo>
                  <a:pt x="12" y="23"/>
                </a:lnTo>
                <a:lnTo>
                  <a:pt x="20" y="19"/>
                </a:lnTo>
                <a:lnTo>
                  <a:pt x="26" y="16"/>
                </a:lnTo>
                <a:lnTo>
                  <a:pt x="30" y="12"/>
                </a:lnTo>
                <a:lnTo>
                  <a:pt x="33" y="11"/>
                </a:lnTo>
                <a:lnTo>
                  <a:pt x="34" y="9"/>
                </a:lnTo>
                <a:lnTo>
                  <a:pt x="36" y="7"/>
                </a:lnTo>
                <a:lnTo>
                  <a:pt x="38" y="5"/>
                </a:lnTo>
                <a:lnTo>
                  <a:pt x="28" y="0"/>
                </a:lnTo>
                <a:lnTo>
                  <a:pt x="28" y="1"/>
                </a:lnTo>
                <a:lnTo>
                  <a:pt x="27" y="2"/>
                </a:lnTo>
                <a:lnTo>
                  <a:pt x="26" y="3"/>
                </a:lnTo>
                <a:lnTo>
                  <a:pt x="25" y="4"/>
                </a:lnTo>
                <a:lnTo>
                  <a:pt x="20" y="7"/>
                </a:lnTo>
                <a:lnTo>
                  <a:pt x="16" y="10"/>
                </a:lnTo>
                <a:lnTo>
                  <a:pt x="7" y="13"/>
                </a:lnTo>
                <a:lnTo>
                  <a:pt x="4" y="15"/>
                </a:lnTo>
                <a:lnTo>
                  <a:pt x="11" y="2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2" name=""/>
          <p:cNvSpPr/>
          <p:nvPr/>
        </p:nvSpPr>
        <p:spPr>
          <a:xfrm>
            <a:off x="4481640" y="504720"/>
            <a:ext cx="15840" cy="39960"/>
          </a:xfrm>
          <a:custGeom>
            <a:avLst/>
            <a:gdLst/>
            <a:ahLst/>
            <a:rect l="l" t="t" r="r" b="b"/>
            <a:pathLst>
              <a:path w="10" h="25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0" y="17"/>
                </a:lnTo>
                <a:lnTo>
                  <a:pt x="0" y="25"/>
                </a:lnTo>
                <a:lnTo>
                  <a:pt x="10" y="25"/>
                </a:lnTo>
                <a:lnTo>
                  <a:pt x="10" y="17"/>
                </a:lnTo>
                <a:lnTo>
                  <a:pt x="10" y="11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3" name=""/>
          <p:cNvSpPr/>
          <p:nvPr/>
        </p:nvSpPr>
        <p:spPr>
          <a:xfrm>
            <a:off x="4481640" y="453960"/>
            <a:ext cx="50760" cy="50760"/>
          </a:xfrm>
          <a:custGeom>
            <a:avLst/>
            <a:gdLst/>
            <a:ahLst/>
            <a:rect l="l" t="t" r="r" b="b"/>
            <a:pathLst>
              <a:path w="32" h="32">
                <a:moveTo>
                  <a:pt x="22" y="0"/>
                </a:moveTo>
                <a:lnTo>
                  <a:pt x="22" y="0"/>
                </a:lnTo>
                <a:lnTo>
                  <a:pt x="22" y="1"/>
                </a:lnTo>
                <a:lnTo>
                  <a:pt x="22" y="3"/>
                </a:lnTo>
                <a:lnTo>
                  <a:pt x="21" y="4"/>
                </a:lnTo>
                <a:lnTo>
                  <a:pt x="20" y="6"/>
                </a:lnTo>
                <a:lnTo>
                  <a:pt x="16" y="9"/>
                </a:lnTo>
                <a:lnTo>
                  <a:pt x="12" y="12"/>
                </a:lnTo>
                <a:lnTo>
                  <a:pt x="9" y="16"/>
                </a:lnTo>
                <a:lnTo>
                  <a:pt x="4" y="20"/>
                </a:lnTo>
                <a:lnTo>
                  <a:pt x="2" y="22"/>
                </a:lnTo>
                <a:lnTo>
                  <a:pt x="1" y="26"/>
                </a:lnTo>
                <a:lnTo>
                  <a:pt x="0" y="28"/>
                </a:lnTo>
                <a:lnTo>
                  <a:pt x="0" y="32"/>
                </a:lnTo>
                <a:lnTo>
                  <a:pt x="10" y="32"/>
                </a:lnTo>
                <a:lnTo>
                  <a:pt x="10" y="30"/>
                </a:lnTo>
                <a:lnTo>
                  <a:pt x="10" y="29"/>
                </a:lnTo>
                <a:lnTo>
                  <a:pt x="11" y="28"/>
                </a:lnTo>
                <a:lnTo>
                  <a:pt x="12" y="27"/>
                </a:lnTo>
                <a:lnTo>
                  <a:pt x="16" y="23"/>
                </a:lnTo>
                <a:lnTo>
                  <a:pt x="19" y="20"/>
                </a:lnTo>
                <a:lnTo>
                  <a:pt x="23" y="16"/>
                </a:lnTo>
                <a:lnTo>
                  <a:pt x="28" y="12"/>
                </a:lnTo>
                <a:lnTo>
                  <a:pt x="30" y="9"/>
                </a:lnTo>
                <a:lnTo>
                  <a:pt x="31" y="7"/>
                </a:lnTo>
                <a:lnTo>
                  <a:pt x="32" y="3"/>
                </a:lnTo>
                <a:lnTo>
                  <a:pt x="32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4" name=""/>
          <p:cNvSpPr/>
          <p:nvPr/>
        </p:nvSpPr>
        <p:spPr>
          <a:xfrm>
            <a:off x="4508640" y="428760"/>
            <a:ext cx="23760" cy="25200"/>
          </a:xfrm>
          <a:custGeom>
            <a:avLst/>
            <a:gdLst/>
            <a:ahLst/>
            <a:rect l="l" t="t" r="r" b="b"/>
            <a:pathLst>
              <a:path w="15" h="16">
                <a:moveTo>
                  <a:pt x="7" y="9"/>
                </a:moveTo>
                <a:lnTo>
                  <a:pt x="0" y="8"/>
                </a:lnTo>
                <a:lnTo>
                  <a:pt x="3" y="9"/>
                </a:lnTo>
                <a:lnTo>
                  <a:pt x="4" y="12"/>
                </a:lnTo>
                <a:lnTo>
                  <a:pt x="5" y="13"/>
                </a:lnTo>
                <a:lnTo>
                  <a:pt x="5" y="14"/>
                </a:lnTo>
                <a:lnTo>
                  <a:pt x="5" y="16"/>
                </a:lnTo>
                <a:lnTo>
                  <a:pt x="15" y="16"/>
                </a:lnTo>
                <a:lnTo>
                  <a:pt x="15" y="13"/>
                </a:lnTo>
                <a:lnTo>
                  <a:pt x="14" y="10"/>
                </a:lnTo>
                <a:lnTo>
                  <a:pt x="13" y="8"/>
                </a:lnTo>
                <a:lnTo>
                  <a:pt x="12" y="6"/>
                </a:lnTo>
                <a:lnTo>
                  <a:pt x="9" y="2"/>
                </a:lnTo>
                <a:lnTo>
                  <a:pt x="7" y="1"/>
                </a:lnTo>
                <a:lnTo>
                  <a:pt x="1" y="0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5" name=""/>
          <p:cNvSpPr/>
          <p:nvPr/>
        </p:nvSpPr>
        <p:spPr>
          <a:xfrm>
            <a:off x="4481640" y="428760"/>
            <a:ext cx="3780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0" y="12"/>
                </a:moveTo>
                <a:lnTo>
                  <a:pt x="0" y="12"/>
                </a:lnTo>
                <a:lnTo>
                  <a:pt x="6" y="17"/>
                </a:lnTo>
                <a:lnTo>
                  <a:pt x="8" y="16"/>
                </a:lnTo>
                <a:lnTo>
                  <a:pt x="11" y="16"/>
                </a:lnTo>
                <a:lnTo>
                  <a:pt x="13" y="14"/>
                </a:lnTo>
                <a:lnTo>
                  <a:pt x="19" y="12"/>
                </a:lnTo>
                <a:lnTo>
                  <a:pt x="24" y="9"/>
                </a:lnTo>
                <a:lnTo>
                  <a:pt x="18" y="0"/>
                </a:lnTo>
                <a:lnTo>
                  <a:pt x="13" y="3"/>
                </a:lnTo>
                <a:lnTo>
                  <a:pt x="9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1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6" name=""/>
          <p:cNvSpPr/>
          <p:nvPr/>
        </p:nvSpPr>
        <p:spPr>
          <a:xfrm>
            <a:off x="4481640" y="40968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3" y="3"/>
                </a:lnTo>
                <a:lnTo>
                  <a:pt x="13" y="4"/>
                </a:lnTo>
                <a:lnTo>
                  <a:pt x="13" y="6"/>
                </a:lnTo>
                <a:lnTo>
                  <a:pt x="11" y="7"/>
                </a:lnTo>
                <a:lnTo>
                  <a:pt x="9" y="10"/>
                </a:lnTo>
                <a:lnTo>
                  <a:pt x="6" y="13"/>
                </a:lnTo>
                <a:lnTo>
                  <a:pt x="4" y="15"/>
                </a:lnTo>
                <a:lnTo>
                  <a:pt x="3" y="17"/>
                </a:lnTo>
                <a:lnTo>
                  <a:pt x="1" y="19"/>
                </a:lnTo>
                <a:lnTo>
                  <a:pt x="0" y="21"/>
                </a:lnTo>
                <a:lnTo>
                  <a:pt x="0" y="23"/>
                </a:lnTo>
                <a:lnTo>
                  <a:pt x="11" y="23"/>
                </a:lnTo>
                <a:lnTo>
                  <a:pt x="11" y="22"/>
                </a:lnTo>
                <a:lnTo>
                  <a:pt x="12" y="21"/>
                </a:lnTo>
                <a:lnTo>
                  <a:pt x="13" y="20"/>
                </a:lnTo>
                <a:lnTo>
                  <a:pt x="16" y="17"/>
                </a:lnTo>
                <a:lnTo>
                  <a:pt x="20" y="14"/>
                </a:lnTo>
                <a:lnTo>
                  <a:pt x="22" y="11"/>
                </a:lnTo>
                <a:lnTo>
                  <a:pt x="23" y="7"/>
                </a:lnTo>
                <a:lnTo>
                  <a:pt x="24" y="6"/>
                </a:lnTo>
                <a:lnTo>
                  <a:pt x="25" y="2"/>
                </a:lnTo>
                <a:lnTo>
                  <a:pt x="25" y="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7" name=""/>
          <p:cNvSpPr/>
          <p:nvPr/>
        </p:nvSpPr>
        <p:spPr>
          <a:xfrm>
            <a:off x="4489560" y="37800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7" y="10"/>
                </a:moveTo>
                <a:lnTo>
                  <a:pt x="0" y="5"/>
                </a:lnTo>
                <a:lnTo>
                  <a:pt x="0" y="8"/>
                </a:lnTo>
                <a:lnTo>
                  <a:pt x="1" y="10"/>
                </a:lnTo>
                <a:lnTo>
                  <a:pt x="3" y="11"/>
                </a:lnTo>
                <a:lnTo>
                  <a:pt x="4" y="13"/>
                </a:lnTo>
                <a:lnTo>
                  <a:pt x="5" y="14"/>
                </a:lnTo>
                <a:lnTo>
                  <a:pt x="7" y="16"/>
                </a:lnTo>
                <a:lnTo>
                  <a:pt x="8" y="17"/>
                </a:lnTo>
                <a:lnTo>
                  <a:pt x="8" y="17"/>
                </a:lnTo>
                <a:lnTo>
                  <a:pt x="9" y="18"/>
                </a:lnTo>
                <a:lnTo>
                  <a:pt x="9" y="20"/>
                </a:lnTo>
                <a:lnTo>
                  <a:pt x="20" y="20"/>
                </a:lnTo>
                <a:lnTo>
                  <a:pt x="20" y="17"/>
                </a:lnTo>
                <a:lnTo>
                  <a:pt x="20" y="16"/>
                </a:lnTo>
                <a:lnTo>
                  <a:pt x="19" y="14"/>
                </a:lnTo>
                <a:lnTo>
                  <a:pt x="18" y="11"/>
                </a:lnTo>
                <a:lnTo>
                  <a:pt x="16" y="10"/>
                </a:lnTo>
                <a:lnTo>
                  <a:pt x="14" y="8"/>
                </a:lnTo>
                <a:lnTo>
                  <a:pt x="13" y="7"/>
                </a:lnTo>
                <a:lnTo>
                  <a:pt x="12" y="5"/>
                </a:lnTo>
                <a:lnTo>
                  <a:pt x="11" y="5"/>
                </a:lnTo>
                <a:lnTo>
                  <a:pt x="11" y="4"/>
                </a:lnTo>
                <a:lnTo>
                  <a:pt x="11" y="3"/>
                </a:lnTo>
                <a:lnTo>
                  <a:pt x="3" y="0"/>
                </a:lnTo>
                <a:lnTo>
                  <a:pt x="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8" name=""/>
          <p:cNvSpPr/>
          <p:nvPr/>
        </p:nvSpPr>
        <p:spPr>
          <a:xfrm>
            <a:off x="4484520" y="378000"/>
            <a:ext cx="1620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0" y="13"/>
                </a:moveTo>
                <a:lnTo>
                  <a:pt x="0" y="13"/>
                </a:lnTo>
                <a:lnTo>
                  <a:pt x="3" y="13"/>
                </a:lnTo>
                <a:lnTo>
                  <a:pt x="6" y="11"/>
                </a:lnTo>
                <a:lnTo>
                  <a:pt x="8" y="10"/>
                </a:lnTo>
                <a:lnTo>
                  <a:pt x="10" y="10"/>
                </a:lnTo>
                <a:lnTo>
                  <a:pt x="6" y="0"/>
                </a:lnTo>
                <a:lnTo>
                  <a:pt x="3" y="2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39" name=""/>
          <p:cNvSpPr/>
          <p:nvPr/>
        </p:nvSpPr>
        <p:spPr>
          <a:xfrm>
            <a:off x="4459320" y="344520"/>
            <a:ext cx="28440" cy="54000"/>
          </a:xfrm>
          <a:custGeom>
            <a:avLst/>
            <a:gdLst/>
            <a:ahLst/>
            <a:rect l="l" t="t" r="r" b="b"/>
            <a:pathLst>
              <a:path w="18" h="34">
                <a:moveTo>
                  <a:pt x="5" y="10"/>
                </a:moveTo>
                <a:lnTo>
                  <a:pt x="0" y="6"/>
                </a:lnTo>
                <a:lnTo>
                  <a:pt x="2" y="10"/>
                </a:lnTo>
                <a:lnTo>
                  <a:pt x="4" y="19"/>
                </a:lnTo>
                <a:lnTo>
                  <a:pt x="6" y="23"/>
                </a:lnTo>
                <a:lnTo>
                  <a:pt x="8" y="27"/>
                </a:lnTo>
                <a:lnTo>
                  <a:pt x="9" y="29"/>
                </a:lnTo>
                <a:lnTo>
                  <a:pt x="9" y="31"/>
                </a:lnTo>
                <a:lnTo>
                  <a:pt x="12" y="32"/>
                </a:lnTo>
                <a:lnTo>
                  <a:pt x="15" y="34"/>
                </a:lnTo>
                <a:lnTo>
                  <a:pt x="15" y="23"/>
                </a:lnTo>
                <a:lnTo>
                  <a:pt x="17" y="24"/>
                </a:lnTo>
                <a:lnTo>
                  <a:pt x="18" y="24"/>
                </a:lnTo>
                <a:lnTo>
                  <a:pt x="17" y="24"/>
                </a:lnTo>
                <a:lnTo>
                  <a:pt x="17" y="23"/>
                </a:lnTo>
                <a:lnTo>
                  <a:pt x="15" y="19"/>
                </a:lnTo>
                <a:lnTo>
                  <a:pt x="14" y="15"/>
                </a:lnTo>
                <a:lnTo>
                  <a:pt x="11" y="7"/>
                </a:lnTo>
                <a:lnTo>
                  <a:pt x="9" y="3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0" name=""/>
          <p:cNvSpPr/>
          <p:nvPr/>
        </p:nvSpPr>
        <p:spPr>
          <a:xfrm>
            <a:off x="4449600" y="344520"/>
            <a:ext cx="16200" cy="23760"/>
          </a:xfrm>
          <a:custGeom>
            <a:avLst/>
            <a:gdLst/>
            <a:ahLst/>
            <a:rect l="l" t="t" r="r" b="b"/>
            <a:pathLst>
              <a:path w="10" h="15">
                <a:moveTo>
                  <a:pt x="0" y="15"/>
                </a:moveTo>
                <a:lnTo>
                  <a:pt x="4" y="15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0"/>
                </a:lnTo>
                <a:lnTo>
                  <a:pt x="8" y="0"/>
                </a:lnTo>
                <a:lnTo>
                  <a:pt x="5" y="1"/>
                </a:lnTo>
                <a:lnTo>
                  <a:pt x="3" y="2"/>
                </a:lnTo>
                <a:lnTo>
                  <a:pt x="2" y="4"/>
                </a:lnTo>
                <a:lnTo>
                  <a:pt x="1" y="5"/>
                </a:lnTo>
                <a:lnTo>
                  <a:pt x="0" y="5"/>
                </a:lnTo>
                <a:lnTo>
                  <a:pt x="4" y="5"/>
                </a:lnTo>
                <a:lnTo>
                  <a:pt x="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1" name=""/>
          <p:cNvSpPr/>
          <p:nvPr/>
        </p:nvSpPr>
        <p:spPr>
          <a:xfrm>
            <a:off x="4422600" y="347760"/>
            <a:ext cx="35280" cy="20520"/>
          </a:xfrm>
          <a:custGeom>
            <a:avLst/>
            <a:gdLst/>
            <a:ahLst/>
            <a:rect l="l" t="t" r="r" b="b"/>
            <a:pathLst>
              <a:path w="22" h="13">
                <a:moveTo>
                  <a:pt x="11" y="6"/>
                </a:moveTo>
                <a:lnTo>
                  <a:pt x="5" y="10"/>
                </a:lnTo>
                <a:lnTo>
                  <a:pt x="6" y="10"/>
                </a:lnTo>
                <a:lnTo>
                  <a:pt x="10" y="11"/>
                </a:lnTo>
                <a:lnTo>
                  <a:pt x="14" y="12"/>
                </a:lnTo>
                <a:lnTo>
                  <a:pt x="18" y="13"/>
                </a:lnTo>
                <a:lnTo>
                  <a:pt x="22" y="3"/>
                </a:lnTo>
                <a:lnTo>
                  <a:pt x="18" y="2"/>
                </a:lnTo>
                <a:lnTo>
                  <a:pt x="12" y="1"/>
                </a:lnTo>
                <a:lnTo>
                  <a:pt x="8" y="0"/>
                </a:lnTo>
                <a:lnTo>
                  <a:pt x="6" y="0"/>
                </a:lnTo>
                <a:lnTo>
                  <a:pt x="0" y="3"/>
                </a:lnTo>
                <a:lnTo>
                  <a:pt x="1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2" name=""/>
          <p:cNvSpPr/>
          <p:nvPr/>
        </p:nvSpPr>
        <p:spPr>
          <a:xfrm>
            <a:off x="4416480" y="352440"/>
            <a:ext cx="22320" cy="31680"/>
          </a:xfrm>
          <a:custGeom>
            <a:avLst/>
            <a:gdLst/>
            <a:ahLst/>
            <a:rect l="l" t="t" r="r" b="b"/>
            <a:pathLst>
              <a:path w="14" h="20">
                <a:moveTo>
                  <a:pt x="1" y="20"/>
                </a:moveTo>
                <a:lnTo>
                  <a:pt x="1" y="20"/>
                </a:lnTo>
                <a:lnTo>
                  <a:pt x="2" y="20"/>
                </a:lnTo>
                <a:lnTo>
                  <a:pt x="4" y="19"/>
                </a:lnTo>
                <a:lnTo>
                  <a:pt x="6" y="18"/>
                </a:lnTo>
                <a:lnTo>
                  <a:pt x="8" y="17"/>
                </a:lnTo>
                <a:lnTo>
                  <a:pt x="9" y="15"/>
                </a:lnTo>
                <a:lnTo>
                  <a:pt x="10" y="12"/>
                </a:lnTo>
                <a:lnTo>
                  <a:pt x="12" y="7"/>
                </a:lnTo>
                <a:lnTo>
                  <a:pt x="14" y="2"/>
                </a:lnTo>
                <a:lnTo>
                  <a:pt x="4" y="0"/>
                </a:lnTo>
                <a:lnTo>
                  <a:pt x="2" y="4"/>
                </a:lnTo>
                <a:lnTo>
                  <a:pt x="2" y="8"/>
                </a:lnTo>
                <a:lnTo>
                  <a:pt x="1" y="9"/>
                </a:lnTo>
                <a:lnTo>
                  <a:pt x="0" y="10"/>
                </a:lnTo>
                <a:lnTo>
                  <a:pt x="1" y="10"/>
                </a:lnTo>
                <a:lnTo>
                  <a:pt x="1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3" name=""/>
          <p:cNvSpPr/>
          <p:nvPr/>
        </p:nvSpPr>
        <p:spPr>
          <a:xfrm>
            <a:off x="4408560" y="330120"/>
            <a:ext cx="15840" cy="54000"/>
          </a:xfrm>
          <a:custGeom>
            <a:avLst/>
            <a:gdLst/>
            <a:ahLst/>
            <a:rect l="l" t="t" r="r" b="b"/>
            <a:pathLst>
              <a:path w="10" h="34">
                <a:moveTo>
                  <a:pt x="7" y="9"/>
                </a:moveTo>
                <a:lnTo>
                  <a:pt x="0" y="4"/>
                </a:lnTo>
                <a:lnTo>
                  <a:pt x="0" y="9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29"/>
                </a:lnTo>
                <a:lnTo>
                  <a:pt x="5" y="34"/>
                </a:lnTo>
                <a:lnTo>
                  <a:pt x="5" y="24"/>
                </a:lnTo>
                <a:lnTo>
                  <a:pt x="9" y="27"/>
                </a:lnTo>
                <a:lnTo>
                  <a:pt x="9" y="25"/>
                </a:lnTo>
                <a:lnTo>
                  <a:pt x="9" y="22"/>
                </a:lnTo>
                <a:lnTo>
                  <a:pt x="9" y="18"/>
                </a:lnTo>
                <a:lnTo>
                  <a:pt x="10" y="9"/>
                </a:lnTo>
                <a:lnTo>
                  <a:pt x="10" y="4"/>
                </a:lnTo>
                <a:lnTo>
                  <a:pt x="3" y="0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4" name=""/>
          <p:cNvSpPr/>
          <p:nvPr/>
        </p:nvSpPr>
        <p:spPr>
          <a:xfrm>
            <a:off x="4389480" y="330120"/>
            <a:ext cx="33120" cy="28800"/>
          </a:xfrm>
          <a:custGeom>
            <a:avLst/>
            <a:gdLst/>
            <a:ahLst/>
            <a:rect l="l" t="t" r="r" b="b"/>
            <a:pathLst>
              <a:path w="21" h="18">
                <a:moveTo>
                  <a:pt x="0" y="18"/>
                </a:moveTo>
                <a:lnTo>
                  <a:pt x="2" y="17"/>
                </a:lnTo>
                <a:lnTo>
                  <a:pt x="6" y="17"/>
                </a:lnTo>
                <a:lnTo>
                  <a:pt x="9" y="15"/>
                </a:lnTo>
                <a:lnTo>
                  <a:pt x="11" y="14"/>
                </a:lnTo>
                <a:lnTo>
                  <a:pt x="16" y="12"/>
                </a:lnTo>
                <a:lnTo>
                  <a:pt x="21" y="9"/>
                </a:lnTo>
                <a:lnTo>
                  <a:pt x="16" y="0"/>
                </a:lnTo>
                <a:lnTo>
                  <a:pt x="10" y="3"/>
                </a:lnTo>
                <a:lnTo>
                  <a:pt x="5" y="6"/>
                </a:lnTo>
                <a:lnTo>
                  <a:pt x="3" y="7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5" name=""/>
          <p:cNvSpPr/>
          <p:nvPr/>
        </p:nvSpPr>
        <p:spPr>
          <a:xfrm>
            <a:off x="4383000" y="330120"/>
            <a:ext cx="25560" cy="23760"/>
          </a:xfrm>
          <a:custGeom>
            <a:avLst/>
            <a:gdLst/>
            <a:ahLst/>
            <a:rect l="l" t="t" r="r" b="b"/>
            <a:pathLst>
              <a:path w="16" h="15">
                <a:moveTo>
                  <a:pt x="7" y="0"/>
                </a:moveTo>
                <a:lnTo>
                  <a:pt x="0" y="9"/>
                </a:lnTo>
                <a:lnTo>
                  <a:pt x="9" y="15"/>
                </a:lnTo>
                <a:lnTo>
                  <a:pt x="16" y="5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6" name=""/>
          <p:cNvSpPr/>
          <p:nvPr/>
        </p:nvSpPr>
        <p:spPr>
          <a:xfrm>
            <a:off x="4381560" y="32544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0" y="1"/>
                </a:moveTo>
                <a:lnTo>
                  <a:pt x="1" y="3"/>
                </a:lnTo>
                <a:lnTo>
                  <a:pt x="2" y="6"/>
                </a:lnTo>
                <a:lnTo>
                  <a:pt x="3" y="8"/>
                </a:lnTo>
                <a:lnTo>
                  <a:pt x="5" y="9"/>
                </a:lnTo>
                <a:lnTo>
                  <a:pt x="9" y="10"/>
                </a:lnTo>
                <a:lnTo>
                  <a:pt x="12" y="10"/>
                </a:lnTo>
                <a:lnTo>
                  <a:pt x="12" y="1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7" name=""/>
          <p:cNvSpPr/>
          <p:nvPr/>
        </p:nvSpPr>
        <p:spPr>
          <a:xfrm>
            <a:off x="4362480" y="31752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1" y="13"/>
                </a:moveTo>
                <a:lnTo>
                  <a:pt x="17" y="10"/>
                </a:lnTo>
                <a:lnTo>
                  <a:pt x="15" y="0"/>
                </a:lnTo>
                <a:lnTo>
                  <a:pt x="0" y="3"/>
                </a:lnTo>
                <a:lnTo>
                  <a:pt x="1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8" name=""/>
          <p:cNvSpPr/>
          <p:nvPr/>
        </p:nvSpPr>
        <p:spPr>
          <a:xfrm>
            <a:off x="4356000" y="303120"/>
            <a:ext cx="22320" cy="33480"/>
          </a:xfrm>
          <a:custGeom>
            <a:avLst/>
            <a:gdLst/>
            <a:ahLst/>
            <a:rect l="l" t="t" r="r" b="b"/>
            <a:pathLst>
              <a:path w="14" h="21">
                <a:moveTo>
                  <a:pt x="12" y="8"/>
                </a:moveTo>
                <a:lnTo>
                  <a:pt x="2" y="3"/>
                </a:lnTo>
                <a:lnTo>
                  <a:pt x="1" y="9"/>
                </a:lnTo>
                <a:lnTo>
                  <a:pt x="1" y="14"/>
                </a:lnTo>
                <a:lnTo>
                  <a:pt x="0" y="15"/>
                </a:lnTo>
                <a:lnTo>
                  <a:pt x="1" y="14"/>
                </a:lnTo>
                <a:lnTo>
                  <a:pt x="8" y="21"/>
                </a:lnTo>
                <a:lnTo>
                  <a:pt x="9" y="19"/>
                </a:lnTo>
                <a:lnTo>
                  <a:pt x="11" y="16"/>
                </a:lnTo>
                <a:lnTo>
                  <a:pt x="12" y="12"/>
                </a:lnTo>
                <a:lnTo>
                  <a:pt x="14" y="4"/>
                </a:lnTo>
                <a:lnTo>
                  <a:pt x="5" y="0"/>
                </a:lnTo>
                <a:lnTo>
                  <a:pt x="12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9" name=""/>
          <p:cNvSpPr/>
          <p:nvPr/>
        </p:nvSpPr>
        <p:spPr>
          <a:xfrm>
            <a:off x="4313160" y="293760"/>
            <a:ext cx="61920" cy="31680"/>
          </a:xfrm>
          <a:custGeom>
            <a:avLst/>
            <a:gdLst/>
            <a:ahLst/>
            <a:rect l="l" t="t" r="r" b="b"/>
            <a:pathLst>
              <a:path w="39" h="20">
                <a:moveTo>
                  <a:pt x="7" y="8"/>
                </a:moveTo>
                <a:lnTo>
                  <a:pt x="0" y="7"/>
                </a:lnTo>
                <a:lnTo>
                  <a:pt x="1" y="7"/>
                </a:lnTo>
                <a:lnTo>
                  <a:pt x="2" y="10"/>
                </a:lnTo>
                <a:lnTo>
                  <a:pt x="3" y="12"/>
                </a:lnTo>
                <a:lnTo>
                  <a:pt x="5" y="14"/>
                </a:lnTo>
                <a:lnTo>
                  <a:pt x="7" y="14"/>
                </a:lnTo>
                <a:lnTo>
                  <a:pt x="9" y="17"/>
                </a:lnTo>
                <a:lnTo>
                  <a:pt x="12" y="18"/>
                </a:lnTo>
                <a:lnTo>
                  <a:pt x="15" y="19"/>
                </a:lnTo>
                <a:lnTo>
                  <a:pt x="19" y="20"/>
                </a:lnTo>
                <a:lnTo>
                  <a:pt x="22" y="20"/>
                </a:lnTo>
                <a:lnTo>
                  <a:pt x="27" y="19"/>
                </a:lnTo>
                <a:lnTo>
                  <a:pt x="30" y="18"/>
                </a:lnTo>
                <a:lnTo>
                  <a:pt x="35" y="16"/>
                </a:lnTo>
                <a:lnTo>
                  <a:pt x="39" y="13"/>
                </a:lnTo>
                <a:lnTo>
                  <a:pt x="33" y="5"/>
                </a:lnTo>
                <a:lnTo>
                  <a:pt x="29" y="7"/>
                </a:lnTo>
                <a:lnTo>
                  <a:pt x="27" y="8"/>
                </a:lnTo>
                <a:lnTo>
                  <a:pt x="24" y="9"/>
                </a:lnTo>
                <a:lnTo>
                  <a:pt x="22" y="10"/>
                </a:lnTo>
                <a:lnTo>
                  <a:pt x="20" y="10"/>
                </a:lnTo>
                <a:lnTo>
                  <a:pt x="18" y="9"/>
                </a:lnTo>
                <a:lnTo>
                  <a:pt x="16" y="8"/>
                </a:lnTo>
                <a:lnTo>
                  <a:pt x="15" y="7"/>
                </a:lnTo>
                <a:lnTo>
                  <a:pt x="14" y="7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9" y="2"/>
                </a:lnTo>
                <a:lnTo>
                  <a:pt x="9" y="1"/>
                </a:lnTo>
                <a:lnTo>
                  <a:pt x="2" y="0"/>
                </a:lnTo>
                <a:lnTo>
                  <a:pt x="7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0" name=""/>
          <p:cNvSpPr/>
          <p:nvPr/>
        </p:nvSpPr>
        <p:spPr>
          <a:xfrm>
            <a:off x="4299120" y="293760"/>
            <a:ext cx="25200" cy="20520"/>
          </a:xfrm>
          <a:custGeom>
            <a:avLst/>
            <a:gdLst/>
            <a:ahLst/>
            <a:rect l="l" t="t" r="r" b="b"/>
            <a:pathLst>
              <a:path w="16" h="13">
                <a:moveTo>
                  <a:pt x="1" y="13"/>
                </a:moveTo>
                <a:lnTo>
                  <a:pt x="10" y="12"/>
                </a:lnTo>
                <a:lnTo>
                  <a:pt x="10" y="11"/>
                </a:lnTo>
                <a:lnTo>
                  <a:pt x="11" y="11"/>
                </a:lnTo>
                <a:lnTo>
                  <a:pt x="12" y="10"/>
                </a:lnTo>
                <a:lnTo>
                  <a:pt x="16" y="8"/>
                </a:lnTo>
                <a:lnTo>
                  <a:pt x="11" y="0"/>
                </a:lnTo>
                <a:lnTo>
                  <a:pt x="9" y="0"/>
                </a:lnTo>
                <a:lnTo>
                  <a:pt x="6" y="1"/>
                </a:lnTo>
                <a:lnTo>
                  <a:pt x="4" y="2"/>
                </a:lnTo>
                <a:lnTo>
                  <a:pt x="3" y="3"/>
                </a:lnTo>
                <a:lnTo>
                  <a:pt x="2" y="5"/>
                </a:lnTo>
                <a:lnTo>
                  <a:pt x="0" y="7"/>
                </a:lnTo>
                <a:lnTo>
                  <a:pt x="9" y="6"/>
                </a:lnTo>
                <a:lnTo>
                  <a:pt x="1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1" name=""/>
          <p:cNvSpPr/>
          <p:nvPr/>
        </p:nvSpPr>
        <p:spPr>
          <a:xfrm>
            <a:off x="4297320" y="274680"/>
            <a:ext cx="19080" cy="39600"/>
          </a:xfrm>
          <a:custGeom>
            <a:avLst/>
            <a:gdLst/>
            <a:ahLst/>
            <a:rect l="l" t="t" r="r" b="b"/>
            <a:pathLst>
              <a:path w="12" h="25">
                <a:moveTo>
                  <a:pt x="10" y="7"/>
                </a:moveTo>
                <a:lnTo>
                  <a:pt x="2" y="5"/>
                </a:lnTo>
                <a:lnTo>
                  <a:pt x="2" y="6"/>
                </a:lnTo>
                <a:lnTo>
                  <a:pt x="2" y="8"/>
                </a:lnTo>
                <a:lnTo>
                  <a:pt x="1" y="10"/>
                </a:lnTo>
                <a:lnTo>
                  <a:pt x="1" y="12"/>
                </a:lnTo>
                <a:lnTo>
                  <a:pt x="1" y="16"/>
                </a:lnTo>
                <a:lnTo>
                  <a:pt x="0" y="18"/>
                </a:lnTo>
                <a:lnTo>
                  <a:pt x="0" y="21"/>
                </a:lnTo>
                <a:lnTo>
                  <a:pt x="1" y="25"/>
                </a:lnTo>
                <a:lnTo>
                  <a:pt x="8" y="18"/>
                </a:lnTo>
                <a:lnTo>
                  <a:pt x="9" y="20"/>
                </a:lnTo>
                <a:lnTo>
                  <a:pt x="10" y="19"/>
                </a:lnTo>
                <a:lnTo>
                  <a:pt x="10" y="17"/>
                </a:lnTo>
                <a:lnTo>
                  <a:pt x="11" y="15"/>
                </a:lnTo>
                <a:lnTo>
                  <a:pt x="11" y="12"/>
                </a:lnTo>
                <a:lnTo>
                  <a:pt x="12" y="9"/>
                </a:lnTo>
                <a:lnTo>
                  <a:pt x="12" y="5"/>
                </a:lnTo>
                <a:lnTo>
                  <a:pt x="11" y="2"/>
                </a:lnTo>
                <a:lnTo>
                  <a:pt x="3" y="0"/>
                </a:lnTo>
                <a:lnTo>
                  <a:pt x="1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2" name=""/>
          <p:cNvSpPr/>
          <p:nvPr/>
        </p:nvSpPr>
        <p:spPr>
          <a:xfrm>
            <a:off x="4290840" y="274680"/>
            <a:ext cx="22320" cy="28440"/>
          </a:xfrm>
          <a:custGeom>
            <a:avLst/>
            <a:gdLst/>
            <a:ahLst/>
            <a:rect l="l" t="t" r="r" b="b"/>
            <a:pathLst>
              <a:path w="14" h="18">
                <a:moveTo>
                  <a:pt x="0" y="18"/>
                </a:moveTo>
                <a:lnTo>
                  <a:pt x="0" y="18"/>
                </a:lnTo>
                <a:lnTo>
                  <a:pt x="2" y="18"/>
                </a:lnTo>
                <a:lnTo>
                  <a:pt x="5" y="16"/>
                </a:lnTo>
                <a:lnTo>
                  <a:pt x="7" y="15"/>
                </a:lnTo>
                <a:lnTo>
                  <a:pt x="8" y="13"/>
                </a:lnTo>
                <a:lnTo>
                  <a:pt x="10" y="11"/>
                </a:lnTo>
                <a:lnTo>
                  <a:pt x="14" y="7"/>
                </a:lnTo>
                <a:lnTo>
                  <a:pt x="7" y="0"/>
                </a:lnTo>
                <a:lnTo>
                  <a:pt x="3" y="4"/>
                </a:lnTo>
                <a:lnTo>
                  <a:pt x="1" y="6"/>
                </a:lnTo>
                <a:lnTo>
                  <a:pt x="0" y="7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3" name=""/>
          <p:cNvSpPr/>
          <p:nvPr/>
        </p:nvSpPr>
        <p:spPr>
          <a:xfrm>
            <a:off x="4249800" y="279360"/>
            <a:ext cx="41040" cy="23760"/>
          </a:xfrm>
          <a:custGeom>
            <a:avLst/>
            <a:gdLst/>
            <a:ahLst/>
            <a:rect l="l" t="t" r="r" b="b"/>
            <a:pathLst>
              <a:path w="26" h="15">
                <a:moveTo>
                  <a:pt x="0" y="4"/>
                </a:moveTo>
                <a:lnTo>
                  <a:pt x="3" y="9"/>
                </a:lnTo>
                <a:lnTo>
                  <a:pt x="8" y="10"/>
                </a:lnTo>
                <a:lnTo>
                  <a:pt x="15" y="12"/>
                </a:lnTo>
                <a:lnTo>
                  <a:pt x="21" y="14"/>
                </a:lnTo>
                <a:lnTo>
                  <a:pt x="26" y="15"/>
                </a:lnTo>
                <a:lnTo>
                  <a:pt x="26" y="4"/>
                </a:lnTo>
                <a:lnTo>
                  <a:pt x="23" y="4"/>
                </a:lnTo>
                <a:lnTo>
                  <a:pt x="17" y="3"/>
                </a:lnTo>
                <a:lnTo>
                  <a:pt x="10" y="1"/>
                </a:lnTo>
                <a:lnTo>
                  <a:pt x="8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4" name=""/>
          <p:cNvSpPr/>
          <p:nvPr/>
        </p:nvSpPr>
        <p:spPr>
          <a:xfrm>
            <a:off x="4246560" y="26820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" y="5"/>
                </a:moveTo>
                <a:lnTo>
                  <a:pt x="0" y="3"/>
                </a:lnTo>
                <a:lnTo>
                  <a:pt x="1" y="8"/>
                </a:lnTo>
                <a:lnTo>
                  <a:pt x="2" y="11"/>
                </a:lnTo>
                <a:lnTo>
                  <a:pt x="14" y="11"/>
                </a:lnTo>
                <a:lnTo>
                  <a:pt x="13" y="6"/>
                </a:lnTo>
                <a:lnTo>
                  <a:pt x="12" y="3"/>
                </a:lnTo>
                <a:lnTo>
                  <a:pt x="11" y="0"/>
                </a:lnTo>
                <a:lnTo>
                  <a:pt x="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5" name=""/>
          <p:cNvSpPr/>
          <p:nvPr/>
        </p:nvSpPr>
        <p:spPr>
          <a:xfrm>
            <a:off x="4175280" y="227160"/>
            <a:ext cx="88920" cy="48960"/>
          </a:xfrm>
          <a:custGeom>
            <a:avLst/>
            <a:gdLst/>
            <a:ahLst/>
            <a:rect l="l" t="t" r="r" b="b"/>
            <a:pathLst>
              <a:path w="56" h="31">
                <a:moveTo>
                  <a:pt x="5" y="10"/>
                </a:moveTo>
                <a:lnTo>
                  <a:pt x="0" y="5"/>
                </a:lnTo>
                <a:lnTo>
                  <a:pt x="0" y="7"/>
                </a:lnTo>
                <a:lnTo>
                  <a:pt x="1" y="9"/>
                </a:lnTo>
                <a:lnTo>
                  <a:pt x="2" y="11"/>
                </a:lnTo>
                <a:lnTo>
                  <a:pt x="2" y="13"/>
                </a:lnTo>
                <a:lnTo>
                  <a:pt x="4" y="15"/>
                </a:lnTo>
                <a:lnTo>
                  <a:pt x="5" y="16"/>
                </a:lnTo>
                <a:lnTo>
                  <a:pt x="7" y="17"/>
                </a:lnTo>
                <a:lnTo>
                  <a:pt x="9" y="19"/>
                </a:lnTo>
                <a:lnTo>
                  <a:pt x="12" y="20"/>
                </a:lnTo>
                <a:lnTo>
                  <a:pt x="16" y="21"/>
                </a:lnTo>
                <a:lnTo>
                  <a:pt x="20" y="22"/>
                </a:lnTo>
                <a:lnTo>
                  <a:pt x="23" y="22"/>
                </a:lnTo>
                <a:lnTo>
                  <a:pt x="27" y="22"/>
                </a:lnTo>
                <a:lnTo>
                  <a:pt x="31" y="23"/>
                </a:lnTo>
                <a:lnTo>
                  <a:pt x="34" y="23"/>
                </a:lnTo>
                <a:lnTo>
                  <a:pt x="37" y="24"/>
                </a:lnTo>
                <a:lnTo>
                  <a:pt x="41" y="26"/>
                </a:lnTo>
                <a:lnTo>
                  <a:pt x="43" y="27"/>
                </a:lnTo>
                <a:lnTo>
                  <a:pt x="43" y="28"/>
                </a:lnTo>
                <a:lnTo>
                  <a:pt x="45" y="29"/>
                </a:lnTo>
                <a:lnTo>
                  <a:pt x="45" y="30"/>
                </a:lnTo>
                <a:lnTo>
                  <a:pt x="46" y="31"/>
                </a:lnTo>
                <a:lnTo>
                  <a:pt x="56" y="26"/>
                </a:lnTo>
                <a:lnTo>
                  <a:pt x="55" y="24"/>
                </a:lnTo>
                <a:lnTo>
                  <a:pt x="53" y="22"/>
                </a:lnTo>
                <a:lnTo>
                  <a:pt x="51" y="21"/>
                </a:lnTo>
                <a:lnTo>
                  <a:pt x="49" y="19"/>
                </a:lnTo>
                <a:lnTo>
                  <a:pt x="45" y="17"/>
                </a:lnTo>
                <a:lnTo>
                  <a:pt x="42" y="15"/>
                </a:lnTo>
                <a:lnTo>
                  <a:pt x="36" y="14"/>
                </a:lnTo>
                <a:lnTo>
                  <a:pt x="33" y="13"/>
                </a:lnTo>
                <a:lnTo>
                  <a:pt x="29" y="12"/>
                </a:lnTo>
                <a:lnTo>
                  <a:pt x="24" y="12"/>
                </a:lnTo>
                <a:lnTo>
                  <a:pt x="22" y="11"/>
                </a:lnTo>
                <a:lnTo>
                  <a:pt x="18" y="10"/>
                </a:lnTo>
                <a:lnTo>
                  <a:pt x="15" y="10"/>
                </a:lnTo>
                <a:lnTo>
                  <a:pt x="13" y="8"/>
                </a:lnTo>
                <a:lnTo>
                  <a:pt x="12" y="8"/>
                </a:lnTo>
                <a:lnTo>
                  <a:pt x="11" y="8"/>
                </a:lnTo>
                <a:lnTo>
                  <a:pt x="11" y="7"/>
                </a:lnTo>
                <a:lnTo>
                  <a:pt x="11" y="6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6" name=""/>
          <p:cNvSpPr/>
          <p:nvPr/>
        </p:nvSpPr>
        <p:spPr>
          <a:xfrm>
            <a:off x="4152960" y="22716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0" y="5"/>
                </a:moveTo>
                <a:lnTo>
                  <a:pt x="5" y="10"/>
                </a:lnTo>
                <a:lnTo>
                  <a:pt x="9" y="10"/>
                </a:lnTo>
                <a:lnTo>
                  <a:pt x="12" y="10"/>
                </a:lnTo>
                <a:lnTo>
                  <a:pt x="16" y="10"/>
                </a:lnTo>
                <a:lnTo>
                  <a:pt x="19" y="10"/>
                </a:lnTo>
                <a:lnTo>
                  <a:pt x="19" y="0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7" name=""/>
          <p:cNvSpPr/>
          <p:nvPr/>
        </p:nvSpPr>
        <p:spPr>
          <a:xfrm>
            <a:off x="4152960" y="235080"/>
            <a:ext cx="1728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3" y="13"/>
                </a:moveTo>
                <a:lnTo>
                  <a:pt x="6" y="13"/>
                </a:lnTo>
                <a:lnTo>
                  <a:pt x="7" y="12"/>
                </a:lnTo>
                <a:lnTo>
                  <a:pt x="9" y="10"/>
                </a:lnTo>
                <a:lnTo>
                  <a:pt x="10" y="8"/>
                </a:lnTo>
                <a:lnTo>
                  <a:pt x="11" y="6"/>
                </a:lnTo>
                <a:lnTo>
                  <a:pt x="11" y="3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2" y="3"/>
                </a:lnTo>
                <a:lnTo>
                  <a:pt x="1" y="3"/>
                </a:lnTo>
                <a:lnTo>
                  <a:pt x="5" y="3"/>
                </a:lnTo>
                <a:lnTo>
                  <a:pt x="3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8" name=""/>
          <p:cNvSpPr/>
          <p:nvPr/>
        </p:nvSpPr>
        <p:spPr>
          <a:xfrm>
            <a:off x="4116240" y="230040"/>
            <a:ext cx="42840" cy="25560"/>
          </a:xfrm>
          <a:custGeom>
            <a:avLst/>
            <a:gdLst/>
            <a:ahLst/>
            <a:rect l="l" t="t" r="r" b="b"/>
            <a:pathLst>
              <a:path w="27" h="16">
                <a:moveTo>
                  <a:pt x="5" y="9"/>
                </a:moveTo>
                <a:lnTo>
                  <a:pt x="0" y="8"/>
                </a:lnTo>
                <a:lnTo>
                  <a:pt x="2" y="9"/>
                </a:lnTo>
                <a:lnTo>
                  <a:pt x="5" y="11"/>
                </a:lnTo>
                <a:lnTo>
                  <a:pt x="7" y="12"/>
                </a:lnTo>
                <a:lnTo>
                  <a:pt x="11" y="13"/>
                </a:lnTo>
                <a:lnTo>
                  <a:pt x="18" y="15"/>
                </a:lnTo>
                <a:lnTo>
                  <a:pt x="25" y="16"/>
                </a:lnTo>
                <a:lnTo>
                  <a:pt x="27" y="6"/>
                </a:lnTo>
                <a:lnTo>
                  <a:pt x="21" y="5"/>
                </a:lnTo>
                <a:lnTo>
                  <a:pt x="14" y="3"/>
                </a:lnTo>
                <a:lnTo>
                  <a:pt x="11" y="3"/>
                </a:lnTo>
                <a:lnTo>
                  <a:pt x="9" y="2"/>
                </a:lnTo>
                <a:lnTo>
                  <a:pt x="7" y="2"/>
                </a:lnTo>
                <a:lnTo>
                  <a:pt x="7" y="1"/>
                </a:lnTo>
                <a:lnTo>
                  <a:pt x="1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9" name=""/>
          <p:cNvSpPr/>
          <p:nvPr/>
        </p:nvSpPr>
        <p:spPr>
          <a:xfrm>
            <a:off x="4083120" y="230040"/>
            <a:ext cx="42840" cy="27000"/>
          </a:xfrm>
          <a:custGeom>
            <a:avLst/>
            <a:gdLst/>
            <a:ahLst/>
            <a:rect l="l" t="t" r="r" b="b"/>
            <a:pathLst>
              <a:path w="27" h="17">
                <a:moveTo>
                  <a:pt x="0" y="17"/>
                </a:moveTo>
                <a:lnTo>
                  <a:pt x="0" y="17"/>
                </a:lnTo>
                <a:lnTo>
                  <a:pt x="5" y="17"/>
                </a:lnTo>
                <a:lnTo>
                  <a:pt x="8" y="16"/>
                </a:lnTo>
                <a:lnTo>
                  <a:pt x="12" y="15"/>
                </a:lnTo>
                <a:lnTo>
                  <a:pt x="15" y="14"/>
                </a:lnTo>
                <a:lnTo>
                  <a:pt x="21" y="12"/>
                </a:lnTo>
                <a:lnTo>
                  <a:pt x="27" y="10"/>
                </a:lnTo>
                <a:lnTo>
                  <a:pt x="23" y="0"/>
                </a:lnTo>
                <a:lnTo>
                  <a:pt x="17" y="3"/>
                </a:lnTo>
                <a:lnTo>
                  <a:pt x="12" y="5"/>
                </a:lnTo>
                <a:lnTo>
                  <a:pt x="9" y="6"/>
                </a:lnTo>
                <a:lnTo>
                  <a:pt x="6" y="6"/>
                </a:lnTo>
                <a:lnTo>
                  <a:pt x="4" y="6"/>
                </a:lnTo>
                <a:lnTo>
                  <a:pt x="0" y="6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0" name=""/>
          <p:cNvSpPr/>
          <p:nvPr/>
        </p:nvSpPr>
        <p:spPr>
          <a:xfrm>
            <a:off x="4054320" y="239760"/>
            <a:ext cx="30240" cy="49320"/>
          </a:xfrm>
          <a:custGeom>
            <a:avLst/>
            <a:gdLst/>
            <a:ahLst/>
            <a:rect l="l" t="t" r="r" b="b"/>
            <a:pathLst>
              <a:path w="19" h="31">
                <a:moveTo>
                  <a:pt x="9" y="27"/>
                </a:moveTo>
                <a:lnTo>
                  <a:pt x="5" y="31"/>
                </a:lnTo>
                <a:lnTo>
                  <a:pt x="8" y="31"/>
                </a:lnTo>
                <a:lnTo>
                  <a:pt x="10" y="29"/>
                </a:lnTo>
                <a:lnTo>
                  <a:pt x="13" y="27"/>
                </a:lnTo>
                <a:lnTo>
                  <a:pt x="15" y="24"/>
                </a:lnTo>
                <a:lnTo>
                  <a:pt x="16" y="21"/>
                </a:lnTo>
                <a:lnTo>
                  <a:pt x="17" y="17"/>
                </a:lnTo>
                <a:lnTo>
                  <a:pt x="17" y="12"/>
                </a:lnTo>
                <a:lnTo>
                  <a:pt x="19" y="10"/>
                </a:lnTo>
                <a:lnTo>
                  <a:pt x="19" y="10"/>
                </a:lnTo>
                <a:lnTo>
                  <a:pt x="18" y="10"/>
                </a:lnTo>
                <a:lnTo>
                  <a:pt x="18" y="0"/>
                </a:lnTo>
                <a:lnTo>
                  <a:pt x="16" y="0"/>
                </a:lnTo>
                <a:lnTo>
                  <a:pt x="12" y="2"/>
                </a:lnTo>
                <a:lnTo>
                  <a:pt x="10" y="4"/>
                </a:lnTo>
                <a:lnTo>
                  <a:pt x="9" y="6"/>
                </a:lnTo>
                <a:lnTo>
                  <a:pt x="8" y="10"/>
                </a:lnTo>
                <a:lnTo>
                  <a:pt x="7" y="14"/>
                </a:lnTo>
                <a:lnTo>
                  <a:pt x="6" y="17"/>
                </a:lnTo>
                <a:lnTo>
                  <a:pt x="5" y="20"/>
                </a:lnTo>
                <a:lnTo>
                  <a:pt x="5" y="21"/>
                </a:lnTo>
                <a:lnTo>
                  <a:pt x="0" y="24"/>
                </a:lnTo>
                <a:lnTo>
                  <a:pt x="9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1" name=""/>
          <p:cNvSpPr/>
          <p:nvPr/>
        </p:nvSpPr>
        <p:spPr>
          <a:xfrm>
            <a:off x="4024440" y="279360"/>
            <a:ext cx="46080" cy="41400"/>
          </a:xfrm>
          <a:custGeom>
            <a:avLst/>
            <a:gdLst/>
            <a:ahLst/>
            <a:rect l="l" t="t" r="r" b="b"/>
            <a:pathLst>
              <a:path w="29" h="26">
                <a:moveTo>
                  <a:pt x="11" y="21"/>
                </a:moveTo>
                <a:lnTo>
                  <a:pt x="5" y="26"/>
                </a:lnTo>
                <a:lnTo>
                  <a:pt x="8" y="26"/>
                </a:lnTo>
                <a:lnTo>
                  <a:pt x="11" y="26"/>
                </a:lnTo>
                <a:lnTo>
                  <a:pt x="13" y="25"/>
                </a:lnTo>
                <a:lnTo>
                  <a:pt x="15" y="24"/>
                </a:lnTo>
                <a:lnTo>
                  <a:pt x="17" y="24"/>
                </a:lnTo>
                <a:lnTo>
                  <a:pt x="19" y="23"/>
                </a:lnTo>
                <a:lnTo>
                  <a:pt x="20" y="21"/>
                </a:lnTo>
                <a:lnTo>
                  <a:pt x="22" y="19"/>
                </a:lnTo>
                <a:lnTo>
                  <a:pt x="25" y="16"/>
                </a:lnTo>
                <a:lnTo>
                  <a:pt x="26" y="12"/>
                </a:lnTo>
                <a:lnTo>
                  <a:pt x="27" y="8"/>
                </a:lnTo>
                <a:lnTo>
                  <a:pt x="29" y="3"/>
                </a:lnTo>
                <a:lnTo>
                  <a:pt x="18" y="0"/>
                </a:lnTo>
                <a:lnTo>
                  <a:pt x="17" y="5"/>
                </a:lnTo>
                <a:lnTo>
                  <a:pt x="16" y="10"/>
                </a:lnTo>
                <a:lnTo>
                  <a:pt x="15" y="12"/>
                </a:lnTo>
                <a:lnTo>
                  <a:pt x="14" y="14"/>
                </a:lnTo>
                <a:lnTo>
                  <a:pt x="13" y="14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9" y="16"/>
                </a:lnTo>
                <a:lnTo>
                  <a:pt x="7" y="16"/>
                </a:lnTo>
                <a:lnTo>
                  <a:pt x="5" y="16"/>
                </a:lnTo>
                <a:lnTo>
                  <a:pt x="0" y="21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2" name=""/>
          <p:cNvSpPr/>
          <p:nvPr/>
        </p:nvSpPr>
        <p:spPr>
          <a:xfrm>
            <a:off x="4024440" y="31284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7" y="22"/>
                </a:moveTo>
                <a:lnTo>
                  <a:pt x="13" y="17"/>
                </a:lnTo>
                <a:lnTo>
                  <a:pt x="13" y="13"/>
                </a:lnTo>
                <a:lnTo>
                  <a:pt x="12" y="8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" y="14"/>
                </a:lnTo>
                <a:lnTo>
                  <a:pt x="1" y="17"/>
                </a:lnTo>
                <a:lnTo>
                  <a:pt x="7" y="12"/>
                </a:lnTo>
                <a:lnTo>
                  <a:pt x="7" y="22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3" name=""/>
          <p:cNvSpPr/>
          <p:nvPr/>
        </p:nvSpPr>
        <p:spPr>
          <a:xfrm>
            <a:off x="4000680" y="324000"/>
            <a:ext cx="36360" cy="23760"/>
          </a:xfrm>
          <a:custGeom>
            <a:avLst/>
            <a:gdLst/>
            <a:ahLst/>
            <a:rect l="l" t="t" r="r" b="b"/>
            <a:pathLst>
              <a:path w="23" h="15">
                <a:moveTo>
                  <a:pt x="7" y="9"/>
                </a:moveTo>
                <a:lnTo>
                  <a:pt x="1" y="10"/>
                </a:lnTo>
                <a:lnTo>
                  <a:pt x="4" y="10"/>
                </a:lnTo>
                <a:lnTo>
                  <a:pt x="10" y="12"/>
                </a:lnTo>
                <a:lnTo>
                  <a:pt x="13" y="13"/>
                </a:lnTo>
                <a:lnTo>
                  <a:pt x="17" y="14"/>
                </a:lnTo>
                <a:lnTo>
                  <a:pt x="19" y="15"/>
                </a:lnTo>
                <a:lnTo>
                  <a:pt x="23" y="15"/>
                </a:lnTo>
                <a:lnTo>
                  <a:pt x="23" y="4"/>
                </a:lnTo>
                <a:lnTo>
                  <a:pt x="21" y="4"/>
                </a:lnTo>
                <a:lnTo>
                  <a:pt x="19" y="4"/>
                </a:lnTo>
                <a:lnTo>
                  <a:pt x="16" y="3"/>
                </a:lnTo>
                <a:lnTo>
                  <a:pt x="12" y="3"/>
                </a:lnTo>
                <a:lnTo>
                  <a:pt x="7" y="1"/>
                </a:lnTo>
                <a:lnTo>
                  <a:pt x="5" y="0"/>
                </a:lnTo>
                <a:lnTo>
                  <a:pt x="0" y="1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4" name=""/>
          <p:cNvSpPr/>
          <p:nvPr/>
        </p:nvSpPr>
        <p:spPr>
          <a:xfrm>
            <a:off x="3951360" y="325440"/>
            <a:ext cx="60120" cy="54000"/>
          </a:xfrm>
          <a:custGeom>
            <a:avLst/>
            <a:gdLst/>
            <a:ahLst/>
            <a:rect l="l" t="t" r="r" b="b"/>
            <a:pathLst>
              <a:path w="38" h="34">
                <a:moveTo>
                  <a:pt x="0" y="34"/>
                </a:moveTo>
                <a:lnTo>
                  <a:pt x="4" y="34"/>
                </a:lnTo>
                <a:lnTo>
                  <a:pt x="6" y="32"/>
                </a:lnTo>
                <a:lnTo>
                  <a:pt x="10" y="32"/>
                </a:lnTo>
                <a:lnTo>
                  <a:pt x="12" y="30"/>
                </a:lnTo>
                <a:lnTo>
                  <a:pt x="18" y="26"/>
                </a:lnTo>
                <a:lnTo>
                  <a:pt x="22" y="23"/>
                </a:lnTo>
                <a:lnTo>
                  <a:pt x="31" y="14"/>
                </a:lnTo>
                <a:lnTo>
                  <a:pt x="38" y="8"/>
                </a:lnTo>
                <a:lnTo>
                  <a:pt x="31" y="0"/>
                </a:lnTo>
                <a:lnTo>
                  <a:pt x="23" y="7"/>
                </a:lnTo>
                <a:lnTo>
                  <a:pt x="15" y="16"/>
                </a:lnTo>
                <a:lnTo>
                  <a:pt x="11" y="19"/>
                </a:lnTo>
                <a:lnTo>
                  <a:pt x="6" y="22"/>
                </a:lnTo>
                <a:lnTo>
                  <a:pt x="5" y="23"/>
                </a:lnTo>
                <a:lnTo>
                  <a:pt x="4" y="24"/>
                </a:lnTo>
                <a:lnTo>
                  <a:pt x="2" y="24"/>
                </a:lnTo>
                <a:lnTo>
                  <a:pt x="0" y="24"/>
                </a:lnTo>
                <a:lnTo>
                  <a:pt x="0" y="34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5" name=""/>
          <p:cNvSpPr/>
          <p:nvPr/>
        </p:nvSpPr>
        <p:spPr>
          <a:xfrm>
            <a:off x="3908520" y="366840"/>
            <a:ext cx="46080" cy="68040"/>
          </a:xfrm>
          <a:custGeom>
            <a:avLst/>
            <a:gdLst/>
            <a:ahLst/>
            <a:rect l="l" t="t" r="r" b="b"/>
            <a:pathLst>
              <a:path w="29" h="43">
                <a:moveTo>
                  <a:pt x="10" y="43"/>
                </a:moveTo>
                <a:lnTo>
                  <a:pt x="10" y="43"/>
                </a:lnTo>
                <a:lnTo>
                  <a:pt x="11" y="40"/>
                </a:lnTo>
                <a:lnTo>
                  <a:pt x="13" y="35"/>
                </a:lnTo>
                <a:lnTo>
                  <a:pt x="16" y="30"/>
                </a:lnTo>
                <a:lnTo>
                  <a:pt x="19" y="24"/>
                </a:lnTo>
                <a:lnTo>
                  <a:pt x="22" y="18"/>
                </a:lnTo>
                <a:lnTo>
                  <a:pt x="25" y="13"/>
                </a:lnTo>
                <a:lnTo>
                  <a:pt x="26" y="11"/>
                </a:lnTo>
                <a:lnTo>
                  <a:pt x="28" y="10"/>
                </a:lnTo>
                <a:lnTo>
                  <a:pt x="29" y="10"/>
                </a:lnTo>
                <a:lnTo>
                  <a:pt x="26" y="0"/>
                </a:lnTo>
                <a:lnTo>
                  <a:pt x="24" y="2"/>
                </a:lnTo>
                <a:lnTo>
                  <a:pt x="21" y="3"/>
                </a:lnTo>
                <a:lnTo>
                  <a:pt x="19" y="5"/>
                </a:lnTo>
                <a:lnTo>
                  <a:pt x="17" y="8"/>
                </a:lnTo>
                <a:lnTo>
                  <a:pt x="13" y="13"/>
                </a:lnTo>
                <a:lnTo>
                  <a:pt x="10" y="19"/>
                </a:lnTo>
                <a:lnTo>
                  <a:pt x="7" y="25"/>
                </a:lnTo>
                <a:lnTo>
                  <a:pt x="4" y="31"/>
                </a:lnTo>
                <a:lnTo>
                  <a:pt x="2" y="37"/>
                </a:lnTo>
                <a:lnTo>
                  <a:pt x="0" y="40"/>
                </a:lnTo>
                <a:lnTo>
                  <a:pt x="10" y="43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6" name=""/>
          <p:cNvSpPr/>
          <p:nvPr/>
        </p:nvSpPr>
        <p:spPr>
          <a:xfrm>
            <a:off x="3875040" y="431640"/>
            <a:ext cx="49320" cy="55800"/>
          </a:xfrm>
          <a:custGeom>
            <a:avLst/>
            <a:gdLst/>
            <a:ahLst/>
            <a:rect l="l" t="t" r="r" b="b"/>
            <a:pathLst>
              <a:path w="31" h="35">
                <a:moveTo>
                  <a:pt x="10" y="35"/>
                </a:moveTo>
                <a:lnTo>
                  <a:pt x="10" y="35"/>
                </a:lnTo>
                <a:lnTo>
                  <a:pt x="10" y="32"/>
                </a:lnTo>
                <a:lnTo>
                  <a:pt x="11" y="30"/>
                </a:lnTo>
                <a:lnTo>
                  <a:pt x="12" y="28"/>
                </a:lnTo>
                <a:lnTo>
                  <a:pt x="12" y="27"/>
                </a:lnTo>
                <a:lnTo>
                  <a:pt x="14" y="25"/>
                </a:lnTo>
                <a:lnTo>
                  <a:pt x="15" y="23"/>
                </a:lnTo>
                <a:lnTo>
                  <a:pt x="16" y="21"/>
                </a:lnTo>
                <a:lnTo>
                  <a:pt x="18" y="20"/>
                </a:lnTo>
                <a:lnTo>
                  <a:pt x="22" y="17"/>
                </a:lnTo>
                <a:lnTo>
                  <a:pt x="26" y="13"/>
                </a:lnTo>
                <a:lnTo>
                  <a:pt x="27" y="11"/>
                </a:lnTo>
                <a:lnTo>
                  <a:pt x="29" y="7"/>
                </a:lnTo>
                <a:lnTo>
                  <a:pt x="30" y="5"/>
                </a:lnTo>
                <a:lnTo>
                  <a:pt x="31" y="2"/>
                </a:lnTo>
                <a:lnTo>
                  <a:pt x="21" y="0"/>
                </a:lnTo>
                <a:lnTo>
                  <a:pt x="21" y="1"/>
                </a:lnTo>
                <a:lnTo>
                  <a:pt x="20" y="3"/>
                </a:lnTo>
                <a:lnTo>
                  <a:pt x="19" y="5"/>
                </a:lnTo>
                <a:lnTo>
                  <a:pt x="17" y="7"/>
                </a:lnTo>
                <a:lnTo>
                  <a:pt x="15" y="10"/>
                </a:lnTo>
                <a:lnTo>
                  <a:pt x="10" y="13"/>
                </a:lnTo>
                <a:lnTo>
                  <a:pt x="8" y="14"/>
                </a:lnTo>
                <a:lnTo>
                  <a:pt x="7" y="17"/>
                </a:lnTo>
                <a:lnTo>
                  <a:pt x="5" y="19"/>
                </a:lnTo>
                <a:lnTo>
                  <a:pt x="3" y="21"/>
                </a:lnTo>
                <a:lnTo>
                  <a:pt x="2" y="24"/>
                </a:lnTo>
                <a:lnTo>
                  <a:pt x="1" y="28"/>
                </a:lnTo>
                <a:lnTo>
                  <a:pt x="0" y="31"/>
                </a:lnTo>
                <a:lnTo>
                  <a:pt x="0" y="35"/>
                </a:lnTo>
                <a:lnTo>
                  <a:pt x="10" y="35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7" name=""/>
          <p:cNvSpPr/>
          <p:nvPr/>
        </p:nvSpPr>
        <p:spPr>
          <a:xfrm>
            <a:off x="3875040" y="487440"/>
            <a:ext cx="28800" cy="36360"/>
          </a:xfrm>
          <a:custGeom>
            <a:avLst/>
            <a:gdLst/>
            <a:ahLst/>
            <a:rect l="l" t="t" r="r" b="b"/>
            <a:pathLst>
              <a:path w="18" h="23">
                <a:moveTo>
                  <a:pt x="18" y="23"/>
                </a:moveTo>
                <a:lnTo>
                  <a:pt x="18" y="23"/>
                </a:lnTo>
                <a:lnTo>
                  <a:pt x="17" y="20"/>
                </a:lnTo>
                <a:lnTo>
                  <a:pt x="16" y="17"/>
                </a:lnTo>
                <a:lnTo>
                  <a:pt x="15" y="13"/>
                </a:lnTo>
                <a:lnTo>
                  <a:pt x="14" y="12"/>
                </a:lnTo>
                <a:lnTo>
                  <a:pt x="13" y="9"/>
                </a:lnTo>
                <a:lnTo>
                  <a:pt x="12" y="7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2" y="9"/>
                </a:lnTo>
                <a:lnTo>
                  <a:pt x="2" y="13"/>
                </a:lnTo>
                <a:lnTo>
                  <a:pt x="4" y="16"/>
                </a:lnTo>
                <a:lnTo>
                  <a:pt x="5" y="19"/>
                </a:lnTo>
                <a:lnTo>
                  <a:pt x="6" y="20"/>
                </a:lnTo>
                <a:lnTo>
                  <a:pt x="7" y="21"/>
                </a:lnTo>
                <a:lnTo>
                  <a:pt x="7" y="23"/>
                </a:lnTo>
                <a:lnTo>
                  <a:pt x="18" y="23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8" name=""/>
          <p:cNvSpPr/>
          <p:nvPr/>
        </p:nvSpPr>
        <p:spPr>
          <a:xfrm>
            <a:off x="3879720" y="523800"/>
            <a:ext cx="24120" cy="44640"/>
          </a:xfrm>
          <a:custGeom>
            <a:avLst/>
            <a:gdLst/>
            <a:ahLst/>
            <a:rect l="l" t="t" r="r" b="b"/>
            <a:pathLst>
              <a:path w="15" h="28">
                <a:moveTo>
                  <a:pt x="2" y="28"/>
                </a:moveTo>
                <a:lnTo>
                  <a:pt x="11" y="23"/>
                </a:lnTo>
                <a:lnTo>
                  <a:pt x="11" y="21"/>
                </a:lnTo>
                <a:lnTo>
                  <a:pt x="11" y="19"/>
                </a:lnTo>
                <a:lnTo>
                  <a:pt x="12" y="16"/>
                </a:lnTo>
                <a:lnTo>
                  <a:pt x="13" y="14"/>
                </a:lnTo>
                <a:lnTo>
                  <a:pt x="14" y="11"/>
                </a:lnTo>
                <a:lnTo>
                  <a:pt x="14" y="7"/>
                </a:lnTo>
                <a:lnTo>
                  <a:pt x="15" y="4"/>
                </a:lnTo>
                <a:lnTo>
                  <a:pt x="15" y="0"/>
                </a:lnTo>
                <a:lnTo>
                  <a:pt x="3" y="0"/>
                </a:lnTo>
                <a:lnTo>
                  <a:pt x="3" y="3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4"/>
                </a:lnTo>
                <a:lnTo>
                  <a:pt x="1" y="17"/>
                </a:lnTo>
                <a:lnTo>
                  <a:pt x="0" y="20"/>
                </a:lnTo>
                <a:lnTo>
                  <a:pt x="0" y="23"/>
                </a:lnTo>
                <a:lnTo>
                  <a:pt x="8" y="20"/>
                </a:lnTo>
                <a:lnTo>
                  <a:pt x="2" y="28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9" name=""/>
          <p:cNvSpPr/>
          <p:nvPr/>
        </p:nvSpPr>
        <p:spPr>
          <a:xfrm>
            <a:off x="3867120" y="480960"/>
            <a:ext cx="27000" cy="87480"/>
          </a:xfrm>
          <a:custGeom>
            <a:avLst/>
            <a:gdLst/>
            <a:ahLst/>
            <a:rect l="l" t="t" r="r" b="b"/>
            <a:pathLst>
              <a:path w="17" h="5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9"/>
                </a:lnTo>
                <a:lnTo>
                  <a:pt x="0" y="17"/>
                </a:lnTo>
                <a:lnTo>
                  <a:pt x="0" y="25"/>
                </a:lnTo>
                <a:lnTo>
                  <a:pt x="1" y="30"/>
                </a:lnTo>
                <a:lnTo>
                  <a:pt x="1" y="34"/>
                </a:lnTo>
                <a:lnTo>
                  <a:pt x="3" y="38"/>
                </a:lnTo>
                <a:lnTo>
                  <a:pt x="3" y="42"/>
                </a:lnTo>
                <a:lnTo>
                  <a:pt x="5" y="46"/>
                </a:lnTo>
                <a:lnTo>
                  <a:pt x="7" y="49"/>
                </a:lnTo>
                <a:lnTo>
                  <a:pt x="8" y="52"/>
                </a:lnTo>
                <a:lnTo>
                  <a:pt x="12" y="55"/>
                </a:lnTo>
                <a:lnTo>
                  <a:pt x="17" y="47"/>
                </a:lnTo>
                <a:lnTo>
                  <a:pt x="16" y="46"/>
                </a:lnTo>
                <a:lnTo>
                  <a:pt x="15" y="44"/>
                </a:lnTo>
                <a:lnTo>
                  <a:pt x="14" y="42"/>
                </a:lnTo>
                <a:lnTo>
                  <a:pt x="13" y="40"/>
                </a:lnTo>
                <a:lnTo>
                  <a:pt x="13" y="36"/>
                </a:lnTo>
                <a:lnTo>
                  <a:pt x="12" y="33"/>
                </a:lnTo>
                <a:lnTo>
                  <a:pt x="12" y="28"/>
                </a:lnTo>
                <a:lnTo>
                  <a:pt x="11" y="25"/>
                </a:lnTo>
                <a:lnTo>
                  <a:pt x="11" y="17"/>
                </a:lnTo>
                <a:lnTo>
                  <a:pt x="11" y="9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0" name=""/>
          <p:cNvSpPr/>
          <p:nvPr/>
        </p:nvSpPr>
        <p:spPr>
          <a:xfrm>
            <a:off x="3867120" y="422280"/>
            <a:ext cx="49320" cy="58680"/>
          </a:xfrm>
          <a:custGeom>
            <a:avLst/>
            <a:gdLst/>
            <a:ahLst/>
            <a:rect l="l" t="t" r="r" b="b"/>
            <a:pathLst>
              <a:path w="31" h="37">
                <a:moveTo>
                  <a:pt x="20" y="0"/>
                </a:moveTo>
                <a:lnTo>
                  <a:pt x="20" y="0"/>
                </a:lnTo>
                <a:lnTo>
                  <a:pt x="20" y="3"/>
                </a:lnTo>
                <a:lnTo>
                  <a:pt x="20" y="4"/>
                </a:lnTo>
                <a:lnTo>
                  <a:pt x="20" y="6"/>
                </a:lnTo>
                <a:lnTo>
                  <a:pt x="19" y="7"/>
                </a:lnTo>
                <a:lnTo>
                  <a:pt x="16" y="11"/>
                </a:lnTo>
                <a:lnTo>
                  <a:pt x="12" y="14"/>
                </a:lnTo>
                <a:lnTo>
                  <a:pt x="10" y="17"/>
                </a:lnTo>
                <a:lnTo>
                  <a:pt x="8" y="18"/>
                </a:lnTo>
                <a:lnTo>
                  <a:pt x="7" y="20"/>
                </a:lnTo>
                <a:lnTo>
                  <a:pt x="5" y="23"/>
                </a:lnTo>
                <a:lnTo>
                  <a:pt x="3" y="26"/>
                </a:lnTo>
                <a:lnTo>
                  <a:pt x="1" y="29"/>
                </a:lnTo>
                <a:lnTo>
                  <a:pt x="0" y="34"/>
                </a:lnTo>
                <a:lnTo>
                  <a:pt x="0" y="37"/>
                </a:lnTo>
                <a:lnTo>
                  <a:pt x="11" y="37"/>
                </a:lnTo>
                <a:lnTo>
                  <a:pt x="11" y="34"/>
                </a:lnTo>
                <a:lnTo>
                  <a:pt x="11" y="32"/>
                </a:lnTo>
                <a:lnTo>
                  <a:pt x="12" y="30"/>
                </a:lnTo>
                <a:lnTo>
                  <a:pt x="13" y="28"/>
                </a:lnTo>
                <a:lnTo>
                  <a:pt x="14" y="27"/>
                </a:lnTo>
                <a:lnTo>
                  <a:pt x="16" y="25"/>
                </a:lnTo>
                <a:lnTo>
                  <a:pt x="17" y="23"/>
                </a:lnTo>
                <a:lnTo>
                  <a:pt x="20" y="21"/>
                </a:lnTo>
                <a:lnTo>
                  <a:pt x="23" y="17"/>
                </a:lnTo>
                <a:lnTo>
                  <a:pt x="27" y="13"/>
                </a:lnTo>
                <a:lnTo>
                  <a:pt x="28" y="10"/>
                </a:lnTo>
                <a:lnTo>
                  <a:pt x="30" y="7"/>
                </a:lnTo>
                <a:lnTo>
                  <a:pt x="31" y="3"/>
                </a:lnTo>
                <a:lnTo>
                  <a:pt x="31" y="0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1" name=""/>
          <p:cNvSpPr/>
          <p:nvPr/>
        </p:nvSpPr>
        <p:spPr>
          <a:xfrm>
            <a:off x="3900600" y="369720"/>
            <a:ext cx="31680" cy="52560"/>
          </a:xfrm>
          <a:custGeom>
            <a:avLst/>
            <a:gdLst/>
            <a:ahLst/>
            <a:rect l="l" t="t" r="r" b="b"/>
            <a:pathLst>
              <a:path w="20" h="33">
                <a:moveTo>
                  <a:pt x="10" y="0"/>
                </a:moveTo>
                <a:lnTo>
                  <a:pt x="8" y="7"/>
                </a:lnTo>
                <a:lnTo>
                  <a:pt x="5" y="16"/>
                </a:lnTo>
                <a:lnTo>
                  <a:pt x="2" y="21"/>
                </a:lnTo>
                <a:lnTo>
                  <a:pt x="2" y="25"/>
                </a:lnTo>
                <a:lnTo>
                  <a:pt x="1" y="29"/>
                </a:lnTo>
                <a:lnTo>
                  <a:pt x="0" y="33"/>
                </a:lnTo>
                <a:lnTo>
                  <a:pt x="9" y="33"/>
                </a:lnTo>
                <a:lnTo>
                  <a:pt x="10" y="31"/>
                </a:lnTo>
                <a:lnTo>
                  <a:pt x="11" y="28"/>
                </a:lnTo>
                <a:lnTo>
                  <a:pt x="12" y="24"/>
                </a:lnTo>
                <a:lnTo>
                  <a:pt x="14" y="20"/>
                </a:lnTo>
                <a:lnTo>
                  <a:pt x="17" y="10"/>
                </a:lnTo>
                <a:lnTo>
                  <a:pt x="20" y="2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2" name=""/>
          <p:cNvSpPr/>
          <p:nvPr/>
        </p:nvSpPr>
        <p:spPr>
          <a:xfrm>
            <a:off x="3909960" y="363600"/>
            <a:ext cx="14400" cy="15840"/>
          </a:xfrm>
          <a:custGeom>
            <a:avLst/>
            <a:gdLst/>
            <a:ahLst/>
            <a:rect l="l" t="t" r="r" b="b"/>
            <a:pathLst>
              <a:path w="9" h="10">
                <a:moveTo>
                  <a:pt x="0" y="8"/>
                </a:moveTo>
                <a:lnTo>
                  <a:pt x="3" y="10"/>
                </a:lnTo>
                <a:lnTo>
                  <a:pt x="9" y="10"/>
                </a:lnTo>
                <a:lnTo>
                  <a:pt x="9" y="0"/>
                </a:lnTo>
                <a:lnTo>
                  <a:pt x="3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3" name=""/>
          <p:cNvSpPr/>
          <p:nvPr/>
        </p:nvSpPr>
        <p:spPr>
          <a:xfrm>
            <a:off x="3902040" y="35568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6"/>
                </a:moveTo>
                <a:lnTo>
                  <a:pt x="5" y="13"/>
                </a:lnTo>
                <a:lnTo>
                  <a:pt x="13" y="6"/>
                </a:lnTo>
                <a:lnTo>
                  <a:pt x="8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4" name=""/>
          <p:cNvSpPr/>
          <p:nvPr/>
        </p:nvSpPr>
        <p:spPr>
          <a:xfrm>
            <a:off x="3887640" y="358920"/>
            <a:ext cx="28800" cy="21960"/>
          </a:xfrm>
          <a:custGeom>
            <a:avLst/>
            <a:gdLst/>
            <a:ahLst/>
            <a:rect l="l" t="t" r="r" b="b"/>
            <a:pathLst>
              <a:path w="18" h="14">
                <a:moveTo>
                  <a:pt x="0" y="14"/>
                </a:moveTo>
                <a:lnTo>
                  <a:pt x="0" y="14"/>
                </a:lnTo>
                <a:lnTo>
                  <a:pt x="3" y="14"/>
                </a:lnTo>
                <a:lnTo>
                  <a:pt x="6" y="14"/>
                </a:lnTo>
                <a:lnTo>
                  <a:pt x="9" y="13"/>
                </a:lnTo>
                <a:lnTo>
                  <a:pt x="12" y="11"/>
                </a:lnTo>
                <a:lnTo>
                  <a:pt x="14" y="9"/>
                </a:lnTo>
                <a:lnTo>
                  <a:pt x="15" y="7"/>
                </a:lnTo>
                <a:lnTo>
                  <a:pt x="17" y="5"/>
                </a:lnTo>
                <a:lnTo>
                  <a:pt x="18" y="2"/>
                </a:lnTo>
                <a:lnTo>
                  <a:pt x="7" y="0"/>
                </a:lnTo>
                <a:lnTo>
                  <a:pt x="7" y="1"/>
                </a:lnTo>
                <a:lnTo>
                  <a:pt x="7" y="2"/>
                </a:lnTo>
                <a:lnTo>
                  <a:pt x="6" y="3"/>
                </a:lnTo>
                <a:lnTo>
                  <a:pt x="5" y="3"/>
                </a:lnTo>
                <a:lnTo>
                  <a:pt x="4" y="3"/>
                </a:lnTo>
                <a:lnTo>
                  <a:pt x="3" y="4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5" name=""/>
          <p:cNvSpPr/>
          <p:nvPr/>
        </p:nvSpPr>
        <p:spPr>
          <a:xfrm>
            <a:off x="3836880" y="358920"/>
            <a:ext cx="50760" cy="21960"/>
          </a:xfrm>
          <a:custGeom>
            <a:avLst/>
            <a:gdLst/>
            <a:ahLst/>
            <a:rect l="l" t="t" r="r" b="b"/>
            <a:pathLst>
              <a:path w="32" h="14">
                <a:moveTo>
                  <a:pt x="0" y="9"/>
                </a:moveTo>
                <a:lnTo>
                  <a:pt x="0" y="9"/>
                </a:lnTo>
                <a:lnTo>
                  <a:pt x="4" y="9"/>
                </a:lnTo>
                <a:lnTo>
                  <a:pt x="8" y="10"/>
                </a:lnTo>
                <a:lnTo>
                  <a:pt x="11" y="11"/>
                </a:lnTo>
                <a:lnTo>
                  <a:pt x="15" y="11"/>
                </a:lnTo>
                <a:lnTo>
                  <a:pt x="19" y="12"/>
                </a:lnTo>
                <a:lnTo>
                  <a:pt x="22" y="13"/>
                </a:lnTo>
                <a:lnTo>
                  <a:pt x="28" y="14"/>
                </a:lnTo>
                <a:lnTo>
                  <a:pt x="32" y="14"/>
                </a:lnTo>
                <a:lnTo>
                  <a:pt x="32" y="5"/>
                </a:lnTo>
                <a:lnTo>
                  <a:pt x="29" y="5"/>
                </a:lnTo>
                <a:lnTo>
                  <a:pt x="25" y="4"/>
                </a:lnTo>
                <a:lnTo>
                  <a:pt x="21" y="3"/>
                </a:lnTo>
                <a:lnTo>
                  <a:pt x="17" y="2"/>
                </a:lnTo>
                <a:lnTo>
                  <a:pt x="14" y="2"/>
                </a:lnTo>
                <a:lnTo>
                  <a:pt x="9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6" name=""/>
          <p:cNvSpPr/>
          <p:nvPr/>
        </p:nvSpPr>
        <p:spPr>
          <a:xfrm>
            <a:off x="3786120" y="358920"/>
            <a:ext cx="50760" cy="27000"/>
          </a:xfrm>
          <a:custGeom>
            <a:avLst/>
            <a:gdLst/>
            <a:ahLst/>
            <a:rect l="l" t="t" r="r" b="b"/>
            <a:pathLst>
              <a:path w="32" h="17">
                <a:moveTo>
                  <a:pt x="2" y="17"/>
                </a:moveTo>
                <a:lnTo>
                  <a:pt x="9" y="16"/>
                </a:lnTo>
                <a:lnTo>
                  <a:pt x="11" y="15"/>
                </a:lnTo>
                <a:lnTo>
                  <a:pt x="12" y="13"/>
                </a:lnTo>
                <a:lnTo>
                  <a:pt x="14" y="12"/>
                </a:lnTo>
                <a:lnTo>
                  <a:pt x="16" y="11"/>
                </a:lnTo>
                <a:lnTo>
                  <a:pt x="19" y="10"/>
                </a:lnTo>
                <a:lnTo>
                  <a:pt x="23" y="10"/>
                </a:lnTo>
                <a:lnTo>
                  <a:pt x="26" y="9"/>
                </a:lnTo>
                <a:lnTo>
                  <a:pt x="32" y="9"/>
                </a:lnTo>
                <a:lnTo>
                  <a:pt x="32" y="0"/>
                </a:lnTo>
                <a:lnTo>
                  <a:pt x="26" y="0"/>
                </a:lnTo>
                <a:lnTo>
                  <a:pt x="21" y="1"/>
                </a:lnTo>
                <a:lnTo>
                  <a:pt x="17" y="1"/>
                </a:lnTo>
                <a:lnTo>
                  <a:pt x="13" y="2"/>
                </a:lnTo>
                <a:lnTo>
                  <a:pt x="10" y="3"/>
                </a:lnTo>
                <a:lnTo>
                  <a:pt x="6" y="5"/>
                </a:lnTo>
                <a:lnTo>
                  <a:pt x="3" y="8"/>
                </a:lnTo>
                <a:lnTo>
                  <a:pt x="0" y="10"/>
                </a:lnTo>
                <a:lnTo>
                  <a:pt x="8" y="8"/>
                </a:lnTo>
                <a:lnTo>
                  <a:pt x="2" y="17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7" name=""/>
          <p:cNvSpPr/>
          <p:nvPr/>
        </p:nvSpPr>
        <p:spPr>
          <a:xfrm>
            <a:off x="3765600" y="358920"/>
            <a:ext cx="33120" cy="27000"/>
          </a:xfrm>
          <a:custGeom>
            <a:avLst/>
            <a:gdLst/>
            <a:ahLst/>
            <a:rect l="l" t="t" r="r" b="b"/>
            <a:pathLst>
              <a:path w="21" h="17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0"/>
                </a:lnTo>
                <a:lnTo>
                  <a:pt x="5" y="11"/>
                </a:lnTo>
                <a:lnTo>
                  <a:pt x="7" y="12"/>
                </a:lnTo>
                <a:lnTo>
                  <a:pt x="10" y="15"/>
                </a:lnTo>
                <a:lnTo>
                  <a:pt x="14" y="17"/>
                </a:lnTo>
                <a:lnTo>
                  <a:pt x="21" y="8"/>
                </a:lnTo>
                <a:lnTo>
                  <a:pt x="16" y="7"/>
                </a:lnTo>
                <a:lnTo>
                  <a:pt x="12" y="3"/>
                </a:lnTo>
                <a:lnTo>
                  <a:pt x="9" y="2"/>
                </a:lnTo>
                <a:lnTo>
                  <a:pt x="7" y="1"/>
                </a:lnTo>
                <a:lnTo>
                  <a:pt x="3" y="1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8" name=""/>
          <p:cNvSpPr/>
          <p:nvPr/>
        </p:nvSpPr>
        <p:spPr>
          <a:xfrm>
            <a:off x="3743280" y="35892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2"/>
                </a:moveTo>
                <a:lnTo>
                  <a:pt x="3" y="11"/>
                </a:lnTo>
                <a:lnTo>
                  <a:pt x="7" y="11"/>
                </a:lnTo>
                <a:lnTo>
                  <a:pt x="8" y="10"/>
                </a:lnTo>
                <a:lnTo>
                  <a:pt x="11" y="9"/>
                </a:lnTo>
                <a:lnTo>
                  <a:pt x="14" y="9"/>
                </a:lnTo>
                <a:lnTo>
                  <a:pt x="14" y="0"/>
                </a:lnTo>
                <a:lnTo>
                  <a:pt x="9" y="1"/>
                </a:lnTo>
                <a:lnTo>
                  <a:pt x="7" y="1"/>
                </a:lnTo>
                <a:lnTo>
                  <a:pt x="4" y="2"/>
                </a:lnTo>
                <a:lnTo>
                  <a:pt x="3" y="2"/>
                </a:lnTo>
                <a:lnTo>
                  <a:pt x="7" y="10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9" name=""/>
          <p:cNvSpPr/>
          <p:nvPr/>
        </p:nvSpPr>
        <p:spPr>
          <a:xfrm>
            <a:off x="3743280" y="339840"/>
            <a:ext cx="25560" cy="34920"/>
          </a:xfrm>
          <a:custGeom>
            <a:avLst/>
            <a:gdLst/>
            <a:ahLst/>
            <a:rect l="l" t="t" r="r" b="b"/>
            <a:pathLst>
              <a:path w="16" h="22">
                <a:moveTo>
                  <a:pt x="5" y="0"/>
                </a:moveTo>
                <a:lnTo>
                  <a:pt x="5" y="0"/>
                </a:lnTo>
                <a:lnTo>
                  <a:pt x="5" y="3"/>
                </a:lnTo>
                <a:lnTo>
                  <a:pt x="5" y="4"/>
                </a:lnTo>
                <a:lnTo>
                  <a:pt x="5" y="6"/>
                </a:lnTo>
                <a:lnTo>
                  <a:pt x="5" y="8"/>
                </a:lnTo>
                <a:lnTo>
                  <a:pt x="4" y="10"/>
                </a:lnTo>
                <a:lnTo>
                  <a:pt x="3" y="11"/>
                </a:lnTo>
                <a:lnTo>
                  <a:pt x="2" y="13"/>
                </a:lnTo>
                <a:lnTo>
                  <a:pt x="0" y="14"/>
                </a:lnTo>
                <a:lnTo>
                  <a:pt x="6" y="22"/>
                </a:lnTo>
                <a:lnTo>
                  <a:pt x="10" y="19"/>
                </a:lnTo>
                <a:lnTo>
                  <a:pt x="12" y="16"/>
                </a:lnTo>
                <a:lnTo>
                  <a:pt x="13" y="14"/>
                </a:lnTo>
                <a:lnTo>
                  <a:pt x="14" y="10"/>
                </a:lnTo>
                <a:lnTo>
                  <a:pt x="15" y="8"/>
                </a:lnTo>
                <a:lnTo>
                  <a:pt x="16" y="5"/>
                </a:lnTo>
                <a:lnTo>
                  <a:pt x="16" y="3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0" name=""/>
          <p:cNvSpPr/>
          <p:nvPr/>
        </p:nvSpPr>
        <p:spPr>
          <a:xfrm>
            <a:off x="3741840" y="270000"/>
            <a:ext cx="27000" cy="69840"/>
          </a:xfrm>
          <a:custGeom>
            <a:avLst/>
            <a:gdLst/>
            <a:ahLst/>
            <a:rect l="l" t="t" r="r" b="b"/>
            <a:pathLst>
              <a:path w="17" h="44">
                <a:moveTo>
                  <a:pt x="5" y="10"/>
                </a:moveTo>
                <a:lnTo>
                  <a:pt x="0" y="6"/>
                </a:lnTo>
                <a:lnTo>
                  <a:pt x="1" y="10"/>
                </a:lnTo>
                <a:lnTo>
                  <a:pt x="3" y="20"/>
                </a:lnTo>
                <a:lnTo>
                  <a:pt x="4" y="26"/>
                </a:lnTo>
                <a:lnTo>
                  <a:pt x="5" y="32"/>
                </a:lnTo>
                <a:lnTo>
                  <a:pt x="6" y="39"/>
                </a:lnTo>
                <a:lnTo>
                  <a:pt x="6" y="44"/>
                </a:lnTo>
                <a:lnTo>
                  <a:pt x="17" y="44"/>
                </a:lnTo>
                <a:lnTo>
                  <a:pt x="17" y="37"/>
                </a:lnTo>
                <a:lnTo>
                  <a:pt x="16" y="31"/>
                </a:lnTo>
                <a:lnTo>
                  <a:pt x="15" y="24"/>
                </a:lnTo>
                <a:lnTo>
                  <a:pt x="13" y="17"/>
                </a:lnTo>
                <a:lnTo>
                  <a:pt x="11" y="8"/>
                </a:lnTo>
                <a:lnTo>
                  <a:pt x="10" y="3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1" name=""/>
          <p:cNvSpPr/>
          <p:nvPr/>
        </p:nvSpPr>
        <p:spPr>
          <a:xfrm>
            <a:off x="3730680" y="249120"/>
            <a:ext cx="23760" cy="36720"/>
          </a:xfrm>
          <a:custGeom>
            <a:avLst/>
            <a:gdLst/>
            <a:ahLst/>
            <a:rect l="l" t="t" r="r" b="b"/>
            <a:pathLst>
              <a:path w="15" h="23">
                <a:moveTo>
                  <a:pt x="0" y="4"/>
                </a:moveTo>
                <a:lnTo>
                  <a:pt x="1" y="8"/>
                </a:lnTo>
                <a:lnTo>
                  <a:pt x="3" y="13"/>
                </a:lnTo>
                <a:lnTo>
                  <a:pt x="4" y="16"/>
                </a:lnTo>
                <a:lnTo>
                  <a:pt x="5" y="18"/>
                </a:lnTo>
                <a:lnTo>
                  <a:pt x="7" y="21"/>
                </a:lnTo>
                <a:lnTo>
                  <a:pt x="12" y="23"/>
                </a:lnTo>
                <a:lnTo>
                  <a:pt x="12" y="12"/>
                </a:lnTo>
                <a:lnTo>
                  <a:pt x="15" y="14"/>
                </a:lnTo>
                <a:lnTo>
                  <a:pt x="15" y="13"/>
                </a:lnTo>
                <a:lnTo>
                  <a:pt x="14" y="12"/>
                </a:lnTo>
                <a:lnTo>
                  <a:pt x="13" y="10"/>
                </a:lnTo>
                <a:lnTo>
                  <a:pt x="11" y="4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2" name=""/>
          <p:cNvSpPr/>
          <p:nvPr/>
        </p:nvSpPr>
        <p:spPr>
          <a:xfrm>
            <a:off x="3670200" y="247680"/>
            <a:ext cx="73080" cy="54000"/>
          </a:xfrm>
          <a:custGeom>
            <a:avLst/>
            <a:gdLst/>
            <a:ahLst/>
            <a:rect l="l" t="t" r="r" b="b"/>
            <a:pathLst>
              <a:path w="46" h="34">
                <a:moveTo>
                  <a:pt x="6" y="34"/>
                </a:moveTo>
                <a:lnTo>
                  <a:pt x="46" y="9"/>
                </a:lnTo>
                <a:lnTo>
                  <a:pt x="41" y="0"/>
                </a:lnTo>
                <a:lnTo>
                  <a:pt x="0" y="25"/>
                </a:lnTo>
                <a:lnTo>
                  <a:pt x="6" y="34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3" name=""/>
          <p:cNvSpPr/>
          <p:nvPr/>
        </p:nvSpPr>
        <p:spPr>
          <a:xfrm>
            <a:off x="3578400" y="287280"/>
            <a:ext cx="99720" cy="50760"/>
          </a:xfrm>
          <a:custGeom>
            <a:avLst/>
            <a:gdLst/>
            <a:ahLst/>
            <a:rect l="l" t="t" r="r" b="b"/>
            <a:pathLst>
              <a:path w="63" h="32">
                <a:moveTo>
                  <a:pt x="3" y="32"/>
                </a:moveTo>
                <a:lnTo>
                  <a:pt x="5" y="31"/>
                </a:lnTo>
                <a:lnTo>
                  <a:pt x="10" y="30"/>
                </a:lnTo>
                <a:lnTo>
                  <a:pt x="17" y="28"/>
                </a:lnTo>
                <a:lnTo>
                  <a:pt x="26" y="25"/>
                </a:lnTo>
                <a:lnTo>
                  <a:pt x="36" y="22"/>
                </a:lnTo>
                <a:lnTo>
                  <a:pt x="46" y="17"/>
                </a:lnTo>
                <a:lnTo>
                  <a:pt x="51" y="15"/>
                </a:lnTo>
                <a:lnTo>
                  <a:pt x="55" y="13"/>
                </a:lnTo>
                <a:lnTo>
                  <a:pt x="60" y="10"/>
                </a:lnTo>
                <a:lnTo>
                  <a:pt x="63" y="8"/>
                </a:lnTo>
                <a:lnTo>
                  <a:pt x="57" y="0"/>
                </a:lnTo>
                <a:lnTo>
                  <a:pt x="54" y="1"/>
                </a:lnTo>
                <a:lnTo>
                  <a:pt x="50" y="4"/>
                </a:lnTo>
                <a:lnTo>
                  <a:pt x="46" y="6"/>
                </a:lnTo>
                <a:lnTo>
                  <a:pt x="41" y="8"/>
                </a:lnTo>
                <a:lnTo>
                  <a:pt x="32" y="12"/>
                </a:lnTo>
                <a:lnTo>
                  <a:pt x="23" y="15"/>
                </a:lnTo>
                <a:lnTo>
                  <a:pt x="14" y="18"/>
                </a:lnTo>
                <a:lnTo>
                  <a:pt x="7" y="21"/>
                </a:lnTo>
                <a:lnTo>
                  <a:pt x="2" y="22"/>
                </a:lnTo>
                <a:lnTo>
                  <a:pt x="0" y="22"/>
                </a:lnTo>
                <a:lnTo>
                  <a:pt x="3" y="32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4" name=""/>
          <p:cNvSpPr/>
          <p:nvPr/>
        </p:nvSpPr>
        <p:spPr>
          <a:xfrm>
            <a:off x="3571920" y="320760"/>
            <a:ext cx="19080" cy="14040"/>
          </a:xfrm>
          <a:prstGeom prst="rect">
            <a:avLst/>
          </a:prstGeom>
          <a:solidFill>
            <a:srgbClr val="969595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5" name=""/>
          <p:cNvSpPr/>
          <p:nvPr/>
        </p:nvSpPr>
        <p:spPr>
          <a:xfrm>
            <a:off x="3527280" y="311040"/>
            <a:ext cx="52560" cy="17640"/>
          </a:xfrm>
          <a:custGeom>
            <a:avLst/>
            <a:gdLst/>
            <a:ahLst/>
            <a:rect l="l" t="t" r="r" b="b"/>
            <a:pathLst>
              <a:path w="33" h="11">
                <a:moveTo>
                  <a:pt x="0" y="1"/>
                </a:moveTo>
                <a:lnTo>
                  <a:pt x="3" y="11"/>
                </a:lnTo>
                <a:lnTo>
                  <a:pt x="7" y="10"/>
                </a:lnTo>
                <a:lnTo>
                  <a:pt x="10" y="9"/>
                </a:lnTo>
                <a:lnTo>
                  <a:pt x="13" y="9"/>
                </a:lnTo>
                <a:lnTo>
                  <a:pt x="17" y="10"/>
                </a:lnTo>
                <a:lnTo>
                  <a:pt x="23" y="10"/>
                </a:lnTo>
                <a:lnTo>
                  <a:pt x="33" y="11"/>
                </a:lnTo>
                <a:lnTo>
                  <a:pt x="33" y="1"/>
                </a:lnTo>
                <a:lnTo>
                  <a:pt x="24" y="0"/>
                </a:lnTo>
                <a:lnTo>
                  <a:pt x="17" y="0"/>
                </a:lnTo>
                <a:lnTo>
                  <a:pt x="13" y="0"/>
                </a:lnTo>
                <a:lnTo>
                  <a:pt x="10" y="0"/>
                </a:lnTo>
                <a:lnTo>
                  <a:pt x="4" y="0"/>
                </a:lnTo>
                <a:lnTo>
                  <a:pt x="0" y="1"/>
                </a:lnTo>
                <a:lnTo>
                  <a:pt x="3" y="11"/>
                </a:lnTo>
                <a:lnTo>
                  <a:pt x="0" y="1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6" name=""/>
          <p:cNvSpPr/>
          <p:nvPr/>
        </p:nvSpPr>
        <p:spPr>
          <a:xfrm>
            <a:off x="3527280" y="291960"/>
            <a:ext cx="54000" cy="34920"/>
          </a:xfrm>
          <a:custGeom>
            <a:avLst/>
            <a:gdLst/>
            <a:ahLst/>
            <a:rect l="l" t="t" r="r" b="b"/>
            <a:pathLst>
              <a:path w="34" h="22">
                <a:moveTo>
                  <a:pt x="34" y="0"/>
                </a:moveTo>
                <a:lnTo>
                  <a:pt x="34" y="0"/>
                </a:lnTo>
                <a:lnTo>
                  <a:pt x="31" y="0"/>
                </a:lnTo>
                <a:lnTo>
                  <a:pt x="29" y="1"/>
                </a:lnTo>
                <a:lnTo>
                  <a:pt x="26" y="1"/>
                </a:lnTo>
                <a:lnTo>
                  <a:pt x="23" y="2"/>
                </a:lnTo>
                <a:lnTo>
                  <a:pt x="19" y="3"/>
                </a:lnTo>
                <a:lnTo>
                  <a:pt x="15" y="6"/>
                </a:lnTo>
                <a:lnTo>
                  <a:pt x="11" y="8"/>
                </a:lnTo>
                <a:lnTo>
                  <a:pt x="8" y="10"/>
                </a:lnTo>
                <a:lnTo>
                  <a:pt x="6" y="11"/>
                </a:lnTo>
                <a:lnTo>
                  <a:pt x="4" y="12"/>
                </a:lnTo>
                <a:lnTo>
                  <a:pt x="2" y="12"/>
                </a:lnTo>
                <a:lnTo>
                  <a:pt x="0" y="12"/>
                </a:lnTo>
                <a:lnTo>
                  <a:pt x="3" y="22"/>
                </a:lnTo>
                <a:lnTo>
                  <a:pt x="5" y="21"/>
                </a:lnTo>
                <a:lnTo>
                  <a:pt x="8" y="20"/>
                </a:lnTo>
                <a:lnTo>
                  <a:pt x="10" y="19"/>
                </a:lnTo>
                <a:lnTo>
                  <a:pt x="13" y="19"/>
                </a:lnTo>
                <a:lnTo>
                  <a:pt x="17" y="16"/>
                </a:lnTo>
                <a:lnTo>
                  <a:pt x="21" y="14"/>
                </a:lnTo>
                <a:lnTo>
                  <a:pt x="23" y="12"/>
                </a:lnTo>
                <a:lnTo>
                  <a:pt x="27" y="11"/>
                </a:lnTo>
                <a:lnTo>
                  <a:pt x="29" y="10"/>
                </a:lnTo>
                <a:lnTo>
                  <a:pt x="30" y="10"/>
                </a:lnTo>
                <a:lnTo>
                  <a:pt x="32" y="9"/>
                </a:lnTo>
                <a:lnTo>
                  <a:pt x="34" y="9"/>
                </a:lnTo>
                <a:lnTo>
                  <a:pt x="34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7" name=""/>
          <p:cNvSpPr/>
          <p:nvPr/>
        </p:nvSpPr>
        <p:spPr>
          <a:xfrm>
            <a:off x="3581280" y="291960"/>
            <a:ext cx="2088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13" y="3"/>
                </a:moveTo>
                <a:lnTo>
                  <a:pt x="13" y="3"/>
                </a:lnTo>
                <a:lnTo>
                  <a:pt x="12" y="3"/>
                </a:lnTo>
                <a:lnTo>
                  <a:pt x="11" y="2"/>
                </a:lnTo>
                <a:lnTo>
                  <a:pt x="10" y="2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3" y="9"/>
                </a:lnTo>
                <a:lnTo>
                  <a:pt x="3" y="10"/>
                </a:lnTo>
                <a:lnTo>
                  <a:pt x="4" y="10"/>
                </a:lnTo>
                <a:lnTo>
                  <a:pt x="6" y="11"/>
                </a:lnTo>
                <a:lnTo>
                  <a:pt x="8" y="12"/>
                </a:lnTo>
                <a:lnTo>
                  <a:pt x="10" y="13"/>
                </a:lnTo>
                <a:lnTo>
                  <a:pt x="13" y="13"/>
                </a:lnTo>
                <a:lnTo>
                  <a:pt x="13" y="3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8" name=""/>
          <p:cNvSpPr/>
          <p:nvPr/>
        </p:nvSpPr>
        <p:spPr>
          <a:xfrm>
            <a:off x="3602160" y="27792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5" y="0"/>
                </a:moveTo>
                <a:lnTo>
                  <a:pt x="4" y="0"/>
                </a:lnTo>
                <a:lnTo>
                  <a:pt x="4" y="2"/>
                </a:lnTo>
                <a:lnTo>
                  <a:pt x="3" y="4"/>
                </a:lnTo>
                <a:lnTo>
                  <a:pt x="2" y="5"/>
                </a:lnTo>
                <a:lnTo>
                  <a:pt x="2" y="7"/>
                </a:lnTo>
                <a:lnTo>
                  <a:pt x="2" y="11"/>
                </a:lnTo>
                <a:lnTo>
                  <a:pt x="2" y="12"/>
                </a:lnTo>
                <a:lnTo>
                  <a:pt x="2" y="11"/>
                </a:lnTo>
                <a:lnTo>
                  <a:pt x="3" y="11"/>
                </a:lnTo>
                <a:lnTo>
                  <a:pt x="2" y="11"/>
                </a:lnTo>
                <a:lnTo>
                  <a:pt x="0" y="12"/>
                </a:lnTo>
                <a:lnTo>
                  <a:pt x="0" y="22"/>
                </a:lnTo>
                <a:lnTo>
                  <a:pt x="3" y="22"/>
                </a:lnTo>
                <a:lnTo>
                  <a:pt x="4" y="21"/>
                </a:lnTo>
                <a:lnTo>
                  <a:pt x="8" y="20"/>
                </a:lnTo>
                <a:lnTo>
                  <a:pt x="9" y="19"/>
                </a:lnTo>
                <a:lnTo>
                  <a:pt x="11" y="18"/>
                </a:lnTo>
                <a:lnTo>
                  <a:pt x="12" y="16"/>
                </a:lnTo>
                <a:lnTo>
                  <a:pt x="12" y="13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2" y="7"/>
                </a:lnTo>
                <a:lnTo>
                  <a:pt x="13" y="7"/>
                </a:lnTo>
                <a:lnTo>
                  <a:pt x="12" y="7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89" name=""/>
          <p:cNvSpPr/>
          <p:nvPr/>
        </p:nvSpPr>
        <p:spPr>
          <a:xfrm>
            <a:off x="3611520" y="212760"/>
            <a:ext cx="58680" cy="76320"/>
          </a:xfrm>
          <a:custGeom>
            <a:avLst/>
            <a:gdLst/>
            <a:ahLst/>
            <a:rect l="l" t="t" r="r" b="b"/>
            <a:pathLst>
              <a:path w="37" h="48">
                <a:moveTo>
                  <a:pt x="28" y="0"/>
                </a:moveTo>
                <a:lnTo>
                  <a:pt x="28" y="0"/>
                </a:lnTo>
                <a:lnTo>
                  <a:pt x="22" y="12"/>
                </a:lnTo>
                <a:lnTo>
                  <a:pt x="16" y="22"/>
                </a:lnTo>
                <a:lnTo>
                  <a:pt x="13" y="27"/>
                </a:lnTo>
                <a:lnTo>
                  <a:pt x="9" y="31"/>
                </a:lnTo>
                <a:lnTo>
                  <a:pt x="5" y="35"/>
                </a:lnTo>
                <a:lnTo>
                  <a:pt x="0" y="41"/>
                </a:lnTo>
                <a:lnTo>
                  <a:pt x="7" y="48"/>
                </a:lnTo>
                <a:lnTo>
                  <a:pt x="12" y="42"/>
                </a:lnTo>
                <a:lnTo>
                  <a:pt x="17" y="37"/>
                </a:lnTo>
                <a:lnTo>
                  <a:pt x="21" y="32"/>
                </a:lnTo>
                <a:lnTo>
                  <a:pt x="25" y="27"/>
                </a:lnTo>
                <a:lnTo>
                  <a:pt x="31" y="16"/>
                </a:lnTo>
                <a:lnTo>
                  <a:pt x="37" y="4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90" name=""/>
          <p:cNvSpPr/>
          <p:nvPr/>
        </p:nvSpPr>
        <p:spPr>
          <a:xfrm>
            <a:off x="3656160" y="130320"/>
            <a:ext cx="80640" cy="88920"/>
          </a:xfrm>
          <a:custGeom>
            <a:avLst/>
            <a:gdLst/>
            <a:ahLst/>
            <a:rect l="l" t="t" r="r" b="b"/>
            <a:pathLst>
              <a:path w="51" h="56">
                <a:moveTo>
                  <a:pt x="46" y="0"/>
                </a:moveTo>
                <a:lnTo>
                  <a:pt x="46" y="0"/>
                </a:lnTo>
                <a:lnTo>
                  <a:pt x="43" y="2"/>
                </a:lnTo>
                <a:lnTo>
                  <a:pt x="38" y="4"/>
                </a:lnTo>
                <a:lnTo>
                  <a:pt x="35" y="6"/>
                </a:lnTo>
                <a:lnTo>
                  <a:pt x="31" y="9"/>
                </a:lnTo>
                <a:lnTo>
                  <a:pt x="28" y="11"/>
                </a:lnTo>
                <a:lnTo>
                  <a:pt x="25" y="14"/>
                </a:lnTo>
                <a:lnTo>
                  <a:pt x="22" y="17"/>
                </a:lnTo>
                <a:lnTo>
                  <a:pt x="19" y="20"/>
                </a:lnTo>
                <a:lnTo>
                  <a:pt x="16" y="24"/>
                </a:lnTo>
                <a:lnTo>
                  <a:pt x="14" y="26"/>
                </a:lnTo>
                <a:lnTo>
                  <a:pt x="12" y="31"/>
                </a:lnTo>
                <a:lnTo>
                  <a:pt x="9" y="34"/>
                </a:lnTo>
                <a:lnTo>
                  <a:pt x="4" y="43"/>
                </a:lnTo>
                <a:lnTo>
                  <a:pt x="0" y="52"/>
                </a:lnTo>
                <a:lnTo>
                  <a:pt x="9" y="56"/>
                </a:lnTo>
                <a:lnTo>
                  <a:pt x="14" y="47"/>
                </a:lnTo>
                <a:lnTo>
                  <a:pt x="18" y="39"/>
                </a:lnTo>
                <a:lnTo>
                  <a:pt x="21" y="36"/>
                </a:lnTo>
                <a:lnTo>
                  <a:pt x="22" y="32"/>
                </a:lnTo>
                <a:lnTo>
                  <a:pt x="25" y="30"/>
                </a:lnTo>
                <a:lnTo>
                  <a:pt x="28" y="26"/>
                </a:lnTo>
                <a:lnTo>
                  <a:pt x="30" y="24"/>
                </a:lnTo>
                <a:lnTo>
                  <a:pt x="33" y="22"/>
                </a:lnTo>
                <a:lnTo>
                  <a:pt x="36" y="19"/>
                </a:lnTo>
                <a:lnTo>
                  <a:pt x="38" y="17"/>
                </a:lnTo>
                <a:lnTo>
                  <a:pt x="41" y="15"/>
                </a:lnTo>
                <a:lnTo>
                  <a:pt x="44" y="13"/>
                </a:lnTo>
                <a:lnTo>
                  <a:pt x="48" y="10"/>
                </a:lnTo>
                <a:lnTo>
                  <a:pt x="51" y="9"/>
                </a:lnTo>
                <a:lnTo>
                  <a:pt x="46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91" name=""/>
          <p:cNvSpPr/>
          <p:nvPr/>
        </p:nvSpPr>
        <p:spPr>
          <a:xfrm>
            <a:off x="3728880" y="61920"/>
            <a:ext cx="84240" cy="84240"/>
          </a:xfrm>
          <a:custGeom>
            <a:avLst/>
            <a:gdLst/>
            <a:ahLst/>
            <a:rect l="l" t="t" r="r" b="b"/>
            <a:pathLst>
              <a:path w="53" h="53">
                <a:moveTo>
                  <a:pt x="45" y="0"/>
                </a:moveTo>
                <a:lnTo>
                  <a:pt x="45" y="0"/>
                </a:lnTo>
                <a:lnTo>
                  <a:pt x="40" y="6"/>
                </a:lnTo>
                <a:lnTo>
                  <a:pt x="34" y="12"/>
                </a:lnTo>
                <a:lnTo>
                  <a:pt x="30" y="18"/>
                </a:lnTo>
                <a:lnTo>
                  <a:pt x="26" y="23"/>
                </a:lnTo>
                <a:lnTo>
                  <a:pt x="23" y="25"/>
                </a:lnTo>
                <a:lnTo>
                  <a:pt x="21" y="29"/>
                </a:lnTo>
                <a:lnTo>
                  <a:pt x="18" y="32"/>
                </a:lnTo>
                <a:lnTo>
                  <a:pt x="15" y="33"/>
                </a:lnTo>
                <a:lnTo>
                  <a:pt x="12" y="36"/>
                </a:lnTo>
                <a:lnTo>
                  <a:pt x="8" y="39"/>
                </a:lnTo>
                <a:lnTo>
                  <a:pt x="4" y="41"/>
                </a:lnTo>
                <a:lnTo>
                  <a:pt x="0" y="44"/>
                </a:lnTo>
                <a:lnTo>
                  <a:pt x="5" y="53"/>
                </a:lnTo>
                <a:lnTo>
                  <a:pt x="9" y="50"/>
                </a:lnTo>
                <a:lnTo>
                  <a:pt x="14" y="47"/>
                </a:lnTo>
                <a:lnTo>
                  <a:pt x="18" y="44"/>
                </a:lnTo>
                <a:lnTo>
                  <a:pt x="21" y="41"/>
                </a:lnTo>
                <a:lnTo>
                  <a:pt x="25" y="39"/>
                </a:lnTo>
                <a:lnTo>
                  <a:pt x="28" y="36"/>
                </a:lnTo>
                <a:lnTo>
                  <a:pt x="31" y="32"/>
                </a:lnTo>
                <a:lnTo>
                  <a:pt x="34" y="30"/>
                </a:lnTo>
                <a:lnTo>
                  <a:pt x="38" y="24"/>
                </a:lnTo>
                <a:lnTo>
                  <a:pt x="43" y="18"/>
                </a:lnTo>
                <a:lnTo>
                  <a:pt x="48" y="12"/>
                </a:lnTo>
                <a:lnTo>
                  <a:pt x="53" y="7"/>
                </a:lnTo>
                <a:lnTo>
                  <a:pt x="45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92" name=""/>
          <p:cNvSpPr/>
          <p:nvPr/>
        </p:nvSpPr>
        <p:spPr>
          <a:xfrm>
            <a:off x="3800520" y="-15840"/>
            <a:ext cx="81000" cy="88920"/>
          </a:xfrm>
          <a:custGeom>
            <a:avLst/>
            <a:gdLst/>
            <a:ahLst/>
            <a:rect l="l" t="t" r="r" b="b"/>
            <a:pathLst>
              <a:path w="51" h="56">
                <a:moveTo>
                  <a:pt x="39" y="1"/>
                </a:moveTo>
                <a:lnTo>
                  <a:pt x="39" y="2"/>
                </a:lnTo>
                <a:lnTo>
                  <a:pt x="39" y="4"/>
                </a:lnTo>
                <a:lnTo>
                  <a:pt x="39" y="6"/>
                </a:lnTo>
                <a:lnTo>
                  <a:pt x="39" y="9"/>
                </a:lnTo>
                <a:lnTo>
                  <a:pt x="39" y="10"/>
                </a:lnTo>
                <a:lnTo>
                  <a:pt x="39" y="12"/>
                </a:lnTo>
                <a:lnTo>
                  <a:pt x="39" y="14"/>
                </a:lnTo>
                <a:lnTo>
                  <a:pt x="38" y="16"/>
                </a:lnTo>
                <a:lnTo>
                  <a:pt x="38" y="17"/>
                </a:lnTo>
                <a:lnTo>
                  <a:pt x="37" y="20"/>
                </a:lnTo>
                <a:lnTo>
                  <a:pt x="35" y="23"/>
                </a:lnTo>
                <a:lnTo>
                  <a:pt x="32" y="25"/>
                </a:lnTo>
                <a:lnTo>
                  <a:pt x="30" y="28"/>
                </a:lnTo>
                <a:lnTo>
                  <a:pt x="23" y="33"/>
                </a:lnTo>
                <a:lnTo>
                  <a:pt x="16" y="37"/>
                </a:lnTo>
                <a:lnTo>
                  <a:pt x="11" y="40"/>
                </a:lnTo>
                <a:lnTo>
                  <a:pt x="8" y="43"/>
                </a:lnTo>
                <a:lnTo>
                  <a:pt x="4" y="46"/>
                </a:lnTo>
                <a:lnTo>
                  <a:pt x="0" y="49"/>
                </a:lnTo>
                <a:lnTo>
                  <a:pt x="8" y="56"/>
                </a:lnTo>
                <a:lnTo>
                  <a:pt x="11" y="54"/>
                </a:lnTo>
                <a:lnTo>
                  <a:pt x="14" y="51"/>
                </a:lnTo>
                <a:lnTo>
                  <a:pt x="17" y="48"/>
                </a:lnTo>
                <a:lnTo>
                  <a:pt x="22" y="46"/>
                </a:lnTo>
                <a:lnTo>
                  <a:pt x="29" y="40"/>
                </a:lnTo>
                <a:lnTo>
                  <a:pt x="36" y="35"/>
                </a:lnTo>
                <a:lnTo>
                  <a:pt x="39" y="32"/>
                </a:lnTo>
                <a:lnTo>
                  <a:pt x="43" y="29"/>
                </a:lnTo>
                <a:lnTo>
                  <a:pt x="45" y="25"/>
                </a:lnTo>
                <a:lnTo>
                  <a:pt x="48" y="21"/>
                </a:lnTo>
                <a:lnTo>
                  <a:pt x="49" y="19"/>
                </a:lnTo>
                <a:lnTo>
                  <a:pt x="49" y="16"/>
                </a:lnTo>
                <a:lnTo>
                  <a:pt x="50" y="14"/>
                </a:lnTo>
                <a:lnTo>
                  <a:pt x="51" y="11"/>
                </a:lnTo>
                <a:lnTo>
                  <a:pt x="51" y="9"/>
                </a:lnTo>
                <a:lnTo>
                  <a:pt x="51" y="6"/>
                </a:lnTo>
                <a:lnTo>
                  <a:pt x="51" y="2"/>
                </a:lnTo>
                <a:lnTo>
                  <a:pt x="50" y="0"/>
                </a:lnTo>
                <a:lnTo>
                  <a:pt x="39" y="1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93" name=""/>
          <p:cNvSpPr/>
          <p:nvPr/>
        </p:nvSpPr>
        <p:spPr>
          <a:xfrm>
            <a:off x="3814920" y="-60480"/>
            <a:ext cx="64800" cy="46080"/>
          </a:xfrm>
          <a:custGeom>
            <a:avLst/>
            <a:gdLst/>
            <a:ahLst/>
            <a:rect l="l" t="t" r="r" b="b"/>
            <a:pathLst>
              <a:path w="41" h="29">
                <a:moveTo>
                  <a:pt x="6" y="10"/>
                </a:moveTo>
                <a:lnTo>
                  <a:pt x="0" y="8"/>
                </a:lnTo>
                <a:lnTo>
                  <a:pt x="2" y="10"/>
                </a:lnTo>
                <a:lnTo>
                  <a:pt x="4" y="11"/>
                </a:lnTo>
                <a:lnTo>
                  <a:pt x="7" y="11"/>
                </a:lnTo>
                <a:lnTo>
                  <a:pt x="8" y="12"/>
                </a:lnTo>
                <a:lnTo>
                  <a:pt x="13" y="14"/>
                </a:lnTo>
                <a:lnTo>
                  <a:pt x="18" y="14"/>
                </a:lnTo>
                <a:lnTo>
                  <a:pt x="21" y="15"/>
                </a:lnTo>
                <a:lnTo>
                  <a:pt x="22" y="17"/>
                </a:lnTo>
                <a:lnTo>
                  <a:pt x="24" y="18"/>
                </a:lnTo>
                <a:lnTo>
                  <a:pt x="27" y="19"/>
                </a:lnTo>
                <a:lnTo>
                  <a:pt x="28" y="21"/>
                </a:lnTo>
                <a:lnTo>
                  <a:pt x="29" y="24"/>
                </a:lnTo>
                <a:lnTo>
                  <a:pt x="29" y="25"/>
                </a:lnTo>
                <a:lnTo>
                  <a:pt x="29" y="26"/>
                </a:lnTo>
                <a:lnTo>
                  <a:pt x="30" y="27"/>
                </a:lnTo>
                <a:lnTo>
                  <a:pt x="30" y="29"/>
                </a:lnTo>
                <a:lnTo>
                  <a:pt x="41" y="28"/>
                </a:lnTo>
                <a:lnTo>
                  <a:pt x="41" y="26"/>
                </a:lnTo>
                <a:lnTo>
                  <a:pt x="40" y="24"/>
                </a:lnTo>
                <a:lnTo>
                  <a:pt x="39" y="21"/>
                </a:lnTo>
                <a:lnTo>
                  <a:pt x="38" y="19"/>
                </a:lnTo>
                <a:lnTo>
                  <a:pt x="36" y="16"/>
                </a:lnTo>
                <a:lnTo>
                  <a:pt x="34" y="13"/>
                </a:lnTo>
                <a:lnTo>
                  <a:pt x="31" y="10"/>
                </a:lnTo>
                <a:lnTo>
                  <a:pt x="28" y="9"/>
                </a:lnTo>
                <a:lnTo>
                  <a:pt x="25" y="6"/>
                </a:lnTo>
                <a:lnTo>
                  <a:pt x="22" y="5"/>
                </a:lnTo>
                <a:lnTo>
                  <a:pt x="15" y="3"/>
                </a:lnTo>
                <a:lnTo>
                  <a:pt x="11" y="3"/>
                </a:lnTo>
                <a:lnTo>
                  <a:pt x="9" y="2"/>
                </a:lnTo>
                <a:lnTo>
                  <a:pt x="8" y="2"/>
                </a:lnTo>
                <a:lnTo>
                  <a:pt x="8" y="3"/>
                </a:lnTo>
                <a:lnTo>
                  <a:pt x="3" y="0"/>
                </a:lnTo>
                <a:lnTo>
                  <a:pt x="6" y="1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94" name=""/>
          <p:cNvSpPr/>
          <p:nvPr/>
        </p:nvSpPr>
        <p:spPr>
          <a:xfrm>
            <a:off x="1785960" y="6132600"/>
            <a:ext cx="374760" cy="323640"/>
          </a:xfrm>
          <a:custGeom>
            <a:avLst/>
            <a:gdLst/>
            <a:ahLst/>
            <a:rect l="l" t="t" r="r" b="b"/>
            <a:pathLst>
              <a:path w="236" h="204">
                <a:moveTo>
                  <a:pt x="232" y="162"/>
                </a:moveTo>
                <a:lnTo>
                  <a:pt x="154" y="162"/>
                </a:lnTo>
                <a:lnTo>
                  <a:pt x="134" y="3"/>
                </a:lnTo>
                <a:lnTo>
                  <a:pt x="132" y="3"/>
                </a:lnTo>
                <a:lnTo>
                  <a:pt x="129" y="3"/>
                </a:lnTo>
                <a:lnTo>
                  <a:pt x="127" y="3"/>
                </a:lnTo>
                <a:lnTo>
                  <a:pt x="123" y="4"/>
                </a:lnTo>
                <a:lnTo>
                  <a:pt x="121" y="5"/>
                </a:lnTo>
                <a:lnTo>
                  <a:pt x="119" y="7"/>
                </a:lnTo>
                <a:lnTo>
                  <a:pt x="117" y="7"/>
                </a:lnTo>
                <a:lnTo>
                  <a:pt x="114" y="9"/>
                </a:lnTo>
                <a:lnTo>
                  <a:pt x="113" y="9"/>
                </a:lnTo>
                <a:lnTo>
                  <a:pt x="110" y="10"/>
                </a:lnTo>
                <a:lnTo>
                  <a:pt x="108" y="9"/>
                </a:lnTo>
                <a:lnTo>
                  <a:pt x="106" y="9"/>
                </a:lnTo>
                <a:lnTo>
                  <a:pt x="104" y="7"/>
                </a:lnTo>
                <a:lnTo>
                  <a:pt x="102" y="6"/>
                </a:lnTo>
                <a:lnTo>
                  <a:pt x="99" y="3"/>
                </a:lnTo>
                <a:lnTo>
                  <a:pt x="96" y="0"/>
                </a:lnTo>
                <a:lnTo>
                  <a:pt x="94" y="4"/>
                </a:lnTo>
                <a:lnTo>
                  <a:pt x="92" y="8"/>
                </a:lnTo>
                <a:lnTo>
                  <a:pt x="91" y="13"/>
                </a:lnTo>
                <a:lnTo>
                  <a:pt x="88" y="16"/>
                </a:lnTo>
                <a:lnTo>
                  <a:pt x="86" y="18"/>
                </a:lnTo>
                <a:lnTo>
                  <a:pt x="85" y="19"/>
                </a:lnTo>
                <a:lnTo>
                  <a:pt x="84" y="21"/>
                </a:lnTo>
                <a:lnTo>
                  <a:pt x="82" y="21"/>
                </a:lnTo>
                <a:lnTo>
                  <a:pt x="80" y="22"/>
                </a:lnTo>
                <a:lnTo>
                  <a:pt x="78" y="23"/>
                </a:lnTo>
                <a:lnTo>
                  <a:pt x="77" y="23"/>
                </a:lnTo>
                <a:lnTo>
                  <a:pt x="75" y="23"/>
                </a:lnTo>
                <a:lnTo>
                  <a:pt x="73" y="23"/>
                </a:lnTo>
                <a:lnTo>
                  <a:pt x="72" y="23"/>
                </a:lnTo>
                <a:lnTo>
                  <a:pt x="70" y="22"/>
                </a:lnTo>
                <a:lnTo>
                  <a:pt x="68" y="21"/>
                </a:lnTo>
                <a:lnTo>
                  <a:pt x="65" y="21"/>
                </a:lnTo>
                <a:lnTo>
                  <a:pt x="63" y="20"/>
                </a:lnTo>
                <a:lnTo>
                  <a:pt x="60" y="20"/>
                </a:lnTo>
                <a:lnTo>
                  <a:pt x="58" y="20"/>
                </a:lnTo>
                <a:lnTo>
                  <a:pt x="58" y="21"/>
                </a:lnTo>
                <a:lnTo>
                  <a:pt x="58" y="23"/>
                </a:lnTo>
                <a:lnTo>
                  <a:pt x="58" y="25"/>
                </a:lnTo>
                <a:lnTo>
                  <a:pt x="58" y="26"/>
                </a:lnTo>
                <a:lnTo>
                  <a:pt x="59" y="28"/>
                </a:lnTo>
                <a:lnTo>
                  <a:pt x="61" y="29"/>
                </a:lnTo>
                <a:lnTo>
                  <a:pt x="65" y="31"/>
                </a:lnTo>
                <a:lnTo>
                  <a:pt x="66" y="34"/>
                </a:lnTo>
                <a:lnTo>
                  <a:pt x="59" y="34"/>
                </a:lnTo>
                <a:lnTo>
                  <a:pt x="58" y="35"/>
                </a:lnTo>
                <a:lnTo>
                  <a:pt x="57" y="36"/>
                </a:lnTo>
                <a:lnTo>
                  <a:pt x="55" y="38"/>
                </a:lnTo>
                <a:lnTo>
                  <a:pt x="55" y="40"/>
                </a:lnTo>
                <a:lnTo>
                  <a:pt x="54" y="43"/>
                </a:lnTo>
                <a:lnTo>
                  <a:pt x="54" y="47"/>
                </a:lnTo>
                <a:lnTo>
                  <a:pt x="54" y="49"/>
                </a:lnTo>
                <a:lnTo>
                  <a:pt x="56" y="54"/>
                </a:lnTo>
                <a:lnTo>
                  <a:pt x="58" y="57"/>
                </a:lnTo>
                <a:lnTo>
                  <a:pt x="59" y="62"/>
                </a:lnTo>
                <a:lnTo>
                  <a:pt x="60" y="63"/>
                </a:lnTo>
                <a:lnTo>
                  <a:pt x="62" y="65"/>
                </a:lnTo>
                <a:lnTo>
                  <a:pt x="64" y="67"/>
                </a:lnTo>
                <a:lnTo>
                  <a:pt x="65" y="68"/>
                </a:lnTo>
                <a:lnTo>
                  <a:pt x="66" y="69"/>
                </a:lnTo>
                <a:lnTo>
                  <a:pt x="68" y="70"/>
                </a:lnTo>
                <a:lnTo>
                  <a:pt x="70" y="70"/>
                </a:lnTo>
                <a:lnTo>
                  <a:pt x="72" y="70"/>
                </a:lnTo>
                <a:lnTo>
                  <a:pt x="73" y="70"/>
                </a:lnTo>
                <a:lnTo>
                  <a:pt x="75" y="70"/>
                </a:lnTo>
                <a:lnTo>
                  <a:pt x="77" y="69"/>
                </a:lnTo>
                <a:lnTo>
                  <a:pt x="78" y="69"/>
                </a:lnTo>
                <a:lnTo>
                  <a:pt x="82" y="68"/>
                </a:lnTo>
                <a:lnTo>
                  <a:pt x="85" y="66"/>
                </a:lnTo>
                <a:lnTo>
                  <a:pt x="88" y="64"/>
                </a:lnTo>
                <a:lnTo>
                  <a:pt x="92" y="62"/>
                </a:lnTo>
                <a:lnTo>
                  <a:pt x="93" y="62"/>
                </a:lnTo>
                <a:lnTo>
                  <a:pt x="95" y="61"/>
                </a:lnTo>
                <a:lnTo>
                  <a:pt x="98" y="61"/>
                </a:lnTo>
                <a:lnTo>
                  <a:pt x="99" y="61"/>
                </a:lnTo>
                <a:lnTo>
                  <a:pt x="100" y="61"/>
                </a:lnTo>
                <a:lnTo>
                  <a:pt x="102" y="61"/>
                </a:lnTo>
                <a:lnTo>
                  <a:pt x="104" y="61"/>
                </a:lnTo>
                <a:lnTo>
                  <a:pt x="106" y="62"/>
                </a:lnTo>
                <a:lnTo>
                  <a:pt x="107" y="63"/>
                </a:lnTo>
                <a:lnTo>
                  <a:pt x="107" y="65"/>
                </a:lnTo>
                <a:lnTo>
                  <a:pt x="107" y="66"/>
                </a:lnTo>
                <a:lnTo>
                  <a:pt x="106" y="67"/>
                </a:lnTo>
                <a:lnTo>
                  <a:pt x="106" y="69"/>
                </a:lnTo>
                <a:lnTo>
                  <a:pt x="104" y="71"/>
                </a:lnTo>
                <a:lnTo>
                  <a:pt x="101" y="73"/>
                </a:lnTo>
                <a:lnTo>
                  <a:pt x="99" y="76"/>
                </a:lnTo>
                <a:lnTo>
                  <a:pt x="96" y="76"/>
                </a:lnTo>
                <a:lnTo>
                  <a:pt x="93" y="78"/>
                </a:lnTo>
                <a:lnTo>
                  <a:pt x="87" y="82"/>
                </a:lnTo>
                <a:lnTo>
                  <a:pt x="82" y="85"/>
                </a:lnTo>
                <a:lnTo>
                  <a:pt x="79" y="87"/>
                </a:lnTo>
                <a:lnTo>
                  <a:pt x="78" y="90"/>
                </a:lnTo>
                <a:lnTo>
                  <a:pt x="78" y="90"/>
                </a:lnTo>
                <a:lnTo>
                  <a:pt x="77" y="91"/>
                </a:lnTo>
                <a:lnTo>
                  <a:pt x="77" y="93"/>
                </a:lnTo>
                <a:lnTo>
                  <a:pt x="77" y="95"/>
                </a:lnTo>
                <a:lnTo>
                  <a:pt x="77" y="97"/>
                </a:lnTo>
                <a:lnTo>
                  <a:pt x="77" y="98"/>
                </a:lnTo>
                <a:lnTo>
                  <a:pt x="78" y="101"/>
                </a:lnTo>
                <a:lnTo>
                  <a:pt x="78" y="103"/>
                </a:lnTo>
                <a:lnTo>
                  <a:pt x="79" y="104"/>
                </a:lnTo>
                <a:lnTo>
                  <a:pt x="80" y="107"/>
                </a:lnTo>
                <a:lnTo>
                  <a:pt x="81" y="108"/>
                </a:lnTo>
                <a:lnTo>
                  <a:pt x="83" y="110"/>
                </a:lnTo>
                <a:lnTo>
                  <a:pt x="85" y="112"/>
                </a:lnTo>
                <a:lnTo>
                  <a:pt x="89" y="115"/>
                </a:lnTo>
                <a:lnTo>
                  <a:pt x="93" y="117"/>
                </a:lnTo>
                <a:lnTo>
                  <a:pt x="98" y="118"/>
                </a:lnTo>
                <a:lnTo>
                  <a:pt x="106" y="122"/>
                </a:lnTo>
                <a:lnTo>
                  <a:pt x="115" y="125"/>
                </a:lnTo>
                <a:lnTo>
                  <a:pt x="120" y="126"/>
                </a:lnTo>
                <a:lnTo>
                  <a:pt x="123" y="127"/>
                </a:lnTo>
                <a:lnTo>
                  <a:pt x="127" y="129"/>
                </a:lnTo>
                <a:lnTo>
                  <a:pt x="131" y="130"/>
                </a:lnTo>
                <a:lnTo>
                  <a:pt x="130" y="132"/>
                </a:lnTo>
                <a:lnTo>
                  <a:pt x="129" y="134"/>
                </a:lnTo>
                <a:lnTo>
                  <a:pt x="128" y="135"/>
                </a:lnTo>
                <a:lnTo>
                  <a:pt x="127" y="137"/>
                </a:lnTo>
                <a:lnTo>
                  <a:pt x="127" y="139"/>
                </a:lnTo>
                <a:lnTo>
                  <a:pt x="125" y="139"/>
                </a:lnTo>
                <a:lnTo>
                  <a:pt x="123" y="140"/>
                </a:lnTo>
                <a:lnTo>
                  <a:pt x="122" y="140"/>
                </a:lnTo>
                <a:lnTo>
                  <a:pt x="122" y="139"/>
                </a:lnTo>
                <a:lnTo>
                  <a:pt x="121" y="136"/>
                </a:lnTo>
                <a:lnTo>
                  <a:pt x="121" y="135"/>
                </a:lnTo>
                <a:lnTo>
                  <a:pt x="120" y="133"/>
                </a:lnTo>
                <a:lnTo>
                  <a:pt x="120" y="132"/>
                </a:lnTo>
                <a:lnTo>
                  <a:pt x="120" y="132"/>
                </a:lnTo>
                <a:lnTo>
                  <a:pt x="119" y="131"/>
                </a:lnTo>
                <a:lnTo>
                  <a:pt x="117" y="130"/>
                </a:lnTo>
                <a:lnTo>
                  <a:pt x="114" y="129"/>
                </a:lnTo>
                <a:lnTo>
                  <a:pt x="112" y="129"/>
                </a:lnTo>
                <a:lnTo>
                  <a:pt x="108" y="128"/>
                </a:lnTo>
                <a:lnTo>
                  <a:pt x="105" y="128"/>
                </a:lnTo>
                <a:lnTo>
                  <a:pt x="103" y="129"/>
                </a:lnTo>
                <a:lnTo>
                  <a:pt x="100" y="130"/>
                </a:lnTo>
                <a:lnTo>
                  <a:pt x="99" y="130"/>
                </a:lnTo>
                <a:lnTo>
                  <a:pt x="99" y="132"/>
                </a:lnTo>
                <a:lnTo>
                  <a:pt x="98" y="132"/>
                </a:lnTo>
                <a:lnTo>
                  <a:pt x="98" y="133"/>
                </a:lnTo>
                <a:lnTo>
                  <a:pt x="91" y="133"/>
                </a:lnTo>
                <a:lnTo>
                  <a:pt x="87" y="129"/>
                </a:lnTo>
                <a:lnTo>
                  <a:pt x="85" y="125"/>
                </a:lnTo>
                <a:lnTo>
                  <a:pt x="83" y="126"/>
                </a:lnTo>
                <a:lnTo>
                  <a:pt x="81" y="127"/>
                </a:lnTo>
                <a:lnTo>
                  <a:pt x="80" y="129"/>
                </a:lnTo>
                <a:lnTo>
                  <a:pt x="80" y="130"/>
                </a:lnTo>
                <a:lnTo>
                  <a:pt x="78" y="129"/>
                </a:lnTo>
                <a:lnTo>
                  <a:pt x="77" y="128"/>
                </a:lnTo>
                <a:lnTo>
                  <a:pt x="76" y="127"/>
                </a:lnTo>
                <a:lnTo>
                  <a:pt x="76" y="126"/>
                </a:lnTo>
                <a:lnTo>
                  <a:pt x="75" y="124"/>
                </a:lnTo>
                <a:lnTo>
                  <a:pt x="75" y="122"/>
                </a:lnTo>
                <a:lnTo>
                  <a:pt x="70" y="118"/>
                </a:lnTo>
                <a:lnTo>
                  <a:pt x="69" y="119"/>
                </a:lnTo>
                <a:lnTo>
                  <a:pt x="67" y="119"/>
                </a:lnTo>
                <a:lnTo>
                  <a:pt x="65" y="119"/>
                </a:lnTo>
                <a:lnTo>
                  <a:pt x="65" y="119"/>
                </a:lnTo>
                <a:lnTo>
                  <a:pt x="63" y="119"/>
                </a:lnTo>
                <a:lnTo>
                  <a:pt x="62" y="119"/>
                </a:lnTo>
                <a:lnTo>
                  <a:pt x="60" y="119"/>
                </a:lnTo>
                <a:lnTo>
                  <a:pt x="59" y="118"/>
                </a:lnTo>
                <a:lnTo>
                  <a:pt x="59" y="106"/>
                </a:lnTo>
                <a:lnTo>
                  <a:pt x="65" y="106"/>
                </a:lnTo>
                <a:lnTo>
                  <a:pt x="66" y="107"/>
                </a:lnTo>
                <a:lnTo>
                  <a:pt x="70" y="108"/>
                </a:lnTo>
                <a:lnTo>
                  <a:pt x="59" y="81"/>
                </a:lnTo>
                <a:lnTo>
                  <a:pt x="58" y="83"/>
                </a:lnTo>
                <a:lnTo>
                  <a:pt x="55" y="84"/>
                </a:lnTo>
                <a:lnTo>
                  <a:pt x="52" y="88"/>
                </a:lnTo>
                <a:lnTo>
                  <a:pt x="51" y="90"/>
                </a:lnTo>
                <a:lnTo>
                  <a:pt x="48" y="94"/>
                </a:lnTo>
                <a:lnTo>
                  <a:pt x="47" y="97"/>
                </a:lnTo>
                <a:lnTo>
                  <a:pt x="45" y="101"/>
                </a:lnTo>
                <a:lnTo>
                  <a:pt x="45" y="104"/>
                </a:lnTo>
                <a:lnTo>
                  <a:pt x="45" y="110"/>
                </a:lnTo>
                <a:lnTo>
                  <a:pt x="46" y="114"/>
                </a:lnTo>
                <a:lnTo>
                  <a:pt x="47" y="116"/>
                </a:lnTo>
                <a:lnTo>
                  <a:pt x="48" y="118"/>
                </a:lnTo>
                <a:lnTo>
                  <a:pt x="48" y="119"/>
                </a:lnTo>
                <a:lnTo>
                  <a:pt x="50" y="120"/>
                </a:lnTo>
                <a:lnTo>
                  <a:pt x="51" y="122"/>
                </a:lnTo>
                <a:lnTo>
                  <a:pt x="52" y="123"/>
                </a:lnTo>
                <a:lnTo>
                  <a:pt x="53" y="124"/>
                </a:lnTo>
                <a:lnTo>
                  <a:pt x="55" y="125"/>
                </a:lnTo>
                <a:lnTo>
                  <a:pt x="58" y="127"/>
                </a:lnTo>
                <a:lnTo>
                  <a:pt x="63" y="128"/>
                </a:lnTo>
                <a:lnTo>
                  <a:pt x="64" y="130"/>
                </a:lnTo>
                <a:lnTo>
                  <a:pt x="65" y="132"/>
                </a:lnTo>
                <a:lnTo>
                  <a:pt x="66" y="134"/>
                </a:lnTo>
                <a:lnTo>
                  <a:pt x="68" y="135"/>
                </a:lnTo>
                <a:lnTo>
                  <a:pt x="69" y="136"/>
                </a:lnTo>
                <a:lnTo>
                  <a:pt x="70" y="137"/>
                </a:lnTo>
                <a:lnTo>
                  <a:pt x="66" y="137"/>
                </a:lnTo>
                <a:lnTo>
                  <a:pt x="63" y="137"/>
                </a:lnTo>
                <a:lnTo>
                  <a:pt x="61" y="137"/>
                </a:lnTo>
                <a:lnTo>
                  <a:pt x="59" y="136"/>
                </a:lnTo>
                <a:lnTo>
                  <a:pt x="58" y="135"/>
                </a:lnTo>
                <a:lnTo>
                  <a:pt x="58" y="134"/>
                </a:lnTo>
                <a:lnTo>
                  <a:pt x="58" y="133"/>
                </a:lnTo>
                <a:lnTo>
                  <a:pt x="54" y="133"/>
                </a:lnTo>
                <a:lnTo>
                  <a:pt x="51" y="133"/>
                </a:lnTo>
                <a:lnTo>
                  <a:pt x="50" y="135"/>
                </a:lnTo>
                <a:lnTo>
                  <a:pt x="49" y="138"/>
                </a:lnTo>
                <a:lnTo>
                  <a:pt x="48" y="139"/>
                </a:lnTo>
                <a:lnTo>
                  <a:pt x="47" y="139"/>
                </a:lnTo>
                <a:lnTo>
                  <a:pt x="45" y="140"/>
                </a:lnTo>
                <a:lnTo>
                  <a:pt x="44" y="141"/>
                </a:lnTo>
                <a:lnTo>
                  <a:pt x="43" y="142"/>
                </a:lnTo>
                <a:lnTo>
                  <a:pt x="41" y="142"/>
                </a:lnTo>
                <a:lnTo>
                  <a:pt x="34" y="142"/>
                </a:lnTo>
                <a:lnTo>
                  <a:pt x="26" y="142"/>
                </a:lnTo>
                <a:lnTo>
                  <a:pt x="20" y="142"/>
                </a:lnTo>
                <a:lnTo>
                  <a:pt x="11" y="143"/>
                </a:lnTo>
                <a:lnTo>
                  <a:pt x="7" y="144"/>
                </a:lnTo>
                <a:lnTo>
                  <a:pt x="3" y="145"/>
                </a:lnTo>
                <a:lnTo>
                  <a:pt x="2" y="146"/>
                </a:lnTo>
                <a:lnTo>
                  <a:pt x="1" y="146"/>
                </a:lnTo>
                <a:lnTo>
                  <a:pt x="0" y="147"/>
                </a:lnTo>
                <a:lnTo>
                  <a:pt x="0" y="148"/>
                </a:lnTo>
                <a:lnTo>
                  <a:pt x="0" y="151"/>
                </a:lnTo>
                <a:lnTo>
                  <a:pt x="1" y="152"/>
                </a:lnTo>
                <a:lnTo>
                  <a:pt x="3" y="154"/>
                </a:lnTo>
                <a:lnTo>
                  <a:pt x="3" y="156"/>
                </a:lnTo>
                <a:lnTo>
                  <a:pt x="6" y="158"/>
                </a:lnTo>
                <a:lnTo>
                  <a:pt x="7" y="159"/>
                </a:lnTo>
                <a:lnTo>
                  <a:pt x="9" y="159"/>
                </a:lnTo>
                <a:lnTo>
                  <a:pt x="11" y="159"/>
                </a:lnTo>
                <a:lnTo>
                  <a:pt x="14" y="158"/>
                </a:lnTo>
                <a:lnTo>
                  <a:pt x="16" y="158"/>
                </a:lnTo>
                <a:lnTo>
                  <a:pt x="19" y="156"/>
                </a:lnTo>
                <a:lnTo>
                  <a:pt x="22" y="154"/>
                </a:lnTo>
                <a:lnTo>
                  <a:pt x="25" y="153"/>
                </a:lnTo>
                <a:lnTo>
                  <a:pt x="28" y="152"/>
                </a:lnTo>
                <a:lnTo>
                  <a:pt x="30" y="151"/>
                </a:lnTo>
                <a:lnTo>
                  <a:pt x="31" y="151"/>
                </a:lnTo>
                <a:lnTo>
                  <a:pt x="33" y="151"/>
                </a:lnTo>
                <a:lnTo>
                  <a:pt x="35" y="151"/>
                </a:lnTo>
                <a:lnTo>
                  <a:pt x="38" y="151"/>
                </a:lnTo>
                <a:lnTo>
                  <a:pt x="42" y="151"/>
                </a:lnTo>
                <a:lnTo>
                  <a:pt x="45" y="152"/>
                </a:lnTo>
                <a:lnTo>
                  <a:pt x="48" y="152"/>
                </a:lnTo>
                <a:lnTo>
                  <a:pt x="55" y="154"/>
                </a:lnTo>
                <a:lnTo>
                  <a:pt x="62" y="156"/>
                </a:lnTo>
                <a:lnTo>
                  <a:pt x="69" y="159"/>
                </a:lnTo>
                <a:lnTo>
                  <a:pt x="76" y="160"/>
                </a:lnTo>
                <a:lnTo>
                  <a:pt x="79" y="161"/>
                </a:lnTo>
                <a:lnTo>
                  <a:pt x="84" y="162"/>
                </a:lnTo>
                <a:lnTo>
                  <a:pt x="88" y="162"/>
                </a:lnTo>
                <a:lnTo>
                  <a:pt x="92" y="162"/>
                </a:lnTo>
                <a:lnTo>
                  <a:pt x="94" y="162"/>
                </a:lnTo>
                <a:lnTo>
                  <a:pt x="96" y="161"/>
                </a:lnTo>
                <a:lnTo>
                  <a:pt x="99" y="160"/>
                </a:lnTo>
                <a:lnTo>
                  <a:pt x="100" y="159"/>
                </a:lnTo>
                <a:lnTo>
                  <a:pt x="102" y="159"/>
                </a:lnTo>
                <a:lnTo>
                  <a:pt x="104" y="158"/>
                </a:lnTo>
                <a:lnTo>
                  <a:pt x="106" y="158"/>
                </a:lnTo>
                <a:lnTo>
                  <a:pt x="108" y="157"/>
                </a:lnTo>
                <a:lnTo>
                  <a:pt x="113" y="158"/>
                </a:lnTo>
                <a:lnTo>
                  <a:pt x="117" y="159"/>
                </a:lnTo>
                <a:lnTo>
                  <a:pt x="121" y="159"/>
                </a:lnTo>
                <a:lnTo>
                  <a:pt x="126" y="161"/>
                </a:lnTo>
                <a:lnTo>
                  <a:pt x="130" y="163"/>
                </a:lnTo>
                <a:lnTo>
                  <a:pt x="135" y="164"/>
                </a:lnTo>
                <a:lnTo>
                  <a:pt x="141" y="165"/>
                </a:lnTo>
                <a:lnTo>
                  <a:pt x="145" y="166"/>
                </a:lnTo>
                <a:lnTo>
                  <a:pt x="138" y="168"/>
                </a:lnTo>
                <a:lnTo>
                  <a:pt x="132" y="171"/>
                </a:lnTo>
                <a:lnTo>
                  <a:pt x="129" y="172"/>
                </a:lnTo>
                <a:lnTo>
                  <a:pt x="127" y="173"/>
                </a:lnTo>
                <a:lnTo>
                  <a:pt x="123" y="175"/>
                </a:lnTo>
                <a:lnTo>
                  <a:pt x="120" y="177"/>
                </a:lnTo>
                <a:lnTo>
                  <a:pt x="113" y="177"/>
                </a:lnTo>
                <a:lnTo>
                  <a:pt x="114" y="175"/>
                </a:lnTo>
                <a:lnTo>
                  <a:pt x="115" y="174"/>
                </a:lnTo>
                <a:lnTo>
                  <a:pt x="117" y="173"/>
                </a:lnTo>
                <a:lnTo>
                  <a:pt x="119" y="172"/>
                </a:lnTo>
                <a:lnTo>
                  <a:pt x="120" y="170"/>
                </a:lnTo>
                <a:lnTo>
                  <a:pt x="121" y="169"/>
                </a:lnTo>
                <a:lnTo>
                  <a:pt x="121" y="167"/>
                </a:lnTo>
                <a:lnTo>
                  <a:pt x="122" y="166"/>
                </a:lnTo>
                <a:lnTo>
                  <a:pt x="101" y="166"/>
                </a:lnTo>
                <a:lnTo>
                  <a:pt x="100" y="166"/>
                </a:lnTo>
                <a:lnTo>
                  <a:pt x="99" y="169"/>
                </a:lnTo>
                <a:lnTo>
                  <a:pt x="98" y="170"/>
                </a:lnTo>
                <a:lnTo>
                  <a:pt x="98" y="173"/>
                </a:lnTo>
                <a:lnTo>
                  <a:pt x="96" y="176"/>
                </a:lnTo>
                <a:lnTo>
                  <a:pt x="96" y="179"/>
                </a:lnTo>
                <a:lnTo>
                  <a:pt x="96" y="180"/>
                </a:lnTo>
                <a:lnTo>
                  <a:pt x="97" y="181"/>
                </a:lnTo>
                <a:lnTo>
                  <a:pt x="98" y="182"/>
                </a:lnTo>
                <a:lnTo>
                  <a:pt x="100" y="183"/>
                </a:lnTo>
                <a:lnTo>
                  <a:pt x="102" y="184"/>
                </a:lnTo>
                <a:lnTo>
                  <a:pt x="107" y="186"/>
                </a:lnTo>
                <a:lnTo>
                  <a:pt x="112" y="186"/>
                </a:lnTo>
                <a:lnTo>
                  <a:pt x="113" y="187"/>
                </a:lnTo>
                <a:lnTo>
                  <a:pt x="116" y="187"/>
                </a:lnTo>
                <a:lnTo>
                  <a:pt x="118" y="188"/>
                </a:lnTo>
                <a:lnTo>
                  <a:pt x="120" y="189"/>
                </a:lnTo>
                <a:lnTo>
                  <a:pt x="123" y="193"/>
                </a:lnTo>
                <a:lnTo>
                  <a:pt x="127" y="197"/>
                </a:lnTo>
                <a:lnTo>
                  <a:pt x="127" y="199"/>
                </a:lnTo>
                <a:lnTo>
                  <a:pt x="129" y="201"/>
                </a:lnTo>
                <a:lnTo>
                  <a:pt x="130" y="201"/>
                </a:lnTo>
                <a:lnTo>
                  <a:pt x="132" y="203"/>
                </a:lnTo>
                <a:lnTo>
                  <a:pt x="134" y="203"/>
                </a:lnTo>
                <a:lnTo>
                  <a:pt x="134" y="204"/>
                </a:lnTo>
                <a:lnTo>
                  <a:pt x="136" y="203"/>
                </a:lnTo>
                <a:lnTo>
                  <a:pt x="138" y="202"/>
                </a:lnTo>
                <a:lnTo>
                  <a:pt x="137" y="202"/>
                </a:lnTo>
                <a:lnTo>
                  <a:pt x="136" y="202"/>
                </a:lnTo>
                <a:lnTo>
                  <a:pt x="135" y="201"/>
                </a:lnTo>
                <a:lnTo>
                  <a:pt x="134" y="201"/>
                </a:lnTo>
                <a:lnTo>
                  <a:pt x="133" y="197"/>
                </a:lnTo>
                <a:lnTo>
                  <a:pt x="132" y="194"/>
                </a:lnTo>
                <a:lnTo>
                  <a:pt x="130" y="191"/>
                </a:lnTo>
                <a:lnTo>
                  <a:pt x="130" y="187"/>
                </a:lnTo>
                <a:lnTo>
                  <a:pt x="129" y="184"/>
                </a:lnTo>
                <a:lnTo>
                  <a:pt x="129" y="180"/>
                </a:lnTo>
                <a:lnTo>
                  <a:pt x="140" y="180"/>
                </a:lnTo>
                <a:lnTo>
                  <a:pt x="142" y="181"/>
                </a:lnTo>
                <a:lnTo>
                  <a:pt x="144" y="182"/>
                </a:lnTo>
                <a:lnTo>
                  <a:pt x="146" y="183"/>
                </a:lnTo>
                <a:lnTo>
                  <a:pt x="147" y="184"/>
                </a:lnTo>
                <a:lnTo>
                  <a:pt x="149" y="186"/>
                </a:lnTo>
                <a:lnTo>
                  <a:pt x="152" y="187"/>
                </a:lnTo>
                <a:lnTo>
                  <a:pt x="150" y="191"/>
                </a:lnTo>
                <a:lnTo>
                  <a:pt x="149" y="194"/>
                </a:lnTo>
                <a:lnTo>
                  <a:pt x="148" y="195"/>
                </a:lnTo>
                <a:lnTo>
                  <a:pt x="148" y="198"/>
                </a:lnTo>
                <a:lnTo>
                  <a:pt x="148" y="199"/>
                </a:lnTo>
                <a:lnTo>
                  <a:pt x="149" y="200"/>
                </a:lnTo>
                <a:lnTo>
                  <a:pt x="151" y="200"/>
                </a:lnTo>
                <a:lnTo>
                  <a:pt x="154" y="201"/>
                </a:lnTo>
                <a:lnTo>
                  <a:pt x="159" y="201"/>
                </a:lnTo>
                <a:lnTo>
                  <a:pt x="164" y="202"/>
                </a:lnTo>
                <a:lnTo>
                  <a:pt x="177" y="202"/>
                </a:lnTo>
                <a:lnTo>
                  <a:pt x="185" y="202"/>
                </a:lnTo>
                <a:lnTo>
                  <a:pt x="182" y="200"/>
                </a:lnTo>
                <a:lnTo>
                  <a:pt x="178" y="196"/>
                </a:lnTo>
                <a:lnTo>
                  <a:pt x="175" y="193"/>
                </a:lnTo>
                <a:lnTo>
                  <a:pt x="173" y="189"/>
                </a:lnTo>
                <a:lnTo>
                  <a:pt x="170" y="186"/>
                </a:lnTo>
                <a:lnTo>
                  <a:pt x="168" y="182"/>
                </a:lnTo>
                <a:lnTo>
                  <a:pt x="165" y="179"/>
                </a:lnTo>
                <a:lnTo>
                  <a:pt x="162" y="176"/>
                </a:lnTo>
                <a:lnTo>
                  <a:pt x="164" y="175"/>
                </a:lnTo>
                <a:lnTo>
                  <a:pt x="168" y="174"/>
                </a:lnTo>
                <a:lnTo>
                  <a:pt x="168" y="170"/>
                </a:lnTo>
                <a:lnTo>
                  <a:pt x="168" y="166"/>
                </a:lnTo>
                <a:lnTo>
                  <a:pt x="170" y="166"/>
                </a:lnTo>
                <a:lnTo>
                  <a:pt x="173" y="166"/>
                </a:lnTo>
                <a:lnTo>
                  <a:pt x="176" y="166"/>
                </a:lnTo>
                <a:lnTo>
                  <a:pt x="180" y="166"/>
                </a:lnTo>
                <a:lnTo>
                  <a:pt x="180" y="166"/>
                </a:lnTo>
                <a:lnTo>
                  <a:pt x="180" y="168"/>
                </a:lnTo>
                <a:lnTo>
                  <a:pt x="181" y="169"/>
                </a:lnTo>
                <a:lnTo>
                  <a:pt x="182" y="170"/>
                </a:lnTo>
                <a:lnTo>
                  <a:pt x="183" y="172"/>
                </a:lnTo>
                <a:lnTo>
                  <a:pt x="186" y="173"/>
                </a:lnTo>
                <a:lnTo>
                  <a:pt x="189" y="175"/>
                </a:lnTo>
                <a:lnTo>
                  <a:pt x="192" y="176"/>
                </a:lnTo>
                <a:lnTo>
                  <a:pt x="196" y="177"/>
                </a:lnTo>
                <a:lnTo>
                  <a:pt x="200" y="178"/>
                </a:lnTo>
                <a:lnTo>
                  <a:pt x="209" y="180"/>
                </a:lnTo>
                <a:lnTo>
                  <a:pt x="216" y="180"/>
                </a:lnTo>
                <a:lnTo>
                  <a:pt x="223" y="180"/>
                </a:lnTo>
                <a:lnTo>
                  <a:pt x="229" y="180"/>
                </a:lnTo>
                <a:lnTo>
                  <a:pt x="230" y="180"/>
                </a:lnTo>
                <a:lnTo>
                  <a:pt x="230" y="180"/>
                </a:lnTo>
                <a:lnTo>
                  <a:pt x="230" y="179"/>
                </a:lnTo>
                <a:lnTo>
                  <a:pt x="231" y="176"/>
                </a:lnTo>
                <a:lnTo>
                  <a:pt x="231" y="173"/>
                </a:lnTo>
                <a:lnTo>
                  <a:pt x="232" y="170"/>
                </a:lnTo>
                <a:lnTo>
                  <a:pt x="233" y="168"/>
                </a:lnTo>
                <a:lnTo>
                  <a:pt x="233" y="166"/>
                </a:lnTo>
                <a:lnTo>
                  <a:pt x="234" y="166"/>
                </a:lnTo>
                <a:lnTo>
                  <a:pt x="235" y="166"/>
                </a:lnTo>
                <a:lnTo>
                  <a:pt x="236" y="166"/>
                </a:lnTo>
                <a:lnTo>
                  <a:pt x="232" y="162"/>
                </a:lnTo>
                <a:close/>
              </a:path>
            </a:pathLst>
          </a:custGeom>
          <a:solidFill>
            <a:srgbClr val="00f008"/>
          </a:solidFill>
          <a:ln w="1584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95" name=""/>
          <p:cNvGrpSpPr/>
          <p:nvPr/>
        </p:nvGrpSpPr>
        <p:grpSpPr>
          <a:xfrm>
            <a:off x="1546200" y="5257800"/>
            <a:ext cx="423720" cy="851040"/>
            <a:chOff x="1546200" y="5257800"/>
            <a:chExt cx="423720" cy="851040"/>
          </a:xfrm>
        </p:grpSpPr>
        <p:sp>
          <p:nvSpPr>
            <p:cNvPr id="3096" name=""/>
            <p:cNvSpPr/>
            <p:nvPr/>
          </p:nvSpPr>
          <p:spPr>
            <a:xfrm>
              <a:off x="1554120" y="5259240"/>
              <a:ext cx="414360" cy="841680"/>
            </a:xfrm>
            <a:custGeom>
              <a:avLst/>
              <a:gdLst/>
              <a:ahLst/>
              <a:rect l="l" t="t" r="r" b="b"/>
              <a:pathLst>
                <a:path w="261" h="530">
                  <a:moveTo>
                    <a:pt x="76" y="0"/>
                  </a:moveTo>
                  <a:lnTo>
                    <a:pt x="71" y="37"/>
                  </a:lnTo>
                  <a:lnTo>
                    <a:pt x="83" y="76"/>
                  </a:lnTo>
                  <a:lnTo>
                    <a:pt x="73" y="107"/>
                  </a:lnTo>
                  <a:lnTo>
                    <a:pt x="79" y="155"/>
                  </a:lnTo>
                  <a:lnTo>
                    <a:pt x="73" y="183"/>
                  </a:lnTo>
                  <a:lnTo>
                    <a:pt x="71" y="207"/>
                  </a:lnTo>
                  <a:lnTo>
                    <a:pt x="59" y="241"/>
                  </a:lnTo>
                  <a:lnTo>
                    <a:pt x="43" y="262"/>
                  </a:lnTo>
                  <a:lnTo>
                    <a:pt x="56" y="284"/>
                  </a:lnTo>
                  <a:lnTo>
                    <a:pt x="48" y="302"/>
                  </a:lnTo>
                  <a:lnTo>
                    <a:pt x="0" y="326"/>
                  </a:lnTo>
                  <a:lnTo>
                    <a:pt x="5" y="360"/>
                  </a:lnTo>
                  <a:lnTo>
                    <a:pt x="20" y="396"/>
                  </a:lnTo>
                  <a:lnTo>
                    <a:pt x="36" y="430"/>
                  </a:lnTo>
                  <a:lnTo>
                    <a:pt x="60" y="425"/>
                  </a:lnTo>
                  <a:lnTo>
                    <a:pt x="76" y="425"/>
                  </a:lnTo>
                  <a:lnTo>
                    <a:pt x="71" y="449"/>
                  </a:lnTo>
                  <a:lnTo>
                    <a:pt x="81" y="491"/>
                  </a:lnTo>
                  <a:lnTo>
                    <a:pt x="129" y="499"/>
                  </a:lnTo>
                  <a:lnTo>
                    <a:pt x="170" y="499"/>
                  </a:lnTo>
                  <a:lnTo>
                    <a:pt x="218" y="506"/>
                  </a:lnTo>
                  <a:lnTo>
                    <a:pt x="246" y="525"/>
                  </a:lnTo>
                  <a:lnTo>
                    <a:pt x="261" y="53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97" name=""/>
            <p:cNvSpPr/>
            <p:nvPr/>
          </p:nvSpPr>
          <p:spPr>
            <a:xfrm>
              <a:off x="1546200" y="5257800"/>
              <a:ext cx="423720" cy="851040"/>
            </a:xfrm>
            <a:custGeom>
              <a:avLst/>
              <a:gdLst/>
              <a:ahLst/>
              <a:rect l="l" t="t" r="r" b="b"/>
              <a:pathLst>
                <a:path w="267" h="536">
                  <a:moveTo>
                    <a:pt x="86" y="2"/>
                  </a:moveTo>
                  <a:lnTo>
                    <a:pt x="77" y="0"/>
                  </a:lnTo>
                  <a:lnTo>
                    <a:pt x="71" y="37"/>
                  </a:lnTo>
                  <a:lnTo>
                    <a:pt x="71" y="39"/>
                  </a:lnTo>
                  <a:lnTo>
                    <a:pt x="84" y="79"/>
                  </a:lnTo>
                  <a:lnTo>
                    <a:pt x="88" y="77"/>
                  </a:lnTo>
                  <a:lnTo>
                    <a:pt x="84" y="76"/>
                  </a:lnTo>
                  <a:lnTo>
                    <a:pt x="74" y="108"/>
                  </a:lnTo>
                  <a:lnTo>
                    <a:pt x="74" y="109"/>
                  </a:lnTo>
                  <a:lnTo>
                    <a:pt x="79" y="157"/>
                  </a:lnTo>
                  <a:lnTo>
                    <a:pt x="84" y="156"/>
                  </a:lnTo>
                  <a:lnTo>
                    <a:pt x="79" y="155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1" y="208"/>
                  </a:lnTo>
                  <a:lnTo>
                    <a:pt x="76" y="208"/>
                  </a:lnTo>
                  <a:lnTo>
                    <a:pt x="71" y="206"/>
                  </a:lnTo>
                  <a:lnTo>
                    <a:pt x="59" y="240"/>
                  </a:lnTo>
                  <a:lnTo>
                    <a:pt x="64" y="242"/>
                  </a:lnTo>
                  <a:lnTo>
                    <a:pt x="60" y="239"/>
                  </a:lnTo>
                  <a:lnTo>
                    <a:pt x="44" y="260"/>
                  </a:lnTo>
                  <a:lnTo>
                    <a:pt x="43" y="263"/>
                  </a:lnTo>
                  <a:lnTo>
                    <a:pt x="44" y="267"/>
                  </a:lnTo>
                  <a:lnTo>
                    <a:pt x="57" y="288"/>
                  </a:lnTo>
                  <a:lnTo>
                    <a:pt x="61" y="284"/>
                  </a:lnTo>
                  <a:lnTo>
                    <a:pt x="56" y="284"/>
                  </a:lnTo>
                  <a:lnTo>
                    <a:pt x="57" y="282"/>
                  </a:lnTo>
                  <a:lnTo>
                    <a:pt x="49" y="301"/>
                  </a:lnTo>
                  <a:lnTo>
                    <a:pt x="53" y="302"/>
                  </a:lnTo>
                  <a:lnTo>
                    <a:pt x="51" y="298"/>
                  </a:lnTo>
                  <a:lnTo>
                    <a:pt x="3" y="322"/>
                  </a:lnTo>
                  <a:lnTo>
                    <a:pt x="2" y="323"/>
                  </a:lnTo>
                  <a:lnTo>
                    <a:pt x="0" y="326"/>
                  </a:lnTo>
                  <a:lnTo>
                    <a:pt x="1" y="327"/>
                  </a:lnTo>
                  <a:lnTo>
                    <a:pt x="6" y="361"/>
                  </a:lnTo>
                  <a:lnTo>
                    <a:pt x="6" y="362"/>
                  </a:lnTo>
                  <a:lnTo>
                    <a:pt x="21" y="399"/>
                  </a:lnTo>
                  <a:lnTo>
                    <a:pt x="21" y="399"/>
                  </a:lnTo>
                  <a:lnTo>
                    <a:pt x="36" y="434"/>
                  </a:lnTo>
                  <a:lnTo>
                    <a:pt x="37" y="434"/>
                  </a:lnTo>
                  <a:lnTo>
                    <a:pt x="39" y="435"/>
                  </a:lnTo>
                  <a:lnTo>
                    <a:pt x="41" y="436"/>
                  </a:lnTo>
                  <a:lnTo>
                    <a:pt x="42" y="436"/>
                  </a:lnTo>
                  <a:lnTo>
                    <a:pt x="66" y="431"/>
                  </a:lnTo>
                  <a:lnTo>
                    <a:pt x="65" y="426"/>
                  </a:lnTo>
                  <a:lnTo>
                    <a:pt x="65" y="431"/>
                  </a:lnTo>
                  <a:lnTo>
                    <a:pt x="81" y="431"/>
                  </a:lnTo>
                  <a:lnTo>
                    <a:pt x="81" y="426"/>
                  </a:lnTo>
                  <a:lnTo>
                    <a:pt x="76" y="426"/>
                  </a:lnTo>
                  <a:lnTo>
                    <a:pt x="78" y="429"/>
                  </a:lnTo>
                  <a:lnTo>
                    <a:pt x="79" y="430"/>
                  </a:lnTo>
                  <a:lnTo>
                    <a:pt x="77" y="425"/>
                  </a:lnTo>
                  <a:lnTo>
                    <a:pt x="71" y="448"/>
                  </a:lnTo>
                  <a:lnTo>
                    <a:pt x="71" y="451"/>
                  </a:lnTo>
                  <a:lnTo>
                    <a:pt x="82" y="493"/>
                  </a:lnTo>
                  <a:lnTo>
                    <a:pt x="83" y="495"/>
                  </a:lnTo>
                  <a:lnTo>
                    <a:pt x="84" y="496"/>
                  </a:lnTo>
                  <a:lnTo>
                    <a:pt x="85" y="496"/>
                  </a:lnTo>
                  <a:lnTo>
                    <a:pt x="133" y="504"/>
                  </a:lnTo>
                  <a:lnTo>
                    <a:pt x="134" y="504"/>
                  </a:lnTo>
                  <a:lnTo>
                    <a:pt x="174" y="504"/>
                  </a:lnTo>
                  <a:lnTo>
                    <a:pt x="174" y="499"/>
                  </a:lnTo>
                  <a:lnTo>
                    <a:pt x="174" y="504"/>
                  </a:lnTo>
                  <a:lnTo>
                    <a:pt x="222" y="512"/>
                  </a:lnTo>
                  <a:lnTo>
                    <a:pt x="223" y="507"/>
                  </a:lnTo>
                  <a:lnTo>
                    <a:pt x="220" y="511"/>
                  </a:lnTo>
                  <a:lnTo>
                    <a:pt x="248" y="530"/>
                  </a:lnTo>
                  <a:lnTo>
                    <a:pt x="249" y="530"/>
                  </a:lnTo>
                  <a:lnTo>
                    <a:pt x="264" y="536"/>
                  </a:lnTo>
                  <a:lnTo>
                    <a:pt x="267" y="526"/>
                  </a:lnTo>
                  <a:lnTo>
                    <a:pt x="252" y="521"/>
                  </a:lnTo>
                  <a:lnTo>
                    <a:pt x="250" y="525"/>
                  </a:lnTo>
                  <a:lnTo>
                    <a:pt x="253" y="521"/>
                  </a:lnTo>
                  <a:lnTo>
                    <a:pt x="225" y="503"/>
                  </a:lnTo>
                  <a:lnTo>
                    <a:pt x="224" y="503"/>
                  </a:lnTo>
                  <a:lnTo>
                    <a:pt x="223" y="502"/>
                  </a:lnTo>
                  <a:lnTo>
                    <a:pt x="175" y="494"/>
                  </a:lnTo>
                  <a:lnTo>
                    <a:pt x="174" y="494"/>
                  </a:lnTo>
                  <a:lnTo>
                    <a:pt x="134" y="494"/>
                  </a:lnTo>
                  <a:lnTo>
                    <a:pt x="134" y="499"/>
                  </a:lnTo>
                  <a:lnTo>
                    <a:pt x="135" y="494"/>
                  </a:lnTo>
                  <a:lnTo>
                    <a:pt x="87" y="486"/>
                  </a:lnTo>
                  <a:lnTo>
                    <a:pt x="90" y="488"/>
                  </a:lnTo>
                  <a:lnTo>
                    <a:pt x="88" y="487"/>
                  </a:lnTo>
                  <a:lnTo>
                    <a:pt x="86" y="491"/>
                  </a:lnTo>
                  <a:lnTo>
                    <a:pt x="91" y="490"/>
                  </a:lnTo>
                  <a:lnTo>
                    <a:pt x="81" y="448"/>
                  </a:lnTo>
                  <a:lnTo>
                    <a:pt x="76" y="449"/>
                  </a:lnTo>
                  <a:lnTo>
                    <a:pt x="81" y="450"/>
                  </a:lnTo>
                  <a:lnTo>
                    <a:pt x="86" y="427"/>
                  </a:lnTo>
                  <a:lnTo>
                    <a:pt x="86" y="426"/>
                  </a:lnTo>
                  <a:lnTo>
                    <a:pt x="84" y="422"/>
                  </a:lnTo>
                  <a:lnTo>
                    <a:pt x="83" y="421"/>
                  </a:lnTo>
                  <a:lnTo>
                    <a:pt x="81" y="420"/>
                  </a:lnTo>
                  <a:lnTo>
                    <a:pt x="65" y="420"/>
                  </a:lnTo>
                  <a:lnTo>
                    <a:pt x="64" y="420"/>
                  </a:lnTo>
                  <a:lnTo>
                    <a:pt x="40" y="426"/>
                  </a:lnTo>
                  <a:lnTo>
                    <a:pt x="44" y="427"/>
                  </a:lnTo>
                  <a:lnTo>
                    <a:pt x="43" y="427"/>
                  </a:lnTo>
                  <a:lnTo>
                    <a:pt x="41" y="426"/>
                  </a:lnTo>
                  <a:lnTo>
                    <a:pt x="41" y="431"/>
                  </a:lnTo>
                  <a:lnTo>
                    <a:pt x="45" y="428"/>
                  </a:lnTo>
                  <a:lnTo>
                    <a:pt x="29" y="394"/>
                  </a:lnTo>
                  <a:lnTo>
                    <a:pt x="25" y="397"/>
                  </a:lnTo>
                  <a:lnTo>
                    <a:pt x="29" y="395"/>
                  </a:lnTo>
                  <a:lnTo>
                    <a:pt x="15" y="358"/>
                  </a:lnTo>
                  <a:lnTo>
                    <a:pt x="10" y="360"/>
                  </a:lnTo>
                  <a:lnTo>
                    <a:pt x="15" y="359"/>
                  </a:lnTo>
                  <a:lnTo>
                    <a:pt x="10" y="325"/>
                  </a:lnTo>
                  <a:lnTo>
                    <a:pt x="9" y="330"/>
                  </a:lnTo>
                  <a:lnTo>
                    <a:pt x="10" y="326"/>
                  </a:lnTo>
                  <a:lnTo>
                    <a:pt x="5" y="326"/>
                  </a:lnTo>
                  <a:lnTo>
                    <a:pt x="8" y="331"/>
                  </a:lnTo>
                  <a:lnTo>
                    <a:pt x="56" y="308"/>
                  </a:lnTo>
                  <a:lnTo>
                    <a:pt x="57" y="306"/>
                  </a:lnTo>
                  <a:lnTo>
                    <a:pt x="57" y="305"/>
                  </a:lnTo>
                  <a:lnTo>
                    <a:pt x="65" y="287"/>
                  </a:lnTo>
                  <a:lnTo>
                    <a:pt x="66" y="284"/>
                  </a:lnTo>
                  <a:lnTo>
                    <a:pt x="65" y="281"/>
                  </a:lnTo>
                  <a:lnTo>
                    <a:pt x="52" y="260"/>
                  </a:lnTo>
                  <a:lnTo>
                    <a:pt x="51" y="267"/>
                  </a:lnTo>
                  <a:lnTo>
                    <a:pt x="53" y="263"/>
                  </a:lnTo>
                  <a:lnTo>
                    <a:pt x="48" y="263"/>
                  </a:lnTo>
                  <a:lnTo>
                    <a:pt x="51" y="268"/>
                  </a:lnTo>
                  <a:lnTo>
                    <a:pt x="67" y="247"/>
                  </a:lnTo>
                  <a:lnTo>
                    <a:pt x="67" y="246"/>
                  </a:lnTo>
                  <a:lnTo>
                    <a:pt x="69" y="242"/>
                  </a:lnTo>
                  <a:lnTo>
                    <a:pt x="68" y="244"/>
                  </a:lnTo>
                  <a:lnTo>
                    <a:pt x="80" y="210"/>
                  </a:lnTo>
                  <a:lnTo>
                    <a:pt x="81" y="209"/>
                  </a:lnTo>
                  <a:lnTo>
                    <a:pt x="84" y="185"/>
                  </a:lnTo>
                  <a:lnTo>
                    <a:pt x="78" y="184"/>
                  </a:lnTo>
                  <a:lnTo>
                    <a:pt x="84" y="185"/>
                  </a:lnTo>
                  <a:lnTo>
                    <a:pt x="89" y="157"/>
                  </a:lnTo>
                  <a:lnTo>
                    <a:pt x="89" y="156"/>
                  </a:lnTo>
                  <a:lnTo>
                    <a:pt x="84" y="108"/>
                  </a:lnTo>
                  <a:lnTo>
                    <a:pt x="78" y="108"/>
                  </a:lnTo>
                  <a:lnTo>
                    <a:pt x="84" y="110"/>
                  </a:lnTo>
                  <a:lnTo>
                    <a:pt x="93" y="79"/>
                  </a:lnTo>
                  <a:lnTo>
                    <a:pt x="93" y="76"/>
                  </a:lnTo>
                  <a:lnTo>
                    <a:pt x="81" y="37"/>
                  </a:lnTo>
                  <a:lnTo>
                    <a:pt x="76" y="38"/>
                  </a:lnTo>
                  <a:lnTo>
                    <a:pt x="81" y="39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98" name=""/>
          <p:cNvSpPr/>
          <p:nvPr/>
        </p:nvSpPr>
        <p:spPr>
          <a:xfrm>
            <a:off x="2252520" y="-1023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99" name=""/>
          <p:cNvSpPr/>
          <p:nvPr/>
        </p:nvSpPr>
        <p:spPr>
          <a:xfrm>
            <a:off x="1955880" y="-11318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0" name=""/>
          <p:cNvSpPr/>
          <p:nvPr/>
        </p:nvSpPr>
        <p:spPr>
          <a:xfrm>
            <a:off x="1339920" y="-12621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1" name=""/>
          <p:cNvSpPr/>
          <p:nvPr/>
        </p:nvSpPr>
        <p:spPr>
          <a:xfrm>
            <a:off x="1455840" y="-12304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2" name=""/>
          <p:cNvSpPr/>
          <p:nvPr/>
        </p:nvSpPr>
        <p:spPr>
          <a:xfrm>
            <a:off x="1222200" y="-12700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3" name=""/>
          <p:cNvSpPr/>
          <p:nvPr/>
        </p:nvSpPr>
        <p:spPr>
          <a:xfrm>
            <a:off x="1190520" y="-12016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4" name=""/>
          <p:cNvSpPr/>
          <p:nvPr/>
        </p:nvSpPr>
        <p:spPr>
          <a:xfrm>
            <a:off x="1814400" y="-11174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5" name=""/>
          <p:cNvSpPr/>
          <p:nvPr/>
        </p:nvSpPr>
        <p:spPr>
          <a:xfrm>
            <a:off x="-268200" y="-6271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6" name=""/>
          <p:cNvSpPr/>
          <p:nvPr/>
        </p:nvSpPr>
        <p:spPr>
          <a:xfrm>
            <a:off x="93600" y="-75096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7" name=""/>
          <p:cNvSpPr/>
          <p:nvPr/>
        </p:nvSpPr>
        <p:spPr>
          <a:xfrm>
            <a:off x="1204920" y="49500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8" name=""/>
          <p:cNvSpPr/>
          <p:nvPr/>
        </p:nvSpPr>
        <p:spPr>
          <a:xfrm>
            <a:off x="1285920" y="5262480"/>
            <a:ext cx="15840" cy="7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09" name=""/>
          <p:cNvSpPr/>
          <p:nvPr/>
        </p:nvSpPr>
        <p:spPr>
          <a:xfrm>
            <a:off x="1293840" y="52624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0" name=""/>
          <p:cNvSpPr/>
          <p:nvPr/>
        </p:nvSpPr>
        <p:spPr>
          <a:xfrm>
            <a:off x="1236600" y="5842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1" name=""/>
          <p:cNvSpPr/>
          <p:nvPr/>
        </p:nvSpPr>
        <p:spPr>
          <a:xfrm>
            <a:off x="1236600" y="53132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2" name=""/>
          <p:cNvSpPr/>
          <p:nvPr/>
        </p:nvSpPr>
        <p:spPr>
          <a:xfrm>
            <a:off x="1243080" y="52624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3" name=""/>
          <p:cNvSpPr/>
          <p:nvPr/>
        </p:nvSpPr>
        <p:spPr>
          <a:xfrm>
            <a:off x="1230480" y="54007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4" name=""/>
          <p:cNvSpPr/>
          <p:nvPr/>
        </p:nvSpPr>
        <p:spPr>
          <a:xfrm>
            <a:off x="1289160" y="53640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5" name=""/>
          <p:cNvSpPr/>
          <p:nvPr/>
        </p:nvSpPr>
        <p:spPr>
          <a:xfrm>
            <a:off x="1309680" y="56275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6" name=""/>
          <p:cNvSpPr/>
          <p:nvPr/>
        </p:nvSpPr>
        <p:spPr>
          <a:xfrm>
            <a:off x="1244520" y="57182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7" name=""/>
          <p:cNvSpPr/>
          <p:nvPr/>
        </p:nvSpPr>
        <p:spPr>
          <a:xfrm>
            <a:off x="1243080" y="5721480"/>
            <a:ext cx="792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8" name=""/>
          <p:cNvSpPr/>
          <p:nvPr/>
        </p:nvSpPr>
        <p:spPr>
          <a:xfrm>
            <a:off x="1216080" y="5769000"/>
            <a:ext cx="1440" cy="1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19" name=""/>
          <p:cNvSpPr/>
          <p:nvPr/>
        </p:nvSpPr>
        <p:spPr>
          <a:xfrm>
            <a:off x="1184400" y="57103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0" name=""/>
          <p:cNvSpPr/>
          <p:nvPr/>
        </p:nvSpPr>
        <p:spPr>
          <a:xfrm>
            <a:off x="1244520" y="58802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1" name=""/>
          <p:cNvSpPr/>
          <p:nvPr/>
        </p:nvSpPr>
        <p:spPr>
          <a:xfrm>
            <a:off x="1195560" y="56912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2" name=""/>
          <p:cNvSpPr/>
          <p:nvPr/>
        </p:nvSpPr>
        <p:spPr>
          <a:xfrm>
            <a:off x="1509840" y="63025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3" name=""/>
          <p:cNvSpPr/>
          <p:nvPr/>
        </p:nvSpPr>
        <p:spPr>
          <a:xfrm>
            <a:off x="1473120" y="62564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4" name=""/>
          <p:cNvSpPr/>
          <p:nvPr/>
        </p:nvSpPr>
        <p:spPr>
          <a:xfrm>
            <a:off x="1254240" y="59691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5" name=""/>
          <p:cNvSpPr/>
          <p:nvPr/>
        </p:nvSpPr>
        <p:spPr>
          <a:xfrm>
            <a:off x="1290600" y="59580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6" name=""/>
          <p:cNvSpPr/>
          <p:nvPr/>
        </p:nvSpPr>
        <p:spPr>
          <a:xfrm>
            <a:off x="1463760" y="6102360"/>
            <a:ext cx="1440" cy="1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7" name=""/>
          <p:cNvSpPr/>
          <p:nvPr/>
        </p:nvSpPr>
        <p:spPr>
          <a:xfrm>
            <a:off x="3846600" y="349200"/>
            <a:ext cx="172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8" name=""/>
          <p:cNvSpPr/>
          <p:nvPr/>
        </p:nvSpPr>
        <p:spPr>
          <a:xfrm>
            <a:off x="2298600" y="-8571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29" name=""/>
          <p:cNvSpPr/>
          <p:nvPr/>
        </p:nvSpPr>
        <p:spPr>
          <a:xfrm>
            <a:off x="2298600" y="-8571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30" name=""/>
          <p:cNvGrpSpPr/>
          <p:nvPr/>
        </p:nvGrpSpPr>
        <p:grpSpPr>
          <a:xfrm>
            <a:off x="4473720" y="2522520"/>
            <a:ext cx="434880" cy="290520"/>
            <a:chOff x="4473720" y="2522520"/>
            <a:chExt cx="434880" cy="290520"/>
          </a:xfrm>
        </p:grpSpPr>
        <p:sp>
          <p:nvSpPr>
            <p:cNvPr id="3131" name=""/>
            <p:cNvSpPr/>
            <p:nvPr/>
          </p:nvSpPr>
          <p:spPr>
            <a:xfrm>
              <a:off x="4478400" y="2529000"/>
              <a:ext cx="425520" cy="277560"/>
            </a:xfrm>
            <a:custGeom>
              <a:avLst/>
              <a:gdLst/>
              <a:ahLst/>
              <a:rect l="l" t="t" r="r" b="b"/>
              <a:pathLst>
                <a:path w="268" h="175">
                  <a:moveTo>
                    <a:pt x="11" y="107"/>
                  </a:moveTo>
                  <a:lnTo>
                    <a:pt x="23" y="123"/>
                  </a:lnTo>
                  <a:lnTo>
                    <a:pt x="45" y="123"/>
                  </a:lnTo>
                  <a:lnTo>
                    <a:pt x="52" y="123"/>
                  </a:lnTo>
                  <a:lnTo>
                    <a:pt x="34" y="141"/>
                  </a:lnTo>
                  <a:lnTo>
                    <a:pt x="6" y="147"/>
                  </a:lnTo>
                  <a:lnTo>
                    <a:pt x="0" y="164"/>
                  </a:lnTo>
                  <a:lnTo>
                    <a:pt x="6" y="175"/>
                  </a:lnTo>
                  <a:lnTo>
                    <a:pt x="17" y="175"/>
                  </a:lnTo>
                  <a:lnTo>
                    <a:pt x="11" y="164"/>
                  </a:lnTo>
                  <a:lnTo>
                    <a:pt x="11" y="157"/>
                  </a:lnTo>
                  <a:lnTo>
                    <a:pt x="28" y="147"/>
                  </a:lnTo>
                  <a:lnTo>
                    <a:pt x="45" y="157"/>
                  </a:lnTo>
                  <a:lnTo>
                    <a:pt x="63" y="147"/>
                  </a:lnTo>
                  <a:lnTo>
                    <a:pt x="85" y="157"/>
                  </a:lnTo>
                  <a:lnTo>
                    <a:pt x="102" y="151"/>
                  </a:lnTo>
                  <a:lnTo>
                    <a:pt x="102" y="141"/>
                  </a:lnTo>
                  <a:lnTo>
                    <a:pt x="108" y="141"/>
                  </a:lnTo>
                  <a:lnTo>
                    <a:pt x="120" y="157"/>
                  </a:lnTo>
                  <a:lnTo>
                    <a:pt x="130" y="157"/>
                  </a:lnTo>
                  <a:lnTo>
                    <a:pt x="188" y="151"/>
                  </a:lnTo>
                  <a:lnTo>
                    <a:pt x="194" y="123"/>
                  </a:lnTo>
                  <a:lnTo>
                    <a:pt x="256" y="96"/>
                  </a:lnTo>
                  <a:lnTo>
                    <a:pt x="256" y="68"/>
                  </a:lnTo>
                  <a:lnTo>
                    <a:pt x="268" y="35"/>
                  </a:lnTo>
                  <a:lnTo>
                    <a:pt x="216" y="23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194" y="12"/>
                  </a:lnTo>
                  <a:lnTo>
                    <a:pt x="172" y="63"/>
                  </a:lnTo>
                  <a:lnTo>
                    <a:pt x="114" y="85"/>
                  </a:lnTo>
                  <a:lnTo>
                    <a:pt x="68" y="85"/>
                  </a:lnTo>
                  <a:lnTo>
                    <a:pt x="11" y="107"/>
                  </a:lnTo>
                  <a:close/>
                </a:path>
              </a:pathLst>
            </a:custGeom>
            <a:solidFill>
              <a:srgbClr val="0091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32" name=""/>
            <p:cNvSpPr/>
            <p:nvPr/>
          </p:nvSpPr>
          <p:spPr>
            <a:xfrm>
              <a:off x="4473720" y="2522520"/>
              <a:ext cx="434880" cy="290520"/>
            </a:xfrm>
            <a:custGeom>
              <a:avLst/>
              <a:gdLst/>
              <a:ahLst/>
              <a:rect l="l" t="t" r="r" b="b"/>
              <a:pathLst>
                <a:path w="274" h="183">
                  <a:moveTo>
                    <a:pt x="17" y="108"/>
                  </a:moveTo>
                  <a:lnTo>
                    <a:pt x="11" y="113"/>
                  </a:lnTo>
                  <a:lnTo>
                    <a:pt x="23" y="129"/>
                  </a:lnTo>
                  <a:lnTo>
                    <a:pt x="26" y="131"/>
                  </a:lnTo>
                  <a:lnTo>
                    <a:pt x="48" y="131"/>
                  </a:lnTo>
                  <a:lnTo>
                    <a:pt x="55" y="131"/>
                  </a:lnTo>
                  <a:lnTo>
                    <a:pt x="55" y="127"/>
                  </a:lnTo>
                  <a:lnTo>
                    <a:pt x="52" y="124"/>
                  </a:lnTo>
                  <a:lnTo>
                    <a:pt x="51" y="127"/>
                  </a:lnTo>
                  <a:lnTo>
                    <a:pt x="52" y="129"/>
                  </a:lnTo>
                  <a:lnTo>
                    <a:pt x="52" y="124"/>
                  </a:lnTo>
                  <a:lnTo>
                    <a:pt x="35" y="142"/>
                  </a:lnTo>
                  <a:lnTo>
                    <a:pt x="37" y="144"/>
                  </a:lnTo>
                  <a:lnTo>
                    <a:pt x="36" y="141"/>
                  </a:lnTo>
                  <a:lnTo>
                    <a:pt x="8" y="147"/>
                  </a:lnTo>
                  <a:lnTo>
                    <a:pt x="7" y="148"/>
                  </a:lnTo>
                  <a:lnTo>
                    <a:pt x="6" y="150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7" y="180"/>
                  </a:lnTo>
                  <a:lnTo>
                    <a:pt x="7" y="181"/>
                  </a:lnTo>
                  <a:lnTo>
                    <a:pt x="9" y="183"/>
                  </a:lnTo>
                  <a:lnTo>
                    <a:pt x="20" y="183"/>
                  </a:lnTo>
                  <a:lnTo>
                    <a:pt x="20" y="182"/>
                  </a:lnTo>
                  <a:lnTo>
                    <a:pt x="22" y="181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17" y="165"/>
                  </a:lnTo>
                  <a:lnTo>
                    <a:pt x="14" y="167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14" y="161"/>
                  </a:lnTo>
                  <a:lnTo>
                    <a:pt x="16" y="164"/>
                  </a:lnTo>
                  <a:lnTo>
                    <a:pt x="15" y="164"/>
                  </a:lnTo>
                  <a:lnTo>
                    <a:pt x="33" y="154"/>
                  </a:lnTo>
                  <a:lnTo>
                    <a:pt x="31" y="150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47" y="164"/>
                  </a:lnTo>
                  <a:lnTo>
                    <a:pt x="48" y="164"/>
                  </a:lnTo>
                  <a:lnTo>
                    <a:pt x="50" y="164"/>
                  </a:lnTo>
                  <a:lnTo>
                    <a:pt x="68" y="154"/>
                  </a:lnTo>
                  <a:lnTo>
                    <a:pt x="66" y="150"/>
                  </a:lnTo>
                  <a:lnTo>
                    <a:pt x="66" y="154"/>
                  </a:lnTo>
                  <a:lnTo>
                    <a:pt x="64" y="15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0" y="164"/>
                  </a:lnTo>
                  <a:lnTo>
                    <a:pt x="107" y="158"/>
                  </a:lnTo>
                  <a:lnTo>
                    <a:pt x="108" y="157"/>
                  </a:lnTo>
                  <a:lnTo>
                    <a:pt x="110" y="155"/>
                  </a:lnTo>
                  <a:lnTo>
                    <a:pt x="110" y="144"/>
                  </a:lnTo>
                  <a:lnTo>
                    <a:pt x="105" y="144"/>
                  </a:lnTo>
                  <a:lnTo>
                    <a:pt x="105" y="148"/>
                  </a:lnTo>
                  <a:lnTo>
                    <a:pt x="108" y="147"/>
                  </a:lnTo>
                  <a:lnTo>
                    <a:pt x="105" y="149"/>
                  </a:lnTo>
                  <a:lnTo>
                    <a:pt x="111" y="149"/>
                  </a:lnTo>
                  <a:lnTo>
                    <a:pt x="111" y="144"/>
                  </a:lnTo>
                  <a:lnTo>
                    <a:pt x="108" y="147"/>
                  </a:lnTo>
                  <a:lnTo>
                    <a:pt x="120" y="164"/>
                  </a:lnTo>
                  <a:lnTo>
                    <a:pt x="123" y="165"/>
                  </a:lnTo>
                  <a:lnTo>
                    <a:pt x="133" y="165"/>
                  </a:lnTo>
                  <a:lnTo>
                    <a:pt x="134" y="165"/>
                  </a:lnTo>
                  <a:lnTo>
                    <a:pt x="192" y="159"/>
                  </a:lnTo>
                  <a:lnTo>
                    <a:pt x="193" y="157"/>
                  </a:lnTo>
                  <a:lnTo>
                    <a:pt x="194" y="156"/>
                  </a:lnTo>
                  <a:lnTo>
                    <a:pt x="200" y="128"/>
                  </a:lnTo>
                  <a:lnTo>
                    <a:pt x="196" y="127"/>
                  </a:lnTo>
                  <a:lnTo>
                    <a:pt x="199" y="129"/>
                  </a:lnTo>
                  <a:lnTo>
                    <a:pt x="198" y="130"/>
                  </a:lnTo>
                  <a:lnTo>
                    <a:pt x="261" y="103"/>
                  </a:lnTo>
                  <a:lnTo>
                    <a:pt x="262" y="102"/>
                  </a:lnTo>
                  <a:lnTo>
                    <a:pt x="263" y="100"/>
                  </a:lnTo>
                  <a:lnTo>
                    <a:pt x="263" y="72"/>
                  </a:lnTo>
                  <a:lnTo>
                    <a:pt x="259" y="72"/>
                  </a:lnTo>
                  <a:lnTo>
                    <a:pt x="262" y="74"/>
                  </a:lnTo>
                  <a:lnTo>
                    <a:pt x="274" y="40"/>
                  </a:lnTo>
                  <a:lnTo>
                    <a:pt x="274" y="39"/>
                  </a:lnTo>
                  <a:lnTo>
                    <a:pt x="273" y="36"/>
                  </a:lnTo>
                  <a:lnTo>
                    <a:pt x="271" y="35"/>
                  </a:lnTo>
                  <a:lnTo>
                    <a:pt x="220" y="23"/>
                  </a:lnTo>
                  <a:lnTo>
                    <a:pt x="219" y="26"/>
                  </a:lnTo>
                  <a:lnTo>
                    <a:pt x="222" y="26"/>
                  </a:lnTo>
                  <a:lnTo>
                    <a:pt x="221" y="24"/>
                  </a:lnTo>
                  <a:lnTo>
                    <a:pt x="223" y="26"/>
                  </a:lnTo>
                  <a:lnTo>
                    <a:pt x="223" y="4"/>
                  </a:lnTo>
                  <a:lnTo>
                    <a:pt x="222" y="4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194" y="12"/>
                  </a:lnTo>
                  <a:lnTo>
                    <a:pt x="193" y="14"/>
                  </a:lnTo>
                  <a:lnTo>
                    <a:pt x="171" y="66"/>
                  </a:lnTo>
                  <a:lnTo>
                    <a:pt x="174" y="67"/>
                  </a:lnTo>
                  <a:lnTo>
                    <a:pt x="173" y="63"/>
                  </a:lnTo>
                  <a:lnTo>
                    <a:pt x="116" y="85"/>
                  </a:lnTo>
                  <a:lnTo>
                    <a:pt x="117" y="88"/>
                  </a:lnTo>
                  <a:lnTo>
                    <a:pt x="117" y="85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13" y="107"/>
                  </a:lnTo>
                  <a:lnTo>
                    <a:pt x="15" y="114"/>
                  </a:lnTo>
                  <a:lnTo>
                    <a:pt x="73" y="92"/>
                  </a:lnTo>
                  <a:lnTo>
                    <a:pt x="71" y="88"/>
                  </a:lnTo>
                  <a:lnTo>
                    <a:pt x="71" y="93"/>
                  </a:lnTo>
                  <a:lnTo>
                    <a:pt x="117" y="93"/>
                  </a:lnTo>
                  <a:lnTo>
                    <a:pt x="118" y="92"/>
                  </a:lnTo>
                  <a:lnTo>
                    <a:pt x="176" y="70"/>
                  </a:lnTo>
                  <a:lnTo>
                    <a:pt x="177" y="69"/>
                  </a:lnTo>
                  <a:lnTo>
                    <a:pt x="178" y="68"/>
                  </a:lnTo>
                  <a:lnTo>
                    <a:pt x="200" y="17"/>
                  </a:lnTo>
                  <a:lnTo>
                    <a:pt x="196" y="15"/>
                  </a:lnTo>
                  <a:lnTo>
                    <a:pt x="199" y="18"/>
                  </a:lnTo>
                  <a:lnTo>
                    <a:pt x="215" y="7"/>
                  </a:lnTo>
                  <a:lnTo>
                    <a:pt x="213" y="4"/>
                  </a:lnTo>
                  <a:lnTo>
                    <a:pt x="213" y="8"/>
                  </a:lnTo>
                  <a:lnTo>
                    <a:pt x="219" y="8"/>
                  </a:lnTo>
                  <a:lnTo>
                    <a:pt x="215" y="4"/>
                  </a:lnTo>
                  <a:lnTo>
                    <a:pt x="216" y="6"/>
                  </a:lnTo>
                  <a:lnTo>
                    <a:pt x="219" y="4"/>
                  </a:lnTo>
                  <a:lnTo>
                    <a:pt x="215" y="4"/>
                  </a:lnTo>
                  <a:lnTo>
                    <a:pt x="215" y="26"/>
                  </a:lnTo>
                  <a:lnTo>
                    <a:pt x="216" y="29"/>
                  </a:lnTo>
                  <a:lnTo>
                    <a:pt x="218" y="30"/>
                  </a:lnTo>
                  <a:lnTo>
                    <a:pt x="269" y="42"/>
                  </a:lnTo>
                  <a:lnTo>
                    <a:pt x="267" y="39"/>
                  </a:lnTo>
                  <a:lnTo>
                    <a:pt x="268" y="41"/>
                  </a:lnTo>
                  <a:lnTo>
                    <a:pt x="270" y="39"/>
                  </a:lnTo>
                  <a:lnTo>
                    <a:pt x="267" y="38"/>
                  </a:lnTo>
                  <a:lnTo>
                    <a:pt x="255" y="71"/>
                  </a:lnTo>
                  <a:lnTo>
                    <a:pt x="255" y="72"/>
                  </a:lnTo>
                  <a:lnTo>
                    <a:pt x="255" y="100"/>
                  </a:lnTo>
                  <a:lnTo>
                    <a:pt x="259" y="100"/>
                  </a:lnTo>
                  <a:lnTo>
                    <a:pt x="258" y="96"/>
                  </a:lnTo>
                  <a:lnTo>
                    <a:pt x="195" y="123"/>
                  </a:lnTo>
                  <a:lnTo>
                    <a:pt x="193" y="124"/>
                  </a:lnTo>
                  <a:lnTo>
                    <a:pt x="193" y="127"/>
                  </a:lnTo>
                  <a:lnTo>
                    <a:pt x="193" y="126"/>
                  </a:lnTo>
                  <a:lnTo>
                    <a:pt x="187" y="154"/>
                  </a:lnTo>
                  <a:lnTo>
                    <a:pt x="188" y="152"/>
                  </a:lnTo>
                  <a:lnTo>
                    <a:pt x="187" y="155"/>
                  </a:lnTo>
                  <a:lnTo>
                    <a:pt x="191" y="155"/>
                  </a:lnTo>
                  <a:lnTo>
                    <a:pt x="191" y="151"/>
                  </a:lnTo>
                  <a:lnTo>
                    <a:pt x="133" y="157"/>
                  </a:lnTo>
                  <a:lnTo>
                    <a:pt x="133" y="161"/>
                  </a:lnTo>
                  <a:lnTo>
                    <a:pt x="133" y="157"/>
                  </a:lnTo>
                  <a:lnTo>
                    <a:pt x="123" y="157"/>
                  </a:lnTo>
                  <a:lnTo>
                    <a:pt x="123" y="161"/>
                  </a:lnTo>
                  <a:lnTo>
                    <a:pt x="126" y="159"/>
                  </a:lnTo>
                  <a:lnTo>
                    <a:pt x="114" y="143"/>
                  </a:lnTo>
                  <a:lnTo>
                    <a:pt x="113" y="142"/>
                  </a:lnTo>
                  <a:lnTo>
                    <a:pt x="111" y="141"/>
                  </a:lnTo>
                  <a:lnTo>
                    <a:pt x="105" y="141"/>
                  </a:lnTo>
                  <a:lnTo>
                    <a:pt x="103" y="142"/>
                  </a:lnTo>
                  <a:lnTo>
                    <a:pt x="102" y="144"/>
                  </a:lnTo>
                  <a:lnTo>
                    <a:pt x="102" y="155"/>
                  </a:lnTo>
                  <a:lnTo>
                    <a:pt x="103" y="152"/>
                  </a:lnTo>
                  <a:lnTo>
                    <a:pt x="102" y="155"/>
                  </a:lnTo>
                  <a:lnTo>
                    <a:pt x="105" y="155"/>
                  </a:lnTo>
                  <a:lnTo>
                    <a:pt x="104" y="151"/>
                  </a:lnTo>
                  <a:lnTo>
                    <a:pt x="87" y="157"/>
                  </a:lnTo>
                  <a:lnTo>
                    <a:pt x="88" y="161"/>
                  </a:lnTo>
                  <a:lnTo>
                    <a:pt x="90" y="158"/>
                  </a:lnTo>
                  <a:lnTo>
                    <a:pt x="68" y="148"/>
                  </a:lnTo>
                  <a:lnTo>
                    <a:pt x="66" y="147"/>
                  </a:lnTo>
                  <a:lnTo>
                    <a:pt x="64" y="148"/>
                  </a:lnTo>
                  <a:lnTo>
                    <a:pt x="47" y="158"/>
                  </a:lnTo>
                  <a:lnTo>
                    <a:pt x="48" y="157"/>
                  </a:lnTo>
                  <a:lnTo>
                    <a:pt x="48" y="161"/>
                  </a:lnTo>
                  <a:lnTo>
                    <a:pt x="50" y="158"/>
                  </a:lnTo>
                  <a:lnTo>
                    <a:pt x="33" y="148"/>
                  </a:lnTo>
                  <a:lnTo>
                    <a:pt x="31" y="147"/>
                  </a:lnTo>
                  <a:lnTo>
                    <a:pt x="29" y="148"/>
                  </a:lnTo>
                  <a:lnTo>
                    <a:pt x="12" y="158"/>
                  </a:lnTo>
                  <a:lnTo>
                    <a:pt x="11" y="158"/>
                  </a:lnTo>
                  <a:lnTo>
                    <a:pt x="10" y="161"/>
                  </a:lnTo>
                  <a:lnTo>
                    <a:pt x="10" y="167"/>
                  </a:lnTo>
                  <a:lnTo>
                    <a:pt x="11" y="169"/>
                  </a:lnTo>
                  <a:lnTo>
                    <a:pt x="17" y="180"/>
                  </a:lnTo>
                  <a:lnTo>
                    <a:pt x="20" y="175"/>
                  </a:lnTo>
                  <a:lnTo>
                    <a:pt x="17" y="176"/>
                  </a:lnTo>
                  <a:lnTo>
                    <a:pt x="16" y="178"/>
                  </a:lnTo>
                  <a:lnTo>
                    <a:pt x="20" y="178"/>
                  </a:lnTo>
                  <a:lnTo>
                    <a:pt x="20" y="175"/>
                  </a:lnTo>
                  <a:lnTo>
                    <a:pt x="9" y="175"/>
                  </a:lnTo>
                  <a:lnTo>
                    <a:pt x="9" y="178"/>
                  </a:lnTo>
                  <a:lnTo>
                    <a:pt x="13" y="177"/>
                  </a:lnTo>
                  <a:lnTo>
                    <a:pt x="7" y="165"/>
                  </a:lnTo>
                  <a:lnTo>
                    <a:pt x="3" y="167"/>
                  </a:lnTo>
                  <a:lnTo>
                    <a:pt x="7" y="169"/>
                  </a:lnTo>
                  <a:lnTo>
                    <a:pt x="13" y="152"/>
                  </a:lnTo>
                  <a:lnTo>
                    <a:pt x="12" y="153"/>
                  </a:lnTo>
                  <a:lnTo>
                    <a:pt x="13" y="150"/>
                  </a:lnTo>
                  <a:lnTo>
                    <a:pt x="9" y="150"/>
                  </a:lnTo>
                  <a:lnTo>
                    <a:pt x="10" y="154"/>
                  </a:lnTo>
                  <a:lnTo>
                    <a:pt x="38" y="148"/>
                  </a:lnTo>
                  <a:lnTo>
                    <a:pt x="40" y="147"/>
                  </a:lnTo>
                  <a:lnTo>
                    <a:pt x="57" y="129"/>
                  </a:lnTo>
                  <a:lnTo>
                    <a:pt x="58" y="127"/>
                  </a:lnTo>
                  <a:lnTo>
                    <a:pt x="57" y="124"/>
                  </a:lnTo>
                  <a:lnTo>
                    <a:pt x="55" y="123"/>
                  </a:lnTo>
                  <a:lnTo>
                    <a:pt x="48" y="123"/>
                  </a:lnTo>
                  <a:lnTo>
                    <a:pt x="26" y="123"/>
                  </a:lnTo>
                  <a:lnTo>
                    <a:pt x="26" y="127"/>
                  </a:lnTo>
                  <a:lnTo>
                    <a:pt x="29" y="125"/>
                  </a:lnTo>
                  <a:lnTo>
                    <a:pt x="17" y="108"/>
                  </a:lnTo>
                  <a:close/>
                </a:path>
              </a:pathLst>
            </a:custGeom>
            <a:solidFill>
              <a:srgbClr val="67676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33" name=""/>
          <p:cNvSpPr/>
          <p:nvPr/>
        </p:nvSpPr>
        <p:spPr>
          <a:xfrm>
            <a:off x="4476600" y="2511360"/>
            <a:ext cx="428760" cy="265320"/>
          </a:xfrm>
          <a:custGeom>
            <a:avLst/>
            <a:gdLst/>
            <a:ahLst/>
            <a:rect l="l" t="t" r="r" b="b"/>
            <a:pathLst>
              <a:path w="270" h="167">
                <a:moveTo>
                  <a:pt x="0" y="113"/>
                </a:moveTo>
                <a:lnTo>
                  <a:pt x="36" y="130"/>
                </a:lnTo>
                <a:lnTo>
                  <a:pt x="41" y="130"/>
                </a:lnTo>
                <a:lnTo>
                  <a:pt x="54" y="154"/>
                </a:lnTo>
                <a:lnTo>
                  <a:pt x="77" y="167"/>
                </a:lnTo>
                <a:lnTo>
                  <a:pt x="96" y="161"/>
                </a:lnTo>
                <a:lnTo>
                  <a:pt x="96" y="148"/>
                </a:lnTo>
                <a:lnTo>
                  <a:pt x="102" y="148"/>
                </a:lnTo>
                <a:lnTo>
                  <a:pt x="114" y="167"/>
                </a:lnTo>
                <a:lnTo>
                  <a:pt x="126" y="167"/>
                </a:lnTo>
                <a:lnTo>
                  <a:pt x="186" y="161"/>
                </a:lnTo>
                <a:lnTo>
                  <a:pt x="192" y="130"/>
                </a:lnTo>
                <a:lnTo>
                  <a:pt x="256" y="102"/>
                </a:lnTo>
                <a:lnTo>
                  <a:pt x="256" y="72"/>
                </a:lnTo>
                <a:lnTo>
                  <a:pt x="270" y="35"/>
                </a:lnTo>
                <a:lnTo>
                  <a:pt x="215" y="23"/>
                </a:lnTo>
                <a:lnTo>
                  <a:pt x="215" y="0"/>
                </a:lnTo>
                <a:lnTo>
                  <a:pt x="210" y="0"/>
                </a:lnTo>
                <a:lnTo>
                  <a:pt x="192" y="11"/>
                </a:lnTo>
                <a:lnTo>
                  <a:pt x="167" y="66"/>
                </a:lnTo>
                <a:lnTo>
                  <a:pt x="108" y="89"/>
                </a:lnTo>
                <a:lnTo>
                  <a:pt x="59" y="89"/>
                </a:lnTo>
                <a:lnTo>
                  <a:pt x="0" y="113"/>
                </a:lnTo>
                <a:close/>
              </a:path>
            </a:pathLst>
          </a:custGeom>
          <a:solidFill>
            <a:srgbClr val="a3ffb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34" name=""/>
          <p:cNvSpPr/>
          <p:nvPr/>
        </p:nvSpPr>
        <p:spPr>
          <a:xfrm>
            <a:off x="3567240" y="3119400"/>
            <a:ext cx="87120" cy="27000"/>
          </a:xfrm>
          <a:custGeom>
            <a:avLst/>
            <a:gdLst/>
            <a:ahLst/>
            <a:rect l="l" t="t" r="r" b="b"/>
            <a:pathLst>
              <a:path w="55" h="17">
                <a:moveTo>
                  <a:pt x="53" y="17"/>
                </a:moveTo>
                <a:lnTo>
                  <a:pt x="55" y="10"/>
                </a:lnTo>
                <a:lnTo>
                  <a:pt x="41" y="6"/>
                </a:lnTo>
                <a:lnTo>
                  <a:pt x="28" y="4"/>
                </a:lnTo>
                <a:lnTo>
                  <a:pt x="27" y="7"/>
                </a:lnTo>
                <a:lnTo>
                  <a:pt x="28" y="4"/>
                </a:lnTo>
                <a:lnTo>
                  <a:pt x="15" y="1"/>
                </a:lnTo>
                <a:lnTo>
                  <a:pt x="14" y="1"/>
                </a:lnTo>
                <a:lnTo>
                  <a:pt x="0" y="0"/>
                </a:lnTo>
                <a:lnTo>
                  <a:pt x="0" y="8"/>
                </a:lnTo>
                <a:lnTo>
                  <a:pt x="14" y="9"/>
                </a:lnTo>
                <a:lnTo>
                  <a:pt x="14" y="5"/>
                </a:lnTo>
                <a:lnTo>
                  <a:pt x="13" y="8"/>
                </a:lnTo>
                <a:lnTo>
                  <a:pt x="26" y="11"/>
                </a:lnTo>
                <a:lnTo>
                  <a:pt x="27" y="12"/>
                </a:lnTo>
                <a:lnTo>
                  <a:pt x="40" y="13"/>
                </a:lnTo>
                <a:lnTo>
                  <a:pt x="40" y="9"/>
                </a:lnTo>
                <a:lnTo>
                  <a:pt x="39" y="13"/>
                </a:lnTo>
                <a:lnTo>
                  <a:pt x="53" y="17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35" name=""/>
          <p:cNvSpPr/>
          <p:nvPr/>
        </p:nvSpPr>
        <p:spPr>
          <a:xfrm>
            <a:off x="3540240" y="3086280"/>
            <a:ext cx="544320" cy="388800"/>
          </a:xfrm>
          <a:custGeom>
            <a:avLst/>
            <a:gdLst/>
            <a:ahLst/>
            <a:rect l="l" t="t" r="r" b="b"/>
            <a:pathLst>
              <a:path w="343" h="245">
                <a:moveTo>
                  <a:pt x="0" y="82"/>
                </a:moveTo>
                <a:lnTo>
                  <a:pt x="7" y="85"/>
                </a:lnTo>
                <a:lnTo>
                  <a:pt x="14" y="62"/>
                </a:lnTo>
                <a:lnTo>
                  <a:pt x="15" y="60"/>
                </a:lnTo>
                <a:lnTo>
                  <a:pt x="15" y="20"/>
                </a:lnTo>
                <a:lnTo>
                  <a:pt x="10" y="20"/>
                </a:lnTo>
                <a:lnTo>
                  <a:pt x="10" y="23"/>
                </a:lnTo>
                <a:lnTo>
                  <a:pt x="13" y="23"/>
                </a:lnTo>
                <a:lnTo>
                  <a:pt x="9" y="23"/>
                </a:lnTo>
                <a:lnTo>
                  <a:pt x="32" y="30"/>
                </a:lnTo>
                <a:lnTo>
                  <a:pt x="33" y="30"/>
                </a:lnTo>
                <a:lnTo>
                  <a:pt x="78" y="37"/>
                </a:lnTo>
                <a:lnTo>
                  <a:pt x="78" y="32"/>
                </a:lnTo>
                <a:lnTo>
                  <a:pt x="78" y="36"/>
                </a:lnTo>
                <a:lnTo>
                  <a:pt x="111" y="46"/>
                </a:lnTo>
                <a:lnTo>
                  <a:pt x="150" y="58"/>
                </a:lnTo>
                <a:lnTo>
                  <a:pt x="151" y="58"/>
                </a:lnTo>
                <a:lnTo>
                  <a:pt x="153" y="57"/>
                </a:lnTo>
                <a:lnTo>
                  <a:pt x="166" y="45"/>
                </a:lnTo>
                <a:lnTo>
                  <a:pt x="167" y="43"/>
                </a:lnTo>
                <a:lnTo>
                  <a:pt x="167" y="32"/>
                </a:lnTo>
                <a:lnTo>
                  <a:pt x="163" y="32"/>
                </a:lnTo>
                <a:lnTo>
                  <a:pt x="166" y="35"/>
                </a:lnTo>
                <a:lnTo>
                  <a:pt x="171" y="29"/>
                </a:lnTo>
                <a:lnTo>
                  <a:pt x="168" y="26"/>
                </a:lnTo>
                <a:lnTo>
                  <a:pt x="169" y="30"/>
                </a:lnTo>
                <a:lnTo>
                  <a:pt x="192" y="23"/>
                </a:lnTo>
                <a:lnTo>
                  <a:pt x="194" y="23"/>
                </a:lnTo>
                <a:lnTo>
                  <a:pt x="210" y="6"/>
                </a:lnTo>
                <a:lnTo>
                  <a:pt x="208" y="3"/>
                </a:lnTo>
                <a:lnTo>
                  <a:pt x="207" y="7"/>
                </a:lnTo>
                <a:lnTo>
                  <a:pt x="224" y="13"/>
                </a:lnTo>
                <a:lnTo>
                  <a:pt x="226" y="13"/>
                </a:lnTo>
                <a:lnTo>
                  <a:pt x="244" y="7"/>
                </a:lnTo>
                <a:lnTo>
                  <a:pt x="243" y="3"/>
                </a:lnTo>
                <a:lnTo>
                  <a:pt x="243" y="7"/>
                </a:lnTo>
                <a:lnTo>
                  <a:pt x="259" y="13"/>
                </a:lnTo>
                <a:lnTo>
                  <a:pt x="260" y="9"/>
                </a:lnTo>
                <a:lnTo>
                  <a:pt x="258" y="13"/>
                </a:lnTo>
                <a:lnTo>
                  <a:pt x="275" y="23"/>
                </a:lnTo>
                <a:lnTo>
                  <a:pt x="277" y="23"/>
                </a:lnTo>
                <a:lnTo>
                  <a:pt x="278" y="23"/>
                </a:lnTo>
                <a:lnTo>
                  <a:pt x="318" y="7"/>
                </a:lnTo>
                <a:lnTo>
                  <a:pt x="316" y="3"/>
                </a:lnTo>
                <a:lnTo>
                  <a:pt x="315" y="7"/>
                </a:lnTo>
                <a:lnTo>
                  <a:pt x="339" y="13"/>
                </a:lnTo>
                <a:lnTo>
                  <a:pt x="340" y="9"/>
                </a:lnTo>
                <a:lnTo>
                  <a:pt x="336" y="9"/>
                </a:lnTo>
                <a:lnTo>
                  <a:pt x="337" y="12"/>
                </a:lnTo>
                <a:lnTo>
                  <a:pt x="337" y="8"/>
                </a:lnTo>
                <a:lnTo>
                  <a:pt x="331" y="18"/>
                </a:lnTo>
                <a:lnTo>
                  <a:pt x="333" y="20"/>
                </a:lnTo>
                <a:lnTo>
                  <a:pt x="331" y="17"/>
                </a:lnTo>
                <a:lnTo>
                  <a:pt x="319" y="30"/>
                </a:lnTo>
                <a:lnTo>
                  <a:pt x="319" y="32"/>
                </a:lnTo>
                <a:lnTo>
                  <a:pt x="319" y="33"/>
                </a:lnTo>
                <a:lnTo>
                  <a:pt x="324" y="50"/>
                </a:lnTo>
                <a:lnTo>
                  <a:pt x="327" y="49"/>
                </a:lnTo>
                <a:lnTo>
                  <a:pt x="324" y="49"/>
                </a:lnTo>
                <a:lnTo>
                  <a:pt x="324" y="77"/>
                </a:lnTo>
                <a:lnTo>
                  <a:pt x="324" y="106"/>
                </a:lnTo>
                <a:lnTo>
                  <a:pt x="327" y="106"/>
                </a:lnTo>
                <a:lnTo>
                  <a:pt x="324" y="105"/>
                </a:lnTo>
                <a:lnTo>
                  <a:pt x="319" y="133"/>
                </a:lnTo>
                <a:lnTo>
                  <a:pt x="319" y="134"/>
                </a:lnTo>
                <a:lnTo>
                  <a:pt x="319" y="180"/>
                </a:lnTo>
                <a:lnTo>
                  <a:pt x="322" y="180"/>
                </a:lnTo>
                <a:lnTo>
                  <a:pt x="319" y="177"/>
                </a:lnTo>
                <a:lnTo>
                  <a:pt x="307" y="188"/>
                </a:lnTo>
                <a:lnTo>
                  <a:pt x="306" y="190"/>
                </a:lnTo>
                <a:lnTo>
                  <a:pt x="306" y="196"/>
                </a:lnTo>
                <a:lnTo>
                  <a:pt x="310" y="196"/>
                </a:lnTo>
                <a:lnTo>
                  <a:pt x="307" y="193"/>
                </a:lnTo>
                <a:lnTo>
                  <a:pt x="257" y="238"/>
                </a:lnTo>
                <a:lnTo>
                  <a:pt x="260" y="241"/>
                </a:lnTo>
                <a:lnTo>
                  <a:pt x="262" y="238"/>
                </a:lnTo>
                <a:lnTo>
                  <a:pt x="250" y="233"/>
                </a:lnTo>
                <a:lnTo>
                  <a:pt x="248" y="233"/>
                </a:lnTo>
                <a:lnTo>
                  <a:pt x="247" y="233"/>
                </a:lnTo>
                <a:lnTo>
                  <a:pt x="236" y="238"/>
                </a:lnTo>
                <a:lnTo>
                  <a:pt x="237" y="241"/>
                </a:lnTo>
                <a:lnTo>
                  <a:pt x="237" y="238"/>
                </a:lnTo>
                <a:lnTo>
                  <a:pt x="240" y="238"/>
                </a:lnTo>
                <a:lnTo>
                  <a:pt x="234" y="234"/>
                </a:lnTo>
                <a:lnTo>
                  <a:pt x="231" y="237"/>
                </a:lnTo>
                <a:lnTo>
                  <a:pt x="234" y="239"/>
                </a:lnTo>
                <a:lnTo>
                  <a:pt x="235" y="237"/>
                </a:lnTo>
                <a:lnTo>
                  <a:pt x="234" y="234"/>
                </a:lnTo>
                <a:lnTo>
                  <a:pt x="234" y="239"/>
                </a:lnTo>
                <a:lnTo>
                  <a:pt x="246" y="228"/>
                </a:lnTo>
                <a:lnTo>
                  <a:pt x="248" y="225"/>
                </a:lnTo>
                <a:lnTo>
                  <a:pt x="248" y="213"/>
                </a:lnTo>
                <a:lnTo>
                  <a:pt x="243" y="213"/>
                </a:lnTo>
                <a:lnTo>
                  <a:pt x="246" y="216"/>
                </a:lnTo>
                <a:lnTo>
                  <a:pt x="263" y="198"/>
                </a:lnTo>
                <a:lnTo>
                  <a:pt x="264" y="196"/>
                </a:lnTo>
                <a:lnTo>
                  <a:pt x="264" y="186"/>
                </a:lnTo>
                <a:lnTo>
                  <a:pt x="264" y="186"/>
                </a:lnTo>
                <a:lnTo>
                  <a:pt x="263" y="183"/>
                </a:lnTo>
                <a:lnTo>
                  <a:pt x="260" y="182"/>
                </a:lnTo>
                <a:lnTo>
                  <a:pt x="220" y="182"/>
                </a:lnTo>
                <a:lnTo>
                  <a:pt x="220" y="186"/>
                </a:lnTo>
                <a:lnTo>
                  <a:pt x="222" y="183"/>
                </a:lnTo>
                <a:lnTo>
                  <a:pt x="194" y="160"/>
                </a:lnTo>
                <a:lnTo>
                  <a:pt x="191" y="162"/>
                </a:lnTo>
                <a:lnTo>
                  <a:pt x="195" y="160"/>
                </a:lnTo>
                <a:lnTo>
                  <a:pt x="167" y="126"/>
                </a:lnTo>
                <a:lnTo>
                  <a:pt x="165" y="126"/>
                </a:lnTo>
                <a:lnTo>
                  <a:pt x="126" y="103"/>
                </a:lnTo>
                <a:lnTo>
                  <a:pt x="125" y="102"/>
                </a:lnTo>
                <a:lnTo>
                  <a:pt x="107" y="97"/>
                </a:lnTo>
                <a:lnTo>
                  <a:pt x="22" y="79"/>
                </a:lnTo>
                <a:lnTo>
                  <a:pt x="22" y="79"/>
                </a:lnTo>
                <a:lnTo>
                  <a:pt x="1" y="79"/>
                </a:lnTo>
                <a:lnTo>
                  <a:pt x="1" y="87"/>
                </a:lnTo>
                <a:lnTo>
                  <a:pt x="22" y="87"/>
                </a:lnTo>
                <a:lnTo>
                  <a:pt x="22" y="83"/>
                </a:lnTo>
                <a:lnTo>
                  <a:pt x="21" y="86"/>
                </a:lnTo>
                <a:lnTo>
                  <a:pt x="105" y="104"/>
                </a:lnTo>
                <a:lnTo>
                  <a:pt x="123" y="109"/>
                </a:lnTo>
                <a:lnTo>
                  <a:pt x="124" y="106"/>
                </a:lnTo>
                <a:lnTo>
                  <a:pt x="122" y="109"/>
                </a:lnTo>
                <a:lnTo>
                  <a:pt x="161" y="132"/>
                </a:lnTo>
                <a:lnTo>
                  <a:pt x="163" y="128"/>
                </a:lnTo>
                <a:lnTo>
                  <a:pt x="160" y="131"/>
                </a:lnTo>
                <a:lnTo>
                  <a:pt x="188" y="165"/>
                </a:lnTo>
                <a:lnTo>
                  <a:pt x="188" y="166"/>
                </a:lnTo>
                <a:lnTo>
                  <a:pt x="217" y="189"/>
                </a:lnTo>
                <a:lnTo>
                  <a:pt x="220" y="190"/>
                </a:lnTo>
                <a:lnTo>
                  <a:pt x="260" y="190"/>
                </a:lnTo>
                <a:lnTo>
                  <a:pt x="257" y="186"/>
                </a:lnTo>
                <a:lnTo>
                  <a:pt x="257" y="189"/>
                </a:lnTo>
                <a:lnTo>
                  <a:pt x="260" y="186"/>
                </a:lnTo>
                <a:lnTo>
                  <a:pt x="257" y="186"/>
                </a:lnTo>
                <a:lnTo>
                  <a:pt x="257" y="196"/>
                </a:lnTo>
                <a:lnTo>
                  <a:pt x="260" y="196"/>
                </a:lnTo>
                <a:lnTo>
                  <a:pt x="257" y="193"/>
                </a:lnTo>
                <a:lnTo>
                  <a:pt x="241" y="210"/>
                </a:lnTo>
                <a:lnTo>
                  <a:pt x="240" y="213"/>
                </a:lnTo>
                <a:lnTo>
                  <a:pt x="240" y="225"/>
                </a:lnTo>
                <a:lnTo>
                  <a:pt x="243" y="225"/>
                </a:lnTo>
                <a:lnTo>
                  <a:pt x="241" y="223"/>
                </a:lnTo>
                <a:lnTo>
                  <a:pt x="229" y="234"/>
                </a:lnTo>
                <a:lnTo>
                  <a:pt x="228" y="237"/>
                </a:lnTo>
                <a:lnTo>
                  <a:pt x="229" y="239"/>
                </a:lnTo>
                <a:lnTo>
                  <a:pt x="229" y="240"/>
                </a:lnTo>
                <a:lnTo>
                  <a:pt x="236" y="245"/>
                </a:lnTo>
                <a:lnTo>
                  <a:pt x="237" y="245"/>
                </a:lnTo>
                <a:lnTo>
                  <a:pt x="239" y="245"/>
                </a:lnTo>
                <a:lnTo>
                  <a:pt x="250" y="240"/>
                </a:lnTo>
                <a:lnTo>
                  <a:pt x="248" y="237"/>
                </a:lnTo>
                <a:lnTo>
                  <a:pt x="247" y="240"/>
                </a:lnTo>
                <a:lnTo>
                  <a:pt x="259" y="245"/>
                </a:lnTo>
                <a:lnTo>
                  <a:pt x="260" y="245"/>
                </a:lnTo>
                <a:lnTo>
                  <a:pt x="263" y="245"/>
                </a:lnTo>
                <a:lnTo>
                  <a:pt x="312" y="199"/>
                </a:lnTo>
                <a:lnTo>
                  <a:pt x="312" y="198"/>
                </a:lnTo>
                <a:lnTo>
                  <a:pt x="313" y="196"/>
                </a:lnTo>
                <a:lnTo>
                  <a:pt x="314" y="196"/>
                </a:lnTo>
                <a:lnTo>
                  <a:pt x="314" y="190"/>
                </a:lnTo>
                <a:lnTo>
                  <a:pt x="310" y="190"/>
                </a:lnTo>
                <a:lnTo>
                  <a:pt x="312" y="194"/>
                </a:lnTo>
                <a:lnTo>
                  <a:pt x="325" y="183"/>
                </a:lnTo>
                <a:lnTo>
                  <a:pt x="325" y="182"/>
                </a:lnTo>
                <a:lnTo>
                  <a:pt x="326" y="180"/>
                </a:lnTo>
                <a:lnTo>
                  <a:pt x="326" y="180"/>
                </a:lnTo>
                <a:lnTo>
                  <a:pt x="326" y="134"/>
                </a:lnTo>
                <a:lnTo>
                  <a:pt x="322" y="134"/>
                </a:lnTo>
                <a:lnTo>
                  <a:pt x="326" y="134"/>
                </a:lnTo>
                <a:lnTo>
                  <a:pt x="331" y="106"/>
                </a:lnTo>
                <a:lnTo>
                  <a:pt x="332" y="106"/>
                </a:lnTo>
                <a:lnTo>
                  <a:pt x="332" y="77"/>
                </a:lnTo>
                <a:lnTo>
                  <a:pt x="332" y="49"/>
                </a:lnTo>
                <a:lnTo>
                  <a:pt x="331" y="48"/>
                </a:lnTo>
                <a:lnTo>
                  <a:pt x="326" y="31"/>
                </a:lnTo>
                <a:lnTo>
                  <a:pt x="322" y="32"/>
                </a:lnTo>
                <a:lnTo>
                  <a:pt x="325" y="35"/>
                </a:lnTo>
                <a:lnTo>
                  <a:pt x="336" y="23"/>
                </a:lnTo>
                <a:lnTo>
                  <a:pt x="337" y="22"/>
                </a:lnTo>
                <a:lnTo>
                  <a:pt x="343" y="11"/>
                </a:lnTo>
                <a:lnTo>
                  <a:pt x="343" y="9"/>
                </a:lnTo>
                <a:lnTo>
                  <a:pt x="342" y="7"/>
                </a:lnTo>
                <a:lnTo>
                  <a:pt x="340" y="6"/>
                </a:lnTo>
                <a:lnTo>
                  <a:pt x="317" y="0"/>
                </a:lnTo>
                <a:lnTo>
                  <a:pt x="316" y="0"/>
                </a:lnTo>
                <a:lnTo>
                  <a:pt x="315" y="0"/>
                </a:lnTo>
                <a:lnTo>
                  <a:pt x="276" y="16"/>
                </a:lnTo>
                <a:lnTo>
                  <a:pt x="277" y="16"/>
                </a:lnTo>
                <a:lnTo>
                  <a:pt x="277" y="20"/>
                </a:lnTo>
                <a:lnTo>
                  <a:pt x="279" y="17"/>
                </a:lnTo>
                <a:lnTo>
                  <a:pt x="263" y="7"/>
                </a:lnTo>
                <a:lnTo>
                  <a:pt x="262" y="6"/>
                </a:lnTo>
                <a:lnTo>
                  <a:pt x="245" y="0"/>
                </a:lnTo>
                <a:lnTo>
                  <a:pt x="243" y="0"/>
                </a:lnTo>
                <a:lnTo>
                  <a:pt x="224" y="6"/>
                </a:lnTo>
                <a:lnTo>
                  <a:pt x="225" y="9"/>
                </a:lnTo>
                <a:lnTo>
                  <a:pt x="227" y="6"/>
                </a:lnTo>
                <a:lnTo>
                  <a:pt x="209" y="0"/>
                </a:lnTo>
                <a:lnTo>
                  <a:pt x="208" y="0"/>
                </a:lnTo>
                <a:lnTo>
                  <a:pt x="205" y="1"/>
                </a:lnTo>
                <a:lnTo>
                  <a:pt x="188" y="17"/>
                </a:lnTo>
                <a:lnTo>
                  <a:pt x="191" y="20"/>
                </a:lnTo>
                <a:lnTo>
                  <a:pt x="190" y="16"/>
                </a:lnTo>
                <a:lnTo>
                  <a:pt x="167" y="23"/>
                </a:lnTo>
                <a:lnTo>
                  <a:pt x="166" y="23"/>
                </a:lnTo>
                <a:lnTo>
                  <a:pt x="160" y="30"/>
                </a:lnTo>
                <a:lnTo>
                  <a:pt x="160" y="32"/>
                </a:lnTo>
                <a:lnTo>
                  <a:pt x="160" y="43"/>
                </a:lnTo>
                <a:lnTo>
                  <a:pt x="163" y="43"/>
                </a:lnTo>
                <a:lnTo>
                  <a:pt x="160" y="40"/>
                </a:lnTo>
                <a:lnTo>
                  <a:pt x="148" y="51"/>
                </a:lnTo>
                <a:lnTo>
                  <a:pt x="151" y="54"/>
                </a:lnTo>
                <a:lnTo>
                  <a:pt x="152" y="51"/>
                </a:lnTo>
                <a:lnTo>
                  <a:pt x="112" y="39"/>
                </a:lnTo>
                <a:lnTo>
                  <a:pt x="79" y="29"/>
                </a:lnTo>
                <a:lnTo>
                  <a:pt x="34" y="23"/>
                </a:lnTo>
                <a:lnTo>
                  <a:pt x="33" y="26"/>
                </a:lnTo>
                <a:lnTo>
                  <a:pt x="34" y="23"/>
                </a:lnTo>
                <a:lnTo>
                  <a:pt x="11" y="16"/>
                </a:lnTo>
                <a:lnTo>
                  <a:pt x="10" y="16"/>
                </a:lnTo>
                <a:lnTo>
                  <a:pt x="8" y="17"/>
                </a:lnTo>
                <a:lnTo>
                  <a:pt x="7" y="20"/>
                </a:lnTo>
                <a:lnTo>
                  <a:pt x="7" y="60"/>
                </a:lnTo>
                <a:lnTo>
                  <a:pt x="10" y="60"/>
                </a:lnTo>
                <a:lnTo>
                  <a:pt x="7" y="59"/>
                </a:lnTo>
                <a:lnTo>
                  <a:pt x="0" y="82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36" name=""/>
          <p:cNvSpPr/>
          <p:nvPr/>
        </p:nvSpPr>
        <p:spPr>
          <a:xfrm>
            <a:off x="3666960" y="2376360"/>
            <a:ext cx="925560" cy="636840"/>
          </a:xfrm>
          <a:custGeom>
            <a:avLst/>
            <a:gdLst/>
            <a:ahLst/>
            <a:rect l="l" t="t" r="r" b="b"/>
            <a:pathLst>
              <a:path w="583" h="401">
                <a:moveTo>
                  <a:pt x="315" y="401"/>
                </a:moveTo>
                <a:lnTo>
                  <a:pt x="309" y="394"/>
                </a:lnTo>
                <a:lnTo>
                  <a:pt x="309" y="388"/>
                </a:lnTo>
                <a:lnTo>
                  <a:pt x="298" y="377"/>
                </a:lnTo>
                <a:lnTo>
                  <a:pt x="286" y="388"/>
                </a:lnTo>
                <a:lnTo>
                  <a:pt x="280" y="360"/>
                </a:lnTo>
                <a:lnTo>
                  <a:pt x="240" y="354"/>
                </a:lnTo>
                <a:lnTo>
                  <a:pt x="235" y="344"/>
                </a:lnTo>
                <a:lnTo>
                  <a:pt x="240" y="332"/>
                </a:lnTo>
                <a:lnTo>
                  <a:pt x="224" y="303"/>
                </a:lnTo>
                <a:lnTo>
                  <a:pt x="218" y="257"/>
                </a:lnTo>
                <a:lnTo>
                  <a:pt x="189" y="228"/>
                </a:lnTo>
                <a:lnTo>
                  <a:pt x="154" y="228"/>
                </a:lnTo>
                <a:lnTo>
                  <a:pt x="108" y="206"/>
                </a:lnTo>
                <a:lnTo>
                  <a:pt x="74" y="206"/>
                </a:lnTo>
                <a:lnTo>
                  <a:pt x="46" y="206"/>
                </a:lnTo>
                <a:lnTo>
                  <a:pt x="11" y="200"/>
                </a:lnTo>
                <a:lnTo>
                  <a:pt x="0" y="194"/>
                </a:lnTo>
                <a:lnTo>
                  <a:pt x="29" y="172"/>
                </a:lnTo>
                <a:lnTo>
                  <a:pt x="57" y="138"/>
                </a:lnTo>
                <a:lnTo>
                  <a:pt x="57" y="126"/>
                </a:lnTo>
                <a:lnTo>
                  <a:pt x="68" y="110"/>
                </a:lnTo>
                <a:lnTo>
                  <a:pt x="80" y="80"/>
                </a:lnTo>
                <a:lnTo>
                  <a:pt x="103" y="41"/>
                </a:lnTo>
                <a:lnTo>
                  <a:pt x="132" y="23"/>
                </a:lnTo>
                <a:lnTo>
                  <a:pt x="132" y="17"/>
                </a:lnTo>
                <a:lnTo>
                  <a:pt x="160" y="0"/>
                </a:lnTo>
                <a:lnTo>
                  <a:pt x="195" y="11"/>
                </a:lnTo>
                <a:lnTo>
                  <a:pt x="240" y="6"/>
                </a:lnTo>
                <a:lnTo>
                  <a:pt x="246" y="17"/>
                </a:lnTo>
                <a:lnTo>
                  <a:pt x="246" y="29"/>
                </a:lnTo>
                <a:lnTo>
                  <a:pt x="268" y="34"/>
                </a:lnTo>
                <a:lnTo>
                  <a:pt x="286" y="29"/>
                </a:lnTo>
                <a:lnTo>
                  <a:pt x="326" y="29"/>
                </a:lnTo>
                <a:lnTo>
                  <a:pt x="349" y="17"/>
                </a:lnTo>
                <a:lnTo>
                  <a:pt x="378" y="29"/>
                </a:lnTo>
                <a:lnTo>
                  <a:pt x="383" y="41"/>
                </a:lnTo>
                <a:lnTo>
                  <a:pt x="378" y="51"/>
                </a:lnTo>
                <a:lnTo>
                  <a:pt x="389" y="69"/>
                </a:lnTo>
                <a:lnTo>
                  <a:pt x="383" y="80"/>
                </a:lnTo>
                <a:lnTo>
                  <a:pt x="395" y="114"/>
                </a:lnTo>
                <a:lnTo>
                  <a:pt x="406" y="126"/>
                </a:lnTo>
                <a:lnTo>
                  <a:pt x="424" y="126"/>
                </a:lnTo>
                <a:lnTo>
                  <a:pt x="429" y="138"/>
                </a:lnTo>
                <a:lnTo>
                  <a:pt x="418" y="178"/>
                </a:lnTo>
                <a:lnTo>
                  <a:pt x="424" y="194"/>
                </a:lnTo>
                <a:lnTo>
                  <a:pt x="439" y="211"/>
                </a:lnTo>
                <a:lnTo>
                  <a:pt x="435" y="223"/>
                </a:lnTo>
                <a:lnTo>
                  <a:pt x="446" y="228"/>
                </a:lnTo>
                <a:lnTo>
                  <a:pt x="474" y="228"/>
                </a:lnTo>
                <a:lnTo>
                  <a:pt x="480" y="211"/>
                </a:lnTo>
                <a:lnTo>
                  <a:pt x="520" y="211"/>
                </a:lnTo>
                <a:lnTo>
                  <a:pt x="543" y="200"/>
                </a:lnTo>
                <a:lnTo>
                  <a:pt x="553" y="217"/>
                </a:lnTo>
                <a:lnTo>
                  <a:pt x="577" y="217"/>
                </a:lnTo>
                <a:lnTo>
                  <a:pt x="583" y="217"/>
                </a:lnTo>
                <a:lnTo>
                  <a:pt x="565" y="234"/>
                </a:lnTo>
                <a:lnTo>
                  <a:pt x="537" y="240"/>
                </a:lnTo>
                <a:lnTo>
                  <a:pt x="531" y="257"/>
                </a:lnTo>
                <a:lnTo>
                  <a:pt x="537" y="268"/>
                </a:lnTo>
                <a:lnTo>
                  <a:pt x="492" y="297"/>
                </a:lnTo>
                <a:lnTo>
                  <a:pt x="486" y="303"/>
                </a:lnTo>
                <a:lnTo>
                  <a:pt x="457" y="303"/>
                </a:lnTo>
                <a:lnTo>
                  <a:pt x="406" y="326"/>
                </a:lnTo>
                <a:lnTo>
                  <a:pt x="326" y="388"/>
                </a:lnTo>
                <a:lnTo>
                  <a:pt x="315" y="401"/>
                </a:lnTo>
                <a:close/>
              </a:path>
            </a:pathLst>
          </a:custGeom>
          <a:solidFill>
            <a:srgbClr val="00d9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37" name=""/>
          <p:cNvSpPr/>
          <p:nvPr/>
        </p:nvSpPr>
        <p:spPr>
          <a:xfrm>
            <a:off x="2552760" y="222084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5" y="10"/>
                </a:moveTo>
                <a:lnTo>
                  <a:pt x="11" y="10"/>
                </a:lnTo>
                <a:lnTo>
                  <a:pt x="11" y="5"/>
                </a:lnTo>
                <a:lnTo>
                  <a:pt x="11" y="0"/>
                </a:lnTo>
                <a:lnTo>
                  <a:pt x="5" y="0"/>
                </a:lnTo>
                <a:lnTo>
                  <a:pt x="0" y="5"/>
                </a:lnTo>
                <a:lnTo>
                  <a:pt x="0" y="10"/>
                </a:lnTo>
                <a:lnTo>
                  <a:pt x="5" y="1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38" name=""/>
          <p:cNvSpPr/>
          <p:nvPr/>
        </p:nvSpPr>
        <p:spPr>
          <a:xfrm>
            <a:off x="3225960" y="3281400"/>
            <a:ext cx="102960" cy="104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39" name=""/>
          <p:cNvSpPr/>
          <p:nvPr/>
        </p:nvSpPr>
        <p:spPr>
          <a:xfrm>
            <a:off x="3044880" y="392112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0" name=""/>
          <p:cNvSpPr/>
          <p:nvPr/>
        </p:nvSpPr>
        <p:spPr>
          <a:xfrm>
            <a:off x="3244680" y="1797120"/>
            <a:ext cx="14616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1" name=""/>
          <p:cNvSpPr/>
          <p:nvPr/>
        </p:nvSpPr>
        <p:spPr>
          <a:xfrm>
            <a:off x="3505320" y="2849400"/>
            <a:ext cx="17280" cy="198720"/>
          </a:xfrm>
          <a:custGeom>
            <a:avLst/>
            <a:gdLst/>
            <a:ahLst/>
            <a:rect l="l" t="t" r="r" b="b"/>
            <a:pathLst>
              <a:path w="11" h="125">
                <a:moveTo>
                  <a:pt x="11" y="0"/>
                </a:moveTo>
                <a:lnTo>
                  <a:pt x="11" y="5"/>
                </a:lnTo>
                <a:lnTo>
                  <a:pt x="11" y="34"/>
                </a:lnTo>
                <a:lnTo>
                  <a:pt x="11" y="40"/>
                </a:lnTo>
                <a:lnTo>
                  <a:pt x="11" y="45"/>
                </a:lnTo>
                <a:lnTo>
                  <a:pt x="5" y="52"/>
                </a:lnTo>
                <a:lnTo>
                  <a:pt x="5" y="57"/>
                </a:lnTo>
                <a:lnTo>
                  <a:pt x="5" y="62"/>
                </a:lnTo>
                <a:lnTo>
                  <a:pt x="5" y="73"/>
                </a:lnTo>
                <a:lnTo>
                  <a:pt x="0" y="79"/>
                </a:lnTo>
                <a:lnTo>
                  <a:pt x="0" y="85"/>
                </a:lnTo>
                <a:lnTo>
                  <a:pt x="0" y="97"/>
                </a:lnTo>
                <a:lnTo>
                  <a:pt x="0" y="102"/>
                </a:lnTo>
                <a:lnTo>
                  <a:pt x="0" y="108"/>
                </a:lnTo>
                <a:lnTo>
                  <a:pt x="0" y="114"/>
                </a:lnTo>
                <a:lnTo>
                  <a:pt x="0" y="125"/>
                </a:lnTo>
                <a:lnTo>
                  <a:pt x="11" y="0"/>
                </a:lnTo>
                <a:close/>
              </a:path>
            </a:pathLst>
          </a:custGeom>
          <a:solidFill>
            <a:srgbClr val="ffffc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2" name=""/>
          <p:cNvSpPr/>
          <p:nvPr/>
        </p:nvSpPr>
        <p:spPr>
          <a:xfrm>
            <a:off x="3517920" y="2849400"/>
            <a:ext cx="12600" cy="63720"/>
          </a:xfrm>
          <a:custGeom>
            <a:avLst/>
            <a:gdLst/>
            <a:ahLst/>
            <a:rect l="l" t="t" r="r" b="b"/>
            <a:pathLst>
              <a:path w="8" h="40">
                <a:moveTo>
                  <a:pt x="8" y="0"/>
                </a:moveTo>
                <a:lnTo>
                  <a:pt x="0" y="0"/>
                </a:lnTo>
                <a:lnTo>
                  <a:pt x="0" y="5"/>
                </a:lnTo>
                <a:lnTo>
                  <a:pt x="0" y="34"/>
                </a:lnTo>
                <a:lnTo>
                  <a:pt x="0" y="40"/>
                </a:lnTo>
                <a:lnTo>
                  <a:pt x="8" y="40"/>
                </a:lnTo>
                <a:lnTo>
                  <a:pt x="8" y="34"/>
                </a:lnTo>
                <a:lnTo>
                  <a:pt x="8" y="5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3" name=""/>
          <p:cNvSpPr/>
          <p:nvPr/>
        </p:nvSpPr>
        <p:spPr>
          <a:xfrm>
            <a:off x="3510000" y="2913120"/>
            <a:ext cx="19080" cy="25200"/>
          </a:xfrm>
          <a:custGeom>
            <a:avLst/>
            <a:gdLst/>
            <a:ahLst/>
            <a:rect l="l" t="t" r="r" b="b"/>
            <a:pathLst>
              <a:path w="12" h="16">
                <a:moveTo>
                  <a:pt x="12" y="0"/>
                </a:moveTo>
                <a:lnTo>
                  <a:pt x="4" y="0"/>
                </a:lnTo>
                <a:lnTo>
                  <a:pt x="4" y="5"/>
                </a:lnTo>
                <a:lnTo>
                  <a:pt x="7" y="5"/>
                </a:lnTo>
                <a:lnTo>
                  <a:pt x="5" y="4"/>
                </a:lnTo>
                <a:lnTo>
                  <a:pt x="0" y="10"/>
                </a:lnTo>
                <a:lnTo>
                  <a:pt x="0" y="12"/>
                </a:lnTo>
                <a:lnTo>
                  <a:pt x="0" y="16"/>
                </a:lnTo>
                <a:lnTo>
                  <a:pt x="7" y="16"/>
                </a:lnTo>
                <a:lnTo>
                  <a:pt x="7" y="12"/>
                </a:lnTo>
                <a:lnTo>
                  <a:pt x="3" y="12"/>
                </a:lnTo>
                <a:lnTo>
                  <a:pt x="7" y="14"/>
                </a:lnTo>
                <a:lnTo>
                  <a:pt x="11" y="8"/>
                </a:lnTo>
                <a:lnTo>
                  <a:pt x="11" y="5"/>
                </a:lnTo>
                <a:lnTo>
                  <a:pt x="12" y="5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4" name=""/>
          <p:cNvSpPr/>
          <p:nvPr/>
        </p:nvSpPr>
        <p:spPr>
          <a:xfrm>
            <a:off x="3502080" y="2940120"/>
            <a:ext cx="17280" cy="41040"/>
          </a:xfrm>
          <a:custGeom>
            <a:avLst/>
            <a:gdLst/>
            <a:ahLst/>
            <a:rect l="l" t="t" r="r" b="b"/>
            <a:pathLst>
              <a:path w="11" h="26">
                <a:moveTo>
                  <a:pt x="11" y="0"/>
                </a:moveTo>
                <a:lnTo>
                  <a:pt x="3" y="0"/>
                </a:lnTo>
                <a:lnTo>
                  <a:pt x="3" y="6"/>
                </a:lnTo>
                <a:lnTo>
                  <a:pt x="3" y="17"/>
                </a:lnTo>
                <a:lnTo>
                  <a:pt x="7" y="17"/>
                </a:lnTo>
                <a:lnTo>
                  <a:pt x="4" y="15"/>
                </a:lnTo>
                <a:lnTo>
                  <a:pt x="0" y="22"/>
                </a:lnTo>
                <a:lnTo>
                  <a:pt x="6" y="26"/>
                </a:lnTo>
                <a:lnTo>
                  <a:pt x="10" y="20"/>
                </a:lnTo>
                <a:lnTo>
                  <a:pt x="10" y="17"/>
                </a:lnTo>
                <a:lnTo>
                  <a:pt x="11" y="17"/>
                </a:lnTo>
                <a:lnTo>
                  <a:pt x="11" y="6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5" name=""/>
          <p:cNvSpPr/>
          <p:nvPr/>
        </p:nvSpPr>
        <p:spPr>
          <a:xfrm>
            <a:off x="3500280" y="2976480"/>
            <a:ext cx="12960" cy="27000"/>
          </a:xfrm>
          <a:custGeom>
            <a:avLst/>
            <a:gdLst/>
            <a:ahLst/>
            <a:rect l="l" t="t" r="r" b="b"/>
            <a:pathLst>
              <a:path w="8" h="17">
                <a:moveTo>
                  <a:pt x="8" y="0"/>
                </a:moveTo>
                <a:lnTo>
                  <a:pt x="0" y="0"/>
                </a:lnTo>
                <a:lnTo>
                  <a:pt x="0" y="6"/>
                </a:lnTo>
                <a:lnTo>
                  <a:pt x="0" y="17"/>
                </a:lnTo>
                <a:lnTo>
                  <a:pt x="8" y="17"/>
                </a:lnTo>
                <a:lnTo>
                  <a:pt x="8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6" name=""/>
          <p:cNvSpPr/>
          <p:nvPr/>
        </p:nvSpPr>
        <p:spPr>
          <a:xfrm>
            <a:off x="3500280" y="3005280"/>
            <a:ext cx="12960" cy="15840"/>
          </a:xfrm>
          <a:custGeom>
            <a:avLst/>
            <a:gdLst/>
            <a:ahLst/>
            <a:rect l="l" t="t" r="r" b="b"/>
            <a:pathLst>
              <a:path w="8" h="10">
                <a:moveTo>
                  <a:pt x="8" y="0"/>
                </a:move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8" y="10"/>
                </a:lnTo>
                <a:lnTo>
                  <a:pt x="8" y="5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7" name=""/>
          <p:cNvSpPr/>
          <p:nvPr/>
        </p:nvSpPr>
        <p:spPr>
          <a:xfrm>
            <a:off x="3500280" y="3021120"/>
            <a:ext cx="12960" cy="27000"/>
          </a:xfrm>
          <a:custGeom>
            <a:avLst/>
            <a:gdLst/>
            <a:ahLst/>
            <a:rect l="l" t="t" r="r" b="b"/>
            <a:pathLst>
              <a:path w="8" h="17">
                <a:moveTo>
                  <a:pt x="8" y="0"/>
                </a:moveTo>
                <a:lnTo>
                  <a:pt x="0" y="0"/>
                </a:lnTo>
                <a:lnTo>
                  <a:pt x="0" y="6"/>
                </a:lnTo>
                <a:lnTo>
                  <a:pt x="0" y="17"/>
                </a:lnTo>
                <a:lnTo>
                  <a:pt x="8" y="17"/>
                </a:lnTo>
                <a:lnTo>
                  <a:pt x="8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8" name=""/>
          <p:cNvSpPr/>
          <p:nvPr/>
        </p:nvSpPr>
        <p:spPr>
          <a:xfrm>
            <a:off x="1235160" y="1434960"/>
            <a:ext cx="31896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49" name=""/>
          <p:cNvSpPr/>
          <p:nvPr/>
        </p:nvSpPr>
        <p:spPr>
          <a:xfrm>
            <a:off x="1727280" y="2733840"/>
            <a:ext cx="33012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0" name=""/>
          <p:cNvSpPr/>
          <p:nvPr/>
        </p:nvSpPr>
        <p:spPr>
          <a:xfrm>
            <a:off x="1914480" y="1471680"/>
            <a:ext cx="48096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1" name=""/>
          <p:cNvSpPr/>
          <p:nvPr/>
        </p:nvSpPr>
        <p:spPr>
          <a:xfrm>
            <a:off x="2941560" y="2816280"/>
            <a:ext cx="51588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2" name=""/>
          <p:cNvSpPr/>
          <p:nvPr/>
        </p:nvSpPr>
        <p:spPr>
          <a:xfrm>
            <a:off x="3095640" y="3787920"/>
            <a:ext cx="47772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3" name=""/>
          <p:cNvSpPr/>
          <p:nvPr/>
        </p:nvSpPr>
        <p:spPr>
          <a:xfrm>
            <a:off x="3017880" y="1192320"/>
            <a:ext cx="371520" cy="156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4" name=""/>
          <p:cNvSpPr/>
          <p:nvPr/>
        </p:nvSpPr>
        <p:spPr>
          <a:xfrm>
            <a:off x="3095640" y="1231920"/>
            <a:ext cx="25560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5" name=""/>
          <p:cNvSpPr/>
          <p:nvPr/>
        </p:nvSpPr>
        <p:spPr>
          <a:xfrm>
            <a:off x="3159000" y="1235160"/>
            <a:ext cx="25092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6" name=""/>
          <p:cNvSpPr/>
          <p:nvPr/>
        </p:nvSpPr>
        <p:spPr>
          <a:xfrm>
            <a:off x="3161880" y="1236600"/>
            <a:ext cx="2800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BRAZIL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7" name=""/>
          <p:cNvSpPr/>
          <p:nvPr/>
        </p:nvSpPr>
        <p:spPr>
          <a:xfrm>
            <a:off x="4160880" y="3357720"/>
            <a:ext cx="655560" cy="179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8" name=""/>
          <p:cNvSpPr/>
          <p:nvPr/>
        </p:nvSpPr>
        <p:spPr>
          <a:xfrm>
            <a:off x="4438800" y="1569960"/>
            <a:ext cx="65088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59" name=""/>
          <p:cNvSpPr/>
          <p:nvPr/>
        </p:nvSpPr>
        <p:spPr>
          <a:xfrm>
            <a:off x="4691160" y="1609560"/>
            <a:ext cx="176040" cy="84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60" name=""/>
          <p:cNvSpPr/>
          <p:nvPr/>
        </p:nvSpPr>
        <p:spPr>
          <a:xfrm>
            <a:off x="4721400" y="1616040"/>
            <a:ext cx="16488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61" name=""/>
          <p:cNvSpPr/>
          <p:nvPr/>
        </p:nvSpPr>
        <p:spPr>
          <a:xfrm>
            <a:off x="4729680" y="161784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62" name=""/>
          <p:cNvSpPr/>
          <p:nvPr/>
        </p:nvSpPr>
        <p:spPr>
          <a:xfrm>
            <a:off x="4560840" y="2355840"/>
            <a:ext cx="274680" cy="258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63" name=""/>
          <p:cNvSpPr/>
          <p:nvPr/>
        </p:nvSpPr>
        <p:spPr>
          <a:xfrm>
            <a:off x="3244680" y="1797120"/>
            <a:ext cx="14616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64" name=""/>
          <p:cNvSpPr/>
          <p:nvPr/>
        </p:nvSpPr>
        <p:spPr>
          <a:xfrm>
            <a:off x="4662360" y="1557360"/>
            <a:ext cx="2984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65" name=""/>
          <p:cNvSpPr/>
          <p:nvPr/>
        </p:nvSpPr>
        <p:spPr>
          <a:xfrm>
            <a:off x="4740120" y="1596960"/>
            <a:ext cx="176400" cy="82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66" name=""/>
          <p:cNvSpPr/>
          <p:nvPr/>
        </p:nvSpPr>
        <p:spPr>
          <a:xfrm>
            <a:off x="4770360" y="1601640"/>
            <a:ext cx="16524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67" name=""/>
          <p:cNvSpPr/>
          <p:nvPr/>
        </p:nvSpPr>
        <p:spPr>
          <a:xfrm>
            <a:off x="4779000" y="160344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68" name=""/>
          <p:cNvGrpSpPr/>
          <p:nvPr/>
        </p:nvGrpSpPr>
        <p:grpSpPr>
          <a:xfrm>
            <a:off x="4586400" y="2236680"/>
            <a:ext cx="477720" cy="538200"/>
            <a:chOff x="4586400" y="2236680"/>
            <a:chExt cx="477720" cy="538200"/>
          </a:xfrm>
        </p:grpSpPr>
        <p:sp>
          <p:nvSpPr>
            <p:cNvPr id="3169" name=""/>
            <p:cNvSpPr/>
            <p:nvPr/>
          </p:nvSpPr>
          <p:spPr>
            <a:xfrm>
              <a:off x="4587840" y="2236680"/>
              <a:ext cx="469800" cy="530280"/>
            </a:xfrm>
            <a:custGeom>
              <a:avLst/>
              <a:gdLst/>
              <a:ahLst/>
              <a:rect l="l" t="t" r="r" b="b"/>
              <a:pathLst>
                <a:path w="296" h="334">
                  <a:moveTo>
                    <a:pt x="0" y="315"/>
                  </a:moveTo>
                  <a:lnTo>
                    <a:pt x="40" y="334"/>
                  </a:lnTo>
                  <a:lnTo>
                    <a:pt x="68" y="331"/>
                  </a:lnTo>
                  <a:lnTo>
                    <a:pt x="110" y="327"/>
                  </a:lnTo>
                  <a:lnTo>
                    <a:pt x="121" y="321"/>
                  </a:lnTo>
                  <a:lnTo>
                    <a:pt x="123" y="301"/>
                  </a:lnTo>
                  <a:lnTo>
                    <a:pt x="186" y="273"/>
                  </a:lnTo>
                  <a:lnTo>
                    <a:pt x="185" y="248"/>
                  </a:lnTo>
                  <a:lnTo>
                    <a:pt x="191" y="224"/>
                  </a:lnTo>
                  <a:lnTo>
                    <a:pt x="197" y="210"/>
                  </a:lnTo>
                  <a:lnTo>
                    <a:pt x="215" y="188"/>
                  </a:lnTo>
                  <a:lnTo>
                    <a:pt x="234" y="171"/>
                  </a:lnTo>
                  <a:lnTo>
                    <a:pt x="242" y="148"/>
                  </a:lnTo>
                  <a:lnTo>
                    <a:pt x="263" y="122"/>
                  </a:lnTo>
                  <a:lnTo>
                    <a:pt x="283" y="99"/>
                  </a:lnTo>
                  <a:lnTo>
                    <a:pt x="293" y="75"/>
                  </a:lnTo>
                  <a:lnTo>
                    <a:pt x="294" y="42"/>
                  </a:lnTo>
                  <a:lnTo>
                    <a:pt x="293" y="19"/>
                  </a:lnTo>
                  <a:lnTo>
                    <a:pt x="296" y="0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0" name=""/>
            <p:cNvSpPr/>
            <p:nvPr/>
          </p:nvSpPr>
          <p:spPr>
            <a:xfrm>
              <a:off x="4586400" y="2236680"/>
              <a:ext cx="477720" cy="538200"/>
            </a:xfrm>
            <a:custGeom>
              <a:avLst/>
              <a:gdLst/>
              <a:ahLst/>
              <a:rect l="l" t="t" r="r" b="b"/>
              <a:pathLst>
                <a:path w="301" h="339">
                  <a:moveTo>
                    <a:pt x="3" y="313"/>
                  </a:moveTo>
                  <a:lnTo>
                    <a:pt x="0" y="319"/>
                  </a:lnTo>
                  <a:lnTo>
                    <a:pt x="40" y="338"/>
                  </a:lnTo>
                  <a:lnTo>
                    <a:pt x="42" y="338"/>
                  </a:lnTo>
                  <a:lnTo>
                    <a:pt x="43" y="339"/>
                  </a:lnTo>
                  <a:lnTo>
                    <a:pt x="71" y="336"/>
                  </a:lnTo>
                  <a:lnTo>
                    <a:pt x="113" y="332"/>
                  </a:lnTo>
                  <a:lnTo>
                    <a:pt x="113" y="331"/>
                  </a:lnTo>
                  <a:lnTo>
                    <a:pt x="124" y="325"/>
                  </a:lnTo>
                  <a:lnTo>
                    <a:pt x="125" y="324"/>
                  </a:lnTo>
                  <a:lnTo>
                    <a:pt x="126" y="322"/>
                  </a:lnTo>
                  <a:lnTo>
                    <a:pt x="129" y="302"/>
                  </a:lnTo>
                  <a:lnTo>
                    <a:pt x="125" y="301"/>
                  </a:lnTo>
                  <a:lnTo>
                    <a:pt x="127" y="304"/>
                  </a:lnTo>
                  <a:lnTo>
                    <a:pt x="126" y="305"/>
                  </a:lnTo>
                  <a:lnTo>
                    <a:pt x="188" y="277"/>
                  </a:lnTo>
                  <a:lnTo>
                    <a:pt x="189" y="276"/>
                  </a:lnTo>
                  <a:lnTo>
                    <a:pt x="190" y="273"/>
                  </a:lnTo>
                  <a:lnTo>
                    <a:pt x="191" y="273"/>
                  </a:lnTo>
                  <a:lnTo>
                    <a:pt x="190" y="249"/>
                  </a:lnTo>
                  <a:lnTo>
                    <a:pt x="186" y="249"/>
                  </a:lnTo>
                  <a:lnTo>
                    <a:pt x="189" y="250"/>
                  </a:lnTo>
                  <a:lnTo>
                    <a:pt x="195" y="225"/>
                  </a:lnTo>
                  <a:lnTo>
                    <a:pt x="192" y="224"/>
                  </a:lnTo>
                  <a:lnTo>
                    <a:pt x="195" y="226"/>
                  </a:lnTo>
                  <a:lnTo>
                    <a:pt x="202" y="212"/>
                  </a:lnTo>
                  <a:lnTo>
                    <a:pt x="198" y="210"/>
                  </a:lnTo>
                  <a:lnTo>
                    <a:pt x="202" y="213"/>
                  </a:lnTo>
                  <a:lnTo>
                    <a:pt x="220" y="191"/>
                  </a:lnTo>
                  <a:lnTo>
                    <a:pt x="216" y="189"/>
                  </a:lnTo>
                  <a:lnTo>
                    <a:pt x="219" y="191"/>
                  </a:lnTo>
                  <a:lnTo>
                    <a:pt x="237" y="174"/>
                  </a:lnTo>
                  <a:lnTo>
                    <a:pt x="238" y="173"/>
                  </a:lnTo>
                  <a:lnTo>
                    <a:pt x="246" y="150"/>
                  </a:lnTo>
                  <a:lnTo>
                    <a:pt x="243" y="148"/>
                  </a:lnTo>
                  <a:lnTo>
                    <a:pt x="245" y="150"/>
                  </a:lnTo>
                  <a:lnTo>
                    <a:pt x="267" y="125"/>
                  </a:lnTo>
                  <a:lnTo>
                    <a:pt x="268" y="125"/>
                  </a:lnTo>
                  <a:lnTo>
                    <a:pt x="287" y="102"/>
                  </a:lnTo>
                  <a:lnTo>
                    <a:pt x="287" y="101"/>
                  </a:lnTo>
                  <a:lnTo>
                    <a:pt x="298" y="77"/>
                  </a:lnTo>
                  <a:lnTo>
                    <a:pt x="299" y="75"/>
                  </a:lnTo>
                  <a:lnTo>
                    <a:pt x="299" y="42"/>
                  </a:lnTo>
                  <a:lnTo>
                    <a:pt x="299" y="19"/>
                  </a:lnTo>
                  <a:lnTo>
                    <a:pt x="294" y="19"/>
                  </a:lnTo>
                  <a:lnTo>
                    <a:pt x="299" y="19"/>
                  </a:lnTo>
                  <a:lnTo>
                    <a:pt x="301" y="1"/>
                  </a:lnTo>
                  <a:lnTo>
                    <a:pt x="293" y="0"/>
                  </a:lnTo>
                  <a:lnTo>
                    <a:pt x="291" y="19"/>
                  </a:lnTo>
                  <a:lnTo>
                    <a:pt x="292" y="42"/>
                  </a:lnTo>
                  <a:lnTo>
                    <a:pt x="291" y="75"/>
                  </a:lnTo>
                  <a:lnTo>
                    <a:pt x="294" y="75"/>
                  </a:lnTo>
                  <a:lnTo>
                    <a:pt x="292" y="74"/>
                  </a:lnTo>
                  <a:lnTo>
                    <a:pt x="281" y="98"/>
                  </a:lnTo>
                  <a:lnTo>
                    <a:pt x="284" y="99"/>
                  </a:lnTo>
                  <a:lnTo>
                    <a:pt x="281" y="96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2" y="120"/>
                  </a:lnTo>
                  <a:lnTo>
                    <a:pt x="240" y="145"/>
                  </a:lnTo>
                  <a:lnTo>
                    <a:pt x="239" y="148"/>
                  </a:lnTo>
                  <a:lnTo>
                    <a:pt x="239" y="147"/>
                  </a:lnTo>
                  <a:lnTo>
                    <a:pt x="231" y="170"/>
                  </a:lnTo>
                  <a:lnTo>
                    <a:pt x="235" y="171"/>
                  </a:lnTo>
                  <a:lnTo>
                    <a:pt x="232" y="168"/>
                  </a:lnTo>
                  <a:lnTo>
                    <a:pt x="214" y="186"/>
                  </a:lnTo>
                  <a:lnTo>
                    <a:pt x="195" y="208"/>
                  </a:lnTo>
                  <a:lnTo>
                    <a:pt x="195" y="209"/>
                  </a:lnTo>
                  <a:lnTo>
                    <a:pt x="189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2" y="248"/>
                  </a:lnTo>
                  <a:lnTo>
                    <a:pt x="182" y="249"/>
                  </a:lnTo>
                  <a:lnTo>
                    <a:pt x="183" y="273"/>
                  </a:lnTo>
                  <a:lnTo>
                    <a:pt x="187" y="273"/>
                  </a:lnTo>
                  <a:lnTo>
                    <a:pt x="186" y="270"/>
                  </a:lnTo>
                  <a:lnTo>
                    <a:pt x="124" y="298"/>
                  </a:lnTo>
                  <a:lnTo>
                    <a:pt x="122" y="299"/>
                  </a:lnTo>
                  <a:lnTo>
                    <a:pt x="121" y="301"/>
                  </a:lnTo>
                  <a:lnTo>
                    <a:pt x="119" y="321"/>
                  </a:lnTo>
                  <a:lnTo>
                    <a:pt x="122" y="321"/>
                  </a:lnTo>
                  <a:lnTo>
                    <a:pt x="120" y="319"/>
                  </a:lnTo>
                  <a:lnTo>
                    <a:pt x="110" y="325"/>
                  </a:lnTo>
                  <a:lnTo>
                    <a:pt x="112" y="327"/>
                  </a:lnTo>
                  <a:lnTo>
                    <a:pt x="112" y="324"/>
                  </a:lnTo>
                  <a:lnTo>
                    <a:pt x="70" y="328"/>
                  </a:lnTo>
                  <a:lnTo>
                    <a:pt x="42" y="331"/>
                  </a:lnTo>
                  <a:lnTo>
                    <a:pt x="42" y="334"/>
                  </a:lnTo>
                  <a:lnTo>
                    <a:pt x="44" y="332"/>
                  </a:lnTo>
                  <a:lnTo>
                    <a:pt x="3" y="313"/>
                  </a:lnTo>
                  <a:close/>
                </a:path>
              </a:pathLst>
            </a:custGeom>
            <a:solidFill>
              <a:srgbClr val="91919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71" name=""/>
          <p:cNvSpPr/>
          <p:nvPr/>
        </p:nvSpPr>
        <p:spPr>
          <a:xfrm>
            <a:off x="3556080" y="2075040"/>
            <a:ext cx="1044360" cy="941040"/>
          </a:xfrm>
          <a:custGeom>
            <a:avLst/>
            <a:gdLst/>
            <a:ahLst/>
            <a:rect l="l" t="t" r="r" b="b"/>
            <a:pathLst>
              <a:path w="658" h="593">
                <a:moveTo>
                  <a:pt x="654" y="422"/>
                </a:moveTo>
                <a:lnTo>
                  <a:pt x="638" y="427"/>
                </a:lnTo>
                <a:lnTo>
                  <a:pt x="628" y="437"/>
                </a:lnTo>
                <a:lnTo>
                  <a:pt x="615" y="432"/>
                </a:lnTo>
                <a:lnTo>
                  <a:pt x="616" y="446"/>
                </a:lnTo>
                <a:lnTo>
                  <a:pt x="616" y="462"/>
                </a:lnTo>
                <a:lnTo>
                  <a:pt x="601" y="475"/>
                </a:lnTo>
                <a:lnTo>
                  <a:pt x="580" y="483"/>
                </a:lnTo>
                <a:lnTo>
                  <a:pt x="564" y="493"/>
                </a:lnTo>
                <a:lnTo>
                  <a:pt x="543" y="499"/>
                </a:lnTo>
                <a:lnTo>
                  <a:pt x="525" y="505"/>
                </a:lnTo>
                <a:lnTo>
                  <a:pt x="511" y="516"/>
                </a:lnTo>
                <a:lnTo>
                  <a:pt x="500" y="517"/>
                </a:lnTo>
                <a:lnTo>
                  <a:pt x="481" y="526"/>
                </a:lnTo>
                <a:lnTo>
                  <a:pt x="466" y="533"/>
                </a:lnTo>
                <a:lnTo>
                  <a:pt x="458" y="540"/>
                </a:lnTo>
                <a:lnTo>
                  <a:pt x="452" y="547"/>
                </a:lnTo>
                <a:lnTo>
                  <a:pt x="436" y="554"/>
                </a:lnTo>
                <a:lnTo>
                  <a:pt x="425" y="561"/>
                </a:lnTo>
                <a:lnTo>
                  <a:pt x="407" y="574"/>
                </a:lnTo>
                <a:lnTo>
                  <a:pt x="399" y="585"/>
                </a:lnTo>
                <a:lnTo>
                  <a:pt x="391" y="593"/>
                </a:lnTo>
                <a:lnTo>
                  <a:pt x="381" y="585"/>
                </a:lnTo>
                <a:lnTo>
                  <a:pt x="377" y="573"/>
                </a:lnTo>
                <a:lnTo>
                  <a:pt x="366" y="574"/>
                </a:lnTo>
                <a:lnTo>
                  <a:pt x="356" y="579"/>
                </a:lnTo>
                <a:lnTo>
                  <a:pt x="353" y="566"/>
                </a:lnTo>
                <a:lnTo>
                  <a:pt x="348" y="553"/>
                </a:lnTo>
                <a:lnTo>
                  <a:pt x="330" y="550"/>
                </a:lnTo>
                <a:lnTo>
                  <a:pt x="313" y="547"/>
                </a:lnTo>
                <a:lnTo>
                  <a:pt x="307" y="533"/>
                </a:lnTo>
                <a:lnTo>
                  <a:pt x="307" y="518"/>
                </a:lnTo>
                <a:lnTo>
                  <a:pt x="306" y="505"/>
                </a:lnTo>
                <a:lnTo>
                  <a:pt x="295" y="491"/>
                </a:lnTo>
                <a:lnTo>
                  <a:pt x="291" y="475"/>
                </a:lnTo>
                <a:lnTo>
                  <a:pt x="291" y="456"/>
                </a:lnTo>
                <a:lnTo>
                  <a:pt x="288" y="438"/>
                </a:lnTo>
                <a:lnTo>
                  <a:pt x="272" y="427"/>
                </a:lnTo>
                <a:lnTo>
                  <a:pt x="257" y="415"/>
                </a:lnTo>
                <a:lnTo>
                  <a:pt x="243" y="409"/>
                </a:lnTo>
                <a:lnTo>
                  <a:pt x="223" y="409"/>
                </a:lnTo>
                <a:lnTo>
                  <a:pt x="206" y="399"/>
                </a:lnTo>
                <a:lnTo>
                  <a:pt x="191" y="389"/>
                </a:lnTo>
                <a:lnTo>
                  <a:pt x="168" y="384"/>
                </a:lnTo>
                <a:lnTo>
                  <a:pt x="149" y="383"/>
                </a:lnTo>
                <a:lnTo>
                  <a:pt x="135" y="382"/>
                </a:lnTo>
                <a:lnTo>
                  <a:pt x="123" y="373"/>
                </a:lnTo>
                <a:lnTo>
                  <a:pt x="109" y="367"/>
                </a:lnTo>
                <a:lnTo>
                  <a:pt x="99" y="358"/>
                </a:lnTo>
                <a:lnTo>
                  <a:pt x="83" y="363"/>
                </a:lnTo>
                <a:lnTo>
                  <a:pt x="68" y="368"/>
                </a:lnTo>
                <a:lnTo>
                  <a:pt x="51" y="369"/>
                </a:lnTo>
                <a:lnTo>
                  <a:pt x="40" y="365"/>
                </a:lnTo>
                <a:lnTo>
                  <a:pt x="29" y="366"/>
                </a:lnTo>
                <a:lnTo>
                  <a:pt x="21" y="354"/>
                </a:lnTo>
                <a:lnTo>
                  <a:pt x="13" y="346"/>
                </a:lnTo>
                <a:lnTo>
                  <a:pt x="3" y="321"/>
                </a:lnTo>
                <a:lnTo>
                  <a:pt x="0" y="300"/>
                </a:lnTo>
                <a:lnTo>
                  <a:pt x="4" y="288"/>
                </a:lnTo>
                <a:lnTo>
                  <a:pt x="8" y="273"/>
                </a:lnTo>
                <a:lnTo>
                  <a:pt x="31" y="275"/>
                </a:lnTo>
                <a:lnTo>
                  <a:pt x="41" y="281"/>
                </a:lnTo>
                <a:lnTo>
                  <a:pt x="52" y="295"/>
                </a:lnTo>
                <a:lnTo>
                  <a:pt x="68" y="310"/>
                </a:lnTo>
                <a:lnTo>
                  <a:pt x="88" y="304"/>
                </a:lnTo>
                <a:lnTo>
                  <a:pt x="99" y="299"/>
                </a:lnTo>
                <a:lnTo>
                  <a:pt x="103" y="288"/>
                </a:lnTo>
                <a:lnTo>
                  <a:pt x="96" y="270"/>
                </a:lnTo>
                <a:lnTo>
                  <a:pt x="90" y="253"/>
                </a:lnTo>
                <a:lnTo>
                  <a:pt x="88" y="240"/>
                </a:lnTo>
                <a:lnTo>
                  <a:pt x="78" y="221"/>
                </a:lnTo>
                <a:lnTo>
                  <a:pt x="68" y="195"/>
                </a:lnTo>
                <a:lnTo>
                  <a:pt x="61" y="175"/>
                </a:lnTo>
                <a:lnTo>
                  <a:pt x="46" y="164"/>
                </a:lnTo>
                <a:lnTo>
                  <a:pt x="35" y="133"/>
                </a:lnTo>
                <a:lnTo>
                  <a:pt x="47" y="126"/>
                </a:lnTo>
                <a:lnTo>
                  <a:pt x="59" y="125"/>
                </a:lnTo>
                <a:lnTo>
                  <a:pt x="66" y="138"/>
                </a:lnTo>
                <a:lnTo>
                  <a:pt x="78" y="152"/>
                </a:lnTo>
                <a:lnTo>
                  <a:pt x="88" y="133"/>
                </a:lnTo>
                <a:lnTo>
                  <a:pt x="88" y="122"/>
                </a:lnTo>
                <a:lnTo>
                  <a:pt x="92" y="100"/>
                </a:lnTo>
                <a:lnTo>
                  <a:pt x="90" y="63"/>
                </a:lnTo>
                <a:lnTo>
                  <a:pt x="93" y="51"/>
                </a:lnTo>
                <a:lnTo>
                  <a:pt x="78" y="39"/>
                </a:lnTo>
                <a:lnTo>
                  <a:pt x="66" y="20"/>
                </a:lnTo>
                <a:lnTo>
                  <a:pt x="89" y="14"/>
                </a:lnTo>
                <a:lnTo>
                  <a:pt x="101" y="17"/>
                </a:lnTo>
                <a:lnTo>
                  <a:pt x="109" y="0"/>
                </a:lnTo>
                <a:lnTo>
                  <a:pt x="128" y="10"/>
                </a:lnTo>
                <a:lnTo>
                  <a:pt x="138" y="10"/>
                </a:lnTo>
                <a:lnTo>
                  <a:pt x="146" y="30"/>
                </a:lnTo>
                <a:lnTo>
                  <a:pt x="143" y="48"/>
                </a:lnTo>
                <a:lnTo>
                  <a:pt x="150" y="77"/>
                </a:lnTo>
                <a:lnTo>
                  <a:pt x="157" y="94"/>
                </a:lnTo>
                <a:lnTo>
                  <a:pt x="178" y="88"/>
                </a:lnTo>
                <a:lnTo>
                  <a:pt x="190" y="96"/>
                </a:lnTo>
                <a:lnTo>
                  <a:pt x="200" y="92"/>
                </a:lnTo>
                <a:lnTo>
                  <a:pt x="203" y="80"/>
                </a:lnTo>
                <a:lnTo>
                  <a:pt x="209" y="94"/>
                </a:lnTo>
                <a:lnTo>
                  <a:pt x="220" y="106"/>
                </a:lnTo>
                <a:lnTo>
                  <a:pt x="220" y="120"/>
                </a:lnTo>
                <a:lnTo>
                  <a:pt x="223" y="140"/>
                </a:lnTo>
                <a:lnTo>
                  <a:pt x="238" y="151"/>
                </a:lnTo>
                <a:lnTo>
                  <a:pt x="255" y="153"/>
                </a:lnTo>
                <a:lnTo>
                  <a:pt x="275" y="145"/>
                </a:lnTo>
                <a:lnTo>
                  <a:pt x="281" y="138"/>
                </a:lnTo>
                <a:lnTo>
                  <a:pt x="291" y="118"/>
                </a:lnTo>
                <a:lnTo>
                  <a:pt x="308" y="111"/>
                </a:lnTo>
                <a:lnTo>
                  <a:pt x="318" y="109"/>
                </a:lnTo>
                <a:lnTo>
                  <a:pt x="326" y="114"/>
                </a:lnTo>
                <a:lnTo>
                  <a:pt x="339" y="125"/>
                </a:lnTo>
                <a:lnTo>
                  <a:pt x="350" y="127"/>
                </a:lnTo>
                <a:lnTo>
                  <a:pt x="355" y="145"/>
                </a:lnTo>
                <a:lnTo>
                  <a:pt x="377" y="151"/>
                </a:lnTo>
                <a:lnTo>
                  <a:pt x="385" y="162"/>
                </a:lnTo>
                <a:lnTo>
                  <a:pt x="399" y="168"/>
                </a:lnTo>
                <a:lnTo>
                  <a:pt x="399" y="176"/>
                </a:lnTo>
                <a:lnTo>
                  <a:pt x="414" y="169"/>
                </a:lnTo>
                <a:lnTo>
                  <a:pt x="424" y="177"/>
                </a:lnTo>
                <a:lnTo>
                  <a:pt x="431" y="177"/>
                </a:lnTo>
                <a:lnTo>
                  <a:pt x="448" y="200"/>
                </a:lnTo>
                <a:lnTo>
                  <a:pt x="454" y="224"/>
                </a:lnTo>
                <a:lnTo>
                  <a:pt x="456" y="253"/>
                </a:lnTo>
                <a:lnTo>
                  <a:pt x="474" y="268"/>
                </a:lnTo>
                <a:lnTo>
                  <a:pt x="505" y="268"/>
                </a:lnTo>
                <a:lnTo>
                  <a:pt x="509" y="290"/>
                </a:lnTo>
                <a:lnTo>
                  <a:pt x="515" y="309"/>
                </a:lnTo>
                <a:lnTo>
                  <a:pt x="512" y="325"/>
                </a:lnTo>
                <a:lnTo>
                  <a:pt x="515" y="338"/>
                </a:lnTo>
                <a:lnTo>
                  <a:pt x="514" y="351"/>
                </a:lnTo>
                <a:lnTo>
                  <a:pt x="523" y="360"/>
                </a:lnTo>
                <a:lnTo>
                  <a:pt x="530" y="375"/>
                </a:lnTo>
                <a:lnTo>
                  <a:pt x="537" y="389"/>
                </a:lnTo>
                <a:lnTo>
                  <a:pt x="543" y="407"/>
                </a:lnTo>
                <a:lnTo>
                  <a:pt x="551" y="424"/>
                </a:lnTo>
                <a:lnTo>
                  <a:pt x="570" y="422"/>
                </a:lnTo>
                <a:lnTo>
                  <a:pt x="582" y="410"/>
                </a:lnTo>
                <a:lnTo>
                  <a:pt x="588" y="390"/>
                </a:lnTo>
                <a:lnTo>
                  <a:pt x="600" y="388"/>
                </a:lnTo>
                <a:lnTo>
                  <a:pt x="608" y="395"/>
                </a:lnTo>
                <a:lnTo>
                  <a:pt x="625" y="387"/>
                </a:lnTo>
                <a:lnTo>
                  <a:pt x="639" y="384"/>
                </a:lnTo>
                <a:lnTo>
                  <a:pt x="654" y="387"/>
                </a:lnTo>
                <a:lnTo>
                  <a:pt x="658" y="394"/>
                </a:lnTo>
                <a:lnTo>
                  <a:pt x="655" y="408"/>
                </a:lnTo>
                <a:lnTo>
                  <a:pt x="654" y="422"/>
                </a:lnTo>
                <a:close/>
              </a:path>
            </a:pathLst>
          </a:custGeom>
          <a:solidFill>
            <a:srgbClr val="66f56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72" name=""/>
          <p:cNvSpPr/>
          <p:nvPr/>
        </p:nvSpPr>
        <p:spPr>
          <a:xfrm>
            <a:off x="3699000" y="2360520"/>
            <a:ext cx="569880" cy="285840"/>
          </a:xfrm>
          <a:custGeom>
            <a:avLst/>
            <a:gdLst/>
            <a:ahLst/>
            <a:rect l="l" t="t" r="r" b="b"/>
            <a:pathLst>
              <a:path w="359" h="180">
                <a:moveTo>
                  <a:pt x="0" y="174"/>
                </a:moveTo>
                <a:lnTo>
                  <a:pt x="5" y="180"/>
                </a:lnTo>
                <a:lnTo>
                  <a:pt x="23" y="166"/>
                </a:lnTo>
                <a:lnTo>
                  <a:pt x="24" y="165"/>
                </a:lnTo>
                <a:lnTo>
                  <a:pt x="40" y="145"/>
                </a:lnTo>
                <a:lnTo>
                  <a:pt x="50" y="130"/>
                </a:lnTo>
                <a:lnTo>
                  <a:pt x="50" y="129"/>
                </a:lnTo>
                <a:lnTo>
                  <a:pt x="60" y="111"/>
                </a:lnTo>
                <a:lnTo>
                  <a:pt x="67" y="98"/>
                </a:lnTo>
                <a:lnTo>
                  <a:pt x="71" y="89"/>
                </a:lnTo>
                <a:lnTo>
                  <a:pt x="67" y="87"/>
                </a:lnTo>
                <a:lnTo>
                  <a:pt x="70" y="90"/>
                </a:lnTo>
                <a:lnTo>
                  <a:pt x="70" y="91"/>
                </a:lnTo>
                <a:lnTo>
                  <a:pt x="88" y="75"/>
                </a:lnTo>
                <a:lnTo>
                  <a:pt x="88" y="73"/>
                </a:lnTo>
                <a:lnTo>
                  <a:pt x="94" y="62"/>
                </a:lnTo>
                <a:lnTo>
                  <a:pt x="97" y="51"/>
                </a:lnTo>
                <a:lnTo>
                  <a:pt x="103" y="35"/>
                </a:lnTo>
                <a:lnTo>
                  <a:pt x="100" y="33"/>
                </a:lnTo>
                <a:lnTo>
                  <a:pt x="102" y="36"/>
                </a:lnTo>
                <a:lnTo>
                  <a:pt x="116" y="22"/>
                </a:lnTo>
                <a:lnTo>
                  <a:pt x="114" y="19"/>
                </a:lnTo>
                <a:lnTo>
                  <a:pt x="116" y="23"/>
                </a:lnTo>
                <a:lnTo>
                  <a:pt x="127" y="16"/>
                </a:lnTo>
                <a:lnTo>
                  <a:pt x="124" y="12"/>
                </a:lnTo>
                <a:lnTo>
                  <a:pt x="125" y="16"/>
                </a:lnTo>
                <a:lnTo>
                  <a:pt x="138" y="13"/>
                </a:lnTo>
                <a:lnTo>
                  <a:pt x="154" y="10"/>
                </a:lnTo>
                <a:lnTo>
                  <a:pt x="153" y="7"/>
                </a:lnTo>
                <a:lnTo>
                  <a:pt x="153" y="11"/>
                </a:lnTo>
                <a:lnTo>
                  <a:pt x="177" y="10"/>
                </a:lnTo>
                <a:lnTo>
                  <a:pt x="178" y="10"/>
                </a:lnTo>
                <a:lnTo>
                  <a:pt x="195" y="7"/>
                </a:lnTo>
                <a:lnTo>
                  <a:pt x="194" y="3"/>
                </a:lnTo>
                <a:lnTo>
                  <a:pt x="193" y="7"/>
                </a:lnTo>
                <a:lnTo>
                  <a:pt x="203" y="10"/>
                </a:lnTo>
                <a:lnTo>
                  <a:pt x="204" y="6"/>
                </a:lnTo>
                <a:lnTo>
                  <a:pt x="203" y="10"/>
                </a:lnTo>
                <a:lnTo>
                  <a:pt x="230" y="18"/>
                </a:lnTo>
                <a:lnTo>
                  <a:pt x="252" y="24"/>
                </a:lnTo>
                <a:lnTo>
                  <a:pt x="253" y="21"/>
                </a:lnTo>
                <a:lnTo>
                  <a:pt x="251" y="24"/>
                </a:lnTo>
                <a:lnTo>
                  <a:pt x="262" y="31"/>
                </a:lnTo>
                <a:lnTo>
                  <a:pt x="264" y="28"/>
                </a:lnTo>
                <a:lnTo>
                  <a:pt x="260" y="28"/>
                </a:lnTo>
                <a:lnTo>
                  <a:pt x="261" y="44"/>
                </a:lnTo>
                <a:lnTo>
                  <a:pt x="262" y="46"/>
                </a:lnTo>
                <a:lnTo>
                  <a:pt x="264" y="47"/>
                </a:lnTo>
                <a:lnTo>
                  <a:pt x="265" y="47"/>
                </a:lnTo>
                <a:lnTo>
                  <a:pt x="279" y="44"/>
                </a:lnTo>
                <a:lnTo>
                  <a:pt x="281" y="44"/>
                </a:lnTo>
                <a:lnTo>
                  <a:pt x="282" y="43"/>
                </a:lnTo>
                <a:lnTo>
                  <a:pt x="287" y="30"/>
                </a:lnTo>
                <a:lnTo>
                  <a:pt x="284" y="28"/>
                </a:lnTo>
                <a:lnTo>
                  <a:pt x="287" y="30"/>
                </a:lnTo>
                <a:lnTo>
                  <a:pt x="293" y="18"/>
                </a:lnTo>
                <a:lnTo>
                  <a:pt x="290" y="17"/>
                </a:lnTo>
                <a:lnTo>
                  <a:pt x="292" y="20"/>
                </a:lnTo>
                <a:lnTo>
                  <a:pt x="310" y="13"/>
                </a:lnTo>
                <a:lnTo>
                  <a:pt x="308" y="10"/>
                </a:lnTo>
                <a:lnTo>
                  <a:pt x="309" y="13"/>
                </a:lnTo>
                <a:lnTo>
                  <a:pt x="324" y="10"/>
                </a:lnTo>
                <a:lnTo>
                  <a:pt x="323" y="6"/>
                </a:lnTo>
                <a:lnTo>
                  <a:pt x="323" y="10"/>
                </a:lnTo>
                <a:lnTo>
                  <a:pt x="335" y="11"/>
                </a:lnTo>
                <a:lnTo>
                  <a:pt x="335" y="7"/>
                </a:lnTo>
                <a:lnTo>
                  <a:pt x="333" y="10"/>
                </a:lnTo>
                <a:lnTo>
                  <a:pt x="347" y="20"/>
                </a:lnTo>
                <a:lnTo>
                  <a:pt x="354" y="26"/>
                </a:lnTo>
                <a:lnTo>
                  <a:pt x="359" y="20"/>
                </a:lnTo>
                <a:lnTo>
                  <a:pt x="351" y="14"/>
                </a:lnTo>
                <a:lnTo>
                  <a:pt x="338" y="4"/>
                </a:lnTo>
                <a:lnTo>
                  <a:pt x="336" y="3"/>
                </a:lnTo>
                <a:lnTo>
                  <a:pt x="324" y="3"/>
                </a:lnTo>
                <a:lnTo>
                  <a:pt x="322" y="3"/>
                </a:lnTo>
                <a:lnTo>
                  <a:pt x="307" y="6"/>
                </a:lnTo>
                <a:lnTo>
                  <a:pt x="289" y="13"/>
                </a:lnTo>
                <a:lnTo>
                  <a:pt x="287" y="14"/>
                </a:lnTo>
                <a:lnTo>
                  <a:pt x="287" y="15"/>
                </a:lnTo>
                <a:lnTo>
                  <a:pt x="281" y="26"/>
                </a:lnTo>
                <a:lnTo>
                  <a:pt x="280" y="28"/>
                </a:lnTo>
                <a:lnTo>
                  <a:pt x="280" y="27"/>
                </a:lnTo>
                <a:lnTo>
                  <a:pt x="275" y="40"/>
                </a:lnTo>
                <a:lnTo>
                  <a:pt x="276" y="38"/>
                </a:lnTo>
                <a:lnTo>
                  <a:pt x="275" y="41"/>
                </a:lnTo>
                <a:lnTo>
                  <a:pt x="278" y="41"/>
                </a:lnTo>
                <a:lnTo>
                  <a:pt x="278" y="37"/>
                </a:lnTo>
                <a:lnTo>
                  <a:pt x="264" y="40"/>
                </a:lnTo>
                <a:lnTo>
                  <a:pt x="267" y="41"/>
                </a:lnTo>
                <a:lnTo>
                  <a:pt x="264" y="40"/>
                </a:lnTo>
                <a:lnTo>
                  <a:pt x="264" y="44"/>
                </a:lnTo>
                <a:lnTo>
                  <a:pt x="269" y="44"/>
                </a:lnTo>
                <a:lnTo>
                  <a:pt x="268" y="28"/>
                </a:lnTo>
                <a:lnTo>
                  <a:pt x="266" y="25"/>
                </a:lnTo>
                <a:lnTo>
                  <a:pt x="256" y="18"/>
                </a:lnTo>
                <a:lnTo>
                  <a:pt x="254" y="17"/>
                </a:lnTo>
                <a:lnTo>
                  <a:pt x="231" y="11"/>
                </a:lnTo>
                <a:lnTo>
                  <a:pt x="230" y="15"/>
                </a:lnTo>
                <a:lnTo>
                  <a:pt x="232" y="11"/>
                </a:lnTo>
                <a:lnTo>
                  <a:pt x="206" y="3"/>
                </a:lnTo>
                <a:lnTo>
                  <a:pt x="205" y="3"/>
                </a:lnTo>
                <a:lnTo>
                  <a:pt x="195" y="0"/>
                </a:lnTo>
                <a:lnTo>
                  <a:pt x="194" y="0"/>
                </a:lnTo>
                <a:lnTo>
                  <a:pt x="177" y="3"/>
                </a:lnTo>
                <a:lnTo>
                  <a:pt x="177" y="6"/>
                </a:lnTo>
                <a:lnTo>
                  <a:pt x="177" y="3"/>
                </a:lnTo>
                <a:lnTo>
                  <a:pt x="153" y="3"/>
                </a:lnTo>
                <a:lnTo>
                  <a:pt x="137" y="6"/>
                </a:lnTo>
                <a:lnTo>
                  <a:pt x="124" y="9"/>
                </a:lnTo>
                <a:lnTo>
                  <a:pt x="122" y="10"/>
                </a:lnTo>
                <a:lnTo>
                  <a:pt x="112" y="17"/>
                </a:lnTo>
                <a:lnTo>
                  <a:pt x="111" y="17"/>
                </a:lnTo>
                <a:lnTo>
                  <a:pt x="97" y="31"/>
                </a:lnTo>
                <a:lnTo>
                  <a:pt x="96" y="33"/>
                </a:lnTo>
                <a:lnTo>
                  <a:pt x="96" y="32"/>
                </a:lnTo>
                <a:lnTo>
                  <a:pt x="90" y="49"/>
                </a:lnTo>
                <a:lnTo>
                  <a:pt x="87" y="59"/>
                </a:lnTo>
                <a:lnTo>
                  <a:pt x="90" y="60"/>
                </a:lnTo>
                <a:lnTo>
                  <a:pt x="88" y="58"/>
                </a:lnTo>
                <a:lnTo>
                  <a:pt x="82" y="70"/>
                </a:lnTo>
                <a:lnTo>
                  <a:pt x="85" y="72"/>
                </a:lnTo>
                <a:lnTo>
                  <a:pt x="82" y="69"/>
                </a:lnTo>
                <a:lnTo>
                  <a:pt x="65" y="85"/>
                </a:lnTo>
                <a:lnTo>
                  <a:pt x="64" y="87"/>
                </a:lnTo>
                <a:lnTo>
                  <a:pt x="64" y="86"/>
                </a:lnTo>
                <a:lnTo>
                  <a:pt x="60" y="95"/>
                </a:lnTo>
                <a:lnTo>
                  <a:pt x="64" y="96"/>
                </a:lnTo>
                <a:lnTo>
                  <a:pt x="61" y="94"/>
                </a:lnTo>
                <a:lnTo>
                  <a:pt x="53" y="107"/>
                </a:lnTo>
                <a:lnTo>
                  <a:pt x="44" y="126"/>
                </a:lnTo>
                <a:lnTo>
                  <a:pt x="47" y="127"/>
                </a:lnTo>
                <a:lnTo>
                  <a:pt x="44" y="126"/>
                </a:lnTo>
                <a:lnTo>
                  <a:pt x="34" y="141"/>
                </a:lnTo>
                <a:lnTo>
                  <a:pt x="37" y="142"/>
                </a:lnTo>
                <a:lnTo>
                  <a:pt x="34" y="140"/>
                </a:lnTo>
                <a:lnTo>
                  <a:pt x="18" y="160"/>
                </a:lnTo>
                <a:lnTo>
                  <a:pt x="20" y="162"/>
                </a:lnTo>
                <a:lnTo>
                  <a:pt x="19" y="160"/>
                </a:lnTo>
                <a:lnTo>
                  <a:pt x="0" y="174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73" name=""/>
          <p:cNvSpPr/>
          <p:nvPr/>
        </p:nvSpPr>
        <p:spPr>
          <a:xfrm>
            <a:off x="3483000" y="2652840"/>
            <a:ext cx="701640" cy="550800"/>
          </a:xfrm>
          <a:custGeom>
            <a:avLst/>
            <a:gdLst/>
            <a:ahLst/>
            <a:rect l="l" t="t" r="r" b="b"/>
            <a:pathLst>
              <a:path w="442" h="347">
                <a:moveTo>
                  <a:pt x="406" y="297"/>
                </a:moveTo>
                <a:lnTo>
                  <a:pt x="382" y="291"/>
                </a:lnTo>
                <a:lnTo>
                  <a:pt x="341" y="309"/>
                </a:lnTo>
                <a:lnTo>
                  <a:pt x="322" y="297"/>
                </a:lnTo>
                <a:lnTo>
                  <a:pt x="304" y="291"/>
                </a:lnTo>
                <a:lnTo>
                  <a:pt x="286" y="297"/>
                </a:lnTo>
                <a:lnTo>
                  <a:pt x="268" y="291"/>
                </a:lnTo>
                <a:lnTo>
                  <a:pt x="251" y="309"/>
                </a:lnTo>
                <a:lnTo>
                  <a:pt x="226" y="315"/>
                </a:lnTo>
                <a:lnTo>
                  <a:pt x="221" y="321"/>
                </a:lnTo>
                <a:lnTo>
                  <a:pt x="221" y="334"/>
                </a:lnTo>
                <a:lnTo>
                  <a:pt x="208" y="347"/>
                </a:lnTo>
                <a:lnTo>
                  <a:pt x="167" y="334"/>
                </a:lnTo>
                <a:lnTo>
                  <a:pt x="131" y="321"/>
                </a:lnTo>
                <a:lnTo>
                  <a:pt x="84" y="315"/>
                </a:lnTo>
                <a:lnTo>
                  <a:pt x="60" y="309"/>
                </a:lnTo>
                <a:lnTo>
                  <a:pt x="47" y="272"/>
                </a:lnTo>
                <a:lnTo>
                  <a:pt x="30" y="266"/>
                </a:lnTo>
                <a:lnTo>
                  <a:pt x="6" y="266"/>
                </a:lnTo>
                <a:lnTo>
                  <a:pt x="0" y="260"/>
                </a:lnTo>
                <a:lnTo>
                  <a:pt x="11" y="210"/>
                </a:lnTo>
                <a:lnTo>
                  <a:pt x="18" y="173"/>
                </a:lnTo>
                <a:lnTo>
                  <a:pt x="18" y="162"/>
                </a:lnTo>
                <a:lnTo>
                  <a:pt x="18" y="136"/>
                </a:lnTo>
                <a:lnTo>
                  <a:pt x="30" y="130"/>
                </a:lnTo>
                <a:lnTo>
                  <a:pt x="41" y="86"/>
                </a:lnTo>
                <a:lnTo>
                  <a:pt x="60" y="68"/>
                </a:lnTo>
                <a:lnTo>
                  <a:pt x="65" y="50"/>
                </a:lnTo>
                <a:lnTo>
                  <a:pt x="113" y="14"/>
                </a:lnTo>
                <a:lnTo>
                  <a:pt x="150" y="0"/>
                </a:lnTo>
                <a:lnTo>
                  <a:pt x="166" y="9"/>
                </a:lnTo>
                <a:lnTo>
                  <a:pt x="190" y="24"/>
                </a:lnTo>
                <a:lnTo>
                  <a:pt x="226" y="24"/>
                </a:lnTo>
                <a:lnTo>
                  <a:pt x="274" y="50"/>
                </a:lnTo>
                <a:lnTo>
                  <a:pt x="309" y="50"/>
                </a:lnTo>
                <a:lnTo>
                  <a:pt x="341" y="80"/>
                </a:lnTo>
                <a:lnTo>
                  <a:pt x="347" y="130"/>
                </a:lnTo>
                <a:lnTo>
                  <a:pt x="363" y="162"/>
                </a:lnTo>
                <a:lnTo>
                  <a:pt x="358" y="173"/>
                </a:lnTo>
                <a:lnTo>
                  <a:pt x="363" y="186"/>
                </a:lnTo>
                <a:lnTo>
                  <a:pt x="406" y="191"/>
                </a:lnTo>
                <a:lnTo>
                  <a:pt x="412" y="223"/>
                </a:lnTo>
                <a:lnTo>
                  <a:pt x="424" y="210"/>
                </a:lnTo>
                <a:lnTo>
                  <a:pt x="435" y="223"/>
                </a:lnTo>
                <a:lnTo>
                  <a:pt x="435" y="229"/>
                </a:lnTo>
                <a:lnTo>
                  <a:pt x="442" y="235"/>
                </a:lnTo>
                <a:lnTo>
                  <a:pt x="430" y="247"/>
                </a:lnTo>
                <a:lnTo>
                  <a:pt x="412" y="247"/>
                </a:lnTo>
                <a:lnTo>
                  <a:pt x="400" y="253"/>
                </a:lnTo>
                <a:lnTo>
                  <a:pt x="395" y="253"/>
                </a:lnTo>
                <a:lnTo>
                  <a:pt x="412" y="272"/>
                </a:lnTo>
                <a:lnTo>
                  <a:pt x="406" y="297"/>
                </a:lnTo>
              </a:path>
            </a:pathLst>
          </a:custGeom>
          <a:noFill/>
          <a:ln w="11160">
            <a:solidFill>
              <a:srgbClr val="676767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74" name=""/>
          <p:cNvGrpSpPr/>
          <p:nvPr/>
        </p:nvGrpSpPr>
        <p:grpSpPr>
          <a:xfrm>
            <a:off x="4959360" y="981000"/>
            <a:ext cx="665280" cy="496800"/>
            <a:chOff x="4959360" y="981000"/>
            <a:chExt cx="665280" cy="496800"/>
          </a:xfrm>
        </p:grpSpPr>
        <p:sp>
          <p:nvSpPr>
            <p:cNvPr id="3175" name=""/>
            <p:cNvSpPr/>
            <p:nvPr/>
          </p:nvSpPr>
          <p:spPr>
            <a:xfrm>
              <a:off x="5181480" y="985680"/>
              <a:ext cx="81000" cy="34920"/>
            </a:xfrm>
            <a:custGeom>
              <a:avLst/>
              <a:gdLst/>
              <a:ahLst/>
              <a:rect l="l" t="t" r="r" b="b"/>
              <a:pathLst>
                <a:path w="51" h="22">
                  <a:moveTo>
                    <a:pt x="2" y="0"/>
                  </a:moveTo>
                  <a:lnTo>
                    <a:pt x="0" y="7"/>
                  </a:lnTo>
                  <a:lnTo>
                    <a:pt x="4" y="8"/>
                  </a:lnTo>
                  <a:lnTo>
                    <a:pt x="5" y="4"/>
                  </a:lnTo>
                  <a:lnTo>
                    <a:pt x="3" y="8"/>
                  </a:lnTo>
                  <a:lnTo>
                    <a:pt x="6" y="10"/>
                  </a:lnTo>
                  <a:lnTo>
                    <a:pt x="8" y="6"/>
                  </a:lnTo>
                  <a:lnTo>
                    <a:pt x="4" y="7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20" y="22"/>
                  </a:lnTo>
                  <a:lnTo>
                    <a:pt x="23" y="22"/>
                  </a:lnTo>
                  <a:lnTo>
                    <a:pt x="31" y="16"/>
                  </a:lnTo>
                  <a:lnTo>
                    <a:pt x="29" y="12"/>
                  </a:lnTo>
                  <a:lnTo>
                    <a:pt x="30" y="16"/>
                  </a:lnTo>
                  <a:lnTo>
                    <a:pt x="35" y="14"/>
                  </a:lnTo>
                  <a:lnTo>
                    <a:pt x="33" y="11"/>
                  </a:lnTo>
                  <a:lnTo>
                    <a:pt x="34" y="14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3" y="11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6" y="9"/>
                  </a:lnTo>
                  <a:lnTo>
                    <a:pt x="44" y="5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9" y="7"/>
                  </a:lnTo>
                  <a:lnTo>
                    <a:pt x="51" y="4"/>
                  </a:lnTo>
                  <a:lnTo>
                    <a:pt x="44" y="0"/>
                  </a:lnTo>
                  <a:lnTo>
                    <a:pt x="43" y="3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3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7"/>
                  </a:lnTo>
                  <a:lnTo>
                    <a:pt x="38" y="10"/>
                  </a:lnTo>
                  <a:lnTo>
                    <a:pt x="38" y="6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28" y="9"/>
                  </a:lnTo>
                  <a:lnTo>
                    <a:pt x="27" y="10"/>
                  </a:lnTo>
                  <a:lnTo>
                    <a:pt x="18" y="16"/>
                  </a:lnTo>
                  <a:lnTo>
                    <a:pt x="23" y="16"/>
                  </a:lnTo>
                  <a:lnTo>
                    <a:pt x="20" y="15"/>
                  </a:lnTo>
                  <a:lnTo>
                    <a:pt x="20" y="18"/>
                  </a:lnTo>
                  <a:lnTo>
                    <a:pt x="23" y="16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19" y="14"/>
                  </a:lnTo>
                  <a:lnTo>
                    <a:pt x="16" y="12"/>
                  </a:lnTo>
                  <a:lnTo>
                    <a:pt x="14" y="15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4" y="9"/>
                  </a:lnTo>
                  <a:lnTo>
                    <a:pt x="10" y="7"/>
                  </a:lnTo>
                  <a:lnTo>
                    <a:pt x="9" y="10"/>
                  </a:lnTo>
                  <a:lnTo>
                    <a:pt x="12" y="9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1919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6" name=""/>
            <p:cNvSpPr/>
            <p:nvPr/>
          </p:nvSpPr>
          <p:spPr>
            <a:xfrm>
              <a:off x="5234040" y="987480"/>
              <a:ext cx="129960" cy="50760"/>
            </a:xfrm>
            <a:custGeom>
              <a:avLst/>
              <a:gdLst/>
              <a:ahLst/>
              <a:rect l="l" t="t" r="r" b="b"/>
              <a:pathLst>
                <a:path w="82" h="32">
                  <a:moveTo>
                    <a:pt x="5" y="3"/>
                  </a:moveTo>
                  <a:lnTo>
                    <a:pt x="0" y="8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9" y="16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21" y="18"/>
                  </a:lnTo>
                  <a:lnTo>
                    <a:pt x="22" y="19"/>
                  </a:lnTo>
                  <a:lnTo>
                    <a:pt x="26" y="19"/>
                  </a:lnTo>
                  <a:lnTo>
                    <a:pt x="26" y="14"/>
                  </a:lnTo>
                  <a:lnTo>
                    <a:pt x="25" y="18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6" y="18"/>
                  </a:lnTo>
                  <a:lnTo>
                    <a:pt x="28" y="20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31" y="19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34" y="23"/>
                  </a:lnTo>
                  <a:lnTo>
                    <a:pt x="31" y="26"/>
                  </a:lnTo>
                  <a:lnTo>
                    <a:pt x="34" y="29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8" y="32"/>
                  </a:lnTo>
                  <a:lnTo>
                    <a:pt x="41" y="32"/>
                  </a:lnTo>
                  <a:lnTo>
                    <a:pt x="42" y="31"/>
                  </a:lnTo>
                  <a:lnTo>
                    <a:pt x="44" y="30"/>
                  </a:lnTo>
                  <a:lnTo>
                    <a:pt x="46" y="30"/>
                  </a:lnTo>
                  <a:lnTo>
                    <a:pt x="51" y="27"/>
                  </a:lnTo>
                  <a:lnTo>
                    <a:pt x="54" y="25"/>
                  </a:lnTo>
                  <a:lnTo>
                    <a:pt x="51" y="21"/>
                  </a:lnTo>
                  <a:lnTo>
                    <a:pt x="52" y="25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63" y="21"/>
                  </a:lnTo>
                  <a:lnTo>
                    <a:pt x="64" y="21"/>
                  </a:lnTo>
                  <a:lnTo>
                    <a:pt x="69" y="18"/>
                  </a:lnTo>
                  <a:lnTo>
                    <a:pt x="70" y="17"/>
                  </a:lnTo>
                  <a:lnTo>
                    <a:pt x="76" y="10"/>
                  </a:lnTo>
                  <a:lnTo>
                    <a:pt x="72" y="7"/>
                  </a:lnTo>
                  <a:lnTo>
                    <a:pt x="74" y="11"/>
                  </a:lnTo>
                  <a:lnTo>
                    <a:pt x="82" y="7"/>
                  </a:lnTo>
                  <a:lnTo>
                    <a:pt x="78" y="0"/>
                  </a:lnTo>
                  <a:lnTo>
                    <a:pt x="70" y="5"/>
                  </a:lnTo>
                  <a:lnTo>
                    <a:pt x="69" y="6"/>
                  </a:lnTo>
                  <a:lnTo>
                    <a:pt x="64" y="13"/>
                  </a:lnTo>
                  <a:lnTo>
                    <a:pt x="67" y="14"/>
                  </a:lnTo>
                  <a:lnTo>
                    <a:pt x="65" y="12"/>
                  </a:lnTo>
                  <a:lnTo>
                    <a:pt x="60" y="15"/>
                  </a:lnTo>
                  <a:lnTo>
                    <a:pt x="62" y="18"/>
                  </a:lnTo>
                  <a:lnTo>
                    <a:pt x="61" y="14"/>
                  </a:lnTo>
                  <a:lnTo>
                    <a:pt x="55" y="17"/>
                  </a:lnTo>
                  <a:lnTo>
                    <a:pt x="55" y="21"/>
                  </a:lnTo>
                  <a:lnTo>
                    <a:pt x="55" y="17"/>
                  </a:lnTo>
                  <a:lnTo>
                    <a:pt x="51" y="18"/>
                  </a:lnTo>
                  <a:lnTo>
                    <a:pt x="49" y="19"/>
                  </a:lnTo>
                  <a:lnTo>
                    <a:pt x="47" y="21"/>
                  </a:lnTo>
                  <a:lnTo>
                    <a:pt x="42" y="24"/>
                  </a:lnTo>
                  <a:lnTo>
                    <a:pt x="43" y="27"/>
                  </a:lnTo>
                  <a:lnTo>
                    <a:pt x="42" y="23"/>
                  </a:lnTo>
                  <a:lnTo>
                    <a:pt x="40" y="24"/>
                  </a:lnTo>
                  <a:lnTo>
                    <a:pt x="41" y="28"/>
                  </a:lnTo>
                  <a:lnTo>
                    <a:pt x="41" y="24"/>
                  </a:lnTo>
                  <a:lnTo>
                    <a:pt x="38" y="24"/>
                  </a:lnTo>
                  <a:lnTo>
                    <a:pt x="38" y="28"/>
                  </a:lnTo>
                  <a:lnTo>
                    <a:pt x="40" y="25"/>
                  </a:lnTo>
                  <a:lnTo>
                    <a:pt x="38" y="24"/>
                  </a:lnTo>
                  <a:lnTo>
                    <a:pt x="36" y="27"/>
                  </a:lnTo>
                  <a:lnTo>
                    <a:pt x="40" y="25"/>
                  </a:lnTo>
                  <a:lnTo>
                    <a:pt x="37" y="21"/>
                  </a:lnTo>
                  <a:lnTo>
                    <a:pt x="36" y="21"/>
                  </a:lnTo>
                  <a:lnTo>
                    <a:pt x="35" y="19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2" y="11"/>
                  </a:lnTo>
                  <a:lnTo>
                    <a:pt x="22" y="14"/>
                  </a:lnTo>
                  <a:lnTo>
                    <a:pt x="25" y="12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17" y="8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12" y="7"/>
                  </a:lnTo>
                  <a:lnTo>
                    <a:pt x="7" y="6"/>
                  </a:lnTo>
                  <a:lnTo>
                    <a:pt x="6" y="9"/>
                  </a:lnTo>
                  <a:lnTo>
                    <a:pt x="8" y="7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91919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7" name=""/>
            <p:cNvSpPr/>
            <p:nvPr/>
          </p:nvSpPr>
          <p:spPr>
            <a:xfrm>
              <a:off x="5386320" y="981000"/>
              <a:ext cx="238320" cy="112680"/>
            </a:xfrm>
            <a:custGeom>
              <a:avLst/>
              <a:gdLst/>
              <a:ahLst/>
              <a:rect l="l" t="t" r="r" b="b"/>
              <a:pathLst>
                <a:path w="150" h="71">
                  <a:moveTo>
                    <a:pt x="33" y="5"/>
                  </a:moveTo>
                  <a:lnTo>
                    <a:pt x="28" y="0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21" y="13"/>
                  </a:lnTo>
                  <a:lnTo>
                    <a:pt x="19" y="11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2" y="18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7" y="24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8" y="45"/>
                  </a:lnTo>
                  <a:lnTo>
                    <a:pt x="9" y="42"/>
                  </a:lnTo>
                  <a:lnTo>
                    <a:pt x="6" y="45"/>
                  </a:lnTo>
                  <a:lnTo>
                    <a:pt x="5" y="43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5" y="61"/>
                  </a:lnTo>
                  <a:lnTo>
                    <a:pt x="18" y="59"/>
                  </a:lnTo>
                  <a:lnTo>
                    <a:pt x="14" y="59"/>
                  </a:lnTo>
                  <a:lnTo>
                    <a:pt x="14" y="60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5" y="68"/>
                  </a:lnTo>
                  <a:lnTo>
                    <a:pt x="16" y="69"/>
                  </a:lnTo>
                  <a:lnTo>
                    <a:pt x="19" y="71"/>
                  </a:lnTo>
                  <a:lnTo>
                    <a:pt x="21" y="71"/>
                  </a:lnTo>
                  <a:lnTo>
                    <a:pt x="22" y="71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5" y="67"/>
                  </a:lnTo>
                  <a:lnTo>
                    <a:pt x="34" y="64"/>
                  </a:lnTo>
                  <a:lnTo>
                    <a:pt x="34" y="68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39" y="67"/>
                  </a:lnTo>
                  <a:lnTo>
                    <a:pt x="42" y="66"/>
                  </a:lnTo>
                  <a:lnTo>
                    <a:pt x="43" y="66"/>
                  </a:lnTo>
                  <a:lnTo>
                    <a:pt x="46" y="58"/>
                  </a:lnTo>
                  <a:lnTo>
                    <a:pt x="43" y="56"/>
                  </a:lnTo>
                  <a:lnTo>
                    <a:pt x="46" y="59"/>
                  </a:lnTo>
                  <a:lnTo>
                    <a:pt x="51" y="52"/>
                  </a:lnTo>
                  <a:lnTo>
                    <a:pt x="47" y="50"/>
                  </a:lnTo>
                  <a:lnTo>
                    <a:pt x="49" y="53"/>
                  </a:lnTo>
                  <a:lnTo>
                    <a:pt x="56" y="49"/>
                  </a:lnTo>
                  <a:lnTo>
                    <a:pt x="54" y="45"/>
                  </a:lnTo>
                  <a:lnTo>
                    <a:pt x="55" y="49"/>
                  </a:lnTo>
                  <a:lnTo>
                    <a:pt x="63" y="47"/>
                  </a:lnTo>
                  <a:lnTo>
                    <a:pt x="64" y="47"/>
                  </a:lnTo>
                  <a:lnTo>
                    <a:pt x="74" y="44"/>
                  </a:lnTo>
                  <a:lnTo>
                    <a:pt x="72" y="40"/>
                  </a:lnTo>
                  <a:lnTo>
                    <a:pt x="73" y="44"/>
                  </a:lnTo>
                  <a:lnTo>
                    <a:pt x="81" y="41"/>
                  </a:lnTo>
                  <a:lnTo>
                    <a:pt x="82" y="41"/>
                  </a:lnTo>
                  <a:lnTo>
                    <a:pt x="89" y="39"/>
                  </a:lnTo>
                  <a:lnTo>
                    <a:pt x="88" y="35"/>
                  </a:lnTo>
                  <a:lnTo>
                    <a:pt x="88" y="39"/>
                  </a:lnTo>
                  <a:lnTo>
                    <a:pt x="95" y="39"/>
                  </a:lnTo>
                  <a:lnTo>
                    <a:pt x="110" y="37"/>
                  </a:lnTo>
                  <a:lnTo>
                    <a:pt x="110" y="36"/>
                  </a:lnTo>
                  <a:lnTo>
                    <a:pt x="113" y="35"/>
                  </a:lnTo>
                  <a:lnTo>
                    <a:pt x="114" y="35"/>
                  </a:lnTo>
                  <a:lnTo>
                    <a:pt x="118" y="32"/>
                  </a:lnTo>
                  <a:lnTo>
                    <a:pt x="119" y="32"/>
                  </a:lnTo>
                  <a:lnTo>
                    <a:pt x="121" y="30"/>
                  </a:lnTo>
                  <a:lnTo>
                    <a:pt x="118" y="27"/>
                  </a:lnTo>
                  <a:lnTo>
                    <a:pt x="119" y="31"/>
                  </a:lnTo>
                  <a:lnTo>
                    <a:pt x="123" y="30"/>
                  </a:lnTo>
                  <a:lnTo>
                    <a:pt x="124" y="30"/>
                  </a:lnTo>
                  <a:lnTo>
                    <a:pt x="128" y="28"/>
                  </a:lnTo>
                  <a:lnTo>
                    <a:pt x="129" y="28"/>
                  </a:lnTo>
                  <a:lnTo>
                    <a:pt x="133" y="25"/>
                  </a:lnTo>
                  <a:lnTo>
                    <a:pt x="134" y="24"/>
                  </a:lnTo>
                  <a:lnTo>
                    <a:pt x="137" y="19"/>
                  </a:lnTo>
                  <a:lnTo>
                    <a:pt x="134" y="17"/>
                  </a:lnTo>
                  <a:lnTo>
                    <a:pt x="136" y="20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42" y="15"/>
                  </a:lnTo>
                  <a:lnTo>
                    <a:pt x="139" y="12"/>
                  </a:lnTo>
                  <a:lnTo>
                    <a:pt x="141" y="16"/>
                  </a:lnTo>
                  <a:lnTo>
                    <a:pt x="145" y="14"/>
                  </a:lnTo>
                  <a:lnTo>
                    <a:pt x="143" y="11"/>
                  </a:lnTo>
                  <a:lnTo>
                    <a:pt x="144" y="14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50" y="12"/>
                  </a:lnTo>
                  <a:lnTo>
                    <a:pt x="146" y="6"/>
                  </a:lnTo>
                  <a:lnTo>
                    <a:pt x="144" y="7"/>
                  </a:lnTo>
                  <a:lnTo>
                    <a:pt x="146" y="10"/>
                  </a:lnTo>
                  <a:lnTo>
                    <a:pt x="145" y="6"/>
                  </a:lnTo>
                  <a:lnTo>
                    <a:pt x="143" y="7"/>
                  </a:lnTo>
                  <a:lnTo>
                    <a:pt x="138" y="9"/>
                  </a:lnTo>
                  <a:lnTo>
                    <a:pt x="136" y="10"/>
                  </a:lnTo>
                  <a:lnTo>
                    <a:pt x="135" y="11"/>
                  </a:lnTo>
                  <a:lnTo>
                    <a:pt x="137" y="14"/>
                  </a:lnTo>
                  <a:lnTo>
                    <a:pt x="136" y="11"/>
                  </a:lnTo>
                  <a:lnTo>
                    <a:pt x="132" y="14"/>
                  </a:lnTo>
                  <a:lnTo>
                    <a:pt x="131" y="14"/>
                  </a:lnTo>
                  <a:lnTo>
                    <a:pt x="128" y="18"/>
                  </a:lnTo>
                  <a:lnTo>
                    <a:pt x="130" y="21"/>
                  </a:lnTo>
                  <a:lnTo>
                    <a:pt x="129" y="18"/>
                  </a:lnTo>
                  <a:lnTo>
                    <a:pt x="124" y="22"/>
                  </a:lnTo>
                  <a:lnTo>
                    <a:pt x="126" y="25"/>
                  </a:lnTo>
                  <a:lnTo>
                    <a:pt x="124" y="22"/>
                  </a:lnTo>
                  <a:lnTo>
                    <a:pt x="121" y="24"/>
                  </a:lnTo>
                  <a:lnTo>
                    <a:pt x="122" y="26"/>
                  </a:lnTo>
                  <a:lnTo>
                    <a:pt x="122" y="23"/>
                  </a:lnTo>
                  <a:lnTo>
                    <a:pt x="118" y="24"/>
                  </a:lnTo>
                  <a:lnTo>
                    <a:pt x="115" y="25"/>
                  </a:lnTo>
                  <a:lnTo>
                    <a:pt x="114" y="26"/>
                  </a:lnTo>
                  <a:lnTo>
                    <a:pt x="116" y="29"/>
                  </a:lnTo>
                  <a:lnTo>
                    <a:pt x="115" y="26"/>
                  </a:lnTo>
                  <a:lnTo>
                    <a:pt x="110" y="29"/>
                  </a:lnTo>
                  <a:lnTo>
                    <a:pt x="112" y="32"/>
                  </a:lnTo>
                  <a:lnTo>
                    <a:pt x="111" y="28"/>
                  </a:lnTo>
                  <a:lnTo>
                    <a:pt x="108" y="29"/>
                  </a:lnTo>
                  <a:lnTo>
                    <a:pt x="109" y="32"/>
                  </a:lnTo>
                  <a:lnTo>
                    <a:pt x="109" y="29"/>
                  </a:lnTo>
                  <a:lnTo>
                    <a:pt x="95" y="31"/>
                  </a:lnTo>
                  <a:lnTo>
                    <a:pt x="88" y="32"/>
                  </a:lnTo>
                  <a:lnTo>
                    <a:pt x="87" y="32"/>
                  </a:lnTo>
                  <a:lnTo>
                    <a:pt x="80" y="34"/>
                  </a:lnTo>
                  <a:lnTo>
                    <a:pt x="81" y="38"/>
                  </a:lnTo>
                  <a:lnTo>
                    <a:pt x="80" y="34"/>
                  </a:lnTo>
                  <a:lnTo>
                    <a:pt x="71" y="37"/>
                  </a:lnTo>
                  <a:lnTo>
                    <a:pt x="61" y="40"/>
                  </a:lnTo>
                  <a:lnTo>
                    <a:pt x="62" y="44"/>
                  </a:lnTo>
                  <a:lnTo>
                    <a:pt x="61" y="40"/>
                  </a:lnTo>
                  <a:lnTo>
                    <a:pt x="53" y="42"/>
                  </a:lnTo>
                  <a:lnTo>
                    <a:pt x="53" y="43"/>
                  </a:lnTo>
                  <a:lnTo>
                    <a:pt x="46" y="47"/>
                  </a:lnTo>
                  <a:lnTo>
                    <a:pt x="45" y="48"/>
                  </a:lnTo>
                  <a:lnTo>
                    <a:pt x="40" y="54"/>
                  </a:lnTo>
                  <a:lnTo>
                    <a:pt x="40" y="55"/>
                  </a:lnTo>
                  <a:lnTo>
                    <a:pt x="37" y="63"/>
                  </a:lnTo>
                  <a:lnTo>
                    <a:pt x="39" y="64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27" y="62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1" y="63"/>
                  </a:lnTo>
                  <a:lnTo>
                    <a:pt x="21" y="66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9" y="66"/>
                  </a:lnTo>
                  <a:lnTo>
                    <a:pt x="21" y="64"/>
                  </a:lnTo>
                  <a:lnTo>
                    <a:pt x="20" y="63"/>
                  </a:lnTo>
                  <a:lnTo>
                    <a:pt x="18" y="66"/>
                  </a:lnTo>
                  <a:lnTo>
                    <a:pt x="22" y="66"/>
                  </a:lnTo>
                  <a:lnTo>
                    <a:pt x="22" y="64"/>
                  </a:lnTo>
                  <a:lnTo>
                    <a:pt x="22" y="60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6" y="49"/>
                  </a:lnTo>
                  <a:lnTo>
                    <a:pt x="12" y="51"/>
                  </a:lnTo>
                  <a:lnTo>
                    <a:pt x="16" y="49"/>
                  </a:lnTo>
                  <a:lnTo>
                    <a:pt x="13" y="45"/>
                  </a:lnTo>
                  <a:lnTo>
                    <a:pt x="10" y="46"/>
                  </a:lnTo>
                  <a:lnTo>
                    <a:pt x="13" y="45"/>
                  </a:lnTo>
                  <a:lnTo>
                    <a:pt x="12" y="41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6" y="38"/>
                  </a:lnTo>
                  <a:lnTo>
                    <a:pt x="5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4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7" y="38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28"/>
                  </a:lnTo>
                  <a:lnTo>
                    <a:pt x="6" y="27"/>
                  </a:lnTo>
                  <a:lnTo>
                    <a:pt x="8" y="31"/>
                  </a:lnTo>
                  <a:lnTo>
                    <a:pt x="12" y="29"/>
                  </a:lnTo>
                  <a:lnTo>
                    <a:pt x="13" y="28"/>
                  </a:lnTo>
                  <a:lnTo>
                    <a:pt x="16" y="25"/>
                  </a:lnTo>
                  <a:lnTo>
                    <a:pt x="12" y="22"/>
                  </a:lnTo>
                  <a:lnTo>
                    <a:pt x="15" y="25"/>
                  </a:lnTo>
                  <a:lnTo>
                    <a:pt x="18" y="24"/>
                  </a:lnTo>
                  <a:lnTo>
                    <a:pt x="19" y="22"/>
                  </a:lnTo>
                  <a:lnTo>
                    <a:pt x="21" y="18"/>
                  </a:lnTo>
                  <a:lnTo>
                    <a:pt x="18" y="16"/>
                  </a:lnTo>
                  <a:lnTo>
                    <a:pt x="20" y="19"/>
                  </a:lnTo>
                  <a:lnTo>
                    <a:pt x="24" y="17"/>
                  </a:lnTo>
                  <a:lnTo>
                    <a:pt x="25" y="15"/>
                  </a:lnTo>
                  <a:lnTo>
                    <a:pt x="26" y="11"/>
                  </a:lnTo>
                  <a:lnTo>
                    <a:pt x="23" y="10"/>
                  </a:lnTo>
                  <a:lnTo>
                    <a:pt x="26" y="13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91919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8" name=""/>
            <p:cNvSpPr/>
            <p:nvPr/>
          </p:nvSpPr>
          <p:spPr>
            <a:xfrm>
              <a:off x="5238720" y="1149480"/>
              <a:ext cx="378000" cy="72720"/>
            </a:xfrm>
            <a:custGeom>
              <a:avLst/>
              <a:gdLst/>
              <a:ahLst/>
              <a:rect l="l" t="t" r="r" b="b"/>
              <a:pathLst>
                <a:path w="238" h="46">
                  <a:moveTo>
                    <a:pt x="237" y="23"/>
                  </a:moveTo>
                  <a:lnTo>
                    <a:pt x="238" y="16"/>
                  </a:lnTo>
                  <a:lnTo>
                    <a:pt x="219" y="14"/>
                  </a:lnTo>
                  <a:lnTo>
                    <a:pt x="199" y="11"/>
                  </a:lnTo>
                  <a:lnTo>
                    <a:pt x="198" y="15"/>
                  </a:lnTo>
                  <a:lnTo>
                    <a:pt x="200" y="11"/>
                  </a:lnTo>
                  <a:lnTo>
                    <a:pt x="196" y="9"/>
                  </a:lnTo>
                  <a:lnTo>
                    <a:pt x="194" y="9"/>
                  </a:lnTo>
                  <a:lnTo>
                    <a:pt x="191" y="9"/>
                  </a:lnTo>
                  <a:lnTo>
                    <a:pt x="185" y="10"/>
                  </a:lnTo>
                  <a:lnTo>
                    <a:pt x="184" y="11"/>
                  </a:lnTo>
                  <a:lnTo>
                    <a:pt x="178" y="15"/>
                  </a:lnTo>
                  <a:lnTo>
                    <a:pt x="177" y="15"/>
                  </a:lnTo>
                  <a:lnTo>
                    <a:pt x="171" y="19"/>
                  </a:lnTo>
                  <a:lnTo>
                    <a:pt x="171" y="20"/>
                  </a:lnTo>
                  <a:lnTo>
                    <a:pt x="166" y="27"/>
                  </a:lnTo>
                  <a:lnTo>
                    <a:pt x="169" y="29"/>
                  </a:lnTo>
                  <a:lnTo>
                    <a:pt x="167" y="26"/>
                  </a:lnTo>
                  <a:lnTo>
                    <a:pt x="159" y="31"/>
                  </a:lnTo>
                  <a:lnTo>
                    <a:pt x="161" y="34"/>
                  </a:lnTo>
                  <a:lnTo>
                    <a:pt x="160" y="30"/>
                  </a:lnTo>
                  <a:lnTo>
                    <a:pt x="151" y="33"/>
                  </a:lnTo>
                  <a:lnTo>
                    <a:pt x="141" y="36"/>
                  </a:lnTo>
                  <a:lnTo>
                    <a:pt x="134" y="38"/>
                  </a:lnTo>
                  <a:lnTo>
                    <a:pt x="135" y="42"/>
                  </a:lnTo>
                  <a:lnTo>
                    <a:pt x="135" y="38"/>
                  </a:lnTo>
                  <a:lnTo>
                    <a:pt x="125" y="38"/>
                  </a:lnTo>
                  <a:lnTo>
                    <a:pt x="118" y="38"/>
                  </a:lnTo>
                  <a:lnTo>
                    <a:pt x="118" y="42"/>
                  </a:lnTo>
                  <a:lnTo>
                    <a:pt x="119" y="38"/>
                  </a:lnTo>
                  <a:lnTo>
                    <a:pt x="110" y="37"/>
                  </a:lnTo>
                  <a:lnTo>
                    <a:pt x="109" y="41"/>
                  </a:lnTo>
                  <a:lnTo>
                    <a:pt x="111" y="38"/>
                  </a:lnTo>
                  <a:lnTo>
                    <a:pt x="107" y="36"/>
                  </a:lnTo>
                  <a:lnTo>
                    <a:pt x="102" y="33"/>
                  </a:lnTo>
                  <a:lnTo>
                    <a:pt x="101" y="36"/>
                  </a:lnTo>
                  <a:lnTo>
                    <a:pt x="103" y="33"/>
                  </a:lnTo>
                  <a:lnTo>
                    <a:pt x="95" y="27"/>
                  </a:lnTo>
                  <a:lnTo>
                    <a:pt x="92" y="29"/>
                  </a:lnTo>
                  <a:lnTo>
                    <a:pt x="95" y="29"/>
                  </a:lnTo>
                  <a:lnTo>
                    <a:pt x="95" y="26"/>
                  </a:lnTo>
                  <a:lnTo>
                    <a:pt x="94" y="24"/>
                  </a:lnTo>
                  <a:lnTo>
                    <a:pt x="93" y="23"/>
                  </a:lnTo>
                  <a:lnTo>
                    <a:pt x="90" y="22"/>
                  </a:lnTo>
                  <a:lnTo>
                    <a:pt x="89" y="22"/>
                  </a:lnTo>
                  <a:lnTo>
                    <a:pt x="89" y="26"/>
                  </a:lnTo>
                  <a:lnTo>
                    <a:pt x="92" y="23"/>
                  </a:lnTo>
                  <a:lnTo>
                    <a:pt x="87" y="18"/>
                  </a:lnTo>
                  <a:lnTo>
                    <a:pt x="81" y="13"/>
                  </a:lnTo>
                  <a:lnTo>
                    <a:pt x="74" y="8"/>
                  </a:lnTo>
                  <a:lnTo>
                    <a:pt x="73" y="8"/>
                  </a:lnTo>
                  <a:lnTo>
                    <a:pt x="67" y="4"/>
                  </a:lnTo>
                  <a:lnTo>
                    <a:pt x="65" y="3"/>
                  </a:lnTo>
                  <a:lnTo>
                    <a:pt x="63" y="4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5" y="9"/>
                  </a:lnTo>
                  <a:lnTo>
                    <a:pt x="58" y="12"/>
                  </a:lnTo>
                  <a:lnTo>
                    <a:pt x="56" y="9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50" y="15"/>
                  </a:lnTo>
                  <a:lnTo>
                    <a:pt x="50" y="16"/>
                  </a:lnTo>
                  <a:lnTo>
                    <a:pt x="53" y="16"/>
                  </a:lnTo>
                  <a:lnTo>
                    <a:pt x="51" y="13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4" y="22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0" y="23"/>
                  </a:lnTo>
                  <a:lnTo>
                    <a:pt x="42" y="26"/>
                  </a:lnTo>
                  <a:lnTo>
                    <a:pt x="42" y="22"/>
                  </a:lnTo>
                  <a:lnTo>
                    <a:pt x="37" y="23"/>
                  </a:lnTo>
                  <a:lnTo>
                    <a:pt x="37" y="27"/>
                  </a:lnTo>
                  <a:lnTo>
                    <a:pt x="40" y="25"/>
                  </a:lnTo>
                  <a:lnTo>
                    <a:pt x="36" y="17"/>
                  </a:lnTo>
                  <a:lnTo>
                    <a:pt x="36" y="16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3"/>
                  </a:lnTo>
                  <a:lnTo>
                    <a:pt x="3" y="10"/>
                  </a:lnTo>
                  <a:lnTo>
                    <a:pt x="7" y="9"/>
                  </a:lnTo>
                  <a:lnTo>
                    <a:pt x="5" y="5"/>
                  </a:lnTo>
                  <a:lnTo>
                    <a:pt x="6" y="9"/>
                  </a:lnTo>
                  <a:lnTo>
                    <a:pt x="12" y="7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15" y="8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9" y="10"/>
                  </a:lnTo>
                  <a:lnTo>
                    <a:pt x="20" y="7"/>
                  </a:lnTo>
                  <a:lnTo>
                    <a:pt x="18" y="10"/>
                  </a:lnTo>
                  <a:lnTo>
                    <a:pt x="24" y="16"/>
                  </a:lnTo>
                  <a:lnTo>
                    <a:pt x="26" y="12"/>
                  </a:lnTo>
                  <a:lnTo>
                    <a:pt x="24" y="15"/>
                  </a:lnTo>
                  <a:lnTo>
                    <a:pt x="30" y="22"/>
                  </a:lnTo>
                  <a:lnTo>
                    <a:pt x="33" y="19"/>
                  </a:lnTo>
                  <a:lnTo>
                    <a:pt x="30" y="21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7" y="30"/>
                  </a:lnTo>
                  <a:lnTo>
                    <a:pt x="38" y="30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8" y="27"/>
                  </a:lnTo>
                  <a:lnTo>
                    <a:pt x="50" y="26"/>
                  </a:lnTo>
                  <a:lnTo>
                    <a:pt x="53" y="22"/>
                  </a:lnTo>
                  <a:lnTo>
                    <a:pt x="49" y="20"/>
                  </a:lnTo>
                  <a:lnTo>
                    <a:pt x="52" y="22"/>
                  </a:lnTo>
                  <a:lnTo>
                    <a:pt x="56" y="18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58" y="15"/>
                  </a:lnTo>
                  <a:lnTo>
                    <a:pt x="53" y="15"/>
                  </a:lnTo>
                  <a:lnTo>
                    <a:pt x="55" y="18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62" y="13"/>
                  </a:lnTo>
                  <a:lnTo>
                    <a:pt x="67" y="10"/>
                  </a:lnTo>
                  <a:lnTo>
                    <a:pt x="65" y="10"/>
                  </a:lnTo>
                  <a:lnTo>
                    <a:pt x="65" y="7"/>
                  </a:lnTo>
                  <a:lnTo>
                    <a:pt x="63" y="10"/>
                  </a:lnTo>
                  <a:lnTo>
                    <a:pt x="69" y="14"/>
                  </a:lnTo>
                  <a:lnTo>
                    <a:pt x="71" y="10"/>
                  </a:lnTo>
                  <a:lnTo>
                    <a:pt x="69" y="14"/>
                  </a:lnTo>
                  <a:lnTo>
                    <a:pt x="76" y="19"/>
                  </a:lnTo>
                  <a:lnTo>
                    <a:pt x="78" y="16"/>
                  </a:lnTo>
                  <a:lnTo>
                    <a:pt x="75" y="19"/>
                  </a:lnTo>
                  <a:lnTo>
                    <a:pt x="81" y="24"/>
                  </a:lnTo>
                  <a:lnTo>
                    <a:pt x="84" y="21"/>
                  </a:lnTo>
                  <a:lnTo>
                    <a:pt x="81" y="23"/>
                  </a:lnTo>
                  <a:lnTo>
                    <a:pt x="87" y="29"/>
                  </a:lnTo>
                  <a:lnTo>
                    <a:pt x="89" y="30"/>
                  </a:lnTo>
                  <a:lnTo>
                    <a:pt x="90" y="30"/>
                  </a:lnTo>
                  <a:lnTo>
                    <a:pt x="90" y="26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91" y="27"/>
                  </a:lnTo>
                  <a:lnTo>
                    <a:pt x="88" y="29"/>
                  </a:lnTo>
                  <a:lnTo>
                    <a:pt x="88" y="31"/>
                  </a:lnTo>
                  <a:lnTo>
                    <a:pt x="89" y="32"/>
                  </a:lnTo>
                  <a:lnTo>
                    <a:pt x="90" y="33"/>
                  </a:lnTo>
                  <a:lnTo>
                    <a:pt x="99" y="39"/>
                  </a:lnTo>
                  <a:lnTo>
                    <a:pt x="103" y="42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18" y="46"/>
                  </a:lnTo>
                  <a:lnTo>
                    <a:pt x="125" y="46"/>
                  </a:lnTo>
                  <a:lnTo>
                    <a:pt x="135" y="46"/>
                  </a:lnTo>
                  <a:lnTo>
                    <a:pt x="136" y="45"/>
                  </a:lnTo>
                  <a:lnTo>
                    <a:pt x="143" y="43"/>
                  </a:lnTo>
                  <a:lnTo>
                    <a:pt x="142" y="39"/>
                  </a:lnTo>
                  <a:lnTo>
                    <a:pt x="143" y="43"/>
                  </a:lnTo>
                  <a:lnTo>
                    <a:pt x="153" y="40"/>
                  </a:lnTo>
                  <a:lnTo>
                    <a:pt x="162" y="37"/>
                  </a:lnTo>
                  <a:lnTo>
                    <a:pt x="164" y="37"/>
                  </a:lnTo>
                  <a:lnTo>
                    <a:pt x="171" y="32"/>
                  </a:lnTo>
                  <a:lnTo>
                    <a:pt x="172" y="31"/>
                  </a:lnTo>
                  <a:lnTo>
                    <a:pt x="178" y="24"/>
                  </a:lnTo>
                  <a:lnTo>
                    <a:pt x="174" y="22"/>
                  </a:lnTo>
                  <a:lnTo>
                    <a:pt x="177" y="25"/>
                  </a:lnTo>
                  <a:lnTo>
                    <a:pt x="182" y="21"/>
                  </a:lnTo>
                  <a:lnTo>
                    <a:pt x="179" y="17"/>
                  </a:lnTo>
                  <a:lnTo>
                    <a:pt x="181" y="21"/>
                  </a:lnTo>
                  <a:lnTo>
                    <a:pt x="187" y="17"/>
                  </a:lnTo>
                  <a:lnTo>
                    <a:pt x="185" y="14"/>
                  </a:lnTo>
                  <a:lnTo>
                    <a:pt x="186" y="17"/>
                  </a:lnTo>
                  <a:lnTo>
                    <a:pt x="191" y="16"/>
                  </a:lnTo>
                  <a:lnTo>
                    <a:pt x="191" y="13"/>
                  </a:lnTo>
                  <a:lnTo>
                    <a:pt x="191" y="17"/>
                  </a:lnTo>
                  <a:lnTo>
                    <a:pt x="194" y="17"/>
                  </a:lnTo>
                  <a:lnTo>
                    <a:pt x="194" y="13"/>
                  </a:lnTo>
                  <a:lnTo>
                    <a:pt x="193" y="16"/>
                  </a:lnTo>
                  <a:lnTo>
                    <a:pt x="198" y="18"/>
                  </a:lnTo>
                  <a:lnTo>
                    <a:pt x="198" y="19"/>
                  </a:lnTo>
                  <a:lnTo>
                    <a:pt x="218" y="22"/>
                  </a:lnTo>
                  <a:lnTo>
                    <a:pt x="237" y="23"/>
                  </a:lnTo>
                  <a:close/>
                </a:path>
              </a:pathLst>
            </a:custGeom>
            <a:solidFill>
              <a:srgbClr val="91919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9" name=""/>
            <p:cNvSpPr/>
            <p:nvPr/>
          </p:nvSpPr>
          <p:spPr>
            <a:xfrm>
              <a:off x="5272200" y="1195560"/>
              <a:ext cx="73080" cy="282240"/>
            </a:xfrm>
            <a:custGeom>
              <a:avLst/>
              <a:gdLst/>
              <a:ahLst/>
              <a:rect l="l" t="t" r="r" b="b"/>
              <a:pathLst>
                <a:path w="46" h="178">
                  <a:moveTo>
                    <a:pt x="25" y="0"/>
                  </a:moveTo>
                  <a:lnTo>
                    <a:pt x="17" y="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18" y="8"/>
                  </a:lnTo>
                  <a:lnTo>
                    <a:pt x="18" y="14"/>
                  </a:lnTo>
                  <a:lnTo>
                    <a:pt x="18" y="20"/>
                  </a:lnTo>
                  <a:lnTo>
                    <a:pt x="22" y="20"/>
                  </a:lnTo>
                  <a:lnTo>
                    <a:pt x="18" y="19"/>
                  </a:lnTo>
                  <a:lnTo>
                    <a:pt x="17" y="23"/>
                  </a:lnTo>
                  <a:lnTo>
                    <a:pt x="21" y="24"/>
                  </a:lnTo>
                  <a:lnTo>
                    <a:pt x="18" y="21"/>
                  </a:lnTo>
                  <a:lnTo>
                    <a:pt x="16" y="23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23" y="42"/>
                  </a:lnTo>
                  <a:lnTo>
                    <a:pt x="26" y="39"/>
                  </a:lnTo>
                  <a:lnTo>
                    <a:pt x="22" y="40"/>
                  </a:lnTo>
                  <a:lnTo>
                    <a:pt x="23" y="44"/>
                  </a:lnTo>
                  <a:lnTo>
                    <a:pt x="24" y="48"/>
                  </a:lnTo>
                  <a:lnTo>
                    <a:pt x="25" y="49"/>
                  </a:lnTo>
                  <a:lnTo>
                    <a:pt x="28" y="52"/>
                  </a:lnTo>
                  <a:lnTo>
                    <a:pt x="30" y="49"/>
                  </a:lnTo>
                  <a:lnTo>
                    <a:pt x="27" y="51"/>
                  </a:lnTo>
                  <a:lnTo>
                    <a:pt x="29" y="56"/>
                  </a:lnTo>
                  <a:lnTo>
                    <a:pt x="32" y="54"/>
                  </a:lnTo>
                  <a:lnTo>
                    <a:pt x="29" y="55"/>
                  </a:lnTo>
                  <a:lnTo>
                    <a:pt x="29" y="65"/>
                  </a:lnTo>
                  <a:lnTo>
                    <a:pt x="33" y="64"/>
                  </a:lnTo>
                  <a:lnTo>
                    <a:pt x="29" y="64"/>
                  </a:lnTo>
                  <a:lnTo>
                    <a:pt x="29" y="76"/>
                  </a:lnTo>
                  <a:lnTo>
                    <a:pt x="33" y="76"/>
                  </a:lnTo>
                  <a:lnTo>
                    <a:pt x="29" y="75"/>
                  </a:lnTo>
                  <a:lnTo>
                    <a:pt x="27" y="84"/>
                  </a:lnTo>
                  <a:lnTo>
                    <a:pt x="30" y="85"/>
                  </a:lnTo>
                  <a:lnTo>
                    <a:pt x="28" y="83"/>
                  </a:lnTo>
                  <a:lnTo>
                    <a:pt x="25" y="88"/>
                  </a:lnTo>
                  <a:lnTo>
                    <a:pt x="28" y="90"/>
                  </a:lnTo>
                  <a:lnTo>
                    <a:pt x="25" y="88"/>
                  </a:lnTo>
                  <a:lnTo>
                    <a:pt x="22" y="93"/>
                  </a:lnTo>
                  <a:lnTo>
                    <a:pt x="21" y="94"/>
                  </a:lnTo>
                  <a:lnTo>
                    <a:pt x="18" y="100"/>
                  </a:lnTo>
                  <a:lnTo>
                    <a:pt x="22" y="101"/>
                  </a:lnTo>
                  <a:lnTo>
                    <a:pt x="19" y="99"/>
                  </a:lnTo>
                  <a:lnTo>
                    <a:pt x="17" y="103"/>
                  </a:lnTo>
                  <a:lnTo>
                    <a:pt x="20" y="104"/>
                  </a:lnTo>
                  <a:lnTo>
                    <a:pt x="18" y="102"/>
                  </a:lnTo>
                  <a:lnTo>
                    <a:pt x="15" y="104"/>
                  </a:lnTo>
                  <a:lnTo>
                    <a:pt x="16" y="106"/>
                  </a:lnTo>
                  <a:lnTo>
                    <a:pt x="16" y="103"/>
                  </a:lnTo>
                  <a:lnTo>
                    <a:pt x="10" y="103"/>
                  </a:lnTo>
                  <a:lnTo>
                    <a:pt x="8" y="104"/>
                  </a:lnTo>
                  <a:lnTo>
                    <a:pt x="4" y="106"/>
                  </a:lnTo>
                  <a:lnTo>
                    <a:pt x="3" y="106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8"/>
                  </a:lnTo>
                  <a:lnTo>
                    <a:pt x="6" y="115"/>
                  </a:lnTo>
                  <a:lnTo>
                    <a:pt x="2" y="117"/>
                  </a:lnTo>
                  <a:lnTo>
                    <a:pt x="3" y="119"/>
                  </a:lnTo>
                  <a:lnTo>
                    <a:pt x="7" y="118"/>
                  </a:lnTo>
                  <a:lnTo>
                    <a:pt x="3" y="118"/>
                  </a:lnTo>
                  <a:lnTo>
                    <a:pt x="5" y="127"/>
                  </a:lnTo>
                  <a:lnTo>
                    <a:pt x="5" y="128"/>
                  </a:lnTo>
                  <a:lnTo>
                    <a:pt x="8" y="136"/>
                  </a:lnTo>
                  <a:lnTo>
                    <a:pt x="12" y="134"/>
                  </a:lnTo>
                  <a:lnTo>
                    <a:pt x="8" y="135"/>
                  </a:lnTo>
                  <a:lnTo>
                    <a:pt x="9" y="141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12" y="155"/>
                  </a:lnTo>
                  <a:lnTo>
                    <a:pt x="13" y="156"/>
                  </a:lnTo>
                  <a:lnTo>
                    <a:pt x="14" y="157"/>
                  </a:lnTo>
                  <a:lnTo>
                    <a:pt x="16" y="159"/>
                  </a:lnTo>
                  <a:lnTo>
                    <a:pt x="19" y="160"/>
                  </a:lnTo>
                  <a:lnTo>
                    <a:pt x="21" y="157"/>
                  </a:lnTo>
                  <a:lnTo>
                    <a:pt x="18" y="160"/>
                  </a:lnTo>
                  <a:lnTo>
                    <a:pt x="24" y="166"/>
                  </a:lnTo>
                  <a:lnTo>
                    <a:pt x="30" y="171"/>
                  </a:lnTo>
                  <a:lnTo>
                    <a:pt x="31" y="171"/>
                  </a:lnTo>
                  <a:lnTo>
                    <a:pt x="36" y="174"/>
                  </a:lnTo>
                  <a:lnTo>
                    <a:pt x="40" y="177"/>
                  </a:lnTo>
                  <a:lnTo>
                    <a:pt x="42" y="178"/>
                  </a:lnTo>
                  <a:lnTo>
                    <a:pt x="46" y="178"/>
                  </a:lnTo>
                  <a:lnTo>
                    <a:pt x="46" y="170"/>
                  </a:lnTo>
                  <a:lnTo>
                    <a:pt x="42" y="170"/>
                  </a:lnTo>
                  <a:lnTo>
                    <a:pt x="42" y="173"/>
                  </a:lnTo>
                  <a:lnTo>
                    <a:pt x="44" y="171"/>
                  </a:lnTo>
                  <a:lnTo>
                    <a:pt x="41" y="168"/>
                  </a:lnTo>
                  <a:lnTo>
                    <a:pt x="35" y="165"/>
                  </a:lnTo>
                  <a:lnTo>
                    <a:pt x="33" y="167"/>
                  </a:lnTo>
                  <a:lnTo>
                    <a:pt x="35" y="165"/>
                  </a:lnTo>
                  <a:lnTo>
                    <a:pt x="29" y="160"/>
                  </a:lnTo>
                  <a:lnTo>
                    <a:pt x="23" y="154"/>
                  </a:lnTo>
                  <a:lnTo>
                    <a:pt x="21" y="153"/>
                  </a:lnTo>
                  <a:lnTo>
                    <a:pt x="18" y="151"/>
                  </a:lnTo>
                  <a:lnTo>
                    <a:pt x="15" y="153"/>
                  </a:lnTo>
                  <a:lnTo>
                    <a:pt x="19" y="153"/>
                  </a:lnTo>
                  <a:lnTo>
                    <a:pt x="17" y="147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17" y="140"/>
                  </a:lnTo>
                  <a:lnTo>
                    <a:pt x="16" y="134"/>
                  </a:lnTo>
                  <a:lnTo>
                    <a:pt x="15" y="133"/>
                  </a:lnTo>
                  <a:lnTo>
                    <a:pt x="12" y="125"/>
                  </a:lnTo>
                  <a:lnTo>
                    <a:pt x="8" y="126"/>
                  </a:lnTo>
                  <a:lnTo>
                    <a:pt x="12" y="125"/>
                  </a:lnTo>
                  <a:lnTo>
                    <a:pt x="10" y="117"/>
                  </a:lnTo>
                  <a:lnTo>
                    <a:pt x="9" y="114"/>
                  </a:lnTo>
                  <a:lnTo>
                    <a:pt x="8" y="112"/>
                  </a:lnTo>
                  <a:lnTo>
                    <a:pt x="6" y="110"/>
                  </a:lnTo>
                  <a:lnTo>
                    <a:pt x="3" y="112"/>
                  </a:lnTo>
                  <a:lnTo>
                    <a:pt x="8" y="112"/>
                  </a:lnTo>
                  <a:lnTo>
                    <a:pt x="8" y="111"/>
                  </a:lnTo>
                  <a:lnTo>
                    <a:pt x="3" y="111"/>
                  </a:lnTo>
                  <a:lnTo>
                    <a:pt x="6" y="114"/>
                  </a:lnTo>
                  <a:lnTo>
                    <a:pt x="8" y="111"/>
                  </a:lnTo>
                  <a:lnTo>
                    <a:pt x="6" y="109"/>
                  </a:lnTo>
                  <a:lnTo>
                    <a:pt x="8" y="112"/>
                  </a:lnTo>
                  <a:lnTo>
                    <a:pt x="12" y="110"/>
                  </a:lnTo>
                  <a:lnTo>
                    <a:pt x="10" y="106"/>
                  </a:lnTo>
                  <a:lnTo>
                    <a:pt x="10" y="111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8" y="110"/>
                  </a:lnTo>
                  <a:lnTo>
                    <a:pt x="22" y="108"/>
                  </a:lnTo>
                  <a:lnTo>
                    <a:pt x="23" y="106"/>
                  </a:lnTo>
                  <a:lnTo>
                    <a:pt x="25" y="103"/>
                  </a:lnTo>
                  <a:lnTo>
                    <a:pt x="28" y="97"/>
                  </a:lnTo>
                  <a:lnTo>
                    <a:pt x="24" y="95"/>
                  </a:lnTo>
                  <a:lnTo>
                    <a:pt x="28" y="97"/>
                  </a:lnTo>
                  <a:lnTo>
                    <a:pt x="31" y="92"/>
                  </a:lnTo>
                  <a:lnTo>
                    <a:pt x="31" y="91"/>
                  </a:lnTo>
                  <a:lnTo>
                    <a:pt x="34" y="87"/>
                  </a:lnTo>
                  <a:lnTo>
                    <a:pt x="34" y="85"/>
                  </a:lnTo>
                  <a:lnTo>
                    <a:pt x="34" y="86"/>
                  </a:lnTo>
                  <a:lnTo>
                    <a:pt x="36" y="77"/>
                  </a:lnTo>
                  <a:lnTo>
                    <a:pt x="37" y="76"/>
                  </a:lnTo>
                  <a:lnTo>
                    <a:pt x="37" y="64"/>
                  </a:lnTo>
                  <a:lnTo>
                    <a:pt x="36" y="54"/>
                  </a:lnTo>
                  <a:lnTo>
                    <a:pt x="35" y="53"/>
                  </a:lnTo>
                  <a:lnTo>
                    <a:pt x="34" y="49"/>
                  </a:lnTo>
                  <a:lnTo>
                    <a:pt x="33" y="47"/>
                  </a:lnTo>
                  <a:lnTo>
                    <a:pt x="30" y="44"/>
                  </a:lnTo>
                  <a:lnTo>
                    <a:pt x="28" y="47"/>
                  </a:lnTo>
                  <a:lnTo>
                    <a:pt x="31" y="46"/>
                  </a:lnTo>
                  <a:lnTo>
                    <a:pt x="30" y="42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25" y="31"/>
                  </a:lnTo>
                  <a:lnTo>
                    <a:pt x="22" y="33"/>
                  </a:lnTo>
                  <a:lnTo>
                    <a:pt x="25" y="32"/>
                  </a:lnTo>
                  <a:lnTo>
                    <a:pt x="22" y="25"/>
                  </a:lnTo>
                  <a:lnTo>
                    <a:pt x="19" y="26"/>
                  </a:lnTo>
                  <a:lnTo>
                    <a:pt x="22" y="28"/>
                  </a:lnTo>
                  <a:lnTo>
                    <a:pt x="23" y="27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1919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80" name=""/>
            <p:cNvSpPr/>
            <p:nvPr/>
          </p:nvSpPr>
          <p:spPr>
            <a:xfrm>
              <a:off x="5310360" y="1212840"/>
              <a:ext cx="164880" cy="133200"/>
            </a:xfrm>
            <a:custGeom>
              <a:avLst/>
              <a:gdLst/>
              <a:ahLst/>
              <a:rect l="l" t="t" r="r" b="b"/>
              <a:pathLst>
                <a:path w="104" h="84">
                  <a:moveTo>
                    <a:pt x="5" y="0"/>
                  </a:moveTo>
                  <a:lnTo>
                    <a:pt x="0" y="6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21" y="22"/>
                  </a:lnTo>
                  <a:lnTo>
                    <a:pt x="28" y="25"/>
                  </a:lnTo>
                  <a:lnTo>
                    <a:pt x="29" y="22"/>
                  </a:lnTo>
                  <a:lnTo>
                    <a:pt x="27" y="25"/>
                  </a:lnTo>
                  <a:lnTo>
                    <a:pt x="36" y="33"/>
                  </a:lnTo>
                  <a:lnTo>
                    <a:pt x="44" y="40"/>
                  </a:lnTo>
                  <a:lnTo>
                    <a:pt x="46" y="40"/>
                  </a:lnTo>
                  <a:lnTo>
                    <a:pt x="56" y="44"/>
                  </a:lnTo>
                  <a:lnTo>
                    <a:pt x="57" y="41"/>
                  </a:lnTo>
                  <a:lnTo>
                    <a:pt x="55" y="44"/>
                  </a:lnTo>
                  <a:lnTo>
                    <a:pt x="64" y="50"/>
                  </a:lnTo>
                  <a:lnTo>
                    <a:pt x="66" y="47"/>
                  </a:lnTo>
                  <a:lnTo>
                    <a:pt x="63" y="50"/>
                  </a:lnTo>
                  <a:lnTo>
                    <a:pt x="67" y="54"/>
                  </a:lnTo>
                  <a:lnTo>
                    <a:pt x="70" y="50"/>
                  </a:lnTo>
                  <a:lnTo>
                    <a:pt x="67" y="53"/>
                  </a:lnTo>
                  <a:lnTo>
                    <a:pt x="73" y="58"/>
                  </a:lnTo>
                  <a:lnTo>
                    <a:pt x="74" y="59"/>
                  </a:lnTo>
                  <a:lnTo>
                    <a:pt x="78" y="62"/>
                  </a:lnTo>
                  <a:lnTo>
                    <a:pt x="82" y="64"/>
                  </a:lnTo>
                  <a:lnTo>
                    <a:pt x="84" y="61"/>
                  </a:lnTo>
                  <a:lnTo>
                    <a:pt x="81" y="63"/>
                  </a:lnTo>
                  <a:lnTo>
                    <a:pt x="86" y="70"/>
                  </a:lnTo>
                  <a:lnTo>
                    <a:pt x="88" y="73"/>
                  </a:lnTo>
                  <a:lnTo>
                    <a:pt x="89" y="74"/>
                  </a:lnTo>
                  <a:lnTo>
                    <a:pt x="92" y="75"/>
                  </a:lnTo>
                  <a:lnTo>
                    <a:pt x="94" y="72"/>
                  </a:lnTo>
                  <a:lnTo>
                    <a:pt x="91" y="75"/>
                  </a:lnTo>
                  <a:lnTo>
                    <a:pt x="93" y="77"/>
                  </a:lnTo>
                  <a:lnTo>
                    <a:pt x="94" y="80"/>
                  </a:lnTo>
                  <a:lnTo>
                    <a:pt x="94" y="81"/>
                  </a:lnTo>
                  <a:lnTo>
                    <a:pt x="99" y="84"/>
                  </a:lnTo>
                  <a:lnTo>
                    <a:pt x="104" y="78"/>
                  </a:lnTo>
                  <a:lnTo>
                    <a:pt x="100" y="75"/>
                  </a:lnTo>
                  <a:lnTo>
                    <a:pt x="97" y="77"/>
                  </a:lnTo>
                  <a:lnTo>
                    <a:pt x="101" y="75"/>
                  </a:lnTo>
                  <a:lnTo>
                    <a:pt x="99" y="73"/>
                  </a:lnTo>
                  <a:lnTo>
                    <a:pt x="97" y="70"/>
                  </a:lnTo>
                  <a:lnTo>
                    <a:pt x="96" y="69"/>
                  </a:lnTo>
                  <a:lnTo>
                    <a:pt x="94" y="68"/>
                  </a:lnTo>
                  <a:lnTo>
                    <a:pt x="91" y="70"/>
                  </a:lnTo>
                  <a:lnTo>
                    <a:pt x="94" y="68"/>
                  </a:lnTo>
                  <a:lnTo>
                    <a:pt x="91" y="65"/>
                  </a:lnTo>
                  <a:lnTo>
                    <a:pt x="88" y="68"/>
                  </a:lnTo>
                  <a:lnTo>
                    <a:pt x="92" y="66"/>
                  </a:lnTo>
                  <a:lnTo>
                    <a:pt x="87" y="59"/>
                  </a:lnTo>
                  <a:lnTo>
                    <a:pt x="86" y="58"/>
                  </a:lnTo>
                  <a:lnTo>
                    <a:pt x="81" y="55"/>
                  </a:lnTo>
                  <a:lnTo>
                    <a:pt x="77" y="53"/>
                  </a:lnTo>
                  <a:lnTo>
                    <a:pt x="75" y="55"/>
                  </a:lnTo>
                  <a:lnTo>
                    <a:pt x="78" y="53"/>
                  </a:lnTo>
                  <a:lnTo>
                    <a:pt x="73" y="48"/>
                  </a:lnTo>
                  <a:lnTo>
                    <a:pt x="68" y="44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49" y="33"/>
                  </a:lnTo>
                  <a:lnTo>
                    <a:pt x="47" y="37"/>
                  </a:lnTo>
                  <a:lnTo>
                    <a:pt x="50" y="34"/>
                  </a:lnTo>
                  <a:lnTo>
                    <a:pt x="41" y="27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25" y="16"/>
                  </a:lnTo>
                  <a:lnTo>
                    <a:pt x="18" y="11"/>
                  </a:lnTo>
                  <a:lnTo>
                    <a:pt x="15" y="14"/>
                  </a:lnTo>
                  <a:lnTo>
                    <a:pt x="18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1919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81" name=""/>
            <p:cNvSpPr/>
            <p:nvPr/>
          </p:nvSpPr>
          <p:spPr>
            <a:xfrm>
              <a:off x="4959360" y="1098720"/>
              <a:ext cx="290520" cy="114120"/>
            </a:xfrm>
            <a:custGeom>
              <a:avLst/>
              <a:gdLst/>
              <a:ahLst/>
              <a:rect l="l" t="t" r="r" b="b"/>
              <a:pathLst>
                <a:path w="183" h="72">
                  <a:moveTo>
                    <a:pt x="177" y="41"/>
                  </a:moveTo>
                  <a:lnTo>
                    <a:pt x="183" y="37"/>
                  </a:lnTo>
                  <a:lnTo>
                    <a:pt x="181" y="32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3" y="25"/>
                  </a:lnTo>
                  <a:lnTo>
                    <a:pt x="167" y="22"/>
                  </a:lnTo>
                  <a:lnTo>
                    <a:pt x="167" y="21"/>
                  </a:lnTo>
                  <a:lnTo>
                    <a:pt x="157" y="17"/>
                  </a:lnTo>
                  <a:lnTo>
                    <a:pt x="155" y="20"/>
                  </a:lnTo>
                  <a:lnTo>
                    <a:pt x="157" y="18"/>
                  </a:lnTo>
                  <a:lnTo>
                    <a:pt x="151" y="14"/>
                  </a:lnTo>
                  <a:lnTo>
                    <a:pt x="149" y="13"/>
                  </a:lnTo>
                  <a:lnTo>
                    <a:pt x="144" y="13"/>
                  </a:lnTo>
                  <a:lnTo>
                    <a:pt x="144" y="17"/>
                  </a:lnTo>
                  <a:lnTo>
                    <a:pt x="147" y="14"/>
                  </a:lnTo>
                  <a:lnTo>
                    <a:pt x="141" y="11"/>
                  </a:lnTo>
                  <a:lnTo>
                    <a:pt x="139" y="13"/>
                  </a:lnTo>
                  <a:lnTo>
                    <a:pt x="141" y="11"/>
                  </a:lnTo>
                  <a:lnTo>
                    <a:pt x="137" y="7"/>
                  </a:lnTo>
                  <a:lnTo>
                    <a:pt x="132" y="4"/>
                  </a:lnTo>
                  <a:lnTo>
                    <a:pt x="131" y="4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1" y="1"/>
                  </a:lnTo>
                  <a:lnTo>
                    <a:pt x="121" y="2"/>
                  </a:lnTo>
                  <a:lnTo>
                    <a:pt x="119" y="6"/>
                  </a:lnTo>
                  <a:lnTo>
                    <a:pt x="122" y="7"/>
                  </a:lnTo>
                  <a:lnTo>
                    <a:pt x="119" y="6"/>
                  </a:lnTo>
                  <a:lnTo>
                    <a:pt x="118" y="8"/>
                  </a:lnTo>
                  <a:lnTo>
                    <a:pt x="120" y="10"/>
                  </a:lnTo>
                  <a:lnTo>
                    <a:pt x="119" y="7"/>
                  </a:lnTo>
                  <a:lnTo>
                    <a:pt x="115" y="9"/>
                  </a:lnTo>
                  <a:lnTo>
                    <a:pt x="112" y="12"/>
                  </a:lnTo>
                  <a:lnTo>
                    <a:pt x="111" y="12"/>
                  </a:lnTo>
                  <a:lnTo>
                    <a:pt x="108" y="14"/>
                  </a:lnTo>
                  <a:lnTo>
                    <a:pt x="105" y="17"/>
                  </a:lnTo>
                  <a:lnTo>
                    <a:pt x="108" y="20"/>
                  </a:lnTo>
                  <a:lnTo>
                    <a:pt x="106" y="17"/>
                  </a:lnTo>
                  <a:lnTo>
                    <a:pt x="104" y="19"/>
                  </a:lnTo>
                  <a:lnTo>
                    <a:pt x="105" y="21"/>
                  </a:lnTo>
                  <a:lnTo>
                    <a:pt x="104" y="19"/>
                  </a:lnTo>
                  <a:lnTo>
                    <a:pt x="100" y="20"/>
                  </a:lnTo>
                  <a:lnTo>
                    <a:pt x="99" y="20"/>
                  </a:lnTo>
                  <a:lnTo>
                    <a:pt x="94" y="26"/>
                  </a:lnTo>
                  <a:lnTo>
                    <a:pt x="97" y="28"/>
                  </a:lnTo>
                  <a:lnTo>
                    <a:pt x="94" y="26"/>
                  </a:lnTo>
                  <a:lnTo>
                    <a:pt x="88" y="31"/>
                  </a:lnTo>
                  <a:lnTo>
                    <a:pt x="82" y="36"/>
                  </a:lnTo>
                  <a:lnTo>
                    <a:pt x="85" y="39"/>
                  </a:lnTo>
                  <a:lnTo>
                    <a:pt x="83" y="36"/>
                  </a:lnTo>
                  <a:lnTo>
                    <a:pt x="76" y="40"/>
                  </a:lnTo>
                  <a:lnTo>
                    <a:pt x="75" y="40"/>
                  </a:lnTo>
                  <a:lnTo>
                    <a:pt x="74" y="41"/>
                  </a:lnTo>
                  <a:lnTo>
                    <a:pt x="73" y="44"/>
                  </a:lnTo>
                  <a:lnTo>
                    <a:pt x="77" y="45"/>
                  </a:lnTo>
                  <a:lnTo>
                    <a:pt x="74" y="43"/>
                  </a:lnTo>
                  <a:lnTo>
                    <a:pt x="73" y="45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3" y="43"/>
                  </a:lnTo>
                  <a:lnTo>
                    <a:pt x="73" y="47"/>
                  </a:lnTo>
                  <a:lnTo>
                    <a:pt x="76" y="44"/>
                  </a:lnTo>
                  <a:lnTo>
                    <a:pt x="74" y="42"/>
                  </a:lnTo>
                  <a:lnTo>
                    <a:pt x="71" y="40"/>
                  </a:lnTo>
                  <a:lnTo>
                    <a:pt x="68" y="39"/>
                  </a:lnTo>
                  <a:lnTo>
                    <a:pt x="65" y="40"/>
                  </a:lnTo>
                  <a:lnTo>
                    <a:pt x="65" y="41"/>
                  </a:lnTo>
                  <a:lnTo>
                    <a:pt x="60" y="49"/>
                  </a:lnTo>
                  <a:lnTo>
                    <a:pt x="63" y="51"/>
                  </a:lnTo>
                  <a:lnTo>
                    <a:pt x="60" y="49"/>
                  </a:lnTo>
                  <a:lnTo>
                    <a:pt x="55" y="56"/>
                  </a:lnTo>
                  <a:lnTo>
                    <a:pt x="57" y="58"/>
                  </a:lnTo>
                  <a:lnTo>
                    <a:pt x="55" y="55"/>
                  </a:lnTo>
                  <a:lnTo>
                    <a:pt x="49" y="61"/>
                  </a:lnTo>
                  <a:lnTo>
                    <a:pt x="51" y="64"/>
                  </a:lnTo>
                  <a:lnTo>
                    <a:pt x="50" y="61"/>
                  </a:lnTo>
                  <a:lnTo>
                    <a:pt x="40" y="63"/>
                  </a:lnTo>
                  <a:lnTo>
                    <a:pt x="35" y="65"/>
                  </a:lnTo>
                  <a:lnTo>
                    <a:pt x="36" y="68"/>
                  </a:lnTo>
                  <a:lnTo>
                    <a:pt x="37" y="66"/>
                  </a:lnTo>
                  <a:lnTo>
                    <a:pt x="36" y="65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5" y="63"/>
                  </a:lnTo>
                  <a:lnTo>
                    <a:pt x="32" y="66"/>
                  </a:lnTo>
                  <a:lnTo>
                    <a:pt x="36" y="64"/>
                  </a:lnTo>
                  <a:lnTo>
                    <a:pt x="33" y="59"/>
                  </a:lnTo>
                  <a:lnTo>
                    <a:pt x="29" y="61"/>
                  </a:lnTo>
                  <a:lnTo>
                    <a:pt x="34" y="61"/>
                  </a:lnTo>
                  <a:lnTo>
                    <a:pt x="33" y="52"/>
                  </a:lnTo>
                  <a:lnTo>
                    <a:pt x="32" y="51"/>
                  </a:lnTo>
                  <a:lnTo>
                    <a:pt x="30" y="47"/>
                  </a:lnTo>
                  <a:lnTo>
                    <a:pt x="29" y="45"/>
                  </a:lnTo>
                  <a:lnTo>
                    <a:pt x="26" y="41"/>
                  </a:lnTo>
                  <a:lnTo>
                    <a:pt x="23" y="44"/>
                  </a:lnTo>
                  <a:lnTo>
                    <a:pt x="27" y="42"/>
                  </a:lnTo>
                  <a:lnTo>
                    <a:pt x="24" y="37"/>
                  </a:lnTo>
                  <a:lnTo>
                    <a:pt x="21" y="39"/>
                  </a:lnTo>
                  <a:lnTo>
                    <a:pt x="24" y="38"/>
                  </a:lnTo>
                  <a:lnTo>
                    <a:pt x="23" y="3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3" y="25"/>
                  </a:lnTo>
                  <a:lnTo>
                    <a:pt x="22" y="23"/>
                  </a:lnTo>
                  <a:lnTo>
                    <a:pt x="21" y="20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9" y="11"/>
                  </a:lnTo>
                  <a:lnTo>
                    <a:pt x="8" y="14"/>
                  </a:lnTo>
                  <a:lnTo>
                    <a:pt x="9" y="12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2" y="20"/>
                  </a:lnTo>
                  <a:lnTo>
                    <a:pt x="13" y="16"/>
                  </a:lnTo>
                  <a:lnTo>
                    <a:pt x="11" y="20"/>
                  </a:lnTo>
                  <a:lnTo>
                    <a:pt x="14" y="21"/>
                  </a:lnTo>
                  <a:lnTo>
                    <a:pt x="16" y="18"/>
                  </a:lnTo>
                  <a:lnTo>
                    <a:pt x="13" y="20"/>
                  </a:lnTo>
                  <a:lnTo>
                    <a:pt x="15" y="23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6" y="35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21" y="46"/>
                  </a:lnTo>
                  <a:lnTo>
                    <a:pt x="21" y="47"/>
                  </a:lnTo>
                  <a:lnTo>
                    <a:pt x="24" y="50"/>
                  </a:lnTo>
                  <a:lnTo>
                    <a:pt x="27" y="48"/>
                  </a:lnTo>
                  <a:lnTo>
                    <a:pt x="23" y="49"/>
                  </a:lnTo>
                  <a:lnTo>
                    <a:pt x="25" y="54"/>
                  </a:lnTo>
                  <a:lnTo>
                    <a:pt x="29" y="52"/>
                  </a:lnTo>
                  <a:lnTo>
                    <a:pt x="25" y="53"/>
                  </a:lnTo>
                  <a:lnTo>
                    <a:pt x="26" y="61"/>
                  </a:lnTo>
                  <a:lnTo>
                    <a:pt x="27" y="62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31" y="70"/>
                  </a:lnTo>
                  <a:lnTo>
                    <a:pt x="32" y="71"/>
                  </a:lnTo>
                  <a:lnTo>
                    <a:pt x="3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42" y="70"/>
                  </a:lnTo>
                  <a:lnTo>
                    <a:pt x="52" y="68"/>
                  </a:lnTo>
                  <a:lnTo>
                    <a:pt x="54" y="67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71" y="44"/>
                  </a:lnTo>
                  <a:lnTo>
                    <a:pt x="68" y="46"/>
                  </a:lnTo>
                  <a:lnTo>
                    <a:pt x="71" y="45"/>
                  </a:lnTo>
                  <a:lnTo>
                    <a:pt x="68" y="42"/>
                  </a:lnTo>
                  <a:lnTo>
                    <a:pt x="66" y="46"/>
                  </a:lnTo>
                  <a:lnTo>
                    <a:pt x="70" y="48"/>
                  </a:lnTo>
                  <a:lnTo>
                    <a:pt x="71" y="45"/>
                  </a:lnTo>
                  <a:lnTo>
                    <a:pt x="69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6" y="51"/>
                  </a:lnTo>
                  <a:lnTo>
                    <a:pt x="76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80" y="47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1" y="44"/>
                  </a:lnTo>
                  <a:lnTo>
                    <a:pt x="78" y="42"/>
                  </a:lnTo>
                  <a:lnTo>
                    <a:pt x="79" y="46"/>
                  </a:lnTo>
                  <a:lnTo>
                    <a:pt x="86" y="42"/>
                  </a:lnTo>
                  <a:lnTo>
                    <a:pt x="87" y="42"/>
                  </a:lnTo>
                  <a:lnTo>
                    <a:pt x="93" y="37"/>
                  </a:lnTo>
                  <a:lnTo>
                    <a:pt x="99" y="32"/>
                  </a:lnTo>
                  <a:lnTo>
                    <a:pt x="99" y="31"/>
                  </a:lnTo>
                  <a:lnTo>
                    <a:pt x="105" y="26"/>
                  </a:lnTo>
                  <a:lnTo>
                    <a:pt x="102" y="23"/>
                  </a:lnTo>
                  <a:lnTo>
                    <a:pt x="104" y="27"/>
                  </a:lnTo>
                  <a:lnTo>
                    <a:pt x="107" y="25"/>
                  </a:lnTo>
                  <a:lnTo>
                    <a:pt x="108" y="25"/>
                  </a:lnTo>
                  <a:lnTo>
                    <a:pt x="111" y="23"/>
                  </a:lnTo>
                  <a:lnTo>
                    <a:pt x="111" y="22"/>
                  </a:lnTo>
                  <a:lnTo>
                    <a:pt x="113" y="20"/>
                  </a:lnTo>
                  <a:lnTo>
                    <a:pt x="116" y="17"/>
                  </a:lnTo>
                  <a:lnTo>
                    <a:pt x="113" y="14"/>
                  </a:lnTo>
                  <a:lnTo>
                    <a:pt x="116" y="18"/>
                  </a:lnTo>
                  <a:lnTo>
                    <a:pt x="119" y="15"/>
                  </a:lnTo>
                  <a:lnTo>
                    <a:pt x="117" y="12"/>
                  </a:lnTo>
                  <a:lnTo>
                    <a:pt x="119" y="15"/>
                  </a:lnTo>
                  <a:lnTo>
                    <a:pt x="122" y="13"/>
                  </a:lnTo>
                  <a:lnTo>
                    <a:pt x="124" y="13"/>
                  </a:lnTo>
                  <a:lnTo>
                    <a:pt x="126" y="10"/>
                  </a:lnTo>
                  <a:lnTo>
                    <a:pt x="126" y="9"/>
                  </a:lnTo>
                  <a:lnTo>
                    <a:pt x="127" y="6"/>
                  </a:lnTo>
                  <a:lnTo>
                    <a:pt x="124" y="7"/>
                  </a:lnTo>
                  <a:lnTo>
                    <a:pt x="126" y="6"/>
                  </a:lnTo>
                  <a:lnTo>
                    <a:pt x="124" y="4"/>
                  </a:lnTo>
                  <a:lnTo>
                    <a:pt x="122" y="7"/>
                  </a:lnTo>
                  <a:lnTo>
                    <a:pt x="127" y="10"/>
                  </a:lnTo>
                  <a:lnTo>
                    <a:pt x="129" y="6"/>
                  </a:lnTo>
                  <a:lnTo>
                    <a:pt x="127" y="10"/>
                  </a:lnTo>
                  <a:lnTo>
                    <a:pt x="133" y="13"/>
                  </a:lnTo>
                  <a:lnTo>
                    <a:pt x="134" y="10"/>
                  </a:lnTo>
                  <a:lnTo>
                    <a:pt x="132" y="13"/>
                  </a:lnTo>
                  <a:lnTo>
                    <a:pt x="136" y="17"/>
                  </a:lnTo>
                  <a:lnTo>
                    <a:pt x="137" y="17"/>
                  </a:lnTo>
                  <a:lnTo>
                    <a:pt x="142" y="20"/>
                  </a:lnTo>
                  <a:lnTo>
                    <a:pt x="144" y="21"/>
                  </a:lnTo>
                  <a:lnTo>
                    <a:pt x="149" y="21"/>
                  </a:lnTo>
                  <a:lnTo>
                    <a:pt x="149" y="17"/>
                  </a:lnTo>
                  <a:lnTo>
                    <a:pt x="147" y="20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65" y="28"/>
                  </a:lnTo>
                  <a:lnTo>
                    <a:pt x="166" y="25"/>
                  </a:lnTo>
                  <a:lnTo>
                    <a:pt x="164" y="28"/>
                  </a:lnTo>
                  <a:lnTo>
                    <a:pt x="169" y="31"/>
                  </a:lnTo>
                  <a:lnTo>
                    <a:pt x="173" y="33"/>
                  </a:lnTo>
                  <a:lnTo>
                    <a:pt x="174" y="29"/>
                  </a:lnTo>
                  <a:lnTo>
                    <a:pt x="172" y="31"/>
                  </a:lnTo>
                  <a:lnTo>
                    <a:pt x="174" y="35"/>
                  </a:lnTo>
                  <a:lnTo>
                    <a:pt x="177" y="41"/>
                  </a:lnTo>
                  <a:close/>
                </a:path>
              </a:pathLst>
            </a:custGeom>
            <a:solidFill>
              <a:srgbClr val="91919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82" name=""/>
          <p:cNvSpPr/>
          <p:nvPr/>
        </p:nvSpPr>
        <p:spPr>
          <a:xfrm>
            <a:off x="5033880" y="1281240"/>
            <a:ext cx="654120" cy="145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83" name=""/>
          <p:cNvSpPr/>
          <p:nvPr/>
        </p:nvSpPr>
        <p:spPr>
          <a:xfrm>
            <a:off x="5013360" y="2243160"/>
            <a:ext cx="342720" cy="531720"/>
          </a:xfrm>
          <a:custGeom>
            <a:avLst/>
            <a:gdLst/>
            <a:ahLst/>
            <a:rect l="l" t="t" r="r" b="b"/>
            <a:pathLst>
              <a:path w="216" h="335">
                <a:moveTo>
                  <a:pt x="5" y="316"/>
                </a:moveTo>
                <a:lnTo>
                  <a:pt x="8" y="305"/>
                </a:lnTo>
                <a:lnTo>
                  <a:pt x="64" y="280"/>
                </a:lnTo>
                <a:lnTo>
                  <a:pt x="68" y="249"/>
                </a:lnTo>
                <a:lnTo>
                  <a:pt x="78" y="217"/>
                </a:lnTo>
                <a:lnTo>
                  <a:pt x="80" y="205"/>
                </a:lnTo>
                <a:lnTo>
                  <a:pt x="120" y="165"/>
                </a:lnTo>
                <a:lnTo>
                  <a:pt x="125" y="149"/>
                </a:lnTo>
                <a:lnTo>
                  <a:pt x="165" y="90"/>
                </a:lnTo>
                <a:lnTo>
                  <a:pt x="174" y="77"/>
                </a:lnTo>
                <a:lnTo>
                  <a:pt x="174" y="0"/>
                </a:lnTo>
                <a:lnTo>
                  <a:pt x="211" y="18"/>
                </a:lnTo>
                <a:lnTo>
                  <a:pt x="216" y="324"/>
                </a:lnTo>
                <a:lnTo>
                  <a:pt x="0" y="335"/>
                </a:lnTo>
                <a:lnTo>
                  <a:pt x="5" y="316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84" name=""/>
          <p:cNvSpPr/>
          <p:nvPr/>
        </p:nvSpPr>
        <p:spPr>
          <a:xfrm>
            <a:off x="3774960" y="1047600"/>
            <a:ext cx="758880" cy="344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85" name=""/>
          <p:cNvSpPr/>
          <p:nvPr/>
        </p:nvSpPr>
        <p:spPr>
          <a:xfrm>
            <a:off x="2476440" y="1919160"/>
            <a:ext cx="60336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86" name=""/>
          <p:cNvSpPr/>
          <p:nvPr/>
        </p:nvSpPr>
        <p:spPr>
          <a:xfrm>
            <a:off x="5210280" y="1592280"/>
            <a:ext cx="520560" cy="185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87" name=""/>
          <p:cNvSpPr/>
          <p:nvPr/>
        </p:nvSpPr>
        <p:spPr>
          <a:xfrm>
            <a:off x="2617920" y="2376360"/>
            <a:ext cx="41904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88" name=""/>
          <p:cNvSpPr/>
          <p:nvPr/>
        </p:nvSpPr>
        <p:spPr>
          <a:xfrm>
            <a:off x="4808520" y="1776240"/>
            <a:ext cx="500040" cy="18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89" name=""/>
          <p:cNvSpPr/>
          <p:nvPr/>
        </p:nvSpPr>
        <p:spPr>
          <a:xfrm>
            <a:off x="4780080" y="2367000"/>
            <a:ext cx="311040" cy="393840"/>
          </a:xfrm>
          <a:custGeom>
            <a:avLst/>
            <a:gdLst/>
            <a:ahLst/>
            <a:rect l="l" t="t" r="r" b="b"/>
            <a:pathLst>
              <a:path w="196" h="248">
                <a:moveTo>
                  <a:pt x="57" y="208"/>
                </a:moveTo>
                <a:lnTo>
                  <a:pt x="60" y="207"/>
                </a:lnTo>
                <a:lnTo>
                  <a:pt x="65" y="206"/>
                </a:lnTo>
                <a:lnTo>
                  <a:pt x="67" y="205"/>
                </a:lnTo>
                <a:lnTo>
                  <a:pt x="69" y="203"/>
                </a:lnTo>
                <a:lnTo>
                  <a:pt x="71" y="200"/>
                </a:lnTo>
                <a:lnTo>
                  <a:pt x="72" y="196"/>
                </a:lnTo>
                <a:lnTo>
                  <a:pt x="71" y="190"/>
                </a:lnTo>
                <a:lnTo>
                  <a:pt x="70" y="185"/>
                </a:lnTo>
                <a:lnTo>
                  <a:pt x="70" y="179"/>
                </a:lnTo>
                <a:lnTo>
                  <a:pt x="72" y="173"/>
                </a:lnTo>
                <a:lnTo>
                  <a:pt x="73" y="169"/>
                </a:lnTo>
                <a:lnTo>
                  <a:pt x="73" y="164"/>
                </a:lnTo>
                <a:lnTo>
                  <a:pt x="76" y="158"/>
                </a:lnTo>
                <a:lnTo>
                  <a:pt x="78" y="152"/>
                </a:lnTo>
                <a:lnTo>
                  <a:pt x="80" y="145"/>
                </a:lnTo>
                <a:lnTo>
                  <a:pt x="82" y="139"/>
                </a:lnTo>
                <a:lnTo>
                  <a:pt x="84" y="134"/>
                </a:lnTo>
                <a:lnTo>
                  <a:pt x="84" y="131"/>
                </a:lnTo>
                <a:lnTo>
                  <a:pt x="85" y="127"/>
                </a:lnTo>
                <a:lnTo>
                  <a:pt x="87" y="126"/>
                </a:lnTo>
                <a:lnTo>
                  <a:pt x="90" y="125"/>
                </a:lnTo>
                <a:lnTo>
                  <a:pt x="94" y="123"/>
                </a:lnTo>
                <a:lnTo>
                  <a:pt x="95" y="121"/>
                </a:lnTo>
                <a:lnTo>
                  <a:pt x="97" y="118"/>
                </a:lnTo>
                <a:lnTo>
                  <a:pt x="101" y="111"/>
                </a:lnTo>
                <a:lnTo>
                  <a:pt x="104" y="104"/>
                </a:lnTo>
                <a:lnTo>
                  <a:pt x="109" y="98"/>
                </a:lnTo>
                <a:lnTo>
                  <a:pt x="115" y="93"/>
                </a:lnTo>
                <a:lnTo>
                  <a:pt x="117" y="89"/>
                </a:lnTo>
                <a:lnTo>
                  <a:pt x="120" y="86"/>
                </a:lnTo>
                <a:lnTo>
                  <a:pt x="124" y="77"/>
                </a:lnTo>
                <a:lnTo>
                  <a:pt x="129" y="67"/>
                </a:lnTo>
                <a:lnTo>
                  <a:pt x="132" y="63"/>
                </a:lnTo>
                <a:lnTo>
                  <a:pt x="133" y="61"/>
                </a:lnTo>
                <a:lnTo>
                  <a:pt x="134" y="59"/>
                </a:lnTo>
                <a:lnTo>
                  <a:pt x="135" y="57"/>
                </a:lnTo>
                <a:lnTo>
                  <a:pt x="139" y="53"/>
                </a:lnTo>
                <a:lnTo>
                  <a:pt x="143" y="50"/>
                </a:lnTo>
                <a:lnTo>
                  <a:pt x="147" y="46"/>
                </a:lnTo>
                <a:lnTo>
                  <a:pt x="153" y="38"/>
                </a:lnTo>
                <a:lnTo>
                  <a:pt x="156" y="34"/>
                </a:lnTo>
                <a:lnTo>
                  <a:pt x="159" y="28"/>
                </a:lnTo>
                <a:lnTo>
                  <a:pt x="162" y="23"/>
                </a:lnTo>
                <a:lnTo>
                  <a:pt x="167" y="19"/>
                </a:lnTo>
                <a:lnTo>
                  <a:pt x="172" y="15"/>
                </a:lnTo>
                <a:lnTo>
                  <a:pt x="177" y="10"/>
                </a:lnTo>
                <a:lnTo>
                  <a:pt x="179" y="5"/>
                </a:lnTo>
                <a:lnTo>
                  <a:pt x="179" y="3"/>
                </a:lnTo>
                <a:lnTo>
                  <a:pt x="179" y="1"/>
                </a:lnTo>
                <a:lnTo>
                  <a:pt x="179" y="0"/>
                </a:lnTo>
                <a:lnTo>
                  <a:pt x="178" y="0"/>
                </a:lnTo>
                <a:lnTo>
                  <a:pt x="177" y="3"/>
                </a:lnTo>
                <a:lnTo>
                  <a:pt x="172" y="5"/>
                </a:lnTo>
                <a:lnTo>
                  <a:pt x="171" y="13"/>
                </a:lnTo>
                <a:lnTo>
                  <a:pt x="171" y="23"/>
                </a:lnTo>
                <a:lnTo>
                  <a:pt x="173" y="30"/>
                </a:lnTo>
                <a:lnTo>
                  <a:pt x="177" y="38"/>
                </a:lnTo>
                <a:lnTo>
                  <a:pt x="179" y="50"/>
                </a:lnTo>
                <a:lnTo>
                  <a:pt x="182" y="62"/>
                </a:lnTo>
                <a:lnTo>
                  <a:pt x="185" y="73"/>
                </a:lnTo>
                <a:lnTo>
                  <a:pt x="190" y="85"/>
                </a:lnTo>
                <a:lnTo>
                  <a:pt x="192" y="100"/>
                </a:lnTo>
                <a:lnTo>
                  <a:pt x="195" y="113"/>
                </a:lnTo>
                <a:lnTo>
                  <a:pt x="196" y="145"/>
                </a:lnTo>
                <a:lnTo>
                  <a:pt x="195" y="161"/>
                </a:lnTo>
                <a:lnTo>
                  <a:pt x="193" y="176"/>
                </a:lnTo>
                <a:lnTo>
                  <a:pt x="192" y="190"/>
                </a:lnTo>
                <a:lnTo>
                  <a:pt x="191" y="203"/>
                </a:lnTo>
                <a:lnTo>
                  <a:pt x="191" y="217"/>
                </a:lnTo>
                <a:lnTo>
                  <a:pt x="187" y="228"/>
                </a:lnTo>
                <a:lnTo>
                  <a:pt x="184" y="233"/>
                </a:lnTo>
                <a:lnTo>
                  <a:pt x="181" y="238"/>
                </a:lnTo>
                <a:lnTo>
                  <a:pt x="174" y="248"/>
                </a:lnTo>
                <a:lnTo>
                  <a:pt x="160" y="246"/>
                </a:lnTo>
                <a:lnTo>
                  <a:pt x="147" y="245"/>
                </a:lnTo>
                <a:lnTo>
                  <a:pt x="134" y="245"/>
                </a:lnTo>
                <a:lnTo>
                  <a:pt x="121" y="244"/>
                </a:lnTo>
                <a:lnTo>
                  <a:pt x="120" y="242"/>
                </a:lnTo>
                <a:lnTo>
                  <a:pt x="117" y="240"/>
                </a:lnTo>
                <a:lnTo>
                  <a:pt x="114" y="240"/>
                </a:lnTo>
                <a:lnTo>
                  <a:pt x="109" y="240"/>
                </a:lnTo>
                <a:lnTo>
                  <a:pt x="98" y="242"/>
                </a:lnTo>
                <a:lnTo>
                  <a:pt x="87" y="244"/>
                </a:lnTo>
                <a:lnTo>
                  <a:pt x="76" y="245"/>
                </a:lnTo>
                <a:lnTo>
                  <a:pt x="66" y="246"/>
                </a:lnTo>
                <a:lnTo>
                  <a:pt x="63" y="246"/>
                </a:lnTo>
                <a:lnTo>
                  <a:pt x="60" y="245"/>
                </a:lnTo>
                <a:lnTo>
                  <a:pt x="58" y="245"/>
                </a:lnTo>
                <a:lnTo>
                  <a:pt x="58" y="244"/>
                </a:lnTo>
                <a:lnTo>
                  <a:pt x="46" y="240"/>
                </a:lnTo>
                <a:lnTo>
                  <a:pt x="34" y="239"/>
                </a:lnTo>
                <a:lnTo>
                  <a:pt x="25" y="238"/>
                </a:lnTo>
                <a:lnTo>
                  <a:pt x="17" y="236"/>
                </a:lnTo>
                <a:lnTo>
                  <a:pt x="11" y="234"/>
                </a:lnTo>
                <a:lnTo>
                  <a:pt x="7" y="233"/>
                </a:lnTo>
                <a:lnTo>
                  <a:pt x="3" y="232"/>
                </a:lnTo>
                <a:lnTo>
                  <a:pt x="1" y="231"/>
                </a:lnTo>
                <a:lnTo>
                  <a:pt x="0" y="231"/>
                </a:lnTo>
                <a:lnTo>
                  <a:pt x="0" y="230"/>
                </a:lnTo>
                <a:lnTo>
                  <a:pt x="1" y="230"/>
                </a:lnTo>
                <a:lnTo>
                  <a:pt x="3" y="229"/>
                </a:lnTo>
                <a:lnTo>
                  <a:pt x="8" y="228"/>
                </a:lnTo>
                <a:lnTo>
                  <a:pt x="15" y="227"/>
                </a:lnTo>
                <a:lnTo>
                  <a:pt x="24" y="226"/>
                </a:lnTo>
                <a:lnTo>
                  <a:pt x="33" y="225"/>
                </a:lnTo>
                <a:lnTo>
                  <a:pt x="42" y="224"/>
                </a:lnTo>
                <a:lnTo>
                  <a:pt x="51" y="224"/>
                </a:lnTo>
                <a:lnTo>
                  <a:pt x="57" y="220"/>
                </a:lnTo>
                <a:lnTo>
                  <a:pt x="60" y="217"/>
                </a:lnTo>
                <a:lnTo>
                  <a:pt x="60" y="215"/>
                </a:lnTo>
                <a:lnTo>
                  <a:pt x="60" y="213"/>
                </a:lnTo>
                <a:lnTo>
                  <a:pt x="59" y="210"/>
                </a:lnTo>
                <a:lnTo>
                  <a:pt x="57" y="208"/>
                </a:lnTo>
                <a:close/>
              </a:path>
            </a:pathLst>
          </a:custGeom>
          <a:solidFill>
            <a:srgbClr val="ffffff"/>
          </a:solidFill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0" name=""/>
          <p:cNvSpPr/>
          <p:nvPr/>
        </p:nvSpPr>
        <p:spPr>
          <a:xfrm>
            <a:off x="1514520" y="4408560"/>
            <a:ext cx="162000" cy="239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1" name=""/>
          <p:cNvSpPr/>
          <p:nvPr/>
        </p:nvSpPr>
        <p:spPr>
          <a:xfrm>
            <a:off x="2008080" y="3303720"/>
            <a:ext cx="79560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2" name=""/>
          <p:cNvSpPr/>
          <p:nvPr/>
        </p:nvSpPr>
        <p:spPr>
          <a:xfrm>
            <a:off x="3579840" y="1733400"/>
            <a:ext cx="50148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3" name=""/>
          <p:cNvSpPr/>
          <p:nvPr/>
        </p:nvSpPr>
        <p:spPr>
          <a:xfrm>
            <a:off x="2909880" y="1368360"/>
            <a:ext cx="797040" cy="34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4" name=""/>
          <p:cNvSpPr/>
          <p:nvPr/>
        </p:nvSpPr>
        <p:spPr>
          <a:xfrm>
            <a:off x="1801800" y="1751040"/>
            <a:ext cx="909720" cy="255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5" name=""/>
          <p:cNvSpPr/>
          <p:nvPr/>
        </p:nvSpPr>
        <p:spPr>
          <a:xfrm>
            <a:off x="3909960" y="1992240"/>
            <a:ext cx="54792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6" name=""/>
          <p:cNvSpPr/>
          <p:nvPr/>
        </p:nvSpPr>
        <p:spPr>
          <a:xfrm>
            <a:off x="2905200" y="3024360"/>
            <a:ext cx="758880" cy="34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7" name=""/>
          <p:cNvSpPr/>
          <p:nvPr/>
        </p:nvSpPr>
        <p:spPr>
          <a:xfrm>
            <a:off x="3481560" y="2914560"/>
            <a:ext cx="56484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8" name=""/>
          <p:cNvSpPr/>
          <p:nvPr/>
        </p:nvSpPr>
        <p:spPr>
          <a:xfrm>
            <a:off x="3146400" y="3502080"/>
            <a:ext cx="6112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9" name=""/>
          <p:cNvSpPr/>
          <p:nvPr/>
        </p:nvSpPr>
        <p:spPr>
          <a:xfrm>
            <a:off x="2357280" y="3656160"/>
            <a:ext cx="692280" cy="18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0" name=""/>
          <p:cNvSpPr/>
          <p:nvPr/>
        </p:nvSpPr>
        <p:spPr>
          <a:xfrm>
            <a:off x="2552760" y="222084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5" y="10"/>
                </a:moveTo>
                <a:lnTo>
                  <a:pt x="11" y="10"/>
                </a:lnTo>
                <a:lnTo>
                  <a:pt x="11" y="5"/>
                </a:lnTo>
                <a:lnTo>
                  <a:pt x="11" y="0"/>
                </a:lnTo>
                <a:lnTo>
                  <a:pt x="5" y="0"/>
                </a:lnTo>
                <a:lnTo>
                  <a:pt x="0" y="5"/>
                </a:lnTo>
                <a:lnTo>
                  <a:pt x="0" y="10"/>
                </a:lnTo>
                <a:lnTo>
                  <a:pt x="5" y="1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1" name=""/>
          <p:cNvSpPr/>
          <p:nvPr/>
        </p:nvSpPr>
        <p:spPr>
          <a:xfrm>
            <a:off x="3225960" y="3281400"/>
            <a:ext cx="102960" cy="104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2" name=""/>
          <p:cNvSpPr/>
          <p:nvPr/>
        </p:nvSpPr>
        <p:spPr>
          <a:xfrm>
            <a:off x="3044880" y="392112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3" name=""/>
          <p:cNvSpPr/>
          <p:nvPr/>
        </p:nvSpPr>
        <p:spPr>
          <a:xfrm>
            <a:off x="3244680" y="1797120"/>
            <a:ext cx="14616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4" name=""/>
          <p:cNvSpPr/>
          <p:nvPr/>
        </p:nvSpPr>
        <p:spPr>
          <a:xfrm>
            <a:off x="3505320" y="2849400"/>
            <a:ext cx="17280" cy="198720"/>
          </a:xfrm>
          <a:custGeom>
            <a:avLst/>
            <a:gdLst/>
            <a:ahLst/>
            <a:rect l="l" t="t" r="r" b="b"/>
            <a:pathLst>
              <a:path w="11" h="125">
                <a:moveTo>
                  <a:pt x="11" y="0"/>
                </a:moveTo>
                <a:lnTo>
                  <a:pt x="11" y="5"/>
                </a:lnTo>
                <a:lnTo>
                  <a:pt x="11" y="34"/>
                </a:lnTo>
                <a:lnTo>
                  <a:pt x="11" y="40"/>
                </a:lnTo>
                <a:lnTo>
                  <a:pt x="11" y="45"/>
                </a:lnTo>
                <a:lnTo>
                  <a:pt x="5" y="52"/>
                </a:lnTo>
                <a:lnTo>
                  <a:pt x="5" y="57"/>
                </a:lnTo>
                <a:lnTo>
                  <a:pt x="5" y="62"/>
                </a:lnTo>
                <a:lnTo>
                  <a:pt x="5" y="73"/>
                </a:lnTo>
                <a:lnTo>
                  <a:pt x="0" y="79"/>
                </a:lnTo>
                <a:lnTo>
                  <a:pt x="0" y="85"/>
                </a:lnTo>
                <a:lnTo>
                  <a:pt x="0" y="97"/>
                </a:lnTo>
                <a:lnTo>
                  <a:pt x="0" y="102"/>
                </a:lnTo>
                <a:lnTo>
                  <a:pt x="0" y="108"/>
                </a:lnTo>
                <a:lnTo>
                  <a:pt x="0" y="114"/>
                </a:lnTo>
                <a:lnTo>
                  <a:pt x="0" y="125"/>
                </a:lnTo>
                <a:lnTo>
                  <a:pt x="11" y="0"/>
                </a:lnTo>
                <a:close/>
              </a:path>
            </a:pathLst>
          </a:custGeom>
          <a:solidFill>
            <a:srgbClr val="ffffc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5" name=""/>
          <p:cNvSpPr/>
          <p:nvPr/>
        </p:nvSpPr>
        <p:spPr>
          <a:xfrm>
            <a:off x="3500280" y="2976480"/>
            <a:ext cx="12960" cy="27000"/>
          </a:xfrm>
          <a:custGeom>
            <a:avLst/>
            <a:gdLst/>
            <a:ahLst/>
            <a:rect l="l" t="t" r="r" b="b"/>
            <a:pathLst>
              <a:path w="8" h="17">
                <a:moveTo>
                  <a:pt x="8" y="0"/>
                </a:moveTo>
                <a:lnTo>
                  <a:pt x="0" y="0"/>
                </a:lnTo>
                <a:lnTo>
                  <a:pt x="0" y="6"/>
                </a:lnTo>
                <a:lnTo>
                  <a:pt x="0" y="17"/>
                </a:lnTo>
                <a:lnTo>
                  <a:pt x="8" y="17"/>
                </a:lnTo>
                <a:lnTo>
                  <a:pt x="8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6" name=""/>
          <p:cNvSpPr/>
          <p:nvPr/>
        </p:nvSpPr>
        <p:spPr>
          <a:xfrm>
            <a:off x="1235160" y="1434960"/>
            <a:ext cx="31896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7" name=""/>
          <p:cNvSpPr/>
          <p:nvPr/>
        </p:nvSpPr>
        <p:spPr>
          <a:xfrm>
            <a:off x="868320" y="1495440"/>
            <a:ext cx="19224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8" name=""/>
          <p:cNvSpPr/>
          <p:nvPr/>
        </p:nvSpPr>
        <p:spPr>
          <a:xfrm>
            <a:off x="912960" y="1498680"/>
            <a:ext cx="18864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9" name=""/>
          <p:cNvSpPr/>
          <p:nvPr/>
        </p:nvSpPr>
        <p:spPr>
          <a:xfrm>
            <a:off x="918360" y="1500120"/>
            <a:ext cx="2124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PERU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0" name=""/>
          <p:cNvSpPr/>
          <p:nvPr/>
        </p:nvSpPr>
        <p:spPr>
          <a:xfrm>
            <a:off x="1727280" y="2733840"/>
            <a:ext cx="33012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1" name=""/>
          <p:cNvSpPr/>
          <p:nvPr/>
        </p:nvSpPr>
        <p:spPr>
          <a:xfrm>
            <a:off x="1542960" y="2771640"/>
            <a:ext cx="20952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2" name=""/>
          <p:cNvSpPr/>
          <p:nvPr/>
        </p:nvSpPr>
        <p:spPr>
          <a:xfrm>
            <a:off x="1601640" y="2774880"/>
            <a:ext cx="20484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3" name=""/>
          <p:cNvSpPr/>
          <p:nvPr/>
        </p:nvSpPr>
        <p:spPr>
          <a:xfrm>
            <a:off x="1606680" y="2776680"/>
            <a:ext cx="22932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CHILE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4" name=""/>
          <p:cNvSpPr/>
          <p:nvPr/>
        </p:nvSpPr>
        <p:spPr>
          <a:xfrm>
            <a:off x="1914480" y="1471680"/>
            <a:ext cx="48096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5" name=""/>
          <p:cNvSpPr/>
          <p:nvPr/>
        </p:nvSpPr>
        <p:spPr>
          <a:xfrm>
            <a:off x="2200320" y="1257480"/>
            <a:ext cx="301680" cy="9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6" name=""/>
          <p:cNvSpPr/>
          <p:nvPr/>
        </p:nvSpPr>
        <p:spPr>
          <a:xfrm>
            <a:off x="2265480" y="1260360"/>
            <a:ext cx="2919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7" name=""/>
          <p:cNvSpPr/>
          <p:nvPr/>
        </p:nvSpPr>
        <p:spPr>
          <a:xfrm>
            <a:off x="2274120" y="1262160"/>
            <a:ext cx="3096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BOLIVIA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8" name=""/>
          <p:cNvSpPr/>
          <p:nvPr/>
        </p:nvSpPr>
        <p:spPr>
          <a:xfrm>
            <a:off x="2941560" y="2816280"/>
            <a:ext cx="51588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9" name=""/>
          <p:cNvSpPr/>
          <p:nvPr/>
        </p:nvSpPr>
        <p:spPr>
          <a:xfrm>
            <a:off x="2682720" y="2762280"/>
            <a:ext cx="42228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0" name=""/>
          <p:cNvSpPr/>
          <p:nvPr/>
        </p:nvSpPr>
        <p:spPr>
          <a:xfrm>
            <a:off x="2744640" y="2765520"/>
            <a:ext cx="41940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1" name=""/>
          <p:cNvSpPr/>
          <p:nvPr/>
        </p:nvSpPr>
        <p:spPr>
          <a:xfrm>
            <a:off x="2753280" y="2766960"/>
            <a:ext cx="4366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PARAGUAY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2" name=""/>
          <p:cNvSpPr/>
          <p:nvPr/>
        </p:nvSpPr>
        <p:spPr>
          <a:xfrm>
            <a:off x="3017880" y="1192320"/>
            <a:ext cx="371520" cy="156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3" name=""/>
          <p:cNvSpPr/>
          <p:nvPr/>
        </p:nvSpPr>
        <p:spPr>
          <a:xfrm>
            <a:off x="3095640" y="1231920"/>
            <a:ext cx="25560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4" name=""/>
          <p:cNvSpPr/>
          <p:nvPr/>
        </p:nvSpPr>
        <p:spPr>
          <a:xfrm>
            <a:off x="3159000" y="1235160"/>
            <a:ext cx="25092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5" name=""/>
          <p:cNvSpPr/>
          <p:nvPr/>
        </p:nvSpPr>
        <p:spPr>
          <a:xfrm>
            <a:off x="3161880" y="1236600"/>
            <a:ext cx="2800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BRAZIL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6" name=""/>
          <p:cNvSpPr/>
          <p:nvPr/>
        </p:nvSpPr>
        <p:spPr>
          <a:xfrm>
            <a:off x="4160880" y="3357720"/>
            <a:ext cx="655560" cy="179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7" name=""/>
          <p:cNvSpPr/>
          <p:nvPr/>
        </p:nvSpPr>
        <p:spPr>
          <a:xfrm>
            <a:off x="4438800" y="1569960"/>
            <a:ext cx="65088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8" name=""/>
          <p:cNvSpPr/>
          <p:nvPr/>
        </p:nvSpPr>
        <p:spPr>
          <a:xfrm>
            <a:off x="4691160" y="1609560"/>
            <a:ext cx="176040" cy="84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9" name=""/>
          <p:cNvSpPr/>
          <p:nvPr/>
        </p:nvSpPr>
        <p:spPr>
          <a:xfrm>
            <a:off x="4721400" y="1616040"/>
            <a:ext cx="16488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30" name=""/>
          <p:cNvSpPr/>
          <p:nvPr/>
        </p:nvSpPr>
        <p:spPr>
          <a:xfrm>
            <a:off x="4729680" y="161784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31" name=""/>
          <p:cNvSpPr/>
          <p:nvPr/>
        </p:nvSpPr>
        <p:spPr>
          <a:xfrm>
            <a:off x="3244680" y="1797120"/>
            <a:ext cx="14616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32" name=""/>
          <p:cNvSpPr/>
          <p:nvPr/>
        </p:nvSpPr>
        <p:spPr>
          <a:xfrm>
            <a:off x="4662360" y="1557360"/>
            <a:ext cx="2984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33" name=""/>
          <p:cNvSpPr/>
          <p:nvPr/>
        </p:nvSpPr>
        <p:spPr>
          <a:xfrm>
            <a:off x="4740120" y="1596960"/>
            <a:ext cx="176400" cy="82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34" name=""/>
          <p:cNvSpPr/>
          <p:nvPr/>
        </p:nvSpPr>
        <p:spPr>
          <a:xfrm>
            <a:off x="4770360" y="1601640"/>
            <a:ext cx="16524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35" name=""/>
          <p:cNvSpPr/>
          <p:nvPr/>
        </p:nvSpPr>
        <p:spPr>
          <a:xfrm>
            <a:off x="4779000" y="160344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36" name=""/>
          <p:cNvGrpSpPr/>
          <p:nvPr/>
        </p:nvGrpSpPr>
        <p:grpSpPr>
          <a:xfrm>
            <a:off x="4473720" y="2522520"/>
            <a:ext cx="434880" cy="290520"/>
            <a:chOff x="4473720" y="2522520"/>
            <a:chExt cx="434880" cy="290520"/>
          </a:xfrm>
        </p:grpSpPr>
        <p:sp>
          <p:nvSpPr>
            <p:cNvPr id="3237" name=""/>
            <p:cNvSpPr/>
            <p:nvPr/>
          </p:nvSpPr>
          <p:spPr>
            <a:xfrm>
              <a:off x="4478400" y="2529000"/>
              <a:ext cx="425520" cy="277560"/>
            </a:xfrm>
            <a:custGeom>
              <a:avLst/>
              <a:gdLst/>
              <a:ahLst/>
              <a:rect l="l" t="t" r="r" b="b"/>
              <a:pathLst>
                <a:path w="268" h="175">
                  <a:moveTo>
                    <a:pt x="11" y="107"/>
                  </a:moveTo>
                  <a:lnTo>
                    <a:pt x="23" y="123"/>
                  </a:lnTo>
                  <a:lnTo>
                    <a:pt x="45" y="123"/>
                  </a:lnTo>
                  <a:lnTo>
                    <a:pt x="52" y="123"/>
                  </a:lnTo>
                  <a:lnTo>
                    <a:pt x="34" y="141"/>
                  </a:lnTo>
                  <a:lnTo>
                    <a:pt x="6" y="147"/>
                  </a:lnTo>
                  <a:lnTo>
                    <a:pt x="0" y="164"/>
                  </a:lnTo>
                  <a:lnTo>
                    <a:pt x="6" y="175"/>
                  </a:lnTo>
                  <a:lnTo>
                    <a:pt x="17" y="175"/>
                  </a:lnTo>
                  <a:lnTo>
                    <a:pt x="11" y="164"/>
                  </a:lnTo>
                  <a:lnTo>
                    <a:pt x="11" y="157"/>
                  </a:lnTo>
                  <a:lnTo>
                    <a:pt x="28" y="147"/>
                  </a:lnTo>
                  <a:lnTo>
                    <a:pt x="45" y="157"/>
                  </a:lnTo>
                  <a:lnTo>
                    <a:pt x="63" y="147"/>
                  </a:lnTo>
                  <a:lnTo>
                    <a:pt x="85" y="157"/>
                  </a:lnTo>
                  <a:lnTo>
                    <a:pt x="102" y="151"/>
                  </a:lnTo>
                  <a:lnTo>
                    <a:pt x="102" y="141"/>
                  </a:lnTo>
                  <a:lnTo>
                    <a:pt x="108" y="141"/>
                  </a:lnTo>
                  <a:lnTo>
                    <a:pt x="120" y="157"/>
                  </a:lnTo>
                  <a:lnTo>
                    <a:pt x="130" y="157"/>
                  </a:lnTo>
                  <a:lnTo>
                    <a:pt x="188" y="151"/>
                  </a:lnTo>
                  <a:lnTo>
                    <a:pt x="194" y="123"/>
                  </a:lnTo>
                  <a:lnTo>
                    <a:pt x="256" y="96"/>
                  </a:lnTo>
                  <a:lnTo>
                    <a:pt x="256" y="68"/>
                  </a:lnTo>
                  <a:lnTo>
                    <a:pt x="268" y="35"/>
                  </a:lnTo>
                  <a:lnTo>
                    <a:pt x="216" y="23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194" y="12"/>
                  </a:lnTo>
                  <a:lnTo>
                    <a:pt x="172" y="63"/>
                  </a:lnTo>
                  <a:lnTo>
                    <a:pt x="114" y="85"/>
                  </a:lnTo>
                  <a:lnTo>
                    <a:pt x="68" y="85"/>
                  </a:lnTo>
                  <a:lnTo>
                    <a:pt x="11" y="10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3238" name=""/>
            <p:cNvGrpSpPr/>
            <p:nvPr/>
          </p:nvGrpSpPr>
          <p:grpSpPr>
            <a:xfrm>
              <a:off x="4473720" y="2522520"/>
              <a:ext cx="434880" cy="290520"/>
              <a:chOff x="4473720" y="2522520"/>
              <a:chExt cx="434880" cy="290520"/>
            </a:xfrm>
          </p:grpSpPr>
          <p:sp>
            <p:nvSpPr>
              <p:cNvPr id="3239" name=""/>
              <p:cNvSpPr/>
              <p:nvPr/>
            </p:nvSpPr>
            <p:spPr>
              <a:xfrm>
                <a:off x="4478400" y="2529000"/>
                <a:ext cx="425520" cy="277560"/>
              </a:xfrm>
              <a:custGeom>
                <a:avLst/>
                <a:gdLst/>
                <a:ahLst/>
                <a:rect l="l" t="t" r="r" b="b"/>
                <a:pathLst>
                  <a:path w="268" h="175">
                    <a:moveTo>
                      <a:pt x="11" y="107"/>
                    </a:moveTo>
                    <a:lnTo>
                      <a:pt x="23" y="123"/>
                    </a:lnTo>
                    <a:lnTo>
                      <a:pt x="45" y="123"/>
                    </a:lnTo>
                    <a:lnTo>
                      <a:pt x="52" y="123"/>
                    </a:lnTo>
                    <a:lnTo>
                      <a:pt x="34" y="141"/>
                    </a:lnTo>
                    <a:lnTo>
                      <a:pt x="6" y="147"/>
                    </a:lnTo>
                    <a:lnTo>
                      <a:pt x="0" y="164"/>
                    </a:lnTo>
                    <a:lnTo>
                      <a:pt x="6" y="175"/>
                    </a:lnTo>
                    <a:lnTo>
                      <a:pt x="17" y="175"/>
                    </a:lnTo>
                    <a:lnTo>
                      <a:pt x="11" y="164"/>
                    </a:lnTo>
                    <a:lnTo>
                      <a:pt x="11" y="157"/>
                    </a:lnTo>
                    <a:lnTo>
                      <a:pt x="28" y="147"/>
                    </a:lnTo>
                    <a:lnTo>
                      <a:pt x="45" y="157"/>
                    </a:lnTo>
                    <a:lnTo>
                      <a:pt x="63" y="147"/>
                    </a:lnTo>
                    <a:lnTo>
                      <a:pt x="85" y="157"/>
                    </a:lnTo>
                    <a:lnTo>
                      <a:pt x="102" y="151"/>
                    </a:lnTo>
                    <a:lnTo>
                      <a:pt x="102" y="141"/>
                    </a:lnTo>
                    <a:lnTo>
                      <a:pt x="108" y="141"/>
                    </a:lnTo>
                    <a:lnTo>
                      <a:pt x="120" y="157"/>
                    </a:lnTo>
                    <a:lnTo>
                      <a:pt x="130" y="157"/>
                    </a:lnTo>
                    <a:lnTo>
                      <a:pt x="188" y="151"/>
                    </a:lnTo>
                    <a:lnTo>
                      <a:pt x="194" y="123"/>
                    </a:lnTo>
                    <a:lnTo>
                      <a:pt x="256" y="96"/>
                    </a:lnTo>
                    <a:lnTo>
                      <a:pt x="256" y="68"/>
                    </a:lnTo>
                    <a:lnTo>
                      <a:pt x="268" y="35"/>
                    </a:lnTo>
                    <a:lnTo>
                      <a:pt x="216" y="23"/>
                    </a:lnTo>
                    <a:lnTo>
                      <a:pt x="216" y="0"/>
                    </a:lnTo>
                    <a:lnTo>
                      <a:pt x="210" y="0"/>
                    </a:lnTo>
                    <a:lnTo>
                      <a:pt x="194" y="12"/>
                    </a:lnTo>
                    <a:lnTo>
                      <a:pt x="172" y="63"/>
                    </a:lnTo>
                    <a:lnTo>
                      <a:pt x="114" y="85"/>
                    </a:lnTo>
                    <a:lnTo>
                      <a:pt x="68" y="85"/>
                    </a:lnTo>
                    <a:lnTo>
                      <a:pt x="11" y="107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240" name=""/>
              <p:cNvSpPr/>
              <p:nvPr/>
            </p:nvSpPr>
            <p:spPr>
              <a:xfrm>
                <a:off x="4473720" y="2522520"/>
                <a:ext cx="434880" cy="290520"/>
              </a:xfrm>
              <a:custGeom>
                <a:avLst/>
                <a:gdLst/>
                <a:ahLst/>
                <a:rect l="l" t="t" r="r" b="b"/>
                <a:pathLst>
                  <a:path w="274" h="183">
                    <a:moveTo>
                      <a:pt x="17" y="108"/>
                    </a:moveTo>
                    <a:lnTo>
                      <a:pt x="11" y="113"/>
                    </a:lnTo>
                    <a:lnTo>
                      <a:pt x="23" y="129"/>
                    </a:lnTo>
                    <a:lnTo>
                      <a:pt x="26" y="131"/>
                    </a:lnTo>
                    <a:lnTo>
                      <a:pt x="48" y="131"/>
                    </a:lnTo>
                    <a:lnTo>
                      <a:pt x="55" y="131"/>
                    </a:lnTo>
                    <a:lnTo>
                      <a:pt x="55" y="127"/>
                    </a:lnTo>
                    <a:lnTo>
                      <a:pt x="52" y="124"/>
                    </a:lnTo>
                    <a:lnTo>
                      <a:pt x="51" y="127"/>
                    </a:lnTo>
                    <a:lnTo>
                      <a:pt x="52" y="129"/>
                    </a:lnTo>
                    <a:lnTo>
                      <a:pt x="52" y="124"/>
                    </a:lnTo>
                    <a:lnTo>
                      <a:pt x="35" y="142"/>
                    </a:lnTo>
                    <a:lnTo>
                      <a:pt x="37" y="144"/>
                    </a:lnTo>
                    <a:lnTo>
                      <a:pt x="36" y="141"/>
                    </a:lnTo>
                    <a:lnTo>
                      <a:pt x="8" y="147"/>
                    </a:lnTo>
                    <a:lnTo>
                      <a:pt x="7" y="148"/>
                    </a:lnTo>
                    <a:lnTo>
                      <a:pt x="6" y="150"/>
                    </a:lnTo>
                    <a:lnTo>
                      <a:pt x="0" y="166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7" y="180"/>
                    </a:lnTo>
                    <a:lnTo>
                      <a:pt x="7" y="181"/>
                    </a:lnTo>
                    <a:lnTo>
                      <a:pt x="9" y="183"/>
                    </a:lnTo>
                    <a:lnTo>
                      <a:pt x="20" y="183"/>
                    </a:lnTo>
                    <a:lnTo>
                      <a:pt x="20" y="182"/>
                    </a:lnTo>
                    <a:lnTo>
                      <a:pt x="22" y="181"/>
                    </a:lnTo>
                    <a:lnTo>
                      <a:pt x="23" y="178"/>
                    </a:lnTo>
                    <a:lnTo>
                      <a:pt x="23" y="177"/>
                    </a:lnTo>
                    <a:lnTo>
                      <a:pt x="17" y="165"/>
                    </a:lnTo>
                    <a:lnTo>
                      <a:pt x="14" y="167"/>
                    </a:lnTo>
                    <a:lnTo>
                      <a:pt x="18" y="167"/>
                    </a:lnTo>
                    <a:lnTo>
                      <a:pt x="18" y="161"/>
                    </a:lnTo>
                    <a:lnTo>
                      <a:pt x="14" y="161"/>
                    </a:lnTo>
                    <a:lnTo>
                      <a:pt x="16" y="164"/>
                    </a:lnTo>
                    <a:lnTo>
                      <a:pt x="15" y="164"/>
                    </a:lnTo>
                    <a:lnTo>
                      <a:pt x="33" y="154"/>
                    </a:lnTo>
                    <a:lnTo>
                      <a:pt x="31" y="150"/>
                    </a:lnTo>
                    <a:lnTo>
                      <a:pt x="31" y="154"/>
                    </a:lnTo>
                    <a:lnTo>
                      <a:pt x="29" y="154"/>
                    </a:lnTo>
                    <a:lnTo>
                      <a:pt x="47" y="164"/>
                    </a:lnTo>
                    <a:lnTo>
                      <a:pt x="48" y="164"/>
                    </a:lnTo>
                    <a:lnTo>
                      <a:pt x="50" y="164"/>
                    </a:lnTo>
                    <a:lnTo>
                      <a:pt x="68" y="154"/>
                    </a:lnTo>
                    <a:lnTo>
                      <a:pt x="66" y="150"/>
                    </a:lnTo>
                    <a:lnTo>
                      <a:pt x="66" y="154"/>
                    </a:lnTo>
                    <a:lnTo>
                      <a:pt x="64" y="154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90" y="164"/>
                    </a:lnTo>
                    <a:lnTo>
                      <a:pt x="107" y="158"/>
                    </a:lnTo>
                    <a:lnTo>
                      <a:pt x="108" y="157"/>
                    </a:lnTo>
                    <a:lnTo>
                      <a:pt x="110" y="155"/>
                    </a:lnTo>
                    <a:lnTo>
                      <a:pt x="110" y="144"/>
                    </a:lnTo>
                    <a:lnTo>
                      <a:pt x="105" y="144"/>
                    </a:lnTo>
                    <a:lnTo>
                      <a:pt x="105" y="148"/>
                    </a:lnTo>
                    <a:lnTo>
                      <a:pt x="108" y="147"/>
                    </a:lnTo>
                    <a:lnTo>
                      <a:pt x="105" y="149"/>
                    </a:lnTo>
                    <a:lnTo>
                      <a:pt x="111" y="149"/>
                    </a:lnTo>
                    <a:lnTo>
                      <a:pt x="111" y="144"/>
                    </a:lnTo>
                    <a:lnTo>
                      <a:pt x="108" y="147"/>
                    </a:lnTo>
                    <a:lnTo>
                      <a:pt x="120" y="164"/>
                    </a:lnTo>
                    <a:lnTo>
                      <a:pt x="123" y="165"/>
                    </a:lnTo>
                    <a:lnTo>
                      <a:pt x="133" y="165"/>
                    </a:lnTo>
                    <a:lnTo>
                      <a:pt x="134" y="165"/>
                    </a:lnTo>
                    <a:lnTo>
                      <a:pt x="192" y="159"/>
                    </a:lnTo>
                    <a:lnTo>
                      <a:pt x="193" y="157"/>
                    </a:lnTo>
                    <a:lnTo>
                      <a:pt x="194" y="156"/>
                    </a:lnTo>
                    <a:lnTo>
                      <a:pt x="200" y="128"/>
                    </a:lnTo>
                    <a:lnTo>
                      <a:pt x="196" y="127"/>
                    </a:lnTo>
                    <a:lnTo>
                      <a:pt x="199" y="129"/>
                    </a:lnTo>
                    <a:lnTo>
                      <a:pt x="198" y="130"/>
                    </a:lnTo>
                    <a:lnTo>
                      <a:pt x="261" y="103"/>
                    </a:lnTo>
                    <a:lnTo>
                      <a:pt x="262" y="102"/>
                    </a:lnTo>
                    <a:lnTo>
                      <a:pt x="263" y="100"/>
                    </a:lnTo>
                    <a:lnTo>
                      <a:pt x="263" y="72"/>
                    </a:lnTo>
                    <a:lnTo>
                      <a:pt x="259" y="72"/>
                    </a:lnTo>
                    <a:lnTo>
                      <a:pt x="262" y="74"/>
                    </a:lnTo>
                    <a:lnTo>
                      <a:pt x="274" y="40"/>
                    </a:lnTo>
                    <a:lnTo>
                      <a:pt x="274" y="39"/>
                    </a:lnTo>
                    <a:lnTo>
                      <a:pt x="273" y="36"/>
                    </a:lnTo>
                    <a:lnTo>
                      <a:pt x="271" y="35"/>
                    </a:lnTo>
                    <a:lnTo>
                      <a:pt x="220" y="23"/>
                    </a:lnTo>
                    <a:lnTo>
                      <a:pt x="219" y="26"/>
                    </a:lnTo>
                    <a:lnTo>
                      <a:pt x="222" y="26"/>
                    </a:lnTo>
                    <a:lnTo>
                      <a:pt x="221" y="24"/>
                    </a:lnTo>
                    <a:lnTo>
                      <a:pt x="223" y="26"/>
                    </a:lnTo>
                    <a:lnTo>
                      <a:pt x="223" y="4"/>
                    </a:lnTo>
                    <a:lnTo>
                      <a:pt x="222" y="4"/>
                    </a:lnTo>
                    <a:lnTo>
                      <a:pt x="221" y="1"/>
                    </a:lnTo>
                    <a:lnTo>
                      <a:pt x="219" y="0"/>
                    </a:lnTo>
                    <a:lnTo>
                      <a:pt x="213" y="0"/>
                    </a:lnTo>
                    <a:lnTo>
                      <a:pt x="211" y="1"/>
                    </a:lnTo>
                    <a:lnTo>
                      <a:pt x="194" y="12"/>
                    </a:lnTo>
                    <a:lnTo>
                      <a:pt x="193" y="14"/>
                    </a:lnTo>
                    <a:lnTo>
                      <a:pt x="171" y="66"/>
                    </a:lnTo>
                    <a:lnTo>
                      <a:pt x="174" y="67"/>
                    </a:lnTo>
                    <a:lnTo>
                      <a:pt x="173" y="63"/>
                    </a:lnTo>
                    <a:lnTo>
                      <a:pt x="116" y="85"/>
                    </a:lnTo>
                    <a:lnTo>
                      <a:pt x="117" y="88"/>
                    </a:lnTo>
                    <a:lnTo>
                      <a:pt x="117" y="85"/>
                    </a:lnTo>
                    <a:lnTo>
                      <a:pt x="71" y="85"/>
                    </a:lnTo>
                    <a:lnTo>
                      <a:pt x="70" y="85"/>
                    </a:lnTo>
                    <a:lnTo>
                      <a:pt x="13" y="107"/>
                    </a:lnTo>
                    <a:lnTo>
                      <a:pt x="15" y="114"/>
                    </a:lnTo>
                    <a:lnTo>
                      <a:pt x="73" y="92"/>
                    </a:lnTo>
                    <a:lnTo>
                      <a:pt x="71" y="88"/>
                    </a:lnTo>
                    <a:lnTo>
                      <a:pt x="71" y="93"/>
                    </a:lnTo>
                    <a:lnTo>
                      <a:pt x="117" y="93"/>
                    </a:lnTo>
                    <a:lnTo>
                      <a:pt x="118" y="92"/>
                    </a:lnTo>
                    <a:lnTo>
                      <a:pt x="176" y="70"/>
                    </a:lnTo>
                    <a:lnTo>
                      <a:pt x="177" y="69"/>
                    </a:lnTo>
                    <a:lnTo>
                      <a:pt x="178" y="68"/>
                    </a:lnTo>
                    <a:lnTo>
                      <a:pt x="200" y="17"/>
                    </a:lnTo>
                    <a:lnTo>
                      <a:pt x="196" y="15"/>
                    </a:lnTo>
                    <a:lnTo>
                      <a:pt x="199" y="18"/>
                    </a:lnTo>
                    <a:lnTo>
                      <a:pt x="215" y="7"/>
                    </a:lnTo>
                    <a:lnTo>
                      <a:pt x="213" y="4"/>
                    </a:lnTo>
                    <a:lnTo>
                      <a:pt x="213" y="8"/>
                    </a:lnTo>
                    <a:lnTo>
                      <a:pt x="219" y="8"/>
                    </a:lnTo>
                    <a:lnTo>
                      <a:pt x="215" y="4"/>
                    </a:lnTo>
                    <a:lnTo>
                      <a:pt x="216" y="6"/>
                    </a:lnTo>
                    <a:lnTo>
                      <a:pt x="219" y="4"/>
                    </a:lnTo>
                    <a:lnTo>
                      <a:pt x="215" y="4"/>
                    </a:lnTo>
                    <a:lnTo>
                      <a:pt x="215" y="26"/>
                    </a:lnTo>
                    <a:lnTo>
                      <a:pt x="216" y="29"/>
                    </a:lnTo>
                    <a:lnTo>
                      <a:pt x="218" y="30"/>
                    </a:lnTo>
                    <a:lnTo>
                      <a:pt x="269" y="42"/>
                    </a:lnTo>
                    <a:lnTo>
                      <a:pt x="267" y="39"/>
                    </a:lnTo>
                    <a:lnTo>
                      <a:pt x="268" y="41"/>
                    </a:lnTo>
                    <a:lnTo>
                      <a:pt x="270" y="39"/>
                    </a:lnTo>
                    <a:lnTo>
                      <a:pt x="267" y="38"/>
                    </a:lnTo>
                    <a:lnTo>
                      <a:pt x="255" y="71"/>
                    </a:lnTo>
                    <a:lnTo>
                      <a:pt x="255" y="72"/>
                    </a:lnTo>
                    <a:lnTo>
                      <a:pt x="255" y="100"/>
                    </a:lnTo>
                    <a:lnTo>
                      <a:pt x="259" y="100"/>
                    </a:lnTo>
                    <a:lnTo>
                      <a:pt x="258" y="96"/>
                    </a:lnTo>
                    <a:lnTo>
                      <a:pt x="195" y="123"/>
                    </a:lnTo>
                    <a:lnTo>
                      <a:pt x="193" y="124"/>
                    </a:lnTo>
                    <a:lnTo>
                      <a:pt x="193" y="127"/>
                    </a:lnTo>
                    <a:lnTo>
                      <a:pt x="193" y="126"/>
                    </a:lnTo>
                    <a:lnTo>
                      <a:pt x="187" y="154"/>
                    </a:lnTo>
                    <a:lnTo>
                      <a:pt x="188" y="152"/>
                    </a:lnTo>
                    <a:lnTo>
                      <a:pt x="187" y="155"/>
                    </a:lnTo>
                    <a:lnTo>
                      <a:pt x="191" y="155"/>
                    </a:lnTo>
                    <a:lnTo>
                      <a:pt x="191" y="151"/>
                    </a:lnTo>
                    <a:lnTo>
                      <a:pt x="133" y="157"/>
                    </a:lnTo>
                    <a:lnTo>
                      <a:pt x="133" y="161"/>
                    </a:lnTo>
                    <a:lnTo>
                      <a:pt x="133" y="157"/>
                    </a:lnTo>
                    <a:lnTo>
                      <a:pt x="123" y="157"/>
                    </a:lnTo>
                    <a:lnTo>
                      <a:pt x="123" y="161"/>
                    </a:lnTo>
                    <a:lnTo>
                      <a:pt x="126" y="159"/>
                    </a:lnTo>
                    <a:lnTo>
                      <a:pt x="114" y="143"/>
                    </a:lnTo>
                    <a:lnTo>
                      <a:pt x="113" y="142"/>
                    </a:lnTo>
                    <a:lnTo>
                      <a:pt x="111" y="141"/>
                    </a:lnTo>
                    <a:lnTo>
                      <a:pt x="105" y="141"/>
                    </a:lnTo>
                    <a:lnTo>
                      <a:pt x="103" y="142"/>
                    </a:lnTo>
                    <a:lnTo>
                      <a:pt x="102" y="144"/>
                    </a:lnTo>
                    <a:lnTo>
                      <a:pt x="102" y="155"/>
                    </a:lnTo>
                    <a:lnTo>
                      <a:pt x="103" y="152"/>
                    </a:lnTo>
                    <a:lnTo>
                      <a:pt x="102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87" y="157"/>
                    </a:lnTo>
                    <a:lnTo>
                      <a:pt x="88" y="161"/>
                    </a:lnTo>
                    <a:lnTo>
                      <a:pt x="90" y="158"/>
                    </a:lnTo>
                    <a:lnTo>
                      <a:pt x="68" y="148"/>
                    </a:lnTo>
                    <a:lnTo>
                      <a:pt x="66" y="147"/>
                    </a:lnTo>
                    <a:lnTo>
                      <a:pt x="64" y="148"/>
                    </a:lnTo>
                    <a:lnTo>
                      <a:pt x="47" y="158"/>
                    </a:lnTo>
                    <a:lnTo>
                      <a:pt x="48" y="157"/>
                    </a:lnTo>
                    <a:lnTo>
                      <a:pt x="48" y="161"/>
                    </a:lnTo>
                    <a:lnTo>
                      <a:pt x="50" y="158"/>
                    </a:lnTo>
                    <a:lnTo>
                      <a:pt x="33" y="148"/>
                    </a:lnTo>
                    <a:lnTo>
                      <a:pt x="31" y="147"/>
                    </a:lnTo>
                    <a:lnTo>
                      <a:pt x="29" y="148"/>
                    </a:lnTo>
                    <a:lnTo>
                      <a:pt x="12" y="158"/>
                    </a:lnTo>
                    <a:lnTo>
                      <a:pt x="11" y="158"/>
                    </a:lnTo>
                    <a:lnTo>
                      <a:pt x="10" y="161"/>
                    </a:lnTo>
                    <a:lnTo>
                      <a:pt x="10" y="167"/>
                    </a:lnTo>
                    <a:lnTo>
                      <a:pt x="11" y="169"/>
                    </a:lnTo>
                    <a:lnTo>
                      <a:pt x="17" y="180"/>
                    </a:lnTo>
                    <a:lnTo>
                      <a:pt x="20" y="175"/>
                    </a:lnTo>
                    <a:lnTo>
                      <a:pt x="17" y="176"/>
                    </a:lnTo>
                    <a:lnTo>
                      <a:pt x="16" y="178"/>
                    </a:lnTo>
                    <a:lnTo>
                      <a:pt x="20" y="178"/>
                    </a:lnTo>
                    <a:lnTo>
                      <a:pt x="20" y="175"/>
                    </a:lnTo>
                    <a:lnTo>
                      <a:pt x="9" y="175"/>
                    </a:lnTo>
                    <a:lnTo>
                      <a:pt x="9" y="178"/>
                    </a:lnTo>
                    <a:lnTo>
                      <a:pt x="13" y="177"/>
                    </a:lnTo>
                    <a:lnTo>
                      <a:pt x="7" y="165"/>
                    </a:lnTo>
                    <a:lnTo>
                      <a:pt x="3" y="167"/>
                    </a:lnTo>
                    <a:lnTo>
                      <a:pt x="7" y="169"/>
                    </a:lnTo>
                    <a:lnTo>
                      <a:pt x="13" y="152"/>
                    </a:lnTo>
                    <a:lnTo>
                      <a:pt x="12" y="153"/>
                    </a:lnTo>
                    <a:lnTo>
                      <a:pt x="13" y="150"/>
                    </a:lnTo>
                    <a:lnTo>
                      <a:pt x="9" y="150"/>
                    </a:lnTo>
                    <a:lnTo>
                      <a:pt x="10" y="154"/>
                    </a:lnTo>
                    <a:lnTo>
                      <a:pt x="38" y="148"/>
                    </a:lnTo>
                    <a:lnTo>
                      <a:pt x="40" y="147"/>
                    </a:lnTo>
                    <a:lnTo>
                      <a:pt x="57" y="129"/>
                    </a:lnTo>
                    <a:lnTo>
                      <a:pt x="58" y="127"/>
                    </a:lnTo>
                    <a:lnTo>
                      <a:pt x="57" y="124"/>
                    </a:lnTo>
                    <a:lnTo>
                      <a:pt x="55" y="123"/>
                    </a:lnTo>
                    <a:lnTo>
                      <a:pt x="48" y="123"/>
                    </a:lnTo>
                    <a:lnTo>
                      <a:pt x="26" y="123"/>
                    </a:lnTo>
                    <a:lnTo>
                      <a:pt x="26" y="127"/>
                    </a:lnTo>
                    <a:lnTo>
                      <a:pt x="29" y="125"/>
                    </a:lnTo>
                    <a:lnTo>
                      <a:pt x="17" y="108"/>
                    </a:lnTo>
                    <a:close/>
                  </a:path>
                </a:pathLst>
              </a:custGeom>
              <a:solidFill>
                <a:srgbClr val="67676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3241" name=""/>
          <p:cNvSpPr/>
          <p:nvPr/>
        </p:nvSpPr>
        <p:spPr>
          <a:xfrm>
            <a:off x="3556080" y="2075040"/>
            <a:ext cx="1044360" cy="941040"/>
          </a:xfrm>
          <a:custGeom>
            <a:avLst/>
            <a:gdLst/>
            <a:ahLst/>
            <a:rect l="l" t="t" r="r" b="b"/>
            <a:pathLst>
              <a:path w="658" h="593">
                <a:moveTo>
                  <a:pt x="654" y="422"/>
                </a:moveTo>
                <a:lnTo>
                  <a:pt x="638" y="427"/>
                </a:lnTo>
                <a:lnTo>
                  <a:pt x="628" y="437"/>
                </a:lnTo>
                <a:lnTo>
                  <a:pt x="615" y="432"/>
                </a:lnTo>
                <a:lnTo>
                  <a:pt x="616" y="446"/>
                </a:lnTo>
                <a:lnTo>
                  <a:pt x="616" y="462"/>
                </a:lnTo>
                <a:lnTo>
                  <a:pt x="601" y="475"/>
                </a:lnTo>
                <a:lnTo>
                  <a:pt x="580" y="483"/>
                </a:lnTo>
                <a:lnTo>
                  <a:pt x="564" y="493"/>
                </a:lnTo>
                <a:lnTo>
                  <a:pt x="543" y="499"/>
                </a:lnTo>
                <a:lnTo>
                  <a:pt x="525" y="505"/>
                </a:lnTo>
                <a:lnTo>
                  <a:pt x="511" y="516"/>
                </a:lnTo>
                <a:lnTo>
                  <a:pt x="500" y="517"/>
                </a:lnTo>
                <a:lnTo>
                  <a:pt x="481" y="526"/>
                </a:lnTo>
                <a:lnTo>
                  <a:pt x="466" y="533"/>
                </a:lnTo>
                <a:lnTo>
                  <a:pt x="458" y="540"/>
                </a:lnTo>
                <a:lnTo>
                  <a:pt x="452" y="547"/>
                </a:lnTo>
                <a:lnTo>
                  <a:pt x="436" y="554"/>
                </a:lnTo>
                <a:lnTo>
                  <a:pt x="425" y="561"/>
                </a:lnTo>
                <a:lnTo>
                  <a:pt x="407" y="574"/>
                </a:lnTo>
                <a:lnTo>
                  <a:pt x="399" y="585"/>
                </a:lnTo>
                <a:lnTo>
                  <a:pt x="391" y="593"/>
                </a:lnTo>
                <a:lnTo>
                  <a:pt x="381" y="585"/>
                </a:lnTo>
                <a:lnTo>
                  <a:pt x="377" y="573"/>
                </a:lnTo>
                <a:lnTo>
                  <a:pt x="366" y="574"/>
                </a:lnTo>
                <a:lnTo>
                  <a:pt x="356" y="579"/>
                </a:lnTo>
                <a:lnTo>
                  <a:pt x="353" y="566"/>
                </a:lnTo>
                <a:lnTo>
                  <a:pt x="348" y="553"/>
                </a:lnTo>
                <a:lnTo>
                  <a:pt x="330" y="550"/>
                </a:lnTo>
                <a:lnTo>
                  <a:pt x="313" y="547"/>
                </a:lnTo>
                <a:lnTo>
                  <a:pt x="307" y="533"/>
                </a:lnTo>
                <a:lnTo>
                  <a:pt x="307" y="518"/>
                </a:lnTo>
                <a:lnTo>
                  <a:pt x="306" y="505"/>
                </a:lnTo>
                <a:lnTo>
                  <a:pt x="295" y="491"/>
                </a:lnTo>
                <a:lnTo>
                  <a:pt x="291" y="475"/>
                </a:lnTo>
                <a:lnTo>
                  <a:pt x="291" y="456"/>
                </a:lnTo>
                <a:lnTo>
                  <a:pt x="288" y="438"/>
                </a:lnTo>
                <a:lnTo>
                  <a:pt x="272" y="427"/>
                </a:lnTo>
                <a:lnTo>
                  <a:pt x="257" y="415"/>
                </a:lnTo>
                <a:lnTo>
                  <a:pt x="243" y="409"/>
                </a:lnTo>
                <a:lnTo>
                  <a:pt x="223" y="409"/>
                </a:lnTo>
                <a:lnTo>
                  <a:pt x="206" y="399"/>
                </a:lnTo>
                <a:lnTo>
                  <a:pt x="191" y="389"/>
                </a:lnTo>
                <a:lnTo>
                  <a:pt x="168" y="384"/>
                </a:lnTo>
                <a:lnTo>
                  <a:pt x="149" y="383"/>
                </a:lnTo>
                <a:lnTo>
                  <a:pt x="135" y="382"/>
                </a:lnTo>
                <a:lnTo>
                  <a:pt x="123" y="373"/>
                </a:lnTo>
                <a:lnTo>
                  <a:pt x="109" y="367"/>
                </a:lnTo>
                <a:lnTo>
                  <a:pt x="99" y="358"/>
                </a:lnTo>
                <a:lnTo>
                  <a:pt x="83" y="363"/>
                </a:lnTo>
                <a:lnTo>
                  <a:pt x="68" y="368"/>
                </a:lnTo>
                <a:lnTo>
                  <a:pt x="51" y="369"/>
                </a:lnTo>
                <a:lnTo>
                  <a:pt x="40" y="365"/>
                </a:lnTo>
                <a:lnTo>
                  <a:pt x="29" y="366"/>
                </a:lnTo>
                <a:lnTo>
                  <a:pt x="21" y="354"/>
                </a:lnTo>
                <a:lnTo>
                  <a:pt x="13" y="346"/>
                </a:lnTo>
                <a:lnTo>
                  <a:pt x="3" y="321"/>
                </a:lnTo>
                <a:lnTo>
                  <a:pt x="0" y="300"/>
                </a:lnTo>
                <a:lnTo>
                  <a:pt x="4" y="288"/>
                </a:lnTo>
                <a:lnTo>
                  <a:pt x="8" y="273"/>
                </a:lnTo>
                <a:lnTo>
                  <a:pt x="31" y="275"/>
                </a:lnTo>
                <a:lnTo>
                  <a:pt x="41" y="281"/>
                </a:lnTo>
                <a:lnTo>
                  <a:pt x="52" y="295"/>
                </a:lnTo>
                <a:lnTo>
                  <a:pt x="68" y="310"/>
                </a:lnTo>
                <a:lnTo>
                  <a:pt x="88" y="304"/>
                </a:lnTo>
                <a:lnTo>
                  <a:pt x="99" y="299"/>
                </a:lnTo>
                <a:lnTo>
                  <a:pt x="103" y="288"/>
                </a:lnTo>
                <a:lnTo>
                  <a:pt x="96" y="270"/>
                </a:lnTo>
                <a:lnTo>
                  <a:pt x="90" y="253"/>
                </a:lnTo>
                <a:lnTo>
                  <a:pt x="88" y="240"/>
                </a:lnTo>
                <a:lnTo>
                  <a:pt x="78" y="221"/>
                </a:lnTo>
                <a:lnTo>
                  <a:pt x="68" y="195"/>
                </a:lnTo>
                <a:lnTo>
                  <a:pt x="61" y="175"/>
                </a:lnTo>
                <a:lnTo>
                  <a:pt x="46" y="164"/>
                </a:lnTo>
                <a:lnTo>
                  <a:pt x="35" y="133"/>
                </a:lnTo>
                <a:lnTo>
                  <a:pt x="47" y="126"/>
                </a:lnTo>
                <a:lnTo>
                  <a:pt x="59" y="125"/>
                </a:lnTo>
                <a:lnTo>
                  <a:pt x="66" y="138"/>
                </a:lnTo>
                <a:lnTo>
                  <a:pt x="78" y="152"/>
                </a:lnTo>
                <a:lnTo>
                  <a:pt x="88" y="133"/>
                </a:lnTo>
                <a:lnTo>
                  <a:pt x="88" y="122"/>
                </a:lnTo>
                <a:lnTo>
                  <a:pt x="92" y="100"/>
                </a:lnTo>
                <a:lnTo>
                  <a:pt x="90" y="63"/>
                </a:lnTo>
                <a:lnTo>
                  <a:pt x="93" y="51"/>
                </a:lnTo>
                <a:lnTo>
                  <a:pt x="78" y="39"/>
                </a:lnTo>
                <a:lnTo>
                  <a:pt x="66" y="20"/>
                </a:lnTo>
                <a:lnTo>
                  <a:pt x="89" y="14"/>
                </a:lnTo>
                <a:lnTo>
                  <a:pt x="101" y="17"/>
                </a:lnTo>
                <a:lnTo>
                  <a:pt x="109" y="0"/>
                </a:lnTo>
                <a:lnTo>
                  <a:pt x="128" y="10"/>
                </a:lnTo>
                <a:lnTo>
                  <a:pt x="138" y="10"/>
                </a:lnTo>
                <a:lnTo>
                  <a:pt x="146" y="30"/>
                </a:lnTo>
                <a:lnTo>
                  <a:pt x="143" y="48"/>
                </a:lnTo>
                <a:lnTo>
                  <a:pt x="150" y="77"/>
                </a:lnTo>
                <a:lnTo>
                  <a:pt x="157" y="94"/>
                </a:lnTo>
                <a:lnTo>
                  <a:pt x="178" y="88"/>
                </a:lnTo>
                <a:lnTo>
                  <a:pt x="190" y="96"/>
                </a:lnTo>
                <a:lnTo>
                  <a:pt x="200" y="92"/>
                </a:lnTo>
                <a:lnTo>
                  <a:pt x="203" y="80"/>
                </a:lnTo>
                <a:lnTo>
                  <a:pt x="209" y="94"/>
                </a:lnTo>
                <a:lnTo>
                  <a:pt x="220" y="106"/>
                </a:lnTo>
                <a:lnTo>
                  <a:pt x="220" y="120"/>
                </a:lnTo>
                <a:lnTo>
                  <a:pt x="223" y="140"/>
                </a:lnTo>
                <a:lnTo>
                  <a:pt x="238" y="151"/>
                </a:lnTo>
                <a:lnTo>
                  <a:pt x="255" y="153"/>
                </a:lnTo>
                <a:lnTo>
                  <a:pt x="275" y="145"/>
                </a:lnTo>
                <a:lnTo>
                  <a:pt x="281" y="138"/>
                </a:lnTo>
                <a:lnTo>
                  <a:pt x="291" y="118"/>
                </a:lnTo>
                <a:lnTo>
                  <a:pt x="308" y="111"/>
                </a:lnTo>
                <a:lnTo>
                  <a:pt x="318" y="109"/>
                </a:lnTo>
                <a:lnTo>
                  <a:pt x="326" y="114"/>
                </a:lnTo>
                <a:lnTo>
                  <a:pt x="339" y="125"/>
                </a:lnTo>
                <a:lnTo>
                  <a:pt x="350" y="127"/>
                </a:lnTo>
                <a:lnTo>
                  <a:pt x="355" y="145"/>
                </a:lnTo>
                <a:lnTo>
                  <a:pt x="377" y="151"/>
                </a:lnTo>
                <a:lnTo>
                  <a:pt x="385" y="162"/>
                </a:lnTo>
                <a:lnTo>
                  <a:pt x="399" y="168"/>
                </a:lnTo>
                <a:lnTo>
                  <a:pt x="399" y="176"/>
                </a:lnTo>
                <a:lnTo>
                  <a:pt x="414" y="169"/>
                </a:lnTo>
                <a:lnTo>
                  <a:pt x="424" y="177"/>
                </a:lnTo>
                <a:lnTo>
                  <a:pt x="431" y="177"/>
                </a:lnTo>
                <a:lnTo>
                  <a:pt x="448" y="200"/>
                </a:lnTo>
                <a:lnTo>
                  <a:pt x="454" y="224"/>
                </a:lnTo>
                <a:lnTo>
                  <a:pt x="456" y="253"/>
                </a:lnTo>
                <a:lnTo>
                  <a:pt x="474" y="268"/>
                </a:lnTo>
                <a:lnTo>
                  <a:pt x="505" y="268"/>
                </a:lnTo>
                <a:lnTo>
                  <a:pt x="509" y="290"/>
                </a:lnTo>
                <a:lnTo>
                  <a:pt x="515" y="309"/>
                </a:lnTo>
                <a:lnTo>
                  <a:pt x="512" y="325"/>
                </a:lnTo>
                <a:lnTo>
                  <a:pt x="515" y="338"/>
                </a:lnTo>
                <a:lnTo>
                  <a:pt x="514" y="351"/>
                </a:lnTo>
                <a:lnTo>
                  <a:pt x="523" y="360"/>
                </a:lnTo>
                <a:lnTo>
                  <a:pt x="530" y="375"/>
                </a:lnTo>
                <a:lnTo>
                  <a:pt x="537" y="389"/>
                </a:lnTo>
                <a:lnTo>
                  <a:pt x="543" y="407"/>
                </a:lnTo>
                <a:lnTo>
                  <a:pt x="551" y="424"/>
                </a:lnTo>
                <a:lnTo>
                  <a:pt x="570" y="422"/>
                </a:lnTo>
                <a:lnTo>
                  <a:pt x="582" y="410"/>
                </a:lnTo>
                <a:lnTo>
                  <a:pt x="588" y="390"/>
                </a:lnTo>
                <a:lnTo>
                  <a:pt x="600" y="388"/>
                </a:lnTo>
                <a:lnTo>
                  <a:pt x="608" y="395"/>
                </a:lnTo>
                <a:lnTo>
                  <a:pt x="625" y="387"/>
                </a:lnTo>
                <a:lnTo>
                  <a:pt x="639" y="384"/>
                </a:lnTo>
                <a:lnTo>
                  <a:pt x="654" y="387"/>
                </a:lnTo>
                <a:lnTo>
                  <a:pt x="658" y="394"/>
                </a:lnTo>
                <a:lnTo>
                  <a:pt x="655" y="408"/>
                </a:lnTo>
                <a:lnTo>
                  <a:pt x="654" y="422"/>
                </a:lnTo>
                <a:close/>
              </a:path>
            </a:pathLst>
          </a:custGeom>
          <a:solidFill>
            <a:srgbClr val="66f56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42" name=""/>
          <p:cNvSpPr/>
          <p:nvPr/>
        </p:nvSpPr>
        <p:spPr>
          <a:xfrm>
            <a:off x="3699000" y="2360520"/>
            <a:ext cx="569880" cy="285840"/>
          </a:xfrm>
          <a:custGeom>
            <a:avLst/>
            <a:gdLst/>
            <a:ahLst/>
            <a:rect l="l" t="t" r="r" b="b"/>
            <a:pathLst>
              <a:path w="359" h="180">
                <a:moveTo>
                  <a:pt x="0" y="174"/>
                </a:moveTo>
                <a:lnTo>
                  <a:pt x="5" y="180"/>
                </a:lnTo>
                <a:lnTo>
                  <a:pt x="23" y="166"/>
                </a:lnTo>
                <a:lnTo>
                  <a:pt x="24" y="165"/>
                </a:lnTo>
                <a:lnTo>
                  <a:pt x="40" y="145"/>
                </a:lnTo>
                <a:lnTo>
                  <a:pt x="50" y="130"/>
                </a:lnTo>
                <a:lnTo>
                  <a:pt x="50" y="129"/>
                </a:lnTo>
                <a:lnTo>
                  <a:pt x="60" y="111"/>
                </a:lnTo>
                <a:lnTo>
                  <a:pt x="67" y="98"/>
                </a:lnTo>
                <a:lnTo>
                  <a:pt x="71" y="89"/>
                </a:lnTo>
                <a:lnTo>
                  <a:pt x="67" y="87"/>
                </a:lnTo>
                <a:lnTo>
                  <a:pt x="70" y="90"/>
                </a:lnTo>
                <a:lnTo>
                  <a:pt x="70" y="91"/>
                </a:lnTo>
                <a:lnTo>
                  <a:pt x="88" y="75"/>
                </a:lnTo>
                <a:lnTo>
                  <a:pt x="88" y="73"/>
                </a:lnTo>
                <a:lnTo>
                  <a:pt x="94" y="62"/>
                </a:lnTo>
                <a:lnTo>
                  <a:pt x="97" y="51"/>
                </a:lnTo>
                <a:lnTo>
                  <a:pt x="103" y="35"/>
                </a:lnTo>
                <a:lnTo>
                  <a:pt x="100" y="33"/>
                </a:lnTo>
                <a:lnTo>
                  <a:pt x="102" y="36"/>
                </a:lnTo>
                <a:lnTo>
                  <a:pt x="116" y="22"/>
                </a:lnTo>
                <a:lnTo>
                  <a:pt x="114" y="19"/>
                </a:lnTo>
                <a:lnTo>
                  <a:pt x="116" y="23"/>
                </a:lnTo>
                <a:lnTo>
                  <a:pt x="127" y="16"/>
                </a:lnTo>
                <a:lnTo>
                  <a:pt x="124" y="12"/>
                </a:lnTo>
                <a:lnTo>
                  <a:pt x="125" y="16"/>
                </a:lnTo>
                <a:lnTo>
                  <a:pt x="138" y="13"/>
                </a:lnTo>
                <a:lnTo>
                  <a:pt x="154" y="10"/>
                </a:lnTo>
                <a:lnTo>
                  <a:pt x="153" y="7"/>
                </a:lnTo>
                <a:lnTo>
                  <a:pt x="153" y="11"/>
                </a:lnTo>
                <a:lnTo>
                  <a:pt x="177" y="10"/>
                </a:lnTo>
                <a:lnTo>
                  <a:pt x="178" y="10"/>
                </a:lnTo>
                <a:lnTo>
                  <a:pt x="195" y="7"/>
                </a:lnTo>
                <a:lnTo>
                  <a:pt x="194" y="3"/>
                </a:lnTo>
                <a:lnTo>
                  <a:pt x="193" y="7"/>
                </a:lnTo>
                <a:lnTo>
                  <a:pt x="203" y="10"/>
                </a:lnTo>
                <a:lnTo>
                  <a:pt x="204" y="6"/>
                </a:lnTo>
                <a:lnTo>
                  <a:pt x="203" y="10"/>
                </a:lnTo>
                <a:lnTo>
                  <a:pt x="230" y="18"/>
                </a:lnTo>
                <a:lnTo>
                  <a:pt x="252" y="24"/>
                </a:lnTo>
                <a:lnTo>
                  <a:pt x="253" y="21"/>
                </a:lnTo>
                <a:lnTo>
                  <a:pt x="251" y="24"/>
                </a:lnTo>
                <a:lnTo>
                  <a:pt x="262" y="31"/>
                </a:lnTo>
                <a:lnTo>
                  <a:pt x="264" y="28"/>
                </a:lnTo>
                <a:lnTo>
                  <a:pt x="260" y="28"/>
                </a:lnTo>
                <a:lnTo>
                  <a:pt x="261" y="44"/>
                </a:lnTo>
                <a:lnTo>
                  <a:pt x="262" y="46"/>
                </a:lnTo>
                <a:lnTo>
                  <a:pt x="264" y="47"/>
                </a:lnTo>
                <a:lnTo>
                  <a:pt x="265" y="47"/>
                </a:lnTo>
                <a:lnTo>
                  <a:pt x="279" y="44"/>
                </a:lnTo>
                <a:lnTo>
                  <a:pt x="281" y="44"/>
                </a:lnTo>
                <a:lnTo>
                  <a:pt x="282" y="43"/>
                </a:lnTo>
                <a:lnTo>
                  <a:pt x="287" y="30"/>
                </a:lnTo>
                <a:lnTo>
                  <a:pt x="284" y="28"/>
                </a:lnTo>
                <a:lnTo>
                  <a:pt x="287" y="30"/>
                </a:lnTo>
                <a:lnTo>
                  <a:pt x="293" y="18"/>
                </a:lnTo>
                <a:lnTo>
                  <a:pt x="290" y="17"/>
                </a:lnTo>
                <a:lnTo>
                  <a:pt x="292" y="20"/>
                </a:lnTo>
                <a:lnTo>
                  <a:pt x="310" y="13"/>
                </a:lnTo>
                <a:lnTo>
                  <a:pt x="308" y="10"/>
                </a:lnTo>
                <a:lnTo>
                  <a:pt x="309" y="13"/>
                </a:lnTo>
                <a:lnTo>
                  <a:pt x="324" y="10"/>
                </a:lnTo>
                <a:lnTo>
                  <a:pt x="323" y="6"/>
                </a:lnTo>
                <a:lnTo>
                  <a:pt x="323" y="10"/>
                </a:lnTo>
                <a:lnTo>
                  <a:pt x="335" y="11"/>
                </a:lnTo>
                <a:lnTo>
                  <a:pt x="335" y="7"/>
                </a:lnTo>
                <a:lnTo>
                  <a:pt x="333" y="10"/>
                </a:lnTo>
                <a:lnTo>
                  <a:pt x="347" y="20"/>
                </a:lnTo>
                <a:lnTo>
                  <a:pt x="354" y="26"/>
                </a:lnTo>
                <a:lnTo>
                  <a:pt x="359" y="20"/>
                </a:lnTo>
                <a:lnTo>
                  <a:pt x="351" y="14"/>
                </a:lnTo>
                <a:lnTo>
                  <a:pt x="338" y="4"/>
                </a:lnTo>
                <a:lnTo>
                  <a:pt x="336" y="3"/>
                </a:lnTo>
                <a:lnTo>
                  <a:pt x="324" y="3"/>
                </a:lnTo>
                <a:lnTo>
                  <a:pt x="322" y="3"/>
                </a:lnTo>
                <a:lnTo>
                  <a:pt x="307" y="6"/>
                </a:lnTo>
                <a:lnTo>
                  <a:pt x="289" y="13"/>
                </a:lnTo>
                <a:lnTo>
                  <a:pt x="287" y="14"/>
                </a:lnTo>
                <a:lnTo>
                  <a:pt x="287" y="15"/>
                </a:lnTo>
                <a:lnTo>
                  <a:pt x="281" y="26"/>
                </a:lnTo>
                <a:lnTo>
                  <a:pt x="280" y="28"/>
                </a:lnTo>
                <a:lnTo>
                  <a:pt x="280" y="27"/>
                </a:lnTo>
                <a:lnTo>
                  <a:pt x="275" y="40"/>
                </a:lnTo>
                <a:lnTo>
                  <a:pt x="276" y="38"/>
                </a:lnTo>
                <a:lnTo>
                  <a:pt x="275" y="41"/>
                </a:lnTo>
                <a:lnTo>
                  <a:pt x="278" y="41"/>
                </a:lnTo>
                <a:lnTo>
                  <a:pt x="278" y="37"/>
                </a:lnTo>
                <a:lnTo>
                  <a:pt x="264" y="40"/>
                </a:lnTo>
                <a:lnTo>
                  <a:pt x="267" y="41"/>
                </a:lnTo>
                <a:lnTo>
                  <a:pt x="264" y="40"/>
                </a:lnTo>
                <a:lnTo>
                  <a:pt x="264" y="44"/>
                </a:lnTo>
                <a:lnTo>
                  <a:pt x="269" y="44"/>
                </a:lnTo>
                <a:lnTo>
                  <a:pt x="268" y="28"/>
                </a:lnTo>
                <a:lnTo>
                  <a:pt x="266" y="25"/>
                </a:lnTo>
                <a:lnTo>
                  <a:pt x="256" y="18"/>
                </a:lnTo>
                <a:lnTo>
                  <a:pt x="254" y="17"/>
                </a:lnTo>
                <a:lnTo>
                  <a:pt x="231" y="11"/>
                </a:lnTo>
                <a:lnTo>
                  <a:pt x="230" y="15"/>
                </a:lnTo>
                <a:lnTo>
                  <a:pt x="232" y="11"/>
                </a:lnTo>
                <a:lnTo>
                  <a:pt x="206" y="3"/>
                </a:lnTo>
                <a:lnTo>
                  <a:pt x="205" y="3"/>
                </a:lnTo>
                <a:lnTo>
                  <a:pt x="195" y="0"/>
                </a:lnTo>
                <a:lnTo>
                  <a:pt x="194" y="0"/>
                </a:lnTo>
                <a:lnTo>
                  <a:pt x="177" y="3"/>
                </a:lnTo>
                <a:lnTo>
                  <a:pt x="177" y="6"/>
                </a:lnTo>
                <a:lnTo>
                  <a:pt x="177" y="3"/>
                </a:lnTo>
                <a:lnTo>
                  <a:pt x="153" y="3"/>
                </a:lnTo>
                <a:lnTo>
                  <a:pt x="137" y="6"/>
                </a:lnTo>
                <a:lnTo>
                  <a:pt x="124" y="9"/>
                </a:lnTo>
                <a:lnTo>
                  <a:pt x="122" y="10"/>
                </a:lnTo>
                <a:lnTo>
                  <a:pt x="112" y="17"/>
                </a:lnTo>
                <a:lnTo>
                  <a:pt x="111" y="17"/>
                </a:lnTo>
                <a:lnTo>
                  <a:pt x="97" y="31"/>
                </a:lnTo>
                <a:lnTo>
                  <a:pt x="96" y="33"/>
                </a:lnTo>
                <a:lnTo>
                  <a:pt x="96" y="32"/>
                </a:lnTo>
                <a:lnTo>
                  <a:pt x="90" y="49"/>
                </a:lnTo>
                <a:lnTo>
                  <a:pt x="87" y="59"/>
                </a:lnTo>
                <a:lnTo>
                  <a:pt x="90" y="60"/>
                </a:lnTo>
                <a:lnTo>
                  <a:pt x="88" y="58"/>
                </a:lnTo>
                <a:lnTo>
                  <a:pt x="82" y="70"/>
                </a:lnTo>
                <a:lnTo>
                  <a:pt x="85" y="72"/>
                </a:lnTo>
                <a:lnTo>
                  <a:pt x="82" y="69"/>
                </a:lnTo>
                <a:lnTo>
                  <a:pt x="65" y="85"/>
                </a:lnTo>
                <a:lnTo>
                  <a:pt x="64" y="87"/>
                </a:lnTo>
                <a:lnTo>
                  <a:pt x="64" y="86"/>
                </a:lnTo>
                <a:lnTo>
                  <a:pt x="60" y="95"/>
                </a:lnTo>
                <a:lnTo>
                  <a:pt x="64" y="96"/>
                </a:lnTo>
                <a:lnTo>
                  <a:pt x="61" y="94"/>
                </a:lnTo>
                <a:lnTo>
                  <a:pt x="53" y="107"/>
                </a:lnTo>
                <a:lnTo>
                  <a:pt x="44" y="126"/>
                </a:lnTo>
                <a:lnTo>
                  <a:pt x="47" y="127"/>
                </a:lnTo>
                <a:lnTo>
                  <a:pt x="44" y="126"/>
                </a:lnTo>
                <a:lnTo>
                  <a:pt x="34" y="141"/>
                </a:lnTo>
                <a:lnTo>
                  <a:pt x="37" y="142"/>
                </a:lnTo>
                <a:lnTo>
                  <a:pt x="34" y="140"/>
                </a:lnTo>
                <a:lnTo>
                  <a:pt x="18" y="160"/>
                </a:lnTo>
                <a:lnTo>
                  <a:pt x="20" y="162"/>
                </a:lnTo>
                <a:lnTo>
                  <a:pt x="19" y="160"/>
                </a:lnTo>
                <a:lnTo>
                  <a:pt x="0" y="174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43" name=""/>
          <p:cNvSpPr/>
          <p:nvPr/>
        </p:nvSpPr>
        <p:spPr>
          <a:xfrm>
            <a:off x="3500280" y="1978200"/>
            <a:ext cx="1121040" cy="1044360"/>
          </a:xfrm>
          <a:custGeom>
            <a:avLst/>
            <a:gdLst/>
            <a:ahLst/>
            <a:rect l="l" t="t" r="r" b="b"/>
            <a:pathLst>
              <a:path w="706" h="658">
                <a:moveTo>
                  <a:pt x="419" y="658"/>
                </a:moveTo>
                <a:lnTo>
                  <a:pt x="420" y="653"/>
                </a:lnTo>
                <a:lnTo>
                  <a:pt x="420" y="652"/>
                </a:lnTo>
                <a:lnTo>
                  <a:pt x="421" y="651"/>
                </a:lnTo>
                <a:lnTo>
                  <a:pt x="425" y="647"/>
                </a:lnTo>
                <a:lnTo>
                  <a:pt x="432" y="644"/>
                </a:lnTo>
                <a:lnTo>
                  <a:pt x="437" y="639"/>
                </a:lnTo>
                <a:lnTo>
                  <a:pt x="443" y="636"/>
                </a:lnTo>
                <a:lnTo>
                  <a:pt x="449" y="629"/>
                </a:lnTo>
                <a:lnTo>
                  <a:pt x="452" y="625"/>
                </a:lnTo>
                <a:lnTo>
                  <a:pt x="455" y="622"/>
                </a:lnTo>
                <a:lnTo>
                  <a:pt x="458" y="617"/>
                </a:lnTo>
                <a:lnTo>
                  <a:pt x="461" y="616"/>
                </a:lnTo>
                <a:lnTo>
                  <a:pt x="464" y="614"/>
                </a:lnTo>
                <a:lnTo>
                  <a:pt x="468" y="611"/>
                </a:lnTo>
                <a:lnTo>
                  <a:pt x="475" y="605"/>
                </a:lnTo>
                <a:lnTo>
                  <a:pt x="485" y="600"/>
                </a:lnTo>
                <a:lnTo>
                  <a:pt x="495" y="595"/>
                </a:lnTo>
                <a:lnTo>
                  <a:pt x="503" y="590"/>
                </a:lnTo>
                <a:lnTo>
                  <a:pt x="513" y="583"/>
                </a:lnTo>
                <a:lnTo>
                  <a:pt x="524" y="576"/>
                </a:lnTo>
                <a:lnTo>
                  <a:pt x="537" y="573"/>
                </a:lnTo>
                <a:lnTo>
                  <a:pt x="550" y="570"/>
                </a:lnTo>
                <a:lnTo>
                  <a:pt x="566" y="562"/>
                </a:lnTo>
                <a:lnTo>
                  <a:pt x="584" y="554"/>
                </a:lnTo>
                <a:lnTo>
                  <a:pt x="600" y="545"/>
                </a:lnTo>
                <a:lnTo>
                  <a:pt x="619" y="538"/>
                </a:lnTo>
                <a:lnTo>
                  <a:pt x="632" y="534"/>
                </a:lnTo>
                <a:lnTo>
                  <a:pt x="644" y="530"/>
                </a:lnTo>
                <a:lnTo>
                  <a:pt x="647" y="528"/>
                </a:lnTo>
                <a:lnTo>
                  <a:pt x="649" y="528"/>
                </a:lnTo>
                <a:lnTo>
                  <a:pt x="653" y="527"/>
                </a:lnTo>
                <a:lnTo>
                  <a:pt x="654" y="527"/>
                </a:lnTo>
                <a:lnTo>
                  <a:pt x="660" y="519"/>
                </a:lnTo>
                <a:lnTo>
                  <a:pt x="662" y="516"/>
                </a:lnTo>
                <a:lnTo>
                  <a:pt x="667" y="513"/>
                </a:lnTo>
                <a:lnTo>
                  <a:pt x="664" y="504"/>
                </a:lnTo>
                <a:lnTo>
                  <a:pt x="662" y="496"/>
                </a:lnTo>
                <a:lnTo>
                  <a:pt x="661" y="490"/>
                </a:lnTo>
                <a:lnTo>
                  <a:pt x="661" y="485"/>
                </a:lnTo>
                <a:lnTo>
                  <a:pt x="664" y="481"/>
                </a:lnTo>
                <a:lnTo>
                  <a:pt x="668" y="479"/>
                </a:lnTo>
                <a:lnTo>
                  <a:pt x="672" y="482"/>
                </a:lnTo>
                <a:lnTo>
                  <a:pt x="679" y="486"/>
                </a:lnTo>
                <a:lnTo>
                  <a:pt x="682" y="481"/>
                </a:lnTo>
                <a:lnTo>
                  <a:pt x="683" y="476"/>
                </a:lnTo>
                <a:lnTo>
                  <a:pt x="686" y="472"/>
                </a:lnTo>
                <a:lnTo>
                  <a:pt x="689" y="471"/>
                </a:lnTo>
                <a:lnTo>
                  <a:pt x="692" y="470"/>
                </a:lnTo>
                <a:lnTo>
                  <a:pt x="696" y="469"/>
                </a:lnTo>
                <a:lnTo>
                  <a:pt x="699" y="468"/>
                </a:lnTo>
                <a:lnTo>
                  <a:pt x="700" y="467"/>
                </a:lnTo>
                <a:lnTo>
                  <a:pt x="701" y="464"/>
                </a:lnTo>
                <a:lnTo>
                  <a:pt x="701" y="462"/>
                </a:lnTo>
                <a:lnTo>
                  <a:pt x="702" y="458"/>
                </a:lnTo>
                <a:lnTo>
                  <a:pt x="703" y="454"/>
                </a:lnTo>
                <a:lnTo>
                  <a:pt x="703" y="451"/>
                </a:lnTo>
                <a:lnTo>
                  <a:pt x="705" y="449"/>
                </a:lnTo>
                <a:lnTo>
                  <a:pt x="706" y="446"/>
                </a:lnTo>
                <a:lnTo>
                  <a:pt x="706" y="444"/>
                </a:lnTo>
                <a:lnTo>
                  <a:pt x="706" y="440"/>
                </a:lnTo>
                <a:lnTo>
                  <a:pt x="706" y="435"/>
                </a:lnTo>
                <a:lnTo>
                  <a:pt x="705" y="432"/>
                </a:lnTo>
                <a:lnTo>
                  <a:pt x="703" y="428"/>
                </a:lnTo>
                <a:lnTo>
                  <a:pt x="703" y="426"/>
                </a:lnTo>
                <a:lnTo>
                  <a:pt x="701" y="425"/>
                </a:lnTo>
                <a:lnTo>
                  <a:pt x="696" y="423"/>
                </a:lnTo>
                <a:lnTo>
                  <a:pt x="691" y="422"/>
                </a:lnTo>
                <a:lnTo>
                  <a:pt x="690" y="422"/>
                </a:lnTo>
                <a:lnTo>
                  <a:pt x="689" y="422"/>
                </a:lnTo>
                <a:lnTo>
                  <a:pt x="689" y="422"/>
                </a:lnTo>
                <a:lnTo>
                  <a:pt x="686" y="422"/>
                </a:lnTo>
                <a:lnTo>
                  <a:pt x="679" y="423"/>
                </a:lnTo>
                <a:lnTo>
                  <a:pt x="672" y="424"/>
                </a:lnTo>
                <a:lnTo>
                  <a:pt x="668" y="425"/>
                </a:lnTo>
                <a:lnTo>
                  <a:pt x="667" y="426"/>
                </a:lnTo>
                <a:lnTo>
                  <a:pt x="664" y="428"/>
                </a:lnTo>
                <a:lnTo>
                  <a:pt x="660" y="430"/>
                </a:lnTo>
                <a:lnTo>
                  <a:pt x="658" y="432"/>
                </a:lnTo>
                <a:lnTo>
                  <a:pt x="656" y="433"/>
                </a:lnTo>
                <a:lnTo>
                  <a:pt x="655" y="435"/>
                </a:lnTo>
                <a:lnTo>
                  <a:pt x="652" y="437"/>
                </a:lnTo>
                <a:lnTo>
                  <a:pt x="649" y="437"/>
                </a:lnTo>
                <a:lnTo>
                  <a:pt x="648" y="436"/>
                </a:lnTo>
                <a:lnTo>
                  <a:pt x="645" y="432"/>
                </a:lnTo>
                <a:lnTo>
                  <a:pt x="640" y="428"/>
                </a:lnTo>
                <a:lnTo>
                  <a:pt x="635" y="430"/>
                </a:lnTo>
                <a:lnTo>
                  <a:pt x="632" y="432"/>
                </a:lnTo>
                <a:lnTo>
                  <a:pt x="630" y="435"/>
                </a:lnTo>
                <a:lnTo>
                  <a:pt x="627" y="438"/>
                </a:lnTo>
                <a:lnTo>
                  <a:pt x="626" y="444"/>
                </a:lnTo>
                <a:lnTo>
                  <a:pt x="625" y="450"/>
                </a:lnTo>
                <a:lnTo>
                  <a:pt x="621" y="454"/>
                </a:lnTo>
                <a:lnTo>
                  <a:pt x="619" y="457"/>
                </a:lnTo>
                <a:lnTo>
                  <a:pt x="617" y="460"/>
                </a:lnTo>
                <a:lnTo>
                  <a:pt x="614" y="463"/>
                </a:lnTo>
                <a:lnTo>
                  <a:pt x="612" y="465"/>
                </a:lnTo>
                <a:lnTo>
                  <a:pt x="608" y="467"/>
                </a:lnTo>
                <a:lnTo>
                  <a:pt x="605" y="469"/>
                </a:lnTo>
                <a:lnTo>
                  <a:pt x="598" y="468"/>
                </a:lnTo>
                <a:lnTo>
                  <a:pt x="593" y="465"/>
                </a:lnTo>
                <a:lnTo>
                  <a:pt x="591" y="465"/>
                </a:lnTo>
                <a:lnTo>
                  <a:pt x="588" y="462"/>
                </a:lnTo>
                <a:lnTo>
                  <a:pt x="586" y="456"/>
                </a:lnTo>
                <a:lnTo>
                  <a:pt x="585" y="451"/>
                </a:lnTo>
                <a:lnTo>
                  <a:pt x="582" y="446"/>
                </a:lnTo>
                <a:lnTo>
                  <a:pt x="582" y="444"/>
                </a:lnTo>
                <a:lnTo>
                  <a:pt x="581" y="444"/>
                </a:lnTo>
                <a:lnTo>
                  <a:pt x="578" y="439"/>
                </a:lnTo>
                <a:lnTo>
                  <a:pt x="574" y="435"/>
                </a:lnTo>
                <a:lnTo>
                  <a:pt x="572" y="431"/>
                </a:lnTo>
                <a:lnTo>
                  <a:pt x="572" y="428"/>
                </a:lnTo>
                <a:lnTo>
                  <a:pt x="571" y="427"/>
                </a:lnTo>
                <a:lnTo>
                  <a:pt x="570" y="426"/>
                </a:lnTo>
                <a:lnTo>
                  <a:pt x="566" y="417"/>
                </a:lnTo>
                <a:lnTo>
                  <a:pt x="565" y="410"/>
                </a:lnTo>
                <a:lnTo>
                  <a:pt x="561" y="403"/>
                </a:lnTo>
                <a:lnTo>
                  <a:pt x="557" y="396"/>
                </a:lnTo>
                <a:lnTo>
                  <a:pt x="552" y="384"/>
                </a:lnTo>
                <a:lnTo>
                  <a:pt x="551" y="371"/>
                </a:lnTo>
                <a:lnTo>
                  <a:pt x="551" y="358"/>
                </a:lnTo>
                <a:lnTo>
                  <a:pt x="554" y="344"/>
                </a:lnTo>
                <a:lnTo>
                  <a:pt x="553" y="339"/>
                </a:lnTo>
                <a:lnTo>
                  <a:pt x="552" y="331"/>
                </a:lnTo>
                <a:lnTo>
                  <a:pt x="551" y="315"/>
                </a:lnTo>
                <a:lnTo>
                  <a:pt x="547" y="306"/>
                </a:lnTo>
                <a:lnTo>
                  <a:pt x="544" y="300"/>
                </a:lnTo>
                <a:lnTo>
                  <a:pt x="540" y="296"/>
                </a:lnTo>
                <a:lnTo>
                  <a:pt x="537" y="293"/>
                </a:lnTo>
                <a:lnTo>
                  <a:pt x="529" y="294"/>
                </a:lnTo>
                <a:lnTo>
                  <a:pt x="520" y="295"/>
                </a:lnTo>
                <a:lnTo>
                  <a:pt x="513" y="295"/>
                </a:lnTo>
                <a:lnTo>
                  <a:pt x="505" y="295"/>
                </a:lnTo>
                <a:lnTo>
                  <a:pt x="500" y="288"/>
                </a:lnTo>
                <a:lnTo>
                  <a:pt x="496" y="282"/>
                </a:lnTo>
                <a:lnTo>
                  <a:pt x="491" y="276"/>
                </a:lnTo>
                <a:lnTo>
                  <a:pt x="489" y="269"/>
                </a:lnTo>
                <a:lnTo>
                  <a:pt x="489" y="252"/>
                </a:lnTo>
                <a:lnTo>
                  <a:pt x="489" y="237"/>
                </a:lnTo>
                <a:lnTo>
                  <a:pt x="488" y="230"/>
                </a:lnTo>
                <a:lnTo>
                  <a:pt x="486" y="223"/>
                </a:lnTo>
                <a:lnTo>
                  <a:pt x="482" y="216"/>
                </a:lnTo>
                <a:lnTo>
                  <a:pt x="476" y="209"/>
                </a:lnTo>
                <a:lnTo>
                  <a:pt x="471" y="204"/>
                </a:lnTo>
                <a:lnTo>
                  <a:pt x="465" y="200"/>
                </a:lnTo>
                <a:lnTo>
                  <a:pt x="452" y="192"/>
                </a:lnTo>
                <a:lnTo>
                  <a:pt x="449" y="190"/>
                </a:lnTo>
                <a:lnTo>
                  <a:pt x="446" y="188"/>
                </a:lnTo>
                <a:lnTo>
                  <a:pt x="444" y="187"/>
                </a:lnTo>
                <a:lnTo>
                  <a:pt x="443" y="185"/>
                </a:lnTo>
                <a:lnTo>
                  <a:pt x="438" y="187"/>
                </a:lnTo>
                <a:lnTo>
                  <a:pt x="435" y="188"/>
                </a:lnTo>
                <a:lnTo>
                  <a:pt x="432" y="190"/>
                </a:lnTo>
                <a:lnTo>
                  <a:pt x="427" y="192"/>
                </a:lnTo>
                <a:lnTo>
                  <a:pt x="427" y="189"/>
                </a:lnTo>
                <a:lnTo>
                  <a:pt x="425" y="187"/>
                </a:lnTo>
                <a:lnTo>
                  <a:pt x="424" y="183"/>
                </a:lnTo>
                <a:lnTo>
                  <a:pt x="422" y="181"/>
                </a:lnTo>
                <a:lnTo>
                  <a:pt x="422" y="180"/>
                </a:lnTo>
                <a:lnTo>
                  <a:pt x="419" y="178"/>
                </a:lnTo>
                <a:lnTo>
                  <a:pt x="412" y="175"/>
                </a:lnTo>
                <a:lnTo>
                  <a:pt x="406" y="173"/>
                </a:lnTo>
                <a:lnTo>
                  <a:pt x="403" y="171"/>
                </a:lnTo>
                <a:lnTo>
                  <a:pt x="401" y="170"/>
                </a:lnTo>
                <a:lnTo>
                  <a:pt x="399" y="168"/>
                </a:lnTo>
                <a:lnTo>
                  <a:pt x="397" y="168"/>
                </a:lnTo>
                <a:lnTo>
                  <a:pt x="395" y="167"/>
                </a:lnTo>
                <a:lnTo>
                  <a:pt x="392" y="166"/>
                </a:lnTo>
                <a:lnTo>
                  <a:pt x="390" y="164"/>
                </a:lnTo>
                <a:lnTo>
                  <a:pt x="386" y="163"/>
                </a:lnTo>
                <a:lnTo>
                  <a:pt x="385" y="162"/>
                </a:lnTo>
                <a:lnTo>
                  <a:pt x="383" y="162"/>
                </a:lnTo>
                <a:lnTo>
                  <a:pt x="382" y="162"/>
                </a:lnTo>
                <a:lnTo>
                  <a:pt x="381" y="162"/>
                </a:lnTo>
                <a:lnTo>
                  <a:pt x="379" y="152"/>
                </a:lnTo>
                <a:lnTo>
                  <a:pt x="377" y="144"/>
                </a:lnTo>
                <a:lnTo>
                  <a:pt x="375" y="140"/>
                </a:lnTo>
                <a:lnTo>
                  <a:pt x="372" y="139"/>
                </a:lnTo>
                <a:lnTo>
                  <a:pt x="369" y="136"/>
                </a:lnTo>
                <a:lnTo>
                  <a:pt x="363" y="134"/>
                </a:lnTo>
                <a:lnTo>
                  <a:pt x="351" y="126"/>
                </a:lnTo>
                <a:lnTo>
                  <a:pt x="345" y="122"/>
                </a:lnTo>
                <a:lnTo>
                  <a:pt x="339" y="119"/>
                </a:lnTo>
                <a:lnTo>
                  <a:pt x="311" y="127"/>
                </a:lnTo>
                <a:lnTo>
                  <a:pt x="307" y="135"/>
                </a:lnTo>
                <a:lnTo>
                  <a:pt x="304" y="143"/>
                </a:lnTo>
                <a:lnTo>
                  <a:pt x="301" y="150"/>
                </a:lnTo>
                <a:lnTo>
                  <a:pt x="296" y="159"/>
                </a:lnTo>
                <a:lnTo>
                  <a:pt x="293" y="161"/>
                </a:lnTo>
                <a:lnTo>
                  <a:pt x="288" y="164"/>
                </a:lnTo>
                <a:lnTo>
                  <a:pt x="285" y="166"/>
                </a:lnTo>
                <a:lnTo>
                  <a:pt x="284" y="167"/>
                </a:lnTo>
                <a:lnTo>
                  <a:pt x="283" y="167"/>
                </a:lnTo>
                <a:lnTo>
                  <a:pt x="272" y="166"/>
                </a:lnTo>
                <a:lnTo>
                  <a:pt x="260" y="163"/>
                </a:lnTo>
                <a:lnTo>
                  <a:pt x="250" y="160"/>
                </a:lnTo>
                <a:lnTo>
                  <a:pt x="244" y="155"/>
                </a:lnTo>
                <a:lnTo>
                  <a:pt x="279" y="83"/>
                </a:lnTo>
                <a:lnTo>
                  <a:pt x="239" y="147"/>
                </a:lnTo>
                <a:lnTo>
                  <a:pt x="238" y="145"/>
                </a:lnTo>
                <a:lnTo>
                  <a:pt x="238" y="142"/>
                </a:lnTo>
                <a:lnTo>
                  <a:pt x="236" y="140"/>
                </a:lnTo>
                <a:lnTo>
                  <a:pt x="236" y="139"/>
                </a:lnTo>
                <a:lnTo>
                  <a:pt x="238" y="135"/>
                </a:lnTo>
                <a:lnTo>
                  <a:pt x="238" y="132"/>
                </a:lnTo>
                <a:lnTo>
                  <a:pt x="236" y="127"/>
                </a:lnTo>
                <a:lnTo>
                  <a:pt x="236" y="125"/>
                </a:lnTo>
                <a:lnTo>
                  <a:pt x="236" y="119"/>
                </a:lnTo>
                <a:lnTo>
                  <a:pt x="235" y="112"/>
                </a:lnTo>
                <a:lnTo>
                  <a:pt x="234" y="110"/>
                </a:lnTo>
                <a:lnTo>
                  <a:pt x="233" y="107"/>
                </a:lnTo>
                <a:lnTo>
                  <a:pt x="229" y="105"/>
                </a:lnTo>
                <a:lnTo>
                  <a:pt x="225" y="101"/>
                </a:lnTo>
                <a:lnTo>
                  <a:pt x="224" y="100"/>
                </a:lnTo>
                <a:lnTo>
                  <a:pt x="224" y="100"/>
                </a:lnTo>
                <a:lnTo>
                  <a:pt x="222" y="91"/>
                </a:lnTo>
                <a:lnTo>
                  <a:pt x="222" y="86"/>
                </a:lnTo>
                <a:lnTo>
                  <a:pt x="220" y="82"/>
                </a:lnTo>
                <a:lnTo>
                  <a:pt x="219" y="80"/>
                </a:lnTo>
                <a:lnTo>
                  <a:pt x="219" y="82"/>
                </a:lnTo>
                <a:lnTo>
                  <a:pt x="219" y="84"/>
                </a:lnTo>
                <a:lnTo>
                  <a:pt x="219" y="87"/>
                </a:lnTo>
                <a:lnTo>
                  <a:pt x="219" y="90"/>
                </a:lnTo>
                <a:lnTo>
                  <a:pt x="217" y="94"/>
                </a:lnTo>
                <a:lnTo>
                  <a:pt x="216" y="99"/>
                </a:lnTo>
                <a:lnTo>
                  <a:pt x="215" y="104"/>
                </a:lnTo>
                <a:lnTo>
                  <a:pt x="214" y="105"/>
                </a:lnTo>
                <a:lnTo>
                  <a:pt x="210" y="105"/>
                </a:lnTo>
                <a:lnTo>
                  <a:pt x="208" y="105"/>
                </a:lnTo>
                <a:lnTo>
                  <a:pt x="203" y="103"/>
                </a:lnTo>
                <a:lnTo>
                  <a:pt x="199" y="99"/>
                </a:lnTo>
                <a:lnTo>
                  <a:pt x="194" y="96"/>
                </a:lnTo>
                <a:lnTo>
                  <a:pt x="190" y="97"/>
                </a:lnTo>
                <a:lnTo>
                  <a:pt x="188" y="97"/>
                </a:lnTo>
                <a:lnTo>
                  <a:pt x="185" y="97"/>
                </a:lnTo>
                <a:lnTo>
                  <a:pt x="181" y="98"/>
                </a:lnTo>
                <a:lnTo>
                  <a:pt x="178" y="99"/>
                </a:lnTo>
                <a:lnTo>
                  <a:pt x="175" y="100"/>
                </a:lnTo>
                <a:lnTo>
                  <a:pt x="171" y="101"/>
                </a:lnTo>
                <a:lnTo>
                  <a:pt x="170" y="103"/>
                </a:lnTo>
                <a:lnTo>
                  <a:pt x="169" y="103"/>
                </a:lnTo>
                <a:lnTo>
                  <a:pt x="166" y="96"/>
                </a:lnTo>
                <a:lnTo>
                  <a:pt x="163" y="89"/>
                </a:lnTo>
                <a:lnTo>
                  <a:pt x="160" y="73"/>
                </a:lnTo>
                <a:lnTo>
                  <a:pt x="158" y="57"/>
                </a:lnTo>
                <a:lnTo>
                  <a:pt x="155" y="43"/>
                </a:lnTo>
                <a:lnTo>
                  <a:pt x="156" y="35"/>
                </a:lnTo>
                <a:lnTo>
                  <a:pt x="157" y="29"/>
                </a:lnTo>
                <a:lnTo>
                  <a:pt x="156" y="22"/>
                </a:lnTo>
                <a:lnTo>
                  <a:pt x="154" y="19"/>
                </a:lnTo>
                <a:lnTo>
                  <a:pt x="150" y="15"/>
                </a:lnTo>
                <a:lnTo>
                  <a:pt x="145" y="11"/>
                </a:lnTo>
                <a:lnTo>
                  <a:pt x="140" y="9"/>
                </a:lnTo>
                <a:lnTo>
                  <a:pt x="134" y="7"/>
                </a:lnTo>
                <a:lnTo>
                  <a:pt x="129" y="5"/>
                </a:lnTo>
                <a:lnTo>
                  <a:pt x="124" y="2"/>
                </a:lnTo>
                <a:lnTo>
                  <a:pt x="120" y="1"/>
                </a:lnTo>
                <a:lnTo>
                  <a:pt x="119" y="0"/>
                </a:lnTo>
                <a:lnTo>
                  <a:pt x="118" y="0"/>
                </a:lnTo>
                <a:lnTo>
                  <a:pt x="113" y="5"/>
                </a:lnTo>
                <a:lnTo>
                  <a:pt x="108" y="9"/>
                </a:lnTo>
                <a:lnTo>
                  <a:pt x="103" y="15"/>
                </a:lnTo>
                <a:lnTo>
                  <a:pt x="99" y="19"/>
                </a:lnTo>
                <a:lnTo>
                  <a:pt x="92" y="16"/>
                </a:lnTo>
                <a:lnTo>
                  <a:pt x="85" y="15"/>
                </a:lnTo>
                <a:lnTo>
                  <a:pt x="79" y="15"/>
                </a:lnTo>
                <a:lnTo>
                  <a:pt x="75" y="17"/>
                </a:lnTo>
                <a:lnTo>
                  <a:pt x="72" y="20"/>
                </a:lnTo>
                <a:lnTo>
                  <a:pt x="72" y="23"/>
                </a:lnTo>
                <a:lnTo>
                  <a:pt x="75" y="28"/>
                </a:lnTo>
                <a:lnTo>
                  <a:pt x="77" y="29"/>
                </a:lnTo>
                <a:lnTo>
                  <a:pt x="80" y="31"/>
                </a:lnTo>
                <a:lnTo>
                  <a:pt x="89" y="42"/>
                </a:lnTo>
                <a:lnTo>
                  <a:pt x="92" y="45"/>
                </a:lnTo>
                <a:lnTo>
                  <a:pt x="97" y="49"/>
                </a:lnTo>
                <a:lnTo>
                  <a:pt x="100" y="56"/>
                </a:lnTo>
                <a:lnTo>
                  <a:pt x="103" y="59"/>
                </a:lnTo>
                <a:lnTo>
                  <a:pt x="104" y="63"/>
                </a:lnTo>
                <a:lnTo>
                  <a:pt x="103" y="66"/>
                </a:lnTo>
                <a:lnTo>
                  <a:pt x="102" y="71"/>
                </a:lnTo>
                <a:lnTo>
                  <a:pt x="102" y="75"/>
                </a:lnTo>
                <a:lnTo>
                  <a:pt x="101" y="79"/>
                </a:lnTo>
                <a:lnTo>
                  <a:pt x="100" y="85"/>
                </a:lnTo>
                <a:lnTo>
                  <a:pt x="100" y="92"/>
                </a:lnTo>
                <a:lnTo>
                  <a:pt x="100" y="99"/>
                </a:lnTo>
                <a:lnTo>
                  <a:pt x="99" y="108"/>
                </a:lnTo>
                <a:lnTo>
                  <a:pt x="99" y="117"/>
                </a:lnTo>
                <a:lnTo>
                  <a:pt x="98" y="125"/>
                </a:lnTo>
                <a:lnTo>
                  <a:pt x="97" y="141"/>
                </a:lnTo>
                <a:lnTo>
                  <a:pt x="93" y="157"/>
                </a:lnTo>
                <a:lnTo>
                  <a:pt x="91" y="164"/>
                </a:lnTo>
                <a:lnTo>
                  <a:pt x="86" y="171"/>
                </a:lnTo>
                <a:lnTo>
                  <a:pt x="82" y="162"/>
                </a:lnTo>
                <a:lnTo>
                  <a:pt x="76" y="154"/>
                </a:lnTo>
                <a:lnTo>
                  <a:pt x="69" y="146"/>
                </a:lnTo>
                <a:lnTo>
                  <a:pt x="64" y="136"/>
                </a:lnTo>
                <a:lnTo>
                  <a:pt x="58" y="139"/>
                </a:lnTo>
                <a:lnTo>
                  <a:pt x="52" y="142"/>
                </a:lnTo>
                <a:lnTo>
                  <a:pt x="48" y="146"/>
                </a:lnTo>
                <a:lnTo>
                  <a:pt x="43" y="149"/>
                </a:lnTo>
                <a:lnTo>
                  <a:pt x="41" y="154"/>
                </a:lnTo>
                <a:lnTo>
                  <a:pt x="40" y="157"/>
                </a:lnTo>
                <a:lnTo>
                  <a:pt x="40" y="163"/>
                </a:lnTo>
                <a:lnTo>
                  <a:pt x="42" y="168"/>
                </a:lnTo>
                <a:lnTo>
                  <a:pt x="46" y="175"/>
                </a:lnTo>
                <a:lnTo>
                  <a:pt x="51" y="180"/>
                </a:lnTo>
                <a:lnTo>
                  <a:pt x="58" y="183"/>
                </a:lnTo>
                <a:lnTo>
                  <a:pt x="63" y="188"/>
                </a:lnTo>
                <a:lnTo>
                  <a:pt x="68" y="192"/>
                </a:lnTo>
                <a:lnTo>
                  <a:pt x="85" y="254"/>
                </a:lnTo>
                <a:lnTo>
                  <a:pt x="86" y="255"/>
                </a:lnTo>
                <a:lnTo>
                  <a:pt x="86" y="258"/>
                </a:lnTo>
                <a:lnTo>
                  <a:pt x="91" y="261"/>
                </a:lnTo>
                <a:lnTo>
                  <a:pt x="93" y="267"/>
                </a:lnTo>
                <a:lnTo>
                  <a:pt x="95" y="268"/>
                </a:lnTo>
                <a:lnTo>
                  <a:pt x="95" y="269"/>
                </a:lnTo>
                <a:lnTo>
                  <a:pt x="105" y="297"/>
                </a:lnTo>
                <a:lnTo>
                  <a:pt x="110" y="311"/>
                </a:lnTo>
                <a:lnTo>
                  <a:pt x="113" y="325"/>
                </a:lnTo>
                <a:lnTo>
                  <a:pt x="108" y="329"/>
                </a:lnTo>
                <a:lnTo>
                  <a:pt x="102" y="332"/>
                </a:lnTo>
                <a:lnTo>
                  <a:pt x="93" y="336"/>
                </a:lnTo>
                <a:lnTo>
                  <a:pt x="91" y="337"/>
                </a:lnTo>
                <a:lnTo>
                  <a:pt x="86" y="338"/>
                </a:lnTo>
                <a:lnTo>
                  <a:pt x="79" y="338"/>
                </a:lnTo>
                <a:lnTo>
                  <a:pt x="72" y="339"/>
                </a:lnTo>
                <a:lnTo>
                  <a:pt x="65" y="334"/>
                </a:lnTo>
                <a:lnTo>
                  <a:pt x="59" y="327"/>
                </a:lnTo>
                <a:lnTo>
                  <a:pt x="56" y="320"/>
                </a:lnTo>
                <a:lnTo>
                  <a:pt x="51" y="312"/>
                </a:lnTo>
                <a:lnTo>
                  <a:pt x="48" y="309"/>
                </a:lnTo>
                <a:lnTo>
                  <a:pt x="44" y="306"/>
                </a:lnTo>
                <a:lnTo>
                  <a:pt x="36" y="303"/>
                </a:lnTo>
                <a:lnTo>
                  <a:pt x="26" y="301"/>
                </a:lnTo>
                <a:lnTo>
                  <a:pt x="17" y="299"/>
                </a:lnTo>
                <a:lnTo>
                  <a:pt x="14" y="301"/>
                </a:lnTo>
                <a:lnTo>
                  <a:pt x="10" y="306"/>
                </a:lnTo>
                <a:lnTo>
                  <a:pt x="5" y="314"/>
                </a:lnTo>
                <a:lnTo>
                  <a:pt x="3" y="323"/>
                </a:lnTo>
                <a:lnTo>
                  <a:pt x="0" y="334"/>
                </a:lnTo>
                <a:lnTo>
                  <a:pt x="1" y="341"/>
                </a:lnTo>
                <a:lnTo>
                  <a:pt x="2" y="350"/>
                </a:lnTo>
                <a:lnTo>
                  <a:pt x="6" y="367"/>
                </a:lnTo>
                <a:lnTo>
                  <a:pt x="10" y="376"/>
                </a:lnTo>
                <a:lnTo>
                  <a:pt x="15" y="382"/>
                </a:lnTo>
                <a:lnTo>
                  <a:pt x="20" y="388"/>
                </a:lnTo>
                <a:lnTo>
                  <a:pt x="26" y="392"/>
                </a:lnTo>
                <a:lnTo>
                  <a:pt x="29" y="396"/>
                </a:lnTo>
                <a:lnTo>
                  <a:pt x="30" y="397"/>
                </a:lnTo>
                <a:lnTo>
                  <a:pt x="31" y="400"/>
                </a:lnTo>
                <a:lnTo>
                  <a:pt x="32" y="402"/>
                </a:lnTo>
                <a:lnTo>
                  <a:pt x="34" y="404"/>
                </a:lnTo>
                <a:lnTo>
                  <a:pt x="35" y="407"/>
                </a:lnTo>
                <a:lnTo>
                  <a:pt x="37" y="406"/>
                </a:lnTo>
                <a:lnTo>
                  <a:pt x="41" y="405"/>
                </a:lnTo>
                <a:lnTo>
                  <a:pt x="44" y="404"/>
                </a:lnTo>
                <a:lnTo>
                  <a:pt x="49" y="405"/>
                </a:lnTo>
                <a:lnTo>
                  <a:pt x="51" y="406"/>
                </a:lnTo>
                <a:lnTo>
                  <a:pt x="56" y="407"/>
                </a:lnTo>
                <a:lnTo>
                  <a:pt x="69" y="404"/>
                </a:lnTo>
                <a:lnTo>
                  <a:pt x="81" y="403"/>
                </a:lnTo>
                <a:lnTo>
                  <a:pt x="93" y="400"/>
                </a:lnTo>
                <a:lnTo>
                  <a:pt x="100" y="398"/>
                </a:lnTo>
                <a:lnTo>
                  <a:pt x="105" y="396"/>
                </a:lnTo>
                <a:lnTo>
                  <a:pt x="113" y="400"/>
                </a:lnTo>
                <a:lnTo>
                  <a:pt x="122" y="406"/>
                </a:lnTo>
                <a:lnTo>
                  <a:pt x="130" y="413"/>
                </a:lnTo>
                <a:lnTo>
                  <a:pt x="138" y="417"/>
                </a:lnTo>
                <a:lnTo>
                  <a:pt x="144" y="419"/>
                </a:lnTo>
                <a:lnTo>
                  <a:pt x="147" y="420"/>
                </a:lnTo>
                <a:lnTo>
                  <a:pt x="150" y="421"/>
                </a:lnTo>
                <a:lnTo>
                  <a:pt x="152" y="421"/>
                </a:lnTo>
                <a:lnTo>
                  <a:pt x="155" y="421"/>
                </a:lnTo>
                <a:lnTo>
                  <a:pt x="159" y="421"/>
                </a:lnTo>
                <a:lnTo>
                  <a:pt x="166" y="421"/>
                </a:lnTo>
                <a:lnTo>
                  <a:pt x="169" y="422"/>
                </a:lnTo>
                <a:lnTo>
                  <a:pt x="175" y="422"/>
                </a:lnTo>
                <a:lnTo>
                  <a:pt x="188" y="427"/>
                </a:lnTo>
                <a:lnTo>
                  <a:pt x="202" y="429"/>
                </a:lnTo>
                <a:lnTo>
                  <a:pt x="210" y="433"/>
                </a:lnTo>
                <a:lnTo>
                  <a:pt x="219" y="435"/>
                </a:lnTo>
                <a:lnTo>
                  <a:pt x="226" y="438"/>
                </a:lnTo>
                <a:lnTo>
                  <a:pt x="233" y="443"/>
                </a:lnTo>
                <a:lnTo>
                  <a:pt x="236" y="447"/>
                </a:lnTo>
                <a:lnTo>
                  <a:pt x="239" y="451"/>
                </a:lnTo>
                <a:lnTo>
                  <a:pt x="242" y="453"/>
                </a:lnTo>
                <a:lnTo>
                  <a:pt x="247" y="454"/>
                </a:lnTo>
                <a:lnTo>
                  <a:pt x="256" y="453"/>
                </a:lnTo>
                <a:lnTo>
                  <a:pt x="265" y="454"/>
                </a:lnTo>
                <a:lnTo>
                  <a:pt x="274" y="456"/>
                </a:lnTo>
                <a:lnTo>
                  <a:pt x="283" y="462"/>
                </a:lnTo>
                <a:lnTo>
                  <a:pt x="288" y="469"/>
                </a:lnTo>
                <a:lnTo>
                  <a:pt x="295" y="474"/>
                </a:lnTo>
                <a:lnTo>
                  <a:pt x="303" y="478"/>
                </a:lnTo>
                <a:lnTo>
                  <a:pt x="311" y="482"/>
                </a:lnTo>
                <a:lnTo>
                  <a:pt x="310" y="491"/>
                </a:lnTo>
                <a:lnTo>
                  <a:pt x="309" y="500"/>
                </a:lnTo>
                <a:lnTo>
                  <a:pt x="308" y="510"/>
                </a:lnTo>
                <a:lnTo>
                  <a:pt x="308" y="520"/>
                </a:lnTo>
                <a:lnTo>
                  <a:pt x="309" y="530"/>
                </a:lnTo>
                <a:lnTo>
                  <a:pt x="313" y="538"/>
                </a:lnTo>
                <a:lnTo>
                  <a:pt x="316" y="546"/>
                </a:lnTo>
                <a:lnTo>
                  <a:pt x="322" y="552"/>
                </a:lnTo>
                <a:lnTo>
                  <a:pt x="326" y="559"/>
                </a:lnTo>
                <a:lnTo>
                  <a:pt x="327" y="568"/>
                </a:lnTo>
                <a:lnTo>
                  <a:pt x="327" y="576"/>
                </a:lnTo>
                <a:lnTo>
                  <a:pt x="329" y="586"/>
                </a:lnTo>
                <a:lnTo>
                  <a:pt x="331" y="595"/>
                </a:lnTo>
                <a:lnTo>
                  <a:pt x="334" y="603"/>
                </a:lnTo>
                <a:lnTo>
                  <a:pt x="339" y="608"/>
                </a:lnTo>
                <a:lnTo>
                  <a:pt x="345" y="610"/>
                </a:lnTo>
                <a:lnTo>
                  <a:pt x="361" y="611"/>
                </a:lnTo>
                <a:lnTo>
                  <a:pt x="377" y="611"/>
                </a:lnTo>
                <a:lnTo>
                  <a:pt x="381" y="626"/>
                </a:lnTo>
                <a:lnTo>
                  <a:pt x="385" y="643"/>
                </a:lnTo>
                <a:lnTo>
                  <a:pt x="390" y="642"/>
                </a:lnTo>
                <a:lnTo>
                  <a:pt x="394" y="639"/>
                </a:lnTo>
                <a:lnTo>
                  <a:pt x="398" y="638"/>
                </a:lnTo>
                <a:lnTo>
                  <a:pt x="402" y="633"/>
                </a:lnTo>
                <a:lnTo>
                  <a:pt x="406" y="639"/>
                </a:lnTo>
                <a:lnTo>
                  <a:pt x="409" y="645"/>
                </a:lnTo>
                <a:lnTo>
                  <a:pt x="412" y="649"/>
                </a:lnTo>
                <a:lnTo>
                  <a:pt x="416" y="652"/>
                </a:lnTo>
                <a:lnTo>
                  <a:pt x="417" y="653"/>
                </a:lnTo>
                <a:lnTo>
                  <a:pt x="418" y="656"/>
                </a:lnTo>
                <a:lnTo>
                  <a:pt x="419" y="657"/>
                </a:lnTo>
                <a:lnTo>
                  <a:pt x="419" y="65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44" name=""/>
          <p:cNvSpPr/>
          <p:nvPr/>
        </p:nvSpPr>
        <p:spPr>
          <a:xfrm>
            <a:off x="4959360" y="1098720"/>
            <a:ext cx="290520" cy="114120"/>
          </a:xfrm>
          <a:custGeom>
            <a:avLst/>
            <a:gdLst/>
            <a:ahLst/>
            <a:rect l="l" t="t" r="r" b="b"/>
            <a:pathLst>
              <a:path w="183" h="72">
                <a:moveTo>
                  <a:pt x="177" y="41"/>
                </a:moveTo>
                <a:lnTo>
                  <a:pt x="183" y="37"/>
                </a:lnTo>
                <a:lnTo>
                  <a:pt x="181" y="32"/>
                </a:lnTo>
                <a:lnTo>
                  <a:pt x="178" y="27"/>
                </a:lnTo>
                <a:lnTo>
                  <a:pt x="176" y="27"/>
                </a:lnTo>
                <a:lnTo>
                  <a:pt x="173" y="25"/>
                </a:lnTo>
                <a:lnTo>
                  <a:pt x="167" y="22"/>
                </a:lnTo>
                <a:lnTo>
                  <a:pt x="167" y="21"/>
                </a:lnTo>
                <a:lnTo>
                  <a:pt x="157" y="17"/>
                </a:lnTo>
                <a:lnTo>
                  <a:pt x="155" y="20"/>
                </a:lnTo>
                <a:lnTo>
                  <a:pt x="157" y="18"/>
                </a:lnTo>
                <a:lnTo>
                  <a:pt x="151" y="14"/>
                </a:lnTo>
                <a:lnTo>
                  <a:pt x="149" y="13"/>
                </a:lnTo>
                <a:lnTo>
                  <a:pt x="144" y="13"/>
                </a:lnTo>
                <a:lnTo>
                  <a:pt x="144" y="17"/>
                </a:lnTo>
                <a:lnTo>
                  <a:pt x="147" y="14"/>
                </a:lnTo>
                <a:lnTo>
                  <a:pt x="141" y="11"/>
                </a:lnTo>
                <a:lnTo>
                  <a:pt x="139" y="13"/>
                </a:lnTo>
                <a:lnTo>
                  <a:pt x="141" y="11"/>
                </a:lnTo>
                <a:lnTo>
                  <a:pt x="137" y="7"/>
                </a:lnTo>
                <a:lnTo>
                  <a:pt x="132" y="4"/>
                </a:lnTo>
                <a:lnTo>
                  <a:pt x="131" y="4"/>
                </a:lnTo>
                <a:lnTo>
                  <a:pt x="126" y="1"/>
                </a:lnTo>
                <a:lnTo>
                  <a:pt x="124" y="0"/>
                </a:lnTo>
                <a:lnTo>
                  <a:pt x="121" y="1"/>
                </a:lnTo>
                <a:lnTo>
                  <a:pt x="121" y="2"/>
                </a:lnTo>
                <a:lnTo>
                  <a:pt x="119" y="6"/>
                </a:lnTo>
                <a:lnTo>
                  <a:pt x="122" y="7"/>
                </a:lnTo>
                <a:lnTo>
                  <a:pt x="119" y="6"/>
                </a:lnTo>
                <a:lnTo>
                  <a:pt x="118" y="8"/>
                </a:lnTo>
                <a:lnTo>
                  <a:pt x="120" y="10"/>
                </a:lnTo>
                <a:lnTo>
                  <a:pt x="119" y="7"/>
                </a:lnTo>
                <a:lnTo>
                  <a:pt x="115" y="9"/>
                </a:lnTo>
                <a:lnTo>
                  <a:pt x="112" y="12"/>
                </a:lnTo>
                <a:lnTo>
                  <a:pt x="111" y="12"/>
                </a:lnTo>
                <a:lnTo>
                  <a:pt x="108" y="14"/>
                </a:lnTo>
                <a:lnTo>
                  <a:pt x="105" y="17"/>
                </a:lnTo>
                <a:lnTo>
                  <a:pt x="108" y="20"/>
                </a:lnTo>
                <a:lnTo>
                  <a:pt x="106" y="17"/>
                </a:lnTo>
                <a:lnTo>
                  <a:pt x="104" y="19"/>
                </a:lnTo>
                <a:lnTo>
                  <a:pt x="105" y="21"/>
                </a:lnTo>
                <a:lnTo>
                  <a:pt x="104" y="19"/>
                </a:lnTo>
                <a:lnTo>
                  <a:pt x="100" y="20"/>
                </a:lnTo>
                <a:lnTo>
                  <a:pt x="99" y="20"/>
                </a:lnTo>
                <a:lnTo>
                  <a:pt x="94" y="26"/>
                </a:lnTo>
                <a:lnTo>
                  <a:pt x="97" y="28"/>
                </a:lnTo>
                <a:lnTo>
                  <a:pt x="94" y="26"/>
                </a:lnTo>
                <a:lnTo>
                  <a:pt x="88" y="31"/>
                </a:lnTo>
                <a:lnTo>
                  <a:pt x="82" y="36"/>
                </a:lnTo>
                <a:lnTo>
                  <a:pt x="85" y="39"/>
                </a:lnTo>
                <a:lnTo>
                  <a:pt x="83" y="36"/>
                </a:lnTo>
                <a:lnTo>
                  <a:pt x="76" y="40"/>
                </a:lnTo>
                <a:lnTo>
                  <a:pt x="75" y="40"/>
                </a:lnTo>
                <a:lnTo>
                  <a:pt x="74" y="41"/>
                </a:lnTo>
                <a:lnTo>
                  <a:pt x="73" y="44"/>
                </a:lnTo>
                <a:lnTo>
                  <a:pt x="77" y="45"/>
                </a:lnTo>
                <a:lnTo>
                  <a:pt x="74" y="43"/>
                </a:lnTo>
                <a:lnTo>
                  <a:pt x="73" y="45"/>
                </a:lnTo>
                <a:lnTo>
                  <a:pt x="76" y="47"/>
                </a:lnTo>
                <a:lnTo>
                  <a:pt x="76" y="43"/>
                </a:lnTo>
                <a:lnTo>
                  <a:pt x="73" y="43"/>
                </a:lnTo>
                <a:lnTo>
                  <a:pt x="73" y="47"/>
                </a:lnTo>
                <a:lnTo>
                  <a:pt x="76" y="44"/>
                </a:lnTo>
                <a:lnTo>
                  <a:pt x="74" y="42"/>
                </a:lnTo>
                <a:lnTo>
                  <a:pt x="71" y="40"/>
                </a:lnTo>
                <a:lnTo>
                  <a:pt x="68" y="39"/>
                </a:lnTo>
                <a:lnTo>
                  <a:pt x="65" y="40"/>
                </a:lnTo>
                <a:lnTo>
                  <a:pt x="65" y="41"/>
                </a:lnTo>
                <a:lnTo>
                  <a:pt x="60" y="49"/>
                </a:lnTo>
                <a:lnTo>
                  <a:pt x="63" y="51"/>
                </a:lnTo>
                <a:lnTo>
                  <a:pt x="60" y="49"/>
                </a:lnTo>
                <a:lnTo>
                  <a:pt x="55" y="56"/>
                </a:lnTo>
                <a:lnTo>
                  <a:pt x="57" y="58"/>
                </a:lnTo>
                <a:lnTo>
                  <a:pt x="55" y="55"/>
                </a:lnTo>
                <a:lnTo>
                  <a:pt x="49" y="61"/>
                </a:lnTo>
                <a:lnTo>
                  <a:pt x="51" y="64"/>
                </a:lnTo>
                <a:lnTo>
                  <a:pt x="50" y="61"/>
                </a:lnTo>
                <a:lnTo>
                  <a:pt x="40" y="63"/>
                </a:lnTo>
                <a:lnTo>
                  <a:pt x="35" y="65"/>
                </a:lnTo>
                <a:lnTo>
                  <a:pt x="36" y="68"/>
                </a:lnTo>
                <a:lnTo>
                  <a:pt x="37" y="66"/>
                </a:lnTo>
                <a:lnTo>
                  <a:pt x="36" y="65"/>
                </a:lnTo>
                <a:lnTo>
                  <a:pt x="34" y="68"/>
                </a:lnTo>
                <a:lnTo>
                  <a:pt x="36" y="65"/>
                </a:lnTo>
                <a:lnTo>
                  <a:pt x="35" y="63"/>
                </a:lnTo>
                <a:lnTo>
                  <a:pt x="32" y="66"/>
                </a:lnTo>
                <a:lnTo>
                  <a:pt x="36" y="64"/>
                </a:lnTo>
                <a:lnTo>
                  <a:pt x="33" y="59"/>
                </a:lnTo>
                <a:lnTo>
                  <a:pt x="29" y="61"/>
                </a:lnTo>
                <a:lnTo>
                  <a:pt x="34" y="61"/>
                </a:lnTo>
                <a:lnTo>
                  <a:pt x="33" y="52"/>
                </a:lnTo>
                <a:lnTo>
                  <a:pt x="32" y="51"/>
                </a:lnTo>
                <a:lnTo>
                  <a:pt x="30" y="47"/>
                </a:lnTo>
                <a:lnTo>
                  <a:pt x="29" y="45"/>
                </a:lnTo>
                <a:lnTo>
                  <a:pt x="26" y="41"/>
                </a:lnTo>
                <a:lnTo>
                  <a:pt x="23" y="44"/>
                </a:lnTo>
                <a:lnTo>
                  <a:pt x="27" y="42"/>
                </a:lnTo>
                <a:lnTo>
                  <a:pt x="24" y="37"/>
                </a:lnTo>
                <a:lnTo>
                  <a:pt x="21" y="39"/>
                </a:lnTo>
                <a:lnTo>
                  <a:pt x="24" y="38"/>
                </a:lnTo>
                <a:lnTo>
                  <a:pt x="23" y="34"/>
                </a:lnTo>
                <a:lnTo>
                  <a:pt x="20" y="34"/>
                </a:lnTo>
                <a:lnTo>
                  <a:pt x="24" y="34"/>
                </a:lnTo>
                <a:lnTo>
                  <a:pt x="23" y="25"/>
                </a:lnTo>
                <a:lnTo>
                  <a:pt x="22" y="23"/>
                </a:lnTo>
                <a:lnTo>
                  <a:pt x="21" y="20"/>
                </a:lnTo>
                <a:lnTo>
                  <a:pt x="19" y="16"/>
                </a:lnTo>
                <a:lnTo>
                  <a:pt x="18" y="15"/>
                </a:lnTo>
                <a:lnTo>
                  <a:pt x="16" y="13"/>
                </a:lnTo>
                <a:lnTo>
                  <a:pt x="15" y="13"/>
                </a:lnTo>
                <a:lnTo>
                  <a:pt x="9" y="11"/>
                </a:lnTo>
                <a:lnTo>
                  <a:pt x="8" y="14"/>
                </a:lnTo>
                <a:lnTo>
                  <a:pt x="9" y="12"/>
                </a:lnTo>
                <a:lnTo>
                  <a:pt x="4" y="9"/>
                </a:lnTo>
                <a:lnTo>
                  <a:pt x="2" y="8"/>
                </a:lnTo>
                <a:lnTo>
                  <a:pt x="1" y="8"/>
                </a:lnTo>
                <a:lnTo>
                  <a:pt x="0" y="8"/>
                </a:lnTo>
                <a:lnTo>
                  <a:pt x="0" y="16"/>
                </a:lnTo>
                <a:lnTo>
                  <a:pt x="1" y="16"/>
                </a:lnTo>
                <a:lnTo>
                  <a:pt x="2" y="16"/>
                </a:lnTo>
                <a:lnTo>
                  <a:pt x="2" y="12"/>
                </a:lnTo>
                <a:lnTo>
                  <a:pt x="1" y="15"/>
                </a:lnTo>
                <a:lnTo>
                  <a:pt x="6" y="18"/>
                </a:lnTo>
                <a:lnTo>
                  <a:pt x="7" y="18"/>
                </a:lnTo>
                <a:lnTo>
                  <a:pt x="12" y="20"/>
                </a:lnTo>
                <a:lnTo>
                  <a:pt x="13" y="16"/>
                </a:lnTo>
                <a:lnTo>
                  <a:pt x="11" y="20"/>
                </a:lnTo>
                <a:lnTo>
                  <a:pt x="14" y="21"/>
                </a:lnTo>
                <a:lnTo>
                  <a:pt x="16" y="18"/>
                </a:lnTo>
                <a:lnTo>
                  <a:pt x="13" y="20"/>
                </a:lnTo>
                <a:lnTo>
                  <a:pt x="15" y="23"/>
                </a:lnTo>
                <a:lnTo>
                  <a:pt x="16" y="27"/>
                </a:lnTo>
                <a:lnTo>
                  <a:pt x="19" y="25"/>
                </a:lnTo>
                <a:lnTo>
                  <a:pt x="16" y="26"/>
                </a:lnTo>
                <a:lnTo>
                  <a:pt x="16" y="35"/>
                </a:lnTo>
                <a:lnTo>
                  <a:pt x="17" y="40"/>
                </a:lnTo>
                <a:lnTo>
                  <a:pt x="18" y="41"/>
                </a:lnTo>
                <a:lnTo>
                  <a:pt x="21" y="46"/>
                </a:lnTo>
                <a:lnTo>
                  <a:pt x="21" y="47"/>
                </a:lnTo>
                <a:lnTo>
                  <a:pt x="24" y="50"/>
                </a:lnTo>
                <a:lnTo>
                  <a:pt x="27" y="48"/>
                </a:lnTo>
                <a:lnTo>
                  <a:pt x="23" y="49"/>
                </a:lnTo>
                <a:lnTo>
                  <a:pt x="25" y="54"/>
                </a:lnTo>
                <a:lnTo>
                  <a:pt x="29" y="52"/>
                </a:lnTo>
                <a:lnTo>
                  <a:pt x="25" y="53"/>
                </a:lnTo>
                <a:lnTo>
                  <a:pt x="26" y="61"/>
                </a:lnTo>
                <a:lnTo>
                  <a:pt x="27" y="62"/>
                </a:lnTo>
                <a:lnTo>
                  <a:pt x="29" y="68"/>
                </a:lnTo>
                <a:lnTo>
                  <a:pt x="29" y="68"/>
                </a:lnTo>
                <a:lnTo>
                  <a:pt x="31" y="70"/>
                </a:lnTo>
                <a:lnTo>
                  <a:pt x="32" y="71"/>
                </a:lnTo>
                <a:lnTo>
                  <a:pt x="34" y="72"/>
                </a:lnTo>
                <a:lnTo>
                  <a:pt x="36" y="72"/>
                </a:lnTo>
                <a:lnTo>
                  <a:pt x="36" y="72"/>
                </a:lnTo>
                <a:lnTo>
                  <a:pt x="42" y="70"/>
                </a:lnTo>
                <a:lnTo>
                  <a:pt x="52" y="68"/>
                </a:lnTo>
                <a:lnTo>
                  <a:pt x="54" y="67"/>
                </a:lnTo>
                <a:lnTo>
                  <a:pt x="60" y="61"/>
                </a:lnTo>
                <a:lnTo>
                  <a:pt x="61" y="61"/>
                </a:lnTo>
                <a:lnTo>
                  <a:pt x="66" y="54"/>
                </a:lnTo>
                <a:lnTo>
                  <a:pt x="66" y="53"/>
                </a:lnTo>
                <a:lnTo>
                  <a:pt x="71" y="44"/>
                </a:lnTo>
                <a:lnTo>
                  <a:pt x="68" y="46"/>
                </a:lnTo>
                <a:lnTo>
                  <a:pt x="71" y="45"/>
                </a:lnTo>
                <a:lnTo>
                  <a:pt x="68" y="42"/>
                </a:lnTo>
                <a:lnTo>
                  <a:pt x="66" y="46"/>
                </a:lnTo>
                <a:lnTo>
                  <a:pt x="70" y="48"/>
                </a:lnTo>
                <a:lnTo>
                  <a:pt x="71" y="45"/>
                </a:lnTo>
                <a:lnTo>
                  <a:pt x="69" y="48"/>
                </a:lnTo>
                <a:lnTo>
                  <a:pt x="71" y="49"/>
                </a:lnTo>
                <a:lnTo>
                  <a:pt x="73" y="51"/>
                </a:lnTo>
                <a:lnTo>
                  <a:pt x="76" y="51"/>
                </a:lnTo>
                <a:lnTo>
                  <a:pt x="76" y="50"/>
                </a:lnTo>
                <a:lnTo>
                  <a:pt x="78" y="49"/>
                </a:lnTo>
                <a:lnTo>
                  <a:pt x="79" y="48"/>
                </a:lnTo>
                <a:lnTo>
                  <a:pt x="80" y="47"/>
                </a:lnTo>
                <a:lnTo>
                  <a:pt x="80" y="45"/>
                </a:lnTo>
                <a:lnTo>
                  <a:pt x="80" y="47"/>
                </a:lnTo>
                <a:lnTo>
                  <a:pt x="81" y="44"/>
                </a:lnTo>
                <a:lnTo>
                  <a:pt x="78" y="42"/>
                </a:lnTo>
                <a:lnTo>
                  <a:pt x="79" y="46"/>
                </a:lnTo>
                <a:lnTo>
                  <a:pt x="86" y="42"/>
                </a:lnTo>
                <a:lnTo>
                  <a:pt x="87" y="42"/>
                </a:lnTo>
                <a:lnTo>
                  <a:pt x="93" y="37"/>
                </a:lnTo>
                <a:lnTo>
                  <a:pt x="99" y="32"/>
                </a:lnTo>
                <a:lnTo>
                  <a:pt x="99" y="31"/>
                </a:lnTo>
                <a:lnTo>
                  <a:pt x="105" y="26"/>
                </a:lnTo>
                <a:lnTo>
                  <a:pt x="102" y="23"/>
                </a:lnTo>
                <a:lnTo>
                  <a:pt x="104" y="27"/>
                </a:lnTo>
                <a:lnTo>
                  <a:pt x="107" y="25"/>
                </a:lnTo>
                <a:lnTo>
                  <a:pt x="108" y="25"/>
                </a:lnTo>
                <a:lnTo>
                  <a:pt x="111" y="23"/>
                </a:lnTo>
                <a:lnTo>
                  <a:pt x="111" y="22"/>
                </a:lnTo>
                <a:lnTo>
                  <a:pt x="113" y="20"/>
                </a:lnTo>
                <a:lnTo>
                  <a:pt x="116" y="17"/>
                </a:lnTo>
                <a:lnTo>
                  <a:pt x="113" y="14"/>
                </a:lnTo>
                <a:lnTo>
                  <a:pt x="116" y="18"/>
                </a:lnTo>
                <a:lnTo>
                  <a:pt x="119" y="15"/>
                </a:lnTo>
                <a:lnTo>
                  <a:pt x="117" y="12"/>
                </a:lnTo>
                <a:lnTo>
                  <a:pt x="119" y="15"/>
                </a:lnTo>
                <a:lnTo>
                  <a:pt x="122" y="13"/>
                </a:lnTo>
                <a:lnTo>
                  <a:pt x="124" y="13"/>
                </a:lnTo>
                <a:lnTo>
                  <a:pt x="126" y="10"/>
                </a:lnTo>
                <a:lnTo>
                  <a:pt x="126" y="9"/>
                </a:lnTo>
                <a:lnTo>
                  <a:pt x="127" y="6"/>
                </a:lnTo>
                <a:lnTo>
                  <a:pt x="124" y="7"/>
                </a:lnTo>
                <a:lnTo>
                  <a:pt x="126" y="6"/>
                </a:lnTo>
                <a:lnTo>
                  <a:pt x="124" y="4"/>
                </a:lnTo>
                <a:lnTo>
                  <a:pt x="122" y="7"/>
                </a:lnTo>
                <a:lnTo>
                  <a:pt x="127" y="10"/>
                </a:lnTo>
                <a:lnTo>
                  <a:pt x="129" y="6"/>
                </a:lnTo>
                <a:lnTo>
                  <a:pt x="127" y="10"/>
                </a:lnTo>
                <a:lnTo>
                  <a:pt x="133" y="13"/>
                </a:lnTo>
                <a:lnTo>
                  <a:pt x="134" y="10"/>
                </a:lnTo>
                <a:lnTo>
                  <a:pt x="132" y="13"/>
                </a:lnTo>
                <a:lnTo>
                  <a:pt x="136" y="17"/>
                </a:lnTo>
                <a:lnTo>
                  <a:pt x="137" y="17"/>
                </a:lnTo>
                <a:lnTo>
                  <a:pt x="142" y="20"/>
                </a:lnTo>
                <a:lnTo>
                  <a:pt x="144" y="21"/>
                </a:lnTo>
                <a:lnTo>
                  <a:pt x="149" y="21"/>
                </a:lnTo>
                <a:lnTo>
                  <a:pt x="149" y="17"/>
                </a:lnTo>
                <a:lnTo>
                  <a:pt x="147" y="20"/>
                </a:lnTo>
                <a:lnTo>
                  <a:pt x="154" y="24"/>
                </a:lnTo>
                <a:lnTo>
                  <a:pt x="154" y="24"/>
                </a:lnTo>
                <a:lnTo>
                  <a:pt x="165" y="28"/>
                </a:lnTo>
                <a:lnTo>
                  <a:pt x="166" y="25"/>
                </a:lnTo>
                <a:lnTo>
                  <a:pt x="164" y="28"/>
                </a:lnTo>
                <a:lnTo>
                  <a:pt x="169" y="31"/>
                </a:lnTo>
                <a:lnTo>
                  <a:pt x="173" y="33"/>
                </a:lnTo>
                <a:lnTo>
                  <a:pt x="174" y="29"/>
                </a:lnTo>
                <a:lnTo>
                  <a:pt x="172" y="31"/>
                </a:lnTo>
                <a:lnTo>
                  <a:pt x="174" y="35"/>
                </a:lnTo>
                <a:lnTo>
                  <a:pt x="177" y="4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45" name=""/>
          <p:cNvSpPr/>
          <p:nvPr/>
        </p:nvSpPr>
        <p:spPr>
          <a:xfrm>
            <a:off x="4959360" y="1098720"/>
            <a:ext cx="290520" cy="114120"/>
          </a:xfrm>
          <a:custGeom>
            <a:avLst/>
            <a:gdLst/>
            <a:ahLst/>
            <a:rect l="l" t="t" r="r" b="b"/>
            <a:pathLst>
              <a:path w="183" h="72">
                <a:moveTo>
                  <a:pt x="177" y="41"/>
                </a:moveTo>
                <a:lnTo>
                  <a:pt x="183" y="37"/>
                </a:lnTo>
                <a:lnTo>
                  <a:pt x="181" y="32"/>
                </a:lnTo>
                <a:lnTo>
                  <a:pt x="178" y="27"/>
                </a:lnTo>
                <a:lnTo>
                  <a:pt x="176" y="27"/>
                </a:lnTo>
                <a:lnTo>
                  <a:pt x="173" y="25"/>
                </a:lnTo>
                <a:lnTo>
                  <a:pt x="167" y="22"/>
                </a:lnTo>
                <a:lnTo>
                  <a:pt x="167" y="21"/>
                </a:lnTo>
                <a:lnTo>
                  <a:pt x="157" y="17"/>
                </a:lnTo>
                <a:lnTo>
                  <a:pt x="155" y="20"/>
                </a:lnTo>
                <a:lnTo>
                  <a:pt x="157" y="18"/>
                </a:lnTo>
                <a:lnTo>
                  <a:pt x="151" y="14"/>
                </a:lnTo>
                <a:lnTo>
                  <a:pt x="149" y="13"/>
                </a:lnTo>
                <a:lnTo>
                  <a:pt x="144" y="13"/>
                </a:lnTo>
                <a:lnTo>
                  <a:pt x="144" y="17"/>
                </a:lnTo>
                <a:lnTo>
                  <a:pt x="147" y="14"/>
                </a:lnTo>
                <a:lnTo>
                  <a:pt x="141" y="11"/>
                </a:lnTo>
                <a:lnTo>
                  <a:pt x="139" y="13"/>
                </a:lnTo>
                <a:lnTo>
                  <a:pt x="141" y="11"/>
                </a:lnTo>
                <a:lnTo>
                  <a:pt x="137" y="7"/>
                </a:lnTo>
                <a:lnTo>
                  <a:pt x="132" y="4"/>
                </a:lnTo>
                <a:lnTo>
                  <a:pt x="131" y="4"/>
                </a:lnTo>
                <a:lnTo>
                  <a:pt x="126" y="1"/>
                </a:lnTo>
                <a:lnTo>
                  <a:pt x="124" y="0"/>
                </a:lnTo>
                <a:lnTo>
                  <a:pt x="121" y="1"/>
                </a:lnTo>
                <a:lnTo>
                  <a:pt x="121" y="2"/>
                </a:lnTo>
                <a:lnTo>
                  <a:pt x="119" y="6"/>
                </a:lnTo>
                <a:lnTo>
                  <a:pt x="122" y="7"/>
                </a:lnTo>
                <a:lnTo>
                  <a:pt x="119" y="6"/>
                </a:lnTo>
                <a:lnTo>
                  <a:pt x="118" y="8"/>
                </a:lnTo>
                <a:lnTo>
                  <a:pt x="120" y="10"/>
                </a:lnTo>
                <a:lnTo>
                  <a:pt x="119" y="7"/>
                </a:lnTo>
                <a:lnTo>
                  <a:pt x="115" y="9"/>
                </a:lnTo>
                <a:lnTo>
                  <a:pt x="112" y="12"/>
                </a:lnTo>
                <a:lnTo>
                  <a:pt x="111" y="12"/>
                </a:lnTo>
                <a:lnTo>
                  <a:pt x="108" y="14"/>
                </a:lnTo>
                <a:lnTo>
                  <a:pt x="105" y="17"/>
                </a:lnTo>
                <a:lnTo>
                  <a:pt x="108" y="20"/>
                </a:lnTo>
                <a:lnTo>
                  <a:pt x="106" y="17"/>
                </a:lnTo>
                <a:lnTo>
                  <a:pt x="104" y="19"/>
                </a:lnTo>
                <a:lnTo>
                  <a:pt x="105" y="21"/>
                </a:lnTo>
                <a:lnTo>
                  <a:pt x="104" y="19"/>
                </a:lnTo>
                <a:lnTo>
                  <a:pt x="100" y="20"/>
                </a:lnTo>
                <a:lnTo>
                  <a:pt x="99" y="20"/>
                </a:lnTo>
                <a:lnTo>
                  <a:pt x="94" y="26"/>
                </a:lnTo>
                <a:lnTo>
                  <a:pt x="97" y="28"/>
                </a:lnTo>
                <a:lnTo>
                  <a:pt x="94" y="26"/>
                </a:lnTo>
                <a:lnTo>
                  <a:pt x="88" y="31"/>
                </a:lnTo>
                <a:lnTo>
                  <a:pt x="82" y="36"/>
                </a:lnTo>
                <a:lnTo>
                  <a:pt x="85" y="39"/>
                </a:lnTo>
                <a:lnTo>
                  <a:pt x="83" y="36"/>
                </a:lnTo>
                <a:lnTo>
                  <a:pt x="76" y="40"/>
                </a:lnTo>
                <a:lnTo>
                  <a:pt x="75" y="40"/>
                </a:lnTo>
                <a:lnTo>
                  <a:pt x="74" y="41"/>
                </a:lnTo>
                <a:lnTo>
                  <a:pt x="73" y="44"/>
                </a:lnTo>
                <a:lnTo>
                  <a:pt x="77" y="45"/>
                </a:lnTo>
                <a:lnTo>
                  <a:pt x="74" y="43"/>
                </a:lnTo>
                <a:lnTo>
                  <a:pt x="73" y="45"/>
                </a:lnTo>
                <a:lnTo>
                  <a:pt x="76" y="47"/>
                </a:lnTo>
                <a:lnTo>
                  <a:pt x="76" y="43"/>
                </a:lnTo>
                <a:lnTo>
                  <a:pt x="73" y="43"/>
                </a:lnTo>
                <a:lnTo>
                  <a:pt x="73" y="47"/>
                </a:lnTo>
                <a:lnTo>
                  <a:pt x="76" y="44"/>
                </a:lnTo>
                <a:lnTo>
                  <a:pt x="74" y="42"/>
                </a:lnTo>
                <a:lnTo>
                  <a:pt x="71" y="40"/>
                </a:lnTo>
                <a:lnTo>
                  <a:pt x="68" y="39"/>
                </a:lnTo>
                <a:lnTo>
                  <a:pt x="65" y="40"/>
                </a:lnTo>
                <a:lnTo>
                  <a:pt x="65" y="41"/>
                </a:lnTo>
                <a:lnTo>
                  <a:pt x="60" y="49"/>
                </a:lnTo>
                <a:lnTo>
                  <a:pt x="63" y="51"/>
                </a:lnTo>
                <a:lnTo>
                  <a:pt x="60" y="49"/>
                </a:lnTo>
                <a:lnTo>
                  <a:pt x="55" y="56"/>
                </a:lnTo>
                <a:lnTo>
                  <a:pt x="57" y="58"/>
                </a:lnTo>
                <a:lnTo>
                  <a:pt x="55" y="55"/>
                </a:lnTo>
                <a:lnTo>
                  <a:pt x="49" y="61"/>
                </a:lnTo>
                <a:lnTo>
                  <a:pt x="51" y="64"/>
                </a:lnTo>
                <a:lnTo>
                  <a:pt x="50" y="61"/>
                </a:lnTo>
                <a:lnTo>
                  <a:pt x="40" y="63"/>
                </a:lnTo>
                <a:lnTo>
                  <a:pt x="35" y="65"/>
                </a:lnTo>
                <a:lnTo>
                  <a:pt x="36" y="68"/>
                </a:lnTo>
                <a:lnTo>
                  <a:pt x="37" y="66"/>
                </a:lnTo>
                <a:lnTo>
                  <a:pt x="36" y="65"/>
                </a:lnTo>
                <a:lnTo>
                  <a:pt x="34" y="68"/>
                </a:lnTo>
                <a:lnTo>
                  <a:pt x="36" y="65"/>
                </a:lnTo>
                <a:lnTo>
                  <a:pt x="35" y="63"/>
                </a:lnTo>
                <a:lnTo>
                  <a:pt x="32" y="66"/>
                </a:lnTo>
                <a:lnTo>
                  <a:pt x="36" y="64"/>
                </a:lnTo>
                <a:lnTo>
                  <a:pt x="33" y="59"/>
                </a:lnTo>
                <a:lnTo>
                  <a:pt x="29" y="61"/>
                </a:lnTo>
                <a:lnTo>
                  <a:pt x="34" y="61"/>
                </a:lnTo>
                <a:lnTo>
                  <a:pt x="33" y="52"/>
                </a:lnTo>
                <a:lnTo>
                  <a:pt x="32" y="51"/>
                </a:lnTo>
                <a:lnTo>
                  <a:pt x="30" y="47"/>
                </a:lnTo>
                <a:lnTo>
                  <a:pt x="29" y="45"/>
                </a:lnTo>
                <a:lnTo>
                  <a:pt x="26" y="41"/>
                </a:lnTo>
                <a:lnTo>
                  <a:pt x="23" y="44"/>
                </a:lnTo>
                <a:lnTo>
                  <a:pt x="27" y="42"/>
                </a:lnTo>
                <a:lnTo>
                  <a:pt x="24" y="37"/>
                </a:lnTo>
                <a:lnTo>
                  <a:pt x="21" y="39"/>
                </a:lnTo>
                <a:lnTo>
                  <a:pt x="24" y="38"/>
                </a:lnTo>
                <a:lnTo>
                  <a:pt x="23" y="34"/>
                </a:lnTo>
                <a:lnTo>
                  <a:pt x="20" y="34"/>
                </a:lnTo>
                <a:lnTo>
                  <a:pt x="24" y="34"/>
                </a:lnTo>
                <a:lnTo>
                  <a:pt x="23" y="25"/>
                </a:lnTo>
                <a:lnTo>
                  <a:pt x="22" y="23"/>
                </a:lnTo>
                <a:lnTo>
                  <a:pt x="21" y="20"/>
                </a:lnTo>
                <a:lnTo>
                  <a:pt x="19" y="16"/>
                </a:lnTo>
                <a:lnTo>
                  <a:pt x="18" y="15"/>
                </a:lnTo>
                <a:lnTo>
                  <a:pt x="16" y="13"/>
                </a:lnTo>
                <a:lnTo>
                  <a:pt x="15" y="13"/>
                </a:lnTo>
                <a:lnTo>
                  <a:pt x="9" y="11"/>
                </a:lnTo>
                <a:lnTo>
                  <a:pt x="8" y="14"/>
                </a:lnTo>
                <a:lnTo>
                  <a:pt x="9" y="12"/>
                </a:lnTo>
                <a:lnTo>
                  <a:pt x="4" y="9"/>
                </a:lnTo>
                <a:lnTo>
                  <a:pt x="2" y="8"/>
                </a:lnTo>
                <a:lnTo>
                  <a:pt x="1" y="8"/>
                </a:lnTo>
                <a:lnTo>
                  <a:pt x="0" y="8"/>
                </a:lnTo>
                <a:lnTo>
                  <a:pt x="0" y="16"/>
                </a:lnTo>
                <a:lnTo>
                  <a:pt x="1" y="16"/>
                </a:lnTo>
                <a:lnTo>
                  <a:pt x="2" y="16"/>
                </a:lnTo>
                <a:lnTo>
                  <a:pt x="2" y="12"/>
                </a:lnTo>
                <a:lnTo>
                  <a:pt x="1" y="15"/>
                </a:lnTo>
                <a:lnTo>
                  <a:pt x="6" y="18"/>
                </a:lnTo>
                <a:lnTo>
                  <a:pt x="7" y="18"/>
                </a:lnTo>
                <a:lnTo>
                  <a:pt x="12" y="20"/>
                </a:lnTo>
                <a:lnTo>
                  <a:pt x="13" y="16"/>
                </a:lnTo>
                <a:lnTo>
                  <a:pt x="11" y="20"/>
                </a:lnTo>
                <a:lnTo>
                  <a:pt x="14" y="21"/>
                </a:lnTo>
                <a:lnTo>
                  <a:pt x="16" y="18"/>
                </a:lnTo>
                <a:lnTo>
                  <a:pt x="13" y="20"/>
                </a:lnTo>
                <a:lnTo>
                  <a:pt x="15" y="23"/>
                </a:lnTo>
                <a:lnTo>
                  <a:pt x="16" y="27"/>
                </a:lnTo>
                <a:lnTo>
                  <a:pt x="19" y="25"/>
                </a:lnTo>
                <a:lnTo>
                  <a:pt x="16" y="26"/>
                </a:lnTo>
                <a:lnTo>
                  <a:pt x="16" y="35"/>
                </a:lnTo>
                <a:lnTo>
                  <a:pt x="17" y="40"/>
                </a:lnTo>
                <a:lnTo>
                  <a:pt x="18" y="41"/>
                </a:lnTo>
                <a:lnTo>
                  <a:pt x="21" y="46"/>
                </a:lnTo>
                <a:lnTo>
                  <a:pt x="21" y="47"/>
                </a:lnTo>
                <a:lnTo>
                  <a:pt x="24" y="50"/>
                </a:lnTo>
                <a:lnTo>
                  <a:pt x="27" y="48"/>
                </a:lnTo>
                <a:lnTo>
                  <a:pt x="23" y="49"/>
                </a:lnTo>
                <a:lnTo>
                  <a:pt x="25" y="54"/>
                </a:lnTo>
                <a:lnTo>
                  <a:pt x="29" y="52"/>
                </a:lnTo>
                <a:lnTo>
                  <a:pt x="25" y="53"/>
                </a:lnTo>
                <a:lnTo>
                  <a:pt x="26" y="61"/>
                </a:lnTo>
                <a:lnTo>
                  <a:pt x="27" y="62"/>
                </a:lnTo>
                <a:lnTo>
                  <a:pt x="29" y="68"/>
                </a:lnTo>
                <a:lnTo>
                  <a:pt x="29" y="68"/>
                </a:lnTo>
                <a:lnTo>
                  <a:pt x="31" y="70"/>
                </a:lnTo>
                <a:lnTo>
                  <a:pt x="32" y="71"/>
                </a:lnTo>
                <a:lnTo>
                  <a:pt x="34" y="72"/>
                </a:lnTo>
                <a:lnTo>
                  <a:pt x="36" y="72"/>
                </a:lnTo>
                <a:lnTo>
                  <a:pt x="36" y="72"/>
                </a:lnTo>
                <a:lnTo>
                  <a:pt x="42" y="70"/>
                </a:lnTo>
                <a:lnTo>
                  <a:pt x="52" y="68"/>
                </a:lnTo>
                <a:lnTo>
                  <a:pt x="54" y="67"/>
                </a:lnTo>
                <a:lnTo>
                  <a:pt x="60" y="61"/>
                </a:lnTo>
                <a:lnTo>
                  <a:pt x="61" y="61"/>
                </a:lnTo>
                <a:lnTo>
                  <a:pt x="66" y="54"/>
                </a:lnTo>
                <a:lnTo>
                  <a:pt x="66" y="53"/>
                </a:lnTo>
                <a:lnTo>
                  <a:pt x="71" y="44"/>
                </a:lnTo>
                <a:lnTo>
                  <a:pt x="68" y="46"/>
                </a:lnTo>
                <a:lnTo>
                  <a:pt x="71" y="45"/>
                </a:lnTo>
                <a:lnTo>
                  <a:pt x="68" y="42"/>
                </a:lnTo>
                <a:lnTo>
                  <a:pt x="66" y="46"/>
                </a:lnTo>
                <a:lnTo>
                  <a:pt x="70" y="48"/>
                </a:lnTo>
                <a:lnTo>
                  <a:pt x="71" y="45"/>
                </a:lnTo>
                <a:lnTo>
                  <a:pt x="69" y="48"/>
                </a:lnTo>
                <a:lnTo>
                  <a:pt x="71" y="49"/>
                </a:lnTo>
                <a:lnTo>
                  <a:pt x="73" y="51"/>
                </a:lnTo>
                <a:lnTo>
                  <a:pt x="76" y="51"/>
                </a:lnTo>
                <a:lnTo>
                  <a:pt x="76" y="50"/>
                </a:lnTo>
                <a:lnTo>
                  <a:pt x="78" y="49"/>
                </a:lnTo>
                <a:lnTo>
                  <a:pt x="79" y="48"/>
                </a:lnTo>
                <a:lnTo>
                  <a:pt x="80" y="47"/>
                </a:lnTo>
                <a:lnTo>
                  <a:pt x="80" y="45"/>
                </a:lnTo>
                <a:lnTo>
                  <a:pt x="80" y="47"/>
                </a:lnTo>
                <a:lnTo>
                  <a:pt x="81" y="44"/>
                </a:lnTo>
                <a:lnTo>
                  <a:pt x="78" y="42"/>
                </a:lnTo>
                <a:lnTo>
                  <a:pt x="79" y="46"/>
                </a:lnTo>
                <a:lnTo>
                  <a:pt x="86" y="42"/>
                </a:lnTo>
                <a:lnTo>
                  <a:pt x="87" y="42"/>
                </a:lnTo>
                <a:lnTo>
                  <a:pt x="93" y="37"/>
                </a:lnTo>
                <a:lnTo>
                  <a:pt x="99" y="32"/>
                </a:lnTo>
                <a:lnTo>
                  <a:pt x="99" y="31"/>
                </a:lnTo>
                <a:lnTo>
                  <a:pt x="105" y="26"/>
                </a:lnTo>
                <a:lnTo>
                  <a:pt x="102" y="23"/>
                </a:lnTo>
                <a:lnTo>
                  <a:pt x="104" y="27"/>
                </a:lnTo>
                <a:lnTo>
                  <a:pt x="107" y="25"/>
                </a:lnTo>
                <a:lnTo>
                  <a:pt x="108" y="25"/>
                </a:lnTo>
                <a:lnTo>
                  <a:pt x="111" y="23"/>
                </a:lnTo>
                <a:lnTo>
                  <a:pt x="111" y="22"/>
                </a:lnTo>
                <a:lnTo>
                  <a:pt x="113" y="20"/>
                </a:lnTo>
                <a:lnTo>
                  <a:pt x="116" y="17"/>
                </a:lnTo>
                <a:lnTo>
                  <a:pt x="113" y="14"/>
                </a:lnTo>
                <a:lnTo>
                  <a:pt x="116" y="18"/>
                </a:lnTo>
                <a:lnTo>
                  <a:pt x="119" y="15"/>
                </a:lnTo>
                <a:lnTo>
                  <a:pt x="117" y="12"/>
                </a:lnTo>
                <a:lnTo>
                  <a:pt x="119" y="15"/>
                </a:lnTo>
                <a:lnTo>
                  <a:pt x="122" y="13"/>
                </a:lnTo>
                <a:lnTo>
                  <a:pt x="124" y="13"/>
                </a:lnTo>
                <a:lnTo>
                  <a:pt x="126" y="10"/>
                </a:lnTo>
                <a:lnTo>
                  <a:pt x="126" y="9"/>
                </a:lnTo>
                <a:lnTo>
                  <a:pt x="127" y="6"/>
                </a:lnTo>
                <a:lnTo>
                  <a:pt x="124" y="7"/>
                </a:lnTo>
                <a:lnTo>
                  <a:pt x="126" y="6"/>
                </a:lnTo>
                <a:lnTo>
                  <a:pt x="124" y="4"/>
                </a:lnTo>
                <a:lnTo>
                  <a:pt x="122" y="7"/>
                </a:lnTo>
                <a:lnTo>
                  <a:pt x="127" y="10"/>
                </a:lnTo>
                <a:lnTo>
                  <a:pt x="129" y="6"/>
                </a:lnTo>
                <a:lnTo>
                  <a:pt x="127" y="10"/>
                </a:lnTo>
                <a:lnTo>
                  <a:pt x="133" y="13"/>
                </a:lnTo>
                <a:lnTo>
                  <a:pt x="134" y="10"/>
                </a:lnTo>
                <a:lnTo>
                  <a:pt x="132" y="13"/>
                </a:lnTo>
                <a:lnTo>
                  <a:pt x="136" y="17"/>
                </a:lnTo>
                <a:lnTo>
                  <a:pt x="137" y="17"/>
                </a:lnTo>
                <a:lnTo>
                  <a:pt x="142" y="20"/>
                </a:lnTo>
                <a:lnTo>
                  <a:pt x="144" y="21"/>
                </a:lnTo>
                <a:lnTo>
                  <a:pt x="149" y="21"/>
                </a:lnTo>
                <a:lnTo>
                  <a:pt x="149" y="17"/>
                </a:lnTo>
                <a:lnTo>
                  <a:pt x="147" y="20"/>
                </a:lnTo>
                <a:lnTo>
                  <a:pt x="154" y="24"/>
                </a:lnTo>
                <a:lnTo>
                  <a:pt x="154" y="24"/>
                </a:lnTo>
                <a:lnTo>
                  <a:pt x="165" y="28"/>
                </a:lnTo>
                <a:lnTo>
                  <a:pt x="166" y="25"/>
                </a:lnTo>
                <a:lnTo>
                  <a:pt x="164" y="28"/>
                </a:lnTo>
                <a:lnTo>
                  <a:pt x="169" y="31"/>
                </a:lnTo>
                <a:lnTo>
                  <a:pt x="173" y="33"/>
                </a:lnTo>
                <a:lnTo>
                  <a:pt x="174" y="29"/>
                </a:lnTo>
                <a:lnTo>
                  <a:pt x="172" y="31"/>
                </a:lnTo>
                <a:lnTo>
                  <a:pt x="174" y="35"/>
                </a:lnTo>
                <a:lnTo>
                  <a:pt x="177" y="4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46" name=""/>
          <p:cNvSpPr/>
          <p:nvPr/>
        </p:nvSpPr>
        <p:spPr>
          <a:xfrm>
            <a:off x="5013360" y="2243160"/>
            <a:ext cx="342720" cy="531720"/>
          </a:xfrm>
          <a:custGeom>
            <a:avLst/>
            <a:gdLst/>
            <a:ahLst/>
            <a:rect l="l" t="t" r="r" b="b"/>
            <a:pathLst>
              <a:path w="216" h="335">
                <a:moveTo>
                  <a:pt x="5" y="316"/>
                </a:moveTo>
                <a:lnTo>
                  <a:pt x="8" y="305"/>
                </a:lnTo>
                <a:lnTo>
                  <a:pt x="64" y="280"/>
                </a:lnTo>
                <a:lnTo>
                  <a:pt x="68" y="249"/>
                </a:lnTo>
                <a:lnTo>
                  <a:pt x="78" y="217"/>
                </a:lnTo>
                <a:lnTo>
                  <a:pt x="80" y="205"/>
                </a:lnTo>
                <a:lnTo>
                  <a:pt x="120" y="165"/>
                </a:lnTo>
                <a:lnTo>
                  <a:pt x="125" y="149"/>
                </a:lnTo>
                <a:lnTo>
                  <a:pt x="165" y="90"/>
                </a:lnTo>
                <a:lnTo>
                  <a:pt x="174" y="77"/>
                </a:lnTo>
                <a:lnTo>
                  <a:pt x="174" y="0"/>
                </a:lnTo>
                <a:lnTo>
                  <a:pt x="211" y="18"/>
                </a:lnTo>
                <a:lnTo>
                  <a:pt x="216" y="324"/>
                </a:lnTo>
                <a:lnTo>
                  <a:pt x="0" y="335"/>
                </a:lnTo>
                <a:lnTo>
                  <a:pt x="5" y="316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47" name=""/>
          <p:cNvSpPr/>
          <p:nvPr/>
        </p:nvSpPr>
        <p:spPr>
          <a:xfrm>
            <a:off x="2476440" y="1919160"/>
            <a:ext cx="60336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48" name=""/>
          <p:cNvSpPr/>
          <p:nvPr/>
        </p:nvSpPr>
        <p:spPr>
          <a:xfrm>
            <a:off x="5210280" y="1592280"/>
            <a:ext cx="520560" cy="185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49" name=""/>
          <p:cNvSpPr/>
          <p:nvPr/>
        </p:nvSpPr>
        <p:spPr>
          <a:xfrm>
            <a:off x="2617920" y="2376360"/>
            <a:ext cx="41904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0" name=""/>
          <p:cNvSpPr/>
          <p:nvPr/>
        </p:nvSpPr>
        <p:spPr>
          <a:xfrm>
            <a:off x="4808520" y="1776240"/>
            <a:ext cx="500040" cy="18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1" name=""/>
          <p:cNvSpPr/>
          <p:nvPr/>
        </p:nvSpPr>
        <p:spPr>
          <a:xfrm>
            <a:off x="4780080" y="2367000"/>
            <a:ext cx="311040" cy="393840"/>
          </a:xfrm>
          <a:custGeom>
            <a:avLst/>
            <a:gdLst/>
            <a:ahLst/>
            <a:rect l="l" t="t" r="r" b="b"/>
            <a:pathLst>
              <a:path w="196" h="248">
                <a:moveTo>
                  <a:pt x="57" y="208"/>
                </a:moveTo>
                <a:lnTo>
                  <a:pt x="60" y="207"/>
                </a:lnTo>
                <a:lnTo>
                  <a:pt x="65" y="206"/>
                </a:lnTo>
                <a:lnTo>
                  <a:pt x="67" y="205"/>
                </a:lnTo>
                <a:lnTo>
                  <a:pt x="69" y="203"/>
                </a:lnTo>
                <a:lnTo>
                  <a:pt x="71" y="200"/>
                </a:lnTo>
                <a:lnTo>
                  <a:pt x="72" y="196"/>
                </a:lnTo>
                <a:lnTo>
                  <a:pt x="71" y="190"/>
                </a:lnTo>
                <a:lnTo>
                  <a:pt x="70" y="185"/>
                </a:lnTo>
                <a:lnTo>
                  <a:pt x="70" y="179"/>
                </a:lnTo>
                <a:lnTo>
                  <a:pt x="72" y="173"/>
                </a:lnTo>
                <a:lnTo>
                  <a:pt x="73" y="169"/>
                </a:lnTo>
                <a:lnTo>
                  <a:pt x="73" y="164"/>
                </a:lnTo>
                <a:lnTo>
                  <a:pt x="76" y="158"/>
                </a:lnTo>
                <a:lnTo>
                  <a:pt x="78" y="152"/>
                </a:lnTo>
                <a:lnTo>
                  <a:pt x="80" y="145"/>
                </a:lnTo>
                <a:lnTo>
                  <a:pt x="82" y="139"/>
                </a:lnTo>
                <a:lnTo>
                  <a:pt x="84" y="134"/>
                </a:lnTo>
                <a:lnTo>
                  <a:pt x="84" y="131"/>
                </a:lnTo>
                <a:lnTo>
                  <a:pt x="85" y="127"/>
                </a:lnTo>
                <a:lnTo>
                  <a:pt x="87" y="126"/>
                </a:lnTo>
                <a:lnTo>
                  <a:pt x="90" y="125"/>
                </a:lnTo>
                <a:lnTo>
                  <a:pt x="94" y="123"/>
                </a:lnTo>
                <a:lnTo>
                  <a:pt x="95" y="121"/>
                </a:lnTo>
                <a:lnTo>
                  <a:pt x="97" y="118"/>
                </a:lnTo>
                <a:lnTo>
                  <a:pt x="101" y="111"/>
                </a:lnTo>
                <a:lnTo>
                  <a:pt x="104" y="104"/>
                </a:lnTo>
                <a:lnTo>
                  <a:pt x="109" y="98"/>
                </a:lnTo>
                <a:lnTo>
                  <a:pt x="115" y="93"/>
                </a:lnTo>
                <a:lnTo>
                  <a:pt x="117" y="89"/>
                </a:lnTo>
                <a:lnTo>
                  <a:pt x="120" y="86"/>
                </a:lnTo>
                <a:lnTo>
                  <a:pt x="124" y="77"/>
                </a:lnTo>
                <a:lnTo>
                  <a:pt x="129" y="67"/>
                </a:lnTo>
                <a:lnTo>
                  <a:pt x="132" y="63"/>
                </a:lnTo>
                <a:lnTo>
                  <a:pt x="133" y="61"/>
                </a:lnTo>
                <a:lnTo>
                  <a:pt x="134" y="59"/>
                </a:lnTo>
                <a:lnTo>
                  <a:pt x="135" y="57"/>
                </a:lnTo>
                <a:lnTo>
                  <a:pt x="139" y="53"/>
                </a:lnTo>
                <a:lnTo>
                  <a:pt x="143" y="50"/>
                </a:lnTo>
                <a:lnTo>
                  <a:pt x="147" y="46"/>
                </a:lnTo>
                <a:lnTo>
                  <a:pt x="153" y="38"/>
                </a:lnTo>
                <a:lnTo>
                  <a:pt x="156" y="34"/>
                </a:lnTo>
                <a:lnTo>
                  <a:pt x="159" y="28"/>
                </a:lnTo>
                <a:lnTo>
                  <a:pt x="162" y="23"/>
                </a:lnTo>
                <a:lnTo>
                  <a:pt x="167" y="19"/>
                </a:lnTo>
                <a:lnTo>
                  <a:pt x="172" y="15"/>
                </a:lnTo>
                <a:lnTo>
                  <a:pt x="177" y="10"/>
                </a:lnTo>
                <a:lnTo>
                  <a:pt x="179" y="5"/>
                </a:lnTo>
                <a:lnTo>
                  <a:pt x="179" y="3"/>
                </a:lnTo>
                <a:lnTo>
                  <a:pt x="179" y="1"/>
                </a:lnTo>
                <a:lnTo>
                  <a:pt x="179" y="0"/>
                </a:lnTo>
                <a:lnTo>
                  <a:pt x="178" y="0"/>
                </a:lnTo>
                <a:lnTo>
                  <a:pt x="177" y="3"/>
                </a:lnTo>
                <a:lnTo>
                  <a:pt x="172" y="5"/>
                </a:lnTo>
                <a:lnTo>
                  <a:pt x="171" y="13"/>
                </a:lnTo>
                <a:lnTo>
                  <a:pt x="171" y="23"/>
                </a:lnTo>
                <a:lnTo>
                  <a:pt x="173" y="30"/>
                </a:lnTo>
                <a:lnTo>
                  <a:pt x="177" y="38"/>
                </a:lnTo>
                <a:lnTo>
                  <a:pt x="179" y="50"/>
                </a:lnTo>
                <a:lnTo>
                  <a:pt x="182" y="62"/>
                </a:lnTo>
                <a:lnTo>
                  <a:pt x="185" y="73"/>
                </a:lnTo>
                <a:lnTo>
                  <a:pt x="190" y="85"/>
                </a:lnTo>
                <a:lnTo>
                  <a:pt x="192" y="100"/>
                </a:lnTo>
                <a:lnTo>
                  <a:pt x="195" y="113"/>
                </a:lnTo>
                <a:lnTo>
                  <a:pt x="196" y="145"/>
                </a:lnTo>
                <a:lnTo>
                  <a:pt x="195" y="161"/>
                </a:lnTo>
                <a:lnTo>
                  <a:pt x="193" y="176"/>
                </a:lnTo>
                <a:lnTo>
                  <a:pt x="192" y="190"/>
                </a:lnTo>
                <a:lnTo>
                  <a:pt x="191" y="203"/>
                </a:lnTo>
                <a:lnTo>
                  <a:pt x="191" y="217"/>
                </a:lnTo>
                <a:lnTo>
                  <a:pt x="187" y="228"/>
                </a:lnTo>
                <a:lnTo>
                  <a:pt x="184" y="233"/>
                </a:lnTo>
                <a:lnTo>
                  <a:pt x="181" y="238"/>
                </a:lnTo>
                <a:lnTo>
                  <a:pt x="174" y="248"/>
                </a:lnTo>
                <a:lnTo>
                  <a:pt x="160" y="246"/>
                </a:lnTo>
                <a:lnTo>
                  <a:pt x="147" y="245"/>
                </a:lnTo>
                <a:lnTo>
                  <a:pt x="134" y="245"/>
                </a:lnTo>
                <a:lnTo>
                  <a:pt x="121" y="244"/>
                </a:lnTo>
                <a:lnTo>
                  <a:pt x="120" y="242"/>
                </a:lnTo>
                <a:lnTo>
                  <a:pt x="117" y="240"/>
                </a:lnTo>
                <a:lnTo>
                  <a:pt x="114" y="240"/>
                </a:lnTo>
                <a:lnTo>
                  <a:pt x="109" y="240"/>
                </a:lnTo>
                <a:lnTo>
                  <a:pt x="98" y="242"/>
                </a:lnTo>
                <a:lnTo>
                  <a:pt x="87" y="244"/>
                </a:lnTo>
                <a:lnTo>
                  <a:pt x="76" y="245"/>
                </a:lnTo>
                <a:lnTo>
                  <a:pt x="66" y="246"/>
                </a:lnTo>
                <a:lnTo>
                  <a:pt x="63" y="246"/>
                </a:lnTo>
                <a:lnTo>
                  <a:pt x="60" y="245"/>
                </a:lnTo>
                <a:lnTo>
                  <a:pt x="58" y="245"/>
                </a:lnTo>
                <a:lnTo>
                  <a:pt x="58" y="244"/>
                </a:lnTo>
                <a:lnTo>
                  <a:pt x="46" y="240"/>
                </a:lnTo>
                <a:lnTo>
                  <a:pt x="34" y="239"/>
                </a:lnTo>
                <a:lnTo>
                  <a:pt x="25" y="238"/>
                </a:lnTo>
                <a:lnTo>
                  <a:pt x="17" y="236"/>
                </a:lnTo>
                <a:lnTo>
                  <a:pt x="11" y="234"/>
                </a:lnTo>
                <a:lnTo>
                  <a:pt x="7" y="233"/>
                </a:lnTo>
                <a:lnTo>
                  <a:pt x="3" y="232"/>
                </a:lnTo>
                <a:lnTo>
                  <a:pt x="1" y="231"/>
                </a:lnTo>
                <a:lnTo>
                  <a:pt x="0" y="231"/>
                </a:lnTo>
                <a:lnTo>
                  <a:pt x="0" y="230"/>
                </a:lnTo>
                <a:lnTo>
                  <a:pt x="1" y="230"/>
                </a:lnTo>
                <a:lnTo>
                  <a:pt x="3" y="229"/>
                </a:lnTo>
                <a:lnTo>
                  <a:pt x="8" y="228"/>
                </a:lnTo>
                <a:lnTo>
                  <a:pt x="15" y="227"/>
                </a:lnTo>
                <a:lnTo>
                  <a:pt x="24" y="226"/>
                </a:lnTo>
                <a:lnTo>
                  <a:pt x="33" y="225"/>
                </a:lnTo>
                <a:lnTo>
                  <a:pt x="42" y="224"/>
                </a:lnTo>
                <a:lnTo>
                  <a:pt x="51" y="224"/>
                </a:lnTo>
                <a:lnTo>
                  <a:pt x="57" y="220"/>
                </a:lnTo>
                <a:lnTo>
                  <a:pt x="60" y="217"/>
                </a:lnTo>
                <a:lnTo>
                  <a:pt x="60" y="215"/>
                </a:lnTo>
                <a:lnTo>
                  <a:pt x="60" y="213"/>
                </a:lnTo>
                <a:lnTo>
                  <a:pt x="59" y="210"/>
                </a:lnTo>
                <a:lnTo>
                  <a:pt x="57" y="208"/>
                </a:lnTo>
                <a:close/>
              </a:path>
            </a:pathLst>
          </a:custGeom>
          <a:solidFill>
            <a:srgbClr val="ffffff"/>
          </a:solidFill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2" name=""/>
          <p:cNvSpPr/>
          <p:nvPr/>
        </p:nvSpPr>
        <p:spPr>
          <a:xfrm>
            <a:off x="1514520" y="4408560"/>
            <a:ext cx="162000" cy="239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3" name=""/>
          <p:cNvSpPr/>
          <p:nvPr/>
        </p:nvSpPr>
        <p:spPr>
          <a:xfrm>
            <a:off x="2008080" y="3303720"/>
            <a:ext cx="79560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4" name=""/>
          <p:cNvSpPr/>
          <p:nvPr/>
        </p:nvSpPr>
        <p:spPr>
          <a:xfrm>
            <a:off x="1758960" y="3543480"/>
            <a:ext cx="434880" cy="9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5" name=""/>
          <p:cNvSpPr/>
          <p:nvPr/>
        </p:nvSpPr>
        <p:spPr>
          <a:xfrm>
            <a:off x="1833480" y="3546360"/>
            <a:ext cx="43200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6" name=""/>
          <p:cNvSpPr/>
          <p:nvPr/>
        </p:nvSpPr>
        <p:spPr>
          <a:xfrm>
            <a:off x="1839960" y="3548160"/>
            <a:ext cx="4536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ARGENTINA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7" name=""/>
          <p:cNvSpPr/>
          <p:nvPr/>
        </p:nvSpPr>
        <p:spPr>
          <a:xfrm>
            <a:off x="3579840" y="1733400"/>
            <a:ext cx="50148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8" name=""/>
          <p:cNvSpPr/>
          <p:nvPr/>
        </p:nvSpPr>
        <p:spPr>
          <a:xfrm>
            <a:off x="2909880" y="1368360"/>
            <a:ext cx="797040" cy="34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9" name=""/>
          <p:cNvSpPr/>
          <p:nvPr/>
        </p:nvSpPr>
        <p:spPr>
          <a:xfrm>
            <a:off x="1801800" y="1751040"/>
            <a:ext cx="909720" cy="255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0" name=""/>
          <p:cNvSpPr/>
          <p:nvPr/>
        </p:nvSpPr>
        <p:spPr>
          <a:xfrm>
            <a:off x="3909960" y="1992240"/>
            <a:ext cx="54792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1" name=""/>
          <p:cNvSpPr/>
          <p:nvPr/>
        </p:nvSpPr>
        <p:spPr>
          <a:xfrm>
            <a:off x="2905200" y="3024360"/>
            <a:ext cx="758880" cy="34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2" name=""/>
          <p:cNvSpPr/>
          <p:nvPr/>
        </p:nvSpPr>
        <p:spPr>
          <a:xfrm>
            <a:off x="3481560" y="2914560"/>
            <a:ext cx="56484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3" name=""/>
          <p:cNvSpPr/>
          <p:nvPr/>
        </p:nvSpPr>
        <p:spPr>
          <a:xfrm>
            <a:off x="3146400" y="3502080"/>
            <a:ext cx="6112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4" name=""/>
          <p:cNvSpPr/>
          <p:nvPr/>
        </p:nvSpPr>
        <p:spPr>
          <a:xfrm>
            <a:off x="2357280" y="3656160"/>
            <a:ext cx="692280" cy="18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5" name=""/>
          <p:cNvSpPr/>
          <p:nvPr/>
        </p:nvSpPr>
        <p:spPr>
          <a:xfrm>
            <a:off x="4081320" y="272412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6" name=""/>
          <p:cNvSpPr/>
          <p:nvPr/>
        </p:nvSpPr>
        <p:spPr>
          <a:xfrm>
            <a:off x="3600360" y="301140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7" name=""/>
          <p:cNvSpPr/>
          <p:nvPr/>
        </p:nvSpPr>
        <p:spPr>
          <a:xfrm>
            <a:off x="4522680" y="2749680"/>
            <a:ext cx="11160" cy="14040"/>
          </a:xfrm>
          <a:custGeom>
            <a:avLst/>
            <a:gdLst/>
            <a:ahLst/>
            <a:rect l="l" t="t" r="r" b="b"/>
            <a:pathLst>
              <a:path w="7" h="9">
                <a:moveTo>
                  <a:pt x="6" y="9"/>
                </a:moveTo>
                <a:lnTo>
                  <a:pt x="7" y="1"/>
                </a:lnTo>
                <a:lnTo>
                  <a:pt x="0" y="0"/>
                </a:lnTo>
                <a:lnTo>
                  <a:pt x="0" y="8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8" name=""/>
          <p:cNvSpPr/>
          <p:nvPr/>
        </p:nvSpPr>
        <p:spPr>
          <a:xfrm>
            <a:off x="4465800" y="2736720"/>
            <a:ext cx="83880" cy="36720"/>
          </a:xfrm>
          <a:custGeom>
            <a:avLst/>
            <a:gdLst/>
            <a:ahLst/>
            <a:rect l="l" t="t" r="r" b="b"/>
            <a:pathLst>
              <a:path w="53" h="23">
                <a:moveTo>
                  <a:pt x="0" y="5"/>
                </a:moveTo>
                <a:lnTo>
                  <a:pt x="3" y="15"/>
                </a:lnTo>
                <a:lnTo>
                  <a:pt x="30" y="11"/>
                </a:lnTo>
                <a:lnTo>
                  <a:pt x="29" y="5"/>
                </a:lnTo>
                <a:lnTo>
                  <a:pt x="27" y="10"/>
                </a:lnTo>
                <a:lnTo>
                  <a:pt x="47" y="23"/>
                </a:lnTo>
                <a:lnTo>
                  <a:pt x="53" y="14"/>
                </a:lnTo>
                <a:lnTo>
                  <a:pt x="32" y="2"/>
                </a:lnTo>
                <a:lnTo>
                  <a:pt x="31" y="2"/>
                </a:lnTo>
                <a:lnTo>
                  <a:pt x="29" y="0"/>
                </a:lnTo>
                <a:lnTo>
                  <a:pt x="0" y="5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9" name=""/>
          <p:cNvSpPr/>
          <p:nvPr/>
        </p:nvSpPr>
        <p:spPr>
          <a:xfrm>
            <a:off x="3546360" y="2712960"/>
            <a:ext cx="4604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0" name=""/>
          <p:cNvSpPr/>
          <p:nvPr/>
        </p:nvSpPr>
        <p:spPr>
          <a:xfrm>
            <a:off x="4683240" y="2622600"/>
            <a:ext cx="218880" cy="84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1" name=""/>
          <p:cNvSpPr/>
          <p:nvPr/>
        </p:nvSpPr>
        <p:spPr>
          <a:xfrm>
            <a:off x="4714920" y="2627280"/>
            <a:ext cx="20484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2" name=""/>
          <p:cNvSpPr/>
          <p:nvPr/>
        </p:nvSpPr>
        <p:spPr>
          <a:xfrm>
            <a:off x="4723920" y="2629080"/>
            <a:ext cx="21420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Parana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3" name=""/>
          <p:cNvSpPr/>
          <p:nvPr/>
        </p:nvSpPr>
        <p:spPr>
          <a:xfrm>
            <a:off x="4473720" y="2522520"/>
            <a:ext cx="434880" cy="290520"/>
          </a:xfrm>
          <a:custGeom>
            <a:avLst/>
            <a:gdLst/>
            <a:ahLst/>
            <a:rect l="l" t="t" r="r" b="b"/>
            <a:pathLst>
              <a:path w="274" h="183">
                <a:moveTo>
                  <a:pt x="17" y="108"/>
                </a:moveTo>
                <a:lnTo>
                  <a:pt x="11" y="113"/>
                </a:lnTo>
                <a:lnTo>
                  <a:pt x="23" y="129"/>
                </a:lnTo>
                <a:lnTo>
                  <a:pt x="26" y="131"/>
                </a:lnTo>
                <a:lnTo>
                  <a:pt x="48" y="131"/>
                </a:lnTo>
                <a:lnTo>
                  <a:pt x="55" y="131"/>
                </a:lnTo>
                <a:lnTo>
                  <a:pt x="55" y="127"/>
                </a:lnTo>
                <a:lnTo>
                  <a:pt x="52" y="124"/>
                </a:lnTo>
                <a:lnTo>
                  <a:pt x="51" y="127"/>
                </a:lnTo>
                <a:lnTo>
                  <a:pt x="52" y="129"/>
                </a:lnTo>
                <a:lnTo>
                  <a:pt x="52" y="124"/>
                </a:lnTo>
                <a:lnTo>
                  <a:pt x="35" y="142"/>
                </a:lnTo>
                <a:lnTo>
                  <a:pt x="37" y="144"/>
                </a:lnTo>
                <a:lnTo>
                  <a:pt x="36" y="141"/>
                </a:lnTo>
                <a:lnTo>
                  <a:pt x="8" y="147"/>
                </a:lnTo>
                <a:lnTo>
                  <a:pt x="7" y="148"/>
                </a:lnTo>
                <a:lnTo>
                  <a:pt x="6" y="150"/>
                </a:lnTo>
                <a:lnTo>
                  <a:pt x="0" y="166"/>
                </a:lnTo>
                <a:lnTo>
                  <a:pt x="0" y="167"/>
                </a:lnTo>
                <a:lnTo>
                  <a:pt x="0" y="169"/>
                </a:lnTo>
                <a:lnTo>
                  <a:pt x="7" y="180"/>
                </a:lnTo>
                <a:lnTo>
                  <a:pt x="7" y="181"/>
                </a:lnTo>
                <a:lnTo>
                  <a:pt x="9" y="183"/>
                </a:lnTo>
                <a:lnTo>
                  <a:pt x="20" y="183"/>
                </a:lnTo>
                <a:lnTo>
                  <a:pt x="20" y="182"/>
                </a:lnTo>
                <a:lnTo>
                  <a:pt x="22" y="181"/>
                </a:lnTo>
                <a:lnTo>
                  <a:pt x="23" y="178"/>
                </a:lnTo>
                <a:lnTo>
                  <a:pt x="23" y="177"/>
                </a:lnTo>
                <a:lnTo>
                  <a:pt x="17" y="165"/>
                </a:lnTo>
                <a:lnTo>
                  <a:pt x="14" y="167"/>
                </a:lnTo>
                <a:lnTo>
                  <a:pt x="18" y="167"/>
                </a:lnTo>
                <a:lnTo>
                  <a:pt x="18" y="161"/>
                </a:lnTo>
                <a:lnTo>
                  <a:pt x="14" y="161"/>
                </a:lnTo>
                <a:lnTo>
                  <a:pt x="16" y="164"/>
                </a:lnTo>
                <a:lnTo>
                  <a:pt x="15" y="164"/>
                </a:lnTo>
                <a:lnTo>
                  <a:pt x="33" y="154"/>
                </a:lnTo>
                <a:lnTo>
                  <a:pt x="31" y="150"/>
                </a:lnTo>
                <a:lnTo>
                  <a:pt x="31" y="154"/>
                </a:lnTo>
                <a:lnTo>
                  <a:pt x="29" y="154"/>
                </a:lnTo>
                <a:lnTo>
                  <a:pt x="47" y="164"/>
                </a:lnTo>
                <a:lnTo>
                  <a:pt x="48" y="164"/>
                </a:lnTo>
                <a:lnTo>
                  <a:pt x="50" y="164"/>
                </a:lnTo>
                <a:lnTo>
                  <a:pt x="68" y="154"/>
                </a:lnTo>
                <a:lnTo>
                  <a:pt x="66" y="150"/>
                </a:lnTo>
                <a:lnTo>
                  <a:pt x="66" y="154"/>
                </a:lnTo>
                <a:lnTo>
                  <a:pt x="64" y="154"/>
                </a:lnTo>
                <a:lnTo>
                  <a:pt x="86" y="164"/>
                </a:lnTo>
                <a:lnTo>
                  <a:pt x="88" y="164"/>
                </a:lnTo>
                <a:lnTo>
                  <a:pt x="90" y="164"/>
                </a:lnTo>
                <a:lnTo>
                  <a:pt x="107" y="158"/>
                </a:lnTo>
                <a:lnTo>
                  <a:pt x="108" y="157"/>
                </a:lnTo>
                <a:lnTo>
                  <a:pt x="110" y="155"/>
                </a:lnTo>
                <a:lnTo>
                  <a:pt x="110" y="144"/>
                </a:lnTo>
                <a:lnTo>
                  <a:pt x="105" y="144"/>
                </a:lnTo>
                <a:lnTo>
                  <a:pt x="105" y="148"/>
                </a:lnTo>
                <a:lnTo>
                  <a:pt x="108" y="147"/>
                </a:lnTo>
                <a:lnTo>
                  <a:pt x="105" y="149"/>
                </a:lnTo>
                <a:lnTo>
                  <a:pt x="111" y="149"/>
                </a:lnTo>
                <a:lnTo>
                  <a:pt x="111" y="144"/>
                </a:lnTo>
                <a:lnTo>
                  <a:pt x="108" y="147"/>
                </a:lnTo>
                <a:lnTo>
                  <a:pt x="120" y="164"/>
                </a:lnTo>
                <a:lnTo>
                  <a:pt x="123" y="165"/>
                </a:lnTo>
                <a:lnTo>
                  <a:pt x="133" y="165"/>
                </a:lnTo>
                <a:lnTo>
                  <a:pt x="134" y="165"/>
                </a:lnTo>
                <a:lnTo>
                  <a:pt x="192" y="159"/>
                </a:lnTo>
                <a:lnTo>
                  <a:pt x="193" y="157"/>
                </a:lnTo>
                <a:lnTo>
                  <a:pt x="194" y="156"/>
                </a:lnTo>
                <a:lnTo>
                  <a:pt x="200" y="128"/>
                </a:lnTo>
                <a:lnTo>
                  <a:pt x="196" y="127"/>
                </a:lnTo>
                <a:lnTo>
                  <a:pt x="199" y="129"/>
                </a:lnTo>
                <a:lnTo>
                  <a:pt x="198" y="130"/>
                </a:lnTo>
                <a:lnTo>
                  <a:pt x="261" y="103"/>
                </a:lnTo>
                <a:lnTo>
                  <a:pt x="262" y="102"/>
                </a:lnTo>
                <a:lnTo>
                  <a:pt x="263" y="100"/>
                </a:lnTo>
                <a:lnTo>
                  <a:pt x="263" y="72"/>
                </a:lnTo>
                <a:lnTo>
                  <a:pt x="259" y="72"/>
                </a:lnTo>
                <a:lnTo>
                  <a:pt x="262" y="74"/>
                </a:lnTo>
                <a:lnTo>
                  <a:pt x="274" y="40"/>
                </a:lnTo>
                <a:lnTo>
                  <a:pt x="274" y="39"/>
                </a:lnTo>
                <a:lnTo>
                  <a:pt x="273" y="36"/>
                </a:lnTo>
                <a:lnTo>
                  <a:pt x="271" y="35"/>
                </a:lnTo>
                <a:lnTo>
                  <a:pt x="220" y="23"/>
                </a:lnTo>
                <a:lnTo>
                  <a:pt x="219" y="26"/>
                </a:lnTo>
                <a:lnTo>
                  <a:pt x="222" y="26"/>
                </a:lnTo>
                <a:lnTo>
                  <a:pt x="221" y="24"/>
                </a:lnTo>
                <a:lnTo>
                  <a:pt x="223" y="26"/>
                </a:lnTo>
                <a:lnTo>
                  <a:pt x="223" y="4"/>
                </a:lnTo>
                <a:lnTo>
                  <a:pt x="222" y="4"/>
                </a:lnTo>
                <a:lnTo>
                  <a:pt x="221" y="1"/>
                </a:lnTo>
                <a:lnTo>
                  <a:pt x="219" y="0"/>
                </a:lnTo>
                <a:lnTo>
                  <a:pt x="213" y="0"/>
                </a:lnTo>
                <a:lnTo>
                  <a:pt x="211" y="1"/>
                </a:lnTo>
                <a:lnTo>
                  <a:pt x="194" y="12"/>
                </a:lnTo>
                <a:lnTo>
                  <a:pt x="193" y="14"/>
                </a:lnTo>
                <a:lnTo>
                  <a:pt x="171" y="66"/>
                </a:lnTo>
                <a:lnTo>
                  <a:pt x="174" y="67"/>
                </a:lnTo>
                <a:lnTo>
                  <a:pt x="173" y="63"/>
                </a:lnTo>
                <a:lnTo>
                  <a:pt x="116" y="85"/>
                </a:lnTo>
                <a:lnTo>
                  <a:pt x="117" y="88"/>
                </a:lnTo>
                <a:lnTo>
                  <a:pt x="117" y="85"/>
                </a:lnTo>
                <a:lnTo>
                  <a:pt x="71" y="85"/>
                </a:lnTo>
                <a:lnTo>
                  <a:pt x="70" y="85"/>
                </a:lnTo>
                <a:lnTo>
                  <a:pt x="13" y="107"/>
                </a:lnTo>
                <a:lnTo>
                  <a:pt x="15" y="114"/>
                </a:lnTo>
                <a:lnTo>
                  <a:pt x="73" y="92"/>
                </a:lnTo>
                <a:lnTo>
                  <a:pt x="71" y="88"/>
                </a:lnTo>
                <a:lnTo>
                  <a:pt x="71" y="93"/>
                </a:lnTo>
                <a:lnTo>
                  <a:pt x="117" y="93"/>
                </a:lnTo>
                <a:lnTo>
                  <a:pt x="118" y="92"/>
                </a:lnTo>
                <a:lnTo>
                  <a:pt x="176" y="70"/>
                </a:lnTo>
                <a:lnTo>
                  <a:pt x="177" y="69"/>
                </a:lnTo>
                <a:lnTo>
                  <a:pt x="178" y="68"/>
                </a:lnTo>
                <a:lnTo>
                  <a:pt x="200" y="17"/>
                </a:lnTo>
                <a:lnTo>
                  <a:pt x="196" y="15"/>
                </a:lnTo>
                <a:lnTo>
                  <a:pt x="199" y="18"/>
                </a:lnTo>
                <a:lnTo>
                  <a:pt x="215" y="7"/>
                </a:lnTo>
                <a:lnTo>
                  <a:pt x="213" y="4"/>
                </a:lnTo>
                <a:lnTo>
                  <a:pt x="213" y="8"/>
                </a:lnTo>
                <a:lnTo>
                  <a:pt x="219" y="8"/>
                </a:lnTo>
                <a:lnTo>
                  <a:pt x="215" y="4"/>
                </a:lnTo>
                <a:lnTo>
                  <a:pt x="216" y="6"/>
                </a:lnTo>
                <a:lnTo>
                  <a:pt x="219" y="4"/>
                </a:lnTo>
                <a:lnTo>
                  <a:pt x="215" y="4"/>
                </a:lnTo>
                <a:lnTo>
                  <a:pt x="215" y="26"/>
                </a:lnTo>
                <a:lnTo>
                  <a:pt x="216" y="29"/>
                </a:lnTo>
                <a:lnTo>
                  <a:pt x="218" y="30"/>
                </a:lnTo>
                <a:lnTo>
                  <a:pt x="269" y="42"/>
                </a:lnTo>
                <a:lnTo>
                  <a:pt x="267" y="39"/>
                </a:lnTo>
                <a:lnTo>
                  <a:pt x="268" y="41"/>
                </a:lnTo>
                <a:lnTo>
                  <a:pt x="270" y="39"/>
                </a:lnTo>
                <a:lnTo>
                  <a:pt x="267" y="38"/>
                </a:lnTo>
                <a:lnTo>
                  <a:pt x="255" y="71"/>
                </a:lnTo>
                <a:lnTo>
                  <a:pt x="255" y="72"/>
                </a:lnTo>
                <a:lnTo>
                  <a:pt x="255" y="100"/>
                </a:lnTo>
                <a:lnTo>
                  <a:pt x="259" y="100"/>
                </a:lnTo>
                <a:lnTo>
                  <a:pt x="258" y="96"/>
                </a:lnTo>
                <a:lnTo>
                  <a:pt x="195" y="123"/>
                </a:lnTo>
                <a:lnTo>
                  <a:pt x="193" y="124"/>
                </a:lnTo>
                <a:lnTo>
                  <a:pt x="193" y="127"/>
                </a:lnTo>
                <a:lnTo>
                  <a:pt x="193" y="126"/>
                </a:lnTo>
                <a:lnTo>
                  <a:pt x="187" y="154"/>
                </a:lnTo>
                <a:lnTo>
                  <a:pt x="188" y="152"/>
                </a:lnTo>
                <a:lnTo>
                  <a:pt x="187" y="155"/>
                </a:lnTo>
                <a:lnTo>
                  <a:pt x="191" y="155"/>
                </a:lnTo>
                <a:lnTo>
                  <a:pt x="191" y="151"/>
                </a:lnTo>
                <a:lnTo>
                  <a:pt x="133" y="157"/>
                </a:lnTo>
                <a:lnTo>
                  <a:pt x="133" y="161"/>
                </a:lnTo>
                <a:lnTo>
                  <a:pt x="133" y="157"/>
                </a:lnTo>
                <a:lnTo>
                  <a:pt x="123" y="157"/>
                </a:lnTo>
                <a:lnTo>
                  <a:pt x="123" y="161"/>
                </a:lnTo>
                <a:lnTo>
                  <a:pt x="126" y="159"/>
                </a:lnTo>
                <a:lnTo>
                  <a:pt x="114" y="143"/>
                </a:lnTo>
                <a:lnTo>
                  <a:pt x="113" y="142"/>
                </a:lnTo>
                <a:lnTo>
                  <a:pt x="111" y="141"/>
                </a:lnTo>
                <a:lnTo>
                  <a:pt x="105" y="141"/>
                </a:lnTo>
                <a:lnTo>
                  <a:pt x="103" y="142"/>
                </a:lnTo>
                <a:lnTo>
                  <a:pt x="102" y="144"/>
                </a:lnTo>
                <a:lnTo>
                  <a:pt x="102" y="155"/>
                </a:lnTo>
                <a:lnTo>
                  <a:pt x="103" y="152"/>
                </a:lnTo>
                <a:lnTo>
                  <a:pt x="102" y="155"/>
                </a:lnTo>
                <a:lnTo>
                  <a:pt x="105" y="155"/>
                </a:lnTo>
                <a:lnTo>
                  <a:pt x="104" y="151"/>
                </a:lnTo>
                <a:lnTo>
                  <a:pt x="87" y="157"/>
                </a:lnTo>
                <a:lnTo>
                  <a:pt x="88" y="161"/>
                </a:lnTo>
                <a:lnTo>
                  <a:pt x="90" y="158"/>
                </a:lnTo>
                <a:lnTo>
                  <a:pt x="68" y="148"/>
                </a:lnTo>
                <a:lnTo>
                  <a:pt x="66" y="147"/>
                </a:lnTo>
                <a:lnTo>
                  <a:pt x="64" y="148"/>
                </a:lnTo>
                <a:lnTo>
                  <a:pt x="47" y="158"/>
                </a:lnTo>
                <a:lnTo>
                  <a:pt x="48" y="157"/>
                </a:lnTo>
                <a:lnTo>
                  <a:pt x="48" y="161"/>
                </a:lnTo>
                <a:lnTo>
                  <a:pt x="50" y="158"/>
                </a:lnTo>
                <a:lnTo>
                  <a:pt x="33" y="148"/>
                </a:lnTo>
                <a:lnTo>
                  <a:pt x="31" y="147"/>
                </a:lnTo>
                <a:lnTo>
                  <a:pt x="29" y="148"/>
                </a:lnTo>
                <a:lnTo>
                  <a:pt x="12" y="158"/>
                </a:lnTo>
                <a:lnTo>
                  <a:pt x="11" y="158"/>
                </a:lnTo>
                <a:lnTo>
                  <a:pt x="10" y="161"/>
                </a:lnTo>
                <a:lnTo>
                  <a:pt x="10" y="167"/>
                </a:lnTo>
                <a:lnTo>
                  <a:pt x="11" y="169"/>
                </a:lnTo>
                <a:lnTo>
                  <a:pt x="17" y="180"/>
                </a:lnTo>
                <a:lnTo>
                  <a:pt x="20" y="175"/>
                </a:lnTo>
                <a:lnTo>
                  <a:pt x="17" y="176"/>
                </a:lnTo>
                <a:lnTo>
                  <a:pt x="16" y="178"/>
                </a:lnTo>
                <a:lnTo>
                  <a:pt x="20" y="178"/>
                </a:lnTo>
                <a:lnTo>
                  <a:pt x="20" y="175"/>
                </a:lnTo>
                <a:lnTo>
                  <a:pt x="9" y="175"/>
                </a:lnTo>
                <a:lnTo>
                  <a:pt x="9" y="178"/>
                </a:lnTo>
                <a:lnTo>
                  <a:pt x="13" y="177"/>
                </a:lnTo>
                <a:lnTo>
                  <a:pt x="7" y="165"/>
                </a:lnTo>
                <a:lnTo>
                  <a:pt x="3" y="167"/>
                </a:lnTo>
                <a:lnTo>
                  <a:pt x="7" y="169"/>
                </a:lnTo>
                <a:lnTo>
                  <a:pt x="13" y="152"/>
                </a:lnTo>
                <a:lnTo>
                  <a:pt x="12" y="153"/>
                </a:lnTo>
                <a:lnTo>
                  <a:pt x="13" y="150"/>
                </a:lnTo>
                <a:lnTo>
                  <a:pt x="9" y="150"/>
                </a:lnTo>
                <a:lnTo>
                  <a:pt x="10" y="154"/>
                </a:lnTo>
                <a:lnTo>
                  <a:pt x="38" y="148"/>
                </a:lnTo>
                <a:lnTo>
                  <a:pt x="40" y="147"/>
                </a:lnTo>
                <a:lnTo>
                  <a:pt x="57" y="129"/>
                </a:lnTo>
                <a:lnTo>
                  <a:pt x="58" y="127"/>
                </a:lnTo>
                <a:lnTo>
                  <a:pt x="57" y="124"/>
                </a:lnTo>
                <a:lnTo>
                  <a:pt x="55" y="123"/>
                </a:lnTo>
                <a:lnTo>
                  <a:pt x="48" y="123"/>
                </a:lnTo>
                <a:lnTo>
                  <a:pt x="26" y="123"/>
                </a:lnTo>
                <a:lnTo>
                  <a:pt x="26" y="127"/>
                </a:lnTo>
                <a:lnTo>
                  <a:pt x="29" y="125"/>
                </a:lnTo>
                <a:lnTo>
                  <a:pt x="17" y="10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4" name=""/>
          <p:cNvSpPr/>
          <p:nvPr/>
        </p:nvSpPr>
        <p:spPr>
          <a:xfrm>
            <a:off x="4513320" y="2754360"/>
            <a:ext cx="5572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5" name=""/>
          <p:cNvSpPr/>
          <p:nvPr/>
        </p:nvSpPr>
        <p:spPr>
          <a:xfrm>
            <a:off x="3894120" y="2475000"/>
            <a:ext cx="43992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6" name=""/>
          <p:cNvSpPr/>
          <p:nvPr/>
        </p:nvSpPr>
        <p:spPr>
          <a:xfrm>
            <a:off x="3701880" y="2637000"/>
            <a:ext cx="3240" cy="9360"/>
          </a:xfrm>
          <a:custGeom>
            <a:avLst/>
            <a:gdLst/>
            <a:ahLst/>
            <a:rect l="l" t="t" r="r" b="b"/>
            <a:pathLst>
              <a:path w="2" h="6">
                <a:moveTo>
                  <a:pt x="2" y="0"/>
                </a:moveTo>
                <a:lnTo>
                  <a:pt x="1" y="2"/>
                </a:lnTo>
                <a:lnTo>
                  <a:pt x="1" y="3"/>
                </a:lnTo>
                <a:lnTo>
                  <a:pt x="0" y="5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0"/>
                </a:lnTo>
                <a:close/>
              </a:path>
            </a:pathLst>
          </a:custGeom>
          <a:noFill/>
          <a:ln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7" name=""/>
          <p:cNvSpPr/>
          <p:nvPr/>
        </p:nvSpPr>
        <p:spPr>
          <a:xfrm>
            <a:off x="3583080" y="3146400"/>
            <a:ext cx="53028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8" name=""/>
          <p:cNvSpPr/>
          <p:nvPr/>
        </p:nvSpPr>
        <p:spPr>
          <a:xfrm>
            <a:off x="4081320" y="272412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9" name=""/>
          <p:cNvSpPr/>
          <p:nvPr/>
        </p:nvSpPr>
        <p:spPr>
          <a:xfrm>
            <a:off x="3600360" y="301140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0" name=""/>
          <p:cNvSpPr/>
          <p:nvPr/>
        </p:nvSpPr>
        <p:spPr>
          <a:xfrm>
            <a:off x="4522680" y="2749680"/>
            <a:ext cx="11160" cy="14040"/>
          </a:xfrm>
          <a:custGeom>
            <a:avLst/>
            <a:gdLst/>
            <a:ahLst/>
            <a:rect l="l" t="t" r="r" b="b"/>
            <a:pathLst>
              <a:path w="7" h="9">
                <a:moveTo>
                  <a:pt x="6" y="9"/>
                </a:moveTo>
                <a:lnTo>
                  <a:pt x="7" y="1"/>
                </a:lnTo>
                <a:lnTo>
                  <a:pt x="0" y="0"/>
                </a:lnTo>
                <a:lnTo>
                  <a:pt x="0" y="8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1" name=""/>
          <p:cNvSpPr/>
          <p:nvPr/>
        </p:nvSpPr>
        <p:spPr>
          <a:xfrm>
            <a:off x="4465800" y="2736720"/>
            <a:ext cx="83880" cy="36720"/>
          </a:xfrm>
          <a:custGeom>
            <a:avLst/>
            <a:gdLst/>
            <a:ahLst/>
            <a:rect l="l" t="t" r="r" b="b"/>
            <a:pathLst>
              <a:path w="53" h="23">
                <a:moveTo>
                  <a:pt x="0" y="5"/>
                </a:moveTo>
                <a:lnTo>
                  <a:pt x="3" y="15"/>
                </a:lnTo>
                <a:lnTo>
                  <a:pt x="30" y="11"/>
                </a:lnTo>
                <a:lnTo>
                  <a:pt x="29" y="5"/>
                </a:lnTo>
                <a:lnTo>
                  <a:pt x="27" y="10"/>
                </a:lnTo>
                <a:lnTo>
                  <a:pt x="47" y="23"/>
                </a:lnTo>
                <a:lnTo>
                  <a:pt x="53" y="14"/>
                </a:lnTo>
                <a:lnTo>
                  <a:pt x="32" y="2"/>
                </a:lnTo>
                <a:lnTo>
                  <a:pt x="31" y="2"/>
                </a:lnTo>
                <a:lnTo>
                  <a:pt x="29" y="0"/>
                </a:lnTo>
                <a:lnTo>
                  <a:pt x="0" y="5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2" name=""/>
          <p:cNvSpPr/>
          <p:nvPr/>
        </p:nvSpPr>
        <p:spPr>
          <a:xfrm>
            <a:off x="3546360" y="2712960"/>
            <a:ext cx="4604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3" name=""/>
          <p:cNvSpPr/>
          <p:nvPr/>
        </p:nvSpPr>
        <p:spPr>
          <a:xfrm>
            <a:off x="4473720" y="2522520"/>
            <a:ext cx="434880" cy="290520"/>
          </a:xfrm>
          <a:custGeom>
            <a:avLst/>
            <a:gdLst/>
            <a:ahLst/>
            <a:rect l="l" t="t" r="r" b="b"/>
            <a:pathLst>
              <a:path w="274" h="183">
                <a:moveTo>
                  <a:pt x="17" y="108"/>
                </a:moveTo>
                <a:lnTo>
                  <a:pt x="11" y="113"/>
                </a:lnTo>
                <a:lnTo>
                  <a:pt x="23" y="129"/>
                </a:lnTo>
                <a:lnTo>
                  <a:pt x="26" y="131"/>
                </a:lnTo>
                <a:lnTo>
                  <a:pt x="48" y="131"/>
                </a:lnTo>
                <a:lnTo>
                  <a:pt x="55" y="131"/>
                </a:lnTo>
                <a:lnTo>
                  <a:pt x="55" y="127"/>
                </a:lnTo>
                <a:lnTo>
                  <a:pt x="52" y="124"/>
                </a:lnTo>
                <a:lnTo>
                  <a:pt x="51" y="127"/>
                </a:lnTo>
                <a:lnTo>
                  <a:pt x="52" y="129"/>
                </a:lnTo>
                <a:lnTo>
                  <a:pt x="52" y="124"/>
                </a:lnTo>
                <a:lnTo>
                  <a:pt x="35" y="142"/>
                </a:lnTo>
                <a:lnTo>
                  <a:pt x="37" y="144"/>
                </a:lnTo>
                <a:lnTo>
                  <a:pt x="36" y="141"/>
                </a:lnTo>
                <a:lnTo>
                  <a:pt x="8" y="147"/>
                </a:lnTo>
                <a:lnTo>
                  <a:pt x="7" y="148"/>
                </a:lnTo>
                <a:lnTo>
                  <a:pt x="6" y="150"/>
                </a:lnTo>
                <a:lnTo>
                  <a:pt x="0" y="166"/>
                </a:lnTo>
                <a:lnTo>
                  <a:pt x="0" y="167"/>
                </a:lnTo>
                <a:lnTo>
                  <a:pt x="0" y="169"/>
                </a:lnTo>
                <a:lnTo>
                  <a:pt x="7" y="180"/>
                </a:lnTo>
                <a:lnTo>
                  <a:pt x="7" y="181"/>
                </a:lnTo>
                <a:lnTo>
                  <a:pt x="9" y="183"/>
                </a:lnTo>
                <a:lnTo>
                  <a:pt x="20" y="183"/>
                </a:lnTo>
                <a:lnTo>
                  <a:pt x="20" y="182"/>
                </a:lnTo>
                <a:lnTo>
                  <a:pt x="22" y="181"/>
                </a:lnTo>
                <a:lnTo>
                  <a:pt x="23" y="178"/>
                </a:lnTo>
                <a:lnTo>
                  <a:pt x="23" y="177"/>
                </a:lnTo>
                <a:lnTo>
                  <a:pt x="17" y="165"/>
                </a:lnTo>
                <a:lnTo>
                  <a:pt x="14" y="167"/>
                </a:lnTo>
                <a:lnTo>
                  <a:pt x="18" y="167"/>
                </a:lnTo>
                <a:lnTo>
                  <a:pt x="18" y="161"/>
                </a:lnTo>
                <a:lnTo>
                  <a:pt x="14" y="161"/>
                </a:lnTo>
                <a:lnTo>
                  <a:pt x="16" y="164"/>
                </a:lnTo>
                <a:lnTo>
                  <a:pt x="15" y="164"/>
                </a:lnTo>
                <a:lnTo>
                  <a:pt x="33" y="154"/>
                </a:lnTo>
                <a:lnTo>
                  <a:pt x="31" y="150"/>
                </a:lnTo>
                <a:lnTo>
                  <a:pt x="31" y="154"/>
                </a:lnTo>
                <a:lnTo>
                  <a:pt x="29" y="154"/>
                </a:lnTo>
                <a:lnTo>
                  <a:pt x="47" y="164"/>
                </a:lnTo>
                <a:lnTo>
                  <a:pt x="48" y="164"/>
                </a:lnTo>
                <a:lnTo>
                  <a:pt x="50" y="164"/>
                </a:lnTo>
                <a:lnTo>
                  <a:pt x="68" y="154"/>
                </a:lnTo>
                <a:lnTo>
                  <a:pt x="66" y="150"/>
                </a:lnTo>
                <a:lnTo>
                  <a:pt x="66" y="154"/>
                </a:lnTo>
                <a:lnTo>
                  <a:pt x="64" y="154"/>
                </a:lnTo>
                <a:lnTo>
                  <a:pt x="86" y="164"/>
                </a:lnTo>
                <a:lnTo>
                  <a:pt x="88" y="164"/>
                </a:lnTo>
                <a:lnTo>
                  <a:pt x="90" y="164"/>
                </a:lnTo>
                <a:lnTo>
                  <a:pt x="107" y="158"/>
                </a:lnTo>
                <a:lnTo>
                  <a:pt x="108" y="157"/>
                </a:lnTo>
                <a:lnTo>
                  <a:pt x="110" y="155"/>
                </a:lnTo>
                <a:lnTo>
                  <a:pt x="110" y="144"/>
                </a:lnTo>
                <a:lnTo>
                  <a:pt x="105" y="144"/>
                </a:lnTo>
                <a:lnTo>
                  <a:pt x="105" y="148"/>
                </a:lnTo>
                <a:lnTo>
                  <a:pt x="108" y="147"/>
                </a:lnTo>
                <a:lnTo>
                  <a:pt x="105" y="149"/>
                </a:lnTo>
                <a:lnTo>
                  <a:pt x="111" y="149"/>
                </a:lnTo>
                <a:lnTo>
                  <a:pt x="111" y="144"/>
                </a:lnTo>
                <a:lnTo>
                  <a:pt x="108" y="147"/>
                </a:lnTo>
                <a:lnTo>
                  <a:pt x="120" y="164"/>
                </a:lnTo>
                <a:lnTo>
                  <a:pt x="123" y="165"/>
                </a:lnTo>
                <a:lnTo>
                  <a:pt x="133" y="165"/>
                </a:lnTo>
                <a:lnTo>
                  <a:pt x="134" y="165"/>
                </a:lnTo>
                <a:lnTo>
                  <a:pt x="192" y="159"/>
                </a:lnTo>
                <a:lnTo>
                  <a:pt x="193" y="157"/>
                </a:lnTo>
                <a:lnTo>
                  <a:pt x="194" y="156"/>
                </a:lnTo>
                <a:lnTo>
                  <a:pt x="200" y="128"/>
                </a:lnTo>
                <a:lnTo>
                  <a:pt x="196" y="127"/>
                </a:lnTo>
                <a:lnTo>
                  <a:pt x="199" y="129"/>
                </a:lnTo>
                <a:lnTo>
                  <a:pt x="198" y="130"/>
                </a:lnTo>
                <a:lnTo>
                  <a:pt x="261" y="103"/>
                </a:lnTo>
                <a:lnTo>
                  <a:pt x="262" y="102"/>
                </a:lnTo>
                <a:lnTo>
                  <a:pt x="263" y="100"/>
                </a:lnTo>
                <a:lnTo>
                  <a:pt x="263" y="72"/>
                </a:lnTo>
                <a:lnTo>
                  <a:pt x="259" y="72"/>
                </a:lnTo>
                <a:lnTo>
                  <a:pt x="262" y="74"/>
                </a:lnTo>
                <a:lnTo>
                  <a:pt x="274" y="40"/>
                </a:lnTo>
                <a:lnTo>
                  <a:pt x="274" y="39"/>
                </a:lnTo>
                <a:lnTo>
                  <a:pt x="273" y="36"/>
                </a:lnTo>
                <a:lnTo>
                  <a:pt x="271" y="35"/>
                </a:lnTo>
                <a:lnTo>
                  <a:pt x="220" y="23"/>
                </a:lnTo>
                <a:lnTo>
                  <a:pt x="219" y="26"/>
                </a:lnTo>
                <a:lnTo>
                  <a:pt x="222" y="26"/>
                </a:lnTo>
                <a:lnTo>
                  <a:pt x="221" y="24"/>
                </a:lnTo>
                <a:lnTo>
                  <a:pt x="223" y="26"/>
                </a:lnTo>
                <a:lnTo>
                  <a:pt x="223" y="4"/>
                </a:lnTo>
                <a:lnTo>
                  <a:pt x="222" y="4"/>
                </a:lnTo>
                <a:lnTo>
                  <a:pt x="221" y="1"/>
                </a:lnTo>
                <a:lnTo>
                  <a:pt x="219" y="0"/>
                </a:lnTo>
                <a:lnTo>
                  <a:pt x="213" y="0"/>
                </a:lnTo>
                <a:lnTo>
                  <a:pt x="211" y="1"/>
                </a:lnTo>
                <a:lnTo>
                  <a:pt x="194" y="12"/>
                </a:lnTo>
                <a:lnTo>
                  <a:pt x="193" y="14"/>
                </a:lnTo>
                <a:lnTo>
                  <a:pt x="171" y="66"/>
                </a:lnTo>
                <a:lnTo>
                  <a:pt x="174" y="67"/>
                </a:lnTo>
                <a:lnTo>
                  <a:pt x="173" y="63"/>
                </a:lnTo>
                <a:lnTo>
                  <a:pt x="116" y="85"/>
                </a:lnTo>
                <a:lnTo>
                  <a:pt x="117" y="88"/>
                </a:lnTo>
                <a:lnTo>
                  <a:pt x="117" y="85"/>
                </a:lnTo>
                <a:lnTo>
                  <a:pt x="71" y="85"/>
                </a:lnTo>
                <a:lnTo>
                  <a:pt x="70" y="85"/>
                </a:lnTo>
                <a:lnTo>
                  <a:pt x="13" y="107"/>
                </a:lnTo>
                <a:lnTo>
                  <a:pt x="15" y="114"/>
                </a:lnTo>
                <a:lnTo>
                  <a:pt x="73" y="92"/>
                </a:lnTo>
                <a:lnTo>
                  <a:pt x="71" y="88"/>
                </a:lnTo>
                <a:lnTo>
                  <a:pt x="71" y="93"/>
                </a:lnTo>
                <a:lnTo>
                  <a:pt x="117" y="93"/>
                </a:lnTo>
                <a:lnTo>
                  <a:pt x="118" y="92"/>
                </a:lnTo>
                <a:lnTo>
                  <a:pt x="176" y="70"/>
                </a:lnTo>
                <a:lnTo>
                  <a:pt x="177" y="69"/>
                </a:lnTo>
                <a:lnTo>
                  <a:pt x="178" y="68"/>
                </a:lnTo>
                <a:lnTo>
                  <a:pt x="200" y="17"/>
                </a:lnTo>
                <a:lnTo>
                  <a:pt x="196" y="15"/>
                </a:lnTo>
                <a:lnTo>
                  <a:pt x="199" y="18"/>
                </a:lnTo>
                <a:lnTo>
                  <a:pt x="215" y="7"/>
                </a:lnTo>
                <a:lnTo>
                  <a:pt x="213" y="4"/>
                </a:lnTo>
                <a:lnTo>
                  <a:pt x="213" y="8"/>
                </a:lnTo>
                <a:lnTo>
                  <a:pt x="219" y="8"/>
                </a:lnTo>
                <a:lnTo>
                  <a:pt x="215" y="4"/>
                </a:lnTo>
                <a:lnTo>
                  <a:pt x="216" y="6"/>
                </a:lnTo>
                <a:lnTo>
                  <a:pt x="219" y="4"/>
                </a:lnTo>
                <a:lnTo>
                  <a:pt x="215" y="4"/>
                </a:lnTo>
                <a:lnTo>
                  <a:pt x="215" y="26"/>
                </a:lnTo>
                <a:lnTo>
                  <a:pt x="216" y="29"/>
                </a:lnTo>
                <a:lnTo>
                  <a:pt x="218" y="30"/>
                </a:lnTo>
                <a:lnTo>
                  <a:pt x="269" y="42"/>
                </a:lnTo>
                <a:lnTo>
                  <a:pt x="267" y="39"/>
                </a:lnTo>
                <a:lnTo>
                  <a:pt x="268" y="41"/>
                </a:lnTo>
                <a:lnTo>
                  <a:pt x="270" y="39"/>
                </a:lnTo>
                <a:lnTo>
                  <a:pt x="267" y="38"/>
                </a:lnTo>
                <a:lnTo>
                  <a:pt x="255" y="71"/>
                </a:lnTo>
                <a:lnTo>
                  <a:pt x="255" y="72"/>
                </a:lnTo>
                <a:lnTo>
                  <a:pt x="255" y="100"/>
                </a:lnTo>
                <a:lnTo>
                  <a:pt x="259" y="100"/>
                </a:lnTo>
                <a:lnTo>
                  <a:pt x="258" y="96"/>
                </a:lnTo>
                <a:lnTo>
                  <a:pt x="195" y="123"/>
                </a:lnTo>
                <a:lnTo>
                  <a:pt x="193" y="124"/>
                </a:lnTo>
                <a:lnTo>
                  <a:pt x="193" y="127"/>
                </a:lnTo>
                <a:lnTo>
                  <a:pt x="193" y="126"/>
                </a:lnTo>
                <a:lnTo>
                  <a:pt x="187" y="154"/>
                </a:lnTo>
                <a:lnTo>
                  <a:pt x="188" y="152"/>
                </a:lnTo>
                <a:lnTo>
                  <a:pt x="187" y="155"/>
                </a:lnTo>
                <a:lnTo>
                  <a:pt x="191" y="155"/>
                </a:lnTo>
                <a:lnTo>
                  <a:pt x="191" y="151"/>
                </a:lnTo>
                <a:lnTo>
                  <a:pt x="133" y="157"/>
                </a:lnTo>
                <a:lnTo>
                  <a:pt x="133" y="161"/>
                </a:lnTo>
                <a:lnTo>
                  <a:pt x="133" y="157"/>
                </a:lnTo>
                <a:lnTo>
                  <a:pt x="123" y="157"/>
                </a:lnTo>
                <a:lnTo>
                  <a:pt x="123" y="161"/>
                </a:lnTo>
                <a:lnTo>
                  <a:pt x="126" y="159"/>
                </a:lnTo>
                <a:lnTo>
                  <a:pt x="114" y="143"/>
                </a:lnTo>
                <a:lnTo>
                  <a:pt x="113" y="142"/>
                </a:lnTo>
                <a:lnTo>
                  <a:pt x="111" y="141"/>
                </a:lnTo>
                <a:lnTo>
                  <a:pt x="105" y="141"/>
                </a:lnTo>
                <a:lnTo>
                  <a:pt x="103" y="142"/>
                </a:lnTo>
                <a:lnTo>
                  <a:pt x="102" y="144"/>
                </a:lnTo>
                <a:lnTo>
                  <a:pt x="102" y="155"/>
                </a:lnTo>
                <a:lnTo>
                  <a:pt x="103" y="152"/>
                </a:lnTo>
                <a:lnTo>
                  <a:pt x="102" y="155"/>
                </a:lnTo>
                <a:lnTo>
                  <a:pt x="105" y="155"/>
                </a:lnTo>
                <a:lnTo>
                  <a:pt x="104" y="151"/>
                </a:lnTo>
                <a:lnTo>
                  <a:pt x="87" y="157"/>
                </a:lnTo>
                <a:lnTo>
                  <a:pt x="88" y="161"/>
                </a:lnTo>
                <a:lnTo>
                  <a:pt x="90" y="158"/>
                </a:lnTo>
                <a:lnTo>
                  <a:pt x="68" y="148"/>
                </a:lnTo>
                <a:lnTo>
                  <a:pt x="66" y="147"/>
                </a:lnTo>
                <a:lnTo>
                  <a:pt x="64" y="148"/>
                </a:lnTo>
                <a:lnTo>
                  <a:pt x="47" y="158"/>
                </a:lnTo>
                <a:lnTo>
                  <a:pt x="48" y="157"/>
                </a:lnTo>
                <a:lnTo>
                  <a:pt x="48" y="161"/>
                </a:lnTo>
                <a:lnTo>
                  <a:pt x="50" y="158"/>
                </a:lnTo>
                <a:lnTo>
                  <a:pt x="33" y="148"/>
                </a:lnTo>
                <a:lnTo>
                  <a:pt x="31" y="147"/>
                </a:lnTo>
                <a:lnTo>
                  <a:pt x="29" y="148"/>
                </a:lnTo>
                <a:lnTo>
                  <a:pt x="12" y="158"/>
                </a:lnTo>
                <a:lnTo>
                  <a:pt x="11" y="158"/>
                </a:lnTo>
                <a:lnTo>
                  <a:pt x="10" y="161"/>
                </a:lnTo>
                <a:lnTo>
                  <a:pt x="10" y="167"/>
                </a:lnTo>
                <a:lnTo>
                  <a:pt x="11" y="169"/>
                </a:lnTo>
                <a:lnTo>
                  <a:pt x="17" y="180"/>
                </a:lnTo>
                <a:lnTo>
                  <a:pt x="20" y="175"/>
                </a:lnTo>
                <a:lnTo>
                  <a:pt x="17" y="176"/>
                </a:lnTo>
                <a:lnTo>
                  <a:pt x="16" y="178"/>
                </a:lnTo>
                <a:lnTo>
                  <a:pt x="20" y="178"/>
                </a:lnTo>
                <a:lnTo>
                  <a:pt x="20" y="175"/>
                </a:lnTo>
                <a:lnTo>
                  <a:pt x="9" y="175"/>
                </a:lnTo>
                <a:lnTo>
                  <a:pt x="9" y="178"/>
                </a:lnTo>
                <a:lnTo>
                  <a:pt x="13" y="177"/>
                </a:lnTo>
                <a:lnTo>
                  <a:pt x="7" y="165"/>
                </a:lnTo>
                <a:lnTo>
                  <a:pt x="3" y="167"/>
                </a:lnTo>
                <a:lnTo>
                  <a:pt x="7" y="169"/>
                </a:lnTo>
                <a:lnTo>
                  <a:pt x="13" y="152"/>
                </a:lnTo>
                <a:lnTo>
                  <a:pt x="12" y="153"/>
                </a:lnTo>
                <a:lnTo>
                  <a:pt x="13" y="150"/>
                </a:lnTo>
                <a:lnTo>
                  <a:pt x="9" y="150"/>
                </a:lnTo>
                <a:lnTo>
                  <a:pt x="10" y="154"/>
                </a:lnTo>
                <a:lnTo>
                  <a:pt x="38" y="148"/>
                </a:lnTo>
                <a:lnTo>
                  <a:pt x="40" y="147"/>
                </a:lnTo>
                <a:lnTo>
                  <a:pt x="57" y="129"/>
                </a:lnTo>
                <a:lnTo>
                  <a:pt x="58" y="127"/>
                </a:lnTo>
                <a:lnTo>
                  <a:pt x="57" y="124"/>
                </a:lnTo>
                <a:lnTo>
                  <a:pt x="55" y="123"/>
                </a:lnTo>
                <a:lnTo>
                  <a:pt x="48" y="123"/>
                </a:lnTo>
                <a:lnTo>
                  <a:pt x="26" y="123"/>
                </a:lnTo>
                <a:lnTo>
                  <a:pt x="26" y="127"/>
                </a:lnTo>
                <a:lnTo>
                  <a:pt x="29" y="125"/>
                </a:lnTo>
                <a:lnTo>
                  <a:pt x="17" y="10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4" name=""/>
          <p:cNvSpPr/>
          <p:nvPr/>
        </p:nvSpPr>
        <p:spPr>
          <a:xfrm>
            <a:off x="4513320" y="2754360"/>
            <a:ext cx="5572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5" name=""/>
          <p:cNvSpPr/>
          <p:nvPr/>
        </p:nvSpPr>
        <p:spPr>
          <a:xfrm>
            <a:off x="3894120" y="2475000"/>
            <a:ext cx="43992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6" name=""/>
          <p:cNvSpPr/>
          <p:nvPr/>
        </p:nvSpPr>
        <p:spPr>
          <a:xfrm>
            <a:off x="3701880" y="2637000"/>
            <a:ext cx="3240" cy="9360"/>
          </a:xfrm>
          <a:custGeom>
            <a:avLst/>
            <a:gdLst/>
            <a:ahLst/>
            <a:rect l="l" t="t" r="r" b="b"/>
            <a:pathLst>
              <a:path w="2" h="6">
                <a:moveTo>
                  <a:pt x="2" y="0"/>
                </a:moveTo>
                <a:lnTo>
                  <a:pt x="1" y="2"/>
                </a:lnTo>
                <a:lnTo>
                  <a:pt x="1" y="3"/>
                </a:lnTo>
                <a:lnTo>
                  <a:pt x="0" y="5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0"/>
                </a:lnTo>
                <a:close/>
              </a:path>
            </a:pathLst>
          </a:custGeom>
          <a:noFill/>
          <a:ln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7" name=""/>
          <p:cNvSpPr/>
          <p:nvPr/>
        </p:nvSpPr>
        <p:spPr>
          <a:xfrm>
            <a:off x="4340160" y="950760"/>
            <a:ext cx="1355760" cy="1303560"/>
          </a:xfrm>
          <a:custGeom>
            <a:avLst/>
            <a:gdLst/>
            <a:ahLst/>
            <a:rect l="l" t="t" r="r" b="b"/>
            <a:pathLst>
              <a:path w="854" h="821">
                <a:moveTo>
                  <a:pt x="435" y="24"/>
                </a:moveTo>
                <a:lnTo>
                  <a:pt x="429" y="60"/>
                </a:lnTo>
                <a:lnTo>
                  <a:pt x="411" y="79"/>
                </a:lnTo>
                <a:lnTo>
                  <a:pt x="398" y="89"/>
                </a:lnTo>
                <a:lnTo>
                  <a:pt x="374" y="110"/>
                </a:lnTo>
                <a:lnTo>
                  <a:pt x="346" y="118"/>
                </a:lnTo>
                <a:lnTo>
                  <a:pt x="325" y="134"/>
                </a:lnTo>
                <a:lnTo>
                  <a:pt x="314" y="147"/>
                </a:lnTo>
                <a:lnTo>
                  <a:pt x="296" y="147"/>
                </a:lnTo>
                <a:lnTo>
                  <a:pt x="283" y="160"/>
                </a:lnTo>
                <a:lnTo>
                  <a:pt x="262" y="168"/>
                </a:lnTo>
                <a:lnTo>
                  <a:pt x="225" y="150"/>
                </a:lnTo>
                <a:lnTo>
                  <a:pt x="199" y="150"/>
                </a:lnTo>
                <a:lnTo>
                  <a:pt x="183" y="173"/>
                </a:lnTo>
                <a:lnTo>
                  <a:pt x="183" y="199"/>
                </a:lnTo>
                <a:lnTo>
                  <a:pt x="162" y="226"/>
                </a:lnTo>
                <a:lnTo>
                  <a:pt x="110" y="239"/>
                </a:lnTo>
                <a:lnTo>
                  <a:pt x="99" y="260"/>
                </a:lnTo>
                <a:lnTo>
                  <a:pt x="81" y="239"/>
                </a:lnTo>
                <a:lnTo>
                  <a:pt x="63" y="218"/>
                </a:lnTo>
                <a:lnTo>
                  <a:pt x="42" y="215"/>
                </a:lnTo>
                <a:lnTo>
                  <a:pt x="13" y="239"/>
                </a:lnTo>
                <a:lnTo>
                  <a:pt x="2" y="252"/>
                </a:lnTo>
                <a:lnTo>
                  <a:pt x="5" y="268"/>
                </a:lnTo>
                <a:lnTo>
                  <a:pt x="0" y="296"/>
                </a:lnTo>
                <a:lnTo>
                  <a:pt x="18" y="315"/>
                </a:lnTo>
                <a:lnTo>
                  <a:pt x="15" y="333"/>
                </a:lnTo>
                <a:lnTo>
                  <a:pt x="8" y="357"/>
                </a:lnTo>
                <a:lnTo>
                  <a:pt x="21" y="372"/>
                </a:lnTo>
                <a:lnTo>
                  <a:pt x="21" y="396"/>
                </a:lnTo>
                <a:lnTo>
                  <a:pt x="26" y="425"/>
                </a:lnTo>
                <a:lnTo>
                  <a:pt x="31" y="441"/>
                </a:lnTo>
                <a:lnTo>
                  <a:pt x="15" y="459"/>
                </a:lnTo>
                <a:lnTo>
                  <a:pt x="21" y="475"/>
                </a:lnTo>
                <a:lnTo>
                  <a:pt x="42" y="509"/>
                </a:lnTo>
                <a:lnTo>
                  <a:pt x="26" y="538"/>
                </a:lnTo>
                <a:lnTo>
                  <a:pt x="36" y="564"/>
                </a:lnTo>
                <a:lnTo>
                  <a:pt x="73" y="548"/>
                </a:lnTo>
                <a:lnTo>
                  <a:pt x="97" y="532"/>
                </a:lnTo>
                <a:lnTo>
                  <a:pt x="118" y="517"/>
                </a:lnTo>
                <a:lnTo>
                  <a:pt x="139" y="506"/>
                </a:lnTo>
                <a:lnTo>
                  <a:pt x="178" y="517"/>
                </a:lnTo>
                <a:lnTo>
                  <a:pt x="183" y="543"/>
                </a:lnTo>
                <a:lnTo>
                  <a:pt x="220" y="556"/>
                </a:lnTo>
                <a:lnTo>
                  <a:pt x="236" y="551"/>
                </a:lnTo>
                <a:lnTo>
                  <a:pt x="259" y="569"/>
                </a:lnTo>
                <a:lnTo>
                  <a:pt x="280" y="577"/>
                </a:lnTo>
                <a:lnTo>
                  <a:pt x="306" y="579"/>
                </a:lnTo>
                <a:lnTo>
                  <a:pt x="338" y="603"/>
                </a:lnTo>
                <a:lnTo>
                  <a:pt x="351" y="621"/>
                </a:lnTo>
                <a:lnTo>
                  <a:pt x="374" y="627"/>
                </a:lnTo>
                <a:lnTo>
                  <a:pt x="411" y="642"/>
                </a:lnTo>
                <a:lnTo>
                  <a:pt x="437" y="648"/>
                </a:lnTo>
                <a:lnTo>
                  <a:pt x="437" y="674"/>
                </a:lnTo>
                <a:lnTo>
                  <a:pt x="408" y="687"/>
                </a:lnTo>
                <a:lnTo>
                  <a:pt x="403" y="703"/>
                </a:lnTo>
                <a:lnTo>
                  <a:pt x="369" y="739"/>
                </a:lnTo>
                <a:lnTo>
                  <a:pt x="380" y="752"/>
                </a:lnTo>
                <a:lnTo>
                  <a:pt x="403" y="781"/>
                </a:lnTo>
                <a:lnTo>
                  <a:pt x="416" y="802"/>
                </a:lnTo>
                <a:lnTo>
                  <a:pt x="432" y="821"/>
                </a:lnTo>
                <a:lnTo>
                  <a:pt x="464" y="792"/>
                </a:lnTo>
                <a:lnTo>
                  <a:pt x="461" y="745"/>
                </a:lnTo>
                <a:lnTo>
                  <a:pt x="492" y="653"/>
                </a:lnTo>
                <a:lnTo>
                  <a:pt x="482" y="608"/>
                </a:lnTo>
                <a:lnTo>
                  <a:pt x="479" y="551"/>
                </a:lnTo>
                <a:lnTo>
                  <a:pt x="492" y="503"/>
                </a:lnTo>
                <a:lnTo>
                  <a:pt x="508" y="501"/>
                </a:lnTo>
                <a:lnTo>
                  <a:pt x="537" y="493"/>
                </a:lnTo>
                <a:lnTo>
                  <a:pt x="566" y="454"/>
                </a:lnTo>
                <a:lnTo>
                  <a:pt x="595" y="412"/>
                </a:lnTo>
                <a:lnTo>
                  <a:pt x="597" y="391"/>
                </a:lnTo>
                <a:lnTo>
                  <a:pt x="602" y="372"/>
                </a:lnTo>
                <a:lnTo>
                  <a:pt x="623" y="359"/>
                </a:lnTo>
                <a:lnTo>
                  <a:pt x="647" y="338"/>
                </a:lnTo>
                <a:lnTo>
                  <a:pt x="681" y="330"/>
                </a:lnTo>
                <a:lnTo>
                  <a:pt x="699" y="304"/>
                </a:lnTo>
                <a:lnTo>
                  <a:pt x="728" y="289"/>
                </a:lnTo>
                <a:lnTo>
                  <a:pt x="762" y="254"/>
                </a:lnTo>
                <a:lnTo>
                  <a:pt x="783" y="218"/>
                </a:lnTo>
                <a:lnTo>
                  <a:pt x="796" y="194"/>
                </a:lnTo>
                <a:lnTo>
                  <a:pt x="836" y="160"/>
                </a:lnTo>
                <a:lnTo>
                  <a:pt x="823" y="131"/>
                </a:lnTo>
                <a:lnTo>
                  <a:pt x="833" y="92"/>
                </a:lnTo>
                <a:lnTo>
                  <a:pt x="846" y="60"/>
                </a:lnTo>
                <a:lnTo>
                  <a:pt x="843" y="42"/>
                </a:lnTo>
                <a:lnTo>
                  <a:pt x="854" y="24"/>
                </a:lnTo>
                <a:lnTo>
                  <a:pt x="833" y="5"/>
                </a:lnTo>
                <a:lnTo>
                  <a:pt x="505" y="5"/>
                </a:lnTo>
                <a:lnTo>
                  <a:pt x="435" y="8"/>
                </a:lnTo>
                <a:lnTo>
                  <a:pt x="406" y="0"/>
                </a:lnTo>
                <a:lnTo>
                  <a:pt x="435" y="24"/>
                </a:lnTo>
                <a:close/>
              </a:path>
            </a:pathLst>
          </a:custGeom>
          <a:solidFill>
            <a:srgbClr val="00f00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8" name=""/>
          <p:cNvSpPr/>
          <p:nvPr/>
        </p:nvSpPr>
        <p:spPr>
          <a:xfrm>
            <a:off x="5072040" y="1066680"/>
            <a:ext cx="65412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9" name=""/>
          <p:cNvSpPr/>
          <p:nvPr/>
        </p:nvSpPr>
        <p:spPr>
          <a:xfrm>
            <a:off x="5126040" y="1192320"/>
            <a:ext cx="65412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0" name=""/>
          <p:cNvSpPr/>
          <p:nvPr/>
        </p:nvSpPr>
        <p:spPr>
          <a:xfrm>
            <a:off x="5234040" y="987480"/>
            <a:ext cx="129960" cy="50760"/>
          </a:xfrm>
          <a:custGeom>
            <a:avLst/>
            <a:gdLst/>
            <a:ahLst/>
            <a:rect l="l" t="t" r="r" b="b"/>
            <a:pathLst>
              <a:path w="82" h="32">
                <a:moveTo>
                  <a:pt x="5" y="3"/>
                </a:moveTo>
                <a:lnTo>
                  <a:pt x="0" y="8"/>
                </a:lnTo>
                <a:lnTo>
                  <a:pt x="3" y="12"/>
                </a:lnTo>
                <a:lnTo>
                  <a:pt x="5" y="13"/>
                </a:lnTo>
                <a:lnTo>
                  <a:pt x="9" y="14"/>
                </a:lnTo>
                <a:lnTo>
                  <a:pt x="10" y="15"/>
                </a:lnTo>
                <a:lnTo>
                  <a:pt x="16" y="16"/>
                </a:lnTo>
                <a:lnTo>
                  <a:pt x="16" y="12"/>
                </a:lnTo>
                <a:lnTo>
                  <a:pt x="15" y="15"/>
                </a:lnTo>
                <a:lnTo>
                  <a:pt x="19" y="16"/>
                </a:lnTo>
                <a:lnTo>
                  <a:pt x="20" y="13"/>
                </a:lnTo>
                <a:lnTo>
                  <a:pt x="18" y="16"/>
                </a:lnTo>
                <a:lnTo>
                  <a:pt x="21" y="18"/>
                </a:lnTo>
                <a:lnTo>
                  <a:pt x="22" y="19"/>
                </a:lnTo>
                <a:lnTo>
                  <a:pt x="26" y="19"/>
                </a:lnTo>
                <a:lnTo>
                  <a:pt x="26" y="14"/>
                </a:lnTo>
                <a:lnTo>
                  <a:pt x="25" y="18"/>
                </a:lnTo>
                <a:lnTo>
                  <a:pt x="28" y="19"/>
                </a:lnTo>
                <a:lnTo>
                  <a:pt x="28" y="15"/>
                </a:lnTo>
                <a:lnTo>
                  <a:pt x="26" y="18"/>
                </a:lnTo>
                <a:lnTo>
                  <a:pt x="28" y="20"/>
                </a:lnTo>
                <a:lnTo>
                  <a:pt x="30" y="17"/>
                </a:lnTo>
                <a:lnTo>
                  <a:pt x="28" y="19"/>
                </a:lnTo>
                <a:lnTo>
                  <a:pt x="28" y="21"/>
                </a:lnTo>
                <a:lnTo>
                  <a:pt x="31" y="19"/>
                </a:lnTo>
                <a:lnTo>
                  <a:pt x="28" y="21"/>
                </a:lnTo>
                <a:lnTo>
                  <a:pt x="28" y="23"/>
                </a:lnTo>
                <a:lnTo>
                  <a:pt x="29" y="24"/>
                </a:lnTo>
                <a:lnTo>
                  <a:pt x="31" y="26"/>
                </a:lnTo>
                <a:lnTo>
                  <a:pt x="34" y="23"/>
                </a:lnTo>
                <a:lnTo>
                  <a:pt x="31" y="26"/>
                </a:lnTo>
                <a:lnTo>
                  <a:pt x="34" y="29"/>
                </a:lnTo>
                <a:lnTo>
                  <a:pt x="35" y="30"/>
                </a:lnTo>
                <a:lnTo>
                  <a:pt x="36" y="31"/>
                </a:lnTo>
                <a:lnTo>
                  <a:pt x="38" y="32"/>
                </a:lnTo>
                <a:lnTo>
                  <a:pt x="41" y="32"/>
                </a:lnTo>
                <a:lnTo>
                  <a:pt x="42" y="31"/>
                </a:lnTo>
                <a:lnTo>
                  <a:pt x="44" y="30"/>
                </a:lnTo>
                <a:lnTo>
                  <a:pt x="46" y="30"/>
                </a:lnTo>
                <a:lnTo>
                  <a:pt x="51" y="27"/>
                </a:lnTo>
                <a:lnTo>
                  <a:pt x="54" y="25"/>
                </a:lnTo>
                <a:lnTo>
                  <a:pt x="51" y="21"/>
                </a:lnTo>
                <a:lnTo>
                  <a:pt x="52" y="25"/>
                </a:lnTo>
                <a:lnTo>
                  <a:pt x="56" y="24"/>
                </a:lnTo>
                <a:lnTo>
                  <a:pt x="57" y="24"/>
                </a:lnTo>
                <a:lnTo>
                  <a:pt x="63" y="21"/>
                </a:lnTo>
                <a:lnTo>
                  <a:pt x="64" y="21"/>
                </a:lnTo>
                <a:lnTo>
                  <a:pt x="69" y="18"/>
                </a:lnTo>
                <a:lnTo>
                  <a:pt x="70" y="17"/>
                </a:lnTo>
                <a:lnTo>
                  <a:pt x="76" y="10"/>
                </a:lnTo>
                <a:lnTo>
                  <a:pt x="72" y="7"/>
                </a:lnTo>
                <a:lnTo>
                  <a:pt x="74" y="11"/>
                </a:lnTo>
                <a:lnTo>
                  <a:pt x="82" y="7"/>
                </a:lnTo>
                <a:lnTo>
                  <a:pt x="78" y="0"/>
                </a:lnTo>
                <a:lnTo>
                  <a:pt x="70" y="5"/>
                </a:lnTo>
                <a:lnTo>
                  <a:pt x="69" y="6"/>
                </a:lnTo>
                <a:lnTo>
                  <a:pt x="64" y="13"/>
                </a:lnTo>
                <a:lnTo>
                  <a:pt x="67" y="14"/>
                </a:lnTo>
                <a:lnTo>
                  <a:pt x="65" y="12"/>
                </a:lnTo>
                <a:lnTo>
                  <a:pt x="60" y="15"/>
                </a:lnTo>
                <a:lnTo>
                  <a:pt x="62" y="18"/>
                </a:lnTo>
                <a:lnTo>
                  <a:pt x="61" y="14"/>
                </a:lnTo>
                <a:lnTo>
                  <a:pt x="55" y="17"/>
                </a:lnTo>
                <a:lnTo>
                  <a:pt x="55" y="21"/>
                </a:lnTo>
                <a:lnTo>
                  <a:pt x="55" y="17"/>
                </a:lnTo>
                <a:lnTo>
                  <a:pt x="51" y="18"/>
                </a:lnTo>
                <a:lnTo>
                  <a:pt x="49" y="19"/>
                </a:lnTo>
                <a:lnTo>
                  <a:pt x="47" y="21"/>
                </a:lnTo>
                <a:lnTo>
                  <a:pt x="42" y="24"/>
                </a:lnTo>
                <a:lnTo>
                  <a:pt x="43" y="27"/>
                </a:lnTo>
                <a:lnTo>
                  <a:pt x="42" y="23"/>
                </a:lnTo>
                <a:lnTo>
                  <a:pt x="40" y="24"/>
                </a:lnTo>
                <a:lnTo>
                  <a:pt x="41" y="28"/>
                </a:lnTo>
                <a:lnTo>
                  <a:pt x="41" y="24"/>
                </a:lnTo>
                <a:lnTo>
                  <a:pt x="38" y="24"/>
                </a:lnTo>
                <a:lnTo>
                  <a:pt x="38" y="28"/>
                </a:lnTo>
                <a:lnTo>
                  <a:pt x="40" y="25"/>
                </a:lnTo>
                <a:lnTo>
                  <a:pt x="38" y="24"/>
                </a:lnTo>
                <a:lnTo>
                  <a:pt x="36" y="27"/>
                </a:lnTo>
                <a:lnTo>
                  <a:pt x="40" y="25"/>
                </a:lnTo>
                <a:lnTo>
                  <a:pt x="37" y="21"/>
                </a:lnTo>
                <a:lnTo>
                  <a:pt x="36" y="21"/>
                </a:lnTo>
                <a:lnTo>
                  <a:pt x="35" y="19"/>
                </a:lnTo>
                <a:lnTo>
                  <a:pt x="32" y="21"/>
                </a:lnTo>
                <a:lnTo>
                  <a:pt x="35" y="21"/>
                </a:lnTo>
                <a:lnTo>
                  <a:pt x="35" y="18"/>
                </a:lnTo>
                <a:lnTo>
                  <a:pt x="35" y="17"/>
                </a:lnTo>
                <a:lnTo>
                  <a:pt x="34" y="15"/>
                </a:lnTo>
                <a:lnTo>
                  <a:pt x="33" y="14"/>
                </a:lnTo>
                <a:lnTo>
                  <a:pt x="31" y="13"/>
                </a:lnTo>
                <a:lnTo>
                  <a:pt x="30" y="12"/>
                </a:lnTo>
                <a:lnTo>
                  <a:pt x="28" y="11"/>
                </a:lnTo>
                <a:lnTo>
                  <a:pt x="26" y="11"/>
                </a:lnTo>
                <a:lnTo>
                  <a:pt x="22" y="11"/>
                </a:lnTo>
                <a:lnTo>
                  <a:pt x="22" y="14"/>
                </a:lnTo>
                <a:lnTo>
                  <a:pt x="25" y="12"/>
                </a:lnTo>
                <a:lnTo>
                  <a:pt x="22" y="10"/>
                </a:lnTo>
                <a:lnTo>
                  <a:pt x="21" y="9"/>
                </a:lnTo>
                <a:lnTo>
                  <a:pt x="17" y="8"/>
                </a:lnTo>
                <a:lnTo>
                  <a:pt x="11" y="7"/>
                </a:lnTo>
                <a:lnTo>
                  <a:pt x="10" y="11"/>
                </a:lnTo>
                <a:lnTo>
                  <a:pt x="12" y="7"/>
                </a:lnTo>
                <a:lnTo>
                  <a:pt x="7" y="6"/>
                </a:lnTo>
                <a:lnTo>
                  <a:pt x="6" y="9"/>
                </a:lnTo>
                <a:lnTo>
                  <a:pt x="8" y="7"/>
                </a:lnTo>
                <a:lnTo>
                  <a:pt x="5" y="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1" name=""/>
          <p:cNvSpPr/>
          <p:nvPr/>
        </p:nvSpPr>
        <p:spPr>
          <a:xfrm>
            <a:off x="5388120" y="981000"/>
            <a:ext cx="236520" cy="112680"/>
          </a:xfrm>
          <a:custGeom>
            <a:avLst/>
            <a:gdLst/>
            <a:ahLst/>
            <a:rect l="l" t="t" r="r" b="b"/>
            <a:pathLst>
              <a:path w="149" h="71">
                <a:moveTo>
                  <a:pt x="33" y="5"/>
                </a:moveTo>
                <a:lnTo>
                  <a:pt x="28" y="0"/>
                </a:lnTo>
                <a:lnTo>
                  <a:pt x="25" y="4"/>
                </a:lnTo>
                <a:lnTo>
                  <a:pt x="27" y="6"/>
                </a:lnTo>
                <a:lnTo>
                  <a:pt x="25" y="4"/>
                </a:lnTo>
                <a:lnTo>
                  <a:pt x="21" y="7"/>
                </a:lnTo>
                <a:lnTo>
                  <a:pt x="20" y="8"/>
                </a:lnTo>
                <a:lnTo>
                  <a:pt x="18" y="11"/>
                </a:lnTo>
                <a:lnTo>
                  <a:pt x="21" y="13"/>
                </a:lnTo>
                <a:lnTo>
                  <a:pt x="19" y="11"/>
                </a:lnTo>
                <a:lnTo>
                  <a:pt x="15" y="13"/>
                </a:lnTo>
                <a:lnTo>
                  <a:pt x="14" y="13"/>
                </a:lnTo>
                <a:lnTo>
                  <a:pt x="13" y="15"/>
                </a:lnTo>
                <a:lnTo>
                  <a:pt x="11" y="19"/>
                </a:lnTo>
                <a:lnTo>
                  <a:pt x="15" y="20"/>
                </a:lnTo>
                <a:lnTo>
                  <a:pt x="12" y="18"/>
                </a:lnTo>
                <a:lnTo>
                  <a:pt x="13" y="18"/>
                </a:lnTo>
                <a:lnTo>
                  <a:pt x="10" y="19"/>
                </a:lnTo>
                <a:lnTo>
                  <a:pt x="9" y="20"/>
                </a:lnTo>
                <a:lnTo>
                  <a:pt x="7" y="24"/>
                </a:lnTo>
                <a:lnTo>
                  <a:pt x="10" y="25"/>
                </a:lnTo>
                <a:lnTo>
                  <a:pt x="8" y="23"/>
                </a:lnTo>
                <a:lnTo>
                  <a:pt x="4" y="25"/>
                </a:lnTo>
                <a:lnTo>
                  <a:pt x="4" y="25"/>
                </a:lnTo>
                <a:lnTo>
                  <a:pt x="3" y="27"/>
                </a:lnTo>
                <a:lnTo>
                  <a:pt x="2" y="32"/>
                </a:lnTo>
                <a:lnTo>
                  <a:pt x="5" y="32"/>
                </a:lnTo>
                <a:lnTo>
                  <a:pt x="3" y="31"/>
                </a:lnTo>
                <a:lnTo>
                  <a:pt x="1" y="34"/>
                </a:lnTo>
                <a:lnTo>
                  <a:pt x="0" y="36"/>
                </a:lnTo>
                <a:lnTo>
                  <a:pt x="0" y="38"/>
                </a:lnTo>
                <a:lnTo>
                  <a:pt x="1" y="39"/>
                </a:lnTo>
                <a:lnTo>
                  <a:pt x="2" y="41"/>
                </a:lnTo>
                <a:lnTo>
                  <a:pt x="3" y="43"/>
                </a:lnTo>
                <a:lnTo>
                  <a:pt x="3" y="44"/>
                </a:lnTo>
                <a:lnTo>
                  <a:pt x="4" y="45"/>
                </a:lnTo>
                <a:lnTo>
                  <a:pt x="8" y="45"/>
                </a:lnTo>
                <a:lnTo>
                  <a:pt x="9" y="42"/>
                </a:lnTo>
                <a:lnTo>
                  <a:pt x="6" y="45"/>
                </a:lnTo>
                <a:lnTo>
                  <a:pt x="5" y="43"/>
                </a:lnTo>
                <a:lnTo>
                  <a:pt x="6" y="47"/>
                </a:lnTo>
                <a:lnTo>
                  <a:pt x="6" y="48"/>
                </a:lnTo>
                <a:lnTo>
                  <a:pt x="8" y="52"/>
                </a:lnTo>
                <a:lnTo>
                  <a:pt x="9" y="53"/>
                </a:lnTo>
                <a:lnTo>
                  <a:pt x="15" y="61"/>
                </a:lnTo>
                <a:lnTo>
                  <a:pt x="18" y="59"/>
                </a:lnTo>
                <a:lnTo>
                  <a:pt x="14" y="59"/>
                </a:lnTo>
                <a:lnTo>
                  <a:pt x="14" y="60"/>
                </a:lnTo>
                <a:lnTo>
                  <a:pt x="18" y="60"/>
                </a:lnTo>
                <a:lnTo>
                  <a:pt x="14" y="59"/>
                </a:lnTo>
                <a:lnTo>
                  <a:pt x="13" y="63"/>
                </a:lnTo>
                <a:lnTo>
                  <a:pt x="13" y="64"/>
                </a:lnTo>
                <a:lnTo>
                  <a:pt x="14" y="66"/>
                </a:lnTo>
                <a:lnTo>
                  <a:pt x="15" y="67"/>
                </a:lnTo>
                <a:lnTo>
                  <a:pt x="15" y="68"/>
                </a:lnTo>
                <a:lnTo>
                  <a:pt x="16" y="69"/>
                </a:lnTo>
                <a:lnTo>
                  <a:pt x="18" y="71"/>
                </a:lnTo>
                <a:lnTo>
                  <a:pt x="21" y="71"/>
                </a:lnTo>
                <a:lnTo>
                  <a:pt x="22" y="71"/>
                </a:lnTo>
                <a:lnTo>
                  <a:pt x="28" y="70"/>
                </a:lnTo>
                <a:lnTo>
                  <a:pt x="28" y="69"/>
                </a:lnTo>
                <a:lnTo>
                  <a:pt x="35" y="67"/>
                </a:lnTo>
                <a:lnTo>
                  <a:pt x="34" y="64"/>
                </a:lnTo>
                <a:lnTo>
                  <a:pt x="34" y="68"/>
                </a:lnTo>
                <a:lnTo>
                  <a:pt x="38" y="68"/>
                </a:lnTo>
                <a:lnTo>
                  <a:pt x="39" y="68"/>
                </a:lnTo>
                <a:lnTo>
                  <a:pt x="39" y="67"/>
                </a:lnTo>
                <a:lnTo>
                  <a:pt x="42" y="66"/>
                </a:lnTo>
                <a:lnTo>
                  <a:pt x="43" y="66"/>
                </a:lnTo>
                <a:lnTo>
                  <a:pt x="46" y="58"/>
                </a:lnTo>
                <a:lnTo>
                  <a:pt x="43" y="56"/>
                </a:lnTo>
                <a:lnTo>
                  <a:pt x="46" y="59"/>
                </a:lnTo>
                <a:lnTo>
                  <a:pt x="51" y="52"/>
                </a:lnTo>
                <a:lnTo>
                  <a:pt x="47" y="50"/>
                </a:lnTo>
                <a:lnTo>
                  <a:pt x="49" y="53"/>
                </a:lnTo>
                <a:lnTo>
                  <a:pt x="56" y="49"/>
                </a:lnTo>
                <a:lnTo>
                  <a:pt x="54" y="45"/>
                </a:lnTo>
                <a:lnTo>
                  <a:pt x="55" y="49"/>
                </a:lnTo>
                <a:lnTo>
                  <a:pt x="63" y="47"/>
                </a:lnTo>
                <a:lnTo>
                  <a:pt x="64" y="47"/>
                </a:lnTo>
                <a:lnTo>
                  <a:pt x="73" y="44"/>
                </a:lnTo>
                <a:lnTo>
                  <a:pt x="71" y="40"/>
                </a:lnTo>
                <a:lnTo>
                  <a:pt x="72" y="44"/>
                </a:lnTo>
                <a:lnTo>
                  <a:pt x="81" y="41"/>
                </a:lnTo>
                <a:lnTo>
                  <a:pt x="82" y="41"/>
                </a:lnTo>
                <a:lnTo>
                  <a:pt x="88" y="39"/>
                </a:lnTo>
                <a:lnTo>
                  <a:pt x="87" y="35"/>
                </a:lnTo>
                <a:lnTo>
                  <a:pt x="87" y="39"/>
                </a:lnTo>
                <a:lnTo>
                  <a:pt x="94" y="39"/>
                </a:lnTo>
                <a:lnTo>
                  <a:pt x="109" y="37"/>
                </a:lnTo>
                <a:lnTo>
                  <a:pt x="109" y="36"/>
                </a:lnTo>
                <a:lnTo>
                  <a:pt x="113" y="35"/>
                </a:lnTo>
                <a:lnTo>
                  <a:pt x="114" y="35"/>
                </a:lnTo>
                <a:lnTo>
                  <a:pt x="118" y="32"/>
                </a:lnTo>
                <a:lnTo>
                  <a:pt x="121" y="31"/>
                </a:lnTo>
                <a:lnTo>
                  <a:pt x="118" y="27"/>
                </a:lnTo>
                <a:lnTo>
                  <a:pt x="119" y="31"/>
                </a:lnTo>
                <a:lnTo>
                  <a:pt x="123" y="30"/>
                </a:lnTo>
                <a:lnTo>
                  <a:pt x="125" y="30"/>
                </a:lnTo>
                <a:lnTo>
                  <a:pt x="128" y="28"/>
                </a:lnTo>
                <a:lnTo>
                  <a:pt x="132" y="25"/>
                </a:lnTo>
                <a:lnTo>
                  <a:pt x="133" y="24"/>
                </a:lnTo>
                <a:lnTo>
                  <a:pt x="136" y="19"/>
                </a:lnTo>
                <a:lnTo>
                  <a:pt x="133" y="17"/>
                </a:lnTo>
                <a:lnTo>
                  <a:pt x="135" y="20"/>
                </a:lnTo>
                <a:lnTo>
                  <a:pt x="139" y="18"/>
                </a:lnTo>
                <a:lnTo>
                  <a:pt x="142" y="16"/>
                </a:lnTo>
                <a:lnTo>
                  <a:pt x="139" y="12"/>
                </a:lnTo>
                <a:lnTo>
                  <a:pt x="141" y="16"/>
                </a:lnTo>
                <a:lnTo>
                  <a:pt x="144" y="14"/>
                </a:lnTo>
                <a:lnTo>
                  <a:pt x="142" y="11"/>
                </a:lnTo>
                <a:lnTo>
                  <a:pt x="143" y="14"/>
                </a:lnTo>
                <a:lnTo>
                  <a:pt x="146" y="13"/>
                </a:lnTo>
                <a:lnTo>
                  <a:pt x="147" y="13"/>
                </a:lnTo>
                <a:lnTo>
                  <a:pt x="149" y="12"/>
                </a:lnTo>
                <a:lnTo>
                  <a:pt x="145" y="6"/>
                </a:lnTo>
                <a:lnTo>
                  <a:pt x="143" y="7"/>
                </a:lnTo>
                <a:lnTo>
                  <a:pt x="145" y="10"/>
                </a:lnTo>
                <a:lnTo>
                  <a:pt x="144" y="6"/>
                </a:lnTo>
                <a:lnTo>
                  <a:pt x="142" y="7"/>
                </a:lnTo>
                <a:lnTo>
                  <a:pt x="141" y="8"/>
                </a:lnTo>
                <a:lnTo>
                  <a:pt x="137" y="10"/>
                </a:lnTo>
                <a:lnTo>
                  <a:pt x="135" y="11"/>
                </a:lnTo>
                <a:lnTo>
                  <a:pt x="131" y="14"/>
                </a:lnTo>
                <a:lnTo>
                  <a:pt x="130" y="14"/>
                </a:lnTo>
                <a:lnTo>
                  <a:pt x="127" y="18"/>
                </a:lnTo>
                <a:lnTo>
                  <a:pt x="129" y="21"/>
                </a:lnTo>
                <a:lnTo>
                  <a:pt x="128" y="18"/>
                </a:lnTo>
                <a:lnTo>
                  <a:pt x="123" y="22"/>
                </a:lnTo>
                <a:lnTo>
                  <a:pt x="121" y="24"/>
                </a:lnTo>
                <a:lnTo>
                  <a:pt x="122" y="26"/>
                </a:lnTo>
                <a:lnTo>
                  <a:pt x="122" y="23"/>
                </a:lnTo>
                <a:lnTo>
                  <a:pt x="118" y="24"/>
                </a:lnTo>
                <a:lnTo>
                  <a:pt x="116" y="25"/>
                </a:lnTo>
                <a:lnTo>
                  <a:pt x="114" y="26"/>
                </a:lnTo>
                <a:lnTo>
                  <a:pt x="110" y="29"/>
                </a:lnTo>
                <a:lnTo>
                  <a:pt x="112" y="32"/>
                </a:lnTo>
                <a:lnTo>
                  <a:pt x="111" y="28"/>
                </a:lnTo>
                <a:lnTo>
                  <a:pt x="107" y="29"/>
                </a:lnTo>
                <a:lnTo>
                  <a:pt x="108" y="32"/>
                </a:lnTo>
                <a:lnTo>
                  <a:pt x="108" y="29"/>
                </a:lnTo>
                <a:lnTo>
                  <a:pt x="94" y="31"/>
                </a:lnTo>
                <a:lnTo>
                  <a:pt x="87" y="32"/>
                </a:lnTo>
                <a:lnTo>
                  <a:pt x="86" y="32"/>
                </a:lnTo>
                <a:lnTo>
                  <a:pt x="80" y="34"/>
                </a:lnTo>
                <a:lnTo>
                  <a:pt x="80" y="38"/>
                </a:lnTo>
                <a:lnTo>
                  <a:pt x="80" y="34"/>
                </a:lnTo>
                <a:lnTo>
                  <a:pt x="70" y="37"/>
                </a:lnTo>
                <a:lnTo>
                  <a:pt x="61" y="40"/>
                </a:lnTo>
                <a:lnTo>
                  <a:pt x="62" y="44"/>
                </a:lnTo>
                <a:lnTo>
                  <a:pt x="61" y="40"/>
                </a:lnTo>
                <a:lnTo>
                  <a:pt x="53" y="42"/>
                </a:lnTo>
                <a:lnTo>
                  <a:pt x="52" y="43"/>
                </a:lnTo>
                <a:lnTo>
                  <a:pt x="45" y="47"/>
                </a:lnTo>
                <a:lnTo>
                  <a:pt x="45" y="48"/>
                </a:lnTo>
                <a:lnTo>
                  <a:pt x="40" y="54"/>
                </a:lnTo>
                <a:lnTo>
                  <a:pt x="40" y="55"/>
                </a:lnTo>
                <a:lnTo>
                  <a:pt x="37" y="63"/>
                </a:lnTo>
                <a:lnTo>
                  <a:pt x="39" y="64"/>
                </a:lnTo>
                <a:lnTo>
                  <a:pt x="39" y="60"/>
                </a:lnTo>
                <a:lnTo>
                  <a:pt x="38" y="60"/>
                </a:lnTo>
                <a:lnTo>
                  <a:pt x="34" y="60"/>
                </a:lnTo>
                <a:lnTo>
                  <a:pt x="33" y="60"/>
                </a:lnTo>
                <a:lnTo>
                  <a:pt x="26" y="62"/>
                </a:lnTo>
                <a:lnTo>
                  <a:pt x="27" y="66"/>
                </a:lnTo>
                <a:lnTo>
                  <a:pt x="27" y="62"/>
                </a:lnTo>
                <a:lnTo>
                  <a:pt x="21" y="63"/>
                </a:lnTo>
                <a:lnTo>
                  <a:pt x="21" y="66"/>
                </a:lnTo>
                <a:lnTo>
                  <a:pt x="21" y="63"/>
                </a:lnTo>
                <a:lnTo>
                  <a:pt x="18" y="63"/>
                </a:lnTo>
                <a:lnTo>
                  <a:pt x="18" y="66"/>
                </a:lnTo>
                <a:lnTo>
                  <a:pt x="21" y="64"/>
                </a:lnTo>
                <a:lnTo>
                  <a:pt x="20" y="63"/>
                </a:lnTo>
                <a:lnTo>
                  <a:pt x="18" y="66"/>
                </a:lnTo>
                <a:lnTo>
                  <a:pt x="21" y="64"/>
                </a:lnTo>
                <a:lnTo>
                  <a:pt x="20" y="62"/>
                </a:lnTo>
                <a:lnTo>
                  <a:pt x="17" y="64"/>
                </a:lnTo>
                <a:lnTo>
                  <a:pt x="20" y="65"/>
                </a:lnTo>
                <a:lnTo>
                  <a:pt x="21" y="61"/>
                </a:lnTo>
                <a:lnTo>
                  <a:pt x="22" y="60"/>
                </a:lnTo>
                <a:lnTo>
                  <a:pt x="22" y="59"/>
                </a:lnTo>
                <a:lnTo>
                  <a:pt x="21" y="59"/>
                </a:lnTo>
                <a:lnTo>
                  <a:pt x="21" y="57"/>
                </a:lnTo>
                <a:lnTo>
                  <a:pt x="15" y="49"/>
                </a:lnTo>
                <a:lnTo>
                  <a:pt x="11" y="51"/>
                </a:lnTo>
                <a:lnTo>
                  <a:pt x="15" y="50"/>
                </a:lnTo>
                <a:lnTo>
                  <a:pt x="13" y="45"/>
                </a:lnTo>
                <a:lnTo>
                  <a:pt x="10" y="46"/>
                </a:lnTo>
                <a:lnTo>
                  <a:pt x="13" y="45"/>
                </a:lnTo>
                <a:lnTo>
                  <a:pt x="12" y="41"/>
                </a:lnTo>
                <a:lnTo>
                  <a:pt x="11" y="39"/>
                </a:lnTo>
                <a:lnTo>
                  <a:pt x="10" y="39"/>
                </a:lnTo>
                <a:lnTo>
                  <a:pt x="6" y="38"/>
                </a:lnTo>
                <a:lnTo>
                  <a:pt x="5" y="41"/>
                </a:lnTo>
                <a:lnTo>
                  <a:pt x="9" y="39"/>
                </a:lnTo>
                <a:lnTo>
                  <a:pt x="8" y="38"/>
                </a:lnTo>
                <a:lnTo>
                  <a:pt x="7" y="36"/>
                </a:lnTo>
                <a:lnTo>
                  <a:pt x="4" y="38"/>
                </a:lnTo>
                <a:lnTo>
                  <a:pt x="8" y="38"/>
                </a:lnTo>
                <a:lnTo>
                  <a:pt x="8" y="36"/>
                </a:lnTo>
                <a:lnTo>
                  <a:pt x="4" y="36"/>
                </a:lnTo>
                <a:lnTo>
                  <a:pt x="7" y="38"/>
                </a:lnTo>
                <a:lnTo>
                  <a:pt x="9" y="34"/>
                </a:lnTo>
                <a:lnTo>
                  <a:pt x="9" y="32"/>
                </a:lnTo>
                <a:lnTo>
                  <a:pt x="9" y="33"/>
                </a:lnTo>
                <a:lnTo>
                  <a:pt x="10" y="28"/>
                </a:lnTo>
                <a:lnTo>
                  <a:pt x="6" y="27"/>
                </a:lnTo>
                <a:lnTo>
                  <a:pt x="8" y="31"/>
                </a:lnTo>
                <a:lnTo>
                  <a:pt x="11" y="29"/>
                </a:lnTo>
                <a:lnTo>
                  <a:pt x="13" y="27"/>
                </a:lnTo>
                <a:lnTo>
                  <a:pt x="15" y="24"/>
                </a:lnTo>
                <a:lnTo>
                  <a:pt x="11" y="22"/>
                </a:lnTo>
                <a:lnTo>
                  <a:pt x="13" y="25"/>
                </a:lnTo>
                <a:lnTo>
                  <a:pt x="17" y="24"/>
                </a:lnTo>
                <a:lnTo>
                  <a:pt x="18" y="23"/>
                </a:lnTo>
                <a:lnTo>
                  <a:pt x="18" y="20"/>
                </a:lnTo>
                <a:lnTo>
                  <a:pt x="18" y="22"/>
                </a:lnTo>
                <a:lnTo>
                  <a:pt x="20" y="18"/>
                </a:lnTo>
                <a:lnTo>
                  <a:pt x="17" y="16"/>
                </a:lnTo>
                <a:lnTo>
                  <a:pt x="18" y="19"/>
                </a:lnTo>
                <a:lnTo>
                  <a:pt x="23" y="17"/>
                </a:lnTo>
                <a:lnTo>
                  <a:pt x="25" y="15"/>
                </a:lnTo>
                <a:lnTo>
                  <a:pt x="26" y="11"/>
                </a:lnTo>
                <a:lnTo>
                  <a:pt x="23" y="10"/>
                </a:lnTo>
                <a:lnTo>
                  <a:pt x="25" y="13"/>
                </a:lnTo>
                <a:lnTo>
                  <a:pt x="30" y="10"/>
                </a:lnTo>
                <a:lnTo>
                  <a:pt x="30" y="9"/>
                </a:lnTo>
                <a:lnTo>
                  <a:pt x="33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2" name=""/>
          <p:cNvSpPr/>
          <p:nvPr/>
        </p:nvSpPr>
        <p:spPr>
          <a:xfrm>
            <a:off x="5238720" y="1149480"/>
            <a:ext cx="378000" cy="71280"/>
          </a:xfrm>
          <a:custGeom>
            <a:avLst/>
            <a:gdLst/>
            <a:ahLst/>
            <a:rect l="l" t="t" r="r" b="b"/>
            <a:pathLst>
              <a:path w="238" h="45">
                <a:moveTo>
                  <a:pt x="237" y="23"/>
                </a:moveTo>
                <a:lnTo>
                  <a:pt x="238" y="16"/>
                </a:lnTo>
                <a:lnTo>
                  <a:pt x="219" y="13"/>
                </a:lnTo>
                <a:lnTo>
                  <a:pt x="199" y="11"/>
                </a:lnTo>
                <a:lnTo>
                  <a:pt x="198" y="15"/>
                </a:lnTo>
                <a:lnTo>
                  <a:pt x="200" y="11"/>
                </a:lnTo>
                <a:lnTo>
                  <a:pt x="196" y="9"/>
                </a:lnTo>
                <a:lnTo>
                  <a:pt x="194" y="9"/>
                </a:lnTo>
                <a:lnTo>
                  <a:pt x="191" y="9"/>
                </a:lnTo>
                <a:lnTo>
                  <a:pt x="185" y="10"/>
                </a:lnTo>
                <a:lnTo>
                  <a:pt x="185" y="10"/>
                </a:lnTo>
                <a:lnTo>
                  <a:pt x="178" y="13"/>
                </a:lnTo>
                <a:lnTo>
                  <a:pt x="177" y="14"/>
                </a:lnTo>
                <a:lnTo>
                  <a:pt x="171" y="19"/>
                </a:lnTo>
                <a:lnTo>
                  <a:pt x="166" y="25"/>
                </a:lnTo>
                <a:lnTo>
                  <a:pt x="169" y="28"/>
                </a:lnTo>
                <a:lnTo>
                  <a:pt x="167" y="25"/>
                </a:lnTo>
                <a:lnTo>
                  <a:pt x="159" y="30"/>
                </a:lnTo>
                <a:lnTo>
                  <a:pt x="161" y="33"/>
                </a:lnTo>
                <a:lnTo>
                  <a:pt x="160" y="29"/>
                </a:lnTo>
                <a:lnTo>
                  <a:pt x="151" y="32"/>
                </a:lnTo>
                <a:lnTo>
                  <a:pt x="141" y="35"/>
                </a:lnTo>
                <a:lnTo>
                  <a:pt x="134" y="37"/>
                </a:lnTo>
                <a:lnTo>
                  <a:pt x="135" y="41"/>
                </a:lnTo>
                <a:lnTo>
                  <a:pt x="135" y="37"/>
                </a:lnTo>
                <a:lnTo>
                  <a:pt x="125" y="37"/>
                </a:lnTo>
                <a:lnTo>
                  <a:pt x="118" y="37"/>
                </a:lnTo>
                <a:lnTo>
                  <a:pt x="118" y="41"/>
                </a:lnTo>
                <a:lnTo>
                  <a:pt x="119" y="37"/>
                </a:lnTo>
                <a:lnTo>
                  <a:pt x="110" y="36"/>
                </a:lnTo>
                <a:lnTo>
                  <a:pt x="109" y="40"/>
                </a:lnTo>
                <a:lnTo>
                  <a:pt x="111" y="36"/>
                </a:lnTo>
                <a:lnTo>
                  <a:pt x="107" y="35"/>
                </a:lnTo>
                <a:lnTo>
                  <a:pt x="105" y="38"/>
                </a:lnTo>
                <a:lnTo>
                  <a:pt x="108" y="36"/>
                </a:lnTo>
                <a:lnTo>
                  <a:pt x="103" y="32"/>
                </a:lnTo>
                <a:lnTo>
                  <a:pt x="95" y="26"/>
                </a:lnTo>
                <a:lnTo>
                  <a:pt x="92" y="29"/>
                </a:lnTo>
                <a:lnTo>
                  <a:pt x="95" y="27"/>
                </a:lnTo>
                <a:lnTo>
                  <a:pt x="95" y="25"/>
                </a:lnTo>
                <a:lnTo>
                  <a:pt x="94" y="24"/>
                </a:lnTo>
                <a:lnTo>
                  <a:pt x="93" y="23"/>
                </a:lnTo>
                <a:lnTo>
                  <a:pt x="90" y="22"/>
                </a:lnTo>
                <a:lnTo>
                  <a:pt x="89" y="22"/>
                </a:lnTo>
                <a:lnTo>
                  <a:pt x="89" y="26"/>
                </a:lnTo>
                <a:lnTo>
                  <a:pt x="92" y="23"/>
                </a:lnTo>
                <a:lnTo>
                  <a:pt x="87" y="18"/>
                </a:lnTo>
                <a:lnTo>
                  <a:pt x="81" y="13"/>
                </a:lnTo>
                <a:lnTo>
                  <a:pt x="74" y="8"/>
                </a:lnTo>
                <a:lnTo>
                  <a:pt x="73" y="8"/>
                </a:lnTo>
                <a:lnTo>
                  <a:pt x="67" y="4"/>
                </a:lnTo>
                <a:lnTo>
                  <a:pt x="65" y="3"/>
                </a:lnTo>
                <a:lnTo>
                  <a:pt x="63" y="4"/>
                </a:lnTo>
                <a:lnTo>
                  <a:pt x="59" y="7"/>
                </a:lnTo>
                <a:lnTo>
                  <a:pt x="56" y="9"/>
                </a:lnTo>
                <a:lnTo>
                  <a:pt x="52" y="12"/>
                </a:lnTo>
                <a:lnTo>
                  <a:pt x="51" y="12"/>
                </a:lnTo>
                <a:lnTo>
                  <a:pt x="50" y="15"/>
                </a:lnTo>
                <a:lnTo>
                  <a:pt x="50" y="16"/>
                </a:lnTo>
                <a:lnTo>
                  <a:pt x="53" y="16"/>
                </a:lnTo>
                <a:lnTo>
                  <a:pt x="51" y="13"/>
                </a:lnTo>
                <a:lnTo>
                  <a:pt x="47" y="17"/>
                </a:lnTo>
                <a:lnTo>
                  <a:pt x="44" y="20"/>
                </a:lnTo>
                <a:lnTo>
                  <a:pt x="47" y="22"/>
                </a:lnTo>
                <a:lnTo>
                  <a:pt x="45" y="20"/>
                </a:lnTo>
                <a:lnTo>
                  <a:pt x="40" y="23"/>
                </a:lnTo>
                <a:lnTo>
                  <a:pt x="42" y="26"/>
                </a:lnTo>
                <a:lnTo>
                  <a:pt x="42" y="22"/>
                </a:lnTo>
                <a:lnTo>
                  <a:pt x="37" y="23"/>
                </a:lnTo>
                <a:lnTo>
                  <a:pt x="37" y="27"/>
                </a:lnTo>
                <a:lnTo>
                  <a:pt x="40" y="25"/>
                </a:lnTo>
                <a:lnTo>
                  <a:pt x="36" y="17"/>
                </a:lnTo>
                <a:lnTo>
                  <a:pt x="30" y="9"/>
                </a:lnTo>
                <a:lnTo>
                  <a:pt x="29" y="9"/>
                </a:lnTo>
                <a:lnTo>
                  <a:pt x="23" y="4"/>
                </a:lnTo>
                <a:lnTo>
                  <a:pt x="22" y="4"/>
                </a:lnTo>
                <a:lnTo>
                  <a:pt x="18" y="2"/>
                </a:lnTo>
                <a:lnTo>
                  <a:pt x="17" y="1"/>
                </a:lnTo>
                <a:lnTo>
                  <a:pt x="12" y="0"/>
                </a:lnTo>
                <a:lnTo>
                  <a:pt x="11" y="0"/>
                </a:lnTo>
                <a:lnTo>
                  <a:pt x="5" y="2"/>
                </a:lnTo>
                <a:lnTo>
                  <a:pt x="0" y="3"/>
                </a:lnTo>
                <a:lnTo>
                  <a:pt x="3" y="10"/>
                </a:lnTo>
                <a:lnTo>
                  <a:pt x="7" y="9"/>
                </a:lnTo>
                <a:lnTo>
                  <a:pt x="5" y="5"/>
                </a:lnTo>
                <a:lnTo>
                  <a:pt x="6" y="9"/>
                </a:lnTo>
                <a:lnTo>
                  <a:pt x="12" y="7"/>
                </a:lnTo>
                <a:lnTo>
                  <a:pt x="12" y="3"/>
                </a:lnTo>
                <a:lnTo>
                  <a:pt x="11" y="7"/>
                </a:lnTo>
                <a:lnTo>
                  <a:pt x="15" y="8"/>
                </a:lnTo>
                <a:lnTo>
                  <a:pt x="16" y="4"/>
                </a:lnTo>
                <a:lnTo>
                  <a:pt x="14" y="8"/>
                </a:lnTo>
                <a:lnTo>
                  <a:pt x="19" y="10"/>
                </a:lnTo>
                <a:lnTo>
                  <a:pt x="20" y="7"/>
                </a:lnTo>
                <a:lnTo>
                  <a:pt x="19" y="10"/>
                </a:lnTo>
                <a:lnTo>
                  <a:pt x="25" y="15"/>
                </a:lnTo>
                <a:lnTo>
                  <a:pt x="26" y="11"/>
                </a:lnTo>
                <a:lnTo>
                  <a:pt x="24" y="14"/>
                </a:lnTo>
                <a:lnTo>
                  <a:pt x="30" y="22"/>
                </a:lnTo>
                <a:lnTo>
                  <a:pt x="33" y="19"/>
                </a:lnTo>
                <a:lnTo>
                  <a:pt x="30" y="21"/>
                </a:lnTo>
                <a:lnTo>
                  <a:pt x="34" y="29"/>
                </a:lnTo>
                <a:lnTo>
                  <a:pt x="34" y="29"/>
                </a:lnTo>
                <a:lnTo>
                  <a:pt x="37" y="30"/>
                </a:lnTo>
                <a:lnTo>
                  <a:pt x="38" y="30"/>
                </a:lnTo>
                <a:lnTo>
                  <a:pt x="43" y="29"/>
                </a:lnTo>
                <a:lnTo>
                  <a:pt x="45" y="29"/>
                </a:lnTo>
                <a:lnTo>
                  <a:pt x="49" y="26"/>
                </a:lnTo>
                <a:lnTo>
                  <a:pt x="49" y="25"/>
                </a:lnTo>
                <a:lnTo>
                  <a:pt x="52" y="22"/>
                </a:lnTo>
                <a:lnTo>
                  <a:pt x="56" y="18"/>
                </a:lnTo>
                <a:lnTo>
                  <a:pt x="57" y="16"/>
                </a:lnTo>
                <a:lnTo>
                  <a:pt x="58" y="16"/>
                </a:lnTo>
                <a:lnTo>
                  <a:pt x="58" y="15"/>
                </a:lnTo>
                <a:lnTo>
                  <a:pt x="53" y="15"/>
                </a:lnTo>
                <a:lnTo>
                  <a:pt x="56" y="18"/>
                </a:lnTo>
                <a:lnTo>
                  <a:pt x="60" y="15"/>
                </a:lnTo>
                <a:lnTo>
                  <a:pt x="63" y="13"/>
                </a:lnTo>
                <a:lnTo>
                  <a:pt x="60" y="9"/>
                </a:lnTo>
                <a:lnTo>
                  <a:pt x="62" y="13"/>
                </a:lnTo>
                <a:lnTo>
                  <a:pt x="67" y="10"/>
                </a:lnTo>
                <a:lnTo>
                  <a:pt x="65" y="10"/>
                </a:lnTo>
                <a:lnTo>
                  <a:pt x="65" y="7"/>
                </a:lnTo>
                <a:lnTo>
                  <a:pt x="63" y="10"/>
                </a:lnTo>
                <a:lnTo>
                  <a:pt x="69" y="14"/>
                </a:lnTo>
                <a:lnTo>
                  <a:pt x="71" y="10"/>
                </a:lnTo>
                <a:lnTo>
                  <a:pt x="69" y="14"/>
                </a:lnTo>
                <a:lnTo>
                  <a:pt x="76" y="19"/>
                </a:lnTo>
                <a:lnTo>
                  <a:pt x="78" y="16"/>
                </a:lnTo>
                <a:lnTo>
                  <a:pt x="75" y="19"/>
                </a:lnTo>
                <a:lnTo>
                  <a:pt x="81" y="24"/>
                </a:lnTo>
                <a:lnTo>
                  <a:pt x="84" y="21"/>
                </a:lnTo>
                <a:lnTo>
                  <a:pt x="81" y="23"/>
                </a:lnTo>
                <a:lnTo>
                  <a:pt x="87" y="29"/>
                </a:lnTo>
                <a:lnTo>
                  <a:pt x="89" y="30"/>
                </a:lnTo>
                <a:lnTo>
                  <a:pt x="90" y="30"/>
                </a:lnTo>
                <a:lnTo>
                  <a:pt x="90" y="26"/>
                </a:lnTo>
                <a:lnTo>
                  <a:pt x="88" y="29"/>
                </a:lnTo>
                <a:lnTo>
                  <a:pt x="88" y="29"/>
                </a:lnTo>
                <a:lnTo>
                  <a:pt x="91" y="27"/>
                </a:lnTo>
                <a:lnTo>
                  <a:pt x="88" y="29"/>
                </a:lnTo>
                <a:lnTo>
                  <a:pt x="89" y="30"/>
                </a:lnTo>
                <a:lnTo>
                  <a:pt x="90" y="32"/>
                </a:lnTo>
                <a:lnTo>
                  <a:pt x="99" y="38"/>
                </a:lnTo>
                <a:lnTo>
                  <a:pt x="101" y="35"/>
                </a:lnTo>
                <a:lnTo>
                  <a:pt x="98" y="38"/>
                </a:lnTo>
                <a:lnTo>
                  <a:pt x="102" y="42"/>
                </a:lnTo>
                <a:lnTo>
                  <a:pt x="104" y="42"/>
                </a:lnTo>
                <a:lnTo>
                  <a:pt x="109" y="43"/>
                </a:lnTo>
                <a:lnTo>
                  <a:pt x="109" y="44"/>
                </a:lnTo>
                <a:lnTo>
                  <a:pt x="118" y="45"/>
                </a:lnTo>
                <a:lnTo>
                  <a:pt x="125" y="45"/>
                </a:lnTo>
                <a:lnTo>
                  <a:pt x="135" y="45"/>
                </a:lnTo>
                <a:lnTo>
                  <a:pt x="136" y="44"/>
                </a:lnTo>
                <a:lnTo>
                  <a:pt x="143" y="42"/>
                </a:lnTo>
                <a:lnTo>
                  <a:pt x="142" y="38"/>
                </a:lnTo>
                <a:lnTo>
                  <a:pt x="143" y="42"/>
                </a:lnTo>
                <a:lnTo>
                  <a:pt x="153" y="39"/>
                </a:lnTo>
                <a:lnTo>
                  <a:pt x="162" y="36"/>
                </a:lnTo>
                <a:lnTo>
                  <a:pt x="164" y="36"/>
                </a:lnTo>
                <a:lnTo>
                  <a:pt x="171" y="31"/>
                </a:lnTo>
                <a:lnTo>
                  <a:pt x="171" y="30"/>
                </a:lnTo>
                <a:lnTo>
                  <a:pt x="177" y="24"/>
                </a:lnTo>
                <a:lnTo>
                  <a:pt x="182" y="19"/>
                </a:lnTo>
                <a:lnTo>
                  <a:pt x="179" y="16"/>
                </a:lnTo>
                <a:lnTo>
                  <a:pt x="181" y="20"/>
                </a:lnTo>
                <a:lnTo>
                  <a:pt x="187" y="17"/>
                </a:lnTo>
                <a:lnTo>
                  <a:pt x="185" y="14"/>
                </a:lnTo>
                <a:lnTo>
                  <a:pt x="186" y="17"/>
                </a:lnTo>
                <a:lnTo>
                  <a:pt x="191" y="16"/>
                </a:lnTo>
                <a:lnTo>
                  <a:pt x="191" y="13"/>
                </a:lnTo>
                <a:lnTo>
                  <a:pt x="191" y="17"/>
                </a:lnTo>
                <a:lnTo>
                  <a:pt x="194" y="17"/>
                </a:lnTo>
                <a:lnTo>
                  <a:pt x="194" y="13"/>
                </a:lnTo>
                <a:lnTo>
                  <a:pt x="193" y="16"/>
                </a:lnTo>
                <a:lnTo>
                  <a:pt x="198" y="18"/>
                </a:lnTo>
                <a:lnTo>
                  <a:pt x="198" y="19"/>
                </a:lnTo>
                <a:lnTo>
                  <a:pt x="218" y="21"/>
                </a:lnTo>
                <a:lnTo>
                  <a:pt x="237" y="2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3" name=""/>
          <p:cNvSpPr/>
          <p:nvPr/>
        </p:nvSpPr>
        <p:spPr>
          <a:xfrm>
            <a:off x="5272200" y="1195560"/>
            <a:ext cx="73080" cy="282240"/>
          </a:xfrm>
          <a:custGeom>
            <a:avLst/>
            <a:gdLst/>
            <a:ahLst/>
            <a:rect l="l" t="t" r="r" b="b"/>
            <a:pathLst>
              <a:path w="46" h="178">
                <a:moveTo>
                  <a:pt x="25" y="0"/>
                </a:moveTo>
                <a:lnTo>
                  <a:pt x="17" y="1"/>
                </a:lnTo>
                <a:lnTo>
                  <a:pt x="18" y="9"/>
                </a:lnTo>
                <a:lnTo>
                  <a:pt x="22" y="8"/>
                </a:lnTo>
                <a:lnTo>
                  <a:pt x="18" y="8"/>
                </a:lnTo>
                <a:lnTo>
                  <a:pt x="18" y="14"/>
                </a:lnTo>
                <a:lnTo>
                  <a:pt x="18" y="20"/>
                </a:lnTo>
                <a:lnTo>
                  <a:pt x="22" y="20"/>
                </a:lnTo>
                <a:lnTo>
                  <a:pt x="18" y="19"/>
                </a:lnTo>
                <a:lnTo>
                  <a:pt x="17" y="23"/>
                </a:lnTo>
                <a:lnTo>
                  <a:pt x="21" y="24"/>
                </a:lnTo>
                <a:lnTo>
                  <a:pt x="18" y="21"/>
                </a:lnTo>
                <a:lnTo>
                  <a:pt x="16" y="23"/>
                </a:lnTo>
                <a:lnTo>
                  <a:pt x="15" y="26"/>
                </a:lnTo>
                <a:lnTo>
                  <a:pt x="15" y="28"/>
                </a:lnTo>
                <a:lnTo>
                  <a:pt x="18" y="35"/>
                </a:lnTo>
                <a:lnTo>
                  <a:pt x="19" y="35"/>
                </a:lnTo>
                <a:lnTo>
                  <a:pt x="23" y="42"/>
                </a:lnTo>
                <a:lnTo>
                  <a:pt x="26" y="39"/>
                </a:lnTo>
                <a:lnTo>
                  <a:pt x="22" y="40"/>
                </a:lnTo>
                <a:lnTo>
                  <a:pt x="23" y="44"/>
                </a:lnTo>
                <a:lnTo>
                  <a:pt x="24" y="48"/>
                </a:lnTo>
                <a:lnTo>
                  <a:pt x="25" y="49"/>
                </a:lnTo>
                <a:lnTo>
                  <a:pt x="28" y="52"/>
                </a:lnTo>
                <a:lnTo>
                  <a:pt x="30" y="49"/>
                </a:lnTo>
                <a:lnTo>
                  <a:pt x="27" y="51"/>
                </a:lnTo>
                <a:lnTo>
                  <a:pt x="29" y="56"/>
                </a:lnTo>
                <a:lnTo>
                  <a:pt x="32" y="54"/>
                </a:lnTo>
                <a:lnTo>
                  <a:pt x="29" y="55"/>
                </a:lnTo>
                <a:lnTo>
                  <a:pt x="29" y="65"/>
                </a:lnTo>
                <a:lnTo>
                  <a:pt x="33" y="64"/>
                </a:lnTo>
                <a:lnTo>
                  <a:pt x="29" y="64"/>
                </a:lnTo>
                <a:lnTo>
                  <a:pt x="29" y="76"/>
                </a:lnTo>
                <a:lnTo>
                  <a:pt x="33" y="76"/>
                </a:lnTo>
                <a:lnTo>
                  <a:pt x="29" y="75"/>
                </a:lnTo>
                <a:lnTo>
                  <a:pt x="27" y="84"/>
                </a:lnTo>
                <a:lnTo>
                  <a:pt x="30" y="85"/>
                </a:lnTo>
                <a:lnTo>
                  <a:pt x="28" y="83"/>
                </a:lnTo>
                <a:lnTo>
                  <a:pt x="25" y="88"/>
                </a:lnTo>
                <a:lnTo>
                  <a:pt x="28" y="90"/>
                </a:lnTo>
                <a:lnTo>
                  <a:pt x="25" y="88"/>
                </a:lnTo>
                <a:lnTo>
                  <a:pt x="22" y="93"/>
                </a:lnTo>
                <a:lnTo>
                  <a:pt x="21" y="94"/>
                </a:lnTo>
                <a:lnTo>
                  <a:pt x="18" y="100"/>
                </a:lnTo>
                <a:lnTo>
                  <a:pt x="22" y="101"/>
                </a:lnTo>
                <a:lnTo>
                  <a:pt x="19" y="99"/>
                </a:lnTo>
                <a:lnTo>
                  <a:pt x="17" y="103"/>
                </a:lnTo>
                <a:lnTo>
                  <a:pt x="20" y="104"/>
                </a:lnTo>
                <a:lnTo>
                  <a:pt x="18" y="102"/>
                </a:lnTo>
                <a:lnTo>
                  <a:pt x="15" y="104"/>
                </a:lnTo>
                <a:lnTo>
                  <a:pt x="16" y="106"/>
                </a:lnTo>
                <a:lnTo>
                  <a:pt x="16" y="103"/>
                </a:lnTo>
                <a:lnTo>
                  <a:pt x="10" y="103"/>
                </a:lnTo>
                <a:lnTo>
                  <a:pt x="8" y="104"/>
                </a:lnTo>
                <a:lnTo>
                  <a:pt x="4" y="106"/>
                </a:lnTo>
                <a:lnTo>
                  <a:pt x="3" y="106"/>
                </a:lnTo>
                <a:lnTo>
                  <a:pt x="1" y="109"/>
                </a:lnTo>
                <a:lnTo>
                  <a:pt x="0" y="111"/>
                </a:lnTo>
                <a:lnTo>
                  <a:pt x="0" y="112"/>
                </a:lnTo>
                <a:lnTo>
                  <a:pt x="1" y="115"/>
                </a:lnTo>
                <a:lnTo>
                  <a:pt x="3" y="118"/>
                </a:lnTo>
                <a:lnTo>
                  <a:pt x="6" y="115"/>
                </a:lnTo>
                <a:lnTo>
                  <a:pt x="2" y="117"/>
                </a:lnTo>
                <a:lnTo>
                  <a:pt x="3" y="119"/>
                </a:lnTo>
                <a:lnTo>
                  <a:pt x="7" y="118"/>
                </a:lnTo>
                <a:lnTo>
                  <a:pt x="3" y="118"/>
                </a:lnTo>
                <a:lnTo>
                  <a:pt x="5" y="127"/>
                </a:lnTo>
                <a:lnTo>
                  <a:pt x="5" y="128"/>
                </a:lnTo>
                <a:lnTo>
                  <a:pt x="8" y="136"/>
                </a:lnTo>
                <a:lnTo>
                  <a:pt x="12" y="134"/>
                </a:lnTo>
                <a:lnTo>
                  <a:pt x="8" y="135"/>
                </a:lnTo>
                <a:lnTo>
                  <a:pt x="9" y="141"/>
                </a:lnTo>
                <a:lnTo>
                  <a:pt x="10" y="149"/>
                </a:lnTo>
                <a:lnTo>
                  <a:pt x="10" y="150"/>
                </a:lnTo>
                <a:lnTo>
                  <a:pt x="12" y="155"/>
                </a:lnTo>
                <a:lnTo>
                  <a:pt x="13" y="156"/>
                </a:lnTo>
                <a:lnTo>
                  <a:pt x="14" y="157"/>
                </a:lnTo>
                <a:lnTo>
                  <a:pt x="16" y="159"/>
                </a:lnTo>
                <a:lnTo>
                  <a:pt x="19" y="160"/>
                </a:lnTo>
                <a:lnTo>
                  <a:pt x="21" y="157"/>
                </a:lnTo>
                <a:lnTo>
                  <a:pt x="18" y="160"/>
                </a:lnTo>
                <a:lnTo>
                  <a:pt x="24" y="166"/>
                </a:lnTo>
                <a:lnTo>
                  <a:pt x="30" y="171"/>
                </a:lnTo>
                <a:lnTo>
                  <a:pt x="31" y="171"/>
                </a:lnTo>
                <a:lnTo>
                  <a:pt x="36" y="174"/>
                </a:lnTo>
                <a:lnTo>
                  <a:pt x="40" y="177"/>
                </a:lnTo>
                <a:lnTo>
                  <a:pt x="42" y="178"/>
                </a:lnTo>
                <a:lnTo>
                  <a:pt x="46" y="178"/>
                </a:lnTo>
                <a:lnTo>
                  <a:pt x="46" y="170"/>
                </a:lnTo>
                <a:lnTo>
                  <a:pt x="42" y="170"/>
                </a:lnTo>
                <a:lnTo>
                  <a:pt x="42" y="173"/>
                </a:lnTo>
                <a:lnTo>
                  <a:pt x="44" y="171"/>
                </a:lnTo>
                <a:lnTo>
                  <a:pt x="41" y="168"/>
                </a:lnTo>
                <a:lnTo>
                  <a:pt x="35" y="165"/>
                </a:lnTo>
                <a:lnTo>
                  <a:pt x="33" y="167"/>
                </a:lnTo>
                <a:lnTo>
                  <a:pt x="35" y="165"/>
                </a:lnTo>
                <a:lnTo>
                  <a:pt x="29" y="160"/>
                </a:lnTo>
                <a:lnTo>
                  <a:pt x="23" y="154"/>
                </a:lnTo>
                <a:lnTo>
                  <a:pt x="21" y="153"/>
                </a:lnTo>
                <a:lnTo>
                  <a:pt x="18" y="151"/>
                </a:lnTo>
                <a:lnTo>
                  <a:pt x="15" y="153"/>
                </a:lnTo>
                <a:lnTo>
                  <a:pt x="19" y="153"/>
                </a:lnTo>
                <a:lnTo>
                  <a:pt x="17" y="147"/>
                </a:lnTo>
                <a:lnTo>
                  <a:pt x="14" y="148"/>
                </a:lnTo>
                <a:lnTo>
                  <a:pt x="18" y="148"/>
                </a:lnTo>
                <a:lnTo>
                  <a:pt x="17" y="140"/>
                </a:lnTo>
                <a:lnTo>
                  <a:pt x="16" y="134"/>
                </a:lnTo>
                <a:lnTo>
                  <a:pt x="15" y="133"/>
                </a:lnTo>
                <a:lnTo>
                  <a:pt x="12" y="125"/>
                </a:lnTo>
                <a:lnTo>
                  <a:pt x="8" y="126"/>
                </a:lnTo>
                <a:lnTo>
                  <a:pt x="12" y="125"/>
                </a:lnTo>
                <a:lnTo>
                  <a:pt x="10" y="117"/>
                </a:lnTo>
                <a:lnTo>
                  <a:pt x="9" y="114"/>
                </a:lnTo>
                <a:lnTo>
                  <a:pt x="8" y="112"/>
                </a:lnTo>
                <a:lnTo>
                  <a:pt x="6" y="110"/>
                </a:lnTo>
                <a:lnTo>
                  <a:pt x="3" y="112"/>
                </a:lnTo>
                <a:lnTo>
                  <a:pt x="8" y="112"/>
                </a:lnTo>
                <a:lnTo>
                  <a:pt x="8" y="111"/>
                </a:lnTo>
                <a:lnTo>
                  <a:pt x="3" y="111"/>
                </a:lnTo>
                <a:lnTo>
                  <a:pt x="6" y="114"/>
                </a:lnTo>
                <a:lnTo>
                  <a:pt x="8" y="111"/>
                </a:lnTo>
                <a:lnTo>
                  <a:pt x="6" y="109"/>
                </a:lnTo>
                <a:lnTo>
                  <a:pt x="8" y="112"/>
                </a:lnTo>
                <a:lnTo>
                  <a:pt x="12" y="110"/>
                </a:lnTo>
                <a:lnTo>
                  <a:pt x="10" y="106"/>
                </a:lnTo>
                <a:lnTo>
                  <a:pt x="10" y="111"/>
                </a:lnTo>
                <a:lnTo>
                  <a:pt x="16" y="111"/>
                </a:lnTo>
                <a:lnTo>
                  <a:pt x="16" y="110"/>
                </a:lnTo>
                <a:lnTo>
                  <a:pt x="18" y="110"/>
                </a:lnTo>
                <a:lnTo>
                  <a:pt x="22" y="108"/>
                </a:lnTo>
                <a:lnTo>
                  <a:pt x="23" y="106"/>
                </a:lnTo>
                <a:lnTo>
                  <a:pt x="25" y="103"/>
                </a:lnTo>
                <a:lnTo>
                  <a:pt x="28" y="97"/>
                </a:lnTo>
                <a:lnTo>
                  <a:pt x="24" y="95"/>
                </a:lnTo>
                <a:lnTo>
                  <a:pt x="28" y="97"/>
                </a:lnTo>
                <a:lnTo>
                  <a:pt x="31" y="92"/>
                </a:lnTo>
                <a:lnTo>
                  <a:pt x="31" y="91"/>
                </a:lnTo>
                <a:lnTo>
                  <a:pt x="34" y="87"/>
                </a:lnTo>
                <a:lnTo>
                  <a:pt x="34" y="85"/>
                </a:lnTo>
                <a:lnTo>
                  <a:pt x="34" y="86"/>
                </a:lnTo>
                <a:lnTo>
                  <a:pt x="36" y="77"/>
                </a:lnTo>
                <a:lnTo>
                  <a:pt x="37" y="76"/>
                </a:lnTo>
                <a:lnTo>
                  <a:pt x="37" y="64"/>
                </a:lnTo>
                <a:lnTo>
                  <a:pt x="36" y="54"/>
                </a:lnTo>
                <a:lnTo>
                  <a:pt x="35" y="53"/>
                </a:lnTo>
                <a:lnTo>
                  <a:pt x="34" y="49"/>
                </a:lnTo>
                <a:lnTo>
                  <a:pt x="33" y="47"/>
                </a:lnTo>
                <a:lnTo>
                  <a:pt x="30" y="44"/>
                </a:lnTo>
                <a:lnTo>
                  <a:pt x="28" y="47"/>
                </a:lnTo>
                <a:lnTo>
                  <a:pt x="31" y="46"/>
                </a:lnTo>
                <a:lnTo>
                  <a:pt x="30" y="42"/>
                </a:lnTo>
                <a:lnTo>
                  <a:pt x="29" y="38"/>
                </a:lnTo>
                <a:lnTo>
                  <a:pt x="29" y="37"/>
                </a:lnTo>
                <a:lnTo>
                  <a:pt x="25" y="31"/>
                </a:lnTo>
                <a:lnTo>
                  <a:pt x="22" y="33"/>
                </a:lnTo>
                <a:lnTo>
                  <a:pt x="25" y="32"/>
                </a:lnTo>
                <a:lnTo>
                  <a:pt x="22" y="25"/>
                </a:lnTo>
                <a:lnTo>
                  <a:pt x="19" y="26"/>
                </a:lnTo>
                <a:lnTo>
                  <a:pt x="22" y="28"/>
                </a:lnTo>
                <a:lnTo>
                  <a:pt x="23" y="27"/>
                </a:lnTo>
                <a:lnTo>
                  <a:pt x="24" y="24"/>
                </a:lnTo>
                <a:lnTo>
                  <a:pt x="24" y="25"/>
                </a:lnTo>
                <a:lnTo>
                  <a:pt x="25" y="21"/>
                </a:lnTo>
                <a:lnTo>
                  <a:pt x="26" y="20"/>
                </a:lnTo>
                <a:lnTo>
                  <a:pt x="26" y="14"/>
                </a:lnTo>
                <a:lnTo>
                  <a:pt x="26" y="8"/>
                </a:lnTo>
                <a:lnTo>
                  <a:pt x="25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4" name=""/>
          <p:cNvSpPr/>
          <p:nvPr/>
        </p:nvSpPr>
        <p:spPr>
          <a:xfrm>
            <a:off x="5234040" y="987480"/>
            <a:ext cx="129960" cy="50760"/>
          </a:xfrm>
          <a:custGeom>
            <a:avLst/>
            <a:gdLst/>
            <a:ahLst/>
            <a:rect l="l" t="t" r="r" b="b"/>
            <a:pathLst>
              <a:path w="82" h="32">
                <a:moveTo>
                  <a:pt x="5" y="3"/>
                </a:moveTo>
                <a:lnTo>
                  <a:pt x="0" y="8"/>
                </a:lnTo>
                <a:lnTo>
                  <a:pt x="3" y="12"/>
                </a:lnTo>
                <a:lnTo>
                  <a:pt x="5" y="13"/>
                </a:lnTo>
                <a:lnTo>
                  <a:pt x="9" y="14"/>
                </a:lnTo>
                <a:lnTo>
                  <a:pt x="10" y="15"/>
                </a:lnTo>
                <a:lnTo>
                  <a:pt x="16" y="16"/>
                </a:lnTo>
                <a:lnTo>
                  <a:pt x="16" y="12"/>
                </a:lnTo>
                <a:lnTo>
                  <a:pt x="15" y="15"/>
                </a:lnTo>
                <a:lnTo>
                  <a:pt x="19" y="16"/>
                </a:lnTo>
                <a:lnTo>
                  <a:pt x="20" y="13"/>
                </a:lnTo>
                <a:lnTo>
                  <a:pt x="18" y="16"/>
                </a:lnTo>
                <a:lnTo>
                  <a:pt x="21" y="18"/>
                </a:lnTo>
                <a:lnTo>
                  <a:pt x="22" y="19"/>
                </a:lnTo>
                <a:lnTo>
                  <a:pt x="26" y="19"/>
                </a:lnTo>
                <a:lnTo>
                  <a:pt x="26" y="14"/>
                </a:lnTo>
                <a:lnTo>
                  <a:pt x="25" y="18"/>
                </a:lnTo>
                <a:lnTo>
                  <a:pt x="28" y="19"/>
                </a:lnTo>
                <a:lnTo>
                  <a:pt x="28" y="15"/>
                </a:lnTo>
                <a:lnTo>
                  <a:pt x="26" y="18"/>
                </a:lnTo>
                <a:lnTo>
                  <a:pt x="28" y="20"/>
                </a:lnTo>
                <a:lnTo>
                  <a:pt x="30" y="17"/>
                </a:lnTo>
                <a:lnTo>
                  <a:pt x="28" y="19"/>
                </a:lnTo>
                <a:lnTo>
                  <a:pt x="28" y="21"/>
                </a:lnTo>
                <a:lnTo>
                  <a:pt x="31" y="19"/>
                </a:lnTo>
                <a:lnTo>
                  <a:pt x="28" y="21"/>
                </a:lnTo>
                <a:lnTo>
                  <a:pt x="28" y="23"/>
                </a:lnTo>
                <a:lnTo>
                  <a:pt x="29" y="24"/>
                </a:lnTo>
                <a:lnTo>
                  <a:pt x="31" y="26"/>
                </a:lnTo>
                <a:lnTo>
                  <a:pt x="34" y="23"/>
                </a:lnTo>
                <a:lnTo>
                  <a:pt x="31" y="26"/>
                </a:lnTo>
                <a:lnTo>
                  <a:pt x="34" y="29"/>
                </a:lnTo>
                <a:lnTo>
                  <a:pt x="35" y="30"/>
                </a:lnTo>
                <a:lnTo>
                  <a:pt x="36" y="31"/>
                </a:lnTo>
                <a:lnTo>
                  <a:pt x="38" y="32"/>
                </a:lnTo>
                <a:lnTo>
                  <a:pt x="41" y="32"/>
                </a:lnTo>
                <a:lnTo>
                  <a:pt x="42" y="31"/>
                </a:lnTo>
                <a:lnTo>
                  <a:pt x="44" y="30"/>
                </a:lnTo>
                <a:lnTo>
                  <a:pt x="46" y="30"/>
                </a:lnTo>
                <a:lnTo>
                  <a:pt x="51" y="27"/>
                </a:lnTo>
                <a:lnTo>
                  <a:pt x="54" y="25"/>
                </a:lnTo>
                <a:lnTo>
                  <a:pt x="51" y="21"/>
                </a:lnTo>
                <a:lnTo>
                  <a:pt x="52" y="25"/>
                </a:lnTo>
                <a:lnTo>
                  <a:pt x="56" y="24"/>
                </a:lnTo>
                <a:lnTo>
                  <a:pt x="57" y="24"/>
                </a:lnTo>
                <a:lnTo>
                  <a:pt x="63" y="21"/>
                </a:lnTo>
                <a:lnTo>
                  <a:pt x="64" y="21"/>
                </a:lnTo>
                <a:lnTo>
                  <a:pt x="69" y="18"/>
                </a:lnTo>
                <a:lnTo>
                  <a:pt x="70" y="17"/>
                </a:lnTo>
                <a:lnTo>
                  <a:pt x="76" y="10"/>
                </a:lnTo>
                <a:lnTo>
                  <a:pt x="72" y="7"/>
                </a:lnTo>
                <a:lnTo>
                  <a:pt x="74" y="11"/>
                </a:lnTo>
                <a:lnTo>
                  <a:pt x="82" y="7"/>
                </a:lnTo>
                <a:lnTo>
                  <a:pt x="78" y="0"/>
                </a:lnTo>
                <a:lnTo>
                  <a:pt x="70" y="5"/>
                </a:lnTo>
                <a:lnTo>
                  <a:pt x="69" y="6"/>
                </a:lnTo>
                <a:lnTo>
                  <a:pt x="64" y="13"/>
                </a:lnTo>
                <a:lnTo>
                  <a:pt x="67" y="14"/>
                </a:lnTo>
                <a:lnTo>
                  <a:pt x="65" y="12"/>
                </a:lnTo>
                <a:lnTo>
                  <a:pt x="60" y="15"/>
                </a:lnTo>
                <a:lnTo>
                  <a:pt x="62" y="18"/>
                </a:lnTo>
                <a:lnTo>
                  <a:pt x="61" y="14"/>
                </a:lnTo>
                <a:lnTo>
                  <a:pt x="55" y="17"/>
                </a:lnTo>
                <a:lnTo>
                  <a:pt x="55" y="21"/>
                </a:lnTo>
                <a:lnTo>
                  <a:pt x="55" y="17"/>
                </a:lnTo>
                <a:lnTo>
                  <a:pt x="51" y="18"/>
                </a:lnTo>
                <a:lnTo>
                  <a:pt x="49" y="19"/>
                </a:lnTo>
                <a:lnTo>
                  <a:pt x="47" y="21"/>
                </a:lnTo>
                <a:lnTo>
                  <a:pt x="42" y="24"/>
                </a:lnTo>
                <a:lnTo>
                  <a:pt x="43" y="27"/>
                </a:lnTo>
                <a:lnTo>
                  <a:pt x="42" y="23"/>
                </a:lnTo>
                <a:lnTo>
                  <a:pt x="40" y="24"/>
                </a:lnTo>
                <a:lnTo>
                  <a:pt x="41" y="28"/>
                </a:lnTo>
                <a:lnTo>
                  <a:pt x="41" y="24"/>
                </a:lnTo>
                <a:lnTo>
                  <a:pt x="38" y="24"/>
                </a:lnTo>
                <a:lnTo>
                  <a:pt x="38" y="28"/>
                </a:lnTo>
                <a:lnTo>
                  <a:pt x="40" y="25"/>
                </a:lnTo>
                <a:lnTo>
                  <a:pt x="38" y="24"/>
                </a:lnTo>
                <a:lnTo>
                  <a:pt x="36" y="27"/>
                </a:lnTo>
                <a:lnTo>
                  <a:pt x="40" y="25"/>
                </a:lnTo>
                <a:lnTo>
                  <a:pt x="37" y="21"/>
                </a:lnTo>
                <a:lnTo>
                  <a:pt x="36" y="21"/>
                </a:lnTo>
                <a:lnTo>
                  <a:pt x="35" y="19"/>
                </a:lnTo>
                <a:lnTo>
                  <a:pt x="32" y="21"/>
                </a:lnTo>
                <a:lnTo>
                  <a:pt x="35" y="21"/>
                </a:lnTo>
                <a:lnTo>
                  <a:pt x="35" y="18"/>
                </a:lnTo>
                <a:lnTo>
                  <a:pt x="35" y="17"/>
                </a:lnTo>
                <a:lnTo>
                  <a:pt x="34" y="15"/>
                </a:lnTo>
                <a:lnTo>
                  <a:pt x="33" y="14"/>
                </a:lnTo>
                <a:lnTo>
                  <a:pt x="31" y="13"/>
                </a:lnTo>
                <a:lnTo>
                  <a:pt x="30" y="12"/>
                </a:lnTo>
                <a:lnTo>
                  <a:pt x="28" y="11"/>
                </a:lnTo>
                <a:lnTo>
                  <a:pt x="26" y="11"/>
                </a:lnTo>
                <a:lnTo>
                  <a:pt x="22" y="11"/>
                </a:lnTo>
                <a:lnTo>
                  <a:pt x="22" y="14"/>
                </a:lnTo>
                <a:lnTo>
                  <a:pt x="25" y="12"/>
                </a:lnTo>
                <a:lnTo>
                  <a:pt x="22" y="10"/>
                </a:lnTo>
                <a:lnTo>
                  <a:pt x="21" y="9"/>
                </a:lnTo>
                <a:lnTo>
                  <a:pt x="17" y="8"/>
                </a:lnTo>
                <a:lnTo>
                  <a:pt x="11" y="7"/>
                </a:lnTo>
                <a:lnTo>
                  <a:pt x="10" y="11"/>
                </a:lnTo>
                <a:lnTo>
                  <a:pt x="12" y="7"/>
                </a:lnTo>
                <a:lnTo>
                  <a:pt x="7" y="6"/>
                </a:lnTo>
                <a:lnTo>
                  <a:pt x="6" y="9"/>
                </a:lnTo>
                <a:lnTo>
                  <a:pt x="8" y="7"/>
                </a:lnTo>
                <a:lnTo>
                  <a:pt x="5" y="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5" name=""/>
          <p:cNvSpPr/>
          <p:nvPr/>
        </p:nvSpPr>
        <p:spPr>
          <a:xfrm>
            <a:off x="5388120" y="981000"/>
            <a:ext cx="236520" cy="112680"/>
          </a:xfrm>
          <a:custGeom>
            <a:avLst/>
            <a:gdLst/>
            <a:ahLst/>
            <a:rect l="l" t="t" r="r" b="b"/>
            <a:pathLst>
              <a:path w="149" h="71">
                <a:moveTo>
                  <a:pt x="33" y="5"/>
                </a:moveTo>
                <a:lnTo>
                  <a:pt x="28" y="0"/>
                </a:lnTo>
                <a:lnTo>
                  <a:pt x="25" y="4"/>
                </a:lnTo>
                <a:lnTo>
                  <a:pt x="27" y="6"/>
                </a:lnTo>
                <a:lnTo>
                  <a:pt x="25" y="4"/>
                </a:lnTo>
                <a:lnTo>
                  <a:pt x="21" y="7"/>
                </a:lnTo>
                <a:lnTo>
                  <a:pt x="20" y="8"/>
                </a:lnTo>
                <a:lnTo>
                  <a:pt x="18" y="11"/>
                </a:lnTo>
                <a:lnTo>
                  <a:pt x="21" y="13"/>
                </a:lnTo>
                <a:lnTo>
                  <a:pt x="19" y="11"/>
                </a:lnTo>
                <a:lnTo>
                  <a:pt x="15" y="13"/>
                </a:lnTo>
                <a:lnTo>
                  <a:pt x="14" y="13"/>
                </a:lnTo>
                <a:lnTo>
                  <a:pt x="13" y="15"/>
                </a:lnTo>
                <a:lnTo>
                  <a:pt x="11" y="19"/>
                </a:lnTo>
                <a:lnTo>
                  <a:pt x="15" y="20"/>
                </a:lnTo>
                <a:lnTo>
                  <a:pt x="12" y="18"/>
                </a:lnTo>
                <a:lnTo>
                  <a:pt x="13" y="18"/>
                </a:lnTo>
                <a:lnTo>
                  <a:pt x="10" y="19"/>
                </a:lnTo>
                <a:lnTo>
                  <a:pt x="9" y="20"/>
                </a:lnTo>
                <a:lnTo>
                  <a:pt x="7" y="24"/>
                </a:lnTo>
                <a:lnTo>
                  <a:pt x="10" y="25"/>
                </a:lnTo>
                <a:lnTo>
                  <a:pt x="8" y="23"/>
                </a:lnTo>
                <a:lnTo>
                  <a:pt x="4" y="25"/>
                </a:lnTo>
                <a:lnTo>
                  <a:pt x="4" y="25"/>
                </a:lnTo>
                <a:lnTo>
                  <a:pt x="3" y="27"/>
                </a:lnTo>
                <a:lnTo>
                  <a:pt x="2" y="32"/>
                </a:lnTo>
                <a:lnTo>
                  <a:pt x="5" y="32"/>
                </a:lnTo>
                <a:lnTo>
                  <a:pt x="3" y="31"/>
                </a:lnTo>
                <a:lnTo>
                  <a:pt x="1" y="34"/>
                </a:lnTo>
                <a:lnTo>
                  <a:pt x="0" y="36"/>
                </a:lnTo>
                <a:lnTo>
                  <a:pt x="0" y="38"/>
                </a:lnTo>
                <a:lnTo>
                  <a:pt x="1" y="39"/>
                </a:lnTo>
                <a:lnTo>
                  <a:pt x="2" y="41"/>
                </a:lnTo>
                <a:lnTo>
                  <a:pt x="3" y="43"/>
                </a:lnTo>
                <a:lnTo>
                  <a:pt x="3" y="44"/>
                </a:lnTo>
                <a:lnTo>
                  <a:pt x="4" y="45"/>
                </a:lnTo>
                <a:lnTo>
                  <a:pt x="8" y="45"/>
                </a:lnTo>
                <a:lnTo>
                  <a:pt x="9" y="42"/>
                </a:lnTo>
                <a:lnTo>
                  <a:pt x="6" y="45"/>
                </a:lnTo>
                <a:lnTo>
                  <a:pt x="5" y="43"/>
                </a:lnTo>
                <a:lnTo>
                  <a:pt x="6" y="47"/>
                </a:lnTo>
                <a:lnTo>
                  <a:pt x="6" y="48"/>
                </a:lnTo>
                <a:lnTo>
                  <a:pt x="8" y="52"/>
                </a:lnTo>
                <a:lnTo>
                  <a:pt x="9" y="53"/>
                </a:lnTo>
                <a:lnTo>
                  <a:pt x="15" y="61"/>
                </a:lnTo>
                <a:lnTo>
                  <a:pt x="18" y="59"/>
                </a:lnTo>
                <a:lnTo>
                  <a:pt x="14" y="59"/>
                </a:lnTo>
                <a:lnTo>
                  <a:pt x="14" y="60"/>
                </a:lnTo>
                <a:lnTo>
                  <a:pt x="18" y="60"/>
                </a:lnTo>
                <a:lnTo>
                  <a:pt x="14" y="59"/>
                </a:lnTo>
                <a:lnTo>
                  <a:pt x="13" y="63"/>
                </a:lnTo>
                <a:lnTo>
                  <a:pt x="13" y="64"/>
                </a:lnTo>
                <a:lnTo>
                  <a:pt x="14" y="66"/>
                </a:lnTo>
                <a:lnTo>
                  <a:pt x="15" y="67"/>
                </a:lnTo>
                <a:lnTo>
                  <a:pt x="15" y="68"/>
                </a:lnTo>
                <a:lnTo>
                  <a:pt x="16" y="69"/>
                </a:lnTo>
                <a:lnTo>
                  <a:pt x="18" y="71"/>
                </a:lnTo>
                <a:lnTo>
                  <a:pt x="21" y="71"/>
                </a:lnTo>
                <a:lnTo>
                  <a:pt x="22" y="71"/>
                </a:lnTo>
                <a:lnTo>
                  <a:pt x="28" y="70"/>
                </a:lnTo>
                <a:lnTo>
                  <a:pt x="28" y="69"/>
                </a:lnTo>
                <a:lnTo>
                  <a:pt x="35" y="67"/>
                </a:lnTo>
                <a:lnTo>
                  <a:pt x="34" y="64"/>
                </a:lnTo>
                <a:lnTo>
                  <a:pt x="34" y="68"/>
                </a:lnTo>
                <a:lnTo>
                  <a:pt x="38" y="68"/>
                </a:lnTo>
                <a:lnTo>
                  <a:pt x="39" y="68"/>
                </a:lnTo>
                <a:lnTo>
                  <a:pt x="39" y="67"/>
                </a:lnTo>
                <a:lnTo>
                  <a:pt x="42" y="66"/>
                </a:lnTo>
                <a:lnTo>
                  <a:pt x="43" y="66"/>
                </a:lnTo>
                <a:lnTo>
                  <a:pt x="46" y="58"/>
                </a:lnTo>
                <a:lnTo>
                  <a:pt x="43" y="56"/>
                </a:lnTo>
                <a:lnTo>
                  <a:pt x="46" y="59"/>
                </a:lnTo>
                <a:lnTo>
                  <a:pt x="51" y="52"/>
                </a:lnTo>
                <a:lnTo>
                  <a:pt x="47" y="50"/>
                </a:lnTo>
                <a:lnTo>
                  <a:pt x="49" y="53"/>
                </a:lnTo>
                <a:lnTo>
                  <a:pt x="56" y="49"/>
                </a:lnTo>
                <a:lnTo>
                  <a:pt x="54" y="45"/>
                </a:lnTo>
                <a:lnTo>
                  <a:pt x="55" y="49"/>
                </a:lnTo>
                <a:lnTo>
                  <a:pt x="63" y="47"/>
                </a:lnTo>
                <a:lnTo>
                  <a:pt x="64" y="47"/>
                </a:lnTo>
                <a:lnTo>
                  <a:pt x="73" y="44"/>
                </a:lnTo>
                <a:lnTo>
                  <a:pt x="71" y="40"/>
                </a:lnTo>
                <a:lnTo>
                  <a:pt x="72" y="44"/>
                </a:lnTo>
                <a:lnTo>
                  <a:pt x="81" y="41"/>
                </a:lnTo>
                <a:lnTo>
                  <a:pt x="82" y="41"/>
                </a:lnTo>
                <a:lnTo>
                  <a:pt x="88" y="39"/>
                </a:lnTo>
                <a:lnTo>
                  <a:pt x="87" y="35"/>
                </a:lnTo>
                <a:lnTo>
                  <a:pt x="87" y="39"/>
                </a:lnTo>
                <a:lnTo>
                  <a:pt x="94" y="39"/>
                </a:lnTo>
                <a:lnTo>
                  <a:pt x="109" y="37"/>
                </a:lnTo>
                <a:lnTo>
                  <a:pt x="109" y="36"/>
                </a:lnTo>
                <a:lnTo>
                  <a:pt x="113" y="35"/>
                </a:lnTo>
                <a:lnTo>
                  <a:pt x="114" y="35"/>
                </a:lnTo>
                <a:lnTo>
                  <a:pt x="118" y="32"/>
                </a:lnTo>
                <a:lnTo>
                  <a:pt x="121" y="31"/>
                </a:lnTo>
                <a:lnTo>
                  <a:pt x="118" y="27"/>
                </a:lnTo>
                <a:lnTo>
                  <a:pt x="119" y="31"/>
                </a:lnTo>
                <a:lnTo>
                  <a:pt x="123" y="30"/>
                </a:lnTo>
                <a:lnTo>
                  <a:pt x="125" y="30"/>
                </a:lnTo>
                <a:lnTo>
                  <a:pt x="128" y="28"/>
                </a:lnTo>
                <a:lnTo>
                  <a:pt x="132" y="25"/>
                </a:lnTo>
                <a:lnTo>
                  <a:pt x="133" y="24"/>
                </a:lnTo>
                <a:lnTo>
                  <a:pt x="136" y="19"/>
                </a:lnTo>
                <a:lnTo>
                  <a:pt x="133" y="17"/>
                </a:lnTo>
                <a:lnTo>
                  <a:pt x="135" y="20"/>
                </a:lnTo>
                <a:lnTo>
                  <a:pt x="139" y="18"/>
                </a:lnTo>
                <a:lnTo>
                  <a:pt x="142" y="16"/>
                </a:lnTo>
                <a:lnTo>
                  <a:pt x="139" y="12"/>
                </a:lnTo>
                <a:lnTo>
                  <a:pt x="141" y="16"/>
                </a:lnTo>
                <a:lnTo>
                  <a:pt x="144" y="14"/>
                </a:lnTo>
                <a:lnTo>
                  <a:pt x="142" y="11"/>
                </a:lnTo>
                <a:lnTo>
                  <a:pt x="143" y="14"/>
                </a:lnTo>
                <a:lnTo>
                  <a:pt x="146" y="13"/>
                </a:lnTo>
                <a:lnTo>
                  <a:pt x="147" y="13"/>
                </a:lnTo>
                <a:lnTo>
                  <a:pt x="149" y="12"/>
                </a:lnTo>
                <a:lnTo>
                  <a:pt x="145" y="6"/>
                </a:lnTo>
                <a:lnTo>
                  <a:pt x="143" y="7"/>
                </a:lnTo>
                <a:lnTo>
                  <a:pt x="145" y="10"/>
                </a:lnTo>
                <a:lnTo>
                  <a:pt x="144" y="6"/>
                </a:lnTo>
                <a:lnTo>
                  <a:pt x="142" y="7"/>
                </a:lnTo>
                <a:lnTo>
                  <a:pt x="141" y="8"/>
                </a:lnTo>
                <a:lnTo>
                  <a:pt x="137" y="10"/>
                </a:lnTo>
                <a:lnTo>
                  <a:pt x="135" y="11"/>
                </a:lnTo>
                <a:lnTo>
                  <a:pt x="131" y="14"/>
                </a:lnTo>
                <a:lnTo>
                  <a:pt x="130" y="14"/>
                </a:lnTo>
                <a:lnTo>
                  <a:pt x="127" y="18"/>
                </a:lnTo>
                <a:lnTo>
                  <a:pt x="129" y="21"/>
                </a:lnTo>
                <a:lnTo>
                  <a:pt x="128" y="18"/>
                </a:lnTo>
                <a:lnTo>
                  <a:pt x="123" y="22"/>
                </a:lnTo>
                <a:lnTo>
                  <a:pt x="121" y="24"/>
                </a:lnTo>
                <a:lnTo>
                  <a:pt x="122" y="26"/>
                </a:lnTo>
                <a:lnTo>
                  <a:pt x="122" y="23"/>
                </a:lnTo>
                <a:lnTo>
                  <a:pt x="118" y="24"/>
                </a:lnTo>
                <a:lnTo>
                  <a:pt x="116" y="25"/>
                </a:lnTo>
                <a:lnTo>
                  <a:pt x="114" y="26"/>
                </a:lnTo>
                <a:lnTo>
                  <a:pt x="110" y="29"/>
                </a:lnTo>
                <a:lnTo>
                  <a:pt x="112" y="32"/>
                </a:lnTo>
                <a:lnTo>
                  <a:pt x="111" y="28"/>
                </a:lnTo>
                <a:lnTo>
                  <a:pt x="107" y="29"/>
                </a:lnTo>
                <a:lnTo>
                  <a:pt x="108" y="32"/>
                </a:lnTo>
                <a:lnTo>
                  <a:pt x="108" y="29"/>
                </a:lnTo>
                <a:lnTo>
                  <a:pt x="94" y="31"/>
                </a:lnTo>
                <a:lnTo>
                  <a:pt x="87" y="32"/>
                </a:lnTo>
                <a:lnTo>
                  <a:pt x="86" y="32"/>
                </a:lnTo>
                <a:lnTo>
                  <a:pt x="80" y="34"/>
                </a:lnTo>
                <a:lnTo>
                  <a:pt x="80" y="38"/>
                </a:lnTo>
                <a:lnTo>
                  <a:pt x="80" y="34"/>
                </a:lnTo>
                <a:lnTo>
                  <a:pt x="70" y="37"/>
                </a:lnTo>
                <a:lnTo>
                  <a:pt x="61" y="40"/>
                </a:lnTo>
                <a:lnTo>
                  <a:pt x="62" y="44"/>
                </a:lnTo>
                <a:lnTo>
                  <a:pt x="61" y="40"/>
                </a:lnTo>
                <a:lnTo>
                  <a:pt x="53" y="42"/>
                </a:lnTo>
                <a:lnTo>
                  <a:pt x="52" y="43"/>
                </a:lnTo>
                <a:lnTo>
                  <a:pt x="45" y="47"/>
                </a:lnTo>
                <a:lnTo>
                  <a:pt x="45" y="48"/>
                </a:lnTo>
                <a:lnTo>
                  <a:pt x="40" y="54"/>
                </a:lnTo>
                <a:lnTo>
                  <a:pt x="40" y="55"/>
                </a:lnTo>
                <a:lnTo>
                  <a:pt x="37" y="63"/>
                </a:lnTo>
                <a:lnTo>
                  <a:pt x="39" y="64"/>
                </a:lnTo>
                <a:lnTo>
                  <a:pt x="39" y="60"/>
                </a:lnTo>
                <a:lnTo>
                  <a:pt x="38" y="60"/>
                </a:lnTo>
                <a:lnTo>
                  <a:pt x="34" y="60"/>
                </a:lnTo>
                <a:lnTo>
                  <a:pt x="33" y="60"/>
                </a:lnTo>
                <a:lnTo>
                  <a:pt x="26" y="62"/>
                </a:lnTo>
                <a:lnTo>
                  <a:pt x="27" y="66"/>
                </a:lnTo>
                <a:lnTo>
                  <a:pt x="27" y="62"/>
                </a:lnTo>
                <a:lnTo>
                  <a:pt x="21" y="63"/>
                </a:lnTo>
                <a:lnTo>
                  <a:pt x="21" y="66"/>
                </a:lnTo>
                <a:lnTo>
                  <a:pt x="21" y="63"/>
                </a:lnTo>
                <a:lnTo>
                  <a:pt x="18" y="63"/>
                </a:lnTo>
                <a:lnTo>
                  <a:pt x="18" y="66"/>
                </a:lnTo>
                <a:lnTo>
                  <a:pt x="21" y="64"/>
                </a:lnTo>
                <a:lnTo>
                  <a:pt x="20" y="63"/>
                </a:lnTo>
                <a:lnTo>
                  <a:pt x="18" y="66"/>
                </a:lnTo>
                <a:lnTo>
                  <a:pt x="21" y="64"/>
                </a:lnTo>
                <a:lnTo>
                  <a:pt x="20" y="62"/>
                </a:lnTo>
                <a:lnTo>
                  <a:pt x="17" y="64"/>
                </a:lnTo>
                <a:lnTo>
                  <a:pt x="20" y="65"/>
                </a:lnTo>
                <a:lnTo>
                  <a:pt x="21" y="61"/>
                </a:lnTo>
                <a:lnTo>
                  <a:pt x="22" y="60"/>
                </a:lnTo>
                <a:lnTo>
                  <a:pt x="22" y="59"/>
                </a:lnTo>
                <a:lnTo>
                  <a:pt x="21" y="59"/>
                </a:lnTo>
                <a:lnTo>
                  <a:pt x="21" y="57"/>
                </a:lnTo>
                <a:lnTo>
                  <a:pt x="15" y="49"/>
                </a:lnTo>
                <a:lnTo>
                  <a:pt x="11" y="51"/>
                </a:lnTo>
                <a:lnTo>
                  <a:pt x="15" y="50"/>
                </a:lnTo>
                <a:lnTo>
                  <a:pt x="13" y="45"/>
                </a:lnTo>
                <a:lnTo>
                  <a:pt x="10" y="46"/>
                </a:lnTo>
                <a:lnTo>
                  <a:pt x="13" y="45"/>
                </a:lnTo>
                <a:lnTo>
                  <a:pt x="12" y="41"/>
                </a:lnTo>
                <a:lnTo>
                  <a:pt x="11" y="39"/>
                </a:lnTo>
                <a:lnTo>
                  <a:pt x="10" y="39"/>
                </a:lnTo>
                <a:lnTo>
                  <a:pt x="6" y="38"/>
                </a:lnTo>
                <a:lnTo>
                  <a:pt x="5" y="41"/>
                </a:lnTo>
                <a:lnTo>
                  <a:pt x="9" y="39"/>
                </a:lnTo>
                <a:lnTo>
                  <a:pt x="8" y="38"/>
                </a:lnTo>
                <a:lnTo>
                  <a:pt x="7" y="36"/>
                </a:lnTo>
                <a:lnTo>
                  <a:pt x="4" y="38"/>
                </a:lnTo>
                <a:lnTo>
                  <a:pt x="8" y="38"/>
                </a:lnTo>
                <a:lnTo>
                  <a:pt x="8" y="36"/>
                </a:lnTo>
                <a:lnTo>
                  <a:pt x="4" y="36"/>
                </a:lnTo>
                <a:lnTo>
                  <a:pt x="7" y="38"/>
                </a:lnTo>
                <a:lnTo>
                  <a:pt x="9" y="34"/>
                </a:lnTo>
                <a:lnTo>
                  <a:pt x="9" y="32"/>
                </a:lnTo>
                <a:lnTo>
                  <a:pt x="9" y="33"/>
                </a:lnTo>
                <a:lnTo>
                  <a:pt x="10" y="28"/>
                </a:lnTo>
                <a:lnTo>
                  <a:pt x="6" y="27"/>
                </a:lnTo>
                <a:lnTo>
                  <a:pt x="8" y="31"/>
                </a:lnTo>
                <a:lnTo>
                  <a:pt x="11" y="29"/>
                </a:lnTo>
                <a:lnTo>
                  <a:pt x="13" y="27"/>
                </a:lnTo>
                <a:lnTo>
                  <a:pt x="15" y="24"/>
                </a:lnTo>
                <a:lnTo>
                  <a:pt x="11" y="22"/>
                </a:lnTo>
                <a:lnTo>
                  <a:pt x="13" y="25"/>
                </a:lnTo>
                <a:lnTo>
                  <a:pt x="17" y="24"/>
                </a:lnTo>
                <a:lnTo>
                  <a:pt x="18" y="23"/>
                </a:lnTo>
                <a:lnTo>
                  <a:pt x="18" y="20"/>
                </a:lnTo>
                <a:lnTo>
                  <a:pt x="18" y="22"/>
                </a:lnTo>
                <a:lnTo>
                  <a:pt x="20" y="18"/>
                </a:lnTo>
                <a:lnTo>
                  <a:pt x="17" y="16"/>
                </a:lnTo>
                <a:lnTo>
                  <a:pt x="18" y="19"/>
                </a:lnTo>
                <a:lnTo>
                  <a:pt x="23" y="17"/>
                </a:lnTo>
                <a:lnTo>
                  <a:pt x="25" y="15"/>
                </a:lnTo>
                <a:lnTo>
                  <a:pt x="26" y="11"/>
                </a:lnTo>
                <a:lnTo>
                  <a:pt x="23" y="10"/>
                </a:lnTo>
                <a:lnTo>
                  <a:pt x="25" y="13"/>
                </a:lnTo>
                <a:lnTo>
                  <a:pt x="30" y="10"/>
                </a:lnTo>
                <a:lnTo>
                  <a:pt x="30" y="9"/>
                </a:lnTo>
                <a:lnTo>
                  <a:pt x="33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6" name=""/>
          <p:cNvSpPr/>
          <p:nvPr/>
        </p:nvSpPr>
        <p:spPr>
          <a:xfrm>
            <a:off x="5272200" y="1195560"/>
            <a:ext cx="73080" cy="282240"/>
          </a:xfrm>
          <a:custGeom>
            <a:avLst/>
            <a:gdLst/>
            <a:ahLst/>
            <a:rect l="l" t="t" r="r" b="b"/>
            <a:pathLst>
              <a:path w="46" h="178">
                <a:moveTo>
                  <a:pt x="25" y="0"/>
                </a:moveTo>
                <a:lnTo>
                  <a:pt x="17" y="1"/>
                </a:lnTo>
                <a:lnTo>
                  <a:pt x="18" y="9"/>
                </a:lnTo>
                <a:lnTo>
                  <a:pt x="22" y="8"/>
                </a:lnTo>
                <a:lnTo>
                  <a:pt x="18" y="8"/>
                </a:lnTo>
                <a:lnTo>
                  <a:pt x="18" y="14"/>
                </a:lnTo>
                <a:lnTo>
                  <a:pt x="18" y="20"/>
                </a:lnTo>
                <a:lnTo>
                  <a:pt x="22" y="20"/>
                </a:lnTo>
                <a:lnTo>
                  <a:pt x="18" y="19"/>
                </a:lnTo>
                <a:lnTo>
                  <a:pt x="17" y="23"/>
                </a:lnTo>
                <a:lnTo>
                  <a:pt x="21" y="24"/>
                </a:lnTo>
                <a:lnTo>
                  <a:pt x="18" y="21"/>
                </a:lnTo>
                <a:lnTo>
                  <a:pt x="16" y="23"/>
                </a:lnTo>
                <a:lnTo>
                  <a:pt x="15" y="26"/>
                </a:lnTo>
                <a:lnTo>
                  <a:pt x="15" y="28"/>
                </a:lnTo>
                <a:lnTo>
                  <a:pt x="18" y="35"/>
                </a:lnTo>
                <a:lnTo>
                  <a:pt x="19" y="35"/>
                </a:lnTo>
                <a:lnTo>
                  <a:pt x="23" y="42"/>
                </a:lnTo>
                <a:lnTo>
                  <a:pt x="26" y="39"/>
                </a:lnTo>
                <a:lnTo>
                  <a:pt x="22" y="40"/>
                </a:lnTo>
                <a:lnTo>
                  <a:pt x="23" y="44"/>
                </a:lnTo>
                <a:lnTo>
                  <a:pt x="24" y="48"/>
                </a:lnTo>
                <a:lnTo>
                  <a:pt x="25" y="49"/>
                </a:lnTo>
                <a:lnTo>
                  <a:pt x="28" y="52"/>
                </a:lnTo>
                <a:lnTo>
                  <a:pt x="30" y="49"/>
                </a:lnTo>
                <a:lnTo>
                  <a:pt x="27" y="51"/>
                </a:lnTo>
                <a:lnTo>
                  <a:pt x="29" y="56"/>
                </a:lnTo>
                <a:lnTo>
                  <a:pt x="32" y="54"/>
                </a:lnTo>
                <a:lnTo>
                  <a:pt x="29" y="55"/>
                </a:lnTo>
                <a:lnTo>
                  <a:pt x="29" y="65"/>
                </a:lnTo>
                <a:lnTo>
                  <a:pt x="33" y="64"/>
                </a:lnTo>
                <a:lnTo>
                  <a:pt x="29" y="64"/>
                </a:lnTo>
                <a:lnTo>
                  <a:pt x="29" y="76"/>
                </a:lnTo>
                <a:lnTo>
                  <a:pt x="33" y="76"/>
                </a:lnTo>
                <a:lnTo>
                  <a:pt x="29" y="75"/>
                </a:lnTo>
                <a:lnTo>
                  <a:pt x="27" y="84"/>
                </a:lnTo>
                <a:lnTo>
                  <a:pt x="30" y="85"/>
                </a:lnTo>
                <a:lnTo>
                  <a:pt x="28" y="83"/>
                </a:lnTo>
                <a:lnTo>
                  <a:pt x="25" y="88"/>
                </a:lnTo>
                <a:lnTo>
                  <a:pt x="28" y="90"/>
                </a:lnTo>
                <a:lnTo>
                  <a:pt x="25" y="88"/>
                </a:lnTo>
                <a:lnTo>
                  <a:pt x="22" y="93"/>
                </a:lnTo>
                <a:lnTo>
                  <a:pt x="21" y="94"/>
                </a:lnTo>
                <a:lnTo>
                  <a:pt x="18" y="100"/>
                </a:lnTo>
                <a:lnTo>
                  <a:pt x="22" y="101"/>
                </a:lnTo>
                <a:lnTo>
                  <a:pt x="19" y="99"/>
                </a:lnTo>
                <a:lnTo>
                  <a:pt x="17" y="103"/>
                </a:lnTo>
                <a:lnTo>
                  <a:pt x="20" y="104"/>
                </a:lnTo>
                <a:lnTo>
                  <a:pt x="18" y="102"/>
                </a:lnTo>
                <a:lnTo>
                  <a:pt x="15" y="104"/>
                </a:lnTo>
                <a:lnTo>
                  <a:pt x="16" y="106"/>
                </a:lnTo>
                <a:lnTo>
                  <a:pt x="16" y="103"/>
                </a:lnTo>
                <a:lnTo>
                  <a:pt x="10" y="103"/>
                </a:lnTo>
                <a:lnTo>
                  <a:pt x="8" y="104"/>
                </a:lnTo>
                <a:lnTo>
                  <a:pt x="4" y="106"/>
                </a:lnTo>
                <a:lnTo>
                  <a:pt x="3" y="106"/>
                </a:lnTo>
                <a:lnTo>
                  <a:pt x="1" y="109"/>
                </a:lnTo>
                <a:lnTo>
                  <a:pt x="0" y="111"/>
                </a:lnTo>
                <a:lnTo>
                  <a:pt x="0" y="112"/>
                </a:lnTo>
                <a:lnTo>
                  <a:pt x="1" y="115"/>
                </a:lnTo>
                <a:lnTo>
                  <a:pt x="3" y="118"/>
                </a:lnTo>
                <a:lnTo>
                  <a:pt x="6" y="115"/>
                </a:lnTo>
                <a:lnTo>
                  <a:pt x="2" y="117"/>
                </a:lnTo>
                <a:lnTo>
                  <a:pt x="3" y="119"/>
                </a:lnTo>
                <a:lnTo>
                  <a:pt x="7" y="118"/>
                </a:lnTo>
                <a:lnTo>
                  <a:pt x="3" y="118"/>
                </a:lnTo>
                <a:lnTo>
                  <a:pt x="5" y="127"/>
                </a:lnTo>
                <a:lnTo>
                  <a:pt x="5" y="128"/>
                </a:lnTo>
                <a:lnTo>
                  <a:pt x="8" y="136"/>
                </a:lnTo>
                <a:lnTo>
                  <a:pt x="12" y="134"/>
                </a:lnTo>
                <a:lnTo>
                  <a:pt x="8" y="135"/>
                </a:lnTo>
                <a:lnTo>
                  <a:pt x="9" y="141"/>
                </a:lnTo>
                <a:lnTo>
                  <a:pt x="10" y="149"/>
                </a:lnTo>
                <a:lnTo>
                  <a:pt x="10" y="150"/>
                </a:lnTo>
                <a:lnTo>
                  <a:pt x="12" y="155"/>
                </a:lnTo>
                <a:lnTo>
                  <a:pt x="13" y="156"/>
                </a:lnTo>
                <a:lnTo>
                  <a:pt x="14" y="157"/>
                </a:lnTo>
                <a:lnTo>
                  <a:pt x="16" y="159"/>
                </a:lnTo>
                <a:lnTo>
                  <a:pt x="19" y="160"/>
                </a:lnTo>
                <a:lnTo>
                  <a:pt x="21" y="157"/>
                </a:lnTo>
                <a:lnTo>
                  <a:pt x="18" y="160"/>
                </a:lnTo>
                <a:lnTo>
                  <a:pt x="24" y="166"/>
                </a:lnTo>
                <a:lnTo>
                  <a:pt x="30" y="171"/>
                </a:lnTo>
                <a:lnTo>
                  <a:pt x="31" y="171"/>
                </a:lnTo>
                <a:lnTo>
                  <a:pt x="36" y="174"/>
                </a:lnTo>
                <a:lnTo>
                  <a:pt x="40" y="177"/>
                </a:lnTo>
                <a:lnTo>
                  <a:pt x="42" y="178"/>
                </a:lnTo>
                <a:lnTo>
                  <a:pt x="46" y="178"/>
                </a:lnTo>
                <a:lnTo>
                  <a:pt x="46" y="170"/>
                </a:lnTo>
                <a:lnTo>
                  <a:pt x="42" y="170"/>
                </a:lnTo>
                <a:lnTo>
                  <a:pt x="42" y="173"/>
                </a:lnTo>
                <a:lnTo>
                  <a:pt x="44" y="171"/>
                </a:lnTo>
                <a:lnTo>
                  <a:pt x="41" y="168"/>
                </a:lnTo>
                <a:lnTo>
                  <a:pt x="35" y="165"/>
                </a:lnTo>
                <a:lnTo>
                  <a:pt x="33" y="167"/>
                </a:lnTo>
                <a:lnTo>
                  <a:pt x="35" y="165"/>
                </a:lnTo>
                <a:lnTo>
                  <a:pt x="29" y="160"/>
                </a:lnTo>
                <a:lnTo>
                  <a:pt x="23" y="154"/>
                </a:lnTo>
                <a:lnTo>
                  <a:pt x="21" y="153"/>
                </a:lnTo>
                <a:lnTo>
                  <a:pt x="18" y="151"/>
                </a:lnTo>
                <a:lnTo>
                  <a:pt x="15" y="153"/>
                </a:lnTo>
                <a:lnTo>
                  <a:pt x="19" y="153"/>
                </a:lnTo>
                <a:lnTo>
                  <a:pt x="17" y="147"/>
                </a:lnTo>
                <a:lnTo>
                  <a:pt x="14" y="148"/>
                </a:lnTo>
                <a:lnTo>
                  <a:pt x="18" y="148"/>
                </a:lnTo>
                <a:lnTo>
                  <a:pt x="17" y="140"/>
                </a:lnTo>
                <a:lnTo>
                  <a:pt x="16" y="134"/>
                </a:lnTo>
                <a:lnTo>
                  <a:pt x="15" y="133"/>
                </a:lnTo>
                <a:lnTo>
                  <a:pt x="12" y="125"/>
                </a:lnTo>
                <a:lnTo>
                  <a:pt x="8" y="126"/>
                </a:lnTo>
                <a:lnTo>
                  <a:pt x="12" y="125"/>
                </a:lnTo>
                <a:lnTo>
                  <a:pt x="10" y="117"/>
                </a:lnTo>
                <a:lnTo>
                  <a:pt x="9" y="114"/>
                </a:lnTo>
                <a:lnTo>
                  <a:pt x="8" y="112"/>
                </a:lnTo>
                <a:lnTo>
                  <a:pt x="6" y="110"/>
                </a:lnTo>
                <a:lnTo>
                  <a:pt x="3" y="112"/>
                </a:lnTo>
                <a:lnTo>
                  <a:pt x="8" y="112"/>
                </a:lnTo>
                <a:lnTo>
                  <a:pt x="8" y="111"/>
                </a:lnTo>
                <a:lnTo>
                  <a:pt x="3" y="111"/>
                </a:lnTo>
                <a:lnTo>
                  <a:pt x="6" y="114"/>
                </a:lnTo>
                <a:lnTo>
                  <a:pt x="8" y="111"/>
                </a:lnTo>
                <a:lnTo>
                  <a:pt x="6" y="109"/>
                </a:lnTo>
                <a:lnTo>
                  <a:pt x="8" y="112"/>
                </a:lnTo>
                <a:lnTo>
                  <a:pt x="12" y="110"/>
                </a:lnTo>
                <a:lnTo>
                  <a:pt x="10" y="106"/>
                </a:lnTo>
                <a:lnTo>
                  <a:pt x="10" y="111"/>
                </a:lnTo>
                <a:lnTo>
                  <a:pt x="16" y="111"/>
                </a:lnTo>
                <a:lnTo>
                  <a:pt x="16" y="110"/>
                </a:lnTo>
                <a:lnTo>
                  <a:pt x="18" y="110"/>
                </a:lnTo>
                <a:lnTo>
                  <a:pt x="22" y="108"/>
                </a:lnTo>
                <a:lnTo>
                  <a:pt x="23" y="106"/>
                </a:lnTo>
                <a:lnTo>
                  <a:pt x="25" y="103"/>
                </a:lnTo>
                <a:lnTo>
                  <a:pt x="28" y="97"/>
                </a:lnTo>
                <a:lnTo>
                  <a:pt x="24" y="95"/>
                </a:lnTo>
                <a:lnTo>
                  <a:pt x="28" y="97"/>
                </a:lnTo>
                <a:lnTo>
                  <a:pt x="31" y="92"/>
                </a:lnTo>
                <a:lnTo>
                  <a:pt x="31" y="91"/>
                </a:lnTo>
                <a:lnTo>
                  <a:pt x="34" y="87"/>
                </a:lnTo>
                <a:lnTo>
                  <a:pt x="34" y="85"/>
                </a:lnTo>
                <a:lnTo>
                  <a:pt x="34" y="86"/>
                </a:lnTo>
                <a:lnTo>
                  <a:pt x="36" y="77"/>
                </a:lnTo>
                <a:lnTo>
                  <a:pt x="37" y="76"/>
                </a:lnTo>
                <a:lnTo>
                  <a:pt x="37" y="64"/>
                </a:lnTo>
                <a:lnTo>
                  <a:pt x="36" y="54"/>
                </a:lnTo>
                <a:lnTo>
                  <a:pt x="35" y="53"/>
                </a:lnTo>
                <a:lnTo>
                  <a:pt x="34" y="49"/>
                </a:lnTo>
                <a:lnTo>
                  <a:pt x="33" y="47"/>
                </a:lnTo>
                <a:lnTo>
                  <a:pt x="30" y="44"/>
                </a:lnTo>
                <a:lnTo>
                  <a:pt x="28" y="47"/>
                </a:lnTo>
                <a:lnTo>
                  <a:pt x="31" y="46"/>
                </a:lnTo>
                <a:lnTo>
                  <a:pt x="30" y="42"/>
                </a:lnTo>
                <a:lnTo>
                  <a:pt x="29" y="38"/>
                </a:lnTo>
                <a:lnTo>
                  <a:pt x="29" y="37"/>
                </a:lnTo>
                <a:lnTo>
                  <a:pt x="25" y="31"/>
                </a:lnTo>
                <a:lnTo>
                  <a:pt x="22" y="33"/>
                </a:lnTo>
                <a:lnTo>
                  <a:pt x="25" y="32"/>
                </a:lnTo>
                <a:lnTo>
                  <a:pt x="22" y="25"/>
                </a:lnTo>
                <a:lnTo>
                  <a:pt x="19" y="26"/>
                </a:lnTo>
                <a:lnTo>
                  <a:pt x="22" y="28"/>
                </a:lnTo>
                <a:lnTo>
                  <a:pt x="23" y="27"/>
                </a:lnTo>
                <a:lnTo>
                  <a:pt x="24" y="24"/>
                </a:lnTo>
                <a:lnTo>
                  <a:pt x="24" y="25"/>
                </a:lnTo>
                <a:lnTo>
                  <a:pt x="25" y="21"/>
                </a:lnTo>
                <a:lnTo>
                  <a:pt x="26" y="20"/>
                </a:lnTo>
                <a:lnTo>
                  <a:pt x="26" y="14"/>
                </a:lnTo>
                <a:lnTo>
                  <a:pt x="26" y="8"/>
                </a:lnTo>
                <a:lnTo>
                  <a:pt x="25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7" name=""/>
          <p:cNvSpPr/>
          <p:nvPr/>
        </p:nvSpPr>
        <p:spPr>
          <a:xfrm>
            <a:off x="5072040" y="1066680"/>
            <a:ext cx="65412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8" name=""/>
          <p:cNvSpPr/>
          <p:nvPr/>
        </p:nvSpPr>
        <p:spPr>
          <a:xfrm>
            <a:off x="5126040" y="1192320"/>
            <a:ext cx="65412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9" name=""/>
          <p:cNvSpPr/>
          <p:nvPr/>
        </p:nvSpPr>
        <p:spPr>
          <a:xfrm>
            <a:off x="4992840" y="1071720"/>
            <a:ext cx="250560" cy="112680"/>
          </a:xfrm>
          <a:custGeom>
            <a:avLst/>
            <a:gdLst/>
            <a:ahLst/>
            <a:rect l="l" t="t" r="r" b="b"/>
            <a:pathLst>
              <a:path w="158" h="71">
                <a:moveTo>
                  <a:pt x="0" y="0"/>
                </a:moveTo>
                <a:lnTo>
                  <a:pt x="4" y="2"/>
                </a:lnTo>
                <a:lnTo>
                  <a:pt x="6" y="3"/>
                </a:lnTo>
                <a:lnTo>
                  <a:pt x="10" y="5"/>
                </a:lnTo>
                <a:lnTo>
                  <a:pt x="12" y="9"/>
                </a:lnTo>
                <a:lnTo>
                  <a:pt x="16" y="13"/>
                </a:lnTo>
                <a:lnTo>
                  <a:pt x="32" y="26"/>
                </a:lnTo>
                <a:lnTo>
                  <a:pt x="45" y="71"/>
                </a:lnTo>
                <a:lnTo>
                  <a:pt x="105" y="32"/>
                </a:lnTo>
                <a:lnTo>
                  <a:pt x="124" y="37"/>
                </a:lnTo>
                <a:lnTo>
                  <a:pt x="139" y="47"/>
                </a:lnTo>
                <a:lnTo>
                  <a:pt x="158" y="55"/>
                </a:lnTo>
              </a:path>
            </a:pathLst>
          </a:custGeom>
          <a:noFill/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0" name=""/>
          <p:cNvSpPr/>
          <p:nvPr/>
        </p:nvSpPr>
        <p:spPr>
          <a:xfrm>
            <a:off x="5305320" y="1201680"/>
            <a:ext cx="203400" cy="195480"/>
          </a:xfrm>
          <a:custGeom>
            <a:avLst/>
            <a:gdLst/>
            <a:ahLst/>
            <a:rect l="l" t="t" r="r" b="b"/>
            <a:pathLst>
              <a:path w="128" h="123">
                <a:moveTo>
                  <a:pt x="0" y="0"/>
                </a:moveTo>
                <a:lnTo>
                  <a:pt x="8" y="10"/>
                </a:lnTo>
                <a:lnTo>
                  <a:pt x="17" y="19"/>
                </a:lnTo>
                <a:lnTo>
                  <a:pt x="24" y="28"/>
                </a:lnTo>
                <a:lnTo>
                  <a:pt x="31" y="34"/>
                </a:lnTo>
                <a:lnTo>
                  <a:pt x="34" y="36"/>
                </a:lnTo>
                <a:lnTo>
                  <a:pt x="36" y="38"/>
                </a:lnTo>
                <a:lnTo>
                  <a:pt x="40" y="38"/>
                </a:lnTo>
                <a:lnTo>
                  <a:pt x="43" y="38"/>
                </a:lnTo>
                <a:lnTo>
                  <a:pt x="47" y="39"/>
                </a:lnTo>
                <a:lnTo>
                  <a:pt x="52" y="41"/>
                </a:lnTo>
                <a:lnTo>
                  <a:pt x="57" y="44"/>
                </a:lnTo>
                <a:lnTo>
                  <a:pt x="63" y="46"/>
                </a:lnTo>
                <a:lnTo>
                  <a:pt x="68" y="50"/>
                </a:lnTo>
                <a:lnTo>
                  <a:pt x="76" y="58"/>
                </a:lnTo>
                <a:lnTo>
                  <a:pt x="79" y="61"/>
                </a:lnTo>
                <a:lnTo>
                  <a:pt x="81" y="66"/>
                </a:lnTo>
                <a:lnTo>
                  <a:pt x="81" y="70"/>
                </a:lnTo>
                <a:lnTo>
                  <a:pt x="81" y="73"/>
                </a:lnTo>
                <a:lnTo>
                  <a:pt x="80" y="78"/>
                </a:lnTo>
                <a:lnTo>
                  <a:pt x="81" y="81"/>
                </a:lnTo>
                <a:lnTo>
                  <a:pt x="83" y="85"/>
                </a:lnTo>
                <a:lnTo>
                  <a:pt x="89" y="88"/>
                </a:lnTo>
                <a:lnTo>
                  <a:pt x="99" y="94"/>
                </a:lnTo>
                <a:lnTo>
                  <a:pt x="104" y="98"/>
                </a:lnTo>
                <a:lnTo>
                  <a:pt x="111" y="101"/>
                </a:lnTo>
                <a:lnTo>
                  <a:pt x="116" y="104"/>
                </a:lnTo>
                <a:lnTo>
                  <a:pt x="120" y="107"/>
                </a:lnTo>
                <a:lnTo>
                  <a:pt x="123" y="112"/>
                </a:lnTo>
                <a:lnTo>
                  <a:pt x="125" y="116"/>
                </a:lnTo>
                <a:lnTo>
                  <a:pt x="127" y="121"/>
                </a:lnTo>
                <a:lnTo>
                  <a:pt x="128" y="123"/>
                </a:lnTo>
              </a:path>
            </a:pathLst>
          </a:custGeom>
          <a:noFill/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1" name=""/>
          <p:cNvSpPr/>
          <p:nvPr/>
        </p:nvSpPr>
        <p:spPr>
          <a:xfrm>
            <a:off x="4500720" y="1488960"/>
            <a:ext cx="206280" cy="9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2" name=""/>
          <p:cNvSpPr/>
          <p:nvPr/>
        </p:nvSpPr>
        <p:spPr>
          <a:xfrm>
            <a:off x="4530600" y="1494000"/>
            <a:ext cx="2001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3" name=""/>
          <p:cNvSpPr/>
          <p:nvPr/>
        </p:nvSpPr>
        <p:spPr>
          <a:xfrm>
            <a:off x="4543560" y="1495440"/>
            <a:ext cx="2080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Bahia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4" name=""/>
          <p:cNvSpPr/>
          <p:nvPr/>
        </p:nvSpPr>
        <p:spPr>
          <a:xfrm>
            <a:off x="1104840" y="4511520"/>
            <a:ext cx="152640" cy="225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5" name=""/>
          <p:cNvSpPr/>
          <p:nvPr/>
        </p:nvSpPr>
        <p:spPr>
          <a:xfrm>
            <a:off x="1104840" y="4511520"/>
            <a:ext cx="152640" cy="225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6" name=""/>
          <p:cNvSpPr/>
          <p:nvPr/>
        </p:nvSpPr>
        <p:spPr>
          <a:xfrm>
            <a:off x="995400" y="3882960"/>
            <a:ext cx="326880" cy="157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7" name=""/>
          <p:cNvSpPr/>
          <p:nvPr/>
        </p:nvSpPr>
        <p:spPr>
          <a:xfrm>
            <a:off x="995400" y="3882960"/>
            <a:ext cx="326880" cy="157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8" name=""/>
          <p:cNvSpPr/>
          <p:nvPr/>
        </p:nvSpPr>
        <p:spPr>
          <a:xfrm>
            <a:off x="2960640" y="4148280"/>
            <a:ext cx="6127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9" name=""/>
          <p:cNvSpPr/>
          <p:nvPr/>
        </p:nvSpPr>
        <p:spPr>
          <a:xfrm>
            <a:off x="2955960" y="4154400"/>
            <a:ext cx="62244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0" name=""/>
          <p:cNvSpPr/>
          <p:nvPr/>
        </p:nvSpPr>
        <p:spPr>
          <a:xfrm>
            <a:off x="2960640" y="4156200"/>
            <a:ext cx="6588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Buenos Aires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1" name=""/>
          <p:cNvSpPr/>
          <p:nvPr/>
        </p:nvSpPr>
        <p:spPr>
          <a:xfrm>
            <a:off x="2784600" y="4016520"/>
            <a:ext cx="83880" cy="8388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600" bIns="12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2" name=""/>
          <p:cNvSpPr/>
          <p:nvPr/>
        </p:nvSpPr>
        <p:spPr>
          <a:xfrm>
            <a:off x="4162320" y="2855880"/>
            <a:ext cx="84240" cy="842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960" bIns="12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3" name=""/>
          <p:cNvSpPr/>
          <p:nvPr/>
        </p:nvSpPr>
        <p:spPr>
          <a:xfrm>
            <a:off x="3370320" y="1982880"/>
            <a:ext cx="1042920" cy="52056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4" name=""/>
          <p:cNvSpPr/>
          <p:nvPr/>
        </p:nvSpPr>
        <p:spPr>
          <a:xfrm>
            <a:off x="3470400" y="2527200"/>
            <a:ext cx="896760" cy="192240"/>
          </a:xfrm>
          <a:prstGeom prst="ellipse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5" name=""/>
          <p:cNvSpPr/>
          <p:nvPr/>
        </p:nvSpPr>
        <p:spPr>
          <a:xfrm>
            <a:off x="4916520" y="1231920"/>
            <a:ext cx="652320" cy="744480"/>
          </a:xfrm>
          <a:custGeom>
            <a:avLst/>
            <a:gdLst/>
            <a:ahLst/>
            <a:rect l="l" t="t" r="r" b="b"/>
            <a:pathLst>
              <a:path w="411" h="469">
                <a:moveTo>
                  <a:pt x="118" y="430"/>
                </a:moveTo>
                <a:lnTo>
                  <a:pt x="120" y="435"/>
                </a:lnTo>
                <a:lnTo>
                  <a:pt x="123" y="441"/>
                </a:lnTo>
                <a:lnTo>
                  <a:pt x="131" y="453"/>
                </a:lnTo>
                <a:lnTo>
                  <a:pt x="134" y="459"/>
                </a:lnTo>
                <a:lnTo>
                  <a:pt x="135" y="465"/>
                </a:lnTo>
                <a:lnTo>
                  <a:pt x="135" y="467"/>
                </a:lnTo>
                <a:lnTo>
                  <a:pt x="134" y="469"/>
                </a:lnTo>
                <a:lnTo>
                  <a:pt x="131" y="469"/>
                </a:lnTo>
                <a:lnTo>
                  <a:pt x="128" y="469"/>
                </a:lnTo>
                <a:lnTo>
                  <a:pt x="124" y="469"/>
                </a:lnTo>
                <a:lnTo>
                  <a:pt x="119" y="469"/>
                </a:lnTo>
                <a:lnTo>
                  <a:pt x="113" y="468"/>
                </a:lnTo>
                <a:lnTo>
                  <a:pt x="100" y="466"/>
                </a:lnTo>
                <a:lnTo>
                  <a:pt x="84" y="464"/>
                </a:lnTo>
                <a:lnTo>
                  <a:pt x="69" y="459"/>
                </a:lnTo>
                <a:lnTo>
                  <a:pt x="54" y="454"/>
                </a:lnTo>
                <a:lnTo>
                  <a:pt x="41" y="447"/>
                </a:lnTo>
                <a:lnTo>
                  <a:pt x="36" y="443"/>
                </a:lnTo>
                <a:lnTo>
                  <a:pt x="32" y="437"/>
                </a:lnTo>
                <a:lnTo>
                  <a:pt x="27" y="432"/>
                </a:lnTo>
                <a:lnTo>
                  <a:pt x="24" y="425"/>
                </a:lnTo>
                <a:lnTo>
                  <a:pt x="18" y="411"/>
                </a:lnTo>
                <a:lnTo>
                  <a:pt x="11" y="394"/>
                </a:lnTo>
                <a:lnTo>
                  <a:pt x="7" y="375"/>
                </a:lnTo>
                <a:lnTo>
                  <a:pt x="4" y="356"/>
                </a:lnTo>
                <a:lnTo>
                  <a:pt x="2" y="338"/>
                </a:lnTo>
                <a:lnTo>
                  <a:pt x="0" y="320"/>
                </a:lnTo>
                <a:lnTo>
                  <a:pt x="0" y="304"/>
                </a:lnTo>
                <a:lnTo>
                  <a:pt x="1" y="289"/>
                </a:lnTo>
                <a:lnTo>
                  <a:pt x="4" y="273"/>
                </a:lnTo>
                <a:lnTo>
                  <a:pt x="7" y="258"/>
                </a:lnTo>
                <a:lnTo>
                  <a:pt x="11" y="243"/>
                </a:lnTo>
                <a:lnTo>
                  <a:pt x="17" y="229"/>
                </a:lnTo>
                <a:lnTo>
                  <a:pt x="23" y="216"/>
                </a:lnTo>
                <a:lnTo>
                  <a:pt x="30" y="204"/>
                </a:lnTo>
                <a:lnTo>
                  <a:pt x="37" y="194"/>
                </a:lnTo>
                <a:lnTo>
                  <a:pt x="45" y="185"/>
                </a:lnTo>
                <a:lnTo>
                  <a:pt x="55" y="177"/>
                </a:lnTo>
                <a:lnTo>
                  <a:pt x="66" y="171"/>
                </a:lnTo>
                <a:lnTo>
                  <a:pt x="78" y="165"/>
                </a:lnTo>
                <a:lnTo>
                  <a:pt x="101" y="156"/>
                </a:lnTo>
                <a:lnTo>
                  <a:pt x="111" y="151"/>
                </a:lnTo>
                <a:lnTo>
                  <a:pt x="121" y="146"/>
                </a:lnTo>
                <a:lnTo>
                  <a:pt x="129" y="142"/>
                </a:lnTo>
                <a:lnTo>
                  <a:pt x="136" y="138"/>
                </a:lnTo>
                <a:lnTo>
                  <a:pt x="149" y="132"/>
                </a:lnTo>
                <a:lnTo>
                  <a:pt x="162" y="126"/>
                </a:lnTo>
                <a:lnTo>
                  <a:pt x="169" y="122"/>
                </a:lnTo>
                <a:lnTo>
                  <a:pt x="176" y="118"/>
                </a:lnTo>
                <a:lnTo>
                  <a:pt x="192" y="109"/>
                </a:lnTo>
                <a:lnTo>
                  <a:pt x="211" y="99"/>
                </a:lnTo>
                <a:lnTo>
                  <a:pt x="229" y="90"/>
                </a:lnTo>
                <a:lnTo>
                  <a:pt x="246" y="78"/>
                </a:lnTo>
                <a:lnTo>
                  <a:pt x="254" y="72"/>
                </a:lnTo>
                <a:lnTo>
                  <a:pt x="262" y="64"/>
                </a:lnTo>
                <a:lnTo>
                  <a:pt x="278" y="49"/>
                </a:lnTo>
                <a:lnTo>
                  <a:pt x="294" y="33"/>
                </a:lnTo>
                <a:lnTo>
                  <a:pt x="301" y="26"/>
                </a:lnTo>
                <a:lnTo>
                  <a:pt x="309" y="21"/>
                </a:lnTo>
                <a:lnTo>
                  <a:pt x="326" y="12"/>
                </a:lnTo>
                <a:lnTo>
                  <a:pt x="343" y="6"/>
                </a:lnTo>
                <a:lnTo>
                  <a:pt x="359" y="1"/>
                </a:lnTo>
                <a:lnTo>
                  <a:pt x="366" y="1"/>
                </a:lnTo>
                <a:lnTo>
                  <a:pt x="372" y="0"/>
                </a:lnTo>
                <a:lnTo>
                  <a:pt x="382" y="1"/>
                </a:lnTo>
                <a:lnTo>
                  <a:pt x="390" y="3"/>
                </a:lnTo>
                <a:lnTo>
                  <a:pt x="396" y="8"/>
                </a:lnTo>
                <a:lnTo>
                  <a:pt x="401" y="15"/>
                </a:lnTo>
                <a:lnTo>
                  <a:pt x="404" y="20"/>
                </a:lnTo>
                <a:lnTo>
                  <a:pt x="405" y="25"/>
                </a:lnTo>
                <a:lnTo>
                  <a:pt x="409" y="36"/>
                </a:lnTo>
                <a:lnTo>
                  <a:pt x="411" y="49"/>
                </a:lnTo>
                <a:lnTo>
                  <a:pt x="410" y="55"/>
                </a:lnTo>
                <a:lnTo>
                  <a:pt x="409" y="60"/>
                </a:lnTo>
                <a:lnTo>
                  <a:pt x="406" y="65"/>
                </a:lnTo>
                <a:lnTo>
                  <a:pt x="403" y="71"/>
                </a:lnTo>
                <a:lnTo>
                  <a:pt x="397" y="77"/>
                </a:lnTo>
                <a:lnTo>
                  <a:pt x="392" y="83"/>
                </a:lnTo>
                <a:lnTo>
                  <a:pt x="382" y="93"/>
                </a:lnTo>
                <a:lnTo>
                  <a:pt x="377" y="98"/>
                </a:lnTo>
                <a:lnTo>
                  <a:pt x="372" y="102"/>
                </a:lnTo>
                <a:lnTo>
                  <a:pt x="365" y="108"/>
                </a:lnTo>
                <a:lnTo>
                  <a:pt x="360" y="112"/>
                </a:lnTo>
                <a:lnTo>
                  <a:pt x="355" y="116"/>
                </a:lnTo>
                <a:lnTo>
                  <a:pt x="349" y="120"/>
                </a:lnTo>
                <a:lnTo>
                  <a:pt x="342" y="125"/>
                </a:lnTo>
                <a:lnTo>
                  <a:pt x="335" y="130"/>
                </a:lnTo>
                <a:lnTo>
                  <a:pt x="330" y="134"/>
                </a:lnTo>
                <a:lnTo>
                  <a:pt x="325" y="139"/>
                </a:lnTo>
                <a:lnTo>
                  <a:pt x="323" y="141"/>
                </a:lnTo>
                <a:lnTo>
                  <a:pt x="322" y="143"/>
                </a:lnTo>
                <a:lnTo>
                  <a:pt x="322" y="147"/>
                </a:lnTo>
                <a:lnTo>
                  <a:pt x="321" y="152"/>
                </a:lnTo>
                <a:lnTo>
                  <a:pt x="320" y="153"/>
                </a:lnTo>
                <a:lnTo>
                  <a:pt x="317" y="154"/>
                </a:lnTo>
                <a:lnTo>
                  <a:pt x="314" y="155"/>
                </a:lnTo>
                <a:lnTo>
                  <a:pt x="309" y="156"/>
                </a:lnTo>
                <a:lnTo>
                  <a:pt x="300" y="156"/>
                </a:lnTo>
                <a:lnTo>
                  <a:pt x="288" y="156"/>
                </a:lnTo>
                <a:lnTo>
                  <a:pt x="283" y="158"/>
                </a:lnTo>
                <a:lnTo>
                  <a:pt x="278" y="160"/>
                </a:lnTo>
                <a:lnTo>
                  <a:pt x="273" y="163"/>
                </a:lnTo>
                <a:lnTo>
                  <a:pt x="266" y="167"/>
                </a:lnTo>
                <a:lnTo>
                  <a:pt x="254" y="176"/>
                </a:lnTo>
                <a:lnTo>
                  <a:pt x="244" y="187"/>
                </a:lnTo>
                <a:lnTo>
                  <a:pt x="239" y="192"/>
                </a:lnTo>
                <a:lnTo>
                  <a:pt x="236" y="196"/>
                </a:lnTo>
                <a:lnTo>
                  <a:pt x="234" y="201"/>
                </a:lnTo>
                <a:lnTo>
                  <a:pt x="234" y="204"/>
                </a:lnTo>
                <a:lnTo>
                  <a:pt x="235" y="208"/>
                </a:lnTo>
                <a:lnTo>
                  <a:pt x="236" y="212"/>
                </a:lnTo>
                <a:lnTo>
                  <a:pt x="238" y="216"/>
                </a:lnTo>
                <a:lnTo>
                  <a:pt x="238" y="221"/>
                </a:lnTo>
                <a:lnTo>
                  <a:pt x="237" y="226"/>
                </a:lnTo>
                <a:lnTo>
                  <a:pt x="233" y="233"/>
                </a:lnTo>
                <a:lnTo>
                  <a:pt x="228" y="242"/>
                </a:lnTo>
                <a:lnTo>
                  <a:pt x="221" y="252"/>
                </a:lnTo>
                <a:lnTo>
                  <a:pt x="213" y="264"/>
                </a:lnTo>
                <a:lnTo>
                  <a:pt x="204" y="277"/>
                </a:lnTo>
                <a:lnTo>
                  <a:pt x="196" y="289"/>
                </a:lnTo>
                <a:lnTo>
                  <a:pt x="186" y="300"/>
                </a:lnTo>
                <a:lnTo>
                  <a:pt x="178" y="310"/>
                </a:lnTo>
                <a:lnTo>
                  <a:pt x="170" y="317"/>
                </a:lnTo>
                <a:lnTo>
                  <a:pt x="163" y="321"/>
                </a:lnTo>
                <a:lnTo>
                  <a:pt x="156" y="323"/>
                </a:lnTo>
                <a:lnTo>
                  <a:pt x="150" y="323"/>
                </a:lnTo>
                <a:lnTo>
                  <a:pt x="143" y="322"/>
                </a:lnTo>
                <a:lnTo>
                  <a:pt x="137" y="321"/>
                </a:lnTo>
                <a:lnTo>
                  <a:pt x="132" y="320"/>
                </a:lnTo>
                <a:lnTo>
                  <a:pt x="128" y="321"/>
                </a:lnTo>
                <a:lnTo>
                  <a:pt x="123" y="325"/>
                </a:lnTo>
                <a:lnTo>
                  <a:pt x="120" y="331"/>
                </a:lnTo>
                <a:lnTo>
                  <a:pt x="117" y="338"/>
                </a:lnTo>
                <a:lnTo>
                  <a:pt x="114" y="347"/>
                </a:lnTo>
                <a:lnTo>
                  <a:pt x="113" y="356"/>
                </a:lnTo>
                <a:lnTo>
                  <a:pt x="111" y="376"/>
                </a:lnTo>
                <a:lnTo>
                  <a:pt x="110" y="385"/>
                </a:lnTo>
                <a:lnTo>
                  <a:pt x="110" y="393"/>
                </a:lnTo>
                <a:lnTo>
                  <a:pt x="110" y="400"/>
                </a:lnTo>
                <a:lnTo>
                  <a:pt x="111" y="405"/>
                </a:lnTo>
                <a:lnTo>
                  <a:pt x="113" y="414"/>
                </a:lnTo>
                <a:lnTo>
                  <a:pt x="115" y="422"/>
                </a:lnTo>
                <a:lnTo>
                  <a:pt x="118" y="430"/>
                </a:lnTo>
                <a:close/>
              </a:path>
            </a:pathLst>
          </a:custGeom>
          <a:solidFill>
            <a:srgbClr val="ff9900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6" name=""/>
          <p:cNvSpPr/>
          <p:nvPr/>
        </p:nvSpPr>
        <p:spPr>
          <a:xfrm>
            <a:off x="5100480" y="1596960"/>
            <a:ext cx="82800" cy="824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7" name=""/>
          <p:cNvSpPr/>
          <p:nvPr/>
        </p:nvSpPr>
        <p:spPr>
          <a:xfrm>
            <a:off x="5221440" y="1579680"/>
            <a:ext cx="4125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8" name=""/>
          <p:cNvSpPr/>
          <p:nvPr/>
        </p:nvSpPr>
        <p:spPr>
          <a:xfrm>
            <a:off x="5227560" y="1585800"/>
            <a:ext cx="42228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9" name=""/>
          <p:cNvSpPr/>
          <p:nvPr/>
        </p:nvSpPr>
        <p:spPr>
          <a:xfrm>
            <a:off x="5245560" y="1587600"/>
            <a:ext cx="4320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Salvador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0" name=""/>
          <p:cNvSpPr/>
          <p:nvPr/>
        </p:nvSpPr>
        <p:spPr>
          <a:xfrm>
            <a:off x="4146480" y="2900520"/>
            <a:ext cx="452520" cy="438120"/>
          </a:xfrm>
          <a:custGeom>
            <a:avLst/>
            <a:gdLst/>
            <a:ahLst/>
            <a:rect l="l" t="t" r="r" b="b"/>
            <a:pathLst>
              <a:path w="285" h="276">
                <a:moveTo>
                  <a:pt x="265" y="25"/>
                </a:moveTo>
                <a:lnTo>
                  <a:pt x="257" y="17"/>
                </a:lnTo>
                <a:lnTo>
                  <a:pt x="248" y="11"/>
                </a:lnTo>
                <a:lnTo>
                  <a:pt x="238" y="7"/>
                </a:lnTo>
                <a:lnTo>
                  <a:pt x="227" y="3"/>
                </a:lnTo>
                <a:lnTo>
                  <a:pt x="215" y="1"/>
                </a:lnTo>
                <a:lnTo>
                  <a:pt x="204" y="0"/>
                </a:lnTo>
                <a:lnTo>
                  <a:pt x="191" y="1"/>
                </a:lnTo>
                <a:lnTo>
                  <a:pt x="178" y="2"/>
                </a:lnTo>
                <a:lnTo>
                  <a:pt x="165" y="5"/>
                </a:lnTo>
                <a:lnTo>
                  <a:pt x="151" y="9"/>
                </a:lnTo>
                <a:lnTo>
                  <a:pt x="137" y="15"/>
                </a:lnTo>
                <a:lnTo>
                  <a:pt x="123" y="21"/>
                </a:lnTo>
                <a:lnTo>
                  <a:pt x="110" y="29"/>
                </a:lnTo>
                <a:lnTo>
                  <a:pt x="96" y="37"/>
                </a:lnTo>
                <a:lnTo>
                  <a:pt x="83" y="47"/>
                </a:lnTo>
                <a:lnTo>
                  <a:pt x="70" y="58"/>
                </a:lnTo>
                <a:lnTo>
                  <a:pt x="58" y="71"/>
                </a:lnTo>
                <a:lnTo>
                  <a:pt x="47" y="83"/>
                </a:lnTo>
                <a:lnTo>
                  <a:pt x="37" y="96"/>
                </a:lnTo>
                <a:lnTo>
                  <a:pt x="28" y="109"/>
                </a:lnTo>
                <a:lnTo>
                  <a:pt x="20" y="122"/>
                </a:lnTo>
                <a:lnTo>
                  <a:pt x="14" y="135"/>
                </a:lnTo>
                <a:lnTo>
                  <a:pt x="9" y="148"/>
                </a:lnTo>
                <a:lnTo>
                  <a:pt x="4" y="161"/>
                </a:lnTo>
                <a:lnTo>
                  <a:pt x="2" y="175"/>
                </a:lnTo>
                <a:lnTo>
                  <a:pt x="1" y="187"/>
                </a:lnTo>
                <a:lnTo>
                  <a:pt x="0" y="199"/>
                </a:lnTo>
                <a:lnTo>
                  <a:pt x="2" y="211"/>
                </a:lnTo>
                <a:lnTo>
                  <a:pt x="4" y="222"/>
                </a:lnTo>
                <a:lnTo>
                  <a:pt x="8" y="232"/>
                </a:lnTo>
                <a:lnTo>
                  <a:pt x="13" y="242"/>
                </a:lnTo>
                <a:lnTo>
                  <a:pt x="20" y="251"/>
                </a:lnTo>
                <a:lnTo>
                  <a:pt x="28" y="258"/>
                </a:lnTo>
                <a:lnTo>
                  <a:pt x="38" y="265"/>
                </a:lnTo>
                <a:lnTo>
                  <a:pt x="47" y="269"/>
                </a:lnTo>
                <a:lnTo>
                  <a:pt x="58" y="272"/>
                </a:lnTo>
                <a:lnTo>
                  <a:pt x="70" y="275"/>
                </a:lnTo>
                <a:lnTo>
                  <a:pt x="82" y="276"/>
                </a:lnTo>
                <a:lnTo>
                  <a:pt x="94" y="275"/>
                </a:lnTo>
                <a:lnTo>
                  <a:pt x="107" y="273"/>
                </a:lnTo>
                <a:lnTo>
                  <a:pt x="120" y="271"/>
                </a:lnTo>
                <a:lnTo>
                  <a:pt x="134" y="266"/>
                </a:lnTo>
                <a:lnTo>
                  <a:pt x="148" y="261"/>
                </a:lnTo>
                <a:lnTo>
                  <a:pt x="162" y="255"/>
                </a:lnTo>
                <a:lnTo>
                  <a:pt x="175" y="247"/>
                </a:lnTo>
                <a:lnTo>
                  <a:pt x="189" y="238"/>
                </a:lnTo>
                <a:lnTo>
                  <a:pt x="202" y="229"/>
                </a:lnTo>
                <a:lnTo>
                  <a:pt x="215" y="217"/>
                </a:lnTo>
                <a:lnTo>
                  <a:pt x="227" y="205"/>
                </a:lnTo>
                <a:lnTo>
                  <a:pt x="238" y="193"/>
                </a:lnTo>
                <a:lnTo>
                  <a:pt x="248" y="180"/>
                </a:lnTo>
                <a:lnTo>
                  <a:pt x="257" y="167"/>
                </a:lnTo>
                <a:lnTo>
                  <a:pt x="265" y="154"/>
                </a:lnTo>
                <a:lnTo>
                  <a:pt x="271" y="140"/>
                </a:lnTo>
                <a:lnTo>
                  <a:pt x="276" y="127"/>
                </a:lnTo>
                <a:lnTo>
                  <a:pt x="281" y="114"/>
                </a:lnTo>
                <a:lnTo>
                  <a:pt x="283" y="101"/>
                </a:lnTo>
                <a:lnTo>
                  <a:pt x="285" y="89"/>
                </a:lnTo>
                <a:lnTo>
                  <a:pt x="285" y="77"/>
                </a:lnTo>
                <a:lnTo>
                  <a:pt x="283" y="64"/>
                </a:lnTo>
                <a:lnTo>
                  <a:pt x="281" y="54"/>
                </a:lnTo>
                <a:lnTo>
                  <a:pt x="277" y="43"/>
                </a:lnTo>
                <a:lnTo>
                  <a:pt x="272" y="34"/>
                </a:lnTo>
                <a:lnTo>
                  <a:pt x="265" y="25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1" name=""/>
          <p:cNvSpPr/>
          <p:nvPr/>
        </p:nvSpPr>
        <p:spPr>
          <a:xfrm>
            <a:off x="4513320" y="2859120"/>
            <a:ext cx="6634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2" name=""/>
          <p:cNvSpPr/>
          <p:nvPr/>
        </p:nvSpPr>
        <p:spPr>
          <a:xfrm>
            <a:off x="4513320" y="2863800"/>
            <a:ext cx="67608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3" name=""/>
          <p:cNvSpPr/>
          <p:nvPr/>
        </p:nvSpPr>
        <p:spPr>
          <a:xfrm>
            <a:off x="4603320" y="2855880"/>
            <a:ext cx="7041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Rio de Janeiro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4" name=""/>
          <p:cNvSpPr/>
          <p:nvPr/>
        </p:nvSpPr>
        <p:spPr>
          <a:xfrm>
            <a:off x="3583080" y="3146400"/>
            <a:ext cx="53028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5" name=""/>
          <p:cNvSpPr/>
          <p:nvPr/>
        </p:nvSpPr>
        <p:spPr>
          <a:xfrm>
            <a:off x="1496880" y="4997520"/>
            <a:ext cx="498600" cy="738000"/>
          </a:xfrm>
          <a:custGeom>
            <a:avLst/>
            <a:gdLst/>
            <a:ahLst/>
            <a:rect l="l" t="t" r="r" b="b"/>
            <a:pathLst>
              <a:path w="314" h="465">
                <a:moveTo>
                  <a:pt x="219" y="3"/>
                </a:moveTo>
                <a:lnTo>
                  <a:pt x="204" y="0"/>
                </a:lnTo>
                <a:lnTo>
                  <a:pt x="188" y="0"/>
                </a:lnTo>
                <a:lnTo>
                  <a:pt x="172" y="2"/>
                </a:lnTo>
                <a:lnTo>
                  <a:pt x="157" y="6"/>
                </a:lnTo>
                <a:lnTo>
                  <a:pt x="142" y="12"/>
                </a:lnTo>
                <a:lnTo>
                  <a:pt x="127" y="21"/>
                </a:lnTo>
                <a:lnTo>
                  <a:pt x="112" y="30"/>
                </a:lnTo>
                <a:lnTo>
                  <a:pt x="98" y="43"/>
                </a:lnTo>
                <a:lnTo>
                  <a:pt x="85" y="57"/>
                </a:lnTo>
                <a:lnTo>
                  <a:pt x="72" y="72"/>
                </a:lnTo>
                <a:lnTo>
                  <a:pt x="60" y="89"/>
                </a:lnTo>
                <a:lnTo>
                  <a:pt x="47" y="107"/>
                </a:lnTo>
                <a:lnTo>
                  <a:pt x="37" y="127"/>
                </a:lnTo>
                <a:lnTo>
                  <a:pt x="28" y="148"/>
                </a:lnTo>
                <a:lnTo>
                  <a:pt x="19" y="170"/>
                </a:lnTo>
                <a:lnTo>
                  <a:pt x="12" y="194"/>
                </a:lnTo>
                <a:lnTo>
                  <a:pt x="7" y="217"/>
                </a:lnTo>
                <a:lnTo>
                  <a:pt x="3" y="241"/>
                </a:lnTo>
                <a:lnTo>
                  <a:pt x="1" y="264"/>
                </a:lnTo>
                <a:lnTo>
                  <a:pt x="0" y="286"/>
                </a:lnTo>
                <a:lnTo>
                  <a:pt x="0" y="307"/>
                </a:lnTo>
                <a:lnTo>
                  <a:pt x="3" y="328"/>
                </a:lnTo>
                <a:lnTo>
                  <a:pt x="6" y="348"/>
                </a:lnTo>
                <a:lnTo>
                  <a:pt x="12" y="368"/>
                </a:lnTo>
                <a:lnTo>
                  <a:pt x="18" y="385"/>
                </a:lnTo>
                <a:lnTo>
                  <a:pt x="26" y="401"/>
                </a:lnTo>
                <a:lnTo>
                  <a:pt x="34" y="416"/>
                </a:lnTo>
                <a:lnTo>
                  <a:pt x="44" y="429"/>
                </a:lnTo>
                <a:lnTo>
                  <a:pt x="55" y="440"/>
                </a:lnTo>
                <a:lnTo>
                  <a:pt x="67" y="450"/>
                </a:lnTo>
                <a:lnTo>
                  <a:pt x="81" y="457"/>
                </a:lnTo>
                <a:lnTo>
                  <a:pt x="95" y="462"/>
                </a:lnTo>
                <a:lnTo>
                  <a:pt x="110" y="465"/>
                </a:lnTo>
                <a:lnTo>
                  <a:pt x="126" y="465"/>
                </a:lnTo>
                <a:lnTo>
                  <a:pt x="142" y="463"/>
                </a:lnTo>
                <a:lnTo>
                  <a:pt x="157" y="459"/>
                </a:lnTo>
                <a:lnTo>
                  <a:pt x="172" y="452"/>
                </a:lnTo>
                <a:lnTo>
                  <a:pt x="187" y="445"/>
                </a:lnTo>
                <a:lnTo>
                  <a:pt x="202" y="434"/>
                </a:lnTo>
                <a:lnTo>
                  <a:pt x="216" y="422"/>
                </a:lnTo>
                <a:lnTo>
                  <a:pt x="230" y="408"/>
                </a:lnTo>
                <a:lnTo>
                  <a:pt x="242" y="392"/>
                </a:lnTo>
                <a:lnTo>
                  <a:pt x="255" y="376"/>
                </a:lnTo>
                <a:lnTo>
                  <a:pt x="267" y="357"/>
                </a:lnTo>
                <a:lnTo>
                  <a:pt x="277" y="337"/>
                </a:lnTo>
                <a:lnTo>
                  <a:pt x="286" y="316"/>
                </a:lnTo>
                <a:lnTo>
                  <a:pt x="295" y="294"/>
                </a:lnTo>
                <a:lnTo>
                  <a:pt x="302" y="271"/>
                </a:lnTo>
                <a:lnTo>
                  <a:pt x="307" y="247"/>
                </a:lnTo>
                <a:lnTo>
                  <a:pt x="311" y="224"/>
                </a:lnTo>
                <a:lnTo>
                  <a:pt x="314" y="201"/>
                </a:lnTo>
                <a:lnTo>
                  <a:pt x="314" y="178"/>
                </a:lnTo>
                <a:lnTo>
                  <a:pt x="314" y="157"/>
                </a:lnTo>
                <a:lnTo>
                  <a:pt x="311" y="136"/>
                </a:lnTo>
                <a:lnTo>
                  <a:pt x="308" y="116"/>
                </a:lnTo>
                <a:lnTo>
                  <a:pt x="302" y="98"/>
                </a:lnTo>
                <a:lnTo>
                  <a:pt x="296" y="79"/>
                </a:lnTo>
                <a:lnTo>
                  <a:pt x="288" y="64"/>
                </a:lnTo>
                <a:lnTo>
                  <a:pt x="280" y="49"/>
                </a:lnTo>
                <a:lnTo>
                  <a:pt x="270" y="36"/>
                </a:lnTo>
                <a:lnTo>
                  <a:pt x="259" y="24"/>
                </a:lnTo>
                <a:lnTo>
                  <a:pt x="247" y="15"/>
                </a:lnTo>
                <a:lnTo>
                  <a:pt x="233" y="8"/>
                </a:lnTo>
                <a:lnTo>
                  <a:pt x="219" y="3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6" name=""/>
          <p:cNvSpPr/>
          <p:nvPr/>
        </p:nvSpPr>
        <p:spPr>
          <a:xfrm>
            <a:off x="1706400" y="3846600"/>
            <a:ext cx="860760" cy="698400"/>
          </a:xfrm>
          <a:custGeom>
            <a:avLst/>
            <a:gdLst/>
            <a:ahLst/>
            <a:rect l="l" t="t" r="r" b="b"/>
            <a:pathLst>
              <a:path w="542" h="440">
                <a:moveTo>
                  <a:pt x="525" y="49"/>
                </a:moveTo>
                <a:lnTo>
                  <a:pt x="515" y="36"/>
                </a:lnTo>
                <a:lnTo>
                  <a:pt x="501" y="24"/>
                </a:lnTo>
                <a:lnTo>
                  <a:pt x="486" y="15"/>
                </a:lnTo>
                <a:lnTo>
                  <a:pt x="469" y="8"/>
                </a:lnTo>
                <a:lnTo>
                  <a:pt x="450" y="4"/>
                </a:lnTo>
                <a:lnTo>
                  <a:pt x="430" y="1"/>
                </a:lnTo>
                <a:lnTo>
                  <a:pt x="408" y="0"/>
                </a:lnTo>
                <a:lnTo>
                  <a:pt x="384" y="1"/>
                </a:lnTo>
                <a:lnTo>
                  <a:pt x="361" y="5"/>
                </a:lnTo>
                <a:lnTo>
                  <a:pt x="335" y="10"/>
                </a:lnTo>
                <a:lnTo>
                  <a:pt x="310" y="17"/>
                </a:lnTo>
                <a:lnTo>
                  <a:pt x="284" y="26"/>
                </a:lnTo>
                <a:lnTo>
                  <a:pt x="258" y="37"/>
                </a:lnTo>
                <a:lnTo>
                  <a:pt x="232" y="50"/>
                </a:lnTo>
                <a:lnTo>
                  <a:pt x="204" y="65"/>
                </a:lnTo>
                <a:lnTo>
                  <a:pt x="178" y="82"/>
                </a:lnTo>
                <a:lnTo>
                  <a:pt x="153" y="100"/>
                </a:lnTo>
                <a:lnTo>
                  <a:pt x="128" y="119"/>
                </a:lnTo>
                <a:lnTo>
                  <a:pt x="107" y="139"/>
                </a:lnTo>
                <a:lnTo>
                  <a:pt x="87" y="160"/>
                </a:lnTo>
                <a:lnTo>
                  <a:pt x="68" y="181"/>
                </a:lnTo>
                <a:lnTo>
                  <a:pt x="52" y="202"/>
                </a:lnTo>
                <a:lnTo>
                  <a:pt x="38" y="222"/>
                </a:lnTo>
                <a:lnTo>
                  <a:pt x="25" y="243"/>
                </a:lnTo>
                <a:lnTo>
                  <a:pt x="16" y="264"/>
                </a:lnTo>
                <a:lnTo>
                  <a:pt x="8" y="285"/>
                </a:lnTo>
                <a:lnTo>
                  <a:pt x="3" y="305"/>
                </a:lnTo>
                <a:lnTo>
                  <a:pt x="0" y="324"/>
                </a:lnTo>
                <a:lnTo>
                  <a:pt x="0" y="342"/>
                </a:lnTo>
                <a:lnTo>
                  <a:pt x="3" y="360"/>
                </a:lnTo>
                <a:lnTo>
                  <a:pt x="9" y="376"/>
                </a:lnTo>
                <a:lnTo>
                  <a:pt x="17" y="391"/>
                </a:lnTo>
                <a:lnTo>
                  <a:pt x="27" y="404"/>
                </a:lnTo>
                <a:lnTo>
                  <a:pt x="40" y="416"/>
                </a:lnTo>
                <a:lnTo>
                  <a:pt x="56" y="424"/>
                </a:lnTo>
                <a:lnTo>
                  <a:pt x="73" y="431"/>
                </a:lnTo>
                <a:lnTo>
                  <a:pt x="92" y="437"/>
                </a:lnTo>
                <a:lnTo>
                  <a:pt x="112" y="439"/>
                </a:lnTo>
                <a:lnTo>
                  <a:pt x="134" y="440"/>
                </a:lnTo>
                <a:lnTo>
                  <a:pt x="157" y="438"/>
                </a:lnTo>
                <a:lnTo>
                  <a:pt x="181" y="435"/>
                </a:lnTo>
                <a:lnTo>
                  <a:pt x="206" y="430"/>
                </a:lnTo>
                <a:lnTo>
                  <a:pt x="232" y="423"/>
                </a:lnTo>
                <a:lnTo>
                  <a:pt x="258" y="414"/>
                </a:lnTo>
                <a:lnTo>
                  <a:pt x="284" y="402"/>
                </a:lnTo>
                <a:lnTo>
                  <a:pt x="310" y="389"/>
                </a:lnTo>
                <a:lnTo>
                  <a:pt x="337" y="375"/>
                </a:lnTo>
                <a:lnTo>
                  <a:pt x="363" y="358"/>
                </a:lnTo>
                <a:lnTo>
                  <a:pt x="389" y="340"/>
                </a:lnTo>
                <a:lnTo>
                  <a:pt x="413" y="320"/>
                </a:lnTo>
                <a:lnTo>
                  <a:pt x="435" y="300"/>
                </a:lnTo>
                <a:lnTo>
                  <a:pt x="455" y="280"/>
                </a:lnTo>
                <a:lnTo>
                  <a:pt x="473" y="259"/>
                </a:lnTo>
                <a:lnTo>
                  <a:pt x="490" y="238"/>
                </a:lnTo>
                <a:lnTo>
                  <a:pt x="504" y="217"/>
                </a:lnTo>
                <a:lnTo>
                  <a:pt x="516" y="196"/>
                </a:lnTo>
                <a:lnTo>
                  <a:pt x="526" y="175"/>
                </a:lnTo>
                <a:lnTo>
                  <a:pt x="534" y="155"/>
                </a:lnTo>
                <a:lnTo>
                  <a:pt x="539" y="135"/>
                </a:lnTo>
                <a:lnTo>
                  <a:pt x="542" y="116"/>
                </a:lnTo>
                <a:lnTo>
                  <a:pt x="542" y="98"/>
                </a:lnTo>
                <a:lnTo>
                  <a:pt x="539" y="80"/>
                </a:lnTo>
                <a:lnTo>
                  <a:pt x="533" y="63"/>
                </a:lnTo>
                <a:lnTo>
                  <a:pt x="525" y="49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7" name=""/>
          <p:cNvSpPr/>
          <p:nvPr/>
        </p:nvSpPr>
        <p:spPr>
          <a:xfrm>
            <a:off x="1847880" y="2576520"/>
            <a:ext cx="642960" cy="582480"/>
          </a:xfrm>
          <a:custGeom>
            <a:avLst/>
            <a:gdLst/>
            <a:ahLst/>
            <a:rect l="l" t="t" r="r" b="b"/>
            <a:pathLst>
              <a:path w="405" h="367">
                <a:moveTo>
                  <a:pt x="382" y="62"/>
                </a:moveTo>
                <a:lnTo>
                  <a:pt x="372" y="49"/>
                </a:lnTo>
                <a:lnTo>
                  <a:pt x="361" y="36"/>
                </a:lnTo>
                <a:lnTo>
                  <a:pt x="347" y="26"/>
                </a:lnTo>
                <a:lnTo>
                  <a:pt x="333" y="18"/>
                </a:lnTo>
                <a:lnTo>
                  <a:pt x="317" y="11"/>
                </a:lnTo>
                <a:lnTo>
                  <a:pt x="300" y="6"/>
                </a:lnTo>
                <a:lnTo>
                  <a:pt x="283" y="2"/>
                </a:lnTo>
                <a:lnTo>
                  <a:pt x="264" y="0"/>
                </a:lnTo>
                <a:lnTo>
                  <a:pt x="246" y="0"/>
                </a:lnTo>
                <a:lnTo>
                  <a:pt x="227" y="1"/>
                </a:lnTo>
                <a:lnTo>
                  <a:pt x="207" y="4"/>
                </a:lnTo>
                <a:lnTo>
                  <a:pt x="188" y="9"/>
                </a:lnTo>
                <a:lnTo>
                  <a:pt x="168" y="15"/>
                </a:lnTo>
                <a:lnTo>
                  <a:pt x="148" y="23"/>
                </a:lnTo>
                <a:lnTo>
                  <a:pt x="129" y="34"/>
                </a:lnTo>
                <a:lnTo>
                  <a:pt x="110" y="45"/>
                </a:lnTo>
                <a:lnTo>
                  <a:pt x="92" y="58"/>
                </a:lnTo>
                <a:lnTo>
                  <a:pt x="76" y="72"/>
                </a:lnTo>
                <a:lnTo>
                  <a:pt x="60" y="88"/>
                </a:lnTo>
                <a:lnTo>
                  <a:pt x="47" y="104"/>
                </a:lnTo>
                <a:lnTo>
                  <a:pt x="35" y="120"/>
                </a:lnTo>
                <a:lnTo>
                  <a:pt x="25" y="137"/>
                </a:lnTo>
                <a:lnTo>
                  <a:pt x="16" y="154"/>
                </a:lnTo>
                <a:lnTo>
                  <a:pt x="9" y="172"/>
                </a:lnTo>
                <a:lnTo>
                  <a:pt x="4" y="189"/>
                </a:lnTo>
                <a:lnTo>
                  <a:pt x="2" y="207"/>
                </a:lnTo>
                <a:lnTo>
                  <a:pt x="0" y="224"/>
                </a:lnTo>
                <a:lnTo>
                  <a:pt x="1" y="242"/>
                </a:lnTo>
                <a:lnTo>
                  <a:pt x="3" y="258"/>
                </a:lnTo>
                <a:lnTo>
                  <a:pt x="8" y="274"/>
                </a:lnTo>
                <a:lnTo>
                  <a:pt x="14" y="290"/>
                </a:lnTo>
                <a:lnTo>
                  <a:pt x="23" y="305"/>
                </a:lnTo>
                <a:lnTo>
                  <a:pt x="33" y="318"/>
                </a:lnTo>
                <a:lnTo>
                  <a:pt x="44" y="330"/>
                </a:lnTo>
                <a:lnTo>
                  <a:pt x="58" y="340"/>
                </a:lnTo>
                <a:lnTo>
                  <a:pt x="72" y="348"/>
                </a:lnTo>
                <a:lnTo>
                  <a:pt x="88" y="355"/>
                </a:lnTo>
                <a:lnTo>
                  <a:pt x="105" y="361"/>
                </a:lnTo>
                <a:lnTo>
                  <a:pt x="122" y="364"/>
                </a:lnTo>
                <a:lnTo>
                  <a:pt x="140" y="367"/>
                </a:lnTo>
                <a:lnTo>
                  <a:pt x="160" y="367"/>
                </a:lnTo>
                <a:lnTo>
                  <a:pt x="179" y="365"/>
                </a:lnTo>
                <a:lnTo>
                  <a:pt x="198" y="362"/>
                </a:lnTo>
                <a:lnTo>
                  <a:pt x="217" y="357"/>
                </a:lnTo>
                <a:lnTo>
                  <a:pt x="237" y="351"/>
                </a:lnTo>
                <a:lnTo>
                  <a:pt x="257" y="343"/>
                </a:lnTo>
                <a:lnTo>
                  <a:pt x="276" y="333"/>
                </a:lnTo>
                <a:lnTo>
                  <a:pt x="295" y="321"/>
                </a:lnTo>
                <a:lnTo>
                  <a:pt x="313" y="308"/>
                </a:lnTo>
                <a:lnTo>
                  <a:pt x="329" y="294"/>
                </a:lnTo>
                <a:lnTo>
                  <a:pt x="345" y="278"/>
                </a:lnTo>
                <a:lnTo>
                  <a:pt x="358" y="263"/>
                </a:lnTo>
                <a:lnTo>
                  <a:pt x="370" y="247"/>
                </a:lnTo>
                <a:lnTo>
                  <a:pt x="380" y="230"/>
                </a:lnTo>
                <a:lnTo>
                  <a:pt x="388" y="212"/>
                </a:lnTo>
                <a:lnTo>
                  <a:pt x="395" y="195"/>
                </a:lnTo>
                <a:lnTo>
                  <a:pt x="401" y="177"/>
                </a:lnTo>
                <a:lnTo>
                  <a:pt x="403" y="160"/>
                </a:lnTo>
                <a:lnTo>
                  <a:pt x="405" y="142"/>
                </a:lnTo>
                <a:lnTo>
                  <a:pt x="404" y="125"/>
                </a:lnTo>
                <a:lnTo>
                  <a:pt x="402" y="108"/>
                </a:lnTo>
                <a:lnTo>
                  <a:pt x="397" y="92"/>
                </a:lnTo>
                <a:lnTo>
                  <a:pt x="391" y="77"/>
                </a:lnTo>
                <a:lnTo>
                  <a:pt x="382" y="62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8" name=""/>
          <p:cNvSpPr/>
          <p:nvPr/>
        </p:nvSpPr>
        <p:spPr>
          <a:xfrm>
            <a:off x="1549440" y="1905120"/>
            <a:ext cx="68400" cy="166680"/>
          </a:xfrm>
          <a:custGeom>
            <a:avLst/>
            <a:gdLst/>
            <a:ahLst/>
            <a:rect l="l" t="t" r="r" b="b"/>
            <a:pathLst>
              <a:path w="43" h="105">
                <a:moveTo>
                  <a:pt x="43" y="105"/>
                </a:moveTo>
                <a:lnTo>
                  <a:pt x="10" y="27"/>
                </a:lnTo>
                <a:lnTo>
                  <a:pt x="10" y="25"/>
                </a:lnTo>
                <a:lnTo>
                  <a:pt x="11" y="24"/>
                </a:lnTo>
                <a:lnTo>
                  <a:pt x="11" y="23"/>
                </a:lnTo>
                <a:lnTo>
                  <a:pt x="12" y="22"/>
                </a:lnTo>
                <a:lnTo>
                  <a:pt x="14" y="19"/>
                </a:lnTo>
                <a:lnTo>
                  <a:pt x="18" y="17"/>
                </a:lnTo>
                <a:lnTo>
                  <a:pt x="21" y="14"/>
                </a:lnTo>
                <a:lnTo>
                  <a:pt x="25" y="10"/>
                </a:lnTo>
                <a:lnTo>
                  <a:pt x="27" y="9"/>
                </a:lnTo>
                <a:lnTo>
                  <a:pt x="28" y="6"/>
                </a:lnTo>
                <a:lnTo>
                  <a:pt x="29" y="3"/>
                </a:lnTo>
                <a:lnTo>
                  <a:pt x="29" y="0"/>
                </a:lnTo>
                <a:lnTo>
                  <a:pt x="19" y="0"/>
                </a:lnTo>
                <a:lnTo>
                  <a:pt x="19" y="1"/>
                </a:lnTo>
                <a:lnTo>
                  <a:pt x="19" y="3"/>
                </a:lnTo>
                <a:lnTo>
                  <a:pt x="18" y="3"/>
                </a:lnTo>
                <a:lnTo>
                  <a:pt x="17" y="4"/>
                </a:lnTo>
                <a:lnTo>
                  <a:pt x="14" y="6"/>
                </a:lnTo>
                <a:lnTo>
                  <a:pt x="11" y="10"/>
                </a:lnTo>
                <a:lnTo>
                  <a:pt x="7" y="12"/>
                </a:lnTo>
                <a:lnTo>
                  <a:pt x="4" y="16"/>
                </a:lnTo>
                <a:lnTo>
                  <a:pt x="2" y="17"/>
                </a:lnTo>
                <a:lnTo>
                  <a:pt x="0" y="21"/>
                </a:lnTo>
                <a:lnTo>
                  <a:pt x="0" y="24"/>
                </a:lnTo>
                <a:lnTo>
                  <a:pt x="0" y="27"/>
                </a:lnTo>
                <a:lnTo>
                  <a:pt x="43" y="10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9" name=""/>
          <p:cNvSpPr/>
          <p:nvPr/>
        </p:nvSpPr>
        <p:spPr>
          <a:xfrm>
            <a:off x="1127160" y="1273320"/>
            <a:ext cx="477720" cy="552240"/>
          </a:xfrm>
          <a:custGeom>
            <a:avLst/>
            <a:gdLst/>
            <a:ahLst/>
            <a:rect l="l" t="t" r="r" b="b"/>
            <a:pathLst>
              <a:path w="301" h="348">
                <a:moveTo>
                  <a:pt x="256" y="103"/>
                </a:moveTo>
                <a:lnTo>
                  <a:pt x="244" y="87"/>
                </a:lnTo>
                <a:lnTo>
                  <a:pt x="232" y="72"/>
                </a:lnTo>
                <a:lnTo>
                  <a:pt x="219" y="59"/>
                </a:lnTo>
                <a:lnTo>
                  <a:pt x="206" y="47"/>
                </a:lnTo>
                <a:lnTo>
                  <a:pt x="193" y="36"/>
                </a:lnTo>
                <a:lnTo>
                  <a:pt x="178" y="27"/>
                </a:lnTo>
                <a:lnTo>
                  <a:pt x="164" y="18"/>
                </a:lnTo>
                <a:lnTo>
                  <a:pt x="149" y="12"/>
                </a:lnTo>
                <a:lnTo>
                  <a:pt x="135" y="7"/>
                </a:lnTo>
                <a:lnTo>
                  <a:pt x="121" y="3"/>
                </a:lnTo>
                <a:lnTo>
                  <a:pt x="107" y="1"/>
                </a:lnTo>
                <a:lnTo>
                  <a:pt x="93" y="0"/>
                </a:lnTo>
                <a:lnTo>
                  <a:pt x="79" y="1"/>
                </a:lnTo>
                <a:lnTo>
                  <a:pt x="67" y="4"/>
                </a:lnTo>
                <a:lnTo>
                  <a:pt x="55" y="9"/>
                </a:lnTo>
                <a:lnTo>
                  <a:pt x="44" y="15"/>
                </a:lnTo>
                <a:lnTo>
                  <a:pt x="33" y="23"/>
                </a:lnTo>
                <a:lnTo>
                  <a:pt x="24" y="32"/>
                </a:lnTo>
                <a:lnTo>
                  <a:pt x="17" y="43"/>
                </a:lnTo>
                <a:lnTo>
                  <a:pt x="11" y="55"/>
                </a:lnTo>
                <a:lnTo>
                  <a:pt x="6" y="68"/>
                </a:lnTo>
                <a:lnTo>
                  <a:pt x="3" y="82"/>
                </a:lnTo>
                <a:lnTo>
                  <a:pt x="1" y="96"/>
                </a:lnTo>
                <a:lnTo>
                  <a:pt x="0" y="112"/>
                </a:lnTo>
                <a:lnTo>
                  <a:pt x="1" y="127"/>
                </a:lnTo>
                <a:lnTo>
                  <a:pt x="3" y="144"/>
                </a:lnTo>
                <a:lnTo>
                  <a:pt x="7" y="161"/>
                </a:lnTo>
                <a:lnTo>
                  <a:pt x="12" y="177"/>
                </a:lnTo>
                <a:lnTo>
                  <a:pt x="18" y="194"/>
                </a:lnTo>
                <a:lnTo>
                  <a:pt x="26" y="211"/>
                </a:lnTo>
                <a:lnTo>
                  <a:pt x="35" y="228"/>
                </a:lnTo>
                <a:lnTo>
                  <a:pt x="45" y="245"/>
                </a:lnTo>
                <a:lnTo>
                  <a:pt x="57" y="260"/>
                </a:lnTo>
                <a:lnTo>
                  <a:pt x="69" y="275"/>
                </a:lnTo>
                <a:lnTo>
                  <a:pt x="82" y="288"/>
                </a:lnTo>
                <a:lnTo>
                  <a:pt x="95" y="300"/>
                </a:lnTo>
                <a:lnTo>
                  <a:pt x="109" y="312"/>
                </a:lnTo>
                <a:lnTo>
                  <a:pt x="123" y="321"/>
                </a:lnTo>
                <a:lnTo>
                  <a:pt x="137" y="329"/>
                </a:lnTo>
                <a:lnTo>
                  <a:pt x="152" y="336"/>
                </a:lnTo>
                <a:lnTo>
                  <a:pt x="166" y="342"/>
                </a:lnTo>
                <a:lnTo>
                  <a:pt x="180" y="345"/>
                </a:lnTo>
                <a:lnTo>
                  <a:pt x="194" y="347"/>
                </a:lnTo>
                <a:lnTo>
                  <a:pt x="208" y="348"/>
                </a:lnTo>
                <a:lnTo>
                  <a:pt x="221" y="347"/>
                </a:lnTo>
                <a:lnTo>
                  <a:pt x="234" y="343"/>
                </a:lnTo>
                <a:lnTo>
                  <a:pt x="246" y="339"/>
                </a:lnTo>
                <a:lnTo>
                  <a:pt x="257" y="333"/>
                </a:lnTo>
                <a:lnTo>
                  <a:pt x="268" y="325"/>
                </a:lnTo>
                <a:lnTo>
                  <a:pt x="277" y="315"/>
                </a:lnTo>
                <a:lnTo>
                  <a:pt x="284" y="305"/>
                </a:lnTo>
                <a:lnTo>
                  <a:pt x="290" y="293"/>
                </a:lnTo>
                <a:lnTo>
                  <a:pt x="295" y="280"/>
                </a:lnTo>
                <a:lnTo>
                  <a:pt x="298" y="266"/>
                </a:lnTo>
                <a:lnTo>
                  <a:pt x="300" y="252"/>
                </a:lnTo>
                <a:lnTo>
                  <a:pt x="301" y="236"/>
                </a:lnTo>
                <a:lnTo>
                  <a:pt x="300" y="220"/>
                </a:lnTo>
                <a:lnTo>
                  <a:pt x="297" y="203"/>
                </a:lnTo>
                <a:lnTo>
                  <a:pt x="294" y="187"/>
                </a:lnTo>
                <a:lnTo>
                  <a:pt x="289" y="170"/>
                </a:lnTo>
                <a:lnTo>
                  <a:pt x="283" y="154"/>
                </a:lnTo>
                <a:lnTo>
                  <a:pt x="275" y="136"/>
                </a:lnTo>
                <a:lnTo>
                  <a:pt x="266" y="120"/>
                </a:lnTo>
                <a:lnTo>
                  <a:pt x="256" y="103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0" name=""/>
          <p:cNvSpPr/>
          <p:nvPr/>
        </p:nvSpPr>
        <p:spPr>
          <a:xfrm>
            <a:off x="1830240" y="1860480"/>
            <a:ext cx="424080" cy="447840"/>
          </a:xfrm>
          <a:custGeom>
            <a:avLst/>
            <a:gdLst/>
            <a:ahLst/>
            <a:rect l="l" t="t" r="r" b="b"/>
            <a:pathLst>
              <a:path w="267" h="282">
                <a:moveTo>
                  <a:pt x="238" y="69"/>
                </a:moveTo>
                <a:lnTo>
                  <a:pt x="230" y="57"/>
                </a:lnTo>
                <a:lnTo>
                  <a:pt x="220" y="47"/>
                </a:lnTo>
                <a:lnTo>
                  <a:pt x="209" y="36"/>
                </a:lnTo>
                <a:lnTo>
                  <a:pt x="198" y="27"/>
                </a:lnTo>
                <a:lnTo>
                  <a:pt x="187" y="20"/>
                </a:lnTo>
                <a:lnTo>
                  <a:pt x="175" y="13"/>
                </a:lnTo>
                <a:lnTo>
                  <a:pt x="162" y="8"/>
                </a:lnTo>
                <a:lnTo>
                  <a:pt x="149" y="4"/>
                </a:lnTo>
                <a:lnTo>
                  <a:pt x="137" y="1"/>
                </a:lnTo>
                <a:lnTo>
                  <a:pt x="124" y="0"/>
                </a:lnTo>
                <a:lnTo>
                  <a:pt x="111" y="0"/>
                </a:lnTo>
                <a:lnTo>
                  <a:pt x="99" y="0"/>
                </a:lnTo>
                <a:lnTo>
                  <a:pt x="86" y="3"/>
                </a:lnTo>
                <a:lnTo>
                  <a:pt x="74" y="6"/>
                </a:lnTo>
                <a:lnTo>
                  <a:pt x="63" y="12"/>
                </a:lnTo>
                <a:lnTo>
                  <a:pt x="51" y="19"/>
                </a:lnTo>
                <a:lnTo>
                  <a:pt x="41" y="27"/>
                </a:lnTo>
                <a:lnTo>
                  <a:pt x="32" y="35"/>
                </a:lnTo>
                <a:lnTo>
                  <a:pt x="23" y="45"/>
                </a:lnTo>
                <a:lnTo>
                  <a:pt x="16" y="56"/>
                </a:lnTo>
                <a:lnTo>
                  <a:pt x="11" y="68"/>
                </a:lnTo>
                <a:lnTo>
                  <a:pt x="7" y="79"/>
                </a:lnTo>
                <a:lnTo>
                  <a:pt x="3" y="91"/>
                </a:lnTo>
                <a:lnTo>
                  <a:pt x="1" y="104"/>
                </a:lnTo>
                <a:lnTo>
                  <a:pt x="0" y="117"/>
                </a:lnTo>
                <a:lnTo>
                  <a:pt x="1" y="131"/>
                </a:lnTo>
                <a:lnTo>
                  <a:pt x="2" y="145"/>
                </a:lnTo>
                <a:lnTo>
                  <a:pt x="5" y="159"/>
                </a:lnTo>
                <a:lnTo>
                  <a:pt x="9" y="173"/>
                </a:lnTo>
                <a:lnTo>
                  <a:pt x="14" y="186"/>
                </a:lnTo>
                <a:lnTo>
                  <a:pt x="21" y="199"/>
                </a:lnTo>
                <a:lnTo>
                  <a:pt x="29" y="212"/>
                </a:lnTo>
                <a:lnTo>
                  <a:pt x="37" y="224"/>
                </a:lnTo>
                <a:lnTo>
                  <a:pt x="47" y="235"/>
                </a:lnTo>
                <a:lnTo>
                  <a:pt x="57" y="245"/>
                </a:lnTo>
                <a:lnTo>
                  <a:pt x="69" y="254"/>
                </a:lnTo>
                <a:lnTo>
                  <a:pt x="80" y="262"/>
                </a:lnTo>
                <a:lnTo>
                  <a:pt x="92" y="268"/>
                </a:lnTo>
                <a:lnTo>
                  <a:pt x="105" y="273"/>
                </a:lnTo>
                <a:lnTo>
                  <a:pt x="118" y="277"/>
                </a:lnTo>
                <a:lnTo>
                  <a:pt x="130" y="280"/>
                </a:lnTo>
                <a:lnTo>
                  <a:pt x="143" y="282"/>
                </a:lnTo>
                <a:lnTo>
                  <a:pt x="156" y="282"/>
                </a:lnTo>
                <a:lnTo>
                  <a:pt x="168" y="281"/>
                </a:lnTo>
                <a:lnTo>
                  <a:pt x="181" y="278"/>
                </a:lnTo>
                <a:lnTo>
                  <a:pt x="193" y="275"/>
                </a:lnTo>
                <a:lnTo>
                  <a:pt x="204" y="269"/>
                </a:lnTo>
                <a:lnTo>
                  <a:pt x="216" y="262"/>
                </a:lnTo>
                <a:lnTo>
                  <a:pt x="226" y="255"/>
                </a:lnTo>
                <a:lnTo>
                  <a:pt x="236" y="246"/>
                </a:lnTo>
                <a:lnTo>
                  <a:pt x="244" y="236"/>
                </a:lnTo>
                <a:lnTo>
                  <a:pt x="251" y="225"/>
                </a:lnTo>
                <a:lnTo>
                  <a:pt x="256" y="214"/>
                </a:lnTo>
                <a:lnTo>
                  <a:pt x="260" y="202"/>
                </a:lnTo>
                <a:lnTo>
                  <a:pt x="264" y="190"/>
                </a:lnTo>
                <a:lnTo>
                  <a:pt x="266" y="177"/>
                </a:lnTo>
                <a:lnTo>
                  <a:pt x="267" y="164"/>
                </a:lnTo>
                <a:lnTo>
                  <a:pt x="266" y="150"/>
                </a:lnTo>
                <a:lnTo>
                  <a:pt x="265" y="137"/>
                </a:lnTo>
                <a:lnTo>
                  <a:pt x="262" y="123"/>
                </a:lnTo>
                <a:lnTo>
                  <a:pt x="258" y="110"/>
                </a:lnTo>
                <a:lnTo>
                  <a:pt x="253" y="96"/>
                </a:lnTo>
                <a:lnTo>
                  <a:pt x="246" y="83"/>
                </a:lnTo>
                <a:lnTo>
                  <a:pt x="238" y="69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1" name=""/>
          <p:cNvSpPr/>
          <p:nvPr/>
        </p:nvSpPr>
        <p:spPr>
          <a:xfrm>
            <a:off x="1703520" y="1900080"/>
            <a:ext cx="82440" cy="842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960" bIns="12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2" name=""/>
          <p:cNvSpPr/>
          <p:nvPr/>
        </p:nvSpPr>
        <p:spPr>
          <a:xfrm>
            <a:off x="2131920" y="2038320"/>
            <a:ext cx="506520" cy="12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3" name=""/>
          <p:cNvSpPr/>
          <p:nvPr/>
        </p:nvSpPr>
        <p:spPr>
          <a:xfrm>
            <a:off x="2114640" y="2023920"/>
            <a:ext cx="51732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4" name=""/>
          <p:cNvSpPr/>
          <p:nvPr/>
        </p:nvSpPr>
        <p:spPr>
          <a:xfrm>
            <a:off x="2129400" y="2025720"/>
            <a:ext cx="5338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Santa Cruz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5" name=""/>
          <p:cNvSpPr/>
          <p:nvPr/>
        </p:nvSpPr>
        <p:spPr>
          <a:xfrm>
            <a:off x="1986120" y="2038320"/>
            <a:ext cx="82440" cy="824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6" name=""/>
          <p:cNvSpPr/>
          <p:nvPr/>
        </p:nvSpPr>
        <p:spPr>
          <a:xfrm>
            <a:off x="1814400" y="1906560"/>
            <a:ext cx="297000" cy="12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7" name=""/>
          <p:cNvSpPr/>
          <p:nvPr/>
        </p:nvSpPr>
        <p:spPr>
          <a:xfrm>
            <a:off x="1816200" y="1884240"/>
            <a:ext cx="30312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8" name=""/>
          <p:cNvSpPr/>
          <p:nvPr/>
        </p:nvSpPr>
        <p:spPr>
          <a:xfrm>
            <a:off x="1828440" y="1886040"/>
            <a:ext cx="3243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La Paz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9" name=""/>
          <p:cNvSpPr/>
          <p:nvPr/>
        </p:nvSpPr>
        <p:spPr>
          <a:xfrm>
            <a:off x="4565520" y="4376880"/>
            <a:ext cx="12960" cy="9360"/>
          </a:xfrm>
          <a:custGeom>
            <a:avLst/>
            <a:gdLst/>
            <a:ahLst/>
            <a:rect l="l" t="t" r="r" b="b"/>
            <a:pathLst>
              <a:path w="8" h="6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4" y="0"/>
                </a:lnTo>
                <a:lnTo>
                  <a:pt x="8" y="0"/>
                </a:lnTo>
                <a:lnTo>
                  <a:pt x="8" y="3"/>
                </a:lnTo>
                <a:lnTo>
                  <a:pt x="8" y="6"/>
                </a:lnTo>
                <a:lnTo>
                  <a:pt x="4" y="6"/>
                </a:lnTo>
                <a:lnTo>
                  <a:pt x="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40" name=""/>
          <p:cNvSpPr/>
          <p:nvPr/>
        </p:nvSpPr>
        <p:spPr>
          <a:xfrm>
            <a:off x="4630680" y="4365720"/>
            <a:ext cx="7920" cy="19080"/>
          </a:xfrm>
          <a:custGeom>
            <a:avLst/>
            <a:gdLst/>
            <a:ahLst/>
            <a:rect l="l" t="t" r="r" b="b"/>
            <a:pathLst>
              <a:path w="5" h="12">
                <a:moveTo>
                  <a:pt x="2" y="0"/>
                </a:moveTo>
                <a:lnTo>
                  <a:pt x="3" y="2"/>
                </a:lnTo>
                <a:lnTo>
                  <a:pt x="4" y="3"/>
                </a:lnTo>
                <a:lnTo>
                  <a:pt x="5" y="5"/>
                </a:lnTo>
                <a:lnTo>
                  <a:pt x="5" y="6"/>
                </a:lnTo>
                <a:lnTo>
                  <a:pt x="4" y="9"/>
                </a:lnTo>
                <a:lnTo>
                  <a:pt x="2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3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41" name=""/>
          <p:cNvSpPr/>
          <p:nvPr/>
        </p:nvSpPr>
        <p:spPr>
          <a:xfrm>
            <a:off x="4565520" y="4376880"/>
            <a:ext cx="12960" cy="9360"/>
          </a:xfrm>
          <a:custGeom>
            <a:avLst/>
            <a:gdLst/>
            <a:ahLst/>
            <a:rect l="l" t="t" r="r" b="b"/>
            <a:pathLst>
              <a:path w="8" h="6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4" y="0"/>
                </a:lnTo>
                <a:lnTo>
                  <a:pt x="8" y="0"/>
                </a:lnTo>
                <a:lnTo>
                  <a:pt x="8" y="3"/>
                </a:lnTo>
                <a:lnTo>
                  <a:pt x="8" y="6"/>
                </a:lnTo>
                <a:lnTo>
                  <a:pt x="4" y="6"/>
                </a:lnTo>
                <a:lnTo>
                  <a:pt x="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42" name=""/>
          <p:cNvSpPr/>
          <p:nvPr/>
        </p:nvSpPr>
        <p:spPr>
          <a:xfrm>
            <a:off x="4630680" y="4365720"/>
            <a:ext cx="7920" cy="19080"/>
          </a:xfrm>
          <a:custGeom>
            <a:avLst/>
            <a:gdLst/>
            <a:ahLst/>
            <a:rect l="l" t="t" r="r" b="b"/>
            <a:pathLst>
              <a:path w="5" h="12">
                <a:moveTo>
                  <a:pt x="2" y="0"/>
                </a:moveTo>
                <a:lnTo>
                  <a:pt x="3" y="2"/>
                </a:lnTo>
                <a:lnTo>
                  <a:pt x="4" y="3"/>
                </a:lnTo>
                <a:lnTo>
                  <a:pt x="5" y="5"/>
                </a:lnTo>
                <a:lnTo>
                  <a:pt x="5" y="6"/>
                </a:lnTo>
                <a:lnTo>
                  <a:pt x="4" y="9"/>
                </a:lnTo>
                <a:lnTo>
                  <a:pt x="2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3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43" name=""/>
          <p:cNvGrpSpPr/>
          <p:nvPr/>
        </p:nvGrpSpPr>
        <p:grpSpPr>
          <a:xfrm>
            <a:off x="3233880" y="4915080"/>
            <a:ext cx="1755720" cy="725400"/>
            <a:chOff x="3233880" y="4915080"/>
            <a:chExt cx="1755720" cy="725400"/>
          </a:xfrm>
        </p:grpSpPr>
        <p:sp>
          <p:nvSpPr>
            <p:cNvPr id="3344" name=""/>
            <p:cNvSpPr/>
            <p:nvPr/>
          </p:nvSpPr>
          <p:spPr>
            <a:xfrm>
              <a:off x="3273480" y="4954680"/>
              <a:ext cx="1716120" cy="685800"/>
            </a:xfrm>
            <a:prstGeom prst="rect">
              <a:avLst/>
            </a:prstGeom>
            <a:solidFill>
              <a:srgbClr val="91919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45" name=""/>
            <p:cNvSpPr/>
            <p:nvPr/>
          </p:nvSpPr>
          <p:spPr>
            <a:xfrm>
              <a:off x="3233880" y="4915080"/>
              <a:ext cx="1699920" cy="66960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46" name=""/>
            <p:cNvSpPr/>
            <p:nvPr/>
          </p:nvSpPr>
          <p:spPr>
            <a:xfrm>
              <a:off x="3300480" y="5016600"/>
              <a:ext cx="288720" cy="172800"/>
            </a:xfrm>
            <a:prstGeom prst="ellipse">
              <a:avLst/>
            </a:prstGeom>
            <a:solidFill>
              <a:srgbClr val="ffe80f"/>
            </a:solidFill>
            <a:ln w="324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47" name=""/>
            <p:cNvSpPr/>
            <p:nvPr/>
          </p:nvSpPr>
          <p:spPr>
            <a:xfrm>
              <a:off x="3300480" y="5254560"/>
              <a:ext cx="288720" cy="173160"/>
            </a:xfrm>
            <a:prstGeom prst="ellipse">
              <a:avLst/>
            </a:prstGeom>
            <a:solidFill>
              <a:srgbClr val="ff9900"/>
            </a:solidFill>
            <a:ln w="324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48" name=""/>
            <p:cNvSpPr/>
            <p:nvPr/>
          </p:nvSpPr>
          <p:spPr>
            <a:xfrm>
              <a:off x="3530520" y="4944960"/>
              <a:ext cx="1258920" cy="3049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49" name=""/>
            <p:cNvSpPr/>
            <p:nvPr/>
          </p:nvSpPr>
          <p:spPr>
            <a:xfrm>
              <a:off x="3654360" y="5011560"/>
              <a:ext cx="1035000" cy="1828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50" name=""/>
            <p:cNvSpPr/>
            <p:nvPr/>
          </p:nvSpPr>
          <p:spPr>
            <a:xfrm>
              <a:off x="3673800" y="5013360"/>
              <a:ext cx="106776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Energy Supply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51" name=""/>
            <p:cNvSpPr/>
            <p:nvPr/>
          </p:nvSpPr>
          <p:spPr>
            <a:xfrm>
              <a:off x="3530520" y="5187960"/>
              <a:ext cx="1368360" cy="3049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52" name=""/>
            <p:cNvSpPr/>
            <p:nvPr/>
          </p:nvSpPr>
          <p:spPr>
            <a:xfrm>
              <a:off x="3643200" y="5257800"/>
              <a:ext cx="1143000" cy="184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53" name=""/>
            <p:cNvSpPr/>
            <p:nvPr/>
          </p:nvSpPr>
          <p:spPr>
            <a:xfrm>
              <a:off x="3669840" y="5259240"/>
              <a:ext cx="1161000" cy="18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Energy Demand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354" name=""/>
          <p:cNvGrpSpPr/>
          <p:nvPr/>
        </p:nvGrpSpPr>
        <p:grpSpPr>
          <a:xfrm>
            <a:off x="3475080" y="2647800"/>
            <a:ext cx="718920" cy="546120"/>
            <a:chOff x="3475080" y="2647800"/>
            <a:chExt cx="718920" cy="546120"/>
          </a:xfrm>
        </p:grpSpPr>
        <p:sp>
          <p:nvSpPr>
            <p:cNvPr id="3355" name=""/>
            <p:cNvSpPr/>
            <p:nvPr/>
          </p:nvSpPr>
          <p:spPr>
            <a:xfrm>
              <a:off x="3481560" y="2654280"/>
              <a:ext cx="706320" cy="533520"/>
            </a:xfrm>
            <a:custGeom>
              <a:avLst/>
              <a:gdLst/>
              <a:ahLst/>
              <a:rect l="l" t="t" r="r" b="b"/>
              <a:pathLst>
                <a:path w="445" h="336">
                  <a:moveTo>
                    <a:pt x="410" y="287"/>
                  </a:moveTo>
                  <a:lnTo>
                    <a:pt x="384" y="281"/>
                  </a:lnTo>
                  <a:lnTo>
                    <a:pt x="342" y="300"/>
                  </a:lnTo>
                  <a:lnTo>
                    <a:pt x="324" y="287"/>
                  </a:lnTo>
                  <a:lnTo>
                    <a:pt x="306" y="281"/>
                  </a:lnTo>
                  <a:lnTo>
                    <a:pt x="289" y="287"/>
                  </a:lnTo>
                  <a:lnTo>
                    <a:pt x="270" y="281"/>
                  </a:lnTo>
                  <a:lnTo>
                    <a:pt x="253" y="300"/>
                  </a:lnTo>
                  <a:lnTo>
                    <a:pt x="228" y="305"/>
                  </a:lnTo>
                  <a:lnTo>
                    <a:pt x="222" y="312"/>
                  </a:lnTo>
                  <a:lnTo>
                    <a:pt x="222" y="323"/>
                  </a:lnTo>
                  <a:lnTo>
                    <a:pt x="209" y="336"/>
                  </a:lnTo>
                  <a:lnTo>
                    <a:pt x="168" y="323"/>
                  </a:lnTo>
                  <a:lnTo>
                    <a:pt x="132" y="312"/>
                  </a:lnTo>
                  <a:lnTo>
                    <a:pt x="84" y="305"/>
                  </a:lnTo>
                  <a:lnTo>
                    <a:pt x="61" y="300"/>
                  </a:lnTo>
                  <a:lnTo>
                    <a:pt x="49" y="263"/>
                  </a:lnTo>
                  <a:lnTo>
                    <a:pt x="30" y="257"/>
                  </a:lnTo>
                  <a:lnTo>
                    <a:pt x="6" y="257"/>
                  </a:lnTo>
                  <a:lnTo>
                    <a:pt x="0" y="252"/>
                  </a:lnTo>
                  <a:lnTo>
                    <a:pt x="12" y="205"/>
                  </a:lnTo>
                  <a:lnTo>
                    <a:pt x="19" y="168"/>
                  </a:lnTo>
                  <a:lnTo>
                    <a:pt x="19" y="157"/>
                  </a:lnTo>
                  <a:lnTo>
                    <a:pt x="19" y="132"/>
                  </a:lnTo>
                  <a:lnTo>
                    <a:pt x="30" y="127"/>
                  </a:lnTo>
                  <a:lnTo>
                    <a:pt x="42" y="85"/>
                  </a:lnTo>
                  <a:lnTo>
                    <a:pt x="61" y="66"/>
                  </a:lnTo>
                  <a:lnTo>
                    <a:pt x="67" y="49"/>
                  </a:lnTo>
                  <a:lnTo>
                    <a:pt x="114" y="13"/>
                  </a:lnTo>
                  <a:lnTo>
                    <a:pt x="151" y="0"/>
                  </a:lnTo>
                  <a:lnTo>
                    <a:pt x="166" y="9"/>
                  </a:lnTo>
                  <a:lnTo>
                    <a:pt x="192" y="24"/>
                  </a:lnTo>
                  <a:lnTo>
                    <a:pt x="228" y="24"/>
                  </a:lnTo>
                  <a:lnTo>
                    <a:pt x="276" y="49"/>
                  </a:lnTo>
                  <a:lnTo>
                    <a:pt x="312" y="49"/>
                  </a:lnTo>
                  <a:lnTo>
                    <a:pt x="342" y="79"/>
                  </a:lnTo>
                  <a:lnTo>
                    <a:pt x="349" y="127"/>
                  </a:lnTo>
                  <a:lnTo>
                    <a:pt x="366" y="157"/>
                  </a:lnTo>
                  <a:lnTo>
                    <a:pt x="361" y="168"/>
                  </a:lnTo>
                  <a:lnTo>
                    <a:pt x="366" y="181"/>
                  </a:lnTo>
                  <a:lnTo>
                    <a:pt x="410" y="186"/>
                  </a:lnTo>
                  <a:lnTo>
                    <a:pt x="415" y="215"/>
                  </a:lnTo>
                  <a:lnTo>
                    <a:pt x="425" y="205"/>
                  </a:lnTo>
                  <a:lnTo>
                    <a:pt x="438" y="215"/>
                  </a:lnTo>
                  <a:lnTo>
                    <a:pt x="438" y="223"/>
                  </a:lnTo>
                  <a:lnTo>
                    <a:pt x="445" y="227"/>
                  </a:lnTo>
                  <a:lnTo>
                    <a:pt x="432" y="240"/>
                  </a:lnTo>
                  <a:lnTo>
                    <a:pt x="415" y="240"/>
                  </a:lnTo>
                  <a:lnTo>
                    <a:pt x="403" y="245"/>
                  </a:lnTo>
                  <a:lnTo>
                    <a:pt x="397" y="245"/>
                  </a:lnTo>
                  <a:lnTo>
                    <a:pt x="415" y="263"/>
                  </a:lnTo>
                  <a:lnTo>
                    <a:pt x="410" y="287"/>
                  </a:lnTo>
                  <a:close/>
                </a:path>
              </a:pathLst>
            </a:custGeom>
            <a:solidFill>
              <a:srgbClr val="00f008"/>
            </a:solidFill>
            <a:ln w="144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3356" name=""/>
            <p:cNvGrpSpPr/>
            <p:nvPr/>
          </p:nvGrpSpPr>
          <p:grpSpPr>
            <a:xfrm>
              <a:off x="3475080" y="2647800"/>
              <a:ext cx="718920" cy="546120"/>
              <a:chOff x="3475080" y="2647800"/>
              <a:chExt cx="718920" cy="546120"/>
            </a:xfrm>
          </p:grpSpPr>
          <p:sp>
            <p:nvSpPr>
              <p:cNvPr id="3357" name=""/>
              <p:cNvSpPr/>
              <p:nvPr/>
            </p:nvSpPr>
            <p:spPr>
              <a:xfrm>
                <a:off x="3481560" y="2654280"/>
                <a:ext cx="706320" cy="533520"/>
              </a:xfrm>
              <a:custGeom>
                <a:avLst/>
                <a:gdLst/>
                <a:ahLst/>
                <a:rect l="l" t="t" r="r" b="b"/>
                <a:pathLst>
                  <a:path w="445" h="336">
                    <a:moveTo>
                      <a:pt x="410" y="287"/>
                    </a:moveTo>
                    <a:lnTo>
                      <a:pt x="384" y="281"/>
                    </a:lnTo>
                    <a:lnTo>
                      <a:pt x="342" y="300"/>
                    </a:lnTo>
                    <a:lnTo>
                      <a:pt x="324" y="287"/>
                    </a:lnTo>
                    <a:lnTo>
                      <a:pt x="306" y="281"/>
                    </a:lnTo>
                    <a:lnTo>
                      <a:pt x="289" y="287"/>
                    </a:lnTo>
                    <a:lnTo>
                      <a:pt x="270" y="281"/>
                    </a:lnTo>
                    <a:lnTo>
                      <a:pt x="253" y="300"/>
                    </a:lnTo>
                    <a:lnTo>
                      <a:pt x="228" y="305"/>
                    </a:lnTo>
                    <a:lnTo>
                      <a:pt x="222" y="312"/>
                    </a:lnTo>
                    <a:lnTo>
                      <a:pt x="222" y="323"/>
                    </a:lnTo>
                    <a:lnTo>
                      <a:pt x="209" y="336"/>
                    </a:lnTo>
                    <a:lnTo>
                      <a:pt x="168" y="323"/>
                    </a:lnTo>
                    <a:lnTo>
                      <a:pt x="132" y="312"/>
                    </a:lnTo>
                    <a:lnTo>
                      <a:pt x="84" y="305"/>
                    </a:lnTo>
                    <a:lnTo>
                      <a:pt x="61" y="300"/>
                    </a:lnTo>
                    <a:lnTo>
                      <a:pt x="49" y="263"/>
                    </a:lnTo>
                    <a:lnTo>
                      <a:pt x="30" y="257"/>
                    </a:lnTo>
                    <a:lnTo>
                      <a:pt x="6" y="257"/>
                    </a:lnTo>
                    <a:lnTo>
                      <a:pt x="0" y="252"/>
                    </a:lnTo>
                    <a:lnTo>
                      <a:pt x="12" y="205"/>
                    </a:lnTo>
                    <a:lnTo>
                      <a:pt x="19" y="168"/>
                    </a:lnTo>
                    <a:lnTo>
                      <a:pt x="19" y="157"/>
                    </a:lnTo>
                    <a:lnTo>
                      <a:pt x="19" y="132"/>
                    </a:lnTo>
                    <a:lnTo>
                      <a:pt x="30" y="127"/>
                    </a:lnTo>
                    <a:lnTo>
                      <a:pt x="42" y="85"/>
                    </a:lnTo>
                    <a:lnTo>
                      <a:pt x="61" y="66"/>
                    </a:lnTo>
                    <a:lnTo>
                      <a:pt x="67" y="49"/>
                    </a:lnTo>
                    <a:lnTo>
                      <a:pt x="114" y="13"/>
                    </a:lnTo>
                    <a:lnTo>
                      <a:pt x="151" y="0"/>
                    </a:lnTo>
                    <a:lnTo>
                      <a:pt x="166" y="9"/>
                    </a:lnTo>
                    <a:lnTo>
                      <a:pt x="192" y="24"/>
                    </a:lnTo>
                    <a:lnTo>
                      <a:pt x="228" y="24"/>
                    </a:lnTo>
                    <a:lnTo>
                      <a:pt x="276" y="49"/>
                    </a:lnTo>
                    <a:lnTo>
                      <a:pt x="312" y="49"/>
                    </a:lnTo>
                    <a:lnTo>
                      <a:pt x="342" y="79"/>
                    </a:lnTo>
                    <a:lnTo>
                      <a:pt x="349" y="127"/>
                    </a:lnTo>
                    <a:lnTo>
                      <a:pt x="366" y="157"/>
                    </a:lnTo>
                    <a:lnTo>
                      <a:pt x="361" y="168"/>
                    </a:lnTo>
                    <a:lnTo>
                      <a:pt x="366" y="181"/>
                    </a:lnTo>
                    <a:lnTo>
                      <a:pt x="410" y="186"/>
                    </a:lnTo>
                    <a:lnTo>
                      <a:pt x="415" y="215"/>
                    </a:lnTo>
                    <a:lnTo>
                      <a:pt x="425" y="205"/>
                    </a:lnTo>
                    <a:lnTo>
                      <a:pt x="438" y="215"/>
                    </a:lnTo>
                    <a:lnTo>
                      <a:pt x="438" y="223"/>
                    </a:lnTo>
                    <a:lnTo>
                      <a:pt x="445" y="227"/>
                    </a:lnTo>
                    <a:lnTo>
                      <a:pt x="432" y="240"/>
                    </a:lnTo>
                    <a:lnTo>
                      <a:pt x="415" y="240"/>
                    </a:lnTo>
                    <a:lnTo>
                      <a:pt x="403" y="245"/>
                    </a:lnTo>
                    <a:lnTo>
                      <a:pt x="397" y="245"/>
                    </a:lnTo>
                    <a:lnTo>
                      <a:pt x="415" y="263"/>
                    </a:lnTo>
                    <a:lnTo>
                      <a:pt x="410" y="287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358" name=""/>
              <p:cNvSpPr/>
              <p:nvPr/>
            </p:nvSpPr>
            <p:spPr>
              <a:xfrm>
                <a:off x="3475080" y="2647800"/>
                <a:ext cx="718920" cy="546120"/>
              </a:xfrm>
              <a:custGeom>
                <a:avLst/>
                <a:gdLst/>
                <a:ahLst/>
                <a:rect l="l" t="t" r="r" b="b"/>
                <a:pathLst>
                  <a:path w="453" h="344">
                    <a:moveTo>
                      <a:pt x="413" y="295"/>
                    </a:moveTo>
                    <a:lnTo>
                      <a:pt x="415" y="287"/>
                    </a:lnTo>
                    <a:lnTo>
                      <a:pt x="389" y="282"/>
                    </a:lnTo>
                    <a:lnTo>
                      <a:pt x="388" y="281"/>
                    </a:lnTo>
                    <a:lnTo>
                      <a:pt x="387" y="282"/>
                    </a:lnTo>
                    <a:lnTo>
                      <a:pt x="344" y="300"/>
                    </a:lnTo>
                    <a:lnTo>
                      <a:pt x="346" y="304"/>
                    </a:lnTo>
                    <a:lnTo>
                      <a:pt x="346" y="299"/>
                    </a:lnTo>
                    <a:lnTo>
                      <a:pt x="348" y="300"/>
                    </a:lnTo>
                    <a:lnTo>
                      <a:pt x="331" y="287"/>
                    </a:lnTo>
                    <a:lnTo>
                      <a:pt x="329" y="287"/>
                    </a:lnTo>
                    <a:lnTo>
                      <a:pt x="311" y="282"/>
                    </a:lnTo>
                    <a:lnTo>
                      <a:pt x="309" y="282"/>
                    </a:lnTo>
                    <a:lnTo>
                      <a:pt x="292" y="287"/>
                    </a:lnTo>
                    <a:lnTo>
                      <a:pt x="293" y="291"/>
                    </a:lnTo>
                    <a:lnTo>
                      <a:pt x="294" y="287"/>
                    </a:lnTo>
                    <a:lnTo>
                      <a:pt x="275" y="282"/>
                    </a:lnTo>
                    <a:lnTo>
                      <a:pt x="274" y="281"/>
                    </a:lnTo>
                    <a:lnTo>
                      <a:pt x="271" y="283"/>
                    </a:lnTo>
                    <a:lnTo>
                      <a:pt x="254" y="301"/>
                    </a:lnTo>
                    <a:lnTo>
                      <a:pt x="257" y="304"/>
                    </a:lnTo>
                    <a:lnTo>
                      <a:pt x="256" y="300"/>
                    </a:lnTo>
                    <a:lnTo>
                      <a:pt x="231" y="306"/>
                    </a:lnTo>
                    <a:lnTo>
                      <a:pt x="229" y="306"/>
                    </a:lnTo>
                    <a:lnTo>
                      <a:pt x="223" y="313"/>
                    </a:lnTo>
                    <a:lnTo>
                      <a:pt x="222" y="316"/>
                    </a:lnTo>
                    <a:lnTo>
                      <a:pt x="222" y="327"/>
                    </a:lnTo>
                    <a:lnTo>
                      <a:pt x="226" y="327"/>
                    </a:lnTo>
                    <a:lnTo>
                      <a:pt x="223" y="325"/>
                    </a:lnTo>
                    <a:lnTo>
                      <a:pt x="210" y="337"/>
                    </a:lnTo>
                    <a:lnTo>
                      <a:pt x="213" y="340"/>
                    </a:lnTo>
                    <a:lnTo>
                      <a:pt x="215" y="336"/>
                    </a:lnTo>
                    <a:lnTo>
                      <a:pt x="174" y="324"/>
                    </a:lnTo>
                    <a:lnTo>
                      <a:pt x="138" y="313"/>
                    </a:lnTo>
                    <a:lnTo>
                      <a:pt x="137" y="312"/>
                    </a:lnTo>
                    <a:lnTo>
                      <a:pt x="89" y="305"/>
                    </a:lnTo>
                    <a:lnTo>
                      <a:pt x="88" y="309"/>
                    </a:lnTo>
                    <a:lnTo>
                      <a:pt x="89" y="306"/>
                    </a:lnTo>
                    <a:lnTo>
                      <a:pt x="66" y="300"/>
                    </a:lnTo>
                    <a:lnTo>
                      <a:pt x="65" y="304"/>
                    </a:lnTo>
                    <a:lnTo>
                      <a:pt x="69" y="301"/>
                    </a:lnTo>
                    <a:lnTo>
                      <a:pt x="70" y="303"/>
                    </a:lnTo>
                    <a:lnTo>
                      <a:pt x="57" y="266"/>
                    </a:lnTo>
                    <a:lnTo>
                      <a:pt x="56" y="265"/>
                    </a:lnTo>
                    <a:lnTo>
                      <a:pt x="55" y="264"/>
                    </a:lnTo>
                    <a:lnTo>
                      <a:pt x="36" y="258"/>
                    </a:lnTo>
                    <a:lnTo>
                      <a:pt x="34" y="257"/>
                    </a:lnTo>
                    <a:lnTo>
                      <a:pt x="10" y="257"/>
                    </a:lnTo>
                    <a:lnTo>
                      <a:pt x="10" y="261"/>
                    </a:lnTo>
                    <a:lnTo>
                      <a:pt x="13" y="258"/>
                    </a:lnTo>
                    <a:lnTo>
                      <a:pt x="7" y="253"/>
                    </a:lnTo>
                    <a:lnTo>
                      <a:pt x="4" y="256"/>
                    </a:lnTo>
                    <a:lnTo>
                      <a:pt x="8" y="257"/>
                    </a:lnTo>
                    <a:lnTo>
                      <a:pt x="21" y="209"/>
                    </a:lnTo>
                    <a:lnTo>
                      <a:pt x="28" y="173"/>
                    </a:lnTo>
                    <a:lnTo>
                      <a:pt x="28" y="172"/>
                    </a:lnTo>
                    <a:lnTo>
                      <a:pt x="28" y="161"/>
                    </a:lnTo>
                    <a:lnTo>
                      <a:pt x="28" y="136"/>
                    </a:lnTo>
                    <a:lnTo>
                      <a:pt x="23" y="136"/>
                    </a:lnTo>
                    <a:lnTo>
                      <a:pt x="27" y="139"/>
                    </a:lnTo>
                    <a:lnTo>
                      <a:pt x="25" y="140"/>
                    </a:lnTo>
                    <a:lnTo>
                      <a:pt x="36" y="134"/>
                    </a:lnTo>
                    <a:lnTo>
                      <a:pt x="37" y="133"/>
                    </a:lnTo>
                    <a:lnTo>
                      <a:pt x="38" y="133"/>
                    </a:lnTo>
                    <a:lnTo>
                      <a:pt x="50" y="91"/>
                    </a:lnTo>
                    <a:lnTo>
                      <a:pt x="46" y="89"/>
                    </a:lnTo>
                    <a:lnTo>
                      <a:pt x="50" y="92"/>
                    </a:lnTo>
                    <a:lnTo>
                      <a:pt x="50" y="92"/>
                    </a:lnTo>
                    <a:lnTo>
                      <a:pt x="69" y="73"/>
                    </a:lnTo>
                    <a:lnTo>
                      <a:pt x="69" y="72"/>
                    </a:lnTo>
                    <a:lnTo>
                      <a:pt x="70" y="71"/>
                    </a:lnTo>
                    <a:lnTo>
                      <a:pt x="76" y="55"/>
                    </a:lnTo>
                    <a:lnTo>
                      <a:pt x="71" y="53"/>
                    </a:lnTo>
                    <a:lnTo>
                      <a:pt x="75" y="56"/>
                    </a:lnTo>
                    <a:lnTo>
                      <a:pt x="74" y="57"/>
                    </a:lnTo>
                    <a:lnTo>
                      <a:pt x="120" y="21"/>
                    </a:lnTo>
                    <a:lnTo>
                      <a:pt x="118" y="17"/>
                    </a:lnTo>
                    <a:lnTo>
                      <a:pt x="119" y="22"/>
                    </a:lnTo>
                    <a:lnTo>
                      <a:pt x="157" y="9"/>
                    </a:lnTo>
                    <a:lnTo>
                      <a:pt x="155" y="4"/>
                    </a:lnTo>
                    <a:lnTo>
                      <a:pt x="153" y="8"/>
                    </a:lnTo>
                    <a:lnTo>
                      <a:pt x="168" y="16"/>
                    </a:lnTo>
                    <a:lnTo>
                      <a:pt x="194" y="31"/>
                    </a:lnTo>
                    <a:lnTo>
                      <a:pt x="196" y="32"/>
                    </a:lnTo>
                    <a:lnTo>
                      <a:pt x="232" y="32"/>
                    </a:lnTo>
                    <a:lnTo>
                      <a:pt x="232" y="28"/>
                    </a:lnTo>
                    <a:lnTo>
                      <a:pt x="230" y="31"/>
                    </a:lnTo>
                    <a:lnTo>
                      <a:pt x="278" y="57"/>
                    </a:lnTo>
                    <a:lnTo>
                      <a:pt x="280" y="57"/>
                    </a:lnTo>
                    <a:lnTo>
                      <a:pt x="316" y="57"/>
                    </a:lnTo>
                    <a:lnTo>
                      <a:pt x="316" y="53"/>
                    </a:lnTo>
                    <a:lnTo>
                      <a:pt x="313" y="57"/>
                    </a:lnTo>
                    <a:lnTo>
                      <a:pt x="343" y="86"/>
                    </a:lnTo>
                    <a:lnTo>
                      <a:pt x="346" y="83"/>
                    </a:lnTo>
                    <a:lnTo>
                      <a:pt x="342" y="84"/>
                    </a:lnTo>
                    <a:lnTo>
                      <a:pt x="349" y="132"/>
                    </a:lnTo>
                    <a:lnTo>
                      <a:pt x="349" y="133"/>
                    </a:lnTo>
                    <a:lnTo>
                      <a:pt x="367" y="163"/>
                    </a:lnTo>
                    <a:lnTo>
                      <a:pt x="370" y="161"/>
                    </a:lnTo>
                    <a:lnTo>
                      <a:pt x="366" y="161"/>
                    </a:lnTo>
                    <a:lnTo>
                      <a:pt x="367" y="159"/>
                    </a:lnTo>
                    <a:lnTo>
                      <a:pt x="361" y="170"/>
                    </a:lnTo>
                    <a:lnTo>
                      <a:pt x="360" y="172"/>
                    </a:lnTo>
                    <a:lnTo>
                      <a:pt x="361" y="174"/>
                    </a:lnTo>
                    <a:lnTo>
                      <a:pt x="367" y="187"/>
                    </a:lnTo>
                    <a:lnTo>
                      <a:pt x="367" y="188"/>
                    </a:lnTo>
                    <a:lnTo>
                      <a:pt x="370" y="189"/>
                    </a:lnTo>
                    <a:lnTo>
                      <a:pt x="414" y="195"/>
                    </a:lnTo>
                    <a:lnTo>
                      <a:pt x="414" y="190"/>
                    </a:lnTo>
                    <a:lnTo>
                      <a:pt x="411" y="193"/>
                    </a:lnTo>
                    <a:lnTo>
                      <a:pt x="410" y="191"/>
                    </a:lnTo>
                    <a:lnTo>
                      <a:pt x="415" y="220"/>
                    </a:lnTo>
                    <a:lnTo>
                      <a:pt x="416" y="222"/>
                    </a:lnTo>
                    <a:lnTo>
                      <a:pt x="419" y="223"/>
                    </a:lnTo>
                    <a:lnTo>
                      <a:pt x="422" y="223"/>
                    </a:lnTo>
                    <a:lnTo>
                      <a:pt x="433" y="212"/>
                    </a:lnTo>
                    <a:lnTo>
                      <a:pt x="429" y="209"/>
                    </a:lnTo>
                    <a:lnTo>
                      <a:pt x="429" y="213"/>
                    </a:lnTo>
                    <a:lnTo>
                      <a:pt x="427" y="212"/>
                    </a:lnTo>
                    <a:lnTo>
                      <a:pt x="439" y="223"/>
                    </a:lnTo>
                    <a:lnTo>
                      <a:pt x="442" y="219"/>
                    </a:lnTo>
                    <a:lnTo>
                      <a:pt x="437" y="219"/>
                    </a:lnTo>
                    <a:lnTo>
                      <a:pt x="437" y="227"/>
                    </a:lnTo>
                    <a:lnTo>
                      <a:pt x="439" y="230"/>
                    </a:lnTo>
                    <a:lnTo>
                      <a:pt x="440" y="230"/>
                    </a:lnTo>
                    <a:lnTo>
                      <a:pt x="447" y="235"/>
                    </a:lnTo>
                    <a:lnTo>
                      <a:pt x="449" y="231"/>
                    </a:lnTo>
                    <a:lnTo>
                      <a:pt x="446" y="229"/>
                    </a:lnTo>
                    <a:lnTo>
                      <a:pt x="444" y="231"/>
                    </a:lnTo>
                    <a:lnTo>
                      <a:pt x="446" y="234"/>
                    </a:lnTo>
                    <a:lnTo>
                      <a:pt x="446" y="229"/>
                    </a:lnTo>
                    <a:lnTo>
                      <a:pt x="433" y="242"/>
                    </a:lnTo>
                    <a:lnTo>
                      <a:pt x="436" y="244"/>
                    </a:lnTo>
                    <a:lnTo>
                      <a:pt x="436" y="240"/>
                    </a:lnTo>
                    <a:lnTo>
                      <a:pt x="419" y="240"/>
                    </a:lnTo>
                    <a:lnTo>
                      <a:pt x="418" y="241"/>
                    </a:lnTo>
                    <a:lnTo>
                      <a:pt x="406" y="245"/>
                    </a:lnTo>
                    <a:lnTo>
                      <a:pt x="407" y="249"/>
                    </a:lnTo>
                    <a:lnTo>
                      <a:pt x="407" y="244"/>
                    </a:lnTo>
                    <a:lnTo>
                      <a:pt x="401" y="244"/>
                    </a:lnTo>
                    <a:lnTo>
                      <a:pt x="398" y="246"/>
                    </a:lnTo>
                    <a:lnTo>
                      <a:pt x="396" y="249"/>
                    </a:lnTo>
                    <a:lnTo>
                      <a:pt x="398" y="252"/>
                    </a:lnTo>
                    <a:lnTo>
                      <a:pt x="416" y="271"/>
                    </a:lnTo>
                    <a:lnTo>
                      <a:pt x="419" y="267"/>
                    </a:lnTo>
                    <a:lnTo>
                      <a:pt x="415" y="266"/>
                    </a:lnTo>
                    <a:lnTo>
                      <a:pt x="410" y="290"/>
                    </a:lnTo>
                    <a:lnTo>
                      <a:pt x="418" y="292"/>
                    </a:lnTo>
                    <a:lnTo>
                      <a:pt x="423" y="268"/>
                    </a:lnTo>
                    <a:lnTo>
                      <a:pt x="423" y="267"/>
                    </a:lnTo>
                    <a:lnTo>
                      <a:pt x="422" y="265"/>
                    </a:lnTo>
                    <a:lnTo>
                      <a:pt x="404" y="246"/>
                    </a:lnTo>
                    <a:lnTo>
                      <a:pt x="401" y="253"/>
                    </a:lnTo>
                    <a:lnTo>
                      <a:pt x="404" y="251"/>
                    </a:lnTo>
                    <a:lnTo>
                      <a:pt x="405" y="249"/>
                    </a:lnTo>
                    <a:lnTo>
                      <a:pt x="401" y="249"/>
                    </a:lnTo>
                    <a:lnTo>
                      <a:pt x="401" y="253"/>
                    </a:lnTo>
                    <a:lnTo>
                      <a:pt x="407" y="253"/>
                    </a:lnTo>
                    <a:lnTo>
                      <a:pt x="408" y="253"/>
                    </a:lnTo>
                    <a:lnTo>
                      <a:pt x="421" y="249"/>
                    </a:lnTo>
                    <a:lnTo>
                      <a:pt x="419" y="244"/>
                    </a:lnTo>
                    <a:lnTo>
                      <a:pt x="419" y="249"/>
                    </a:lnTo>
                    <a:lnTo>
                      <a:pt x="436" y="249"/>
                    </a:lnTo>
                    <a:lnTo>
                      <a:pt x="439" y="248"/>
                    </a:lnTo>
                    <a:lnTo>
                      <a:pt x="452" y="235"/>
                    </a:lnTo>
                    <a:lnTo>
                      <a:pt x="452" y="234"/>
                    </a:lnTo>
                    <a:lnTo>
                      <a:pt x="453" y="231"/>
                    </a:lnTo>
                    <a:lnTo>
                      <a:pt x="452" y="229"/>
                    </a:lnTo>
                    <a:lnTo>
                      <a:pt x="451" y="228"/>
                    </a:lnTo>
                    <a:lnTo>
                      <a:pt x="444" y="223"/>
                    </a:lnTo>
                    <a:lnTo>
                      <a:pt x="442" y="227"/>
                    </a:lnTo>
                    <a:lnTo>
                      <a:pt x="446" y="227"/>
                    </a:lnTo>
                    <a:lnTo>
                      <a:pt x="446" y="219"/>
                    </a:lnTo>
                    <a:lnTo>
                      <a:pt x="445" y="216"/>
                    </a:lnTo>
                    <a:lnTo>
                      <a:pt x="444" y="216"/>
                    </a:lnTo>
                    <a:lnTo>
                      <a:pt x="432" y="206"/>
                    </a:lnTo>
                    <a:lnTo>
                      <a:pt x="429" y="204"/>
                    </a:lnTo>
                    <a:lnTo>
                      <a:pt x="427" y="206"/>
                    </a:lnTo>
                    <a:lnTo>
                      <a:pt x="416" y="216"/>
                    </a:lnTo>
                    <a:lnTo>
                      <a:pt x="422" y="216"/>
                    </a:lnTo>
                    <a:lnTo>
                      <a:pt x="419" y="215"/>
                    </a:lnTo>
                    <a:lnTo>
                      <a:pt x="419" y="219"/>
                    </a:lnTo>
                    <a:lnTo>
                      <a:pt x="423" y="218"/>
                    </a:lnTo>
                    <a:lnTo>
                      <a:pt x="418" y="189"/>
                    </a:lnTo>
                    <a:lnTo>
                      <a:pt x="417" y="188"/>
                    </a:lnTo>
                    <a:lnTo>
                      <a:pt x="415" y="186"/>
                    </a:lnTo>
                    <a:lnTo>
                      <a:pt x="371" y="181"/>
                    </a:lnTo>
                    <a:lnTo>
                      <a:pt x="374" y="182"/>
                    </a:lnTo>
                    <a:lnTo>
                      <a:pt x="370" y="185"/>
                    </a:lnTo>
                    <a:lnTo>
                      <a:pt x="374" y="184"/>
                    </a:lnTo>
                    <a:lnTo>
                      <a:pt x="369" y="171"/>
                    </a:lnTo>
                    <a:lnTo>
                      <a:pt x="365" y="172"/>
                    </a:lnTo>
                    <a:lnTo>
                      <a:pt x="368" y="174"/>
                    </a:lnTo>
                    <a:lnTo>
                      <a:pt x="374" y="162"/>
                    </a:lnTo>
                    <a:lnTo>
                      <a:pt x="374" y="161"/>
                    </a:lnTo>
                    <a:lnTo>
                      <a:pt x="374" y="159"/>
                    </a:lnTo>
                    <a:lnTo>
                      <a:pt x="356" y="129"/>
                    </a:lnTo>
                    <a:lnTo>
                      <a:pt x="353" y="131"/>
                    </a:lnTo>
                    <a:lnTo>
                      <a:pt x="357" y="131"/>
                    </a:lnTo>
                    <a:lnTo>
                      <a:pt x="350" y="83"/>
                    </a:lnTo>
                    <a:lnTo>
                      <a:pt x="349" y="80"/>
                    </a:lnTo>
                    <a:lnTo>
                      <a:pt x="319" y="50"/>
                    </a:lnTo>
                    <a:lnTo>
                      <a:pt x="316" y="49"/>
                    </a:lnTo>
                    <a:lnTo>
                      <a:pt x="280" y="49"/>
                    </a:lnTo>
                    <a:lnTo>
                      <a:pt x="280" y="53"/>
                    </a:lnTo>
                    <a:lnTo>
                      <a:pt x="282" y="50"/>
                    </a:lnTo>
                    <a:lnTo>
                      <a:pt x="234" y="24"/>
                    </a:lnTo>
                    <a:lnTo>
                      <a:pt x="232" y="23"/>
                    </a:lnTo>
                    <a:lnTo>
                      <a:pt x="196" y="23"/>
                    </a:lnTo>
                    <a:lnTo>
                      <a:pt x="196" y="28"/>
                    </a:lnTo>
                    <a:lnTo>
                      <a:pt x="199" y="24"/>
                    </a:lnTo>
                    <a:lnTo>
                      <a:pt x="173" y="9"/>
                    </a:lnTo>
                    <a:lnTo>
                      <a:pt x="158" y="1"/>
                    </a:lnTo>
                    <a:lnTo>
                      <a:pt x="155" y="0"/>
                    </a:lnTo>
                    <a:lnTo>
                      <a:pt x="154" y="1"/>
                    </a:lnTo>
                    <a:lnTo>
                      <a:pt x="117" y="14"/>
                    </a:lnTo>
                    <a:lnTo>
                      <a:pt x="115" y="14"/>
                    </a:lnTo>
                    <a:lnTo>
                      <a:pt x="69" y="50"/>
                    </a:lnTo>
                    <a:lnTo>
                      <a:pt x="69" y="50"/>
                    </a:lnTo>
                    <a:lnTo>
                      <a:pt x="67" y="53"/>
                    </a:lnTo>
                    <a:lnTo>
                      <a:pt x="68" y="52"/>
                    </a:lnTo>
                    <a:lnTo>
                      <a:pt x="62" y="69"/>
                    </a:lnTo>
                    <a:lnTo>
                      <a:pt x="65" y="70"/>
                    </a:lnTo>
                    <a:lnTo>
                      <a:pt x="63" y="67"/>
                    </a:lnTo>
                    <a:lnTo>
                      <a:pt x="43" y="86"/>
                    </a:lnTo>
                    <a:lnTo>
                      <a:pt x="42" y="89"/>
                    </a:lnTo>
                    <a:lnTo>
                      <a:pt x="43" y="88"/>
                    </a:lnTo>
                    <a:lnTo>
                      <a:pt x="30" y="130"/>
                    </a:lnTo>
                    <a:lnTo>
                      <a:pt x="34" y="131"/>
                    </a:lnTo>
                    <a:lnTo>
                      <a:pt x="32" y="127"/>
                    </a:lnTo>
                    <a:lnTo>
                      <a:pt x="22" y="133"/>
                    </a:lnTo>
                    <a:lnTo>
                      <a:pt x="21" y="133"/>
                    </a:lnTo>
                    <a:lnTo>
                      <a:pt x="19" y="136"/>
                    </a:lnTo>
                    <a:lnTo>
                      <a:pt x="19" y="161"/>
                    </a:lnTo>
                    <a:lnTo>
                      <a:pt x="19" y="172"/>
                    </a:lnTo>
                    <a:lnTo>
                      <a:pt x="23" y="172"/>
                    </a:lnTo>
                    <a:lnTo>
                      <a:pt x="20" y="171"/>
                    </a:lnTo>
                    <a:lnTo>
                      <a:pt x="13" y="208"/>
                    </a:lnTo>
                    <a:lnTo>
                      <a:pt x="1" y="255"/>
                    </a:lnTo>
                    <a:lnTo>
                      <a:pt x="0" y="256"/>
                    </a:lnTo>
                    <a:lnTo>
                      <a:pt x="1" y="258"/>
                    </a:lnTo>
                    <a:lnTo>
                      <a:pt x="1" y="259"/>
                    </a:lnTo>
                    <a:lnTo>
                      <a:pt x="8" y="265"/>
                    </a:lnTo>
                    <a:lnTo>
                      <a:pt x="10" y="265"/>
                    </a:lnTo>
                    <a:lnTo>
                      <a:pt x="34" y="265"/>
                    </a:lnTo>
                    <a:lnTo>
                      <a:pt x="34" y="261"/>
                    </a:lnTo>
                    <a:lnTo>
                      <a:pt x="33" y="265"/>
                    </a:lnTo>
                    <a:lnTo>
                      <a:pt x="52" y="272"/>
                    </a:lnTo>
                    <a:lnTo>
                      <a:pt x="50" y="270"/>
                    </a:lnTo>
                    <a:lnTo>
                      <a:pt x="53" y="267"/>
                    </a:lnTo>
                    <a:lnTo>
                      <a:pt x="50" y="269"/>
                    </a:lnTo>
                    <a:lnTo>
                      <a:pt x="62" y="306"/>
                    </a:lnTo>
                    <a:lnTo>
                      <a:pt x="63" y="306"/>
                    </a:lnTo>
                    <a:lnTo>
                      <a:pt x="64" y="308"/>
                    </a:lnTo>
                    <a:lnTo>
                      <a:pt x="87" y="313"/>
                    </a:lnTo>
                    <a:lnTo>
                      <a:pt x="88" y="313"/>
                    </a:lnTo>
                    <a:lnTo>
                      <a:pt x="136" y="320"/>
                    </a:lnTo>
                    <a:lnTo>
                      <a:pt x="136" y="316"/>
                    </a:lnTo>
                    <a:lnTo>
                      <a:pt x="135" y="320"/>
                    </a:lnTo>
                    <a:lnTo>
                      <a:pt x="171" y="332"/>
                    </a:lnTo>
                    <a:lnTo>
                      <a:pt x="212" y="344"/>
                    </a:lnTo>
                    <a:lnTo>
                      <a:pt x="213" y="344"/>
                    </a:lnTo>
                    <a:lnTo>
                      <a:pt x="216" y="343"/>
                    </a:lnTo>
                    <a:lnTo>
                      <a:pt x="229" y="331"/>
                    </a:lnTo>
                    <a:lnTo>
                      <a:pt x="229" y="330"/>
                    </a:lnTo>
                    <a:lnTo>
                      <a:pt x="230" y="327"/>
                    </a:lnTo>
                    <a:lnTo>
                      <a:pt x="230" y="316"/>
                    </a:lnTo>
                    <a:lnTo>
                      <a:pt x="226" y="316"/>
                    </a:lnTo>
                    <a:lnTo>
                      <a:pt x="229" y="319"/>
                    </a:lnTo>
                    <a:lnTo>
                      <a:pt x="236" y="312"/>
                    </a:lnTo>
                    <a:lnTo>
                      <a:pt x="232" y="309"/>
                    </a:lnTo>
                    <a:lnTo>
                      <a:pt x="233" y="313"/>
                    </a:lnTo>
                    <a:lnTo>
                      <a:pt x="257" y="308"/>
                    </a:lnTo>
                    <a:lnTo>
                      <a:pt x="260" y="306"/>
                    </a:lnTo>
                    <a:lnTo>
                      <a:pt x="260" y="307"/>
                    </a:lnTo>
                    <a:lnTo>
                      <a:pt x="277" y="289"/>
                    </a:lnTo>
                    <a:lnTo>
                      <a:pt x="274" y="285"/>
                    </a:lnTo>
                    <a:lnTo>
                      <a:pt x="273" y="290"/>
                    </a:lnTo>
                    <a:lnTo>
                      <a:pt x="292" y="295"/>
                    </a:lnTo>
                    <a:lnTo>
                      <a:pt x="295" y="295"/>
                    </a:lnTo>
                    <a:lnTo>
                      <a:pt x="312" y="290"/>
                    </a:lnTo>
                    <a:lnTo>
                      <a:pt x="310" y="285"/>
                    </a:lnTo>
                    <a:lnTo>
                      <a:pt x="309" y="290"/>
                    </a:lnTo>
                    <a:lnTo>
                      <a:pt x="327" y="295"/>
                    </a:lnTo>
                    <a:lnTo>
                      <a:pt x="328" y="291"/>
                    </a:lnTo>
                    <a:lnTo>
                      <a:pt x="326" y="294"/>
                    </a:lnTo>
                    <a:lnTo>
                      <a:pt x="343" y="307"/>
                    </a:lnTo>
                    <a:lnTo>
                      <a:pt x="346" y="308"/>
                    </a:lnTo>
                    <a:lnTo>
                      <a:pt x="347" y="308"/>
                    </a:lnTo>
                    <a:lnTo>
                      <a:pt x="390" y="290"/>
                    </a:lnTo>
                    <a:lnTo>
                      <a:pt x="388" y="285"/>
                    </a:lnTo>
                    <a:lnTo>
                      <a:pt x="388" y="290"/>
                    </a:lnTo>
                    <a:lnTo>
                      <a:pt x="413" y="295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3359" name=""/>
          <p:cNvGrpSpPr/>
          <p:nvPr/>
        </p:nvGrpSpPr>
        <p:grpSpPr>
          <a:xfrm>
            <a:off x="2489040" y="2644920"/>
            <a:ext cx="2178360" cy="1744560"/>
            <a:chOff x="2489040" y="2644920"/>
            <a:chExt cx="2178360" cy="1744560"/>
          </a:xfrm>
        </p:grpSpPr>
        <p:sp>
          <p:nvSpPr>
            <p:cNvPr id="3360" name=""/>
            <p:cNvSpPr/>
            <p:nvPr/>
          </p:nvSpPr>
          <p:spPr>
            <a:xfrm>
              <a:off x="2489040" y="2644920"/>
              <a:ext cx="2178360" cy="1744560"/>
            </a:xfrm>
            <a:custGeom>
              <a:avLst/>
              <a:gdLst/>
              <a:ahLst/>
              <a:rect l="l" t="t" r="r" b="b"/>
              <a:pathLst>
                <a:path w="1372" h="1099">
                  <a:moveTo>
                    <a:pt x="1372" y="79"/>
                  </a:moveTo>
                  <a:lnTo>
                    <a:pt x="1359" y="86"/>
                  </a:lnTo>
                  <a:lnTo>
                    <a:pt x="1353" y="90"/>
                  </a:lnTo>
                  <a:lnTo>
                    <a:pt x="1348" y="95"/>
                  </a:lnTo>
                  <a:lnTo>
                    <a:pt x="1347" y="97"/>
                  </a:lnTo>
                  <a:lnTo>
                    <a:pt x="1347" y="101"/>
                  </a:lnTo>
                  <a:lnTo>
                    <a:pt x="1347" y="109"/>
                  </a:lnTo>
                  <a:lnTo>
                    <a:pt x="1347" y="112"/>
                  </a:lnTo>
                  <a:lnTo>
                    <a:pt x="1346" y="116"/>
                  </a:lnTo>
                  <a:lnTo>
                    <a:pt x="1344" y="119"/>
                  </a:lnTo>
                  <a:lnTo>
                    <a:pt x="1340" y="121"/>
                  </a:lnTo>
                  <a:lnTo>
                    <a:pt x="1336" y="123"/>
                  </a:lnTo>
                  <a:lnTo>
                    <a:pt x="1330" y="123"/>
                  </a:lnTo>
                  <a:lnTo>
                    <a:pt x="1323" y="124"/>
                  </a:lnTo>
                  <a:lnTo>
                    <a:pt x="1315" y="124"/>
                  </a:lnTo>
                  <a:lnTo>
                    <a:pt x="1298" y="124"/>
                  </a:lnTo>
                  <a:lnTo>
                    <a:pt x="1283" y="124"/>
                  </a:lnTo>
                  <a:lnTo>
                    <a:pt x="1268" y="124"/>
                  </a:lnTo>
                  <a:lnTo>
                    <a:pt x="1252" y="123"/>
                  </a:lnTo>
                  <a:lnTo>
                    <a:pt x="1236" y="123"/>
                  </a:lnTo>
                  <a:lnTo>
                    <a:pt x="1228" y="124"/>
                  </a:lnTo>
                  <a:lnTo>
                    <a:pt x="1220" y="126"/>
                  </a:lnTo>
                  <a:lnTo>
                    <a:pt x="1212" y="130"/>
                  </a:lnTo>
                  <a:lnTo>
                    <a:pt x="1204" y="134"/>
                  </a:lnTo>
                  <a:lnTo>
                    <a:pt x="1188" y="144"/>
                  </a:lnTo>
                  <a:lnTo>
                    <a:pt x="1170" y="156"/>
                  </a:lnTo>
                  <a:lnTo>
                    <a:pt x="1152" y="168"/>
                  </a:lnTo>
                  <a:lnTo>
                    <a:pt x="1141" y="175"/>
                  </a:lnTo>
                  <a:lnTo>
                    <a:pt x="1129" y="182"/>
                  </a:lnTo>
                  <a:lnTo>
                    <a:pt x="1104" y="197"/>
                  </a:lnTo>
                  <a:lnTo>
                    <a:pt x="1091" y="204"/>
                  </a:lnTo>
                  <a:lnTo>
                    <a:pt x="1080" y="211"/>
                  </a:lnTo>
                  <a:lnTo>
                    <a:pt x="1071" y="218"/>
                  </a:lnTo>
                  <a:lnTo>
                    <a:pt x="1063" y="223"/>
                  </a:lnTo>
                  <a:lnTo>
                    <a:pt x="1057" y="228"/>
                  </a:lnTo>
                  <a:lnTo>
                    <a:pt x="1055" y="234"/>
                  </a:lnTo>
                  <a:lnTo>
                    <a:pt x="1054" y="238"/>
                  </a:lnTo>
                  <a:lnTo>
                    <a:pt x="1054" y="242"/>
                  </a:lnTo>
                  <a:lnTo>
                    <a:pt x="1055" y="249"/>
                  </a:lnTo>
                  <a:lnTo>
                    <a:pt x="1054" y="252"/>
                  </a:lnTo>
                  <a:lnTo>
                    <a:pt x="1052" y="255"/>
                  </a:lnTo>
                  <a:lnTo>
                    <a:pt x="1049" y="256"/>
                  </a:lnTo>
                  <a:lnTo>
                    <a:pt x="1044" y="256"/>
                  </a:lnTo>
                  <a:lnTo>
                    <a:pt x="1035" y="255"/>
                  </a:lnTo>
                  <a:lnTo>
                    <a:pt x="1030" y="254"/>
                  </a:lnTo>
                  <a:lnTo>
                    <a:pt x="1026" y="254"/>
                  </a:lnTo>
                  <a:lnTo>
                    <a:pt x="1022" y="254"/>
                  </a:lnTo>
                  <a:lnTo>
                    <a:pt x="1021" y="255"/>
                  </a:lnTo>
                  <a:lnTo>
                    <a:pt x="1021" y="256"/>
                  </a:lnTo>
                  <a:lnTo>
                    <a:pt x="1022" y="260"/>
                  </a:lnTo>
                  <a:lnTo>
                    <a:pt x="1024" y="263"/>
                  </a:lnTo>
                  <a:lnTo>
                    <a:pt x="1027" y="267"/>
                  </a:lnTo>
                  <a:lnTo>
                    <a:pt x="1033" y="275"/>
                  </a:lnTo>
                  <a:lnTo>
                    <a:pt x="1035" y="278"/>
                  </a:lnTo>
                  <a:lnTo>
                    <a:pt x="1036" y="281"/>
                  </a:lnTo>
                  <a:lnTo>
                    <a:pt x="1038" y="286"/>
                  </a:lnTo>
                  <a:lnTo>
                    <a:pt x="1039" y="290"/>
                  </a:lnTo>
                  <a:lnTo>
                    <a:pt x="1038" y="294"/>
                  </a:lnTo>
                  <a:lnTo>
                    <a:pt x="1036" y="295"/>
                  </a:lnTo>
                  <a:lnTo>
                    <a:pt x="1034" y="297"/>
                  </a:lnTo>
                  <a:lnTo>
                    <a:pt x="1029" y="297"/>
                  </a:lnTo>
                  <a:lnTo>
                    <a:pt x="1023" y="298"/>
                  </a:lnTo>
                  <a:lnTo>
                    <a:pt x="1016" y="298"/>
                  </a:lnTo>
                  <a:lnTo>
                    <a:pt x="1007" y="298"/>
                  </a:lnTo>
                  <a:lnTo>
                    <a:pt x="999" y="299"/>
                  </a:lnTo>
                  <a:lnTo>
                    <a:pt x="991" y="299"/>
                  </a:lnTo>
                  <a:lnTo>
                    <a:pt x="985" y="300"/>
                  </a:lnTo>
                  <a:lnTo>
                    <a:pt x="981" y="302"/>
                  </a:lnTo>
                  <a:lnTo>
                    <a:pt x="980" y="304"/>
                  </a:lnTo>
                  <a:lnTo>
                    <a:pt x="980" y="304"/>
                  </a:lnTo>
                  <a:lnTo>
                    <a:pt x="981" y="305"/>
                  </a:lnTo>
                  <a:lnTo>
                    <a:pt x="983" y="306"/>
                  </a:lnTo>
                  <a:lnTo>
                    <a:pt x="985" y="308"/>
                  </a:lnTo>
                  <a:lnTo>
                    <a:pt x="988" y="311"/>
                  </a:lnTo>
                  <a:lnTo>
                    <a:pt x="988" y="318"/>
                  </a:lnTo>
                  <a:lnTo>
                    <a:pt x="989" y="325"/>
                  </a:lnTo>
                  <a:lnTo>
                    <a:pt x="989" y="331"/>
                  </a:lnTo>
                  <a:lnTo>
                    <a:pt x="989" y="337"/>
                  </a:lnTo>
                  <a:lnTo>
                    <a:pt x="990" y="352"/>
                  </a:lnTo>
                  <a:lnTo>
                    <a:pt x="990" y="368"/>
                  </a:lnTo>
                  <a:lnTo>
                    <a:pt x="990" y="387"/>
                  </a:lnTo>
                  <a:lnTo>
                    <a:pt x="989" y="405"/>
                  </a:lnTo>
                  <a:lnTo>
                    <a:pt x="988" y="423"/>
                  </a:lnTo>
                  <a:lnTo>
                    <a:pt x="985" y="440"/>
                  </a:lnTo>
                  <a:lnTo>
                    <a:pt x="981" y="454"/>
                  </a:lnTo>
                  <a:lnTo>
                    <a:pt x="975" y="466"/>
                  </a:lnTo>
                  <a:lnTo>
                    <a:pt x="968" y="478"/>
                  </a:lnTo>
                  <a:lnTo>
                    <a:pt x="959" y="490"/>
                  </a:lnTo>
                  <a:lnTo>
                    <a:pt x="949" y="499"/>
                  </a:lnTo>
                  <a:lnTo>
                    <a:pt x="940" y="508"/>
                  </a:lnTo>
                  <a:lnTo>
                    <a:pt x="930" y="516"/>
                  </a:lnTo>
                  <a:lnTo>
                    <a:pt x="922" y="521"/>
                  </a:lnTo>
                  <a:lnTo>
                    <a:pt x="916" y="525"/>
                  </a:lnTo>
                  <a:lnTo>
                    <a:pt x="912" y="526"/>
                  </a:lnTo>
                  <a:lnTo>
                    <a:pt x="908" y="524"/>
                  </a:lnTo>
                  <a:lnTo>
                    <a:pt x="905" y="519"/>
                  </a:lnTo>
                  <a:lnTo>
                    <a:pt x="905" y="514"/>
                  </a:lnTo>
                  <a:lnTo>
                    <a:pt x="903" y="503"/>
                  </a:lnTo>
                  <a:lnTo>
                    <a:pt x="903" y="498"/>
                  </a:lnTo>
                  <a:lnTo>
                    <a:pt x="903" y="493"/>
                  </a:lnTo>
                  <a:lnTo>
                    <a:pt x="905" y="490"/>
                  </a:lnTo>
                  <a:lnTo>
                    <a:pt x="907" y="486"/>
                  </a:lnTo>
                  <a:lnTo>
                    <a:pt x="911" y="484"/>
                  </a:lnTo>
                  <a:lnTo>
                    <a:pt x="915" y="480"/>
                  </a:lnTo>
                  <a:lnTo>
                    <a:pt x="919" y="477"/>
                  </a:lnTo>
                  <a:lnTo>
                    <a:pt x="922" y="474"/>
                  </a:lnTo>
                  <a:lnTo>
                    <a:pt x="924" y="472"/>
                  </a:lnTo>
                  <a:lnTo>
                    <a:pt x="924" y="470"/>
                  </a:lnTo>
                  <a:lnTo>
                    <a:pt x="921" y="468"/>
                  </a:lnTo>
                  <a:lnTo>
                    <a:pt x="918" y="466"/>
                  </a:lnTo>
                  <a:lnTo>
                    <a:pt x="912" y="465"/>
                  </a:lnTo>
                  <a:lnTo>
                    <a:pt x="905" y="463"/>
                  </a:lnTo>
                  <a:lnTo>
                    <a:pt x="892" y="462"/>
                  </a:lnTo>
                  <a:lnTo>
                    <a:pt x="886" y="460"/>
                  </a:lnTo>
                  <a:lnTo>
                    <a:pt x="882" y="459"/>
                  </a:lnTo>
                  <a:lnTo>
                    <a:pt x="875" y="456"/>
                  </a:lnTo>
                  <a:lnTo>
                    <a:pt x="870" y="451"/>
                  </a:lnTo>
                  <a:lnTo>
                    <a:pt x="865" y="449"/>
                  </a:lnTo>
                  <a:lnTo>
                    <a:pt x="863" y="449"/>
                  </a:lnTo>
                  <a:lnTo>
                    <a:pt x="861" y="449"/>
                  </a:lnTo>
                  <a:lnTo>
                    <a:pt x="859" y="450"/>
                  </a:lnTo>
                  <a:lnTo>
                    <a:pt x="857" y="452"/>
                  </a:lnTo>
                  <a:lnTo>
                    <a:pt x="855" y="459"/>
                  </a:lnTo>
                  <a:lnTo>
                    <a:pt x="853" y="467"/>
                  </a:lnTo>
                  <a:lnTo>
                    <a:pt x="850" y="475"/>
                  </a:lnTo>
                  <a:lnTo>
                    <a:pt x="848" y="483"/>
                  </a:lnTo>
                  <a:lnTo>
                    <a:pt x="845" y="491"/>
                  </a:lnTo>
                  <a:lnTo>
                    <a:pt x="842" y="499"/>
                  </a:lnTo>
                  <a:lnTo>
                    <a:pt x="837" y="506"/>
                  </a:lnTo>
                  <a:lnTo>
                    <a:pt x="831" y="511"/>
                  </a:lnTo>
                  <a:lnTo>
                    <a:pt x="824" y="513"/>
                  </a:lnTo>
                  <a:lnTo>
                    <a:pt x="816" y="516"/>
                  </a:lnTo>
                  <a:lnTo>
                    <a:pt x="809" y="519"/>
                  </a:lnTo>
                  <a:lnTo>
                    <a:pt x="802" y="524"/>
                  </a:lnTo>
                  <a:lnTo>
                    <a:pt x="795" y="529"/>
                  </a:lnTo>
                  <a:lnTo>
                    <a:pt x="788" y="534"/>
                  </a:lnTo>
                  <a:lnTo>
                    <a:pt x="780" y="543"/>
                  </a:lnTo>
                  <a:lnTo>
                    <a:pt x="775" y="548"/>
                  </a:lnTo>
                  <a:lnTo>
                    <a:pt x="771" y="555"/>
                  </a:lnTo>
                  <a:lnTo>
                    <a:pt x="762" y="569"/>
                  </a:lnTo>
                  <a:lnTo>
                    <a:pt x="753" y="584"/>
                  </a:lnTo>
                  <a:lnTo>
                    <a:pt x="746" y="598"/>
                  </a:lnTo>
                  <a:lnTo>
                    <a:pt x="740" y="609"/>
                  </a:lnTo>
                  <a:lnTo>
                    <a:pt x="737" y="621"/>
                  </a:lnTo>
                  <a:lnTo>
                    <a:pt x="733" y="630"/>
                  </a:lnTo>
                  <a:lnTo>
                    <a:pt x="731" y="635"/>
                  </a:lnTo>
                  <a:lnTo>
                    <a:pt x="727" y="640"/>
                  </a:lnTo>
                  <a:lnTo>
                    <a:pt x="719" y="650"/>
                  </a:lnTo>
                  <a:lnTo>
                    <a:pt x="709" y="659"/>
                  </a:lnTo>
                  <a:lnTo>
                    <a:pt x="698" y="668"/>
                  </a:lnTo>
                  <a:lnTo>
                    <a:pt x="688" y="677"/>
                  </a:lnTo>
                  <a:lnTo>
                    <a:pt x="679" y="685"/>
                  </a:lnTo>
                  <a:lnTo>
                    <a:pt x="672" y="692"/>
                  </a:lnTo>
                  <a:lnTo>
                    <a:pt x="665" y="700"/>
                  </a:lnTo>
                  <a:lnTo>
                    <a:pt x="657" y="708"/>
                  </a:lnTo>
                  <a:lnTo>
                    <a:pt x="646" y="717"/>
                  </a:lnTo>
                  <a:lnTo>
                    <a:pt x="635" y="726"/>
                  </a:lnTo>
                  <a:lnTo>
                    <a:pt x="624" y="735"/>
                  </a:lnTo>
                  <a:lnTo>
                    <a:pt x="619" y="740"/>
                  </a:lnTo>
                  <a:lnTo>
                    <a:pt x="615" y="742"/>
                  </a:lnTo>
                  <a:lnTo>
                    <a:pt x="611" y="744"/>
                  </a:lnTo>
                  <a:lnTo>
                    <a:pt x="608" y="745"/>
                  </a:lnTo>
                  <a:lnTo>
                    <a:pt x="602" y="745"/>
                  </a:lnTo>
                  <a:lnTo>
                    <a:pt x="598" y="744"/>
                  </a:lnTo>
                  <a:lnTo>
                    <a:pt x="596" y="746"/>
                  </a:lnTo>
                  <a:lnTo>
                    <a:pt x="594" y="747"/>
                  </a:lnTo>
                  <a:lnTo>
                    <a:pt x="592" y="751"/>
                  </a:lnTo>
                  <a:lnTo>
                    <a:pt x="589" y="756"/>
                  </a:lnTo>
                  <a:lnTo>
                    <a:pt x="586" y="768"/>
                  </a:lnTo>
                  <a:lnTo>
                    <a:pt x="582" y="781"/>
                  </a:lnTo>
                  <a:lnTo>
                    <a:pt x="581" y="787"/>
                  </a:lnTo>
                  <a:lnTo>
                    <a:pt x="578" y="792"/>
                  </a:lnTo>
                  <a:lnTo>
                    <a:pt x="572" y="802"/>
                  </a:lnTo>
                  <a:lnTo>
                    <a:pt x="565" y="809"/>
                  </a:lnTo>
                  <a:lnTo>
                    <a:pt x="549" y="826"/>
                  </a:lnTo>
                  <a:lnTo>
                    <a:pt x="539" y="835"/>
                  </a:lnTo>
                  <a:lnTo>
                    <a:pt x="528" y="844"/>
                  </a:lnTo>
                  <a:lnTo>
                    <a:pt x="517" y="853"/>
                  </a:lnTo>
                  <a:lnTo>
                    <a:pt x="507" y="863"/>
                  </a:lnTo>
                  <a:lnTo>
                    <a:pt x="500" y="874"/>
                  </a:lnTo>
                  <a:lnTo>
                    <a:pt x="494" y="886"/>
                  </a:lnTo>
                  <a:lnTo>
                    <a:pt x="489" y="898"/>
                  </a:lnTo>
                  <a:lnTo>
                    <a:pt x="485" y="903"/>
                  </a:lnTo>
                  <a:lnTo>
                    <a:pt x="481" y="907"/>
                  </a:lnTo>
                  <a:lnTo>
                    <a:pt x="470" y="916"/>
                  </a:lnTo>
                  <a:lnTo>
                    <a:pt x="458" y="923"/>
                  </a:lnTo>
                  <a:lnTo>
                    <a:pt x="446" y="929"/>
                  </a:lnTo>
                  <a:lnTo>
                    <a:pt x="434" y="934"/>
                  </a:lnTo>
                  <a:lnTo>
                    <a:pt x="422" y="936"/>
                  </a:lnTo>
                  <a:lnTo>
                    <a:pt x="410" y="936"/>
                  </a:lnTo>
                  <a:lnTo>
                    <a:pt x="399" y="936"/>
                  </a:lnTo>
                  <a:lnTo>
                    <a:pt x="389" y="936"/>
                  </a:lnTo>
                  <a:lnTo>
                    <a:pt x="386" y="936"/>
                  </a:lnTo>
                  <a:lnTo>
                    <a:pt x="383" y="935"/>
                  </a:lnTo>
                  <a:lnTo>
                    <a:pt x="379" y="934"/>
                  </a:lnTo>
                  <a:lnTo>
                    <a:pt x="375" y="932"/>
                  </a:lnTo>
                  <a:lnTo>
                    <a:pt x="371" y="931"/>
                  </a:lnTo>
                  <a:lnTo>
                    <a:pt x="366" y="931"/>
                  </a:lnTo>
                  <a:lnTo>
                    <a:pt x="360" y="931"/>
                  </a:lnTo>
                  <a:lnTo>
                    <a:pt x="353" y="932"/>
                  </a:lnTo>
                  <a:lnTo>
                    <a:pt x="347" y="931"/>
                  </a:lnTo>
                  <a:lnTo>
                    <a:pt x="340" y="929"/>
                  </a:lnTo>
                  <a:lnTo>
                    <a:pt x="332" y="927"/>
                  </a:lnTo>
                  <a:lnTo>
                    <a:pt x="316" y="920"/>
                  </a:lnTo>
                  <a:lnTo>
                    <a:pt x="308" y="916"/>
                  </a:lnTo>
                  <a:lnTo>
                    <a:pt x="300" y="912"/>
                  </a:lnTo>
                  <a:lnTo>
                    <a:pt x="291" y="906"/>
                  </a:lnTo>
                  <a:lnTo>
                    <a:pt x="282" y="902"/>
                  </a:lnTo>
                  <a:lnTo>
                    <a:pt x="270" y="899"/>
                  </a:lnTo>
                  <a:lnTo>
                    <a:pt x="258" y="895"/>
                  </a:lnTo>
                  <a:lnTo>
                    <a:pt x="247" y="893"/>
                  </a:lnTo>
                  <a:lnTo>
                    <a:pt x="242" y="893"/>
                  </a:lnTo>
                  <a:lnTo>
                    <a:pt x="237" y="894"/>
                  </a:lnTo>
                  <a:lnTo>
                    <a:pt x="234" y="897"/>
                  </a:lnTo>
                  <a:lnTo>
                    <a:pt x="230" y="900"/>
                  </a:lnTo>
                  <a:lnTo>
                    <a:pt x="228" y="906"/>
                  </a:lnTo>
                  <a:lnTo>
                    <a:pt x="225" y="911"/>
                  </a:lnTo>
                  <a:lnTo>
                    <a:pt x="223" y="917"/>
                  </a:lnTo>
                  <a:lnTo>
                    <a:pt x="222" y="922"/>
                  </a:lnTo>
                  <a:lnTo>
                    <a:pt x="222" y="927"/>
                  </a:lnTo>
                  <a:lnTo>
                    <a:pt x="224" y="931"/>
                  </a:lnTo>
                  <a:lnTo>
                    <a:pt x="228" y="934"/>
                  </a:lnTo>
                  <a:lnTo>
                    <a:pt x="233" y="935"/>
                  </a:lnTo>
                  <a:lnTo>
                    <a:pt x="240" y="937"/>
                  </a:lnTo>
                  <a:lnTo>
                    <a:pt x="247" y="938"/>
                  </a:lnTo>
                  <a:lnTo>
                    <a:pt x="254" y="940"/>
                  </a:lnTo>
                  <a:lnTo>
                    <a:pt x="261" y="941"/>
                  </a:lnTo>
                  <a:lnTo>
                    <a:pt x="267" y="945"/>
                  </a:lnTo>
                  <a:lnTo>
                    <a:pt x="271" y="949"/>
                  </a:lnTo>
                  <a:lnTo>
                    <a:pt x="274" y="956"/>
                  </a:lnTo>
                  <a:lnTo>
                    <a:pt x="275" y="964"/>
                  </a:lnTo>
                  <a:lnTo>
                    <a:pt x="275" y="974"/>
                  </a:lnTo>
                  <a:lnTo>
                    <a:pt x="274" y="983"/>
                  </a:lnTo>
                  <a:lnTo>
                    <a:pt x="273" y="994"/>
                  </a:lnTo>
                  <a:lnTo>
                    <a:pt x="272" y="1003"/>
                  </a:lnTo>
                  <a:lnTo>
                    <a:pt x="273" y="1013"/>
                  </a:lnTo>
                  <a:lnTo>
                    <a:pt x="274" y="1020"/>
                  </a:lnTo>
                  <a:lnTo>
                    <a:pt x="277" y="1026"/>
                  </a:lnTo>
                  <a:lnTo>
                    <a:pt x="284" y="1031"/>
                  </a:lnTo>
                  <a:lnTo>
                    <a:pt x="290" y="1034"/>
                  </a:lnTo>
                  <a:lnTo>
                    <a:pt x="297" y="1038"/>
                  </a:lnTo>
                  <a:lnTo>
                    <a:pt x="303" y="1040"/>
                  </a:lnTo>
                  <a:lnTo>
                    <a:pt x="307" y="1044"/>
                  </a:lnTo>
                  <a:lnTo>
                    <a:pt x="307" y="1045"/>
                  </a:lnTo>
                  <a:lnTo>
                    <a:pt x="307" y="1047"/>
                  </a:lnTo>
                  <a:lnTo>
                    <a:pt x="306" y="1049"/>
                  </a:lnTo>
                  <a:lnTo>
                    <a:pt x="304" y="1052"/>
                  </a:lnTo>
                  <a:lnTo>
                    <a:pt x="300" y="1054"/>
                  </a:lnTo>
                  <a:lnTo>
                    <a:pt x="296" y="1058"/>
                  </a:lnTo>
                  <a:lnTo>
                    <a:pt x="290" y="1061"/>
                  </a:lnTo>
                  <a:lnTo>
                    <a:pt x="284" y="1065"/>
                  </a:lnTo>
                  <a:lnTo>
                    <a:pt x="269" y="1072"/>
                  </a:lnTo>
                  <a:lnTo>
                    <a:pt x="251" y="1080"/>
                  </a:lnTo>
                  <a:lnTo>
                    <a:pt x="232" y="1087"/>
                  </a:lnTo>
                  <a:lnTo>
                    <a:pt x="212" y="1093"/>
                  </a:lnTo>
                  <a:lnTo>
                    <a:pt x="192" y="1098"/>
                  </a:lnTo>
                  <a:lnTo>
                    <a:pt x="173" y="1099"/>
                  </a:lnTo>
                  <a:lnTo>
                    <a:pt x="162" y="1098"/>
                  </a:lnTo>
                  <a:lnTo>
                    <a:pt x="151" y="1097"/>
                  </a:lnTo>
                  <a:lnTo>
                    <a:pt x="139" y="1095"/>
                  </a:lnTo>
                  <a:lnTo>
                    <a:pt x="125" y="1093"/>
                  </a:lnTo>
                  <a:lnTo>
                    <a:pt x="98" y="1087"/>
                  </a:lnTo>
                  <a:lnTo>
                    <a:pt x="70" y="1080"/>
                  </a:lnTo>
                  <a:lnTo>
                    <a:pt x="57" y="1076"/>
                  </a:lnTo>
                  <a:lnTo>
                    <a:pt x="44" y="1072"/>
                  </a:lnTo>
                  <a:lnTo>
                    <a:pt x="33" y="1067"/>
                  </a:lnTo>
                  <a:lnTo>
                    <a:pt x="23" y="1063"/>
                  </a:lnTo>
                  <a:lnTo>
                    <a:pt x="15" y="1058"/>
                  </a:lnTo>
                  <a:lnTo>
                    <a:pt x="8" y="1053"/>
                  </a:lnTo>
                  <a:lnTo>
                    <a:pt x="2" y="1049"/>
                  </a:lnTo>
                  <a:lnTo>
                    <a:pt x="0" y="1045"/>
                  </a:lnTo>
                  <a:lnTo>
                    <a:pt x="0" y="1040"/>
                  </a:lnTo>
                  <a:lnTo>
                    <a:pt x="2" y="1035"/>
                  </a:lnTo>
                  <a:lnTo>
                    <a:pt x="8" y="1030"/>
                  </a:lnTo>
                  <a:lnTo>
                    <a:pt x="15" y="1024"/>
                  </a:lnTo>
                  <a:lnTo>
                    <a:pt x="22" y="1019"/>
                  </a:lnTo>
                  <a:lnTo>
                    <a:pt x="33" y="1013"/>
                  </a:lnTo>
                  <a:lnTo>
                    <a:pt x="43" y="1008"/>
                  </a:lnTo>
                  <a:lnTo>
                    <a:pt x="55" y="1002"/>
                  </a:lnTo>
                  <a:lnTo>
                    <a:pt x="78" y="990"/>
                  </a:lnTo>
                  <a:lnTo>
                    <a:pt x="89" y="984"/>
                  </a:lnTo>
                  <a:lnTo>
                    <a:pt x="99" y="979"/>
                  </a:lnTo>
                  <a:lnTo>
                    <a:pt x="109" y="974"/>
                  </a:lnTo>
                  <a:lnTo>
                    <a:pt x="117" y="969"/>
                  </a:lnTo>
                  <a:lnTo>
                    <a:pt x="123" y="963"/>
                  </a:lnTo>
                  <a:lnTo>
                    <a:pt x="127" y="959"/>
                  </a:lnTo>
                  <a:lnTo>
                    <a:pt x="130" y="955"/>
                  </a:lnTo>
                  <a:lnTo>
                    <a:pt x="130" y="951"/>
                  </a:lnTo>
                  <a:lnTo>
                    <a:pt x="130" y="947"/>
                  </a:lnTo>
                  <a:lnTo>
                    <a:pt x="128" y="943"/>
                  </a:lnTo>
                  <a:lnTo>
                    <a:pt x="123" y="937"/>
                  </a:lnTo>
                  <a:lnTo>
                    <a:pt x="115" y="931"/>
                  </a:lnTo>
                  <a:lnTo>
                    <a:pt x="107" y="925"/>
                  </a:lnTo>
                  <a:lnTo>
                    <a:pt x="100" y="919"/>
                  </a:lnTo>
                  <a:lnTo>
                    <a:pt x="98" y="915"/>
                  </a:lnTo>
                  <a:lnTo>
                    <a:pt x="95" y="911"/>
                  </a:lnTo>
                  <a:lnTo>
                    <a:pt x="94" y="907"/>
                  </a:lnTo>
                  <a:lnTo>
                    <a:pt x="94" y="903"/>
                  </a:lnTo>
                  <a:lnTo>
                    <a:pt x="96" y="893"/>
                  </a:lnTo>
                  <a:lnTo>
                    <a:pt x="100" y="883"/>
                  </a:lnTo>
                  <a:lnTo>
                    <a:pt x="105" y="872"/>
                  </a:lnTo>
                  <a:lnTo>
                    <a:pt x="112" y="861"/>
                  </a:lnTo>
                  <a:lnTo>
                    <a:pt x="118" y="850"/>
                  </a:lnTo>
                  <a:lnTo>
                    <a:pt x="127" y="838"/>
                  </a:lnTo>
                  <a:lnTo>
                    <a:pt x="136" y="829"/>
                  </a:lnTo>
                  <a:lnTo>
                    <a:pt x="146" y="819"/>
                  </a:lnTo>
                  <a:lnTo>
                    <a:pt x="159" y="810"/>
                  </a:lnTo>
                  <a:lnTo>
                    <a:pt x="173" y="802"/>
                  </a:lnTo>
                  <a:lnTo>
                    <a:pt x="187" y="794"/>
                  </a:lnTo>
                  <a:lnTo>
                    <a:pt x="204" y="786"/>
                  </a:lnTo>
                  <a:lnTo>
                    <a:pt x="220" y="779"/>
                  </a:lnTo>
                  <a:lnTo>
                    <a:pt x="236" y="773"/>
                  </a:lnTo>
                  <a:lnTo>
                    <a:pt x="250" y="768"/>
                  </a:lnTo>
                  <a:lnTo>
                    <a:pt x="261" y="766"/>
                  </a:lnTo>
                  <a:lnTo>
                    <a:pt x="270" y="765"/>
                  </a:lnTo>
                  <a:lnTo>
                    <a:pt x="277" y="767"/>
                  </a:lnTo>
                  <a:lnTo>
                    <a:pt x="282" y="770"/>
                  </a:lnTo>
                  <a:lnTo>
                    <a:pt x="286" y="774"/>
                  </a:lnTo>
                  <a:lnTo>
                    <a:pt x="291" y="778"/>
                  </a:lnTo>
                  <a:lnTo>
                    <a:pt x="296" y="782"/>
                  </a:lnTo>
                  <a:lnTo>
                    <a:pt x="303" y="785"/>
                  </a:lnTo>
                  <a:lnTo>
                    <a:pt x="311" y="787"/>
                  </a:lnTo>
                  <a:lnTo>
                    <a:pt x="321" y="787"/>
                  </a:lnTo>
                  <a:lnTo>
                    <a:pt x="332" y="788"/>
                  </a:lnTo>
                  <a:lnTo>
                    <a:pt x="346" y="787"/>
                  </a:lnTo>
                  <a:lnTo>
                    <a:pt x="360" y="786"/>
                  </a:lnTo>
                  <a:lnTo>
                    <a:pt x="373" y="785"/>
                  </a:lnTo>
                  <a:lnTo>
                    <a:pt x="387" y="782"/>
                  </a:lnTo>
                  <a:lnTo>
                    <a:pt x="401" y="779"/>
                  </a:lnTo>
                  <a:lnTo>
                    <a:pt x="413" y="774"/>
                  </a:lnTo>
                  <a:lnTo>
                    <a:pt x="425" y="768"/>
                  </a:lnTo>
                  <a:lnTo>
                    <a:pt x="437" y="760"/>
                  </a:lnTo>
                  <a:lnTo>
                    <a:pt x="450" y="750"/>
                  </a:lnTo>
                  <a:lnTo>
                    <a:pt x="462" y="740"/>
                  </a:lnTo>
                  <a:lnTo>
                    <a:pt x="473" y="730"/>
                  </a:lnTo>
                  <a:lnTo>
                    <a:pt x="484" y="720"/>
                  </a:lnTo>
                  <a:lnTo>
                    <a:pt x="494" y="710"/>
                  </a:lnTo>
                  <a:lnTo>
                    <a:pt x="502" y="700"/>
                  </a:lnTo>
                  <a:lnTo>
                    <a:pt x="509" y="692"/>
                  </a:lnTo>
                  <a:lnTo>
                    <a:pt x="513" y="682"/>
                  </a:lnTo>
                  <a:lnTo>
                    <a:pt x="517" y="673"/>
                  </a:lnTo>
                  <a:lnTo>
                    <a:pt x="520" y="664"/>
                  </a:lnTo>
                  <a:lnTo>
                    <a:pt x="526" y="646"/>
                  </a:lnTo>
                  <a:lnTo>
                    <a:pt x="531" y="636"/>
                  </a:lnTo>
                  <a:lnTo>
                    <a:pt x="536" y="627"/>
                  </a:lnTo>
                  <a:lnTo>
                    <a:pt x="543" y="616"/>
                  </a:lnTo>
                  <a:lnTo>
                    <a:pt x="550" y="606"/>
                  </a:lnTo>
                  <a:lnTo>
                    <a:pt x="567" y="584"/>
                  </a:lnTo>
                  <a:lnTo>
                    <a:pt x="584" y="563"/>
                  </a:lnTo>
                  <a:lnTo>
                    <a:pt x="601" y="543"/>
                  </a:lnTo>
                  <a:lnTo>
                    <a:pt x="620" y="526"/>
                  </a:lnTo>
                  <a:lnTo>
                    <a:pt x="638" y="511"/>
                  </a:lnTo>
                  <a:lnTo>
                    <a:pt x="657" y="495"/>
                  </a:lnTo>
                  <a:lnTo>
                    <a:pt x="675" y="480"/>
                  </a:lnTo>
                  <a:lnTo>
                    <a:pt x="683" y="472"/>
                  </a:lnTo>
                  <a:lnTo>
                    <a:pt x="690" y="465"/>
                  </a:lnTo>
                  <a:lnTo>
                    <a:pt x="703" y="450"/>
                  </a:lnTo>
                  <a:lnTo>
                    <a:pt x="716" y="436"/>
                  </a:lnTo>
                  <a:lnTo>
                    <a:pt x="724" y="428"/>
                  </a:lnTo>
                  <a:lnTo>
                    <a:pt x="733" y="420"/>
                  </a:lnTo>
                  <a:lnTo>
                    <a:pt x="743" y="411"/>
                  </a:lnTo>
                  <a:lnTo>
                    <a:pt x="754" y="402"/>
                  </a:lnTo>
                  <a:lnTo>
                    <a:pt x="780" y="385"/>
                  </a:lnTo>
                  <a:lnTo>
                    <a:pt x="792" y="375"/>
                  </a:lnTo>
                  <a:lnTo>
                    <a:pt x="804" y="367"/>
                  </a:lnTo>
                  <a:lnTo>
                    <a:pt x="815" y="358"/>
                  </a:lnTo>
                  <a:lnTo>
                    <a:pt x="824" y="349"/>
                  </a:lnTo>
                  <a:lnTo>
                    <a:pt x="832" y="340"/>
                  </a:lnTo>
                  <a:lnTo>
                    <a:pt x="838" y="332"/>
                  </a:lnTo>
                  <a:lnTo>
                    <a:pt x="843" y="324"/>
                  </a:lnTo>
                  <a:lnTo>
                    <a:pt x="848" y="315"/>
                  </a:lnTo>
                  <a:lnTo>
                    <a:pt x="856" y="298"/>
                  </a:lnTo>
                  <a:lnTo>
                    <a:pt x="864" y="281"/>
                  </a:lnTo>
                  <a:lnTo>
                    <a:pt x="867" y="272"/>
                  </a:lnTo>
                  <a:lnTo>
                    <a:pt x="871" y="263"/>
                  </a:lnTo>
                  <a:lnTo>
                    <a:pt x="876" y="246"/>
                  </a:lnTo>
                  <a:lnTo>
                    <a:pt x="883" y="228"/>
                  </a:lnTo>
                  <a:lnTo>
                    <a:pt x="887" y="218"/>
                  </a:lnTo>
                  <a:lnTo>
                    <a:pt x="892" y="207"/>
                  </a:lnTo>
                  <a:lnTo>
                    <a:pt x="899" y="196"/>
                  </a:lnTo>
                  <a:lnTo>
                    <a:pt x="907" y="184"/>
                  </a:lnTo>
                  <a:lnTo>
                    <a:pt x="917" y="171"/>
                  </a:lnTo>
                  <a:lnTo>
                    <a:pt x="926" y="157"/>
                  </a:lnTo>
                  <a:lnTo>
                    <a:pt x="936" y="144"/>
                  </a:lnTo>
                  <a:lnTo>
                    <a:pt x="946" y="131"/>
                  </a:lnTo>
                  <a:lnTo>
                    <a:pt x="955" y="120"/>
                  </a:lnTo>
                  <a:lnTo>
                    <a:pt x="963" y="110"/>
                  </a:lnTo>
                  <a:lnTo>
                    <a:pt x="970" y="103"/>
                  </a:lnTo>
                  <a:lnTo>
                    <a:pt x="975" y="97"/>
                  </a:lnTo>
                  <a:lnTo>
                    <a:pt x="981" y="91"/>
                  </a:lnTo>
                  <a:lnTo>
                    <a:pt x="986" y="87"/>
                  </a:lnTo>
                  <a:lnTo>
                    <a:pt x="990" y="83"/>
                  </a:lnTo>
                  <a:lnTo>
                    <a:pt x="995" y="79"/>
                  </a:lnTo>
                  <a:lnTo>
                    <a:pt x="1002" y="76"/>
                  </a:lnTo>
                  <a:lnTo>
                    <a:pt x="1010" y="71"/>
                  </a:lnTo>
                  <a:lnTo>
                    <a:pt x="1020" y="67"/>
                  </a:lnTo>
                  <a:lnTo>
                    <a:pt x="1029" y="62"/>
                  </a:lnTo>
                  <a:lnTo>
                    <a:pt x="1052" y="54"/>
                  </a:lnTo>
                  <a:lnTo>
                    <a:pt x="1078" y="46"/>
                  </a:lnTo>
                  <a:lnTo>
                    <a:pt x="1105" y="37"/>
                  </a:lnTo>
                  <a:lnTo>
                    <a:pt x="1119" y="33"/>
                  </a:lnTo>
                  <a:lnTo>
                    <a:pt x="1135" y="27"/>
                  </a:lnTo>
                  <a:lnTo>
                    <a:pt x="1168" y="18"/>
                  </a:lnTo>
                  <a:lnTo>
                    <a:pt x="1185" y="14"/>
                  </a:lnTo>
                  <a:lnTo>
                    <a:pt x="1202" y="9"/>
                  </a:lnTo>
                  <a:lnTo>
                    <a:pt x="1216" y="6"/>
                  </a:lnTo>
                  <a:lnTo>
                    <a:pt x="1230" y="3"/>
                  </a:lnTo>
                  <a:lnTo>
                    <a:pt x="1254" y="0"/>
                  </a:lnTo>
                  <a:lnTo>
                    <a:pt x="1275" y="0"/>
                  </a:lnTo>
                  <a:lnTo>
                    <a:pt x="1293" y="1"/>
                  </a:lnTo>
                  <a:lnTo>
                    <a:pt x="1301" y="3"/>
                  </a:lnTo>
                  <a:lnTo>
                    <a:pt x="1309" y="6"/>
                  </a:lnTo>
                  <a:lnTo>
                    <a:pt x="1316" y="10"/>
                  </a:lnTo>
                  <a:lnTo>
                    <a:pt x="1323" y="14"/>
                  </a:lnTo>
                  <a:lnTo>
                    <a:pt x="1329" y="21"/>
                  </a:lnTo>
                  <a:lnTo>
                    <a:pt x="1335" y="27"/>
                  </a:lnTo>
                  <a:lnTo>
                    <a:pt x="1340" y="35"/>
                  </a:lnTo>
                  <a:lnTo>
                    <a:pt x="1344" y="42"/>
                  </a:lnTo>
                  <a:lnTo>
                    <a:pt x="1347" y="50"/>
                  </a:lnTo>
                  <a:lnTo>
                    <a:pt x="1348" y="58"/>
                  </a:lnTo>
                  <a:lnTo>
                    <a:pt x="1348" y="66"/>
                  </a:lnTo>
                  <a:lnTo>
                    <a:pt x="1347" y="76"/>
                  </a:lnTo>
                  <a:lnTo>
                    <a:pt x="1343" y="86"/>
                  </a:lnTo>
                  <a:lnTo>
                    <a:pt x="1340" y="96"/>
                  </a:lnTo>
                  <a:lnTo>
                    <a:pt x="1335" y="105"/>
                  </a:lnTo>
                  <a:lnTo>
                    <a:pt x="1331" y="114"/>
                  </a:lnTo>
                  <a:lnTo>
                    <a:pt x="1327" y="121"/>
                  </a:lnTo>
                  <a:lnTo>
                    <a:pt x="1325" y="126"/>
                  </a:lnTo>
                  <a:lnTo>
                    <a:pt x="1372" y="79"/>
                  </a:lnTo>
                  <a:close/>
                </a:path>
              </a:pathLst>
            </a:custGeom>
            <a:solidFill>
              <a:srgbClr val="ff99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61" name=""/>
            <p:cNvSpPr/>
            <p:nvPr/>
          </p:nvSpPr>
          <p:spPr>
            <a:xfrm>
              <a:off x="2489040" y="2644920"/>
              <a:ext cx="2178360" cy="1744560"/>
            </a:xfrm>
            <a:custGeom>
              <a:avLst/>
              <a:gdLst/>
              <a:ahLst/>
              <a:rect l="l" t="t" r="r" b="b"/>
              <a:pathLst>
                <a:path w="1372" h="1099">
                  <a:moveTo>
                    <a:pt x="1372" y="79"/>
                  </a:moveTo>
                  <a:lnTo>
                    <a:pt x="1359" y="86"/>
                  </a:lnTo>
                  <a:lnTo>
                    <a:pt x="1353" y="90"/>
                  </a:lnTo>
                  <a:lnTo>
                    <a:pt x="1348" y="95"/>
                  </a:lnTo>
                  <a:lnTo>
                    <a:pt x="1347" y="97"/>
                  </a:lnTo>
                  <a:lnTo>
                    <a:pt x="1347" y="101"/>
                  </a:lnTo>
                  <a:lnTo>
                    <a:pt x="1347" y="109"/>
                  </a:lnTo>
                  <a:lnTo>
                    <a:pt x="1347" y="112"/>
                  </a:lnTo>
                  <a:lnTo>
                    <a:pt x="1346" y="116"/>
                  </a:lnTo>
                  <a:lnTo>
                    <a:pt x="1344" y="119"/>
                  </a:lnTo>
                  <a:lnTo>
                    <a:pt x="1340" y="121"/>
                  </a:lnTo>
                  <a:lnTo>
                    <a:pt x="1336" y="123"/>
                  </a:lnTo>
                  <a:lnTo>
                    <a:pt x="1330" y="123"/>
                  </a:lnTo>
                  <a:lnTo>
                    <a:pt x="1323" y="124"/>
                  </a:lnTo>
                  <a:lnTo>
                    <a:pt x="1315" y="124"/>
                  </a:lnTo>
                  <a:lnTo>
                    <a:pt x="1298" y="124"/>
                  </a:lnTo>
                  <a:lnTo>
                    <a:pt x="1283" y="124"/>
                  </a:lnTo>
                  <a:lnTo>
                    <a:pt x="1268" y="124"/>
                  </a:lnTo>
                  <a:lnTo>
                    <a:pt x="1252" y="123"/>
                  </a:lnTo>
                  <a:lnTo>
                    <a:pt x="1236" y="123"/>
                  </a:lnTo>
                  <a:lnTo>
                    <a:pt x="1228" y="124"/>
                  </a:lnTo>
                  <a:lnTo>
                    <a:pt x="1220" y="126"/>
                  </a:lnTo>
                  <a:lnTo>
                    <a:pt x="1212" y="130"/>
                  </a:lnTo>
                  <a:lnTo>
                    <a:pt x="1204" y="134"/>
                  </a:lnTo>
                  <a:lnTo>
                    <a:pt x="1188" y="144"/>
                  </a:lnTo>
                  <a:lnTo>
                    <a:pt x="1170" y="156"/>
                  </a:lnTo>
                  <a:lnTo>
                    <a:pt x="1152" y="168"/>
                  </a:lnTo>
                  <a:lnTo>
                    <a:pt x="1141" y="175"/>
                  </a:lnTo>
                  <a:lnTo>
                    <a:pt x="1129" y="182"/>
                  </a:lnTo>
                  <a:lnTo>
                    <a:pt x="1104" y="197"/>
                  </a:lnTo>
                  <a:lnTo>
                    <a:pt x="1091" y="204"/>
                  </a:lnTo>
                  <a:lnTo>
                    <a:pt x="1080" y="211"/>
                  </a:lnTo>
                  <a:lnTo>
                    <a:pt x="1071" y="218"/>
                  </a:lnTo>
                  <a:lnTo>
                    <a:pt x="1063" y="223"/>
                  </a:lnTo>
                  <a:lnTo>
                    <a:pt x="1057" y="228"/>
                  </a:lnTo>
                  <a:lnTo>
                    <a:pt x="1055" y="234"/>
                  </a:lnTo>
                  <a:lnTo>
                    <a:pt x="1054" y="238"/>
                  </a:lnTo>
                  <a:lnTo>
                    <a:pt x="1054" y="242"/>
                  </a:lnTo>
                  <a:lnTo>
                    <a:pt x="1055" y="249"/>
                  </a:lnTo>
                  <a:lnTo>
                    <a:pt x="1054" y="252"/>
                  </a:lnTo>
                  <a:lnTo>
                    <a:pt x="1052" y="255"/>
                  </a:lnTo>
                  <a:lnTo>
                    <a:pt x="1049" y="256"/>
                  </a:lnTo>
                  <a:lnTo>
                    <a:pt x="1044" y="256"/>
                  </a:lnTo>
                  <a:lnTo>
                    <a:pt x="1035" y="255"/>
                  </a:lnTo>
                  <a:lnTo>
                    <a:pt x="1030" y="254"/>
                  </a:lnTo>
                  <a:lnTo>
                    <a:pt x="1026" y="254"/>
                  </a:lnTo>
                  <a:lnTo>
                    <a:pt x="1022" y="254"/>
                  </a:lnTo>
                  <a:lnTo>
                    <a:pt x="1021" y="255"/>
                  </a:lnTo>
                  <a:lnTo>
                    <a:pt x="1021" y="256"/>
                  </a:lnTo>
                  <a:lnTo>
                    <a:pt x="1022" y="260"/>
                  </a:lnTo>
                  <a:lnTo>
                    <a:pt x="1024" y="263"/>
                  </a:lnTo>
                  <a:lnTo>
                    <a:pt x="1027" y="267"/>
                  </a:lnTo>
                  <a:lnTo>
                    <a:pt x="1033" y="275"/>
                  </a:lnTo>
                  <a:lnTo>
                    <a:pt x="1035" y="278"/>
                  </a:lnTo>
                  <a:lnTo>
                    <a:pt x="1036" y="281"/>
                  </a:lnTo>
                  <a:lnTo>
                    <a:pt x="1038" y="286"/>
                  </a:lnTo>
                  <a:lnTo>
                    <a:pt x="1039" y="290"/>
                  </a:lnTo>
                  <a:lnTo>
                    <a:pt x="1038" y="294"/>
                  </a:lnTo>
                  <a:lnTo>
                    <a:pt x="1036" y="295"/>
                  </a:lnTo>
                  <a:lnTo>
                    <a:pt x="1034" y="297"/>
                  </a:lnTo>
                  <a:lnTo>
                    <a:pt x="1029" y="297"/>
                  </a:lnTo>
                  <a:lnTo>
                    <a:pt x="1023" y="298"/>
                  </a:lnTo>
                  <a:lnTo>
                    <a:pt x="1016" y="298"/>
                  </a:lnTo>
                  <a:lnTo>
                    <a:pt x="1007" y="298"/>
                  </a:lnTo>
                  <a:lnTo>
                    <a:pt x="999" y="299"/>
                  </a:lnTo>
                  <a:lnTo>
                    <a:pt x="991" y="299"/>
                  </a:lnTo>
                  <a:lnTo>
                    <a:pt x="985" y="300"/>
                  </a:lnTo>
                  <a:lnTo>
                    <a:pt x="981" y="302"/>
                  </a:lnTo>
                  <a:lnTo>
                    <a:pt x="980" y="304"/>
                  </a:lnTo>
                  <a:lnTo>
                    <a:pt x="980" y="304"/>
                  </a:lnTo>
                  <a:lnTo>
                    <a:pt x="981" y="305"/>
                  </a:lnTo>
                  <a:lnTo>
                    <a:pt x="983" y="306"/>
                  </a:lnTo>
                  <a:lnTo>
                    <a:pt x="985" y="308"/>
                  </a:lnTo>
                  <a:lnTo>
                    <a:pt x="988" y="311"/>
                  </a:lnTo>
                  <a:lnTo>
                    <a:pt x="988" y="318"/>
                  </a:lnTo>
                  <a:lnTo>
                    <a:pt x="989" y="325"/>
                  </a:lnTo>
                  <a:lnTo>
                    <a:pt x="989" y="331"/>
                  </a:lnTo>
                  <a:lnTo>
                    <a:pt x="989" y="337"/>
                  </a:lnTo>
                  <a:lnTo>
                    <a:pt x="990" y="352"/>
                  </a:lnTo>
                  <a:lnTo>
                    <a:pt x="990" y="368"/>
                  </a:lnTo>
                  <a:lnTo>
                    <a:pt x="990" y="387"/>
                  </a:lnTo>
                  <a:lnTo>
                    <a:pt x="989" y="405"/>
                  </a:lnTo>
                  <a:lnTo>
                    <a:pt x="988" y="423"/>
                  </a:lnTo>
                  <a:lnTo>
                    <a:pt x="985" y="440"/>
                  </a:lnTo>
                  <a:lnTo>
                    <a:pt x="981" y="454"/>
                  </a:lnTo>
                  <a:lnTo>
                    <a:pt x="975" y="466"/>
                  </a:lnTo>
                  <a:lnTo>
                    <a:pt x="968" y="478"/>
                  </a:lnTo>
                  <a:lnTo>
                    <a:pt x="959" y="490"/>
                  </a:lnTo>
                  <a:lnTo>
                    <a:pt x="949" y="499"/>
                  </a:lnTo>
                  <a:lnTo>
                    <a:pt x="940" y="508"/>
                  </a:lnTo>
                  <a:lnTo>
                    <a:pt x="930" y="516"/>
                  </a:lnTo>
                  <a:lnTo>
                    <a:pt x="922" y="521"/>
                  </a:lnTo>
                  <a:lnTo>
                    <a:pt x="916" y="525"/>
                  </a:lnTo>
                  <a:lnTo>
                    <a:pt x="912" y="526"/>
                  </a:lnTo>
                  <a:lnTo>
                    <a:pt x="908" y="524"/>
                  </a:lnTo>
                  <a:lnTo>
                    <a:pt x="905" y="519"/>
                  </a:lnTo>
                  <a:lnTo>
                    <a:pt x="905" y="514"/>
                  </a:lnTo>
                  <a:lnTo>
                    <a:pt x="903" y="503"/>
                  </a:lnTo>
                  <a:lnTo>
                    <a:pt x="903" y="498"/>
                  </a:lnTo>
                  <a:lnTo>
                    <a:pt x="903" y="493"/>
                  </a:lnTo>
                  <a:lnTo>
                    <a:pt x="905" y="490"/>
                  </a:lnTo>
                  <a:lnTo>
                    <a:pt x="907" y="486"/>
                  </a:lnTo>
                  <a:lnTo>
                    <a:pt x="911" y="484"/>
                  </a:lnTo>
                  <a:lnTo>
                    <a:pt x="915" y="480"/>
                  </a:lnTo>
                  <a:lnTo>
                    <a:pt x="919" y="477"/>
                  </a:lnTo>
                  <a:lnTo>
                    <a:pt x="922" y="474"/>
                  </a:lnTo>
                  <a:lnTo>
                    <a:pt x="924" y="472"/>
                  </a:lnTo>
                  <a:lnTo>
                    <a:pt x="924" y="470"/>
                  </a:lnTo>
                  <a:lnTo>
                    <a:pt x="921" y="468"/>
                  </a:lnTo>
                  <a:lnTo>
                    <a:pt x="918" y="466"/>
                  </a:lnTo>
                  <a:lnTo>
                    <a:pt x="912" y="465"/>
                  </a:lnTo>
                  <a:lnTo>
                    <a:pt x="905" y="463"/>
                  </a:lnTo>
                  <a:lnTo>
                    <a:pt x="892" y="462"/>
                  </a:lnTo>
                  <a:lnTo>
                    <a:pt x="886" y="460"/>
                  </a:lnTo>
                  <a:lnTo>
                    <a:pt x="882" y="459"/>
                  </a:lnTo>
                  <a:lnTo>
                    <a:pt x="875" y="456"/>
                  </a:lnTo>
                  <a:lnTo>
                    <a:pt x="870" y="451"/>
                  </a:lnTo>
                  <a:lnTo>
                    <a:pt x="865" y="449"/>
                  </a:lnTo>
                  <a:lnTo>
                    <a:pt x="863" y="449"/>
                  </a:lnTo>
                  <a:lnTo>
                    <a:pt x="861" y="449"/>
                  </a:lnTo>
                  <a:lnTo>
                    <a:pt x="859" y="450"/>
                  </a:lnTo>
                  <a:lnTo>
                    <a:pt x="857" y="452"/>
                  </a:lnTo>
                  <a:lnTo>
                    <a:pt x="855" y="459"/>
                  </a:lnTo>
                  <a:lnTo>
                    <a:pt x="853" y="467"/>
                  </a:lnTo>
                  <a:lnTo>
                    <a:pt x="850" y="475"/>
                  </a:lnTo>
                  <a:lnTo>
                    <a:pt x="848" y="483"/>
                  </a:lnTo>
                  <a:lnTo>
                    <a:pt x="845" y="491"/>
                  </a:lnTo>
                  <a:lnTo>
                    <a:pt x="842" y="499"/>
                  </a:lnTo>
                  <a:lnTo>
                    <a:pt x="837" y="506"/>
                  </a:lnTo>
                  <a:lnTo>
                    <a:pt x="831" y="511"/>
                  </a:lnTo>
                  <a:lnTo>
                    <a:pt x="824" y="513"/>
                  </a:lnTo>
                  <a:lnTo>
                    <a:pt x="816" y="516"/>
                  </a:lnTo>
                  <a:lnTo>
                    <a:pt x="809" y="519"/>
                  </a:lnTo>
                  <a:lnTo>
                    <a:pt x="802" y="524"/>
                  </a:lnTo>
                  <a:lnTo>
                    <a:pt x="795" y="529"/>
                  </a:lnTo>
                  <a:lnTo>
                    <a:pt x="788" y="534"/>
                  </a:lnTo>
                  <a:lnTo>
                    <a:pt x="780" y="543"/>
                  </a:lnTo>
                  <a:lnTo>
                    <a:pt x="775" y="548"/>
                  </a:lnTo>
                  <a:lnTo>
                    <a:pt x="771" y="555"/>
                  </a:lnTo>
                  <a:lnTo>
                    <a:pt x="762" y="569"/>
                  </a:lnTo>
                  <a:lnTo>
                    <a:pt x="753" y="584"/>
                  </a:lnTo>
                  <a:lnTo>
                    <a:pt x="746" y="598"/>
                  </a:lnTo>
                  <a:lnTo>
                    <a:pt x="740" y="609"/>
                  </a:lnTo>
                  <a:lnTo>
                    <a:pt x="737" y="621"/>
                  </a:lnTo>
                  <a:lnTo>
                    <a:pt x="733" y="630"/>
                  </a:lnTo>
                  <a:lnTo>
                    <a:pt x="731" y="635"/>
                  </a:lnTo>
                  <a:lnTo>
                    <a:pt x="727" y="640"/>
                  </a:lnTo>
                  <a:lnTo>
                    <a:pt x="719" y="650"/>
                  </a:lnTo>
                  <a:lnTo>
                    <a:pt x="709" y="659"/>
                  </a:lnTo>
                  <a:lnTo>
                    <a:pt x="698" y="668"/>
                  </a:lnTo>
                  <a:lnTo>
                    <a:pt x="688" y="677"/>
                  </a:lnTo>
                  <a:lnTo>
                    <a:pt x="679" y="685"/>
                  </a:lnTo>
                  <a:lnTo>
                    <a:pt x="672" y="692"/>
                  </a:lnTo>
                  <a:lnTo>
                    <a:pt x="665" y="700"/>
                  </a:lnTo>
                  <a:lnTo>
                    <a:pt x="657" y="708"/>
                  </a:lnTo>
                  <a:lnTo>
                    <a:pt x="646" y="717"/>
                  </a:lnTo>
                  <a:lnTo>
                    <a:pt x="635" y="726"/>
                  </a:lnTo>
                  <a:lnTo>
                    <a:pt x="624" y="735"/>
                  </a:lnTo>
                  <a:lnTo>
                    <a:pt x="619" y="740"/>
                  </a:lnTo>
                  <a:lnTo>
                    <a:pt x="615" y="742"/>
                  </a:lnTo>
                  <a:lnTo>
                    <a:pt x="611" y="744"/>
                  </a:lnTo>
                  <a:lnTo>
                    <a:pt x="608" y="745"/>
                  </a:lnTo>
                  <a:lnTo>
                    <a:pt x="602" y="745"/>
                  </a:lnTo>
                  <a:lnTo>
                    <a:pt x="598" y="744"/>
                  </a:lnTo>
                  <a:lnTo>
                    <a:pt x="596" y="746"/>
                  </a:lnTo>
                  <a:lnTo>
                    <a:pt x="594" y="747"/>
                  </a:lnTo>
                  <a:lnTo>
                    <a:pt x="592" y="751"/>
                  </a:lnTo>
                  <a:lnTo>
                    <a:pt x="589" y="756"/>
                  </a:lnTo>
                  <a:lnTo>
                    <a:pt x="586" y="768"/>
                  </a:lnTo>
                  <a:lnTo>
                    <a:pt x="582" y="781"/>
                  </a:lnTo>
                  <a:lnTo>
                    <a:pt x="581" y="787"/>
                  </a:lnTo>
                  <a:lnTo>
                    <a:pt x="578" y="792"/>
                  </a:lnTo>
                  <a:lnTo>
                    <a:pt x="572" y="802"/>
                  </a:lnTo>
                  <a:lnTo>
                    <a:pt x="565" y="809"/>
                  </a:lnTo>
                  <a:lnTo>
                    <a:pt x="549" y="826"/>
                  </a:lnTo>
                  <a:lnTo>
                    <a:pt x="539" y="835"/>
                  </a:lnTo>
                  <a:lnTo>
                    <a:pt x="528" y="844"/>
                  </a:lnTo>
                  <a:lnTo>
                    <a:pt x="517" y="853"/>
                  </a:lnTo>
                  <a:lnTo>
                    <a:pt x="507" y="863"/>
                  </a:lnTo>
                  <a:lnTo>
                    <a:pt x="500" y="874"/>
                  </a:lnTo>
                  <a:lnTo>
                    <a:pt x="494" y="886"/>
                  </a:lnTo>
                  <a:lnTo>
                    <a:pt x="489" y="898"/>
                  </a:lnTo>
                  <a:lnTo>
                    <a:pt x="485" y="903"/>
                  </a:lnTo>
                  <a:lnTo>
                    <a:pt x="481" y="907"/>
                  </a:lnTo>
                  <a:lnTo>
                    <a:pt x="470" y="916"/>
                  </a:lnTo>
                  <a:lnTo>
                    <a:pt x="458" y="923"/>
                  </a:lnTo>
                  <a:lnTo>
                    <a:pt x="446" y="929"/>
                  </a:lnTo>
                  <a:lnTo>
                    <a:pt x="434" y="934"/>
                  </a:lnTo>
                  <a:lnTo>
                    <a:pt x="422" y="936"/>
                  </a:lnTo>
                  <a:lnTo>
                    <a:pt x="410" y="936"/>
                  </a:lnTo>
                  <a:lnTo>
                    <a:pt x="399" y="936"/>
                  </a:lnTo>
                  <a:lnTo>
                    <a:pt x="389" y="936"/>
                  </a:lnTo>
                  <a:lnTo>
                    <a:pt x="386" y="936"/>
                  </a:lnTo>
                  <a:lnTo>
                    <a:pt x="383" y="935"/>
                  </a:lnTo>
                  <a:lnTo>
                    <a:pt x="379" y="934"/>
                  </a:lnTo>
                  <a:lnTo>
                    <a:pt x="375" y="932"/>
                  </a:lnTo>
                  <a:lnTo>
                    <a:pt x="371" y="931"/>
                  </a:lnTo>
                  <a:lnTo>
                    <a:pt x="366" y="931"/>
                  </a:lnTo>
                  <a:lnTo>
                    <a:pt x="360" y="931"/>
                  </a:lnTo>
                  <a:lnTo>
                    <a:pt x="353" y="932"/>
                  </a:lnTo>
                  <a:lnTo>
                    <a:pt x="347" y="931"/>
                  </a:lnTo>
                  <a:lnTo>
                    <a:pt x="340" y="929"/>
                  </a:lnTo>
                  <a:lnTo>
                    <a:pt x="332" y="927"/>
                  </a:lnTo>
                  <a:lnTo>
                    <a:pt x="316" y="920"/>
                  </a:lnTo>
                  <a:lnTo>
                    <a:pt x="308" y="916"/>
                  </a:lnTo>
                  <a:lnTo>
                    <a:pt x="300" y="912"/>
                  </a:lnTo>
                  <a:lnTo>
                    <a:pt x="291" y="906"/>
                  </a:lnTo>
                  <a:lnTo>
                    <a:pt x="282" y="902"/>
                  </a:lnTo>
                  <a:lnTo>
                    <a:pt x="270" y="899"/>
                  </a:lnTo>
                  <a:lnTo>
                    <a:pt x="258" y="895"/>
                  </a:lnTo>
                  <a:lnTo>
                    <a:pt x="247" y="893"/>
                  </a:lnTo>
                  <a:lnTo>
                    <a:pt x="242" y="893"/>
                  </a:lnTo>
                  <a:lnTo>
                    <a:pt x="237" y="894"/>
                  </a:lnTo>
                  <a:lnTo>
                    <a:pt x="234" y="897"/>
                  </a:lnTo>
                  <a:lnTo>
                    <a:pt x="230" y="900"/>
                  </a:lnTo>
                  <a:lnTo>
                    <a:pt x="228" y="906"/>
                  </a:lnTo>
                  <a:lnTo>
                    <a:pt x="225" y="911"/>
                  </a:lnTo>
                  <a:lnTo>
                    <a:pt x="223" y="917"/>
                  </a:lnTo>
                  <a:lnTo>
                    <a:pt x="222" y="922"/>
                  </a:lnTo>
                  <a:lnTo>
                    <a:pt x="222" y="927"/>
                  </a:lnTo>
                  <a:lnTo>
                    <a:pt x="224" y="931"/>
                  </a:lnTo>
                  <a:lnTo>
                    <a:pt x="228" y="934"/>
                  </a:lnTo>
                  <a:lnTo>
                    <a:pt x="233" y="935"/>
                  </a:lnTo>
                  <a:lnTo>
                    <a:pt x="240" y="937"/>
                  </a:lnTo>
                  <a:lnTo>
                    <a:pt x="247" y="938"/>
                  </a:lnTo>
                  <a:lnTo>
                    <a:pt x="254" y="940"/>
                  </a:lnTo>
                  <a:lnTo>
                    <a:pt x="261" y="941"/>
                  </a:lnTo>
                  <a:lnTo>
                    <a:pt x="267" y="945"/>
                  </a:lnTo>
                  <a:lnTo>
                    <a:pt x="271" y="949"/>
                  </a:lnTo>
                  <a:lnTo>
                    <a:pt x="274" y="956"/>
                  </a:lnTo>
                  <a:lnTo>
                    <a:pt x="275" y="964"/>
                  </a:lnTo>
                  <a:lnTo>
                    <a:pt x="275" y="974"/>
                  </a:lnTo>
                  <a:lnTo>
                    <a:pt x="274" y="983"/>
                  </a:lnTo>
                  <a:lnTo>
                    <a:pt x="273" y="994"/>
                  </a:lnTo>
                  <a:lnTo>
                    <a:pt x="272" y="1003"/>
                  </a:lnTo>
                  <a:lnTo>
                    <a:pt x="273" y="1013"/>
                  </a:lnTo>
                  <a:lnTo>
                    <a:pt x="274" y="1020"/>
                  </a:lnTo>
                  <a:lnTo>
                    <a:pt x="277" y="1026"/>
                  </a:lnTo>
                  <a:lnTo>
                    <a:pt x="284" y="1031"/>
                  </a:lnTo>
                  <a:lnTo>
                    <a:pt x="290" y="1034"/>
                  </a:lnTo>
                  <a:lnTo>
                    <a:pt x="297" y="1038"/>
                  </a:lnTo>
                  <a:lnTo>
                    <a:pt x="303" y="1040"/>
                  </a:lnTo>
                  <a:lnTo>
                    <a:pt x="307" y="1044"/>
                  </a:lnTo>
                  <a:lnTo>
                    <a:pt x="307" y="1045"/>
                  </a:lnTo>
                  <a:lnTo>
                    <a:pt x="307" y="1047"/>
                  </a:lnTo>
                  <a:lnTo>
                    <a:pt x="306" y="1049"/>
                  </a:lnTo>
                  <a:lnTo>
                    <a:pt x="304" y="1052"/>
                  </a:lnTo>
                  <a:lnTo>
                    <a:pt x="300" y="1054"/>
                  </a:lnTo>
                  <a:lnTo>
                    <a:pt x="296" y="1058"/>
                  </a:lnTo>
                  <a:lnTo>
                    <a:pt x="290" y="1061"/>
                  </a:lnTo>
                  <a:lnTo>
                    <a:pt x="284" y="1065"/>
                  </a:lnTo>
                  <a:lnTo>
                    <a:pt x="269" y="1072"/>
                  </a:lnTo>
                  <a:lnTo>
                    <a:pt x="251" y="1080"/>
                  </a:lnTo>
                  <a:lnTo>
                    <a:pt x="232" y="1087"/>
                  </a:lnTo>
                  <a:lnTo>
                    <a:pt x="212" y="1093"/>
                  </a:lnTo>
                  <a:lnTo>
                    <a:pt x="192" y="1098"/>
                  </a:lnTo>
                  <a:lnTo>
                    <a:pt x="173" y="1099"/>
                  </a:lnTo>
                  <a:lnTo>
                    <a:pt x="162" y="1098"/>
                  </a:lnTo>
                  <a:lnTo>
                    <a:pt x="151" y="1097"/>
                  </a:lnTo>
                  <a:lnTo>
                    <a:pt x="139" y="1095"/>
                  </a:lnTo>
                  <a:lnTo>
                    <a:pt x="125" y="1093"/>
                  </a:lnTo>
                  <a:lnTo>
                    <a:pt x="98" y="1087"/>
                  </a:lnTo>
                  <a:lnTo>
                    <a:pt x="70" y="1080"/>
                  </a:lnTo>
                  <a:lnTo>
                    <a:pt x="57" y="1076"/>
                  </a:lnTo>
                  <a:lnTo>
                    <a:pt x="44" y="1072"/>
                  </a:lnTo>
                  <a:lnTo>
                    <a:pt x="33" y="1067"/>
                  </a:lnTo>
                  <a:lnTo>
                    <a:pt x="23" y="1063"/>
                  </a:lnTo>
                  <a:lnTo>
                    <a:pt x="15" y="1058"/>
                  </a:lnTo>
                  <a:lnTo>
                    <a:pt x="8" y="1053"/>
                  </a:lnTo>
                  <a:lnTo>
                    <a:pt x="2" y="1049"/>
                  </a:lnTo>
                  <a:lnTo>
                    <a:pt x="0" y="1045"/>
                  </a:lnTo>
                  <a:lnTo>
                    <a:pt x="0" y="1040"/>
                  </a:lnTo>
                  <a:lnTo>
                    <a:pt x="2" y="1035"/>
                  </a:lnTo>
                  <a:lnTo>
                    <a:pt x="8" y="1030"/>
                  </a:lnTo>
                  <a:lnTo>
                    <a:pt x="15" y="1024"/>
                  </a:lnTo>
                  <a:lnTo>
                    <a:pt x="22" y="1019"/>
                  </a:lnTo>
                  <a:lnTo>
                    <a:pt x="33" y="1013"/>
                  </a:lnTo>
                  <a:lnTo>
                    <a:pt x="43" y="1008"/>
                  </a:lnTo>
                  <a:lnTo>
                    <a:pt x="55" y="1002"/>
                  </a:lnTo>
                  <a:lnTo>
                    <a:pt x="78" y="990"/>
                  </a:lnTo>
                  <a:lnTo>
                    <a:pt x="89" y="984"/>
                  </a:lnTo>
                  <a:lnTo>
                    <a:pt x="99" y="979"/>
                  </a:lnTo>
                  <a:lnTo>
                    <a:pt x="109" y="974"/>
                  </a:lnTo>
                  <a:lnTo>
                    <a:pt x="117" y="969"/>
                  </a:lnTo>
                  <a:lnTo>
                    <a:pt x="123" y="963"/>
                  </a:lnTo>
                  <a:lnTo>
                    <a:pt x="127" y="959"/>
                  </a:lnTo>
                  <a:lnTo>
                    <a:pt x="130" y="955"/>
                  </a:lnTo>
                  <a:lnTo>
                    <a:pt x="130" y="951"/>
                  </a:lnTo>
                  <a:lnTo>
                    <a:pt x="130" y="947"/>
                  </a:lnTo>
                  <a:lnTo>
                    <a:pt x="128" y="943"/>
                  </a:lnTo>
                  <a:lnTo>
                    <a:pt x="123" y="937"/>
                  </a:lnTo>
                  <a:lnTo>
                    <a:pt x="115" y="931"/>
                  </a:lnTo>
                  <a:lnTo>
                    <a:pt x="107" y="925"/>
                  </a:lnTo>
                  <a:lnTo>
                    <a:pt x="100" y="919"/>
                  </a:lnTo>
                  <a:lnTo>
                    <a:pt x="98" y="915"/>
                  </a:lnTo>
                  <a:lnTo>
                    <a:pt x="95" y="911"/>
                  </a:lnTo>
                  <a:lnTo>
                    <a:pt x="94" y="907"/>
                  </a:lnTo>
                  <a:lnTo>
                    <a:pt x="94" y="903"/>
                  </a:lnTo>
                  <a:lnTo>
                    <a:pt x="96" y="893"/>
                  </a:lnTo>
                  <a:lnTo>
                    <a:pt x="100" y="883"/>
                  </a:lnTo>
                  <a:lnTo>
                    <a:pt x="105" y="872"/>
                  </a:lnTo>
                  <a:lnTo>
                    <a:pt x="112" y="861"/>
                  </a:lnTo>
                  <a:lnTo>
                    <a:pt x="118" y="850"/>
                  </a:lnTo>
                  <a:lnTo>
                    <a:pt x="127" y="838"/>
                  </a:lnTo>
                  <a:lnTo>
                    <a:pt x="136" y="829"/>
                  </a:lnTo>
                  <a:lnTo>
                    <a:pt x="146" y="819"/>
                  </a:lnTo>
                  <a:lnTo>
                    <a:pt x="159" y="810"/>
                  </a:lnTo>
                  <a:lnTo>
                    <a:pt x="173" y="802"/>
                  </a:lnTo>
                  <a:lnTo>
                    <a:pt x="187" y="794"/>
                  </a:lnTo>
                  <a:lnTo>
                    <a:pt x="204" y="786"/>
                  </a:lnTo>
                  <a:lnTo>
                    <a:pt x="220" y="779"/>
                  </a:lnTo>
                  <a:lnTo>
                    <a:pt x="236" y="773"/>
                  </a:lnTo>
                  <a:lnTo>
                    <a:pt x="250" y="768"/>
                  </a:lnTo>
                  <a:lnTo>
                    <a:pt x="261" y="766"/>
                  </a:lnTo>
                  <a:lnTo>
                    <a:pt x="270" y="765"/>
                  </a:lnTo>
                  <a:lnTo>
                    <a:pt x="277" y="767"/>
                  </a:lnTo>
                  <a:lnTo>
                    <a:pt x="282" y="770"/>
                  </a:lnTo>
                  <a:lnTo>
                    <a:pt x="286" y="774"/>
                  </a:lnTo>
                  <a:lnTo>
                    <a:pt x="291" y="778"/>
                  </a:lnTo>
                  <a:lnTo>
                    <a:pt x="296" y="782"/>
                  </a:lnTo>
                  <a:lnTo>
                    <a:pt x="303" y="785"/>
                  </a:lnTo>
                  <a:lnTo>
                    <a:pt x="311" y="787"/>
                  </a:lnTo>
                  <a:lnTo>
                    <a:pt x="321" y="787"/>
                  </a:lnTo>
                  <a:lnTo>
                    <a:pt x="332" y="788"/>
                  </a:lnTo>
                  <a:lnTo>
                    <a:pt x="346" y="787"/>
                  </a:lnTo>
                  <a:lnTo>
                    <a:pt x="360" y="786"/>
                  </a:lnTo>
                  <a:lnTo>
                    <a:pt x="373" y="785"/>
                  </a:lnTo>
                  <a:lnTo>
                    <a:pt x="387" y="782"/>
                  </a:lnTo>
                  <a:lnTo>
                    <a:pt x="401" y="779"/>
                  </a:lnTo>
                  <a:lnTo>
                    <a:pt x="413" y="774"/>
                  </a:lnTo>
                  <a:lnTo>
                    <a:pt x="425" y="768"/>
                  </a:lnTo>
                  <a:lnTo>
                    <a:pt x="437" y="760"/>
                  </a:lnTo>
                  <a:lnTo>
                    <a:pt x="450" y="750"/>
                  </a:lnTo>
                  <a:lnTo>
                    <a:pt x="462" y="740"/>
                  </a:lnTo>
                  <a:lnTo>
                    <a:pt x="473" y="730"/>
                  </a:lnTo>
                  <a:lnTo>
                    <a:pt x="484" y="720"/>
                  </a:lnTo>
                  <a:lnTo>
                    <a:pt x="494" y="710"/>
                  </a:lnTo>
                  <a:lnTo>
                    <a:pt x="502" y="700"/>
                  </a:lnTo>
                  <a:lnTo>
                    <a:pt x="509" y="692"/>
                  </a:lnTo>
                  <a:lnTo>
                    <a:pt x="513" y="682"/>
                  </a:lnTo>
                  <a:lnTo>
                    <a:pt x="517" y="673"/>
                  </a:lnTo>
                  <a:lnTo>
                    <a:pt x="520" y="664"/>
                  </a:lnTo>
                  <a:lnTo>
                    <a:pt x="526" y="646"/>
                  </a:lnTo>
                  <a:lnTo>
                    <a:pt x="531" y="636"/>
                  </a:lnTo>
                  <a:lnTo>
                    <a:pt x="536" y="627"/>
                  </a:lnTo>
                  <a:lnTo>
                    <a:pt x="543" y="616"/>
                  </a:lnTo>
                  <a:lnTo>
                    <a:pt x="550" y="606"/>
                  </a:lnTo>
                  <a:lnTo>
                    <a:pt x="567" y="584"/>
                  </a:lnTo>
                  <a:lnTo>
                    <a:pt x="584" y="563"/>
                  </a:lnTo>
                  <a:lnTo>
                    <a:pt x="601" y="543"/>
                  </a:lnTo>
                  <a:lnTo>
                    <a:pt x="620" y="526"/>
                  </a:lnTo>
                  <a:lnTo>
                    <a:pt x="638" y="511"/>
                  </a:lnTo>
                  <a:lnTo>
                    <a:pt x="657" y="495"/>
                  </a:lnTo>
                  <a:lnTo>
                    <a:pt x="675" y="480"/>
                  </a:lnTo>
                  <a:lnTo>
                    <a:pt x="683" y="472"/>
                  </a:lnTo>
                  <a:lnTo>
                    <a:pt x="690" y="465"/>
                  </a:lnTo>
                  <a:lnTo>
                    <a:pt x="703" y="450"/>
                  </a:lnTo>
                  <a:lnTo>
                    <a:pt x="716" y="436"/>
                  </a:lnTo>
                  <a:lnTo>
                    <a:pt x="724" y="428"/>
                  </a:lnTo>
                  <a:lnTo>
                    <a:pt x="733" y="420"/>
                  </a:lnTo>
                  <a:lnTo>
                    <a:pt x="743" y="411"/>
                  </a:lnTo>
                  <a:lnTo>
                    <a:pt x="754" y="402"/>
                  </a:lnTo>
                  <a:lnTo>
                    <a:pt x="780" y="385"/>
                  </a:lnTo>
                  <a:lnTo>
                    <a:pt x="792" y="375"/>
                  </a:lnTo>
                  <a:lnTo>
                    <a:pt x="804" y="367"/>
                  </a:lnTo>
                  <a:lnTo>
                    <a:pt x="815" y="358"/>
                  </a:lnTo>
                  <a:lnTo>
                    <a:pt x="824" y="349"/>
                  </a:lnTo>
                  <a:lnTo>
                    <a:pt x="832" y="340"/>
                  </a:lnTo>
                  <a:lnTo>
                    <a:pt x="838" y="332"/>
                  </a:lnTo>
                  <a:lnTo>
                    <a:pt x="843" y="324"/>
                  </a:lnTo>
                  <a:lnTo>
                    <a:pt x="848" y="315"/>
                  </a:lnTo>
                  <a:lnTo>
                    <a:pt x="856" y="298"/>
                  </a:lnTo>
                  <a:lnTo>
                    <a:pt x="864" y="281"/>
                  </a:lnTo>
                  <a:lnTo>
                    <a:pt x="867" y="272"/>
                  </a:lnTo>
                  <a:lnTo>
                    <a:pt x="871" y="263"/>
                  </a:lnTo>
                  <a:lnTo>
                    <a:pt x="876" y="246"/>
                  </a:lnTo>
                  <a:lnTo>
                    <a:pt x="883" y="228"/>
                  </a:lnTo>
                  <a:lnTo>
                    <a:pt x="887" y="218"/>
                  </a:lnTo>
                  <a:lnTo>
                    <a:pt x="892" y="207"/>
                  </a:lnTo>
                  <a:lnTo>
                    <a:pt x="899" y="196"/>
                  </a:lnTo>
                  <a:lnTo>
                    <a:pt x="907" y="184"/>
                  </a:lnTo>
                  <a:lnTo>
                    <a:pt x="917" y="171"/>
                  </a:lnTo>
                  <a:lnTo>
                    <a:pt x="926" y="157"/>
                  </a:lnTo>
                  <a:lnTo>
                    <a:pt x="936" y="144"/>
                  </a:lnTo>
                  <a:lnTo>
                    <a:pt x="946" y="131"/>
                  </a:lnTo>
                  <a:lnTo>
                    <a:pt x="955" y="120"/>
                  </a:lnTo>
                  <a:lnTo>
                    <a:pt x="963" y="110"/>
                  </a:lnTo>
                  <a:lnTo>
                    <a:pt x="970" y="103"/>
                  </a:lnTo>
                  <a:lnTo>
                    <a:pt x="975" y="97"/>
                  </a:lnTo>
                  <a:lnTo>
                    <a:pt x="981" y="91"/>
                  </a:lnTo>
                  <a:lnTo>
                    <a:pt x="986" y="87"/>
                  </a:lnTo>
                  <a:lnTo>
                    <a:pt x="990" y="83"/>
                  </a:lnTo>
                  <a:lnTo>
                    <a:pt x="995" y="79"/>
                  </a:lnTo>
                  <a:lnTo>
                    <a:pt x="1002" y="76"/>
                  </a:lnTo>
                  <a:lnTo>
                    <a:pt x="1010" y="71"/>
                  </a:lnTo>
                  <a:lnTo>
                    <a:pt x="1020" y="67"/>
                  </a:lnTo>
                  <a:lnTo>
                    <a:pt x="1029" y="62"/>
                  </a:lnTo>
                  <a:lnTo>
                    <a:pt x="1052" y="54"/>
                  </a:lnTo>
                  <a:lnTo>
                    <a:pt x="1078" y="46"/>
                  </a:lnTo>
                  <a:lnTo>
                    <a:pt x="1105" y="37"/>
                  </a:lnTo>
                  <a:lnTo>
                    <a:pt x="1119" y="33"/>
                  </a:lnTo>
                  <a:lnTo>
                    <a:pt x="1135" y="27"/>
                  </a:lnTo>
                  <a:lnTo>
                    <a:pt x="1168" y="18"/>
                  </a:lnTo>
                  <a:lnTo>
                    <a:pt x="1185" y="14"/>
                  </a:lnTo>
                  <a:lnTo>
                    <a:pt x="1202" y="9"/>
                  </a:lnTo>
                  <a:lnTo>
                    <a:pt x="1216" y="6"/>
                  </a:lnTo>
                  <a:lnTo>
                    <a:pt x="1230" y="3"/>
                  </a:lnTo>
                  <a:lnTo>
                    <a:pt x="1254" y="0"/>
                  </a:lnTo>
                  <a:lnTo>
                    <a:pt x="1275" y="0"/>
                  </a:lnTo>
                  <a:lnTo>
                    <a:pt x="1293" y="1"/>
                  </a:lnTo>
                  <a:lnTo>
                    <a:pt x="1301" y="3"/>
                  </a:lnTo>
                  <a:lnTo>
                    <a:pt x="1309" y="6"/>
                  </a:lnTo>
                  <a:lnTo>
                    <a:pt x="1316" y="10"/>
                  </a:lnTo>
                  <a:lnTo>
                    <a:pt x="1323" y="14"/>
                  </a:lnTo>
                  <a:lnTo>
                    <a:pt x="1329" y="21"/>
                  </a:lnTo>
                  <a:lnTo>
                    <a:pt x="1335" y="27"/>
                  </a:lnTo>
                  <a:lnTo>
                    <a:pt x="1340" y="35"/>
                  </a:lnTo>
                  <a:lnTo>
                    <a:pt x="1344" y="42"/>
                  </a:lnTo>
                  <a:lnTo>
                    <a:pt x="1347" y="50"/>
                  </a:lnTo>
                  <a:lnTo>
                    <a:pt x="1348" y="58"/>
                  </a:lnTo>
                  <a:lnTo>
                    <a:pt x="1348" y="66"/>
                  </a:lnTo>
                  <a:lnTo>
                    <a:pt x="1347" y="76"/>
                  </a:lnTo>
                  <a:lnTo>
                    <a:pt x="1343" y="86"/>
                  </a:lnTo>
                  <a:lnTo>
                    <a:pt x="1340" y="96"/>
                  </a:lnTo>
                  <a:lnTo>
                    <a:pt x="1335" y="105"/>
                  </a:lnTo>
                  <a:lnTo>
                    <a:pt x="1331" y="114"/>
                  </a:lnTo>
                  <a:lnTo>
                    <a:pt x="1327" y="121"/>
                  </a:lnTo>
                  <a:lnTo>
                    <a:pt x="1325" y="126"/>
                  </a:lnTo>
                </a:path>
              </a:pathLst>
            </a:custGeom>
            <a:noFill/>
            <a:ln w="324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62" name=""/>
          <p:cNvSpPr/>
          <p:nvPr/>
        </p:nvSpPr>
        <p:spPr>
          <a:xfrm>
            <a:off x="4191120" y="2882880"/>
            <a:ext cx="82440" cy="824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63" name=""/>
          <p:cNvSpPr/>
          <p:nvPr/>
        </p:nvSpPr>
        <p:spPr>
          <a:xfrm>
            <a:off x="3718080" y="2890800"/>
            <a:ext cx="463320" cy="12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64" name=""/>
          <p:cNvSpPr/>
          <p:nvPr/>
        </p:nvSpPr>
        <p:spPr>
          <a:xfrm>
            <a:off x="3719520" y="2895480"/>
            <a:ext cx="47304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65" name=""/>
          <p:cNvSpPr/>
          <p:nvPr/>
        </p:nvSpPr>
        <p:spPr>
          <a:xfrm>
            <a:off x="3731760" y="2897280"/>
            <a:ext cx="4942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Sao Paulo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66" name=""/>
          <p:cNvSpPr/>
          <p:nvPr/>
        </p:nvSpPr>
        <p:spPr>
          <a:xfrm>
            <a:off x="2824200" y="4043520"/>
            <a:ext cx="84240" cy="8388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600" bIns="12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67" name=""/>
          <p:cNvSpPr/>
          <p:nvPr/>
        </p:nvSpPr>
        <p:spPr>
          <a:xfrm>
            <a:off x="4433760" y="2778120"/>
            <a:ext cx="84240" cy="842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960" bIns="12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68" name=""/>
          <p:cNvSpPr/>
          <p:nvPr/>
        </p:nvSpPr>
        <p:spPr>
          <a:xfrm>
            <a:off x="5189400" y="1403280"/>
            <a:ext cx="349560" cy="387360"/>
          </a:xfrm>
          <a:custGeom>
            <a:avLst/>
            <a:gdLst/>
            <a:ahLst/>
            <a:rect l="l" t="t" r="r" b="b"/>
            <a:pathLst>
              <a:path w="220" h="244">
                <a:moveTo>
                  <a:pt x="5" y="177"/>
                </a:moveTo>
                <a:lnTo>
                  <a:pt x="8" y="170"/>
                </a:lnTo>
                <a:lnTo>
                  <a:pt x="12" y="163"/>
                </a:lnTo>
                <a:lnTo>
                  <a:pt x="18" y="156"/>
                </a:lnTo>
                <a:lnTo>
                  <a:pt x="24" y="149"/>
                </a:lnTo>
                <a:lnTo>
                  <a:pt x="30" y="143"/>
                </a:lnTo>
                <a:lnTo>
                  <a:pt x="35" y="137"/>
                </a:lnTo>
                <a:lnTo>
                  <a:pt x="40" y="131"/>
                </a:lnTo>
                <a:lnTo>
                  <a:pt x="43" y="126"/>
                </a:lnTo>
                <a:lnTo>
                  <a:pt x="45" y="121"/>
                </a:lnTo>
                <a:lnTo>
                  <a:pt x="45" y="118"/>
                </a:lnTo>
                <a:lnTo>
                  <a:pt x="45" y="112"/>
                </a:lnTo>
                <a:lnTo>
                  <a:pt x="44" y="106"/>
                </a:lnTo>
                <a:lnTo>
                  <a:pt x="44" y="103"/>
                </a:lnTo>
                <a:lnTo>
                  <a:pt x="46" y="100"/>
                </a:lnTo>
                <a:lnTo>
                  <a:pt x="49" y="96"/>
                </a:lnTo>
                <a:lnTo>
                  <a:pt x="52" y="92"/>
                </a:lnTo>
                <a:lnTo>
                  <a:pt x="60" y="82"/>
                </a:lnTo>
                <a:lnTo>
                  <a:pt x="70" y="73"/>
                </a:lnTo>
                <a:lnTo>
                  <a:pt x="77" y="66"/>
                </a:lnTo>
                <a:lnTo>
                  <a:pt x="83" y="61"/>
                </a:lnTo>
                <a:lnTo>
                  <a:pt x="88" y="58"/>
                </a:lnTo>
                <a:lnTo>
                  <a:pt x="93" y="56"/>
                </a:lnTo>
                <a:lnTo>
                  <a:pt x="98" y="54"/>
                </a:lnTo>
                <a:lnTo>
                  <a:pt x="104" y="53"/>
                </a:lnTo>
                <a:lnTo>
                  <a:pt x="112" y="52"/>
                </a:lnTo>
                <a:lnTo>
                  <a:pt x="119" y="52"/>
                </a:lnTo>
                <a:lnTo>
                  <a:pt x="125" y="49"/>
                </a:lnTo>
                <a:lnTo>
                  <a:pt x="130" y="45"/>
                </a:lnTo>
                <a:lnTo>
                  <a:pt x="133" y="40"/>
                </a:lnTo>
                <a:lnTo>
                  <a:pt x="136" y="34"/>
                </a:lnTo>
                <a:lnTo>
                  <a:pt x="139" y="28"/>
                </a:lnTo>
                <a:lnTo>
                  <a:pt x="141" y="25"/>
                </a:lnTo>
                <a:lnTo>
                  <a:pt x="143" y="19"/>
                </a:lnTo>
                <a:lnTo>
                  <a:pt x="146" y="9"/>
                </a:lnTo>
                <a:lnTo>
                  <a:pt x="148" y="4"/>
                </a:lnTo>
                <a:lnTo>
                  <a:pt x="151" y="2"/>
                </a:lnTo>
                <a:lnTo>
                  <a:pt x="154" y="0"/>
                </a:lnTo>
                <a:lnTo>
                  <a:pt x="159" y="1"/>
                </a:lnTo>
                <a:lnTo>
                  <a:pt x="161" y="3"/>
                </a:lnTo>
                <a:lnTo>
                  <a:pt x="166" y="4"/>
                </a:lnTo>
                <a:lnTo>
                  <a:pt x="175" y="9"/>
                </a:lnTo>
                <a:lnTo>
                  <a:pt x="186" y="15"/>
                </a:lnTo>
                <a:lnTo>
                  <a:pt x="197" y="22"/>
                </a:lnTo>
                <a:lnTo>
                  <a:pt x="208" y="31"/>
                </a:lnTo>
                <a:lnTo>
                  <a:pt x="212" y="36"/>
                </a:lnTo>
                <a:lnTo>
                  <a:pt x="215" y="41"/>
                </a:lnTo>
                <a:lnTo>
                  <a:pt x="218" y="46"/>
                </a:lnTo>
                <a:lnTo>
                  <a:pt x="220" y="53"/>
                </a:lnTo>
                <a:lnTo>
                  <a:pt x="220" y="59"/>
                </a:lnTo>
                <a:lnTo>
                  <a:pt x="219" y="66"/>
                </a:lnTo>
                <a:lnTo>
                  <a:pt x="216" y="74"/>
                </a:lnTo>
                <a:lnTo>
                  <a:pt x="213" y="83"/>
                </a:lnTo>
                <a:lnTo>
                  <a:pt x="208" y="93"/>
                </a:lnTo>
                <a:lnTo>
                  <a:pt x="201" y="104"/>
                </a:lnTo>
                <a:lnTo>
                  <a:pt x="194" y="115"/>
                </a:lnTo>
                <a:lnTo>
                  <a:pt x="187" y="127"/>
                </a:lnTo>
                <a:lnTo>
                  <a:pt x="169" y="151"/>
                </a:lnTo>
                <a:lnTo>
                  <a:pt x="151" y="175"/>
                </a:lnTo>
                <a:lnTo>
                  <a:pt x="132" y="196"/>
                </a:lnTo>
                <a:lnTo>
                  <a:pt x="124" y="205"/>
                </a:lnTo>
                <a:lnTo>
                  <a:pt x="116" y="214"/>
                </a:lnTo>
                <a:lnTo>
                  <a:pt x="108" y="221"/>
                </a:lnTo>
                <a:lnTo>
                  <a:pt x="101" y="227"/>
                </a:lnTo>
                <a:lnTo>
                  <a:pt x="95" y="232"/>
                </a:lnTo>
                <a:lnTo>
                  <a:pt x="88" y="236"/>
                </a:lnTo>
                <a:lnTo>
                  <a:pt x="75" y="241"/>
                </a:lnTo>
                <a:lnTo>
                  <a:pt x="63" y="243"/>
                </a:lnTo>
                <a:lnTo>
                  <a:pt x="50" y="244"/>
                </a:lnTo>
                <a:lnTo>
                  <a:pt x="39" y="242"/>
                </a:lnTo>
                <a:lnTo>
                  <a:pt x="28" y="239"/>
                </a:lnTo>
                <a:lnTo>
                  <a:pt x="20" y="236"/>
                </a:lnTo>
                <a:lnTo>
                  <a:pt x="12" y="232"/>
                </a:lnTo>
                <a:lnTo>
                  <a:pt x="7" y="227"/>
                </a:lnTo>
                <a:lnTo>
                  <a:pt x="3" y="221"/>
                </a:lnTo>
                <a:lnTo>
                  <a:pt x="1" y="214"/>
                </a:lnTo>
                <a:lnTo>
                  <a:pt x="0" y="207"/>
                </a:lnTo>
                <a:lnTo>
                  <a:pt x="1" y="199"/>
                </a:lnTo>
                <a:lnTo>
                  <a:pt x="1" y="191"/>
                </a:lnTo>
                <a:lnTo>
                  <a:pt x="3" y="184"/>
                </a:lnTo>
                <a:lnTo>
                  <a:pt x="5" y="177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69" name=""/>
          <p:cNvSpPr/>
          <p:nvPr/>
        </p:nvSpPr>
        <p:spPr>
          <a:xfrm>
            <a:off x="2314440" y="6356520"/>
            <a:ext cx="59040" cy="20520"/>
          </a:xfrm>
          <a:custGeom>
            <a:avLst/>
            <a:gdLst/>
            <a:ahLst/>
            <a:rect l="l" t="t" r="r" b="b"/>
            <a:pathLst>
              <a:path w="37" h="13">
                <a:moveTo>
                  <a:pt x="16" y="0"/>
                </a:moveTo>
                <a:lnTo>
                  <a:pt x="37" y="0"/>
                </a:lnTo>
                <a:lnTo>
                  <a:pt x="35" y="2"/>
                </a:lnTo>
                <a:lnTo>
                  <a:pt x="32" y="4"/>
                </a:lnTo>
                <a:lnTo>
                  <a:pt x="28" y="5"/>
                </a:lnTo>
                <a:lnTo>
                  <a:pt x="24" y="8"/>
                </a:lnTo>
                <a:lnTo>
                  <a:pt x="15" y="11"/>
                </a:lnTo>
                <a:lnTo>
                  <a:pt x="11" y="13"/>
                </a:lnTo>
                <a:lnTo>
                  <a:pt x="7" y="13"/>
                </a:lnTo>
                <a:lnTo>
                  <a:pt x="5" y="12"/>
                </a:lnTo>
                <a:lnTo>
                  <a:pt x="4" y="12"/>
                </a:lnTo>
                <a:lnTo>
                  <a:pt x="3" y="12"/>
                </a:lnTo>
                <a:lnTo>
                  <a:pt x="1" y="12"/>
                </a:lnTo>
                <a:lnTo>
                  <a:pt x="0" y="13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7" y="5"/>
                </a:lnTo>
                <a:lnTo>
                  <a:pt x="12" y="3"/>
                </a:lnTo>
                <a:lnTo>
                  <a:pt x="16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0" name=""/>
          <p:cNvSpPr/>
          <p:nvPr/>
        </p:nvSpPr>
        <p:spPr>
          <a:xfrm>
            <a:off x="1785960" y="6132600"/>
            <a:ext cx="498600" cy="323640"/>
          </a:xfrm>
          <a:custGeom>
            <a:avLst/>
            <a:gdLst/>
            <a:ahLst/>
            <a:rect l="l" t="t" r="r" b="b"/>
            <a:pathLst>
              <a:path w="314" h="204">
                <a:moveTo>
                  <a:pt x="266" y="160"/>
                </a:moveTo>
                <a:lnTo>
                  <a:pt x="269" y="160"/>
                </a:lnTo>
                <a:lnTo>
                  <a:pt x="272" y="159"/>
                </a:lnTo>
                <a:lnTo>
                  <a:pt x="276" y="159"/>
                </a:lnTo>
                <a:lnTo>
                  <a:pt x="279" y="157"/>
                </a:lnTo>
                <a:lnTo>
                  <a:pt x="303" y="157"/>
                </a:lnTo>
                <a:lnTo>
                  <a:pt x="306" y="153"/>
                </a:lnTo>
                <a:lnTo>
                  <a:pt x="310" y="151"/>
                </a:lnTo>
                <a:lnTo>
                  <a:pt x="310" y="149"/>
                </a:lnTo>
                <a:lnTo>
                  <a:pt x="312" y="147"/>
                </a:lnTo>
                <a:lnTo>
                  <a:pt x="313" y="146"/>
                </a:lnTo>
                <a:lnTo>
                  <a:pt x="314" y="144"/>
                </a:lnTo>
                <a:lnTo>
                  <a:pt x="310" y="142"/>
                </a:lnTo>
                <a:lnTo>
                  <a:pt x="307" y="141"/>
                </a:lnTo>
                <a:lnTo>
                  <a:pt x="303" y="141"/>
                </a:lnTo>
                <a:lnTo>
                  <a:pt x="301" y="141"/>
                </a:lnTo>
                <a:lnTo>
                  <a:pt x="296" y="141"/>
                </a:lnTo>
                <a:lnTo>
                  <a:pt x="289" y="142"/>
                </a:lnTo>
                <a:lnTo>
                  <a:pt x="285" y="141"/>
                </a:lnTo>
                <a:lnTo>
                  <a:pt x="281" y="141"/>
                </a:lnTo>
                <a:lnTo>
                  <a:pt x="276" y="140"/>
                </a:lnTo>
                <a:lnTo>
                  <a:pt x="273" y="139"/>
                </a:lnTo>
                <a:lnTo>
                  <a:pt x="269" y="137"/>
                </a:lnTo>
                <a:lnTo>
                  <a:pt x="266" y="135"/>
                </a:lnTo>
                <a:lnTo>
                  <a:pt x="263" y="133"/>
                </a:lnTo>
                <a:lnTo>
                  <a:pt x="260" y="131"/>
                </a:lnTo>
                <a:lnTo>
                  <a:pt x="255" y="126"/>
                </a:lnTo>
                <a:lnTo>
                  <a:pt x="249" y="122"/>
                </a:lnTo>
                <a:lnTo>
                  <a:pt x="245" y="118"/>
                </a:lnTo>
                <a:lnTo>
                  <a:pt x="241" y="115"/>
                </a:lnTo>
                <a:lnTo>
                  <a:pt x="229" y="109"/>
                </a:lnTo>
                <a:lnTo>
                  <a:pt x="213" y="101"/>
                </a:lnTo>
                <a:lnTo>
                  <a:pt x="206" y="97"/>
                </a:lnTo>
                <a:lnTo>
                  <a:pt x="199" y="93"/>
                </a:lnTo>
                <a:lnTo>
                  <a:pt x="197" y="91"/>
                </a:lnTo>
                <a:lnTo>
                  <a:pt x="195" y="90"/>
                </a:lnTo>
                <a:lnTo>
                  <a:pt x="193" y="89"/>
                </a:lnTo>
                <a:lnTo>
                  <a:pt x="193" y="88"/>
                </a:lnTo>
                <a:lnTo>
                  <a:pt x="192" y="85"/>
                </a:lnTo>
                <a:lnTo>
                  <a:pt x="190" y="83"/>
                </a:lnTo>
                <a:lnTo>
                  <a:pt x="188" y="82"/>
                </a:lnTo>
                <a:lnTo>
                  <a:pt x="186" y="80"/>
                </a:lnTo>
                <a:lnTo>
                  <a:pt x="182" y="76"/>
                </a:lnTo>
                <a:lnTo>
                  <a:pt x="178" y="72"/>
                </a:lnTo>
                <a:lnTo>
                  <a:pt x="176" y="70"/>
                </a:lnTo>
                <a:lnTo>
                  <a:pt x="174" y="69"/>
                </a:lnTo>
                <a:lnTo>
                  <a:pt x="172" y="66"/>
                </a:lnTo>
                <a:lnTo>
                  <a:pt x="172" y="64"/>
                </a:lnTo>
                <a:lnTo>
                  <a:pt x="170" y="61"/>
                </a:lnTo>
                <a:lnTo>
                  <a:pt x="169" y="58"/>
                </a:lnTo>
                <a:lnTo>
                  <a:pt x="169" y="56"/>
                </a:lnTo>
                <a:lnTo>
                  <a:pt x="168" y="52"/>
                </a:lnTo>
                <a:lnTo>
                  <a:pt x="165" y="52"/>
                </a:lnTo>
                <a:lnTo>
                  <a:pt x="162" y="52"/>
                </a:lnTo>
                <a:lnTo>
                  <a:pt x="159" y="51"/>
                </a:lnTo>
                <a:lnTo>
                  <a:pt x="157" y="50"/>
                </a:lnTo>
                <a:lnTo>
                  <a:pt x="154" y="49"/>
                </a:lnTo>
                <a:lnTo>
                  <a:pt x="152" y="48"/>
                </a:lnTo>
                <a:lnTo>
                  <a:pt x="152" y="47"/>
                </a:lnTo>
                <a:lnTo>
                  <a:pt x="151" y="46"/>
                </a:lnTo>
                <a:lnTo>
                  <a:pt x="151" y="45"/>
                </a:lnTo>
                <a:lnTo>
                  <a:pt x="151" y="43"/>
                </a:lnTo>
                <a:lnTo>
                  <a:pt x="151" y="40"/>
                </a:lnTo>
                <a:lnTo>
                  <a:pt x="151" y="37"/>
                </a:lnTo>
                <a:lnTo>
                  <a:pt x="155" y="37"/>
                </a:lnTo>
                <a:lnTo>
                  <a:pt x="158" y="37"/>
                </a:lnTo>
                <a:lnTo>
                  <a:pt x="159" y="37"/>
                </a:lnTo>
                <a:lnTo>
                  <a:pt x="160" y="37"/>
                </a:lnTo>
                <a:lnTo>
                  <a:pt x="161" y="37"/>
                </a:lnTo>
                <a:lnTo>
                  <a:pt x="163" y="37"/>
                </a:lnTo>
                <a:lnTo>
                  <a:pt x="161" y="36"/>
                </a:lnTo>
                <a:lnTo>
                  <a:pt x="159" y="35"/>
                </a:lnTo>
                <a:lnTo>
                  <a:pt x="157" y="33"/>
                </a:lnTo>
                <a:lnTo>
                  <a:pt x="155" y="30"/>
                </a:lnTo>
                <a:lnTo>
                  <a:pt x="151" y="25"/>
                </a:lnTo>
                <a:lnTo>
                  <a:pt x="148" y="19"/>
                </a:lnTo>
                <a:lnTo>
                  <a:pt x="146" y="16"/>
                </a:lnTo>
                <a:lnTo>
                  <a:pt x="144" y="13"/>
                </a:lnTo>
                <a:lnTo>
                  <a:pt x="142" y="10"/>
                </a:lnTo>
                <a:lnTo>
                  <a:pt x="140" y="8"/>
                </a:lnTo>
                <a:lnTo>
                  <a:pt x="138" y="6"/>
                </a:lnTo>
                <a:lnTo>
                  <a:pt x="136" y="4"/>
                </a:lnTo>
                <a:lnTo>
                  <a:pt x="134" y="4"/>
                </a:lnTo>
                <a:lnTo>
                  <a:pt x="132" y="3"/>
                </a:lnTo>
                <a:lnTo>
                  <a:pt x="131" y="3"/>
                </a:lnTo>
                <a:lnTo>
                  <a:pt x="131" y="3"/>
                </a:lnTo>
                <a:lnTo>
                  <a:pt x="127" y="3"/>
                </a:lnTo>
                <a:lnTo>
                  <a:pt x="124" y="4"/>
                </a:lnTo>
                <a:lnTo>
                  <a:pt x="122" y="5"/>
                </a:lnTo>
                <a:lnTo>
                  <a:pt x="119" y="7"/>
                </a:lnTo>
                <a:lnTo>
                  <a:pt x="117" y="7"/>
                </a:lnTo>
                <a:lnTo>
                  <a:pt x="116" y="9"/>
                </a:lnTo>
                <a:lnTo>
                  <a:pt x="113" y="9"/>
                </a:lnTo>
                <a:lnTo>
                  <a:pt x="110" y="10"/>
                </a:lnTo>
                <a:lnTo>
                  <a:pt x="109" y="9"/>
                </a:lnTo>
                <a:lnTo>
                  <a:pt x="107" y="9"/>
                </a:lnTo>
                <a:lnTo>
                  <a:pt x="104" y="7"/>
                </a:lnTo>
                <a:lnTo>
                  <a:pt x="103" y="6"/>
                </a:lnTo>
                <a:lnTo>
                  <a:pt x="100" y="3"/>
                </a:lnTo>
                <a:lnTo>
                  <a:pt x="96" y="0"/>
                </a:lnTo>
                <a:lnTo>
                  <a:pt x="95" y="4"/>
                </a:lnTo>
                <a:lnTo>
                  <a:pt x="94" y="8"/>
                </a:lnTo>
                <a:lnTo>
                  <a:pt x="91" y="13"/>
                </a:lnTo>
                <a:lnTo>
                  <a:pt x="89" y="16"/>
                </a:lnTo>
                <a:lnTo>
                  <a:pt x="87" y="18"/>
                </a:lnTo>
                <a:lnTo>
                  <a:pt x="86" y="19"/>
                </a:lnTo>
                <a:lnTo>
                  <a:pt x="84" y="21"/>
                </a:lnTo>
                <a:lnTo>
                  <a:pt x="82" y="21"/>
                </a:lnTo>
                <a:lnTo>
                  <a:pt x="82" y="22"/>
                </a:lnTo>
                <a:lnTo>
                  <a:pt x="79" y="23"/>
                </a:lnTo>
                <a:lnTo>
                  <a:pt x="77" y="23"/>
                </a:lnTo>
                <a:lnTo>
                  <a:pt x="75" y="23"/>
                </a:lnTo>
                <a:lnTo>
                  <a:pt x="74" y="23"/>
                </a:lnTo>
                <a:lnTo>
                  <a:pt x="72" y="23"/>
                </a:lnTo>
                <a:lnTo>
                  <a:pt x="70" y="22"/>
                </a:lnTo>
                <a:lnTo>
                  <a:pt x="69" y="21"/>
                </a:lnTo>
                <a:lnTo>
                  <a:pt x="66" y="21"/>
                </a:lnTo>
                <a:lnTo>
                  <a:pt x="63" y="20"/>
                </a:lnTo>
                <a:lnTo>
                  <a:pt x="61" y="20"/>
                </a:lnTo>
                <a:lnTo>
                  <a:pt x="58" y="20"/>
                </a:lnTo>
                <a:lnTo>
                  <a:pt x="58" y="21"/>
                </a:lnTo>
                <a:lnTo>
                  <a:pt x="58" y="23"/>
                </a:lnTo>
                <a:lnTo>
                  <a:pt x="59" y="25"/>
                </a:lnTo>
                <a:lnTo>
                  <a:pt x="60" y="26"/>
                </a:lnTo>
                <a:lnTo>
                  <a:pt x="61" y="28"/>
                </a:lnTo>
                <a:lnTo>
                  <a:pt x="62" y="29"/>
                </a:lnTo>
                <a:lnTo>
                  <a:pt x="65" y="31"/>
                </a:lnTo>
                <a:lnTo>
                  <a:pt x="67" y="34"/>
                </a:lnTo>
                <a:lnTo>
                  <a:pt x="60" y="34"/>
                </a:lnTo>
                <a:lnTo>
                  <a:pt x="58" y="35"/>
                </a:lnTo>
                <a:lnTo>
                  <a:pt x="57" y="36"/>
                </a:lnTo>
                <a:lnTo>
                  <a:pt x="56" y="38"/>
                </a:lnTo>
                <a:lnTo>
                  <a:pt x="55" y="40"/>
                </a:lnTo>
                <a:lnTo>
                  <a:pt x="55" y="43"/>
                </a:lnTo>
                <a:lnTo>
                  <a:pt x="55" y="47"/>
                </a:lnTo>
                <a:lnTo>
                  <a:pt x="55" y="49"/>
                </a:lnTo>
                <a:lnTo>
                  <a:pt x="56" y="54"/>
                </a:lnTo>
                <a:lnTo>
                  <a:pt x="58" y="57"/>
                </a:lnTo>
                <a:lnTo>
                  <a:pt x="60" y="62"/>
                </a:lnTo>
                <a:lnTo>
                  <a:pt x="62" y="63"/>
                </a:lnTo>
                <a:lnTo>
                  <a:pt x="63" y="65"/>
                </a:lnTo>
                <a:lnTo>
                  <a:pt x="64" y="67"/>
                </a:lnTo>
                <a:lnTo>
                  <a:pt x="66" y="68"/>
                </a:lnTo>
                <a:lnTo>
                  <a:pt x="68" y="69"/>
                </a:lnTo>
                <a:lnTo>
                  <a:pt x="69" y="70"/>
                </a:lnTo>
                <a:lnTo>
                  <a:pt x="70" y="70"/>
                </a:lnTo>
                <a:lnTo>
                  <a:pt x="72" y="70"/>
                </a:lnTo>
                <a:lnTo>
                  <a:pt x="74" y="70"/>
                </a:lnTo>
                <a:lnTo>
                  <a:pt x="75" y="70"/>
                </a:lnTo>
                <a:lnTo>
                  <a:pt x="77" y="69"/>
                </a:lnTo>
                <a:lnTo>
                  <a:pt x="79" y="69"/>
                </a:lnTo>
                <a:lnTo>
                  <a:pt x="82" y="68"/>
                </a:lnTo>
                <a:lnTo>
                  <a:pt x="85" y="66"/>
                </a:lnTo>
                <a:lnTo>
                  <a:pt x="89" y="64"/>
                </a:lnTo>
                <a:lnTo>
                  <a:pt x="92" y="62"/>
                </a:lnTo>
                <a:lnTo>
                  <a:pt x="94" y="62"/>
                </a:lnTo>
                <a:lnTo>
                  <a:pt x="96" y="61"/>
                </a:lnTo>
                <a:lnTo>
                  <a:pt x="98" y="61"/>
                </a:lnTo>
                <a:lnTo>
                  <a:pt x="101" y="61"/>
                </a:lnTo>
                <a:lnTo>
                  <a:pt x="102" y="61"/>
                </a:lnTo>
                <a:lnTo>
                  <a:pt x="103" y="61"/>
                </a:lnTo>
                <a:lnTo>
                  <a:pt x="104" y="61"/>
                </a:lnTo>
                <a:lnTo>
                  <a:pt x="107" y="62"/>
                </a:lnTo>
                <a:lnTo>
                  <a:pt x="108" y="63"/>
                </a:lnTo>
                <a:lnTo>
                  <a:pt x="108" y="65"/>
                </a:lnTo>
                <a:lnTo>
                  <a:pt x="108" y="66"/>
                </a:lnTo>
                <a:lnTo>
                  <a:pt x="107" y="67"/>
                </a:lnTo>
                <a:lnTo>
                  <a:pt x="106" y="69"/>
                </a:lnTo>
                <a:lnTo>
                  <a:pt x="104" y="71"/>
                </a:lnTo>
                <a:lnTo>
                  <a:pt x="103" y="73"/>
                </a:lnTo>
                <a:lnTo>
                  <a:pt x="100" y="76"/>
                </a:lnTo>
                <a:lnTo>
                  <a:pt x="97" y="76"/>
                </a:lnTo>
                <a:lnTo>
                  <a:pt x="94" y="78"/>
                </a:lnTo>
                <a:lnTo>
                  <a:pt x="89" y="82"/>
                </a:lnTo>
                <a:lnTo>
                  <a:pt x="82" y="85"/>
                </a:lnTo>
                <a:lnTo>
                  <a:pt x="81" y="87"/>
                </a:lnTo>
                <a:lnTo>
                  <a:pt x="79" y="90"/>
                </a:lnTo>
                <a:lnTo>
                  <a:pt x="78" y="90"/>
                </a:lnTo>
                <a:lnTo>
                  <a:pt x="78" y="91"/>
                </a:lnTo>
                <a:lnTo>
                  <a:pt x="77" y="93"/>
                </a:lnTo>
                <a:lnTo>
                  <a:pt x="77" y="95"/>
                </a:lnTo>
                <a:lnTo>
                  <a:pt x="77" y="97"/>
                </a:lnTo>
                <a:lnTo>
                  <a:pt x="78" y="98"/>
                </a:lnTo>
                <a:lnTo>
                  <a:pt x="78" y="101"/>
                </a:lnTo>
                <a:lnTo>
                  <a:pt x="79" y="103"/>
                </a:lnTo>
                <a:lnTo>
                  <a:pt x="80" y="104"/>
                </a:lnTo>
                <a:lnTo>
                  <a:pt x="81" y="107"/>
                </a:lnTo>
                <a:lnTo>
                  <a:pt x="82" y="108"/>
                </a:lnTo>
                <a:lnTo>
                  <a:pt x="83" y="110"/>
                </a:lnTo>
                <a:lnTo>
                  <a:pt x="86" y="112"/>
                </a:lnTo>
                <a:lnTo>
                  <a:pt x="89" y="115"/>
                </a:lnTo>
                <a:lnTo>
                  <a:pt x="94" y="117"/>
                </a:lnTo>
                <a:lnTo>
                  <a:pt x="98" y="118"/>
                </a:lnTo>
                <a:lnTo>
                  <a:pt x="107" y="122"/>
                </a:lnTo>
                <a:lnTo>
                  <a:pt x="116" y="125"/>
                </a:lnTo>
                <a:lnTo>
                  <a:pt x="120" y="126"/>
                </a:lnTo>
                <a:lnTo>
                  <a:pt x="124" y="127"/>
                </a:lnTo>
                <a:lnTo>
                  <a:pt x="128" y="129"/>
                </a:lnTo>
                <a:lnTo>
                  <a:pt x="131" y="130"/>
                </a:lnTo>
                <a:lnTo>
                  <a:pt x="131" y="132"/>
                </a:lnTo>
                <a:lnTo>
                  <a:pt x="131" y="134"/>
                </a:lnTo>
                <a:lnTo>
                  <a:pt x="129" y="135"/>
                </a:lnTo>
                <a:lnTo>
                  <a:pt x="128" y="137"/>
                </a:lnTo>
                <a:lnTo>
                  <a:pt x="127" y="139"/>
                </a:lnTo>
                <a:lnTo>
                  <a:pt x="125" y="139"/>
                </a:lnTo>
                <a:lnTo>
                  <a:pt x="124" y="140"/>
                </a:lnTo>
                <a:lnTo>
                  <a:pt x="123" y="140"/>
                </a:lnTo>
                <a:lnTo>
                  <a:pt x="123" y="139"/>
                </a:lnTo>
                <a:lnTo>
                  <a:pt x="123" y="136"/>
                </a:lnTo>
                <a:lnTo>
                  <a:pt x="123" y="135"/>
                </a:lnTo>
                <a:lnTo>
                  <a:pt x="122" y="133"/>
                </a:lnTo>
                <a:lnTo>
                  <a:pt x="121" y="132"/>
                </a:lnTo>
                <a:lnTo>
                  <a:pt x="120" y="132"/>
                </a:lnTo>
                <a:lnTo>
                  <a:pt x="119" y="131"/>
                </a:lnTo>
                <a:lnTo>
                  <a:pt x="118" y="130"/>
                </a:lnTo>
                <a:lnTo>
                  <a:pt x="116" y="129"/>
                </a:lnTo>
                <a:lnTo>
                  <a:pt x="113" y="129"/>
                </a:lnTo>
                <a:lnTo>
                  <a:pt x="109" y="128"/>
                </a:lnTo>
                <a:lnTo>
                  <a:pt x="105" y="128"/>
                </a:lnTo>
                <a:lnTo>
                  <a:pt x="103" y="129"/>
                </a:lnTo>
                <a:lnTo>
                  <a:pt x="101" y="130"/>
                </a:lnTo>
                <a:lnTo>
                  <a:pt x="99" y="132"/>
                </a:lnTo>
                <a:lnTo>
                  <a:pt x="99" y="132"/>
                </a:lnTo>
                <a:lnTo>
                  <a:pt x="98" y="133"/>
                </a:lnTo>
                <a:lnTo>
                  <a:pt x="91" y="133"/>
                </a:lnTo>
                <a:lnTo>
                  <a:pt x="89" y="129"/>
                </a:lnTo>
                <a:lnTo>
                  <a:pt x="86" y="125"/>
                </a:lnTo>
                <a:lnTo>
                  <a:pt x="84" y="126"/>
                </a:lnTo>
                <a:lnTo>
                  <a:pt x="82" y="127"/>
                </a:lnTo>
                <a:lnTo>
                  <a:pt x="82" y="129"/>
                </a:lnTo>
                <a:lnTo>
                  <a:pt x="81" y="130"/>
                </a:lnTo>
                <a:lnTo>
                  <a:pt x="79" y="129"/>
                </a:lnTo>
                <a:lnTo>
                  <a:pt x="78" y="128"/>
                </a:lnTo>
                <a:lnTo>
                  <a:pt x="77" y="127"/>
                </a:lnTo>
                <a:lnTo>
                  <a:pt x="76" y="126"/>
                </a:lnTo>
                <a:lnTo>
                  <a:pt x="75" y="124"/>
                </a:lnTo>
                <a:lnTo>
                  <a:pt x="75" y="122"/>
                </a:lnTo>
                <a:lnTo>
                  <a:pt x="70" y="118"/>
                </a:lnTo>
                <a:lnTo>
                  <a:pt x="69" y="119"/>
                </a:lnTo>
                <a:lnTo>
                  <a:pt x="68" y="119"/>
                </a:lnTo>
                <a:lnTo>
                  <a:pt x="67" y="119"/>
                </a:lnTo>
                <a:lnTo>
                  <a:pt x="65" y="119"/>
                </a:lnTo>
                <a:lnTo>
                  <a:pt x="64" y="119"/>
                </a:lnTo>
                <a:lnTo>
                  <a:pt x="62" y="119"/>
                </a:lnTo>
                <a:lnTo>
                  <a:pt x="62" y="119"/>
                </a:lnTo>
                <a:lnTo>
                  <a:pt x="60" y="118"/>
                </a:lnTo>
                <a:lnTo>
                  <a:pt x="60" y="106"/>
                </a:lnTo>
                <a:lnTo>
                  <a:pt x="65" y="106"/>
                </a:lnTo>
                <a:lnTo>
                  <a:pt x="67" y="107"/>
                </a:lnTo>
                <a:lnTo>
                  <a:pt x="70" y="108"/>
                </a:lnTo>
                <a:lnTo>
                  <a:pt x="60" y="81"/>
                </a:lnTo>
                <a:lnTo>
                  <a:pt x="58" y="83"/>
                </a:lnTo>
                <a:lnTo>
                  <a:pt x="55" y="84"/>
                </a:lnTo>
                <a:lnTo>
                  <a:pt x="53" y="88"/>
                </a:lnTo>
                <a:lnTo>
                  <a:pt x="51" y="90"/>
                </a:lnTo>
                <a:lnTo>
                  <a:pt x="49" y="94"/>
                </a:lnTo>
                <a:lnTo>
                  <a:pt x="48" y="97"/>
                </a:lnTo>
                <a:lnTo>
                  <a:pt x="47" y="101"/>
                </a:lnTo>
                <a:lnTo>
                  <a:pt x="46" y="104"/>
                </a:lnTo>
                <a:lnTo>
                  <a:pt x="46" y="110"/>
                </a:lnTo>
                <a:lnTo>
                  <a:pt x="48" y="114"/>
                </a:lnTo>
                <a:lnTo>
                  <a:pt x="48" y="116"/>
                </a:lnTo>
                <a:lnTo>
                  <a:pt x="48" y="118"/>
                </a:lnTo>
                <a:lnTo>
                  <a:pt x="49" y="119"/>
                </a:lnTo>
                <a:lnTo>
                  <a:pt x="50" y="120"/>
                </a:lnTo>
                <a:lnTo>
                  <a:pt x="51" y="122"/>
                </a:lnTo>
                <a:lnTo>
                  <a:pt x="53" y="123"/>
                </a:lnTo>
                <a:lnTo>
                  <a:pt x="54" y="124"/>
                </a:lnTo>
                <a:lnTo>
                  <a:pt x="55" y="125"/>
                </a:lnTo>
                <a:lnTo>
                  <a:pt x="59" y="127"/>
                </a:lnTo>
                <a:lnTo>
                  <a:pt x="63" y="128"/>
                </a:lnTo>
                <a:lnTo>
                  <a:pt x="64" y="130"/>
                </a:lnTo>
                <a:lnTo>
                  <a:pt x="67" y="132"/>
                </a:lnTo>
                <a:lnTo>
                  <a:pt x="68" y="134"/>
                </a:lnTo>
                <a:lnTo>
                  <a:pt x="69" y="135"/>
                </a:lnTo>
                <a:lnTo>
                  <a:pt x="69" y="136"/>
                </a:lnTo>
                <a:lnTo>
                  <a:pt x="70" y="137"/>
                </a:lnTo>
                <a:lnTo>
                  <a:pt x="67" y="137"/>
                </a:lnTo>
                <a:lnTo>
                  <a:pt x="63" y="137"/>
                </a:lnTo>
                <a:lnTo>
                  <a:pt x="62" y="137"/>
                </a:lnTo>
                <a:lnTo>
                  <a:pt x="60" y="136"/>
                </a:lnTo>
                <a:lnTo>
                  <a:pt x="60" y="135"/>
                </a:lnTo>
                <a:lnTo>
                  <a:pt x="59" y="135"/>
                </a:lnTo>
                <a:lnTo>
                  <a:pt x="58" y="134"/>
                </a:lnTo>
                <a:lnTo>
                  <a:pt x="58" y="133"/>
                </a:lnTo>
                <a:lnTo>
                  <a:pt x="55" y="133"/>
                </a:lnTo>
                <a:lnTo>
                  <a:pt x="51" y="133"/>
                </a:lnTo>
                <a:lnTo>
                  <a:pt x="50" y="135"/>
                </a:lnTo>
                <a:lnTo>
                  <a:pt x="49" y="138"/>
                </a:lnTo>
                <a:lnTo>
                  <a:pt x="48" y="139"/>
                </a:lnTo>
                <a:lnTo>
                  <a:pt x="48" y="139"/>
                </a:lnTo>
                <a:lnTo>
                  <a:pt x="46" y="140"/>
                </a:lnTo>
                <a:lnTo>
                  <a:pt x="44" y="141"/>
                </a:lnTo>
                <a:lnTo>
                  <a:pt x="43" y="142"/>
                </a:lnTo>
                <a:lnTo>
                  <a:pt x="41" y="142"/>
                </a:lnTo>
                <a:lnTo>
                  <a:pt x="34" y="142"/>
                </a:lnTo>
                <a:lnTo>
                  <a:pt x="27" y="142"/>
                </a:lnTo>
                <a:lnTo>
                  <a:pt x="20" y="142"/>
                </a:lnTo>
                <a:lnTo>
                  <a:pt x="12" y="143"/>
                </a:lnTo>
                <a:lnTo>
                  <a:pt x="7" y="144"/>
                </a:lnTo>
                <a:lnTo>
                  <a:pt x="4" y="145"/>
                </a:lnTo>
                <a:lnTo>
                  <a:pt x="2" y="146"/>
                </a:lnTo>
                <a:lnTo>
                  <a:pt x="1" y="146"/>
                </a:lnTo>
                <a:lnTo>
                  <a:pt x="0" y="147"/>
                </a:lnTo>
                <a:lnTo>
                  <a:pt x="0" y="148"/>
                </a:lnTo>
                <a:lnTo>
                  <a:pt x="0" y="151"/>
                </a:lnTo>
                <a:lnTo>
                  <a:pt x="1" y="152"/>
                </a:lnTo>
                <a:lnTo>
                  <a:pt x="3" y="154"/>
                </a:lnTo>
                <a:lnTo>
                  <a:pt x="4" y="156"/>
                </a:lnTo>
                <a:lnTo>
                  <a:pt x="6" y="158"/>
                </a:lnTo>
                <a:lnTo>
                  <a:pt x="7" y="159"/>
                </a:lnTo>
                <a:lnTo>
                  <a:pt x="10" y="159"/>
                </a:lnTo>
                <a:lnTo>
                  <a:pt x="12" y="159"/>
                </a:lnTo>
                <a:lnTo>
                  <a:pt x="14" y="158"/>
                </a:lnTo>
                <a:lnTo>
                  <a:pt x="16" y="158"/>
                </a:lnTo>
                <a:lnTo>
                  <a:pt x="20" y="156"/>
                </a:lnTo>
                <a:lnTo>
                  <a:pt x="22" y="154"/>
                </a:lnTo>
                <a:lnTo>
                  <a:pt x="26" y="153"/>
                </a:lnTo>
                <a:lnTo>
                  <a:pt x="28" y="152"/>
                </a:lnTo>
                <a:lnTo>
                  <a:pt x="30" y="151"/>
                </a:lnTo>
                <a:lnTo>
                  <a:pt x="32" y="151"/>
                </a:lnTo>
                <a:lnTo>
                  <a:pt x="34" y="151"/>
                </a:lnTo>
                <a:lnTo>
                  <a:pt x="35" y="151"/>
                </a:lnTo>
                <a:lnTo>
                  <a:pt x="39" y="151"/>
                </a:lnTo>
                <a:lnTo>
                  <a:pt x="42" y="151"/>
                </a:lnTo>
                <a:lnTo>
                  <a:pt x="46" y="152"/>
                </a:lnTo>
                <a:lnTo>
                  <a:pt x="49" y="152"/>
                </a:lnTo>
                <a:lnTo>
                  <a:pt x="55" y="154"/>
                </a:lnTo>
                <a:lnTo>
                  <a:pt x="62" y="156"/>
                </a:lnTo>
                <a:lnTo>
                  <a:pt x="69" y="159"/>
                </a:lnTo>
                <a:lnTo>
                  <a:pt x="76" y="160"/>
                </a:lnTo>
                <a:lnTo>
                  <a:pt x="80" y="161"/>
                </a:lnTo>
                <a:lnTo>
                  <a:pt x="84" y="162"/>
                </a:lnTo>
                <a:lnTo>
                  <a:pt x="89" y="162"/>
                </a:lnTo>
                <a:lnTo>
                  <a:pt x="94" y="162"/>
                </a:lnTo>
                <a:lnTo>
                  <a:pt x="95" y="162"/>
                </a:lnTo>
                <a:lnTo>
                  <a:pt x="97" y="161"/>
                </a:lnTo>
                <a:lnTo>
                  <a:pt x="99" y="160"/>
                </a:lnTo>
                <a:lnTo>
                  <a:pt x="101" y="159"/>
                </a:lnTo>
                <a:lnTo>
                  <a:pt x="103" y="159"/>
                </a:lnTo>
                <a:lnTo>
                  <a:pt x="105" y="158"/>
                </a:lnTo>
                <a:lnTo>
                  <a:pt x="107" y="158"/>
                </a:lnTo>
                <a:lnTo>
                  <a:pt x="109" y="157"/>
                </a:lnTo>
                <a:lnTo>
                  <a:pt x="113" y="158"/>
                </a:lnTo>
                <a:lnTo>
                  <a:pt x="117" y="159"/>
                </a:lnTo>
                <a:lnTo>
                  <a:pt x="122" y="159"/>
                </a:lnTo>
                <a:lnTo>
                  <a:pt x="126" y="161"/>
                </a:lnTo>
                <a:lnTo>
                  <a:pt x="131" y="163"/>
                </a:lnTo>
                <a:lnTo>
                  <a:pt x="136" y="164"/>
                </a:lnTo>
                <a:lnTo>
                  <a:pt x="141" y="165"/>
                </a:lnTo>
                <a:lnTo>
                  <a:pt x="145" y="166"/>
                </a:lnTo>
                <a:lnTo>
                  <a:pt x="138" y="168"/>
                </a:lnTo>
                <a:lnTo>
                  <a:pt x="133" y="171"/>
                </a:lnTo>
                <a:lnTo>
                  <a:pt x="131" y="172"/>
                </a:lnTo>
                <a:lnTo>
                  <a:pt x="127" y="173"/>
                </a:lnTo>
                <a:lnTo>
                  <a:pt x="124" y="175"/>
                </a:lnTo>
                <a:lnTo>
                  <a:pt x="121" y="177"/>
                </a:lnTo>
                <a:lnTo>
                  <a:pt x="114" y="177"/>
                </a:lnTo>
                <a:lnTo>
                  <a:pt x="116" y="175"/>
                </a:lnTo>
                <a:lnTo>
                  <a:pt x="116" y="174"/>
                </a:lnTo>
                <a:lnTo>
                  <a:pt x="117" y="173"/>
                </a:lnTo>
                <a:lnTo>
                  <a:pt x="119" y="172"/>
                </a:lnTo>
                <a:lnTo>
                  <a:pt x="121" y="170"/>
                </a:lnTo>
                <a:lnTo>
                  <a:pt x="122" y="169"/>
                </a:lnTo>
                <a:lnTo>
                  <a:pt x="123" y="167"/>
                </a:lnTo>
                <a:lnTo>
                  <a:pt x="123" y="166"/>
                </a:lnTo>
                <a:lnTo>
                  <a:pt x="102" y="166"/>
                </a:lnTo>
                <a:lnTo>
                  <a:pt x="101" y="166"/>
                </a:lnTo>
                <a:lnTo>
                  <a:pt x="100" y="169"/>
                </a:lnTo>
                <a:lnTo>
                  <a:pt x="99" y="170"/>
                </a:lnTo>
                <a:lnTo>
                  <a:pt x="98" y="173"/>
                </a:lnTo>
                <a:lnTo>
                  <a:pt x="97" y="176"/>
                </a:lnTo>
                <a:lnTo>
                  <a:pt x="96" y="179"/>
                </a:lnTo>
                <a:lnTo>
                  <a:pt x="96" y="180"/>
                </a:lnTo>
                <a:lnTo>
                  <a:pt x="97" y="180"/>
                </a:lnTo>
                <a:lnTo>
                  <a:pt x="97" y="181"/>
                </a:lnTo>
                <a:lnTo>
                  <a:pt x="99" y="182"/>
                </a:lnTo>
                <a:lnTo>
                  <a:pt x="101" y="183"/>
                </a:lnTo>
                <a:lnTo>
                  <a:pt x="103" y="184"/>
                </a:lnTo>
                <a:lnTo>
                  <a:pt x="109" y="186"/>
                </a:lnTo>
                <a:lnTo>
                  <a:pt x="112" y="186"/>
                </a:lnTo>
                <a:lnTo>
                  <a:pt x="115" y="187"/>
                </a:lnTo>
                <a:lnTo>
                  <a:pt x="117" y="187"/>
                </a:lnTo>
                <a:lnTo>
                  <a:pt x="118" y="188"/>
                </a:lnTo>
                <a:lnTo>
                  <a:pt x="121" y="189"/>
                </a:lnTo>
                <a:lnTo>
                  <a:pt x="124" y="193"/>
                </a:lnTo>
                <a:lnTo>
                  <a:pt x="127" y="197"/>
                </a:lnTo>
                <a:lnTo>
                  <a:pt x="128" y="199"/>
                </a:lnTo>
                <a:lnTo>
                  <a:pt x="130" y="201"/>
                </a:lnTo>
                <a:lnTo>
                  <a:pt x="131" y="201"/>
                </a:lnTo>
                <a:lnTo>
                  <a:pt x="132" y="203"/>
                </a:lnTo>
                <a:lnTo>
                  <a:pt x="134" y="203"/>
                </a:lnTo>
                <a:lnTo>
                  <a:pt x="136" y="204"/>
                </a:lnTo>
                <a:lnTo>
                  <a:pt x="138" y="203"/>
                </a:lnTo>
                <a:lnTo>
                  <a:pt x="138" y="202"/>
                </a:lnTo>
                <a:lnTo>
                  <a:pt x="138" y="202"/>
                </a:lnTo>
                <a:lnTo>
                  <a:pt x="137" y="202"/>
                </a:lnTo>
                <a:lnTo>
                  <a:pt x="136" y="201"/>
                </a:lnTo>
                <a:lnTo>
                  <a:pt x="135" y="201"/>
                </a:lnTo>
                <a:lnTo>
                  <a:pt x="133" y="197"/>
                </a:lnTo>
                <a:lnTo>
                  <a:pt x="132" y="194"/>
                </a:lnTo>
                <a:lnTo>
                  <a:pt x="131" y="191"/>
                </a:lnTo>
                <a:lnTo>
                  <a:pt x="131" y="187"/>
                </a:lnTo>
                <a:lnTo>
                  <a:pt x="131" y="184"/>
                </a:lnTo>
                <a:lnTo>
                  <a:pt x="131" y="180"/>
                </a:lnTo>
                <a:lnTo>
                  <a:pt x="140" y="180"/>
                </a:lnTo>
                <a:lnTo>
                  <a:pt x="143" y="181"/>
                </a:lnTo>
                <a:lnTo>
                  <a:pt x="144" y="182"/>
                </a:lnTo>
                <a:lnTo>
                  <a:pt x="146" y="183"/>
                </a:lnTo>
                <a:lnTo>
                  <a:pt x="148" y="184"/>
                </a:lnTo>
                <a:lnTo>
                  <a:pt x="151" y="186"/>
                </a:lnTo>
                <a:lnTo>
                  <a:pt x="152" y="187"/>
                </a:lnTo>
                <a:lnTo>
                  <a:pt x="151" y="191"/>
                </a:lnTo>
                <a:lnTo>
                  <a:pt x="151" y="194"/>
                </a:lnTo>
                <a:lnTo>
                  <a:pt x="150" y="195"/>
                </a:lnTo>
                <a:lnTo>
                  <a:pt x="149" y="198"/>
                </a:lnTo>
                <a:lnTo>
                  <a:pt x="150" y="199"/>
                </a:lnTo>
                <a:lnTo>
                  <a:pt x="151" y="200"/>
                </a:lnTo>
                <a:lnTo>
                  <a:pt x="152" y="200"/>
                </a:lnTo>
                <a:lnTo>
                  <a:pt x="154" y="201"/>
                </a:lnTo>
                <a:lnTo>
                  <a:pt x="159" y="201"/>
                </a:lnTo>
                <a:lnTo>
                  <a:pt x="165" y="202"/>
                </a:lnTo>
                <a:lnTo>
                  <a:pt x="178" y="202"/>
                </a:lnTo>
                <a:lnTo>
                  <a:pt x="186" y="202"/>
                </a:lnTo>
                <a:lnTo>
                  <a:pt x="182" y="200"/>
                </a:lnTo>
                <a:lnTo>
                  <a:pt x="179" y="196"/>
                </a:lnTo>
                <a:lnTo>
                  <a:pt x="176" y="193"/>
                </a:lnTo>
                <a:lnTo>
                  <a:pt x="174" y="189"/>
                </a:lnTo>
                <a:lnTo>
                  <a:pt x="172" y="186"/>
                </a:lnTo>
                <a:lnTo>
                  <a:pt x="169" y="182"/>
                </a:lnTo>
                <a:lnTo>
                  <a:pt x="166" y="179"/>
                </a:lnTo>
                <a:lnTo>
                  <a:pt x="163" y="176"/>
                </a:lnTo>
                <a:lnTo>
                  <a:pt x="165" y="175"/>
                </a:lnTo>
                <a:lnTo>
                  <a:pt x="168" y="174"/>
                </a:lnTo>
                <a:lnTo>
                  <a:pt x="168" y="170"/>
                </a:lnTo>
                <a:lnTo>
                  <a:pt x="168" y="166"/>
                </a:lnTo>
                <a:lnTo>
                  <a:pt x="171" y="166"/>
                </a:lnTo>
                <a:lnTo>
                  <a:pt x="174" y="166"/>
                </a:lnTo>
                <a:lnTo>
                  <a:pt x="177" y="166"/>
                </a:lnTo>
                <a:lnTo>
                  <a:pt x="181" y="166"/>
                </a:lnTo>
                <a:lnTo>
                  <a:pt x="181" y="166"/>
                </a:lnTo>
                <a:lnTo>
                  <a:pt x="181" y="168"/>
                </a:lnTo>
                <a:lnTo>
                  <a:pt x="182" y="169"/>
                </a:lnTo>
                <a:lnTo>
                  <a:pt x="182" y="170"/>
                </a:lnTo>
                <a:lnTo>
                  <a:pt x="184" y="172"/>
                </a:lnTo>
                <a:lnTo>
                  <a:pt x="186" y="173"/>
                </a:lnTo>
                <a:lnTo>
                  <a:pt x="190" y="175"/>
                </a:lnTo>
                <a:lnTo>
                  <a:pt x="193" y="176"/>
                </a:lnTo>
                <a:lnTo>
                  <a:pt x="198" y="177"/>
                </a:lnTo>
                <a:lnTo>
                  <a:pt x="201" y="178"/>
                </a:lnTo>
                <a:lnTo>
                  <a:pt x="210" y="180"/>
                </a:lnTo>
                <a:lnTo>
                  <a:pt x="218" y="180"/>
                </a:lnTo>
                <a:lnTo>
                  <a:pt x="225" y="180"/>
                </a:lnTo>
                <a:lnTo>
                  <a:pt x="229" y="180"/>
                </a:lnTo>
                <a:lnTo>
                  <a:pt x="230" y="180"/>
                </a:lnTo>
                <a:lnTo>
                  <a:pt x="231" y="180"/>
                </a:lnTo>
                <a:lnTo>
                  <a:pt x="231" y="180"/>
                </a:lnTo>
                <a:lnTo>
                  <a:pt x="232" y="179"/>
                </a:lnTo>
                <a:lnTo>
                  <a:pt x="232" y="176"/>
                </a:lnTo>
                <a:lnTo>
                  <a:pt x="233" y="173"/>
                </a:lnTo>
                <a:lnTo>
                  <a:pt x="233" y="170"/>
                </a:lnTo>
                <a:lnTo>
                  <a:pt x="234" y="168"/>
                </a:lnTo>
                <a:lnTo>
                  <a:pt x="234" y="166"/>
                </a:lnTo>
                <a:lnTo>
                  <a:pt x="235" y="166"/>
                </a:lnTo>
                <a:lnTo>
                  <a:pt x="236" y="166"/>
                </a:lnTo>
                <a:lnTo>
                  <a:pt x="237" y="166"/>
                </a:lnTo>
                <a:lnTo>
                  <a:pt x="240" y="166"/>
                </a:lnTo>
                <a:lnTo>
                  <a:pt x="242" y="166"/>
                </a:lnTo>
                <a:lnTo>
                  <a:pt x="244" y="166"/>
                </a:lnTo>
                <a:lnTo>
                  <a:pt x="248" y="166"/>
                </a:lnTo>
                <a:lnTo>
                  <a:pt x="253" y="166"/>
                </a:lnTo>
                <a:lnTo>
                  <a:pt x="257" y="165"/>
                </a:lnTo>
                <a:lnTo>
                  <a:pt x="260" y="165"/>
                </a:lnTo>
                <a:lnTo>
                  <a:pt x="262" y="164"/>
                </a:lnTo>
                <a:lnTo>
                  <a:pt x="264" y="162"/>
                </a:lnTo>
                <a:lnTo>
                  <a:pt x="266" y="16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1" name=""/>
          <p:cNvSpPr/>
          <p:nvPr/>
        </p:nvSpPr>
        <p:spPr>
          <a:xfrm>
            <a:off x="1833480" y="6400800"/>
            <a:ext cx="28800" cy="7920"/>
          </a:xfrm>
          <a:custGeom>
            <a:avLst/>
            <a:gdLst/>
            <a:ahLst/>
            <a:rect l="l" t="t" r="r" b="b"/>
            <a:pathLst>
              <a:path w="18" h="5">
                <a:moveTo>
                  <a:pt x="10" y="0"/>
                </a:moveTo>
                <a:lnTo>
                  <a:pt x="11" y="0"/>
                </a:lnTo>
                <a:lnTo>
                  <a:pt x="13" y="0"/>
                </a:lnTo>
                <a:lnTo>
                  <a:pt x="14" y="1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0" y="5"/>
                </a:lnTo>
                <a:lnTo>
                  <a:pt x="2" y="3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2" name=""/>
          <p:cNvSpPr/>
          <p:nvPr/>
        </p:nvSpPr>
        <p:spPr>
          <a:xfrm>
            <a:off x="1862280" y="6402240"/>
            <a:ext cx="56880" cy="25560"/>
          </a:xfrm>
          <a:custGeom>
            <a:avLst/>
            <a:gdLst/>
            <a:ahLst/>
            <a:rect l="l" t="t" r="r" b="b"/>
            <a:pathLst>
              <a:path w="36" h="16">
                <a:moveTo>
                  <a:pt x="0" y="12"/>
                </a:moveTo>
                <a:lnTo>
                  <a:pt x="0" y="3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5" y="3"/>
                </a:lnTo>
                <a:lnTo>
                  <a:pt x="16" y="3"/>
                </a:lnTo>
                <a:lnTo>
                  <a:pt x="17" y="3"/>
                </a:lnTo>
                <a:lnTo>
                  <a:pt x="18" y="1"/>
                </a:lnTo>
                <a:lnTo>
                  <a:pt x="19" y="0"/>
                </a:lnTo>
                <a:lnTo>
                  <a:pt x="36" y="12"/>
                </a:lnTo>
                <a:lnTo>
                  <a:pt x="36" y="14"/>
                </a:lnTo>
                <a:lnTo>
                  <a:pt x="36" y="16"/>
                </a:lnTo>
                <a:lnTo>
                  <a:pt x="29" y="16"/>
                </a:lnTo>
                <a:lnTo>
                  <a:pt x="26" y="14"/>
                </a:lnTo>
                <a:lnTo>
                  <a:pt x="23" y="13"/>
                </a:lnTo>
                <a:lnTo>
                  <a:pt x="19" y="12"/>
                </a:lnTo>
                <a:lnTo>
                  <a:pt x="16" y="12"/>
                </a:lnTo>
                <a:lnTo>
                  <a:pt x="8" y="12"/>
                </a:lnTo>
                <a:lnTo>
                  <a:pt x="0" y="12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3" name=""/>
          <p:cNvSpPr/>
          <p:nvPr/>
        </p:nvSpPr>
        <p:spPr>
          <a:xfrm>
            <a:off x="2103480" y="6448320"/>
            <a:ext cx="1260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10"/>
                </a:moveTo>
                <a:lnTo>
                  <a:pt x="0" y="3"/>
                </a:lnTo>
                <a:lnTo>
                  <a:pt x="1" y="3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7" y="1"/>
                </a:lnTo>
                <a:lnTo>
                  <a:pt x="8" y="0"/>
                </a:lnTo>
                <a:lnTo>
                  <a:pt x="8" y="10"/>
                </a:lnTo>
                <a:lnTo>
                  <a:pt x="6" y="10"/>
                </a:lnTo>
                <a:lnTo>
                  <a:pt x="3" y="11"/>
                </a:lnTo>
                <a:lnTo>
                  <a:pt x="3" y="11"/>
                </a:lnTo>
                <a:lnTo>
                  <a:pt x="1" y="11"/>
                </a:lnTo>
                <a:lnTo>
                  <a:pt x="0" y="1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4" name=""/>
          <p:cNvSpPr/>
          <p:nvPr/>
        </p:nvSpPr>
        <p:spPr>
          <a:xfrm>
            <a:off x="2100240" y="645480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24" y="0"/>
                </a:moveTo>
                <a:lnTo>
                  <a:pt x="25" y="3"/>
                </a:lnTo>
                <a:lnTo>
                  <a:pt x="25" y="5"/>
                </a:lnTo>
                <a:lnTo>
                  <a:pt x="25" y="8"/>
                </a:lnTo>
                <a:lnTo>
                  <a:pt x="25" y="9"/>
                </a:lnTo>
                <a:lnTo>
                  <a:pt x="24" y="12"/>
                </a:lnTo>
                <a:lnTo>
                  <a:pt x="24" y="16"/>
                </a:lnTo>
                <a:lnTo>
                  <a:pt x="24" y="16"/>
                </a:lnTo>
                <a:lnTo>
                  <a:pt x="24" y="17"/>
                </a:lnTo>
                <a:lnTo>
                  <a:pt x="23" y="18"/>
                </a:lnTo>
                <a:lnTo>
                  <a:pt x="22" y="19"/>
                </a:lnTo>
                <a:lnTo>
                  <a:pt x="22" y="20"/>
                </a:lnTo>
                <a:lnTo>
                  <a:pt x="20" y="21"/>
                </a:lnTo>
                <a:lnTo>
                  <a:pt x="19" y="22"/>
                </a:lnTo>
                <a:lnTo>
                  <a:pt x="17" y="22"/>
                </a:lnTo>
                <a:lnTo>
                  <a:pt x="14" y="23"/>
                </a:lnTo>
                <a:lnTo>
                  <a:pt x="9" y="23"/>
                </a:lnTo>
                <a:lnTo>
                  <a:pt x="5" y="23"/>
                </a:lnTo>
                <a:lnTo>
                  <a:pt x="0" y="23"/>
                </a:lnTo>
                <a:lnTo>
                  <a:pt x="2" y="21"/>
                </a:lnTo>
                <a:lnTo>
                  <a:pt x="9" y="15"/>
                </a:lnTo>
                <a:lnTo>
                  <a:pt x="17" y="8"/>
                </a:lnTo>
                <a:lnTo>
                  <a:pt x="24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5" name=""/>
          <p:cNvSpPr/>
          <p:nvPr/>
        </p:nvSpPr>
        <p:spPr>
          <a:xfrm>
            <a:off x="2451240" y="459576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17" y="14"/>
                </a:moveTo>
                <a:lnTo>
                  <a:pt x="16" y="11"/>
                </a:lnTo>
                <a:lnTo>
                  <a:pt x="15" y="10"/>
                </a:lnTo>
                <a:lnTo>
                  <a:pt x="14" y="8"/>
                </a:lnTo>
                <a:lnTo>
                  <a:pt x="14" y="5"/>
                </a:lnTo>
                <a:lnTo>
                  <a:pt x="12" y="5"/>
                </a:lnTo>
                <a:lnTo>
                  <a:pt x="10" y="4"/>
                </a:lnTo>
                <a:lnTo>
                  <a:pt x="8" y="4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  <a:lnTo>
                  <a:pt x="1" y="4"/>
                </a:lnTo>
                <a:lnTo>
                  <a:pt x="1" y="7"/>
                </a:lnTo>
                <a:lnTo>
                  <a:pt x="2" y="9"/>
                </a:lnTo>
                <a:lnTo>
                  <a:pt x="3" y="10"/>
                </a:lnTo>
                <a:lnTo>
                  <a:pt x="4" y="11"/>
                </a:lnTo>
                <a:lnTo>
                  <a:pt x="5" y="11"/>
                </a:lnTo>
                <a:lnTo>
                  <a:pt x="8" y="13"/>
                </a:lnTo>
                <a:lnTo>
                  <a:pt x="10" y="13"/>
                </a:lnTo>
                <a:lnTo>
                  <a:pt x="14" y="14"/>
                </a:lnTo>
                <a:lnTo>
                  <a:pt x="17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6" name=""/>
          <p:cNvSpPr/>
          <p:nvPr/>
        </p:nvSpPr>
        <p:spPr>
          <a:xfrm>
            <a:off x="3870360" y="3166920"/>
            <a:ext cx="12600" cy="24120"/>
          </a:xfrm>
          <a:custGeom>
            <a:avLst/>
            <a:gdLst/>
            <a:ahLst/>
            <a:rect l="l" t="t" r="r" b="b"/>
            <a:pathLst>
              <a:path w="8" h="15">
                <a:moveTo>
                  <a:pt x="0" y="15"/>
                </a:moveTo>
                <a:lnTo>
                  <a:pt x="1" y="13"/>
                </a:lnTo>
                <a:lnTo>
                  <a:pt x="1" y="12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4"/>
                </a:lnTo>
                <a:lnTo>
                  <a:pt x="7" y="4"/>
                </a:lnTo>
                <a:lnTo>
                  <a:pt x="5" y="3"/>
                </a:lnTo>
                <a:lnTo>
                  <a:pt x="3" y="1"/>
                </a:lnTo>
                <a:lnTo>
                  <a:pt x="1" y="0"/>
                </a:lnTo>
                <a:lnTo>
                  <a:pt x="1" y="4"/>
                </a:lnTo>
                <a:lnTo>
                  <a:pt x="0" y="7"/>
                </a:lnTo>
                <a:lnTo>
                  <a:pt x="0" y="11"/>
                </a:lnTo>
                <a:lnTo>
                  <a:pt x="0" y="15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7" name=""/>
          <p:cNvSpPr/>
          <p:nvPr/>
        </p:nvSpPr>
        <p:spPr>
          <a:xfrm>
            <a:off x="4233960" y="291456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0" y="0"/>
                </a:moveTo>
                <a:lnTo>
                  <a:pt x="12" y="1"/>
                </a:lnTo>
                <a:lnTo>
                  <a:pt x="12" y="2"/>
                </a:lnTo>
                <a:lnTo>
                  <a:pt x="13" y="4"/>
                </a:lnTo>
                <a:lnTo>
                  <a:pt x="13" y="5"/>
                </a:lnTo>
                <a:lnTo>
                  <a:pt x="13" y="7"/>
                </a:lnTo>
                <a:lnTo>
                  <a:pt x="12" y="11"/>
                </a:lnTo>
                <a:lnTo>
                  <a:pt x="10" y="11"/>
                </a:lnTo>
                <a:lnTo>
                  <a:pt x="6" y="11"/>
                </a:lnTo>
                <a:lnTo>
                  <a:pt x="2" y="11"/>
                </a:lnTo>
                <a:lnTo>
                  <a:pt x="0" y="11"/>
                </a:lnTo>
                <a:lnTo>
                  <a:pt x="10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8" name=""/>
          <p:cNvSpPr/>
          <p:nvPr/>
        </p:nvSpPr>
        <p:spPr>
          <a:xfrm>
            <a:off x="4361040" y="284472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8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8"/>
                </a:lnTo>
                <a:lnTo>
                  <a:pt x="10" y="9"/>
                </a:lnTo>
                <a:lnTo>
                  <a:pt x="8" y="10"/>
                </a:lnTo>
                <a:lnTo>
                  <a:pt x="7" y="10"/>
                </a:lnTo>
                <a:lnTo>
                  <a:pt x="5" y="11"/>
                </a:lnTo>
                <a:lnTo>
                  <a:pt x="3" y="11"/>
                </a:lnTo>
                <a:lnTo>
                  <a:pt x="2" y="11"/>
                </a:lnTo>
                <a:lnTo>
                  <a:pt x="1" y="9"/>
                </a:lnTo>
                <a:lnTo>
                  <a:pt x="0" y="8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9" name=""/>
          <p:cNvSpPr/>
          <p:nvPr/>
        </p:nvSpPr>
        <p:spPr>
          <a:xfrm>
            <a:off x="4495680" y="504720"/>
            <a:ext cx="14400" cy="30240"/>
          </a:xfrm>
          <a:custGeom>
            <a:avLst/>
            <a:gdLst/>
            <a:ahLst/>
            <a:rect l="l" t="t" r="r" b="b"/>
            <a:pathLst>
              <a:path w="9" h="19">
                <a:moveTo>
                  <a:pt x="5" y="0"/>
                </a:moveTo>
                <a:lnTo>
                  <a:pt x="6" y="0"/>
                </a:lnTo>
                <a:lnTo>
                  <a:pt x="8" y="1"/>
                </a:lnTo>
                <a:lnTo>
                  <a:pt x="9" y="2"/>
                </a:lnTo>
                <a:lnTo>
                  <a:pt x="9" y="3"/>
                </a:lnTo>
                <a:lnTo>
                  <a:pt x="9" y="6"/>
                </a:lnTo>
                <a:lnTo>
                  <a:pt x="9" y="8"/>
                </a:lnTo>
                <a:lnTo>
                  <a:pt x="8" y="10"/>
                </a:lnTo>
                <a:lnTo>
                  <a:pt x="7" y="13"/>
                </a:lnTo>
                <a:lnTo>
                  <a:pt x="6" y="16"/>
                </a:lnTo>
                <a:lnTo>
                  <a:pt x="4" y="17"/>
                </a:lnTo>
                <a:lnTo>
                  <a:pt x="4" y="18"/>
                </a:lnTo>
                <a:lnTo>
                  <a:pt x="3" y="19"/>
                </a:lnTo>
                <a:lnTo>
                  <a:pt x="1" y="19"/>
                </a:lnTo>
                <a:lnTo>
                  <a:pt x="0" y="19"/>
                </a:lnTo>
                <a:lnTo>
                  <a:pt x="5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0" name=""/>
          <p:cNvSpPr/>
          <p:nvPr/>
        </p:nvSpPr>
        <p:spPr>
          <a:xfrm>
            <a:off x="4451400" y="325440"/>
            <a:ext cx="14400" cy="14400"/>
          </a:xfrm>
          <a:custGeom>
            <a:avLst/>
            <a:gdLst/>
            <a:ahLst/>
            <a:rect l="l" t="t" r="r" b="b"/>
            <a:pathLst>
              <a:path w="9" h="9">
                <a:moveTo>
                  <a:pt x="9" y="4"/>
                </a:moveTo>
                <a:lnTo>
                  <a:pt x="8" y="5"/>
                </a:lnTo>
                <a:lnTo>
                  <a:pt x="7" y="7"/>
                </a:lnTo>
                <a:lnTo>
                  <a:pt x="6" y="7"/>
                </a:lnTo>
                <a:lnTo>
                  <a:pt x="5" y="8"/>
                </a:lnTo>
                <a:lnTo>
                  <a:pt x="4" y="8"/>
                </a:lnTo>
                <a:lnTo>
                  <a:pt x="3" y="9"/>
                </a:lnTo>
                <a:lnTo>
                  <a:pt x="2" y="8"/>
                </a:lnTo>
                <a:lnTo>
                  <a:pt x="1" y="8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8" y="2"/>
                </a:lnTo>
                <a:lnTo>
                  <a:pt x="8" y="3"/>
                </a:lnTo>
                <a:lnTo>
                  <a:pt x="9" y="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1" name=""/>
          <p:cNvSpPr/>
          <p:nvPr/>
        </p:nvSpPr>
        <p:spPr>
          <a:xfrm>
            <a:off x="3622680" y="214200"/>
            <a:ext cx="90360" cy="98640"/>
          </a:xfrm>
          <a:custGeom>
            <a:avLst/>
            <a:gdLst/>
            <a:ahLst/>
            <a:rect l="l" t="t" r="r" b="b"/>
            <a:pathLst>
              <a:path w="57" h="62">
                <a:moveTo>
                  <a:pt x="1" y="42"/>
                </a:moveTo>
                <a:lnTo>
                  <a:pt x="4" y="42"/>
                </a:lnTo>
                <a:lnTo>
                  <a:pt x="5" y="41"/>
                </a:lnTo>
                <a:lnTo>
                  <a:pt x="8" y="41"/>
                </a:lnTo>
                <a:lnTo>
                  <a:pt x="10" y="40"/>
                </a:lnTo>
                <a:lnTo>
                  <a:pt x="12" y="39"/>
                </a:lnTo>
                <a:lnTo>
                  <a:pt x="12" y="38"/>
                </a:lnTo>
                <a:lnTo>
                  <a:pt x="13" y="37"/>
                </a:lnTo>
                <a:lnTo>
                  <a:pt x="15" y="35"/>
                </a:lnTo>
                <a:lnTo>
                  <a:pt x="16" y="32"/>
                </a:lnTo>
                <a:lnTo>
                  <a:pt x="17" y="29"/>
                </a:lnTo>
                <a:lnTo>
                  <a:pt x="18" y="24"/>
                </a:lnTo>
                <a:lnTo>
                  <a:pt x="18" y="21"/>
                </a:lnTo>
                <a:lnTo>
                  <a:pt x="19" y="16"/>
                </a:lnTo>
                <a:lnTo>
                  <a:pt x="19" y="13"/>
                </a:lnTo>
                <a:lnTo>
                  <a:pt x="19" y="9"/>
                </a:lnTo>
                <a:lnTo>
                  <a:pt x="20" y="7"/>
                </a:lnTo>
                <a:lnTo>
                  <a:pt x="21" y="5"/>
                </a:lnTo>
                <a:lnTo>
                  <a:pt x="22" y="3"/>
                </a:lnTo>
                <a:lnTo>
                  <a:pt x="23" y="3"/>
                </a:lnTo>
                <a:lnTo>
                  <a:pt x="25" y="2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  <a:lnTo>
                  <a:pt x="32" y="0"/>
                </a:lnTo>
                <a:lnTo>
                  <a:pt x="38" y="0"/>
                </a:lnTo>
                <a:lnTo>
                  <a:pt x="43" y="1"/>
                </a:lnTo>
                <a:lnTo>
                  <a:pt x="45" y="1"/>
                </a:lnTo>
                <a:lnTo>
                  <a:pt x="47" y="1"/>
                </a:lnTo>
                <a:lnTo>
                  <a:pt x="50" y="1"/>
                </a:lnTo>
                <a:lnTo>
                  <a:pt x="52" y="0"/>
                </a:lnTo>
                <a:lnTo>
                  <a:pt x="54" y="3"/>
                </a:lnTo>
                <a:lnTo>
                  <a:pt x="57" y="5"/>
                </a:lnTo>
                <a:lnTo>
                  <a:pt x="55" y="8"/>
                </a:lnTo>
                <a:lnTo>
                  <a:pt x="53" y="10"/>
                </a:lnTo>
                <a:lnTo>
                  <a:pt x="52" y="13"/>
                </a:lnTo>
                <a:lnTo>
                  <a:pt x="51" y="16"/>
                </a:lnTo>
                <a:lnTo>
                  <a:pt x="50" y="18"/>
                </a:lnTo>
                <a:lnTo>
                  <a:pt x="49" y="21"/>
                </a:lnTo>
                <a:lnTo>
                  <a:pt x="48" y="24"/>
                </a:lnTo>
                <a:lnTo>
                  <a:pt x="48" y="28"/>
                </a:lnTo>
                <a:lnTo>
                  <a:pt x="46" y="29"/>
                </a:lnTo>
                <a:lnTo>
                  <a:pt x="45" y="29"/>
                </a:lnTo>
                <a:lnTo>
                  <a:pt x="43" y="30"/>
                </a:lnTo>
                <a:lnTo>
                  <a:pt x="42" y="31"/>
                </a:lnTo>
                <a:lnTo>
                  <a:pt x="40" y="34"/>
                </a:lnTo>
                <a:lnTo>
                  <a:pt x="39" y="37"/>
                </a:lnTo>
                <a:lnTo>
                  <a:pt x="38" y="39"/>
                </a:lnTo>
                <a:lnTo>
                  <a:pt x="34" y="42"/>
                </a:lnTo>
                <a:lnTo>
                  <a:pt x="28" y="46"/>
                </a:lnTo>
                <a:lnTo>
                  <a:pt x="22" y="51"/>
                </a:lnTo>
                <a:lnTo>
                  <a:pt x="16" y="55"/>
                </a:lnTo>
                <a:lnTo>
                  <a:pt x="10" y="58"/>
                </a:lnTo>
                <a:lnTo>
                  <a:pt x="7" y="59"/>
                </a:lnTo>
                <a:lnTo>
                  <a:pt x="5" y="61"/>
                </a:lnTo>
                <a:lnTo>
                  <a:pt x="3" y="62"/>
                </a:lnTo>
                <a:lnTo>
                  <a:pt x="1" y="62"/>
                </a:lnTo>
                <a:lnTo>
                  <a:pt x="0" y="59"/>
                </a:lnTo>
                <a:lnTo>
                  <a:pt x="0" y="57"/>
                </a:lnTo>
                <a:lnTo>
                  <a:pt x="0" y="54"/>
                </a:lnTo>
                <a:lnTo>
                  <a:pt x="0" y="51"/>
                </a:lnTo>
                <a:lnTo>
                  <a:pt x="1" y="46"/>
                </a:lnTo>
                <a:lnTo>
                  <a:pt x="1" y="42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2" name=""/>
          <p:cNvSpPr/>
          <p:nvPr/>
        </p:nvSpPr>
        <p:spPr>
          <a:xfrm>
            <a:off x="3720960" y="208080"/>
            <a:ext cx="28800" cy="31680"/>
          </a:xfrm>
          <a:custGeom>
            <a:avLst/>
            <a:gdLst/>
            <a:ahLst/>
            <a:rect l="l" t="t" r="r" b="b"/>
            <a:pathLst>
              <a:path w="18" h="20">
                <a:moveTo>
                  <a:pt x="0" y="18"/>
                </a:moveTo>
                <a:lnTo>
                  <a:pt x="0" y="17"/>
                </a:lnTo>
                <a:lnTo>
                  <a:pt x="1" y="16"/>
                </a:lnTo>
                <a:lnTo>
                  <a:pt x="2" y="15"/>
                </a:lnTo>
                <a:lnTo>
                  <a:pt x="3" y="13"/>
                </a:lnTo>
                <a:lnTo>
                  <a:pt x="5" y="10"/>
                </a:lnTo>
                <a:lnTo>
                  <a:pt x="7" y="8"/>
                </a:lnTo>
                <a:lnTo>
                  <a:pt x="11" y="5"/>
                </a:lnTo>
                <a:lnTo>
                  <a:pt x="13" y="3"/>
                </a:lnTo>
                <a:lnTo>
                  <a:pt x="16" y="1"/>
                </a:lnTo>
                <a:lnTo>
                  <a:pt x="18" y="0"/>
                </a:lnTo>
                <a:lnTo>
                  <a:pt x="18" y="4"/>
                </a:lnTo>
                <a:lnTo>
                  <a:pt x="18" y="7"/>
                </a:lnTo>
                <a:lnTo>
                  <a:pt x="17" y="8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3" y="14"/>
                </a:lnTo>
                <a:lnTo>
                  <a:pt x="10" y="16"/>
                </a:lnTo>
                <a:lnTo>
                  <a:pt x="7" y="17"/>
                </a:lnTo>
                <a:lnTo>
                  <a:pt x="5" y="19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3" name=""/>
          <p:cNvSpPr/>
          <p:nvPr/>
        </p:nvSpPr>
        <p:spPr>
          <a:xfrm>
            <a:off x="3697200" y="16524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0"/>
                </a:moveTo>
                <a:lnTo>
                  <a:pt x="12" y="0"/>
                </a:lnTo>
                <a:lnTo>
                  <a:pt x="11" y="4"/>
                </a:lnTo>
                <a:lnTo>
                  <a:pt x="10" y="7"/>
                </a:lnTo>
                <a:lnTo>
                  <a:pt x="10" y="10"/>
                </a:lnTo>
                <a:lnTo>
                  <a:pt x="9" y="13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5" y="16"/>
                </a:lnTo>
                <a:lnTo>
                  <a:pt x="4" y="16"/>
                </a:lnTo>
                <a:lnTo>
                  <a:pt x="3" y="17"/>
                </a:lnTo>
                <a:lnTo>
                  <a:pt x="2" y="17"/>
                </a:lnTo>
                <a:lnTo>
                  <a:pt x="0" y="17"/>
                </a:lnTo>
                <a:lnTo>
                  <a:pt x="7" y="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4" name=""/>
          <p:cNvSpPr/>
          <p:nvPr/>
        </p:nvSpPr>
        <p:spPr>
          <a:xfrm>
            <a:off x="3728880" y="149400"/>
            <a:ext cx="43200" cy="33120"/>
          </a:xfrm>
          <a:custGeom>
            <a:avLst/>
            <a:gdLst/>
            <a:ahLst/>
            <a:rect l="l" t="t" r="r" b="b"/>
            <a:pathLst>
              <a:path w="27" h="21">
                <a:moveTo>
                  <a:pt x="4" y="7"/>
                </a:moveTo>
                <a:lnTo>
                  <a:pt x="7" y="6"/>
                </a:lnTo>
                <a:lnTo>
                  <a:pt x="9" y="5"/>
                </a:lnTo>
                <a:lnTo>
                  <a:pt x="11" y="4"/>
                </a:lnTo>
                <a:lnTo>
                  <a:pt x="13" y="3"/>
                </a:lnTo>
                <a:lnTo>
                  <a:pt x="14" y="2"/>
                </a:lnTo>
                <a:lnTo>
                  <a:pt x="15" y="1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3"/>
                </a:lnTo>
                <a:lnTo>
                  <a:pt x="27" y="5"/>
                </a:lnTo>
                <a:lnTo>
                  <a:pt x="27" y="6"/>
                </a:lnTo>
                <a:lnTo>
                  <a:pt x="27" y="8"/>
                </a:lnTo>
                <a:lnTo>
                  <a:pt x="27" y="9"/>
                </a:lnTo>
                <a:lnTo>
                  <a:pt x="26" y="11"/>
                </a:lnTo>
                <a:lnTo>
                  <a:pt x="25" y="12"/>
                </a:lnTo>
                <a:lnTo>
                  <a:pt x="24" y="13"/>
                </a:lnTo>
                <a:lnTo>
                  <a:pt x="21" y="14"/>
                </a:lnTo>
                <a:lnTo>
                  <a:pt x="17" y="16"/>
                </a:lnTo>
                <a:lnTo>
                  <a:pt x="13" y="18"/>
                </a:lnTo>
                <a:lnTo>
                  <a:pt x="10" y="19"/>
                </a:lnTo>
                <a:lnTo>
                  <a:pt x="8" y="19"/>
                </a:lnTo>
                <a:lnTo>
                  <a:pt x="7" y="19"/>
                </a:lnTo>
                <a:lnTo>
                  <a:pt x="7" y="20"/>
                </a:lnTo>
                <a:lnTo>
                  <a:pt x="6" y="21"/>
                </a:lnTo>
                <a:lnTo>
                  <a:pt x="4" y="21"/>
                </a:lnTo>
                <a:lnTo>
                  <a:pt x="3" y="20"/>
                </a:lnTo>
                <a:lnTo>
                  <a:pt x="2" y="19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4" y="7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5" name=""/>
          <p:cNvSpPr/>
          <p:nvPr/>
        </p:nvSpPr>
        <p:spPr>
          <a:xfrm>
            <a:off x="3774960" y="125280"/>
            <a:ext cx="27000" cy="24120"/>
          </a:xfrm>
          <a:custGeom>
            <a:avLst/>
            <a:gdLst/>
            <a:ahLst/>
            <a:rect l="l" t="t" r="r" b="b"/>
            <a:pathLst>
              <a:path w="17" h="15">
                <a:moveTo>
                  <a:pt x="9" y="0"/>
                </a:moveTo>
                <a:lnTo>
                  <a:pt x="9" y="2"/>
                </a:lnTo>
                <a:lnTo>
                  <a:pt x="10" y="3"/>
                </a:lnTo>
                <a:lnTo>
                  <a:pt x="11" y="4"/>
                </a:lnTo>
                <a:lnTo>
                  <a:pt x="12" y="5"/>
                </a:lnTo>
                <a:lnTo>
                  <a:pt x="15" y="7"/>
                </a:lnTo>
                <a:lnTo>
                  <a:pt x="17" y="9"/>
                </a:lnTo>
                <a:lnTo>
                  <a:pt x="17" y="15"/>
                </a:lnTo>
                <a:lnTo>
                  <a:pt x="13" y="15"/>
                </a:lnTo>
                <a:lnTo>
                  <a:pt x="10" y="15"/>
                </a:lnTo>
                <a:lnTo>
                  <a:pt x="9" y="15"/>
                </a:lnTo>
                <a:lnTo>
                  <a:pt x="7" y="14"/>
                </a:lnTo>
                <a:lnTo>
                  <a:pt x="4" y="13"/>
                </a:lnTo>
                <a:lnTo>
                  <a:pt x="3" y="11"/>
                </a:lnTo>
                <a:lnTo>
                  <a:pt x="2" y="10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5" y="3"/>
                </a:lnTo>
                <a:lnTo>
                  <a:pt x="9" y="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6" name=""/>
          <p:cNvSpPr/>
          <p:nvPr/>
        </p:nvSpPr>
        <p:spPr>
          <a:xfrm>
            <a:off x="3794040" y="84240"/>
            <a:ext cx="19080" cy="46080"/>
          </a:xfrm>
          <a:custGeom>
            <a:avLst/>
            <a:gdLst/>
            <a:ahLst/>
            <a:rect l="l" t="t" r="r" b="b"/>
            <a:pathLst>
              <a:path w="12" h="29">
                <a:moveTo>
                  <a:pt x="2" y="20"/>
                </a:moveTo>
                <a:lnTo>
                  <a:pt x="2" y="19"/>
                </a:lnTo>
                <a:lnTo>
                  <a:pt x="3" y="18"/>
                </a:lnTo>
                <a:lnTo>
                  <a:pt x="4" y="15"/>
                </a:lnTo>
                <a:lnTo>
                  <a:pt x="4" y="11"/>
                </a:lnTo>
                <a:lnTo>
                  <a:pt x="5" y="7"/>
                </a:lnTo>
                <a:lnTo>
                  <a:pt x="6" y="4"/>
                </a:lnTo>
                <a:lnTo>
                  <a:pt x="7" y="2"/>
                </a:lnTo>
                <a:lnTo>
                  <a:pt x="7" y="0"/>
                </a:lnTo>
                <a:lnTo>
                  <a:pt x="8" y="6"/>
                </a:lnTo>
                <a:lnTo>
                  <a:pt x="9" y="13"/>
                </a:lnTo>
                <a:lnTo>
                  <a:pt x="9" y="16"/>
                </a:lnTo>
                <a:lnTo>
                  <a:pt x="10" y="18"/>
                </a:lnTo>
                <a:lnTo>
                  <a:pt x="10" y="18"/>
                </a:lnTo>
                <a:lnTo>
                  <a:pt x="11" y="19"/>
                </a:lnTo>
                <a:lnTo>
                  <a:pt x="11" y="20"/>
                </a:lnTo>
                <a:lnTo>
                  <a:pt x="12" y="20"/>
                </a:lnTo>
                <a:lnTo>
                  <a:pt x="9" y="23"/>
                </a:lnTo>
                <a:lnTo>
                  <a:pt x="7" y="25"/>
                </a:lnTo>
                <a:lnTo>
                  <a:pt x="6" y="27"/>
                </a:lnTo>
                <a:lnTo>
                  <a:pt x="4" y="28"/>
                </a:lnTo>
                <a:lnTo>
                  <a:pt x="3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1"/>
                </a:lnTo>
                <a:lnTo>
                  <a:pt x="2" y="2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7" name=""/>
          <p:cNvSpPr/>
          <p:nvPr/>
        </p:nvSpPr>
        <p:spPr>
          <a:xfrm>
            <a:off x="3813120" y="79200"/>
            <a:ext cx="33480" cy="32040"/>
          </a:xfrm>
          <a:custGeom>
            <a:avLst/>
            <a:gdLst/>
            <a:ahLst/>
            <a:rect l="l" t="t" r="r" b="b"/>
            <a:pathLst>
              <a:path w="21" h="20">
                <a:moveTo>
                  <a:pt x="0" y="9"/>
                </a:moveTo>
                <a:lnTo>
                  <a:pt x="2" y="7"/>
                </a:lnTo>
                <a:lnTo>
                  <a:pt x="3" y="6"/>
                </a:lnTo>
                <a:lnTo>
                  <a:pt x="5" y="5"/>
                </a:lnTo>
                <a:lnTo>
                  <a:pt x="7" y="3"/>
                </a:lnTo>
                <a:lnTo>
                  <a:pt x="11" y="1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0" y="4"/>
                </a:lnTo>
                <a:lnTo>
                  <a:pt x="19" y="8"/>
                </a:lnTo>
                <a:lnTo>
                  <a:pt x="18" y="10"/>
                </a:lnTo>
                <a:lnTo>
                  <a:pt x="18" y="12"/>
                </a:lnTo>
                <a:lnTo>
                  <a:pt x="19" y="14"/>
                </a:lnTo>
                <a:lnTo>
                  <a:pt x="21" y="16"/>
                </a:lnTo>
                <a:lnTo>
                  <a:pt x="5" y="20"/>
                </a:lnTo>
                <a:lnTo>
                  <a:pt x="3" y="20"/>
                </a:lnTo>
                <a:lnTo>
                  <a:pt x="2" y="19"/>
                </a:lnTo>
                <a:lnTo>
                  <a:pt x="2" y="18"/>
                </a:lnTo>
                <a:lnTo>
                  <a:pt x="1" y="17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8" name=""/>
          <p:cNvSpPr/>
          <p:nvPr/>
        </p:nvSpPr>
        <p:spPr>
          <a:xfrm>
            <a:off x="3809880" y="114480"/>
            <a:ext cx="77760" cy="42840"/>
          </a:xfrm>
          <a:custGeom>
            <a:avLst/>
            <a:gdLst/>
            <a:ahLst/>
            <a:rect l="l" t="t" r="r" b="b"/>
            <a:pathLst>
              <a:path w="49" h="27">
                <a:moveTo>
                  <a:pt x="0" y="10"/>
                </a:moveTo>
                <a:lnTo>
                  <a:pt x="5" y="10"/>
                </a:lnTo>
                <a:lnTo>
                  <a:pt x="11" y="10"/>
                </a:lnTo>
                <a:lnTo>
                  <a:pt x="17" y="9"/>
                </a:lnTo>
                <a:lnTo>
                  <a:pt x="22" y="8"/>
                </a:lnTo>
                <a:lnTo>
                  <a:pt x="26" y="6"/>
                </a:lnTo>
                <a:lnTo>
                  <a:pt x="31" y="4"/>
                </a:lnTo>
                <a:lnTo>
                  <a:pt x="32" y="3"/>
                </a:lnTo>
                <a:lnTo>
                  <a:pt x="34" y="3"/>
                </a:lnTo>
                <a:lnTo>
                  <a:pt x="36" y="2"/>
                </a:lnTo>
                <a:lnTo>
                  <a:pt x="37" y="0"/>
                </a:lnTo>
                <a:lnTo>
                  <a:pt x="46" y="0"/>
                </a:lnTo>
                <a:lnTo>
                  <a:pt x="47" y="3"/>
                </a:lnTo>
                <a:lnTo>
                  <a:pt x="49" y="9"/>
                </a:lnTo>
                <a:lnTo>
                  <a:pt x="49" y="10"/>
                </a:lnTo>
                <a:lnTo>
                  <a:pt x="49" y="12"/>
                </a:lnTo>
                <a:lnTo>
                  <a:pt x="48" y="14"/>
                </a:lnTo>
                <a:lnTo>
                  <a:pt x="47" y="16"/>
                </a:lnTo>
                <a:lnTo>
                  <a:pt x="46" y="17"/>
                </a:lnTo>
                <a:lnTo>
                  <a:pt x="46" y="18"/>
                </a:lnTo>
                <a:lnTo>
                  <a:pt x="44" y="20"/>
                </a:lnTo>
                <a:lnTo>
                  <a:pt x="42" y="22"/>
                </a:lnTo>
                <a:lnTo>
                  <a:pt x="40" y="23"/>
                </a:lnTo>
                <a:lnTo>
                  <a:pt x="39" y="24"/>
                </a:lnTo>
                <a:lnTo>
                  <a:pt x="37" y="24"/>
                </a:lnTo>
                <a:lnTo>
                  <a:pt x="35" y="25"/>
                </a:lnTo>
                <a:lnTo>
                  <a:pt x="33" y="26"/>
                </a:lnTo>
                <a:lnTo>
                  <a:pt x="31" y="27"/>
                </a:lnTo>
                <a:lnTo>
                  <a:pt x="29" y="27"/>
                </a:lnTo>
                <a:lnTo>
                  <a:pt x="26" y="27"/>
                </a:lnTo>
                <a:lnTo>
                  <a:pt x="23" y="27"/>
                </a:lnTo>
                <a:lnTo>
                  <a:pt x="20" y="26"/>
                </a:lnTo>
                <a:lnTo>
                  <a:pt x="18" y="25"/>
                </a:lnTo>
                <a:lnTo>
                  <a:pt x="14" y="24"/>
                </a:lnTo>
                <a:lnTo>
                  <a:pt x="8" y="22"/>
                </a:lnTo>
                <a:lnTo>
                  <a:pt x="0" y="18"/>
                </a:lnTo>
                <a:lnTo>
                  <a:pt x="0" y="1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9" name=""/>
          <p:cNvSpPr/>
          <p:nvPr/>
        </p:nvSpPr>
        <p:spPr>
          <a:xfrm>
            <a:off x="3876840" y="142920"/>
            <a:ext cx="52200" cy="28440"/>
          </a:xfrm>
          <a:custGeom>
            <a:avLst/>
            <a:gdLst/>
            <a:ahLst/>
            <a:rect l="l" t="t" r="r" b="b"/>
            <a:pathLst>
              <a:path w="33" h="18">
                <a:moveTo>
                  <a:pt x="2" y="13"/>
                </a:moveTo>
                <a:lnTo>
                  <a:pt x="3" y="11"/>
                </a:lnTo>
                <a:lnTo>
                  <a:pt x="4" y="9"/>
                </a:lnTo>
                <a:lnTo>
                  <a:pt x="6" y="6"/>
                </a:lnTo>
                <a:lnTo>
                  <a:pt x="9" y="5"/>
                </a:lnTo>
                <a:lnTo>
                  <a:pt x="11" y="3"/>
                </a:lnTo>
                <a:lnTo>
                  <a:pt x="14" y="2"/>
                </a:lnTo>
                <a:lnTo>
                  <a:pt x="17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2"/>
                </a:lnTo>
                <a:lnTo>
                  <a:pt x="29" y="4"/>
                </a:lnTo>
                <a:lnTo>
                  <a:pt x="33" y="6"/>
                </a:lnTo>
                <a:lnTo>
                  <a:pt x="33" y="8"/>
                </a:lnTo>
                <a:lnTo>
                  <a:pt x="32" y="10"/>
                </a:lnTo>
                <a:lnTo>
                  <a:pt x="32" y="12"/>
                </a:lnTo>
                <a:lnTo>
                  <a:pt x="31" y="13"/>
                </a:lnTo>
                <a:lnTo>
                  <a:pt x="30" y="14"/>
                </a:lnTo>
                <a:lnTo>
                  <a:pt x="29" y="15"/>
                </a:lnTo>
                <a:lnTo>
                  <a:pt x="28" y="16"/>
                </a:lnTo>
                <a:lnTo>
                  <a:pt x="27" y="17"/>
                </a:lnTo>
                <a:lnTo>
                  <a:pt x="23" y="17"/>
                </a:lnTo>
                <a:lnTo>
                  <a:pt x="20" y="18"/>
                </a:lnTo>
                <a:lnTo>
                  <a:pt x="15" y="18"/>
                </a:lnTo>
                <a:lnTo>
                  <a:pt x="10" y="18"/>
                </a:lnTo>
                <a:lnTo>
                  <a:pt x="7" y="18"/>
                </a:lnTo>
                <a:lnTo>
                  <a:pt x="4" y="18"/>
                </a:lnTo>
                <a:lnTo>
                  <a:pt x="2" y="18"/>
                </a:lnTo>
                <a:lnTo>
                  <a:pt x="1" y="17"/>
                </a:lnTo>
                <a:lnTo>
                  <a:pt x="0" y="16"/>
                </a:lnTo>
                <a:lnTo>
                  <a:pt x="0" y="14"/>
                </a:lnTo>
                <a:lnTo>
                  <a:pt x="2" y="13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0" name=""/>
          <p:cNvSpPr/>
          <p:nvPr/>
        </p:nvSpPr>
        <p:spPr>
          <a:xfrm>
            <a:off x="3754440" y="171360"/>
            <a:ext cx="293760" cy="192240"/>
          </a:xfrm>
          <a:custGeom>
            <a:avLst/>
            <a:gdLst/>
            <a:ahLst/>
            <a:rect l="l" t="t" r="r" b="b"/>
            <a:pathLst>
              <a:path w="185" h="121">
                <a:moveTo>
                  <a:pt x="16" y="2"/>
                </a:moveTo>
                <a:lnTo>
                  <a:pt x="21" y="2"/>
                </a:lnTo>
                <a:lnTo>
                  <a:pt x="28" y="1"/>
                </a:lnTo>
                <a:lnTo>
                  <a:pt x="36" y="0"/>
                </a:lnTo>
                <a:lnTo>
                  <a:pt x="42" y="0"/>
                </a:lnTo>
                <a:lnTo>
                  <a:pt x="51" y="0"/>
                </a:lnTo>
                <a:lnTo>
                  <a:pt x="58" y="1"/>
                </a:lnTo>
                <a:lnTo>
                  <a:pt x="64" y="1"/>
                </a:lnTo>
                <a:lnTo>
                  <a:pt x="71" y="2"/>
                </a:lnTo>
                <a:lnTo>
                  <a:pt x="77" y="3"/>
                </a:lnTo>
                <a:lnTo>
                  <a:pt x="82" y="5"/>
                </a:lnTo>
                <a:lnTo>
                  <a:pt x="88" y="7"/>
                </a:lnTo>
                <a:lnTo>
                  <a:pt x="95" y="8"/>
                </a:lnTo>
                <a:lnTo>
                  <a:pt x="110" y="8"/>
                </a:lnTo>
                <a:lnTo>
                  <a:pt x="110" y="7"/>
                </a:lnTo>
                <a:lnTo>
                  <a:pt x="110" y="6"/>
                </a:lnTo>
                <a:lnTo>
                  <a:pt x="111" y="5"/>
                </a:lnTo>
                <a:lnTo>
                  <a:pt x="112" y="4"/>
                </a:lnTo>
                <a:lnTo>
                  <a:pt x="114" y="3"/>
                </a:lnTo>
                <a:lnTo>
                  <a:pt x="117" y="2"/>
                </a:lnTo>
                <a:lnTo>
                  <a:pt x="123" y="2"/>
                </a:lnTo>
                <a:lnTo>
                  <a:pt x="129" y="2"/>
                </a:lnTo>
                <a:lnTo>
                  <a:pt x="133" y="2"/>
                </a:lnTo>
                <a:lnTo>
                  <a:pt x="136" y="2"/>
                </a:lnTo>
                <a:lnTo>
                  <a:pt x="140" y="2"/>
                </a:lnTo>
                <a:lnTo>
                  <a:pt x="144" y="3"/>
                </a:lnTo>
                <a:lnTo>
                  <a:pt x="151" y="4"/>
                </a:lnTo>
                <a:lnTo>
                  <a:pt x="158" y="6"/>
                </a:lnTo>
                <a:lnTo>
                  <a:pt x="165" y="8"/>
                </a:lnTo>
                <a:lnTo>
                  <a:pt x="173" y="10"/>
                </a:lnTo>
                <a:lnTo>
                  <a:pt x="179" y="12"/>
                </a:lnTo>
                <a:lnTo>
                  <a:pt x="185" y="13"/>
                </a:lnTo>
                <a:lnTo>
                  <a:pt x="185" y="17"/>
                </a:lnTo>
                <a:lnTo>
                  <a:pt x="185" y="22"/>
                </a:lnTo>
                <a:lnTo>
                  <a:pt x="183" y="23"/>
                </a:lnTo>
                <a:lnTo>
                  <a:pt x="182" y="24"/>
                </a:lnTo>
                <a:lnTo>
                  <a:pt x="181" y="26"/>
                </a:lnTo>
                <a:lnTo>
                  <a:pt x="181" y="28"/>
                </a:lnTo>
                <a:lnTo>
                  <a:pt x="180" y="31"/>
                </a:lnTo>
                <a:lnTo>
                  <a:pt x="180" y="35"/>
                </a:lnTo>
                <a:lnTo>
                  <a:pt x="179" y="38"/>
                </a:lnTo>
                <a:lnTo>
                  <a:pt x="178" y="41"/>
                </a:lnTo>
                <a:lnTo>
                  <a:pt x="177" y="43"/>
                </a:lnTo>
                <a:lnTo>
                  <a:pt x="175" y="43"/>
                </a:lnTo>
                <a:lnTo>
                  <a:pt x="174" y="44"/>
                </a:lnTo>
                <a:lnTo>
                  <a:pt x="173" y="45"/>
                </a:lnTo>
                <a:lnTo>
                  <a:pt x="173" y="48"/>
                </a:lnTo>
                <a:lnTo>
                  <a:pt x="173" y="50"/>
                </a:lnTo>
                <a:lnTo>
                  <a:pt x="173" y="54"/>
                </a:lnTo>
                <a:lnTo>
                  <a:pt x="173" y="57"/>
                </a:lnTo>
                <a:lnTo>
                  <a:pt x="172" y="59"/>
                </a:lnTo>
                <a:lnTo>
                  <a:pt x="171" y="61"/>
                </a:lnTo>
                <a:lnTo>
                  <a:pt x="170" y="63"/>
                </a:lnTo>
                <a:lnTo>
                  <a:pt x="168" y="64"/>
                </a:lnTo>
                <a:lnTo>
                  <a:pt x="167" y="66"/>
                </a:lnTo>
                <a:lnTo>
                  <a:pt x="166" y="68"/>
                </a:lnTo>
                <a:lnTo>
                  <a:pt x="162" y="71"/>
                </a:lnTo>
                <a:lnTo>
                  <a:pt x="159" y="73"/>
                </a:lnTo>
                <a:lnTo>
                  <a:pt x="154" y="76"/>
                </a:lnTo>
                <a:lnTo>
                  <a:pt x="150" y="78"/>
                </a:lnTo>
                <a:lnTo>
                  <a:pt x="150" y="79"/>
                </a:lnTo>
                <a:lnTo>
                  <a:pt x="151" y="81"/>
                </a:lnTo>
                <a:lnTo>
                  <a:pt x="152" y="83"/>
                </a:lnTo>
                <a:lnTo>
                  <a:pt x="153" y="84"/>
                </a:lnTo>
                <a:lnTo>
                  <a:pt x="151" y="85"/>
                </a:lnTo>
                <a:lnTo>
                  <a:pt x="149" y="87"/>
                </a:lnTo>
                <a:lnTo>
                  <a:pt x="149" y="88"/>
                </a:lnTo>
                <a:lnTo>
                  <a:pt x="148" y="89"/>
                </a:lnTo>
                <a:lnTo>
                  <a:pt x="147" y="89"/>
                </a:lnTo>
                <a:lnTo>
                  <a:pt x="145" y="89"/>
                </a:lnTo>
                <a:lnTo>
                  <a:pt x="144" y="92"/>
                </a:lnTo>
                <a:lnTo>
                  <a:pt x="144" y="95"/>
                </a:lnTo>
                <a:lnTo>
                  <a:pt x="143" y="97"/>
                </a:lnTo>
                <a:lnTo>
                  <a:pt x="142" y="99"/>
                </a:lnTo>
                <a:lnTo>
                  <a:pt x="140" y="100"/>
                </a:lnTo>
                <a:lnTo>
                  <a:pt x="139" y="100"/>
                </a:lnTo>
                <a:lnTo>
                  <a:pt x="137" y="101"/>
                </a:lnTo>
                <a:lnTo>
                  <a:pt x="134" y="101"/>
                </a:lnTo>
                <a:lnTo>
                  <a:pt x="133" y="100"/>
                </a:lnTo>
                <a:lnTo>
                  <a:pt x="130" y="99"/>
                </a:lnTo>
                <a:lnTo>
                  <a:pt x="129" y="99"/>
                </a:lnTo>
                <a:lnTo>
                  <a:pt x="127" y="98"/>
                </a:lnTo>
                <a:lnTo>
                  <a:pt x="127" y="97"/>
                </a:lnTo>
                <a:lnTo>
                  <a:pt x="127" y="96"/>
                </a:lnTo>
                <a:lnTo>
                  <a:pt x="126" y="96"/>
                </a:lnTo>
                <a:lnTo>
                  <a:pt x="125" y="97"/>
                </a:lnTo>
                <a:lnTo>
                  <a:pt x="123" y="97"/>
                </a:lnTo>
                <a:lnTo>
                  <a:pt x="122" y="98"/>
                </a:lnTo>
                <a:lnTo>
                  <a:pt x="120" y="99"/>
                </a:lnTo>
                <a:lnTo>
                  <a:pt x="119" y="100"/>
                </a:lnTo>
                <a:lnTo>
                  <a:pt x="119" y="101"/>
                </a:lnTo>
                <a:lnTo>
                  <a:pt x="120" y="103"/>
                </a:lnTo>
                <a:lnTo>
                  <a:pt x="118" y="104"/>
                </a:lnTo>
                <a:lnTo>
                  <a:pt x="117" y="104"/>
                </a:lnTo>
                <a:lnTo>
                  <a:pt x="115" y="105"/>
                </a:lnTo>
                <a:lnTo>
                  <a:pt x="113" y="105"/>
                </a:lnTo>
                <a:lnTo>
                  <a:pt x="110" y="105"/>
                </a:lnTo>
                <a:lnTo>
                  <a:pt x="107" y="104"/>
                </a:lnTo>
                <a:lnTo>
                  <a:pt x="105" y="103"/>
                </a:lnTo>
                <a:lnTo>
                  <a:pt x="102" y="102"/>
                </a:lnTo>
                <a:lnTo>
                  <a:pt x="99" y="100"/>
                </a:lnTo>
                <a:lnTo>
                  <a:pt x="98" y="99"/>
                </a:lnTo>
                <a:lnTo>
                  <a:pt x="97" y="102"/>
                </a:lnTo>
                <a:lnTo>
                  <a:pt x="96" y="105"/>
                </a:lnTo>
                <a:lnTo>
                  <a:pt x="96" y="107"/>
                </a:lnTo>
                <a:lnTo>
                  <a:pt x="94" y="109"/>
                </a:lnTo>
                <a:lnTo>
                  <a:pt x="92" y="111"/>
                </a:lnTo>
                <a:lnTo>
                  <a:pt x="91" y="113"/>
                </a:lnTo>
                <a:lnTo>
                  <a:pt x="89" y="114"/>
                </a:lnTo>
                <a:lnTo>
                  <a:pt x="87" y="116"/>
                </a:lnTo>
                <a:lnTo>
                  <a:pt x="84" y="117"/>
                </a:lnTo>
                <a:lnTo>
                  <a:pt x="82" y="119"/>
                </a:lnTo>
                <a:lnTo>
                  <a:pt x="80" y="120"/>
                </a:lnTo>
                <a:lnTo>
                  <a:pt x="77" y="120"/>
                </a:lnTo>
                <a:lnTo>
                  <a:pt x="73" y="121"/>
                </a:lnTo>
                <a:lnTo>
                  <a:pt x="68" y="121"/>
                </a:lnTo>
                <a:lnTo>
                  <a:pt x="56" y="109"/>
                </a:lnTo>
                <a:lnTo>
                  <a:pt x="55" y="110"/>
                </a:lnTo>
                <a:lnTo>
                  <a:pt x="54" y="111"/>
                </a:lnTo>
                <a:lnTo>
                  <a:pt x="53" y="111"/>
                </a:lnTo>
                <a:lnTo>
                  <a:pt x="52" y="112"/>
                </a:lnTo>
                <a:lnTo>
                  <a:pt x="49" y="112"/>
                </a:lnTo>
                <a:lnTo>
                  <a:pt x="46" y="112"/>
                </a:lnTo>
                <a:lnTo>
                  <a:pt x="44" y="111"/>
                </a:lnTo>
                <a:lnTo>
                  <a:pt x="42" y="111"/>
                </a:lnTo>
                <a:lnTo>
                  <a:pt x="40" y="111"/>
                </a:lnTo>
                <a:lnTo>
                  <a:pt x="39" y="111"/>
                </a:lnTo>
                <a:lnTo>
                  <a:pt x="36" y="112"/>
                </a:lnTo>
                <a:lnTo>
                  <a:pt x="31" y="113"/>
                </a:lnTo>
                <a:lnTo>
                  <a:pt x="25" y="115"/>
                </a:lnTo>
                <a:lnTo>
                  <a:pt x="21" y="116"/>
                </a:lnTo>
                <a:lnTo>
                  <a:pt x="19" y="116"/>
                </a:lnTo>
                <a:lnTo>
                  <a:pt x="18" y="115"/>
                </a:lnTo>
                <a:lnTo>
                  <a:pt x="16" y="113"/>
                </a:lnTo>
                <a:lnTo>
                  <a:pt x="14" y="113"/>
                </a:lnTo>
                <a:lnTo>
                  <a:pt x="12" y="110"/>
                </a:lnTo>
                <a:lnTo>
                  <a:pt x="12" y="107"/>
                </a:lnTo>
                <a:lnTo>
                  <a:pt x="10" y="105"/>
                </a:lnTo>
                <a:lnTo>
                  <a:pt x="8" y="102"/>
                </a:lnTo>
                <a:lnTo>
                  <a:pt x="5" y="96"/>
                </a:lnTo>
                <a:lnTo>
                  <a:pt x="4" y="90"/>
                </a:lnTo>
                <a:lnTo>
                  <a:pt x="3" y="86"/>
                </a:lnTo>
                <a:lnTo>
                  <a:pt x="3" y="84"/>
                </a:lnTo>
                <a:lnTo>
                  <a:pt x="2" y="81"/>
                </a:lnTo>
                <a:lnTo>
                  <a:pt x="2" y="79"/>
                </a:lnTo>
                <a:lnTo>
                  <a:pt x="2" y="76"/>
                </a:lnTo>
                <a:lnTo>
                  <a:pt x="1" y="73"/>
                </a:lnTo>
                <a:lnTo>
                  <a:pt x="0" y="71"/>
                </a:lnTo>
                <a:lnTo>
                  <a:pt x="0" y="69"/>
                </a:lnTo>
                <a:lnTo>
                  <a:pt x="5" y="69"/>
                </a:lnTo>
                <a:lnTo>
                  <a:pt x="8" y="69"/>
                </a:lnTo>
                <a:lnTo>
                  <a:pt x="12" y="68"/>
                </a:lnTo>
                <a:lnTo>
                  <a:pt x="15" y="68"/>
                </a:lnTo>
                <a:lnTo>
                  <a:pt x="18" y="67"/>
                </a:lnTo>
                <a:lnTo>
                  <a:pt x="21" y="66"/>
                </a:lnTo>
                <a:lnTo>
                  <a:pt x="22" y="65"/>
                </a:lnTo>
                <a:lnTo>
                  <a:pt x="23" y="64"/>
                </a:lnTo>
                <a:lnTo>
                  <a:pt x="24" y="64"/>
                </a:lnTo>
                <a:lnTo>
                  <a:pt x="25" y="62"/>
                </a:lnTo>
                <a:lnTo>
                  <a:pt x="19" y="62"/>
                </a:lnTo>
                <a:lnTo>
                  <a:pt x="15" y="61"/>
                </a:lnTo>
                <a:lnTo>
                  <a:pt x="12" y="61"/>
                </a:lnTo>
                <a:lnTo>
                  <a:pt x="9" y="60"/>
                </a:lnTo>
                <a:lnTo>
                  <a:pt x="7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2" y="56"/>
                </a:lnTo>
                <a:lnTo>
                  <a:pt x="2" y="54"/>
                </a:lnTo>
                <a:lnTo>
                  <a:pt x="2" y="48"/>
                </a:lnTo>
                <a:lnTo>
                  <a:pt x="3" y="42"/>
                </a:lnTo>
                <a:lnTo>
                  <a:pt x="4" y="36"/>
                </a:lnTo>
                <a:lnTo>
                  <a:pt x="5" y="30"/>
                </a:lnTo>
                <a:lnTo>
                  <a:pt x="6" y="19"/>
                </a:lnTo>
                <a:lnTo>
                  <a:pt x="9" y="8"/>
                </a:lnTo>
                <a:lnTo>
                  <a:pt x="10" y="8"/>
                </a:lnTo>
                <a:lnTo>
                  <a:pt x="12" y="8"/>
                </a:lnTo>
                <a:lnTo>
                  <a:pt x="12" y="8"/>
                </a:lnTo>
                <a:lnTo>
                  <a:pt x="12" y="7"/>
                </a:lnTo>
                <a:lnTo>
                  <a:pt x="13" y="6"/>
                </a:lnTo>
                <a:lnTo>
                  <a:pt x="14" y="5"/>
                </a:lnTo>
                <a:lnTo>
                  <a:pt x="14" y="3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6" y="2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1" name=""/>
          <p:cNvSpPr/>
          <p:nvPr/>
        </p:nvSpPr>
        <p:spPr>
          <a:xfrm>
            <a:off x="3919680" y="35244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3" y="3"/>
                </a:moveTo>
                <a:lnTo>
                  <a:pt x="5" y="2"/>
                </a:lnTo>
                <a:lnTo>
                  <a:pt x="9" y="0"/>
                </a:lnTo>
                <a:lnTo>
                  <a:pt x="10" y="2"/>
                </a:lnTo>
                <a:lnTo>
                  <a:pt x="11" y="3"/>
                </a:lnTo>
                <a:lnTo>
                  <a:pt x="11" y="4"/>
                </a:lnTo>
                <a:lnTo>
                  <a:pt x="10" y="6"/>
                </a:lnTo>
                <a:lnTo>
                  <a:pt x="9" y="7"/>
                </a:lnTo>
                <a:lnTo>
                  <a:pt x="7" y="8"/>
                </a:lnTo>
                <a:lnTo>
                  <a:pt x="6" y="8"/>
                </a:lnTo>
                <a:lnTo>
                  <a:pt x="5" y="9"/>
                </a:lnTo>
                <a:lnTo>
                  <a:pt x="4" y="10"/>
                </a:lnTo>
                <a:lnTo>
                  <a:pt x="3" y="10"/>
                </a:lnTo>
                <a:lnTo>
                  <a:pt x="2" y="10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2" y="3"/>
                </a:lnTo>
                <a:lnTo>
                  <a:pt x="3" y="3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2" name=""/>
          <p:cNvSpPr/>
          <p:nvPr/>
        </p:nvSpPr>
        <p:spPr>
          <a:xfrm>
            <a:off x="1379520" y="4971960"/>
            <a:ext cx="69840" cy="177840"/>
          </a:xfrm>
          <a:custGeom>
            <a:avLst/>
            <a:gdLst/>
            <a:ahLst/>
            <a:rect l="l" t="t" r="r" b="b"/>
            <a:pathLst>
              <a:path w="44" h="112">
                <a:moveTo>
                  <a:pt x="12" y="0"/>
                </a:moveTo>
                <a:lnTo>
                  <a:pt x="12" y="2"/>
                </a:lnTo>
                <a:lnTo>
                  <a:pt x="13" y="2"/>
                </a:lnTo>
                <a:lnTo>
                  <a:pt x="14" y="3"/>
                </a:lnTo>
                <a:lnTo>
                  <a:pt x="15" y="4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0" y="4"/>
                </a:lnTo>
                <a:lnTo>
                  <a:pt x="24" y="3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1" y="3"/>
                </a:lnTo>
                <a:lnTo>
                  <a:pt x="32" y="5"/>
                </a:lnTo>
                <a:lnTo>
                  <a:pt x="34" y="8"/>
                </a:lnTo>
                <a:lnTo>
                  <a:pt x="36" y="12"/>
                </a:lnTo>
                <a:lnTo>
                  <a:pt x="38" y="16"/>
                </a:lnTo>
                <a:lnTo>
                  <a:pt x="41" y="25"/>
                </a:lnTo>
                <a:lnTo>
                  <a:pt x="44" y="32"/>
                </a:lnTo>
                <a:lnTo>
                  <a:pt x="41" y="33"/>
                </a:lnTo>
                <a:lnTo>
                  <a:pt x="39" y="36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7" y="40"/>
                </a:lnTo>
                <a:lnTo>
                  <a:pt x="37" y="42"/>
                </a:lnTo>
                <a:lnTo>
                  <a:pt x="38" y="43"/>
                </a:lnTo>
                <a:lnTo>
                  <a:pt x="39" y="43"/>
                </a:lnTo>
                <a:lnTo>
                  <a:pt x="40" y="43"/>
                </a:lnTo>
                <a:lnTo>
                  <a:pt x="40" y="49"/>
                </a:lnTo>
                <a:lnTo>
                  <a:pt x="39" y="50"/>
                </a:lnTo>
                <a:lnTo>
                  <a:pt x="38" y="52"/>
                </a:lnTo>
                <a:lnTo>
                  <a:pt x="37" y="54"/>
                </a:lnTo>
                <a:lnTo>
                  <a:pt x="37" y="56"/>
                </a:lnTo>
                <a:lnTo>
                  <a:pt x="37" y="58"/>
                </a:lnTo>
                <a:lnTo>
                  <a:pt x="38" y="60"/>
                </a:lnTo>
                <a:lnTo>
                  <a:pt x="39" y="63"/>
                </a:lnTo>
                <a:lnTo>
                  <a:pt x="40" y="64"/>
                </a:lnTo>
                <a:lnTo>
                  <a:pt x="41" y="66"/>
                </a:lnTo>
                <a:lnTo>
                  <a:pt x="43" y="68"/>
                </a:lnTo>
                <a:lnTo>
                  <a:pt x="44" y="70"/>
                </a:lnTo>
                <a:lnTo>
                  <a:pt x="44" y="72"/>
                </a:lnTo>
                <a:lnTo>
                  <a:pt x="44" y="77"/>
                </a:lnTo>
                <a:lnTo>
                  <a:pt x="43" y="84"/>
                </a:lnTo>
                <a:lnTo>
                  <a:pt x="42" y="90"/>
                </a:lnTo>
                <a:lnTo>
                  <a:pt x="41" y="97"/>
                </a:lnTo>
                <a:lnTo>
                  <a:pt x="40" y="100"/>
                </a:lnTo>
                <a:lnTo>
                  <a:pt x="39" y="103"/>
                </a:lnTo>
                <a:lnTo>
                  <a:pt x="38" y="106"/>
                </a:lnTo>
                <a:lnTo>
                  <a:pt x="37" y="108"/>
                </a:lnTo>
                <a:lnTo>
                  <a:pt x="36" y="110"/>
                </a:lnTo>
                <a:lnTo>
                  <a:pt x="34" y="112"/>
                </a:lnTo>
                <a:lnTo>
                  <a:pt x="33" y="112"/>
                </a:lnTo>
                <a:lnTo>
                  <a:pt x="31" y="112"/>
                </a:lnTo>
                <a:lnTo>
                  <a:pt x="28" y="112"/>
                </a:lnTo>
                <a:lnTo>
                  <a:pt x="25" y="112"/>
                </a:lnTo>
                <a:lnTo>
                  <a:pt x="23" y="112"/>
                </a:lnTo>
                <a:lnTo>
                  <a:pt x="21" y="112"/>
                </a:lnTo>
                <a:lnTo>
                  <a:pt x="18" y="111"/>
                </a:lnTo>
                <a:lnTo>
                  <a:pt x="16" y="110"/>
                </a:lnTo>
                <a:lnTo>
                  <a:pt x="14" y="108"/>
                </a:lnTo>
                <a:lnTo>
                  <a:pt x="12" y="107"/>
                </a:lnTo>
                <a:lnTo>
                  <a:pt x="10" y="106"/>
                </a:lnTo>
                <a:lnTo>
                  <a:pt x="9" y="105"/>
                </a:lnTo>
                <a:lnTo>
                  <a:pt x="8" y="103"/>
                </a:lnTo>
                <a:lnTo>
                  <a:pt x="6" y="101"/>
                </a:lnTo>
                <a:lnTo>
                  <a:pt x="5" y="99"/>
                </a:lnTo>
                <a:lnTo>
                  <a:pt x="4" y="97"/>
                </a:lnTo>
                <a:lnTo>
                  <a:pt x="3" y="95"/>
                </a:lnTo>
                <a:lnTo>
                  <a:pt x="3" y="92"/>
                </a:lnTo>
                <a:lnTo>
                  <a:pt x="3" y="71"/>
                </a:lnTo>
                <a:lnTo>
                  <a:pt x="3" y="68"/>
                </a:lnTo>
                <a:lnTo>
                  <a:pt x="4" y="65"/>
                </a:lnTo>
                <a:lnTo>
                  <a:pt x="4" y="64"/>
                </a:lnTo>
                <a:lnTo>
                  <a:pt x="4" y="61"/>
                </a:lnTo>
                <a:lnTo>
                  <a:pt x="3" y="57"/>
                </a:lnTo>
                <a:lnTo>
                  <a:pt x="3" y="53"/>
                </a:lnTo>
                <a:lnTo>
                  <a:pt x="3" y="49"/>
                </a:lnTo>
                <a:lnTo>
                  <a:pt x="1" y="44"/>
                </a:lnTo>
                <a:lnTo>
                  <a:pt x="0" y="40"/>
                </a:lnTo>
                <a:lnTo>
                  <a:pt x="0" y="35"/>
                </a:lnTo>
                <a:lnTo>
                  <a:pt x="3" y="0"/>
                </a:lnTo>
                <a:lnTo>
                  <a:pt x="8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3" name=""/>
          <p:cNvSpPr/>
          <p:nvPr/>
        </p:nvSpPr>
        <p:spPr>
          <a:xfrm>
            <a:off x="1486080" y="5267160"/>
            <a:ext cx="56880" cy="44640"/>
          </a:xfrm>
          <a:custGeom>
            <a:avLst/>
            <a:gdLst/>
            <a:ahLst/>
            <a:rect l="l" t="t" r="r" b="b"/>
            <a:pathLst>
              <a:path w="36" h="28">
                <a:moveTo>
                  <a:pt x="0" y="11"/>
                </a:moveTo>
                <a:lnTo>
                  <a:pt x="6" y="7"/>
                </a:lnTo>
                <a:lnTo>
                  <a:pt x="11" y="3"/>
                </a:lnTo>
                <a:lnTo>
                  <a:pt x="15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3" y="3"/>
                </a:lnTo>
                <a:lnTo>
                  <a:pt x="34" y="4"/>
                </a:lnTo>
                <a:lnTo>
                  <a:pt x="36" y="5"/>
                </a:lnTo>
                <a:lnTo>
                  <a:pt x="34" y="9"/>
                </a:lnTo>
                <a:lnTo>
                  <a:pt x="33" y="14"/>
                </a:lnTo>
                <a:lnTo>
                  <a:pt x="30" y="17"/>
                </a:lnTo>
                <a:lnTo>
                  <a:pt x="27" y="20"/>
                </a:lnTo>
                <a:lnTo>
                  <a:pt x="26" y="22"/>
                </a:lnTo>
                <a:lnTo>
                  <a:pt x="24" y="24"/>
                </a:lnTo>
                <a:lnTo>
                  <a:pt x="23" y="25"/>
                </a:lnTo>
                <a:lnTo>
                  <a:pt x="20" y="26"/>
                </a:lnTo>
                <a:lnTo>
                  <a:pt x="19" y="26"/>
                </a:lnTo>
                <a:lnTo>
                  <a:pt x="17" y="27"/>
                </a:lnTo>
                <a:lnTo>
                  <a:pt x="15" y="28"/>
                </a:lnTo>
                <a:lnTo>
                  <a:pt x="12" y="28"/>
                </a:lnTo>
                <a:lnTo>
                  <a:pt x="9" y="28"/>
                </a:lnTo>
                <a:lnTo>
                  <a:pt x="7" y="27"/>
                </a:lnTo>
                <a:lnTo>
                  <a:pt x="5" y="26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9"/>
                </a:lnTo>
                <a:lnTo>
                  <a:pt x="0" y="16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4" name=""/>
          <p:cNvSpPr/>
          <p:nvPr/>
        </p:nvSpPr>
        <p:spPr>
          <a:xfrm>
            <a:off x="1409760" y="5757840"/>
            <a:ext cx="95040" cy="141480"/>
          </a:xfrm>
          <a:custGeom>
            <a:avLst/>
            <a:gdLst/>
            <a:ahLst/>
            <a:rect l="l" t="t" r="r" b="b"/>
            <a:pathLst>
              <a:path w="60" h="89">
                <a:moveTo>
                  <a:pt x="12" y="67"/>
                </a:moveTo>
                <a:lnTo>
                  <a:pt x="13" y="67"/>
                </a:lnTo>
                <a:lnTo>
                  <a:pt x="13" y="66"/>
                </a:lnTo>
                <a:lnTo>
                  <a:pt x="14" y="66"/>
                </a:lnTo>
                <a:lnTo>
                  <a:pt x="15" y="65"/>
                </a:lnTo>
                <a:lnTo>
                  <a:pt x="16" y="63"/>
                </a:lnTo>
                <a:lnTo>
                  <a:pt x="16" y="62"/>
                </a:lnTo>
                <a:lnTo>
                  <a:pt x="18" y="57"/>
                </a:lnTo>
                <a:lnTo>
                  <a:pt x="18" y="53"/>
                </a:lnTo>
                <a:lnTo>
                  <a:pt x="17" y="52"/>
                </a:lnTo>
                <a:lnTo>
                  <a:pt x="16" y="51"/>
                </a:lnTo>
                <a:lnTo>
                  <a:pt x="15" y="51"/>
                </a:lnTo>
                <a:lnTo>
                  <a:pt x="12" y="50"/>
                </a:lnTo>
                <a:lnTo>
                  <a:pt x="10" y="49"/>
                </a:lnTo>
                <a:lnTo>
                  <a:pt x="6" y="49"/>
                </a:lnTo>
                <a:lnTo>
                  <a:pt x="4" y="48"/>
                </a:lnTo>
                <a:lnTo>
                  <a:pt x="4" y="47"/>
                </a:lnTo>
                <a:lnTo>
                  <a:pt x="3" y="46"/>
                </a:lnTo>
                <a:lnTo>
                  <a:pt x="2" y="45"/>
                </a:lnTo>
                <a:lnTo>
                  <a:pt x="2" y="43"/>
                </a:lnTo>
                <a:lnTo>
                  <a:pt x="7" y="43"/>
                </a:lnTo>
                <a:lnTo>
                  <a:pt x="11" y="42"/>
                </a:lnTo>
                <a:lnTo>
                  <a:pt x="12" y="42"/>
                </a:lnTo>
                <a:lnTo>
                  <a:pt x="13" y="42"/>
                </a:lnTo>
                <a:lnTo>
                  <a:pt x="15" y="41"/>
                </a:lnTo>
                <a:lnTo>
                  <a:pt x="16" y="40"/>
                </a:lnTo>
                <a:lnTo>
                  <a:pt x="16" y="39"/>
                </a:lnTo>
                <a:lnTo>
                  <a:pt x="17" y="38"/>
                </a:lnTo>
                <a:lnTo>
                  <a:pt x="18" y="36"/>
                </a:lnTo>
                <a:lnTo>
                  <a:pt x="18" y="35"/>
                </a:lnTo>
                <a:lnTo>
                  <a:pt x="18" y="31"/>
                </a:lnTo>
                <a:lnTo>
                  <a:pt x="18" y="27"/>
                </a:lnTo>
                <a:lnTo>
                  <a:pt x="18" y="23"/>
                </a:lnTo>
                <a:lnTo>
                  <a:pt x="19" y="20"/>
                </a:lnTo>
                <a:lnTo>
                  <a:pt x="19" y="15"/>
                </a:lnTo>
                <a:lnTo>
                  <a:pt x="22" y="10"/>
                </a:lnTo>
                <a:lnTo>
                  <a:pt x="23" y="8"/>
                </a:lnTo>
                <a:lnTo>
                  <a:pt x="24" y="7"/>
                </a:lnTo>
                <a:lnTo>
                  <a:pt x="26" y="4"/>
                </a:lnTo>
                <a:lnTo>
                  <a:pt x="26" y="2"/>
                </a:lnTo>
                <a:lnTo>
                  <a:pt x="28" y="1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40" y="6"/>
                </a:lnTo>
                <a:lnTo>
                  <a:pt x="43" y="9"/>
                </a:lnTo>
                <a:lnTo>
                  <a:pt x="46" y="14"/>
                </a:lnTo>
                <a:lnTo>
                  <a:pt x="48" y="18"/>
                </a:lnTo>
                <a:lnTo>
                  <a:pt x="50" y="22"/>
                </a:lnTo>
                <a:lnTo>
                  <a:pt x="51" y="25"/>
                </a:lnTo>
                <a:lnTo>
                  <a:pt x="51" y="53"/>
                </a:lnTo>
                <a:lnTo>
                  <a:pt x="52" y="56"/>
                </a:lnTo>
                <a:lnTo>
                  <a:pt x="53" y="59"/>
                </a:lnTo>
                <a:lnTo>
                  <a:pt x="54" y="63"/>
                </a:lnTo>
                <a:lnTo>
                  <a:pt x="56" y="65"/>
                </a:lnTo>
                <a:lnTo>
                  <a:pt x="57" y="68"/>
                </a:lnTo>
                <a:lnTo>
                  <a:pt x="59" y="71"/>
                </a:lnTo>
                <a:lnTo>
                  <a:pt x="60" y="74"/>
                </a:lnTo>
                <a:lnTo>
                  <a:pt x="60" y="77"/>
                </a:lnTo>
                <a:lnTo>
                  <a:pt x="60" y="79"/>
                </a:lnTo>
                <a:lnTo>
                  <a:pt x="59" y="81"/>
                </a:lnTo>
                <a:lnTo>
                  <a:pt x="58" y="83"/>
                </a:lnTo>
                <a:lnTo>
                  <a:pt x="57" y="84"/>
                </a:lnTo>
                <a:lnTo>
                  <a:pt x="56" y="87"/>
                </a:lnTo>
                <a:lnTo>
                  <a:pt x="53" y="88"/>
                </a:lnTo>
                <a:lnTo>
                  <a:pt x="52" y="89"/>
                </a:lnTo>
                <a:lnTo>
                  <a:pt x="49" y="89"/>
                </a:lnTo>
                <a:lnTo>
                  <a:pt x="47" y="89"/>
                </a:lnTo>
                <a:lnTo>
                  <a:pt x="46" y="88"/>
                </a:lnTo>
                <a:lnTo>
                  <a:pt x="44" y="88"/>
                </a:lnTo>
                <a:lnTo>
                  <a:pt x="42" y="86"/>
                </a:lnTo>
                <a:lnTo>
                  <a:pt x="41" y="85"/>
                </a:lnTo>
                <a:lnTo>
                  <a:pt x="40" y="84"/>
                </a:lnTo>
                <a:lnTo>
                  <a:pt x="39" y="83"/>
                </a:lnTo>
                <a:lnTo>
                  <a:pt x="39" y="81"/>
                </a:lnTo>
                <a:lnTo>
                  <a:pt x="36" y="74"/>
                </a:lnTo>
                <a:lnTo>
                  <a:pt x="33" y="69"/>
                </a:lnTo>
                <a:lnTo>
                  <a:pt x="32" y="72"/>
                </a:lnTo>
                <a:lnTo>
                  <a:pt x="32" y="75"/>
                </a:lnTo>
                <a:lnTo>
                  <a:pt x="31" y="77"/>
                </a:lnTo>
                <a:lnTo>
                  <a:pt x="30" y="79"/>
                </a:lnTo>
                <a:lnTo>
                  <a:pt x="29" y="80"/>
                </a:lnTo>
                <a:lnTo>
                  <a:pt x="28" y="81"/>
                </a:lnTo>
                <a:lnTo>
                  <a:pt x="26" y="81"/>
                </a:lnTo>
                <a:lnTo>
                  <a:pt x="26" y="82"/>
                </a:lnTo>
                <a:lnTo>
                  <a:pt x="23" y="82"/>
                </a:lnTo>
                <a:lnTo>
                  <a:pt x="19" y="82"/>
                </a:lnTo>
                <a:lnTo>
                  <a:pt x="18" y="82"/>
                </a:lnTo>
                <a:lnTo>
                  <a:pt x="16" y="82"/>
                </a:lnTo>
                <a:lnTo>
                  <a:pt x="15" y="82"/>
                </a:lnTo>
                <a:lnTo>
                  <a:pt x="13" y="81"/>
                </a:lnTo>
                <a:lnTo>
                  <a:pt x="11" y="79"/>
                </a:lnTo>
                <a:lnTo>
                  <a:pt x="8" y="77"/>
                </a:lnTo>
                <a:lnTo>
                  <a:pt x="4" y="73"/>
                </a:lnTo>
                <a:lnTo>
                  <a:pt x="0" y="69"/>
                </a:lnTo>
                <a:lnTo>
                  <a:pt x="4" y="68"/>
                </a:lnTo>
                <a:lnTo>
                  <a:pt x="6" y="67"/>
                </a:lnTo>
                <a:lnTo>
                  <a:pt x="9" y="67"/>
                </a:lnTo>
                <a:lnTo>
                  <a:pt x="12" y="6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5" name=""/>
          <p:cNvSpPr/>
          <p:nvPr/>
        </p:nvSpPr>
        <p:spPr>
          <a:xfrm>
            <a:off x="1430280" y="5335560"/>
            <a:ext cx="41400" cy="41400"/>
          </a:xfrm>
          <a:custGeom>
            <a:avLst/>
            <a:gdLst/>
            <a:ahLst/>
            <a:rect l="l" t="t" r="r" b="b"/>
            <a:pathLst>
              <a:path w="26" h="26">
                <a:moveTo>
                  <a:pt x="0" y="0"/>
                </a:moveTo>
                <a:lnTo>
                  <a:pt x="0" y="4"/>
                </a:lnTo>
                <a:lnTo>
                  <a:pt x="1" y="6"/>
                </a:lnTo>
                <a:lnTo>
                  <a:pt x="1" y="8"/>
                </a:lnTo>
                <a:lnTo>
                  <a:pt x="3" y="11"/>
                </a:lnTo>
                <a:lnTo>
                  <a:pt x="3" y="12"/>
                </a:lnTo>
                <a:lnTo>
                  <a:pt x="5" y="14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21"/>
                </a:lnTo>
                <a:lnTo>
                  <a:pt x="9" y="22"/>
                </a:lnTo>
                <a:lnTo>
                  <a:pt x="10" y="23"/>
                </a:lnTo>
                <a:lnTo>
                  <a:pt x="10" y="25"/>
                </a:lnTo>
                <a:lnTo>
                  <a:pt x="12" y="25"/>
                </a:lnTo>
                <a:lnTo>
                  <a:pt x="13" y="26"/>
                </a:lnTo>
                <a:lnTo>
                  <a:pt x="16" y="26"/>
                </a:lnTo>
                <a:lnTo>
                  <a:pt x="17" y="26"/>
                </a:lnTo>
                <a:lnTo>
                  <a:pt x="19" y="26"/>
                </a:lnTo>
                <a:lnTo>
                  <a:pt x="20" y="25"/>
                </a:lnTo>
                <a:lnTo>
                  <a:pt x="21" y="25"/>
                </a:lnTo>
                <a:lnTo>
                  <a:pt x="22" y="24"/>
                </a:lnTo>
                <a:lnTo>
                  <a:pt x="23" y="23"/>
                </a:lnTo>
                <a:lnTo>
                  <a:pt x="23" y="22"/>
                </a:lnTo>
                <a:lnTo>
                  <a:pt x="24" y="21"/>
                </a:lnTo>
                <a:lnTo>
                  <a:pt x="25" y="19"/>
                </a:lnTo>
                <a:lnTo>
                  <a:pt x="25" y="16"/>
                </a:lnTo>
                <a:lnTo>
                  <a:pt x="26" y="14"/>
                </a:lnTo>
                <a:lnTo>
                  <a:pt x="26" y="11"/>
                </a:lnTo>
                <a:lnTo>
                  <a:pt x="26" y="9"/>
                </a:lnTo>
                <a:lnTo>
                  <a:pt x="25" y="8"/>
                </a:lnTo>
                <a:lnTo>
                  <a:pt x="25" y="7"/>
                </a:lnTo>
                <a:lnTo>
                  <a:pt x="25" y="6"/>
                </a:lnTo>
                <a:lnTo>
                  <a:pt x="23" y="4"/>
                </a:lnTo>
                <a:lnTo>
                  <a:pt x="22" y="3"/>
                </a:lnTo>
                <a:lnTo>
                  <a:pt x="20" y="2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9" y="1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6" name=""/>
          <p:cNvSpPr/>
          <p:nvPr/>
        </p:nvSpPr>
        <p:spPr>
          <a:xfrm>
            <a:off x="1405080" y="5284800"/>
            <a:ext cx="3780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19" y="0"/>
                </a:moveTo>
                <a:lnTo>
                  <a:pt x="22" y="5"/>
                </a:lnTo>
                <a:lnTo>
                  <a:pt x="24" y="8"/>
                </a:lnTo>
                <a:lnTo>
                  <a:pt x="24" y="9"/>
                </a:lnTo>
                <a:lnTo>
                  <a:pt x="24" y="10"/>
                </a:lnTo>
                <a:lnTo>
                  <a:pt x="23" y="11"/>
                </a:lnTo>
                <a:lnTo>
                  <a:pt x="22" y="12"/>
                </a:lnTo>
                <a:lnTo>
                  <a:pt x="21" y="14"/>
                </a:lnTo>
                <a:lnTo>
                  <a:pt x="19" y="15"/>
                </a:lnTo>
                <a:lnTo>
                  <a:pt x="16" y="15"/>
                </a:lnTo>
                <a:lnTo>
                  <a:pt x="14" y="16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lnTo>
                  <a:pt x="6" y="15"/>
                </a:lnTo>
                <a:lnTo>
                  <a:pt x="4" y="15"/>
                </a:lnTo>
                <a:lnTo>
                  <a:pt x="2" y="13"/>
                </a:lnTo>
                <a:lnTo>
                  <a:pt x="1" y="12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4" y="1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15" y="1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7" name=""/>
          <p:cNvSpPr/>
          <p:nvPr/>
        </p:nvSpPr>
        <p:spPr>
          <a:xfrm>
            <a:off x="1413000" y="5394240"/>
            <a:ext cx="2196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7" y="17"/>
                </a:moveTo>
                <a:lnTo>
                  <a:pt x="6" y="17"/>
                </a:lnTo>
                <a:lnTo>
                  <a:pt x="4" y="16"/>
                </a:lnTo>
                <a:lnTo>
                  <a:pt x="3" y="15"/>
                </a:lnTo>
                <a:lnTo>
                  <a:pt x="3" y="14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1" y="6"/>
                </a:lnTo>
                <a:lnTo>
                  <a:pt x="2" y="4"/>
                </a:lnTo>
                <a:lnTo>
                  <a:pt x="3" y="3"/>
                </a:lnTo>
                <a:lnTo>
                  <a:pt x="4" y="2"/>
                </a:lnTo>
                <a:lnTo>
                  <a:pt x="5" y="1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1" y="1"/>
                </a:lnTo>
                <a:lnTo>
                  <a:pt x="12" y="2"/>
                </a:lnTo>
                <a:lnTo>
                  <a:pt x="13" y="2"/>
                </a:lnTo>
                <a:lnTo>
                  <a:pt x="13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4" y="11"/>
                </a:lnTo>
                <a:lnTo>
                  <a:pt x="13" y="13"/>
                </a:lnTo>
                <a:lnTo>
                  <a:pt x="13" y="14"/>
                </a:lnTo>
                <a:lnTo>
                  <a:pt x="11" y="15"/>
                </a:lnTo>
                <a:lnTo>
                  <a:pt x="10" y="16"/>
                </a:lnTo>
                <a:lnTo>
                  <a:pt x="10" y="16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8" name=""/>
          <p:cNvSpPr/>
          <p:nvPr/>
        </p:nvSpPr>
        <p:spPr>
          <a:xfrm>
            <a:off x="1471680" y="538632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5" y="0"/>
                </a:move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2" y="14"/>
                </a:lnTo>
                <a:lnTo>
                  <a:pt x="4" y="15"/>
                </a:lnTo>
                <a:lnTo>
                  <a:pt x="6" y="16"/>
                </a:lnTo>
                <a:lnTo>
                  <a:pt x="7" y="16"/>
                </a:lnTo>
                <a:lnTo>
                  <a:pt x="8" y="17"/>
                </a:lnTo>
                <a:lnTo>
                  <a:pt x="10" y="17"/>
                </a:lnTo>
                <a:lnTo>
                  <a:pt x="11" y="17"/>
                </a:lnTo>
                <a:lnTo>
                  <a:pt x="12" y="16"/>
                </a:lnTo>
                <a:lnTo>
                  <a:pt x="13" y="15"/>
                </a:lnTo>
                <a:lnTo>
                  <a:pt x="13" y="14"/>
                </a:lnTo>
                <a:lnTo>
                  <a:pt x="14" y="14"/>
                </a:lnTo>
                <a:lnTo>
                  <a:pt x="14" y="12"/>
                </a:lnTo>
                <a:lnTo>
                  <a:pt x="13" y="10"/>
                </a:lnTo>
                <a:lnTo>
                  <a:pt x="13" y="8"/>
                </a:lnTo>
                <a:lnTo>
                  <a:pt x="11" y="2"/>
                </a:lnTo>
                <a:lnTo>
                  <a:pt x="1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9" name=""/>
          <p:cNvSpPr/>
          <p:nvPr/>
        </p:nvSpPr>
        <p:spPr>
          <a:xfrm>
            <a:off x="1468440" y="5649840"/>
            <a:ext cx="52560" cy="15840"/>
          </a:xfrm>
          <a:custGeom>
            <a:avLst/>
            <a:gdLst/>
            <a:ahLst/>
            <a:rect l="l" t="t" r="r" b="b"/>
            <a:pathLst>
              <a:path w="33" h="10">
                <a:moveTo>
                  <a:pt x="19" y="0"/>
                </a:move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30" y="2"/>
                </a:lnTo>
                <a:lnTo>
                  <a:pt x="33" y="5"/>
                </a:lnTo>
                <a:lnTo>
                  <a:pt x="30" y="6"/>
                </a:lnTo>
                <a:lnTo>
                  <a:pt x="26" y="7"/>
                </a:lnTo>
                <a:lnTo>
                  <a:pt x="23" y="7"/>
                </a:lnTo>
                <a:lnTo>
                  <a:pt x="20" y="6"/>
                </a:lnTo>
                <a:lnTo>
                  <a:pt x="15" y="6"/>
                </a:lnTo>
                <a:lnTo>
                  <a:pt x="10" y="5"/>
                </a:lnTo>
                <a:lnTo>
                  <a:pt x="9" y="5"/>
                </a:lnTo>
                <a:lnTo>
                  <a:pt x="7" y="6"/>
                </a:lnTo>
                <a:lnTo>
                  <a:pt x="5" y="6"/>
                </a:lnTo>
                <a:lnTo>
                  <a:pt x="3" y="7"/>
                </a:lnTo>
                <a:lnTo>
                  <a:pt x="2" y="8"/>
                </a:lnTo>
                <a:lnTo>
                  <a:pt x="0" y="10"/>
                </a:lnTo>
                <a:lnTo>
                  <a:pt x="0" y="8"/>
                </a:lnTo>
                <a:lnTo>
                  <a:pt x="1" y="7"/>
                </a:lnTo>
                <a:lnTo>
                  <a:pt x="2" y="6"/>
                </a:lnTo>
                <a:lnTo>
                  <a:pt x="2" y="5"/>
                </a:lnTo>
                <a:lnTo>
                  <a:pt x="4" y="3"/>
                </a:lnTo>
                <a:lnTo>
                  <a:pt x="7" y="1"/>
                </a:lnTo>
                <a:lnTo>
                  <a:pt x="9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0" name=""/>
          <p:cNvSpPr/>
          <p:nvPr/>
        </p:nvSpPr>
        <p:spPr>
          <a:xfrm>
            <a:off x="1436760" y="5697360"/>
            <a:ext cx="39600" cy="49320"/>
          </a:xfrm>
          <a:custGeom>
            <a:avLst/>
            <a:gdLst/>
            <a:ahLst/>
            <a:rect l="l" t="t" r="r" b="b"/>
            <a:pathLst>
              <a:path w="25" h="31">
                <a:moveTo>
                  <a:pt x="1" y="27"/>
                </a:move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4" y="10"/>
                </a:lnTo>
                <a:lnTo>
                  <a:pt x="4" y="7"/>
                </a:lnTo>
                <a:lnTo>
                  <a:pt x="5" y="5"/>
                </a:lnTo>
                <a:lnTo>
                  <a:pt x="5" y="3"/>
                </a:lnTo>
                <a:lnTo>
                  <a:pt x="6" y="0"/>
                </a:lnTo>
                <a:lnTo>
                  <a:pt x="8" y="2"/>
                </a:lnTo>
                <a:lnTo>
                  <a:pt x="10" y="3"/>
                </a:lnTo>
                <a:lnTo>
                  <a:pt x="12" y="4"/>
                </a:lnTo>
                <a:lnTo>
                  <a:pt x="13" y="6"/>
                </a:lnTo>
                <a:lnTo>
                  <a:pt x="16" y="10"/>
                </a:lnTo>
                <a:lnTo>
                  <a:pt x="18" y="14"/>
                </a:lnTo>
                <a:lnTo>
                  <a:pt x="21" y="18"/>
                </a:lnTo>
                <a:lnTo>
                  <a:pt x="22" y="22"/>
                </a:lnTo>
                <a:lnTo>
                  <a:pt x="23" y="26"/>
                </a:lnTo>
                <a:lnTo>
                  <a:pt x="25" y="31"/>
                </a:lnTo>
                <a:lnTo>
                  <a:pt x="20" y="31"/>
                </a:lnTo>
                <a:lnTo>
                  <a:pt x="15" y="30"/>
                </a:lnTo>
                <a:lnTo>
                  <a:pt x="10" y="28"/>
                </a:lnTo>
                <a:lnTo>
                  <a:pt x="5" y="27"/>
                </a:lnTo>
                <a:lnTo>
                  <a:pt x="1" y="2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1" name=""/>
          <p:cNvSpPr/>
          <p:nvPr/>
        </p:nvSpPr>
        <p:spPr>
          <a:xfrm>
            <a:off x="1395360" y="5751360"/>
            <a:ext cx="4752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9" y="26"/>
                </a:moveTo>
                <a:lnTo>
                  <a:pt x="7" y="26"/>
                </a:lnTo>
                <a:lnTo>
                  <a:pt x="6" y="25"/>
                </a:lnTo>
                <a:lnTo>
                  <a:pt x="4" y="24"/>
                </a:lnTo>
                <a:lnTo>
                  <a:pt x="3" y="24"/>
                </a:lnTo>
                <a:lnTo>
                  <a:pt x="1" y="22"/>
                </a:ln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7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1"/>
                </a:lnTo>
                <a:lnTo>
                  <a:pt x="20" y="9"/>
                </a:lnTo>
                <a:lnTo>
                  <a:pt x="21" y="8"/>
                </a:lnTo>
                <a:lnTo>
                  <a:pt x="22" y="6"/>
                </a:lnTo>
                <a:lnTo>
                  <a:pt x="23" y="5"/>
                </a:lnTo>
                <a:lnTo>
                  <a:pt x="24" y="2"/>
                </a:lnTo>
                <a:lnTo>
                  <a:pt x="25" y="0"/>
                </a:lnTo>
                <a:lnTo>
                  <a:pt x="30" y="0"/>
                </a:lnTo>
                <a:lnTo>
                  <a:pt x="29" y="4"/>
                </a:lnTo>
                <a:lnTo>
                  <a:pt x="28" y="7"/>
                </a:lnTo>
                <a:lnTo>
                  <a:pt x="28" y="10"/>
                </a:lnTo>
                <a:lnTo>
                  <a:pt x="27" y="13"/>
                </a:lnTo>
                <a:lnTo>
                  <a:pt x="24" y="19"/>
                </a:lnTo>
                <a:lnTo>
                  <a:pt x="21" y="25"/>
                </a:lnTo>
                <a:lnTo>
                  <a:pt x="18" y="31"/>
                </a:lnTo>
                <a:lnTo>
                  <a:pt x="16" y="37"/>
                </a:lnTo>
                <a:lnTo>
                  <a:pt x="15" y="39"/>
                </a:lnTo>
                <a:lnTo>
                  <a:pt x="14" y="43"/>
                </a:lnTo>
                <a:lnTo>
                  <a:pt x="14" y="45"/>
                </a:lnTo>
                <a:lnTo>
                  <a:pt x="14" y="48"/>
                </a:lnTo>
                <a:lnTo>
                  <a:pt x="3" y="48"/>
                </a:lnTo>
                <a:lnTo>
                  <a:pt x="4" y="44"/>
                </a:lnTo>
                <a:lnTo>
                  <a:pt x="4" y="41"/>
                </a:lnTo>
                <a:lnTo>
                  <a:pt x="4" y="38"/>
                </a:lnTo>
                <a:lnTo>
                  <a:pt x="5" y="37"/>
                </a:lnTo>
                <a:lnTo>
                  <a:pt x="7" y="32"/>
                </a:lnTo>
                <a:lnTo>
                  <a:pt x="9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2" name=""/>
          <p:cNvSpPr/>
          <p:nvPr/>
        </p:nvSpPr>
        <p:spPr>
          <a:xfrm>
            <a:off x="1379520" y="5724360"/>
            <a:ext cx="25560" cy="25560"/>
          </a:xfrm>
          <a:custGeom>
            <a:avLst/>
            <a:gdLst/>
            <a:ahLst/>
            <a:rect l="l" t="t" r="r" b="b"/>
            <a:pathLst>
              <a:path w="16" h="16">
                <a:moveTo>
                  <a:pt x="0" y="5"/>
                </a:move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10" y="4"/>
                </a:lnTo>
                <a:lnTo>
                  <a:pt x="13" y="2"/>
                </a:lnTo>
                <a:lnTo>
                  <a:pt x="16" y="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4"/>
                </a:lnTo>
                <a:lnTo>
                  <a:pt x="12" y="16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3" name=""/>
          <p:cNvSpPr/>
          <p:nvPr/>
        </p:nvSpPr>
        <p:spPr>
          <a:xfrm>
            <a:off x="1438200" y="5902200"/>
            <a:ext cx="38160" cy="39960"/>
          </a:xfrm>
          <a:custGeom>
            <a:avLst/>
            <a:gdLst/>
            <a:ahLst/>
            <a:rect l="l" t="t" r="r" b="b"/>
            <a:pathLst>
              <a:path w="24" h="25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8" y="2"/>
                </a:lnTo>
                <a:lnTo>
                  <a:pt x="8" y="3"/>
                </a:lnTo>
                <a:lnTo>
                  <a:pt x="10" y="4"/>
                </a:lnTo>
                <a:lnTo>
                  <a:pt x="13" y="5"/>
                </a:lnTo>
                <a:lnTo>
                  <a:pt x="16" y="7"/>
                </a:lnTo>
                <a:lnTo>
                  <a:pt x="19" y="8"/>
                </a:lnTo>
                <a:lnTo>
                  <a:pt x="21" y="10"/>
                </a:lnTo>
                <a:lnTo>
                  <a:pt x="22" y="11"/>
                </a:lnTo>
                <a:lnTo>
                  <a:pt x="23" y="12"/>
                </a:lnTo>
                <a:lnTo>
                  <a:pt x="24" y="14"/>
                </a:lnTo>
                <a:lnTo>
                  <a:pt x="24" y="14"/>
                </a:lnTo>
                <a:lnTo>
                  <a:pt x="24" y="16"/>
                </a:lnTo>
                <a:lnTo>
                  <a:pt x="23" y="19"/>
                </a:lnTo>
                <a:lnTo>
                  <a:pt x="22" y="20"/>
                </a:lnTo>
                <a:lnTo>
                  <a:pt x="21" y="21"/>
                </a:lnTo>
                <a:lnTo>
                  <a:pt x="21" y="22"/>
                </a:lnTo>
                <a:lnTo>
                  <a:pt x="19" y="23"/>
                </a:lnTo>
                <a:lnTo>
                  <a:pt x="17" y="23"/>
                </a:lnTo>
                <a:lnTo>
                  <a:pt x="15" y="24"/>
                </a:lnTo>
                <a:lnTo>
                  <a:pt x="12" y="25"/>
                </a:lnTo>
                <a:lnTo>
                  <a:pt x="8" y="25"/>
                </a:lnTo>
                <a:lnTo>
                  <a:pt x="4" y="25"/>
                </a:lnTo>
                <a:lnTo>
                  <a:pt x="0" y="25"/>
                </a:lnTo>
                <a:lnTo>
                  <a:pt x="0" y="16"/>
                </a:lnTo>
                <a:lnTo>
                  <a:pt x="0" y="8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4" name=""/>
          <p:cNvSpPr/>
          <p:nvPr/>
        </p:nvSpPr>
        <p:spPr>
          <a:xfrm>
            <a:off x="1379520" y="56865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17"/>
                </a:moveTo>
                <a:lnTo>
                  <a:pt x="7" y="17"/>
                </a:lnTo>
                <a:lnTo>
                  <a:pt x="6" y="15"/>
                </a:lnTo>
                <a:lnTo>
                  <a:pt x="5" y="13"/>
                </a:lnTo>
                <a:lnTo>
                  <a:pt x="3" y="11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5" y="10"/>
                </a:lnTo>
                <a:lnTo>
                  <a:pt x="15" y="11"/>
                </a:lnTo>
                <a:lnTo>
                  <a:pt x="16" y="14"/>
                </a:lnTo>
                <a:lnTo>
                  <a:pt x="18" y="15"/>
                </a:lnTo>
                <a:lnTo>
                  <a:pt x="15" y="16"/>
                </a:lnTo>
                <a:lnTo>
                  <a:pt x="13" y="17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5" name=""/>
          <p:cNvSpPr/>
          <p:nvPr/>
        </p:nvSpPr>
        <p:spPr>
          <a:xfrm>
            <a:off x="1657440" y="6253200"/>
            <a:ext cx="93600" cy="77760"/>
          </a:xfrm>
          <a:custGeom>
            <a:avLst/>
            <a:gdLst/>
            <a:ahLst/>
            <a:rect l="l" t="t" r="r" b="b"/>
            <a:pathLst>
              <a:path w="59" h="49">
                <a:moveTo>
                  <a:pt x="0" y="16"/>
                </a:moveTo>
                <a:lnTo>
                  <a:pt x="2" y="16"/>
                </a:lnTo>
                <a:lnTo>
                  <a:pt x="4" y="15"/>
                </a:lnTo>
                <a:lnTo>
                  <a:pt x="6" y="14"/>
                </a:lnTo>
                <a:lnTo>
                  <a:pt x="8" y="14"/>
                </a:lnTo>
                <a:lnTo>
                  <a:pt x="9" y="13"/>
                </a:lnTo>
                <a:lnTo>
                  <a:pt x="11" y="11"/>
                </a:lnTo>
                <a:lnTo>
                  <a:pt x="12" y="9"/>
                </a:lnTo>
                <a:lnTo>
                  <a:pt x="13" y="7"/>
                </a:lnTo>
                <a:lnTo>
                  <a:pt x="14" y="5"/>
                </a:lnTo>
                <a:lnTo>
                  <a:pt x="16" y="2"/>
                </a:lnTo>
                <a:lnTo>
                  <a:pt x="17" y="1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4"/>
                </a:lnTo>
                <a:lnTo>
                  <a:pt x="28" y="8"/>
                </a:lnTo>
                <a:lnTo>
                  <a:pt x="31" y="11"/>
                </a:lnTo>
                <a:lnTo>
                  <a:pt x="33" y="13"/>
                </a:lnTo>
                <a:lnTo>
                  <a:pt x="34" y="14"/>
                </a:lnTo>
                <a:lnTo>
                  <a:pt x="36" y="14"/>
                </a:lnTo>
                <a:lnTo>
                  <a:pt x="38" y="15"/>
                </a:lnTo>
                <a:lnTo>
                  <a:pt x="43" y="17"/>
                </a:lnTo>
                <a:lnTo>
                  <a:pt x="48" y="19"/>
                </a:lnTo>
                <a:lnTo>
                  <a:pt x="50" y="19"/>
                </a:lnTo>
                <a:lnTo>
                  <a:pt x="52" y="20"/>
                </a:lnTo>
                <a:lnTo>
                  <a:pt x="54" y="21"/>
                </a:lnTo>
                <a:lnTo>
                  <a:pt x="56" y="21"/>
                </a:lnTo>
                <a:lnTo>
                  <a:pt x="57" y="23"/>
                </a:lnTo>
                <a:lnTo>
                  <a:pt x="58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8" y="33"/>
                </a:lnTo>
                <a:lnTo>
                  <a:pt x="57" y="35"/>
                </a:lnTo>
                <a:lnTo>
                  <a:pt x="56" y="36"/>
                </a:lnTo>
                <a:lnTo>
                  <a:pt x="56" y="38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49" y="45"/>
                </a:lnTo>
                <a:lnTo>
                  <a:pt x="45" y="46"/>
                </a:lnTo>
                <a:lnTo>
                  <a:pt x="42" y="47"/>
                </a:lnTo>
                <a:lnTo>
                  <a:pt x="38" y="49"/>
                </a:lnTo>
                <a:lnTo>
                  <a:pt x="37" y="44"/>
                </a:lnTo>
                <a:lnTo>
                  <a:pt x="36" y="42"/>
                </a:lnTo>
                <a:lnTo>
                  <a:pt x="37" y="41"/>
                </a:lnTo>
                <a:lnTo>
                  <a:pt x="38" y="38"/>
                </a:lnTo>
                <a:lnTo>
                  <a:pt x="35" y="38"/>
                </a:lnTo>
                <a:lnTo>
                  <a:pt x="31" y="38"/>
                </a:lnTo>
                <a:lnTo>
                  <a:pt x="28" y="38"/>
                </a:lnTo>
                <a:lnTo>
                  <a:pt x="26" y="39"/>
                </a:lnTo>
                <a:lnTo>
                  <a:pt x="24" y="40"/>
                </a:lnTo>
                <a:lnTo>
                  <a:pt x="23" y="41"/>
                </a:lnTo>
                <a:lnTo>
                  <a:pt x="21" y="42"/>
                </a:lnTo>
                <a:lnTo>
                  <a:pt x="21" y="42"/>
                </a:lnTo>
                <a:lnTo>
                  <a:pt x="21" y="43"/>
                </a:lnTo>
                <a:lnTo>
                  <a:pt x="21" y="44"/>
                </a:lnTo>
                <a:lnTo>
                  <a:pt x="22" y="45"/>
                </a:lnTo>
                <a:lnTo>
                  <a:pt x="21" y="44"/>
                </a:lnTo>
                <a:lnTo>
                  <a:pt x="19" y="43"/>
                </a:lnTo>
                <a:lnTo>
                  <a:pt x="18" y="42"/>
                </a:lnTo>
                <a:lnTo>
                  <a:pt x="17" y="40"/>
                </a:lnTo>
                <a:lnTo>
                  <a:pt x="15" y="36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1" y="26"/>
                </a:lnTo>
                <a:lnTo>
                  <a:pt x="10" y="25"/>
                </a:lnTo>
                <a:lnTo>
                  <a:pt x="8" y="23"/>
                </a:lnTo>
                <a:lnTo>
                  <a:pt x="6" y="22"/>
                </a:lnTo>
                <a:lnTo>
                  <a:pt x="3" y="21"/>
                </a:lnTo>
                <a:lnTo>
                  <a:pt x="0" y="21"/>
                </a:lnTo>
                <a:lnTo>
                  <a:pt x="0" y="16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6" name=""/>
          <p:cNvSpPr/>
          <p:nvPr/>
        </p:nvSpPr>
        <p:spPr>
          <a:xfrm>
            <a:off x="1446120" y="5950080"/>
            <a:ext cx="22320" cy="44280"/>
          </a:xfrm>
          <a:custGeom>
            <a:avLst/>
            <a:gdLst/>
            <a:ahLst/>
            <a:rect l="l" t="t" r="r" b="b"/>
            <a:pathLst>
              <a:path w="14" h="28">
                <a:moveTo>
                  <a:pt x="0" y="25"/>
                </a:moveTo>
                <a:lnTo>
                  <a:pt x="0" y="8"/>
                </a:lnTo>
                <a:lnTo>
                  <a:pt x="0" y="6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7" y="2"/>
                </a:lnTo>
                <a:lnTo>
                  <a:pt x="9" y="4"/>
                </a:lnTo>
                <a:lnTo>
                  <a:pt x="10" y="4"/>
                </a:lnTo>
                <a:lnTo>
                  <a:pt x="11" y="5"/>
                </a:lnTo>
                <a:lnTo>
                  <a:pt x="12" y="5"/>
                </a:lnTo>
                <a:lnTo>
                  <a:pt x="14" y="5"/>
                </a:lnTo>
                <a:lnTo>
                  <a:pt x="13" y="10"/>
                </a:lnTo>
                <a:lnTo>
                  <a:pt x="12" y="14"/>
                </a:lnTo>
                <a:lnTo>
                  <a:pt x="12" y="17"/>
                </a:lnTo>
                <a:lnTo>
                  <a:pt x="12" y="19"/>
                </a:lnTo>
                <a:lnTo>
                  <a:pt x="13" y="21"/>
                </a:lnTo>
                <a:lnTo>
                  <a:pt x="14" y="23"/>
                </a:lnTo>
                <a:lnTo>
                  <a:pt x="11" y="25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7" y="28"/>
                </a:lnTo>
                <a:lnTo>
                  <a:pt x="5" y="28"/>
                </a:lnTo>
                <a:lnTo>
                  <a:pt x="3" y="26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7" name=""/>
          <p:cNvSpPr/>
          <p:nvPr/>
        </p:nvSpPr>
        <p:spPr>
          <a:xfrm>
            <a:off x="1476360" y="597996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4" y="0"/>
                </a:move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4" y="1"/>
                </a:lnTo>
                <a:lnTo>
                  <a:pt x="29" y="2"/>
                </a:lnTo>
                <a:lnTo>
                  <a:pt x="34" y="2"/>
                </a:lnTo>
                <a:lnTo>
                  <a:pt x="34" y="6"/>
                </a:lnTo>
                <a:lnTo>
                  <a:pt x="35" y="10"/>
                </a:lnTo>
                <a:lnTo>
                  <a:pt x="36" y="14"/>
                </a:lnTo>
                <a:lnTo>
                  <a:pt x="36" y="17"/>
                </a:lnTo>
                <a:lnTo>
                  <a:pt x="37" y="19"/>
                </a:lnTo>
                <a:lnTo>
                  <a:pt x="39" y="23"/>
                </a:lnTo>
                <a:lnTo>
                  <a:pt x="40" y="25"/>
                </a:lnTo>
                <a:lnTo>
                  <a:pt x="41" y="29"/>
                </a:lnTo>
                <a:lnTo>
                  <a:pt x="34" y="29"/>
                </a:lnTo>
                <a:lnTo>
                  <a:pt x="29" y="26"/>
                </a:lnTo>
                <a:lnTo>
                  <a:pt x="25" y="24"/>
                </a:lnTo>
                <a:lnTo>
                  <a:pt x="18" y="24"/>
                </a:lnTo>
                <a:lnTo>
                  <a:pt x="17" y="26"/>
                </a:lnTo>
                <a:lnTo>
                  <a:pt x="17" y="28"/>
                </a:lnTo>
                <a:lnTo>
                  <a:pt x="17" y="30"/>
                </a:lnTo>
                <a:lnTo>
                  <a:pt x="16" y="31"/>
                </a:lnTo>
                <a:lnTo>
                  <a:pt x="15" y="32"/>
                </a:lnTo>
                <a:lnTo>
                  <a:pt x="13" y="32"/>
                </a:lnTo>
                <a:lnTo>
                  <a:pt x="11" y="33"/>
                </a:lnTo>
                <a:lnTo>
                  <a:pt x="9" y="34"/>
                </a:lnTo>
                <a:lnTo>
                  <a:pt x="9" y="29"/>
                </a:lnTo>
                <a:lnTo>
                  <a:pt x="10" y="25"/>
                </a:lnTo>
                <a:lnTo>
                  <a:pt x="10" y="23"/>
                </a:lnTo>
                <a:lnTo>
                  <a:pt x="11" y="21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4" y="11"/>
                </a:lnTo>
                <a:lnTo>
                  <a:pt x="3" y="10"/>
                </a:lnTo>
                <a:lnTo>
                  <a:pt x="1" y="7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8" name=""/>
          <p:cNvSpPr/>
          <p:nvPr/>
        </p:nvSpPr>
        <p:spPr>
          <a:xfrm>
            <a:off x="1628640" y="6097680"/>
            <a:ext cx="84240" cy="117360"/>
          </a:xfrm>
          <a:custGeom>
            <a:avLst/>
            <a:gdLst/>
            <a:ahLst/>
            <a:rect l="l" t="t" r="r" b="b"/>
            <a:pathLst>
              <a:path w="53" h="74">
                <a:moveTo>
                  <a:pt x="13" y="16"/>
                </a:moveTo>
                <a:lnTo>
                  <a:pt x="15" y="15"/>
                </a:lnTo>
                <a:lnTo>
                  <a:pt x="18" y="14"/>
                </a:lnTo>
                <a:lnTo>
                  <a:pt x="20" y="12"/>
                </a:lnTo>
                <a:lnTo>
                  <a:pt x="21" y="11"/>
                </a:lnTo>
                <a:lnTo>
                  <a:pt x="23" y="10"/>
                </a:lnTo>
                <a:lnTo>
                  <a:pt x="25" y="9"/>
                </a:lnTo>
                <a:lnTo>
                  <a:pt x="25" y="8"/>
                </a:lnTo>
                <a:lnTo>
                  <a:pt x="26" y="6"/>
                </a:lnTo>
                <a:lnTo>
                  <a:pt x="27" y="3"/>
                </a:lnTo>
                <a:lnTo>
                  <a:pt x="29" y="2"/>
                </a:lnTo>
                <a:lnTo>
                  <a:pt x="30" y="1"/>
                </a:lnTo>
                <a:lnTo>
                  <a:pt x="32" y="1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1"/>
                </a:lnTo>
                <a:lnTo>
                  <a:pt x="41" y="2"/>
                </a:lnTo>
                <a:lnTo>
                  <a:pt x="42" y="3"/>
                </a:lnTo>
                <a:lnTo>
                  <a:pt x="43" y="5"/>
                </a:lnTo>
                <a:lnTo>
                  <a:pt x="43" y="7"/>
                </a:lnTo>
                <a:lnTo>
                  <a:pt x="43" y="8"/>
                </a:lnTo>
                <a:lnTo>
                  <a:pt x="45" y="15"/>
                </a:lnTo>
                <a:lnTo>
                  <a:pt x="46" y="20"/>
                </a:lnTo>
                <a:lnTo>
                  <a:pt x="43" y="22"/>
                </a:lnTo>
                <a:lnTo>
                  <a:pt x="42" y="23"/>
                </a:lnTo>
                <a:lnTo>
                  <a:pt x="40" y="25"/>
                </a:lnTo>
                <a:lnTo>
                  <a:pt x="38" y="27"/>
                </a:lnTo>
                <a:lnTo>
                  <a:pt x="37" y="29"/>
                </a:lnTo>
                <a:lnTo>
                  <a:pt x="36" y="32"/>
                </a:lnTo>
                <a:lnTo>
                  <a:pt x="36" y="35"/>
                </a:lnTo>
                <a:lnTo>
                  <a:pt x="36" y="37"/>
                </a:lnTo>
                <a:lnTo>
                  <a:pt x="36" y="39"/>
                </a:lnTo>
                <a:lnTo>
                  <a:pt x="36" y="41"/>
                </a:lnTo>
                <a:lnTo>
                  <a:pt x="36" y="43"/>
                </a:lnTo>
                <a:lnTo>
                  <a:pt x="37" y="44"/>
                </a:lnTo>
                <a:lnTo>
                  <a:pt x="38" y="45"/>
                </a:lnTo>
                <a:lnTo>
                  <a:pt x="40" y="47"/>
                </a:lnTo>
                <a:lnTo>
                  <a:pt x="41" y="48"/>
                </a:lnTo>
                <a:lnTo>
                  <a:pt x="43" y="49"/>
                </a:lnTo>
                <a:lnTo>
                  <a:pt x="45" y="51"/>
                </a:lnTo>
                <a:lnTo>
                  <a:pt x="48" y="53"/>
                </a:lnTo>
                <a:lnTo>
                  <a:pt x="51" y="55"/>
                </a:lnTo>
                <a:lnTo>
                  <a:pt x="53" y="57"/>
                </a:lnTo>
                <a:lnTo>
                  <a:pt x="51" y="57"/>
                </a:lnTo>
                <a:lnTo>
                  <a:pt x="50" y="58"/>
                </a:lnTo>
                <a:lnTo>
                  <a:pt x="48" y="59"/>
                </a:lnTo>
                <a:lnTo>
                  <a:pt x="47" y="61"/>
                </a:lnTo>
                <a:lnTo>
                  <a:pt x="44" y="64"/>
                </a:lnTo>
                <a:lnTo>
                  <a:pt x="42" y="66"/>
                </a:lnTo>
                <a:lnTo>
                  <a:pt x="40" y="69"/>
                </a:lnTo>
                <a:lnTo>
                  <a:pt x="37" y="71"/>
                </a:lnTo>
                <a:lnTo>
                  <a:pt x="36" y="73"/>
                </a:lnTo>
                <a:lnTo>
                  <a:pt x="35" y="73"/>
                </a:lnTo>
                <a:lnTo>
                  <a:pt x="34" y="74"/>
                </a:lnTo>
                <a:lnTo>
                  <a:pt x="32" y="74"/>
                </a:lnTo>
                <a:lnTo>
                  <a:pt x="30" y="74"/>
                </a:lnTo>
                <a:lnTo>
                  <a:pt x="27" y="74"/>
                </a:lnTo>
                <a:lnTo>
                  <a:pt x="25" y="73"/>
                </a:lnTo>
                <a:lnTo>
                  <a:pt x="24" y="72"/>
                </a:lnTo>
                <a:lnTo>
                  <a:pt x="23" y="71"/>
                </a:lnTo>
                <a:lnTo>
                  <a:pt x="22" y="70"/>
                </a:lnTo>
                <a:lnTo>
                  <a:pt x="22" y="69"/>
                </a:lnTo>
                <a:lnTo>
                  <a:pt x="21" y="67"/>
                </a:lnTo>
                <a:lnTo>
                  <a:pt x="21" y="60"/>
                </a:lnTo>
                <a:lnTo>
                  <a:pt x="22" y="52"/>
                </a:lnTo>
                <a:lnTo>
                  <a:pt x="21" y="50"/>
                </a:lnTo>
                <a:lnTo>
                  <a:pt x="20" y="47"/>
                </a:lnTo>
                <a:lnTo>
                  <a:pt x="16" y="49"/>
                </a:lnTo>
                <a:lnTo>
                  <a:pt x="12" y="50"/>
                </a:lnTo>
                <a:lnTo>
                  <a:pt x="9" y="50"/>
                </a:lnTo>
                <a:lnTo>
                  <a:pt x="6" y="52"/>
                </a:lnTo>
                <a:lnTo>
                  <a:pt x="4" y="50"/>
                </a:lnTo>
                <a:lnTo>
                  <a:pt x="4" y="47"/>
                </a:lnTo>
                <a:lnTo>
                  <a:pt x="3" y="44"/>
                </a:lnTo>
                <a:lnTo>
                  <a:pt x="3" y="43"/>
                </a:lnTo>
                <a:lnTo>
                  <a:pt x="3" y="40"/>
                </a:lnTo>
                <a:lnTo>
                  <a:pt x="4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2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1" y="26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4" y="18"/>
                </a:lnTo>
                <a:lnTo>
                  <a:pt x="6" y="17"/>
                </a:lnTo>
                <a:lnTo>
                  <a:pt x="9" y="16"/>
                </a:lnTo>
                <a:lnTo>
                  <a:pt x="13" y="16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09" name=""/>
          <p:cNvSpPr/>
          <p:nvPr/>
        </p:nvSpPr>
        <p:spPr>
          <a:xfrm>
            <a:off x="1679400" y="6186600"/>
            <a:ext cx="61920" cy="74520"/>
          </a:xfrm>
          <a:custGeom>
            <a:avLst/>
            <a:gdLst/>
            <a:ahLst/>
            <a:rect l="l" t="t" r="r" b="b"/>
            <a:pathLst>
              <a:path w="39" h="47">
                <a:moveTo>
                  <a:pt x="1" y="30"/>
                </a:moveTo>
                <a:lnTo>
                  <a:pt x="20" y="25"/>
                </a:lnTo>
                <a:lnTo>
                  <a:pt x="21" y="25"/>
                </a:lnTo>
                <a:lnTo>
                  <a:pt x="21" y="20"/>
                </a:lnTo>
                <a:lnTo>
                  <a:pt x="16" y="19"/>
                </a:lnTo>
                <a:lnTo>
                  <a:pt x="12" y="17"/>
                </a:lnTo>
                <a:lnTo>
                  <a:pt x="8" y="15"/>
                </a:lnTo>
                <a:lnTo>
                  <a:pt x="7" y="15"/>
                </a:lnTo>
                <a:lnTo>
                  <a:pt x="8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7" y="3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2" y="2"/>
                </a:lnTo>
                <a:lnTo>
                  <a:pt x="33" y="4"/>
                </a:lnTo>
                <a:lnTo>
                  <a:pt x="34" y="5"/>
                </a:lnTo>
                <a:lnTo>
                  <a:pt x="35" y="7"/>
                </a:lnTo>
                <a:lnTo>
                  <a:pt x="36" y="10"/>
                </a:lnTo>
                <a:lnTo>
                  <a:pt x="38" y="14"/>
                </a:lnTo>
                <a:lnTo>
                  <a:pt x="39" y="18"/>
                </a:lnTo>
                <a:lnTo>
                  <a:pt x="39" y="22"/>
                </a:lnTo>
                <a:lnTo>
                  <a:pt x="39" y="23"/>
                </a:lnTo>
                <a:lnTo>
                  <a:pt x="39" y="25"/>
                </a:lnTo>
                <a:lnTo>
                  <a:pt x="38" y="26"/>
                </a:lnTo>
                <a:lnTo>
                  <a:pt x="37" y="28"/>
                </a:lnTo>
                <a:lnTo>
                  <a:pt x="36" y="29"/>
                </a:lnTo>
                <a:lnTo>
                  <a:pt x="35" y="31"/>
                </a:lnTo>
                <a:lnTo>
                  <a:pt x="33" y="32"/>
                </a:lnTo>
                <a:lnTo>
                  <a:pt x="32" y="34"/>
                </a:lnTo>
                <a:lnTo>
                  <a:pt x="31" y="35"/>
                </a:lnTo>
                <a:lnTo>
                  <a:pt x="30" y="36"/>
                </a:lnTo>
                <a:lnTo>
                  <a:pt x="30" y="37"/>
                </a:lnTo>
                <a:lnTo>
                  <a:pt x="30" y="39"/>
                </a:lnTo>
                <a:lnTo>
                  <a:pt x="30" y="40"/>
                </a:lnTo>
                <a:lnTo>
                  <a:pt x="31" y="41"/>
                </a:lnTo>
                <a:lnTo>
                  <a:pt x="32" y="42"/>
                </a:lnTo>
                <a:lnTo>
                  <a:pt x="34" y="42"/>
                </a:lnTo>
                <a:lnTo>
                  <a:pt x="34" y="47"/>
                </a:lnTo>
                <a:lnTo>
                  <a:pt x="32" y="47"/>
                </a:lnTo>
                <a:lnTo>
                  <a:pt x="29" y="47"/>
                </a:lnTo>
                <a:lnTo>
                  <a:pt x="28" y="46"/>
                </a:lnTo>
                <a:lnTo>
                  <a:pt x="26" y="46"/>
                </a:lnTo>
                <a:lnTo>
                  <a:pt x="22" y="44"/>
                </a:lnTo>
                <a:lnTo>
                  <a:pt x="20" y="42"/>
                </a:lnTo>
                <a:lnTo>
                  <a:pt x="16" y="41"/>
                </a:lnTo>
                <a:lnTo>
                  <a:pt x="13" y="38"/>
                </a:lnTo>
                <a:lnTo>
                  <a:pt x="9" y="36"/>
                </a:lnTo>
                <a:lnTo>
                  <a:pt x="5" y="35"/>
                </a:lnTo>
                <a:lnTo>
                  <a:pt x="3" y="37"/>
                </a:lnTo>
                <a:lnTo>
                  <a:pt x="1" y="39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1" y="3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0" name=""/>
          <p:cNvSpPr/>
          <p:nvPr/>
        </p:nvSpPr>
        <p:spPr>
          <a:xfrm>
            <a:off x="1749600" y="6307200"/>
            <a:ext cx="109440" cy="46080"/>
          </a:xfrm>
          <a:custGeom>
            <a:avLst/>
            <a:gdLst/>
            <a:ahLst/>
            <a:rect l="l" t="t" r="r" b="b"/>
            <a:pathLst>
              <a:path w="69" h="29">
                <a:moveTo>
                  <a:pt x="26" y="0"/>
                </a:moveTo>
                <a:lnTo>
                  <a:pt x="29" y="0"/>
                </a:lnTo>
                <a:lnTo>
                  <a:pt x="32" y="0"/>
                </a:lnTo>
                <a:lnTo>
                  <a:pt x="36" y="1"/>
                </a:lnTo>
                <a:lnTo>
                  <a:pt x="39" y="1"/>
                </a:lnTo>
                <a:lnTo>
                  <a:pt x="44" y="3"/>
                </a:lnTo>
                <a:lnTo>
                  <a:pt x="50" y="4"/>
                </a:lnTo>
                <a:lnTo>
                  <a:pt x="61" y="8"/>
                </a:lnTo>
                <a:lnTo>
                  <a:pt x="69" y="12"/>
                </a:lnTo>
                <a:lnTo>
                  <a:pt x="67" y="15"/>
                </a:lnTo>
                <a:lnTo>
                  <a:pt x="66" y="19"/>
                </a:lnTo>
                <a:lnTo>
                  <a:pt x="65" y="20"/>
                </a:lnTo>
                <a:lnTo>
                  <a:pt x="64" y="21"/>
                </a:lnTo>
                <a:lnTo>
                  <a:pt x="64" y="22"/>
                </a:lnTo>
                <a:lnTo>
                  <a:pt x="62" y="22"/>
                </a:lnTo>
                <a:lnTo>
                  <a:pt x="57" y="15"/>
                </a:lnTo>
                <a:lnTo>
                  <a:pt x="55" y="16"/>
                </a:lnTo>
                <a:lnTo>
                  <a:pt x="53" y="17"/>
                </a:lnTo>
                <a:lnTo>
                  <a:pt x="50" y="18"/>
                </a:lnTo>
                <a:lnTo>
                  <a:pt x="48" y="18"/>
                </a:lnTo>
                <a:lnTo>
                  <a:pt x="47" y="18"/>
                </a:lnTo>
                <a:lnTo>
                  <a:pt x="45" y="17"/>
                </a:lnTo>
                <a:lnTo>
                  <a:pt x="43" y="16"/>
                </a:lnTo>
                <a:lnTo>
                  <a:pt x="43" y="15"/>
                </a:lnTo>
                <a:lnTo>
                  <a:pt x="41" y="14"/>
                </a:lnTo>
                <a:lnTo>
                  <a:pt x="39" y="13"/>
                </a:lnTo>
                <a:lnTo>
                  <a:pt x="37" y="12"/>
                </a:lnTo>
                <a:lnTo>
                  <a:pt x="36" y="12"/>
                </a:lnTo>
                <a:lnTo>
                  <a:pt x="33" y="12"/>
                </a:lnTo>
                <a:lnTo>
                  <a:pt x="32" y="12"/>
                </a:lnTo>
                <a:lnTo>
                  <a:pt x="32" y="12"/>
                </a:lnTo>
                <a:lnTo>
                  <a:pt x="31" y="13"/>
                </a:lnTo>
                <a:lnTo>
                  <a:pt x="30" y="14"/>
                </a:lnTo>
                <a:lnTo>
                  <a:pt x="29" y="15"/>
                </a:lnTo>
                <a:lnTo>
                  <a:pt x="28" y="19"/>
                </a:lnTo>
                <a:lnTo>
                  <a:pt x="28" y="22"/>
                </a:lnTo>
                <a:lnTo>
                  <a:pt x="26" y="22"/>
                </a:lnTo>
                <a:lnTo>
                  <a:pt x="25" y="21"/>
                </a:lnTo>
                <a:lnTo>
                  <a:pt x="23" y="19"/>
                </a:lnTo>
                <a:lnTo>
                  <a:pt x="21" y="18"/>
                </a:lnTo>
                <a:lnTo>
                  <a:pt x="20" y="16"/>
                </a:lnTo>
                <a:lnTo>
                  <a:pt x="19" y="15"/>
                </a:lnTo>
                <a:lnTo>
                  <a:pt x="18" y="13"/>
                </a:lnTo>
                <a:lnTo>
                  <a:pt x="18" y="12"/>
                </a:lnTo>
                <a:lnTo>
                  <a:pt x="16" y="12"/>
                </a:lnTo>
                <a:lnTo>
                  <a:pt x="14" y="13"/>
                </a:lnTo>
                <a:lnTo>
                  <a:pt x="13" y="15"/>
                </a:lnTo>
                <a:lnTo>
                  <a:pt x="12" y="15"/>
                </a:lnTo>
                <a:lnTo>
                  <a:pt x="10" y="18"/>
                </a:lnTo>
                <a:lnTo>
                  <a:pt x="8" y="22"/>
                </a:lnTo>
                <a:lnTo>
                  <a:pt x="6" y="24"/>
                </a:lnTo>
                <a:lnTo>
                  <a:pt x="5" y="26"/>
                </a:lnTo>
                <a:lnTo>
                  <a:pt x="5" y="28"/>
                </a:lnTo>
                <a:lnTo>
                  <a:pt x="4" y="28"/>
                </a:lnTo>
                <a:lnTo>
                  <a:pt x="3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1" y="19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4" y="13"/>
                </a:lnTo>
                <a:lnTo>
                  <a:pt x="5" y="11"/>
                </a:lnTo>
                <a:lnTo>
                  <a:pt x="8" y="8"/>
                </a:lnTo>
                <a:lnTo>
                  <a:pt x="12" y="6"/>
                </a:lnTo>
                <a:lnTo>
                  <a:pt x="15" y="3"/>
                </a:lnTo>
                <a:lnTo>
                  <a:pt x="19" y="1"/>
                </a:lnTo>
                <a:lnTo>
                  <a:pt x="21" y="1"/>
                </a:lnTo>
                <a:lnTo>
                  <a:pt x="23" y="1"/>
                </a:lnTo>
                <a:lnTo>
                  <a:pt x="25" y="0"/>
                </a:lnTo>
                <a:lnTo>
                  <a:pt x="26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1" name=""/>
          <p:cNvSpPr/>
          <p:nvPr/>
        </p:nvSpPr>
        <p:spPr>
          <a:xfrm>
            <a:off x="1495440" y="6094440"/>
            <a:ext cx="47520" cy="34920"/>
          </a:xfrm>
          <a:custGeom>
            <a:avLst/>
            <a:gdLst/>
            <a:ahLst/>
            <a:rect l="l" t="t" r="r" b="b"/>
            <a:pathLst>
              <a:path w="30" h="22">
                <a:moveTo>
                  <a:pt x="10" y="22"/>
                </a:moveTo>
                <a:lnTo>
                  <a:pt x="8" y="20"/>
                </a:lnTo>
                <a:lnTo>
                  <a:pt x="4" y="15"/>
                </a:lnTo>
                <a:lnTo>
                  <a:pt x="2" y="10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7" y="1"/>
                </a:lnTo>
                <a:lnTo>
                  <a:pt x="12" y="2"/>
                </a:lnTo>
                <a:lnTo>
                  <a:pt x="16" y="3"/>
                </a:lnTo>
                <a:lnTo>
                  <a:pt x="20" y="5"/>
                </a:lnTo>
                <a:lnTo>
                  <a:pt x="22" y="6"/>
                </a:lnTo>
                <a:lnTo>
                  <a:pt x="24" y="7"/>
                </a:lnTo>
                <a:lnTo>
                  <a:pt x="26" y="9"/>
                </a:lnTo>
                <a:lnTo>
                  <a:pt x="27" y="10"/>
                </a:lnTo>
                <a:lnTo>
                  <a:pt x="28" y="10"/>
                </a:lnTo>
                <a:lnTo>
                  <a:pt x="29" y="12"/>
                </a:lnTo>
                <a:lnTo>
                  <a:pt x="30" y="13"/>
                </a:lnTo>
                <a:lnTo>
                  <a:pt x="30" y="15"/>
                </a:lnTo>
                <a:lnTo>
                  <a:pt x="26" y="16"/>
                </a:lnTo>
                <a:lnTo>
                  <a:pt x="19" y="18"/>
                </a:lnTo>
                <a:lnTo>
                  <a:pt x="13" y="21"/>
                </a:lnTo>
                <a:lnTo>
                  <a:pt x="10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2" name=""/>
          <p:cNvSpPr/>
          <p:nvPr/>
        </p:nvSpPr>
        <p:spPr>
          <a:xfrm>
            <a:off x="1563840" y="6126120"/>
            <a:ext cx="31680" cy="38160"/>
          </a:xfrm>
          <a:custGeom>
            <a:avLst/>
            <a:gdLst/>
            <a:ahLst/>
            <a:rect l="l" t="t" r="r" b="b"/>
            <a:pathLst>
              <a:path w="20" h="24">
                <a:moveTo>
                  <a:pt x="13" y="24"/>
                </a:moveTo>
                <a:lnTo>
                  <a:pt x="15" y="24"/>
                </a:lnTo>
                <a:lnTo>
                  <a:pt x="17" y="23"/>
                </a:lnTo>
                <a:lnTo>
                  <a:pt x="18" y="22"/>
                </a:lnTo>
                <a:lnTo>
                  <a:pt x="18" y="21"/>
                </a:lnTo>
                <a:lnTo>
                  <a:pt x="19" y="19"/>
                </a:lnTo>
                <a:lnTo>
                  <a:pt x="20" y="18"/>
                </a:lnTo>
                <a:lnTo>
                  <a:pt x="20" y="17"/>
                </a:lnTo>
                <a:lnTo>
                  <a:pt x="20" y="16"/>
                </a:lnTo>
                <a:lnTo>
                  <a:pt x="20" y="11"/>
                </a:lnTo>
                <a:lnTo>
                  <a:pt x="20" y="7"/>
                </a:lnTo>
                <a:lnTo>
                  <a:pt x="17" y="6"/>
                </a:lnTo>
                <a:lnTo>
                  <a:pt x="14" y="6"/>
                </a:lnTo>
                <a:lnTo>
                  <a:pt x="11" y="4"/>
                </a:lnTo>
                <a:lnTo>
                  <a:pt x="10" y="4"/>
                </a:lnTo>
                <a:lnTo>
                  <a:pt x="7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2" y="6"/>
                </a:lnTo>
                <a:lnTo>
                  <a:pt x="5" y="14"/>
                </a:lnTo>
                <a:lnTo>
                  <a:pt x="7" y="18"/>
                </a:lnTo>
                <a:lnTo>
                  <a:pt x="8" y="21"/>
                </a:lnTo>
                <a:lnTo>
                  <a:pt x="10" y="22"/>
                </a:lnTo>
                <a:lnTo>
                  <a:pt x="11" y="23"/>
                </a:lnTo>
                <a:lnTo>
                  <a:pt x="12" y="24"/>
                </a:lnTo>
                <a:lnTo>
                  <a:pt x="13" y="2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3" name=""/>
          <p:cNvSpPr/>
          <p:nvPr/>
        </p:nvSpPr>
        <p:spPr>
          <a:xfrm>
            <a:off x="1557360" y="6197760"/>
            <a:ext cx="77760" cy="34920"/>
          </a:xfrm>
          <a:custGeom>
            <a:avLst/>
            <a:gdLst/>
            <a:ahLst/>
            <a:rect l="l" t="t" r="r" b="b"/>
            <a:pathLst>
              <a:path w="49" h="22">
                <a:moveTo>
                  <a:pt x="38" y="22"/>
                </a:moveTo>
                <a:lnTo>
                  <a:pt x="42" y="22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4" y="19"/>
                </a:lnTo>
                <a:lnTo>
                  <a:pt x="39" y="15"/>
                </a:lnTo>
                <a:lnTo>
                  <a:pt x="33" y="12"/>
                </a:lnTo>
                <a:lnTo>
                  <a:pt x="26" y="8"/>
                </a:lnTo>
                <a:lnTo>
                  <a:pt x="18" y="5"/>
                </a:lnTo>
                <a:lnTo>
                  <a:pt x="11" y="2"/>
                </a:lnTo>
                <a:lnTo>
                  <a:pt x="8" y="1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4" y="7"/>
                </a:lnTo>
                <a:lnTo>
                  <a:pt x="5" y="9"/>
                </a:lnTo>
                <a:lnTo>
                  <a:pt x="8" y="12"/>
                </a:lnTo>
                <a:lnTo>
                  <a:pt x="9" y="13"/>
                </a:lnTo>
                <a:lnTo>
                  <a:pt x="12" y="14"/>
                </a:lnTo>
                <a:lnTo>
                  <a:pt x="15" y="16"/>
                </a:lnTo>
                <a:lnTo>
                  <a:pt x="17" y="18"/>
                </a:lnTo>
                <a:lnTo>
                  <a:pt x="20" y="19"/>
                </a:lnTo>
                <a:lnTo>
                  <a:pt x="22" y="19"/>
                </a:lnTo>
                <a:lnTo>
                  <a:pt x="26" y="20"/>
                </a:lnTo>
                <a:lnTo>
                  <a:pt x="29" y="21"/>
                </a:lnTo>
                <a:lnTo>
                  <a:pt x="32" y="21"/>
                </a:lnTo>
                <a:lnTo>
                  <a:pt x="36" y="22"/>
                </a:lnTo>
                <a:lnTo>
                  <a:pt x="38" y="22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4" name=""/>
          <p:cNvSpPr/>
          <p:nvPr/>
        </p:nvSpPr>
        <p:spPr>
          <a:xfrm>
            <a:off x="1476360" y="6046920"/>
            <a:ext cx="22320" cy="36360"/>
          </a:xfrm>
          <a:custGeom>
            <a:avLst/>
            <a:gdLst/>
            <a:ahLst/>
            <a:rect l="l" t="t" r="r" b="b"/>
            <a:pathLst>
              <a:path w="14" h="23">
                <a:moveTo>
                  <a:pt x="0" y="23"/>
                </a:move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1" y="5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5" y="0"/>
                </a:lnTo>
                <a:lnTo>
                  <a:pt x="7" y="3"/>
                </a:lnTo>
                <a:lnTo>
                  <a:pt x="8" y="5"/>
                </a:lnTo>
                <a:lnTo>
                  <a:pt x="10" y="6"/>
                </a:lnTo>
                <a:lnTo>
                  <a:pt x="11" y="8"/>
                </a:lnTo>
                <a:lnTo>
                  <a:pt x="12" y="9"/>
                </a:lnTo>
                <a:lnTo>
                  <a:pt x="14" y="9"/>
                </a:lnTo>
                <a:lnTo>
                  <a:pt x="12" y="11"/>
                </a:lnTo>
                <a:lnTo>
                  <a:pt x="10" y="14"/>
                </a:lnTo>
                <a:lnTo>
                  <a:pt x="8" y="16"/>
                </a:lnTo>
                <a:lnTo>
                  <a:pt x="7" y="18"/>
                </a:lnTo>
                <a:lnTo>
                  <a:pt x="3" y="20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5" name=""/>
          <p:cNvSpPr/>
          <p:nvPr/>
        </p:nvSpPr>
        <p:spPr>
          <a:xfrm>
            <a:off x="1504800" y="602784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0" y="14"/>
                </a:move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3" y="0"/>
                </a:lnTo>
                <a:lnTo>
                  <a:pt x="6" y="1"/>
                </a:lnTo>
                <a:lnTo>
                  <a:pt x="7" y="2"/>
                </a:lnTo>
                <a:lnTo>
                  <a:pt x="9" y="2"/>
                </a:lnTo>
                <a:lnTo>
                  <a:pt x="10" y="3"/>
                </a:lnTo>
                <a:lnTo>
                  <a:pt x="13" y="2"/>
                </a:lnTo>
                <a:lnTo>
                  <a:pt x="16" y="2"/>
                </a:lnTo>
                <a:lnTo>
                  <a:pt x="17" y="3"/>
                </a:lnTo>
                <a:lnTo>
                  <a:pt x="16" y="4"/>
                </a:lnTo>
                <a:lnTo>
                  <a:pt x="16" y="5"/>
                </a:lnTo>
                <a:lnTo>
                  <a:pt x="16" y="6"/>
                </a:lnTo>
                <a:lnTo>
                  <a:pt x="14" y="9"/>
                </a:lnTo>
                <a:lnTo>
                  <a:pt x="13" y="12"/>
                </a:lnTo>
                <a:lnTo>
                  <a:pt x="11" y="15"/>
                </a:lnTo>
                <a:lnTo>
                  <a:pt x="9" y="18"/>
                </a:lnTo>
                <a:lnTo>
                  <a:pt x="7" y="21"/>
                </a:lnTo>
                <a:lnTo>
                  <a:pt x="7" y="24"/>
                </a:lnTo>
                <a:lnTo>
                  <a:pt x="4" y="23"/>
                </a:lnTo>
                <a:lnTo>
                  <a:pt x="2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6" name=""/>
          <p:cNvSpPr/>
          <p:nvPr/>
        </p:nvSpPr>
        <p:spPr>
          <a:xfrm>
            <a:off x="1521000" y="5952960"/>
            <a:ext cx="33120" cy="38160"/>
          </a:xfrm>
          <a:custGeom>
            <a:avLst/>
            <a:gdLst/>
            <a:ahLst/>
            <a:rect l="l" t="t" r="r" b="b"/>
            <a:pathLst>
              <a:path w="21" h="24">
                <a:moveTo>
                  <a:pt x="0" y="4"/>
                </a:moveTo>
                <a:lnTo>
                  <a:pt x="0" y="6"/>
                </a:lnTo>
                <a:lnTo>
                  <a:pt x="2" y="9"/>
                </a:lnTo>
                <a:lnTo>
                  <a:pt x="4" y="13"/>
                </a:lnTo>
                <a:lnTo>
                  <a:pt x="6" y="15"/>
                </a:lnTo>
                <a:lnTo>
                  <a:pt x="8" y="19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4"/>
                </a:lnTo>
                <a:lnTo>
                  <a:pt x="17" y="24"/>
                </a:lnTo>
                <a:lnTo>
                  <a:pt x="18" y="24"/>
                </a:lnTo>
                <a:lnTo>
                  <a:pt x="18" y="23"/>
                </a:lnTo>
                <a:lnTo>
                  <a:pt x="19" y="23"/>
                </a:lnTo>
                <a:lnTo>
                  <a:pt x="20" y="22"/>
                </a:lnTo>
                <a:lnTo>
                  <a:pt x="21" y="20"/>
                </a:ln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0" y="14"/>
                </a:lnTo>
                <a:lnTo>
                  <a:pt x="19" y="13"/>
                </a:lnTo>
                <a:lnTo>
                  <a:pt x="17" y="10"/>
                </a:lnTo>
                <a:lnTo>
                  <a:pt x="14" y="8"/>
                </a:lnTo>
                <a:lnTo>
                  <a:pt x="12" y="6"/>
                </a:lnTo>
                <a:lnTo>
                  <a:pt x="9" y="5"/>
                </a:lnTo>
                <a:lnTo>
                  <a:pt x="8" y="4"/>
                </a:lnTo>
                <a:lnTo>
                  <a:pt x="7" y="3"/>
                </a:lnTo>
                <a:lnTo>
                  <a:pt x="7" y="1"/>
                </a:lnTo>
                <a:lnTo>
                  <a:pt x="7" y="0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7" name=""/>
          <p:cNvSpPr/>
          <p:nvPr/>
        </p:nvSpPr>
        <p:spPr>
          <a:xfrm>
            <a:off x="1546200" y="608184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9"/>
                </a:moveTo>
                <a:lnTo>
                  <a:pt x="17" y="16"/>
                </a:lnTo>
                <a:lnTo>
                  <a:pt x="17" y="14"/>
                </a:lnTo>
                <a:lnTo>
                  <a:pt x="17" y="12"/>
                </a:lnTo>
                <a:lnTo>
                  <a:pt x="17" y="11"/>
                </a:lnTo>
                <a:lnTo>
                  <a:pt x="16" y="9"/>
                </a:lnTo>
                <a:lnTo>
                  <a:pt x="15" y="8"/>
                </a:lnTo>
                <a:lnTo>
                  <a:pt x="15" y="7"/>
                </a:lnTo>
                <a:lnTo>
                  <a:pt x="14" y="6"/>
                </a:lnTo>
                <a:lnTo>
                  <a:pt x="13" y="4"/>
                </a:lnTo>
                <a:lnTo>
                  <a:pt x="12" y="3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2" y="8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7" y="15"/>
                </a:lnTo>
                <a:lnTo>
                  <a:pt x="8" y="15"/>
                </a:lnTo>
                <a:lnTo>
                  <a:pt x="9" y="17"/>
                </a:lnTo>
                <a:lnTo>
                  <a:pt x="11" y="17"/>
                </a:lnTo>
                <a:lnTo>
                  <a:pt x="12" y="18"/>
                </a:lnTo>
                <a:lnTo>
                  <a:pt x="14" y="19"/>
                </a:lnTo>
                <a:lnTo>
                  <a:pt x="15" y="19"/>
                </a:lnTo>
                <a:lnTo>
                  <a:pt x="17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8" name=""/>
          <p:cNvSpPr/>
          <p:nvPr/>
        </p:nvSpPr>
        <p:spPr>
          <a:xfrm>
            <a:off x="1541520" y="6027840"/>
            <a:ext cx="12600" cy="12600"/>
          </a:xfrm>
          <a:custGeom>
            <a:avLst/>
            <a:gdLst/>
            <a:ahLst/>
            <a:rect l="l" t="t" r="r" b="b"/>
            <a:pathLst>
              <a:path w="8" h="8">
                <a:moveTo>
                  <a:pt x="0" y="8"/>
                </a:move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lnTo>
                  <a:pt x="0" y="0"/>
                </a:lnTo>
                <a:lnTo>
                  <a:pt x="5" y="1"/>
                </a:lnTo>
                <a:lnTo>
                  <a:pt x="8" y="2"/>
                </a:lnTo>
                <a:lnTo>
                  <a:pt x="6" y="4"/>
                </a:lnTo>
                <a:lnTo>
                  <a:pt x="5" y="6"/>
                </a:lnTo>
                <a:lnTo>
                  <a:pt x="3" y="7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19" name=""/>
          <p:cNvSpPr/>
          <p:nvPr/>
        </p:nvSpPr>
        <p:spPr>
          <a:xfrm>
            <a:off x="1565280" y="6033960"/>
            <a:ext cx="11160" cy="11160"/>
          </a:xfrm>
          <a:custGeom>
            <a:avLst/>
            <a:gdLst/>
            <a:ahLst/>
            <a:rect l="l" t="t" r="r" b="b"/>
            <a:pathLst>
              <a:path w="7" h="7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1" y="0"/>
                </a:lnTo>
                <a:lnTo>
                  <a:pt x="4" y="0"/>
                </a:lnTo>
                <a:lnTo>
                  <a:pt x="7" y="0"/>
                </a:lnTo>
                <a:lnTo>
                  <a:pt x="7" y="6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7"/>
                </a:lnTo>
                <a:lnTo>
                  <a:pt x="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0" name=""/>
          <p:cNvSpPr/>
          <p:nvPr/>
        </p:nvSpPr>
        <p:spPr>
          <a:xfrm>
            <a:off x="1523880" y="6143760"/>
            <a:ext cx="14400" cy="792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0"/>
                </a:moveTo>
                <a:lnTo>
                  <a:pt x="9" y="2"/>
                </a:lnTo>
                <a:lnTo>
                  <a:pt x="9" y="5"/>
                </a:lnTo>
                <a:lnTo>
                  <a:pt x="6" y="5"/>
                </a:lnTo>
                <a:lnTo>
                  <a:pt x="3" y="4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4" y="0"/>
                </a:lnTo>
                <a:lnTo>
                  <a:pt x="9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1" name=""/>
          <p:cNvSpPr/>
          <p:nvPr/>
        </p:nvSpPr>
        <p:spPr>
          <a:xfrm>
            <a:off x="1568520" y="6068880"/>
            <a:ext cx="25200" cy="20880"/>
          </a:xfrm>
          <a:custGeom>
            <a:avLst/>
            <a:gdLst/>
            <a:ahLst/>
            <a:rect l="l" t="t" r="r" b="b"/>
            <a:pathLst>
              <a:path w="16" h="13">
                <a:moveTo>
                  <a:pt x="0" y="2"/>
                </a:moveTo>
                <a:lnTo>
                  <a:pt x="11" y="2"/>
                </a:lnTo>
                <a:lnTo>
                  <a:pt x="12" y="3"/>
                </a:lnTo>
                <a:lnTo>
                  <a:pt x="13" y="7"/>
                </a:lnTo>
                <a:lnTo>
                  <a:pt x="15" y="10"/>
                </a:lnTo>
                <a:lnTo>
                  <a:pt x="16" y="13"/>
                </a:lnTo>
                <a:lnTo>
                  <a:pt x="9" y="13"/>
                </a:lnTo>
                <a:lnTo>
                  <a:pt x="8" y="13"/>
                </a:lnTo>
                <a:lnTo>
                  <a:pt x="7" y="12"/>
                </a:lnTo>
                <a:lnTo>
                  <a:pt x="6" y="11"/>
                </a:lnTo>
                <a:lnTo>
                  <a:pt x="5" y="10"/>
                </a:lnTo>
                <a:lnTo>
                  <a:pt x="4" y="8"/>
                </a:lnTo>
                <a:lnTo>
                  <a:pt x="3" y="5"/>
                </a:lnTo>
                <a:lnTo>
                  <a:pt x="3" y="3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2" name=""/>
          <p:cNvSpPr/>
          <p:nvPr/>
        </p:nvSpPr>
        <p:spPr>
          <a:xfrm>
            <a:off x="1600200" y="608184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6" y="0"/>
                </a:moveTo>
                <a:lnTo>
                  <a:pt x="10" y="2"/>
                </a:lnTo>
                <a:lnTo>
                  <a:pt x="10" y="8"/>
                </a:lnTo>
                <a:lnTo>
                  <a:pt x="6" y="17"/>
                </a:lnTo>
                <a:lnTo>
                  <a:pt x="5" y="16"/>
                </a:lnTo>
                <a:lnTo>
                  <a:pt x="4" y="15"/>
                </a:lnTo>
                <a:lnTo>
                  <a:pt x="3" y="15"/>
                </a:lnTo>
                <a:lnTo>
                  <a:pt x="2" y="14"/>
                </a:lnTo>
                <a:lnTo>
                  <a:pt x="1" y="10"/>
                </a:lnTo>
                <a:lnTo>
                  <a:pt x="0" y="7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3" name=""/>
          <p:cNvSpPr/>
          <p:nvPr/>
        </p:nvSpPr>
        <p:spPr>
          <a:xfrm>
            <a:off x="1463760" y="5575320"/>
            <a:ext cx="12600" cy="3240"/>
          </a:xfrm>
          <a:custGeom>
            <a:avLst/>
            <a:gdLst/>
            <a:ahLst/>
            <a:rect l="l" t="t" r="r" b="b"/>
            <a:pathLst>
              <a:path w="8" h="2">
                <a:moveTo>
                  <a:pt x="8" y="2"/>
                </a:moveTo>
                <a:lnTo>
                  <a:pt x="5" y="2"/>
                </a:lnTo>
                <a:lnTo>
                  <a:pt x="2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5" y="0"/>
                </a:lnTo>
                <a:lnTo>
                  <a:pt x="8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4" name=""/>
          <p:cNvSpPr/>
          <p:nvPr/>
        </p:nvSpPr>
        <p:spPr>
          <a:xfrm>
            <a:off x="1446120" y="55864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7" y="2"/>
                </a:moveTo>
                <a:lnTo>
                  <a:pt x="6" y="2"/>
                </a:lnTo>
                <a:lnTo>
                  <a:pt x="5" y="3"/>
                </a:lnTo>
                <a:lnTo>
                  <a:pt x="3" y="4"/>
                </a:lnTo>
                <a:lnTo>
                  <a:pt x="2" y="5"/>
                </a:lnTo>
                <a:lnTo>
                  <a:pt x="1" y="3"/>
                </a:lnTo>
                <a:lnTo>
                  <a:pt x="0" y="2"/>
                </a:lnTo>
                <a:lnTo>
                  <a:pt x="3" y="1"/>
                </a:lnTo>
                <a:lnTo>
                  <a:pt x="4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5" name=""/>
          <p:cNvSpPr/>
          <p:nvPr/>
        </p:nvSpPr>
        <p:spPr>
          <a:xfrm>
            <a:off x="1468440" y="5427720"/>
            <a:ext cx="14400" cy="9360"/>
          </a:xfrm>
          <a:custGeom>
            <a:avLst/>
            <a:gdLst/>
            <a:ahLst/>
            <a:rect l="l" t="t" r="r" b="b"/>
            <a:pathLst>
              <a:path w="9" h="6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9" y="4"/>
                </a:lnTo>
                <a:lnTo>
                  <a:pt x="8" y="5"/>
                </a:lnTo>
                <a:lnTo>
                  <a:pt x="7" y="6"/>
                </a:lnTo>
                <a:lnTo>
                  <a:pt x="6" y="6"/>
                </a:lnTo>
                <a:lnTo>
                  <a:pt x="5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6" name=""/>
          <p:cNvSpPr/>
          <p:nvPr/>
        </p:nvSpPr>
        <p:spPr>
          <a:xfrm>
            <a:off x="1479600" y="544500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0"/>
                </a:moveTo>
                <a:lnTo>
                  <a:pt x="2" y="0"/>
                </a:lnTo>
                <a:lnTo>
                  <a:pt x="7" y="0"/>
                </a:lnTo>
                <a:lnTo>
                  <a:pt x="7" y="4"/>
                </a:lnTo>
                <a:lnTo>
                  <a:pt x="7" y="5"/>
                </a:lnTo>
                <a:lnTo>
                  <a:pt x="7" y="8"/>
                </a:lnTo>
                <a:lnTo>
                  <a:pt x="7" y="11"/>
                </a:lnTo>
                <a:lnTo>
                  <a:pt x="5" y="11"/>
                </a:lnTo>
                <a:lnTo>
                  <a:pt x="4" y="11"/>
                </a:lnTo>
                <a:lnTo>
                  <a:pt x="3" y="10"/>
                </a:lnTo>
                <a:lnTo>
                  <a:pt x="2" y="10"/>
                </a:lnTo>
                <a:lnTo>
                  <a:pt x="1" y="9"/>
                </a:lnTo>
                <a:lnTo>
                  <a:pt x="1" y="8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7" name=""/>
          <p:cNvSpPr/>
          <p:nvPr/>
        </p:nvSpPr>
        <p:spPr>
          <a:xfrm>
            <a:off x="1413000" y="5362560"/>
            <a:ext cx="9360" cy="22320"/>
          </a:xfrm>
          <a:custGeom>
            <a:avLst/>
            <a:gdLst/>
            <a:ahLst/>
            <a:rect l="l" t="t" r="r" b="b"/>
            <a:pathLst>
              <a:path w="6" h="14">
                <a:moveTo>
                  <a:pt x="0" y="0"/>
                </a:moveTo>
                <a:lnTo>
                  <a:pt x="3" y="0"/>
                </a:lnTo>
                <a:lnTo>
                  <a:pt x="6" y="0"/>
                </a:lnTo>
                <a:lnTo>
                  <a:pt x="6" y="8"/>
                </a:lnTo>
                <a:lnTo>
                  <a:pt x="5" y="9"/>
                </a:lnTo>
                <a:lnTo>
                  <a:pt x="5" y="10"/>
                </a:lnTo>
                <a:lnTo>
                  <a:pt x="4" y="11"/>
                </a:lnTo>
                <a:lnTo>
                  <a:pt x="3" y="13"/>
                </a:lnTo>
                <a:lnTo>
                  <a:pt x="2" y="14"/>
                </a:lnTo>
                <a:lnTo>
                  <a:pt x="2" y="9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8" name=""/>
          <p:cNvSpPr/>
          <p:nvPr/>
        </p:nvSpPr>
        <p:spPr>
          <a:xfrm>
            <a:off x="1409760" y="519912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9" y="1"/>
                </a:move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18" y="2"/>
                </a:lnTo>
                <a:lnTo>
                  <a:pt x="16" y="5"/>
                </a:lnTo>
                <a:lnTo>
                  <a:pt x="15" y="7"/>
                </a:lnTo>
                <a:lnTo>
                  <a:pt x="13" y="8"/>
                </a:ln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5" y="12"/>
                </a:lnTo>
                <a:lnTo>
                  <a:pt x="5" y="12"/>
                </a:lnTo>
                <a:lnTo>
                  <a:pt x="3" y="11"/>
                </a:lnTo>
                <a:lnTo>
                  <a:pt x="2" y="11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3" y="2"/>
                </a:lnTo>
                <a:lnTo>
                  <a:pt x="4" y="1"/>
                </a:lnTo>
                <a:lnTo>
                  <a:pt x="6" y="1"/>
                </a:lnTo>
                <a:lnTo>
                  <a:pt x="9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29" name=""/>
          <p:cNvSpPr/>
          <p:nvPr/>
        </p:nvSpPr>
        <p:spPr>
          <a:xfrm>
            <a:off x="1419120" y="52354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3" y="8"/>
                </a:moveTo>
                <a:lnTo>
                  <a:pt x="5" y="5"/>
                </a:lnTo>
                <a:lnTo>
                  <a:pt x="9" y="2"/>
                </a:ln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1"/>
                </a:ln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4" y="6"/>
                </a:lnTo>
                <a:lnTo>
                  <a:pt x="13" y="8"/>
                </a:lnTo>
                <a:lnTo>
                  <a:pt x="13" y="9"/>
                </a:lnTo>
                <a:lnTo>
                  <a:pt x="10" y="11"/>
                </a:lnTo>
                <a:lnTo>
                  <a:pt x="7" y="13"/>
                </a:lnTo>
                <a:lnTo>
                  <a:pt x="0" y="13"/>
                </a:lnTo>
                <a:lnTo>
                  <a:pt x="0" y="8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0" name=""/>
          <p:cNvSpPr/>
          <p:nvPr/>
        </p:nvSpPr>
        <p:spPr>
          <a:xfrm>
            <a:off x="1449360" y="5214960"/>
            <a:ext cx="14400" cy="12600"/>
          </a:xfrm>
          <a:custGeom>
            <a:avLst/>
            <a:gdLst/>
            <a:ahLst/>
            <a:rect l="l" t="t" r="r" b="b"/>
            <a:pathLst>
              <a:path w="9" h="8">
                <a:moveTo>
                  <a:pt x="1" y="8"/>
                </a:move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0"/>
                </a:lnTo>
                <a:lnTo>
                  <a:pt x="4" y="1"/>
                </a:lnTo>
                <a:lnTo>
                  <a:pt x="6" y="3"/>
                </a:lnTo>
                <a:lnTo>
                  <a:pt x="7" y="4"/>
                </a:lnTo>
                <a:lnTo>
                  <a:pt x="9" y="4"/>
                </a:lnTo>
                <a:lnTo>
                  <a:pt x="7" y="7"/>
                </a:lnTo>
                <a:lnTo>
                  <a:pt x="5" y="8"/>
                </a:lnTo>
                <a:lnTo>
                  <a:pt x="3" y="8"/>
                </a:lnTo>
                <a:lnTo>
                  <a:pt x="1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1" name=""/>
          <p:cNvSpPr/>
          <p:nvPr/>
        </p:nvSpPr>
        <p:spPr>
          <a:xfrm>
            <a:off x="1389240" y="526896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1" y="0"/>
                </a:moveTo>
                <a:lnTo>
                  <a:pt x="12" y="3"/>
                </a:lnTo>
                <a:lnTo>
                  <a:pt x="13" y="5"/>
                </a:lnTo>
                <a:lnTo>
                  <a:pt x="8" y="8"/>
                </a:lnTo>
                <a:lnTo>
                  <a:pt x="4" y="10"/>
                </a:lnTo>
                <a:lnTo>
                  <a:pt x="0" y="11"/>
                </a:lnTo>
                <a:lnTo>
                  <a:pt x="0" y="12"/>
                </a:lnTo>
                <a:lnTo>
                  <a:pt x="0" y="10"/>
                </a:lnTo>
                <a:lnTo>
                  <a:pt x="3" y="7"/>
                </a:lnTo>
                <a:lnTo>
                  <a:pt x="5" y="4"/>
                </a:lnTo>
                <a:lnTo>
                  <a:pt x="7" y="2"/>
                </a:lnTo>
                <a:lnTo>
                  <a:pt x="8" y="1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2" name=""/>
          <p:cNvSpPr/>
          <p:nvPr/>
        </p:nvSpPr>
        <p:spPr>
          <a:xfrm>
            <a:off x="1457280" y="528156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0" y="0"/>
                </a:moveTo>
                <a:lnTo>
                  <a:pt x="0" y="3"/>
                </a:lnTo>
                <a:lnTo>
                  <a:pt x="0" y="8"/>
                </a:lnTo>
                <a:lnTo>
                  <a:pt x="1" y="10"/>
                </a:lnTo>
                <a:lnTo>
                  <a:pt x="2" y="13"/>
                </a:lnTo>
                <a:lnTo>
                  <a:pt x="2" y="15"/>
                </a:lnTo>
                <a:lnTo>
                  <a:pt x="3" y="17"/>
                </a:lnTo>
                <a:lnTo>
                  <a:pt x="5" y="17"/>
                </a:lnTo>
                <a:lnTo>
                  <a:pt x="6" y="19"/>
                </a:lnTo>
                <a:lnTo>
                  <a:pt x="11" y="19"/>
                </a:lnTo>
                <a:lnTo>
                  <a:pt x="11" y="17"/>
                </a:lnTo>
                <a:lnTo>
                  <a:pt x="11" y="12"/>
                </a:lnTo>
                <a:lnTo>
                  <a:pt x="11" y="10"/>
                </a:lnTo>
                <a:lnTo>
                  <a:pt x="10" y="8"/>
                </a:lnTo>
                <a:lnTo>
                  <a:pt x="10" y="6"/>
                </a:lnTo>
                <a:lnTo>
                  <a:pt x="9" y="4"/>
                </a:lnTo>
                <a:lnTo>
                  <a:pt x="7" y="2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3" name=""/>
          <p:cNvSpPr/>
          <p:nvPr/>
        </p:nvSpPr>
        <p:spPr>
          <a:xfrm>
            <a:off x="1442880" y="5384880"/>
            <a:ext cx="20880" cy="31680"/>
          </a:xfrm>
          <a:custGeom>
            <a:avLst/>
            <a:gdLst/>
            <a:ahLst/>
            <a:rect l="l" t="t" r="r" b="b"/>
            <a:pathLst>
              <a:path w="13" h="20">
                <a:moveTo>
                  <a:pt x="0" y="11"/>
                </a:moveTo>
                <a:lnTo>
                  <a:pt x="0" y="13"/>
                </a:lnTo>
                <a:lnTo>
                  <a:pt x="1" y="15"/>
                </a:lnTo>
                <a:lnTo>
                  <a:pt x="1" y="16"/>
                </a:lnTo>
                <a:lnTo>
                  <a:pt x="2" y="17"/>
                </a:lnTo>
                <a:lnTo>
                  <a:pt x="3" y="19"/>
                </a:lnTo>
                <a:lnTo>
                  <a:pt x="5" y="19"/>
                </a:lnTo>
                <a:lnTo>
                  <a:pt x="6" y="20"/>
                </a:lnTo>
                <a:lnTo>
                  <a:pt x="8" y="20"/>
                </a:lnTo>
                <a:lnTo>
                  <a:pt x="8" y="16"/>
                </a:lnTo>
                <a:lnTo>
                  <a:pt x="8" y="14"/>
                </a:lnTo>
                <a:lnTo>
                  <a:pt x="9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3" y="3"/>
                </a:lnTo>
                <a:lnTo>
                  <a:pt x="13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4" name=""/>
          <p:cNvSpPr/>
          <p:nvPr/>
        </p:nvSpPr>
        <p:spPr>
          <a:xfrm>
            <a:off x="1405080" y="5665680"/>
            <a:ext cx="36360" cy="20880"/>
          </a:xfrm>
          <a:custGeom>
            <a:avLst/>
            <a:gdLst/>
            <a:ahLst/>
            <a:rect l="l" t="t" r="r" b="b"/>
            <a:pathLst>
              <a:path w="23" h="13">
                <a:moveTo>
                  <a:pt x="16" y="0"/>
                </a:moveTo>
                <a:lnTo>
                  <a:pt x="19" y="0"/>
                </a:lnTo>
                <a:lnTo>
                  <a:pt x="20" y="0"/>
                </a:lnTo>
                <a:lnTo>
                  <a:pt x="21" y="1"/>
                </a:lnTo>
                <a:lnTo>
                  <a:pt x="21" y="3"/>
                </a:lnTo>
                <a:lnTo>
                  <a:pt x="21" y="4"/>
                </a:lnTo>
                <a:lnTo>
                  <a:pt x="21" y="6"/>
                </a:lnTo>
                <a:lnTo>
                  <a:pt x="22" y="7"/>
                </a:lnTo>
                <a:lnTo>
                  <a:pt x="23" y="9"/>
                </a:lnTo>
                <a:lnTo>
                  <a:pt x="21" y="11"/>
                </a:lnTo>
                <a:lnTo>
                  <a:pt x="19" y="11"/>
                </a:lnTo>
                <a:lnTo>
                  <a:pt x="19" y="12"/>
                </a:lnTo>
                <a:lnTo>
                  <a:pt x="17" y="13"/>
                </a:lnTo>
                <a:lnTo>
                  <a:pt x="12" y="13"/>
                </a:lnTo>
                <a:lnTo>
                  <a:pt x="9" y="13"/>
                </a:lnTo>
                <a:lnTo>
                  <a:pt x="6" y="13"/>
                </a:lnTo>
                <a:lnTo>
                  <a:pt x="5" y="13"/>
                </a:lnTo>
                <a:lnTo>
                  <a:pt x="3" y="12"/>
                </a:lnTo>
                <a:lnTo>
                  <a:pt x="0" y="11"/>
                </a:lnTo>
                <a:lnTo>
                  <a:pt x="3" y="7"/>
                </a:lnTo>
                <a:lnTo>
                  <a:pt x="7" y="4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5" name=""/>
          <p:cNvSpPr/>
          <p:nvPr/>
        </p:nvSpPr>
        <p:spPr>
          <a:xfrm>
            <a:off x="1441440" y="561960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1" y="0"/>
                </a:moveTo>
                <a:lnTo>
                  <a:pt x="0" y="5"/>
                </a:lnTo>
                <a:lnTo>
                  <a:pt x="0" y="10"/>
                </a:lnTo>
                <a:lnTo>
                  <a:pt x="0" y="12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15" y="17"/>
                </a:lnTo>
                <a:lnTo>
                  <a:pt x="15" y="16"/>
                </a:lnTo>
                <a:lnTo>
                  <a:pt x="15" y="13"/>
                </a:lnTo>
                <a:lnTo>
                  <a:pt x="15" y="12"/>
                </a:lnTo>
                <a:lnTo>
                  <a:pt x="15" y="11"/>
                </a:lnTo>
                <a:lnTo>
                  <a:pt x="14" y="9"/>
                </a:lnTo>
                <a:lnTo>
                  <a:pt x="12" y="8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3" y="1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6" name=""/>
          <p:cNvSpPr/>
          <p:nvPr/>
        </p:nvSpPr>
        <p:spPr>
          <a:xfrm>
            <a:off x="1486080" y="5938920"/>
            <a:ext cx="29880" cy="14040"/>
          </a:xfrm>
          <a:custGeom>
            <a:avLst/>
            <a:gdLst/>
            <a:ahLst/>
            <a:rect l="l" t="t" r="r" b="b"/>
            <a:pathLst>
              <a:path w="19" h="9">
                <a:moveTo>
                  <a:pt x="7" y="0"/>
                </a:moveTo>
                <a:lnTo>
                  <a:pt x="10" y="1"/>
                </a:lnTo>
                <a:lnTo>
                  <a:pt x="14" y="3"/>
                </a:lnTo>
                <a:lnTo>
                  <a:pt x="16" y="4"/>
                </a:lnTo>
                <a:lnTo>
                  <a:pt x="19" y="4"/>
                </a:lnTo>
                <a:lnTo>
                  <a:pt x="18" y="5"/>
                </a:lnTo>
                <a:lnTo>
                  <a:pt x="16" y="6"/>
                </a:lnTo>
                <a:lnTo>
                  <a:pt x="14" y="7"/>
                </a:lnTo>
                <a:lnTo>
                  <a:pt x="11" y="7"/>
                </a:lnTo>
                <a:lnTo>
                  <a:pt x="6" y="9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7" name=""/>
          <p:cNvSpPr/>
          <p:nvPr/>
        </p:nvSpPr>
        <p:spPr>
          <a:xfrm>
            <a:off x="1392120" y="564984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0" y="0"/>
                </a:moveTo>
                <a:lnTo>
                  <a:pt x="19" y="0"/>
                </a:lnTo>
                <a:lnTo>
                  <a:pt x="19" y="1"/>
                </a:lnTo>
                <a:lnTo>
                  <a:pt x="5" y="10"/>
                </a:lnTo>
                <a:lnTo>
                  <a:pt x="3" y="10"/>
                </a:lnTo>
                <a:lnTo>
                  <a:pt x="2" y="9"/>
                </a:lnTo>
                <a:lnTo>
                  <a:pt x="2" y="8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8" name=""/>
          <p:cNvSpPr/>
          <p:nvPr/>
        </p:nvSpPr>
        <p:spPr>
          <a:xfrm>
            <a:off x="1415880" y="5697360"/>
            <a:ext cx="19080" cy="20880"/>
          </a:xfrm>
          <a:custGeom>
            <a:avLst/>
            <a:gdLst/>
            <a:ahLst/>
            <a:rect l="l" t="t" r="r" b="b"/>
            <a:pathLst>
              <a:path w="12" h="13">
                <a:moveTo>
                  <a:pt x="12" y="7"/>
                </a:moveTo>
                <a:lnTo>
                  <a:pt x="12" y="7"/>
                </a:lnTo>
                <a:lnTo>
                  <a:pt x="11" y="8"/>
                </a:lnTo>
                <a:lnTo>
                  <a:pt x="11" y="9"/>
                </a:lnTo>
                <a:lnTo>
                  <a:pt x="9" y="10"/>
                </a:lnTo>
                <a:lnTo>
                  <a:pt x="8" y="11"/>
                </a:lnTo>
                <a:lnTo>
                  <a:pt x="5" y="13"/>
                </a:lnTo>
                <a:lnTo>
                  <a:pt x="2" y="9"/>
                </a:lnTo>
                <a:lnTo>
                  <a:pt x="1" y="7"/>
                </a:lnTo>
                <a:lnTo>
                  <a:pt x="1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8" y="1"/>
                </a:lnTo>
                <a:lnTo>
                  <a:pt x="9" y="2"/>
                </a:lnTo>
                <a:lnTo>
                  <a:pt x="11" y="3"/>
                </a:lnTo>
                <a:lnTo>
                  <a:pt x="12" y="5"/>
                </a:lnTo>
                <a:lnTo>
                  <a:pt x="1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39" name=""/>
          <p:cNvSpPr/>
          <p:nvPr/>
        </p:nvSpPr>
        <p:spPr>
          <a:xfrm>
            <a:off x="1584360" y="6108840"/>
            <a:ext cx="25200" cy="12600"/>
          </a:xfrm>
          <a:custGeom>
            <a:avLst/>
            <a:gdLst/>
            <a:ahLst/>
            <a:rect l="l" t="t" r="r" b="b"/>
            <a:pathLst>
              <a:path w="16" h="8">
                <a:moveTo>
                  <a:pt x="0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10" y="1"/>
                </a:lnTo>
                <a:lnTo>
                  <a:pt x="12" y="3"/>
                </a:lnTo>
                <a:lnTo>
                  <a:pt x="14" y="6"/>
                </a:lnTo>
                <a:lnTo>
                  <a:pt x="16" y="8"/>
                </a:lnTo>
                <a:lnTo>
                  <a:pt x="11" y="8"/>
                </a:lnTo>
                <a:lnTo>
                  <a:pt x="7" y="7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0" name=""/>
          <p:cNvSpPr/>
          <p:nvPr/>
        </p:nvSpPr>
        <p:spPr>
          <a:xfrm>
            <a:off x="1595520" y="6157800"/>
            <a:ext cx="20520" cy="36720"/>
          </a:xfrm>
          <a:custGeom>
            <a:avLst/>
            <a:gdLst/>
            <a:ahLst/>
            <a:rect l="l" t="t" r="r" b="b"/>
            <a:pathLst>
              <a:path w="13" h="23">
                <a:moveTo>
                  <a:pt x="2" y="12"/>
                </a:move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8" y="3"/>
                </a:lnTo>
                <a:lnTo>
                  <a:pt x="9" y="2"/>
                </a:lnTo>
                <a:lnTo>
                  <a:pt x="9" y="1"/>
                </a:lnTo>
                <a:lnTo>
                  <a:pt x="10" y="0"/>
                </a:lnTo>
                <a:lnTo>
                  <a:pt x="11" y="0"/>
                </a:lnTo>
                <a:lnTo>
                  <a:pt x="12" y="2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3"/>
                </a:lnTo>
                <a:lnTo>
                  <a:pt x="12" y="18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3"/>
                </a:lnTo>
                <a:lnTo>
                  <a:pt x="8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2"/>
                </a:lnTo>
                <a:lnTo>
                  <a:pt x="3" y="20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2" y="12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1" name=""/>
          <p:cNvSpPr/>
          <p:nvPr/>
        </p:nvSpPr>
        <p:spPr>
          <a:xfrm>
            <a:off x="1635120" y="626112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5"/>
                </a:moveTo>
                <a:lnTo>
                  <a:pt x="1" y="13"/>
                </a:lnTo>
                <a:lnTo>
                  <a:pt x="1" y="11"/>
                </a:lnTo>
                <a:lnTo>
                  <a:pt x="3" y="9"/>
                </a:lnTo>
                <a:lnTo>
                  <a:pt x="5" y="6"/>
                </a:lnTo>
                <a:lnTo>
                  <a:pt x="7" y="3"/>
                </a:ln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4" y="0"/>
                </a:lnTo>
                <a:lnTo>
                  <a:pt x="16" y="2"/>
                </a:lnTo>
                <a:lnTo>
                  <a:pt x="19" y="3"/>
                </a:lnTo>
                <a:lnTo>
                  <a:pt x="16" y="5"/>
                </a:lnTo>
                <a:lnTo>
                  <a:pt x="14" y="8"/>
                </a:lnTo>
                <a:lnTo>
                  <a:pt x="11" y="9"/>
                </a:lnTo>
                <a:lnTo>
                  <a:pt x="9" y="10"/>
                </a:lnTo>
                <a:lnTo>
                  <a:pt x="4" y="12"/>
                </a:lnTo>
                <a:lnTo>
                  <a:pt x="0" y="15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2" name=""/>
          <p:cNvSpPr/>
          <p:nvPr/>
        </p:nvSpPr>
        <p:spPr>
          <a:xfrm>
            <a:off x="1643040" y="62341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4"/>
                </a:moveTo>
                <a:lnTo>
                  <a:pt x="6" y="0"/>
                </a:lnTo>
                <a:lnTo>
                  <a:pt x="18" y="9"/>
                </a:lnTo>
                <a:lnTo>
                  <a:pt x="20" y="9"/>
                </a:lnTo>
                <a:lnTo>
                  <a:pt x="20" y="14"/>
                </a:lnTo>
                <a:lnTo>
                  <a:pt x="17" y="14"/>
                </a:lnTo>
                <a:lnTo>
                  <a:pt x="13" y="14"/>
                </a:lnTo>
                <a:lnTo>
                  <a:pt x="10" y="14"/>
                </a:lnTo>
                <a:lnTo>
                  <a:pt x="9" y="13"/>
                </a:lnTo>
                <a:lnTo>
                  <a:pt x="6" y="12"/>
                </a:lnTo>
                <a:lnTo>
                  <a:pt x="4" y="10"/>
                </a:lnTo>
                <a:lnTo>
                  <a:pt x="3" y="9"/>
                </a:lnTo>
                <a:lnTo>
                  <a:pt x="2" y="8"/>
                </a:lnTo>
                <a:lnTo>
                  <a:pt x="1" y="5"/>
                </a:lnTo>
                <a:lnTo>
                  <a:pt x="0" y="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3" name=""/>
          <p:cNvSpPr/>
          <p:nvPr/>
        </p:nvSpPr>
        <p:spPr>
          <a:xfrm>
            <a:off x="1595520" y="612612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3" y="9"/>
                </a:moveTo>
                <a:lnTo>
                  <a:pt x="13" y="13"/>
                </a:lnTo>
                <a:lnTo>
                  <a:pt x="5" y="13"/>
                </a:lnTo>
                <a:lnTo>
                  <a:pt x="4" y="12"/>
                </a:lnTo>
                <a:lnTo>
                  <a:pt x="3" y="11"/>
                </a:lnTo>
                <a:lnTo>
                  <a:pt x="2" y="9"/>
                </a:lnTo>
                <a:lnTo>
                  <a:pt x="2" y="8"/>
                </a:lnTo>
                <a:lnTo>
                  <a:pt x="1" y="4"/>
                </a:lnTo>
                <a:lnTo>
                  <a:pt x="0" y="0"/>
                </a:lnTo>
                <a:lnTo>
                  <a:pt x="13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4" name=""/>
          <p:cNvSpPr/>
          <p:nvPr/>
        </p:nvSpPr>
        <p:spPr>
          <a:xfrm>
            <a:off x="1384200" y="575136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1" y="6"/>
                </a:lnTo>
                <a:lnTo>
                  <a:pt x="4" y="5"/>
                </a:lnTo>
                <a:lnTo>
                  <a:pt x="5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lnTo>
                  <a:pt x="14" y="0"/>
                </a:lnTo>
                <a:lnTo>
                  <a:pt x="16" y="0"/>
                </a:lnTo>
                <a:lnTo>
                  <a:pt x="16" y="6"/>
                </a:lnTo>
                <a:lnTo>
                  <a:pt x="14" y="8"/>
                </a:lnTo>
                <a:lnTo>
                  <a:pt x="12" y="9"/>
                </a:lnTo>
                <a:lnTo>
                  <a:pt x="9" y="10"/>
                </a:lnTo>
                <a:lnTo>
                  <a:pt x="7" y="11"/>
                </a:lnTo>
                <a:lnTo>
                  <a:pt x="7" y="12"/>
                </a:lnTo>
                <a:lnTo>
                  <a:pt x="4" y="13"/>
                </a:lnTo>
                <a:lnTo>
                  <a:pt x="2" y="14"/>
                </a:lnTo>
                <a:lnTo>
                  <a:pt x="0" y="14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5" name=""/>
          <p:cNvSpPr/>
          <p:nvPr/>
        </p:nvSpPr>
        <p:spPr>
          <a:xfrm>
            <a:off x="1346040" y="5178600"/>
            <a:ext cx="1620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2" y="8"/>
                </a:move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10" y="0"/>
                </a:lnTo>
                <a:lnTo>
                  <a:pt x="10" y="5"/>
                </a:lnTo>
                <a:lnTo>
                  <a:pt x="4" y="6"/>
                </a:lnTo>
                <a:lnTo>
                  <a:pt x="2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6" name=""/>
          <p:cNvSpPr/>
          <p:nvPr/>
        </p:nvSpPr>
        <p:spPr>
          <a:xfrm>
            <a:off x="1330200" y="2529000"/>
            <a:ext cx="3535560" cy="3763800"/>
          </a:xfrm>
          <a:custGeom>
            <a:avLst/>
            <a:gdLst/>
            <a:ahLst/>
            <a:rect l="l" t="t" r="r" b="b"/>
            <a:pathLst>
              <a:path w="2227" h="2371">
                <a:moveTo>
                  <a:pt x="118" y="0"/>
                </a:moveTo>
                <a:lnTo>
                  <a:pt x="122" y="7"/>
                </a:lnTo>
                <a:lnTo>
                  <a:pt x="125" y="13"/>
                </a:lnTo>
                <a:lnTo>
                  <a:pt x="129" y="20"/>
                </a:lnTo>
                <a:lnTo>
                  <a:pt x="131" y="26"/>
                </a:lnTo>
                <a:lnTo>
                  <a:pt x="132" y="29"/>
                </a:lnTo>
                <a:lnTo>
                  <a:pt x="132" y="32"/>
                </a:lnTo>
                <a:lnTo>
                  <a:pt x="133" y="35"/>
                </a:lnTo>
                <a:lnTo>
                  <a:pt x="133" y="38"/>
                </a:lnTo>
                <a:lnTo>
                  <a:pt x="132" y="41"/>
                </a:lnTo>
                <a:lnTo>
                  <a:pt x="131" y="43"/>
                </a:lnTo>
                <a:lnTo>
                  <a:pt x="130" y="47"/>
                </a:lnTo>
                <a:lnTo>
                  <a:pt x="127" y="49"/>
                </a:lnTo>
                <a:lnTo>
                  <a:pt x="125" y="51"/>
                </a:lnTo>
                <a:lnTo>
                  <a:pt x="124" y="54"/>
                </a:lnTo>
                <a:lnTo>
                  <a:pt x="124" y="57"/>
                </a:lnTo>
                <a:lnTo>
                  <a:pt x="123" y="61"/>
                </a:lnTo>
                <a:lnTo>
                  <a:pt x="122" y="64"/>
                </a:lnTo>
                <a:lnTo>
                  <a:pt x="121" y="69"/>
                </a:lnTo>
                <a:lnTo>
                  <a:pt x="121" y="73"/>
                </a:lnTo>
                <a:lnTo>
                  <a:pt x="120" y="78"/>
                </a:lnTo>
                <a:lnTo>
                  <a:pt x="119" y="99"/>
                </a:lnTo>
                <a:lnTo>
                  <a:pt x="119" y="122"/>
                </a:lnTo>
                <a:lnTo>
                  <a:pt x="119" y="133"/>
                </a:lnTo>
                <a:lnTo>
                  <a:pt x="118" y="144"/>
                </a:lnTo>
                <a:lnTo>
                  <a:pt x="118" y="148"/>
                </a:lnTo>
                <a:lnTo>
                  <a:pt x="117" y="153"/>
                </a:lnTo>
                <a:lnTo>
                  <a:pt x="117" y="157"/>
                </a:lnTo>
                <a:lnTo>
                  <a:pt x="116" y="161"/>
                </a:lnTo>
                <a:lnTo>
                  <a:pt x="115" y="165"/>
                </a:lnTo>
                <a:lnTo>
                  <a:pt x="114" y="167"/>
                </a:lnTo>
                <a:lnTo>
                  <a:pt x="112" y="170"/>
                </a:lnTo>
                <a:lnTo>
                  <a:pt x="110" y="172"/>
                </a:lnTo>
                <a:lnTo>
                  <a:pt x="109" y="174"/>
                </a:lnTo>
                <a:lnTo>
                  <a:pt x="106" y="174"/>
                </a:lnTo>
                <a:lnTo>
                  <a:pt x="103" y="175"/>
                </a:lnTo>
                <a:lnTo>
                  <a:pt x="101" y="174"/>
                </a:lnTo>
                <a:lnTo>
                  <a:pt x="99" y="178"/>
                </a:lnTo>
                <a:lnTo>
                  <a:pt x="98" y="181"/>
                </a:lnTo>
                <a:lnTo>
                  <a:pt x="97" y="183"/>
                </a:lnTo>
                <a:lnTo>
                  <a:pt x="96" y="186"/>
                </a:lnTo>
                <a:lnTo>
                  <a:pt x="96" y="190"/>
                </a:lnTo>
                <a:lnTo>
                  <a:pt x="96" y="196"/>
                </a:lnTo>
                <a:lnTo>
                  <a:pt x="96" y="199"/>
                </a:lnTo>
                <a:lnTo>
                  <a:pt x="96" y="201"/>
                </a:lnTo>
                <a:lnTo>
                  <a:pt x="97" y="202"/>
                </a:lnTo>
                <a:lnTo>
                  <a:pt x="99" y="203"/>
                </a:lnTo>
                <a:lnTo>
                  <a:pt x="103" y="207"/>
                </a:lnTo>
                <a:lnTo>
                  <a:pt x="107" y="209"/>
                </a:lnTo>
                <a:lnTo>
                  <a:pt x="111" y="212"/>
                </a:lnTo>
                <a:lnTo>
                  <a:pt x="115" y="215"/>
                </a:lnTo>
                <a:lnTo>
                  <a:pt x="117" y="217"/>
                </a:lnTo>
                <a:lnTo>
                  <a:pt x="117" y="219"/>
                </a:lnTo>
                <a:lnTo>
                  <a:pt x="118" y="221"/>
                </a:lnTo>
                <a:lnTo>
                  <a:pt x="118" y="223"/>
                </a:lnTo>
                <a:lnTo>
                  <a:pt x="118" y="227"/>
                </a:lnTo>
                <a:lnTo>
                  <a:pt x="117" y="230"/>
                </a:lnTo>
                <a:lnTo>
                  <a:pt x="117" y="234"/>
                </a:lnTo>
                <a:lnTo>
                  <a:pt x="117" y="238"/>
                </a:lnTo>
                <a:lnTo>
                  <a:pt x="114" y="247"/>
                </a:lnTo>
                <a:lnTo>
                  <a:pt x="110" y="257"/>
                </a:lnTo>
                <a:lnTo>
                  <a:pt x="108" y="267"/>
                </a:lnTo>
                <a:lnTo>
                  <a:pt x="105" y="276"/>
                </a:lnTo>
                <a:lnTo>
                  <a:pt x="104" y="281"/>
                </a:lnTo>
                <a:lnTo>
                  <a:pt x="103" y="285"/>
                </a:lnTo>
                <a:lnTo>
                  <a:pt x="103" y="289"/>
                </a:lnTo>
                <a:lnTo>
                  <a:pt x="103" y="292"/>
                </a:lnTo>
                <a:lnTo>
                  <a:pt x="103" y="297"/>
                </a:lnTo>
                <a:lnTo>
                  <a:pt x="103" y="299"/>
                </a:lnTo>
                <a:lnTo>
                  <a:pt x="104" y="303"/>
                </a:lnTo>
                <a:lnTo>
                  <a:pt x="105" y="305"/>
                </a:lnTo>
                <a:lnTo>
                  <a:pt x="109" y="311"/>
                </a:lnTo>
                <a:lnTo>
                  <a:pt x="111" y="316"/>
                </a:lnTo>
                <a:lnTo>
                  <a:pt x="115" y="320"/>
                </a:lnTo>
                <a:lnTo>
                  <a:pt x="117" y="325"/>
                </a:lnTo>
                <a:lnTo>
                  <a:pt x="118" y="327"/>
                </a:lnTo>
                <a:lnTo>
                  <a:pt x="119" y="330"/>
                </a:lnTo>
                <a:lnTo>
                  <a:pt x="120" y="332"/>
                </a:lnTo>
                <a:lnTo>
                  <a:pt x="120" y="335"/>
                </a:lnTo>
                <a:lnTo>
                  <a:pt x="120" y="340"/>
                </a:lnTo>
                <a:lnTo>
                  <a:pt x="119" y="344"/>
                </a:lnTo>
                <a:lnTo>
                  <a:pt x="118" y="347"/>
                </a:lnTo>
                <a:lnTo>
                  <a:pt x="117" y="350"/>
                </a:lnTo>
                <a:lnTo>
                  <a:pt x="116" y="353"/>
                </a:lnTo>
                <a:lnTo>
                  <a:pt x="114" y="354"/>
                </a:lnTo>
                <a:lnTo>
                  <a:pt x="112" y="356"/>
                </a:lnTo>
                <a:lnTo>
                  <a:pt x="110" y="358"/>
                </a:lnTo>
                <a:lnTo>
                  <a:pt x="107" y="360"/>
                </a:lnTo>
                <a:lnTo>
                  <a:pt x="104" y="365"/>
                </a:lnTo>
                <a:lnTo>
                  <a:pt x="103" y="367"/>
                </a:lnTo>
                <a:lnTo>
                  <a:pt x="102" y="369"/>
                </a:lnTo>
                <a:lnTo>
                  <a:pt x="102" y="372"/>
                </a:lnTo>
                <a:lnTo>
                  <a:pt x="101" y="375"/>
                </a:lnTo>
                <a:lnTo>
                  <a:pt x="102" y="376"/>
                </a:lnTo>
                <a:lnTo>
                  <a:pt x="102" y="377"/>
                </a:lnTo>
                <a:lnTo>
                  <a:pt x="103" y="378"/>
                </a:lnTo>
                <a:lnTo>
                  <a:pt x="104" y="378"/>
                </a:lnTo>
                <a:lnTo>
                  <a:pt x="107" y="379"/>
                </a:lnTo>
                <a:lnTo>
                  <a:pt x="110" y="380"/>
                </a:lnTo>
                <a:lnTo>
                  <a:pt x="114" y="381"/>
                </a:lnTo>
                <a:lnTo>
                  <a:pt x="117" y="382"/>
                </a:lnTo>
                <a:lnTo>
                  <a:pt x="118" y="382"/>
                </a:lnTo>
                <a:lnTo>
                  <a:pt x="119" y="383"/>
                </a:lnTo>
                <a:lnTo>
                  <a:pt x="120" y="384"/>
                </a:lnTo>
                <a:lnTo>
                  <a:pt x="120" y="386"/>
                </a:lnTo>
                <a:lnTo>
                  <a:pt x="108" y="453"/>
                </a:lnTo>
                <a:lnTo>
                  <a:pt x="106" y="454"/>
                </a:lnTo>
                <a:lnTo>
                  <a:pt x="104" y="456"/>
                </a:lnTo>
                <a:lnTo>
                  <a:pt x="103" y="457"/>
                </a:lnTo>
                <a:lnTo>
                  <a:pt x="102" y="458"/>
                </a:lnTo>
                <a:lnTo>
                  <a:pt x="101" y="460"/>
                </a:lnTo>
                <a:lnTo>
                  <a:pt x="100" y="463"/>
                </a:lnTo>
                <a:lnTo>
                  <a:pt x="99" y="464"/>
                </a:lnTo>
                <a:lnTo>
                  <a:pt x="98" y="467"/>
                </a:lnTo>
                <a:lnTo>
                  <a:pt x="96" y="472"/>
                </a:lnTo>
                <a:lnTo>
                  <a:pt x="96" y="478"/>
                </a:lnTo>
                <a:lnTo>
                  <a:pt x="95" y="484"/>
                </a:lnTo>
                <a:lnTo>
                  <a:pt x="95" y="489"/>
                </a:lnTo>
                <a:lnTo>
                  <a:pt x="94" y="502"/>
                </a:lnTo>
                <a:lnTo>
                  <a:pt x="93" y="513"/>
                </a:lnTo>
                <a:lnTo>
                  <a:pt x="92" y="520"/>
                </a:lnTo>
                <a:lnTo>
                  <a:pt x="91" y="525"/>
                </a:lnTo>
                <a:lnTo>
                  <a:pt x="90" y="530"/>
                </a:lnTo>
                <a:lnTo>
                  <a:pt x="89" y="534"/>
                </a:lnTo>
                <a:lnTo>
                  <a:pt x="89" y="572"/>
                </a:lnTo>
                <a:lnTo>
                  <a:pt x="86" y="575"/>
                </a:lnTo>
                <a:lnTo>
                  <a:pt x="82" y="580"/>
                </a:lnTo>
                <a:lnTo>
                  <a:pt x="81" y="583"/>
                </a:lnTo>
                <a:lnTo>
                  <a:pt x="79" y="587"/>
                </a:lnTo>
                <a:lnTo>
                  <a:pt x="77" y="590"/>
                </a:lnTo>
                <a:lnTo>
                  <a:pt x="76" y="593"/>
                </a:lnTo>
                <a:lnTo>
                  <a:pt x="75" y="596"/>
                </a:lnTo>
                <a:lnTo>
                  <a:pt x="75" y="598"/>
                </a:lnTo>
                <a:lnTo>
                  <a:pt x="74" y="601"/>
                </a:lnTo>
                <a:lnTo>
                  <a:pt x="74" y="603"/>
                </a:lnTo>
                <a:lnTo>
                  <a:pt x="74" y="606"/>
                </a:lnTo>
                <a:lnTo>
                  <a:pt x="74" y="609"/>
                </a:lnTo>
                <a:lnTo>
                  <a:pt x="75" y="612"/>
                </a:lnTo>
                <a:lnTo>
                  <a:pt x="76" y="616"/>
                </a:lnTo>
                <a:lnTo>
                  <a:pt x="81" y="625"/>
                </a:lnTo>
                <a:lnTo>
                  <a:pt x="86" y="634"/>
                </a:lnTo>
                <a:lnTo>
                  <a:pt x="88" y="639"/>
                </a:lnTo>
                <a:lnTo>
                  <a:pt x="90" y="645"/>
                </a:lnTo>
                <a:lnTo>
                  <a:pt x="90" y="649"/>
                </a:lnTo>
                <a:lnTo>
                  <a:pt x="91" y="652"/>
                </a:lnTo>
                <a:lnTo>
                  <a:pt x="92" y="656"/>
                </a:lnTo>
                <a:lnTo>
                  <a:pt x="92" y="659"/>
                </a:lnTo>
                <a:lnTo>
                  <a:pt x="92" y="664"/>
                </a:lnTo>
                <a:lnTo>
                  <a:pt x="92" y="668"/>
                </a:lnTo>
                <a:lnTo>
                  <a:pt x="92" y="672"/>
                </a:lnTo>
                <a:lnTo>
                  <a:pt x="91" y="676"/>
                </a:lnTo>
                <a:lnTo>
                  <a:pt x="90" y="679"/>
                </a:lnTo>
                <a:lnTo>
                  <a:pt x="89" y="683"/>
                </a:lnTo>
                <a:lnTo>
                  <a:pt x="89" y="686"/>
                </a:lnTo>
                <a:lnTo>
                  <a:pt x="87" y="689"/>
                </a:lnTo>
                <a:lnTo>
                  <a:pt x="86" y="692"/>
                </a:lnTo>
                <a:lnTo>
                  <a:pt x="84" y="694"/>
                </a:lnTo>
                <a:lnTo>
                  <a:pt x="82" y="697"/>
                </a:lnTo>
                <a:lnTo>
                  <a:pt x="80" y="699"/>
                </a:lnTo>
                <a:lnTo>
                  <a:pt x="77" y="699"/>
                </a:lnTo>
                <a:lnTo>
                  <a:pt x="75" y="701"/>
                </a:lnTo>
                <a:lnTo>
                  <a:pt x="71" y="701"/>
                </a:lnTo>
                <a:lnTo>
                  <a:pt x="68" y="701"/>
                </a:lnTo>
                <a:lnTo>
                  <a:pt x="68" y="742"/>
                </a:lnTo>
                <a:lnTo>
                  <a:pt x="71" y="748"/>
                </a:lnTo>
                <a:lnTo>
                  <a:pt x="74" y="754"/>
                </a:lnTo>
                <a:lnTo>
                  <a:pt x="76" y="760"/>
                </a:lnTo>
                <a:lnTo>
                  <a:pt x="80" y="768"/>
                </a:lnTo>
                <a:lnTo>
                  <a:pt x="82" y="776"/>
                </a:lnTo>
                <a:lnTo>
                  <a:pt x="85" y="783"/>
                </a:lnTo>
                <a:lnTo>
                  <a:pt x="88" y="791"/>
                </a:lnTo>
                <a:lnTo>
                  <a:pt x="90" y="800"/>
                </a:lnTo>
                <a:lnTo>
                  <a:pt x="92" y="808"/>
                </a:lnTo>
                <a:lnTo>
                  <a:pt x="95" y="817"/>
                </a:lnTo>
                <a:lnTo>
                  <a:pt x="96" y="825"/>
                </a:lnTo>
                <a:lnTo>
                  <a:pt x="98" y="833"/>
                </a:lnTo>
                <a:lnTo>
                  <a:pt x="99" y="842"/>
                </a:lnTo>
                <a:lnTo>
                  <a:pt x="100" y="850"/>
                </a:lnTo>
                <a:lnTo>
                  <a:pt x="101" y="857"/>
                </a:lnTo>
                <a:lnTo>
                  <a:pt x="101" y="864"/>
                </a:lnTo>
                <a:lnTo>
                  <a:pt x="101" y="867"/>
                </a:lnTo>
                <a:lnTo>
                  <a:pt x="100" y="871"/>
                </a:lnTo>
                <a:lnTo>
                  <a:pt x="100" y="874"/>
                </a:lnTo>
                <a:lnTo>
                  <a:pt x="99" y="877"/>
                </a:lnTo>
                <a:lnTo>
                  <a:pt x="97" y="882"/>
                </a:lnTo>
                <a:lnTo>
                  <a:pt x="95" y="887"/>
                </a:lnTo>
                <a:lnTo>
                  <a:pt x="93" y="893"/>
                </a:lnTo>
                <a:lnTo>
                  <a:pt x="90" y="898"/>
                </a:lnTo>
                <a:lnTo>
                  <a:pt x="89" y="900"/>
                </a:lnTo>
                <a:lnTo>
                  <a:pt x="89" y="903"/>
                </a:lnTo>
                <a:lnTo>
                  <a:pt x="89" y="907"/>
                </a:lnTo>
                <a:lnTo>
                  <a:pt x="89" y="909"/>
                </a:lnTo>
                <a:lnTo>
                  <a:pt x="89" y="912"/>
                </a:lnTo>
                <a:lnTo>
                  <a:pt x="89" y="914"/>
                </a:lnTo>
                <a:lnTo>
                  <a:pt x="89" y="917"/>
                </a:lnTo>
                <a:lnTo>
                  <a:pt x="90" y="920"/>
                </a:lnTo>
                <a:lnTo>
                  <a:pt x="92" y="924"/>
                </a:lnTo>
                <a:lnTo>
                  <a:pt x="94" y="928"/>
                </a:lnTo>
                <a:lnTo>
                  <a:pt x="96" y="931"/>
                </a:lnTo>
                <a:lnTo>
                  <a:pt x="97" y="935"/>
                </a:lnTo>
                <a:lnTo>
                  <a:pt x="98" y="935"/>
                </a:lnTo>
                <a:lnTo>
                  <a:pt x="99" y="937"/>
                </a:lnTo>
                <a:lnTo>
                  <a:pt x="99" y="939"/>
                </a:lnTo>
                <a:lnTo>
                  <a:pt x="99" y="940"/>
                </a:lnTo>
                <a:lnTo>
                  <a:pt x="99" y="942"/>
                </a:lnTo>
                <a:lnTo>
                  <a:pt x="99" y="945"/>
                </a:lnTo>
                <a:lnTo>
                  <a:pt x="97" y="948"/>
                </a:lnTo>
                <a:lnTo>
                  <a:pt x="96" y="950"/>
                </a:lnTo>
                <a:lnTo>
                  <a:pt x="95" y="956"/>
                </a:lnTo>
                <a:lnTo>
                  <a:pt x="91" y="963"/>
                </a:lnTo>
                <a:lnTo>
                  <a:pt x="88" y="969"/>
                </a:lnTo>
                <a:lnTo>
                  <a:pt x="84" y="976"/>
                </a:lnTo>
                <a:lnTo>
                  <a:pt x="81" y="983"/>
                </a:lnTo>
                <a:lnTo>
                  <a:pt x="78" y="989"/>
                </a:lnTo>
                <a:lnTo>
                  <a:pt x="78" y="1038"/>
                </a:lnTo>
                <a:lnTo>
                  <a:pt x="73" y="1046"/>
                </a:lnTo>
                <a:lnTo>
                  <a:pt x="68" y="1056"/>
                </a:lnTo>
                <a:lnTo>
                  <a:pt x="63" y="1066"/>
                </a:lnTo>
                <a:lnTo>
                  <a:pt x="58" y="1077"/>
                </a:lnTo>
                <a:lnTo>
                  <a:pt x="55" y="1083"/>
                </a:lnTo>
                <a:lnTo>
                  <a:pt x="54" y="1088"/>
                </a:lnTo>
                <a:lnTo>
                  <a:pt x="51" y="1094"/>
                </a:lnTo>
                <a:lnTo>
                  <a:pt x="50" y="1100"/>
                </a:lnTo>
                <a:lnTo>
                  <a:pt x="48" y="1105"/>
                </a:lnTo>
                <a:lnTo>
                  <a:pt x="48" y="1111"/>
                </a:lnTo>
                <a:lnTo>
                  <a:pt x="47" y="1115"/>
                </a:lnTo>
                <a:lnTo>
                  <a:pt x="47" y="1121"/>
                </a:lnTo>
                <a:lnTo>
                  <a:pt x="47" y="1135"/>
                </a:lnTo>
                <a:lnTo>
                  <a:pt x="47" y="1151"/>
                </a:lnTo>
                <a:lnTo>
                  <a:pt x="47" y="1159"/>
                </a:lnTo>
                <a:lnTo>
                  <a:pt x="47" y="1167"/>
                </a:lnTo>
                <a:lnTo>
                  <a:pt x="46" y="1175"/>
                </a:lnTo>
                <a:lnTo>
                  <a:pt x="45" y="1183"/>
                </a:lnTo>
                <a:lnTo>
                  <a:pt x="44" y="1186"/>
                </a:lnTo>
                <a:lnTo>
                  <a:pt x="43" y="1190"/>
                </a:lnTo>
                <a:lnTo>
                  <a:pt x="42" y="1193"/>
                </a:lnTo>
                <a:lnTo>
                  <a:pt x="41" y="1196"/>
                </a:lnTo>
                <a:lnTo>
                  <a:pt x="41" y="1198"/>
                </a:lnTo>
                <a:lnTo>
                  <a:pt x="39" y="1202"/>
                </a:lnTo>
                <a:lnTo>
                  <a:pt x="37" y="1204"/>
                </a:lnTo>
                <a:lnTo>
                  <a:pt x="35" y="1206"/>
                </a:lnTo>
                <a:lnTo>
                  <a:pt x="34" y="1208"/>
                </a:lnTo>
                <a:lnTo>
                  <a:pt x="32" y="1210"/>
                </a:lnTo>
                <a:lnTo>
                  <a:pt x="29" y="1211"/>
                </a:lnTo>
                <a:lnTo>
                  <a:pt x="27" y="1212"/>
                </a:lnTo>
                <a:lnTo>
                  <a:pt x="24" y="1212"/>
                </a:lnTo>
                <a:lnTo>
                  <a:pt x="20" y="1212"/>
                </a:lnTo>
                <a:lnTo>
                  <a:pt x="17" y="1212"/>
                </a:lnTo>
                <a:lnTo>
                  <a:pt x="13" y="1212"/>
                </a:lnTo>
                <a:lnTo>
                  <a:pt x="13" y="1213"/>
                </a:lnTo>
                <a:lnTo>
                  <a:pt x="12" y="1215"/>
                </a:lnTo>
                <a:lnTo>
                  <a:pt x="12" y="1217"/>
                </a:lnTo>
                <a:lnTo>
                  <a:pt x="11" y="1218"/>
                </a:lnTo>
                <a:lnTo>
                  <a:pt x="12" y="1223"/>
                </a:lnTo>
                <a:lnTo>
                  <a:pt x="12" y="1227"/>
                </a:lnTo>
                <a:lnTo>
                  <a:pt x="15" y="1239"/>
                </a:lnTo>
                <a:lnTo>
                  <a:pt x="19" y="1251"/>
                </a:lnTo>
                <a:lnTo>
                  <a:pt x="21" y="1258"/>
                </a:lnTo>
                <a:lnTo>
                  <a:pt x="23" y="1265"/>
                </a:lnTo>
                <a:lnTo>
                  <a:pt x="25" y="1272"/>
                </a:lnTo>
                <a:lnTo>
                  <a:pt x="27" y="1280"/>
                </a:lnTo>
                <a:lnTo>
                  <a:pt x="27" y="1288"/>
                </a:lnTo>
                <a:lnTo>
                  <a:pt x="28" y="1295"/>
                </a:lnTo>
                <a:lnTo>
                  <a:pt x="28" y="1300"/>
                </a:lnTo>
                <a:lnTo>
                  <a:pt x="28" y="1303"/>
                </a:lnTo>
                <a:lnTo>
                  <a:pt x="28" y="1308"/>
                </a:lnTo>
                <a:lnTo>
                  <a:pt x="27" y="1312"/>
                </a:lnTo>
                <a:lnTo>
                  <a:pt x="31" y="1318"/>
                </a:lnTo>
                <a:lnTo>
                  <a:pt x="34" y="1325"/>
                </a:lnTo>
                <a:lnTo>
                  <a:pt x="39" y="1331"/>
                </a:lnTo>
                <a:lnTo>
                  <a:pt x="41" y="1337"/>
                </a:lnTo>
                <a:lnTo>
                  <a:pt x="44" y="1341"/>
                </a:lnTo>
                <a:lnTo>
                  <a:pt x="45" y="1344"/>
                </a:lnTo>
                <a:lnTo>
                  <a:pt x="47" y="1348"/>
                </a:lnTo>
                <a:lnTo>
                  <a:pt x="48" y="1352"/>
                </a:lnTo>
                <a:lnTo>
                  <a:pt x="49" y="1356"/>
                </a:lnTo>
                <a:lnTo>
                  <a:pt x="49" y="1360"/>
                </a:lnTo>
                <a:lnTo>
                  <a:pt x="50" y="1364"/>
                </a:lnTo>
                <a:lnTo>
                  <a:pt x="50" y="1369"/>
                </a:lnTo>
                <a:lnTo>
                  <a:pt x="50" y="1373"/>
                </a:lnTo>
                <a:lnTo>
                  <a:pt x="50" y="1377"/>
                </a:lnTo>
                <a:lnTo>
                  <a:pt x="49" y="1379"/>
                </a:lnTo>
                <a:lnTo>
                  <a:pt x="49" y="1382"/>
                </a:lnTo>
                <a:lnTo>
                  <a:pt x="48" y="1386"/>
                </a:lnTo>
                <a:lnTo>
                  <a:pt x="46" y="1390"/>
                </a:lnTo>
                <a:lnTo>
                  <a:pt x="41" y="1396"/>
                </a:lnTo>
                <a:lnTo>
                  <a:pt x="38" y="1403"/>
                </a:lnTo>
                <a:lnTo>
                  <a:pt x="36" y="1406"/>
                </a:lnTo>
                <a:lnTo>
                  <a:pt x="35" y="1411"/>
                </a:lnTo>
                <a:lnTo>
                  <a:pt x="34" y="1414"/>
                </a:lnTo>
                <a:lnTo>
                  <a:pt x="34" y="1419"/>
                </a:lnTo>
                <a:lnTo>
                  <a:pt x="32" y="1429"/>
                </a:lnTo>
                <a:lnTo>
                  <a:pt x="31" y="1439"/>
                </a:lnTo>
                <a:lnTo>
                  <a:pt x="30" y="1449"/>
                </a:lnTo>
                <a:lnTo>
                  <a:pt x="29" y="1460"/>
                </a:lnTo>
                <a:lnTo>
                  <a:pt x="29" y="1468"/>
                </a:lnTo>
                <a:lnTo>
                  <a:pt x="29" y="1477"/>
                </a:lnTo>
                <a:lnTo>
                  <a:pt x="29" y="1481"/>
                </a:lnTo>
                <a:lnTo>
                  <a:pt x="30" y="1486"/>
                </a:lnTo>
                <a:lnTo>
                  <a:pt x="31" y="1491"/>
                </a:lnTo>
                <a:lnTo>
                  <a:pt x="32" y="1496"/>
                </a:lnTo>
                <a:lnTo>
                  <a:pt x="34" y="1502"/>
                </a:lnTo>
                <a:lnTo>
                  <a:pt x="34" y="1506"/>
                </a:lnTo>
                <a:lnTo>
                  <a:pt x="36" y="1511"/>
                </a:lnTo>
                <a:lnTo>
                  <a:pt x="39" y="1516"/>
                </a:lnTo>
                <a:lnTo>
                  <a:pt x="41" y="1522"/>
                </a:lnTo>
                <a:lnTo>
                  <a:pt x="44" y="1526"/>
                </a:lnTo>
                <a:lnTo>
                  <a:pt x="47" y="1530"/>
                </a:lnTo>
                <a:lnTo>
                  <a:pt x="50" y="1533"/>
                </a:lnTo>
                <a:lnTo>
                  <a:pt x="51" y="1534"/>
                </a:lnTo>
                <a:lnTo>
                  <a:pt x="53" y="1536"/>
                </a:lnTo>
                <a:lnTo>
                  <a:pt x="55" y="1537"/>
                </a:lnTo>
                <a:lnTo>
                  <a:pt x="56" y="1538"/>
                </a:lnTo>
                <a:lnTo>
                  <a:pt x="58" y="1538"/>
                </a:lnTo>
                <a:lnTo>
                  <a:pt x="61" y="1539"/>
                </a:lnTo>
                <a:lnTo>
                  <a:pt x="62" y="1539"/>
                </a:lnTo>
                <a:lnTo>
                  <a:pt x="64" y="1539"/>
                </a:lnTo>
                <a:lnTo>
                  <a:pt x="68" y="1539"/>
                </a:lnTo>
                <a:lnTo>
                  <a:pt x="71" y="1539"/>
                </a:lnTo>
                <a:lnTo>
                  <a:pt x="73" y="1538"/>
                </a:lnTo>
                <a:lnTo>
                  <a:pt x="76" y="1537"/>
                </a:lnTo>
                <a:lnTo>
                  <a:pt x="78" y="1537"/>
                </a:lnTo>
                <a:lnTo>
                  <a:pt x="80" y="1536"/>
                </a:lnTo>
                <a:lnTo>
                  <a:pt x="82" y="1534"/>
                </a:lnTo>
                <a:lnTo>
                  <a:pt x="82" y="1532"/>
                </a:lnTo>
                <a:lnTo>
                  <a:pt x="84" y="1530"/>
                </a:lnTo>
                <a:lnTo>
                  <a:pt x="85" y="1528"/>
                </a:lnTo>
                <a:lnTo>
                  <a:pt x="85" y="1526"/>
                </a:lnTo>
                <a:lnTo>
                  <a:pt x="86" y="1523"/>
                </a:lnTo>
                <a:lnTo>
                  <a:pt x="87" y="1517"/>
                </a:lnTo>
                <a:lnTo>
                  <a:pt x="87" y="1511"/>
                </a:lnTo>
                <a:lnTo>
                  <a:pt x="101" y="1511"/>
                </a:lnTo>
                <a:lnTo>
                  <a:pt x="104" y="1515"/>
                </a:lnTo>
                <a:lnTo>
                  <a:pt x="109" y="1517"/>
                </a:lnTo>
                <a:lnTo>
                  <a:pt x="110" y="1519"/>
                </a:lnTo>
                <a:lnTo>
                  <a:pt x="110" y="1521"/>
                </a:lnTo>
                <a:lnTo>
                  <a:pt x="111" y="1523"/>
                </a:lnTo>
                <a:lnTo>
                  <a:pt x="111" y="1524"/>
                </a:lnTo>
                <a:lnTo>
                  <a:pt x="111" y="1528"/>
                </a:lnTo>
                <a:lnTo>
                  <a:pt x="110" y="1530"/>
                </a:lnTo>
                <a:lnTo>
                  <a:pt x="110" y="1533"/>
                </a:lnTo>
                <a:lnTo>
                  <a:pt x="109" y="1536"/>
                </a:lnTo>
                <a:lnTo>
                  <a:pt x="108" y="1537"/>
                </a:lnTo>
                <a:lnTo>
                  <a:pt x="107" y="1539"/>
                </a:lnTo>
                <a:lnTo>
                  <a:pt x="106" y="1541"/>
                </a:lnTo>
                <a:lnTo>
                  <a:pt x="106" y="1543"/>
                </a:lnTo>
                <a:lnTo>
                  <a:pt x="107" y="1544"/>
                </a:lnTo>
                <a:lnTo>
                  <a:pt x="110" y="1546"/>
                </a:lnTo>
                <a:lnTo>
                  <a:pt x="113" y="1550"/>
                </a:lnTo>
                <a:lnTo>
                  <a:pt x="117" y="1553"/>
                </a:lnTo>
                <a:lnTo>
                  <a:pt x="124" y="1559"/>
                </a:lnTo>
                <a:lnTo>
                  <a:pt x="127" y="1561"/>
                </a:lnTo>
                <a:lnTo>
                  <a:pt x="124" y="1561"/>
                </a:lnTo>
                <a:lnTo>
                  <a:pt x="122" y="1561"/>
                </a:lnTo>
                <a:lnTo>
                  <a:pt x="119" y="1561"/>
                </a:lnTo>
                <a:lnTo>
                  <a:pt x="117" y="1561"/>
                </a:lnTo>
                <a:lnTo>
                  <a:pt x="117" y="1570"/>
                </a:lnTo>
                <a:lnTo>
                  <a:pt x="117" y="1578"/>
                </a:lnTo>
                <a:lnTo>
                  <a:pt x="117" y="1585"/>
                </a:lnTo>
                <a:lnTo>
                  <a:pt x="117" y="1592"/>
                </a:lnTo>
                <a:lnTo>
                  <a:pt x="117" y="1599"/>
                </a:lnTo>
                <a:lnTo>
                  <a:pt x="117" y="1606"/>
                </a:lnTo>
                <a:lnTo>
                  <a:pt x="117" y="1614"/>
                </a:lnTo>
                <a:lnTo>
                  <a:pt x="117" y="1622"/>
                </a:lnTo>
                <a:lnTo>
                  <a:pt x="117" y="1624"/>
                </a:lnTo>
                <a:lnTo>
                  <a:pt x="117" y="1626"/>
                </a:lnTo>
                <a:lnTo>
                  <a:pt x="116" y="1627"/>
                </a:lnTo>
                <a:lnTo>
                  <a:pt x="116" y="1628"/>
                </a:lnTo>
                <a:lnTo>
                  <a:pt x="113" y="1632"/>
                </a:lnTo>
                <a:lnTo>
                  <a:pt x="111" y="1634"/>
                </a:lnTo>
                <a:lnTo>
                  <a:pt x="110" y="1638"/>
                </a:lnTo>
                <a:lnTo>
                  <a:pt x="108" y="1642"/>
                </a:lnTo>
                <a:lnTo>
                  <a:pt x="107" y="1644"/>
                </a:lnTo>
                <a:lnTo>
                  <a:pt x="107" y="1647"/>
                </a:lnTo>
                <a:lnTo>
                  <a:pt x="106" y="1648"/>
                </a:lnTo>
                <a:lnTo>
                  <a:pt x="106" y="1651"/>
                </a:lnTo>
                <a:lnTo>
                  <a:pt x="106" y="1657"/>
                </a:lnTo>
                <a:lnTo>
                  <a:pt x="106" y="1662"/>
                </a:lnTo>
                <a:lnTo>
                  <a:pt x="106" y="1668"/>
                </a:lnTo>
                <a:lnTo>
                  <a:pt x="106" y="1671"/>
                </a:lnTo>
                <a:lnTo>
                  <a:pt x="106" y="1675"/>
                </a:lnTo>
                <a:lnTo>
                  <a:pt x="105" y="1677"/>
                </a:lnTo>
                <a:lnTo>
                  <a:pt x="104" y="1680"/>
                </a:lnTo>
                <a:lnTo>
                  <a:pt x="103" y="1682"/>
                </a:lnTo>
                <a:lnTo>
                  <a:pt x="102" y="1685"/>
                </a:lnTo>
                <a:lnTo>
                  <a:pt x="100" y="1688"/>
                </a:lnTo>
                <a:lnTo>
                  <a:pt x="100" y="1690"/>
                </a:lnTo>
                <a:lnTo>
                  <a:pt x="99" y="1693"/>
                </a:lnTo>
                <a:lnTo>
                  <a:pt x="99" y="1696"/>
                </a:lnTo>
                <a:lnTo>
                  <a:pt x="100" y="1698"/>
                </a:lnTo>
                <a:lnTo>
                  <a:pt x="100" y="1700"/>
                </a:lnTo>
                <a:lnTo>
                  <a:pt x="102" y="1702"/>
                </a:lnTo>
                <a:lnTo>
                  <a:pt x="103" y="1704"/>
                </a:lnTo>
                <a:lnTo>
                  <a:pt x="103" y="1705"/>
                </a:lnTo>
                <a:lnTo>
                  <a:pt x="105" y="1707"/>
                </a:lnTo>
                <a:lnTo>
                  <a:pt x="107" y="1708"/>
                </a:lnTo>
                <a:lnTo>
                  <a:pt x="110" y="1710"/>
                </a:lnTo>
                <a:lnTo>
                  <a:pt x="114" y="1712"/>
                </a:lnTo>
                <a:lnTo>
                  <a:pt x="118" y="1713"/>
                </a:lnTo>
                <a:lnTo>
                  <a:pt x="123" y="1714"/>
                </a:lnTo>
                <a:lnTo>
                  <a:pt x="127" y="1716"/>
                </a:lnTo>
                <a:lnTo>
                  <a:pt x="131" y="1717"/>
                </a:lnTo>
                <a:lnTo>
                  <a:pt x="136" y="1718"/>
                </a:lnTo>
                <a:lnTo>
                  <a:pt x="139" y="1719"/>
                </a:lnTo>
                <a:lnTo>
                  <a:pt x="141" y="1720"/>
                </a:lnTo>
                <a:lnTo>
                  <a:pt x="142" y="1722"/>
                </a:lnTo>
                <a:lnTo>
                  <a:pt x="144" y="1723"/>
                </a:lnTo>
                <a:lnTo>
                  <a:pt x="145" y="1724"/>
                </a:lnTo>
                <a:lnTo>
                  <a:pt x="145" y="1725"/>
                </a:lnTo>
                <a:lnTo>
                  <a:pt x="146" y="1727"/>
                </a:lnTo>
                <a:lnTo>
                  <a:pt x="146" y="1729"/>
                </a:lnTo>
                <a:lnTo>
                  <a:pt x="146" y="1730"/>
                </a:lnTo>
                <a:lnTo>
                  <a:pt x="146" y="1732"/>
                </a:lnTo>
                <a:lnTo>
                  <a:pt x="146" y="1734"/>
                </a:lnTo>
                <a:lnTo>
                  <a:pt x="145" y="1736"/>
                </a:lnTo>
                <a:lnTo>
                  <a:pt x="145" y="1737"/>
                </a:lnTo>
                <a:lnTo>
                  <a:pt x="144" y="1741"/>
                </a:lnTo>
                <a:lnTo>
                  <a:pt x="141" y="1744"/>
                </a:lnTo>
                <a:lnTo>
                  <a:pt x="138" y="1746"/>
                </a:lnTo>
                <a:lnTo>
                  <a:pt x="136" y="1749"/>
                </a:lnTo>
                <a:lnTo>
                  <a:pt x="132" y="1751"/>
                </a:lnTo>
                <a:lnTo>
                  <a:pt x="129" y="1754"/>
                </a:lnTo>
                <a:lnTo>
                  <a:pt x="122" y="1758"/>
                </a:lnTo>
                <a:lnTo>
                  <a:pt x="116" y="1762"/>
                </a:lnTo>
                <a:lnTo>
                  <a:pt x="112" y="1764"/>
                </a:lnTo>
                <a:lnTo>
                  <a:pt x="110" y="1765"/>
                </a:lnTo>
                <a:lnTo>
                  <a:pt x="108" y="1767"/>
                </a:lnTo>
                <a:lnTo>
                  <a:pt x="106" y="1769"/>
                </a:lnTo>
                <a:lnTo>
                  <a:pt x="106" y="1785"/>
                </a:lnTo>
                <a:lnTo>
                  <a:pt x="107" y="1786"/>
                </a:lnTo>
                <a:lnTo>
                  <a:pt x="109" y="1786"/>
                </a:lnTo>
                <a:lnTo>
                  <a:pt x="109" y="1787"/>
                </a:lnTo>
                <a:lnTo>
                  <a:pt x="110" y="1788"/>
                </a:lnTo>
                <a:lnTo>
                  <a:pt x="110" y="1791"/>
                </a:lnTo>
                <a:lnTo>
                  <a:pt x="110" y="1793"/>
                </a:lnTo>
                <a:lnTo>
                  <a:pt x="109" y="1800"/>
                </a:lnTo>
                <a:lnTo>
                  <a:pt x="108" y="1807"/>
                </a:lnTo>
                <a:lnTo>
                  <a:pt x="109" y="1807"/>
                </a:lnTo>
                <a:lnTo>
                  <a:pt x="109" y="1809"/>
                </a:lnTo>
                <a:lnTo>
                  <a:pt x="109" y="1810"/>
                </a:lnTo>
                <a:lnTo>
                  <a:pt x="110" y="1811"/>
                </a:lnTo>
                <a:lnTo>
                  <a:pt x="110" y="1813"/>
                </a:lnTo>
                <a:lnTo>
                  <a:pt x="112" y="1814"/>
                </a:lnTo>
                <a:lnTo>
                  <a:pt x="114" y="1815"/>
                </a:lnTo>
                <a:lnTo>
                  <a:pt x="116" y="1817"/>
                </a:lnTo>
                <a:lnTo>
                  <a:pt x="116" y="1818"/>
                </a:lnTo>
                <a:lnTo>
                  <a:pt x="117" y="1820"/>
                </a:lnTo>
                <a:lnTo>
                  <a:pt x="117" y="1820"/>
                </a:lnTo>
                <a:lnTo>
                  <a:pt x="117" y="1821"/>
                </a:lnTo>
                <a:lnTo>
                  <a:pt x="117" y="1826"/>
                </a:lnTo>
                <a:lnTo>
                  <a:pt x="116" y="1832"/>
                </a:lnTo>
                <a:lnTo>
                  <a:pt x="114" y="1840"/>
                </a:lnTo>
                <a:lnTo>
                  <a:pt x="112" y="1849"/>
                </a:lnTo>
                <a:lnTo>
                  <a:pt x="111" y="1859"/>
                </a:lnTo>
                <a:lnTo>
                  <a:pt x="110" y="1867"/>
                </a:lnTo>
                <a:lnTo>
                  <a:pt x="108" y="1875"/>
                </a:lnTo>
                <a:lnTo>
                  <a:pt x="106" y="1879"/>
                </a:lnTo>
                <a:lnTo>
                  <a:pt x="92" y="1879"/>
                </a:lnTo>
                <a:lnTo>
                  <a:pt x="93" y="1869"/>
                </a:lnTo>
                <a:lnTo>
                  <a:pt x="94" y="1862"/>
                </a:lnTo>
                <a:lnTo>
                  <a:pt x="94" y="1860"/>
                </a:lnTo>
                <a:lnTo>
                  <a:pt x="94" y="1858"/>
                </a:lnTo>
                <a:lnTo>
                  <a:pt x="93" y="1856"/>
                </a:lnTo>
                <a:lnTo>
                  <a:pt x="92" y="1854"/>
                </a:lnTo>
                <a:lnTo>
                  <a:pt x="92" y="1853"/>
                </a:lnTo>
                <a:lnTo>
                  <a:pt x="91" y="1851"/>
                </a:lnTo>
                <a:lnTo>
                  <a:pt x="90" y="1850"/>
                </a:lnTo>
                <a:lnTo>
                  <a:pt x="89" y="1849"/>
                </a:lnTo>
                <a:lnTo>
                  <a:pt x="87" y="1847"/>
                </a:lnTo>
                <a:lnTo>
                  <a:pt x="84" y="1844"/>
                </a:lnTo>
                <a:lnTo>
                  <a:pt x="82" y="1842"/>
                </a:lnTo>
                <a:lnTo>
                  <a:pt x="82" y="1841"/>
                </a:lnTo>
                <a:lnTo>
                  <a:pt x="80" y="1839"/>
                </a:lnTo>
                <a:lnTo>
                  <a:pt x="80" y="1837"/>
                </a:lnTo>
                <a:lnTo>
                  <a:pt x="79" y="1834"/>
                </a:lnTo>
                <a:lnTo>
                  <a:pt x="79" y="1833"/>
                </a:lnTo>
                <a:lnTo>
                  <a:pt x="80" y="1830"/>
                </a:lnTo>
                <a:lnTo>
                  <a:pt x="80" y="1827"/>
                </a:lnTo>
                <a:lnTo>
                  <a:pt x="69" y="1827"/>
                </a:lnTo>
                <a:lnTo>
                  <a:pt x="65" y="1830"/>
                </a:lnTo>
                <a:lnTo>
                  <a:pt x="61" y="1833"/>
                </a:lnTo>
                <a:lnTo>
                  <a:pt x="58" y="1834"/>
                </a:lnTo>
                <a:lnTo>
                  <a:pt x="56" y="1835"/>
                </a:lnTo>
                <a:lnTo>
                  <a:pt x="54" y="1836"/>
                </a:lnTo>
                <a:lnTo>
                  <a:pt x="50" y="1837"/>
                </a:lnTo>
                <a:lnTo>
                  <a:pt x="42" y="1836"/>
                </a:lnTo>
                <a:lnTo>
                  <a:pt x="34" y="1835"/>
                </a:lnTo>
                <a:lnTo>
                  <a:pt x="30" y="1835"/>
                </a:lnTo>
                <a:lnTo>
                  <a:pt x="27" y="1835"/>
                </a:lnTo>
                <a:lnTo>
                  <a:pt x="26" y="1835"/>
                </a:lnTo>
                <a:lnTo>
                  <a:pt x="25" y="1836"/>
                </a:lnTo>
                <a:lnTo>
                  <a:pt x="24" y="1836"/>
                </a:lnTo>
                <a:lnTo>
                  <a:pt x="24" y="1837"/>
                </a:lnTo>
                <a:lnTo>
                  <a:pt x="24" y="1839"/>
                </a:lnTo>
                <a:lnTo>
                  <a:pt x="25" y="1841"/>
                </a:lnTo>
                <a:lnTo>
                  <a:pt x="26" y="1842"/>
                </a:lnTo>
                <a:lnTo>
                  <a:pt x="27" y="1844"/>
                </a:lnTo>
                <a:lnTo>
                  <a:pt x="27" y="1846"/>
                </a:lnTo>
                <a:lnTo>
                  <a:pt x="29" y="1847"/>
                </a:lnTo>
                <a:lnTo>
                  <a:pt x="31" y="1848"/>
                </a:lnTo>
                <a:lnTo>
                  <a:pt x="33" y="1849"/>
                </a:lnTo>
                <a:lnTo>
                  <a:pt x="36" y="1852"/>
                </a:lnTo>
                <a:lnTo>
                  <a:pt x="40" y="1853"/>
                </a:lnTo>
                <a:lnTo>
                  <a:pt x="42" y="1855"/>
                </a:lnTo>
                <a:lnTo>
                  <a:pt x="45" y="1855"/>
                </a:lnTo>
                <a:lnTo>
                  <a:pt x="44" y="1858"/>
                </a:lnTo>
                <a:lnTo>
                  <a:pt x="44" y="1861"/>
                </a:lnTo>
                <a:lnTo>
                  <a:pt x="43" y="1862"/>
                </a:lnTo>
                <a:lnTo>
                  <a:pt x="41" y="1865"/>
                </a:lnTo>
                <a:lnTo>
                  <a:pt x="41" y="1866"/>
                </a:lnTo>
                <a:lnTo>
                  <a:pt x="40" y="1868"/>
                </a:lnTo>
                <a:lnTo>
                  <a:pt x="38" y="1869"/>
                </a:lnTo>
                <a:lnTo>
                  <a:pt x="36" y="1870"/>
                </a:lnTo>
                <a:lnTo>
                  <a:pt x="33" y="1872"/>
                </a:lnTo>
                <a:lnTo>
                  <a:pt x="29" y="1873"/>
                </a:lnTo>
                <a:lnTo>
                  <a:pt x="25" y="1874"/>
                </a:lnTo>
                <a:lnTo>
                  <a:pt x="20" y="1875"/>
                </a:lnTo>
                <a:lnTo>
                  <a:pt x="17" y="1876"/>
                </a:lnTo>
                <a:lnTo>
                  <a:pt x="13" y="1876"/>
                </a:lnTo>
                <a:lnTo>
                  <a:pt x="9" y="1877"/>
                </a:lnTo>
                <a:lnTo>
                  <a:pt x="6" y="1879"/>
                </a:lnTo>
                <a:lnTo>
                  <a:pt x="5" y="1880"/>
                </a:lnTo>
                <a:lnTo>
                  <a:pt x="3" y="1882"/>
                </a:lnTo>
                <a:lnTo>
                  <a:pt x="2" y="1883"/>
                </a:lnTo>
                <a:lnTo>
                  <a:pt x="1" y="1884"/>
                </a:lnTo>
                <a:lnTo>
                  <a:pt x="0" y="1886"/>
                </a:lnTo>
                <a:lnTo>
                  <a:pt x="0" y="1888"/>
                </a:lnTo>
                <a:lnTo>
                  <a:pt x="0" y="1890"/>
                </a:lnTo>
                <a:lnTo>
                  <a:pt x="0" y="1893"/>
                </a:lnTo>
                <a:lnTo>
                  <a:pt x="0" y="1895"/>
                </a:lnTo>
                <a:lnTo>
                  <a:pt x="0" y="1897"/>
                </a:lnTo>
                <a:lnTo>
                  <a:pt x="0" y="1899"/>
                </a:lnTo>
                <a:lnTo>
                  <a:pt x="1" y="1901"/>
                </a:lnTo>
                <a:lnTo>
                  <a:pt x="3" y="1903"/>
                </a:lnTo>
                <a:lnTo>
                  <a:pt x="4" y="1904"/>
                </a:lnTo>
                <a:lnTo>
                  <a:pt x="6" y="1906"/>
                </a:lnTo>
                <a:lnTo>
                  <a:pt x="7" y="1907"/>
                </a:lnTo>
                <a:lnTo>
                  <a:pt x="11" y="1910"/>
                </a:lnTo>
                <a:lnTo>
                  <a:pt x="15" y="1911"/>
                </a:lnTo>
                <a:lnTo>
                  <a:pt x="20" y="1913"/>
                </a:lnTo>
                <a:lnTo>
                  <a:pt x="24" y="1915"/>
                </a:lnTo>
                <a:lnTo>
                  <a:pt x="24" y="1908"/>
                </a:lnTo>
                <a:lnTo>
                  <a:pt x="24" y="1901"/>
                </a:lnTo>
                <a:lnTo>
                  <a:pt x="24" y="1895"/>
                </a:lnTo>
                <a:lnTo>
                  <a:pt x="24" y="1888"/>
                </a:lnTo>
                <a:lnTo>
                  <a:pt x="27" y="1889"/>
                </a:lnTo>
                <a:lnTo>
                  <a:pt x="29" y="1890"/>
                </a:lnTo>
                <a:lnTo>
                  <a:pt x="32" y="1892"/>
                </a:lnTo>
                <a:lnTo>
                  <a:pt x="34" y="1894"/>
                </a:lnTo>
                <a:lnTo>
                  <a:pt x="39" y="1897"/>
                </a:lnTo>
                <a:lnTo>
                  <a:pt x="43" y="1900"/>
                </a:lnTo>
                <a:lnTo>
                  <a:pt x="46" y="1902"/>
                </a:lnTo>
                <a:lnTo>
                  <a:pt x="48" y="1903"/>
                </a:lnTo>
                <a:lnTo>
                  <a:pt x="51" y="1904"/>
                </a:lnTo>
                <a:lnTo>
                  <a:pt x="54" y="1906"/>
                </a:lnTo>
                <a:lnTo>
                  <a:pt x="56" y="1907"/>
                </a:lnTo>
                <a:lnTo>
                  <a:pt x="59" y="1907"/>
                </a:lnTo>
                <a:lnTo>
                  <a:pt x="62" y="1908"/>
                </a:lnTo>
                <a:lnTo>
                  <a:pt x="66" y="1908"/>
                </a:lnTo>
                <a:lnTo>
                  <a:pt x="66" y="1895"/>
                </a:lnTo>
                <a:lnTo>
                  <a:pt x="76" y="1895"/>
                </a:lnTo>
                <a:lnTo>
                  <a:pt x="84" y="1902"/>
                </a:lnTo>
                <a:lnTo>
                  <a:pt x="89" y="1907"/>
                </a:lnTo>
                <a:lnTo>
                  <a:pt x="92" y="1910"/>
                </a:lnTo>
                <a:lnTo>
                  <a:pt x="95" y="1914"/>
                </a:lnTo>
                <a:lnTo>
                  <a:pt x="95" y="1916"/>
                </a:lnTo>
                <a:lnTo>
                  <a:pt x="96" y="1918"/>
                </a:lnTo>
                <a:lnTo>
                  <a:pt x="96" y="1920"/>
                </a:lnTo>
                <a:lnTo>
                  <a:pt x="97" y="1924"/>
                </a:lnTo>
                <a:lnTo>
                  <a:pt x="93" y="1924"/>
                </a:lnTo>
                <a:lnTo>
                  <a:pt x="89" y="1924"/>
                </a:lnTo>
                <a:lnTo>
                  <a:pt x="87" y="1925"/>
                </a:lnTo>
                <a:lnTo>
                  <a:pt x="84" y="1926"/>
                </a:lnTo>
                <a:lnTo>
                  <a:pt x="83" y="1927"/>
                </a:lnTo>
                <a:lnTo>
                  <a:pt x="82" y="1928"/>
                </a:lnTo>
                <a:lnTo>
                  <a:pt x="82" y="1930"/>
                </a:lnTo>
                <a:lnTo>
                  <a:pt x="81" y="1931"/>
                </a:lnTo>
                <a:lnTo>
                  <a:pt x="80" y="1933"/>
                </a:lnTo>
                <a:lnTo>
                  <a:pt x="80" y="1937"/>
                </a:lnTo>
                <a:lnTo>
                  <a:pt x="80" y="1938"/>
                </a:lnTo>
                <a:lnTo>
                  <a:pt x="80" y="1941"/>
                </a:lnTo>
                <a:lnTo>
                  <a:pt x="81" y="1943"/>
                </a:lnTo>
                <a:lnTo>
                  <a:pt x="82" y="1945"/>
                </a:lnTo>
                <a:lnTo>
                  <a:pt x="82" y="1946"/>
                </a:lnTo>
                <a:lnTo>
                  <a:pt x="82" y="1949"/>
                </a:lnTo>
                <a:lnTo>
                  <a:pt x="84" y="1950"/>
                </a:lnTo>
                <a:lnTo>
                  <a:pt x="85" y="1952"/>
                </a:lnTo>
                <a:lnTo>
                  <a:pt x="88" y="1954"/>
                </a:lnTo>
                <a:lnTo>
                  <a:pt x="90" y="1956"/>
                </a:lnTo>
                <a:lnTo>
                  <a:pt x="94" y="1958"/>
                </a:lnTo>
                <a:lnTo>
                  <a:pt x="97" y="1959"/>
                </a:lnTo>
                <a:lnTo>
                  <a:pt x="102" y="1961"/>
                </a:lnTo>
                <a:lnTo>
                  <a:pt x="106" y="1962"/>
                </a:lnTo>
                <a:lnTo>
                  <a:pt x="110" y="1962"/>
                </a:lnTo>
                <a:lnTo>
                  <a:pt x="115" y="1963"/>
                </a:lnTo>
                <a:lnTo>
                  <a:pt x="124" y="1964"/>
                </a:lnTo>
                <a:lnTo>
                  <a:pt x="133" y="1964"/>
                </a:lnTo>
                <a:lnTo>
                  <a:pt x="134" y="1971"/>
                </a:lnTo>
                <a:lnTo>
                  <a:pt x="136" y="1977"/>
                </a:lnTo>
                <a:lnTo>
                  <a:pt x="138" y="1982"/>
                </a:lnTo>
                <a:lnTo>
                  <a:pt x="140" y="1987"/>
                </a:lnTo>
                <a:lnTo>
                  <a:pt x="137" y="1987"/>
                </a:lnTo>
                <a:lnTo>
                  <a:pt x="134" y="1987"/>
                </a:lnTo>
                <a:lnTo>
                  <a:pt x="132" y="1986"/>
                </a:lnTo>
                <a:lnTo>
                  <a:pt x="130" y="1985"/>
                </a:lnTo>
                <a:lnTo>
                  <a:pt x="124" y="1983"/>
                </a:lnTo>
                <a:lnTo>
                  <a:pt x="120" y="1980"/>
                </a:lnTo>
                <a:lnTo>
                  <a:pt x="116" y="1979"/>
                </a:lnTo>
                <a:lnTo>
                  <a:pt x="110" y="1977"/>
                </a:lnTo>
                <a:lnTo>
                  <a:pt x="108" y="1976"/>
                </a:lnTo>
                <a:lnTo>
                  <a:pt x="105" y="1976"/>
                </a:lnTo>
                <a:lnTo>
                  <a:pt x="103" y="1975"/>
                </a:lnTo>
                <a:lnTo>
                  <a:pt x="99" y="1975"/>
                </a:lnTo>
                <a:lnTo>
                  <a:pt x="96" y="1976"/>
                </a:lnTo>
                <a:lnTo>
                  <a:pt x="93" y="1977"/>
                </a:lnTo>
                <a:lnTo>
                  <a:pt x="90" y="1979"/>
                </a:lnTo>
                <a:lnTo>
                  <a:pt x="87" y="1980"/>
                </a:lnTo>
                <a:lnTo>
                  <a:pt x="84" y="1981"/>
                </a:lnTo>
                <a:lnTo>
                  <a:pt x="82" y="1982"/>
                </a:lnTo>
                <a:lnTo>
                  <a:pt x="80" y="1983"/>
                </a:lnTo>
                <a:lnTo>
                  <a:pt x="78" y="1984"/>
                </a:lnTo>
                <a:lnTo>
                  <a:pt x="82" y="1986"/>
                </a:lnTo>
                <a:lnTo>
                  <a:pt x="85" y="1987"/>
                </a:lnTo>
                <a:lnTo>
                  <a:pt x="88" y="1989"/>
                </a:lnTo>
                <a:lnTo>
                  <a:pt x="91" y="1991"/>
                </a:lnTo>
                <a:lnTo>
                  <a:pt x="94" y="1993"/>
                </a:lnTo>
                <a:lnTo>
                  <a:pt x="96" y="1995"/>
                </a:lnTo>
                <a:lnTo>
                  <a:pt x="97" y="1998"/>
                </a:lnTo>
                <a:lnTo>
                  <a:pt x="99" y="2000"/>
                </a:lnTo>
                <a:lnTo>
                  <a:pt x="100" y="2003"/>
                </a:lnTo>
                <a:lnTo>
                  <a:pt x="101" y="2006"/>
                </a:lnTo>
                <a:lnTo>
                  <a:pt x="102" y="2009"/>
                </a:lnTo>
                <a:lnTo>
                  <a:pt x="102" y="2012"/>
                </a:lnTo>
                <a:lnTo>
                  <a:pt x="102" y="2015"/>
                </a:lnTo>
                <a:lnTo>
                  <a:pt x="102" y="2019"/>
                </a:lnTo>
                <a:lnTo>
                  <a:pt x="102" y="2022"/>
                </a:lnTo>
                <a:lnTo>
                  <a:pt x="101" y="2026"/>
                </a:lnTo>
                <a:lnTo>
                  <a:pt x="100" y="2028"/>
                </a:lnTo>
                <a:lnTo>
                  <a:pt x="99" y="2028"/>
                </a:lnTo>
                <a:lnTo>
                  <a:pt x="98" y="2030"/>
                </a:lnTo>
                <a:lnTo>
                  <a:pt x="97" y="2032"/>
                </a:lnTo>
                <a:lnTo>
                  <a:pt x="97" y="2035"/>
                </a:lnTo>
                <a:lnTo>
                  <a:pt x="97" y="2036"/>
                </a:lnTo>
                <a:lnTo>
                  <a:pt x="97" y="2038"/>
                </a:lnTo>
                <a:lnTo>
                  <a:pt x="97" y="2041"/>
                </a:lnTo>
                <a:lnTo>
                  <a:pt x="99" y="2046"/>
                </a:lnTo>
                <a:lnTo>
                  <a:pt x="100" y="2051"/>
                </a:lnTo>
                <a:lnTo>
                  <a:pt x="103" y="2056"/>
                </a:lnTo>
                <a:lnTo>
                  <a:pt x="104" y="2062"/>
                </a:lnTo>
                <a:lnTo>
                  <a:pt x="110" y="2072"/>
                </a:lnTo>
                <a:lnTo>
                  <a:pt x="114" y="2080"/>
                </a:lnTo>
                <a:lnTo>
                  <a:pt x="117" y="2086"/>
                </a:lnTo>
                <a:lnTo>
                  <a:pt x="118" y="2089"/>
                </a:lnTo>
                <a:lnTo>
                  <a:pt x="121" y="2100"/>
                </a:lnTo>
                <a:lnTo>
                  <a:pt x="123" y="2109"/>
                </a:lnTo>
                <a:lnTo>
                  <a:pt x="125" y="2117"/>
                </a:lnTo>
                <a:lnTo>
                  <a:pt x="127" y="2126"/>
                </a:lnTo>
                <a:lnTo>
                  <a:pt x="123" y="2126"/>
                </a:lnTo>
                <a:lnTo>
                  <a:pt x="118" y="2126"/>
                </a:lnTo>
                <a:lnTo>
                  <a:pt x="116" y="2126"/>
                </a:lnTo>
                <a:lnTo>
                  <a:pt x="112" y="2127"/>
                </a:lnTo>
                <a:lnTo>
                  <a:pt x="110" y="2127"/>
                </a:lnTo>
                <a:lnTo>
                  <a:pt x="110" y="2128"/>
                </a:lnTo>
                <a:lnTo>
                  <a:pt x="109" y="2129"/>
                </a:lnTo>
                <a:lnTo>
                  <a:pt x="108" y="2130"/>
                </a:lnTo>
                <a:lnTo>
                  <a:pt x="107" y="2132"/>
                </a:lnTo>
                <a:lnTo>
                  <a:pt x="107" y="2132"/>
                </a:lnTo>
                <a:lnTo>
                  <a:pt x="106" y="2134"/>
                </a:lnTo>
                <a:lnTo>
                  <a:pt x="106" y="2136"/>
                </a:lnTo>
                <a:lnTo>
                  <a:pt x="106" y="2139"/>
                </a:lnTo>
                <a:lnTo>
                  <a:pt x="107" y="2140"/>
                </a:lnTo>
                <a:lnTo>
                  <a:pt x="108" y="2142"/>
                </a:lnTo>
                <a:lnTo>
                  <a:pt x="109" y="2143"/>
                </a:lnTo>
                <a:lnTo>
                  <a:pt x="110" y="2144"/>
                </a:lnTo>
                <a:lnTo>
                  <a:pt x="111" y="2145"/>
                </a:lnTo>
                <a:lnTo>
                  <a:pt x="113" y="2145"/>
                </a:lnTo>
                <a:lnTo>
                  <a:pt x="115" y="2146"/>
                </a:lnTo>
                <a:lnTo>
                  <a:pt x="123" y="2145"/>
                </a:lnTo>
                <a:lnTo>
                  <a:pt x="129" y="2145"/>
                </a:lnTo>
                <a:lnTo>
                  <a:pt x="133" y="2145"/>
                </a:lnTo>
                <a:lnTo>
                  <a:pt x="138" y="2145"/>
                </a:lnTo>
                <a:lnTo>
                  <a:pt x="138" y="2151"/>
                </a:lnTo>
                <a:lnTo>
                  <a:pt x="138" y="2156"/>
                </a:lnTo>
                <a:lnTo>
                  <a:pt x="139" y="2158"/>
                </a:lnTo>
                <a:lnTo>
                  <a:pt x="140" y="2160"/>
                </a:lnTo>
                <a:lnTo>
                  <a:pt x="141" y="2160"/>
                </a:lnTo>
                <a:lnTo>
                  <a:pt x="141" y="2162"/>
                </a:lnTo>
                <a:lnTo>
                  <a:pt x="144" y="2165"/>
                </a:lnTo>
                <a:lnTo>
                  <a:pt x="146" y="2166"/>
                </a:lnTo>
                <a:lnTo>
                  <a:pt x="148" y="2169"/>
                </a:lnTo>
                <a:lnTo>
                  <a:pt x="151" y="2172"/>
                </a:lnTo>
                <a:lnTo>
                  <a:pt x="151" y="2175"/>
                </a:lnTo>
                <a:lnTo>
                  <a:pt x="151" y="2180"/>
                </a:lnTo>
                <a:lnTo>
                  <a:pt x="150" y="2182"/>
                </a:lnTo>
                <a:lnTo>
                  <a:pt x="150" y="2184"/>
                </a:lnTo>
                <a:lnTo>
                  <a:pt x="149" y="2186"/>
                </a:lnTo>
                <a:lnTo>
                  <a:pt x="148" y="2187"/>
                </a:lnTo>
                <a:lnTo>
                  <a:pt x="148" y="2195"/>
                </a:lnTo>
                <a:lnTo>
                  <a:pt x="164" y="2195"/>
                </a:lnTo>
                <a:lnTo>
                  <a:pt x="164" y="2219"/>
                </a:lnTo>
                <a:lnTo>
                  <a:pt x="164" y="2221"/>
                </a:lnTo>
                <a:lnTo>
                  <a:pt x="165" y="2222"/>
                </a:lnTo>
                <a:lnTo>
                  <a:pt x="165" y="2224"/>
                </a:lnTo>
                <a:lnTo>
                  <a:pt x="165" y="2226"/>
                </a:lnTo>
                <a:lnTo>
                  <a:pt x="167" y="2227"/>
                </a:lnTo>
                <a:lnTo>
                  <a:pt x="168" y="2228"/>
                </a:lnTo>
                <a:lnTo>
                  <a:pt x="169" y="2229"/>
                </a:lnTo>
                <a:lnTo>
                  <a:pt x="171" y="2230"/>
                </a:lnTo>
                <a:lnTo>
                  <a:pt x="173" y="2231"/>
                </a:lnTo>
                <a:lnTo>
                  <a:pt x="177" y="2232"/>
                </a:lnTo>
                <a:lnTo>
                  <a:pt x="179" y="2232"/>
                </a:lnTo>
                <a:lnTo>
                  <a:pt x="184" y="2232"/>
                </a:lnTo>
                <a:lnTo>
                  <a:pt x="184" y="2239"/>
                </a:lnTo>
                <a:lnTo>
                  <a:pt x="184" y="2244"/>
                </a:lnTo>
                <a:lnTo>
                  <a:pt x="184" y="2249"/>
                </a:lnTo>
                <a:lnTo>
                  <a:pt x="184" y="2252"/>
                </a:lnTo>
                <a:lnTo>
                  <a:pt x="184" y="2254"/>
                </a:lnTo>
                <a:lnTo>
                  <a:pt x="184" y="2255"/>
                </a:lnTo>
                <a:lnTo>
                  <a:pt x="185" y="2256"/>
                </a:lnTo>
                <a:lnTo>
                  <a:pt x="186" y="2256"/>
                </a:lnTo>
                <a:lnTo>
                  <a:pt x="188" y="2257"/>
                </a:lnTo>
                <a:lnTo>
                  <a:pt x="191" y="2257"/>
                </a:lnTo>
                <a:lnTo>
                  <a:pt x="192" y="2257"/>
                </a:lnTo>
                <a:lnTo>
                  <a:pt x="193" y="2256"/>
                </a:lnTo>
                <a:lnTo>
                  <a:pt x="194" y="2255"/>
                </a:lnTo>
                <a:lnTo>
                  <a:pt x="195" y="2254"/>
                </a:lnTo>
                <a:lnTo>
                  <a:pt x="197" y="2252"/>
                </a:lnTo>
                <a:lnTo>
                  <a:pt x="198" y="2250"/>
                </a:lnTo>
                <a:lnTo>
                  <a:pt x="199" y="2249"/>
                </a:lnTo>
                <a:lnTo>
                  <a:pt x="200" y="2249"/>
                </a:lnTo>
                <a:lnTo>
                  <a:pt x="201" y="2249"/>
                </a:lnTo>
                <a:lnTo>
                  <a:pt x="201" y="2247"/>
                </a:lnTo>
                <a:lnTo>
                  <a:pt x="201" y="2244"/>
                </a:lnTo>
                <a:lnTo>
                  <a:pt x="201" y="2242"/>
                </a:lnTo>
                <a:lnTo>
                  <a:pt x="202" y="2240"/>
                </a:lnTo>
                <a:lnTo>
                  <a:pt x="203" y="2238"/>
                </a:lnTo>
                <a:lnTo>
                  <a:pt x="204" y="2236"/>
                </a:lnTo>
                <a:lnTo>
                  <a:pt x="205" y="2236"/>
                </a:lnTo>
                <a:lnTo>
                  <a:pt x="207" y="2236"/>
                </a:lnTo>
                <a:lnTo>
                  <a:pt x="215" y="2236"/>
                </a:lnTo>
                <a:lnTo>
                  <a:pt x="223" y="2236"/>
                </a:lnTo>
                <a:lnTo>
                  <a:pt x="230" y="2238"/>
                </a:lnTo>
                <a:lnTo>
                  <a:pt x="236" y="2239"/>
                </a:lnTo>
                <a:lnTo>
                  <a:pt x="235" y="2242"/>
                </a:lnTo>
                <a:lnTo>
                  <a:pt x="234" y="2243"/>
                </a:lnTo>
                <a:lnTo>
                  <a:pt x="234" y="2245"/>
                </a:lnTo>
                <a:lnTo>
                  <a:pt x="234" y="2247"/>
                </a:lnTo>
                <a:lnTo>
                  <a:pt x="234" y="2249"/>
                </a:lnTo>
                <a:lnTo>
                  <a:pt x="234" y="2249"/>
                </a:lnTo>
                <a:lnTo>
                  <a:pt x="235" y="2251"/>
                </a:lnTo>
                <a:lnTo>
                  <a:pt x="236" y="2252"/>
                </a:lnTo>
                <a:lnTo>
                  <a:pt x="237" y="2255"/>
                </a:lnTo>
                <a:lnTo>
                  <a:pt x="239" y="2256"/>
                </a:lnTo>
                <a:lnTo>
                  <a:pt x="240" y="2259"/>
                </a:lnTo>
                <a:lnTo>
                  <a:pt x="241" y="2263"/>
                </a:lnTo>
                <a:lnTo>
                  <a:pt x="241" y="2264"/>
                </a:lnTo>
                <a:lnTo>
                  <a:pt x="241" y="2267"/>
                </a:lnTo>
                <a:lnTo>
                  <a:pt x="241" y="2268"/>
                </a:lnTo>
                <a:lnTo>
                  <a:pt x="240" y="2270"/>
                </a:lnTo>
                <a:lnTo>
                  <a:pt x="240" y="2270"/>
                </a:lnTo>
                <a:lnTo>
                  <a:pt x="238" y="2271"/>
                </a:lnTo>
                <a:lnTo>
                  <a:pt x="237" y="2272"/>
                </a:lnTo>
                <a:lnTo>
                  <a:pt x="235" y="2273"/>
                </a:lnTo>
                <a:lnTo>
                  <a:pt x="233" y="2274"/>
                </a:lnTo>
                <a:lnTo>
                  <a:pt x="231" y="2276"/>
                </a:lnTo>
                <a:lnTo>
                  <a:pt x="230" y="2277"/>
                </a:lnTo>
                <a:lnTo>
                  <a:pt x="229" y="2277"/>
                </a:lnTo>
                <a:lnTo>
                  <a:pt x="229" y="2278"/>
                </a:lnTo>
                <a:lnTo>
                  <a:pt x="228" y="2279"/>
                </a:lnTo>
                <a:lnTo>
                  <a:pt x="229" y="2281"/>
                </a:lnTo>
                <a:lnTo>
                  <a:pt x="231" y="2283"/>
                </a:lnTo>
                <a:lnTo>
                  <a:pt x="233" y="2284"/>
                </a:lnTo>
                <a:lnTo>
                  <a:pt x="234" y="2285"/>
                </a:lnTo>
                <a:lnTo>
                  <a:pt x="237" y="2287"/>
                </a:lnTo>
                <a:lnTo>
                  <a:pt x="240" y="2288"/>
                </a:lnTo>
                <a:lnTo>
                  <a:pt x="241" y="2288"/>
                </a:lnTo>
                <a:lnTo>
                  <a:pt x="242" y="2288"/>
                </a:lnTo>
                <a:lnTo>
                  <a:pt x="244" y="2288"/>
                </a:lnTo>
                <a:lnTo>
                  <a:pt x="245" y="2288"/>
                </a:lnTo>
                <a:lnTo>
                  <a:pt x="290" y="2283"/>
                </a:lnTo>
                <a:lnTo>
                  <a:pt x="290" y="2284"/>
                </a:lnTo>
                <a:lnTo>
                  <a:pt x="290" y="2285"/>
                </a:lnTo>
                <a:lnTo>
                  <a:pt x="290" y="2286"/>
                </a:lnTo>
                <a:lnTo>
                  <a:pt x="290" y="2286"/>
                </a:lnTo>
                <a:lnTo>
                  <a:pt x="288" y="2288"/>
                </a:lnTo>
                <a:lnTo>
                  <a:pt x="286" y="2289"/>
                </a:lnTo>
                <a:lnTo>
                  <a:pt x="283" y="2290"/>
                </a:lnTo>
                <a:lnTo>
                  <a:pt x="280" y="2291"/>
                </a:lnTo>
                <a:lnTo>
                  <a:pt x="276" y="2291"/>
                </a:lnTo>
                <a:lnTo>
                  <a:pt x="273" y="2291"/>
                </a:lnTo>
                <a:lnTo>
                  <a:pt x="266" y="2292"/>
                </a:lnTo>
                <a:lnTo>
                  <a:pt x="260" y="2294"/>
                </a:lnTo>
                <a:lnTo>
                  <a:pt x="257" y="2295"/>
                </a:lnTo>
                <a:lnTo>
                  <a:pt x="255" y="2296"/>
                </a:lnTo>
                <a:lnTo>
                  <a:pt x="255" y="2296"/>
                </a:lnTo>
                <a:lnTo>
                  <a:pt x="254" y="2297"/>
                </a:lnTo>
                <a:lnTo>
                  <a:pt x="254" y="2298"/>
                </a:lnTo>
                <a:lnTo>
                  <a:pt x="254" y="2298"/>
                </a:lnTo>
                <a:lnTo>
                  <a:pt x="254" y="2304"/>
                </a:lnTo>
                <a:lnTo>
                  <a:pt x="254" y="2308"/>
                </a:lnTo>
                <a:lnTo>
                  <a:pt x="255" y="2310"/>
                </a:lnTo>
                <a:lnTo>
                  <a:pt x="255" y="2312"/>
                </a:lnTo>
                <a:lnTo>
                  <a:pt x="255" y="2313"/>
                </a:lnTo>
                <a:lnTo>
                  <a:pt x="256" y="2315"/>
                </a:lnTo>
                <a:lnTo>
                  <a:pt x="257" y="2316"/>
                </a:lnTo>
                <a:lnTo>
                  <a:pt x="258" y="2317"/>
                </a:lnTo>
                <a:lnTo>
                  <a:pt x="259" y="2318"/>
                </a:lnTo>
                <a:lnTo>
                  <a:pt x="261" y="2319"/>
                </a:lnTo>
                <a:lnTo>
                  <a:pt x="262" y="2319"/>
                </a:lnTo>
                <a:lnTo>
                  <a:pt x="264" y="2319"/>
                </a:lnTo>
                <a:lnTo>
                  <a:pt x="267" y="2320"/>
                </a:lnTo>
                <a:lnTo>
                  <a:pt x="269" y="2320"/>
                </a:lnTo>
                <a:lnTo>
                  <a:pt x="274" y="2317"/>
                </a:lnTo>
                <a:lnTo>
                  <a:pt x="283" y="2309"/>
                </a:lnTo>
                <a:lnTo>
                  <a:pt x="290" y="2305"/>
                </a:lnTo>
                <a:lnTo>
                  <a:pt x="294" y="2301"/>
                </a:lnTo>
                <a:lnTo>
                  <a:pt x="298" y="2299"/>
                </a:lnTo>
                <a:lnTo>
                  <a:pt x="301" y="2298"/>
                </a:lnTo>
                <a:lnTo>
                  <a:pt x="303" y="2298"/>
                </a:lnTo>
                <a:lnTo>
                  <a:pt x="306" y="2298"/>
                </a:lnTo>
                <a:lnTo>
                  <a:pt x="306" y="2301"/>
                </a:lnTo>
                <a:lnTo>
                  <a:pt x="306" y="2305"/>
                </a:lnTo>
                <a:lnTo>
                  <a:pt x="306" y="2306"/>
                </a:lnTo>
                <a:lnTo>
                  <a:pt x="305" y="2307"/>
                </a:lnTo>
                <a:lnTo>
                  <a:pt x="303" y="2310"/>
                </a:lnTo>
                <a:lnTo>
                  <a:pt x="302" y="2312"/>
                </a:lnTo>
                <a:lnTo>
                  <a:pt x="298" y="2318"/>
                </a:lnTo>
                <a:lnTo>
                  <a:pt x="293" y="2323"/>
                </a:lnTo>
                <a:lnTo>
                  <a:pt x="288" y="2328"/>
                </a:lnTo>
                <a:lnTo>
                  <a:pt x="283" y="2332"/>
                </a:lnTo>
                <a:lnTo>
                  <a:pt x="281" y="2334"/>
                </a:lnTo>
                <a:lnTo>
                  <a:pt x="279" y="2336"/>
                </a:lnTo>
                <a:lnTo>
                  <a:pt x="277" y="2337"/>
                </a:lnTo>
                <a:lnTo>
                  <a:pt x="276" y="2337"/>
                </a:lnTo>
                <a:lnTo>
                  <a:pt x="274" y="2337"/>
                </a:lnTo>
                <a:lnTo>
                  <a:pt x="272" y="2336"/>
                </a:lnTo>
                <a:lnTo>
                  <a:pt x="270" y="2336"/>
                </a:lnTo>
                <a:lnTo>
                  <a:pt x="269" y="2335"/>
                </a:lnTo>
                <a:lnTo>
                  <a:pt x="267" y="2335"/>
                </a:lnTo>
                <a:lnTo>
                  <a:pt x="266" y="2334"/>
                </a:lnTo>
                <a:lnTo>
                  <a:pt x="264" y="2334"/>
                </a:lnTo>
                <a:lnTo>
                  <a:pt x="262" y="2333"/>
                </a:lnTo>
                <a:lnTo>
                  <a:pt x="262" y="2333"/>
                </a:lnTo>
                <a:lnTo>
                  <a:pt x="261" y="2334"/>
                </a:lnTo>
                <a:lnTo>
                  <a:pt x="260" y="2334"/>
                </a:lnTo>
                <a:lnTo>
                  <a:pt x="259" y="2335"/>
                </a:lnTo>
                <a:lnTo>
                  <a:pt x="258" y="2336"/>
                </a:lnTo>
                <a:lnTo>
                  <a:pt x="257" y="2338"/>
                </a:lnTo>
                <a:lnTo>
                  <a:pt x="257" y="2342"/>
                </a:lnTo>
                <a:lnTo>
                  <a:pt x="257" y="2346"/>
                </a:lnTo>
                <a:lnTo>
                  <a:pt x="257" y="2347"/>
                </a:lnTo>
                <a:lnTo>
                  <a:pt x="257" y="2348"/>
                </a:lnTo>
                <a:lnTo>
                  <a:pt x="257" y="2350"/>
                </a:lnTo>
                <a:lnTo>
                  <a:pt x="258" y="2352"/>
                </a:lnTo>
                <a:lnTo>
                  <a:pt x="260" y="2354"/>
                </a:lnTo>
                <a:lnTo>
                  <a:pt x="262" y="2356"/>
                </a:lnTo>
                <a:lnTo>
                  <a:pt x="264" y="2359"/>
                </a:lnTo>
                <a:lnTo>
                  <a:pt x="267" y="2360"/>
                </a:lnTo>
                <a:lnTo>
                  <a:pt x="269" y="2362"/>
                </a:lnTo>
                <a:lnTo>
                  <a:pt x="273" y="2365"/>
                </a:lnTo>
                <a:lnTo>
                  <a:pt x="276" y="2366"/>
                </a:lnTo>
                <a:lnTo>
                  <a:pt x="281" y="2367"/>
                </a:lnTo>
                <a:lnTo>
                  <a:pt x="284" y="2368"/>
                </a:lnTo>
                <a:lnTo>
                  <a:pt x="288" y="2369"/>
                </a:lnTo>
                <a:lnTo>
                  <a:pt x="292" y="2370"/>
                </a:lnTo>
                <a:lnTo>
                  <a:pt x="296" y="2370"/>
                </a:lnTo>
                <a:lnTo>
                  <a:pt x="299" y="2371"/>
                </a:lnTo>
                <a:lnTo>
                  <a:pt x="303" y="2371"/>
                </a:lnTo>
                <a:lnTo>
                  <a:pt x="309" y="2371"/>
                </a:lnTo>
                <a:lnTo>
                  <a:pt x="314" y="2370"/>
                </a:lnTo>
                <a:lnTo>
                  <a:pt x="316" y="2369"/>
                </a:lnTo>
                <a:lnTo>
                  <a:pt x="317" y="2368"/>
                </a:lnTo>
                <a:lnTo>
                  <a:pt x="320" y="2367"/>
                </a:lnTo>
                <a:lnTo>
                  <a:pt x="322" y="2367"/>
                </a:lnTo>
                <a:lnTo>
                  <a:pt x="323" y="2366"/>
                </a:lnTo>
                <a:lnTo>
                  <a:pt x="324" y="2364"/>
                </a:lnTo>
                <a:lnTo>
                  <a:pt x="324" y="2362"/>
                </a:lnTo>
                <a:lnTo>
                  <a:pt x="325" y="2360"/>
                </a:lnTo>
                <a:lnTo>
                  <a:pt x="326" y="2359"/>
                </a:lnTo>
                <a:lnTo>
                  <a:pt x="327" y="2357"/>
                </a:lnTo>
                <a:lnTo>
                  <a:pt x="327" y="2354"/>
                </a:lnTo>
                <a:lnTo>
                  <a:pt x="327" y="2353"/>
                </a:lnTo>
                <a:lnTo>
                  <a:pt x="327" y="2342"/>
                </a:lnTo>
                <a:lnTo>
                  <a:pt x="327" y="2334"/>
                </a:lnTo>
                <a:lnTo>
                  <a:pt x="327" y="2327"/>
                </a:lnTo>
                <a:lnTo>
                  <a:pt x="327" y="2322"/>
                </a:lnTo>
                <a:lnTo>
                  <a:pt x="327" y="2318"/>
                </a:lnTo>
                <a:lnTo>
                  <a:pt x="327" y="2313"/>
                </a:lnTo>
                <a:lnTo>
                  <a:pt x="327" y="2309"/>
                </a:lnTo>
                <a:lnTo>
                  <a:pt x="327" y="2304"/>
                </a:lnTo>
                <a:lnTo>
                  <a:pt x="327" y="2299"/>
                </a:lnTo>
                <a:lnTo>
                  <a:pt x="328" y="2296"/>
                </a:lnTo>
                <a:lnTo>
                  <a:pt x="330" y="2292"/>
                </a:lnTo>
                <a:lnTo>
                  <a:pt x="331" y="2289"/>
                </a:lnTo>
                <a:lnTo>
                  <a:pt x="334" y="2286"/>
                </a:lnTo>
                <a:lnTo>
                  <a:pt x="337" y="2284"/>
                </a:lnTo>
                <a:lnTo>
                  <a:pt x="339" y="2281"/>
                </a:lnTo>
                <a:lnTo>
                  <a:pt x="344" y="2279"/>
                </a:lnTo>
                <a:lnTo>
                  <a:pt x="347" y="2277"/>
                </a:lnTo>
                <a:lnTo>
                  <a:pt x="351" y="2276"/>
                </a:lnTo>
                <a:lnTo>
                  <a:pt x="355" y="2274"/>
                </a:lnTo>
                <a:lnTo>
                  <a:pt x="359" y="2272"/>
                </a:lnTo>
                <a:lnTo>
                  <a:pt x="369" y="2270"/>
                </a:lnTo>
                <a:lnTo>
                  <a:pt x="378" y="2268"/>
                </a:lnTo>
                <a:lnTo>
                  <a:pt x="378" y="2265"/>
                </a:lnTo>
                <a:lnTo>
                  <a:pt x="378" y="2263"/>
                </a:lnTo>
                <a:lnTo>
                  <a:pt x="379" y="2262"/>
                </a:lnTo>
                <a:lnTo>
                  <a:pt x="379" y="2260"/>
                </a:lnTo>
                <a:lnTo>
                  <a:pt x="379" y="2258"/>
                </a:lnTo>
                <a:lnTo>
                  <a:pt x="380" y="2256"/>
                </a:lnTo>
                <a:lnTo>
                  <a:pt x="381" y="2256"/>
                </a:lnTo>
                <a:lnTo>
                  <a:pt x="382" y="2255"/>
                </a:lnTo>
                <a:lnTo>
                  <a:pt x="383" y="2255"/>
                </a:lnTo>
                <a:lnTo>
                  <a:pt x="385" y="2254"/>
                </a:lnTo>
                <a:lnTo>
                  <a:pt x="386" y="2254"/>
                </a:lnTo>
                <a:lnTo>
                  <a:pt x="387" y="2253"/>
                </a:lnTo>
                <a:lnTo>
                  <a:pt x="391" y="2252"/>
                </a:lnTo>
                <a:lnTo>
                  <a:pt x="395" y="2252"/>
                </a:lnTo>
                <a:lnTo>
                  <a:pt x="400" y="2252"/>
                </a:lnTo>
                <a:lnTo>
                  <a:pt x="403" y="2252"/>
                </a:lnTo>
                <a:lnTo>
                  <a:pt x="405" y="2252"/>
                </a:lnTo>
                <a:lnTo>
                  <a:pt x="407" y="2252"/>
                </a:lnTo>
                <a:lnTo>
                  <a:pt x="407" y="2254"/>
                </a:lnTo>
                <a:lnTo>
                  <a:pt x="407" y="2255"/>
                </a:lnTo>
                <a:lnTo>
                  <a:pt x="408" y="2256"/>
                </a:lnTo>
                <a:lnTo>
                  <a:pt x="410" y="2256"/>
                </a:lnTo>
                <a:lnTo>
                  <a:pt x="413" y="2256"/>
                </a:lnTo>
                <a:lnTo>
                  <a:pt x="417" y="2256"/>
                </a:lnTo>
                <a:lnTo>
                  <a:pt x="421" y="2256"/>
                </a:lnTo>
                <a:lnTo>
                  <a:pt x="426" y="2256"/>
                </a:lnTo>
                <a:lnTo>
                  <a:pt x="428" y="2256"/>
                </a:lnTo>
                <a:lnTo>
                  <a:pt x="430" y="2256"/>
                </a:lnTo>
                <a:lnTo>
                  <a:pt x="432" y="2257"/>
                </a:lnTo>
                <a:lnTo>
                  <a:pt x="434" y="2257"/>
                </a:lnTo>
                <a:lnTo>
                  <a:pt x="434" y="2255"/>
                </a:lnTo>
                <a:lnTo>
                  <a:pt x="433" y="2252"/>
                </a:lnTo>
                <a:lnTo>
                  <a:pt x="431" y="2249"/>
                </a:lnTo>
                <a:lnTo>
                  <a:pt x="429" y="2246"/>
                </a:lnTo>
                <a:lnTo>
                  <a:pt x="424" y="2240"/>
                </a:lnTo>
                <a:lnTo>
                  <a:pt x="419" y="2234"/>
                </a:lnTo>
                <a:lnTo>
                  <a:pt x="413" y="2229"/>
                </a:lnTo>
                <a:lnTo>
                  <a:pt x="407" y="2223"/>
                </a:lnTo>
                <a:lnTo>
                  <a:pt x="406" y="2221"/>
                </a:lnTo>
                <a:lnTo>
                  <a:pt x="404" y="2218"/>
                </a:lnTo>
                <a:lnTo>
                  <a:pt x="403" y="2215"/>
                </a:lnTo>
                <a:lnTo>
                  <a:pt x="402" y="2214"/>
                </a:lnTo>
                <a:lnTo>
                  <a:pt x="399" y="2214"/>
                </a:lnTo>
                <a:lnTo>
                  <a:pt x="394" y="2213"/>
                </a:lnTo>
                <a:lnTo>
                  <a:pt x="391" y="2212"/>
                </a:lnTo>
                <a:lnTo>
                  <a:pt x="388" y="2212"/>
                </a:lnTo>
                <a:lnTo>
                  <a:pt x="390" y="2209"/>
                </a:lnTo>
                <a:lnTo>
                  <a:pt x="393" y="2206"/>
                </a:lnTo>
                <a:lnTo>
                  <a:pt x="393" y="2205"/>
                </a:lnTo>
                <a:lnTo>
                  <a:pt x="394" y="2203"/>
                </a:lnTo>
                <a:lnTo>
                  <a:pt x="395" y="2201"/>
                </a:lnTo>
                <a:lnTo>
                  <a:pt x="395" y="2201"/>
                </a:lnTo>
                <a:lnTo>
                  <a:pt x="395" y="2196"/>
                </a:lnTo>
                <a:lnTo>
                  <a:pt x="394" y="2193"/>
                </a:lnTo>
                <a:lnTo>
                  <a:pt x="394" y="2188"/>
                </a:lnTo>
                <a:lnTo>
                  <a:pt x="393" y="2185"/>
                </a:lnTo>
                <a:lnTo>
                  <a:pt x="391" y="2178"/>
                </a:lnTo>
                <a:lnTo>
                  <a:pt x="388" y="2172"/>
                </a:lnTo>
                <a:lnTo>
                  <a:pt x="386" y="2165"/>
                </a:lnTo>
                <a:lnTo>
                  <a:pt x="384" y="2157"/>
                </a:lnTo>
                <a:lnTo>
                  <a:pt x="383" y="2153"/>
                </a:lnTo>
                <a:lnTo>
                  <a:pt x="382" y="2149"/>
                </a:lnTo>
                <a:lnTo>
                  <a:pt x="381" y="2145"/>
                </a:lnTo>
                <a:lnTo>
                  <a:pt x="381" y="2139"/>
                </a:lnTo>
                <a:lnTo>
                  <a:pt x="381" y="2137"/>
                </a:lnTo>
                <a:lnTo>
                  <a:pt x="382" y="2134"/>
                </a:lnTo>
                <a:lnTo>
                  <a:pt x="382" y="2132"/>
                </a:lnTo>
                <a:lnTo>
                  <a:pt x="383" y="2129"/>
                </a:lnTo>
                <a:lnTo>
                  <a:pt x="384" y="2127"/>
                </a:lnTo>
                <a:lnTo>
                  <a:pt x="386" y="2125"/>
                </a:lnTo>
                <a:lnTo>
                  <a:pt x="386" y="2123"/>
                </a:lnTo>
                <a:lnTo>
                  <a:pt x="388" y="2121"/>
                </a:lnTo>
                <a:lnTo>
                  <a:pt x="392" y="2117"/>
                </a:lnTo>
                <a:lnTo>
                  <a:pt x="396" y="2114"/>
                </a:lnTo>
                <a:lnTo>
                  <a:pt x="400" y="2111"/>
                </a:lnTo>
                <a:lnTo>
                  <a:pt x="405" y="2109"/>
                </a:lnTo>
                <a:lnTo>
                  <a:pt x="414" y="2104"/>
                </a:lnTo>
                <a:lnTo>
                  <a:pt x="424" y="2099"/>
                </a:lnTo>
                <a:lnTo>
                  <a:pt x="428" y="2097"/>
                </a:lnTo>
                <a:lnTo>
                  <a:pt x="433" y="2095"/>
                </a:lnTo>
                <a:lnTo>
                  <a:pt x="436" y="2093"/>
                </a:lnTo>
                <a:lnTo>
                  <a:pt x="439" y="2090"/>
                </a:lnTo>
                <a:lnTo>
                  <a:pt x="441" y="2089"/>
                </a:lnTo>
                <a:lnTo>
                  <a:pt x="441" y="2086"/>
                </a:lnTo>
                <a:lnTo>
                  <a:pt x="443" y="2083"/>
                </a:lnTo>
                <a:lnTo>
                  <a:pt x="444" y="2080"/>
                </a:lnTo>
                <a:lnTo>
                  <a:pt x="445" y="2073"/>
                </a:lnTo>
                <a:lnTo>
                  <a:pt x="446" y="2066"/>
                </a:lnTo>
                <a:lnTo>
                  <a:pt x="446" y="2057"/>
                </a:lnTo>
                <a:lnTo>
                  <a:pt x="446" y="2049"/>
                </a:lnTo>
                <a:lnTo>
                  <a:pt x="446" y="2042"/>
                </a:lnTo>
                <a:lnTo>
                  <a:pt x="446" y="2035"/>
                </a:lnTo>
                <a:lnTo>
                  <a:pt x="448" y="2030"/>
                </a:lnTo>
                <a:lnTo>
                  <a:pt x="448" y="2026"/>
                </a:lnTo>
                <a:lnTo>
                  <a:pt x="450" y="2021"/>
                </a:lnTo>
                <a:lnTo>
                  <a:pt x="453" y="2017"/>
                </a:lnTo>
                <a:lnTo>
                  <a:pt x="455" y="2014"/>
                </a:lnTo>
                <a:lnTo>
                  <a:pt x="457" y="2010"/>
                </a:lnTo>
                <a:lnTo>
                  <a:pt x="460" y="2006"/>
                </a:lnTo>
                <a:lnTo>
                  <a:pt x="463" y="2003"/>
                </a:lnTo>
                <a:lnTo>
                  <a:pt x="466" y="2000"/>
                </a:lnTo>
                <a:lnTo>
                  <a:pt x="469" y="1996"/>
                </a:lnTo>
                <a:lnTo>
                  <a:pt x="473" y="1993"/>
                </a:lnTo>
                <a:lnTo>
                  <a:pt x="476" y="1990"/>
                </a:lnTo>
                <a:lnTo>
                  <a:pt x="484" y="1984"/>
                </a:lnTo>
                <a:lnTo>
                  <a:pt x="491" y="1979"/>
                </a:lnTo>
                <a:lnTo>
                  <a:pt x="506" y="1968"/>
                </a:lnTo>
                <a:lnTo>
                  <a:pt x="518" y="1959"/>
                </a:lnTo>
                <a:lnTo>
                  <a:pt x="521" y="1957"/>
                </a:lnTo>
                <a:lnTo>
                  <a:pt x="523" y="1955"/>
                </a:lnTo>
                <a:lnTo>
                  <a:pt x="525" y="1952"/>
                </a:lnTo>
                <a:lnTo>
                  <a:pt x="527" y="1951"/>
                </a:lnTo>
                <a:lnTo>
                  <a:pt x="529" y="1948"/>
                </a:lnTo>
                <a:lnTo>
                  <a:pt x="530" y="1946"/>
                </a:lnTo>
                <a:lnTo>
                  <a:pt x="530" y="1944"/>
                </a:lnTo>
                <a:lnTo>
                  <a:pt x="531" y="1942"/>
                </a:lnTo>
                <a:lnTo>
                  <a:pt x="531" y="1937"/>
                </a:lnTo>
                <a:lnTo>
                  <a:pt x="531" y="1931"/>
                </a:lnTo>
                <a:lnTo>
                  <a:pt x="531" y="1926"/>
                </a:lnTo>
                <a:lnTo>
                  <a:pt x="531" y="1921"/>
                </a:lnTo>
                <a:lnTo>
                  <a:pt x="531" y="1915"/>
                </a:lnTo>
                <a:lnTo>
                  <a:pt x="531" y="1907"/>
                </a:lnTo>
                <a:lnTo>
                  <a:pt x="531" y="1898"/>
                </a:lnTo>
                <a:lnTo>
                  <a:pt x="531" y="1888"/>
                </a:lnTo>
                <a:lnTo>
                  <a:pt x="528" y="1884"/>
                </a:lnTo>
                <a:lnTo>
                  <a:pt x="525" y="1883"/>
                </a:lnTo>
                <a:lnTo>
                  <a:pt x="523" y="1881"/>
                </a:lnTo>
                <a:lnTo>
                  <a:pt x="520" y="1880"/>
                </a:lnTo>
                <a:lnTo>
                  <a:pt x="517" y="1879"/>
                </a:lnTo>
                <a:lnTo>
                  <a:pt x="514" y="1879"/>
                </a:lnTo>
                <a:lnTo>
                  <a:pt x="510" y="1879"/>
                </a:lnTo>
                <a:lnTo>
                  <a:pt x="507" y="1879"/>
                </a:lnTo>
                <a:lnTo>
                  <a:pt x="501" y="1880"/>
                </a:lnTo>
                <a:lnTo>
                  <a:pt x="495" y="1881"/>
                </a:lnTo>
                <a:lnTo>
                  <a:pt x="491" y="1882"/>
                </a:lnTo>
                <a:lnTo>
                  <a:pt x="488" y="1882"/>
                </a:lnTo>
                <a:lnTo>
                  <a:pt x="484" y="1882"/>
                </a:lnTo>
                <a:lnTo>
                  <a:pt x="482" y="1881"/>
                </a:lnTo>
                <a:lnTo>
                  <a:pt x="479" y="1881"/>
                </a:lnTo>
                <a:lnTo>
                  <a:pt x="476" y="1879"/>
                </a:lnTo>
                <a:lnTo>
                  <a:pt x="473" y="1876"/>
                </a:lnTo>
                <a:lnTo>
                  <a:pt x="469" y="1874"/>
                </a:lnTo>
                <a:lnTo>
                  <a:pt x="461" y="1866"/>
                </a:lnTo>
                <a:lnTo>
                  <a:pt x="450" y="1857"/>
                </a:lnTo>
                <a:lnTo>
                  <a:pt x="446" y="1852"/>
                </a:lnTo>
                <a:lnTo>
                  <a:pt x="441" y="1847"/>
                </a:lnTo>
                <a:lnTo>
                  <a:pt x="437" y="1842"/>
                </a:lnTo>
                <a:lnTo>
                  <a:pt x="433" y="1838"/>
                </a:lnTo>
                <a:lnTo>
                  <a:pt x="430" y="1834"/>
                </a:lnTo>
                <a:lnTo>
                  <a:pt x="428" y="1830"/>
                </a:lnTo>
                <a:lnTo>
                  <a:pt x="427" y="1828"/>
                </a:lnTo>
                <a:lnTo>
                  <a:pt x="426" y="1827"/>
                </a:lnTo>
                <a:lnTo>
                  <a:pt x="425" y="1827"/>
                </a:lnTo>
                <a:lnTo>
                  <a:pt x="425" y="1825"/>
                </a:lnTo>
                <a:lnTo>
                  <a:pt x="425" y="1820"/>
                </a:lnTo>
                <a:lnTo>
                  <a:pt x="427" y="1815"/>
                </a:lnTo>
                <a:lnTo>
                  <a:pt x="428" y="1810"/>
                </a:lnTo>
                <a:lnTo>
                  <a:pt x="429" y="1804"/>
                </a:lnTo>
                <a:lnTo>
                  <a:pt x="432" y="1798"/>
                </a:lnTo>
                <a:lnTo>
                  <a:pt x="434" y="1792"/>
                </a:lnTo>
                <a:lnTo>
                  <a:pt x="438" y="1786"/>
                </a:lnTo>
                <a:lnTo>
                  <a:pt x="441" y="1779"/>
                </a:lnTo>
                <a:lnTo>
                  <a:pt x="446" y="1773"/>
                </a:lnTo>
                <a:lnTo>
                  <a:pt x="449" y="1768"/>
                </a:lnTo>
                <a:lnTo>
                  <a:pt x="452" y="1765"/>
                </a:lnTo>
                <a:lnTo>
                  <a:pt x="454" y="1763"/>
                </a:lnTo>
                <a:lnTo>
                  <a:pt x="456" y="1760"/>
                </a:lnTo>
                <a:lnTo>
                  <a:pt x="459" y="1758"/>
                </a:lnTo>
                <a:lnTo>
                  <a:pt x="462" y="1757"/>
                </a:lnTo>
                <a:lnTo>
                  <a:pt x="464" y="1755"/>
                </a:lnTo>
                <a:lnTo>
                  <a:pt x="467" y="1754"/>
                </a:lnTo>
                <a:lnTo>
                  <a:pt x="469" y="1752"/>
                </a:lnTo>
                <a:lnTo>
                  <a:pt x="473" y="1751"/>
                </a:lnTo>
                <a:lnTo>
                  <a:pt x="476" y="1751"/>
                </a:lnTo>
                <a:lnTo>
                  <a:pt x="478" y="1751"/>
                </a:lnTo>
                <a:lnTo>
                  <a:pt x="482" y="1751"/>
                </a:lnTo>
                <a:lnTo>
                  <a:pt x="482" y="1749"/>
                </a:lnTo>
                <a:lnTo>
                  <a:pt x="482" y="1747"/>
                </a:lnTo>
                <a:lnTo>
                  <a:pt x="483" y="1745"/>
                </a:lnTo>
                <a:lnTo>
                  <a:pt x="483" y="1744"/>
                </a:lnTo>
                <a:lnTo>
                  <a:pt x="484" y="1743"/>
                </a:lnTo>
                <a:lnTo>
                  <a:pt x="485" y="1742"/>
                </a:lnTo>
                <a:lnTo>
                  <a:pt x="486" y="1740"/>
                </a:lnTo>
                <a:lnTo>
                  <a:pt x="488" y="1739"/>
                </a:lnTo>
                <a:lnTo>
                  <a:pt x="490" y="1737"/>
                </a:lnTo>
                <a:lnTo>
                  <a:pt x="494" y="1736"/>
                </a:lnTo>
                <a:lnTo>
                  <a:pt x="497" y="1735"/>
                </a:lnTo>
                <a:lnTo>
                  <a:pt x="501" y="1734"/>
                </a:lnTo>
                <a:lnTo>
                  <a:pt x="505" y="1734"/>
                </a:lnTo>
                <a:lnTo>
                  <a:pt x="510" y="1734"/>
                </a:lnTo>
                <a:lnTo>
                  <a:pt x="514" y="1734"/>
                </a:lnTo>
                <a:lnTo>
                  <a:pt x="518" y="1734"/>
                </a:lnTo>
                <a:lnTo>
                  <a:pt x="527" y="1735"/>
                </a:lnTo>
                <a:lnTo>
                  <a:pt x="536" y="1736"/>
                </a:lnTo>
                <a:lnTo>
                  <a:pt x="531" y="1732"/>
                </a:lnTo>
                <a:lnTo>
                  <a:pt x="527" y="1729"/>
                </a:lnTo>
                <a:lnTo>
                  <a:pt x="525" y="1726"/>
                </a:lnTo>
                <a:lnTo>
                  <a:pt x="523" y="1724"/>
                </a:lnTo>
                <a:lnTo>
                  <a:pt x="523" y="1723"/>
                </a:lnTo>
                <a:lnTo>
                  <a:pt x="522" y="1721"/>
                </a:lnTo>
                <a:lnTo>
                  <a:pt x="522" y="1720"/>
                </a:lnTo>
                <a:lnTo>
                  <a:pt x="522" y="1718"/>
                </a:lnTo>
                <a:lnTo>
                  <a:pt x="522" y="1716"/>
                </a:lnTo>
                <a:lnTo>
                  <a:pt x="523" y="1714"/>
                </a:lnTo>
                <a:lnTo>
                  <a:pt x="524" y="1711"/>
                </a:lnTo>
                <a:lnTo>
                  <a:pt x="525" y="1710"/>
                </a:lnTo>
                <a:lnTo>
                  <a:pt x="529" y="1706"/>
                </a:lnTo>
                <a:lnTo>
                  <a:pt x="533" y="1703"/>
                </a:lnTo>
                <a:lnTo>
                  <a:pt x="535" y="1701"/>
                </a:lnTo>
                <a:lnTo>
                  <a:pt x="538" y="1699"/>
                </a:lnTo>
                <a:lnTo>
                  <a:pt x="538" y="1696"/>
                </a:lnTo>
                <a:lnTo>
                  <a:pt x="541" y="1693"/>
                </a:lnTo>
                <a:lnTo>
                  <a:pt x="542" y="1689"/>
                </a:lnTo>
                <a:lnTo>
                  <a:pt x="544" y="1685"/>
                </a:lnTo>
                <a:lnTo>
                  <a:pt x="544" y="1681"/>
                </a:lnTo>
                <a:lnTo>
                  <a:pt x="545" y="1675"/>
                </a:lnTo>
                <a:lnTo>
                  <a:pt x="544" y="1672"/>
                </a:lnTo>
                <a:lnTo>
                  <a:pt x="543" y="1669"/>
                </a:lnTo>
                <a:lnTo>
                  <a:pt x="542" y="1667"/>
                </a:lnTo>
                <a:lnTo>
                  <a:pt x="541" y="1664"/>
                </a:lnTo>
                <a:lnTo>
                  <a:pt x="539" y="1661"/>
                </a:lnTo>
                <a:lnTo>
                  <a:pt x="538" y="1657"/>
                </a:lnTo>
                <a:lnTo>
                  <a:pt x="538" y="1653"/>
                </a:lnTo>
                <a:lnTo>
                  <a:pt x="538" y="1647"/>
                </a:lnTo>
                <a:lnTo>
                  <a:pt x="538" y="1644"/>
                </a:lnTo>
                <a:lnTo>
                  <a:pt x="539" y="1639"/>
                </a:lnTo>
                <a:lnTo>
                  <a:pt x="542" y="1634"/>
                </a:lnTo>
                <a:lnTo>
                  <a:pt x="545" y="1627"/>
                </a:lnTo>
                <a:lnTo>
                  <a:pt x="548" y="1620"/>
                </a:lnTo>
                <a:lnTo>
                  <a:pt x="551" y="1615"/>
                </a:lnTo>
                <a:lnTo>
                  <a:pt x="552" y="1612"/>
                </a:lnTo>
                <a:lnTo>
                  <a:pt x="555" y="1609"/>
                </a:lnTo>
                <a:lnTo>
                  <a:pt x="557" y="1607"/>
                </a:lnTo>
                <a:lnTo>
                  <a:pt x="559" y="1606"/>
                </a:lnTo>
                <a:lnTo>
                  <a:pt x="561" y="1605"/>
                </a:lnTo>
                <a:lnTo>
                  <a:pt x="563" y="1604"/>
                </a:lnTo>
                <a:lnTo>
                  <a:pt x="568" y="1602"/>
                </a:lnTo>
                <a:lnTo>
                  <a:pt x="572" y="1601"/>
                </a:lnTo>
                <a:lnTo>
                  <a:pt x="577" y="1599"/>
                </a:lnTo>
                <a:lnTo>
                  <a:pt x="581" y="1597"/>
                </a:lnTo>
                <a:lnTo>
                  <a:pt x="582" y="1596"/>
                </a:lnTo>
                <a:lnTo>
                  <a:pt x="584" y="1594"/>
                </a:lnTo>
                <a:lnTo>
                  <a:pt x="585" y="1592"/>
                </a:lnTo>
                <a:lnTo>
                  <a:pt x="586" y="1590"/>
                </a:lnTo>
                <a:lnTo>
                  <a:pt x="584" y="1590"/>
                </a:lnTo>
                <a:lnTo>
                  <a:pt x="581" y="1590"/>
                </a:lnTo>
                <a:lnTo>
                  <a:pt x="579" y="1589"/>
                </a:lnTo>
                <a:lnTo>
                  <a:pt x="576" y="1588"/>
                </a:lnTo>
                <a:lnTo>
                  <a:pt x="571" y="1585"/>
                </a:lnTo>
                <a:lnTo>
                  <a:pt x="566" y="1583"/>
                </a:lnTo>
                <a:lnTo>
                  <a:pt x="560" y="1579"/>
                </a:lnTo>
                <a:lnTo>
                  <a:pt x="557" y="1577"/>
                </a:lnTo>
                <a:lnTo>
                  <a:pt x="553" y="1574"/>
                </a:lnTo>
                <a:lnTo>
                  <a:pt x="552" y="1571"/>
                </a:lnTo>
                <a:lnTo>
                  <a:pt x="558" y="1566"/>
                </a:lnTo>
                <a:lnTo>
                  <a:pt x="563" y="1561"/>
                </a:lnTo>
                <a:lnTo>
                  <a:pt x="566" y="1558"/>
                </a:lnTo>
                <a:lnTo>
                  <a:pt x="570" y="1557"/>
                </a:lnTo>
                <a:lnTo>
                  <a:pt x="572" y="1556"/>
                </a:lnTo>
                <a:lnTo>
                  <a:pt x="574" y="1555"/>
                </a:lnTo>
                <a:lnTo>
                  <a:pt x="577" y="1555"/>
                </a:lnTo>
                <a:lnTo>
                  <a:pt x="579" y="1555"/>
                </a:lnTo>
                <a:lnTo>
                  <a:pt x="585" y="1555"/>
                </a:lnTo>
                <a:lnTo>
                  <a:pt x="588" y="1555"/>
                </a:lnTo>
                <a:lnTo>
                  <a:pt x="590" y="1556"/>
                </a:lnTo>
                <a:lnTo>
                  <a:pt x="591" y="1556"/>
                </a:lnTo>
                <a:lnTo>
                  <a:pt x="592" y="1555"/>
                </a:lnTo>
                <a:lnTo>
                  <a:pt x="593" y="1555"/>
                </a:lnTo>
                <a:lnTo>
                  <a:pt x="593" y="1559"/>
                </a:lnTo>
                <a:lnTo>
                  <a:pt x="593" y="1564"/>
                </a:lnTo>
                <a:lnTo>
                  <a:pt x="594" y="1567"/>
                </a:lnTo>
                <a:lnTo>
                  <a:pt x="595" y="1571"/>
                </a:lnTo>
                <a:lnTo>
                  <a:pt x="596" y="1573"/>
                </a:lnTo>
                <a:lnTo>
                  <a:pt x="597" y="1575"/>
                </a:lnTo>
                <a:lnTo>
                  <a:pt x="598" y="1576"/>
                </a:lnTo>
                <a:lnTo>
                  <a:pt x="599" y="1577"/>
                </a:lnTo>
                <a:lnTo>
                  <a:pt x="600" y="1578"/>
                </a:lnTo>
                <a:lnTo>
                  <a:pt x="602" y="1579"/>
                </a:lnTo>
                <a:lnTo>
                  <a:pt x="604" y="1579"/>
                </a:lnTo>
                <a:lnTo>
                  <a:pt x="606" y="1580"/>
                </a:lnTo>
                <a:lnTo>
                  <a:pt x="609" y="1580"/>
                </a:lnTo>
                <a:lnTo>
                  <a:pt x="613" y="1579"/>
                </a:lnTo>
                <a:lnTo>
                  <a:pt x="615" y="1579"/>
                </a:lnTo>
                <a:lnTo>
                  <a:pt x="618" y="1578"/>
                </a:lnTo>
                <a:lnTo>
                  <a:pt x="621" y="1578"/>
                </a:lnTo>
                <a:lnTo>
                  <a:pt x="622" y="1577"/>
                </a:lnTo>
                <a:lnTo>
                  <a:pt x="624" y="1576"/>
                </a:lnTo>
                <a:lnTo>
                  <a:pt x="626" y="1575"/>
                </a:lnTo>
                <a:lnTo>
                  <a:pt x="627" y="1573"/>
                </a:lnTo>
                <a:lnTo>
                  <a:pt x="628" y="1572"/>
                </a:lnTo>
                <a:lnTo>
                  <a:pt x="628" y="1571"/>
                </a:lnTo>
                <a:lnTo>
                  <a:pt x="629" y="1570"/>
                </a:lnTo>
                <a:lnTo>
                  <a:pt x="630" y="1566"/>
                </a:lnTo>
                <a:lnTo>
                  <a:pt x="630" y="1564"/>
                </a:lnTo>
                <a:lnTo>
                  <a:pt x="630" y="1553"/>
                </a:lnTo>
                <a:lnTo>
                  <a:pt x="630" y="1542"/>
                </a:lnTo>
                <a:lnTo>
                  <a:pt x="630" y="1538"/>
                </a:lnTo>
                <a:lnTo>
                  <a:pt x="630" y="1536"/>
                </a:lnTo>
                <a:lnTo>
                  <a:pt x="629" y="1532"/>
                </a:lnTo>
                <a:lnTo>
                  <a:pt x="628" y="1530"/>
                </a:lnTo>
                <a:lnTo>
                  <a:pt x="628" y="1527"/>
                </a:lnTo>
                <a:lnTo>
                  <a:pt x="627" y="1524"/>
                </a:lnTo>
                <a:lnTo>
                  <a:pt x="625" y="1523"/>
                </a:lnTo>
                <a:lnTo>
                  <a:pt x="623" y="1521"/>
                </a:lnTo>
                <a:lnTo>
                  <a:pt x="609" y="1524"/>
                </a:lnTo>
                <a:lnTo>
                  <a:pt x="607" y="1526"/>
                </a:lnTo>
                <a:lnTo>
                  <a:pt x="606" y="1527"/>
                </a:lnTo>
                <a:lnTo>
                  <a:pt x="605" y="1528"/>
                </a:lnTo>
                <a:lnTo>
                  <a:pt x="603" y="1529"/>
                </a:lnTo>
                <a:lnTo>
                  <a:pt x="600" y="1530"/>
                </a:lnTo>
                <a:lnTo>
                  <a:pt x="597" y="1530"/>
                </a:lnTo>
                <a:lnTo>
                  <a:pt x="594" y="1530"/>
                </a:lnTo>
                <a:lnTo>
                  <a:pt x="592" y="1530"/>
                </a:lnTo>
                <a:lnTo>
                  <a:pt x="591" y="1530"/>
                </a:lnTo>
                <a:lnTo>
                  <a:pt x="591" y="1531"/>
                </a:lnTo>
                <a:lnTo>
                  <a:pt x="590" y="1532"/>
                </a:lnTo>
                <a:lnTo>
                  <a:pt x="590" y="1533"/>
                </a:lnTo>
                <a:lnTo>
                  <a:pt x="593" y="1534"/>
                </a:lnTo>
                <a:lnTo>
                  <a:pt x="600" y="1537"/>
                </a:lnTo>
                <a:lnTo>
                  <a:pt x="601" y="1538"/>
                </a:lnTo>
                <a:lnTo>
                  <a:pt x="602" y="1539"/>
                </a:lnTo>
                <a:lnTo>
                  <a:pt x="603" y="1540"/>
                </a:lnTo>
                <a:lnTo>
                  <a:pt x="604" y="1541"/>
                </a:lnTo>
                <a:lnTo>
                  <a:pt x="604" y="1543"/>
                </a:lnTo>
                <a:lnTo>
                  <a:pt x="603" y="1544"/>
                </a:lnTo>
                <a:lnTo>
                  <a:pt x="602" y="1545"/>
                </a:lnTo>
                <a:lnTo>
                  <a:pt x="600" y="1546"/>
                </a:lnTo>
                <a:lnTo>
                  <a:pt x="592" y="1546"/>
                </a:lnTo>
                <a:lnTo>
                  <a:pt x="585" y="1547"/>
                </a:lnTo>
                <a:lnTo>
                  <a:pt x="579" y="1548"/>
                </a:lnTo>
                <a:lnTo>
                  <a:pt x="572" y="1548"/>
                </a:lnTo>
                <a:lnTo>
                  <a:pt x="575" y="1544"/>
                </a:lnTo>
                <a:lnTo>
                  <a:pt x="576" y="1542"/>
                </a:lnTo>
                <a:lnTo>
                  <a:pt x="578" y="1540"/>
                </a:lnTo>
                <a:lnTo>
                  <a:pt x="579" y="1538"/>
                </a:lnTo>
                <a:lnTo>
                  <a:pt x="578" y="1537"/>
                </a:lnTo>
                <a:lnTo>
                  <a:pt x="575" y="1535"/>
                </a:lnTo>
                <a:lnTo>
                  <a:pt x="573" y="1534"/>
                </a:lnTo>
                <a:lnTo>
                  <a:pt x="571" y="1533"/>
                </a:lnTo>
                <a:lnTo>
                  <a:pt x="566" y="1531"/>
                </a:lnTo>
                <a:lnTo>
                  <a:pt x="560" y="1530"/>
                </a:lnTo>
                <a:lnTo>
                  <a:pt x="552" y="1530"/>
                </a:lnTo>
                <a:lnTo>
                  <a:pt x="548" y="1530"/>
                </a:lnTo>
                <a:lnTo>
                  <a:pt x="547" y="1522"/>
                </a:lnTo>
                <a:lnTo>
                  <a:pt x="547" y="1515"/>
                </a:lnTo>
                <a:lnTo>
                  <a:pt x="546" y="1508"/>
                </a:lnTo>
                <a:lnTo>
                  <a:pt x="545" y="1500"/>
                </a:lnTo>
                <a:lnTo>
                  <a:pt x="544" y="1488"/>
                </a:lnTo>
                <a:lnTo>
                  <a:pt x="542" y="1475"/>
                </a:lnTo>
                <a:lnTo>
                  <a:pt x="539" y="1466"/>
                </a:lnTo>
                <a:lnTo>
                  <a:pt x="538" y="1457"/>
                </a:lnTo>
                <a:lnTo>
                  <a:pt x="536" y="1452"/>
                </a:lnTo>
                <a:lnTo>
                  <a:pt x="536" y="1448"/>
                </a:lnTo>
                <a:lnTo>
                  <a:pt x="536" y="1445"/>
                </a:lnTo>
                <a:lnTo>
                  <a:pt x="536" y="1442"/>
                </a:lnTo>
                <a:lnTo>
                  <a:pt x="538" y="1439"/>
                </a:lnTo>
                <a:lnTo>
                  <a:pt x="538" y="1436"/>
                </a:lnTo>
                <a:lnTo>
                  <a:pt x="539" y="1434"/>
                </a:lnTo>
                <a:lnTo>
                  <a:pt x="541" y="1432"/>
                </a:lnTo>
                <a:lnTo>
                  <a:pt x="543" y="1430"/>
                </a:lnTo>
                <a:lnTo>
                  <a:pt x="545" y="1429"/>
                </a:lnTo>
                <a:lnTo>
                  <a:pt x="546" y="1428"/>
                </a:lnTo>
                <a:lnTo>
                  <a:pt x="548" y="1427"/>
                </a:lnTo>
                <a:lnTo>
                  <a:pt x="550" y="1427"/>
                </a:lnTo>
                <a:lnTo>
                  <a:pt x="552" y="1428"/>
                </a:lnTo>
                <a:lnTo>
                  <a:pt x="553" y="1429"/>
                </a:lnTo>
                <a:lnTo>
                  <a:pt x="555" y="1430"/>
                </a:lnTo>
                <a:lnTo>
                  <a:pt x="557" y="1433"/>
                </a:lnTo>
                <a:lnTo>
                  <a:pt x="559" y="1435"/>
                </a:lnTo>
                <a:lnTo>
                  <a:pt x="560" y="1435"/>
                </a:lnTo>
                <a:lnTo>
                  <a:pt x="565" y="1436"/>
                </a:lnTo>
                <a:lnTo>
                  <a:pt x="569" y="1437"/>
                </a:lnTo>
                <a:lnTo>
                  <a:pt x="575" y="1439"/>
                </a:lnTo>
                <a:lnTo>
                  <a:pt x="580" y="1440"/>
                </a:lnTo>
                <a:lnTo>
                  <a:pt x="586" y="1443"/>
                </a:lnTo>
                <a:lnTo>
                  <a:pt x="589" y="1444"/>
                </a:lnTo>
                <a:lnTo>
                  <a:pt x="591" y="1445"/>
                </a:lnTo>
                <a:lnTo>
                  <a:pt x="593" y="1447"/>
                </a:lnTo>
                <a:lnTo>
                  <a:pt x="595" y="1448"/>
                </a:lnTo>
                <a:lnTo>
                  <a:pt x="597" y="1450"/>
                </a:lnTo>
                <a:lnTo>
                  <a:pt x="599" y="1451"/>
                </a:lnTo>
                <a:lnTo>
                  <a:pt x="601" y="1453"/>
                </a:lnTo>
                <a:lnTo>
                  <a:pt x="604" y="1454"/>
                </a:lnTo>
                <a:lnTo>
                  <a:pt x="608" y="1454"/>
                </a:lnTo>
                <a:lnTo>
                  <a:pt x="614" y="1455"/>
                </a:lnTo>
                <a:lnTo>
                  <a:pt x="619" y="1456"/>
                </a:lnTo>
                <a:lnTo>
                  <a:pt x="625" y="1456"/>
                </a:lnTo>
                <a:lnTo>
                  <a:pt x="630" y="1457"/>
                </a:lnTo>
                <a:lnTo>
                  <a:pt x="637" y="1457"/>
                </a:lnTo>
                <a:lnTo>
                  <a:pt x="641" y="1456"/>
                </a:lnTo>
                <a:lnTo>
                  <a:pt x="646" y="1456"/>
                </a:lnTo>
                <a:lnTo>
                  <a:pt x="651" y="1455"/>
                </a:lnTo>
                <a:lnTo>
                  <a:pt x="656" y="1454"/>
                </a:lnTo>
                <a:lnTo>
                  <a:pt x="661" y="1454"/>
                </a:lnTo>
                <a:lnTo>
                  <a:pt x="666" y="1452"/>
                </a:lnTo>
                <a:lnTo>
                  <a:pt x="670" y="1450"/>
                </a:lnTo>
                <a:lnTo>
                  <a:pt x="676" y="1448"/>
                </a:lnTo>
                <a:lnTo>
                  <a:pt x="680" y="1446"/>
                </a:lnTo>
                <a:lnTo>
                  <a:pt x="683" y="1443"/>
                </a:lnTo>
                <a:lnTo>
                  <a:pt x="688" y="1441"/>
                </a:lnTo>
                <a:lnTo>
                  <a:pt x="691" y="1438"/>
                </a:lnTo>
                <a:lnTo>
                  <a:pt x="694" y="1435"/>
                </a:lnTo>
                <a:lnTo>
                  <a:pt x="697" y="1433"/>
                </a:lnTo>
                <a:lnTo>
                  <a:pt x="698" y="1430"/>
                </a:lnTo>
                <a:lnTo>
                  <a:pt x="700" y="1426"/>
                </a:lnTo>
                <a:lnTo>
                  <a:pt x="700" y="1424"/>
                </a:lnTo>
                <a:lnTo>
                  <a:pt x="700" y="1420"/>
                </a:lnTo>
                <a:lnTo>
                  <a:pt x="699" y="1419"/>
                </a:lnTo>
                <a:lnTo>
                  <a:pt x="698" y="1417"/>
                </a:lnTo>
                <a:lnTo>
                  <a:pt x="697" y="1414"/>
                </a:lnTo>
                <a:lnTo>
                  <a:pt x="697" y="1413"/>
                </a:lnTo>
                <a:lnTo>
                  <a:pt x="696" y="1412"/>
                </a:lnTo>
                <a:lnTo>
                  <a:pt x="694" y="1411"/>
                </a:lnTo>
                <a:lnTo>
                  <a:pt x="691" y="1408"/>
                </a:lnTo>
                <a:lnTo>
                  <a:pt x="690" y="1405"/>
                </a:lnTo>
                <a:lnTo>
                  <a:pt x="688" y="1405"/>
                </a:lnTo>
                <a:lnTo>
                  <a:pt x="687" y="1403"/>
                </a:lnTo>
                <a:lnTo>
                  <a:pt x="685" y="1401"/>
                </a:lnTo>
                <a:lnTo>
                  <a:pt x="684" y="1399"/>
                </a:lnTo>
                <a:lnTo>
                  <a:pt x="686" y="1398"/>
                </a:lnTo>
                <a:lnTo>
                  <a:pt x="689" y="1396"/>
                </a:lnTo>
                <a:lnTo>
                  <a:pt x="691" y="1393"/>
                </a:lnTo>
                <a:lnTo>
                  <a:pt x="693" y="1391"/>
                </a:lnTo>
                <a:lnTo>
                  <a:pt x="696" y="1387"/>
                </a:lnTo>
                <a:lnTo>
                  <a:pt x="697" y="1384"/>
                </a:lnTo>
                <a:lnTo>
                  <a:pt x="698" y="1381"/>
                </a:lnTo>
                <a:lnTo>
                  <a:pt x="698" y="1379"/>
                </a:lnTo>
                <a:lnTo>
                  <a:pt x="698" y="1374"/>
                </a:lnTo>
                <a:lnTo>
                  <a:pt x="698" y="1371"/>
                </a:lnTo>
                <a:lnTo>
                  <a:pt x="698" y="1368"/>
                </a:lnTo>
                <a:lnTo>
                  <a:pt x="700" y="1364"/>
                </a:lnTo>
                <a:lnTo>
                  <a:pt x="701" y="1362"/>
                </a:lnTo>
                <a:lnTo>
                  <a:pt x="703" y="1359"/>
                </a:lnTo>
                <a:lnTo>
                  <a:pt x="704" y="1356"/>
                </a:lnTo>
                <a:lnTo>
                  <a:pt x="705" y="1352"/>
                </a:lnTo>
                <a:lnTo>
                  <a:pt x="707" y="1349"/>
                </a:lnTo>
                <a:lnTo>
                  <a:pt x="709" y="1343"/>
                </a:lnTo>
                <a:lnTo>
                  <a:pt x="709" y="1332"/>
                </a:lnTo>
                <a:lnTo>
                  <a:pt x="708" y="1331"/>
                </a:lnTo>
                <a:lnTo>
                  <a:pt x="706" y="1331"/>
                </a:lnTo>
                <a:lnTo>
                  <a:pt x="705" y="1330"/>
                </a:lnTo>
                <a:lnTo>
                  <a:pt x="704" y="1330"/>
                </a:lnTo>
                <a:lnTo>
                  <a:pt x="704" y="1329"/>
                </a:lnTo>
                <a:lnTo>
                  <a:pt x="703" y="1328"/>
                </a:lnTo>
                <a:lnTo>
                  <a:pt x="702" y="1328"/>
                </a:lnTo>
                <a:lnTo>
                  <a:pt x="702" y="1327"/>
                </a:lnTo>
                <a:lnTo>
                  <a:pt x="710" y="1327"/>
                </a:lnTo>
                <a:lnTo>
                  <a:pt x="709" y="1326"/>
                </a:lnTo>
                <a:lnTo>
                  <a:pt x="706" y="1324"/>
                </a:lnTo>
                <a:lnTo>
                  <a:pt x="704" y="1322"/>
                </a:lnTo>
                <a:lnTo>
                  <a:pt x="701" y="1319"/>
                </a:lnTo>
                <a:lnTo>
                  <a:pt x="697" y="1315"/>
                </a:lnTo>
                <a:lnTo>
                  <a:pt x="695" y="1313"/>
                </a:lnTo>
                <a:lnTo>
                  <a:pt x="695" y="1288"/>
                </a:lnTo>
                <a:lnTo>
                  <a:pt x="700" y="1288"/>
                </a:lnTo>
                <a:lnTo>
                  <a:pt x="705" y="1291"/>
                </a:lnTo>
                <a:lnTo>
                  <a:pt x="710" y="1293"/>
                </a:lnTo>
                <a:lnTo>
                  <a:pt x="715" y="1295"/>
                </a:lnTo>
                <a:lnTo>
                  <a:pt x="720" y="1296"/>
                </a:lnTo>
                <a:lnTo>
                  <a:pt x="727" y="1297"/>
                </a:lnTo>
                <a:lnTo>
                  <a:pt x="733" y="1297"/>
                </a:lnTo>
                <a:lnTo>
                  <a:pt x="741" y="1298"/>
                </a:lnTo>
                <a:lnTo>
                  <a:pt x="749" y="1298"/>
                </a:lnTo>
                <a:lnTo>
                  <a:pt x="758" y="1298"/>
                </a:lnTo>
                <a:lnTo>
                  <a:pt x="766" y="1297"/>
                </a:lnTo>
                <a:lnTo>
                  <a:pt x="773" y="1296"/>
                </a:lnTo>
                <a:lnTo>
                  <a:pt x="781" y="1295"/>
                </a:lnTo>
                <a:lnTo>
                  <a:pt x="795" y="1294"/>
                </a:lnTo>
                <a:lnTo>
                  <a:pt x="809" y="1290"/>
                </a:lnTo>
                <a:lnTo>
                  <a:pt x="822" y="1288"/>
                </a:lnTo>
                <a:lnTo>
                  <a:pt x="835" y="1285"/>
                </a:lnTo>
                <a:lnTo>
                  <a:pt x="841" y="1284"/>
                </a:lnTo>
                <a:lnTo>
                  <a:pt x="848" y="1283"/>
                </a:lnTo>
                <a:lnTo>
                  <a:pt x="854" y="1283"/>
                </a:lnTo>
                <a:lnTo>
                  <a:pt x="860" y="1283"/>
                </a:lnTo>
                <a:lnTo>
                  <a:pt x="862" y="1282"/>
                </a:lnTo>
                <a:lnTo>
                  <a:pt x="863" y="1282"/>
                </a:lnTo>
                <a:lnTo>
                  <a:pt x="865" y="1282"/>
                </a:lnTo>
                <a:lnTo>
                  <a:pt x="868" y="1281"/>
                </a:lnTo>
                <a:lnTo>
                  <a:pt x="870" y="1280"/>
                </a:lnTo>
                <a:lnTo>
                  <a:pt x="873" y="1279"/>
                </a:lnTo>
                <a:lnTo>
                  <a:pt x="876" y="1277"/>
                </a:lnTo>
                <a:lnTo>
                  <a:pt x="878" y="1275"/>
                </a:lnTo>
                <a:lnTo>
                  <a:pt x="880" y="1275"/>
                </a:lnTo>
                <a:lnTo>
                  <a:pt x="881" y="1274"/>
                </a:lnTo>
                <a:lnTo>
                  <a:pt x="883" y="1274"/>
                </a:lnTo>
                <a:lnTo>
                  <a:pt x="884" y="1274"/>
                </a:lnTo>
                <a:lnTo>
                  <a:pt x="890" y="1274"/>
                </a:lnTo>
                <a:lnTo>
                  <a:pt x="897" y="1274"/>
                </a:lnTo>
                <a:lnTo>
                  <a:pt x="904" y="1273"/>
                </a:lnTo>
                <a:lnTo>
                  <a:pt x="911" y="1272"/>
                </a:lnTo>
                <a:lnTo>
                  <a:pt x="917" y="1270"/>
                </a:lnTo>
                <a:lnTo>
                  <a:pt x="924" y="1269"/>
                </a:lnTo>
                <a:lnTo>
                  <a:pt x="931" y="1267"/>
                </a:lnTo>
                <a:lnTo>
                  <a:pt x="937" y="1265"/>
                </a:lnTo>
                <a:lnTo>
                  <a:pt x="943" y="1263"/>
                </a:lnTo>
                <a:lnTo>
                  <a:pt x="949" y="1260"/>
                </a:lnTo>
                <a:lnTo>
                  <a:pt x="955" y="1258"/>
                </a:lnTo>
                <a:lnTo>
                  <a:pt x="959" y="1255"/>
                </a:lnTo>
                <a:lnTo>
                  <a:pt x="965" y="1253"/>
                </a:lnTo>
                <a:lnTo>
                  <a:pt x="969" y="1249"/>
                </a:lnTo>
                <a:lnTo>
                  <a:pt x="972" y="1246"/>
                </a:lnTo>
                <a:lnTo>
                  <a:pt x="975" y="1244"/>
                </a:lnTo>
                <a:lnTo>
                  <a:pt x="977" y="1242"/>
                </a:lnTo>
                <a:lnTo>
                  <a:pt x="979" y="1239"/>
                </a:lnTo>
                <a:lnTo>
                  <a:pt x="980" y="1237"/>
                </a:lnTo>
                <a:lnTo>
                  <a:pt x="980" y="1235"/>
                </a:lnTo>
                <a:lnTo>
                  <a:pt x="982" y="1230"/>
                </a:lnTo>
                <a:lnTo>
                  <a:pt x="983" y="1225"/>
                </a:lnTo>
                <a:lnTo>
                  <a:pt x="984" y="1219"/>
                </a:lnTo>
                <a:lnTo>
                  <a:pt x="986" y="1214"/>
                </a:lnTo>
                <a:lnTo>
                  <a:pt x="986" y="1212"/>
                </a:lnTo>
                <a:lnTo>
                  <a:pt x="987" y="1209"/>
                </a:lnTo>
                <a:lnTo>
                  <a:pt x="989" y="1207"/>
                </a:lnTo>
                <a:lnTo>
                  <a:pt x="991" y="1205"/>
                </a:lnTo>
                <a:lnTo>
                  <a:pt x="1000" y="1197"/>
                </a:lnTo>
                <a:lnTo>
                  <a:pt x="1007" y="1188"/>
                </a:lnTo>
                <a:lnTo>
                  <a:pt x="1011" y="1184"/>
                </a:lnTo>
                <a:lnTo>
                  <a:pt x="1015" y="1179"/>
                </a:lnTo>
                <a:lnTo>
                  <a:pt x="1018" y="1175"/>
                </a:lnTo>
                <a:lnTo>
                  <a:pt x="1021" y="1170"/>
                </a:lnTo>
                <a:lnTo>
                  <a:pt x="1025" y="1164"/>
                </a:lnTo>
                <a:lnTo>
                  <a:pt x="1027" y="1159"/>
                </a:lnTo>
                <a:lnTo>
                  <a:pt x="1029" y="1153"/>
                </a:lnTo>
                <a:lnTo>
                  <a:pt x="1031" y="1147"/>
                </a:lnTo>
                <a:lnTo>
                  <a:pt x="1033" y="1141"/>
                </a:lnTo>
                <a:lnTo>
                  <a:pt x="1034" y="1134"/>
                </a:lnTo>
                <a:lnTo>
                  <a:pt x="1035" y="1127"/>
                </a:lnTo>
                <a:lnTo>
                  <a:pt x="1035" y="1119"/>
                </a:lnTo>
                <a:lnTo>
                  <a:pt x="1032" y="1115"/>
                </a:lnTo>
                <a:lnTo>
                  <a:pt x="1029" y="1110"/>
                </a:lnTo>
                <a:lnTo>
                  <a:pt x="1026" y="1110"/>
                </a:lnTo>
                <a:lnTo>
                  <a:pt x="1022" y="1109"/>
                </a:lnTo>
                <a:lnTo>
                  <a:pt x="1018" y="1109"/>
                </a:lnTo>
                <a:lnTo>
                  <a:pt x="1015" y="1108"/>
                </a:lnTo>
                <a:lnTo>
                  <a:pt x="1013" y="1107"/>
                </a:lnTo>
                <a:lnTo>
                  <a:pt x="1008" y="1102"/>
                </a:lnTo>
                <a:lnTo>
                  <a:pt x="1006" y="1101"/>
                </a:lnTo>
                <a:lnTo>
                  <a:pt x="1003" y="1097"/>
                </a:lnTo>
                <a:lnTo>
                  <a:pt x="1000" y="1094"/>
                </a:lnTo>
                <a:lnTo>
                  <a:pt x="998" y="1090"/>
                </a:lnTo>
                <a:lnTo>
                  <a:pt x="995" y="1087"/>
                </a:lnTo>
                <a:lnTo>
                  <a:pt x="993" y="1083"/>
                </a:lnTo>
                <a:lnTo>
                  <a:pt x="993" y="1081"/>
                </a:lnTo>
                <a:lnTo>
                  <a:pt x="992" y="1080"/>
                </a:lnTo>
                <a:lnTo>
                  <a:pt x="992" y="1078"/>
                </a:lnTo>
                <a:lnTo>
                  <a:pt x="992" y="1076"/>
                </a:lnTo>
                <a:lnTo>
                  <a:pt x="992" y="1074"/>
                </a:lnTo>
                <a:lnTo>
                  <a:pt x="992" y="1072"/>
                </a:lnTo>
                <a:lnTo>
                  <a:pt x="992" y="1071"/>
                </a:lnTo>
                <a:lnTo>
                  <a:pt x="993" y="1069"/>
                </a:lnTo>
                <a:lnTo>
                  <a:pt x="993" y="1067"/>
                </a:lnTo>
                <a:lnTo>
                  <a:pt x="994" y="1066"/>
                </a:lnTo>
                <a:lnTo>
                  <a:pt x="996" y="1065"/>
                </a:lnTo>
                <a:lnTo>
                  <a:pt x="998" y="1063"/>
                </a:lnTo>
                <a:lnTo>
                  <a:pt x="1001" y="1061"/>
                </a:lnTo>
                <a:lnTo>
                  <a:pt x="1003" y="1059"/>
                </a:lnTo>
                <a:lnTo>
                  <a:pt x="1006" y="1057"/>
                </a:lnTo>
                <a:lnTo>
                  <a:pt x="1007" y="1055"/>
                </a:lnTo>
                <a:lnTo>
                  <a:pt x="1008" y="1053"/>
                </a:lnTo>
                <a:lnTo>
                  <a:pt x="1009" y="1052"/>
                </a:lnTo>
                <a:lnTo>
                  <a:pt x="1010" y="1051"/>
                </a:lnTo>
                <a:lnTo>
                  <a:pt x="1010" y="1049"/>
                </a:lnTo>
                <a:lnTo>
                  <a:pt x="1010" y="1045"/>
                </a:lnTo>
                <a:lnTo>
                  <a:pt x="1010" y="1043"/>
                </a:lnTo>
                <a:lnTo>
                  <a:pt x="1010" y="1041"/>
                </a:lnTo>
                <a:lnTo>
                  <a:pt x="1010" y="1039"/>
                </a:lnTo>
                <a:lnTo>
                  <a:pt x="1010" y="1039"/>
                </a:lnTo>
                <a:lnTo>
                  <a:pt x="1009" y="1037"/>
                </a:lnTo>
                <a:lnTo>
                  <a:pt x="1008" y="1035"/>
                </a:lnTo>
                <a:lnTo>
                  <a:pt x="1007" y="1033"/>
                </a:lnTo>
                <a:lnTo>
                  <a:pt x="1006" y="1032"/>
                </a:lnTo>
                <a:lnTo>
                  <a:pt x="1004" y="1031"/>
                </a:lnTo>
                <a:lnTo>
                  <a:pt x="1000" y="1027"/>
                </a:lnTo>
                <a:lnTo>
                  <a:pt x="996" y="1025"/>
                </a:lnTo>
                <a:lnTo>
                  <a:pt x="992" y="1021"/>
                </a:lnTo>
                <a:lnTo>
                  <a:pt x="987" y="1019"/>
                </a:lnTo>
                <a:lnTo>
                  <a:pt x="978" y="1014"/>
                </a:lnTo>
                <a:lnTo>
                  <a:pt x="969" y="1011"/>
                </a:lnTo>
                <a:lnTo>
                  <a:pt x="964" y="1008"/>
                </a:lnTo>
                <a:lnTo>
                  <a:pt x="961" y="1007"/>
                </a:lnTo>
                <a:lnTo>
                  <a:pt x="948" y="999"/>
                </a:lnTo>
                <a:lnTo>
                  <a:pt x="936" y="991"/>
                </a:lnTo>
                <a:lnTo>
                  <a:pt x="934" y="990"/>
                </a:lnTo>
                <a:lnTo>
                  <a:pt x="931" y="987"/>
                </a:lnTo>
                <a:lnTo>
                  <a:pt x="929" y="984"/>
                </a:lnTo>
                <a:lnTo>
                  <a:pt x="928" y="982"/>
                </a:lnTo>
                <a:lnTo>
                  <a:pt x="926" y="979"/>
                </a:lnTo>
                <a:lnTo>
                  <a:pt x="925" y="976"/>
                </a:lnTo>
                <a:lnTo>
                  <a:pt x="924" y="971"/>
                </a:lnTo>
                <a:lnTo>
                  <a:pt x="924" y="967"/>
                </a:lnTo>
                <a:lnTo>
                  <a:pt x="924" y="966"/>
                </a:lnTo>
                <a:lnTo>
                  <a:pt x="925" y="965"/>
                </a:lnTo>
                <a:lnTo>
                  <a:pt x="925" y="963"/>
                </a:lnTo>
                <a:lnTo>
                  <a:pt x="926" y="962"/>
                </a:lnTo>
                <a:lnTo>
                  <a:pt x="929" y="960"/>
                </a:lnTo>
                <a:lnTo>
                  <a:pt x="931" y="957"/>
                </a:lnTo>
                <a:lnTo>
                  <a:pt x="934" y="955"/>
                </a:lnTo>
                <a:lnTo>
                  <a:pt x="938" y="953"/>
                </a:lnTo>
                <a:lnTo>
                  <a:pt x="939" y="953"/>
                </a:lnTo>
                <a:lnTo>
                  <a:pt x="941" y="952"/>
                </a:lnTo>
                <a:lnTo>
                  <a:pt x="942" y="952"/>
                </a:lnTo>
                <a:lnTo>
                  <a:pt x="944" y="952"/>
                </a:lnTo>
                <a:lnTo>
                  <a:pt x="946" y="952"/>
                </a:lnTo>
                <a:lnTo>
                  <a:pt x="948" y="953"/>
                </a:lnTo>
                <a:lnTo>
                  <a:pt x="951" y="954"/>
                </a:lnTo>
                <a:lnTo>
                  <a:pt x="952" y="955"/>
                </a:lnTo>
                <a:lnTo>
                  <a:pt x="956" y="959"/>
                </a:lnTo>
                <a:lnTo>
                  <a:pt x="959" y="962"/>
                </a:lnTo>
                <a:lnTo>
                  <a:pt x="961" y="967"/>
                </a:lnTo>
                <a:lnTo>
                  <a:pt x="965" y="970"/>
                </a:lnTo>
                <a:lnTo>
                  <a:pt x="966" y="971"/>
                </a:lnTo>
                <a:lnTo>
                  <a:pt x="967" y="973"/>
                </a:lnTo>
                <a:lnTo>
                  <a:pt x="970" y="973"/>
                </a:lnTo>
                <a:lnTo>
                  <a:pt x="972" y="974"/>
                </a:lnTo>
                <a:lnTo>
                  <a:pt x="981" y="974"/>
                </a:lnTo>
                <a:lnTo>
                  <a:pt x="992" y="974"/>
                </a:lnTo>
                <a:lnTo>
                  <a:pt x="1002" y="974"/>
                </a:lnTo>
                <a:lnTo>
                  <a:pt x="1014" y="974"/>
                </a:lnTo>
                <a:lnTo>
                  <a:pt x="1015" y="977"/>
                </a:lnTo>
                <a:lnTo>
                  <a:pt x="1016" y="980"/>
                </a:lnTo>
                <a:lnTo>
                  <a:pt x="1018" y="983"/>
                </a:lnTo>
                <a:lnTo>
                  <a:pt x="1020" y="985"/>
                </a:lnTo>
                <a:lnTo>
                  <a:pt x="1021" y="987"/>
                </a:lnTo>
                <a:lnTo>
                  <a:pt x="1024" y="989"/>
                </a:lnTo>
                <a:lnTo>
                  <a:pt x="1026" y="990"/>
                </a:lnTo>
                <a:lnTo>
                  <a:pt x="1028" y="990"/>
                </a:lnTo>
                <a:lnTo>
                  <a:pt x="1040" y="994"/>
                </a:lnTo>
                <a:lnTo>
                  <a:pt x="1052" y="997"/>
                </a:lnTo>
                <a:lnTo>
                  <a:pt x="1055" y="998"/>
                </a:lnTo>
                <a:lnTo>
                  <a:pt x="1057" y="1001"/>
                </a:lnTo>
                <a:lnTo>
                  <a:pt x="1059" y="1003"/>
                </a:lnTo>
                <a:lnTo>
                  <a:pt x="1062" y="1005"/>
                </a:lnTo>
                <a:lnTo>
                  <a:pt x="1064" y="1007"/>
                </a:lnTo>
                <a:lnTo>
                  <a:pt x="1067" y="1009"/>
                </a:lnTo>
                <a:lnTo>
                  <a:pt x="1069" y="1010"/>
                </a:lnTo>
                <a:lnTo>
                  <a:pt x="1071" y="1011"/>
                </a:lnTo>
                <a:lnTo>
                  <a:pt x="1073" y="1011"/>
                </a:lnTo>
                <a:lnTo>
                  <a:pt x="1076" y="1011"/>
                </a:lnTo>
                <a:lnTo>
                  <a:pt x="1077" y="1011"/>
                </a:lnTo>
                <a:lnTo>
                  <a:pt x="1079" y="1011"/>
                </a:lnTo>
                <a:lnTo>
                  <a:pt x="1081" y="1010"/>
                </a:lnTo>
                <a:lnTo>
                  <a:pt x="1082" y="1009"/>
                </a:lnTo>
                <a:lnTo>
                  <a:pt x="1085" y="1008"/>
                </a:lnTo>
                <a:lnTo>
                  <a:pt x="1088" y="1006"/>
                </a:lnTo>
                <a:lnTo>
                  <a:pt x="1091" y="1004"/>
                </a:lnTo>
                <a:lnTo>
                  <a:pt x="1094" y="1002"/>
                </a:lnTo>
                <a:lnTo>
                  <a:pt x="1096" y="1002"/>
                </a:lnTo>
                <a:lnTo>
                  <a:pt x="1097" y="1001"/>
                </a:lnTo>
                <a:lnTo>
                  <a:pt x="1100" y="1001"/>
                </a:lnTo>
                <a:lnTo>
                  <a:pt x="1102" y="1001"/>
                </a:lnTo>
                <a:lnTo>
                  <a:pt x="1106" y="1001"/>
                </a:lnTo>
                <a:lnTo>
                  <a:pt x="1111" y="1001"/>
                </a:lnTo>
                <a:lnTo>
                  <a:pt x="1114" y="1002"/>
                </a:lnTo>
                <a:lnTo>
                  <a:pt x="1116" y="1001"/>
                </a:lnTo>
                <a:lnTo>
                  <a:pt x="1118" y="1001"/>
                </a:lnTo>
                <a:lnTo>
                  <a:pt x="1119" y="1001"/>
                </a:lnTo>
                <a:lnTo>
                  <a:pt x="1119" y="1003"/>
                </a:lnTo>
                <a:lnTo>
                  <a:pt x="1120" y="1004"/>
                </a:lnTo>
                <a:lnTo>
                  <a:pt x="1122" y="1006"/>
                </a:lnTo>
                <a:lnTo>
                  <a:pt x="1123" y="1007"/>
                </a:lnTo>
                <a:lnTo>
                  <a:pt x="1124" y="1008"/>
                </a:lnTo>
                <a:lnTo>
                  <a:pt x="1127" y="1009"/>
                </a:lnTo>
                <a:lnTo>
                  <a:pt x="1129" y="1010"/>
                </a:lnTo>
                <a:lnTo>
                  <a:pt x="1131" y="1010"/>
                </a:lnTo>
                <a:lnTo>
                  <a:pt x="1137" y="1011"/>
                </a:lnTo>
                <a:lnTo>
                  <a:pt x="1142" y="1011"/>
                </a:lnTo>
                <a:lnTo>
                  <a:pt x="1147" y="1011"/>
                </a:lnTo>
                <a:lnTo>
                  <a:pt x="1152" y="1011"/>
                </a:lnTo>
                <a:lnTo>
                  <a:pt x="1156" y="1011"/>
                </a:lnTo>
                <a:lnTo>
                  <a:pt x="1160" y="1011"/>
                </a:lnTo>
                <a:lnTo>
                  <a:pt x="1164" y="1010"/>
                </a:lnTo>
                <a:lnTo>
                  <a:pt x="1168" y="1009"/>
                </a:lnTo>
                <a:lnTo>
                  <a:pt x="1172" y="1008"/>
                </a:lnTo>
                <a:lnTo>
                  <a:pt x="1175" y="1007"/>
                </a:lnTo>
                <a:lnTo>
                  <a:pt x="1179" y="1005"/>
                </a:lnTo>
                <a:lnTo>
                  <a:pt x="1182" y="1004"/>
                </a:lnTo>
                <a:lnTo>
                  <a:pt x="1186" y="1003"/>
                </a:lnTo>
                <a:lnTo>
                  <a:pt x="1188" y="1001"/>
                </a:lnTo>
                <a:lnTo>
                  <a:pt x="1192" y="998"/>
                </a:lnTo>
                <a:lnTo>
                  <a:pt x="1194" y="997"/>
                </a:lnTo>
                <a:lnTo>
                  <a:pt x="1200" y="992"/>
                </a:lnTo>
                <a:lnTo>
                  <a:pt x="1206" y="988"/>
                </a:lnTo>
                <a:lnTo>
                  <a:pt x="1210" y="983"/>
                </a:lnTo>
                <a:lnTo>
                  <a:pt x="1215" y="977"/>
                </a:lnTo>
                <a:lnTo>
                  <a:pt x="1220" y="972"/>
                </a:lnTo>
                <a:lnTo>
                  <a:pt x="1224" y="967"/>
                </a:lnTo>
                <a:lnTo>
                  <a:pt x="1231" y="957"/>
                </a:lnTo>
                <a:lnTo>
                  <a:pt x="1238" y="949"/>
                </a:lnTo>
                <a:lnTo>
                  <a:pt x="1242" y="943"/>
                </a:lnTo>
                <a:lnTo>
                  <a:pt x="1245" y="939"/>
                </a:lnTo>
                <a:lnTo>
                  <a:pt x="1249" y="935"/>
                </a:lnTo>
                <a:lnTo>
                  <a:pt x="1253" y="930"/>
                </a:lnTo>
                <a:lnTo>
                  <a:pt x="1260" y="922"/>
                </a:lnTo>
                <a:lnTo>
                  <a:pt x="1269" y="915"/>
                </a:lnTo>
                <a:lnTo>
                  <a:pt x="1276" y="908"/>
                </a:lnTo>
                <a:lnTo>
                  <a:pt x="1284" y="902"/>
                </a:lnTo>
                <a:lnTo>
                  <a:pt x="1293" y="894"/>
                </a:lnTo>
                <a:lnTo>
                  <a:pt x="1301" y="887"/>
                </a:lnTo>
                <a:lnTo>
                  <a:pt x="1304" y="885"/>
                </a:lnTo>
                <a:lnTo>
                  <a:pt x="1306" y="881"/>
                </a:lnTo>
                <a:lnTo>
                  <a:pt x="1307" y="878"/>
                </a:lnTo>
                <a:lnTo>
                  <a:pt x="1309" y="875"/>
                </a:lnTo>
                <a:lnTo>
                  <a:pt x="1311" y="868"/>
                </a:lnTo>
                <a:lnTo>
                  <a:pt x="1312" y="862"/>
                </a:lnTo>
                <a:lnTo>
                  <a:pt x="1314" y="856"/>
                </a:lnTo>
                <a:lnTo>
                  <a:pt x="1315" y="850"/>
                </a:lnTo>
                <a:lnTo>
                  <a:pt x="1316" y="846"/>
                </a:lnTo>
                <a:lnTo>
                  <a:pt x="1317" y="843"/>
                </a:lnTo>
                <a:lnTo>
                  <a:pt x="1318" y="840"/>
                </a:lnTo>
                <a:lnTo>
                  <a:pt x="1318" y="837"/>
                </a:lnTo>
                <a:lnTo>
                  <a:pt x="1321" y="833"/>
                </a:lnTo>
                <a:lnTo>
                  <a:pt x="1323" y="831"/>
                </a:lnTo>
                <a:lnTo>
                  <a:pt x="1325" y="827"/>
                </a:lnTo>
                <a:lnTo>
                  <a:pt x="1328" y="825"/>
                </a:lnTo>
                <a:lnTo>
                  <a:pt x="1331" y="823"/>
                </a:lnTo>
                <a:lnTo>
                  <a:pt x="1332" y="820"/>
                </a:lnTo>
                <a:lnTo>
                  <a:pt x="1333" y="817"/>
                </a:lnTo>
                <a:lnTo>
                  <a:pt x="1334" y="815"/>
                </a:lnTo>
                <a:lnTo>
                  <a:pt x="1333" y="814"/>
                </a:lnTo>
                <a:lnTo>
                  <a:pt x="1332" y="813"/>
                </a:lnTo>
                <a:lnTo>
                  <a:pt x="1331" y="812"/>
                </a:lnTo>
                <a:lnTo>
                  <a:pt x="1331" y="811"/>
                </a:lnTo>
                <a:lnTo>
                  <a:pt x="1330" y="810"/>
                </a:lnTo>
                <a:lnTo>
                  <a:pt x="1330" y="809"/>
                </a:lnTo>
                <a:lnTo>
                  <a:pt x="1329" y="808"/>
                </a:lnTo>
                <a:lnTo>
                  <a:pt x="1329" y="806"/>
                </a:lnTo>
                <a:lnTo>
                  <a:pt x="1330" y="805"/>
                </a:lnTo>
                <a:lnTo>
                  <a:pt x="1331" y="803"/>
                </a:lnTo>
                <a:lnTo>
                  <a:pt x="1332" y="802"/>
                </a:lnTo>
                <a:lnTo>
                  <a:pt x="1332" y="801"/>
                </a:lnTo>
                <a:lnTo>
                  <a:pt x="1331" y="800"/>
                </a:lnTo>
                <a:lnTo>
                  <a:pt x="1331" y="799"/>
                </a:lnTo>
                <a:lnTo>
                  <a:pt x="1332" y="798"/>
                </a:lnTo>
                <a:lnTo>
                  <a:pt x="1332" y="796"/>
                </a:lnTo>
                <a:lnTo>
                  <a:pt x="1332" y="795"/>
                </a:lnTo>
                <a:lnTo>
                  <a:pt x="1333" y="793"/>
                </a:lnTo>
                <a:lnTo>
                  <a:pt x="1333" y="790"/>
                </a:lnTo>
                <a:lnTo>
                  <a:pt x="1335" y="789"/>
                </a:lnTo>
                <a:lnTo>
                  <a:pt x="1336" y="787"/>
                </a:lnTo>
                <a:lnTo>
                  <a:pt x="1338" y="785"/>
                </a:lnTo>
                <a:lnTo>
                  <a:pt x="1340" y="783"/>
                </a:lnTo>
                <a:lnTo>
                  <a:pt x="1342" y="783"/>
                </a:lnTo>
                <a:lnTo>
                  <a:pt x="1345" y="783"/>
                </a:lnTo>
                <a:lnTo>
                  <a:pt x="1345" y="780"/>
                </a:lnTo>
                <a:lnTo>
                  <a:pt x="1345" y="776"/>
                </a:lnTo>
                <a:lnTo>
                  <a:pt x="1345" y="774"/>
                </a:lnTo>
                <a:lnTo>
                  <a:pt x="1345" y="771"/>
                </a:lnTo>
                <a:lnTo>
                  <a:pt x="1345" y="769"/>
                </a:lnTo>
                <a:lnTo>
                  <a:pt x="1345" y="768"/>
                </a:lnTo>
                <a:lnTo>
                  <a:pt x="1345" y="767"/>
                </a:lnTo>
                <a:lnTo>
                  <a:pt x="1347" y="766"/>
                </a:lnTo>
                <a:lnTo>
                  <a:pt x="1348" y="765"/>
                </a:lnTo>
                <a:lnTo>
                  <a:pt x="1349" y="764"/>
                </a:lnTo>
                <a:lnTo>
                  <a:pt x="1350" y="764"/>
                </a:lnTo>
                <a:lnTo>
                  <a:pt x="1352" y="764"/>
                </a:lnTo>
                <a:lnTo>
                  <a:pt x="1354" y="763"/>
                </a:lnTo>
                <a:lnTo>
                  <a:pt x="1357" y="763"/>
                </a:lnTo>
                <a:lnTo>
                  <a:pt x="1358" y="762"/>
                </a:lnTo>
                <a:lnTo>
                  <a:pt x="1359" y="762"/>
                </a:lnTo>
                <a:lnTo>
                  <a:pt x="1360" y="762"/>
                </a:lnTo>
                <a:lnTo>
                  <a:pt x="1360" y="761"/>
                </a:lnTo>
                <a:lnTo>
                  <a:pt x="1366" y="756"/>
                </a:lnTo>
                <a:lnTo>
                  <a:pt x="1371" y="752"/>
                </a:lnTo>
                <a:lnTo>
                  <a:pt x="1376" y="747"/>
                </a:lnTo>
                <a:lnTo>
                  <a:pt x="1380" y="741"/>
                </a:lnTo>
                <a:lnTo>
                  <a:pt x="1382" y="739"/>
                </a:lnTo>
                <a:lnTo>
                  <a:pt x="1384" y="736"/>
                </a:lnTo>
                <a:lnTo>
                  <a:pt x="1386" y="734"/>
                </a:lnTo>
                <a:lnTo>
                  <a:pt x="1387" y="731"/>
                </a:lnTo>
                <a:lnTo>
                  <a:pt x="1388" y="727"/>
                </a:lnTo>
                <a:lnTo>
                  <a:pt x="1390" y="724"/>
                </a:lnTo>
                <a:lnTo>
                  <a:pt x="1391" y="720"/>
                </a:lnTo>
                <a:lnTo>
                  <a:pt x="1392" y="717"/>
                </a:lnTo>
                <a:lnTo>
                  <a:pt x="1393" y="720"/>
                </a:lnTo>
                <a:lnTo>
                  <a:pt x="1394" y="722"/>
                </a:lnTo>
                <a:lnTo>
                  <a:pt x="1396" y="720"/>
                </a:lnTo>
                <a:lnTo>
                  <a:pt x="1398" y="716"/>
                </a:lnTo>
                <a:lnTo>
                  <a:pt x="1400" y="713"/>
                </a:lnTo>
                <a:lnTo>
                  <a:pt x="1401" y="709"/>
                </a:lnTo>
                <a:lnTo>
                  <a:pt x="1402" y="705"/>
                </a:lnTo>
                <a:lnTo>
                  <a:pt x="1403" y="702"/>
                </a:lnTo>
                <a:lnTo>
                  <a:pt x="1404" y="698"/>
                </a:lnTo>
                <a:lnTo>
                  <a:pt x="1404" y="695"/>
                </a:lnTo>
                <a:lnTo>
                  <a:pt x="1403" y="693"/>
                </a:lnTo>
                <a:lnTo>
                  <a:pt x="1402" y="692"/>
                </a:lnTo>
                <a:lnTo>
                  <a:pt x="1401" y="690"/>
                </a:lnTo>
                <a:lnTo>
                  <a:pt x="1401" y="688"/>
                </a:lnTo>
                <a:lnTo>
                  <a:pt x="1401" y="681"/>
                </a:lnTo>
                <a:lnTo>
                  <a:pt x="1403" y="684"/>
                </a:lnTo>
                <a:lnTo>
                  <a:pt x="1406" y="686"/>
                </a:lnTo>
                <a:lnTo>
                  <a:pt x="1407" y="688"/>
                </a:lnTo>
                <a:lnTo>
                  <a:pt x="1409" y="691"/>
                </a:lnTo>
                <a:lnTo>
                  <a:pt x="1411" y="693"/>
                </a:lnTo>
                <a:lnTo>
                  <a:pt x="1413" y="695"/>
                </a:lnTo>
                <a:lnTo>
                  <a:pt x="1414" y="696"/>
                </a:lnTo>
                <a:lnTo>
                  <a:pt x="1414" y="696"/>
                </a:lnTo>
                <a:lnTo>
                  <a:pt x="1415" y="696"/>
                </a:lnTo>
                <a:lnTo>
                  <a:pt x="1417" y="697"/>
                </a:lnTo>
                <a:lnTo>
                  <a:pt x="1421" y="696"/>
                </a:lnTo>
                <a:lnTo>
                  <a:pt x="1425" y="695"/>
                </a:lnTo>
                <a:lnTo>
                  <a:pt x="1428" y="694"/>
                </a:lnTo>
                <a:lnTo>
                  <a:pt x="1431" y="693"/>
                </a:lnTo>
                <a:lnTo>
                  <a:pt x="1434" y="691"/>
                </a:lnTo>
                <a:lnTo>
                  <a:pt x="1436" y="689"/>
                </a:lnTo>
                <a:lnTo>
                  <a:pt x="1438" y="686"/>
                </a:lnTo>
                <a:lnTo>
                  <a:pt x="1440" y="685"/>
                </a:lnTo>
                <a:lnTo>
                  <a:pt x="1442" y="686"/>
                </a:lnTo>
                <a:lnTo>
                  <a:pt x="1442" y="687"/>
                </a:lnTo>
                <a:lnTo>
                  <a:pt x="1444" y="689"/>
                </a:lnTo>
                <a:lnTo>
                  <a:pt x="1444" y="690"/>
                </a:lnTo>
                <a:lnTo>
                  <a:pt x="1445" y="693"/>
                </a:lnTo>
                <a:lnTo>
                  <a:pt x="1447" y="697"/>
                </a:lnTo>
                <a:lnTo>
                  <a:pt x="1444" y="698"/>
                </a:lnTo>
                <a:lnTo>
                  <a:pt x="1442" y="700"/>
                </a:lnTo>
                <a:lnTo>
                  <a:pt x="1441" y="702"/>
                </a:lnTo>
                <a:lnTo>
                  <a:pt x="1439" y="705"/>
                </a:lnTo>
                <a:lnTo>
                  <a:pt x="1437" y="710"/>
                </a:lnTo>
                <a:lnTo>
                  <a:pt x="1435" y="716"/>
                </a:lnTo>
                <a:lnTo>
                  <a:pt x="1433" y="719"/>
                </a:lnTo>
                <a:lnTo>
                  <a:pt x="1432" y="721"/>
                </a:lnTo>
                <a:lnTo>
                  <a:pt x="1430" y="724"/>
                </a:lnTo>
                <a:lnTo>
                  <a:pt x="1429" y="726"/>
                </a:lnTo>
                <a:lnTo>
                  <a:pt x="1427" y="727"/>
                </a:lnTo>
                <a:lnTo>
                  <a:pt x="1425" y="729"/>
                </a:lnTo>
                <a:lnTo>
                  <a:pt x="1423" y="729"/>
                </a:lnTo>
                <a:lnTo>
                  <a:pt x="1422" y="730"/>
                </a:lnTo>
                <a:lnTo>
                  <a:pt x="1421" y="730"/>
                </a:lnTo>
                <a:lnTo>
                  <a:pt x="1418" y="730"/>
                </a:lnTo>
                <a:lnTo>
                  <a:pt x="1418" y="733"/>
                </a:lnTo>
                <a:lnTo>
                  <a:pt x="1417" y="735"/>
                </a:lnTo>
                <a:lnTo>
                  <a:pt x="1415" y="738"/>
                </a:lnTo>
                <a:lnTo>
                  <a:pt x="1414" y="741"/>
                </a:lnTo>
                <a:lnTo>
                  <a:pt x="1411" y="745"/>
                </a:lnTo>
                <a:lnTo>
                  <a:pt x="1407" y="750"/>
                </a:lnTo>
                <a:lnTo>
                  <a:pt x="1404" y="754"/>
                </a:lnTo>
                <a:lnTo>
                  <a:pt x="1401" y="759"/>
                </a:lnTo>
                <a:lnTo>
                  <a:pt x="1401" y="762"/>
                </a:lnTo>
                <a:lnTo>
                  <a:pt x="1400" y="764"/>
                </a:lnTo>
                <a:lnTo>
                  <a:pt x="1399" y="766"/>
                </a:lnTo>
                <a:lnTo>
                  <a:pt x="1399" y="769"/>
                </a:lnTo>
                <a:lnTo>
                  <a:pt x="1394" y="770"/>
                </a:lnTo>
                <a:lnTo>
                  <a:pt x="1389" y="771"/>
                </a:lnTo>
                <a:lnTo>
                  <a:pt x="1385" y="772"/>
                </a:lnTo>
                <a:lnTo>
                  <a:pt x="1380" y="772"/>
                </a:lnTo>
                <a:lnTo>
                  <a:pt x="1380" y="776"/>
                </a:lnTo>
                <a:lnTo>
                  <a:pt x="1379" y="778"/>
                </a:lnTo>
                <a:lnTo>
                  <a:pt x="1377" y="782"/>
                </a:lnTo>
                <a:lnTo>
                  <a:pt x="1376" y="784"/>
                </a:lnTo>
                <a:lnTo>
                  <a:pt x="1373" y="787"/>
                </a:lnTo>
                <a:lnTo>
                  <a:pt x="1372" y="789"/>
                </a:lnTo>
                <a:lnTo>
                  <a:pt x="1369" y="791"/>
                </a:lnTo>
                <a:lnTo>
                  <a:pt x="1366" y="793"/>
                </a:lnTo>
                <a:lnTo>
                  <a:pt x="1362" y="795"/>
                </a:lnTo>
                <a:lnTo>
                  <a:pt x="1359" y="796"/>
                </a:lnTo>
                <a:lnTo>
                  <a:pt x="1355" y="796"/>
                </a:lnTo>
                <a:lnTo>
                  <a:pt x="1352" y="798"/>
                </a:lnTo>
                <a:lnTo>
                  <a:pt x="1348" y="798"/>
                </a:lnTo>
                <a:lnTo>
                  <a:pt x="1345" y="798"/>
                </a:lnTo>
                <a:lnTo>
                  <a:pt x="1341" y="798"/>
                </a:lnTo>
                <a:lnTo>
                  <a:pt x="1338" y="798"/>
                </a:lnTo>
                <a:lnTo>
                  <a:pt x="1340" y="798"/>
                </a:lnTo>
                <a:lnTo>
                  <a:pt x="1343" y="798"/>
                </a:lnTo>
                <a:lnTo>
                  <a:pt x="1343" y="803"/>
                </a:lnTo>
                <a:lnTo>
                  <a:pt x="1341" y="805"/>
                </a:lnTo>
                <a:lnTo>
                  <a:pt x="1340" y="808"/>
                </a:lnTo>
                <a:lnTo>
                  <a:pt x="1338" y="810"/>
                </a:lnTo>
                <a:lnTo>
                  <a:pt x="1338" y="812"/>
                </a:lnTo>
                <a:lnTo>
                  <a:pt x="1338" y="817"/>
                </a:lnTo>
                <a:lnTo>
                  <a:pt x="1336" y="822"/>
                </a:lnTo>
                <a:lnTo>
                  <a:pt x="1338" y="820"/>
                </a:lnTo>
                <a:lnTo>
                  <a:pt x="1341" y="819"/>
                </a:lnTo>
                <a:lnTo>
                  <a:pt x="1343" y="817"/>
                </a:lnTo>
                <a:lnTo>
                  <a:pt x="1345" y="815"/>
                </a:lnTo>
                <a:lnTo>
                  <a:pt x="1349" y="810"/>
                </a:lnTo>
                <a:lnTo>
                  <a:pt x="1352" y="806"/>
                </a:lnTo>
                <a:lnTo>
                  <a:pt x="1352" y="805"/>
                </a:lnTo>
                <a:lnTo>
                  <a:pt x="1354" y="803"/>
                </a:lnTo>
                <a:lnTo>
                  <a:pt x="1356" y="802"/>
                </a:lnTo>
                <a:lnTo>
                  <a:pt x="1358" y="800"/>
                </a:lnTo>
                <a:lnTo>
                  <a:pt x="1363" y="797"/>
                </a:lnTo>
                <a:lnTo>
                  <a:pt x="1368" y="794"/>
                </a:lnTo>
                <a:lnTo>
                  <a:pt x="1379" y="789"/>
                </a:lnTo>
                <a:lnTo>
                  <a:pt x="1387" y="786"/>
                </a:lnTo>
                <a:lnTo>
                  <a:pt x="1389" y="784"/>
                </a:lnTo>
                <a:lnTo>
                  <a:pt x="1392" y="783"/>
                </a:lnTo>
                <a:lnTo>
                  <a:pt x="1394" y="782"/>
                </a:lnTo>
                <a:lnTo>
                  <a:pt x="1396" y="780"/>
                </a:lnTo>
                <a:lnTo>
                  <a:pt x="1401" y="776"/>
                </a:lnTo>
                <a:lnTo>
                  <a:pt x="1405" y="772"/>
                </a:lnTo>
                <a:lnTo>
                  <a:pt x="1412" y="764"/>
                </a:lnTo>
                <a:lnTo>
                  <a:pt x="1418" y="757"/>
                </a:lnTo>
                <a:lnTo>
                  <a:pt x="1423" y="752"/>
                </a:lnTo>
                <a:lnTo>
                  <a:pt x="1428" y="747"/>
                </a:lnTo>
                <a:lnTo>
                  <a:pt x="1433" y="742"/>
                </a:lnTo>
                <a:lnTo>
                  <a:pt x="1438" y="737"/>
                </a:lnTo>
                <a:lnTo>
                  <a:pt x="1442" y="732"/>
                </a:lnTo>
                <a:lnTo>
                  <a:pt x="1447" y="727"/>
                </a:lnTo>
                <a:lnTo>
                  <a:pt x="1450" y="721"/>
                </a:lnTo>
                <a:lnTo>
                  <a:pt x="1454" y="716"/>
                </a:lnTo>
                <a:lnTo>
                  <a:pt x="1457" y="710"/>
                </a:lnTo>
                <a:lnTo>
                  <a:pt x="1461" y="705"/>
                </a:lnTo>
                <a:lnTo>
                  <a:pt x="1464" y="699"/>
                </a:lnTo>
                <a:lnTo>
                  <a:pt x="1468" y="693"/>
                </a:lnTo>
                <a:lnTo>
                  <a:pt x="1470" y="686"/>
                </a:lnTo>
                <a:lnTo>
                  <a:pt x="1473" y="680"/>
                </a:lnTo>
                <a:lnTo>
                  <a:pt x="1476" y="674"/>
                </a:lnTo>
                <a:lnTo>
                  <a:pt x="1478" y="668"/>
                </a:lnTo>
                <a:lnTo>
                  <a:pt x="1480" y="662"/>
                </a:lnTo>
                <a:lnTo>
                  <a:pt x="1483" y="657"/>
                </a:lnTo>
                <a:lnTo>
                  <a:pt x="1485" y="651"/>
                </a:lnTo>
                <a:lnTo>
                  <a:pt x="1489" y="644"/>
                </a:lnTo>
                <a:lnTo>
                  <a:pt x="1492" y="637"/>
                </a:lnTo>
                <a:lnTo>
                  <a:pt x="1497" y="631"/>
                </a:lnTo>
                <a:lnTo>
                  <a:pt x="1501" y="625"/>
                </a:lnTo>
                <a:lnTo>
                  <a:pt x="1506" y="619"/>
                </a:lnTo>
                <a:lnTo>
                  <a:pt x="1511" y="614"/>
                </a:lnTo>
                <a:lnTo>
                  <a:pt x="1516" y="609"/>
                </a:lnTo>
                <a:lnTo>
                  <a:pt x="1521" y="603"/>
                </a:lnTo>
                <a:lnTo>
                  <a:pt x="1526" y="599"/>
                </a:lnTo>
                <a:lnTo>
                  <a:pt x="1532" y="595"/>
                </a:lnTo>
                <a:lnTo>
                  <a:pt x="1538" y="591"/>
                </a:lnTo>
                <a:lnTo>
                  <a:pt x="1540" y="590"/>
                </a:lnTo>
                <a:lnTo>
                  <a:pt x="1543" y="589"/>
                </a:lnTo>
                <a:lnTo>
                  <a:pt x="1545" y="588"/>
                </a:lnTo>
                <a:lnTo>
                  <a:pt x="1548" y="587"/>
                </a:lnTo>
                <a:lnTo>
                  <a:pt x="1553" y="585"/>
                </a:lnTo>
                <a:lnTo>
                  <a:pt x="1559" y="582"/>
                </a:lnTo>
                <a:lnTo>
                  <a:pt x="1563" y="580"/>
                </a:lnTo>
                <a:lnTo>
                  <a:pt x="1566" y="576"/>
                </a:lnTo>
                <a:lnTo>
                  <a:pt x="1570" y="573"/>
                </a:lnTo>
                <a:lnTo>
                  <a:pt x="1573" y="569"/>
                </a:lnTo>
                <a:lnTo>
                  <a:pt x="1576" y="566"/>
                </a:lnTo>
                <a:lnTo>
                  <a:pt x="1579" y="561"/>
                </a:lnTo>
                <a:lnTo>
                  <a:pt x="1581" y="557"/>
                </a:lnTo>
                <a:lnTo>
                  <a:pt x="1583" y="554"/>
                </a:lnTo>
                <a:lnTo>
                  <a:pt x="1585" y="548"/>
                </a:lnTo>
                <a:lnTo>
                  <a:pt x="1587" y="544"/>
                </a:lnTo>
                <a:lnTo>
                  <a:pt x="1590" y="534"/>
                </a:lnTo>
                <a:lnTo>
                  <a:pt x="1594" y="524"/>
                </a:lnTo>
                <a:lnTo>
                  <a:pt x="1595" y="518"/>
                </a:lnTo>
                <a:lnTo>
                  <a:pt x="1597" y="511"/>
                </a:lnTo>
                <a:lnTo>
                  <a:pt x="1598" y="507"/>
                </a:lnTo>
                <a:lnTo>
                  <a:pt x="1599" y="504"/>
                </a:lnTo>
                <a:lnTo>
                  <a:pt x="1600" y="502"/>
                </a:lnTo>
                <a:lnTo>
                  <a:pt x="1601" y="500"/>
                </a:lnTo>
                <a:lnTo>
                  <a:pt x="1601" y="494"/>
                </a:lnTo>
                <a:lnTo>
                  <a:pt x="1600" y="496"/>
                </a:lnTo>
                <a:lnTo>
                  <a:pt x="1598" y="498"/>
                </a:lnTo>
                <a:lnTo>
                  <a:pt x="1597" y="500"/>
                </a:lnTo>
                <a:lnTo>
                  <a:pt x="1595" y="502"/>
                </a:lnTo>
                <a:lnTo>
                  <a:pt x="1593" y="506"/>
                </a:lnTo>
                <a:lnTo>
                  <a:pt x="1590" y="509"/>
                </a:lnTo>
                <a:lnTo>
                  <a:pt x="1590" y="489"/>
                </a:lnTo>
                <a:lnTo>
                  <a:pt x="1590" y="486"/>
                </a:lnTo>
                <a:lnTo>
                  <a:pt x="1592" y="484"/>
                </a:lnTo>
                <a:lnTo>
                  <a:pt x="1593" y="482"/>
                </a:lnTo>
                <a:lnTo>
                  <a:pt x="1594" y="478"/>
                </a:lnTo>
                <a:lnTo>
                  <a:pt x="1598" y="475"/>
                </a:lnTo>
                <a:lnTo>
                  <a:pt x="1601" y="471"/>
                </a:lnTo>
                <a:lnTo>
                  <a:pt x="1599" y="470"/>
                </a:lnTo>
                <a:lnTo>
                  <a:pt x="1598" y="468"/>
                </a:lnTo>
                <a:lnTo>
                  <a:pt x="1596" y="466"/>
                </a:lnTo>
                <a:lnTo>
                  <a:pt x="1595" y="464"/>
                </a:lnTo>
                <a:lnTo>
                  <a:pt x="1594" y="462"/>
                </a:lnTo>
                <a:lnTo>
                  <a:pt x="1594" y="459"/>
                </a:lnTo>
                <a:lnTo>
                  <a:pt x="1594" y="457"/>
                </a:lnTo>
                <a:lnTo>
                  <a:pt x="1594" y="453"/>
                </a:lnTo>
                <a:lnTo>
                  <a:pt x="1594" y="448"/>
                </a:lnTo>
                <a:lnTo>
                  <a:pt x="1594" y="443"/>
                </a:lnTo>
                <a:lnTo>
                  <a:pt x="1594" y="439"/>
                </a:lnTo>
                <a:lnTo>
                  <a:pt x="1595" y="435"/>
                </a:lnTo>
                <a:lnTo>
                  <a:pt x="1597" y="427"/>
                </a:lnTo>
                <a:lnTo>
                  <a:pt x="1597" y="420"/>
                </a:lnTo>
                <a:lnTo>
                  <a:pt x="1597" y="417"/>
                </a:lnTo>
                <a:lnTo>
                  <a:pt x="1597" y="416"/>
                </a:lnTo>
                <a:lnTo>
                  <a:pt x="1597" y="415"/>
                </a:lnTo>
                <a:lnTo>
                  <a:pt x="1596" y="414"/>
                </a:lnTo>
                <a:lnTo>
                  <a:pt x="1595" y="413"/>
                </a:lnTo>
                <a:lnTo>
                  <a:pt x="1594" y="411"/>
                </a:lnTo>
                <a:lnTo>
                  <a:pt x="1593" y="410"/>
                </a:lnTo>
                <a:lnTo>
                  <a:pt x="1591" y="409"/>
                </a:lnTo>
                <a:lnTo>
                  <a:pt x="1591" y="408"/>
                </a:lnTo>
                <a:lnTo>
                  <a:pt x="1590" y="407"/>
                </a:lnTo>
                <a:lnTo>
                  <a:pt x="1590" y="406"/>
                </a:lnTo>
                <a:lnTo>
                  <a:pt x="1590" y="404"/>
                </a:lnTo>
                <a:lnTo>
                  <a:pt x="1594" y="404"/>
                </a:lnTo>
                <a:lnTo>
                  <a:pt x="1597" y="404"/>
                </a:lnTo>
                <a:lnTo>
                  <a:pt x="1598" y="398"/>
                </a:lnTo>
                <a:lnTo>
                  <a:pt x="1598" y="391"/>
                </a:lnTo>
                <a:lnTo>
                  <a:pt x="1599" y="385"/>
                </a:lnTo>
                <a:lnTo>
                  <a:pt x="1599" y="381"/>
                </a:lnTo>
                <a:lnTo>
                  <a:pt x="1600" y="378"/>
                </a:lnTo>
                <a:lnTo>
                  <a:pt x="1601" y="374"/>
                </a:lnTo>
                <a:lnTo>
                  <a:pt x="1603" y="373"/>
                </a:lnTo>
                <a:lnTo>
                  <a:pt x="1605" y="370"/>
                </a:lnTo>
                <a:lnTo>
                  <a:pt x="1608" y="367"/>
                </a:lnTo>
                <a:lnTo>
                  <a:pt x="1610" y="365"/>
                </a:lnTo>
                <a:lnTo>
                  <a:pt x="1613" y="362"/>
                </a:lnTo>
                <a:lnTo>
                  <a:pt x="1614" y="359"/>
                </a:lnTo>
                <a:lnTo>
                  <a:pt x="1613" y="358"/>
                </a:lnTo>
                <a:lnTo>
                  <a:pt x="1610" y="357"/>
                </a:lnTo>
                <a:lnTo>
                  <a:pt x="1608" y="356"/>
                </a:lnTo>
                <a:lnTo>
                  <a:pt x="1607" y="355"/>
                </a:lnTo>
                <a:lnTo>
                  <a:pt x="1604" y="354"/>
                </a:lnTo>
                <a:lnTo>
                  <a:pt x="1601" y="350"/>
                </a:lnTo>
                <a:lnTo>
                  <a:pt x="1602" y="350"/>
                </a:lnTo>
                <a:lnTo>
                  <a:pt x="1604" y="349"/>
                </a:lnTo>
                <a:lnTo>
                  <a:pt x="1605" y="349"/>
                </a:lnTo>
                <a:lnTo>
                  <a:pt x="1607" y="349"/>
                </a:lnTo>
                <a:lnTo>
                  <a:pt x="1609" y="350"/>
                </a:lnTo>
                <a:lnTo>
                  <a:pt x="1611" y="350"/>
                </a:lnTo>
                <a:lnTo>
                  <a:pt x="1613" y="347"/>
                </a:lnTo>
                <a:lnTo>
                  <a:pt x="1614" y="342"/>
                </a:lnTo>
                <a:lnTo>
                  <a:pt x="1616" y="340"/>
                </a:lnTo>
                <a:lnTo>
                  <a:pt x="1617" y="340"/>
                </a:lnTo>
                <a:lnTo>
                  <a:pt x="1619" y="339"/>
                </a:lnTo>
                <a:lnTo>
                  <a:pt x="1620" y="338"/>
                </a:lnTo>
                <a:lnTo>
                  <a:pt x="1624" y="338"/>
                </a:lnTo>
                <a:lnTo>
                  <a:pt x="1628" y="338"/>
                </a:lnTo>
                <a:lnTo>
                  <a:pt x="1628" y="348"/>
                </a:lnTo>
                <a:lnTo>
                  <a:pt x="1638" y="339"/>
                </a:lnTo>
                <a:lnTo>
                  <a:pt x="1648" y="327"/>
                </a:lnTo>
                <a:lnTo>
                  <a:pt x="1653" y="322"/>
                </a:lnTo>
                <a:lnTo>
                  <a:pt x="1658" y="317"/>
                </a:lnTo>
                <a:lnTo>
                  <a:pt x="1663" y="312"/>
                </a:lnTo>
                <a:lnTo>
                  <a:pt x="1667" y="308"/>
                </a:lnTo>
                <a:lnTo>
                  <a:pt x="1669" y="306"/>
                </a:lnTo>
                <a:lnTo>
                  <a:pt x="1670" y="305"/>
                </a:lnTo>
                <a:lnTo>
                  <a:pt x="1672" y="304"/>
                </a:lnTo>
                <a:lnTo>
                  <a:pt x="1674" y="303"/>
                </a:lnTo>
                <a:lnTo>
                  <a:pt x="1677" y="301"/>
                </a:lnTo>
                <a:lnTo>
                  <a:pt x="1681" y="300"/>
                </a:lnTo>
                <a:lnTo>
                  <a:pt x="1684" y="299"/>
                </a:lnTo>
                <a:lnTo>
                  <a:pt x="1689" y="298"/>
                </a:lnTo>
                <a:lnTo>
                  <a:pt x="1691" y="298"/>
                </a:lnTo>
                <a:lnTo>
                  <a:pt x="1694" y="296"/>
                </a:lnTo>
                <a:lnTo>
                  <a:pt x="1698" y="293"/>
                </a:lnTo>
                <a:lnTo>
                  <a:pt x="1702" y="291"/>
                </a:lnTo>
                <a:lnTo>
                  <a:pt x="1704" y="287"/>
                </a:lnTo>
                <a:lnTo>
                  <a:pt x="1707" y="284"/>
                </a:lnTo>
                <a:lnTo>
                  <a:pt x="1710" y="282"/>
                </a:lnTo>
                <a:lnTo>
                  <a:pt x="1712" y="280"/>
                </a:lnTo>
                <a:lnTo>
                  <a:pt x="1716" y="278"/>
                </a:lnTo>
                <a:lnTo>
                  <a:pt x="1720" y="276"/>
                </a:lnTo>
                <a:lnTo>
                  <a:pt x="1725" y="275"/>
                </a:lnTo>
                <a:lnTo>
                  <a:pt x="1728" y="273"/>
                </a:lnTo>
                <a:lnTo>
                  <a:pt x="1732" y="271"/>
                </a:lnTo>
                <a:lnTo>
                  <a:pt x="1734" y="270"/>
                </a:lnTo>
                <a:lnTo>
                  <a:pt x="1738" y="264"/>
                </a:lnTo>
                <a:lnTo>
                  <a:pt x="1743" y="259"/>
                </a:lnTo>
                <a:lnTo>
                  <a:pt x="1745" y="258"/>
                </a:lnTo>
                <a:lnTo>
                  <a:pt x="1747" y="257"/>
                </a:lnTo>
                <a:lnTo>
                  <a:pt x="1751" y="257"/>
                </a:lnTo>
                <a:lnTo>
                  <a:pt x="1753" y="257"/>
                </a:lnTo>
                <a:lnTo>
                  <a:pt x="1757" y="257"/>
                </a:lnTo>
                <a:lnTo>
                  <a:pt x="1759" y="256"/>
                </a:lnTo>
                <a:lnTo>
                  <a:pt x="1759" y="255"/>
                </a:lnTo>
                <a:lnTo>
                  <a:pt x="1760" y="255"/>
                </a:lnTo>
                <a:lnTo>
                  <a:pt x="1761" y="253"/>
                </a:lnTo>
                <a:lnTo>
                  <a:pt x="1762" y="252"/>
                </a:lnTo>
                <a:lnTo>
                  <a:pt x="1766" y="253"/>
                </a:lnTo>
                <a:lnTo>
                  <a:pt x="1769" y="253"/>
                </a:lnTo>
                <a:lnTo>
                  <a:pt x="1772" y="253"/>
                </a:lnTo>
                <a:lnTo>
                  <a:pt x="1773" y="252"/>
                </a:lnTo>
                <a:lnTo>
                  <a:pt x="1776" y="251"/>
                </a:lnTo>
                <a:lnTo>
                  <a:pt x="1777" y="250"/>
                </a:lnTo>
                <a:lnTo>
                  <a:pt x="1779" y="249"/>
                </a:lnTo>
                <a:lnTo>
                  <a:pt x="1780" y="247"/>
                </a:lnTo>
                <a:lnTo>
                  <a:pt x="1783" y="247"/>
                </a:lnTo>
                <a:lnTo>
                  <a:pt x="1786" y="246"/>
                </a:lnTo>
                <a:lnTo>
                  <a:pt x="1789" y="244"/>
                </a:lnTo>
                <a:lnTo>
                  <a:pt x="1792" y="243"/>
                </a:lnTo>
                <a:lnTo>
                  <a:pt x="1798" y="239"/>
                </a:lnTo>
                <a:lnTo>
                  <a:pt x="1802" y="237"/>
                </a:lnTo>
                <a:lnTo>
                  <a:pt x="1830" y="245"/>
                </a:lnTo>
                <a:lnTo>
                  <a:pt x="1830" y="243"/>
                </a:lnTo>
                <a:lnTo>
                  <a:pt x="1830" y="239"/>
                </a:lnTo>
                <a:lnTo>
                  <a:pt x="1830" y="237"/>
                </a:lnTo>
                <a:lnTo>
                  <a:pt x="1830" y="234"/>
                </a:lnTo>
                <a:lnTo>
                  <a:pt x="1834" y="233"/>
                </a:lnTo>
                <a:lnTo>
                  <a:pt x="1837" y="232"/>
                </a:lnTo>
                <a:lnTo>
                  <a:pt x="1841" y="231"/>
                </a:lnTo>
                <a:lnTo>
                  <a:pt x="1843" y="229"/>
                </a:lnTo>
                <a:lnTo>
                  <a:pt x="1849" y="226"/>
                </a:lnTo>
                <a:lnTo>
                  <a:pt x="1853" y="222"/>
                </a:lnTo>
                <a:lnTo>
                  <a:pt x="1856" y="220"/>
                </a:lnTo>
                <a:lnTo>
                  <a:pt x="1857" y="218"/>
                </a:lnTo>
                <a:lnTo>
                  <a:pt x="1860" y="217"/>
                </a:lnTo>
                <a:lnTo>
                  <a:pt x="1862" y="215"/>
                </a:lnTo>
                <a:lnTo>
                  <a:pt x="1864" y="215"/>
                </a:lnTo>
                <a:lnTo>
                  <a:pt x="1867" y="215"/>
                </a:lnTo>
                <a:lnTo>
                  <a:pt x="1870" y="215"/>
                </a:lnTo>
                <a:lnTo>
                  <a:pt x="1872" y="217"/>
                </a:lnTo>
                <a:lnTo>
                  <a:pt x="1888" y="217"/>
                </a:lnTo>
                <a:lnTo>
                  <a:pt x="1888" y="214"/>
                </a:lnTo>
                <a:lnTo>
                  <a:pt x="1888" y="210"/>
                </a:lnTo>
                <a:lnTo>
                  <a:pt x="1887" y="208"/>
                </a:lnTo>
                <a:lnTo>
                  <a:pt x="1886" y="207"/>
                </a:lnTo>
                <a:lnTo>
                  <a:pt x="1887" y="205"/>
                </a:lnTo>
                <a:lnTo>
                  <a:pt x="1887" y="203"/>
                </a:lnTo>
                <a:lnTo>
                  <a:pt x="1888" y="202"/>
                </a:lnTo>
                <a:lnTo>
                  <a:pt x="1889" y="201"/>
                </a:lnTo>
                <a:lnTo>
                  <a:pt x="1890" y="198"/>
                </a:lnTo>
                <a:lnTo>
                  <a:pt x="1894" y="195"/>
                </a:lnTo>
                <a:lnTo>
                  <a:pt x="1897" y="194"/>
                </a:lnTo>
                <a:lnTo>
                  <a:pt x="1901" y="193"/>
                </a:lnTo>
                <a:lnTo>
                  <a:pt x="1903" y="192"/>
                </a:lnTo>
                <a:lnTo>
                  <a:pt x="1904" y="192"/>
                </a:lnTo>
                <a:lnTo>
                  <a:pt x="1907" y="191"/>
                </a:lnTo>
                <a:lnTo>
                  <a:pt x="1909" y="191"/>
                </a:lnTo>
                <a:lnTo>
                  <a:pt x="1911" y="192"/>
                </a:lnTo>
                <a:lnTo>
                  <a:pt x="1912" y="192"/>
                </a:lnTo>
                <a:lnTo>
                  <a:pt x="1914" y="193"/>
                </a:lnTo>
                <a:lnTo>
                  <a:pt x="1916" y="194"/>
                </a:lnTo>
                <a:lnTo>
                  <a:pt x="1918" y="194"/>
                </a:lnTo>
                <a:lnTo>
                  <a:pt x="1918" y="195"/>
                </a:lnTo>
                <a:lnTo>
                  <a:pt x="1920" y="196"/>
                </a:lnTo>
                <a:lnTo>
                  <a:pt x="1921" y="196"/>
                </a:lnTo>
                <a:lnTo>
                  <a:pt x="1923" y="196"/>
                </a:lnTo>
                <a:lnTo>
                  <a:pt x="1925" y="195"/>
                </a:lnTo>
                <a:lnTo>
                  <a:pt x="1927" y="194"/>
                </a:lnTo>
                <a:lnTo>
                  <a:pt x="1929" y="194"/>
                </a:lnTo>
                <a:lnTo>
                  <a:pt x="1932" y="191"/>
                </a:lnTo>
                <a:lnTo>
                  <a:pt x="1935" y="188"/>
                </a:lnTo>
                <a:lnTo>
                  <a:pt x="1948" y="188"/>
                </a:lnTo>
                <a:lnTo>
                  <a:pt x="1948" y="190"/>
                </a:lnTo>
                <a:lnTo>
                  <a:pt x="1949" y="192"/>
                </a:lnTo>
                <a:lnTo>
                  <a:pt x="1950" y="194"/>
                </a:lnTo>
                <a:lnTo>
                  <a:pt x="1952" y="194"/>
                </a:lnTo>
                <a:lnTo>
                  <a:pt x="1953" y="196"/>
                </a:lnTo>
                <a:lnTo>
                  <a:pt x="1955" y="197"/>
                </a:lnTo>
                <a:lnTo>
                  <a:pt x="1957" y="198"/>
                </a:lnTo>
                <a:lnTo>
                  <a:pt x="1959" y="199"/>
                </a:lnTo>
                <a:lnTo>
                  <a:pt x="1964" y="199"/>
                </a:lnTo>
                <a:lnTo>
                  <a:pt x="1969" y="200"/>
                </a:lnTo>
                <a:lnTo>
                  <a:pt x="1974" y="200"/>
                </a:lnTo>
                <a:lnTo>
                  <a:pt x="1979" y="200"/>
                </a:lnTo>
                <a:lnTo>
                  <a:pt x="1981" y="200"/>
                </a:lnTo>
                <a:lnTo>
                  <a:pt x="1983" y="200"/>
                </a:lnTo>
                <a:lnTo>
                  <a:pt x="1984" y="199"/>
                </a:lnTo>
                <a:lnTo>
                  <a:pt x="1985" y="199"/>
                </a:lnTo>
                <a:lnTo>
                  <a:pt x="1987" y="197"/>
                </a:lnTo>
                <a:lnTo>
                  <a:pt x="1989" y="196"/>
                </a:lnTo>
                <a:lnTo>
                  <a:pt x="1989" y="193"/>
                </a:lnTo>
                <a:lnTo>
                  <a:pt x="1989" y="189"/>
                </a:lnTo>
                <a:lnTo>
                  <a:pt x="1990" y="187"/>
                </a:lnTo>
                <a:lnTo>
                  <a:pt x="1991" y="185"/>
                </a:lnTo>
                <a:lnTo>
                  <a:pt x="1992" y="182"/>
                </a:lnTo>
                <a:lnTo>
                  <a:pt x="1994" y="180"/>
                </a:lnTo>
                <a:lnTo>
                  <a:pt x="2001" y="180"/>
                </a:lnTo>
                <a:lnTo>
                  <a:pt x="2001" y="182"/>
                </a:lnTo>
                <a:lnTo>
                  <a:pt x="2001" y="184"/>
                </a:lnTo>
                <a:lnTo>
                  <a:pt x="2000" y="186"/>
                </a:lnTo>
                <a:lnTo>
                  <a:pt x="2000" y="187"/>
                </a:lnTo>
                <a:lnTo>
                  <a:pt x="2000" y="189"/>
                </a:lnTo>
                <a:lnTo>
                  <a:pt x="2000" y="191"/>
                </a:lnTo>
                <a:lnTo>
                  <a:pt x="1999" y="193"/>
                </a:lnTo>
                <a:lnTo>
                  <a:pt x="1997" y="194"/>
                </a:lnTo>
                <a:lnTo>
                  <a:pt x="1998" y="196"/>
                </a:lnTo>
                <a:lnTo>
                  <a:pt x="1999" y="197"/>
                </a:lnTo>
                <a:lnTo>
                  <a:pt x="2000" y="198"/>
                </a:lnTo>
                <a:lnTo>
                  <a:pt x="2001" y="199"/>
                </a:lnTo>
                <a:lnTo>
                  <a:pt x="2004" y="200"/>
                </a:lnTo>
                <a:lnTo>
                  <a:pt x="2007" y="200"/>
                </a:lnTo>
                <a:lnTo>
                  <a:pt x="2012" y="200"/>
                </a:lnTo>
                <a:lnTo>
                  <a:pt x="2017" y="200"/>
                </a:lnTo>
                <a:lnTo>
                  <a:pt x="2025" y="200"/>
                </a:lnTo>
                <a:lnTo>
                  <a:pt x="2032" y="201"/>
                </a:lnTo>
                <a:lnTo>
                  <a:pt x="2039" y="201"/>
                </a:lnTo>
                <a:lnTo>
                  <a:pt x="2046" y="202"/>
                </a:lnTo>
                <a:lnTo>
                  <a:pt x="2052" y="203"/>
                </a:lnTo>
                <a:lnTo>
                  <a:pt x="2058" y="204"/>
                </a:lnTo>
                <a:lnTo>
                  <a:pt x="2065" y="205"/>
                </a:lnTo>
                <a:lnTo>
                  <a:pt x="2072" y="205"/>
                </a:lnTo>
                <a:lnTo>
                  <a:pt x="2071" y="204"/>
                </a:lnTo>
                <a:lnTo>
                  <a:pt x="2071" y="203"/>
                </a:lnTo>
                <a:lnTo>
                  <a:pt x="2071" y="202"/>
                </a:lnTo>
                <a:lnTo>
                  <a:pt x="2071" y="201"/>
                </a:lnTo>
                <a:lnTo>
                  <a:pt x="2071" y="200"/>
                </a:lnTo>
                <a:lnTo>
                  <a:pt x="2072" y="198"/>
                </a:lnTo>
                <a:lnTo>
                  <a:pt x="2073" y="196"/>
                </a:lnTo>
                <a:lnTo>
                  <a:pt x="2074" y="195"/>
                </a:lnTo>
                <a:lnTo>
                  <a:pt x="2074" y="194"/>
                </a:lnTo>
                <a:lnTo>
                  <a:pt x="2074" y="193"/>
                </a:lnTo>
                <a:lnTo>
                  <a:pt x="2074" y="190"/>
                </a:lnTo>
                <a:lnTo>
                  <a:pt x="2074" y="188"/>
                </a:lnTo>
                <a:lnTo>
                  <a:pt x="2074" y="186"/>
                </a:lnTo>
                <a:lnTo>
                  <a:pt x="2074" y="183"/>
                </a:lnTo>
                <a:lnTo>
                  <a:pt x="2074" y="182"/>
                </a:lnTo>
                <a:lnTo>
                  <a:pt x="2074" y="181"/>
                </a:lnTo>
                <a:lnTo>
                  <a:pt x="2075" y="180"/>
                </a:lnTo>
                <a:lnTo>
                  <a:pt x="2076" y="178"/>
                </a:lnTo>
                <a:lnTo>
                  <a:pt x="2078" y="174"/>
                </a:lnTo>
                <a:lnTo>
                  <a:pt x="2082" y="172"/>
                </a:lnTo>
                <a:lnTo>
                  <a:pt x="2086" y="168"/>
                </a:lnTo>
                <a:lnTo>
                  <a:pt x="2091" y="166"/>
                </a:lnTo>
                <a:lnTo>
                  <a:pt x="2096" y="163"/>
                </a:lnTo>
                <a:lnTo>
                  <a:pt x="2101" y="160"/>
                </a:lnTo>
                <a:lnTo>
                  <a:pt x="2106" y="158"/>
                </a:lnTo>
                <a:lnTo>
                  <a:pt x="2111" y="156"/>
                </a:lnTo>
                <a:lnTo>
                  <a:pt x="2118" y="154"/>
                </a:lnTo>
                <a:lnTo>
                  <a:pt x="2125" y="153"/>
                </a:lnTo>
                <a:lnTo>
                  <a:pt x="2132" y="151"/>
                </a:lnTo>
                <a:lnTo>
                  <a:pt x="2138" y="148"/>
                </a:lnTo>
                <a:lnTo>
                  <a:pt x="2140" y="147"/>
                </a:lnTo>
                <a:lnTo>
                  <a:pt x="2143" y="146"/>
                </a:lnTo>
                <a:lnTo>
                  <a:pt x="2146" y="145"/>
                </a:lnTo>
                <a:lnTo>
                  <a:pt x="2147" y="142"/>
                </a:lnTo>
                <a:lnTo>
                  <a:pt x="2149" y="140"/>
                </a:lnTo>
                <a:lnTo>
                  <a:pt x="2150" y="138"/>
                </a:lnTo>
                <a:lnTo>
                  <a:pt x="2151" y="135"/>
                </a:lnTo>
                <a:lnTo>
                  <a:pt x="2151" y="132"/>
                </a:lnTo>
                <a:lnTo>
                  <a:pt x="2151" y="125"/>
                </a:lnTo>
                <a:lnTo>
                  <a:pt x="2151" y="120"/>
                </a:lnTo>
                <a:lnTo>
                  <a:pt x="2151" y="116"/>
                </a:lnTo>
                <a:lnTo>
                  <a:pt x="2151" y="111"/>
                </a:lnTo>
                <a:lnTo>
                  <a:pt x="2152" y="105"/>
                </a:lnTo>
                <a:lnTo>
                  <a:pt x="2153" y="101"/>
                </a:lnTo>
                <a:lnTo>
                  <a:pt x="2153" y="97"/>
                </a:lnTo>
                <a:lnTo>
                  <a:pt x="2155" y="92"/>
                </a:lnTo>
                <a:lnTo>
                  <a:pt x="2158" y="88"/>
                </a:lnTo>
                <a:lnTo>
                  <a:pt x="2160" y="84"/>
                </a:lnTo>
                <a:lnTo>
                  <a:pt x="2163" y="81"/>
                </a:lnTo>
                <a:lnTo>
                  <a:pt x="2166" y="77"/>
                </a:lnTo>
                <a:lnTo>
                  <a:pt x="2173" y="71"/>
                </a:lnTo>
                <a:lnTo>
                  <a:pt x="2180" y="66"/>
                </a:lnTo>
                <a:lnTo>
                  <a:pt x="2187" y="61"/>
                </a:lnTo>
                <a:lnTo>
                  <a:pt x="2193" y="56"/>
                </a:lnTo>
                <a:lnTo>
                  <a:pt x="2196" y="52"/>
                </a:lnTo>
                <a:lnTo>
                  <a:pt x="2200" y="49"/>
                </a:lnTo>
                <a:lnTo>
                  <a:pt x="2203" y="44"/>
                </a:lnTo>
                <a:lnTo>
                  <a:pt x="2206" y="40"/>
                </a:lnTo>
                <a:lnTo>
                  <a:pt x="2211" y="32"/>
                </a:lnTo>
                <a:lnTo>
                  <a:pt x="2215" y="24"/>
                </a:lnTo>
                <a:lnTo>
                  <a:pt x="2217" y="21"/>
                </a:lnTo>
                <a:lnTo>
                  <a:pt x="2219" y="19"/>
                </a:lnTo>
                <a:lnTo>
                  <a:pt x="2221" y="15"/>
                </a:lnTo>
                <a:lnTo>
                  <a:pt x="2222" y="12"/>
                </a:lnTo>
                <a:lnTo>
                  <a:pt x="2224" y="6"/>
                </a:lnTo>
                <a:lnTo>
                  <a:pt x="2227" y="0"/>
                </a:lnTo>
                <a:lnTo>
                  <a:pt x="118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7" name=""/>
          <p:cNvSpPr/>
          <p:nvPr/>
        </p:nvSpPr>
        <p:spPr>
          <a:xfrm>
            <a:off x="4521240" y="468360"/>
            <a:ext cx="41400" cy="42840"/>
          </a:xfrm>
          <a:custGeom>
            <a:avLst/>
            <a:gdLst/>
            <a:ahLst/>
            <a:rect l="l" t="t" r="r" b="b"/>
            <a:pathLst>
              <a:path w="26" h="27">
                <a:moveTo>
                  <a:pt x="0" y="27"/>
                </a:moveTo>
                <a:lnTo>
                  <a:pt x="2" y="27"/>
                </a:lnTo>
                <a:lnTo>
                  <a:pt x="3" y="27"/>
                </a:lnTo>
                <a:lnTo>
                  <a:pt x="5" y="26"/>
                </a:lnTo>
                <a:lnTo>
                  <a:pt x="8" y="26"/>
                </a:lnTo>
                <a:lnTo>
                  <a:pt x="12" y="24"/>
                </a:lnTo>
                <a:lnTo>
                  <a:pt x="16" y="22"/>
                </a:lnTo>
                <a:lnTo>
                  <a:pt x="18" y="20"/>
                </a:lnTo>
                <a:lnTo>
                  <a:pt x="20" y="18"/>
                </a:lnTo>
                <a:lnTo>
                  <a:pt x="22" y="17"/>
                </a:lnTo>
                <a:lnTo>
                  <a:pt x="23" y="15"/>
                </a:lnTo>
                <a:lnTo>
                  <a:pt x="24" y="13"/>
                </a:lnTo>
                <a:lnTo>
                  <a:pt x="25" y="11"/>
                </a:lnTo>
                <a:lnTo>
                  <a:pt x="26" y="9"/>
                </a:lnTo>
                <a:lnTo>
                  <a:pt x="26" y="7"/>
                </a:lnTo>
                <a:lnTo>
                  <a:pt x="26" y="5"/>
                </a:lnTo>
                <a:lnTo>
                  <a:pt x="25" y="4"/>
                </a:lnTo>
                <a:lnTo>
                  <a:pt x="23" y="2"/>
                </a:lnTo>
                <a:lnTo>
                  <a:pt x="22" y="2"/>
                </a:lnTo>
                <a:lnTo>
                  <a:pt x="19" y="1"/>
                </a:lnTo>
                <a:lnTo>
                  <a:pt x="17" y="0"/>
                </a:lnTo>
                <a:lnTo>
                  <a:pt x="14" y="0"/>
                </a:lnTo>
                <a:lnTo>
                  <a:pt x="11" y="1"/>
                </a:lnTo>
                <a:lnTo>
                  <a:pt x="9" y="1"/>
                </a:lnTo>
                <a:lnTo>
                  <a:pt x="8" y="2"/>
                </a:lnTo>
                <a:lnTo>
                  <a:pt x="6" y="3"/>
                </a:lnTo>
                <a:lnTo>
                  <a:pt x="5" y="5"/>
                </a:lnTo>
                <a:lnTo>
                  <a:pt x="4" y="7"/>
                </a:lnTo>
                <a:lnTo>
                  <a:pt x="4" y="9"/>
                </a:lnTo>
                <a:lnTo>
                  <a:pt x="3" y="12"/>
                </a:lnTo>
                <a:lnTo>
                  <a:pt x="3" y="17"/>
                </a:lnTo>
                <a:lnTo>
                  <a:pt x="2" y="20"/>
                </a:lnTo>
                <a:lnTo>
                  <a:pt x="2" y="22"/>
                </a:lnTo>
                <a:lnTo>
                  <a:pt x="1" y="24"/>
                </a:lnTo>
                <a:lnTo>
                  <a:pt x="0" y="27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8" name=""/>
          <p:cNvSpPr/>
          <p:nvPr/>
        </p:nvSpPr>
        <p:spPr>
          <a:xfrm>
            <a:off x="2314440" y="6356520"/>
            <a:ext cx="59040" cy="20520"/>
          </a:xfrm>
          <a:custGeom>
            <a:avLst/>
            <a:gdLst/>
            <a:ahLst/>
            <a:rect l="l" t="t" r="r" b="b"/>
            <a:pathLst>
              <a:path w="37" h="13">
                <a:moveTo>
                  <a:pt x="16" y="0"/>
                </a:moveTo>
                <a:lnTo>
                  <a:pt x="37" y="0"/>
                </a:lnTo>
                <a:lnTo>
                  <a:pt x="35" y="2"/>
                </a:lnTo>
                <a:lnTo>
                  <a:pt x="32" y="4"/>
                </a:lnTo>
                <a:lnTo>
                  <a:pt x="28" y="5"/>
                </a:lnTo>
                <a:lnTo>
                  <a:pt x="24" y="8"/>
                </a:lnTo>
                <a:lnTo>
                  <a:pt x="15" y="11"/>
                </a:lnTo>
                <a:lnTo>
                  <a:pt x="11" y="13"/>
                </a:lnTo>
                <a:lnTo>
                  <a:pt x="7" y="13"/>
                </a:lnTo>
                <a:lnTo>
                  <a:pt x="5" y="12"/>
                </a:lnTo>
                <a:lnTo>
                  <a:pt x="4" y="12"/>
                </a:lnTo>
                <a:lnTo>
                  <a:pt x="3" y="12"/>
                </a:lnTo>
                <a:lnTo>
                  <a:pt x="1" y="12"/>
                </a:lnTo>
                <a:lnTo>
                  <a:pt x="0" y="13"/>
                </a:lnTo>
                <a:lnTo>
                  <a:pt x="2" y="10"/>
                </a:lnTo>
                <a:lnTo>
                  <a:pt x="4" y="8"/>
                </a:lnTo>
                <a:lnTo>
                  <a:pt x="5" y="6"/>
                </a:lnTo>
                <a:lnTo>
                  <a:pt x="7" y="5"/>
                </a:lnTo>
                <a:lnTo>
                  <a:pt x="12" y="3"/>
                </a:lnTo>
                <a:lnTo>
                  <a:pt x="16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49" name=""/>
          <p:cNvSpPr/>
          <p:nvPr/>
        </p:nvSpPr>
        <p:spPr>
          <a:xfrm>
            <a:off x="1785960" y="6132600"/>
            <a:ext cx="498600" cy="323640"/>
          </a:xfrm>
          <a:custGeom>
            <a:avLst/>
            <a:gdLst/>
            <a:ahLst/>
            <a:rect l="l" t="t" r="r" b="b"/>
            <a:pathLst>
              <a:path w="314" h="204">
                <a:moveTo>
                  <a:pt x="266" y="160"/>
                </a:moveTo>
                <a:lnTo>
                  <a:pt x="269" y="160"/>
                </a:lnTo>
                <a:lnTo>
                  <a:pt x="272" y="159"/>
                </a:lnTo>
                <a:lnTo>
                  <a:pt x="276" y="159"/>
                </a:lnTo>
                <a:lnTo>
                  <a:pt x="279" y="157"/>
                </a:lnTo>
                <a:lnTo>
                  <a:pt x="303" y="157"/>
                </a:lnTo>
                <a:lnTo>
                  <a:pt x="306" y="153"/>
                </a:lnTo>
                <a:lnTo>
                  <a:pt x="310" y="151"/>
                </a:lnTo>
                <a:lnTo>
                  <a:pt x="310" y="149"/>
                </a:lnTo>
                <a:lnTo>
                  <a:pt x="312" y="147"/>
                </a:lnTo>
                <a:lnTo>
                  <a:pt x="313" y="146"/>
                </a:lnTo>
                <a:lnTo>
                  <a:pt x="314" y="144"/>
                </a:lnTo>
                <a:lnTo>
                  <a:pt x="310" y="142"/>
                </a:lnTo>
                <a:lnTo>
                  <a:pt x="307" y="141"/>
                </a:lnTo>
                <a:lnTo>
                  <a:pt x="303" y="141"/>
                </a:lnTo>
                <a:lnTo>
                  <a:pt x="301" y="141"/>
                </a:lnTo>
                <a:lnTo>
                  <a:pt x="296" y="141"/>
                </a:lnTo>
                <a:lnTo>
                  <a:pt x="289" y="142"/>
                </a:lnTo>
                <a:lnTo>
                  <a:pt x="285" y="141"/>
                </a:lnTo>
                <a:lnTo>
                  <a:pt x="281" y="141"/>
                </a:lnTo>
                <a:lnTo>
                  <a:pt x="276" y="140"/>
                </a:lnTo>
                <a:lnTo>
                  <a:pt x="273" y="139"/>
                </a:lnTo>
                <a:lnTo>
                  <a:pt x="269" y="137"/>
                </a:lnTo>
                <a:lnTo>
                  <a:pt x="266" y="135"/>
                </a:lnTo>
                <a:lnTo>
                  <a:pt x="263" y="133"/>
                </a:lnTo>
                <a:lnTo>
                  <a:pt x="260" y="131"/>
                </a:lnTo>
                <a:lnTo>
                  <a:pt x="255" y="126"/>
                </a:lnTo>
                <a:lnTo>
                  <a:pt x="249" y="122"/>
                </a:lnTo>
                <a:lnTo>
                  <a:pt x="245" y="118"/>
                </a:lnTo>
                <a:lnTo>
                  <a:pt x="241" y="115"/>
                </a:lnTo>
                <a:lnTo>
                  <a:pt x="229" y="109"/>
                </a:lnTo>
                <a:lnTo>
                  <a:pt x="213" y="101"/>
                </a:lnTo>
                <a:lnTo>
                  <a:pt x="206" y="97"/>
                </a:lnTo>
                <a:lnTo>
                  <a:pt x="199" y="93"/>
                </a:lnTo>
                <a:lnTo>
                  <a:pt x="197" y="91"/>
                </a:lnTo>
                <a:lnTo>
                  <a:pt x="195" y="90"/>
                </a:lnTo>
                <a:lnTo>
                  <a:pt x="193" y="89"/>
                </a:lnTo>
                <a:lnTo>
                  <a:pt x="193" y="88"/>
                </a:lnTo>
                <a:lnTo>
                  <a:pt x="192" y="85"/>
                </a:lnTo>
                <a:lnTo>
                  <a:pt x="190" y="83"/>
                </a:lnTo>
                <a:lnTo>
                  <a:pt x="188" y="82"/>
                </a:lnTo>
                <a:lnTo>
                  <a:pt x="186" y="80"/>
                </a:lnTo>
                <a:lnTo>
                  <a:pt x="182" y="76"/>
                </a:lnTo>
                <a:lnTo>
                  <a:pt x="178" y="72"/>
                </a:lnTo>
                <a:lnTo>
                  <a:pt x="176" y="70"/>
                </a:lnTo>
                <a:lnTo>
                  <a:pt x="174" y="69"/>
                </a:lnTo>
                <a:lnTo>
                  <a:pt x="172" y="66"/>
                </a:lnTo>
                <a:lnTo>
                  <a:pt x="172" y="64"/>
                </a:lnTo>
                <a:lnTo>
                  <a:pt x="170" y="61"/>
                </a:lnTo>
                <a:lnTo>
                  <a:pt x="169" y="58"/>
                </a:lnTo>
                <a:lnTo>
                  <a:pt x="169" y="56"/>
                </a:lnTo>
                <a:lnTo>
                  <a:pt x="168" y="52"/>
                </a:lnTo>
                <a:lnTo>
                  <a:pt x="165" y="52"/>
                </a:lnTo>
                <a:lnTo>
                  <a:pt x="162" y="52"/>
                </a:lnTo>
                <a:lnTo>
                  <a:pt x="159" y="51"/>
                </a:lnTo>
                <a:lnTo>
                  <a:pt x="157" y="50"/>
                </a:lnTo>
                <a:lnTo>
                  <a:pt x="154" y="49"/>
                </a:lnTo>
                <a:lnTo>
                  <a:pt x="152" y="48"/>
                </a:lnTo>
                <a:lnTo>
                  <a:pt x="152" y="47"/>
                </a:lnTo>
                <a:lnTo>
                  <a:pt x="151" y="46"/>
                </a:lnTo>
                <a:lnTo>
                  <a:pt x="151" y="45"/>
                </a:lnTo>
                <a:lnTo>
                  <a:pt x="151" y="43"/>
                </a:lnTo>
                <a:lnTo>
                  <a:pt x="151" y="40"/>
                </a:lnTo>
                <a:lnTo>
                  <a:pt x="151" y="37"/>
                </a:lnTo>
                <a:lnTo>
                  <a:pt x="155" y="37"/>
                </a:lnTo>
                <a:lnTo>
                  <a:pt x="158" y="37"/>
                </a:lnTo>
                <a:lnTo>
                  <a:pt x="159" y="37"/>
                </a:lnTo>
                <a:lnTo>
                  <a:pt x="160" y="37"/>
                </a:lnTo>
                <a:lnTo>
                  <a:pt x="161" y="37"/>
                </a:lnTo>
                <a:lnTo>
                  <a:pt x="163" y="37"/>
                </a:lnTo>
                <a:lnTo>
                  <a:pt x="161" y="36"/>
                </a:lnTo>
                <a:lnTo>
                  <a:pt x="159" y="35"/>
                </a:lnTo>
                <a:lnTo>
                  <a:pt x="157" y="33"/>
                </a:lnTo>
                <a:lnTo>
                  <a:pt x="155" y="30"/>
                </a:lnTo>
                <a:lnTo>
                  <a:pt x="151" y="25"/>
                </a:lnTo>
                <a:lnTo>
                  <a:pt x="148" y="19"/>
                </a:lnTo>
                <a:lnTo>
                  <a:pt x="146" y="16"/>
                </a:lnTo>
                <a:lnTo>
                  <a:pt x="144" y="13"/>
                </a:lnTo>
                <a:lnTo>
                  <a:pt x="142" y="10"/>
                </a:lnTo>
                <a:lnTo>
                  <a:pt x="140" y="8"/>
                </a:lnTo>
                <a:lnTo>
                  <a:pt x="138" y="6"/>
                </a:lnTo>
                <a:lnTo>
                  <a:pt x="136" y="4"/>
                </a:lnTo>
                <a:lnTo>
                  <a:pt x="134" y="4"/>
                </a:lnTo>
                <a:lnTo>
                  <a:pt x="132" y="3"/>
                </a:lnTo>
                <a:lnTo>
                  <a:pt x="131" y="3"/>
                </a:lnTo>
                <a:lnTo>
                  <a:pt x="131" y="3"/>
                </a:lnTo>
                <a:lnTo>
                  <a:pt x="127" y="3"/>
                </a:lnTo>
                <a:lnTo>
                  <a:pt x="124" y="4"/>
                </a:lnTo>
                <a:lnTo>
                  <a:pt x="122" y="5"/>
                </a:lnTo>
                <a:lnTo>
                  <a:pt x="119" y="7"/>
                </a:lnTo>
                <a:lnTo>
                  <a:pt x="117" y="7"/>
                </a:lnTo>
                <a:lnTo>
                  <a:pt x="116" y="9"/>
                </a:lnTo>
                <a:lnTo>
                  <a:pt x="113" y="9"/>
                </a:lnTo>
                <a:lnTo>
                  <a:pt x="110" y="10"/>
                </a:lnTo>
                <a:lnTo>
                  <a:pt x="109" y="9"/>
                </a:lnTo>
                <a:lnTo>
                  <a:pt x="107" y="9"/>
                </a:lnTo>
                <a:lnTo>
                  <a:pt x="104" y="7"/>
                </a:lnTo>
                <a:lnTo>
                  <a:pt x="103" y="6"/>
                </a:lnTo>
                <a:lnTo>
                  <a:pt x="100" y="3"/>
                </a:lnTo>
                <a:lnTo>
                  <a:pt x="96" y="0"/>
                </a:lnTo>
                <a:lnTo>
                  <a:pt x="95" y="4"/>
                </a:lnTo>
                <a:lnTo>
                  <a:pt x="94" y="8"/>
                </a:lnTo>
                <a:lnTo>
                  <a:pt x="91" y="13"/>
                </a:lnTo>
                <a:lnTo>
                  <a:pt x="89" y="16"/>
                </a:lnTo>
                <a:lnTo>
                  <a:pt x="87" y="18"/>
                </a:lnTo>
                <a:lnTo>
                  <a:pt x="86" y="19"/>
                </a:lnTo>
                <a:lnTo>
                  <a:pt x="84" y="21"/>
                </a:lnTo>
                <a:lnTo>
                  <a:pt x="82" y="21"/>
                </a:lnTo>
                <a:lnTo>
                  <a:pt x="82" y="22"/>
                </a:lnTo>
                <a:lnTo>
                  <a:pt x="79" y="23"/>
                </a:lnTo>
                <a:lnTo>
                  <a:pt x="77" y="23"/>
                </a:lnTo>
                <a:lnTo>
                  <a:pt x="75" y="23"/>
                </a:lnTo>
                <a:lnTo>
                  <a:pt x="74" y="23"/>
                </a:lnTo>
                <a:lnTo>
                  <a:pt x="72" y="23"/>
                </a:lnTo>
                <a:lnTo>
                  <a:pt x="70" y="22"/>
                </a:lnTo>
                <a:lnTo>
                  <a:pt x="69" y="21"/>
                </a:lnTo>
                <a:lnTo>
                  <a:pt x="66" y="21"/>
                </a:lnTo>
                <a:lnTo>
                  <a:pt x="63" y="20"/>
                </a:lnTo>
                <a:lnTo>
                  <a:pt x="61" y="20"/>
                </a:lnTo>
                <a:lnTo>
                  <a:pt x="58" y="20"/>
                </a:lnTo>
                <a:lnTo>
                  <a:pt x="58" y="21"/>
                </a:lnTo>
                <a:lnTo>
                  <a:pt x="58" y="23"/>
                </a:lnTo>
                <a:lnTo>
                  <a:pt x="59" y="25"/>
                </a:lnTo>
                <a:lnTo>
                  <a:pt x="60" y="26"/>
                </a:lnTo>
                <a:lnTo>
                  <a:pt x="61" y="28"/>
                </a:lnTo>
                <a:lnTo>
                  <a:pt x="62" y="29"/>
                </a:lnTo>
                <a:lnTo>
                  <a:pt x="65" y="31"/>
                </a:lnTo>
                <a:lnTo>
                  <a:pt x="67" y="34"/>
                </a:lnTo>
                <a:lnTo>
                  <a:pt x="60" y="34"/>
                </a:lnTo>
                <a:lnTo>
                  <a:pt x="58" y="35"/>
                </a:lnTo>
                <a:lnTo>
                  <a:pt x="57" y="36"/>
                </a:lnTo>
                <a:lnTo>
                  <a:pt x="56" y="38"/>
                </a:lnTo>
                <a:lnTo>
                  <a:pt x="55" y="40"/>
                </a:lnTo>
                <a:lnTo>
                  <a:pt x="55" y="43"/>
                </a:lnTo>
                <a:lnTo>
                  <a:pt x="55" y="47"/>
                </a:lnTo>
                <a:lnTo>
                  <a:pt x="55" y="49"/>
                </a:lnTo>
                <a:lnTo>
                  <a:pt x="56" y="54"/>
                </a:lnTo>
                <a:lnTo>
                  <a:pt x="58" y="57"/>
                </a:lnTo>
                <a:lnTo>
                  <a:pt x="60" y="62"/>
                </a:lnTo>
                <a:lnTo>
                  <a:pt x="62" y="63"/>
                </a:lnTo>
                <a:lnTo>
                  <a:pt x="63" y="65"/>
                </a:lnTo>
                <a:lnTo>
                  <a:pt x="64" y="67"/>
                </a:lnTo>
                <a:lnTo>
                  <a:pt x="66" y="68"/>
                </a:lnTo>
                <a:lnTo>
                  <a:pt x="68" y="69"/>
                </a:lnTo>
                <a:lnTo>
                  <a:pt x="69" y="70"/>
                </a:lnTo>
                <a:lnTo>
                  <a:pt x="70" y="70"/>
                </a:lnTo>
                <a:lnTo>
                  <a:pt x="72" y="70"/>
                </a:lnTo>
                <a:lnTo>
                  <a:pt x="74" y="70"/>
                </a:lnTo>
                <a:lnTo>
                  <a:pt x="75" y="70"/>
                </a:lnTo>
                <a:lnTo>
                  <a:pt x="77" y="69"/>
                </a:lnTo>
                <a:lnTo>
                  <a:pt x="79" y="69"/>
                </a:lnTo>
                <a:lnTo>
                  <a:pt x="82" y="68"/>
                </a:lnTo>
                <a:lnTo>
                  <a:pt x="85" y="66"/>
                </a:lnTo>
                <a:lnTo>
                  <a:pt x="89" y="64"/>
                </a:lnTo>
                <a:lnTo>
                  <a:pt x="92" y="62"/>
                </a:lnTo>
                <a:lnTo>
                  <a:pt x="94" y="62"/>
                </a:lnTo>
                <a:lnTo>
                  <a:pt x="96" y="61"/>
                </a:lnTo>
                <a:lnTo>
                  <a:pt x="98" y="61"/>
                </a:lnTo>
                <a:lnTo>
                  <a:pt x="101" y="61"/>
                </a:lnTo>
                <a:lnTo>
                  <a:pt x="102" y="61"/>
                </a:lnTo>
                <a:lnTo>
                  <a:pt x="103" y="61"/>
                </a:lnTo>
                <a:lnTo>
                  <a:pt x="104" y="61"/>
                </a:lnTo>
                <a:lnTo>
                  <a:pt x="107" y="62"/>
                </a:lnTo>
                <a:lnTo>
                  <a:pt x="108" y="63"/>
                </a:lnTo>
                <a:lnTo>
                  <a:pt x="108" y="65"/>
                </a:lnTo>
                <a:lnTo>
                  <a:pt x="108" y="66"/>
                </a:lnTo>
                <a:lnTo>
                  <a:pt x="107" y="67"/>
                </a:lnTo>
                <a:lnTo>
                  <a:pt x="106" y="69"/>
                </a:lnTo>
                <a:lnTo>
                  <a:pt x="104" y="71"/>
                </a:lnTo>
                <a:lnTo>
                  <a:pt x="103" y="73"/>
                </a:lnTo>
                <a:lnTo>
                  <a:pt x="100" y="76"/>
                </a:lnTo>
                <a:lnTo>
                  <a:pt x="97" y="76"/>
                </a:lnTo>
                <a:lnTo>
                  <a:pt x="94" y="78"/>
                </a:lnTo>
                <a:lnTo>
                  <a:pt x="89" y="82"/>
                </a:lnTo>
                <a:lnTo>
                  <a:pt x="82" y="85"/>
                </a:lnTo>
                <a:lnTo>
                  <a:pt x="81" y="87"/>
                </a:lnTo>
                <a:lnTo>
                  <a:pt x="79" y="90"/>
                </a:lnTo>
                <a:lnTo>
                  <a:pt x="78" y="90"/>
                </a:lnTo>
                <a:lnTo>
                  <a:pt x="78" y="91"/>
                </a:lnTo>
                <a:lnTo>
                  <a:pt x="77" y="93"/>
                </a:lnTo>
                <a:lnTo>
                  <a:pt x="77" y="95"/>
                </a:lnTo>
                <a:lnTo>
                  <a:pt x="77" y="97"/>
                </a:lnTo>
                <a:lnTo>
                  <a:pt x="78" y="98"/>
                </a:lnTo>
                <a:lnTo>
                  <a:pt x="78" y="101"/>
                </a:lnTo>
                <a:lnTo>
                  <a:pt x="79" y="103"/>
                </a:lnTo>
                <a:lnTo>
                  <a:pt x="80" y="104"/>
                </a:lnTo>
                <a:lnTo>
                  <a:pt x="81" y="107"/>
                </a:lnTo>
                <a:lnTo>
                  <a:pt x="82" y="108"/>
                </a:lnTo>
                <a:lnTo>
                  <a:pt x="83" y="110"/>
                </a:lnTo>
                <a:lnTo>
                  <a:pt x="86" y="112"/>
                </a:lnTo>
                <a:lnTo>
                  <a:pt x="89" y="115"/>
                </a:lnTo>
                <a:lnTo>
                  <a:pt x="94" y="117"/>
                </a:lnTo>
                <a:lnTo>
                  <a:pt x="98" y="118"/>
                </a:lnTo>
                <a:lnTo>
                  <a:pt x="107" y="122"/>
                </a:lnTo>
                <a:lnTo>
                  <a:pt x="116" y="125"/>
                </a:lnTo>
                <a:lnTo>
                  <a:pt x="120" y="126"/>
                </a:lnTo>
                <a:lnTo>
                  <a:pt x="124" y="127"/>
                </a:lnTo>
                <a:lnTo>
                  <a:pt x="128" y="129"/>
                </a:lnTo>
                <a:lnTo>
                  <a:pt x="131" y="130"/>
                </a:lnTo>
                <a:lnTo>
                  <a:pt x="131" y="132"/>
                </a:lnTo>
                <a:lnTo>
                  <a:pt x="131" y="134"/>
                </a:lnTo>
                <a:lnTo>
                  <a:pt x="129" y="135"/>
                </a:lnTo>
                <a:lnTo>
                  <a:pt x="128" y="137"/>
                </a:lnTo>
                <a:lnTo>
                  <a:pt x="127" y="139"/>
                </a:lnTo>
                <a:lnTo>
                  <a:pt x="125" y="139"/>
                </a:lnTo>
                <a:lnTo>
                  <a:pt x="124" y="140"/>
                </a:lnTo>
                <a:lnTo>
                  <a:pt x="123" y="140"/>
                </a:lnTo>
                <a:lnTo>
                  <a:pt x="123" y="139"/>
                </a:lnTo>
                <a:lnTo>
                  <a:pt x="123" y="136"/>
                </a:lnTo>
                <a:lnTo>
                  <a:pt x="123" y="135"/>
                </a:lnTo>
                <a:lnTo>
                  <a:pt x="122" y="133"/>
                </a:lnTo>
                <a:lnTo>
                  <a:pt x="121" y="132"/>
                </a:lnTo>
                <a:lnTo>
                  <a:pt x="120" y="132"/>
                </a:lnTo>
                <a:lnTo>
                  <a:pt x="119" y="131"/>
                </a:lnTo>
                <a:lnTo>
                  <a:pt x="118" y="130"/>
                </a:lnTo>
                <a:lnTo>
                  <a:pt x="116" y="129"/>
                </a:lnTo>
                <a:lnTo>
                  <a:pt x="113" y="129"/>
                </a:lnTo>
                <a:lnTo>
                  <a:pt x="109" y="128"/>
                </a:lnTo>
                <a:lnTo>
                  <a:pt x="105" y="128"/>
                </a:lnTo>
                <a:lnTo>
                  <a:pt x="103" y="129"/>
                </a:lnTo>
                <a:lnTo>
                  <a:pt x="101" y="130"/>
                </a:lnTo>
                <a:lnTo>
                  <a:pt x="99" y="132"/>
                </a:lnTo>
                <a:lnTo>
                  <a:pt x="99" y="132"/>
                </a:lnTo>
                <a:lnTo>
                  <a:pt x="98" y="133"/>
                </a:lnTo>
                <a:lnTo>
                  <a:pt x="91" y="133"/>
                </a:lnTo>
                <a:lnTo>
                  <a:pt x="89" y="129"/>
                </a:lnTo>
                <a:lnTo>
                  <a:pt x="86" y="125"/>
                </a:lnTo>
                <a:lnTo>
                  <a:pt x="84" y="126"/>
                </a:lnTo>
                <a:lnTo>
                  <a:pt x="82" y="127"/>
                </a:lnTo>
                <a:lnTo>
                  <a:pt x="82" y="129"/>
                </a:lnTo>
                <a:lnTo>
                  <a:pt x="81" y="130"/>
                </a:lnTo>
                <a:lnTo>
                  <a:pt x="79" y="129"/>
                </a:lnTo>
                <a:lnTo>
                  <a:pt x="78" y="128"/>
                </a:lnTo>
                <a:lnTo>
                  <a:pt x="77" y="127"/>
                </a:lnTo>
                <a:lnTo>
                  <a:pt x="76" y="126"/>
                </a:lnTo>
                <a:lnTo>
                  <a:pt x="75" y="124"/>
                </a:lnTo>
                <a:lnTo>
                  <a:pt x="75" y="122"/>
                </a:lnTo>
                <a:lnTo>
                  <a:pt x="70" y="118"/>
                </a:lnTo>
                <a:lnTo>
                  <a:pt x="69" y="119"/>
                </a:lnTo>
                <a:lnTo>
                  <a:pt x="68" y="119"/>
                </a:lnTo>
                <a:lnTo>
                  <a:pt x="67" y="119"/>
                </a:lnTo>
                <a:lnTo>
                  <a:pt x="65" y="119"/>
                </a:lnTo>
                <a:lnTo>
                  <a:pt x="64" y="119"/>
                </a:lnTo>
                <a:lnTo>
                  <a:pt x="62" y="119"/>
                </a:lnTo>
                <a:lnTo>
                  <a:pt x="62" y="119"/>
                </a:lnTo>
                <a:lnTo>
                  <a:pt x="60" y="118"/>
                </a:lnTo>
                <a:lnTo>
                  <a:pt x="60" y="106"/>
                </a:lnTo>
                <a:lnTo>
                  <a:pt x="65" y="106"/>
                </a:lnTo>
                <a:lnTo>
                  <a:pt x="67" y="107"/>
                </a:lnTo>
                <a:lnTo>
                  <a:pt x="70" y="108"/>
                </a:lnTo>
                <a:lnTo>
                  <a:pt x="60" y="81"/>
                </a:lnTo>
                <a:lnTo>
                  <a:pt x="58" y="83"/>
                </a:lnTo>
                <a:lnTo>
                  <a:pt x="55" y="84"/>
                </a:lnTo>
                <a:lnTo>
                  <a:pt x="53" y="88"/>
                </a:lnTo>
                <a:lnTo>
                  <a:pt x="51" y="90"/>
                </a:lnTo>
                <a:lnTo>
                  <a:pt x="49" y="94"/>
                </a:lnTo>
                <a:lnTo>
                  <a:pt x="48" y="97"/>
                </a:lnTo>
                <a:lnTo>
                  <a:pt x="47" y="101"/>
                </a:lnTo>
                <a:lnTo>
                  <a:pt x="46" y="104"/>
                </a:lnTo>
                <a:lnTo>
                  <a:pt x="46" y="110"/>
                </a:lnTo>
                <a:lnTo>
                  <a:pt x="48" y="114"/>
                </a:lnTo>
                <a:lnTo>
                  <a:pt x="48" y="116"/>
                </a:lnTo>
                <a:lnTo>
                  <a:pt x="48" y="118"/>
                </a:lnTo>
                <a:lnTo>
                  <a:pt x="49" y="119"/>
                </a:lnTo>
                <a:lnTo>
                  <a:pt x="50" y="120"/>
                </a:lnTo>
                <a:lnTo>
                  <a:pt x="51" y="122"/>
                </a:lnTo>
                <a:lnTo>
                  <a:pt x="53" y="123"/>
                </a:lnTo>
                <a:lnTo>
                  <a:pt x="54" y="124"/>
                </a:lnTo>
                <a:lnTo>
                  <a:pt x="55" y="125"/>
                </a:lnTo>
                <a:lnTo>
                  <a:pt x="59" y="127"/>
                </a:lnTo>
                <a:lnTo>
                  <a:pt x="63" y="128"/>
                </a:lnTo>
                <a:lnTo>
                  <a:pt x="64" y="130"/>
                </a:lnTo>
                <a:lnTo>
                  <a:pt x="67" y="132"/>
                </a:lnTo>
                <a:lnTo>
                  <a:pt x="68" y="134"/>
                </a:lnTo>
                <a:lnTo>
                  <a:pt x="69" y="135"/>
                </a:lnTo>
                <a:lnTo>
                  <a:pt x="69" y="136"/>
                </a:lnTo>
                <a:lnTo>
                  <a:pt x="70" y="137"/>
                </a:lnTo>
                <a:lnTo>
                  <a:pt x="67" y="137"/>
                </a:lnTo>
                <a:lnTo>
                  <a:pt x="63" y="137"/>
                </a:lnTo>
                <a:lnTo>
                  <a:pt x="62" y="137"/>
                </a:lnTo>
                <a:lnTo>
                  <a:pt x="60" y="136"/>
                </a:lnTo>
                <a:lnTo>
                  <a:pt x="60" y="135"/>
                </a:lnTo>
                <a:lnTo>
                  <a:pt x="59" y="135"/>
                </a:lnTo>
                <a:lnTo>
                  <a:pt x="58" y="134"/>
                </a:lnTo>
                <a:lnTo>
                  <a:pt x="58" y="133"/>
                </a:lnTo>
                <a:lnTo>
                  <a:pt x="55" y="133"/>
                </a:lnTo>
                <a:lnTo>
                  <a:pt x="51" y="133"/>
                </a:lnTo>
                <a:lnTo>
                  <a:pt x="50" y="135"/>
                </a:lnTo>
                <a:lnTo>
                  <a:pt x="49" y="138"/>
                </a:lnTo>
                <a:lnTo>
                  <a:pt x="48" y="139"/>
                </a:lnTo>
                <a:lnTo>
                  <a:pt x="48" y="139"/>
                </a:lnTo>
                <a:lnTo>
                  <a:pt x="46" y="140"/>
                </a:lnTo>
                <a:lnTo>
                  <a:pt x="44" y="141"/>
                </a:lnTo>
                <a:lnTo>
                  <a:pt x="43" y="142"/>
                </a:lnTo>
                <a:lnTo>
                  <a:pt x="41" y="142"/>
                </a:lnTo>
                <a:lnTo>
                  <a:pt x="34" y="142"/>
                </a:lnTo>
                <a:lnTo>
                  <a:pt x="27" y="142"/>
                </a:lnTo>
                <a:lnTo>
                  <a:pt x="20" y="142"/>
                </a:lnTo>
                <a:lnTo>
                  <a:pt x="12" y="143"/>
                </a:lnTo>
                <a:lnTo>
                  <a:pt x="7" y="144"/>
                </a:lnTo>
                <a:lnTo>
                  <a:pt x="4" y="145"/>
                </a:lnTo>
                <a:lnTo>
                  <a:pt x="2" y="146"/>
                </a:lnTo>
                <a:lnTo>
                  <a:pt x="1" y="146"/>
                </a:lnTo>
                <a:lnTo>
                  <a:pt x="0" y="147"/>
                </a:lnTo>
                <a:lnTo>
                  <a:pt x="0" y="148"/>
                </a:lnTo>
                <a:lnTo>
                  <a:pt x="0" y="151"/>
                </a:lnTo>
                <a:lnTo>
                  <a:pt x="1" y="152"/>
                </a:lnTo>
                <a:lnTo>
                  <a:pt x="3" y="154"/>
                </a:lnTo>
                <a:lnTo>
                  <a:pt x="4" y="156"/>
                </a:lnTo>
                <a:lnTo>
                  <a:pt x="6" y="158"/>
                </a:lnTo>
                <a:lnTo>
                  <a:pt x="7" y="159"/>
                </a:lnTo>
                <a:lnTo>
                  <a:pt x="10" y="159"/>
                </a:lnTo>
                <a:lnTo>
                  <a:pt x="12" y="159"/>
                </a:lnTo>
                <a:lnTo>
                  <a:pt x="14" y="158"/>
                </a:lnTo>
                <a:lnTo>
                  <a:pt x="16" y="158"/>
                </a:lnTo>
                <a:lnTo>
                  <a:pt x="20" y="156"/>
                </a:lnTo>
                <a:lnTo>
                  <a:pt x="22" y="154"/>
                </a:lnTo>
                <a:lnTo>
                  <a:pt x="26" y="153"/>
                </a:lnTo>
                <a:lnTo>
                  <a:pt x="28" y="152"/>
                </a:lnTo>
                <a:lnTo>
                  <a:pt x="30" y="151"/>
                </a:lnTo>
                <a:lnTo>
                  <a:pt x="32" y="151"/>
                </a:lnTo>
                <a:lnTo>
                  <a:pt x="34" y="151"/>
                </a:lnTo>
                <a:lnTo>
                  <a:pt x="35" y="151"/>
                </a:lnTo>
                <a:lnTo>
                  <a:pt x="39" y="151"/>
                </a:lnTo>
                <a:lnTo>
                  <a:pt x="42" y="151"/>
                </a:lnTo>
                <a:lnTo>
                  <a:pt x="46" y="152"/>
                </a:lnTo>
                <a:lnTo>
                  <a:pt x="49" y="152"/>
                </a:lnTo>
                <a:lnTo>
                  <a:pt x="55" y="154"/>
                </a:lnTo>
                <a:lnTo>
                  <a:pt x="62" y="156"/>
                </a:lnTo>
                <a:lnTo>
                  <a:pt x="69" y="159"/>
                </a:lnTo>
                <a:lnTo>
                  <a:pt x="76" y="160"/>
                </a:lnTo>
                <a:lnTo>
                  <a:pt x="80" y="161"/>
                </a:lnTo>
                <a:lnTo>
                  <a:pt x="84" y="162"/>
                </a:lnTo>
                <a:lnTo>
                  <a:pt x="89" y="162"/>
                </a:lnTo>
                <a:lnTo>
                  <a:pt x="94" y="162"/>
                </a:lnTo>
                <a:lnTo>
                  <a:pt x="95" y="162"/>
                </a:lnTo>
                <a:lnTo>
                  <a:pt x="97" y="161"/>
                </a:lnTo>
                <a:lnTo>
                  <a:pt x="99" y="160"/>
                </a:lnTo>
                <a:lnTo>
                  <a:pt x="101" y="159"/>
                </a:lnTo>
                <a:lnTo>
                  <a:pt x="103" y="159"/>
                </a:lnTo>
                <a:lnTo>
                  <a:pt x="105" y="158"/>
                </a:lnTo>
                <a:lnTo>
                  <a:pt x="107" y="158"/>
                </a:lnTo>
                <a:lnTo>
                  <a:pt x="109" y="157"/>
                </a:lnTo>
                <a:lnTo>
                  <a:pt x="113" y="158"/>
                </a:lnTo>
                <a:lnTo>
                  <a:pt x="117" y="159"/>
                </a:lnTo>
                <a:lnTo>
                  <a:pt x="122" y="159"/>
                </a:lnTo>
                <a:lnTo>
                  <a:pt x="126" y="161"/>
                </a:lnTo>
                <a:lnTo>
                  <a:pt x="131" y="163"/>
                </a:lnTo>
                <a:lnTo>
                  <a:pt x="136" y="164"/>
                </a:lnTo>
                <a:lnTo>
                  <a:pt x="141" y="165"/>
                </a:lnTo>
                <a:lnTo>
                  <a:pt x="145" y="166"/>
                </a:lnTo>
                <a:lnTo>
                  <a:pt x="138" y="168"/>
                </a:lnTo>
                <a:lnTo>
                  <a:pt x="133" y="171"/>
                </a:lnTo>
                <a:lnTo>
                  <a:pt x="131" y="172"/>
                </a:lnTo>
                <a:lnTo>
                  <a:pt x="127" y="173"/>
                </a:lnTo>
                <a:lnTo>
                  <a:pt x="124" y="175"/>
                </a:lnTo>
                <a:lnTo>
                  <a:pt x="121" y="177"/>
                </a:lnTo>
                <a:lnTo>
                  <a:pt x="114" y="177"/>
                </a:lnTo>
                <a:lnTo>
                  <a:pt x="116" y="175"/>
                </a:lnTo>
                <a:lnTo>
                  <a:pt x="116" y="174"/>
                </a:lnTo>
                <a:lnTo>
                  <a:pt x="117" y="173"/>
                </a:lnTo>
                <a:lnTo>
                  <a:pt x="119" y="172"/>
                </a:lnTo>
                <a:lnTo>
                  <a:pt x="121" y="170"/>
                </a:lnTo>
                <a:lnTo>
                  <a:pt x="122" y="169"/>
                </a:lnTo>
                <a:lnTo>
                  <a:pt x="123" y="167"/>
                </a:lnTo>
                <a:lnTo>
                  <a:pt x="123" y="166"/>
                </a:lnTo>
                <a:lnTo>
                  <a:pt x="102" y="166"/>
                </a:lnTo>
                <a:lnTo>
                  <a:pt x="101" y="166"/>
                </a:lnTo>
                <a:lnTo>
                  <a:pt x="100" y="169"/>
                </a:lnTo>
                <a:lnTo>
                  <a:pt x="99" y="170"/>
                </a:lnTo>
                <a:lnTo>
                  <a:pt x="98" y="173"/>
                </a:lnTo>
                <a:lnTo>
                  <a:pt x="97" y="176"/>
                </a:lnTo>
                <a:lnTo>
                  <a:pt x="96" y="179"/>
                </a:lnTo>
                <a:lnTo>
                  <a:pt x="96" y="180"/>
                </a:lnTo>
                <a:lnTo>
                  <a:pt x="97" y="180"/>
                </a:lnTo>
                <a:lnTo>
                  <a:pt x="97" y="181"/>
                </a:lnTo>
                <a:lnTo>
                  <a:pt x="99" y="182"/>
                </a:lnTo>
                <a:lnTo>
                  <a:pt x="101" y="183"/>
                </a:lnTo>
                <a:lnTo>
                  <a:pt x="103" y="184"/>
                </a:lnTo>
                <a:lnTo>
                  <a:pt x="109" y="186"/>
                </a:lnTo>
                <a:lnTo>
                  <a:pt x="112" y="186"/>
                </a:lnTo>
                <a:lnTo>
                  <a:pt x="115" y="187"/>
                </a:lnTo>
                <a:lnTo>
                  <a:pt x="117" y="187"/>
                </a:lnTo>
                <a:lnTo>
                  <a:pt x="118" y="188"/>
                </a:lnTo>
                <a:lnTo>
                  <a:pt x="121" y="189"/>
                </a:lnTo>
                <a:lnTo>
                  <a:pt x="124" y="193"/>
                </a:lnTo>
                <a:lnTo>
                  <a:pt x="127" y="197"/>
                </a:lnTo>
                <a:lnTo>
                  <a:pt x="128" y="199"/>
                </a:lnTo>
                <a:lnTo>
                  <a:pt x="130" y="201"/>
                </a:lnTo>
                <a:lnTo>
                  <a:pt x="131" y="201"/>
                </a:lnTo>
                <a:lnTo>
                  <a:pt x="132" y="203"/>
                </a:lnTo>
                <a:lnTo>
                  <a:pt x="134" y="203"/>
                </a:lnTo>
                <a:lnTo>
                  <a:pt x="136" y="204"/>
                </a:lnTo>
                <a:lnTo>
                  <a:pt x="138" y="203"/>
                </a:lnTo>
                <a:lnTo>
                  <a:pt x="138" y="202"/>
                </a:lnTo>
                <a:lnTo>
                  <a:pt x="138" y="202"/>
                </a:lnTo>
                <a:lnTo>
                  <a:pt x="137" y="202"/>
                </a:lnTo>
                <a:lnTo>
                  <a:pt x="136" y="201"/>
                </a:lnTo>
                <a:lnTo>
                  <a:pt x="135" y="201"/>
                </a:lnTo>
                <a:lnTo>
                  <a:pt x="133" y="197"/>
                </a:lnTo>
                <a:lnTo>
                  <a:pt x="132" y="194"/>
                </a:lnTo>
                <a:lnTo>
                  <a:pt x="131" y="191"/>
                </a:lnTo>
                <a:lnTo>
                  <a:pt x="131" y="187"/>
                </a:lnTo>
                <a:lnTo>
                  <a:pt x="131" y="184"/>
                </a:lnTo>
                <a:lnTo>
                  <a:pt x="131" y="180"/>
                </a:lnTo>
                <a:lnTo>
                  <a:pt x="140" y="180"/>
                </a:lnTo>
                <a:lnTo>
                  <a:pt x="143" y="181"/>
                </a:lnTo>
                <a:lnTo>
                  <a:pt x="144" y="182"/>
                </a:lnTo>
                <a:lnTo>
                  <a:pt x="146" y="183"/>
                </a:lnTo>
                <a:lnTo>
                  <a:pt x="148" y="184"/>
                </a:lnTo>
                <a:lnTo>
                  <a:pt x="151" y="186"/>
                </a:lnTo>
                <a:lnTo>
                  <a:pt x="152" y="187"/>
                </a:lnTo>
                <a:lnTo>
                  <a:pt x="151" y="191"/>
                </a:lnTo>
                <a:lnTo>
                  <a:pt x="151" y="194"/>
                </a:lnTo>
                <a:lnTo>
                  <a:pt x="150" y="195"/>
                </a:lnTo>
                <a:lnTo>
                  <a:pt x="149" y="198"/>
                </a:lnTo>
                <a:lnTo>
                  <a:pt x="150" y="199"/>
                </a:lnTo>
                <a:lnTo>
                  <a:pt x="151" y="200"/>
                </a:lnTo>
                <a:lnTo>
                  <a:pt x="152" y="200"/>
                </a:lnTo>
                <a:lnTo>
                  <a:pt x="154" y="201"/>
                </a:lnTo>
                <a:lnTo>
                  <a:pt x="159" y="201"/>
                </a:lnTo>
                <a:lnTo>
                  <a:pt x="165" y="202"/>
                </a:lnTo>
                <a:lnTo>
                  <a:pt x="178" y="202"/>
                </a:lnTo>
                <a:lnTo>
                  <a:pt x="186" y="202"/>
                </a:lnTo>
                <a:lnTo>
                  <a:pt x="182" y="200"/>
                </a:lnTo>
                <a:lnTo>
                  <a:pt x="179" y="196"/>
                </a:lnTo>
                <a:lnTo>
                  <a:pt x="176" y="193"/>
                </a:lnTo>
                <a:lnTo>
                  <a:pt x="174" y="189"/>
                </a:lnTo>
                <a:lnTo>
                  <a:pt x="172" y="186"/>
                </a:lnTo>
                <a:lnTo>
                  <a:pt x="169" y="182"/>
                </a:lnTo>
                <a:lnTo>
                  <a:pt x="166" y="179"/>
                </a:lnTo>
                <a:lnTo>
                  <a:pt x="163" y="176"/>
                </a:lnTo>
                <a:lnTo>
                  <a:pt x="165" y="175"/>
                </a:lnTo>
                <a:lnTo>
                  <a:pt x="168" y="174"/>
                </a:lnTo>
                <a:lnTo>
                  <a:pt x="168" y="170"/>
                </a:lnTo>
                <a:lnTo>
                  <a:pt x="168" y="166"/>
                </a:lnTo>
                <a:lnTo>
                  <a:pt x="171" y="166"/>
                </a:lnTo>
                <a:lnTo>
                  <a:pt x="174" y="166"/>
                </a:lnTo>
                <a:lnTo>
                  <a:pt x="177" y="166"/>
                </a:lnTo>
                <a:lnTo>
                  <a:pt x="181" y="166"/>
                </a:lnTo>
                <a:lnTo>
                  <a:pt x="181" y="166"/>
                </a:lnTo>
                <a:lnTo>
                  <a:pt x="181" y="168"/>
                </a:lnTo>
                <a:lnTo>
                  <a:pt x="182" y="169"/>
                </a:lnTo>
                <a:lnTo>
                  <a:pt x="182" y="170"/>
                </a:lnTo>
                <a:lnTo>
                  <a:pt x="184" y="172"/>
                </a:lnTo>
                <a:lnTo>
                  <a:pt x="186" y="173"/>
                </a:lnTo>
                <a:lnTo>
                  <a:pt x="190" y="175"/>
                </a:lnTo>
                <a:lnTo>
                  <a:pt x="193" y="176"/>
                </a:lnTo>
                <a:lnTo>
                  <a:pt x="198" y="177"/>
                </a:lnTo>
                <a:lnTo>
                  <a:pt x="201" y="178"/>
                </a:lnTo>
                <a:lnTo>
                  <a:pt x="210" y="180"/>
                </a:lnTo>
                <a:lnTo>
                  <a:pt x="218" y="180"/>
                </a:lnTo>
                <a:lnTo>
                  <a:pt x="225" y="180"/>
                </a:lnTo>
                <a:lnTo>
                  <a:pt x="229" y="180"/>
                </a:lnTo>
                <a:lnTo>
                  <a:pt x="230" y="180"/>
                </a:lnTo>
                <a:lnTo>
                  <a:pt x="231" y="180"/>
                </a:lnTo>
                <a:lnTo>
                  <a:pt x="231" y="180"/>
                </a:lnTo>
                <a:lnTo>
                  <a:pt x="232" y="179"/>
                </a:lnTo>
                <a:lnTo>
                  <a:pt x="232" y="176"/>
                </a:lnTo>
                <a:lnTo>
                  <a:pt x="233" y="173"/>
                </a:lnTo>
                <a:lnTo>
                  <a:pt x="233" y="170"/>
                </a:lnTo>
                <a:lnTo>
                  <a:pt x="234" y="168"/>
                </a:lnTo>
                <a:lnTo>
                  <a:pt x="234" y="166"/>
                </a:lnTo>
                <a:lnTo>
                  <a:pt x="235" y="166"/>
                </a:lnTo>
                <a:lnTo>
                  <a:pt x="236" y="166"/>
                </a:lnTo>
                <a:lnTo>
                  <a:pt x="237" y="166"/>
                </a:lnTo>
                <a:lnTo>
                  <a:pt x="240" y="166"/>
                </a:lnTo>
                <a:lnTo>
                  <a:pt x="242" y="166"/>
                </a:lnTo>
                <a:lnTo>
                  <a:pt x="244" y="166"/>
                </a:lnTo>
                <a:lnTo>
                  <a:pt x="248" y="166"/>
                </a:lnTo>
                <a:lnTo>
                  <a:pt x="253" y="166"/>
                </a:lnTo>
                <a:lnTo>
                  <a:pt x="257" y="165"/>
                </a:lnTo>
                <a:lnTo>
                  <a:pt x="260" y="165"/>
                </a:lnTo>
                <a:lnTo>
                  <a:pt x="262" y="164"/>
                </a:lnTo>
                <a:lnTo>
                  <a:pt x="264" y="162"/>
                </a:lnTo>
                <a:lnTo>
                  <a:pt x="266" y="16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0" name=""/>
          <p:cNvSpPr/>
          <p:nvPr/>
        </p:nvSpPr>
        <p:spPr>
          <a:xfrm>
            <a:off x="1833480" y="6400800"/>
            <a:ext cx="28800" cy="7920"/>
          </a:xfrm>
          <a:custGeom>
            <a:avLst/>
            <a:gdLst/>
            <a:ahLst/>
            <a:rect l="l" t="t" r="r" b="b"/>
            <a:pathLst>
              <a:path w="18" h="5">
                <a:moveTo>
                  <a:pt x="10" y="0"/>
                </a:moveTo>
                <a:lnTo>
                  <a:pt x="11" y="0"/>
                </a:lnTo>
                <a:lnTo>
                  <a:pt x="13" y="0"/>
                </a:lnTo>
                <a:lnTo>
                  <a:pt x="14" y="1"/>
                </a:lnTo>
                <a:lnTo>
                  <a:pt x="14" y="2"/>
                </a:lnTo>
                <a:lnTo>
                  <a:pt x="16" y="3"/>
                </a:lnTo>
                <a:lnTo>
                  <a:pt x="18" y="5"/>
                </a:lnTo>
                <a:lnTo>
                  <a:pt x="0" y="5"/>
                </a:lnTo>
                <a:lnTo>
                  <a:pt x="2" y="3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1" name=""/>
          <p:cNvSpPr/>
          <p:nvPr/>
        </p:nvSpPr>
        <p:spPr>
          <a:xfrm>
            <a:off x="1862280" y="6402240"/>
            <a:ext cx="56880" cy="25560"/>
          </a:xfrm>
          <a:custGeom>
            <a:avLst/>
            <a:gdLst/>
            <a:ahLst/>
            <a:rect l="l" t="t" r="r" b="b"/>
            <a:pathLst>
              <a:path w="36" h="16">
                <a:moveTo>
                  <a:pt x="0" y="12"/>
                </a:moveTo>
                <a:lnTo>
                  <a:pt x="0" y="3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5" y="3"/>
                </a:lnTo>
                <a:lnTo>
                  <a:pt x="16" y="3"/>
                </a:lnTo>
                <a:lnTo>
                  <a:pt x="17" y="3"/>
                </a:lnTo>
                <a:lnTo>
                  <a:pt x="18" y="1"/>
                </a:lnTo>
                <a:lnTo>
                  <a:pt x="19" y="0"/>
                </a:lnTo>
                <a:lnTo>
                  <a:pt x="36" y="12"/>
                </a:lnTo>
                <a:lnTo>
                  <a:pt x="36" y="14"/>
                </a:lnTo>
                <a:lnTo>
                  <a:pt x="36" y="16"/>
                </a:lnTo>
                <a:lnTo>
                  <a:pt x="29" y="16"/>
                </a:lnTo>
                <a:lnTo>
                  <a:pt x="26" y="14"/>
                </a:lnTo>
                <a:lnTo>
                  <a:pt x="23" y="13"/>
                </a:lnTo>
                <a:lnTo>
                  <a:pt x="19" y="12"/>
                </a:lnTo>
                <a:lnTo>
                  <a:pt x="16" y="12"/>
                </a:lnTo>
                <a:lnTo>
                  <a:pt x="8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2" name=""/>
          <p:cNvSpPr/>
          <p:nvPr/>
        </p:nvSpPr>
        <p:spPr>
          <a:xfrm>
            <a:off x="2103480" y="6448320"/>
            <a:ext cx="1260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10"/>
                </a:moveTo>
                <a:lnTo>
                  <a:pt x="0" y="3"/>
                </a:lnTo>
                <a:lnTo>
                  <a:pt x="1" y="3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7" y="1"/>
                </a:lnTo>
                <a:lnTo>
                  <a:pt x="8" y="0"/>
                </a:lnTo>
                <a:lnTo>
                  <a:pt x="8" y="10"/>
                </a:lnTo>
                <a:lnTo>
                  <a:pt x="6" y="10"/>
                </a:lnTo>
                <a:lnTo>
                  <a:pt x="3" y="11"/>
                </a:lnTo>
                <a:lnTo>
                  <a:pt x="3" y="11"/>
                </a:lnTo>
                <a:lnTo>
                  <a:pt x="1" y="11"/>
                </a:lnTo>
                <a:lnTo>
                  <a:pt x="0" y="1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3" name=""/>
          <p:cNvSpPr/>
          <p:nvPr/>
        </p:nvSpPr>
        <p:spPr>
          <a:xfrm>
            <a:off x="2100240" y="645480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24" y="0"/>
                </a:moveTo>
                <a:lnTo>
                  <a:pt x="25" y="3"/>
                </a:lnTo>
                <a:lnTo>
                  <a:pt x="25" y="5"/>
                </a:lnTo>
                <a:lnTo>
                  <a:pt x="25" y="8"/>
                </a:lnTo>
                <a:lnTo>
                  <a:pt x="25" y="9"/>
                </a:lnTo>
                <a:lnTo>
                  <a:pt x="24" y="12"/>
                </a:lnTo>
                <a:lnTo>
                  <a:pt x="24" y="16"/>
                </a:lnTo>
                <a:lnTo>
                  <a:pt x="24" y="16"/>
                </a:lnTo>
                <a:lnTo>
                  <a:pt x="24" y="17"/>
                </a:lnTo>
                <a:lnTo>
                  <a:pt x="23" y="18"/>
                </a:lnTo>
                <a:lnTo>
                  <a:pt x="22" y="19"/>
                </a:lnTo>
                <a:lnTo>
                  <a:pt x="22" y="20"/>
                </a:lnTo>
                <a:lnTo>
                  <a:pt x="20" y="21"/>
                </a:lnTo>
                <a:lnTo>
                  <a:pt x="19" y="22"/>
                </a:lnTo>
                <a:lnTo>
                  <a:pt x="17" y="22"/>
                </a:lnTo>
                <a:lnTo>
                  <a:pt x="14" y="23"/>
                </a:lnTo>
                <a:lnTo>
                  <a:pt x="9" y="23"/>
                </a:lnTo>
                <a:lnTo>
                  <a:pt x="5" y="23"/>
                </a:lnTo>
                <a:lnTo>
                  <a:pt x="0" y="23"/>
                </a:lnTo>
                <a:lnTo>
                  <a:pt x="2" y="21"/>
                </a:lnTo>
                <a:lnTo>
                  <a:pt x="9" y="15"/>
                </a:lnTo>
                <a:lnTo>
                  <a:pt x="17" y="8"/>
                </a:lnTo>
                <a:lnTo>
                  <a:pt x="24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4" name=""/>
          <p:cNvSpPr/>
          <p:nvPr/>
        </p:nvSpPr>
        <p:spPr>
          <a:xfrm>
            <a:off x="2451240" y="459576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17" y="14"/>
                </a:moveTo>
                <a:lnTo>
                  <a:pt x="16" y="11"/>
                </a:lnTo>
                <a:lnTo>
                  <a:pt x="15" y="10"/>
                </a:lnTo>
                <a:lnTo>
                  <a:pt x="14" y="8"/>
                </a:lnTo>
                <a:lnTo>
                  <a:pt x="14" y="5"/>
                </a:lnTo>
                <a:lnTo>
                  <a:pt x="12" y="5"/>
                </a:lnTo>
                <a:lnTo>
                  <a:pt x="10" y="4"/>
                </a:lnTo>
                <a:lnTo>
                  <a:pt x="8" y="4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  <a:lnTo>
                  <a:pt x="1" y="4"/>
                </a:lnTo>
                <a:lnTo>
                  <a:pt x="1" y="7"/>
                </a:lnTo>
                <a:lnTo>
                  <a:pt x="2" y="9"/>
                </a:lnTo>
                <a:lnTo>
                  <a:pt x="3" y="10"/>
                </a:lnTo>
                <a:lnTo>
                  <a:pt x="4" y="11"/>
                </a:lnTo>
                <a:lnTo>
                  <a:pt x="5" y="11"/>
                </a:lnTo>
                <a:lnTo>
                  <a:pt x="8" y="13"/>
                </a:lnTo>
                <a:lnTo>
                  <a:pt x="10" y="13"/>
                </a:lnTo>
                <a:lnTo>
                  <a:pt x="14" y="14"/>
                </a:lnTo>
                <a:lnTo>
                  <a:pt x="17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5" name=""/>
          <p:cNvSpPr/>
          <p:nvPr/>
        </p:nvSpPr>
        <p:spPr>
          <a:xfrm>
            <a:off x="3870360" y="3166920"/>
            <a:ext cx="12600" cy="24120"/>
          </a:xfrm>
          <a:custGeom>
            <a:avLst/>
            <a:gdLst/>
            <a:ahLst/>
            <a:rect l="l" t="t" r="r" b="b"/>
            <a:pathLst>
              <a:path w="8" h="15">
                <a:moveTo>
                  <a:pt x="0" y="15"/>
                </a:moveTo>
                <a:lnTo>
                  <a:pt x="1" y="13"/>
                </a:lnTo>
                <a:lnTo>
                  <a:pt x="1" y="12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4"/>
                </a:lnTo>
                <a:lnTo>
                  <a:pt x="7" y="4"/>
                </a:lnTo>
                <a:lnTo>
                  <a:pt x="5" y="3"/>
                </a:lnTo>
                <a:lnTo>
                  <a:pt x="3" y="1"/>
                </a:lnTo>
                <a:lnTo>
                  <a:pt x="1" y="0"/>
                </a:lnTo>
                <a:lnTo>
                  <a:pt x="1" y="4"/>
                </a:lnTo>
                <a:lnTo>
                  <a:pt x="0" y="7"/>
                </a:lnTo>
                <a:lnTo>
                  <a:pt x="0" y="11"/>
                </a:lnTo>
                <a:lnTo>
                  <a:pt x="0" y="15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6" name=""/>
          <p:cNvSpPr/>
          <p:nvPr/>
        </p:nvSpPr>
        <p:spPr>
          <a:xfrm>
            <a:off x="4233960" y="291456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0" y="0"/>
                </a:moveTo>
                <a:lnTo>
                  <a:pt x="12" y="1"/>
                </a:lnTo>
                <a:lnTo>
                  <a:pt x="12" y="2"/>
                </a:lnTo>
                <a:lnTo>
                  <a:pt x="13" y="4"/>
                </a:lnTo>
                <a:lnTo>
                  <a:pt x="13" y="5"/>
                </a:lnTo>
                <a:lnTo>
                  <a:pt x="13" y="7"/>
                </a:lnTo>
                <a:lnTo>
                  <a:pt x="12" y="11"/>
                </a:lnTo>
                <a:lnTo>
                  <a:pt x="10" y="11"/>
                </a:lnTo>
                <a:lnTo>
                  <a:pt x="6" y="11"/>
                </a:lnTo>
                <a:lnTo>
                  <a:pt x="2" y="11"/>
                </a:lnTo>
                <a:lnTo>
                  <a:pt x="0" y="11"/>
                </a:lnTo>
                <a:lnTo>
                  <a:pt x="10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7" name=""/>
          <p:cNvSpPr/>
          <p:nvPr/>
        </p:nvSpPr>
        <p:spPr>
          <a:xfrm>
            <a:off x="4361040" y="284472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8"/>
                </a:move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3" y="8"/>
                </a:lnTo>
                <a:lnTo>
                  <a:pt x="10" y="9"/>
                </a:lnTo>
                <a:lnTo>
                  <a:pt x="8" y="10"/>
                </a:lnTo>
                <a:lnTo>
                  <a:pt x="7" y="10"/>
                </a:lnTo>
                <a:lnTo>
                  <a:pt x="5" y="11"/>
                </a:lnTo>
                <a:lnTo>
                  <a:pt x="3" y="11"/>
                </a:lnTo>
                <a:lnTo>
                  <a:pt x="2" y="11"/>
                </a:lnTo>
                <a:lnTo>
                  <a:pt x="1" y="9"/>
                </a:lnTo>
                <a:lnTo>
                  <a:pt x="0" y="8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8" name=""/>
          <p:cNvSpPr/>
          <p:nvPr/>
        </p:nvSpPr>
        <p:spPr>
          <a:xfrm>
            <a:off x="4495680" y="504720"/>
            <a:ext cx="14400" cy="30240"/>
          </a:xfrm>
          <a:custGeom>
            <a:avLst/>
            <a:gdLst/>
            <a:ahLst/>
            <a:rect l="l" t="t" r="r" b="b"/>
            <a:pathLst>
              <a:path w="9" h="19">
                <a:moveTo>
                  <a:pt x="5" y="0"/>
                </a:moveTo>
                <a:lnTo>
                  <a:pt x="6" y="0"/>
                </a:lnTo>
                <a:lnTo>
                  <a:pt x="8" y="1"/>
                </a:lnTo>
                <a:lnTo>
                  <a:pt x="9" y="2"/>
                </a:lnTo>
                <a:lnTo>
                  <a:pt x="9" y="3"/>
                </a:lnTo>
                <a:lnTo>
                  <a:pt x="9" y="6"/>
                </a:lnTo>
                <a:lnTo>
                  <a:pt x="9" y="8"/>
                </a:lnTo>
                <a:lnTo>
                  <a:pt x="8" y="10"/>
                </a:lnTo>
                <a:lnTo>
                  <a:pt x="7" y="13"/>
                </a:lnTo>
                <a:lnTo>
                  <a:pt x="6" y="16"/>
                </a:lnTo>
                <a:lnTo>
                  <a:pt x="4" y="17"/>
                </a:lnTo>
                <a:lnTo>
                  <a:pt x="4" y="18"/>
                </a:lnTo>
                <a:lnTo>
                  <a:pt x="3" y="19"/>
                </a:lnTo>
                <a:lnTo>
                  <a:pt x="1" y="19"/>
                </a:lnTo>
                <a:lnTo>
                  <a:pt x="0" y="19"/>
                </a:lnTo>
                <a:lnTo>
                  <a:pt x="5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59" name=""/>
          <p:cNvSpPr/>
          <p:nvPr/>
        </p:nvSpPr>
        <p:spPr>
          <a:xfrm>
            <a:off x="4451400" y="325440"/>
            <a:ext cx="14400" cy="14400"/>
          </a:xfrm>
          <a:custGeom>
            <a:avLst/>
            <a:gdLst/>
            <a:ahLst/>
            <a:rect l="l" t="t" r="r" b="b"/>
            <a:pathLst>
              <a:path w="9" h="9">
                <a:moveTo>
                  <a:pt x="9" y="4"/>
                </a:moveTo>
                <a:lnTo>
                  <a:pt x="8" y="5"/>
                </a:lnTo>
                <a:lnTo>
                  <a:pt x="7" y="7"/>
                </a:lnTo>
                <a:lnTo>
                  <a:pt x="6" y="7"/>
                </a:lnTo>
                <a:lnTo>
                  <a:pt x="5" y="8"/>
                </a:lnTo>
                <a:lnTo>
                  <a:pt x="4" y="8"/>
                </a:lnTo>
                <a:lnTo>
                  <a:pt x="3" y="9"/>
                </a:lnTo>
                <a:lnTo>
                  <a:pt x="2" y="8"/>
                </a:lnTo>
                <a:lnTo>
                  <a:pt x="1" y="8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8" y="2"/>
                </a:lnTo>
                <a:lnTo>
                  <a:pt x="8" y="3"/>
                </a:lnTo>
                <a:lnTo>
                  <a:pt x="9" y="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0" name=""/>
          <p:cNvSpPr/>
          <p:nvPr/>
        </p:nvSpPr>
        <p:spPr>
          <a:xfrm>
            <a:off x="3622680" y="214200"/>
            <a:ext cx="90360" cy="98640"/>
          </a:xfrm>
          <a:custGeom>
            <a:avLst/>
            <a:gdLst/>
            <a:ahLst/>
            <a:rect l="l" t="t" r="r" b="b"/>
            <a:pathLst>
              <a:path w="57" h="62">
                <a:moveTo>
                  <a:pt x="1" y="42"/>
                </a:moveTo>
                <a:lnTo>
                  <a:pt x="4" y="42"/>
                </a:lnTo>
                <a:lnTo>
                  <a:pt x="5" y="41"/>
                </a:lnTo>
                <a:lnTo>
                  <a:pt x="8" y="41"/>
                </a:lnTo>
                <a:lnTo>
                  <a:pt x="10" y="40"/>
                </a:lnTo>
                <a:lnTo>
                  <a:pt x="12" y="39"/>
                </a:lnTo>
                <a:lnTo>
                  <a:pt x="12" y="38"/>
                </a:lnTo>
                <a:lnTo>
                  <a:pt x="13" y="37"/>
                </a:lnTo>
                <a:lnTo>
                  <a:pt x="15" y="35"/>
                </a:lnTo>
                <a:lnTo>
                  <a:pt x="16" y="32"/>
                </a:lnTo>
                <a:lnTo>
                  <a:pt x="17" y="29"/>
                </a:lnTo>
                <a:lnTo>
                  <a:pt x="18" y="24"/>
                </a:lnTo>
                <a:lnTo>
                  <a:pt x="18" y="21"/>
                </a:lnTo>
                <a:lnTo>
                  <a:pt x="19" y="16"/>
                </a:lnTo>
                <a:lnTo>
                  <a:pt x="19" y="13"/>
                </a:lnTo>
                <a:lnTo>
                  <a:pt x="19" y="9"/>
                </a:lnTo>
                <a:lnTo>
                  <a:pt x="20" y="7"/>
                </a:lnTo>
                <a:lnTo>
                  <a:pt x="21" y="5"/>
                </a:lnTo>
                <a:lnTo>
                  <a:pt x="22" y="3"/>
                </a:lnTo>
                <a:lnTo>
                  <a:pt x="23" y="3"/>
                </a:lnTo>
                <a:lnTo>
                  <a:pt x="25" y="2"/>
                </a:lnTo>
                <a:lnTo>
                  <a:pt x="26" y="1"/>
                </a:lnTo>
                <a:lnTo>
                  <a:pt x="28" y="1"/>
                </a:lnTo>
                <a:lnTo>
                  <a:pt x="30" y="0"/>
                </a:lnTo>
                <a:lnTo>
                  <a:pt x="32" y="0"/>
                </a:lnTo>
                <a:lnTo>
                  <a:pt x="38" y="0"/>
                </a:lnTo>
                <a:lnTo>
                  <a:pt x="43" y="1"/>
                </a:lnTo>
                <a:lnTo>
                  <a:pt x="45" y="1"/>
                </a:lnTo>
                <a:lnTo>
                  <a:pt x="47" y="1"/>
                </a:lnTo>
                <a:lnTo>
                  <a:pt x="50" y="1"/>
                </a:lnTo>
                <a:lnTo>
                  <a:pt x="52" y="0"/>
                </a:lnTo>
                <a:lnTo>
                  <a:pt x="54" y="3"/>
                </a:lnTo>
                <a:lnTo>
                  <a:pt x="57" y="5"/>
                </a:lnTo>
                <a:lnTo>
                  <a:pt x="55" y="8"/>
                </a:lnTo>
                <a:lnTo>
                  <a:pt x="53" y="10"/>
                </a:lnTo>
                <a:lnTo>
                  <a:pt x="52" y="13"/>
                </a:lnTo>
                <a:lnTo>
                  <a:pt x="51" y="16"/>
                </a:lnTo>
                <a:lnTo>
                  <a:pt x="50" y="18"/>
                </a:lnTo>
                <a:lnTo>
                  <a:pt x="49" y="21"/>
                </a:lnTo>
                <a:lnTo>
                  <a:pt x="48" y="24"/>
                </a:lnTo>
                <a:lnTo>
                  <a:pt x="48" y="28"/>
                </a:lnTo>
                <a:lnTo>
                  <a:pt x="46" y="29"/>
                </a:lnTo>
                <a:lnTo>
                  <a:pt x="45" y="29"/>
                </a:lnTo>
                <a:lnTo>
                  <a:pt x="43" y="30"/>
                </a:lnTo>
                <a:lnTo>
                  <a:pt x="42" y="31"/>
                </a:lnTo>
                <a:lnTo>
                  <a:pt x="40" y="34"/>
                </a:lnTo>
                <a:lnTo>
                  <a:pt x="39" y="37"/>
                </a:lnTo>
                <a:lnTo>
                  <a:pt x="38" y="39"/>
                </a:lnTo>
                <a:lnTo>
                  <a:pt x="34" y="42"/>
                </a:lnTo>
                <a:lnTo>
                  <a:pt x="28" y="46"/>
                </a:lnTo>
                <a:lnTo>
                  <a:pt x="22" y="51"/>
                </a:lnTo>
                <a:lnTo>
                  <a:pt x="16" y="55"/>
                </a:lnTo>
                <a:lnTo>
                  <a:pt x="10" y="58"/>
                </a:lnTo>
                <a:lnTo>
                  <a:pt x="7" y="59"/>
                </a:lnTo>
                <a:lnTo>
                  <a:pt x="5" y="61"/>
                </a:lnTo>
                <a:lnTo>
                  <a:pt x="3" y="62"/>
                </a:lnTo>
                <a:lnTo>
                  <a:pt x="1" y="62"/>
                </a:lnTo>
                <a:lnTo>
                  <a:pt x="0" y="59"/>
                </a:lnTo>
                <a:lnTo>
                  <a:pt x="0" y="57"/>
                </a:lnTo>
                <a:lnTo>
                  <a:pt x="0" y="54"/>
                </a:lnTo>
                <a:lnTo>
                  <a:pt x="0" y="51"/>
                </a:lnTo>
                <a:lnTo>
                  <a:pt x="1" y="46"/>
                </a:lnTo>
                <a:lnTo>
                  <a:pt x="1" y="42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1" name=""/>
          <p:cNvSpPr/>
          <p:nvPr/>
        </p:nvSpPr>
        <p:spPr>
          <a:xfrm>
            <a:off x="3720960" y="208080"/>
            <a:ext cx="28800" cy="31680"/>
          </a:xfrm>
          <a:custGeom>
            <a:avLst/>
            <a:gdLst/>
            <a:ahLst/>
            <a:rect l="l" t="t" r="r" b="b"/>
            <a:pathLst>
              <a:path w="18" h="20">
                <a:moveTo>
                  <a:pt x="0" y="18"/>
                </a:moveTo>
                <a:lnTo>
                  <a:pt x="0" y="17"/>
                </a:lnTo>
                <a:lnTo>
                  <a:pt x="1" y="16"/>
                </a:lnTo>
                <a:lnTo>
                  <a:pt x="2" y="15"/>
                </a:lnTo>
                <a:lnTo>
                  <a:pt x="3" y="13"/>
                </a:lnTo>
                <a:lnTo>
                  <a:pt x="5" y="10"/>
                </a:lnTo>
                <a:lnTo>
                  <a:pt x="7" y="8"/>
                </a:lnTo>
                <a:lnTo>
                  <a:pt x="11" y="5"/>
                </a:lnTo>
                <a:lnTo>
                  <a:pt x="13" y="3"/>
                </a:lnTo>
                <a:lnTo>
                  <a:pt x="16" y="1"/>
                </a:lnTo>
                <a:lnTo>
                  <a:pt x="18" y="0"/>
                </a:lnTo>
                <a:lnTo>
                  <a:pt x="18" y="4"/>
                </a:lnTo>
                <a:lnTo>
                  <a:pt x="18" y="7"/>
                </a:lnTo>
                <a:lnTo>
                  <a:pt x="17" y="8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3" y="14"/>
                </a:lnTo>
                <a:lnTo>
                  <a:pt x="10" y="16"/>
                </a:lnTo>
                <a:lnTo>
                  <a:pt x="7" y="17"/>
                </a:lnTo>
                <a:lnTo>
                  <a:pt x="5" y="19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2" name=""/>
          <p:cNvSpPr/>
          <p:nvPr/>
        </p:nvSpPr>
        <p:spPr>
          <a:xfrm>
            <a:off x="3697200" y="16524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0"/>
                </a:moveTo>
                <a:lnTo>
                  <a:pt x="12" y="0"/>
                </a:lnTo>
                <a:lnTo>
                  <a:pt x="11" y="4"/>
                </a:lnTo>
                <a:lnTo>
                  <a:pt x="10" y="7"/>
                </a:lnTo>
                <a:lnTo>
                  <a:pt x="10" y="10"/>
                </a:lnTo>
                <a:lnTo>
                  <a:pt x="9" y="13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5" y="16"/>
                </a:lnTo>
                <a:lnTo>
                  <a:pt x="4" y="16"/>
                </a:lnTo>
                <a:lnTo>
                  <a:pt x="3" y="17"/>
                </a:lnTo>
                <a:lnTo>
                  <a:pt x="2" y="17"/>
                </a:lnTo>
                <a:lnTo>
                  <a:pt x="0" y="17"/>
                </a:lnTo>
                <a:lnTo>
                  <a:pt x="7" y="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3" name=""/>
          <p:cNvSpPr/>
          <p:nvPr/>
        </p:nvSpPr>
        <p:spPr>
          <a:xfrm>
            <a:off x="3728880" y="149400"/>
            <a:ext cx="43200" cy="33120"/>
          </a:xfrm>
          <a:custGeom>
            <a:avLst/>
            <a:gdLst/>
            <a:ahLst/>
            <a:rect l="l" t="t" r="r" b="b"/>
            <a:pathLst>
              <a:path w="27" h="21">
                <a:moveTo>
                  <a:pt x="4" y="7"/>
                </a:moveTo>
                <a:lnTo>
                  <a:pt x="7" y="6"/>
                </a:lnTo>
                <a:lnTo>
                  <a:pt x="9" y="5"/>
                </a:lnTo>
                <a:lnTo>
                  <a:pt x="11" y="4"/>
                </a:lnTo>
                <a:lnTo>
                  <a:pt x="13" y="3"/>
                </a:lnTo>
                <a:lnTo>
                  <a:pt x="14" y="2"/>
                </a:lnTo>
                <a:lnTo>
                  <a:pt x="15" y="1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3"/>
                </a:lnTo>
                <a:lnTo>
                  <a:pt x="27" y="5"/>
                </a:lnTo>
                <a:lnTo>
                  <a:pt x="27" y="6"/>
                </a:lnTo>
                <a:lnTo>
                  <a:pt x="27" y="8"/>
                </a:lnTo>
                <a:lnTo>
                  <a:pt x="27" y="9"/>
                </a:lnTo>
                <a:lnTo>
                  <a:pt x="26" y="11"/>
                </a:lnTo>
                <a:lnTo>
                  <a:pt x="25" y="12"/>
                </a:lnTo>
                <a:lnTo>
                  <a:pt x="24" y="13"/>
                </a:lnTo>
                <a:lnTo>
                  <a:pt x="21" y="14"/>
                </a:lnTo>
                <a:lnTo>
                  <a:pt x="17" y="16"/>
                </a:lnTo>
                <a:lnTo>
                  <a:pt x="13" y="18"/>
                </a:lnTo>
                <a:lnTo>
                  <a:pt x="10" y="19"/>
                </a:lnTo>
                <a:lnTo>
                  <a:pt x="8" y="19"/>
                </a:lnTo>
                <a:lnTo>
                  <a:pt x="7" y="19"/>
                </a:lnTo>
                <a:lnTo>
                  <a:pt x="7" y="20"/>
                </a:lnTo>
                <a:lnTo>
                  <a:pt x="6" y="21"/>
                </a:lnTo>
                <a:lnTo>
                  <a:pt x="4" y="21"/>
                </a:lnTo>
                <a:lnTo>
                  <a:pt x="3" y="20"/>
                </a:lnTo>
                <a:lnTo>
                  <a:pt x="2" y="19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4" y="7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4" name=""/>
          <p:cNvSpPr/>
          <p:nvPr/>
        </p:nvSpPr>
        <p:spPr>
          <a:xfrm>
            <a:off x="3774960" y="125280"/>
            <a:ext cx="27000" cy="24120"/>
          </a:xfrm>
          <a:custGeom>
            <a:avLst/>
            <a:gdLst/>
            <a:ahLst/>
            <a:rect l="l" t="t" r="r" b="b"/>
            <a:pathLst>
              <a:path w="17" h="15">
                <a:moveTo>
                  <a:pt x="9" y="0"/>
                </a:moveTo>
                <a:lnTo>
                  <a:pt x="9" y="2"/>
                </a:lnTo>
                <a:lnTo>
                  <a:pt x="10" y="3"/>
                </a:lnTo>
                <a:lnTo>
                  <a:pt x="11" y="4"/>
                </a:lnTo>
                <a:lnTo>
                  <a:pt x="12" y="5"/>
                </a:lnTo>
                <a:lnTo>
                  <a:pt x="15" y="7"/>
                </a:lnTo>
                <a:lnTo>
                  <a:pt x="17" y="9"/>
                </a:lnTo>
                <a:lnTo>
                  <a:pt x="17" y="15"/>
                </a:lnTo>
                <a:lnTo>
                  <a:pt x="13" y="15"/>
                </a:lnTo>
                <a:lnTo>
                  <a:pt x="10" y="15"/>
                </a:lnTo>
                <a:lnTo>
                  <a:pt x="9" y="15"/>
                </a:lnTo>
                <a:lnTo>
                  <a:pt x="7" y="14"/>
                </a:lnTo>
                <a:lnTo>
                  <a:pt x="4" y="13"/>
                </a:lnTo>
                <a:lnTo>
                  <a:pt x="3" y="11"/>
                </a:lnTo>
                <a:lnTo>
                  <a:pt x="2" y="10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5" y="3"/>
                </a:lnTo>
                <a:lnTo>
                  <a:pt x="9" y="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5" name=""/>
          <p:cNvSpPr/>
          <p:nvPr/>
        </p:nvSpPr>
        <p:spPr>
          <a:xfrm>
            <a:off x="3794040" y="84240"/>
            <a:ext cx="19080" cy="46080"/>
          </a:xfrm>
          <a:custGeom>
            <a:avLst/>
            <a:gdLst/>
            <a:ahLst/>
            <a:rect l="l" t="t" r="r" b="b"/>
            <a:pathLst>
              <a:path w="12" h="29">
                <a:moveTo>
                  <a:pt x="2" y="20"/>
                </a:moveTo>
                <a:lnTo>
                  <a:pt x="2" y="19"/>
                </a:lnTo>
                <a:lnTo>
                  <a:pt x="3" y="18"/>
                </a:lnTo>
                <a:lnTo>
                  <a:pt x="4" y="15"/>
                </a:lnTo>
                <a:lnTo>
                  <a:pt x="4" y="11"/>
                </a:lnTo>
                <a:lnTo>
                  <a:pt x="5" y="7"/>
                </a:lnTo>
                <a:lnTo>
                  <a:pt x="6" y="4"/>
                </a:lnTo>
                <a:lnTo>
                  <a:pt x="7" y="2"/>
                </a:lnTo>
                <a:lnTo>
                  <a:pt x="7" y="0"/>
                </a:lnTo>
                <a:lnTo>
                  <a:pt x="8" y="6"/>
                </a:lnTo>
                <a:lnTo>
                  <a:pt x="9" y="13"/>
                </a:lnTo>
                <a:lnTo>
                  <a:pt x="9" y="16"/>
                </a:lnTo>
                <a:lnTo>
                  <a:pt x="10" y="18"/>
                </a:lnTo>
                <a:lnTo>
                  <a:pt x="10" y="18"/>
                </a:lnTo>
                <a:lnTo>
                  <a:pt x="11" y="19"/>
                </a:lnTo>
                <a:lnTo>
                  <a:pt x="11" y="20"/>
                </a:lnTo>
                <a:lnTo>
                  <a:pt x="12" y="20"/>
                </a:lnTo>
                <a:lnTo>
                  <a:pt x="9" y="23"/>
                </a:lnTo>
                <a:lnTo>
                  <a:pt x="7" y="25"/>
                </a:lnTo>
                <a:lnTo>
                  <a:pt x="6" y="27"/>
                </a:lnTo>
                <a:lnTo>
                  <a:pt x="4" y="28"/>
                </a:lnTo>
                <a:lnTo>
                  <a:pt x="3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21"/>
                </a:lnTo>
                <a:lnTo>
                  <a:pt x="1" y="21"/>
                </a:lnTo>
                <a:lnTo>
                  <a:pt x="2" y="2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6" name=""/>
          <p:cNvSpPr/>
          <p:nvPr/>
        </p:nvSpPr>
        <p:spPr>
          <a:xfrm>
            <a:off x="3813120" y="79200"/>
            <a:ext cx="33480" cy="32040"/>
          </a:xfrm>
          <a:custGeom>
            <a:avLst/>
            <a:gdLst/>
            <a:ahLst/>
            <a:rect l="l" t="t" r="r" b="b"/>
            <a:pathLst>
              <a:path w="21" h="20">
                <a:moveTo>
                  <a:pt x="0" y="9"/>
                </a:moveTo>
                <a:lnTo>
                  <a:pt x="2" y="7"/>
                </a:lnTo>
                <a:lnTo>
                  <a:pt x="3" y="6"/>
                </a:lnTo>
                <a:lnTo>
                  <a:pt x="5" y="5"/>
                </a:lnTo>
                <a:lnTo>
                  <a:pt x="7" y="3"/>
                </a:lnTo>
                <a:lnTo>
                  <a:pt x="11" y="1"/>
                </a:lnTo>
                <a:lnTo>
                  <a:pt x="16" y="0"/>
                </a:lnTo>
                <a:lnTo>
                  <a:pt x="17" y="0"/>
                </a:lnTo>
                <a:lnTo>
                  <a:pt x="21" y="0"/>
                </a:lnTo>
                <a:lnTo>
                  <a:pt x="20" y="4"/>
                </a:lnTo>
                <a:lnTo>
                  <a:pt x="19" y="8"/>
                </a:lnTo>
                <a:lnTo>
                  <a:pt x="18" y="10"/>
                </a:lnTo>
                <a:lnTo>
                  <a:pt x="18" y="12"/>
                </a:lnTo>
                <a:lnTo>
                  <a:pt x="19" y="14"/>
                </a:lnTo>
                <a:lnTo>
                  <a:pt x="21" y="16"/>
                </a:lnTo>
                <a:lnTo>
                  <a:pt x="5" y="20"/>
                </a:lnTo>
                <a:lnTo>
                  <a:pt x="3" y="20"/>
                </a:lnTo>
                <a:lnTo>
                  <a:pt x="2" y="19"/>
                </a:lnTo>
                <a:lnTo>
                  <a:pt x="2" y="18"/>
                </a:lnTo>
                <a:lnTo>
                  <a:pt x="1" y="17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7" name=""/>
          <p:cNvSpPr/>
          <p:nvPr/>
        </p:nvSpPr>
        <p:spPr>
          <a:xfrm>
            <a:off x="3809880" y="114480"/>
            <a:ext cx="77760" cy="42840"/>
          </a:xfrm>
          <a:custGeom>
            <a:avLst/>
            <a:gdLst/>
            <a:ahLst/>
            <a:rect l="l" t="t" r="r" b="b"/>
            <a:pathLst>
              <a:path w="49" h="27">
                <a:moveTo>
                  <a:pt x="0" y="10"/>
                </a:moveTo>
                <a:lnTo>
                  <a:pt x="5" y="10"/>
                </a:lnTo>
                <a:lnTo>
                  <a:pt x="11" y="10"/>
                </a:lnTo>
                <a:lnTo>
                  <a:pt x="17" y="9"/>
                </a:lnTo>
                <a:lnTo>
                  <a:pt x="22" y="8"/>
                </a:lnTo>
                <a:lnTo>
                  <a:pt x="26" y="6"/>
                </a:lnTo>
                <a:lnTo>
                  <a:pt x="31" y="4"/>
                </a:lnTo>
                <a:lnTo>
                  <a:pt x="32" y="3"/>
                </a:lnTo>
                <a:lnTo>
                  <a:pt x="34" y="3"/>
                </a:lnTo>
                <a:lnTo>
                  <a:pt x="36" y="2"/>
                </a:lnTo>
                <a:lnTo>
                  <a:pt x="37" y="0"/>
                </a:lnTo>
                <a:lnTo>
                  <a:pt x="46" y="0"/>
                </a:lnTo>
                <a:lnTo>
                  <a:pt x="47" y="3"/>
                </a:lnTo>
                <a:lnTo>
                  <a:pt x="49" y="9"/>
                </a:lnTo>
                <a:lnTo>
                  <a:pt x="49" y="10"/>
                </a:lnTo>
                <a:lnTo>
                  <a:pt x="49" y="12"/>
                </a:lnTo>
                <a:lnTo>
                  <a:pt x="48" y="14"/>
                </a:lnTo>
                <a:lnTo>
                  <a:pt x="47" y="16"/>
                </a:lnTo>
                <a:lnTo>
                  <a:pt x="46" y="17"/>
                </a:lnTo>
                <a:lnTo>
                  <a:pt x="46" y="18"/>
                </a:lnTo>
                <a:lnTo>
                  <a:pt x="44" y="20"/>
                </a:lnTo>
                <a:lnTo>
                  <a:pt x="42" y="22"/>
                </a:lnTo>
                <a:lnTo>
                  <a:pt x="40" y="23"/>
                </a:lnTo>
                <a:lnTo>
                  <a:pt x="39" y="24"/>
                </a:lnTo>
                <a:lnTo>
                  <a:pt x="37" y="24"/>
                </a:lnTo>
                <a:lnTo>
                  <a:pt x="35" y="25"/>
                </a:lnTo>
                <a:lnTo>
                  <a:pt x="33" y="26"/>
                </a:lnTo>
                <a:lnTo>
                  <a:pt x="31" y="27"/>
                </a:lnTo>
                <a:lnTo>
                  <a:pt x="29" y="27"/>
                </a:lnTo>
                <a:lnTo>
                  <a:pt x="26" y="27"/>
                </a:lnTo>
                <a:lnTo>
                  <a:pt x="23" y="27"/>
                </a:lnTo>
                <a:lnTo>
                  <a:pt x="20" y="26"/>
                </a:lnTo>
                <a:lnTo>
                  <a:pt x="18" y="25"/>
                </a:lnTo>
                <a:lnTo>
                  <a:pt x="14" y="24"/>
                </a:lnTo>
                <a:lnTo>
                  <a:pt x="8" y="22"/>
                </a:lnTo>
                <a:lnTo>
                  <a:pt x="0" y="18"/>
                </a:lnTo>
                <a:lnTo>
                  <a:pt x="0" y="1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8" name=""/>
          <p:cNvSpPr/>
          <p:nvPr/>
        </p:nvSpPr>
        <p:spPr>
          <a:xfrm>
            <a:off x="3876840" y="142920"/>
            <a:ext cx="52200" cy="28440"/>
          </a:xfrm>
          <a:custGeom>
            <a:avLst/>
            <a:gdLst/>
            <a:ahLst/>
            <a:rect l="l" t="t" r="r" b="b"/>
            <a:pathLst>
              <a:path w="33" h="18">
                <a:moveTo>
                  <a:pt x="2" y="13"/>
                </a:moveTo>
                <a:lnTo>
                  <a:pt x="3" y="11"/>
                </a:lnTo>
                <a:lnTo>
                  <a:pt x="4" y="9"/>
                </a:lnTo>
                <a:lnTo>
                  <a:pt x="6" y="6"/>
                </a:lnTo>
                <a:lnTo>
                  <a:pt x="9" y="5"/>
                </a:lnTo>
                <a:lnTo>
                  <a:pt x="11" y="3"/>
                </a:lnTo>
                <a:lnTo>
                  <a:pt x="14" y="2"/>
                </a:lnTo>
                <a:lnTo>
                  <a:pt x="17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2"/>
                </a:lnTo>
                <a:lnTo>
                  <a:pt x="29" y="4"/>
                </a:lnTo>
                <a:lnTo>
                  <a:pt x="33" y="6"/>
                </a:lnTo>
                <a:lnTo>
                  <a:pt x="33" y="8"/>
                </a:lnTo>
                <a:lnTo>
                  <a:pt x="32" y="10"/>
                </a:lnTo>
                <a:lnTo>
                  <a:pt x="32" y="12"/>
                </a:lnTo>
                <a:lnTo>
                  <a:pt x="31" y="13"/>
                </a:lnTo>
                <a:lnTo>
                  <a:pt x="30" y="14"/>
                </a:lnTo>
                <a:lnTo>
                  <a:pt x="29" y="15"/>
                </a:lnTo>
                <a:lnTo>
                  <a:pt x="28" y="16"/>
                </a:lnTo>
                <a:lnTo>
                  <a:pt x="27" y="17"/>
                </a:lnTo>
                <a:lnTo>
                  <a:pt x="23" y="17"/>
                </a:lnTo>
                <a:lnTo>
                  <a:pt x="20" y="18"/>
                </a:lnTo>
                <a:lnTo>
                  <a:pt x="15" y="18"/>
                </a:lnTo>
                <a:lnTo>
                  <a:pt x="10" y="18"/>
                </a:lnTo>
                <a:lnTo>
                  <a:pt x="7" y="18"/>
                </a:lnTo>
                <a:lnTo>
                  <a:pt x="4" y="18"/>
                </a:lnTo>
                <a:lnTo>
                  <a:pt x="2" y="18"/>
                </a:lnTo>
                <a:lnTo>
                  <a:pt x="1" y="17"/>
                </a:lnTo>
                <a:lnTo>
                  <a:pt x="0" y="16"/>
                </a:lnTo>
                <a:lnTo>
                  <a:pt x="0" y="14"/>
                </a:lnTo>
                <a:lnTo>
                  <a:pt x="2" y="13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9" name=""/>
          <p:cNvSpPr/>
          <p:nvPr/>
        </p:nvSpPr>
        <p:spPr>
          <a:xfrm>
            <a:off x="3754440" y="171360"/>
            <a:ext cx="293760" cy="192240"/>
          </a:xfrm>
          <a:custGeom>
            <a:avLst/>
            <a:gdLst/>
            <a:ahLst/>
            <a:rect l="l" t="t" r="r" b="b"/>
            <a:pathLst>
              <a:path w="185" h="121">
                <a:moveTo>
                  <a:pt x="16" y="2"/>
                </a:moveTo>
                <a:lnTo>
                  <a:pt x="21" y="2"/>
                </a:lnTo>
                <a:lnTo>
                  <a:pt x="28" y="1"/>
                </a:lnTo>
                <a:lnTo>
                  <a:pt x="36" y="0"/>
                </a:lnTo>
                <a:lnTo>
                  <a:pt x="42" y="0"/>
                </a:lnTo>
                <a:lnTo>
                  <a:pt x="51" y="0"/>
                </a:lnTo>
                <a:lnTo>
                  <a:pt x="58" y="1"/>
                </a:lnTo>
                <a:lnTo>
                  <a:pt x="64" y="1"/>
                </a:lnTo>
                <a:lnTo>
                  <a:pt x="71" y="2"/>
                </a:lnTo>
                <a:lnTo>
                  <a:pt x="77" y="3"/>
                </a:lnTo>
                <a:lnTo>
                  <a:pt x="82" y="5"/>
                </a:lnTo>
                <a:lnTo>
                  <a:pt x="88" y="7"/>
                </a:lnTo>
                <a:lnTo>
                  <a:pt x="95" y="8"/>
                </a:lnTo>
                <a:lnTo>
                  <a:pt x="110" y="8"/>
                </a:lnTo>
                <a:lnTo>
                  <a:pt x="110" y="7"/>
                </a:lnTo>
                <a:lnTo>
                  <a:pt x="110" y="6"/>
                </a:lnTo>
                <a:lnTo>
                  <a:pt x="111" y="5"/>
                </a:lnTo>
                <a:lnTo>
                  <a:pt x="112" y="4"/>
                </a:lnTo>
                <a:lnTo>
                  <a:pt x="114" y="3"/>
                </a:lnTo>
                <a:lnTo>
                  <a:pt x="117" y="2"/>
                </a:lnTo>
                <a:lnTo>
                  <a:pt x="123" y="2"/>
                </a:lnTo>
                <a:lnTo>
                  <a:pt x="129" y="2"/>
                </a:lnTo>
                <a:lnTo>
                  <a:pt x="133" y="2"/>
                </a:lnTo>
                <a:lnTo>
                  <a:pt x="136" y="2"/>
                </a:lnTo>
                <a:lnTo>
                  <a:pt x="140" y="2"/>
                </a:lnTo>
                <a:lnTo>
                  <a:pt x="144" y="3"/>
                </a:lnTo>
                <a:lnTo>
                  <a:pt x="151" y="4"/>
                </a:lnTo>
                <a:lnTo>
                  <a:pt x="158" y="6"/>
                </a:lnTo>
                <a:lnTo>
                  <a:pt x="165" y="8"/>
                </a:lnTo>
                <a:lnTo>
                  <a:pt x="173" y="10"/>
                </a:lnTo>
                <a:lnTo>
                  <a:pt x="179" y="12"/>
                </a:lnTo>
                <a:lnTo>
                  <a:pt x="185" y="13"/>
                </a:lnTo>
                <a:lnTo>
                  <a:pt x="185" y="17"/>
                </a:lnTo>
                <a:lnTo>
                  <a:pt x="185" y="22"/>
                </a:lnTo>
                <a:lnTo>
                  <a:pt x="183" y="23"/>
                </a:lnTo>
                <a:lnTo>
                  <a:pt x="182" y="24"/>
                </a:lnTo>
                <a:lnTo>
                  <a:pt x="181" y="26"/>
                </a:lnTo>
                <a:lnTo>
                  <a:pt x="181" y="28"/>
                </a:lnTo>
                <a:lnTo>
                  <a:pt x="180" y="31"/>
                </a:lnTo>
                <a:lnTo>
                  <a:pt x="180" y="35"/>
                </a:lnTo>
                <a:lnTo>
                  <a:pt x="179" y="38"/>
                </a:lnTo>
                <a:lnTo>
                  <a:pt x="178" y="41"/>
                </a:lnTo>
                <a:lnTo>
                  <a:pt x="177" y="43"/>
                </a:lnTo>
                <a:lnTo>
                  <a:pt x="175" y="43"/>
                </a:lnTo>
                <a:lnTo>
                  <a:pt x="174" y="44"/>
                </a:lnTo>
                <a:lnTo>
                  <a:pt x="173" y="45"/>
                </a:lnTo>
                <a:lnTo>
                  <a:pt x="173" y="48"/>
                </a:lnTo>
                <a:lnTo>
                  <a:pt x="173" y="50"/>
                </a:lnTo>
                <a:lnTo>
                  <a:pt x="173" y="54"/>
                </a:lnTo>
                <a:lnTo>
                  <a:pt x="173" y="57"/>
                </a:lnTo>
                <a:lnTo>
                  <a:pt x="172" y="59"/>
                </a:lnTo>
                <a:lnTo>
                  <a:pt x="171" y="61"/>
                </a:lnTo>
                <a:lnTo>
                  <a:pt x="170" y="63"/>
                </a:lnTo>
                <a:lnTo>
                  <a:pt x="168" y="64"/>
                </a:lnTo>
                <a:lnTo>
                  <a:pt x="167" y="66"/>
                </a:lnTo>
                <a:lnTo>
                  <a:pt x="166" y="68"/>
                </a:lnTo>
                <a:lnTo>
                  <a:pt x="162" y="71"/>
                </a:lnTo>
                <a:lnTo>
                  <a:pt x="159" y="73"/>
                </a:lnTo>
                <a:lnTo>
                  <a:pt x="154" y="76"/>
                </a:lnTo>
                <a:lnTo>
                  <a:pt x="150" y="78"/>
                </a:lnTo>
                <a:lnTo>
                  <a:pt x="150" y="79"/>
                </a:lnTo>
                <a:lnTo>
                  <a:pt x="151" y="81"/>
                </a:lnTo>
                <a:lnTo>
                  <a:pt x="152" y="83"/>
                </a:lnTo>
                <a:lnTo>
                  <a:pt x="153" y="84"/>
                </a:lnTo>
                <a:lnTo>
                  <a:pt x="151" y="85"/>
                </a:lnTo>
                <a:lnTo>
                  <a:pt x="149" y="87"/>
                </a:lnTo>
                <a:lnTo>
                  <a:pt x="149" y="88"/>
                </a:lnTo>
                <a:lnTo>
                  <a:pt x="148" y="89"/>
                </a:lnTo>
                <a:lnTo>
                  <a:pt x="147" y="89"/>
                </a:lnTo>
                <a:lnTo>
                  <a:pt x="145" y="89"/>
                </a:lnTo>
                <a:lnTo>
                  <a:pt x="144" y="92"/>
                </a:lnTo>
                <a:lnTo>
                  <a:pt x="144" y="95"/>
                </a:lnTo>
                <a:lnTo>
                  <a:pt x="143" y="97"/>
                </a:lnTo>
                <a:lnTo>
                  <a:pt x="142" y="99"/>
                </a:lnTo>
                <a:lnTo>
                  <a:pt x="140" y="100"/>
                </a:lnTo>
                <a:lnTo>
                  <a:pt x="139" y="100"/>
                </a:lnTo>
                <a:lnTo>
                  <a:pt x="137" y="101"/>
                </a:lnTo>
                <a:lnTo>
                  <a:pt x="134" y="101"/>
                </a:lnTo>
                <a:lnTo>
                  <a:pt x="133" y="100"/>
                </a:lnTo>
                <a:lnTo>
                  <a:pt x="130" y="99"/>
                </a:lnTo>
                <a:lnTo>
                  <a:pt x="129" y="99"/>
                </a:lnTo>
                <a:lnTo>
                  <a:pt x="127" y="98"/>
                </a:lnTo>
                <a:lnTo>
                  <a:pt x="127" y="97"/>
                </a:lnTo>
                <a:lnTo>
                  <a:pt x="127" y="96"/>
                </a:lnTo>
                <a:lnTo>
                  <a:pt x="126" y="96"/>
                </a:lnTo>
                <a:lnTo>
                  <a:pt x="125" y="97"/>
                </a:lnTo>
                <a:lnTo>
                  <a:pt x="123" y="97"/>
                </a:lnTo>
                <a:lnTo>
                  <a:pt x="122" y="98"/>
                </a:lnTo>
                <a:lnTo>
                  <a:pt x="120" y="99"/>
                </a:lnTo>
                <a:lnTo>
                  <a:pt x="119" y="100"/>
                </a:lnTo>
                <a:lnTo>
                  <a:pt x="119" y="101"/>
                </a:lnTo>
                <a:lnTo>
                  <a:pt x="120" y="103"/>
                </a:lnTo>
                <a:lnTo>
                  <a:pt x="118" y="104"/>
                </a:lnTo>
                <a:lnTo>
                  <a:pt x="117" y="104"/>
                </a:lnTo>
                <a:lnTo>
                  <a:pt x="115" y="105"/>
                </a:lnTo>
                <a:lnTo>
                  <a:pt x="113" y="105"/>
                </a:lnTo>
                <a:lnTo>
                  <a:pt x="110" y="105"/>
                </a:lnTo>
                <a:lnTo>
                  <a:pt x="107" y="104"/>
                </a:lnTo>
                <a:lnTo>
                  <a:pt x="105" y="103"/>
                </a:lnTo>
                <a:lnTo>
                  <a:pt x="102" y="102"/>
                </a:lnTo>
                <a:lnTo>
                  <a:pt x="99" y="100"/>
                </a:lnTo>
                <a:lnTo>
                  <a:pt x="98" y="99"/>
                </a:lnTo>
                <a:lnTo>
                  <a:pt x="97" y="102"/>
                </a:lnTo>
                <a:lnTo>
                  <a:pt x="96" y="105"/>
                </a:lnTo>
                <a:lnTo>
                  <a:pt x="96" y="107"/>
                </a:lnTo>
                <a:lnTo>
                  <a:pt x="94" y="109"/>
                </a:lnTo>
                <a:lnTo>
                  <a:pt x="92" y="111"/>
                </a:lnTo>
                <a:lnTo>
                  <a:pt x="91" y="113"/>
                </a:lnTo>
                <a:lnTo>
                  <a:pt x="89" y="114"/>
                </a:lnTo>
                <a:lnTo>
                  <a:pt x="87" y="116"/>
                </a:lnTo>
                <a:lnTo>
                  <a:pt x="84" y="117"/>
                </a:lnTo>
                <a:lnTo>
                  <a:pt x="82" y="119"/>
                </a:lnTo>
                <a:lnTo>
                  <a:pt x="80" y="120"/>
                </a:lnTo>
                <a:lnTo>
                  <a:pt x="77" y="120"/>
                </a:lnTo>
                <a:lnTo>
                  <a:pt x="73" y="121"/>
                </a:lnTo>
                <a:lnTo>
                  <a:pt x="68" y="121"/>
                </a:lnTo>
                <a:lnTo>
                  <a:pt x="56" y="109"/>
                </a:lnTo>
                <a:lnTo>
                  <a:pt x="55" y="110"/>
                </a:lnTo>
                <a:lnTo>
                  <a:pt x="54" y="111"/>
                </a:lnTo>
                <a:lnTo>
                  <a:pt x="53" y="111"/>
                </a:lnTo>
                <a:lnTo>
                  <a:pt x="52" y="112"/>
                </a:lnTo>
                <a:lnTo>
                  <a:pt x="49" y="112"/>
                </a:lnTo>
                <a:lnTo>
                  <a:pt x="46" y="112"/>
                </a:lnTo>
                <a:lnTo>
                  <a:pt x="44" y="111"/>
                </a:lnTo>
                <a:lnTo>
                  <a:pt x="42" y="111"/>
                </a:lnTo>
                <a:lnTo>
                  <a:pt x="40" y="111"/>
                </a:lnTo>
                <a:lnTo>
                  <a:pt x="39" y="111"/>
                </a:lnTo>
                <a:lnTo>
                  <a:pt x="36" y="112"/>
                </a:lnTo>
                <a:lnTo>
                  <a:pt x="31" y="113"/>
                </a:lnTo>
                <a:lnTo>
                  <a:pt x="25" y="115"/>
                </a:lnTo>
                <a:lnTo>
                  <a:pt x="21" y="116"/>
                </a:lnTo>
                <a:lnTo>
                  <a:pt x="19" y="116"/>
                </a:lnTo>
                <a:lnTo>
                  <a:pt x="18" y="115"/>
                </a:lnTo>
                <a:lnTo>
                  <a:pt x="16" y="113"/>
                </a:lnTo>
                <a:lnTo>
                  <a:pt x="14" y="113"/>
                </a:lnTo>
                <a:lnTo>
                  <a:pt x="12" y="110"/>
                </a:lnTo>
                <a:lnTo>
                  <a:pt x="12" y="107"/>
                </a:lnTo>
                <a:lnTo>
                  <a:pt x="10" y="105"/>
                </a:lnTo>
                <a:lnTo>
                  <a:pt x="8" y="102"/>
                </a:lnTo>
                <a:lnTo>
                  <a:pt x="5" y="96"/>
                </a:lnTo>
                <a:lnTo>
                  <a:pt x="4" y="90"/>
                </a:lnTo>
                <a:lnTo>
                  <a:pt x="3" y="86"/>
                </a:lnTo>
                <a:lnTo>
                  <a:pt x="3" y="84"/>
                </a:lnTo>
                <a:lnTo>
                  <a:pt x="2" y="81"/>
                </a:lnTo>
                <a:lnTo>
                  <a:pt x="2" y="79"/>
                </a:lnTo>
                <a:lnTo>
                  <a:pt x="2" y="76"/>
                </a:lnTo>
                <a:lnTo>
                  <a:pt x="1" y="73"/>
                </a:lnTo>
                <a:lnTo>
                  <a:pt x="0" y="71"/>
                </a:lnTo>
                <a:lnTo>
                  <a:pt x="0" y="69"/>
                </a:lnTo>
                <a:lnTo>
                  <a:pt x="5" y="69"/>
                </a:lnTo>
                <a:lnTo>
                  <a:pt x="8" y="69"/>
                </a:lnTo>
                <a:lnTo>
                  <a:pt x="12" y="68"/>
                </a:lnTo>
                <a:lnTo>
                  <a:pt x="15" y="68"/>
                </a:lnTo>
                <a:lnTo>
                  <a:pt x="18" y="67"/>
                </a:lnTo>
                <a:lnTo>
                  <a:pt x="21" y="66"/>
                </a:lnTo>
                <a:lnTo>
                  <a:pt x="22" y="65"/>
                </a:lnTo>
                <a:lnTo>
                  <a:pt x="23" y="64"/>
                </a:lnTo>
                <a:lnTo>
                  <a:pt x="24" y="64"/>
                </a:lnTo>
                <a:lnTo>
                  <a:pt x="25" y="62"/>
                </a:lnTo>
                <a:lnTo>
                  <a:pt x="19" y="62"/>
                </a:lnTo>
                <a:lnTo>
                  <a:pt x="15" y="61"/>
                </a:lnTo>
                <a:lnTo>
                  <a:pt x="12" y="61"/>
                </a:lnTo>
                <a:lnTo>
                  <a:pt x="9" y="60"/>
                </a:lnTo>
                <a:lnTo>
                  <a:pt x="7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2" y="56"/>
                </a:lnTo>
                <a:lnTo>
                  <a:pt x="2" y="54"/>
                </a:lnTo>
                <a:lnTo>
                  <a:pt x="2" y="48"/>
                </a:lnTo>
                <a:lnTo>
                  <a:pt x="3" y="42"/>
                </a:lnTo>
                <a:lnTo>
                  <a:pt x="4" y="36"/>
                </a:lnTo>
                <a:lnTo>
                  <a:pt x="5" y="30"/>
                </a:lnTo>
                <a:lnTo>
                  <a:pt x="6" y="19"/>
                </a:lnTo>
                <a:lnTo>
                  <a:pt x="9" y="8"/>
                </a:lnTo>
                <a:lnTo>
                  <a:pt x="10" y="8"/>
                </a:lnTo>
                <a:lnTo>
                  <a:pt x="12" y="8"/>
                </a:lnTo>
                <a:lnTo>
                  <a:pt x="12" y="8"/>
                </a:lnTo>
                <a:lnTo>
                  <a:pt x="12" y="7"/>
                </a:lnTo>
                <a:lnTo>
                  <a:pt x="13" y="6"/>
                </a:lnTo>
                <a:lnTo>
                  <a:pt x="14" y="5"/>
                </a:lnTo>
                <a:lnTo>
                  <a:pt x="14" y="3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6" y="2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0" name=""/>
          <p:cNvSpPr/>
          <p:nvPr/>
        </p:nvSpPr>
        <p:spPr>
          <a:xfrm>
            <a:off x="3919680" y="35244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3" y="3"/>
                </a:moveTo>
                <a:lnTo>
                  <a:pt x="5" y="2"/>
                </a:lnTo>
                <a:lnTo>
                  <a:pt x="9" y="0"/>
                </a:lnTo>
                <a:lnTo>
                  <a:pt x="10" y="2"/>
                </a:lnTo>
                <a:lnTo>
                  <a:pt x="11" y="3"/>
                </a:lnTo>
                <a:lnTo>
                  <a:pt x="11" y="4"/>
                </a:lnTo>
                <a:lnTo>
                  <a:pt x="10" y="6"/>
                </a:lnTo>
                <a:lnTo>
                  <a:pt x="9" y="7"/>
                </a:lnTo>
                <a:lnTo>
                  <a:pt x="7" y="8"/>
                </a:lnTo>
                <a:lnTo>
                  <a:pt x="6" y="8"/>
                </a:lnTo>
                <a:lnTo>
                  <a:pt x="5" y="9"/>
                </a:lnTo>
                <a:lnTo>
                  <a:pt x="4" y="10"/>
                </a:lnTo>
                <a:lnTo>
                  <a:pt x="3" y="10"/>
                </a:lnTo>
                <a:lnTo>
                  <a:pt x="2" y="10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2" y="3"/>
                </a:lnTo>
                <a:lnTo>
                  <a:pt x="3" y="3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1" name=""/>
          <p:cNvSpPr/>
          <p:nvPr/>
        </p:nvSpPr>
        <p:spPr>
          <a:xfrm>
            <a:off x="1379520" y="4971960"/>
            <a:ext cx="69840" cy="177840"/>
          </a:xfrm>
          <a:custGeom>
            <a:avLst/>
            <a:gdLst/>
            <a:ahLst/>
            <a:rect l="l" t="t" r="r" b="b"/>
            <a:pathLst>
              <a:path w="44" h="112">
                <a:moveTo>
                  <a:pt x="12" y="0"/>
                </a:moveTo>
                <a:lnTo>
                  <a:pt x="12" y="2"/>
                </a:lnTo>
                <a:lnTo>
                  <a:pt x="13" y="2"/>
                </a:lnTo>
                <a:lnTo>
                  <a:pt x="14" y="3"/>
                </a:lnTo>
                <a:lnTo>
                  <a:pt x="15" y="4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0" y="4"/>
                </a:lnTo>
                <a:lnTo>
                  <a:pt x="24" y="3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1" y="3"/>
                </a:lnTo>
                <a:lnTo>
                  <a:pt x="32" y="5"/>
                </a:lnTo>
                <a:lnTo>
                  <a:pt x="34" y="8"/>
                </a:lnTo>
                <a:lnTo>
                  <a:pt x="36" y="12"/>
                </a:lnTo>
                <a:lnTo>
                  <a:pt x="38" y="16"/>
                </a:lnTo>
                <a:lnTo>
                  <a:pt x="41" y="25"/>
                </a:lnTo>
                <a:lnTo>
                  <a:pt x="44" y="32"/>
                </a:lnTo>
                <a:lnTo>
                  <a:pt x="41" y="33"/>
                </a:lnTo>
                <a:lnTo>
                  <a:pt x="39" y="36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7" y="40"/>
                </a:lnTo>
                <a:lnTo>
                  <a:pt x="37" y="42"/>
                </a:lnTo>
                <a:lnTo>
                  <a:pt x="38" y="43"/>
                </a:lnTo>
                <a:lnTo>
                  <a:pt x="39" y="43"/>
                </a:lnTo>
                <a:lnTo>
                  <a:pt x="40" y="43"/>
                </a:lnTo>
                <a:lnTo>
                  <a:pt x="40" y="49"/>
                </a:lnTo>
                <a:lnTo>
                  <a:pt x="39" y="50"/>
                </a:lnTo>
                <a:lnTo>
                  <a:pt x="38" y="52"/>
                </a:lnTo>
                <a:lnTo>
                  <a:pt x="37" y="54"/>
                </a:lnTo>
                <a:lnTo>
                  <a:pt x="37" y="56"/>
                </a:lnTo>
                <a:lnTo>
                  <a:pt x="37" y="58"/>
                </a:lnTo>
                <a:lnTo>
                  <a:pt x="38" y="60"/>
                </a:lnTo>
                <a:lnTo>
                  <a:pt x="39" y="63"/>
                </a:lnTo>
                <a:lnTo>
                  <a:pt x="40" y="64"/>
                </a:lnTo>
                <a:lnTo>
                  <a:pt x="41" y="66"/>
                </a:lnTo>
                <a:lnTo>
                  <a:pt x="43" y="68"/>
                </a:lnTo>
                <a:lnTo>
                  <a:pt x="44" y="70"/>
                </a:lnTo>
                <a:lnTo>
                  <a:pt x="44" y="72"/>
                </a:lnTo>
                <a:lnTo>
                  <a:pt x="44" y="77"/>
                </a:lnTo>
                <a:lnTo>
                  <a:pt x="43" y="84"/>
                </a:lnTo>
                <a:lnTo>
                  <a:pt x="42" y="90"/>
                </a:lnTo>
                <a:lnTo>
                  <a:pt x="41" y="97"/>
                </a:lnTo>
                <a:lnTo>
                  <a:pt x="40" y="100"/>
                </a:lnTo>
                <a:lnTo>
                  <a:pt x="39" y="103"/>
                </a:lnTo>
                <a:lnTo>
                  <a:pt x="38" y="106"/>
                </a:lnTo>
                <a:lnTo>
                  <a:pt x="37" y="108"/>
                </a:lnTo>
                <a:lnTo>
                  <a:pt x="36" y="110"/>
                </a:lnTo>
                <a:lnTo>
                  <a:pt x="34" y="112"/>
                </a:lnTo>
                <a:lnTo>
                  <a:pt x="33" y="112"/>
                </a:lnTo>
                <a:lnTo>
                  <a:pt x="31" y="112"/>
                </a:lnTo>
                <a:lnTo>
                  <a:pt x="28" y="112"/>
                </a:lnTo>
                <a:lnTo>
                  <a:pt x="25" y="112"/>
                </a:lnTo>
                <a:lnTo>
                  <a:pt x="23" y="112"/>
                </a:lnTo>
                <a:lnTo>
                  <a:pt x="21" y="112"/>
                </a:lnTo>
                <a:lnTo>
                  <a:pt x="18" y="111"/>
                </a:lnTo>
                <a:lnTo>
                  <a:pt x="16" y="110"/>
                </a:lnTo>
                <a:lnTo>
                  <a:pt x="14" y="108"/>
                </a:lnTo>
                <a:lnTo>
                  <a:pt x="12" y="107"/>
                </a:lnTo>
                <a:lnTo>
                  <a:pt x="10" y="106"/>
                </a:lnTo>
                <a:lnTo>
                  <a:pt x="9" y="105"/>
                </a:lnTo>
                <a:lnTo>
                  <a:pt x="8" y="103"/>
                </a:lnTo>
                <a:lnTo>
                  <a:pt x="6" y="101"/>
                </a:lnTo>
                <a:lnTo>
                  <a:pt x="5" y="99"/>
                </a:lnTo>
                <a:lnTo>
                  <a:pt x="4" y="97"/>
                </a:lnTo>
                <a:lnTo>
                  <a:pt x="3" y="95"/>
                </a:lnTo>
                <a:lnTo>
                  <a:pt x="3" y="92"/>
                </a:lnTo>
                <a:lnTo>
                  <a:pt x="3" y="71"/>
                </a:lnTo>
                <a:lnTo>
                  <a:pt x="3" y="68"/>
                </a:lnTo>
                <a:lnTo>
                  <a:pt x="4" y="65"/>
                </a:lnTo>
                <a:lnTo>
                  <a:pt x="4" y="64"/>
                </a:lnTo>
                <a:lnTo>
                  <a:pt x="4" y="61"/>
                </a:lnTo>
                <a:lnTo>
                  <a:pt x="3" y="57"/>
                </a:lnTo>
                <a:lnTo>
                  <a:pt x="3" y="53"/>
                </a:lnTo>
                <a:lnTo>
                  <a:pt x="3" y="49"/>
                </a:lnTo>
                <a:lnTo>
                  <a:pt x="1" y="44"/>
                </a:lnTo>
                <a:lnTo>
                  <a:pt x="0" y="40"/>
                </a:lnTo>
                <a:lnTo>
                  <a:pt x="0" y="35"/>
                </a:lnTo>
                <a:lnTo>
                  <a:pt x="3" y="0"/>
                </a:lnTo>
                <a:lnTo>
                  <a:pt x="8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2" name=""/>
          <p:cNvSpPr/>
          <p:nvPr/>
        </p:nvSpPr>
        <p:spPr>
          <a:xfrm>
            <a:off x="1486080" y="5267160"/>
            <a:ext cx="56880" cy="44640"/>
          </a:xfrm>
          <a:custGeom>
            <a:avLst/>
            <a:gdLst/>
            <a:ahLst/>
            <a:rect l="l" t="t" r="r" b="b"/>
            <a:pathLst>
              <a:path w="36" h="28">
                <a:moveTo>
                  <a:pt x="0" y="11"/>
                </a:moveTo>
                <a:lnTo>
                  <a:pt x="6" y="7"/>
                </a:lnTo>
                <a:lnTo>
                  <a:pt x="11" y="3"/>
                </a:lnTo>
                <a:lnTo>
                  <a:pt x="15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3" y="3"/>
                </a:lnTo>
                <a:lnTo>
                  <a:pt x="34" y="4"/>
                </a:lnTo>
                <a:lnTo>
                  <a:pt x="36" y="5"/>
                </a:lnTo>
                <a:lnTo>
                  <a:pt x="34" y="9"/>
                </a:lnTo>
                <a:lnTo>
                  <a:pt x="33" y="14"/>
                </a:lnTo>
                <a:lnTo>
                  <a:pt x="30" y="17"/>
                </a:lnTo>
                <a:lnTo>
                  <a:pt x="27" y="20"/>
                </a:lnTo>
                <a:lnTo>
                  <a:pt x="26" y="22"/>
                </a:lnTo>
                <a:lnTo>
                  <a:pt x="24" y="24"/>
                </a:lnTo>
                <a:lnTo>
                  <a:pt x="23" y="25"/>
                </a:lnTo>
                <a:lnTo>
                  <a:pt x="20" y="26"/>
                </a:lnTo>
                <a:lnTo>
                  <a:pt x="19" y="26"/>
                </a:lnTo>
                <a:lnTo>
                  <a:pt x="17" y="27"/>
                </a:lnTo>
                <a:lnTo>
                  <a:pt x="15" y="28"/>
                </a:lnTo>
                <a:lnTo>
                  <a:pt x="12" y="28"/>
                </a:lnTo>
                <a:lnTo>
                  <a:pt x="9" y="28"/>
                </a:lnTo>
                <a:lnTo>
                  <a:pt x="7" y="27"/>
                </a:lnTo>
                <a:lnTo>
                  <a:pt x="5" y="26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9"/>
                </a:lnTo>
                <a:lnTo>
                  <a:pt x="0" y="16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3" name=""/>
          <p:cNvSpPr/>
          <p:nvPr/>
        </p:nvSpPr>
        <p:spPr>
          <a:xfrm>
            <a:off x="1409760" y="5757840"/>
            <a:ext cx="95040" cy="141480"/>
          </a:xfrm>
          <a:custGeom>
            <a:avLst/>
            <a:gdLst/>
            <a:ahLst/>
            <a:rect l="l" t="t" r="r" b="b"/>
            <a:pathLst>
              <a:path w="60" h="89">
                <a:moveTo>
                  <a:pt x="12" y="67"/>
                </a:moveTo>
                <a:lnTo>
                  <a:pt x="13" y="67"/>
                </a:lnTo>
                <a:lnTo>
                  <a:pt x="13" y="66"/>
                </a:lnTo>
                <a:lnTo>
                  <a:pt x="14" y="66"/>
                </a:lnTo>
                <a:lnTo>
                  <a:pt x="15" y="65"/>
                </a:lnTo>
                <a:lnTo>
                  <a:pt x="16" y="63"/>
                </a:lnTo>
                <a:lnTo>
                  <a:pt x="16" y="62"/>
                </a:lnTo>
                <a:lnTo>
                  <a:pt x="18" y="57"/>
                </a:lnTo>
                <a:lnTo>
                  <a:pt x="18" y="53"/>
                </a:lnTo>
                <a:lnTo>
                  <a:pt x="17" y="52"/>
                </a:lnTo>
                <a:lnTo>
                  <a:pt x="16" y="51"/>
                </a:lnTo>
                <a:lnTo>
                  <a:pt x="15" y="51"/>
                </a:lnTo>
                <a:lnTo>
                  <a:pt x="12" y="50"/>
                </a:lnTo>
                <a:lnTo>
                  <a:pt x="10" y="49"/>
                </a:lnTo>
                <a:lnTo>
                  <a:pt x="6" y="49"/>
                </a:lnTo>
                <a:lnTo>
                  <a:pt x="4" y="48"/>
                </a:lnTo>
                <a:lnTo>
                  <a:pt x="4" y="47"/>
                </a:lnTo>
                <a:lnTo>
                  <a:pt x="3" y="46"/>
                </a:lnTo>
                <a:lnTo>
                  <a:pt x="2" y="45"/>
                </a:lnTo>
                <a:lnTo>
                  <a:pt x="2" y="43"/>
                </a:lnTo>
                <a:lnTo>
                  <a:pt x="7" y="43"/>
                </a:lnTo>
                <a:lnTo>
                  <a:pt x="11" y="42"/>
                </a:lnTo>
                <a:lnTo>
                  <a:pt x="12" y="42"/>
                </a:lnTo>
                <a:lnTo>
                  <a:pt x="13" y="42"/>
                </a:lnTo>
                <a:lnTo>
                  <a:pt x="15" y="41"/>
                </a:lnTo>
                <a:lnTo>
                  <a:pt x="16" y="40"/>
                </a:lnTo>
                <a:lnTo>
                  <a:pt x="16" y="39"/>
                </a:lnTo>
                <a:lnTo>
                  <a:pt x="17" y="38"/>
                </a:lnTo>
                <a:lnTo>
                  <a:pt x="18" y="36"/>
                </a:lnTo>
                <a:lnTo>
                  <a:pt x="18" y="35"/>
                </a:lnTo>
                <a:lnTo>
                  <a:pt x="18" y="31"/>
                </a:lnTo>
                <a:lnTo>
                  <a:pt x="18" y="27"/>
                </a:lnTo>
                <a:lnTo>
                  <a:pt x="18" y="23"/>
                </a:lnTo>
                <a:lnTo>
                  <a:pt x="19" y="20"/>
                </a:lnTo>
                <a:lnTo>
                  <a:pt x="19" y="15"/>
                </a:lnTo>
                <a:lnTo>
                  <a:pt x="22" y="10"/>
                </a:lnTo>
                <a:lnTo>
                  <a:pt x="23" y="8"/>
                </a:lnTo>
                <a:lnTo>
                  <a:pt x="24" y="7"/>
                </a:lnTo>
                <a:lnTo>
                  <a:pt x="26" y="4"/>
                </a:lnTo>
                <a:lnTo>
                  <a:pt x="26" y="2"/>
                </a:lnTo>
                <a:lnTo>
                  <a:pt x="28" y="1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40" y="6"/>
                </a:lnTo>
                <a:lnTo>
                  <a:pt x="43" y="9"/>
                </a:lnTo>
                <a:lnTo>
                  <a:pt x="46" y="14"/>
                </a:lnTo>
                <a:lnTo>
                  <a:pt x="48" y="18"/>
                </a:lnTo>
                <a:lnTo>
                  <a:pt x="50" y="22"/>
                </a:lnTo>
                <a:lnTo>
                  <a:pt x="51" y="25"/>
                </a:lnTo>
                <a:lnTo>
                  <a:pt x="51" y="53"/>
                </a:lnTo>
                <a:lnTo>
                  <a:pt x="52" y="56"/>
                </a:lnTo>
                <a:lnTo>
                  <a:pt x="53" y="59"/>
                </a:lnTo>
                <a:lnTo>
                  <a:pt x="54" y="63"/>
                </a:lnTo>
                <a:lnTo>
                  <a:pt x="56" y="65"/>
                </a:lnTo>
                <a:lnTo>
                  <a:pt x="57" y="68"/>
                </a:lnTo>
                <a:lnTo>
                  <a:pt x="59" y="71"/>
                </a:lnTo>
                <a:lnTo>
                  <a:pt x="60" y="74"/>
                </a:lnTo>
                <a:lnTo>
                  <a:pt x="60" y="77"/>
                </a:lnTo>
                <a:lnTo>
                  <a:pt x="60" y="79"/>
                </a:lnTo>
                <a:lnTo>
                  <a:pt x="59" y="81"/>
                </a:lnTo>
                <a:lnTo>
                  <a:pt x="58" y="83"/>
                </a:lnTo>
                <a:lnTo>
                  <a:pt x="57" y="84"/>
                </a:lnTo>
                <a:lnTo>
                  <a:pt x="56" y="87"/>
                </a:lnTo>
                <a:lnTo>
                  <a:pt x="53" y="88"/>
                </a:lnTo>
                <a:lnTo>
                  <a:pt x="52" y="89"/>
                </a:lnTo>
                <a:lnTo>
                  <a:pt x="49" y="89"/>
                </a:lnTo>
                <a:lnTo>
                  <a:pt x="47" y="89"/>
                </a:lnTo>
                <a:lnTo>
                  <a:pt x="46" y="88"/>
                </a:lnTo>
                <a:lnTo>
                  <a:pt x="44" y="88"/>
                </a:lnTo>
                <a:lnTo>
                  <a:pt x="42" y="86"/>
                </a:lnTo>
                <a:lnTo>
                  <a:pt x="41" y="85"/>
                </a:lnTo>
                <a:lnTo>
                  <a:pt x="40" y="84"/>
                </a:lnTo>
                <a:lnTo>
                  <a:pt x="39" y="83"/>
                </a:lnTo>
                <a:lnTo>
                  <a:pt x="39" y="81"/>
                </a:lnTo>
                <a:lnTo>
                  <a:pt x="36" y="74"/>
                </a:lnTo>
                <a:lnTo>
                  <a:pt x="33" y="69"/>
                </a:lnTo>
                <a:lnTo>
                  <a:pt x="32" y="72"/>
                </a:lnTo>
                <a:lnTo>
                  <a:pt x="32" y="75"/>
                </a:lnTo>
                <a:lnTo>
                  <a:pt x="31" y="77"/>
                </a:lnTo>
                <a:lnTo>
                  <a:pt x="30" y="79"/>
                </a:lnTo>
                <a:lnTo>
                  <a:pt x="29" y="80"/>
                </a:lnTo>
                <a:lnTo>
                  <a:pt x="28" y="81"/>
                </a:lnTo>
                <a:lnTo>
                  <a:pt x="26" y="81"/>
                </a:lnTo>
                <a:lnTo>
                  <a:pt x="26" y="82"/>
                </a:lnTo>
                <a:lnTo>
                  <a:pt x="23" y="82"/>
                </a:lnTo>
                <a:lnTo>
                  <a:pt x="19" y="82"/>
                </a:lnTo>
                <a:lnTo>
                  <a:pt x="18" y="82"/>
                </a:lnTo>
                <a:lnTo>
                  <a:pt x="16" y="82"/>
                </a:lnTo>
                <a:lnTo>
                  <a:pt x="15" y="82"/>
                </a:lnTo>
                <a:lnTo>
                  <a:pt x="13" y="81"/>
                </a:lnTo>
                <a:lnTo>
                  <a:pt x="11" y="79"/>
                </a:lnTo>
                <a:lnTo>
                  <a:pt x="8" y="77"/>
                </a:lnTo>
                <a:lnTo>
                  <a:pt x="4" y="73"/>
                </a:lnTo>
                <a:lnTo>
                  <a:pt x="0" y="69"/>
                </a:lnTo>
                <a:lnTo>
                  <a:pt x="4" y="68"/>
                </a:lnTo>
                <a:lnTo>
                  <a:pt x="6" y="67"/>
                </a:lnTo>
                <a:lnTo>
                  <a:pt x="9" y="67"/>
                </a:lnTo>
                <a:lnTo>
                  <a:pt x="12" y="6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4" name=""/>
          <p:cNvSpPr/>
          <p:nvPr/>
        </p:nvSpPr>
        <p:spPr>
          <a:xfrm>
            <a:off x="1430280" y="5335560"/>
            <a:ext cx="41400" cy="41400"/>
          </a:xfrm>
          <a:custGeom>
            <a:avLst/>
            <a:gdLst/>
            <a:ahLst/>
            <a:rect l="l" t="t" r="r" b="b"/>
            <a:pathLst>
              <a:path w="26" h="26">
                <a:moveTo>
                  <a:pt x="0" y="0"/>
                </a:moveTo>
                <a:lnTo>
                  <a:pt x="0" y="4"/>
                </a:lnTo>
                <a:lnTo>
                  <a:pt x="1" y="6"/>
                </a:lnTo>
                <a:lnTo>
                  <a:pt x="1" y="8"/>
                </a:lnTo>
                <a:lnTo>
                  <a:pt x="3" y="11"/>
                </a:lnTo>
                <a:lnTo>
                  <a:pt x="3" y="12"/>
                </a:lnTo>
                <a:lnTo>
                  <a:pt x="5" y="14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21"/>
                </a:lnTo>
                <a:lnTo>
                  <a:pt x="9" y="22"/>
                </a:lnTo>
                <a:lnTo>
                  <a:pt x="10" y="23"/>
                </a:lnTo>
                <a:lnTo>
                  <a:pt x="10" y="25"/>
                </a:lnTo>
                <a:lnTo>
                  <a:pt x="12" y="25"/>
                </a:lnTo>
                <a:lnTo>
                  <a:pt x="13" y="26"/>
                </a:lnTo>
                <a:lnTo>
                  <a:pt x="16" y="26"/>
                </a:lnTo>
                <a:lnTo>
                  <a:pt x="17" y="26"/>
                </a:lnTo>
                <a:lnTo>
                  <a:pt x="19" y="26"/>
                </a:lnTo>
                <a:lnTo>
                  <a:pt x="20" y="25"/>
                </a:lnTo>
                <a:lnTo>
                  <a:pt x="21" y="25"/>
                </a:lnTo>
                <a:lnTo>
                  <a:pt x="22" y="24"/>
                </a:lnTo>
                <a:lnTo>
                  <a:pt x="23" y="23"/>
                </a:lnTo>
                <a:lnTo>
                  <a:pt x="23" y="22"/>
                </a:lnTo>
                <a:lnTo>
                  <a:pt x="24" y="21"/>
                </a:lnTo>
                <a:lnTo>
                  <a:pt x="25" y="19"/>
                </a:lnTo>
                <a:lnTo>
                  <a:pt x="25" y="16"/>
                </a:lnTo>
                <a:lnTo>
                  <a:pt x="26" y="14"/>
                </a:lnTo>
                <a:lnTo>
                  <a:pt x="26" y="11"/>
                </a:lnTo>
                <a:lnTo>
                  <a:pt x="26" y="9"/>
                </a:lnTo>
                <a:lnTo>
                  <a:pt x="25" y="8"/>
                </a:lnTo>
                <a:lnTo>
                  <a:pt x="25" y="7"/>
                </a:lnTo>
                <a:lnTo>
                  <a:pt x="25" y="6"/>
                </a:lnTo>
                <a:lnTo>
                  <a:pt x="23" y="4"/>
                </a:lnTo>
                <a:lnTo>
                  <a:pt x="22" y="3"/>
                </a:lnTo>
                <a:lnTo>
                  <a:pt x="20" y="2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9" y="1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5" name=""/>
          <p:cNvSpPr/>
          <p:nvPr/>
        </p:nvSpPr>
        <p:spPr>
          <a:xfrm>
            <a:off x="1405080" y="5284800"/>
            <a:ext cx="3780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19" y="0"/>
                </a:moveTo>
                <a:lnTo>
                  <a:pt x="22" y="5"/>
                </a:lnTo>
                <a:lnTo>
                  <a:pt x="24" y="8"/>
                </a:lnTo>
                <a:lnTo>
                  <a:pt x="24" y="9"/>
                </a:lnTo>
                <a:lnTo>
                  <a:pt x="24" y="10"/>
                </a:lnTo>
                <a:lnTo>
                  <a:pt x="23" y="11"/>
                </a:lnTo>
                <a:lnTo>
                  <a:pt x="22" y="12"/>
                </a:lnTo>
                <a:lnTo>
                  <a:pt x="21" y="14"/>
                </a:lnTo>
                <a:lnTo>
                  <a:pt x="19" y="15"/>
                </a:lnTo>
                <a:lnTo>
                  <a:pt x="16" y="15"/>
                </a:lnTo>
                <a:lnTo>
                  <a:pt x="14" y="16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lnTo>
                  <a:pt x="6" y="15"/>
                </a:lnTo>
                <a:lnTo>
                  <a:pt x="4" y="15"/>
                </a:lnTo>
                <a:lnTo>
                  <a:pt x="2" y="13"/>
                </a:lnTo>
                <a:lnTo>
                  <a:pt x="1" y="12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4" y="1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15" y="1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6" name=""/>
          <p:cNvSpPr/>
          <p:nvPr/>
        </p:nvSpPr>
        <p:spPr>
          <a:xfrm>
            <a:off x="1413000" y="5394240"/>
            <a:ext cx="2196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7" y="17"/>
                </a:moveTo>
                <a:lnTo>
                  <a:pt x="6" y="17"/>
                </a:lnTo>
                <a:lnTo>
                  <a:pt x="4" y="16"/>
                </a:lnTo>
                <a:lnTo>
                  <a:pt x="3" y="15"/>
                </a:lnTo>
                <a:lnTo>
                  <a:pt x="3" y="14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1" y="6"/>
                </a:lnTo>
                <a:lnTo>
                  <a:pt x="2" y="4"/>
                </a:lnTo>
                <a:lnTo>
                  <a:pt x="3" y="3"/>
                </a:lnTo>
                <a:lnTo>
                  <a:pt x="4" y="2"/>
                </a:lnTo>
                <a:lnTo>
                  <a:pt x="5" y="1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1" y="1"/>
                </a:lnTo>
                <a:lnTo>
                  <a:pt x="12" y="2"/>
                </a:lnTo>
                <a:lnTo>
                  <a:pt x="13" y="2"/>
                </a:lnTo>
                <a:lnTo>
                  <a:pt x="13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4" y="11"/>
                </a:lnTo>
                <a:lnTo>
                  <a:pt x="13" y="13"/>
                </a:lnTo>
                <a:lnTo>
                  <a:pt x="13" y="14"/>
                </a:lnTo>
                <a:lnTo>
                  <a:pt x="11" y="15"/>
                </a:lnTo>
                <a:lnTo>
                  <a:pt x="10" y="16"/>
                </a:lnTo>
                <a:lnTo>
                  <a:pt x="10" y="16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7" name=""/>
          <p:cNvSpPr/>
          <p:nvPr/>
        </p:nvSpPr>
        <p:spPr>
          <a:xfrm>
            <a:off x="1471680" y="538632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5" y="0"/>
                </a:move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2" y="14"/>
                </a:lnTo>
                <a:lnTo>
                  <a:pt x="4" y="15"/>
                </a:lnTo>
                <a:lnTo>
                  <a:pt x="6" y="16"/>
                </a:lnTo>
                <a:lnTo>
                  <a:pt x="7" y="16"/>
                </a:lnTo>
                <a:lnTo>
                  <a:pt x="8" y="17"/>
                </a:lnTo>
                <a:lnTo>
                  <a:pt x="10" y="17"/>
                </a:lnTo>
                <a:lnTo>
                  <a:pt x="11" y="17"/>
                </a:lnTo>
                <a:lnTo>
                  <a:pt x="12" y="16"/>
                </a:lnTo>
                <a:lnTo>
                  <a:pt x="13" y="15"/>
                </a:lnTo>
                <a:lnTo>
                  <a:pt x="13" y="14"/>
                </a:lnTo>
                <a:lnTo>
                  <a:pt x="14" y="14"/>
                </a:lnTo>
                <a:lnTo>
                  <a:pt x="14" y="12"/>
                </a:lnTo>
                <a:lnTo>
                  <a:pt x="13" y="10"/>
                </a:lnTo>
                <a:lnTo>
                  <a:pt x="13" y="8"/>
                </a:lnTo>
                <a:lnTo>
                  <a:pt x="11" y="2"/>
                </a:lnTo>
                <a:lnTo>
                  <a:pt x="1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8" name=""/>
          <p:cNvSpPr/>
          <p:nvPr/>
        </p:nvSpPr>
        <p:spPr>
          <a:xfrm>
            <a:off x="1468440" y="5649840"/>
            <a:ext cx="52560" cy="15840"/>
          </a:xfrm>
          <a:custGeom>
            <a:avLst/>
            <a:gdLst/>
            <a:ahLst/>
            <a:rect l="l" t="t" r="r" b="b"/>
            <a:pathLst>
              <a:path w="33" h="10">
                <a:moveTo>
                  <a:pt x="19" y="0"/>
                </a:move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30" y="2"/>
                </a:lnTo>
                <a:lnTo>
                  <a:pt x="33" y="5"/>
                </a:lnTo>
                <a:lnTo>
                  <a:pt x="30" y="6"/>
                </a:lnTo>
                <a:lnTo>
                  <a:pt x="26" y="7"/>
                </a:lnTo>
                <a:lnTo>
                  <a:pt x="23" y="7"/>
                </a:lnTo>
                <a:lnTo>
                  <a:pt x="20" y="6"/>
                </a:lnTo>
                <a:lnTo>
                  <a:pt x="15" y="6"/>
                </a:lnTo>
                <a:lnTo>
                  <a:pt x="10" y="5"/>
                </a:lnTo>
                <a:lnTo>
                  <a:pt x="9" y="5"/>
                </a:lnTo>
                <a:lnTo>
                  <a:pt x="7" y="6"/>
                </a:lnTo>
                <a:lnTo>
                  <a:pt x="5" y="6"/>
                </a:lnTo>
                <a:lnTo>
                  <a:pt x="3" y="7"/>
                </a:lnTo>
                <a:lnTo>
                  <a:pt x="2" y="8"/>
                </a:lnTo>
                <a:lnTo>
                  <a:pt x="0" y="10"/>
                </a:lnTo>
                <a:lnTo>
                  <a:pt x="0" y="8"/>
                </a:lnTo>
                <a:lnTo>
                  <a:pt x="1" y="7"/>
                </a:lnTo>
                <a:lnTo>
                  <a:pt x="2" y="6"/>
                </a:lnTo>
                <a:lnTo>
                  <a:pt x="2" y="5"/>
                </a:lnTo>
                <a:lnTo>
                  <a:pt x="4" y="3"/>
                </a:lnTo>
                <a:lnTo>
                  <a:pt x="7" y="1"/>
                </a:lnTo>
                <a:lnTo>
                  <a:pt x="9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9" name=""/>
          <p:cNvSpPr/>
          <p:nvPr/>
        </p:nvSpPr>
        <p:spPr>
          <a:xfrm>
            <a:off x="1436760" y="5697360"/>
            <a:ext cx="39600" cy="49320"/>
          </a:xfrm>
          <a:custGeom>
            <a:avLst/>
            <a:gdLst/>
            <a:ahLst/>
            <a:rect l="l" t="t" r="r" b="b"/>
            <a:pathLst>
              <a:path w="25" h="31">
                <a:moveTo>
                  <a:pt x="1" y="27"/>
                </a:move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4" y="10"/>
                </a:lnTo>
                <a:lnTo>
                  <a:pt x="4" y="7"/>
                </a:lnTo>
                <a:lnTo>
                  <a:pt x="5" y="5"/>
                </a:lnTo>
                <a:lnTo>
                  <a:pt x="5" y="3"/>
                </a:lnTo>
                <a:lnTo>
                  <a:pt x="6" y="0"/>
                </a:lnTo>
                <a:lnTo>
                  <a:pt x="8" y="2"/>
                </a:lnTo>
                <a:lnTo>
                  <a:pt x="10" y="3"/>
                </a:lnTo>
                <a:lnTo>
                  <a:pt x="12" y="4"/>
                </a:lnTo>
                <a:lnTo>
                  <a:pt x="13" y="6"/>
                </a:lnTo>
                <a:lnTo>
                  <a:pt x="16" y="10"/>
                </a:lnTo>
                <a:lnTo>
                  <a:pt x="18" y="14"/>
                </a:lnTo>
                <a:lnTo>
                  <a:pt x="21" y="18"/>
                </a:lnTo>
                <a:lnTo>
                  <a:pt x="22" y="22"/>
                </a:lnTo>
                <a:lnTo>
                  <a:pt x="23" y="26"/>
                </a:lnTo>
                <a:lnTo>
                  <a:pt x="25" y="31"/>
                </a:lnTo>
                <a:lnTo>
                  <a:pt x="20" y="31"/>
                </a:lnTo>
                <a:lnTo>
                  <a:pt x="15" y="30"/>
                </a:lnTo>
                <a:lnTo>
                  <a:pt x="10" y="28"/>
                </a:lnTo>
                <a:lnTo>
                  <a:pt x="5" y="27"/>
                </a:lnTo>
                <a:lnTo>
                  <a:pt x="1" y="2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0" name=""/>
          <p:cNvSpPr/>
          <p:nvPr/>
        </p:nvSpPr>
        <p:spPr>
          <a:xfrm>
            <a:off x="1395360" y="5751360"/>
            <a:ext cx="4752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9" y="26"/>
                </a:moveTo>
                <a:lnTo>
                  <a:pt x="7" y="26"/>
                </a:lnTo>
                <a:lnTo>
                  <a:pt x="6" y="25"/>
                </a:lnTo>
                <a:lnTo>
                  <a:pt x="4" y="24"/>
                </a:lnTo>
                <a:lnTo>
                  <a:pt x="3" y="24"/>
                </a:lnTo>
                <a:lnTo>
                  <a:pt x="1" y="22"/>
                </a:ln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7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1"/>
                </a:lnTo>
                <a:lnTo>
                  <a:pt x="20" y="9"/>
                </a:lnTo>
                <a:lnTo>
                  <a:pt x="21" y="8"/>
                </a:lnTo>
                <a:lnTo>
                  <a:pt x="22" y="6"/>
                </a:lnTo>
                <a:lnTo>
                  <a:pt x="23" y="5"/>
                </a:lnTo>
                <a:lnTo>
                  <a:pt x="24" y="2"/>
                </a:lnTo>
                <a:lnTo>
                  <a:pt x="25" y="0"/>
                </a:lnTo>
                <a:lnTo>
                  <a:pt x="30" y="0"/>
                </a:lnTo>
                <a:lnTo>
                  <a:pt x="29" y="4"/>
                </a:lnTo>
                <a:lnTo>
                  <a:pt x="28" y="7"/>
                </a:lnTo>
                <a:lnTo>
                  <a:pt x="28" y="10"/>
                </a:lnTo>
                <a:lnTo>
                  <a:pt x="27" y="13"/>
                </a:lnTo>
                <a:lnTo>
                  <a:pt x="24" y="19"/>
                </a:lnTo>
                <a:lnTo>
                  <a:pt x="21" y="25"/>
                </a:lnTo>
                <a:lnTo>
                  <a:pt x="18" y="31"/>
                </a:lnTo>
                <a:lnTo>
                  <a:pt x="16" y="37"/>
                </a:lnTo>
                <a:lnTo>
                  <a:pt x="15" y="39"/>
                </a:lnTo>
                <a:lnTo>
                  <a:pt x="14" y="43"/>
                </a:lnTo>
                <a:lnTo>
                  <a:pt x="14" y="45"/>
                </a:lnTo>
                <a:lnTo>
                  <a:pt x="14" y="48"/>
                </a:lnTo>
                <a:lnTo>
                  <a:pt x="3" y="48"/>
                </a:lnTo>
                <a:lnTo>
                  <a:pt x="4" y="44"/>
                </a:lnTo>
                <a:lnTo>
                  <a:pt x="4" y="41"/>
                </a:lnTo>
                <a:lnTo>
                  <a:pt x="4" y="38"/>
                </a:lnTo>
                <a:lnTo>
                  <a:pt x="5" y="37"/>
                </a:lnTo>
                <a:lnTo>
                  <a:pt x="7" y="32"/>
                </a:lnTo>
                <a:lnTo>
                  <a:pt x="9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1" name=""/>
          <p:cNvSpPr/>
          <p:nvPr/>
        </p:nvSpPr>
        <p:spPr>
          <a:xfrm>
            <a:off x="1379520" y="5724360"/>
            <a:ext cx="25560" cy="25560"/>
          </a:xfrm>
          <a:custGeom>
            <a:avLst/>
            <a:gdLst/>
            <a:ahLst/>
            <a:rect l="l" t="t" r="r" b="b"/>
            <a:pathLst>
              <a:path w="16" h="16">
                <a:moveTo>
                  <a:pt x="0" y="5"/>
                </a:move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10" y="4"/>
                </a:lnTo>
                <a:lnTo>
                  <a:pt x="13" y="2"/>
                </a:lnTo>
                <a:lnTo>
                  <a:pt x="16" y="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4"/>
                </a:lnTo>
                <a:lnTo>
                  <a:pt x="12" y="16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2" name=""/>
          <p:cNvSpPr/>
          <p:nvPr/>
        </p:nvSpPr>
        <p:spPr>
          <a:xfrm>
            <a:off x="1438200" y="5902200"/>
            <a:ext cx="38160" cy="39960"/>
          </a:xfrm>
          <a:custGeom>
            <a:avLst/>
            <a:gdLst/>
            <a:ahLst/>
            <a:rect l="l" t="t" r="r" b="b"/>
            <a:pathLst>
              <a:path w="24" h="25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8" y="2"/>
                </a:lnTo>
                <a:lnTo>
                  <a:pt x="8" y="3"/>
                </a:lnTo>
                <a:lnTo>
                  <a:pt x="10" y="4"/>
                </a:lnTo>
                <a:lnTo>
                  <a:pt x="13" y="5"/>
                </a:lnTo>
                <a:lnTo>
                  <a:pt x="16" y="7"/>
                </a:lnTo>
                <a:lnTo>
                  <a:pt x="19" y="8"/>
                </a:lnTo>
                <a:lnTo>
                  <a:pt x="21" y="10"/>
                </a:lnTo>
                <a:lnTo>
                  <a:pt x="22" y="11"/>
                </a:lnTo>
                <a:lnTo>
                  <a:pt x="23" y="12"/>
                </a:lnTo>
                <a:lnTo>
                  <a:pt x="24" y="14"/>
                </a:lnTo>
                <a:lnTo>
                  <a:pt x="24" y="14"/>
                </a:lnTo>
                <a:lnTo>
                  <a:pt x="24" y="16"/>
                </a:lnTo>
                <a:lnTo>
                  <a:pt x="23" y="19"/>
                </a:lnTo>
                <a:lnTo>
                  <a:pt x="22" y="20"/>
                </a:lnTo>
                <a:lnTo>
                  <a:pt x="21" y="21"/>
                </a:lnTo>
                <a:lnTo>
                  <a:pt x="21" y="22"/>
                </a:lnTo>
                <a:lnTo>
                  <a:pt x="19" y="23"/>
                </a:lnTo>
                <a:lnTo>
                  <a:pt x="17" y="23"/>
                </a:lnTo>
                <a:lnTo>
                  <a:pt x="15" y="24"/>
                </a:lnTo>
                <a:lnTo>
                  <a:pt x="12" y="25"/>
                </a:lnTo>
                <a:lnTo>
                  <a:pt x="8" y="25"/>
                </a:lnTo>
                <a:lnTo>
                  <a:pt x="4" y="25"/>
                </a:lnTo>
                <a:lnTo>
                  <a:pt x="0" y="25"/>
                </a:lnTo>
                <a:lnTo>
                  <a:pt x="0" y="16"/>
                </a:lnTo>
                <a:lnTo>
                  <a:pt x="0" y="8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3" name=""/>
          <p:cNvSpPr/>
          <p:nvPr/>
        </p:nvSpPr>
        <p:spPr>
          <a:xfrm>
            <a:off x="1379520" y="56865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17"/>
                </a:moveTo>
                <a:lnTo>
                  <a:pt x="7" y="17"/>
                </a:lnTo>
                <a:lnTo>
                  <a:pt x="6" y="15"/>
                </a:lnTo>
                <a:lnTo>
                  <a:pt x="5" y="13"/>
                </a:lnTo>
                <a:lnTo>
                  <a:pt x="3" y="11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5" y="10"/>
                </a:lnTo>
                <a:lnTo>
                  <a:pt x="15" y="11"/>
                </a:lnTo>
                <a:lnTo>
                  <a:pt x="16" y="14"/>
                </a:lnTo>
                <a:lnTo>
                  <a:pt x="18" y="15"/>
                </a:lnTo>
                <a:lnTo>
                  <a:pt x="15" y="16"/>
                </a:lnTo>
                <a:lnTo>
                  <a:pt x="13" y="17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4" name=""/>
          <p:cNvSpPr/>
          <p:nvPr/>
        </p:nvSpPr>
        <p:spPr>
          <a:xfrm>
            <a:off x="1657440" y="6253200"/>
            <a:ext cx="93600" cy="77760"/>
          </a:xfrm>
          <a:custGeom>
            <a:avLst/>
            <a:gdLst/>
            <a:ahLst/>
            <a:rect l="l" t="t" r="r" b="b"/>
            <a:pathLst>
              <a:path w="59" h="49">
                <a:moveTo>
                  <a:pt x="0" y="16"/>
                </a:moveTo>
                <a:lnTo>
                  <a:pt x="2" y="16"/>
                </a:lnTo>
                <a:lnTo>
                  <a:pt x="4" y="15"/>
                </a:lnTo>
                <a:lnTo>
                  <a:pt x="6" y="14"/>
                </a:lnTo>
                <a:lnTo>
                  <a:pt x="8" y="14"/>
                </a:lnTo>
                <a:lnTo>
                  <a:pt x="9" y="13"/>
                </a:lnTo>
                <a:lnTo>
                  <a:pt x="11" y="11"/>
                </a:lnTo>
                <a:lnTo>
                  <a:pt x="12" y="9"/>
                </a:lnTo>
                <a:lnTo>
                  <a:pt x="13" y="7"/>
                </a:lnTo>
                <a:lnTo>
                  <a:pt x="14" y="5"/>
                </a:lnTo>
                <a:lnTo>
                  <a:pt x="16" y="2"/>
                </a:lnTo>
                <a:lnTo>
                  <a:pt x="17" y="1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4"/>
                </a:lnTo>
                <a:lnTo>
                  <a:pt x="28" y="8"/>
                </a:lnTo>
                <a:lnTo>
                  <a:pt x="31" y="11"/>
                </a:lnTo>
                <a:lnTo>
                  <a:pt x="33" y="13"/>
                </a:lnTo>
                <a:lnTo>
                  <a:pt x="34" y="14"/>
                </a:lnTo>
                <a:lnTo>
                  <a:pt x="36" y="14"/>
                </a:lnTo>
                <a:lnTo>
                  <a:pt x="38" y="15"/>
                </a:lnTo>
                <a:lnTo>
                  <a:pt x="43" y="17"/>
                </a:lnTo>
                <a:lnTo>
                  <a:pt x="48" y="19"/>
                </a:lnTo>
                <a:lnTo>
                  <a:pt x="50" y="19"/>
                </a:lnTo>
                <a:lnTo>
                  <a:pt x="52" y="20"/>
                </a:lnTo>
                <a:lnTo>
                  <a:pt x="54" y="21"/>
                </a:lnTo>
                <a:lnTo>
                  <a:pt x="56" y="21"/>
                </a:lnTo>
                <a:lnTo>
                  <a:pt x="57" y="23"/>
                </a:lnTo>
                <a:lnTo>
                  <a:pt x="58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8" y="33"/>
                </a:lnTo>
                <a:lnTo>
                  <a:pt x="57" y="35"/>
                </a:lnTo>
                <a:lnTo>
                  <a:pt x="56" y="36"/>
                </a:lnTo>
                <a:lnTo>
                  <a:pt x="56" y="38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49" y="45"/>
                </a:lnTo>
                <a:lnTo>
                  <a:pt x="45" y="46"/>
                </a:lnTo>
                <a:lnTo>
                  <a:pt x="42" y="47"/>
                </a:lnTo>
                <a:lnTo>
                  <a:pt x="38" y="49"/>
                </a:lnTo>
                <a:lnTo>
                  <a:pt x="37" y="44"/>
                </a:lnTo>
                <a:lnTo>
                  <a:pt x="36" y="42"/>
                </a:lnTo>
                <a:lnTo>
                  <a:pt x="37" y="41"/>
                </a:lnTo>
                <a:lnTo>
                  <a:pt x="38" y="38"/>
                </a:lnTo>
                <a:lnTo>
                  <a:pt x="35" y="38"/>
                </a:lnTo>
                <a:lnTo>
                  <a:pt x="31" y="38"/>
                </a:lnTo>
                <a:lnTo>
                  <a:pt x="28" y="38"/>
                </a:lnTo>
                <a:lnTo>
                  <a:pt x="26" y="39"/>
                </a:lnTo>
                <a:lnTo>
                  <a:pt x="24" y="40"/>
                </a:lnTo>
                <a:lnTo>
                  <a:pt x="23" y="41"/>
                </a:lnTo>
                <a:lnTo>
                  <a:pt x="21" y="42"/>
                </a:lnTo>
                <a:lnTo>
                  <a:pt x="21" y="42"/>
                </a:lnTo>
                <a:lnTo>
                  <a:pt x="21" y="43"/>
                </a:lnTo>
                <a:lnTo>
                  <a:pt x="21" y="44"/>
                </a:lnTo>
                <a:lnTo>
                  <a:pt x="22" y="45"/>
                </a:lnTo>
                <a:lnTo>
                  <a:pt x="21" y="44"/>
                </a:lnTo>
                <a:lnTo>
                  <a:pt x="19" y="43"/>
                </a:lnTo>
                <a:lnTo>
                  <a:pt x="18" y="42"/>
                </a:lnTo>
                <a:lnTo>
                  <a:pt x="17" y="40"/>
                </a:lnTo>
                <a:lnTo>
                  <a:pt x="15" y="36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1" y="26"/>
                </a:lnTo>
                <a:lnTo>
                  <a:pt x="10" y="25"/>
                </a:lnTo>
                <a:lnTo>
                  <a:pt x="8" y="23"/>
                </a:lnTo>
                <a:lnTo>
                  <a:pt x="6" y="22"/>
                </a:lnTo>
                <a:lnTo>
                  <a:pt x="3" y="21"/>
                </a:lnTo>
                <a:lnTo>
                  <a:pt x="0" y="21"/>
                </a:lnTo>
                <a:lnTo>
                  <a:pt x="0" y="16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5" name=""/>
          <p:cNvSpPr/>
          <p:nvPr/>
        </p:nvSpPr>
        <p:spPr>
          <a:xfrm>
            <a:off x="1446120" y="5950080"/>
            <a:ext cx="22320" cy="44280"/>
          </a:xfrm>
          <a:custGeom>
            <a:avLst/>
            <a:gdLst/>
            <a:ahLst/>
            <a:rect l="l" t="t" r="r" b="b"/>
            <a:pathLst>
              <a:path w="14" h="28">
                <a:moveTo>
                  <a:pt x="0" y="25"/>
                </a:moveTo>
                <a:lnTo>
                  <a:pt x="0" y="8"/>
                </a:lnTo>
                <a:lnTo>
                  <a:pt x="0" y="6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7" y="2"/>
                </a:lnTo>
                <a:lnTo>
                  <a:pt x="9" y="4"/>
                </a:lnTo>
                <a:lnTo>
                  <a:pt x="10" y="4"/>
                </a:lnTo>
                <a:lnTo>
                  <a:pt x="11" y="5"/>
                </a:lnTo>
                <a:lnTo>
                  <a:pt x="12" y="5"/>
                </a:lnTo>
                <a:lnTo>
                  <a:pt x="14" y="5"/>
                </a:lnTo>
                <a:lnTo>
                  <a:pt x="13" y="10"/>
                </a:lnTo>
                <a:lnTo>
                  <a:pt x="12" y="14"/>
                </a:lnTo>
                <a:lnTo>
                  <a:pt x="12" y="17"/>
                </a:lnTo>
                <a:lnTo>
                  <a:pt x="12" y="19"/>
                </a:lnTo>
                <a:lnTo>
                  <a:pt x="13" y="21"/>
                </a:lnTo>
                <a:lnTo>
                  <a:pt x="14" y="23"/>
                </a:lnTo>
                <a:lnTo>
                  <a:pt x="11" y="25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7" y="28"/>
                </a:lnTo>
                <a:lnTo>
                  <a:pt x="5" y="28"/>
                </a:lnTo>
                <a:lnTo>
                  <a:pt x="3" y="26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6" name=""/>
          <p:cNvSpPr/>
          <p:nvPr/>
        </p:nvSpPr>
        <p:spPr>
          <a:xfrm>
            <a:off x="1476360" y="597996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4" y="0"/>
                </a:move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4" y="1"/>
                </a:lnTo>
                <a:lnTo>
                  <a:pt x="29" y="2"/>
                </a:lnTo>
                <a:lnTo>
                  <a:pt x="34" y="2"/>
                </a:lnTo>
                <a:lnTo>
                  <a:pt x="34" y="6"/>
                </a:lnTo>
                <a:lnTo>
                  <a:pt x="35" y="10"/>
                </a:lnTo>
                <a:lnTo>
                  <a:pt x="36" y="14"/>
                </a:lnTo>
                <a:lnTo>
                  <a:pt x="36" y="17"/>
                </a:lnTo>
                <a:lnTo>
                  <a:pt x="37" y="19"/>
                </a:lnTo>
                <a:lnTo>
                  <a:pt x="39" y="23"/>
                </a:lnTo>
                <a:lnTo>
                  <a:pt x="40" y="25"/>
                </a:lnTo>
                <a:lnTo>
                  <a:pt x="41" y="29"/>
                </a:lnTo>
                <a:lnTo>
                  <a:pt x="34" y="29"/>
                </a:lnTo>
                <a:lnTo>
                  <a:pt x="29" y="26"/>
                </a:lnTo>
                <a:lnTo>
                  <a:pt x="25" y="24"/>
                </a:lnTo>
                <a:lnTo>
                  <a:pt x="18" y="24"/>
                </a:lnTo>
                <a:lnTo>
                  <a:pt x="17" y="26"/>
                </a:lnTo>
                <a:lnTo>
                  <a:pt x="17" y="28"/>
                </a:lnTo>
                <a:lnTo>
                  <a:pt x="17" y="30"/>
                </a:lnTo>
                <a:lnTo>
                  <a:pt x="16" y="31"/>
                </a:lnTo>
                <a:lnTo>
                  <a:pt x="15" y="32"/>
                </a:lnTo>
                <a:lnTo>
                  <a:pt x="13" y="32"/>
                </a:lnTo>
                <a:lnTo>
                  <a:pt x="11" y="33"/>
                </a:lnTo>
                <a:lnTo>
                  <a:pt x="9" y="34"/>
                </a:lnTo>
                <a:lnTo>
                  <a:pt x="9" y="29"/>
                </a:lnTo>
                <a:lnTo>
                  <a:pt x="10" y="25"/>
                </a:lnTo>
                <a:lnTo>
                  <a:pt x="10" y="23"/>
                </a:lnTo>
                <a:lnTo>
                  <a:pt x="11" y="21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4" y="11"/>
                </a:lnTo>
                <a:lnTo>
                  <a:pt x="3" y="10"/>
                </a:lnTo>
                <a:lnTo>
                  <a:pt x="1" y="7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7" name=""/>
          <p:cNvSpPr/>
          <p:nvPr/>
        </p:nvSpPr>
        <p:spPr>
          <a:xfrm>
            <a:off x="1628640" y="6097680"/>
            <a:ext cx="84240" cy="117360"/>
          </a:xfrm>
          <a:custGeom>
            <a:avLst/>
            <a:gdLst/>
            <a:ahLst/>
            <a:rect l="l" t="t" r="r" b="b"/>
            <a:pathLst>
              <a:path w="53" h="74">
                <a:moveTo>
                  <a:pt x="13" y="16"/>
                </a:moveTo>
                <a:lnTo>
                  <a:pt x="15" y="15"/>
                </a:lnTo>
                <a:lnTo>
                  <a:pt x="18" y="14"/>
                </a:lnTo>
                <a:lnTo>
                  <a:pt x="20" y="12"/>
                </a:lnTo>
                <a:lnTo>
                  <a:pt x="21" y="11"/>
                </a:lnTo>
                <a:lnTo>
                  <a:pt x="23" y="10"/>
                </a:lnTo>
                <a:lnTo>
                  <a:pt x="25" y="9"/>
                </a:lnTo>
                <a:lnTo>
                  <a:pt x="25" y="8"/>
                </a:lnTo>
                <a:lnTo>
                  <a:pt x="26" y="6"/>
                </a:lnTo>
                <a:lnTo>
                  <a:pt x="27" y="3"/>
                </a:lnTo>
                <a:lnTo>
                  <a:pt x="29" y="2"/>
                </a:lnTo>
                <a:lnTo>
                  <a:pt x="30" y="1"/>
                </a:lnTo>
                <a:lnTo>
                  <a:pt x="32" y="1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1"/>
                </a:lnTo>
                <a:lnTo>
                  <a:pt x="41" y="2"/>
                </a:lnTo>
                <a:lnTo>
                  <a:pt x="42" y="3"/>
                </a:lnTo>
                <a:lnTo>
                  <a:pt x="43" y="5"/>
                </a:lnTo>
                <a:lnTo>
                  <a:pt x="43" y="7"/>
                </a:lnTo>
                <a:lnTo>
                  <a:pt x="43" y="8"/>
                </a:lnTo>
                <a:lnTo>
                  <a:pt x="45" y="15"/>
                </a:lnTo>
                <a:lnTo>
                  <a:pt x="46" y="20"/>
                </a:lnTo>
                <a:lnTo>
                  <a:pt x="43" y="22"/>
                </a:lnTo>
                <a:lnTo>
                  <a:pt x="42" y="23"/>
                </a:lnTo>
                <a:lnTo>
                  <a:pt x="40" y="25"/>
                </a:lnTo>
                <a:lnTo>
                  <a:pt x="38" y="27"/>
                </a:lnTo>
                <a:lnTo>
                  <a:pt x="37" y="29"/>
                </a:lnTo>
                <a:lnTo>
                  <a:pt x="36" y="32"/>
                </a:lnTo>
                <a:lnTo>
                  <a:pt x="36" y="35"/>
                </a:lnTo>
                <a:lnTo>
                  <a:pt x="36" y="37"/>
                </a:lnTo>
                <a:lnTo>
                  <a:pt x="36" y="39"/>
                </a:lnTo>
                <a:lnTo>
                  <a:pt x="36" y="41"/>
                </a:lnTo>
                <a:lnTo>
                  <a:pt x="36" y="43"/>
                </a:lnTo>
                <a:lnTo>
                  <a:pt x="37" y="44"/>
                </a:lnTo>
                <a:lnTo>
                  <a:pt x="38" y="45"/>
                </a:lnTo>
                <a:lnTo>
                  <a:pt x="40" y="47"/>
                </a:lnTo>
                <a:lnTo>
                  <a:pt x="41" y="48"/>
                </a:lnTo>
                <a:lnTo>
                  <a:pt x="43" y="49"/>
                </a:lnTo>
                <a:lnTo>
                  <a:pt x="45" y="51"/>
                </a:lnTo>
                <a:lnTo>
                  <a:pt x="48" y="53"/>
                </a:lnTo>
                <a:lnTo>
                  <a:pt x="51" y="55"/>
                </a:lnTo>
                <a:lnTo>
                  <a:pt x="53" y="57"/>
                </a:lnTo>
                <a:lnTo>
                  <a:pt x="51" y="57"/>
                </a:lnTo>
                <a:lnTo>
                  <a:pt x="50" y="58"/>
                </a:lnTo>
                <a:lnTo>
                  <a:pt x="48" y="59"/>
                </a:lnTo>
                <a:lnTo>
                  <a:pt x="47" y="61"/>
                </a:lnTo>
                <a:lnTo>
                  <a:pt x="44" y="64"/>
                </a:lnTo>
                <a:lnTo>
                  <a:pt x="42" y="66"/>
                </a:lnTo>
                <a:lnTo>
                  <a:pt x="40" y="69"/>
                </a:lnTo>
                <a:lnTo>
                  <a:pt x="37" y="71"/>
                </a:lnTo>
                <a:lnTo>
                  <a:pt x="36" y="73"/>
                </a:lnTo>
                <a:lnTo>
                  <a:pt x="35" y="73"/>
                </a:lnTo>
                <a:lnTo>
                  <a:pt x="34" y="74"/>
                </a:lnTo>
                <a:lnTo>
                  <a:pt x="32" y="74"/>
                </a:lnTo>
                <a:lnTo>
                  <a:pt x="30" y="74"/>
                </a:lnTo>
                <a:lnTo>
                  <a:pt x="27" y="74"/>
                </a:lnTo>
                <a:lnTo>
                  <a:pt x="25" y="73"/>
                </a:lnTo>
                <a:lnTo>
                  <a:pt x="24" y="72"/>
                </a:lnTo>
                <a:lnTo>
                  <a:pt x="23" y="71"/>
                </a:lnTo>
                <a:lnTo>
                  <a:pt x="22" y="70"/>
                </a:lnTo>
                <a:lnTo>
                  <a:pt x="22" y="69"/>
                </a:lnTo>
                <a:lnTo>
                  <a:pt x="21" y="67"/>
                </a:lnTo>
                <a:lnTo>
                  <a:pt x="21" y="60"/>
                </a:lnTo>
                <a:lnTo>
                  <a:pt x="22" y="52"/>
                </a:lnTo>
                <a:lnTo>
                  <a:pt x="21" y="50"/>
                </a:lnTo>
                <a:lnTo>
                  <a:pt x="20" y="47"/>
                </a:lnTo>
                <a:lnTo>
                  <a:pt x="16" y="49"/>
                </a:lnTo>
                <a:lnTo>
                  <a:pt x="12" y="50"/>
                </a:lnTo>
                <a:lnTo>
                  <a:pt x="9" y="50"/>
                </a:lnTo>
                <a:lnTo>
                  <a:pt x="6" y="52"/>
                </a:lnTo>
                <a:lnTo>
                  <a:pt x="4" y="50"/>
                </a:lnTo>
                <a:lnTo>
                  <a:pt x="4" y="47"/>
                </a:lnTo>
                <a:lnTo>
                  <a:pt x="3" y="44"/>
                </a:lnTo>
                <a:lnTo>
                  <a:pt x="3" y="43"/>
                </a:lnTo>
                <a:lnTo>
                  <a:pt x="3" y="40"/>
                </a:lnTo>
                <a:lnTo>
                  <a:pt x="4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2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1" y="26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4" y="18"/>
                </a:lnTo>
                <a:lnTo>
                  <a:pt x="6" y="17"/>
                </a:lnTo>
                <a:lnTo>
                  <a:pt x="9" y="16"/>
                </a:lnTo>
                <a:lnTo>
                  <a:pt x="13" y="16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8" name=""/>
          <p:cNvSpPr/>
          <p:nvPr/>
        </p:nvSpPr>
        <p:spPr>
          <a:xfrm>
            <a:off x="1679400" y="6186600"/>
            <a:ext cx="61920" cy="74520"/>
          </a:xfrm>
          <a:custGeom>
            <a:avLst/>
            <a:gdLst/>
            <a:ahLst/>
            <a:rect l="l" t="t" r="r" b="b"/>
            <a:pathLst>
              <a:path w="39" h="47">
                <a:moveTo>
                  <a:pt x="1" y="30"/>
                </a:moveTo>
                <a:lnTo>
                  <a:pt x="20" y="25"/>
                </a:lnTo>
                <a:lnTo>
                  <a:pt x="21" y="25"/>
                </a:lnTo>
                <a:lnTo>
                  <a:pt x="21" y="20"/>
                </a:lnTo>
                <a:lnTo>
                  <a:pt x="16" y="19"/>
                </a:lnTo>
                <a:lnTo>
                  <a:pt x="12" y="17"/>
                </a:lnTo>
                <a:lnTo>
                  <a:pt x="8" y="15"/>
                </a:lnTo>
                <a:lnTo>
                  <a:pt x="7" y="15"/>
                </a:lnTo>
                <a:lnTo>
                  <a:pt x="8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7" y="3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2" y="2"/>
                </a:lnTo>
                <a:lnTo>
                  <a:pt x="33" y="4"/>
                </a:lnTo>
                <a:lnTo>
                  <a:pt x="34" y="5"/>
                </a:lnTo>
                <a:lnTo>
                  <a:pt x="35" y="7"/>
                </a:lnTo>
                <a:lnTo>
                  <a:pt x="36" y="10"/>
                </a:lnTo>
                <a:lnTo>
                  <a:pt x="38" y="14"/>
                </a:lnTo>
                <a:lnTo>
                  <a:pt x="39" y="18"/>
                </a:lnTo>
                <a:lnTo>
                  <a:pt x="39" y="22"/>
                </a:lnTo>
                <a:lnTo>
                  <a:pt x="39" y="23"/>
                </a:lnTo>
                <a:lnTo>
                  <a:pt x="39" y="25"/>
                </a:lnTo>
                <a:lnTo>
                  <a:pt x="38" y="26"/>
                </a:lnTo>
                <a:lnTo>
                  <a:pt x="37" y="28"/>
                </a:lnTo>
                <a:lnTo>
                  <a:pt x="36" y="29"/>
                </a:lnTo>
                <a:lnTo>
                  <a:pt x="35" y="31"/>
                </a:lnTo>
                <a:lnTo>
                  <a:pt x="33" y="32"/>
                </a:lnTo>
                <a:lnTo>
                  <a:pt x="32" y="34"/>
                </a:lnTo>
                <a:lnTo>
                  <a:pt x="31" y="35"/>
                </a:lnTo>
                <a:lnTo>
                  <a:pt x="30" y="36"/>
                </a:lnTo>
                <a:lnTo>
                  <a:pt x="30" y="37"/>
                </a:lnTo>
                <a:lnTo>
                  <a:pt x="30" y="39"/>
                </a:lnTo>
                <a:lnTo>
                  <a:pt x="30" y="40"/>
                </a:lnTo>
                <a:lnTo>
                  <a:pt x="31" y="41"/>
                </a:lnTo>
                <a:lnTo>
                  <a:pt x="32" y="42"/>
                </a:lnTo>
                <a:lnTo>
                  <a:pt x="34" y="42"/>
                </a:lnTo>
                <a:lnTo>
                  <a:pt x="34" y="47"/>
                </a:lnTo>
                <a:lnTo>
                  <a:pt x="32" y="47"/>
                </a:lnTo>
                <a:lnTo>
                  <a:pt x="29" y="47"/>
                </a:lnTo>
                <a:lnTo>
                  <a:pt x="28" y="46"/>
                </a:lnTo>
                <a:lnTo>
                  <a:pt x="26" y="46"/>
                </a:lnTo>
                <a:lnTo>
                  <a:pt x="22" y="44"/>
                </a:lnTo>
                <a:lnTo>
                  <a:pt x="20" y="42"/>
                </a:lnTo>
                <a:lnTo>
                  <a:pt x="16" y="41"/>
                </a:lnTo>
                <a:lnTo>
                  <a:pt x="13" y="38"/>
                </a:lnTo>
                <a:lnTo>
                  <a:pt x="9" y="36"/>
                </a:lnTo>
                <a:lnTo>
                  <a:pt x="5" y="35"/>
                </a:lnTo>
                <a:lnTo>
                  <a:pt x="3" y="37"/>
                </a:lnTo>
                <a:lnTo>
                  <a:pt x="1" y="39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1" y="3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9" name=""/>
          <p:cNvSpPr/>
          <p:nvPr/>
        </p:nvSpPr>
        <p:spPr>
          <a:xfrm>
            <a:off x="1749600" y="6307200"/>
            <a:ext cx="109440" cy="46080"/>
          </a:xfrm>
          <a:custGeom>
            <a:avLst/>
            <a:gdLst/>
            <a:ahLst/>
            <a:rect l="l" t="t" r="r" b="b"/>
            <a:pathLst>
              <a:path w="69" h="29">
                <a:moveTo>
                  <a:pt x="26" y="0"/>
                </a:moveTo>
                <a:lnTo>
                  <a:pt x="29" y="0"/>
                </a:lnTo>
                <a:lnTo>
                  <a:pt x="32" y="0"/>
                </a:lnTo>
                <a:lnTo>
                  <a:pt x="36" y="1"/>
                </a:lnTo>
                <a:lnTo>
                  <a:pt x="39" y="1"/>
                </a:lnTo>
                <a:lnTo>
                  <a:pt x="44" y="3"/>
                </a:lnTo>
                <a:lnTo>
                  <a:pt x="50" y="4"/>
                </a:lnTo>
                <a:lnTo>
                  <a:pt x="61" y="8"/>
                </a:lnTo>
                <a:lnTo>
                  <a:pt x="69" y="12"/>
                </a:lnTo>
                <a:lnTo>
                  <a:pt x="67" y="15"/>
                </a:lnTo>
                <a:lnTo>
                  <a:pt x="66" y="19"/>
                </a:lnTo>
                <a:lnTo>
                  <a:pt x="65" y="20"/>
                </a:lnTo>
                <a:lnTo>
                  <a:pt x="64" y="21"/>
                </a:lnTo>
                <a:lnTo>
                  <a:pt x="64" y="22"/>
                </a:lnTo>
                <a:lnTo>
                  <a:pt x="62" y="22"/>
                </a:lnTo>
                <a:lnTo>
                  <a:pt x="57" y="15"/>
                </a:lnTo>
                <a:lnTo>
                  <a:pt x="55" y="16"/>
                </a:lnTo>
                <a:lnTo>
                  <a:pt x="53" y="17"/>
                </a:lnTo>
                <a:lnTo>
                  <a:pt x="50" y="18"/>
                </a:lnTo>
                <a:lnTo>
                  <a:pt x="48" y="18"/>
                </a:lnTo>
                <a:lnTo>
                  <a:pt x="47" y="18"/>
                </a:lnTo>
                <a:lnTo>
                  <a:pt x="45" y="17"/>
                </a:lnTo>
                <a:lnTo>
                  <a:pt x="43" y="16"/>
                </a:lnTo>
                <a:lnTo>
                  <a:pt x="43" y="15"/>
                </a:lnTo>
                <a:lnTo>
                  <a:pt x="41" y="14"/>
                </a:lnTo>
                <a:lnTo>
                  <a:pt x="39" y="13"/>
                </a:lnTo>
                <a:lnTo>
                  <a:pt x="37" y="12"/>
                </a:lnTo>
                <a:lnTo>
                  <a:pt x="36" y="12"/>
                </a:lnTo>
                <a:lnTo>
                  <a:pt x="33" y="12"/>
                </a:lnTo>
                <a:lnTo>
                  <a:pt x="32" y="12"/>
                </a:lnTo>
                <a:lnTo>
                  <a:pt x="32" y="12"/>
                </a:lnTo>
                <a:lnTo>
                  <a:pt x="31" y="13"/>
                </a:lnTo>
                <a:lnTo>
                  <a:pt x="30" y="14"/>
                </a:lnTo>
                <a:lnTo>
                  <a:pt x="29" y="15"/>
                </a:lnTo>
                <a:lnTo>
                  <a:pt x="28" y="19"/>
                </a:lnTo>
                <a:lnTo>
                  <a:pt x="28" y="22"/>
                </a:lnTo>
                <a:lnTo>
                  <a:pt x="26" y="22"/>
                </a:lnTo>
                <a:lnTo>
                  <a:pt x="25" y="21"/>
                </a:lnTo>
                <a:lnTo>
                  <a:pt x="23" y="19"/>
                </a:lnTo>
                <a:lnTo>
                  <a:pt x="21" y="18"/>
                </a:lnTo>
                <a:lnTo>
                  <a:pt x="20" y="16"/>
                </a:lnTo>
                <a:lnTo>
                  <a:pt x="19" y="15"/>
                </a:lnTo>
                <a:lnTo>
                  <a:pt x="18" y="13"/>
                </a:lnTo>
                <a:lnTo>
                  <a:pt x="18" y="12"/>
                </a:lnTo>
                <a:lnTo>
                  <a:pt x="16" y="12"/>
                </a:lnTo>
                <a:lnTo>
                  <a:pt x="14" y="13"/>
                </a:lnTo>
                <a:lnTo>
                  <a:pt x="13" y="15"/>
                </a:lnTo>
                <a:lnTo>
                  <a:pt x="12" y="15"/>
                </a:lnTo>
                <a:lnTo>
                  <a:pt x="10" y="18"/>
                </a:lnTo>
                <a:lnTo>
                  <a:pt x="8" y="22"/>
                </a:lnTo>
                <a:lnTo>
                  <a:pt x="6" y="24"/>
                </a:lnTo>
                <a:lnTo>
                  <a:pt x="5" y="26"/>
                </a:lnTo>
                <a:lnTo>
                  <a:pt x="5" y="28"/>
                </a:lnTo>
                <a:lnTo>
                  <a:pt x="4" y="28"/>
                </a:lnTo>
                <a:lnTo>
                  <a:pt x="3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1" y="19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4" y="13"/>
                </a:lnTo>
                <a:lnTo>
                  <a:pt x="5" y="11"/>
                </a:lnTo>
                <a:lnTo>
                  <a:pt x="8" y="8"/>
                </a:lnTo>
                <a:lnTo>
                  <a:pt x="12" y="6"/>
                </a:lnTo>
                <a:lnTo>
                  <a:pt x="15" y="3"/>
                </a:lnTo>
                <a:lnTo>
                  <a:pt x="19" y="1"/>
                </a:lnTo>
                <a:lnTo>
                  <a:pt x="21" y="1"/>
                </a:lnTo>
                <a:lnTo>
                  <a:pt x="23" y="1"/>
                </a:lnTo>
                <a:lnTo>
                  <a:pt x="25" y="0"/>
                </a:lnTo>
                <a:lnTo>
                  <a:pt x="26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0" name=""/>
          <p:cNvSpPr/>
          <p:nvPr/>
        </p:nvSpPr>
        <p:spPr>
          <a:xfrm>
            <a:off x="1495440" y="6094440"/>
            <a:ext cx="47520" cy="34920"/>
          </a:xfrm>
          <a:custGeom>
            <a:avLst/>
            <a:gdLst/>
            <a:ahLst/>
            <a:rect l="l" t="t" r="r" b="b"/>
            <a:pathLst>
              <a:path w="30" h="22">
                <a:moveTo>
                  <a:pt x="10" y="22"/>
                </a:moveTo>
                <a:lnTo>
                  <a:pt x="8" y="20"/>
                </a:lnTo>
                <a:lnTo>
                  <a:pt x="4" y="15"/>
                </a:lnTo>
                <a:lnTo>
                  <a:pt x="2" y="10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7" y="1"/>
                </a:lnTo>
                <a:lnTo>
                  <a:pt x="12" y="2"/>
                </a:lnTo>
                <a:lnTo>
                  <a:pt x="16" y="3"/>
                </a:lnTo>
                <a:lnTo>
                  <a:pt x="20" y="5"/>
                </a:lnTo>
                <a:lnTo>
                  <a:pt x="22" y="6"/>
                </a:lnTo>
                <a:lnTo>
                  <a:pt x="24" y="7"/>
                </a:lnTo>
                <a:lnTo>
                  <a:pt x="26" y="9"/>
                </a:lnTo>
                <a:lnTo>
                  <a:pt x="27" y="10"/>
                </a:lnTo>
                <a:lnTo>
                  <a:pt x="28" y="10"/>
                </a:lnTo>
                <a:lnTo>
                  <a:pt x="29" y="12"/>
                </a:lnTo>
                <a:lnTo>
                  <a:pt x="30" y="13"/>
                </a:lnTo>
                <a:lnTo>
                  <a:pt x="30" y="15"/>
                </a:lnTo>
                <a:lnTo>
                  <a:pt x="26" y="16"/>
                </a:lnTo>
                <a:lnTo>
                  <a:pt x="19" y="18"/>
                </a:lnTo>
                <a:lnTo>
                  <a:pt x="13" y="21"/>
                </a:lnTo>
                <a:lnTo>
                  <a:pt x="10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1" name=""/>
          <p:cNvSpPr/>
          <p:nvPr/>
        </p:nvSpPr>
        <p:spPr>
          <a:xfrm>
            <a:off x="1563840" y="6126120"/>
            <a:ext cx="31680" cy="38160"/>
          </a:xfrm>
          <a:custGeom>
            <a:avLst/>
            <a:gdLst/>
            <a:ahLst/>
            <a:rect l="l" t="t" r="r" b="b"/>
            <a:pathLst>
              <a:path w="20" h="24">
                <a:moveTo>
                  <a:pt x="13" y="24"/>
                </a:moveTo>
                <a:lnTo>
                  <a:pt x="15" y="24"/>
                </a:lnTo>
                <a:lnTo>
                  <a:pt x="17" y="23"/>
                </a:lnTo>
                <a:lnTo>
                  <a:pt x="18" y="22"/>
                </a:lnTo>
                <a:lnTo>
                  <a:pt x="18" y="21"/>
                </a:lnTo>
                <a:lnTo>
                  <a:pt x="19" y="19"/>
                </a:lnTo>
                <a:lnTo>
                  <a:pt x="20" y="18"/>
                </a:lnTo>
                <a:lnTo>
                  <a:pt x="20" y="17"/>
                </a:lnTo>
                <a:lnTo>
                  <a:pt x="20" y="16"/>
                </a:lnTo>
                <a:lnTo>
                  <a:pt x="20" y="11"/>
                </a:lnTo>
                <a:lnTo>
                  <a:pt x="20" y="7"/>
                </a:lnTo>
                <a:lnTo>
                  <a:pt x="17" y="6"/>
                </a:lnTo>
                <a:lnTo>
                  <a:pt x="14" y="6"/>
                </a:lnTo>
                <a:lnTo>
                  <a:pt x="11" y="4"/>
                </a:lnTo>
                <a:lnTo>
                  <a:pt x="10" y="4"/>
                </a:lnTo>
                <a:lnTo>
                  <a:pt x="7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2" y="6"/>
                </a:lnTo>
                <a:lnTo>
                  <a:pt x="5" y="14"/>
                </a:lnTo>
                <a:lnTo>
                  <a:pt x="7" y="18"/>
                </a:lnTo>
                <a:lnTo>
                  <a:pt x="8" y="21"/>
                </a:lnTo>
                <a:lnTo>
                  <a:pt x="10" y="22"/>
                </a:lnTo>
                <a:lnTo>
                  <a:pt x="11" y="23"/>
                </a:lnTo>
                <a:lnTo>
                  <a:pt x="12" y="24"/>
                </a:lnTo>
                <a:lnTo>
                  <a:pt x="13" y="2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2" name=""/>
          <p:cNvSpPr/>
          <p:nvPr/>
        </p:nvSpPr>
        <p:spPr>
          <a:xfrm>
            <a:off x="1557360" y="6197760"/>
            <a:ext cx="77760" cy="34920"/>
          </a:xfrm>
          <a:custGeom>
            <a:avLst/>
            <a:gdLst/>
            <a:ahLst/>
            <a:rect l="l" t="t" r="r" b="b"/>
            <a:pathLst>
              <a:path w="49" h="22">
                <a:moveTo>
                  <a:pt x="38" y="22"/>
                </a:moveTo>
                <a:lnTo>
                  <a:pt x="42" y="22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4" y="19"/>
                </a:lnTo>
                <a:lnTo>
                  <a:pt x="39" y="15"/>
                </a:lnTo>
                <a:lnTo>
                  <a:pt x="33" y="12"/>
                </a:lnTo>
                <a:lnTo>
                  <a:pt x="26" y="8"/>
                </a:lnTo>
                <a:lnTo>
                  <a:pt x="18" y="5"/>
                </a:lnTo>
                <a:lnTo>
                  <a:pt x="11" y="2"/>
                </a:lnTo>
                <a:lnTo>
                  <a:pt x="8" y="1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4" y="7"/>
                </a:lnTo>
                <a:lnTo>
                  <a:pt x="5" y="9"/>
                </a:lnTo>
                <a:lnTo>
                  <a:pt x="8" y="12"/>
                </a:lnTo>
                <a:lnTo>
                  <a:pt x="9" y="13"/>
                </a:lnTo>
                <a:lnTo>
                  <a:pt x="12" y="14"/>
                </a:lnTo>
                <a:lnTo>
                  <a:pt x="15" y="16"/>
                </a:lnTo>
                <a:lnTo>
                  <a:pt x="17" y="18"/>
                </a:lnTo>
                <a:lnTo>
                  <a:pt x="20" y="19"/>
                </a:lnTo>
                <a:lnTo>
                  <a:pt x="22" y="19"/>
                </a:lnTo>
                <a:lnTo>
                  <a:pt x="26" y="20"/>
                </a:lnTo>
                <a:lnTo>
                  <a:pt x="29" y="21"/>
                </a:lnTo>
                <a:lnTo>
                  <a:pt x="32" y="21"/>
                </a:lnTo>
                <a:lnTo>
                  <a:pt x="36" y="22"/>
                </a:lnTo>
                <a:lnTo>
                  <a:pt x="38" y="22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3" name=""/>
          <p:cNvSpPr/>
          <p:nvPr/>
        </p:nvSpPr>
        <p:spPr>
          <a:xfrm>
            <a:off x="1476360" y="6046920"/>
            <a:ext cx="22320" cy="36360"/>
          </a:xfrm>
          <a:custGeom>
            <a:avLst/>
            <a:gdLst/>
            <a:ahLst/>
            <a:rect l="l" t="t" r="r" b="b"/>
            <a:pathLst>
              <a:path w="14" h="23">
                <a:moveTo>
                  <a:pt x="0" y="23"/>
                </a:move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1" y="5"/>
                </a:lnTo>
                <a:lnTo>
                  <a:pt x="1" y="3"/>
                </a:lnTo>
                <a:lnTo>
                  <a:pt x="2" y="2"/>
                </a:lnTo>
                <a:lnTo>
                  <a:pt x="3" y="1"/>
                </a:lnTo>
                <a:lnTo>
                  <a:pt x="5" y="0"/>
                </a:lnTo>
                <a:lnTo>
                  <a:pt x="7" y="3"/>
                </a:lnTo>
                <a:lnTo>
                  <a:pt x="8" y="5"/>
                </a:lnTo>
                <a:lnTo>
                  <a:pt x="10" y="6"/>
                </a:lnTo>
                <a:lnTo>
                  <a:pt x="11" y="8"/>
                </a:lnTo>
                <a:lnTo>
                  <a:pt x="12" y="9"/>
                </a:lnTo>
                <a:lnTo>
                  <a:pt x="14" y="9"/>
                </a:lnTo>
                <a:lnTo>
                  <a:pt x="12" y="11"/>
                </a:lnTo>
                <a:lnTo>
                  <a:pt x="10" y="14"/>
                </a:lnTo>
                <a:lnTo>
                  <a:pt x="8" y="16"/>
                </a:lnTo>
                <a:lnTo>
                  <a:pt x="7" y="18"/>
                </a:lnTo>
                <a:lnTo>
                  <a:pt x="3" y="20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4" name=""/>
          <p:cNvSpPr/>
          <p:nvPr/>
        </p:nvSpPr>
        <p:spPr>
          <a:xfrm>
            <a:off x="1504800" y="602784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0" y="14"/>
                </a:move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3" y="0"/>
                </a:lnTo>
                <a:lnTo>
                  <a:pt x="6" y="1"/>
                </a:lnTo>
                <a:lnTo>
                  <a:pt x="7" y="2"/>
                </a:lnTo>
                <a:lnTo>
                  <a:pt x="9" y="2"/>
                </a:lnTo>
                <a:lnTo>
                  <a:pt x="10" y="3"/>
                </a:lnTo>
                <a:lnTo>
                  <a:pt x="13" y="2"/>
                </a:lnTo>
                <a:lnTo>
                  <a:pt x="16" y="2"/>
                </a:lnTo>
                <a:lnTo>
                  <a:pt x="17" y="3"/>
                </a:lnTo>
                <a:lnTo>
                  <a:pt x="16" y="4"/>
                </a:lnTo>
                <a:lnTo>
                  <a:pt x="16" y="5"/>
                </a:lnTo>
                <a:lnTo>
                  <a:pt x="16" y="6"/>
                </a:lnTo>
                <a:lnTo>
                  <a:pt x="14" y="9"/>
                </a:lnTo>
                <a:lnTo>
                  <a:pt x="13" y="12"/>
                </a:lnTo>
                <a:lnTo>
                  <a:pt x="11" y="15"/>
                </a:lnTo>
                <a:lnTo>
                  <a:pt x="9" y="18"/>
                </a:lnTo>
                <a:lnTo>
                  <a:pt x="7" y="21"/>
                </a:lnTo>
                <a:lnTo>
                  <a:pt x="7" y="24"/>
                </a:lnTo>
                <a:lnTo>
                  <a:pt x="4" y="23"/>
                </a:lnTo>
                <a:lnTo>
                  <a:pt x="2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5" name=""/>
          <p:cNvSpPr/>
          <p:nvPr/>
        </p:nvSpPr>
        <p:spPr>
          <a:xfrm>
            <a:off x="1521000" y="5952960"/>
            <a:ext cx="33120" cy="38160"/>
          </a:xfrm>
          <a:custGeom>
            <a:avLst/>
            <a:gdLst/>
            <a:ahLst/>
            <a:rect l="l" t="t" r="r" b="b"/>
            <a:pathLst>
              <a:path w="21" h="24">
                <a:moveTo>
                  <a:pt x="0" y="4"/>
                </a:moveTo>
                <a:lnTo>
                  <a:pt x="0" y="6"/>
                </a:lnTo>
                <a:lnTo>
                  <a:pt x="2" y="9"/>
                </a:lnTo>
                <a:lnTo>
                  <a:pt x="4" y="13"/>
                </a:lnTo>
                <a:lnTo>
                  <a:pt x="6" y="15"/>
                </a:lnTo>
                <a:lnTo>
                  <a:pt x="8" y="19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4"/>
                </a:lnTo>
                <a:lnTo>
                  <a:pt x="17" y="24"/>
                </a:lnTo>
                <a:lnTo>
                  <a:pt x="18" y="24"/>
                </a:lnTo>
                <a:lnTo>
                  <a:pt x="18" y="23"/>
                </a:lnTo>
                <a:lnTo>
                  <a:pt x="19" y="23"/>
                </a:lnTo>
                <a:lnTo>
                  <a:pt x="20" y="22"/>
                </a:lnTo>
                <a:lnTo>
                  <a:pt x="21" y="20"/>
                </a:ln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0" y="14"/>
                </a:lnTo>
                <a:lnTo>
                  <a:pt x="19" y="13"/>
                </a:lnTo>
                <a:lnTo>
                  <a:pt x="17" y="10"/>
                </a:lnTo>
                <a:lnTo>
                  <a:pt x="14" y="8"/>
                </a:lnTo>
                <a:lnTo>
                  <a:pt x="12" y="6"/>
                </a:lnTo>
                <a:lnTo>
                  <a:pt x="9" y="5"/>
                </a:lnTo>
                <a:lnTo>
                  <a:pt x="8" y="4"/>
                </a:lnTo>
                <a:lnTo>
                  <a:pt x="7" y="3"/>
                </a:lnTo>
                <a:lnTo>
                  <a:pt x="7" y="1"/>
                </a:lnTo>
                <a:lnTo>
                  <a:pt x="7" y="0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6" name=""/>
          <p:cNvSpPr/>
          <p:nvPr/>
        </p:nvSpPr>
        <p:spPr>
          <a:xfrm>
            <a:off x="1546200" y="608184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9"/>
                </a:moveTo>
                <a:lnTo>
                  <a:pt x="17" y="16"/>
                </a:lnTo>
                <a:lnTo>
                  <a:pt x="17" y="14"/>
                </a:lnTo>
                <a:lnTo>
                  <a:pt x="17" y="12"/>
                </a:lnTo>
                <a:lnTo>
                  <a:pt x="17" y="11"/>
                </a:lnTo>
                <a:lnTo>
                  <a:pt x="16" y="9"/>
                </a:lnTo>
                <a:lnTo>
                  <a:pt x="15" y="8"/>
                </a:lnTo>
                <a:lnTo>
                  <a:pt x="15" y="7"/>
                </a:lnTo>
                <a:lnTo>
                  <a:pt x="14" y="6"/>
                </a:lnTo>
                <a:lnTo>
                  <a:pt x="13" y="4"/>
                </a:lnTo>
                <a:lnTo>
                  <a:pt x="12" y="3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2" y="8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7" y="15"/>
                </a:lnTo>
                <a:lnTo>
                  <a:pt x="8" y="15"/>
                </a:lnTo>
                <a:lnTo>
                  <a:pt x="9" y="17"/>
                </a:lnTo>
                <a:lnTo>
                  <a:pt x="11" y="17"/>
                </a:lnTo>
                <a:lnTo>
                  <a:pt x="12" y="18"/>
                </a:lnTo>
                <a:lnTo>
                  <a:pt x="14" y="19"/>
                </a:lnTo>
                <a:lnTo>
                  <a:pt x="15" y="19"/>
                </a:lnTo>
                <a:lnTo>
                  <a:pt x="17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7" name=""/>
          <p:cNvSpPr/>
          <p:nvPr/>
        </p:nvSpPr>
        <p:spPr>
          <a:xfrm>
            <a:off x="1541520" y="6027840"/>
            <a:ext cx="12600" cy="12600"/>
          </a:xfrm>
          <a:custGeom>
            <a:avLst/>
            <a:gdLst/>
            <a:ahLst/>
            <a:rect l="l" t="t" r="r" b="b"/>
            <a:pathLst>
              <a:path w="8" h="8">
                <a:moveTo>
                  <a:pt x="0" y="8"/>
                </a:move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lnTo>
                  <a:pt x="0" y="0"/>
                </a:lnTo>
                <a:lnTo>
                  <a:pt x="5" y="1"/>
                </a:lnTo>
                <a:lnTo>
                  <a:pt x="8" y="2"/>
                </a:lnTo>
                <a:lnTo>
                  <a:pt x="6" y="4"/>
                </a:lnTo>
                <a:lnTo>
                  <a:pt x="5" y="6"/>
                </a:lnTo>
                <a:lnTo>
                  <a:pt x="3" y="7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8" name=""/>
          <p:cNvSpPr/>
          <p:nvPr/>
        </p:nvSpPr>
        <p:spPr>
          <a:xfrm>
            <a:off x="1565280" y="6033960"/>
            <a:ext cx="11160" cy="11160"/>
          </a:xfrm>
          <a:custGeom>
            <a:avLst/>
            <a:gdLst/>
            <a:ahLst/>
            <a:rect l="l" t="t" r="r" b="b"/>
            <a:pathLst>
              <a:path w="7" h="7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1" y="0"/>
                </a:lnTo>
                <a:lnTo>
                  <a:pt x="4" y="0"/>
                </a:lnTo>
                <a:lnTo>
                  <a:pt x="7" y="0"/>
                </a:lnTo>
                <a:lnTo>
                  <a:pt x="7" y="6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7"/>
                </a:lnTo>
                <a:lnTo>
                  <a:pt x="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9" name=""/>
          <p:cNvSpPr/>
          <p:nvPr/>
        </p:nvSpPr>
        <p:spPr>
          <a:xfrm>
            <a:off x="1523880" y="6143760"/>
            <a:ext cx="14400" cy="792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0"/>
                </a:moveTo>
                <a:lnTo>
                  <a:pt x="9" y="2"/>
                </a:lnTo>
                <a:lnTo>
                  <a:pt x="9" y="5"/>
                </a:lnTo>
                <a:lnTo>
                  <a:pt x="6" y="5"/>
                </a:lnTo>
                <a:lnTo>
                  <a:pt x="3" y="4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4" y="0"/>
                </a:lnTo>
                <a:lnTo>
                  <a:pt x="9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0" name=""/>
          <p:cNvSpPr/>
          <p:nvPr/>
        </p:nvSpPr>
        <p:spPr>
          <a:xfrm>
            <a:off x="1568520" y="6068880"/>
            <a:ext cx="25200" cy="20880"/>
          </a:xfrm>
          <a:custGeom>
            <a:avLst/>
            <a:gdLst/>
            <a:ahLst/>
            <a:rect l="l" t="t" r="r" b="b"/>
            <a:pathLst>
              <a:path w="16" h="13">
                <a:moveTo>
                  <a:pt x="0" y="2"/>
                </a:moveTo>
                <a:lnTo>
                  <a:pt x="11" y="2"/>
                </a:lnTo>
                <a:lnTo>
                  <a:pt x="12" y="3"/>
                </a:lnTo>
                <a:lnTo>
                  <a:pt x="13" y="7"/>
                </a:lnTo>
                <a:lnTo>
                  <a:pt x="15" y="10"/>
                </a:lnTo>
                <a:lnTo>
                  <a:pt x="16" y="13"/>
                </a:lnTo>
                <a:lnTo>
                  <a:pt x="9" y="13"/>
                </a:lnTo>
                <a:lnTo>
                  <a:pt x="8" y="13"/>
                </a:lnTo>
                <a:lnTo>
                  <a:pt x="7" y="12"/>
                </a:lnTo>
                <a:lnTo>
                  <a:pt x="6" y="11"/>
                </a:lnTo>
                <a:lnTo>
                  <a:pt x="5" y="10"/>
                </a:lnTo>
                <a:lnTo>
                  <a:pt x="4" y="8"/>
                </a:lnTo>
                <a:lnTo>
                  <a:pt x="3" y="5"/>
                </a:lnTo>
                <a:lnTo>
                  <a:pt x="3" y="3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1" name=""/>
          <p:cNvSpPr/>
          <p:nvPr/>
        </p:nvSpPr>
        <p:spPr>
          <a:xfrm>
            <a:off x="1600200" y="608184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6" y="0"/>
                </a:moveTo>
                <a:lnTo>
                  <a:pt x="10" y="2"/>
                </a:lnTo>
                <a:lnTo>
                  <a:pt x="10" y="8"/>
                </a:lnTo>
                <a:lnTo>
                  <a:pt x="6" y="17"/>
                </a:lnTo>
                <a:lnTo>
                  <a:pt x="5" y="16"/>
                </a:lnTo>
                <a:lnTo>
                  <a:pt x="4" y="15"/>
                </a:lnTo>
                <a:lnTo>
                  <a:pt x="3" y="15"/>
                </a:lnTo>
                <a:lnTo>
                  <a:pt x="2" y="14"/>
                </a:lnTo>
                <a:lnTo>
                  <a:pt x="1" y="10"/>
                </a:lnTo>
                <a:lnTo>
                  <a:pt x="0" y="7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2" name=""/>
          <p:cNvSpPr/>
          <p:nvPr/>
        </p:nvSpPr>
        <p:spPr>
          <a:xfrm>
            <a:off x="1463760" y="5575320"/>
            <a:ext cx="12600" cy="3240"/>
          </a:xfrm>
          <a:custGeom>
            <a:avLst/>
            <a:gdLst/>
            <a:ahLst/>
            <a:rect l="l" t="t" r="r" b="b"/>
            <a:pathLst>
              <a:path w="8" h="2">
                <a:moveTo>
                  <a:pt x="8" y="2"/>
                </a:moveTo>
                <a:lnTo>
                  <a:pt x="5" y="2"/>
                </a:lnTo>
                <a:lnTo>
                  <a:pt x="2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5" y="0"/>
                </a:lnTo>
                <a:lnTo>
                  <a:pt x="8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3" name=""/>
          <p:cNvSpPr/>
          <p:nvPr/>
        </p:nvSpPr>
        <p:spPr>
          <a:xfrm>
            <a:off x="1446120" y="55864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7" y="2"/>
                </a:moveTo>
                <a:lnTo>
                  <a:pt x="6" y="2"/>
                </a:lnTo>
                <a:lnTo>
                  <a:pt x="5" y="3"/>
                </a:lnTo>
                <a:lnTo>
                  <a:pt x="3" y="4"/>
                </a:lnTo>
                <a:lnTo>
                  <a:pt x="2" y="5"/>
                </a:lnTo>
                <a:lnTo>
                  <a:pt x="1" y="3"/>
                </a:lnTo>
                <a:lnTo>
                  <a:pt x="0" y="2"/>
                </a:lnTo>
                <a:lnTo>
                  <a:pt x="3" y="1"/>
                </a:lnTo>
                <a:lnTo>
                  <a:pt x="4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4" name=""/>
          <p:cNvSpPr/>
          <p:nvPr/>
        </p:nvSpPr>
        <p:spPr>
          <a:xfrm>
            <a:off x="1468440" y="5427720"/>
            <a:ext cx="14400" cy="9360"/>
          </a:xfrm>
          <a:custGeom>
            <a:avLst/>
            <a:gdLst/>
            <a:ahLst/>
            <a:rect l="l" t="t" r="r" b="b"/>
            <a:pathLst>
              <a:path w="9" h="6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9" y="4"/>
                </a:lnTo>
                <a:lnTo>
                  <a:pt x="8" y="5"/>
                </a:lnTo>
                <a:lnTo>
                  <a:pt x="7" y="6"/>
                </a:lnTo>
                <a:lnTo>
                  <a:pt x="6" y="6"/>
                </a:lnTo>
                <a:lnTo>
                  <a:pt x="5" y="6"/>
                </a:lnTo>
                <a:lnTo>
                  <a:pt x="3" y="6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5" name=""/>
          <p:cNvSpPr/>
          <p:nvPr/>
        </p:nvSpPr>
        <p:spPr>
          <a:xfrm>
            <a:off x="1479600" y="544500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0"/>
                </a:moveTo>
                <a:lnTo>
                  <a:pt x="2" y="0"/>
                </a:lnTo>
                <a:lnTo>
                  <a:pt x="7" y="0"/>
                </a:lnTo>
                <a:lnTo>
                  <a:pt x="7" y="4"/>
                </a:lnTo>
                <a:lnTo>
                  <a:pt x="7" y="5"/>
                </a:lnTo>
                <a:lnTo>
                  <a:pt x="7" y="8"/>
                </a:lnTo>
                <a:lnTo>
                  <a:pt x="7" y="11"/>
                </a:lnTo>
                <a:lnTo>
                  <a:pt x="5" y="11"/>
                </a:lnTo>
                <a:lnTo>
                  <a:pt x="4" y="11"/>
                </a:lnTo>
                <a:lnTo>
                  <a:pt x="3" y="10"/>
                </a:lnTo>
                <a:lnTo>
                  <a:pt x="2" y="10"/>
                </a:lnTo>
                <a:lnTo>
                  <a:pt x="1" y="9"/>
                </a:lnTo>
                <a:lnTo>
                  <a:pt x="1" y="8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6" name=""/>
          <p:cNvSpPr/>
          <p:nvPr/>
        </p:nvSpPr>
        <p:spPr>
          <a:xfrm>
            <a:off x="1413000" y="5362560"/>
            <a:ext cx="9360" cy="22320"/>
          </a:xfrm>
          <a:custGeom>
            <a:avLst/>
            <a:gdLst/>
            <a:ahLst/>
            <a:rect l="l" t="t" r="r" b="b"/>
            <a:pathLst>
              <a:path w="6" h="14">
                <a:moveTo>
                  <a:pt x="0" y="0"/>
                </a:moveTo>
                <a:lnTo>
                  <a:pt x="3" y="0"/>
                </a:lnTo>
                <a:lnTo>
                  <a:pt x="6" y="0"/>
                </a:lnTo>
                <a:lnTo>
                  <a:pt x="6" y="8"/>
                </a:lnTo>
                <a:lnTo>
                  <a:pt x="5" y="9"/>
                </a:lnTo>
                <a:lnTo>
                  <a:pt x="5" y="10"/>
                </a:lnTo>
                <a:lnTo>
                  <a:pt x="4" y="11"/>
                </a:lnTo>
                <a:lnTo>
                  <a:pt x="3" y="13"/>
                </a:lnTo>
                <a:lnTo>
                  <a:pt x="2" y="14"/>
                </a:lnTo>
                <a:lnTo>
                  <a:pt x="2" y="9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7" name=""/>
          <p:cNvSpPr/>
          <p:nvPr/>
        </p:nvSpPr>
        <p:spPr>
          <a:xfrm>
            <a:off x="1409760" y="519912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9" y="1"/>
                </a:move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18" y="2"/>
                </a:lnTo>
                <a:lnTo>
                  <a:pt x="16" y="5"/>
                </a:lnTo>
                <a:lnTo>
                  <a:pt x="15" y="7"/>
                </a:lnTo>
                <a:lnTo>
                  <a:pt x="13" y="8"/>
                </a:ln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5" y="12"/>
                </a:lnTo>
                <a:lnTo>
                  <a:pt x="5" y="12"/>
                </a:lnTo>
                <a:lnTo>
                  <a:pt x="3" y="11"/>
                </a:lnTo>
                <a:lnTo>
                  <a:pt x="2" y="11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3" y="2"/>
                </a:lnTo>
                <a:lnTo>
                  <a:pt x="4" y="1"/>
                </a:lnTo>
                <a:lnTo>
                  <a:pt x="6" y="1"/>
                </a:lnTo>
                <a:lnTo>
                  <a:pt x="9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8" name=""/>
          <p:cNvSpPr/>
          <p:nvPr/>
        </p:nvSpPr>
        <p:spPr>
          <a:xfrm>
            <a:off x="1419120" y="52354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3" y="8"/>
                </a:moveTo>
                <a:lnTo>
                  <a:pt x="5" y="5"/>
                </a:lnTo>
                <a:lnTo>
                  <a:pt x="9" y="2"/>
                </a:ln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1"/>
                </a:ln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4" y="6"/>
                </a:lnTo>
                <a:lnTo>
                  <a:pt x="13" y="8"/>
                </a:lnTo>
                <a:lnTo>
                  <a:pt x="13" y="9"/>
                </a:lnTo>
                <a:lnTo>
                  <a:pt x="10" y="11"/>
                </a:lnTo>
                <a:lnTo>
                  <a:pt x="7" y="13"/>
                </a:lnTo>
                <a:lnTo>
                  <a:pt x="0" y="13"/>
                </a:lnTo>
                <a:lnTo>
                  <a:pt x="0" y="8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9" name=""/>
          <p:cNvSpPr/>
          <p:nvPr/>
        </p:nvSpPr>
        <p:spPr>
          <a:xfrm>
            <a:off x="1449360" y="5214960"/>
            <a:ext cx="14400" cy="12600"/>
          </a:xfrm>
          <a:custGeom>
            <a:avLst/>
            <a:gdLst/>
            <a:ahLst/>
            <a:rect l="l" t="t" r="r" b="b"/>
            <a:pathLst>
              <a:path w="9" h="8">
                <a:moveTo>
                  <a:pt x="1" y="8"/>
                </a:move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0"/>
                </a:lnTo>
                <a:lnTo>
                  <a:pt x="4" y="1"/>
                </a:lnTo>
                <a:lnTo>
                  <a:pt x="6" y="3"/>
                </a:lnTo>
                <a:lnTo>
                  <a:pt x="7" y="4"/>
                </a:lnTo>
                <a:lnTo>
                  <a:pt x="9" y="4"/>
                </a:lnTo>
                <a:lnTo>
                  <a:pt x="7" y="7"/>
                </a:lnTo>
                <a:lnTo>
                  <a:pt x="5" y="8"/>
                </a:lnTo>
                <a:lnTo>
                  <a:pt x="3" y="8"/>
                </a:lnTo>
                <a:lnTo>
                  <a:pt x="1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0" name=""/>
          <p:cNvSpPr/>
          <p:nvPr/>
        </p:nvSpPr>
        <p:spPr>
          <a:xfrm>
            <a:off x="1389240" y="526896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1" y="0"/>
                </a:moveTo>
                <a:lnTo>
                  <a:pt x="12" y="3"/>
                </a:lnTo>
                <a:lnTo>
                  <a:pt x="13" y="5"/>
                </a:lnTo>
                <a:lnTo>
                  <a:pt x="8" y="8"/>
                </a:lnTo>
                <a:lnTo>
                  <a:pt x="4" y="10"/>
                </a:lnTo>
                <a:lnTo>
                  <a:pt x="0" y="11"/>
                </a:lnTo>
                <a:lnTo>
                  <a:pt x="0" y="12"/>
                </a:lnTo>
                <a:lnTo>
                  <a:pt x="0" y="10"/>
                </a:lnTo>
                <a:lnTo>
                  <a:pt x="3" y="7"/>
                </a:lnTo>
                <a:lnTo>
                  <a:pt x="5" y="4"/>
                </a:lnTo>
                <a:lnTo>
                  <a:pt x="7" y="2"/>
                </a:lnTo>
                <a:lnTo>
                  <a:pt x="8" y="1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1" name=""/>
          <p:cNvSpPr/>
          <p:nvPr/>
        </p:nvSpPr>
        <p:spPr>
          <a:xfrm>
            <a:off x="1457280" y="528156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0" y="0"/>
                </a:moveTo>
                <a:lnTo>
                  <a:pt x="0" y="3"/>
                </a:lnTo>
                <a:lnTo>
                  <a:pt x="0" y="8"/>
                </a:lnTo>
                <a:lnTo>
                  <a:pt x="1" y="10"/>
                </a:lnTo>
                <a:lnTo>
                  <a:pt x="2" y="13"/>
                </a:lnTo>
                <a:lnTo>
                  <a:pt x="2" y="15"/>
                </a:lnTo>
                <a:lnTo>
                  <a:pt x="3" y="17"/>
                </a:lnTo>
                <a:lnTo>
                  <a:pt x="5" y="17"/>
                </a:lnTo>
                <a:lnTo>
                  <a:pt x="6" y="19"/>
                </a:lnTo>
                <a:lnTo>
                  <a:pt x="11" y="19"/>
                </a:lnTo>
                <a:lnTo>
                  <a:pt x="11" y="17"/>
                </a:lnTo>
                <a:lnTo>
                  <a:pt x="11" y="12"/>
                </a:lnTo>
                <a:lnTo>
                  <a:pt x="11" y="10"/>
                </a:lnTo>
                <a:lnTo>
                  <a:pt x="10" y="8"/>
                </a:lnTo>
                <a:lnTo>
                  <a:pt x="10" y="6"/>
                </a:lnTo>
                <a:lnTo>
                  <a:pt x="9" y="4"/>
                </a:lnTo>
                <a:lnTo>
                  <a:pt x="7" y="2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2" name=""/>
          <p:cNvSpPr/>
          <p:nvPr/>
        </p:nvSpPr>
        <p:spPr>
          <a:xfrm>
            <a:off x="1442880" y="5384880"/>
            <a:ext cx="20880" cy="31680"/>
          </a:xfrm>
          <a:custGeom>
            <a:avLst/>
            <a:gdLst/>
            <a:ahLst/>
            <a:rect l="l" t="t" r="r" b="b"/>
            <a:pathLst>
              <a:path w="13" h="20">
                <a:moveTo>
                  <a:pt x="0" y="11"/>
                </a:moveTo>
                <a:lnTo>
                  <a:pt x="0" y="13"/>
                </a:lnTo>
                <a:lnTo>
                  <a:pt x="1" y="15"/>
                </a:lnTo>
                <a:lnTo>
                  <a:pt x="1" y="16"/>
                </a:lnTo>
                <a:lnTo>
                  <a:pt x="2" y="17"/>
                </a:lnTo>
                <a:lnTo>
                  <a:pt x="3" y="19"/>
                </a:lnTo>
                <a:lnTo>
                  <a:pt x="5" y="19"/>
                </a:lnTo>
                <a:lnTo>
                  <a:pt x="6" y="20"/>
                </a:lnTo>
                <a:lnTo>
                  <a:pt x="8" y="20"/>
                </a:lnTo>
                <a:lnTo>
                  <a:pt x="8" y="16"/>
                </a:lnTo>
                <a:lnTo>
                  <a:pt x="8" y="14"/>
                </a:lnTo>
                <a:lnTo>
                  <a:pt x="9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3" y="3"/>
                </a:lnTo>
                <a:lnTo>
                  <a:pt x="13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3" name=""/>
          <p:cNvSpPr/>
          <p:nvPr/>
        </p:nvSpPr>
        <p:spPr>
          <a:xfrm>
            <a:off x="1405080" y="5665680"/>
            <a:ext cx="36360" cy="20880"/>
          </a:xfrm>
          <a:custGeom>
            <a:avLst/>
            <a:gdLst/>
            <a:ahLst/>
            <a:rect l="l" t="t" r="r" b="b"/>
            <a:pathLst>
              <a:path w="23" h="13">
                <a:moveTo>
                  <a:pt x="16" y="0"/>
                </a:moveTo>
                <a:lnTo>
                  <a:pt x="19" y="0"/>
                </a:lnTo>
                <a:lnTo>
                  <a:pt x="20" y="0"/>
                </a:lnTo>
                <a:lnTo>
                  <a:pt x="21" y="1"/>
                </a:lnTo>
                <a:lnTo>
                  <a:pt x="21" y="3"/>
                </a:lnTo>
                <a:lnTo>
                  <a:pt x="21" y="4"/>
                </a:lnTo>
                <a:lnTo>
                  <a:pt x="21" y="6"/>
                </a:lnTo>
                <a:lnTo>
                  <a:pt x="22" y="7"/>
                </a:lnTo>
                <a:lnTo>
                  <a:pt x="23" y="9"/>
                </a:lnTo>
                <a:lnTo>
                  <a:pt x="21" y="11"/>
                </a:lnTo>
                <a:lnTo>
                  <a:pt x="19" y="11"/>
                </a:lnTo>
                <a:lnTo>
                  <a:pt x="19" y="12"/>
                </a:lnTo>
                <a:lnTo>
                  <a:pt x="17" y="13"/>
                </a:lnTo>
                <a:lnTo>
                  <a:pt x="12" y="13"/>
                </a:lnTo>
                <a:lnTo>
                  <a:pt x="9" y="13"/>
                </a:lnTo>
                <a:lnTo>
                  <a:pt x="6" y="13"/>
                </a:lnTo>
                <a:lnTo>
                  <a:pt x="5" y="13"/>
                </a:lnTo>
                <a:lnTo>
                  <a:pt x="3" y="12"/>
                </a:lnTo>
                <a:lnTo>
                  <a:pt x="0" y="11"/>
                </a:lnTo>
                <a:lnTo>
                  <a:pt x="3" y="7"/>
                </a:lnTo>
                <a:lnTo>
                  <a:pt x="7" y="4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4" name=""/>
          <p:cNvSpPr/>
          <p:nvPr/>
        </p:nvSpPr>
        <p:spPr>
          <a:xfrm>
            <a:off x="1441440" y="561960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1" y="0"/>
                </a:moveTo>
                <a:lnTo>
                  <a:pt x="0" y="5"/>
                </a:lnTo>
                <a:lnTo>
                  <a:pt x="0" y="10"/>
                </a:lnTo>
                <a:lnTo>
                  <a:pt x="0" y="12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15" y="17"/>
                </a:lnTo>
                <a:lnTo>
                  <a:pt x="15" y="16"/>
                </a:lnTo>
                <a:lnTo>
                  <a:pt x="15" y="13"/>
                </a:lnTo>
                <a:lnTo>
                  <a:pt x="15" y="12"/>
                </a:lnTo>
                <a:lnTo>
                  <a:pt x="15" y="11"/>
                </a:lnTo>
                <a:lnTo>
                  <a:pt x="14" y="9"/>
                </a:lnTo>
                <a:lnTo>
                  <a:pt x="12" y="8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3" y="1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5" name=""/>
          <p:cNvSpPr/>
          <p:nvPr/>
        </p:nvSpPr>
        <p:spPr>
          <a:xfrm>
            <a:off x="1486080" y="5938920"/>
            <a:ext cx="29880" cy="14040"/>
          </a:xfrm>
          <a:custGeom>
            <a:avLst/>
            <a:gdLst/>
            <a:ahLst/>
            <a:rect l="l" t="t" r="r" b="b"/>
            <a:pathLst>
              <a:path w="19" h="9">
                <a:moveTo>
                  <a:pt x="7" y="0"/>
                </a:moveTo>
                <a:lnTo>
                  <a:pt x="10" y="1"/>
                </a:lnTo>
                <a:lnTo>
                  <a:pt x="14" y="3"/>
                </a:lnTo>
                <a:lnTo>
                  <a:pt x="16" y="4"/>
                </a:lnTo>
                <a:lnTo>
                  <a:pt x="19" y="4"/>
                </a:lnTo>
                <a:lnTo>
                  <a:pt x="18" y="5"/>
                </a:lnTo>
                <a:lnTo>
                  <a:pt x="16" y="6"/>
                </a:lnTo>
                <a:lnTo>
                  <a:pt x="14" y="7"/>
                </a:lnTo>
                <a:lnTo>
                  <a:pt x="11" y="7"/>
                </a:lnTo>
                <a:lnTo>
                  <a:pt x="6" y="9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6" name=""/>
          <p:cNvSpPr/>
          <p:nvPr/>
        </p:nvSpPr>
        <p:spPr>
          <a:xfrm>
            <a:off x="1392120" y="564984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0" y="0"/>
                </a:moveTo>
                <a:lnTo>
                  <a:pt x="19" y="0"/>
                </a:lnTo>
                <a:lnTo>
                  <a:pt x="19" y="1"/>
                </a:lnTo>
                <a:lnTo>
                  <a:pt x="5" y="10"/>
                </a:lnTo>
                <a:lnTo>
                  <a:pt x="3" y="10"/>
                </a:lnTo>
                <a:lnTo>
                  <a:pt x="2" y="9"/>
                </a:lnTo>
                <a:lnTo>
                  <a:pt x="2" y="8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7" name=""/>
          <p:cNvSpPr/>
          <p:nvPr/>
        </p:nvSpPr>
        <p:spPr>
          <a:xfrm>
            <a:off x="1415880" y="5697360"/>
            <a:ext cx="19080" cy="20880"/>
          </a:xfrm>
          <a:custGeom>
            <a:avLst/>
            <a:gdLst/>
            <a:ahLst/>
            <a:rect l="l" t="t" r="r" b="b"/>
            <a:pathLst>
              <a:path w="12" h="13">
                <a:moveTo>
                  <a:pt x="12" y="7"/>
                </a:moveTo>
                <a:lnTo>
                  <a:pt x="12" y="7"/>
                </a:lnTo>
                <a:lnTo>
                  <a:pt x="11" y="8"/>
                </a:lnTo>
                <a:lnTo>
                  <a:pt x="11" y="9"/>
                </a:lnTo>
                <a:lnTo>
                  <a:pt x="9" y="10"/>
                </a:lnTo>
                <a:lnTo>
                  <a:pt x="8" y="11"/>
                </a:lnTo>
                <a:lnTo>
                  <a:pt x="5" y="13"/>
                </a:lnTo>
                <a:lnTo>
                  <a:pt x="2" y="9"/>
                </a:lnTo>
                <a:lnTo>
                  <a:pt x="1" y="7"/>
                </a:lnTo>
                <a:lnTo>
                  <a:pt x="1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8" y="1"/>
                </a:lnTo>
                <a:lnTo>
                  <a:pt x="9" y="2"/>
                </a:lnTo>
                <a:lnTo>
                  <a:pt x="11" y="3"/>
                </a:lnTo>
                <a:lnTo>
                  <a:pt x="12" y="5"/>
                </a:lnTo>
                <a:lnTo>
                  <a:pt x="1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8" name=""/>
          <p:cNvSpPr/>
          <p:nvPr/>
        </p:nvSpPr>
        <p:spPr>
          <a:xfrm>
            <a:off x="1584360" y="6108840"/>
            <a:ext cx="25200" cy="12600"/>
          </a:xfrm>
          <a:custGeom>
            <a:avLst/>
            <a:gdLst/>
            <a:ahLst/>
            <a:rect l="l" t="t" r="r" b="b"/>
            <a:pathLst>
              <a:path w="16" h="8">
                <a:moveTo>
                  <a:pt x="0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10" y="1"/>
                </a:lnTo>
                <a:lnTo>
                  <a:pt x="12" y="3"/>
                </a:lnTo>
                <a:lnTo>
                  <a:pt x="14" y="6"/>
                </a:lnTo>
                <a:lnTo>
                  <a:pt x="16" y="8"/>
                </a:lnTo>
                <a:lnTo>
                  <a:pt x="11" y="8"/>
                </a:lnTo>
                <a:lnTo>
                  <a:pt x="7" y="7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9" name=""/>
          <p:cNvSpPr/>
          <p:nvPr/>
        </p:nvSpPr>
        <p:spPr>
          <a:xfrm>
            <a:off x="1595520" y="6157800"/>
            <a:ext cx="20520" cy="36720"/>
          </a:xfrm>
          <a:custGeom>
            <a:avLst/>
            <a:gdLst/>
            <a:ahLst/>
            <a:rect l="l" t="t" r="r" b="b"/>
            <a:pathLst>
              <a:path w="13" h="23">
                <a:moveTo>
                  <a:pt x="2" y="12"/>
                </a:move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8" y="3"/>
                </a:lnTo>
                <a:lnTo>
                  <a:pt x="9" y="2"/>
                </a:lnTo>
                <a:lnTo>
                  <a:pt x="9" y="1"/>
                </a:lnTo>
                <a:lnTo>
                  <a:pt x="10" y="0"/>
                </a:lnTo>
                <a:lnTo>
                  <a:pt x="11" y="0"/>
                </a:lnTo>
                <a:lnTo>
                  <a:pt x="12" y="2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3"/>
                </a:lnTo>
                <a:lnTo>
                  <a:pt x="12" y="18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3"/>
                </a:lnTo>
                <a:lnTo>
                  <a:pt x="8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2"/>
                </a:lnTo>
                <a:lnTo>
                  <a:pt x="3" y="20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2" y="12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0" name=""/>
          <p:cNvSpPr/>
          <p:nvPr/>
        </p:nvSpPr>
        <p:spPr>
          <a:xfrm>
            <a:off x="1635120" y="626112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5"/>
                </a:moveTo>
                <a:lnTo>
                  <a:pt x="1" y="13"/>
                </a:lnTo>
                <a:lnTo>
                  <a:pt x="1" y="11"/>
                </a:lnTo>
                <a:lnTo>
                  <a:pt x="3" y="9"/>
                </a:lnTo>
                <a:lnTo>
                  <a:pt x="5" y="6"/>
                </a:lnTo>
                <a:lnTo>
                  <a:pt x="7" y="3"/>
                </a:ln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4" y="0"/>
                </a:lnTo>
                <a:lnTo>
                  <a:pt x="16" y="2"/>
                </a:lnTo>
                <a:lnTo>
                  <a:pt x="19" y="3"/>
                </a:lnTo>
                <a:lnTo>
                  <a:pt x="16" y="5"/>
                </a:lnTo>
                <a:lnTo>
                  <a:pt x="14" y="8"/>
                </a:lnTo>
                <a:lnTo>
                  <a:pt x="11" y="9"/>
                </a:lnTo>
                <a:lnTo>
                  <a:pt x="9" y="10"/>
                </a:lnTo>
                <a:lnTo>
                  <a:pt x="4" y="12"/>
                </a:lnTo>
                <a:lnTo>
                  <a:pt x="0" y="15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1" name=""/>
          <p:cNvSpPr/>
          <p:nvPr/>
        </p:nvSpPr>
        <p:spPr>
          <a:xfrm>
            <a:off x="1643040" y="62341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4"/>
                </a:moveTo>
                <a:lnTo>
                  <a:pt x="6" y="0"/>
                </a:lnTo>
                <a:lnTo>
                  <a:pt x="18" y="9"/>
                </a:lnTo>
                <a:lnTo>
                  <a:pt x="20" y="9"/>
                </a:lnTo>
                <a:lnTo>
                  <a:pt x="20" y="14"/>
                </a:lnTo>
                <a:lnTo>
                  <a:pt x="17" y="14"/>
                </a:lnTo>
                <a:lnTo>
                  <a:pt x="13" y="14"/>
                </a:lnTo>
                <a:lnTo>
                  <a:pt x="10" y="14"/>
                </a:lnTo>
                <a:lnTo>
                  <a:pt x="9" y="13"/>
                </a:lnTo>
                <a:lnTo>
                  <a:pt x="6" y="12"/>
                </a:lnTo>
                <a:lnTo>
                  <a:pt x="4" y="10"/>
                </a:lnTo>
                <a:lnTo>
                  <a:pt x="3" y="9"/>
                </a:lnTo>
                <a:lnTo>
                  <a:pt x="2" y="8"/>
                </a:lnTo>
                <a:lnTo>
                  <a:pt x="1" y="5"/>
                </a:lnTo>
                <a:lnTo>
                  <a:pt x="0" y="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2" name=""/>
          <p:cNvSpPr/>
          <p:nvPr/>
        </p:nvSpPr>
        <p:spPr>
          <a:xfrm>
            <a:off x="1595520" y="612612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3" y="9"/>
                </a:moveTo>
                <a:lnTo>
                  <a:pt x="13" y="13"/>
                </a:lnTo>
                <a:lnTo>
                  <a:pt x="5" y="13"/>
                </a:lnTo>
                <a:lnTo>
                  <a:pt x="4" y="12"/>
                </a:lnTo>
                <a:lnTo>
                  <a:pt x="3" y="11"/>
                </a:lnTo>
                <a:lnTo>
                  <a:pt x="2" y="9"/>
                </a:lnTo>
                <a:lnTo>
                  <a:pt x="2" y="8"/>
                </a:lnTo>
                <a:lnTo>
                  <a:pt x="1" y="4"/>
                </a:lnTo>
                <a:lnTo>
                  <a:pt x="0" y="0"/>
                </a:lnTo>
                <a:lnTo>
                  <a:pt x="13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3" name=""/>
          <p:cNvSpPr/>
          <p:nvPr/>
        </p:nvSpPr>
        <p:spPr>
          <a:xfrm>
            <a:off x="1384200" y="575136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1" y="6"/>
                </a:lnTo>
                <a:lnTo>
                  <a:pt x="4" y="5"/>
                </a:lnTo>
                <a:lnTo>
                  <a:pt x="5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lnTo>
                  <a:pt x="14" y="0"/>
                </a:lnTo>
                <a:lnTo>
                  <a:pt x="16" y="0"/>
                </a:lnTo>
                <a:lnTo>
                  <a:pt x="16" y="6"/>
                </a:lnTo>
                <a:lnTo>
                  <a:pt x="14" y="8"/>
                </a:lnTo>
                <a:lnTo>
                  <a:pt x="12" y="9"/>
                </a:lnTo>
                <a:lnTo>
                  <a:pt x="9" y="10"/>
                </a:lnTo>
                <a:lnTo>
                  <a:pt x="7" y="11"/>
                </a:lnTo>
                <a:lnTo>
                  <a:pt x="7" y="12"/>
                </a:lnTo>
                <a:lnTo>
                  <a:pt x="4" y="13"/>
                </a:lnTo>
                <a:lnTo>
                  <a:pt x="2" y="14"/>
                </a:lnTo>
                <a:lnTo>
                  <a:pt x="0" y="14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4" name=""/>
          <p:cNvSpPr/>
          <p:nvPr/>
        </p:nvSpPr>
        <p:spPr>
          <a:xfrm>
            <a:off x="1346040" y="5178600"/>
            <a:ext cx="1620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2" y="8"/>
                </a:move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10" y="0"/>
                </a:lnTo>
                <a:lnTo>
                  <a:pt x="10" y="5"/>
                </a:lnTo>
                <a:lnTo>
                  <a:pt x="4" y="6"/>
                </a:lnTo>
                <a:lnTo>
                  <a:pt x="2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5" name=""/>
          <p:cNvSpPr/>
          <p:nvPr/>
        </p:nvSpPr>
        <p:spPr>
          <a:xfrm>
            <a:off x="1330200" y="2529000"/>
            <a:ext cx="3535560" cy="3763800"/>
          </a:xfrm>
          <a:custGeom>
            <a:avLst/>
            <a:gdLst/>
            <a:ahLst/>
            <a:rect l="l" t="t" r="r" b="b"/>
            <a:pathLst>
              <a:path w="2227" h="2371">
                <a:moveTo>
                  <a:pt x="118" y="0"/>
                </a:moveTo>
                <a:lnTo>
                  <a:pt x="122" y="7"/>
                </a:lnTo>
                <a:lnTo>
                  <a:pt x="125" y="13"/>
                </a:lnTo>
                <a:lnTo>
                  <a:pt x="129" y="20"/>
                </a:lnTo>
                <a:lnTo>
                  <a:pt x="131" y="26"/>
                </a:lnTo>
                <a:lnTo>
                  <a:pt x="132" y="29"/>
                </a:lnTo>
                <a:lnTo>
                  <a:pt x="132" y="32"/>
                </a:lnTo>
                <a:lnTo>
                  <a:pt x="133" y="35"/>
                </a:lnTo>
                <a:lnTo>
                  <a:pt x="133" y="38"/>
                </a:lnTo>
                <a:lnTo>
                  <a:pt x="132" y="41"/>
                </a:lnTo>
                <a:lnTo>
                  <a:pt x="131" y="43"/>
                </a:lnTo>
                <a:lnTo>
                  <a:pt x="130" y="47"/>
                </a:lnTo>
                <a:lnTo>
                  <a:pt x="127" y="49"/>
                </a:lnTo>
                <a:lnTo>
                  <a:pt x="125" y="51"/>
                </a:lnTo>
                <a:lnTo>
                  <a:pt x="124" y="54"/>
                </a:lnTo>
                <a:lnTo>
                  <a:pt x="124" y="57"/>
                </a:lnTo>
                <a:lnTo>
                  <a:pt x="123" y="61"/>
                </a:lnTo>
                <a:lnTo>
                  <a:pt x="122" y="64"/>
                </a:lnTo>
                <a:lnTo>
                  <a:pt x="121" y="69"/>
                </a:lnTo>
                <a:lnTo>
                  <a:pt x="121" y="73"/>
                </a:lnTo>
                <a:lnTo>
                  <a:pt x="120" y="78"/>
                </a:lnTo>
                <a:lnTo>
                  <a:pt x="119" y="99"/>
                </a:lnTo>
                <a:lnTo>
                  <a:pt x="119" y="122"/>
                </a:lnTo>
                <a:lnTo>
                  <a:pt x="119" y="133"/>
                </a:lnTo>
                <a:lnTo>
                  <a:pt x="118" y="144"/>
                </a:lnTo>
                <a:lnTo>
                  <a:pt x="118" y="148"/>
                </a:lnTo>
                <a:lnTo>
                  <a:pt x="117" y="153"/>
                </a:lnTo>
                <a:lnTo>
                  <a:pt x="117" y="157"/>
                </a:lnTo>
                <a:lnTo>
                  <a:pt x="116" y="161"/>
                </a:lnTo>
                <a:lnTo>
                  <a:pt x="115" y="165"/>
                </a:lnTo>
                <a:lnTo>
                  <a:pt x="114" y="167"/>
                </a:lnTo>
                <a:lnTo>
                  <a:pt x="112" y="170"/>
                </a:lnTo>
                <a:lnTo>
                  <a:pt x="110" y="172"/>
                </a:lnTo>
                <a:lnTo>
                  <a:pt x="109" y="174"/>
                </a:lnTo>
                <a:lnTo>
                  <a:pt x="106" y="174"/>
                </a:lnTo>
                <a:lnTo>
                  <a:pt x="103" y="175"/>
                </a:lnTo>
                <a:lnTo>
                  <a:pt x="101" y="174"/>
                </a:lnTo>
                <a:lnTo>
                  <a:pt x="99" y="178"/>
                </a:lnTo>
                <a:lnTo>
                  <a:pt x="98" y="181"/>
                </a:lnTo>
                <a:lnTo>
                  <a:pt x="97" y="183"/>
                </a:lnTo>
                <a:lnTo>
                  <a:pt x="96" y="186"/>
                </a:lnTo>
                <a:lnTo>
                  <a:pt x="96" y="190"/>
                </a:lnTo>
                <a:lnTo>
                  <a:pt x="96" y="196"/>
                </a:lnTo>
                <a:lnTo>
                  <a:pt x="96" y="199"/>
                </a:lnTo>
                <a:lnTo>
                  <a:pt x="96" y="201"/>
                </a:lnTo>
                <a:lnTo>
                  <a:pt x="97" y="202"/>
                </a:lnTo>
                <a:lnTo>
                  <a:pt x="99" y="203"/>
                </a:lnTo>
                <a:lnTo>
                  <a:pt x="103" y="207"/>
                </a:lnTo>
                <a:lnTo>
                  <a:pt x="107" y="209"/>
                </a:lnTo>
                <a:lnTo>
                  <a:pt x="111" y="212"/>
                </a:lnTo>
                <a:lnTo>
                  <a:pt x="115" y="215"/>
                </a:lnTo>
                <a:lnTo>
                  <a:pt x="117" y="217"/>
                </a:lnTo>
                <a:lnTo>
                  <a:pt x="117" y="219"/>
                </a:lnTo>
                <a:lnTo>
                  <a:pt x="118" y="221"/>
                </a:lnTo>
                <a:lnTo>
                  <a:pt x="118" y="223"/>
                </a:lnTo>
                <a:lnTo>
                  <a:pt x="118" y="227"/>
                </a:lnTo>
                <a:lnTo>
                  <a:pt x="117" y="230"/>
                </a:lnTo>
                <a:lnTo>
                  <a:pt x="117" y="234"/>
                </a:lnTo>
                <a:lnTo>
                  <a:pt x="117" y="238"/>
                </a:lnTo>
                <a:lnTo>
                  <a:pt x="114" y="247"/>
                </a:lnTo>
                <a:lnTo>
                  <a:pt x="110" y="257"/>
                </a:lnTo>
                <a:lnTo>
                  <a:pt x="108" y="267"/>
                </a:lnTo>
                <a:lnTo>
                  <a:pt x="105" y="276"/>
                </a:lnTo>
                <a:lnTo>
                  <a:pt x="104" y="281"/>
                </a:lnTo>
                <a:lnTo>
                  <a:pt x="103" y="285"/>
                </a:lnTo>
                <a:lnTo>
                  <a:pt x="103" y="289"/>
                </a:lnTo>
                <a:lnTo>
                  <a:pt x="103" y="292"/>
                </a:lnTo>
                <a:lnTo>
                  <a:pt x="103" y="297"/>
                </a:lnTo>
                <a:lnTo>
                  <a:pt x="103" y="299"/>
                </a:lnTo>
                <a:lnTo>
                  <a:pt x="104" y="303"/>
                </a:lnTo>
                <a:lnTo>
                  <a:pt x="105" y="305"/>
                </a:lnTo>
                <a:lnTo>
                  <a:pt x="109" y="311"/>
                </a:lnTo>
                <a:lnTo>
                  <a:pt x="111" y="316"/>
                </a:lnTo>
                <a:lnTo>
                  <a:pt x="115" y="320"/>
                </a:lnTo>
                <a:lnTo>
                  <a:pt x="117" y="325"/>
                </a:lnTo>
                <a:lnTo>
                  <a:pt x="118" y="327"/>
                </a:lnTo>
                <a:lnTo>
                  <a:pt x="119" y="330"/>
                </a:lnTo>
                <a:lnTo>
                  <a:pt x="120" y="332"/>
                </a:lnTo>
                <a:lnTo>
                  <a:pt x="120" y="335"/>
                </a:lnTo>
                <a:lnTo>
                  <a:pt x="120" y="340"/>
                </a:lnTo>
                <a:lnTo>
                  <a:pt x="119" y="344"/>
                </a:lnTo>
                <a:lnTo>
                  <a:pt x="118" y="347"/>
                </a:lnTo>
                <a:lnTo>
                  <a:pt x="117" y="350"/>
                </a:lnTo>
                <a:lnTo>
                  <a:pt x="116" y="353"/>
                </a:lnTo>
                <a:lnTo>
                  <a:pt x="114" y="354"/>
                </a:lnTo>
                <a:lnTo>
                  <a:pt x="112" y="356"/>
                </a:lnTo>
                <a:lnTo>
                  <a:pt x="110" y="358"/>
                </a:lnTo>
                <a:lnTo>
                  <a:pt x="107" y="360"/>
                </a:lnTo>
                <a:lnTo>
                  <a:pt x="104" y="365"/>
                </a:lnTo>
                <a:lnTo>
                  <a:pt x="103" y="367"/>
                </a:lnTo>
                <a:lnTo>
                  <a:pt x="102" y="369"/>
                </a:lnTo>
                <a:lnTo>
                  <a:pt x="102" y="372"/>
                </a:lnTo>
                <a:lnTo>
                  <a:pt x="101" y="375"/>
                </a:lnTo>
                <a:lnTo>
                  <a:pt x="102" y="376"/>
                </a:lnTo>
                <a:lnTo>
                  <a:pt x="102" y="377"/>
                </a:lnTo>
                <a:lnTo>
                  <a:pt x="103" y="378"/>
                </a:lnTo>
                <a:lnTo>
                  <a:pt x="104" y="378"/>
                </a:lnTo>
                <a:lnTo>
                  <a:pt x="107" y="379"/>
                </a:lnTo>
                <a:lnTo>
                  <a:pt x="110" y="380"/>
                </a:lnTo>
                <a:lnTo>
                  <a:pt x="114" y="381"/>
                </a:lnTo>
                <a:lnTo>
                  <a:pt x="117" y="382"/>
                </a:lnTo>
                <a:lnTo>
                  <a:pt x="118" y="382"/>
                </a:lnTo>
                <a:lnTo>
                  <a:pt x="119" y="383"/>
                </a:lnTo>
                <a:lnTo>
                  <a:pt x="120" y="384"/>
                </a:lnTo>
                <a:lnTo>
                  <a:pt x="120" y="386"/>
                </a:lnTo>
                <a:lnTo>
                  <a:pt x="108" y="453"/>
                </a:lnTo>
                <a:lnTo>
                  <a:pt x="106" y="454"/>
                </a:lnTo>
                <a:lnTo>
                  <a:pt x="104" y="456"/>
                </a:lnTo>
                <a:lnTo>
                  <a:pt x="103" y="457"/>
                </a:lnTo>
                <a:lnTo>
                  <a:pt x="102" y="458"/>
                </a:lnTo>
                <a:lnTo>
                  <a:pt x="101" y="460"/>
                </a:lnTo>
                <a:lnTo>
                  <a:pt x="100" y="463"/>
                </a:lnTo>
                <a:lnTo>
                  <a:pt x="99" y="464"/>
                </a:lnTo>
                <a:lnTo>
                  <a:pt x="98" y="467"/>
                </a:lnTo>
                <a:lnTo>
                  <a:pt x="96" y="472"/>
                </a:lnTo>
                <a:lnTo>
                  <a:pt x="96" y="478"/>
                </a:lnTo>
                <a:lnTo>
                  <a:pt x="95" y="484"/>
                </a:lnTo>
                <a:lnTo>
                  <a:pt x="95" y="489"/>
                </a:lnTo>
                <a:lnTo>
                  <a:pt x="94" y="502"/>
                </a:lnTo>
                <a:lnTo>
                  <a:pt x="93" y="513"/>
                </a:lnTo>
                <a:lnTo>
                  <a:pt x="92" y="520"/>
                </a:lnTo>
                <a:lnTo>
                  <a:pt x="91" y="525"/>
                </a:lnTo>
                <a:lnTo>
                  <a:pt x="90" y="530"/>
                </a:lnTo>
                <a:lnTo>
                  <a:pt x="89" y="534"/>
                </a:lnTo>
                <a:lnTo>
                  <a:pt x="89" y="572"/>
                </a:lnTo>
                <a:lnTo>
                  <a:pt x="86" y="575"/>
                </a:lnTo>
                <a:lnTo>
                  <a:pt x="82" y="580"/>
                </a:lnTo>
                <a:lnTo>
                  <a:pt x="81" y="583"/>
                </a:lnTo>
                <a:lnTo>
                  <a:pt x="79" y="587"/>
                </a:lnTo>
                <a:lnTo>
                  <a:pt x="77" y="590"/>
                </a:lnTo>
                <a:lnTo>
                  <a:pt x="76" y="593"/>
                </a:lnTo>
                <a:lnTo>
                  <a:pt x="75" y="596"/>
                </a:lnTo>
                <a:lnTo>
                  <a:pt x="75" y="598"/>
                </a:lnTo>
                <a:lnTo>
                  <a:pt x="74" y="601"/>
                </a:lnTo>
                <a:lnTo>
                  <a:pt x="74" y="603"/>
                </a:lnTo>
                <a:lnTo>
                  <a:pt x="74" y="606"/>
                </a:lnTo>
                <a:lnTo>
                  <a:pt x="74" y="609"/>
                </a:lnTo>
                <a:lnTo>
                  <a:pt x="75" y="612"/>
                </a:lnTo>
                <a:lnTo>
                  <a:pt x="76" y="616"/>
                </a:lnTo>
                <a:lnTo>
                  <a:pt x="81" y="625"/>
                </a:lnTo>
                <a:lnTo>
                  <a:pt x="86" y="634"/>
                </a:lnTo>
                <a:lnTo>
                  <a:pt x="88" y="639"/>
                </a:lnTo>
                <a:lnTo>
                  <a:pt x="90" y="645"/>
                </a:lnTo>
                <a:lnTo>
                  <a:pt x="90" y="649"/>
                </a:lnTo>
                <a:lnTo>
                  <a:pt x="91" y="652"/>
                </a:lnTo>
                <a:lnTo>
                  <a:pt x="92" y="656"/>
                </a:lnTo>
                <a:lnTo>
                  <a:pt x="92" y="659"/>
                </a:lnTo>
                <a:lnTo>
                  <a:pt x="92" y="664"/>
                </a:lnTo>
                <a:lnTo>
                  <a:pt x="92" y="668"/>
                </a:lnTo>
                <a:lnTo>
                  <a:pt x="92" y="672"/>
                </a:lnTo>
                <a:lnTo>
                  <a:pt x="91" y="676"/>
                </a:lnTo>
                <a:lnTo>
                  <a:pt x="90" y="679"/>
                </a:lnTo>
                <a:lnTo>
                  <a:pt x="89" y="683"/>
                </a:lnTo>
                <a:lnTo>
                  <a:pt x="89" y="686"/>
                </a:lnTo>
                <a:lnTo>
                  <a:pt x="87" y="689"/>
                </a:lnTo>
                <a:lnTo>
                  <a:pt x="86" y="692"/>
                </a:lnTo>
                <a:lnTo>
                  <a:pt x="84" y="694"/>
                </a:lnTo>
                <a:lnTo>
                  <a:pt x="82" y="697"/>
                </a:lnTo>
                <a:lnTo>
                  <a:pt x="80" y="699"/>
                </a:lnTo>
                <a:lnTo>
                  <a:pt x="77" y="699"/>
                </a:lnTo>
                <a:lnTo>
                  <a:pt x="75" y="701"/>
                </a:lnTo>
                <a:lnTo>
                  <a:pt x="71" y="701"/>
                </a:lnTo>
                <a:lnTo>
                  <a:pt x="68" y="701"/>
                </a:lnTo>
                <a:lnTo>
                  <a:pt x="68" y="742"/>
                </a:lnTo>
                <a:lnTo>
                  <a:pt x="71" y="748"/>
                </a:lnTo>
                <a:lnTo>
                  <a:pt x="74" y="754"/>
                </a:lnTo>
                <a:lnTo>
                  <a:pt x="76" y="760"/>
                </a:lnTo>
                <a:lnTo>
                  <a:pt x="80" y="768"/>
                </a:lnTo>
                <a:lnTo>
                  <a:pt x="82" y="776"/>
                </a:lnTo>
                <a:lnTo>
                  <a:pt x="85" y="783"/>
                </a:lnTo>
                <a:lnTo>
                  <a:pt x="88" y="791"/>
                </a:lnTo>
                <a:lnTo>
                  <a:pt x="90" y="800"/>
                </a:lnTo>
                <a:lnTo>
                  <a:pt x="92" y="808"/>
                </a:lnTo>
                <a:lnTo>
                  <a:pt x="95" y="817"/>
                </a:lnTo>
                <a:lnTo>
                  <a:pt x="96" y="825"/>
                </a:lnTo>
                <a:lnTo>
                  <a:pt x="98" y="833"/>
                </a:lnTo>
                <a:lnTo>
                  <a:pt x="99" y="842"/>
                </a:lnTo>
                <a:lnTo>
                  <a:pt x="100" y="850"/>
                </a:lnTo>
                <a:lnTo>
                  <a:pt x="101" y="857"/>
                </a:lnTo>
                <a:lnTo>
                  <a:pt x="101" y="864"/>
                </a:lnTo>
                <a:lnTo>
                  <a:pt x="101" y="867"/>
                </a:lnTo>
                <a:lnTo>
                  <a:pt x="100" y="871"/>
                </a:lnTo>
                <a:lnTo>
                  <a:pt x="100" y="874"/>
                </a:lnTo>
                <a:lnTo>
                  <a:pt x="99" y="877"/>
                </a:lnTo>
                <a:lnTo>
                  <a:pt x="97" y="882"/>
                </a:lnTo>
                <a:lnTo>
                  <a:pt x="95" y="887"/>
                </a:lnTo>
                <a:lnTo>
                  <a:pt x="93" y="893"/>
                </a:lnTo>
                <a:lnTo>
                  <a:pt x="90" y="898"/>
                </a:lnTo>
                <a:lnTo>
                  <a:pt x="89" y="900"/>
                </a:lnTo>
                <a:lnTo>
                  <a:pt x="89" y="903"/>
                </a:lnTo>
                <a:lnTo>
                  <a:pt x="89" y="907"/>
                </a:lnTo>
                <a:lnTo>
                  <a:pt x="89" y="909"/>
                </a:lnTo>
                <a:lnTo>
                  <a:pt x="89" y="912"/>
                </a:lnTo>
                <a:lnTo>
                  <a:pt x="89" y="914"/>
                </a:lnTo>
                <a:lnTo>
                  <a:pt x="89" y="917"/>
                </a:lnTo>
                <a:lnTo>
                  <a:pt x="90" y="920"/>
                </a:lnTo>
                <a:lnTo>
                  <a:pt x="92" y="924"/>
                </a:lnTo>
                <a:lnTo>
                  <a:pt x="94" y="928"/>
                </a:lnTo>
                <a:lnTo>
                  <a:pt x="96" y="931"/>
                </a:lnTo>
                <a:lnTo>
                  <a:pt x="97" y="935"/>
                </a:lnTo>
                <a:lnTo>
                  <a:pt x="98" y="935"/>
                </a:lnTo>
                <a:lnTo>
                  <a:pt x="99" y="937"/>
                </a:lnTo>
                <a:lnTo>
                  <a:pt x="99" y="939"/>
                </a:lnTo>
                <a:lnTo>
                  <a:pt x="99" y="940"/>
                </a:lnTo>
                <a:lnTo>
                  <a:pt x="99" y="942"/>
                </a:lnTo>
                <a:lnTo>
                  <a:pt x="99" y="945"/>
                </a:lnTo>
                <a:lnTo>
                  <a:pt x="97" y="948"/>
                </a:lnTo>
                <a:lnTo>
                  <a:pt x="96" y="950"/>
                </a:lnTo>
                <a:lnTo>
                  <a:pt x="95" y="956"/>
                </a:lnTo>
                <a:lnTo>
                  <a:pt x="91" y="963"/>
                </a:lnTo>
                <a:lnTo>
                  <a:pt x="88" y="969"/>
                </a:lnTo>
                <a:lnTo>
                  <a:pt x="84" y="976"/>
                </a:lnTo>
                <a:lnTo>
                  <a:pt x="81" y="983"/>
                </a:lnTo>
                <a:lnTo>
                  <a:pt x="78" y="989"/>
                </a:lnTo>
                <a:lnTo>
                  <a:pt x="78" y="1038"/>
                </a:lnTo>
                <a:lnTo>
                  <a:pt x="73" y="1046"/>
                </a:lnTo>
                <a:lnTo>
                  <a:pt x="68" y="1056"/>
                </a:lnTo>
                <a:lnTo>
                  <a:pt x="63" y="1066"/>
                </a:lnTo>
                <a:lnTo>
                  <a:pt x="58" y="1077"/>
                </a:lnTo>
                <a:lnTo>
                  <a:pt x="55" y="1083"/>
                </a:lnTo>
                <a:lnTo>
                  <a:pt x="54" y="1088"/>
                </a:lnTo>
                <a:lnTo>
                  <a:pt x="51" y="1094"/>
                </a:lnTo>
                <a:lnTo>
                  <a:pt x="50" y="1100"/>
                </a:lnTo>
                <a:lnTo>
                  <a:pt x="48" y="1105"/>
                </a:lnTo>
                <a:lnTo>
                  <a:pt x="48" y="1111"/>
                </a:lnTo>
                <a:lnTo>
                  <a:pt x="47" y="1115"/>
                </a:lnTo>
                <a:lnTo>
                  <a:pt x="47" y="1121"/>
                </a:lnTo>
                <a:lnTo>
                  <a:pt x="47" y="1135"/>
                </a:lnTo>
                <a:lnTo>
                  <a:pt x="47" y="1151"/>
                </a:lnTo>
                <a:lnTo>
                  <a:pt x="47" y="1159"/>
                </a:lnTo>
                <a:lnTo>
                  <a:pt x="47" y="1167"/>
                </a:lnTo>
                <a:lnTo>
                  <a:pt x="46" y="1175"/>
                </a:lnTo>
                <a:lnTo>
                  <a:pt x="45" y="1183"/>
                </a:lnTo>
                <a:lnTo>
                  <a:pt x="44" y="1186"/>
                </a:lnTo>
                <a:lnTo>
                  <a:pt x="43" y="1190"/>
                </a:lnTo>
                <a:lnTo>
                  <a:pt x="42" y="1193"/>
                </a:lnTo>
                <a:lnTo>
                  <a:pt x="41" y="1196"/>
                </a:lnTo>
                <a:lnTo>
                  <a:pt x="41" y="1198"/>
                </a:lnTo>
                <a:lnTo>
                  <a:pt x="39" y="1202"/>
                </a:lnTo>
                <a:lnTo>
                  <a:pt x="37" y="1204"/>
                </a:lnTo>
                <a:lnTo>
                  <a:pt x="35" y="1206"/>
                </a:lnTo>
                <a:lnTo>
                  <a:pt x="34" y="1208"/>
                </a:lnTo>
                <a:lnTo>
                  <a:pt x="32" y="1210"/>
                </a:lnTo>
                <a:lnTo>
                  <a:pt x="29" y="1211"/>
                </a:lnTo>
                <a:lnTo>
                  <a:pt x="27" y="1212"/>
                </a:lnTo>
                <a:lnTo>
                  <a:pt x="24" y="1212"/>
                </a:lnTo>
                <a:lnTo>
                  <a:pt x="20" y="1212"/>
                </a:lnTo>
                <a:lnTo>
                  <a:pt x="17" y="1212"/>
                </a:lnTo>
                <a:lnTo>
                  <a:pt x="13" y="1212"/>
                </a:lnTo>
                <a:lnTo>
                  <a:pt x="13" y="1213"/>
                </a:lnTo>
                <a:lnTo>
                  <a:pt x="12" y="1215"/>
                </a:lnTo>
                <a:lnTo>
                  <a:pt x="12" y="1217"/>
                </a:lnTo>
                <a:lnTo>
                  <a:pt x="11" y="1218"/>
                </a:lnTo>
                <a:lnTo>
                  <a:pt x="12" y="1223"/>
                </a:lnTo>
                <a:lnTo>
                  <a:pt x="12" y="1227"/>
                </a:lnTo>
                <a:lnTo>
                  <a:pt x="15" y="1239"/>
                </a:lnTo>
                <a:lnTo>
                  <a:pt x="19" y="1251"/>
                </a:lnTo>
                <a:lnTo>
                  <a:pt x="21" y="1258"/>
                </a:lnTo>
                <a:lnTo>
                  <a:pt x="23" y="1265"/>
                </a:lnTo>
                <a:lnTo>
                  <a:pt x="25" y="1272"/>
                </a:lnTo>
                <a:lnTo>
                  <a:pt x="27" y="1280"/>
                </a:lnTo>
                <a:lnTo>
                  <a:pt x="27" y="1288"/>
                </a:lnTo>
                <a:lnTo>
                  <a:pt x="28" y="1295"/>
                </a:lnTo>
                <a:lnTo>
                  <a:pt x="28" y="1300"/>
                </a:lnTo>
                <a:lnTo>
                  <a:pt x="28" y="1303"/>
                </a:lnTo>
                <a:lnTo>
                  <a:pt x="28" y="1308"/>
                </a:lnTo>
                <a:lnTo>
                  <a:pt x="27" y="1312"/>
                </a:lnTo>
                <a:lnTo>
                  <a:pt x="31" y="1318"/>
                </a:lnTo>
                <a:lnTo>
                  <a:pt x="34" y="1325"/>
                </a:lnTo>
                <a:lnTo>
                  <a:pt x="39" y="1331"/>
                </a:lnTo>
                <a:lnTo>
                  <a:pt x="41" y="1337"/>
                </a:lnTo>
                <a:lnTo>
                  <a:pt x="44" y="1341"/>
                </a:lnTo>
                <a:lnTo>
                  <a:pt x="45" y="1344"/>
                </a:lnTo>
                <a:lnTo>
                  <a:pt x="47" y="1348"/>
                </a:lnTo>
                <a:lnTo>
                  <a:pt x="48" y="1352"/>
                </a:lnTo>
                <a:lnTo>
                  <a:pt x="49" y="1356"/>
                </a:lnTo>
                <a:lnTo>
                  <a:pt x="49" y="1360"/>
                </a:lnTo>
                <a:lnTo>
                  <a:pt x="50" y="1364"/>
                </a:lnTo>
                <a:lnTo>
                  <a:pt x="50" y="1369"/>
                </a:lnTo>
                <a:lnTo>
                  <a:pt x="50" y="1373"/>
                </a:lnTo>
                <a:lnTo>
                  <a:pt x="50" y="1377"/>
                </a:lnTo>
                <a:lnTo>
                  <a:pt x="49" y="1379"/>
                </a:lnTo>
                <a:lnTo>
                  <a:pt x="49" y="1382"/>
                </a:lnTo>
                <a:lnTo>
                  <a:pt x="48" y="1386"/>
                </a:lnTo>
                <a:lnTo>
                  <a:pt x="46" y="1390"/>
                </a:lnTo>
                <a:lnTo>
                  <a:pt x="41" y="1396"/>
                </a:lnTo>
                <a:lnTo>
                  <a:pt x="38" y="1403"/>
                </a:lnTo>
                <a:lnTo>
                  <a:pt x="36" y="1406"/>
                </a:lnTo>
                <a:lnTo>
                  <a:pt x="35" y="1411"/>
                </a:lnTo>
                <a:lnTo>
                  <a:pt x="34" y="1414"/>
                </a:lnTo>
                <a:lnTo>
                  <a:pt x="34" y="1419"/>
                </a:lnTo>
                <a:lnTo>
                  <a:pt x="32" y="1429"/>
                </a:lnTo>
                <a:lnTo>
                  <a:pt x="31" y="1439"/>
                </a:lnTo>
                <a:lnTo>
                  <a:pt x="30" y="1449"/>
                </a:lnTo>
                <a:lnTo>
                  <a:pt x="29" y="1460"/>
                </a:lnTo>
                <a:lnTo>
                  <a:pt x="29" y="1468"/>
                </a:lnTo>
                <a:lnTo>
                  <a:pt x="29" y="1477"/>
                </a:lnTo>
                <a:lnTo>
                  <a:pt x="29" y="1481"/>
                </a:lnTo>
                <a:lnTo>
                  <a:pt x="30" y="1486"/>
                </a:lnTo>
                <a:lnTo>
                  <a:pt x="31" y="1491"/>
                </a:lnTo>
                <a:lnTo>
                  <a:pt x="32" y="1496"/>
                </a:lnTo>
                <a:lnTo>
                  <a:pt x="34" y="1502"/>
                </a:lnTo>
                <a:lnTo>
                  <a:pt x="34" y="1506"/>
                </a:lnTo>
                <a:lnTo>
                  <a:pt x="36" y="1511"/>
                </a:lnTo>
                <a:lnTo>
                  <a:pt x="39" y="1516"/>
                </a:lnTo>
                <a:lnTo>
                  <a:pt x="41" y="1522"/>
                </a:lnTo>
                <a:lnTo>
                  <a:pt x="44" y="1526"/>
                </a:lnTo>
                <a:lnTo>
                  <a:pt x="47" y="1530"/>
                </a:lnTo>
                <a:lnTo>
                  <a:pt x="50" y="1533"/>
                </a:lnTo>
                <a:lnTo>
                  <a:pt x="51" y="1534"/>
                </a:lnTo>
                <a:lnTo>
                  <a:pt x="53" y="1536"/>
                </a:lnTo>
                <a:lnTo>
                  <a:pt x="55" y="1537"/>
                </a:lnTo>
                <a:lnTo>
                  <a:pt x="56" y="1538"/>
                </a:lnTo>
                <a:lnTo>
                  <a:pt x="58" y="1538"/>
                </a:lnTo>
                <a:lnTo>
                  <a:pt x="61" y="1539"/>
                </a:lnTo>
                <a:lnTo>
                  <a:pt x="62" y="1539"/>
                </a:lnTo>
                <a:lnTo>
                  <a:pt x="64" y="1539"/>
                </a:lnTo>
                <a:lnTo>
                  <a:pt x="68" y="1539"/>
                </a:lnTo>
                <a:lnTo>
                  <a:pt x="71" y="1539"/>
                </a:lnTo>
                <a:lnTo>
                  <a:pt x="73" y="1538"/>
                </a:lnTo>
                <a:lnTo>
                  <a:pt x="76" y="1537"/>
                </a:lnTo>
                <a:lnTo>
                  <a:pt x="78" y="1537"/>
                </a:lnTo>
                <a:lnTo>
                  <a:pt x="80" y="1536"/>
                </a:lnTo>
                <a:lnTo>
                  <a:pt x="82" y="1534"/>
                </a:lnTo>
                <a:lnTo>
                  <a:pt x="82" y="1532"/>
                </a:lnTo>
                <a:lnTo>
                  <a:pt x="84" y="1530"/>
                </a:lnTo>
                <a:lnTo>
                  <a:pt x="85" y="1528"/>
                </a:lnTo>
                <a:lnTo>
                  <a:pt x="85" y="1526"/>
                </a:lnTo>
                <a:lnTo>
                  <a:pt x="86" y="1523"/>
                </a:lnTo>
                <a:lnTo>
                  <a:pt x="87" y="1517"/>
                </a:lnTo>
                <a:lnTo>
                  <a:pt x="87" y="1511"/>
                </a:lnTo>
                <a:lnTo>
                  <a:pt x="101" y="1511"/>
                </a:lnTo>
                <a:lnTo>
                  <a:pt x="104" y="1515"/>
                </a:lnTo>
                <a:lnTo>
                  <a:pt x="109" y="1517"/>
                </a:lnTo>
                <a:lnTo>
                  <a:pt x="110" y="1519"/>
                </a:lnTo>
                <a:lnTo>
                  <a:pt x="110" y="1521"/>
                </a:lnTo>
                <a:lnTo>
                  <a:pt x="111" y="1523"/>
                </a:lnTo>
                <a:lnTo>
                  <a:pt x="111" y="1524"/>
                </a:lnTo>
                <a:lnTo>
                  <a:pt x="111" y="1528"/>
                </a:lnTo>
                <a:lnTo>
                  <a:pt x="110" y="1530"/>
                </a:lnTo>
                <a:lnTo>
                  <a:pt x="110" y="1533"/>
                </a:lnTo>
                <a:lnTo>
                  <a:pt x="109" y="1536"/>
                </a:lnTo>
                <a:lnTo>
                  <a:pt x="108" y="1537"/>
                </a:lnTo>
                <a:lnTo>
                  <a:pt x="107" y="1539"/>
                </a:lnTo>
                <a:lnTo>
                  <a:pt x="106" y="1541"/>
                </a:lnTo>
                <a:lnTo>
                  <a:pt x="106" y="1543"/>
                </a:lnTo>
                <a:lnTo>
                  <a:pt x="107" y="1544"/>
                </a:lnTo>
                <a:lnTo>
                  <a:pt x="110" y="1546"/>
                </a:lnTo>
                <a:lnTo>
                  <a:pt x="113" y="1550"/>
                </a:lnTo>
                <a:lnTo>
                  <a:pt x="117" y="1553"/>
                </a:lnTo>
                <a:lnTo>
                  <a:pt x="124" y="1559"/>
                </a:lnTo>
                <a:lnTo>
                  <a:pt x="127" y="1561"/>
                </a:lnTo>
                <a:lnTo>
                  <a:pt x="124" y="1561"/>
                </a:lnTo>
                <a:lnTo>
                  <a:pt x="122" y="1561"/>
                </a:lnTo>
                <a:lnTo>
                  <a:pt x="119" y="1561"/>
                </a:lnTo>
                <a:lnTo>
                  <a:pt x="117" y="1561"/>
                </a:lnTo>
                <a:lnTo>
                  <a:pt x="117" y="1570"/>
                </a:lnTo>
                <a:lnTo>
                  <a:pt x="117" y="1578"/>
                </a:lnTo>
                <a:lnTo>
                  <a:pt x="117" y="1585"/>
                </a:lnTo>
                <a:lnTo>
                  <a:pt x="117" y="1592"/>
                </a:lnTo>
                <a:lnTo>
                  <a:pt x="117" y="1599"/>
                </a:lnTo>
                <a:lnTo>
                  <a:pt x="117" y="1606"/>
                </a:lnTo>
                <a:lnTo>
                  <a:pt x="117" y="1614"/>
                </a:lnTo>
                <a:lnTo>
                  <a:pt x="117" y="1622"/>
                </a:lnTo>
                <a:lnTo>
                  <a:pt x="117" y="1624"/>
                </a:lnTo>
                <a:lnTo>
                  <a:pt x="117" y="1626"/>
                </a:lnTo>
                <a:lnTo>
                  <a:pt x="116" y="1627"/>
                </a:lnTo>
                <a:lnTo>
                  <a:pt x="116" y="1628"/>
                </a:lnTo>
                <a:lnTo>
                  <a:pt x="113" y="1632"/>
                </a:lnTo>
                <a:lnTo>
                  <a:pt x="111" y="1634"/>
                </a:lnTo>
                <a:lnTo>
                  <a:pt x="110" y="1638"/>
                </a:lnTo>
                <a:lnTo>
                  <a:pt x="108" y="1642"/>
                </a:lnTo>
                <a:lnTo>
                  <a:pt x="107" y="1644"/>
                </a:lnTo>
                <a:lnTo>
                  <a:pt x="107" y="1647"/>
                </a:lnTo>
                <a:lnTo>
                  <a:pt x="106" y="1648"/>
                </a:lnTo>
                <a:lnTo>
                  <a:pt x="106" y="1651"/>
                </a:lnTo>
                <a:lnTo>
                  <a:pt x="106" y="1657"/>
                </a:lnTo>
                <a:lnTo>
                  <a:pt x="106" y="1662"/>
                </a:lnTo>
                <a:lnTo>
                  <a:pt x="106" y="1668"/>
                </a:lnTo>
                <a:lnTo>
                  <a:pt x="106" y="1671"/>
                </a:lnTo>
                <a:lnTo>
                  <a:pt x="106" y="1675"/>
                </a:lnTo>
                <a:lnTo>
                  <a:pt x="105" y="1677"/>
                </a:lnTo>
                <a:lnTo>
                  <a:pt x="104" y="1680"/>
                </a:lnTo>
                <a:lnTo>
                  <a:pt x="103" y="1682"/>
                </a:lnTo>
                <a:lnTo>
                  <a:pt x="102" y="1685"/>
                </a:lnTo>
                <a:lnTo>
                  <a:pt x="100" y="1688"/>
                </a:lnTo>
                <a:lnTo>
                  <a:pt x="100" y="1690"/>
                </a:lnTo>
                <a:lnTo>
                  <a:pt x="99" y="1693"/>
                </a:lnTo>
                <a:lnTo>
                  <a:pt x="99" y="1696"/>
                </a:lnTo>
                <a:lnTo>
                  <a:pt x="100" y="1698"/>
                </a:lnTo>
                <a:lnTo>
                  <a:pt x="100" y="1700"/>
                </a:lnTo>
                <a:lnTo>
                  <a:pt x="102" y="1702"/>
                </a:lnTo>
                <a:lnTo>
                  <a:pt x="103" y="1704"/>
                </a:lnTo>
                <a:lnTo>
                  <a:pt x="103" y="1705"/>
                </a:lnTo>
                <a:lnTo>
                  <a:pt x="105" y="1707"/>
                </a:lnTo>
                <a:lnTo>
                  <a:pt x="107" y="1708"/>
                </a:lnTo>
                <a:lnTo>
                  <a:pt x="110" y="1710"/>
                </a:lnTo>
                <a:lnTo>
                  <a:pt x="114" y="1712"/>
                </a:lnTo>
                <a:lnTo>
                  <a:pt x="118" y="1713"/>
                </a:lnTo>
                <a:lnTo>
                  <a:pt x="123" y="1714"/>
                </a:lnTo>
                <a:lnTo>
                  <a:pt x="127" y="1716"/>
                </a:lnTo>
                <a:lnTo>
                  <a:pt x="131" y="1717"/>
                </a:lnTo>
                <a:lnTo>
                  <a:pt x="136" y="1718"/>
                </a:lnTo>
                <a:lnTo>
                  <a:pt x="139" y="1719"/>
                </a:lnTo>
                <a:lnTo>
                  <a:pt x="141" y="1720"/>
                </a:lnTo>
                <a:lnTo>
                  <a:pt x="142" y="1722"/>
                </a:lnTo>
                <a:lnTo>
                  <a:pt x="144" y="1723"/>
                </a:lnTo>
                <a:lnTo>
                  <a:pt x="145" y="1724"/>
                </a:lnTo>
                <a:lnTo>
                  <a:pt x="145" y="1725"/>
                </a:lnTo>
                <a:lnTo>
                  <a:pt x="146" y="1727"/>
                </a:lnTo>
                <a:lnTo>
                  <a:pt x="146" y="1729"/>
                </a:lnTo>
                <a:lnTo>
                  <a:pt x="146" y="1730"/>
                </a:lnTo>
                <a:lnTo>
                  <a:pt x="146" y="1732"/>
                </a:lnTo>
                <a:lnTo>
                  <a:pt x="146" y="1734"/>
                </a:lnTo>
                <a:lnTo>
                  <a:pt x="145" y="1736"/>
                </a:lnTo>
                <a:lnTo>
                  <a:pt x="145" y="1737"/>
                </a:lnTo>
                <a:lnTo>
                  <a:pt x="144" y="1741"/>
                </a:lnTo>
                <a:lnTo>
                  <a:pt x="141" y="1744"/>
                </a:lnTo>
                <a:lnTo>
                  <a:pt x="138" y="1746"/>
                </a:lnTo>
                <a:lnTo>
                  <a:pt x="136" y="1749"/>
                </a:lnTo>
                <a:lnTo>
                  <a:pt x="132" y="1751"/>
                </a:lnTo>
                <a:lnTo>
                  <a:pt x="129" y="1754"/>
                </a:lnTo>
                <a:lnTo>
                  <a:pt x="122" y="1758"/>
                </a:lnTo>
                <a:lnTo>
                  <a:pt x="116" y="1762"/>
                </a:lnTo>
                <a:lnTo>
                  <a:pt x="112" y="1764"/>
                </a:lnTo>
                <a:lnTo>
                  <a:pt x="110" y="1765"/>
                </a:lnTo>
                <a:lnTo>
                  <a:pt x="108" y="1767"/>
                </a:lnTo>
                <a:lnTo>
                  <a:pt x="106" y="1769"/>
                </a:lnTo>
                <a:lnTo>
                  <a:pt x="106" y="1785"/>
                </a:lnTo>
                <a:lnTo>
                  <a:pt x="107" y="1786"/>
                </a:lnTo>
                <a:lnTo>
                  <a:pt x="109" y="1786"/>
                </a:lnTo>
                <a:lnTo>
                  <a:pt x="109" y="1787"/>
                </a:lnTo>
                <a:lnTo>
                  <a:pt x="110" y="1788"/>
                </a:lnTo>
                <a:lnTo>
                  <a:pt x="110" y="1791"/>
                </a:lnTo>
                <a:lnTo>
                  <a:pt x="110" y="1793"/>
                </a:lnTo>
                <a:lnTo>
                  <a:pt x="109" y="1800"/>
                </a:lnTo>
                <a:lnTo>
                  <a:pt x="108" y="1807"/>
                </a:lnTo>
                <a:lnTo>
                  <a:pt x="109" y="1807"/>
                </a:lnTo>
                <a:lnTo>
                  <a:pt x="109" y="1809"/>
                </a:lnTo>
                <a:lnTo>
                  <a:pt x="109" y="1810"/>
                </a:lnTo>
                <a:lnTo>
                  <a:pt x="110" y="1811"/>
                </a:lnTo>
                <a:lnTo>
                  <a:pt x="110" y="1813"/>
                </a:lnTo>
                <a:lnTo>
                  <a:pt x="112" y="1814"/>
                </a:lnTo>
                <a:lnTo>
                  <a:pt x="114" y="1815"/>
                </a:lnTo>
                <a:lnTo>
                  <a:pt x="116" y="1817"/>
                </a:lnTo>
                <a:lnTo>
                  <a:pt x="116" y="1818"/>
                </a:lnTo>
                <a:lnTo>
                  <a:pt x="117" y="1820"/>
                </a:lnTo>
                <a:lnTo>
                  <a:pt x="117" y="1820"/>
                </a:lnTo>
                <a:lnTo>
                  <a:pt x="117" y="1821"/>
                </a:lnTo>
                <a:lnTo>
                  <a:pt x="117" y="1826"/>
                </a:lnTo>
                <a:lnTo>
                  <a:pt x="116" y="1832"/>
                </a:lnTo>
                <a:lnTo>
                  <a:pt x="114" y="1840"/>
                </a:lnTo>
                <a:lnTo>
                  <a:pt x="112" y="1849"/>
                </a:lnTo>
                <a:lnTo>
                  <a:pt x="111" y="1859"/>
                </a:lnTo>
                <a:lnTo>
                  <a:pt x="110" y="1867"/>
                </a:lnTo>
                <a:lnTo>
                  <a:pt x="108" y="1875"/>
                </a:lnTo>
                <a:lnTo>
                  <a:pt x="106" y="1879"/>
                </a:lnTo>
                <a:lnTo>
                  <a:pt x="92" y="1879"/>
                </a:lnTo>
                <a:lnTo>
                  <a:pt x="93" y="1869"/>
                </a:lnTo>
                <a:lnTo>
                  <a:pt x="94" y="1862"/>
                </a:lnTo>
                <a:lnTo>
                  <a:pt x="94" y="1860"/>
                </a:lnTo>
                <a:lnTo>
                  <a:pt x="94" y="1858"/>
                </a:lnTo>
                <a:lnTo>
                  <a:pt x="93" y="1856"/>
                </a:lnTo>
                <a:lnTo>
                  <a:pt x="92" y="1854"/>
                </a:lnTo>
                <a:lnTo>
                  <a:pt x="92" y="1853"/>
                </a:lnTo>
                <a:lnTo>
                  <a:pt x="91" y="1851"/>
                </a:lnTo>
                <a:lnTo>
                  <a:pt x="90" y="1850"/>
                </a:lnTo>
                <a:lnTo>
                  <a:pt x="89" y="1849"/>
                </a:lnTo>
                <a:lnTo>
                  <a:pt x="87" y="1847"/>
                </a:lnTo>
                <a:lnTo>
                  <a:pt x="84" y="1844"/>
                </a:lnTo>
                <a:lnTo>
                  <a:pt x="82" y="1842"/>
                </a:lnTo>
                <a:lnTo>
                  <a:pt x="82" y="1841"/>
                </a:lnTo>
                <a:lnTo>
                  <a:pt x="80" y="1839"/>
                </a:lnTo>
                <a:lnTo>
                  <a:pt x="80" y="1837"/>
                </a:lnTo>
                <a:lnTo>
                  <a:pt x="79" y="1834"/>
                </a:lnTo>
                <a:lnTo>
                  <a:pt x="79" y="1833"/>
                </a:lnTo>
                <a:lnTo>
                  <a:pt x="80" y="1830"/>
                </a:lnTo>
                <a:lnTo>
                  <a:pt x="80" y="1827"/>
                </a:lnTo>
                <a:lnTo>
                  <a:pt x="69" y="1827"/>
                </a:lnTo>
                <a:lnTo>
                  <a:pt x="65" y="1830"/>
                </a:lnTo>
                <a:lnTo>
                  <a:pt x="61" y="1833"/>
                </a:lnTo>
                <a:lnTo>
                  <a:pt x="58" y="1834"/>
                </a:lnTo>
                <a:lnTo>
                  <a:pt x="56" y="1835"/>
                </a:lnTo>
                <a:lnTo>
                  <a:pt x="54" y="1836"/>
                </a:lnTo>
                <a:lnTo>
                  <a:pt x="50" y="1837"/>
                </a:lnTo>
                <a:lnTo>
                  <a:pt x="42" y="1836"/>
                </a:lnTo>
                <a:lnTo>
                  <a:pt x="34" y="1835"/>
                </a:lnTo>
                <a:lnTo>
                  <a:pt x="30" y="1835"/>
                </a:lnTo>
                <a:lnTo>
                  <a:pt x="27" y="1835"/>
                </a:lnTo>
                <a:lnTo>
                  <a:pt x="26" y="1835"/>
                </a:lnTo>
                <a:lnTo>
                  <a:pt x="25" y="1836"/>
                </a:lnTo>
                <a:lnTo>
                  <a:pt x="24" y="1836"/>
                </a:lnTo>
                <a:lnTo>
                  <a:pt x="24" y="1837"/>
                </a:lnTo>
                <a:lnTo>
                  <a:pt x="24" y="1839"/>
                </a:lnTo>
                <a:lnTo>
                  <a:pt x="25" y="1841"/>
                </a:lnTo>
                <a:lnTo>
                  <a:pt x="26" y="1842"/>
                </a:lnTo>
                <a:lnTo>
                  <a:pt x="27" y="1844"/>
                </a:lnTo>
                <a:lnTo>
                  <a:pt x="27" y="1846"/>
                </a:lnTo>
                <a:lnTo>
                  <a:pt x="29" y="1847"/>
                </a:lnTo>
                <a:lnTo>
                  <a:pt x="31" y="1848"/>
                </a:lnTo>
                <a:lnTo>
                  <a:pt x="33" y="1849"/>
                </a:lnTo>
                <a:lnTo>
                  <a:pt x="36" y="1852"/>
                </a:lnTo>
                <a:lnTo>
                  <a:pt x="40" y="1853"/>
                </a:lnTo>
                <a:lnTo>
                  <a:pt x="42" y="1855"/>
                </a:lnTo>
                <a:lnTo>
                  <a:pt x="45" y="1855"/>
                </a:lnTo>
                <a:lnTo>
                  <a:pt x="44" y="1858"/>
                </a:lnTo>
                <a:lnTo>
                  <a:pt x="44" y="1861"/>
                </a:lnTo>
                <a:lnTo>
                  <a:pt x="43" y="1862"/>
                </a:lnTo>
                <a:lnTo>
                  <a:pt x="41" y="1865"/>
                </a:lnTo>
                <a:lnTo>
                  <a:pt x="41" y="1866"/>
                </a:lnTo>
                <a:lnTo>
                  <a:pt x="40" y="1868"/>
                </a:lnTo>
                <a:lnTo>
                  <a:pt x="38" y="1869"/>
                </a:lnTo>
                <a:lnTo>
                  <a:pt x="36" y="1870"/>
                </a:lnTo>
                <a:lnTo>
                  <a:pt x="33" y="1872"/>
                </a:lnTo>
                <a:lnTo>
                  <a:pt x="29" y="1873"/>
                </a:lnTo>
                <a:lnTo>
                  <a:pt x="25" y="1874"/>
                </a:lnTo>
                <a:lnTo>
                  <a:pt x="20" y="1875"/>
                </a:lnTo>
                <a:lnTo>
                  <a:pt x="17" y="1876"/>
                </a:lnTo>
                <a:lnTo>
                  <a:pt x="13" y="1876"/>
                </a:lnTo>
                <a:lnTo>
                  <a:pt x="9" y="1877"/>
                </a:lnTo>
                <a:lnTo>
                  <a:pt x="6" y="1879"/>
                </a:lnTo>
                <a:lnTo>
                  <a:pt x="5" y="1880"/>
                </a:lnTo>
                <a:lnTo>
                  <a:pt x="3" y="1882"/>
                </a:lnTo>
                <a:lnTo>
                  <a:pt x="2" y="1883"/>
                </a:lnTo>
                <a:lnTo>
                  <a:pt x="1" y="1884"/>
                </a:lnTo>
                <a:lnTo>
                  <a:pt x="0" y="1886"/>
                </a:lnTo>
                <a:lnTo>
                  <a:pt x="0" y="1888"/>
                </a:lnTo>
                <a:lnTo>
                  <a:pt x="0" y="1890"/>
                </a:lnTo>
                <a:lnTo>
                  <a:pt x="0" y="1893"/>
                </a:lnTo>
                <a:lnTo>
                  <a:pt x="0" y="1895"/>
                </a:lnTo>
                <a:lnTo>
                  <a:pt x="0" y="1897"/>
                </a:lnTo>
                <a:lnTo>
                  <a:pt x="0" y="1899"/>
                </a:lnTo>
                <a:lnTo>
                  <a:pt x="1" y="1901"/>
                </a:lnTo>
                <a:lnTo>
                  <a:pt x="3" y="1903"/>
                </a:lnTo>
                <a:lnTo>
                  <a:pt x="4" y="1904"/>
                </a:lnTo>
                <a:lnTo>
                  <a:pt x="6" y="1906"/>
                </a:lnTo>
                <a:lnTo>
                  <a:pt x="7" y="1907"/>
                </a:lnTo>
                <a:lnTo>
                  <a:pt x="11" y="1910"/>
                </a:lnTo>
                <a:lnTo>
                  <a:pt x="15" y="1911"/>
                </a:lnTo>
                <a:lnTo>
                  <a:pt x="20" y="1913"/>
                </a:lnTo>
                <a:lnTo>
                  <a:pt x="24" y="1915"/>
                </a:lnTo>
                <a:lnTo>
                  <a:pt x="24" y="1908"/>
                </a:lnTo>
                <a:lnTo>
                  <a:pt x="24" y="1901"/>
                </a:lnTo>
                <a:lnTo>
                  <a:pt x="24" y="1895"/>
                </a:lnTo>
                <a:lnTo>
                  <a:pt x="24" y="1888"/>
                </a:lnTo>
                <a:lnTo>
                  <a:pt x="27" y="1889"/>
                </a:lnTo>
                <a:lnTo>
                  <a:pt x="29" y="1890"/>
                </a:lnTo>
                <a:lnTo>
                  <a:pt x="32" y="1892"/>
                </a:lnTo>
                <a:lnTo>
                  <a:pt x="34" y="1894"/>
                </a:lnTo>
                <a:lnTo>
                  <a:pt x="39" y="1897"/>
                </a:lnTo>
                <a:lnTo>
                  <a:pt x="43" y="1900"/>
                </a:lnTo>
                <a:lnTo>
                  <a:pt x="46" y="1902"/>
                </a:lnTo>
                <a:lnTo>
                  <a:pt x="48" y="1903"/>
                </a:lnTo>
                <a:lnTo>
                  <a:pt x="51" y="1904"/>
                </a:lnTo>
                <a:lnTo>
                  <a:pt x="54" y="1906"/>
                </a:lnTo>
                <a:lnTo>
                  <a:pt x="56" y="1907"/>
                </a:lnTo>
                <a:lnTo>
                  <a:pt x="59" y="1907"/>
                </a:lnTo>
                <a:lnTo>
                  <a:pt x="62" y="1908"/>
                </a:lnTo>
                <a:lnTo>
                  <a:pt x="66" y="1908"/>
                </a:lnTo>
                <a:lnTo>
                  <a:pt x="66" y="1895"/>
                </a:lnTo>
                <a:lnTo>
                  <a:pt x="76" y="1895"/>
                </a:lnTo>
                <a:lnTo>
                  <a:pt x="84" y="1902"/>
                </a:lnTo>
                <a:lnTo>
                  <a:pt x="89" y="1907"/>
                </a:lnTo>
                <a:lnTo>
                  <a:pt x="92" y="1910"/>
                </a:lnTo>
                <a:lnTo>
                  <a:pt x="95" y="1914"/>
                </a:lnTo>
                <a:lnTo>
                  <a:pt x="95" y="1916"/>
                </a:lnTo>
                <a:lnTo>
                  <a:pt x="96" y="1918"/>
                </a:lnTo>
                <a:lnTo>
                  <a:pt x="96" y="1920"/>
                </a:lnTo>
                <a:lnTo>
                  <a:pt x="97" y="1924"/>
                </a:lnTo>
                <a:lnTo>
                  <a:pt x="93" y="1924"/>
                </a:lnTo>
                <a:lnTo>
                  <a:pt x="89" y="1924"/>
                </a:lnTo>
                <a:lnTo>
                  <a:pt x="87" y="1925"/>
                </a:lnTo>
                <a:lnTo>
                  <a:pt x="84" y="1926"/>
                </a:lnTo>
                <a:lnTo>
                  <a:pt x="83" y="1927"/>
                </a:lnTo>
                <a:lnTo>
                  <a:pt x="82" y="1928"/>
                </a:lnTo>
                <a:lnTo>
                  <a:pt x="82" y="1930"/>
                </a:lnTo>
                <a:lnTo>
                  <a:pt x="81" y="1931"/>
                </a:lnTo>
                <a:lnTo>
                  <a:pt x="80" y="1933"/>
                </a:lnTo>
                <a:lnTo>
                  <a:pt x="80" y="1937"/>
                </a:lnTo>
                <a:lnTo>
                  <a:pt x="80" y="1938"/>
                </a:lnTo>
                <a:lnTo>
                  <a:pt x="80" y="1941"/>
                </a:lnTo>
                <a:lnTo>
                  <a:pt x="81" y="1943"/>
                </a:lnTo>
                <a:lnTo>
                  <a:pt x="82" y="1945"/>
                </a:lnTo>
                <a:lnTo>
                  <a:pt x="82" y="1946"/>
                </a:lnTo>
                <a:lnTo>
                  <a:pt x="82" y="1949"/>
                </a:lnTo>
                <a:lnTo>
                  <a:pt x="84" y="1950"/>
                </a:lnTo>
                <a:lnTo>
                  <a:pt x="85" y="1952"/>
                </a:lnTo>
                <a:lnTo>
                  <a:pt x="88" y="1954"/>
                </a:lnTo>
                <a:lnTo>
                  <a:pt x="90" y="1956"/>
                </a:lnTo>
                <a:lnTo>
                  <a:pt x="94" y="1958"/>
                </a:lnTo>
                <a:lnTo>
                  <a:pt x="97" y="1959"/>
                </a:lnTo>
                <a:lnTo>
                  <a:pt x="102" y="1961"/>
                </a:lnTo>
                <a:lnTo>
                  <a:pt x="106" y="1962"/>
                </a:lnTo>
                <a:lnTo>
                  <a:pt x="110" y="1962"/>
                </a:lnTo>
                <a:lnTo>
                  <a:pt x="115" y="1963"/>
                </a:lnTo>
                <a:lnTo>
                  <a:pt x="124" y="1964"/>
                </a:lnTo>
                <a:lnTo>
                  <a:pt x="133" y="1964"/>
                </a:lnTo>
                <a:lnTo>
                  <a:pt x="134" y="1971"/>
                </a:lnTo>
                <a:lnTo>
                  <a:pt x="136" y="1977"/>
                </a:lnTo>
                <a:lnTo>
                  <a:pt x="138" y="1982"/>
                </a:lnTo>
                <a:lnTo>
                  <a:pt x="140" y="1987"/>
                </a:lnTo>
                <a:lnTo>
                  <a:pt x="137" y="1987"/>
                </a:lnTo>
                <a:lnTo>
                  <a:pt x="134" y="1987"/>
                </a:lnTo>
                <a:lnTo>
                  <a:pt x="132" y="1986"/>
                </a:lnTo>
                <a:lnTo>
                  <a:pt x="130" y="1985"/>
                </a:lnTo>
                <a:lnTo>
                  <a:pt x="124" y="1983"/>
                </a:lnTo>
                <a:lnTo>
                  <a:pt x="120" y="1980"/>
                </a:lnTo>
                <a:lnTo>
                  <a:pt x="116" y="1979"/>
                </a:lnTo>
                <a:lnTo>
                  <a:pt x="110" y="1977"/>
                </a:lnTo>
                <a:lnTo>
                  <a:pt x="108" y="1976"/>
                </a:lnTo>
                <a:lnTo>
                  <a:pt x="105" y="1976"/>
                </a:lnTo>
                <a:lnTo>
                  <a:pt x="103" y="1975"/>
                </a:lnTo>
                <a:lnTo>
                  <a:pt x="99" y="1975"/>
                </a:lnTo>
                <a:lnTo>
                  <a:pt x="96" y="1976"/>
                </a:lnTo>
                <a:lnTo>
                  <a:pt x="93" y="1977"/>
                </a:lnTo>
                <a:lnTo>
                  <a:pt x="90" y="1979"/>
                </a:lnTo>
                <a:lnTo>
                  <a:pt x="87" y="1980"/>
                </a:lnTo>
                <a:lnTo>
                  <a:pt x="84" y="1981"/>
                </a:lnTo>
                <a:lnTo>
                  <a:pt x="82" y="1982"/>
                </a:lnTo>
                <a:lnTo>
                  <a:pt x="80" y="1983"/>
                </a:lnTo>
                <a:lnTo>
                  <a:pt x="78" y="1984"/>
                </a:lnTo>
                <a:lnTo>
                  <a:pt x="82" y="1986"/>
                </a:lnTo>
                <a:lnTo>
                  <a:pt x="85" y="1987"/>
                </a:lnTo>
                <a:lnTo>
                  <a:pt x="88" y="1989"/>
                </a:lnTo>
                <a:lnTo>
                  <a:pt x="91" y="1991"/>
                </a:lnTo>
                <a:lnTo>
                  <a:pt x="94" y="1993"/>
                </a:lnTo>
                <a:lnTo>
                  <a:pt x="96" y="1995"/>
                </a:lnTo>
                <a:lnTo>
                  <a:pt x="97" y="1998"/>
                </a:lnTo>
                <a:lnTo>
                  <a:pt x="99" y="2000"/>
                </a:lnTo>
                <a:lnTo>
                  <a:pt x="100" y="2003"/>
                </a:lnTo>
                <a:lnTo>
                  <a:pt x="101" y="2006"/>
                </a:lnTo>
                <a:lnTo>
                  <a:pt x="102" y="2009"/>
                </a:lnTo>
                <a:lnTo>
                  <a:pt x="102" y="2012"/>
                </a:lnTo>
                <a:lnTo>
                  <a:pt x="102" y="2015"/>
                </a:lnTo>
                <a:lnTo>
                  <a:pt x="102" y="2019"/>
                </a:lnTo>
                <a:lnTo>
                  <a:pt x="102" y="2022"/>
                </a:lnTo>
                <a:lnTo>
                  <a:pt x="101" y="2026"/>
                </a:lnTo>
                <a:lnTo>
                  <a:pt x="100" y="2028"/>
                </a:lnTo>
                <a:lnTo>
                  <a:pt x="99" y="2028"/>
                </a:lnTo>
                <a:lnTo>
                  <a:pt x="98" y="2030"/>
                </a:lnTo>
                <a:lnTo>
                  <a:pt x="97" y="2032"/>
                </a:lnTo>
                <a:lnTo>
                  <a:pt x="97" y="2035"/>
                </a:lnTo>
                <a:lnTo>
                  <a:pt x="97" y="2036"/>
                </a:lnTo>
                <a:lnTo>
                  <a:pt x="97" y="2038"/>
                </a:lnTo>
                <a:lnTo>
                  <a:pt x="97" y="2041"/>
                </a:lnTo>
                <a:lnTo>
                  <a:pt x="99" y="2046"/>
                </a:lnTo>
                <a:lnTo>
                  <a:pt x="100" y="2051"/>
                </a:lnTo>
                <a:lnTo>
                  <a:pt x="103" y="2056"/>
                </a:lnTo>
                <a:lnTo>
                  <a:pt x="104" y="2062"/>
                </a:lnTo>
                <a:lnTo>
                  <a:pt x="110" y="2072"/>
                </a:lnTo>
                <a:lnTo>
                  <a:pt x="114" y="2080"/>
                </a:lnTo>
                <a:lnTo>
                  <a:pt x="117" y="2086"/>
                </a:lnTo>
                <a:lnTo>
                  <a:pt x="118" y="2089"/>
                </a:lnTo>
                <a:lnTo>
                  <a:pt x="121" y="2100"/>
                </a:lnTo>
                <a:lnTo>
                  <a:pt x="123" y="2109"/>
                </a:lnTo>
                <a:lnTo>
                  <a:pt x="125" y="2117"/>
                </a:lnTo>
                <a:lnTo>
                  <a:pt x="127" y="2126"/>
                </a:lnTo>
                <a:lnTo>
                  <a:pt x="123" y="2126"/>
                </a:lnTo>
                <a:lnTo>
                  <a:pt x="118" y="2126"/>
                </a:lnTo>
                <a:lnTo>
                  <a:pt x="116" y="2126"/>
                </a:lnTo>
                <a:lnTo>
                  <a:pt x="112" y="2127"/>
                </a:lnTo>
                <a:lnTo>
                  <a:pt x="110" y="2127"/>
                </a:lnTo>
                <a:lnTo>
                  <a:pt x="110" y="2128"/>
                </a:lnTo>
                <a:lnTo>
                  <a:pt x="109" y="2129"/>
                </a:lnTo>
                <a:lnTo>
                  <a:pt x="108" y="2130"/>
                </a:lnTo>
                <a:lnTo>
                  <a:pt x="107" y="2132"/>
                </a:lnTo>
                <a:lnTo>
                  <a:pt x="107" y="2132"/>
                </a:lnTo>
                <a:lnTo>
                  <a:pt x="106" y="2134"/>
                </a:lnTo>
                <a:lnTo>
                  <a:pt x="106" y="2136"/>
                </a:lnTo>
                <a:lnTo>
                  <a:pt x="106" y="2139"/>
                </a:lnTo>
                <a:lnTo>
                  <a:pt x="107" y="2140"/>
                </a:lnTo>
                <a:lnTo>
                  <a:pt x="108" y="2142"/>
                </a:lnTo>
                <a:lnTo>
                  <a:pt x="109" y="2143"/>
                </a:lnTo>
                <a:lnTo>
                  <a:pt x="110" y="2144"/>
                </a:lnTo>
                <a:lnTo>
                  <a:pt x="111" y="2145"/>
                </a:lnTo>
                <a:lnTo>
                  <a:pt x="113" y="2145"/>
                </a:lnTo>
                <a:lnTo>
                  <a:pt x="115" y="2146"/>
                </a:lnTo>
                <a:lnTo>
                  <a:pt x="123" y="2145"/>
                </a:lnTo>
                <a:lnTo>
                  <a:pt x="129" y="2145"/>
                </a:lnTo>
                <a:lnTo>
                  <a:pt x="133" y="2145"/>
                </a:lnTo>
                <a:lnTo>
                  <a:pt x="138" y="2145"/>
                </a:lnTo>
                <a:lnTo>
                  <a:pt x="138" y="2151"/>
                </a:lnTo>
                <a:lnTo>
                  <a:pt x="138" y="2156"/>
                </a:lnTo>
                <a:lnTo>
                  <a:pt x="139" y="2158"/>
                </a:lnTo>
                <a:lnTo>
                  <a:pt x="140" y="2160"/>
                </a:lnTo>
                <a:lnTo>
                  <a:pt x="141" y="2160"/>
                </a:lnTo>
                <a:lnTo>
                  <a:pt x="141" y="2162"/>
                </a:lnTo>
                <a:lnTo>
                  <a:pt x="144" y="2165"/>
                </a:lnTo>
                <a:lnTo>
                  <a:pt x="146" y="2166"/>
                </a:lnTo>
                <a:lnTo>
                  <a:pt x="148" y="2169"/>
                </a:lnTo>
                <a:lnTo>
                  <a:pt x="151" y="2172"/>
                </a:lnTo>
                <a:lnTo>
                  <a:pt x="151" y="2175"/>
                </a:lnTo>
                <a:lnTo>
                  <a:pt x="151" y="2180"/>
                </a:lnTo>
                <a:lnTo>
                  <a:pt x="150" y="2182"/>
                </a:lnTo>
                <a:lnTo>
                  <a:pt x="150" y="2184"/>
                </a:lnTo>
                <a:lnTo>
                  <a:pt x="149" y="2186"/>
                </a:lnTo>
                <a:lnTo>
                  <a:pt x="148" y="2187"/>
                </a:lnTo>
                <a:lnTo>
                  <a:pt x="148" y="2195"/>
                </a:lnTo>
                <a:lnTo>
                  <a:pt x="164" y="2195"/>
                </a:lnTo>
                <a:lnTo>
                  <a:pt x="164" y="2219"/>
                </a:lnTo>
                <a:lnTo>
                  <a:pt x="164" y="2221"/>
                </a:lnTo>
                <a:lnTo>
                  <a:pt x="165" y="2222"/>
                </a:lnTo>
                <a:lnTo>
                  <a:pt x="165" y="2224"/>
                </a:lnTo>
                <a:lnTo>
                  <a:pt x="165" y="2226"/>
                </a:lnTo>
                <a:lnTo>
                  <a:pt x="167" y="2227"/>
                </a:lnTo>
                <a:lnTo>
                  <a:pt x="168" y="2228"/>
                </a:lnTo>
                <a:lnTo>
                  <a:pt x="169" y="2229"/>
                </a:lnTo>
                <a:lnTo>
                  <a:pt x="171" y="2230"/>
                </a:lnTo>
                <a:lnTo>
                  <a:pt x="173" y="2231"/>
                </a:lnTo>
                <a:lnTo>
                  <a:pt x="177" y="2232"/>
                </a:lnTo>
                <a:lnTo>
                  <a:pt x="179" y="2232"/>
                </a:lnTo>
                <a:lnTo>
                  <a:pt x="184" y="2232"/>
                </a:lnTo>
                <a:lnTo>
                  <a:pt x="184" y="2239"/>
                </a:lnTo>
                <a:lnTo>
                  <a:pt x="184" y="2244"/>
                </a:lnTo>
                <a:lnTo>
                  <a:pt x="184" y="2249"/>
                </a:lnTo>
                <a:lnTo>
                  <a:pt x="184" y="2252"/>
                </a:lnTo>
                <a:lnTo>
                  <a:pt x="184" y="2254"/>
                </a:lnTo>
                <a:lnTo>
                  <a:pt x="184" y="2255"/>
                </a:lnTo>
                <a:lnTo>
                  <a:pt x="185" y="2256"/>
                </a:lnTo>
                <a:lnTo>
                  <a:pt x="186" y="2256"/>
                </a:lnTo>
                <a:lnTo>
                  <a:pt x="188" y="2257"/>
                </a:lnTo>
                <a:lnTo>
                  <a:pt x="191" y="2257"/>
                </a:lnTo>
                <a:lnTo>
                  <a:pt x="192" y="2257"/>
                </a:lnTo>
                <a:lnTo>
                  <a:pt x="193" y="2256"/>
                </a:lnTo>
                <a:lnTo>
                  <a:pt x="194" y="2255"/>
                </a:lnTo>
                <a:lnTo>
                  <a:pt x="195" y="2254"/>
                </a:lnTo>
                <a:lnTo>
                  <a:pt x="197" y="2252"/>
                </a:lnTo>
                <a:lnTo>
                  <a:pt x="198" y="2250"/>
                </a:lnTo>
                <a:lnTo>
                  <a:pt x="199" y="2249"/>
                </a:lnTo>
                <a:lnTo>
                  <a:pt x="200" y="2249"/>
                </a:lnTo>
                <a:lnTo>
                  <a:pt x="201" y="2249"/>
                </a:lnTo>
                <a:lnTo>
                  <a:pt x="201" y="2247"/>
                </a:lnTo>
                <a:lnTo>
                  <a:pt x="201" y="2244"/>
                </a:lnTo>
                <a:lnTo>
                  <a:pt x="201" y="2242"/>
                </a:lnTo>
                <a:lnTo>
                  <a:pt x="202" y="2240"/>
                </a:lnTo>
                <a:lnTo>
                  <a:pt x="203" y="2238"/>
                </a:lnTo>
                <a:lnTo>
                  <a:pt x="204" y="2236"/>
                </a:lnTo>
                <a:lnTo>
                  <a:pt x="205" y="2236"/>
                </a:lnTo>
                <a:lnTo>
                  <a:pt x="207" y="2236"/>
                </a:lnTo>
                <a:lnTo>
                  <a:pt x="215" y="2236"/>
                </a:lnTo>
                <a:lnTo>
                  <a:pt x="223" y="2236"/>
                </a:lnTo>
                <a:lnTo>
                  <a:pt x="230" y="2238"/>
                </a:lnTo>
                <a:lnTo>
                  <a:pt x="236" y="2239"/>
                </a:lnTo>
                <a:lnTo>
                  <a:pt x="235" y="2242"/>
                </a:lnTo>
                <a:lnTo>
                  <a:pt x="234" y="2243"/>
                </a:lnTo>
                <a:lnTo>
                  <a:pt x="234" y="2245"/>
                </a:lnTo>
                <a:lnTo>
                  <a:pt x="234" y="2247"/>
                </a:lnTo>
                <a:lnTo>
                  <a:pt x="234" y="2249"/>
                </a:lnTo>
                <a:lnTo>
                  <a:pt x="234" y="2249"/>
                </a:lnTo>
                <a:lnTo>
                  <a:pt x="235" y="2251"/>
                </a:lnTo>
                <a:lnTo>
                  <a:pt x="236" y="2252"/>
                </a:lnTo>
                <a:lnTo>
                  <a:pt x="237" y="2255"/>
                </a:lnTo>
                <a:lnTo>
                  <a:pt x="239" y="2256"/>
                </a:lnTo>
                <a:lnTo>
                  <a:pt x="240" y="2259"/>
                </a:lnTo>
                <a:lnTo>
                  <a:pt x="241" y="2263"/>
                </a:lnTo>
                <a:lnTo>
                  <a:pt x="241" y="2264"/>
                </a:lnTo>
                <a:lnTo>
                  <a:pt x="241" y="2267"/>
                </a:lnTo>
                <a:lnTo>
                  <a:pt x="241" y="2268"/>
                </a:lnTo>
                <a:lnTo>
                  <a:pt x="240" y="2270"/>
                </a:lnTo>
                <a:lnTo>
                  <a:pt x="240" y="2270"/>
                </a:lnTo>
                <a:lnTo>
                  <a:pt x="238" y="2271"/>
                </a:lnTo>
                <a:lnTo>
                  <a:pt x="237" y="2272"/>
                </a:lnTo>
                <a:lnTo>
                  <a:pt x="235" y="2273"/>
                </a:lnTo>
                <a:lnTo>
                  <a:pt x="233" y="2274"/>
                </a:lnTo>
                <a:lnTo>
                  <a:pt x="231" y="2276"/>
                </a:lnTo>
                <a:lnTo>
                  <a:pt x="230" y="2277"/>
                </a:lnTo>
                <a:lnTo>
                  <a:pt x="229" y="2277"/>
                </a:lnTo>
                <a:lnTo>
                  <a:pt x="229" y="2278"/>
                </a:lnTo>
                <a:lnTo>
                  <a:pt x="228" y="2279"/>
                </a:lnTo>
                <a:lnTo>
                  <a:pt x="229" y="2281"/>
                </a:lnTo>
                <a:lnTo>
                  <a:pt x="231" y="2283"/>
                </a:lnTo>
                <a:lnTo>
                  <a:pt x="233" y="2284"/>
                </a:lnTo>
                <a:lnTo>
                  <a:pt x="234" y="2285"/>
                </a:lnTo>
                <a:lnTo>
                  <a:pt x="237" y="2287"/>
                </a:lnTo>
                <a:lnTo>
                  <a:pt x="240" y="2288"/>
                </a:lnTo>
                <a:lnTo>
                  <a:pt x="241" y="2288"/>
                </a:lnTo>
                <a:lnTo>
                  <a:pt x="242" y="2288"/>
                </a:lnTo>
                <a:lnTo>
                  <a:pt x="244" y="2288"/>
                </a:lnTo>
                <a:lnTo>
                  <a:pt x="245" y="2288"/>
                </a:lnTo>
                <a:lnTo>
                  <a:pt x="290" y="2283"/>
                </a:lnTo>
                <a:lnTo>
                  <a:pt x="290" y="2284"/>
                </a:lnTo>
                <a:lnTo>
                  <a:pt x="290" y="2285"/>
                </a:lnTo>
                <a:lnTo>
                  <a:pt x="290" y="2286"/>
                </a:lnTo>
                <a:lnTo>
                  <a:pt x="290" y="2286"/>
                </a:lnTo>
                <a:lnTo>
                  <a:pt x="288" y="2288"/>
                </a:lnTo>
                <a:lnTo>
                  <a:pt x="286" y="2289"/>
                </a:lnTo>
                <a:lnTo>
                  <a:pt x="283" y="2290"/>
                </a:lnTo>
                <a:lnTo>
                  <a:pt x="280" y="2291"/>
                </a:lnTo>
                <a:lnTo>
                  <a:pt x="276" y="2291"/>
                </a:lnTo>
                <a:lnTo>
                  <a:pt x="273" y="2291"/>
                </a:lnTo>
                <a:lnTo>
                  <a:pt x="266" y="2292"/>
                </a:lnTo>
                <a:lnTo>
                  <a:pt x="260" y="2294"/>
                </a:lnTo>
                <a:lnTo>
                  <a:pt x="257" y="2295"/>
                </a:lnTo>
                <a:lnTo>
                  <a:pt x="255" y="2296"/>
                </a:lnTo>
                <a:lnTo>
                  <a:pt x="255" y="2296"/>
                </a:lnTo>
                <a:lnTo>
                  <a:pt x="254" y="2297"/>
                </a:lnTo>
                <a:lnTo>
                  <a:pt x="254" y="2298"/>
                </a:lnTo>
                <a:lnTo>
                  <a:pt x="254" y="2298"/>
                </a:lnTo>
                <a:lnTo>
                  <a:pt x="254" y="2304"/>
                </a:lnTo>
                <a:lnTo>
                  <a:pt x="254" y="2308"/>
                </a:lnTo>
                <a:lnTo>
                  <a:pt x="255" y="2310"/>
                </a:lnTo>
                <a:lnTo>
                  <a:pt x="255" y="2312"/>
                </a:lnTo>
                <a:lnTo>
                  <a:pt x="255" y="2313"/>
                </a:lnTo>
                <a:lnTo>
                  <a:pt x="256" y="2315"/>
                </a:lnTo>
                <a:lnTo>
                  <a:pt x="257" y="2316"/>
                </a:lnTo>
                <a:lnTo>
                  <a:pt x="258" y="2317"/>
                </a:lnTo>
                <a:lnTo>
                  <a:pt x="259" y="2318"/>
                </a:lnTo>
                <a:lnTo>
                  <a:pt x="261" y="2319"/>
                </a:lnTo>
                <a:lnTo>
                  <a:pt x="262" y="2319"/>
                </a:lnTo>
                <a:lnTo>
                  <a:pt x="264" y="2319"/>
                </a:lnTo>
                <a:lnTo>
                  <a:pt x="267" y="2320"/>
                </a:lnTo>
                <a:lnTo>
                  <a:pt x="269" y="2320"/>
                </a:lnTo>
                <a:lnTo>
                  <a:pt x="274" y="2317"/>
                </a:lnTo>
                <a:lnTo>
                  <a:pt x="283" y="2309"/>
                </a:lnTo>
                <a:lnTo>
                  <a:pt x="290" y="2305"/>
                </a:lnTo>
                <a:lnTo>
                  <a:pt x="294" y="2301"/>
                </a:lnTo>
                <a:lnTo>
                  <a:pt x="298" y="2299"/>
                </a:lnTo>
                <a:lnTo>
                  <a:pt x="301" y="2298"/>
                </a:lnTo>
                <a:lnTo>
                  <a:pt x="303" y="2298"/>
                </a:lnTo>
                <a:lnTo>
                  <a:pt x="306" y="2298"/>
                </a:lnTo>
                <a:lnTo>
                  <a:pt x="306" y="2301"/>
                </a:lnTo>
                <a:lnTo>
                  <a:pt x="306" y="2305"/>
                </a:lnTo>
                <a:lnTo>
                  <a:pt x="306" y="2306"/>
                </a:lnTo>
                <a:lnTo>
                  <a:pt x="305" y="2307"/>
                </a:lnTo>
                <a:lnTo>
                  <a:pt x="303" y="2310"/>
                </a:lnTo>
                <a:lnTo>
                  <a:pt x="302" y="2312"/>
                </a:lnTo>
                <a:lnTo>
                  <a:pt x="298" y="2318"/>
                </a:lnTo>
                <a:lnTo>
                  <a:pt x="293" y="2323"/>
                </a:lnTo>
                <a:lnTo>
                  <a:pt x="288" y="2328"/>
                </a:lnTo>
                <a:lnTo>
                  <a:pt x="283" y="2332"/>
                </a:lnTo>
                <a:lnTo>
                  <a:pt x="281" y="2334"/>
                </a:lnTo>
                <a:lnTo>
                  <a:pt x="279" y="2336"/>
                </a:lnTo>
                <a:lnTo>
                  <a:pt x="277" y="2337"/>
                </a:lnTo>
                <a:lnTo>
                  <a:pt x="276" y="2337"/>
                </a:lnTo>
                <a:lnTo>
                  <a:pt x="274" y="2337"/>
                </a:lnTo>
                <a:lnTo>
                  <a:pt x="272" y="2336"/>
                </a:lnTo>
                <a:lnTo>
                  <a:pt x="270" y="2336"/>
                </a:lnTo>
                <a:lnTo>
                  <a:pt x="269" y="2335"/>
                </a:lnTo>
                <a:lnTo>
                  <a:pt x="267" y="2335"/>
                </a:lnTo>
                <a:lnTo>
                  <a:pt x="266" y="2334"/>
                </a:lnTo>
                <a:lnTo>
                  <a:pt x="264" y="2334"/>
                </a:lnTo>
                <a:lnTo>
                  <a:pt x="262" y="2333"/>
                </a:lnTo>
                <a:lnTo>
                  <a:pt x="262" y="2333"/>
                </a:lnTo>
                <a:lnTo>
                  <a:pt x="261" y="2334"/>
                </a:lnTo>
                <a:lnTo>
                  <a:pt x="260" y="2334"/>
                </a:lnTo>
                <a:lnTo>
                  <a:pt x="259" y="2335"/>
                </a:lnTo>
                <a:lnTo>
                  <a:pt x="258" y="2336"/>
                </a:lnTo>
                <a:lnTo>
                  <a:pt x="257" y="2338"/>
                </a:lnTo>
                <a:lnTo>
                  <a:pt x="257" y="2342"/>
                </a:lnTo>
                <a:lnTo>
                  <a:pt x="257" y="2346"/>
                </a:lnTo>
                <a:lnTo>
                  <a:pt x="257" y="2347"/>
                </a:lnTo>
                <a:lnTo>
                  <a:pt x="257" y="2348"/>
                </a:lnTo>
                <a:lnTo>
                  <a:pt x="257" y="2350"/>
                </a:lnTo>
                <a:lnTo>
                  <a:pt x="258" y="2352"/>
                </a:lnTo>
                <a:lnTo>
                  <a:pt x="260" y="2354"/>
                </a:lnTo>
                <a:lnTo>
                  <a:pt x="262" y="2356"/>
                </a:lnTo>
                <a:lnTo>
                  <a:pt x="264" y="2359"/>
                </a:lnTo>
                <a:lnTo>
                  <a:pt x="267" y="2360"/>
                </a:lnTo>
                <a:lnTo>
                  <a:pt x="269" y="2362"/>
                </a:lnTo>
                <a:lnTo>
                  <a:pt x="273" y="2365"/>
                </a:lnTo>
                <a:lnTo>
                  <a:pt x="276" y="2366"/>
                </a:lnTo>
                <a:lnTo>
                  <a:pt x="281" y="2367"/>
                </a:lnTo>
                <a:lnTo>
                  <a:pt x="284" y="2368"/>
                </a:lnTo>
                <a:lnTo>
                  <a:pt x="288" y="2369"/>
                </a:lnTo>
                <a:lnTo>
                  <a:pt x="292" y="2370"/>
                </a:lnTo>
                <a:lnTo>
                  <a:pt x="296" y="2370"/>
                </a:lnTo>
                <a:lnTo>
                  <a:pt x="299" y="2371"/>
                </a:lnTo>
                <a:lnTo>
                  <a:pt x="303" y="2371"/>
                </a:lnTo>
                <a:lnTo>
                  <a:pt x="309" y="2371"/>
                </a:lnTo>
                <a:lnTo>
                  <a:pt x="314" y="2370"/>
                </a:lnTo>
                <a:lnTo>
                  <a:pt x="316" y="2369"/>
                </a:lnTo>
                <a:lnTo>
                  <a:pt x="317" y="2368"/>
                </a:lnTo>
                <a:lnTo>
                  <a:pt x="320" y="2367"/>
                </a:lnTo>
                <a:lnTo>
                  <a:pt x="322" y="2367"/>
                </a:lnTo>
                <a:lnTo>
                  <a:pt x="323" y="2366"/>
                </a:lnTo>
                <a:lnTo>
                  <a:pt x="324" y="2364"/>
                </a:lnTo>
                <a:lnTo>
                  <a:pt x="324" y="2362"/>
                </a:lnTo>
                <a:lnTo>
                  <a:pt x="325" y="2360"/>
                </a:lnTo>
                <a:lnTo>
                  <a:pt x="326" y="2359"/>
                </a:lnTo>
                <a:lnTo>
                  <a:pt x="327" y="2357"/>
                </a:lnTo>
                <a:lnTo>
                  <a:pt x="327" y="2354"/>
                </a:lnTo>
                <a:lnTo>
                  <a:pt x="327" y="2353"/>
                </a:lnTo>
                <a:lnTo>
                  <a:pt x="327" y="2342"/>
                </a:lnTo>
                <a:lnTo>
                  <a:pt x="327" y="2334"/>
                </a:lnTo>
                <a:lnTo>
                  <a:pt x="327" y="2327"/>
                </a:lnTo>
                <a:lnTo>
                  <a:pt x="327" y="2322"/>
                </a:lnTo>
                <a:lnTo>
                  <a:pt x="327" y="2318"/>
                </a:lnTo>
                <a:lnTo>
                  <a:pt x="327" y="2313"/>
                </a:lnTo>
                <a:lnTo>
                  <a:pt x="327" y="2309"/>
                </a:lnTo>
                <a:lnTo>
                  <a:pt x="327" y="2304"/>
                </a:lnTo>
                <a:lnTo>
                  <a:pt x="327" y="2299"/>
                </a:lnTo>
                <a:lnTo>
                  <a:pt x="328" y="2296"/>
                </a:lnTo>
                <a:lnTo>
                  <a:pt x="330" y="2292"/>
                </a:lnTo>
                <a:lnTo>
                  <a:pt x="331" y="2289"/>
                </a:lnTo>
                <a:lnTo>
                  <a:pt x="334" y="2286"/>
                </a:lnTo>
                <a:lnTo>
                  <a:pt x="337" y="2284"/>
                </a:lnTo>
                <a:lnTo>
                  <a:pt x="339" y="2281"/>
                </a:lnTo>
                <a:lnTo>
                  <a:pt x="344" y="2279"/>
                </a:lnTo>
                <a:lnTo>
                  <a:pt x="347" y="2277"/>
                </a:lnTo>
                <a:lnTo>
                  <a:pt x="351" y="2276"/>
                </a:lnTo>
                <a:lnTo>
                  <a:pt x="355" y="2274"/>
                </a:lnTo>
                <a:lnTo>
                  <a:pt x="359" y="2272"/>
                </a:lnTo>
                <a:lnTo>
                  <a:pt x="369" y="2270"/>
                </a:lnTo>
                <a:lnTo>
                  <a:pt x="378" y="2268"/>
                </a:lnTo>
                <a:lnTo>
                  <a:pt x="378" y="2265"/>
                </a:lnTo>
                <a:lnTo>
                  <a:pt x="378" y="2263"/>
                </a:lnTo>
                <a:lnTo>
                  <a:pt x="379" y="2262"/>
                </a:lnTo>
                <a:lnTo>
                  <a:pt x="379" y="2260"/>
                </a:lnTo>
                <a:lnTo>
                  <a:pt x="379" y="2258"/>
                </a:lnTo>
                <a:lnTo>
                  <a:pt x="380" y="2256"/>
                </a:lnTo>
                <a:lnTo>
                  <a:pt x="381" y="2256"/>
                </a:lnTo>
                <a:lnTo>
                  <a:pt x="382" y="2255"/>
                </a:lnTo>
                <a:lnTo>
                  <a:pt x="383" y="2255"/>
                </a:lnTo>
                <a:lnTo>
                  <a:pt x="385" y="2254"/>
                </a:lnTo>
                <a:lnTo>
                  <a:pt x="386" y="2254"/>
                </a:lnTo>
                <a:lnTo>
                  <a:pt x="387" y="2253"/>
                </a:lnTo>
                <a:lnTo>
                  <a:pt x="391" y="2252"/>
                </a:lnTo>
                <a:lnTo>
                  <a:pt x="395" y="2252"/>
                </a:lnTo>
                <a:lnTo>
                  <a:pt x="400" y="2252"/>
                </a:lnTo>
                <a:lnTo>
                  <a:pt x="403" y="2252"/>
                </a:lnTo>
                <a:lnTo>
                  <a:pt x="405" y="2252"/>
                </a:lnTo>
                <a:lnTo>
                  <a:pt x="407" y="2252"/>
                </a:lnTo>
                <a:lnTo>
                  <a:pt x="407" y="2254"/>
                </a:lnTo>
                <a:lnTo>
                  <a:pt x="407" y="2255"/>
                </a:lnTo>
                <a:lnTo>
                  <a:pt x="408" y="2256"/>
                </a:lnTo>
                <a:lnTo>
                  <a:pt x="410" y="2256"/>
                </a:lnTo>
                <a:lnTo>
                  <a:pt x="413" y="2256"/>
                </a:lnTo>
                <a:lnTo>
                  <a:pt x="417" y="2256"/>
                </a:lnTo>
                <a:lnTo>
                  <a:pt x="421" y="2256"/>
                </a:lnTo>
                <a:lnTo>
                  <a:pt x="426" y="2256"/>
                </a:lnTo>
                <a:lnTo>
                  <a:pt x="428" y="2256"/>
                </a:lnTo>
                <a:lnTo>
                  <a:pt x="430" y="2256"/>
                </a:lnTo>
                <a:lnTo>
                  <a:pt x="432" y="2257"/>
                </a:lnTo>
                <a:lnTo>
                  <a:pt x="434" y="2257"/>
                </a:lnTo>
                <a:lnTo>
                  <a:pt x="434" y="2255"/>
                </a:lnTo>
                <a:lnTo>
                  <a:pt x="433" y="2252"/>
                </a:lnTo>
                <a:lnTo>
                  <a:pt x="431" y="2249"/>
                </a:lnTo>
                <a:lnTo>
                  <a:pt x="429" y="2246"/>
                </a:lnTo>
                <a:lnTo>
                  <a:pt x="424" y="2240"/>
                </a:lnTo>
                <a:lnTo>
                  <a:pt x="419" y="2234"/>
                </a:lnTo>
                <a:lnTo>
                  <a:pt x="413" y="2229"/>
                </a:lnTo>
                <a:lnTo>
                  <a:pt x="407" y="2223"/>
                </a:lnTo>
                <a:lnTo>
                  <a:pt x="406" y="2221"/>
                </a:lnTo>
                <a:lnTo>
                  <a:pt x="404" y="2218"/>
                </a:lnTo>
                <a:lnTo>
                  <a:pt x="403" y="2215"/>
                </a:lnTo>
                <a:lnTo>
                  <a:pt x="402" y="2214"/>
                </a:lnTo>
                <a:lnTo>
                  <a:pt x="399" y="2214"/>
                </a:lnTo>
                <a:lnTo>
                  <a:pt x="394" y="2213"/>
                </a:lnTo>
                <a:lnTo>
                  <a:pt x="391" y="2212"/>
                </a:lnTo>
                <a:lnTo>
                  <a:pt x="388" y="2212"/>
                </a:lnTo>
                <a:lnTo>
                  <a:pt x="390" y="2209"/>
                </a:lnTo>
                <a:lnTo>
                  <a:pt x="393" y="2206"/>
                </a:lnTo>
                <a:lnTo>
                  <a:pt x="393" y="2205"/>
                </a:lnTo>
                <a:lnTo>
                  <a:pt x="394" y="2203"/>
                </a:lnTo>
                <a:lnTo>
                  <a:pt x="395" y="2201"/>
                </a:lnTo>
                <a:lnTo>
                  <a:pt x="395" y="2201"/>
                </a:lnTo>
                <a:lnTo>
                  <a:pt x="395" y="2196"/>
                </a:lnTo>
                <a:lnTo>
                  <a:pt x="394" y="2193"/>
                </a:lnTo>
                <a:lnTo>
                  <a:pt x="394" y="2188"/>
                </a:lnTo>
                <a:lnTo>
                  <a:pt x="393" y="2185"/>
                </a:lnTo>
                <a:lnTo>
                  <a:pt x="391" y="2178"/>
                </a:lnTo>
                <a:lnTo>
                  <a:pt x="388" y="2172"/>
                </a:lnTo>
                <a:lnTo>
                  <a:pt x="386" y="2165"/>
                </a:lnTo>
                <a:lnTo>
                  <a:pt x="384" y="2157"/>
                </a:lnTo>
                <a:lnTo>
                  <a:pt x="383" y="2153"/>
                </a:lnTo>
                <a:lnTo>
                  <a:pt x="382" y="2149"/>
                </a:lnTo>
                <a:lnTo>
                  <a:pt x="381" y="2145"/>
                </a:lnTo>
                <a:lnTo>
                  <a:pt x="381" y="2139"/>
                </a:lnTo>
                <a:lnTo>
                  <a:pt x="381" y="2137"/>
                </a:lnTo>
                <a:lnTo>
                  <a:pt x="382" y="2134"/>
                </a:lnTo>
                <a:lnTo>
                  <a:pt x="382" y="2132"/>
                </a:lnTo>
                <a:lnTo>
                  <a:pt x="383" y="2129"/>
                </a:lnTo>
                <a:lnTo>
                  <a:pt x="384" y="2127"/>
                </a:lnTo>
                <a:lnTo>
                  <a:pt x="386" y="2125"/>
                </a:lnTo>
                <a:lnTo>
                  <a:pt x="386" y="2123"/>
                </a:lnTo>
                <a:lnTo>
                  <a:pt x="388" y="2121"/>
                </a:lnTo>
                <a:lnTo>
                  <a:pt x="392" y="2117"/>
                </a:lnTo>
                <a:lnTo>
                  <a:pt x="396" y="2114"/>
                </a:lnTo>
                <a:lnTo>
                  <a:pt x="400" y="2111"/>
                </a:lnTo>
                <a:lnTo>
                  <a:pt x="405" y="2109"/>
                </a:lnTo>
                <a:lnTo>
                  <a:pt x="414" y="2104"/>
                </a:lnTo>
                <a:lnTo>
                  <a:pt x="424" y="2099"/>
                </a:lnTo>
                <a:lnTo>
                  <a:pt x="428" y="2097"/>
                </a:lnTo>
                <a:lnTo>
                  <a:pt x="433" y="2095"/>
                </a:lnTo>
                <a:lnTo>
                  <a:pt x="436" y="2093"/>
                </a:lnTo>
                <a:lnTo>
                  <a:pt x="439" y="2090"/>
                </a:lnTo>
                <a:lnTo>
                  <a:pt x="441" y="2089"/>
                </a:lnTo>
                <a:lnTo>
                  <a:pt x="441" y="2086"/>
                </a:lnTo>
                <a:lnTo>
                  <a:pt x="443" y="2083"/>
                </a:lnTo>
                <a:lnTo>
                  <a:pt x="444" y="2080"/>
                </a:lnTo>
                <a:lnTo>
                  <a:pt x="445" y="2073"/>
                </a:lnTo>
                <a:lnTo>
                  <a:pt x="446" y="2066"/>
                </a:lnTo>
                <a:lnTo>
                  <a:pt x="446" y="2057"/>
                </a:lnTo>
                <a:lnTo>
                  <a:pt x="446" y="2049"/>
                </a:lnTo>
                <a:lnTo>
                  <a:pt x="446" y="2042"/>
                </a:lnTo>
                <a:lnTo>
                  <a:pt x="446" y="2035"/>
                </a:lnTo>
                <a:lnTo>
                  <a:pt x="448" y="2030"/>
                </a:lnTo>
                <a:lnTo>
                  <a:pt x="448" y="2026"/>
                </a:lnTo>
                <a:lnTo>
                  <a:pt x="450" y="2021"/>
                </a:lnTo>
                <a:lnTo>
                  <a:pt x="453" y="2017"/>
                </a:lnTo>
                <a:lnTo>
                  <a:pt x="455" y="2014"/>
                </a:lnTo>
                <a:lnTo>
                  <a:pt x="457" y="2010"/>
                </a:lnTo>
                <a:lnTo>
                  <a:pt x="460" y="2006"/>
                </a:lnTo>
                <a:lnTo>
                  <a:pt x="463" y="2003"/>
                </a:lnTo>
                <a:lnTo>
                  <a:pt x="466" y="2000"/>
                </a:lnTo>
                <a:lnTo>
                  <a:pt x="469" y="1996"/>
                </a:lnTo>
                <a:lnTo>
                  <a:pt x="473" y="1993"/>
                </a:lnTo>
                <a:lnTo>
                  <a:pt x="476" y="1990"/>
                </a:lnTo>
                <a:lnTo>
                  <a:pt x="484" y="1984"/>
                </a:lnTo>
                <a:lnTo>
                  <a:pt x="491" y="1979"/>
                </a:lnTo>
                <a:lnTo>
                  <a:pt x="506" y="1968"/>
                </a:lnTo>
                <a:lnTo>
                  <a:pt x="518" y="1959"/>
                </a:lnTo>
                <a:lnTo>
                  <a:pt x="521" y="1957"/>
                </a:lnTo>
                <a:lnTo>
                  <a:pt x="523" y="1955"/>
                </a:lnTo>
                <a:lnTo>
                  <a:pt x="525" y="1952"/>
                </a:lnTo>
                <a:lnTo>
                  <a:pt x="527" y="1951"/>
                </a:lnTo>
                <a:lnTo>
                  <a:pt x="529" y="1948"/>
                </a:lnTo>
                <a:lnTo>
                  <a:pt x="530" y="1946"/>
                </a:lnTo>
                <a:lnTo>
                  <a:pt x="530" y="1944"/>
                </a:lnTo>
                <a:lnTo>
                  <a:pt x="531" y="1942"/>
                </a:lnTo>
                <a:lnTo>
                  <a:pt x="531" y="1937"/>
                </a:lnTo>
                <a:lnTo>
                  <a:pt x="531" y="1931"/>
                </a:lnTo>
                <a:lnTo>
                  <a:pt x="531" y="1926"/>
                </a:lnTo>
                <a:lnTo>
                  <a:pt x="531" y="1921"/>
                </a:lnTo>
                <a:lnTo>
                  <a:pt x="531" y="1915"/>
                </a:lnTo>
                <a:lnTo>
                  <a:pt x="531" y="1907"/>
                </a:lnTo>
                <a:lnTo>
                  <a:pt x="531" y="1898"/>
                </a:lnTo>
                <a:lnTo>
                  <a:pt x="531" y="1888"/>
                </a:lnTo>
                <a:lnTo>
                  <a:pt x="528" y="1884"/>
                </a:lnTo>
                <a:lnTo>
                  <a:pt x="525" y="1883"/>
                </a:lnTo>
                <a:lnTo>
                  <a:pt x="523" y="1881"/>
                </a:lnTo>
                <a:lnTo>
                  <a:pt x="520" y="1880"/>
                </a:lnTo>
                <a:lnTo>
                  <a:pt x="517" y="1879"/>
                </a:lnTo>
                <a:lnTo>
                  <a:pt x="514" y="1879"/>
                </a:lnTo>
                <a:lnTo>
                  <a:pt x="510" y="1879"/>
                </a:lnTo>
                <a:lnTo>
                  <a:pt x="507" y="1879"/>
                </a:lnTo>
                <a:lnTo>
                  <a:pt x="501" y="1880"/>
                </a:lnTo>
                <a:lnTo>
                  <a:pt x="495" y="1881"/>
                </a:lnTo>
                <a:lnTo>
                  <a:pt x="491" y="1882"/>
                </a:lnTo>
                <a:lnTo>
                  <a:pt x="488" y="1882"/>
                </a:lnTo>
                <a:lnTo>
                  <a:pt x="484" y="1882"/>
                </a:lnTo>
                <a:lnTo>
                  <a:pt x="482" y="1881"/>
                </a:lnTo>
                <a:lnTo>
                  <a:pt x="479" y="1881"/>
                </a:lnTo>
                <a:lnTo>
                  <a:pt x="476" y="1879"/>
                </a:lnTo>
                <a:lnTo>
                  <a:pt x="473" y="1876"/>
                </a:lnTo>
                <a:lnTo>
                  <a:pt x="469" y="1874"/>
                </a:lnTo>
                <a:lnTo>
                  <a:pt x="461" y="1866"/>
                </a:lnTo>
                <a:lnTo>
                  <a:pt x="450" y="1857"/>
                </a:lnTo>
                <a:lnTo>
                  <a:pt x="446" y="1852"/>
                </a:lnTo>
                <a:lnTo>
                  <a:pt x="441" y="1847"/>
                </a:lnTo>
                <a:lnTo>
                  <a:pt x="437" y="1842"/>
                </a:lnTo>
                <a:lnTo>
                  <a:pt x="433" y="1838"/>
                </a:lnTo>
                <a:lnTo>
                  <a:pt x="430" y="1834"/>
                </a:lnTo>
                <a:lnTo>
                  <a:pt x="428" y="1830"/>
                </a:lnTo>
                <a:lnTo>
                  <a:pt x="427" y="1828"/>
                </a:lnTo>
                <a:lnTo>
                  <a:pt x="426" y="1827"/>
                </a:lnTo>
                <a:lnTo>
                  <a:pt x="425" y="1827"/>
                </a:lnTo>
                <a:lnTo>
                  <a:pt x="425" y="1825"/>
                </a:lnTo>
                <a:lnTo>
                  <a:pt x="425" y="1820"/>
                </a:lnTo>
                <a:lnTo>
                  <a:pt x="427" y="1815"/>
                </a:lnTo>
                <a:lnTo>
                  <a:pt x="428" y="1810"/>
                </a:lnTo>
                <a:lnTo>
                  <a:pt x="429" y="1804"/>
                </a:lnTo>
                <a:lnTo>
                  <a:pt x="432" y="1798"/>
                </a:lnTo>
                <a:lnTo>
                  <a:pt x="434" y="1792"/>
                </a:lnTo>
                <a:lnTo>
                  <a:pt x="438" y="1786"/>
                </a:lnTo>
                <a:lnTo>
                  <a:pt x="441" y="1779"/>
                </a:lnTo>
                <a:lnTo>
                  <a:pt x="446" y="1773"/>
                </a:lnTo>
                <a:lnTo>
                  <a:pt x="449" y="1768"/>
                </a:lnTo>
                <a:lnTo>
                  <a:pt x="452" y="1765"/>
                </a:lnTo>
                <a:lnTo>
                  <a:pt x="454" y="1763"/>
                </a:lnTo>
                <a:lnTo>
                  <a:pt x="456" y="1760"/>
                </a:lnTo>
                <a:lnTo>
                  <a:pt x="459" y="1758"/>
                </a:lnTo>
                <a:lnTo>
                  <a:pt x="462" y="1757"/>
                </a:lnTo>
                <a:lnTo>
                  <a:pt x="464" y="1755"/>
                </a:lnTo>
                <a:lnTo>
                  <a:pt x="467" y="1754"/>
                </a:lnTo>
                <a:lnTo>
                  <a:pt x="469" y="1752"/>
                </a:lnTo>
                <a:lnTo>
                  <a:pt x="473" y="1751"/>
                </a:lnTo>
                <a:lnTo>
                  <a:pt x="476" y="1751"/>
                </a:lnTo>
                <a:lnTo>
                  <a:pt x="478" y="1751"/>
                </a:lnTo>
                <a:lnTo>
                  <a:pt x="482" y="1751"/>
                </a:lnTo>
                <a:lnTo>
                  <a:pt x="482" y="1749"/>
                </a:lnTo>
                <a:lnTo>
                  <a:pt x="482" y="1747"/>
                </a:lnTo>
                <a:lnTo>
                  <a:pt x="483" y="1745"/>
                </a:lnTo>
                <a:lnTo>
                  <a:pt x="483" y="1744"/>
                </a:lnTo>
                <a:lnTo>
                  <a:pt x="484" y="1743"/>
                </a:lnTo>
                <a:lnTo>
                  <a:pt x="485" y="1742"/>
                </a:lnTo>
                <a:lnTo>
                  <a:pt x="486" y="1740"/>
                </a:lnTo>
                <a:lnTo>
                  <a:pt x="488" y="1739"/>
                </a:lnTo>
                <a:lnTo>
                  <a:pt x="490" y="1737"/>
                </a:lnTo>
                <a:lnTo>
                  <a:pt x="494" y="1736"/>
                </a:lnTo>
                <a:lnTo>
                  <a:pt x="497" y="1735"/>
                </a:lnTo>
                <a:lnTo>
                  <a:pt x="501" y="1734"/>
                </a:lnTo>
                <a:lnTo>
                  <a:pt x="505" y="1734"/>
                </a:lnTo>
                <a:lnTo>
                  <a:pt x="510" y="1734"/>
                </a:lnTo>
                <a:lnTo>
                  <a:pt x="514" y="1734"/>
                </a:lnTo>
                <a:lnTo>
                  <a:pt x="518" y="1734"/>
                </a:lnTo>
                <a:lnTo>
                  <a:pt x="527" y="1735"/>
                </a:lnTo>
                <a:lnTo>
                  <a:pt x="536" y="1736"/>
                </a:lnTo>
                <a:lnTo>
                  <a:pt x="531" y="1732"/>
                </a:lnTo>
                <a:lnTo>
                  <a:pt x="527" y="1729"/>
                </a:lnTo>
                <a:lnTo>
                  <a:pt x="525" y="1726"/>
                </a:lnTo>
                <a:lnTo>
                  <a:pt x="523" y="1724"/>
                </a:lnTo>
                <a:lnTo>
                  <a:pt x="523" y="1723"/>
                </a:lnTo>
                <a:lnTo>
                  <a:pt x="522" y="1721"/>
                </a:lnTo>
                <a:lnTo>
                  <a:pt x="522" y="1720"/>
                </a:lnTo>
                <a:lnTo>
                  <a:pt x="522" y="1718"/>
                </a:lnTo>
                <a:lnTo>
                  <a:pt x="522" y="1716"/>
                </a:lnTo>
                <a:lnTo>
                  <a:pt x="523" y="1714"/>
                </a:lnTo>
                <a:lnTo>
                  <a:pt x="524" y="1711"/>
                </a:lnTo>
                <a:lnTo>
                  <a:pt x="525" y="1710"/>
                </a:lnTo>
                <a:lnTo>
                  <a:pt x="529" y="1706"/>
                </a:lnTo>
                <a:lnTo>
                  <a:pt x="533" y="1703"/>
                </a:lnTo>
                <a:lnTo>
                  <a:pt x="535" y="1701"/>
                </a:lnTo>
                <a:lnTo>
                  <a:pt x="538" y="1699"/>
                </a:lnTo>
                <a:lnTo>
                  <a:pt x="538" y="1696"/>
                </a:lnTo>
                <a:lnTo>
                  <a:pt x="541" y="1693"/>
                </a:lnTo>
                <a:lnTo>
                  <a:pt x="542" y="1689"/>
                </a:lnTo>
                <a:lnTo>
                  <a:pt x="544" y="1685"/>
                </a:lnTo>
                <a:lnTo>
                  <a:pt x="544" y="1681"/>
                </a:lnTo>
                <a:lnTo>
                  <a:pt x="545" y="1675"/>
                </a:lnTo>
                <a:lnTo>
                  <a:pt x="544" y="1672"/>
                </a:lnTo>
                <a:lnTo>
                  <a:pt x="543" y="1669"/>
                </a:lnTo>
                <a:lnTo>
                  <a:pt x="542" y="1667"/>
                </a:lnTo>
                <a:lnTo>
                  <a:pt x="541" y="1664"/>
                </a:lnTo>
                <a:lnTo>
                  <a:pt x="539" y="1661"/>
                </a:lnTo>
                <a:lnTo>
                  <a:pt x="538" y="1657"/>
                </a:lnTo>
                <a:lnTo>
                  <a:pt x="538" y="1653"/>
                </a:lnTo>
                <a:lnTo>
                  <a:pt x="538" y="1647"/>
                </a:lnTo>
                <a:lnTo>
                  <a:pt x="538" y="1644"/>
                </a:lnTo>
                <a:lnTo>
                  <a:pt x="539" y="1639"/>
                </a:lnTo>
                <a:lnTo>
                  <a:pt x="542" y="1634"/>
                </a:lnTo>
                <a:lnTo>
                  <a:pt x="545" y="1627"/>
                </a:lnTo>
                <a:lnTo>
                  <a:pt x="548" y="1620"/>
                </a:lnTo>
                <a:lnTo>
                  <a:pt x="551" y="1615"/>
                </a:lnTo>
                <a:lnTo>
                  <a:pt x="552" y="1612"/>
                </a:lnTo>
                <a:lnTo>
                  <a:pt x="555" y="1609"/>
                </a:lnTo>
                <a:lnTo>
                  <a:pt x="557" y="1607"/>
                </a:lnTo>
                <a:lnTo>
                  <a:pt x="559" y="1606"/>
                </a:lnTo>
                <a:lnTo>
                  <a:pt x="561" y="1605"/>
                </a:lnTo>
                <a:lnTo>
                  <a:pt x="563" y="1604"/>
                </a:lnTo>
                <a:lnTo>
                  <a:pt x="568" y="1602"/>
                </a:lnTo>
                <a:lnTo>
                  <a:pt x="572" y="1601"/>
                </a:lnTo>
                <a:lnTo>
                  <a:pt x="577" y="1599"/>
                </a:lnTo>
                <a:lnTo>
                  <a:pt x="581" y="1597"/>
                </a:lnTo>
                <a:lnTo>
                  <a:pt x="582" y="1596"/>
                </a:lnTo>
                <a:lnTo>
                  <a:pt x="584" y="1594"/>
                </a:lnTo>
                <a:lnTo>
                  <a:pt x="585" y="1592"/>
                </a:lnTo>
                <a:lnTo>
                  <a:pt x="586" y="1590"/>
                </a:lnTo>
                <a:lnTo>
                  <a:pt x="584" y="1590"/>
                </a:lnTo>
                <a:lnTo>
                  <a:pt x="581" y="1590"/>
                </a:lnTo>
                <a:lnTo>
                  <a:pt x="579" y="1589"/>
                </a:lnTo>
                <a:lnTo>
                  <a:pt x="576" y="1588"/>
                </a:lnTo>
                <a:lnTo>
                  <a:pt x="571" y="1585"/>
                </a:lnTo>
                <a:lnTo>
                  <a:pt x="566" y="1583"/>
                </a:lnTo>
                <a:lnTo>
                  <a:pt x="560" y="1579"/>
                </a:lnTo>
                <a:lnTo>
                  <a:pt x="557" y="1577"/>
                </a:lnTo>
                <a:lnTo>
                  <a:pt x="553" y="1574"/>
                </a:lnTo>
                <a:lnTo>
                  <a:pt x="552" y="1571"/>
                </a:lnTo>
                <a:lnTo>
                  <a:pt x="558" y="1566"/>
                </a:lnTo>
                <a:lnTo>
                  <a:pt x="563" y="1561"/>
                </a:lnTo>
                <a:lnTo>
                  <a:pt x="566" y="1558"/>
                </a:lnTo>
                <a:lnTo>
                  <a:pt x="570" y="1557"/>
                </a:lnTo>
                <a:lnTo>
                  <a:pt x="572" y="1556"/>
                </a:lnTo>
                <a:lnTo>
                  <a:pt x="574" y="1555"/>
                </a:lnTo>
                <a:lnTo>
                  <a:pt x="577" y="1555"/>
                </a:lnTo>
                <a:lnTo>
                  <a:pt x="579" y="1555"/>
                </a:lnTo>
                <a:lnTo>
                  <a:pt x="585" y="1555"/>
                </a:lnTo>
                <a:lnTo>
                  <a:pt x="588" y="1555"/>
                </a:lnTo>
                <a:lnTo>
                  <a:pt x="590" y="1556"/>
                </a:lnTo>
                <a:lnTo>
                  <a:pt x="591" y="1556"/>
                </a:lnTo>
                <a:lnTo>
                  <a:pt x="592" y="1555"/>
                </a:lnTo>
                <a:lnTo>
                  <a:pt x="593" y="1555"/>
                </a:lnTo>
                <a:lnTo>
                  <a:pt x="593" y="1559"/>
                </a:lnTo>
                <a:lnTo>
                  <a:pt x="593" y="1564"/>
                </a:lnTo>
                <a:lnTo>
                  <a:pt x="594" y="1567"/>
                </a:lnTo>
                <a:lnTo>
                  <a:pt x="595" y="1571"/>
                </a:lnTo>
                <a:lnTo>
                  <a:pt x="596" y="1573"/>
                </a:lnTo>
                <a:lnTo>
                  <a:pt x="597" y="1575"/>
                </a:lnTo>
                <a:lnTo>
                  <a:pt x="598" y="1576"/>
                </a:lnTo>
                <a:lnTo>
                  <a:pt x="599" y="1577"/>
                </a:lnTo>
                <a:lnTo>
                  <a:pt x="600" y="1578"/>
                </a:lnTo>
                <a:lnTo>
                  <a:pt x="602" y="1579"/>
                </a:lnTo>
                <a:lnTo>
                  <a:pt x="604" y="1579"/>
                </a:lnTo>
                <a:lnTo>
                  <a:pt x="606" y="1580"/>
                </a:lnTo>
                <a:lnTo>
                  <a:pt x="609" y="1580"/>
                </a:lnTo>
                <a:lnTo>
                  <a:pt x="613" y="1579"/>
                </a:lnTo>
                <a:lnTo>
                  <a:pt x="615" y="1579"/>
                </a:lnTo>
                <a:lnTo>
                  <a:pt x="618" y="1578"/>
                </a:lnTo>
                <a:lnTo>
                  <a:pt x="621" y="1578"/>
                </a:lnTo>
                <a:lnTo>
                  <a:pt x="622" y="1577"/>
                </a:lnTo>
                <a:lnTo>
                  <a:pt x="624" y="1576"/>
                </a:lnTo>
                <a:lnTo>
                  <a:pt x="626" y="1575"/>
                </a:lnTo>
                <a:lnTo>
                  <a:pt x="627" y="1573"/>
                </a:lnTo>
                <a:lnTo>
                  <a:pt x="628" y="1572"/>
                </a:lnTo>
                <a:lnTo>
                  <a:pt x="628" y="1571"/>
                </a:lnTo>
                <a:lnTo>
                  <a:pt x="629" y="1570"/>
                </a:lnTo>
                <a:lnTo>
                  <a:pt x="630" y="1566"/>
                </a:lnTo>
                <a:lnTo>
                  <a:pt x="630" y="1564"/>
                </a:lnTo>
                <a:lnTo>
                  <a:pt x="630" y="1553"/>
                </a:lnTo>
                <a:lnTo>
                  <a:pt x="630" y="1542"/>
                </a:lnTo>
                <a:lnTo>
                  <a:pt x="630" y="1538"/>
                </a:lnTo>
                <a:lnTo>
                  <a:pt x="630" y="1536"/>
                </a:lnTo>
                <a:lnTo>
                  <a:pt x="629" y="1532"/>
                </a:lnTo>
                <a:lnTo>
                  <a:pt x="628" y="1530"/>
                </a:lnTo>
                <a:lnTo>
                  <a:pt x="628" y="1527"/>
                </a:lnTo>
                <a:lnTo>
                  <a:pt x="627" y="1524"/>
                </a:lnTo>
                <a:lnTo>
                  <a:pt x="625" y="1523"/>
                </a:lnTo>
                <a:lnTo>
                  <a:pt x="623" y="1521"/>
                </a:lnTo>
                <a:lnTo>
                  <a:pt x="609" y="1524"/>
                </a:lnTo>
                <a:lnTo>
                  <a:pt x="607" y="1526"/>
                </a:lnTo>
                <a:lnTo>
                  <a:pt x="606" y="1527"/>
                </a:lnTo>
                <a:lnTo>
                  <a:pt x="605" y="1528"/>
                </a:lnTo>
                <a:lnTo>
                  <a:pt x="603" y="1529"/>
                </a:lnTo>
                <a:lnTo>
                  <a:pt x="600" y="1530"/>
                </a:lnTo>
                <a:lnTo>
                  <a:pt x="597" y="1530"/>
                </a:lnTo>
                <a:lnTo>
                  <a:pt x="594" y="1530"/>
                </a:lnTo>
                <a:lnTo>
                  <a:pt x="592" y="1530"/>
                </a:lnTo>
                <a:lnTo>
                  <a:pt x="591" y="1530"/>
                </a:lnTo>
                <a:lnTo>
                  <a:pt x="591" y="1531"/>
                </a:lnTo>
                <a:lnTo>
                  <a:pt x="590" y="1532"/>
                </a:lnTo>
                <a:lnTo>
                  <a:pt x="590" y="1533"/>
                </a:lnTo>
                <a:lnTo>
                  <a:pt x="593" y="1534"/>
                </a:lnTo>
                <a:lnTo>
                  <a:pt x="600" y="1537"/>
                </a:lnTo>
                <a:lnTo>
                  <a:pt x="601" y="1538"/>
                </a:lnTo>
                <a:lnTo>
                  <a:pt x="602" y="1539"/>
                </a:lnTo>
                <a:lnTo>
                  <a:pt x="603" y="1540"/>
                </a:lnTo>
                <a:lnTo>
                  <a:pt x="604" y="1541"/>
                </a:lnTo>
                <a:lnTo>
                  <a:pt x="604" y="1543"/>
                </a:lnTo>
                <a:lnTo>
                  <a:pt x="603" y="1544"/>
                </a:lnTo>
                <a:lnTo>
                  <a:pt x="602" y="1545"/>
                </a:lnTo>
                <a:lnTo>
                  <a:pt x="600" y="1546"/>
                </a:lnTo>
                <a:lnTo>
                  <a:pt x="592" y="1546"/>
                </a:lnTo>
                <a:lnTo>
                  <a:pt x="585" y="1547"/>
                </a:lnTo>
                <a:lnTo>
                  <a:pt x="579" y="1548"/>
                </a:lnTo>
                <a:lnTo>
                  <a:pt x="572" y="1548"/>
                </a:lnTo>
                <a:lnTo>
                  <a:pt x="575" y="1544"/>
                </a:lnTo>
                <a:lnTo>
                  <a:pt x="576" y="1542"/>
                </a:lnTo>
                <a:lnTo>
                  <a:pt x="578" y="1540"/>
                </a:lnTo>
                <a:lnTo>
                  <a:pt x="579" y="1538"/>
                </a:lnTo>
                <a:lnTo>
                  <a:pt x="578" y="1537"/>
                </a:lnTo>
                <a:lnTo>
                  <a:pt x="575" y="1535"/>
                </a:lnTo>
                <a:lnTo>
                  <a:pt x="573" y="1534"/>
                </a:lnTo>
                <a:lnTo>
                  <a:pt x="571" y="1533"/>
                </a:lnTo>
                <a:lnTo>
                  <a:pt x="566" y="1531"/>
                </a:lnTo>
                <a:lnTo>
                  <a:pt x="560" y="1530"/>
                </a:lnTo>
                <a:lnTo>
                  <a:pt x="552" y="1530"/>
                </a:lnTo>
                <a:lnTo>
                  <a:pt x="548" y="1530"/>
                </a:lnTo>
                <a:lnTo>
                  <a:pt x="547" y="1522"/>
                </a:lnTo>
                <a:lnTo>
                  <a:pt x="547" y="1515"/>
                </a:lnTo>
                <a:lnTo>
                  <a:pt x="546" y="1508"/>
                </a:lnTo>
                <a:lnTo>
                  <a:pt x="545" y="1500"/>
                </a:lnTo>
                <a:lnTo>
                  <a:pt x="544" y="1488"/>
                </a:lnTo>
                <a:lnTo>
                  <a:pt x="542" y="1475"/>
                </a:lnTo>
                <a:lnTo>
                  <a:pt x="539" y="1466"/>
                </a:lnTo>
                <a:lnTo>
                  <a:pt x="538" y="1457"/>
                </a:lnTo>
                <a:lnTo>
                  <a:pt x="536" y="1452"/>
                </a:lnTo>
                <a:lnTo>
                  <a:pt x="536" y="1448"/>
                </a:lnTo>
                <a:lnTo>
                  <a:pt x="536" y="1445"/>
                </a:lnTo>
                <a:lnTo>
                  <a:pt x="536" y="1442"/>
                </a:lnTo>
                <a:lnTo>
                  <a:pt x="538" y="1439"/>
                </a:lnTo>
                <a:lnTo>
                  <a:pt x="538" y="1436"/>
                </a:lnTo>
                <a:lnTo>
                  <a:pt x="539" y="1434"/>
                </a:lnTo>
                <a:lnTo>
                  <a:pt x="541" y="1432"/>
                </a:lnTo>
                <a:lnTo>
                  <a:pt x="543" y="1430"/>
                </a:lnTo>
                <a:lnTo>
                  <a:pt x="545" y="1429"/>
                </a:lnTo>
                <a:lnTo>
                  <a:pt x="546" y="1428"/>
                </a:lnTo>
                <a:lnTo>
                  <a:pt x="548" y="1427"/>
                </a:lnTo>
                <a:lnTo>
                  <a:pt x="550" y="1427"/>
                </a:lnTo>
                <a:lnTo>
                  <a:pt x="552" y="1428"/>
                </a:lnTo>
                <a:lnTo>
                  <a:pt x="553" y="1429"/>
                </a:lnTo>
                <a:lnTo>
                  <a:pt x="555" y="1430"/>
                </a:lnTo>
                <a:lnTo>
                  <a:pt x="557" y="1433"/>
                </a:lnTo>
                <a:lnTo>
                  <a:pt x="559" y="1435"/>
                </a:lnTo>
                <a:lnTo>
                  <a:pt x="560" y="1435"/>
                </a:lnTo>
                <a:lnTo>
                  <a:pt x="565" y="1436"/>
                </a:lnTo>
                <a:lnTo>
                  <a:pt x="569" y="1437"/>
                </a:lnTo>
                <a:lnTo>
                  <a:pt x="575" y="1439"/>
                </a:lnTo>
                <a:lnTo>
                  <a:pt x="580" y="1440"/>
                </a:lnTo>
                <a:lnTo>
                  <a:pt x="586" y="1443"/>
                </a:lnTo>
                <a:lnTo>
                  <a:pt x="589" y="1444"/>
                </a:lnTo>
                <a:lnTo>
                  <a:pt x="591" y="1445"/>
                </a:lnTo>
                <a:lnTo>
                  <a:pt x="593" y="1447"/>
                </a:lnTo>
                <a:lnTo>
                  <a:pt x="595" y="1448"/>
                </a:lnTo>
                <a:lnTo>
                  <a:pt x="597" y="1450"/>
                </a:lnTo>
                <a:lnTo>
                  <a:pt x="599" y="1451"/>
                </a:lnTo>
                <a:lnTo>
                  <a:pt x="601" y="1453"/>
                </a:lnTo>
                <a:lnTo>
                  <a:pt x="604" y="1454"/>
                </a:lnTo>
                <a:lnTo>
                  <a:pt x="608" y="1454"/>
                </a:lnTo>
                <a:lnTo>
                  <a:pt x="614" y="1455"/>
                </a:lnTo>
                <a:lnTo>
                  <a:pt x="619" y="1456"/>
                </a:lnTo>
                <a:lnTo>
                  <a:pt x="625" y="1456"/>
                </a:lnTo>
                <a:lnTo>
                  <a:pt x="630" y="1457"/>
                </a:lnTo>
                <a:lnTo>
                  <a:pt x="637" y="1457"/>
                </a:lnTo>
                <a:lnTo>
                  <a:pt x="641" y="1456"/>
                </a:lnTo>
                <a:lnTo>
                  <a:pt x="646" y="1456"/>
                </a:lnTo>
                <a:lnTo>
                  <a:pt x="651" y="1455"/>
                </a:lnTo>
                <a:lnTo>
                  <a:pt x="656" y="1454"/>
                </a:lnTo>
                <a:lnTo>
                  <a:pt x="661" y="1454"/>
                </a:lnTo>
                <a:lnTo>
                  <a:pt x="666" y="1452"/>
                </a:lnTo>
                <a:lnTo>
                  <a:pt x="670" y="1450"/>
                </a:lnTo>
                <a:lnTo>
                  <a:pt x="676" y="1448"/>
                </a:lnTo>
                <a:lnTo>
                  <a:pt x="680" y="1446"/>
                </a:lnTo>
                <a:lnTo>
                  <a:pt x="683" y="1443"/>
                </a:lnTo>
                <a:lnTo>
                  <a:pt x="688" y="1441"/>
                </a:lnTo>
                <a:lnTo>
                  <a:pt x="691" y="1438"/>
                </a:lnTo>
                <a:lnTo>
                  <a:pt x="694" y="1435"/>
                </a:lnTo>
                <a:lnTo>
                  <a:pt x="697" y="1433"/>
                </a:lnTo>
                <a:lnTo>
                  <a:pt x="698" y="1430"/>
                </a:lnTo>
                <a:lnTo>
                  <a:pt x="700" y="1426"/>
                </a:lnTo>
                <a:lnTo>
                  <a:pt x="700" y="1424"/>
                </a:lnTo>
                <a:lnTo>
                  <a:pt x="700" y="1420"/>
                </a:lnTo>
                <a:lnTo>
                  <a:pt x="699" y="1419"/>
                </a:lnTo>
                <a:lnTo>
                  <a:pt x="698" y="1417"/>
                </a:lnTo>
                <a:lnTo>
                  <a:pt x="697" y="1414"/>
                </a:lnTo>
                <a:lnTo>
                  <a:pt x="697" y="1413"/>
                </a:lnTo>
                <a:lnTo>
                  <a:pt x="696" y="1412"/>
                </a:lnTo>
                <a:lnTo>
                  <a:pt x="694" y="1411"/>
                </a:lnTo>
                <a:lnTo>
                  <a:pt x="691" y="1408"/>
                </a:lnTo>
                <a:lnTo>
                  <a:pt x="690" y="1405"/>
                </a:lnTo>
                <a:lnTo>
                  <a:pt x="688" y="1405"/>
                </a:lnTo>
                <a:lnTo>
                  <a:pt x="687" y="1403"/>
                </a:lnTo>
                <a:lnTo>
                  <a:pt x="685" y="1401"/>
                </a:lnTo>
                <a:lnTo>
                  <a:pt x="684" y="1399"/>
                </a:lnTo>
                <a:lnTo>
                  <a:pt x="686" y="1398"/>
                </a:lnTo>
                <a:lnTo>
                  <a:pt x="689" y="1396"/>
                </a:lnTo>
                <a:lnTo>
                  <a:pt x="691" y="1393"/>
                </a:lnTo>
                <a:lnTo>
                  <a:pt x="693" y="1391"/>
                </a:lnTo>
                <a:lnTo>
                  <a:pt x="696" y="1387"/>
                </a:lnTo>
                <a:lnTo>
                  <a:pt x="697" y="1384"/>
                </a:lnTo>
                <a:lnTo>
                  <a:pt x="698" y="1381"/>
                </a:lnTo>
                <a:lnTo>
                  <a:pt x="698" y="1379"/>
                </a:lnTo>
                <a:lnTo>
                  <a:pt x="698" y="1374"/>
                </a:lnTo>
                <a:lnTo>
                  <a:pt x="698" y="1371"/>
                </a:lnTo>
                <a:lnTo>
                  <a:pt x="698" y="1368"/>
                </a:lnTo>
                <a:lnTo>
                  <a:pt x="700" y="1364"/>
                </a:lnTo>
                <a:lnTo>
                  <a:pt x="701" y="1362"/>
                </a:lnTo>
                <a:lnTo>
                  <a:pt x="703" y="1359"/>
                </a:lnTo>
                <a:lnTo>
                  <a:pt x="704" y="1356"/>
                </a:lnTo>
                <a:lnTo>
                  <a:pt x="705" y="1352"/>
                </a:lnTo>
                <a:lnTo>
                  <a:pt x="707" y="1349"/>
                </a:lnTo>
                <a:lnTo>
                  <a:pt x="709" y="1343"/>
                </a:lnTo>
                <a:lnTo>
                  <a:pt x="709" y="1332"/>
                </a:lnTo>
                <a:lnTo>
                  <a:pt x="708" y="1331"/>
                </a:lnTo>
                <a:lnTo>
                  <a:pt x="706" y="1331"/>
                </a:lnTo>
                <a:lnTo>
                  <a:pt x="705" y="1330"/>
                </a:lnTo>
                <a:lnTo>
                  <a:pt x="704" y="1330"/>
                </a:lnTo>
                <a:lnTo>
                  <a:pt x="704" y="1329"/>
                </a:lnTo>
                <a:lnTo>
                  <a:pt x="703" y="1328"/>
                </a:lnTo>
                <a:lnTo>
                  <a:pt x="702" y="1328"/>
                </a:lnTo>
                <a:lnTo>
                  <a:pt x="702" y="1327"/>
                </a:lnTo>
                <a:lnTo>
                  <a:pt x="710" y="1327"/>
                </a:lnTo>
                <a:lnTo>
                  <a:pt x="709" y="1326"/>
                </a:lnTo>
                <a:lnTo>
                  <a:pt x="706" y="1324"/>
                </a:lnTo>
                <a:lnTo>
                  <a:pt x="704" y="1322"/>
                </a:lnTo>
                <a:lnTo>
                  <a:pt x="701" y="1319"/>
                </a:lnTo>
                <a:lnTo>
                  <a:pt x="697" y="1315"/>
                </a:lnTo>
                <a:lnTo>
                  <a:pt x="695" y="1313"/>
                </a:lnTo>
                <a:lnTo>
                  <a:pt x="695" y="1288"/>
                </a:lnTo>
                <a:lnTo>
                  <a:pt x="700" y="1288"/>
                </a:lnTo>
                <a:lnTo>
                  <a:pt x="705" y="1291"/>
                </a:lnTo>
                <a:lnTo>
                  <a:pt x="710" y="1293"/>
                </a:lnTo>
                <a:lnTo>
                  <a:pt x="715" y="1295"/>
                </a:lnTo>
                <a:lnTo>
                  <a:pt x="720" y="1296"/>
                </a:lnTo>
                <a:lnTo>
                  <a:pt x="727" y="1297"/>
                </a:lnTo>
                <a:lnTo>
                  <a:pt x="733" y="1297"/>
                </a:lnTo>
                <a:lnTo>
                  <a:pt x="741" y="1298"/>
                </a:lnTo>
                <a:lnTo>
                  <a:pt x="749" y="1298"/>
                </a:lnTo>
                <a:lnTo>
                  <a:pt x="758" y="1298"/>
                </a:lnTo>
                <a:lnTo>
                  <a:pt x="766" y="1297"/>
                </a:lnTo>
                <a:lnTo>
                  <a:pt x="773" y="1296"/>
                </a:lnTo>
                <a:lnTo>
                  <a:pt x="781" y="1295"/>
                </a:lnTo>
                <a:lnTo>
                  <a:pt x="795" y="1294"/>
                </a:lnTo>
                <a:lnTo>
                  <a:pt x="809" y="1290"/>
                </a:lnTo>
                <a:lnTo>
                  <a:pt x="822" y="1288"/>
                </a:lnTo>
                <a:lnTo>
                  <a:pt x="835" y="1285"/>
                </a:lnTo>
                <a:lnTo>
                  <a:pt x="841" y="1284"/>
                </a:lnTo>
                <a:lnTo>
                  <a:pt x="848" y="1283"/>
                </a:lnTo>
                <a:lnTo>
                  <a:pt x="854" y="1283"/>
                </a:lnTo>
                <a:lnTo>
                  <a:pt x="860" y="1283"/>
                </a:lnTo>
                <a:lnTo>
                  <a:pt x="862" y="1282"/>
                </a:lnTo>
                <a:lnTo>
                  <a:pt x="863" y="1282"/>
                </a:lnTo>
                <a:lnTo>
                  <a:pt x="865" y="1282"/>
                </a:lnTo>
                <a:lnTo>
                  <a:pt x="868" y="1281"/>
                </a:lnTo>
                <a:lnTo>
                  <a:pt x="870" y="1280"/>
                </a:lnTo>
                <a:lnTo>
                  <a:pt x="873" y="1279"/>
                </a:lnTo>
                <a:lnTo>
                  <a:pt x="876" y="1277"/>
                </a:lnTo>
                <a:lnTo>
                  <a:pt x="878" y="1275"/>
                </a:lnTo>
                <a:lnTo>
                  <a:pt x="880" y="1275"/>
                </a:lnTo>
                <a:lnTo>
                  <a:pt x="881" y="1274"/>
                </a:lnTo>
                <a:lnTo>
                  <a:pt x="883" y="1274"/>
                </a:lnTo>
                <a:lnTo>
                  <a:pt x="884" y="1274"/>
                </a:lnTo>
                <a:lnTo>
                  <a:pt x="890" y="1274"/>
                </a:lnTo>
                <a:lnTo>
                  <a:pt x="897" y="1274"/>
                </a:lnTo>
                <a:lnTo>
                  <a:pt x="904" y="1273"/>
                </a:lnTo>
                <a:lnTo>
                  <a:pt x="911" y="1272"/>
                </a:lnTo>
                <a:lnTo>
                  <a:pt x="917" y="1270"/>
                </a:lnTo>
                <a:lnTo>
                  <a:pt x="924" y="1269"/>
                </a:lnTo>
                <a:lnTo>
                  <a:pt x="931" y="1267"/>
                </a:lnTo>
                <a:lnTo>
                  <a:pt x="937" y="1265"/>
                </a:lnTo>
                <a:lnTo>
                  <a:pt x="943" y="1263"/>
                </a:lnTo>
                <a:lnTo>
                  <a:pt x="949" y="1260"/>
                </a:lnTo>
                <a:lnTo>
                  <a:pt x="955" y="1258"/>
                </a:lnTo>
                <a:lnTo>
                  <a:pt x="959" y="1255"/>
                </a:lnTo>
                <a:lnTo>
                  <a:pt x="965" y="1253"/>
                </a:lnTo>
                <a:lnTo>
                  <a:pt x="969" y="1249"/>
                </a:lnTo>
                <a:lnTo>
                  <a:pt x="972" y="1246"/>
                </a:lnTo>
                <a:lnTo>
                  <a:pt x="975" y="1244"/>
                </a:lnTo>
                <a:lnTo>
                  <a:pt x="977" y="1242"/>
                </a:lnTo>
                <a:lnTo>
                  <a:pt x="979" y="1239"/>
                </a:lnTo>
                <a:lnTo>
                  <a:pt x="980" y="1237"/>
                </a:lnTo>
                <a:lnTo>
                  <a:pt x="980" y="1235"/>
                </a:lnTo>
                <a:lnTo>
                  <a:pt x="982" y="1230"/>
                </a:lnTo>
                <a:lnTo>
                  <a:pt x="983" y="1225"/>
                </a:lnTo>
                <a:lnTo>
                  <a:pt x="984" y="1219"/>
                </a:lnTo>
                <a:lnTo>
                  <a:pt x="986" y="1214"/>
                </a:lnTo>
                <a:lnTo>
                  <a:pt x="986" y="1212"/>
                </a:lnTo>
                <a:lnTo>
                  <a:pt x="987" y="1209"/>
                </a:lnTo>
                <a:lnTo>
                  <a:pt x="989" y="1207"/>
                </a:lnTo>
                <a:lnTo>
                  <a:pt x="991" y="1205"/>
                </a:lnTo>
                <a:lnTo>
                  <a:pt x="1000" y="1197"/>
                </a:lnTo>
                <a:lnTo>
                  <a:pt x="1007" y="1188"/>
                </a:lnTo>
                <a:lnTo>
                  <a:pt x="1011" y="1184"/>
                </a:lnTo>
                <a:lnTo>
                  <a:pt x="1015" y="1179"/>
                </a:lnTo>
                <a:lnTo>
                  <a:pt x="1018" y="1175"/>
                </a:lnTo>
                <a:lnTo>
                  <a:pt x="1021" y="1170"/>
                </a:lnTo>
                <a:lnTo>
                  <a:pt x="1025" y="1164"/>
                </a:lnTo>
                <a:lnTo>
                  <a:pt x="1027" y="1159"/>
                </a:lnTo>
                <a:lnTo>
                  <a:pt x="1029" y="1153"/>
                </a:lnTo>
                <a:lnTo>
                  <a:pt x="1031" y="1147"/>
                </a:lnTo>
                <a:lnTo>
                  <a:pt x="1033" y="1141"/>
                </a:lnTo>
                <a:lnTo>
                  <a:pt x="1034" y="1134"/>
                </a:lnTo>
                <a:lnTo>
                  <a:pt x="1035" y="1127"/>
                </a:lnTo>
                <a:lnTo>
                  <a:pt x="1035" y="1119"/>
                </a:lnTo>
                <a:lnTo>
                  <a:pt x="1032" y="1115"/>
                </a:lnTo>
                <a:lnTo>
                  <a:pt x="1029" y="1110"/>
                </a:lnTo>
                <a:lnTo>
                  <a:pt x="1026" y="1110"/>
                </a:lnTo>
                <a:lnTo>
                  <a:pt x="1022" y="1109"/>
                </a:lnTo>
                <a:lnTo>
                  <a:pt x="1018" y="1109"/>
                </a:lnTo>
                <a:lnTo>
                  <a:pt x="1015" y="1108"/>
                </a:lnTo>
                <a:lnTo>
                  <a:pt x="1013" y="1107"/>
                </a:lnTo>
                <a:lnTo>
                  <a:pt x="1008" y="1102"/>
                </a:lnTo>
                <a:lnTo>
                  <a:pt x="1006" y="1101"/>
                </a:lnTo>
                <a:lnTo>
                  <a:pt x="1003" y="1097"/>
                </a:lnTo>
                <a:lnTo>
                  <a:pt x="1000" y="1094"/>
                </a:lnTo>
                <a:lnTo>
                  <a:pt x="998" y="1090"/>
                </a:lnTo>
                <a:lnTo>
                  <a:pt x="995" y="1087"/>
                </a:lnTo>
                <a:lnTo>
                  <a:pt x="993" y="1083"/>
                </a:lnTo>
                <a:lnTo>
                  <a:pt x="993" y="1081"/>
                </a:lnTo>
                <a:lnTo>
                  <a:pt x="992" y="1080"/>
                </a:lnTo>
                <a:lnTo>
                  <a:pt x="992" y="1078"/>
                </a:lnTo>
                <a:lnTo>
                  <a:pt x="992" y="1076"/>
                </a:lnTo>
                <a:lnTo>
                  <a:pt x="992" y="1074"/>
                </a:lnTo>
                <a:lnTo>
                  <a:pt x="992" y="1072"/>
                </a:lnTo>
                <a:lnTo>
                  <a:pt x="992" y="1071"/>
                </a:lnTo>
                <a:lnTo>
                  <a:pt x="993" y="1069"/>
                </a:lnTo>
                <a:lnTo>
                  <a:pt x="993" y="1067"/>
                </a:lnTo>
                <a:lnTo>
                  <a:pt x="994" y="1066"/>
                </a:lnTo>
                <a:lnTo>
                  <a:pt x="996" y="1065"/>
                </a:lnTo>
                <a:lnTo>
                  <a:pt x="998" y="1063"/>
                </a:lnTo>
                <a:lnTo>
                  <a:pt x="1001" y="1061"/>
                </a:lnTo>
                <a:lnTo>
                  <a:pt x="1003" y="1059"/>
                </a:lnTo>
                <a:lnTo>
                  <a:pt x="1006" y="1057"/>
                </a:lnTo>
                <a:lnTo>
                  <a:pt x="1007" y="1055"/>
                </a:lnTo>
                <a:lnTo>
                  <a:pt x="1008" y="1053"/>
                </a:lnTo>
                <a:lnTo>
                  <a:pt x="1009" y="1052"/>
                </a:lnTo>
                <a:lnTo>
                  <a:pt x="1010" y="1051"/>
                </a:lnTo>
                <a:lnTo>
                  <a:pt x="1010" y="1049"/>
                </a:lnTo>
                <a:lnTo>
                  <a:pt x="1010" y="1045"/>
                </a:lnTo>
                <a:lnTo>
                  <a:pt x="1010" y="1043"/>
                </a:lnTo>
                <a:lnTo>
                  <a:pt x="1010" y="1041"/>
                </a:lnTo>
                <a:lnTo>
                  <a:pt x="1010" y="1039"/>
                </a:lnTo>
                <a:lnTo>
                  <a:pt x="1010" y="1039"/>
                </a:lnTo>
                <a:lnTo>
                  <a:pt x="1009" y="1037"/>
                </a:lnTo>
                <a:lnTo>
                  <a:pt x="1008" y="1035"/>
                </a:lnTo>
                <a:lnTo>
                  <a:pt x="1007" y="1033"/>
                </a:lnTo>
                <a:lnTo>
                  <a:pt x="1006" y="1032"/>
                </a:lnTo>
                <a:lnTo>
                  <a:pt x="1004" y="1031"/>
                </a:lnTo>
                <a:lnTo>
                  <a:pt x="1000" y="1027"/>
                </a:lnTo>
                <a:lnTo>
                  <a:pt x="996" y="1025"/>
                </a:lnTo>
                <a:lnTo>
                  <a:pt x="992" y="1021"/>
                </a:lnTo>
                <a:lnTo>
                  <a:pt x="987" y="1019"/>
                </a:lnTo>
                <a:lnTo>
                  <a:pt x="978" y="1014"/>
                </a:lnTo>
                <a:lnTo>
                  <a:pt x="969" y="1011"/>
                </a:lnTo>
                <a:lnTo>
                  <a:pt x="964" y="1008"/>
                </a:lnTo>
                <a:lnTo>
                  <a:pt x="961" y="1007"/>
                </a:lnTo>
                <a:lnTo>
                  <a:pt x="948" y="999"/>
                </a:lnTo>
                <a:lnTo>
                  <a:pt x="936" y="991"/>
                </a:lnTo>
                <a:lnTo>
                  <a:pt x="934" y="990"/>
                </a:lnTo>
                <a:lnTo>
                  <a:pt x="931" y="987"/>
                </a:lnTo>
                <a:lnTo>
                  <a:pt x="929" y="984"/>
                </a:lnTo>
                <a:lnTo>
                  <a:pt x="928" y="982"/>
                </a:lnTo>
                <a:lnTo>
                  <a:pt x="926" y="979"/>
                </a:lnTo>
                <a:lnTo>
                  <a:pt x="925" y="976"/>
                </a:lnTo>
                <a:lnTo>
                  <a:pt x="924" y="971"/>
                </a:lnTo>
                <a:lnTo>
                  <a:pt x="924" y="967"/>
                </a:lnTo>
                <a:lnTo>
                  <a:pt x="924" y="966"/>
                </a:lnTo>
                <a:lnTo>
                  <a:pt x="925" y="965"/>
                </a:lnTo>
                <a:lnTo>
                  <a:pt x="925" y="963"/>
                </a:lnTo>
                <a:lnTo>
                  <a:pt x="926" y="962"/>
                </a:lnTo>
                <a:lnTo>
                  <a:pt x="929" y="960"/>
                </a:lnTo>
                <a:lnTo>
                  <a:pt x="931" y="957"/>
                </a:lnTo>
                <a:lnTo>
                  <a:pt x="934" y="955"/>
                </a:lnTo>
                <a:lnTo>
                  <a:pt x="938" y="953"/>
                </a:lnTo>
                <a:lnTo>
                  <a:pt x="939" y="953"/>
                </a:lnTo>
                <a:lnTo>
                  <a:pt x="941" y="952"/>
                </a:lnTo>
                <a:lnTo>
                  <a:pt x="942" y="952"/>
                </a:lnTo>
                <a:lnTo>
                  <a:pt x="944" y="952"/>
                </a:lnTo>
                <a:lnTo>
                  <a:pt x="946" y="952"/>
                </a:lnTo>
                <a:lnTo>
                  <a:pt x="948" y="953"/>
                </a:lnTo>
                <a:lnTo>
                  <a:pt x="951" y="954"/>
                </a:lnTo>
                <a:lnTo>
                  <a:pt x="952" y="955"/>
                </a:lnTo>
                <a:lnTo>
                  <a:pt x="956" y="959"/>
                </a:lnTo>
                <a:lnTo>
                  <a:pt x="959" y="962"/>
                </a:lnTo>
                <a:lnTo>
                  <a:pt x="961" y="967"/>
                </a:lnTo>
                <a:lnTo>
                  <a:pt x="965" y="970"/>
                </a:lnTo>
                <a:lnTo>
                  <a:pt x="966" y="971"/>
                </a:lnTo>
                <a:lnTo>
                  <a:pt x="967" y="973"/>
                </a:lnTo>
                <a:lnTo>
                  <a:pt x="970" y="973"/>
                </a:lnTo>
                <a:lnTo>
                  <a:pt x="972" y="974"/>
                </a:lnTo>
                <a:lnTo>
                  <a:pt x="981" y="974"/>
                </a:lnTo>
                <a:lnTo>
                  <a:pt x="992" y="974"/>
                </a:lnTo>
                <a:lnTo>
                  <a:pt x="1002" y="974"/>
                </a:lnTo>
                <a:lnTo>
                  <a:pt x="1014" y="974"/>
                </a:lnTo>
                <a:lnTo>
                  <a:pt x="1015" y="977"/>
                </a:lnTo>
                <a:lnTo>
                  <a:pt x="1016" y="980"/>
                </a:lnTo>
                <a:lnTo>
                  <a:pt x="1018" y="983"/>
                </a:lnTo>
                <a:lnTo>
                  <a:pt x="1020" y="985"/>
                </a:lnTo>
                <a:lnTo>
                  <a:pt x="1021" y="987"/>
                </a:lnTo>
                <a:lnTo>
                  <a:pt x="1024" y="989"/>
                </a:lnTo>
                <a:lnTo>
                  <a:pt x="1026" y="990"/>
                </a:lnTo>
                <a:lnTo>
                  <a:pt x="1028" y="990"/>
                </a:lnTo>
                <a:lnTo>
                  <a:pt x="1040" y="994"/>
                </a:lnTo>
                <a:lnTo>
                  <a:pt x="1052" y="997"/>
                </a:lnTo>
                <a:lnTo>
                  <a:pt x="1055" y="998"/>
                </a:lnTo>
                <a:lnTo>
                  <a:pt x="1057" y="1001"/>
                </a:lnTo>
                <a:lnTo>
                  <a:pt x="1059" y="1003"/>
                </a:lnTo>
                <a:lnTo>
                  <a:pt x="1062" y="1005"/>
                </a:lnTo>
                <a:lnTo>
                  <a:pt x="1064" y="1007"/>
                </a:lnTo>
                <a:lnTo>
                  <a:pt x="1067" y="1009"/>
                </a:lnTo>
                <a:lnTo>
                  <a:pt x="1069" y="1010"/>
                </a:lnTo>
                <a:lnTo>
                  <a:pt x="1071" y="1011"/>
                </a:lnTo>
                <a:lnTo>
                  <a:pt x="1073" y="1011"/>
                </a:lnTo>
                <a:lnTo>
                  <a:pt x="1076" y="1011"/>
                </a:lnTo>
                <a:lnTo>
                  <a:pt x="1077" y="1011"/>
                </a:lnTo>
                <a:lnTo>
                  <a:pt x="1079" y="1011"/>
                </a:lnTo>
                <a:lnTo>
                  <a:pt x="1081" y="1010"/>
                </a:lnTo>
                <a:lnTo>
                  <a:pt x="1082" y="1009"/>
                </a:lnTo>
                <a:lnTo>
                  <a:pt x="1085" y="1008"/>
                </a:lnTo>
                <a:lnTo>
                  <a:pt x="1088" y="1006"/>
                </a:lnTo>
                <a:lnTo>
                  <a:pt x="1091" y="1004"/>
                </a:lnTo>
                <a:lnTo>
                  <a:pt x="1094" y="1002"/>
                </a:lnTo>
                <a:lnTo>
                  <a:pt x="1096" y="1002"/>
                </a:lnTo>
                <a:lnTo>
                  <a:pt x="1097" y="1001"/>
                </a:lnTo>
                <a:lnTo>
                  <a:pt x="1100" y="1001"/>
                </a:lnTo>
                <a:lnTo>
                  <a:pt x="1102" y="1001"/>
                </a:lnTo>
                <a:lnTo>
                  <a:pt x="1106" y="1001"/>
                </a:lnTo>
                <a:lnTo>
                  <a:pt x="1111" y="1001"/>
                </a:lnTo>
                <a:lnTo>
                  <a:pt x="1114" y="1002"/>
                </a:lnTo>
                <a:lnTo>
                  <a:pt x="1116" y="1001"/>
                </a:lnTo>
                <a:lnTo>
                  <a:pt x="1118" y="1001"/>
                </a:lnTo>
                <a:lnTo>
                  <a:pt x="1119" y="1001"/>
                </a:lnTo>
                <a:lnTo>
                  <a:pt x="1119" y="1003"/>
                </a:lnTo>
                <a:lnTo>
                  <a:pt x="1120" y="1004"/>
                </a:lnTo>
                <a:lnTo>
                  <a:pt x="1122" y="1006"/>
                </a:lnTo>
                <a:lnTo>
                  <a:pt x="1123" y="1007"/>
                </a:lnTo>
                <a:lnTo>
                  <a:pt x="1124" y="1008"/>
                </a:lnTo>
                <a:lnTo>
                  <a:pt x="1127" y="1009"/>
                </a:lnTo>
                <a:lnTo>
                  <a:pt x="1129" y="1010"/>
                </a:lnTo>
                <a:lnTo>
                  <a:pt x="1131" y="1010"/>
                </a:lnTo>
                <a:lnTo>
                  <a:pt x="1137" y="1011"/>
                </a:lnTo>
                <a:lnTo>
                  <a:pt x="1142" y="1011"/>
                </a:lnTo>
                <a:lnTo>
                  <a:pt x="1147" y="1011"/>
                </a:lnTo>
                <a:lnTo>
                  <a:pt x="1152" y="1011"/>
                </a:lnTo>
                <a:lnTo>
                  <a:pt x="1156" y="1011"/>
                </a:lnTo>
                <a:lnTo>
                  <a:pt x="1160" y="1011"/>
                </a:lnTo>
                <a:lnTo>
                  <a:pt x="1164" y="1010"/>
                </a:lnTo>
                <a:lnTo>
                  <a:pt x="1168" y="1009"/>
                </a:lnTo>
                <a:lnTo>
                  <a:pt x="1172" y="1008"/>
                </a:lnTo>
                <a:lnTo>
                  <a:pt x="1175" y="1007"/>
                </a:lnTo>
                <a:lnTo>
                  <a:pt x="1179" y="1005"/>
                </a:lnTo>
                <a:lnTo>
                  <a:pt x="1182" y="1004"/>
                </a:lnTo>
                <a:lnTo>
                  <a:pt x="1186" y="1003"/>
                </a:lnTo>
                <a:lnTo>
                  <a:pt x="1188" y="1001"/>
                </a:lnTo>
                <a:lnTo>
                  <a:pt x="1192" y="998"/>
                </a:lnTo>
                <a:lnTo>
                  <a:pt x="1194" y="997"/>
                </a:lnTo>
                <a:lnTo>
                  <a:pt x="1200" y="992"/>
                </a:lnTo>
                <a:lnTo>
                  <a:pt x="1206" y="988"/>
                </a:lnTo>
                <a:lnTo>
                  <a:pt x="1210" y="983"/>
                </a:lnTo>
                <a:lnTo>
                  <a:pt x="1215" y="977"/>
                </a:lnTo>
                <a:lnTo>
                  <a:pt x="1220" y="972"/>
                </a:lnTo>
                <a:lnTo>
                  <a:pt x="1224" y="967"/>
                </a:lnTo>
                <a:lnTo>
                  <a:pt x="1231" y="957"/>
                </a:lnTo>
                <a:lnTo>
                  <a:pt x="1238" y="949"/>
                </a:lnTo>
                <a:lnTo>
                  <a:pt x="1242" y="943"/>
                </a:lnTo>
                <a:lnTo>
                  <a:pt x="1245" y="939"/>
                </a:lnTo>
                <a:lnTo>
                  <a:pt x="1249" y="935"/>
                </a:lnTo>
                <a:lnTo>
                  <a:pt x="1253" y="930"/>
                </a:lnTo>
                <a:lnTo>
                  <a:pt x="1260" y="922"/>
                </a:lnTo>
                <a:lnTo>
                  <a:pt x="1269" y="915"/>
                </a:lnTo>
                <a:lnTo>
                  <a:pt x="1276" y="908"/>
                </a:lnTo>
                <a:lnTo>
                  <a:pt x="1284" y="902"/>
                </a:lnTo>
                <a:lnTo>
                  <a:pt x="1293" y="894"/>
                </a:lnTo>
                <a:lnTo>
                  <a:pt x="1301" y="887"/>
                </a:lnTo>
                <a:lnTo>
                  <a:pt x="1304" y="885"/>
                </a:lnTo>
                <a:lnTo>
                  <a:pt x="1306" y="881"/>
                </a:lnTo>
                <a:lnTo>
                  <a:pt x="1307" y="878"/>
                </a:lnTo>
                <a:lnTo>
                  <a:pt x="1309" y="875"/>
                </a:lnTo>
                <a:lnTo>
                  <a:pt x="1311" y="868"/>
                </a:lnTo>
                <a:lnTo>
                  <a:pt x="1312" y="862"/>
                </a:lnTo>
                <a:lnTo>
                  <a:pt x="1314" y="856"/>
                </a:lnTo>
                <a:lnTo>
                  <a:pt x="1315" y="850"/>
                </a:lnTo>
                <a:lnTo>
                  <a:pt x="1316" y="846"/>
                </a:lnTo>
                <a:lnTo>
                  <a:pt x="1317" y="843"/>
                </a:lnTo>
                <a:lnTo>
                  <a:pt x="1318" y="840"/>
                </a:lnTo>
                <a:lnTo>
                  <a:pt x="1318" y="837"/>
                </a:lnTo>
                <a:lnTo>
                  <a:pt x="1321" y="833"/>
                </a:lnTo>
                <a:lnTo>
                  <a:pt x="1323" y="831"/>
                </a:lnTo>
                <a:lnTo>
                  <a:pt x="1325" y="827"/>
                </a:lnTo>
                <a:lnTo>
                  <a:pt x="1328" y="825"/>
                </a:lnTo>
                <a:lnTo>
                  <a:pt x="1331" y="823"/>
                </a:lnTo>
                <a:lnTo>
                  <a:pt x="1332" y="820"/>
                </a:lnTo>
                <a:lnTo>
                  <a:pt x="1333" y="817"/>
                </a:lnTo>
                <a:lnTo>
                  <a:pt x="1334" y="815"/>
                </a:lnTo>
                <a:lnTo>
                  <a:pt x="1333" y="814"/>
                </a:lnTo>
                <a:lnTo>
                  <a:pt x="1332" y="813"/>
                </a:lnTo>
                <a:lnTo>
                  <a:pt x="1331" y="812"/>
                </a:lnTo>
                <a:lnTo>
                  <a:pt x="1331" y="811"/>
                </a:lnTo>
                <a:lnTo>
                  <a:pt x="1330" y="810"/>
                </a:lnTo>
                <a:lnTo>
                  <a:pt x="1330" y="809"/>
                </a:lnTo>
                <a:lnTo>
                  <a:pt x="1329" y="808"/>
                </a:lnTo>
                <a:lnTo>
                  <a:pt x="1329" y="806"/>
                </a:lnTo>
                <a:lnTo>
                  <a:pt x="1330" y="805"/>
                </a:lnTo>
                <a:lnTo>
                  <a:pt x="1331" y="803"/>
                </a:lnTo>
                <a:lnTo>
                  <a:pt x="1332" y="802"/>
                </a:lnTo>
                <a:lnTo>
                  <a:pt x="1332" y="801"/>
                </a:lnTo>
                <a:lnTo>
                  <a:pt x="1331" y="800"/>
                </a:lnTo>
                <a:lnTo>
                  <a:pt x="1331" y="799"/>
                </a:lnTo>
                <a:lnTo>
                  <a:pt x="1332" y="798"/>
                </a:lnTo>
                <a:lnTo>
                  <a:pt x="1332" y="796"/>
                </a:lnTo>
                <a:lnTo>
                  <a:pt x="1332" y="795"/>
                </a:lnTo>
                <a:lnTo>
                  <a:pt x="1333" y="793"/>
                </a:lnTo>
                <a:lnTo>
                  <a:pt x="1333" y="790"/>
                </a:lnTo>
                <a:lnTo>
                  <a:pt x="1335" y="789"/>
                </a:lnTo>
                <a:lnTo>
                  <a:pt x="1336" y="787"/>
                </a:lnTo>
                <a:lnTo>
                  <a:pt x="1338" y="785"/>
                </a:lnTo>
                <a:lnTo>
                  <a:pt x="1340" y="783"/>
                </a:lnTo>
                <a:lnTo>
                  <a:pt x="1342" y="783"/>
                </a:lnTo>
                <a:lnTo>
                  <a:pt x="1345" y="783"/>
                </a:lnTo>
                <a:lnTo>
                  <a:pt x="1345" y="780"/>
                </a:lnTo>
                <a:lnTo>
                  <a:pt x="1345" y="776"/>
                </a:lnTo>
                <a:lnTo>
                  <a:pt x="1345" y="774"/>
                </a:lnTo>
                <a:lnTo>
                  <a:pt x="1345" y="771"/>
                </a:lnTo>
                <a:lnTo>
                  <a:pt x="1345" y="769"/>
                </a:lnTo>
                <a:lnTo>
                  <a:pt x="1345" y="768"/>
                </a:lnTo>
                <a:lnTo>
                  <a:pt x="1345" y="767"/>
                </a:lnTo>
                <a:lnTo>
                  <a:pt x="1347" y="766"/>
                </a:lnTo>
                <a:lnTo>
                  <a:pt x="1348" y="765"/>
                </a:lnTo>
                <a:lnTo>
                  <a:pt x="1349" y="764"/>
                </a:lnTo>
                <a:lnTo>
                  <a:pt x="1350" y="764"/>
                </a:lnTo>
                <a:lnTo>
                  <a:pt x="1352" y="764"/>
                </a:lnTo>
                <a:lnTo>
                  <a:pt x="1354" y="763"/>
                </a:lnTo>
                <a:lnTo>
                  <a:pt x="1357" y="763"/>
                </a:lnTo>
                <a:lnTo>
                  <a:pt x="1358" y="762"/>
                </a:lnTo>
                <a:lnTo>
                  <a:pt x="1359" y="762"/>
                </a:lnTo>
                <a:lnTo>
                  <a:pt x="1360" y="762"/>
                </a:lnTo>
                <a:lnTo>
                  <a:pt x="1360" y="761"/>
                </a:lnTo>
                <a:lnTo>
                  <a:pt x="1366" y="756"/>
                </a:lnTo>
                <a:lnTo>
                  <a:pt x="1371" y="752"/>
                </a:lnTo>
                <a:lnTo>
                  <a:pt x="1376" y="747"/>
                </a:lnTo>
                <a:lnTo>
                  <a:pt x="1380" y="741"/>
                </a:lnTo>
                <a:lnTo>
                  <a:pt x="1382" y="739"/>
                </a:lnTo>
                <a:lnTo>
                  <a:pt x="1384" y="736"/>
                </a:lnTo>
                <a:lnTo>
                  <a:pt x="1386" y="734"/>
                </a:lnTo>
                <a:lnTo>
                  <a:pt x="1387" y="731"/>
                </a:lnTo>
                <a:lnTo>
                  <a:pt x="1388" y="727"/>
                </a:lnTo>
                <a:lnTo>
                  <a:pt x="1390" y="724"/>
                </a:lnTo>
                <a:lnTo>
                  <a:pt x="1391" y="720"/>
                </a:lnTo>
                <a:lnTo>
                  <a:pt x="1392" y="717"/>
                </a:lnTo>
                <a:lnTo>
                  <a:pt x="1393" y="720"/>
                </a:lnTo>
                <a:lnTo>
                  <a:pt x="1394" y="722"/>
                </a:lnTo>
                <a:lnTo>
                  <a:pt x="1396" y="720"/>
                </a:lnTo>
                <a:lnTo>
                  <a:pt x="1398" y="716"/>
                </a:lnTo>
                <a:lnTo>
                  <a:pt x="1400" y="713"/>
                </a:lnTo>
                <a:lnTo>
                  <a:pt x="1401" y="709"/>
                </a:lnTo>
                <a:lnTo>
                  <a:pt x="1402" y="705"/>
                </a:lnTo>
                <a:lnTo>
                  <a:pt x="1403" y="702"/>
                </a:lnTo>
                <a:lnTo>
                  <a:pt x="1404" y="698"/>
                </a:lnTo>
                <a:lnTo>
                  <a:pt x="1404" y="695"/>
                </a:lnTo>
                <a:lnTo>
                  <a:pt x="1403" y="693"/>
                </a:lnTo>
                <a:lnTo>
                  <a:pt x="1402" y="692"/>
                </a:lnTo>
                <a:lnTo>
                  <a:pt x="1401" y="690"/>
                </a:lnTo>
                <a:lnTo>
                  <a:pt x="1401" y="688"/>
                </a:lnTo>
                <a:lnTo>
                  <a:pt x="1401" y="681"/>
                </a:lnTo>
                <a:lnTo>
                  <a:pt x="1403" y="684"/>
                </a:lnTo>
                <a:lnTo>
                  <a:pt x="1406" y="686"/>
                </a:lnTo>
                <a:lnTo>
                  <a:pt x="1407" y="688"/>
                </a:lnTo>
                <a:lnTo>
                  <a:pt x="1409" y="691"/>
                </a:lnTo>
                <a:lnTo>
                  <a:pt x="1411" y="693"/>
                </a:lnTo>
                <a:lnTo>
                  <a:pt x="1413" y="695"/>
                </a:lnTo>
                <a:lnTo>
                  <a:pt x="1414" y="696"/>
                </a:lnTo>
                <a:lnTo>
                  <a:pt x="1414" y="696"/>
                </a:lnTo>
                <a:lnTo>
                  <a:pt x="1415" y="696"/>
                </a:lnTo>
                <a:lnTo>
                  <a:pt x="1417" y="697"/>
                </a:lnTo>
                <a:lnTo>
                  <a:pt x="1421" y="696"/>
                </a:lnTo>
                <a:lnTo>
                  <a:pt x="1425" y="695"/>
                </a:lnTo>
                <a:lnTo>
                  <a:pt x="1428" y="694"/>
                </a:lnTo>
                <a:lnTo>
                  <a:pt x="1431" y="693"/>
                </a:lnTo>
                <a:lnTo>
                  <a:pt x="1434" y="691"/>
                </a:lnTo>
                <a:lnTo>
                  <a:pt x="1436" y="689"/>
                </a:lnTo>
                <a:lnTo>
                  <a:pt x="1438" y="686"/>
                </a:lnTo>
                <a:lnTo>
                  <a:pt x="1440" y="685"/>
                </a:lnTo>
                <a:lnTo>
                  <a:pt x="1442" y="686"/>
                </a:lnTo>
                <a:lnTo>
                  <a:pt x="1442" y="687"/>
                </a:lnTo>
                <a:lnTo>
                  <a:pt x="1444" y="689"/>
                </a:lnTo>
                <a:lnTo>
                  <a:pt x="1444" y="690"/>
                </a:lnTo>
                <a:lnTo>
                  <a:pt x="1445" y="693"/>
                </a:lnTo>
                <a:lnTo>
                  <a:pt x="1447" y="697"/>
                </a:lnTo>
                <a:lnTo>
                  <a:pt x="1444" y="698"/>
                </a:lnTo>
                <a:lnTo>
                  <a:pt x="1442" y="700"/>
                </a:lnTo>
                <a:lnTo>
                  <a:pt x="1441" y="702"/>
                </a:lnTo>
                <a:lnTo>
                  <a:pt x="1439" y="705"/>
                </a:lnTo>
                <a:lnTo>
                  <a:pt x="1437" y="710"/>
                </a:lnTo>
                <a:lnTo>
                  <a:pt x="1435" y="716"/>
                </a:lnTo>
                <a:lnTo>
                  <a:pt x="1433" y="719"/>
                </a:lnTo>
                <a:lnTo>
                  <a:pt x="1432" y="721"/>
                </a:lnTo>
                <a:lnTo>
                  <a:pt x="1430" y="724"/>
                </a:lnTo>
                <a:lnTo>
                  <a:pt x="1429" y="726"/>
                </a:lnTo>
                <a:lnTo>
                  <a:pt x="1427" y="727"/>
                </a:lnTo>
                <a:lnTo>
                  <a:pt x="1425" y="729"/>
                </a:lnTo>
                <a:lnTo>
                  <a:pt x="1423" y="729"/>
                </a:lnTo>
                <a:lnTo>
                  <a:pt x="1422" y="730"/>
                </a:lnTo>
                <a:lnTo>
                  <a:pt x="1421" y="730"/>
                </a:lnTo>
                <a:lnTo>
                  <a:pt x="1418" y="730"/>
                </a:lnTo>
                <a:lnTo>
                  <a:pt x="1418" y="733"/>
                </a:lnTo>
                <a:lnTo>
                  <a:pt x="1417" y="735"/>
                </a:lnTo>
                <a:lnTo>
                  <a:pt x="1415" y="738"/>
                </a:lnTo>
                <a:lnTo>
                  <a:pt x="1414" y="741"/>
                </a:lnTo>
                <a:lnTo>
                  <a:pt x="1411" y="745"/>
                </a:lnTo>
                <a:lnTo>
                  <a:pt x="1407" y="750"/>
                </a:lnTo>
                <a:lnTo>
                  <a:pt x="1404" y="754"/>
                </a:lnTo>
                <a:lnTo>
                  <a:pt x="1401" y="759"/>
                </a:lnTo>
                <a:lnTo>
                  <a:pt x="1401" y="762"/>
                </a:lnTo>
                <a:lnTo>
                  <a:pt x="1400" y="764"/>
                </a:lnTo>
                <a:lnTo>
                  <a:pt x="1399" y="766"/>
                </a:lnTo>
                <a:lnTo>
                  <a:pt x="1399" y="769"/>
                </a:lnTo>
                <a:lnTo>
                  <a:pt x="1394" y="770"/>
                </a:lnTo>
                <a:lnTo>
                  <a:pt x="1389" y="771"/>
                </a:lnTo>
                <a:lnTo>
                  <a:pt x="1385" y="772"/>
                </a:lnTo>
                <a:lnTo>
                  <a:pt x="1380" y="772"/>
                </a:lnTo>
                <a:lnTo>
                  <a:pt x="1380" y="776"/>
                </a:lnTo>
                <a:lnTo>
                  <a:pt x="1379" y="778"/>
                </a:lnTo>
                <a:lnTo>
                  <a:pt x="1377" y="782"/>
                </a:lnTo>
                <a:lnTo>
                  <a:pt x="1376" y="784"/>
                </a:lnTo>
                <a:lnTo>
                  <a:pt x="1373" y="787"/>
                </a:lnTo>
                <a:lnTo>
                  <a:pt x="1372" y="789"/>
                </a:lnTo>
                <a:lnTo>
                  <a:pt x="1369" y="791"/>
                </a:lnTo>
                <a:lnTo>
                  <a:pt x="1366" y="793"/>
                </a:lnTo>
                <a:lnTo>
                  <a:pt x="1362" y="795"/>
                </a:lnTo>
                <a:lnTo>
                  <a:pt x="1359" y="796"/>
                </a:lnTo>
                <a:lnTo>
                  <a:pt x="1355" y="796"/>
                </a:lnTo>
                <a:lnTo>
                  <a:pt x="1352" y="798"/>
                </a:lnTo>
                <a:lnTo>
                  <a:pt x="1348" y="798"/>
                </a:lnTo>
                <a:lnTo>
                  <a:pt x="1345" y="798"/>
                </a:lnTo>
                <a:lnTo>
                  <a:pt x="1341" y="798"/>
                </a:lnTo>
                <a:lnTo>
                  <a:pt x="1338" y="798"/>
                </a:lnTo>
                <a:lnTo>
                  <a:pt x="1340" y="798"/>
                </a:lnTo>
                <a:lnTo>
                  <a:pt x="1343" y="798"/>
                </a:lnTo>
                <a:lnTo>
                  <a:pt x="1343" y="803"/>
                </a:lnTo>
                <a:lnTo>
                  <a:pt x="1341" y="805"/>
                </a:lnTo>
                <a:lnTo>
                  <a:pt x="1340" y="808"/>
                </a:lnTo>
                <a:lnTo>
                  <a:pt x="1338" y="810"/>
                </a:lnTo>
                <a:lnTo>
                  <a:pt x="1338" y="812"/>
                </a:lnTo>
                <a:lnTo>
                  <a:pt x="1338" y="817"/>
                </a:lnTo>
                <a:lnTo>
                  <a:pt x="1336" y="822"/>
                </a:lnTo>
                <a:lnTo>
                  <a:pt x="1338" y="820"/>
                </a:lnTo>
                <a:lnTo>
                  <a:pt x="1341" y="819"/>
                </a:lnTo>
                <a:lnTo>
                  <a:pt x="1343" y="817"/>
                </a:lnTo>
                <a:lnTo>
                  <a:pt x="1345" y="815"/>
                </a:lnTo>
                <a:lnTo>
                  <a:pt x="1349" y="810"/>
                </a:lnTo>
                <a:lnTo>
                  <a:pt x="1352" y="806"/>
                </a:lnTo>
                <a:lnTo>
                  <a:pt x="1352" y="805"/>
                </a:lnTo>
                <a:lnTo>
                  <a:pt x="1354" y="803"/>
                </a:lnTo>
                <a:lnTo>
                  <a:pt x="1356" y="802"/>
                </a:lnTo>
                <a:lnTo>
                  <a:pt x="1358" y="800"/>
                </a:lnTo>
                <a:lnTo>
                  <a:pt x="1363" y="797"/>
                </a:lnTo>
                <a:lnTo>
                  <a:pt x="1368" y="794"/>
                </a:lnTo>
                <a:lnTo>
                  <a:pt x="1379" y="789"/>
                </a:lnTo>
                <a:lnTo>
                  <a:pt x="1387" y="786"/>
                </a:lnTo>
                <a:lnTo>
                  <a:pt x="1389" y="784"/>
                </a:lnTo>
                <a:lnTo>
                  <a:pt x="1392" y="783"/>
                </a:lnTo>
                <a:lnTo>
                  <a:pt x="1394" y="782"/>
                </a:lnTo>
                <a:lnTo>
                  <a:pt x="1396" y="780"/>
                </a:lnTo>
                <a:lnTo>
                  <a:pt x="1401" y="776"/>
                </a:lnTo>
                <a:lnTo>
                  <a:pt x="1405" y="772"/>
                </a:lnTo>
                <a:lnTo>
                  <a:pt x="1412" y="764"/>
                </a:lnTo>
                <a:lnTo>
                  <a:pt x="1418" y="757"/>
                </a:lnTo>
                <a:lnTo>
                  <a:pt x="1423" y="752"/>
                </a:lnTo>
                <a:lnTo>
                  <a:pt x="1428" y="747"/>
                </a:lnTo>
                <a:lnTo>
                  <a:pt x="1433" y="742"/>
                </a:lnTo>
                <a:lnTo>
                  <a:pt x="1438" y="737"/>
                </a:lnTo>
                <a:lnTo>
                  <a:pt x="1442" y="732"/>
                </a:lnTo>
                <a:lnTo>
                  <a:pt x="1447" y="727"/>
                </a:lnTo>
                <a:lnTo>
                  <a:pt x="1450" y="721"/>
                </a:lnTo>
                <a:lnTo>
                  <a:pt x="1454" y="716"/>
                </a:lnTo>
                <a:lnTo>
                  <a:pt x="1457" y="710"/>
                </a:lnTo>
                <a:lnTo>
                  <a:pt x="1461" y="705"/>
                </a:lnTo>
                <a:lnTo>
                  <a:pt x="1464" y="699"/>
                </a:lnTo>
                <a:lnTo>
                  <a:pt x="1468" y="693"/>
                </a:lnTo>
                <a:lnTo>
                  <a:pt x="1470" y="686"/>
                </a:lnTo>
                <a:lnTo>
                  <a:pt x="1473" y="680"/>
                </a:lnTo>
                <a:lnTo>
                  <a:pt x="1476" y="674"/>
                </a:lnTo>
                <a:lnTo>
                  <a:pt x="1478" y="668"/>
                </a:lnTo>
                <a:lnTo>
                  <a:pt x="1480" y="662"/>
                </a:lnTo>
                <a:lnTo>
                  <a:pt x="1483" y="657"/>
                </a:lnTo>
                <a:lnTo>
                  <a:pt x="1485" y="651"/>
                </a:lnTo>
                <a:lnTo>
                  <a:pt x="1489" y="644"/>
                </a:lnTo>
                <a:lnTo>
                  <a:pt x="1492" y="637"/>
                </a:lnTo>
                <a:lnTo>
                  <a:pt x="1497" y="631"/>
                </a:lnTo>
                <a:lnTo>
                  <a:pt x="1501" y="625"/>
                </a:lnTo>
                <a:lnTo>
                  <a:pt x="1506" y="619"/>
                </a:lnTo>
                <a:lnTo>
                  <a:pt x="1511" y="614"/>
                </a:lnTo>
                <a:lnTo>
                  <a:pt x="1516" y="609"/>
                </a:lnTo>
                <a:lnTo>
                  <a:pt x="1521" y="603"/>
                </a:lnTo>
                <a:lnTo>
                  <a:pt x="1526" y="599"/>
                </a:lnTo>
                <a:lnTo>
                  <a:pt x="1532" y="595"/>
                </a:lnTo>
                <a:lnTo>
                  <a:pt x="1538" y="591"/>
                </a:lnTo>
                <a:lnTo>
                  <a:pt x="1540" y="590"/>
                </a:lnTo>
                <a:lnTo>
                  <a:pt x="1543" y="589"/>
                </a:lnTo>
                <a:lnTo>
                  <a:pt x="1545" y="588"/>
                </a:lnTo>
                <a:lnTo>
                  <a:pt x="1548" y="587"/>
                </a:lnTo>
                <a:lnTo>
                  <a:pt x="1553" y="585"/>
                </a:lnTo>
                <a:lnTo>
                  <a:pt x="1559" y="582"/>
                </a:lnTo>
                <a:lnTo>
                  <a:pt x="1563" y="580"/>
                </a:lnTo>
                <a:lnTo>
                  <a:pt x="1566" y="576"/>
                </a:lnTo>
                <a:lnTo>
                  <a:pt x="1570" y="573"/>
                </a:lnTo>
                <a:lnTo>
                  <a:pt x="1573" y="569"/>
                </a:lnTo>
                <a:lnTo>
                  <a:pt x="1576" y="566"/>
                </a:lnTo>
                <a:lnTo>
                  <a:pt x="1579" y="561"/>
                </a:lnTo>
                <a:lnTo>
                  <a:pt x="1581" y="557"/>
                </a:lnTo>
                <a:lnTo>
                  <a:pt x="1583" y="554"/>
                </a:lnTo>
                <a:lnTo>
                  <a:pt x="1585" y="548"/>
                </a:lnTo>
                <a:lnTo>
                  <a:pt x="1587" y="544"/>
                </a:lnTo>
                <a:lnTo>
                  <a:pt x="1590" y="534"/>
                </a:lnTo>
                <a:lnTo>
                  <a:pt x="1594" y="524"/>
                </a:lnTo>
                <a:lnTo>
                  <a:pt x="1595" y="518"/>
                </a:lnTo>
                <a:lnTo>
                  <a:pt x="1597" y="511"/>
                </a:lnTo>
                <a:lnTo>
                  <a:pt x="1598" y="507"/>
                </a:lnTo>
                <a:lnTo>
                  <a:pt x="1599" y="504"/>
                </a:lnTo>
                <a:lnTo>
                  <a:pt x="1600" y="502"/>
                </a:lnTo>
                <a:lnTo>
                  <a:pt x="1601" y="500"/>
                </a:lnTo>
                <a:lnTo>
                  <a:pt x="1601" y="494"/>
                </a:lnTo>
                <a:lnTo>
                  <a:pt x="1600" y="496"/>
                </a:lnTo>
                <a:lnTo>
                  <a:pt x="1598" y="498"/>
                </a:lnTo>
                <a:lnTo>
                  <a:pt x="1597" y="500"/>
                </a:lnTo>
                <a:lnTo>
                  <a:pt x="1595" y="502"/>
                </a:lnTo>
                <a:lnTo>
                  <a:pt x="1593" y="506"/>
                </a:lnTo>
                <a:lnTo>
                  <a:pt x="1590" y="509"/>
                </a:lnTo>
                <a:lnTo>
                  <a:pt x="1590" y="489"/>
                </a:lnTo>
                <a:lnTo>
                  <a:pt x="1590" y="486"/>
                </a:lnTo>
                <a:lnTo>
                  <a:pt x="1592" y="484"/>
                </a:lnTo>
                <a:lnTo>
                  <a:pt x="1593" y="482"/>
                </a:lnTo>
                <a:lnTo>
                  <a:pt x="1594" y="478"/>
                </a:lnTo>
                <a:lnTo>
                  <a:pt x="1598" y="475"/>
                </a:lnTo>
                <a:lnTo>
                  <a:pt x="1601" y="471"/>
                </a:lnTo>
                <a:lnTo>
                  <a:pt x="1599" y="470"/>
                </a:lnTo>
                <a:lnTo>
                  <a:pt x="1598" y="468"/>
                </a:lnTo>
                <a:lnTo>
                  <a:pt x="1596" y="466"/>
                </a:lnTo>
                <a:lnTo>
                  <a:pt x="1595" y="464"/>
                </a:lnTo>
                <a:lnTo>
                  <a:pt x="1594" y="462"/>
                </a:lnTo>
                <a:lnTo>
                  <a:pt x="1594" y="459"/>
                </a:lnTo>
                <a:lnTo>
                  <a:pt x="1594" y="457"/>
                </a:lnTo>
                <a:lnTo>
                  <a:pt x="1594" y="453"/>
                </a:lnTo>
                <a:lnTo>
                  <a:pt x="1594" y="448"/>
                </a:lnTo>
                <a:lnTo>
                  <a:pt x="1594" y="443"/>
                </a:lnTo>
                <a:lnTo>
                  <a:pt x="1594" y="439"/>
                </a:lnTo>
                <a:lnTo>
                  <a:pt x="1595" y="435"/>
                </a:lnTo>
                <a:lnTo>
                  <a:pt x="1597" y="427"/>
                </a:lnTo>
                <a:lnTo>
                  <a:pt x="1597" y="420"/>
                </a:lnTo>
                <a:lnTo>
                  <a:pt x="1597" y="417"/>
                </a:lnTo>
                <a:lnTo>
                  <a:pt x="1597" y="416"/>
                </a:lnTo>
                <a:lnTo>
                  <a:pt x="1597" y="415"/>
                </a:lnTo>
                <a:lnTo>
                  <a:pt x="1596" y="414"/>
                </a:lnTo>
                <a:lnTo>
                  <a:pt x="1595" y="413"/>
                </a:lnTo>
                <a:lnTo>
                  <a:pt x="1594" y="411"/>
                </a:lnTo>
                <a:lnTo>
                  <a:pt x="1593" y="410"/>
                </a:lnTo>
                <a:lnTo>
                  <a:pt x="1591" y="409"/>
                </a:lnTo>
                <a:lnTo>
                  <a:pt x="1591" y="408"/>
                </a:lnTo>
                <a:lnTo>
                  <a:pt x="1590" y="407"/>
                </a:lnTo>
                <a:lnTo>
                  <a:pt x="1590" y="406"/>
                </a:lnTo>
                <a:lnTo>
                  <a:pt x="1590" y="404"/>
                </a:lnTo>
                <a:lnTo>
                  <a:pt x="1594" y="404"/>
                </a:lnTo>
                <a:lnTo>
                  <a:pt x="1597" y="404"/>
                </a:lnTo>
                <a:lnTo>
                  <a:pt x="1598" y="398"/>
                </a:lnTo>
                <a:lnTo>
                  <a:pt x="1598" y="391"/>
                </a:lnTo>
                <a:lnTo>
                  <a:pt x="1599" y="385"/>
                </a:lnTo>
                <a:lnTo>
                  <a:pt x="1599" y="381"/>
                </a:lnTo>
                <a:lnTo>
                  <a:pt x="1600" y="378"/>
                </a:lnTo>
                <a:lnTo>
                  <a:pt x="1601" y="374"/>
                </a:lnTo>
                <a:lnTo>
                  <a:pt x="1603" y="373"/>
                </a:lnTo>
                <a:lnTo>
                  <a:pt x="1605" y="370"/>
                </a:lnTo>
                <a:lnTo>
                  <a:pt x="1608" y="367"/>
                </a:lnTo>
                <a:lnTo>
                  <a:pt x="1610" y="365"/>
                </a:lnTo>
                <a:lnTo>
                  <a:pt x="1613" y="362"/>
                </a:lnTo>
                <a:lnTo>
                  <a:pt x="1614" y="359"/>
                </a:lnTo>
                <a:lnTo>
                  <a:pt x="1613" y="358"/>
                </a:lnTo>
                <a:lnTo>
                  <a:pt x="1610" y="357"/>
                </a:lnTo>
                <a:lnTo>
                  <a:pt x="1608" y="356"/>
                </a:lnTo>
                <a:lnTo>
                  <a:pt x="1607" y="355"/>
                </a:lnTo>
                <a:lnTo>
                  <a:pt x="1604" y="354"/>
                </a:lnTo>
                <a:lnTo>
                  <a:pt x="1601" y="350"/>
                </a:lnTo>
                <a:lnTo>
                  <a:pt x="1602" y="350"/>
                </a:lnTo>
                <a:lnTo>
                  <a:pt x="1604" y="349"/>
                </a:lnTo>
                <a:lnTo>
                  <a:pt x="1605" y="349"/>
                </a:lnTo>
                <a:lnTo>
                  <a:pt x="1607" y="349"/>
                </a:lnTo>
                <a:lnTo>
                  <a:pt x="1609" y="350"/>
                </a:lnTo>
                <a:lnTo>
                  <a:pt x="1611" y="350"/>
                </a:lnTo>
                <a:lnTo>
                  <a:pt x="1613" y="347"/>
                </a:lnTo>
                <a:lnTo>
                  <a:pt x="1614" y="342"/>
                </a:lnTo>
                <a:lnTo>
                  <a:pt x="1616" y="340"/>
                </a:lnTo>
                <a:lnTo>
                  <a:pt x="1617" y="340"/>
                </a:lnTo>
                <a:lnTo>
                  <a:pt x="1619" y="339"/>
                </a:lnTo>
                <a:lnTo>
                  <a:pt x="1620" y="338"/>
                </a:lnTo>
                <a:lnTo>
                  <a:pt x="1624" y="338"/>
                </a:lnTo>
                <a:lnTo>
                  <a:pt x="1628" y="338"/>
                </a:lnTo>
                <a:lnTo>
                  <a:pt x="1628" y="348"/>
                </a:lnTo>
                <a:lnTo>
                  <a:pt x="1638" y="339"/>
                </a:lnTo>
                <a:lnTo>
                  <a:pt x="1648" y="327"/>
                </a:lnTo>
                <a:lnTo>
                  <a:pt x="1653" y="322"/>
                </a:lnTo>
                <a:lnTo>
                  <a:pt x="1658" y="317"/>
                </a:lnTo>
                <a:lnTo>
                  <a:pt x="1663" y="312"/>
                </a:lnTo>
                <a:lnTo>
                  <a:pt x="1667" y="308"/>
                </a:lnTo>
                <a:lnTo>
                  <a:pt x="1669" y="306"/>
                </a:lnTo>
                <a:lnTo>
                  <a:pt x="1670" y="305"/>
                </a:lnTo>
                <a:lnTo>
                  <a:pt x="1672" y="304"/>
                </a:lnTo>
                <a:lnTo>
                  <a:pt x="1674" y="303"/>
                </a:lnTo>
                <a:lnTo>
                  <a:pt x="1677" y="301"/>
                </a:lnTo>
                <a:lnTo>
                  <a:pt x="1681" y="300"/>
                </a:lnTo>
                <a:lnTo>
                  <a:pt x="1684" y="299"/>
                </a:lnTo>
                <a:lnTo>
                  <a:pt x="1689" y="298"/>
                </a:lnTo>
                <a:lnTo>
                  <a:pt x="1691" y="298"/>
                </a:lnTo>
                <a:lnTo>
                  <a:pt x="1694" y="296"/>
                </a:lnTo>
                <a:lnTo>
                  <a:pt x="1698" y="293"/>
                </a:lnTo>
                <a:lnTo>
                  <a:pt x="1702" y="291"/>
                </a:lnTo>
                <a:lnTo>
                  <a:pt x="1704" y="287"/>
                </a:lnTo>
                <a:lnTo>
                  <a:pt x="1707" y="284"/>
                </a:lnTo>
                <a:lnTo>
                  <a:pt x="1710" y="282"/>
                </a:lnTo>
                <a:lnTo>
                  <a:pt x="1712" y="280"/>
                </a:lnTo>
                <a:lnTo>
                  <a:pt x="1716" y="278"/>
                </a:lnTo>
                <a:lnTo>
                  <a:pt x="1720" y="276"/>
                </a:lnTo>
                <a:lnTo>
                  <a:pt x="1725" y="275"/>
                </a:lnTo>
                <a:lnTo>
                  <a:pt x="1728" y="273"/>
                </a:lnTo>
                <a:lnTo>
                  <a:pt x="1732" y="271"/>
                </a:lnTo>
                <a:lnTo>
                  <a:pt x="1734" y="270"/>
                </a:lnTo>
                <a:lnTo>
                  <a:pt x="1738" y="264"/>
                </a:lnTo>
                <a:lnTo>
                  <a:pt x="1743" y="259"/>
                </a:lnTo>
                <a:lnTo>
                  <a:pt x="1745" y="258"/>
                </a:lnTo>
                <a:lnTo>
                  <a:pt x="1747" y="257"/>
                </a:lnTo>
                <a:lnTo>
                  <a:pt x="1751" y="257"/>
                </a:lnTo>
                <a:lnTo>
                  <a:pt x="1753" y="257"/>
                </a:lnTo>
                <a:lnTo>
                  <a:pt x="1757" y="257"/>
                </a:lnTo>
                <a:lnTo>
                  <a:pt x="1759" y="256"/>
                </a:lnTo>
                <a:lnTo>
                  <a:pt x="1759" y="255"/>
                </a:lnTo>
                <a:lnTo>
                  <a:pt x="1760" y="255"/>
                </a:lnTo>
                <a:lnTo>
                  <a:pt x="1761" y="253"/>
                </a:lnTo>
                <a:lnTo>
                  <a:pt x="1762" y="252"/>
                </a:lnTo>
                <a:lnTo>
                  <a:pt x="1766" y="253"/>
                </a:lnTo>
                <a:lnTo>
                  <a:pt x="1769" y="253"/>
                </a:lnTo>
                <a:lnTo>
                  <a:pt x="1772" y="253"/>
                </a:lnTo>
                <a:lnTo>
                  <a:pt x="1773" y="252"/>
                </a:lnTo>
                <a:lnTo>
                  <a:pt x="1776" y="251"/>
                </a:lnTo>
                <a:lnTo>
                  <a:pt x="1777" y="250"/>
                </a:lnTo>
                <a:lnTo>
                  <a:pt x="1779" y="249"/>
                </a:lnTo>
                <a:lnTo>
                  <a:pt x="1780" y="247"/>
                </a:lnTo>
                <a:lnTo>
                  <a:pt x="1783" y="247"/>
                </a:lnTo>
                <a:lnTo>
                  <a:pt x="1786" y="246"/>
                </a:lnTo>
                <a:lnTo>
                  <a:pt x="1789" y="244"/>
                </a:lnTo>
                <a:lnTo>
                  <a:pt x="1792" y="243"/>
                </a:lnTo>
                <a:lnTo>
                  <a:pt x="1798" y="239"/>
                </a:lnTo>
                <a:lnTo>
                  <a:pt x="1802" y="237"/>
                </a:lnTo>
                <a:lnTo>
                  <a:pt x="1830" y="245"/>
                </a:lnTo>
                <a:lnTo>
                  <a:pt x="1830" y="243"/>
                </a:lnTo>
                <a:lnTo>
                  <a:pt x="1830" y="239"/>
                </a:lnTo>
                <a:lnTo>
                  <a:pt x="1830" y="237"/>
                </a:lnTo>
                <a:lnTo>
                  <a:pt x="1830" y="234"/>
                </a:lnTo>
                <a:lnTo>
                  <a:pt x="1834" y="233"/>
                </a:lnTo>
                <a:lnTo>
                  <a:pt x="1837" y="232"/>
                </a:lnTo>
                <a:lnTo>
                  <a:pt x="1841" y="231"/>
                </a:lnTo>
                <a:lnTo>
                  <a:pt x="1843" y="229"/>
                </a:lnTo>
                <a:lnTo>
                  <a:pt x="1849" y="226"/>
                </a:lnTo>
                <a:lnTo>
                  <a:pt x="1853" y="222"/>
                </a:lnTo>
                <a:lnTo>
                  <a:pt x="1856" y="220"/>
                </a:lnTo>
                <a:lnTo>
                  <a:pt x="1857" y="218"/>
                </a:lnTo>
                <a:lnTo>
                  <a:pt x="1860" y="217"/>
                </a:lnTo>
                <a:lnTo>
                  <a:pt x="1862" y="215"/>
                </a:lnTo>
                <a:lnTo>
                  <a:pt x="1864" y="215"/>
                </a:lnTo>
                <a:lnTo>
                  <a:pt x="1867" y="215"/>
                </a:lnTo>
                <a:lnTo>
                  <a:pt x="1870" y="215"/>
                </a:lnTo>
                <a:lnTo>
                  <a:pt x="1872" y="217"/>
                </a:lnTo>
                <a:lnTo>
                  <a:pt x="1888" y="217"/>
                </a:lnTo>
                <a:lnTo>
                  <a:pt x="1888" y="214"/>
                </a:lnTo>
                <a:lnTo>
                  <a:pt x="1888" y="210"/>
                </a:lnTo>
                <a:lnTo>
                  <a:pt x="1887" y="208"/>
                </a:lnTo>
                <a:lnTo>
                  <a:pt x="1886" y="207"/>
                </a:lnTo>
                <a:lnTo>
                  <a:pt x="1887" y="205"/>
                </a:lnTo>
                <a:lnTo>
                  <a:pt x="1887" y="203"/>
                </a:lnTo>
                <a:lnTo>
                  <a:pt x="1888" y="202"/>
                </a:lnTo>
                <a:lnTo>
                  <a:pt x="1889" y="201"/>
                </a:lnTo>
                <a:lnTo>
                  <a:pt x="1890" y="198"/>
                </a:lnTo>
                <a:lnTo>
                  <a:pt x="1894" y="195"/>
                </a:lnTo>
                <a:lnTo>
                  <a:pt x="1897" y="194"/>
                </a:lnTo>
                <a:lnTo>
                  <a:pt x="1901" y="193"/>
                </a:lnTo>
                <a:lnTo>
                  <a:pt x="1903" y="192"/>
                </a:lnTo>
                <a:lnTo>
                  <a:pt x="1904" y="192"/>
                </a:lnTo>
                <a:lnTo>
                  <a:pt x="1907" y="191"/>
                </a:lnTo>
                <a:lnTo>
                  <a:pt x="1909" y="191"/>
                </a:lnTo>
                <a:lnTo>
                  <a:pt x="1911" y="192"/>
                </a:lnTo>
                <a:lnTo>
                  <a:pt x="1912" y="192"/>
                </a:lnTo>
                <a:lnTo>
                  <a:pt x="1914" y="193"/>
                </a:lnTo>
                <a:lnTo>
                  <a:pt x="1916" y="194"/>
                </a:lnTo>
                <a:lnTo>
                  <a:pt x="1918" y="194"/>
                </a:lnTo>
                <a:lnTo>
                  <a:pt x="1918" y="195"/>
                </a:lnTo>
                <a:lnTo>
                  <a:pt x="1920" y="196"/>
                </a:lnTo>
                <a:lnTo>
                  <a:pt x="1921" y="196"/>
                </a:lnTo>
                <a:lnTo>
                  <a:pt x="1923" y="196"/>
                </a:lnTo>
                <a:lnTo>
                  <a:pt x="1925" y="195"/>
                </a:lnTo>
                <a:lnTo>
                  <a:pt x="1927" y="194"/>
                </a:lnTo>
                <a:lnTo>
                  <a:pt x="1929" y="194"/>
                </a:lnTo>
                <a:lnTo>
                  <a:pt x="1932" y="191"/>
                </a:lnTo>
                <a:lnTo>
                  <a:pt x="1935" y="188"/>
                </a:lnTo>
                <a:lnTo>
                  <a:pt x="1948" y="188"/>
                </a:lnTo>
                <a:lnTo>
                  <a:pt x="1948" y="190"/>
                </a:lnTo>
                <a:lnTo>
                  <a:pt x="1949" y="192"/>
                </a:lnTo>
                <a:lnTo>
                  <a:pt x="1950" y="194"/>
                </a:lnTo>
                <a:lnTo>
                  <a:pt x="1952" y="194"/>
                </a:lnTo>
                <a:lnTo>
                  <a:pt x="1953" y="196"/>
                </a:lnTo>
                <a:lnTo>
                  <a:pt x="1955" y="197"/>
                </a:lnTo>
                <a:lnTo>
                  <a:pt x="1957" y="198"/>
                </a:lnTo>
                <a:lnTo>
                  <a:pt x="1959" y="199"/>
                </a:lnTo>
                <a:lnTo>
                  <a:pt x="1964" y="199"/>
                </a:lnTo>
                <a:lnTo>
                  <a:pt x="1969" y="200"/>
                </a:lnTo>
                <a:lnTo>
                  <a:pt x="1974" y="200"/>
                </a:lnTo>
                <a:lnTo>
                  <a:pt x="1979" y="200"/>
                </a:lnTo>
                <a:lnTo>
                  <a:pt x="1981" y="200"/>
                </a:lnTo>
                <a:lnTo>
                  <a:pt x="1983" y="200"/>
                </a:lnTo>
                <a:lnTo>
                  <a:pt x="1984" y="199"/>
                </a:lnTo>
                <a:lnTo>
                  <a:pt x="1985" y="199"/>
                </a:lnTo>
                <a:lnTo>
                  <a:pt x="1987" y="197"/>
                </a:lnTo>
                <a:lnTo>
                  <a:pt x="1989" y="196"/>
                </a:lnTo>
                <a:lnTo>
                  <a:pt x="1989" y="193"/>
                </a:lnTo>
                <a:lnTo>
                  <a:pt x="1989" y="189"/>
                </a:lnTo>
                <a:lnTo>
                  <a:pt x="1990" y="187"/>
                </a:lnTo>
                <a:lnTo>
                  <a:pt x="1991" y="185"/>
                </a:lnTo>
                <a:lnTo>
                  <a:pt x="1992" y="182"/>
                </a:lnTo>
                <a:lnTo>
                  <a:pt x="1994" y="180"/>
                </a:lnTo>
                <a:lnTo>
                  <a:pt x="2001" y="180"/>
                </a:lnTo>
                <a:lnTo>
                  <a:pt x="2001" y="182"/>
                </a:lnTo>
                <a:lnTo>
                  <a:pt x="2001" y="184"/>
                </a:lnTo>
                <a:lnTo>
                  <a:pt x="2000" y="186"/>
                </a:lnTo>
                <a:lnTo>
                  <a:pt x="2000" y="187"/>
                </a:lnTo>
                <a:lnTo>
                  <a:pt x="2000" y="189"/>
                </a:lnTo>
                <a:lnTo>
                  <a:pt x="2000" y="191"/>
                </a:lnTo>
                <a:lnTo>
                  <a:pt x="1999" y="193"/>
                </a:lnTo>
                <a:lnTo>
                  <a:pt x="1997" y="194"/>
                </a:lnTo>
                <a:lnTo>
                  <a:pt x="1998" y="196"/>
                </a:lnTo>
                <a:lnTo>
                  <a:pt x="1999" y="197"/>
                </a:lnTo>
                <a:lnTo>
                  <a:pt x="2000" y="198"/>
                </a:lnTo>
                <a:lnTo>
                  <a:pt x="2001" y="199"/>
                </a:lnTo>
                <a:lnTo>
                  <a:pt x="2004" y="200"/>
                </a:lnTo>
                <a:lnTo>
                  <a:pt x="2007" y="200"/>
                </a:lnTo>
                <a:lnTo>
                  <a:pt x="2012" y="200"/>
                </a:lnTo>
                <a:lnTo>
                  <a:pt x="2017" y="200"/>
                </a:lnTo>
                <a:lnTo>
                  <a:pt x="2025" y="200"/>
                </a:lnTo>
                <a:lnTo>
                  <a:pt x="2032" y="201"/>
                </a:lnTo>
                <a:lnTo>
                  <a:pt x="2039" y="201"/>
                </a:lnTo>
                <a:lnTo>
                  <a:pt x="2046" y="202"/>
                </a:lnTo>
                <a:lnTo>
                  <a:pt x="2052" y="203"/>
                </a:lnTo>
                <a:lnTo>
                  <a:pt x="2058" y="204"/>
                </a:lnTo>
                <a:lnTo>
                  <a:pt x="2065" y="205"/>
                </a:lnTo>
                <a:lnTo>
                  <a:pt x="2072" y="205"/>
                </a:lnTo>
                <a:lnTo>
                  <a:pt x="2071" y="204"/>
                </a:lnTo>
                <a:lnTo>
                  <a:pt x="2071" y="203"/>
                </a:lnTo>
                <a:lnTo>
                  <a:pt x="2071" y="202"/>
                </a:lnTo>
                <a:lnTo>
                  <a:pt x="2071" y="201"/>
                </a:lnTo>
                <a:lnTo>
                  <a:pt x="2071" y="200"/>
                </a:lnTo>
                <a:lnTo>
                  <a:pt x="2072" y="198"/>
                </a:lnTo>
                <a:lnTo>
                  <a:pt x="2073" y="196"/>
                </a:lnTo>
                <a:lnTo>
                  <a:pt x="2074" y="195"/>
                </a:lnTo>
                <a:lnTo>
                  <a:pt x="2074" y="194"/>
                </a:lnTo>
                <a:lnTo>
                  <a:pt x="2074" y="193"/>
                </a:lnTo>
                <a:lnTo>
                  <a:pt x="2074" y="190"/>
                </a:lnTo>
                <a:lnTo>
                  <a:pt x="2074" y="188"/>
                </a:lnTo>
                <a:lnTo>
                  <a:pt x="2074" y="186"/>
                </a:lnTo>
                <a:lnTo>
                  <a:pt x="2074" y="183"/>
                </a:lnTo>
                <a:lnTo>
                  <a:pt x="2074" y="182"/>
                </a:lnTo>
                <a:lnTo>
                  <a:pt x="2074" y="181"/>
                </a:lnTo>
                <a:lnTo>
                  <a:pt x="2075" y="180"/>
                </a:lnTo>
                <a:lnTo>
                  <a:pt x="2076" y="178"/>
                </a:lnTo>
                <a:lnTo>
                  <a:pt x="2078" y="174"/>
                </a:lnTo>
                <a:lnTo>
                  <a:pt x="2082" y="172"/>
                </a:lnTo>
                <a:lnTo>
                  <a:pt x="2086" y="168"/>
                </a:lnTo>
                <a:lnTo>
                  <a:pt x="2091" y="166"/>
                </a:lnTo>
                <a:lnTo>
                  <a:pt x="2096" y="163"/>
                </a:lnTo>
                <a:lnTo>
                  <a:pt x="2101" y="160"/>
                </a:lnTo>
                <a:lnTo>
                  <a:pt x="2106" y="158"/>
                </a:lnTo>
                <a:lnTo>
                  <a:pt x="2111" y="156"/>
                </a:lnTo>
                <a:lnTo>
                  <a:pt x="2118" y="154"/>
                </a:lnTo>
                <a:lnTo>
                  <a:pt x="2125" y="153"/>
                </a:lnTo>
                <a:lnTo>
                  <a:pt x="2132" y="151"/>
                </a:lnTo>
                <a:lnTo>
                  <a:pt x="2138" y="148"/>
                </a:lnTo>
                <a:lnTo>
                  <a:pt x="2140" y="147"/>
                </a:lnTo>
                <a:lnTo>
                  <a:pt x="2143" y="146"/>
                </a:lnTo>
                <a:lnTo>
                  <a:pt x="2146" y="145"/>
                </a:lnTo>
                <a:lnTo>
                  <a:pt x="2147" y="142"/>
                </a:lnTo>
                <a:lnTo>
                  <a:pt x="2149" y="140"/>
                </a:lnTo>
                <a:lnTo>
                  <a:pt x="2150" y="138"/>
                </a:lnTo>
                <a:lnTo>
                  <a:pt x="2151" y="135"/>
                </a:lnTo>
                <a:lnTo>
                  <a:pt x="2151" y="132"/>
                </a:lnTo>
                <a:lnTo>
                  <a:pt x="2151" y="125"/>
                </a:lnTo>
                <a:lnTo>
                  <a:pt x="2151" y="120"/>
                </a:lnTo>
                <a:lnTo>
                  <a:pt x="2151" y="116"/>
                </a:lnTo>
                <a:lnTo>
                  <a:pt x="2151" y="111"/>
                </a:lnTo>
                <a:lnTo>
                  <a:pt x="2152" y="105"/>
                </a:lnTo>
                <a:lnTo>
                  <a:pt x="2153" y="101"/>
                </a:lnTo>
                <a:lnTo>
                  <a:pt x="2153" y="97"/>
                </a:lnTo>
                <a:lnTo>
                  <a:pt x="2155" y="92"/>
                </a:lnTo>
                <a:lnTo>
                  <a:pt x="2158" y="88"/>
                </a:lnTo>
                <a:lnTo>
                  <a:pt x="2160" y="84"/>
                </a:lnTo>
                <a:lnTo>
                  <a:pt x="2163" y="81"/>
                </a:lnTo>
                <a:lnTo>
                  <a:pt x="2166" y="77"/>
                </a:lnTo>
                <a:lnTo>
                  <a:pt x="2173" y="71"/>
                </a:lnTo>
                <a:lnTo>
                  <a:pt x="2180" y="66"/>
                </a:lnTo>
                <a:lnTo>
                  <a:pt x="2187" y="61"/>
                </a:lnTo>
                <a:lnTo>
                  <a:pt x="2193" y="56"/>
                </a:lnTo>
                <a:lnTo>
                  <a:pt x="2196" y="52"/>
                </a:lnTo>
                <a:lnTo>
                  <a:pt x="2200" y="49"/>
                </a:lnTo>
                <a:lnTo>
                  <a:pt x="2203" y="44"/>
                </a:lnTo>
                <a:lnTo>
                  <a:pt x="2206" y="40"/>
                </a:lnTo>
                <a:lnTo>
                  <a:pt x="2211" y="32"/>
                </a:lnTo>
                <a:lnTo>
                  <a:pt x="2215" y="24"/>
                </a:lnTo>
                <a:lnTo>
                  <a:pt x="2217" y="21"/>
                </a:lnTo>
                <a:lnTo>
                  <a:pt x="2219" y="19"/>
                </a:lnTo>
                <a:lnTo>
                  <a:pt x="2221" y="15"/>
                </a:lnTo>
                <a:lnTo>
                  <a:pt x="2222" y="12"/>
                </a:lnTo>
                <a:lnTo>
                  <a:pt x="2224" y="6"/>
                </a:lnTo>
                <a:lnTo>
                  <a:pt x="2227" y="0"/>
                </a:lnTo>
                <a:lnTo>
                  <a:pt x="11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6" name=""/>
          <p:cNvSpPr/>
          <p:nvPr/>
        </p:nvSpPr>
        <p:spPr>
          <a:xfrm>
            <a:off x="92160" y="-1230480"/>
            <a:ext cx="5533920" cy="3764160"/>
          </a:xfrm>
          <a:custGeom>
            <a:avLst/>
            <a:gdLst/>
            <a:ahLst/>
            <a:rect l="l" t="t" r="r" b="b"/>
            <a:pathLst>
              <a:path w="3486" h="2371">
                <a:moveTo>
                  <a:pt x="249" y="417"/>
                </a:moveTo>
                <a:lnTo>
                  <a:pt x="250" y="419"/>
                </a:lnTo>
                <a:lnTo>
                  <a:pt x="252" y="421"/>
                </a:lnTo>
                <a:lnTo>
                  <a:pt x="253" y="423"/>
                </a:lnTo>
                <a:lnTo>
                  <a:pt x="255" y="424"/>
                </a:lnTo>
                <a:lnTo>
                  <a:pt x="259" y="427"/>
                </a:lnTo>
                <a:lnTo>
                  <a:pt x="264" y="431"/>
                </a:lnTo>
                <a:lnTo>
                  <a:pt x="266" y="431"/>
                </a:lnTo>
                <a:lnTo>
                  <a:pt x="268" y="433"/>
                </a:lnTo>
                <a:lnTo>
                  <a:pt x="270" y="436"/>
                </a:lnTo>
                <a:lnTo>
                  <a:pt x="272" y="438"/>
                </a:lnTo>
                <a:lnTo>
                  <a:pt x="273" y="440"/>
                </a:lnTo>
                <a:lnTo>
                  <a:pt x="274" y="443"/>
                </a:lnTo>
                <a:lnTo>
                  <a:pt x="275" y="445"/>
                </a:lnTo>
                <a:lnTo>
                  <a:pt x="275" y="450"/>
                </a:lnTo>
                <a:lnTo>
                  <a:pt x="275" y="452"/>
                </a:lnTo>
                <a:lnTo>
                  <a:pt x="274" y="453"/>
                </a:lnTo>
                <a:lnTo>
                  <a:pt x="274" y="454"/>
                </a:lnTo>
                <a:lnTo>
                  <a:pt x="273" y="456"/>
                </a:lnTo>
                <a:lnTo>
                  <a:pt x="272" y="457"/>
                </a:lnTo>
                <a:lnTo>
                  <a:pt x="270" y="458"/>
                </a:lnTo>
                <a:lnTo>
                  <a:pt x="268" y="459"/>
                </a:lnTo>
                <a:lnTo>
                  <a:pt x="266" y="459"/>
                </a:lnTo>
                <a:lnTo>
                  <a:pt x="266" y="460"/>
                </a:lnTo>
                <a:lnTo>
                  <a:pt x="266" y="461"/>
                </a:lnTo>
                <a:lnTo>
                  <a:pt x="265" y="462"/>
                </a:lnTo>
                <a:lnTo>
                  <a:pt x="265" y="463"/>
                </a:lnTo>
                <a:lnTo>
                  <a:pt x="268" y="468"/>
                </a:lnTo>
                <a:lnTo>
                  <a:pt x="275" y="480"/>
                </a:lnTo>
                <a:lnTo>
                  <a:pt x="277" y="484"/>
                </a:lnTo>
                <a:lnTo>
                  <a:pt x="279" y="487"/>
                </a:lnTo>
                <a:lnTo>
                  <a:pt x="280" y="491"/>
                </a:lnTo>
                <a:lnTo>
                  <a:pt x="280" y="494"/>
                </a:lnTo>
                <a:lnTo>
                  <a:pt x="281" y="498"/>
                </a:lnTo>
                <a:lnTo>
                  <a:pt x="281" y="500"/>
                </a:lnTo>
                <a:lnTo>
                  <a:pt x="280" y="501"/>
                </a:lnTo>
                <a:lnTo>
                  <a:pt x="280" y="503"/>
                </a:lnTo>
                <a:lnTo>
                  <a:pt x="280" y="504"/>
                </a:lnTo>
                <a:lnTo>
                  <a:pt x="279" y="505"/>
                </a:lnTo>
                <a:lnTo>
                  <a:pt x="276" y="506"/>
                </a:lnTo>
                <a:lnTo>
                  <a:pt x="273" y="507"/>
                </a:lnTo>
                <a:lnTo>
                  <a:pt x="270" y="508"/>
                </a:lnTo>
                <a:lnTo>
                  <a:pt x="266" y="509"/>
                </a:lnTo>
                <a:lnTo>
                  <a:pt x="264" y="511"/>
                </a:lnTo>
                <a:lnTo>
                  <a:pt x="261" y="513"/>
                </a:lnTo>
                <a:lnTo>
                  <a:pt x="259" y="514"/>
                </a:lnTo>
                <a:lnTo>
                  <a:pt x="258" y="515"/>
                </a:lnTo>
                <a:lnTo>
                  <a:pt x="259" y="516"/>
                </a:lnTo>
                <a:lnTo>
                  <a:pt x="261" y="518"/>
                </a:lnTo>
                <a:lnTo>
                  <a:pt x="262" y="520"/>
                </a:lnTo>
                <a:lnTo>
                  <a:pt x="264" y="521"/>
                </a:lnTo>
                <a:lnTo>
                  <a:pt x="266" y="526"/>
                </a:lnTo>
                <a:lnTo>
                  <a:pt x="268" y="531"/>
                </a:lnTo>
                <a:lnTo>
                  <a:pt x="270" y="536"/>
                </a:lnTo>
                <a:lnTo>
                  <a:pt x="272" y="542"/>
                </a:lnTo>
                <a:lnTo>
                  <a:pt x="273" y="549"/>
                </a:lnTo>
                <a:lnTo>
                  <a:pt x="274" y="555"/>
                </a:lnTo>
                <a:lnTo>
                  <a:pt x="276" y="567"/>
                </a:lnTo>
                <a:lnTo>
                  <a:pt x="276" y="577"/>
                </a:lnTo>
                <a:lnTo>
                  <a:pt x="277" y="585"/>
                </a:lnTo>
                <a:lnTo>
                  <a:pt x="277" y="590"/>
                </a:lnTo>
                <a:lnTo>
                  <a:pt x="277" y="592"/>
                </a:lnTo>
                <a:lnTo>
                  <a:pt x="276" y="594"/>
                </a:lnTo>
                <a:lnTo>
                  <a:pt x="274" y="596"/>
                </a:lnTo>
                <a:lnTo>
                  <a:pt x="273" y="598"/>
                </a:lnTo>
                <a:lnTo>
                  <a:pt x="273" y="600"/>
                </a:lnTo>
                <a:lnTo>
                  <a:pt x="272" y="602"/>
                </a:lnTo>
                <a:lnTo>
                  <a:pt x="270" y="604"/>
                </a:lnTo>
                <a:lnTo>
                  <a:pt x="270" y="606"/>
                </a:lnTo>
                <a:lnTo>
                  <a:pt x="270" y="609"/>
                </a:lnTo>
                <a:lnTo>
                  <a:pt x="271" y="611"/>
                </a:lnTo>
                <a:lnTo>
                  <a:pt x="272" y="613"/>
                </a:lnTo>
                <a:lnTo>
                  <a:pt x="273" y="615"/>
                </a:lnTo>
                <a:lnTo>
                  <a:pt x="275" y="618"/>
                </a:lnTo>
                <a:lnTo>
                  <a:pt x="278" y="621"/>
                </a:lnTo>
                <a:lnTo>
                  <a:pt x="281" y="623"/>
                </a:lnTo>
                <a:lnTo>
                  <a:pt x="283" y="626"/>
                </a:lnTo>
                <a:lnTo>
                  <a:pt x="284" y="628"/>
                </a:lnTo>
                <a:lnTo>
                  <a:pt x="286" y="630"/>
                </a:lnTo>
                <a:lnTo>
                  <a:pt x="286" y="632"/>
                </a:lnTo>
                <a:lnTo>
                  <a:pt x="286" y="633"/>
                </a:lnTo>
                <a:lnTo>
                  <a:pt x="286" y="636"/>
                </a:lnTo>
                <a:lnTo>
                  <a:pt x="286" y="639"/>
                </a:lnTo>
                <a:lnTo>
                  <a:pt x="285" y="641"/>
                </a:lnTo>
                <a:lnTo>
                  <a:pt x="284" y="644"/>
                </a:lnTo>
                <a:lnTo>
                  <a:pt x="282" y="649"/>
                </a:lnTo>
                <a:lnTo>
                  <a:pt x="280" y="655"/>
                </a:lnTo>
                <a:lnTo>
                  <a:pt x="273" y="667"/>
                </a:lnTo>
                <a:lnTo>
                  <a:pt x="266" y="680"/>
                </a:lnTo>
                <a:lnTo>
                  <a:pt x="263" y="687"/>
                </a:lnTo>
                <a:lnTo>
                  <a:pt x="259" y="693"/>
                </a:lnTo>
                <a:lnTo>
                  <a:pt x="256" y="700"/>
                </a:lnTo>
                <a:lnTo>
                  <a:pt x="253" y="706"/>
                </a:lnTo>
                <a:lnTo>
                  <a:pt x="251" y="712"/>
                </a:lnTo>
                <a:lnTo>
                  <a:pt x="249" y="717"/>
                </a:lnTo>
                <a:lnTo>
                  <a:pt x="248" y="720"/>
                </a:lnTo>
                <a:lnTo>
                  <a:pt x="248" y="723"/>
                </a:lnTo>
                <a:lnTo>
                  <a:pt x="247" y="726"/>
                </a:lnTo>
                <a:lnTo>
                  <a:pt x="247" y="728"/>
                </a:lnTo>
                <a:lnTo>
                  <a:pt x="236" y="731"/>
                </a:lnTo>
                <a:lnTo>
                  <a:pt x="225" y="734"/>
                </a:lnTo>
                <a:lnTo>
                  <a:pt x="211" y="736"/>
                </a:lnTo>
                <a:lnTo>
                  <a:pt x="199" y="739"/>
                </a:lnTo>
                <a:lnTo>
                  <a:pt x="194" y="742"/>
                </a:lnTo>
                <a:lnTo>
                  <a:pt x="189" y="743"/>
                </a:lnTo>
                <a:lnTo>
                  <a:pt x="184" y="746"/>
                </a:lnTo>
                <a:lnTo>
                  <a:pt x="180" y="749"/>
                </a:lnTo>
                <a:lnTo>
                  <a:pt x="178" y="750"/>
                </a:lnTo>
                <a:lnTo>
                  <a:pt x="176" y="751"/>
                </a:lnTo>
                <a:lnTo>
                  <a:pt x="175" y="754"/>
                </a:lnTo>
                <a:lnTo>
                  <a:pt x="174" y="755"/>
                </a:lnTo>
                <a:lnTo>
                  <a:pt x="173" y="757"/>
                </a:lnTo>
                <a:lnTo>
                  <a:pt x="172" y="759"/>
                </a:lnTo>
                <a:lnTo>
                  <a:pt x="172" y="762"/>
                </a:lnTo>
                <a:lnTo>
                  <a:pt x="172" y="763"/>
                </a:lnTo>
                <a:lnTo>
                  <a:pt x="172" y="765"/>
                </a:lnTo>
                <a:lnTo>
                  <a:pt x="173" y="767"/>
                </a:lnTo>
                <a:lnTo>
                  <a:pt x="175" y="769"/>
                </a:lnTo>
                <a:lnTo>
                  <a:pt x="176" y="770"/>
                </a:lnTo>
                <a:lnTo>
                  <a:pt x="179" y="774"/>
                </a:lnTo>
                <a:lnTo>
                  <a:pt x="181" y="776"/>
                </a:lnTo>
                <a:lnTo>
                  <a:pt x="181" y="789"/>
                </a:lnTo>
                <a:lnTo>
                  <a:pt x="177" y="789"/>
                </a:lnTo>
                <a:lnTo>
                  <a:pt x="174" y="790"/>
                </a:lnTo>
                <a:lnTo>
                  <a:pt x="171" y="791"/>
                </a:lnTo>
                <a:lnTo>
                  <a:pt x="169" y="791"/>
                </a:lnTo>
                <a:lnTo>
                  <a:pt x="165" y="792"/>
                </a:lnTo>
                <a:lnTo>
                  <a:pt x="163" y="793"/>
                </a:lnTo>
                <a:lnTo>
                  <a:pt x="161" y="795"/>
                </a:lnTo>
                <a:lnTo>
                  <a:pt x="160" y="797"/>
                </a:lnTo>
                <a:lnTo>
                  <a:pt x="158" y="798"/>
                </a:lnTo>
                <a:lnTo>
                  <a:pt x="158" y="799"/>
                </a:lnTo>
                <a:lnTo>
                  <a:pt x="157" y="801"/>
                </a:lnTo>
                <a:lnTo>
                  <a:pt x="157" y="803"/>
                </a:lnTo>
                <a:lnTo>
                  <a:pt x="158" y="804"/>
                </a:lnTo>
                <a:lnTo>
                  <a:pt x="160" y="805"/>
                </a:lnTo>
                <a:lnTo>
                  <a:pt x="162" y="806"/>
                </a:lnTo>
                <a:lnTo>
                  <a:pt x="165" y="807"/>
                </a:lnTo>
                <a:lnTo>
                  <a:pt x="165" y="821"/>
                </a:lnTo>
                <a:lnTo>
                  <a:pt x="163" y="824"/>
                </a:lnTo>
                <a:lnTo>
                  <a:pt x="159" y="827"/>
                </a:lnTo>
                <a:lnTo>
                  <a:pt x="156" y="831"/>
                </a:lnTo>
                <a:lnTo>
                  <a:pt x="152" y="833"/>
                </a:lnTo>
                <a:lnTo>
                  <a:pt x="148" y="837"/>
                </a:lnTo>
                <a:lnTo>
                  <a:pt x="143" y="839"/>
                </a:lnTo>
                <a:lnTo>
                  <a:pt x="140" y="842"/>
                </a:lnTo>
                <a:lnTo>
                  <a:pt x="135" y="846"/>
                </a:lnTo>
                <a:lnTo>
                  <a:pt x="126" y="850"/>
                </a:lnTo>
                <a:lnTo>
                  <a:pt x="117" y="854"/>
                </a:lnTo>
                <a:lnTo>
                  <a:pt x="108" y="859"/>
                </a:lnTo>
                <a:lnTo>
                  <a:pt x="100" y="861"/>
                </a:lnTo>
                <a:lnTo>
                  <a:pt x="90" y="865"/>
                </a:lnTo>
                <a:lnTo>
                  <a:pt x="80" y="867"/>
                </a:lnTo>
                <a:lnTo>
                  <a:pt x="78" y="867"/>
                </a:lnTo>
                <a:lnTo>
                  <a:pt x="75" y="869"/>
                </a:lnTo>
                <a:lnTo>
                  <a:pt x="73" y="870"/>
                </a:lnTo>
                <a:lnTo>
                  <a:pt x="72" y="872"/>
                </a:lnTo>
                <a:lnTo>
                  <a:pt x="71" y="874"/>
                </a:lnTo>
                <a:lnTo>
                  <a:pt x="69" y="875"/>
                </a:lnTo>
                <a:lnTo>
                  <a:pt x="68" y="878"/>
                </a:lnTo>
                <a:lnTo>
                  <a:pt x="68" y="880"/>
                </a:lnTo>
                <a:lnTo>
                  <a:pt x="69" y="882"/>
                </a:lnTo>
                <a:lnTo>
                  <a:pt x="70" y="885"/>
                </a:lnTo>
                <a:lnTo>
                  <a:pt x="72" y="888"/>
                </a:lnTo>
                <a:lnTo>
                  <a:pt x="73" y="892"/>
                </a:lnTo>
                <a:lnTo>
                  <a:pt x="75" y="896"/>
                </a:lnTo>
                <a:lnTo>
                  <a:pt x="78" y="901"/>
                </a:lnTo>
                <a:lnTo>
                  <a:pt x="78" y="902"/>
                </a:lnTo>
                <a:lnTo>
                  <a:pt x="79" y="904"/>
                </a:lnTo>
                <a:lnTo>
                  <a:pt x="80" y="905"/>
                </a:lnTo>
                <a:lnTo>
                  <a:pt x="80" y="908"/>
                </a:lnTo>
                <a:lnTo>
                  <a:pt x="80" y="910"/>
                </a:lnTo>
                <a:lnTo>
                  <a:pt x="79" y="914"/>
                </a:lnTo>
                <a:lnTo>
                  <a:pt x="78" y="916"/>
                </a:lnTo>
                <a:lnTo>
                  <a:pt x="78" y="919"/>
                </a:lnTo>
                <a:lnTo>
                  <a:pt x="77" y="922"/>
                </a:lnTo>
                <a:lnTo>
                  <a:pt x="76" y="924"/>
                </a:lnTo>
                <a:lnTo>
                  <a:pt x="74" y="926"/>
                </a:lnTo>
                <a:lnTo>
                  <a:pt x="73" y="928"/>
                </a:lnTo>
                <a:lnTo>
                  <a:pt x="71" y="931"/>
                </a:lnTo>
                <a:lnTo>
                  <a:pt x="68" y="935"/>
                </a:lnTo>
                <a:lnTo>
                  <a:pt x="65" y="937"/>
                </a:lnTo>
                <a:lnTo>
                  <a:pt x="61" y="939"/>
                </a:lnTo>
                <a:lnTo>
                  <a:pt x="58" y="942"/>
                </a:lnTo>
                <a:lnTo>
                  <a:pt x="55" y="944"/>
                </a:lnTo>
                <a:lnTo>
                  <a:pt x="52" y="946"/>
                </a:lnTo>
                <a:lnTo>
                  <a:pt x="50" y="949"/>
                </a:lnTo>
                <a:lnTo>
                  <a:pt x="48" y="950"/>
                </a:lnTo>
                <a:lnTo>
                  <a:pt x="47" y="951"/>
                </a:lnTo>
                <a:lnTo>
                  <a:pt x="46" y="953"/>
                </a:lnTo>
                <a:lnTo>
                  <a:pt x="45" y="955"/>
                </a:lnTo>
                <a:lnTo>
                  <a:pt x="45" y="957"/>
                </a:lnTo>
                <a:lnTo>
                  <a:pt x="45" y="958"/>
                </a:lnTo>
                <a:lnTo>
                  <a:pt x="44" y="961"/>
                </a:lnTo>
                <a:lnTo>
                  <a:pt x="44" y="963"/>
                </a:lnTo>
                <a:lnTo>
                  <a:pt x="44" y="969"/>
                </a:lnTo>
                <a:lnTo>
                  <a:pt x="44" y="971"/>
                </a:lnTo>
                <a:lnTo>
                  <a:pt x="44" y="972"/>
                </a:lnTo>
                <a:lnTo>
                  <a:pt x="44" y="975"/>
                </a:lnTo>
                <a:lnTo>
                  <a:pt x="44" y="982"/>
                </a:lnTo>
                <a:lnTo>
                  <a:pt x="43" y="990"/>
                </a:lnTo>
                <a:lnTo>
                  <a:pt x="43" y="993"/>
                </a:lnTo>
                <a:lnTo>
                  <a:pt x="42" y="997"/>
                </a:lnTo>
                <a:lnTo>
                  <a:pt x="41" y="999"/>
                </a:lnTo>
                <a:lnTo>
                  <a:pt x="40" y="999"/>
                </a:lnTo>
                <a:lnTo>
                  <a:pt x="39" y="1001"/>
                </a:lnTo>
                <a:lnTo>
                  <a:pt x="38" y="1002"/>
                </a:lnTo>
                <a:lnTo>
                  <a:pt x="38" y="1003"/>
                </a:lnTo>
                <a:lnTo>
                  <a:pt x="36" y="1004"/>
                </a:lnTo>
                <a:lnTo>
                  <a:pt x="35" y="1005"/>
                </a:lnTo>
                <a:lnTo>
                  <a:pt x="33" y="1005"/>
                </a:lnTo>
                <a:lnTo>
                  <a:pt x="29" y="1005"/>
                </a:lnTo>
                <a:lnTo>
                  <a:pt x="25" y="1005"/>
                </a:lnTo>
                <a:lnTo>
                  <a:pt x="22" y="1005"/>
                </a:lnTo>
                <a:lnTo>
                  <a:pt x="19" y="1006"/>
                </a:lnTo>
                <a:lnTo>
                  <a:pt x="18" y="1007"/>
                </a:lnTo>
                <a:lnTo>
                  <a:pt x="17" y="1007"/>
                </a:lnTo>
                <a:lnTo>
                  <a:pt x="17" y="1009"/>
                </a:lnTo>
                <a:lnTo>
                  <a:pt x="16" y="1011"/>
                </a:lnTo>
                <a:lnTo>
                  <a:pt x="16" y="1012"/>
                </a:lnTo>
                <a:lnTo>
                  <a:pt x="17" y="1012"/>
                </a:lnTo>
                <a:lnTo>
                  <a:pt x="17" y="1012"/>
                </a:lnTo>
                <a:lnTo>
                  <a:pt x="18" y="1013"/>
                </a:lnTo>
                <a:lnTo>
                  <a:pt x="19" y="1014"/>
                </a:lnTo>
                <a:lnTo>
                  <a:pt x="21" y="1015"/>
                </a:lnTo>
                <a:lnTo>
                  <a:pt x="24" y="1016"/>
                </a:lnTo>
                <a:lnTo>
                  <a:pt x="25" y="1017"/>
                </a:lnTo>
                <a:lnTo>
                  <a:pt x="25" y="1017"/>
                </a:lnTo>
                <a:lnTo>
                  <a:pt x="26" y="1018"/>
                </a:lnTo>
                <a:lnTo>
                  <a:pt x="26" y="1019"/>
                </a:lnTo>
                <a:lnTo>
                  <a:pt x="27" y="1021"/>
                </a:lnTo>
                <a:lnTo>
                  <a:pt x="29" y="1025"/>
                </a:lnTo>
                <a:lnTo>
                  <a:pt x="30" y="1028"/>
                </a:lnTo>
                <a:lnTo>
                  <a:pt x="30" y="1032"/>
                </a:lnTo>
                <a:lnTo>
                  <a:pt x="31" y="1040"/>
                </a:lnTo>
                <a:lnTo>
                  <a:pt x="31" y="1047"/>
                </a:lnTo>
                <a:lnTo>
                  <a:pt x="31" y="1055"/>
                </a:lnTo>
                <a:lnTo>
                  <a:pt x="31" y="1063"/>
                </a:lnTo>
                <a:lnTo>
                  <a:pt x="31" y="1070"/>
                </a:lnTo>
                <a:lnTo>
                  <a:pt x="31" y="1076"/>
                </a:lnTo>
                <a:lnTo>
                  <a:pt x="31" y="1079"/>
                </a:lnTo>
                <a:lnTo>
                  <a:pt x="31" y="1081"/>
                </a:lnTo>
                <a:lnTo>
                  <a:pt x="31" y="1082"/>
                </a:lnTo>
                <a:lnTo>
                  <a:pt x="30" y="1083"/>
                </a:lnTo>
                <a:lnTo>
                  <a:pt x="27" y="1086"/>
                </a:lnTo>
                <a:lnTo>
                  <a:pt x="25" y="1087"/>
                </a:lnTo>
                <a:lnTo>
                  <a:pt x="22" y="1089"/>
                </a:lnTo>
                <a:lnTo>
                  <a:pt x="19" y="1091"/>
                </a:lnTo>
                <a:lnTo>
                  <a:pt x="19" y="1092"/>
                </a:lnTo>
                <a:lnTo>
                  <a:pt x="18" y="1094"/>
                </a:lnTo>
                <a:lnTo>
                  <a:pt x="18" y="1095"/>
                </a:lnTo>
                <a:lnTo>
                  <a:pt x="18" y="1098"/>
                </a:lnTo>
                <a:lnTo>
                  <a:pt x="18" y="1099"/>
                </a:lnTo>
                <a:lnTo>
                  <a:pt x="19" y="1101"/>
                </a:lnTo>
                <a:lnTo>
                  <a:pt x="20" y="1102"/>
                </a:lnTo>
                <a:lnTo>
                  <a:pt x="23" y="1104"/>
                </a:lnTo>
                <a:lnTo>
                  <a:pt x="27" y="1109"/>
                </a:lnTo>
                <a:lnTo>
                  <a:pt x="34" y="1113"/>
                </a:lnTo>
                <a:lnTo>
                  <a:pt x="40" y="1118"/>
                </a:lnTo>
                <a:lnTo>
                  <a:pt x="46" y="1122"/>
                </a:lnTo>
                <a:lnTo>
                  <a:pt x="50" y="1123"/>
                </a:lnTo>
                <a:lnTo>
                  <a:pt x="52" y="1124"/>
                </a:lnTo>
                <a:lnTo>
                  <a:pt x="54" y="1125"/>
                </a:lnTo>
                <a:lnTo>
                  <a:pt x="56" y="1125"/>
                </a:lnTo>
                <a:lnTo>
                  <a:pt x="59" y="1125"/>
                </a:lnTo>
                <a:lnTo>
                  <a:pt x="60" y="1124"/>
                </a:lnTo>
                <a:lnTo>
                  <a:pt x="63" y="1124"/>
                </a:lnTo>
                <a:lnTo>
                  <a:pt x="65" y="1123"/>
                </a:lnTo>
                <a:lnTo>
                  <a:pt x="68" y="1122"/>
                </a:lnTo>
                <a:lnTo>
                  <a:pt x="71" y="1119"/>
                </a:lnTo>
                <a:lnTo>
                  <a:pt x="74" y="1117"/>
                </a:lnTo>
                <a:lnTo>
                  <a:pt x="78" y="1116"/>
                </a:lnTo>
                <a:lnTo>
                  <a:pt x="80" y="1116"/>
                </a:lnTo>
                <a:lnTo>
                  <a:pt x="81" y="1115"/>
                </a:lnTo>
                <a:lnTo>
                  <a:pt x="84" y="1115"/>
                </a:lnTo>
                <a:lnTo>
                  <a:pt x="86" y="1115"/>
                </a:lnTo>
                <a:lnTo>
                  <a:pt x="87" y="1114"/>
                </a:lnTo>
                <a:lnTo>
                  <a:pt x="87" y="1113"/>
                </a:lnTo>
                <a:lnTo>
                  <a:pt x="88" y="1112"/>
                </a:lnTo>
                <a:lnTo>
                  <a:pt x="89" y="1111"/>
                </a:lnTo>
                <a:lnTo>
                  <a:pt x="93" y="1111"/>
                </a:lnTo>
                <a:lnTo>
                  <a:pt x="96" y="1110"/>
                </a:lnTo>
                <a:lnTo>
                  <a:pt x="104" y="1111"/>
                </a:lnTo>
                <a:lnTo>
                  <a:pt x="111" y="1111"/>
                </a:lnTo>
                <a:lnTo>
                  <a:pt x="110" y="1116"/>
                </a:lnTo>
                <a:lnTo>
                  <a:pt x="108" y="1122"/>
                </a:lnTo>
                <a:lnTo>
                  <a:pt x="107" y="1130"/>
                </a:lnTo>
                <a:lnTo>
                  <a:pt x="104" y="1137"/>
                </a:lnTo>
                <a:lnTo>
                  <a:pt x="101" y="1146"/>
                </a:lnTo>
                <a:lnTo>
                  <a:pt x="99" y="1153"/>
                </a:lnTo>
                <a:lnTo>
                  <a:pt x="96" y="1159"/>
                </a:lnTo>
                <a:lnTo>
                  <a:pt x="95" y="1162"/>
                </a:lnTo>
                <a:lnTo>
                  <a:pt x="93" y="1165"/>
                </a:lnTo>
                <a:lnTo>
                  <a:pt x="92" y="1165"/>
                </a:lnTo>
                <a:lnTo>
                  <a:pt x="89" y="1166"/>
                </a:lnTo>
                <a:lnTo>
                  <a:pt x="87" y="1167"/>
                </a:lnTo>
                <a:lnTo>
                  <a:pt x="84" y="1168"/>
                </a:lnTo>
                <a:lnTo>
                  <a:pt x="80" y="1170"/>
                </a:lnTo>
                <a:lnTo>
                  <a:pt x="77" y="1171"/>
                </a:lnTo>
                <a:lnTo>
                  <a:pt x="73" y="1172"/>
                </a:lnTo>
                <a:lnTo>
                  <a:pt x="71" y="1172"/>
                </a:lnTo>
                <a:lnTo>
                  <a:pt x="70" y="1174"/>
                </a:lnTo>
                <a:lnTo>
                  <a:pt x="68" y="1176"/>
                </a:lnTo>
                <a:lnTo>
                  <a:pt x="66" y="1178"/>
                </a:lnTo>
                <a:lnTo>
                  <a:pt x="63" y="1181"/>
                </a:lnTo>
                <a:lnTo>
                  <a:pt x="60" y="1184"/>
                </a:lnTo>
                <a:lnTo>
                  <a:pt x="58" y="1187"/>
                </a:lnTo>
                <a:lnTo>
                  <a:pt x="54" y="1190"/>
                </a:lnTo>
                <a:lnTo>
                  <a:pt x="51" y="1195"/>
                </a:lnTo>
                <a:lnTo>
                  <a:pt x="47" y="1200"/>
                </a:lnTo>
                <a:lnTo>
                  <a:pt x="44" y="1205"/>
                </a:lnTo>
                <a:lnTo>
                  <a:pt x="41" y="1210"/>
                </a:lnTo>
                <a:lnTo>
                  <a:pt x="37" y="1215"/>
                </a:lnTo>
                <a:lnTo>
                  <a:pt x="31" y="1221"/>
                </a:lnTo>
                <a:lnTo>
                  <a:pt x="26" y="1227"/>
                </a:lnTo>
                <a:lnTo>
                  <a:pt x="21" y="1232"/>
                </a:lnTo>
                <a:lnTo>
                  <a:pt x="16" y="1237"/>
                </a:lnTo>
                <a:lnTo>
                  <a:pt x="11" y="1242"/>
                </a:lnTo>
                <a:lnTo>
                  <a:pt x="8" y="1246"/>
                </a:lnTo>
                <a:lnTo>
                  <a:pt x="6" y="1249"/>
                </a:lnTo>
                <a:lnTo>
                  <a:pt x="4" y="1253"/>
                </a:lnTo>
                <a:lnTo>
                  <a:pt x="4" y="1256"/>
                </a:lnTo>
                <a:lnTo>
                  <a:pt x="2" y="1260"/>
                </a:lnTo>
                <a:lnTo>
                  <a:pt x="1" y="1264"/>
                </a:lnTo>
                <a:lnTo>
                  <a:pt x="0" y="1269"/>
                </a:lnTo>
                <a:lnTo>
                  <a:pt x="0" y="1274"/>
                </a:lnTo>
                <a:lnTo>
                  <a:pt x="0" y="1279"/>
                </a:lnTo>
                <a:lnTo>
                  <a:pt x="1" y="1283"/>
                </a:lnTo>
                <a:lnTo>
                  <a:pt x="2" y="1288"/>
                </a:lnTo>
                <a:lnTo>
                  <a:pt x="4" y="1290"/>
                </a:lnTo>
                <a:lnTo>
                  <a:pt x="4" y="1293"/>
                </a:lnTo>
                <a:lnTo>
                  <a:pt x="5" y="1294"/>
                </a:lnTo>
                <a:lnTo>
                  <a:pt x="6" y="1296"/>
                </a:lnTo>
                <a:lnTo>
                  <a:pt x="8" y="1296"/>
                </a:lnTo>
                <a:lnTo>
                  <a:pt x="9" y="1297"/>
                </a:lnTo>
                <a:lnTo>
                  <a:pt x="11" y="1298"/>
                </a:lnTo>
                <a:lnTo>
                  <a:pt x="12" y="1299"/>
                </a:lnTo>
                <a:lnTo>
                  <a:pt x="14" y="1299"/>
                </a:lnTo>
                <a:lnTo>
                  <a:pt x="14" y="1304"/>
                </a:lnTo>
                <a:lnTo>
                  <a:pt x="15" y="1309"/>
                </a:lnTo>
                <a:lnTo>
                  <a:pt x="17" y="1312"/>
                </a:lnTo>
                <a:lnTo>
                  <a:pt x="18" y="1315"/>
                </a:lnTo>
                <a:lnTo>
                  <a:pt x="19" y="1317"/>
                </a:lnTo>
                <a:lnTo>
                  <a:pt x="21" y="1320"/>
                </a:lnTo>
                <a:lnTo>
                  <a:pt x="24" y="1323"/>
                </a:lnTo>
                <a:lnTo>
                  <a:pt x="25" y="1324"/>
                </a:lnTo>
                <a:lnTo>
                  <a:pt x="27" y="1326"/>
                </a:lnTo>
                <a:lnTo>
                  <a:pt x="30" y="1329"/>
                </a:lnTo>
                <a:lnTo>
                  <a:pt x="31" y="1331"/>
                </a:lnTo>
                <a:lnTo>
                  <a:pt x="33" y="1333"/>
                </a:lnTo>
                <a:lnTo>
                  <a:pt x="35" y="1336"/>
                </a:lnTo>
                <a:lnTo>
                  <a:pt x="36" y="1339"/>
                </a:lnTo>
                <a:lnTo>
                  <a:pt x="37" y="1344"/>
                </a:lnTo>
                <a:lnTo>
                  <a:pt x="37" y="1348"/>
                </a:lnTo>
                <a:lnTo>
                  <a:pt x="37" y="1351"/>
                </a:lnTo>
                <a:lnTo>
                  <a:pt x="36" y="1353"/>
                </a:lnTo>
                <a:lnTo>
                  <a:pt x="36" y="1355"/>
                </a:lnTo>
                <a:lnTo>
                  <a:pt x="35" y="1357"/>
                </a:lnTo>
                <a:lnTo>
                  <a:pt x="33" y="1358"/>
                </a:lnTo>
                <a:lnTo>
                  <a:pt x="32" y="1358"/>
                </a:lnTo>
                <a:lnTo>
                  <a:pt x="31" y="1359"/>
                </a:lnTo>
                <a:lnTo>
                  <a:pt x="29" y="1360"/>
                </a:lnTo>
                <a:lnTo>
                  <a:pt x="27" y="1360"/>
                </a:lnTo>
                <a:lnTo>
                  <a:pt x="26" y="1361"/>
                </a:lnTo>
                <a:lnTo>
                  <a:pt x="25" y="1362"/>
                </a:lnTo>
                <a:lnTo>
                  <a:pt x="24" y="1363"/>
                </a:lnTo>
                <a:lnTo>
                  <a:pt x="23" y="1364"/>
                </a:lnTo>
                <a:lnTo>
                  <a:pt x="22" y="1365"/>
                </a:lnTo>
                <a:lnTo>
                  <a:pt x="21" y="1367"/>
                </a:lnTo>
                <a:lnTo>
                  <a:pt x="21" y="1370"/>
                </a:lnTo>
                <a:lnTo>
                  <a:pt x="21" y="1372"/>
                </a:lnTo>
                <a:lnTo>
                  <a:pt x="22" y="1375"/>
                </a:lnTo>
                <a:lnTo>
                  <a:pt x="23" y="1378"/>
                </a:lnTo>
                <a:lnTo>
                  <a:pt x="24" y="1379"/>
                </a:lnTo>
                <a:lnTo>
                  <a:pt x="25" y="1381"/>
                </a:lnTo>
                <a:lnTo>
                  <a:pt x="26" y="1384"/>
                </a:lnTo>
                <a:lnTo>
                  <a:pt x="27" y="1386"/>
                </a:lnTo>
                <a:lnTo>
                  <a:pt x="30" y="1386"/>
                </a:lnTo>
                <a:lnTo>
                  <a:pt x="31" y="1388"/>
                </a:lnTo>
                <a:lnTo>
                  <a:pt x="34" y="1390"/>
                </a:lnTo>
                <a:lnTo>
                  <a:pt x="36" y="1391"/>
                </a:lnTo>
                <a:lnTo>
                  <a:pt x="38" y="1393"/>
                </a:lnTo>
                <a:lnTo>
                  <a:pt x="44" y="1394"/>
                </a:lnTo>
                <a:lnTo>
                  <a:pt x="49" y="1397"/>
                </a:lnTo>
                <a:lnTo>
                  <a:pt x="61" y="1400"/>
                </a:lnTo>
                <a:lnTo>
                  <a:pt x="73" y="1403"/>
                </a:lnTo>
                <a:lnTo>
                  <a:pt x="79" y="1405"/>
                </a:lnTo>
                <a:lnTo>
                  <a:pt x="84" y="1407"/>
                </a:lnTo>
                <a:lnTo>
                  <a:pt x="89" y="1408"/>
                </a:lnTo>
                <a:lnTo>
                  <a:pt x="93" y="1411"/>
                </a:lnTo>
                <a:lnTo>
                  <a:pt x="98" y="1414"/>
                </a:lnTo>
                <a:lnTo>
                  <a:pt x="102" y="1416"/>
                </a:lnTo>
                <a:lnTo>
                  <a:pt x="107" y="1420"/>
                </a:lnTo>
                <a:lnTo>
                  <a:pt x="111" y="1423"/>
                </a:lnTo>
                <a:lnTo>
                  <a:pt x="115" y="1428"/>
                </a:lnTo>
                <a:lnTo>
                  <a:pt x="120" y="1431"/>
                </a:lnTo>
                <a:lnTo>
                  <a:pt x="123" y="1435"/>
                </a:lnTo>
                <a:lnTo>
                  <a:pt x="127" y="1440"/>
                </a:lnTo>
                <a:lnTo>
                  <a:pt x="131" y="1443"/>
                </a:lnTo>
                <a:lnTo>
                  <a:pt x="134" y="1448"/>
                </a:lnTo>
                <a:lnTo>
                  <a:pt x="137" y="1453"/>
                </a:lnTo>
                <a:lnTo>
                  <a:pt x="141" y="1457"/>
                </a:lnTo>
                <a:lnTo>
                  <a:pt x="142" y="1461"/>
                </a:lnTo>
                <a:lnTo>
                  <a:pt x="145" y="1465"/>
                </a:lnTo>
                <a:lnTo>
                  <a:pt x="148" y="1469"/>
                </a:lnTo>
                <a:lnTo>
                  <a:pt x="149" y="1473"/>
                </a:lnTo>
                <a:lnTo>
                  <a:pt x="151" y="1478"/>
                </a:lnTo>
                <a:lnTo>
                  <a:pt x="154" y="1483"/>
                </a:lnTo>
                <a:lnTo>
                  <a:pt x="156" y="1488"/>
                </a:lnTo>
                <a:lnTo>
                  <a:pt x="159" y="1492"/>
                </a:lnTo>
                <a:lnTo>
                  <a:pt x="165" y="1501"/>
                </a:lnTo>
                <a:lnTo>
                  <a:pt x="172" y="1511"/>
                </a:lnTo>
                <a:lnTo>
                  <a:pt x="187" y="1528"/>
                </a:lnTo>
                <a:lnTo>
                  <a:pt x="203" y="1546"/>
                </a:lnTo>
                <a:lnTo>
                  <a:pt x="211" y="1556"/>
                </a:lnTo>
                <a:lnTo>
                  <a:pt x="218" y="1566"/>
                </a:lnTo>
                <a:lnTo>
                  <a:pt x="225" y="1574"/>
                </a:lnTo>
                <a:lnTo>
                  <a:pt x="232" y="1584"/>
                </a:lnTo>
                <a:lnTo>
                  <a:pt x="235" y="1589"/>
                </a:lnTo>
                <a:lnTo>
                  <a:pt x="238" y="1594"/>
                </a:lnTo>
                <a:lnTo>
                  <a:pt x="240" y="1600"/>
                </a:lnTo>
                <a:lnTo>
                  <a:pt x="243" y="1604"/>
                </a:lnTo>
                <a:lnTo>
                  <a:pt x="245" y="1609"/>
                </a:lnTo>
                <a:lnTo>
                  <a:pt x="247" y="1614"/>
                </a:lnTo>
                <a:lnTo>
                  <a:pt x="249" y="1620"/>
                </a:lnTo>
                <a:lnTo>
                  <a:pt x="251" y="1625"/>
                </a:lnTo>
                <a:lnTo>
                  <a:pt x="252" y="1630"/>
                </a:lnTo>
                <a:lnTo>
                  <a:pt x="253" y="1635"/>
                </a:lnTo>
                <a:lnTo>
                  <a:pt x="255" y="1641"/>
                </a:lnTo>
                <a:lnTo>
                  <a:pt x="257" y="1644"/>
                </a:lnTo>
                <a:lnTo>
                  <a:pt x="260" y="1653"/>
                </a:lnTo>
                <a:lnTo>
                  <a:pt x="265" y="1661"/>
                </a:lnTo>
                <a:lnTo>
                  <a:pt x="268" y="1667"/>
                </a:lnTo>
                <a:lnTo>
                  <a:pt x="273" y="1674"/>
                </a:lnTo>
                <a:lnTo>
                  <a:pt x="277" y="1680"/>
                </a:lnTo>
                <a:lnTo>
                  <a:pt x="282" y="1685"/>
                </a:lnTo>
                <a:lnTo>
                  <a:pt x="292" y="1697"/>
                </a:lnTo>
                <a:lnTo>
                  <a:pt x="301" y="1708"/>
                </a:lnTo>
                <a:lnTo>
                  <a:pt x="305" y="1714"/>
                </a:lnTo>
                <a:lnTo>
                  <a:pt x="310" y="1721"/>
                </a:lnTo>
                <a:lnTo>
                  <a:pt x="314" y="1729"/>
                </a:lnTo>
                <a:lnTo>
                  <a:pt x="317" y="1737"/>
                </a:lnTo>
                <a:lnTo>
                  <a:pt x="319" y="1739"/>
                </a:lnTo>
                <a:lnTo>
                  <a:pt x="320" y="1742"/>
                </a:lnTo>
                <a:lnTo>
                  <a:pt x="321" y="1745"/>
                </a:lnTo>
                <a:lnTo>
                  <a:pt x="323" y="1746"/>
                </a:lnTo>
                <a:lnTo>
                  <a:pt x="327" y="1750"/>
                </a:lnTo>
                <a:lnTo>
                  <a:pt x="330" y="1753"/>
                </a:lnTo>
                <a:lnTo>
                  <a:pt x="335" y="1756"/>
                </a:lnTo>
                <a:lnTo>
                  <a:pt x="337" y="1759"/>
                </a:lnTo>
                <a:lnTo>
                  <a:pt x="339" y="1760"/>
                </a:lnTo>
                <a:lnTo>
                  <a:pt x="340" y="1762"/>
                </a:lnTo>
                <a:lnTo>
                  <a:pt x="342" y="1764"/>
                </a:lnTo>
                <a:lnTo>
                  <a:pt x="342" y="1766"/>
                </a:lnTo>
                <a:lnTo>
                  <a:pt x="342" y="1767"/>
                </a:lnTo>
                <a:lnTo>
                  <a:pt x="342" y="1769"/>
                </a:lnTo>
                <a:lnTo>
                  <a:pt x="342" y="1771"/>
                </a:lnTo>
                <a:lnTo>
                  <a:pt x="342" y="1773"/>
                </a:lnTo>
                <a:lnTo>
                  <a:pt x="341" y="1775"/>
                </a:lnTo>
                <a:lnTo>
                  <a:pt x="338" y="1778"/>
                </a:lnTo>
                <a:lnTo>
                  <a:pt x="336" y="1780"/>
                </a:lnTo>
                <a:lnTo>
                  <a:pt x="335" y="1782"/>
                </a:lnTo>
                <a:lnTo>
                  <a:pt x="335" y="1783"/>
                </a:lnTo>
                <a:lnTo>
                  <a:pt x="335" y="1784"/>
                </a:lnTo>
                <a:lnTo>
                  <a:pt x="336" y="1785"/>
                </a:lnTo>
                <a:lnTo>
                  <a:pt x="339" y="1786"/>
                </a:lnTo>
                <a:lnTo>
                  <a:pt x="342" y="1787"/>
                </a:lnTo>
                <a:lnTo>
                  <a:pt x="345" y="1789"/>
                </a:lnTo>
                <a:lnTo>
                  <a:pt x="349" y="1791"/>
                </a:lnTo>
                <a:lnTo>
                  <a:pt x="352" y="1794"/>
                </a:lnTo>
                <a:lnTo>
                  <a:pt x="356" y="1797"/>
                </a:lnTo>
                <a:lnTo>
                  <a:pt x="360" y="1801"/>
                </a:lnTo>
                <a:lnTo>
                  <a:pt x="364" y="1804"/>
                </a:lnTo>
                <a:lnTo>
                  <a:pt x="369" y="1808"/>
                </a:lnTo>
                <a:lnTo>
                  <a:pt x="377" y="1816"/>
                </a:lnTo>
                <a:lnTo>
                  <a:pt x="386" y="1826"/>
                </a:lnTo>
                <a:lnTo>
                  <a:pt x="394" y="1836"/>
                </a:lnTo>
                <a:lnTo>
                  <a:pt x="402" y="1846"/>
                </a:lnTo>
                <a:lnTo>
                  <a:pt x="405" y="1851"/>
                </a:lnTo>
                <a:lnTo>
                  <a:pt x="409" y="1857"/>
                </a:lnTo>
                <a:lnTo>
                  <a:pt x="411" y="1861"/>
                </a:lnTo>
                <a:lnTo>
                  <a:pt x="414" y="1866"/>
                </a:lnTo>
                <a:lnTo>
                  <a:pt x="417" y="1870"/>
                </a:lnTo>
                <a:lnTo>
                  <a:pt x="419" y="1876"/>
                </a:lnTo>
                <a:lnTo>
                  <a:pt x="420" y="1880"/>
                </a:lnTo>
                <a:lnTo>
                  <a:pt x="422" y="1884"/>
                </a:lnTo>
                <a:lnTo>
                  <a:pt x="423" y="1888"/>
                </a:lnTo>
                <a:lnTo>
                  <a:pt x="424" y="1892"/>
                </a:lnTo>
                <a:lnTo>
                  <a:pt x="423" y="1896"/>
                </a:lnTo>
                <a:lnTo>
                  <a:pt x="422" y="1898"/>
                </a:lnTo>
                <a:lnTo>
                  <a:pt x="421" y="1901"/>
                </a:lnTo>
                <a:lnTo>
                  <a:pt x="419" y="1904"/>
                </a:lnTo>
                <a:lnTo>
                  <a:pt x="417" y="1905"/>
                </a:lnTo>
                <a:lnTo>
                  <a:pt x="414" y="1907"/>
                </a:lnTo>
                <a:lnTo>
                  <a:pt x="415" y="1912"/>
                </a:lnTo>
                <a:lnTo>
                  <a:pt x="417" y="1916"/>
                </a:lnTo>
                <a:lnTo>
                  <a:pt x="418" y="1919"/>
                </a:lnTo>
                <a:lnTo>
                  <a:pt x="420" y="1924"/>
                </a:lnTo>
                <a:lnTo>
                  <a:pt x="422" y="1926"/>
                </a:lnTo>
                <a:lnTo>
                  <a:pt x="425" y="1930"/>
                </a:lnTo>
                <a:lnTo>
                  <a:pt x="426" y="1933"/>
                </a:lnTo>
                <a:lnTo>
                  <a:pt x="429" y="1936"/>
                </a:lnTo>
                <a:lnTo>
                  <a:pt x="433" y="1942"/>
                </a:lnTo>
                <a:lnTo>
                  <a:pt x="439" y="1947"/>
                </a:lnTo>
                <a:lnTo>
                  <a:pt x="444" y="1952"/>
                </a:lnTo>
                <a:lnTo>
                  <a:pt x="450" y="1956"/>
                </a:lnTo>
                <a:lnTo>
                  <a:pt x="461" y="1964"/>
                </a:lnTo>
                <a:lnTo>
                  <a:pt x="473" y="1972"/>
                </a:lnTo>
                <a:lnTo>
                  <a:pt x="479" y="1975"/>
                </a:lnTo>
                <a:lnTo>
                  <a:pt x="484" y="1980"/>
                </a:lnTo>
                <a:lnTo>
                  <a:pt x="489" y="1984"/>
                </a:lnTo>
                <a:lnTo>
                  <a:pt x="494" y="1988"/>
                </a:lnTo>
                <a:lnTo>
                  <a:pt x="501" y="1995"/>
                </a:lnTo>
                <a:lnTo>
                  <a:pt x="506" y="2001"/>
                </a:lnTo>
                <a:lnTo>
                  <a:pt x="511" y="2006"/>
                </a:lnTo>
                <a:lnTo>
                  <a:pt x="516" y="2011"/>
                </a:lnTo>
                <a:lnTo>
                  <a:pt x="521" y="2016"/>
                </a:lnTo>
                <a:lnTo>
                  <a:pt x="528" y="2021"/>
                </a:lnTo>
                <a:lnTo>
                  <a:pt x="535" y="2026"/>
                </a:lnTo>
                <a:lnTo>
                  <a:pt x="543" y="2030"/>
                </a:lnTo>
                <a:lnTo>
                  <a:pt x="549" y="2033"/>
                </a:lnTo>
                <a:lnTo>
                  <a:pt x="554" y="2035"/>
                </a:lnTo>
                <a:lnTo>
                  <a:pt x="558" y="2036"/>
                </a:lnTo>
                <a:lnTo>
                  <a:pt x="563" y="2039"/>
                </a:lnTo>
                <a:lnTo>
                  <a:pt x="569" y="2040"/>
                </a:lnTo>
                <a:lnTo>
                  <a:pt x="574" y="2042"/>
                </a:lnTo>
                <a:lnTo>
                  <a:pt x="580" y="2043"/>
                </a:lnTo>
                <a:lnTo>
                  <a:pt x="587" y="2044"/>
                </a:lnTo>
                <a:lnTo>
                  <a:pt x="590" y="2044"/>
                </a:lnTo>
                <a:lnTo>
                  <a:pt x="591" y="2045"/>
                </a:lnTo>
                <a:lnTo>
                  <a:pt x="594" y="2047"/>
                </a:lnTo>
                <a:lnTo>
                  <a:pt x="595" y="2048"/>
                </a:lnTo>
                <a:lnTo>
                  <a:pt x="598" y="2051"/>
                </a:lnTo>
                <a:lnTo>
                  <a:pt x="602" y="2055"/>
                </a:lnTo>
                <a:lnTo>
                  <a:pt x="604" y="2059"/>
                </a:lnTo>
                <a:lnTo>
                  <a:pt x="606" y="2063"/>
                </a:lnTo>
                <a:lnTo>
                  <a:pt x="608" y="2064"/>
                </a:lnTo>
                <a:lnTo>
                  <a:pt x="609" y="2066"/>
                </a:lnTo>
                <a:lnTo>
                  <a:pt x="611" y="2067"/>
                </a:lnTo>
                <a:lnTo>
                  <a:pt x="611" y="2068"/>
                </a:lnTo>
                <a:lnTo>
                  <a:pt x="617" y="2070"/>
                </a:lnTo>
                <a:lnTo>
                  <a:pt x="622" y="2071"/>
                </a:lnTo>
                <a:lnTo>
                  <a:pt x="626" y="2072"/>
                </a:lnTo>
                <a:lnTo>
                  <a:pt x="631" y="2073"/>
                </a:lnTo>
                <a:lnTo>
                  <a:pt x="639" y="2074"/>
                </a:lnTo>
                <a:lnTo>
                  <a:pt x="648" y="2075"/>
                </a:lnTo>
                <a:lnTo>
                  <a:pt x="653" y="2076"/>
                </a:lnTo>
                <a:lnTo>
                  <a:pt x="656" y="2077"/>
                </a:lnTo>
                <a:lnTo>
                  <a:pt x="659" y="2078"/>
                </a:lnTo>
                <a:lnTo>
                  <a:pt x="662" y="2079"/>
                </a:lnTo>
                <a:lnTo>
                  <a:pt x="668" y="2082"/>
                </a:lnTo>
                <a:lnTo>
                  <a:pt x="673" y="2085"/>
                </a:lnTo>
                <a:lnTo>
                  <a:pt x="679" y="2089"/>
                </a:lnTo>
                <a:lnTo>
                  <a:pt x="684" y="2092"/>
                </a:lnTo>
                <a:lnTo>
                  <a:pt x="687" y="2093"/>
                </a:lnTo>
                <a:lnTo>
                  <a:pt x="689" y="2095"/>
                </a:lnTo>
                <a:lnTo>
                  <a:pt x="693" y="2096"/>
                </a:lnTo>
                <a:lnTo>
                  <a:pt x="696" y="2097"/>
                </a:lnTo>
                <a:lnTo>
                  <a:pt x="702" y="2098"/>
                </a:lnTo>
                <a:lnTo>
                  <a:pt x="708" y="2099"/>
                </a:lnTo>
                <a:lnTo>
                  <a:pt x="713" y="2100"/>
                </a:lnTo>
                <a:lnTo>
                  <a:pt x="717" y="2102"/>
                </a:lnTo>
                <a:lnTo>
                  <a:pt x="721" y="2103"/>
                </a:lnTo>
                <a:lnTo>
                  <a:pt x="724" y="2106"/>
                </a:lnTo>
                <a:lnTo>
                  <a:pt x="728" y="2107"/>
                </a:lnTo>
                <a:lnTo>
                  <a:pt x="730" y="2109"/>
                </a:lnTo>
                <a:lnTo>
                  <a:pt x="736" y="2113"/>
                </a:lnTo>
                <a:lnTo>
                  <a:pt x="742" y="2118"/>
                </a:lnTo>
                <a:lnTo>
                  <a:pt x="747" y="2120"/>
                </a:lnTo>
                <a:lnTo>
                  <a:pt x="750" y="2121"/>
                </a:lnTo>
                <a:lnTo>
                  <a:pt x="755" y="2124"/>
                </a:lnTo>
                <a:lnTo>
                  <a:pt x="759" y="2126"/>
                </a:lnTo>
                <a:lnTo>
                  <a:pt x="764" y="2126"/>
                </a:lnTo>
                <a:lnTo>
                  <a:pt x="770" y="2127"/>
                </a:lnTo>
                <a:lnTo>
                  <a:pt x="775" y="2128"/>
                </a:lnTo>
                <a:lnTo>
                  <a:pt x="780" y="2129"/>
                </a:lnTo>
                <a:lnTo>
                  <a:pt x="782" y="2130"/>
                </a:lnTo>
                <a:lnTo>
                  <a:pt x="784" y="2130"/>
                </a:lnTo>
                <a:lnTo>
                  <a:pt x="786" y="2131"/>
                </a:lnTo>
                <a:lnTo>
                  <a:pt x="789" y="2132"/>
                </a:lnTo>
                <a:lnTo>
                  <a:pt x="790" y="2133"/>
                </a:lnTo>
                <a:lnTo>
                  <a:pt x="791" y="2133"/>
                </a:lnTo>
                <a:lnTo>
                  <a:pt x="793" y="2135"/>
                </a:lnTo>
                <a:lnTo>
                  <a:pt x="794" y="2137"/>
                </a:lnTo>
                <a:lnTo>
                  <a:pt x="795" y="2140"/>
                </a:lnTo>
                <a:lnTo>
                  <a:pt x="795" y="2142"/>
                </a:lnTo>
                <a:lnTo>
                  <a:pt x="795" y="2146"/>
                </a:lnTo>
                <a:lnTo>
                  <a:pt x="795" y="2150"/>
                </a:lnTo>
                <a:lnTo>
                  <a:pt x="796" y="2154"/>
                </a:lnTo>
                <a:lnTo>
                  <a:pt x="796" y="2158"/>
                </a:lnTo>
                <a:lnTo>
                  <a:pt x="797" y="2161"/>
                </a:lnTo>
                <a:lnTo>
                  <a:pt x="797" y="2164"/>
                </a:lnTo>
                <a:lnTo>
                  <a:pt x="799" y="2166"/>
                </a:lnTo>
                <a:lnTo>
                  <a:pt x="802" y="2168"/>
                </a:lnTo>
                <a:lnTo>
                  <a:pt x="804" y="2169"/>
                </a:lnTo>
                <a:lnTo>
                  <a:pt x="805" y="2171"/>
                </a:lnTo>
                <a:lnTo>
                  <a:pt x="811" y="2174"/>
                </a:lnTo>
                <a:lnTo>
                  <a:pt x="817" y="2176"/>
                </a:lnTo>
                <a:lnTo>
                  <a:pt x="827" y="2180"/>
                </a:lnTo>
                <a:lnTo>
                  <a:pt x="839" y="2183"/>
                </a:lnTo>
                <a:lnTo>
                  <a:pt x="845" y="2185"/>
                </a:lnTo>
                <a:lnTo>
                  <a:pt x="851" y="2187"/>
                </a:lnTo>
                <a:lnTo>
                  <a:pt x="855" y="2189"/>
                </a:lnTo>
                <a:lnTo>
                  <a:pt x="860" y="2191"/>
                </a:lnTo>
                <a:lnTo>
                  <a:pt x="862" y="2193"/>
                </a:lnTo>
                <a:lnTo>
                  <a:pt x="865" y="2195"/>
                </a:lnTo>
                <a:lnTo>
                  <a:pt x="866" y="2196"/>
                </a:lnTo>
                <a:lnTo>
                  <a:pt x="868" y="2198"/>
                </a:lnTo>
                <a:lnTo>
                  <a:pt x="870" y="2200"/>
                </a:lnTo>
                <a:lnTo>
                  <a:pt x="871" y="2202"/>
                </a:lnTo>
                <a:lnTo>
                  <a:pt x="873" y="2204"/>
                </a:lnTo>
                <a:lnTo>
                  <a:pt x="873" y="2206"/>
                </a:lnTo>
                <a:lnTo>
                  <a:pt x="876" y="2214"/>
                </a:lnTo>
                <a:lnTo>
                  <a:pt x="878" y="2221"/>
                </a:lnTo>
                <a:lnTo>
                  <a:pt x="880" y="2228"/>
                </a:lnTo>
                <a:lnTo>
                  <a:pt x="881" y="2235"/>
                </a:lnTo>
                <a:lnTo>
                  <a:pt x="881" y="2241"/>
                </a:lnTo>
                <a:lnTo>
                  <a:pt x="882" y="2248"/>
                </a:lnTo>
                <a:lnTo>
                  <a:pt x="882" y="2255"/>
                </a:lnTo>
                <a:lnTo>
                  <a:pt x="882" y="2261"/>
                </a:lnTo>
                <a:lnTo>
                  <a:pt x="882" y="2268"/>
                </a:lnTo>
                <a:lnTo>
                  <a:pt x="883" y="2275"/>
                </a:lnTo>
                <a:lnTo>
                  <a:pt x="883" y="2282"/>
                </a:lnTo>
                <a:lnTo>
                  <a:pt x="884" y="2289"/>
                </a:lnTo>
                <a:lnTo>
                  <a:pt x="886" y="2296"/>
                </a:lnTo>
                <a:lnTo>
                  <a:pt x="887" y="2303"/>
                </a:lnTo>
                <a:lnTo>
                  <a:pt x="889" y="2310"/>
                </a:lnTo>
                <a:lnTo>
                  <a:pt x="892" y="2318"/>
                </a:lnTo>
                <a:lnTo>
                  <a:pt x="892" y="2357"/>
                </a:lnTo>
                <a:lnTo>
                  <a:pt x="894" y="2361"/>
                </a:lnTo>
                <a:lnTo>
                  <a:pt x="895" y="2364"/>
                </a:lnTo>
                <a:lnTo>
                  <a:pt x="897" y="2368"/>
                </a:lnTo>
                <a:lnTo>
                  <a:pt x="899" y="2371"/>
                </a:lnTo>
                <a:lnTo>
                  <a:pt x="3008" y="2371"/>
                </a:lnTo>
                <a:lnTo>
                  <a:pt x="3010" y="2368"/>
                </a:lnTo>
                <a:lnTo>
                  <a:pt x="3012" y="2365"/>
                </a:lnTo>
                <a:lnTo>
                  <a:pt x="3013" y="2364"/>
                </a:lnTo>
                <a:lnTo>
                  <a:pt x="3013" y="2363"/>
                </a:lnTo>
                <a:lnTo>
                  <a:pt x="3014" y="2362"/>
                </a:lnTo>
                <a:lnTo>
                  <a:pt x="3016" y="2362"/>
                </a:lnTo>
                <a:lnTo>
                  <a:pt x="3020" y="2361"/>
                </a:lnTo>
                <a:lnTo>
                  <a:pt x="3023" y="2359"/>
                </a:lnTo>
                <a:lnTo>
                  <a:pt x="3026" y="2357"/>
                </a:lnTo>
                <a:lnTo>
                  <a:pt x="3030" y="2355"/>
                </a:lnTo>
                <a:lnTo>
                  <a:pt x="3033" y="2352"/>
                </a:lnTo>
                <a:lnTo>
                  <a:pt x="3035" y="2348"/>
                </a:lnTo>
                <a:lnTo>
                  <a:pt x="3037" y="2345"/>
                </a:lnTo>
                <a:lnTo>
                  <a:pt x="3040" y="2341"/>
                </a:lnTo>
                <a:lnTo>
                  <a:pt x="3041" y="2336"/>
                </a:lnTo>
                <a:lnTo>
                  <a:pt x="3043" y="2332"/>
                </a:lnTo>
                <a:lnTo>
                  <a:pt x="3044" y="2326"/>
                </a:lnTo>
                <a:lnTo>
                  <a:pt x="3045" y="2320"/>
                </a:lnTo>
                <a:lnTo>
                  <a:pt x="3045" y="2313"/>
                </a:lnTo>
                <a:lnTo>
                  <a:pt x="3046" y="2306"/>
                </a:lnTo>
                <a:lnTo>
                  <a:pt x="3045" y="2299"/>
                </a:lnTo>
                <a:lnTo>
                  <a:pt x="3044" y="2291"/>
                </a:lnTo>
                <a:lnTo>
                  <a:pt x="3046" y="2288"/>
                </a:lnTo>
                <a:lnTo>
                  <a:pt x="3047" y="2286"/>
                </a:lnTo>
                <a:lnTo>
                  <a:pt x="3048" y="2283"/>
                </a:lnTo>
                <a:lnTo>
                  <a:pt x="3049" y="2279"/>
                </a:lnTo>
                <a:lnTo>
                  <a:pt x="3051" y="2274"/>
                </a:lnTo>
                <a:lnTo>
                  <a:pt x="3052" y="2269"/>
                </a:lnTo>
                <a:lnTo>
                  <a:pt x="3053" y="2264"/>
                </a:lnTo>
                <a:lnTo>
                  <a:pt x="3054" y="2258"/>
                </a:lnTo>
                <a:lnTo>
                  <a:pt x="3056" y="2254"/>
                </a:lnTo>
                <a:lnTo>
                  <a:pt x="3058" y="2249"/>
                </a:lnTo>
                <a:lnTo>
                  <a:pt x="3060" y="2247"/>
                </a:lnTo>
                <a:lnTo>
                  <a:pt x="3061" y="2245"/>
                </a:lnTo>
                <a:lnTo>
                  <a:pt x="3061" y="2244"/>
                </a:lnTo>
                <a:lnTo>
                  <a:pt x="3063" y="2242"/>
                </a:lnTo>
                <a:lnTo>
                  <a:pt x="3067" y="2240"/>
                </a:lnTo>
                <a:lnTo>
                  <a:pt x="3069" y="2237"/>
                </a:lnTo>
                <a:lnTo>
                  <a:pt x="3077" y="2233"/>
                </a:lnTo>
                <a:lnTo>
                  <a:pt x="3087" y="2229"/>
                </a:lnTo>
                <a:lnTo>
                  <a:pt x="3088" y="2228"/>
                </a:lnTo>
                <a:lnTo>
                  <a:pt x="3089" y="2226"/>
                </a:lnTo>
                <a:lnTo>
                  <a:pt x="3091" y="2224"/>
                </a:lnTo>
                <a:lnTo>
                  <a:pt x="3092" y="2223"/>
                </a:lnTo>
                <a:lnTo>
                  <a:pt x="3093" y="2220"/>
                </a:lnTo>
                <a:lnTo>
                  <a:pt x="3094" y="2217"/>
                </a:lnTo>
                <a:lnTo>
                  <a:pt x="3095" y="2214"/>
                </a:lnTo>
                <a:lnTo>
                  <a:pt x="3095" y="2211"/>
                </a:lnTo>
                <a:lnTo>
                  <a:pt x="3095" y="2199"/>
                </a:lnTo>
                <a:lnTo>
                  <a:pt x="3095" y="2189"/>
                </a:lnTo>
                <a:lnTo>
                  <a:pt x="3095" y="2185"/>
                </a:lnTo>
                <a:lnTo>
                  <a:pt x="3095" y="2182"/>
                </a:lnTo>
                <a:lnTo>
                  <a:pt x="3096" y="2177"/>
                </a:lnTo>
                <a:lnTo>
                  <a:pt x="3096" y="2174"/>
                </a:lnTo>
                <a:lnTo>
                  <a:pt x="3098" y="2166"/>
                </a:lnTo>
                <a:lnTo>
                  <a:pt x="3101" y="2159"/>
                </a:lnTo>
                <a:lnTo>
                  <a:pt x="3103" y="2152"/>
                </a:lnTo>
                <a:lnTo>
                  <a:pt x="3106" y="2146"/>
                </a:lnTo>
                <a:lnTo>
                  <a:pt x="3109" y="2140"/>
                </a:lnTo>
                <a:lnTo>
                  <a:pt x="3113" y="2133"/>
                </a:lnTo>
                <a:lnTo>
                  <a:pt x="3116" y="2126"/>
                </a:lnTo>
                <a:lnTo>
                  <a:pt x="3119" y="2120"/>
                </a:lnTo>
                <a:lnTo>
                  <a:pt x="3122" y="2114"/>
                </a:lnTo>
                <a:lnTo>
                  <a:pt x="3125" y="2107"/>
                </a:lnTo>
                <a:lnTo>
                  <a:pt x="3127" y="2100"/>
                </a:lnTo>
                <a:lnTo>
                  <a:pt x="3129" y="2093"/>
                </a:lnTo>
                <a:lnTo>
                  <a:pt x="3130" y="2090"/>
                </a:lnTo>
                <a:lnTo>
                  <a:pt x="3130" y="2085"/>
                </a:lnTo>
                <a:lnTo>
                  <a:pt x="3130" y="2082"/>
                </a:lnTo>
                <a:lnTo>
                  <a:pt x="3130" y="2078"/>
                </a:lnTo>
                <a:lnTo>
                  <a:pt x="3130" y="2071"/>
                </a:lnTo>
                <a:lnTo>
                  <a:pt x="3130" y="2064"/>
                </a:lnTo>
                <a:lnTo>
                  <a:pt x="3129" y="2057"/>
                </a:lnTo>
                <a:lnTo>
                  <a:pt x="3128" y="2051"/>
                </a:lnTo>
                <a:lnTo>
                  <a:pt x="3128" y="2045"/>
                </a:lnTo>
                <a:lnTo>
                  <a:pt x="3128" y="2039"/>
                </a:lnTo>
                <a:lnTo>
                  <a:pt x="3127" y="2032"/>
                </a:lnTo>
                <a:lnTo>
                  <a:pt x="3127" y="2026"/>
                </a:lnTo>
                <a:lnTo>
                  <a:pt x="3127" y="2015"/>
                </a:lnTo>
                <a:lnTo>
                  <a:pt x="3128" y="2004"/>
                </a:lnTo>
                <a:lnTo>
                  <a:pt x="3130" y="1993"/>
                </a:lnTo>
                <a:lnTo>
                  <a:pt x="3131" y="1983"/>
                </a:lnTo>
                <a:lnTo>
                  <a:pt x="3133" y="1973"/>
                </a:lnTo>
                <a:lnTo>
                  <a:pt x="3136" y="1964"/>
                </a:lnTo>
                <a:lnTo>
                  <a:pt x="3138" y="1955"/>
                </a:lnTo>
                <a:lnTo>
                  <a:pt x="3141" y="1948"/>
                </a:lnTo>
                <a:lnTo>
                  <a:pt x="3130" y="1948"/>
                </a:lnTo>
                <a:lnTo>
                  <a:pt x="3130" y="1944"/>
                </a:lnTo>
                <a:lnTo>
                  <a:pt x="3131" y="1940"/>
                </a:lnTo>
                <a:lnTo>
                  <a:pt x="3132" y="1939"/>
                </a:lnTo>
                <a:lnTo>
                  <a:pt x="3132" y="1938"/>
                </a:lnTo>
                <a:lnTo>
                  <a:pt x="3131" y="1936"/>
                </a:lnTo>
                <a:lnTo>
                  <a:pt x="3130" y="1934"/>
                </a:lnTo>
                <a:lnTo>
                  <a:pt x="3132" y="1934"/>
                </a:lnTo>
                <a:lnTo>
                  <a:pt x="3134" y="1933"/>
                </a:lnTo>
                <a:lnTo>
                  <a:pt x="3135" y="1933"/>
                </a:lnTo>
                <a:lnTo>
                  <a:pt x="3137" y="1931"/>
                </a:lnTo>
                <a:lnTo>
                  <a:pt x="3137" y="1930"/>
                </a:lnTo>
                <a:lnTo>
                  <a:pt x="3138" y="1928"/>
                </a:lnTo>
                <a:lnTo>
                  <a:pt x="3139" y="1926"/>
                </a:lnTo>
                <a:lnTo>
                  <a:pt x="3140" y="1924"/>
                </a:lnTo>
                <a:lnTo>
                  <a:pt x="3142" y="1919"/>
                </a:lnTo>
                <a:lnTo>
                  <a:pt x="3143" y="1916"/>
                </a:lnTo>
                <a:lnTo>
                  <a:pt x="3144" y="1914"/>
                </a:lnTo>
                <a:lnTo>
                  <a:pt x="3144" y="1912"/>
                </a:lnTo>
                <a:lnTo>
                  <a:pt x="3145" y="1912"/>
                </a:lnTo>
                <a:lnTo>
                  <a:pt x="3146" y="1911"/>
                </a:lnTo>
                <a:lnTo>
                  <a:pt x="3144" y="1910"/>
                </a:lnTo>
                <a:lnTo>
                  <a:pt x="3144" y="1908"/>
                </a:lnTo>
                <a:lnTo>
                  <a:pt x="3143" y="1906"/>
                </a:lnTo>
                <a:lnTo>
                  <a:pt x="3143" y="1904"/>
                </a:lnTo>
                <a:lnTo>
                  <a:pt x="3143" y="1903"/>
                </a:lnTo>
                <a:lnTo>
                  <a:pt x="3144" y="1901"/>
                </a:lnTo>
                <a:lnTo>
                  <a:pt x="3144" y="1899"/>
                </a:lnTo>
                <a:lnTo>
                  <a:pt x="3146" y="1898"/>
                </a:lnTo>
                <a:lnTo>
                  <a:pt x="3151" y="1893"/>
                </a:lnTo>
                <a:lnTo>
                  <a:pt x="3155" y="1889"/>
                </a:lnTo>
                <a:lnTo>
                  <a:pt x="3160" y="1885"/>
                </a:lnTo>
                <a:lnTo>
                  <a:pt x="3165" y="1882"/>
                </a:lnTo>
                <a:lnTo>
                  <a:pt x="3171" y="1879"/>
                </a:lnTo>
                <a:lnTo>
                  <a:pt x="3174" y="1877"/>
                </a:lnTo>
                <a:lnTo>
                  <a:pt x="3170" y="1877"/>
                </a:lnTo>
                <a:lnTo>
                  <a:pt x="3166" y="1879"/>
                </a:lnTo>
                <a:lnTo>
                  <a:pt x="3164" y="1880"/>
                </a:lnTo>
                <a:lnTo>
                  <a:pt x="3161" y="1881"/>
                </a:lnTo>
                <a:lnTo>
                  <a:pt x="3159" y="1883"/>
                </a:lnTo>
                <a:lnTo>
                  <a:pt x="3157" y="1884"/>
                </a:lnTo>
                <a:lnTo>
                  <a:pt x="3154" y="1886"/>
                </a:lnTo>
                <a:lnTo>
                  <a:pt x="3151" y="1887"/>
                </a:lnTo>
                <a:lnTo>
                  <a:pt x="3151" y="1885"/>
                </a:lnTo>
                <a:lnTo>
                  <a:pt x="3151" y="1884"/>
                </a:lnTo>
                <a:lnTo>
                  <a:pt x="3152" y="1884"/>
                </a:lnTo>
                <a:lnTo>
                  <a:pt x="3152" y="1882"/>
                </a:lnTo>
                <a:lnTo>
                  <a:pt x="3154" y="1881"/>
                </a:lnTo>
                <a:lnTo>
                  <a:pt x="3156" y="1879"/>
                </a:lnTo>
                <a:lnTo>
                  <a:pt x="3157" y="1878"/>
                </a:lnTo>
                <a:lnTo>
                  <a:pt x="3159" y="1877"/>
                </a:lnTo>
                <a:lnTo>
                  <a:pt x="3159" y="1876"/>
                </a:lnTo>
                <a:lnTo>
                  <a:pt x="3159" y="1875"/>
                </a:lnTo>
                <a:lnTo>
                  <a:pt x="3160" y="1873"/>
                </a:lnTo>
                <a:lnTo>
                  <a:pt x="3160" y="1871"/>
                </a:lnTo>
                <a:lnTo>
                  <a:pt x="3157" y="1869"/>
                </a:lnTo>
                <a:lnTo>
                  <a:pt x="3155" y="1865"/>
                </a:lnTo>
                <a:lnTo>
                  <a:pt x="3155" y="1863"/>
                </a:lnTo>
                <a:lnTo>
                  <a:pt x="3156" y="1861"/>
                </a:lnTo>
                <a:lnTo>
                  <a:pt x="3157" y="1859"/>
                </a:lnTo>
                <a:lnTo>
                  <a:pt x="3157" y="1858"/>
                </a:lnTo>
                <a:lnTo>
                  <a:pt x="3157" y="1857"/>
                </a:lnTo>
                <a:lnTo>
                  <a:pt x="3159" y="1857"/>
                </a:lnTo>
                <a:lnTo>
                  <a:pt x="3160" y="1857"/>
                </a:lnTo>
                <a:lnTo>
                  <a:pt x="3161" y="1856"/>
                </a:lnTo>
                <a:lnTo>
                  <a:pt x="3164" y="1856"/>
                </a:lnTo>
                <a:lnTo>
                  <a:pt x="3165" y="1855"/>
                </a:lnTo>
                <a:lnTo>
                  <a:pt x="3170" y="1855"/>
                </a:lnTo>
                <a:lnTo>
                  <a:pt x="3176" y="1855"/>
                </a:lnTo>
                <a:lnTo>
                  <a:pt x="3176" y="1857"/>
                </a:lnTo>
                <a:lnTo>
                  <a:pt x="3177" y="1860"/>
                </a:lnTo>
                <a:lnTo>
                  <a:pt x="3177" y="1864"/>
                </a:lnTo>
                <a:lnTo>
                  <a:pt x="3178" y="1867"/>
                </a:lnTo>
                <a:lnTo>
                  <a:pt x="3180" y="1870"/>
                </a:lnTo>
                <a:lnTo>
                  <a:pt x="3182" y="1873"/>
                </a:lnTo>
                <a:lnTo>
                  <a:pt x="3183" y="1874"/>
                </a:lnTo>
                <a:lnTo>
                  <a:pt x="3184" y="1875"/>
                </a:lnTo>
                <a:lnTo>
                  <a:pt x="3185" y="1875"/>
                </a:lnTo>
                <a:lnTo>
                  <a:pt x="3186" y="1875"/>
                </a:lnTo>
                <a:lnTo>
                  <a:pt x="3188" y="1875"/>
                </a:lnTo>
                <a:lnTo>
                  <a:pt x="3191" y="1875"/>
                </a:lnTo>
                <a:lnTo>
                  <a:pt x="3192" y="1875"/>
                </a:lnTo>
                <a:lnTo>
                  <a:pt x="3195" y="1874"/>
                </a:lnTo>
                <a:lnTo>
                  <a:pt x="3199" y="1872"/>
                </a:lnTo>
                <a:lnTo>
                  <a:pt x="3202" y="1870"/>
                </a:lnTo>
                <a:lnTo>
                  <a:pt x="3206" y="1868"/>
                </a:lnTo>
                <a:lnTo>
                  <a:pt x="3209" y="1864"/>
                </a:lnTo>
                <a:lnTo>
                  <a:pt x="3213" y="1862"/>
                </a:lnTo>
                <a:lnTo>
                  <a:pt x="3215" y="1858"/>
                </a:lnTo>
                <a:lnTo>
                  <a:pt x="3226" y="1844"/>
                </a:lnTo>
                <a:lnTo>
                  <a:pt x="3233" y="1835"/>
                </a:lnTo>
                <a:lnTo>
                  <a:pt x="3238" y="1831"/>
                </a:lnTo>
                <a:lnTo>
                  <a:pt x="3241" y="1828"/>
                </a:lnTo>
                <a:lnTo>
                  <a:pt x="3244" y="1824"/>
                </a:lnTo>
                <a:lnTo>
                  <a:pt x="3247" y="1821"/>
                </a:lnTo>
                <a:lnTo>
                  <a:pt x="3249" y="1816"/>
                </a:lnTo>
                <a:lnTo>
                  <a:pt x="3251" y="1813"/>
                </a:lnTo>
                <a:lnTo>
                  <a:pt x="3254" y="1809"/>
                </a:lnTo>
                <a:lnTo>
                  <a:pt x="3255" y="1806"/>
                </a:lnTo>
                <a:lnTo>
                  <a:pt x="3258" y="1797"/>
                </a:lnTo>
                <a:lnTo>
                  <a:pt x="3261" y="1789"/>
                </a:lnTo>
                <a:lnTo>
                  <a:pt x="3264" y="1781"/>
                </a:lnTo>
                <a:lnTo>
                  <a:pt x="3268" y="1772"/>
                </a:lnTo>
                <a:lnTo>
                  <a:pt x="3272" y="1770"/>
                </a:lnTo>
                <a:lnTo>
                  <a:pt x="3277" y="1767"/>
                </a:lnTo>
                <a:lnTo>
                  <a:pt x="3282" y="1764"/>
                </a:lnTo>
                <a:lnTo>
                  <a:pt x="3284" y="1762"/>
                </a:lnTo>
                <a:lnTo>
                  <a:pt x="3286" y="1760"/>
                </a:lnTo>
                <a:lnTo>
                  <a:pt x="3289" y="1759"/>
                </a:lnTo>
                <a:lnTo>
                  <a:pt x="3289" y="1756"/>
                </a:lnTo>
                <a:lnTo>
                  <a:pt x="3291" y="1753"/>
                </a:lnTo>
                <a:lnTo>
                  <a:pt x="3295" y="1749"/>
                </a:lnTo>
                <a:lnTo>
                  <a:pt x="3297" y="1744"/>
                </a:lnTo>
                <a:lnTo>
                  <a:pt x="3301" y="1739"/>
                </a:lnTo>
                <a:lnTo>
                  <a:pt x="3304" y="1734"/>
                </a:lnTo>
                <a:lnTo>
                  <a:pt x="3306" y="1732"/>
                </a:lnTo>
                <a:lnTo>
                  <a:pt x="3308" y="1730"/>
                </a:lnTo>
                <a:lnTo>
                  <a:pt x="3310" y="1728"/>
                </a:lnTo>
                <a:lnTo>
                  <a:pt x="3313" y="1726"/>
                </a:lnTo>
                <a:lnTo>
                  <a:pt x="3322" y="1723"/>
                </a:lnTo>
                <a:lnTo>
                  <a:pt x="3330" y="1720"/>
                </a:lnTo>
                <a:lnTo>
                  <a:pt x="3339" y="1718"/>
                </a:lnTo>
                <a:lnTo>
                  <a:pt x="3350" y="1715"/>
                </a:lnTo>
                <a:lnTo>
                  <a:pt x="3351" y="1712"/>
                </a:lnTo>
                <a:lnTo>
                  <a:pt x="3358" y="1707"/>
                </a:lnTo>
                <a:lnTo>
                  <a:pt x="3364" y="1700"/>
                </a:lnTo>
                <a:lnTo>
                  <a:pt x="3372" y="1692"/>
                </a:lnTo>
                <a:lnTo>
                  <a:pt x="3380" y="1684"/>
                </a:lnTo>
                <a:lnTo>
                  <a:pt x="3387" y="1676"/>
                </a:lnTo>
                <a:lnTo>
                  <a:pt x="3390" y="1672"/>
                </a:lnTo>
                <a:lnTo>
                  <a:pt x="3392" y="1669"/>
                </a:lnTo>
                <a:lnTo>
                  <a:pt x="3394" y="1666"/>
                </a:lnTo>
                <a:lnTo>
                  <a:pt x="3395" y="1664"/>
                </a:lnTo>
                <a:lnTo>
                  <a:pt x="3395" y="1663"/>
                </a:lnTo>
                <a:lnTo>
                  <a:pt x="3397" y="1662"/>
                </a:lnTo>
                <a:lnTo>
                  <a:pt x="3399" y="1660"/>
                </a:lnTo>
                <a:lnTo>
                  <a:pt x="3401" y="1657"/>
                </a:lnTo>
                <a:lnTo>
                  <a:pt x="3407" y="1653"/>
                </a:lnTo>
                <a:lnTo>
                  <a:pt x="3413" y="1648"/>
                </a:lnTo>
                <a:lnTo>
                  <a:pt x="3421" y="1642"/>
                </a:lnTo>
                <a:lnTo>
                  <a:pt x="3427" y="1637"/>
                </a:lnTo>
                <a:lnTo>
                  <a:pt x="3433" y="1632"/>
                </a:lnTo>
                <a:lnTo>
                  <a:pt x="3437" y="1628"/>
                </a:lnTo>
                <a:lnTo>
                  <a:pt x="3440" y="1625"/>
                </a:lnTo>
                <a:lnTo>
                  <a:pt x="3442" y="1622"/>
                </a:lnTo>
                <a:lnTo>
                  <a:pt x="3444" y="1621"/>
                </a:lnTo>
                <a:lnTo>
                  <a:pt x="3445" y="1618"/>
                </a:lnTo>
                <a:lnTo>
                  <a:pt x="3447" y="1614"/>
                </a:lnTo>
                <a:lnTo>
                  <a:pt x="3449" y="1607"/>
                </a:lnTo>
                <a:lnTo>
                  <a:pt x="3450" y="1604"/>
                </a:lnTo>
                <a:lnTo>
                  <a:pt x="3451" y="1601"/>
                </a:lnTo>
                <a:lnTo>
                  <a:pt x="3453" y="1599"/>
                </a:lnTo>
                <a:lnTo>
                  <a:pt x="3454" y="1596"/>
                </a:lnTo>
                <a:lnTo>
                  <a:pt x="3458" y="1592"/>
                </a:lnTo>
                <a:lnTo>
                  <a:pt x="3460" y="1588"/>
                </a:lnTo>
                <a:lnTo>
                  <a:pt x="3462" y="1582"/>
                </a:lnTo>
                <a:lnTo>
                  <a:pt x="3466" y="1578"/>
                </a:lnTo>
                <a:lnTo>
                  <a:pt x="3469" y="1573"/>
                </a:lnTo>
                <a:lnTo>
                  <a:pt x="3473" y="1568"/>
                </a:lnTo>
                <a:lnTo>
                  <a:pt x="3475" y="1566"/>
                </a:lnTo>
                <a:lnTo>
                  <a:pt x="3476" y="1563"/>
                </a:lnTo>
                <a:lnTo>
                  <a:pt x="3477" y="1560"/>
                </a:lnTo>
                <a:lnTo>
                  <a:pt x="3479" y="1558"/>
                </a:lnTo>
                <a:lnTo>
                  <a:pt x="3480" y="1554"/>
                </a:lnTo>
                <a:lnTo>
                  <a:pt x="3480" y="1552"/>
                </a:lnTo>
                <a:lnTo>
                  <a:pt x="3481" y="1547"/>
                </a:lnTo>
                <a:lnTo>
                  <a:pt x="3481" y="1544"/>
                </a:lnTo>
                <a:lnTo>
                  <a:pt x="3481" y="1542"/>
                </a:lnTo>
                <a:lnTo>
                  <a:pt x="3480" y="1540"/>
                </a:lnTo>
                <a:lnTo>
                  <a:pt x="3480" y="1538"/>
                </a:lnTo>
                <a:lnTo>
                  <a:pt x="3479" y="1538"/>
                </a:lnTo>
                <a:lnTo>
                  <a:pt x="3478" y="1535"/>
                </a:lnTo>
                <a:lnTo>
                  <a:pt x="3478" y="1533"/>
                </a:lnTo>
                <a:lnTo>
                  <a:pt x="3477" y="1531"/>
                </a:lnTo>
                <a:lnTo>
                  <a:pt x="3477" y="1529"/>
                </a:lnTo>
                <a:lnTo>
                  <a:pt x="3477" y="1525"/>
                </a:lnTo>
                <a:lnTo>
                  <a:pt x="3477" y="1522"/>
                </a:lnTo>
                <a:lnTo>
                  <a:pt x="3478" y="1519"/>
                </a:lnTo>
                <a:lnTo>
                  <a:pt x="3479" y="1517"/>
                </a:lnTo>
                <a:lnTo>
                  <a:pt x="3480" y="1511"/>
                </a:lnTo>
                <a:lnTo>
                  <a:pt x="3482" y="1506"/>
                </a:lnTo>
                <a:lnTo>
                  <a:pt x="3483" y="1502"/>
                </a:lnTo>
                <a:lnTo>
                  <a:pt x="3484" y="1497"/>
                </a:lnTo>
                <a:lnTo>
                  <a:pt x="3485" y="1494"/>
                </a:lnTo>
                <a:lnTo>
                  <a:pt x="3486" y="1491"/>
                </a:lnTo>
                <a:lnTo>
                  <a:pt x="3486" y="1488"/>
                </a:lnTo>
                <a:lnTo>
                  <a:pt x="3486" y="1485"/>
                </a:lnTo>
                <a:lnTo>
                  <a:pt x="3486" y="1479"/>
                </a:lnTo>
                <a:lnTo>
                  <a:pt x="3485" y="1475"/>
                </a:lnTo>
                <a:lnTo>
                  <a:pt x="3483" y="1470"/>
                </a:lnTo>
                <a:lnTo>
                  <a:pt x="3482" y="1466"/>
                </a:lnTo>
                <a:lnTo>
                  <a:pt x="3479" y="1458"/>
                </a:lnTo>
                <a:lnTo>
                  <a:pt x="3475" y="1449"/>
                </a:lnTo>
                <a:lnTo>
                  <a:pt x="3476" y="1447"/>
                </a:lnTo>
                <a:lnTo>
                  <a:pt x="3476" y="1443"/>
                </a:lnTo>
                <a:lnTo>
                  <a:pt x="3477" y="1441"/>
                </a:lnTo>
                <a:lnTo>
                  <a:pt x="3477" y="1437"/>
                </a:lnTo>
                <a:lnTo>
                  <a:pt x="3476" y="1429"/>
                </a:lnTo>
                <a:lnTo>
                  <a:pt x="3475" y="1422"/>
                </a:lnTo>
                <a:lnTo>
                  <a:pt x="3472" y="1411"/>
                </a:lnTo>
                <a:lnTo>
                  <a:pt x="3470" y="1406"/>
                </a:lnTo>
                <a:lnTo>
                  <a:pt x="3470" y="1384"/>
                </a:lnTo>
                <a:lnTo>
                  <a:pt x="3454" y="1335"/>
                </a:lnTo>
                <a:lnTo>
                  <a:pt x="3452" y="1334"/>
                </a:lnTo>
                <a:lnTo>
                  <a:pt x="3447" y="1332"/>
                </a:lnTo>
                <a:lnTo>
                  <a:pt x="3442" y="1331"/>
                </a:lnTo>
                <a:lnTo>
                  <a:pt x="3436" y="1328"/>
                </a:lnTo>
                <a:lnTo>
                  <a:pt x="3426" y="1323"/>
                </a:lnTo>
                <a:lnTo>
                  <a:pt x="3420" y="1319"/>
                </a:lnTo>
                <a:lnTo>
                  <a:pt x="3399" y="1319"/>
                </a:lnTo>
                <a:lnTo>
                  <a:pt x="3382" y="1317"/>
                </a:lnTo>
                <a:lnTo>
                  <a:pt x="3353" y="1317"/>
                </a:lnTo>
                <a:lnTo>
                  <a:pt x="3349" y="1312"/>
                </a:lnTo>
                <a:lnTo>
                  <a:pt x="3345" y="1310"/>
                </a:lnTo>
                <a:lnTo>
                  <a:pt x="3342" y="1308"/>
                </a:lnTo>
                <a:lnTo>
                  <a:pt x="3338" y="1305"/>
                </a:lnTo>
                <a:lnTo>
                  <a:pt x="3330" y="1302"/>
                </a:lnTo>
                <a:lnTo>
                  <a:pt x="3323" y="1297"/>
                </a:lnTo>
                <a:lnTo>
                  <a:pt x="3322" y="1297"/>
                </a:lnTo>
                <a:lnTo>
                  <a:pt x="3322" y="1296"/>
                </a:lnTo>
                <a:lnTo>
                  <a:pt x="3321" y="1296"/>
                </a:lnTo>
                <a:lnTo>
                  <a:pt x="3320" y="1294"/>
                </a:lnTo>
                <a:lnTo>
                  <a:pt x="3320" y="1292"/>
                </a:lnTo>
                <a:lnTo>
                  <a:pt x="3320" y="1290"/>
                </a:lnTo>
                <a:lnTo>
                  <a:pt x="3319" y="1289"/>
                </a:lnTo>
                <a:lnTo>
                  <a:pt x="3319" y="1287"/>
                </a:lnTo>
                <a:lnTo>
                  <a:pt x="3317" y="1286"/>
                </a:lnTo>
                <a:lnTo>
                  <a:pt x="3316" y="1283"/>
                </a:lnTo>
                <a:lnTo>
                  <a:pt x="3313" y="1282"/>
                </a:lnTo>
                <a:lnTo>
                  <a:pt x="3310" y="1280"/>
                </a:lnTo>
                <a:lnTo>
                  <a:pt x="3307" y="1278"/>
                </a:lnTo>
                <a:lnTo>
                  <a:pt x="3304" y="1277"/>
                </a:lnTo>
                <a:lnTo>
                  <a:pt x="3301" y="1275"/>
                </a:lnTo>
                <a:lnTo>
                  <a:pt x="3297" y="1275"/>
                </a:lnTo>
                <a:lnTo>
                  <a:pt x="3295" y="1274"/>
                </a:lnTo>
                <a:lnTo>
                  <a:pt x="3293" y="1272"/>
                </a:lnTo>
                <a:lnTo>
                  <a:pt x="3290" y="1270"/>
                </a:lnTo>
                <a:lnTo>
                  <a:pt x="3287" y="1268"/>
                </a:lnTo>
                <a:lnTo>
                  <a:pt x="3283" y="1263"/>
                </a:lnTo>
                <a:lnTo>
                  <a:pt x="3275" y="1255"/>
                </a:lnTo>
                <a:lnTo>
                  <a:pt x="3266" y="1245"/>
                </a:lnTo>
                <a:lnTo>
                  <a:pt x="3256" y="1234"/>
                </a:lnTo>
                <a:lnTo>
                  <a:pt x="3248" y="1224"/>
                </a:lnTo>
                <a:lnTo>
                  <a:pt x="3240" y="1215"/>
                </a:lnTo>
                <a:lnTo>
                  <a:pt x="3235" y="1208"/>
                </a:lnTo>
                <a:lnTo>
                  <a:pt x="3234" y="1206"/>
                </a:lnTo>
                <a:lnTo>
                  <a:pt x="3233" y="1204"/>
                </a:lnTo>
                <a:lnTo>
                  <a:pt x="3230" y="1202"/>
                </a:lnTo>
                <a:lnTo>
                  <a:pt x="3228" y="1200"/>
                </a:lnTo>
                <a:lnTo>
                  <a:pt x="3224" y="1197"/>
                </a:lnTo>
                <a:lnTo>
                  <a:pt x="3220" y="1194"/>
                </a:lnTo>
                <a:lnTo>
                  <a:pt x="3213" y="1192"/>
                </a:lnTo>
                <a:lnTo>
                  <a:pt x="3208" y="1189"/>
                </a:lnTo>
                <a:lnTo>
                  <a:pt x="3204" y="1186"/>
                </a:lnTo>
                <a:lnTo>
                  <a:pt x="3199" y="1185"/>
                </a:lnTo>
                <a:lnTo>
                  <a:pt x="3196" y="1183"/>
                </a:lnTo>
                <a:lnTo>
                  <a:pt x="3193" y="1181"/>
                </a:lnTo>
                <a:lnTo>
                  <a:pt x="3191" y="1179"/>
                </a:lnTo>
                <a:lnTo>
                  <a:pt x="3189" y="1178"/>
                </a:lnTo>
                <a:lnTo>
                  <a:pt x="3185" y="1174"/>
                </a:lnTo>
                <a:lnTo>
                  <a:pt x="3182" y="1171"/>
                </a:lnTo>
                <a:lnTo>
                  <a:pt x="3179" y="1166"/>
                </a:lnTo>
                <a:lnTo>
                  <a:pt x="3176" y="1163"/>
                </a:lnTo>
                <a:lnTo>
                  <a:pt x="3174" y="1161"/>
                </a:lnTo>
                <a:lnTo>
                  <a:pt x="3171" y="1159"/>
                </a:lnTo>
                <a:lnTo>
                  <a:pt x="3170" y="1158"/>
                </a:lnTo>
                <a:lnTo>
                  <a:pt x="3167" y="1156"/>
                </a:lnTo>
                <a:lnTo>
                  <a:pt x="3159" y="1151"/>
                </a:lnTo>
                <a:lnTo>
                  <a:pt x="3153" y="1148"/>
                </a:lnTo>
                <a:lnTo>
                  <a:pt x="3147" y="1146"/>
                </a:lnTo>
                <a:lnTo>
                  <a:pt x="3139" y="1144"/>
                </a:lnTo>
                <a:lnTo>
                  <a:pt x="3135" y="1142"/>
                </a:lnTo>
                <a:lnTo>
                  <a:pt x="3130" y="1138"/>
                </a:lnTo>
                <a:lnTo>
                  <a:pt x="3123" y="1135"/>
                </a:lnTo>
                <a:lnTo>
                  <a:pt x="3117" y="1130"/>
                </a:lnTo>
                <a:lnTo>
                  <a:pt x="3109" y="1127"/>
                </a:lnTo>
                <a:lnTo>
                  <a:pt x="3102" y="1123"/>
                </a:lnTo>
                <a:lnTo>
                  <a:pt x="3098" y="1122"/>
                </a:lnTo>
                <a:lnTo>
                  <a:pt x="3095" y="1121"/>
                </a:lnTo>
                <a:lnTo>
                  <a:pt x="3091" y="1121"/>
                </a:lnTo>
                <a:lnTo>
                  <a:pt x="3088" y="1120"/>
                </a:lnTo>
                <a:lnTo>
                  <a:pt x="3040" y="1120"/>
                </a:lnTo>
                <a:lnTo>
                  <a:pt x="3035" y="1123"/>
                </a:lnTo>
                <a:lnTo>
                  <a:pt x="3031" y="1127"/>
                </a:lnTo>
                <a:lnTo>
                  <a:pt x="3026" y="1129"/>
                </a:lnTo>
                <a:lnTo>
                  <a:pt x="3023" y="1130"/>
                </a:lnTo>
                <a:lnTo>
                  <a:pt x="3019" y="1130"/>
                </a:lnTo>
                <a:lnTo>
                  <a:pt x="3015" y="1130"/>
                </a:lnTo>
                <a:lnTo>
                  <a:pt x="3011" y="1128"/>
                </a:lnTo>
                <a:lnTo>
                  <a:pt x="3006" y="1127"/>
                </a:lnTo>
                <a:lnTo>
                  <a:pt x="3002" y="1125"/>
                </a:lnTo>
                <a:lnTo>
                  <a:pt x="2998" y="1123"/>
                </a:lnTo>
                <a:lnTo>
                  <a:pt x="2993" y="1122"/>
                </a:lnTo>
                <a:lnTo>
                  <a:pt x="2989" y="1119"/>
                </a:lnTo>
                <a:lnTo>
                  <a:pt x="2982" y="1116"/>
                </a:lnTo>
                <a:lnTo>
                  <a:pt x="2976" y="1111"/>
                </a:lnTo>
                <a:lnTo>
                  <a:pt x="2972" y="1109"/>
                </a:lnTo>
                <a:lnTo>
                  <a:pt x="2971" y="1109"/>
                </a:lnTo>
                <a:lnTo>
                  <a:pt x="2972" y="1109"/>
                </a:lnTo>
                <a:lnTo>
                  <a:pt x="2974" y="1112"/>
                </a:lnTo>
                <a:lnTo>
                  <a:pt x="2975" y="1113"/>
                </a:lnTo>
                <a:lnTo>
                  <a:pt x="2975" y="1115"/>
                </a:lnTo>
                <a:lnTo>
                  <a:pt x="2976" y="1116"/>
                </a:lnTo>
                <a:lnTo>
                  <a:pt x="2976" y="1116"/>
                </a:lnTo>
                <a:lnTo>
                  <a:pt x="2970" y="1114"/>
                </a:lnTo>
                <a:lnTo>
                  <a:pt x="2956" y="1108"/>
                </a:lnTo>
                <a:lnTo>
                  <a:pt x="2941" y="1102"/>
                </a:lnTo>
                <a:lnTo>
                  <a:pt x="2932" y="1098"/>
                </a:lnTo>
                <a:lnTo>
                  <a:pt x="2924" y="1094"/>
                </a:lnTo>
                <a:lnTo>
                  <a:pt x="2916" y="1090"/>
                </a:lnTo>
                <a:lnTo>
                  <a:pt x="2909" y="1086"/>
                </a:lnTo>
                <a:lnTo>
                  <a:pt x="2901" y="1082"/>
                </a:lnTo>
                <a:lnTo>
                  <a:pt x="2896" y="1080"/>
                </a:lnTo>
                <a:lnTo>
                  <a:pt x="2892" y="1078"/>
                </a:lnTo>
                <a:lnTo>
                  <a:pt x="2888" y="1076"/>
                </a:lnTo>
                <a:lnTo>
                  <a:pt x="2884" y="1075"/>
                </a:lnTo>
                <a:lnTo>
                  <a:pt x="2880" y="1075"/>
                </a:lnTo>
                <a:lnTo>
                  <a:pt x="2875" y="1074"/>
                </a:lnTo>
                <a:lnTo>
                  <a:pt x="2872" y="1073"/>
                </a:lnTo>
                <a:lnTo>
                  <a:pt x="2868" y="1073"/>
                </a:lnTo>
                <a:lnTo>
                  <a:pt x="2867" y="1075"/>
                </a:lnTo>
                <a:lnTo>
                  <a:pt x="2866" y="1076"/>
                </a:lnTo>
                <a:lnTo>
                  <a:pt x="2865" y="1078"/>
                </a:lnTo>
                <a:lnTo>
                  <a:pt x="2863" y="1080"/>
                </a:lnTo>
                <a:lnTo>
                  <a:pt x="2860" y="1082"/>
                </a:lnTo>
                <a:lnTo>
                  <a:pt x="2859" y="1082"/>
                </a:lnTo>
                <a:lnTo>
                  <a:pt x="2856" y="1082"/>
                </a:lnTo>
                <a:lnTo>
                  <a:pt x="2853" y="1080"/>
                </a:lnTo>
                <a:lnTo>
                  <a:pt x="2851" y="1080"/>
                </a:lnTo>
                <a:lnTo>
                  <a:pt x="2848" y="1079"/>
                </a:lnTo>
                <a:lnTo>
                  <a:pt x="2846" y="1079"/>
                </a:lnTo>
                <a:lnTo>
                  <a:pt x="2843" y="1079"/>
                </a:lnTo>
                <a:lnTo>
                  <a:pt x="2841" y="1080"/>
                </a:lnTo>
                <a:lnTo>
                  <a:pt x="2840" y="1081"/>
                </a:lnTo>
                <a:lnTo>
                  <a:pt x="2837" y="1082"/>
                </a:lnTo>
                <a:lnTo>
                  <a:pt x="2836" y="1082"/>
                </a:lnTo>
                <a:lnTo>
                  <a:pt x="2834" y="1084"/>
                </a:lnTo>
                <a:lnTo>
                  <a:pt x="2833" y="1085"/>
                </a:lnTo>
                <a:lnTo>
                  <a:pt x="2832" y="1088"/>
                </a:lnTo>
                <a:lnTo>
                  <a:pt x="2830" y="1089"/>
                </a:lnTo>
                <a:lnTo>
                  <a:pt x="2828" y="1089"/>
                </a:lnTo>
                <a:lnTo>
                  <a:pt x="2826" y="1089"/>
                </a:lnTo>
                <a:lnTo>
                  <a:pt x="2825" y="1089"/>
                </a:lnTo>
                <a:lnTo>
                  <a:pt x="2822" y="1089"/>
                </a:lnTo>
                <a:lnTo>
                  <a:pt x="2821" y="1089"/>
                </a:lnTo>
                <a:lnTo>
                  <a:pt x="2819" y="1090"/>
                </a:lnTo>
                <a:lnTo>
                  <a:pt x="2819" y="1091"/>
                </a:lnTo>
                <a:lnTo>
                  <a:pt x="2817" y="1092"/>
                </a:lnTo>
                <a:lnTo>
                  <a:pt x="2816" y="1093"/>
                </a:lnTo>
                <a:lnTo>
                  <a:pt x="2815" y="1095"/>
                </a:lnTo>
                <a:lnTo>
                  <a:pt x="2814" y="1095"/>
                </a:lnTo>
                <a:lnTo>
                  <a:pt x="2814" y="1097"/>
                </a:lnTo>
                <a:lnTo>
                  <a:pt x="2813" y="1100"/>
                </a:lnTo>
                <a:lnTo>
                  <a:pt x="2812" y="1103"/>
                </a:lnTo>
                <a:lnTo>
                  <a:pt x="2808" y="1103"/>
                </a:lnTo>
                <a:lnTo>
                  <a:pt x="2805" y="1103"/>
                </a:lnTo>
                <a:lnTo>
                  <a:pt x="2802" y="1103"/>
                </a:lnTo>
                <a:lnTo>
                  <a:pt x="2799" y="1103"/>
                </a:lnTo>
                <a:lnTo>
                  <a:pt x="2800" y="1102"/>
                </a:lnTo>
                <a:lnTo>
                  <a:pt x="2801" y="1100"/>
                </a:lnTo>
                <a:lnTo>
                  <a:pt x="2803" y="1098"/>
                </a:lnTo>
                <a:lnTo>
                  <a:pt x="2804" y="1097"/>
                </a:lnTo>
                <a:lnTo>
                  <a:pt x="2807" y="1095"/>
                </a:lnTo>
                <a:lnTo>
                  <a:pt x="2810" y="1092"/>
                </a:lnTo>
                <a:lnTo>
                  <a:pt x="2812" y="1089"/>
                </a:lnTo>
                <a:lnTo>
                  <a:pt x="2814" y="1087"/>
                </a:lnTo>
                <a:lnTo>
                  <a:pt x="2815" y="1085"/>
                </a:lnTo>
                <a:lnTo>
                  <a:pt x="2816" y="1083"/>
                </a:lnTo>
                <a:lnTo>
                  <a:pt x="2817" y="1082"/>
                </a:lnTo>
                <a:lnTo>
                  <a:pt x="2817" y="1080"/>
                </a:lnTo>
                <a:lnTo>
                  <a:pt x="2816" y="1078"/>
                </a:lnTo>
                <a:lnTo>
                  <a:pt x="2815" y="1077"/>
                </a:lnTo>
                <a:lnTo>
                  <a:pt x="2814" y="1075"/>
                </a:lnTo>
                <a:lnTo>
                  <a:pt x="2812" y="1075"/>
                </a:lnTo>
                <a:lnTo>
                  <a:pt x="2810" y="1074"/>
                </a:lnTo>
                <a:lnTo>
                  <a:pt x="2807" y="1073"/>
                </a:lnTo>
                <a:lnTo>
                  <a:pt x="2805" y="1073"/>
                </a:lnTo>
                <a:lnTo>
                  <a:pt x="2802" y="1074"/>
                </a:lnTo>
                <a:lnTo>
                  <a:pt x="2799" y="1075"/>
                </a:lnTo>
                <a:lnTo>
                  <a:pt x="2798" y="1076"/>
                </a:lnTo>
                <a:lnTo>
                  <a:pt x="2796" y="1078"/>
                </a:lnTo>
                <a:lnTo>
                  <a:pt x="2795" y="1081"/>
                </a:lnTo>
                <a:lnTo>
                  <a:pt x="2794" y="1082"/>
                </a:lnTo>
                <a:lnTo>
                  <a:pt x="2793" y="1086"/>
                </a:lnTo>
                <a:lnTo>
                  <a:pt x="2792" y="1091"/>
                </a:lnTo>
                <a:lnTo>
                  <a:pt x="2792" y="1097"/>
                </a:lnTo>
                <a:lnTo>
                  <a:pt x="2791" y="1100"/>
                </a:lnTo>
                <a:lnTo>
                  <a:pt x="2791" y="1102"/>
                </a:lnTo>
                <a:lnTo>
                  <a:pt x="2790" y="1106"/>
                </a:lnTo>
                <a:lnTo>
                  <a:pt x="2789" y="1109"/>
                </a:lnTo>
                <a:lnTo>
                  <a:pt x="2788" y="1109"/>
                </a:lnTo>
                <a:lnTo>
                  <a:pt x="2786" y="1110"/>
                </a:lnTo>
                <a:lnTo>
                  <a:pt x="2785" y="1112"/>
                </a:lnTo>
                <a:lnTo>
                  <a:pt x="2784" y="1113"/>
                </a:lnTo>
                <a:lnTo>
                  <a:pt x="2781" y="1115"/>
                </a:lnTo>
                <a:lnTo>
                  <a:pt x="2778" y="1116"/>
                </a:lnTo>
                <a:lnTo>
                  <a:pt x="2773" y="1119"/>
                </a:lnTo>
                <a:lnTo>
                  <a:pt x="2771" y="1120"/>
                </a:lnTo>
                <a:lnTo>
                  <a:pt x="2771" y="1112"/>
                </a:lnTo>
                <a:lnTo>
                  <a:pt x="2771" y="1106"/>
                </a:lnTo>
                <a:lnTo>
                  <a:pt x="2771" y="1101"/>
                </a:lnTo>
                <a:lnTo>
                  <a:pt x="2771" y="1096"/>
                </a:lnTo>
                <a:lnTo>
                  <a:pt x="2771" y="1094"/>
                </a:lnTo>
                <a:lnTo>
                  <a:pt x="2772" y="1092"/>
                </a:lnTo>
                <a:lnTo>
                  <a:pt x="2773" y="1089"/>
                </a:lnTo>
                <a:lnTo>
                  <a:pt x="2774" y="1088"/>
                </a:lnTo>
                <a:lnTo>
                  <a:pt x="2778" y="1084"/>
                </a:lnTo>
                <a:lnTo>
                  <a:pt x="2782" y="1081"/>
                </a:lnTo>
                <a:lnTo>
                  <a:pt x="2786" y="1076"/>
                </a:lnTo>
                <a:lnTo>
                  <a:pt x="2790" y="1073"/>
                </a:lnTo>
                <a:lnTo>
                  <a:pt x="2792" y="1071"/>
                </a:lnTo>
                <a:lnTo>
                  <a:pt x="2792" y="1069"/>
                </a:lnTo>
                <a:lnTo>
                  <a:pt x="2793" y="1067"/>
                </a:lnTo>
                <a:lnTo>
                  <a:pt x="2793" y="1064"/>
                </a:lnTo>
                <a:lnTo>
                  <a:pt x="2793" y="1062"/>
                </a:lnTo>
                <a:lnTo>
                  <a:pt x="2793" y="1061"/>
                </a:lnTo>
                <a:lnTo>
                  <a:pt x="2792" y="1058"/>
                </a:lnTo>
                <a:lnTo>
                  <a:pt x="2792" y="1057"/>
                </a:lnTo>
                <a:lnTo>
                  <a:pt x="2789" y="1054"/>
                </a:lnTo>
                <a:lnTo>
                  <a:pt x="2786" y="1053"/>
                </a:lnTo>
                <a:lnTo>
                  <a:pt x="2782" y="1055"/>
                </a:lnTo>
                <a:lnTo>
                  <a:pt x="2777" y="1058"/>
                </a:lnTo>
                <a:lnTo>
                  <a:pt x="2774" y="1059"/>
                </a:lnTo>
                <a:lnTo>
                  <a:pt x="2773" y="1060"/>
                </a:lnTo>
                <a:lnTo>
                  <a:pt x="2771" y="1060"/>
                </a:lnTo>
                <a:lnTo>
                  <a:pt x="2771" y="1060"/>
                </a:lnTo>
                <a:lnTo>
                  <a:pt x="2771" y="1058"/>
                </a:lnTo>
                <a:lnTo>
                  <a:pt x="2771" y="1057"/>
                </a:lnTo>
                <a:lnTo>
                  <a:pt x="2772" y="1055"/>
                </a:lnTo>
                <a:lnTo>
                  <a:pt x="2773" y="1054"/>
                </a:lnTo>
                <a:lnTo>
                  <a:pt x="2775" y="1052"/>
                </a:lnTo>
                <a:lnTo>
                  <a:pt x="2778" y="1050"/>
                </a:lnTo>
                <a:lnTo>
                  <a:pt x="2781" y="1047"/>
                </a:lnTo>
                <a:lnTo>
                  <a:pt x="2783" y="1044"/>
                </a:lnTo>
                <a:lnTo>
                  <a:pt x="2784" y="1042"/>
                </a:lnTo>
                <a:lnTo>
                  <a:pt x="2785" y="1040"/>
                </a:lnTo>
                <a:lnTo>
                  <a:pt x="2785" y="1038"/>
                </a:lnTo>
                <a:lnTo>
                  <a:pt x="2785" y="1036"/>
                </a:lnTo>
                <a:lnTo>
                  <a:pt x="2785" y="1033"/>
                </a:lnTo>
                <a:lnTo>
                  <a:pt x="2785" y="1033"/>
                </a:lnTo>
                <a:lnTo>
                  <a:pt x="2785" y="1031"/>
                </a:lnTo>
                <a:lnTo>
                  <a:pt x="2784" y="1030"/>
                </a:lnTo>
                <a:lnTo>
                  <a:pt x="2783" y="1029"/>
                </a:lnTo>
                <a:lnTo>
                  <a:pt x="2781" y="1027"/>
                </a:lnTo>
                <a:lnTo>
                  <a:pt x="2780" y="1026"/>
                </a:lnTo>
                <a:lnTo>
                  <a:pt x="2778" y="1025"/>
                </a:lnTo>
                <a:lnTo>
                  <a:pt x="2778" y="1024"/>
                </a:lnTo>
                <a:lnTo>
                  <a:pt x="2777" y="1023"/>
                </a:lnTo>
                <a:lnTo>
                  <a:pt x="2777" y="1022"/>
                </a:lnTo>
                <a:lnTo>
                  <a:pt x="2776" y="1020"/>
                </a:lnTo>
                <a:lnTo>
                  <a:pt x="2774" y="1021"/>
                </a:lnTo>
                <a:lnTo>
                  <a:pt x="2771" y="1023"/>
                </a:lnTo>
                <a:lnTo>
                  <a:pt x="2770" y="1024"/>
                </a:lnTo>
                <a:lnTo>
                  <a:pt x="2767" y="1024"/>
                </a:lnTo>
                <a:lnTo>
                  <a:pt x="2766" y="1024"/>
                </a:lnTo>
                <a:lnTo>
                  <a:pt x="2766" y="1023"/>
                </a:lnTo>
                <a:lnTo>
                  <a:pt x="2765" y="1021"/>
                </a:lnTo>
                <a:lnTo>
                  <a:pt x="2764" y="1020"/>
                </a:lnTo>
                <a:lnTo>
                  <a:pt x="2763" y="1016"/>
                </a:lnTo>
                <a:lnTo>
                  <a:pt x="2761" y="1012"/>
                </a:lnTo>
                <a:lnTo>
                  <a:pt x="2758" y="1004"/>
                </a:lnTo>
                <a:lnTo>
                  <a:pt x="2757" y="1000"/>
                </a:lnTo>
                <a:lnTo>
                  <a:pt x="2755" y="1000"/>
                </a:lnTo>
                <a:lnTo>
                  <a:pt x="2754" y="1000"/>
                </a:lnTo>
                <a:lnTo>
                  <a:pt x="2752" y="1001"/>
                </a:lnTo>
                <a:lnTo>
                  <a:pt x="2751" y="1002"/>
                </a:lnTo>
                <a:lnTo>
                  <a:pt x="2750" y="1004"/>
                </a:lnTo>
                <a:lnTo>
                  <a:pt x="2749" y="1005"/>
                </a:lnTo>
                <a:lnTo>
                  <a:pt x="2744" y="1004"/>
                </a:lnTo>
                <a:lnTo>
                  <a:pt x="2740" y="1003"/>
                </a:lnTo>
                <a:lnTo>
                  <a:pt x="2736" y="1002"/>
                </a:lnTo>
                <a:lnTo>
                  <a:pt x="2734" y="1002"/>
                </a:lnTo>
                <a:lnTo>
                  <a:pt x="2733" y="1006"/>
                </a:lnTo>
                <a:lnTo>
                  <a:pt x="2731" y="1011"/>
                </a:lnTo>
                <a:lnTo>
                  <a:pt x="2730" y="1012"/>
                </a:lnTo>
                <a:lnTo>
                  <a:pt x="2729" y="1014"/>
                </a:lnTo>
                <a:lnTo>
                  <a:pt x="2728" y="1014"/>
                </a:lnTo>
                <a:lnTo>
                  <a:pt x="2728" y="1015"/>
                </a:lnTo>
                <a:lnTo>
                  <a:pt x="2727" y="1015"/>
                </a:lnTo>
                <a:lnTo>
                  <a:pt x="2725" y="1015"/>
                </a:lnTo>
                <a:lnTo>
                  <a:pt x="2725" y="1014"/>
                </a:lnTo>
                <a:lnTo>
                  <a:pt x="2724" y="1012"/>
                </a:lnTo>
                <a:lnTo>
                  <a:pt x="2724" y="1008"/>
                </a:lnTo>
                <a:lnTo>
                  <a:pt x="2725" y="1004"/>
                </a:lnTo>
                <a:lnTo>
                  <a:pt x="2725" y="995"/>
                </a:lnTo>
                <a:lnTo>
                  <a:pt x="2725" y="990"/>
                </a:lnTo>
                <a:lnTo>
                  <a:pt x="2720" y="992"/>
                </a:lnTo>
                <a:lnTo>
                  <a:pt x="2716" y="995"/>
                </a:lnTo>
                <a:lnTo>
                  <a:pt x="2714" y="997"/>
                </a:lnTo>
                <a:lnTo>
                  <a:pt x="2712" y="998"/>
                </a:lnTo>
                <a:lnTo>
                  <a:pt x="2710" y="999"/>
                </a:lnTo>
                <a:lnTo>
                  <a:pt x="2708" y="999"/>
                </a:lnTo>
                <a:lnTo>
                  <a:pt x="2715" y="988"/>
                </a:lnTo>
                <a:lnTo>
                  <a:pt x="2713" y="988"/>
                </a:lnTo>
                <a:lnTo>
                  <a:pt x="2711" y="987"/>
                </a:lnTo>
                <a:lnTo>
                  <a:pt x="2709" y="986"/>
                </a:lnTo>
                <a:lnTo>
                  <a:pt x="2709" y="985"/>
                </a:lnTo>
                <a:lnTo>
                  <a:pt x="2708" y="985"/>
                </a:lnTo>
                <a:lnTo>
                  <a:pt x="2708" y="983"/>
                </a:lnTo>
                <a:lnTo>
                  <a:pt x="2692" y="986"/>
                </a:lnTo>
                <a:lnTo>
                  <a:pt x="2693" y="986"/>
                </a:lnTo>
                <a:lnTo>
                  <a:pt x="2693" y="985"/>
                </a:lnTo>
                <a:lnTo>
                  <a:pt x="2695" y="980"/>
                </a:lnTo>
                <a:lnTo>
                  <a:pt x="2695" y="973"/>
                </a:lnTo>
                <a:lnTo>
                  <a:pt x="2692" y="976"/>
                </a:lnTo>
                <a:lnTo>
                  <a:pt x="2688" y="978"/>
                </a:lnTo>
                <a:lnTo>
                  <a:pt x="2685" y="978"/>
                </a:lnTo>
                <a:lnTo>
                  <a:pt x="2681" y="978"/>
                </a:lnTo>
                <a:lnTo>
                  <a:pt x="2679" y="978"/>
                </a:lnTo>
                <a:lnTo>
                  <a:pt x="2676" y="978"/>
                </a:lnTo>
                <a:lnTo>
                  <a:pt x="2674" y="978"/>
                </a:lnTo>
                <a:lnTo>
                  <a:pt x="2672" y="977"/>
                </a:lnTo>
                <a:lnTo>
                  <a:pt x="2670" y="975"/>
                </a:lnTo>
                <a:lnTo>
                  <a:pt x="2668" y="974"/>
                </a:lnTo>
                <a:lnTo>
                  <a:pt x="2667" y="972"/>
                </a:lnTo>
                <a:lnTo>
                  <a:pt x="2667" y="971"/>
                </a:lnTo>
                <a:lnTo>
                  <a:pt x="2665" y="969"/>
                </a:lnTo>
                <a:lnTo>
                  <a:pt x="2664" y="968"/>
                </a:lnTo>
                <a:lnTo>
                  <a:pt x="2661" y="969"/>
                </a:lnTo>
                <a:lnTo>
                  <a:pt x="2659" y="970"/>
                </a:lnTo>
                <a:lnTo>
                  <a:pt x="2658" y="971"/>
                </a:lnTo>
                <a:lnTo>
                  <a:pt x="2657" y="971"/>
                </a:lnTo>
                <a:lnTo>
                  <a:pt x="2656" y="971"/>
                </a:lnTo>
                <a:lnTo>
                  <a:pt x="2655" y="973"/>
                </a:lnTo>
                <a:lnTo>
                  <a:pt x="2655" y="972"/>
                </a:lnTo>
                <a:lnTo>
                  <a:pt x="2655" y="971"/>
                </a:lnTo>
                <a:lnTo>
                  <a:pt x="2655" y="968"/>
                </a:lnTo>
                <a:lnTo>
                  <a:pt x="2656" y="965"/>
                </a:lnTo>
                <a:lnTo>
                  <a:pt x="2657" y="962"/>
                </a:lnTo>
                <a:lnTo>
                  <a:pt x="2657" y="959"/>
                </a:lnTo>
                <a:lnTo>
                  <a:pt x="2657" y="957"/>
                </a:lnTo>
                <a:lnTo>
                  <a:pt x="2657" y="954"/>
                </a:lnTo>
                <a:lnTo>
                  <a:pt x="2654" y="958"/>
                </a:lnTo>
                <a:lnTo>
                  <a:pt x="2651" y="960"/>
                </a:lnTo>
                <a:lnTo>
                  <a:pt x="2650" y="962"/>
                </a:lnTo>
                <a:lnTo>
                  <a:pt x="2649" y="963"/>
                </a:lnTo>
                <a:lnTo>
                  <a:pt x="2647" y="963"/>
                </a:lnTo>
                <a:lnTo>
                  <a:pt x="2647" y="963"/>
                </a:lnTo>
                <a:lnTo>
                  <a:pt x="2642" y="963"/>
                </a:lnTo>
                <a:lnTo>
                  <a:pt x="2636" y="961"/>
                </a:lnTo>
                <a:lnTo>
                  <a:pt x="2630" y="959"/>
                </a:lnTo>
                <a:lnTo>
                  <a:pt x="2626" y="957"/>
                </a:lnTo>
                <a:lnTo>
                  <a:pt x="2625" y="954"/>
                </a:lnTo>
                <a:lnTo>
                  <a:pt x="2624" y="950"/>
                </a:lnTo>
                <a:lnTo>
                  <a:pt x="2623" y="948"/>
                </a:lnTo>
                <a:lnTo>
                  <a:pt x="2621" y="946"/>
                </a:lnTo>
                <a:lnTo>
                  <a:pt x="2620" y="945"/>
                </a:lnTo>
                <a:lnTo>
                  <a:pt x="2619" y="944"/>
                </a:lnTo>
                <a:lnTo>
                  <a:pt x="2616" y="942"/>
                </a:lnTo>
                <a:lnTo>
                  <a:pt x="2612" y="941"/>
                </a:lnTo>
                <a:lnTo>
                  <a:pt x="2608" y="939"/>
                </a:lnTo>
                <a:lnTo>
                  <a:pt x="2605" y="939"/>
                </a:lnTo>
                <a:lnTo>
                  <a:pt x="2601" y="938"/>
                </a:lnTo>
                <a:lnTo>
                  <a:pt x="2597" y="937"/>
                </a:lnTo>
                <a:lnTo>
                  <a:pt x="2593" y="937"/>
                </a:lnTo>
                <a:lnTo>
                  <a:pt x="2590" y="936"/>
                </a:lnTo>
                <a:lnTo>
                  <a:pt x="2586" y="936"/>
                </a:lnTo>
                <a:lnTo>
                  <a:pt x="2584" y="935"/>
                </a:lnTo>
                <a:lnTo>
                  <a:pt x="2583" y="934"/>
                </a:lnTo>
                <a:lnTo>
                  <a:pt x="2582" y="933"/>
                </a:lnTo>
                <a:lnTo>
                  <a:pt x="2580" y="932"/>
                </a:lnTo>
                <a:lnTo>
                  <a:pt x="2580" y="931"/>
                </a:lnTo>
                <a:lnTo>
                  <a:pt x="2579" y="930"/>
                </a:lnTo>
                <a:lnTo>
                  <a:pt x="2578" y="929"/>
                </a:lnTo>
                <a:lnTo>
                  <a:pt x="2578" y="928"/>
                </a:lnTo>
                <a:lnTo>
                  <a:pt x="2578" y="926"/>
                </a:lnTo>
                <a:lnTo>
                  <a:pt x="2574" y="926"/>
                </a:lnTo>
                <a:lnTo>
                  <a:pt x="2571" y="926"/>
                </a:lnTo>
                <a:lnTo>
                  <a:pt x="2568" y="926"/>
                </a:lnTo>
                <a:lnTo>
                  <a:pt x="2564" y="926"/>
                </a:lnTo>
                <a:lnTo>
                  <a:pt x="2564" y="929"/>
                </a:lnTo>
                <a:lnTo>
                  <a:pt x="2564" y="932"/>
                </a:lnTo>
                <a:lnTo>
                  <a:pt x="2564" y="933"/>
                </a:lnTo>
                <a:lnTo>
                  <a:pt x="2564" y="934"/>
                </a:lnTo>
                <a:lnTo>
                  <a:pt x="2563" y="934"/>
                </a:lnTo>
                <a:lnTo>
                  <a:pt x="2556" y="933"/>
                </a:lnTo>
                <a:lnTo>
                  <a:pt x="2549" y="931"/>
                </a:lnTo>
                <a:lnTo>
                  <a:pt x="2546" y="930"/>
                </a:lnTo>
                <a:lnTo>
                  <a:pt x="2543" y="929"/>
                </a:lnTo>
                <a:lnTo>
                  <a:pt x="2541" y="929"/>
                </a:lnTo>
                <a:lnTo>
                  <a:pt x="2539" y="928"/>
                </a:lnTo>
                <a:lnTo>
                  <a:pt x="2534" y="929"/>
                </a:lnTo>
                <a:lnTo>
                  <a:pt x="2528" y="932"/>
                </a:lnTo>
                <a:lnTo>
                  <a:pt x="2525" y="933"/>
                </a:lnTo>
                <a:lnTo>
                  <a:pt x="2522" y="934"/>
                </a:lnTo>
                <a:lnTo>
                  <a:pt x="2519" y="934"/>
                </a:lnTo>
                <a:lnTo>
                  <a:pt x="2515" y="934"/>
                </a:lnTo>
                <a:lnTo>
                  <a:pt x="2514" y="935"/>
                </a:lnTo>
                <a:lnTo>
                  <a:pt x="2512" y="935"/>
                </a:lnTo>
                <a:lnTo>
                  <a:pt x="2511" y="936"/>
                </a:lnTo>
                <a:lnTo>
                  <a:pt x="2511" y="937"/>
                </a:lnTo>
                <a:lnTo>
                  <a:pt x="2509" y="941"/>
                </a:lnTo>
                <a:lnTo>
                  <a:pt x="2509" y="944"/>
                </a:lnTo>
                <a:lnTo>
                  <a:pt x="2508" y="948"/>
                </a:lnTo>
                <a:lnTo>
                  <a:pt x="2507" y="951"/>
                </a:lnTo>
                <a:lnTo>
                  <a:pt x="2505" y="952"/>
                </a:lnTo>
                <a:lnTo>
                  <a:pt x="2504" y="954"/>
                </a:lnTo>
                <a:lnTo>
                  <a:pt x="2502" y="954"/>
                </a:lnTo>
                <a:lnTo>
                  <a:pt x="2502" y="954"/>
                </a:lnTo>
                <a:lnTo>
                  <a:pt x="2500" y="960"/>
                </a:lnTo>
                <a:lnTo>
                  <a:pt x="2499" y="964"/>
                </a:lnTo>
                <a:lnTo>
                  <a:pt x="2497" y="968"/>
                </a:lnTo>
                <a:lnTo>
                  <a:pt x="2495" y="971"/>
                </a:lnTo>
                <a:lnTo>
                  <a:pt x="2495" y="971"/>
                </a:lnTo>
                <a:lnTo>
                  <a:pt x="2494" y="972"/>
                </a:lnTo>
                <a:lnTo>
                  <a:pt x="2492" y="973"/>
                </a:lnTo>
                <a:lnTo>
                  <a:pt x="2491" y="974"/>
                </a:lnTo>
                <a:lnTo>
                  <a:pt x="2489" y="974"/>
                </a:lnTo>
                <a:lnTo>
                  <a:pt x="2488" y="975"/>
                </a:lnTo>
                <a:lnTo>
                  <a:pt x="2486" y="975"/>
                </a:lnTo>
                <a:lnTo>
                  <a:pt x="2483" y="975"/>
                </a:lnTo>
                <a:lnTo>
                  <a:pt x="2483" y="979"/>
                </a:lnTo>
                <a:lnTo>
                  <a:pt x="2484" y="984"/>
                </a:lnTo>
                <a:lnTo>
                  <a:pt x="2485" y="988"/>
                </a:lnTo>
                <a:lnTo>
                  <a:pt x="2485" y="992"/>
                </a:lnTo>
                <a:lnTo>
                  <a:pt x="2483" y="992"/>
                </a:lnTo>
                <a:lnTo>
                  <a:pt x="2480" y="991"/>
                </a:lnTo>
                <a:lnTo>
                  <a:pt x="2477" y="990"/>
                </a:lnTo>
                <a:lnTo>
                  <a:pt x="2474" y="989"/>
                </a:lnTo>
                <a:lnTo>
                  <a:pt x="2468" y="987"/>
                </a:lnTo>
                <a:lnTo>
                  <a:pt x="2466" y="986"/>
                </a:lnTo>
                <a:lnTo>
                  <a:pt x="2459" y="993"/>
                </a:lnTo>
                <a:lnTo>
                  <a:pt x="2451" y="1002"/>
                </a:lnTo>
                <a:lnTo>
                  <a:pt x="2447" y="1005"/>
                </a:lnTo>
                <a:lnTo>
                  <a:pt x="2442" y="1009"/>
                </a:lnTo>
                <a:lnTo>
                  <a:pt x="2440" y="1010"/>
                </a:lnTo>
                <a:lnTo>
                  <a:pt x="2437" y="1012"/>
                </a:lnTo>
                <a:lnTo>
                  <a:pt x="2435" y="1012"/>
                </a:lnTo>
                <a:lnTo>
                  <a:pt x="2433" y="1012"/>
                </a:lnTo>
                <a:lnTo>
                  <a:pt x="2433" y="1013"/>
                </a:lnTo>
                <a:lnTo>
                  <a:pt x="2432" y="1014"/>
                </a:lnTo>
                <a:lnTo>
                  <a:pt x="2430" y="1015"/>
                </a:lnTo>
                <a:lnTo>
                  <a:pt x="2428" y="1017"/>
                </a:lnTo>
                <a:lnTo>
                  <a:pt x="2426" y="1019"/>
                </a:lnTo>
                <a:lnTo>
                  <a:pt x="2423" y="1025"/>
                </a:lnTo>
                <a:lnTo>
                  <a:pt x="2419" y="1030"/>
                </a:lnTo>
                <a:lnTo>
                  <a:pt x="2416" y="1037"/>
                </a:lnTo>
                <a:lnTo>
                  <a:pt x="2413" y="1042"/>
                </a:lnTo>
                <a:lnTo>
                  <a:pt x="2411" y="1047"/>
                </a:lnTo>
                <a:lnTo>
                  <a:pt x="2410" y="1051"/>
                </a:lnTo>
                <a:lnTo>
                  <a:pt x="2409" y="1054"/>
                </a:lnTo>
                <a:lnTo>
                  <a:pt x="2408" y="1055"/>
                </a:lnTo>
                <a:lnTo>
                  <a:pt x="2406" y="1057"/>
                </a:lnTo>
                <a:lnTo>
                  <a:pt x="2405" y="1060"/>
                </a:lnTo>
                <a:lnTo>
                  <a:pt x="2402" y="1063"/>
                </a:lnTo>
                <a:lnTo>
                  <a:pt x="2398" y="1067"/>
                </a:lnTo>
                <a:lnTo>
                  <a:pt x="2397" y="1068"/>
                </a:lnTo>
                <a:lnTo>
                  <a:pt x="2395" y="1070"/>
                </a:lnTo>
                <a:lnTo>
                  <a:pt x="2393" y="1072"/>
                </a:lnTo>
                <a:lnTo>
                  <a:pt x="2391" y="1074"/>
                </a:lnTo>
                <a:lnTo>
                  <a:pt x="2391" y="1076"/>
                </a:lnTo>
                <a:lnTo>
                  <a:pt x="2390" y="1079"/>
                </a:lnTo>
                <a:lnTo>
                  <a:pt x="2389" y="1082"/>
                </a:lnTo>
                <a:lnTo>
                  <a:pt x="2389" y="1085"/>
                </a:lnTo>
                <a:lnTo>
                  <a:pt x="2389" y="1089"/>
                </a:lnTo>
                <a:lnTo>
                  <a:pt x="2390" y="1093"/>
                </a:lnTo>
                <a:lnTo>
                  <a:pt x="2391" y="1096"/>
                </a:lnTo>
                <a:lnTo>
                  <a:pt x="2392" y="1099"/>
                </a:lnTo>
                <a:lnTo>
                  <a:pt x="2393" y="1102"/>
                </a:lnTo>
                <a:lnTo>
                  <a:pt x="2395" y="1103"/>
                </a:lnTo>
                <a:lnTo>
                  <a:pt x="2396" y="1106"/>
                </a:lnTo>
                <a:lnTo>
                  <a:pt x="2396" y="1109"/>
                </a:lnTo>
                <a:lnTo>
                  <a:pt x="2396" y="1112"/>
                </a:lnTo>
                <a:lnTo>
                  <a:pt x="2395" y="1116"/>
                </a:lnTo>
                <a:lnTo>
                  <a:pt x="2395" y="1118"/>
                </a:lnTo>
                <a:lnTo>
                  <a:pt x="2394" y="1122"/>
                </a:lnTo>
                <a:lnTo>
                  <a:pt x="2393" y="1123"/>
                </a:lnTo>
                <a:lnTo>
                  <a:pt x="2393" y="1126"/>
                </a:lnTo>
                <a:lnTo>
                  <a:pt x="2392" y="1129"/>
                </a:lnTo>
                <a:lnTo>
                  <a:pt x="2392" y="1131"/>
                </a:lnTo>
                <a:lnTo>
                  <a:pt x="2391" y="1130"/>
                </a:lnTo>
                <a:lnTo>
                  <a:pt x="2389" y="1128"/>
                </a:lnTo>
                <a:lnTo>
                  <a:pt x="2388" y="1125"/>
                </a:lnTo>
                <a:lnTo>
                  <a:pt x="2386" y="1122"/>
                </a:lnTo>
                <a:lnTo>
                  <a:pt x="2385" y="1118"/>
                </a:lnTo>
                <a:lnTo>
                  <a:pt x="2385" y="1115"/>
                </a:lnTo>
                <a:lnTo>
                  <a:pt x="2385" y="1110"/>
                </a:lnTo>
                <a:lnTo>
                  <a:pt x="2384" y="1107"/>
                </a:lnTo>
                <a:lnTo>
                  <a:pt x="2384" y="1098"/>
                </a:lnTo>
                <a:lnTo>
                  <a:pt x="2384" y="1091"/>
                </a:lnTo>
                <a:lnTo>
                  <a:pt x="2384" y="1085"/>
                </a:lnTo>
                <a:lnTo>
                  <a:pt x="2384" y="1082"/>
                </a:lnTo>
                <a:lnTo>
                  <a:pt x="2384" y="1078"/>
                </a:lnTo>
                <a:lnTo>
                  <a:pt x="2385" y="1075"/>
                </a:lnTo>
                <a:lnTo>
                  <a:pt x="2385" y="1073"/>
                </a:lnTo>
                <a:lnTo>
                  <a:pt x="2387" y="1070"/>
                </a:lnTo>
                <a:lnTo>
                  <a:pt x="2389" y="1068"/>
                </a:lnTo>
                <a:lnTo>
                  <a:pt x="2391" y="1066"/>
                </a:lnTo>
                <a:lnTo>
                  <a:pt x="2392" y="1064"/>
                </a:lnTo>
                <a:lnTo>
                  <a:pt x="2394" y="1062"/>
                </a:lnTo>
                <a:lnTo>
                  <a:pt x="2398" y="1058"/>
                </a:lnTo>
                <a:lnTo>
                  <a:pt x="2401" y="1054"/>
                </a:lnTo>
                <a:lnTo>
                  <a:pt x="2403" y="1052"/>
                </a:lnTo>
                <a:lnTo>
                  <a:pt x="2404" y="1050"/>
                </a:lnTo>
                <a:lnTo>
                  <a:pt x="2405" y="1047"/>
                </a:lnTo>
                <a:lnTo>
                  <a:pt x="2405" y="1044"/>
                </a:lnTo>
                <a:lnTo>
                  <a:pt x="2405" y="1041"/>
                </a:lnTo>
                <a:lnTo>
                  <a:pt x="2405" y="1037"/>
                </a:lnTo>
                <a:lnTo>
                  <a:pt x="2407" y="1033"/>
                </a:lnTo>
                <a:lnTo>
                  <a:pt x="2409" y="1029"/>
                </a:lnTo>
                <a:lnTo>
                  <a:pt x="2412" y="1019"/>
                </a:lnTo>
                <a:lnTo>
                  <a:pt x="2415" y="1012"/>
                </a:lnTo>
                <a:lnTo>
                  <a:pt x="2410" y="1012"/>
                </a:lnTo>
                <a:lnTo>
                  <a:pt x="2405" y="1005"/>
                </a:lnTo>
                <a:lnTo>
                  <a:pt x="2405" y="1007"/>
                </a:lnTo>
                <a:lnTo>
                  <a:pt x="2403" y="1009"/>
                </a:lnTo>
                <a:lnTo>
                  <a:pt x="2402" y="1011"/>
                </a:lnTo>
                <a:lnTo>
                  <a:pt x="2400" y="1012"/>
                </a:lnTo>
                <a:lnTo>
                  <a:pt x="2398" y="1012"/>
                </a:lnTo>
                <a:lnTo>
                  <a:pt x="2397" y="1013"/>
                </a:lnTo>
                <a:lnTo>
                  <a:pt x="2395" y="1013"/>
                </a:lnTo>
                <a:lnTo>
                  <a:pt x="2392" y="1013"/>
                </a:lnTo>
                <a:lnTo>
                  <a:pt x="2388" y="1013"/>
                </a:lnTo>
                <a:lnTo>
                  <a:pt x="2384" y="1012"/>
                </a:lnTo>
                <a:lnTo>
                  <a:pt x="2379" y="1012"/>
                </a:lnTo>
                <a:lnTo>
                  <a:pt x="2376" y="1011"/>
                </a:lnTo>
                <a:lnTo>
                  <a:pt x="2371" y="1010"/>
                </a:lnTo>
                <a:lnTo>
                  <a:pt x="2368" y="1009"/>
                </a:lnTo>
                <a:lnTo>
                  <a:pt x="2364" y="1009"/>
                </a:lnTo>
                <a:lnTo>
                  <a:pt x="2359" y="1008"/>
                </a:lnTo>
                <a:lnTo>
                  <a:pt x="2354" y="1008"/>
                </a:lnTo>
                <a:lnTo>
                  <a:pt x="2350" y="1009"/>
                </a:lnTo>
                <a:lnTo>
                  <a:pt x="2346" y="1009"/>
                </a:lnTo>
                <a:lnTo>
                  <a:pt x="2343" y="1011"/>
                </a:lnTo>
                <a:lnTo>
                  <a:pt x="2340" y="1012"/>
                </a:lnTo>
                <a:lnTo>
                  <a:pt x="2337" y="1012"/>
                </a:lnTo>
                <a:lnTo>
                  <a:pt x="2335" y="1014"/>
                </a:lnTo>
                <a:lnTo>
                  <a:pt x="2333" y="1017"/>
                </a:lnTo>
                <a:lnTo>
                  <a:pt x="2329" y="1014"/>
                </a:lnTo>
                <a:lnTo>
                  <a:pt x="2325" y="1012"/>
                </a:lnTo>
                <a:lnTo>
                  <a:pt x="2322" y="1011"/>
                </a:lnTo>
                <a:lnTo>
                  <a:pt x="2320" y="1009"/>
                </a:lnTo>
                <a:lnTo>
                  <a:pt x="2318" y="1009"/>
                </a:lnTo>
                <a:lnTo>
                  <a:pt x="2316" y="1008"/>
                </a:lnTo>
                <a:lnTo>
                  <a:pt x="2312" y="1009"/>
                </a:lnTo>
                <a:lnTo>
                  <a:pt x="2309" y="1009"/>
                </a:lnTo>
                <a:lnTo>
                  <a:pt x="2307" y="1010"/>
                </a:lnTo>
                <a:lnTo>
                  <a:pt x="2305" y="1011"/>
                </a:lnTo>
                <a:lnTo>
                  <a:pt x="2307" y="1008"/>
                </a:lnTo>
                <a:lnTo>
                  <a:pt x="2309" y="1006"/>
                </a:lnTo>
                <a:lnTo>
                  <a:pt x="2310" y="1004"/>
                </a:lnTo>
                <a:lnTo>
                  <a:pt x="2311" y="1001"/>
                </a:lnTo>
                <a:lnTo>
                  <a:pt x="2311" y="999"/>
                </a:lnTo>
                <a:lnTo>
                  <a:pt x="2312" y="997"/>
                </a:lnTo>
                <a:lnTo>
                  <a:pt x="2312" y="994"/>
                </a:lnTo>
                <a:lnTo>
                  <a:pt x="2312" y="992"/>
                </a:lnTo>
                <a:lnTo>
                  <a:pt x="2311" y="985"/>
                </a:lnTo>
                <a:lnTo>
                  <a:pt x="2311" y="979"/>
                </a:lnTo>
                <a:lnTo>
                  <a:pt x="2309" y="972"/>
                </a:lnTo>
                <a:lnTo>
                  <a:pt x="2309" y="966"/>
                </a:lnTo>
                <a:lnTo>
                  <a:pt x="2306" y="957"/>
                </a:lnTo>
                <a:lnTo>
                  <a:pt x="2305" y="953"/>
                </a:lnTo>
                <a:lnTo>
                  <a:pt x="2304" y="952"/>
                </a:lnTo>
                <a:lnTo>
                  <a:pt x="2303" y="951"/>
                </a:lnTo>
                <a:lnTo>
                  <a:pt x="2302" y="949"/>
                </a:lnTo>
                <a:lnTo>
                  <a:pt x="2302" y="946"/>
                </a:lnTo>
                <a:lnTo>
                  <a:pt x="2299" y="942"/>
                </a:lnTo>
                <a:lnTo>
                  <a:pt x="2298" y="937"/>
                </a:lnTo>
                <a:lnTo>
                  <a:pt x="2258" y="963"/>
                </a:lnTo>
                <a:lnTo>
                  <a:pt x="2254" y="965"/>
                </a:lnTo>
                <a:lnTo>
                  <a:pt x="2250" y="967"/>
                </a:lnTo>
                <a:lnTo>
                  <a:pt x="2246" y="970"/>
                </a:lnTo>
                <a:lnTo>
                  <a:pt x="2240" y="971"/>
                </a:lnTo>
                <a:lnTo>
                  <a:pt x="2231" y="976"/>
                </a:lnTo>
                <a:lnTo>
                  <a:pt x="2221" y="979"/>
                </a:lnTo>
                <a:lnTo>
                  <a:pt x="2212" y="982"/>
                </a:lnTo>
                <a:lnTo>
                  <a:pt x="2205" y="985"/>
                </a:lnTo>
                <a:lnTo>
                  <a:pt x="2199" y="986"/>
                </a:lnTo>
                <a:lnTo>
                  <a:pt x="2198" y="986"/>
                </a:lnTo>
                <a:lnTo>
                  <a:pt x="2198" y="980"/>
                </a:lnTo>
                <a:lnTo>
                  <a:pt x="2189" y="979"/>
                </a:lnTo>
                <a:lnTo>
                  <a:pt x="2182" y="978"/>
                </a:lnTo>
                <a:lnTo>
                  <a:pt x="2178" y="978"/>
                </a:lnTo>
                <a:lnTo>
                  <a:pt x="2174" y="978"/>
                </a:lnTo>
                <a:lnTo>
                  <a:pt x="2171" y="978"/>
                </a:lnTo>
                <a:lnTo>
                  <a:pt x="2166" y="980"/>
                </a:lnTo>
                <a:lnTo>
                  <a:pt x="2169" y="979"/>
                </a:lnTo>
                <a:lnTo>
                  <a:pt x="2171" y="978"/>
                </a:lnTo>
                <a:lnTo>
                  <a:pt x="2173" y="978"/>
                </a:lnTo>
                <a:lnTo>
                  <a:pt x="2175" y="977"/>
                </a:lnTo>
                <a:lnTo>
                  <a:pt x="2179" y="974"/>
                </a:lnTo>
                <a:lnTo>
                  <a:pt x="2183" y="971"/>
                </a:lnTo>
                <a:lnTo>
                  <a:pt x="2187" y="970"/>
                </a:lnTo>
                <a:lnTo>
                  <a:pt x="2191" y="968"/>
                </a:lnTo>
                <a:lnTo>
                  <a:pt x="2192" y="967"/>
                </a:lnTo>
                <a:lnTo>
                  <a:pt x="2195" y="967"/>
                </a:lnTo>
                <a:lnTo>
                  <a:pt x="2197" y="966"/>
                </a:lnTo>
                <a:lnTo>
                  <a:pt x="2199" y="966"/>
                </a:lnTo>
                <a:lnTo>
                  <a:pt x="2202" y="966"/>
                </a:lnTo>
                <a:lnTo>
                  <a:pt x="2204" y="967"/>
                </a:lnTo>
                <a:lnTo>
                  <a:pt x="2205" y="968"/>
                </a:lnTo>
                <a:lnTo>
                  <a:pt x="2206" y="968"/>
                </a:lnTo>
                <a:lnTo>
                  <a:pt x="2207" y="969"/>
                </a:lnTo>
                <a:lnTo>
                  <a:pt x="2209" y="969"/>
                </a:lnTo>
                <a:lnTo>
                  <a:pt x="2211" y="970"/>
                </a:lnTo>
                <a:lnTo>
                  <a:pt x="2212" y="970"/>
                </a:lnTo>
                <a:lnTo>
                  <a:pt x="2214" y="970"/>
                </a:lnTo>
                <a:lnTo>
                  <a:pt x="2216" y="970"/>
                </a:lnTo>
                <a:lnTo>
                  <a:pt x="2217" y="969"/>
                </a:lnTo>
                <a:lnTo>
                  <a:pt x="2218" y="969"/>
                </a:lnTo>
                <a:lnTo>
                  <a:pt x="2219" y="968"/>
                </a:lnTo>
                <a:lnTo>
                  <a:pt x="2219" y="966"/>
                </a:lnTo>
                <a:lnTo>
                  <a:pt x="2219" y="965"/>
                </a:lnTo>
                <a:lnTo>
                  <a:pt x="2219" y="964"/>
                </a:lnTo>
                <a:lnTo>
                  <a:pt x="2219" y="963"/>
                </a:lnTo>
                <a:lnTo>
                  <a:pt x="2219" y="960"/>
                </a:lnTo>
                <a:lnTo>
                  <a:pt x="2219" y="959"/>
                </a:lnTo>
                <a:lnTo>
                  <a:pt x="2219" y="958"/>
                </a:lnTo>
                <a:lnTo>
                  <a:pt x="2220" y="957"/>
                </a:lnTo>
                <a:lnTo>
                  <a:pt x="2220" y="957"/>
                </a:lnTo>
                <a:lnTo>
                  <a:pt x="2226" y="951"/>
                </a:lnTo>
                <a:lnTo>
                  <a:pt x="2231" y="946"/>
                </a:lnTo>
                <a:lnTo>
                  <a:pt x="2235" y="941"/>
                </a:lnTo>
                <a:lnTo>
                  <a:pt x="2238" y="936"/>
                </a:lnTo>
                <a:lnTo>
                  <a:pt x="2244" y="926"/>
                </a:lnTo>
                <a:lnTo>
                  <a:pt x="2251" y="914"/>
                </a:lnTo>
                <a:lnTo>
                  <a:pt x="2255" y="905"/>
                </a:lnTo>
                <a:lnTo>
                  <a:pt x="2260" y="897"/>
                </a:lnTo>
                <a:lnTo>
                  <a:pt x="2262" y="894"/>
                </a:lnTo>
                <a:lnTo>
                  <a:pt x="2264" y="890"/>
                </a:lnTo>
                <a:lnTo>
                  <a:pt x="2267" y="887"/>
                </a:lnTo>
                <a:lnTo>
                  <a:pt x="2269" y="884"/>
                </a:lnTo>
                <a:lnTo>
                  <a:pt x="2272" y="881"/>
                </a:lnTo>
                <a:lnTo>
                  <a:pt x="2274" y="878"/>
                </a:lnTo>
                <a:lnTo>
                  <a:pt x="2277" y="876"/>
                </a:lnTo>
                <a:lnTo>
                  <a:pt x="2281" y="874"/>
                </a:lnTo>
                <a:lnTo>
                  <a:pt x="2283" y="871"/>
                </a:lnTo>
                <a:lnTo>
                  <a:pt x="2287" y="869"/>
                </a:lnTo>
                <a:lnTo>
                  <a:pt x="2290" y="867"/>
                </a:lnTo>
                <a:lnTo>
                  <a:pt x="2295" y="865"/>
                </a:lnTo>
                <a:lnTo>
                  <a:pt x="2299" y="862"/>
                </a:lnTo>
                <a:lnTo>
                  <a:pt x="2303" y="860"/>
                </a:lnTo>
                <a:lnTo>
                  <a:pt x="2307" y="857"/>
                </a:lnTo>
                <a:lnTo>
                  <a:pt x="2310" y="854"/>
                </a:lnTo>
                <a:lnTo>
                  <a:pt x="2314" y="852"/>
                </a:lnTo>
                <a:lnTo>
                  <a:pt x="2316" y="849"/>
                </a:lnTo>
                <a:lnTo>
                  <a:pt x="2320" y="846"/>
                </a:lnTo>
                <a:lnTo>
                  <a:pt x="2322" y="844"/>
                </a:lnTo>
                <a:lnTo>
                  <a:pt x="2327" y="838"/>
                </a:lnTo>
                <a:lnTo>
                  <a:pt x="2331" y="832"/>
                </a:lnTo>
                <a:lnTo>
                  <a:pt x="2336" y="827"/>
                </a:lnTo>
                <a:lnTo>
                  <a:pt x="2342" y="821"/>
                </a:lnTo>
                <a:lnTo>
                  <a:pt x="2345" y="818"/>
                </a:lnTo>
                <a:lnTo>
                  <a:pt x="2349" y="815"/>
                </a:lnTo>
                <a:lnTo>
                  <a:pt x="2352" y="812"/>
                </a:lnTo>
                <a:lnTo>
                  <a:pt x="2356" y="810"/>
                </a:lnTo>
                <a:lnTo>
                  <a:pt x="2364" y="805"/>
                </a:lnTo>
                <a:lnTo>
                  <a:pt x="2371" y="800"/>
                </a:lnTo>
                <a:lnTo>
                  <a:pt x="2373" y="798"/>
                </a:lnTo>
                <a:lnTo>
                  <a:pt x="2376" y="794"/>
                </a:lnTo>
                <a:lnTo>
                  <a:pt x="2378" y="791"/>
                </a:lnTo>
                <a:lnTo>
                  <a:pt x="2380" y="787"/>
                </a:lnTo>
                <a:lnTo>
                  <a:pt x="2381" y="785"/>
                </a:lnTo>
                <a:lnTo>
                  <a:pt x="2382" y="784"/>
                </a:lnTo>
                <a:lnTo>
                  <a:pt x="2382" y="781"/>
                </a:lnTo>
                <a:lnTo>
                  <a:pt x="2383" y="779"/>
                </a:lnTo>
                <a:lnTo>
                  <a:pt x="2383" y="777"/>
                </a:lnTo>
                <a:lnTo>
                  <a:pt x="2383" y="774"/>
                </a:lnTo>
                <a:lnTo>
                  <a:pt x="2382" y="771"/>
                </a:lnTo>
                <a:lnTo>
                  <a:pt x="2382" y="769"/>
                </a:lnTo>
                <a:lnTo>
                  <a:pt x="2382" y="767"/>
                </a:lnTo>
                <a:lnTo>
                  <a:pt x="2381" y="764"/>
                </a:lnTo>
                <a:lnTo>
                  <a:pt x="2381" y="763"/>
                </a:lnTo>
                <a:lnTo>
                  <a:pt x="2380" y="762"/>
                </a:lnTo>
                <a:lnTo>
                  <a:pt x="2378" y="758"/>
                </a:lnTo>
                <a:lnTo>
                  <a:pt x="2377" y="756"/>
                </a:lnTo>
                <a:lnTo>
                  <a:pt x="2374" y="754"/>
                </a:lnTo>
                <a:lnTo>
                  <a:pt x="2371" y="752"/>
                </a:lnTo>
                <a:lnTo>
                  <a:pt x="2369" y="751"/>
                </a:lnTo>
                <a:lnTo>
                  <a:pt x="2366" y="749"/>
                </a:lnTo>
                <a:lnTo>
                  <a:pt x="2361" y="749"/>
                </a:lnTo>
                <a:lnTo>
                  <a:pt x="2356" y="747"/>
                </a:lnTo>
                <a:lnTo>
                  <a:pt x="2354" y="746"/>
                </a:lnTo>
                <a:lnTo>
                  <a:pt x="2352" y="746"/>
                </a:lnTo>
                <a:lnTo>
                  <a:pt x="2351" y="745"/>
                </a:lnTo>
                <a:lnTo>
                  <a:pt x="2350" y="745"/>
                </a:lnTo>
                <a:lnTo>
                  <a:pt x="2348" y="745"/>
                </a:lnTo>
                <a:lnTo>
                  <a:pt x="2345" y="745"/>
                </a:lnTo>
                <a:lnTo>
                  <a:pt x="2343" y="745"/>
                </a:lnTo>
                <a:lnTo>
                  <a:pt x="2341" y="744"/>
                </a:lnTo>
                <a:lnTo>
                  <a:pt x="2338" y="743"/>
                </a:lnTo>
                <a:lnTo>
                  <a:pt x="2336" y="743"/>
                </a:lnTo>
                <a:lnTo>
                  <a:pt x="2335" y="741"/>
                </a:lnTo>
                <a:lnTo>
                  <a:pt x="2332" y="739"/>
                </a:lnTo>
                <a:lnTo>
                  <a:pt x="2330" y="737"/>
                </a:lnTo>
                <a:lnTo>
                  <a:pt x="2329" y="736"/>
                </a:lnTo>
                <a:lnTo>
                  <a:pt x="2328" y="733"/>
                </a:lnTo>
                <a:lnTo>
                  <a:pt x="2326" y="730"/>
                </a:lnTo>
                <a:lnTo>
                  <a:pt x="2322" y="726"/>
                </a:lnTo>
                <a:lnTo>
                  <a:pt x="2320" y="721"/>
                </a:lnTo>
                <a:lnTo>
                  <a:pt x="2318" y="715"/>
                </a:lnTo>
                <a:lnTo>
                  <a:pt x="2316" y="711"/>
                </a:lnTo>
                <a:lnTo>
                  <a:pt x="2315" y="706"/>
                </a:lnTo>
                <a:lnTo>
                  <a:pt x="2313" y="701"/>
                </a:lnTo>
                <a:lnTo>
                  <a:pt x="2311" y="695"/>
                </a:lnTo>
                <a:lnTo>
                  <a:pt x="2310" y="693"/>
                </a:lnTo>
                <a:lnTo>
                  <a:pt x="2309" y="690"/>
                </a:lnTo>
                <a:lnTo>
                  <a:pt x="2308" y="687"/>
                </a:lnTo>
                <a:lnTo>
                  <a:pt x="2306" y="680"/>
                </a:lnTo>
                <a:lnTo>
                  <a:pt x="2303" y="673"/>
                </a:lnTo>
                <a:lnTo>
                  <a:pt x="2301" y="665"/>
                </a:lnTo>
                <a:lnTo>
                  <a:pt x="2298" y="658"/>
                </a:lnTo>
                <a:lnTo>
                  <a:pt x="2296" y="651"/>
                </a:lnTo>
                <a:lnTo>
                  <a:pt x="2295" y="646"/>
                </a:lnTo>
                <a:lnTo>
                  <a:pt x="2294" y="639"/>
                </a:lnTo>
                <a:lnTo>
                  <a:pt x="2294" y="632"/>
                </a:lnTo>
                <a:lnTo>
                  <a:pt x="2293" y="625"/>
                </a:lnTo>
                <a:lnTo>
                  <a:pt x="2292" y="617"/>
                </a:lnTo>
                <a:lnTo>
                  <a:pt x="2291" y="610"/>
                </a:lnTo>
                <a:lnTo>
                  <a:pt x="2290" y="603"/>
                </a:lnTo>
                <a:lnTo>
                  <a:pt x="2290" y="597"/>
                </a:lnTo>
                <a:lnTo>
                  <a:pt x="2291" y="595"/>
                </a:lnTo>
                <a:lnTo>
                  <a:pt x="2289" y="594"/>
                </a:lnTo>
                <a:lnTo>
                  <a:pt x="2288" y="593"/>
                </a:lnTo>
                <a:lnTo>
                  <a:pt x="2286" y="591"/>
                </a:lnTo>
                <a:lnTo>
                  <a:pt x="2284" y="590"/>
                </a:lnTo>
                <a:lnTo>
                  <a:pt x="2282" y="588"/>
                </a:lnTo>
                <a:lnTo>
                  <a:pt x="2281" y="585"/>
                </a:lnTo>
                <a:lnTo>
                  <a:pt x="2281" y="583"/>
                </a:lnTo>
                <a:lnTo>
                  <a:pt x="2281" y="581"/>
                </a:lnTo>
                <a:lnTo>
                  <a:pt x="2280" y="579"/>
                </a:lnTo>
                <a:lnTo>
                  <a:pt x="2280" y="577"/>
                </a:lnTo>
                <a:lnTo>
                  <a:pt x="2279" y="576"/>
                </a:lnTo>
                <a:lnTo>
                  <a:pt x="2277" y="574"/>
                </a:lnTo>
                <a:lnTo>
                  <a:pt x="2274" y="571"/>
                </a:lnTo>
                <a:lnTo>
                  <a:pt x="2271" y="569"/>
                </a:lnTo>
                <a:lnTo>
                  <a:pt x="2267" y="567"/>
                </a:lnTo>
                <a:lnTo>
                  <a:pt x="2265" y="565"/>
                </a:lnTo>
                <a:lnTo>
                  <a:pt x="2263" y="564"/>
                </a:lnTo>
                <a:lnTo>
                  <a:pt x="2262" y="563"/>
                </a:lnTo>
                <a:lnTo>
                  <a:pt x="2261" y="562"/>
                </a:lnTo>
                <a:lnTo>
                  <a:pt x="2261" y="561"/>
                </a:lnTo>
                <a:lnTo>
                  <a:pt x="2260" y="562"/>
                </a:lnTo>
                <a:lnTo>
                  <a:pt x="2259" y="562"/>
                </a:lnTo>
                <a:lnTo>
                  <a:pt x="2258" y="563"/>
                </a:lnTo>
                <a:lnTo>
                  <a:pt x="2257" y="564"/>
                </a:lnTo>
                <a:lnTo>
                  <a:pt x="2255" y="566"/>
                </a:lnTo>
                <a:lnTo>
                  <a:pt x="2254" y="569"/>
                </a:lnTo>
                <a:lnTo>
                  <a:pt x="2253" y="572"/>
                </a:lnTo>
                <a:lnTo>
                  <a:pt x="2252" y="574"/>
                </a:lnTo>
                <a:lnTo>
                  <a:pt x="2251" y="575"/>
                </a:lnTo>
                <a:lnTo>
                  <a:pt x="2250" y="576"/>
                </a:lnTo>
                <a:lnTo>
                  <a:pt x="2248" y="576"/>
                </a:lnTo>
                <a:lnTo>
                  <a:pt x="2247" y="576"/>
                </a:lnTo>
                <a:lnTo>
                  <a:pt x="2246" y="575"/>
                </a:lnTo>
                <a:lnTo>
                  <a:pt x="2245" y="573"/>
                </a:lnTo>
                <a:lnTo>
                  <a:pt x="2243" y="571"/>
                </a:lnTo>
                <a:lnTo>
                  <a:pt x="2243" y="568"/>
                </a:lnTo>
                <a:lnTo>
                  <a:pt x="2240" y="563"/>
                </a:lnTo>
                <a:lnTo>
                  <a:pt x="2238" y="556"/>
                </a:lnTo>
                <a:lnTo>
                  <a:pt x="2233" y="543"/>
                </a:lnTo>
                <a:lnTo>
                  <a:pt x="2231" y="535"/>
                </a:lnTo>
                <a:lnTo>
                  <a:pt x="2229" y="535"/>
                </a:lnTo>
                <a:lnTo>
                  <a:pt x="2226" y="536"/>
                </a:lnTo>
                <a:lnTo>
                  <a:pt x="2224" y="537"/>
                </a:lnTo>
                <a:lnTo>
                  <a:pt x="2222" y="539"/>
                </a:lnTo>
                <a:lnTo>
                  <a:pt x="2220" y="537"/>
                </a:lnTo>
                <a:lnTo>
                  <a:pt x="2217" y="535"/>
                </a:lnTo>
                <a:lnTo>
                  <a:pt x="2212" y="532"/>
                </a:lnTo>
                <a:lnTo>
                  <a:pt x="2208" y="528"/>
                </a:lnTo>
                <a:lnTo>
                  <a:pt x="2197" y="519"/>
                </a:lnTo>
                <a:lnTo>
                  <a:pt x="2184" y="508"/>
                </a:lnTo>
                <a:lnTo>
                  <a:pt x="2172" y="498"/>
                </a:lnTo>
                <a:lnTo>
                  <a:pt x="2161" y="488"/>
                </a:lnTo>
                <a:lnTo>
                  <a:pt x="2157" y="485"/>
                </a:lnTo>
                <a:lnTo>
                  <a:pt x="2152" y="481"/>
                </a:lnTo>
                <a:lnTo>
                  <a:pt x="2150" y="480"/>
                </a:lnTo>
                <a:lnTo>
                  <a:pt x="2147" y="478"/>
                </a:lnTo>
                <a:lnTo>
                  <a:pt x="2132" y="474"/>
                </a:lnTo>
                <a:lnTo>
                  <a:pt x="2119" y="470"/>
                </a:lnTo>
                <a:lnTo>
                  <a:pt x="2108" y="466"/>
                </a:lnTo>
                <a:lnTo>
                  <a:pt x="2099" y="463"/>
                </a:lnTo>
                <a:lnTo>
                  <a:pt x="2092" y="460"/>
                </a:lnTo>
                <a:lnTo>
                  <a:pt x="2087" y="458"/>
                </a:lnTo>
                <a:lnTo>
                  <a:pt x="2083" y="457"/>
                </a:lnTo>
                <a:lnTo>
                  <a:pt x="2082" y="456"/>
                </a:lnTo>
                <a:lnTo>
                  <a:pt x="2067" y="458"/>
                </a:lnTo>
                <a:lnTo>
                  <a:pt x="2066" y="456"/>
                </a:lnTo>
                <a:lnTo>
                  <a:pt x="2066" y="454"/>
                </a:lnTo>
                <a:lnTo>
                  <a:pt x="2064" y="452"/>
                </a:lnTo>
                <a:lnTo>
                  <a:pt x="2063" y="452"/>
                </a:lnTo>
                <a:lnTo>
                  <a:pt x="2061" y="451"/>
                </a:lnTo>
                <a:lnTo>
                  <a:pt x="2060" y="449"/>
                </a:lnTo>
                <a:lnTo>
                  <a:pt x="2058" y="448"/>
                </a:lnTo>
                <a:lnTo>
                  <a:pt x="2055" y="446"/>
                </a:lnTo>
                <a:lnTo>
                  <a:pt x="2051" y="445"/>
                </a:lnTo>
                <a:lnTo>
                  <a:pt x="2046" y="443"/>
                </a:lnTo>
                <a:lnTo>
                  <a:pt x="2040" y="442"/>
                </a:lnTo>
                <a:lnTo>
                  <a:pt x="2034" y="440"/>
                </a:lnTo>
                <a:lnTo>
                  <a:pt x="2024" y="439"/>
                </a:lnTo>
                <a:lnTo>
                  <a:pt x="2014" y="438"/>
                </a:lnTo>
                <a:lnTo>
                  <a:pt x="2007" y="438"/>
                </a:lnTo>
                <a:lnTo>
                  <a:pt x="2005" y="438"/>
                </a:lnTo>
                <a:lnTo>
                  <a:pt x="1998" y="437"/>
                </a:lnTo>
                <a:lnTo>
                  <a:pt x="1990" y="437"/>
                </a:lnTo>
                <a:lnTo>
                  <a:pt x="1986" y="437"/>
                </a:lnTo>
                <a:lnTo>
                  <a:pt x="1983" y="436"/>
                </a:lnTo>
                <a:lnTo>
                  <a:pt x="1979" y="435"/>
                </a:lnTo>
                <a:lnTo>
                  <a:pt x="1977" y="434"/>
                </a:lnTo>
                <a:lnTo>
                  <a:pt x="1976" y="438"/>
                </a:lnTo>
                <a:lnTo>
                  <a:pt x="1974" y="440"/>
                </a:lnTo>
                <a:lnTo>
                  <a:pt x="1974" y="441"/>
                </a:lnTo>
                <a:lnTo>
                  <a:pt x="1973" y="442"/>
                </a:lnTo>
                <a:lnTo>
                  <a:pt x="1972" y="443"/>
                </a:lnTo>
                <a:lnTo>
                  <a:pt x="1971" y="443"/>
                </a:lnTo>
                <a:lnTo>
                  <a:pt x="1966" y="442"/>
                </a:lnTo>
                <a:lnTo>
                  <a:pt x="1962" y="442"/>
                </a:lnTo>
                <a:lnTo>
                  <a:pt x="1957" y="440"/>
                </a:lnTo>
                <a:lnTo>
                  <a:pt x="1952" y="439"/>
                </a:lnTo>
                <a:lnTo>
                  <a:pt x="1948" y="438"/>
                </a:lnTo>
                <a:lnTo>
                  <a:pt x="1943" y="437"/>
                </a:lnTo>
                <a:lnTo>
                  <a:pt x="1938" y="436"/>
                </a:lnTo>
                <a:lnTo>
                  <a:pt x="1933" y="436"/>
                </a:lnTo>
                <a:lnTo>
                  <a:pt x="1929" y="436"/>
                </a:lnTo>
                <a:lnTo>
                  <a:pt x="1925" y="437"/>
                </a:lnTo>
                <a:lnTo>
                  <a:pt x="1923" y="438"/>
                </a:lnTo>
                <a:lnTo>
                  <a:pt x="1922" y="438"/>
                </a:lnTo>
                <a:lnTo>
                  <a:pt x="1922" y="438"/>
                </a:lnTo>
                <a:lnTo>
                  <a:pt x="1921" y="439"/>
                </a:lnTo>
                <a:lnTo>
                  <a:pt x="1920" y="441"/>
                </a:lnTo>
                <a:lnTo>
                  <a:pt x="1920" y="444"/>
                </a:lnTo>
                <a:lnTo>
                  <a:pt x="1920" y="446"/>
                </a:lnTo>
                <a:lnTo>
                  <a:pt x="1920" y="450"/>
                </a:lnTo>
                <a:lnTo>
                  <a:pt x="1913" y="449"/>
                </a:lnTo>
                <a:lnTo>
                  <a:pt x="1908" y="449"/>
                </a:lnTo>
                <a:lnTo>
                  <a:pt x="1903" y="448"/>
                </a:lnTo>
                <a:lnTo>
                  <a:pt x="1898" y="447"/>
                </a:lnTo>
                <a:lnTo>
                  <a:pt x="1888" y="445"/>
                </a:lnTo>
                <a:lnTo>
                  <a:pt x="1879" y="442"/>
                </a:lnTo>
                <a:lnTo>
                  <a:pt x="1870" y="439"/>
                </a:lnTo>
                <a:lnTo>
                  <a:pt x="1860" y="437"/>
                </a:lnTo>
                <a:lnTo>
                  <a:pt x="1856" y="436"/>
                </a:lnTo>
                <a:lnTo>
                  <a:pt x="1851" y="435"/>
                </a:lnTo>
                <a:lnTo>
                  <a:pt x="1846" y="434"/>
                </a:lnTo>
                <a:lnTo>
                  <a:pt x="1840" y="434"/>
                </a:lnTo>
                <a:lnTo>
                  <a:pt x="1839" y="434"/>
                </a:lnTo>
                <a:lnTo>
                  <a:pt x="1838" y="435"/>
                </a:lnTo>
                <a:lnTo>
                  <a:pt x="1837" y="436"/>
                </a:lnTo>
                <a:lnTo>
                  <a:pt x="1835" y="437"/>
                </a:lnTo>
                <a:lnTo>
                  <a:pt x="1833" y="438"/>
                </a:lnTo>
                <a:lnTo>
                  <a:pt x="1833" y="441"/>
                </a:lnTo>
                <a:lnTo>
                  <a:pt x="1829" y="447"/>
                </a:lnTo>
                <a:lnTo>
                  <a:pt x="1826" y="451"/>
                </a:lnTo>
                <a:lnTo>
                  <a:pt x="1824" y="449"/>
                </a:lnTo>
                <a:lnTo>
                  <a:pt x="1823" y="445"/>
                </a:lnTo>
                <a:lnTo>
                  <a:pt x="1821" y="444"/>
                </a:lnTo>
                <a:lnTo>
                  <a:pt x="1821" y="440"/>
                </a:lnTo>
                <a:lnTo>
                  <a:pt x="1821" y="438"/>
                </a:lnTo>
                <a:lnTo>
                  <a:pt x="1822" y="436"/>
                </a:lnTo>
                <a:lnTo>
                  <a:pt x="1822" y="433"/>
                </a:lnTo>
                <a:lnTo>
                  <a:pt x="1823" y="431"/>
                </a:lnTo>
                <a:lnTo>
                  <a:pt x="1823" y="428"/>
                </a:lnTo>
                <a:lnTo>
                  <a:pt x="1824" y="426"/>
                </a:lnTo>
                <a:lnTo>
                  <a:pt x="1824" y="424"/>
                </a:lnTo>
                <a:lnTo>
                  <a:pt x="1823" y="422"/>
                </a:lnTo>
                <a:lnTo>
                  <a:pt x="1822" y="420"/>
                </a:lnTo>
                <a:lnTo>
                  <a:pt x="1820" y="418"/>
                </a:lnTo>
                <a:lnTo>
                  <a:pt x="1818" y="417"/>
                </a:lnTo>
                <a:lnTo>
                  <a:pt x="1814" y="416"/>
                </a:lnTo>
                <a:lnTo>
                  <a:pt x="1811" y="414"/>
                </a:lnTo>
                <a:lnTo>
                  <a:pt x="1805" y="411"/>
                </a:lnTo>
                <a:lnTo>
                  <a:pt x="1799" y="408"/>
                </a:lnTo>
                <a:lnTo>
                  <a:pt x="1794" y="404"/>
                </a:lnTo>
                <a:lnTo>
                  <a:pt x="1789" y="400"/>
                </a:lnTo>
                <a:lnTo>
                  <a:pt x="1784" y="397"/>
                </a:lnTo>
                <a:lnTo>
                  <a:pt x="1782" y="395"/>
                </a:lnTo>
                <a:lnTo>
                  <a:pt x="1781" y="393"/>
                </a:lnTo>
                <a:lnTo>
                  <a:pt x="1779" y="391"/>
                </a:lnTo>
                <a:lnTo>
                  <a:pt x="1779" y="390"/>
                </a:lnTo>
                <a:lnTo>
                  <a:pt x="1776" y="390"/>
                </a:lnTo>
                <a:lnTo>
                  <a:pt x="1773" y="390"/>
                </a:lnTo>
                <a:lnTo>
                  <a:pt x="1770" y="389"/>
                </a:lnTo>
                <a:lnTo>
                  <a:pt x="1767" y="387"/>
                </a:lnTo>
                <a:lnTo>
                  <a:pt x="1762" y="383"/>
                </a:lnTo>
                <a:lnTo>
                  <a:pt x="1757" y="380"/>
                </a:lnTo>
                <a:lnTo>
                  <a:pt x="1752" y="376"/>
                </a:lnTo>
                <a:lnTo>
                  <a:pt x="1747" y="373"/>
                </a:lnTo>
                <a:lnTo>
                  <a:pt x="1744" y="372"/>
                </a:lnTo>
                <a:lnTo>
                  <a:pt x="1742" y="371"/>
                </a:lnTo>
                <a:lnTo>
                  <a:pt x="1738" y="370"/>
                </a:lnTo>
                <a:lnTo>
                  <a:pt x="1736" y="370"/>
                </a:lnTo>
                <a:lnTo>
                  <a:pt x="1733" y="370"/>
                </a:lnTo>
                <a:lnTo>
                  <a:pt x="1730" y="370"/>
                </a:lnTo>
                <a:lnTo>
                  <a:pt x="1728" y="371"/>
                </a:lnTo>
                <a:lnTo>
                  <a:pt x="1726" y="372"/>
                </a:lnTo>
                <a:lnTo>
                  <a:pt x="1724" y="374"/>
                </a:lnTo>
                <a:lnTo>
                  <a:pt x="1723" y="375"/>
                </a:lnTo>
                <a:lnTo>
                  <a:pt x="1722" y="376"/>
                </a:lnTo>
                <a:lnTo>
                  <a:pt x="1721" y="377"/>
                </a:lnTo>
                <a:lnTo>
                  <a:pt x="1719" y="381"/>
                </a:lnTo>
                <a:lnTo>
                  <a:pt x="1717" y="383"/>
                </a:lnTo>
                <a:lnTo>
                  <a:pt x="1716" y="384"/>
                </a:lnTo>
                <a:lnTo>
                  <a:pt x="1715" y="385"/>
                </a:lnTo>
                <a:lnTo>
                  <a:pt x="1714" y="387"/>
                </a:lnTo>
                <a:lnTo>
                  <a:pt x="1712" y="387"/>
                </a:lnTo>
                <a:lnTo>
                  <a:pt x="1715" y="379"/>
                </a:lnTo>
                <a:lnTo>
                  <a:pt x="1717" y="371"/>
                </a:lnTo>
                <a:lnTo>
                  <a:pt x="1720" y="364"/>
                </a:lnTo>
                <a:lnTo>
                  <a:pt x="1723" y="356"/>
                </a:lnTo>
                <a:lnTo>
                  <a:pt x="1725" y="352"/>
                </a:lnTo>
                <a:lnTo>
                  <a:pt x="1726" y="348"/>
                </a:lnTo>
                <a:lnTo>
                  <a:pt x="1727" y="345"/>
                </a:lnTo>
                <a:lnTo>
                  <a:pt x="1726" y="341"/>
                </a:lnTo>
                <a:lnTo>
                  <a:pt x="1726" y="340"/>
                </a:lnTo>
                <a:lnTo>
                  <a:pt x="1724" y="337"/>
                </a:lnTo>
                <a:lnTo>
                  <a:pt x="1723" y="335"/>
                </a:lnTo>
                <a:lnTo>
                  <a:pt x="1722" y="334"/>
                </a:lnTo>
                <a:lnTo>
                  <a:pt x="1718" y="330"/>
                </a:lnTo>
                <a:lnTo>
                  <a:pt x="1715" y="327"/>
                </a:lnTo>
                <a:lnTo>
                  <a:pt x="1713" y="326"/>
                </a:lnTo>
                <a:lnTo>
                  <a:pt x="1712" y="324"/>
                </a:lnTo>
                <a:lnTo>
                  <a:pt x="1711" y="321"/>
                </a:lnTo>
                <a:lnTo>
                  <a:pt x="1711" y="320"/>
                </a:lnTo>
                <a:lnTo>
                  <a:pt x="1709" y="320"/>
                </a:lnTo>
                <a:lnTo>
                  <a:pt x="1705" y="317"/>
                </a:lnTo>
                <a:lnTo>
                  <a:pt x="1701" y="314"/>
                </a:lnTo>
                <a:lnTo>
                  <a:pt x="1697" y="312"/>
                </a:lnTo>
                <a:lnTo>
                  <a:pt x="1695" y="309"/>
                </a:lnTo>
                <a:lnTo>
                  <a:pt x="1689" y="304"/>
                </a:lnTo>
                <a:lnTo>
                  <a:pt x="1683" y="299"/>
                </a:lnTo>
                <a:lnTo>
                  <a:pt x="1679" y="293"/>
                </a:lnTo>
                <a:lnTo>
                  <a:pt x="1674" y="287"/>
                </a:lnTo>
                <a:lnTo>
                  <a:pt x="1670" y="286"/>
                </a:lnTo>
                <a:lnTo>
                  <a:pt x="1667" y="283"/>
                </a:lnTo>
                <a:lnTo>
                  <a:pt x="1664" y="280"/>
                </a:lnTo>
                <a:lnTo>
                  <a:pt x="1660" y="279"/>
                </a:lnTo>
                <a:lnTo>
                  <a:pt x="1654" y="277"/>
                </a:lnTo>
                <a:lnTo>
                  <a:pt x="1649" y="274"/>
                </a:lnTo>
                <a:lnTo>
                  <a:pt x="1644" y="273"/>
                </a:lnTo>
                <a:lnTo>
                  <a:pt x="1639" y="272"/>
                </a:lnTo>
                <a:lnTo>
                  <a:pt x="1633" y="271"/>
                </a:lnTo>
                <a:lnTo>
                  <a:pt x="1628" y="268"/>
                </a:lnTo>
                <a:lnTo>
                  <a:pt x="1622" y="266"/>
                </a:lnTo>
                <a:lnTo>
                  <a:pt x="1616" y="264"/>
                </a:lnTo>
                <a:lnTo>
                  <a:pt x="1614" y="262"/>
                </a:lnTo>
                <a:lnTo>
                  <a:pt x="1612" y="261"/>
                </a:lnTo>
                <a:lnTo>
                  <a:pt x="1612" y="260"/>
                </a:lnTo>
                <a:lnTo>
                  <a:pt x="1610" y="258"/>
                </a:lnTo>
                <a:lnTo>
                  <a:pt x="1607" y="256"/>
                </a:lnTo>
                <a:lnTo>
                  <a:pt x="1605" y="253"/>
                </a:lnTo>
                <a:lnTo>
                  <a:pt x="1604" y="252"/>
                </a:lnTo>
                <a:lnTo>
                  <a:pt x="1602" y="251"/>
                </a:lnTo>
                <a:lnTo>
                  <a:pt x="1600" y="250"/>
                </a:lnTo>
                <a:lnTo>
                  <a:pt x="1598" y="249"/>
                </a:lnTo>
                <a:lnTo>
                  <a:pt x="1596" y="248"/>
                </a:lnTo>
                <a:lnTo>
                  <a:pt x="1593" y="247"/>
                </a:lnTo>
                <a:lnTo>
                  <a:pt x="1590" y="247"/>
                </a:lnTo>
                <a:lnTo>
                  <a:pt x="1586" y="247"/>
                </a:lnTo>
                <a:lnTo>
                  <a:pt x="1584" y="247"/>
                </a:lnTo>
                <a:lnTo>
                  <a:pt x="1583" y="247"/>
                </a:lnTo>
                <a:lnTo>
                  <a:pt x="1581" y="247"/>
                </a:lnTo>
                <a:lnTo>
                  <a:pt x="1579" y="248"/>
                </a:lnTo>
                <a:lnTo>
                  <a:pt x="1577" y="249"/>
                </a:lnTo>
                <a:lnTo>
                  <a:pt x="1576" y="250"/>
                </a:lnTo>
                <a:lnTo>
                  <a:pt x="1575" y="251"/>
                </a:lnTo>
                <a:lnTo>
                  <a:pt x="1574" y="252"/>
                </a:lnTo>
                <a:lnTo>
                  <a:pt x="1573" y="253"/>
                </a:lnTo>
                <a:lnTo>
                  <a:pt x="1571" y="253"/>
                </a:lnTo>
                <a:lnTo>
                  <a:pt x="1570" y="253"/>
                </a:lnTo>
                <a:lnTo>
                  <a:pt x="1569" y="253"/>
                </a:lnTo>
                <a:lnTo>
                  <a:pt x="1567" y="253"/>
                </a:lnTo>
                <a:lnTo>
                  <a:pt x="1565" y="253"/>
                </a:lnTo>
                <a:lnTo>
                  <a:pt x="1563" y="252"/>
                </a:lnTo>
                <a:lnTo>
                  <a:pt x="1563" y="252"/>
                </a:lnTo>
                <a:lnTo>
                  <a:pt x="1561" y="251"/>
                </a:lnTo>
                <a:lnTo>
                  <a:pt x="1561" y="251"/>
                </a:lnTo>
                <a:lnTo>
                  <a:pt x="1560" y="250"/>
                </a:lnTo>
                <a:lnTo>
                  <a:pt x="1560" y="248"/>
                </a:lnTo>
                <a:lnTo>
                  <a:pt x="1556" y="248"/>
                </a:lnTo>
                <a:lnTo>
                  <a:pt x="1554" y="248"/>
                </a:lnTo>
                <a:lnTo>
                  <a:pt x="1551" y="248"/>
                </a:lnTo>
                <a:lnTo>
                  <a:pt x="1550" y="248"/>
                </a:lnTo>
                <a:lnTo>
                  <a:pt x="1547" y="249"/>
                </a:lnTo>
                <a:lnTo>
                  <a:pt x="1543" y="249"/>
                </a:lnTo>
                <a:lnTo>
                  <a:pt x="1542" y="250"/>
                </a:lnTo>
                <a:lnTo>
                  <a:pt x="1539" y="250"/>
                </a:lnTo>
                <a:lnTo>
                  <a:pt x="1534" y="252"/>
                </a:lnTo>
                <a:lnTo>
                  <a:pt x="1529" y="254"/>
                </a:lnTo>
                <a:lnTo>
                  <a:pt x="1523" y="257"/>
                </a:lnTo>
                <a:lnTo>
                  <a:pt x="1518" y="258"/>
                </a:lnTo>
                <a:lnTo>
                  <a:pt x="1515" y="259"/>
                </a:lnTo>
                <a:lnTo>
                  <a:pt x="1512" y="259"/>
                </a:lnTo>
                <a:lnTo>
                  <a:pt x="1509" y="260"/>
                </a:lnTo>
                <a:lnTo>
                  <a:pt x="1506" y="260"/>
                </a:lnTo>
                <a:lnTo>
                  <a:pt x="1503" y="260"/>
                </a:lnTo>
                <a:lnTo>
                  <a:pt x="1501" y="259"/>
                </a:lnTo>
                <a:lnTo>
                  <a:pt x="1498" y="258"/>
                </a:lnTo>
                <a:lnTo>
                  <a:pt x="1495" y="257"/>
                </a:lnTo>
                <a:lnTo>
                  <a:pt x="1491" y="254"/>
                </a:lnTo>
                <a:lnTo>
                  <a:pt x="1488" y="251"/>
                </a:lnTo>
                <a:lnTo>
                  <a:pt x="1516" y="251"/>
                </a:lnTo>
                <a:lnTo>
                  <a:pt x="1516" y="248"/>
                </a:lnTo>
                <a:lnTo>
                  <a:pt x="1517" y="245"/>
                </a:lnTo>
                <a:lnTo>
                  <a:pt x="1518" y="243"/>
                </a:lnTo>
                <a:lnTo>
                  <a:pt x="1518" y="238"/>
                </a:lnTo>
                <a:lnTo>
                  <a:pt x="1519" y="236"/>
                </a:lnTo>
                <a:lnTo>
                  <a:pt x="1521" y="231"/>
                </a:lnTo>
                <a:lnTo>
                  <a:pt x="1523" y="225"/>
                </a:lnTo>
                <a:lnTo>
                  <a:pt x="1527" y="220"/>
                </a:lnTo>
                <a:lnTo>
                  <a:pt x="1533" y="210"/>
                </a:lnTo>
                <a:lnTo>
                  <a:pt x="1536" y="206"/>
                </a:lnTo>
                <a:lnTo>
                  <a:pt x="1540" y="203"/>
                </a:lnTo>
                <a:lnTo>
                  <a:pt x="1543" y="202"/>
                </a:lnTo>
                <a:lnTo>
                  <a:pt x="1545" y="200"/>
                </a:lnTo>
                <a:lnTo>
                  <a:pt x="1546" y="198"/>
                </a:lnTo>
                <a:lnTo>
                  <a:pt x="1547" y="196"/>
                </a:lnTo>
                <a:lnTo>
                  <a:pt x="1548" y="194"/>
                </a:lnTo>
                <a:lnTo>
                  <a:pt x="1545" y="191"/>
                </a:lnTo>
                <a:lnTo>
                  <a:pt x="1543" y="189"/>
                </a:lnTo>
                <a:lnTo>
                  <a:pt x="1540" y="186"/>
                </a:lnTo>
                <a:lnTo>
                  <a:pt x="1537" y="184"/>
                </a:lnTo>
                <a:lnTo>
                  <a:pt x="1536" y="183"/>
                </a:lnTo>
                <a:lnTo>
                  <a:pt x="1533" y="182"/>
                </a:lnTo>
                <a:lnTo>
                  <a:pt x="1530" y="181"/>
                </a:lnTo>
                <a:lnTo>
                  <a:pt x="1528" y="181"/>
                </a:lnTo>
                <a:lnTo>
                  <a:pt x="1522" y="179"/>
                </a:lnTo>
                <a:lnTo>
                  <a:pt x="1518" y="178"/>
                </a:lnTo>
                <a:lnTo>
                  <a:pt x="1515" y="177"/>
                </a:lnTo>
                <a:lnTo>
                  <a:pt x="1512" y="176"/>
                </a:lnTo>
                <a:lnTo>
                  <a:pt x="1508" y="175"/>
                </a:lnTo>
                <a:lnTo>
                  <a:pt x="1506" y="174"/>
                </a:lnTo>
                <a:lnTo>
                  <a:pt x="1504" y="173"/>
                </a:lnTo>
                <a:lnTo>
                  <a:pt x="1501" y="171"/>
                </a:lnTo>
                <a:lnTo>
                  <a:pt x="1501" y="170"/>
                </a:lnTo>
                <a:lnTo>
                  <a:pt x="1499" y="168"/>
                </a:lnTo>
                <a:lnTo>
                  <a:pt x="1496" y="165"/>
                </a:lnTo>
                <a:lnTo>
                  <a:pt x="1494" y="161"/>
                </a:lnTo>
                <a:lnTo>
                  <a:pt x="1493" y="160"/>
                </a:lnTo>
                <a:lnTo>
                  <a:pt x="1491" y="159"/>
                </a:lnTo>
                <a:lnTo>
                  <a:pt x="1490" y="157"/>
                </a:lnTo>
                <a:lnTo>
                  <a:pt x="1489" y="157"/>
                </a:lnTo>
                <a:lnTo>
                  <a:pt x="1488" y="156"/>
                </a:lnTo>
                <a:lnTo>
                  <a:pt x="1487" y="157"/>
                </a:lnTo>
                <a:lnTo>
                  <a:pt x="1486" y="157"/>
                </a:lnTo>
                <a:lnTo>
                  <a:pt x="1485" y="159"/>
                </a:lnTo>
                <a:lnTo>
                  <a:pt x="1483" y="161"/>
                </a:lnTo>
                <a:lnTo>
                  <a:pt x="1481" y="162"/>
                </a:lnTo>
                <a:lnTo>
                  <a:pt x="1480" y="163"/>
                </a:lnTo>
                <a:lnTo>
                  <a:pt x="1478" y="164"/>
                </a:lnTo>
                <a:lnTo>
                  <a:pt x="1476" y="165"/>
                </a:lnTo>
                <a:lnTo>
                  <a:pt x="1474" y="165"/>
                </a:lnTo>
                <a:lnTo>
                  <a:pt x="1473" y="165"/>
                </a:lnTo>
                <a:lnTo>
                  <a:pt x="1470" y="165"/>
                </a:lnTo>
                <a:lnTo>
                  <a:pt x="1465" y="164"/>
                </a:lnTo>
                <a:lnTo>
                  <a:pt x="1462" y="164"/>
                </a:lnTo>
                <a:lnTo>
                  <a:pt x="1459" y="161"/>
                </a:lnTo>
                <a:lnTo>
                  <a:pt x="1455" y="158"/>
                </a:lnTo>
                <a:lnTo>
                  <a:pt x="1452" y="156"/>
                </a:lnTo>
                <a:lnTo>
                  <a:pt x="1449" y="155"/>
                </a:lnTo>
                <a:lnTo>
                  <a:pt x="1446" y="155"/>
                </a:lnTo>
                <a:lnTo>
                  <a:pt x="1443" y="155"/>
                </a:lnTo>
                <a:lnTo>
                  <a:pt x="1441" y="156"/>
                </a:lnTo>
                <a:lnTo>
                  <a:pt x="1439" y="157"/>
                </a:lnTo>
                <a:lnTo>
                  <a:pt x="1431" y="161"/>
                </a:lnTo>
                <a:lnTo>
                  <a:pt x="1428" y="164"/>
                </a:lnTo>
                <a:lnTo>
                  <a:pt x="1428" y="161"/>
                </a:lnTo>
                <a:lnTo>
                  <a:pt x="1427" y="159"/>
                </a:lnTo>
                <a:lnTo>
                  <a:pt x="1426" y="156"/>
                </a:lnTo>
                <a:lnTo>
                  <a:pt x="1425" y="154"/>
                </a:lnTo>
                <a:lnTo>
                  <a:pt x="1424" y="151"/>
                </a:lnTo>
                <a:lnTo>
                  <a:pt x="1421" y="148"/>
                </a:lnTo>
                <a:lnTo>
                  <a:pt x="1418" y="145"/>
                </a:lnTo>
                <a:lnTo>
                  <a:pt x="1415" y="143"/>
                </a:lnTo>
                <a:lnTo>
                  <a:pt x="1412" y="141"/>
                </a:lnTo>
                <a:lnTo>
                  <a:pt x="1409" y="140"/>
                </a:lnTo>
                <a:lnTo>
                  <a:pt x="1403" y="136"/>
                </a:lnTo>
                <a:lnTo>
                  <a:pt x="1397" y="132"/>
                </a:lnTo>
                <a:lnTo>
                  <a:pt x="1394" y="130"/>
                </a:lnTo>
                <a:lnTo>
                  <a:pt x="1391" y="127"/>
                </a:lnTo>
                <a:lnTo>
                  <a:pt x="1391" y="126"/>
                </a:lnTo>
                <a:lnTo>
                  <a:pt x="1390" y="124"/>
                </a:lnTo>
                <a:lnTo>
                  <a:pt x="1389" y="122"/>
                </a:lnTo>
                <a:lnTo>
                  <a:pt x="1389" y="120"/>
                </a:lnTo>
                <a:lnTo>
                  <a:pt x="1394" y="120"/>
                </a:lnTo>
                <a:lnTo>
                  <a:pt x="1406" y="118"/>
                </a:lnTo>
                <a:lnTo>
                  <a:pt x="1420" y="115"/>
                </a:lnTo>
                <a:lnTo>
                  <a:pt x="1430" y="115"/>
                </a:lnTo>
                <a:lnTo>
                  <a:pt x="1433" y="114"/>
                </a:lnTo>
                <a:lnTo>
                  <a:pt x="1439" y="113"/>
                </a:lnTo>
                <a:lnTo>
                  <a:pt x="1449" y="108"/>
                </a:lnTo>
                <a:lnTo>
                  <a:pt x="1464" y="103"/>
                </a:lnTo>
                <a:lnTo>
                  <a:pt x="1458" y="103"/>
                </a:lnTo>
                <a:lnTo>
                  <a:pt x="1448" y="103"/>
                </a:lnTo>
                <a:lnTo>
                  <a:pt x="1439" y="103"/>
                </a:lnTo>
                <a:lnTo>
                  <a:pt x="1427" y="103"/>
                </a:lnTo>
                <a:lnTo>
                  <a:pt x="1417" y="102"/>
                </a:lnTo>
                <a:lnTo>
                  <a:pt x="1407" y="101"/>
                </a:lnTo>
                <a:lnTo>
                  <a:pt x="1404" y="101"/>
                </a:lnTo>
                <a:lnTo>
                  <a:pt x="1399" y="101"/>
                </a:lnTo>
                <a:lnTo>
                  <a:pt x="1397" y="100"/>
                </a:lnTo>
                <a:lnTo>
                  <a:pt x="1395" y="99"/>
                </a:lnTo>
                <a:lnTo>
                  <a:pt x="1374" y="102"/>
                </a:lnTo>
                <a:lnTo>
                  <a:pt x="1353" y="104"/>
                </a:lnTo>
                <a:lnTo>
                  <a:pt x="1332" y="106"/>
                </a:lnTo>
                <a:lnTo>
                  <a:pt x="1314" y="106"/>
                </a:lnTo>
                <a:lnTo>
                  <a:pt x="1298" y="107"/>
                </a:lnTo>
                <a:lnTo>
                  <a:pt x="1285" y="107"/>
                </a:lnTo>
                <a:lnTo>
                  <a:pt x="1277" y="108"/>
                </a:lnTo>
                <a:lnTo>
                  <a:pt x="1274" y="108"/>
                </a:lnTo>
                <a:lnTo>
                  <a:pt x="1269" y="113"/>
                </a:lnTo>
                <a:lnTo>
                  <a:pt x="1272" y="114"/>
                </a:lnTo>
                <a:lnTo>
                  <a:pt x="1274" y="115"/>
                </a:lnTo>
                <a:lnTo>
                  <a:pt x="1278" y="116"/>
                </a:lnTo>
                <a:lnTo>
                  <a:pt x="1282" y="117"/>
                </a:lnTo>
                <a:lnTo>
                  <a:pt x="1286" y="118"/>
                </a:lnTo>
                <a:lnTo>
                  <a:pt x="1289" y="117"/>
                </a:lnTo>
                <a:lnTo>
                  <a:pt x="1291" y="117"/>
                </a:lnTo>
                <a:lnTo>
                  <a:pt x="1293" y="116"/>
                </a:lnTo>
                <a:lnTo>
                  <a:pt x="1294" y="115"/>
                </a:lnTo>
                <a:lnTo>
                  <a:pt x="1295" y="115"/>
                </a:lnTo>
                <a:lnTo>
                  <a:pt x="1315" y="123"/>
                </a:lnTo>
                <a:lnTo>
                  <a:pt x="1305" y="123"/>
                </a:lnTo>
                <a:lnTo>
                  <a:pt x="1296" y="123"/>
                </a:lnTo>
                <a:lnTo>
                  <a:pt x="1287" y="123"/>
                </a:lnTo>
                <a:lnTo>
                  <a:pt x="1278" y="123"/>
                </a:lnTo>
                <a:lnTo>
                  <a:pt x="1276" y="126"/>
                </a:lnTo>
                <a:lnTo>
                  <a:pt x="1274" y="127"/>
                </a:lnTo>
                <a:lnTo>
                  <a:pt x="1270" y="130"/>
                </a:lnTo>
                <a:lnTo>
                  <a:pt x="1266" y="132"/>
                </a:lnTo>
                <a:lnTo>
                  <a:pt x="1261" y="134"/>
                </a:lnTo>
                <a:lnTo>
                  <a:pt x="1258" y="135"/>
                </a:lnTo>
                <a:lnTo>
                  <a:pt x="1253" y="136"/>
                </a:lnTo>
                <a:lnTo>
                  <a:pt x="1250" y="137"/>
                </a:lnTo>
                <a:lnTo>
                  <a:pt x="1248" y="137"/>
                </a:lnTo>
                <a:lnTo>
                  <a:pt x="1246" y="138"/>
                </a:lnTo>
                <a:lnTo>
                  <a:pt x="1245" y="139"/>
                </a:lnTo>
                <a:lnTo>
                  <a:pt x="1243" y="140"/>
                </a:lnTo>
                <a:lnTo>
                  <a:pt x="1242" y="141"/>
                </a:lnTo>
                <a:lnTo>
                  <a:pt x="1242" y="142"/>
                </a:lnTo>
                <a:lnTo>
                  <a:pt x="1241" y="144"/>
                </a:lnTo>
                <a:lnTo>
                  <a:pt x="1241" y="145"/>
                </a:lnTo>
                <a:lnTo>
                  <a:pt x="1240" y="146"/>
                </a:lnTo>
                <a:lnTo>
                  <a:pt x="1239" y="147"/>
                </a:lnTo>
                <a:lnTo>
                  <a:pt x="1239" y="147"/>
                </a:lnTo>
                <a:lnTo>
                  <a:pt x="1237" y="148"/>
                </a:lnTo>
                <a:lnTo>
                  <a:pt x="1233" y="149"/>
                </a:lnTo>
                <a:lnTo>
                  <a:pt x="1229" y="150"/>
                </a:lnTo>
                <a:lnTo>
                  <a:pt x="1219" y="150"/>
                </a:lnTo>
                <a:lnTo>
                  <a:pt x="1211" y="150"/>
                </a:lnTo>
                <a:lnTo>
                  <a:pt x="1207" y="150"/>
                </a:lnTo>
                <a:lnTo>
                  <a:pt x="1202" y="150"/>
                </a:lnTo>
                <a:lnTo>
                  <a:pt x="1197" y="149"/>
                </a:lnTo>
                <a:lnTo>
                  <a:pt x="1191" y="148"/>
                </a:lnTo>
                <a:lnTo>
                  <a:pt x="1186" y="147"/>
                </a:lnTo>
                <a:lnTo>
                  <a:pt x="1180" y="146"/>
                </a:lnTo>
                <a:lnTo>
                  <a:pt x="1174" y="144"/>
                </a:lnTo>
                <a:lnTo>
                  <a:pt x="1168" y="142"/>
                </a:lnTo>
                <a:lnTo>
                  <a:pt x="1163" y="140"/>
                </a:lnTo>
                <a:lnTo>
                  <a:pt x="1157" y="138"/>
                </a:lnTo>
                <a:lnTo>
                  <a:pt x="1152" y="134"/>
                </a:lnTo>
                <a:lnTo>
                  <a:pt x="1148" y="132"/>
                </a:lnTo>
                <a:lnTo>
                  <a:pt x="1145" y="130"/>
                </a:lnTo>
                <a:lnTo>
                  <a:pt x="1143" y="128"/>
                </a:lnTo>
                <a:lnTo>
                  <a:pt x="1142" y="127"/>
                </a:lnTo>
                <a:lnTo>
                  <a:pt x="1140" y="125"/>
                </a:lnTo>
                <a:lnTo>
                  <a:pt x="1139" y="123"/>
                </a:lnTo>
                <a:lnTo>
                  <a:pt x="1137" y="120"/>
                </a:lnTo>
                <a:lnTo>
                  <a:pt x="1136" y="119"/>
                </a:lnTo>
                <a:lnTo>
                  <a:pt x="1136" y="116"/>
                </a:lnTo>
                <a:lnTo>
                  <a:pt x="1134" y="115"/>
                </a:lnTo>
                <a:lnTo>
                  <a:pt x="1132" y="114"/>
                </a:lnTo>
                <a:lnTo>
                  <a:pt x="1129" y="114"/>
                </a:lnTo>
                <a:lnTo>
                  <a:pt x="1127" y="113"/>
                </a:lnTo>
                <a:lnTo>
                  <a:pt x="1122" y="113"/>
                </a:lnTo>
                <a:lnTo>
                  <a:pt x="1116" y="113"/>
                </a:lnTo>
                <a:lnTo>
                  <a:pt x="1108" y="113"/>
                </a:lnTo>
                <a:lnTo>
                  <a:pt x="1101" y="113"/>
                </a:lnTo>
                <a:lnTo>
                  <a:pt x="1094" y="114"/>
                </a:lnTo>
                <a:lnTo>
                  <a:pt x="1087" y="115"/>
                </a:lnTo>
                <a:lnTo>
                  <a:pt x="1073" y="118"/>
                </a:lnTo>
                <a:lnTo>
                  <a:pt x="1060" y="120"/>
                </a:lnTo>
                <a:lnTo>
                  <a:pt x="1046" y="122"/>
                </a:lnTo>
                <a:lnTo>
                  <a:pt x="1032" y="125"/>
                </a:lnTo>
                <a:lnTo>
                  <a:pt x="1025" y="126"/>
                </a:lnTo>
                <a:lnTo>
                  <a:pt x="1018" y="126"/>
                </a:lnTo>
                <a:lnTo>
                  <a:pt x="1011" y="127"/>
                </a:lnTo>
                <a:lnTo>
                  <a:pt x="1003" y="127"/>
                </a:lnTo>
                <a:lnTo>
                  <a:pt x="998" y="127"/>
                </a:lnTo>
                <a:lnTo>
                  <a:pt x="993" y="127"/>
                </a:lnTo>
                <a:lnTo>
                  <a:pt x="989" y="126"/>
                </a:lnTo>
                <a:lnTo>
                  <a:pt x="986" y="126"/>
                </a:lnTo>
                <a:lnTo>
                  <a:pt x="983" y="125"/>
                </a:lnTo>
                <a:lnTo>
                  <a:pt x="980" y="123"/>
                </a:lnTo>
                <a:lnTo>
                  <a:pt x="977" y="122"/>
                </a:lnTo>
                <a:lnTo>
                  <a:pt x="976" y="120"/>
                </a:lnTo>
                <a:lnTo>
                  <a:pt x="974" y="119"/>
                </a:lnTo>
                <a:lnTo>
                  <a:pt x="972" y="116"/>
                </a:lnTo>
                <a:lnTo>
                  <a:pt x="971" y="113"/>
                </a:lnTo>
                <a:lnTo>
                  <a:pt x="970" y="111"/>
                </a:lnTo>
                <a:lnTo>
                  <a:pt x="970" y="108"/>
                </a:lnTo>
                <a:lnTo>
                  <a:pt x="970" y="104"/>
                </a:lnTo>
                <a:lnTo>
                  <a:pt x="970" y="100"/>
                </a:lnTo>
                <a:lnTo>
                  <a:pt x="970" y="96"/>
                </a:lnTo>
                <a:lnTo>
                  <a:pt x="969" y="94"/>
                </a:lnTo>
                <a:lnTo>
                  <a:pt x="968" y="92"/>
                </a:lnTo>
                <a:lnTo>
                  <a:pt x="967" y="89"/>
                </a:lnTo>
                <a:lnTo>
                  <a:pt x="965" y="87"/>
                </a:lnTo>
                <a:lnTo>
                  <a:pt x="963" y="85"/>
                </a:lnTo>
                <a:lnTo>
                  <a:pt x="962" y="83"/>
                </a:lnTo>
                <a:lnTo>
                  <a:pt x="961" y="80"/>
                </a:lnTo>
                <a:lnTo>
                  <a:pt x="961" y="78"/>
                </a:lnTo>
                <a:lnTo>
                  <a:pt x="958" y="78"/>
                </a:lnTo>
                <a:lnTo>
                  <a:pt x="956" y="77"/>
                </a:lnTo>
                <a:lnTo>
                  <a:pt x="954" y="77"/>
                </a:lnTo>
                <a:lnTo>
                  <a:pt x="952" y="76"/>
                </a:lnTo>
                <a:lnTo>
                  <a:pt x="948" y="74"/>
                </a:lnTo>
                <a:lnTo>
                  <a:pt x="943" y="71"/>
                </a:lnTo>
                <a:lnTo>
                  <a:pt x="940" y="69"/>
                </a:lnTo>
                <a:lnTo>
                  <a:pt x="936" y="67"/>
                </a:lnTo>
                <a:lnTo>
                  <a:pt x="934" y="65"/>
                </a:lnTo>
                <a:lnTo>
                  <a:pt x="931" y="64"/>
                </a:lnTo>
                <a:lnTo>
                  <a:pt x="927" y="63"/>
                </a:lnTo>
                <a:lnTo>
                  <a:pt x="922" y="63"/>
                </a:lnTo>
                <a:lnTo>
                  <a:pt x="917" y="62"/>
                </a:lnTo>
                <a:lnTo>
                  <a:pt x="914" y="61"/>
                </a:lnTo>
                <a:lnTo>
                  <a:pt x="904" y="61"/>
                </a:lnTo>
                <a:lnTo>
                  <a:pt x="895" y="61"/>
                </a:lnTo>
                <a:lnTo>
                  <a:pt x="886" y="61"/>
                </a:lnTo>
                <a:lnTo>
                  <a:pt x="877" y="62"/>
                </a:lnTo>
                <a:lnTo>
                  <a:pt x="873" y="62"/>
                </a:lnTo>
                <a:lnTo>
                  <a:pt x="872" y="62"/>
                </a:lnTo>
                <a:lnTo>
                  <a:pt x="870" y="61"/>
                </a:lnTo>
                <a:lnTo>
                  <a:pt x="867" y="61"/>
                </a:lnTo>
                <a:lnTo>
                  <a:pt x="865" y="60"/>
                </a:lnTo>
                <a:lnTo>
                  <a:pt x="862" y="59"/>
                </a:lnTo>
                <a:lnTo>
                  <a:pt x="860" y="58"/>
                </a:lnTo>
                <a:lnTo>
                  <a:pt x="858" y="56"/>
                </a:lnTo>
                <a:lnTo>
                  <a:pt x="854" y="59"/>
                </a:lnTo>
                <a:lnTo>
                  <a:pt x="853" y="63"/>
                </a:lnTo>
                <a:lnTo>
                  <a:pt x="851" y="64"/>
                </a:lnTo>
                <a:lnTo>
                  <a:pt x="850" y="65"/>
                </a:lnTo>
                <a:lnTo>
                  <a:pt x="848" y="65"/>
                </a:lnTo>
                <a:lnTo>
                  <a:pt x="846" y="65"/>
                </a:lnTo>
                <a:lnTo>
                  <a:pt x="844" y="65"/>
                </a:lnTo>
                <a:lnTo>
                  <a:pt x="842" y="65"/>
                </a:lnTo>
                <a:lnTo>
                  <a:pt x="840" y="64"/>
                </a:lnTo>
                <a:lnTo>
                  <a:pt x="839" y="64"/>
                </a:lnTo>
                <a:lnTo>
                  <a:pt x="835" y="63"/>
                </a:lnTo>
                <a:lnTo>
                  <a:pt x="831" y="61"/>
                </a:lnTo>
                <a:lnTo>
                  <a:pt x="830" y="64"/>
                </a:lnTo>
                <a:lnTo>
                  <a:pt x="827" y="66"/>
                </a:lnTo>
                <a:lnTo>
                  <a:pt x="825" y="70"/>
                </a:lnTo>
                <a:lnTo>
                  <a:pt x="823" y="71"/>
                </a:lnTo>
                <a:lnTo>
                  <a:pt x="819" y="73"/>
                </a:lnTo>
                <a:lnTo>
                  <a:pt x="817" y="76"/>
                </a:lnTo>
                <a:lnTo>
                  <a:pt x="813" y="78"/>
                </a:lnTo>
                <a:lnTo>
                  <a:pt x="810" y="78"/>
                </a:lnTo>
                <a:lnTo>
                  <a:pt x="805" y="80"/>
                </a:lnTo>
                <a:lnTo>
                  <a:pt x="802" y="81"/>
                </a:lnTo>
                <a:lnTo>
                  <a:pt x="797" y="82"/>
                </a:lnTo>
                <a:lnTo>
                  <a:pt x="794" y="83"/>
                </a:lnTo>
                <a:lnTo>
                  <a:pt x="786" y="84"/>
                </a:lnTo>
                <a:lnTo>
                  <a:pt x="780" y="85"/>
                </a:lnTo>
                <a:lnTo>
                  <a:pt x="776" y="85"/>
                </a:lnTo>
                <a:lnTo>
                  <a:pt x="772" y="85"/>
                </a:lnTo>
                <a:lnTo>
                  <a:pt x="769" y="86"/>
                </a:lnTo>
                <a:lnTo>
                  <a:pt x="765" y="88"/>
                </a:lnTo>
                <a:lnTo>
                  <a:pt x="759" y="91"/>
                </a:lnTo>
                <a:lnTo>
                  <a:pt x="753" y="94"/>
                </a:lnTo>
                <a:lnTo>
                  <a:pt x="747" y="99"/>
                </a:lnTo>
                <a:lnTo>
                  <a:pt x="741" y="101"/>
                </a:lnTo>
                <a:lnTo>
                  <a:pt x="737" y="103"/>
                </a:lnTo>
                <a:lnTo>
                  <a:pt x="734" y="104"/>
                </a:lnTo>
                <a:lnTo>
                  <a:pt x="729" y="105"/>
                </a:lnTo>
                <a:lnTo>
                  <a:pt x="726" y="105"/>
                </a:lnTo>
                <a:lnTo>
                  <a:pt x="721" y="127"/>
                </a:lnTo>
                <a:lnTo>
                  <a:pt x="721" y="130"/>
                </a:lnTo>
                <a:lnTo>
                  <a:pt x="721" y="134"/>
                </a:lnTo>
                <a:lnTo>
                  <a:pt x="722" y="137"/>
                </a:lnTo>
                <a:lnTo>
                  <a:pt x="723" y="141"/>
                </a:lnTo>
                <a:lnTo>
                  <a:pt x="725" y="145"/>
                </a:lnTo>
                <a:lnTo>
                  <a:pt x="727" y="149"/>
                </a:lnTo>
                <a:lnTo>
                  <a:pt x="728" y="153"/>
                </a:lnTo>
                <a:lnTo>
                  <a:pt x="730" y="156"/>
                </a:lnTo>
                <a:lnTo>
                  <a:pt x="733" y="161"/>
                </a:lnTo>
                <a:lnTo>
                  <a:pt x="735" y="163"/>
                </a:lnTo>
                <a:lnTo>
                  <a:pt x="738" y="167"/>
                </a:lnTo>
                <a:lnTo>
                  <a:pt x="741" y="169"/>
                </a:lnTo>
                <a:lnTo>
                  <a:pt x="742" y="171"/>
                </a:lnTo>
                <a:lnTo>
                  <a:pt x="745" y="173"/>
                </a:lnTo>
                <a:lnTo>
                  <a:pt x="748" y="174"/>
                </a:lnTo>
                <a:lnTo>
                  <a:pt x="750" y="174"/>
                </a:lnTo>
                <a:lnTo>
                  <a:pt x="751" y="180"/>
                </a:lnTo>
                <a:lnTo>
                  <a:pt x="754" y="193"/>
                </a:lnTo>
                <a:lnTo>
                  <a:pt x="755" y="200"/>
                </a:lnTo>
                <a:lnTo>
                  <a:pt x="756" y="206"/>
                </a:lnTo>
                <a:lnTo>
                  <a:pt x="756" y="212"/>
                </a:lnTo>
                <a:lnTo>
                  <a:pt x="756" y="217"/>
                </a:lnTo>
                <a:lnTo>
                  <a:pt x="754" y="218"/>
                </a:lnTo>
                <a:lnTo>
                  <a:pt x="752" y="221"/>
                </a:lnTo>
                <a:lnTo>
                  <a:pt x="750" y="223"/>
                </a:lnTo>
                <a:lnTo>
                  <a:pt x="749" y="225"/>
                </a:lnTo>
                <a:lnTo>
                  <a:pt x="745" y="227"/>
                </a:lnTo>
                <a:lnTo>
                  <a:pt x="742" y="229"/>
                </a:lnTo>
                <a:lnTo>
                  <a:pt x="740" y="231"/>
                </a:lnTo>
                <a:lnTo>
                  <a:pt x="736" y="232"/>
                </a:lnTo>
                <a:lnTo>
                  <a:pt x="729" y="236"/>
                </a:lnTo>
                <a:lnTo>
                  <a:pt x="723" y="237"/>
                </a:lnTo>
                <a:lnTo>
                  <a:pt x="720" y="238"/>
                </a:lnTo>
                <a:lnTo>
                  <a:pt x="717" y="239"/>
                </a:lnTo>
                <a:lnTo>
                  <a:pt x="715" y="240"/>
                </a:lnTo>
                <a:lnTo>
                  <a:pt x="712" y="240"/>
                </a:lnTo>
                <a:lnTo>
                  <a:pt x="711" y="240"/>
                </a:lnTo>
                <a:lnTo>
                  <a:pt x="710" y="239"/>
                </a:lnTo>
                <a:lnTo>
                  <a:pt x="708" y="238"/>
                </a:lnTo>
                <a:lnTo>
                  <a:pt x="708" y="237"/>
                </a:lnTo>
                <a:lnTo>
                  <a:pt x="706" y="234"/>
                </a:lnTo>
                <a:lnTo>
                  <a:pt x="704" y="231"/>
                </a:lnTo>
                <a:lnTo>
                  <a:pt x="701" y="226"/>
                </a:lnTo>
                <a:lnTo>
                  <a:pt x="701" y="222"/>
                </a:lnTo>
                <a:lnTo>
                  <a:pt x="700" y="218"/>
                </a:lnTo>
                <a:lnTo>
                  <a:pt x="700" y="215"/>
                </a:lnTo>
                <a:lnTo>
                  <a:pt x="697" y="213"/>
                </a:lnTo>
                <a:lnTo>
                  <a:pt x="694" y="211"/>
                </a:lnTo>
                <a:lnTo>
                  <a:pt x="690" y="208"/>
                </a:lnTo>
                <a:lnTo>
                  <a:pt x="686" y="204"/>
                </a:lnTo>
                <a:lnTo>
                  <a:pt x="682" y="201"/>
                </a:lnTo>
                <a:lnTo>
                  <a:pt x="680" y="197"/>
                </a:lnTo>
                <a:lnTo>
                  <a:pt x="679" y="196"/>
                </a:lnTo>
                <a:lnTo>
                  <a:pt x="677" y="194"/>
                </a:lnTo>
                <a:lnTo>
                  <a:pt x="677" y="192"/>
                </a:lnTo>
                <a:lnTo>
                  <a:pt x="677" y="191"/>
                </a:lnTo>
                <a:lnTo>
                  <a:pt x="677" y="189"/>
                </a:lnTo>
                <a:lnTo>
                  <a:pt x="677" y="187"/>
                </a:lnTo>
                <a:lnTo>
                  <a:pt x="678" y="184"/>
                </a:lnTo>
                <a:lnTo>
                  <a:pt x="679" y="182"/>
                </a:lnTo>
                <a:lnTo>
                  <a:pt x="680" y="179"/>
                </a:lnTo>
                <a:lnTo>
                  <a:pt x="683" y="175"/>
                </a:lnTo>
                <a:lnTo>
                  <a:pt x="686" y="171"/>
                </a:lnTo>
                <a:lnTo>
                  <a:pt x="689" y="168"/>
                </a:lnTo>
                <a:lnTo>
                  <a:pt x="693" y="164"/>
                </a:lnTo>
                <a:lnTo>
                  <a:pt x="696" y="161"/>
                </a:lnTo>
                <a:lnTo>
                  <a:pt x="701" y="156"/>
                </a:lnTo>
                <a:lnTo>
                  <a:pt x="704" y="153"/>
                </a:lnTo>
                <a:lnTo>
                  <a:pt x="708" y="149"/>
                </a:lnTo>
                <a:lnTo>
                  <a:pt x="711" y="146"/>
                </a:lnTo>
                <a:lnTo>
                  <a:pt x="713" y="141"/>
                </a:lnTo>
                <a:lnTo>
                  <a:pt x="715" y="137"/>
                </a:lnTo>
                <a:lnTo>
                  <a:pt x="716" y="135"/>
                </a:lnTo>
                <a:lnTo>
                  <a:pt x="716" y="133"/>
                </a:lnTo>
                <a:lnTo>
                  <a:pt x="717" y="131"/>
                </a:lnTo>
                <a:lnTo>
                  <a:pt x="717" y="128"/>
                </a:lnTo>
                <a:lnTo>
                  <a:pt x="717" y="125"/>
                </a:lnTo>
                <a:lnTo>
                  <a:pt x="715" y="121"/>
                </a:lnTo>
                <a:lnTo>
                  <a:pt x="715" y="118"/>
                </a:lnTo>
                <a:lnTo>
                  <a:pt x="714" y="115"/>
                </a:lnTo>
                <a:lnTo>
                  <a:pt x="712" y="112"/>
                </a:lnTo>
                <a:lnTo>
                  <a:pt x="711" y="108"/>
                </a:lnTo>
                <a:lnTo>
                  <a:pt x="710" y="105"/>
                </a:lnTo>
                <a:lnTo>
                  <a:pt x="710" y="101"/>
                </a:lnTo>
                <a:lnTo>
                  <a:pt x="710" y="99"/>
                </a:lnTo>
                <a:lnTo>
                  <a:pt x="709" y="97"/>
                </a:lnTo>
                <a:lnTo>
                  <a:pt x="708" y="94"/>
                </a:lnTo>
                <a:lnTo>
                  <a:pt x="707" y="92"/>
                </a:lnTo>
                <a:lnTo>
                  <a:pt x="703" y="89"/>
                </a:lnTo>
                <a:lnTo>
                  <a:pt x="700" y="85"/>
                </a:lnTo>
                <a:lnTo>
                  <a:pt x="695" y="81"/>
                </a:lnTo>
                <a:lnTo>
                  <a:pt x="693" y="78"/>
                </a:lnTo>
                <a:lnTo>
                  <a:pt x="691" y="75"/>
                </a:lnTo>
                <a:lnTo>
                  <a:pt x="689" y="72"/>
                </a:lnTo>
                <a:lnTo>
                  <a:pt x="689" y="71"/>
                </a:lnTo>
                <a:lnTo>
                  <a:pt x="689" y="67"/>
                </a:lnTo>
                <a:lnTo>
                  <a:pt x="689" y="66"/>
                </a:lnTo>
                <a:lnTo>
                  <a:pt x="690" y="65"/>
                </a:lnTo>
                <a:lnTo>
                  <a:pt x="692" y="64"/>
                </a:lnTo>
                <a:lnTo>
                  <a:pt x="694" y="64"/>
                </a:lnTo>
                <a:lnTo>
                  <a:pt x="698" y="62"/>
                </a:lnTo>
                <a:lnTo>
                  <a:pt x="704" y="60"/>
                </a:lnTo>
                <a:lnTo>
                  <a:pt x="709" y="58"/>
                </a:lnTo>
                <a:lnTo>
                  <a:pt x="715" y="57"/>
                </a:lnTo>
                <a:lnTo>
                  <a:pt x="720" y="55"/>
                </a:lnTo>
                <a:lnTo>
                  <a:pt x="722" y="54"/>
                </a:lnTo>
                <a:lnTo>
                  <a:pt x="725" y="51"/>
                </a:lnTo>
                <a:lnTo>
                  <a:pt x="728" y="48"/>
                </a:lnTo>
                <a:lnTo>
                  <a:pt x="733" y="45"/>
                </a:lnTo>
                <a:lnTo>
                  <a:pt x="737" y="42"/>
                </a:lnTo>
                <a:lnTo>
                  <a:pt x="741" y="39"/>
                </a:lnTo>
                <a:lnTo>
                  <a:pt x="744" y="37"/>
                </a:lnTo>
                <a:lnTo>
                  <a:pt x="748" y="36"/>
                </a:lnTo>
                <a:lnTo>
                  <a:pt x="750" y="36"/>
                </a:lnTo>
                <a:lnTo>
                  <a:pt x="750" y="30"/>
                </a:lnTo>
                <a:lnTo>
                  <a:pt x="750" y="28"/>
                </a:lnTo>
                <a:lnTo>
                  <a:pt x="750" y="25"/>
                </a:lnTo>
                <a:lnTo>
                  <a:pt x="750" y="23"/>
                </a:lnTo>
                <a:lnTo>
                  <a:pt x="750" y="22"/>
                </a:lnTo>
                <a:lnTo>
                  <a:pt x="749" y="19"/>
                </a:lnTo>
                <a:lnTo>
                  <a:pt x="749" y="17"/>
                </a:lnTo>
                <a:lnTo>
                  <a:pt x="748" y="15"/>
                </a:lnTo>
                <a:lnTo>
                  <a:pt x="747" y="13"/>
                </a:lnTo>
                <a:lnTo>
                  <a:pt x="745" y="11"/>
                </a:lnTo>
                <a:lnTo>
                  <a:pt x="742" y="9"/>
                </a:lnTo>
                <a:lnTo>
                  <a:pt x="741" y="8"/>
                </a:lnTo>
                <a:lnTo>
                  <a:pt x="739" y="6"/>
                </a:lnTo>
                <a:lnTo>
                  <a:pt x="736" y="4"/>
                </a:lnTo>
                <a:lnTo>
                  <a:pt x="733" y="3"/>
                </a:lnTo>
                <a:lnTo>
                  <a:pt x="730" y="2"/>
                </a:lnTo>
                <a:lnTo>
                  <a:pt x="728" y="2"/>
                </a:lnTo>
                <a:lnTo>
                  <a:pt x="724" y="1"/>
                </a:lnTo>
                <a:lnTo>
                  <a:pt x="721" y="0"/>
                </a:lnTo>
                <a:lnTo>
                  <a:pt x="717" y="0"/>
                </a:lnTo>
                <a:lnTo>
                  <a:pt x="714" y="0"/>
                </a:lnTo>
                <a:lnTo>
                  <a:pt x="711" y="1"/>
                </a:lnTo>
                <a:lnTo>
                  <a:pt x="708" y="2"/>
                </a:lnTo>
                <a:lnTo>
                  <a:pt x="706" y="2"/>
                </a:lnTo>
                <a:lnTo>
                  <a:pt x="701" y="5"/>
                </a:lnTo>
                <a:lnTo>
                  <a:pt x="696" y="9"/>
                </a:lnTo>
                <a:lnTo>
                  <a:pt x="693" y="11"/>
                </a:lnTo>
                <a:lnTo>
                  <a:pt x="688" y="15"/>
                </a:lnTo>
                <a:lnTo>
                  <a:pt x="686" y="16"/>
                </a:lnTo>
                <a:lnTo>
                  <a:pt x="683" y="16"/>
                </a:lnTo>
                <a:lnTo>
                  <a:pt x="680" y="16"/>
                </a:lnTo>
                <a:lnTo>
                  <a:pt x="677" y="16"/>
                </a:lnTo>
                <a:lnTo>
                  <a:pt x="675" y="22"/>
                </a:lnTo>
                <a:lnTo>
                  <a:pt x="673" y="27"/>
                </a:lnTo>
                <a:lnTo>
                  <a:pt x="672" y="30"/>
                </a:lnTo>
                <a:lnTo>
                  <a:pt x="670" y="34"/>
                </a:lnTo>
                <a:lnTo>
                  <a:pt x="667" y="37"/>
                </a:lnTo>
                <a:lnTo>
                  <a:pt x="665" y="40"/>
                </a:lnTo>
                <a:lnTo>
                  <a:pt x="662" y="43"/>
                </a:lnTo>
                <a:lnTo>
                  <a:pt x="659" y="44"/>
                </a:lnTo>
                <a:lnTo>
                  <a:pt x="657" y="47"/>
                </a:lnTo>
                <a:lnTo>
                  <a:pt x="653" y="48"/>
                </a:lnTo>
                <a:lnTo>
                  <a:pt x="650" y="51"/>
                </a:lnTo>
                <a:lnTo>
                  <a:pt x="646" y="51"/>
                </a:lnTo>
                <a:lnTo>
                  <a:pt x="638" y="54"/>
                </a:lnTo>
                <a:lnTo>
                  <a:pt x="630" y="58"/>
                </a:lnTo>
                <a:lnTo>
                  <a:pt x="625" y="58"/>
                </a:lnTo>
                <a:lnTo>
                  <a:pt x="621" y="60"/>
                </a:lnTo>
                <a:lnTo>
                  <a:pt x="618" y="63"/>
                </a:lnTo>
                <a:lnTo>
                  <a:pt x="614" y="64"/>
                </a:lnTo>
                <a:lnTo>
                  <a:pt x="609" y="69"/>
                </a:lnTo>
                <a:lnTo>
                  <a:pt x="604" y="73"/>
                </a:lnTo>
                <a:lnTo>
                  <a:pt x="598" y="78"/>
                </a:lnTo>
                <a:lnTo>
                  <a:pt x="592" y="83"/>
                </a:lnTo>
                <a:lnTo>
                  <a:pt x="589" y="85"/>
                </a:lnTo>
                <a:lnTo>
                  <a:pt x="586" y="88"/>
                </a:lnTo>
                <a:lnTo>
                  <a:pt x="582" y="90"/>
                </a:lnTo>
                <a:lnTo>
                  <a:pt x="577" y="91"/>
                </a:lnTo>
                <a:lnTo>
                  <a:pt x="557" y="88"/>
                </a:lnTo>
                <a:lnTo>
                  <a:pt x="542" y="86"/>
                </a:lnTo>
                <a:lnTo>
                  <a:pt x="536" y="85"/>
                </a:lnTo>
                <a:lnTo>
                  <a:pt x="531" y="85"/>
                </a:lnTo>
                <a:lnTo>
                  <a:pt x="527" y="85"/>
                </a:lnTo>
                <a:lnTo>
                  <a:pt x="523" y="85"/>
                </a:lnTo>
                <a:lnTo>
                  <a:pt x="521" y="86"/>
                </a:lnTo>
                <a:lnTo>
                  <a:pt x="518" y="87"/>
                </a:lnTo>
                <a:lnTo>
                  <a:pt x="516" y="88"/>
                </a:lnTo>
                <a:lnTo>
                  <a:pt x="515" y="90"/>
                </a:lnTo>
                <a:lnTo>
                  <a:pt x="515" y="92"/>
                </a:lnTo>
                <a:lnTo>
                  <a:pt x="515" y="94"/>
                </a:lnTo>
                <a:lnTo>
                  <a:pt x="515" y="97"/>
                </a:lnTo>
                <a:lnTo>
                  <a:pt x="515" y="99"/>
                </a:lnTo>
                <a:lnTo>
                  <a:pt x="515" y="103"/>
                </a:lnTo>
                <a:lnTo>
                  <a:pt x="513" y="107"/>
                </a:lnTo>
                <a:lnTo>
                  <a:pt x="510" y="112"/>
                </a:lnTo>
                <a:lnTo>
                  <a:pt x="508" y="116"/>
                </a:lnTo>
                <a:lnTo>
                  <a:pt x="504" y="121"/>
                </a:lnTo>
                <a:lnTo>
                  <a:pt x="501" y="125"/>
                </a:lnTo>
                <a:lnTo>
                  <a:pt x="500" y="127"/>
                </a:lnTo>
                <a:lnTo>
                  <a:pt x="498" y="127"/>
                </a:lnTo>
                <a:lnTo>
                  <a:pt x="496" y="128"/>
                </a:lnTo>
                <a:lnTo>
                  <a:pt x="494" y="128"/>
                </a:lnTo>
                <a:lnTo>
                  <a:pt x="493" y="128"/>
                </a:lnTo>
                <a:lnTo>
                  <a:pt x="491" y="127"/>
                </a:lnTo>
                <a:lnTo>
                  <a:pt x="490" y="127"/>
                </a:lnTo>
                <a:lnTo>
                  <a:pt x="489" y="127"/>
                </a:lnTo>
                <a:lnTo>
                  <a:pt x="489" y="126"/>
                </a:lnTo>
                <a:lnTo>
                  <a:pt x="489" y="125"/>
                </a:lnTo>
                <a:lnTo>
                  <a:pt x="489" y="124"/>
                </a:lnTo>
                <a:lnTo>
                  <a:pt x="489" y="123"/>
                </a:lnTo>
                <a:lnTo>
                  <a:pt x="490" y="122"/>
                </a:lnTo>
                <a:lnTo>
                  <a:pt x="491" y="121"/>
                </a:lnTo>
                <a:lnTo>
                  <a:pt x="493" y="120"/>
                </a:lnTo>
                <a:lnTo>
                  <a:pt x="495" y="118"/>
                </a:lnTo>
                <a:lnTo>
                  <a:pt x="496" y="116"/>
                </a:lnTo>
                <a:lnTo>
                  <a:pt x="498" y="115"/>
                </a:lnTo>
                <a:lnTo>
                  <a:pt x="499" y="114"/>
                </a:lnTo>
                <a:lnTo>
                  <a:pt x="499" y="113"/>
                </a:lnTo>
                <a:lnTo>
                  <a:pt x="498" y="113"/>
                </a:lnTo>
                <a:lnTo>
                  <a:pt x="488" y="111"/>
                </a:lnTo>
                <a:lnTo>
                  <a:pt x="480" y="108"/>
                </a:lnTo>
                <a:lnTo>
                  <a:pt x="475" y="107"/>
                </a:lnTo>
                <a:lnTo>
                  <a:pt x="472" y="107"/>
                </a:lnTo>
                <a:lnTo>
                  <a:pt x="468" y="106"/>
                </a:lnTo>
                <a:lnTo>
                  <a:pt x="465" y="106"/>
                </a:lnTo>
                <a:lnTo>
                  <a:pt x="463" y="106"/>
                </a:lnTo>
                <a:lnTo>
                  <a:pt x="462" y="107"/>
                </a:lnTo>
                <a:lnTo>
                  <a:pt x="461" y="108"/>
                </a:lnTo>
                <a:lnTo>
                  <a:pt x="460" y="109"/>
                </a:lnTo>
                <a:lnTo>
                  <a:pt x="458" y="112"/>
                </a:lnTo>
                <a:lnTo>
                  <a:pt x="456" y="114"/>
                </a:lnTo>
                <a:lnTo>
                  <a:pt x="452" y="118"/>
                </a:lnTo>
                <a:lnTo>
                  <a:pt x="450" y="121"/>
                </a:lnTo>
                <a:lnTo>
                  <a:pt x="448" y="123"/>
                </a:lnTo>
                <a:lnTo>
                  <a:pt x="445" y="125"/>
                </a:lnTo>
                <a:lnTo>
                  <a:pt x="443" y="126"/>
                </a:lnTo>
                <a:lnTo>
                  <a:pt x="440" y="127"/>
                </a:lnTo>
                <a:lnTo>
                  <a:pt x="439" y="127"/>
                </a:lnTo>
                <a:lnTo>
                  <a:pt x="435" y="129"/>
                </a:lnTo>
                <a:lnTo>
                  <a:pt x="432" y="132"/>
                </a:lnTo>
                <a:lnTo>
                  <a:pt x="427" y="135"/>
                </a:lnTo>
                <a:lnTo>
                  <a:pt x="422" y="139"/>
                </a:lnTo>
                <a:lnTo>
                  <a:pt x="418" y="142"/>
                </a:lnTo>
                <a:lnTo>
                  <a:pt x="415" y="145"/>
                </a:lnTo>
                <a:lnTo>
                  <a:pt x="414" y="147"/>
                </a:lnTo>
                <a:lnTo>
                  <a:pt x="413" y="149"/>
                </a:lnTo>
                <a:lnTo>
                  <a:pt x="412" y="152"/>
                </a:lnTo>
                <a:lnTo>
                  <a:pt x="411" y="157"/>
                </a:lnTo>
                <a:lnTo>
                  <a:pt x="410" y="161"/>
                </a:lnTo>
                <a:lnTo>
                  <a:pt x="408" y="167"/>
                </a:lnTo>
                <a:lnTo>
                  <a:pt x="405" y="171"/>
                </a:lnTo>
                <a:lnTo>
                  <a:pt x="404" y="175"/>
                </a:lnTo>
                <a:lnTo>
                  <a:pt x="402" y="177"/>
                </a:lnTo>
                <a:lnTo>
                  <a:pt x="402" y="178"/>
                </a:lnTo>
                <a:lnTo>
                  <a:pt x="403" y="179"/>
                </a:lnTo>
                <a:lnTo>
                  <a:pt x="404" y="179"/>
                </a:lnTo>
                <a:lnTo>
                  <a:pt x="404" y="179"/>
                </a:lnTo>
                <a:lnTo>
                  <a:pt x="405" y="179"/>
                </a:lnTo>
                <a:lnTo>
                  <a:pt x="407" y="179"/>
                </a:lnTo>
                <a:lnTo>
                  <a:pt x="408" y="179"/>
                </a:lnTo>
                <a:lnTo>
                  <a:pt x="408" y="180"/>
                </a:lnTo>
                <a:lnTo>
                  <a:pt x="409" y="181"/>
                </a:lnTo>
                <a:lnTo>
                  <a:pt x="407" y="188"/>
                </a:lnTo>
                <a:lnTo>
                  <a:pt x="404" y="197"/>
                </a:lnTo>
                <a:lnTo>
                  <a:pt x="404" y="200"/>
                </a:lnTo>
                <a:lnTo>
                  <a:pt x="404" y="203"/>
                </a:lnTo>
                <a:lnTo>
                  <a:pt x="403" y="205"/>
                </a:lnTo>
                <a:lnTo>
                  <a:pt x="404" y="208"/>
                </a:lnTo>
                <a:lnTo>
                  <a:pt x="404" y="211"/>
                </a:lnTo>
                <a:lnTo>
                  <a:pt x="404" y="214"/>
                </a:lnTo>
                <a:lnTo>
                  <a:pt x="406" y="217"/>
                </a:lnTo>
                <a:lnTo>
                  <a:pt x="409" y="219"/>
                </a:lnTo>
                <a:lnTo>
                  <a:pt x="409" y="220"/>
                </a:lnTo>
                <a:lnTo>
                  <a:pt x="410" y="221"/>
                </a:lnTo>
                <a:lnTo>
                  <a:pt x="410" y="222"/>
                </a:lnTo>
                <a:lnTo>
                  <a:pt x="409" y="222"/>
                </a:lnTo>
                <a:lnTo>
                  <a:pt x="408" y="223"/>
                </a:lnTo>
                <a:lnTo>
                  <a:pt x="406" y="223"/>
                </a:lnTo>
                <a:lnTo>
                  <a:pt x="400" y="224"/>
                </a:lnTo>
                <a:lnTo>
                  <a:pt x="392" y="224"/>
                </a:lnTo>
                <a:lnTo>
                  <a:pt x="388" y="226"/>
                </a:lnTo>
                <a:lnTo>
                  <a:pt x="383" y="228"/>
                </a:lnTo>
                <a:lnTo>
                  <a:pt x="381" y="230"/>
                </a:lnTo>
                <a:lnTo>
                  <a:pt x="378" y="231"/>
                </a:lnTo>
                <a:lnTo>
                  <a:pt x="376" y="232"/>
                </a:lnTo>
                <a:lnTo>
                  <a:pt x="373" y="234"/>
                </a:lnTo>
                <a:lnTo>
                  <a:pt x="371" y="237"/>
                </a:lnTo>
                <a:lnTo>
                  <a:pt x="369" y="238"/>
                </a:lnTo>
                <a:lnTo>
                  <a:pt x="366" y="242"/>
                </a:lnTo>
                <a:lnTo>
                  <a:pt x="363" y="244"/>
                </a:lnTo>
                <a:lnTo>
                  <a:pt x="361" y="248"/>
                </a:lnTo>
                <a:lnTo>
                  <a:pt x="358" y="251"/>
                </a:lnTo>
                <a:lnTo>
                  <a:pt x="356" y="256"/>
                </a:lnTo>
                <a:lnTo>
                  <a:pt x="354" y="260"/>
                </a:lnTo>
                <a:lnTo>
                  <a:pt x="353" y="262"/>
                </a:lnTo>
                <a:lnTo>
                  <a:pt x="351" y="265"/>
                </a:lnTo>
                <a:lnTo>
                  <a:pt x="349" y="267"/>
                </a:lnTo>
                <a:lnTo>
                  <a:pt x="346" y="270"/>
                </a:lnTo>
                <a:lnTo>
                  <a:pt x="341" y="275"/>
                </a:lnTo>
                <a:lnTo>
                  <a:pt x="335" y="280"/>
                </a:lnTo>
                <a:lnTo>
                  <a:pt x="332" y="283"/>
                </a:lnTo>
                <a:lnTo>
                  <a:pt x="328" y="286"/>
                </a:lnTo>
                <a:lnTo>
                  <a:pt x="325" y="287"/>
                </a:lnTo>
                <a:lnTo>
                  <a:pt x="321" y="289"/>
                </a:lnTo>
                <a:lnTo>
                  <a:pt x="318" y="290"/>
                </a:lnTo>
                <a:lnTo>
                  <a:pt x="314" y="292"/>
                </a:lnTo>
                <a:lnTo>
                  <a:pt x="312" y="292"/>
                </a:lnTo>
                <a:lnTo>
                  <a:pt x="308" y="293"/>
                </a:lnTo>
                <a:lnTo>
                  <a:pt x="308" y="294"/>
                </a:lnTo>
                <a:lnTo>
                  <a:pt x="309" y="296"/>
                </a:lnTo>
                <a:lnTo>
                  <a:pt x="310" y="298"/>
                </a:lnTo>
                <a:lnTo>
                  <a:pt x="312" y="300"/>
                </a:lnTo>
                <a:lnTo>
                  <a:pt x="313" y="301"/>
                </a:lnTo>
                <a:lnTo>
                  <a:pt x="314" y="302"/>
                </a:lnTo>
                <a:lnTo>
                  <a:pt x="316" y="303"/>
                </a:lnTo>
                <a:lnTo>
                  <a:pt x="317" y="304"/>
                </a:lnTo>
                <a:lnTo>
                  <a:pt x="317" y="310"/>
                </a:lnTo>
                <a:lnTo>
                  <a:pt x="317" y="314"/>
                </a:lnTo>
                <a:lnTo>
                  <a:pt x="317" y="318"/>
                </a:lnTo>
                <a:lnTo>
                  <a:pt x="317" y="321"/>
                </a:lnTo>
                <a:lnTo>
                  <a:pt x="318" y="322"/>
                </a:lnTo>
                <a:lnTo>
                  <a:pt x="319" y="325"/>
                </a:lnTo>
                <a:lnTo>
                  <a:pt x="320" y="327"/>
                </a:lnTo>
                <a:lnTo>
                  <a:pt x="321" y="330"/>
                </a:lnTo>
                <a:lnTo>
                  <a:pt x="323" y="334"/>
                </a:lnTo>
                <a:lnTo>
                  <a:pt x="324" y="336"/>
                </a:lnTo>
                <a:lnTo>
                  <a:pt x="321" y="339"/>
                </a:lnTo>
                <a:lnTo>
                  <a:pt x="320" y="341"/>
                </a:lnTo>
                <a:lnTo>
                  <a:pt x="318" y="341"/>
                </a:lnTo>
                <a:lnTo>
                  <a:pt x="316" y="342"/>
                </a:lnTo>
                <a:lnTo>
                  <a:pt x="315" y="342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10" y="340"/>
                </a:lnTo>
                <a:lnTo>
                  <a:pt x="310" y="338"/>
                </a:lnTo>
                <a:lnTo>
                  <a:pt x="310" y="335"/>
                </a:lnTo>
                <a:lnTo>
                  <a:pt x="311" y="334"/>
                </a:lnTo>
                <a:lnTo>
                  <a:pt x="311" y="332"/>
                </a:lnTo>
                <a:lnTo>
                  <a:pt x="312" y="331"/>
                </a:lnTo>
                <a:lnTo>
                  <a:pt x="312" y="329"/>
                </a:lnTo>
                <a:lnTo>
                  <a:pt x="311" y="328"/>
                </a:lnTo>
                <a:lnTo>
                  <a:pt x="310" y="327"/>
                </a:lnTo>
                <a:lnTo>
                  <a:pt x="309" y="325"/>
                </a:lnTo>
                <a:lnTo>
                  <a:pt x="307" y="322"/>
                </a:lnTo>
                <a:lnTo>
                  <a:pt x="304" y="320"/>
                </a:lnTo>
                <a:lnTo>
                  <a:pt x="299" y="315"/>
                </a:lnTo>
                <a:lnTo>
                  <a:pt x="294" y="311"/>
                </a:lnTo>
                <a:lnTo>
                  <a:pt x="289" y="307"/>
                </a:lnTo>
                <a:lnTo>
                  <a:pt x="284" y="302"/>
                </a:lnTo>
                <a:lnTo>
                  <a:pt x="278" y="297"/>
                </a:lnTo>
                <a:lnTo>
                  <a:pt x="272" y="293"/>
                </a:lnTo>
                <a:lnTo>
                  <a:pt x="270" y="293"/>
                </a:lnTo>
                <a:lnTo>
                  <a:pt x="268" y="295"/>
                </a:lnTo>
                <a:lnTo>
                  <a:pt x="267" y="296"/>
                </a:lnTo>
                <a:lnTo>
                  <a:pt x="267" y="298"/>
                </a:lnTo>
                <a:lnTo>
                  <a:pt x="266" y="299"/>
                </a:lnTo>
                <a:lnTo>
                  <a:pt x="266" y="300"/>
                </a:lnTo>
                <a:lnTo>
                  <a:pt x="266" y="303"/>
                </a:lnTo>
                <a:lnTo>
                  <a:pt x="267" y="305"/>
                </a:lnTo>
                <a:lnTo>
                  <a:pt x="267" y="307"/>
                </a:lnTo>
                <a:lnTo>
                  <a:pt x="268" y="309"/>
                </a:lnTo>
                <a:lnTo>
                  <a:pt x="270" y="314"/>
                </a:lnTo>
                <a:lnTo>
                  <a:pt x="273" y="319"/>
                </a:lnTo>
                <a:lnTo>
                  <a:pt x="274" y="321"/>
                </a:lnTo>
                <a:lnTo>
                  <a:pt x="276" y="323"/>
                </a:lnTo>
                <a:lnTo>
                  <a:pt x="277" y="325"/>
                </a:lnTo>
                <a:lnTo>
                  <a:pt x="280" y="327"/>
                </a:lnTo>
                <a:lnTo>
                  <a:pt x="281" y="327"/>
                </a:lnTo>
                <a:lnTo>
                  <a:pt x="282" y="328"/>
                </a:lnTo>
                <a:lnTo>
                  <a:pt x="284" y="329"/>
                </a:lnTo>
                <a:lnTo>
                  <a:pt x="286" y="329"/>
                </a:lnTo>
                <a:lnTo>
                  <a:pt x="285" y="332"/>
                </a:lnTo>
                <a:lnTo>
                  <a:pt x="284" y="335"/>
                </a:lnTo>
                <a:lnTo>
                  <a:pt x="284" y="337"/>
                </a:lnTo>
                <a:lnTo>
                  <a:pt x="284" y="339"/>
                </a:lnTo>
                <a:lnTo>
                  <a:pt x="285" y="340"/>
                </a:lnTo>
                <a:lnTo>
                  <a:pt x="286" y="341"/>
                </a:lnTo>
                <a:lnTo>
                  <a:pt x="281" y="347"/>
                </a:lnTo>
                <a:lnTo>
                  <a:pt x="273" y="358"/>
                </a:lnTo>
                <a:lnTo>
                  <a:pt x="268" y="363"/>
                </a:lnTo>
                <a:lnTo>
                  <a:pt x="264" y="369"/>
                </a:lnTo>
                <a:lnTo>
                  <a:pt x="261" y="370"/>
                </a:lnTo>
                <a:lnTo>
                  <a:pt x="259" y="372"/>
                </a:lnTo>
                <a:lnTo>
                  <a:pt x="258" y="373"/>
                </a:lnTo>
                <a:lnTo>
                  <a:pt x="256" y="373"/>
                </a:lnTo>
                <a:lnTo>
                  <a:pt x="255" y="373"/>
                </a:lnTo>
                <a:lnTo>
                  <a:pt x="254" y="372"/>
                </a:lnTo>
                <a:lnTo>
                  <a:pt x="253" y="371"/>
                </a:lnTo>
                <a:lnTo>
                  <a:pt x="252" y="369"/>
                </a:lnTo>
                <a:lnTo>
                  <a:pt x="252" y="369"/>
                </a:lnTo>
                <a:lnTo>
                  <a:pt x="249" y="369"/>
                </a:lnTo>
                <a:lnTo>
                  <a:pt x="245" y="369"/>
                </a:lnTo>
                <a:lnTo>
                  <a:pt x="245" y="370"/>
                </a:lnTo>
                <a:lnTo>
                  <a:pt x="245" y="372"/>
                </a:lnTo>
                <a:lnTo>
                  <a:pt x="245" y="375"/>
                </a:lnTo>
                <a:lnTo>
                  <a:pt x="244" y="376"/>
                </a:lnTo>
                <a:lnTo>
                  <a:pt x="243" y="379"/>
                </a:lnTo>
                <a:lnTo>
                  <a:pt x="241" y="383"/>
                </a:lnTo>
                <a:lnTo>
                  <a:pt x="238" y="386"/>
                </a:lnTo>
                <a:lnTo>
                  <a:pt x="237" y="390"/>
                </a:lnTo>
                <a:lnTo>
                  <a:pt x="235" y="393"/>
                </a:lnTo>
                <a:lnTo>
                  <a:pt x="233" y="397"/>
                </a:lnTo>
                <a:lnTo>
                  <a:pt x="235" y="400"/>
                </a:lnTo>
                <a:lnTo>
                  <a:pt x="240" y="406"/>
                </a:lnTo>
                <a:lnTo>
                  <a:pt x="245" y="413"/>
                </a:lnTo>
                <a:lnTo>
                  <a:pt x="249" y="41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7" name=""/>
          <p:cNvSpPr/>
          <p:nvPr/>
        </p:nvSpPr>
        <p:spPr>
          <a:xfrm>
            <a:off x="2000160" y="6137280"/>
            <a:ext cx="284400" cy="258840"/>
          </a:xfrm>
          <a:custGeom>
            <a:avLst/>
            <a:gdLst/>
            <a:ahLst/>
            <a:rect l="l" t="t" r="r" b="b"/>
            <a:pathLst>
              <a:path w="179" h="163">
                <a:moveTo>
                  <a:pt x="98" y="159"/>
                </a:moveTo>
                <a:lnTo>
                  <a:pt x="102" y="163"/>
                </a:lnTo>
                <a:lnTo>
                  <a:pt x="105" y="163"/>
                </a:lnTo>
                <a:lnTo>
                  <a:pt x="106" y="163"/>
                </a:lnTo>
                <a:lnTo>
                  <a:pt x="109" y="163"/>
                </a:lnTo>
                <a:lnTo>
                  <a:pt x="113" y="163"/>
                </a:lnTo>
                <a:lnTo>
                  <a:pt x="118" y="163"/>
                </a:lnTo>
                <a:lnTo>
                  <a:pt x="122" y="162"/>
                </a:lnTo>
                <a:lnTo>
                  <a:pt x="125" y="162"/>
                </a:lnTo>
                <a:lnTo>
                  <a:pt x="127" y="161"/>
                </a:lnTo>
                <a:lnTo>
                  <a:pt x="129" y="159"/>
                </a:lnTo>
                <a:lnTo>
                  <a:pt x="131" y="157"/>
                </a:lnTo>
                <a:lnTo>
                  <a:pt x="134" y="157"/>
                </a:lnTo>
                <a:lnTo>
                  <a:pt x="137" y="156"/>
                </a:lnTo>
                <a:lnTo>
                  <a:pt x="141" y="156"/>
                </a:lnTo>
                <a:lnTo>
                  <a:pt x="144" y="154"/>
                </a:lnTo>
                <a:lnTo>
                  <a:pt x="168" y="154"/>
                </a:lnTo>
                <a:lnTo>
                  <a:pt x="171" y="150"/>
                </a:lnTo>
                <a:lnTo>
                  <a:pt x="175" y="148"/>
                </a:lnTo>
                <a:lnTo>
                  <a:pt x="175" y="146"/>
                </a:lnTo>
                <a:lnTo>
                  <a:pt x="177" y="144"/>
                </a:lnTo>
                <a:lnTo>
                  <a:pt x="178" y="143"/>
                </a:lnTo>
                <a:lnTo>
                  <a:pt x="179" y="141"/>
                </a:lnTo>
                <a:lnTo>
                  <a:pt x="175" y="139"/>
                </a:lnTo>
                <a:lnTo>
                  <a:pt x="172" y="138"/>
                </a:lnTo>
                <a:lnTo>
                  <a:pt x="168" y="138"/>
                </a:lnTo>
                <a:lnTo>
                  <a:pt x="166" y="138"/>
                </a:lnTo>
                <a:lnTo>
                  <a:pt x="160" y="138"/>
                </a:lnTo>
                <a:lnTo>
                  <a:pt x="154" y="139"/>
                </a:lnTo>
                <a:lnTo>
                  <a:pt x="150" y="138"/>
                </a:lnTo>
                <a:lnTo>
                  <a:pt x="146" y="138"/>
                </a:lnTo>
                <a:lnTo>
                  <a:pt x="141" y="137"/>
                </a:lnTo>
                <a:lnTo>
                  <a:pt x="138" y="136"/>
                </a:lnTo>
                <a:lnTo>
                  <a:pt x="134" y="134"/>
                </a:lnTo>
                <a:lnTo>
                  <a:pt x="131" y="132"/>
                </a:lnTo>
                <a:lnTo>
                  <a:pt x="128" y="130"/>
                </a:lnTo>
                <a:lnTo>
                  <a:pt x="125" y="128"/>
                </a:lnTo>
                <a:lnTo>
                  <a:pt x="120" y="123"/>
                </a:lnTo>
                <a:lnTo>
                  <a:pt x="114" y="119"/>
                </a:lnTo>
                <a:lnTo>
                  <a:pt x="110" y="115"/>
                </a:lnTo>
                <a:lnTo>
                  <a:pt x="105" y="112"/>
                </a:lnTo>
                <a:lnTo>
                  <a:pt x="94" y="106"/>
                </a:lnTo>
                <a:lnTo>
                  <a:pt x="78" y="99"/>
                </a:lnTo>
                <a:lnTo>
                  <a:pt x="71" y="94"/>
                </a:lnTo>
                <a:lnTo>
                  <a:pt x="64" y="90"/>
                </a:lnTo>
                <a:lnTo>
                  <a:pt x="61" y="88"/>
                </a:lnTo>
                <a:lnTo>
                  <a:pt x="59" y="87"/>
                </a:lnTo>
                <a:lnTo>
                  <a:pt x="58" y="86"/>
                </a:lnTo>
                <a:lnTo>
                  <a:pt x="58" y="85"/>
                </a:lnTo>
                <a:lnTo>
                  <a:pt x="57" y="82"/>
                </a:lnTo>
                <a:lnTo>
                  <a:pt x="55" y="80"/>
                </a:lnTo>
                <a:lnTo>
                  <a:pt x="53" y="79"/>
                </a:lnTo>
                <a:lnTo>
                  <a:pt x="51" y="77"/>
                </a:lnTo>
                <a:lnTo>
                  <a:pt x="47" y="73"/>
                </a:lnTo>
                <a:lnTo>
                  <a:pt x="43" y="69"/>
                </a:lnTo>
                <a:lnTo>
                  <a:pt x="41" y="67"/>
                </a:lnTo>
                <a:lnTo>
                  <a:pt x="39" y="66"/>
                </a:lnTo>
                <a:lnTo>
                  <a:pt x="37" y="63"/>
                </a:lnTo>
                <a:lnTo>
                  <a:pt x="36" y="61"/>
                </a:lnTo>
                <a:lnTo>
                  <a:pt x="35" y="58"/>
                </a:lnTo>
                <a:lnTo>
                  <a:pt x="34" y="55"/>
                </a:lnTo>
                <a:lnTo>
                  <a:pt x="34" y="53"/>
                </a:lnTo>
                <a:lnTo>
                  <a:pt x="33" y="49"/>
                </a:lnTo>
                <a:lnTo>
                  <a:pt x="30" y="49"/>
                </a:lnTo>
                <a:lnTo>
                  <a:pt x="27" y="49"/>
                </a:lnTo>
                <a:lnTo>
                  <a:pt x="23" y="48"/>
                </a:lnTo>
                <a:lnTo>
                  <a:pt x="21" y="47"/>
                </a:lnTo>
                <a:lnTo>
                  <a:pt x="19" y="46"/>
                </a:lnTo>
                <a:lnTo>
                  <a:pt x="17" y="45"/>
                </a:lnTo>
                <a:lnTo>
                  <a:pt x="16" y="44"/>
                </a:lnTo>
                <a:lnTo>
                  <a:pt x="16" y="43"/>
                </a:lnTo>
                <a:lnTo>
                  <a:pt x="16" y="42"/>
                </a:lnTo>
                <a:lnTo>
                  <a:pt x="16" y="40"/>
                </a:lnTo>
                <a:lnTo>
                  <a:pt x="16" y="37"/>
                </a:lnTo>
                <a:lnTo>
                  <a:pt x="16" y="34"/>
                </a:lnTo>
                <a:lnTo>
                  <a:pt x="20" y="34"/>
                </a:lnTo>
                <a:lnTo>
                  <a:pt x="23" y="34"/>
                </a:lnTo>
                <a:lnTo>
                  <a:pt x="23" y="34"/>
                </a:lnTo>
                <a:lnTo>
                  <a:pt x="25" y="34"/>
                </a:lnTo>
                <a:lnTo>
                  <a:pt x="26" y="34"/>
                </a:lnTo>
                <a:lnTo>
                  <a:pt x="28" y="34"/>
                </a:lnTo>
                <a:lnTo>
                  <a:pt x="26" y="33"/>
                </a:lnTo>
                <a:lnTo>
                  <a:pt x="23" y="32"/>
                </a:lnTo>
                <a:lnTo>
                  <a:pt x="22" y="30"/>
                </a:lnTo>
                <a:lnTo>
                  <a:pt x="20" y="28"/>
                </a:lnTo>
                <a:lnTo>
                  <a:pt x="17" y="24"/>
                </a:lnTo>
                <a:lnTo>
                  <a:pt x="14" y="18"/>
                </a:lnTo>
                <a:lnTo>
                  <a:pt x="11" y="13"/>
                </a:lnTo>
                <a:lnTo>
                  <a:pt x="8" y="8"/>
                </a:lnTo>
                <a:lnTo>
                  <a:pt x="6" y="5"/>
                </a:lnTo>
                <a:lnTo>
                  <a:pt x="4" y="4"/>
                </a:lnTo>
                <a:lnTo>
                  <a:pt x="3" y="2"/>
                </a:lnTo>
                <a:lnTo>
                  <a:pt x="0" y="0"/>
                </a:lnTo>
                <a:lnTo>
                  <a:pt x="19" y="159"/>
                </a:lnTo>
                <a:lnTo>
                  <a:pt x="98" y="15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8" name=""/>
          <p:cNvSpPr/>
          <p:nvPr/>
        </p:nvSpPr>
        <p:spPr>
          <a:xfrm>
            <a:off x="2151000" y="6389640"/>
            <a:ext cx="3240" cy="6480"/>
          </a:xfrm>
          <a:custGeom>
            <a:avLst/>
            <a:gdLst/>
            <a:ahLst/>
            <a:rect l="l" t="t" r="r" b="b"/>
            <a:pathLst>
              <a:path w="2" h="4">
                <a:moveTo>
                  <a:pt x="0" y="4"/>
                </a:move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9" name=""/>
          <p:cNvSpPr/>
          <p:nvPr/>
        </p:nvSpPr>
        <p:spPr>
          <a:xfrm>
            <a:off x="2151000" y="6384960"/>
            <a:ext cx="14400" cy="17280"/>
          </a:xfrm>
          <a:custGeom>
            <a:avLst/>
            <a:gdLst/>
            <a:ahLst/>
            <a:rect l="l" t="t" r="r" b="b"/>
            <a:pathLst>
              <a:path w="9" h="11">
                <a:moveTo>
                  <a:pt x="7" y="11"/>
                </a:moveTo>
                <a:lnTo>
                  <a:pt x="9" y="3"/>
                </a:lnTo>
                <a:lnTo>
                  <a:pt x="7" y="0"/>
                </a:lnTo>
                <a:lnTo>
                  <a:pt x="0" y="7"/>
                </a:lnTo>
                <a:lnTo>
                  <a:pt x="2" y="9"/>
                </a:lnTo>
                <a:lnTo>
                  <a:pt x="7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0" name=""/>
          <p:cNvSpPr/>
          <p:nvPr/>
        </p:nvSpPr>
        <p:spPr>
          <a:xfrm>
            <a:off x="2160720" y="639612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1" name=""/>
          <p:cNvSpPr/>
          <p:nvPr/>
        </p:nvSpPr>
        <p:spPr>
          <a:xfrm>
            <a:off x="2160720" y="6388200"/>
            <a:ext cx="17280" cy="1404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0"/>
                </a:moveTo>
                <a:lnTo>
                  <a:pt x="11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lnTo>
                  <a:pt x="8" y="9"/>
                </a:lnTo>
                <a:lnTo>
                  <a:pt x="11" y="9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2" name=""/>
          <p:cNvSpPr/>
          <p:nvPr/>
        </p:nvSpPr>
        <p:spPr>
          <a:xfrm>
            <a:off x="2178000" y="6378480"/>
            <a:ext cx="34920" cy="23760"/>
          </a:xfrm>
          <a:custGeom>
            <a:avLst/>
            <a:gdLst/>
            <a:ahLst/>
            <a:rect l="l" t="t" r="r" b="b"/>
            <a:pathLst>
              <a:path w="22" h="15">
                <a:moveTo>
                  <a:pt x="19" y="0"/>
                </a:moveTo>
                <a:lnTo>
                  <a:pt x="16" y="1"/>
                </a:lnTo>
                <a:lnTo>
                  <a:pt x="14" y="3"/>
                </a:lnTo>
                <a:lnTo>
                  <a:pt x="12" y="4"/>
                </a:lnTo>
                <a:lnTo>
                  <a:pt x="11" y="4"/>
                </a:lnTo>
                <a:lnTo>
                  <a:pt x="9" y="4"/>
                </a:lnTo>
                <a:lnTo>
                  <a:pt x="5" y="4"/>
                </a:lnTo>
                <a:lnTo>
                  <a:pt x="0" y="4"/>
                </a:lnTo>
                <a:lnTo>
                  <a:pt x="0" y="15"/>
                </a:lnTo>
                <a:lnTo>
                  <a:pt x="6" y="15"/>
                </a:lnTo>
                <a:lnTo>
                  <a:pt x="11" y="14"/>
                </a:lnTo>
                <a:lnTo>
                  <a:pt x="14" y="13"/>
                </a:lnTo>
                <a:lnTo>
                  <a:pt x="17" y="12"/>
                </a:lnTo>
                <a:lnTo>
                  <a:pt x="19" y="11"/>
                </a:lnTo>
                <a:lnTo>
                  <a:pt x="22" y="9"/>
                </a:lnTo>
                <a:lnTo>
                  <a:pt x="19" y="10"/>
                </a:lnTo>
                <a:lnTo>
                  <a:pt x="1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3" name=""/>
          <p:cNvSpPr/>
          <p:nvPr/>
        </p:nvSpPr>
        <p:spPr>
          <a:xfrm>
            <a:off x="2208240" y="637380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12" y="0"/>
                </a:moveTo>
                <a:lnTo>
                  <a:pt x="10" y="0"/>
                </a:lnTo>
                <a:lnTo>
                  <a:pt x="7" y="1"/>
                </a:lnTo>
                <a:lnTo>
                  <a:pt x="4" y="2"/>
                </a:lnTo>
                <a:lnTo>
                  <a:pt x="2" y="3"/>
                </a:lnTo>
                <a:lnTo>
                  <a:pt x="0" y="3"/>
                </a:lnTo>
                <a:lnTo>
                  <a:pt x="0" y="13"/>
                </a:lnTo>
                <a:lnTo>
                  <a:pt x="3" y="13"/>
                </a:lnTo>
                <a:lnTo>
                  <a:pt x="7" y="12"/>
                </a:lnTo>
                <a:lnTo>
                  <a:pt x="10" y="10"/>
                </a:lnTo>
                <a:lnTo>
                  <a:pt x="14" y="9"/>
                </a:lnTo>
                <a:lnTo>
                  <a:pt x="12" y="9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4" name=""/>
          <p:cNvSpPr/>
          <p:nvPr/>
        </p:nvSpPr>
        <p:spPr>
          <a:xfrm>
            <a:off x="2227320" y="638172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5" name=""/>
          <p:cNvSpPr/>
          <p:nvPr/>
        </p:nvSpPr>
        <p:spPr>
          <a:xfrm>
            <a:off x="2227320" y="6373800"/>
            <a:ext cx="46080" cy="15840"/>
          </a:xfrm>
          <a:custGeom>
            <a:avLst/>
            <a:gdLst/>
            <a:ahLst/>
            <a:rect l="l" t="t" r="r" b="b"/>
            <a:pathLst>
              <a:path w="29" h="10">
                <a:moveTo>
                  <a:pt x="29" y="7"/>
                </a:move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5" y="10"/>
                </a:lnTo>
                <a:lnTo>
                  <a:pt x="2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6" name=""/>
          <p:cNvSpPr/>
          <p:nvPr/>
        </p:nvSpPr>
        <p:spPr>
          <a:xfrm>
            <a:off x="2265480" y="638172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3"/>
                </a:move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7" name=""/>
          <p:cNvSpPr/>
          <p:nvPr/>
        </p:nvSpPr>
        <p:spPr>
          <a:xfrm>
            <a:off x="2260440" y="6353280"/>
            <a:ext cx="32040" cy="33120"/>
          </a:xfrm>
          <a:custGeom>
            <a:avLst/>
            <a:gdLst/>
            <a:ahLst/>
            <a:rect l="l" t="t" r="r" b="b"/>
            <a:pathLst>
              <a:path w="20" h="21">
                <a:moveTo>
                  <a:pt x="12" y="9"/>
                </a:moveTo>
                <a:lnTo>
                  <a:pt x="9" y="3"/>
                </a:lnTo>
                <a:lnTo>
                  <a:pt x="9" y="4"/>
                </a:lnTo>
                <a:lnTo>
                  <a:pt x="8" y="5"/>
                </a:lnTo>
                <a:lnTo>
                  <a:pt x="7" y="6"/>
                </a:lnTo>
                <a:lnTo>
                  <a:pt x="6" y="8"/>
                </a:lnTo>
                <a:lnTo>
                  <a:pt x="3" y="11"/>
                </a:lnTo>
                <a:lnTo>
                  <a:pt x="0" y="16"/>
                </a:lnTo>
                <a:lnTo>
                  <a:pt x="8" y="21"/>
                </a:lnTo>
                <a:lnTo>
                  <a:pt x="11" y="18"/>
                </a:lnTo>
                <a:lnTo>
                  <a:pt x="14" y="15"/>
                </a:lnTo>
                <a:lnTo>
                  <a:pt x="15" y="13"/>
                </a:lnTo>
                <a:lnTo>
                  <a:pt x="17" y="11"/>
                </a:lnTo>
                <a:lnTo>
                  <a:pt x="18" y="9"/>
                </a:lnTo>
                <a:lnTo>
                  <a:pt x="20" y="6"/>
                </a:lnTo>
                <a:lnTo>
                  <a:pt x="17" y="0"/>
                </a:lnTo>
                <a:lnTo>
                  <a:pt x="12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8" name=""/>
          <p:cNvSpPr/>
          <p:nvPr/>
        </p:nvSpPr>
        <p:spPr>
          <a:xfrm>
            <a:off x="2244600" y="6346800"/>
            <a:ext cx="42840" cy="20520"/>
          </a:xfrm>
          <a:custGeom>
            <a:avLst/>
            <a:gdLst/>
            <a:ahLst/>
            <a:rect l="l" t="t" r="r" b="b"/>
            <a:pathLst>
              <a:path w="27" h="13">
                <a:moveTo>
                  <a:pt x="0" y="12"/>
                </a:moveTo>
                <a:lnTo>
                  <a:pt x="0" y="12"/>
                </a:lnTo>
                <a:lnTo>
                  <a:pt x="6" y="11"/>
                </a:lnTo>
                <a:lnTo>
                  <a:pt x="12" y="11"/>
                </a:lnTo>
                <a:lnTo>
                  <a:pt x="14" y="11"/>
                </a:lnTo>
                <a:lnTo>
                  <a:pt x="17" y="11"/>
                </a:lnTo>
                <a:lnTo>
                  <a:pt x="19" y="12"/>
                </a:lnTo>
                <a:lnTo>
                  <a:pt x="23" y="13"/>
                </a:lnTo>
                <a:lnTo>
                  <a:pt x="27" y="4"/>
                </a:lnTo>
                <a:lnTo>
                  <a:pt x="23" y="2"/>
                </a:lnTo>
                <a:lnTo>
                  <a:pt x="18" y="1"/>
                </a:lnTo>
                <a:lnTo>
                  <a:pt x="15" y="0"/>
                </a:lnTo>
                <a:lnTo>
                  <a:pt x="11" y="0"/>
                </a:lnTo>
                <a:lnTo>
                  <a:pt x="5" y="1"/>
                </a:lnTo>
                <a:lnTo>
                  <a:pt x="0" y="2"/>
                </a:lnTo>
                <a:lnTo>
                  <a:pt x="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9" name=""/>
          <p:cNvSpPr/>
          <p:nvPr/>
        </p:nvSpPr>
        <p:spPr>
          <a:xfrm>
            <a:off x="2162160" y="6308640"/>
            <a:ext cx="82440" cy="57240"/>
          </a:xfrm>
          <a:custGeom>
            <a:avLst/>
            <a:gdLst/>
            <a:ahLst/>
            <a:rect l="l" t="t" r="r" b="b"/>
            <a:pathLst>
              <a:path w="52" h="36">
                <a:moveTo>
                  <a:pt x="0" y="9"/>
                </a:moveTo>
                <a:lnTo>
                  <a:pt x="0" y="9"/>
                </a:lnTo>
                <a:lnTo>
                  <a:pt x="4" y="11"/>
                </a:lnTo>
                <a:lnTo>
                  <a:pt x="8" y="15"/>
                </a:lnTo>
                <a:lnTo>
                  <a:pt x="14" y="19"/>
                </a:lnTo>
                <a:lnTo>
                  <a:pt x="19" y="24"/>
                </a:lnTo>
                <a:lnTo>
                  <a:pt x="22" y="26"/>
                </a:lnTo>
                <a:lnTo>
                  <a:pt x="26" y="29"/>
                </a:lnTo>
                <a:lnTo>
                  <a:pt x="29" y="31"/>
                </a:lnTo>
                <a:lnTo>
                  <a:pt x="34" y="32"/>
                </a:lnTo>
                <a:lnTo>
                  <a:pt x="38" y="34"/>
                </a:lnTo>
                <a:lnTo>
                  <a:pt x="42" y="35"/>
                </a:lnTo>
                <a:lnTo>
                  <a:pt x="47" y="36"/>
                </a:lnTo>
                <a:lnTo>
                  <a:pt x="52" y="36"/>
                </a:lnTo>
                <a:lnTo>
                  <a:pt x="52" y="26"/>
                </a:lnTo>
                <a:lnTo>
                  <a:pt x="48" y="26"/>
                </a:lnTo>
                <a:lnTo>
                  <a:pt x="44" y="25"/>
                </a:lnTo>
                <a:lnTo>
                  <a:pt x="41" y="25"/>
                </a:lnTo>
                <a:lnTo>
                  <a:pt x="37" y="24"/>
                </a:lnTo>
                <a:lnTo>
                  <a:pt x="35" y="22"/>
                </a:lnTo>
                <a:lnTo>
                  <a:pt x="31" y="20"/>
                </a:lnTo>
                <a:lnTo>
                  <a:pt x="28" y="18"/>
                </a:lnTo>
                <a:lnTo>
                  <a:pt x="26" y="17"/>
                </a:lnTo>
                <a:lnTo>
                  <a:pt x="21" y="12"/>
                </a:lnTo>
                <a:lnTo>
                  <a:pt x="15" y="8"/>
                </a:lnTo>
                <a:lnTo>
                  <a:pt x="10" y="4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0" name=""/>
          <p:cNvSpPr/>
          <p:nvPr/>
        </p:nvSpPr>
        <p:spPr>
          <a:xfrm>
            <a:off x="1379520" y="4971960"/>
            <a:ext cx="69840" cy="177840"/>
          </a:xfrm>
          <a:custGeom>
            <a:avLst/>
            <a:gdLst/>
            <a:ahLst/>
            <a:rect l="l" t="t" r="r" b="b"/>
            <a:pathLst>
              <a:path w="44" h="112">
                <a:moveTo>
                  <a:pt x="12" y="0"/>
                </a:moveTo>
                <a:lnTo>
                  <a:pt x="12" y="2"/>
                </a:lnTo>
                <a:lnTo>
                  <a:pt x="13" y="2"/>
                </a:lnTo>
                <a:lnTo>
                  <a:pt x="14" y="3"/>
                </a:lnTo>
                <a:lnTo>
                  <a:pt x="15" y="4"/>
                </a:lnTo>
                <a:lnTo>
                  <a:pt x="17" y="4"/>
                </a:lnTo>
                <a:lnTo>
                  <a:pt x="17" y="4"/>
                </a:lnTo>
                <a:lnTo>
                  <a:pt x="19" y="4"/>
                </a:lnTo>
                <a:lnTo>
                  <a:pt x="20" y="4"/>
                </a:lnTo>
                <a:lnTo>
                  <a:pt x="24" y="3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1" y="3"/>
                </a:lnTo>
                <a:lnTo>
                  <a:pt x="32" y="5"/>
                </a:lnTo>
                <a:lnTo>
                  <a:pt x="34" y="8"/>
                </a:lnTo>
                <a:lnTo>
                  <a:pt x="36" y="12"/>
                </a:lnTo>
                <a:lnTo>
                  <a:pt x="38" y="16"/>
                </a:lnTo>
                <a:lnTo>
                  <a:pt x="41" y="25"/>
                </a:lnTo>
                <a:lnTo>
                  <a:pt x="44" y="32"/>
                </a:lnTo>
                <a:lnTo>
                  <a:pt x="41" y="33"/>
                </a:lnTo>
                <a:lnTo>
                  <a:pt x="39" y="36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7" y="40"/>
                </a:lnTo>
                <a:lnTo>
                  <a:pt x="37" y="42"/>
                </a:lnTo>
                <a:lnTo>
                  <a:pt x="38" y="43"/>
                </a:lnTo>
                <a:lnTo>
                  <a:pt x="39" y="43"/>
                </a:lnTo>
                <a:lnTo>
                  <a:pt x="40" y="43"/>
                </a:lnTo>
                <a:lnTo>
                  <a:pt x="40" y="49"/>
                </a:lnTo>
                <a:lnTo>
                  <a:pt x="39" y="50"/>
                </a:lnTo>
                <a:lnTo>
                  <a:pt x="38" y="52"/>
                </a:lnTo>
                <a:lnTo>
                  <a:pt x="37" y="54"/>
                </a:lnTo>
                <a:lnTo>
                  <a:pt x="37" y="56"/>
                </a:lnTo>
                <a:lnTo>
                  <a:pt x="37" y="58"/>
                </a:lnTo>
                <a:lnTo>
                  <a:pt x="38" y="60"/>
                </a:lnTo>
                <a:lnTo>
                  <a:pt x="39" y="63"/>
                </a:lnTo>
                <a:lnTo>
                  <a:pt x="40" y="64"/>
                </a:lnTo>
                <a:lnTo>
                  <a:pt x="41" y="66"/>
                </a:lnTo>
                <a:lnTo>
                  <a:pt x="43" y="68"/>
                </a:lnTo>
                <a:lnTo>
                  <a:pt x="44" y="70"/>
                </a:lnTo>
                <a:lnTo>
                  <a:pt x="44" y="72"/>
                </a:lnTo>
                <a:lnTo>
                  <a:pt x="44" y="77"/>
                </a:lnTo>
                <a:lnTo>
                  <a:pt x="43" y="84"/>
                </a:lnTo>
                <a:lnTo>
                  <a:pt x="42" y="90"/>
                </a:lnTo>
                <a:lnTo>
                  <a:pt x="41" y="97"/>
                </a:lnTo>
                <a:lnTo>
                  <a:pt x="40" y="100"/>
                </a:lnTo>
                <a:lnTo>
                  <a:pt x="39" y="103"/>
                </a:lnTo>
                <a:lnTo>
                  <a:pt x="38" y="106"/>
                </a:lnTo>
                <a:lnTo>
                  <a:pt x="37" y="108"/>
                </a:lnTo>
                <a:lnTo>
                  <a:pt x="36" y="110"/>
                </a:lnTo>
                <a:lnTo>
                  <a:pt x="34" y="112"/>
                </a:lnTo>
                <a:lnTo>
                  <a:pt x="33" y="112"/>
                </a:lnTo>
                <a:lnTo>
                  <a:pt x="31" y="112"/>
                </a:lnTo>
                <a:lnTo>
                  <a:pt x="28" y="112"/>
                </a:lnTo>
                <a:lnTo>
                  <a:pt x="25" y="112"/>
                </a:lnTo>
                <a:lnTo>
                  <a:pt x="23" y="112"/>
                </a:lnTo>
                <a:lnTo>
                  <a:pt x="21" y="112"/>
                </a:lnTo>
                <a:lnTo>
                  <a:pt x="18" y="111"/>
                </a:lnTo>
                <a:lnTo>
                  <a:pt x="16" y="110"/>
                </a:lnTo>
                <a:lnTo>
                  <a:pt x="14" y="108"/>
                </a:lnTo>
                <a:lnTo>
                  <a:pt x="12" y="107"/>
                </a:lnTo>
                <a:lnTo>
                  <a:pt x="10" y="106"/>
                </a:lnTo>
                <a:lnTo>
                  <a:pt x="9" y="105"/>
                </a:lnTo>
                <a:lnTo>
                  <a:pt x="8" y="103"/>
                </a:lnTo>
                <a:lnTo>
                  <a:pt x="6" y="101"/>
                </a:lnTo>
                <a:lnTo>
                  <a:pt x="5" y="99"/>
                </a:lnTo>
                <a:lnTo>
                  <a:pt x="4" y="97"/>
                </a:lnTo>
                <a:lnTo>
                  <a:pt x="3" y="95"/>
                </a:lnTo>
                <a:lnTo>
                  <a:pt x="3" y="92"/>
                </a:lnTo>
                <a:lnTo>
                  <a:pt x="3" y="71"/>
                </a:lnTo>
                <a:lnTo>
                  <a:pt x="3" y="68"/>
                </a:lnTo>
                <a:lnTo>
                  <a:pt x="4" y="65"/>
                </a:lnTo>
                <a:lnTo>
                  <a:pt x="4" y="64"/>
                </a:lnTo>
                <a:lnTo>
                  <a:pt x="4" y="61"/>
                </a:lnTo>
                <a:lnTo>
                  <a:pt x="3" y="57"/>
                </a:lnTo>
                <a:lnTo>
                  <a:pt x="3" y="53"/>
                </a:lnTo>
                <a:lnTo>
                  <a:pt x="3" y="49"/>
                </a:lnTo>
                <a:lnTo>
                  <a:pt x="1" y="44"/>
                </a:lnTo>
                <a:lnTo>
                  <a:pt x="0" y="40"/>
                </a:lnTo>
                <a:lnTo>
                  <a:pt x="0" y="35"/>
                </a:lnTo>
                <a:lnTo>
                  <a:pt x="3" y="0"/>
                </a:lnTo>
                <a:lnTo>
                  <a:pt x="8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1" name=""/>
          <p:cNvSpPr/>
          <p:nvPr/>
        </p:nvSpPr>
        <p:spPr>
          <a:xfrm>
            <a:off x="1390680" y="4967280"/>
            <a:ext cx="44280" cy="19080"/>
          </a:xfrm>
          <a:custGeom>
            <a:avLst/>
            <a:gdLst/>
            <a:ahLst/>
            <a:rect l="l" t="t" r="r" b="b"/>
            <a:pathLst>
              <a:path w="28" h="12">
                <a:moveTo>
                  <a:pt x="28" y="2"/>
                </a:moveTo>
                <a:lnTo>
                  <a:pt x="27" y="1"/>
                </a:lnTo>
                <a:lnTo>
                  <a:pt x="24" y="1"/>
                </a:lnTo>
                <a:lnTo>
                  <a:pt x="23" y="0"/>
                </a:lnTo>
                <a:lnTo>
                  <a:pt x="20" y="0"/>
                </a:lnTo>
                <a:lnTo>
                  <a:pt x="18" y="0"/>
                </a:lnTo>
                <a:lnTo>
                  <a:pt x="15" y="1"/>
                </a:lnTo>
                <a:lnTo>
                  <a:pt x="12" y="1"/>
                </a:lnTo>
                <a:lnTo>
                  <a:pt x="11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0" y="1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6" y="11"/>
                </a:lnTo>
                <a:lnTo>
                  <a:pt x="9" y="12"/>
                </a:lnTo>
                <a:lnTo>
                  <a:pt x="10" y="12"/>
                </a:lnTo>
                <a:lnTo>
                  <a:pt x="13" y="12"/>
                </a:lnTo>
                <a:lnTo>
                  <a:pt x="15" y="12"/>
                </a:lnTo>
                <a:lnTo>
                  <a:pt x="17" y="11"/>
                </a:lnTo>
                <a:lnTo>
                  <a:pt x="20" y="10"/>
                </a:lnTo>
                <a:lnTo>
                  <a:pt x="21" y="10"/>
                </a:lnTo>
                <a:lnTo>
                  <a:pt x="22" y="10"/>
                </a:lnTo>
                <a:lnTo>
                  <a:pt x="21" y="9"/>
                </a:lnTo>
                <a:lnTo>
                  <a:pt x="28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2" name=""/>
          <p:cNvSpPr/>
          <p:nvPr/>
        </p:nvSpPr>
        <p:spPr>
          <a:xfrm>
            <a:off x="1422360" y="4971960"/>
            <a:ext cx="34920" cy="57240"/>
          </a:xfrm>
          <a:custGeom>
            <a:avLst/>
            <a:gdLst/>
            <a:ahLst/>
            <a:rect l="l" t="t" r="r" b="b"/>
            <a:pathLst>
              <a:path w="22" h="36">
                <a:moveTo>
                  <a:pt x="19" y="36"/>
                </a:moveTo>
                <a:lnTo>
                  <a:pt x="22" y="29"/>
                </a:lnTo>
                <a:lnTo>
                  <a:pt x="19" y="23"/>
                </a:lnTo>
                <a:lnTo>
                  <a:pt x="16" y="15"/>
                </a:lnTo>
                <a:lnTo>
                  <a:pt x="14" y="10"/>
                </a:lnTo>
                <a:lnTo>
                  <a:pt x="12" y="7"/>
                </a:lnTo>
                <a:lnTo>
                  <a:pt x="10" y="2"/>
                </a:lnTo>
                <a:lnTo>
                  <a:pt x="8" y="0"/>
                </a:lnTo>
                <a:lnTo>
                  <a:pt x="0" y="7"/>
                </a:lnTo>
                <a:lnTo>
                  <a:pt x="1" y="8"/>
                </a:lnTo>
                <a:lnTo>
                  <a:pt x="2" y="10"/>
                </a:lnTo>
                <a:lnTo>
                  <a:pt x="4" y="14"/>
                </a:lnTo>
                <a:lnTo>
                  <a:pt x="5" y="18"/>
                </a:lnTo>
                <a:lnTo>
                  <a:pt x="9" y="27"/>
                </a:lnTo>
                <a:lnTo>
                  <a:pt x="12" y="34"/>
                </a:lnTo>
                <a:lnTo>
                  <a:pt x="15" y="28"/>
                </a:lnTo>
                <a:lnTo>
                  <a:pt x="19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3" name=""/>
          <p:cNvSpPr/>
          <p:nvPr/>
        </p:nvSpPr>
        <p:spPr>
          <a:xfrm>
            <a:off x="1430280" y="501480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10" y="13"/>
                </a:moveTo>
                <a:lnTo>
                  <a:pt x="10" y="13"/>
                </a:lnTo>
                <a:lnTo>
                  <a:pt x="10" y="12"/>
                </a:lnTo>
                <a:lnTo>
                  <a:pt x="11" y="11"/>
                </a:lnTo>
                <a:lnTo>
                  <a:pt x="13" y="10"/>
                </a:lnTo>
                <a:lnTo>
                  <a:pt x="15" y="9"/>
                </a:lnTo>
                <a:lnTo>
                  <a:pt x="10" y="0"/>
                </a:lnTo>
                <a:lnTo>
                  <a:pt x="6" y="2"/>
                </a:lnTo>
                <a:lnTo>
                  <a:pt x="3" y="4"/>
                </a:lnTo>
                <a:lnTo>
                  <a:pt x="3" y="7"/>
                </a:lnTo>
                <a:lnTo>
                  <a:pt x="1" y="9"/>
                </a:lnTo>
                <a:lnTo>
                  <a:pt x="0" y="10"/>
                </a:lnTo>
                <a:lnTo>
                  <a:pt x="0" y="13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4" name=""/>
          <p:cNvSpPr/>
          <p:nvPr/>
        </p:nvSpPr>
        <p:spPr>
          <a:xfrm>
            <a:off x="1430280" y="503244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4" y="5"/>
                </a:moveTo>
                <a:lnTo>
                  <a:pt x="9" y="0"/>
                </a:ln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0" y="1"/>
                </a:lnTo>
                <a:lnTo>
                  <a:pt x="1" y="5"/>
                </a:lnTo>
                <a:lnTo>
                  <a:pt x="3" y="8"/>
                </a:lnTo>
                <a:lnTo>
                  <a:pt x="5" y="9"/>
                </a:lnTo>
                <a:lnTo>
                  <a:pt x="9" y="10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5" name=""/>
          <p:cNvSpPr/>
          <p:nvPr/>
        </p:nvSpPr>
        <p:spPr>
          <a:xfrm>
            <a:off x="1434960" y="50403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6" name=""/>
          <p:cNvSpPr/>
          <p:nvPr/>
        </p:nvSpPr>
        <p:spPr>
          <a:xfrm>
            <a:off x="1434960" y="504036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10" y="9"/>
                </a:move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7" name=""/>
          <p:cNvSpPr/>
          <p:nvPr/>
        </p:nvSpPr>
        <p:spPr>
          <a:xfrm>
            <a:off x="1438200" y="504360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8" name=""/>
          <p:cNvSpPr/>
          <p:nvPr/>
        </p:nvSpPr>
        <p:spPr>
          <a:xfrm>
            <a:off x="1430280" y="504360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0" y="10"/>
                </a:move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1" y="8"/>
                </a:lnTo>
                <a:lnTo>
                  <a:pt x="12" y="7"/>
                </a:lnTo>
                <a:lnTo>
                  <a:pt x="5" y="0"/>
                </a:lnTo>
                <a:lnTo>
                  <a:pt x="3" y="1"/>
                </a:lnTo>
                <a:lnTo>
                  <a:pt x="2" y="4"/>
                </a:lnTo>
                <a:lnTo>
                  <a:pt x="1" y="7"/>
                </a:lnTo>
                <a:lnTo>
                  <a:pt x="0" y="10"/>
                </a:lnTo>
                <a:lnTo>
                  <a:pt x="1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9" name=""/>
          <p:cNvSpPr/>
          <p:nvPr/>
        </p:nvSpPr>
        <p:spPr>
          <a:xfrm>
            <a:off x="1430280" y="505944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17" y="17"/>
                </a:moveTo>
                <a:lnTo>
                  <a:pt x="17" y="17"/>
                </a:lnTo>
                <a:lnTo>
                  <a:pt x="17" y="13"/>
                </a:lnTo>
                <a:lnTo>
                  <a:pt x="16" y="10"/>
                </a:lnTo>
                <a:lnTo>
                  <a:pt x="14" y="8"/>
                </a:lnTo>
                <a:lnTo>
                  <a:pt x="13" y="6"/>
                </a:lnTo>
                <a:lnTo>
                  <a:pt x="12" y="5"/>
                </a:lnTo>
                <a:lnTo>
                  <a:pt x="11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2" y="7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6" y="15"/>
                </a:lnTo>
                <a:lnTo>
                  <a:pt x="7" y="16"/>
                </a:lnTo>
                <a:lnTo>
                  <a:pt x="7" y="17"/>
                </a:lnTo>
                <a:lnTo>
                  <a:pt x="1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0" name=""/>
          <p:cNvSpPr/>
          <p:nvPr/>
        </p:nvSpPr>
        <p:spPr>
          <a:xfrm>
            <a:off x="1428840" y="5086440"/>
            <a:ext cx="28440" cy="71280"/>
          </a:xfrm>
          <a:custGeom>
            <a:avLst/>
            <a:gdLst/>
            <a:ahLst/>
            <a:rect l="l" t="t" r="r" b="b"/>
            <a:pathLst>
              <a:path w="18" h="45">
                <a:moveTo>
                  <a:pt x="0" y="45"/>
                </a:moveTo>
                <a:lnTo>
                  <a:pt x="0" y="45"/>
                </a:lnTo>
                <a:lnTo>
                  <a:pt x="4" y="44"/>
                </a:lnTo>
                <a:lnTo>
                  <a:pt x="7" y="43"/>
                </a:lnTo>
                <a:lnTo>
                  <a:pt x="8" y="41"/>
                </a:lnTo>
                <a:lnTo>
                  <a:pt x="10" y="38"/>
                </a:lnTo>
                <a:lnTo>
                  <a:pt x="12" y="35"/>
                </a:lnTo>
                <a:lnTo>
                  <a:pt x="13" y="32"/>
                </a:lnTo>
                <a:lnTo>
                  <a:pt x="14" y="29"/>
                </a:lnTo>
                <a:lnTo>
                  <a:pt x="14" y="26"/>
                </a:lnTo>
                <a:lnTo>
                  <a:pt x="16" y="19"/>
                </a:lnTo>
                <a:lnTo>
                  <a:pt x="17" y="11"/>
                </a:lnTo>
                <a:lnTo>
                  <a:pt x="18" y="5"/>
                </a:lnTo>
                <a:lnTo>
                  <a:pt x="18" y="0"/>
                </a:lnTo>
                <a:lnTo>
                  <a:pt x="7" y="0"/>
                </a:lnTo>
                <a:lnTo>
                  <a:pt x="7" y="4"/>
                </a:lnTo>
                <a:lnTo>
                  <a:pt x="7" y="10"/>
                </a:lnTo>
                <a:lnTo>
                  <a:pt x="6" y="17"/>
                </a:lnTo>
                <a:lnTo>
                  <a:pt x="4" y="23"/>
                </a:lnTo>
                <a:lnTo>
                  <a:pt x="4" y="27"/>
                </a:lnTo>
                <a:lnTo>
                  <a:pt x="3" y="29"/>
                </a:lnTo>
                <a:lnTo>
                  <a:pt x="2" y="31"/>
                </a:lnTo>
                <a:lnTo>
                  <a:pt x="1" y="33"/>
                </a:lnTo>
                <a:lnTo>
                  <a:pt x="0" y="35"/>
                </a:lnTo>
                <a:lnTo>
                  <a:pt x="0" y="36"/>
                </a:lnTo>
                <a:lnTo>
                  <a:pt x="0" y="36"/>
                </a:lnTo>
                <a:lnTo>
                  <a:pt x="0" y="4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1" name=""/>
          <p:cNvSpPr/>
          <p:nvPr/>
        </p:nvSpPr>
        <p:spPr>
          <a:xfrm>
            <a:off x="1376280" y="5118120"/>
            <a:ext cx="54000" cy="3960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1"/>
                </a:moveTo>
                <a:lnTo>
                  <a:pt x="0" y="1"/>
                </a:lnTo>
                <a:lnTo>
                  <a:pt x="1" y="3"/>
                </a:lnTo>
                <a:lnTo>
                  <a:pt x="2" y="7"/>
                </a:lnTo>
                <a:lnTo>
                  <a:pt x="3" y="10"/>
                </a:lnTo>
                <a:lnTo>
                  <a:pt x="4" y="12"/>
                </a:lnTo>
                <a:lnTo>
                  <a:pt x="5" y="14"/>
                </a:lnTo>
                <a:lnTo>
                  <a:pt x="7" y="16"/>
                </a:lnTo>
                <a:lnTo>
                  <a:pt x="9" y="17"/>
                </a:lnTo>
                <a:lnTo>
                  <a:pt x="11" y="19"/>
                </a:lnTo>
                <a:lnTo>
                  <a:pt x="13" y="21"/>
                </a:lnTo>
                <a:lnTo>
                  <a:pt x="16" y="22"/>
                </a:lnTo>
                <a:lnTo>
                  <a:pt x="19" y="23"/>
                </a:lnTo>
                <a:lnTo>
                  <a:pt x="22" y="24"/>
                </a:lnTo>
                <a:lnTo>
                  <a:pt x="24" y="24"/>
                </a:lnTo>
                <a:lnTo>
                  <a:pt x="28" y="25"/>
                </a:lnTo>
                <a:lnTo>
                  <a:pt x="30" y="25"/>
                </a:lnTo>
                <a:lnTo>
                  <a:pt x="34" y="25"/>
                </a:lnTo>
                <a:lnTo>
                  <a:pt x="34" y="16"/>
                </a:lnTo>
                <a:lnTo>
                  <a:pt x="31" y="16"/>
                </a:lnTo>
                <a:lnTo>
                  <a:pt x="29" y="15"/>
                </a:lnTo>
                <a:lnTo>
                  <a:pt x="26" y="15"/>
                </a:lnTo>
                <a:lnTo>
                  <a:pt x="24" y="14"/>
                </a:lnTo>
                <a:lnTo>
                  <a:pt x="23" y="14"/>
                </a:lnTo>
                <a:lnTo>
                  <a:pt x="21" y="13"/>
                </a:lnTo>
                <a:lnTo>
                  <a:pt x="19" y="12"/>
                </a:lnTo>
                <a:lnTo>
                  <a:pt x="17" y="11"/>
                </a:lnTo>
                <a:lnTo>
                  <a:pt x="16" y="10"/>
                </a:lnTo>
                <a:lnTo>
                  <a:pt x="15" y="10"/>
                </a:lnTo>
                <a:lnTo>
                  <a:pt x="13" y="8"/>
                </a:lnTo>
                <a:lnTo>
                  <a:pt x="12" y="7"/>
                </a:lnTo>
                <a:lnTo>
                  <a:pt x="12" y="5"/>
                </a:lnTo>
                <a:lnTo>
                  <a:pt x="12" y="3"/>
                </a:lnTo>
                <a:lnTo>
                  <a:pt x="11" y="2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2" name=""/>
          <p:cNvSpPr/>
          <p:nvPr/>
        </p:nvSpPr>
        <p:spPr>
          <a:xfrm>
            <a:off x="1384200" y="51181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3" name=""/>
          <p:cNvSpPr/>
          <p:nvPr/>
        </p:nvSpPr>
        <p:spPr>
          <a:xfrm>
            <a:off x="1376280" y="5081760"/>
            <a:ext cx="15840" cy="36360"/>
          </a:xfrm>
          <a:custGeom>
            <a:avLst/>
            <a:gdLst/>
            <a:ahLst/>
            <a:rect l="l" t="t" r="r" b="b"/>
            <a:pathLst>
              <a:path w="10" h="23">
                <a:moveTo>
                  <a:pt x="0" y="0"/>
                </a:moveTo>
                <a:lnTo>
                  <a:pt x="0" y="1"/>
                </a:lnTo>
                <a:lnTo>
                  <a:pt x="0" y="23"/>
                </a:lnTo>
                <a:lnTo>
                  <a:pt x="10" y="23"/>
                </a:lnTo>
                <a:lnTo>
                  <a:pt x="1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4" name=""/>
          <p:cNvSpPr/>
          <p:nvPr/>
        </p:nvSpPr>
        <p:spPr>
          <a:xfrm>
            <a:off x="1384200" y="5083200"/>
            <a:ext cx="792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5" name=""/>
          <p:cNvSpPr/>
          <p:nvPr/>
        </p:nvSpPr>
        <p:spPr>
          <a:xfrm>
            <a:off x="1371600" y="5025960"/>
            <a:ext cx="23760" cy="58680"/>
          </a:xfrm>
          <a:custGeom>
            <a:avLst/>
            <a:gdLst/>
            <a:ahLst/>
            <a:rect l="l" t="t" r="r" b="b"/>
            <a:pathLst>
              <a:path w="15" h="37">
                <a:moveTo>
                  <a:pt x="0" y="0"/>
                </a:moveTo>
                <a:lnTo>
                  <a:pt x="0" y="1"/>
                </a:lnTo>
                <a:lnTo>
                  <a:pt x="0" y="6"/>
                </a:lnTo>
                <a:lnTo>
                  <a:pt x="1" y="11"/>
                </a:lnTo>
                <a:lnTo>
                  <a:pt x="2" y="15"/>
                </a:lnTo>
                <a:lnTo>
                  <a:pt x="3" y="19"/>
                </a:lnTo>
                <a:lnTo>
                  <a:pt x="3" y="23"/>
                </a:lnTo>
                <a:lnTo>
                  <a:pt x="4" y="27"/>
                </a:lnTo>
                <a:lnTo>
                  <a:pt x="4" y="28"/>
                </a:lnTo>
                <a:lnTo>
                  <a:pt x="4" y="31"/>
                </a:lnTo>
                <a:lnTo>
                  <a:pt x="3" y="33"/>
                </a:lnTo>
                <a:lnTo>
                  <a:pt x="3" y="34"/>
                </a:lnTo>
                <a:lnTo>
                  <a:pt x="13" y="37"/>
                </a:lnTo>
                <a:lnTo>
                  <a:pt x="14" y="34"/>
                </a:lnTo>
                <a:lnTo>
                  <a:pt x="15" y="32"/>
                </a:lnTo>
                <a:lnTo>
                  <a:pt x="15" y="29"/>
                </a:lnTo>
                <a:lnTo>
                  <a:pt x="15" y="26"/>
                </a:lnTo>
                <a:lnTo>
                  <a:pt x="14" y="22"/>
                </a:lnTo>
                <a:lnTo>
                  <a:pt x="13" y="17"/>
                </a:lnTo>
                <a:lnTo>
                  <a:pt x="12" y="13"/>
                </a:lnTo>
                <a:lnTo>
                  <a:pt x="11" y="9"/>
                </a:lnTo>
                <a:lnTo>
                  <a:pt x="10" y="5"/>
                </a:lnTo>
                <a:lnTo>
                  <a:pt x="1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6" name=""/>
          <p:cNvSpPr/>
          <p:nvPr/>
        </p:nvSpPr>
        <p:spPr>
          <a:xfrm>
            <a:off x="1379520" y="502596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7" name=""/>
          <p:cNvSpPr/>
          <p:nvPr/>
        </p:nvSpPr>
        <p:spPr>
          <a:xfrm>
            <a:off x="1371600" y="4962600"/>
            <a:ext cx="20520" cy="65160"/>
          </a:xfrm>
          <a:custGeom>
            <a:avLst/>
            <a:gdLst/>
            <a:ahLst/>
            <a:rect l="l" t="t" r="r" b="b"/>
            <a:pathLst>
              <a:path w="13" h="41">
                <a:moveTo>
                  <a:pt x="8" y="0"/>
                </a:moveTo>
                <a:lnTo>
                  <a:pt x="3" y="4"/>
                </a:lnTo>
                <a:lnTo>
                  <a:pt x="0" y="40"/>
                </a:lnTo>
                <a:lnTo>
                  <a:pt x="9" y="41"/>
                </a:lnTo>
                <a:lnTo>
                  <a:pt x="13" y="5"/>
                </a:lnTo>
                <a:lnTo>
                  <a:pt x="8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8" name=""/>
          <p:cNvSpPr/>
          <p:nvPr/>
        </p:nvSpPr>
        <p:spPr>
          <a:xfrm>
            <a:off x="1384200" y="4971960"/>
            <a:ext cx="180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9" name=""/>
          <p:cNvSpPr/>
          <p:nvPr/>
        </p:nvSpPr>
        <p:spPr>
          <a:xfrm>
            <a:off x="1384200" y="4962600"/>
            <a:ext cx="2376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15" y="4"/>
                </a:moveTo>
                <a:lnTo>
                  <a:pt x="10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10" y="10"/>
                </a:lnTo>
                <a:lnTo>
                  <a:pt x="4" y="6"/>
                </a:lnTo>
                <a:lnTo>
                  <a:pt x="15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0" name=""/>
          <p:cNvSpPr/>
          <p:nvPr/>
        </p:nvSpPr>
        <p:spPr>
          <a:xfrm>
            <a:off x="1390680" y="497196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1"/>
                </a:moveTo>
                <a:lnTo>
                  <a:pt x="5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1" name=""/>
          <p:cNvSpPr/>
          <p:nvPr/>
        </p:nvSpPr>
        <p:spPr>
          <a:xfrm>
            <a:off x="1390680" y="497196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1"/>
                </a:moveTo>
                <a:lnTo>
                  <a:pt x="5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2" name=""/>
          <p:cNvSpPr/>
          <p:nvPr/>
        </p:nvSpPr>
        <p:spPr>
          <a:xfrm>
            <a:off x="1486080" y="5267160"/>
            <a:ext cx="56880" cy="44640"/>
          </a:xfrm>
          <a:custGeom>
            <a:avLst/>
            <a:gdLst/>
            <a:ahLst/>
            <a:rect l="l" t="t" r="r" b="b"/>
            <a:pathLst>
              <a:path w="36" h="28">
                <a:moveTo>
                  <a:pt x="0" y="11"/>
                </a:moveTo>
                <a:lnTo>
                  <a:pt x="6" y="7"/>
                </a:lnTo>
                <a:lnTo>
                  <a:pt x="11" y="3"/>
                </a:lnTo>
                <a:lnTo>
                  <a:pt x="15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3" y="3"/>
                </a:lnTo>
                <a:lnTo>
                  <a:pt x="34" y="4"/>
                </a:lnTo>
                <a:lnTo>
                  <a:pt x="36" y="5"/>
                </a:lnTo>
                <a:lnTo>
                  <a:pt x="34" y="9"/>
                </a:lnTo>
                <a:lnTo>
                  <a:pt x="33" y="14"/>
                </a:lnTo>
                <a:lnTo>
                  <a:pt x="30" y="17"/>
                </a:lnTo>
                <a:lnTo>
                  <a:pt x="27" y="20"/>
                </a:lnTo>
                <a:lnTo>
                  <a:pt x="26" y="22"/>
                </a:lnTo>
                <a:lnTo>
                  <a:pt x="24" y="24"/>
                </a:lnTo>
                <a:lnTo>
                  <a:pt x="23" y="25"/>
                </a:lnTo>
                <a:lnTo>
                  <a:pt x="20" y="26"/>
                </a:lnTo>
                <a:lnTo>
                  <a:pt x="19" y="26"/>
                </a:lnTo>
                <a:lnTo>
                  <a:pt x="17" y="27"/>
                </a:lnTo>
                <a:lnTo>
                  <a:pt x="15" y="28"/>
                </a:lnTo>
                <a:lnTo>
                  <a:pt x="12" y="28"/>
                </a:lnTo>
                <a:lnTo>
                  <a:pt x="9" y="28"/>
                </a:lnTo>
                <a:lnTo>
                  <a:pt x="7" y="27"/>
                </a:lnTo>
                <a:lnTo>
                  <a:pt x="5" y="26"/>
                </a:lnTo>
                <a:lnTo>
                  <a:pt x="3" y="25"/>
                </a:lnTo>
                <a:lnTo>
                  <a:pt x="2" y="23"/>
                </a:lnTo>
                <a:lnTo>
                  <a:pt x="1" y="20"/>
                </a:lnTo>
                <a:lnTo>
                  <a:pt x="0" y="19"/>
                </a:lnTo>
                <a:lnTo>
                  <a:pt x="0" y="16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3" name=""/>
          <p:cNvSpPr/>
          <p:nvPr/>
        </p:nvSpPr>
        <p:spPr>
          <a:xfrm>
            <a:off x="1479600" y="5257800"/>
            <a:ext cx="47520" cy="33480"/>
          </a:xfrm>
          <a:custGeom>
            <a:avLst/>
            <a:gdLst/>
            <a:ahLst/>
            <a:rect l="l" t="t" r="r" b="b"/>
            <a:pathLst>
              <a:path w="30" h="21">
                <a:moveTo>
                  <a:pt x="30" y="0"/>
                </a:moveTo>
                <a:lnTo>
                  <a:pt x="30" y="0"/>
                </a:lnTo>
                <a:lnTo>
                  <a:pt x="24" y="0"/>
                </a:lnTo>
                <a:lnTo>
                  <a:pt x="20" y="1"/>
                </a:lnTo>
                <a:lnTo>
                  <a:pt x="16" y="2"/>
                </a:lnTo>
                <a:lnTo>
                  <a:pt x="12" y="4"/>
                </a:lnTo>
                <a:lnTo>
                  <a:pt x="6" y="8"/>
                </a:lnTo>
                <a:lnTo>
                  <a:pt x="0" y="13"/>
                </a:lnTo>
                <a:lnTo>
                  <a:pt x="6" y="21"/>
                </a:lnTo>
                <a:lnTo>
                  <a:pt x="12" y="16"/>
                </a:lnTo>
                <a:lnTo>
                  <a:pt x="17" y="13"/>
                </a:lnTo>
                <a:lnTo>
                  <a:pt x="20" y="11"/>
                </a:lnTo>
                <a:lnTo>
                  <a:pt x="23" y="10"/>
                </a:lnTo>
                <a:lnTo>
                  <a:pt x="25" y="10"/>
                </a:lnTo>
                <a:lnTo>
                  <a:pt x="30" y="10"/>
                </a:lnTo>
                <a:lnTo>
                  <a:pt x="3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4" name=""/>
          <p:cNvSpPr/>
          <p:nvPr/>
        </p:nvSpPr>
        <p:spPr>
          <a:xfrm>
            <a:off x="1527120" y="525780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12"/>
                </a:moveTo>
                <a:lnTo>
                  <a:pt x="12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0" y="4"/>
                </a:lnTo>
                <a:lnTo>
                  <a:pt x="8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4" y="12"/>
                </a:lnTo>
                <a:lnTo>
                  <a:pt x="6" y="13"/>
                </a:lnTo>
                <a:lnTo>
                  <a:pt x="9" y="15"/>
                </a:lnTo>
                <a:lnTo>
                  <a:pt x="5" y="8"/>
                </a:lnTo>
                <a:lnTo>
                  <a:pt x="15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5" name=""/>
          <p:cNvSpPr/>
          <p:nvPr/>
        </p:nvSpPr>
        <p:spPr>
          <a:xfrm>
            <a:off x="1504800" y="5270400"/>
            <a:ext cx="46080" cy="49320"/>
          </a:xfrm>
          <a:custGeom>
            <a:avLst/>
            <a:gdLst/>
            <a:ahLst/>
            <a:rect l="l" t="t" r="r" b="b"/>
            <a:pathLst>
              <a:path w="29" h="31">
                <a:moveTo>
                  <a:pt x="0" y="31"/>
                </a:moveTo>
                <a:lnTo>
                  <a:pt x="0" y="31"/>
                </a:lnTo>
                <a:lnTo>
                  <a:pt x="3" y="31"/>
                </a:lnTo>
                <a:lnTo>
                  <a:pt x="6" y="30"/>
                </a:lnTo>
                <a:lnTo>
                  <a:pt x="9" y="29"/>
                </a:lnTo>
                <a:lnTo>
                  <a:pt x="11" y="28"/>
                </a:lnTo>
                <a:lnTo>
                  <a:pt x="14" y="27"/>
                </a:lnTo>
                <a:lnTo>
                  <a:pt x="16" y="25"/>
                </a:lnTo>
                <a:lnTo>
                  <a:pt x="18" y="24"/>
                </a:lnTo>
                <a:lnTo>
                  <a:pt x="19" y="21"/>
                </a:lnTo>
                <a:lnTo>
                  <a:pt x="23" y="17"/>
                </a:lnTo>
                <a:lnTo>
                  <a:pt x="25" y="13"/>
                </a:lnTo>
                <a:lnTo>
                  <a:pt x="27" y="9"/>
                </a:lnTo>
                <a:lnTo>
                  <a:pt x="29" y="4"/>
                </a:lnTo>
                <a:lnTo>
                  <a:pt x="19" y="0"/>
                </a:lnTo>
                <a:lnTo>
                  <a:pt x="18" y="4"/>
                </a:lnTo>
                <a:lnTo>
                  <a:pt x="16" y="9"/>
                </a:lnTo>
                <a:lnTo>
                  <a:pt x="14" y="12"/>
                </a:lnTo>
                <a:lnTo>
                  <a:pt x="11" y="16"/>
                </a:lnTo>
                <a:lnTo>
                  <a:pt x="10" y="17"/>
                </a:lnTo>
                <a:lnTo>
                  <a:pt x="9" y="17"/>
                </a:lnTo>
                <a:lnTo>
                  <a:pt x="8" y="18"/>
                </a:lnTo>
                <a:lnTo>
                  <a:pt x="7" y="19"/>
                </a:lnTo>
                <a:lnTo>
                  <a:pt x="5" y="20"/>
                </a:lnTo>
                <a:lnTo>
                  <a:pt x="4" y="20"/>
                </a:lnTo>
                <a:lnTo>
                  <a:pt x="2" y="21"/>
                </a:lnTo>
                <a:lnTo>
                  <a:pt x="0" y="21"/>
                </a:lnTo>
                <a:lnTo>
                  <a:pt x="0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6" name=""/>
          <p:cNvSpPr/>
          <p:nvPr/>
        </p:nvSpPr>
        <p:spPr>
          <a:xfrm>
            <a:off x="1476360" y="529272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3" y="10"/>
                </a:lnTo>
                <a:lnTo>
                  <a:pt x="5" y="12"/>
                </a:lnTo>
                <a:lnTo>
                  <a:pt x="8" y="14"/>
                </a:lnTo>
                <a:lnTo>
                  <a:pt x="11" y="16"/>
                </a:lnTo>
                <a:lnTo>
                  <a:pt x="14" y="17"/>
                </a:lnTo>
                <a:lnTo>
                  <a:pt x="18" y="17"/>
                </a:lnTo>
                <a:lnTo>
                  <a:pt x="18" y="7"/>
                </a:lnTo>
                <a:lnTo>
                  <a:pt x="16" y="7"/>
                </a:lnTo>
                <a:lnTo>
                  <a:pt x="14" y="6"/>
                </a:lnTo>
                <a:lnTo>
                  <a:pt x="13" y="6"/>
                </a:lnTo>
                <a:lnTo>
                  <a:pt x="12" y="5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7" name=""/>
          <p:cNvSpPr/>
          <p:nvPr/>
        </p:nvSpPr>
        <p:spPr>
          <a:xfrm>
            <a:off x="1486080" y="5292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8" name=""/>
          <p:cNvSpPr/>
          <p:nvPr/>
        </p:nvSpPr>
        <p:spPr>
          <a:xfrm>
            <a:off x="1486080" y="5292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9" name=""/>
          <p:cNvSpPr/>
          <p:nvPr/>
        </p:nvSpPr>
        <p:spPr>
          <a:xfrm>
            <a:off x="1476360" y="527832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2" y="0"/>
                </a:moveTo>
                <a:lnTo>
                  <a:pt x="0" y="4"/>
                </a:lnTo>
                <a:lnTo>
                  <a:pt x="0" y="9"/>
                </a:lnTo>
                <a:lnTo>
                  <a:pt x="11" y="9"/>
                </a:lnTo>
                <a:lnTo>
                  <a:pt x="11" y="4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0" name=""/>
          <p:cNvSpPr/>
          <p:nvPr/>
        </p:nvSpPr>
        <p:spPr>
          <a:xfrm>
            <a:off x="1486080" y="528480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1" name=""/>
          <p:cNvSpPr/>
          <p:nvPr/>
        </p:nvSpPr>
        <p:spPr>
          <a:xfrm>
            <a:off x="1409760" y="5757840"/>
            <a:ext cx="95040" cy="141480"/>
          </a:xfrm>
          <a:custGeom>
            <a:avLst/>
            <a:gdLst/>
            <a:ahLst/>
            <a:rect l="l" t="t" r="r" b="b"/>
            <a:pathLst>
              <a:path w="60" h="89">
                <a:moveTo>
                  <a:pt x="12" y="67"/>
                </a:moveTo>
                <a:lnTo>
                  <a:pt x="13" y="67"/>
                </a:lnTo>
                <a:lnTo>
                  <a:pt x="13" y="66"/>
                </a:lnTo>
                <a:lnTo>
                  <a:pt x="14" y="66"/>
                </a:lnTo>
                <a:lnTo>
                  <a:pt x="15" y="65"/>
                </a:lnTo>
                <a:lnTo>
                  <a:pt x="16" y="63"/>
                </a:lnTo>
                <a:lnTo>
                  <a:pt x="16" y="62"/>
                </a:lnTo>
                <a:lnTo>
                  <a:pt x="18" y="57"/>
                </a:lnTo>
                <a:lnTo>
                  <a:pt x="18" y="53"/>
                </a:lnTo>
                <a:lnTo>
                  <a:pt x="17" y="52"/>
                </a:lnTo>
                <a:lnTo>
                  <a:pt x="16" y="51"/>
                </a:lnTo>
                <a:lnTo>
                  <a:pt x="15" y="51"/>
                </a:lnTo>
                <a:lnTo>
                  <a:pt x="12" y="50"/>
                </a:lnTo>
                <a:lnTo>
                  <a:pt x="10" y="49"/>
                </a:lnTo>
                <a:lnTo>
                  <a:pt x="6" y="49"/>
                </a:lnTo>
                <a:lnTo>
                  <a:pt x="4" y="48"/>
                </a:lnTo>
                <a:lnTo>
                  <a:pt x="4" y="47"/>
                </a:lnTo>
                <a:lnTo>
                  <a:pt x="3" y="46"/>
                </a:lnTo>
                <a:lnTo>
                  <a:pt x="2" y="45"/>
                </a:lnTo>
                <a:lnTo>
                  <a:pt x="2" y="43"/>
                </a:lnTo>
                <a:lnTo>
                  <a:pt x="7" y="43"/>
                </a:lnTo>
                <a:lnTo>
                  <a:pt x="11" y="42"/>
                </a:lnTo>
                <a:lnTo>
                  <a:pt x="12" y="42"/>
                </a:lnTo>
                <a:lnTo>
                  <a:pt x="13" y="42"/>
                </a:lnTo>
                <a:lnTo>
                  <a:pt x="15" y="41"/>
                </a:lnTo>
                <a:lnTo>
                  <a:pt x="16" y="40"/>
                </a:lnTo>
                <a:lnTo>
                  <a:pt x="16" y="39"/>
                </a:lnTo>
                <a:lnTo>
                  <a:pt x="17" y="38"/>
                </a:lnTo>
                <a:lnTo>
                  <a:pt x="18" y="36"/>
                </a:lnTo>
                <a:lnTo>
                  <a:pt x="18" y="35"/>
                </a:lnTo>
                <a:lnTo>
                  <a:pt x="18" y="31"/>
                </a:lnTo>
                <a:lnTo>
                  <a:pt x="18" y="27"/>
                </a:lnTo>
                <a:lnTo>
                  <a:pt x="18" y="23"/>
                </a:lnTo>
                <a:lnTo>
                  <a:pt x="19" y="20"/>
                </a:lnTo>
                <a:lnTo>
                  <a:pt x="19" y="15"/>
                </a:lnTo>
                <a:lnTo>
                  <a:pt x="22" y="10"/>
                </a:lnTo>
                <a:lnTo>
                  <a:pt x="23" y="8"/>
                </a:lnTo>
                <a:lnTo>
                  <a:pt x="24" y="7"/>
                </a:lnTo>
                <a:lnTo>
                  <a:pt x="26" y="4"/>
                </a:lnTo>
                <a:lnTo>
                  <a:pt x="26" y="2"/>
                </a:lnTo>
                <a:lnTo>
                  <a:pt x="28" y="1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40" y="6"/>
                </a:lnTo>
                <a:lnTo>
                  <a:pt x="43" y="9"/>
                </a:lnTo>
                <a:lnTo>
                  <a:pt x="46" y="14"/>
                </a:lnTo>
                <a:lnTo>
                  <a:pt x="48" y="18"/>
                </a:lnTo>
                <a:lnTo>
                  <a:pt x="50" y="22"/>
                </a:lnTo>
                <a:lnTo>
                  <a:pt x="51" y="25"/>
                </a:lnTo>
                <a:lnTo>
                  <a:pt x="51" y="53"/>
                </a:lnTo>
                <a:lnTo>
                  <a:pt x="52" y="56"/>
                </a:lnTo>
                <a:lnTo>
                  <a:pt x="53" y="59"/>
                </a:lnTo>
                <a:lnTo>
                  <a:pt x="54" y="63"/>
                </a:lnTo>
                <a:lnTo>
                  <a:pt x="56" y="65"/>
                </a:lnTo>
                <a:lnTo>
                  <a:pt x="57" y="68"/>
                </a:lnTo>
                <a:lnTo>
                  <a:pt x="59" y="71"/>
                </a:lnTo>
                <a:lnTo>
                  <a:pt x="60" y="74"/>
                </a:lnTo>
                <a:lnTo>
                  <a:pt x="60" y="77"/>
                </a:lnTo>
                <a:lnTo>
                  <a:pt x="60" y="79"/>
                </a:lnTo>
                <a:lnTo>
                  <a:pt x="59" y="81"/>
                </a:lnTo>
                <a:lnTo>
                  <a:pt x="58" y="83"/>
                </a:lnTo>
                <a:lnTo>
                  <a:pt x="57" y="84"/>
                </a:lnTo>
                <a:lnTo>
                  <a:pt x="56" y="87"/>
                </a:lnTo>
                <a:lnTo>
                  <a:pt x="53" y="88"/>
                </a:lnTo>
                <a:lnTo>
                  <a:pt x="52" y="89"/>
                </a:lnTo>
                <a:lnTo>
                  <a:pt x="49" y="89"/>
                </a:lnTo>
                <a:lnTo>
                  <a:pt x="47" y="89"/>
                </a:lnTo>
                <a:lnTo>
                  <a:pt x="46" y="88"/>
                </a:lnTo>
                <a:lnTo>
                  <a:pt x="44" y="88"/>
                </a:lnTo>
                <a:lnTo>
                  <a:pt x="42" y="86"/>
                </a:lnTo>
                <a:lnTo>
                  <a:pt x="41" y="85"/>
                </a:lnTo>
                <a:lnTo>
                  <a:pt x="40" y="84"/>
                </a:lnTo>
                <a:lnTo>
                  <a:pt x="39" y="83"/>
                </a:lnTo>
                <a:lnTo>
                  <a:pt x="39" y="81"/>
                </a:lnTo>
                <a:lnTo>
                  <a:pt x="36" y="74"/>
                </a:lnTo>
                <a:lnTo>
                  <a:pt x="33" y="69"/>
                </a:lnTo>
                <a:lnTo>
                  <a:pt x="32" y="72"/>
                </a:lnTo>
                <a:lnTo>
                  <a:pt x="32" y="75"/>
                </a:lnTo>
                <a:lnTo>
                  <a:pt x="31" y="77"/>
                </a:lnTo>
                <a:lnTo>
                  <a:pt x="30" y="79"/>
                </a:lnTo>
                <a:lnTo>
                  <a:pt x="29" y="80"/>
                </a:lnTo>
                <a:lnTo>
                  <a:pt x="28" y="81"/>
                </a:lnTo>
                <a:lnTo>
                  <a:pt x="26" y="81"/>
                </a:lnTo>
                <a:lnTo>
                  <a:pt x="26" y="82"/>
                </a:lnTo>
                <a:lnTo>
                  <a:pt x="23" y="82"/>
                </a:lnTo>
                <a:lnTo>
                  <a:pt x="19" y="82"/>
                </a:lnTo>
                <a:lnTo>
                  <a:pt x="18" y="82"/>
                </a:lnTo>
                <a:lnTo>
                  <a:pt x="16" y="82"/>
                </a:lnTo>
                <a:lnTo>
                  <a:pt x="15" y="82"/>
                </a:lnTo>
                <a:lnTo>
                  <a:pt x="13" y="81"/>
                </a:lnTo>
                <a:lnTo>
                  <a:pt x="11" y="79"/>
                </a:lnTo>
                <a:lnTo>
                  <a:pt x="8" y="77"/>
                </a:lnTo>
                <a:lnTo>
                  <a:pt x="4" y="73"/>
                </a:lnTo>
                <a:lnTo>
                  <a:pt x="0" y="69"/>
                </a:lnTo>
                <a:lnTo>
                  <a:pt x="4" y="68"/>
                </a:lnTo>
                <a:lnTo>
                  <a:pt x="6" y="67"/>
                </a:lnTo>
                <a:lnTo>
                  <a:pt x="9" y="67"/>
                </a:lnTo>
                <a:lnTo>
                  <a:pt x="12" y="6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2" name=""/>
          <p:cNvSpPr/>
          <p:nvPr/>
        </p:nvSpPr>
        <p:spPr>
          <a:xfrm>
            <a:off x="1425600" y="5842080"/>
            <a:ext cx="20520" cy="30240"/>
          </a:xfrm>
          <a:custGeom>
            <a:avLst/>
            <a:gdLst/>
            <a:ahLst/>
            <a:rect l="l" t="t" r="r" b="b"/>
            <a:pathLst>
              <a:path w="13" h="19">
                <a:moveTo>
                  <a:pt x="2" y="0"/>
                </a:moveTo>
                <a:lnTo>
                  <a:pt x="2" y="0"/>
                </a:lnTo>
                <a:lnTo>
                  <a:pt x="2" y="3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2" y="9"/>
                </a:lnTo>
                <a:lnTo>
                  <a:pt x="2" y="19"/>
                </a:lnTo>
                <a:lnTo>
                  <a:pt x="4" y="19"/>
                </a:lnTo>
                <a:lnTo>
                  <a:pt x="6" y="17"/>
                </a:lnTo>
                <a:lnTo>
                  <a:pt x="9" y="16"/>
                </a:lnTo>
                <a:lnTo>
                  <a:pt x="9" y="14"/>
                </a:lnTo>
                <a:lnTo>
                  <a:pt x="10" y="13"/>
                </a:lnTo>
                <a:lnTo>
                  <a:pt x="11" y="10"/>
                </a:lnTo>
                <a:lnTo>
                  <a:pt x="13" y="5"/>
                </a:lnTo>
                <a:lnTo>
                  <a:pt x="13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3" name=""/>
          <p:cNvSpPr/>
          <p:nvPr/>
        </p:nvSpPr>
        <p:spPr>
          <a:xfrm>
            <a:off x="1405080" y="5818320"/>
            <a:ext cx="41040" cy="28440"/>
          </a:xfrm>
          <a:custGeom>
            <a:avLst/>
            <a:gdLst/>
            <a:ahLst/>
            <a:rect l="l" t="t" r="r" b="b"/>
            <a:pathLst>
              <a:path w="26" h="18">
                <a:moveTo>
                  <a:pt x="5" y="0"/>
                </a:move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2" y="12"/>
                </a:lnTo>
                <a:lnTo>
                  <a:pt x="5" y="14"/>
                </a:lnTo>
                <a:lnTo>
                  <a:pt x="8" y="15"/>
                </a:lnTo>
                <a:lnTo>
                  <a:pt x="12" y="17"/>
                </a:lnTo>
                <a:lnTo>
                  <a:pt x="15" y="17"/>
                </a:lnTo>
                <a:lnTo>
                  <a:pt x="16" y="18"/>
                </a:lnTo>
                <a:lnTo>
                  <a:pt x="16" y="17"/>
                </a:lnTo>
                <a:lnTo>
                  <a:pt x="15" y="15"/>
                </a:lnTo>
                <a:lnTo>
                  <a:pt x="26" y="15"/>
                </a:lnTo>
                <a:lnTo>
                  <a:pt x="26" y="12"/>
                </a:lnTo>
                <a:lnTo>
                  <a:pt x="24" y="11"/>
                </a:lnTo>
                <a:lnTo>
                  <a:pt x="22" y="9"/>
                </a:lnTo>
                <a:lnTo>
                  <a:pt x="20" y="8"/>
                </a:lnTo>
                <a:lnTo>
                  <a:pt x="17" y="7"/>
                </a:lnTo>
                <a:lnTo>
                  <a:pt x="14" y="6"/>
                </a:lnTo>
                <a:lnTo>
                  <a:pt x="12" y="6"/>
                </a:lnTo>
                <a:lnTo>
                  <a:pt x="10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4" name=""/>
          <p:cNvSpPr/>
          <p:nvPr/>
        </p:nvSpPr>
        <p:spPr>
          <a:xfrm>
            <a:off x="1413000" y="5799240"/>
            <a:ext cx="33120" cy="36360"/>
          </a:xfrm>
          <a:custGeom>
            <a:avLst/>
            <a:gdLst/>
            <a:ahLst/>
            <a:rect l="l" t="t" r="r" b="b"/>
            <a:pathLst>
              <a:path w="21" h="23">
                <a:moveTo>
                  <a:pt x="10" y="0"/>
                </a:moveTo>
                <a:lnTo>
                  <a:pt x="10" y="0"/>
                </a:lnTo>
                <a:lnTo>
                  <a:pt x="10" y="4"/>
                </a:lnTo>
                <a:lnTo>
                  <a:pt x="10" y="8"/>
                </a:lnTo>
                <a:lnTo>
                  <a:pt x="10" y="9"/>
                </a:lnTo>
                <a:lnTo>
                  <a:pt x="10" y="10"/>
                </a:lnTo>
                <a:lnTo>
                  <a:pt x="10" y="10"/>
                </a:lnTo>
                <a:lnTo>
                  <a:pt x="10" y="11"/>
                </a:lnTo>
                <a:lnTo>
                  <a:pt x="9" y="11"/>
                </a:lnTo>
                <a:lnTo>
                  <a:pt x="5" y="12"/>
                </a:lnTo>
                <a:lnTo>
                  <a:pt x="0" y="12"/>
                </a:lnTo>
                <a:lnTo>
                  <a:pt x="0" y="23"/>
                </a:lnTo>
                <a:lnTo>
                  <a:pt x="6" y="22"/>
                </a:lnTo>
                <a:lnTo>
                  <a:pt x="10" y="22"/>
                </a:lnTo>
                <a:lnTo>
                  <a:pt x="13" y="21"/>
                </a:lnTo>
                <a:lnTo>
                  <a:pt x="15" y="20"/>
                </a:lnTo>
                <a:lnTo>
                  <a:pt x="17" y="18"/>
                </a:lnTo>
                <a:lnTo>
                  <a:pt x="18" y="16"/>
                </a:lnTo>
                <a:lnTo>
                  <a:pt x="19" y="15"/>
                </a:lnTo>
                <a:lnTo>
                  <a:pt x="20" y="13"/>
                </a:lnTo>
                <a:lnTo>
                  <a:pt x="21" y="11"/>
                </a:lnTo>
                <a:lnTo>
                  <a:pt x="21" y="9"/>
                </a:lnTo>
                <a:lnTo>
                  <a:pt x="21" y="5"/>
                </a:lnTo>
                <a:lnTo>
                  <a:pt x="21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5" name=""/>
          <p:cNvSpPr/>
          <p:nvPr/>
        </p:nvSpPr>
        <p:spPr>
          <a:xfrm>
            <a:off x="1430280" y="5749920"/>
            <a:ext cx="31680" cy="49320"/>
          </a:xfrm>
          <a:custGeom>
            <a:avLst/>
            <a:gdLst/>
            <a:ahLst/>
            <a:rect l="l" t="t" r="r" b="b"/>
            <a:pathLst>
              <a:path w="20" h="31">
                <a:moveTo>
                  <a:pt x="20" y="0"/>
                </a:moveTo>
                <a:lnTo>
                  <a:pt x="20" y="0"/>
                </a:lnTo>
                <a:lnTo>
                  <a:pt x="17" y="1"/>
                </a:lnTo>
                <a:lnTo>
                  <a:pt x="14" y="2"/>
                </a:lnTo>
                <a:lnTo>
                  <a:pt x="12" y="3"/>
                </a:lnTo>
                <a:lnTo>
                  <a:pt x="10" y="4"/>
                </a:lnTo>
                <a:lnTo>
                  <a:pt x="8" y="7"/>
                </a:lnTo>
                <a:lnTo>
                  <a:pt x="7" y="9"/>
                </a:lnTo>
                <a:lnTo>
                  <a:pt x="5" y="11"/>
                </a:lnTo>
                <a:lnTo>
                  <a:pt x="4" y="14"/>
                </a:lnTo>
                <a:lnTo>
                  <a:pt x="3" y="19"/>
                </a:lnTo>
                <a:lnTo>
                  <a:pt x="1" y="24"/>
                </a:lnTo>
                <a:lnTo>
                  <a:pt x="0" y="28"/>
                </a:lnTo>
                <a:lnTo>
                  <a:pt x="0" y="31"/>
                </a:lnTo>
                <a:lnTo>
                  <a:pt x="10" y="31"/>
                </a:lnTo>
                <a:lnTo>
                  <a:pt x="10" y="29"/>
                </a:lnTo>
                <a:lnTo>
                  <a:pt x="10" y="25"/>
                </a:lnTo>
                <a:lnTo>
                  <a:pt x="12" y="22"/>
                </a:lnTo>
                <a:lnTo>
                  <a:pt x="14" y="17"/>
                </a:lnTo>
                <a:lnTo>
                  <a:pt x="14" y="16"/>
                </a:lnTo>
                <a:lnTo>
                  <a:pt x="15" y="14"/>
                </a:lnTo>
                <a:lnTo>
                  <a:pt x="17" y="12"/>
                </a:lnTo>
                <a:lnTo>
                  <a:pt x="17" y="11"/>
                </a:lnTo>
                <a:lnTo>
                  <a:pt x="18" y="10"/>
                </a:lnTo>
                <a:lnTo>
                  <a:pt x="19" y="10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6" name=""/>
          <p:cNvSpPr/>
          <p:nvPr/>
        </p:nvSpPr>
        <p:spPr>
          <a:xfrm>
            <a:off x="1460520" y="5749920"/>
            <a:ext cx="36360" cy="49320"/>
          </a:xfrm>
          <a:custGeom>
            <a:avLst/>
            <a:gdLst/>
            <a:ahLst/>
            <a:rect l="l" t="t" r="r" b="b"/>
            <a:pathLst>
              <a:path w="23" h="31">
                <a:moveTo>
                  <a:pt x="23" y="31"/>
                </a:moveTo>
                <a:lnTo>
                  <a:pt x="23" y="29"/>
                </a:lnTo>
                <a:lnTo>
                  <a:pt x="21" y="25"/>
                </a:lnTo>
                <a:lnTo>
                  <a:pt x="20" y="21"/>
                </a:lnTo>
                <a:lnTo>
                  <a:pt x="17" y="17"/>
                </a:lnTo>
                <a:lnTo>
                  <a:pt x="14" y="12"/>
                </a:lnTo>
                <a:lnTo>
                  <a:pt x="12" y="8"/>
                </a:lnTo>
                <a:lnTo>
                  <a:pt x="9" y="4"/>
                </a:lnTo>
                <a:lnTo>
                  <a:pt x="7" y="3"/>
                </a:lnTo>
                <a:lnTo>
                  <a:pt x="6" y="2"/>
                </a:lnTo>
                <a:lnTo>
                  <a:pt x="4" y="1"/>
                </a:lnTo>
                <a:lnTo>
                  <a:pt x="1" y="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3" y="14"/>
                </a:lnTo>
                <a:lnTo>
                  <a:pt x="7" y="18"/>
                </a:lnTo>
                <a:lnTo>
                  <a:pt x="8" y="22"/>
                </a:lnTo>
                <a:lnTo>
                  <a:pt x="11" y="26"/>
                </a:lnTo>
                <a:lnTo>
                  <a:pt x="13" y="29"/>
                </a:lnTo>
                <a:lnTo>
                  <a:pt x="14" y="31"/>
                </a:lnTo>
                <a:lnTo>
                  <a:pt x="14" y="31"/>
                </a:lnTo>
                <a:lnTo>
                  <a:pt x="23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7" name=""/>
          <p:cNvSpPr/>
          <p:nvPr/>
        </p:nvSpPr>
        <p:spPr>
          <a:xfrm>
            <a:off x="1482840" y="579744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8" name=""/>
          <p:cNvSpPr/>
          <p:nvPr/>
        </p:nvSpPr>
        <p:spPr>
          <a:xfrm>
            <a:off x="1482840" y="5797440"/>
            <a:ext cx="14040" cy="47880"/>
          </a:xfrm>
          <a:custGeom>
            <a:avLst/>
            <a:gdLst/>
            <a:ahLst/>
            <a:rect l="l" t="t" r="r" b="b"/>
            <a:pathLst>
              <a:path w="9" h="30">
                <a:moveTo>
                  <a:pt x="0" y="30"/>
                </a:moveTo>
                <a:lnTo>
                  <a:pt x="9" y="28"/>
                </a:lnTo>
                <a:lnTo>
                  <a:pt x="9" y="0"/>
                </a:lnTo>
                <a:lnTo>
                  <a:pt x="0" y="0"/>
                </a:lnTo>
                <a:lnTo>
                  <a:pt x="0" y="28"/>
                </a:lnTo>
                <a:lnTo>
                  <a:pt x="0" y="3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9" name=""/>
          <p:cNvSpPr/>
          <p:nvPr/>
        </p:nvSpPr>
        <p:spPr>
          <a:xfrm>
            <a:off x="1482840" y="584208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2"/>
                </a:move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0" name=""/>
          <p:cNvSpPr/>
          <p:nvPr/>
        </p:nvSpPr>
        <p:spPr>
          <a:xfrm>
            <a:off x="1482840" y="5840280"/>
            <a:ext cx="29880" cy="39960"/>
          </a:xfrm>
          <a:custGeom>
            <a:avLst/>
            <a:gdLst/>
            <a:ahLst/>
            <a:rect l="l" t="t" r="r" b="b"/>
            <a:pathLst>
              <a:path w="19" h="25">
                <a:moveTo>
                  <a:pt x="19" y="25"/>
                </a:moveTo>
                <a:lnTo>
                  <a:pt x="19" y="25"/>
                </a:lnTo>
                <a:lnTo>
                  <a:pt x="19" y="21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8"/>
                </a:lnTo>
                <a:lnTo>
                  <a:pt x="12" y="5"/>
                </a:lnTo>
                <a:lnTo>
                  <a:pt x="10" y="3"/>
                </a:lnTo>
                <a:lnTo>
                  <a:pt x="10" y="0"/>
                </a:lnTo>
                <a:lnTo>
                  <a:pt x="0" y="3"/>
                </a:lnTo>
                <a:lnTo>
                  <a:pt x="0" y="6"/>
                </a:lnTo>
                <a:lnTo>
                  <a:pt x="2" y="10"/>
                </a:lnTo>
                <a:lnTo>
                  <a:pt x="4" y="12"/>
                </a:lnTo>
                <a:lnTo>
                  <a:pt x="5" y="15"/>
                </a:lnTo>
                <a:lnTo>
                  <a:pt x="7" y="18"/>
                </a:lnTo>
                <a:lnTo>
                  <a:pt x="7" y="20"/>
                </a:lnTo>
                <a:lnTo>
                  <a:pt x="8" y="23"/>
                </a:lnTo>
                <a:lnTo>
                  <a:pt x="8" y="25"/>
                </a:lnTo>
                <a:lnTo>
                  <a:pt x="19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1" name=""/>
          <p:cNvSpPr/>
          <p:nvPr/>
        </p:nvSpPr>
        <p:spPr>
          <a:xfrm>
            <a:off x="1487520" y="588024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7"/>
                </a:moveTo>
                <a:lnTo>
                  <a:pt x="0" y="17"/>
                </a:lnTo>
                <a:lnTo>
                  <a:pt x="4" y="16"/>
                </a:lnTo>
                <a:lnTo>
                  <a:pt x="7" y="15"/>
                </a:lnTo>
                <a:lnTo>
                  <a:pt x="10" y="14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6" y="2"/>
                </a:lnTo>
                <a:lnTo>
                  <a:pt x="16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4" y="3"/>
                </a:lnTo>
                <a:lnTo>
                  <a:pt x="4" y="5"/>
                </a:lnTo>
                <a:lnTo>
                  <a:pt x="3" y="6"/>
                </a:lnTo>
                <a:lnTo>
                  <a:pt x="2" y="7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2" name=""/>
          <p:cNvSpPr/>
          <p:nvPr/>
        </p:nvSpPr>
        <p:spPr>
          <a:xfrm>
            <a:off x="1454040" y="5861160"/>
            <a:ext cx="33480" cy="46080"/>
          </a:xfrm>
          <a:custGeom>
            <a:avLst/>
            <a:gdLst/>
            <a:ahLst/>
            <a:rect l="l" t="t" r="r" b="b"/>
            <a:pathLst>
              <a:path w="21" h="29">
                <a:moveTo>
                  <a:pt x="10" y="3"/>
                </a:moveTo>
                <a:lnTo>
                  <a:pt x="1" y="5"/>
                </a:lnTo>
                <a:lnTo>
                  <a:pt x="3" y="10"/>
                </a:lnTo>
                <a:lnTo>
                  <a:pt x="6" y="17"/>
                </a:lnTo>
                <a:lnTo>
                  <a:pt x="7" y="19"/>
                </a:lnTo>
                <a:lnTo>
                  <a:pt x="7" y="21"/>
                </a:lnTo>
                <a:lnTo>
                  <a:pt x="9" y="23"/>
                </a:lnTo>
                <a:lnTo>
                  <a:pt x="10" y="24"/>
                </a:lnTo>
                <a:lnTo>
                  <a:pt x="13" y="26"/>
                </a:lnTo>
                <a:lnTo>
                  <a:pt x="15" y="28"/>
                </a:lnTo>
                <a:lnTo>
                  <a:pt x="18" y="29"/>
                </a:lnTo>
                <a:lnTo>
                  <a:pt x="21" y="29"/>
                </a:lnTo>
                <a:lnTo>
                  <a:pt x="21" y="18"/>
                </a:lnTo>
                <a:lnTo>
                  <a:pt x="20" y="18"/>
                </a:lnTo>
                <a:lnTo>
                  <a:pt x="19" y="18"/>
                </a:lnTo>
                <a:lnTo>
                  <a:pt x="18" y="17"/>
                </a:lnTo>
                <a:lnTo>
                  <a:pt x="17" y="17"/>
                </a:lnTo>
                <a:lnTo>
                  <a:pt x="17" y="16"/>
                </a:lnTo>
                <a:lnTo>
                  <a:pt x="16" y="15"/>
                </a:lnTo>
                <a:lnTo>
                  <a:pt x="15" y="15"/>
                </a:lnTo>
                <a:lnTo>
                  <a:pt x="14" y="13"/>
                </a:lnTo>
                <a:lnTo>
                  <a:pt x="12" y="6"/>
                </a:lnTo>
                <a:lnTo>
                  <a:pt x="9" y="0"/>
                </a:lnTo>
                <a:lnTo>
                  <a:pt x="0" y="2"/>
                </a:lnTo>
                <a:lnTo>
                  <a:pt x="1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3" name=""/>
          <p:cNvSpPr/>
          <p:nvPr/>
        </p:nvSpPr>
        <p:spPr>
          <a:xfrm>
            <a:off x="1441440" y="58658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0" y="19"/>
                </a:moveTo>
                <a:lnTo>
                  <a:pt x="0" y="19"/>
                </a:lnTo>
                <a:lnTo>
                  <a:pt x="4" y="19"/>
                </a:lnTo>
                <a:lnTo>
                  <a:pt x="8" y="18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4" y="14"/>
                </a:lnTo>
                <a:lnTo>
                  <a:pt x="16" y="11"/>
                </a:lnTo>
                <a:lnTo>
                  <a:pt x="17" y="9"/>
                </a:lnTo>
                <a:lnTo>
                  <a:pt x="18" y="5"/>
                </a:lnTo>
                <a:lnTo>
                  <a:pt x="19" y="2"/>
                </a:lnTo>
                <a:lnTo>
                  <a:pt x="9" y="0"/>
                </a:lnTo>
                <a:lnTo>
                  <a:pt x="8" y="2"/>
                </a:lnTo>
                <a:lnTo>
                  <a:pt x="8" y="5"/>
                </a:lnTo>
                <a:lnTo>
                  <a:pt x="7" y="7"/>
                </a:lnTo>
                <a:lnTo>
                  <a:pt x="6" y="8"/>
                </a:lnTo>
                <a:lnTo>
                  <a:pt x="5" y="8"/>
                </a:lnTo>
                <a:lnTo>
                  <a:pt x="5" y="9"/>
                </a:lnTo>
                <a:lnTo>
                  <a:pt x="3" y="9"/>
                </a:lnTo>
                <a:lnTo>
                  <a:pt x="0" y="9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4" name=""/>
          <p:cNvSpPr/>
          <p:nvPr/>
        </p:nvSpPr>
        <p:spPr>
          <a:xfrm>
            <a:off x="1403280" y="5859360"/>
            <a:ext cx="38160" cy="36720"/>
          </a:xfrm>
          <a:custGeom>
            <a:avLst/>
            <a:gdLst/>
            <a:ahLst/>
            <a:rect l="l" t="t" r="r" b="b"/>
            <a:pathLst>
              <a:path w="24" h="23">
                <a:moveTo>
                  <a:pt x="3" y="0"/>
                </a:moveTo>
                <a:lnTo>
                  <a:pt x="0" y="8"/>
                </a:lnTo>
                <a:lnTo>
                  <a:pt x="5" y="12"/>
                </a:lnTo>
                <a:lnTo>
                  <a:pt x="9" y="17"/>
                </a:lnTo>
                <a:lnTo>
                  <a:pt x="12" y="19"/>
                </a:lnTo>
                <a:lnTo>
                  <a:pt x="15" y="21"/>
                </a:lnTo>
                <a:lnTo>
                  <a:pt x="18" y="22"/>
                </a:lnTo>
                <a:lnTo>
                  <a:pt x="20" y="22"/>
                </a:lnTo>
                <a:lnTo>
                  <a:pt x="21" y="23"/>
                </a:lnTo>
                <a:lnTo>
                  <a:pt x="24" y="23"/>
                </a:lnTo>
                <a:lnTo>
                  <a:pt x="24" y="13"/>
                </a:lnTo>
                <a:lnTo>
                  <a:pt x="23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7" y="10"/>
                </a:lnTo>
                <a:lnTo>
                  <a:pt x="12" y="5"/>
                </a:lnTo>
                <a:lnTo>
                  <a:pt x="7" y="1"/>
                </a:lnTo>
                <a:lnTo>
                  <a:pt x="6" y="10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5" name=""/>
          <p:cNvSpPr/>
          <p:nvPr/>
        </p:nvSpPr>
        <p:spPr>
          <a:xfrm>
            <a:off x="1407960" y="585612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4" y="0"/>
                </a:lnTo>
                <a:lnTo>
                  <a:pt x="10" y="0"/>
                </a:lnTo>
                <a:lnTo>
                  <a:pt x="7" y="0"/>
                </a:lnTo>
                <a:lnTo>
                  <a:pt x="3" y="1"/>
                </a:lnTo>
                <a:lnTo>
                  <a:pt x="0" y="1"/>
                </a:lnTo>
                <a:lnTo>
                  <a:pt x="3" y="11"/>
                </a:lnTo>
                <a:lnTo>
                  <a:pt x="6" y="10"/>
                </a:lnTo>
                <a:lnTo>
                  <a:pt x="8" y="9"/>
                </a:lnTo>
                <a:lnTo>
                  <a:pt x="10" y="9"/>
                </a:lnTo>
                <a:lnTo>
                  <a:pt x="14" y="9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6" name=""/>
          <p:cNvSpPr/>
          <p:nvPr/>
        </p:nvSpPr>
        <p:spPr>
          <a:xfrm>
            <a:off x="1430280" y="58644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7" name=""/>
          <p:cNvSpPr/>
          <p:nvPr/>
        </p:nvSpPr>
        <p:spPr>
          <a:xfrm>
            <a:off x="1430280" y="58644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8" name=""/>
          <p:cNvSpPr/>
          <p:nvPr/>
        </p:nvSpPr>
        <p:spPr>
          <a:xfrm>
            <a:off x="1430280" y="5335560"/>
            <a:ext cx="41400" cy="41400"/>
          </a:xfrm>
          <a:custGeom>
            <a:avLst/>
            <a:gdLst/>
            <a:ahLst/>
            <a:rect l="l" t="t" r="r" b="b"/>
            <a:pathLst>
              <a:path w="26" h="26">
                <a:moveTo>
                  <a:pt x="0" y="0"/>
                </a:moveTo>
                <a:lnTo>
                  <a:pt x="0" y="4"/>
                </a:lnTo>
                <a:lnTo>
                  <a:pt x="1" y="6"/>
                </a:lnTo>
                <a:lnTo>
                  <a:pt x="1" y="8"/>
                </a:lnTo>
                <a:lnTo>
                  <a:pt x="3" y="11"/>
                </a:lnTo>
                <a:lnTo>
                  <a:pt x="3" y="12"/>
                </a:lnTo>
                <a:lnTo>
                  <a:pt x="5" y="14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21"/>
                </a:lnTo>
                <a:lnTo>
                  <a:pt x="9" y="22"/>
                </a:lnTo>
                <a:lnTo>
                  <a:pt x="10" y="23"/>
                </a:lnTo>
                <a:lnTo>
                  <a:pt x="10" y="25"/>
                </a:lnTo>
                <a:lnTo>
                  <a:pt x="12" y="25"/>
                </a:lnTo>
                <a:lnTo>
                  <a:pt x="13" y="26"/>
                </a:lnTo>
                <a:lnTo>
                  <a:pt x="16" y="26"/>
                </a:lnTo>
                <a:lnTo>
                  <a:pt x="17" y="26"/>
                </a:lnTo>
                <a:lnTo>
                  <a:pt x="19" y="26"/>
                </a:lnTo>
                <a:lnTo>
                  <a:pt x="20" y="25"/>
                </a:lnTo>
                <a:lnTo>
                  <a:pt x="21" y="25"/>
                </a:lnTo>
                <a:lnTo>
                  <a:pt x="22" y="24"/>
                </a:lnTo>
                <a:lnTo>
                  <a:pt x="23" y="23"/>
                </a:lnTo>
                <a:lnTo>
                  <a:pt x="23" y="22"/>
                </a:lnTo>
                <a:lnTo>
                  <a:pt x="24" y="21"/>
                </a:lnTo>
                <a:lnTo>
                  <a:pt x="25" y="19"/>
                </a:lnTo>
                <a:lnTo>
                  <a:pt x="25" y="16"/>
                </a:lnTo>
                <a:lnTo>
                  <a:pt x="26" y="14"/>
                </a:lnTo>
                <a:lnTo>
                  <a:pt x="26" y="11"/>
                </a:lnTo>
                <a:lnTo>
                  <a:pt x="26" y="9"/>
                </a:lnTo>
                <a:lnTo>
                  <a:pt x="25" y="8"/>
                </a:lnTo>
                <a:lnTo>
                  <a:pt x="25" y="7"/>
                </a:lnTo>
                <a:lnTo>
                  <a:pt x="25" y="6"/>
                </a:lnTo>
                <a:lnTo>
                  <a:pt x="23" y="4"/>
                </a:lnTo>
                <a:lnTo>
                  <a:pt x="22" y="3"/>
                </a:lnTo>
                <a:lnTo>
                  <a:pt x="20" y="2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9" y="1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9" name=""/>
          <p:cNvSpPr/>
          <p:nvPr/>
        </p:nvSpPr>
        <p:spPr>
          <a:xfrm>
            <a:off x="1420920" y="533556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20" y="15"/>
                </a:moveTo>
                <a:lnTo>
                  <a:pt x="16" y="11"/>
                </a:lnTo>
                <a:lnTo>
                  <a:pt x="16" y="10"/>
                </a:lnTo>
                <a:lnTo>
                  <a:pt x="14" y="10"/>
                </a:lnTo>
                <a:lnTo>
                  <a:pt x="14" y="9"/>
                </a:lnTo>
                <a:lnTo>
                  <a:pt x="13" y="7"/>
                </a:lnTo>
                <a:lnTo>
                  <a:pt x="12" y="6"/>
                </a:lnTo>
                <a:lnTo>
                  <a:pt x="11" y="4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1" y="7"/>
                </a:lnTo>
                <a:lnTo>
                  <a:pt x="2" y="10"/>
                </a:lnTo>
                <a:lnTo>
                  <a:pt x="3" y="13"/>
                </a:lnTo>
                <a:lnTo>
                  <a:pt x="5" y="15"/>
                </a:lnTo>
                <a:lnTo>
                  <a:pt x="8" y="17"/>
                </a:lnTo>
                <a:lnTo>
                  <a:pt x="9" y="19"/>
                </a:lnTo>
                <a:lnTo>
                  <a:pt x="13" y="20"/>
                </a:lnTo>
                <a:lnTo>
                  <a:pt x="9" y="15"/>
                </a:lnTo>
                <a:lnTo>
                  <a:pt x="20" y="1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0" name=""/>
          <p:cNvSpPr/>
          <p:nvPr/>
        </p:nvSpPr>
        <p:spPr>
          <a:xfrm>
            <a:off x="1434960" y="5359320"/>
            <a:ext cx="19080" cy="23760"/>
          </a:xfrm>
          <a:custGeom>
            <a:avLst/>
            <a:gdLst/>
            <a:ahLst/>
            <a:rect l="l" t="t" r="r" b="b"/>
            <a:pathLst>
              <a:path w="12" h="15">
                <a:moveTo>
                  <a:pt x="12" y="5"/>
                </a:moveTo>
                <a:lnTo>
                  <a:pt x="12" y="5"/>
                </a:lnTo>
                <a:lnTo>
                  <a:pt x="11" y="5"/>
                </a:lnTo>
                <a:lnTo>
                  <a:pt x="10" y="4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1" y="7"/>
                </a:lnTo>
                <a:lnTo>
                  <a:pt x="2" y="10"/>
                </a:lnTo>
                <a:lnTo>
                  <a:pt x="3" y="12"/>
                </a:lnTo>
                <a:lnTo>
                  <a:pt x="6" y="14"/>
                </a:lnTo>
                <a:lnTo>
                  <a:pt x="9" y="15"/>
                </a:lnTo>
                <a:lnTo>
                  <a:pt x="12" y="15"/>
                </a:lnTo>
                <a:lnTo>
                  <a:pt x="12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1" name=""/>
          <p:cNvSpPr/>
          <p:nvPr/>
        </p:nvSpPr>
        <p:spPr>
          <a:xfrm>
            <a:off x="1454040" y="5351400"/>
            <a:ext cx="25560" cy="31680"/>
          </a:xfrm>
          <a:custGeom>
            <a:avLst/>
            <a:gdLst/>
            <a:ahLst/>
            <a:rect l="l" t="t" r="r" b="b"/>
            <a:pathLst>
              <a:path w="16" h="20">
                <a:moveTo>
                  <a:pt x="5" y="0"/>
                </a:move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3" y="9"/>
                </a:lnTo>
                <a:lnTo>
                  <a:pt x="2" y="9"/>
                </a:lnTo>
                <a:lnTo>
                  <a:pt x="1" y="10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4" y="20"/>
                </a:lnTo>
                <a:lnTo>
                  <a:pt x="6" y="19"/>
                </a:lnTo>
                <a:lnTo>
                  <a:pt x="8" y="18"/>
                </a:lnTo>
                <a:lnTo>
                  <a:pt x="10" y="16"/>
                </a:lnTo>
                <a:lnTo>
                  <a:pt x="11" y="15"/>
                </a:lnTo>
                <a:lnTo>
                  <a:pt x="12" y="14"/>
                </a:lnTo>
                <a:lnTo>
                  <a:pt x="13" y="12"/>
                </a:lnTo>
                <a:lnTo>
                  <a:pt x="14" y="9"/>
                </a:lnTo>
                <a:lnTo>
                  <a:pt x="15" y="6"/>
                </a:lnTo>
                <a:lnTo>
                  <a:pt x="16" y="2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2" name=""/>
          <p:cNvSpPr/>
          <p:nvPr/>
        </p:nvSpPr>
        <p:spPr>
          <a:xfrm>
            <a:off x="1449360" y="53276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0"/>
                </a:lnTo>
                <a:lnTo>
                  <a:pt x="5" y="10"/>
                </a:lnTo>
                <a:lnTo>
                  <a:pt x="7" y="11"/>
                </a:lnTo>
                <a:lnTo>
                  <a:pt x="7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19" y="15"/>
                </a:lnTo>
                <a:lnTo>
                  <a:pt x="19" y="13"/>
                </a:lnTo>
                <a:lnTo>
                  <a:pt x="18" y="11"/>
                </a:lnTo>
                <a:lnTo>
                  <a:pt x="17" y="9"/>
                </a:lnTo>
                <a:lnTo>
                  <a:pt x="16" y="8"/>
                </a:lnTo>
                <a:lnTo>
                  <a:pt x="14" y="5"/>
                </a:lnTo>
                <a:lnTo>
                  <a:pt x="12" y="3"/>
                </a:lnTo>
                <a:lnTo>
                  <a:pt x="9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3" name=""/>
          <p:cNvSpPr/>
          <p:nvPr/>
        </p:nvSpPr>
        <p:spPr>
          <a:xfrm>
            <a:off x="1420920" y="5327640"/>
            <a:ext cx="28440" cy="17640"/>
          </a:xfrm>
          <a:custGeom>
            <a:avLst/>
            <a:gdLst/>
            <a:ahLst/>
            <a:rect l="l" t="t" r="r" b="b"/>
            <a:pathLst>
              <a:path w="18" h="11">
                <a:moveTo>
                  <a:pt x="11" y="5"/>
                </a:moveTo>
                <a:lnTo>
                  <a:pt x="2" y="9"/>
                </a:lnTo>
                <a:lnTo>
                  <a:pt x="4" y="10"/>
                </a:lnTo>
                <a:lnTo>
                  <a:pt x="7" y="11"/>
                </a:lnTo>
                <a:lnTo>
                  <a:pt x="9" y="11"/>
                </a:lnTo>
                <a:lnTo>
                  <a:pt x="12" y="11"/>
                </a:lnTo>
                <a:lnTo>
                  <a:pt x="16" y="10"/>
                </a:lnTo>
                <a:lnTo>
                  <a:pt x="18" y="10"/>
                </a:lnTo>
                <a:lnTo>
                  <a:pt x="18" y="0"/>
                </a:lnTo>
                <a:lnTo>
                  <a:pt x="14" y="1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0" y="5"/>
                </a:lnTo>
                <a:lnTo>
                  <a:pt x="11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4" name=""/>
          <p:cNvSpPr/>
          <p:nvPr/>
        </p:nvSpPr>
        <p:spPr>
          <a:xfrm>
            <a:off x="1420920" y="53355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5" name=""/>
          <p:cNvSpPr/>
          <p:nvPr/>
        </p:nvSpPr>
        <p:spPr>
          <a:xfrm>
            <a:off x="1420920" y="53355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6" name=""/>
          <p:cNvSpPr/>
          <p:nvPr/>
        </p:nvSpPr>
        <p:spPr>
          <a:xfrm>
            <a:off x="1405080" y="5284800"/>
            <a:ext cx="3780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19" y="0"/>
                </a:moveTo>
                <a:lnTo>
                  <a:pt x="22" y="5"/>
                </a:lnTo>
                <a:lnTo>
                  <a:pt x="24" y="8"/>
                </a:lnTo>
                <a:lnTo>
                  <a:pt x="24" y="9"/>
                </a:lnTo>
                <a:lnTo>
                  <a:pt x="24" y="10"/>
                </a:lnTo>
                <a:lnTo>
                  <a:pt x="23" y="11"/>
                </a:lnTo>
                <a:lnTo>
                  <a:pt x="22" y="12"/>
                </a:lnTo>
                <a:lnTo>
                  <a:pt x="21" y="14"/>
                </a:lnTo>
                <a:lnTo>
                  <a:pt x="19" y="15"/>
                </a:lnTo>
                <a:lnTo>
                  <a:pt x="16" y="15"/>
                </a:lnTo>
                <a:lnTo>
                  <a:pt x="14" y="16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lnTo>
                  <a:pt x="6" y="15"/>
                </a:lnTo>
                <a:lnTo>
                  <a:pt x="4" y="15"/>
                </a:lnTo>
                <a:lnTo>
                  <a:pt x="2" y="13"/>
                </a:lnTo>
                <a:lnTo>
                  <a:pt x="1" y="12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4" y="1"/>
                </a:lnTo>
                <a:lnTo>
                  <a:pt x="5" y="1"/>
                </a:lnTo>
                <a:lnTo>
                  <a:pt x="7" y="1"/>
                </a:lnTo>
                <a:lnTo>
                  <a:pt x="8" y="1"/>
                </a:lnTo>
                <a:lnTo>
                  <a:pt x="15" y="1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7" name=""/>
          <p:cNvSpPr/>
          <p:nvPr/>
        </p:nvSpPr>
        <p:spPr>
          <a:xfrm>
            <a:off x="1427040" y="5281560"/>
            <a:ext cx="25560" cy="17640"/>
          </a:xfrm>
          <a:custGeom>
            <a:avLst/>
            <a:gdLst/>
            <a:ahLst/>
            <a:rect l="l" t="t" r="r" b="b"/>
            <a:pathLst>
              <a:path w="16" h="11">
                <a:moveTo>
                  <a:pt x="16" y="11"/>
                </a:moveTo>
                <a:lnTo>
                  <a:pt x="16" y="11"/>
                </a:lnTo>
                <a:lnTo>
                  <a:pt x="13" y="5"/>
                </a:lnTo>
                <a:lnTo>
                  <a:pt x="11" y="0"/>
                </a:lnTo>
                <a:lnTo>
                  <a:pt x="0" y="4"/>
                </a:lnTo>
                <a:lnTo>
                  <a:pt x="5" y="10"/>
                </a:lnTo>
                <a:lnTo>
                  <a:pt x="5" y="11"/>
                </a:lnTo>
                <a:lnTo>
                  <a:pt x="16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8" name=""/>
          <p:cNvSpPr/>
          <p:nvPr/>
        </p:nvSpPr>
        <p:spPr>
          <a:xfrm>
            <a:off x="1420920" y="529740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14"/>
                </a:moveTo>
                <a:lnTo>
                  <a:pt x="0" y="14"/>
                </a:lnTo>
                <a:lnTo>
                  <a:pt x="2" y="14"/>
                </a:lnTo>
                <a:lnTo>
                  <a:pt x="5" y="13"/>
                </a:lnTo>
                <a:lnTo>
                  <a:pt x="9" y="12"/>
                </a:lnTo>
                <a:lnTo>
                  <a:pt x="11" y="11"/>
                </a:lnTo>
                <a:lnTo>
                  <a:pt x="14" y="9"/>
                </a:lnTo>
                <a:lnTo>
                  <a:pt x="16" y="7"/>
                </a:lnTo>
                <a:lnTo>
                  <a:pt x="18" y="6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9" y="0"/>
                </a:lnTo>
                <a:lnTo>
                  <a:pt x="8" y="0"/>
                </a:lnTo>
                <a:lnTo>
                  <a:pt x="6" y="1"/>
                </a:lnTo>
                <a:lnTo>
                  <a:pt x="4" y="2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9" name=""/>
          <p:cNvSpPr/>
          <p:nvPr/>
        </p:nvSpPr>
        <p:spPr>
          <a:xfrm>
            <a:off x="1397160" y="529596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3" y="9"/>
                </a:lnTo>
                <a:lnTo>
                  <a:pt x="5" y="11"/>
                </a:lnTo>
                <a:lnTo>
                  <a:pt x="8" y="13"/>
                </a:lnTo>
                <a:lnTo>
                  <a:pt x="11" y="14"/>
                </a:lnTo>
                <a:lnTo>
                  <a:pt x="15" y="15"/>
                </a:lnTo>
                <a:lnTo>
                  <a:pt x="15" y="5"/>
                </a:lnTo>
                <a:lnTo>
                  <a:pt x="13" y="5"/>
                </a:lnTo>
                <a:lnTo>
                  <a:pt x="11" y="4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0" name=""/>
          <p:cNvSpPr/>
          <p:nvPr/>
        </p:nvSpPr>
        <p:spPr>
          <a:xfrm>
            <a:off x="1397160" y="5278320"/>
            <a:ext cx="45720" cy="17640"/>
          </a:xfrm>
          <a:custGeom>
            <a:avLst/>
            <a:gdLst/>
            <a:ahLst/>
            <a:rect l="l" t="t" r="r" b="b"/>
            <a:pathLst>
              <a:path w="29" h="11">
                <a:moveTo>
                  <a:pt x="29" y="2"/>
                </a:moveTo>
                <a:lnTo>
                  <a:pt x="22" y="0"/>
                </a:lnTo>
                <a:lnTo>
                  <a:pt x="19" y="0"/>
                </a:lnTo>
                <a:lnTo>
                  <a:pt x="13" y="0"/>
                </a:lnTo>
                <a:lnTo>
                  <a:pt x="10" y="1"/>
                </a:lnTo>
                <a:lnTo>
                  <a:pt x="9" y="1"/>
                </a:lnTo>
                <a:lnTo>
                  <a:pt x="7" y="2"/>
                </a:lnTo>
                <a:lnTo>
                  <a:pt x="4" y="2"/>
                </a:lnTo>
                <a:lnTo>
                  <a:pt x="3" y="4"/>
                </a:lnTo>
                <a:lnTo>
                  <a:pt x="2" y="6"/>
                </a:lnTo>
                <a:lnTo>
                  <a:pt x="0" y="9"/>
                </a:lnTo>
                <a:lnTo>
                  <a:pt x="0" y="11"/>
                </a:lnTo>
                <a:lnTo>
                  <a:pt x="10" y="11"/>
                </a:lnTo>
                <a:lnTo>
                  <a:pt x="10" y="11"/>
                </a:lnTo>
                <a:lnTo>
                  <a:pt x="11" y="10"/>
                </a:lnTo>
                <a:lnTo>
                  <a:pt x="12" y="10"/>
                </a:lnTo>
                <a:lnTo>
                  <a:pt x="14" y="10"/>
                </a:lnTo>
                <a:lnTo>
                  <a:pt x="20" y="10"/>
                </a:lnTo>
                <a:lnTo>
                  <a:pt x="26" y="9"/>
                </a:lnTo>
                <a:lnTo>
                  <a:pt x="19" y="6"/>
                </a:lnTo>
                <a:lnTo>
                  <a:pt x="29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1" name=""/>
          <p:cNvSpPr/>
          <p:nvPr/>
        </p:nvSpPr>
        <p:spPr>
          <a:xfrm>
            <a:off x="1427040" y="528480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2"/>
                </a:move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2" name=""/>
          <p:cNvSpPr/>
          <p:nvPr/>
        </p:nvSpPr>
        <p:spPr>
          <a:xfrm>
            <a:off x="1427040" y="528480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2"/>
                </a:move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3" name=""/>
          <p:cNvSpPr/>
          <p:nvPr/>
        </p:nvSpPr>
        <p:spPr>
          <a:xfrm>
            <a:off x="1413000" y="5394240"/>
            <a:ext cx="2196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7" y="17"/>
                </a:moveTo>
                <a:lnTo>
                  <a:pt x="6" y="17"/>
                </a:lnTo>
                <a:lnTo>
                  <a:pt x="4" y="16"/>
                </a:lnTo>
                <a:lnTo>
                  <a:pt x="3" y="15"/>
                </a:lnTo>
                <a:lnTo>
                  <a:pt x="3" y="14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1" y="6"/>
                </a:lnTo>
                <a:lnTo>
                  <a:pt x="2" y="4"/>
                </a:lnTo>
                <a:lnTo>
                  <a:pt x="3" y="3"/>
                </a:lnTo>
                <a:lnTo>
                  <a:pt x="4" y="2"/>
                </a:lnTo>
                <a:lnTo>
                  <a:pt x="5" y="1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1" y="1"/>
                </a:lnTo>
                <a:lnTo>
                  <a:pt x="12" y="2"/>
                </a:lnTo>
                <a:lnTo>
                  <a:pt x="13" y="2"/>
                </a:lnTo>
                <a:lnTo>
                  <a:pt x="13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4" y="11"/>
                </a:lnTo>
                <a:lnTo>
                  <a:pt x="13" y="13"/>
                </a:lnTo>
                <a:lnTo>
                  <a:pt x="13" y="14"/>
                </a:lnTo>
                <a:lnTo>
                  <a:pt x="11" y="15"/>
                </a:lnTo>
                <a:lnTo>
                  <a:pt x="10" y="16"/>
                </a:lnTo>
                <a:lnTo>
                  <a:pt x="10" y="16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4" name=""/>
          <p:cNvSpPr/>
          <p:nvPr/>
        </p:nvSpPr>
        <p:spPr>
          <a:xfrm>
            <a:off x="1405080" y="5408640"/>
            <a:ext cx="19080" cy="20520"/>
          </a:xfrm>
          <a:custGeom>
            <a:avLst/>
            <a:gdLst/>
            <a:ahLst/>
            <a:rect l="l" t="t" r="r" b="b"/>
            <a:pathLst>
              <a:path w="12" h="13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6"/>
                </a:lnTo>
                <a:lnTo>
                  <a:pt x="4" y="8"/>
                </a:lnTo>
                <a:lnTo>
                  <a:pt x="6" y="10"/>
                </a:lnTo>
                <a:lnTo>
                  <a:pt x="8" y="12"/>
                </a:lnTo>
                <a:lnTo>
                  <a:pt x="11" y="13"/>
                </a:lnTo>
                <a:lnTo>
                  <a:pt x="11" y="3"/>
                </a:lnTo>
                <a:lnTo>
                  <a:pt x="12" y="3"/>
                </a:lnTo>
                <a:lnTo>
                  <a:pt x="11" y="2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5" name=""/>
          <p:cNvSpPr/>
          <p:nvPr/>
        </p:nvSpPr>
        <p:spPr>
          <a:xfrm>
            <a:off x="1405080" y="538812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1" y="0"/>
                </a:moveTo>
                <a:lnTo>
                  <a:pt x="11" y="0"/>
                </a:lnTo>
                <a:lnTo>
                  <a:pt x="8" y="1"/>
                </a:lnTo>
                <a:lnTo>
                  <a:pt x="7" y="2"/>
                </a:lnTo>
                <a:lnTo>
                  <a:pt x="5" y="3"/>
                </a:lnTo>
                <a:lnTo>
                  <a:pt x="4" y="4"/>
                </a:lnTo>
                <a:lnTo>
                  <a:pt x="2" y="6"/>
                </a:lnTo>
                <a:lnTo>
                  <a:pt x="1" y="8"/>
                </a:lnTo>
                <a:lnTo>
                  <a:pt x="1" y="10"/>
                </a:lnTo>
                <a:lnTo>
                  <a:pt x="0" y="13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11" y="10"/>
                </a:lnTo>
                <a:lnTo>
                  <a:pt x="12" y="10"/>
                </a:lnTo>
                <a:lnTo>
                  <a:pt x="13" y="10"/>
                </a:lnTo>
                <a:lnTo>
                  <a:pt x="1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6" name=""/>
          <p:cNvSpPr/>
          <p:nvPr/>
        </p:nvSpPr>
        <p:spPr>
          <a:xfrm>
            <a:off x="1422360" y="5388120"/>
            <a:ext cx="20520" cy="23760"/>
          </a:xfrm>
          <a:custGeom>
            <a:avLst/>
            <a:gdLst/>
            <a:ahLst/>
            <a:rect l="l" t="t" r="r" b="b"/>
            <a:pathLst>
              <a:path w="13" h="15">
                <a:moveTo>
                  <a:pt x="13" y="15"/>
                </a:moveTo>
                <a:lnTo>
                  <a:pt x="13" y="15"/>
                </a:lnTo>
                <a:lnTo>
                  <a:pt x="13" y="12"/>
                </a:lnTo>
                <a:lnTo>
                  <a:pt x="13" y="10"/>
                </a:lnTo>
                <a:lnTo>
                  <a:pt x="12" y="8"/>
                </a:lnTo>
                <a:lnTo>
                  <a:pt x="11" y="5"/>
                </a:lnTo>
                <a:lnTo>
                  <a:pt x="9" y="3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1" y="10"/>
                </a:lnTo>
                <a:lnTo>
                  <a:pt x="1" y="13"/>
                </a:lnTo>
                <a:lnTo>
                  <a:pt x="1" y="15"/>
                </a:lnTo>
                <a:lnTo>
                  <a:pt x="13" y="1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7" name=""/>
          <p:cNvSpPr/>
          <p:nvPr/>
        </p:nvSpPr>
        <p:spPr>
          <a:xfrm>
            <a:off x="1422360" y="5411880"/>
            <a:ext cx="20520" cy="1728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11"/>
                </a:moveTo>
                <a:lnTo>
                  <a:pt x="0" y="11"/>
                </a:lnTo>
                <a:lnTo>
                  <a:pt x="2" y="11"/>
                </a:lnTo>
                <a:lnTo>
                  <a:pt x="5" y="10"/>
                </a:lnTo>
                <a:lnTo>
                  <a:pt x="7" y="8"/>
                </a:lnTo>
                <a:lnTo>
                  <a:pt x="8" y="8"/>
                </a:lnTo>
                <a:lnTo>
                  <a:pt x="10" y="6"/>
                </a:lnTo>
                <a:lnTo>
                  <a:pt x="12" y="4"/>
                </a:lnTo>
                <a:lnTo>
                  <a:pt x="13" y="2"/>
                </a:lnTo>
                <a:lnTo>
                  <a:pt x="13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8" name=""/>
          <p:cNvSpPr/>
          <p:nvPr/>
        </p:nvSpPr>
        <p:spPr>
          <a:xfrm>
            <a:off x="1422360" y="541332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9" name=""/>
          <p:cNvSpPr/>
          <p:nvPr/>
        </p:nvSpPr>
        <p:spPr>
          <a:xfrm>
            <a:off x="1422360" y="541332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0" name=""/>
          <p:cNvSpPr/>
          <p:nvPr/>
        </p:nvSpPr>
        <p:spPr>
          <a:xfrm>
            <a:off x="1471680" y="538632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5" y="0"/>
                </a:move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2" y="14"/>
                </a:lnTo>
                <a:lnTo>
                  <a:pt x="4" y="15"/>
                </a:lnTo>
                <a:lnTo>
                  <a:pt x="6" y="16"/>
                </a:lnTo>
                <a:lnTo>
                  <a:pt x="7" y="16"/>
                </a:lnTo>
                <a:lnTo>
                  <a:pt x="8" y="17"/>
                </a:lnTo>
                <a:lnTo>
                  <a:pt x="10" y="17"/>
                </a:lnTo>
                <a:lnTo>
                  <a:pt x="11" y="17"/>
                </a:lnTo>
                <a:lnTo>
                  <a:pt x="12" y="16"/>
                </a:lnTo>
                <a:lnTo>
                  <a:pt x="13" y="15"/>
                </a:lnTo>
                <a:lnTo>
                  <a:pt x="13" y="14"/>
                </a:lnTo>
                <a:lnTo>
                  <a:pt x="14" y="14"/>
                </a:lnTo>
                <a:lnTo>
                  <a:pt x="14" y="12"/>
                </a:lnTo>
                <a:lnTo>
                  <a:pt x="13" y="10"/>
                </a:lnTo>
                <a:lnTo>
                  <a:pt x="13" y="8"/>
                </a:lnTo>
                <a:lnTo>
                  <a:pt x="11" y="2"/>
                </a:lnTo>
                <a:lnTo>
                  <a:pt x="1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1" name=""/>
          <p:cNvSpPr/>
          <p:nvPr/>
        </p:nvSpPr>
        <p:spPr>
          <a:xfrm>
            <a:off x="1463760" y="538308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10" y="11"/>
                </a:moveTo>
                <a:lnTo>
                  <a:pt x="5" y="18"/>
                </a:lnTo>
                <a:lnTo>
                  <a:pt x="9" y="16"/>
                </a:lnTo>
                <a:lnTo>
                  <a:pt x="11" y="14"/>
                </a:lnTo>
                <a:lnTo>
                  <a:pt x="12" y="13"/>
                </a:lnTo>
                <a:lnTo>
                  <a:pt x="12" y="11"/>
                </a:lnTo>
                <a:lnTo>
                  <a:pt x="13" y="7"/>
                </a:lnTo>
                <a:lnTo>
                  <a:pt x="15" y="5"/>
                </a:lnTo>
                <a:lnTo>
                  <a:pt x="5" y="0"/>
                </a:lnTo>
                <a:lnTo>
                  <a:pt x="4" y="4"/>
                </a:lnTo>
                <a:lnTo>
                  <a:pt x="2" y="7"/>
                </a:lnTo>
                <a:lnTo>
                  <a:pt x="2" y="8"/>
                </a:lnTo>
                <a:lnTo>
                  <a:pt x="2" y="9"/>
                </a:lnTo>
                <a:lnTo>
                  <a:pt x="2" y="8"/>
                </a:lnTo>
                <a:lnTo>
                  <a:pt x="5" y="7"/>
                </a:lnTo>
                <a:lnTo>
                  <a:pt x="0" y="14"/>
                </a:lnTo>
                <a:lnTo>
                  <a:pt x="1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2" name=""/>
          <p:cNvSpPr/>
          <p:nvPr/>
        </p:nvSpPr>
        <p:spPr>
          <a:xfrm>
            <a:off x="1463760" y="540072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15" y="3"/>
                </a:moveTo>
                <a:lnTo>
                  <a:pt x="15" y="3"/>
                </a:lnTo>
                <a:lnTo>
                  <a:pt x="14" y="3"/>
                </a:lnTo>
                <a:lnTo>
                  <a:pt x="13" y="3"/>
                </a:lnTo>
                <a:lnTo>
                  <a:pt x="12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9" y="0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5" y="9"/>
                </a:lnTo>
                <a:lnTo>
                  <a:pt x="7" y="11"/>
                </a:lnTo>
                <a:lnTo>
                  <a:pt x="8" y="12"/>
                </a:lnTo>
                <a:lnTo>
                  <a:pt x="11" y="12"/>
                </a:lnTo>
                <a:lnTo>
                  <a:pt x="12" y="13"/>
                </a:lnTo>
                <a:lnTo>
                  <a:pt x="15" y="13"/>
                </a:lnTo>
                <a:lnTo>
                  <a:pt x="15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3" name=""/>
          <p:cNvSpPr/>
          <p:nvPr/>
        </p:nvSpPr>
        <p:spPr>
          <a:xfrm>
            <a:off x="1481040" y="5378400"/>
            <a:ext cx="20880" cy="42840"/>
          </a:xfrm>
          <a:custGeom>
            <a:avLst/>
            <a:gdLst/>
            <a:ahLst/>
            <a:rect l="l" t="t" r="r" b="b"/>
            <a:pathLst>
              <a:path w="13" h="27">
                <a:moveTo>
                  <a:pt x="4" y="9"/>
                </a:moveTo>
                <a:lnTo>
                  <a:pt x="0" y="7"/>
                </a:lnTo>
                <a:lnTo>
                  <a:pt x="1" y="9"/>
                </a:lnTo>
                <a:lnTo>
                  <a:pt x="2" y="15"/>
                </a:lnTo>
                <a:lnTo>
                  <a:pt x="2" y="15"/>
                </a:lnTo>
                <a:lnTo>
                  <a:pt x="3" y="16"/>
                </a:lnTo>
                <a:lnTo>
                  <a:pt x="3" y="17"/>
                </a:lnTo>
                <a:lnTo>
                  <a:pt x="2" y="18"/>
                </a:lnTo>
                <a:lnTo>
                  <a:pt x="3" y="17"/>
                </a:lnTo>
                <a:lnTo>
                  <a:pt x="4" y="16"/>
                </a:lnTo>
                <a:lnTo>
                  <a:pt x="4" y="27"/>
                </a:lnTo>
                <a:lnTo>
                  <a:pt x="7" y="26"/>
                </a:lnTo>
                <a:lnTo>
                  <a:pt x="9" y="25"/>
                </a:lnTo>
                <a:lnTo>
                  <a:pt x="11" y="22"/>
                </a:lnTo>
                <a:lnTo>
                  <a:pt x="13" y="21"/>
                </a:lnTo>
                <a:lnTo>
                  <a:pt x="13" y="18"/>
                </a:lnTo>
                <a:lnTo>
                  <a:pt x="13" y="16"/>
                </a:lnTo>
                <a:lnTo>
                  <a:pt x="13" y="14"/>
                </a:lnTo>
                <a:lnTo>
                  <a:pt x="12" y="12"/>
                </a:lnTo>
                <a:lnTo>
                  <a:pt x="10" y="6"/>
                </a:lnTo>
                <a:lnTo>
                  <a:pt x="8" y="2"/>
                </a:lnTo>
                <a:lnTo>
                  <a:pt x="4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4" name=""/>
          <p:cNvSpPr/>
          <p:nvPr/>
        </p:nvSpPr>
        <p:spPr>
          <a:xfrm>
            <a:off x="1487520" y="53784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5" name=""/>
          <p:cNvSpPr/>
          <p:nvPr/>
        </p:nvSpPr>
        <p:spPr>
          <a:xfrm>
            <a:off x="1471680" y="537840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3"/>
                </a:moveTo>
                <a:lnTo>
                  <a:pt x="5" y="10"/>
                </a:lnTo>
                <a:lnTo>
                  <a:pt x="10" y="10"/>
                </a:lnTo>
                <a:lnTo>
                  <a:pt x="10" y="0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6" name=""/>
          <p:cNvSpPr/>
          <p:nvPr/>
        </p:nvSpPr>
        <p:spPr>
          <a:xfrm>
            <a:off x="1471680" y="538308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0"/>
                </a:move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7" name=""/>
          <p:cNvSpPr/>
          <p:nvPr/>
        </p:nvSpPr>
        <p:spPr>
          <a:xfrm>
            <a:off x="1468440" y="5649840"/>
            <a:ext cx="52560" cy="15840"/>
          </a:xfrm>
          <a:custGeom>
            <a:avLst/>
            <a:gdLst/>
            <a:ahLst/>
            <a:rect l="l" t="t" r="r" b="b"/>
            <a:pathLst>
              <a:path w="33" h="10">
                <a:moveTo>
                  <a:pt x="19" y="0"/>
                </a:move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30" y="2"/>
                </a:lnTo>
                <a:lnTo>
                  <a:pt x="33" y="5"/>
                </a:lnTo>
                <a:lnTo>
                  <a:pt x="30" y="6"/>
                </a:lnTo>
                <a:lnTo>
                  <a:pt x="26" y="7"/>
                </a:lnTo>
                <a:lnTo>
                  <a:pt x="23" y="7"/>
                </a:lnTo>
                <a:lnTo>
                  <a:pt x="20" y="6"/>
                </a:lnTo>
                <a:lnTo>
                  <a:pt x="15" y="6"/>
                </a:lnTo>
                <a:lnTo>
                  <a:pt x="10" y="5"/>
                </a:lnTo>
                <a:lnTo>
                  <a:pt x="9" y="5"/>
                </a:lnTo>
                <a:lnTo>
                  <a:pt x="7" y="6"/>
                </a:lnTo>
                <a:lnTo>
                  <a:pt x="5" y="6"/>
                </a:lnTo>
                <a:lnTo>
                  <a:pt x="3" y="7"/>
                </a:lnTo>
                <a:lnTo>
                  <a:pt x="2" y="8"/>
                </a:lnTo>
                <a:lnTo>
                  <a:pt x="0" y="10"/>
                </a:lnTo>
                <a:lnTo>
                  <a:pt x="0" y="8"/>
                </a:lnTo>
                <a:lnTo>
                  <a:pt x="1" y="7"/>
                </a:lnTo>
                <a:lnTo>
                  <a:pt x="2" y="6"/>
                </a:lnTo>
                <a:lnTo>
                  <a:pt x="2" y="5"/>
                </a:lnTo>
                <a:lnTo>
                  <a:pt x="4" y="3"/>
                </a:lnTo>
                <a:lnTo>
                  <a:pt x="7" y="1"/>
                </a:lnTo>
                <a:lnTo>
                  <a:pt x="9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8" name=""/>
          <p:cNvSpPr/>
          <p:nvPr/>
        </p:nvSpPr>
        <p:spPr>
          <a:xfrm>
            <a:off x="1498680" y="564192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17" y="14"/>
                </a:moveTo>
                <a:lnTo>
                  <a:pt x="18" y="6"/>
                </a:lnTo>
                <a:lnTo>
                  <a:pt x="14" y="3"/>
                </a:lnTo>
                <a:lnTo>
                  <a:pt x="11" y="2"/>
                </a:lnTo>
                <a:lnTo>
                  <a:pt x="8" y="1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4" y="10"/>
                </a:lnTo>
                <a:lnTo>
                  <a:pt x="5" y="10"/>
                </a:lnTo>
                <a:lnTo>
                  <a:pt x="8" y="12"/>
                </a:lnTo>
                <a:lnTo>
                  <a:pt x="11" y="14"/>
                </a:lnTo>
                <a:lnTo>
                  <a:pt x="12" y="5"/>
                </a:lnTo>
                <a:lnTo>
                  <a:pt x="17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9" name=""/>
          <p:cNvSpPr/>
          <p:nvPr/>
        </p:nvSpPr>
        <p:spPr>
          <a:xfrm>
            <a:off x="1486080" y="5649840"/>
            <a:ext cx="37800" cy="17640"/>
          </a:xfrm>
          <a:custGeom>
            <a:avLst/>
            <a:gdLst/>
            <a:ahLst/>
            <a:rect l="l" t="t" r="r" b="b"/>
            <a:pathLst>
              <a:path w="24" h="11">
                <a:moveTo>
                  <a:pt x="0" y="10"/>
                </a:moveTo>
                <a:lnTo>
                  <a:pt x="0" y="10"/>
                </a:lnTo>
                <a:lnTo>
                  <a:pt x="3" y="10"/>
                </a:lnTo>
                <a:lnTo>
                  <a:pt x="9" y="11"/>
                </a:lnTo>
                <a:lnTo>
                  <a:pt x="13" y="11"/>
                </a:lnTo>
                <a:lnTo>
                  <a:pt x="16" y="11"/>
                </a:lnTo>
                <a:lnTo>
                  <a:pt x="21" y="10"/>
                </a:lnTo>
                <a:lnTo>
                  <a:pt x="24" y="9"/>
                </a:lnTo>
                <a:lnTo>
                  <a:pt x="21" y="0"/>
                </a:lnTo>
                <a:lnTo>
                  <a:pt x="18" y="1"/>
                </a:lnTo>
                <a:lnTo>
                  <a:pt x="16" y="1"/>
                </a:lnTo>
                <a:lnTo>
                  <a:pt x="13" y="1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0" name=""/>
          <p:cNvSpPr/>
          <p:nvPr/>
        </p:nvSpPr>
        <p:spPr>
          <a:xfrm>
            <a:off x="1460520" y="564984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9" y="14"/>
                </a:lnTo>
                <a:lnTo>
                  <a:pt x="11" y="12"/>
                </a:lnTo>
                <a:lnTo>
                  <a:pt x="12" y="11"/>
                </a:lnTo>
                <a:lnTo>
                  <a:pt x="13" y="11"/>
                </a:lnTo>
                <a:lnTo>
                  <a:pt x="14" y="10"/>
                </a:lnTo>
                <a:lnTo>
                  <a:pt x="15" y="10"/>
                </a:lnTo>
                <a:lnTo>
                  <a:pt x="16" y="10"/>
                </a:lnTo>
                <a:lnTo>
                  <a:pt x="16" y="0"/>
                </a:lnTo>
                <a:lnTo>
                  <a:pt x="13" y="0"/>
                </a:lnTo>
                <a:lnTo>
                  <a:pt x="11" y="0"/>
                </a:lnTo>
                <a:lnTo>
                  <a:pt x="8" y="1"/>
                </a:lnTo>
                <a:lnTo>
                  <a:pt x="6" y="2"/>
                </a:lnTo>
                <a:lnTo>
                  <a:pt x="4" y="4"/>
                </a:lnTo>
                <a:lnTo>
                  <a:pt x="1" y="7"/>
                </a:lnTo>
                <a:lnTo>
                  <a:pt x="11" y="11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1" name=""/>
          <p:cNvSpPr/>
          <p:nvPr/>
        </p:nvSpPr>
        <p:spPr>
          <a:xfrm>
            <a:off x="1460520" y="5641920"/>
            <a:ext cx="38160" cy="25560"/>
          </a:xfrm>
          <a:custGeom>
            <a:avLst/>
            <a:gdLst/>
            <a:ahLst/>
            <a:rect l="l" t="t" r="r" b="b"/>
            <a:pathLst>
              <a:path w="24" h="16">
                <a:moveTo>
                  <a:pt x="24" y="0"/>
                </a:moveTo>
                <a:lnTo>
                  <a:pt x="24" y="0"/>
                </a:lnTo>
                <a:lnTo>
                  <a:pt x="20" y="0"/>
                </a:lnTo>
                <a:lnTo>
                  <a:pt x="17" y="1"/>
                </a:lnTo>
                <a:lnTo>
                  <a:pt x="13" y="1"/>
                </a:lnTo>
                <a:lnTo>
                  <a:pt x="9" y="2"/>
                </a:lnTo>
                <a:lnTo>
                  <a:pt x="7" y="4"/>
                </a:lnTo>
                <a:lnTo>
                  <a:pt x="3" y="7"/>
                </a:lnTo>
                <a:lnTo>
                  <a:pt x="2" y="9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10" y="16"/>
                </a:lnTo>
                <a:lnTo>
                  <a:pt x="10" y="16"/>
                </a:lnTo>
                <a:lnTo>
                  <a:pt x="10" y="15"/>
                </a:lnTo>
                <a:lnTo>
                  <a:pt x="11" y="14"/>
                </a:lnTo>
                <a:lnTo>
                  <a:pt x="12" y="13"/>
                </a:lnTo>
                <a:lnTo>
                  <a:pt x="14" y="12"/>
                </a:lnTo>
                <a:lnTo>
                  <a:pt x="15" y="11"/>
                </a:lnTo>
                <a:lnTo>
                  <a:pt x="18" y="10"/>
                </a:lnTo>
                <a:lnTo>
                  <a:pt x="21" y="10"/>
                </a:lnTo>
                <a:lnTo>
                  <a:pt x="24" y="10"/>
                </a:lnTo>
                <a:lnTo>
                  <a:pt x="2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2" name=""/>
          <p:cNvSpPr/>
          <p:nvPr/>
        </p:nvSpPr>
        <p:spPr>
          <a:xfrm>
            <a:off x="1498680" y="5649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3" name=""/>
          <p:cNvSpPr/>
          <p:nvPr/>
        </p:nvSpPr>
        <p:spPr>
          <a:xfrm>
            <a:off x="1498680" y="5649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4" name=""/>
          <p:cNvSpPr/>
          <p:nvPr/>
        </p:nvSpPr>
        <p:spPr>
          <a:xfrm>
            <a:off x="1436760" y="5697360"/>
            <a:ext cx="39600" cy="49320"/>
          </a:xfrm>
          <a:custGeom>
            <a:avLst/>
            <a:gdLst/>
            <a:ahLst/>
            <a:rect l="l" t="t" r="r" b="b"/>
            <a:pathLst>
              <a:path w="25" h="31">
                <a:moveTo>
                  <a:pt x="1" y="27"/>
                </a:move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4" y="10"/>
                </a:lnTo>
                <a:lnTo>
                  <a:pt x="4" y="7"/>
                </a:lnTo>
                <a:lnTo>
                  <a:pt x="5" y="5"/>
                </a:lnTo>
                <a:lnTo>
                  <a:pt x="5" y="3"/>
                </a:lnTo>
                <a:lnTo>
                  <a:pt x="6" y="0"/>
                </a:lnTo>
                <a:lnTo>
                  <a:pt x="8" y="2"/>
                </a:lnTo>
                <a:lnTo>
                  <a:pt x="10" y="3"/>
                </a:lnTo>
                <a:lnTo>
                  <a:pt x="12" y="4"/>
                </a:lnTo>
                <a:lnTo>
                  <a:pt x="13" y="6"/>
                </a:lnTo>
                <a:lnTo>
                  <a:pt x="16" y="10"/>
                </a:lnTo>
                <a:lnTo>
                  <a:pt x="18" y="14"/>
                </a:lnTo>
                <a:lnTo>
                  <a:pt x="21" y="18"/>
                </a:lnTo>
                <a:lnTo>
                  <a:pt x="22" y="22"/>
                </a:lnTo>
                <a:lnTo>
                  <a:pt x="23" y="26"/>
                </a:lnTo>
                <a:lnTo>
                  <a:pt x="25" y="31"/>
                </a:lnTo>
                <a:lnTo>
                  <a:pt x="20" y="31"/>
                </a:lnTo>
                <a:lnTo>
                  <a:pt x="15" y="30"/>
                </a:lnTo>
                <a:lnTo>
                  <a:pt x="10" y="28"/>
                </a:lnTo>
                <a:lnTo>
                  <a:pt x="5" y="27"/>
                </a:lnTo>
                <a:lnTo>
                  <a:pt x="1" y="2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5" name=""/>
          <p:cNvSpPr/>
          <p:nvPr/>
        </p:nvSpPr>
        <p:spPr>
          <a:xfrm>
            <a:off x="1427040" y="5726160"/>
            <a:ext cx="19080" cy="23760"/>
          </a:xfrm>
          <a:custGeom>
            <a:avLst/>
            <a:gdLst/>
            <a:ahLst/>
            <a:rect l="l" t="t" r="r" b="b"/>
            <a:pathLst>
              <a:path w="12" h="15">
                <a:moveTo>
                  <a:pt x="1" y="0"/>
                </a:moveTo>
                <a:lnTo>
                  <a:pt x="1" y="1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1" y="10"/>
                </a:lnTo>
                <a:lnTo>
                  <a:pt x="1" y="12"/>
                </a:lnTo>
                <a:lnTo>
                  <a:pt x="7" y="15"/>
                </a:lnTo>
                <a:lnTo>
                  <a:pt x="7" y="4"/>
                </a:lnTo>
                <a:lnTo>
                  <a:pt x="10" y="7"/>
                </a:lnTo>
                <a:lnTo>
                  <a:pt x="11" y="8"/>
                </a:lnTo>
                <a:lnTo>
                  <a:pt x="11" y="7"/>
                </a:lnTo>
                <a:lnTo>
                  <a:pt x="12" y="4"/>
                </a:lnTo>
                <a:lnTo>
                  <a:pt x="12" y="1"/>
                </a:lnTo>
                <a:lnTo>
                  <a:pt x="12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6" name=""/>
          <p:cNvSpPr/>
          <p:nvPr/>
        </p:nvSpPr>
        <p:spPr>
          <a:xfrm>
            <a:off x="1430280" y="5691240"/>
            <a:ext cx="23760" cy="38160"/>
          </a:xfrm>
          <a:custGeom>
            <a:avLst/>
            <a:gdLst/>
            <a:ahLst/>
            <a:rect l="l" t="t" r="r" b="b"/>
            <a:pathLst>
              <a:path w="15" h="24">
                <a:moveTo>
                  <a:pt x="13" y="0"/>
                </a:moveTo>
                <a:lnTo>
                  <a:pt x="5" y="4"/>
                </a:lnTo>
                <a:lnTo>
                  <a:pt x="5" y="6"/>
                </a:lnTo>
                <a:lnTo>
                  <a:pt x="5" y="8"/>
                </a:lnTo>
                <a:lnTo>
                  <a:pt x="4" y="9"/>
                </a:lnTo>
                <a:lnTo>
                  <a:pt x="3" y="12"/>
                </a:lnTo>
                <a:lnTo>
                  <a:pt x="2" y="16"/>
                </a:lnTo>
                <a:lnTo>
                  <a:pt x="0" y="22"/>
                </a:lnTo>
                <a:lnTo>
                  <a:pt x="10" y="24"/>
                </a:lnTo>
                <a:lnTo>
                  <a:pt x="11" y="20"/>
                </a:lnTo>
                <a:lnTo>
                  <a:pt x="13" y="15"/>
                </a:lnTo>
                <a:lnTo>
                  <a:pt x="14" y="13"/>
                </a:lnTo>
                <a:lnTo>
                  <a:pt x="14" y="9"/>
                </a:lnTo>
                <a:lnTo>
                  <a:pt x="15" y="7"/>
                </a:lnTo>
                <a:lnTo>
                  <a:pt x="15" y="4"/>
                </a:lnTo>
                <a:lnTo>
                  <a:pt x="7" y="8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7" name=""/>
          <p:cNvSpPr/>
          <p:nvPr/>
        </p:nvSpPr>
        <p:spPr>
          <a:xfrm>
            <a:off x="1442880" y="5691240"/>
            <a:ext cx="43200" cy="61920"/>
          </a:xfrm>
          <a:custGeom>
            <a:avLst/>
            <a:gdLst/>
            <a:ahLst/>
            <a:rect l="l" t="t" r="r" b="b"/>
            <a:pathLst>
              <a:path w="27" h="39">
                <a:moveTo>
                  <a:pt x="22" y="39"/>
                </a:moveTo>
                <a:lnTo>
                  <a:pt x="27" y="33"/>
                </a:lnTo>
                <a:lnTo>
                  <a:pt x="26" y="28"/>
                </a:lnTo>
                <a:lnTo>
                  <a:pt x="24" y="24"/>
                </a:lnTo>
                <a:lnTo>
                  <a:pt x="22" y="19"/>
                </a:lnTo>
                <a:lnTo>
                  <a:pt x="20" y="15"/>
                </a:lnTo>
                <a:lnTo>
                  <a:pt x="17" y="11"/>
                </a:lnTo>
                <a:lnTo>
                  <a:pt x="14" y="7"/>
                </a:lnTo>
                <a:lnTo>
                  <a:pt x="12" y="5"/>
                </a:lnTo>
                <a:lnTo>
                  <a:pt x="9" y="3"/>
                </a:lnTo>
                <a:lnTo>
                  <a:pt x="8" y="1"/>
                </a:lnTo>
                <a:lnTo>
                  <a:pt x="5" y="0"/>
                </a:lnTo>
                <a:lnTo>
                  <a:pt x="0" y="8"/>
                </a:lnTo>
                <a:lnTo>
                  <a:pt x="2" y="9"/>
                </a:lnTo>
                <a:lnTo>
                  <a:pt x="3" y="11"/>
                </a:lnTo>
                <a:lnTo>
                  <a:pt x="5" y="12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3" y="23"/>
                </a:lnTo>
                <a:lnTo>
                  <a:pt x="14" y="27"/>
                </a:lnTo>
                <a:lnTo>
                  <a:pt x="15" y="31"/>
                </a:lnTo>
                <a:lnTo>
                  <a:pt x="17" y="36"/>
                </a:lnTo>
                <a:lnTo>
                  <a:pt x="22" y="29"/>
                </a:lnTo>
                <a:lnTo>
                  <a:pt x="22" y="3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8" name=""/>
          <p:cNvSpPr/>
          <p:nvPr/>
        </p:nvSpPr>
        <p:spPr>
          <a:xfrm>
            <a:off x="1476360" y="57387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9" name=""/>
          <p:cNvSpPr/>
          <p:nvPr/>
        </p:nvSpPr>
        <p:spPr>
          <a:xfrm>
            <a:off x="1465200" y="5738760"/>
            <a:ext cx="11160" cy="14400"/>
          </a:xfrm>
          <a:custGeom>
            <a:avLst/>
            <a:gdLst/>
            <a:ahLst/>
            <a:rect l="l" t="t" r="r" b="b"/>
            <a:pathLst>
              <a:path w="7" h="9">
                <a:moveTo>
                  <a:pt x="0" y="9"/>
                </a:moveTo>
                <a:lnTo>
                  <a:pt x="1" y="9"/>
                </a:lnTo>
                <a:lnTo>
                  <a:pt x="7" y="9"/>
                </a:lnTo>
                <a:lnTo>
                  <a:pt x="7" y="0"/>
                </a:lnTo>
                <a:lnTo>
                  <a:pt x="1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0" name=""/>
          <p:cNvSpPr/>
          <p:nvPr/>
        </p:nvSpPr>
        <p:spPr>
          <a:xfrm>
            <a:off x="1468440" y="573876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1" name=""/>
          <p:cNvSpPr/>
          <p:nvPr/>
        </p:nvSpPr>
        <p:spPr>
          <a:xfrm>
            <a:off x="1438200" y="5732640"/>
            <a:ext cx="31680" cy="20520"/>
          </a:xfrm>
          <a:custGeom>
            <a:avLst/>
            <a:gdLst/>
            <a:ahLst/>
            <a:rect l="l" t="t" r="r" b="b"/>
            <a:pathLst>
              <a:path w="20" h="13">
                <a:moveTo>
                  <a:pt x="0" y="10"/>
                </a:moveTo>
                <a:lnTo>
                  <a:pt x="0" y="10"/>
                </a:lnTo>
                <a:lnTo>
                  <a:pt x="4" y="10"/>
                </a:lnTo>
                <a:lnTo>
                  <a:pt x="8" y="11"/>
                </a:lnTo>
                <a:lnTo>
                  <a:pt x="12" y="12"/>
                </a:lnTo>
                <a:lnTo>
                  <a:pt x="17" y="13"/>
                </a:lnTo>
                <a:lnTo>
                  <a:pt x="20" y="3"/>
                </a:lnTo>
                <a:lnTo>
                  <a:pt x="14" y="3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2" name=""/>
          <p:cNvSpPr/>
          <p:nvPr/>
        </p:nvSpPr>
        <p:spPr>
          <a:xfrm>
            <a:off x="1438200" y="57326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3" name=""/>
          <p:cNvSpPr/>
          <p:nvPr/>
        </p:nvSpPr>
        <p:spPr>
          <a:xfrm>
            <a:off x="1438200" y="57326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4" name=""/>
          <p:cNvSpPr/>
          <p:nvPr/>
        </p:nvSpPr>
        <p:spPr>
          <a:xfrm>
            <a:off x="1395360" y="5751360"/>
            <a:ext cx="4752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9" y="26"/>
                </a:moveTo>
                <a:lnTo>
                  <a:pt x="7" y="26"/>
                </a:lnTo>
                <a:lnTo>
                  <a:pt x="6" y="25"/>
                </a:lnTo>
                <a:lnTo>
                  <a:pt x="4" y="24"/>
                </a:lnTo>
                <a:lnTo>
                  <a:pt x="3" y="24"/>
                </a:lnTo>
                <a:lnTo>
                  <a:pt x="1" y="22"/>
                </a:ln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7" y="12"/>
                </a:lnTo>
                <a:lnTo>
                  <a:pt x="12" y="12"/>
                </a:lnTo>
                <a:lnTo>
                  <a:pt x="14" y="12"/>
                </a:lnTo>
                <a:lnTo>
                  <a:pt x="16" y="12"/>
                </a:lnTo>
                <a:lnTo>
                  <a:pt x="18" y="11"/>
                </a:lnTo>
                <a:lnTo>
                  <a:pt x="20" y="9"/>
                </a:lnTo>
                <a:lnTo>
                  <a:pt x="21" y="8"/>
                </a:lnTo>
                <a:lnTo>
                  <a:pt x="22" y="6"/>
                </a:lnTo>
                <a:lnTo>
                  <a:pt x="23" y="5"/>
                </a:lnTo>
                <a:lnTo>
                  <a:pt x="24" y="2"/>
                </a:lnTo>
                <a:lnTo>
                  <a:pt x="25" y="0"/>
                </a:lnTo>
                <a:lnTo>
                  <a:pt x="30" y="0"/>
                </a:lnTo>
                <a:lnTo>
                  <a:pt x="29" y="4"/>
                </a:lnTo>
                <a:lnTo>
                  <a:pt x="28" y="7"/>
                </a:lnTo>
                <a:lnTo>
                  <a:pt x="28" y="10"/>
                </a:lnTo>
                <a:lnTo>
                  <a:pt x="27" y="13"/>
                </a:lnTo>
                <a:lnTo>
                  <a:pt x="24" y="19"/>
                </a:lnTo>
                <a:lnTo>
                  <a:pt x="21" y="25"/>
                </a:lnTo>
                <a:lnTo>
                  <a:pt x="18" y="31"/>
                </a:lnTo>
                <a:lnTo>
                  <a:pt x="16" y="37"/>
                </a:lnTo>
                <a:lnTo>
                  <a:pt x="15" y="39"/>
                </a:lnTo>
                <a:lnTo>
                  <a:pt x="14" y="43"/>
                </a:lnTo>
                <a:lnTo>
                  <a:pt x="14" y="45"/>
                </a:lnTo>
                <a:lnTo>
                  <a:pt x="14" y="48"/>
                </a:lnTo>
                <a:lnTo>
                  <a:pt x="3" y="48"/>
                </a:lnTo>
                <a:lnTo>
                  <a:pt x="4" y="44"/>
                </a:lnTo>
                <a:lnTo>
                  <a:pt x="4" y="41"/>
                </a:lnTo>
                <a:lnTo>
                  <a:pt x="4" y="38"/>
                </a:lnTo>
                <a:lnTo>
                  <a:pt x="5" y="37"/>
                </a:lnTo>
                <a:lnTo>
                  <a:pt x="7" y="32"/>
                </a:lnTo>
                <a:lnTo>
                  <a:pt x="9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5" name=""/>
          <p:cNvSpPr/>
          <p:nvPr/>
        </p:nvSpPr>
        <p:spPr>
          <a:xfrm>
            <a:off x="1387440" y="578016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3" y="8"/>
                </a:lnTo>
                <a:lnTo>
                  <a:pt x="5" y="8"/>
                </a:lnTo>
                <a:lnTo>
                  <a:pt x="7" y="10"/>
                </a:lnTo>
                <a:lnTo>
                  <a:pt x="9" y="11"/>
                </a:lnTo>
                <a:lnTo>
                  <a:pt x="12" y="12"/>
                </a:lnTo>
                <a:lnTo>
                  <a:pt x="14" y="12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10" y="0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6" name=""/>
          <p:cNvSpPr/>
          <p:nvPr/>
        </p:nvSpPr>
        <p:spPr>
          <a:xfrm>
            <a:off x="1387440" y="576252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3" y="0"/>
                </a:moveTo>
                <a:lnTo>
                  <a:pt x="13" y="0"/>
                </a:lnTo>
                <a:lnTo>
                  <a:pt x="10" y="0"/>
                </a:lnTo>
                <a:lnTo>
                  <a:pt x="9" y="1"/>
                </a:lnTo>
                <a:lnTo>
                  <a:pt x="7" y="2"/>
                </a:lnTo>
                <a:lnTo>
                  <a:pt x="5" y="3"/>
                </a:lnTo>
                <a:lnTo>
                  <a:pt x="3" y="5"/>
                </a:lnTo>
                <a:lnTo>
                  <a:pt x="2" y="7"/>
                </a:lnTo>
                <a:lnTo>
                  <a:pt x="1" y="9"/>
                </a:lnTo>
                <a:lnTo>
                  <a:pt x="0" y="12"/>
                </a:lnTo>
                <a:lnTo>
                  <a:pt x="11" y="12"/>
                </a:lnTo>
                <a:lnTo>
                  <a:pt x="11" y="11"/>
                </a:lnTo>
                <a:lnTo>
                  <a:pt x="12" y="11"/>
                </a:lnTo>
                <a:lnTo>
                  <a:pt x="13" y="10"/>
                </a:lnTo>
                <a:lnTo>
                  <a:pt x="14" y="10"/>
                </a:lnTo>
                <a:lnTo>
                  <a:pt x="13" y="1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7" name=""/>
          <p:cNvSpPr/>
          <p:nvPr/>
        </p:nvSpPr>
        <p:spPr>
          <a:xfrm>
            <a:off x="1407960" y="576252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8" name=""/>
          <p:cNvSpPr/>
          <p:nvPr/>
        </p:nvSpPr>
        <p:spPr>
          <a:xfrm>
            <a:off x="1419120" y="5743440"/>
            <a:ext cx="23760" cy="34920"/>
          </a:xfrm>
          <a:custGeom>
            <a:avLst/>
            <a:gdLst/>
            <a:ahLst/>
            <a:rect l="l" t="t" r="r" b="b"/>
            <a:pathLst>
              <a:path w="15" h="22">
                <a:moveTo>
                  <a:pt x="10" y="0"/>
                </a:move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3" y="9"/>
                </a:lnTo>
                <a:lnTo>
                  <a:pt x="3" y="10"/>
                </a:lnTo>
                <a:lnTo>
                  <a:pt x="2" y="10"/>
                </a:lnTo>
                <a:lnTo>
                  <a:pt x="1" y="11"/>
                </a:lnTo>
                <a:lnTo>
                  <a:pt x="0" y="11"/>
                </a:lnTo>
                <a:lnTo>
                  <a:pt x="0" y="22"/>
                </a:lnTo>
                <a:lnTo>
                  <a:pt x="3" y="21"/>
                </a:lnTo>
                <a:lnTo>
                  <a:pt x="6" y="19"/>
                </a:lnTo>
                <a:lnTo>
                  <a:pt x="9" y="17"/>
                </a:lnTo>
                <a:lnTo>
                  <a:pt x="10" y="16"/>
                </a:lnTo>
                <a:lnTo>
                  <a:pt x="12" y="13"/>
                </a:lnTo>
                <a:lnTo>
                  <a:pt x="13" y="11"/>
                </a:lnTo>
                <a:lnTo>
                  <a:pt x="14" y="9"/>
                </a:lnTo>
                <a:lnTo>
                  <a:pt x="15" y="7"/>
                </a:lnTo>
                <a:lnTo>
                  <a:pt x="10" y="1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9" name=""/>
          <p:cNvSpPr/>
          <p:nvPr/>
        </p:nvSpPr>
        <p:spPr>
          <a:xfrm>
            <a:off x="1434960" y="57513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0" name=""/>
          <p:cNvSpPr/>
          <p:nvPr/>
        </p:nvSpPr>
        <p:spPr>
          <a:xfrm>
            <a:off x="1434960" y="5743440"/>
            <a:ext cx="1764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11" y="5"/>
                </a:moveTo>
                <a:lnTo>
                  <a:pt x="6" y="0"/>
                </a:lnTo>
                <a:lnTo>
                  <a:pt x="0" y="0"/>
                </a:lnTo>
                <a:lnTo>
                  <a:pt x="0" y="10"/>
                </a:lnTo>
                <a:lnTo>
                  <a:pt x="6" y="10"/>
                </a:lnTo>
                <a:lnTo>
                  <a:pt x="11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1" name=""/>
          <p:cNvSpPr/>
          <p:nvPr/>
        </p:nvSpPr>
        <p:spPr>
          <a:xfrm>
            <a:off x="1434960" y="575136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0"/>
                </a:moveTo>
                <a:lnTo>
                  <a:pt x="5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2" name=""/>
          <p:cNvSpPr/>
          <p:nvPr/>
        </p:nvSpPr>
        <p:spPr>
          <a:xfrm>
            <a:off x="1409760" y="5751360"/>
            <a:ext cx="42840" cy="84240"/>
          </a:xfrm>
          <a:custGeom>
            <a:avLst/>
            <a:gdLst/>
            <a:ahLst/>
            <a:rect l="l" t="t" r="r" b="b"/>
            <a:pathLst>
              <a:path w="27" h="53">
                <a:moveTo>
                  <a:pt x="5" y="53"/>
                </a:moveTo>
                <a:lnTo>
                  <a:pt x="11" y="48"/>
                </a:lnTo>
                <a:lnTo>
                  <a:pt x="11" y="45"/>
                </a:lnTo>
                <a:lnTo>
                  <a:pt x="11" y="44"/>
                </a:lnTo>
                <a:lnTo>
                  <a:pt x="12" y="41"/>
                </a:lnTo>
                <a:lnTo>
                  <a:pt x="12" y="38"/>
                </a:lnTo>
                <a:lnTo>
                  <a:pt x="15" y="33"/>
                </a:lnTo>
                <a:lnTo>
                  <a:pt x="17" y="28"/>
                </a:lnTo>
                <a:lnTo>
                  <a:pt x="20" y="22"/>
                </a:lnTo>
                <a:lnTo>
                  <a:pt x="23" y="16"/>
                </a:lnTo>
                <a:lnTo>
                  <a:pt x="24" y="12"/>
                </a:lnTo>
                <a:lnTo>
                  <a:pt x="25" y="9"/>
                </a:lnTo>
                <a:lnTo>
                  <a:pt x="26" y="5"/>
                </a:lnTo>
                <a:lnTo>
                  <a:pt x="27" y="2"/>
                </a:lnTo>
                <a:lnTo>
                  <a:pt x="16" y="0"/>
                </a:lnTo>
                <a:lnTo>
                  <a:pt x="16" y="2"/>
                </a:lnTo>
                <a:lnTo>
                  <a:pt x="16" y="6"/>
                </a:lnTo>
                <a:lnTo>
                  <a:pt x="13" y="9"/>
                </a:lnTo>
                <a:lnTo>
                  <a:pt x="12" y="12"/>
                </a:lnTo>
                <a:lnTo>
                  <a:pt x="10" y="18"/>
                </a:lnTo>
                <a:lnTo>
                  <a:pt x="7" y="23"/>
                </a:lnTo>
                <a:lnTo>
                  <a:pt x="5" y="30"/>
                </a:lnTo>
                <a:lnTo>
                  <a:pt x="3" y="36"/>
                </a:lnTo>
                <a:lnTo>
                  <a:pt x="1" y="38"/>
                </a:lnTo>
                <a:lnTo>
                  <a:pt x="1" y="42"/>
                </a:lnTo>
                <a:lnTo>
                  <a:pt x="0" y="44"/>
                </a:lnTo>
                <a:lnTo>
                  <a:pt x="0" y="48"/>
                </a:lnTo>
                <a:lnTo>
                  <a:pt x="5" y="43"/>
                </a:lnTo>
                <a:lnTo>
                  <a:pt x="5" y="5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3" name=""/>
          <p:cNvSpPr/>
          <p:nvPr/>
        </p:nvSpPr>
        <p:spPr>
          <a:xfrm>
            <a:off x="1419120" y="581832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4" name=""/>
          <p:cNvSpPr/>
          <p:nvPr/>
        </p:nvSpPr>
        <p:spPr>
          <a:xfrm>
            <a:off x="1392120" y="5818320"/>
            <a:ext cx="27000" cy="17280"/>
          </a:xfrm>
          <a:custGeom>
            <a:avLst/>
            <a:gdLst/>
            <a:ahLst/>
            <a:rect l="l" t="t" r="r" b="b"/>
            <a:pathLst>
              <a:path w="17" h="11">
                <a:moveTo>
                  <a:pt x="0" y="5"/>
                </a:moveTo>
                <a:lnTo>
                  <a:pt x="6" y="11"/>
                </a:lnTo>
                <a:lnTo>
                  <a:pt x="17" y="11"/>
                </a:lnTo>
                <a:lnTo>
                  <a:pt x="17" y="0"/>
                </a:lnTo>
                <a:lnTo>
                  <a:pt x="6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5" name=""/>
          <p:cNvSpPr/>
          <p:nvPr/>
        </p:nvSpPr>
        <p:spPr>
          <a:xfrm>
            <a:off x="1400040" y="5827680"/>
            <a:ext cx="97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6" name=""/>
          <p:cNvSpPr/>
          <p:nvPr/>
        </p:nvSpPr>
        <p:spPr>
          <a:xfrm>
            <a:off x="1392120" y="5784840"/>
            <a:ext cx="27000" cy="42840"/>
          </a:xfrm>
          <a:custGeom>
            <a:avLst/>
            <a:gdLst/>
            <a:ahLst/>
            <a:rect l="l" t="t" r="r" b="b"/>
            <a:pathLst>
              <a:path w="17" h="27">
                <a:moveTo>
                  <a:pt x="12" y="10"/>
                </a:moveTo>
                <a:lnTo>
                  <a:pt x="6" y="3"/>
                </a:lnTo>
                <a:lnTo>
                  <a:pt x="4" y="9"/>
                </a:lnTo>
                <a:lnTo>
                  <a:pt x="2" y="14"/>
                </a:lnTo>
                <a:lnTo>
                  <a:pt x="1" y="16"/>
                </a:lnTo>
                <a:lnTo>
                  <a:pt x="0" y="19"/>
                </a:lnTo>
                <a:lnTo>
                  <a:pt x="0" y="23"/>
                </a:lnTo>
                <a:lnTo>
                  <a:pt x="0" y="27"/>
                </a:lnTo>
                <a:lnTo>
                  <a:pt x="12" y="27"/>
                </a:lnTo>
                <a:lnTo>
                  <a:pt x="12" y="23"/>
                </a:lnTo>
                <a:lnTo>
                  <a:pt x="12" y="21"/>
                </a:lnTo>
                <a:lnTo>
                  <a:pt x="13" y="18"/>
                </a:lnTo>
                <a:lnTo>
                  <a:pt x="13" y="16"/>
                </a:lnTo>
                <a:lnTo>
                  <a:pt x="14" y="13"/>
                </a:lnTo>
                <a:lnTo>
                  <a:pt x="17" y="7"/>
                </a:lnTo>
                <a:lnTo>
                  <a:pt x="12" y="0"/>
                </a:lnTo>
                <a:lnTo>
                  <a:pt x="12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7" name=""/>
          <p:cNvSpPr/>
          <p:nvPr/>
        </p:nvSpPr>
        <p:spPr>
          <a:xfrm>
            <a:off x="1409760" y="578484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8" name=""/>
          <p:cNvSpPr/>
          <p:nvPr/>
        </p:nvSpPr>
        <p:spPr>
          <a:xfrm>
            <a:off x="1409760" y="578484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9" name=""/>
          <p:cNvSpPr/>
          <p:nvPr/>
        </p:nvSpPr>
        <p:spPr>
          <a:xfrm>
            <a:off x="1379520" y="5724360"/>
            <a:ext cx="25560" cy="25560"/>
          </a:xfrm>
          <a:custGeom>
            <a:avLst/>
            <a:gdLst/>
            <a:ahLst/>
            <a:rect l="l" t="t" r="r" b="b"/>
            <a:pathLst>
              <a:path w="16" h="16">
                <a:moveTo>
                  <a:pt x="0" y="5"/>
                </a:move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10" y="4"/>
                </a:lnTo>
                <a:lnTo>
                  <a:pt x="13" y="2"/>
                </a:lnTo>
                <a:lnTo>
                  <a:pt x="16" y="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4"/>
                </a:lnTo>
                <a:lnTo>
                  <a:pt x="12" y="16"/>
                </a:lnTo>
                <a:lnTo>
                  <a:pt x="0" y="16"/>
                </a:lnTo>
                <a:lnTo>
                  <a:pt x="0" y="12"/>
                </a:lnTo>
                <a:lnTo>
                  <a:pt x="0" y="10"/>
                </a:lnTo>
                <a:lnTo>
                  <a:pt x="0" y="6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0" name=""/>
          <p:cNvSpPr/>
          <p:nvPr/>
        </p:nvSpPr>
        <p:spPr>
          <a:xfrm>
            <a:off x="1379520" y="5718240"/>
            <a:ext cx="33480" cy="22320"/>
          </a:xfrm>
          <a:custGeom>
            <a:avLst/>
            <a:gdLst/>
            <a:ahLst/>
            <a:rect l="l" t="t" r="r" b="b"/>
            <a:pathLst>
              <a:path w="21" h="14">
                <a:moveTo>
                  <a:pt x="21" y="3"/>
                </a:moveTo>
                <a:lnTo>
                  <a:pt x="12" y="0"/>
                </a:lnTo>
                <a:lnTo>
                  <a:pt x="11" y="1"/>
                </a:lnTo>
                <a:lnTo>
                  <a:pt x="8" y="1"/>
                </a:lnTo>
                <a:lnTo>
                  <a:pt x="6" y="2"/>
                </a:lnTo>
                <a:lnTo>
                  <a:pt x="4" y="2"/>
                </a:lnTo>
                <a:lnTo>
                  <a:pt x="3" y="3"/>
                </a:lnTo>
                <a:lnTo>
                  <a:pt x="0" y="3"/>
                </a:lnTo>
                <a:lnTo>
                  <a:pt x="0" y="14"/>
                </a:lnTo>
                <a:lnTo>
                  <a:pt x="3" y="14"/>
                </a:lnTo>
                <a:lnTo>
                  <a:pt x="6" y="13"/>
                </a:lnTo>
                <a:lnTo>
                  <a:pt x="9" y="13"/>
                </a:lnTo>
                <a:lnTo>
                  <a:pt x="12" y="11"/>
                </a:lnTo>
                <a:lnTo>
                  <a:pt x="16" y="9"/>
                </a:lnTo>
                <a:lnTo>
                  <a:pt x="19" y="7"/>
                </a:lnTo>
                <a:lnTo>
                  <a:pt x="10" y="3"/>
                </a:lnTo>
                <a:lnTo>
                  <a:pt x="21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1" name=""/>
          <p:cNvSpPr/>
          <p:nvPr/>
        </p:nvSpPr>
        <p:spPr>
          <a:xfrm>
            <a:off x="1397160" y="57243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2" name=""/>
          <p:cNvSpPr/>
          <p:nvPr/>
        </p:nvSpPr>
        <p:spPr>
          <a:xfrm>
            <a:off x="1397160" y="5724360"/>
            <a:ext cx="15840" cy="162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3" name=""/>
          <p:cNvSpPr/>
          <p:nvPr/>
        </p:nvSpPr>
        <p:spPr>
          <a:xfrm>
            <a:off x="1397160" y="57405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4" name=""/>
          <p:cNvSpPr/>
          <p:nvPr/>
        </p:nvSpPr>
        <p:spPr>
          <a:xfrm>
            <a:off x="1392120" y="5740560"/>
            <a:ext cx="2088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4" y="10"/>
                </a:moveTo>
                <a:lnTo>
                  <a:pt x="8" y="9"/>
                </a:lnTo>
                <a:lnTo>
                  <a:pt x="9" y="8"/>
                </a:lnTo>
                <a:lnTo>
                  <a:pt x="11" y="6"/>
                </a:lnTo>
                <a:lnTo>
                  <a:pt x="12" y="3"/>
                </a:lnTo>
                <a:lnTo>
                  <a:pt x="13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0" y="2"/>
                </a:lnTo>
                <a:lnTo>
                  <a:pt x="4" y="1"/>
                </a:lnTo>
                <a:lnTo>
                  <a:pt x="4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5" name=""/>
          <p:cNvSpPr/>
          <p:nvPr/>
        </p:nvSpPr>
        <p:spPr>
          <a:xfrm>
            <a:off x="1398600" y="574056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6" name=""/>
          <p:cNvSpPr/>
          <p:nvPr/>
        </p:nvSpPr>
        <p:spPr>
          <a:xfrm>
            <a:off x="1371600" y="5740560"/>
            <a:ext cx="27000" cy="15840"/>
          </a:xfrm>
          <a:custGeom>
            <a:avLst/>
            <a:gdLst/>
            <a:ahLst/>
            <a:rect l="l" t="t" r="r" b="b"/>
            <a:pathLst>
              <a:path w="17" h="10">
                <a:moveTo>
                  <a:pt x="0" y="5"/>
                </a:moveTo>
                <a:lnTo>
                  <a:pt x="5" y="10"/>
                </a:lnTo>
                <a:lnTo>
                  <a:pt x="17" y="10"/>
                </a:lnTo>
                <a:lnTo>
                  <a:pt x="17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7" name=""/>
          <p:cNvSpPr/>
          <p:nvPr/>
        </p:nvSpPr>
        <p:spPr>
          <a:xfrm>
            <a:off x="1379520" y="57499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8" name=""/>
          <p:cNvSpPr/>
          <p:nvPr/>
        </p:nvSpPr>
        <p:spPr>
          <a:xfrm>
            <a:off x="1371600" y="5724360"/>
            <a:ext cx="15840" cy="25560"/>
          </a:xfrm>
          <a:custGeom>
            <a:avLst/>
            <a:gdLst/>
            <a:ahLst/>
            <a:rect l="l" t="t" r="r" b="b"/>
            <a:pathLst>
              <a:path w="10" h="16">
                <a:moveTo>
                  <a:pt x="5" y="0"/>
                </a:moveTo>
                <a:lnTo>
                  <a:pt x="0" y="5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10" y="16"/>
                </a:lnTo>
                <a:lnTo>
                  <a:pt x="10" y="12"/>
                </a:lnTo>
                <a:lnTo>
                  <a:pt x="10" y="9"/>
                </a:lnTo>
                <a:lnTo>
                  <a:pt x="10" y="6"/>
                </a:lnTo>
                <a:lnTo>
                  <a:pt x="10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59" name=""/>
          <p:cNvSpPr/>
          <p:nvPr/>
        </p:nvSpPr>
        <p:spPr>
          <a:xfrm>
            <a:off x="1379520" y="57326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0" name=""/>
          <p:cNvSpPr/>
          <p:nvPr/>
        </p:nvSpPr>
        <p:spPr>
          <a:xfrm>
            <a:off x="1379520" y="57326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1" name=""/>
          <p:cNvSpPr/>
          <p:nvPr/>
        </p:nvSpPr>
        <p:spPr>
          <a:xfrm>
            <a:off x="1438200" y="5902200"/>
            <a:ext cx="38160" cy="39960"/>
          </a:xfrm>
          <a:custGeom>
            <a:avLst/>
            <a:gdLst/>
            <a:ahLst/>
            <a:rect l="l" t="t" r="r" b="b"/>
            <a:pathLst>
              <a:path w="24" h="25">
                <a:moveTo>
                  <a:pt x="0" y="0"/>
                </a:moveTo>
                <a:lnTo>
                  <a:pt x="7" y="0"/>
                </a:lnTo>
                <a:lnTo>
                  <a:pt x="8" y="1"/>
                </a:lnTo>
                <a:lnTo>
                  <a:pt x="8" y="2"/>
                </a:lnTo>
                <a:lnTo>
                  <a:pt x="8" y="3"/>
                </a:lnTo>
                <a:lnTo>
                  <a:pt x="10" y="4"/>
                </a:lnTo>
                <a:lnTo>
                  <a:pt x="13" y="5"/>
                </a:lnTo>
                <a:lnTo>
                  <a:pt x="16" y="7"/>
                </a:lnTo>
                <a:lnTo>
                  <a:pt x="19" y="8"/>
                </a:lnTo>
                <a:lnTo>
                  <a:pt x="21" y="10"/>
                </a:lnTo>
                <a:lnTo>
                  <a:pt x="22" y="11"/>
                </a:lnTo>
                <a:lnTo>
                  <a:pt x="23" y="12"/>
                </a:lnTo>
                <a:lnTo>
                  <a:pt x="24" y="14"/>
                </a:lnTo>
                <a:lnTo>
                  <a:pt x="24" y="14"/>
                </a:lnTo>
                <a:lnTo>
                  <a:pt x="24" y="16"/>
                </a:lnTo>
                <a:lnTo>
                  <a:pt x="23" y="19"/>
                </a:lnTo>
                <a:lnTo>
                  <a:pt x="22" y="20"/>
                </a:lnTo>
                <a:lnTo>
                  <a:pt x="21" y="21"/>
                </a:lnTo>
                <a:lnTo>
                  <a:pt x="21" y="22"/>
                </a:lnTo>
                <a:lnTo>
                  <a:pt x="19" y="23"/>
                </a:lnTo>
                <a:lnTo>
                  <a:pt x="17" y="23"/>
                </a:lnTo>
                <a:lnTo>
                  <a:pt x="15" y="24"/>
                </a:lnTo>
                <a:lnTo>
                  <a:pt x="12" y="25"/>
                </a:lnTo>
                <a:lnTo>
                  <a:pt x="8" y="25"/>
                </a:lnTo>
                <a:lnTo>
                  <a:pt x="4" y="25"/>
                </a:lnTo>
                <a:lnTo>
                  <a:pt x="0" y="25"/>
                </a:lnTo>
                <a:lnTo>
                  <a:pt x="0" y="16"/>
                </a:lnTo>
                <a:lnTo>
                  <a:pt x="0" y="8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2" name=""/>
          <p:cNvSpPr/>
          <p:nvPr/>
        </p:nvSpPr>
        <p:spPr>
          <a:xfrm>
            <a:off x="1438200" y="5894280"/>
            <a:ext cx="19080" cy="14400"/>
          </a:xfrm>
          <a:custGeom>
            <a:avLst/>
            <a:gdLst/>
            <a:ahLst/>
            <a:rect l="l" t="t" r="r" b="b"/>
            <a:pathLst>
              <a:path w="12" h="9">
                <a:moveTo>
                  <a:pt x="12" y="3"/>
                </a:moveTo>
                <a:lnTo>
                  <a:pt x="7" y="0"/>
                </a:lnTo>
                <a:lnTo>
                  <a:pt x="0" y="0"/>
                </a:lnTo>
                <a:lnTo>
                  <a:pt x="0" y="9"/>
                </a:lnTo>
                <a:lnTo>
                  <a:pt x="7" y="9"/>
                </a:lnTo>
                <a:lnTo>
                  <a:pt x="12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3" name=""/>
          <p:cNvSpPr/>
          <p:nvPr/>
        </p:nvSpPr>
        <p:spPr>
          <a:xfrm>
            <a:off x="1441440" y="590220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1"/>
                </a:moveTo>
                <a:lnTo>
                  <a:pt x="5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4" name=""/>
          <p:cNvSpPr/>
          <p:nvPr/>
        </p:nvSpPr>
        <p:spPr>
          <a:xfrm>
            <a:off x="1441440" y="5899320"/>
            <a:ext cx="44640" cy="26640"/>
          </a:xfrm>
          <a:custGeom>
            <a:avLst/>
            <a:gdLst/>
            <a:ahLst/>
            <a:rect l="l" t="t" r="r" b="b"/>
            <a:pathLst>
              <a:path w="28" h="17">
                <a:moveTo>
                  <a:pt x="28" y="17"/>
                </a:moveTo>
                <a:lnTo>
                  <a:pt x="28" y="17"/>
                </a:lnTo>
                <a:lnTo>
                  <a:pt x="28" y="14"/>
                </a:lnTo>
                <a:lnTo>
                  <a:pt x="27" y="12"/>
                </a:lnTo>
                <a:lnTo>
                  <a:pt x="25" y="10"/>
                </a:lnTo>
                <a:lnTo>
                  <a:pt x="23" y="8"/>
                </a:lnTo>
                <a:lnTo>
                  <a:pt x="20" y="6"/>
                </a:lnTo>
                <a:lnTo>
                  <a:pt x="16" y="4"/>
                </a:lnTo>
                <a:lnTo>
                  <a:pt x="14" y="3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0" y="3"/>
                </a:lnTo>
                <a:lnTo>
                  <a:pt x="1" y="6"/>
                </a:lnTo>
                <a:lnTo>
                  <a:pt x="3" y="7"/>
                </a:lnTo>
                <a:lnTo>
                  <a:pt x="4" y="9"/>
                </a:lnTo>
                <a:lnTo>
                  <a:pt x="6" y="10"/>
                </a:lnTo>
                <a:lnTo>
                  <a:pt x="9" y="12"/>
                </a:lnTo>
                <a:lnTo>
                  <a:pt x="12" y="13"/>
                </a:lnTo>
                <a:lnTo>
                  <a:pt x="15" y="14"/>
                </a:lnTo>
                <a:lnTo>
                  <a:pt x="17" y="16"/>
                </a:lnTo>
                <a:lnTo>
                  <a:pt x="17" y="17"/>
                </a:lnTo>
                <a:lnTo>
                  <a:pt x="28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5" name=""/>
          <p:cNvSpPr/>
          <p:nvPr/>
        </p:nvSpPr>
        <p:spPr>
          <a:xfrm>
            <a:off x="1430280" y="5925960"/>
            <a:ext cx="55800" cy="24120"/>
          </a:xfrm>
          <a:custGeom>
            <a:avLst/>
            <a:gdLst/>
            <a:ahLst/>
            <a:rect l="l" t="t" r="r" b="b"/>
            <a:pathLst>
              <a:path w="35" h="15">
                <a:moveTo>
                  <a:pt x="0" y="10"/>
                </a:moveTo>
                <a:lnTo>
                  <a:pt x="5" y="15"/>
                </a:lnTo>
                <a:lnTo>
                  <a:pt x="10" y="15"/>
                </a:lnTo>
                <a:lnTo>
                  <a:pt x="13" y="15"/>
                </a:lnTo>
                <a:lnTo>
                  <a:pt x="18" y="15"/>
                </a:lnTo>
                <a:lnTo>
                  <a:pt x="22" y="14"/>
                </a:lnTo>
                <a:lnTo>
                  <a:pt x="24" y="14"/>
                </a:lnTo>
                <a:lnTo>
                  <a:pt x="27" y="13"/>
                </a:lnTo>
                <a:lnTo>
                  <a:pt x="30" y="11"/>
                </a:lnTo>
                <a:lnTo>
                  <a:pt x="31" y="10"/>
                </a:lnTo>
                <a:lnTo>
                  <a:pt x="32" y="8"/>
                </a:lnTo>
                <a:lnTo>
                  <a:pt x="34" y="5"/>
                </a:lnTo>
                <a:lnTo>
                  <a:pt x="35" y="3"/>
                </a:lnTo>
                <a:lnTo>
                  <a:pt x="35" y="0"/>
                </a:lnTo>
                <a:lnTo>
                  <a:pt x="24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3"/>
                </a:lnTo>
                <a:lnTo>
                  <a:pt x="23" y="4"/>
                </a:lnTo>
                <a:lnTo>
                  <a:pt x="22" y="4"/>
                </a:lnTo>
                <a:lnTo>
                  <a:pt x="20" y="4"/>
                </a:lnTo>
                <a:lnTo>
                  <a:pt x="17" y="5"/>
                </a:lnTo>
                <a:lnTo>
                  <a:pt x="13" y="5"/>
                </a:lnTo>
                <a:lnTo>
                  <a:pt x="10" y="5"/>
                </a:lnTo>
                <a:lnTo>
                  <a:pt x="5" y="5"/>
                </a:lnTo>
                <a:lnTo>
                  <a:pt x="10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6" name=""/>
          <p:cNvSpPr/>
          <p:nvPr/>
        </p:nvSpPr>
        <p:spPr>
          <a:xfrm>
            <a:off x="1430280" y="5894280"/>
            <a:ext cx="15840" cy="47880"/>
          </a:xfrm>
          <a:custGeom>
            <a:avLst/>
            <a:gdLst/>
            <a:ahLst/>
            <a:rect l="l" t="t" r="r" b="b"/>
            <a:pathLst>
              <a:path w="10" h="30">
                <a:moveTo>
                  <a:pt x="5" y="0"/>
                </a:moveTo>
                <a:lnTo>
                  <a:pt x="0" y="4"/>
                </a:lnTo>
                <a:lnTo>
                  <a:pt x="0" y="8"/>
                </a:lnTo>
                <a:lnTo>
                  <a:pt x="0" y="14"/>
                </a:lnTo>
                <a:lnTo>
                  <a:pt x="0" y="22"/>
                </a:lnTo>
                <a:lnTo>
                  <a:pt x="0" y="30"/>
                </a:lnTo>
                <a:lnTo>
                  <a:pt x="10" y="30"/>
                </a:lnTo>
                <a:lnTo>
                  <a:pt x="10" y="22"/>
                </a:lnTo>
                <a:lnTo>
                  <a:pt x="10" y="14"/>
                </a:lnTo>
                <a:lnTo>
                  <a:pt x="10" y="8"/>
                </a:lnTo>
                <a:lnTo>
                  <a:pt x="10" y="4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7" name=""/>
          <p:cNvSpPr/>
          <p:nvPr/>
        </p:nvSpPr>
        <p:spPr>
          <a:xfrm>
            <a:off x="1438200" y="5902200"/>
            <a:ext cx="180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8" name=""/>
          <p:cNvSpPr/>
          <p:nvPr/>
        </p:nvSpPr>
        <p:spPr>
          <a:xfrm>
            <a:off x="1438200" y="5902200"/>
            <a:ext cx="180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69" name=""/>
          <p:cNvSpPr/>
          <p:nvPr/>
        </p:nvSpPr>
        <p:spPr>
          <a:xfrm>
            <a:off x="1379520" y="56865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17"/>
                </a:moveTo>
                <a:lnTo>
                  <a:pt x="7" y="17"/>
                </a:lnTo>
                <a:lnTo>
                  <a:pt x="6" y="15"/>
                </a:lnTo>
                <a:lnTo>
                  <a:pt x="5" y="13"/>
                </a:lnTo>
                <a:lnTo>
                  <a:pt x="3" y="11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5" y="10"/>
                </a:lnTo>
                <a:lnTo>
                  <a:pt x="15" y="11"/>
                </a:lnTo>
                <a:lnTo>
                  <a:pt x="16" y="14"/>
                </a:lnTo>
                <a:lnTo>
                  <a:pt x="18" y="15"/>
                </a:lnTo>
                <a:lnTo>
                  <a:pt x="15" y="16"/>
                </a:lnTo>
                <a:lnTo>
                  <a:pt x="13" y="17"/>
                </a:lnTo>
                <a:lnTo>
                  <a:pt x="9" y="17"/>
                </a:lnTo>
                <a:lnTo>
                  <a:pt x="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0" name=""/>
          <p:cNvSpPr/>
          <p:nvPr/>
        </p:nvSpPr>
        <p:spPr>
          <a:xfrm>
            <a:off x="1371600" y="569268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3" y="10"/>
                </a:lnTo>
                <a:lnTo>
                  <a:pt x="4" y="12"/>
                </a:lnTo>
                <a:lnTo>
                  <a:pt x="6" y="14"/>
                </a:lnTo>
                <a:lnTo>
                  <a:pt x="8" y="16"/>
                </a:lnTo>
                <a:lnTo>
                  <a:pt x="12" y="18"/>
                </a:lnTo>
                <a:lnTo>
                  <a:pt x="12" y="8"/>
                </a:lnTo>
                <a:lnTo>
                  <a:pt x="15" y="8"/>
                </a:lnTo>
                <a:lnTo>
                  <a:pt x="13" y="7"/>
                </a:lnTo>
                <a:lnTo>
                  <a:pt x="12" y="6"/>
                </a:lnTo>
                <a:lnTo>
                  <a:pt x="11" y="4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1" name=""/>
          <p:cNvSpPr/>
          <p:nvPr/>
        </p:nvSpPr>
        <p:spPr>
          <a:xfrm>
            <a:off x="1371600" y="56800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10" y="0"/>
                </a:moveTo>
                <a:lnTo>
                  <a:pt x="8" y="0"/>
                </a:lnTo>
                <a:lnTo>
                  <a:pt x="5" y="1"/>
                </a:lnTo>
                <a:lnTo>
                  <a:pt x="3" y="3"/>
                </a:lnTo>
                <a:lnTo>
                  <a:pt x="1" y="5"/>
                </a:lnTo>
                <a:lnTo>
                  <a:pt x="0" y="8"/>
                </a:lnTo>
                <a:lnTo>
                  <a:pt x="10" y="8"/>
                </a:lnTo>
                <a:lnTo>
                  <a:pt x="10" y="9"/>
                </a:lnTo>
                <a:lnTo>
                  <a:pt x="10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2" name=""/>
          <p:cNvSpPr/>
          <p:nvPr/>
        </p:nvSpPr>
        <p:spPr>
          <a:xfrm>
            <a:off x="1382760" y="568656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5"/>
                </a:moveTo>
                <a:lnTo>
                  <a:pt x="1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3" name=""/>
          <p:cNvSpPr/>
          <p:nvPr/>
        </p:nvSpPr>
        <p:spPr>
          <a:xfrm>
            <a:off x="1382760" y="568008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8"/>
                </a:moveTo>
                <a:lnTo>
                  <a:pt x="14" y="3"/>
                </a:lnTo>
                <a:lnTo>
                  <a:pt x="3" y="0"/>
                </a:lnTo>
                <a:lnTo>
                  <a:pt x="0" y="8"/>
                </a:lnTo>
                <a:lnTo>
                  <a:pt x="10" y="12"/>
                </a:lnTo>
                <a:lnTo>
                  <a:pt x="17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4" name=""/>
          <p:cNvSpPr/>
          <p:nvPr/>
        </p:nvSpPr>
        <p:spPr>
          <a:xfrm>
            <a:off x="1392120" y="56926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5" name=""/>
          <p:cNvSpPr/>
          <p:nvPr/>
        </p:nvSpPr>
        <p:spPr>
          <a:xfrm>
            <a:off x="1392120" y="5692680"/>
            <a:ext cx="2088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12" y="16"/>
                </a:moveTo>
                <a:lnTo>
                  <a:pt x="13" y="7"/>
                </a:lnTo>
                <a:lnTo>
                  <a:pt x="12" y="7"/>
                </a:lnTo>
                <a:lnTo>
                  <a:pt x="12" y="6"/>
                </a:lnTo>
                <a:lnTo>
                  <a:pt x="11" y="5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3" y="13"/>
                </a:lnTo>
                <a:lnTo>
                  <a:pt x="5" y="15"/>
                </a:lnTo>
                <a:lnTo>
                  <a:pt x="7" y="7"/>
                </a:lnTo>
                <a:lnTo>
                  <a:pt x="12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6" name=""/>
          <p:cNvSpPr/>
          <p:nvPr/>
        </p:nvSpPr>
        <p:spPr>
          <a:xfrm>
            <a:off x="1389240" y="5703840"/>
            <a:ext cx="2196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11"/>
                </a:moveTo>
                <a:lnTo>
                  <a:pt x="0" y="11"/>
                </a:lnTo>
                <a:lnTo>
                  <a:pt x="1" y="11"/>
                </a:lnTo>
                <a:lnTo>
                  <a:pt x="6" y="11"/>
                </a:lnTo>
                <a:lnTo>
                  <a:pt x="9" y="10"/>
                </a:lnTo>
                <a:lnTo>
                  <a:pt x="14" y="8"/>
                </a:lnTo>
                <a:lnTo>
                  <a:pt x="8" y="0"/>
                </a:lnTo>
                <a:lnTo>
                  <a:pt x="7" y="0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7" name=""/>
          <p:cNvSpPr/>
          <p:nvPr/>
        </p:nvSpPr>
        <p:spPr>
          <a:xfrm>
            <a:off x="1389240" y="570708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8" name=""/>
          <p:cNvSpPr/>
          <p:nvPr/>
        </p:nvSpPr>
        <p:spPr>
          <a:xfrm>
            <a:off x="1389240" y="570708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9" name=""/>
          <p:cNvSpPr/>
          <p:nvPr/>
        </p:nvSpPr>
        <p:spPr>
          <a:xfrm>
            <a:off x="1657440" y="6253200"/>
            <a:ext cx="93600" cy="77760"/>
          </a:xfrm>
          <a:custGeom>
            <a:avLst/>
            <a:gdLst/>
            <a:ahLst/>
            <a:rect l="l" t="t" r="r" b="b"/>
            <a:pathLst>
              <a:path w="59" h="49">
                <a:moveTo>
                  <a:pt x="0" y="16"/>
                </a:moveTo>
                <a:lnTo>
                  <a:pt x="2" y="16"/>
                </a:lnTo>
                <a:lnTo>
                  <a:pt x="4" y="15"/>
                </a:lnTo>
                <a:lnTo>
                  <a:pt x="6" y="14"/>
                </a:lnTo>
                <a:lnTo>
                  <a:pt x="8" y="14"/>
                </a:lnTo>
                <a:lnTo>
                  <a:pt x="9" y="13"/>
                </a:lnTo>
                <a:lnTo>
                  <a:pt x="11" y="11"/>
                </a:lnTo>
                <a:lnTo>
                  <a:pt x="12" y="9"/>
                </a:lnTo>
                <a:lnTo>
                  <a:pt x="13" y="7"/>
                </a:lnTo>
                <a:lnTo>
                  <a:pt x="14" y="5"/>
                </a:lnTo>
                <a:lnTo>
                  <a:pt x="16" y="2"/>
                </a:lnTo>
                <a:lnTo>
                  <a:pt x="17" y="1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4"/>
                </a:lnTo>
                <a:lnTo>
                  <a:pt x="28" y="8"/>
                </a:lnTo>
                <a:lnTo>
                  <a:pt x="31" y="11"/>
                </a:lnTo>
                <a:lnTo>
                  <a:pt x="33" y="13"/>
                </a:lnTo>
                <a:lnTo>
                  <a:pt x="34" y="14"/>
                </a:lnTo>
                <a:lnTo>
                  <a:pt x="36" y="14"/>
                </a:lnTo>
                <a:lnTo>
                  <a:pt x="38" y="15"/>
                </a:lnTo>
                <a:lnTo>
                  <a:pt x="43" y="17"/>
                </a:lnTo>
                <a:lnTo>
                  <a:pt x="48" y="19"/>
                </a:lnTo>
                <a:lnTo>
                  <a:pt x="50" y="19"/>
                </a:lnTo>
                <a:lnTo>
                  <a:pt x="52" y="20"/>
                </a:lnTo>
                <a:lnTo>
                  <a:pt x="54" y="21"/>
                </a:lnTo>
                <a:lnTo>
                  <a:pt x="56" y="21"/>
                </a:lnTo>
                <a:lnTo>
                  <a:pt x="57" y="23"/>
                </a:lnTo>
                <a:lnTo>
                  <a:pt x="58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8" y="33"/>
                </a:lnTo>
                <a:lnTo>
                  <a:pt x="57" y="35"/>
                </a:lnTo>
                <a:lnTo>
                  <a:pt x="56" y="36"/>
                </a:lnTo>
                <a:lnTo>
                  <a:pt x="56" y="38"/>
                </a:lnTo>
                <a:lnTo>
                  <a:pt x="55" y="40"/>
                </a:lnTo>
                <a:lnTo>
                  <a:pt x="55" y="42"/>
                </a:lnTo>
                <a:lnTo>
                  <a:pt x="54" y="43"/>
                </a:lnTo>
                <a:lnTo>
                  <a:pt x="49" y="45"/>
                </a:lnTo>
                <a:lnTo>
                  <a:pt x="45" y="46"/>
                </a:lnTo>
                <a:lnTo>
                  <a:pt x="42" y="47"/>
                </a:lnTo>
                <a:lnTo>
                  <a:pt x="38" y="49"/>
                </a:lnTo>
                <a:lnTo>
                  <a:pt x="37" y="44"/>
                </a:lnTo>
                <a:lnTo>
                  <a:pt x="36" y="42"/>
                </a:lnTo>
                <a:lnTo>
                  <a:pt x="37" y="41"/>
                </a:lnTo>
                <a:lnTo>
                  <a:pt x="38" y="38"/>
                </a:lnTo>
                <a:lnTo>
                  <a:pt x="35" y="38"/>
                </a:lnTo>
                <a:lnTo>
                  <a:pt x="31" y="38"/>
                </a:lnTo>
                <a:lnTo>
                  <a:pt x="28" y="38"/>
                </a:lnTo>
                <a:lnTo>
                  <a:pt x="26" y="39"/>
                </a:lnTo>
                <a:lnTo>
                  <a:pt x="24" y="40"/>
                </a:lnTo>
                <a:lnTo>
                  <a:pt x="23" y="41"/>
                </a:lnTo>
                <a:lnTo>
                  <a:pt x="21" y="42"/>
                </a:lnTo>
                <a:lnTo>
                  <a:pt x="21" y="42"/>
                </a:lnTo>
                <a:lnTo>
                  <a:pt x="21" y="43"/>
                </a:lnTo>
                <a:lnTo>
                  <a:pt x="21" y="44"/>
                </a:lnTo>
                <a:lnTo>
                  <a:pt x="22" y="45"/>
                </a:lnTo>
                <a:lnTo>
                  <a:pt x="21" y="44"/>
                </a:lnTo>
                <a:lnTo>
                  <a:pt x="19" y="43"/>
                </a:lnTo>
                <a:lnTo>
                  <a:pt x="18" y="42"/>
                </a:lnTo>
                <a:lnTo>
                  <a:pt x="17" y="40"/>
                </a:lnTo>
                <a:lnTo>
                  <a:pt x="15" y="36"/>
                </a:lnTo>
                <a:lnTo>
                  <a:pt x="14" y="32"/>
                </a:lnTo>
                <a:lnTo>
                  <a:pt x="14" y="30"/>
                </a:lnTo>
                <a:lnTo>
                  <a:pt x="12" y="28"/>
                </a:lnTo>
                <a:lnTo>
                  <a:pt x="11" y="26"/>
                </a:lnTo>
                <a:lnTo>
                  <a:pt x="10" y="25"/>
                </a:lnTo>
                <a:lnTo>
                  <a:pt x="8" y="23"/>
                </a:lnTo>
                <a:lnTo>
                  <a:pt x="6" y="22"/>
                </a:lnTo>
                <a:lnTo>
                  <a:pt x="3" y="21"/>
                </a:lnTo>
                <a:lnTo>
                  <a:pt x="0" y="21"/>
                </a:lnTo>
                <a:lnTo>
                  <a:pt x="0" y="1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0" name=""/>
          <p:cNvSpPr/>
          <p:nvPr/>
        </p:nvSpPr>
        <p:spPr>
          <a:xfrm>
            <a:off x="1657440" y="6245280"/>
            <a:ext cx="34920" cy="42840"/>
          </a:xfrm>
          <a:custGeom>
            <a:avLst/>
            <a:gdLst/>
            <a:ahLst/>
            <a:rect l="l" t="t" r="r" b="b"/>
            <a:pathLst>
              <a:path w="22" h="27">
                <a:moveTo>
                  <a:pt x="21" y="0"/>
                </a:moveTo>
                <a:lnTo>
                  <a:pt x="21" y="0"/>
                </a:lnTo>
                <a:lnTo>
                  <a:pt x="18" y="1"/>
                </a:lnTo>
                <a:lnTo>
                  <a:pt x="16" y="2"/>
                </a:lnTo>
                <a:lnTo>
                  <a:pt x="14" y="3"/>
                </a:lnTo>
                <a:lnTo>
                  <a:pt x="12" y="5"/>
                </a:lnTo>
                <a:lnTo>
                  <a:pt x="11" y="8"/>
                </a:lnTo>
                <a:lnTo>
                  <a:pt x="9" y="11"/>
                </a:lnTo>
                <a:lnTo>
                  <a:pt x="8" y="12"/>
                </a:lnTo>
                <a:lnTo>
                  <a:pt x="7" y="13"/>
                </a:lnTo>
                <a:lnTo>
                  <a:pt x="5" y="15"/>
                </a:lnTo>
                <a:lnTo>
                  <a:pt x="5" y="16"/>
                </a:lnTo>
                <a:lnTo>
                  <a:pt x="5" y="16"/>
                </a:lnTo>
                <a:lnTo>
                  <a:pt x="3" y="16"/>
                </a:lnTo>
                <a:lnTo>
                  <a:pt x="2" y="17"/>
                </a:lnTo>
                <a:lnTo>
                  <a:pt x="0" y="17"/>
                </a:lnTo>
                <a:lnTo>
                  <a:pt x="0" y="27"/>
                </a:lnTo>
                <a:lnTo>
                  <a:pt x="4" y="27"/>
                </a:lnTo>
                <a:lnTo>
                  <a:pt x="6" y="26"/>
                </a:lnTo>
                <a:lnTo>
                  <a:pt x="9" y="25"/>
                </a:lnTo>
                <a:lnTo>
                  <a:pt x="12" y="23"/>
                </a:lnTo>
                <a:lnTo>
                  <a:pt x="14" y="22"/>
                </a:lnTo>
                <a:lnTo>
                  <a:pt x="15" y="20"/>
                </a:lnTo>
                <a:lnTo>
                  <a:pt x="17" y="18"/>
                </a:lnTo>
                <a:lnTo>
                  <a:pt x="18" y="16"/>
                </a:lnTo>
                <a:lnTo>
                  <a:pt x="19" y="13"/>
                </a:lnTo>
                <a:lnTo>
                  <a:pt x="21" y="10"/>
                </a:lnTo>
                <a:lnTo>
                  <a:pt x="22" y="9"/>
                </a:lnTo>
                <a:lnTo>
                  <a:pt x="21" y="9"/>
                </a:lnTo>
                <a:lnTo>
                  <a:pt x="2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1" name=""/>
          <p:cNvSpPr/>
          <p:nvPr/>
        </p:nvSpPr>
        <p:spPr>
          <a:xfrm>
            <a:off x="1690560" y="6245280"/>
            <a:ext cx="24120" cy="33120"/>
          </a:xfrm>
          <a:custGeom>
            <a:avLst/>
            <a:gdLst/>
            <a:ahLst/>
            <a:rect l="l" t="t" r="r" b="b"/>
            <a:pathLst>
              <a:path w="15" h="21">
                <a:moveTo>
                  <a:pt x="15" y="14"/>
                </a:moveTo>
                <a:lnTo>
                  <a:pt x="15" y="14"/>
                </a:lnTo>
                <a:lnTo>
                  <a:pt x="12" y="11"/>
                </a:lnTo>
                <a:lnTo>
                  <a:pt x="11" y="8"/>
                </a:lnTo>
                <a:lnTo>
                  <a:pt x="9" y="5"/>
                </a:lnTo>
                <a:lnTo>
                  <a:pt x="7" y="2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1"/>
                </a:lnTo>
                <a:lnTo>
                  <a:pt x="2" y="12"/>
                </a:lnTo>
                <a:lnTo>
                  <a:pt x="4" y="16"/>
                </a:lnTo>
                <a:lnTo>
                  <a:pt x="7" y="21"/>
                </a:lnTo>
                <a:lnTo>
                  <a:pt x="6" y="21"/>
                </a:lnTo>
                <a:lnTo>
                  <a:pt x="15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2" name=""/>
          <p:cNvSpPr/>
          <p:nvPr/>
        </p:nvSpPr>
        <p:spPr>
          <a:xfrm>
            <a:off x="1701720" y="6267600"/>
            <a:ext cx="58680" cy="31680"/>
          </a:xfrm>
          <a:custGeom>
            <a:avLst/>
            <a:gdLst/>
            <a:ahLst/>
            <a:rect l="l" t="t" r="r" b="b"/>
            <a:pathLst>
              <a:path w="37" h="20">
                <a:moveTo>
                  <a:pt x="37" y="20"/>
                </a:moveTo>
                <a:lnTo>
                  <a:pt x="37" y="20"/>
                </a:lnTo>
                <a:lnTo>
                  <a:pt x="37" y="16"/>
                </a:lnTo>
                <a:lnTo>
                  <a:pt x="35" y="14"/>
                </a:lnTo>
                <a:lnTo>
                  <a:pt x="33" y="11"/>
                </a:lnTo>
                <a:lnTo>
                  <a:pt x="31" y="9"/>
                </a:lnTo>
                <a:lnTo>
                  <a:pt x="29" y="8"/>
                </a:lnTo>
                <a:lnTo>
                  <a:pt x="26" y="7"/>
                </a:lnTo>
                <a:lnTo>
                  <a:pt x="25" y="6"/>
                </a:lnTo>
                <a:lnTo>
                  <a:pt x="22" y="5"/>
                </a:lnTo>
                <a:lnTo>
                  <a:pt x="18" y="4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  <a:lnTo>
                  <a:pt x="3" y="9"/>
                </a:lnTo>
                <a:lnTo>
                  <a:pt x="4" y="10"/>
                </a:lnTo>
                <a:lnTo>
                  <a:pt x="7" y="11"/>
                </a:lnTo>
                <a:lnTo>
                  <a:pt x="10" y="12"/>
                </a:lnTo>
                <a:lnTo>
                  <a:pt x="14" y="14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5" y="17"/>
                </a:lnTo>
                <a:lnTo>
                  <a:pt x="25" y="17"/>
                </a:lnTo>
                <a:lnTo>
                  <a:pt x="25" y="18"/>
                </a:lnTo>
                <a:lnTo>
                  <a:pt x="26" y="18"/>
                </a:lnTo>
                <a:lnTo>
                  <a:pt x="26" y="19"/>
                </a:lnTo>
                <a:lnTo>
                  <a:pt x="26" y="20"/>
                </a:lnTo>
                <a:lnTo>
                  <a:pt x="37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3" name=""/>
          <p:cNvSpPr/>
          <p:nvPr/>
        </p:nvSpPr>
        <p:spPr>
          <a:xfrm>
            <a:off x="1736640" y="629928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6" y="20"/>
                </a:moveTo>
                <a:lnTo>
                  <a:pt x="10" y="15"/>
                </a:lnTo>
                <a:lnTo>
                  <a:pt x="10" y="14"/>
                </a:lnTo>
                <a:lnTo>
                  <a:pt x="10" y="12"/>
                </a:lnTo>
                <a:lnTo>
                  <a:pt x="11" y="10"/>
                </a:lnTo>
                <a:lnTo>
                  <a:pt x="13" y="9"/>
                </a:lnTo>
                <a:lnTo>
                  <a:pt x="13" y="6"/>
                </a:lnTo>
                <a:lnTo>
                  <a:pt x="15" y="3"/>
                </a:lnTo>
                <a:lnTo>
                  <a:pt x="15" y="0"/>
                </a:lnTo>
                <a:lnTo>
                  <a:pt x="4" y="0"/>
                </a:lnTo>
                <a:lnTo>
                  <a:pt x="4" y="2"/>
                </a:lnTo>
                <a:lnTo>
                  <a:pt x="4" y="3"/>
                </a:lnTo>
                <a:lnTo>
                  <a:pt x="3" y="4"/>
                </a:lnTo>
                <a:lnTo>
                  <a:pt x="3" y="6"/>
                </a:lnTo>
                <a:lnTo>
                  <a:pt x="2" y="8"/>
                </a:lnTo>
                <a:lnTo>
                  <a:pt x="1" y="10"/>
                </a:lnTo>
                <a:lnTo>
                  <a:pt x="0" y="12"/>
                </a:lnTo>
                <a:lnTo>
                  <a:pt x="0" y="15"/>
                </a:lnTo>
                <a:lnTo>
                  <a:pt x="3" y="10"/>
                </a:lnTo>
                <a:lnTo>
                  <a:pt x="6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4" name=""/>
          <p:cNvSpPr/>
          <p:nvPr/>
        </p:nvSpPr>
        <p:spPr>
          <a:xfrm>
            <a:off x="1711440" y="6315120"/>
            <a:ext cx="34920" cy="22320"/>
          </a:xfrm>
          <a:custGeom>
            <a:avLst/>
            <a:gdLst/>
            <a:ahLst/>
            <a:rect l="l" t="t" r="r" b="b"/>
            <a:pathLst>
              <a:path w="22" h="14">
                <a:moveTo>
                  <a:pt x="0" y="10"/>
                </a:moveTo>
                <a:lnTo>
                  <a:pt x="7" y="14"/>
                </a:lnTo>
                <a:lnTo>
                  <a:pt x="10" y="13"/>
                </a:lnTo>
                <a:lnTo>
                  <a:pt x="14" y="11"/>
                </a:lnTo>
                <a:lnTo>
                  <a:pt x="17" y="10"/>
                </a:lnTo>
                <a:lnTo>
                  <a:pt x="22" y="10"/>
                </a:lnTo>
                <a:lnTo>
                  <a:pt x="19" y="0"/>
                </a:lnTo>
                <a:lnTo>
                  <a:pt x="14" y="1"/>
                </a:lnTo>
                <a:lnTo>
                  <a:pt x="10" y="3"/>
                </a:lnTo>
                <a:lnTo>
                  <a:pt x="7" y="4"/>
                </a:lnTo>
                <a:lnTo>
                  <a:pt x="3" y="5"/>
                </a:lnTo>
                <a:lnTo>
                  <a:pt x="9" y="8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5" name=""/>
          <p:cNvSpPr/>
          <p:nvPr/>
        </p:nvSpPr>
        <p:spPr>
          <a:xfrm>
            <a:off x="1708200" y="63072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11"/>
                </a:moveTo>
                <a:lnTo>
                  <a:pt x="2" y="3"/>
                </a:ln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2" y="17"/>
                </a:lnTo>
                <a:lnTo>
                  <a:pt x="12" y="14"/>
                </a:lnTo>
                <a:lnTo>
                  <a:pt x="11" y="11"/>
                </a:lnTo>
                <a:lnTo>
                  <a:pt x="10" y="9"/>
                </a:lnTo>
                <a:lnTo>
                  <a:pt x="12" y="7"/>
                </a:lnTo>
                <a:lnTo>
                  <a:pt x="7" y="0"/>
                </a:lnTo>
                <a:lnTo>
                  <a:pt x="7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6" name=""/>
          <p:cNvSpPr/>
          <p:nvPr/>
        </p:nvSpPr>
        <p:spPr>
          <a:xfrm>
            <a:off x="1708200" y="630720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0" y="10"/>
                </a:moveTo>
                <a:lnTo>
                  <a:pt x="0" y="10"/>
                </a:lnTo>
                <a:lnTo>
                  <a:pt x="3" y="10"/>
                </a:lnTo>
                <a:lnTo>
                  <a:pt x="6" y="10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7" name=""/>
          <p:cNvSpPr/>
          <p:nvPr/>
        </p:nvSpPr>
        <p:spPr>
          <a:xfrm>
            <a:off x="1682640" y="6307200"/>
            <a:ext cx="2556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5" y="17"/>
                </a:moveTo>
                <a:lnTo>
                  <a:pt x="11" y="8"/>
                </a:lnTo>
                <a:lnTo>
                  <a:pt x="11" y="9"/>
                </a:lnTo>
                <a:lnTo>
                  <a:pt x="11" y="10"/>
                </a:lnTo>
                <a:lnTo>
                  <a:pt x="11" y="11"/>
                </a:lnTo>
                <a:lnTo>
                  <a:pt x="11" y="12"/>
                </a:lnTo>
                <a:lnTo>
                  <a:pt x="12" y="11"/>
                </a:lnTo>
                <a:lnTo>
                  <a:pt x="14" y="11"/>
                </a:lnTo>
                <a:lnTo>
                  <a:pt x="16" y="11"/>
                </a:lnTo>
                <a:lnTo>
                  <a:pt x="16" y="0"/>
                </a:lnTo>
                <a:lnTo>
                  <a:pt x="12" y="0"/>
                </a:lnTo>
                <a:lnTo>
                  <a:pt x="10" y="1"/>
                </a:lnTo>
                <a:lnTo>
                  <a:pt x="6" y="2"/>
                </a:lnTo>
                <a:lnTo>
                  <a:pt x="4" y="4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2"/>
                </a:lnTo>
                <a:lnTo>
                  <a:pt x="1" y="14"/>
                </a:lnTo>
                <a:lnTo>
                  <a:pt x="3" y="16"/>
                </a:lnTo>
                <a:lnTo>
                  <a:pt x="8" y="7"/>
                </a:lnTo>
                <a:lnTo>
                  <a:pt x="5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8" name=""/>
          <p:cNvSpPr/>
          <p:nvPr/>
        </p:nvSpPr>
        <p:spPr>
          <a:xfrm>
            <a:off x="1693800" y="6318360"/>
            <a:ext cx="1800" cy="612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0"/>
                </a:move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9" name=""/>
          <p:cNvSpPr/>
          <p:nvPr/>
        </p:nvSpPr>
        <p:spPr>
          <a:xfrm>
            <a:off x="1693800" y="6318360"/>
            <a:ext cx="1800" cy="612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0"/>
                </a:move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0" name=""/>
          <p:cNvSpPr/>
          <p:nvPr/>
        </p:nvSpPr>
        <p:spPr>
          <a:xfrm>
            <a:off x="1693800" y="6318360"/>
            <a:ext cx="1800" cy="612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0"/>
                </a:move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1" name=""/>
          <p:cNvSpPr/>
          <p:nvPr/>
        </p:nvSpPr>
        <p:spPr>
          <a:xfrm>
            <a:off x="1649520" y="6278400"/>
            <a:ext cx="46080" cy="55800"/>
          </a:xfrm>
          <a:custGeom>
            <a:avLst/>
            <a:gdLst/>
            <a:ahLst/>
            <a:rect l="l" t="t" r="r" b="b"/>
            <a:pathLst>
              <a:path w="29" h="35">
                <a:moveTo>
                  <a:pt x="0" y="5"/>
                </a:moveTo>
                <a:lnTo>
                  <a:pt x="5" y="11"/>
                </a:lnTo>
                <a:lnTo>
                  <a:pt x="8" y="11"/>
                </a:lnTo>
                <a:lnTo>
                  <a:pt x="10" y="12"/>
                </a:lnTo>
                <a:lnTo>
                  <a:pt x="11" y="12"/>
                </a:lnTo>
                <a:lnTo>
                  <a:pt x="12" y="12"/>
                </a:lnTo>
                <a:lnTo>
                  <a:pt x="13" y="13"/>
                </a:lnTo>
                <a:lnTo>
                  <a:pt x="14" y="15"/>
                </a:lnTo>
                <a:lnTo>
                  <a:pt x="14" y="16"/>
                </a:lnTo>
                <a:lnTo>
                  <a:pt x="14" y="18"/>
                </a:lnTo>
                <a:lnTo>
                  <a:pt x="16" y="23"/>
                </a:lnTo>
                <a:lnTo>
                  <a:pt x="18" y="27"/>
                </a:lnTo>
                <a:lnTo>
                  <a:pt x="19" y="30"/>
                </a:lnTo>
                <a:lnTo>
                  <a:pt x="21" y="31"/>
                </a:lnTo>
                <a:lnTo>
                  <a:pt x="23" y="34"/>
                </a:lnTo>
                <a:lnTo>
                  <a:pt x="26" y="35"/>
                </a:lnTo>
                <a:lnTo>
                  <a:pt x="29" y="25"/>
                </a:lnTo>
                <a:lnTo>
                  <a:pt x="28" y="24"/>
                </a:lnTo>
                <a:lnTo>
                  <a:pt x="27" y="23"/>
                </a:lnTo>
                <a:lnTo>
                  <a:pt x="27" y="23"/>
                </a:lnTo>
                <a:lnTo>
                  <a:pt x="26" y="19"/>
                </a:lnTo>
                <a:lnTo>
                  <a:pt x="24" y="15"/>
                </a:lnTo>
                <a:lnTo>
                  <a:pt x="24" y="12"/>
                </a:lnTo>
                <a:lnTo>
                  <a:pt x="22" y="10"/>
                </a:lnTo>
                <a:lnTo>
                  <a:pt x="20" y="7"/>
                </a:lnTo>
                <a:lnTo>
                  <a:pt x="19" y="5"/>
                </a:lnTo>
                <a:lnTo>
                  <a:pt x="16" y="3"/>
                </a:lnTo>
                <a:lnTo>
                  <a:pt x="13" y="2"/>
                </a:lnTo>
                <a:lnTo>
                  <a:pt x="10" y="0"/>
                </a:lnTo>
                <a:lnTo>
                  <a:pt x="5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2" name=""/>
          <p:cNvSpPr/>
          <p:nvPr/>
        </p:nvSpPr>
        <p:spPr>
          <a:xfrm>
            <a:off x="1657440" y="62881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3" name=""/>
          <p:cNvSpPr/>
          <p:nvPr/>
        </p:nvSpPr>
        <p:spPr>
          <a:xfrm>
            <a:off x="1649520" y="62722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5" y="0"/>
                </a:moveTo>
                <a:lnTo>
                  <a:pt x="0" y="5"/>
                </a:lnTo>
                <a:lnTo>
                  <a:pt x="0" y="10"/>
                </a:lnTo>
                <a:lnTo>
                  <a:pt x="10" y="10"/>
                </a:lnTo>
                <a:lnTo>
                  <a:pt x="10" y="5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4" name=""/>
          <p:cNvSpPr/>
          <p:nvPr/>
        </p:nvSpPr>
        <p:spPr>
          <a:xfrm>
            <a:off x="1657440" y="627840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5" name=""/>
          <p:cNvSpPr/>
          <p:nvPr/>
        </p:nvSpPr>
        <p:spPr>
          <a:xfrm>
            <a:off x="1446120" y="5950080"/>
            <a:ext cx="22320" cy="44280"/>
          </a:xfrm>
          <a:custGeom>
            <a:avLst/>
            <a:gdLst/>
            <a:ahLst/>
            <a:rect l="l" t="t" r="r" b="b"/>
            <a:pathLst>
              <a:path w="14" h="28">
                <a:moveTo>
                  <a:pt x="0" y="25"/>
                </a:moveTo>
                <a:lnTo>
                  <a:pt x="0" y="8"/>
                </a:lnTo>
                <a:lnTo>
                  <a:pt x="0" y="6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7" y="2"/>
                </a:lnTo>
                <a:lnTo>
                  <a:pt x="9" y="4"/>
                </a:lnTo>
                <a:lnTo>
                  <a:pt x="10" y="4"/>
                </a:lnTo>
                <a:lnTo>
                  <a:pt x="11" y="5"/>
                </a:lnTo>
                <a:lnTo>
                  <a:pt x="12" y="5"/>
                </a:lnTo>
                <a:lnTo>
                  <a:pt x="14" y="5"/>
                </a:lnTo>
                <a:lnTo>
                  <a:pt x="13" y="10"/>
                </a:lnTo>
                <a:lnTo>
                  <a:pt x="12" y="14"/>
                </a:lnTo>
                <a:lnTo>
                  <a:pt x="12" y="17"/>
                </a:lnTo>
                <a:lnTo>
                  <a:pt x="12" y="19"/>
                </a:lnTo>
                <a:lnTo>
                  <a:pt x="13" y="21"/>
                </a:lnTo>
                <a:lnTo>
                  <a:pt x="14" y="23"/>
                </a:lnTo>
                <a:lnTo>
                  <a:pt x="11" y="25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7" y="28"/>
                </a:lnTo>
                <a:lnTo>
                  <a:pt x="5" y="28"/>
                </a:lnTo>
                <a:lnTo>
                  <a:pt x="3" y="26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6" name=""/>
          <p:cNvSpPr/>
          <p:nvPr/>
        </p:nvSpPr>
        <p:spPr>
          <a:xfrm>
            <a:off x="1438200" y="5962680"/>
            <a:ext cx="15840" cy="28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7" name=""/>
          <p:cNvSpPr/>
          <p:nvPr/>
        </p:nvSpPr>
        <p:spPr>
          <a:xfrm>
            <a:off x="1446120" y="59626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8" name=""/>
          <p:cNvSpPr/>
          <p:nvPr/>
        </p:nvSpPr>
        <p:spPr>
          <a:xfrm>
            <a:off x="1438200" y="594360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1" y="0"/>
                </a:moveTo>
                <a:lnTo>
                  <a:pt x="5" y="1"/>
                </a:lnTo>
                <a:lnTo>
                  <a:pt x="2" y="2"/>
                </a:lnTo>
                <a:lnTo>
                  <a:pt x="1" y="6"/>
                </a:lnTo>
                <a:lnTo>
                  <a:pt x="1" y="9"/>
                </a:lnTo>
                <a:lnTo>
                  <a:pt x="0" y="12"/>
                </a:ln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6" y="8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9" name=""/>
          <p:cNvSpPr/>
          <p:nvPr/>
        </p:nvSpPr>
        <p:spPr>
          <a:xfrm>
            <a:off x="1447920" y="594360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18" y="9"/>
                </a:moveTo>
                <a:lnTo>
                  <a:pt x="13" y="4"/>
                </a:lnTo>
                <a:lnTo>
                  <a:pt x="12" y="3"/>
                </a:lnTo>
                <a:lnTo>
                  <a:pt x="11" y="3"/>
                </a:lnTo>
                <a:lnTo>
                  <a:pt x="8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6" y="12"/>
                </a:lnTo>
                <a:lnTo>
                  <a:pt x="8" y="13"/>
                </a:lnTo>
                <a:lnTo>
                  <a:pt x="9" y="14"/>
                </a:lnTo>
                <a:lnTo>
                  <a:pt x="11" y="14"/>
                </a:lnTo>
                <a:lnTo>
                  <a:pt x="13" y="14"/>
                </a:lnTo>
                <a:lnTo>
                  <a:pt x="8" y="9"/>
                </a:lnTo>
                <a:lnTo>
                  <a:pt x="18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0" name=""/>
          <p:cNvSpPr/>
          <p:nvPr/>
        </p:nvSpPr>
        <p:spPr>
          <a:xfrm>
            <a:off x="1457280" y="5958000"/>
            <a:ext cx="19080" cy="36360"/>
          </a:xfrm>
          <a:custGeom>
            <a:avLst/>
            <a:gdLst/>
            <a:ahLst/>
            <a:rect l="l" t="t" r="r" b="b"/>
            <a:pathLst>
              <a:path w="12" h="23">
                <a:moveTo>
                  <a:pt x="9" y="23"/>
                </a:moveTo>
                <a:lnTo>
                  <a:pt x="11" y="16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0" y="11"/>
                </a:lnTo>
                <a:lnTo>
                  <a:pt x="11" y="6"/>
                </a:lnTo>
                <a:lnTo>
                  <a:pt x="12" y="0"/>
                </a:lnTo>
                <a:lnTo>
                  <a:pt x="2" y="0"/>
                </a:lnTo>
                <a:lnTo>
                  <a:pt x="1" y="4"/>
                </a:lnTo>
                <a:lnTo>
                  <a:pt x="0" y="9"/>
                </a:lnTo>
                <a:lnTo>
                  <a:pt x="0" y="12"/>
                </a:lnTo>
                <a:lnTo>
                  <a:pt x="0" y="15"/>
                </a:lnTo>
                <a:lnTo>
                  <a:pt x="1" y="19"/>
                </a:lnTo>
                <a:lnTo>
                  <a:pt x="2" y="21"/>
                </a:lnTo>
                <a:lnTo>
                  <a:pt x="4" y="14"/>
                </a:lnTo>
                <a:lnTo>
                  <a:pt x="9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1" name=""/>
          <p:cNvSpPr/>
          <p:nvPr/>
        </p:nvSpPr>
        <p:spPr>
          <a:xfrm>
            <a:off x="1454040" y="5981760"/>
            <a:ext cx="1764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0" y="14"/>
                </a:moveTo>
                <a:lnTo>
                  <a:pt x="0" y="14"/>
                </a:lnTo>
                <a:lnTo>
                  <a:pt x="3" y="14"/>
                </a:lnTo>
                <a:lnTo>
                  <a:pt x="4" y="13"/>
                </a:lnTo>
                <a:lnTo>
                  <a:pt x="7" y="12"/>
                </a:lnTo>
                <a:lnTo>
                  <a:pt x="9" y="10"/>
                </a:lnTo>
                <a:lnTo>
                  <a:pt x="10" y="9"/>
                </a:lnTo>
                <a:lnTo>
                  <a:pt x="11" y="9"/>
                </a:lnTo>
                <a:lnTo>
                  <a:pt x="6" y="0"/>
                </a:lnTo>
                <a:lnTo>
                  <a:pt x="4" y="2"/>
                </a:lnTo>
                <a:lnTo>
                  <a:pt x="2" y="3"/>
                </a:lnTo>
                <a:lnTo>
                  <a:pt x="1" y="3"/>
                </a:lnTo>
                <a:lnTo>
                  <a:pt x="1" y="4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2" name=""/>
          <p:cNvSpPr/>
          <p:nvPr/>
        </p:nvSpPr>
        <p:spPr>
          <a:xfrm>
            <a:off x="1438200" y="598176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0" y="5"/>
                </a:moveTo>
                <a:lnTo>
                  <a:pt x="5" y="10"/>
                </a:lnTo>
                <a:lnTo>
                  <a:pt x="5" y="11"/>
                </a:lnTo>
                <a:lnTo>
                  <a:pt x="10" y="14"/>
                </a:lnTo>
                <a:lnTo>
                  <a:pt x="10" y="4"/>
                </a:lnTo>
                <a:lnTo>
                  <a:pt x="10" y="3"/>
                </a:lnTo>
                <a:lnTo>
                  <a:pt x="5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3" name=""/>
          <p:cNvSpPr/>
          <p:nvPr/>
        </p:nvSpPr>
        <p:spPr>
          <a:xfrm>
            <a:off x="1446120" y="599112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4" name=""/>
          <p:cNvSpPr/>
          <p:nvPr/>
        </p:nvSpPr>
        <p:spPr>
          <a:xfrm>
            <a:off x="1446120" y="599112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5" name=""/>
          <p:cNvSpPr/>
          <p:nvPr/>
        </p:nvSpPr>
        <p:spPr>
          <a:xfrm>
            <a:off x="1476360" y="597996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4" y="0"/>
                </a:moveTo>
                <a:lnTo>
                  <a:pt x="8" y="0"/>
                </a:lnTo>
                <a:lnTo>
                  <a:pt x="12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4" y="1"/>
                </a:lnTo>
                <a:lnTo>
                  <a:pt x="29" y="2"/>
                </a:lnTo>
                <a:lnTo>
                  <a:pt x="34" y="2"/>
                </a:lnTo>
                <a:lnTo>
                  <a:pt x="34" y="6"/>
                </a:lnTo>
                <a:lnTo>
                  <a:pt x="35" y="10"/>
                </a:lnTo>
                <a:lnTo>
                  <a:pt x="36" y="14"/>
                </a:lnTo>
                <a:lnTo>
                  <a:pt x="36" y="17"/>
                </a:lnTo>
                <a:lnTo>
                  <a:pt x="37" y="19"/>
                </a:lnTo>
                <a:lnTo>
                  <a:pt x="39" y="23"/>
                </a:lnTo>
                <a:lnTo>
                  <a:pt x="40" y="25"/>
                </a:lnTo>
                <a:lnTo>
                  <a:pt x="41" y="29"/>
                </a:lnTo>
                <a:lnTo>
                  <a:pt x="34" y="29"/>
                </a:lnTo>
                <a:lnTo>
                  <a:pt x="29" y="26"/>
                </a:lnTo>
                <a:lnTo>
                  <a:pt x="25" y="24"/>
                </a:lnTo>
                <a:lnTo>
                  <a:pt x="18" y="24"/>
                </a:lnTo>
                <a:lnTo>
                  <a:pt x="17" y="26"/>
                </a:lnTo>
                <a:lnTo>
                  <a:pt x="17" y="28"/>
                </a:lnTo>
                <a:lnTo>
                  <a:pt x="17" y="30"/>
                </a:lnTo>
                <a:lnTo>
                  <a:pt x="16" y="31"/>
                </a:lnTo>
                <a:lnTo>
                  <a:pt x="15" y="32"/>
                </a:lnTo>
                <a:lnTo>
                  <a:pt x="13" y="32"/>
                </a:lnTo>
                <a:lnTo>
                  <a:pt x="11" y="33"/>
                </a:lnTo>
                <a:lnTo>
                  <a:pt x="9" y="34"/>
                </a:lnTo>
                <a:lnTo>
                  <a:pt x="9" y="29"/>
                </a:lnTo>
                <a:lnTo>
                  <a:pt x="10" y="25"/>
                </a:lnTo>
                <a:lnTo>
                  <a:pt x="10" y="23"/>
                </a:lnTo>
                <a:lnTo>
                  <a:pt x="11" y="21"/>
                </a:lnTo>
                <a:lnTo>
                  <a:pt x="9" y="17"/>
                </a:lnTo>
                <a:lnTo>
                  <a:pt x="7" y="15"/>
                </a:lnTo>
                <a:lnTo>
                  <a:pt x="5" y="13"/>
                </a:lnTo>
                <a:lnTo>
                  <a:pt x="4" y="11"/>
                </a:lnTo>
                <a:lnTo>
                  <a:pt x="3" y="10"/>
                </a:lnTo>
                <a:lnTo>
                  <a:pt x="1" y="7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6" name=""/>
          <p:cNvSpPr/>
          <p:nvPr/>
        </p:nvSpPr>
        <p:spPr>
          <a:xfrm>
            <a:off x="1482840" y="5970600"/>
            <a:ext cx="2196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4" y="0"/>
                </a:lnTo>
                <a:lnTo>
                  <a:pt x="12" y="0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8" y="11"/>
                </a:lnTo>
                <a:lnTo>
                  <a:pt x="12" y="11"/>
                </a:lnTo>
                <a:lnTo>
                  <a:pt x="14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7" name=""/>
          <p:cNvSpPr/>
          <p:nvPr/>
        </p:nvSpPr>
        <p:spPr>
          <a:xfrm>
            <a:off x="1504800" y="5970600"/>
            <a:ext cx="33480" cy="20520"/>
          </a:xfrm>
          <a:custGeom>
            <a:avLst/>
            <a:gdLst/>
            <a:ahLst/>
            <a:rect l="l" t="t" r="r" b="b"/>
            <a:pathLst>
              <a:path w="21" h="13">
                <a:moveTo>
                  <a:pt x="21" y="8"/>
                </a:moveTo>
                <a:lnTo>
                  <a:pt x="15" y="2"/>
                </a:lnTo>
                <a:lnTo>
                  <a:pt x="11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1" y="11"/>
                </a:lnTo>
                <a:lnTo>
                  <a:pt x="6" y="12"/>
                </a:lnTo>
                <a:lnTo>
                  <a:pt x="10" y="12"/>
                </a:lnTo>
                <a:lnTo>
                  <a:pt x="15" y="13"/>
                </a:lnTo>
                <a:lnTo>
                  <a:pt x="10" y="8"/>
                </a:lnTo>
                <a:lnTo>
                  <a:pt x="21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8" name=""/>
          <p:cNvSpPr/>
          <p:nvPr/>
        </p:nvSpPr>
        <p:spPr>
          <a:xfrm>
            <a:off x="1521000" y="5981760"/>
            <a:ext cx="28440" cy="50760"/>
          </a:xfrm>
          <a:custGeom>
            <a:avLst/>
            <a:gdLst/>
            <a:ahLst/>
            <a:rect l="l" t="t" r="r" b="b"/>
            <a:pathLst>
              <a:path w="18" h="32">
                <a:moveTo>
                  <a:pt x="12" y="32"/>
                </a:moveTo>
                <a:lnTo>
                  <a:pt x="18" y="26"/>
                </a:lnTo>
                <a:lnTo>
                  <a:pt x="17" y="22"/>
                </a:lnTo>
                <a:lnTo>
                  <a:pt x="15" y="19"/>
                </a:lnTo>
                <a:lnTo>
                  <a:pt x="14" y="16"/>
                </a:lnTo>
                <a:lnTo>
                  <a:pt x="13" y="13"/>
                </a:lnTo>
                <a:lnTo>
                  <a:pt x="12" y="11"/>
                </a:lnTo>
                <a:lnTo>
                  <a:pt x="11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3"/>
                </a:lnTo>
                <a:lnTo>
                  <a:pt x="4" y="16"/>
                </a:lnTo>
                <a:lnTo>
                  <a:pt x="4" y="19"/>
                </a:lnTo>
                <a:lnTo>
                  <a:pt x="5" y="22"/>
                </a:lnTo>
                <a:lnTo>
                  <a:pt x="6" y="25"/>
                </a:lnTo>
                <a:lnTo>
                  <a:pt x="7" y="27"/>
                </a:lnTo>
                <a:lnTo>
                  <a:pt x="12" y="22"/>
                </a:lnTo>
                <a:lnTo>
                  <a:pt x="12" y="3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9" name=""/>
          <p:cNvSpPr/>
          <p:nvPr/>
        </p:nvSpPr>
        <p:spPr>
          <a:xfrm>
            <a:off x="1541520" y="601668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0" name=""/>
          <p:cNvSpPr/>
          <p:nvPr/>
        </p:nvSpPr>
        <p:spPr>
          <a:xfrm>
            <a:off x="1523880" y="6016680"/>
            <a:ext cx="1764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0" y="9"/>
                </a:moveTo>
                <a:lnTo>
                  <a:pt x="4" y="10"/>
                </a:lnTo>
                <a:lnTo>
                  <a:pt x="11" y="10"/>
                </a:lnTo>
                <a:lnTo>
                  <a:pt x="11" y="0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1" name=""/>
          <p:cNvSpPr/>
          <p:nvPr/>
        </p:nvSpPr>
        <p:spPr>
          <a:xfrm>
            <a:off x="1530360" y="6019920"/>
            <a:ext cx="4680" cy="612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0"/>
                </a:move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2" name=""/>
          <p:cNvSpPr/>
          <p:nvPr/>
        </p:nvSpPr>
        <p:spPr>
          <a:xfrm>
            <a:off x="1509840" y="6008760"/>
            <a:ext cx="2520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4" y="10"/>
                </a:moveTo>
                <a:lnTo>
                  <a:pt x="0" y="9"/>
                </a:lnTo>
                <a:lnTo>
                  <a:pt x="4" y="11"/>
                </a:lnTo>
                <a:lnTo>
                  <a:pt x="9" y="14"/>
                </a:lnTo>
                <a:lnTo>
                  <a:pt x="16" y="7"/>
                </a:lnTo>
                <a:lnTo>
                  <a:pt x="10" y="2"/>
                </a:lnTo>
                <a:lnTo>
                  <a:pt x="7" y="2"/>
                </a:lnTo>
                <a:lnTo>
                  <a:pt x="4" y="0"/>
                </a:lnTo>
                <a:lnTo>
                  <a:pt x="4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3" name=""/>
          <p:cNvSpPr/>
          <p:nvPr/>
        </p:nvSpPr>
        <p:spPr>
          <a:xfrm>
            <a:off x="1515960" y="60087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4" name=""/>
          <p:cNvSpPr/>
          <p:nvPr/>
        </p:nvSpPr>
        <p:spPr>
          <a:xfrm>
            <a:off x="1495440" y="6008760"/>
            <a:ext cx="20520" cy="1728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6"/>
                </a:moveTo>
                <a:lnTo>
                  <a:pt x="5" y="11"/>
                </a:lnTo>
                <a:lnTo>
                  <a:pt x="13" y="11"/>
                </a:lnTo>
                <a:lnTo>
                  <a:pt x="13" y="0"/>
                </a:lnTo>
                <a:lnTo>
                  <a:pt x="5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5" name=""/>
          <p:cNvSpPr/>
          <p:nvPr/>
        </p:nvSpPr>
        <p:spPr>
          <a:xfrm>
            <a:off x="1495440" y="601668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6" name=""/>
          <p:cNvSpPr/>
          <p:nvPr/>
        </p:nvSpPr>
        <p:spPr>
          <a:xfrm>
            <a:off x="1482840" y="6016680"/>
            <a:ext cx="2988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1"/>
                </a:moveTo>
                <a:lnTo>
                  <a:pt x="6" y="15"/>
                </a:lnTo>
                <a:lnTo>
                  <a:pt x="9" y="14"/>
                </a:lnTo>
                <a:lnTo>
                  <a:pt x="11" y="13"/>
                </a:lnTo>
                <a:lnTo>
                  <a:pt x="14" y="12"/>
                </a:lnTo>
                <a:lnTo>
                  <a:pt x="16" y="11"/>
                </a:lnTo>
                <a:lnTo>
                  <a:pt x="18" y="8"/>
                </a:lnTo>
                <a:lnTo>
                  <a:pt x="18" y="5"/>
                </a:lnTo>
                <a:lnTo>
                  <a:pt x="19" y="3"/>
                </a:lnTo>
                <a:lnTo>
                  <a:pt x="19" y="0"/>
                </a:lnTo>
                <a:lnTo>
                  <a:pt x="8" y="0"/>
                </a:lnTo>
                <a:lnTo>
                  <a:pt x="8" y="2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3" y="5"/>
                </a:lnTo>
                <a:lnTo>
                  <a:pt x="1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7" name=""/>
          <p:cNvSpPr/>
          <p:nvPr/>
        </p:nvSpPr>
        <p:spPr>
          <a:xfrm>
            <a:off x="1482840" y="6008760"/>
            <a:ext cx="19080" cy="25200"/>
          </a:xfrm>
          <a:custGeom>
            <a:avLst/>
            <a:gdLst/>
            <a:ahLst/>
            <a:rect l="l" t="t" r="r" b="b"/>
            <a:pathLst>
              <a:path w="12" h="16">
                <a:moveTo>
                  <a:pt x="1" y="4"/>
                </a:moveTo>
                <a:lnTo>
                  <a:pt x="1" y="2"/>
                </a:lnTo>
                <a:lnTo>
                  <a:pt x="1" y="3"/>
                </a:lnTo>
                <a:lnTo>
                  <a:pt x="0" y="6"/>
                </a:lnTo>
                <a:lnTo>
                  <a:pt x="0" y="9"/>
                </a:lnTo>
                <a:lnTo>
                  <a:pt x="0" y="16"/>
                </a:lnTo>
                <a:lnTo>
                  <a:pt x="10" y="16"/>
                </a:lnTo>
                <a:lnTo>
                  <a:pt x="10" y="10"/>
                </a:lnTo>
                <a:lnTo>
                  <a:pt x="11" y="8"/>
                </a:lnTo>
                <a:lnTo>
                  <a:pt x="11" y="5"/>
                </a:lnTo>
                <a:lnTo>
                  <a:pt x="12" y="2"/>
                </a:lnTo>
                <a:lnTo>
                  <a:pt x="11" y="0"/>
                </a:lnTo>
                <a:lnTo>
                  <a:pt x="1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8" name=""/>
          <p:cNvSpPr/>
          <p:nvPr/>
        </p:nvSpPr>
        <p:spPr>
          <a:xfrm>
            <a:off x="1468440" y="5977080"/>
            <a:ext cx="31680" cy="37800"/>
          </a:xfrm>
          <a:custGeom>
            <a:avLst/>
            <a:gdLst/>
            <a:ahLst/>
            <a:rect l="l" t="t" r="r" b="b"/>
            <a:pathLst>
              <a:path w="20" h="24">
                <a:moveTo>
                  <a:pt x="2" y="0"/>
                </a:moveTo>
                <a:lnTo>
                  <a:pt x="0" y="4"/>
                </a:lnTo>
                <a:lnTo>
                  <a:pt x="1" y="7"/>
                </a:lnTo>
                <a:lnTo>
                  <a:pt x="2" y="11"/>
                </a:lnTo>
                <a:lnTo>
                  <a:pt x="3" y="13"/>
                </a:lnTo>
                <a:lnTo>
                  <a:pt x="5" y="16"/>
                </a:lnTo>
                <a:lnTo>
                  <a:pt x="7" y="18"/>
                </a:lnTo>
                <a:lnTo>
                  <a:pt x="8" y="19"/>
                </a:lnTo>
                <a:lnTo>
                  <a:pt x="9" y="21"/>
                </a:lnTo>
                <a:lnTo>
                  <a:pt x="10" y="24"/>
                </a:lnTo>
                <a:lnTo>
                  <a:pt x="20" y="19"/>
                </a:lnTo>
                <a:lnTo>
                  <a:pt x="18" y="17"/>
                </a:lnTo>
                <a:lnTo>
                  <a:pt x="16" y="14"/>
                </a:lnTo>
                <a:lnTo>
                  <a:pt x="15" y="12"/>
                </a:lnTo>
                <a:lnTo>
                  <a:pt x="13" y="10"/>
                </a:lnTo>
                <a:lnTo>
                  <a:pt x="12" y="8"/>
                </a:lnTo>
                <a:lnTo>
                  <a:pt x="10" y="6"/>
                </a:lnTo>
                <a:lnTo>
                  <a:pt x="10" y="5"/>
                </a:lnTo>
                <a:lnTo>
                  <a:pt x="10" y="4"/>
                </a:lnTo>
                <a:lnTo>
                  <a:pt x="9" y="7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19" name=""/>
          <p:cNvSpPr/>
          <p:nvPr/>
        </p:nvSpPr>
        <p:spPr>
          <a:xfrm>
            <a:off x="1471680" y="5970600"/>
            <a:ext cx="11160" cy="17280"/>
          </a:xfrm>
          <a:custGeom>
            <a:avLst/>
            <a:gdLst/>
            <a:ahLst/>
            <a:rect l="l" t="t" r="r" b="b"/>
            <a:pathLst>
              <a:path w="7" h="11">
                <a:moveTo>
                  <a:pt x="7" y="0"/>
                </a:moveTo>
                <a:lnTo>
                  <a:pt x="7" y="0"/>
                </a:lnTo>
                <a:lnTo>
                  <a:pt x="2" y="1"/>
                </a:lnTo>
                <a:lnTo>
                  <a:pt x="0" y="3"/>
                </a:lnTo>
                <a:lnTo>
                  <a:pt x="7" y="11"/>
                </a:lnTo>
                <a:lnTo>
                  <a:pt x="6" y="11"/>
                </a:lnTo>
                <a:lnTo>
                  <a:pt x="7" y="11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0" name=""/>
          <p:cNvSpPr/>
          <p:nvPr/>
        </p:nvSpPr>
        <p:spPr>
          <a:xfrm>
            <a:off x="1482840" y="59799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1" name=""/>
          <p:cNvSpPr/>
          <p:nvPr/>
        </p:nvSpPr>
        <p:spPr>
          <a:xfrm>
            <a:off x="1482840" y="59799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2" name=""/>
          <p:cNvSpPr/>
          <p:nvPr/>
        </p:nvSpPr>
        <p:spPr>
          <a:xfrm>
            <a:off x="1628640" y="6097680"/>
            <a:ext cx="84240" cy="117360"/>
          </a:xfrm>
          <a:custGeom>
            <a:avLst/>
            <a:gdLst/>
            <a:ahLst/>
            <a:rect l="l" t="t" r="r" b="b"/>
            <a:pathLst>
              <a:path w="53" h="74">
                <a:moveTo>
                  <a:pt x="13" y="16"/>
                </a:moveTo>
                <a:lnTo>
                  <a:pt x="15" y="15"/>
                </a:lnTo>
                <a:lnTo>
                  <a:pt x="18" y="14"/>
                </a:lnTo>
                <a:lnTo>
                  <a:pt x="20" y="12"/>
                </a:lnTo>
                <a:lnTo>
                  <a:pt x="21" y="11"/>
                </a:lnTo>
                <a:lnTo>
                  <a:pt x="23" y="10"/>
                </a:lnTo>
                <a:lnTo>
                  <a:pt x="25" y="9"/>
                </a:lnTo>
                <a:lnTo>
                  <a:pt x="25" y="8"/>
                </a:lnTo>
                <a:lnTo>
                  <a:pt x="26" y="6"/>
                </a:lnTo>
                <a:lnTo>
                  <a:pt x="27" y="3"/>
                </a:lnTo>
                <a:lnTo>
                  <a:pt x="29" y="2"/>
                </a:lnTo>
                <a:lnTo>
                  <a:pt x="30" y="1"/>
                </a:lnTo>
                <a:lnTo>
                  <a:pt x="32" y="1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1"/>
                </a:lnTo>
                <a:lnTo>
                  <a:pt x="41" y="2"/>
                </a:lnTo>
                <a:lnTo>
                  <a:pt x="42" y="3"/>
                </a:lnTo>
                <a:lnTo>
                  <a:pt x="43" y="5"/>
                </a:lnTo>
                <a:lnTo>
                  <a:pt x="43" y="7"/>
                </a:lnTo>
                <a:lnTo>
                  <a:pt x="43" y="8"/>
                </a:lnTo>
                <a:lnTo>
                  <a:pt x="45" y="15"/>
                </a:lnTo>
                <a:lnTo>
                  <a:pt x="46" y="20"/>
                </a:lnTo>
                <a:lnTo>
                  <a:pt x="43" y="22"/>
                </a:lnTo>
                <a:lnTo>
                  <a:pt x="42" y="23"/>
                </a:lnTo>
                <a:lnTo>
                  <a:pt x="40" y="25"/>
                </a:lnTo>
                <a:lnTo>
                  <a:pt x="38" y="27"/>
                </a:lnTo>
                <a:lnTo>
                  <a:pt x="37" y="29"/>
                </a:lnTo>
                <a:lnTo>
                  <a:pt x="36" y="32"/>
                </a:lnTo>
                <a:lnTo>
                  <a:pt x="36" y="35"/>
                </a:lnTo>
                <a:lnTo>
                  <a:pt x="36" y="37"/>
                </a:lnTo>
                <a:lnTo>
                  <a:pt x="36" y="39"/>
                </a:lnTo>
                <a:lnTo>
                  <a:pt x="36" y="41"/>
                </a:lnTo>
                <a:lnTo>
                  <a:pt x="36" y="43"/>
                </a:lnTo>
                <a:lnTo>
                  <a:pt x="37" y="44"/>
                </a:lnTo>
                <a:lnTo>
                  <a:pt x="38" y="45"/>
                </a:lnTo>
                <a:lnTo>
                  <a:pt x="40" y="47"/>
                </a:lnTo>
                <a:lnTo>
                  <a:pt x="41" y="48"/>
                </a:lnTo>
                <a:lnTo>
                  <a:pt x="43" y="49"/>
                </a:lnTo>
                <a:lnTo>
                  <a:pt x="45" y="51"/>
                </a:lnTo>
                <a:lnTo>
                  <a:pt x="48" y="53"/>
                </a:lnTo>
                <a:lnTo>
                  <a:pt x="51" y="55"/>
                </a:lnTo>
                <a:lnTo>
                  <a:pt x="53" y="57"/>
                </a:lnTo>
                <a:lnTo>
                  <a:pt x="51" y="57"/>
                </a:lnTo>
                <a:lnTo>
                  <a:pt x="50" y="58"/>
                </a:lnTo>
                <a:lnTo>
                  <a:pt x="48" y="59"/>
                </a:lnTo>
                <a:lnTo>
                  <a:pt x="47" y="61"/>
                </a:lnTo>
                <a:lnTo>
                  <a:pt x="44" y="64"/>
                </a:lnTo>
                <a:lnTo>
                  <a:pt x="42" y="66"/>
                </a:lnTo>
                <a:lnTo>
                  <a:pt x="40" y="69"/>
                </a:lnTo>
                <a:lnTo>
                  <a:pt x="37" y="71"/>
                </a:lnTo>
                <a:lnTo>
                  <a:pt x="36" y="73"/>
                </a:lnTo>
                <a:lnTo>
                  <a:pt x="35" y="73"/>
                </a:lnTo>
                <a:lnTo>
                  <a:pt x="34" y="74"/>
                </a:lnTo>
                <a:lnTo>
                  <a:pt x="32" y="74"/>
                </a:lnTo>
                <a:lnTo>
                  <a:pt x="30" y="74"/>
                </a:lnTo>
                <a:lnTo>
                  <a:pt x="27" y="74"/>
                </a:lnTo>
                <a:lnTo>
                  <a:pt x="25" y="73"/>
                </a:lnTo>
                <a:lnTo>
                  <a:pt x="24" y="72"/>
                </a:lnTo>
                <a:lnTo>
                  <a:pt x="23" y="71"/>
                </a:lnTo>
                <a:lnTo>
                  <a:pt x="22" y="70"/>
                </a:lnTo>
                <a:lnTo>
                  <a:pt x="22" y="69"/>
                </a:lnTo>
                <a:lnTo>
                  <a:pt x="21" y="67"/>
                </a:lnTo>
                <a:lnTo>
                  <a:pt x="21" y="60"/>
                </a:lnTo>
                <a:lnTo>
                  <a:pt x="22" y="52"/>
                </a:lnTo>
                <a:lnTo>
                  <a:pt x="21" y="50"/>
                </a:lnTo>
                <a:lnTo>
                  <a:pt x="20" y="47"/>
                </a:lnTo>
                <a:lnTo>
                  <a:pt x="16" y="49"/>
                </a:lnTo>
                <a:lnTo>
                  <a:pt x="12" y="50"/>
                </a:lnTo>
                <a:lnTo>
                  <a:pt x="9" y="50"/>
                </a:lnTo>
                <a:lnTo>
                  <a:pt x="6" y="52"/>
                </a:lnTo>
                <a:lnTo>
                  <a:pt x="4" y="50"/>
                </a:lnTo>
                <a:lnTo>
                  <a:pt x="4" y="47"/>
                </a:lnTo>
                <a:lnTo>
                  <a:pt x="3" y="44"/>
                </a:lnTo>
                <a:lnTo>
                  <a:pt x="3" y="43"/>
                </a:lnTo>
                <a:lnTo>
                  <a:pt x="3" y="40"/>
                </a:lnTo>
                <a:lnTo>
                  <a:pt x="4" y="38"/>
                </a:lnTo>
                <a:lnTo>
                  <a:pt x="4" y="36"/>
                </a:lnTo>
                <a:lnTo>
                  <a:pt x="6" y="34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2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1" y="26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4" y="18"/>
                </a:lnTo>
                <a:lnTo>
                  <a:pt x="6" y="17"/>
                </a:lnTo>
                <a:lnTo>
                  <a:pt x="9" y="16"/>
                </a:lnTo>
                <a:lnTo>
                  <a:pt x="13" y="1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3" name=""/>
          <p:cNvSpPr/>
          <p:nvPr/>
        </p:nvSpPr>
        <p:spPr>
          <a:xfrm>
            <a:off x="1647720" y="6105600"/>
            <a:ext cx="2880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5"/>
                </a:moveTo>
                <a:lnTo>
                  <a:pt x="13" y="0"/>
                </a:lnTo>
                <a:lnTo>
                  <a:pt x="9" y="1"/>
                </a:lnTo>
                <a:lnTo>
                  <a:pt x="7" y="2"/>
                </a:lnTo>
                <a:lnTo>
                  <a:pt x="4" y="3"/>
                </a:lnTo>
                <a:lnTo>
                  <a:pt x="2" y="4"/>
                </a:lnTo>
                <a:lnTo>
                  <a:pt x="0" y="7"/>
                </a:lnTo>
                <a:lnTo>
                  <a:pt x="0" y="7"/>
                </a:lnTo>
                <a:lnTo>
                  <a:pt x="0" y="17"/>
                </a:lnTo>
                <a:lnTo>
                  <a:pt x="6" y="15"/>
                </a:lnTo>
                <a:lnTo>
                  <a:pt x="8" y="12"/>
                </a:lnTo>
                <a:lnTo>
                  <a:pt x="10" y="11"/>
                </a:lnTo>
                <a:lnTo>
                  <a:pt x="11" y="10"/>
                </a:lnTo>
                <a:lnTo>
                  <a:pt x="13" y="10"/>
                </a:lnTo>
                <a:lnTo>
                  <a:pt x="18" y="5"/>
                </a:lnTo>
                <a:lnTo>
                  <a:pt x="7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4" name=""/>
          <p:cNvSpPr/>
          <p:nvPr/>
        </p:nvSpPr>
        <p:spPr>
          <a:xfrm>
            <a:off x="1660680" y="608976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0"/>
                </a:moveTo>
                <a:lnTo>
                  <a:pt x="15" y="0"/>
                </a:lnTo>
                <a:lnTo>
                  <a:pt x="12" y="0"/>
                </a:lnTo>
                <a:lnTo>
                  <a:pt x="10" y="1"/>
                </a:lnTo>
                <a:lnTo>
                  <a:pt x="7" y="2"/>
                </a:lnTo>
                <a:lnTo>
                  <a:pt x="5" y="3"/>
                </a:lnTo>
                <a:lnTo>
                  <a:pt x="3" y="6"/>
                </a:lnTo>
                <a:lnTo>
                  <a:pt x="2" y="9"/>
                </a:lnTo>
                <a:lnTo>
                  <a:pt x="0" y="12"/>
                </a:lnTo>
                <a:lnTo>
                  <a:pt x="0" y="15"/>
                </a:lnTo>
                <a:lnTo>
                  <a:pt x="10" y="15"/>
                </a:lnTo>
                <a:lnTo>
                  <a:pt x="10" y="14"/>
                </a:lnTo>
                <a:lnTo>
                  <a:pt x="10" y="12"/>
                </a:lnTo>
                <a:lnTo>
                  <a:pt x="11" y="12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4" y="10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5" name=""/>
          <p:cNvSpPr/>
          <p:nvPr/>
        </p:nvSpPr>
        <p:spPr>
          <a:xfrm>
            <a:off x="1684440" y="6089760"/>
            <a:ext cx="25200" cy="46080"/>
          </a:xfrm>
          <a:custGeom>
            <a:avLst/>
            <a:gdLst/>
            <a:ahLst/>
            <a:rect l="l" t="t" r="r" b="b"/>
            <a:pathLst>
              <a:path w="16" h="29">
                <a:moveTo>
                  <a:pt x="13" y="29"/>
                </a:moveTo>
                <a:lnTo>
                  <a:pt x="16" y="23"/>
                </a:lnTo>
                <a:lnTo>
                  <a:pt x="15" y="19"/>
                </a:lnTo>
                <a:lnTo>
                  <a:pt x="13" y="12"/>
                </a:lnTo>
                <a:lnTo>
                  <a:pt x="12" y="9"/>
                </a:lnTo>
                <a:lnTo>
                  <a:pt x="11" y="7"/>
                </a:lnTo>
                <a:lnTo>
                  <a:pt x="11" y="6"/>
                </a:lnTo>
                <a:lnTo>
                  <a:pt x="9" y="4"/>
                </a:lnTo>
                <a:lnTo>
                  <a:pt x="8" y="2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1" y="9"/>
                </a:lnTo>
                <a:lnTo>
                  <a:pt x="1" y="10"/>
                </a:lnTo>
                <a:lnTo>
                  <a:pt x="2" y="11"/>
                </a:lnTo>
                <a:lnTo>
                  <a:pt x="2" y="12"/>
                </a:lnTo>
                <a:lnTo>
                  <a:pt x="3" y="13"/>
                </a:lnTo>
                <a:lnTo>
                  <a:pt x="3" y="13"/>
                </a:lnTo>
                <a:lnTo>
                  <a:pt x="4" y="20"/>
                </a:lnTo>
                <a:lnTo>
                  <a:pt x="6" y="27"/>
                </a:lnTo>
                <a:lnTo>
                  <a:pt x="9" y="20"/>
                </a:lnTo>
                <a:lnTo>
                  <a:pt x="13" y="2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6" name=""/>
          <p:cNvSpPr/>
          <p:nvPr/>
        </p:nvSpPr>
        <p:spPr>
          <a:xfrm>
            <a:off x="1676520" y="6122880"/>
            <a:ext cx="28440" cy="34920"/>
          </a:xfrm>
          <a:custGeom>
            <a:avLst/>
            <a:gdLst/>
            <a:ahLst/>
            <a:rect l="l" t="t" r="r" b="b"/>
            <a:pathLst>
              <a:path w="18" h="22">
                <a:moveTo>
                  <a:pt x="10" y="22"/>
                </a:moveTo>
                <a:lnTo>
                  <a:pt x="10" y="22"/>
                </a:lnTo>
                <a:lnTo>
                  <a:pt x="10" y="20"/>
                </a:lnTo>
                <a:lnTo>
                  <a:pt x="11" y="18"/>
                </a:lnTo>
                <a:lnTo>
                  <a:pt x="12" y="17"/>
                </a:lnTo>
                <a:lnTo>
                  <a:pt x="12" y="14"/>
                </a:lnTo>
                <a:lnTo>
                  <a:pt x="14" y="13"/>
                </a:lnTo>
                <a:lnTo>
                  <a:pt x="15" y="11"/>
                </a:lnTo>
                <a:lnTo>
                  <a:pt x="16" y="10"/>
                </a:lnTo>
                <a:lnTo>
                  <a:pt x="18" y="9"/>
                </a:lnTo>
                <a:lnTo>
                  <a:pt x="14" y="0"/>
                </a:lnTo>
                <a:lnTo>
                  <a:pt x="10" y="2"/>
                </a:lnTo>
                <a:lnTo>
                  <a:pt x="8" y="4"/>
                </a:lnTo>
                <a:lnTo>
                  <a:pt x="5" y="6"/>
                </a:lnTo>
                <a:lnTo>
                  <a:pt x="3" y="10"/>
                </a:lnTo>
                <a:lnTo>
                  <a:pt x="2" y="12"/>
                </a:lnTo>
                <a:lnTo>
                  <a:pt x="1" y="16"/>
                </a:lnTo>
                <a:lnTo>
                  <a:pt x="0" y="18"/>
                </a:lnTo>
                <a:lnTo>
                  <a:pt x="0" y="22"/>
                </a:lnTo>
                <a:lnTo>
                  <a:pt x="1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7" name=""/>
          <p:cNvSpPr/>
          <p:nvPr/>
        </p:nvSpPr>
        <p:spPr>
          <a:xfrm>
            <a:off x="1676520" y="6157800"/>
            <a:ext cx="42840" cy="38160"/>
          </a:xfrm>
          <a:custGeom>
            <a:avLst/>
            <a:gdLst/>
            <a:ahLst/>
            <a:rect l="l" t="t" r="r" b="b"/>
            <a:pathLst>
              <a:path w="27" h="24">
                <a:moveTo>
                  <a:pt x="23" y="24"/>
                </a:moveTo>
                <a:lnTo>
                  <a:pt x="27" y="16"/>
                </a:lnTo>
                <a:lnTo>
                  <a:pt x="24" y="14"/>
                </a:lnTo>
                <a:lnTo>
                  <a:pt x="21" y="11"/>
                </a:lnTo>
                <a:lnTo>
                  <a:pt x="18" y="9"/>
                </a:lnTo>
                <a:lnTo>
                  <a:pt x="15" y="8"/>
                </a:lnTo>
                <a:lnTo>
                  <a:pt x="14" y="7"/>
                </a:lnTo>
                <a:lnTo>
                  <a:pt x="13" y="6"/>
                </a:lnTo>
                <a:lnTo>
                  <a:pt x="12" y="5"/>
                </a:lnTo>
                <a:lnTo>
                  <a:pt x="11" y="4"/>
                </a:lnTo>
                <a:lnTo>
                  <a:pt x="11" y="3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2" y="9"/>
                </a:lnTo>
                <a:lnTo>
                  <a:pt x="4" y="11"/>
                </a:lnTo>
                <a:lnTo>
                  <a:pt x="5" y="13"/>
                </a:lnTo>
                <a:lnTo>
                  <a:pt x="7" y="14"/>
                </a:lnTo>
                <a:lnTo>
                  <a:pt x="9" y="16"/>
                </a:lnTo>
                <a:lnTo>
                  <a:pt x="12" y="17"/>
                </a:lnTo>
                <a:lnTo>
                  <a:pt x="15" y="19"/>
                </a:lnTo>
                <a:lnTo>
                  <a:pt x="17" y="21"/>
                </a:lnTo>
                <a:lnTo>
                  <a:pt x="19" y="23"/>
                </a:lnTo>
                <a:lnTo>
                  <a:pt x="22" y="15"/>
                </a:lnTo>
                <a:lnTo>
                  <a:pt x="23" y="2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8" name=""/>
          <p:cNvSpPr/>
          <p:nvPr/>
        </p:nvSpPr>
        <p:spPr>
          <a:xfrm>
            <a:off x="1679400" y="6180120"/>
            <a:ext cx="35280" cy="44640"/>
          </a:xfrm>
          <a:custGeom>
            <a:avLst/>
            <a:gdLst/>
            <a:ahLst/>
            <a:rect l="l" t="t" r="r" b="b"/>
            <a:pathLst>
              <a:path w="22" h="28">
                <a:moveTo>
                  <a:pt x="0" y="28"/>
                </a:moveTo>
                <a:lnTo>
                  <a:pt x="0" y="28"/>
                </a:lnTo>
                <a:lnTo>
                  <a:pt x="3" y="28"/>
                </a:lnTo>
                <a:lnTo>
                  <a:pt x="5" y="26"/>
                </a:lnTo>
                <a:lnTo>
                  <a:pt x="7" y="25"/>
                </a:lnTo>
                <a:lnTo>
                  <a:pt x="10" y="23"/>
                </a:lnTo>
                <a:lnTo>
                  <a:pt x="11" y="21"/>
                </a:lnTo>
                <a:lnTo>
                  <a:pt x="14" y="17"/>
                </a:lnTo>
                <a:lnTo>
                  <a:pt x="16" y="15"/>
                </a:lnTo>
                <a:lnTo>
                  <a:pt x="18" y="12"/>
                </a:lnTo>
                <a:lnTo>
                  <a:pt x="19" y="12"/>
                </a:lnTo>
                <a:lnTo>
                  <a:pt x="20" y="11"/>
                </a:lnTo>
                <a:lnTo>
                  <a:pt x="21" y="11"/>
                </a:lnTo>
                <a:lnTo>
                  <a:pt x="22" y="10"/>
                </a:lnTo>
                <a:lnTo>
                  <a:pt x="20" y="0"/>
                </a:lnTo>
                <a:lnTo>
                  <a:pt x="18" y="1"/>
                </a:lnTo>
                <a:lnTo>
                  <a:pt x="15" y="2"/>
                </a:lnTo>
                <a:lnTo>
                  <a:pt x="12" y="4"/>
                </a:lnTo>
                <a:lnTo>
                  <a:pt x="11" y="5"/>
                </a:lnTo>
                <a:lnTo>
                  <a:pt x="8" y="8"/>
                </a:lnTo>
                <a:lnTo>
                  <a:pt x="5" y="12"/>
                </a:lnTo>
                <a:lnTo>
                  <a:pt x="4" y="15"/>
                </a:lnTo>
                <a:lnTo>
                  <a:pt x="2" y="16"/>
                </a:lnTo>
                <a:lnTo>
                  <a:pt x="1" y="17"/>
                </a:lnTo>
                <a:lnTo>
                  <a:pt x="0" y="17"/>
                </a:lnTo>
                <a:lnTo>
                  <a:pt x="0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29" name=""/>
          <p:cNvSpPr/>
          <p:nvPr/>
        </p:nvSpPr>
        <p:spPr>
          <a:xfrm>
            <a:off x="1652760" y="6180120"/>
            <a:ext cx="26640" cy="44640"/>
          </a:xfrm>
          <a:custGeom>
            <a:avLst/>
            <a:gdLst/>
            <a:ahLst/>
            <a:rect l="l" t="t" r="r" b="b"/>
            <a:pathLst>
              <a:path w="17" h="28">
                <a:moveTo>
                  <a:pt x="1" y="0"/>
                </a:moveTo>
                <a:lnTo>
                  <a:pt x="1" y="0"/>
                </a:lnTo>
                <a:lnTo>
                  <a:pt x="0" y="7"/>
                </a:lnTo>
                <a:lnTo>
                  <a:pt x="0" y="16"/>
                </a:lnTo>
                <a:lnTo>
                  <a:pt x="1" y="18"/>
                </a:lnTo>
                <a:lnTo>
                  <a:pt x="2" y="21"/>
                </a:lnTo>
                <a:lnTo>
                  <a:pt x="4" y="23"/>
                </a:lnTo>
                <a:lnTo>
                  <a:pt x="5" y="24"/>
                </a:lnTo>
                <a:lnTo>
                  <a:pt x="7" y="26"/>
                </a:lnTo>
                <a:lnTo>
                  <a:pt x="11" y="27"/>
                </a:lnTo>
                <a:lnTo>
                  <a:pt x="13" y="28"/>
                </a:lnTo>
                <a:lnTo>
                  <a:pt x="17" y="28"/>
                </a:lnTo>
                <a:lnTo>
                  <a:pt x="17" y="17"/>
                </a:lnTo>
                <a:lnTo>
                  <a:pt x="14" y="17"/>
                </a:lnTo>
                <a:lnTo>
                  <a:pt x="12" y="17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11" y="8"/>
                </a:lnTo>
                <a:lnTo>
                  <a:pt x="11" y="0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0" name=""/>
          <p:cNvSpPr/>
          <p:nvPr/>
        </p:nvSpPr>
        <p:spPr>
          <a:xfrm>
            <a:off x="1650960" y="6165720"/>
            <a:ext cx="22320" cy="14400"/>
          </a:xfrm>
          <a:custGeom>
            <a:avLst/>
            <a:gdLst/>
            <a:ahLst/>
            <a:rect l="l" t="t" r="r" b="b"/>
            <a:pathLst>
              <a:path w="14" h="9">
                <a:moveTo>
                  <a:pt x="8" y="8"/>
                </a:moveTo>
                <a:lnTo>
                  <a:pt x="0" y="4"/>
                </a:lnTo>
                <a:lnTo>
                  <a:pt x="1" y="8"/>
                </a:lnTo>
                <a:lnTo>
                  <a:pt x="2" y="9"/>
                </a:lnTo>
                <a:lnTo>
                  <a:pt x="14" y="9"/>
                </a:lnTo>
                <a:lnTo>
                  <a:pt x="12" y="5"/>
                </a:lnTo>
                <a:lnTo>
                  <a:pt x="12" y="4"/>
                </a:lnTo>
                <a:lnTo>
                  <a:pt x="4" y="0"/>
                </a:lnTo>
                <a:lnTo>
                  <a:pt x="8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1" name=""/>
          <p:cNvSpPr/>
          <p:nvPr/>
        </p:nvSpPr>
        <p:spPr>
          <a:xfrm>
            <a:off x="1630440" y="61657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11"/>
                </a:moveTo>
                <a:lnTo>
                  <a:pt x="7" y="14"/>
                </a:lnTo>
                <a:lnTo>
                  <a:pt x="9" y="13"/>
                </a:lnTo>
                <a:lnTo>
                  <a:pt x="13" y="12"/>
                </a:lnTo>
                <a:lnTo>
                  <a:pt x="16" y="10"/>
                </a:lnTo>
                <a:lnTo>
                  <a:pt x="20" y="8"/>
                </a:lnTo>
                <a:lnTo>
                  <a:pt x="16" y="0"/>
                </a:lnTo>
                <a:lnTo>
                  <a:pt x="13" y="0"/>
                </a:lnTo>
                <a:lnTo>
                  <a:pt x="9" y="2"/>
                </a:lnTo>
                <a:lnTo>
                  <a:pt x="5" y="3"/>
                </a:lnTo>
                <a:lnTo>
                  <a:pt x="2" y="5"/>
                </a:lnTo>
                <a:lnTo>
                  <a:pt x="9" y="7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2" name=""/>
          <p:cNvSpPr/>
          <p:nvPr/>
        </p:nvSpPr>
        <p:spPr>
          <a:xfrm>
            <a:off x="1625760" y="6143760"/>
            <a:ext cx="18720" cy="39600"/>
          </a:xfrm>
          <a:custGeom>
            <a:avLst/>
            <a:gdLst/>
            <a:ahLst/>
            <a:rect l="l" t="t" r="r" b="b"/>
            <a:pathLst>
              <a:path w="12" h="25">
                <a:moveTo>
                  <a:pt x="7" y="9"/>
                </a:moveTo>
                <a:lnTo>
                  <a:pt x="2" y="2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1" y="21"/>
                </a:lnTo>
                <a:lnTo>
                  <a:pt x="2" y="25"/>
                </a:lnTo>
                <a:lnTo>
                  <a:pt x="12" y="21"/>
                </a:lnTo>
                <a:lnTo>
                  <a:pt x="11" y="19"/>
                </a:lnTo>
                <a:lnTo>
                  <a:pt x="10" y="16"/>
                </a:lnTo>
                <a:lnTo>
                  <a:pt x="10" y="14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2" y="7"/>
                </a:lnTo>
                <a:lnTo>
                  <a:pt x="7" y="0"/>
                </a:lnTo>
                <a:lnTo>
                  <a:pt x="7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3" name=""/>
          <p:cNvSpPr/>
          <p:nvPr/>
        </p:nvSpPr>
        <p:spPr>
          <a:xfrm>
            <a:off x="1619280" y="6129360"/>
            <a:ext cx="2052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1" y="0"/>
                </a:moveTo>
                <a:lnTo>
                  <a:pt x="1" y="2"/>
                </a:lnTo>
                <a:lnTo>
                  <a:pt x="1" y="5"/>
                </a:lnTo>
                <a:lnTo>
                  <a:pt x="0" y="9"/>
                </a:lnTo>
                <a:lnTo>
                  <a:pt x="1" y="11"/>
                </a:lnTo>
                <a:lnTo>
                  <a:pt x="1" y="13"/>
                </a:lnTo>
                <a:lnTo>
                  <a:pt x="2" y="15"/>
                </a:lnTo>
                <a:lnTo>
                  <a:pt x="4" y="16"/>
                </a:lnTo>
                <a:lnTo>
                  <a:pt x="5" y="17"/>
                </a:lnTo>
                <a:lnTo>
                  <a:pt x="8" y="18"/>
                </a:lnTo>
                <a:lnTo>
                  <a:pt x="10" y="18"/>
                </a:lnTo>
                <a:lnTo>
                  <a:pt x="13" y="18"/>
                </a:lnTo>
                <a:lnTo>
                  <a:pt x="13" y="9"/>
                </a:lnTo>
                <a:lnTo>
                  <a:pt x="12" y="8"/>
                </a:lnTo>
                <a:lnTo>
                  <a:pt x="11" y="8"/>
                </a:lnTo>
                <a:lnTo>
                  <a:pt x="12" y="9"/>
                </a:lnTo>
                <a:lnTo>
                  <a:pt x="12" y="9"/>
                </a:lnTo>
                <a:lnTo>
                  <a:pt x="12" y="6"/>
                </a:lnTo>
                <a:lnTo>
                  <a:pt x="13" y="2"/>
                </a:lnTo>
                <a:lnTo>
                  <a:pt x="13" y="2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4" name=""/>
          <p:cNvSpPr/>
          <p:nvPr/>
        </p:nvSpPr>
        <p:spPr>
          <a:xfrm>
            <a:off x="1622520" y="611676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0"/>
                </a:moveTo>
                <a:lnTo>
                  <a:pt x="17" y="0"/>
                </a:lnTo>
                <a:lnTo>
                  <a:pt x="13" y="0"/>
                </a:lnTo>
                <a:lnTo>
                  <a:pt x="8" y="1"/>
                </a:lnTo>
                <a:lnTo>
                  <a:pt x="6" y="2"/>
                </a:lnTo>
                <a:lnTo>
                  <a:pt x="3" y="4"/>
                </a:lnTo>
                <a:lnTo>
                  <a:pt x="1" y="6"/>
                </a:lnTo>
                <a:lnTo>
                  <a:pt x="0" y="9"/>
                </a:lnTo>
                <a:lnTo>
                  <a:pt x="10" y="12"/>
                </a:lnTo>
                <a:lnTo>
                  <a:pt x="10" y="11"/>
                </a:lnTo>
                <a:lnTo>
                  <a:pt x="11" y="11"/>
                </a:lnTo>
                <a:lnTo>
                  <a:pt x="13" y="10"/>
                </a:lnTo>
                <a:lnTo>
                  <a:pt x="17" y="10"/>
                </a:lnTo>
                <a:lnTo>
                  <a:pt x="1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5" name=""/>
          <p:cNvSpPr/>
          <p:nvPr/>
        </p:nvSpPr>
        <p:spPr>
          <a:xfrm>
            <a:off x="1649520" y="6124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6" name=""/>
          <p:cNvSpPr/>
          <p:nvPr/>
        </p:nvSpPr>
        <p:spPr>
          <a:xfrm>
            <a:off x="1649520" y="6124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7" name=""/>
          <p:cNvSpPr/>
          <p:nvPr/>
        </p:nvSpPr>
        <p:spPr>
          <a:xfrm>
            <a:off x="1679400" y="6186600"/>
            <a:ext cx="61920" cy="74520"/>
          </a:xfrm>
          <a:custGeom>
            <a:avLst/>
            <a:gdLst/>
            <a:ahLst/>
            <a:rect l="l" t="t" r="r" b="b"/>
            <a:pathLst>
              <a:path w="39" h="47">
                <a:moveTo>
                  <a:pt x="1" y="30"/>
                </a:moveTo>
                <a:lnTo>
                  <a:pt x="20" y="25"/>
                </a:lnTo>
                <a:lnTo>
                  <a:pt x="21" y="25"/>
                </a:lnTo>
                <a:lnTo>
                  <a:pt x="21" y="20"/>
                </a:lnTo>
                <a:lnTo>
                  <a:pt x="16" y="19"/>
                </a:lnTo>
                <a:lnTo>
                  <a:pt x="12" y="17"/>
                </a:lnTo>
                <a:lnTo>
                  <a:pt x="8" y="15"/>
                </a:lnTo>
                <a:lnTo>
                  <a:pt x="7" y="15"/>
                </a:lnTo>
                <a:lnTo>
                  <a:pt x="8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7" y="3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2" y="2"/>
                </a:lnTo>
                <a:lnTo>
                  <a:pt x="33" y="4"/>
                </a:lnTo>
                <a:lnTo>
                  <a:pt x="34" y="5"/>
                </a:lnTo>
                <a:lnTo>
                  <a:pt x="35" y="7"/>
                </a:lnTo>
                <a:lnTo>
                  <a:pt x="36" y="10"/>
                </a:lnTo>
                <a:lnTo>
                  <a:pt x="38" y="14"/>
                </a:lnTo>
                <a:lnTo>
                  <a:pt x="39" y="18"/>
                </a:lnTo>
                <a:lnTo>
                  <a:pt x="39" y="22"/>
                </a:lnTo>
                <a:lnTo>
                  <a:pt x="39" y="23"/>
                </a:lnTo>
                <a:lnTo>
                  <a:pt x="39" y="25"/>
                </a:lnTo>
                <a:lnTo>
                  <a:pt x="38" y="26"/>
                </a:lnTo>
                <a:lnTo>
                  <a:pt x="37" y="28"/>
                </a:lnTo>
                <a:lnTo>
                  <a:pt x="36" y="29"/>
                </a:lnTo>
                <a:lnTo>
                  <a:pt x="35" y="31"/>
                </a:lnTo>
                <a:lnTo>
                  <a:pt x="33" y="32"/>
                </a:lnTo>
                <a:lnTo>
                  <a:pt x="32" y="34"/>
                </a:lnTo>
                <a:lnTo>
                  <a:pt x="31" y="35"/>
                </a:lnTo>
                <a:lnTo>
                  <a:pt x="30" y="36"/>
                </a:lnTo>
                <a:lnTo>
                  <a:pt x="30" y="37"/>
                </a:lnTo>
                <a:lnTo>
                  <a:pt x="30" y="39"/>
                </a:lnTo>
                <a:lnTo>
                  <a:pt x="30" y="40"/>
                </a:lnTo>
                <a:lnTo>
                  <a:pt x="31" y="41"/>
                </a:lnTo>
                <a:lnTo>
                  <a:pt x="32" y="42"/>
                </a:lnTo>
                <a:lnTo>
                  <a:pt x="34" y="42"/>
                </a:lnTo>
                <a:lnTo>
                  <a:pt x="34" y="47"/>
                </a:lnTo>
                <a:lnTo>
                  <a:pt x="32" y="47"/>
                </a:lnTo>
                <a:lnTo>
                  <a:pt x="29" y="47"/>
                </a:lnTo>
                <a:lnTo>
                  <a:pt x="28" y="46"/>
                </a:lnTo>
                <a:lnTo>
                  <a:pt x="26" y="46"/>
                </a:lnTo>
                <a:lnTo>
                  <a:pt x="22" y="44"/>
                </a:lnTo>
                <a:lnTo>
                  <a:pt x="20" y="42"/>
                </a:lnTo>
                <a:lnTo>
                  <a:pt x="16" y="41"/>
                </a:lnTo>
                <a:lnTo>
                  <a:pt x="13" y="38"/>
                </a:lnTo>
                <a:lnTo>
                  <a:pt x="9" y="36"/>
                </a:lnTo>
                <a:lnTo>
                  <a:pt x="5" y="35"/>
                </a:lnTo>
                <a:lnTo>
                  <a:pt x="3" y="37"/>
                </a:lnTo>
                <a:lnTo>
                  <a:pt x="1" y="39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1" y="3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8" name=""/>
          <p:cNvSpPr/>
          <p:nvPr/>
        </p:nvSpPr>
        <p:spPr>
          <a:xfrm>
            <a:off x="1679400" y="6218280"/>
            <a:ext cx="32040" cy="23760"/>
          </a:xfrm>
          <a:custGeom>
            <a:avLst/>
            <a:gdLst/>
            <a:ahLst/>
            <a:rect l="l" t="t" r="r" b="b"/>
            <a:pathLst>
              <a:path w="20" h="15">
                <a:moveTo>
                  <a:pt x="19" y="0"/>
                </a:moveTo>
                <a:lnTo>
                  <a:pt x="17" y="0"/>
                </a:lnTo>
                <a:lnTo>
                  <a:pt x="0" y="5"/>
                </a:lnTo>
                <a:lnTo>
                  <a:pt x="2" y="15"/>
                </a:lnTo>
                <a:lnTo>
                  <a:pt x="20" y="9"/>
                </a:lnTo>
                <a:lnTo>
                  <a:pt x="1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39" name=""/>
          <p:cNvSpPr/>
          <p:nvPr/>
        </p:nvSpPr>
        <p:spPr>
          <a:xfrm>
            <a:off x="1709640" y="621828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5"/>
                </a:move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7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0" name=""/>
          <p:cNvSpPr/>
          <p:nvPr/>
        </p:nvSpPr>
        <p:spPr>
          <a:xfrm>
            <a:off x="1704960" y="621036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6" y="0"/>
                </a:moveTo>
                <a:lnTo>
                  <a:pt x="0" y="5"/>
                </a:lnTo>
                <a:lnTo>
                  <a:pt x="0" y="10"/>
                </a:lnTo>
                <a:lnTo>
                  <a:pt x="10" y="10"/>
                </a:lnTo>
                <a:lnTo>
                  <a:pt x="10" y="5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1" name=""/>
          <p:cNvSpPr/>
          <p:nvPr/>
        </p:nvSpPr>
        <p:spPr>
          <a:xfrm>
            <a:off x="1712880" y="6210360"/>
            <a:ext cx="180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2" name=""/>
          <p:cNvSpPr/>
          <p:nvPr/>
        </p:nvSpPr>
        <p:spPr>
          <a:xfrm>
            <a:off x="1684440" y="62024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2" y="0"/>
                </a:moveTo>
                <a:lnTo>
                  <a:pt x="0" y="8"/>
                </a:lnTo>
                <a:lnTo>
                  <a:pt x="4" y="10"/>
                </a:lnTo>
                <a:lnTo>
                  <a:pt x="7" y="12"/>
                </a:lnTo>
                <a:lnTo>
                  <a:pt x="12" y="13"/>
                </a:lnTo>
                <a:lnTo>
                  <a:pt x="16" y="15"/>
                </a:lnTo>
                <a:lnTo>
                  <a:pt x="19" y="5"/>
                </a:lnTo>
                <a:lnTo>
                  <a:pt x="15" y="3"/>
                </a:lnTo>
                <a:lnTo>
                  <a:pt x="10" y="2"/>
                </a:lnTo>
                <a:lnTo>
                  <a:pt x="8" y="1"/>
                </a:lnTo>
                <a:lnTo>
                  <a:pt x="7" y="1"/>
                </a:lnTo>
                <a:lnTo>
                  <a:pt x="5" y="9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3" name=""/>
          <p:cNvSpPr/>
          <p:nvPr/>
        </p:nvSpPr>
        <p:spPr>
          <a:xfrm>
            <a:off x="1687680" y="6178680"/>
            <a:ext cx="28440" cy="37800"/>
          </a:xfrm>
          <a:custGeom>
            <a:avLst/>
            <a:gdLst/>
            <a:ahLst/>
            <a:rect l="l" t="t" r="r" b="b"/>
            <a:pathLst>
              <a:path w="18" h="24">
                <a:moveTo>
                  <a:pt x="18" y="0"/>
                </a:moveTo>
                <a:lnTo>
                  <a:pt x="18" y="0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5" y="11"/>
                </a:lnTo>
                <a:lnTo>
                  <a:pt x="3" y="13"/>
                </a:lnTo>
                <a:lnTo>
                  <a:pt x="3" y="14"/>
                </a:lnTo>
                <a:lnTo>
                  <a:pt x="2" y="14"/>
                </a:lnTo>
                <a:lnTo>
                  <a:pt x="1" y="15"/>
                </a:lnTo>
                <a:lnTo>
                  <a:pt x="0" y="15"/>
                </a:lnTo>
                <a:lnTo>
                  <a:pt x="4" y="24"/>
                </a:lnTo>
                <a:lnTo>
                  <a:pt x="6" y="24"/>
                </a:lnTo>
                <a:lnTo>
                  <a:pt x="8" y="23"/>
                </a:lnTo>
                <a:lnTo>
                  <a:pt x="10" y="21"/>
                </a:lnTo>
                <a:lnTo>
                  <a:pt x="11" y="19"/>
                </a:lnTo>
                <a:lnTo>
                  <a:pt x="13" y="17"/>
                </a:lnTo>
                <a:lnTo>
                  <a:pt x="15" y="13"/>
                </a:lnTo>
                <a:lnTo>
                  <a:pt x="16" y="11"/>
                </a:lnTo>
                <a:lnTo>
                  <a:pt x="18" y="10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4" name=""/>
          <p:cNvSpPr/>
          <p:nvPr/>
        </p:nvSpPr>
        <p:spPr>
          <a:xfrm>
            <a:off x="1716120" y="6178680"/>
            <a:ext cx="3348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21" y="27"/>
                </a:moveTo>
                <a:lnTo>
                  <a:pt x="21" y="27"/>
                </a:lnTo>
                <a:lnTo>
                  <a:pt x="21" y="23"/>
                </a:lnTo>
                <a:lnTo>
                  <a:pt x="19" y="18"/>
                </a:lnTo>
                <a:lnTo>
                  <a:pt x="18" y="14"/>
                </a:lnTo>
                <a:lnTo>
                  <a:pt x="16" y="10"/>
                </a:lnTo>
                <a:lnTo>
                  <a:pt x="15" y="8"/>
                </a:lnTo>
                <a:lnTo>
                  <a:pt x="13" y="6"/>
                </a:lnTo>
                <a:lnTo>
                  <a:pt x="11" y="4"/>
                </a:lnTo>
                <a:lnTo>
                  <a:pt x="9" y="3"/>
                </a:lnTo>
                <a:lnTo>
                  <a:pt x="7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2" y="10"/>
                </a:lnTo>
                <a:lnTo>
                  <a:pt x="3" y="11"/>
                </a:lnTo>
                <a:lnTo>
                  <a:pt x="4" y="12"/>
                </a:lnTo>
                <a:lnTo>
                  <a:pt x="6" y="13"/>
                </a:lnTo>
                <a:lnTo>
                  <a:pt x="7" y="14"/>
                </a:lnTo>
                <a:lnTo>
                  <a:pt x="7" y="15"/>
                </a:lnTo>
                <a:lnTo>
                  <a:pt x="9" y="17"/>
                </a:lnTo>
                <a:lnTo>
                  <a:pt x="9" y="21"/>
                </a:lnTo>
                <a:lnTo>
                  <a:pt x="10" y="24"/>
                </a:lnTo>
                <a:lnTo>
                  <a:pt x="10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5" name=""/>
          <p:cNvSpPr/>
          <p:nvPr/>
        </p:nvSpPr>
        <p:spPr>
          <a:xfrm>
            <a:off x="1717560" y="6221520"/>
            <a:ext cx="32040" cy="25200"/>
          </a:xfrm>
          <a:custGeom>
            <a:avLst/>
            <a:gdLst/>
            <a:ahLst/>
            <a:rect l="l" t="t" r="r" b="b"/>
            <a:pathLst>
              <a:path w="20" h="16">
                <a:moveTo>
                  <a:pt x="11" y="16"/>
                </a:moveTo>
                <a:lnTo>
                  <a:pt x="11" y="16"/>
                </a:lnTo>
                <a:lnTo>
                  <a:pt x="11" y="15"/>
                </a:lnTo>
                <a:lnTo>
                  <a:pt x="11" y="14"/>
                </a:lnTo>
                <a:lnTo>
                  <a:pt x="12" y="13"/>
                </a:lnTo>
                <a:lnTo>
                  <a:pt x="14" y="12"/>
                </a:lnTo>
                <a:lnTo>
                  <a:pt x="15" y="10"/>
                </a:lnTo>
                <a:lnTo>
                  <a:pt x="17" y="8"/>
                </a:lnTo>
                <a:lnTo>
                  <a:pt x="18" y="6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3"/>
                </a:lnTo>
                <a:lnTo>
                  <a:pt x="8" y="3"/>
                </a:lnTo>
                <a:lnTo>
                  <a:pt x="7" y="4"/>
                </a:lnTo>
                <a:lnTo>
                  <a:pt x="6" y="5"/>
                </a:lnTo>
                <a:lnTo>
                  <a:pt x="4" y="6"/>
                </a:lnTo>
                <a:lnTo>
                  <a:pt x="3" y="8"/>
                </a:lnTo>
                <a:lnTo>
                  <a:pt x="2" y="10"/>
                </a:lnTo>
                <a:lnTo>
                  <a:pt x="1" y="12"/>
                </a:lnTo>
                <a:lnTo>
                  <a:pt x="0" y="14"/>
                </a:lnTo>
                <a:lnTo>
                  <a:pt x="0" y="16"/>
                </a:lnTo>
                <a:lnTo>
                  <a:pt x="11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6" name=""/>
          <p:cNvSpPr/>
          <p:nvPr/>
        </p:nvSpPr>
        <p:spPr>
          <a:xfrm>
            <a:off x="1717560" y="6245280"/>
            <a:ext cx="2376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15" y="5"/>
                </a:moveTo>
                <a:lnTo>
                  <a:pt x="10" y="0"/>
                </a:lnTo>
                <a:lnTo>
                  <a:pt x="11" y="0"/>
                </a:lnTo>
                <a:lnTo>
                  <a:pt x="11" y="1"/>
                </a:lnTo>
                <a:lnTo>
                  <a:pt x="11" y="2"/>
                </a:lnTo>
                <a:lnTo>
                  <a:pt x="0" y="2"/>
                </a:lnTo>
                <a:lnTo>
                  <a:pt x="1" y="5"/>
                </a:lnTo>
                <a:lnTo>
                  <a:pt x="3" y="8"/>
                </a:lnTo>
                <a:lnTo>
                  <a:pt x="5" y="9"/>
                </a:lnTo>
                <a:lnTo>
                  <a:pt x="10" y="10"/>
                </a:lnTo>
                <a:lnTo>
                  <a:pt x="4" y="5"/>
                </a:lnTo>
                <a:lnTo>
                  <a:pt x="15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7" name=""/>
          <p:cNvSpPr/>
          <p:nvPr/>
        </p:nvSpPr>
        <p:spPr>
          <a:xfrm>
            <a:off x="1724040" y="625320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8" name=""/>
          <p:cNvSpPr/>
          <p:nvPr/>
        </p:nvSpPr>
        <p:spPr>
          <a:xfrm>
            <a:off x="1724040" y="625320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6" y="10"/>
                </a:move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6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9" name=""/>
          <p:cNvSpPr/>
          <p:nvPr/>
        </p:nvSpPr>
        <p:spPr>
          <a:xfrm>
            <a:off x="1733400" y="62532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0" name=""/>
          <p:cNvSpPr/>
          <p:nvPr/>
        </p:nvSpPr>
        <p:spPr>
          <a:xfrm>
            <a:off x="1682640" y="6234120"/>
            <a:ext cx="50760" cy="34920"/>
          </a:xfrm>
          <a:custGeom>
            <a:avLst/>
            <a:gdLst/>
            <a:ahLst/>
            <a:rect l="l" t="t" r="r" b="b"/>
            <a:pathLst>
              <a:path w="32" h="22">
                <a:moveTo>
                  <a:pt x="7" y="8"/>
                </a:moveTo>
                <a:lnTo>
                  <a:pt x="2" y="9"/>
                </a:lnTo>
                <a:lnTo>
                  <a:pt x="6" y="10"/>
                </a:lnTo>
                <a:lnTo>
                  <a:pt x="9" y="12"/>
                </a:lnTo>
                <a:lnTo>
                  <a:pt x="12" y="14"/>
                </a:lnTo>
                <a:lnTo>
                  <a:pt x="16" y="16"/>
                </a:lnTo>
                <a:lnTo>
                  <a:pt x="18" y="18"/>
                </a:lnTo>
                <a:lnTo>
                  <a:pt x="23" y="20"/>
                </a:lnTo>
                <a:lnTo>
                  <a:pt x="24" y="21"/>
                </a:lnTo>
                <a:lnTo>
                  <a:pt x="27" y="21"/>
                </a:lnTo>
                <a:lnTo>
                  <a:pt x="29" y="22"/>
                </a:lnTo>
                <a:lnTo>
                  <a:pt x="32" y="22"/>
                </a:lnTo>
                <a:lnTo>
                  <a:pt x="32" y="12"/>
                </a:lnTo>
                <a:lnTo>
                  <a:pt x="30" y="12"/>
                </a:lnTo>
                <a:lnTo>
                  <a:pt x="29" y="11"/>
                </a:lnTo>
                <a:lnTo>
                  <a:pt x="27" y="11"/>
                </a:lnTo>
                <a:lnTo>
                  <a:pt x="26" y="10"/>
                </a:lnTo>
                <a:lnTo>
                  <a:pt x="23" y="9"/>
                </a:lnTo>
                <a:lnTo>
                  <a:pt x="21" y="8"/>
                </a:lnTo>
                <a:lnTo>
                  <a:pt x="17" y="6"/>
                </a:lnTo>
                <a:lnTo>
                  <a:pt x="14" y="3"/>
                </a:lnTo>
                <a:lnTo>
                  <a:pt x="10" y="1"/>
                </a:lnTo>
                <a:lnTo>
                  <a:pt x="5" y="0"/>
                </a:lnTo>
                <a:lnTo>
                  <a:pt x="0" y="1"/>
                </a:lnTo>
                <a:lnTo>
                  <a:pt x="7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1" name=""/>
          <p:cNvSpPr/>
          <p:nvPr/>
        </p:nvSpPr>
        <p:spPr>
          <a:xfrm>
            <a:off x="1676520" y="623556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0" y="11"/>
                </a:moveTo>
                <a:lnTo>
                  <a:pt x="7" y="11"/>
                </a:lnTo>
                <a:lnTo>
                  <a:pt x="9" y="9"/>
                </a:lnTo>
                <a:lnTo>
                  <a:pt x="11" y="7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7" y="4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2" name=""/>
          <p:cNvSpPr/>
          <p:nvPr/>
        </p:nvSpPr>
        <p:spPr>
          <a:xfrm>
            <a:off x="1673280" y="622620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5" y="0"/>
                </a:moveTo>
                <a:lnTo>
                  <a:pt x="2" y="3"/>
                </a:lnTo>
                <a:lnTo>
                  <a:pt x="1" y="5"/>
                </a:lnTo>
                <a:lnTo>
                  <a:pt x="0" y="8"/>
                </a:lnTo>
                <a:lnTo>
                  <a:pt x="0" y="10"/>
                </a:lnTo>
                <a:lnTo>
                  <a:pt x="1" y="13"/>
                </a:lnTo>
                <a:lnTo>
                  <a:pt x="2" y="15"/>
                </a:lnTo>
                <a:lnTo>
                  <a:pt x="3" y="17"/>
                </a:lnTo>
                <a:lnTo>
                  <a:pt x="9" y="10"/>
                </a:lnTo>
                <a:lnTo>
                  <a:pt x="9" y="9"/>
                </a:lnTo>
                <a:lnTo>
                  <a:pt x="9" y="10"/>
                </a:lnTo>
                <a:lnTo>
                  <a:pt x="9" y="9"/>
                </a:lnTo>
                <a:lnTo>
                  <a:pt x="10" y="7"/>
                </a:lnTo>
                <a:lnTo>
                  <a:pt x="8" y="1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3" name=""/>
          <p:cNvSpPr/>
          <p:nvPr/>
        </p:nvSpPr>
        <p:spPr>
          <a:xfrm>
            <a:off x="1682640" y="6234120"/>
            <a:ext cx="180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4" name=""/>
          <p:cNvSpPr/>
          <p:nvPr/>
        </p:nvSpPr>
        <p:spPr>
          <a:xfrm>
            <a:off x="1682640" y="6234120"/>
            <a:ext cx="180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5" name=""/>
          <p:cNvSpPr/>
          <p:nvPr/>
        </p:nvSpPr>
        <p:spPr>
          <a:xfrm>
            <a:off x="1749600" y="6307200"/>
            <a:ext cx="107640" cy="46080"/>
          </a:xfrm>
          <a:custGeom>
            <a:avLst/>
            <a:gdLst/>
            <a:ahLst/>
            <a:rect l="l" t="t" r="r" b="b"/>
            <a:pathLst>
              <a:path w="68" h="29">
                <a:moveTo>
                  <a:pt x="26" y="0"/>
                </a:moveTo>
                <a:lnTo>
                  <a:pt x="29" y="0"/>
                </a:lnTo>
                <a:lnTo>
                  <a:pt x="32" y="0"/>
                </a:lnTo>
                <a:lnTo>
                  <a:pt x="35" y="1"/>
                </a:lnTo>
                <a:lnTo>
                  <a:pt x="38" y="1"/>
                </a:lnTo>
                <a:lnTo>
                  <a:pt x="43" y="3"/>
                </a:lnTo>
                <a:lnTo>
                  <a:pt x="50" y="4"/>
                </a:lnTo>
                <a:lnTo>
                  <a:pt x="60" y="8"/>
                </a:lnTo>
                <a:lnTo>
                  <a:pt x="68" y="12"/>
                </a:lnTo>
                <a:lnTo>
                  <a:pt x="66" y="15"/>
                </a:lnTo>
                <a:lnTo>
                  <a:pt x="65" y="19"/>
                </a:lnTo>
                <a:lnTo>
                  <a:pt x="64" y="20"/>
                </a:lnTo>
                <a:lnTo>
                  <a:pt x="64" y="21"/>
                </a:lnTo>
                <a:lnTo>
                  <a:pt x="63" y="22"/>
                </a:lnTo>
                <a:lnTo>
                  <a:pt x="61" y="22"/>
                </a:lnTo>
                <a:lnTo>
                  <a:pt x="56" y="15"/>
                </a:lnTo>
                <a:lnTo>
                  <a:pt x="54" y="16"/>
                </a:lnTo>
                <a:lnTo>
                  <a:pt x="52" y="17"/>
                </a:lnTo>
                <a:lnTo>
                  <a:pt x="50" y="18"/>
                </a:lnTo>
                <a:lnTo>
                  <a:pt x="47" y="18"/>
                </a:lnTo>
                <a:lnTo>
                  <a:pt x="46" y="18"/>
                </a:lnTo>
                <a:lnTo>
                  <a:pt x="44" y="17"/>
                </a:lnTo>
                <a:lnTo>
                  <a:pt x="43" y="16"/>
                </a:lnTo>
                <a:lnTo>
                  <a:pt x="42" y="15"/>
                </a:lnTo>
                <a:lnTo>
                  <a:pt x="40" y="14"/>
                </a:lnTo>
                <a:lnTo>
                  <a:pt x="38" y="13"/>
                </a:lnTo>
                <a:lnTo>
                  <a:pt x="36" y="12"/>
                </a:lnTo>
                <a:lnTo>
                  <a:pt x="35" y="12"/>
                </a:lnTo>
                <a:lnTo>
                  <a:pt x="33" y="12"/>
                </a:lnTo>
                <a:lnTo>
                  <a:pt x="32" y="12"/>
                </a:lnTo>
                <a:lnTo>
                  <a:pt x="31" y="12"/>
                </a:lnTo>
                <a:lnTo>
                  <a:pt x="30" y="13"/>
                </a:lnTo>
                <a:lnTo>
                  <a:pt x="29" y="14"/>
                </a:lnTo>
                <a:lnTo>
                  <a:pt x="29" y="15"/>
                </a:lnTo>
                <a:lnTo>
                  <a:pt x="28" y="19"/>
                </a:lnTo>
                <a:lnTo>
                  <a:pt x="28" y="22"/>
                </a:lnTo>
                <a:lnTo>
                  <a:pt x="26" y="22"/>
                </a:lnTo>
                <a:lnTo>
                  <a:pt x="24" y="21"/>
                </a:lnTo>
                <a:lnTo>
                  <a:pt x="23" y="19"/>
                </a:lnTo>
                <a:lnTo>
                  <a:pt x="21" y="18"/>
                </a:lnTo>
                <a:lnTo>
                  <a:pt x="20" y="16"/>
                </a:lnTo>
                <a:lnTo>
                  <a:pt x="18" y="15"/>
                </a:lnTo>
                <a:lnTo>
                  <a:pt x="17" y="13"/>
                </a:lnTo>
                <a:lnTo>
                  <a:pt x="17" y="12"/>
                </a:lnTo>
                <a:lnTo>
                  <a:pt x="16" y="12"/>
                </a:lnTo>
                <a:lnTo>
                  <a:pt x="14" y="13"/>
                </a:lnTo>
                <a:lnTo>
                  <a:pt x="13" y="15"/>
                </a:lnTo>
                <a:lnTo>
                  <a:pt x="12" y="15"/>
                </a:lnTo>
                <a:lnTo>
                  <a:pt x="9" y="18"/>
                </a:lnTo>
                <a:lnTo>
                  <a:pt x="8" y="22"/>
                </a:lnTo>
                <a:lnTo>
                  <a:pt x="6" y="24"/>
                </a:lnTo>
                <a:lnTo>
                  <a:pt x="4" y="26"/>
                </a:lnTo>
                <a:lnTo>
                  <a:pt x="4" y="28"/>
                </a:lnTo>
                <a:lnTo>
                  <a:pt x="3" y="28"/>
                </a:lnTo>
                <a:lnTo>
                  <a:pt x="2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1" y="19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4" y="11"/>
                </a:lnTo>
                <a:lnTo>
                  <a:pt x="8" y="8"/>
                </a:lnTo>
                <a:lnTo>
                  <a:pt x="11" y="6"/>
                </a:lnTo>
                <a:lnTo>
                  <a:pt x="15" y="3"/>
                </a:lnTo>
                <a:lnTo>
                  <a:pt x="19" y="1"/>
                </a:lnTo>
                <a:lnTo>
                  <a:pt x="21" y="1"/>
                </a:lnTo>
                <a:lnTo>
                  <a:pt x="23" y="1"/>
                </a:lnTo>
                <a:lnTo>
                  <a:pt x="24" y="0"/>
                </a:lnTo>
                <a:lnTo>
                  <a:pt x="26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6" name=""/>
          <p:cNvSpPr/>
          <p:nvPr/>
        </p:nvSpPr>
        <p:spPr>
          <a:xfrm>
            <a:off x="1790640" y="6299280"/>
            <a:ext cx="74520" cy="34920"/>
          </a:xfrm>
          <a:custGeom>
            <a:avLst/>
            <a:gdLst/>
            <a:ahLst/>
            <a:rect l="l" t="t" r="r" b="b"/>
            <a:pathLst>
              <a:path w="47" h="22">
                <a:moveTo>
                  <a:pt x="47" y="18"/>
                </a:moveTo>
                <a:lnTo>
                  <a:pt x="43" y="12"/>
                </a:lnTo>
                <a:lnTo>
                  <a:pt x="35" y="9"/>
                </a:lnTo>
                <a:lnTo>
                  <a:pt x="25" y="5"/>
                </a:lnTo>
                <a:lnTo>
                  <a:pt x="19" y="3"/>
                </a:lnTo>
                <a:lnTo>
                  <a:pt x="13" y="2"/>
                </a:lnTo>
                <a:lnTo>
                  <a:pt x="9" y="1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10" y="11"/>
                </a:lnTo>
                <a:lnTo>
                  <a:pt x="16" y="13"/>
                </a:lnTo>
                <a:lnTo>
                  <a:pt x="21" y="15"/>
                </a:lnTo>
                <a:lnTo>
                  <a:pt x="32" y="18"/>
                </a:lnTo>
                <a:lnTo>
                  <a:pt x="40" y="22"/>
                </a:lnTo>
                <a:lnTo>
                  <a:pt x="37" y="16"/>
                </a:lnTo>
                <a:lnTo>
                  <a:pt x="47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7" name=""/>
          <p:cNvSpPr/>
          <p:nvPr/>
        </p:nvSpPr>
        <p:spPr>
          <a:xfrm>
            <a:off x="1839960" y="632304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5"/>
                </a:moveTo>
                <a:lnTo>
                  <a:pt x="4" y="17"/>
                </a:lnTo>
                <a:lnTo>
                  <a:pt x="7" y="16"/>
                </a:lnTo>
                <a:lnTo>
                  <a:pt x="10" y="15"/>
                </a:lnTo>
                <a:lnTo>
                  <a:pt x="11" y="13"/>
                </a:lnTo>
                <a:lnTo>
                  <a:pt x="13" y="11"/>
                </a:lnTo>
                <a:lnTo>
                  <a:pt x="14" y="7"/>
                </a:lnTo>
                <a:lnTo>
                  <a:pt x="16" y="3"/>
                </a:lnTo>
                <a:lnTo>
                  <a:pt x="6" y="0"/>
                </a:lnTo>
                <a:lnTo>
                  <a:pt x="5" y="4"/>
                </a:lnTo>
                <a:lnTo>
                  <a:pt x="3" y="6"/>
                </a:lnTo>
                <a:lnTo>
                  <a:pt x="3" y="7"/>
                </a:lnTo>
                <a:lnTo>
                  <a:pt x="4" y="7"/>
                </a:lnTo>
                <a:lnTo>
                  <a:pt x="8" y="9"/>
                </a:lnTo>
                <a:lnTo>
                  <a:pt x="0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8" name=""/>
          <p:cNvSpPr/>
          <p:nvPr/>
        </p:nvSpPr>
        <p:spPr>
          <a:xfrm>
            <a:off x="1847880" y="633564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0"/>
                </a:move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9" name=""/>
          <p:cNvSpPr/>
          <p:nvPr/>
        </p:nvSpPr>
        <p:spPr>
          <a:xfrm>
            <a:off x="1832040" y="6324480"/>
            <a:ext cx="2052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0"/>
                </a:moveTo>
                <a:lnTo>
                  <a:pt x="0" y="6"/>
                </a:lnTo>
                <a:lnTo>
                  <a:pt x="5" y="13"/>
                </a:lnTo>
                <a:lnTo>
                  <a:pt x="13" y="7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0" name=""/>
          <p:cNvSpPr/>
          <p:nvPr/>
        </p:nvSpPr>
        <p:spPr>
          <a:xfrm>
            <a:off x="1832040" y="6324480"/>
            <a:ext cx="6120" cy="6480"/>
          </a:xfrm>
          <a:custGeom>
            <a:avLst/>
            <a:gdLst/>
            <a:ahLst/>
            <a:rect l="l" t="t" r="r" b="b"/>
            <a:pathLst>
              <a:path w="4" h="4">
                <a:moveTo>
                  <a:pt x="0" y="0"/>
                </a:moveTo>
                <a:lnTo>
                  <a:pt x="4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1" name=""/>
          <p:cNvSpPr/>
          <p:nvPr/>
        </p:nvSpPr>
        <p:spPr>
          <a:xfrm>
            <a:off x="1824120" y="6324480"/>
            <a:ext cx="2052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13"/>
                </a:moveTo>
                <a:lnTo>
                  <a:pt x="0" y="13"/>
                </a:lnTo>
                <a:lnTo>
                  <a:pt x="4" y="13"/>
                </a:lnTo>
                <a:lnTo>
                  <a:pt x="8" y="11"/>
                </a:lnTo>
                <a:lnTo>
                  <a:pt x="10" y="10"/>
                </a:lnTo>
                <a:lnTo>
                  <a:pt x="13" y="8"/>
                </a:lnTo>
                <a:lnTo>
                  <a:pt x="5" y="0"/>
                </a:lnTo>
                <a:lnTo>
                  <a:pt x="4" y="1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2" name=""/>
          <p:cNvSpPr/>
          <p:nvPr/>
        </p:nvSpPr>
        <p:spPr>
          <a:xfrm>
            <a:off x="1803240" y="631836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2" y="11"/>
                </a:lnTo>
                <a:lnTo>
                  <a:pt x="3" y="12"/>
                </a:lnTo>
                <a:lnTo>
                  <a:pt x="4" y="12"/>
                </a:lnTo>
                <a:lnTo>
                  <a:pt x="5" y="13"/>
                </a:lnTo>
                <a:lnTo>
                  <a:pt x="8" y="15"/>
                </a:lnTo>
                <a:lnTo>
                  <a:pt x="10" y="16"/>
                </a:lnTo>
                <a:lnTo>
                  <a:pt x="13" y="17"/>
                </a:lnTo>
                <a:lnTo>
                  <a:pt x="13" y="7"/>
                </a:lnTo>
                <a:lnTo>
                  <a:pt x="14" y="7"/>
                </a:lnTo>
                <a:lnTo>
                  <a:pt x="14" y="6"/>
                </a:lnTo>
                <a:lnTo>
                  <a:pt x="12" y="6"/>
                </a:lnTo>
                <a:lnTo>
                  <a:pt x="10" y="5"/>
                </a:lnTo>
                <a:lnTo>
                  <a:pt x="9" y="4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3" name=""/>
          <p:cNvSpPr/>
          <p:nvPr/>
        </p:nvSpPr>
        <p:spPr>
          <a:xfrm>
            <a:off x="1784520" y="6318360"/>
            <a:ext cx="18720" cy="31680"/>
          </a:xfrm>
          <a:custGeom>
            <a:avLst/>
            <a:gdLst/>
            <a:ahLst/>
            <a:rect l="l" t="t" r="r" b="b"/>
            <a:pathLst>
              <a:path w="12" h="20">
                <a:moveTo>
                  <a:pt x="5" y="20"/>
                </a:moveTo>
                <a:lnTo>
                  <a:pt x="10" y="15"/>
                </a:lnTo>
                <a:lnTo>
                  <a:pt x="10" y="12"/>
                </a:lnTo>
                <a:lnTo>
                  <a:pt x="11" y="10"/>
                </a:lnTo>
                <a:lnTo>
                  <a:pt x="11" y="9"/>
                </a:lnTo>
                <a:lnTo>
                  <a:pt x="11" y="10"/>
                </a:lnTo>
                <a:lnTo>
                  <a:pt x="11" y="9"/>
                </a:lnTo>
                <a:lnTo>
                  <a:pt x="12" y="9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1"/>
                </a:lnTo>
                <a:lnTo>
                  <a:pt x="5" y="2"/>
                </a:lnTo>
                <a:lnTo>
                  <a:pt x="2" y="4"/>
                </a:lnTo>
                <a:lnTo>
                  <a:pt x="1" y="7"/>
                </a:lnTo>
                <a:lnTo>
                  <a:pt x="0" y="11"/>
                </a:lnTo>
                <a:lnTo>
                  <a:pt x="0" y="15"/>
                </a:lnTo>
                <a:lnTo>
                  <a:pt x="5" y="10"/>
                </a:lnTo>
                <a:lnTo>
                  <a:pt x="5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4" name=""/>
          <p:cNvSpPr/>
          <p:nvPr/>
        </p:nvSpPr>
        <p:spPr>
          <a:xfrm>
            <a:off x="1770120" y="631836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7" y="9"/>
                </a:moveTo>
                <a:lnTo>
                  <a:pt x="0" y="4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5" y="15"/>
                </a:lnTo>
                <a:lnTo>
                  <a:pt x="7" y="16"/>
                </a:lnTo>
                <a:lnTo>
                  <a:pt x="9" y="18"/>
                </a:lnTo>
                <a:lnTo>
                  <a:pt x="12" y="19"/>
                </a:lnTo>
                <a:lnTo>
                  <a:pt x="14" y="20"/>
                </a:lnTo>
                <a:lnTo>
                  <a:pt x="14" y="9"/>
                </a:lnTo>
                <a:lnTo>
                  <a:pt x="15" y="9"/>
                </a:lnTo>
                <a:lnTo>
                  <a:pt x="14" y="9"/>
                </a:lnTo>
                <a:lnTo>
                  <a:pt x="13" y="8"/>
                </a:lnTo>
                <a:lnTo>
                  <a:pt x="12" y="8"/>
                </a:lnTo>
                <a:lnTo>
                  <a:pt x="11" y="6"/>
                </a:lnTo>
                <a:lnTo>
                  <a:pt x="10" y="5"/>
                </a:lnTo>
                <a:lnTo>
                  <a:pt x="9" y="4"/>
                </a:lnTo>
                <a:lnTo>
                  <a:pt x="3" y="0"/>
                </a:lnTo>
                <a:lnTo>
                  <a:pt x="7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5" name=""/>
          <p:cNvSpPr/>
          <p:nvPr/>
        </p:nvSpPr>
        <p:spPr>
          <a:xfrm>
            <a:off x="1749600" y="6318360"/>
            <a:ext cx="29880" cy="41040"/>
          </a:xfrm>
          <a:custGeom>
            <a:avLst/>
            <a:gdLst/>
            <a:ahLst/>
            <a:rect l="l" t="t" r="r" b="b"/>
            <a:pathLst>
              <a:path w="19" h="26">
                <a:moveTo>
                  <a:pt x="1" y="26"/>
                </a:moveTo>
                <a:lnTo>
                  <a:pt x="1" y="26"/>
                </a:lnTo>
                <a:lnTo>
                  <a:pt x="4" y="26"/>
                </a:lnTo>
                <a:lnTo>
                  <a:pt x="5" y="24"/>
                </a:lnTo>
                <a:lnTo>
                  <a:pt x="7" y="23"/>
                </a:lnTo>
                <a:lnTo>
                  <a:pt x="9" y="22"/>
                </a:lnTo>
                <a:lnTo>
                  <a:pt x="11" y="19"/>
                </a:lnTo>
                <a:lnTo>
                  <a:pt x="12" y="16"/>
                </a:lnTo>
                <a:lnTo>
                  <a:pt x="13" y="14"/>
                </a:lnTo>
                <a:lnTo>
                  <a:pt x="16" y="11"/>
                </a:lnTo>
                <a:lnTo>
                  <a:pt x="17" y="10"/>
                </a:lnTo>
                <a:lnTo>
                  <a:pt x="18" y="9"/>
                </a:lnTo>
                <a:lnTo>
                  <a:pt x="19" y="9"/>
                </a:lnTo>
                <a:lnTo>
                  <a:pt x="15" y="0"/>
                </a:lnTo>
                <a:lnTo>
                  <a:pt x="12" y="1"/>
                </a:lnTo>
                <a:lnTo>
                  <a:pt x="11" y="2"/>
                </a:lnTo>
                <a:lnTo>
                  <a:pt x="9" y="4"/>
                </a:lnTo>
                <a:lnTo>
                  <a:pt x="7" y="5"/>
                </a:lnTo>
                <a:lnTo>
                  <a:pt x="5" y="8"/>
                </a:lnTo>
                <a:lnTo>
                  <a:pt x="3" y="12"/>
                </a:lnTo>
                <a:lnTo>
                  <a:pt x="2" y="14"/>
                </a:lnTo>
                <a:lnTo>
                  <a:pt x="0" y="16"/>
                </a:lnTo>
                <a:lnTo>
                  <a:pt x="1" y="16"/>
                </a:lnTo>
                <a:lnTo>
                  <a:pt x="1" y="2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6" name=""/>
          <p:cNvSpPr/>
          <p:nvPr/>
        </p:nvSpPr>
        <p:spPr>
          <a:xfrm>
            <a:off x="1741320" y="63324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2" y="0"/>
                </a:moveTo>
                <a:lnTo>
                  <a:pt x="2" y="1"/>
                </a:lnTo>
                <a:lnTo>
                  <a:pt x="1" y="3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1" y="13"/>
                </a:lnTo>
                <a:lnTo>
                  <a:pt x="2" y="15"/>
                </a:lnTo>
                <a:lnTo>
                  <a:pt x="4" y="17"/>
                </a:lnTo>
                <a:lnTo>
                  <a:pt x="7" y="17"/>
                </a:lnTo>
                <a:lnTo>
                  <a:pt x="7" y="8"/>
                </a:lnTo>
                <a:lnTo>
                  <a:pt x="8" y="8"/>
                </a:lnTo>
                <a:lnTo>
                  <a:pt x="10" y="9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9"/>
                </a:lnTo>
                <a:lnTo>
                  <a:pt x="11" y="4"/>
                </a:lnTo>
                <a:lnTo>
                  <a:pt x="12" y="1"/>
                </a:lnTo>
                <a:lnTo>
                  <a:pt x="12" y="2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7" name=""/>
          <p:cNvSpPr/>
          <p:nvPr/>
        </p:nvSpPr>
        <p:spPr>
          <a:xfrm>
            <a:off x="1744560" y="6299280"/>
            <a:ext cx="46080" cy="34920"/>
          </a:xfrm>
          <a:custGeom>
            <a:avLst/>
            <a:gdLst/>
            <a:ahLst/>
            <a:rect l="l" t="t" r="r" b="b"/>
            <a:pathLst>
              <a:path w="29" h="22">
                <a:moveTo>
                  <a:pt x="29" y="0"/>
                </a:moveTo>
                <a:lnTo>
                  <a:pt x="29" y="0"/>
                </a:lnTo>
                <a:lnTo>
                  <a:pt x="26" y="0"/>
                </a:lnTo>
                <a:lnTo>
                  <a:pt x="24" y="1"/>
                </a:lnTo>
                <a:lnTo>
                  <a:pt x="22" y="2"/>
                </a:lnTo>
                <a:lnTo>
                  <a:pt x="19" y="3"/>
                </a:lnTo>
                <a:lnTo>
                  <a:pt x="15" y="4"/>
                </a:lnTo>
                <a:lnTo>
                  <a:pt x="11" y="7"/>
                </a:lnTo>
                <a:lnTo>
                  <a:pt x="7" y="10"/>
                </a:lnTo>
                <a:lnTo>
                  <a:pt x="4" y="13"/>
                </a:lnTo>
                <a:lnTo>
                  <a:pt x="2" y="14"/>
                </a:lnTo>
                <a:lnTo>
                  <a:pt x="1" y="16"/>
                </a:lnTo>
                <a:lnTo>
                  <a:pt x="1" y="18"/>
                </a:lnTo>
                <a:lnTo>
                  <a:pt x="0" y="20"/>
                </a:lnTo>
                <a:lnTo>
                  <a:pt x="9" y="22"/>
                </a:lnTo>
                <a:lnTo>
                  <a:pt x="10" y="21"/>
                </a:lnTo>
                <a:lnTo>
                  <a:pt x="10" y="20"/>
                </a:lnTo>
                <a:lnTo>
                  <a:pt x="12" y="20"/>
                </a:lnTo>
                <a:lnTo>
                  <a:pt x="14" y="16"/>
                </a:lnTo>
                <a:lnTo>
                  <a:pt x="16" y="14"/>
                </a:lnTo>
                <a:lnTo>
                  <a:pt x="20" y="12"/>
                </a:lnTo>
                <a:lnTo>
                  <a:pt x="23" y="11"/>
                </a:lnTo>
                <a:lnTo>
                  <a:pt x="25" y="10"/>
                </a:lnTo>
                <a:lnTo>
                  <a:pt x="26" y="10"/>
                </a:lnTo>
                <a:lnTo>
                  <a:pt x="28" y="10"/>
                </a:lnTo>
                <a:lnTo>
                  <a:pt x="29" y="10"/>
                </a:lnTo>
                <a:lnTo>
                  <a:pt x="2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8" name=""/>
          <p:cNvSpPr/>
          <p:nvPr/>
        </p:nvSpPr>
        <p:spPr>
          <a:xfrm>
            <a:off x="1790640" y="63072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9" name=""/>
          <p:cNvSpPr/>
          <p:nvPr/>
        </p:nvSpPr>
        <p:spPr>
          <a:xfrm>
            <a:off x="1790640" y="63072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0" name=""/>
          <p:cNvSpPr/>
          <p:nvPr/>
        </p:nvSpPr>
        <p:spPr>
          <a:xfrm>
            <a:off x="1496880" y="6094440"/>
            <a:ext cx="46080" cy="34920"/>
          </a:xfrm>
          <a:custGeom>
            <a:avLst/>
            <a:gdLst/>
            <a:ahLst/>
            <a:rect l="l" t="t" r="r" b="b"/>
            <a:pathLst>
              <a:path w="29" h="22">
                <a:moveTo>
                  <a:pt x="9" y="22"/>
                </a:moveTo>
                <a:lnTo>
                  <a:pt x="7" y="20"/>
                </a:lnTo>
                <a:lnTo>
                  <a:pt x="4" y="15"/>
                </a:lnTo>
                <a:lnTo>
                  <a:pt x="2" y="10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7" y="1"/>
                </a:lnTo>
                <a:lnTo>
                  <a:pt x="11" y="2"/>
                </a:lnTo>
                <a:lnTo>
                  <a:pt x="16" y="3"/>
                </a:lnTo>
                <a:lnTo>
                  <a:pt x="19" y="5"/>
                </a:lnTo>
                <a:lnTo>
                  <a:pt x="22" y="6"/>
                </a:lnTo>
                <a:lnTo>
                  <a:pt x="24" y="7"/>
                </a:lnTo>
                <a:lnTo>
                  <a:pt x="26" y="9"/>
                </a:lnTo>
                <a:lnTo>
                  <a:pt x="26" y="10"/>
                </a:lnTo>
                <a:lnTo>
                  <a:pt x="27" y="10"/>
                </a:lnTo>
                <a:lnTo>
                  <a:pt x="28" y="12"/>
                </a:lnTo>
                <a:lnTo>
                  <a:pt x="29" y="13"/>
                </a:lnTo>
                <a:lnTo>
                  <a:pt x="29" y="15"/>
                </a:lnTo>
                <a:lnTo>
                  <a:pt x="25" y="16"/>
                </a:lnTo>
                <a:lnTo>
                  <a:pt x="18" y="18"/>
                </a:lnTo>
                <a:lnTo>
                  <a:pt x="12" y="21"/>
                </a:lnTo>
                <a:lnTo>
                  <a:pt x="9" y="2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1" name=""/>
          <p:cNvSpPr/>
          <p:nvPr/>
        </p:nvSpPr>
        <p:spPr>
          <a:xfrm>
            <a:off x="1487520" y="610560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5" y="11"/>
                </a:lnTo>
                <a:lnTo>
                  <a:pt x="8" y="16"/>
                </a:lnTo>
                <a:lnTo>
                  <a:pt x="10" y="18"/>
                </a:lnTo>
                <a:lnTo>
                  <a:pt x="19" y="13"/>
                </a:lnTo>
                <a:lnTo>
                  <a:pt x="17" y="11"/>
                </a:lnTo>
                <a:lnTo>
                  <a:pt x="15" y="7"/>
                </a:lnTo>
                <a:lnTo>
                  <a:pt x="12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2" name=""/>
          <p:cNvSpPr/>
          <p:nvPr/>
        </p:nvSpPr>
        <p:spPr>
          <a:xfrm>
            <a:off x="1487520" y="608796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8" y="0"/>
                </a:moveTo>
                <a:lnTo>
                  <a:pt x="4" y="1"/>
                </a:lnTo>
                <a:lnTo>
                  <a:pt x="1" y="3"/>
                </a:lnTo>
                <a:lnTo>
                  <a:pt x="0" y="6"/>
                </a:lnTo>
                <a:lnTo>
                  <a:pt x="0" y="8"/>
                </a:lnTo>
                <a:lnTo>
                  <a:pt x="0" y="11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11" y="7"/>
                </a:lnTo>
                <a:lnTo>
                  <a:pt x="6" y="9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3" name=""/>
          <p:cNvSpPr/>
          <p:nvPr/>
        </p:nvSpPr>
        <p:spPr>
          <a:xfrm>
            <a:off x="1496880" y="6087960"/>
            <a:ext cx="55800" cy="38160"/>
          </a:xfrm>
          <a:custGeom>
            <a:avLst/>
            <a:gdLst/>
            <a:ahLst/>
            <a:rect l="l" t="t" r="r" b="b"/>
            <a:pathLst>
              <a:path w="35" h="24">
                <a:moveTo>
                  <a:pt x="30" y="24"/>
                </a:moveTo>
                <a:lnTo>
                  <a:pt x="35" y="19"/>
                </a:lnTo>
                <a:lnTo>
                  <a:pt x="35" y="16"/>
                </a:lnTo>
                <a:lnTo>
                  <a:pt x="34" y="14"/>
                </a:lnTo>
                <a:lnTo>
                  <a:pt x="33" y="12"/>
                </a:lnTo>
                <a:lnTo>
                  <a:pt x="30" y="10"/>
                </a:lnTo>
                <a:lnTo>
                  <a:pt x="30" y="8"/>
                </a:lnTo>
                <a:lnTo>
                  <a:pt x="27" y="7"/>
                </a:lnTo>
                <a:lnTo>
                  <a:pt x="25" y="6"/>
                </a:lnTo>
                <a:lnTo>
                  <a:pt x="23" y="5"/>
                </a:lnTo>
                <a:lnTo>
                  <a:pt x="17" y="3"/>
                </a:lnTo>
                <a:lnTo>
                  <a:pt x="12" y="1"/>
                </a:lnTo>
                <a:lnTo>
                  <a:pt x="7" y="1"/>
                </a:lnTo>
                <a:lnTo>
                  <a:pt x="2" y="0"/>
                </a:lnTo>
                <a:lnTo>
                  <a:pt x="0" y="9"/>
                </a:lnTo>
                <a:lnTo>
                  <a:pt x="5" y="9"/>
                </a:lnTo>
                <a:lnTo>
                  <a:pt x="9" y="11"/>
                </a:lnTo>
                <a:lnTo>
                  <a:pt x="13" y="12"/>
                </a:lnTo>
                <a:lnTo>
                  <a:pt x="18" y="14"/>
                </a:lnTo>
                <a:lnTo>
                  <a:pt x="20" y="14"/>
                </a:lnTo>
                <a:lnTo>
                  <a:pt x="22" y="15"/>
                </a:lnTo>
                <a:lnTo>
                  <a:pt x="23" y="16"/>
                </a:lnTo>
                <a:lnTo>
                  <a:pt x="23" y="17"/>
                </a:lnTo>
                <a:lnTo>
                  <a:pt x="24" y="18"/>
                </a:lnTo>
                <a:lnTo>
                  <a:pt x="24" y="19"/>
                </a:lnTo>
                <a:lnTo>
                  <a:pt x="30" y="14"/>
                </a:lnTo>
                <a:lnTo>
                  <a:pt x="30" y="2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4" name=""/>
          <p:cNvSpPr/>
          <p:nvPr/>
        </p:nvSpPr>
        <p:spPr>
          <a:xfrm>
            <a:off x="1504800" y="6111720"/>
            <a:ext cx="38160" cy="25560"/>
          </a:xfrm>
          <a:custGeom>
            <a:avLst/>
            <a:gdLst/>
            <a:ahLst/>
            <a:rect l="l" t="t" r="r" b="b"/>
            <a:pathLst>
              <a:path w="24" h="16">
                <a:moveTo>
                  <a:pt x="0" y="13"/>
                </a:moveTo>
                <a:lnTo>
                  <a:pt x="4" y="16"/>
                </a:lnTo>
                <a:lnTo>
                  <a:pt x="9" y="14"/>
                </a:lnTo>
                <a:lnTo>
                  <a:pt x="15" y="13"/>
                </a:lnTo>
                <a:lnTo>
                  <a:pt x="21" y="10"/>
                </a:lnTo>
                <a:lnTo>
                  <a:pt x="24" y="9"/>
                </a:lnTo>
                <a:lnTo>
                  <a:pt x="24" y="0"/>
                </a:lnTo>
                <a:lnTo>
                  <a:pt x="18" y="1"/>
                </a:lnTo>
                <a:lnTo>
                  <a:pt x="12" y="3"/>
                </a:lnTo>
                <a:lnTo>
                  <a:pt x="6" y="6"/>
                </a:lnTo>
                <a:lnTo>
                  <a:pt x="4" y="7"/>
                </a:lnTo>
                <a:lnTo>
                  <a:pt x="8" y="8"/>
                </a:lnTo>
                <a:lnTo>
                  <a:pt x="0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5" name=""/>
          <p:cNvSpPr/>
          <p:nvPr/>
        </p:nvSpPr>
        <p:spPr>
          <a:xfrm>
            <a:off x="1509840" y="612468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0"/>
                </a:move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6" name=""/>
          <p:cNvSpPr/>
          <p:nvPr/>
        </p:nvSpPr>
        <p:spPr>
          <a:xfrm>
            <a:off x="1509840" y="612468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0"/>
                </a:move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7" name=""/>
          <p:cNvSpPr/>
          <p:nvPr/>
        </p:nvSpPr>
        <p:spPr>
          <a:xfrm>
            <a:off x="1563840" y="6126120"/>
            <a:ext cx="31680" cy="38160"/>
          </a:xfrm>
          <a:custGeom>
            <a:avLst/>
            <a:gdLst/>
            <a:ahLst/>
            <a:rect l="l" t="t" r="r" b="b"/>
            <a:pathLst>
              <a:path w="20" h="24">
                <a:moveTo>
                  <a:pt x="13" y="24"/>
                </a:moveTo>
                <a:lnTo>
                  <a:pt x="15" y="24"/>
                </a:lnTo>
                <a:lnTo>
                  <a:pt x="17" y="23"/>
                </a:lnTo>
                <a:lnTo>
                  <a:pt x="18" y="22"/>
                </a:lnTo>
                <a:lnTo>
                  <a:pt x="18" y="21"/>
                </a:lnTo>
                <a:lnTo>
                  <a:pt x="19" y="19"/>
                </a:lnTo>
                <a:lnTo>
                  <a:pt x="20" y="18"/>
                </a:lnTo>
                <a:lnTo>
                  <a:pt x="20" y="17"/>
                </a:lnTo>
                <a:lnTo>
                  <a:pt x="20" y="16"/>
                </a:lnTo>
                <a:lnTo>
                  <a:pt x="20" y="11"/>
                </a:lnTo>
                <a:lnTo>
                  <a:pt x="20" y="7"/>
                </a:lnTo>
                <a:lnTo>
                  <a:pt x="17" y="6"/>
                </a:lnTo>
                <a:lnTo>
                  <a:pt x="14" y="6"/>
                </a:lnTo>
                <a:lnTo>
                  <a:pt x="11" y="4"/>
                </a:lnTo>
                <a:lnTo>
                  <a:pt x="10" y="4"/>
                </a:lnTo>
                <a:lnTo>
                  <a:pt x="7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2" y="6"/>
                </a:lnTo>
                <a:lnTo>
                  <a:pt x="5" y="14"/>
                </a:lnTo>
                <a:lnTo>
                  <a:pt x="7" y="18"/>
                </a:lnTo>
                <a:lnTo>
                  <a:pt x="8" y="21"/>
                </a:lnTo>
                <a:lnTo>
                  <a:pt x="10" y="22"/>
                </a:lnTo>
                <a:lnTo>
                  <a:pt x="11" y="23"/>
                </a:lnTo>
                <a:lnTo>
                  <a:pt x="12" y="24"/>
                </a:lnTo>
                <a:lnTo>
                  <a:pt x="13" y="2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8" name=""/>
          <p:cNvSpPr/>
          <p:nvPr/>
        </p:nvSpPr>
        <p:spPr>
          <a:xfrm>
            <a:off x="1584360" y="615168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2" y="0"/>
                </a:move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13"/>
                </a:lnTo>
                <a:lnTo>
                  <a:pt x="4" y="12"/>
                </a:lnTo>
                <a:lnTo>
                  <a:pt x="6" y="11"/>
                </a:lnTo>
                <a:lnTo>
                  <a:pt x="9" y="9"/>
                </a:lnTo>
                <a:lnTo>
                  <a:pt x="10" y="8"/>
                </a:lnTo>
                <a:lnTo>
                  <a:pt x="12" y="6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9" name=""/>
          <p:cNvSpPr/>
          <p:nvPr/>
        </p:nvSpPr>
        <p:spPr>
          <a:xfrm>
            <a:off x="1587600" y="6129360"/>
            <a:ext cx="1728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6" y="10"/>
                </a:move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11" y="14"/>
                </a:lnTo>
                <a:lnTo>
                  <a:pt x="11" y="9"/>
                </a:lnTo>
                <a:lnTo>
                  <a:pt x="11" y="5"/>
                </a:lnTo>
                <a:lnTo>
                  <a:pt x="6" y="0"/>
                </a:lnTo>
                <a:lnTo>
                  <a:pt x="6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0" name=""/>
          <p:cNvSpPr/>
          <p:nvPr/>
        </p:nvSpPr>
        <p:spPr>
          <a:xfrm>
            <a:off x="1554120" y="6119640"/>
            <a:ext cx="41400" cy="27000"/>
          </a:xfrm>
          <a:custGeom>
            <a:avLst/>
            <a:gdLst/>
            <a:ahLst/>
            <a:rect l="l" t="t" r="r" b="b"/>
            <a:pathLst>
              <a:path w="26" h="17">
                <a:moveTo>
                  <a:pt x="9" y="4"/>
                </a:moveTo>
                <a:lnTo>
                  <a:pt x="5" y="10"/>
                </a:lnTo>
                <a:lnTo>
                  <a:pt x="6" y="10"/>
                </a:lnTo>
                <a:lnTo>
                  <a:pt x="8" y="11"/>
                </a:lnTo>
                <a:lnTo>
                  <a:pt x="10" y="12"/>
                </a:lnTo>
                <a:lnTo>
                  <a:pt x="12" y="13"/>
                </a:lnTo>
                <a:lnTo>
                  <a:pt x="15" y="14"/>
                </a:lnTo>
                <a:lnTo>
                  <a:pt x="18" y="15"/>
                </a:lnTo>
                <a:lnTo>
                  <a:pt x="21" y="16"/>
                </a:lnTo>
                <a:lnTo>
                  <a:pt x="26" y="17"/>
                </a:lnTo>
                <a:lnTo>
                  <a:pt x="26" y="7"/>
                </a:lnTo>
                <a:lnTo>
                  <a:pt x="23" y="6"/>
                </a:lnTo>
                <a:lnTo>
                  <a:pt x="21" y="6"/>
                </a:lnTo>
                <a:lnTo>
                  <a:pt x="20" y="5"/>
                </a:lnTo>
                <a:lnTo>
                  <a:pt x="17" y="4"/>
                </a:lnTo>
                <a:lnTo>
                  <a:pt x="14" y="3"/>
                </a:lnTo>
                <a:lnTo>
                  <a:pt x="12" y="1"/>
                </a:lnTo>
                <a:lnTo>
                  <a:pt x="8" y="0"/>
                </a:lnTo>
                <a:lnTo>
                  <a:pt x="5" y="0"/>
                </a:lnTo>
                <a:lnTo>
                  <a:pt x="0" y="6"/>
                </a:lnTo>
                <a:lnTo>
                  <a:pt x="9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1" name=""/>
          <p:cNvSpPr/>
          <p:nvPr/>
        </p:nvSpPr>
        <p:spPr>
          <a:xfrm>
            <a:off x="1554120" y="6124680"/>
            <a:ext cx="30240" cy="47520"/>
          </a:xfrm>
          <a:custGeom>
            <a:avLst/>
            <a:gdLst/>
            <a:ahLst/>
            <a:rect l="l" t="t" r="r" b="b"/>
            <a:pathLst>
              <a:path w="19" h="30">
                <a:moveTo>
                  <a:pt x="19" y="21"/>
                </a:moveTo>
                <a:lnTo>
                  <a:pt x="19" y="21"/>
                </a:lnTo>
                <a:lnTo>
                  <a:pt x="18" y="20"/>
                </a:lnTo>
                <a:lnTo>
                  <a:pt x="16" y="16"/>
                </a:lnTo>
                <a:lnTo>
                  <a:pt x="14" y="14"/>
                </a:lnTo>
                <a:lnTo>
                  <a:pt x="11" y="6"/>
                </a:lnTo>
                <a:lnTo>
                  <a:pt x="9" y="0"/>
                </a:lnTo>
                <a:lnTo>
                  <a:pt x="0" y="3"/>
                </a:lnTo>
                <a:lnTo>
                  <a:pt x="2" y="9"/>
                </a:lnTo>
                <a:lnTo>
                  <a:pt x="5" y="17"/>
                </a:lnTo>
                <a:lnTo>
                  <a:pt x="7" y="22"/>
                </a:lnTo>
                <a:lnTo>
                  <a:pt x="9" y="25"/>
                </a:lnTo>
                <a:lnTo>
                  <a:pt x="11" y="27"/>
                </a:lnTo>
                <a:lnTo>
                  <a:pt x="13" y="29"/>
                </a:lnTo>
                <a:lnTo>
                  <a:pt x="15" y="30"/>
                </a:lnTo>
                <a:lnTo>
                  <a:pt x="19" y="30"/>
                </a:lnTo>
                <a:lnTo>
                  <a:pt x="19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2" name=""/>
          <p:cNvSpPr/>
          <p:nvPr/>
        </p:nvSpPr>
        <p:spPr>
          <a:xfrm>
            <a:off x="1584360" y="6164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3" name=""/>
          <p:cNvSpPr/>
          <p:nvPr/>
        </p:nvSpPr>
        <p:spPr>
          <a:xfrm>
            <a:off x="1584360" y="6164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4" name=""/>
          <p:cNvSpPr/>
          <p:nvPr/>
        </p:nvSpPr>
        <p:spPr>
          <a:xfrm>
            <a:off x="1557360" y="6197760"/>
            <a:ext cx="77760" cy="34920"/>
          </a:xfrm>
          <a:custGeom>
            <a:avLst/>
            <a:gdLst/>
            <a:ahLst/>
            <a:rect l="l" t="t" r="r" b="b"/>
            <a:pathLst>
              <a:path w="49" h="22">
                <a:moveTo>
                  <a:pt x="38" y="22"/>
                </a:moveTo>
                <a:lnTo>
                  <a:pt x="42" y="22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4" y="19"/>
                </a:lnTo>
                <a:lnTo>
                  <a:pt x="39" y="15"/>
                </a:lnTo>
                <a:lnTo>
                  <a:pt x="33" y="12"/>
                </a:lnTo>
                <a:lnTo>
                  <a:pt x="26" y="8"/>
                </a:lnTo>
                <a:lnTo>
                  <a:pt x="18" y="5"/>
                </a:lnTo>
                <a:lnTo>
                  <a:pt x="11" y="2"/>
                </a:lnTo>
                <a:lnTo>
                  <a:pt x="8" y="1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4" y="7"/>
                </a:lnTo>
                <a:lnTo>
                  <a:pt x="5" y="9"/>
                </a:lnTo>
                <a:lnTo>
                  <a:pt x="8" y="12"/>
                </a:lnTo>
                <a:lnTo>
                  <a:pt x="9" y="13"/>
                </a:lnTo>
                <a:lnTo>
                  <a:pt x="12" y="14"/>
                </a:lnTo>
                <a:lnTo>
                  <a:pt x="15" y="16"/>
                </a:lnTo>
                <a:lnTo>
                  <a:pt x="17" y="18"/>
                </a:lnTo>
                <a:lnTo>
                  <a:pt x="20" y="19"/>
                </a:lnTo>
                <a:lnTo>
                  <a:pt x="22" y="19"/>
                </a:lnTo>
                <a:lnTo>
                  <a:pt x="26" y="20"/>
                </a:lnTo>
                <a:lnTo>
                  <a:pt x="29" y="21"/>
                </a:lnTo>
                <a:lnTo>
                  <a:pt x="32" y="21"/>
                </a:lnTo>
                <a:lnTo>
                  <a:pt x="36" y="22"/>
                </a:lnTo>
                <a:lnTo>
                  <a:pt x="38" y="2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5" name=""/>
          <p:cNvSpPr/>
          <p:nvPr/>
        </p:nvSpPr>
        <p:spPr>
          <a:xfrm>
            <a:off x="1617840" y="6224760"/>
            <a:ext cx="23760" cy="14040"/>
          </a:xfrm>
          <a:custGeom>
            <a:avLst/>
            <a:gdLst/>
            <a:ahLst/>
            <a:rect l="l" t="t" r="r" b="b"/>
            <a:pathLst>
              <a:path w="15" h="9">
                <a:moveTo>
                  <a:pt x="7" y="8"/>
                </a:move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3" y="9"/>
                </a:lnTo>
                <a:lnTo>
                  <a:pt x="7" y="9"/>
                </a:lnTo>
                <a:lnTo>
                  <a:pt x="9" y="9"/>
                </a:lnTo>
                <a:lnTo>
                  <a:pt x="10" y="9"/>
                </a:lnTo>
                <a:lnTo>
                  <a:pt x="15" y="2"/>
                </a:lnTo>
                <a:lnTo>
                  <a:pt x="7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6" name=""/>
          <p:cNvSpPr/>
          <p:nvPr/>
        </p:nvSpPr>
        <p:spPr>
          <a:xfrm>
            <a:off x="1550880" y="6189840"/>
            <a:ext cx="90720" cy="47520"/>
          </a:xfrm>
          <a:custGeom>
            <a:avLst/>
            <a:gdLst/>
            <a:ahLst/>
            <a:rect l="l" t="t" r="r" b="b"/>
            <a:pathLst>
              <a:path w="57" h="30">
                <a:moveTo>
                  <a:pt x="10" y="3"/>
                </a:moveTo>
                <a:lnTo>
                  <a:pt x="4" y="10"/>
                </a:lnTo>
                <a:lnTo>
                  <a:pt x="7" y="10"/>
                </a:lnTo>
                <a:lnTo>
                  <a:pt x="9" y="10"/>
                </a:lnTo>
                <a:lnTo>
                  <a:pt x="12" y="11"/>
                </a:lnTo>
                <a:lnTo>
                  <a:pt x="15" y="12"/>
                </a:lnTo>
                <a:lnTo>
                  <a:pt x="21" y="14"/>
                </a:lnTo>
                <a:lnTo>
                  <a:pt x="28" y="17"/>
                </a:lnTo>
                <a:lnTo>
                  <a:pt x="35" y="21"/>
                </a:lnTo>
                <a:lnTo>
                  <a:pt x="40" y="24"/>
                </a:lnTo>
                <a:lnTo>
                  <a:pt x="46" y="28"/>
                </a:lnTo>
                <a:lnTo>
                  <a:pt x="50" y="30"/>
                </a:lnTo>
                <a:lnTo>
                  <a:pt x="57" y="24"/>
                </a:lnTo>
                <a:lnTo>
                  <a:pt x="53" y="20"/>
                </a:lnTo>
                <a:lnTo>
                  <a:pt x="47" y="16"/>
                </a:lnTo>
                <a:lnTo>
                  <a:pt x="40" y="12"/>
                </a:lnTo>
                <a:lnTo>
                  <a:pt x="33" y="9"/>
                </a:lnTo>
                <a:lnTo>
                  <a:pt x="25" y="5"/>
                </a:lnTo>
                <a:lnTo>
                  <a:pt x="18" y="3"/>
                </a:lnTo>
                <a:lnTo>
                  <a:pt x="14" y="2"/>
                </a:lnTo>
                <a:lnTo>
                  <a:pt x="11" y="1"/>
                </a:lnTo>
                <a:lnTo>
                  <a:pt x="8" y="0"/>
                </a:lnTo>
                <a:lnTo>
                  <a:pt x="4" y="0"/>
                </a:lnTo>
                <a:lnTo>
                  <a:pt x="0" y="7"/>
                </a:lnTo>
                <a:lnTo>
                  <a:pt x="1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7" name=""/>
          <p:cNvSpPr/>
          <p:nvPr/>
        </p:nvSpPr>
        <p:spPr>
          <a:xfrm>
            <a:off x="1550880" y="6194520"/>
            <a:ext cx="66960" cy="44280"/>
          </a:xfrm>
          <a:custGeom>
            <a:avLst/>
            <a:gdLst/>
            <a:ahLst/>
            <a:rect l="l" t="t" r="r" b="b"/>
            <a:pathLst>
              <a:path w="42" h="28">
                <a:moveTo>
                  <a:pt x="42" y="18"/>
                </a:moveTo>
                <a:lnTo>
                  <a:pt x="42" y="18"/>
                </a:lnTo>
                <a:lnTo>
                  <a:pt x="40" y="18"/>
                </a:lnTo>
                <a:lnTo>
                  <a:pt x="37" y="18"/>
                </a:lnTo>
                <a:lnTo>
                  <a:pt x="33" y="17"/>
                </a:lnTo>
                <a:lnTo>
                  <a:pt x="31" y="17"/>
                </a:lnTo>
                <a:lnTo>
                  <a:pt x="28" y="16"/>
                </a:lnTo>
                <a:lnTo>
                  <a:pt x="26" y="15"/>
                </a:lnTo>
                <a:lnTo>
                  <a:pt x="23" y="14"/>
                </a:lnTo>
                <a:lnTo>
                  <a:pt x="21" y="13"/>
                </a:lnTo>
                <a:lnTo>
                  <a:pt x="19" y="12"/>
                </a:lnTo>
                <a:lnTo>
                  <a:pt x="17" y="10"/>
                </a:lnTo>
                <a:lnTo>
                  <a:pt x="16" y="9"/>
                </a:lnTo>
                <a:lnTo>
                  <a:pt x="14" y="7"/>
                </a:lnTo>
                <a:lnTo>
                  <a:pt x="12" y="5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3"/>
                </a:lnTo>
                <a:lnTo>
                  <a:pt x="2" y="6"/>
                </a:lnTo>
                <a:lnTo>
                  <a:pt x="3" y="9"/>
                </a:lnTo>
                <a:lnTo>
                  <a:pt x="4" y="11"/>
                </a:lnTo>
                <a:lnTo>
                  <a:pt x="7" y="14"/>
                </a:lnTo>
                <a:lnTo>
                  <a:pt x="9" y="16"/>
                </a:lnTo>
                <a:lnTo>
                  <a:pt x="11" y="18"/>
                </a:lnTo>
                <a:lnTo>
                  <a:pt x="14" y="20"/>
                </a:lnTo>
                <a:lnTo>
                  <a:pt x="16" y="21"/>
                </a:lnTo>
                <a:lnTo>
                  <a:pt x="19" y="23"/>
                </a:lnTo>
                <a:lnTo>
                  <a:pt x="22" y="24"/>
                </a:lnTo>
                <a:lnTo>
                  <a:pt x="26" y="25"/>
                </a:lnTo>
                <a:lnTo>
                  <a:pt x="28" y="26"/>
                </a:lnTo>
                <a:lnTo>
                  <a:pt x="32" y="27"/>
                </a:lnTo>
                <a:lnTo>
                  <a:pt x="35" y="27"/>
                </a:lnTo>
                <a:lnTo>
                  <a:pt x="39" y="28"/>
                </a:lnTo>
                <a:lnTo>
                  <a:pt x="42" y="28"/>
                </a:lnTo>
                <a:lnTo>
                  <a:pt x="42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8" name=""/>
          <p:cNvSpPr/>
          <p:nvPr/>
        </p:nvSpPr>
        <p:spPr>
          <a:xfrm>
            <a:off x="1617840" y="623268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9" name=""/>
          <p:cNvSpPr/>
          <p:nvPr/>
        </p:nvSpPr>
        <p:spPr>
          <a:xfrm>
            <a:off x="1617840" y="623268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0" name=""/>
          <p:cNvSpPr/>
          <p:nvPr/>
        </p:nvSpPr>
        <p:spPr>
          <a:xfrm>
            <a:off x="1476360" y="6046920"/>
            <a:ext cx="23760" cy="36360"/>
          </a:xfrm>
          <a:custGeom>
            <a:avLst/>
            <a:gdLst/>
            <a:ahLst/>
            <a:rect l="l" t="t" r="r" b="b"/>
            <a:pathLst>
              <a:path w="15" h="23">
                <a:moveTo>
                  <a:pt x="0" y="23"/>
                </a:move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2" y="5"/>
                </a:lnTo>
                <a:lnTo>
                  <a:pt x="2" y="3"/>
                </a:lnTo>
                <a:lnTo>
                  <a:pt x="3" y="2"/>
                </a:lnTo>
                <a:lnTo>
                  <a:pt x="4" y="1"/>
                </a:lnTo>
                <a:lnTo>
                  <a:pt x="5" y="0"/>
                </a:lnTo>
                <a:lnTo>
                  <a:pt x="7" y="3"/>
                </a:lnTo>
                <a:lnTo>
                  <a:pt x="10" y="5"/>
                </a:lnTo>
                <a:lnTo>
                  <a:pt x="11" y="6"/>
                </a:lnTo>
                <a:lnTo>
                  <a:pt x="12" y="8"/>
                </a:lnTo>
                <a:lnTo>
                  <a:pt x="13" y="9"/>
                </a:lnTo>
                <a:lnTo>
                  <a:pt x="15" y="9"/>
                </a:lnTo>
                <a:lnTo>
                  <a:pt x="13" y="11"/>
                </a:lnTo>
                <a:lnTo>
                  <a:pt x="11" y="14"/>
                </a:lnTo>
                <a:lnTo>
                  <a:pt x="10" y="16"/>
                </a:lnTo>
                <a:lnTo>
                  <a:pt x="7" y="18"/>
                </a:lnTo>
                <a:lnTo>
                  <a:pt x="4" y="20"/>
                </a:lnTo>
                <a:lnTo>
                  <a:pt x="0" y="23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1" name=""/>
          <p:cNvSpPr/>
          <p:nvPr/>
        </p:nvSpPr>
        <p:spPr>
          <a:xfrm>
            <a:off x="1469880" y="6068880"/>
            <a:ext cx="16200" cy="14400"/>
          </a:xfrm>
          <a:custGeom>
            <a:avLst/>
            <a:gdLst/>
            <a:ahLst/>
            <a:rect l="l" t="t" r="r" b="b"/>
            <a:pathLst>
              <a:path w="10" h="9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10" y="9"/>
                </a:lnTo>
                <a:lnTo>
                  <a:pt x="10" y="6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2" name=""/>
          <p:cNvSpPr/>
          <p:nvPr/>
        </p:nvSpPr>
        <p:spPr>
          <a:xfrm>
            <a:off x="1469880" y="6039000"/>
            <a:ext cx="22320" cy="29880"/>
          </a:xfrm>
          <a:custGeom>
            <a:avLst/>
            <a:gdLst/>
            <a:ahLst/>
            <a:rect l="l" t="t" r="r" b="b"/>
            <a:pathLst>
              <a:path w="14" h="19">
                <a:moveTo>
                  <a:pt x="14" y="1"/>
                </a:moveTo>
                <a:lnTo>
                  <a:pt x="8" y="0"/>
                </a:lnTo>
                <a:lnTo>
                  <a:pt x="6" y="2"/>
                </a:lnTo>
                <a:lnTo>
                  <a:pt x="4" y="3"/>
                </a:lnTo>
                <a:lnTo>
                  <a:pt x="2" y="5"/>
                </a:lnTo>
                <a:lnTo>
                  <a:pt x="1" y="8"/>
                </a:lnTo>
                <a:lnTo>
                  <a:pt x="1" y="10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10" y="19"/>
                </a:lnTo>
                <a:lnTo>
                  <a:pt x="10" y="16"/>
                </a:lnTo>
                <a:lnTo>
                  <a:pt x="10" y="15"/>
                </a:lnTo>
                <a:lnTo>
                  <a:pt x="10" y="13"/>
                </a:lnTo>
                <a:lnTo>
                  <a:pt x="11" y="12"/>
                </a:lnTo>
                <a:lnTo>
                  <a:pt x="11" y="11"/>
                </a:lnTo>
                <a:lnTo>
                  <a:pt x="12" y="9"/>
                </a:lnTo>
                <a:lnTo>
                  <a:pt x="7" y="8"/>
                </a:lnTo>
                <a:lnTo>
                  <a:pt x="14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3" name=""/>
          <p:cNvSpPr/>
          <p:nvPr/>
        </p:nvSpPr>
        <p:spPr>
          <a:xfrm>
            <a:off x="1479600" y="6040440"/>
            <a:ext cx="27000" cy="28440"/>
          </a:xfrm>
          <a:custGeom>
            <a:avLst/>
            <a:gdLst/>
            <a:ahLst/>
            <a:rect l="l" t="t" r="r" b="b"/>
            <a:pathLst>
              <a:path w="17" h="18">
                <a:moveTo>
                  <a:pt x="17" y="14"/>
                </a:moveTo>
                <a:lnTo>
                  <a:pt x="13" y="7"/>
                </a:lnTo>
                <a:lnTo>
                  <a:pt x="12" y="7"/>
                </a:lnTo>
                <a:lnTo>
                  <a:pt x="11" y="6"/>
                </a:lnTo>
                <a:lnTo>
                  <a:pt x="9" y="3"/>
                </a:lnTo>
                <a:lnTo>
                  <a:pt x="7" y="0"/>
                </a:lnTo>
                <a:lnTo>
                  <a:pt x="0" y="7"/>
                </a:lnTo>
                <a:lnTo>
                  <a:pt x="1" y="9"/>
                </a:lnTo>
                <a:lnTo>
                  <a:pt x="3" y="12"/>
                </a:lnTo>
                <a:lnTo>
                  <a:pt x="5" y="14"/>
                </a:lnTo>
                <a:lnTo>
                  <a:pt x="6" y="15"/>
                </a:lnTo>
                <a:lnTo>
                  <a:pt x="9" y="17"/>
                </a:lnTo>
                <a:lnTo>
                  <a:pt x="13" y="18"/>
                </a:lnTo>
                <a:lnTo>
                  <a:pt x="7" y="11"/>
                </a:lnTo>
                <a:lnTo>
                  <a:pt x="17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4" name=""/>
          <p:cNvSpPr/>
          <p:nvPr/>
        </p:nvSpPr>
        <p:spPr>
          <a:xfrm>
            <a:off x="1469880" y="6058080"/>
            <a:ext cx="36720" cy="31680"/>
          </a:xfrm>
          <a:custGeom>
            <a:avLst/>
            <a:gdLst/>
            <a:ahLst/>
            <a:rect l="l" t="t" r="r" b="b"/>
            <a:pathLst>
              <a:path w="23" h="20">
                <a:moveTo>
                  <a:pt x="0" y="17"/>
                </a:moveTo>
                <a:lnTo>
                  <a:pt x="9" y="20"/>
                </a:lnTo>
                <a:lnTo>
                  <a:pt x="11" y="18"/>
                </a:lnTo>
                <a:lnTo>
                  <a:pt x="15" y="16"/>
                </a:lnTo>
                <a:lnTo>
                  <a:pt x="17" y="13"/>
                </a:lnTo>
                <a:lnTo>
                  <a:pt x="19" y="10"/>
                </a:lnTo>
                <a:lnTo>
                  <a:pt x="21" y="7"/>
                </a:lnTo>
                <a:lnTo>
                  <a:pt x="23" y="3"/>
                </a:lnTo>
                <a:lnTo>
                  <a:pt x="13" y="0"/>
                </a:lnTo>
                <a:lnTo>
                  <a:pt x="12" y="3"/>
                </a:lnTo>
                <a:lnTo>
                  <a:pt x="12" y="5"/>
                </a:lnTo>
                <a:lnTo>
                  <a:pt x="10" y="7"/>
                </a:lnTo>
                <a:lnTo>
                  <a:pt x="9" y="8"/>
                </a:lnTo>
                <a:lnTo>
                  <a:pt x="5" y="10"/>
                </a:lnTo>
                <a:lnTo>
                  <a:pt x="2" y="13"/>
                </a:lnTo>
                <a:lnTo>
                  <a:pt x="10" y="17"/>
                </a:lnTo>
                <a:lnTo>
                  <a:pt x="0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5" name=""/>
          <p:cNvSpPr/>
          <p:nvPr/>
        </p:nvSpPr>
        <p:spPr>
          <a:xfrm>
            <a:off x="1476360" y="6083280"/>
            <a:ext cx="97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6" name=""/>
          <p:cNvSpPr/>
          <p:nvPr/>
        </p:nvSpPr>
        <p:spPr>
          <a:xfrm>
            <a:off x="1476360" y="6083280"/>
            <a:ext cx="97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7" name=""/>
          <p:cNvSpPr/>
          <p:nvPr/>
        </p:nvSpPr>
        <p:spPr>
          <a:xfrm>
            <a:off x="1504800" y="6027840"/>
            <a:ext cx="28800" cy="38160"/>
          </a:xfrm>
          <a:custGeom>
            <a:avLst/>
            <a:gdLst/>
            <a:ahLst/>
            <a:rect l="l" t="t" r="r" b="b"/>
            <a:pathLst>
              <a:path w="18" h="24">
                <a:moveTo>
                  <a:pt x="0" y="14"/>
                </a:move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4"/>
                </a:lnTo>
                <a:lnTo>
                  <a:pt x="3" y="0"/>
                </a:lnTo>
                <a:lnTo>
                  <a:pt x="7" y="1"/>
                </a:lnTo>
                <a:lnTo>
                  <a:pt x="8" y="2"/>
                </a:lnTo>
                <a:lnTo>
                  <a:pt x="9" y="2"/>
                </a:lnTo>
                <a:lnTo>
                  <a:pt x="11" y="3"/>
                </a:lnTo>
                <a:lnTo>
                  <a:pt x="14" y="2"/>
                </a:lnTo>
                <a:lnTo>
                  <a:pt x="17" y="2"/>
                </a:lnTo>
                <a:lnTo>
                  <a:pt x="18" y="3"/>
                </a:lnTo>
                <a:lnTo>
                  <a:pt x="17" y="4"/>
                </a:lnTo>
                <a:lnTo>
                  <a:pt x="17" y="5"/>
                </a:lnTo>
                <a:lnTo>
                  <a:pt x="17" y="6"/>
                </a:lnTo>
                <a:lnTo>
                  <a:pt x="15" y="9"/>
                </a:lnTo>
                <a:lnTo>
                  <a:pt x="14" y="12"/>
                </a:lnTo>
                <a:lnTo>
                  <a:pt x="11" y="15"/>
                </a:lnTo>
                <a:lnTo>
                  <a:pt x="9" y="18"/>
                </a:lnTo>
                <a:lnTo>
                  <a:pt x="8" y="21"/>
                </a:lnTo>
                <a:lnTo>
                  <a:pt x="7" y="24"/>
                </a:lnTo>
                <a:lnTo>
                  <a:pt x="5" y="23"/>
                </a:lnTo>
                <a:lnTo>
                  <a:pt x="2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8" name=""/>
          <p:cNvSpPr/>
          <p:nvPr/>
        </p:nvSpPr>
        <p:spPr>
          <a:xfrm>
            <a:off x="1496880" y="602136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11" y="0"/>
                </a:moveTo>
                <a:lnTo>
                  <a:pt x="4" y="2"/>
                </a:lnTo>
                <a:lnTo>
                  <a:pt x="2" y="5"/>
                </a:lnTo>
                <a:lnTo>
                  <a:pt x="2" y="8"/>
                </a:lnTo>
                <a:lnTo>
                  <a:pt x="1" y="9"/>
                </a:lnTo>
                <a:lnTo>
                  <a:pt x="1" y="12"/>
                </a:lnTo>
                <a:lnTo>
                  <a:pt x="0" y="14"/>
                </a:lnTo>
                <a:lnTo>
                  <a:pt x="0" y="17"/>
                </a:lnTo>
                <a:lnTo>
                  <a:pt x="10" y="17"/>
                </a:lnTo>
                <a:lnTo>
                  <a:pt x="10" y="15"/>
                </a:lnTo>
                <a:lnTo>
                  <a:pt x="11" y="13"/>
                </a:lnTo>
                <a:lnTo>
                  <a:pt x="11" y="12"/>
                </a:lnTo>
                <a:lnTo>
                  <a:pt x="11" y="11"/>
                </a:lnTo>
                <a:lnTo>
                  <a:pt x="12" y="8"/>
                </a:lnTo>
                <a:lnTo>
                  <a:pt x="14" y="6"/>
                </a:lnTo>
                <a:lnTo>
                  <a:pt x="7" y="8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9" name=""/>
          <p:cNvSpPr/>
          <p:nvPr/>
        </p:nvSpPr>
        <p:spPr>
          <a:xfrm>
            <a:off x="1508040" y="6021360"/>
            <a:ext cx="31680" cy="17640"/>
          </a:xfrm>
          <a:custGeom>
            <a:avLst/>
            <a:gdLst/>
            <a:ahLst/>
            <a:rect l="l" t="t" r="r" b="b"/>
            <a:pathLst>
              <a:path w="20" h="11">
                <a:moveTo>
                  <a:pt x="20" y="4"/>
                </a:moveTo>
                <a:lnTo>
                  <a:pt x="16" y="1"/>
                </a:lnTo>
                <a:lnTo>
                  <a:pt x="11" y="1"/>
                </a:lnTo>
                <a:lnTo>
                  <a:pt x="9" y="1"/>
                </a:lnTo>
                <a:lnTo>
                  <a:pt x="8" y="1"/>
                </a:lnTo>
                <a:lnTo>
                  <a:pt x="6" y="1"/>
                </a:lnTo>
                <a:lnTo>
                  <a:pt x="3" y="0"/>
                </a:lnTo>
                <a:lnTo>
                  <a:pt x="0" y="8"/>
                </a:lnTo>
                <a:lnTo>
                  <a:pt x="2" y="9"/>
                </a:lnTo>
                <a:lnTo>
                  <a:pt x="5" y="10"/>
                </a:lnTo>
                <a:lnTo>
                  <a:pt x="8" y="11"/>
                </a:lnTo>
                <a:lnTo>
                  <a:pt x="9" y="11"/>
                </a:lnTo>
                <a:lnTo>
                  <a:pt x="12" y="11"/>
                </a:lnTo>
                <a:lnTo>
                  <a:pt x="16" y="10"/>
                </a:lnTo>
                <a:lnTo>
                  <a:pt x="11" y="7"/>
                </a:lnTo>
                <a:lnTo>
                  <a:pt x="2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0" name=""/>
          <p:cNvSpPr/>
          <p:nvPr/>
        </p:nvSpPr>
        <p:spPr>
          <a:xfrm>
            <a:off x="1508040" y="602784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3" y="28"/>
                </a:moveTo>
                <a:lnTo>
                  <a:pt x="10" y="24"/>
                </a:lnTo>
                <a:lnTo>
                  <a:pt x="10" y="22"/>
                </a:lnTo>
                <a:lnTo>
                  <a:pt x="12" y="20"/>
                </a:lnTo>
                <a:lnTo>
                  <a:pt x="14" y="17"/>
                </a:lnTo>
                <a:lnTo>
                  <a:pt x="16" y="14"/>
                </a:lnTo>
                <a:lnTo>
                  <a:pt x="18" y="11"/>
                </a:lnTo>
                <a:lnTo>
                  <a:pt x="19" y="7"/>
                </a:lnTo>
                <a:lnTo>
                  <a:pt x="20" y="6"/>
                </a:lnTo>
                <a:lnTo>
                  <a:pt x="21" y="4"/>
                </a:lnTo>
                <a:lnTo>
                  <a:pt x="21" y="2"/>
                </a:lnTo>
                <a:lnTo>
                  <a:pt x="20" y="0"/>
                </a:lnTo>
                <a:lnTo>
                  <a:pt x="10" y="3"/>
                </a:lnTo>
                <a:lnTo>
                  <a:pt x="10" y="2"/>
                </a:lnTo>
                <a:lnTo>
                  <a:pt x="10" y="3"/>
                </a:lnTo>
                <a:lnTo>
                  <a:pt x="10" y="4"/>
                </a:lnTo>
                <a:lnTo>
                  <a:pt x="9" y="7"/>
                </a:lnTo>
                <a:lnTo>
                  <a:pt x="7" y="8"/>
                </a:lnTo>
                <a:lnTo>
                  <a:pt x="5" y="12"/>
                </a:lnTo>
                <a:lnTo>
                  <a:pt x="3" y="15"/>
                </a:lnTo>
                <a:lnTo>
                  <a:pt x="2" y="19"/>
                </a:lnTo>
                <a:lnTo>
                  <a:pt x="0" y="21"/>
                </a:lnTo>
                <a:lnTo>
                  <a:pt x="6" y="18"/>
                </a:lnTo>
                <a:lnTo>
                  <a:pt x="3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1" name=""/>
          <p:cNvSpPr/>
          <p:nvPr/>
        </p:nvSpPr>
        <p:spPr>
          <a:xfrm>
            <a:off x="1496880" y="6048360"/>
            <a:ext cx="22320" cy="23760"/>
          </a:xfrm>
          <a:custGeom>
            <a:avLst/>
            <a:gdLst/>
            <a:ahLst/>
            <a:rect l="l" t="t" r="r" b="b"/>
            <a:pathLst>
              <a:path w="14" h="1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7"/>
                </a:lnTo>
                <a:lnTo>
                  <a:pt x="2" y="9"/>
                </a:lnTo>
                <a:lnTo>
                  <a:pt x="5" y="11"/>
                </a:lnTo>
                <a:lnTo>
                  <a:pt x="8" y="14"/>
                </a:lnTo>
                <a:lnTo>
                  <a:pt x="11" y="15"/>
                </a:lnTo>
                <a:lnTo>
                  <a:pt x="14" y="5"/>
                </a:lnTo>
                <a:lnTo>
                  <a:pt x="12" y="4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2" name=""/>
          <p:cNvSpPr/>
          <p:nvPr/>
        </p:nvSpPr>
        <p:spPr>
          <a:xfrm>
            <a:off x="1504800" y="60483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3" name=""/>
          <p:cNvSpPr/>
          <p:nvPr/>
        </p:nvSpPr>
        <p:spPr>
          <a:xfrm>
            <a:off x="1504800" y="60483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4" name=""/>
          <p:cNvSpPr/>
          <p:nvPr/>
        </p:nvSpPr>
        <p:spPr>
          <a:xfrm>
            <a:off x="1521000" y="5952960"/>
            <a:ext cx="33120" cy="38160"/>
          </a:xfrm>
          <a:custGeom>
            <a:avLst/>
            <a:gdLst/>
            <a:ahLst/>
            <a:rect l="l" t="t" r="r" b="b"/>
            <a:pathLst>
              <a:path w="21" h="24">
                <a:moveTo>
                  <a:pt x="0" y="4"/>
                </a:moveTo>
                <a:lnTo>
                  <a:pt x="0" y="6"/>
                </a:lnTo>
                <a:lnTo>
                  <a:pt x="2" y="9"/>
                </a:lnTo>
                <a:lnTo>
                  <a:pt x="4" y="13"/>
                </a:lnTo>
                <a:lnTo>
                  <a:pt x="6" y="15"/>
                </a:lnTo>
                <a:lnTo>
                  <a:pt x="8" y="19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4"/>
                </a:lnTo>
                <a:lnTo>
                  <a:pt x="17" y="24"/>
                </a:lnTo>
                <a:lnTo>
                  <a:pt x="18" y="24"/>
                </a:lnTo>
                <a:lnTo>
                  <a:pt x="18" y="23"/>
                </a:lnTo>
                <a:lnTo>
                  <a:pt x="19" y="23"/>
                </a:lnTo>
                <a:lnTo>
                  <a:pt x="20" y="22"/>
                </a:lnTo>
                <a:lnTo>
                  <a:pt x="21" y="20"/>
                </a:ln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0" y="14"/>
                </a:lnTo>
                <a:lnTo>
                  <a:pt x="19" y="13"/>
                </a:lnTo>
                <a:lnTo>
                  <a:pt x="17" y="10"/>
                </a:lnTo>
                <a:lnTo>
                  <a:pt x="14" y="8"/>
                </a:lnTo>
                <a:lnTo>
                  <a:pt x="12" y="6"/>
                </a:lnTo>
                <a:lnTo>
                  <a:pt x="9" y="5"/>
                </a:lnTo>
                <a:lnTo>
                  <a:pt x="8" y="4"/>
                </a:lnTo>
                <a:lnTo>
                  <a:pt x="7" y="3"/>
                </a:lnTo>
                <a:lnTo>
                  <a:pt x="7" y="1"/>
                </a:lnTo>
                <a:lnTo>
                  <a:pt x="7" y="0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5" name=""/>
          <p:cNvSpPr/>
          <p:nvPr/>
        </p:nvSpPr>
        <p:spPr>
          <a:xfrm>
            <a:off x="1514520" y="5956200"/>
            <a:ext cx="34920" cy="41400"/>
          </a:xfrm>
          <a:custGeom>
            <a:avLst/>
            <a:gdLst/>
            <a:ahLst/>
            <a:rect l="l" t="t" r="r" b="b"/>
            <a:pathLst>
              <a:path w="22" h="26">
                <a:moveTo>
                  <a:pt x="22" y="16"/>
                </a:moveTo>
                <a:lnTo>
                  <a:pt x="22" y="16"/>
                </a:lnTo>
                <a:lnTo>
                  <a:pt x="20" y="15"/>
                </a:lnTo>
                <a:lnTo>
                  <a:pt x="17" y="13"/>
                </a:lnTo>
                <a:lnTo>
                  <a:pt x="15" y="10"/>
                </a:lnTo>
                <a:lnTo>
                  <a:pt x="13" y="7"/>
                </a:lnTo>
                <a:lnTo>
                  <a:pt x="11" y="4"/>
                </a:lnTo>
                <a:lnTo>
                  <a:pt x="10" y="1"/>
                </a:lnTo>
                <a:lnTo>
                  <a:pt x="9" y="0"/>
                </a:lnTo>
                <a:lnTo>
                  <a:pt x="0" y="2"/>
                </a:lnTo>
                <a:lnTo>
                  <a:pt x="1" y="6"/>
                </a:lnTo>
                <a:lnTo>
                  <a:pt x="2" y="8"/>
                </a:lnTo>
                <a:lnTo>
                  <a:pt x="4" y="12"/>
                </a:lnTo>
                <a:lnTo>
                  <a:pt x="7" y="16"/>
                </a:lnTo>
                <a:lnTo>
                  <a:pt x="9" y="19"/>
                </a:lnTo>
                <a:lnTo>
                  <a:pt x="13" y="22"/>
                </a:lnTo>
                <a:lnTo>
                  <a:pt x="15" y="23"/>
                </a:lnTo>
                <a:lnTo>
                  <a:pt x="17" y="25"/>
                </a:lnTo>
                <a:lnTo>
                  <a:pt x="19" y="26"/>
                </a:lnTo>
                <a:lnTo>
                  <a:pt x="22" y="26"/>
                </a:lnTo>
                <a:lnTo>
                  <a:pt x="22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6" name=""/>
          <p:cNvSpPr/>
          <p:nvPr/>
        </p:nvSpPr>
        <p:spPr>
          <a:xfrm>
            <a:off x="1544760" y="598176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" y="0"/>
                </a:moveTo>
                <a:lnTo>
                  <a:pt x="1" y="0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3" y="10"/>
                </a:lnTo>
                <a:lnTo>
                  <a:pt x="6" y="9"/>
                </a:lnTo>
                <a:lnTo>
                  <a:pt x="8" y="8"/>
                </a:lnTo>
                <a:lnTo>
                  <a:pt x="9" y="7"/>
                </a:lnTo>
                <a:lnTo>
                  <a:pt x="10" y="5"/>
                </a:lnTo>
                <a:lnTo>
                  <a:pt x="12" y="3"/>
                </a:lnTo>
                <a:lnTo>
                  <a:pt x="12" y="0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7" name=""/>
          <p:cNvSpPr/>
          <p:nvPr/>
        </p:nvSpPr>
        <p:spPr>
          <a:xfrm>
            <a:off x="1523880" y="5945040"/>
            <a:ext cx="39960" cy="36720"/>
          </a:xfrm>
          <a:custGeom>
            <a:avLst/>
            <a:gdLst/>
            <a:ahLst/>
            <a:rect l="l" t="t" r="r" b="b"/>
            <a:pathLst>
              <a:path w="25" h="23">
                <a:moveTo>
                  <a:pt x="6" y="9"/>
                </a:moveTo>
                <a:lnTo>
                  <a:pt x="0" y="6"/>
                </a:lnTo>
                <a:lnTo>
                  <a:pt x="1" y="8"/>
                </a:lnTo>
                <a:lnTo>
                  <a:pt x="2" y="10"/>
                </a:lnTo>
                <a:lnTo>
                  <a:pt x="4" y="11"/>
                </a:lnTo>
                <a:lnTo>
                  <a:pt x="5" y="13"/>
                </a:lnTo>
                <a:lnTo>
                  <a:pt x="7" y="14"/>
                </a:lnTo>
                <a:lnTo>
                  <a:pt x="10" y="16"/>
                </a:lnTo>
                <a:lnTo>
                  <a:pt x="12" y="18"/>
                </a:lnTo>
                <a:lnTo>
                  <a:pt x="13" y="20"/>
                </a:lnTo>
                <a:lnTo>
                  <a:pt x="14" y="21"/>
                </a:lnTo>
                <a:lnTo>
                  <a:pt x="14" y="22"/>
                </a:lnTo>
                <a:lnTo>
                  <a:pt x="14" y="23"/>
                </a:lnTo>
                <a:lnTo>
                  <a:pt x="25" y="23"/>
                </a:lnTo>
                <a:lnTo>
                  <a:pt x="25" y="21"/>
                </a:lnTo>
                <a:lnTo>
                  <a:pt x="24" y="18"/>
                </a:lnTo>
                <a:lnTo>
                  <a:pt x="23" y="16"/>
                </a:lnTo>
                <a:lnTo>
                  <a:pt x="22" y="14"/>
                </a:lnTo>
                <a:lnTo>
                  <a:pt x="20" y="11"/>
                </a:lnTo>
                <a:lnTo>
                  <a:pt x="17" y="8"/>
                </a:lnTo>
                <a:lnTo>
                  <a:pt x="14" y="7"/>
                </a:lnTo>
                <a:lnTo>
                  <a:pt x="12" y="5"/>
                </a:lnTo>
                <a:lnTo>
                  <a:pt x="11" y="4"/>
                </a:lnTo>
                <a:lnTo>
                  <a:pt x="11" y="3"/>
                </a:lnTo>
                <a:lnTo>
                  <a:pt x="6" y="0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8" name=""/>
          <p:cNvSpPr/>
          <p:nvPr/>
        </p:nvSpPr>
        <p:spPr>
          <a:xfrm>
            <a:off x="1531800" y="59450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9" name=""/>
          <p:cNvSpPr/>
          <p:nvPr/>
        </p:nvSpPr>
        <p:spPr>
          <a:xfrm>
            <a:off x="1517760" y="5945040"/>
            <a:ext cx="14040" cy="14400"/>
          </a:xfrm>
          <a:custGeom>
            <a:avLst/>
            <a:gdLst/>
            <a:ahLst/>
            <a:rect l="l" t="t" r="r" b="b"/>
            <a:pathLst>
              <a:path w="9" h="9">
                <a:moveTo>
                  <a:pt x="0" y="2"/>
                </a:moveTo>
                <a:lnTo>
                  <a:pt x="4" y="9"/>
                </a:lnTo>
                <a:lnTo>
                  <a:pt x="9" y="9"/>
                </a:lnTo>
                <a:lnTo>
                  <a:pt x="9" y="0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0" name=""/>
          <p:cNvSpPr/>
          <p:nvPr/>
        </p:nvSpPr>
        <p:spPr>
          <a:xfrm>
            <a:off x="1517760" y="5950080"/>
            <a:ext cx="6120" cy="2880"/>
          </a:xfrm>
          <a:custGeom>
            <a:avLst/>
            <a:gdLst/>
            <a:ahLst/>
            <a:rect l="l" t="t" r="r" b="b"/>
            <a:pathLst>
              <a:path w="4" h="2">
                <a:moveTo>
                  <a:pt x="0" y="0"/>
                </a:move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1" name=""/>
          <p:cNvSpPr/>
          <p:nvPr/>
        </p:nvSpPr>
        <p:spPr>
          <a:xfrm>
            <a:off x="1514520" y="5950080"/>
            <a:ext cx="17280" cy="11160"/>
          </a:xfrm>
          <a:custGeom>
            <a:avLst/>
            <a:gdLst/>
            <a:ahLst/>
            <a:rect l="l" t="t" r="r" b="b"/>
            <a:pathLst>
              <a:path w="11" h="7">
                <a:moveTo>
                  <a:pt x="9" y="4"/>
                </a:moveTo>
                <a:lnTo>
                  <a:pt x="9" y="7"/>
                </a:lnTo>
                <a:lnTo>
                  <a:pt x="10" y="5"/>
                </a:lnTo>
                <a:lnTo>
                  <a:pt x="11" y="4"/>
                </a:lnTo>
                <a:lnTo>
                  <a:pt x="1" y="0"/>
                </a:lnTo>
                <a:lnTo>
                  <a:pt x="1" y="2"/>
                </a:lnTo>
                <a:lnTo>
                  <a:pt x="0" y="3"/>
                </a:lnTo>
                <a:lnTo>
                  <a:pt x="0" y="6"/>
                </a:lnTo>
                <a:lnTo>
                  <a:pt x="9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2" name=""/>
          <p:cNvSpPr/>
          <p:nvPr/>
        </p:nvSpPr>
        <p:spPr>
          <a:xfrm>
            <a:off x="1514520" y="5958000"/>
            <a:ext cx="6480" cy="1440"/>
          </a:xfrm>
          <a:custGeom>
            <a:avLst/>
            <a:gdLst/>
            <a:ahLst/>
            <a:rect l="l" t="t" r="r" b="b"/>
            <a:pathLst>
              <a:path w="4" h="1">
                <a:moveTo>
                  <a:pt x="0" y="1"/>
                </a:move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3" name=""/>
          <p:cNvSpPr/>
          <p:nvPr/>
        </p:nvSpPr>
        <p:spPr>
          <a:xfrm>
            <a:off x="1514520" y="5958000"/>
            <a:ext cx="6480" cy="1440"/>
          </a:xfrm>
          <a:custGeom>
            <a:avLst/>
            <a:gdLst/>
            <a:ahLst/>
            <a:rect l="l" t="t" r="r" b="b"/>
            <a:pathLst>
              <a:path w="4" h="1">
                <a:moveTo>
                  <a:pt x="0" y="1"/>
                </a:move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4" name=""/>
          <p:cNvSpPr/>
          <p:nvPr/>
        </p:nvSpPr>
        <p:spPr>
          <a:xfrm>
            <a:off x="1546200" y="608184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9"/>
                </a:moveTo>
                <a:lnTo>
                  <a:pt x="17" y="16"/>
                </a:lnTo>
                <a:lnTo>
                  <a:pt x="17" y="14"/>
                </a:lnTo>
                <a:lnTo>
                  <a:pt x="17" y="12"/>
                </a:lnTo>
                <a:lnTo>
                  <a:pt x="17" y="11"/>
                </a:lnTo>
                <a:lnTo>
                  <a:pt x="16" y="9"/>
                </a:lnTo>
                <a:lnTo>
                  <a:pt x="15" y="8"/>
                </a:lnTo>
                <a:lnTo>
                  <a:pt x="15" y="7"/>
                </a:lnTo>
                <a:lnTo>
                  <a:pt x="14" y="6"/>
                </a:lnTo>
                <a:lnTo>
                  <a:pt x="13" y="4"/>
                </a:lnTo>
                <a:lnTo>
                  <a:pt x="12" y="3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2" y="8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7" y="15"/>
                </a:lnTo>
                <a:lnTo>
                  <a:pt x="8" y="15"/>
                </a:lnTo>
                <a:lnTo>
                  <a:pt x="9" y="17"/>
                </a:lnTo>
                <a:lnTo>
                  <a:pt x="11" y="17"/>
                </a:lnTo>
                <a:lnTo>
                  <a:pt x="12" y="18"/>
                </a:lnTo>
                <a:lnTo>
                  <a:pt x="14" y="19"/>
                </a:lnTo>
                <a:lnTo>
                  <a:pt x="15" y="19"/>
                </a:lnTo>
                <a:lnTo>
                  <a:pt x="17" y="19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5" name=""/>
          <p:cNvSpPr/>
          <p:nvPr/>
        </p:nvSpPr>
        <p:spPr>
          <a:xfrm>
            <a:off x="1566720" y="6102360"/>
            <a:ext cx="15840" cy="9360"/>
          </a:xfrm>
          <a:custGeom>
            <a:avLst/>
            <a:gdLst/>
            <a:ahLst/>
            <a:rect l="l" t="t" r="r" b="b"/>
            <a:pathLst>
              <a:path w="10" h="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0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6" name=""/>
          <p:cNvSpPr/>
          <p:nvPr/>
        </p:nvSpPr>
        <p:spPr>
          <a:xfrm>
            <a:off x="1539720" y="6073920"/>
            <a:ext cx="42840" cy="28440"/>
          </a:xfrm>
          <a:custGeom>
            <a:avLst/>
            <a:gdLst/>
            <a:ahLst/>
            <a:rect l="l" t="t" r="r" b="b"/>
            <a:pathLst>
              <a:path w="27" h="18">
                <a:moveTo>
                  <a:pt x="10" y="5"/>
                </a:moveTo>
                <a:lnTo>
                  <a:pt x="5" y="10"/>
                </a:lnTo>
                <a:lnTo>
                  <a:pt x="8" y="10"/>
                </a:lnTo>
                <a:lnTo>
                  <a:pt x="10" y="10"/>
                </a:lnTo>
                <a:lnTo>
                  <a:pt x="12" y="11"/>
                </a:lnTo>
                <a:lnTo>
                  <a:pt x="14" y="12"/>
                </a:lnTo>
                <a:lnTo>
                  <a:pt x="15" y="13"/>
                </a:lnTo>
                <a:lnTo>
                  <a:pt x="16" y="14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8"/>
                </a:lnTo>
                <a:lnTo>
                  <a:pt x="27" y="18"/>
                </a:lnTo>
                <a:lnTo>
                  <a:pt x="27" y="16"/>
                </a:lnTo>
                <a:lnTo>
                  <a:pt x="26" y="14"/>
                </a:lnTo>
                <a:lnTo>
                  <a:pt x="26" y="12"/>
                </a:lnTo>
                <a:lnTo>
                  <a:pt x="25" y="10"/>
                </a:lnTo>
                <a:lnTo>
                  <a:pt x="24" y="9"/>
                </a:lnTo>
                <a:lnTo>
                  <a:pt x="23" y="7"/>
                </a:lnTo>
                <a:lnTo>
                  <a:pt x="21" y="6"/>
                </a:lnTo>
                <a:lnTo>
                  <a:pt x="20" y="4"/>
                </a:lnTo>
                <a:lnTo>
                  <a:pt x="17" y="3"/>
                </a:lnTo>
                <a:lnTo>
                  <a:pt x="13" y="1"/>
                </a:lnTo>
                <a:lnTo>
                  <a:pt x="9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7" name=""/>
          <p:cNvSpPr/>
          <p:nvPr/>
        </p:nvSpPr>
        <p:spPr>
          <a:xfrm>
            <a:off x="1539720" y="6081840"/>
            <a:ext cx="42840" cy="36360"/>
          </a:xfrm>
          <a:custGeom>
            <a:avLst/>
            <a:gdLst/>
            <a:ahLst/>
            <a:rect l="l" t="t" r="r" b="b"/>
            <a:pathLst>
              <a:path w="27" h="23">
                <a:moveTo>
                  <a:pt x="17" y="18"/>
                </a:moveTo>
                <a:lnTo>
                  <a:pt x="22" y="14"/>
                </a:lnTo>
                <a:lnTo>
                  <a:pt x="21" y="13"/>
                </a:lnTo>
                <a:lnTo>
                  <a:pt x="20" y="13"/>
                </a:lnTo>
                <a:lnTo>
                  <a:pt x="19" y="13"/>
                </a:lnTo>
                <a:lnTo>
                  <a:pt x="18" y="12"/>
                </a:lnTo>
                <a:lnTo>
                  <a:pt x="17" y="12"/>
                </a:lnTo>
                <a:lnTo>
                  <a:pt x="16" y="11"/>
                </a:lnTo>
                <a:lnTo>
                  <a:pt x="15" y="10"/>
                </a:lnTo>
                <a:lnTo>
                  <a:pt x="14" y="9"/>
                </a:lnTo>
                <a:lnTo>
                  <a:pt x="13" y="8"/>
                </a:lnTo>
                <a:lnTo>
                  <a:pt x="12" y="8"/>
                </a:lnTo>
                <a:lnTo>
                  <a:pt x="11" y="6"/>
                </a:lnTo>
                <a:lnTo>
                  <a:pt x="11" y="5"/>
                </a:lnTo>
                <a:lnTo>
                  <a:pt x="11" y="4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1" y="7"/>
                </a:lnTo>
                <a:lnTo>
                  <a:pt x="2" y="8"/>
                </a:lnTo>
                <a:lnTo>
                  <a:pt x="3" y="11"/>
                </a:lnTo>
                <a:lnTo>
                  <a:pt x="4" y="13"/>
                </a:lnTo>
                <a:lnTo>
                  <a:pt x="5" y="15"/>
                </a:lnTo>
                <a:lnTo>
                  <a:pt x="7" y="16"/>
                </a:lnTo>
                <a:lnTo>
                  <a:pt x="8" y="18"/>
                </a:lnTo>
                <a:lnTo>
                  <a:pt x="10" y="19"/>
                </a:lnTo>
                <a:lnTo>
                  <a:pt x="11" y="20"/>
                </a:lnTo>
                <a:lnTo>
                  <a:pt x="14" y="22"/>
                </a:lnTo>
                <a:lnTo>
                  <a:pt x="16" y="22"/>
                </a:lnTo>
                <a:lnTo>
                  <a:pt x="18" y="23"/>
                </a:lnTo>
                <a:lnTo>
                  <a:pt x="20" y="23"/>
                </a:lnTo>
                <a:lnTo>
                  <a:pt x="22" y="23"/>
                </a:lnTo>
                <a:lnTo>
                  <a:pt x="27" y="18"/>
                </a:lnTo>
                <a:lnTo>
                  <a:pt x="17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8" name=""/>
          <p:cNvSpPr/>
          <p:nvPr/>
        </p:nvSpPr>
        <p:spPr>
          <a:xfrm>
            <a:off x="1573200" y="61117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9" name=""/>
          <p:cNvSpPr/>
          <p:nvPr/>
        </p:nvSpPr>
        <p:spPr>
          <a:xfrm>
            <a:off x="1573200" y="61117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0" name=""/>
          <p:cNvSpPr/>
          <p:nvPr/>
        </p:nvSpPr>
        <p:spPr>
          <a:xfrm>
            <a:off x="1541520" y="6027840"/>
            <a:ext cx="12600" cy="12600"/>
          </a:xfrm>
          <a:custGeom>
            <a:avLst/>
            <a:gdLst/>
            <a:ahLst/>
            <a:rect l="l" t="t" r="r" b="b"/>
            <a:pathLst>
              <a:path w="8" h="8">
                <a:moveTo>
                  <a:pt x="0" y="8"/>
                </a:move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lnTo>
                  <a:pt x="0" y="0"/>
                </a:lnTo>
                <a:lnTo>
                  <a:pt x="5" y="1"/>
                </a:lnTo>
                <a:lnTo>
                  <a:pt x="8" y="2"/>
                </a:lnTo>
                <a:lnTo>
                  <a:pt x="6" y="4"/>
                </a:lnTo>
                <a:lnTo>
                  <a:pt x="5" y="6"/>
                </a:lnTo>
                <a:lnTo>
                  <a:pt x="3" y="7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1" name=""/>
          <p:cNvSpPr/>
          <p:nvPr/>
        </p:nvSpPr>
        <p:spPr>
          <a:xfrm>
            <a:off x="1533600" y="6019920"/>
            <a:ext cx="17280" cy="25200"/>
          </a:xfrm>
          <a:custGeom>
            <a:avLst/>
            <a:gdLst/>
            <a:ahLst/>
            <a:rect l="l" t="t" r="r" b="b"/>
            <a:pathLst>
              <a:path w="11" h="16">
                <a:moveTo>
                  <a:pt x="5" y="0"/>
                </a:moveTo>
                <a:lnTo>
                  <a:pt x="0" y="7"/>
                </a:lnTo>
                <a:lnTo>
                  <a:pt x="1" y="9"/>
                </a:lnTo>
                <a:lnTo>
                  <a:pt x="1" y="9"/>
                </a:lnTo>
                <a:lnTo>
                  <a:pt x="0" y="11"/>
                </a:lnTo>
                <a:lnTo>
                  <a:pt x="9" y="16"/>
                </a:lnTo>
                <a:lnTo>
                  <a:pt x="10" y="13"/>
                </a:lnTo>
                <a:lnTo>
                  <a:pt x="11" y="9"/>
                </a:lnTo>
                <a:lnTo>
                  <a:pt x="10" y="6"/>
                </a:lnTo>
                <a:lnTo>
                  <a:pt x="9" y="2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2" name=""/>
          <p:cNvSpPr/>
          <p:nvPr/>
        </p:nvSpPr>
        <p:spPr>
          <a:xfrm>
            <a:off x="1541520" y="601992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9"/>
                </a:moveTo>
                <a:lnTo>
                  <a:pt x="9" y="2"/>
                </a:lnTo>
                <a:lnTo>
                  <a:pt x="6" y="1"/>
                </a:lnTo>
                <a:lnTo>
                  <a:pt x="0" y="0"/>
                </a:lnTo>
                <a:lnTo>
                  <a:pt x="0" y="9"/>
                </a:lnTo>
                <a:lnTo>
                  <a:pt x="3" y="10"/>
                </a:lnTo>
                <a:lnTo>
                  <a:pt x="9" y="11"/>
                </a:lnTo>
                <a:lnTo>
                  <a:pt x="4" y="4"/>
                </a:lnTo>
                <a:lnTo>
                  <a:pt x="14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3" name=""/>
          <p:cNvSpPr/>
          <p:nvPr/>
        </p:nvSpPr>
        <p:spPr>
          <a:xfrm>
            <a:off x="1533600" y="6026040"/>
            <a:ext cx="30240" cy="22320"/>
          </a:xfrm>
          <a:custGeom>
            <a:avLst/>
            <a:gdLst/>
            <a:ahLst/>
            <a:rect l="l" t="t" r="r" b="b"/>
            <a:pathLst>
              <a:path w="19" h="14">
                <a:moveTo>
                  <a:pt x="0" y="7"/>
                </a:moveTo>
                <a:lnTo>
                  <a:pt x="6" y="14"/>
                </a:lnTo>
                <a:lnTo>
                  <a:pt x="7" y="14"/>
                </a:lnTo>
                <a:lnTo>
                  <a:pt x="10" y="12"/>
                </a:lnTo>
                <a:lnTo>
                  <a:pt x="12" y="11"/>
                </a:lnTo>
                <a:lnTo>
                  <a:pt x="14" y="10"/>
                </a:lnTo>
                <a:lnTo>
                  <a:pt x="16" y="8"/>
                </a:lnTo>
                <a:lnTo>
                  <a:pt x="19" y="4"/>
                </a:lnTo>
                <a:lnTo>
                  <a:pt x="9" y="0"/>
                </a:lnTo>
                <a:lnTo>
                  <a:pt x="8" y="1"/>
                </a:lnTo>
                <a:lnTo>
                  <a:pt x="7" y="3"/>
                </a:lnTo>
                <a:lnTo>
                  <a:pt x="6" y="4"/>
                </a:lnTo>
                <a:lnTo>
                  <a:pt x="10" y="11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4" name=""/>
          <p:cNvSpPr/>
          <p:nvPr/>
        </p:nvSpPr>
        <p:spPr>
          <a:xfrm>
            <a:off x="1541520" y="6040440"/>
            <a:ext cx="612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4" y="3"/>
                </a:move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5" name=""/>
          <p:cNvSpPr/>
          <p:nvPr/>
        </p:nvSpPr>
        <p:spPr>
          <a:xfrm>
            <a:off x="1541520" y="6040440"/>
            <a:ext cx="612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4" y="3"/>
                </a:move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6" name=""/>
          <p:cNvSpPr/>
          <p:nvPr/>
        </p:nvSpPr>
        <p:spPr>
          <a:xfrm>
            <a:off x="1565280" y="6033960"/>
            <a:ext cx="11160" cy="11160"/>
          </a:xfrm>
          <a:custGeom>
            <a:avLst/>
            <a:gdLst/>
            <a:ahLst/>
            <a:rect l="l" t="t" r="r" b="b"/>
            <a:pathLst>
              <a:path w="7" h="7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1" y="0"/>
                </a:lnTo>
                <a:lnTo>
                  <a:pt x="4" y="0"/>
                </a:lnTo>
                <a:lnTo>
                  <a:pt x="7" y="0"/>
                </a:lnTo>
                <a:lnTo>
                  <a:pt x="7" y="6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7"/>
                </a:lnTo>
                <a:lnTo>
                  <a:pt x="1" y="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7" name=""/>
          <p:cNvSpPr/>
          <p:nvPr/>
        </p:nvSpPr>
        <p:spPr>
          <a:xfrm>
            <a:off x="1557360" y="6026040"/>
            <a:ext cx="15840" cy="25560"/>
          </a:xfrm>
          <a:custGeom>
            <a:avLst/>
            <a:gdLst/>
            <a:ahLst/>
            <a:rect l="l" t="t" r="r" b="b"/>
            <a:pathLst>
              <a:path w="10" h="16">
                <a:moveTo>
                  <a:pt x="5" y="0"/>
                </a:moveTo>
                <a:lnTo>
                  <a:pt x="1" y="5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1" y="15"/>
                </a:lnTo>
                <a:lnTo>
                  <a:pt x="5" y="16"/>
                </a:lnTo>
                <a:lnTo>
                  <a:pt x="5" y="7"/>
                </a:lnTo>
                <a:lnTo>
                  <a:pt x="8" y="8"/>
                </a:lnTo>
                <a:lnTo>
                  <a:pt x="9" y="9"/>
                </a:lnTo>
                <a:lnTo>
                  <a:pt x="9" y="10"/>
                </a:lnTo>
                <a:lnTo>
                  <a:pt x="9" y="9"/>
                </a:lnTo>
                <a:lnTo>
                  <a:pt x="10" y="8"/>
                </a:lnTo>
                <a:lnTo>
                  <a:pt x="10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8" name=""/>
          <p:cNvSpPr/>
          <p:nvPr/>
        </p:nvSpPr>
        <p:spPr>
          <a:xfrm>
            <a:off x="1565280" y="6026040"/>
            <a:ext cx="19080" cy="14400"/>
          </a:xfrm>
          <a:custGeom>
            <a:avLst/>
            <a:gdLst/>
            <a:ahLst/>
            <a:rect l="l" t="t" r="r" b="b"/>
            <a:pathLst>
              <a:path w="12" h="9">
                <a:moveTo>
                  <a:pt x="12" y="5"/>
                </a:move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4" y="9"/>
                </a:lnTo>
                <a:lnTo>
                  <a:pt x="6" y="9"/>
                </a:lnTo>
                <a:lnTo>
                  <a:pt x="1" y="5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9" name=""/>
          <p:cNvSpPr/>
          <p:nvPr/>
        </p:nvSpPr>
        <p:spPr>
          <a:xfrm>
            <a:off x="1569960" y="6033960"/>
            <a:ext cx="6480" cy="1800"/>
          </a:xfrm>
          <a:custGeom>
            <a:avLst/>
            <a:gdLst/>
            <a:ahLst/>
            <a:rect l="l" t="t" r="r" b="b"/>
            <a:pathLst>
              <a:path w="4" h="0">
                <a:moveTo>
                  <a:pt x="0" y="0"/>
                </a:move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0" name=""/>
          <p:cNvSpPr/>
          <p:nvPr/>
        </p:nvSpPr>
        <p:spPr>
          <a:xfrm>
            <a:off x="1569960" y="6033960"/>
            <a:ext cx="14400" cy="972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1" name=""/>
          <p:cNvSpPr/>
          <p:nvPr/>
        </p:nvSpPr>
        <p:spPr>
          <a:xfrm>
            <a:off x="1569960" y="6043680"/>
            <a:ext cx="6480" cy="1440"/>
          </a:xfrm>
          <a:custGeom>
            <a:avLst/>
            <a:gdLst/>
            <a:ahLst/>
            <a:rect l="l" t="t" r="r" b="b"/>
            <a:pathLst>
              <a:path w="4" h="0">
                <a:moveTo>
                  <a:pt x="0" y="0"/>
                </a:move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2" name=""/>
          <p:cNvSpPr/>
          <p:nvPr/>
        </p:nvSpPr>
        <p:spPr>
          <a:xfrm>
            <a:off x="1565280" y="603720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4" y="10"/>
                </a:lnTo>
                <a:lnTo>
                  <a:pt x="5" y="10"/>
                </a:lnTo>
                <a:lnTo>
                  <a:pt x="7" y="10"/>
                </a:lnTo>
                <a:lnTo>
                  <a:pt x="10" y="9"/>
                </a:lnTo>
                <a:lnTo>
                  <a:pt x="12" y="5"/>
                </a:lnTo>
                <a:lnTo>
                  <a:pt x="1" y="5"/>
                </a:lnTo>
                <a:lnTo>
                  <a:pt x="2" y="2"/>
                </a:lnTo>
                <a:lnTo>
                  <a:pt x="5" y="1"/>
                </a:lnTo>
                <a:lnTo>
                  <a:pt x="6" y="1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3" name=""/>
          <p:cNvSpPr/>
          <p:nvPr/>
        </p:nvSpPr>
        <p:spPr>
          <a:xfrm>
            <a:off x="1565280" y="603720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4" name=""/>
          <p:cNvSpPr/>
          <p:nvPr/>
        </p:nvSpPr>
        <p:spPr>
          <a:xfrm>
            <a:off x="1565280" y="603720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5" name=""/>
          <p:cNvSpPr/>
          <p:nvPr/>
        </p:nvSpPr>
        <p:spPr>
          <a:xfrm>
            <a:off x="1523880" y="6143760"/>
            <a:ext cx="15840" cy="7920"/>
          </a:xfrm>
          <a:custGeom>
            <a:avLst/>
            <a:gdLst/>
            <a:ahLst/>
            <a:rect l="l" t="t" r="r" b="b"/>
            <a:pathLst>
              <a:path w="10" h="5">
                <a:moveTo>
                  <a:pt x="10" y="0"/>
                </a:moveTo>
                <a:lnTo>
                  <a:pt x="10" y="2"/>
                </a:lnTo>
                <a:lnTo>
                  <a:pt x="10" y="5"/>
                </a:lnTo>
                <a:lnTo>
                  <a:pt x="7" y="5"/>
                </a:lnTo>
                <a:lnTo>
                  <a:pt x="4" y="4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5" y="0"/>
                </a:lnTo>
                <a:lnTo>
                  <a:pt x="1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6" name=""/>
          <p:cNvSpPr/>
          <p:nvPr/>
        </p:nvSpPr>
        <p:spPr>
          <a:xfrm>
            <a:off x="1530360" y="6143760"/>
            <a:ext cx="15840" cy="14040"/>
          </a:xfrm>
          <a:custGeom>
            <a:avLst/>
            <a:gdLst/>
            <a:ahLst/>
            <a:rect l="l" t="t" r="r" b="b"/>
            <a:pathLst>
              <a:path w="10" h="9">
                <a:moveTo>
                  <a:pt x="5" y="9"/>
                </a:moveTo>
                <a:lnTo>
                  <a:pt x="10" y="5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7" name=""/>
          <p:cNvSpPr/>
          <p:nvPr/>
        </p:nvSpPr>
        <p:spPr>
          <a:xfrm>
            <a:off x="1515960" y="613728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5" y="0"/>
                </a:moveTo>
                <a:lnTo>
                  <a:pt x="0" y="5"/>
                </a:lnTo>
                <a:lnTo>
                  <a:pt x="2" y="7"/>
                </a:lnTo>
                <a:lnTo>
                  <a:pt x="3" y="9"/>
                </a:lnTo>
                <a:lnTo>
                  <a:pt x="5" y="11"/>
                </a:lnTo>
                <a:lnTo>
                  <a:pt x="7" y="12"/>
                </a:lnTo>
                <a:lnTo>
                  <a:pt x="11" y="13"/>
                </a:lnTo>
                <a:lnTo>
                  <a:pt x="15" y="13"/>
                </a:lnTo>
                <a:lnTo>
                  <a:pt x="15" y="3"/>
                </a:lnTo>
                <a:lnTo>
                  <a:pt x="13" y="3"/>
                </a:lnTo>
                <a:lnTo>
                  <a:pt x="11" y="2"/>
                </a:lnTo>
                <a:lnTo>
                  <a:pt x="10" y="2"/>
                </a:lnTo>
                <a:lnTo>
                  <a:pt x="11" y="2"/>
                </a:lnTo>
                <a:lnTo>
                  <a:pt x="11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8" name=""/>
          <p:cNvSpPr/>
          <p:nvPr/>
        </p:nvSpPr>
        <p:spPr>
          <a:xfrm>
            <a:off x="1523880" y="613584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5"/>
                </a:moveTo>
                <a:lnTo>
                  <a:pt x="9" y="0"/>
                </a:lnTo>
                <a:lnTo>
                  <a:pt x="3" y="1"/>
                </a:lnTo>
                <a:lnTo>
                  <a:pt x="0" y="2"/>
                </a:lnTo>
                <a:lnTo>
                  <a:pt x="0" y="11"/>
                </a:lnTo>
                <a:lnTo>
                  <a:pt x="5" y="10"/>
                </a:lnTo>
                <a:lnTo>
                  <a:pt x="9" y="9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9" name=""/>
          <p:cNvSpPr/>
          <p:nvPr/>
        </p:nvSpPr>
        <p:spPr>
          <a:xfrm>
            <a:off x="1530360" y="61437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0" name=""/>
          <p:cNvSpPr/>
          <p:nvPr/>
        </p:nvSpPr>
        <p:spPr>
          <a:xfrm>
            <a:off x="1530360" y="61437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1" name=""/>
          <p:cNvSpPr/>
          <p:nvPr/>
        </p:nvSpPr>
        <p:spPr>
          <a:xfrm>
            <a:off x="1569960" y="60688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0" y="2"/>
                </a:moveTo>
                <a:lnTo>
                  <a:pt x="10" y="2"/>
                </a:lnTo>
                <a:lnTo>
                  <a:pt x="11" y="3"/>
                </a:lnTo>
                <a:lnTo>
                  <a:pt x="12" y="7"/>
                </a:lnTo>
                <a:lnTo>
                  <a:pt x="14" y="10"/>
                </a:lnTo>
                <a:lnTo>
                  <a:pt x="15" y="13"/>
                </a:lnTo>
                <a:lnTo>
                  <a:pt x="8" y="13"/>
                </a:lnTo>
                <a:lnTo>
                  <a:pt x="7" y="13"/>
                </a:lnTo>
                <a:lnTo>
                  <a:pt x="7" y="12"/>
                </a:lnTo>
                <a:lnTo>
                  <a:pt x="6" y="12"/>
                </a:lnTo>
                <a:lnTo>
                  <a:pt x="5" y="11"/>
                </a:lnTo>
                <a:lnTo>
                  <a:pt x="4" y="10"/>
                </a:lnTo>
                <a:lnTo>
                  <a:pt x="4" y="8"/>
                </a:lnTo>
                <a:lnTo>
                  <a:pt x="3" y="5"/>
                </a:lnTo>
                <a:lnTo>
                  <a:pt x="2" y="3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2" name=""/>
          <p:cNvSpPr/>
          <p:nvPr/>
        </p:nvSpPr>
        <p:spPr>
          <a:xfrm>
            <a:off x="1569960" y="6062760"/>
            <a:ext cx="2376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15" y="4"/>
                </a:moveTo>
                <a:lnTo>
                  <a:pt x="10" y="0"/>
                </a:lnTo>
                <a:lnTo>
                  <a:pt x="0" y="0"/>
                </a:lnTo>
                <a:lnTo>
                  <a:pt x="0" y="10"/>
                </a:lnTo>
                <a:lnTo>
                  <a:pt x="10" y="10"/>
                </a:lnTo>
                <a:lnTo>
                  <a:pt x="15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3" name=""/>
          <p:cNvSpPr/>
          <p:nvPr/>
        </p:nvSpPr>
        <p:spPr>
          <a:xfrm>
            <a:off x="1576440" y="60706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4" name=""/>
          <p:cNvSpPr/>
          <p:nvPr/>
        </p:nvSpPr>
        <p:spPr>
          <a:xfrm>
            <a:off x="1576440" y="607068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11" y="17"/>
                </a:moveTo>
                <a:lnTo>
                  <a:pt x="17" y="12"/>
                </a:lnTo>
                <a:lnTo>
                  <a:pt x="15" y="8"/>
                </a:lnTo>
                <a:lnTo>
                  <a:pt x="13" y="4"/>
                </a:lnTo>
                <a:lnTo>
                  <a:pt x="11" y="0"/>
                </a:lnTo>
                <a:lnTo>
                  <a:pt x="10" y="0"/>
                </a:lnTo>
                <a:lnTo>
                  <a:pt x="0" y="0"/>
                </a:lnTo>
                <a:lnTo>
                  <a:pt x="2" y="5"/>
                </a:lnTo>
                <a:lnTo>
                  <a:pt x="3" y="8"/>
                </a:lnTo>
                <a:lnTo>
                  <a:pt x="5" y="12"/>
                </a:lnTo>
                <a:lnTo>
                  <a:pt x="11" y="7"/>
                </a:lnTo>
                <a:lnTo>
                  <a:pt x="11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5" name=""/>
          <p:cNvSpPr/>
          <p:nvPr/>
        </p:nvSpPr>
        <p:spPr>
          <a:xfrm>
            <a:off x="1593720" y="60818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6" name=""/>
          <p:cNvSpPr/>
          <p:nvPr/>
        </p:nvSpPr>
        <p:spPr>
          <a:xfrm>
            <a:off x="1582560" y="6081840"/>
            <a:ext cx="11160" cy="158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7" name=""/>
          <p:cNvSpPr/>
          <p:nvPr/>
        </p:nvSpPr>
        <p:spPr>
          <a:xfrm>
            <a:off x="1582560" y="60818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8" name=""/>
          <p:cNvSpPr/>
          <p:nvPr/>
        </p:nvSpPr>
        <p:spPr>
          <a:xfrm>
            <a:off x="1563840" y="606276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8" y="7"/>
                </a:moveTo>
                <a:lnTo>
                  <a:pt x="0" y="3"/>
                </a:lnTo>
                <a:lnTo>
                  <a:pt x="1" y="6"/>
                </a:lnTo>
                <a:lnTo>
                  <a:pt x="1" y="8"/>
                </a:lnTo>
                <a:lnTo>
                  <a:pt x="2" y="10"/>
                </a:lnTo>
                <a:lnTo>
                  <a:pt x="2" y="13"/>
                </a:lnTo>
                <a:lnTo>
                  <a:pt x="3" y="16"/>
                </a:lnTo>
                <a:lnTo>
                  <a:pt x="5" y="18"/>
                </a:lnTo>
                <a:lnTo>
                  <a:pt x="6" y="19"/>
                </a:lnTo>
                <a:lnTo>
                  <a:pt x="7" y="20"/>
                </a:lnTo>
                <a:lnTo>
                  <a:pt x="10" y="22"/>
                </a:lnTo>
                <a:lnTo>
                  <a:pt x="11" y="22"/>
                </a:lnTo>
                <a:lnTo>
                  <a:pt x="11" y="11"/>
                </a:lnTo>
                <a:lnTo>
                  <a:pt x="12" y="12"/>
                </a:lnTo>
                <a:lnTo>
                  <a:pt x="13" y="12"/>
                </a:lnTo>
                <a:lnTo>
                  <a:pt x="12" y="11"/>
                </a:lnTo>
                <a:lnTo>
                  <a:pt x="11" y="10"/>
                </a:lnTo>
                <a:lnTo>
                  <a:pt x="11" y="8"/>
                </a:lnTo>
                <a:lnTo>
                  <a:pt x="10" y="6"/>
                </a:lnTo>
                <a:lnTo>
                  <a:pt x="10" y="4"/>
                </a:lnTo>
                <a:lnTo>
                  <a:pt x="10" y="3"/>
                </a:lnTo>
                <a:lnTo>
                  <a:pt x="2" y="0"/>
                </a:lnTo>
                <a:lnTo>
                  <a:pt x="8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9" name=""/>
          <p:cNvSpPr/>
          <p:nvPr/>
        </p:nvSpPr>
        <p:spPr>
          <a:xfrm>
            <a:off x="1565280" y="6062760"/>
            <a:ext cx="7920" cy="6120"/>
          </a:xfrm>
          <a:custGeom>
            <a:avLst/>
            <a:gdLst/>
            <a:ahLst/>
            <a:rect l="l" t="t" r="r" b="b"/>
            <a:pathLst>
              <a:path w="5" h="4">
                <a:moveTo>
                  <a:pt x="0" y="0"/>
                </a:moveTo>
                <a:lnTo>
                  <a:pt x="5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0" name=""/>
          <p:cNvSpPr/>
          <p:nvPr/>
        </p:nvSpPr>
        <p:spPr>
          <a:xfrm>
            <a:off x="1565280" y="6062760"/>
            <a:ext cx="7920" cy="6120"/>
          </a:xfrm>
          <a:custGeom>
            <a:avLst/>
            <a:gdLst/>
            <a:ahLst/>
            <a:rect l="l" t="t" r="r" b="b"/>
            <a:pathLst>
              <a:path w="5" h="4">
                <a:moveTo>
                  <a:pt x="0" y="0"/>
                </a:moveTo>
                <a:lnTo>
                  <a:pt x="5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1" name=""/>
          <p:cNvSpPr/>
          <p:nvPr/>
        </p:nvSpPr>
        <p:spPr>
          <a:xfrm>
            <a:off x="1563840" y="6062760"/>
            <a:ext cx="12600" cy="15840"/>
          </a:xfrm>
          <a:custGeom>
            <a:avLst/>
            <a:gdLst/>
            <a:ahLst/>
            <a:rect l="l" t="t" r="r" b="b"/>
            <a:pathLst>
              <a:path w="8" h="10">
                <a:moveTo>
                  <a:pt x="3" y="10"/>
                </a:moveTo>
                <a:lnTo>
                  <a:pt x="7" y="8"/>
                </a:lnTo>
                <a:lnTo>
                  <a:pt x="8" y="7"/>
                </a:lnTo>
                <a:lnTo>
                  <a:pt x="2" y="0"/>
                </a:lnTo>
                <a:lnTo>
                  <a:pt x="0" y="2"/>
                </a:lnTo>
                <a:lnTo>
                  <a:pt x="3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2" name=""/>
          <p:cNvSpPr/>
          <p:nvPr/>
        </p:nvSpPr>
        <p:spPr>
          <a:xfrm>
            <a:off x="1569960" y="607068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3" name=""/>
          <p:cNvSpPr/>
          <p:nvPr/>
        </p:nvSpPr>
        <p:spPr>
          <a:xfrm>
            <a:off x="1600200" y="608184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6" y="0"/>
                </a:moveTo>
                <a:lnTo>
                  <a:pt x="10" y="2"/>
                </a:lnTo>
                <a:lnTo>
                  <a:pt x="10" y="8"/>
                </a:lnTo>
                <a:lnTo>
                  <a:pt x="6" y="17"/>
                </a:lnTo>
                <a:lnTo>
                  <a:pt x="5" y="16"/>
                </a:lnTo>
                <a:lnTo>
                  <a:pt x="4" y="15"/>
                </a:lnTo>
                <a:lnTo>
                  <a:pt x="3" y="15"/>
                </a:lnTo>
                <a:lnTo>
                  <a:pt x="2" y="14"/>
                </a:lnTo>
                <a:lnTo>
                  <a:pt x="1" y="10"/>
                </a:lnTo>
                <a:lnTo>
                  <a:pt x="0" y="7"/>
                </a:lnTo>
                <a:lnTo>
                  <a:pt x="6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4" name=""/>
          <p:cNvSpPr/>
          <p:nvPr/>
        </p:nvSpPr>
        <p:spPr>
          <a:xfrm>
            <a:off x="1606680" y="6073920"/>
            <a:ext cx="17280" cy="17280"/>
          </a:xfrm>
          <a:custGeom>
            <a:avLst/>
            <a:gdLst/>
            <a:ahLst/>
            <a:rect l="l" t="t" r="r" b="b"/>
            <a:pathLst>
              <a:path w="11" h="11">
                <a:moveTo>
                  <a:pt x="11" y="7"/>
                </a:moveTo>
                <a:lnTo>
                  <a:pt x="8" y="2"/>
                </a:lnTo>
                <a:lnTo>
                  <a:pt x="5" y="0"/>
                </a:lnTo>
                <a:lnTo>
                  <a:pt x="0" y="9"/>
                </a:lnTo>
                <a:lnTo>
                  <a:pt x="4" y="11"/>
                </a:lnTo>
                <a:lnTo>
                  <a:pt x="11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5" name=""/>
          <p:cNvSpPr/>
          <p:nvPr/>
        </p:nvSpPr>
        <p:spPr>
          <a:xfrm>
            <a:off x="1606680" y="6083280"/>
            <a:ext cx="1728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9"/>
                </a:moveTo>
                <a:lnTo>
                  <a:pt x="11" y="7"/>
                </a:lnTo>
                <a:lnTo>
                  <a:pt x="11" y="0"/>
                </a:lnTo>
                <a:lnTo>
                  <a:pt x="0" y="0"/>
                </a:lnTo>
                <a:lnTo>
                  <a:pt x="0" y="7"/>
                </a:lnTo>
                <a:lnTo>
                  <a:pt x="1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6" name=""/>
          <p:cNvSpPr/>
          <p:nvPr/>
        </p:nvSpPr>
        <p:spPr>
          <a:xfrm>
            <a:off x="1603440" y="6093000"/>
            <a:ext cx="20520" cy="21960"/>
          </a:xfrm>
          <a:custGeom>
            <a:avLst/>
            <a:gdLst/>
            <a:ahLst/>
            <a:rect l="l" t="t" r="r" b="b"/>
            <a:pathLst>
              <a:path w="13" h="14">
                <a:moveTo>
                  <a:pt x="3" y="14"/>
                </a:moveTo>
                <a:lnTo>
                  <a:pt x="9" y="11"/>
                </a:lnTo>
                <a:lnTo>
                  <a:pt x="13" y="3"/>
                </a:lnTo>
                <a:lnTo>
                  <a:pt x="3" y="0"/>
                </a:lnTo>
                <a:lnTo>
                  <a:pt x="0" y="7"/>
                </a:lnTo>
                <a:lnTo>
                  <a:pt x="3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7" name=""/>
          <p:cNvSpPr/>
          <p:nvPr/>
        </p:nvSpPr>
        <p:spPr>
          <a:xfrm>
            <a:off x="1609560" y="610092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2" y="0"/>
                </a:move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8" name=""/>
          <p:cNvSpPr/>
          <p:nvPr/>
        </p:nvSpPr>
        <p:spPr>
          <a:xfrm>
            <a:off x="1592280" y="6086520"/>
            <a:ext cx="2052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0" y="0"/>
                </a:moveTo>
                <a:lnTo>
                  <a:pt x="0" y="5"/>
                </a:lnTo>
                <a:lnTo>
                  <a:pt x="0" y="8"/>
                </a:lnTo>
                <a:lnTo>
                  <a:pt x="2" y="12"/>
                </a:lnTo>
                <a:lnTo>
                  <a:pt x="3" y="14"/>
                </a:lnTo>
                <a:lnTo>
                  <a:pt x="5" y="15"/>
                </a:lnTo>
                <a:lnTo>
                  <a:pt x="7" y="17"/>
                </a:lnTo>
                <a:lnTo>
                  <a:pt x="10" y="18"/>
                </a:lnTo>
                <a:lnTo>
                  <a:pt x="13" y="8"/>
                </a:lnTo>
                <a:lnTo>
                  <a:pt x="12" y="8"/>
                </a:lnTo>
                <a:lnTo>
                  <a:pt x="11" y="8"/>
                </a:lnTo>
                <a:lnTo>
                  <a:pt x="11" y="8"/>
                </a:lnTo>
                <a:lnTo>
                  <a:pt x="10" y="5"/>
                </a:lnTo>
                <a:lnTo>
                  <a:pt x="9" y="2"/>
                </a:ln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9" name=""/>
          <p:cNvSpPr/>
          <p:nvPr/>
        </p:nvSpPr>
        <p:spPr>
          <a:xfrm>
            <a:off x="1600200" y="6093000"/>
            <a:ext cx="648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4" y="3"/>
                </a:move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0" name=""/>
          <p:cNvSpPr/>
          <p:nvPr/>
        </p:nvSpPr>
        <p:spPr>
          <a:xfrm>
            <a:off x="1593720" y="6073920"/>
            <a:ext cx="22320" cy="23760"/>
          </a:xfrm>
          <a:custGeom>
            <a:avLst/>
            <a:gdLst/>
            <a:ahLst/>
            <a:rect l="l" t="t" r="r" b="b"/>
            <a:pathLst>
              <a:path w="14" h="15">
                <a:moveTo>
                  <a:pt x="13" y="0"/>
                </a:moveTo>
                <a:lnTo>
                  <a:pt x="7" y="1"/>
                </a:lnTo>
                <a:lnTo>
                  <a:pt x="0" y="8"/>
                </a:lnTo>
                <a:lnTo>
                  <a:pt x="7" y="15"/>
                </a:lnTo>
                <a:lnTo>
                  <a:pt x="14" y="8"/>
                </a:lnTo>
                <a:lnTo>
                  <a:pt x="1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1" name=""/>
          <p:cNvSpPr/>
          <p:nvPr/>
        </p:nvSpPr>
        <p:spPr>
          <a:xfrm>
            <a:off x="1606680" y="6081840"/>
            <a:ext cx="288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5"/>
                </a:moveTo>
                <a:lnTo>
                  <a:pt x="2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2" name=""/>
          <p:cNvSpPr/>
          <p:nvPr/>
        </p:nvSpPr>
        <p:spPr>
          <a:xfrm>
            <a:off x="1465200" y="5575320"/>
            <a:ext cx="11160" cy="3240"/>
          </a:xfrm>
          <a:custGeom>
            <a:avLst/>
            <a:gdLst/>
            <a:ahLst/>
            <a:rect l="l" t="t" r="r" b="b"/>
            <a:pathLst>
              <a:path w="7" h="2">
                <a:moveTo>
                  <a:pt x="7" y="2"/>
                </a:move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3" name=""/>
          <p:cNvSpPr/>
          <p:nvPr/>
        </p:nvSpPr>
        <p:spPr>
          <a:xfrm>
            <a:off x="1460520" y="556884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0" y="2"/>
                </a:moveTo>
                <a:lnTo>
                  <a:pt x="0" y="9"/>
                </a:lnTo>
                <a:lnTo>
                  <a:pt x="1" y="10"/>
                </a:lnTo>
                <a:lnTo>
                  <a:pt x="3" y="11"/>
                </a:lnTo>
                <a:lnTo>
                  <a:pt x="6" y="11"/>
                </a:lnTo>
                <a:lnTo>
                  <a:pt x="7" y="11"/>
                </a:lnTo>
                <a:lnTo>
                  <a:pt x="8" y="10"/>
                </a:lnTo>
                <a:lnTo>
                  <a:pt x="10" y="10"/>
                </a:lnTo>
                <a:lnTo>
                  <a:pt x="10" y="0"/>
                </a:lnTo>
                <a:lnTo>
                  <a:pt x="7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lnTo>
                  <a:pt x="7" y="9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4" name=""/>
          <p:cNvSpPr/>
          <p:nvPr/>
        </p:nvSpPr>
        <p:spPr>
          <a:xfrm>
            <a:off x="1460520" y="556740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0" y="12"/>
                </a:moveTo>
                <a:lnTo>
                  <a:pt x="13" y="2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2" y="1"/>
                </a:lnTo>
                <a:lnTo>
                  <a:pt x="0" y="2"/>
                </a:lnTo>
                <a:lnTo>
                  <a:pt x="0" y="3"/>
                </a:lnTo>
                <a:lnTo>
                  <a:pt x="7" y="10"/>
                </a:lnTo>
                <a:lnTo>
                  <a:pt x="6" y="11"/>
                </a:lnTo>
                <a:lnTo>
                  <a:pt x="7" y="11"/>
                </a:lnTo>
                <a:lnTo>
                  <a:pt x="10" y="1"/>
                </a:lnTo>
                <a:lnTo>
                  <a:pt x="1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5" name=""/>
          <p:cNvSpPr/>
          <p:nvPr/>
        </p:nvSpPr>
        <p:spPr>
          <a:xfrm>
            <a:off x="1476360" y="5568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6" name=""/>
          <p:cNvSpPr/>
          <p:nvPr/>
        </p:nvSpPr>
        <p:spPr>
          <a:xfrm>
            <a:off x="1476360" y="5568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7" name=""/>
          <p:cNvSpPr/>
          <p:nvPr/>
        </p:nvSpPr>
        <p:spPr>
          <a:xfrm>
            <a:off x="1446120" y="55864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7" y="2"/>
                </a:moveTo>
                <a:lnTo>
                  <a:pt x="6" y="2"/>
                </a:lnTo>
                <a:lnTo>
                  <a:pt x="5" y="3"/>
                </a:lnTo>
                <a:lnTo>
                  <a:pt x="3" y="4"/>
                </a:lnTo>
                <a:lnTo>
                  <a:pt x="2" y="5"/>
                </a:lnTo>
                <a:lnTo>
                  <a:pt x="1" y="3"/>
                </a:lnTo>
                <a:lnTo>
                  <a:pt x="0" y="2"/>
                </a:lnTo>
                <a:lnTo>
                  <a:pt x="3" y="1"/>
                </a:lnTo>
                <a:lnTo>
                  <a:pt x="4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8" name=""/>
          <p:cNvSpPr/>
          <p:nvPr/>
        </p:nvSpPr>
        <p:spPr>
          <a:xfrm>
            <a:off x="1442880" y="558324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8"/>
                </a:moveTo>
                <a:lnTo>
                  <a:pt x="4" y="11"/>
                </a:lnTo>
                <a:lnTo>
                  <a:pt x="9" y="10"/>
                </a:lnTo>
                <a:lnTo>
                  <a:pt x="11" y="8"/>
                </a:lnTo>
                <a:lnTo>
                  <a:pt x="12" y="7"/>
                </a:lnTo>
                <a:lnTo>
                  <a:pt x="13" y="7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3" y="1"/>
                </a:lnTo>
                <a:lnTo>
                  <a:pt x="4" y="1"/>
                </a:lnTo>
                <a:lnTo>
                  <a:pt x="9" y="4"/>
                </a:lnTo>
                <a:lnTo>
                  <a:pt x="0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9" name=""/>
          <p:cNvSpPr/>
          <p:nvPr/>
        </p:nvSpPr>
        <p:spPr>
          <a:xfrm>
            <a:off x="1438200" y="558000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2" y="0"/>
                </a:moveTo>
                <a:lnTo>
                  <a:pt x="0" y="7"/>
                </a:lnTo>
                <a:lnTo>
                  <a:pt x="1" y="9"/>
                </a:lnTo>
                <a:lnTo>
                  <a:pt x="1" y="11"/>
                </a:lnTo>
                <a:lnTo>
                  <a:pt x="12" y="6"/>
                </a:lnTo>
                <a:lnTo>
                  <a:pt x="11" y="5"/>
                </a:lnTo>
                <a:lnTo>
                  <a:pt x="10" y="3"/>
                </a:lnTo>
                <a:lnTo>
                  <a:pt x="8" y="10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0" name=""/>
          <p:cNvSpPr/>
          <p:nvPr/>
        </p:nvSpPr>
        <p:spPr>
          <a:xfrm>
            <a:off x="1442880" y="5576760"/>
            <a:ext cx="2088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3" y="11"/>
                </a:moveTo>
                <a:lnTo>
                  <a:pt x="13" y="4"/>
                </a:lnTo>
                <a:lnTo>
                  <a:pt x="12" y="2"/>
                </a:lnTo>
                <a:lnTo>
                  <a:pt x="10" y="1"/>
                </a:lnTo>
                <a:lnTo>
                  <a:pt x="9" y="0"/>
                </a:lnTo>
                <a:lnTo>
                  <a:pt x="6" y="0"/>
                </a:lnTo>
                <a:lnTo>
                  <a:pt x="3" y="1"/>
                </a:lnTo>
                <a:lnTo>
                  <a:pt x="0" y="2"/>
                </a:lnTo>
                <a:lnTo>
                  <a:pt x="5" y="12"/>
                </a:lnTo>
                <a:lnTo>
                  <a:pt x="6" y="11"/>
                </a:lnTo>
                <a:lnTo>
                  <a:pt x="7" y="11"/>
                </a:lnTo>
                <a:lnTo>
                  <a:pt x="6" y="11"/>
                </a:lnTo>
                <a:lnTo>
                  <a:pt x="6" y="4"/>
                </a:lnTo>
                <a:lnTo>
                  <a:pt x="1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1" name=""/>
          <p:cNvSpPr/>
          <p:nvPr/>
        </p:nvSpPr>
        <p:spPr>
          <a:xfrm>
            <a:off x="1452600" y="558324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2" name=""/>
          <p:cNvSpPr/>
          <p:nvPr/>
        </p:nvSpPr>
        <p:spPr>
          <a:xfrm>
            <a:off x="1452600" y="558324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3" name=""/>
          <p:cNvSpPr/>
          <p:nvPr/>
        </p:nvSpPr>
        <p:spPr>
          <a:xfrm>
            <a:off x="1469880" y="5427720"/>
            <a:ext cx="12960" cy="9360"/>
          </a:xfrm>
          <a:custGeom>
            <a:avLst/>
            <a:gdLst/>
            <a:ahLst/>
            <a:rect l="l" t="t" r="r" b="b"/>
            <a:pathLst>
              <a:path w="8" h="6">
                <a:moveTo>
                  <a:pt x="0" y="0"/>
                </a:moveTo>
                <a:lnTo>
                  <a:pt x="6" y="0"/>
                </a:lnTo>
                <a:lnTo>
                  <a:pt x="7" y="1"/>
                </a:lnTo>
                <a:lnTo>
                  <a:pt x="8" y="4"/>
                </a:lnTo>
                <a:lnTo>
                  <a:pt x="7" y="5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4" name=""/>
          <p:cNvSpPr/>
          <p:nvPr/>
        </p:nvSpPr>
        <p:spPr>
          <a:xfrm>
            <a:off x="1469880" y="5419800"/>
            <a:ext cx="17640" cy="1404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5"/>
                </a:moveTo>
                <a:lnTo>
                  <a:pt x="7" y="0"/>
                </a:lnTo>
                <a:lnTo>
                  <a:pt x="0" y="0"/>
                </a:lnTo>
                <a:lnTo>
                  <a:pt x="0" y="9"/>
                </a:lnTo>
                <a:lnTo>
                  <a:pt x="7" y="9"/>
                </a:lnTo>
                <a:lnTo>
                  <a:pt x="11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5" name=""/>
          <p:cNvSpPr/>
          <p:nvPr/>
        </p:nvSpPr>
        <p:spPr>
          <a:xfrm>
            <a:off x="1471680" y="5427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6" name=""/>
          <p:cNvSpPr/>
          <p:nvPr/>
        </p:nvSpPr>
        <p:spPr>
          <a:xfrm>
            <a:off x="1471680" y="5427720"/>
            <a:ext cx="19080" cy="6120"/>
          </a:xfrm>
          <a:custGeom>
            <a:avLst/>
            <a:gdLst/>
            <a:ahLst/>
            <a:rect l="l" t="t" r="r" b="b"/>
            <a:pathLst>
              <a:path w="12" h="4">
                <a:moveTo>
                  <a:pt x="12" y="4"/>
                </a:moveTo>
                <a:lnTo>
                  <a:pt x="12" y="4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4"/>
                </a:lnTo>
                <a:lnTo>
                  <a:pt x="12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7" name=""/>
          <p:cNvSpPr/>
          <p:nvPr/>
        </p:nvSpPr>
        <p:spPr>
          <a:xfrm>
            <a:off x="1474920" y="542916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9"/>
                </a:lnTo>
                <a:lnTo>
                  <a:pt x="8" y="8"/>
                </a:lnTo>
                <a:lnTo>
                  <a:pt x="9" y="7"/>
                </a:lnTo>
                <a:lnTo>
                  <a:pt x="10" y="3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8" name=""/>
          <p:cNvSpPr/>
          <p:nvPr/>
        </p:nvSpPr>
        <p:spPr>
          <a:xfrm>
            <a:off x="1461960" y="5419800"/>
            <a:ext cx="14400" cy="25200"/>
          </a:xfrm>
          <a:custGeom>
            <a:avLst/>
            <a:gdLst/>
            <a:ahLst/>
            <a:rect l="l" t="t" r="r" b="b"/>
            <a:pathLst>
              <a:path w="9" h="16">
                <a:moveTo>
                  <a:pt x="4" y="0"/>
                </a:move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3" y="13"/>
                </a:lnTo>
                <a:lnTo>
                  <a:pt x="3" y="14"/>
                </a:lnTo>
                <a:lnTo>
                  <a:pt x="5" y="15"/>
                </a:lnTo>
                <a:lnTo>
                  <a:pt x="7" y="16"/>
                </a:lnTo>
                <a:lnTo>
                  <a:pt x="7" y="7"/>
                </a:lnTo>
                <a:lnTo>
                  <a:pt x="8" y="7"/>
                </a:lnTo>
                <a:lnTo>
                  <a:pt x="9" y="7"/>
                </a:lnTo>
                <a:lnTo>
                  <a:pt x="9" y="8"/>
                </a:lnTo>
                <a:lnTo>
                  <a:pt x="9" y="6"/>
                </a:lnTo>
                <a:lnTo>
                  <a:pt x="8" y="5"/>
                </a:lnTo>
                <a:lnTo>
                  <a:pt x="4" y="9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9" name=""/>
          <p:cNvSpPr/>
          <p:nvPr/>
        </p:nvSpPr>
        <p:spPr>
          <a:xfrm>
            <a:off x="1469880" y="5427720"/>
            <a:ext cx="180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0" name=""/>
          <p:cNvSpPr/>
          <p:nvPr/>
        </p:nvSpPr>
        <p:spPr>
          <a:xfrm>
            <a:off x="1469880" y="5427720"/>
            <a:ext cx="180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1" name=""/>
          <p:cNvSpPr/>
          <p:nvPr/>
        </p:nvSpPr>
        <p:spPr>
          <a:xfrm>
            <a:off x="1479600" y="544500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0"/>
                </a:moveTo>
                <a:lnTo>
                  <a:pt x="2" y="0"/>
                </a:lnTo>
                <a:lnTo>
                  <a:pt x="7" y="0"/>
                </a:lnTo>
                <a:lnTo>
                  <a:pt x="7" y="4"/>
                </a:lnTo>
                <a:lnTo>
                  <a:pt x="7" y="5"/>
                </a:lnTo>
                <a:lnTo>
                  <a:pt x="7" y="8"/>
                </a:lnTo>
                <a:lnTo>
                  <a:pt x="7" y="11"/>
                </a:lnTo>
                <a:lnTo>
                  <a:pt x="5" y="11"/>
                </a:lnTo>
                <a:lnTo>
                  <a:pt x="4" y="11"/>
                </a:lnTo>
                <a:lnTo>
                  <a:pt x="3" y="10"/>
                </a:lnTo>
                <a:lnTo>
                  <a:pt x="2" y="10"/>
                </a:lnTo>
                <a:lnTo>
                  <a:pt x="1" y="9"/>
                </a:lnTo>
                <a:lnTo>
                  <a:pt x="1" y="8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2" name=""/>
          <p:cNvSpPr/>
          <p:nvPr/>
        </p:nvSpPr>
        <p:spPr>
          <a:xfrm>
            <a:off x="1479600" y="543888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2" y="5"/>
                </a:moveTo>
                <a:lnTo>
                  <a:pt x="7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7" y="10"/>
                </a:lnTo>
                <a:lnTo>
                  <a:pt x="2" y="5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3" name=""/>
          <p:cNvSpPr/>
          <p:nvPr/>
        </p:nvSpPr>
        <p:spPr>
          <a:xfrm>
            <a:off x="1482840" y="5445000"/>
            <a:ext cx="15840" cy="23760"/>
          </a:xfrm>
          <a:custGeom>
            <a:avLst/>
            <a:gdLst/>
            <a:ahLst/>
            <a:rect l="l" t="t" r="r" b="b"/>
            <a:pathLst>
              <a:path w="10" h="15">
                <a:moveTo>
                  <a:pt x="5" y="15"/>
                </a:moveTo>
                <a:lnTo>
                  <a:pt x="10" y="10"/>
                </a:lnTo>
                <a:lnTo>
                  <a:pt x="10" y="7"/>
                </a:lnTo>
                <a:lnTo>
                  <a:pt x="10" y="5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5" y="5"/>
                </a:lnTo>
                <a:lnTo>
                  <a:pt x="5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4" name=""/>
          <p:cNvSpPr/>
          <p:nvPr/>
        </p:nvSpPr>
        <p:spPr>
          <a:xfrm>
            <a:off x="1471680" y="545292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2" y="7"/>
                </a:lnTo>
                <a:lnTo>
                  <a:pt x="4" y="9"/>
                </a:lnTo>
                <a:lnTo>
                  <a:pt x="6" y="10"/>
                </a:lnTo>
                <a:lnTo>
                  <a:pt x="7" y="10"/>
                </a:lnTo>
                <a:lnTo>
                  <a:pt x="10" y="10"/>
                </a:lnTo>
                <a:lnTo>
                  <a:pt x="12" y="10"/>
                </a:lnTo>
                <a:lnTo>
                  <a:pt x="12" y="1"/>
                </a:lnTo>
                <a:lnTo>
                  <a:pt x="11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5" name=""/>
          <p:cNvSpPr/>
          <p:nvPr/>
        </p:nvSpPr>
        <p:spPr>
          <a:xfrm>
            <a:off x="1471680" y="54388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5" y="0"/>
                </a:move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10" y="10"/>
                </a:lnTo>
                <a:lnTo>
                  <a:pt x="10" y="7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6" name=""/>
          <p:cNvSpPr/>
          <p:nvPr/>
        </p:nvSpPr>
        <p:spPr>
          <a:xfrm>
            <a:off x="1479600" y="544500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7" name=""/>
          <p:cNvSpPr/>
          <p:nvPr/>
        </p:nvSpPr>
        <p:spPr>
          <a:xfrm>
            <a:off x="1479600" y="544500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8" name=""/>
          <p:cNvSpPr/>
          <p:nvPr/>
        </p:nvSpPr>
        <p:spPr>
          <a:xfrm>
            <a:off x="1413000" y="5362560"/>
            <a:ext cx="11160" cy="22320"/>
          </a:xfrm>
          <a:custGeom>
            <a:avLst/>
            <a:gdLst/>
            <a:ahLst/>
            <a:rect l="l" t="t" r="r" b="b"/>
            <a:pathLst>
              <a:path w="7" h="14">
                <a:moveTo>
                  <a:pt x="0" y="0"/>
                </a:moveTo>
                <a:lnTo>
                  <a:pt x="3" y="0"/>
                </a:lnTo>
                <a:lnTo>
                  <a:pt x="7" y="0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3" y="13"/>
                </a:lnTo>
                <a:lnTo>
                  <a:pt x="2" y="14"/>
                </a:lnTo>
                <a:lnTo>
                  <a:pt x="2" y="9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9" name=""/>
          <p:cNvSpPr/>
          <p:nvPr/>
        </p:nvSpPr>
        <p:spPr>
          <a:xfrm>
            <a:off x="1413000" y="535464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2" y="5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7" y="10"/>
                </a:lnTo>
                <a:lnTo>
                  <a:pt x="2" y="5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0" name=""/>
          <p:cNvSpPr/>
          <p:nvPr/>
        </p:nvSpPr>
        <p:spPr>
          <a:xfrm>
            <a:off x="1415880" y="5362560"/>
            <a:ext cx="828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1" name=""/>
          <p:cNvSpPr/>
          <p:nvPr/>
        </p:nvSpPr>
        <p:spPr>
          <a:xfrm>
            <a:off x="1415880" y="5362560"/>
            <a:ext cx="16200" cy="1440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2" name=""/>
          <p:cNvSpPr/>
          <p:nvPr/>
        </p:nvSpPr>
        <p:spPr>
          <a:xfrm>
            <a:off x="1415880" y="5376960"/>
            <a:ext cx="828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3" name=""/>
          <p:cNvSpPr/>
          <p:nvPr/>
        </p:nvSpPr>
        <p:spPr>
          <a:xfrm>
            <a:off x="1407960" y="5373720"/>
            <a:ext cx="2412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0" y="7"/>
                </a:moveTo>
                <a:lnTo>
                  <a:pt x="8" y="10"/>
                </a:lnTo>
                <a:lnTo>
                  <a:pt x="9" y="9"/>
                </a:lnTo>
                <a:lnTo>
                  <a:pt x="11" y="8"/>
                </a:lnTo>
                <a:lnTo>
                  <a:pt x="13" y="7"/>
                </a:lnTo>
                <a:lnTo>
                  <a:pt x="13" y="6"/>
                </a:lnTo>
                <a:lnTo>
                  <a:pt x="14" y="4"/>
                </a:lnTo>
                <a:lnTo>
                  <a:pt x="15" y="1"/>
                </a:lnTo>
                <a:lnTo>
                  <a:pt x="5" y="1"/>
                </a:lnTo>
                <a:lnTo>
                  <a:pt x="5" y="1"/>
                </a:lnTo>
                <a:lnTo>
                  <a:pt x="6" y="0"/>
                </a:lnTo>
                <a:lnTo>
                  <a:pt x="5" y="1"/>
                </a:lnTo>
                <a:lnTo>
                  <a:pt x="3" y="1"/>
                </a:lnTo>
                <a:lnTo>
                  <a:pt x="2" y="3"/>
                </a:lnTo>
                <a:lnTo>
                  <a:pt x="10" y="7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4" name=""/>
          <p:cNvSpPr/>
          <p:nvPr/>
        </p:nvSpPr>
        <p:spPr>
          <a:xfrm>
            <a:off x="1405080" y="5354640"/>
            <a:ext cx="19080" cy="30240"/>
          </a:xfrm>
          <a:custGeom>
            <a:avLst/>
            <a:gdLst/>
            <a:ahLst/>
            <a:rect l="l" t="t" r="r" b="b"/>
            <a:pathLst>
              <a:path w="12" h="19">
                <a:moveTo>
                  <a:pt x="5" y="0"/>
                </a:moveTo>
                <a:lnTo>
                  <a:pt x="0" y="5"/>
                </a:lnTo>
                <a:lnTo>
                  <a:pt x="0" y="9"/>
                </a:lnTo>
                <a:lnTo>
                  <a:pt x="1" y="12"/>
                </a:lnTo>
                <a:lnTo>
                  <a:pt x="1" y="16"/>
                </a:lnTo>
                <a:lnTo>
                  <a:pt x="1" y="19"/>
                </a:lnTo>
                <a:lnTo>
                  <a:pt x="12" y="19"/>
                </a:lnTo>
                <a:lnTo>
                  <a:pt x="12" y="15"/>
                </a:lnTo>
                <a:lnTo>
                  <a:pt x="11" y="10"/>
                </a:lnTo>
                <a:lnTo>
                  <a:pt x="10" y="8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5" name=""/>
          <p:cNvSpPr/>
          <p:nvPr/>
        </p:nvSpPr>
        <p:spPr>
          <a:xfrm>
            <a:off x="1413000" y="53625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6" name=""/>
          <p:cNvSpPr/>
          <p:nvPr/>
        </p:nvSpPr>
        <p:spPr>
          <a:xfrm>
            <a:off x="1413000" y="53625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7" name=""/>
          <p:cNvSpPr/>
          <p:nvPr/>
        </p:nvSpPr>
        <p:spPr>
          <a:xfrm>
            <a:off x="1409760" y="519912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9" y="1"/>
                </a:move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18" y="2"/>
                </a:lnTo>
                <a:lnTo>
                  <a:pt x="16" y="5"/>
                </a:lnTo>
                <a:lnTo>
                  <a:pt x="15" y="7"/>
                </a:lnTo>
                <a:lnTo>
                  <a:pt x="13" y="8"/>
                </a:ln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5" y="12"/>
                </a:lnTo>
                <a:lnTo>
                  <a:pt x="5" y="12"/>
                </a:lnTo>
                <a:lnTo>
                  <a:pt x="3" y="11"/>
                </a:lnTo>
                <a:lnTo>
                  <a:pt x="2" y="11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3" y="2"/>
                </a:lnTo>
                <a:lnTo>
                  <a:pt x="4" y="1"/>
                </a:lnTo>
                <a:lnTo>
                  <a:pt x="6" y="1"/>
                </a:lnTo>
                <a:lnTo>
                  <a:pt x="9" y="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8" name=""/>
          <p:cNvSpPr/>
          <p:nvPr/>
        </p:nvSpPr>
        <p:spPr>
          <a:xfrm>
            <a:off x="1424160" y="519120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4" y="5"/>
                </a:moveTo>
                <a:lnTo>
                  <a:pt x="14" y="5"/>
                </a:lnTo>
                <a:lnTo>
                  <a:pt x="11" y="1"/>
                </a:lnTo>
                <a:lnTo>
                  <a:pt x="7" y="0"/>
                </a:lnTo>
                <a:lnTo>
                  <a:pt x="5" y="0"/>
                </a:lnTo>
                <a:lnTo>
                  <a:pt x="4" y="1"/>
                </a:lnTo>
                <a:lnTo>
                  <a:pt x="2" y="2"/>
                </a:lnTo>
                <a:lnTo>
                  <a:pt x="0" y="2"/>
                </a:lnTo>
                <a:lnTo>
                  <a:pt x="0" y="12"/>
                </a:lnTo>
                <a:lnTo>
                  <a:pt x="4" y="11"/>
                </a:lnTo>
                <a:lnTo>
                  <a:pt x="7" y="10"/>
                </a:lnTo>
                <a:lnTo>
                  <a:pt x="9" y="10"/>
                </a:lnTo>
                <a:lnTo>
                  <a:pt x="6" y="9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9" name=""/>
          <p:cNvSpPr/>
          <p:nvPr/>
        </p:nvSpPr>
        <p:spPr>
          <a:xfrm>
            <a:off x="1419120" y="519912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0" y="17"/>
                </a:moveTo>
                <a:lnTo>
                  <a:pt x="0" y="17"/>
                </a:lnTo>
                <a:lnTo>
                  <a:pt x="3" y="16"/>
                </a:lnTo>
                <a:lnTo>
                  <a:pt x="6" y="15"/>
                </a:lnTo>
                <a:lnTo>
                  <a:pt x="10" y="14"/>
                </a:lnTo>
                <a:lnTo>
                  <a:pt x="12" y="12"/>
                </a:lnTo>
                <a:lnTo>
                  <a:pt x="14" y="9"/>
                </a:lnTo>
                <a:lnTo>
                  <a:pt x="16" y="7"/>
                </a:lnTo>
                <a:lnTo>
                  <a:pt x="17" y="3"/>
                </a:lnTo>
                <a:lnTo>
                  <a:pt x="17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5" y="3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0" name=""/>
          <p:cNvSpPr/>
          <p:nvPr/>
        </p:nvSpPr>
        <p:spPr>
          <a:xfrm>
            <a:off x="1401840" y="521028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3" y="6"/>
                </a:lnTo>
                <a:lnTo>
                  <a:pt x="4" y="7"/>
                </a:lnTo>
                <a:lnTo>
                  <a:pt x="6" y="9"/>
                </a:lnTo>
                <a:lnTo>
                  <a:pt x="8" y="10"/>
                </a:lnTo>
                <a:lnTo>
                  <a:pt x="11" y="1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1" name=""/>
          <p:cNvSpPr/>
          <p:nvPr/>
        </p:nvSpPr>
        <p:spPr>
          <a:xfrm>
            <a:off x="1401840" y="519264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1"/>
                </a:moveTo>
                <a:lnTo>
                  <a:pt x="14" y="1"/>
                </a:lnTo>
                <a:lnTo>
                  <a:pt x="11" y="0"/>
                </a:lnTo>
                <a:lnTo>
                  <a:pt x="8" y="1"/>
                </a:lnTo>
                <a:lnTo>
                  <a:pt x="5" y="2"/>
                </a:lnTo>
                <a:lnTo>
                  <a:pt x="3" y="4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10" y="11"/>
                </a:lnTo>
                <a:lnTo>
                  <a:pt x="10" y="10"/>
                </a:lnTo>
                <a:lnTo>
                  <a:pt x="10" y="11"/>
                </a:lnTo>
                <a:lnTo>
                  <a:pt x="11" y="11"/>
                </a:lnTo>
                <a:lnTo>
                  <a:pt x="14" y="11"/>
                </a:lnTo>
                <a:lnTo>
                  <a:pt x="14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2" name=""/>
          <p:cNvSpPr/>
          <p:nvPr/>
        </p:nvSpPr>
        <p:spPr>
          <a:xfrm>
            <a:off x="1424160" y="52023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3" name=""/>
          <p:cNvSpPr/>
          <p:nvPr/>
        </p:nvSpPr>
        <p:spPr>
          <a:xfrm>
            <a:off x="1424160" y="52023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4" name=""/>
          <p:cNvSpPr/>
          <p:nvPr/>
        </p:nvSpPr>
        <p:spPr>
          <a:xfrm>
            <a:off x="1419120" y="52354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3" y="8"/>
                </a:moveTo>
                <a:lnTo>
                  <a:pt x="5" y="5"/>
                </a:lnTo>
                <a:lnTo>
                  <a:pt x="9" y="2"/>
                </a:ln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1"/>
                </a:ln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4" y="6"/>
                </a:lnTo>
                <a:lnTo>
                  <a:pt x="13" y="8"/>
                </a:lnTo>
                <a:lnTo>
                  <a:pt x="13" y="9"/>
                </a:lnTo>
                <a:lnTo>
                  <a:pt x="10" y="11"/>
                </a:lnTo>
                <a:lnTo>
                  <a:pt x="7" y="13"/>
                </a:lnTo>
                <a:lnTo>
                  <a:pt x="0" y="13"/>
                </a:lnTo>
                <a:lnTo>
                  <a:pt x="0" y="8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5" name=""/>
          <p:cNvSpPr/>
          <p:nvPr/>
        </p:nvSpPr>
        <p:spPr>
          <a:xfrm>
            <a:off x="1419120" y="5227560"/>
            <a:ext cx="33480" cy="25560"/>
          </a:xfrm>
          <a:custGeom>
            <a:avLst/>
            <a:gdLst/>
            <a:ahLst/>
            <a:rect l="l" t="t" r="r" b="b"/>
            <a:pathLst>
              <a:path w="21" h="16">
                <a:moveTo>
                  <a:pt x="21" y="9"/>
                </a:moveTo>
                <a:lnTo>
                  <a:pt x="21" y="9"/>
                </a:lnTo>
                <a:lnTo>
                  <a:pt x="21" y="6"/>
                </a:lnTo>
                <a:lnTo>
                  <a:pt x="20" y="3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10" y="1"/>
                </a:lnTo>
                <a:lnTo>
                  <a:pt x="9" y="2"/>
                </a:lnTo>
                <a:lnTo>
                  <a:pt x="7" y="3"/>
                </a:lnTo>
                <a:lnTo>
                  <a:pt x="3" y="6"/>
                </a:lnTo>
                <a:lnTo>
                  <a:pt x="0" y="9"/>
                </a:lnTo>
                <a:lnTo>
                  <a:pt x="8" y="16"/>
                </a:lnTo>
                <a:lnTo>
                  <a:pt x="10" y="14"/>
                </a:lnTo>
                <a:lnTo>
                  <a:pt x="13" y="10"/>
                </a:lnTo>
                <a:lnTo>
                  <a:pt x="14" y="10"/>
                </a:lnTo>
                <a:lnTo>
                  <a:pt x="13" y="10"/>
                </a:lnTo>
                <a:lnTo>
                  <a:pt x="12" y="10"/>
                </a:lnTo>
                <a:lnTo>
                  <a:pt x="10" y="8"/>
                </a:lnTo>
                <a:lnTo>
                  <a:pt x="10" y="9"/>
                </a:lnTo>
                <a:lnTo>
                  <a:pt x="2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6" name=""/>
          <p:cNvSpPr/>
          <p:nvPr/>
        </p:nvSpPr>
        <p:spPr>
          <a:xfrm>
            <a:off x="1427040" y="524196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3" y="14"/>
                </a:moveTo>
                <a:lnTo>
                  <a:pt x="5" y="13"/>
                </a:lnTo>
                <a:lnTo>
                  <a:pt x="8" y="11"/>
                </a:lnTo>
                <a:lnTo>
                  <a:pt x="12" y="8"/>
                </a:lnTo>
                <a:lnTo>
                  <a:pt x="13" y="8"/>
                </a:lnTo>
                <a:lnTo>
                  <a:pt x="14" y="5"/>
                </a:lnTo>
                <a:lnTo>
                  <a:pt x="16" y="3"/>
                </a:lnTo>
                <a:lnTo>
                  <a:pt x="16" y="0"/>
                </a:lnTo>
                <a:lnTo>
                  <a:pt x="6" y="0"/>
                </a:lnTo>
                <a:lnTo>
                  <a:pt x="5" y="1"/>
                </a:lnTo>
                <a:lnTo>
                  <a:pt x="5" y="1"/>
                </a:lnTo>
                <a:lnTo>
                  <a:pt x="3" y="3"/>
                </a:lnTo>
                <a:lnTo>
                  <a:pt x="0" y="4"/>
                </a:lnTo>
                <a:lnTo>
                  <a:pt x="3" y="3"/>
                </a:lnTo>
                <a:lnTo>
                  <a:pt x="3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7" name=""/>
          <p:cNvSpPr/>
          <p:nvPr/>
        </p:nvSpPr>
        <p:spPr>
          <a:xfrm>
            <a:off x="1432080" y="524664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8" name=""/>
          <p:cNvSpPr/>
          <p:nvPr/>
        </p:nvSpPr>
        <p:spPr>
          <a:xfrm>
            <a:off x="1409760" y="524664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5"/>
                </a:moveTo>
                <a:lnTo>
                  <a:pt x="5" y="11"/>
                </a:lnTo>
                <a:lnTo>
                  <a:pt x="14" y="11"/>
                </a:lnTo>
                <a:lnTo>
                  <a:pt x="14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09" name=""/>
          <p:cNvSpPr/>
          <p:nvPr/>
        </p:nvSpPr>
        <p:spPr>
          <a:xfrm>
            <a:off x="1409760" y="523872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5" y="0"/>
                </a:moveTo>
                <a:lnTo>
                  <a:pt x="0" y="6"/>
                </a:lnTo>
                <a:lnTo>
                  <a:pt x="0" y="11"/>
                </a:lnTo>
                <a:lnTo>
                  <a:pt x="11" y="11"/>
                </a:lnTo>
                <a:lnTo>
                  <a:pt x="11" y="6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0" name=""/>
          <p:cNvSpPr/>
          <p:nvPr/>
        </p:nvSpPr>
        <p:spPr>
          <a:xfrm>
            <a:off x="1419120" y="524664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1" name=""/>
          <p:cNvSpPr/>
          <p:nvPr/>
        </p:nvSpPr>
        <p:spPr>
          <a:xfrm>
            <a:off x="1419120" y="5238720"/>
            <a:ext cx="1296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2"/>
                </a:moveTo>
                <a:lnTo>
                  <a:pt x="3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3" y="11"/>
                </a:lnTo>
                <a:lnTo>
                  <a:pt x="8" y="9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2" name=""/>
          <p:cNvSpPr/>
          <p:nvPr/>
        </p:nvSpPr>
        <p:spPr>
          <a:xfrm>
            <a:off x="1424160" y="5246640"/>
            <a:ext cx="7920" cy="6480"/>
          </a:xfrm>
          <a:custGeom>
            <a:avLst/>
            <a:gdLst/>
            <a:ahLst/>
            <a:rect l="l" t="t" r="r" b="b"/>
            <a:pathLst>
              <a:path w="5" h="4">
                <a:moveTo>
                  <a:pt x="5" y="4"/>
                </a:moveTo>
                <a:lnTo>
                  <a:pt x="0" y="0"/>
                </a:lnTo>
                <a:lnTo>
                  <a:pt x="5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3" name=""/>
          <p:cNvSpPr/>
          <p:nvPr/>
        </p:nvSpPr>
        <p:spPr>
          <a:xfrm>
            <a:off x="1424160" y="5246640"/>
            <a:ext cx="7920" cy="6480"/>
          </a:xfrm>
          <a:custGeom>
            <a:avLst/>
            <a:gdLst/>
            <a:ahLst/>
            <a:rect l="l" t="t" r="r" b="b"/>
            <a:pathLst>
              <a:path w="5" h="4">
                <a:moveTo>
                  <a:pt x="5" y="4"/>
                </a:moveTo>
                <a:lnTo>
                  <a:pt x="0" y="0"/>
                </a:lnTo>
                <a:lnTo>
                  <a:pt x="5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4" name=""/>
          <p:cNvSpPr/>
          <p:nvPr/>
        </p:nvSpPr>
        <p:spPr>
          <a:xfrm>
            <a:off x="1449360" y="521496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1" y="8"/>
                </a:move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0"/>
                </a:lnTo>
                <a:lnTo>
                  <a:pt x="4" y="1"/>
                </a:lnTo>
                <a:lnTo>
                  <a:pt x="7" y="3"/>
                </a:lnTo>
                <a:lnTo>
                  <a:pt x="8" y="4"/>
                </a:lnTo>
                <a:lnTo>
                  <a:pt x="10" y="4"/>
                </a:lnTo>
                <a:lnTo>
                  <a:pt x="7" y="7"/>
                </a:lnTo>
                <a:lnTo>
                  <a:pt x="6" y="8"/>
                </a:lnTo>
                <a:lnTo>
                  <a:pt x="3" y="8"/>
                </a:lnTo>
                <a:lnTo>
                  <a:pt x="1" y="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5" name=""/>
          <p:cNvSpPr/>
          <p:nvPr/>
        </p:nvSpPr>
        <p:spPr>
          <a:xfrm>
            <a:off x="1441440" y="52084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9" y="0"/>
                </a:moveTo>
                <a:lnTo>
                  <a:pt x="2" y="4"/>
                </a:lnTo>
                <a:lnTo>
                  <a:pt x="1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3" y="16"/>
                </a:lnTo>
                <a:lnTo>
                  <a:pt x="7" y="17"/>
                </a:lnTo>
                <a:lnTo>
                  <a:pt x="7" y="8"/>
                </a:lnTo>
                <a:lnTo>
                  <a:pt x="9" y="8"/>
                </a:lnTo>
                <a:lnTo>
                  <a:pt x="10" y="10"/>
                </a:lnTo>
                <a:lnTo>
                  <a:pt x="10" y="11"/>
                </a:lnTo>
                <a:lnTo>
                  <a:pt x="11" y="8"/>
                </a:lnTo>
                <a:lnTo>
                  <a:pt x="12" y="4"/>
                </a:lnTo>
                <a:lnTo>
                  <a:pt x="4" y="8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6" name=""/>
          <p:cNvSpPr/>
          <p:nvPr/>
        </p:nvSpPr>
        <p:spPr>
          <a:xfrm>
            <a:off x="1449360" y="5208480"/>
            <a:ext cx="22320" cy="20880"/>
          </a:xfrm>
          <a:custGeom>
            <a:avLst/>
            <a:gdLst/>
            <a:ahLst/>
            <a:rect l="l" t="t" r="r" b="b"/>
            <a:pathLst>
              <a:path w="14" h="13">
                <a:moveTo>
                  <a:pt x="14" y="13"/>
                </a:moveTo>
                <a:lnTo>
                  <a:pt x="14" y="6"/>
                </a:lnTo>
                <a:lnTo>
                  <a:pt x="12" y="4"/>
                </a:lnTo>
                <a:lnTo>
                  <a:pt x="9" y="2"/>
                </a:lnTo>
                <a:lnTo>
                  <a:pt x="7" y="1"/>
                </a:lnTo>
                <a:lnTo>
                  <a:pt x="4" y="0"/>
                </a:lnTo>
                <a:lnTo>
                  <a:pt x="0" y="8"/>
                </a:lnTo>
                <a:lnTo>
                  <a:pt x="1" y="10"/>
                </a:lnTo>
                <a:lnTo>
                  <a:pt x="4" y="11"/>
                </a:lnTo>
                <a:lnTo>
                  <a:pt x="6" y="12"/>
                </a:lnTo>
                <a:lnTo>
                  <a:pt x="7" y="13"/>
                </a:lnTo>
                <a:lnTo>
                  <a:pt x="7" y="6"/>
                </a:lnTo>
                <a:lnTo>
                  <a:pt x="14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7" name=""/>
          <p:cNvSpPr/>
          <p:nvPr/>
        </p:nvSpPr>
        <p:spPr>
          <a:xfrm>
            <a:off x="1452600" y="521820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6" y="10"/>
                </a:lnTo>
                <a:lnTo>
                  <a:pt x="9" y="9"/>
                </a:lnTo>
                <a:lnTo>
                  <a:pt x="12" y="7"/>
                </a:lnTo>
                <a:lnTo>
                  <a:pt x="5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8" name=""/>
          <p:cNvSpPr/>
          <p:nvPr/>
        </p:nvSpPr>
        <p:spPr>
          <a:xfrm>
            <a:off x="1452600" y="522144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9" name=""/>
          <p:cNvSpPr/>
          <p:nvPr/>
        </p:nvSpPr>
        <p:spPr>
          <a:xfrm>
            <a:off x="1452600" y="522144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0" name=""/>
          <p:cNvSpPr/>
          <p:nvPr/>
        </p:nvSpPr>
        <p:spPr>
          <a:xfrm>
            <a:off x="1390680" y="526896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0" y="0"/>
                </a:moveTo>
                <a:lnTo>
                  <a:pt x="11" y="3"/>
                </a:lnTo>
                <a:lnTo>
                  <a:pt x="12" y="5"/>
                </a:lnTo>
                <a:lnTo>
                  <a:pt x="8" y="8"/>
                </a:lnTo>
                <a:lnTo>
                  <a:pt x="3" y="10"/>
                </a:lnTo>
                <a:lnTo>
                  <a:pt x="1" y="11"/>
                </a:lnTo>
                <a:lnTo>
                  <a:pt x="0" y="12"/>
                </a:lnTo>
                <a:lnTo>
                  <a:pt x="1" y="10"/>
                </a:lnTo>
                <a:lnTo>
                  <a:pt x="3" y="7"/>
                </a:lnTo>
                <a:lnTo>
                  <a:pt x="5" y="4"/>
                </a:lnTo>
                <a:lnTo>
                  <a:pt x="6" y="2"/>
                </a:lnTo>
                <a:lnTo>
                  <a:pt x="9" y="1"/>
                </a:lnTo>
                <a:lnTo>
                  <a:pt x="1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1" name=""/>
          <p:cNvSpPr/>
          <p:nvPr/>
        </p:nvSpPr>
        <p:spPr>
          <a:xfrm>
            <a:off x="1400040" y="526896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9" y="9"/>
                </a:move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5"/>
                </a:lnTo>
                <a:lnTo>
                  <a:pt x="2" y="8"/>
                </a:lnTo>
                <a:lnTo>
                  <a:pt x="4" y="1"/>
                </a:lnTo>
                <a:lnTo>
                  <a:pt x="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2" name=""/>
          <p:cNvSpPr/>
          <p:nvPr/>
        </p:nvSpPr>
        <p:spPr>
          <a:xfrm>
            <a:off x="1384200" y="5268960"/>
            <a:ext cx="30240" cy="25200"/>
          </a:xfrm>
          <a:custGeom>
            <a:avLst/>
            <a:gdLst/>
            <a:ahLst/>
            <a:rect l="l" t="t" r="r" b="b"/>
            <a:pathLst>
              <a:path w="19" h="16">
                <a:moveTo>
                  <a:pt x="0" y="10"/>
                </a:moveTo>
                <a:lnTo>
                  <a:pt x="6" y="16"/>
                </a:lnTo>
                <a:lnTo>
                  <a:pt x="7" y="15"/>
                </a:lnTo>
                <a:lnTo>
                  <a:pt x="10" y="14"/>
                </a:lnTo>
                <a:lnTo>
                  <a:pt x="14" y="11"/>
                </a:lnTo>
                <a:lnTo>
                  <a:pt x="19" y="9"/>
                </a:lnTo>
                <a:lnTo>
                  <a:pt x="14" y="0"/>
                </a:lnTo>
                <a:lnTo>
                  <a:pt x="9" y="3"/>
                </a:lnTo>
                <a:lnTo>
                  <a:pt x="6" y="4"/>
                </a:lnTo>
                <a:lnTo>
                  <a:pt x="2" y="6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3" name=""/>
          <p:cNvSpPr/>
          <p:nvPr/>
        </p:nvSpPr>
        <p:spPr>
          <a:xfrm>
            <a:off x="1384200" y="5261040"/>
            <a:ext cx="31680" cy="30240"/>
          </a:xfrm>
          <a:custGeom>
            <a:avLst/>
            <a:gdLst/>
            <a:ahLst/>
            <a:rect l="l" t="t" r="r" b="b"/>
            <a:pathLst>
              <a:path w="20" h="19">
                <a:moveTo>
                  <a:pt x="20" y="4"/>
                </a:moveTo>
                <a:lnTo>
                  <a:pt x="13" y="0"/>
                </a:lnTo>
                <a:lnTo>
                  <a:pt x="9" y="2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0" y="12"/>
                </a:lnTo>
                <a:lnTo>
                  <a:pt x="0" y="15"/>
                </a:lnTo>
                <a:lnTo>
                  <a:pt x="9" y="19"/>
                </a:lnTo>
                <a:lnTo>
                  <a:pt x="9" y="17"/>
                </a:lnTo>
                <a:lnTo>
                  <a:pt x="12" y="15"/>
                </a:lnTo>
                <a:lnTo>
                  <a:pt x="13" y="12"/>
                </a:lnTo>
                <a:lnTo>
                  <a:pt x="14" y="11"/>
                </a:lnTo>
                <a:lnTo>
                  <a:pt x="15" y="10"/>
                </a:lnTo>
                <a:lnTo>
                  <a:pt x="16" y="9"/>
                </a:lnTo>
                <a:lnTo>
                  <a:pt x="9" y="4"/>
                </a:lnTo>
                <a:lnTo>
                  <a:pt x="2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4" name=""/>
          <p:cNvSpPr/>
          <p:nvPr/>
        </p:nvSpPr>
        <p:spPr>
          <a:xfrm>
            <a:off x="1400040" y="52689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5" name=""/>
          <p:cNvSpPr/>
          <p:nvPr/>
        </p:nvSpPr>
        <p:spPr>
          <a:xfrm>
            <a:off x="1400040" y="52689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6" name=""/>
          <p:cNvSpPr/>
          <p:nvPr/>
        </p:nvSpPr>
        <p:spPr>
          <a:xfrm>
            <a:off x="1676520" y="6122880"/>
            <a:ext cx="28440" cy="34920"/>
          </a:xfrm>
          <a:custGeom>
            <a:avLst/>
            <a:gdLst/>
            <a:ahLst/>
            <a:rect l="l" t="t" r="r" b="b"/>
            <a:pathLst>
              <a:path w="18" h="22">
                <a:moveTo>
                  <a:pt x="10" y="22"/>
                </a:moveTo>
                <a:lnTo>
                  <a:pt x="10" y="22"/>
                </a:lnTo>
                <a:lnTo>
                  <a:pt x="10" y="20"/>
                </a:lnTo>
                <a:lnTo>
                  <a:pt x="11" y="18"/>
                </a:lnTo>
                <a:lnTo>
                  <a:pt x="12" y="17"/>
                </a:lnTo>
                <a:lnTo>
                  <a:pt x="12" y="14"/>
                </a:lnTo>
                <a:lnTo>
                  <a:pt x="14" y="13"/>
                </a:lnTo>
                <a:lnTo>
                  <a:pt x="15" y="11"/>
                </a:lnTo>
                <a:lnTo>
                  <a:pt x="16" y="10"/>
                </a:lnTo>
                <a:lnTo>
                  <a:pt x="18" y="9"/>
                </a:lnTo>
                <a:lnTo>
                  <a:pt x="14" y="0"/>
                </a:lnTo>
                <a:lnTo>
                  <a:pt x="10" y="2"/>
                </a:lnTo>
                <a:lnTo>
                  <a:pt x="8" y="4"/>
                </a:lnTo>
                <a:lnTo>
                  <a:pt x="5" y="6"/>
                </a:lnTo>
                <a:lnTo>
                  <a:pt x="3" y="10"/>
                </a:lnTo>
                <a:lnTo>
                  <a:pt x="2" y="12"/>
                </a:lnTo>
                <a:lnTo>
                  <a:pt x="1" y="16"/>
                </a:lnTo>
                <a:lnTo>
                  <a:pt x="0" y="18"/>
                </a:lnTo>
                <a:lnTo>
                  <a:pt x="0" y="22"/>
                </a:lnTo>
                <a:lnTo>
                  <a:pt x="1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7" name=""/>
          <p:cNvSpPr/>
          <p:nvPr/>
        </p:nvSpPr>
        <p:spPr>
          <a:xfrm>
            <a:off x="1676520" y="6157800"/>
            <a:ext cx="42840" cy="38160"/>
          </a:xfrm>
          <a:custGeom>
            <a:avLst/>
            <a:gdLst/>
            <a:ahLst/>
            <a:rect l="l" t="t" r="r" b="b"/>
            <a:pathLst>
              <a:path w="27" h="24">
                <a:moveTo>
                  <a:pt x="23" y="24"/>
                </a:moveTo>
                <a:lnTo>
                  <a:pt x="27" y="16"/>
                </a:lnTo>
                <a:lnTo>
                  <a:pt x="24" y="14"/>
                </a:lnTo>
                <a:lnTo>
                  <a:pt x="21" y="11"/>
                </a:lnTo>
                <a:lnTo>
                  <a:pt x="18" y="9"/>
                </a:lnTo>
                <a:lnTo>
                  <a:pt x="15" y="8"/>
                </a:lnTo>
                <a:lnTo>
                  <a:pt x="14" y="7"/>
                </a:lnTo>
                <a:lnTo>
                  <a:pt x="13" y="6"/>
                </a:lnTo>
                <a:lnTo>
                  <a:pt x="12" y="5"/>
                </a:lnTo>
                <a:lnTo>
                  <a:pt x="11" y="4"/>
                </a:lnTo>
                <a:lnTo>
                  <a:pt x="11" y="3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2" y="9"/>
                </a:lnTo>
                <a:lnTo>
                  <a:pt x="4" y="11"/>
                </a:lnTo>
                <a:lnTo>
                  <a:pt x="5" y="13"/>
                </a:lnTo>
                <a:lnTo>
                  <a:pt x="7" y="14"/>
                </a:lnTo>
                <a:lnTo>
                  <a:pt x="9" y="16"/>
                </a:lnTo>
                <a:lnTo>
                  <a:pt x="12" y="17"/>
                </a:lnTo>
                <a:lnTo>
                  <a:pt x="15" y="19"/>
                </a:lnTo>
                <a:lnTo>
                  <a:pt x="17" y="21"/>
                </a:lnTo>
                <a:lnTo>
                  <a:pt x="19" y="23"/>
                </a:lnTo>
                <a:lnTo>
                  <a:pt x="22" y="15"/>
                </a:lnTo>
                <a:lnTo>
                  <a:pt x="23" y="2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8" name=""/>
          <p:cNvSpPr/>
          <p:nvPr/>
        </p:nvSpPr>
        <p:spPr>
          <a:xfrm>
            <a:off x="1679400" y="6180120"/>
            <a:ext cx="35280" cy="44640"/>
          </a:xfrm>
          <a:custGeom>
            <a:avLst/>
            <a:gdLst/>
            <a:ahLst/>
            <a:rect l="l" t="t" r="r" b="b"/>
            <a:pathLst>
              <a:path w="22" h="28">
                <a:moveTo>
                  <a:pt x="0" y="28"/>
                </a:moveTo>
                <a:lnTo>
                  <a:pt x="0" y="28"/>
                </a:lnTo>
                <a:lnTo>
                  <a:pt x="3" y="28"/>
                </a:lnTo>
                <a:lnTo>
                  <a:pt x="5" y="26"/>
                </a:lnTo>
                <a:lnTo>
                  <a:pt x="7" y="25"/>
                </a:lnTo>
                <a:lnTo>
                  <a:pt x="10" y="23"/>
                </a:lnTo>
                <a:lnTo>
                  <a:pt x="11" y="21"/>
                </a:lnTo>
                <a:lnTo>
                  <a:pt x="14" y="17"/>
                </a:lnTo>
                <a:lnTo>
                  <a:pt x="16" y="15"/>
                </a:lnTo>
                <a:lnTo>
                  <a:pt x="18" y="12"/>
                </a:lnTo>
                <a:lnTo>
                  <a:pt x="19" y="12"/>
                </a:lnTo>
                <a:lnTo>
                  <a:pt x="20" y="11"/>
                </a:lnTo>
                <a:lnTo>
                  <a:pt x="21" y="11"/>
                </a:lnTo>
                <a:lnTo>
                  <a:pt x="22" y="10"/>
                </a:lnTo>
                <a:lnTo>
                  <a:pt x="20" y="0"/>
                </a:lnTo>
                <a:lnTo>
                  <a:pt x="18" y="1"/>
                </a:lnTo>
                <a:lnTo>
                  <a:pt x="15" y="2"/>
                </a:lnTo>
                <a:lnTo>
                  <a:pt x="12" y="4"/>
                </a:lnTo>
                <a:lnTo>
                  <a:pt x="11" y="5"/>
                </a:lnTo>
                <a:lnTo>
                  <a:pt x="8" y="8"/>
                </a:lnTo>
                <a:lnTo>
                  <a:pt x="5" y="12"/>
                </a:lnTo>
                <a:lnTo>
                  <a:pt x="4" y="15"/>
                </a:lnTo>
                <a:lnTo>
                  <a:pt x="2" y="16"/>
                </a:lnTo>
                <a:lnTo>
                  <a:pt x="1" y="17"/>
                </a:lnTo>
                <a:lnTo>
                  <a:pt x="0" y="17"/>
                </a:lnTo>
                <a:lnTo>
                  <a:pt x="0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29" name=""/>
          <p:cNvSpPr/>
          <p:nvPr/>
        </p:nvSpPr>
        <p:spPr>
          <a:xfrm>
            <a:off x="1652760" y="6180120"/>
            <a:ext cx="26640" cy="44640"/>
          </a:xfrm>
          <a:custGeom>
            <a:avLst/>
            <a:gdLst/>
            <a:ahLst/>
            <a:rect l="l" t="t" r="r" b="b"/>
            <a:pathLst>
              <a:path w="17" h="28">
                <a:moveTo>
                  <a:pt x="1" y="0"/>
                </a:moveTo>
                <a:lnTo>
                  <a:pt x="1" y="0"/>
                </a:lnTo>
                <a:lnTo>
                  <a:pt x="0" y="7"/>
                </a:lnTo>
                <a:lnTo>
                  <a:pt x="0" y="16"/>
                </a:lnTo>
                <a:lnTo>
                  <a:pt x="1" y="18"/>
                </a:lnTo>
                <a:lnTo>
                  <a:pt x="2" y="21"/>
                </a:lnTo>
                <a:lnTo>
                  <a:pt x="4" y="23"/>
                </a:lnTo>
                <a:lnTo>
                  <a:pt x="5" y="24"/>
                </a:lnTo>
                <a:lnTo>
                  <a:pt x="7" y="26"/>
                </a:lnTo>
                <a:lnTo>
                  <a:pt x="11" y="27"/>
                </a:lnTo>
                <a:lnTo>
                  <a:pt x="13" y="28"/>
                </a:lnTo>
                <a:lnTo>
                  <a:pt x="17" y="28"/>
                </a:lnTo>
                <a:lnTo>
                  <a:pt x="17" y="17"/>
                </a:lnTo>
                <a:lnTo>
                  <a:pt x="14" y="17"/>
                </a:lnTo>
                <a:lnTo>
                  <a:pt x="12" y="17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11" y="8"/>
                </a:lnTo>
                <a:lnTo>
                  <a:pt x="11" y="0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0" name=""/>
          <p:cNvSpPr/>
          <p:nvPr/>
        </p:nvSpPr>
        <p:spPr>
          <a:xfrm>
            <a:off x="1650960" y="6165720"/>
            <a:ext cx="22320" cy="14400"/>
          </a:xfrm>
          <a:custGeom>
            <a:avLst/>
            <a:gdLst/>
            <a:ahLst/>
            <a:rect l="l" t="t" r="r" b="b"/>
            <a:pathLst>
              <a:path w="14" h="9">
                <a:moveTo>
                  <a:pt x="8" y="8"/>
                </a:moveTo>
                <a:lnTo>
                  <a:pt x="0" y="4"/>
                </a:lnTo>
                <a:lnTo>
                  <a:pt x="1" y="8"/>
                </a:lnTo>
                <a:lnTo>
                  <a:pt x="2" y="9"/>
                </a:lnTo>
                <a:lnTo>
                  <a:pt x="14" y="9"/>
                </a:lnTo>
                <a:lnTo>
                  <a:pt x="12" y="5"/>
                </a:lnTo>
                <a:lnTo>
                  <a:pt x="12" y="4"/>
                </a:lnTo>
                <a:lnTo>
                  <a:pt x="4" y="0"/>
                </a:lnTo>
                <a:lnTo>
                  <a:pt x="8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1" name=""/>
          <p:cNvSpPr/>
          <p:nvPr/>
        </p:nvSpPr>
        <p:spPr>
          <a:xfrm>
            <a:off x="1630440" y="61657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11"/>
                </a:moveTo>
                <a:lnTo>
                  <a:pt x="7" y="14"/>
                </a:lnTo>
                <a:lnTo>
                  <a:pt x="9" y="13"/>
                </a:lnTo>
                <a:lnTo>
                  <a:pt x="13" y="12"/>
                </a:lnTo>
                <a:lnTo>
                  <a:pt x="16" y="10"/>
                </a:lnTo>
                <a:lnTo>
                  <a:pt x="20" y="8"/>
                </a:lnTo>
                <a:lnTo>
                  <a:pt x="16" y="0"/>
                </a:lnTo>
                <a:lnTo>
                  <a:pt x="13" y="0"/>
                </a:lnTo>
                <a:lnTo>
                  <a:pt x="9" y="2"/>
                </a:lnTo>
                <a:lnTo>
                  <a:pt x="5" y="3"/>
                </a:lnTo>
                <a:lnTo>
                  <a:pt x="2" y="5"/>
                </a:lnTo>
                <a:lnTo>
                  <a:pt x="9" y="7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2" name=""/>
          <p:cNvSpPr/>
          <p:nvPr/>
        </p:nvSpPr>
        <p:spPr>
          <a:xfrm>
            <a:off x="1625760" y="6143760"/>
            <a:ext cx="18720" cy="39600"/>
          </a:xfrm>
          <a:custGeom>
            <a:avLst/>
            <a:gdLst/>
            <a:ahLst/>
            <a:rect l="l" t="t" r="r" b="b"/>
            <a:pathLst>
              <a:path w="12" h="25">
                <a:moveTo>
                  <a:pt x="7" y="9"/>
                </a:moveTo>
                <a:lnTo>
                  <a:pt x="2" y="2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1" y="21"/>
                </a:lnTo>
                <a:lnTo>
                  <a:pt x="2" y="25"/>
                </a:lnTo>
                <a:lnTo>
                  <a:pt x="12" y="21"/>
                </a:lnTo>
                <a:lnTo>
                  <a:pt x="11" y="19"/>
                </a:lnTo>
                <a:lnTo>
                  <a:pt x="10" y="16"/>
                </a:lnTo>
                <a:lnTo>
                  <a:pt x="10" y="14"/>
                </a:lnTo>
                <a:lnTo>
                  <a:pt x="10" y="14"/>
                </a:ln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2" y="7"/>
                </a:lnTo>
                <a:lnTo>
                  <a:pt x="7" y="0"/>
                </a:lnTo>
                <a:lnTo>
                  <a:pt x="7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3" name=""/>
          <p:cNvSpPr/>
          <p:nvPr/>
        </p:nvSpPr>
        <p:spPr>
          <a:xfrm>
            <a:off x="1619280" y="6129360"/>
            <a:ext cx="2052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1" y="0"/>
                </a:moveTo>
                <a:lnTo>
                  <a:pt x="1" y="2"/>
                </a:lnTo>
                <a:lnTo>
                  <a:pt x="1" y="5"/>
                </a:lnTo>
                <a:lnTo>
                  <a:pt x="0" y="9"/>
                </a:lnTo>
                <a:lnTo>
                  <a:pt x="1" y="11"/>
                </a:lnTo>
                <a:lnTo>
                  <a:pt x="1" y="13"/>
                </a:lnTo>
                <a:lnTo>
                  <a:pt x="2" y="15"/>
                </a:lnTo>
                <a:lnTo>
                  <a:pt x="4" y="16"/>
                </a:lnTo>
                <a:lnTo>
                  <a:pt x="5" y="17"/>
                </a:lnTo>
                <a:lnTo>
                  <a:pt x="8" y="18"/>
                </a:lnTo>
                <a:lnTo>
                  <a:pt x="10" y="18"/>
                </a:lnTo>
                <a:lnTo>
                  <a:pt x="13" y="18"/>
                </a:lnTo>
                <a:lnTo>
                  <a:pt x="13" y="9"/>
                </a:lnTo>
                <a:lnTo>
                  <a:pt x="12" y="8"/>
                </a:lnTo>
                <a:lnTo>
                  <a:pt x="11" y="8"/>
                </a:lnTo>
                <a:lnTo>
                  <a:pt x="12" y="9"/>
                </a:lnTo>
                <a:lnTo>
                  <a:pt x="12" y="9"/>
                </a:lnTo>
                <a:lnTo>
                  <a:pt x="12" y="6"/>
                </a:lnTo>
                <a:lnTo>
                  <a:pt x="13" y="2"/>
                </a:lnTo>
                <a:lnTo>
                  <a:pt x="13" y="2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4" name=""/>
          <p:cNvSpPr/>
          <p:nvPr/>
        </p:nvSpPr>
        <p:spPr>
          <a:xfrm>
            <a:off x="1622520" y="611676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0"/>
                </a:moveTo>
                <a:lnTo>
                  <a:pt x="17" y="0"/>
                </a:lnTo>
                <a:lnTo>
                  <a:pt x="13" y="0"/>
                </a:lnTo>
                <a:lnTo>
                  <a:pt x="8" y="1"/>
                </a:lnTo>
                <a:lnTo>
                  <a:pt x="6" y="2"/>
                </a:lnTo>
                <a:lnTo>
                  <a:pt x="3" y="4"/>
                </a:lnTo>
                <a:lnTo>
                  <a:pt x="1" y="6"/>
                </a:lnTo>
                <a:lnTo>
                  <a:pt x="0" y="9"/>
                </a:lnTo>
                <a:lnTo>
                  <a:pt x="10" y="12"/>
                </a:lnTo>
                <a:lnTo>
                  <a:pt x="10" y="11"/>
                </a:lnTo>
                <a:lnTo>
                  <a:pt x="11" y="11"/>
                </a:lnTo>
                <a:lnTo>
                  <a:pt x="13" y="10"/>
                </a:lnTo>
                <a:lnTo>
                  <a:pt x="17" y="10"/>
                </a:lnTo>
                <a:lnTo>
                  <a:pt x="1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5" name=""/>
          <p:cNvSpPr/>
          <p:nvPr/>
        </p:nvSpPr>
        <p:spPr>
          <a:xfrm>
            <a:off x="1649520" y="6124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6" name=""/>
          <p:cNvSpPr/>
          <p:nvPr/>
        </p:nvSpPr>
        <p:spPr>
          <a:xfrm>
            <a:off x="1649520" y="6124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7" name=""/>
          <p:cNvSpPr/>
          <p:nvPr/>
        </p:nvSpPr>
        <p:spPr>
          <a:xfrm>
            <a:off x="1679400" y="6186600"/>
            <a:ext cx="61920" cy="74520"/>
          </a:xfrm>
          <a:custGeom>
            <a:avLst/>
            <a:gdLst/>
            <a:ahLst/>
            <a:rect l="l" t="t" r="r" b="b"/>
            <a:pathLst>
              <a:path w="39" h="47">
                <a:moveTo>
                  <a:pt x="1" y="30"/>
                </a:moveTo>
                <a:lnTo>
                  <a:pt x="20" y="25"/>
                </a:lnTo>
                <a:lnTo>
                  <a:pt x="21" y="25"/>
                </a:lnTo>
                <a:lnTo>
                  <a:pt x="21" y="20"/>
                </a:lnTo>
                <a:lnTo>
                  <a:pt x="16" y="19"/>
                </a:lnTo>
                <a:lnTo>
                  <a:pt x="12" y="17"/>
                </a:lnTo>
                <a:lnTo>
                  <a:pt x="8" y="15"/>
                </a:lnTo>
                <a:lnTo>
                  <a:pt x="7" y="15"/>
                </a:lnTo>
                <a:lnTo>
                  <a:pt x="8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7" y="3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2" y="2"/>
                </a:lnTo>
                <a:lnTo>
                  <a:pt x="33" y="4"/>
                </a:lnTo>
                <a:lnTo>
                  <a:pt x="34" y="5"/>
                </a:lnTo>
                <a:lnTo>
                  <a:pt x="35" y="7"/>
                </a:lnTo>
                <a:lnTo>
                  <a:pt x="36" y="10"/>
                </a:lnTo>
                <a:lnTo>
                  <a:pt x="38" y="14"/>
                </a:lnTo>
                <a:lnTo>
                  <a:pt x="39" y="18"/>
                </a:lnTo>
                <a:lnTo>
                  <a:pt x="39" y="22"/>
                </a:lnTo>
                <a:lnTo>
                  <a:pt x="39" y="23"/>
                </a:lnTo>
                <a:lnTo>
                  <a:pt x="39" y="25"/>
                </a:lnTo>
                <a:lnTo>
                  <a:pt x="38" y="26"/>
                </a:lnTo>
                <a:lnTo>
                  <a:pt x="37" y="28"/>
                </a:lnTo>
                <a:lnTo>
                  <a:pt x="36" y="29"/>
                </a:lnTo>
                <a:lnTo>
                  <a:pt x="35" y="31"/>
                </a:lnTo>
                <a:lnTo>
                  <a:pt x="33" y="32"/>
                </a:lnTo>
                <a:lnTo>
                  <a:pt x="32" y="34"/>
                </a:lnTo>
                <a:lnTo>
                  <a:pt x="31" y="35"/>
                </a:lnTo>
                <a:lnTo>
                  <a:pt x="30" y="36"/>
                </a:lnTo>
                <a:lnTo>
                  <a:pt x="30" y="37"/>
                </a:lnTo>
                <a:lnTo>
                  <a:pt x="30" y="39"/>
                </a:lnTo>
                <a:lnTo>
                  <a:pt x="30" y="40"/>
                </a:lnTo>
                <a:lnTo>
                  <a:pt x="31" y="41"/>
                </a:lnTo>
                <a:lnTo>
                  <a:pt x="32" y="42"/>
                </a:lnTo>
                <a:lnTo>
                  <a:pt x="34" y="42"/>
                </a:lnTo>
                <a:lnTo>
                  <a:pt x="34" y="47"/>
                </a:lnTo>
                <a:lnTo>
                  <a:pt x="32" y="47"/>
                </a:lnTo>
                <a:lnTo>
                  <a:pt x="29" y="47"/>
                </a:lnTo>
                <a:lnTo>
                  <a:pt x="28" y="46"/>
                </a:lnTo>
                <a:lnTo>
                  <a:pt x="26" y="46"/>
                </a:lnTo>
                <a:lnTo>
                  <a:pt x="22" y="44"/>
                </a:lnTo>
                <a:lnTo>
                  <a:pt x="20" y="42"/>
                </a:lnTo>
                <a:lnTo>
                  <a:pt x="16" y="41"/>
                </a:lnTo>
                <a:lnTo>
                  <a:pt x="13" y="38"/>
                </a:lnTo>
                <a:lnTo>
                  <a:pt x="9" y="36"/>
                </a:lnTo>
                <a:lnTo>
                  <a:pt x="5" y="35"/>
                </a:lnTo>
                <a:lnTo>
                  <a:pt x="3" y="37"/>
                </a:lnTo>
                <a:lnTo>
                  <a:pt x="1" y="39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2"/>
                </a:lnTo>
                <a:lnTo>
                  <a:pt x="1" y="3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8" name=""/>
          <p:cNvSpPr/>
          <p:nvPr/>
        </p:nvSpPr>
        <p:spPr>
          <a:xfrm>
            <a:off x="1679400" y="6218280"/>
            <a:ext cx="32040" cy="23760"/>
          </a:xfrm>
          <a:custGeom>
            <a:avLst/>
            <a:gdLst/>
            <a:ahLst/>
            <a:rect l="l" t="t" r="r" b="b"/>
            <a:pathLst>
              <a:path w="20" h="15">
                <a:moveTo>
                  <a:pt x="19" y="0"/>
                </a:moveTo>
                <a:lnTo>
                  <a:pt x="17" y="0"/>
                </a:lnTo>
                <a:lnTo>
                  <a:pt x="0" y="5"/>
                </a:lnTo>
                <a:lnTo>
                  <a:pt x="2" y="15"/>
                </a:lnTo>
                <a:lnTo>
                  <a:pt x="20" y="9"/>
                </a:lnTo>
                <a:lnTo>
                  <a:pt x="1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39" name=""/>
          <p:cNvSpPr/>
          <p:nvPr/>
        </p:nvSpPr>
        <p:spPr>
          <a:xfrm>
            <a:off x="1709640" y="621828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5"/>
                </a:move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7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0" name=""/>
          <p:cNvSpPr/>
          <p:nvPr/>
        </p:nvSpPr>
        <p:spPr>
          <a:xfrm>
            <a:off x="1704960" y="621036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6" y="0"/>
                </a:moveTo>
                <a:lnTo>
                  <a:pt x="0" y="5"/>
                </a:lnTo>
                <a:lnTo>
                  <a:pt x="0" y="10"/>
                </a:lnTo>
                <a:lnTo>
                  <a:pt x="10" y="10"/>
                </a:lnTo>
                <a:lnTo>
                  <a:pt x="10" y="5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1" name=""/>
          <p:cNvSpPr/>
          <p:nvPr/>
        </p:nvSpPr>
        <p:spPr>
          <a:xfrm>
            <a:off x="1712880" y="6210360"/>
            <a:ext cx="180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2" name=""/>
          <p:cNvSpPr/>
          <p:nvPr/>
        </p:nvSpPr>
        <p:spPr>
          <a:xfrm>
            <a:off x="1684440" y="62024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2" y="0"/>
                </a:moveTo>
                <a:lnTo>
                  <a:pt x="0" y="8"/>
                </a:lnTo>
                <a:lnTo>
                  <a:pt x="4" y="10"/>
                </a:lnTo>
                <a:lnTo>
                  <a:pt x="7" y="12"/>
                </a:lnTo>
                <a:lnTo>
                  <a:pt x="12" y="13"/>
                </a:lnTo>
                <a:lnTo>
                  <a:pt x="16" y="15"/>
                </a:lnTo>
                <a:lnTo>
                  <a:pt x="19" y="5"/>
                </a:lnTo>
                <a:lnTo>
                  <a:pt x="15" y="3"/>
                </a:lnTo>
                <a:lnTo>
                  <a:pt x="10" y="2"/>
                </a:lnTo>
                <a:lnTo>
                  <a:pt x="8" y="1"/>
                </a:lnTo>
                <a:lnTo>
                  <a:pt x="7" y="1"/>
                </a:lnTo>
                <a:lnTo>
                  <a:pt x="5" y="9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3" name=""/>
          <p:cNvSpPr/>
          <p:nvPr/>
        </p:nvSpPr>
        <p:spPr>
          <a:xfrm>
            <a:off x="1687680" y="6178680"/>
            <a:ext cx="28440" cy="37800"/>
          </a:xfrm>
          <a:custGeom>
            <a:avLst/>
            <a:gdLst/>
            <a:ahLst/>
            <a:rect l="l" t="t" r="r" b="b"/>
            <a:pathLst>
              <a:path w="18" h="24">
                <a:moveTo>
                  <a:pt x="18" y="0"/>
                </a:moveTo>
                <a:lnTo>
                  <a:pt x="18" y="0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5" y="11"/>
                </a:lnTo>
                <a:lnTo>
                  <a:pt x="3" y="13"/>
                </a:lnTo>
                <a:lnTo>
                  <a:pt x="3" y="14"/>
                </a:lnTo>
                <a:lnTo>
                  <a:pt x="2" y="14"/>
                </a:lnTo>
                <a:lnTo>
                  <a:pt x="1" y="15"/>
                </a:lnTo>
                <a:lnTo>
                  <a:pt x="0" y="15"/>
                </a:lnTo>
                <a:lnTo>
                  <a:pt x="4" y="24"/>
                </a:lnTo>
                <a:lnTo>
                  <a:pt x="6" y="24"/>
                </a:lnTo>
                <a:lnTo>
                  <a:pt x="8" y="23"/>
                </a:lnTo>
                <a:lnTo>
                  <a:pt x="10" y="21"/>
                </a:lnTo>
                <a:lnTo>
                  <a:pt x="11" y="19"/>
                </a:lnTo>
                <a:lnTo>
                  <a:pt x="13" y="17"/>
                </a:lnTo>
                <a:lnTo>
                  <a:pt x="15" y="13"/>
                </a:lnTo>
                <a:lnTo>
                  <a:pt x="16" y="11"/>
                </a:lnTo>
                <a:lnTo>
                  <a:pt x="18" y="10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4" name=""/>
          <p:cNvSpPr/>
          <p:nvPr/>
        </p:nvSpPr>
        <p:spPr>
          <a:xfrm>
            <a:off x="1716120" y="6178680"/>
            <a:ext cx="3348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21" y="27"/>
                </a:moveTo>
                <a:lnTo>
                  <a:pt x="21" y="27"/>
                </a:lnTo>
                <a:lnTo>
                  <a:pt x="21" y="23"/>
                </a:lnTo>
                <a:lnTo>
                  <a:pt x="19" y="18"/>
                </a:lnTo>
                <a:lnTo>
                  <a:pt x="18" y="14"/>
                </a:lnTo>
                <a:lnTo>
                  <a:pt x="16" y="10"/>
                </a:lnTo>
                <a:lnTo>
                  <a:pt x="15" y="8"/>
                </a:lnTo>
                <a:lnTo>
                  <a:pt x="13" y="6"/>
                </a:lnTo>
                <a:lnTo>
                  <a:pt x="11" y="4"/>
                </a:lnTo>
                <a:lnTo>
                  <a:pt x="9" y="3"/>
                </a:lnTo>
                <a:lnTo>
                  <a:pt x="7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2" y="10"/>
                </a:lnTo>
                <a:lnTo>
                  <a:pt x="3" y="11"/>
                </a:lnTo>
                <a:lnTo>
                  <a:pt x="4" y="12"/>
                </a:lnTo>
                <a:lnTo>
                  <a:pt x="6" y="13"/>
                </a:lnTo>
                <a:lnTo>
                  <a:pt x="7" y="14"/>
                </a:lnTo>
                <a:lnTo>
                  <a:pt x="7" y="15"/>
                </a:lnTo>
                <a:lnTo>
                  <a:pt x="9" y="17"/>
                </a:lnTo>
                <a:lnTo>
                  <a:pt x="9" y="21"/>
                </a:lnTo>
                <a:lnTo>
                  <a:pt x="10" y="24"/>
                </a:lnTo>
                <a:lnTo>
                  <a:pt x="10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5" name=""/>
          <p:cNvSpPr/>
          <p:nvPr/>
        </p:nvSpPr>
        <p:spPr>
          <a:xfrm>
            <a:off x="1717560" y="6221520"/>
            <a:ext cx="32040" cy="25200"/>
          </a:xfrm>
          <a:custGeom>
            <a:avLst/>
            <a:gdLst/>
            <a:ahLst/>
            <a:rect l="l" t="t" r="r" b="b"/>
            <a:pathLst>
              <a:path w="20" h="16">
                <a:moveTo>
                  <a:pt x="11" y="16"/>
                </a:moveTo>
                <a:lnTo>
                  <a:pt x="11" y="16"/>
                </a:lnTo>
                <a:lnTo>
                  <a:pt x="11" y="15"/>
                </a:lnTo>
                <a:lnTo>
                  <a:pt x="11" y="14"/>
                </a:lnTo>
                <a:lnTo>
                  <a:pt x="12" y="13"/>
                </a:lnTo>
                <a:lnTo>
                  <a:pt x="14" y="12"/>
                </a:lnTo>
                <a:lnTo>
                  <a:pt x="15" y="10"/>
                </a:lnTo>
                <a:lnTo>
                  <a:pt x="17" y="8"/>
                </a:lnTo>
                <a:lnTo>
                  <a:pt x="18" y="6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3"/>
                </a:lnTo>
                <a:lnTo>
                  <a:pt x="8" y="3"/>
                </a:lnTo>
                <a:lnTo>
                  <a:pt x="7" y="4"/>
                </a:lnTo>
                <a:lnTo>
                  <a:pt x="6" y="5"/>
                </a:lnTo>
                <a:lnTo>
                  <a:pt x="4" y="6"/>
                </a:lnTo>
                <a:lnTo>
                  <a:pt x="3" y="8"/>
                </a:lnTo>
                <a:lnTo>
                  <a:pt x="2" y="10"/>
                </a:lnTo>
                <a:lnTo>
                  <a:pt x="1" y="12"/>
                </a:lnTo>
                <a:lnTo>
                  <a:pt x="0" y="14"/>
                </a:lnTo>
                <a:lnTo>
                  <a:pt x="0" y="16"/>
                </a:lnTo>
                <a:lnTo>
                  <a:pt x="11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6" name=""/>
          <p:cNvSpPr/>
          <p:nvPr/>
        </p:nvSpPr>
        <p:spPr>
          <a:xfrm>
            <a:off x="1717560" y="6245280"/>
            <a:ext cx="2376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15" y="5"/>
                </a:moveTo>
                <a:lnTo>
                  <a:pt x="10" y="0"/>
                </a:lnTo>
                <a:lnTo>
                  <a:pt x="11" y="0"/>
                </a:lnTo>
                <a:lnTo>
                  <a:pt x="11" y="1"/>
                </a:lnTo>
                <a:lnTo>
                  <a:pt x="11" y="2"/>
                </a:lnTo>
                <a:lnTo>
                  <a:pt x="0" y="2"/>
                </a:lnTo>
                <a:lnTo>
                  <a:pt x="1" y="5"/>
                </a:lnTo>
                <a:lnTo>
                  <a:pt x="3" y="8"/>
                </a:lnTo>
                <a:lnTo>
                  <a:pt x="5" y="9"/>
                </a:lnTo>
                <a:lnTo>
                  <a:pt x="10" y="10"/>
                </a:lnTo>
                <a:lnTo>
                  <a:pt x="4" y="5"/>
                </a:lnTo>
                <a:lnTo>
                  <a:pt x="15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7" name=""/>
          <p:cNvSpPr/>
          <p:nvPr/>
        </p:nvSpPr>
        <p:spPr>
          <a:xfrm>
            <a:off x="1724040" y="625320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8" name=""/>
          <p:cNvSpPr/>
          <p:nvPr/>
        </p:nvSpPr>
        <p:spPr>
          <a:xfrm>
            <a:off x="1724040" y="625320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6" y="10"/>
                </a:move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6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49" name=""/>
          <p:cNvSpPr/>
          <p:nvPr/>
        </p:nvSpPr>
        <p:spPr>
          <a:xfrm>
            <a:off x="1733400" y="62532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0" name=""/>
          <p:cNvSpPr/>
          <p:nvPr/>
        </p:nvSpPr>
        <p:spPr>
          <a:xfrm>
            <a:off x="1682640" y="6234120"/>
            <a:ext cx="50760" cy="34920"/>
          </a:xfrm>
          <a:custGeom>
            <a:avLst/>
            <a:gdLst/>
            <a:ahLst/>
            <a:rect l="l" t="t" r="r" b="b"/>
            <a:pathLst>
              <a:path w="32" h="22">
                <a:moveTo>
                  <a:pt x="7" y="8"/>
                </a:moveTo>
                <a:lnTo>
                  <a:pt x="2" y="9"/>
                </a:lnTo>
                <a:lnTo>
                  <a:pt x="6" y="10"/>
                </a:lnTo>
                <a:lnTo>
                  <a:pt x="9" y="12"/>
                </a:lnTo>
                <a:lnTo>
                  <a:pt x="12" y="14"/>
                </a:lnTo>
                <a:lnTo>
                  <a:pt x="16" y="16"/>
                </a:lnTo>
                <a:lnTo>
                  <a:pt x="18" y="18"/>
                </a:lnTo>
                <a:lnTo>
                  <a:pt x="23" y="20"/>
                </a:lnTo>
                <a:lnTo>
                  <a:pt x="24" y="21"/>
                </a:lnTo>
                <a:lnTo>
                  <a:pt x="27" y="21"/>
                </a:lnTo>
                <a:lnTo>
                  <a:pt x="29" y="22"/>
                </a:lnTo>
                <a:lnTo>
                  <a:pt x="32" y="22"/>
                </a:lnTo>
                <a:lnTo>
                  <a:pt x="32" y="12"/>
                </a:lnTo>
                <a:lnTo>
                  <a:pt x="30" y="12"/>
                </a:lnTo>
                <a:lnTo>
                  <a:pt x="29" y="11"/>
                </a:lnTo>
                <a:lnTo>
                  <a:pt x="27" y="11"/>
                </a:lnTo>
                <a:lnTo>
                  <a:pt x="26" y="10"/>
                </a:lnTo>
                <a:lnTo>
                  <a:pt x="23" y="9"/>
                </a:lnTo>
                <a:lnTo>
                  <a:pt x="21" y="8"/>
                </a:lnTo>
                <a:lnTo>
                  <a:pt x="17" y="6"/>
                </a:lnTo>
                <a:lnTo>
                  <a:pt x="14" y="3"/>
                </a:lnTo>
                <a:lnTo>
                  <a:pt x="10" y="1"/>
                </a:lnTo>
                <a:lnTo>
                  <a:pt x="5" y="0"/>
                </a:lnTo>
                <a:lnTo>
                  <a:pt x="0" y="1"/>
                </a:lnTo>
                <a:lnTo>
                  <a:pt x="7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1" name=""/>
          <p:cNvSpPr/>
          <p:nvPr/>
        </p:nvSpPr>
        <p:spPr>
          <a:xfrm>
            <a:off x="1676520" y="623556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0" y="11"/>
                </a:moveTo>
                <a:lnTo>
                  <a:pt x="7" y="11"/>
                </a:lnTo>
                <a:lnTo>
                  <a:pt x="9" y="9"/>
                </a:lnTo>
                <a:lnTo>
                  <a:pt x="11" y="7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7" y="4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2" name=""/>
          <p:cNvSpPr/>
          <p:nvPr/>
        </p:nvSpPr>
        <p:spPr>
          <a:xfrm>
            <a:off x="1673280" y="622620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5" y="0"/>
                </a:moveTo>
                <a:lnTo>
                  <a:pt x="2" y="3"/>
                </a:lnTo>
                <a:lnTo>
                  <a:pt x="1" y="5"/>
                </a:lnTo>
                <a:lnTo>
                  <a:pt x="0" y="8"/>
                </a:lnTo>
                <a:lnTo>
                  <a:pt x="0" y="10"/>
                </a:lnTo>
                <a:lnTo>
                  <a:pt x="1" y="13"/>
                </a:lnTo>
                <a:lnTo>
                  <a:pt x="2" y="15"/>
                </a:lnTo>
                <a:lnTo>
                  <a:pt x="3" y="17"/>
                </a:lnTo>
                <a:lnTo>
                  <a:pt x="9" y="10"/>
                </a:lnTo>
                <a:lnTo>
                  <a:pt x="9" y="9"/>
                </a:lnTo>
                <a:lnTo>
                  <a:pt x="9" y="10"/>
                </a:lnTo>
                <a:lnTo>
                  <a:pt x="9" y="9"/>
                </a:lnTo>
                <a:lnTo>
                  <a:pt x="10" y="7"/>
                </a:lnTo>
                <a:lnTo>
                  <a:pt x="8" y="1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3" name=""/>
          <p:cNvSpPr/>
          <p:nvPr/>
        </p:nvSpPr>
        <p:spPr>
          <a:xfrm>
            <a:off x="1682640" y="6234120"/>
            <a:ext cx="180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4" name=""/>
          <p:cNvSpPr/>
          <p:nvPr/>
        </p:nvSpPr>
        <p:spPr>
          <a:xfrm>
            <a:off x="1682640" y="6234120"/>
            <a:ext cx="180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5" name=""/>
          <p:cNvSpPr/>
          <p:nvPr/>
        </p:nvSpPr>
        <p:spPr>
          <a:xfrm>
            <a:off x="1749600" y="6307200"/>
            <a:ext cx="107640" cy="46080"/>
          </a:xfrm>
          <a:custGeom>
            <a:avLst/>
            <a:gdLst/>
            <a:ahLst/>
            <a:rect l="l" t="t" r="r" b="b"/>
            <a:pathLst>
              <a:path w="68" h="29">
                <a:moveTo>
                  <a:pt x="26" y="0"/>
                </a:moveTo>
                <a:lnTo>
                  <a:pt x="29" y="0"/>
                </a:lnTo>
                <a:lnTo>
                  <a:pt x="32" y="0"/>
                </a:lnTo>
                <a:lnTo>
                  <a:pt x="35" y="1"/>
                </a:lnTo>
                <a:lnTo>
                  <a:pt x="38" y="1"/>
                </a:lnTo>
                <a:lnTo>
                  <a:pt x="43" y="3"/>
                </a:lnTo>
                <a:lnTo>
                  <a:pt x="50" y="4"/>
                </a:lnTo>
                <a:lnTo>
                  <a:pt x="60" y="8"/>
                </a:lnTo>
                <a:lnTo>
                  <a:pt x="68" y="12"/>
                </a:lnTo>
                <a:lnTo>
                  <a:pt x="66" y="15"/>
                </a:lnTo>
                <a:lnTo>
                  <a:pt x="65" y="19"/>
                </a:lnTo>
                <a:lnTo>
                  <a:pt x="64" y="20"/>
                </a:lnTo>
                <a:lnTo>
                  <a:pt x="64" y="21"/>
                </a:lnTo>
                <a:lnTo>
                  <a:pt x="63" y="22"/>
                </a:lnTo>
                <a:lnTo>
                  <a:pt x="61" y="22"/>
                </a:lnTo>
                <a:lnTo>
                  <a:pt x="56" y="15"/>
                </a:lnTo>
                <a:lnTo>
                  <a:pt x="54" y="16"/>
                </a:lnTo>
                <a:lnTo>
                  <a:pt x="52" y="17"/>
                </a:lnTo>
                <a:lnTo>
                  <a:pt x="50" y="18"/>
                </a:lnTo>
                <a:lnTo>
                  <a:pt x="47" y="18"/>
                </a:lnTo>
                <a:lnTo>
                  <a:pt x="46" y="18"/>
                </a:lnTo>
                <a:lnTo>
                  <a:pt x="44" y="17"/>
                </a:lnTo>
                <a:lnTo>
                  <a:pt x="43" y="16"/>
                </a:lnTo>
                <a:lnTo>
                  <a:pt x="42" y="15"/>
                </a:lnTo>
                <a:lnTo>
                  <a:pt x="40" y="14"/>
                </a:lnTo>
                <a:lnTo>
                  <a:pt x="38" y="13"/>
                </a:lnTo>
                <a:lnTo>
                  <a:pt x="36" y="12"/>
                </a:lnTo>
                <a:lnTo>
                  <a:pt x="35" y="12"/>
                </a:lnTo>
                <a:lnTo>
                  <a:pt x="33" y="12"/>
                </a:lnTo>
                <a:lnTo>
                  <a:pt x="32" y="12"/>
                </a:lnTo>
                <a:lnTo>
                  <a:pt x="31" y="12"/>
                </a:lnTo>
                <a:lnTo>
                  <a:pt x="30" y="13"/>
                </a:lnTo>
                <a:lnTo>
                  <a:pt x="29" y="14"/>
                </a:lnTo>
                <a:lnTo>
                  <a:pt x="29" y="15"/>
                </a:lnTo>
                <a:lnTo>
                  <a:pt x="28" y="19"/>
                </a:lnTo>
                <a:lnTo>
                  <a:pt x="28" y="22"/>
                </a:lnTo>
                <a:lnTo>
                  <a:pt x="26" y="22"/>
                </a:lnTo>
                <a:lnTo>
                  <a:pt x="24" y="21"/>
                </a:lnTo>
                <a:lnTo>
                  <a:pt x="23" y="19"/>
                </a:lnTo>
                <a:lnTo>
                  <a:pt x="21" y="18"/>
                </a:lnTo>
                <a:lnTo>
                  <a:pt x="20" y="16"/>
                </a:lnTo>
                <a:lnTo>
                  <a:pt x="18" y="15"/>
                </a:lnTo>
                <a:lnTo>
                  <a:pt x="17" y="13"/>
                </a:lnTo>
                <a:lnTo>
                  <a:pt x="17" y="12"/>
                </a:lnTo>
                <a:lnTo>
                  <a:pt x="16" y="12"/>
                </a:lnTo>
                <a:lnTo>
                  <a:pt x="14" y="13"/>
                </a:lnTo>
                <a:lnTo>
                  <a:pt x="13" y="15"/>
                </a:lnTo>
                <a:lnTo>
                  <a:pt x="12" y="15"/>
                </a:lnTo>
                <a:lnTo>
                  <a:pt x="9" y="18"/>
                </a:lnTo>
                <a:lnTo>
                  <a:pt x="8" y="22"/>
                </a:lnTo>
                <a:lnTo>
                  <a:pt x="6" y="24"/>
                </a:lnTo>
                <a:lnTo>
                  <a:pt x="4" y="26"/>
                </a:lnTo>
                <a:lnTo>
                  <a:pt x="4" y="28"/>
                </a:lnTo>
                <a:lnTo>
                  <a:pt x="3" y="28"/>
                </a:lnTo>
                <a:lnTo>
                  <a:pt x="2" y="29"/>
                </a:lnTo>
                <a:lnTo>
                  <a:pt x="2" y="29"/>
                </a:lnTo>
                <a:lnTo>
                  <a:pt x="1" y="29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1" y="19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4" y="11"/>
                </a:lnTo>
                <a:lnTo>
                  <a:pt x="8" y="8"/>
                </a:lnTo>
                <a:lnTo>
                  <a:pt x="11" y="6"/>
                </a:lnTo>
                <a:lnTo>
                  <a:pt x="15" y="3"/>
                </a:lnTo>
                <a:lnTo>
                  <a:pt x="19" y="1"/>
                </a:lnTo>
                <a:lnTo>
                  <a:pt x="21" y="1"/>
                </a:lnTo>
                <a:lnTo>
                  <a:pt x="23" y="1"/>
                </a:lnTo>
                <a:lnTo>
                  <a:pt x="24" y="0"/>
                </a:lnTo>
                <a:lnTo>
                  <a:pt x="26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6" name=""/>
          <p:cNvSpPr/>
          <p:nvPr/>
        </p:nvSpPr>
        <p:spPr>
          <a:xfrm>
            <a:off x="1790640" y="6299280"/>
            <a:ext cx="74520" cy="34920"/>
          </a:xfrm>
          <a:custGeom>
            <a:avLst/>
            <a:gdLst/>
            <a:ahLst/>
            <a:rect l="l" t="t" r="r" b="b"/>
            <a:pathLst>
              <a:path w="47" h="22">
                <a:moveTo>
                  <a:pt x="47" y="18"/>
                </a:moveTo>
                <a:lnTo>
                  <a:pt x="43" y="12"/>
                </a:lnTo>
                <a:lnTo>
                  <a:pt x="35" y="9"/>
                </a:lnTo>
                <a:lnTo>
                  <a:pt x="25" y="5"/>
                </a:lnTo>
                <a:lnTo>
                  <a:pt x="19" y="3"/>
                </a:lnTo>
                <a:lnTo>
                  <a:pt x="13" y="2"/>
                </a:lnTo>
                <a:lnTo>
                  <a:pt x="9" y="1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10" y="11"/>
                </a:lnTo>
                <a:lnTo>
                  <a:pt x="16" y="13"/>
                </a:lnTo>
                <a:lnTo>
                  <a:pt x="21" y="15"/>
                </a:lnTo>
                <a:lnTo>
                  <a:pt x="32" y="18"/>
                </a:lnTo>
                <a:lnTo>
                  <a:pt x="40" y="22"/>
                </a:lnTo>
                <a:lnTo>
                  <a:pt x="37" y="16"/>
                </a:lnTo>
                <a:lnTo>
                  <a:pt x="47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7" name=""/>
          <p:cNvSpPr/>
          <p:nvPr/>
        </p:nvSpPr>
        <p:spPr>
          <a:xfrm>
            <a:off x="1839960" y="632304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5"/>
                </a:moveTo>
                <a:lnTo>
                  <a:pt x="4" y="17"/>
                </a:lnTo>
                <a:lnTo>
                  <a:pt x="7" y="16"/>
                </a:lnTo>
                <a:lnTo>
                  <a:pt x="10" y="15"/>
                </a:lnTo>
                <a:lnTo>
                  <a:pt x="11" y="13"/>
                </a:lnTo>
                <a:lnTo>
                  <a:pt x="13" y="11"/>
                </a:lnTo>
                <a:lnTo>
                  <a:pt x="14" y="7"/>
                </a:lnTo>
                <a:lnTo>
                  <a:pt x="16" y="3"/>
                </a:lnTo>
                <a:lnTo>
                  <a:pt x="6" y="0"/>
                </a:lnTo>
                <a:lnTo>
                  <a:pt x="5" y="4"/>
                </a:lnTo>
                <a:lnTo>
                  <a:pt x="3" y="6"/>
                </a:lnTo>
                <a:lnTo>
                  <a:pt x="3" y="7"/>
                </a:lnTo>
                <a:lnTo>
                  <a:pt x="4" y="7"/>
                </a:lnTo>
                <a:lnTo>
                  <a:pt x="8" y="9"/>
                </a:lnTo>
                <a:lnTo>
                  <a:pt x="0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8" name=""/>
          <p:cNvSpPr/>
          <p:nvPr/>
        </p:nvSpPr>
        <p:spPr>
          <a:xfrm>
            <a:off x="1847880" y="633564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0"/>
                </a:move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59" name=""/>
          <p:cNvSpPr/>
          <p:nvPr/>
        </p:nvSpPr>
        <p:spPr>
          <a:xfrm>
            <a:off x="1832040" y="6324480"/>
            <a:ext cx="2052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0"/>
                </a:moveTo>
                <a:lnTo>
                  <a:pt x="0" y="6"/>
                </a:lnTo>
                <a:lnTo>
                  <a:pt x="5" y="13"/>
                </a:lnTo>
                <a:lnTo>
                  <a:pt x="13" y="7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0" name=""/>
          <p:cNvSpPr/>
          <p:nvPr/>
        </p:nvSpPr>
        <p:spPr>
          <a:xfrm>
            <a:off x="1832040" y="6324480"/>
            <a:ext cx="6120" cy="6480"/>
          </a:xfrm>
          <a:custGeom>
            <a:avLst/>
            <a:gdLst/>
            <a:ahLst/>
            <a:rect l="l" t="t" r="r" b="b"/>
            <a:pathLst>
              <a:path w="4" h="4">
                <a:moveTo>
                  <a:pt x="0" y="0"/>
                </a:moveTo>
                <a:lnTo>
                  <a:pt x="4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1" name=""/>
          <p:cNvSpPr/>
          <p:nvPr/>
        </p:nvSpPr>
        <p:spPr>
          <a:xfrm>
            <a:off x="1824120" y="6324480"/>
            <a:ext cx="2052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13"/>
                </a:moveTo>
                <a:lnTo>
                  <a:pt x="0" y="13"/>
                </a:lnTo>
                <a:lnTo>
                  <a:pt x="4" y="13"/>
                </a:lnTo>
                <a:lnTo>
                  <a:pt x="8" y="11"/>
                </a:lnTo>
                <a:lnTo>
                  <a:pt x="10" y="10"/>
                </a:lnTo>
                <a:lnTo>
                  <a:pt x="13" y="8"/>
                </a:lnTo>
                <a:lnTo>
                  <a:pt x="5" y="0"/>
                </a:lnTo>
                <a:lnTo>
                  <a:pt x="4" y="1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2" name=""/>
          <p:cNvSpPr/>
          <p:nvPr/>
        </p:nvSpPr>
        <p:spPr>
          <a:xfrm>
            <a:off x="1803240" y="631836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2" y="11"/>
                </a:lnTo>
                <a:lnTo>
                  <a:pt x="3" y="12"/>
                </a:lnTo>
                <a:lnTo>
                  <a:pt x="4" y="12"/>
                </a:lnTo>
                <a:lnTo>
                  <a:pt x="5" y="13"/>
                </a:lnTo>
                <a:lnTo>
                  <a:pt x="8" y="15"/>
                </a:lnTo>
                <a:lnTo>
                  <a:pt x="10" y="16"/>
                </a:lnTo>
                <a:lnTo>
                  <a:pt x="13" y="17"/>
                </a:lnTo>
                <a:lnTo>
                  <a:pt x="13" y="7"/>
                </a:lnTo>
                <a:lnTo>
                  <a:pt x="14" y="7"/>
                </a:lnTo>
                <a:lnTo>
                  <a:pt x="14" y="6"/>
                </a:lnTo>
                <a:lnTo>
                  <a:pt x="12" y="6"/>
                </a:lnTo>
                <a:lnTo>
                  <a:pt x="10" y="5"/>
                </a:lnTo>
                <a:lnTo>
                  <a:pt x="9" y="4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3" name=""/>
          <p:cNvSpPr/>
          <p:nvPr/>
        </p:nvSpPr>
        <p:spPr>
          <a:xfrm>
            <a:off x="1784520" y="6318360"/>
            <a:ext cx="18720" cy="31680"/>
          </a:xfrm>
          <a:custGeom>
            <a:avLst/>
            <a:gdLst/>
            <a:ahLst/>
            <a:rect l="l" t="t" r="r" b="b"/>
            <a:pathLst>
              <a:path w="12" h="20">
                <a:moveTo>
                  <a:pt x="5" y="20"/>
                </a:moveTo>
                <a:lnTo>
                  <a:pt x="10" y="15"/>
                </a:lnTo>
                <a:lnTo>
                  <a:pt x="10" y="12"/>
                </a:lnTo>
                <a:lnTo>
                  <a:pt x="11" y="10"/>
                </a:lnTo>
                <a:lnTo>
                  <a:pt x="11" y="9"/>
                </a:lnTo>
                <a:lnTo>
                  <a:pt x="11" y="10"/>
                </a:lnTo>
                <a:lnTo>
                  <a:pt x="11" y="9"/>
                </a:lnTo>
                <a:lnTo>
                  <a:pt x="12" y="9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1"/>
                </a:lnTo>
                <a:lnTo>
                  <a:pt x="5" y="2"/>
                </a:lnTo>
                <a:lnTo>
                  <a:pt x="2" y="4"/>
                </a:lnTo>
                <a:lnTo>
                  <a:pt x="1" y="7"/>
                </a:lnTo>
                <a:lnTo>
                  <a:pt x="0" y="11"/>
                </a:lnTo>
                <a:lnTo>
                  <a:pt x="0" y="15"/>
                </a:lnTo>
                <a:lnTo>
                  <a:pt x="5" y="10"/>
                </a:lnTo>
                <a:lnTo>
                  <a:pt x="5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4" name=""/>
          <p:cNvSpPr/>
          <p:nvPr/>
        </p:nvSpPr>
        <p:spPr>
          <a:xfrm>
            <a:off x="1770120" y="631836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7" y="9"/>
                </a:moveTo>
                <a:lnTo>
                  <a:pt x="0" y="4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5" y="15"/>
                </a:lnTo>
                <a:lnTo>
                  <a:pt x="7" y="16"/>
                </a:lnTo>
                <a:lnTo>
                  <a:pt x="9" y="18"/>
                </a:lnTo>
                <a:lnTo>
                  <a:pt x="12" y="19"/>
                </a:lnTo>
                <a:lnTo>
                  <a:pt x="14" y="20"/>
                </a:lnTo>
                <a:lnTo>
                  <a:pt x="14" y="9"/>
                </a:lnTo>
                <a:lnTo>
                  <a:pt x="15" y="9"/>
                </a:lnTo>
                <a:lnTo>
                  <a:pt x="14" y="9"/>
                </a:lnTo>
                <a:lnTo>
                  <a:pt x="13" y="8"/>
                </a:lnTo>
                <a:lnTo>
                  <a:pt x="12" y="8"/>
                </a:lnTo>
                <a:lnTo>
                  <a:pt x="11" y="6"/>
                </a:lnTo>
                <a:lnTo>
                  <a:pt x="10" y="5"/>
                </a:lnTo>
                <a:lnTo>
                  <a:pt x="9" y="4"/>
                </a:lnTo>
                <a:lnTo>
                  <a:pt x="3" y="0"/>
                </a:lnTo>
                <a:lnTo>
                  <a:pt x="7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5" name=""/>
          <p:cNvSpPr/>
          <p:nvPr/>
        </p:nvSpPr>
        <p:spPr>
          <a:xfrm>
            <a:off x="1749600" y="6318360"/>
            <a:ext cx="29880" cy="41040"/>
          </a:xfrm>
          <a:custGeom>
            <a:avLst/>
            <a:gdLst/>
            <a:ahLst/>
            <a:rect l="l" t="t" r="r" b="b"/>
            <a:pathLst>
              <a:path w="19" h="26">
                <a:moveTo>
                  <a:pt x="1" y="26"/>
                </a:moveTo>
                <a:lnTo>
                  <a:pt x="1" y="26"/>
                </a:lnTo>
                <a:lnTo>
                  <a:pt x="4" y="26"/>
                </a:lnTo>
                <a:lnTo>
                  <a:pt x="5" y="24"/>
                </a:lnTo>
                <a:lnTo>
                  <a:pt x="7" y="23"/>
                </a:lnTo>
                <a:lnTo>
                  <a:pt x="9" y="22"/>
                </a:lnTo>
                <a:lnTo>
                  <a:pt x="11" y="19"/>
                </a:lnTo>
                <a:lnTo>
                  <a:pt x="12" y="16"/>
                </a:lnTo>
                <a:lnTo>
                  <a:pt x="13" y="14"/>
                </a:lnTo>
                <a:lnTo>
                  <a:pt x="16" y="11"/>
                </a:lnTo>
                <a:lnTo>
                  <a:pt x="17" y="10"/>
                </a:lnTo>
                <a:lnTo>
                  <a:pt x="18" y="9"/>
                </a:lnTo>
                <a:lnTo>
                  <a:pt x="19" y="9"/>
                </a:lnTo>
                <a:lnTo>
                  <a:pt x="15" y="0"/>
                </a:lnTo>
                <a:lnTo>
                  <a:pt x="12" y="1"/>
                </a:lnTo>
                <a:lnTo>
                  <a:pt x="11" y="2"/>
                </a:lnTo>
                <a:lnTo>
                  <a:pt x="9" y="4"/>
                </a:lnTo>
                <a:lnTo>
                  <a:pt x="7" y="5"/>
                </a:lnTo>
                <a:lnTo>
                  <a:pt x="5" y="8"/>
                </a:lnTo>
                <a:lnTo>
                  <a:pt x="3" y="12"/>
                </a:lnTo>
                <a:lnTo>
                  <a:pt x="2" y="14"/>
                </a:lnTo>
                <a:lnTo>
                  <a:pt x="0" y="16"/>
                </a:lnTo>
                <a:lnTo>
                  <a:pt x="1" y="16"/>
                </a:lnTo>
                <a:lnTo>
                  <a:pt x="1" y="2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6" name=""/>
          <p:cNvSpPr/>
          <p:nvPr/>
        </p:nvSpPr>
        <p:spPr>
          <a:xfrm>
            <a:off x="1741320" y="63324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2" y="0"/>
                </a:moveTo>
                <a:lnTo>
                  <a:pt x="2" y="1"/>
                </a:lnTo>
                <a:lnTo>
                  <a:pt x="1" y="3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1" y="13"/>
                </a:lnTo>
                <a:lnTo>
                  <a:pt x="2" y="15"/>
                </a:lnTo>
                <a:lnTo>
                  <a:pt x="4" y="17"/>
                </a:lnTo>
                <a:lnTo>
                  <a:pt x="7" y="17"/>
                </a:lnTo>
                <a:lnTo>
                  <a:pt x="7" y="8"/>
                </a:lnTo>
                <a:lnTo>
                  <a:pt x="8" y="8"/>
                </a:lnTo>
                <a:lnTo>
                  <a:pt x="10" y="9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9"/>
                </a:lnTo>
                <a:lnTo>
                  <a:pt x="11" y="4"/>
                </a:lnTo>
                <a:lnTo>
                  <a:pt x="12" y="1"/>
                </a:lnTo>
                <a:lnTo>
                  <a:pt x="12" y="2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7" name=""/>
          <p:cNvSpPr/>
          <p:nvPr/>
        </p:nvSpPr>
        <p:spPr>
          <a:xfrm>
            <a:off x="1744560" y="6299280"/>
            <a:ext cx="46080" cy="34920"/>
          </a:xfrm>
          <a:custGeom>
            <a:avLst/>
            <a:gdLst/>
            <a:ahLst/>
            <a:rect l="l" t="t" r="r" b="b"/>
            <a:pathLst>
              <a:path w="29" h="22">
                <a:moveTo>
                  <a:pt x="29" y="0"/>
                </a:moveTo>
                <a:lnTo>
                  <a:pt x="29" y="0"/>
                </a:lnTo>
                <a:lnTo>
                  <a:pt x="26" y="0"/>
                </a:lnTo>
                <a:lnTo>
                  <a:pt x="24" y="1"/>
                </a:lnTo>
                <a:lnTo>
                  <a:pt x="22" y="2"/>
                </a:lnTo>
                <a:lnTo>
                  <a:pt x="19" y="3"/>
                </a:lnTo>
                <a:lnTo>
                  <a:pt x="15" y="4"/>
                </a:lnTo>
                <a:lnTo>
                  <a:pt x="11" y="7"/>
                </a:lnTo>
                <a:lnTo>
                  <a:pt x="7" y="10"/>
                </a:lnTo>
                <a:lnTo>
                  <a:pt x="4" y="13"/>
                </a:lnTo>
                <a:lnTo>
                  <a:pt x="2" y="14"/>
                </a:lnTo>
                <a:lnTo>
                  <a:pt x="1" y="16"/>
                </a:lnTo>
                <a:lnTo>
                  <a:pt x="1" y="18"/>
                </a:lnTo>
                <a:lnTo>
                  <a:pt x="0" y="20"/>
                </a:lnTo>
                <a:lnTo>
                  <a:pt x="9" y="22"/>
                </a:lnTo>
                <a:lnTo>
                  <a:pt x="10" y="21"/>
                </a:lnTo>
                <a:lnTo>
                  <a:pt x="10" y="20"/>
                </a:lnTo>
                <a:lnTo>
                  <a:pt x="12" y="20"/>
                </a:lnTo>
                <a:lnTo>
                  <a:pt x="14" y="16"/>
                </a:lnTo>
                <a:lnTo>
                  <a:pt x="16" y="14"/>
                </a:lnTo>
                <a:lnTo>
                  <a:pt x="20" y="12"/>
                </a:lnTo>
                <a:lnTo>
                  <a:pt x="23" y="11"/>
                </a:lnTo>
                <a:lnTo>
                  <a:pt x="25" y="10"/>
                </a:lnTo>
                <a:lnTo>
                  <a:pt x="26" y="10"/>
                </a:lnTo>
                <a:lnTo>
                  <a:pt x="28" y="10"/>
                </a:lnTo>
                <a:lnTo>
                  <a:pt x="29" y="10"/>
                </a:lnTo>
                <a:lnTo>
                  <a:pt x="2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8" name=""/>
          <p:cNvSpPr/>
          <p:nvPr/>
        </p:nvSpPr>
        <p:spPr>
          <a:xfrm>
            <a:off x="1790640" y="63072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69" name=""/>
          <p:cNvSpPr/>
          <p:nvPr/>
        </p:nvSpPr>
        <p:spPr>
          <a:xfrm>
            <a:off x="1790640" y="63072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0" name=""/>
          <p:cNvSpPr/>
          <p:nvPr/>
        </p:nvSpPr>
        <p:spPr>
          <a:xfrm>
            <a:off x="1496880" y="6094440"/>
            <a:ext cx="46080" cy="34920"/>
          </a:xfrm>
          <a:custGeom>
            <a:avLst/>
            <a:gdLst/>
            <a:ahLst/>
            <a:rect l="l" t="t" r="r" b="b"/>
            <a:pathLst>
              <a:path w="29" h="22">
                <a:moveTo>
                  <a:pt x="9" y="22"/>
                </a:moveTo>
                <a:lnTo>
                  <a:pt x="7" y="20"/>
                </a:lnTo>
                <a:lnTo>
                  <a:pt x="4" y="15"/>
                </a:lnTo>
                <a:lnTo>
                  <a:pt x="2" y="10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7" y="1"/>
                </a:lnTo>
                <a:lnTo>
                  <a:pt x="11" y="2"/>
                </a:lnTo>
                <a:lnTo>
                  <a:pt x="16" y="3"/>
                </a:lnTo>
                <a:lnTo>
                  <a:pt x="19" y="5"/>
                </a:lnTo>
                <a:lnTo>
                  <a:pt x="22" y="6"/>
                </a:lnTo>
                <a:lnTo>
                  <a:pt x="24" y="7"/>
                </a:lnTo>
                <a:lnTo>
                  <a:pt x="26" y="9"/>
                </a:lnTo>
                <a:lnTo>
                  <a:pt x="26" y="10"/>
                </a:lnTo>
                <a:lnTo>
                  <a:pt x="27" y="10"/>
                </a:lnTo>
                <a:lnTo>
                  <a:pt x="28" y="12"/>
                </a:lnTo>
                <a:lnTo>
                  <a:pt x="29" y="13"/>
                </a:lnTo>
                <a:lnTo>
                  <a:pt x="29" y="15"/>
                </a:lnTo>
                <a:lnTo>
                  <a:pt x="25" y="16"/>
                </a:lnTo>
                <a:lnTo>
                  <a:pt x="18" y="18"/>
                </a:lnTo>
                <a:lnTo>
                  <a:pt x="12" y="21"/>
                </a:lnTo>
                <a:lnTo>
                  <a:pt x="9" y="2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1" name=""/>
          <p:cNvSpPr/>
          <p:nvPr/>
        </p:nvSpPr>
        <p:spPr>
          <a:xfrm>
            <a:off x="1487520" y="610560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5" y="11"/>
                </a:lnTo>
                <a:lnTo>
                  <a:pt x="8" y="16"/>
                </a:lnTo>
                <a:lnTo>
                  <a:pt x="10" y="18"/>
                </a:lnTo>
                <a:lnTo>
                  <a:pt x="19" y="13"/>
                </a:lnTo>
                <a:lnTo>
                  <a:pt x="17" y="11"/>
                </a:lnTo>
                <a:lnTo>
                  <a:pt x="15" y="7"/>
                </a:lnTo>
                <a:lnTo>
                  <a:pt x="12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2" name=""/>
          <p:cNvSpPr/>
          <p:nvPr/>
        </p:nvSpPr>
        <p:spPr>
          <a:xfrm>
            <a:off x="1487520" y="608796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8" y="0"/>
                </a:moveTo>
                <a:lnTo>
                  <a:pt x="4" y="1"/>
                </a:lnTo>
                <a:lnTo>
                  <a:pt x="1" y="3"/>
                </a:lnTo>
                <a:lnTo>
                  <a:pt x="0" y="6"/>
                </a:lnTo>
                <a:lnTo>
                  <a:pt x="0" y="8"/>
                </a:lnTo>
                <a:lnTo>
                  <a:pt x="0" y="11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11" y="7"/>
                </a:lnTo>
                <a:lnTo>
                  <a:pt x="6" y="9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3" name=""/>
          <p:cNvSpPr/>
          <p:nvPr/>
        </p:nvSpPr>
        <p:spPr>
          <a:xfrm>
            <a:off x="1496880" y="6087960"/>
            <a:ext cx="55800" cy="38160"/>
          </a:xfrm>
          <a:custGeom>
            <a:avLst/>
            <a:gdLst/>
            <a:ahLst/>
            <a:rect l="l" t="t" r="r" b="b"/>
            <a:pathLst>
              <a:path w="35" h="24">
                <a:moveTo>
                  <a:pt x="30" y="24"/>
                </a:moveTo>
                <a:lnTo>
                  <a:pt x="35" y="19"/>
                </a:lnTo>
                <a:lnTo>
                  <a:pt x="35" y="16"/>
                </a:lnTo>
                <a:lnTo>
                  <a:pt x="34" y="14"/>
                </a:lnTo>
                <a:lnTo>
                  <a:pt x="33" y="12"/>
                </a:lnTo>
                <a:lnTo>
                  <a:pt x="30" y="10"/>
                </a:lnTo>
                <a:lnTo>
                  <a:pt x="30" y="8"/>
                </a:lnTo>
                <a:lnTo>
                  <a:pt x="27" y="7"/>
                </a:lnTo>
                <a:lnTo>
                  <a:pt x="25" y="6"/>
                </a:lnTo>
                <a:lnTo>
                  <a:pt x="23" y="5"/>
                </a:lnTo>
                <a:lnTo>
                  <a:pt x="17" y="3"/>
                </a:lnTo>
                <a:lnTo>
                  <a:pt x="12" y="1"/>
                </a:lnTo>
                <a:lnTo>
                  <a:pt x="7" y="1"/>
                </a:lnTo>
                <a:lnTo>
                  <a:pt x="2" y="0"/>
                </a:lnTo>
                <a:lnTo>
                  <a:pt x="0" y="9"/>
                </a:lnTo>
                <a:lnTo>
                  <a:pt x="5" y="9"/>
                </a:lnTo>
                <a:lnTo>
                  <a:pt x="9" y="11"/>
                </a:lnTo>
                <a:lnTo>
                  <a:pt x="13" y="12"/>
                </a:lnTo>
                <a:lnTo>
                  <a:pt x="18" y="14"/>
                </a:lnTo>
                <a:lnTo>
                  <a:pt x="20" y="14"/>
                </a:lnTo>
                <a:lnTo>
                  <a:pt x="22" y="15"/>
                </a:lnTo>
                <a:lnTo>
                  <a:pt x="23" y="16"/>
                </a:lnTo>
                <a:lnTo>
                  <a:pt x="23" y="17"/>
                </a:lnTo>
                <a:lnTo>
                  <a:pt x="24" y="18"/>
                </a:lnTo>
                <a:lnTo>
                  <a:pt x="24" y="19"/>
                </a:lnTo>
                <a:lnTo>
                  <a:pt x="30" y="14"/>
                </a:lnTo>
                <a:lnTo>
                  <a:pt x="30" y="2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4" name=""/>
          <p:cNvSpPr/>
          <p:nvPr/>
        </p:nvSpPr>
        <p:spPr>
          <a:xfrm>
            <a:off x="1504800" y="6111720"/>
            <a:ext cx="38160" cy="25560"/>
          </a:xfrm>
          <a:custGeom>
            <a:avLst/>
            <a:gdLst/>
            <a:ahLst/>
            <a:rect l="l" t="t" r="r" b="b"/>
            <a:pathLst>
              <a:path w="24" h="16">
                <a:moveTo>
                  <a:pt x="0" y="13"/>
                </a:moveTo>
                <a:lnTo>
                  <a:pt x="4" y="16"/>
                </a:lnTo>
                <a:lnTo>
                  <a:pt x="9" y="14"/>
                </a:lnTo>
                <a:lnTo>
                  <a:pt x="15" y="13"/>
                </a:lnTo>
                <a:lnTo>
                  <a:pt x="21" y="10"/>
                </a:lnTo>
                <a:lnTo>
                  <a:pt x="24" y="9"/>
                </a:lnTo>
                <a:lnTo>
                  <a:pt x="24" y="0"/>
                </a:lnTo>
                <a:lnTo>
                  <a:pt x="18" y="1"/>
                </a:lnTo>
                <a:lnTo>
                  <a:pt x="12" y="3"/>
                </a:lnTo>
                <a:lnTo>
                  <a:pt x="6" y="6"/>
                </a:lnTo>
                <a:lnTo>
                  <a:pt x="4" y="7"/>
                </a:lnTo>
                <a:lnTo>
                  <a:pt x="8" y="8"/>
                </a:lnTo>
                <a:lnTo>
                  <a:pt x="0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5" name=""/>
          <p:cNvSpPr/>
          <p:nvPr/>
        </p:nvSpPr>
        <p:spPr>
          <a:xfrm>
            <a:off x="1509840" y="612468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0"/>
                </a:move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6" name=""/>
          <p:cNvSpPr/>
          <p:nvPr/>
        </p:nvSpPr>
        <p:spPr>
          <a:xfrm>
            <a:off x="1509840" y="612468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0"/>
                </a:move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7" name=""/>
          <p:cNvSpPr/>
          <p:nvPr/>
        </p:nvSpPr>
        <p:spPr>
          <a:xfrm>
            <a:off x="1563840" y="6126120"/>
            <a:ext cx="31680" cy="38160"/>
          </a:xfrm>
          <a:custGeom>
            <a:avLst/>
            <a:gdLst/>
            <a:ahLst/>
            <a:rect l="l" t="t" r="r" b="b"/>
            <a:pathLst>
              <a:path w="20" h="24">
                <a:moveTo>
                  <a:pt x="13" y="24"/>
                </a:moveTo>
                <a:lnTo>
                  <a:pt x="15" y="24"/>
                </a:lnTo>
                <a:lnTo>
                  <a:pt x="17" y="23"/>
                </a:lnTo>
                <a:lnTo>
                  <a:pt x="18" y="22"/>
                </a:lnTo>
                <a:lnTo>
                  <a:pt x="18" y="21"/>
                </a:lnTo>
                <a:lnTo>
                  <a:pt x="19" y="19"/>
                </a:lnTo>
                <a:lnTo>
                  <a:pt x="20" y="18"/>
                </a:lnTo>
                <a:lnTo>
                  <a:pt x="20" y="17"/>
                </a:lnTo>
                <a:lnTo>
                  <a:pt x="20" y="16"/>
                </a:lnTo>
                <a:lnTo>
                  <a:pt x="20" y="11"/>
                </a:lnTo>
                <a:lnTo>
                  <a:pt x="20" y="7"/>
                </a:lnTo>
                <a:lnTo>
                  <a:pt x="17" y="6"/>
                </a:lnTo>
                <a:lnTo>
                  <a:pt x="14" y="6"/>
                </a:lnTo>
                <a:lnTo>
                  <a:pt x="11" y="4"/>
                </a:lnTo>
                <a:lnTo>
                  <a:pt x="10" y="4"/>
                </a:lnTo>
                <a:lnTo>
                  <a:pt x="7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2" y="6"/>
                </a:lnTo>
                <a:lnTo>
                  <a:pt x="5" y="14"/>
                </a:lnTo>
                <a:lnTo>
                  <a:pt x="7" y="18"/>
                </a:lnTo>
                <a:lnTo>
                  <a:pt x="8" y="21"/>
                </a:lnTo>
                <a:lnTo>
                  <a:pt x="10" y="22"/>
                </a:lnTo>
                <a:lnTo>
                  <a:pt x="11" y="23"/>
                </a:lnTo>
                <a:lnTo>
                  <a:pt x="12" y="24"/>
                </a:lnTo>
                <a:lnTo>
                  <a:pt x="13" y="2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8" name=""/>
          <p:cNvSpPr/>
          <p:nvPr/>
        </p:nvSpPr>
        <p:spPr>
          <a:xfrm>
            <a:off x="1584360" y="615168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2" y="0"/>
                </a:move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13"/>
                </a:lnTo>
                <a:lnTo>
                  <a:pt x="4" y="12"/>
                </a:lnTo>
                <a:lnTo>
                  <a:pt x="6" y="11"/>
                </a:lnTo>
                <a:lnTo>
                  <a:pt x="9" y="9"/>
                </a:lnTo>
                <a:lnTo>
                  <a:pt x="10" y="8"/>
                </a:lnTo>
                <a:lnTo>
                  <a:pt x="12" y="6"/>
                </a:lnTo>
                <a:lnTo>
                  <a:pt x="13" y="4"/>
                </a:lnTo>
                <a:lnTo>
                  <a:pt x="13" y="2"/>
                </a:lnTo>
                <a:lnTo>
                  <a:pt x="13" y="0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79" name=""/>
          <p:cNvSpPr/>
          <p:nvPr/>
        </p:nvSpPr>
        <p:spPr>
          <a:xfrm>
            <a:off x="1587600" y="6129360"/>
            <a:ext cx="1728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6" y="10"/>
                </a:move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11" y="14"/>
                </a:lnTo>
                <a:lnTo>
                  <a:pt x="11" y="9"/>
                </a:lnTo>
                <a:lnTo>
                  <a:pt x="11" y="5"/>
                </a:lnTo>
                <a:lnTo>
                  <a:pt x="6" y="0"/>
                </a:lnTo>
                <a:lnTo>
                  <a:pt x="6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0" name=""/>
          <p:cNvSpPr/>
          <p:nvPr/>
        </p:nvSpPr>
        <p:spPr>
          <a:xfrm>
            <a:off x="1554120" y="6119640"/>
            <a:ext cx="41400" cy="27000"/>
          </a:xfrm>
          <a:custGeom>
            <a:avLst/>
            <a:gdLst/>
            <a:ahLst/>
            <a:rect l="l" t="t" r="r" b="b"/>
            <a:pathLst>
              <a:path w="26" h="17">
                <a:moveTo>
                  <a:pt x="9" y="4"/>
                </a:moveTo>
                <a:lnTo>
                  <a:pt x="5" y="10"/>
                </a:lnTo>
                <a:lnTo>
                  <a:pt x="6" y="10"/>
                </a:lnTo>
                <a:lnTo>
                  <a:pt x="8" y="11"/>
                </a:lnTo>
                <a:lnTo>
                  <a:pt x="10" y="12"/>
                </a:lnTo>
                <a:lnTo>
                  <a:pt x="12" y="13"/>
                </a:lnTo>
                <a:lnTo>
                  <a:pt x="15" y="14"/>
                </a:lnTo>
                <a:lnTo>
                  <a:pt x="18" y="15"/>
                </a:lnTo>
                <a:lnTo>
                  <a:pt x="21" y="16"/>
                </a:lnTo>
                <a:lnTo>
                  <a:pt x="26" y="17"/>
                </a:lnTo>
                <a:lnTo>
                  <a:pt x="26" y="7"/>
                </a:lnTo>
                <a:lnTo>
                  <a:pt x="23" y="6"/>
                </a:lnTo>
                <a:lnTo>
                  <a:pt x="21" y="6"/>
                </a:lnTo>
                <a:lnTo>
                  <a:pt x="20" y="5"/>
                </a:lnTo>
                <a:lnTo>
                  <a:pt x="17" y="4"/>
                </a:lnTo>
                <a:lnTo>
                  <a:pt x="14" y="3"/>
                </a:lnTo>
                <a:lnTo>
                  <a:pt x="12" y="1"/>
                </a:lnTo>
                <a:lnTo>
                  <a:pt x="8" y="0"/>
                </a:lnTo>
                <a:lnTo>
                  <a:pt x="5" y="0"/>
                </a:lnTo>
                <a:lnTo>
                  <a:pt x="0" y="6"/>
                </a:lnTo>
                <a:lnTo>
                  <a:pt x="9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1" name=""/>
          <p:cNvSpPr/>
          <p:nvPr/>
        </p:nvSpPr>
        <p:spPr>
          <a:xfrm>
            <a:off x="1554120" y="6124680"/>
            <a:ext cx="30240" cy="47520"/>
          </a:xfrm>
          <a:custGeom>
            <a:avLst/>
            <a:gdLst/>
            <a:ahLst/>
            <a:rect l="l" t="t" r="r" b="b"/>
            <a:pathLst>
              <a:path w="19" h="30">
                <a:moveTo>
                  <a:pt x="19" y="21"/>
                </a:moveTo>
                <a:lnTo>
                  <a:pt x="19" y="21"/>
                </a:lnTo>
                <a:lnTo>
                  <a:pt x="18" y="20"/>
                </a:lnTo>
                <a:lnTo>
                  <a:pt x="16" y="16"/>
                </a:lnTo>
                <a:lnTo>
                  <a:pt x="14" y="14"/>
                </a:lnTo>
                <a:lnTo>
                  <a:pt x="11" y="6"/>
                </a:lnTo>
                <a:lnTo>
                  <a:pt x="9" y="0"/>
                </a:lnTo>
                <a:lnTo>
                  <a:pt x="0" y="3"/>
                </a:lnTo>
                <a:lnTo>
                  <a:pt x="2" y="9"/>
                </a:lnTo>
                <a:lnTo>
                  <a:pt x="5" y="17"/>
                </a:lnTo>
                <a:lnTo>
                  <a:pt x="7" y="22"/>
                </a:lnTo>
                <a:lnTo>
                  <a:pt x="9" y="25"/>
                </a:lnTo>
                <a:lnTo>
                  <a:pt x="11" y="27"/>
                </a:lnTo>
                <a:lnTo>
                  <a:pt x="13" y="29"/>
                </a:lnTo>
                <a:lnTo>
                  <a:pt x="15" y="30"/>
                </a:lnTo>
                <a:lnTo>
                  <a:pt x="19" y="30"/>
                </a:lnTo>
                <a:lnTo>
                  <a:pt x="19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2" name=""/>
          <p:cNvSpPr/>
          <p:nvPr/>
        </p:nvSpPr>
        <p:spPr>
          <a:xfrm>
            <a:off x="1584360" y="6164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3" name=""/>
          <p:cNvSpPr/>
          <p:nvPr/>
        </p:nvSpPr>
        <p:spPr>
          <a:xfrm>
            <a:off x="1584360" y="6164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4" name=""/>
          <p:cNvSpPr/>
          <p:nvPr/>
        </p:nvSpPr>
        <p:spPr>
          <a:xfrm>
            <a:off x="1557360" y="6197760"/>
            <a:ext cx="77760" cy="34920"/>
          </a:xfrm>
          <a:custGeom>
            <a:avLst/>
            <a:gdLst/>
            <a:ahLst/>
            <a:rect l="l" t="t" r="r" b="b"/>
            <a:pathLst>
              <a:path w="49" h="22">
                <a:moveTo>
                  <a:pt x="38" y="22"/>
                </a:moveTo>
                <a:lnTo>
                  <a:pt x="42" y="22"/>
                </a:lnTo>
                <a:lnTo>
                  <a:pt x="45" y="22"/>
                </a:lnTo>
                <a:lnTo>
                  <a:pt x="47" y="22"/>
                </a:lnTo>
                <a:lnTo>
                  <a:pt x="49" y="22"/>
                </a:lnTo>
                <a:lnTo>
                  <a:pt x="44" y="19"/>
                </a:lnTo>
                <a:lnTo>
                  <a:pt x="39" y="15"/>
                </a:lnTo>
                <a:lnTo>
                  <a:pt x="33" y="12"/>
                </a:lnTo>
                <a:lnTo>
                  <a:pt x="26" y="8"/>
                </a:lnTo>
                <a:lnTo>
                  <a:pt x="18" y="5"/>
                </a:lnTo>
                <a:lnTo>
                  <a:pt x="11" y="2"/>
                </a:lnTo>
                <a:lnTo>
                  <a:pt x="8" y="1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4" y="7"/>
                </a:lnTo>
                <a:lnTo>
                  <a:pt x="5" y="9"/>
                </a:lnTo>
                <a:lnTo>
                  <a:pt x="8" y="12"/>
                </a:lnTo>
                <a:lnTo>
                  <a:pt x="9" y="13"/>
                </a:lnTo>
                <a:lnTo>
                  <a:pt x="12" y="14"/>
                </a:lnTo>
                <a:lnTo>
                  <a:pt x="15" y="16"/>
                </a:lnTo>
                <a:lnTo>
                  <a:pt x="17" y="18"/>
                </a:lnTo>
                <a:lnTo>
                  <a:pt x="20" y="19"/>
                </a:lnTo>
                <a:lnTo>
                  <a:pt x="22" y="19"/>
                </a:lnTo>
                <a:lnTo>
                  <a:pt x="26" y="20"/>
                </a:lnTo>
                <a:lnTo>
                  <a:pt x="29" y="21"/>
                </a:lnTo>
                <a:lnTo>
                  <a:pt x="32" y="21"/>
                </a:lnTo>
                <a:lnTo>
                  <a:pt x="36" y="22"/>
                </a:lnTo>
                <a:lnTo>
                  <a:pt x="38" y="2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5" name=""/>
          <p:cNvSpPr/>
          <p:nvPr/>
        </p:nvSpPr>
        <p:spPr>
          <a:xfrm>
            <a:off x="1617840" y="6224760"/>
            <a:ext cx="23760" cy="14040"/>
          </a:xfrm>
          <a:custGeom>
            <a:avLst/>
            <a:gdLst/>
            <a:ahLst/>
            <a:rect l="l" t="t" r="r" b="b"/>
            <a:pathLst>
              <a:path w="15" h="9">
                <a:moveTo>
                  <a:pt x="7" y="8"/>
                </a:move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3" y="9"/>
                </a:lnTo>
                <a:lnTo>
                  <a:pt x="7" y="9"/>
                </a:lnTo>
                <a:lnTo>
                  <a:pt x="9" y="9"/>
                </a:lnTo>
                <a:lnTo>
                  <a:pt x="10" y="9"/>
                </a:lnTo>
                <a:lnTo>
                  <a:pt x="15" y="2"/>
                </a:lnTo>
                <a:lnTo>
                  <a:pt x="7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6" name=""/>
          <p:cNvSpPr/>
          <p:nvPr/>
        </p:nvSpPr>
        <p:spPr>
          <a:xfrm>
            <a:off x="1550880" y="6189840"/>
            <a:ext cx="90720" cy="47520"/>
          </a:xfrm>
          <a:custGeom>
            <a:avLst/>
            <a:gdLst/>
            <a:ahLst/>
            <a:rect l="l" t="t" r="r" b="b"/>
            <a:pathLst>
              <a:path w="57" h="30">
                <a:moveTo>
                  <a:pt x="10" y="3"/>
                </a:moveTo>
                <a:lnTo>
                  <a:pt x="4" y="10"/>
                </a:lnTo>
                <a:lnTo>
                  <a:pt x="7" y="10"/>
                </a:lnTo>
                <a:lnTo>
                  <a:pt x="9" y="10"/>
                </a:lnTo>
                <a:lnTo>
                  <a:pt x="12" y="11"/>
                </a:lnTo>
                <a:lnTo>
                  <a:pt x="15" y="12"/>
                </a:lnTo>
                <a:lnTo>
                  <a:pt x="21" y="14"/>
                </a:lnTo>
                <a:lnTo>
                  <a:pt x="28" y="17"/>
                </a:lnTo>
                <a:lnTo>
                  <a:pt x="35" y="21"/>
                </a:lnTo>
                <a:lnTo>
                  <a:pt x="40" y="24"/>
                </a:lnTo>
                <a:lnTo>
                  <a:pt x="46" y="28"/>
                </a:lnTo>
                <a:lnTo>
                  <a:pt x="50" y="30"/>
                </a:lnTo>
                <a:lnTo>
                  <a:pt x="57" y="24"/>
                </a:lnTo>
                <a:lnTo>
                  <a:pt x="53" y="20"/>
                </a:lnTo>
                <a:lnTo>
                  <a:pt x="47" y="16"/>
                </a:lnTo>
                <a:lnTo>
                  <a:pt x="40" y="12"/>
                </a:lnTo>
                <a:lnTo>
                  <a:pt x="33" y="9"/>
                </a:lnTo>
                <a:lnTo>
                  <a:pt x="25" y="5"/>
                </a:lnTo>
                <a:lnTo>
                  <a:pt x="18" y="3"/>
                </a:lnTo>
                <a:lnTo>
                  <a:pt x="14" y="2"/>
                </a:lnTo>
                <a:lnTo>
                  <a:pt x="11" y="1"/>
                </a:lnTo>
                <a:lnTo>
                  <a:pt x="8" y="0"/>
                </a:lnTo>
                <a:lnTo>
                  <a:pt x="4" y="0"/>
                </a:lnTo>
                <a:lnTo>
                  <a:pt x="0" y="7"/>
                </a:lnTo>
                <a:lnTo>
                  <a:pt x="1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7" name=""/>
          <p:cNvSpPr/>
          <p:nvPr/>
        </p:nvSpPr>
        <p:spPr>
          <a:xfrm>
            <a:off x="1550880" y="6194520"/>
            <a:ext cx="66960" cy="44280"/>
          </a:xfrm>
          <a:custGeom>
            <a:avLst/>
            <a:gdLst/>
            <a:ahLst/>
            <a:rect l="l" t="t" r="r" b="b"/>
            <a:pathLst>
              <a:path w="42" h="28">
                <a:moveTo>
                  <a:pt x="42" y="18"/>
                </a:moveTo>
                <a:lnTo>
                  <a:pt x="42" y="18"/>
                </a:lnTo>
                <a:lnTo>
                  <a:pt x="40" y="18"/>
                </a:lnTo>
                <a:lnTo>
                  <a:pt x="37" y="18"/>
                </a:lnTo>
                <a:lnTo>
                  <a:pt x="33" y="17"/>
                </a:lnTo>
                <a:lnTo>
                  <a:pt x="31" y="17"/>
                </a:lnTo>
                <a:lnTo>
                  <a:pt x="28" y="16"/>
                </a:lnTo>
                <a:lnTo>
                  <a:pt x="26" y="15"/>
                </a:lnTo>
                <a:lnTo>
                  <a:pt x="23" y="14"/>
                </a:lnTo>
                <a:lnTo>
                  <a:pt x="21" y="13"/>
                </a:lnTo>
                <a:lnTo>
                  <a:pt x="19" y="12"/>
                </a:lnTo>
                <a:lnTo>
                  <a:pt x="17" y="10"/>
                </a:lnTo>
                <a:lnTo>
                  <a:pt x="16" y="9"/>
                </a:lnTo>
                <a:lnTo>
                  <a:pt x="14" y="7"/>
                </a:lnTo>
                <a:lnTo>
                  <a:pt x="12" y="5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3"/>
                </a:lnTo>
                <a:lnTo>
                  <a:pt x="2" y="6"/>
                </a:lnTo>
                <a:lnTo>
                  <a:pt x="3" y="9"/>
                </a:lnTo>
                <a:lnTo>
                  <a:pt x="4" y="11"/>
                </a:lnTo>
                <a:lnTo>
                  <a:pt x="7" y="14"/>
                </a:lnTo>
                <a:lnTo>
                  <a:pt x="9" y="16"/>
                </a:lnTo>
                <a:lnTo>
                  <a:pt x="11" y="18"/>
                </a:lnTo>
                <a:lnTo>
                  <a:pt x="14" y="20"/>
                </a:lnTo>
                <a:lnTo>
                  <a:pt x="16" y="21"/>
                </a:lnTo>
                <a:lnTo>
                  <a:pt x="19" y="23"/>
                </a:lnTo>
                <a:lnTo>
                  <a:pt x="22" y="24"/>
                </a:lnTo>
                <a:lnTo>
                  <a:pt x="26" y="25"/>
                </a:lnTo>
                <a:lnTo>
                  <a:pt x="28" y="26"/>
                </a:lnTo>
                <a:lnTo>
                  <a:pt x="32" y="27"/>
                </a:lnTo>
                <a:lnTo>
                  <a:pt x="35" y="27"/>
                </a:lnTo>
                <a:lnTo>
                  <a:pt x="39" y="28"/>
                </a:lnTo>
                <a:lnTo>
                  <a:pt x="42" y="28"/>
                </a:lnTo>
                <a:lnTo>
                  <a:pt x="42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8" name=""/>
          <p:cNvSpPr/>
          <p:nvPr/>
        </p:nvSpPr>
        <p:spPr>
          <a:xfrm>
            <a:off x="1617840" y="623268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89" name=""/>
          <p:cNvSpPr/>
          <p:nvPr/>
        </p:nvSpPr>
        <p:spPr>
          <a:xfrm>
            <a:off x="1617840" y="623268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0" name=""/>
          <p:cNvSpPr/>
          <p:nvPr/>
        </p:nvSpPr>
        <p:spPr>
          <a:xfrm>
            <a:off x="1476360" y="6046920"/>
            <a:ext cx="23760" cy="36360"/>
          </a:xfrm>
          <a:custGeom>
            <a:avLst/>
            <a:gdLst/>
            <a:ahLst/>
            <a:rect l="l" t="t" r="r" b="b"/>
            <a:pathLst>
              <a:path w="15" h="23">
                <a:moveTo>
                  <a:pt x="0" y="23"/>
                </a:move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2" y="5"/>
                </a:lnTo>
                <a:lnTo>
                  <a:pt x="2" y="3"/>
                </a:lnTo>
                <a:lnTo>
                  <a:pt x="3" y="2"/>
                </a:lnTo>
                <a:lnTo>
                  <a:pt x="4" y="1"/>
                </a:lnTo>
                <a:lnTo>
                  <a:pt x="5" y="0"/>
                </a:lnTo>
                <a:lnTo>
                  <a:pt x="7" y="3"/>
                </a:lnTo>
                <a:lnTo>
                  <a:pt x="10" y="5"/>
                </a:lnTo>
                <a:lnTo>
                  <a:pt x="11" y="6"/>
                </a:lnTo>
                <a:lnTo>
                  <a:pt x="12" y="8"/>
                </a:lnTo>
                <a:lnTo>
                  <a:pt x="13" y="9"/>
                </a:lnTo>
                <a:lnTo>
                  <a:pt x="15" y="9"/>
                </a:lnTo>
                <a:lnTo>
                  <a:pt x="13" y="11"/>
                </a:lnTo>
                <a:lnTo>
                  <a:pt x="11" y="14"/>
                </a:lnTo>
                <a:lnTo>
                  <a:pt x="10" y="16"/>
                </a:lnTo>
                <a:lnTo>
                  <a:pt x="7" y="18"/>
                </a:lnTo>
                <a:lnTo>
                  <a:pt x="4" y="20"/>
                </a:lnTo>
                <a:lnTo>
                  <a:pt x="0" y="23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1" name=""/>
          <p:cNvSpPr/>
          <p:nvPr/>
        </p:nvSpPr>
        <p:spPr>
          <a:xfrm>
            <a:off x="1469880" y="6068880"/>
            <a:ext cx="16200" cy="14400"/>
          </a:xfrm>
          <a:custGeom>
            <a:avLst/>
            <a:gdLst/>
            <a:ahLst/>
            <a:rect l="l" t="t" r="r" b="b"/>
            <a:pathLst>
              <a:path w="10" h="9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10" y="9"/>
                </a:lnTo>
                <a:lnTo>
                  <a:pt x="10" y="6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2" name=""/>
          <p:cNvSpPr/>
          <p:nvPr/>
        </p:nvSpPr>
        <p:spPr>
          <a:xfrm>
            <a:off x="1469880" y="6039000"/>
            <a:ext cx="22320" cy="29880"/>
          </a:xfrm>
          <a:custGeom>
            <a:avLst/>
            <a:gdLst/>
            <a:ahLst/>
            <a:rect l="l" t="t" r="r" b="b"/>
            <a:pathLst>
              <a:path w="14" h="19">
                <a:moveTo>
                  <a:pt x="14" y="1"/>
                </a:moveTo>
                <a:lnTo>
                  <a:pt x="8" y="0"/>
                </a:lnTo>
                <a:lnTo>
                  <a:pt x="6" y="2"/>
                </a:lnTo>
                <a:lnTo>
                  <a:pt x="4" y="3"/>
                </a:lnTo>
                <a:lnTo>
                  <a:pt x="2" y="5"/>
                </a:lnTo>
                <a:lnTo>
                  <a:pt x="1" y="8"/>
                </a:lnTo>
                <a:lnTo>
                  <a:pt x="1" y="10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10" y="19"/>
                </a:lnTo>
                <a:lnTo>
                  <a:pt x="10" y="16"/>
                </a:lnTo>
                <a:lnTo>
                  <a:pt x="10" y="15"/>
                </a:lnTo>
                <a:lnTo>
                  <a:pt x="10" y="13"/>
                </a:lnTo>
                <a:lnTo>
                  <a:pt x="11" y="12"/>
                </a:lnTo>
                <a:lnTo>
                  <a:pt x="11" y="11"/>
                </a:lnTo>
                <a:lnTo>
                  <a:pt x="12" y="9"/>
                </a:lnTo>
                <a:lnTo>
                  <a:pt x="7" y="8"/>
                </a:lnTo>
                <a:lnTo>
                  <a:pt x="14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3" name=""/>
          <p:cNvSpPr/>
          <p:nvPr/>
        </p:nvSpPr>
        <p:spPr>
          <a:xfrm>
            <a:off x="1479600" y="6040440"/>
            <a:ext cx="27000" cy="28440"/>
          </a:xfrm>
          <a:custGeom>
            <a:avLst/>
            <a:gdLst/>
            <a:ahLst/>
            <a:rect l="l" t="t" r="r" b="b"/>
            <a:pathLst>
              <a:path w="17" h="18">
                <a:moveTo>
                  <a:pt x="17" y="14"/>
                </a:moveTo>
                <a:lnTo>
                  <a:pt x="13" y="7"/>
                </a:lnTo>
                <a:lnTo>
                  <a:pt x="12" y="7"/>
                </a:lnTo>
                <a:lnTo>
                  <a:pt x="11" y="6"/>
                </a:lnTo>
                <a:lnTo>
                  <a:pt x="9" y="3"/>
                </a:lnTo>
                <a:lnTo>
                  <a:pt x="7" y="0"/>
                </a:lnTo>
                <a:lnTo>
                  <a:pt x="0" y="7"/>
                </a:lnTo>
                <a:lnTo>
                  <a:pt x="1" y="9"/>
                </a:lnTo>
                <a:lnTo>
                  <a:pt x="3" y="12"/>
                </a:lnTo>
                <a:lnTo>
                  <a:pt x="5" y="14"/>
                </a:lnTo>
                <a:lnTo>
                  <a:pt x="6" y="15"/>
                </a:lnTo>
                <a:lnTo>
                  <a:pt x="9" y="17"/>
                </a:lnTo>
                <a:lnTo>
                  <a:pt x="13" y="18"/>
                </a:lnTo>
                <a:lnTo>
                  <a:pt x="7" y="11"/>
                </a:lnTo>
                <a:lnTo>
                  <a:pt x="17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4" name=""/>
          <p:cNvSpPr/>
          <p:nvPr/>
        </p:nvSpPr>
        <p:spPr>
          <a:xfrm>
            <a:off x="1469880" y="6058080"/>
            <a:ext cx="36720" cy="31680"/>
          </a:xfrm>
          <a:custGeom>
            <a:avLst/>
            <a:gdLst/>
            <a:ahLst/>
            <a:rect l="l" t="t" r="r" b="b"/>
            <a:pathLst>
              <a:path w="23" h="20">
                <a:moveTo>
                  <a:pt x="0" y="17"/>
                </a:moveTo>
                <a:lnTo>
                  <a:pt x="9" y="20"/>
                </a:lnTo>
                <a:lnTo>
                  <a:pt x="11" y="18"/>
                </a:lnTo>
                <a:lnTo>
                  <a:pt x="15" y="16"/>
                </a:lnTo>
                <a:lnTo>
                  <a:pt x="17" y="13"/>
                </a:lnTo>
                <a:lnTo>
                  <a:pt x="19" y="10"/>
                </a:lnTo>
                <a:lnTo>
                  <a:pt x="21" y="7"/>
                </a:lnTo>
                <a:lnTo>
                  <a:pt x="23" y="3"/>
                </a:lnTo>
                <a:lnTo>
                  <a:pt x="13" y="0"/>
                </a:lnTo>
                <a:lnTo>
                  <a:pt x="12" y="3"/>
                </a:lnTo>
                <a:lnTo>
                  <a:pt x="12" y="5"/>
                </a:lnTo>
                <a:lnTo>
                  <a:pt x="10" y="7"/>
                </a:lnTo>
                <a:lnTo>
                  <a:pt x="9" y="8"/>
                </a:lnTo>
                <a:lnTo>
                  <a:pt x="5" y="10"/>
                </a:lnTo>
                <a:lnTo>
                  <a:pt x="2" y="13"/>
                </a:lnTo>
                <a:lnTo>
                  <a:pt x="10" y="17"/>
                </a:lnTo>
                <a:lnTo>
                  <a:pt x="0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5" name=""/>
          <p:cNvSpPr/>
          <p:nvPr/>
        </p:nvSpPr>
        <p:spPr>
          <a:xfrm>
            <a:off x="1476360" y="6083280"/>
            <a:ext cx="97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6" name=""/>
          <p:cNvSpPr/>
          <p:nvPr/>
        </p:nvSpPr>
        <p:spPr>
          <a:xfrm>
            <a:off x="1476360" y="6083280"/>
            <a:ext cx="97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7" name=""/>
          <p:cNvSpPr/>
          <p:nvPr/>
        </p:nvSpPr>
        <p:spPr>
          <a:xfrm>
            <a:off x="1504800" y="6027840"/>
            <a:ext cx="28800" cy="38160"/>
          </a:xfrm>
          <a:custGeom>
            <a:avLst/>
            <a:gdLst/>
            <a:ahLst/>
            <a:rect l="l" t="t" r="r" b="b"/>
            <a:pathLst>
              <a:path w="18" h="24">
                <a:moveTo>
                  <a:pt x="0" y="14"/>
                </a:move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2" y="4"/>
                </a:lnTo>
                <a:lnTo>
                  <a:pt x="3" y="0"/>
                </a:lnTo>
                <a:lnTo>
                  <a:pt x="7" y="1"/>
                </a:lnTo>
                <a:lnTo>
                  <a:pt x="8" y="2"/>
                </a:lnTo>
                <a:lnTo>
                  <a:pt x="9" y="2"/>
                </a:lnTo>
                <a:lnTo>
                  <a:pt x="11" y="3"/>
                </a:lnTo>
                <a:lnTo>
                  <a:pt x="14" y="2"/>
                </a:lnTo>
                <a:lnTo>
                  <a:pt x="17" y="2"/>
                </a:lnTo>
                <a:lnTo>
                  <a:pt x="18" y="3"/>
                </a:lnTo>
                <a:lnTo>
                  <a:pt x="17" y="4"/>
                </a:lnTo>
                <a:lnTo>
                  <a:pt x="17" y="5"/>
                </a:lnTo>
                <a:lnTo>
                  <a:pt x="17" y="6"/>
                </a:lnTo>
                <a:lnTo>
                  <a:pt x="15" y="9"/>
                </a:lnTo>
                <a:lnTo>
                  <a:pt x="14" y="12"/>
                </a:lnTo>
                <a:lnTo>
                  <a:pt x="11" y="15"/>
                </a:lnTo>
                <a:lnTo>
                  <a:pt x="9" y="18"/>
                </a:lnTo>
                <a:lnTo>
                  <a:pt x="8" y="21"/>
                </a:lnTo>
                <a:lnTo>
                  <a:pt x="7" y="24"/>
                </a:lnTo>
                <a:lnTo>
                  <a:pt x="5" y="23"/>
                </a:lnTo>
                <a:lnTo>
                  <a:pt x="2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8" name=""/>
          <p:cNvSpPr/>
          <p:nvPr/>
        </p:nvSpPr>
        <p:spPr>
          <a:xfrm>
            <a:off x="1496880" y="602136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11" y="0"/>
                </a:moveTo>
                <a:lnTo>
                  <a:pt x="4" y="2"/>
                </a:lnTo>
                <a:lnTo>
                  <a:pt x="2" y="5"/>
                </a:lnTo>
                <a:lnTo>
                  <a:pt x="2" y="8"/>
                </a:lnTo>
                <a:lnTo>
                  <a:pt x="1" y="9"/>
                </a:lnTo>
                <a:lnTo>
                  <a:pt x="1" y="12"/>
                </a:lnTo>
                <a:lnTo>
                  <a:pt x="0" y="14"/>
                </a:lnTo>
                <a:lnTo>
                  <a:pt x="0" y="17"/>
                </a:lnTo>
                <a:lnTo>
                  <a:pt x="10" y="17"/>
                </a:lnTo>
                <a:lnTo>
                  <a:pt x="10" y="15"/>
                </a:lnTo>
                <a:lnTo>
                  <a:pt x="11" y="13"/>
                </a:lnTo>
                <a:lnTo>
                  <a:pt x="11" y="12"/>
                </a:lnTo>
                <a:lnTo>
                  <a:pt x="11" y="11"/>
                </a:lnTo>
                <a:lnTo>
                  <a:pt x="12" y="8"/>
                </a:lnTo>
                <a:lnTo>
                  <a:pt x="14" y="6"/>
                </a:lnTo>
                <a:lnTo>
                  <a:pt x="7" y="8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99" name=""/>
          <p:cNvSpPr/>
          <p:nvPr/>
        </p:nvSpPr>
        <p:spPr>
          <a:xfrm>
            <a:off x="1508040" y="6021360"/>
            <a:ext cx="31680" cy="17640"/>
          </a:xfrm>
          <a:custGeom>
            <a:avLst/>
            <a:gdLst/>
            <a:ahLst/>
            <a:rect l="l" t="t" r="r" b="b"/>
            <a:pathLst>
              <a:path w="20" h="11">
                <a:moveTo>
                  <a:pt x="20" y="4"/>
                </a:moveTo>
                <a:lnTo>
                  <a:pt x="16" y="1"/>
                </a:lnTo>
                <a:lnTo>
                  <a:pt x="11" y="1"/>
                </a:lnTo>
                <a:lnTo>
                  <a:pt x="9" y="1"/>
                </a:lnTo>
                <a:lnTo>
                  <a:pt x="8" y="1"/>
                </a:lnTo>
                <a:lnTo>
                  <a:pt x="6" y="1"/>
                </a:lnTo>
                <a:lnTo>
                  <a:pt x="3" y="0"/>
                </a:lnTo>
                <a:lnTo>
                  <a:pt x="0" y="8"/>
                </a:lnTo>
                <a:lnTo>
                  <a:pt x="2" y="9"/>
                </a:lnTo>
                <a:lnTo>
                  <a:pt x="5" y="10"/>
                </a:lnTo>
                <a:lnTo>
                  <a:pt x="8" y="11"/>
                </a:lnTo>
                <a:lnTo>
                  <a:pt x="9" y="11"/>
                </a:lnTo>
                <a:lnTo>
                  <a:pt x="12" y="11"/>
                </a:lnTo>
                <a:lnTo>
                  <a:pt x="16" y="10"/>
                </a:lnTo>
                <a:lnTo>
                  <a:pt x="11" y="7"/>
                </a:lnTo>
                <a:lnTo>
                  <a:pt x="2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0" name=""/>
          <p:cNvSpPr/>
          <p:nvPr/>
        </p:nvSpPr>
        <p:spPr>
          <a:xfrm>
            <a:off x="1508040" y="602784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3" y="28"/>
                </a:moveTo>
                <a:lnTo>
                  <a:pt x="10" y="24"/>
                </a:lnTo>
                <a:lnTo>
                  <a:pt x="10" y="22"/>
                </a:lnTo>
                <a:lnTo>
                  <a:pt x="12" y="20"/>
                </a:lnTo>
                <a:lnTo>
                  <a:pt x="14" y="17"/>
                </a:lnTo>
                <a:lnTo>
                  <a:pt x="16" y="14"/>
                </a:lnTo>
                <a:lnTo>
                  <a:pt x="18" y="11"/>
                </a:lnTo>
                <a:lnTo>
                  <a:pt x="19" y="7"/>
                </a:lnTo>
                <a:lnTo>
                  <a:pt x="20" y="6"/>
                </a:lnTo>
                <a:lnTo>
                  <a:pt x="21" y="4"/>
                </a:lnTo>
                <a:lnTo>
                  <a:pt x="21" y="2"/>
                </a:lnTo>
                <a:lnTo>
                  <a:pt x="20" y="0"/>
                </a:lnTo>
                <a:lnTo>
                  <a:pt x="10" y="3"/>
                </a:lnTo>
                <a:lnTo>
                  <a:pt x="10" y="2"/>
                </a:lnTo>
                <a:lnTo>
                  <a:pt x="10" y="3"/>
                </a:lnTo>
                <a:lnTo>
                  <a:pt x="10" y="4"/>
                </a:lnTo>
                <a:lnTo>
                  <a:pt x="9" y="7"/>
                </a:lnTo>
                <a:lnTo>
                  <a:pt x="7" y="8"/>
                </a:lnTo>
                <a:lnTo>
                  <a:pt x="5" y="12"/>
                </a:lnTo>
                <a:lnTo>
                  <a:pt x="3" y="15"/>
                </a:lnTo>
                <a:lnTo>
                  <a:pt x="2" y="19"/>
                </a:lnTo>
                <a:lnTo>
                  <a:pt x="0" y="21"/>
                </a:lnTo>
                <a:lnTo>
                  <a:pt x="6" y="18"/>
                </a:lnTo>
                <a:lnTo>
                  <a:pt x="3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1" name=""/>
          <p:cNvSpPr/>
          <p:nvPr/>
        </p:nvSpPr>
        <p:spPr>
          <a:xfrm>
            <a:off x="1496880" y="6048360"/>
            <a:ext cx="22320" cy="23760"/>
          </a:xfrm>
          <a:custGeom>
            <a:avLst/>
            <a:gdLst/>
            <a:ahLst/>
            <a:rect l="l" t="t" r="r" b="b"/>
            <a:pathLst>
              <a:path w="14" h="1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7"/>
                </a:lnTo>
                <a:lnTo>
                  <a:pt x="2" y="9"/>
                </a:lnTo>
                <a:lnTo>
                  <a:pt x="5" y="11"/>
                </a:lnTo>
                <a:lnTo>
                  <a:pt x="8" y="14"/>
                </a:lnTo>
                <a:lnTo>
                  <a:pt x="11" y="15"/>
                </a:lnTo>
                <a:lnTo>
                  <a:pt x="14" y="5"/>
                </a:lnTo>
                <a:lnTo>
                  <a:pt x="12" y="4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2" name=""/>
          <p:cNvSpPr/>
          <p:nvPr/>
        </p:nvSpPr>
        <p:spPr>
          <a:xfrm>
            <a:off x="1504800" y="60483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3" name=""/>
          <p:cNvSpPr/>
          <p:nvPr/>
        </p:nvSpPr>
        <p:spPr>
          <a:xfrm>
            <a:off x="1504800" y="60483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4" name=""/>
          <p:cNvSpPr/>
          <p:nvPr/>
        </p:nvSpPr>
        <p:spPr>
          <a:xfrm>
            <a:off x="1521000" y="5952960"/>
            <a:ext cx="33120" cy="38160"/>
          </a:xfrm>
          <a:custGeom>
            <a:avLst/>
            <a:gdLst/>
            <a:ahLst/>
            <a:rect l="l" t="t" r="r" b="b"/>
            <a:pathLst>
              <a:path w="21" h="24">
                <a:moveTo>
                  <a:pt x="0" y="4"/>
                </a:moveTo>
                <a:lnTo>
                  <a:pt x="0" y="6"/>
                </a:lnTo>
                <a:lnTo>
                  <a:pt x="2" y="9"/>
                </a:lnTo>
                <a:lnTo>
                  <a:pt x="4" y="13"/>
                </a:lnTo>
                <a:lnTo>
                  <a:pt x="6" y="15"/>
                </a:lnTo>
                <a:lnTo>
                  <a:pt x="8" y="19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4"/>
                </a:lnTo>
                <a:lnTo>
                  <a:pt x="17" y="24"/>
                </a:lnTo>
                <a:lnTo>
                  <a:pt x="18" y="24"/>
                </a:lnTo>
                <a:lnTo>
                  <a:pt x="18" y="23"/>
                </a:lnTo>
                <a:lnTo>
                  <a:pt x="19" y="23"/>
                </a:lnTo>
                <a:lnTo>
                  <a:pt x="20" y="22"/>
                </a:lnTo>
                <a:lnTo>
                  <a:pt x="21" y="20"/>
                </a:lnTo>
                <a:lnTo>
                  <a:pt x="21" y="19"/>
                </a:lnTo>
                <a:lnTo>
                  <a:pt x="21" y="17"/>
                </a:lnTo>
                <a:lnTo>
                  <a:pt x="21" y="15"/>
                </a:lnTo>
                <a:lnTo>
                  <a:pt x="20" y="14"/>
                </a:lnTo>
                <a:lnTo>
                  <a:pt x="19" y="13"/>
                </a:lnTo>
                <a:lnTo>
                  <a:pt x="17" y="10"/>
                </a:lnTo>
                <a:lnTo>
                  <a:pt x="14" y="8"/>
                </a:lnTo>
                <a:lnTo>
                  <a:pt x="12" y="6"/>
                </a:lnTo>
                <a:lnTo>
                  <a:pt x="9" y="5"/>
                </a:lnTo>
                <a:lnTo>
                  <a:pt x="8" y="4"/>
                </a:lnTo>
                <a:lnTo>
                  <a:pt x="7" y="3"/>
                </a:lnTo>
                <a:lnTo>
                  <a:pt x="7" y="1"/>
                </a:lnTo>
                <a:lnTo>
                  <a:pt x="7" y="0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5" name=""/>
          <p:cNvSpPr/>
          <p:nvPr/>
        </p:nvSpPr>
        <p:spPr>
          <a:xfrm>
            <a:off x="1514520" y="5956200"/>
            <a:ext cx="34920" cy="41400"/>
          </a:xfrm>
          <a:custGeom>
            <a:avLst/>
            <a:gdLst/>
            <a:ahLst/>
            <a:rect l="l" t="t" r="r" b="b"/>
            <a:pathLst>
              <a:path w="22" h="26">
                <a:moveTo>
                  <a:pt x="22" y="16"/>
                </a:moveTo>
                <a:lnTo>
                  <a:pt x="22" y="16"/>
                </a:lnTo>
                <a:lnTo>
                  <a:pt x="20" y="15"/>
                </a:lnTo>
                <a:lnTo>
                  <a:pt x="17" y="13"/>
                </a:lnTo>
                <a:lnTo>
                  <a:pt x="15" y="10"/>
                </a:lnTo>
                <a:lnTo>
                  <a:pt x="13" y="7"/>
                </a:lnTo>
                <a:lnTo>
                  <a:pt x="11" y="4"/>
                </a:lnTo>
                <a:lnTo>
                  <a:pt x="10" y="1"/>
                </a:lnTo>
                <a:lnTo>
                  <a:pt x="9" y="0"/>
                </a:lnTo>
                <a:lnTo>
                  <a:pt x="0" y="2"/>
                </a:lnTo>
                <a:lnTo>
                  <a:pt x="1" y="6"/>
                </a:lnTo>
                <a:lnTo>
                  <a:pt x="2" y="8"/>
                </a:lnTo>
                <a:lnTo>
                  <a:pt x="4" y="12"/>
                </a:lnTo>
                <a:lnTo>
                  <a:pt x="7" y="16"/>
                </a:lnTo>
                <a:lnTo>
                  <a:pt x="9" y="19"/>
                </a:lnTo>
                <a:lnTo>
                  <a:pt x="13" y="22"/>
                </a:lnTo>
                <a:lnTo>
                  <a:pt x="15" y="23"/>
                </a:lnTo>
                <a:lnTo>
                  <a:pt x="17" y="25"/>
                </a:lnTo>
                <a:lnTo>
                  <a:pt x="19" y="26"/>
                </a:lnTo>
                <a:lnTo>
                  <a:pt x="22" y="26"/>
                </a:lnTo>
                <a:lnTo>
                  <a:pt x="22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6" name=""/>
          <p:cNvSpPr/>
          <p:nvPr/>
        </p:nvSpPr>
        <p:spPr>
          <a:xfrm>
            <a:off x="1544760" y="598176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" y="0"/>
                </a:moveTo>
                <a:lnTo>
                  <a:pt x="1" y="0"/>
                </a:ln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3" y="10"/>
                </a:lnTo>
                <a:lnTo>
                  <a:pt x="6" y="9"/>
                </a:lnTo>
                <a:lnTo>
                  <a:pt x="8" y="8"/>
                </a:lnTo>
                <a:lnTo>
                  <a:pt x="9" y="7"/>
                </a:lnTo>
                <a:lnTo>
                  <a:pt x="10" y="5"/>
                </a:lnTo>
                <a:lnTo>
                  <a:pt x="12" y="3"/>
                </a:lnTo>
                <a:lnTo>
                  <a:pt x="12" y="0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7" name=""/>
          <p:cNvSpPr/>
          <p:nvPr/>
        </p:nvSpPr>
        <p:spPr>
          <a:xfrm>
            <a:off x="1523880" y="5945040"/>
            <a:ext cx="39960" cy="36720"/>
          </a:xfrm>
          <a:custGeom>
            <a:avLst/>
            <a:gdLst/>
            <a:ahLst/>
            <a:rect l="l" t="t" r="r" b="b"/>
            <a:pathLst>
              <a:path w="25" h="23">
                <a:moveTo>
                  <a:pt x="6" y="9"/>
                </a:moveTo>
                <a:lnTo>
                  <a:pt x="0" y="6"/>
                </a:lnTo>
                <a:lnTo>
                  <a:pt x="1" y="8"/>
                </a:lnTo>
                <a:lnTo>
                  <a:pt x="2" y="10"/>
                </a:lnTo>
                <a:lnTo>
                  <a:pt x="4" y="11"/>
                </a:lnTo>
                <a:lnTo>
                  <a:pt x="5" y="13"/>
                </a:lnTo>
                <a:lnTo>
                  <a:pt x="7" y="14"/>
                </a:lnTo>
                <a:lnTo>
                  <a:pt x="10" y="16"/>
                </a:lnTo>
                <a:lnTo>
                  <a:pt x="12" y="18"/>
                </a:lnTo>
                <a:lnTo>
                  <a:pt x="13" y="20"/>
                </a:lnTo>
                <a:lnTo>
                  <a:pt x="14" y="21"/>
                </a:lnTo>
                <a:lnTo>
                  <a:pt x="14" y="22"/>
                </a:lnTo>
                <a:lnTo>
                  <a:pt x="14" y="23"/>
                </a:lnTo>
                <a:lnTo>
                  <a:pt x="25" y="23"/>
                </a:lnTo>
                <a:lnTo>
                  <a:pt x="25" y="21"/>
                </a:lnTo>
                <a:lnTo>
                  <a:pt x="24" y="18"/>
                </a:lnTo>
                <a:lnTo>
                  <a:pt x="23" y="16"/>
                </a:lnTo>
                <a:lnTo>
                  <a:pt x="22" y="14"/>
                </a:lnTo>
                <a:lnTo>
                  <a:pt x="20" y="11"/>
                </a:lnTo>
                <a:lnTo>
                  <a:pt x="17" y="8"/>
                </a:lnTo>
                <a:lnTo>
                  <a:pt x="14" y="7"/>
                </a:lnTo>
                <a:lnTo>
                  <a:pt x="12" y="5"/>
                </a:lnTo>
                <a:lnTo>
                  <a:pt x="11" y="4"/>
                </a:lnTo>
                <a:lnTo>
                  <a:pt x="11" y="3"/>
                </a:lnTo>
                <a:lnTo>
                  <a:pt x="6" y="0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8" name=""/>
          <p:cNvSpPr/>
          <p:nvPr/>
        </p:nvSpPr>
        <p:spPr>
          <a:xfrm>
            <a:off x="1531800" y="59450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09" name=""/>
          <p:cNvSpPr/>
          <p:nvPr/>
        </p:nvSpPr>
        <p:spPr>
          <a:xfrm>
            <a:off x="1517760" y="5945040"/>
            <a:ext cx="14040" cy="14400"/>
          </a:xfrm>
          <a:custGeom>
            <a:avLst/>
            <a:gdLst/>
            <a:ahLst/>
            <a:rect l="l" t="t" r="r" b="b"/>
            <a:pathLst>
              <a:path w="9" h="9">
                <a:moveTo>
                  <a:pt x="0" y="2"/>
                </a:moveTo>
                <a:lnTo>
                  <a:pt x="4" y="9"/>
                </a:lnTo>
                <a:lnTo>
                  <a:pt x="9" y="9"/>
                </a:lnTo>
                <a:lnTo>
                  <a:pt x="9" y="0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0" name=""/>
          <p:cNvSpPr/>
          <p:nvPr/>
        </p:nvSpPr>
        <p:spPr>
          <a:xfrm>
            <a:off x="1517760" y="5950080"/>
            <a:ext cx="6120" cy="2880"/>
          </a:xfrm>
          <a:custGeom>
            <a:avLst/>
            <a:gdLst/>
            <a:ahLst/>
            <a:rect l="l" t="t" r="r" b="b"/>
            <a:pathLst>
              <a:path w="4" h="2">
                <a:moveTo>
                  <a:pt x="0" y="0"/>
                </a:move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1" name=""/>
          <p:cNvSpPr/>
          <p:nvPr/>
        </p:nvSpPr>
        <p:spPr>
          <a:xfrm>
            <a:off x="1514520" y="5950080"/>
            <a:ext cx="17280" cy="11160"/>
          </a:xfrm>
          <a:custGeom>
            <a:avLst/>
            <a:gdLst/>
            <a:ahLst/>
            <a:rect l="l" t="t" r="r" b="b"/>
            <a:pathLst>
              <a:path w="11" h="7">
                <a:moveTo>
                  <a:pt x="9" y="4"/>
                </a:moveTo>
                <a:lnTo>
                  <a:pt x="9" y="7"/>
                </a:lnTo>
                <a:lnTo>
                  <a:pt x="10" y="5"/>
                </a:lnTo>
                <a:lnTo>
                  <a:pt x="11" y="4"/>
                </a:lnTo>
                <a:lnTo>
                  <a:pt x="1" y="0"/>
                </a:lnTo>
                <a:lnTo>
                  <a:pt x="1" y="2"/>
                </a:lnTo>
                <a:lnTo>
                  <a:pt x="0" y="3"/>
                </a:lnTo>
                <a:lnTo>
                  <a:pt x="0" y="6"/>
                </a:lnTo>
                <a:lnTo>
                  <a:pt x="9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2" name=""/>
          <p:cNvSpPr/>
          <p:nvPr/>
        </p:nvSpPr>
        <p:spPr>
          <a:xfrm>
            <a:off x="1514520" y="5958000"/>
            <a:ext cx="6480" cy="1440"/>
          </a:xfrm>
          <a:custGeom>
            <a:avLst/>
            <a:gdLst/>
            <a:ahLst/>
            <a:rect l="l" t="t" r="r" b="b"/>
            <a:pathLst>
              <a:path w="4" h="1">
                <a:moveTo>
                  <a:pt x="0" y="1"/>
                </a:move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3" name=""/>
          <p:cNvSpPr/>
          <p:nvPr/>
        </p:nvSpPr>
        <p:spPr>
          <a:xfrm>
            <a:off x="1514520" y="5958000"/>
            <a:ext cx="6480" cy="1440"/>
          </a:xfrm>
          <a:custGeom>
            <a:avLst/>
            <a:gdLst/>
            <a:ahLst/>
            <a:rect l="l" t="t" r="r" b="b"/>
            <a:pathLst>
              <a:path w="4" h="1">
                <a:moveTo>
                  <a:pt x="0" y="1"/>
                </a:move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4" name=""/>
          <p:cNvSpPr/>
          <p:nvPr/>
        </p:nvSpPr>
        <p:spPr>
          <a:xfrm>
            <a:off x="1546200" y="608184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9"/>
                </a:moveTo>
                <a:lnTo>
                  <a:pt x="17" y="16"/>
                </a:lnTo>
                <a:lnTo>
                  <a:pt x="17" y="14"/>
                </a:lnTo>
                <a:lnTo>
                  <a:pt x="17" y="12"/>
                </a:lnTo>
                <a:lnTo>
                  <a:pt x="17" y="11"/>
                </a:lnTo>
                <a:lnTo>
                  <a:pt x="16" y="9"/>
                </a:lnTo>
                <a:lnTo>
                  <a:pt x="15" y="8"/>
                </a:lnTo>
                <a:lnTo>
                  <a:pt x="15" y="7"/>
                </a:lnTo>
                <a:lnTo>
                  <a:pt x="14" y="6"/>
                </a:lnTo>
                <a:lnTo>
                  <a:pt x="13" y="4"/>
                </a:lnTo>
                <a:lnTo>
                  <a:pt x="12" y="3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2" y="8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7" y="15"/>
                </a:lnTo>
                <a:lnTo>
                  <a:pt x="8" y="15"/>
                </a:lnTo>
                <a:lnTo>
                  <a:pt x="9" y="17"/>
                </a:lnTo>
                <a:lnTo>
                  <a:pt x="11" y="17"/>
                </a:lnTo>
                <a:lnTo>
                  <a:pt x="12" y="18"/>
                </a:lnTo>
                <a:lnTo>
                  <a:pt x="14" y="19"/>
                </a:lnTo>
                <a:lnTo>
                  <a:pt x="15" y="19"/>
                </a:lnTo>
                <a:lnTo>
                  <a:pt x="17" y="19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5" name=""/>
          <p:cNvSpPr/>
          <p:nvPr/>
        </p:nvSpPr>
        <p:spPr>
          <a:xfrm>
            <a:off x="1566720" y="6102360"/>
            <a:ext cx="15840" cy="9360"/>
          </a:xfrm>
          <a:custGeom>
            <a:avLst/>
            <a:gdLst/>
            <a:ahLst/>
            <a:rect l="l" t="t" r="r" b="b"/>
            <a:pathLst>
              <a:path w="10" h="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0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6" name=""/>
          <p:cNvSpPr/>
          <p:nvPr/>
        </p:nvSpPr>
        <p:spPr>
          <a:xfrm>
            <a:off x="1539720" y="6073920"/>
            <a:ext cx="42840" cy="28440"/>
          </a:xfrm>
          <a:custGeom>
            <a:avLst/>
            <a:gdLst/>
            <a:ahLst/>
            <a:rect l="l" t="t" r="r" b="b"/>
            <a:pathLst>
              <a:path w="27" h="18">
                <a:moveTo>
                  <a:pt x="10" y="5"/>
                </a:moveTo>
                <a:lnTo>
                  <a:pt x="5" y="10"/>
                </a:lnTo>
                <a:lnTo>
                  <a:pt x="8" y="10"/>
                </a:lnTo>
                <a:lnTo>
                  <a:pt x="10" y="10"/>
                </a:lnTo>
                <a:lnTo>
                  <a:pt x="12" y="11"/>
                </a:lnTo>
                <a:lnTo>
                  <a:pt x="14" y="12"/>
                </a:lnTo>
                <a:lnTo>
                  <a:pt x="15" y="13"/>
                </a:lnTo>
                <a:lnTo>
                  <a:pt x="16" y="14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8"/>
                </a:lnTo>
                <a:lnTo>
                  <a:pt x="27" y="18"/>
                </a:lnTo>
                <a:lnTo>
                  <a:pt x="27" y="16"/>
                </a:lnTo>
                <a:lnTo>
                  <a:pt x="26" y="14"/>
                </a:lnTo>
                <a:lnTo>
                  <a:pt x="26" y="12"/>
                </a:lnTo>
                <a:lnTo>
                  <a:pt x="25" y="10"/>
                </a:lnTo>
                <a:lnTo>
                  <a:pt x="24" y="9"/>
                </a:lnTo>
                <a:lnTo>
                  <a:pt x="23" y="7"/>
                </a:lnTo>
                <a:lnTo>
                  <a:pt x="21" y="6"/>
                </a:lnTo>
                <a:lnTo>
                  <a:pt x="20" y="4"/>
                </a:lnTo>
                <a:lnTo>
                  <a:pt x="17" y="3"/>
                </a:lnTo>
                <a:lnTo>
                  <a:pt x="13" y="1"/>
                </a:lnTo>
                <a:lnTo>
                  <a:pt x="9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7" name=""/>
          <p:cNvSpPr/>
          <p:nvPr/>
        </p:nvSpPr>
        <p:spPr>
          <a:xfrm>
            <a:off x="1539720" y="6081840"/>
            <a:ext cx="42840" cy="36360"/>
          </a:xfrm>
          <a:custGeom>
            <a:avLst/>
            <a:gdLst/>
            <a:ahLst/>
            <a:rect l="l" t="t" r="r" b="b"/>
            <a:pathLst>
              <a:path w="27" h="23">
                <a:moveTo>
                  <a:pt x="17" y="18"/>
                </a:moveTo>
                <a:lnTo>
                  <a:pt x="22" y="14"/>
                </a:lnTo>
                <a:lnTo>
                  <a:pt x="21" y="13"/>
                </a:lnTo>
                <a:lnTo>
                  <a:pt x="20" y="13"/>
                </a:lnTo>
                <a:lnTo>
                  <a:pt x="19" y="13"/>
                </a:lnTo>
                <a:lnTo>
                  <a:pt x="18" y="12"/>
                </a:lnTo>
                <a:lnTo>
                  <a:pt x="17" y="12"/>
                </a:lnTo>
                <a:lnTo>
                  <a:pt x="16" y="11"/>
                </a:lnTo>
                <a:lnTo>
                  <a:pt x="15" y="10"/>
                </a:lnTo>
                <a:lnTo>
                  <a:pt x="14" y="9"/>
                </a:lnTo>
                <a:lnTo>
                  <a:pt x="13" y="8"/>
                </a:lnTo>
                <a:lnTo>
                  <a:pt x="12" y="8"/>
                </a:lnTo>
                <a:lnTo>
                  <a:pt x="11" y="6"/>
                </a:lnTo>
                <a:lnTo>
                  <a:pt x="11" y="5"/>
                </a:lnTo>
                <a:lnTo>
                  <a:pt x="11" y="4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1" y="7"/>
                </a:lnTo>
                <a:lnTo>
                  <a:pt x="2" y="8"/>
                </a:lnTo>
                <a:lnTo>
                  <a:pt x="3" y="11"/>
                </a:lnTo>
                <a:lnTo>
                  <a:pt x="4" y="13"/>
                </a:lnTo>
                <a:lnTo>
                  <a:pt x="5" y="15"/>
                </a:lnTo>
                <a:lnTo>
                  <a:pt x="7" y="16"/>
                </a:lnTo>
                <a:lnTo>
                  <a:pt x="8" y="18"/>
                </a:lnTo>
                <a:lnTo>
                  <a:pt x="10" y="19"/>
                </a:lnTo>
                <a:lnTo>
                  <a:pt x="11" y="20"/>
                </a:lnTo>
                <a:lnTo>
                  <a:pt x="14" y="22"/>
                </a:lnTo>
                <a:lnTo>
                  <a:pt x="16" y="22"/>
                </a:lnTo>
                <a:lnTo>
                  <a:pt x="18" y="23"/>
                </a:lnTo>
                <a:lnTo>
                  <a:pt x="20" y="23"/>
                </a:lnTo>
                <a:lnTo>
                  <a:pt x="22" y="23"/>
                </a:lnTo>
                <a:lnTo>
                  <a:pt x="27" y="18"/>
                </a:lnTo>
                <a:lnTo>
                  <a:pt x="17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8" name=""/>
          <p:cNvSpPr/>
          <p:nvPr/>
        </p:nvSpPr>
        <p:spPr>
          <a:xfrm>
            <a:off x="1573200" y="61117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19" name=""/>
          <p:cNvSpPr/>
          <p:nvPr/>
        </p:nvSpPr>
        <p:spPr>
          <a:xfrm>
            <a:off x="1573200" y="61117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0" name=""/>
          <p:cNvSpPr/>
          <p:nvPr/>
        </p:nvSpPr>
        <p:spPr>
          <a:xfrm>
            <a:off x="1541520" y="6027840"/>
            <a:ext cx="12600" cy="12600"/>
          </a:xfrm>
          <a:custGeom>
            <a:avLst/>
            <a:gdLst/>
            <a:ahLst/>
            <a:rect l="l" t="t" r="r" b="b"/>
            <a:pathLst>
              <a:path w="8" h="8">
                <a:moveTo>
                  <a:pt x="0" y="8"/>
                </a:moveTo>
                <a:lnTo>
                  <a:pt x="1" y="6"/>
                </a:lnTo>
                <a:lnTo>
                  <a:pt x="1" y="4"/>
                </a:lnTo>
                <a:lnTo>
                  <a:pt x="1" y="2"/>
                </a:lnTo>
                <a:lnTo>
                  <a:pt x="0" y="0"/>
                </a:lnTo>
                <a:lnTo>
                  <a:pt x="5" y="1"/>
                </a:lnTo>
                <a:lnTo>
                  <a:pt x="8" y="2"/>
                </a:lnTo>
                <a:lnTo>
                  <a:pt x="6" y="4"/>
                </a:lnTo>
                <a:lnTo>
                  <a:pt x="5" y="6"/>
                </a:lnTo>
                <a:lnTo>
                  <a:pt x="3" y="7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1" name=""/>
          <p:cNvSpPr/>
          <p:nvPr/>
        </p:nvSpPr>
        <p:spPr>
          <a:xfrm>
            <a:off x="1533600" y="6019920"/>
            <a:ext cx="17280" cy="25200"/>
          </a:xfrm>
          <a:custGeom>
            <a:avLst/>
            <a:gdLst/>
            <a:ahLst/>
            <a:rect l="l" t="t" r="r" b="b"/>
            <a:pathLst>
              <a:path w="11" h="16">
                <a:moveTo>
                  <a:pt x="5" y="0"/>
                </a:moveTo>
                <a:lnTo>
                  <a:pt x="0" y="7"/>
                </a:lnTo>
                <a:lnTo>
                  <a:pt x="1" y="9"/>
                </a:lnTo>
                <a:lnTo>
                  <a:pt x="1" y="9"/>
                </a:lnTo>
                <a:lnTo>
                  <a:pt x="0" y="11"/>
                </a:lnTo>
                <a:lnTo>
                  <a:pt x="9" y="16"/>
                </a:lnTo>
                <a:lnTo>
                  <a:pt x="10" y="13"/>
                </a:lnTo>
                <a:lnTo>
                  <a:pt x="11" y="9"/>
                </a:lnTo>
                <a:lnTo>
                  <a:pt x="10" y="6"/>
                </a:lnTo>
                <a:lnTo>
                  <a:pt x="9" y="2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2" name=""/>
          <p:cNvSpPr/>
          <p:nvPr/>
        </p:nvSpPr>
        <p:spPr>
          <a:xfrm>
            <a:off x="1541520" y="601992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9"/>
                </a:moveTo>
                <a:lnTo>
                  <a:pt x="9" y="2"/>
                </a:lnTo>
                <a:lnTo>
                  <a:pt x="6" y="1"/>
                </a:lnTo>
                <a:lnTo>
                  <a:pt x="0" y="0"/>
                </a:lnTo>
                <a:lnTo>
                  <a:pt x="0" y="9"/>
                </a:lnTo>
                <a:lnTo>
                  <a:pt x="3" y="10"/>
                </a:lnTo>
                <a:lnTo>
                  <a:pt x="9" y="11"/>
                </a:lnTo>
                <a:lnTo>
                  <a:pt x="4" y="4"/>
                </a:lnTo>
                <a:lnTo>
                  <a:pt x="14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3" name=""/>
          <p:cNvSpPr/>
          <p:nvPr/>
        </p:nvSpPr>
        <p:spPr>
          <a:xfrm>
            <a:off x="1533600" y="6026040"/>
            <a:ext cx="30240" cy="22320"/>
          </a:xfrm>
          <a:custGeom>
            <a:avLst/>
            <a:gdLst/>
            <a:ahLst/>
            <a:rect l="l" t="t" r="r" b="b"/>
            <a:pathLst>
              <a:path w="19" h="14">
                <a:moveTo>
                  <a:pt x="0" y="7"/>
                </a:moveTo>
                <a:lnTo>
                  <a:pt x="6" y="14"/>
                </a:lnTo>
                <a:lnTo>
                  <a:pt x="7" y="14"/>
                </a:lnTo>
                <a:lnTo>
                  <a:pt x="10" y="12"/>
                </a:lnTo>
                <a:lnTo>
                  <a:pt x="12" y="11"/>
                </a:lnTo>
                <a:lnTo>
                  <a:pt x="14" y="10"/>
                </a:lnTo>
                <a:lnTo>
                  <a:pt x="16" y="8"/>
                </a:lnTo>
                <a:lnTo>
                  <a:pt x="19" y="4"/>
                </a:lnTo>
                <a:lnTo>
                  <a:pt x="9" y="0"/>
                </a:lnTo>
                <a:lnTo>
                  <a:pt x="8" y="1"/>
                </a:lnTo>
                <a:lnTo>
                  <a:pt x="7" y="3"/>
                </a:lnTo>
                <a:lnTo>
                  <a:pt x="6" y="4"/>
                </a:lnTo>
                <a:lnTo>
                  <a:pt x="10" y="11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4" name=""/>
          <p:cNvSpPr/>
          <p:nvPr/>
        </p:nvSpPr>
        <p:spPr>
          <a:xfrm>
            <a:off x="1541520" y="6040440"/>
            <a:ext cx="612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4" y="3"/>
                </a:move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5" name=""/>
          <p:cNvSpPr/>
          <p:nvPr/>
        </p:nvSpPr>
        <p:spPr>
          <a:xfrm>
            <a:off x="1541520" y="6040440"/>
            <a:ext cx="612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4" y="3"/>
                </a:move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6" name=""/>
          <p:cNvSpPr/>
          <p:nvPr/>
        </p:nvSpPr>
        <p:spPr>
          <a:xfrm>
            <a:off x="1565280" y="6033960"/>
            <a:ext cx="11160" cy="11160"/>
          </a:xfrm>
          <a:custGeom>
            <a:avLst/>
            <a:gdLst/>
            <a:ahLst/>
            <a:rect l="l" t="t" r="r" b="b"/>
            <a:pathLst>
              <a:path w="7" h="7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1" y="0"/>
                </a:lnTo>
                <a:lnTo>
                  <a:pt x="4" y="0"/>
                </a:lnTo>
                <a:lnTo>
                  <a:pt x="7" y="0"/>
                </a:lnTo>
                <a:lnTo>
                  <a:pt x="7" y="6"/>
                </a:lnTo>
                <a:lnTo>
                  <a:pt x="7" y="7"/>
                </a:lnTo>
                <a:lnTo>
                  <a:pt x="6" y="7"/>
                </a:lnTo>
                <a:lnTo>
                  <a:pt x="5" y="7"/>
                </a:lnTo>
                <a:lnTo>
                  <a:pt x="3" y="7"/>
                </a:lnTo>
                <a:lnTo>
                  <a:pt x="1" y="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7" name=""/>
          <p:cNvSpPr/>
          <p:nvPr/>
        </p:nvSpPr>
        <p:spPr>
          <a:xfrm>
            <a:off x="1557360" y="6026040"/>
            <a:ext cx="15840" cy="25560"/>
          </a:xfrm>
          <a:custGeom>
            <a:avLst/>
            <a:gdLst/>
            <a:ahLst/>
            <a:rect l="l" t="t" r="r" b="b"/>
            <a:pathLst>
              <a:path w="10" h="16">
                <a:moveTo>
                  <a:pt x="5" y="0"/>
                </a:moveTo>
                <a:lnTo>
                  <a:pt x="1" y="5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1" y="15"/>
                </a:lnTo>
                <a:lnTo>
                  <a:pt x="5" y="16"/>
                </a:lnTo>
                <a:lnTo>
                  <a:pt x="5" y="7"/>
                </a:lnTo>
                <a:lnTo>
                  <a:pt x="8" y="8"/>
                </a:lnTo>
                <a:lnTo>
                  <a:pt x="9" y="9"/>
                </a:lnTo>
                <a:lnTo>
                  <a:pt x="9" y="10"/>
                </a:lnTo>
                <a:lnTo>
                  <a:pt x="9" y="9"/>
                </a:lnTo>
                <a:lnTo>
                  <a:pt x="10" y="8"/>
                </a:lnTo>
                <a:lnTo>
                  <a:pt x="10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8" name=""/>
          <p:cNvSpPr/>
          <p:nvPr/>
        </p:nvSpPr>
        <p:spPr>
          <a:xfrm>
            <a:off x="1565280" y="6026040"/>
            <a:ext cx="19080" cy="14400"/>
          </a:xfrm>
          <a:custGeom>
            <a:avLst/>
            <a:gdLst/>
            <a:ahLst/>
            <a:rect l="l" t="t" r="r" b="b"/>
            <a:pathLst>
              <a:path w="12" h="9">
                <a:moveTo>
                  <a:pt x="12" y="5"/>
                </a:move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4" y="9"/>
                </a:lnTo>
                <a:lnTo>
                  <a:pt x="6" y="9"/>
                </a:lnTo>
                <a:lnTo>
                  <a:pt x="1" y="5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29" name=""/>
          <p:cNvSpPr/>
          <p:nvPr/>
        </p:nvSpPr>
        <p:spPr>
          <a:xfrm>
            <a:off x="1569960" y="6033960"/>
            <a:ext cx="6480" cy="1800"/>
          </a:xfrm>
          <a:custGeom>
            <a:avLst/>
            <a:gdLst/>
            <a:ahLst/>
            <a:rect l="l" t="t" r="r" b="b"/>
            <a:pathLst>
              <a:path w="4" h="0">
                <a:moveTo>
                  <a:pt x="0" y="0"/>
                </a:move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0" name=""/>
          <p:cNvSpPr/>
          <p:nvPr/>
        </p:nvSpPr>
        <p:spPr>
          <a:xfrm>
            <a:off x="1569960" y="6033960"/>
            <a:ext cx="14400" cy="972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1" name=""/>
          <p:cNvSpPr/>
          <p:nvPr/>
        </p:nvSpPr>
        <p:spPr>
          <a:xfrm>
            <a:off x="1569960" y="6043680"/>
            <a:ext cx="6480" cy="1440"/>
          </a:xfrm>
          <a:custGeom>
            <a:avLst/>
            <a:gdLst/>
            <a:ahLst/>
            <a:rect l="l" t="t" r="r" b="b"/>
            <a:pathLst>
              <a:path w="4" h="0">
                <a:moveTo>
                  <a:pt x="0" y="0"/>
                </a:move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2" name=""/>
          <p:cNvSpPr/>
          <p:nvPr/>
        </p:nvSpPr>
        <p:spPr>
          <a:xfrm>
            <a:off x="1565280" y="603720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4" y="10"/>
                </a:lnTo>
                <a:lnTo>
                  <a:pt x="5" y="10"/>
                </a:lnTo>
                <a:lnTo>
                  <a:pt x="7" y="10"/>
                </a:lnTo>
                <a:lnTo>
                  <a:pt x="10" y="9"/>
                </a:lnTo>
                <a:lnTo>
                  <a:pt x="12" y="5"/>
                </a:lnTo>
                <a:lnTo>
                  <a:pt x="1" y="5"/>
                </a:lnTo>
                <a:lnTo>
                  <a:pt x="2" y="2"/>
                </a:lnTo>
                <a:lnTo>
                  <a:pt x="5" y="1"/>
                </a:lnTo>
                <a:lnTo>
                  <a:pt x="6" y="1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3" name=""/>
          <p:cNvSpPr/>
          <p:nvPr/>
        </p:nvSpPr>
        <p:spPr>
          <a:xfrm>
            <a:off x="1565280" y="603720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4" name=""/>
          <p:cNvSpPr/>
          <p:nvPr/>
        </p:nvSpPr>
        <p:spPr>
          <a:xfrm>
            <a:off x="1565280" y="603720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5" name=""/>
          <p:cNvSpPr/>
          <p:nvPr/>
        </p:nvSpPr>
        <p:spPr>
          <a:xfrm>
            <a:off x="1523880" y="6143760"/>
            <a:ext cx="15840" cy="7920"/>
          </a:xfrm>
          <a:custGeom>
            <a:avLst/>
            <a:gdLst/>
            <a:ahLst/>
            <a:rect l="l" t="t" r="r" b="b"/>
            <a:pathLst>
              <a:path w="10" h="5">
                <a:moveTo>
                  <a:pt x="10" y="0"/>
                </a:moveTo>
                <a:lnTo>
                  <a:pt x="10" y="2"/>
                </a:lnTo>
                <a:lnTo>
                  <a:pt x="10" y="5"/>
                </a:lnTo>
                <a:lnTo>
                  <a:pt x="7" y="5"/>
                </a:lnTo>
                <a:lnTo>
                  <a:pt x="4" y="4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0" y="1"/>
                </a:lnTo>
                <a:lnTo>
                  <a:pt x="5" y="0"/>
                </a:lnTo>
                <a:lnTo>
                  <a:pt x="1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6" name=""/>
          <p:cNvSpPr/>
          <p:nvPr/>
        </p:nvSpPr>
        <p:spPr>
          <a:xfrm>
            <a:off x="1530360" y="6143760"/>
            <a:ext cx="15840" cy="14040"/>
          </a:xfrm>
          <a:custGeom>
            <a:avLst/>
            <a:gdLst/>
            <a:ahLst/>
            <a:rect l="l" t="t" r="r" b="b"/>
            <a:pathLst>
              <a:path w="10" h="9">
                <a:moveTo>
                  <a:pt x="5" y="9"/>
                </a:moveTo>
                <a:lnTo>
                  <a:pt x="10" y="5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7" name=""/>
          <p:cNvSpPr/>
          <p:nvPr/>
        </p:nvSpPr>
        <p:spPr>
          <a:xfrm>
            <a:off x="1515960" y="613728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5" y="0"/>
                </a:moveTo>
                <a:lnTo>
                  <a:pt x="0" y="5"/>
                </a:lnTo>
                <a:lnTo>
                  <a:pt x="2" y="7"/>
                </a:lnTo>
                <a:lnTo>
                  <a:pt x="3" y="9"/>
                </a:lnTo>
                <a:lnTo>
                  <a:pt x="5" y="11"/>
                </a:lnTo>
                <a:lnTo>
                  <a:pt x="7" y="12"/>
                </a:lnTo>
                <a:lnTo>
                  <a:pt x="11" y="13"/>
                </a:lnTo>
                <a:lnTo>
                  <a:pt x="15" y="13"/>
                </a:lnTo>
                <a:lnTo>
                  <a:pt x="15" y="3"/>
                </a:lnTo>
                <a:lnTo>
                  <a:pt x="13" y="3"/>
                </a:lnTo>
                <a:lnTo>
                  <a:pt x="11" y="2"/>
                </a:lnTo>
                <a:lnTo>
                  <a:pt x="10" y="2"/>
                </a:lnTo>
                <a:lnTo>
                  <a:pt x="11" y="2"/>
                </a:lnTo>
                <a:lnTo>
                  <a:pt x="11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8" name=""/>
          <p:cNvSpPr/>
          <p:nvPr/>
        </p:nvSpPr>
        <p:spPr>
          <a:xfrm>
            <a:off x="1523880" y="613584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5"/>
                </a:moveTo>
                <a:lnTo>
                  <a:pt x="9" y="0"/>
                </a:lnTo>
                <a:lnTo>
                  <a:pt x="3" y="1"/>
                </a:lnTo>
                <a:lnTo>
                  <a:pt x="0" y="2"/>
                </a:lnTo>
                <a:lnTo>
                  <a:pt x="0" y="11"/>
                </a:lnTo>
                <a:lnTo>
                  <a:pt x="5" y="10"/>
                </a:lnTo>
                <a:lnTo>
                  <a:pt x="9" y="9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39" name=""/>
          <p:cNvSpPr/>
          <p:nvPr/>
        </p:nvSpPr>
        <p:spPr>
          <a:xfrm>
            <a:off x="1530360" y="61437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0" name=""/>
          <p:cNvSpPr/>
          <p:nvPr/>
        </p:nvSpPr>
        <p:spPr>
          <a:xfrm>
            <a:off x="1530360" y="61437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1" name=""/>
          <p:cNvSpPr/>
          <p:nvPr/>
        </p:nvSpPr>
        <p:spPr>
          <a:xfrm>
            <a:off x="1569960" y="60688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0" y="2"/>
                </a:moveTo>
                <a:lnTo>
                  <a:pt x="10" y="2"/>
                </a:lnTo>
                <a:lnTo>
                  <a:pt x="11" y="3"/>
                </a:lnTo>
                <a:lnTo>
                  <a:pt x="12" y="7"/>
                </a:lnTo>
                <a:lnTo>
                  <a:pt x="14" y="10"/>
                </a:lnTo>
                <a:lnTo>
                  <a:pt x="15" y="13"/>
                </a:lnTo>
                <a:lnTo>
                  <a:pt x="8" y="13"/>
                </a:lnTo>
                <a:lnTo>
                  <a:pt x="7" y="13"/>
                </a:lnTo>
                <a:lnTo>
                  <a:pt x="7" y="12"/>
                </a:lnTo>
                <a:lnTo>
                  <a:pt x="6" y="12"/>
                </a:lnTo>
                <a:lnTo>
                  <a:pt x="5" y="11"/>
                </a:lnTo>
                <a:lnTo>
                  <a:pt x="4" y="10"/>
                </a:lnTo>
                <a:lnTo>
                  <a:pt x="4" y="8"/>
                </a:lnTo>
                <a:lnTo>
                  <a:pt x="3" y="5"/>
                </a:lnTo>
                <a:lnTo>
                  <a:pt x="2" y="3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2" name=""/>
          <p:cNvSpPr/>
          <p:nvPr/>
        </p:nvSpPr>
        <p:spPr>
          <a:xfrm>
            <a:off x="1569960" y="6062760"/>
            <a:ext cx="2376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15" y="4"/>
                </a:moveTo>
                <a:lnTo>
                  <a:pt x="10" y="0"/>
                </a:lnTo>
                <a:lnTo>
                  <a:pt x="0" y="0"/>
                </a:lnTo>
                <a:lnTo>
                  <a:pt x="0" y="10"/>
                </a:lnTo>
                <a:lnTo>
                  <a:pt x="10" y="10"/>
                </a:lnTo>
                <a:lnTo>
                  <a:pt x="15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3" name=""/>
          <p:cNvSpPr/>
          <p:nvPr/>
        </p:nvSpPr>
        <p:spPr>
          <a:xfrm>
            <a:off x="1576440" y="60706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4" name=""/>
          <p:cNvSpPr/>
          <p:nvPr/>
        </p:nvSpPr>
        <p:spPr>
          <a:xfrm>
            <a:off x="1576440" y="607068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11" y="17"/>
                </a:moveTo>
                <a:lnTo>
                  <a:pt x="17" y="12"/>
                </a:lnTo>
                <a:lnTo>
                  <a:pt x="15" y="8"/>
                </a:lnTo>
                <a:lnTo>
                  <a:pt x="13" y="4"/>
                </a:lnTo>
                <a:lnTo>
                  <a:pt x="11" y="0"/>
                </a:lnTo>
                <a:lnTo>
                  <a:pt x="10" y="0"/>
                </a:lnTo>
                <a:lnTo>
                  <a:pt x="0" y="0"/>
                </a:lnTo>
                <a:lnTo>
                  <a:pt x="2" y="5"/>
                </a:lnTo>
                <a:lnTo>
                  <a:pt x="3" y="8"/>
                </a:lnTo>
                <a:lnTo>
                  <a:pt x="5" y="12"/>
                </a:lnTo>
                <a:lnTo>
                  <a:pt x="11" y="7"/>
                </a:lnTo>
                <a:lnTo>
                  <a:pt x="11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5" name=""/>
          <p:cNvSpPr/>
          <p:nvPr/>
        </p:nvSpPr>
        <p:spPr>
          <a:xfrm>
            <a:off x="1593720" y="60818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6" name=""/>
          <p:cNvSpPr/>
          <p:nvPr/>
        </p:nvSpPr>
        <p:spPr>
          <a:xfrm>
            <a:off x="1582560" y="6081840"/>
            <a:ext cx="11160" cy="158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7" name=""/>
          <p:cNvSpPr/>
          <p:nvPr/>
        </p:nvSpPr>
        <p:spPr>
          <a:xfrm>
            <a:off x="1582560" y="60818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8" name=""/>
          <p:cNvSpPr/>
          <p:nvPr/>
        </p:nvSpPr>
        <p:spPr>
          <a:xfrm>
            <a:off x="1563840" y="606276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8" y="7"/>
                </a:moveTo>
                <a:lnTo>
                  <a:pt x="0" y="3"/>
                </a:lnTo>
                <a:lnTo>
                  <a:pt x="1" y="6"/>
                </a:lnTo>
                <a:lnTo>
                  <a:pt x="1" y="8"/>
                </a:lnTo>
                <a:lnTo>
                  <a:pt x="2" y="10"/>
                </a:lnTo>
                <a:lnTo>
                  <a:pt x="2" y="13"/>
                </a:lnTo>
                <a:lnTo>
                  <a:pt x="3" y="16"/>
                </a:lnTo>
                <a:lnTo>
                  <a:pt x="5" y="18"/>
                </a:lnTo>
                <a:lnTo>
                  <a:pt x="6" y="19"/>
                </a:lnTo>
                <a:lnTo>
                  <a:pt x="7" y="20"/>
                </a:lnTo>
                <a:lnTo>
                  <a:pt x="10" y="22"/>
                </a:lnTo>
                <a:lnTo>
                  <a:pt x="11" y="22"/>
                </a:lnTo>
                <a:lnTo>
                  <a:pt x="11" y="11"/>
                </a:lnTo>
                <a:lnTo>
                  <a:pt x="12" y="12"/>
                </a:lnTo>
                <a:lnTo>
                  <a:pt x="13" y="12"/>
                </a:lnTo>
                <a:lnTo>
                  <a:pt x="12" y="11"/>
                </a:lnTo>
                <a:lnTo>
                  <a:pt x="11" y="10"/>
                </a:lnTo>
                <a:lnTo>
                  <a:pt x="11" y="8"/>
                </a:lnTo>
                <a:lnTo>
                  <a:pt x="10" y="6"/>
                </a:lnTo>
                <a:lnTo>
                  <a:pt x="10" y="4"/>
                </a:lnTo>
                <a:lnTo>
                  <a:pt x="10" y="3"/>
                </a:lnTo>
                <a:lnTo>
                  <a:pt x="2" y="0"/>
                </a:lnTo>
                <a:lnTo>
                  <a:pt x="8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49" name=""/>
          <p:cNvSpPr/>
          <p:nvPr/>
        </p:nvSpPr>
        <p:spPr>
          <a:xfrm>
            <a:off x="1565280" y="6062760"/>
            <a:ext cx="7920" cy="6120"/>
          </a:xfrm>
          <a:custGeom>
            <a:avLst/>
            <a:gdLst/>
            <a:ahLst/>
            <a:rect l="l" t="t" r="r" b="b"/>
            <a:pathLst>
              <a:path w="5" h="4">
                <a:moveTo>
                  <a:pt x="0" y="0"/>
                </a:moveTo>
                <a:lnTo>
                  <a:pt x="5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0" name=""/>
          <p:cNvSpPr/>
          <p:nvPr/>
        </p:nvSpPr>
        <p:spPr>
          <a:xfrm>
            <a:off x="1565280" y="6062760"/>
            <a:ext cx="7920" cy="6120"/>
          </a:xfrm>
          <a:custGeom>
            <a:avLst/>
            <a:gdLst/>
            <a:ahLst/>
            <a:rect l="l" t="t" r="r" b="b"/>
            <a:pathLst>
              <a:path w="5" h="4">
                <a:moveTo>
                  <a:pt x="0" y="0"/>
                </a:moveTo>
                <a:lnTo>
                  <a:pt x="5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1" name=""/>
          <p:cNvSpPr/>
          <p:nvPr/>
        </p:nvSpPr>
        <p:spPr>
          <a:xfrm>
            <a:off x="1563840" y="6062760"/>
            <a:ext cx="12600" cy="15840"/>
          </a:xfrm>
          <a:custGeom>
            <a:avLst/>
            <a:gdLst/>
            <a:ahLst/>
            <a:rect l="l" t="t" r="r" b="b"/>
            <a:pathLst>
              <a:path w="8" h="10">
                <a:moveTo>
                  <a:pt x="3" y="10"/>
                </a:moveTo>
                <a:lnTo>
                  <a:pt x="7" y="8"/>
                </a:lnTo>
                <a:lnTo>
                  <a:pt x="8" y="7"/>
                </a:lnTo>
                <a:lnTo>
                  <a:pt x="2" y="0"/>
                </a:lnTo>
                <a:lnTo>
                  <a:pt x="0" y="2"/>
                </a:lnTo>
                <a:lnTo>
                  <a:pt x="3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2" name=""/>
          <p:cNvSpPr/>
          <p:nvPr/>
        </p:nvSpPr>
        <p:spPr>
          <a:xfrm>
            <a:off x="1569960" y="607068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3" name=""/>
          <p:cNvSpPr/>
          <p:nvPr/>
        </p:nvSpPr>
        <p:spPr>
          <a:xfrm>
            <a:off x="1600200" y="608184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6" y="0"/>
                </a:moveTo>
                <a:lnTo>
                  <a:pt x="10" y="2"/>
                </a:lnTo>
                <a:lnTo>
                  <a:pt x="10" y="8"/>
                </a:lnTo>
                <a:lnTo>
                  <a:pt x="6" y="17"/>
                </a:lnTo>
                <a:lnTo>
                  <a:pt x="5" y="16"/>
                </a:lnTo>
                <a:lnTo>
                  <a:pt x="4" y="15"/>
                </a:lnTo>
                <a:lnTo>
                  <a:pt x="3" y="15"/>
                </a:lnTo>
                <a:lnTo>
                  <a:pt x="2" y="14"/>
                </a:lnTo>
                <a:lnTo>
                  <a:pt x="1" y="10"/>
                </a:lnTo>
                <a:lnTo>
                  <a:pt x="0" y="7"/>
                </a:lnTo>
                <a:lnTo>
                  <a:pt x="6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4" name=""/>
          <p:cNvSpPr/>
          <p:nvPr/>
        </p:nvSpPr>
        <p:spPr>
          <a:xfrm>
            <a:off x="1606680" y="6073920"/>
            <a:ext cx="17280" cy="17280"/>
          </a:xfrm>
          <a:custGeom>
            <a:avLst/>
            <a:gdLst/>
            <a:ahLst/>
            <a:rect l="l" t="t" r="r" b="b"/>
            <a:pathLst>
              <a:path w="11" h="11">
                <a:moveTo>
                  <a:pt x="11" y="7"/>
                </a:moveTo>
                <a:lnTo>
                  <a:pt x="8" y="2"/>
                </a:lnTo>
                <a:lnTo>
                  <a:pt x="5" y="0"/>
                </a:lnTo>
                <a:lnTo>
                  <a:pt x="0" y="9"/>
                </a:lnTo>
                <a:lnTo>
                  <a:pt x="4" y="11"/>
                </a:lnTo>
                <a:lnTo>
                  <a:pt x="11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5" name=""/>
          <p:cNvSpPr/>
          <p:nvPr/>
        </p:nvSpPr>
        <p:spPr>
          <a:xfrm>
            <a:off x="1606680" y="6083280"/>
            <a:ext cx="1728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9"/>
                </a:moveTo>
                <a:lnTo>
                  <a:pt x="11" y="7"/>
                </a:lnTo>
                <a:lnTo>
                  <a:pt x="11" y="0"/>
                </a:lnTo>
                <a:lnTo>
                  <a:pt x="0" y="0"/>
                </a:lnTo>
                <a:lnTo>
                  <a:pt x="0" y="7"/>
                </a:lnTo>
                <a:lnTo>
                  <a:pt x="1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6" name=""/>
          <p:cNvSpPr/>
          <p:nvPr/>
        </p:nvSpPr>
        <p:spPr>
          <a:xfrm>
            <a:off x="1603440" y="6093000"/>
            <a:ext cx="20520" cy="21960"/>
          </a:xfrm>
          <a:custGeom>
            <a:avLst/>
            <a:gdLst/>
            <a:ahLst/>
            <a:rect l="l" t="t" r="r" b="b"/>
            <a:pathLst>
              <a:path w="13" h="14">
                <a:moveTo>
                  <a:pt x="3" y="14"/>
                </a:moveTo>
                <a:lnTo>
                  <a:pt x="9" y="11"/>
                </a:lnTo>
                <a:lnTo>
                  <a:pt x="13" y="3"/>
                </a:lnTo>
                <a:lnTo>
                  <a:pt x="3" y="0"/>
                </a:lnTo>
                <a:lnTo>
                  <a:pt x="0" y="7"/>
                </a:lnTo>
                <a:lnTo>
                  <a:pt x="3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7" name=""/>
          <p:cNvSpPr/>
          <p:nvPr/>
        </p:nvSpPr>
        <p:spPr>
          <a:xfrm>
            <a:off x="1609560" y="610092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2" y="0"/>
                </a:move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8" name=""/>
          <p:cNvSpPr/>
          <p:nvPr/>
        </p:nvSpPr>
        <p:spPr>
          <a:xfrm>
            <a:off x="1592280" y="6086520"/>
            <a:ext cx="2052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0" y="0"/>
                </a:moveTo>
                <a:lnTo>
                  <a:pt x="0" y="5"/>
                </a:lnTo>
                <a:lnTo>
                  <a:pt x="0" y="8"/>
                </a:lnTo>
                <a:lnTo>
                  <a:pt x="2" y="12"/>
                </a:lnTo>
                <a:lnTo>
                  <a:pt x="3" y="14"/>
                </a:lnTo>
                <a:lnTo>
                  <a:pt x="5" y="15"/>
                </a:lnTo>
                <a:lnTo>
                  <a:pt x="7" y="17"/>
                </a:lnTo>
                <a:lnTo>
                  <a:pt x="10" y="18"/>
                </a:lnTo>
                <a:lnTo>
                  <a:pt x="13" y="8"/>
                </a:lnTo>
                <a:lnTo>
                  <a:pt x="12" y="8"/>
                </a:lnTo>
                <a:lnTo>
                  <a:pt x="11" y="8"/>
                </a:lnTo>
                <a:lnTo>
                  <a:pt x="11" y="8"/>
                </a:lnTo>
                <a:lnTo>
                  <a:pt x="10" y="5"/>
                </a:lnTo>
                <a:lnTo>
                  <a:pt x="9" y="2"/>
                </a:ln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59" name=""/>
          <p:cNvSpPr/>
          <p:nvPr/>
        </p:nvSpPr>
        <p:spPr>
          <a:xfrm>
            <a:off x="1600200" y="6093000"/>
            <a:ext cx="648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4" y="3"/>
                </a:move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0" name=""/>
          <p:cNvSpPr/>
          <p:nvPr/>
        </p:nvSpPr>
        <p:spPr>
          <a:xfrm>
            <a:off x="1593720" y="6073920"/>
            <a:ext cx="22320" cy="23760"/>
          </a:xfrm>
          <a:custGeom>
            <a:avLst/>
            <a:gdLst/>
            <a:ahLst/>
            <a:rect l="l" t="t" r="r" b="b"/>
            <a:pathLst>
              <a:path w="14" h="15">
                <a:moveTo>
                  <a:pt x="13" y="0"/>
                </a:moveTo>
                <a:lnTo>
                  <a:pt x="7" y="1"/>
                </a:lnTo>
                <a:lnTo>
                  <a:pt x="0" y="8"/>
                </a:lnTo>
                <a:lnTo>
                  <a:pt x="7" y="15"/>
                </a:lnTo>
                <a:lnTo>
                  <a:pt x="14" y="8"/>
                </a:lnTo>
                <a:lnTo>
                  <a:pt x="1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1" name=""/>
          <p:cNvSpPr/>
          <p:nvPr/>
        </p:nvSpPr>
        <p:spPr>
          <a:xfrm>
            <a:off x="1606680" y="6081840"/>
            <a:ext cx="288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5"/>
                </a:moveTo>
                <a:lnTo>
                  <a:pt x="2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2" name=""/>
          <p:cNvSpPr/>
          <p:nvPr/>
        </p:nvSpPr>
        <p:spPr>
          <a:xfrm>
            <a:off x="1465200" y="5575320"/>
            <a:ext cx="11160" cy="3240"/>
          </a:xfrm>
          <a:custGeom>
            <a:avLst/>
            <a:gdLst/>
            <a:ahLst/>
            <a:rect l="l" t="t" r="r" b="b"/>
            <a:pathLst>
              <a:path w="7" h="2">
                <a:moveTo>
                  <a:pt x="7" y="2"/>
                </a:move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3" name=""/>
          <p:cNvSpPr/>
          <p:nvPr/>
        </p:nvSpPr>
        <p:spPr>
          <a:xfrm>
            <a:off x="1460520" y="556884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0" y="2"/>
                </a:moveTo>
                <a:lnTo>
                  <a:pt x="0" y="9"/>
                </a:lnTo>
                <a:lnTo>
                  <a:pt x="1" y="10"/>
                </a:lnTo>
                <a:lnTo>
                  <a:pt x="3" y="11"/>
                </a:lnTo>
                <a:lnTo>
                  <a:pt x="6" y="11"/>
                </a:lnTo>
                <a:lnTo>
                  <a:pt x="7" y="11"/>
                </a:lnTo>
                <a:lnTo>
                  <a:pt x="8" y="10"/>
                </a:lnTo>
                <a:lnTo>
                  <a:pt x="10" y="10"/>
                </a:lnTo>
                <a:lnTo>
                  <a:pt x="10" y="0"/>
                </a:lnTo>
                <a:lnTo>
                  <a:pt x="7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lnTo>
                  <a:pt x="7" y="9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4" name=""/>
          <p:cNvSpPr/>
          <p:nvPr/>
        </p:nvSpPr>
        <p:spPr>
          <a:xfrm>
            <a:off x="1460520" y="556740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0" y="12"/>
                </a:moveTo>
                <a:lnTo>
                  <a:pt x="13" y="2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2" y="1"/>
                </a:lnTo>
                <a:lnTo>
                  <a:pt x="0" y="2"/>
                </a:lnTo>
                <a:lnTo>
                  <a:pt x="0" y="3"/>
                </a:lnTo>
                <a:lnTo>
                  <a:pt x="7" y="10"/>
                </a:lnTo>
                <a:lnTo>
                  <a:pt x="6" y="11"/>
                </a:lnTo>
                <a:lnTo>
                  <a:pt x="7" y="11"/>
                </a:lnTo>
                <a:lnTo>
                  <a:pt x="10" y="1"/>
                </a:lnTo>
                <a:lnTo>
                  <a:pt x="1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5" name=""/>
          <p:cNvSpPr/>
          <p:nvPr/>
        </p:nvSpPr>
        <p:spPr>
          <a:xfrm>
            <a:off x="1476360" y="5568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6" name=""/>
          <p:cNvSpPr/>
          <p:nvPr/>
        </p:nvSpPr>
        <p:spPr>
          <a:xfrm>
            <a:off x="1476360" y="5568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7" name=""/>
          <p:cNvSpPr/>
          <p:nvPr/>
        </p:nvSpPr>
        <p:spPr>
          <a:xfrm>
            <a:off x="1446120" y="55864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7" y="2"/>
                </a:moveTo>
                <a:lnTo>
                  <a:pt x="6" y="2"/>
                </a:lnTo>
                <a:lnTo>
                  <a:pt x="5" y="3"/>
                </a:lnTo>
                <a:lnTo>
                  <a:pt x="3" y="4"/>
                </a:lnTo>
                <a:lnTo>
                  <a:pt x="2" y="5"/>
                </a:lnTo>
                <a:lnTo>
                  <a:pt x="1" y="3"/>
                </a:lnTo>
                <a:lnTo>
                  <a:pt x="0" y="2"/>
                </a:lnTo>
                <a:lnTo>
                  <a:pt x="3" y="1"/>
                </a:lnTo>
                <a:lnTo>
                  <a:pt x="4" y="0"/>
                </a:lnTo>
                <a:lnTo>
                  <a:pt x="5" y="1"/>
                </a:lnTo>
                <a:lnTo>
                  <a:pt x="6" y="1"/>
                </a:lnTo>
                <a:lnTo>
                  <a:pt x="7" y="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8" name=""/>
          <p:cNvSpPr/>
          <p:nvPr/>
        </p:nvSpPr>
        <p:spPr>
          <a:xfrm>
            <a:off x="1442880" y="558324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8"/>
                </a:moveTo>
                <a:lnTo>
                  <a:pt x="4" y="11"/>
                </a:lnTo>
                <a:lnTo>
                  <a:pt x="9" y="10"/>
                </a:lnTo>
                <a:lnTo>
                  <a:pt x="11" y="8"/>
                </a:lnTo>
                <a:lnTo>
                  <a:pt x="12" y="7"/>
                </a:lnTo>
                <a:lnTo>
                  <a:pt x="13" y="7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3" y="1"/>
                </a:lnTo>
                <a:lnTo>
                  <a:pt x="4" y="1"/>
                </a:lnTo>
                <a:lnTo>
                  <a:pt x="9" y="4"/>
                </a:lnTo>
                <a:lnTo>
                  <a:pt x="0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69" name=""/>
          <p:cNvSpPr/>
          <p:nvPr/>
        </p:nvSpPr>
        <p:spPr>
          <a:xfrm>
            <a:off x="1438200" y="558000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2" y="0"/>
                </a:moveTo>
                <a:lnTo>
                  <a:pt x="0" y="7"/>
                </a:lnTo>
                <a:lnTo>
                  <a:pt x="1" y="9"/>
                </a:lnTo>
                <a:lnTo>
                  <a:pt x="1" y="11"/>
                </a:lnTo>
                <a:lnTo>
                  <a:pt x="12" y="6"/>
                </a:lnTo>
                <a:lnTo>
                  <a:pt x="11" y="5"/>
                </a:lnTo>
                <a:lnTo>
                  <a:pt x="10" y="3"/>
                </a:lnTo>
                <a:lnTo>
                  <a:pt x="8" y="10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0" name=""/>
          <p:cNvSpPr/>
          <p:nvPr/>
        </p:nvSpPr>
        <p:spPr>
          <a:xfrm>
            <a:off x="1442880" y="5576760"/>
            <a:ext cx="2088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3" y="11"/>
                </a:moveTo>
                <a:lnTo>
                  <a:pt x="13" y="4"/>
                </a:lnTo>
                <a:lnTo>
                  <a:pt x="12" y="2"/>
                </a:lnTo>
                <a:lnTo>
                  <a:pt x="10" y="1"/>
                </a:lnTo>
                <a:lnTo>
                  <a:pt x="9" y="0"/>
                </a:lnTo>
                <a:lnTo>
                  <a:pt x="6" y="0"/>
                </a:lnTo>
                <a:lnTo>
                  <a:pt x="3" y="1"/>
                </a:lnTo>
                <a:lnTo>
                  <a:pt x="0" y="2"/>
                </a:lnTo>
                <a:lnTo>
                  <a:pt x="5" y="12"/>
                </a:lnTo>
                <a:lnTo>
                  <a:pt x="6" y="11"/>
                </a:lnTo>
                <a:lnTo>
                  <a:pt x="7" y="11"/>
                </a:lnTo>
                <a:lnTo>
                  <a:pt x="6" y="11"/>
                </a:lnTo>
                <a:lnTo>
                  <a:pt x="6" y="4"/>
                </a:lnTo>
                <a:lnTo>
                  <a:pt x="1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1" name=""/>
          <p:cNvSpPr/>
          <p:nvPr/>
        </p:nvSpPr>
        <p:spPr>
          <a:xfrm>
            <a:off x="1452600" y="558324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2" name=""/>
          <p:cNvSpPr/>
          <p:nvPr/>
        </p:nvSpPr>
        <p:spPr>
          <a:xfrm>
            <a:off x="1452600" y="558324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3" name=""/>
          <p:cNvSpPr/>
          <p:nvPr/>
        </p:nvSpPr>
        <p:spPr>
          <a:xfrm>
            <a:off x="1469880" y="5427720"/>
            <a:ext cx="12960" cy="9360"/>
          </a:xfrm>
          <a:custGeom>
            <a:avLst/>
            <a:gdLst/>
            <a:ahLst/>
            <a:rect l="l" t="t" r="r" b="b"/>
            <a:pathLst>
              <a:path w="8" h="6">
                <a:moveTo>
                  <a:pt x="0" y="0"/>
                </a:moveTo>
                <a:lnTo>
                  <a:pt x="6" y="0"/>
                </a:lnTo>
                <a:lnTo>
                  <a:pt x="7" y="1"/>
                </a:lnTo>
                <a:lnTo>
                  <a:pt x="8" y="4"/>
                </a:lnTo>
                <a:lnTo>
                  <a:pt x="7" y="5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2" y="6"/>
                </a:lnTo>
                <a:lnTo>
                  <a:pt x="1" y="5"/>
                </a:lnTo>
                <a:lnTo>
                  <a:pt x="1" y="4"/>
                </a:lnTo>
                <a:lnTo>
                  <a:pt x="1" y="4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4" name=""/>
          <p:cNvSpPr/>
          <p:nvPr/>
        </p:nvSpPr>
        <p:spPr>
          <a:xfrm>
            <a:off x="1469880" y="5419800"/>
            <a:ext cx="17640" cy="1404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5"/>
                </a:moveTo>
                <a:lnTo>
                  <a:pt x="7" y="0"/>
                </a:lnTo>
                <a:lnTo>
                  <a:pt x="0" y="0"/>
                </a:lnTo>
                <a:lnTo>
                  <a:pt x="0" y="9"/>
                </a:lnTo>
                <a:lnTo>
                  <a:pt x="7" y="9"/>
                </a:lnTo>
                <a:lnTo>
                  <a:pt x="11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5" name=""/>
          <p:cNvSpPr/>
          <p:nvPr/>
        </p:nvSpPr>
        <p:spPr>
          <a:xfrm>
            <a:off x="1471680" y="5427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6" name=""/>
          <p:cNvSpPr/>
          <p:nvPr/>
        </p:nvSpPr>
        <p:spPr>
          <a:xfrm>
            <a:off x="1471680" y="5427720"/>
            <a:ext cx="19080" cy="6120"/>
          </a:xfrm>
          <a:custGeom>
            <a:avLst/>
            <a:gdLst/>
            <a:ahLst/>
            <a:rect l="l" t="t" r="r" b="b"/>
            <a:pathLst>
              <a:path w="12" h="4">
                <a:moveTo>
                  <a:pt x="12" y="4"/>
                </a:moveTo>
                <a:lnTo>
                  <a:pt x="12" y="4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4"/>
                </a:lnTo>
                <a:lnTo>
                  <a:pt x="12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7" name=""/>
          <p:cNvSpPr/>
          <p:nvPr/>
        </p:nvSpPr>
        <p:spPr>
          <a:xfrm>
            <a:off x="1474920" y="542916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9"/>
                </a:lnTo>
                <a:lnTo>
                  <a:pt x="8" y="8"/>
                </a:lnTo>
                <a:lnTo>
                  <a:pt x="9" y="7"/>
                </a:lnTo>
                <a:lnTo>
                  <a:pt x="10" y="3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8" name=""/>
          <p:cNvSpPr/>
          <p:nvPr/>
        </p:nvSpPr>
        <p:spPr>
          <a:xfrm>
            <a:off x="1461960" y="5419800"/>
            <a:ext cx="14400" cy="25200"/>
          </a:xfrm>
          <a:custGeom>
            <a:avLst/>
            <a:gdLst/>
            <a:ahLst/>
            <a:rect l="l" t="t" r="r" b="b"/>
            <a:pathLst>
              <a:path w="9" h="16">
                <a:moveTo>
                  <a:pt x="4" y="0"/>
                </a:move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3" y="13"/>
                </a:lnTo>
                <a:lnTo>
                  <a:pt x="3" y="14"/>
                </a:lnTo>
                <a:lnTo>
                  <a:pt x="5" y="15"/>
                </a:lnTo>
                <a:lnTo>
                  <a:pt x="7" y="16"/>
                </a:lnTo>
                <a:lnTo>
                  <a:pt x="7" y="7"/>
                </a:lnTo>
                <a:lnTo>
                  <a:pt x="8" y="7"/>
                </a:lnTo>
                <a:lnTo>
                  <a:pt x="9" y="7"/>
                </a:lnTo>
                <a:lnTo>
                  <a:pt x="9" y="8"/>
                </a:lnTo>
                <a:lnTo>
                  <a:pt x="9" y="6"/>
                </a:lnTo>
                <a:lnTo>
                  <a:pt x="8" y="5"/>
                </a:lnTo>
                <a:lnTo>
                  <a:pt x="4" y="9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79" name=""/>
          <p:cNvSpPr/>
          <p:nvPr/>
        </p:nvSpPr>
        <p:spPr>
          <a:xfrm>
            <a:off x="1469880" y="5427720"/>
            <a:ext cx="180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0" name=""/>
          <p:cNvSpPr/>
          <p:nvPr/>
        </p:nvSpPr>
        <p:spPr>
          <a:xfrm>
            <a:off x="1469880" y="5427720"/>
            <a:ext cx="180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1" name=""/>
          <p:cNvSpPr/>
          <p:nvPr/>
        </p:nvSpPr>
        <p:spPr>
          <a:xfrm>
            <a:off x="1479600" y="544500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0"/>
                </a:moveTo>
                <a:lnTo>
                  <a:pt x="2" y="0"/>
                </a:lnTo>
                <a:lnTo>
                  <a:pt x="7" y="0"/>
                </a:lnTo>
                <a:lnTo>
                  <a:pt x="7" y="4"/>
                </a:lnTo>
                <a:lnTo>
                  <a:pt x="7" y="5"/>
                </a:lnTo>
                <a:lnTo>
                  <a:pt x="7" y="8"/>
                </a:lnTo>
                <a:lnTo>
                  <a:pt x="7" y="11"/>
                </a:lnTo>
                <a:lnTo>
                  <a:pt x="5" y="11"/>
                </a:lnTo>
                <a:lnTo>
                  <a:pt x="4" y="11"/>
                </a:lnTo>
                <a:lnTo>
                  <a:pt x="3" y="10"/>
                </a:lnTo>
                <a:lnTo>
                  <a:pt x="2" y="10"/>
                </a:lnTo>
                <a:lnTo>
                  <a:pt x="1" y="9"/>
                </a:lnTo>
                <a:lnTo>
                  <a:pt x="1" y="8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2" name=""/>
          <p:cNvSpPr/>
          <p:nvPr/>
        </p:nvSpPr>
        <p:spPr>
          <a:xfrm>
            <a:off x="1479600" y="543888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2" y="5"/>
                </a:moveTo>
                <a:lnTo>
                  <a:pt x="7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7" y="10"/>
                </a:lnTo>
                <a:lnTo>
                  <a:pt x="2" y="5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3" name=""/>
          <p:cNvSpPr/>
          <p:nvPr/>
        </p:nvSpPr>
        <p:spPr>
          <a:xfrm>
            <a:off x="1482840" y="5445000"/>
            <a:ext cx="15840" cy="23760"/>
          </a:xfrm>
          <a:custGeom>
            <a:avLst/>
            <a:gdLst/>
            <a:ahLst/>
            <a:rect l="l" t="t" r="r" b="b"/>
            <a:pathLst>
              <a:path w="10" h="15">
                <a:moveTo>
                  <a:pt x="5" y="15"/>
                </a:moveTo>
                <a:lnTo>
                  <a:pt x="10" y="10"/>
                </a:lnTo>
                <a:lnTo>
                  <a:pt x="10" y="7"/>
                </a:lnTo>
                <a:lnTo>
                  <a:pt x="10" y="5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5" y="5"/>
                </a:lnTo>
                <a:lnTo>
                  <a:pt x="5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4" name=""/>
          <p:cNvSpPr/>
          <p:nvPr/>
        </p:nvSpPr>
        <p:spPr>
          <a:xfrm>
            <a:off x="1471680" y="545292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2" y="7"/>
                </a:lnTo>
                <a:lnTo>
                  <a:pt x="4" y="9"/>
                </a:lnTo>
                <a:lnTo>
                  <a:pt x="6" y="10"/>
                </a:lnTo>
                <a:lnTo>
                  <a:pt x="7" y="10"/>
                </a:lnTo>
                <a:lnTo>
                  <a:pt x="10" y="10"/>
                </a:lnTo>
                <a:lnTo>
                  <a:pt x="12" y="10"/>
                </a:lnTo>
                <a:lnTo>
                  <a:pt x="12" y="1"/>
                </a:lnTo>
                <a:lnTo>
                  <a:pt x="11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5" name=""/>
          <p:cNvSpPr/>
          <p:nvPr/>
        </p:nvSpPr>
        <p:spPr>
          <a:xfrm>
            <a:off x="1471680" y="54388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5" y="0"/>
                </a:move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10" y="10"/>
                </a:lnTo>
                <a:lnTo>
                  <a:pt x="10" y="7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6" name=""/>
          <p:cNvSpPr/>
          <p:nvPr/>
        </p:nvSpPr>
        <p:spPr>
          <a:xfrm>
            <a:off x="1479600" y="544500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7" name=""/>
          <p:cNvSpPr/>
          <p:nvPr/>
        </p:nvSpPr>
        <p:spPr>
          <a:xfrm>
            <a:off x="1479600" y="544500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8" name=""/>
          <p:cNvSpPr/>
          <p:nvPr/>
        </p:nvSpPr>
        <p:spPr>
          <a:xfrm>
            <a:off x="1413000" y="5362560"/>
            <a:ext cx="11160" cy="22320"/>
          </a:xfrm>
          <a:custGeom>
            <a:avLst/>
            <a:gdLst/>
            <a:ahLst/>
            <a:rect l="l" t="t" r="r" b="b"/>
            <a:pathLst>
              <a:path w="7" h="14">
                <a:moveTo>
                  <a:pt x="0" y="0"/>
                </a:moveTo>
                <a:lnTo>
                  <a:pt x="3" y="0"/>
                </a:lnTo>
                <a:lnTo>
                  <a:pt x="7" y="0"/>
                </a:lnTo>
                <a:lnTo>
                  <a:pt x="7" y="8"/>
                </a:lnTo>
                <a:lnTo>
                  <a:pt x="6" y="9"/>
                </a:lnTo>
                <a:lnTo>
                  <a:pt x="6" y="10"/>
                </a:lnTo>
                <a:lnTo>
                  <a:pt x="5" y="11"/>
                </a:lnTo>
                <a:lnTo>
                  <a:pt x="3" y="13"/>
                </a:lnTo>
                <a:lnTo>
                  <a:pt x="2" y="14"/>
                </a:lnTo>
                <a:lnTo>
                  <a:pt x="2" y="9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89" name=""/>
          <p:cNvSpPr/>
          <p:nvPr/>
        </p:nvSpPr>
        <p:spPr>
          <a:xfrm>
            <a:off x="1413000" y="535464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2" y="5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7" y="10"/>
                </a:lnTo>
                <a:lnTo>
                  <a:pt x="2" y="5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0" name=""/>
          <p:cNvSpPr/>
          <p:nvPr/>
        </p:nvSpPr>
        <p:spPr>
          <a:xfrm>
            <a:off x="1415880" y="5362560"/>
            <a:ext cx="828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1" name=""/>
          <p:cNvSpPr/>
          <p:nvPr/>
        </p:nvSpPr>
        <p:spPr>
          <a:xfrm>
            <a:off x="1415880" y="5362560"/>
            <a:ext cx="16200" cy="1440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2" name=""/>
          <p:cNvSpPr/>
          <p:nvPr/>
        </p:nvSpPr>
        <p:spPr>
          <a:xfrm>
            <a:off x="1415880" y="5376960"/>
            <a:ext cx="828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3" name=""/>
          <p:cNvSpPr/>
          <p:nvPr/>
        </p:nvSpPr>
        <p:spPr>
          <a:xfrm>
            <a:off x="1407960" y="5373720"/>
            <a:ext cx="2412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0" y="7"/>
                </a:moveTo>
                <a:lnTo>
                  <a:pt x="8" y="10"/>
                </a:lnTo>
                <a:lnTo>
                  <a:pt x="9" y="9"/>
                </a:lnTo>
                <a:lnTo>
                  <a:pt x="11" y="8"/>
                </a:lnTo>
                <a:lnTo>
                  <a:pt x="13" y="7"/>
                </a:lnTo>
                <a:lnTo>
                  <a:pt x="13" y="6"/>
                </a:lnTo>
                <a:lnTo>
                  <a:pt x="14" y="4"/>
                </a:lnTo>
                <a:lnTo>
                  <a:pt x="15" y="1"/>
                </a:lnTo>
                <a:lnTo>
                  <a:pt x="5" y="1"/>
                </a:lnTo>
                <a:lnTo>
                  <a:pt x="5" y="1"/>
                </a:lnTo>
                <a:lnTo>
                  <a:pt x="6" y="0"/>
                </a:lnTo>
                <a:lnTo>
                  <a:pt x="5" y="1"/>
                </a:lnTo>
                <a:lnTo>
                  <a:pt x="3" y="1"/>
                </a:lnTo>
                <a:lnTo>
                  <a:pt x="2" y="3"/>
                </a:lnTo>
                <a:lnTo>
                  <a:pt x="10" y="7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4" name=""/>
          <p:cNvSpPr/>
          <p:nvPr/>
        </p:nvSpPr>
        <p:spPr>
          <a:xfrm>
            <a:off x="1405080" y="5354640"/>
            <a:ext cx="19080" cy="30240"/>
          </a:xfrm>
          <a:custGeom>
            <a:avLst/>
            <a:gdLst/>
            <a:ahLst/>
            <a:rect l="l" t="t" r="r" b="b"/>
            <a:pathLst>
              <a:path w="12" h="19">
                <a:moveTo>
                  <a:pt x="5" y="0"/>
                </a:moveTo>
                <a:lnTo>
                  <a:pt x="0" y="5"/>
                </a:lnTo>
                <a:lnTo>
                  <a:pt x="0" y="9"/>
                </a:lnTo>
                <a:lnTo>
                  <a:pt x="1" y="12"/>
                </a:lnTo>
                <a:lnTo>
                  <a:pt x="1" y="16"/>
                </a:lnTo>
                <a:lnTo>
                  <a:pt x="1" y="19"/>
                </a:lnTo>
                <a:lnTo>
                  <a:pt x="12" y="19"/>
                </a:lnTo>
                <a:lnTo>
                  <a:pt x="12" y="15"/>
                </a:lnTo>
                <a:lnTo>
                  <a:pt x="11" y="10"/>
                </a:lnTo>
                <a:lnTo>
                  <a:pt x="10" y="8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5" name=""/>
          <p:cNvSpPr/>
          <p:nvPr/>
        </p:nvSpPr>
        <p:spPr>
          <a:xfrm>
            <a:off x="1413000" y="53625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6" name=""/>
          <p:cNvSpPr/>
          <p:nvPr/>
        </p:nvSpPr>
        <p:spPr>
          <a:xfrm>
            <a:off x="1413000" y="53625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7" name=""/>
          <p:cNvSpPr/>
          <p:nvPr/>
        </p:nvSpPr>
        <p:spPr>
          <a:xfrm>
            <a:off x="1409760" y="519912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9" y="1"/>
                </a:moveTo>
                <a:lnTo>
                  <a:pt x="12" y="1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18" y="2"/>
                </a:lnTo>
                <a:lnTo>
                  <a:pt x="16" y="5"/>
                </a:lnTo>
                <a:lnTo>
                  <a:pt x="15" y="7"/>
                </a:lnTo>
                <a:lnTo>
                  <a:pt x="13" y="8"/>
                </a:ln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5" y="12"/>
                </a:lnTo>
                <a:lnTo>
                  <a:pt x="5" y="12"/>
                </a:lnTo>
                <a:lnTo>
                  <a:pt x="3" y="11"/>
                </a:lnTo>
                <a:lnTo>
                  <a:pt x="2" y="11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3" y="2"/>
                </a:lnTo>
                <a:lnTo>
                  <a:pt x="4" y="1"/>
                </a:lnTo>
                <a:lnTo>
                  <a:pt x="6" y="1"/>
                </a:lnTo>
                <a:lnTo>
                  <a:pt x="9" y="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8" name=""/>
          <p:cNvSpPr/>
          <p:nvPr/>
        </p:nvSpPr>
        <p:spPr>
          <a:xfrm>
            <a:off x="1424160" y="519120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4" y="5"/>
                </a:moveTo>
                <a:lnTo>
                  <a:pt x="14" y="5"/>
                </a:lnTo>
                <a:lnTo>
                  <a:pt x="11" y="1"/>
                </a:lnTo>
                <a:lnTo>
                  <a:pt x="7" y="0"/>
                </a:lnTo>
                <a:lnTo>
                  <a:pt x="5" y="0"/>
                </a:lnTo>
                <a:lnTo>
                  <a:pt x="4" y="1"/>
                </a:lnTo>
                <a:lnTo>
                  <a:pt x="2" y="2"/>
                </a:lnTo>
                <a:lnTo>
                  <a:pt x="0" y="2"/>
                </a:lnTo>
                <a:lnTo>
                  <a:pt x="0" y="12"/>
                </a:lnTo>
                <a:lnTo>
                  <a:pt x="4" y="11"/>
                </a:lnTo>
                <a:lnTo>
                  <a:pt x="7" y="10"/>
                </a:lnTo>
                <a:lnTo>
                  <a:pt x="9" y="10"/>
                </a:lnTo>
                <a:lnTo>
                  <a:pt x="6" y="9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99" name=""/>
          <p:cNvSpPr/>
          <p:nvPr/>
        </p:nvSpPr>
        <p:spPr>
          <a:xfrm>
            <a:off x="1419120" y="519912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0" y="17"/>
                </a:moveTo>
                <a:lnTo>
                  <a:pt x="0" y="17"/>
                </a:lnTo>
                <a:lnTo>
                  <a:pt x="3" y="16"/>
                </a:lnTo>
                <a:lnTo>
                  <a:pt x="6" y="15"/>
                </a:lnTo>
                <a:lnTo>
                  <a:pt x="10" y="14"/>
                </a:lnTo>
                <a:lnTo>
                  <a:pt x="12" y="12"/>
                </a:lnTo>
                <a:lnTo>
                  <a:pt x="14" y="9"/>
                </a:lnTo>
                <a:lnTo>
                  <a:pt x="16" y="7"/>
                </a:lnTo>
                <a:lnTo>
                  <a:pt x="17" y="3"/>
                </a:lnTo>
                <a:lnTo>
                  <a:pt x="17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5" y="3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0" name=""/>
          <p:cNvSpPr/>
          <p:nvPr/>
        </p:nvSpPr>
        <p:spPr>
          <a:xfrm>
            <a:off x="1401840" y="521028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3" y="6"/>
                </a:lnTo>
                <a:lnTo>
                  <a:pt x="4" y="7"/>
                </a:lnTo>
                <a:lnTo>
                  <a:pt x="6" y="9"/>
                </a:lnTo>
                <a:lnTo>
                  <a:pt x="8" y="10"/>
                </a:lnTo>
                <a:lnTo>
                  <a:pt x="11" y="1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1" name=""/>
          <p:cNvSpPr/>
          <p:nvPr/>
        </p:nvSpPr>
        <p:spPr>
          <a:xfrm>
            <a:off x="1401840" y="519264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1"/>
                </a:moveTo>
                <a:lnTo>
                  <a:pt x="14" y="1"/>
                </a:lnTo>
                <a:lnTo>
                  <a:pt x="11" y="0"/>
                </a:lnTo>
                <a:lnTo>
                  <a:pt x="8" y="1"/>
                </a:lnTo>
                <a:lnTo>
                  <a:pt x="5" y="2"/>
                </a:lnTo>
                <a:lnTo>
                  <a:pt x="3" y="4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10" y="11"/>
                </a:lnTo>
                <a:lnTo>
                  <a:pt x="10" y="10"/>
                </a:lnTo>
                <a:lnTo>
                  <a:pt x="10" y="11"/>
                </a:lnTo>
                <a:lnTo>
                  <a:pt x="11" y="11"/>
                </a:lnTo>
                <a:lnTo>
                  <a:pt x="14" y="11"/>
                </a:lnTo>
                <a:lnTo>
                  <a:pt x="14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2" name=""/>
          <p:cNvSpPr/>
          <p:nvPr/>
        </p:nvSpPr>
        <p:spPr>
          <a:xfrm>
            <a:off x="1424160" y="52023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3" name=""/>
          <p:cNvSpPr/>
          <p:nvPr/>
        </p:nvSpPr>
        <p:spPr>
          <a:xfrm>
            <a:off x="1424160" y="52023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4" name=""/>
          <p:cNvSpPr/>
          <p:nvPr/>
        </p:nvSpPr>
        <p:spPr>
          <a:xfrm>
            <a:off x="1419120" y="52354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3" y="8"/>
                </a:moveTo>
                <a:lnTo>
                  <a:pt x="5" y="5"/>
                </a:lnTo>
                <a:lnTo>
                  <a:pt x="9" y="2"/>
                </a:ln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5" y="1"/>
                </a:ln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4" y="6"/>
                </a:lnTo>
                <a:lnTo>
                  <a:pt x="13" y="8"/>
                </a:lnTo>
                <a:lnTo>
                  <a:pt x="13" y="9"/>
                </a:lnTo>
                <a:lnTo>
                  <a:pt x="10" y="11"/>
                </a:lnTo>
                <a:lnTo>
                  <a:pt x="7" y="13"/>
                </a:lnTo>
                <a:lnTo>
                  <a:pt x="0" y="13"/>
                </a:lnTo>
                <a:lnTo>
                  <a:pt x="0" y="8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5" name=""/>
          <p:cNvSpPr/>
          <p:nvPr/>
        </p:nvSpPr>
        <p:spPr>
          <a:xfrm>
            <a:off x="1419120" y="5227560"/>
            <a:ext cx="33480" cy="25560"/>
          </a:xfrm>
          <a:custGeom>
            <a:avLst/>
            <a:gdLst/>
            <a:ahLst/>
            <a:rect l="l" t="t" r="r" b="b"/>
            <a:pathLst>
              <a:path w="21" h="16">
                <a:moveTo>
                  <a:pt x="21" y="9"/>
                </a:moveTo>
                <a:lnTo>
                  <a:pt x="21" y="9"/>
                </a:lnTo>
                <a:lnTo>
                  <a:pt x="21" y="6"/>
                </a:lnTo>
                <a:lnTo>
                  <a:pt x="20" y="3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10" y="1"/>
                </a:lnTo>
                <a:lnTo>
                  <a:pt x="9" y="2"/>
                </a:lnTo>
                <a:lnTo>
                  <a:pt x="7" y="3"/>
                </a:lnTo>
                <a:lnTo>
                  <a:pt x="3" y="6"/>
                </a:lnTo>
                <a:lnTo>
                  <a:pt x="0" y="9"/>
                </a:lnTo>
                <a:lnTo>
                  <a:pt x="8" y="16"/>
                </a:lnTo>
                <a:lnTo>
                  <a:pt x="10" y="14"/>
                </a:lnTo>
                <a:lnTo>
                  <a:pt x="13" y="10"/>
                </a:lnTo>
                <a:lnTo>
                  <a:pt x="14" y="10"/>
                </a:lnTo>
                <a:lnTo>
                  <a:pt x="13" y="10"/>
                </a:lnTo>
                <a:lnTo>
                  <a:pt x="12" y="10"/>
                </a:lnTo>
                <a:lnTo>
                  <a:pt x="10" y="8"/>
                </a:lnTo>
                <a:lnTo>
                  <a:pt x="10" y="9"/>
                </a:lnTo>
                <a:lnTo>
                  <a:pt x="2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6" name=""/>
          <p:cNvSpPr/>
          <p:nvPr/>
        </p:nvSpPr>
        <p:spPr>
          <a:xfrm>
            <a:off x="1427040" y="524196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3" y="14"/>
                </a:moveTo>
                <a:lnTo>
                  <a:pt x="5" y="13"/>
                </a:lnTo>
                <a:lnTo>
                  <a:pt x="8" y="11"/>
                </a:lnTo>
                <a:lnTo>
                  <a:pt x="12" y="8"/>
                </a:lnTo>
                <a:lnTo>
                  <a:pt x="13" y="8"/>
                </a:lnTo>
                <a:lnTo>
                  <a:pt x="14" y="5"/>
                </a:lnTo>
                <a:lnTo>
                  <a:pt x="16" y="3"/>
                </a:lnTo>
                <a:lnTo>
                  <a:pt x="16" y="0"/>
                </a:lnTo>
                <a:lnTo>
                  <a:pt x="6" y="0"/>
                </a:lnTo>
                <a:lnTo>
                  <a:pt x="5" y="1"/>
                </a:lnTo>
                <a:lnTo>
                  <a:pt x="5" y="1"/>
                </a:lnTo>
                <a:lnTo>
                  <a:pt x="3" y="3"/>
                </a:lnTo>
                <a:lnTo>
                  <a:pt x="0" y="4"/>
                </a:lnTo>
                <a:lnTo>
                  <a:pt x="3" y="3"/>
                </a:lnTo>
                <a:lnTo>
                  <a:pt x="3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7" name=""/>
          <p:cNvSpPr/>
          <p:nvPr/>
        </p:nvSpPr>
        <p:spPr>
          <a:xfrm>
            <a:off x="1432080" y="524664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8" name=""/>
          <p:cNvSpPr/>
          <p:nvPr/>
        </p:nvSpPr>
        <p:spPr>
          <a:xfrm>
            <a:off x="1409760" y="524664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5"/>
                </a:moveTo>
                <a:lnTo>
                  <a:pt x="5" y="11"/>
                </a:lnTo>
                <a:lnTo>
                  <a:pt x="14" y="11"/>
                </a:lnTo>
                <a:lnTo>
                  <a:pt x="14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09" name=""/>
          <p:cNvSpPr/>
          <p:nvPr/>
        </p:nvSpPr>
        <p:spPr>
          <a:xfrm>
            <a:off x="1409760" y="523872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5" y="0"/>
                </a:moveTo>
                <a:lnTo>
                  <a:pt x="0" y="6"/>
                </a:lnTo>
                <a:lnTo>
                  <a:pt x="0" y="11"/>
                </a:lnTo>
                <a:lnTo>
                  <a:pt x="11" y="11"/>
                </a:lnTo>
                <a:lnTo>
                  <a:pt x="11" y="6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0" name=""/>
          <p:cNvSpPr/>
          <p:nvPr/>
        </p:nvSpPr>
        <p:spPr>
          <a:xfrm>
            <a:off x="1419120" y="524664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1" name=""/>
          <p:cNvSpPr/>
          <p:nvPr/>
        </p:nvSpPr>
        <p:spPr>
          <a:xfrm>
            <a:off x="1419120" y="5238720"/>
            <a:ext cx="1296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2"/>
                </a:moveTo>
                <a:lnTo>
                  <a:pt x="3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3" y="11"/>
                </a:lnTo>
                <a:lnTo>
                  <a:pt x="8" y="9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2" name=""/>
          <p:cNvSpPr/>
          <p:nvPr/>
        </p:nvSpPr>
        <p:spPr>
          <a:xfrm>
            <a:off x="1424160" y="5246640"/>
            <a:ext cx="7920" cy="6480"/>
          </a:xfrm>
          <a:custGeom>
            <a:avLst/>
            <a:gdLst/>
            <a:ahLst/>
            <a:rect l="l" t="t" r="r" b="b"/>
            <a:pathLst>
              <a:path w="5" h="4">
                <a:moveTo>
                  <a:pt x="5" y="4"/>
                </a:moveTo>
                <a:lnTo>
                  <a:pt x="0" y="0"/>
                </a:lnTo>
                <a:lnTo>
                  <a:pt x="5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3" name=""/>
          <p:cNvSpPr/>
          <p:nvPr/>
        </p:nvSpPr>
        <p:spPr>
          <a:xfrm>
            <a:off x="1424160" y="5246640"/>
            <a:ext cx="7920" cy="6480"/>
          </a:xfrm>
          <a:custGeom>
            <a:avLst/>
            <a:gdLst/>
            <a:ahLst/>
            <a:rect l="l" t="t" r="r" b="b"/>
            <a:pathLst>
              <a:path w="5" h="4">
                <a:moveTo>
                  <a:pt x="5" y="4"/>
                </a:moveTo>
                <a:lnTo>
                  <a:pt x="0" y="0"/>
                </a:lnTo>
                <a:lnTo>
                  <a:pt x="5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4" name=""/>
          <p:cNvSpPr/>
          <p:nvPr/>
        </p:nvSpPr>
        <p:spPr>
          <a:xfrm>
            <a:off x="1449360" y="521496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1" y="8"/>
                </a:move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0"/>
                </a:lnTo>
                <a:lnTo>
                  <a:pt x="4" y="1"/>
                </a:lnTo>
                <a:lnTo>
                  <a:pt x="7" y="3"/>
                </a:lnTo>
                <a:lnTo>
                  <a:pt x="8" y="4"/>
                </a:lnTo>
                <a:lnTo>
                  <a:pt x="10" y="4"/>
                </a:lnTo>
                <a:lnTo>
                  <a:pt x="7" y="7"/>
                </a:lnTo>
                <a:lnTo>
                  <a:pt x="6" y="8"/>
                </a:lnTo>
                <a:lnTo>
                  <a:pt x="3" y="8"/>
                </a:lnTo>
                <a:lnTo>
                  <a:pt x="1" y="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5" name=""/>
          <p:cNvSpPr/>
          <p:nvPr/>
        </p:nvSpPr>
        <p:spPr>
          <a:xfrm>
            <a:off x="1441440" y="52084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9" y="0"/>
                </a:moveTo>
                <a:lnTo>
                  <a:pt x="2" y="4"/>
                </a:lnTo>
                <a:lnTo>
                  <a:pt x="1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3" y="16"/>
                </a:lnTo>
                <a:lnTo>
                  <a:pt x="7" y="17"/>
                </a:lnTo>
                <a:lnTo>
                  <a:pt x="7" y="8"/>
                </a:lnTo>
                <a:lnTo>
                  <a:pt x="9" y="8"/>
                </a:lnTo>
                <a:lnTo>
                  <a:pt x="10" y="10"/>
                </a:lnTo>
                <a:lnTo>
                  <a:pt x="10" y="11"/>
                </a:lnTo>
                <a:lnTo>
                  <a:pt x="11" y="8"/>
                </a:lnTo>
                <a:lnTo>
                  <a:pt x="12" y="4"/>
                </a:lnTo>
                <a:lnTo>
                  <a:pt x="4" y="8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6" name=""/>
          <p:cNvSpPr/>
          <p:nvPr/>
        </p:nvSpPr>
        <p:spPr>
          <a:xfrm>
            <a:off x="1449360" y="5208480"/>
            <a:ext cx="22320" cy="20880"/>
          </a:xfrm>
          <a:custGeom>
            <a:avLst/>
            <a:gdLst/>
            <a:ahLst/>
            <a:rect l="l" t="t" r="r" b="b"/>
            <a:pathLst>
              <a:path w="14" h="13">
                <a:moveTo>
                  <a:pt x="14" y="13"/>
                </a:moveTo>
                <a:lnTo>
                  <a:pt x="14" y="6"/>
                </a:lnTo>
                <a:lnTo>
                  <a:pt x="12" y="4"/>
                </a:lnTo>
                <a:lnTo>
                  <a:pt x="9" y="2"/>
                </a:lnTo>
                <a:lnTo>
                  <a:pt x="7" y="1"/>
                </a:lnTo>
                <a:lnTo>
                  <a:pt x="4" y="0"/>
                </a:lnTo>
                <a:lnTo>
                  <a:pt x="0" y="8"/>
                </a:lnTo>
                <a:lnTo>
                  <a:pt x="1" y="10"/>
                </a:lnTo>
                <a:lnTo>
                  <a:pt x="4" y="11"/>
                </a:lnTo>
                <a:lnTo>
                  <a:pt x="6" y="12"/>
                </a:lnTo>
                <a:lnTo>
                  <a:pt x="7" y="13"/>
                </a:lnTo>
                <a:lnTo>
                  <a:pt x="7" y="6"/>
                </a:lnTo>
                <a:lnTo>
                  <a:pt x="14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7" name=""/>
          <p:cNvSpPr/>
          <p:nvPr/>
        </p:nvSpPr>
        <p:spPr>
          <a:xfrm>
            <a:off x="1452600" y="521820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6" y="10"/>
                </a:lnTo>
                <a:lnTo>
                  <a:pt x="9" y="9"/>
                </a:lnTo>
                <a:lnTo>
                  <a:pt x="12" y="7"/>
                </a:lnTo>
                <a:lnTo>
                  <a:pt x="5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8" name=""/>
          <p:cNvSpPr/>
          <p:nvPr/>
        </p:nvSpPr>
        <p:spPr>
          <a:xfrm>
            <a:off x="1452600" y="522144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19" name=""/>
          <p:cNvSpPr/>
          <p:nvPr/>
        </p:nvSpPr>
        <p:spPr>
          <a:xfrm>
            <a:off x="1452600" y="522144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0" name=""/>
          <p:cNvSpPr/>
          <p:nvPr/>
        </p:nvSpPr>
        <p:spPr>
          <a:xfrm>
            <a:off x="1390680" y="526896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0" y="0"/>
                </a:moveTo>
                <a:lnTo>
                  <a:pt x="11" y="3"/>
                </a:lnTo>
                <a:lnTo>
                  <a:pt x="12" y="5"/>
                </a:lnTo>
                <a:lnTo>
                  <a:pt x="8" y="8"/>
                </a:lnTo>
                <a:lnTo>
                  <a:pt x="3" y="10"/>
                </a:lnTo>
                <a:lnTo>
                  <a:pt x="1" y="11"/>
                </a:lnTo>
                <a:lnTo>
                  <a:pt x="0" y="12"/>
                </a:lnTo>
                <a:lnTo>
                  <a:pt x="1" y="10"/>
                </a:lnTo>
                <a:lnTo>
                  <a:pt x="3" y="7"/>
                </a:lnTo>
                <a:lnTo>
                  <a:pt x="5" y="4"/>
                </a:lnTo>
                <a:lnTo>
                  <a:pt x="6" y="2"/>
                </a:lnTo>
                <a:lnTo>
                  <a:pt x="9" y="1"/>
                </a:lnTo>
                <a:lnTo>
                  <a:pt x="1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1" name=""/>
          <p:cNvSpPr/>
          <p:nvPr/>
        </p:nvSpPr>
        <p:spPr>
          <a:xfrm>
            <a:off x="1400040" y="526896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9" y="9"/>
                </a:move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5"/>
                </a:lnTo>
                <a:lnTo>
                  <a:pt x="2" y="8"/>
                </a:lnTo>
                <a:lnTo>
                  <a:pt x="4" y="1"/>
                </a:lnTo>
                <a:lnTo>
                  <a:pt x="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2" name=""/>
          <p:cNvSpPr/>
          <p:nvPr/>
        </p:nvSpPr>
        <p:spPr>
          <a:xfrm>
            <a:off x="1384200" y="5268960"/>
            <a:ext cx="30240" cy="25200"/>
          </a:xfrm>
          <a:custGeom>
            <a:avLst/>
            <a:gdLst/>
            <a:ahLst/>
            <a:rect l="l" t="t" r="r" b="b"/>
            <a:pathLst>
              <a:path w="19" h="16">
                <a:moveTo>
                  <a:pt x="0" y="10"/>
                </a:moveTo>
                <a:lnTo>
                  <a:pt x="6" y="16"/>
                </a:lnTo>
                <a:lnTo>
                  <a:pt x="7" y="15"/>
                </a:lnTo>
                <a:lnTo>
                  <a:pt x="10" y="14"/>
                </a:lnTo>
                <a:lnTo>
                  <a:pt x="14" y="11"/>
                </a:lnTo>
                <a:lnTo>
                  <a:pt x="19" y="9"/>
                </a:lnTo>
                <a:lnTo>
                  <a:pt x="14" y="0"/>
                </a:lnTo>
                <a:lnTo>
                  <a:pt x="9" y="3"/>
                </a:lnTo>
                <a:lnTo>
                  <a:pt x="6" y="4"/>
                </a:lnTo>
                <a:lnTo>
                  <a:pt x="2" y="6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3" name=""/>
          <p:cNvSpPr/>
          <p:nvPr/>
        </p:nvSpPr>
        <p:spPr>
          <a:xfrm>
            <a:off x="1384200" y="5261040"/>
            <a:ext cx="31680" cy="30240"/>
          </a:xfrm>
          <a:custGeom>
            <a:avLst/>
            <a:gdLst/>
            <a:ahLst/>
            <a:rect l="l" t="t" r="r" b="b"/>
            <a:pathLst>
              <a:path w="20" h="19">
                <a:moveTo>
                  <a:pt x="20" y="4"/>
                </a:moveTo>
                <a:lnTo>
                  <a:pt x="13" y="0"/>
                </a:lnTo>
                <a:lnTo>
                  <a:pt x="9" y="2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0" y="12"/>
                </a:lnTo>
                <a:lnTo>
                  <a:pt x="0" y="15"/>
                </a:lnTo>
                <a:lnTo>
                  <a:pt x="9" y="19"/>
                </a:lnTo>
                <a:lnTo>
                  <a:pt x="9" y="17"/>
                </a:lnTo>
                <a:lnTo>
                  <a:pt x="12" y="15"/>
                </a:lnTo>
                <a:lnTo>
                  <a:pt x="13" y="12"/>
                </a:lnTo>
                <a:lnTo>
                  <a:pt x="14" y="11"/>
                </a:lnTo>
                <a:lnTo>
                  <a:pt x="15" y="10"/>
                </a:lnTo>
                <a:lnTo>
                  <a:pt x="16" y="9"/>
                </a:lnTo>
                <a:lnTo>
                  <a:pt x="9" y="4"/>
                </a:lnTo>
                <a:lnTo>
                  <a:pt x="2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4" name=""/>
          <p:cNvSpPr/>
          <p:nvPr/>
        </p:nvSpPr>
        <p:spPr>
          <a:xfrm>
            <a:off x="1400040" y="52689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5" name=""/>
          <p:cNvSpPr/>
          <p:nvPr/>
        </p:nvSpPr>
        <p:spPr>
          <a:xfrm>
            <a:off x="1400040" y="52689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6" name=""/>
          <p:cNvSpPr/>
          <p:nvPr/>
        </p:nvSpPr>
        <p:spPr>
          <a:xfrm>
            <a:off x="1457280" y="528156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0" y="0"/>
                </a:moveTo>
                <a:lnTo>
                  <a:pt x="0" y="3"/>
                </a:lnTo>
                <a:lnTo>
                  <a:pt x="0" y="8"/>
                </a:lnTo>
                <a:lnTo>
                  <a:pt x="1" y="10"/>
                </a:lnTo>
                <a:lnTo>
                  <a:pt x="2" y="13"/>
                </a:lnTo>
                <a:lnTo>
                  <a:pt x="2" y="15"/>
                </a:lnTo>
                <a:lnTo>
                  <a:pt x="3" y="17"/>
                </a:lnTo>
                <a:lnTo>
                  <a:pt x="5" y="17"/>
                </a:lnTo>
                <a:lnTo>
                  <a:pt x="6" y="19"/>
                </a:lnTo>
                <a:lnTo>
                  <a:pt x="11" y="19"/>
                </a:lnTo>
                <a:lnTo>
                  <a:pt x="11" y="17"/>
                </a:lnTo>
                <a:lnTo>
                  <a:pt x="11" y="12"/>
                </a:lnTo>
                <a:lnTo>
                  <a:pt x="11" y="10"/>
                </a:lnTo>
                <a:lnTo>
                  <a:pt x="10" y="8"/>
                </a:lnTo>
                <a:lnTo>
                  <a:pt x="10" y="6"/>
                </a:lnTo>
                <a:lnTo>
                  <a:pt x="9" y="4"/>
                </a:lnTo>
                <a:lnTo>
                  <a:pt x="7" y="2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7" name=""/>
          <p:cNvSpPr/>
          <p:nvPr/>
        </p:nvSpPr>
        <p:spPr>
          <a:xfrm>
            <a:off x="1449360" y="5281560"/>
            <a:ext cx="22320" cy="38160"/>
          </a:xfrm>
          <a:custGeom>
            <a:avLst/>
            <a:gdLst/>
            <a:ahLst/>
            <a:rect l="l" t="t" r="r" b="b"/>
            <a:pathLst>
              <a:path w="14" h="24">
                <a:moveTo>
                  <a:pt x="10" y="14"/>
                </a:moveTo>
                <a:lnTo>
                  <a:pt x="14" y="15"/>
                </a:lnTo>
                <a:lnTo>
                  <a:pt x="13" y="14"/>
                </a:lnTo>
                <a:lnTo>
                  <a:pt x="12" y="13"/>
                </a:lnTo>
                <a:lnTo>
                  <a:pt x="11" y="12"/>
                </a:lnTo>
                <a:lnTo>
                  <a:pt x="11" y="10"/>
                </a:lnTo>
                <a:lnTo>
                  <a:pt x="10" y="9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1" y="10"/>
                </a:lnTo>
                <a:lnTo>
                  <a:pt x="1" y="14"/>
                </a:lnTo>
                <a:lnTo>
                  <a:pt x="2" y="17"/>
                </a:lnTo>
                <a:lnTo>
                  <a:pt x="3" y="19"/>
                </a:lnTo>
                <a:lnTo>
                  <a:pt x="5" y="21"/>
                </a:lnTo>
                <a:lnTo>
                  <a:pt x="7" y="22"/>
                </a:lnTo>
                <a:lnTo>
                  <a:pt x="10" y="24"/>
                </a:lnTo>
                <a:lnTo>
                  <a:pt x="1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8" name=""/>
          <p:cNvSpPr/>
          <p:nvPr/>
        </p:nvSpPr>
        <p:spPr>
          <a:xfrm>
            <a:off x="1463760" y="53118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29" name=""/>
          <p:cNvSpPr/>
          <p:nvPr/>
        </p:nvSpPr>
        <p:spPr>
          <a:xfrm>
            <a:off x="1463760" y="530388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2" y="5"/>
                </a:moveTo>
                <a:lnTo>
                  <a:pt x="6" y="0"/>
                </a:lnTo>
                <a:lnTo>
                  <a:pt x="0" y="0"/>
                </a:lnTo>
                <a:lnTo>
                  <a:pt x="0" y="10"/>
                </a:lnTo>
                <a:lnTo>
                  <a:pt x="6" y="10"/>
                </a:lnTo>
                <a:lnTo>
                  <a:pt x="12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0" name=""/>
          <p:cNvSpPr/>
          <p:nvPr/>
        </p:nvSpPr>
        <p:spPr>
          <a:xfrm>
            <a:off x="1474920" y="53118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1" name=""/>
          <p:cNvSpPr/>
          <p:nvPr/>
        </p:nvSpPr>
        <p:spPr>
          <a:xfrm>
            <a:off x="1465200" y="5300640"/>
            <a:ext cx="17640" cy="11160"/>
          </a:xfrm>
          <a:custGeom>
            <a:avLst/>
            <a:gdLst/>
            <a:ahLst/>
            <a:rect l="l" t="t" r="r" b="b"/>
            <a:pathLst>
              <a:path w="11" h="7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0" y="7"/>
                </a:lnTo>
                <a:lnTo>
                  <a:pt x="11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2" name=""/>
          <p:cNvSpPr/>
          <p:nvPr/>
        </p:nvSpPr>
        <p:spPr>
          <a:xfrm>
            <a:off x="1457280" y="5275440"/>
            <a:ext cx="25560" cy="25200"/>
          </a:xfrm>
          <a:custGeom>
            <a:avLst/>
            <a:gdLst/>
            <a:ahLst/>
            <a:rect l="l" t="t" r="r" b="b"/>
            <a:pathLst>
              <a:path w="16" h="16">
                <a:moveTo>
                  <a:pt x="4" y="9"/>
                </a:moveTo>
                <a:lnTo>
                  <a:pt x="0" y="7"/>
                </a:lnTo>
                <a:lnTo>
                  <a:pt x="2" y="9"/>
                </a:lnTo>
                <a:lnTo>
                  <a:pt x="3" y="12"/>
                </a:lnTo>
                <a:lnTo>
                  <a:pt x="4" y="13"/>
                </a:lnTo>
                <a:lnTo>
                  <a:pt x="4" y="14"/>
                </a:lnTo>
                <a:lnTo>
                  <a:pt x="4" y="14"/>
                </a:lnTo>
                <a:lnTo>
                  <a:pt x="5" y="16"/>
                </a:lnTo>
                <a:lnTo>
                  <a:pt x="16" y="16"/>
                </a:lnTo>
                <a:lnTo>
                  <a:pt x="16" y="14"/>
                </a:lnTo>
                <a:lnTo>
                  <a:pt x="15" y="11"/>
                </a:lnTo>
                <a:lnTo>
                  <a:pt x="14" y="8"/>
                </a:lnTo>
                <a:lnTo>
                  <a:pt x="13" y="7"/>
                </a:lnTo>
                <a:lnTo>
                  <a:pt x="11" y="4"/>
                </a:lnTo>
                <a:lnTo>
                  <a:pt x="9" y="2"/>
                </a:lnTo>
                <a:lnTo>
                  <a:pt x="4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3" name=""/>
          <p:cNvSpPr/>
          <p:nvPr/>
        </p:nvSpPr>
        <p:spPr>
          <a:xfrm>
            <a:off x="1449360" y="5275440"/>
            <a:ext cx="14400" cy="15840"/>
          </a:xfrm>
          <a:custGeom>
            <a:avLst/>
            <a:gdLst/>
            <a:ahLst/>
            <a:rect l="l" t="t" r="r" b="b"/>
            <a:pathLst>
              <a:path w="9" h="10">
                <a:moveTo>
                  <a:pt x="9" y="5"/>
                </a:moveTo>
                <a:lnTo>
                  <a:pt x="0" y="5"/>
                </a:lnTo>
                <a:lnTo>
                  <a:pt x="1" y="7"/>
                </a:lnTo>
                <a:lnTo>
                  <a:pt x="4" y="10"/>
                </a:lnTo>
                <a:lnTo>
                  <a:pt x="6" y="10"/>
                </a:lnTo>
                <a:lnTo>
                  <a:pt x="7" y="10"/>
                </a:lnTo>
                <a:lnTo>
                  <a:pt x="9" y="9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9" y="5"/>
                </a:lnTo>
                <a:lnTo>
                  <a:pt x="0" y="5"/>
                </a:lnTo>
                <a:lnTo>
                  <a:pt x="9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4" name=""/>
          <p:cNvSpPr/>
          <p:nvPr/>
        </p:nvSpPr>
        <p:spPr>
          <a:xfrm>
            <a:off x="1449360" y="52815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5" name=""/>
          <p:cNvSpPr/>
          <p:nvPr/>
        </p:nvSpPr>
        <p:spPr>
          <a:xfrm>
            <a:off x="1449360" y="52815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6" name=""/>
          <p:cNvSpPr/>
          <p:nvPr/>
        </p:nvSpPr>
        <p:spPr>
          <a:xfrm>
            <a:off x="1442880" y="5384880"/>
            <a:ext cx="20880" cy="31680"/>
          </a:xfrm>
          <a:custGeom>
            <a:avLst/>
            <a:gdLst/>
            <a:ahLst/>
            <a:rect l="l" t="t" r="r" b="b"/>
            <a:pathLst>
              <a:path w="13" h="20">
                <a:moveTo>
                  <a:pt x="0" y="11"/>
                </a:moveTo>
                <a:lnTo>
                  <a:pt x="0" y="13"/>
                </a:lnTo>
                <a:lnTo>
                  <a:pt x="1" y="15"/>
                </a:lnTo>
                <a:lnTo>
                  <a:pt x="1" y="16"/>
                </a:lnTo>
                <a:lnTo>
                  <a:pt x="2" y="17"/>
                </a:lnTo>
                <a:lnTo>
                  <a:pt x="3" y="19"/>
                </a:lnTo>
                <a:lnTo>
                  <a:pt x="5" y="19"/>
                </a:lnTo>
                <a:lnTo>
                  <a:pt x="6" y="20"/>
                </a:lnTo>
                <a:lnTo>
                  <a:pt x="8" y="20"/>
                </a:lnTo>
                <a:lnTo>
                  <a:pt x="8" y="16"/>
                </a:lnTo>
                <a:lnTo>
                  <a:pt x="8" y="14"/>
                </a:lnTo>
                <a:lnTo>
                  <a:pt x="9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3" y="3"/>
                </a:lnTo>
                <a:lnTo>
                  <a:pt x="13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7" name=""/>
          <p:cNvSpPr/>
          <p:nvPr/>
        </p:nvSpPr>
        <p:spPr>
          <a:xfrm>
            <a:off x="1434960" y="5402160"/>
            <a:ext cx="28800" cy="20880"/>
          </a:xfrm>
          <a:custGeom>
            <a:avLst/>
            <a:gdLst/>
            <a:ahLst/>
            <a:rect l="l" t="t" r="r" b="b"/>
            <a:pathLst>
              <a:path w="18" h="13">
                <a:moveTo>
                  <a:pt x="9" y="7"/>
                </a:moveTo>
                <a:lnTo>
                  <a:pt x="13" y="3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6"/>
                </a:lnTo>
                <a:lnTo>
                  <a:pt x="3" y="9"/>
                </a:lnTo>
                <a:lnTo>
                  <a:pt x="6" y="11"/>
                </a:lnTo>
                <a:lnTo>
                  <a:pt x="9" y="12"/>
                </a:lnTo>
                <a:lnTo>
                  <a:pt x="10" y="13"/>
                </a:lnTo>
                <a:lnTo>
                  <a:pt x="13" y="13"/>
                </a:lnTo>
                <a:lnTo>
                  <a:pt x="18" y="7"/>
                </a:lnTo>
                <a:lnTo>
                  <a:pt x="9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8" name=""/>
          <p:cNvSpPr/>
          <p:nvPr/>
        </p:nvSpPr>
        <p:spPr>
          <a:xfrm>
            <a:off x="1449360" y="5376960"/>
            <a:ext cx="25560" cy="39600"/>
          </a:xfrm>
          <a:custGeom>
            <a:avLst/>
            <a:gdLst/>
            <a:ahLst/>
            <a:rect l="l" t="t" r="r" b="b"/>
            <a:pathLst>
              <a:path w="16" h="25">
                <a:moveTo>
                  <a:pt x="11" y="10"/>
                </a:moveTo>
                <a:lnTo>
                  <a:pt x="5" y="5"/>
                </a:lnTo>
                <a:lnTo>
                  <a:pt x="5" y="9"/>
                </a:lnTo>
                <a:lnTo>
                  <a:pt x="5" y="10"/>
                </a:lnTo>
                <a:lnTo>
                  <a:pt x="4" y="11"/>
                </a:lnTo>
                <a:lnTo>
                  <a:pt x="4" y="13"/>
                </a:lnTo>
                <a:lnTo>
                  <a:pt x="2" y="15"/>
                </a:lnTo>
                <a:lnTo>
                  <a:pt x="1" y="17"/>
                </a:lnTo>
                <a:lnTo>
                  <a:pt x="0" y="21"/>
                </a:lnTo>
                <a:lnTo>
                  <a:pt x="0" y="25"/>
                </a:lnTo>
                <a:lnTo>
                  <a:pt x="11" y="25"/>
                </a:lnTo>
                <a:lnTo>
                  <a:pt x="11" y="23"/>
                </a:lnTo>
                <a:lnTo>
                  <a:pt x="11" y="20"/>
                </a:lnTo>
                <a:lnTo>
                  <a:pt x="11" y="19"/>
                </a:lnTo>
                <a:lnTo>
                  <a:pt x="12" y="17"/>
                </a:lnTo>
                <a:lnTo>
                  <a:pt x="13" y="16"/>
                </a:lnTo>
                <a:lnTo>
                  <a:pt x="15" y="13"/>
                </a:lnTo>
                <a:lnTo>
                  <a:pt x="16" y="10"/>
                </a:lnTo>
                <a:lnTo>
                  <a:pt x="16" y="5"/>
                </a:lnTo>
                <a:lnTo>
                  <a:pt x="11" y="0"/>
                </a:lnTo>
                <a:lnTo>
                  <a:pt x="11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39" name=""/>
          <p:cNvSpPr/>
          <p:nvPr/>
        </p:nvSpPr>
        <p:spPr>
          <a:xfrm>
            <a:off x="1434960" y="5376960"/>
            <a:ext cx="28800" cy="25200"/>
          </a:xfrm>
          <a:custGeom>
            <a:avLst/>
            <a:gdLst/>
            <a:ahLst/>
            <a:rect l="l" t="t" r="r" b="b"/>
            <a:pathLst>
              <a:path w="18" h="16">
                <a:moveTo>
                  <a:pt x="10" y="16"/>
                </a:moveTo>
                <a:lnTo>
                  <a:pt x="10" y="16"/>
                </a:lnTo>
                <a:lnTo>
                  <a:pt x="10" y="15"/>
                </a:lnTo>
                <a:lnTo>
                  <a:pt x="10" y="13"/>
                </a:lnTo>
                <a:lnTo>
                  <a:pt x="11" y="13"/>
                </a:lnTo>
                <a:lnTo>
                  <a:pt x="12" y="12"/>
                </a:lnTo>
                <a:lnTo>
                  <a:pt x="14" y="11"/>
                </a:lnTo>
                <a:lnTo>
                  <a:pt x="16" y="10"/>
                </a:lnTo>
                <a:lnTo>
                  <a:pt x="16" y="9"/>
                </a:lnTo>
                <a:lnTo>
                  <a:pt x="18" y="9"/>
                </a:lnTo>
                <a:lnTo>
                  <a:pt x="18" y="0"/>
                </a:lnTo>
                <a:lnTo>
                  <a:pt x="15" y="1"/>
                </a:lnTo>
                <a:lnTo>
                  <a:pt x="12" y="1"/>
                </a:lnTo>
                <a:lnTo>
                  <a:pt x="9" y="3"/>
                </a:lnTo>
                <a:lnTo>
                  <a:pt x="6" y="4"/>
                </a:lnTo>
                <a:lnTo>
                  <a:pt x="3" y="7"/>
                </a:lnTo>
                <a:lnTo>
                  <a:pt x="2" y="9"/>
                </a:lnTo>
                <a:lnTo>
                  <a:pt x="0" y="13"/>
                </a:lnTo>
                <a:lnTo>
                  <a:pt x="0" y="16"/>
                </a:lnTo>
                <a:lnTo>
                  <a:pt x="1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0" name=""/>
          <p:cNvSpPr/>
          <p:nvPr/>
        </p:nvSpPr>
        <p:spPr>
          <a:xfrm>
            <a:off x="1434960" y="54021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1" name=""/>
          <p:cNvSpPr/>
          <p:nvPr/>
        </p:nvSpPr>
        <p:spPr>
          <a:xfrm>
            <a:off x="1434960" y="54021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2" name=""/>
          <p:cNvSpPr/>
          <p:nvPr/>
        </p:nvSpPr>
        <p:spPr>
          <a:xfrm>
            <a:off x="1405080" y="5665680"/>
            <a:ext cx="36360" cy="20880"/>
          </a:xfrm>
          <a:custGeom>
            <a:avLst/>
            <a:gdLst/>
            <a:ahLst/>
            <a:rect l="l" t="t" r="r" b="b"/>
            <a:pathLst>
              <a:path w="23" h="13">
                <a:moveTo>
                  <a:pt x="16" y="0"/>
                </a:moveTo>
                <a:lnTo>
                  <a:pt x="19" y="0"/>
                </a:lnTo>
                <a:lnTo>
                  <a:pt x="20" y="0"/>
                </a:lnTo>
                <a:lnTo>
                  <a:pt x="21" y="1"/>
                </a:lnTo>
                <a:lnTo>
                  <a:pt x="21" y="3"/>
                </a:lnTo>
                <a:lnTo>
                  <a:pt x="21" y="4"/>
                </a:lnTo>
                <a:lnTo>
                  <a:pt x="21" y="6"/>
                </a:lnTo>
                <a:lnTo>
                  <a:pt x="22" y="7"/>
                </a:lnTo>
                <a:lnTo>
                  <a:pt x="23" y="9"/>
                </a:lnTo>
                <a:lnTo>
                  <a:pt x="21" y="11"/>
                </a:lnTo>
                <a:lnTo>
                  <a:pt x="19" y="11"/>
                </a:lnTo>
                <a:lnTo>
                  <a:pt x="19" y="12"/>
                </a:lnTo>
                <a:lnTo>
                  <a:pt x="17" y="13"/>
                </a:lnTo>
                <a:lnTo>
                  <a:pt x="12" y="13"/>
                </a:lnTo>
                <a:lnTo>
                  <a:pt x="9" y="13"/>
                </a:lnTo>
                <a:lnTo>
                  <a:pt x="6" y="13"/>
                </a:lnTo>
                <a:lnTo>
                  <a:pt x="5" y="13"/>
                </a:lnTo>
                <a:lnTo>
                  <a:pt x="3" y="12"/>
                </a:lnTo>
                <a:lnTo>
                  <a:pt x="0" y="11"/>
                </a:lnTo>
                <a:lnTo>
                  <a:pt x="3" y="7"/>
                </a:lnTo>
                <a:lnTo>
                  <a:pt x="7" y="4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3" name=""/>
          <p:cNvSpPr/>
          <p:nvPr/>
        </p:nvSpPr>
        <p:spPr>
          <a:xfrm>
            <a:off x="1430280" y="5657760"/>
            <a:ext cx="17640" cy="28800"/>
          </a:xfrm>
          <a:custGeom>
            <a:avLst/>
            <a:gdLst/>
            <a:ahLst/>
            <a:rect l="l" t="t" r="r" b="b"/>
            <a:pathLst>
              <a:path w="11" h="18">
                <a:moveTo>
                  <a:pt x="10" y="18"/>
                </a:moveTo>
                <a:lnTo>
                  <a:pt x="11" y="12"/>
                </a:lnTo>
                <a:lnTo>
                  <a:pt x="11" y="11"/>
                </a:lnTo>
                <a:lnTo>
                  <a:pt x="11" y="10"/>
                </a:lnTo>
                <a:lnTo>
                  <a:pt x="10" y="9"/>
                </a:lnTo>
                <a:lnTo>
                  <a:pt x="10" y="8"/>
                </a:lnTo>
                <a:lnTo>
                  <a:pt x="10" y="4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1" y="15"/>
                </a:lnTo>
                <a:lnTo>
                  <a:pt x="3" y="17"/>
                </a:lnTo>
                <a:lnTo>
                  <a:pt x="3" y="11"/>
                </a:lnTo>
                <a:lnTo>
                  <a:pt x="10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4" name=""/>
          <p:cNvSpPr/>
          <p:nvPr/>
        </p:nvSpPr>
        <p:spPr>
          <a:xfrm>
            <a:off x="1419120" y="567540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0" y="13"/>
                </a:moveTo>
                <a:lnTo>
                  <a:pt x="0" y="13"/>
                </a:lnTo>
                <a:lnTo>
                  <a:pt x="4" y="13"/>
                </a:lnTo>
                <a:lnTo>
                  <a:pt x="9" y="13"/>
                </a:lnTo>
                <a:lnTo>
                  <a:pt x="10" y="12"/>
                </a:lnTo>
                <a:lnTo>
                  <a:pt x="13" y="11"/>
                </a:lnTo>
                <a:lnTo>
                  <a:pt x="16" y="10"/>
                </a:lnTo>
                <a:lnTo>
                  <a:pt x="17" y="8"/>
                </a:lnTo>
                <a:lnTo>
                  <a:pt x="10" y="0"/>
                </a:lnTo>
                <a:lnTo>
                  <a:pt x="10" y="1"/>
                </a:lnTo>
                <a:lnTo>
                  <a:pt x="9" y="1"/>
                </a:lnTo>
                <a:lnTo>
                  <a:pt x="8" y="2"/>
                </a:lnTo>
                <a:lnTo>
                  <a:pt x="7" y="2"/>
                </a:lnTo>
                <a:lnTo>
                  <a:pt x="3" y="3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5" name=""/>
          <p:cNvSpPr/>
          <p:nvPr/>
        </p:nvSpPr>
        <p:spPr>
          <a:xfrm>
            <a:off x="1397160" y="567684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2"/>
                </a:moveTo>
                <a:lnTo>
                  <a:pt x="3" y="10"/>
                </a:lnTo>
                <a:lnTo>
                  <a:pt x="5" y="11"/>
                </a:lnTo>
                <a:lnTo>
                  <a:pt x="9" y="12"/>
                </a:lnTo>
                <a:lnTo>
                  <a:pt x="11" y="12"/>
                </a:lnTo>
                <a:lnTo>
                  <a:pt x="14" y="12"/>
                </a:lnTo>
                <a:lnTo>
                  <a:pt x="14" y="2"/>
                </a:lnTo>
                <a:lnTo>
                  <a:pt x="12" y="2"/>
                </a:lnTo>
                <a:lnTo>
                  <a:pt x="10" y="1"/>
                </a:lnTo>
                <a:lnTo>
                  <a:pt x="10" y="1"/>
                </a:lnTo>
                <a:lnTo>
                  <a:pt x="7" y="0"/>
                </a:lnTo>
                <a:lnTo>
                  <a:pt x="10" y="8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6" name=""/>
          <p:cNvSpPr/>
          <p:nvPr/>
        </p:nvSpPr>
        <p:spPr>
          <a:xfrm>
            <a:off x="1397160" y="5657760"/>
            <a:ext cx="33120" cy="31680"/>
          </a:xfrm>
          <a:custGeom>
            <a:avLst/>
            <a:gdLst/>
            <a:ahLst/>
            <a:rect l="l" t="t" r="r" b="b"/>
            <a:pathLst>
              <a:path w="21" h="20">
                <a:moveTo>
                  <a:pt x="21" y="0"/>
                </a:move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10" y="3"/>
                </a:lnTo>
                <a:lnTo>
                  <a:pt x="8" y="5"/>
                </a:lnTo>
                <a:lnTo>
                  <a:pt x="3" y="9"/>
                </a:lnTo>
                <a:lnTo>
                  <a:pt x="0" y="14"/>
                </a:lnTo>
                <a:lnTo>
                  <a:pt x="9" y="20"/>
                </a:lnTo>
                <a:lnTo>
                  <a:pt x="11" y="16"/>
                </a:lnTo>
                <a:lnTo>
                  <a:pt x="15" y="12"/>
                </a:lnTo>
                <a:lnTo>
                  <a:pt x="17" y="11"/>
                </a:lnTo>
                <a:lnTo>
                  <a:pt x="18" y="10"/>
                </a:lnTo>
                <a:lnTo>
                  <a:pt x="19" y="10"/>
                </a:lnTo>
                <a:lnTo>
                  <a:pt x="21" y="9"/>
                </a:lnTo>
                <a:lnTo>
                  <a:pt x="2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7" name=""/>
          <p:cNvSpPr/>
          <p:nvPr/>
        </p:nvSpPr>
        <p:spPr>
          <a:xfrm>
            <a:off x="1430280" y="566568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8" name=""/>
          <p:cNvSpPr/>
          <p:nvPr/>
        </p:nvSpPr>
        <p:spPr>
          <a:xfrm>
            <a:off x="1430280" y="566568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49" name=""/>
          <p:cNvSpPr/>
          <p:nvPr/>
        </p:nvSpPr>
        <p:spPr>
          <a:xfrm>
            <a:off x="1441440" y="561960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1" y="0"/>
                </a:moveTo>
                <a:lnTo>
                  <a:pt x="0" y="5"/>
                </a:lnTo>
                <a:lnTo>
                  <a:pt x="0" y="10"/>
                </a:lnTo>
                <a:lnTo>
                  <a:pt x="0" y="12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15" y="17"/>
                </a:lnTo>
                <a:lnTo>
                  <a:pt x="15" y="16"/>
                </a:lnTo>
                <a:lnTo>
                  <a:pt x="15" y="13"/>
                </a:lnTo>
                <a:lnTo>
                  <a:pt x="15" y="12"/>
                </a:lnTo>
                <a:lnTo>
                  <a:pt x="15" y="11"/>
                </a:lnTo>
                <a:lnTo>
                  <a:pt x="14" y="9"/>
                </a:lnTo>
                <a:lnTo>
                  <a:pt x="12" y="8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3" y="1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0" name=""/>
          <p:cNvSpPr/>
          <p:nvPr/>
        </p:nvSpPr>
        <p:spPr>
          <a:xfrm>
            <a:off x="1432080" y="561960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8" y="12"/>
                </a:moveTo>
                <a:lnTo>
                  <a:pt x="13" y="16"/>
                </a:lnTo>
                <a:lnTo>
                  <a:pt x="12" y="14"/>
                </a:lnTo>
                <a:lnTo>
                  <a:pt x="12" y="12"/>
                </a:lnTo>
                <a:lnTo>
                  <a:pt x="12" y="12"/>
                </a:lnTo>
                <a:lnTo>
                  <a:pt x="12" y="10"/>
                </a:lnTo>
                <a:lnTo>
                  <a:pt x="12" y="7"/>
                </a:lnTo>
                <a:lnTo>
                  <a:pt x="13" y="2"/>
                </a:lnTo>
                <a:lnTo>
                  <a:pt x="1" y="0"/>
                </a:lnTo>
                <a:lnTo>
                  <a:pt x="0" y="6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1" y="17"/>
                </a:lnTo>
                <a:lnTo>
                  <a:pt x="2" y="19"/>
                </a:lnTo>
                <a:lnTo>
                  <a:pt x="8" y="22"/>
                </a:lnTo>
                <a:lnTo>
                  <a:pt x="8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1" name=""/>
          <p:cNvSpPr/>
          <p:nvPr/>
        </p:nvSpPr>
        <p:spPr>
          <a:xfrm>
            <a:off x="1442880" y="564660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2" name=""/>
          <p:cNvSpPr/>
          <p:nvPr/>
        </p:nvSpPr>
        <p:spPr>
          <a:xfrm>
            <a:off x="1442880" y="5638680"/>
            <a:ext cx="32040" cy="15840"/>
          </a:xfrm>
          <a:custGeom>
            <a:avLst/>
            <a:gdLst/>
            <a:ahLst/>
            <a:rect l="l" t="t" r="r" b="b"/>
            <a:pathLst>
              <a:path w="20" h="10">
                <a:moveTo>
                  <a:pt x="20" y="5"/>
                </a:moveTo>
                <a:lnTo>
                  <a:pt x="15" y="0"/>
                </a:lnTo>
                <a:lnTo>
                  <a:pt x="0" y="0"/>
                </a:lnTo>
                <a:lnTo>
                  <a:pt x="0" y="10"/>
                </a:lnTo>
                <a:lnTo>
                  <a:pt x="15" y="10"/>
                </a:lnTo>
                <a:lnTo>
                  <a:pt x="2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3" name=""/>
          <p:cNvSpPr/>
          <p:nvPr/>
        </p:nvSpPr>
        <p:spPr>
          <a:xfrm>
            <a:off x="1463760" y="5646600"/>
            <a:ext cx="11160" cy="1800"/>
          </a:xfrm>
          <a:custGeom>
            <a:avLst/>
            <a:gdLst/>
            <a:ahLst/>
            <a:rect l="l" t="t" r="r" b="b"/>
            <a:pathLst>
              <a:path w="7" h="0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4" name=""/>
          <p:cNvSpPr/>
          <p:nvPr/>
        </p:nvSpPr>
        <p:spPr>
          <a:xfrm>
            <a:off x="1457280" y="5638680"/>
            <a:ext cx="17640" cy="7920"/>
          </a:xfrm>
          <a:custGeom>
            <a:avLst/>
            <a:gdLst/>
            <a:ahLst/>
            <a:rect l="l" t="t" r="r" b="b"/>
            <a:pathLst>
              <a:path w="11" h="5">
                <a:moveTo>
                  <a:pt x="1" y="0"/>
                </a:move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0" y="4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5" name=""/>
          <p:cNvSpPr/>
          <p:nvPr/>
        </p:nvSpPr>
        <p:spPr>
          <a:xfrm>
            <a:off x="1449360" y="5614920"/>
            <a:ext cx="2556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5" y="10"/>
                </a:move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5" y="14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15" y="19"/>
                </a:lnTo>
                <a:lnTo>
                  <a:pt x="16" y="15"/>
                </a:lnTo>
                <a:lnTo>
                  <a:pt x="15" y="12"/>
                </a:lnTo>
                <a:lnTo>
                  <a:pt x="14" y="10"/>
                </a:lnTo>
                <a:lnTo>
                  <a:pt x="12" y="8"/>
                </a:lnTo>
                <a:lnTo>
                  <a:pt x="11" y="6"/>
                </a:lnTo>
                <a:lnTo>
                  <a:pt x="11" y="5"/>
                </a:lnTo>
                <a:lnTo>
                  <a:pt x="11" y="4"/>
                </a:lnTo>
                <a:lnTo>
                  <a:pt x="11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6" name=""/>
          <p:cNvSpPr/>
          <p:nvPr/>
        </p:nvSpPr>
        <p:spPr>
          <a:xfrm>
            <a:off x="1434960" y="561492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0" y="4"/>
                </a:moveTo>
                <a:lnTo>
                  <a:pt x="1" y="5"/>
                </a:lnTo>
                <a:lnTo>
                  <a:pt x="3" y="8"/>
                </a:lnTo>
                <a:lnTo>
                  <a:pt x="4" y="9"/>
                </a:lnTo>
                <a:lnTo>
                  <a:pt x="7" y="10"/>
                </a:lnTo>
                <a:lnTo>
                  <a:pt x="9" y="10"/>
                </a:lnTo>
                <a:lnTo>
                  <a:pt x="11" y="10"/>
                </a:lnTo>
                <a:lnTo>
                  <a:pt x="14" y="10"/>
                </a:lnTo>
                <a:lnTo>
                  <a:pt x="14" y="0"/>
                </a:lnTo>
                <a:lnTo>
                  <a:pt x="10" y="0"/>
                </a:lnTo>
                <a:lnTo>
                  <a:pt x="9" y="1"/>
                </a:lnTo>
                <a:lnTo>
                  <a:pt x="10" y="1"/>
                </a:lnTo>
                <a:lnTo>
                  <a:pt x="0" y="2"/>
                </a:lnTo>
                <a:lnTo>
                  <a:pt x="1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7" name=""/>
          <p:cNvSpPr/>
          <p:nvPr/>
        </p:nvSpPr>
        <p:spPr>
          <a:xfrm>
            <a:off x="1434960" y="561960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0"/>
                </a:moveTo>
                <a:lnTo>
                  <a:pt x="5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8" name=""/>
          <p:cNvSpPr/>
          <p:nvPr/>
        </p:nvSpPr>
        <p:spPr>
          <a:xfrm>
            <a:off x="1434960" y="561960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0"/>
                </a:moveTo>
                <a:lnTo>
                  <a:pt x="5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59" name=""/>
          <p:cNvSpPr/>
          <p:nvPr/>
        </p:nvSpPr>
        <p:spPr>
          <a:xfrm>
            <a:off x="1486080" y="5938920"/>
            <a:ext cx="29880" cy="14040"/>
          </a:xfrm>
          <a:custGeom>
            <a:avLst/>
            <a:gdLst/>
            <a:ahLst/>
            <a:rect l="l" t="t" r="r" b="b"/>
            <a:pathLst>
              <a:path w="19" h="9">
                <a:moveTo>
                  <a:pt x="7" y="0"/>
                </a:moveTo>
                <a:lnTo>
                  <a:pt x="10" y="1"/>
                </a:lnTo>
                <a:lnTo>
                  <a:pt x="14" y="3"/>
                </a:lnTo>
                <a:lnTo>
                  <a:pt x="16" y="4"/>
                </a:lnTo>
                <a:lnTo>
                  <a:pt x="19" y="4"/>
                </a:lnTo>
                <a:lnTo>
                  <a:pt x="18" y="5"/>
                </a:lnTo>
                <a:lnTo>
                  <a:pt x="16" y="6"/>
                </a:lnTo>
                <a:lnTo>
                  <a:pt x="14" y="7"/>
                </a:lnTo>
                <a:lnTo>
                  <a:pt x="11" y="7"/>
                </a:lnTo>
                <a:lnTo>
                  <a:pt x="6" y="9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0" name=""/>
          <p:cNvSpPr/>
          <p:nvPr/>
        </p:nvSpPr>
        <p:spPr>
          <a:xfrm>
            <a:off x="1494000" y="5932440"/>
            <a:ext cx="28440" cy="20520"/>
          </a:xfrm>
          <a:custGeom>
            <a:avLst/>
            <a:gdLst/>
            <a:ahLst/>
            <a:rect l="l" t="t" r="r" b="b"/>
            <a:pathLst>
              <a:path w="18" h="13">
                <a:moveTo>
                  <a:pt x="18" y="10"/>
                </a:moveTo>
                <a:lnTo>
                  <a:pt x="14" y="2"/>
                </a:lnTo>
                <a:lnTo>
                  <a:pt x="12" y="2"/>
                </a:lnTo>
                <a:lnTo>
                  <a:pt x="10" y="2"/>
                </a:lnTo>
                <a:lnTo>
                  <a:pt x="7" y="1"/>
                </a:lnTo>
                <a:lnTo>
                  <a:pt x="3" y="0"/>
                </a:lnTo>
                <a:lnTo>
                  <a:pt x="0" y="9"/>
                </a:lnTo>
                <a:lnTo>
                  <a:pt x="3" y="10"/>
                </a:lnTo>
                <a:lnTo>
                  <a:pt x="7" y="11"/>
                </a:lnTo>
                <a:lnTo>
                  <a:pt x="10" y="12"/>
                </a:lnTo>
                <a:lnTo>
                  <a:pt x="14" y="13"/>
                </a:lnTo>
                <a:lnTo>
                  <a:pt x="8" y="5"/>
                </a:lnTo>
                <a:lnTo>
                  <a:pt x="18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1" name=""/>
          <p:cNvSpPr/>
          <p:nvPr/>
        </p:nvSpPr>
        <p:spPr>
          <a:xfrm>
            <a:off x="1481040" y="5940360"/>
            <a:ext cx="41400" cy="19080"/>
          </a:xfrm>
          <a:custGeom>
            <a:avLst/>
            <a:gdLst/>
            <a:ahLst/>
            <a:rect l="l" t="t" r="r" b="b"/>
            <a:pathLst>
              <a:path w="26" h="12">
                <a:moveTo>
                  <a:pt x="0" y="9"/>
                </a:moveTo>
                <a:lnTo>
                  <a:pt x="4" y="12"/>
                </a:lnTo>
                <a:lnTo>
                  <a:pt x="9" y="12"/>
                </a:lnTo>
                <a:lnTo>
                  <a:pt x="15" y="11"/>
                </a:lnTo>
                <a:lnTo>
                  <a:pt x="18" y="10"/>
                </a:lnTo>
                <a:lnTo>
                  <a:pt x="22" y="8"/>
                </a:lnTo>
                <a:lnTo>
                  <a:pt x="23" y="7"/>
                </a:lnTo>
                <a:lnTo>
                  <a:pt x="26" y="5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3" y="1"/>
                </a:lnTo>
                <a:lnTo>
                  <a:pt x="8" y="2"/>
                </a:lnTo>
                <a:lnTo>
                  <a:pt x="4" y="2"/>
                </a:lnTo>
                <a:lnTo>
                  <a:pt x="8" y="5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2" name=""/>
          <p:cNvSpPr/>
          <p:nvPr/>
        </p:nvSpPr>
        <p:spPr>
          <a:xfrm>
            <a:off x="1477800" y="5940360"/>
            <a:ext cx="1764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2" y="0"/>
                </a:moveTo>
                <a:lnTo>
                  <a:pt x="0" y="6"/>
                </a:lnTo>
                <a:lnTo>
                  <a:pt x="1" y="8"/>
                </a:lnTo>
                <a:lnTo>
                  <a:pt x="2" y="10"/>
                </a:lnTo>
                <a:lnTo>
                  <a:pt x="11" y="5"/>
                </a:lnTo>
                <a:lnTo>
                  <a:pt x="10" y="4"/>
                </a:lnTo>
                <a:lnTo>
                  <a:pt x="9" y="2"/>
                </a:lnTo>
                <a:lnTo>
                  <a:pt x="7" y="8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3" name=""/>
          <p:cNvSpPr/>
          <p:nvPr/>
        </p:nvSpPr>
        <p:spPr>
          <a:xfrm>
            <a:off x="1486080" y="594828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3" y="3"/>
                </a:moveTo>
                <a:lnTo>
                  <a:pt x="0" y="0"/>
                </a:lnTo>
                <a:lnTo>
                  <a:pt x="3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4" name=""/>
          <p:cNvSpPr/>
          <p:nvPr/>
        </p:nvSpPr>
        <p:spPr>
          <a:xfrm>
            <a:off x="1479600" y="593244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1" y="0"/>
                </a:moveTo>
                <a:lnTo>
                  <a:pt x="7" y="1"/>
                </a:lnTo>
                <a:lnTo>
                  <a:pt x="0" y="5"/>
                </a:lnTo>
                <a:lnTo>
                  <a:pt x="6" y="13"/>
                </a:lnTo>
                <a:lnTo>
                  <a:pt x="13" y="8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5" name=""/>
          <p:cNvSpPr/>
          <p:nvPr/>
        </p:nvSpPr>
        <p:spPr>
          <a:xfrm>
            <a:off x="1494000" y="59389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5"/>
                </a:moveTo>
                <a:lnTo>
                  <a:pt x="1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6" name=""/>
          <p:cNvSpPr/>
          <p:nvPr/>
        </p:nvSpPr>
        <p:spPr>
          <a:xfrm>
            <a:off x="1392120" y="564984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0" y="0"/>
                </a:moveTo>
                <a:lnTo>
                  <a:pt x="19" y="0"/>
                </a:lnTo>
                <a:lnTo>
                  <a:pt x="19" y="1"/>
                </a:lnTo>
                <a:lnTo>
                  <a:pt x="5" y="10"/>
                </a:lnTo>
                <a:lnTo>
                  <a:pt x="3" y="10"/>
                </a:lnTo>
                <a:lnTo>
                  <a:pt x="2" y="9"/>
                </a:lnTo>
                <a:lnTo>
                  <a:pt x="2" y="8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7" name=""/>
          <p:cNvSpPr/>
          <p:nvPr/>
        </p:nvSpPr>
        <p:spPr>
          <a:xfrm>
            <a:off x="1392120" y="5641920"/>
            <a:ext cx="39960" cy="15840"/>
          </a:xfrm>
          <a:custGeom>
            <a:avLst/>
            <a:gdLst/>
            <a:ahLst/>
            <a:rect l="l" t="t" r="r" b="b"/>
            <a:pathLst>
              <a:path w="25" h="10">
                <a:moveTo>
                  <a:pt x="25" y="5"/>
                </a:moveTo>
                <a:lnTo>
                  <a:pt x="20" y="0"/>
                </a:lnTo>
                <a:lnTo>
                  <a:pt x="0" y="0"/>
                </a:lnTo>
                <a:lnTo>
                  <a:pt x="0" y="10"/>
                </a:lnTo>
                <a:lnTo>
                  <a:pt x="20" y="10"/>
                </a:lnTo>
                <a:lnTo>
                  <a:pt x="25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8" name=""/>
          <p:cNvSpPr/>
          <p:nvPr/>
        </p:nvSpPr>
        <p:spPr>
          <a:xfrm>
            <a:off x="1415880" y="5649840"/>
            <a:ext cx="16200" cy="9720"/>
          </a:xfrm>
          <a:custGeom>
            <a:avLst/>
            <a:gdLst/>
            <a:ahLst/>
            <a:rect l="l" t="t" r="r" b="b"/>
            <a:pathLst>
              <a:path w="10" h="6">
                <a:moveTo>
                  <a:pt x="7" y="6"/>
                </a:move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7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69" name=""/>
          <p:cNvSpPr/>
          <p:nvPr/>
        </p:nvSpPr>
        <p:spPr>
          <a:xfrm>
            <a:off x="1397160" y="5645160"/>
            <a:ext cx="2988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3" y="18"/>
                </a:moveTo>
                <a:lnTo>
                  <a:pt x="5" y="17"/>
                </a:lnTo>
                <a:lnTo>
                  <a:pt x="19" y="9"/>
                </a:lnTo>
                <a:lnTo>
                  <a:pt x="14" y="0"/>
                </a:lnTo>
                <a:lnTo>
                  <a:pt x="0" y="9"/>
                </a:lnTo>
                <a:lnTo>
                  <a:pt x="3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0" name=""/>
          <p:cNvSpPr/>
          <p:nvPr/>
        </p:nvSpPr>
        <p:spPr>
          <a:xfrm>
            <a:off x="1400040" y="56577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1" name=""/>
          <p:cNvSpPr/>
          <p:nvPr/>
        </p:nvSpPr>
        <p:spPr>
          <a:xfrm>
            <a:off x="1384200" y="565452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0" y="4"/>
                </a:moveTo>
                <a:lnTo>
                  <a:pt x="1" y="8"/>
                </a:lnTo>
                <a:lnTo>
                  <a:pt x="3" y="8"/>
                </a:lnTo>
                <a:lnTo>
                  <a:pt x="5" y="10"/>
                </a:lnTo>
                <a:lnTo>
                  <a:pt x="7" y="11"/>
                </a:lnTo>
                <a:lnTo>
                  <a:pt x="10" y="12"/>
                </a:lnTo>
                <a:lnTo>
                  <a:pt x="10" y="2"/>
                </a:lnTo>
                <a:lnTo>
                  <a:pt x="11" y="2"/>
                </a:lnTo>
                <a:lnTo>
                  <a:pt x="10" y="1"/>
                </a:lnTo>
                <a:lnTo>
                  <a:pt x="8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2" name=""/>
          <p:cNvSpPr/>
          <p:nvPr/>
        </p:nvSpPr>
        <p:spPr>
          <a:xfrm>
            <a:off x="1392120" y="56610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3" name=""/>
          <p:cNvSpPr/>
          <p:nvPr/>
        </p:nvSpPr>
        <p:spPr>
          <a:xfrm>
            <a:off x="1384200" y="5641920"/>
            <a:ext cx="15840" cy="19080"/>
          </a:xfrm>
          <a:custGeom>
            <a:avLst/>
            <a:gdLst/>
            <a:ahLst/>
            <a:rect l="l" t="t" r="r" b="b"/>
            <a:pathLst>
              <a:path w="10" h="12">
                <a:moveTo>
                  <a:pt x="5" y="0"/>
                </a:moveTo>
                <a:lnTo>
                  <a:pt x="0" y="5"/>
                </a:lnTo>
                <a:lnTo>
                  <a:pt x="0" y="12"/>
                </a:lnTo>
                <a:lnTo>
                  <a:pt x="10" y="12"/>
                </a:lnTo>
                <a:lnTo>
                  <a:pt x="10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4" name=""/>
          <p:cNvSpPr/>
          <p:nvPr/>
        </p:nvSpPr>
        <p:spPr>
          <a:xfrm>
            <a:off x="1392120" y="56498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5" name=""/>
          <p:cNvSpPr/>
          <p:nvPr/>
        </p:nvSpPr>
        <p:spPr>
          <a:xfrm>
            <a:off x="1415880" y="5697360"/>
            <a:ext cx="19080" cy="20880"/>
          </a:xfrm>
          <a:custGeom>
            <a:avLst/>
            <a:gdLst/>
            <a:ahLst/>
            <a:rect l="l" t="t" r="r" b="b"/>
            <a:pathLst>
              <a:path w="12" h="13">
                <a:moveTo>
                  <a:pt x="12" y="7"/>
                </a:moveTo>
                <a:lnTo>
                  <a:pt x="12" y="7"/>
                </a:lnTo>
                <a:lnTo>
                  <a:pt x="11" y="8"/>
                </a:lnTo>
                <a:lnTo>
                  <a:pt x="11" y="9"/>
                </a:lnTo>
                <a:lnTo>
                  <a:pt x="9" y="10"/>
                </a:lnTo>
                <a:lnTo>
                  <a:pt x="8" y="11"/>
                </a:lnTo>
                <a:lnTo>
                  <a:pt x="5" y="13"/>
                </a:lnTo>
                <a:lnTo>
                  <a:pt x="2" y="9"/>
                </a:lnTo>
                <a:lnTo>
                  <a:pt x="1" y="7"/>
                </a:lnTo>
                <a:lnTo>
                  <a:pt x="1" y="5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8" y="1"/>
                </a:lnTo>
                <a:lnTo>
                  <a:pt x="9" y="2"/>
                </a:lnTo>
                <a:lnTo>
                  <a:pt x="11" y="3"/>
                </a:lnTo>
                <a:lnTo>
                  <a:pt x="12" y="5"/>
                </a:lnTo>
                <a:lnTo>
                  <a:pt x="1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6" name=""/>
          <p:cNvSpPr/>
          <p:nvPr/>
        </p:nvSpPr>
        <p:spPr>
          <a:xfrm>
            <a:off x="1417680" y="5708520"/>
            <a:ext cx="25200" cy="17640"/>
          </a:xfrm>
          <a:custGeom>
            <a:avLst/>
            <a:gdLst/>
            <a:ahLst/>
            <a:rect l="l" t="t" r="r" b="b"/>
            <a:pathLst>
              <a:path w="16" h="11">
                <a:moveTo>
                  <a:pt x="0" y="9"/>
                </a:moveTo>
                <a:lnTo>
                  <a:pt x="7" y="11"/>
                </a:lnTo>
                <a:lnTo>
                  <a:pt x="9" y="9"/>
                </a:lnTo>
                <a:lnTo>
                  <a:pt x="12" y="8"/>
                </a:lnTo>
                <a:lnTo>
                  <a:pt x="14" y="6"/>
                </a:lnTo>
                <a:lnTo>
                  <a:pt x="15" y="4"/>
                </a:lnTo>
                <a:lnTo>
                  <a:pt x="16" y="3"/>
                </a:lnTo>
                <a:lnTo>
                  <a:pt x="16" y="0"/>
                </a:lnTo>
                <a:lnTo>
                  <a:pt x="6" y="0"/>
                </a:lnTo>
                <a:lnTo>
                  <a:pt x="4" y="1"/>
                </a:lnTo>
                <a:lnTo>
                  <a:pt x="1" y="3"/>
                </a:lnTo>
                <a:lnTo>
                  <a:pt x="8" y="4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7" name=""/>
          <p:cNvSpPr/>
          <p:nvPr/>
        </p:nvSpPr>
        <p:spPr>
          <a:xfrm>
            <a:off x="1407960" y="5689440"/>
            <a:ext cx="22320" cy="33480"/>
          </a:xfrm>
          <a:custGeom>
            <a:avLst/>
            <a:gdLst/>
            <a:ahLst/>
            <a:rect l="l" t="t" r="r" b="b"/>
            <a:pathLst>
              <a:path w="14" h="21">
                <a:moveTo>
                  <a:pt x="5" y="0"/>
                </a:move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1" y="11"/>
                </a:lnTo>
                <a:lnTo>
                  <a:pt x="2" y="14"/>
                </a:lnTo>
                <a:lnTo>
                  <a:pt x="3" y="17"/>
                </a:lnTo>
                <a:lnTo>
                  <a:pt x="6" y="21"/>
                </a:lnTo>
                <a:lnTo>
                  <a:pt x="14" y="16"/>
                </a:lnTo>
                <a:lnTo>
                  <a:pt x="12" y="12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6"/>
                </a:lnTo>
                <a:lnTo>
                  <a:pt x="10" y="4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8" name=""/>
          <p:cNvSpPr/>
          <p:nvPr/>
        </p:nvSpPr>
        <p:spPr>
          <a:xfrm>
            <a:off x="1415880" y="568944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12"/>
                </a:moveTo>
                <a:lnTo>
                  <a:pt x="17" y="12"/>
                </a:lnTo>
                <a:lnTo>
                  <a:pt x="17" y="9"/>
                </a:lnTo>
                <a:lnTo>
                  <a:pt x="15" y="6"/>
                </a:lnTo>
                <a:lnTo>
                  <a:pt x="14" y="3"/>
                </a:lnTo>
                <a:lnTo>
                  <a:pt x="11" y="2"/>
                </a:lnTo>
                <a:lnTo>
                  <a:pt x="8" y="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5" y="10"/>
                </a:lnTo>
                <a:lnTo>
                  <a:pt x="6" y="11"/>
                </a:lnTo>
                <a:lnTo>
                  <a:pt x="7" y="11"/>
                </a:lnTo>
                <a:lnTo>
                  <a:pt x="7" y="12"/>
                </a:lnTo>
                <a:lnTo>
                  <a:pt x="17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79" name=""/>
          <p:cNvSpPr/>
          <p:nvPr/>
        </p:nvSpPr>
        <p:spPr>
          <a:xfrm>
            <a:off x="1425600" y="57085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0" name=""/>
          <p:cNvSpPr/>
          <p:nvPr/>
        </p:nvSpPr>
        <p:spPr>
          <a:xfrm>
            <a:off x="1425600" y="57085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1" name=""/>
          <p:cNvSpPr/>
          <p:nvPr/>
        </p:nvSpPr>
        <p:spPr>
          <a:xfrm>
            <a:off x="1584360" y="6108840"/>
            <a:ext cx="25200" cy="12600"/>
          </a:xfrm>
          <a:custGeom>
            <a:avLst/>
            <a:gdLst/>
            <a:ahLst/>
            <a:rect l="l" t="t" r="r" b="b"/>
            <a:pathLst>
              <a:path w="16" h="8">
                <a:moveTo>
                  <a:pt x="0" y="0"/>
                </a:move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10" y="1"/>
                </a:lnTo>
                <a:lnTo>
                  <a:pt x="12" y="3"/>
                </a:lnTo>
                <a:lnTo>
                  <a:pt x="14" y="6"/>
                </a:lnTo>
                <a:lnTo>
                  <a:pt x="16" y="8"/>
                </a:lnTo>
                <a:lnTo>
                  <a:pt x="11" y="8"/>
                </a:lnTo>
                <a:lnTo>
                  <a:pt x="7" y="7"/>
                </a:lnTo>
                <a:lnTo>
                  <a:pt x="5" y="5"/>
                </a:lnTo>
                <a:lnTo>
                  <a:pt x="3" y="3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2" name=""/>
          <p:cNvSpPr/>
          <p:nvPr/>
        </p:nvSpPr>
        <p:spPr>
          <a:xfrm>
            <a:off x="1584360" y="610092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6" y="0"/>
                </a:move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6" y="1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3" name=""/>
          <p:cNvSpPr/>
          <p:nvPr/>
        </p:nvSpPr>
        <p:spPr>
          <a:xfrm>
            <a:off x="1593720" y="6100920"/>
            <a:ext cx="22320" cy="28440"/>
          </a:xfrm>
          <a:custGeom>
            <a:avLst/>
            <a:gdLst/>
            <a:ahLst/>
            <a:rect l="l" t="t" r="r" b="b"/>
            <a:pathLst>
              <a:path w="14" h="18">
                <a:moveTo>
                  <a:pt x="10" y="18"/>
                </a:moveTo>
                <a:lnTo>
                  <a:pt x="14" y="10"/>
                </a:lnTo>
                <a:lnTo>
                  <a:pt x="12" y="8"/>
                </a:lnTo>
                <a:lnTo>
                  <a:pt x="10" y="5"/>
                </a:lnTo>
                <a:lnTo>
                  <a:pt x="8" y="3"/>
                </a:lnTo>
                <a:lnTo>
                  <a:pt x="6" y="2"/>
                </a:lnTo>
                <a:lnTo>
                  <a:pt x="3" y="1"/>
                </a:lnTo>
                <a:lnTo>
                  <a:pt x="1" y="0"/>
                </a:lnTo>
                <a:lnTo>
                  <a:pt x="1" y="10"/>
                </a:lnTo>
                <a:lnTo>
                  <a:pt x="0" y="10"/>
                </a:lnTo>
                <a:lnTo>
                  <a:pt x="1" y="10"/>
                </a:lnTo>
                <a:lnTo>
                  <a:pt x="2" y="11"/>
                </a:lnTo>
                <a:lnTo>
                  <a:pt x="3" y="12"/>
                </a:lnTo>
                <a:lnTo>
                  <a:pt x="5" y="15"/>
                </a:lnTo>
                <a:lnTo>
                  <a:pt x="7" y="17"/>
                </a:lnTo>
                <a:lnTo>
                  <a:pt x="10" y="9"/>
                </a:lnTo>
                <a:lnTo>
                  <a:pt x="10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4" name=""/>
          <p:cNvSpPr/>
          <p:nvPr/>
        </p:nvSpPr>
        <p:spPr>
          <a:xfrm>
            <a:off x="1609560" y="611352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5" name=""/>
          <p:cNvSpPr/>
          <p:nvPr/>
        </p:nvSpPr>
        <p:spPr>
          <a:xfrm>
            <a:off x="1600200" y="611352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0" y="10"/>
                </a:moveTo>
                <a:lnTo>
                  <a:pt x="2" y="10"/>
                </a:lnTo>
                <a:lnTo>
                  <a:pt x="6" y="10"/>
                </a:lnTo>
                <a:lnTo>
                  <a:pt x="6" y="0"/>
                </a:ln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6" name=""/>
          <p:cNvSpPr/>
          <p:nvPr/>
        </p:nvSpPr>
        <p:spPr>
          <a:xfrm>
            <a:off x="1603440" y="611352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7" name=""/>
          <p:cNvSpPr/>
          <p:nvPr/>
        </p:nvSpPr>
        <p:spPr>
          <a:xfrm>
            <a:off x="1576440" y="6103800"/>
            <a:ext cx="27000" cy="25560"/>
          </a:xfrm>
          <a:custGeom>
            <a:avLst/>
            <a:gdLst/>
            <a:ahLst/>
            <a:rect l="l" t="t" r="r" b="b"/>
            <a:pathLst>
              <a:path w="17" h="16">
                <a:moveTo>
                  <a:pt x="0" y="4"/>
                </a:moveTo>
                <a:lnTo>
                  <a:pt x="2" y="8"/>
                </a:lnTo>
                <a:lnTo>
                  <a:pt x="4" y="10"/>
                </a:lnTo>
                <a:lnTo>
                  <a:pt x="6" y="12"/>
                </a:lnTo>
                <a:lnTo>
                  <a:pt x="10" y="14"/>
                </a:lnTo>
                <a:lnTo>
                  <a:pt x="14" y="16"/>
                </a:lnTo>
                <a:lnTo>
                  <a:pt x="17" y="6"/>
                </a:lnTo>
                <a:lnTo>
                  <a:pt x="14" y="5"/>
                </a:lnTo>
                <a:lnTo>
                  <a:pt x="12" y="4"/>
                </a:lnTo>
                <a:lnTo>
                  <a:pt x="10" y="3"/>
                </a:lnTo>
                <a:lnTo>
                  <a:pt x="9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8" name=""/>
          <p:cNvSpPr/>
          <p:nvPr/>
        </p:nvSpPr>
        <p:spPr>
          <a:xfrm>
            <a:off x="1584360" y="61117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89" name=""/>
          <p:cNvSpPr/>
          <p:nvPr/>
        </p:nvSpPr>
        <p:spPr>
          <a:xfrm>
            <a:off x="1576440" y="6100920"/>
            <a:ext cx="17280" cy="10800"/>
          </a:xfrm>
          <a:custGeom>
            <a:avLst/>
            <a:gdLst/>
            <a:ahLst/>
            <a:rect l="l" t="t" r="r" b="b"/>
            <a:pathLst>
              <a:path w="11" h="7">
                <a:moveTo>
                  <a:pt x="6" y="0"/>
                </a:moveTo>
                <a:lnTo>
                  <a:pt x="0" y="5"/>
                </a:lnTo>
                <a:lnTo>
                  <a:pt x="0" y="7"/>
                </a:lnTo>
                <a:lnTo>
                  <a:pt x="11" y="7"/>
                </a:lnTo>
                <a:lnTo>
                  <a:pt x="11" y="5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0" bIns="-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0" name=""/>
          <p:cNvSpPr/>
          <p:nvPr/>
        </p:nvSpPr>
        <p:spPr>
          <a:xfrm>
            <a:off x="1584360" y="61088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1" name=""/>
          <p:cNvSpPr/>
          <p:nvPr/>
        </p:nvSpPr>
        <p:spPr>
          <a:xfrm>
            <a:off x="1595520" y="6157800"/>
            <a:ext cx="20520" cy="36720"/>
          </a:xfrm>
          <a:custGeom>
            <a:avLst/>
            <a:gdLst/>
            <a:ahLst/>
            <a:rect l="l" t="t" r="r" b="b"/>
            <a:pathLst>
              <a:path w="13" h="23">
                <a:moveTo>
                  <a:pt x="2" y="12"/>
                </a:moveTo>
                <a:lnTo>
                  <a:pt x="3" y="11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8" y="3"/>
                </a:lnTo>
                <a:lnTo>
                  <a:pt x="9" y="2"/>
                </a:lnTo>
                <a:lnTo>
                  <a:pt x="9" y="1"/>
                </a:lnTo>
                <a:lnTo>
                  <a:pt x="10" y="0"/>
                </a:lnTo>
                <a:lnTo>
                  <a:pt x="11" y="0"/>
                </a:lnTo>
                <a:lnTo>
                  <a:pt x="12" y="2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3"/>
                </a:lnTo>
                <a:lnTo>
                  <a:pt x="12" y="18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3"/>
                </a:lnTo>
                <a:lnTo>
                  <a:pt x="8" y="23"/>
                </a:lnTo>
                <a:lnTo>
                  <a:pt x="6" y="23"/>
                </a:lnTo>
                <a:lnTo>
                  <a:pt x="5" y="23"/>
                </a:lnTo>
                <a:lnTo>
                  <a:pt x="5" y="23"/>
                </a:lnTo>
                <a:lnTo>
                  <a:pt x="5" y="22"/>
                </a:lnTo>
                <a:lnTo>
                  <a:pt x="3" y="20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2" y="1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2" name=""/>
          <p:cNvSpPr/>
          <p:nvPr/>
        </p:nvSpPr>
        <p:spPr>
          <a:xfrm>
            <a:off x="1595520" y="6148440"/>
            <a:ext cx="23760" cy="34920"/>
          </a:xfrm>
          <a:custGeom>
            <a:avLst/>
            <a:gdLst/>
            <a:ahLst/>
            <a:rect l="l" t="t" r="r" b="b"/>
            <a:pathLst>
              <a:path w="15" h="22">
                <a:moveTo>
                  <a:pt x="15" y="3"/>
                </a:moveTo>
                <a:lnTo>
                  <a:pt x="10" y="0"/>
                </a:lnTo>
                <a:lnTo>
                  <a:pt x="8" y="0"/>
                </a:lnTo>
                <a:lnTo>
                  <a:pt x="6" y="1"/>
                </a:lnTo>
                <a:lnTo>
                  <a:pt x="4" y="3"/>
                </a:lnTo>
                <a:lnTo>
                  <a:pt x="2" y="4"/>
                </a:lnTo>
                <a:lnTo>
                  <a:pt x="1" y="7"/>
                </a:lnTo>
                <a:lnTo>
                  <a:pt x="1" y="9"/>
                </a:lnTo>
                <a:lnTo>
                  <a:pt x="1" y="11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1" y="22"/>
                </a:lnTo>
                <a:lnTo>
                  <a:pt x="4" y="22"/>
                </a:lnTo>
                <a:lnTo>
                  <a:pt x="6" y="20"/>
                </a:lnTo>
                <a:lnTo>
                  <a:pt x="8" y="19"/>
                </a:lnTo>
                <a:lnTo>
                  <a:pt x="8" y="18"/>
                </a:lnTo>
                <a:lnTo>
                  <a:pt x="9" y="15"/>
                </a:lnTo>
                <a:lnTo>
                  <a:pt x="11" y="12"/>
                </a:lnTo>
                <a:lnTo>
                  <a:pt x="11" y="11"/>
                </a:lnTo>
                <a:lnTo>
                  <a:pt x="12" y="9"/>
                </a:lnTo>
                <a:lnTo>
                  <a:pt x="11" y="10"/>
                </a:lnTo>
                <a:lnTo>
                  <a:pt x="10" y="10"/>
                </a:lnTo>
                <a:lnTo>
                  <a:pt x="6" y="7"/>
                </a:lnTo>
                <a:lnTo>
                  <a:pt x="15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3" name=""/>
          <p:cNvSpPr/>
          <p:nvPr/>
        </p:nvSpPr>
        <p:spPr>
          <a:xfrm>
            <a:off x="1606680" y="615312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11" y="10"/>
                </a:moveTo>
                <a:lnTo>
                  <a:pt x="11" y="10"/>
                </a:lnTo>
                <a:lnTo>
                  <a:pt x="11" y="8"/>
                </a:lnTo>
                <a:lnTo>
                  <a:pt x="11" y="5"/>
                </a:lnTo>
                <a:lnTo>
                  <a:pt x="10" y="2"/>
                </a:lnTo>
                <a:lnTo>
                  <a:pt x="9" y="0"/>
                </a:lnTo>
                <a:lnTo>
                  <a:pt x="0" y="4"/>
                </a:lnTo>
                <a:lnTo>
                  <a:pt x="1" y="6"/>
                </a:lnTo>
                <a:lnTo>
                  <a:pt x="1" y="7"/>
                </a:lnTo>
                <a:lnTo>
                  <a:pt x="1" y="8"/>
                </a:lnTo>
                <a:lnTo>
                  <a:pt x="1" y="10"/>
                </a:lnTo>
                <a:lnTo>
                  <a:pt x="11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4" name=""/>
          <p:cNvSpPr/>
          <p:nvPr/>
        </p:nvSpPr>
        <p:spPr>
          <a:xfrm>
            <a:off x="1603440" y="6168960"/>
            <a:ext cx="20520" cy="33480"/>
          </a:xfrm>
          <a:custGeom>
            <a:avLst/>
            <a:gdLst/>
            <a:ahLst/>
            <a:rect l="l" t="t" r="r" b="b"/>
            <a:pathLst>
              <a:path w="13" h="21">
                <a:moveTo>
                  <a:pt x="2" y="21"/>
                </a:moveTo>
                <a:lnTo>
                  <a:pt x="2" y="21"/>
                </a:lnTo>
                <a:lnTo>
                  <a:pt x="5" y="21"/>
                </a:lnTo>
                <a:lnTo>
                  <a:pt x="7" y="20"/>
                </a:lnTo>
                <a:lnTo>
                  <a:pt x="7" y="18"/>
                </a:lnTo>
                <a:lnTo>
                  <a:pt x="9" y="17"/>
                </a:lnTo>
                <a:lnTo>
                  <a:pt x="10" y="15"/>
                </a:lnTo>
                <a:lnTo>
                  <a:pt x="11" y="11"/>
                </a:lnTo>
                <a:lnTo>
                  <a:pt x="13" y="5"/>
                </a:lnTo>
                <a:lnTo>
                  <a:pt x="13" y="0"/>
                </a:lnTo>
                <a:lnTo>
                  <a:pt x="2" y="0"/>
                </a:lnTo>
                <a:lnTo>
                  <a:pt x="2" y="5"/>
                </a:lnTo>
                <a:lnTo>
                  <a:pt x="1" y="9"/>
                </a:lnTo>
                <a:lnTo>
                  <a:pt x="0" y="11"/>
                </a:lnTo>
                <a:lnTo>
                  <a:pt x="0" y="12"/>
                </a:lnTo>
                <a:lnTo>
                  <a:pt x="0" y="11"/>
                </a:lnTo>
                <a:lnTo>
                  <a:pt x="2" y="11"/>
                </a:lnTo>
                <a:lnTo>
                  <a:pt x="2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5" name=""/>
          <p:cNvSpPr/>
          <p:nvPr/>
        </p:nvSpPr>
        <p:spPr>
          <a:xfrm>
            <a:off x="1587600" y="616752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7" y="0"/>
                </a:moveTo>
                <a:lnTo>
                  <a:pt x="7" y="0"/>
                </a:lnTo>
                <a:lnTo>
                  <a:pt x="4" y="1"/>
                </a:lnTo>
                <a:lnTo>
                  <a:pt x="2" y="2"/>
                </a:lnTo>
                <a:lnTo>
                  <a:pt x="1" y="4"/>
                </a:lnTo>
                <a:lnTo>
                  <a:pt x="0" y="7"/>
                </a:lnTo>
                <a:lnTo>
                  <a:pt x="1" y="10"/>
                </a:lnTo>
                <a:lnTo>
                  <a:pt x="2" y="13"/>
                </a:lnTo>
                <a:lnTo>
                  <a:pt x="3" y="16"/>
                </a:lnTo>
                <a:lnTo>
                  <a:pt x="5" y="18"/>
                </a:lnTo>
                <a:lnTo>
                  <a:pt x="6" y="20"/>
                </a:lnTo>
                <a:lnTo>
                  <a:pt x="8" y="21"/>
                </a:lnTo>
                <a:lnTo>
                  <a:pt x="10" y="22"/>
                </a:lnTo>
                <a:lnTo>
                  <a:pt x="11" y="22"/>
                </a:lnTo>
                <a:lnTo>
                  <a:pt x="11" y="12"/>
                </a:lnTo>
                <a:lnTo>
                  <a:pt x="12" y="12"/>
                </a:lnTo>
                <a:lnTo>
                  <a:pt x="13" y="12"/>
                </a:lnTo>
                <a:lnTo>
                  <a:pt x="12" y="12"/>
                </a:lnTo>
                <a:lnTo>
                  <a:pt x="11" y="10"/>
                </a:lnTo>
                <a:lnTo>
                  <a:pt x="10" y="9"/>
                </a:lnTo>
                <a:lnTo>
                  <a:pt x="10" y="7"/>
                </a:lnTo>
                <a:lnTo>
                  <a:pt x="10" y="6"/>
                </a:lnTo>
                <a:lnTo>
                  <a:pt x="10" y="8"/>
                </a:lnTo>
                <a:lnTo>
                  <a:pt x="9" y="9"/>
                </a:lnTo>
                <a:lnTo>
                  <a:pt x="8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6" name=""/>
          <p:cNvSpPr/>
          <p:nvPr/>
        </p:nvSpPr>
        <p:spPr>
          <a:xfrm>
            <a:off x="1600200" y="61754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7" name=""/>
          <p:cNvSpPr/>
          <p:nvPr/>
        </p:nvSpPr>
        <p:spPr>
          <a:xfrm>
            <a:off x="1600200" y="61754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8" name=""/>
          <p:cNvSpPr/>
          <p:nvPr/>
        </p:nvSpPr>
        <p:spPr>
          <a:xfrm>
            <a:off x="1635120" y="626112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5"/>
                </a:moveTo>
                <a:lnTo>
                  <a:pt x="1" y="13"/>
                </a:lnTo>
                <a:lnTo>
                  <a:pt x="1" y="11"/>
                </a:lnTo>
                <a:lnTo>
                  <a:pt x="3" y="9"/>
                </a:lnTo>
                <a:lnTo>
                  <a:pt x="5" y="6"/>
                </a:lnTo>
                <a:lnTo>
                  <a:pt x="7" y="3"/>
                </a:ln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4" y="0"/>
                </a:lnTo>
                <a:lnTo>
                  <a:pt x="16" y="2"/>
                </a:lnTo>
                <a:lnTo>
                  <a:pt x="19" y="3"/>
                </a:lnTo>
                <a:lnTo>
                  <a:pt x="16" y="5"/>
                </a:lnTo>
                <a:lnTo>
                  <a:pt x="14" y="8"/>
                </a:lnTo>
                <a:lnTo>
                  <a:pt x="11" y="9"/>
                </a:lnTo>
                <a:lnTo>
                  <a:pt x="9" y="10"/>
                </a:lnTo>
                <a:lnTo>
                  <a:pt x="4" y="12"/>
                </a:lnTo>
                <a:lnTo>
                  <a:pt x="0" y="1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99" name=""/>
          <p:cNvSpPr/>
          <p:nvPr/>
        </p:nvSpPr>
        <p:spPr>
          <a:xfrm>
            <a:off x="1627200" y="6253200"/>
            <a:ext cx="30240" cy="31680"/>
          </a:xfrm>
          <a:custGeom>
            <a:avLst/>
            <a:gdLst/>
            <a:ahLst/>
            <a:rect l="l" t="t" r="r" b="b"/>
            <a:pathLst>
              <a:path w="19" h="20">
                <a:moveTo>
                  <a:pt x="19" y="0"/>
                </a:move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9" y="5"/>
                </a:lnTo>
                <a:lnTo>
                  <a:pt x="6" y="7"/>
                </a:lnTo>
                <a:lnTo>
                  <a:pt x="4" y="10"/>
                </a:lnTo>
                <a:lnTo>
                  <a:pt x="3" y="14"/>
                </a:lnTo>
                <a:lnTo>
                  <a:pt x="1" y="16"/>
                </a:lnTo>
                <a:lnTo>
                  <a:pt x="0" y="20"/>
                </a:lnTo>
                <a:lnTo>
                  <a:pt x="10" y="20"/>
                </a:lnTo>
                <a:lnTo>
                  <a:pt x="11" y="18"/>
                </a:lnTo>
                <a:lnTo>
                  <a:pt x="12" y="16"/>
                </a:lnTo>
                <a:lnTo>
                  <a:pt x="14" y="14"/>
                </a:lnTo>
                <a:lnTo>
                  <a:pt x="16" y="12"/>
                </a:lnTo>
                <a:lnTo>
                  <a:pt x="18" y="10"/>
                </a:lnTo>
                <a:lnTo>
                  <a:pt x="19" y="9"/>
                </a:lnTo>
                <a:lnTo>
                  <a:pt x="1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0" name=""/>
          <p:cNvSpPr/>
          <p:nvPr/>
        </p:nvSpPr>
        <p:spPr>
          <a:xfrm>
            <a:off x="1657440" y="625320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10" y="12"/>
                </a:moveTo>
                <a:lnTo>
                  <a:pt x="5" y="3"/>
                </a:lnTo>
                <a:lnTo>
                  <a:pt x="6" y="2"/>
                </a:lnTo>
                <a:lnTo>
                  <a:pt x="0" y="0"/>
                </a:lnTo>
                <a:lnTo>
                  <a:pt x="0" y="10"/>
                </a:lnTo>
                <a:lnTo>
                  <a:pt x="0" y="11"/>
                </a:lnTo>
                <a:lnTo>
                  <a:pt x="5" y="14"/>
                </a:lnTo>
                <a:lnTo>
                  <a:pt x="2" y="5"/>
                </a:lnTo>
                <a:lnTo>
                  <a:pt x="1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1" name=""/>
          <p:cNvSpPr/>
          <p:nvPr/>
        </p:nvSpPr>
        <p:spPr>
          <a:xfrm>
            <a:off x="1627200" y="6261120"/>
            <a:ext cx="46080" cy="30240"/>
          </a:xfrm>
          <a:custGeom>
            <a:avLst/>
            <a:gdLst/>
            <a:ahLst/>
            <a:rect l="l" t="t" r="r" b="b"/>
            <a:pathLst>
              <a:path w="29" h="19">
                <a:moveTo>
                  <a:pt x="0" y="15"/>
                </a:moveTo>
                <a:lnTo>
                  <a:pt x="8" y="19"/>
                </a:lnTo>
                <a:lnTo>
                  <a:pt x="12" y="16"/>
                </a:lnTo>
                <a:lnTo>
                  <a:pt x="17" y="15"/>
                </a:lnTo>
                <a:lnTo>
                  <a:pt x="20" y="13"/>
                </a:lnTo>
                <a:lnTo>
                  <a:pt x="23" y="11"/>
                </a:lnTo>
                <a:lnTo>
                  <a:pt x="25" y="9"/>
                </a:lnTo>
                <a:lnTo>
                  <a:pt x="29" y="7"/>
                </a:lnTo>
                <a:lnTo>
                  <a:pt x="22" y="0"/>
                </a:lnTo>
                <a:lnTo>
                  <a:pt x="19" y="2"/>
                </a:lnTo>
                <a:lnTo>
                  <a:pt x="17" y="3"/>
                </a:lnTo>
                <a:lnTo>
                  <a:pt x="14" y="4"/>
                </a:lnTo>
                <a:lnTo>
                  <a:pt x="12" y="6"/>
                </a:lnTo>
                <a:lnTo>
                  <a:pt x="7" y="9"/>
                </a:lnTo>
                <a:lnTo>
                  <a:pt x="3" y="10"/>
                </a:lnTo>
                <a:lnTo>
                  <a:pt x="1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2" name=""/>
          <p:cNvSpPr/>
          <p:nvPr/>
        </p:nvSpPr>
        <p:spPr>
          <a:xfrm>
            <a:off x="1635120" y="62848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3" name=""/>
          <p:cNvSpPr/>
          <p:nvPr/>
        </p:nvSpPr>
        <p:spPr>
          <a:xfrm>
            <a:off x="1635120" y="62848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4" name=""/>
          <p:cNvSpPr/>
          <p:nvPr/>
        </p:nvSpPr>
        <p:spPr>
          <a:xfrm>
            <a:off x="1643040" y="62341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4"/>
                </a:moveTo>
                <a:lnTo>
                  <a:pt x="6" y="0"/>
                </a:lnTo>
                <a:lnTo>
                  <a:pt x="18" y="9"/>
                </a:lnTo>
                <a:lnTo>
                  <a:pt x="20" y="9"/>
                </a:lnTo>
                <a:lnTo>
                  <a:pt x="20" y="14"/>
                </a:lnTo>
                <a:lnTo>
                  <a:pt x="17" y="14"/>
                </a:lnTo>
                <a:lnTo>
                  <a:pt x="13" y="14"/>
                </a:lnTo>
                <a:lnTo>
                  <a:pt x="10" y="14"/>
                </a:lnTo>
                <a:lnTo>
                  <a:pt x="9" y="13"/>
                </a:lnTo>
                <a:lnTo>
                  <a:pt x="6" y="12"/>
                </a:lnTo>
                <a:lnTo>
                  <a:pt x="4" y="10"/>
                </a:lnTo>
                <a:lnTo>
                  <a:pt x="3" y="9"/>
                </a:lnTo>
                <a:lnTo>
                  <a:pt x="2" y="8"/>
                </a:lnTo>
                <a:lnTo>
                  <a:pt x="1" y="5"/>
                </a:lnTo>
                <a:lnTo>
                  <a:pt x="0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5" name=""/>
          <p:cNvSpPr/>
          <p:nvPr/>
        </p:nvSpPr>
        <p:spPr>
          <a:xfrm>
            <a:off x="1639800" y="6227640"/>
            <a:ext cx="1764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11" y="0"/>
                </a:moveTo>
                <a:lnTo>
                  <a:pt x="5" y="0"/>
                </a:lnTo>
                <a:lnTo>
                  <a:pt x="0" y="3"/>
                </a:lnTo>
                <a:lnTo>
                  <a:pt x="6" y="11"/>
                </a:lnTo>
                <a:lnTo>
                  <a:pt x="11" y="8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6" name=""/>
          <p:cNvSpPr/>
          <p:nvPr/>
        </p:nvSpPr>
        <p:spPr>
          <a:xfrm>
            <a:off x="1646280" y="6227640"/>
            <a:ext cx="3024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5" y="18"/>
                </a:moveTo>
                <a:lnTo>
                  <a:pt x="19" y="8"/>
                </a:lnTo>
                <a:lnTo>
                  <a:pt x="6" y="0"/>
                </a:lnTo>
                <a:lnTo>
                  <a:pt x="0" y="8"/>
                </a:lnTo>
                <a:lnTo>
                  <a:pt x="13" y="17"/>
                </a:lnTo>
                <a:lnTo>
                  <a:pt x="15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7" name=""/>
          <p:cNvSpPr/>
          <p:nvPr/>
        </p:nvSpPr>
        <p:spPr>
          <a:xfrm>
            <a:off x="1673280" y="6238800"/>
            <a:ext cx="9360" cy="17640"/>
          </a:xfrm>
          <a:custGeom>
            <a:avLst/>
            <a:gdLst/>
            <a:ahLst/>
            <a:rect l="l" t="t" r="r" b="b"/>
            <a:pathLst>
              <a:path w="6" h="11">
                <a:moveTo>
                  <a:pt x="6" y="6"/>
                </a:move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6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8" name=""/>
          <p:cNvSpPr/>
          <p:nvPr/>
        </p:nvSpPr>
        <p:spPr>
          <a:xfrm>
            <a:off x="1665360" y="624672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6" y="11"/>
                </a:move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6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9" name=""/>
          <p:cNvSpPr/>
          <p:nvPr/>
        </p:nvSpPr>
        <p:spPr>
          <a:xfrm>
            <a:off x="1674720" y="624672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0" name=""/>
          <p:cNvSpPr/>
          <p:nvPr/>
        </p:nvSpPr>
        <p:spPr>
          <a:xfrm>
            <a:off x="1663560" y="624672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7" y="11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1" name=""/>
          <p:cNvSpPr/>
          <p:nvPr/>
        </p:nvSpPr>
        <p:spPr>
          <a:xfrm>
            <a:off x="1636560" y="6234120"/>
            <a:ext cx="27000" cy="30240"/>
          </a:xfrm>
          <a:custGeom>
            <a:avLst/>
            <a:gdLst/>
            <a:ahLst/>
            <a:rect l="l" t="t" r="r" b="b"/>
            <a:pathLst>
              <a:path w="17" h="19">
                <a:moveTo>
                  <a:pt x="2" y="0"/>
                </a:moveTo>
                <a:lnTo>
                  <a:pt x="0" y="3"/>
                </a:lnTo>
                <a:lnTo>
                  <a:pt x="0" y="7"/>
                </a:lnTo>
                <a:lnTo>
                  <a:pt x="1" y="10"/>
                </a:lnTo>
                <a:lnTo>
                  <a:pt x="3" y="13"/>
                </a:lnTo>
                <a:lnTo>
                  <a:pt x="6" y="15"/>
                </a:lnTo>
                <a:lnTo>
                  <a:pt x="8" y="16"/>
                </a:lnTo>
                <a:lnTo>
                  <a:pt x="11" y="17"/>
                </a:lnTo>
                <a:lnTo>
                  <a:pt x="14" y="18"/>
                </a:lnTo>
                <a:lnTo>
                  <a:pt x="17" y="19"/>
                </a:lnTo>
                <a:lnTo>
                  <a:pt x="17" y="9"/>
                </a:lnTo>
                <a:lnTo>
                  <a:pt x="16" y="9"/>
                </a:lnTo>
                <a:lnTo>
                  <a:pt x="14" y="9"/>
                </a:lnTo>
                <a:lnTo>
                  <a:pt x="14" y="8"/>
                </a:lnTo>
                <a:lnTo>
                  <a:pt x="12" y="7"/>
                </a:lnTo>
                <a:lnTo>
                  <a:pt x="11" y="6"/>
                </a:lnTo>
                <a:lnTo>
                  <a:pt x="10" y="5"/>
                </a:lnTo>
                <a:lnTo>
                  <a:pt x="10" y="4"/>
                </a:lnTo>
                <a:lnTo>
                  <a:pt x="9" y="3"/>
                </a:lnTo>
                <a:lnTo>
                  <a:pt x="7" y="8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2" name=""/>
          <p:cNvSpPr/>
          <p:nvPr/>
        </p:nvSpPr>
        <p:spPr>
          <a:xfrm>
            <a:off x="1643040" y="623880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3" name=""/>
          <p:cNvSpPr/>
          <p:nvPr/>
        </p:nvSpPr>
        <p:spPr>
          <a:xfrm>
            <a:off x="1643040" y="623880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4" name=""/>
          <p:cNvSpPr/>
          <p:nvPr/>
        </p:nvSpPr>
        <p:spPr>
          <a:xfrm>
            <a:off x="1595520" y="612612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13" y="9"/>
                </a:moveTo>
                <a:lnTo>
                  <a:pt x="13" y="13"/>
                </a:lnTo>
                <a:lnTo>
                  <a:pt x="5" y="13"/>
                </a:lnTo>
                <a:lnTo>
                  <a:pt x="4" y="12"/>
                </a:lnTo>
                <a:lnTo>
                  <a:pt x="3" y="11"/>
                </a:lnTo>
                <a:lnTo>
                  <a:pt x="2" y="9"/>
                </a:lnTo>
                <a:lnTo>
                  <a:pt x="2" y="8"/>
                </a:lnTo>
                <a:lnTo>
                  <a:pt x="1" y="4"/>
                </a:lnTo>
                <a:lnTo>
                  <a:pt x="0" y="0"/>
                </a:lnTo>
                <a:lnTo>
                  <a:pt x="13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5" name=""/>
          <p:cNvSpPr/>
          <p:nvPr/>
        </p:nvSpPr>
        <p:spPr>
          <a:xfrm>
            <a:off x="1606680" y="6140520"/>
            <a:ext cx="17280" cy="12600"/>
          </a:xfrm>
          <a:custGeom>
            <a:avLst/>
            <a:gdLst/>
            <a:ahLst/>
            <a:rect l="l" t="t" r="r" b="b"/>
            <a:pathLst>
              <a:path w="11" h="8">
                <a:moveTo>
                  <a:pt x="5" y="8"/>
                </a:move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5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6" name=""/>
          <p:cNvSpPr/>
          <p:nvPr/>
        </p:nvSpPr>
        <p:spPr>
          <a:xfrm>
            <a:off x="1603440" y="6137280"/>
            <a:ext cx="12600" cy="15840"/>
          </a:xfrm>
          <a:custGeom>
            <a:avLst/>
            <a:gdLst/>
            <a:ahLst/>
            <a:rect l="l" t="t" r="r" b="b"/>
            <a:pathLst>
              <a:path w="8" h="10">
                <a:moveTo>
                  <a:pt x="0" y="10"/>
                </a:moveTo>
                <a:lnTo>
                  <a:pt x="1" y="10"/>
                </a:lnTo>
                <a:lnTo>
                  <a:pt x="8" y="10"/>
                </a:lnTo>
                <a:lnTo>
                  <a:pt x="8" y="0"/>
                </a:lnTo>
                <a:lnTo>
                  <a:pt x="1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7" name=""/>
          <p:cNvSpPr/>
          <p:nvPr/>
        </p:nvSpPr>
        <p:spPr>
          <a:xfrm>
            <a:off x="1604880" y="6137280"/>
            <a:ext cx="1800" cy="9360"/>
          </a:xfrm>
          <a:custGeom>
            <a:avLst/>
            <a:gdLst/>
            <a:ahLst/>
            <a:rect l="l" t="t" r="r" b="b"/>
            <a:pathLst>
              <a:path w="1" h="6">
                <a:moveTo>
                  <a:pt x="1" y="0"/>
                </a:moveTo>
                <a:lnTo>
                  <a:pt x="0" y="6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8" name=""/>
          <p:cNvSpPr/>
          <p:nvPr/>
        </p:nvSpPr>
        <p:spPr>
          <a:xfrm>
            <a:off x="1589040" y="6121440"/>
            <a:ext cx="17640" cy="31680"/>
          </a:xfrm>
          <a:custGeom>
            <a:avLst/>
            <a:gdLst/>
            <a:ahLst/>
            <a:rect l="l" t="t" r="r" b="b"/>
            <a:pathLst>
              <a:path w="11" h="20">
                <a:moveTo>
                  <a:pt x="7" y="0"/>
                </a:moveTo>
                <a:lnTo>
                  <a:pt x="0" y="5"/>
                </a:lnTo>
                <a:lnTo>
                  <a:pt x="1" y="8"/>
                </a:lnTo>
                <a:lnTo>
                  <a:pt x="1" y="11"/>
                </a:lnTo>
                <a:lnTo>
                  <a:pt x="2" y="14"/>
                </a:lnTo>
                <a:lnTo>
                  <a:pt x="2" y="16"/>
                </a:lnTo>
                <a:lnTo>
                  <a:pt x="5" y="19"/>
                </a:lnTo>
                <a:lnTo>
                  <a:pt x="9" y="20"/>
                </a:lnTo>
                <a:lnTo>
                  <a:pt x="11" y="10"/>
                </a:lnTo>
                <a:lnTo>
                  <a:pt x="10" y="10"/>
                </a:lnTo>
                <a:lnTo>
                  <a:pt x="10" y="7"/>
                </a:lnTo>
                <a:lnTo>
                  <a:pt x="9" y="2"/>
                </a:lnTo>
                <a:lnTo>
                  <a:pt x="2" y="7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9" name=""/>
          <p:cNvSpPr/>
          <p:nvPr/>
        </p:nvSpPr>
        <p:spPr>
          <a:xfrm>
            <a:off x="1592280" y="612612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5"/>
                </a:moveTo>
                <a:lnTo>
                  <a:pt x="2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0" name=""/>
          <p:cNvSpPr/>
          <p:nvPr/>
        </p:nvSpPr>
        <p:spPr>
          <a:xfrm>
            <a:off x="1592280" y="6121440"/>
            <a:ext cx="31680" cy="25200"/>
          </a:xfrm>
          <a:custGeom>
            <a:avLst/>
            <a:gdLst/>
            <a:ahLst/>
            <a:rect l="l" t="t" r="r" b="b"/>
            <a:pathLst>
              <a:path w="20" h="16">
                <a:moveTo>
                  <a:pt x="20" y="12"/>
                </a:moveTo>
                <a:lnTo>
                  <a:pt x="17" y="7"/>
                </a:lnTo>
                <a:lnTo>
                  <a:pt x="5" y="0"/>
                </a:lnTo>
                <a:lnTo>
                  <a:pt x="0" y="7"/>
                </a:lnTo>
                <a:lnTo>
                  <a:pt x="12" y="16"/>
                </a:lnTo>
                <a:lnTo>
                  <a:pt x="20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1" name=""/>
          <p:cNvSpPr/>
          <p:nvPr/>
        </p:nvSpPr>
        <p:spPr>
          <a:xfrm>
            <a:off x="1606680" y="614052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2" name=""/>
          <p:cNvSpPr/>
          <p:nvPr/>
        </p:nvSpPr>
        <p:spPr>
          <a:xfrm>
            <a:off x="1384200" y="575136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1" y="6"/>
                </a:lnTo>
                <a:lnTo>
                  <a:pt x="4" y="5"/>
                </a:lnTo>
                <a:lnTo>
                  <a:pt x="5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lnTo>
                  <a:pt x="14" y="0"/>
                </a:lnTo>
                <a:lnTo>
                  <a:pt x="16" y="0"/>
                </a:lnTo>
                <a:lnTo>
                  <a:pt x="16" y="6"/>
                </a:lnTo>
                <a:lnTo>
                  <a:pt x="14" y="8"/>
                </a:lnTo>
                <a:lnTo>
                  <a:pt x="12" y="9"/>
                </a:lnTo>
                <a:lnTo>
                  <a:pt x="9" y="10"/>
                </a:lnTo>
                <a:lnTo>
                  <a:pt x="7" y="11"/>
                </a:lnTo>
                <a:lnTo>
                  <a:pt x="7" y="12"/>
                </a:lnTo>
                <a:lnTo>
                  <a:pt x="4" y="13"/>
                </a:lnTo>
                <a:lnTo>
                  <a:pt x="2" y="14"/>
                </a:lnTo>
                <a:lnTo>
                  <a:pt x="0" y="14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3" name=""/>
          <p:cNvSpPr/>
          <p:nvPr/>
        </p:nvSpPr>
        <p:spPr>
          <a:xfrm>
            <a:off x="1378080" y="5743440"/>
            <a:ext cx="41040" cy="27000"/>
          </a:xfrm>
          <a:custGeom>
            <a:avLst/>
            <a:gdLst/>
            <a:ahLst/>
            <a:rect l="l" t="t" r="r" b="b"/>
            <a:pathLst>
              <a:path w="26" h="17">
                <a:moveTo>
                  <a:pt x="26" y="5"/>
                </a:moveTo>
                <a:lnTo>
                  <a:pt x="21" y="0"/>
                </a:lnTo>
                <a:lnTo>
                  <a:pt x="18" y="0"/>
                </a:lnTo>
                <a:lnTo>
                  <a:pt x="15" y="1"/>
                </a:lnTo>
                <a:lnTo>
                  <a:pt x="11" y="1"/>
                </a:lnTo>
                <a:lnTo>
                  <a:pt x="9" y="3"/>
                </a:lnTo>
                <a:lnTo>
                  <a:pt x="7" y="4"/>
                </a:lnTo>
                <a:lnTo>
                  <a:pt x="4" y="6"/>
                </a:lnTo>
                <a:lnTo>
                  <a:pt x="3" y="8"/>
                </a:lnTo>
                <a:lnTo>
                  <a:pt x="0" y="10"/>
                </a:lnTo>
                <a:lnTo>
                  <a:pt x="9" y="17"/>
                </a:lnTo>
                <a:lnTo>
                  <a:pt x="11" y="14"/>
                </a:lnTo>
                <a:lnTo>
                  <a:pt x="11" y="13"/>
                </a:lnTo>
                <a:lnTo>
                  <a:pt x="14" y="12"/>
                </a:lnTo>
                <a:lnTo>
                  <a:pt x="15" y="11"/>
                </a:lnTo>
                <a:lnTo>
                  <a:pt x="15" y="10"/>
                </a:lnTo>
                <a:lnTo>
                  <a:pt x="17" y="10"/>
                </a:lnTo>
                <a:lnTo>
                  <a:pt x="19" y="10"/>
                </a:lnTo>
                <a:lnTo>
                  <a:pt x="21" y="10"/>
                </a:lnTo>
                <a:lnTo>
                  <a:pt x="15" y="5"/>
                </a:lnTo>
                <a:lnTo>
                  <a:pt x="26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4" name=""/>
          <p:cNvSpPr/>
          <p:nvPr/>
        </p:nvSpPr>
        <p:spPr>
          <a:xfrm>
            <a:off x="1401840" y="57513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5" name=""/>
          <p:cNvSpPr/>
          <p:nvPr/>
        </p:nvSpPr>
        <p:spPr>
          <a:xfrm>
            <a:off x="1401840" y="575136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7" y="12"/>
                </a:moveTo>
                <a:lnTo>
                  <a:pt x="11" y="7"/>
                </a:lnTo>
                <a:lnTo>
                  <a:pt x="11" y="0"/>
                </a:lnTo>
                <a:lnTo>
                  <a:pt x="0" y="0"/>
                </a:lnTo>
                <a:lnTo>
                  <a:pt x="0" y="7"/>
                </a:lnTo>
                <a:lnTo>
                  <a:pt x="7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6" name=""/>
          <p:cNvSpPr/>
          <p:nvPr/>
        </p:nvSpPr>
        <p:spPr>
          <a:xfrm>
            <a:off x="1407960" y="5754600"/>
            <a:ext cx="180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0"/>
                </a:moveTo>
                <a:lnTo>
                  <a:pt x="1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7" name=""/>
          <p:cNvSpPr/>
          <p:nvPr/>
        </p:nvSpPr>
        <p:spPr>
          <a:xfrm>
            <a:off x="1376280" y="5754600"/>
            <a:ext cx="34920" cy="27000"/>
          </a:xfrm>
          <a:custGeom>
            <a:avLst/>
            <a:gdLst/>
            <a:ahLst/>
            <a:rect l="l" t="t" r="r" b="b"/>
            <a:pathLst>
              <a:path w="22" h="17">
                <a:moveTo>
                  <a:pt x="0" y="11"/>
                </a:moveTo>
                <a:lnTo>
                  <a:pt x="5" y="17"/>
                </a:lnTo>
                <a:lnTo>
                  <a:pt x="8" y="17"/>
                </a:lnTo>
                <a:lnTo>
                  <a:pt x="11" y="16"/>
                </a:lnTo>
                <a:lnTo>
                  <a:pt x="14" y="14"/>
                </a:lnTo>
                <a:lnTo>
                  <a:pt x="15" y="13"/>
                </a:lnTo>
                <a:lnTo>
                  <a:pt x="17" y="12"/>
                </a:lnTo>
                <a:lnTo>
                  <a:pt x="19" y="11"/>
                </a:lnTo>
                <a:lnTo>
                  <a:pt x="20" y="10"/>
                </a:lnTo>
                <a:lnTo>
                  <a:pt x="22" y="10"/>
                </a:lnTo>
                <a:lnTo>
                  <a:pt x="19" y="0"/>
                </a:lnTo>
                <a:lnTo>
                  <a:pt x="16" y="1"/>
                </a:lnTo>
                <a:lnTo>
                  <a:pt x="14" y="3"/>
                </a:lnTo>
                <a:lnTo>
                  <a:pt x="11" y="3"/>
                </a:lnTo>
                <a:lnTo>
                  <a:pt x="9" y="4"/>
                </a:lnTo>
                <a:lnTo>
                  <a:pt x="8" y="5"/>
                </a:lnTo>
                <a:lnTo>
                  <a:pt x="8" y="6"/>
                </a:lnTo>
                <a:lnTo>
                  <a:pt x="7" y="6"/>
                </a:lnTo>
                <a:lnTo>
                  <a:pt x="5" y="7"/>
                </a:lnTo>
                <a:lnTo>
                  <a:pt x="9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8" name=""/>
          <p:cNvSpPr/>
          <p:nvPr/>
        </p:nvSpPr>
        <p:spPr>
          <a:xfrm>
            <a:off x="1384200" y="57736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9" name=""/>
          <p:cNvSpPr/>
          <p:nvPr/>
        </p:nvSpPr>
        <p:spPr>
          <a:xfrm>
            <a:off x="1376280" y="576108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1" y="0"/>
                </a:moveTo>
                <a:lnTo>
                  <a:pt x="0" y="3"/>
                </a:lnTo>
                <a:lnTo>
                  <a:pt x="0" y="8"/>
                </a:lnTo>
                <a:lnTo>
                  <a:pt x="10" y="8"/>
                </a:lnTo>
                <a:lnTo>
                  <a:pt x="10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0" name=""/>
          <p:cNvSpPr/>
          <p:nvPr/>
        </p:nvSpPr>
        <p:spPr>
          <a:xfrm>
            <a:off x="1384200" y="5764320"/>
            <a:ext cx="6480" cy="6120"/>
          </a:xfrm>
          <a:custGeom>
            <a:avLst/>
            <a:gdLst/>
            <a:ahLst/>
            <a:rect l="l" t="t" r="r" b="b"/>
            <a:pathLst>
              <a:path w="4" h="4">
                <a:moveTo>
                  <a:pt x="4" y="4"/>
                </a:moveTo>
                <a:lnTo>
                  <a:pt x="0" y="0"/>
                </a:lnTo>
                <a:lnTo>
                  <a:pt x="4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1" name=""/>
          <p:cNvSpPr/>
          <p:nvPr/>
        </p:nvSpPr>
        <p:spPr>
          <a:xfrm>
            <a:off x="1346040" y="5178600"/>
            <a:ext cx="1620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2" y="8"/>
                </a:move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10" y="0"/>
                </a:lnTo>
                <a:lnTo>
                  <a:pt x="10" y="5"/>
                </a:lnTo>
                <a:lnTo>
                  <a:pt x="4" y="6"/>
                </a:lnTo>
                <a:lnTo>
                  <a:pt x="2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2" name=""/>
          <p:cNvSpPr/>
          <p:nvPr/>
        </p:nvSpPr>
        <p:spPr>
          <a:xfrm>
            <a:off x="1338120" y="516888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7" y="0"/>
                </a:moveTo>
                <a:lnTo>
                  <a:pt x="2" y="4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3"/>
                </a:lnTo>
                <a:lnTo>
                  <a:pt x="1" y="15"/>
                </a:lnTo>
                <a:lnTo>
                  <a:pt x="2" y="17"/>
                </a:lnTo>
                <a:lnTo>
                  <a:pt x="4" y="19"/>
                </a:lnTo>
                <a:lnTo>
                  <a:pt x="7" y="19"/>
                </a:lnTo>
                <a:lnTo>
                  <a:pt x="7" y="9"/>
                </a:lnTo>
                <a:lnTo>
                  <a:pt x="8" y="9"/>
                </a:lnTo>
                <a:lnTo>
                  <a:pt x="9" y="10"/>
                </a:lnTo>
                <a:lnTo>
                  <a:pt x="9" y="11"/>
                </a:lnTo>
                <a:lnTo>
                  <a:pt x="10" y="12"/>
                </a:lnTo>
                <a:lnTo>
                  <a:pt x="10" y="11"/>
                </a:lnTo>
                <a:lnTo>
                  <a:pt x="11" y="8"/>
                </a:lnTo>
                <a:lnTo>
                  <a:pt x="11" y="7"/>
                </a:lnTo>
                <a:lnTo>
                  <a:pt x="7" y="11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3" name=""/>
          <p:cNvSpPr/>
          <p:nvPr/>
        </p:nvSpPr>
        <p:spPr>
          <a:xfrm>
            <a:off x="1347840" y="516888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5"/>
                </a:move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9" y="11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4" name=""/>
          <p:cNvSpPr/>
          <p:nvPr/>
        </p:nvSpPr>
        <p:spPr>
          <a:xfrm>
            <a:off x="1353960" y="5178600"/>
            <a:ext cx="828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5" name=""/>
          <p:cNvSpPr/>
          <p:nvPr/>
        </p:nvSpPr>
        <p:spPr>
          <a:xfrm>
            <a:off x="1353960" y="5178600"/>
            <a:ext cx="16200" cy="14040"/>
          </a:xfrm>
          <a:custGeom>
            <a:avLst/>
            <a:gdLst/>
            <a:ahLst/>
            <a:rect l="l" t="t" r="r" b="b"/>
            <a:pathLst>
              <a:path w="10" h="9">
                <a:moveTo>
                  <a:pt x="5" y="9"/>
                </a:move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5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6" name=""/>
          <p:cNvSpPr/>
          <p:nvPr/>
        </p:nvSpPr>
        <p:spPr>
          <a:xfrm>
            <a:off x="1362240" y="51786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7" name=""/>
          <p:cNvSpPr/>
          <p:nvPr/>
        </p:nvSpPr>
        <p:spPr>
          <a:xfrm>
            <a:off x="1347840" y="5178600"/>
            <a:ext cx="14400" cy="20520"/>
          </a:xfrm>
          <a:custGeom>
            <a:avLst/>
            <a:gdLst/>
            <a:ahLst/>
            <a:rect l="l" t="t" r="r" b="b"/>
            <a:pathLst>
              <a:path w="9" h="13">
                <a:moveTo>
                  <a:pt x="0" y="13"/>
                </a:moveTo>
                <a:lnTo>
                  <a:pt x="0" y="13"/>
                </a:lnTo>
                <a:lnTo>
                  <a:pt x="5" y="11"/>
                </a:lnTo>
                <a:lnTo>
                  <a:pt x="9" y="10"/>
                </a:lnTo>
                <a:lnTo>
                  <a:pt x="9" y="0"/>
                </a:lnTo>
                <a:lnTo>
                  <a:pt x="2" y="2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8" name=""/>
          <p:cNvSpPr/>
          <p:nvPr/>
        </p:nvSpPr>
        <p:spPr>
          <a:xfrm>
            <a:off x="1347840" y="5183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9" name=""/>
          <p:cNvSpPr/>
          <p:nvPr/>
        </p:nvSpPr>
        <p:spPr>
          <a:xfrm>
            <a:off x="1347840" y="5183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0" name=""/>
          <p:cNvSpPr/>
          <p:nvPr/>
        </p:nvSpPr>
        <p:spPr>
          <a:xfrm>
            <a:off x="2022480" y="6381720"/>
            <a:ext cx="131760" cy="17640"/>
          </a:xfrm>
          <a:custGeom>
            <a:avLst/>
            <a:gdLst/>
            <a:ahLst/>
            <a:rect l="l" t="t" r="r" b="b"/>
            <a:pathLst>
              <a:path w="83" h="11">
                <a:moveTo>
                  <a:pt x="0" y="6"/>
                </a:moveTo>
                <a:lnTo>
                  <a:pt x="5" y="11"/>
                </a:lnTo>
                <a:lnTo>
                  <a:pt x="83" y="11"/>
                </a:lnTo>
                <a:lnTo>
                  <a:pt x="83" y="0"/>
                </a:lnTo>
                <a:lnTo>
                  <a:pt x="5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1" name=""/>
          <p:cNvSpPr/>
          <p:nvPr/>
        </p:nvSpPr>
        <p:spPr>
          <a:xfrm>
            <a:off x="2000160" y="61293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2" name=""/>
          <p:cNvSpPr/>
          <p:nvPr/>
        </p:nvSpPr>
        <p:spPr>
          <a:xfrm>
            <a:off x="1990800" y="6129360"/>
            <a:ext cx="9360" cy="17280"/>
          </a:xfrm>
          <a:custGeom>
            <a:avLst/>
            <a:gdLst/>
            <a:ahLst/>
            <a:rect l="l" t="t" r="r" b="b"/>
            <a:pathLst>
              <a:path w="6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6" y="11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3" name=""/>
          <p:cNvSpPr/>
          <p:nvPr/>
        </p:nvSpPr>
        <p:spPr>
          <a:xfrm>
            <a:off x="1960560" y="612936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0" y="18"/>
                </a:moveTo>
                <a:lnTo>
                  <a:pt x="0" y="18"/>
                </a:lnTo>
                <a:lnTo>
                  <a:pt x="3" y="17"/>
                </a:lnTo>
                <a:lnTo>
                  <a:pt x="7" y="16"/>
                </a:lnTo>
                <a:lnTo>
                  <a:pt x="10" y="14"/>
                </a:lnTo>
                <a:lnTo>
                  <a:pt x="11" y="13"/>
                </a:lnTo>
                <a:lnTo>
                  <a:pt x="13" y="13"/>
                </a:lnTo>
                <a:lnTo>
                  <a:pt x="15" y="12"/>
                </a:lnTo>
                <a:lnTo>
                  <a:pt x="17" y="11"/>
                </a:lnTo>
                <a:lnTo>
                  <a:pt x="19" y="11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6" y="5"/>
                </a:lnTo>
                <a:lnTo>
                  <a:pt x="4" y="6"/>
                </a:lnTo>
                <a:lnTo>
                  <a:pt x="3" y="6"/>
                </a:lnTo>
                <a:lnTo>
                  <a:pt x="1" y="7"/>
                </a:lnTo>
                <a:lnTo>
                  <a:pt x="0" y="7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4" name=""/>
          <p:cNvSpPr/>
          <p:nvPr/>
        </p:nvSpPr>
        <p:spPr>
          <a:xfrm>
            <a:off x="1932120" y="6126120"/>
            <a:ext cx="28440" cy="31680"/>
          </a:xfrm>
          <a:custGeom>
            <a:avLst/>
            <a:gdLst/>
            <a:ahLst/>
            <a:rect l="l" t="t" r="r" b="b"/>
            <a:pathLst>
              <a:path w="18" h="20">
                <a:moveTo>
                  <a:pt x="9" y="4"/>
                </a:moveTo>
                <a:lnTo>
                  <a:pt x="1" y="7"/>
                </a:lnTo>
                <a:lnTo>
                  <a:pt x="4" y="10"/>
                </a:lnTo>
                <a:lnTo>
                  <a:pt x="7" y="15"/>
                </a:lnTo>
                <a:lnTo>
                  <a:pt x="9" y="16"/>
                </a:lnTo>
                <a:lnTo>
                  <a:pt x="12" y="18"/>
                </a:lnTo>
                <a:lnTo>
                  <a:pt x="14" y="19"/>
                </a:lnTo>
                <a:lnTo>
                  <a:pt x="18" y="20"/>
                </a:lnTo>
                <a:lnTo>
                  <a:pt x="18" y="9"/>
                </a:lnTo>
                <a:lnTo>
                  <a:pt x="17" y="9"/>
                </a:lnTo>
                <a:lnTo>
                  <a:pt x="16" y="8"/>
                </a:lnTo>
                <a:lnTo>
                  <a:pt x="15" y="8"/>
                </a:lnTo>
                <a:lnTo>
                  <a:pt x="14" y="6"/>
                </a:lnTo>
                <a:lnTo>
                  <a:pt x="11" y="3"/>
                </a:lnTo>
                <a:lnTo>
                  <a:pt x="8" y="0"/>
                </a:lnTo>
                <a:lnTo>
                  <a:pt x="0" y="2"/>
                </a:lnTo>
                <a:lnTo>
                  <a:pt x="9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5" name=""/>
          <p:cNvSpPr/>
          <p:nvPr/>
        </p:nvSpPr>
        <p:spPr>
          <a:xfrm>
            <a:off x="1903320" y="6130800"/>
            <a:ext cx="42840" cy="47880"/>
          </a:xfrm>
          <a:custGeom>
            <a:avLst/>
            <a:gdLst/>
            <a:ahLst/>
            <a:rect l="l" t="t" r="r" b="b"/>
            <a:pathLst>
              <a:path w="27" h="30">
                <a:moveTo>
                  <a:pt x="0" y="30"/>
                </a:moveTo>
                <a:lnTo>
                  <a:pt x="0" y="30"/>
                </a:lnTo>
                <a:lnTo>
                  <a:pt x="3" y="30"/>
                </a:lnTo>
                <a:lnTo>
                  <a:pt x="5" y="29"/>
                </a:lnTo>
                <a:lnTo>
                  <a:pt x="8" y="28"/>
                </a:lnTo>
                <a:lnTo>
                  <a:pt x="11" y="27"/>
                </a:lnTo>
                <a:lnTo>
                  <a:pt x="12" y="26"/>
                </a:lnTo>
                <a:lnTo>
                  <a:pt x="15" y="24"/>
                </a:lnTo>
                <a:lnTo>
                  <a:pt x="16" y="22"/>
                </a:lnTo>
                <a:lnTo>
                  <a:pt x="18" y="20"/>
                </a:lnTo>
                <a:lnTo>
                  <a:pt x="22" y="17"/>
                </a:lnTo>
                <a:lnTo>
                  <a:pt x="23" y="12"/>
                </a:lnTo>
                <a:lnTo>
                  <a:pt x="25" y="7"/>
                </a:lnTo>
                <a:lnTo>
                  <a:pt x="27" y="3"/>
                </a:lnTo>
                <a:lnTo>
                  <a:pt x="17" y="0"/>
                </a:lnTo>
                <a:lnTo>
                  <a:pt x="15" y="5"/>
                </a:lnTo>
                <a:lnTo>
                  <a:pt x="13" y="8"/>
                </a:lnTo>
                <a:lnTo>
                  <a:pt x="11" y="12"/>
                </a:lnTo>
                <a:lnTo>
                  <a:pt x="9" y="15"/>
                </a:lnTo>
                <a:lnTo>
                  <a:pt x="8" y="16"/>
                </a:lnTo>
                <a:lnTo>
                  <a:pt x="7" y="17"/>
                </a:lnTo>
                <a:lnTo>
                  <a:pt x="6" y="18"/>
                </a:lnTo>
                <a:lnTo>
                  <a:pt x="4" y="19"/>
                </a:lnTo>
                <a:lnTo>
                  <a:pt x="4" y="19"/>
                </a:lnTo>
                <a:lnTo>
                  <a:pt x="3" y="19"/>
                </a:lnTo>
                <a:lnTo>
                  <a:pt x="2" y="19"/>
                </a:lnTo>
                <a:lnTo>
                  <a:pt x="0" y="19"/>
                </a:lnTo>
                <a:lnTo>
                  <a:pt x="0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6" name=""/>
          <p:cNvSpPr/>
          <p:nvPr/>
        </p:nvSpPr>
        <p:spPr>
          <a:xfrm>
            <a:off x="1886040" y="6157800"/>
            <a:ext cx="1728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1"/>
                </a:lnTo>
                <a:lnTo>
                  <a:pt x="4" y="11"/>
                </a:lnTo>
                <a:lnTo>
                  <a:pt x="7" y="12"/>
                </a:lnTo>
                <a:lnTo>
                  <a:pt x="9" y="13"/>
                </a:lnTo>
                <a:lnTo>
                  <a:pt x="11" y="13"/>
                </a:lnTo>
                <a:lnTo>
                  <a:pt x="11" y="3"/>
                </a:lnTo>
                <a:lnTo>
                  <a:pt x="10" y="3"/>
                </a:lnTo>
                <a:lnTo>
                  <a:pt x="9" y="2"/>
                </a:lnTo>
                <a:lnTo>
                  <a:pt x="8" y="2"/>
                </a:lnTo>
                <a:lnTo>
                  <a:pt x="7" y="2"/>
                </a:lnTo>
                <a:lnTo>
                  <a:pt x="4" y="1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7" name=""/>
          <p:cNvSpPr/>
          <p:nvPr/>
        </p:nvSpPr>
        <p:spPr>
          <a:xfrm>
            <a:off x="1870200" y="6157800"/>
            <a:ext cx="15840" cy="14400"/>
          </a:xfrm>
          <a:custGeom>
            <a:avLst/>
            <a:gdLst/>
            <a:ahLst/>
            <a:rect l="l" t="t" r="r" b="b"/>
            <a:pathLst>
              <a:path w="10" h="9">
                <a:moveTo>
                  <a:pt x="10" y="4"/>
                </a:moveTo>
                <a:lnTo>
                  <a:pt x="5" y="9"/>
                </a:lnTo>
                <a:lnTo>
                  <a:pt x="8" y="9"/>
                </a:lnTo>
                <a:lnTo>
                  <a:pt x="10" y="9"/>
                </a:lnTo>
                <a:lnTo>
                  <a:pt x="10" y="0"/>
                </a:lnTo>
                <a:lnTo>
                  <a:pt x="8" y="0"/>
                </a:lnTo>
                <a:lnTo>
                  <a:pt x="5" y="0"/>
                </a:lnTo>
                <a:lnTo>
                  <a:pt x="0" y="4"/>
                </a:lnTo>
                <a:lnTo>
                  <a:pt x="1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8" name=""/>
          <p:cNvSpPr/>
          <p:nvPr/>
        </p:nvSpPr>
        <p:spPr>
          <a:xfrm>
            <a:off x="1870200" y="6164280"/>
            <a:ext cx="28440" cy="30240"/>
          </a:xfrm>
          <a:custGeom>
            <a:avLst/>
            <a:gdLst/>
            <a:ahLst/>
            <a:rect l="l" t="t" r="r" b="b"/>
            <a:pathLst>
              <a:path w="18" h="19">
                <a:moveTo>
                  <a:pt x="14" y="19"/>
                </a:moveTo>
                <a:lnTo>
                  <a:pt x="18" y="11"/>
                </a:lnTo>
                <a:lnTo>
                  <a:pt x="15" y="8"/>
                </a:lnTo>
                <a:lnTo>
                  <a:pt x="12" y="5"/>
                </a:lnTo>
                <a:lnTo>
                  <a:pt x="11" y="5"/>
                </a:lnTo>
                <a:lnTo>
                  <a:pt x="10" y="3"/>
                </a:lnTo>
                <a:lnTo>
                  <a:pt x="10" y="2"/>
                </a:lnTo>
                <a:lnTo>
                  <a:pt x="9" y="1"/>
                </a:lnTo>
                <a:lnTo>
                  <a:pt x="9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1" y="7"/>
                </a:lnTo>
                <a:lnTo>
                  <a:pt x="2" y="8"/>
                </a:lnTo>
                <a:lnTo>
                  <a:pt x="2" y="11"/>
                </a:lnTo>
                <a:lnTo>
                  <a:pt x="5" y="14"/>
                </a:lnTo>
                <a:lnTo>
                  <a:pt x="8" y="15"/>
                </a:lnTo>
                <a:lnTo>
                  <a:pt x="9" y="16"/>
                </a:lnTo>
                <a:lnTo>
                  <a:pt x="14" y="8"/>
                </a:lnTo>
                <a:lnTo>
                  <a:pt x="14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9" name=""/>
          <p:cNvSpPr/>
          <p:nvPr/>
        </p:nvSpPr>
        <p:spPr>
          <a:xfrm>
            <a:off x="1892160" y="617868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0" name=""/>
          <p:cNvSpPr/>
          <p:nvPr/>
        </p:nvSpPr>
        <p:spPr>
          <a:xfrm>
            <a:off x="1876320" y="61786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1"/>
                </a:moveTo>
                <a:lnTo>
                  <a:pt x="3" y="10"/>
                </a:lnTo>
                <a:lnTo>
                  <a:pt x="10" y="10"/>
                </a:lnTo>
                <a:lnTo>
                  <a:pt x="10" y="0"/>
                </a:lnTo>
                <a:lnTo>
                  <a:pt x="3" y="0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1" name=""/>
          <p:cNvSpPr/>
          <p:nvPr/>
        </p:nvSpPr>
        <p:spPr>
          <a:xfrm>
            <a:off x="1876320" y="6180120"/>
            <a:ext cx="504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2" name=""/>
          <p:cNvSpPr/>
          <p:nvPr/>
        </p:nvSpPr>
        <p:spPr>
          <a:xfrm>
            <a:off x="1863720" y="6180120"/>
            <a:ext cx="2052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9" y="17"/>
                </a:moveTo>
                <a:lnTo>
                  <a:pt x="9" y="17"/>
                </a:lnTo>
                <a:lnTo>
                  <a:pt x="9" y="14"/>
                </a:lnTo>
                <a:lnTo>
                  <a:pt x="10" y="11"/>
                </a:lnTo>
                <a:lnTo>
                  <a:pt x="10" y="10"/>
                </a:lnTo>
                <a:lnTo>
                  <a:pt x="11" y="9"/>
                </a:lnTo>
                <a:lnTo>
                  <a:pt x="12" y="9"/>
                </a:lnTo>
                <a:lnTo>
                  <a:pt x="13" y="8"/>
                </a:lnTo>
                <a:lnTo>
                  <a:pt x="8" y="0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0" y="13"/>
                </a:lnTo>
                <a:lnTo>
                  <a:pt x="0" y="17"/>
                </a:lnTo>
                <a:lnTo>
                  <a:pt x="9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3" name=""/>
          <p:cNvSpPr/>
          <p:nvPr/>
        </p:nvSpPr>
        <p:spPr>
          <a:xfrm>
            <a:off x="1863720" y="6207120"/>
            <a:ext cx="34920" cy="46080"/>
          </a:xfrm>
          <a:custGeom>
            <a:avLst/>
            <a:gdLst/>
            <a:ahLst/>
            <a:rect l="l" t="t" r="r" b="b"/>
            <a:pathLst>
              <a:path w="22" h="29">
                <a:moveTo>
                  <a:pt x="22" y="19"/>
                </a:moveTo>
                <a:lnTo>
                  <a:pt x="22" y="19"/>
                </a:lnTo>
                <a:lnTo>
                  <a:pt x="21" y="18"/>
                </a:lnTo>
                <a:lnTo>
                  <a:pt x="20" y="18"/>
                </a:lnTo>
                <a:lnTo>
                  <a:pt x="19" y="17"/>
                </a:lnTo>
                <a:lnTo>
                  <a:pt x="17" y="16"/>
                </a:lnTo>
                <a:lnTo>
                  <a:pt x="16" y="15"/>
                </a:lnTo>
                <a:lnTo>
                  <a:pt x="15" y="13"/>
                </a:lnTo>
                <a:lnTo>
                  <a:pt x="15" y="12"/>
                </a:lnTo>
                <a:lnTo>
                  <a:pt x="12" y="8"/>
                </a:lnTo>
                <a:lnTo>
                  <a:pt x="10" y="5"/>
                </a:lnTo>
                <a:lnTo>
                  <a:pt x="10" y="2"/>
                </a:lnTo>
                <a:lnTo>
                  <a:pt x="9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3" y="12"/>
                </a:lnTo>
                <a:lnTo>
                  <a:pt x="6" y="17"/>
                </a:lnTo>
                <a:lnTo>
                  <a:pt x="7" y="19"/>
                </a:lnTo>
                <a:lnTo>
                  <a:pt x="9" y="21"/>
                </a:lnTo>
                <a:lnTo>
                  <a:pt x="10" y="23"/>
                </a:lnTo>
                <a:lnTo>
                  <a:pt x="12" y="25"/>
                </a:lnTo>
                <a:lnTo>
                  <a:pt x="15" y="26"/>
                </a:lnTo>
                <a:lnTo>
                  <a:pt x="16" y="28"/>
                </a:lnTo>
                <a:lnTo>
                  <a:pt x="19" y="29"/>
                </a:lnTo>
                <a:lnTo>
                  <a:pt x="22" y="29"/>
                </a:lnTo>
                <a:lnTo>
                  <a:pt x="22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4" name=""/>
          <p:cNvSpPr/>
          <p:nvPr/>
        </p:nvSpPr>
        <p:spPr>
          <a:xfrm>
            <a:off x="1898640" y="6221520"/>
            <a:ext cx="46080" cy="31680"/>
          </a:xfrm>
          <a:custGeom>
            <a:avLst/>
            <a:gdLst/>
            <a:ahLst/>
            <a:rect l="l" t="t" r="r" b="b"/>
            <a:pathLst>
              <a:path w="29" h="20">
                <a:moveTo>
                  <a:pt x="29" y="0"/>
                </a:moveTo>
                <a:lnTo>
                  <a:pt x="29" y="0"/>
                </a:lnTo>
                <a:lnTo>
                  <a:pt x="25" y="0"/>
                </a:lnTo>
                <a:lnTo>
                  <a:pt x="23" y="0"/>
                </a:lnTo>
                <a:lnTo>
                  <a:pt x="21" y="1"/>
                </a:lnTo>
                <a:lnTo>
                  <a:pt x="18" y="1"/>
                </a:lnTo>
                <a:lnTo>
                  <a:pt x="15" y="3"/>
                </a:lnTo>
                <a:lnTo>
                  <a:pt x="11" y="6"/>
                </a:lnTo>
                <a:lnTo>
                  <a:pt x="8" y="7"/>
                </a:lnTo>
                <a:lnTo>
                  <a:pt x="5" y="8"/>
                </a:lnTo>
                <a:lnTo>
                  <a:pt x="4" y="9"/>
                </a:lnTo>
                <a:lnTo>
                  <a:pt x="3" y="9"/>
                </a:lnTo>
                <a:lnTo>
                  <a:pt x="1" y="10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5" y="20"/>
                </a:lnTo>
                <a:lnTo>
                  <a:pt x="7" y="18"/>
                </a:lnTo>
                <a:lnTo>
                  <a:pt x="10" y="18"/>
                </a:lnTo>
                <a:lnTo>
                  <a:pt x="13" y="16"/>
                </a:lnTo>
                <a:lnTo>
                  <a:pt x="17" y="13"/>
                </a:lnTo>
                <a:lnTo>
                  <a:pt x="19" y="12"/>
                </a:lnTo>
                <a:lnTo>
                  <a:pt x="23" y="11"/>
                </a:lnTo>
                <a:lnTo>
                  <a:pt x="24" y="10"/>
                </a:lnTo>
                <a:lnTo>
                  <a:pt x="25" y="10"/>
                </a:lnTo>
                <a:lnTo>
                  <a:pt x="27" y="10"/>
                </a:lnTo>
                <a:lnTo>
                  <a:pt x="29" y="9"/>
                </a:lnTo>
                <a:lnTo>
                  <a:pt x="2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5" name=""/>
          <p:cNvSpPr/>
          <p:nvPr/>
        </p:nvSpPr>
        <p:spPr>
          <a:xfrm>
            <a:off x="1944720" y="622152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12" y="5"/>
                </a:moveTo>
                <a:lnTo>
                  <a:pt x="10" y="2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4" y="11"/>
                </a:lnTo>
                <a:lnTo>
                  <a:pt x="2" y="8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6" name=""/>
          <p:cNvSpPr/>
          <p:nvPr/>
        </p:nvSpPr>
        <p:spPr>
          <a:xfrm>
            <a:off x="1900080" y="622944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10" y="34"/>
                </a:moveTo>
                <a:lnTo>
                  <a:pt x="10" y="34"/>
                </a:lnTo>
                <a:lnTo>
                  <a:pt x="10" y="33"/>
                </a:lnTo>
                <a:lnTo>
                  <a:pt x="10" y="32"/>
                </a:lnTo>
                <a:lnTo>
                  <a:pt x="10" y="31"/>
                </a:lnTo>
                <a:lnTo>
                  <a:pt x="12" y="29"/>
                </a:lnTo>
                <a:lnTo>
                  <a:pt x="13" y="29"/>
                </a:lnTo>
                <a:lnTo>
                  <a:pt x="18" y="25"/>
                </a:lnTo>
                <a:lnTo>
                  <a:pt x="24" y="22"/>
                </a:lnTo>
                <a:lnTo>
                  <a:pt x="27" y="20"/>
                </a:lnTo>
                <a:lnTo>
                  <a:pt x="30" y="18"/>
                </a:lnTo>
                <a:lnTo>
                  <a:pt x="34" y="16"/>
                </a:lnTo>
                <a:lnTo>
                  <a:pt x="36" y="14"/>
                </a:lnTo>
                <a:lnTo>
                  <a:pt x="38" y="11"/>
                </a:lnTo>
                <a:lnTo>
                  <a:pt x="40" y="8"/>
                </a:lnTo>
                <a:lnTo>
                  <a:pt x="41" y="6"/>
                </a:lnTo>
                <a:lnTo>
                  <a:pt x="41" y="4"/>
                </a:lnTo>
                <a:lnTo>
                  <a:pt x="41" y="1"/>
                </a:lnTo>
                <a:lnTo>
                  <a:pt x="40" y="0"/>
                </a:lnTo>
                <a:lnTo>
                  <a:pt x="29" y="3"/>
                </a:lnTo>
                <a:lnTo>
                  <a:pt x="30" y="4"/>
                </a:lnTo>
                <a:lnTo>
                  <a:pt x="30" y="5"/>
                </a:lnTo>
                <a:lnTo>
                  <a:pt x="29" y="6"/>
                </a:lnTo>
                <a:lnTo>
                  <a:pt x="28" y="8"/>
                </a:lnTo>
                <a:lnTo>
                  <a:pt x="27" y="8"/>
                </a:lnTo>
                <a:lnTo>
                  <a:pt x="25" y="10"/>
                </a:lnTo>
                <a:lnTo>
                  <a:pt x="22" y="12"/>
                </a:lnTo>
                <a:lnTo>
                  <a:pt x="19" y="13"/>
                </a:lnTo>
                <a:lnTo>
                  <a:pt x="13" y="16"/>
                </a:lnTo>
                <a:lnTo>
                  <a:pt x="6" y="20"/>
                </a:lnTo>
                <a:lnTo>
                  <a:pt x="4" y="23"/>
                </a:lnTo>
                <a:lnTo>
                  <a:pt x="2" y="26"/>
                </a:lnTo>
                <a:lnTo>
                  <a:pt x="1" y="28"/>
                </a:lnTo>
                <a:lnTo>
                  <a:pt x="0" y="29"/>
                </a:lnTo>
                <a:lnTo>
                  <a:pt x="0" y="31"/>
                </a:lnTo>
                <a:lnTo>
                  <a:pt x="0" y="34"/>
                </a:lnTo>
                <a:lnTo>
                  <a:pt x="10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7" name=""/>
          <p:cNvSpPr/>
          <p:nvPr/>
        </p:nvSpPr>
        <p:spPr>
          <a:xfrm>
            <a:off x="1900080" y="6283440"/>
            <a:ext cx="101880" cy="61920"/>
          </a:xfrm>
          <a:custGeom>
            <a:avLst/>
            <a:gdLst/>
            <a:ahLst/>
            <a:rect l="l" t="t" r="r" b="b"/>
            <a:pathLst>
              <a:path w="64" h="39">
                <a:moveTo>
                  <a:pt x="64" y="37"/>
                </a:moveTo>
                <a:lnTo>
                  <a:pt x="62" y="30"/>
                </a:lnTo>
                <a:lnTo>
                  <a:pt x="58" y="29"/>
                </a:lnTo>
                <a:lnTo>
                  <a:pt x="54" y="27"/>
                </a:lnTo>
                <a:lnTo>
                  <a:pt x="49" y="26"/>
                </a:lnTo>
                <a:lnTo>
                  <a:pt x="45" y="24"/>
                </a:lnTo>
                <a:lnTo>
                  <a:pt x="36" y="22"/>
                </a:lnTo>
                <a:lnTo>
                  <a:pt x="27" y="19"/>
                </a:lnTo>
                <a:lnTo>
                  <a:pt x="24" y="17"/>
                </a:lnTo>
                <a:lnTo>
                  <a:pt x="20" y="16"/>
                </a:lnTo>
                <a:lnTo>
                  <a:pt x="17" y="14"/>
                </a:lnTo>
                <a:lnTo>
                  <a:pt x="14" y="11"/>
                </a:lnTo>
                <a:lnTo>
                  <a:pt x="13" y="10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0" y="4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0" y="8"/>
                </a:lnTo>
                <a:lnTo>
                  <a:pt x="1" y="9"/>
                </a:lnTo>
                <a:lnTo>
                  <a:pt x="2" y="12"/>
                </a:lnTo>
                <a:lnTo>
                  <a:pt x="4" y="14"/>
                </a:lnTo>
                <a:lnTo>
                  <a:pt x="5" y="16"/>
                </a:lnTo>
                <a:lnTo>
                  <a:pt x="6" y="18"/>
                </a:lnTo>
                <a:lnTo>
                  <a:pt x="10" y="21"/>
                </a:lnTo>
                <a:lnTo>
                  <a:pt x="14" y="23"/>
                </a:lnTo>
                <a:lnTo>
                  <a:pt x="19" y="26"/>
                </a:lnTo>
                <a:lnTo>
                  <a:pt x="24" y="28"/>
                </a:lnTo>
                <a:lnTo>
                  <a:pt x="33" y="31"/>
                </a:lnTo>
                <a:lnTo>
                  <a:pt x="41" y="34"/>
                </a:lnTo>
                <a:lnTo>
                  <a:pt x="47" y="36"/>
                </a:lnTo>
                <a:lnTo>
                  <a:pt x="50" y="37"/>
                </a:lnTo>
                <a:lnTo>
                  <a:pt x="54" y="38"/>
                </a:lnTo>
                <a:lnTo>
                  <a:pt x="57" y="39"/>
                </a:lnTo>
                <a:lnTo>
                  <a:pt x="55" y="33"/>
                </a:lnTo>
                <a:lnTo>
                  <a:pt x="64" y="3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8" name=""/>
          <p:cNvSpPr/>
          <p:nvPr/>
        </p:nvSpPr>
        <p:spPr>
          <a:xfrm>
            <a:off x="1971720" y="6335640"/>
            <a:ext cx="30240" cy="27000"/>
          </a:xfrm>
          <a:custGeom>
            <a:avLst/>
            <a:gdLst/>
            <a:ahLst/>
            <a:rect l="l" t="t" r="r" b="b"/>
            <a:pathLst>
              <a:path w="19" h="17">
                <a:moveTo>
                  <a:pt x="0" y="11"/>
                </a:moveTo>
                <a:lnTo>
                  <a:pt x="5" y="17"/>
                </a:lnTo>
                <a:lnTo>
                  <a:pt x="9" y="16"/>
                </a:lnTo>
                <a:lnTo>
                  <a:pt x="11" y="15"/>
                </a:lnTo>
                <a:lnTo>
                  <a:pt x="13" y="13"/>
                </a:lnTo>
                <a:lnTo>
                  <a:pt x="15" y="11"/>
                </a:lnTo>
                <a:lnTo>
                  <a:pt x="17" y="10"/>
                </a:lnTo>
                <a:lnTo>
                  <a:pt x="17" y="8"/>
                </a:lnTo>
                <a:lnTo>
                  <a:pt x="18" y="5"/>
                </a:lnTo>
                <a:lnTo>
                  <a:pt x="19" y="4"/>
                </a:lnTo>
                <a:lnTo>
                  <a:pt x="10" y="0"/>
                </a:lnTo>
                <a:lnTo>
                  <a:pt x="9" y="2"/>
                </a:lnTo>
                <a:lnTo>
                  <a:pt x="8" y="4"/>
                </a:lnTo>
                <a:lnTo>
                  <a:pt x="7" y="4"/>
                </a:lnTo>
                <a:lnTo>
                  <a:pt x="6" y="5"/>
                </a:lnTo>
                <a:lnTo>
                  <a:pt x="5" y="6"/>
                </a:lnTo>
                <a:lnTo>
                  <a:pt x="5" y="7"/>
                </a:lnTo>
                <a:lnTo>
                  <a:pt x="1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9" name=""/>
          <p:cNvSpPr/>
          <p:nvPr/>
        </p:nvSpPr>
        <p:spPr>
          <a:xfrm>
            <a:off x="1952640" y="6327720"/>
            <a:ext cx="36360" cy="28800"/>
          </a:xfrm>
          <a:custGeom>
            <a:avLst/>
            <a:gdLst/>
            <a:ahLst/>
            <a:rect l="l" t="t" r="r" b="b"/>
            <a:pathLst>
              <a:path w="23" h="18">
                <a:moveTo>
                  <a:pt x="0" y="11"/>
                </a:move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9" y="11"/>
                </a:lnTo>
                <a:lnTo>
                  <a:pt x="11" y="12"/>
                </a:lnTo>
                <a:lnTo>
                  <a:pt x="12" y="12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12" y="16"/>
                </a:lnTo>
                <a:lnTo>
                  <a:pt x="12" y="18"/>
                </a:lnTo>
                <a:lnTo>
                  <a:pt x="23" y="18"/>
                </a:lnTo>
                <a:lnTo>
                  <a:pt x="23" y="15"/>
                </a:lnTo>
                <a:lnTo>
                  <a:pt x="22" y="13"/>
                </a:lnTo>
                <a:lnTo>
                  <a:pt x="22" y="11"/>
                </a:lnTo>
                <a:lnTo>
                  <a:pt x="21" y="8"/>
                </a:lnTo>
                <a:lnTo>
                  <a:pt x="20" y="6"/>
                </a:lnTo>
                <a:lnTo>
                  <a:pt x="19" y="5"/>
                </a:lnTo>
                <a:lnTo>
                  <a:pt x="17" y="4"/>
                </a:lnTo>
                <a:lnTo>
                  <a:pt x="15" y="2"/>
                </a:lnTo>
                <a:lnTo>
                  <a:pt x="12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0" name=""/>
          <p:cNvSpPr/>
          <p:nvPr/>
        </p:nvSpPr>
        <p:spPr>
          <a:xfrm>
            <a:off x="1933560" y="6327720"/>
            <a:ext cx="19080" cy="25560"/>
          </a:xfrm>
          <a:custGeom>
            <a:avLst/>
            <a:gdLst/>
            <a:ahLst/>
            <a:rect l="l" t="t" r="r" b="b"/>
            <a:pathLst>
              <a:path w="12" h="16">
                <a:moveTo>
                  <a:pt x="5" y="16"/>
                </a:moveTo>
                <a:lnTo>
                  <a:pt x="10" y="10"/>
                </a:lnTo>
                <a:lnTo>
                  <a:pt x="10" y="11"/>
                </a:lnTo>
                <a:lnTo>
                  <a:pt x="11" y="10"/>
                </a:lnTo>
                <a:lnTo>
                  <a:pt x="12" y="10"/>
                </a:lnTo>
                <a:lnTo>
                  <a:pt x="12" y="0"/>
                </a:lnTo>
                <a:lnTo>
                  <a:pt x="9" y="1"/>
                </a:lnTo>
                <a:lnTo>
                  <a:pt x="6" y="2"/>
                </a:lnTo>
                <a:lnTo>
                  <a:pt x="3" y="3"/>
                </a:lnTo>
                <a:lnTo>
                  <a:pt x="2" y="5"/>
                </a:lnTo>
                <a:lnTo>
                  <a:pt x="1" y="8"/>
                </a:lnTo>
                <a:lnTo>
                  <a:pt x="0" y="10"/>
                </a:lnTo>
                <a:lnTo>
                  <a:pt x="5" y="5"/>
                </a:lnTo>
                <a:lnTo>
                  <a:pt x="5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1" name=""/>
          <p:cNvSpPr/>
          <p:nvPr/>
        </p:nvSpPr>
        <p:spPr>
          <a:xfrm>
            <a:off x="1941480" y="633564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2" name=""/>
          <p:cNvSpPr/>
          <p:nvPr/>
        </p:nvSpPr>
        <p:spPr>
          <a:xfrm>
            <a:off x="1924200" y="633564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0" y="9"/>
                </a:moveTo>
                <a:lnTo>
                  <a:pt x="4" y="11"/>
                </a:lnTo>
                <a:lnTo>
                  <a:pt x="11" y="11"/>
                </a:lnTo>
                <a:lnTo>
                  <a:pt x="11" y="0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3" name=""/>
          <p:cNvSpPr/>
          <p:nvPr/>
        </p:nvSpPr>
        <p:spPr>
          <a:xfrm>
            <a:off x="1930320" y="633888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0"/>
                </a:move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4" name=""/>
          <p:cNvSpPr/>
          <p:nvPr/>
        </p:nvSpPr>
        <p:spPr>
          <a:xfrm>
            <a:off x="1916280" y="6323040"/>
            <a:ext cx="1872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6" y="9"/>
                </a:moveTo>
                <a:lnTo>
                  <a:pt x="0" y="8"/>
                </a:lnTo>
                <a:lnTo>
                  <a:pt x="2" y="11"/>
                </a:lnTo>
                <a:lnTo>
                  <a:pt x="5" y="17"/>
                </a:lnTo>
                <a:lnTo>
                  <a:pt x="12" y="10"/>
                </a:lnTo>
                <a:lnTo>
                  <a:pt x="10" y="5"/>
                </a:lnTo>
                <a:lnTo>
                  <a:pt x="7" y="1"/>
                </a:lnTo>
                <a:lnTo>
                  <a:pt x="2" y="0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5" name=""/>
          <p:cNvSpPr/>
          <p:nvPr/>
        </p:nvSpPr>
        <p:spPr>
          <a:xfrm>
            <a:off x="1905120" y="632304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3" y="14"/>
                </a:moveTo>
                <a:lnTo>
                  <a:pt x="10" y="9"/>
                </a:lnTo>
                <a:lnTo>
                  <a:pt x="10" y="10"/>
                </a:lnTo>
                <a:lnTo>
                  <a:pt x="11" y="9"/>
                </a:lnTo>
                <a:lnTo>
                  <a:pt x="13" y="8"/>
                </a:lnTo>
                <a:lnTo>
                  <a:pt x="8" y="0"/>
                </a:lnTo>
                <a:lnTo>
                  <a:pt x="5" y="1"/>
                </a:lnTo>
                <a:lnTo>
                  <a:pt x="3" y="3"/>
                </a:lnTo>
                <a:lnTo>
                  <a:pt x="1" y="6"/>
                </a:lnTo>
                <a:lnTo>
                  <a:pt x="0" y="9"/>
                </a:lnTo>
                <a:lnTo>
                  <a:pt x="7" y="5"/>
                </a:lnTo>
                <a:lnTo>
                  <a:pt x="3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6" name=""/>
          <p:cNvSpPr/>
          <p:nvPr/>
        </p:nvSpPr>
        <p:spPr>
          <a:xfrm>
            <a:off x="1895400" y="6318360"/>
            <a:ext cx="2088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3" y="8"/>
                </a:moveTo>
                <a:lnTo>
                  <a:pt x="0" y="4"/>
                </a:lnTo>
                <a:lnTo>
                  <a:pt x="0" y="7"/>
                </a:lnTo>
                <a:lnTo>
                  <a:pt x="1" y="10"/>
                </a:lnTo>
                <a:lnTo>
                  <a:pt x="2" y="12"/>
                </a:lnTo>
                <a:lnTo>
                  <a:pt x="4" y="15"/>
                </a:lnTo>
                <a:lnTo>
                  <a:pt x="7" y="16"/>
                </a:lnTo>
                <a:lnTo>
                  <a:pt x="9" y="17"/>
                </a:lnTo>
                <a:lnTo>
                  <a:pt x="13" y="8"/>
                </a:lnTo>
                <a:lnTo>
                  <a:pt x="12" y="8"/>
                </a:lnTo>
                <a:lnTo>
                  <a:pt x="12" y="7"/>
                </a:lnTo>
                <a:lnTo>
                  <a:pt x="11" y="5"/>
                </a:lnTo>
                <a:lnTo>
                  <a:pt x="11" y="4"/>
                </a:lnTo>
                <a:lnTo>
                  <a:pt x="9" y="0"/>
                </a:lnTo>
                <a:lnTo>
                  <a:pt x="3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7" name=""/>
          <p:cNvSpPr/>
          <p:nvPr/>
        </p:nvSpPr>
        <p:spPr>
          <a:xfrm>
            <a:off x="1903320" y="6318360"/>
            <a:ext cx="6480" cy="6120"/>
          </a:xfrm>
          <a:custGeom>
            <a:avLst/>
            <a:gdLst/>
            <a:ahLst/>
            <a:rect l="l" t="t" r="r" b="b"/>
            <a:pathLst>
              <a:path w="4" h="4">
                <a:moveTo>
                  <a:pt x="4" y="0"/>
                </a:move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8" name=""/>
          <p:cNvSpPr/>
          <p:nvPr/>
        </p:nvSpPr>
        <p:spPr>
          <a:xfrm>
            <a:off x="1892160" y="6311880"/>
            <a:ext cx="1764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0"/>
                </a:moveTo>
                <a:lnTo>
                  <a:pt x="0" y="9"/>
                </a:lnTo>
                <a:lnTo>
                  <a:pt x="5" y="13"/>
                </a:lnTo>
                <a:lnTo>
                  <a:pt x="11" y="4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9" name=""/>
          <p:cNvSpPr/>
          <p:nvPr/>
        </p:nvSpPr>
        <p:spPr>
          <a:xfrm>
            <a:off x="1892160" y="6311880"/>
            <a:ext cx="3240" cy="9720"/>
          </a:xfrm>
          <a:custGeom>
            <a:avLst/>
            <a:gdLst/>
            <a:ahLst/>
            <a:rect l="l" t="t" r="r" b="b"/>
            <a:pathLst>
              <a:path w="2" h="6">
                <a:moveTo>
                  <a:pt x="0" y="0"/>
                </a:moveTo>
                <a:lnTo>
                  <a:pt x="2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0" name=""/>
          <p:cNvSpPr/>
          <p:nvPr/>
        </p:nvSpPr>
        <p:spPr>
          <a:xfrm>
            <a:off x="1871640" y="631188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5"/>
                </a:moveTo>
                <a:lnTo>
                  <a:pt x="3" y="10"/>
                </a:lnTo>
                <a:lnTo>
                  <a:pt x="4" y="11"/>
                </a:lnTo>
                <a:lnTo>
                  <a:pt x="6" y="11"/>
                </a:lnTo>
                <a:lnTo>
                  <a:pt x="8" y="12"/>
                </a:lnTo>
                <a:lnTo>
                  <a:pt x="11" y="12"/>
                </a:lnTo>
                <a:lnTo>
                  <a:pt x="12" y="12"/>
                </a:lnTo>
                <a:lnTo>
                  <a:pt x="14" y="11"/>
                </a:lnTo>
                <a:lnTo>
                  <a:pt x="16" y="11"/>
                </a:lnTo>
                <a:lnTo>
                  <a:pt x="18" y="10"/>
                </a:lnTo>
                <a:lnTo>
                  <a:pt x="13" y="0"/>
                </a:lnTo>
                <a:lnTo>
                  <a:pt x="12" y="0"/>
                </a:lnTo>
                <a:lnTo>
                  <a:pt x="11" y="1"/>
                </a:lnTo>
                <a:lnTo>
                  <a:pt x="11" y="1"/>
                </a:lnTo>
                <a:lnTo>
                  <a:pt x="10" y="1"/>
                </a:lnTo>
                <a:lnTo>
                  <a:pt x="9" y="1"/>
                </a:lnTo>
                <a:lnTo>
                  <a:pt x="8" y="0"/>
                </a:lnTo>
                <a:lnTo>
                  <a:pt x="7" y="0"/>
                </a:lnTo>
                <a:lnTo>
                  <a:pt x="11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1" name=""/>
          <p:cNvSpPr/>
          <p:nvPr/>
        </p:nvSpPr>
        <p:spPr>
          <a:xfrm>
            <a:off x="1881360" y="63216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2" name=""/>
          <p:cNvSpPr/>
          <p:nvPr/>
        </p:nvSpPr>
        <p:spPr>
          <a:xfrm>
            <a:off x="1871640" y="6292800"/>
            <a:ext cx="17640" cy="28800"/>
          </a:xfrm>
          <a:custGeom>
            <a:avLst/>
            <a:gdLst/>
            <a:ahLst/>
            <a:rect l="l" t="t" r="r" b="b"/>
            <a:pathLst>
              <a:path w="11" h="18">
                <a:moveTo>
                  <a:pt x="5" y="0"/>
                </a:moveTo>
                <a:lnTo>
                  <a:pt x="0" y="6"/>
                </a:lnTo>
                <a:lnTo>
                  <a:pt x="0" y="18"/>
                </a:lnTo>
                <a:lnTo>
                  <a:pt x="11" y="18"/>
                </a:lnTo>
                <a:lnTo>
                  <a:pt x="11" y="6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3" name=""/>
          <p:cNvSpPr/>
          <p:nvPr/>
        </p:nvSpPr>
        <p:spPr>
          <a:xfrm>
            <a:off x="1881360" y="6292800"/>
            <a:ext cx="1080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1"/>
                </a:move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5" y="10"/>
                </a:lnTo>
                <a:lnTo>
                  <a:pt x="7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4" name=""/>
          <p:cNvSpPr/>
          <p:nvPr/>
        </p:nvSpPr>
        <p:spPr>
          <a:xfrm>
            <a:off x="1884240" y="6300720"/>
            <a:ext cx="5040" cy="7920"/>
          </a:xfrm>
          <a:custGeom>
            <a:avLst/>
            <a:gdLst/>
            <a:ahLst/>
            <a:rect l="l" t="t" r="r" b="b"/>
            <a:pathLst>
              <a:path w="3" h="5">
                <a:moveTo>
                  <a:pt x="0" y="5"/>
                </a:moveTo>
                <a:lnTo>
                  <a:pt x="3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5" name=""/>
          <p:cNvSpPr/>
          <p:nvPr/>
        </p:nvSpPr>
        <p:spPr>
          <a:xfrm>
            <a:off x="1884240" y="629460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3" y="8"/>
                </a:moveTo>
                <a:lnTo>
                  <a:pt x="8" y="1"/>
                </a:lnTo>
                <a:lnTo>
                  <a:pt x="5" y="1"/>
                </a:lnTo>
                <a:lnTo>
                  <a:pt x="4" y="0"/>
                </a:lnTo>
                <a:lnTo>
                  <a:pt x="0" y="9"/>
                </a:lnTo>
                <a:lnTo>
                  <a:pt x="3" y="9"/>
                </a:lnTo>
                <a:lnTo>
                  <a:pt x="8" y="11"/>
                </a:lnTo>
                <a:lnTo>
                  <a:pt x="12" y="4"/>
                </a:lnTo>
                <a:lnTo>
                  <a:pt x="3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6" name=""/>
          <p:cNvSpPr/>
          <p:nvPr/>
        </p:nvSpPr>
        <p:spPr>
          <a:xfrm>
            <a:off x="1895400" y="630072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5" y="0"/>
                </a:moveTo>
                <a:lnTo>
                  <a:pt x="0" y="2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7" name=""/>
          <p:cNvSpPr/>
          <p:nvPr/>
        </p:nvSpPr>
        <p:spPr>
          <a:xfrm>
            <a:off x="1871640" y="6254640"/>
            <a:ext cx="31680" cy="52560"/>
          </a:xfrm>
          <a:custGeom>
            <a:avLst/>
            <a:gdLst/>
            <a:ahLst/>
            <a:rect l="l" t="t" r="r" b="b"/>
            <a:pathLst>
              <a:path w="20" h="33">
                <a:moveTo>
                  <a:pt x="2" y="0"/>
                </a:moveTo>
                <a:lnTo>
                  <a:pt x="0" y="6"/>
                </a:lnTo>
                <a:lnTo>
                  <a:pt x="10" y="33"/>
                </a:lnTo>
                <a:lnTo>
                  <a:pt x="20" y="30"/>
                </a:lnTo>
                <a:lnTo>
                  <a:pt x="9" y="3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8" name=""/>
          <p:cNvSpPr/>
          <p:nvPr/>
        </p:nvSpPr>
        <p:spPr>
          <a:xfrm>
            <a:off x="1876320" y="6254640"/>
            <a:ext cx="504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9" name=""/>
          <p:cNvSpPr/>
          <p:nvPr/>
        </p:nvSpPr>
        <p:spPr>
          <a:xfrm>
            <a:off x="1849320" y="6254640"/>
            <a:ext cx="34920" cy="44640"/>
          </a:xfrm>
          <a:custGeom>
            <a:avLst/>
            <a:gdLst/>
            <a:ahLst/>
            <a:rect l="l" t="t" r="r" b="b"/>
            <a:pathLst>
              <a:path w="22" h="28">
                <a:moveTo>
                  <a:pt x="11" y="28"/>
                </a:moveTo>
                <a:lnTo>
                  <a:pt x="11" y="28"/>
                </a:lnTo>
                <a:lnTo>
                  <a:pt x="11" y="25"/>
                </a:lnTo>
                <a:lnTo>
                  <a:pt x="11" y="23"/>
                </a:lnTo>
                <a:lnTo>
                  <a:pt x="13" y="20"/>
                </a:lnTo>
                <a:lnTo>
                  <a:pt x="14" y="17"/>
                </a:lnTo>
                <a:lnTo>
                  <a:pt x="17" y="14"/>
                </a:lnTo>
                <a:lnTo>
                  <a:pt x="18" y="11"/>
                </a:lnTo>
                <a:lnTo>
                  <a:pt x="20" y="10"/>
                </a:lnTo>
                <a:lnTo>
                  <a:pt x="22" y="8"/>
                </a:lnTo>
                <a:lnTo>
                  <a:pt x="17" y="0"/>
                </a:lnTo>
                <a:lnTo>
                  <a:pt x="14" y="2"/>
                </a:lnTo>
                <a:lnTo>
                  <a:pt x="11" y="4"/>
                </a:lnTo>
                <a:lnTo>
                  <a:pt x="8" y="8"/>
                </a:lnTo>
                <a:lnTo>
                  <a:pt x="5" y="11"/>
                </a:lnTo>
                <a:lnTo>
                  <a:pt x="4" y="16"/>
                </a:lnTo>
                <a:lnTo>
                  <a:pt x="2" y="19"/>
                </a:lnTo>
                <a:lnTo>
                  <a:pt x="1" y="24"/>
                </a:lnTo>
                <a:lnTo>
                  <a:pt x="0" y="28"/>
                </a:lnTo>
                <a:lnTo>
                  <a:pt x="11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0" name=""/>
          <p:cNvSpPr/>
          <p:nvPr/>
        </p:nvSpPr>
        <p:spPr>
          <a:xfrm>
            <a:off x="1849320" y="6299280"/>
            <a:ext cx="42840" cy="46080"/>
          </a:xfrm>
          <a:custGeom>
            <a:avLst/>
            <a:gdLst/>
            <a:ahLst/>
            <a:rect l="l" t="t" r="r" b="b"/>
            <a:pathLst>
              <a:path w="27" h="29">
                <a:moveTo>
                  <a:pt x="27" y="22"/>
                </a:moveTo>
                <a:lnTo>
                  <a:pt x="23" y="19"/>
                </a:lnTo>
                <a:lnTo>
                  <a:pt x="20" y="17"/>
                </a:lnTo>
                <a:lnTo>
                  <a:pt x="17" y="17"/>
                </a:lnTo>
                <a:lnTo>
                  <a:pt x="16" y="16"/>
                </a:lnTo>
                <a:lnTo>
                  <a:pt x="14" y="15"/>
                </a:lnTo>
                <a:lnTo>
                  <a:pt x="14" y="14"/>
                </a:lnTo>
                <a:lnTo>
                  <a:pt x="14" y="12"/>
                </a:lnTo>
                <a:lnTo>
                  <a:pt x="12" y="11"/>
                </a:lnTo>
                <a:lnTo>
                  <a:pt x="12" y="10"/>
                </a:lnTo>
                <a:lnTo>
                  <a:pt x="11" y="10"/>
                </a:lnTo>
                <a:lnTo>
                  <a:pt x="10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" y="12"/>
                </a:lnTo>
                <a:lnTo>
                  <a:pt x="2" y="15"/>
                </a:lnTo>
                <a:lnTo>
                  <a:pt x="3" y="17"/>
                </a:lnTo>
                <a:lnTo>
                  <a:pt x="5" y="18"/>
                </a:lnTo>
                <a:lnTo>
                  <a:pt x="7" y="21"/>
                </a:lnTo>
                <a:lnTo>
                  <a:pt x="7" y="22"/>
                </a:lnTo>
                <a:lnTo>
                  <a:pt x="10" y="24"/>
                </a:lnTo>
                <a:lnTo>
                  <a:pt x="12" y="25"/>
                </a:lnTo>
                <a:lnTo>
                  <a:pt x="16" y="27"/>
                </a:lnTo>
                <a:lnTo>
                  <a:pt x="21" y="29"/>
                </a:lnTo>
                <a:lnTo>
                  <a:pt x="18" y="26"/>
                </a:lnTo>
                <a:lnTo>
                  <a:pt x="27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1" name=""/>
          <p:cNvSpPr/>
          <p:nvPr/>
        </p:nvSpPr>
        <p:spPr>
          <a:xfrm>
            <a:off x="1879560" y="6332400"/>
            <a:ext cx="20520" cy="24120"/>
          </a:xfrm>
          <a:custGeom>
            <a:avLst/>
            <a:gdLst/>
            <a:ahLst/>
            <a:rect l="l" t="t" r="r" b="b"/>
            <a:pathLst>
              <a:path w="13" h="15">
                <a:moveTo>
                  <a:pt x="10" y="15"/>
                </a:moveTo>
                <a:lnTo>
                  <a:pt x="10" y="6"/>
                </a:lnTo>
                <a:lnTo>
                  <a:pt x="13" y="6"/>
                </a:lnTo>
                <a:lnTo>
                  <a:pt x="12" y="5"/>
                </a:lnTo>
                <a:lnTo>
                  <a:pt x="10" y="3"/>
                </a:lnTo>
                <a:lnTo>
                  <a:pt x="9" y="1"/>
                </a:lnTo>
                <a:lnTo>
                  <a:pt x="9" y="0"/>
                </a:lnTo>
                <a:lnTo>
                  <a:pt x="0" y="5"/>
                </a:lnTo>
                <a:lnTo>
                  <a:pt x="1" y="6"/>
                </a:lnTo>
                <a:lnTo>
                  <a:pt x="3" y="9"/>
                </a:lnTo>
                <a:lnTo>
                  <a:pt x="3" y="11"/>
                </a:lnTo>
                <a:lnTo>
                  <a:pt x="5" y="13"/>
                </a:lnTo>
                <a:lnTo>
                  <a:pt x="7" y="13"/>
                </a:lnTo>
                <a:lnTo>
                  <a:pt x="10" y="15"/>
                </a:lnTo>
                <a:lnTo>
                  <a:pt x="10" y="6"/>
                </a:lnTo>
                <a:lnTo>
                  <a:pt x="10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2" name=""/>
          <p:cNvSpPr/>
          <p:nvPr/>
        </p:nvSpPr>
        <p:spPr>
          <a:xfrm>
            <a:off x="1886040" y="6342120"/>
            <a:ext cx="9360" cy="14400"/>
          </a:xfrm>
          <a:custGeom>
            <a:avLst/>
            <a:gdLst/>
            <a:ahLst/>
            <a:rect l="l" t="t" r="r" b="b"/>
            <a:pathLst>
              <a:path w="6" h="9">
                <a:moveTo>
                  <a:pt x="0" y="9"/>
                </a:moveTo>
                <a:lnTo>
                  <a:pt x="0" y="9"/>
                </a:lnTo>
                <a:lnTo>
                  <a:pt x="3" y="9"/>
                </a:lnTo>
                <a:lnTo>
                  <a:pt x="6" y="9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3" name=""/>
          <p:cNvSpPr/>
          <p:nvPr/>
        </p:nvSpPr>
        <p:spPr>
          <a:xfrm>
            <a:off x="1870200" y="633564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9"/>
                </a:move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3" y="10"/>
                </a:lnTo>
                <a:lnTo>
                  <a:pt x="5" y="11"/>
                </a:lnTo>
                <a:lnTo>
                  <a:pt x="7" y="12"/>
                </a:lnTo>
                <a:lnTo>
                  <a:pt x="10" y="13"/>
                </a:lnTo>
                <a:lnTo>
                  <a:pt x="10" y="3"/>
                </a:lnTo>
                <a:lnTo>
                  <a:pt x="9" y="3"/>
                </a:lnTo>
                <a:lnTo>
                  <a:pt x="1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4" name=""/>
          <p:cNvSpPr/>
          <p:nvPr/>
        </p:nvSpPr>
        <p:spPr>
          <a:xfrm>
            <a:off x="1859040" y="633564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10" y="7"/>
                </a:moveTo>
                <a:lnTo>
                  <a:pt x="5" y="11"/>
                </a:lnTo>
                <a:lnTo>
                  <a:pt x="9" y="11"/>
                </a:lnTo>
                <a:lnTo>
                  <a:pt x="12" y="11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0" y="4"/>
                </a:lnTo>
                <a:lnTo>
                  <a:pt x="1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5" name=""/>
          <p:cNvSpPr/>
          <p:nvPr/>
        </p:nvSpPr>
        <p:spPr>
          <a:xfrm>
            <a:off x="1825560" y="6342120"/>
            <a:ext cx="47520" cy="25200"/>
          </a:xfrm>
          <a:custGeom>
            <a:avLst/>
            <a:gdLst/>
            <a:ahLst/>
            <a:rect l="l" t="t" r="r" b="b"/>
            <a:pathLst>
              <a:path w="30" h="16">
                <a:moveTo>
                  <a:pt x="0" y="15"/>
                </a:moveTo>
                <a:lnTo>
                  <a:pt x="0" y="15"/>
                </a:lnTo>
                <a:lnTo>
                  <a:pt x="8" y="16"/>
                </a:lnTo>
                <a:lnTo>
                  <a:pt x="15" y="16"/>
                </a:lnTo>
                <a:lnTo>
                  <a:pt x="18" y="15"/>
                </a:lnTo>
                <a:lnTo>
                  <a:pt x="20" y="14"/>
                </a:lnTo>
                <a:lnTo>
                  <a:pt x="22" y="13"/>
                </a:lnTo>
                <a:lnTo>
                  <a:pt x="25" y="12"/>
                </a:lnTo>
                <a:lnTo>
                  <a:pt x="26" y="10"/>
                </a:lnTo>
                <a:lnTo>
                  <a:pt x="27" y="8"/>
                </a:lnTo>
                <a:lnTo>
                  <a:pt x="29" y="6"/>
                </a:lnTo>
                <a:lnTo>
                  <a:pt x="30" y="3"/>
                </a:lnTo>
                <a:lnTo>
                  <a:pt x="19" y="0"/>
                </a:lnTo>
                <a:lnTo>
                  <a:pt x="19" y="2"/>
                </a:lnTo>
                <a:lnTo>
                  <a:pt x="19" y="3"/>
                </a:lnTo>
                <a:lnTo>
                  <a:pt x="18" y="4"/>
                </a:lnTo>
                <a:lnTo>
                  <a:pt x="17" y="4"/>
                </a:lnTo>
                <a:lnTo>
                  <a:pt x="16" y="5"/>
                </a:lnTo>
                <a:lnTo>
                  <a:pt x="15" y="5"/>
                </a:lnTo>
                <a:lnTo>
                  <a:pt x="8" y="5"/>
                </a:lnTo>
                <a:lnTo>
                  <a:pt x="0" y="5"/>
                </a:lnTo>
                <a:lnTo>
                  <a:pt x="0" y="1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6" name=""/>
          <p:cNvSpPr/>
          <p:nvPr/>
        </p:nvSpPr>
        <p:spPr>
          <a:xfrm>
            <a:off x="1778040" y="6350040"/>
            <a:ext cx="47520" cy="20520"/>
          </a:xfrm>
          <a:custGeom>
            <a:avLst/>
            <a:gdLst/>
            <a:ahLst/>
            <a:rect l="l" t="t" r="r" b="b"/>
            <a:pathLst>
              <a:path w="30" h="13">
                <a:moveTo>
                  <a:pt x="9" y="11"/>
                </a:move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13" y="11"/>
                </a:lnTo>
                <a:lnTo>
                  <a:pt x="16" y="10"/>
                </a:lnTo>
                <a:lnTo>
                  <a:pt x="24" y="10"/>
                </a:lnTo>
                <a:lnTo>
                  <a:pt x="30" y="9"/>
                </a:lnTo>
                <a:lnTo>
                  <a:pt x="30" y="0"/>
                </a:lnTo>
                <a:lnTo>
                  <a:pt x="24" y="0"/>
                </a:lnTo>
                <a:lnTo>
                  <a:pt x="15" y="1"/>
                </a:lnTo>
                <a:lnTo>
                  <a:pt x="10" y="2"/>
                </a:lnTo>
                <a:lnTo>
                  <a:pt x="6" y="3"/>
                </a:lnTo>
                <a:lnTo>
                  <a:pt x="4" y="4"/>
                </a:lnTo>
                <a:lnTo>
                  <a:pt x="1" y="6"/>
                </a:lnTo>
                <a:lnTo>
                  <a:pt x="1" y="9"/>
                </a:lnTo>
                <a:lnTo>
                  <a:pt x="0" y="11"/>
                </a:lnTo>
                <a:lnTo>
                  <a:pt x="9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7" name=""/>
          <p:cNvSpPr/>
          <p:nvPr/>
        </p:nvSpPr>
        <p:spPr>
          <a:xfrm>
            <a:off x="1778040" y="636732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12" y="5"/>
                </a:moveTo>
                <a:lnTo>
                  <a:pt x="15" y="6"/>
                </a:lnTo>
                <a:lnTo>
                  <a:pt x="14" y="6"/>
                </a:lnTo>
                <a:lnTo>
                  <a:pt x="12" y="4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6"/>
                </a:lnTo>
                <a:lnTo>
                  <a:pt x="3" y="9"/>
                </a:lnTo>
                <a:lnTo>
                  <a:pt x="5" y="11"/>
                </a:lnTo>
                <a:lnTo>
                  <a:pt x="7" y="13"/>
                </a:lnTo>
                <a:lnTo>
                  <a:pt x="9" y="15"/>
                </a:lnTo>
                <a:lnTo>
                  <a:pt x="12" y="16"/>
                </a:lnTo>
                <a:lnTo>
                  <a:pt x="12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8" name=""/>
          <p:cNvSpPr/>
          <p:nvPr/>
        </p:nvSpPr>
        <p:spPr>
          <a:xfrm>
            <a:off x="1795320" y="6364440"/>
            <a:ext cx="46080" cy="28440"/>
          </a:xfrm>
          <a:custGeom>
            <a:avLst/>
            <a:gdLst/>
            <a:ahLst/>
            <a:rect l="l" t="t" r="r" b="b"/>
            <a:pathLst>
              <a:path w="29" h="18">
                <a:moveTo>
                  <a:pt x="29" y="0"/>
                </a:moveTo>
                <a:lnTo>
                  <a:pt x="29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19" y="1"/>
                </a:lnTo>
                <a:lnTo>
                  <a:pt x="17" y="2"/>
                </a:lnTo>
                <a:lnTo>
                  <a:pt x="13" y="4"/>
                </a:lnTo>
                <a:lnTo>
                  <a:pt x="10" y="6"/>
                </a:lnTo>
                <a:lnTo>
                  <a:pt x="7" y="6"/>
                </a:lnTo>
                <a:lnTo>
                  <a:pt x="6" y="7"/>
                </a:lnTo>
                <a:lnTo>
                  <a:pt x="4" y="7"/>
                </a:lnTo>
                <a:lnTo>
                  <a:pt x="3" y="7"/>
                </a:lnTo>
                <a:lnTo>
                  <a:pt x="0" y="7"/>
                </a:lnTo>
                <a:lnTo>
                  <a:pt x="0" y="18"/>
                </a:lnTo>
                <a:lnTo>
                  <a:pt x="3" y="18"/>
                </a:lnTo>
                <a:lnTo>
                  <a:pt x="6" y="17"/>
                </a:lnTo>
                <a:lnTo>
                  <a:pt x="8" y="17"/>
                </a:lnTo>
                <a:lnTo>
                  <a:pt x="10" y="16"/>
                </a:lnTo>
                <a:lnTo>
                  <a:pt x="15" y="14"/>
                </a:lnTo>
                <a:lnTo>
                  <a:pt x="18" y="13"/>
                </a:lnTo>
                <a:lnTo>
                  <a:pt x="21" y="12"/>
                </a:lnTo>
                <a:lnTo>
                  <a:pt x="24" y="10"/>
                </a:lnTo>
                <a:lnTo>
                  <a:pt x="24" y="10"/>
                </a:lnTo>
                <a:lnTo>
                  <a:pt x="26" y="10"/>
                </a:lnTo>
                <a:lnTo>
                  <a:pt x="27" y="9"/>
                </a:lnTo>
                <a:lnTo>
                  <a:pt x="29" y="9"/>
                </a:lnTo>
                <a:lnTo>
                  <a:pt x="2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9" name=""/>
          <p:cNvSpPr/>
          <p:nvPr/>
        </p:nvSpPr>
        <p:spPr>
          <a:xfrm>
            <a:off x="1841400" y="6364440"/>
            <a:ext cx="92160" cy="34920"/>
          </a:xfrm>
          <a:custGeom>
            <a:avLst/>
            <a:gdLst/>
            <a:ahLst/>
            <a:rect l="l" t="t" r="r" b="b"/>
            <a:pathLst>
              <a:path w="58" h="22">
                <a:moveTo>
                  <a:pt x="58" y="11"/>
                </a:moveTo>
                <a:lnTo>
                  <a:pt x="58" y="11"/>
                </a:lnTo>
                <a:lnTo>
                  <a:pt x="54" y="11"/>
                </a:lnTo>
                <a:lnTo>
                  <a:pt x="49" y="11"/>
                </a:lnTo>
                <a:lnTo>
                  <a:pt x="46" y="10"/>
                </a:lnTo>
                <a:lnTo>
                  <a:pt x="42" y="10"/>
                </a:lnTo>
                <a:lnTo>
                  <a:pt x="35" y="8"/>
                </a:lnTo>
                <a:lnTo>
                  <a:pt x="28" y="6"/>
                </a:lnTo>
                <a:lnTo>
                  <a:pt x="22" y="4"/>
                </a:lnTo>
                <a:lnTo>
                  <a:pt x="15" y="2"/>
                </a:lnTo>
                <a:lnTo>
                  <a:pt x="12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6" y="10"/>
                </a:lnTo>
                <a:lnTo>
                  <a:pt x="10" y="10"/>
                </a:lnTo>
                <a:lnTo>
                  <a:pt x="13" y="11"/>
                </a:lnTo>
                <a:lnTo>
                  <a:pt x="19" y="13"/>
                </a:lnTo>
                <a:lnTo>
                  <a:pt x="26" y="16"/>
                </a:lnTo>
                <a:lnTo>
                  <a:pt x="33" y="17"/>
                </a:lnTo>
                <a:lnTo>
                  <a:pt x="40" y="19"/>
                </a:lnTo>
                <a:lnTo>
                  <a:pt x="44" y="20"/>
                </a:lnTo>
                <a:lnTo>
                  <a:pt x="48" y="21"/>
                </a:lnTo>
                <a:lnTo>
                  <a:pt x="53" y="21"/>
                </a:lnTo>
                <a:lnTo>
                  <a:pt x="58" y="22"/>
                </a:lnTo>
                <a:lnTo>
                  <a:pt x="58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0" name=""/>
          <p:cNvSpPr/>
          <p:nvPr/>
        </p:nvSpPr>
        <p:spPr>
          <a:xfrm>
            <a:off x="1933560" y="637380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15" y="0"/>
                </a:moveTo>
                <a:lnTo>
                  <a:pt x="15" y="0"/>
                </a:lnTo>
                <a:lnTo>
                  <a:pt x="13" y="0"/>
                </a:lnTo>
                <a:lnTo>
                  <a:pt x="9" y="1"/>
                </a:lnTo>
                <a:lnTo>
                  <a:pt x="7" y="2"/>
                </a:lnTo>
                <a:lnTo>
                  <a:pt x="5" y="4"/>
                </a:lnTo>
                <a:lnTo>
                  <a:pt x="3" y="4"/>
                </a:lnTo>
                <a:lnTo>
                  <a:pt x="2" y="5"/>
                </a:lnTo>
                <a:lnTo>
                  <a:pt x="1" y="5"/>
                </a:lnTo>
                <a:lnTo>
                  <a:pt x="0" y="5"/>
                </a:lnTo>
                <a:lnTo>
                  <a:pt x="0" y="16"/>
                </a:lnTo>
                <a:lnTo>
                  <a:pt x="3" y="15"/>
                </a:lnTo>
                <a:lnTo>
                  <a:pt x="5" y="14"/>
                </a:lnTo>
                <a:lnTo>
                  <a:pt x="7" y="13"/>
                </a:lnTo>
                <a:lnTo>
                  <a:pt x="9" y="12"/>
                </a:lnTo>
                <a:lnTo>
                  <a:pt x="11" y="11"/>
                </a:lnTo>
                <a:lnTo>
                  <a:pt x="13" y="11"/>
                </a:lnTo>
                <a:lnTo>
                  <a:pt x="14" y="11"/>
                </a:lnTo>
                <a:lnTo>
                  <a:pt x="15" y="11"/>
                </a:lnTo>
                <a:lnTo>
                  <a:pt x="1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1" name=""/>
          <p:cNvSpPr/>
          <p:nvPr/>
        </p:nvSpPr>
        <p:spPr>
          <a:xfrm>
            <a:off x="1957320" y="6373800"/>
            <a:ext cx="61920" cy="28440"/>
          </a:xfrm>
          <a:custGeom>
            <a:avLst/>
            <a:gdLst/>
            <a:ahLst/>
            <a:rect l="l" t="t" r="r" b="b"/>
            <a:pathLst>
              <a:path w="39" h="18">
                <a:moveTo>
                  <a:pt x="39" y="17"/>
                </a:moveTo>
                <a:lnTo>
                  <a:pt x="36" y="7"/>
                </a:lnTo>
                <a:lnTo>
                  <a:pt x="33" y="7"/>
                </a:lnTo>
                <a:lnTo>
                  <a:pt x="28" y="7"/>
                </a:lnTo>
                <a:lnTo>
                  <a:pt x="24" y="6"/>
                </a:lnTo>
                <a:lnTo>
                  <a:pt x="19" y="4"/>
                </a:lnTo>
                <a:lnTo>
                  <a:pt x="14" y="2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4" y="10"/>
                </a:lnTo>
                <a:lnTo>
                  <a:pt x="7" y="11"/>
                </a:lnTo>
                <a:lnTo>
                  <a:pt x="12" y="12"/>
                </a:lnTo>
                <a:lnTo>
                  <a:pt x="16" y="14"/>
                </a:lnTo>
                <a:lnTo>
                  <a:pt x="21" y="15"/>
                </a:lnTo>
                <a:lnTo>
                  <a:pt x="26" y="16"/>
                </a:lnTo>
                <a:lnTo>
                  <a:pt x="31" y="17"/>
                </a:lnTo>
                <a:lnTo>
                  <a:pt x="36" y="18"/>
                </a:lnTo>
                <a:lnTo>
                  <a:pt x="34" y="8"/>
                </a:lnTo>
                <a:lnTo>
                  <a:pt x="39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2" name=""/>
          <p:cNvSpPr/>
          <p:nvPr/>
        </p:nvSpPr>
        <p:spPr>
          <a:xfrm>
            <a:off x="1971720" y="6388200"/>
            <a:ext cx="47520" cy="33120"/>
          </a:xfrm>
          <a:custGeom>
            <a:avLst/>
            <a:gdLst/>
            <a:ahLst/>
            <a:rect l="l" t="t" r="r" b="b"/>
            <a:pathLst>
              <a:path w="30" h="21">
                <a:moveTo>
                  <a:pt x="3" y="21"/>
                </a:moveTo>
                <a:lnTo>
                  <a:pt x="6" y="20"/>
                </a:lnTo>
                <a:lnTo>
                  <a:pt x="10" y="17"/>
                </a:lnTo>
                <a:lnTo>
                  <a:pt x="11" y="16"/>
                </a:lnTo>
                <a:lnTo>
                  <a:pt x="14" y="15"/>
                </a:lnTo>
                <a:lnTo>
                  <a:pt x="17" y="14"/>
                </a:lnTo>
                <a:lnTo>
                  <a:pt x="23" y="11"/>
                </a:lnTo>
                <a:lnTo>
                  <a:pt x="30" y="8"/>
                </a:lnTo>
                <a:lnTo>
                  <a:pt x="25" y="0"/>
                </a:lnTo>
                <a:lnTo>
                  <a:pt x="18" y="2"/>
                </a:lnTo>
                <a:lnTo>
                  <a:pt x="12" y="5"/>
                </a:lnTo>
                <a:lnTo>
                  <a:pt x="10" y="6"/>
                </a:lnTo>
                <a:lnTo>
                  <a:pt x="7" y="8"/>
                </a:lnTo>
                <a:lnTo>
                  <a:pt x="3" y="9"/>
                </a:lnTo>
                <a:lnTo>
                  <a:pt x="0" y="12"/>
                </a:lnTo>
                <a:lnTo>
                  <a:pt x="3" y="11"/>
                </a:lnTo>
                <a:lnTo>
                  <a:pt x="3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3" name=""/>
          <p:cNvSpPr/>
          <p:nvPr/>
        </p:nvSpPr>
        <p:spPr>
          <a:xfrm>
            <a:off x="1978200" y="64054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4" name=""/>
          <p:cNvSpPr/>
          <p:nvPr/>
        </p:nvSpPr>
        <p:spPr>
          <a:xfrm>
            <a:off x="1957320" y="6405480"/>
            <a:ext cx="2088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0" y="3"/>
                </a:moveTo>
                <a:lnTo>
                  <a:pt x="5" y="10"/>
                </a:lnTo>
                <a:lnTo>
                  <a:pt x="13" y="10"/>
                </a:lnTo>
                <a:lnTo>
                  <a:pt x="13" y="0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5" name=""/>
          <p:cNvSpPr/>
          <p:nvPr/>
        </p:nvSpPr>
        <p:spPr>
          <a:xfrm>
            <a:off x="1967040" y="6413400"/>
            <a:ext cx="612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4" y="2"/>
                </a:moveTo>
                <a:lnTo>
                  <a:pt x="0" y="0"/>
                </a:lnTo>
                <a:lnTo>
                  <a:pt x="4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6" name=""/>
          <p:cNvSpPr/>
          <p:nvPr/>
        </p:nvSpPr>
        <p:spPr>
          <a:xfrm>
            <a:off x="1957320" y="6388200"/>
            <a:ext cx="31680" cy="28440"/>
          </a:xfrm>
          <a:custGeom>
            <a:avLst/>
            <a:gdLst/>
            <a:ahLst/>
            <a:rect l="l" t="t" r="r" b="b"/>
            <a:pathLst>
              <a:path w="20" h="18">
                <a:moveTo>
                  <a:pt x="15" y="10"/>
                </a:moveTo>
                <a:lnTo>
                  <a:pt x="9" y="5"/>
                </a:lnTo>
                <a:lnTo>
                  <a:pt x="8" y="6"/>
                </a:lnTo>
                <a:lnTo>
                  <a:pt x="7" y="8"/>
                </a:lnTo>
                <a:lnTo>
                  <a:pt x="5" y="9"/>
                </a:lnTo>
                <a:lnTo>
                  <a:pt x="4" y="10"/>
                </a:lnTo>
                <a:lnTo>
                  <a:pt x="2" y="12"/>
                </a:lnTo>
                <a:lnTo>
                  <a:pt x="0" y="16"/>
                </a:lnTo>
                <a:lnTo>
                  <a:pt x="10" y="18"/>
                </a:lnTo>
                <a:lnTo>
                  <a:pt x="11" y="17"/>
                </a:lnTo>
                <a:lnTo>
                  <a:pt x="12" y="16"/>
                </a:lnTo>
                <a:lnTo>
                  <a:pt x="13" y="16"/>
                </a:lnTo>
                <a:lnTo>
                  <a:pt x="15" y="15"/>
                </a:lnTo>
                <a:lnTo>
                  <a:pt x="16" y="13"/>
                </a:lnTo>
                <a:lnTo>
                  <a:pt x="17" y="11"/>
                </a:lnTo>
                <a:lnTo>
                  <a:pt x="19" y="9"/>
                </a:lnTo>
                <a:lnTo>
                  <a:pt x="20" y="5"/>
                </a:lnTo>
                <a:lnTo>
                  <a:pt x="15" y="0"/>
                </a:lnTo>
                <a:lnTo>
                  <a:pt x="15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7" name=""/>
          <p:cNvSpPr/>
          <p:nvPr/>
        </p:nvSpPr>
        <p:spPr>
          <a:xfrm>
            <a:off x="1979640" y="63882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8" name=""/>
          <p:cNvSpPr/>
          <p:nvPr/>
        </p:nvSpPr>
        <p:spPr>
          <a:xfrm>
            <a:off x="1941480" y="6388200"/>
            <a:ext cx="38160" cy="14040"/>
          </a:xfrm>
          <a:custGeom>
            <a:avLst/>
            <a:gdLst/>
            <a:ahLst/>
            <a:rect l="l" t="t" r="r" b="b"/>
            <a:pathLst>
              <a:path w="24" h="9">
                <a:moveTo>
                  <a:pt x="0" y="2"/>
                </a:moveTo>
                <a:lnTo>
                  <a:pt x="3" y="9"/>
                </a:lnTo>
                <a:lnTo>
                  <a:pt x="24" y="9"/>
                </a:lnTo>
                <a:lnTo>
                  <a:pt x="24" y="0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9" name=""/>
          <p:cNvSpPr/>
          <p:nvPr/>
        </p:nvSpPr>
        <p:spPr>
          <a:xfrm>
            <a:off x="1941480" y="638964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0" name=""/>
          <p:cNvSpPr/>
          <p:nvPr/>
        </p:nvSpPr>
        <p:spPr>
          <a:xfrm>
            <a:off x="1930320" y="638964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10" y="17"/>
                </a:moveTo>
                <a:lnTo>
                  <a:pt x="10" y="17"/>
                </a:lnTo>
                <a:lnTo>
                  <a:pt x="10" y="15"/>
                </a:lnTo>
                <a:lnTo>
                  <a:pt x="11" y="11"/>
                </a:lnTo>
                <a:lnTo>
                  <a:pt x="11" y="10"/>
                </a:lnTo>
                <a:lnTo>
                  <a:pt x="12" y="9"/>
                </a:lnTo>
                <a:lnTo>
                  <a:pt x="13" y="8"/>
                </a:lnTo>
                <a:lnTo>
                  <a:pt x="14" y="7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1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1" name=""/>
          <p:cNvSpPr/>
          <p:nvPr/>
        </p:nvSpPr>
        <p:spPr>
          <a:xfrm>
            <a:off x="1930320" y="641520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1" y="2"/>
                </a:moveTo>
                <a:lnTo>
                  <a:pt x="21" y="2"/>
                </a:lnTo>
                <a:lnTo>
                  <a:pt x="18" y="2"/>
                </a:lnTo>
                <a:lnTo>
                  <a:pt x="13" y="2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0" y="3"/>
                </a:lnTo>
                <a:lnTo>
                  <a:pt x="1" y="5"/>
                </a:lnTo>
                <a:lnTo>
                  <a:pt x="2" y="6"/>
                </a:lnTo>
                <a:lnTo>
                  <a:pt x="4" y="8"/>
                </a:lnTo>
                <a:lnTo>
                  <a:pt x="7" y="9"/>
                </a:lnTo>
                <a:lnTo>
                  <a:pt x="10" y="10"/>
                </a:lnTo>
                <a:lnTo>
                  <a:pt x="16" y="12"/>
                </a:lnTo>
                <a:lnTo>
                  <a:pt x="21" y="12"/>
                </a:lnTo>
                <a:lnTo>
                  <a:pt x="21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2" name=""/>
          <p:cNvSpPr/>
          <p:nvPr/>
        </p:nvSpPr>
        <p:spPr>
          <a:xfrm>
            <a:off x="1963800" y="6419880"/>
            <a:ext cx="46080" cy="44280"/>
          </a:xfrm>
          <a:custGeom>
            <a:avLst/>
            <a:gdLst/>
            <a:ahLst/>
            <a:rect l="l" t="t" r="r" b="b"/>
            <a:pathLst>
              <a:path w="29" h="28">
                <a:moveTo>
                  <a:pt x="25" y="27"/>
                </a:moveTo>
                <a:lnTo>
                  <a:pt x="22" y="18"/>
                </a:lnTo>
                <a:lnTo>
                  <a:pt x="22" y="17"/>
                </a:lnTo>
                <a:lnTo>
                  <a:pt x="21" y="17"/>
                </a:lnTo>
                <a:lnTo>
                  <a:pt x="19" y="15"/>
                </a:lnTo>
                <a:lnTo>
                  <a:pt x="18" y="13"/>
                </a:lnTo>
                <a:lnTo>
                  <a:pt x="15" y="9"/>
                </a:lnTo>
                <a:lnTo>
                  <a:pt x="11" y="5"/>
                </a:lnTo>
                <a:lnTo>
                  <a:pt x="8" y="3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1" y="10"/>
                </a:lnTo>
                <a:lnTo>
                  <a:pt x="3" y="11"/>
                </a:lnTo>
                <a:lnTo>
                  <a:pt x="4" y="12"/>
                </a:lnTo>
                <a:lnTo>
                  <a:pt x="8" y="16"/>
                </a:lnTo>
                <a:lnTo>
                  <a:pt x="10" y="19"/>
                </a:lnTo>
                <a:lnTo>
                  <a:pt x="11" y="21"/>
                </a:lnTo>
                <a:lnTo>
                  <a:pt x="13" y="23"/>
                </a:lnTo>
                <a:lnTo>
                  <a:pt x="15" y="24"/>
                </a:lnTo>
                <a:lnTo>
                  <a:pt x="17" y="26"/>
                </a:lnTo>
                <a:lnTo>
                  <a:pt x="19" y="28"/>
                </a:lnTo>
                <a:lnTo>
                  <a:pt x="22" y="28"/>
                </a:lnTo>
                <a:lnTo>
                  <a:pt x="26" y="27"/>
                </a:lnTo>
                <a:lnTo>
                  <a:pt x="29" y="26"/>
                </a:lnTo>
                <a:lnTo>
                  <a:pt x="25" y="17"/>
                </a:lnTo>
                <a:lnTo>
                  <a:pt x="25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3" name=""/>
          <p:cNvSpPr/>
          <p:nvPr/>
        </p:nvSpPr>
        <p:spPr>
          <a:xfrm>
            <a:off x="1982880" y="6410160"/>
            <a:ext cx="23760" cy="52560"/>
          </a:xfrm>
          <a:custGeom>
            <a:avLst/>
            <a:gdLst/>
            <a:ahLst/>
            <a:rect l="l" t="t" r="r" b="b"/>
            <a:pathLst>
              <a:path w="15" h="33">
                <a:moveTo>
                  <a:pt x="5" y="0"/>
                </a:moveTo>
                <a:lnTo>
                  <a:pt x="0" y="5"/>
                </a:lnTo>
                <a:lnTo>
                  <a:pt x="0" y="9"/>
                </a:lnTo>
                <a:lnTo>
                  <a:pt x="1" y="12"/>
                </a:lnTo>
                <a:lnTo>
                  <a:pt x="2" y="17"/>
                </a:lnTo>
                <a:lnTo>
                  <a:pt x="3" y="20"/>
                </a:lnTo>
                <a:lnTo>
                  <a:pt x="3" y="25"/>
                </a:lnTo>
                <a:lnTo>
                  <a:pt x="6" y="27"/>
                </a:lnTo>
                <a:lnTo>
                  <a:pt x="7" y="30"/>
                </a:lnTo>
                <a:lnTo>
                  <a:pt x="9" y="31"/>
                </a:lnTo>
                <a:lnTo>
                  <a:pt x="11" y="33"/>
                </a:lnTo>
                <a:lnTo>
                  <a:pt x="13" y="33"/>
                </a:lnTo>
                <a:lnTo>
                  <a:pt x="13" y="23"/>
                </a:lnTo>
                <a:lnTo>
                  <a:pt x="15" y="23"/>
                </a:lnTo>
                <a:lnTo>
                  <a:pt x="13" y="20"/>
                </a:lnTo>
                <a:lnTo>
                  <a:pt x="12" y="18"/>
                </a:lnTo>
                <a:lnTo>
                  <a:pt x="11" y="14"/>
                </a:lnTo>
                <a:lnTo>
                  <a:pt x="10" y="11"/>
                </a:lnTo>
                <a:lnTo>
                  <a:pt x="10" y="7"/>
                </a:lnTo>
                <a:lnTo>
                  <a:pt x="10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4" name=""/>
          <p:cNvSpPr/>
          <p:nvPr/>
        </p:nvSpPr>
        <p:spPr>
          <a:xfrm>
            <a:off x="1990800" y="64198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5" name=""/>
          <p:cNvSpPr/>
          <p:nvPr/>
        </p:nvSpPr>
        <p:spPr>
          <a:xfrm>
            <a:off x="1990800" y="641016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12" y="0"/>
                </a:moveTo>
                <a:lnTo>
                  <a:pt x="10" y="0"/>
                </a:lnTo>
                <a:lnTo>
                  <a:pt x="0" y="0"/>
                </a:lnTo>
                <a:lnTo>
                  <a:pt x="0" y="11"/>
                </a:lnTo>
                <a:lnTo>
                  <a:pt x="10" y="11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6" name=""/>
          <p:cNvSpPr/>
          <p:nvPr/>
        </p:nvSpPr>
        <p:spPr>
          <a:xfrm>
            <a:off x="2006640" y="641988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5"/>
                </a:moveTo>
                <a:lnTo>
                  <a:pt x="1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7" name=""/>
          <p:cNvSpPr/>
          <p:nvPr/>
        </p:nvSpPr>
        <p:spPr>
          <a:xfrm>
            <a:off x="2006640" y="64101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18" y="13"/>
                </a:moveTo>
                <a:lnTo>
                  <a:pt x="15" y="7"/>
                </a:lnTo>
                <a:lnTo>
                  <a:pt x="14" y="6"/>
                </a:lnTo>
                <a:lnTo>
                  <a:pt x="11" y="5"/>
                </a:lnTo>
                <a:lnTo>
                  <a:pt x="9" y="3"/>
                </a:lnTo>
                <a:lnTo>
                  <a:pt x="8" y="2"/>
                </a:lnTo>
                <a:lnTo>
                  <a:pt x="5" y="1"/>
                </a:lnTo>
                <a:lnTo>
                  <a:pt x="2" y="0"/>
                </a:lnTo>
                <a:lnTo>
                  <a:pt x="0" y="11"/>
                </a:lnTo>
                <a:lnTo>
                  <a:pt x="2" y="11"/>
                </a:lnTo>
                <a:lnTo>
                  <a:pt x="3" y="12"/>
                </a:lnTo>
                <a:lnTo>
                  <a:pt x="4" y="12"/>
                </a:lnTo>
                <a:lnTo>
                  <a:pt x="5" y="12"/>
                </a:lnTo>
                <a:lnTo>
                  <a:pt x="8" y="15"/>
                </a:lnTo>
                <a:lnTo>
                  <a:pt x="11" y="17"/>
                </a:lnTo>
                <a:lnTo>
                  <a:pt x="8" y="11"/>
                </a:lnTo>
                <a:lnTo>
                  <a:pt x="18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8" name=""/>
          <p:cNvSpPr/>
          <p:nvPr/>
        </p:nvSpPr>
        <p:spPr>
          <a:xfrm>
            <a:off x="2013120" y="642780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0" y="12"/>
                </a:moveTo>
                <a:lnTo>
                  <a:pt x="10" y="12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2"/>
                </a:lnTo>
                <a:lnTo>
                  <a:pt x="3" y="0"/>
                </a:lnTo>
                <a:lnTo>
                  <a:pt x="2" y="2"/>
                </a:lnTo>
                <a:lnTo>
                  <a:pt x="1" y="5"/>
                </a:lnTo>
                <a:lnTo>
                  <a:pt x="0" y="8"/>
                </a:lnTo>
                <a:lnTo>
                  <a:pt x="0" y="12"/>
                </a:lnTo>
                <a:lnTo>
                  <a:pt x="1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9" name=""/>
          <p:cNvSpPr/>
          <p:nvPr/>
        </p:nvSpPr>
        <p:spPr>
          <a:xfrm>
            <a:off x="2013120" y="6442200"/>
            <a:ext cx="72720" cy="20520"/>
          </a:xfrm>
          <a:custGeom>
            <a:avLst/>
            <a:gdLst/>
            <a:ahLst/>
            <a:rect l="l" t="t" r="r" b="b"/>
            <a:pathLst>
              <a:path w="46" h="13">
                <a:moveTo>
                  <a:pt x="39" y="12"/>
                </a:moveTo>
                <a:lnTo>
                  <a:pt x="42" y="3"/>
                </a:lnTo>
                <a:lnTo>
                  <a:pt x="34" y="3"/>
                </a:lnTo>
                <a:lnTo>
                  <a:pt x="22" y="2"/>
                </a:lnTo>
                <a:lnTo>
                  <a:pt x="16" y="2"/>
                </a:lnTo>
                <a:lnTo>
                  <a:pt x="11" y="1"/>
                </a:lnTo>
                <a:lnTo>
                  <a:pt x="10" y="0"/>
                </a:lnTo>
                <a:lnTo>
                  <a:pt x="9" y="0"/>
                </a:lnTo>
                <a:lnTo>
                  <a:pt x="10" y="0"/>
                </a:lnTo>
                <a:lnTo>
                  <a:pt x="11" y="3"/>
                </a:lnTo>
                <a:lnTo>
                  <a:pt x="0" y="3"/>
                </a:lnTo>
                <a:lnTo>
                  <a:pt x="2" y="7"/>
                </a:lnTo>
                <a:lnTo>
                  <a:pt x="4" y="9"/>
                </a:lnTo>
                <a:lnTo>
                  <a:pt x="6" y="10"/>
                </a:lnTo>
                <a:lnTo>
                  <a:pt x="9" y="11"/>
                </a:lnTo>
                <a:lnTo>
                  <a:pt x="15" y="12"/>
                </a:lnTo>
                <a:lnTo>
                  <a:pt x="21" y="12"/>
                </a:lnTo>
                <a:lnTo>
                  <a:pt x="34" y="13"/>
                </a:lnTo>
                <a:lnTo>
                  <a:pt x="42" y="13"/>
                </a:lnTo>
                <a:lnTo>
                  <a:pt x="46" y="4"/>
                </a:lnTo>
                <a:lnTo>
                  <a:pt x="39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0" name=""/>
          <p:cNvSpPr/>
          <p:nvPr/>
        </p:nvSpPr>
        <p:spPr>
          <a:xfrm>
            <a:off x="2038320" y="6404040"/>
            <a:ext cx="47520" cy="57240"/>
          </a:xfrm>
          <a:custGeom>
            <a:avLst/>
            <a:gdLst/>
            <a:ahLst/>
            <a:rect l="l" t="t" r="r" b="b"/>
            <a:pathLst>
              <a:path w="30" h="36">
                <a:moveTo>
                  <a:pt x="2" y="0"/>
                </a:moveTo>
                <a:lnTo>
                  <a:pt x="0" y="8"/>
                </a:lnTo>
                <a:lnTo>
                  <a:pt x="2" y="11"/>
                </a:lnTo>
                <a:lnTo>
                  <a:pt x="5" y="14"/>
                </a:lnTo>
                <a:lnTo>
                  <a:pt x="8" y="17"/>
                </a:lnTo>
                <a:lnTo>
                  <a:pt x="10" y="21"/>
                </a:lnTo>
                <a:lnTo>
                  <a:pt x="12" y="24"/>
                </a:lnTo>
                <a:lnTo>
                  <a:pt x="16" y="29"/>
                </a:lnTo>
                <a:lnTo>
                  <a:pt x="19" y="32"/>
                </a:lnTo>
                <a:lnTo>
                  <a:pt x="23" y="36"/>
                </a:lnTo>
                <a:lnTo>
                  <a:pt x="30" y="28"/>
                </a:lnTo>
                <a:lnTo>
                  <a:pt x="26" y="25"/>
                </a:lnTo>
                <a:lnTo>
                  <a:pt x="23" y="22"/>
                </a:lnTo>
                <a:lnTo>
                  <a:pt x="21" y="19"/>
                </a:lnTo>
                <a:lnTo>
                  <a:pt x="18" y="16"/>
                </a:lnTo>
                <a:lnTo>
                  <a:pt x="16" y="11"/>
                </a:lnTo>
                <a:lnTo>
                  <a:pt x="14" y="9"/>
                </a:lnTo>
                <a:lnTo>
                  <a:pt x="10" y="4"/>
                </a:lnTo>
                <a:lnTo>
                  <a:pt x="7" y="1"/>
                </a:lnTo>
                <a:lnTo>
                  <a:pt x="6" y="9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1" name=""/>
          <p:cNvSpPr/>
          <p:nvPr/>
        </p:nvSpPr>
        <p:spPr>
          <a:xfrm>
            <a:off x="2041560" y="640080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2" y="4"/>
                </a:moveTo>
                <a:lnTo>
                  <a:pt x="7" y="0"/>
                </a:lnTo>
                <a:lnTo>
                  <a:pt x="2" y="1"/>
                </a:lnTo>
                <a:lnTo>
                  <a:pt x="0" y="2"/>
                </a:lnTo>
                <a:lnTo>
                  <a:pt x="4" y="11"/>
                </a:lnTo>
                <a:lnTo>
                  <a:pt x="6" y="10"/>
                </a:lnTo>
                <a:lnTo>
                  <a:pt x="7" y="9"/>
                </a:lnTo>
                <a:lnTo>
                  <a:pt x="12" y="4"/>
                </a:lnTo>
                <a:lnTo>
                  <a:pt x="2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2" name=""/>
          <p:cNvSpPr/>
          <p:nvPr/>
        </p:nvSpPr>
        <p:spPr>
          <a:xfrm>
            <a:off x="2044800" y="6388200"/>
            <a:ext cx="1584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0"/>
                </a:move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10" y="13"/>
                </a:lnTo>
                <a:lnTo>
                  <a:pt x="10" y="9"/>
                </a:lnTo>
                <a:lnTo>
                  <a:pt x="10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3" name=""/>
          <p:cNvSpPr/>
          <p:nvPr/>
        </p:nvSpPr>
        <p:spPr>
          <a:xfrm>
            <a:off x="2052720" y="6388200"/>
            <a:ext cx="27000" cy="14040"/>
          </a:xfrm>
          <a:custGeom>
            <a:avLst/>
            <a:gdLst/>
            <a:ahLst/>
            <a:rect l="l" t="t" r="r" b="b"/>
            <a:pathLst>
              <a:path w="17" h="9">
                <a:moveTo>
                  <a:pt x="17" y="5"/>
                </a:moveTo>
                <a:lnTo>
                  <a:pt x="12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lnTo>
                  <a:pt x="8" y="9"/>
                </a:lnTo>
                <a:lnTo>
                  <a:pt x="12" y="9"/>
                </a:lnTo>
                <a:lnTo>
                  <a:pt x="7" y="5"/>
                </a:lnTo>
                <a:lnTo>
                  <a:pt x="17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4" name=""/>
          <p:cNvSpPr/>
          <p:nvPr/>
        </p:nvSpPr>
        <p:spPr>
          <a:xfrm>
            <a:off x="2063880" y="6396120"/>
            <a:ext cx="87120" cy="31680"/>
          </a:xfrm>
          <a:custGeom>
            <a:avLst/>
            <a:gdLst/>
            <a:ahLst/>
            <a:rect l="l" t="t" r="r" b="b"/>
            <a:pathLst>
              <a:path w="55" h="20">
                <a:moveTo>
                  <a:pt x="55" y="9"/>
                </a:moveTo>
                <a:lnTo>
                  <a:pt x="55" y="9"/>
                </a:lnTo>
                <a:lnTo>
                  <a:pt x="49" y="9"/>
                </a:lnTo>
                <a:lnTo>
                  <a:pt x="43" y="9"/>
                </a:lnTo>
                <a:lnTo>
                  <a:pt x="35" y="8"/>
                </a:lnTo>
                <a:lnTo>
                  <a:pt x="27" y="7"/>
                </a:lnTo>
                <a:lnTo>
                  <a:pt x="23" y="7"/>
                </a:lnTo>
                <a:lnTo>
                  <a:pt x="20" y="6"/>
                </a:lnTo>
                <a:lnTo>
                  <a:pt x="16" y="5"/>
                </a:lnTo>
                <a:lnTo>
                  <a:pt x="14" y="3"/>
                </a:lnTo>
                <a:lnTo>
                  <a:pt x="12" y="2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0" y="4"/>
                </a:lnTo>
                <a:lnTo>
                  <a:pt x="1" y="6"/>
                </a:lnTo>
                <a:lnTo>
                  <a:pt x="3" y="7"/>
                </a:lnTo>
                <a:lnTo>
                  <a:pt x="6" y="9"/>
                </a:lnTo>
                <a:lnTo>
                  <a:pt x="8" y="12"/>
                </a:lnTo>
                <a:lnTo>
                  <a:pt x="13" y="14"/>
                </a:lnTo>
                <a:lnTo>
                  <a:pt x="16" y="14"/>
                </a:lnTo>
                <a:lnTo>
                  <a:pt x="21" y="16"/>
                </a:lnTo>
                <a:lnTo>
                  <a:pt x="25" y="17"/>
                </a:lnTo>
                <a:lnTo>
                  <a:pt x="34" y="18"/>
                </a:lnTo>
                <a:lnTo>
                  <a:pt x="42" y="19"/>
                </a:lnTo>
                <a:lnTo>
                  <a:pt x="49" y="20"/>
                </a:lnTo>
                <a:lnTo>
                  <a:pt x="55" y="20"/>
                </a:lnTo>
                <a:lnTo>
                  <a:pt x="5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5" name=""/>
          <p:cNvSpPr/>
          <p:nvPr/>
        </p:nvSpPr>
        <p:spPr>
          <a:xfrm>
            <a:off x="2144880" y="6388200"/>
            <a:ext cx="20520" cy="39600"/>
          </a:xfrm>
          <a:custGeom>
            <a:avLst/>
            <a:gdLst/>
            <a:ahLst/>
            <a:rect l="l" t="t" r="r" b="b"/>
            <a:pathLst>
              <a:path w="13" h="25">
                <a:moveTo>
                  <a:pt x="6" y="9"/>
                </a:moveTo>
                <a:lnTo>
                  <a:pt x="9" y="0"/>
                </a:lnTo>
                <a:lnTo>
                  <a:pt x="7" y="1"/>
                </a:lnTo>
                <a:lnTo>
                  <a:pt x="5" y="2"/>
                </a:lnTo>
                <a:lnTo>
                  <a:pt x="3" y="3"/>
                </a:lnTo>
                <a:lnTo>
                  <a:pt x="2" y="6"/>
                </a:lnTo>
                <a:lnTo>
                  <a:pt x="1" y="9"/>
                </a:lnTo>
                <a:lnTo>
                  <a:pt x="0" y="12"/>
                </a:lnTo>
                <a:lnTo>
                  <a:pt x="0" y="15"/>
                </a:lnTo>
                <a:lnTo>
                  <a:pt x="0" y="16"/>
                </a:lnTo>
                <a:lnTo>
                  <a:pt x="0" y="16"/>
                </a:lnTo>
                <a:lnTo>
                  <a:pt x="2" y="15"/>
                </a:lnTo>
                <a:lnTo>
                  <a:pt x="2" y="25"/>
                </a:lnTo>
                <a:lnTo>
                  <a:pt x="6" y="24"/>
                </a:lnTo>
                <a:lnTo>
                  <a:pt x="7" y="22"/>
                </a:lnTo>
                <a:lnTo>
                  <a:pt x="8" y="21"/>
                </a:lnTo>
                <a:lnTo>
                  <a:pt x="9" y="19"/>
                </a:lnTo>
                <a:lnTo>
                  <a:pt x="10" y="16"/>
                </a:lnTo>
                <a:lnTo>
                  <a:pt x="10" y="13"/>
                </a:lnTo>
                <a:lnTo>
                  <a:pt x="11" y="11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13" y="2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6" name=""/>
          <p:cNvSpPr/>
          <p:nvPr/>
        </p:nvSpPr>
        <p:spPr>
          <a:xfrm>
            <a:off x="2160720" y="638964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0"/>
                </a:moveTo>
                <a:lnTo>
                  <a:pt x="0" y="4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7" name=""/>
          <p:cNvSpPr/>
          <p:nvPr/>
        </p:nvSpPr>
        <p:spPr>
          <a:xfrm>
            <a:off x="2151000" y="6381720"/>
            <a:ext cx="14400" cy="19080"/>
          </a:xfrm>
          <a:custGeom>
            <a:avLst/>
            <a:gdLst/>
            <a:ahLst/>
            <a:rect l="l" t="t" r="r" b="b"/>
            <a:pathLst>
              <a:path w="9" h="12">
                <a:moveTo>
                  <a:pt x="2" y="0"/>
                </a:moveTo>
                <a:lnTo>
                  <a:pt x="0" y="9"/>
                </a:lnTo>
                <a:lnTo>
                  <a:pt x="2" y="12"/>
                </a:lnTo>
                <a:lnTo>
                  <a:pt x="9" y="5"/>
                </a:lnTo>
                <a:lnTo>
                  <a:pt x="7" y="2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8" name=""/>
          <p:cNvSpPr/>
          <p:nvPr/>
        </p:nvSpPr>
        <p:spPr>
          <a:xfrm>
            <a:off x="2154240" y="638172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9" name=""/>
          <p:cNvSpPr/>
          <p:nvPr/>
        </p:nvSpPr>
        <p:spPr>
          <a:xfrm>
            <a:off x="1554120" y="2638440"/>
            <a:ext cx="1766880" cy="3475080"/>
          </a:xfrm>
          <a:custGeom>
            <a:avLst/>
            <a:gdLst/>
            <a:ahLst/>
            <a:rect l="l" t="t" r="r" b="b"/>
            <a:pathLst>
              <a:path w="1113" h="2189">
                <a:moveTo>
                  <a:pt x="797" y="889"/>
                </a:moveTo>
                <a:lnTo>
                  <a:pt x="795" y="889"/>
                </a:lnTo>
                <a:lnTo>
                  <a:pt x="792" y="890"/>
                </a:lnTo>
                <a:lnTo>
                  <a:pt x="790" y="890"/>
                </a:lnTo>
                <a:lnTo>
                  <a:pt x="788" y="891"/>
                </a:lnTo>
                <a:lnTo>
                  <a:pt x="786" y="893"/>
                </a:lnTo>
                <a:lnTo>
                  <a:pt x="784" y="895"/>
                </a:lnTo>
                <a:lnTo>
                  <a:pt x="784" y="897"/>
                </a:lnTo>
                <a:lnTo>
                  <a:pt x="783" y="898"/>
                </a:lnTo>
                <a:lnTo>
                  <a:pt x="783" y="903"/>
                </a:lnTo>
                <a:lnTo>
                  <a:pt x="784" y="907"/>
                </a:lnTo>
                <a:lnTo>
                  <a:pt x="785" y="911"/>
                </a:lnTo>
                <a:lnTo>
                  <a:pt x="787" y="914"/>
                </a:lnTo>
                <a:lnTo>
                  <a:pt x="788" y="917"/>
                </a:lnTo>
                <a:lnTo>
                  <a:pt x="790" y="919"/>
                </a:lnTo>
                <a:lnTo>
                  <a:pt x="793" y="921"/>
                </a:lnTo>
                <a:lnTo>
                  <a:pt x="795" y="923"/>
                </a:lnTo>
                <a:lnTo>
                  <a:pt x="807" y="931"/>
                </a:lnTo>
                <a:lnTo>
                  <a:pt x="820" y="939"/>
                </a:lnTo>
                <a:lnTo>
                  <a:pt x="823" y="940"/>
                </a:lnTo>
                <a:lnTo>
                  <a:pt x="828" y="942"/>
                </a:lnTo>
                <a:lnTo>
                  <a:pt x="837" y="946"/>
                </a:lnTo>
                <a:lnTo>
                  <a:pt x="846" y="951"/>
                </a:lnTo>
                <a:lnTo>
                  <a:pt x="851" y="953"/>
                </a:lnTo>
                <a:lnTo>
                  <a:pt x="855" y="956"/>
                </a:lnTo>
                <a:lnTo>
                  <a:pt x="859" y="959"/>
                </a:lnTo>
                <a:lnTo>
                  <a:pt x="863" y="962"/>
                </a:lnTo>
                <a:lnTo>
                  <a:pt x="865" y="964"/>
                </a:lnTo>
                <a:lnTo>
                  <a:pt x="866" y="965"/>
                </a:lnTo>
                <a:lnTo>
                  <a:pt x="867" y="967"/>
                </a:lnTo>
                <a:lnTo>
                  <a:pt x="868" y="968"/>
                </a:lnTo>
                <a:lnTo>
                  <a:pt x="869" y="970"/>
                </a:lnTo>
                <a:lnTo>
                  <a:pt x="869" y="972"/>
                </a:lnTo>
                <a:lnTo>
                  <a:pt x="870" y="973"/>
                </a:lnTo>
                <a:lnTo>
                  <a:pt x="869" y="974"/>
                </a:lnTo>
                <a:lnTo>
                  <a:pt x="869" y="977"/>
                </a:lnTo>
                <a:lnTo>
                  <a:pt x="869" y="981"/>
                </a:lnTo>
                <a:lnTo>
                  <a:pt x="869" y="982"/>
                </a:lnTo>
                <a:lnTo>
                  <a:pt x="868" y="984"/>
                </a:lnTo>
                <a:lnTo>
                  <a:pt x="867" y="985"/>
                </a:lnTo>
                <a:lnTo>
                  <a:pt x="866" y="987"/>
                </a:lnTo>
                <a:lnTo>
                  <a:pt x="865" y="989"/>
                </a:lnTo>
                <a:lnTo>
                  <a:pt x="863" y="991"/>
                </a:lnTo>
                <a:lnTo>
                  <a:pt x="860" y="993"/>
                </a:lnTo>
                <a:lnTo>
                  <a:pt x="857" y="995"/>
                </a:lnTo>
                <a:lnTo>
                  <a:pt x="855" y="996"/>
                </a:lnTo>
                <a:lnTo>
                  <a:pt x="853" y="997"/>
                </a:lnTo>
                <a:lnTo>
                  <a:pt x="852" y="999"/>
                </a:lnTo>
                <a:lnTo>
                  <a:pt x="852" y="1001"/>
                </a:lnTo>
                <a:lnTo>
                  <a:pt x="851" y="1002"/>
                </a:lnTo>
                <a:lnTo>
                  <a:pt x="851" y="1004"/>
                </a:lnTo>
                <a:lnTo>
                  <a:pt x="851" y="1006"/>
                </a:lnTo>
                <a:lnTo>
                  <a:pt x="851" y="1008"/>
                </a:lnTo>
                <a:lnTo>
                  <a:pt x="851" y="1009"/>
                </a:lnTo>
                <a:lnTo>
                  <a:pt x="851" y="1011"/>
                </a:lnTo>
                <a:lnTo>
                  <a:pt x="852" y="1013"/>
                </a:lnTo>
                <a:lnTo>
                  <a:pt x="852" y="1015"/>
                </a:lnTo>
                <a:lnTo>
                  <a:pt x="854" y="1019"/>
                </a:lnTo>
                <a:lnTo>
                  <a:pt x="857" y="1022"/>
                </a:lnTo>
                <a:lnTo>
                  <a:pt x="859" y="1026"/>
                </a:lnTo>
                <a:lnTo>
                  <a:pt x="862" y="1029"/>
                </a:lnTo>
                <a:lnTo>
                  <a:pt x="865" y="1032"/>
                </a:lnTo>
                <a:lnTo>
                  <a:pt x="867" y="1035"/>
                </a:lnTo>
                <a:lnTo>
                  <a:pt x="872" y="1039"/>
                </a:lnTo>
                <a:lnTo>
                  <a:pt x="874" y="1041"/>
                </a:lnTo>
                <a:lnTo>
                  <a:pt x="877" y="1041"/>
                </a:lnTo>
                <a:lnTo>
                  <a:pt x="881" y="1042"/>
                </a:lnTo>
                <a:lnTo>
                  <a:pt x="885" y="1042"/>
                </a:lnTo>
                <a:lnTo>
                  <a:pt x="888" y="1043"/>
                </a:lnTo>
                <a:lnTo>
                  <a:pt x="891" y="1046"/>
                </a:lnTo>
                <a:lnTo>
                  <a:pt x="894" y="1050"/>
                </a:lnTo>
                <a:lnTo>
                  <a:pt x="894" y="1058"/>
                </a:lnTo>
                <a:lnTo>
                  <a:pt x="894" y="1066"/>
                </a:lnTo>
                <a:lnTo>
                  <a:pt x="892" y="1072"/>
                </a:lnTo>
                <a:lnTo>
                  <a:pt x="890" y="1079"/>
                </a:lnTo>
                <a:lnTo>
                  <a:pt x="888" y="1085"/>
                </a:lnTo>
                <a:lnTo>
                  <a:pt x="887" y="1091"/>
                </a:lnTo>
                <a:lnTo>
                  <a:pt x="884" y="1097"/>
                </a:lnTo>
                <a:lnTo>
                  <a:pt x="880" y="1101"/>
                </a:lnTo>
                <a:lnTo>
                  <a:pt x="878" y="1106"/>
                </a:lnTo>
                <a:lnTo>
                  <a:pt x="874" y="1111"/>
                </a:lnTo>
                <a:lnTo>
                  <a:pt x="870" y="1116"/>
                </a:lnTo>
                <a:lnTo>
                  <a:pt x="866" y="1120"/>
                </a:lnTo>
                <a:lnTo>
                  <a:pt x="859" y="1129"/>
                </a:lnTo>
                <a:lnTo>
                  <a:pt x="850" y="1137"/>
                </a:lnTo>
                <a:lnTo>
                  <a:pt x="848" y="1139"/>
                </a:lnTo>
                <a:lnTo>
                  <a:pt x="846" y="1141"/>
                </a:lnTo>
                <a:lnTo>
                  <a:pt x="845" y="1143"/>
                </a:lnTo>
                <a:lnTo>
                  <a:pt x="845" y="1146"/>
                </a:lnTo>
                <a:lnTo>
                  <a:pt x="843" y="1151"/>
                </a:lnTo>
                <a:lnTo>
                  <a:pt x="842" y="1156"/>
                </a:lnTo>
                <a:lnTo>
                  <a:pt x="841" y="1161"/>
                </a:lnTo>
                <a:lnTo>
                  <a:pt x="840" y="1167"/>
                </a:lnTo>
                <a:lnTo>
                  <a:pt x="839" y="1169"/>
                </a:lnTo>
                <a:lnTo>
                  <a:pt x="838" y="1172"/>
                </a:lnTo>
                <a:lnTo>
                  <a:pt x="836" y="1174"/>
                </a:lnTo>
                <a:lnTo>
                  <a:pt x="834" y="1176"/>
                </a:lnTo>
                <a:lnTo>
                  <a:pt x="832" y="1179"/>
                </a:lnTo>
                <a:lnTo>
                  <a:pt x="828" y="1181"/>
                </a:lnTo>
                <a:lnTo>
                  <a:pt x="824" y="1184"/>
                </a:lnTo>
                <a:lnTo>
                  <a:pt x="818" y="1187"/>
                </a:lnTo>
                <a:lnTo>
                  <a:pt x="814" y="1189"/>
                </a:lnTo>
                <a:lnTo>
                  <a:pt x="808" y="1192"/>
                </a:lnTo>
                <a:lnTo>
                  <a:pt x="802" y="1195"/>
                </a:lnTo>
                <a:lnTo>
                  <a:pt x="796" y="1196"/>
                </a:lnTo>
                <a:lnTo>
                  <a:pt x="790" y="1199"/>
                </a:lnTo>
                <a:lnTo>
                  <a:pt x="783" y="1201"/>
                </a:lnTo>
                <a:lnTo>
                  <a:pt x="776" y="1202"/>
                </a:lnTo>
                <a:lnTo>
                  <a:pt x="770" y="1203"/>
                </a:lnTo>
                <a:lnTo>
                  <a:pt x="763" y="1204"/>
                </a:lnTo>
                <a:lnTo>
                  <a:pt x="756" y="1205"/>
                </a:lnTo>
                <a:lnTo>
                  <a:pt x="749" y="1206"/>
                </a:lnTo>
                <a:lnTo>
                  <a:pt x="743" y="1206"/>
                </a:lnTo>
                <a:lnTo>
                  <a:pt x="742" y="1206"/>
                </a:lnTo>
                <a:lnTo>
                  <a:pt x="741" y="1207"/>
                </a:lnTo>
                <a:lnTo>
                  <a:pt x="739" y="1207"/>
                </a:lnTo>
                <a:lnTo>
                  <a:pt x="737" y="1208"/>
                </a:lnTo>
                <a:lnTo>
                  <a:pt x="735" y="1209"/>
                </a:lnTo>
                <a:lnTo>
                  <a:pt x="732" y="1210"/>
                </a:lnTo>
                <a:lnTo>
                  <a:pt x="729" y="1212"/>
                </a:lnTo>
                <a:lnTo>
                  <a:pt x="727" y="1213"/>
                </a:lnTo>
                <a:lnTo>
                  <a:pt x="725" y="1214"/>
                </a:lnTo>
                <a:lnTo>
                  <a:pt x="722" y="1215"/>
                </a:lnTo>
                <a:lnTo>
                  <a:pt x="721" y="1215"/>
                </a:lnTo>
                <a:lnTo>
                  <a:pt x="719" y="1215"/>
                </a:lnTo>
                <a:lnTo>
                  <a:pt x="713" y="1215"/>
                </a:lnTo>
                <a:lnTo>
                  <a:pt x="707" y="1216"/>
                </a:lnTo>
                <a:lnTo>
                  <a:pt x="700" y="1216"/>
                </a:lnTo>
                <a:lnTo>
                  <a:pt x="694" y="1217"/>
                </a:lnTo>
                <a:lnTo>
                  <a:pt x="681" y="1219"/>
                </a:lnTo>
                <a:lnTo>
                  <a:pt x="668" y="1223"/>
                </a:lnTo>
                <a:lnTo>
                  <a:pt x="654" y="1225"/>
                </a:lnTo>
                <a:lnTo>
                  <a:pt x="640" y="1228"/>
                </a:lnTo>
                <a:lnTo>
                  <a:pt x="632" y="1229"/>
                </a:lnTo>
                <a:lnTo>
                  <a:pt x="625" y="1229"/>
                </a:lnTo>
                <a:lnTo>
                  <a:pt x="617" y="1230"/>
                </a:lnTo>
                <a:lnTo>
                  <a:pt x="608" y="1230"/>
                </a:lnTo>
                <a:lnTo>
                  <a:pt x="600" y="1230"/>
                </a:lnTo>
                <a:lnTo>
                  <a:pt x="592" y="1230"/>
                </a:lnTo>
                <a:lnTo>
                  <a:pt x="586" y="1229"/>
                </a:lnTo>
                <a:lnTo>
                  <a:pt x="579" y="1228"/>
                </a:lnTo>
                <a:lnTo>
                  <a:pt x="574" y="1227"/>
                </a:lnTo>
                <a:lnTo>
                  <a:pt x="569" y="1225"/>
                </a:lnTo>
                <a:lnTo>
                  <a:pt x="564" y="1223"/>
                </a:lnTo>
                <a:lnTo>
                  <a:pt x="559" y="1220"/>
                </a:lnTo>
                <a:lnTo>
                  <a:pt x="554" y="1220"/>
                </a:lnTo>
                <a:lnTo>
                  <a:pt x="554" y="1245"/>
                </a:lnTo>
                <a:lnTo>
                  <a:pt x="556" y="1247"/>
                </a:lnTo>
                <a:lnTo>
                  <a:pt x="560" y="1251"/>
                </a:lnTo>
                <a:lnTo>
                  <a:pt x="563" y="1253"/>
                </a:lnTo>
                <a:lnTo>
                  <a:pt x="565" y="1256"/>
                </a:lnTo>
                <a:lnTo>
                  <a:pt x="568" y="1257"/>
                </a:lnTo>
                <a:lnTo>
                  <a:pt x="569" y="1258"/>
                </a:lnTo>
                <a:lnTo>
                  <a:pt x="561" y="1258"/>
                </a:lnTo>
                <a:lnTo>
                  <a:pt x="561" y="1259"/>
                </a:lnTo>
                <a:lnTo>
                  <a:pt x="562" y="1260"/>
                </a:lnTo>
                <a:lnTo>
                  <a:pt x="563" y="1261"/>
                </a:lnTo>
                <a:lnTo>
                  <a:pt x="563" y="1262"/>
                </a:lnTo>
                <a:lnTo>
                  <a:pt x="564" y="1263"/>
                </a:lnTo>
                <a:lnTo>
                  <a:pt x="565" y="1263"/>
                </a:lnTo>
                <a:lnTo>
                  <a:pt x="567" y="1264"/>
                </a:lnTo>
                <a:lnTo>
                  <a:pt x="568" y="1264"/>
                </a:lnTo>
                <a:lnTo>
                  <a:pt x="568" y="1276"/>
                </a:lnTo>
                <a:lnTo>
                  <a:pt x="566" y="1280"/>
                </a:lnTo>
                <a:lnTo>
                  <a:pt x="564" y="1284"/>
                </a:lnTo>
                <a:lnTo>
                  <a:pt x="563" y="1288"/>
                </a:lnTo>
                <a:lnTo>
                  <a:pt x="562" y="1291"/>
                </a:lnTo>
                <a:lnTo>
                  <a:pt x="560" y="1294"/>
                </a:lnTo>
                <a:lnTo>
                  <a:pt x="559" y="1297"/>
                </a:lnTo>
                <a:lnTo>
                  <a:pt x="557" y="1299"/>
                </a:lnTo>
                <a:lnTo>
                  <a:pt x="557" y="1302"/>
                </a:lnTo>
                <a:lnTo>
                  <a:pt x="557" y="1306"/>
                </a:lnTo>
                <a:lnTo>
                  <a:pt x="557" y="1311"/>
                </a:lnTo>
                <a:lnTo>
                  <a:pt x="557" y="1313"/>
                </a:lnTo>
                <a:lnTo>
                  <a:pt x="556" y="1316"/>
                </a:lnTo>
                <a:lnTo>
                  <a:pt x="555" y="1319"/>
                </a:lnTo>
                <a:lnTo>
                  <a:pt x="552" y="1322"/>
                </a:lnTo>
                <a:lnTo>
                  <a:pt x="550" y="1326"/>
                </a:lnTo>
                <a:lnTo>
                  <a:pt x="548" y="1328"/>
                </a:lnTo>
                <a:lnTo>
                  <a:pt x="545" y="1330"/>
                </a:lnTo>
                <a:lnTo>
                  <a:pt x="543" y="1331"/>
                </a:lnTo>
                <a:lnTo>
                  <a:pt x="544" y="1333"/>
                </a:lnTo>
                <a:lnTo>
                  <a:pt x="546" y="1334"/>
                </a:lnTo>
                <a:lnTo>
                  <a:pt x="547" y="1336"/>
                </a:lnTo>
                <a:lnTo>
                  <a:pt x="549" y="1337"/>
                </a:lnTo>
                <a:lnTo>
                  <a:pt x="550" y="1340"/>
                </a:lnTo>
                <a:lnTo>
                  <a:pt x="553" y="1342"/>
                </a:lnTo>
                <a:lnTo>
                  <a:pt x="555" y="1343"/>
                </a:lnTo>
                <a:lnTo>
                  <a:pt x="556" y="1345"/>
                </a:lnTo>
                <a:lnTo>
                  <a:pt x="556" y="1347"/>
                </a:lnTo>
                <a:lnTo>
                  <a:pt x="557" y="1348"/>
                </a:lnTo>
                <a:lnTo>
                  <a:pt x="558" y="1350"/>
                </a:lnTo>
                <a:lnTo>
                  <a:pt x="559" y="1353"/>
                </a:lnTo>
                <a:lnTo>
                  <a:pt x="559" y="1355"/>
                </a:lnTo>
                <a:lnTo>
                  <a:pt x="559" y="1358"/>
                </a:lnTo>
                <a:lnTo>
                  <a:pt x="557" y="1361"/>
                </a:lnTo>
                <a:lnTo>
                  <a:pt x="556" y="1364"/>
                </a:lnTo>
                <a:lnTo>
                  <a:pt x="553" y="1368"/>
                </a:lnTo>
                <a:lnTo>
                  <a:pt x="550" y="1370"/>
                </a:lnTo>
                <a:lnTo>
                  <a:pt x="547" y="1373"/>
                </a:lnTo>
                <a:lnTo>
                  <a:pt x="542" y="1375"/>
                </a:lnTo>
                <a:lnTo>
                  <a:pt x="539" y="1378"/>
                </a:lnTo>
                <a:lnTo>
                  <a:pt x="535" y="1380"/>
                </a:lnTo>
                <a:lnTo>
                  <a:pt x="529" y="1382"/>
                </a:lnTo>
                <a:lnTo>
                  <a:pt x="525" y="1383"/>
                </a:lnTo>
                <a:lnTo>
                  <a:pt x="520" y="1385"/>
                </a:lnTo>
                <a:lnTo>
                  <a:pt x="515" y="1386"/>
                </a:lnTo>
                <a:lnTo>
                  <a:pt x="510" y="1387"/>
                </a:lnTo>
                <a:lnTo>
                  <a:pt x="505" y="1388"/>
                </a:lnTo>
                <a:lnTo>
                  <a:pt x="500" y="1389"/>
                </a:lnTo>
                <a:lnTo>
                  <a:pt x="496" y="1389"/>
                </a:lnTo>
                <a:lnTo>
                  <a:pt x="489" y="1389"/>
                </a:lnTo>
                <a:lnTo>
                  <a:pt x="484" y="1389"/>
                </a:lnTo>
                <a:lnTo>
                  <a:pt x="478" y="1388"/>
                </a:lnTo>
                <a:lnTo>
                  <a:pt x="473" y="1388"/>
                </a:lnTo>
                <a:lnTo>
                  <a:pt x="467" y="1387"/>
                </a:lnTo>
                <a:lnTo>
                  <a:pt x="463" y="1385"/>
                </a:lnTo>
                <a:lnTo>
                  <a:pt x="460" y="1384"/>
                </a:lnTo>
                <a:lnTo>
                  <a:pt x="458" y="1382"/>
                </a:lnTo>
                <a:lnTo>
                  <a:pt x="456" y="1382"/>
                </a:lnTo>
                <a:lnTo>
                  <a:pt x="454" y="1380"/>
                </a:lnTo>
                <a:lnTo>
                  <a:pt x="452" y="1379"/>
                </a:lnTo>
                <a:lnTo>
                  <a:pt x="450" y="1377"/>
                </a:lnTo>
                <a:lnTo>
                  <a:pt x="448" y="1375"/>
                </a:lnTo>
                <a:lnTo>
                  <a:pt x="445" y="1375"/>
                </a:lnTo>
                <a:lnTo>
                  <a:pt x="439" y="1372"/>
                </a:lnTo>
                <a:lnTo>
                  <a:pt x="433" y="1370"/>
                </a:lnTo>
                <a:lnTo>
                  <a:pt x="428" y="1368"/>
                </a:lnTo>
                <a:lnTo>
                  <a:pt x="424" y="1368"/>
                </a:lnTo>
                <a:lnTo>
                  <a:pt x="419" y="1367"/>
                </a:lnTo>
                <a:lnTo>
                  <a:pt x="418" y="1367"/>
                </a:lnTo>
                <a:lnTo>
                  <a:pt x="416" y="1364"/>
                </a:lnTo>
                <a:lnTo>
                  <a:pt x="414" y="1362"/>
                </a:lnTo>
                <a:lnTo>
                  <a:pt x="412" y="1361"/>
                </a:lnTo>
                <a:lnTo>
                  <a:pt x="411" y="1360"/>
                </a:lnTo>
                <a:lnTo>
                  <a:pt x="409" y="1360"/>
                </a:lnTo>
                <a:lnTo>
                  <a:pt x="407" y="1360"/>
                </a:lnTo>
                <a:lnTo>
                  <a:pt x="405" y="1360"/>
                </a:lnTo>
                <a:lnTo>
                  <a:pt x="404" y="1361"/>
                </a:lnTo>
                <a:lnTo>
                  <a:pt x="402" y="1362"/>
                </a:lnTo>
                <a:lnTo>
                  <a:pt x="400" y="1363"/>
                </a:lnTo>
                <a:lnTo>
                  <a:pt x="398" y="1366"/>
                </a:lnTo>
                <a:lnTo>
                  <a:pt x="397" y="1368"/>
                </a:lnTo>
                <a:lnTo>
                  <a:pt x="396" y="1370"/>
                </a:lnTo>
                <a:lnTo>
                  <a:pt x="395" y="1374"/>
                </a:lnTo>
                <a:lnTo>
                  <a:pt x="395" y="1376"/>
                </a:lnTo>
                <a:lnTo>
                  <a:pt x="395" y="1380"/>
                </a:lnTo>
                <a:lnTo>
                  <a:pt x="395" y="1383"/>
                </a:lnTo>
                <a:lnTo>
                  <a:pt x="397" y="1389"/>
                </a:lnTo>
                <a:lnTo>
                  <a:pt x="398" y="1397"/>
                </a:lnTo>
                <a:lnTo>
                  <a:pt x="401" y="1407"/>
                </a:lnTo>
                <a:lnTo>
                  <a:pt x="403" y="1419"/>
                </a:lnTo>
                <a:lnTo>
                  <a:pt x="404" y="1432"/>
                </a:lnTo>
                <a:lnTo>
                  <a:pt x="405" y="1439"/>
                </a:lnTo>
                <a:lnTo>
                  <a:pt x="406" y="1446"/>
                </a:lnTo>
                <a:lnTo>
                  <a:pt x="406" y="1454"/>
                </a:lnTo>
                <a:lnTo>
                  <a:pt x="407" y="1461"/>
                </a:lnTo>
                <a:lnTo>
                  <a:pt x="411" y="1461"/>
                </a:lnTo>
                <a:lnTo>
                  <a:pt x="419" y="1462"/>
                </a:lnTo>
                <a:lnTo>
                  <a:pt x="425" y="1464"/>
                </a:lnTo>
                <a:lnTo>
                  <a:pt x="430" y="1465"/>
                </a:lnTo>
                <a:lnTo>
                  <a:pt x="432" y="1465"/>
                </a:lnTo>
                <a:lnTo>
                  <a:pt x="434" y="1467"/>
                </a:lnTo>
                <a:lnTo>
                  <a:pt x="437" y="1468"/>
                </a:lnTo>
                <a:lnTo>
                  <a:pt x="438" y="1470"/>
                </a:lnTo>
                <a:lnTo>
                  <a:pt x="437" y="1472"/>
                </a:lnTo>
                <a:lnTo>
                  <a:pt x="435" y="1473"/>
                </a:lnTo>
                <a:lnTo>
                  <a:pt x="433" y="1476"/>
                </a:lnTo>
                <a:lnTo>
                  <a:pt x="431" y="1479"/>
                </a:lnTo>
                <a:lnTo>
                  <a:pt x="438" y="1479"/>
                </a:lnTo>
                <a:lnTo>
                  <a:pt x="444" y="1479"/>
                </a:lnTo>
                <a:lnTo>
                  <a:pt x="451" y="1479"/>
                </a:lnTo>
                <a:lnTo>
                  <a:pt x="459" y="1479"/>
                </a:lnTo>
                <a:lnTo>
                  <a:pt x="461" y="1477"/>
                </a:lnTo>
                <a:lnTo>
                  <a:pt x="462" y="1476"/>
                </a:lnTo>
                <a:lnTo>
                  <a:pt x="463" y="1474"/>
                </a:lnTo>
                <a:lnTo>
                  <a:pt x="463" y="1473"/>
                </a:lnTo>
                <a:lnTo>
                  <a:pt x="462" y="1472"/>
                </a:lnTo>
                <a:lnTo>
                  <a:pt x="461" y="1471"/>
                </a:lnTo>
                <a:lnTo>
                  <a:pt x="460" y="1470"/>
                </a:lnTo>
                <a:lnTo>
                  <a:pt x="459" y="1469"/>
                </a:lnTo>
                <a:lnTo>
                  <a:pt x="452" y="1465"/>
                </a:lnTo>
                <a:lnTo>
                  <a:pt x="449" y="1465"/>
                </a:lnTo>
                <a:lnTo>
                  <a:pt x="449" y="1464"/>
                </a:lnTo>
                <a:lnTo>
                  <a:pt x="450" y="1463"/>
                </a:lnTo>
                <a:lnTo>
                  <a:pt x="451" y="1462"/>
                </a:lnTo>
                <a:lnTo>
                  <a:pt x="453" y="1462"/>
                </a:lnTo>
                <a:lnTo>
                  <a:pt x="456" y="1462"/>
                </a:lnTo>
                <a:lnTo>
                  <a:pt x="459" y="1461"/>
                </a:lnTo>
                <a:lnTo>
                  <a:pt x="462" y="1460"/>
                </a:lnTo>
                <a:lnTo>
                  <a:pt x="464" y="1459"/>
                </a:lnTo>
                <a:lnTo>
                  <a:pt x="465" y="1458"/>
                </a:lnTo>
                <a:lnTo>
                  <a:pt x="466" y="1458"/>
                </a:lnTo>
                <a:lnTo>
                  <a:pt x="468" y="1456"/>
                </a:lnTo>
                <a:lnTo>
                  <a:pt x="482" y="1453"/>
                </a:lnTo>
                <a:lnTo>
                  <a:pt x="484" y="1454"/>
                </a:lnTo>
                <a:lnTo>
                  <a:pt x="486" y="1457"/>
                </a:lnTo>
                <a:lnTo>
                  <a:pt x="487" y="1459"/>
                </a:lnTo>
                <a:lnTo>
                  <a:pt x="487" y="1461"/>
                </a:lnTo>
                <a:lnTo>
                  <a:pt x="488" y="1465"/>
                </a:lnTo>
                <a:lnTo>
                  <a:pt x="489" y="1467"/>
                </a:lnTo>
                <a:lnTo>
                  <a:pt x="489" y="1471"/>
                </a:lnTo>
                <a:lnTo>
                  <a:pt x="489" y="1473"/>
                </a:lnTo>
                <a:lnTo>
                  <a:pt x="489" y="1486"/>
                </a:lnTo>
                <a:lnTo>
                  <a:pt x="489" y="1495"/>
                </a:lnTo>
                <a:lnTo>
                  <a:pt x="489" y="1498"/>
                </a:lnTo>
                <a:lnTo>
                  <a:pt x="488" y="1501"/>
                </a:lnTo>
                <a:lnTo>
                  <a:pt x="487" y="1503"/>
                </a:lnTo>
                <a:lnTo>
                  <a:pt x="487" y="1504"/>
                </a:lnTo>
                <a:lnTo>
                  <a:pt x="486" y="1506"/>
                </a:lnTo>
                <a:lnTo>
                  <a:pt x="485" y="1506"/>
                </a:lnTo>
                <a:lnTo>
                  <a:pt x="483" y="1508"/>
                </a:lnTo>
                <a:lnTo>
                  <a:pt x="481" y="1509"/>
                </a:lnTo>
                <a:lnTo>
                  <a:pt x="480" y="1510"/>
                </a:lnTo>
                <a:lnTo>
                  <a:pt x="477" y="1510"/>
                </a:lnTo>
                <a:lnTo>
                  <a:pt x="474" y="1511"/>
                </a:lnTo>
                <a:lnTo>
                  <a:pt x="472" y="1512"/>
                </a:lnTo>
                <a:lnTo>
                  <a:pt x="468" y="1512"/>
                </a:lnTo>
                <a:lnTo>
                  <a:pt x="465" y="1512"/>
                </a:lnTo>
                <a:lnTo>
                  <a:pt x="463" y="1512"/>
                </a:lnTo>
                <a:lnTo>
                  <a:pt x="461" y="1511"/>
                </a:lnTo>
                <a:lnTo>
                  <a:pt x="459" y="1510"/>
                </a:lnTo>
                <a:lnTo>
                  <a:pt x="458" y="1509"/>
                </a:lnTo>
                <a:lnTo>
                  <a:pt x="457" y="1507"/>
                </a:lnTo>
                <a:lnTo>
                  <a:pt x="456" y="1506"/>
                </a:lnTo>
                <a:lnTo>
                  <a:pt x="455" y="1505"/>
                </a:lnTo>
                <a:lnTo>
                  <a:pt x="454" y="1503"/>
                </a:lnTo>
                <a:lnTo>
                  <a:pt x="453" y="1499"/>
                </a:lnTo>
                <a:lnTo>
                  <a:pt x="452" y="1495"/>
                </a:lnTo>
                <a:lnTo>
                  <a:pt x="452" y="1491"/>
                </a:lnTo>
                <a:lnTo>
                  <a:pt x="452" y="1486"/>
                </a:lnTo>
                <a:lnTo>
                  <a:pt x="451" y="1487"/>
                </a:lnTo>
                <a:lnTo>
                  <a:pt x="450" y="1487"/>
                </a:lnTo>
                <a:lnTo>
                  <a:pt x="449" y="1487"/>
                </a:lnTo>
                <a:lnTo>
                  <a:pt x="447" y="1487"/>
                </a:lnTo>
                <a:lnTo>
                  <a:pt x="444" y="1486"/>
                </a:lnTo>
                <a:lnTo>
                  <a:pt x="438" y="1486"/>
                </a:lnTo>
                <a:lnTo>
                  <a:pt x="436" y="1486"/>
                </a:lnTo>
                <a:lnTo>
                  <a:pt x="433" y="1487"/>
                </a:lnTo>
                <a:lnTo>
                  <a:pt x="431" y="1487"/>
                </a:lnTo>
                <a:lnTo>
                  <a:pt x="429" y="1488"/>
                </a:lnTo>
                <a:lnTo>
                  <a:pt x="425" y="1490"/>
                </a:lnTo>
                <a:lnTo>
                  <a:pt x="422" y="1492"/>
                </a:lnTo>
                <a:lnTo>
                  <a:pt x="417" y="1498"/>
                </a:lnTo>
                <a:lnTo>
                  <a:pt x="411" y="1503"/>
                </a:lnTo>
                <a:lnTo>
                  <a:pt x="412" y="1506"/>
                </a:lnTo>
                <a:lnTo>
                  <a:pt x="416" y="1508"/>
                </a:lnTo>
                <a:lnTo>
                  <a:pt x="419" y="1512"/>
                </a:lnTo>
                <a:lnTo>
                  <a:pt x="425" y="1514"/>
                </a:lnTo>
                <a:lnTo>
                  <a:pt x="430" y="1517"/>
                </a:lnTo>
                <a:lnTo>
                  <a:pt x="435" y="1520"/>
                </a:lnTo>
                <a:lnTo>
                  <a:pt x="438" y="1520"/>
                </a:lnTo>
                <a:lnTo>
                  <a:pt x="440" y="1521"/>
                </a:lnTo>
                <a:lnTo>
                  <a:pt x="443" y="1522"/>
                </a:lnTo>
                <a:lnTo>
                  <a:pt x="445" y="1522"/>
                </a:lnTo>
                <a:lnTo>
                  <a:pt x="444" y="1524"/>
                </a:lnTo>
                <a:lnTo>
                  <a:pt x="443" y="1526"/>
                </a:lnTo>
                <a:lnTo>
                  <a:pt x="441" y="1527"/>
                </a:lnTo>
                <a:lnTo>
                  <a:pt x="440" y="1528"/>
                </a:lnTo>
                <a:lnTo>
                  <a:pt x="436" y="1531"/>
                </a:lnTo>
                <a:lnTo>
                  <a:pt x="431" y="1533"/>
                </a:lnTo>
                <a:lnTo>
                  <a:pt x="427" y="1534"/>
                </a:lnTo>
                <a:lnTo>
                  <a:pt x="422" y="1535"/>
                </a:lnTo>
                <a:lnTo>
                  <a:pt x="420" y="1537"/>
                </a:lnTo>
                <a:lnTo>
                  <a:pt x="418" y="1538"/>
                </a:lnTo>
                <a:lnTo>
                  <a:pt x="416" y="1539"/>
                </a:lnTo>
                <a:lnTo>
                  <a:pt x="414" y="1541"/>
                </a:lnTo>
                <a:lnTo>
                  <a:pt x="411" y="1543"/>
                </a:lnTo>
                <a:lnTo>
                  <a:pt x="410" y="1547"/>
                </a:lnTo>
                <a:lnTo>
                  <a:pt x="407" y="1553"/>
                </a:lnTo>
                <a:lnTo>
                  <a:pt x="404" y="1559"/>
                </a:lnTo>
                <a:lnTo>
                  <a:pt x="401" y="1565"/>
                </a:lnTo>
                <a:lnTo>
                  <a:pt x="398" y="1571"/>
                </a:lnTo>
                <a:lnTo>
                  <a:pt x="397" y="1576"/>
                </a:lnTo>
                <a:lnTo>
                  <a:pt x="397" y="1580"/>
                </a:lnTo>
                <a:lnTo>
                  <a:pt x="397" y="1584"/>
                </a:lnTo>
                <a:lnTo>
                  <a:pt x="397" y="1589"/>
                </a:lnTo>
                <a:lnTo>
                  <a:pt x="398" y="1593"/>
                </a:lnTo>
                <a:lnTo>
                  <a:pt x="400" y="1596"/>
                </a:lnTo>
                <a:lnTo>
                  <a:pt x="401" y="1598"/>
                </a:lnTo>
                <a:lnTo>
                  <a:pt x="402" y="1601"/>
                </a:lnTo>
                <a:lnTo>
                  <a:pt x="403" y="1603"/>
                </a:lnTo>
                <a:lnTo>
                  <a:pt x="404" y="1606"/>
                </a:lnTo>
                <a:lnTo>
                  <a:pt x="403" y="1612"/>
                </a:lnTo>
                <a:lnTo>
                  <a:pt x="403" y="1617"/>
                </a:lnTo>
                <a:lnTo>
                  <a:pt x="401" y="1621"/>
                </a:lnTo>
                <a:lnTo>
                  <a:pt x="400" y="1624"/>
                </a:lnTo>
                <a:lnTo>
                  <a:pt x="397" y="1628"/>
                </a:lnTo>
                <a:lnTo>
                  <a:pt x="396" y="1631"/>
                </a:lnTo>
                <a:lnTo>
                  <a:pt x="394" y="1632"/>
                </a:lnTo>
                <a:lnTo>
                  <a:pt x="392" y="1635"/>
                </a:lnTo>
                <a:lnTo>
                  <a:pt x="388" y="1638"/>
                </a:lnTo>
                <a:lnTo>
                  <a:pt x="384" y="1642"/>
                </a:lnTo>
                <a:lnTo>
                  <a:pt x="383" y="1643"/>
                </a:lnTo>
                <a:lnTo>
                  <a:pt x="382" y="1645"/>
                </a:lnTo>
                <a:lnTo>
                  <a:pt x="381" y="1647"/>
                </a:lnTo>
                <a:lnTo>
                  <a:pt x="380" y="1650"/>
                </a:lnTo>
                <a:lnTo>
                  <a:pt x="380" y="1652"/>
                </a:lnTo>
                <a:lnTo>
                  <a:pt x="381" y="1652"/>
                </a:lnTo>
                <a:lnTo>
                  <a:pt x="382" y="1654"/>
                </a:lnTo>
                <a:lnTo>
                  <a:pt x="382" y="1655"/>
                </a:lnTo>
                <a:lnTo>
                  <a:pt x="384" y="1658"/>
                </a:lnTo>
                <a:lnTo>
                  <a:pt x="386" y="1660"/>
                </a:lnTo>
                <a:lnTo>
                  <a:pt x="390" y="1664"/>
                </a:lnTo>
                <a:lnTo>
                  <a:pt x="395" y="1667"/>
                </a:lnTo>
                <a:lnTo>
                  <a:pt x="386" y="1666"/>
                </a:lnTo>
                <a:lnTo>
                  <a:pt x="377" y="1665"/>
                </a:lnTo>
                <a:lnTo>
                  <a:pt x="373" y="1665"/>
                </a:lnTo>
                <a:lnTo>
                  <a:pt x="369" y="1665"/>
                </a:lnTo>
                <a:lnTo>
                  <a:pt x="364" y="1665"/>
                </a:lnTo>
                <a:lnTo>
                  <a:pt x="360" y="1665"/>
                </a:lnTo>
                <a:lnTo>
                  <a:pt x="356" y="1666"/>
                </a:lnTo>
                <a:lnTo>
                  <a:pt x="353" y="1667"/>
                </a:lnTo>
                <a:lnTo>
                  <a:pt x="349" y="1669"/>
                </a:lnTo>
                <a:lnTo>
                  <a:pt x="347" y="1671"/>
                </a:lnTo>
                <a:lnTo>
                  <a:pt x="345" y="1672"/>
                </a:lnTo>
                <a:lnTo>
                  <a:pt x="344" y="1673"/>
                </a:lnTo>
                <a:lnTo>
                  <a:pt x="343" y="1674"/>
                </a:lnTo>
                <a:lnTo>
                  <a:pt x="342" y="1675"/>
                </a:lnTo>
                <a:lnTo>
                  <a:pt x="342" y="1677"/>
                </a:lnTo>
                <a:lnTo>
                  <a:pt x="341" y="1679"/>
                </a:lnTo>
                <a:lnTo>
                  <a:pt x="341" y="1680"/>
                </a:lnTo>
                <a:lnTo>
                  <a:pt x="341" y="1682"/>
                </a:lnTo>
                <a:lnTo>
                  <a:pt x="337" y="1682"/>
                </a:lnTo>
                <a:lnTo>
                  <a:pt x="335" y="1682"/>
                </a:lnTo>
                <a:lnTo>
                  <a:pt x="332" y="1683"/>
                </a:lnTo>
                <a:lnTo>
                  <a:pt x="328" y="1684"/>
                </a:lnTo>
                <a:lnTo>
                  <a:pt x="326" y="1686"/>
                </a:lnTo>
                <a:lnTo>
                  <a:pt x="323" y="1686"/>
                </a:lnTo>
                <a:lnTo>
                  <a:pt x="321" y="1688"/>
                </a:lnTo>
                <a:lnTo>
                  <a:pt x="318" y="1690"/>
                </a:lnTo>
                <a:lnTo>
                  <a:pt x="315" y="1692"/>
                </a:lnTo>
                <a:lnTo>
                  <a:pt x="313" y="1694"/>
                </a:lnTo>
                <a:lnTo>
                  <a:pt x="311" y="1697"/>
                </a:lnTo>
                <a:lnTo>
                  <a:pt x="308" y="1700"/>
                </a:lnTo>
                <a:lnTo>
                  <a:pt x="304" y="1705"/>
                </a:lnTo>
                <a:lnTo>
                  <a:pt x="300" y="1711"/>
                </a:lnTo>
                <a:lnTo>
                  <a:pt x="297" y="1717"/>
                </a:lnTo>
                <a:lnTo>
                  <a:pt x="293" y="1723"/>
                </a:lnTo>
                <a:lnTo>
                  <a:pt x="291" y="1729"/>
                </a:lnTo>
                <a:lnTo>
                  <a:pt x="288" y="1735"/>
                </a:lnTo>
                <a:lnTo>
                  <a:pt x="287" y="1742"/>
                </a:lnTo>
                <a:lnTo>
                  <a:pt x="286" y="1747"/>
                </a:lnTo>
                <a:lnTo>
                  <a:pt x="284" y="1752"/>
                </a:lnTo>
                <a:lnTo>
                  <a:pt x="284" y="1756"/>
                </a:lnTo>
                <a:lnTo>
                  <a:pt x="284" y="1758"/>
                </a:lnTo>
                <a:lnTo>
                  <a:pt x="285" y="1759"/>
                </a:lnTo>
                <a:lnTo>
                  <a:pt x="286" y="1760"/>
                </a:lnTo>
                <a:lnTo>
                  <a:pt x="287" y="1762"/>
                </a:lnTo>
                <a:lnTo>
                  <a:pt x="288" y="1765"/>
                </a:lnTo>
                <a:lnTo>
                  <a:pt x="292" y="1769"/>
                </a:lnTo>
                <a:lnTo>
                  <a:pt x="295" y="1774"/>
                </a:lnTo>
                <a:lnTo>
                  <a:pt x="300" y="1778"/>
                </a:lnTo>
                <a:lnTo>
                  <a:pt x="305" y="1783"/>
                </a:lnTo>
                <a:lnTo>
                  <a:pt x="309" y="1789"/>
                </a:lnTo>
                <a:lnTo>
                  <a:pt x="319" y="1797"/>
                </a:lnTo>
                <a:lnTo>
                  <a:pt x="328" y="1805"/>
                </a:lnTo>
                <a:lnTo>
                  <a:pt x="332" y="1808"/>
                </a:lnTo>
                <a:lnTo>
                  <a:pt x="335" y="1811"/>
                </a:lnTo>
                <a:lnTo>
                  <a:pt x="338" y="1812"/>
                </a:lnTo>
                <a:lnTo>
                  <a:pt x="341" y="1812"/>
                </a:lnTo>
                <a:lnTo>
                  <a:pt x="343" y="1813"/>
                </a:lnTo>
                <a:lnTo>
                  <a:pt x="347" y="1813"/>
                </a:lnTo>
                <a:lnTo>
                  <a:pt x="350" y="1813"/>
                </a:lnTo>
                <a:lnTo>
                  <a:pt x="354" y="1812"/>
                </a:lnTo>
                <a:lnTo>
                  <a:pt x="360" y="1811"/>
                </a:lnTo>
                <a:lnTo>
                  <a:pt x="366" y="1811"/>
                </a:lnTo>
                <a:lnTo>
                  <a:pt x="369" y="1811"/>
                </a:lnTo>
                <a:lnTo>
                  <a:pt x="373" y="1811"/>
                </a:lnTo>
                <a:lnTo>
                  <a:pt x="376" y="1811"/>
                </a:lnTo>
                <a:lnTo>
                  <a:pt x="379" y="1811"/>
                </a:lnTo>
                <a:lnTo>
                  <a:pt x="382" y="1812"/>
                </a:lnTo>
                <a:lnTo>
                  <a:pt x="384" y="1814"/>
                </a:lnTo>
                <a:lnTo>
                  <a:pt x="387" y="1816"/>
                </a:lnTo>
                <a:lnTo>
                  <a:pt x="390" y="1819"/>
                </a:lnTo>
                <a:lnTo>
                  <a:pt x="390" y="1830"/>
                </a:lnTo>
                <a:lnTo>
                  <a:pt x="390" y="1838"/>
                </a:lnTo>
                <a:lnTo>
                  <a:pt x="390" y="1846"/>
                </a:lnTo>
                <a:lnTo>
                  <a:pt x="390" y="1852"/>
                </a:lnTo>
                <a:lnTo>
                  <a:pt x="390" y="1858"/>
                </a:lnTo>
                <a:lnTo>
                  <a:pt x="390" y="1863"/>
                </a:lnTo>
                <a:lnTo>
                  <a:pt x="390" y="1868"/>
                </a:lnTo>
                <a:lnTo>
                  <a:pt x="390" y="1873"/>
                </a:lnTo>
                <a:lnTo>
                  <a:pt x="389" y="1875"/>
                </a:lnTo>
                <a:lnTo>
                  <a:pt x="388" y="1878"/>
                </a:lnTo>
                <a:lnTo>
                  <a:pt x="388" y="1880"/>
                </a:lnTo>
                <a:lnTo>
                  <a:pt x="386" y="1882"/>
                </a:lnTo>
                <a:lnTo>
                  <a:pt x="384" y="1884"/>
                </a:lnTo>
                <a:lnTo>
                  <a:pt x="382" y="1887"/>
                </a:lnTo>
                <a:lnTo>
                  <a:pt x="380" y="1888"/>
                </a:lnTo>
                <a:lnTo>
                  <a:pt x="377" y="1891"/>
                </a:lnTo>
                <a:lnTo>
                  <a:pt x="365" y="1900"/>
                </a:lnTo>
                <a:lnTo>
                  <a:pt x="350" y="1910"/>
                </a:lnTo>
                <a:lnTo>
                  <a:pt x="343" y="1915"/>
                </a:lnTo>
                <a:lnTo>
                  <a:pt x="335" y="1921"/>
                </a:lnTo>
                <a:lnTo>
                  <a:pt x="332" y="1924"/>
                </a:lnTo>
                <a:lnTo>
                  <a:pt x="328" y="1928"/>
                </a:lnTo>
                <a:lnTo>
                  <a:pt x="325" y="1931"/>
                </a:lnTo>
                <a:lnTo>
                  <a:pt x="322" y="1935"/>
                </a:lnTo>
                <a:lnTo>
                  <a:pt x="319" y="1937"/>
                </a:lnTo>
                <a:lnTo>
                  <a:pt x="316" y="1942"/>
                </a:lnTo>
                <a:lnTo>
                  <a:pt x="314" y="1945"/>
                </a:lnTo>
                <a:lnTo>
                  <a:pt x="311" y="1949"/>
                </a:lnTo>
                <a:lnTo>
                  <a:pt x="309" y="1953"/>
                </a:lnTo>
                <a:lnTo>
                  <a:pt x="307" y="1957"/>
                </a:lnTo>
                <a:lnTo>
                  <a:pt x="307" y="1962"/>
                </a:lnTo>
                <a:lnTo>
                  <a:pt x="305" y="1966"/>
                </a:lnTo>
                <a:lnTo>
                  <a:pt x="305" y="1973"/>
                </a:lnTo>
                <a:lnTo>
                  <a:pt x="305" y="1981"/>
                </a:lnTo>
                <a:lnTo>
                  <a:pt x="304" y="1989"/>
                </a:lnTo>
                <a:lnTo>
                  <a:pt x="304" y="1998"/>
                </a:lnTo>
                <a:lnTo>
                  <a:pt x="303" y="2005"/>
                </a:lnTo>
                <a:lnTo>
                  <a:pt x="303" y="2011"/>
                </a:lnTo>
                <a:lnTo>
                  <a:pt x="302" y="2015"/>
                </a:lnTo>
                <a:lnTo>
                  <a:pt x="300" y="2018"/>
                </a:lnTo>
                <a:lnTo>
                  <a:pt x="300" y="2020"/>
                </a:lnTo>
                <a:lnTo>
                  <a:pt x="298" y="2022"/>
                </a:lnTo>
                <a:lnTo>
                  <a:pt x="295" y="2025"/>
                </a:lnTo>
                <a:lnTo>
                  <a:pt x="292" y="2026"/>
                </a:lnTo>
                <a:lnTo>
                  <a:pt x="287" y="2029"/>
                </a:lnTo>
                <a:lnTo>
                  <a:pt x="283" y="2031"/>
                </a:lnTo>
                <a:lnTo>
                  <a:pt x="273" y="2035"/>
                </a:lnTo>
                <a:lnTo>
                  <a:pt x="264" y="2040"/>
                </a:lnTo>
                <a:lnTo>
                  <a:pt x="259" y="2043"/>
                </a:lnTo>
                <a:lnTo>
                  <a:pt x="255" y="2046"/>
                </a:lnTo>
                <a:lnTo>
                  <a:pt x="251" y="2048"/>
                </a:lnTo>
                <a:lnTo>
                  <a:pt x="247" y="2053"/>
                </a:lnTo>
                <a:lnTo>
                  <a:pt x="245" y="2054"/>
                </a:lnTo>
                <a:lnTo>
                  <a:pt x="245" y="2056"/>
                </a:lnTo>
                <a:lnTo>
                  <a:pt x="243" y="2059"/>
                </a:lnTo>
                <a:lnTo>
                  <a:pt x="242" y="2060"/>
                </a:lnTo>
                <a:lnTo>
                  <a:pt x="241" y="2063"/>
                </a:lnTo>
                <a:lnTo>
                  <a:pt x="241" y="2066"/>
                </a:lnTo>
                <a:lnTo>
                  <a:pt x="240" y="2068"/>
                </a:lnTo>
                <a:lnTo>
                  <a:pt x="240" y="2071"/>
                </a:lnTo>
                <a:lnTo>
                  <a:pt x="240" y="2076"/>
                </a:lnTo>
                <a:lnTo>
                  <a:pt x="241" y="2081"/>
                </a:lnTo>
                <a:lnTo>
                  <a:pt x="242" y="2085"/>
                </a:lnTo>
                <a:lnTo>
                  <a:pt x="242" y="2088"/>
                </a:lnTo>
                <a:lnTo>
                  <a:pt x="245" y="2096"/>
                </a:lnTo>
                <a:lnTo>
                  <a:pt x="247" y="2103"/>
                </a:lnTo>
                <a:lnTo>
                  <a:pt x="250" y="2109"/>
                </a:lnTo>
                <a:lnTo>
                  <a:pt x="252" y="2116"/>
                </a:lnTo>
                <a:lnTo>
                  <a:pt x="253" y="2120"/>
                </a:lnTo>
                <a:lnTo>
                  <a:pt x="253" y="2124"/>
                </a:lnTo>
                <a:lnTo>
                  <a:pt x="254" y="2128"/>
                </a:lnTo>
                <a:lnTo>
                  <a:pt x="254" y="2132"/>
                </a:lnTo>
                <a:lnTo>
                  <a:pt x="254" y="2133"/>
                </a:lnTo>
                <a:lnTo>
                  <a:pt x="253" y="2135"/>
                </a:lnTo>
                <a:lnTo>
                  <a:pt x="252" y="2136"/>
                </a:lnTo>
                <a:lnTo>
                  <a:pt x="252" y="2137"/>
                </a:lnTo>
                <a:lnTo>
                  <a:pt x="249" y="2141"/>
                </a:lnTo>
                <a:lnTo>
                  <a:pt x="247" y="2143"/>
                </a:lnTo>
                <a:lnTo>
                  <a:pt x="250" y="2143"/>
                </a:lnTo>
                <a:lnTo>
                  <a:pt x="253" y="2144"/>
                </a:lnTo>
                <a:lnTo>
                  <a:pt x="257" y="2145"/>
                </a:lnTo>
                <a:lnTo>
                  <a:pt x="261" y="2145"/>
                </a:lnTo>
                <a:lnTo>
                  <a:pt x="262" y="2147"/>
                </a:lnTo>
                <a:lnTo>
                  <a:pt x="263" y="2150"/>
                </a:lnTo>
                <a:lnTo>
                  <a:pt x="265" y="2152"/>
                </a:lnTo>
                <a:lnTo>
                  <a:pt x="266" y="2155"/>
                </a:lnTo>
                <a:lnTo>
                  <a:pt x="272" y="2160"/>
                </a:lnTo>
                <a:lnTo>
                  <a:pt x="278" y="2165"/>
                </a:lnTo>
                <a:lnTo>
                  <a:pt x="283" y="2171"/>
                </a:lnTo>
                <a:lnTo>
                  <a:pt x="288" y="2177"/>
                </a:lnTo>
                <a:lnTo>
                  <a:pt x="290" y="2181"/>
                </a:lnTo>
                <a:lnTo>
                  <a:pt x="292" y="2184"/>
                </a:lnTo>
                <a:lnTo>
                  <a:pt x="293" y="2186"/>
                </a:lnTo>
                <a:lnTo>
                  <a:pt x="293" y="2189"/>
                </a:lnTo>
                <a:lnTo>
                  <a:pt x="291" y="2189"/>
                </a:lnTo>
                <a:lnTo>
                  <a:pt x="289" y="2188"/>
                </a:lnTo>
                <a:lnTo>
                  <a:pt x="287" y="2188"/>
                </a:lnTo>
                <a:lnTo>
                  <a:pt x="285" y="2188"/>
                </a:lnTo>
                <a:lnTo>
                  <a:pt x="280" y="2188"/>
                </a:lnTo>
                <a:lnTo>
                  <a:pt x="276" y="2188"/>
                </a:lnTo>
                <a:lnTo>
                  <a:pt x="272" y="2188"/>
                </a:lnTo>
                <a:lnTo>
                  <a:pt x="269" y="2188"/>
                </a:lnTo>
                <a:lnTo>
                  <a:pt x="267" y="2187"/>
                </a:lnTo>
                <a:lnTo>
                  <a:pt x="266" y="2186"/>
                </a:lnTo>
                <a:lnTo>
                  <a:pt x="266" y="2185"/>
                </a:lnTo>
                <a:lnTo>
                  <a:pt x="266" y="2184"/>
                </a:lnTo>
                <a:lnTo>
                  <a:pt x="264" y="2184"/>
                </a:lnTo>
                <a:lnTo>
                  <a:pt x="259" y="2184"/>
                </a:lnTo>
                <a:lnTo>
                  <a:pt x="256" y="2184"/>
                </a:lnTo>
                <a:lnTo>
                  <a:pt x="251" y="2184"/>
                </a:lnTo>
                <a:lnTo>
                  <a:pt x="246" y="2182"/>
                </a:lnTo>
                <a:lnTo>
                  <a:pt x="240" y="2180"/>
                </a:lnTo>
                <a:lnTo>
                  <a:pt x="234" y="2177"/>
                </a:lnTo>
                <a:lnTo>
                  <a:pt x="228" y="2176"/>
                </a:lnTo>
                <a:lnTo>
                  <a:pt x="221" y="2173"/>
                </a:lnTo>
                <a:lnTo>
                  <a:pt x="214" y="2171"/>
                </a:lnTo>
                <a:lnTo>
                  <a:pt x="211" y="2171"/>
                </a:lnTo>
                <a:lnTo>
                  <a:pt x="207" y="2171"/>
                </a:lnTo>
                <a:lnTo>
                  <a:pt x="204" y="2171"/>
                </a:lnTo>
                <a:lnTo>
                  <a:pt x="200" y="2171"/>
                </a:lnTo>
                <a:lnTo>
                  <a:pt x="192" y="2171"/>
                </a:lnTo>
                <a:lnTo>
                  <a:pt x="183" y="2171"/>
                </a:lnTo>
                <a:lnTo>
                  <a:pt x="172" y="2171"/>
                </a:lnTo>
                <a:lnTo>
                  <a:pt x="162" y="2171"/>
                </a:lnTo>
                <a:lnTo>
                  <a:pt x="150" y="2172"/>
                </a:lnTo>
                <a:lnTo>
                  <a:pt x="140" y="2174"/>
                </a:lnTo>
                <a:lnTo>
                  <a:pt x="135" y="2175"/>
                </a:lnTo>
                <a:lnTo>
                  <a:pt x="130" y="2176"/>
                </a:lnTo>
                <a:lnTo>
                  <a:pt x="125" y="2177"/>
                </a:lnTo>
                <a:lnTo>
                  <a:pt x="121" y="2179"/>
                </a:lnTo>
                <a:lnTo>
                  <a:pt x="115" y="2170"/>
                </a:lnTo>
                <a:lnTo>
                  <a:pt x="109" y="2159"/>
                </a:lnTo>
                <a:lnTo>
                  <a:pt x="106" y="2155"/>
                </a:lnTo>
                <a:lnTo>
                  <a:pt x="103" y="2149"/>
                </a:lnTo>
                <a:lnTo>
                  <a:pt x="100" y="2143"/>
                </a:lnTo>
                <a:lnTo>
                  <a:pt x="97" y="2137"/>
                </a:lnTo>
                <a:lnTo>
                  <a:pt x="95" y="2132"/>
                </a:lnTo>
                <a:lnTo>
                  <a:pt x="93" y="2126"/>
                </a:lnTo>
                <a:lnTo>
                  <a:pt x="91" y="2119"/>
                </a:lnTo>
                <a:lnTo>
                  <a:pt x="89" y="2113"/>
                </a:lnTo>
                <a:lnTo>
                  <a:pt x="88" y="2107"/>
                </a:lnTo>
                <a:lnTo>
                  <a:pt x="87" y="2100"/>
                </a:lnTo>
                <a:lnTo>
                  <a:pt x="86" y="2093"/>
                </a:lnTo>
                <a:lnTo>
                  <a:pt x="86" y="2086"/>
                </a:lnTo>
                <a:lnTo>
                  <a:pt x="56" y="2086"/>
                </a:lnTo>
                <a:lnTo>
                  <a:pt x="53" y="2088"/>
                </a:lnTo>
                <a:lnTo>
                  <a:pt x="52" y="2090"/>
                </a:lnTo>
                <a:lnTo>
                  <a:pt x="49" y="2093"/>
                </a:lnTo>
                <a:lnTo>
                  <a:pt x="45" y="2096"/>
                </a:lnTo>
                <a:lnTo>
                  <a:pt x="44" y="2094"/>
                </a:lnTo>
                <a:lnTo>
                  <a:pt x="42" y="2092"/>
                </a:lnTo>
                <a:lnTo>
                  <a:pt x="41" y="2090"/>
                </a:lnTo>
                <a:lnTo>
                  <a:pt x="39" y="2088"/>
                </a:lnTo>
                <a:lnTo>
                  <a:pt x="37" y="2082"/>
                </a:lnTo>
                <a:lnTo>
                  <a:pt x="35" y="2078"/>
                </a:lnTo>
                <a:lnTo>
                  <a:pt x="33" y="2073"/>
                </a:lnTo>
                <a:lnTo>
                  <a:pt x="31" y="2067"/>
                </a:lnTo>
                <a:lnTo>
                  <a:pt x="29" y="2063"/>
                </a:lnTo>
                <a:lnTo>
                  <a:pt x="26" y="2059"/>
                </a:lnTo>
                <a:lnTo>
                  <a:pt x="23" y="2049"/>
                </a:lnTo>
                <a:lnTo>
                  <a:pt x="17" y="2036"/>
                </a:lnTo>
                <a:lnTo>
                  <a:pt x="15" y="2029"/>
                </a:lnTo>
                <a:lnTo>
                  <a:pt x="12" y="2023"/>
                </a:lnTo>
                <a:lnTo>
                  <a:pt x="11" y="2018"/>
                </a:lnTo>
                <a:lnTo>
                  <a:pt x="10" y="2013"/>
                </a:lnTo>
                <a:lnTo>
                  <a:pt x="11" y="2011"/>
                </a:lnTo>
                <a:lnTo>
                  <a:pt x="11" y="2009"/>
                </a:lnTo>
                <a:lnTo>
                  <a:pt x="11" y="2007"/>
                </a:lnTo>
                <a:lnTo>
                  <a:pt x="11" y="2005"/>
                </a:lnTo>
                <a:lnTo>
                  <a:pt x="13" y="2002"/>
                </a:lnTo>
                <a:lnTo>
                  <a:pt x="16" y="1998"/>
                </a:lnTo>
                <a:lnTo>
                  <a:pt x="17" y="1995"/>
                </a:lnTo>
                <a:lnTo>
                  <a:pt x="20" y="1992"/>
                </a:lnTo>
                <a:lnTo>
                  <a:pt x="23" y="1991"/>
                </a:lnTo>
                <a:lnTo>
                  <a:pt x="26" y="1988"/>
                </a:lnTo>
                <a:lnTo>
                  <a:pt x="31" y="1983"/>
                </a:lnTo>
                <a:lnTo>
                  <a:pt x="38" y="1977"/>
                </a:lnTo>
                <a:lnTo>
                  <a:pt x="41" y="1975"/>
                </a:lnTo>
                <a:lnTo>
                  <a:pt x="43" y="1972"/>
                </a:lnTo>
                <a:lnTo>
                  <a:pt x="45" y="1968"/>
                </a:lnTo>
                <a:lnTo>
                  <a:pt x="47" y="1964"/>
                </a:lnTo>
                <a:lnTo>
                  <a:pt x="48" y="1963"/>
                </a:lnTo>
                <a:lnTo>
                  <a:pt x="48" y="1961"/>
                </a:lnTo>
                <a:lnTo>
                  <a:pt x="48" y="1959"/>
                </a:lnTo>
                <a:lnTo>
                  <a:pt x="48" y="1957"/>
                </a:lnTo>
                <a:lnTo>
                  <a:pt x="48" y="1954"/>
                </a:lnTo>
                <a:lnTo>
                  <a:pt x="47" y="1950"/>
                </a:lnTo>
                <a:lnTo>
                  <a:pt x="46" y="1947"/>
                </a:lnTo>
                <a:lnTo>
                  <a:pt x="46" y="1943"/>
                </a:lnTo>
                <a:lnTo>
                  <a:pt x="46" y="1942"/>
                </a:lnTo>
                <a:lnTo>
                  <a:pt x="46" y="1939"/>
                </a:lnTo>
                <a:lnTo>
                  <a:pt x="47" y="1937"/>
                </a:lnTo>
                <a:lnTo>
                  <a:pt x="47" y="1935"/>
                </a:lnTo>
                <a:lnTo>
                  <a:pt x="48" y="1935"/>
                </a:lnTo>
                <a:lnTo>
                  <a:pt x="49" y="1934"/>
                </a:lnTo>
                <a:lnTo>
                  <a:pt x="50" y="1933"/>
                </a:lnTo>
                <a:lnTo>
                  <a:pt x="52" y="1931"/>
                </a:lnTo>
                <a:lnTo>
                  <a:pt x="54" y="1930"/>
                </a:lnTo>
                <a:lnTo>
                  <a:pt x="56" y="1928"/>
                </a:lnTo>
                <a:lnTo>
                  <a:pt x="58" y="1926"/>
                </a:lnTo>
                <a:lnTo>
                  <a:pt x="59" y="1925"/>
                </a:lnTo>
                <a:lnTo>
                  <a:pt x="59" y="1924"/>
                </a:lnTo>
                <a:lnTo>
                  <a:pt x="59" y="1922"/>
                </a:lnTo>
                <a:lnTo>
                  <a:pt x="59" y="1921"/>
                </a:lnTo>
                <a:lnTo>
                  <a:pt x="59" y="1918"/>
                </a:lnTo>
                <a:lnTo>
                  <a:pt x="59" y="1916"/>
                </a:lnTo>
                <a:lnTo>
                  <a:pt x="59" y="1915"/>
                </a:lnTo>
                <a:lnTo>
                  <a:pt x="58" y="1914"/>
                </a:lnTo>
                <a:lnTo>
                  <a:pt x="56" y="1911"/>
                </a:lnTo>
                <a:lnTo>
                  <a:pt x="53" y="1909"/>
                </a:lnTo>
                <a:lnTo>
                  <a:pt x="52" y="1907"/>
                </a:lnTo>
                <a:lnTo>
                  <a:pt x="50" y="1904"/>
                </a:lnTo>
                <a:lnTo>
                  <a:pt x="49" y="1902"/>
                </a:lnTo>
                <a:lnTo>
                  <a:pt x="48" y="1900"/>
                </a:lnTo>
                <a:lnTo>
                  <a:pt x="48" y="1898"/>
                </a:lnTo>
                <a:lnTo>
                  <a:pt x="47" y="1895"/>
                </a:lnTo>
                <a:lnTo>
                  <a:pt x="48" y="1891"/>
                </a:lnTo>
                <a:lnTo>
                  <a:pt x="48" y="1887"/>
                </a:lnTo>
                <a:lnTo>
                  <a:pt x="50" y="1883"/>
                </a:lnTo>
                <a:lnTo>
                  <a:pt x="51" y="1880"/>
                </a:lnTo>
                <a:lnTo>
                  <a:pt x="52" y="1876"/>
                </a:lnTo>
                <a:lnTo>
                  <a:pt x="55" y="1873"/>
                </a:lnTo>
                <a:lnTo>
                  <a:pt x="57" y="1870"/>
                </a:lnTo>
                <a:lnTo>
                  <a:pt x="59" y="1866"/>
                </a:lnTo>
                <a:lnTo>
                  <a:pt x="63" y="1860"/>
                </a:lnTo>
                <a:lnTo>
                  <a:pt x="66" y="1854"/>
                </a:lnTo>
                <a:lnTo>
                  <a:pt x="68" y="1851"/>
                </a:lnTo>
                <a:lnTo>
                  <a:pt x="69" y="1847"/>
                </a:lnTo>
                <a:lnTo>
                  <a:pt x="70" y="1844"/>
                </a:lnTo>
                <a:lnTo>
                  <a:pt x="70" y="1839"/>
                </a:lnTo>
                <a:lnTo>
                  <a:pt x="70" y="1838"/>
                </a:lnTo>
                <a:lnTo>
                  <a:pt x="70" y="1838"/>
                </a:lnTo>
                <a:lnTo>
                  <a:pt x="69" y="1837"/>
                </a:lnTo>
                <a:lnTo>
                  <a:pt x="69" y="1835"/>
                </a:lnTo>
                <a:lnTo>
                  <a:pt x="67" y="1833"/>
                </a:lnTo>
                <a:lnTo>
                  <a:pt x="66" y="1832"/>
                </a:lnTo>
                <a:lnTo>
                  <a:pt x="63" y="1829"/>
                </a:lnTo>
                <a:lnTo>
                  <a:pt x="61" y="1827"/>
                </a:lnTo>
                <a:lnTo>
                  <a:pt x="60" y="1825"/>
                </a:lnTo>
                <a:lnTo>
                  <a:pt x="59" y="1825"/>
                </a:lnTo>
                <a:lnTo>
                  <a:pt x="59" y="1822"/>
                </a:lnTo>
                <a:lnTo>
                  <a:pt x="60" y="1819"/>
                </a:lnTo>
                <a:lnTo>
                  <a:pt x="61" y="1818"/>
                </a:lnTo>
                <a:lnTo>
                  <a:pt x="62" y="1816"/>
                </a:lnTo>
                <a:lnTo>
                  <a:pt x="64" y="1812"/>
                </a:lnTo>
                <a:lnTo>
                  <a:pt x="66" y="1810"/>
                </a:lnTo>
                <a:lnTo>
                  <a:pt x="68" y="1806"/>
                </a:lnTo>
                <a:lnTo>
                  <a:pt x="70" y="1803"/>
                </a:lnTo>
                <a:lnTo>
                  <a:pt x="71" y="1801"/>
                </a:lnTo>
                <a:lnTo>
                  <a:pt x="72" y="1798"/>
                </a:lnTo>
                <a:lnTo>
                  <a:pt x="72" y="1797"/>
                </a:lnTo>
                <a:lnTo>
                  <a:pt x="73" y="1794"/>
                </a:lnTo>
                <a:lnTo>
                  <a:pt x="72" y="1790"/>
                </a:lnTo>
                <a:lnTo>
                  <a:pt x="72" y="1785"/>
                </a:lnTo>
                <a:lnTo>
                  <a:pt x="71" y="1783"/>
                </a:lnTo>
                <a:lnTo>
                  <a:pt x="69" y="1779"/>
                </a:lnTo>
                <a:lnTo>
                  <a:pt x="67" y="1776"/>
                </a:lnTo>
                <a:lnTo>
                  <a:pt x="66" y="1773"/>
                </a:lnTo>
                <a:lnTo>
                  <a:pt x="63" y="1769"/>
                </a:lnTo>
                <a:lnTo>
                  <a:pt x="59" y="1767"/>
                </a:lnTo>
                <a:lnTo>
                  <a:pt x="62" y="1764"/>
                </a:lnTo>
                <a:lnTo>
                  <a:pt x="66" y="1761"/>
                </a:lnTo>
                <a:lnTo>
                  <a:pt x="68" y="1758"/>
                </a:lnTo>
                <a:lnTo>
                  <a:pt x="73" y="1755"/>
                </a:lnTo>
                <a:lnTo>
                  <a:pt x="69" y="1753"/>
                </a:lnTo>
                <a:lnTo>
                  <a:pt x="64" y="1748"/>
                </a:lnTo>
                <a:lnTo>
                  <a:pt x="60" y="1746"/>
                </a:lnTo>
                <a:lnTo>
                  <a:pt x="59" y="1743"/>
                </a:lnTo>
                <a:lnTo>
                  <a:pt x="58" y="1742"/>
                </a:lnTo>
                <a:lnTo>
                  <a:pt x="57" y="1741"/>
                </a:lnTo>
                <a:lnTo>
                  <a:pt x="56" y="1740"/>
                </a:lnTo>
                <a:lnTo>
                  <a:pt x="56" y="1738"/>
                </a:lnTo>
                <a:lnTo>
                  <a:pt x="57" y="1735"/>
                </a:lnTo>
                <a:lnTo>
                  <a:pt x="57" y="1734"/>
                </a:lnTo>
                <a:lnTo>
                  <a:pt x="58" y="1731"/>
                </a:lnTo>
                <a:lnTo>
                  <a:pt x="59" y="1728"/>
                </a:lnTo>
                <a:lnTo>
                  <a:pt x="60" y="1727"/>
                </a:lnTo>
                <a:lnTo>
                  <a:pt x="62" y="1724"/>
                </a:lnTo>
                <a:lnTo>
                  <a:pt x="63" y="1721"/>
                </a:lnTo>
                <a:lnTo>
                  <a:pt x="66" y="1720"/>
                </a:lnTo>
                <a:lnTo>
                  <a:pt x="69" y="1715"/>
                </a:lnTo>
                <a:lnTo>
                  <a:pt x="73" y="1712"/>
                </a:lnTo>
                <a:lnTo>
                  <a:pt x="77" y="1709"/>
                </a:lnTo>
                <a:lnTo>
                  <a:pt x="80" y="1707"/>
                </a:lnTo>
                <a:lnTo>
                  <a:pt x="79" y="1706"/>
                </a:lnTo>
                <a:lnTo>
                  <a:pt x="78" y="1703"/>
                </a:lnTo>
                <a:lnTo>
                  <a:pt x="77" y="1700"/>
                </a:lnTo>
                <a:lnTo>
                  <a:pt x="75" y="1699"/>
                </a:lnTo>
                <a:lnTo>
                  <a:pt x="74" y="1696"/>
                </a:lnTo>
                <a:lnTo>
                  <a:pt x="73" y="1693"/>
                </a:lnTo>
                <a:lnTo>
                  <a:pt x="71" y="1691"/>
                </a:lnTo>
                <a:lnTo>
                  <a:pt x="69" y="1689"/>
                </a:lnTo>
                <a:lnTo>
                  <a:pt x="66" y="1687"/>
                </a:lnTo>
                <a:lnTo>
                  <a:pt x="65" y="1687"/>
                </a:lnTo>
                <a:lnTo>
                  <a:pt x="62" y="1686"/>
                </a:lnTo>
                <a:lnTo>
                  <a:pt x="59" y="1686"/>
                </a:lnTo>
                <a:lnTo>
                  <a:pt x="55" y="1685"/>
                </a:lnTo>
                <a:lnTo>
                  <a:pt x="50" y="1684"/>
                </a:lnTo>
                <a:lnTo>
                  <a:pt x="47" y="1684"/>
                </a:lnTo>
                <a:lnTo>
                  <a:pt x="45" y="1683"/>
                </a:lnTo>
                <a:lnTo>
                  <a:pt x="42" y="1682"/>
                </a:lnTo>
                <a:lnTo>
                  <a:pt x="40" y="1681"/>
                </a:lnTo>
                <a:lnTo>
                  <a:pt x="38" y="1680"/>
                </a:lnTo>
                <a:lnTo>
                  <a:pt x="35" y="1679"/>
                </a:lnTo>
                <a:lnTo>
                  <a:pt x="33" y="1678"/>
                </a:lnTo>
                <a:lnTo>
                  <a:pt x="31" y="1675"/>
                </a:lnTo>
                <a:lnTo>
                  <a:pt x="44" y="1674"/>
                </a:lnTo>
                <a:lnTo>
                  <a:pt x="54" y="1674"/>
                </a:lnTo>
                <a:lnTo>
                  <a:pt x="66" y="1674"/>
                </a:lnTo>
                <a:lnTo>
                  <a:pt x="77" y="1673"/>
                </a:lnTo>
                <a:lnTo>
                  <a:pt x="76" y="1672"/>
                </a:lnTo>
                <a:lnTo>
                  <a:pt x="75" y="1670"/>
                </a:lnTo>
                <a:lnTo>
                  <a:pt x="75" y="1668"/>
                </a:lnTo>
                <a:lnTo>
                  <a:pt x="74" y="1666"/>
                </a:lnTo>
                <a:lnTo>
                  <a:pt x="75" y="1663"/>
                </a:lnTo>
                <a:lnTo>
                  <a:pt x="76" y="1660"/>
                </a:lnTo>
                <a:lnTo>
                  <a:pt x="77" y="1656"/>
                </a:lnTo>
                <a:lnTo>
                  <a:pt x="78" y="1652"/>
                </a:lnTo>
                <a:lnTo>
                  <a:pt x="78" y="1651"/>
                </a:lnTo>
                <a:lnTo>
                  <a:pt x="78" y="1648"/>
                </a:lnTo>
                <a:lnTo>
                  <a:pt x="78" y="1645"/>
                </a:lnTo>
                <a:lnTo>
                  <a:pt x="77" y="1644"/>
                </a:lnTo>
                <a:lnTo>
                  <a:pt x="42" y="1644"/>
                </a:lnTo>
                <a:lnTo>
                  <a:pt x="42" y="1636"/>
                </a:lnTo>
                <a:lnTo>
                  <a:pt x="41" y="1629"/>
                </a:lnTo>
                <a:lnTo>
                  <a:pt x="41" y="1623"/>
                </a:lnTo>
                <a:lnTo>
                  <a:pt x="42" y="1617"/>
                </a:lnTo>
                <a:lnTo>
                  <a:pt x="42" y="1610"/>
                </a:lnTo>
                <a:lnTo>
                  <a:pt x="42" y="1604"/>
                </a:lnTo>
                <a:lnTo>
                  <a:pt x="42" y="1598"/>
                </a:lnTo>
                <a:lnTo>
                  <a:pt x="42" y="1591"/>
                </a:lnTo>
                <a:lnTo>
                  <a:pt x="42" y="1587"/>
                </a:lnTo>
                <a:lnTo>
                  <a:pt x="41" y="1583"/>
                </a:lnTo>
                <a:lnTo>
                  <a:pt x="40" y="1580"/>
                </a:lnTo>
                <a:lnTo>
                  <a:pt x="38" y="1576"/>
                </a:lnTo>
                <a:lnTo>
                  <a:pt x="38" y="1573"/>
                </a:lnTo>
                <a:lnTo>
                  <a:pt x="36" y="1569"/>
                </a:lnTo>
                <a:lnTo>
                  <a:pt x="36" y="1565"/>
                </a:lnTo>
                <a:lnTo>
                  <a:pt x="35" y="1561"/>
                </a:lnTo>
                <a:lnTo>
                  <a:pt x="31" y="1560"/>
                </a:lnTo>
                <a:lnTo>
                  <a:pt x="27" y="1558"/>
                </a:lnTo>
                <a:lnTo>
                  <a:pt x="24" y="1556"/>
                </a:lnTo>
                <a:lnTo>
                  <a:pt x="21" y="1555"/>
                </a:lnTo>
                <a:lnTo>
                  <a:pt x="19" y="1552"/>
                </a:lnTo>
                <a:lnTo>
                  <a:pt x="17" y="1549"/>
                </a:lnTo>
                <a:lnTo>
                  <a:pt x="17" y="1547"/>
                </a:lnTo>
                <a:lnTo>
                  <a:pt x="16" y="1543"/>
                </a:lnTo>
                <a:lnTo>
                  <a:pt x="14" y="1536"/>
                </a:lnTo>
                <a:lnTo>
                  <a:pt x="13" y="1528"/>
                </a:lnTo>
                <a:lnTo>
                  <a:pt x="12" y="1525"/>
                </a:lnTo>
                <a:lnTo>
                  <a:pt x="11" y="1520"/>
                </a:lnTo>
                <a:lnTo>
                  <a:pt x="10" y="1516"/>
                </a:lnTo>
                <a:lnTo>
                  <a:pt x="9" y="1512"/>
                </a:lnTo>
                <a:lnTo>
                  <a:pt x="9" y="1493"/>
                </a:lnTo>
                <a:lnTo>
                  <a:pt x="11" y="1493"/>
                </a:lnTo>
                <a:lnTo>
                  <a:pt x="15" y="1492"/>
                </a:lnTo>
                <a:lnTo>
                  <a:pt x="17" y="1492"/>
                </a:lnTo>
                <a:lnTo>
                  <a:pt x="20" y="1491"/>
                </a:lnTo>
                <a:lnTo>
                  <a:pt x="22" y="1490"/>
                </a:lnTo>
                <a:lnTo>
                  <a:pt x="23" y="1489"/>
                </a:lnTo>
                <a:lnTo>
                  <a:pt x="24" y="1488"/>
                </a:lnTo>
                <a:lnTo>
                  <a:pt x="24" y="1486"/>
                </a:lnTo>
                <a:lnTo>
                  <a:pt x="25" y="1485"/>
                </a:lnTo>
                <a:lnTo>
                  <a:pt x="26" y="1483"/>
                </a:lnTo>
                <a:lnTo>
                  <a:pt x="26" y="1480"/>
                </a:lnTo>
                <a:lnTo>
                  <a:pt x="26" y="1479"/>
                </a:lnTo>
                <a:lnTo>
                  <a:pt x="26" y="1474"/>
                </a:lnTo>
                <a:lnTo>
                  <a:pt x="25" y="1470"/>
                </a:lnTo>
                <a:lnTo>
                  <a:pt x="24" y="1465"/>
                </a:lnTo>
                <a:lnTo>
                  <a:pt x="24" y="1461"/>
                </a:lnTo>
                <a:lnTo>
                  <a:pt x="19" y="1451"/>
                </a:lnTo>
                <a:lnTo>
                  <a:pt x="16" y="1442"/>
                </a:lnTo>
                <a:lnTo>
                  <a:pt x="14" y="1437"/>
                </a:lnTo>
                <a:lnTo>
                  <a:pt x="12" y="1431"/>
                </a:lnTo>
                <a:lnTo>
                  <a:pt x="10" y="1426"/>
                </a:lnTo>
                <a:lnTo>
                  <a:pt x="9" y="1421"/>
                </a:lnTo>
                <a:lnTo>
                  <a:pt x="7" y="1416"/>
                </a:lnTo>
                <a:lnTo>
                  <a:pt x="6" y="1409"/>
                </a:lnTo>
                <a:lnTo>
                  <a:pt x="6" y="1403"/>
                </a:lnTo>
                <a:lnTo>
                  <a:pt x="5" y="1397"/>
                </a:lnTo>
                <a:lnTo>
                  <a:pt x="5" y="1393"/>
                </a:lnTo>
                <a:lnTo>
                  <a:pt x="6" y="1389"/>
                </a:lnTo>
                <a:lnTo>
                  <a:pt x="7" y="1385"/>
                </a:lnTo>
                <a:lnTo>
                  <a:pt x="8" y="1381"/>
                </a:lnTo>
                <a:lnTo>
                  <a:pt x="9" y="1377"/>
                </a:lnTo>
                <a:lnTo>
                  <a:pt x="10" y="1374"/>
                </a:lnTo>
                <a:lnTo>
                  <a:pt x="10" y="1369"/>
                </a:lnTo>
                <a:lnTo>
                  <a:pt x="10" y="1365"/>
                </a:lnTo>
                <a:lnTo>
                  <a:pt x="10" y="1363"/>
                </a:lnTo>
                <a:lnTo>
                  <a:pt x="10" y="1361"/>
                </a:lnTo>
                <a:lnTo>
                  <a:pt x="10" y="1360"/>
                </a:lnTo>
                <a:lnTo>
                  <a:pt x="9" y="1358"/>
                </a:lnTo>
                <a:lnTo>
                  <a:pt x="7" y="1355"/>
                </a:lnTo>
                <a:lnTo>
                  <a:pt x="5" y="1353"/>
                </a:lnTo>
                <a:lnTo>
                  <a:pt x="4" y="1350"/>
                </a:lnTo>
                <a:lnTo>
                  <a:pt x="2" y="1348"/>
                </a:lnTo>
                <a:lnTo>
                  <a:pt x="1" y="1347"/>
                </a:lnTo>
                <a:lnTo>
                  <a:pt x="1" y="1346"/>
                </a:lnTo>
                <a:lnTo>
                  <a:pt x="0" y="1344"/>
                </a:lnTo>
                <a:lnTo>
                  <a:pt x="0" y="1343"/>
                </a:lnTo>
                <a:lnTo>
                  <a:pt x="0" y="1340"/>
                </a:lnTo>
                <a:lnTo>
                  <a:pt x="1" y="1336"/>
                </a:lnTo>
                <a:lnTo>
                  <a:pt x="2" y="1333"/>
                </a:lnTo>
                <a:lnTo>
                  <a:pt x="3" y="1329"/>
                </a:lnTo>
                <a:lnTo>
                  <a:pt x="6" y="1320"/>
                </a:lnTo>
                <a:lnTo>
                  <a:pt x="9" y="1312"/>
                </a:lnTo>
                <a:lnTo>
                  <a:pt x="12" y="1302"/>
                </a:lnTo>
                <a:lnTo>
                  <a:pt x="15" y="1293"/>
                </a:lnTo>
                <a:lnTo>
                  <a:pt x="16" y="1288"/>
                </a:lnTo>
                <a:lnTo>
                  <a:pt x="17" y="1283"/>
                </a:lnTo>
                <a:lnTo>
                  <a:pt x="17" y="1278"/>
                </a:lnTo>
                <a:lnTo>
                  <a:pt x="17" y="1274"/>
                </a:lnTo>
                <a:lnTo>
                  <a:pt x="17" y="1268"/>
                </a:lnTo>
                <a:lnTo>
                  <a:pt x="17" y="1262"/>
                </a:lnTo>
                <a:lnTo>
                  <a:pt x="17" y="1259"/>
                </a:lnTo>
                <a:lnTo>
                  <a:pt x="17" y="1257"/>
                </a:lnTo>
                <a:lnTo>
                  <a:pt x="18" y="1254"/>
                </a:lnTo>
                <a:lnTo>
                  <a:pt x="19" y="1251"/>
                </a:lnTo>
                <a:lnTo>
                  <a:pt x="20" y="1250"/>
                </a:lnTo>
                <a:lnTo>
                  <a:pt x="22" y="1250"/>
                </a:lnTo>
                <a:lnTo>
                  <a:pt x="24" y="1249"/>
                </a:lnTo>
                <a:lnTo>
                  <a:pt x="25" y="1248"/>
                </a:lnTo>
                <a:lnTo>
                  <a:pt x="30" y="1246"/>
                </a:lnTo>
                <a:lnTo>
                  <a:pt x="35" y="1244"/>
                </a:lnTo>
                <a:lnTo>
                  <a:pt x="38" y="1243"/>
                </a:lnTo>
                <a:lnTo>
                  <a:pt x="39" y="1243"/>
                </a:lnTo>
                <a:lnTo>
                  <a:pt x="42" y="1241"/>
                </a:lnTo>
                <a:lnTo>
                  <a:pt x="44" y="1240"/>
                </a:lnTo>
                <a:lnTo>
                  <a:pt x="45" y="1239"/>
                </a:lnTo>
                <a:lnTo>
                  <a:pt x="46" y="1237"/>
                </a:lnTo>
                <a:lnTo>
                  <a:pt x="47" y="1235"/>
                </a:lnTo>
                <a:lnTo>
                  <a:pt x="47" y="1233"/>
                </a:lnTo>
                <a:lnTo>
                  <a:pt x="47" y="1232"/>
                </a:lnTo>
                <a:lnTo>
                  <a:pt x="47" y="1230"/>
                </a:lnTo>
                <a:lnTo>
                  <a:pt x="46" y="1230"/>
                </a:lnTo>
                <a:lnTo>
                  <a:pt x="45" y="1228"/>
                </a:lnTo>
                <a:lnTo>
                  <a:pt x="44" y="1226"/>
                </a:lnTo>
                <a:lnTo>
                  <a:pt x="42" y="1223"/>
                </a:lnTo>
                <a:lnTo>
                  <a:pt x="38" y="1209"/>
                </a:lnTo>
                <a:lnTo>
                  <a:pt x="31" y="1195"/>
                </a:lnTo>
                <a:lnTo>
                  <a:pt x="26" y="1180"/>
                </a:lnTo>
                <a:lnTo>
                  <a:pt x="20" y="1166"/>
                </a:lnTo>
                <a:lnTo>
                  <a:pt x="17" y="1158"/>
                </a:lnTo>
                <a:lnTo>
                  <a:pt x="15" y="1150"/>
                </a:lnTo>
                <a:lnTo>
                  <a:pt x="12" y="1142"/>
                </a:lnTo>
                <a:lnTo>
                  <a:pt x="11" y="1134"/>
                </a:lnTo>
                <a:lnTo>
                  <a:pt x="10" y="1126"/>
                </a:lnTo>
                <a:lnTo>
                  <a:pt x="8" y="1119"/>
                </a:lnTo>
                <a:lnTo>
                  <a:pt x="7" y="1110"/>
                </a:lnTo>
                <a:lnTo>
                  <a:pt x="7" y="1101"/>
                </a:lnTo>
                <a:lnTo>
                  <a:pt x="7" y="1099"/>
                </a:lnTo>
                <a:lnTo>
                  <a:pt x="8" y="1098"/>
                </a:lnTo>
                <a:lnTo>
                  <a:pt x="8" y="1097"/>
                </a:lnTo>
                <a:lnTo>
                  <a:pt x="9" y="1095"/>
                </a:lnTo>
                <a:lnTo>
                  <a:pt x="11" y="1093"/>
                </a:lnTo>
                <a:lnTo>
                  <a:pt x="13" y="1091"/>
                </a:lnTo>
                <a:lnTo>
                  <a:pt x="17" y="1087"/>
                </a:lnTo>
                <a:lnTo>
                  <a:pt x="21" y="1084"/>
                </a:lnTo>
                <a:lnTo>
                  <a:pt x="24" y="1081"/>
                </a:lnTo>
                <a:lnTo>
                  <a:pt x="26" y="1078"/>
                </a:lnTo>
                <a:lnTo>
                  <a:pt x="29" y="1075"/>
                </a:lnTo>
                <a:lnTo>
                  <a:pt x="31" y="1070"/>
                </a:lnTo>
                <a:lnTo>
                  <a:pt x="31" y="1067"/>
                </a:lnTo>
                <a:lnTo>
                  <a:pt x="32" y="1063"/>
                </a:lnTo>
                <a:lnTo>
                  <a:pt x="33" y="1060"/>
                </a:lnTo>
                <a:lnTo>
                  <a:pt x="34" y="1058"/>
                </a:lnTo>
                <a:lnTo>
                  <a:pt x="36" y="1057"/>
                </a:lnTo>
                <a:lnTo>
                  <a:pt x="38" y="1055"/>
                </a:lnTo>
                <a:lnTo>
                  <a:pt x="38" y="1053"/>
                </a:lnTo>
                <a:lnTo>
                  <a:pt x="40" y="1052"/>
                </a:lnTo>
                <a:lnTo>
                  <a:pt x="42" y="1050"/>
                </a:lnTo>
                <a:lnTo>
                  <a:pt x="44" y="1050"/>
                </a:lnTo>
                <a:lnTo>
                  <a:pt x="45" y="1048"/>
                </a:lnTo>
                <a:lnTo>
                  <a:pt x="46" y="1045"/>
                </a:lnTo>
                <a:lnTo>
                  <a:pt x="48" y="1043"/>
                </a:lnTo>
                <a:lnTo>
                  <a:pt x="48" y="1039"/>
                </a:lnTo>
                <a:lnTo>
                  <a:pt x="49" y="1036"/>
                </a:lnTo>
                <a:lnTo>
                  <a:pt x="50" y="1030"/>
                </a:lnTo>
                <a:lnTo>
                  <a:pt x="49" y="1024"/>
                </a:lnTo>
                <a:lnTo>
                  <a:pt x="48" y="1018"/>
                </a:lnTo>
                <a:lnTo>
                  <a:pt x="46" y="1012"/>
                </a:lnTo>
                <a:lnTo>
                  <a:pt x="45" y="1007"/>
                </a:lnTo>
                <a:lnTo>
                  <a:pt x="43" y="1002"/>
                </a:lnTo>
                <a:lnTo>
                  <a:pt x="40" y="998"/>
                </a:lnTo>
                <a:lnTo>
                  <a:pt x="38" y="994"/>
                </a:lnTo>
                <a:lnTo>
                  <a:pt x="35" y="990"/>
                </a:lnTo>
                <a:lnTo>
                  <a:pt x="37" y="988"/>
                </a:lnTo>
                <a:lnTo>
                  <a:pt x="38" y="987"/>
                </a:lnTo>
                <a:lnTo>
                  <a:pt x="40" y="985"/>
                </a:lnTo>
                <a:lnTo>
                  <a:pt x="41" y="983"/>
                </a:lnTo>
                <a:lnTo>
                  <a:pt x="44" y="978"/>
                </a:lnTo>
                <a:lnTo>
                  <a:pt x="46" y="973"/>
                </a:lnTo>
                <a:lnTo>
                  <a:pt x="48" y="967"/>
                </a:lnTo>
                <a:lnTo>
                  <a:pt x="50" y="960"/>
                </a:lnTo>
                <a:lnTo>
                  <a:pt x="52" y="953"/>
                </a:lnTo>
                <a:lnTo>
                  <a:pt x="53" y="947"/>
                </a:lnTo>
                <a:lnTo>
                  <a:pt x="55" y="940"/>
                </a:lnTo>
                <a:lnTo>
                  <a:pt x="56" y="934"/>
                </a:lnTo>
                <a:lnTo>
                  <a:pt x="58" y="928"/>
                </a:lnTo>
                <a:lnTo>
                  <a:pt x="60" y="923"/>
                </a:lnTo>
                <a:lnTo>
                  <a:pt x="61" y="921"/>
                </a:lnTo>
                <a:lnTo>
                  <a:pt x="63" y="918"/>
                </a:lnTo>
                <a:lnTo>
                  <a:pt x="64" y="917"/>
                </a:lnTo>
                <a:lnTo>
                  <a:pt x="66" y="915"/>
                </a:lnTo>
                <a:lnTo>
                  <a:pt x="66" y="913"/>
                </a:lnTo>
                <a:lnTo>
                  <a:pt x="68" y="911"/>
                </a:lnTo>
                <a:lnTo>
                  <a:pt x="70" y="911"/>
                </a:lnTo>
                <a:lnTo>
                  <a:pt x="73" y="911"/>
                </a:lnTo>
                <a:lnTo>
                  <a:pt x="73" y="844"/>
                </a:lnTo>
                <a:lnTo>
                  <a:pt x="69" y="844"/>
                </a:lnTo>
                <a:lnTo>
                  <a:pt x="66" y="843"/>
                </a:lnTo>
                <a:lnTo>
                  <a:pt x="63" y="842"/>
                </a:lnTo>
                <a:lnTo>
                  <a:pt x="60" y="840"/>
                </a:lnTo>
                <a:lnTo>
                  <a:pt x="58" y="838"/>
                </a:lnTo>
                <a:lnTo>
                  <a:pt x="56" y="836"/>
                </a:lnTo>
                <a:lnTo>
                  <a:pt x="54" y="834"/>
                </a:lnTo>
                <a:lnTo>
                  <a:pt x="52" y="831"/>
                </a:lnTo>
                <a:lnTo>
                  <a:pt x="51" y="829"/>
                </a:lnTo>
                <a:lnTo>
                  <a:pt x="50" y="826"/>
                </a:lnTo>
                <a:lnTo>
                  <a:pt x="49" y="823"/>
                </a:lnTo>
                <a:lnTo>
                  <a:pt x="48" y="820"/>
                </a:lnTo>
                <a:lnTo>
                  <a:pt x="46" y="814"/>
                </a:lnTo>
                <a:lnTo>
                  <a:pt x="45" y="807"/>
                </a:lnTo>
                <a:lnTo>
                  <a:pt x="43" y="800"/>
                </a:lnTo>
                <a:lnTo>
                  <a:pt x="42" y="792"/>
                </a:lnTo>
                <a:lnTo>
                  <a:pt x="40" y="785"/>
                </a:lnTo>
                <a:lnTo>
                  <a:pt x="38" y="779"/>
                </a:lnTo>
                <a:lnTo>
                  <a:pt x="37" y="775"/>
                </a:lnTo>
                <a:lnTo>
                  <a:pt x="35" y="772"/>
                </a:lnTo>
                <a:lnTo>
                  <a:pt x="33" y="769"/>
                </a:lnTo>
                <a:lnTo>
                  <a:pt x="31" y="766"/>
                </a:lnTo>
                <a:lnTo>
                  <a:pt x="29" y="764"/>
                </a:lnTo>
                <a:lnTo>
                  <a:pt x="27" y="761"/>
                </a:lnTo>
                <a:lnTo>
                  <a:pt x="24" y="759"/>
                </a:lnTo>
                <a:lnTo>
                  <a:pt x="21" y="757"/>
                </a:lnTo>
                <a:lnTo>
                  <a:pt x="24" y="755"/>
                </a:lnTo>
                <a:lnTo>
                  <a:pt x="26" y="754"/>
                </a:lnTo>
                <a:lnTo>
                  <a:pt x="29" y="752"/>
                </a:lnTo>
                <a:lnTo>
                  <a:pt x="31" y="750"/>
                </a:lnTo>
                <a:lnTo>
                  <a:pt x="29" y="748"/>
                </a:lnTo>
                <a:lnTo>
                  <a:pt x="24" y="745"/>
                </a:lnTo>
                <a:lnTo>
                  <a:pt x="21" y="742"/>
                </a:lnTo>
                <a:lnTo>
                  <a:pt x="17" y="738"/>
                </a:lnTo>
                <a:lnTo>
                  <a:pt x="15" y="737"/>
                </a:lnTo>
                <a:lnTo>
                  <a:pt x="13" y="734"/>
                </a:lnTo>
                <a:lnTo>
                  <a:pt x="11" y="731"/>
                </a:lnTo>
                <a:lnTo>
                  <a:pt x="10" y="730"/>
                </a:lnTo>
                <a:lnTo>
                  <a:pt x="9" y="726"/>
                </a:lnTo>
                <a:lnTo>
                  <a:pt x="8" y="724"/>
                </a:lnTo>
                <a:lnTo>
                  <a:pt x="7" y="721"/>
                </a:lnTo>
                <a:lnTo>
                  <a:pt x="7" y="717"/>
                </a:lnTo>
                <a:lnTo>
                  <a:pt x="7" y="714"/>
                </a:lnTo>
                <a:lnTo>
                  <a:pt x="8" y="711"/>
                </a:lnTo>
                <a:lnTo>
                  <a:pt x="8" y="707"/>
                </a:lnTo>
                <a:lnTo>
                  <a:pt x="9" y="704"/>
                </a:lnTo>
                <a:lnTo>
                  <a:pt x="11" y="697"/>
                </a:lnTo>
                <a:lnTo>
                  <a:pt x="13" y="690"/>
                </a:lnTo>
                <a:lnTo>
                  <a:pt x="17" y="683"/>
                </a:lnTo>
                <a:lnTo>
                  <a:pt x="19" y="676"/>
                </a:lnTo>
                <a:lnTo>
                  <a:pt x="24" y="670"/>
                </a:lnTo>
                <a:lnTo>
                  <a:pt x="27" y="663"/>
                </a:lnTo>
                <a:lnTo>
                  <a:pt x="31" y="657"/>
                </a:lnTo>
                <a:lnTo>
                  <a:pt x="35" y="650"/>
                </a:lnTo>
                <a:lnTo>
                  <a:pt x="38" y="644"/>
                </a:lnTo>
                <a:lnTo>
                  <a:pt x="41" y="638"/>
                </a:lnTo>
                <a:lnTo>
                  <a:pt x="44" y="631"/>
                </a:lnTo>
                <a:lnTo>
                  <a:pt x="45" y="625"/>
                </a:lnTo>
                <a:lnTo>
                  <a:pt x="46" y="621"/>
                </a:lnTo>
                <a:lnTo>
                  <a:pt x="47" y="618"/>
                </a:lnTo>
                <a:lnTo>
                  <a:pt x="47" y="614"/>
                </a:lnTo>
                <a:lnTo>
                  <a:pt x="47" y="611"/>
                </a:lnTo>
                <a:lnTo>
                  <a:pt x="47" y="608"/>
                </a:lnTo>
                <a:lnTo>
                  <a:pt x="46" y="606"/>
                </a:lnTo>
                <a:lnTo>
                  <a:pt x="45" y="602"/>
                </a:lnTo>
                <a:lnTo>
                  <a:pt x="45" y="600"/>
                </a:lnTo>
                <a:lnTo>
                  <a:pt x="41" y="594"/>
                </a:lnTo>
                <a:lnTo>
                  <a:pt x="38" y="589"/>
                </a:lnTo>
                <a:lnTo>
                  <a:pt x="36" y="586"/>
                </a:lnTo>
                <a:lnTo>
                  <a:pt x="34" y="583"/>
                </a:lnTo>
                <a:lnTo>
                  <a:pt x="33" y="579"/>
                </a:lnTo>
                <a:lnTo>
                  <a:pt x="31" y="576"/>
                </a:lnTo>
                <a:lnTo>
                  <a:pt x="30" y="572"/>
                </a:lnTo>
                <a:lnTo>
                  <a:pt x="29" y="569"/>
                </a:lnTo>
                <a:lnTo>
                  <a:pt x="28" y="565"/>
                </a:lnTo>
                <a:lnTo>
                  <a:pt x="28" y="561"/>
                </a:lnTo>
                <a:lnTo>
                  <a:pt x="28" y="555"/>
                </a:lnTo>
                <a:lnTo>
                  <a:pt x="29" y="550"/>
                </a:lnTo>
                <a:lnTo>
                  <a:pt x="31" y="544"/>
                </a:lnTo>
                <a:lnTo>
                  <a:pt x="32" y="538"/>
                </a:lnTo>
                <a:lnTo>
                  <a:pt x="34" y="531"/>
                </a:lnTo>
                <a:lnTo>
                  <a:pt x="37" y="524"/>
                </a:lnTo>
                <a:lnTo>
                  <a:pt x="39" y="518"/>
                </a:lnTo>
                <a:lnTo>
                  <a:pt x="42" y="511"/>
                </a:lnTo>
                <a:lnTo>
                  <a:pt x="45" y="505"/>
                </a:lnTo>
                <a:lnTo>
                  <a:pt x="49" y="498"/>
                </a:lnTo>
                <a:lnTo>
                  <a:pt x="52" y="492"/>
                </a:lnTo>
                <a:lnTo>
                  <a:pt x="56" y="487"/>
                </a:lnTo>
                <a:lnTo>
                  <a:pt x="59" y="482"/>
                </a:lnTo>
                <a:lnTo>
                  <a:pt x="62" y="476"/>
                </a:lnTo>
                <a:lnTo>
                  <a:pt x="66" y="472"/>
                </a:lnTo>
                <a:lnTo>
                  <a:pt x="69" y="468"/>
                </a:lnTo>
                <a:lnTo>
                  <a:pt x="73" y="463"/>
                </a:lnTo>
                <a:lnTo>
                  <a:pt x="76" y="457"/>
                </a:lnTo>
                <a:lnTo>
                  <a:pt x="80" y="451"/>
                </a:lnTo>
                <a:lnTo>
                  <a:pt x="84" y="444"/>
                </a:lnTo>
                <a:lnTo>
                  <a:pt x="87" y="437"/>
                </a:lnTo>
                <a:lnTo>
                  <a:pt x="92" y="430"/>
                </a:lnTo>
                <a:lnTo>
                  <a:pt x="95" y="422"/>
                </a:lnTo>
                <a:lnTo>
                  <a:pt x="99" y="414"/>
                </a:lnTo>
                <a:lnTo>
                  <a:pt x="98" y="411"/>
                </a:lnTo>
                <a:lnTo>
                  <a:pt x="97" y="406"/>
                </a:lnTo>
                <a:lnTo>
                  <a:pt x="97" y="404"/>
                </a:lnTo>
                <a:lnTo>
                  <a:pt x="97" y="401"/>
                </a:lnTo>
                <a:lnTo>
                  <a:pt x="98" y="400"/>
                </a:lnTo>
                <a:lnTo>
                  <a:pt x="99" y="399"/>
                </a:lnTo>
                <a:lnTo>
                  <a:pt x="99" y="398"/>
                </a:lnTo>
                <a:lnTo>
                  <a:pt x="100" y="397"/>
                </a:lnTo>
                <a:lnTo>
                  <a:pt x="107" y="395"/>
                </a:lnTo>
                <a:lnTo>
                  <a:pt x="118" y="393"/>
                </a:lnTo>
                <a:lnTo>
                  <a:pt x="121" y="392"/>
                </a:lnTo>
                <a:lnTo>
                  <a:pt x="123" y="392"/>
                </a:lnTo>
                <a:lnTo>
                  <a:pt x="126" y="390"/>
                </a:lnTo>
                <a:lnTo>
                  <a:pt x="128" y="389"/>
                </a:lnTo>
                <a:lnTo>
                  <a:pt x="129" y="387"/>
                </a:lnTo>
                <a:lnTo>
                  <a:pt x="130" y="385"/>
                </a:lnTo>
                <a:lnTo>
                  <a:pt x="131" y="383"/>
                </a:lnTo>
                <a:lnTo>
                  <a:pt x="132" y="380"/>
                </a:lnTo>
                <a:lnTo>
                  <a:pt x="131" y="378"/>
                </a:lnTo>
                <a:lnTo>
                  <a:pt x="130" y="375"/>
                </a:lnTo>
                <a:lnTo>
                  <a:pt x="129" y="372"/>
                </a:lnTo>
                <a:lnTo>
                  <a:pt x="128" y="371"/>
                </a:lnTo>
                <a:lnTo>
                  <a:pt x="123" y="367"/>
                </a:lnTo>
                <a:lnTo>
                  <a:pt x="119" y="364"/>
                </a:lnTo>
                <a:lnTo>
                  <a:pt x="114" y="360"/>
                </a:lnTo>
                <a:lnTo>
                  <a:pt x="109" y="356"/>
                </a:lnTo>
                <a:lnTo>
                  <a:pt x="107" y="354"/>
                </a:lnTo>
                <a:lnTo>
                  <a:pt x="107" y="351"/>
                </a:lnTo>
                <a:lnTo>
                  <a:pt x="106" y="349"/>
                </a:lnTo>
                <a:lnTo>
                  <a:pt x="106" y="346"/>
                </a:lnTo>
                <a:lnTo>
                  <a:pt x="106" y="344"/>
                </a:lnTo>
                <a:lnTo>
                  <a:pt x="106" y="343"/>
                </a:lnTo>
                <a:lnTo>
                  <a:pt x="106" y="342"/>
                </a:lnTo>
                <a:lnTo>
                  <a:pt x="107" y="340"/>
                </a:lnTo>
                <a:lnTo>
                  <a:pt x="108" y="337"/>
                </a:lnTo>
                <a:lnTo>
                  <a:pt x="111" y="335"/>
                </a:lnTo>
                <a:lnTo>
                  <a:pt x="113" y="332"/>
                </a:lnTo>
                <a:lnTo>
                  <a:pt x="115" y="330"/>
                </a:lnTo>
                <a:lnTo>
                  <a:pt x="117" y="328"/>
                </a:lnTo>
                <a:lnTo>
                  <a:pt x="119" y="324"/>
                </a:lnTo>
                <a:lnTo>
                  <a:pt x="102" y="267"/>
                </a:lnTo>
                <a:lnTo>
                  <a:pt x="102" y="263"/>
                </a:lnTo>
                <a:lnTo>
                  <a:pt x="103" y="261"/>
                </a:lnTo>
                <a:lnTo>
                  <a:pt x="104" y="257"/>
                </a:lnTo>
                <a:lnTo>
                  <a:pt x="106" y="254"/>
                </a:lnTo>
                <a:lnTo>
                  <a:pt x="107" y="252"/>
                </a:lnTo>
                <a:lnTo>
                  <a:pt x="109" y="250"/>
                </a:lnTo>
                <a:lnTo>
                  <a:pt x="111" y="248"/>
                </a:lnTo>
                <a:lnTo>
                  <a:pt x="114" y="247"/>
                </a:lnTo>
                <a:lnTo>
                  <a:pt x="114" y="230"/>
                </a:lnTo>
                <a:lnTo>
                  <a:pt x="111" y="230"/>
                </a:lnTo>
                <a:lnTo>
                  <a:pt x="109" y="230"/>
                </a:lnTo>
                <a:lnTo>
                  <a:pt x="107" y="230"/>
                </a:lnTo>
                <a:lnTo>
                  <a:pt x="106" y="229"/>
                </a:lnTo>
                <a:lnTo>
                  <a:pt x="104" y="228"/>
                </a:lnTo>
                <a:lnTo>
                  <a:pt x="103" y="227"/>
                </a:lnTo>
                <a:lnTo>
                  <a:pt x="102" y="226"/>
                </a:lnTo>
                <a:lnTo>
                  <a:pt x="102" y="223"/>
                </a:lnTo>
                <a:lnTo>
                  <a:pt x="102" y="219"/>
                </a:lnTo>
                <a:lnTo>
                  <a:pt x="103" y="216"/>
                </a:lnTo>
                <a:lnTo>
                  <a:pt x="104" y="212"/>
                </a:lnTo>
                <a:lnTo>
                  <a:pt x="105" y="210"/>
                </a:lnTo>
                <a:lnTo>
                  <a:pt x="106" y="207"/>
                </a:lnTo>
                <a:lnTo>
                  <a:pt x="108" y="205"/>
                </a:lnTo>
                <a:lnTo>
                  <a:pt x="110" y="202"/>
                </a:lnTo>
                <a:lnTo>
                  <a:pt x="112" y="200"/>
                </a:lnTo>
                <a:lnTo>
                  <a:pt x="114" y="199"/>
                </a:lnTo>
                <a:lnTo>
                  <a:pt x="118" y="197"/>
                </a:lnTo>
                <a:lnTo>
                  <a:pt x="121" y="195"/>
                </a:lnTo>
                <a:lnTo>
                  <a:pt x="123" y="193"/>
                </a:lnTo>
                <a:lnTo>
                  <a:pt x="130" y="191"/>
                </a:lnTo>
                <a:lnTo>
                  <a:pt x="136" y="189"/>
                </a:lnTo>
                <a:lnTo>
                  <a:pt x="150" y="185"/>
                </a:lnTo>
                <a:lnTo>
                  <a:pt x="165" y="181"/>
                </a:lnTo>
                <a:lnTo>
                  <a:pt x="168" y="180"/>
                </a:lnTo>
                <a:lnTo>
                  <a:pt x="171" y="178"/>
                </a:lnTo>
                <a:lnTo>
                  <a:pt x="174" y="177"/>
                </a:lnTo>
                <a:lnTo>
                  <a:pt x="176" y="175"/>
                </a:lnTo>
                <a:lnTo>
                  <a:pt x="179" y="174"/>
                </a:lnTo>
                <a:lnTo>
                  <a:pt x="182" y="171"/>
                </a:lnTo>
                <a:lnTo>
                  <a:pt x="184" y="170"/>
                </a:lnTo>
                <a:lnTo>
                  <a:pt x="186" y="167"/>
                </a:lnTo>
                <a:lnTo>
                  <a:pt x="187" y="165"/>
                </a:lnTo>
                <a:lnTo>
                  <a:pt x="188" y="163"/>
                </a:lnTo>
                <a:lnTo>
                  <a:pt x="190" y="158"/>
                </a:lnTo>
                <a:lnTo>
                  <a:pt x="190" y="154"/>
                </a:lnTo>
                <a:lnTo>
                  <a:pt x="194" y="143"/>
                </a:lnTo>
                <a:lnTo>
                  <a:pt x="197" y="130"/>
                </a:lnTo>
                <a:lnTo>
                  <a:pt x="199" y="117"/>
                </a:lnTo>
                <a:lnTo>
                  <a:pt x="202" y="107"/>
                </a:lnTo>
                <a:lnTo>
                  <a:pt x="203" y="98"/>
                </a:lnTo>
                <a:lnTo>
                  <a:pt x="204" y="93"/>
                </a:lnTo>
                <a:lnTo>
                  <a:pt x="204" y="91"/>
                </a:lnTo>
                <a:lnTo>
                  <a:pt x="204" y="89"/>
                </a:lnTo>
                <a:lnTo>
                  <a:pt x="203" y="88"/>
                </a:lnTo>
                <a:lnTo>
                  <a:pt x="202" y="87"/>
                </a:lnTo>
                <a:lnTo>
                  <a:pt x="200" y="85"/>
                </a:lnTo>
                <a:lnTo>
                  <a:pt x="198" y="83"/>
                </a:lnTo>
                <a:lnTo>
                  <a:pt x="196" y="81"/>
                </a:lnTo>
                <a:lnTo>
                  <a:pt x="194" y="80"/>
                </a:lnTo>
                <a:lnTo>
                  <a:pt x="191" y="77"/>
                </a:lnTo>
                <a:lnTo>
                  <a:pt x="190" y="74"/>
                </a:lnTo>
                <a:lnTo>
                  <a:pt x="192" y="73"/>
                </a:lnTo>
                <a:lnTo>
                  <a:pt x="194" y="71"/>
                </a:lnTo>
                <a:lnTo>
                  <a:pt x="197" y="68"/>
                </a:lnTo>
                <a:lnTo>
                  <a:pt x="198" y="67"/>
                </a:lnTo>
                <a:lnTo>
                  <a:pt x="203" y="61"/>
                </a:lnTo>
                <a:lnTo>
                  <a:pt x="206" y="56"/>
                </a:lnTo>
                <a:lnTo>
                  <a:pt x="213" y="45"/>
                </a:lnTo>
                <a:lnTo>
                  <a:pt x="221" y="32"/>
                </a:lnTo>
                <a:lnTo>
                  <a:pt x="222" y="31"/>
                </a:lnTo>
                <a:lnTo>
                  <a:pt x="224" y="30"/>
                </a:lnTo>
                <a:lnTo>
                  <a:pt x="224" y="29"/>
                </a:lnTo>
                <a:lnTo>
                  <a:pt x="226" y="28"/>
                </a:lnTo>
                <a:lnTo>
                  <a:pt x="230" y="28"/>
                </a:lnTo>
                <a:lnTo>
                  <a:pt x="233" y="27"/>
                </a:lnTo>
                <a:lnTo>
                  <a:pt x="237" y="27"/>
                </a:lnTo>
                <a:lnTo>
                  <a:pt x="240" y="27"/>
                </a:lnTo>
                <a:lnTo>
                  <a:pt x="242" y="27"/>
                </a:lnTo>
                <a:lnTo>
                  <a:pt x="243" y="27"/>
                </a:lnTo>
                <a:lnTo>
                  <a:pt x="245" y="26"/>
                </a:lnTo>
                <a:lnTo>
                  <a:pt x="245" y="26"/>
                </a:lnTo>
                <a:lnTo>
                  <a:pt x="247" y="22"/>
                </a:lnTo>
                <a:lnTo>
                  <a:pt x="249" y="18"/>
                </a:lnTo>
                <a:lnTo>
                  <a:pt x="250" y="13"/>
                </a:lnTo>
                <a:lnTo>
                  <a:pt x="250" y="10"/>
                </a:lnTo>
                <a:lnTo>
                  <a:pt x="251" y="7"/>
                </a:lnTo>
                <a:lnTo>
                  <a:pt x="252" y="5"/>
                </a:lnTo>
                <a:lnTo>
                  <a:pt x="252" y="5"/>
                </a:lnTo>
                <a:lnTo>
                  <a:pt x="253" y="3"/>
                </a:lnTo>
                <a:lnTo>
                  <a:pt x="255" y="2"/>
                </a:lnTo>
                <a:lnTo>
                  <a:pt x="256" y="1"/>
                </a:lnTo>
                <a:lnTo>
                  <a:pt x="258" y="0"/>
                </a:lnTo>
                <a:lnTo>
                  <a:pt x="259" y="0"/>
                </a:lnTo>
                <a:lnTo>
                  <a:pt x="262" y="0"/>
                </a:lnTo>
                <a:lnTo>
                  <a:pt x="265" y="1"/>
                </a:lnTo>
                <a:lnTo>
                  <a:pt x="267" y="2"/>
                </a:lnTo>
                <a:lnTo>
                  <a:pt x="269" y="4"/>
                </a:lnTo>
                <a:lnTo>
                  <a:pt x="272" y="5"/>
                </a:lnTo>
                <a:lnTo>
                  <a:pt x="273" y="6"/>
                </a:lnTo>
                <a:lnTo>
                  <a:pt x="275" y="9"/>
                </a:lnTo>
                <a:lnTo>
                  <a:pt x="277" y="11"/>
                </a:lnTo>
                <a:lnTo>
                  <a:pt x="280" y="15"/>
                </a:lnTo>
                <a:lnTo>
                  <a:pt x="283" y="19"/>
                </a:lnTo>
                <a:lnTo>
                  <a:pt x="285" y="21"/>
                </a:lnTo>
                <a:lnTo>
                  <a:pt x="287" y="23"/>
                </a:lnTo>
                <a:lnTo>
                  <a:pt x="288" y="25"/>
                </a:lnTo>
                <a:lnTo>
                  <a:pt x="291" y="26"/>
                </a:lnTo>
                <a:lnTo>
                  <a:pt x="356" y="26"/>
                </a:lnTo>
                <a:lnTo>
                  <a:pt x="361" y="32"/>
                </a:lnTo>
                <a:lnTo>
                  <a:pt x="364" y="39"/>
                </a:lnTo>
                <a:lnTo>
                  <a:pt x="369" y="45"/>
                </a:lnTo>
                <a:lnTo>
                  <a:pt x="372" y="50"/>
                </a:lnTo>
                <a:lnTo>
                  <a:pt x="376" y="56"/>
                </a:lnTo>
                <a:lnTo>
                  <a:pt x="380" y="61"/>
                </a:lnTo>
                <a:lnTo>
                  <a:pt x="383" y="68"/>
                </a:lnTo>
                <a:lnTo>
                  <a:pt x="388" y="76"/>
                </a:lnTo>
                <a:lnTo>
                  <a:pt x="414" y="13"/>
                </a:lnTo>
                <a:lnTo>
                  <a:pt x="491" y="13"/>
                </a:lnTo>
                <a:lnTo>
                  <a:pt x="494" y="19"/>
                </a:lnTo>
                <a:lnTo>
                  <a:pt x="495" y="22"/>
                </a:lnTo>
                <a:lnTo>
                  <a:pt x="496" y="24"/>
                </a:lnTo>
                <a:lnTo>
                  <a:pt x="498" y="26"/>
                </a:lnTo>
                <a:lnTo>
                  <a:pt x="500" y="26"/>
                </a:lnTo>
                <a:lnTo>
                  <a:pt x="501" y="27"/>
                </a:lnTo>
                <a:lnTo>
                  <a:pt x="507" y="32"/>
                </a:lnTo>
                <a:lnTo>
                  <a:pt x="514" y="36"/>
                </a:lnTo>
                <a:lnTo>
                  <a:pt x="521" y="41"/>
                </a:lnTo>
                <a:lnTo>
                  <a:pt x="528" y="46"/>
                </a:lnTo>
                <a:lnTo>
                  <a:pt x="530" y="47"/>
                </a:lnTo>
                <a:lnTo>
                  <a:pt x="533" y="50"/>
                </a:lnTo>
                <a:lnTo>
                  <a:pt x="535" y="53"/>
                </a:lnTo>
                <a:lnTo>
                  <a:pt x="538" y="56"/>
                </a:lnTo>
                <a:lnTo>
                  <a:pt x="543" y="64"/>
                </a:lnTo>
                <a:lnTo>
                  <a:pt x="549" y="73"/>
                </a:lnTo>
                <a:lnTo>
                  <a:pt x="555" y="81"/>
                </a:lnTo>
                <a:lnTo>
                  <a:pt x="560" y="88"/>
                </a:lnTo>
                <a:lnTo>
                  <a:pt x="563" y="91"/>
                </a:lnTo>
                <a:lnTo>
                  <a:pt x="564" y="95"/>
                </a:lnTo>
                <a:lnTo>
                  <a:pt x="567" y="96"/>
                </a:lnTo>
                <a:lnTo>
                  <a:pt x="569" y="98"/>
                </a:lnTo>
                <a:lnTo>
                  <a:pt x="577" y="103"/>
                </a:lnTo>
                <a:lnTo>
                  <a:pt x="583" y="108"/>
                </a:lnTo>
                <a:lnTo>
                  <a:pt x="589" y="112"/>
                </a:lnTo>
                <a:lnTo>
                  <a:pt x="594" y="116"/>
                </a:lnTo>
                <a:lnTo>
                  <a:pt x="603" y="124"/>
                </a:lnTo>
                <a:lnTo>
                  <a:pt x="611" y="132"/>
                </a:lnTo>
                <a:lnTo>
                  <a:pt x="616" y="135"/>
                </a:lnTo>
                <a:lnTo>
                  <a:pt x="620" y="138"/>
                </a:lnTo>
                <a:lnTo>
                  <a:pt x="625" y="141"/>
                </a:lnTo>
                <a:lnTo>
                  <a:pt x="632" y="144"/>
                </a:lnTo>
                <a:lnTo>
                  <a:pt x="638" y="147"/>
                </a:lnTo>
                <a:lnTo>
                  <a:pt x="646" y="150"/>
                </a:lnTo>
                <a:lnTo>
                  <a:pt x="656" y="151"/>
                </a:lnTo>
                <a:lnTo>
                  <a:pt x="666" y="154"/>
                </a:lnTo>
                <a:lnTo>
                  <a:pt x="674" y="156"/>
                </a:lnTo>
                <a:lnTo>
                  <a:pt x="682" y="157"/>
                </a:lnTo>
                <a:lnTo>
                  <a:pt x="689" y="159"/>
                </a:lnTo>
                <a:lnTo>
                  <a:pt x="696" y="162"/>
                </a:lnTo>
                <a:lnTo>
                  <a:pt x="702" y="164"/>
                </a:lnTo>
                <a:lnTo>
                  <a:pt x="709" y="168"/>
                </a:lnTo>
                <a:lnTo>
                  <a:pt x="715" y="171"/>
                </a:lnTo>
                <a:lnTo>
                  <a:pt x="721" y="175"/>
                </a:lnTo>
                <a:lnTo>
                  <a:pt x="732" y="183"/>
                </a:lnTo>
                <a:lnTo>
                  <a:pt x="743" y="191"/>
                </a:lnTo>
                <a:lnTo>
                  <a:pt x="749" y="194"/>
                </a:lnTo>
                <a:lnTo>
                  <a:pt x="756" y="199"/>
                </a:lnTo>
                <a:lnTo>
                  <a:pt x="762" y="202"/>
                </a:lnTo>
                <a:lnTo>
                  <a:pt x="768" y="206"/>
                </a:lnTo>
                <a:lnTo>
                  <a:pt x="773" y="209"/>
                </a:lnTo>
                <a:lnTo>
                  <a:pt x="780" y="212"/>
                </a:lnTo>
                <a:lnTo>
                  <a:pt x="786" y="214"/>
                </a:lnTo>
                <a:lnTo>
                  <a:pt x="793" y="216"/>
                </a:lnTo>
                <a:lnTo>
                  <a:pt x="806" y="220"/>
                </a:lnTo>
                <a:lnTo>
                  <a:pt x="819" y="225"/>
                </a:lnTo>
                <a:lnTo>
                  <a:pt x="825" y="227"/>
                </a:lnTo>
                <a:lnTo>
                  <a:pt x="831" y="230"/>
                </a:lnTo>
                <a:lnTo>
                  <a:pt x="833" y="231"/>
                </a:lnTo>
                <a:lnTo>
                  <a:pt x="836" y="233"/>
                </a:lnTo>
                <a:lnTo>
                  <a:pt x="838" y="234"/>
                </a:lnTo>
                <a:lnTo>
                  <a:pt x="840" y="236"/>
                </a:lnTo>
                <a:lnTo>
                  <a:pt x="841" y="239"/>
                </a:lnTo>
                <a:lnTo>
                  <a:pt x="844" y="240"/>
                </a:lnTo>
                <a:lnTo>
                  <a:pt x="845" y="243"/>
                </a:lnTo>
                <a:lnTo>
                  <a:pt x="846" y="245"/>
                </a:lnTo>
                <a:lnTo>
                  <a:pt x="847" y="248"/>
                </a:lnTo>
                <a:lnTo>
                  <a:pt x="848" y="251"/>
                </a:lnTo>
                <a:lnTo>
                  <a:pt x="848" y="254"/>
                </a:lnTo>
                <a:lnTo>
                  <a:pt x="848" y="257"/>
                </a:lnTo>
                <a:lnTo>
                  <a:pt x="848" y="261"/>
                </a:lnTo>
                <a:lnTo>
                  <a:pt x="847" y="264"/>
                </a:lnTo>
                <a:lnTo>
                  <a:pt x="845" y="268"/>
                </a:lnTo>
                <a:lnTo>
                  <a:pt x="844" y="272"/>
                </a:lnTo>
                <a:lnTo>
                  <a:pt x="841" y="275"/>
                </a:lnTo>
                <a:lnTo>
                  <a:pt x="839" y="279"/>
                </a:lnTo>
                <a:lnTo>
                  <a:pt x="836" y="282"/>
                </a:lnTo>
                <a:lnTo>
                  <a:pt x="832" y="286"/>
                </a:lnTo>
                <a:lnTo>
                  <a:pt x="826" y="292"/>
                </a:lnTo>
                <a:lnTo>
                  <a:pt x="821" y="298"/>
                </a:lnTo>
                <a:lnTo>
                  <a:pt x="818" y="301"/>
                </a:lnTo>
                <a:lnTo>
                  <a:pt x="817" y="304"/>
                </a:lnTo>
                <a:lnTo>
                  <a:pt x="814" y="307"/>
                </a:lnTo>
                <a:lnTo>
                  <a:pt x="813" y="309"/>
                </a:lnTo>
                <a:lnTo>
                  <a:pt x="812" y="311"/>
                </a:lnTo>
                <a:lnTo>
                  <a:pt x="811" y="315"/>
                </a:lnTo>
                <a:lnTo>
                  <a:pt x="811" y="317"/>
                </a:lnTo>
                <a:lnTo>
                  <a:pt x="811" y="320"/>
                </a:lnTo>
                <a:lnTo>
                  <a:pt x="811" y="327"/>
                </a:lnTo>
                <a:lnTo>
                  <a:pt x="811" y="333"/>
                </a:lnTo>
                <a:lnTo>
                  <a:pt x="810" y="339"/>
                </a:lnTo>
                <a:lnTo>
                  <a:pt x="810" y="344"/>
                </a:lnTo>
                <a:lnTo>
                  <a:pt x="809" y="347"/>
                </a:lnTo>
                <a:lnTo>
                  <a:pt x="809" y="349"/>
                </a:lnTo>
                <a:lnTo>
                  <a:pt x="807" y="351"/>
                </a:lnTo>
                <a:lnTo>
                  <a:pt x="806" y="351"/>
                </a:lnTo>
                <a:lnTo>
                  <a:pt x="803" y="355"/>
                </a:lnTo>
                <a:lnTo>
                  <a:pt x="798" y="358"/>
                </a:lnTo>
                <a:lnTo>
                  <a:pt x="793" y="362"/>
                </a:lnTo>
                <a:lnTo>
                  <a:pt x="789" y="365"/>
                </a:lnTo>
                <a:lnTo>
                  <a:pt x="787" y="367"/>
                </a:lnTo>
                <a:lnTo>
                  <a:pt x="785" y="369"/>
                </a:lnTo>
                <a:lnTo>
                  <a:pt x="783" y="371"/>
                </a:lnTo>
                <a:lnTo>
                  <a:pt x="782" y="373"/>
                </a:lnTo>
                <a:lnTo>
                  <a:pt x="780" y="375"/>
                </a:lnTo>
                <a:lnTo>
                  <a:pt x="779" y="378"/>
                </a:lnTo>
                <a:lnTo>
                  <a:pt x="778" y="379"/>
                </a:lnTo>
                <a:lnTo>
                  <a:pt x="778" y="382"/>
                </a:lnTo>
                <a:lnTo>
                  <a:pt x="778" y="383"/>
                </a:lnTo>
                <a:lnTo>
                  <a:pt x="779" y="384"/>
                </a:lnTo>
                <a:lnTo>
                  <a:pt x="780" y="385"/>
                </a:lnTo>
                <a:lnTo>
                  <a:pt x="783" y="385"/>
                </a:lnTo>
                <a:lnTo>
                  <a:pt x="786" y="386"/>
                </a:lnTo>
                <a:lnTo>
                  <a:pt x="790" y="388"/>
                </a:lnTo>
                <a:lnTo>
                  <a:pt x="794" y="388"/>
                </a:lnTo>
                <a:lnTo>
                  <a:pt x="799" y="389"/>
                </a:lnTo>
                <a:lnTo>
                  <a:pt x="804" y="389"/>
                </a:lnTo>
                <a:lnTo>
                  <a:pt x="814" y="390"/>
                </a:lnTo>
                <a:lnTo>
                  <a:pt x="824" y="390"/>
                </a:lnTo>
                <a:lnTo>
                  <a:pt x="832" y="391"/>
                </a:lnTo>
                <a:lnTo>
                  <a:pt x="836" y="391"/>
                </a:lnTo>
                <a:lnTo>
                  <a:pt x="840" y="391"/>
                </a:lnTo>
                <a:lnTo>
                  <a:pt x="844" y="392"/>
                </a:lnTo>
                <a:lnTo>
                  <a:pt x="847" y="392"/>
                </a:lnTo>
                <a:lnTo>
                  <a:pt x="851" y="394"/>
                </a:lnTo>
                <a:lnTo>
                  <a:pt x="857" y="397"/>
                </a:lnTo>
                <a:lnTo>
                  <a:pt x="863" y="399"/>
                </a:lnTo>
                <a:lnTo>
                  <a:pt x="869" y="402"/>
                </a:lnTo>
                <a:lnTo>
                  <a:pt x="875" y="404"/>
                </a:lnTo>
                <a:lnTo>
                  <a:pt x="879" y="405"/>
                </a:lnTo>
                <a:lnTo>
                  <a:pt x="881" y="405"/>
                </a:lnTo>
                <a:lnTo>
                  <a:pt x="885" y="406"/>
                </a:lnTo>
                <a:lnTo>
                  <a:pt x="888" y="406"/>
                </a:lnTo>
                <a:lnTo>
                  <a:pt x="891" y="406"/>
                </a:lnTo>
                <a:lnTo>
                  <a:pt x="894" y="405"/>
                </a:lnTo>
                <a:lnTo>
                  <a:pt x="895" y="405"/>
                </a:lnTo>
                <a:lnTo>
                  <a:pt x="897" y="405"/>
                </a:lnTo>
                <a:lnTo>
                  <a:pt x="900" y="403"/>
                </a:lnTo>
                <a:lnTo>
                  <a:pt x="902" y="402"/>
                </a:lnTo>
                <a:lnTo>
                  <a:pt x="903" y="402"/>
                </a:lnTo>
                <a:lnTo>
                  <a:pt x="904" y="402"/>
                </a:lnTo>
                <a:lnTo>
                  <a:pt x="906" y="402"/>
                </a:lnTo>
                <a:lnTo>
                  <a:pt x="907" y="402"/>
                </a:lnTo>
                <a:lnTo>
                  <a:pt x="908" y="402"/>
                </a:lnTo>
                <a:lnTo>
                  <a:pt x="909" y="403"/>
                </a:lnTo>
                <a:lnTo>
                  <a:pt x="911" y="404"/>
                </a:lnTo>
                <a:lnTo>
                  <a:pt x="913" y="406"/>
                </a:lnTo>
                <a:lnTo>
                  <a:pt x="916" y="406"/>
                </a:lnTo>
                <a:lnTo>
                  <a:pt x="921" y="409"/>
                </a:lnTo>
                <a:lnTo>
                  <a:pt x="925" y="411"/>
                </a:lnTo>
                <a:lnTo>
                  <a:pt x="928" y="412"/>
                </a:lnTo>
                <a:lnTo>
                  <a:pt x="932" y="413"/>
                </a:lnTo>
                <a:lnTo>
                  <a:pt x="935" y="414"/>
                </a:lnTo>
                <a:lnTo>
                  <a:pt x="936" y="411"/>
                </a:lnTo>
                <a:lnTo>
                  <a:pt x="936" y="407"/>
                </a:lnTo>
                <a:lnTo>
                  <a:pt x="937" y="404"/>
                </a:lnTo>
                <a:lnTo>
                  <a:pt x="938" y="401"/>
                </a:lnTo>
                <a:lnTo>
                  <a:pt x="940" y="398"/>
                </a:lnTo>
                <a:lnTo>
                  <a:pt x="941" y="396"/>
                </a:lnTo>
                <a:lnTo>
                  <a:pt x="942" y="395"/>
                </a:lnTo>
                <a:lnTo>
                  <a:pt x="942" y="394"/>
                </a:lnTo>
                <a:lnTo>
                  <a:pt x="944" y="394"/>
                </a:lnTo>
                <a:lnTo>
                  <a:pt x="945" y="394"/>
                </a:lnTo>
                <a:lnTo>
                  <a:pt x="947" y="394"/>
                </a:lnTo>
                <a:lnTo>
                  <a:pt x="948" y="394"/>
                </a:lnTo>
                <a:lnTo>
                  <a:pt x="949" y="394"/>
                </a:lnTo>
                <a:lnTo>
                  <a:pt x="951" y="395"/>
                </a:lnTo>
                <a:lnTo>
                  <a:pt x="955" y="397"/>
                </a:lnTo>
                <a:lnTo>
                  <a:pt x="957" y="398"/>
                </a:lnTo>
                <a:lnTo>
                  <a:pt x="960" y="399"/>
                </a:lnTo>
                <a:lnTo>
                  <a:pt x="963" y="401"/>
                </a:lnTo>
                <a:lnTo>
                  <a:pt x="964" y="401"/>
                </a:lnTo>
                <a:lnTo>
                  <a:pt x="966" y="402"/>
                </a:lnTo>
                <a:lnTo>
                  <a:pt x="967" y="402"/>
                </a:lnTo>
                <a:lnTo>
                  <a:pt x="970" y="402"/>
                </a:lnTo>
                <a:lnTo>
                  <a:pt x="970" y="402"/>
                </a:lnTo>
                <a:lnTo>
                  <a:pt x="972" y="402"/>
                </a:lnTo>
                <a:lnTo>
                  <a:pt x="973" y="401"/>
                </a:lnTo>
                <a:lnTo>
                  <a:pt x="975" y="401"/>
                </a:lnTo>
                <a:lnTo>
                  <a:pt x="977" y="399"/>
                </a:lnTo>
                <a:lnTo>
                  <a:pt x="979" y="397"/>
                </a:lnTo>
                <a:lnTo>
                  <a:pt x="983" y="392"/>
                </a:lnTo>
                <a:lnTo>
                  <a:pt x="988" y="385"/>
                </a:lnTo>
                <a:lnTo>
                  <a:pt x="990" y="382"/>
                </a:lnTo>
                <a:lnTo>
                  <a:pt x="992" y="379"/>
                </a:lnTo>
                <a:lnTo>
                  <a:pt x="994" y="377"/>
                </a:lnTo>
                <a:lnTo>
                  <a:pt x="997" y="373"/>
                </a:lnTo>
                <a:lnTo>
                  <a:pt x="1000" y="372"/>
                </a:lnTo>
                <a:lnTo>
                  <a:pt x="1004" y="370"/>
                </a:lnTo>
                <a:lnTo>
                  <a:pt x="1005" y="370"/>
                </a:lnTo>
                <a:lnTo>
                  <a:pt x="1007" y="369"/>
                </a:lnTo>
                <a:lnTo>
                  <a:pt x="1009" y="368"/>
                </a:lnTo>
                <a:lnTo>
                  <a:pt x="1011" y="368"/>
                </a:lnTo>
                <a:lnTo>
                  <a:pt x="1015" y="368"/>
                </a:lnTo>
                <a:lnTo>
                  <a:pt x="1018" y="368"/>
                </a:lnTo>
                <a:lnTo>
                  <a:pt x="1020" y="367"/>
                </a:lnTo>
                <a:lnTo>
                  <a:pt x="1023" y="366"/>
                </a:lnTo>
                <a:lnTo>
                  <a:pt x="1025" y="365"/>
                </a:lnTo>
                <a:lnTo>
                  <a:pt x="1028" y="363"/>
                </a:lnTo>
                <a:lnTo>
                  <a:pt x="1031" y="361"/>
                </a:lnTo>
                <a:lnTo>
                  <a:pt x="1032" y="359"/>
                </a:lnTo>
                <a:lnTo>
                  <a:pt x="1034" y="357"/>
                </a:lnTo>
                <a:lnTo>
                  <a:pt x="1037" y="354"/>
                </a:lnTo>
                <a:lnTo>
                  <a:pt x="1039" y="351"/>
                </a:lnTo>
                <a:lnTo>
                  <a:pt x="1040" y="348"/>
                </a:lnTo>
                <a:lnTo>
                  <a:pt x="1043" y="342"/>
                </a:lnTo>
                <a:lnTo>
                  <a:pt x="1046" y="335"/>
                </a:lnTo>
                <a:lnTo>
                  <a:pt x="1047" y="328"/>
                </a:lnTo>
                <a:lnTo>
                  <a:pt x="1049" y="321"/>
                </a:lnTo>
                <a:lnTo>
                  <a:pt x="1051" y="313"/>
                </a:lnTo>
                <a:lnTo>
                  <a:pt x="1052" y="305"/>
                </a:lnTo>
                <a:lnTo>
                  <a:pt x="1052" y="297"/>
                </a:lnTo>
                <a:lnTo>
                  <a:pt x="1053" y="289"/>
                </a:lnTo>
                <a:lnTo>
                  <a:pt x="1053" y="282"/>
                </a:lnTo>
                <a:lnTo>
                  <a:pt x="1053" y="275"/>
                </a:lnTo>
                <a:lnTo>
                  <a:pt x="1056" y="276"/>
                </a:lnTo>
                <a:lnTo>
                  <a:pt x="1059" y="277"/>
                </a:lnTo>
                <a:lnTo>
                  <a:pt x="1061" y="278"/>
                </a:lnTo>
                <a:lnTo>
                  <a:pt x="1064" y="278"/>
                </a:lnTo>
                <a:lnTo>
                  <a:pt x="1070" y="277"/>
                </a:lnTo>
                <a:lnTo>
                  <a:pt x="1076" y="276"/>
                </a:lnTo>
                <a:lnTo>
                  <a:pt x="1083" y="275"/>
                </a:lnTo>
                <a:lnTo>
                  <a:pt x="1089" y="274"/>
                </a:lnTo>
                <a:lnTo>
                  <a:pt x="1095" y="273"/>
                </a:lnTo>
                <a:lnTo>
                  <a:pt x="1101" y="272"/>
                </a:lnTo>
                <a:lnTo>
                  <a:pt x="1101" y="275"/>
                </a:lnTo>
                <a:lnTo>
                  <a:pt x="1101" y="278"/>
                </a:lnTo>
                <a:lnTo>
                  <a:pt x="1101" y="282"/>
                </a:lnTo>
                <a:lnTo>
                  <a:pt x="1102" y="285"/>
                </a:lnTo>
                <a:lnTo>
                  <a:pt x="1105" y="290"/>
                </a:lnTo>
                <a:lnTo>
                  <a:pt x="1107" y="296"/>
                </a:lnTo>
                <a:lnTo>
                  <a:pt x="1109" y="302"/>
                </a:lnTo>
                <a:lnTo>
                  <a:pt x="1111" y="309"/>
                </a:lnTo>
                <a:lnTo>
                  <a:pt x="1112" y="312"/>
                </a:lnTo>
                <a:lnTo>
                  <a:pt x="1113" y="315"/>
                </a:lnTo>
                <a:lnTo>
                  <a:pt x="1113" y="318"/>
                </a:lnTo>
                <a:lnTo>
                  <a:pt x="1113" y="321"/>
                </a:lnTo>
                <a:lnTo>
                  <a:pt x="1113" y="327"/>
                </a:lnTo>
                <a:lnTo>
                  <a:pt x="1112" y="331"/>
                </a:lnTo>
                <a:lnTo>
                  <a:pt x="1110" y="336"/>
                </a:lnTo>
                <a:lnTo>
                  <a:pt x="1109" y="342"/>
                </a:lnTo>
                <a:lnTo>
                  <a:pt x="1108" y="343"/>
                </a:lnTo>
                <a:lnTo>
                  <a:pt x="1108" y="345"/>
                </a:lnTo>
                <a:lnTo>
                  <a:pt x="1108" y="347"/>
                </a:lnTo>
                <a:lnTo>
                  <a:pt x="1108" y="349"/>
                </a:lnTo>
                <a:lnTo>
                  <a:pt x="1108" y="353"/>
                </a:lnTo>
                <a:lnTo>
                  <a:pt x="1108" y="358"/>
                </a:lnTo>
                <a:lnTo>
                  <a:pt x="1108" y="363"/>
                </a:lnTo>
                <a:lnTo>
                  <a:pt x="1109" y="367"/>
                </a:lnTo>
                <a:lnTo>
                  <a:pt x="1109" y="370"/>
                </a:lnTo>
                <a:lnTo>
                  <a:pt x="1108" y="372"/>
                </a:lnTo>
                <a:lnTo>
                  <a:pt x="1108" y="374"/>
                </a:lnTo>
                <a:lnTo>
                  <a:pt x="1108" y="377"/>
                </a:lnTo>
                <a:lnTo>
                  <a:pt x="1107" y="379"/>
                </a:lnTo>
                <a:lnTo>
                  <a:pt x="1105" y="381"/>
                </a:lnTo>
                <a:lnTo>
                  <a:pt x="1103" y="384"/>
                </a:lnTo>
                <a:lnTo>
                  <a:pt x="1101" y="386"/>
                </a:lnTo>
                <a:lnTo>
                  <a:pt x="1095" y="391"/>
                </a:lnTo>
                <a:lnTo>
                  <a:pt x="1089" y="395"/>
                </a:lnTo>
                <a:lnTo>
                  <a:pt x="1082" y="399"/>
                </a:lnTo>
                <a:lnTo>
                  <a:pt x="1076" y="404"/>
                </a:lnTo>
                <a:lnTo>
                  <a:pt x="1069" y="406"/>
                </a:lnTo>
                <a:lnTo>
                  <a:pt x="1064" y="409"/>
                </a:lnTo>
                <a:lnTo>
                  <a:pt x="1059" y="410"/>
                </a:lnTo>
                <a:lnTo>
                  <a:pt x="1053" y="412"/>
                </a:lnTo>
                <a:lnTo>
                  <a:pt x="1048" y="413"/>
                </a:lnTo>
                <a:lnTo>
                  <a:pt x="1044" y="416"/>
                </a:lnTo>
                <a:lnTo>
                  <a:pt x="1040" y="419"/>
                </a:lnTo>
                <a:lnTo>
                  <a:pt x="1036" y="421"/>
                </a:lnTo>
                <a:lnTo>
                  <a:pt x="1032" y="425"/>
                </a:lnTo>
                <a:lnTo>
                  <a:pt x="1027" y="429"/>
                </a:lnTo>
                <a:lnTo>
                  <a:pt x="1025" y="431"/>
                </a:lnTo>
                <a:lnTo>
                  <a:pt x="1023" y="433"/>
                </a:lnTo>
                <a:lnTo>
                  <a:pt x="1020" y="434"/>
                </a:lnTo>
                <a:lnTo>
                  <a:pt x="1018" y="435"/>
                </a:lnTo>
                <a:lnTo>
                  <a:pt x="1012" y="439"/>
                </a:lnTo>
                <a:lnTo>
                  <a:pt x="1006" y="441"/>
                </a:lnTo>
                <a:lnTo>
                  <a:pt x="1001" y="444"/>
                </a:lnTo>
                <a:lnTo>
                  <a:pt x="995" y="447"/>
                </a:lnTo>
                <a:lnTo>
                  <a:pt x="993" y="449"/>
                </a:lnTo>
                <a:lnTo>
                  <a:pt x="990" y="450"/>
                </a:lnTo>
                <a:lnTo>
                  <a:pt x="987" y="453"/>
                </a:lnTo>
                <a:lnTo>
                  <a:pt x="985" y="455"/>
                </a:lnTo>
                <a:lnTo>
                  <a:pt x="982" y="458"/>
                </a:lnTo>
                <a:lnTo>
                  <a:pt x="978" y="461"/>
                </a:lnTo>
                <a:lnTo>
                  <a:pt x="975" y="464"/>
                </a:lnTo>
                <a:lnTo>
                  <a:pt x="970" y="468"/>
                </a:lnTo>
                <a:lnTo>
                  <a:pt x="963" y="474"/>
                </a:lnTo>
                <a:lnTo>
                  <a:pt x="955" y="480"/>
                </a:lnTo>
                <a:lnTo>
                  <a:pt x="949" y="483"/>
                </a:lnTo>
                <a:lnTo>
                  <a:pt x="946" y="487"/>
                </a:lnTo>
                <a:lnTo>
                  <a:pt x="942" y="490"/>
                </a:lnTo>
                <a:lnTo>
                  <a:pt x="938" y="494"/>
                </a:lnTo>
                <a:lnTo>
                  <a:pt x="935" y="498"/>
                </a:lnTo>
                <a:lnTo>
                  <a:pt x="932" y="502"/>
                </a:lnTo>
                <a:lnTo>
                  <a:pt x="929" y="506"/>
                </a:lnTo>
                <a:lnTo>
                  <a:pt x="928" y="510"/>
                </a:lnTo>
                <a:lnTo>
                  <a:pt x="923" y="517"/>
                </a:lnTo>
                <a:lnTo>
                  <a:pt x="918" y="524"/>
                </a:lnTo>
                <a:lnTo>
                  <a:pt x="914" y="532"/>
                </a:lnTo>
                <a:lnTo>
                  <a:pt x="908" y="540"/>
                </a:lnTo>
                <a:lnTo>
                  <a:pt x="905" y="544"/>
                </a:lnTo>
                <a:lnTo>
                  <a:pt x="901" y="547"/>
                </a:lnTo>
                <a:lnTo>
                  <a:pt x="899" y="551"/>
                </a:lnTo>
                <a:lnTo>
                  <a:pt x="895" y="554"/>
                </a:lnTo>
                <a:lnTo>
                  <a:pt x="892" y="558"/>
                </a:lnTo>
                <a:lnTo>
                  <a:pt x="888" y="561"/>
                </a:lnTo>
                <a:lnTo>
                  <a:pt x="885" y="563"/>
                </a:lnTo>
                <a:lnTo>
                  <a:pt x="881" y="565"/>
                </a:lnTo>
                <a:lnTo>
                  <a:pt x="880" y="567"/>
                </a:lnTo>
                <a:lnTo>
                  <a:pt x="877" y="570"/>
                </a:lnTo>
                <a:lnTo>
                  <a:pt x="874" y="571"/>
                </a:lnTo>
                <a:lnTo>
                  <a:pt x="873" y="572"/>
                </a:lnTo>
                <a:lnTo>
                  <a:pt x="870" y="572"/>
                </a:lnTo>
                <a:lnTo>
                  <a:pt x="867" y="572"/>
                </a:lnTo>
                <a:lnTo>
                  <a:pt x="866" y="577"/>
                </a:lnTo>
                <a:lnTo>
                  <a:pt x="864" y="580"/>
                </a:lnTo>
                <a:lnTo>
                  <a:pt x="862" y="585"/>
                </a:lnTo>
                <a:lnTo>
                  <a:pt x="859" y="588"/>
                </a:lnTo>
                <a:lnTo>
                  <a:pt x="853" y="595"/>
                </a:lnTo>
                <a:lnTo>
                  <a:pt x="846" y="601"/>
                </a:lnTo>
                <a:lnTo>
                  <a:pt x="839" y="607"/>
                </a:lnTo>
                <a:lnTo>
                  <a:pt x="832" y="613"/>
                </a:lnTo>
                <a:lnTo>
                  <a:pt x="830" y="616"/>
                </a:lnTo>
                <a:lnTo>
                  <a:pt x="828" y="620"/>
                </a:lnTo>
                <a:lnTo>
                  <a:pt x="826" y="621"/>
                </a:lnTo>
                <a:lnTo>
                  <a:pt x="826" y="623"/>
                </a:lnTo>
                <a:lnTo>
                  <a:pt x="825" y="625"/>
                </a:lnTo>
                <a:lnTo>
                  <a:pt x="825" y="627"/>
                </a:lnTo>
                <a:lnTo>
                  <a:pt x="825" y="629"/>
                </a:lnTo>
                <a:lnTo>
                  <a:pt x="826" y="632"/>
                </a:lnTo>
                <a:lnTo>
                  <a:pt x="827" y="634"/>
                </a:lnTo>
                <a:lnTo>
                  <a:pt x="828" y="636"/>
                </a:lnTo>
                <a:lnTo>
                  <a:pt x="829" y="639"/>
                </a:lnTo>
                <a:lnTo>
                  <a:pt x="830" y="641"/>
                </a:lnTo>
                <a:lnTo>
                  <a:pt x="831" y="644"/>
                </a:lnTo>
                <a:lnTo>
                  <a:pt x="831" y="647"/>
                </a:lnTo>
                <a:lnTo>
                  <a:pt x="828" y="650"/>
                </a:lnTo>
                <a:lnTo>
                  <a:pt x="825" y="654"/>
                </a:lnTo>
                <a:lnTo>
                  <a:pt x="825" y="657"/>
                </a:lnTo>
                <a:lnTo>
                  <a:pt x="824" y="660"/>
                </a:lnTo>
                <a:lnTo>
                  <a:pt x="824" y="664"/>
                </a:lnTo>
                <a:lnTo>
                  <a:pt x="823" y="668"/>
                </a:lnTo>
                <a:lnTo>
                  <a:pt x="822" y="675"/>
                </a:lnTo>
                <a:lnTo>
                  <a:pt x="821" y="683"/>
                </a:lnTo>
                <a:lnTo>
                  <a:pt x="820" y="690"/>
                </a:lnTo>
                <a:lnTo>
                  <a:pt x="818" y="698"/>
                </a:lnTo>
                <a:lnTo>
                  <a:pt x="818" y="702"/>
                </a:lnTo>
                <a:lnTo>
                  <a:pt x="817" y="705"/>
                </a:lnTo>
                <a:lnTo>
                  <a:pt x="815" y="709"/>
                </a:lnTo>
                <a:lnTo>
                  <a:pt x="813" y="713"/>
                </a:lnTo>
                <a:lnTo>
                  <a:pt x="812" y="714"/>
                </a:lnTo>
                <a:lnTo>
                  <a:pt x="811" y="716"/>
                </a:lnTo>
                <a:lnTo>
                  <a:pt x="810" y="717"/>
                </a:lnTo>
                <a:lnTo>
                  <a:pt x="809" y="718"/>
                </a:lnTo>
                <a:lnTo>
                  <a:pt x="807" y="720"/>
                </a:lnTo>
                <a:lnTo>
                  <a:pt x="805" y="723"/>
                </a:lnTo>
                <a:lnTo>
                  <a:pt x="805" y="724"/>
                </a:lnTo>
                <a:lnTo>
                  <a:pt x="804" y="725"/>
                </a:lnTo>
                <a:lnTo>
                  <a:pt x="804" y="727"/>
                </a:lnTo>
                <a:lnTo>
                  <a:pt x="804" y="730"/>
                </a:lnTo>
                <a:lnTo>
                  <a:pt x="810" y="755"/>
                </a:lnTo>
                <a:lnTo>
                  <a:pt x="809" y="756"/>
                </a:lnTo>
                <a:lnTo>
                  <a:pt x="808" y="758"/>
                </a:lnTo>
                <a:lnTo>
                  <a:pt x="807" y="760"/>
                </a:lnTo>
                <a:lnTo>
                  <a:pt x="806" y="762"/>
                </a:lnTo>
                <a:lnTo>
                  <a:pt x="805" y="765"/>
                </a:lnTo>
                <a:lnTo>
                  <a:pt x="805" y="767"/>
                </a:lnTo>
                <a:lnTo>
                  <a:pt x="805" y="769"/>
                </a:lnTo>
                <a:lnTo>
                  <a:pt x="805" y="770"/>
                </a:lnTo>
                <a:lnTo>
                  <a:pt x="806" y="771"/>
                </a:lnTo>
                <a:lnTo>
                  <a:pt x="806" y="772"/>
                </a:lnTo>
                <a:lnTo>
                  <a:pt x="806" y="799"/>
                </a:lnTo>
                <a:lnTo>
                  <a:pt x="806" y="801"/>
                </a:lnTo>
                <a:lnTo>
                  <a:pt x="805" y="804"/>
                </a:lnTo>
                <a:lnTo>
                  <a:pt x="804" y="806"/>
                </a:lnTo>
                <a:lnTo>
                  <a:pt x="804" y="807"/>
                </a:lnTo>
                <a:lnTo>
                  <a:pt x="802" y="809"/>
                </a:lnTo>
                <a:lnTo>
                  <a:pt x="799" y="810"/>
                </a:lnTo>
                <a:lnTo>
                  <a:pt x="797" y="811"/>
                </a:lnTo>
                <a:lnTo>
                  <a:pt x="794" y="811"/>
                </a:lnTo>
                <a:lnTo>
                  <a:pt x="791" y="821"/>
                </a:lnTo>
                <a:lnTo>
                  <a:pt x="788" y="832"/>
                </a:lnTo>
                <a:lnTo>
                  <a:pt x="787" y="837"/>
                </a:lnTo>
                <a:lnTo>
                  <a:pt x="786" y="843"/>
                </a:lnTo>
                <a:lnTo>
                  <a:pt x="785" y="849"/>
                </a:lnTo>
                <a:lnTo>
                  <a:pt x="785" y="856"/>
                </a:lnTo>
                <a:lnTo>
                  <a:pt x="785" y="861"/>
                </a:lnTo>
                <a:lnTo>
                  <a:pt x="786" y="864"/>
                </a:lnTo>
                <a:lnTo>
                  <a:pt x="787" y="868"/>
                </a:lnTo>
                <a:lnTo>
                  <a:pt x="788" y="870"/>
                </a:lnTo>
                <a:lnTo>
                  <a:pt x="792" y="877"/>
                </a:lnTo>
                <a:lnTo>
                  <a:pt x="796" y="885"/>
                </a:lnTo>
                <a:lnTo>
                  <a:pt x="797" y="88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0" name=""/>
          <p:cNvSpPr/>
          <p:nvPr/>
        </p:nvSpPr>
        <p:spPr>
          <a:xfrm>
            <a:off x="2789280" y="4040280"/>
            <a:ext cx="31680" cy="23760"/>
          </a:xfrm>
          <a:custGeom>
            <a:avLst/>
            <a:gdLst/>
            <a:ahLst/>
            <a:rect l="l" t="t" r="r" b="b"/>
            <a:pathLst>
              <a:path w="20" h="15">
                <a:moveTo>
                  <a:pt x="11" y="15"/>
                </a:moveTo>
                <a:lnTo>
                  <a:pt x="11" y="15"/>
                </a:lnTo>
                <a:lnTo>
                  <a:pt x="11" y="14"/>
                </a:lnTo>
                <a:lnTo>
                  <a:pt x="12" y="13"/>
                </a:lnTo>
                <a:lnTo>
                  <a:pt x="13" y="12"/>
                </a:lnTo>
                <a:lnTo>
                  <a:pt x="15" y="11"/>
                </a:lnTo>
                <a:lnTo>
                  <a:pt x="16" y="10"/>
                </a:lnTo>
                <a:lnTo>
                  <a:pt x="18" y="10"/>
                </a:lnTo>
                <a:lnTo>
                  <a:pt x="20" y="10"/>
                </a:lnTo>
                <a:lnTo>
                  <a:pt x="20" y="0"/>
                </a:lnTo>
                <a:lnTo>
                  <a:pt x="16" y="0"/>
                </a:lnTo>
                <a:lnTo>
                  <a:pt x="13" y="1"/>
                </a:lnTo>
                <a:lnTo>
                  <a:pt x="10" y="3"/>
                </a:lnTo>
                <a:lnTo>
                  <a:pt x="7" y="4"/>
                </a:lnTo>
                <a:lnTo>
                  <a:pt x="5" y="6"/>
                </a:lnTo>
                <a:lnTo>
                  <a:pt x="3" y="9"/>
                </a:lnTo>
                <a:lnTo>
                  <a:pt x="1" y="11"/>
                </a:lnTo>
                <a:lnTo>
                  <a:pt x="0" y="15"/>
                </a:lnTo>
                <a:lnTo>
                  <a:pt x="11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1" name=""/>
          <p:cNvSpPr/>
          <p:nvPr/>
        </p:nvSpPr>
        <p:spPr>
          <a:xfrm>
            <a:off x="2789280" y="4064040"/>
            <a:ext cx="73080" cy="73080"/>
          </a:xfrm>
          <a:custGeom>
            <a:avLst/>
            <a:gdLst/>
            <a:ahLst/>
            <a:rect l="l" t="t" r="r" b="b"/>
            <a:pathLst>
              <a:path w="46" h="46">
                <a:moveTo>
                  <a:pt x="44" y="36"/>
                </a:moveTo>
                <a:lnTo>
                  <a:pt x="46" y="37"/>
                </a:lnTo>
                <a:lnTo>
                  <a:pt x="32" y="28"/>
                </a:lnTo>
                <a:lnTo>
                  <a:pt x="20" y="21"/>
                </a:lnTo>
                <a:lnTo>
                  <a:pt x="19" y="20"/>
                </a:lnTo>
                <a:lnTo>
                  <a:pt x="17" y="18"/>
                </a:lnTo>
                <a:lnTo>
                  <a:pt x="15" y="15"/>
                </a:lnTo>
                <a:lnTo>
                  <a:pt x="13" y="13"/>
                </a:lnTo>
                <a:lnTo>
                  <a:pt x="12" y="11"/>
                </a:lnTo>
                <a:lnTo>
                  <a:pt x="12" y="7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6"/>
                </a:lnTo>
                <a:lnTo>
                  <a:pt x="1" y="10"/>
                </a:lnTo>
                <a:lnTo>
                  <a:pt x="3" y="13"/>
                </a:lnTo>
                <a:lnTo>
                  <a:pt x="4" y="18"/>
                </a:lnTo>
                <a:lnTo>
                  <a:pt x="6" y="21"/>
                </a:lnTo>
                <a:lnTo>
                  <a:pt x="9" y="24"/>
                </a:lnTo>
                <a:lnTo>
                  <a:pt x="12" y="27"/>
                </a:lnTo>
                <a:lnTo>
                  <a:pt x="14" y="29"/>
                </a:lnTo>
                <a:lnTo>
                  <a:pt x="26" y="37"/>
                </a:lnTo>
                <a:lnTo>
                  <a:pt x="40" y="45"/>
                </a:lnTo>
                <a:lnTo>
                  <a:pt x="40" y="46"/>
                </a:lnTo>
                <a:lnTo>
                  <a:pt x="44" y="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2" name=""/>
          <p:cNvSpPr/>
          <p:nvPr/>
        </p:nvSpPr>
        <p:spPr>
          <a:xfrm>
            <a:off x="2854440" y="4121280"/>
            <a:ext cx="88920" cy="69840"/>
          </a:xfrm>
          <a:custGeom>
            <a:avLst/>
            <a:gdLst/>
            <a:ahLst/>
            <a:rect l="l" t="t" r="r" b="b"/>
            <a:pathLst>
              <a:path w="56" h="44">
                <a:moveTo>
                  <a:pt x="54" y="44"/>
                </a:moveTo>
                <a:lnTo>
                  <a:pt x="56" y="41"/>
                </a:lnTo>
                <a:lnTo>
                  <a:pt x="56" y="39"/>
                </a:lnTo>
                <a:lnTo>
                  <a:pt x="56" y="36"/>
                </a:lnTo>
                <a:lnTo>
                  <a:pt x="55" y="34"/>
                </a:lnTo>
                <a:lnTo>
                  <a:pt x="54" y="32"/>
                </a:lnTo>
                <a:lnTo>
                  <a:pt x="52" y="30"/>
                </a:lnTo>
                <a:lnTo>
                  <a:pt x="51" y="28"/>
                </a:lnTo>
                <a:lnTo>
                  <a:pt x="50" y="26"/>
                </a:lnTo>
                <a:lnTo>
                  <a:pt x="48" y="24"/>
                </a:lnTo>
                <a:lnTo>
                  <a:pt x="44" y="20"/>
                </a:lnTo>
                <a:lnTo>
                  <a:pt x="39" y="18"/>
                </a:lnTo>
                <a:lnTo>
                  <a:pt x="35" y="14"/>
                </a:lnTo>
                <a:lnTo>
                  <a:pt x="30" y="12"/>
                </a:lnTo>
                <a:lnTo>
                  <a:pt x="20" y="7"/>
                </a:lnTo>
                <a:lnTo>
                  <a:pt x="12" y="4"/>
                </a:lnTo>
                <a:lnTo>
                  <a:pt x="6" y="1"/>
                </a:lnTo>
                <a:lnTo>
                  <a:pt x="3" y="0"/>
                </a:lnTo>
                <a:lnTo>
                  <a:pt x="0" y="10"/>
                </a:lnTo>
                <a:lnTo>
                  <a:pt x="3" y="11"/>
                </a:lnTo>
                <a:lnTo>
                  <a:pt x="8" y="12"/>
                </a:lnTo>
                <a:lnTo>
                  <a:pt x="16" y="16"/>
                </a:lnTo>
                <a:lnTo>
                  <a:pt x="24" y="20"/>
                </a:lnTo>
                <a:lnTo>
                  <a:pt x="30" y="23"/>
                </a:lnTo>
                <a:lnTo>
                  <a:pt x="34" y="26"/>
                </a:lnTo>
                <a:lnTo>
                  <a:pt x="37" y="29"/>
                </a:lnTo>
                <a:lnTo>
                  <a:pt x="41" y="32"/>
                </a:lnTo>
                <a:lnTo>
                  <a:pt x="42" y="33"/>
                </a:lnTo>
                <a:lnTo>
                  <a:pt x="44" y="34"/>
                </a:lnTo>
                <a:lnTo>
                  <a:pt x="44" y="35"/>
                </a:lnTo>
                <a:lnTo>
                  <a:pt x="44" y="36"/>
                </a:lnTo>
                <a:lnTo>
                  <a:pt x="45" y="37"/>
                </a:lnTo>
                <a:lnTo>
                  <a:pt x="45" y="38"/>
                </a:lnTo>
                <a:lnTo>
                  <a:pt x="45" y="39"/>
                </a:lnTo>
                <a:lnTo>
                  <a:pt x="45" y="40"/>
                </a:lnTo>
                <a:lnTo>
                  <a:pt x="47" y="37"/>
                </a:lnTo>
                <a:lnTo>
                  <a:pt x="54" y="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3" name=""/>
          <p:cNvSpPr/>
          <p:nvPr/>
        </p:nvSpPr>
        <p:spPr>
          <a:xfrm>
            <a:off x="2909880" y="417996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6" y="28"/>
                </a:moveTo>
                <a:lnTo>
                  <a:pt x="6" y="28"/>
                </a:lnTo>
                <a:lnTo>
                  <a:pt x="9" y="25"/>
                </a:lnTo>
                <a:lnTo>
                  <a:pt x="13" y="23"/>
                </a:lnTo>
                <a:lnTo>
                  <a:pt x="15" y="21"/>
                </a:lnTo>
                <a:lnTo>
                  <a:pt x="16" y="19"/>
                </a:lnTo>
                <a:lnTo>
                  <a:pt x="18" y="16"/>
                </a:lnTo>
                <a:lnTo>
                  <a:pt x="19" y="15"/>
                </a:lnTo>
                <a:lnTo>
                  <a:pt x="20" y="12"/>
                </a:lnTo>
                <a:lnTo>
                  <a:pt x="21" y="10"/>
                </a:lnTo>
                <a:lnTo>
                  <a:pt x="21" y="6"/>
                </a:lnTo>
                <a:lnTo>
                  <a:pt x="19" y="7"/>
                </a:lnTo>
                <a:lnTo>
                  <a:pt x="12" y="0"/>
                </a:lnTo>
                <a:lnTo>
                  <a:pt x="10" y="5"/>
                </a:lnTo>
                <a:lnTo>
                  <a:pt x="10" y="9"/>
                </a:lnTo>
                <a:lnTo>
                  <a:pt x="10" y="10"/>
                </a:lnTo>
                <a:lnTo>
                  <a:pt x="9" y="11"/>
                </a:lnTo>
                <a:lnTo>
                  <a:pt x="8" y="13"/>
                </a:lnTo>
                <a:lnTo>
                  <a:pt x="7" y="14"/>
                </a:lnTo>
                <a:lnTo>
                  <a:pt x="5" y="16"/>
                </a:lnTo>
                <a:lnTo>
                  <a:pt x="3" y="17"/>
                </a:lnTo>
                <a:lnTo>
                  <a:pt x="0" y="19"/>
                </a:lnTo>
                <a:lnTo>
                  <a:pt x="1" y="19"/>
                </a:lnTo>
                <a:lnTo>
                  <a:pt x="6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4" name=""/>
          <p:cNvSpPr/>
          <p:nvPr/>
        </p:nvSpPr>
        <p:spPr>
          <a:xfrm>
            <a:off x="2895480" y="4211640"/>
            <a:ext cx="50760" cy="85680"/>
          </a:xfrm>
          <a:custGeom>
            <a:avLst/>
            <a:gdLst/>
            <a:ahLst/>
            <a:rect l="l" t="t" r="r" b="b"/>
            <a:pathLst>
              <a:path w="32" h="54">
                <a:moveTo>
                  <a:pt x="29" y="45"/>
                </a:moveTo>
                <a:lnTo>
                  <a:pt x="32" y="45"/>
                </a:lnTo>
                <a:lnTo>
                  <a:pt x="30" y="44"/>
                </a:lnTo>
                <a:lnTo>
                  <a:pt x="26" y="40"/>
                </a:lnTo>
                <a:lnTo>
                  <a:pt x="24" y="38"/>
                </a:lnTo>
                <a:lnTo>
                  <a:pt x="21" y="35"/>
                </a:lnTo>
                <a:lnTo>
                  <a:pt x="18" y="31"/>
                </a:lnTo>
                <a:lnTo>
                  <a:pt x="15" y="29"/>
                </a:lnTo>
                <a:lnTo>
                  <a:pt x="14" y="25"/>
                </a:lnTo>
                <a:lnTo>
                  <a:pt x="12" y="22"/>
                </a:lnTo>
                <a:lnTo>
                  <a:pt x="11" y="20"/>
                </a:lnTo>
                <a:lnTo>
                  <a:pt x="11" y="18"/>
                </a:lnTo>
                <a:lnTo>
                  <a:pt x="10" y="17"/>
                </a:lnTo>
                <a:lnTo>
                  <a:pt x="10" y="17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2" y="10"/>
                </a:lnTo>
                <a:lnTo>
                  <a:pt x="13" y="10"/>
                </a:lnTo>
                <a:lnTo>
                  <a:pt x="14" y="9"/>
                </a:lnTo>
                <a:lnTo>
                  <a:pt x="9" y="0"/>
                </a:lnTo>
                <a:lnTo>
                  <a:pt x="7" y="2"/>
                </a:lnTo>
                <a:lnTo>
                  <a:pt x="5" y="3"/>
                </a:lnTo>
                <a:lnTo>
                  <a:pt x="3" y="5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2"/>
                </a:lnTo>
                <a:lnTo>
                  <a:pt x="1" y="24"/>
                </a:lnTo>
                <a:lnTo>
                  <a:pt x="2" y="26"/>
                </a:lnTo>
                <a:lnTo>
                  <a:pt x="5" y="30"/>
                </a:lnTo>
                <a:lnTo>
                  <a:pt x="7" y="34"/>
                </a:lnTo>
                <a:lnTo>
                  <a:pt x="9" y="38"/>
                </a:lnTo>
                <a:lnTo>
                  <a:pt x="13" y="41"/>
                </a:lnTo>
                <a:lnTo>
                  <a:pt x="15" y="45"/>
                </a:lnTo>
                <a:lnTo>
                  <a:pt x="19" y="47"/>
                </a:lnTo>
                <a:lnTo>
                  <a:pt x="24" y="52"/>
                </a:lnTo>
                <a:lnTo>
                  <a:pt x="28" y="53"/>
                </a:lnTo>
                <a:lnTo>
                  <a:pt x="29" y="54"/>
                </a:lnTo>
                <a:lnTo>
                  <a:pt x="29" y="4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5" name=""/>
          <p:cNvSpPr/>
          <p:nvPr/>
        </p:nvSpPr>
        <p:spPr>
          <a:xfrm>
            <a:off x="2943360" y="4281480"/>
            <a:ext cx="29880" cy="20520"/>
          </a:xfrm>
          <a:custGeom>
            <a:avLst/>
            <a:gdLst/>
            <a:ahLst/>
            <a:rect l="l" t="t" r="r" b="b"/>
            <a:pathLst>
              <a:path w="19" h="13">
                <a:moveTo>
                  <a:pt x="19" y="8"/>
                </a:moveTo>
                <a:lnTo>
                  <a:pt x="14" y="2"/>
                </a:lnTo>
                <a:lnTo>
                  <a:pt x="11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5" y="12"/>
                </a:lnTo>
                <a:lnTo>
                  <a:pt x="9" y="12"/>
                </a:lnTo>
                <a:lnTo>
                  <a:pt x="14" y="13"/>
                </a:lnTo>
                <a:lnTo>
                  <a:pt x="9" y="8"/>
                </a:lnTo>
                <a:lnTo>
                  <a:pt x="19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6" name=""/>
          <p:cNvSpPr/>
          <p:nvPr/>
        </p:nvSpPr>
        <p:spPr>
          <a:xfrm>
            <a:off x="2957400" y="4292640"/>
            <a:ext cx="23760" cy="12600"/>
          </a:xfrm>
          <a:custGeom>
            <a:avLst/>
            <a:gdLst/>
            <a:ahLst/>
            <a:rect l="l" t="t" r="r" b="b"/>
            <a:pathLst>
              <a:path w="15" h="8">
                <a:moveTo>
                  <a:pt x="15" y="8"/>
                </a:moveTo>
                <a:lnTo>
                  <a:pt x="15" y="8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3" y="6"/>
                </a:lnTo>
                <a:lnTo>
                  <a:pt x="5" y="8"/>
                </a:lnTo>
                <a:lnTo>
                  <a:pt x="15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7" name=""/>
          <p:cNvSpPr/>
          <p:nvPr/>
        </p:nvSpPr>
        <p:spPr>
          <a:xfrm>
            <a:off x="2898720" y="4305240"/>
            <a:ext cx="82440" cy="142920"/>
          </a:xfrm>
          <a:custGeom>
            <a:avLst/>
            <a:gdLst/>
            <a:ahLst/>
            <a:rect l="l" t="t" r="r" b="b"/>
            <a:pathLst>
              <a:path w="52" h="90">
                <a:moveTo>
                  <a:pt x="7" y="90"/>
                </a:moveTo>
                <a:lnTo>
                  <a:pt x="7" y="90"/>
                </a:lnTo>
                <a:lnTo>
                  <a:pt x="16" y="81"/>
                </a:lnTo>
                <a:lnTo>
                  <a:pt x="23" y="72"/>
                </a:lnTo>
                <a:lnTo>
                  <a:pt x="28" y="68"/>
                </a:lnTo>
                <a:lnTo>
                  <a:pt x="31" y="64"/>
                </a:lnTo>
                <a:lnTo>
                  <a:pt x="35" y="58"/>
                </a:lnTo>
                <a:lnTo>
                  <a:pt x="38" y="53"/>
                </a:lnTo>
                <a:lnTo>
                  <a:pt x="41" y="48"/>
                </a:lnTo>
                <a:lnTo>
                  <a:pt x="44" y="42"/>
                </a:lnTo>
                <a:lnTo>
                  <a:pt x="46" y="36"/>
                </a:lnTo>
                <a:lnTo>
                  <a:pt x="49" y="30"/>
                </a:lnTo>
                <a:lnTo>
                  <a:pt x="50" y="23"/>
                </a:lnTo>
                <a:lnTo>
                  <a:pt x="51" y="16"/>
                </a:lnTo>
                <a:lnTo>
                  <a:pt x="52" y="8"/>
                </a:lnTo>
                <a:lnTo>
                  <a:pt x="52" y="0"/>
                </a:lnTo>
                <a:lnTo>
                  <a:pt x="42" y="0"/>
                </a:lnTo>
                <a:lnTo>
                  <a:pt x="42" y="7"/>
                </a:lnTo>
                <a:lnTo>
                  <a:pt x="41" y="14"/>
                </a:lnTo>
                <a:lnTo>
                  <a:pt x="40" y="21"/>
                </a:lnTo>
                <a:lnTo>
                  <a:pt x="38" y="27"/>
                </a:lnTo>
                <a:lnTo>
                  <a:pt x="37" y="32"/>
                </a:lnTo>
                <a:lnTo>
                  <a:pt x="35" y="37"/>
                </a:lnTo>
                <a:lnTo>
                  <a:pt x="32" y="43"/>
                </a:lnTo>
                <a:lnTo>
                  <a:pt x="30" y="49"/>
                </a:lnTo>
                <a:lnTo>
                  <a:pt x="26" y="53"/>
                </a:lnTo>
                <a:lnTo>
                  <a:pt x="23" y="58"/>
                </a:lnTo>
                <a:lnTo>
                  <a:pt x="20" y="62"/>
                </a:lnTo>
                <a:lnTo>
                  <a:pt x="16" y="66"/>
                </a:lnTo>
                <a:lnTo>
                  <a:pt x="9" y="74"/>
                </a:lnTo>
                <a:lnTo>
                  <a:pt x="0" y="83"/>
                </a:lnTo>
                <a:lnTo>
                  <a:pt x="7" y="9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8" name=""/>
          <p:cNvSpPr/>
          <p:nvPr/>
        </p:nvSpPr>
        <p:spPr>
          <a:xfrm>
            <a:off x="2873520" y="4437000"/>
            <a:ext cx="36360" cy="73080"/>
          </a:xfrm>
          <a:custGeom>
            <a:avLst/>
            <a:gdLst/>
            <a:ahLst/>
            <a:rect l="l" t="t" r="r" b="b"/>
            <a:pathLst>
              <a:path w="23" h="46">
                <a:moveTo>
                  <a:pt x="8" y="46"/>
                </a:moveTo>
                <a:lnTo>
                  <a:pt x="7" y="46"/>
                </a:lnTo>
                <a:lnTo>
                  <a:pt x="10" y="43"/>
                </a:lnTo>
                <a:lnTo>
                  <a:pt x="12" y="41"/>
                </a:lnTo>
                <a:lnTo>
                  <a:pt x="13" y="38"/>
                </a:lnTo>
                <a:lnTo>
                  <a:pt x="14" y="34"/>
                </a:lnTo>
                <a:lnTo>
                  <a:pt x="15" y="29"/>
                </a:lnTo>
                <a:lnTo>
                  <a:pt x="17" y="24"/>
                </a:lnTo>
                <a:lnTo>
                  <a:pt x="18" y="19"/>
                </a:lnTo>
                <a:lnTo>
                  <a:pt x="19" y="14"/>
                </a:lnTo>
                <a:lnTo>
                  <a:pt x="19" y="13"/>
                </a:lnTo>
                <a:lnTo>
                  <a:pt x="20" y="10"/>
                </a:lnTo>
                <a:lnTo>
                  <a:pt x="22" y="9"/>
                </a:lnTo>
                <a:lnTo>
                  <a:pt x="23" y="7"/>
                </a:lnTo>
                <a:lnTo>
                  <a:pt x="16" y="0"/>
                </a:lnTo>
                <a:lnTo>
                  <a:pt x="13" y="3"/>
                </a:lnTo>
                <a:lnTo>
                  <a:pt x="12" y="6"/>
                </a:lnTo>
                <a:lnTo>
                  <a:pt x="11" y="8"/>
                </a:lnTo>
                <a:lnTo>
                  <a:pt x="9" y="11"/>
                </a:lnTo>
                <a:lnTo>
                  <a:pt x="8" y="17"/>
                </a:lnTo>
                <a:lnTo>
                  <a:pt x="7" y="22"/>
                </a:lnTo>
                <a:lnTo>
                  <a:pt x="5" y="27"/>
                </a:lnTo>
                <a:lnTo>
                  <a:pt x="5" y="32"/>
                </a:lnTo>
                <a:lnTo>
                  <a:pt x="4" y="34"/>
                </a:lnTo>
                <a:lnTo>
                  <a:pt x="3" y="35"/>
                </a:lnTo>
                <a:lnTo>
                  <a:pt x="1" y="37"/>
                </a:lnTo>
                <a:lnTo>
                  <a:pt x="0" y="39"/>
                </a:lnTo>
                <a:lnTo>
                  <a:pt x="8" y="4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9" name=""/>
          <p:cNvSpPr/>
          <p:nvPr/>
        </p:nvSpPr>
        <p:spPr>
          <a:xfrm>
            <a:off x="2735280" y="4498920"/>
            <a:ext cx="149040" cy="61920"/>
          </a:xfrm>
          <a:custGeom>
            <a:avLst/>
            <a:gdLst/>
            <a:ahLst/>
            <a:rect l="l" t="t" r="r" b="b"/>
            <a:pathLst>
              <a:path w="94" h="39">
                <a:moveTo>
                  <a:pt x="0" y="39"/>
                </a:moveTo>
                <a:lnTo>
                  <a:pt x="0" y="39"/>
                </a:lnTo>
                <a:lnTo>
                  <a:pt x="6" y="39"/>
                </a:lnTo>
                <a:lnTo>
                  <a:pt x="13" y="38"/>
                </a:lnTo>
                <a:lnTo>
                  <a:pt x="20" y="37"/>
                </a:lnTo>
                <a:lnTo>
                  <a:pt x="27" y="36"/>
                </a:lnTo>
                <a:lnTo>
                  <a:pt x="34" y="35"/>
                </a:lnTo>
                <a:lnTo>
                  <a:pt x="41" y="33"/>
                </a:lnTo>
                <a:lnTo>
                  <a:pt x="47" y="31"/>
                </a:lnTo>
                <a:lnTo>
                  <a:pt x="54" y="29"/>
                </a:lnTo>
                <a:lnTo>
                  <a:pt x="60" y="26"/>
                </a:lnTo>
                <a:lnTo>
                  <a:pt x="66" y="25"/>
                </a:lnTo>
                <a:lnTo>
                  <a:pt x="72" y="21"/>
                </a:lnTo>
                <a:lnTo>
                  <a:pt x="78" y="19"/>
                </a:lnTo>
                <a:lnTo>
                  <a:pt x="83" y="16"/>
                </a:lnTo>
                <a:lnTo>
                  <a:pt x="87" y="13"/>
                </a:lnTo>
                <a:lnTo>
                  <a:pt x="91" y="10"/>
                </a:lnTo>
                <a:lnTo>
                  <a:pt x="94" y="6"/>
                </a:lnTo>
                <a:lnTo>
                  <a:pt x="86" y="0"/>
                </a:lnTo>
                <a:lnTo>
                  <a:pt x="84" y="3"/>
                </a:lnTo>
                <a:lnTo>
                  <a:pt x="80" y="5"/>
                </a:lnTo>
                <a:lnTo>
                  <a:pt x="77" y="8"/>
                </a:lnTo>
                <a:lnTo>
                  <a:pt x="72" y="11"/>
                </a:lnTo>
                <a:lnTo>
                  <a:pt x="68" y="12"/>
                </a:lnTo>
                <a:lnTo>
                  <a:pt x="63" y="15"/>
                </a:lnTo>
                <a:lnTo>
                  <a:pt x="57" y="18"/>
                </a:lnTo>
                <a:lnTo>
                  <a:pt x="50" y="19"/>
                </a:lnTo>
                <a:lnTo>
                  <a:pt x="44" y="21"/>
                </a:lnTo>
                <a:lnTo>
                  <a:pt x="38" y="24"/>
                </a:lnTo>
                <a:lnTo>
                  <a:pt x="31" y="25"/>
                </a:lnTo>
                <a:lnTo>
                  <a:pt x="24" y="26"/>
                </a:lnTo>
                <a:lnTo>
                  <a:pt x="18" y="27"/>
                </a:lnTo>
                <a:lnTo>
                  <a:pt x="12" y="28"/>
                </a:lnTo>
                <a:lnTo>
                  <a:pt x="6" y="29"/>
                </a:lnTo>
                <a:lnTo>
                  <a:pt x="0" y="29"/>
                </a:lnTo>
                <a:lnTo>
                  <a:pt x="0" y="3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0" name=""/>
          <p:cNvSpPr/>
          <p:nvPr/>
        </p:nvSpPr>
        <p:spPr>
          <a:xfrm>
            <a:off x="2695680" y="4545000"/>
            <a:ext cx="39600" cy="30240"/>
          </a:xfrm>
          <a:custGeom>
            <a:avLst/>
            <a:gdLst/>
            <a:ahLst/>
            <a:rect l="l" t="t" r="r" b="b"/>
            <a:pathLst>
              <a:path w="25" h="19">
                <a:moveTo>
                  <a:pt x="0" y="19"/>
                </a:moveTo>
                <a:lnTo>
                  <a:pt x="0" y="19"/>
                </a:lnTo>
                <a:lnTo>
                  <a:pt x="3" y="19"/>
                </a:lnTo>
                <a:lnTo>
                  <a:pt x="6" y="19"/>
                </a:lnTo>
                <a:lnTo>
                  <a:pt x="8" y="18"/>
                </a:lnTo>
                <a:lnTo>
                  <a:pt x="10" y="17"/>
                </a:lnTo>
                <a:lnTo>
                  <a:pt x="13" y="15"/>
                </a:lnTo>
                <a:lnTo>
                  <a:pt x="16" y="14"/>
                </a:lnTo>
                <a:lnTo>
                  <a:pt x="19" y="13"/>
                </a:lnTo>
                <a:lnTo>
                  <a:pt x="21" y="11"/>
                </a:lnTo>
                <a:lnTo>
                  <a:pt x="22" y="11"/>
                </a:lnTo>
                <a:lnTo>
                  <a:pt x="23" y="10"/>
                </a:lnTo>
                <a:lnTo>
                  <a:pt x="24" y="10"/>
                </a:lnTo>
                <a:lnTo>
                  <a:pt x="25" y="10"/>
                </a:lnTo>
                <a:lnTo>
                  <a:pt x="25" y="0"/>
                </a:lnTo>
                <a:lnTo>
                  <a:pt x="22" y="0"/>
                </a:lnTo>
                <a:lnTo>
                  <a:pt x="20" y="1"/>
                </a:lnTo>
                <a:lnTo>
                  <a:pt x="19" y="1"/>
                </a:lnTo>
                <a:lnTo>
                  <a:pt x="16" y="2"/>
                </a:lnTo>
                <a:lnTo>
                  <a:pt x="13" y="4"/>
                </a:lnTo>
                <a:lnTo>
                  <a:pt x="11" y="4"/>
                </a:lnTo>
                <a:lnTo>
                  <a:pt x="9" y="6"/>
                </a:lnTo>
                <a:lnTo>
                  <a:pt x="6" y="7"/>
                </a:lnTo>
                <a:lnTo>
                  <a:pt x="5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1" name=""/>
          <p:cNvSpPr/>
          <p:nvPr/>
        </p:nvSpPr>
        <p:spPr>
          <a:xfrm>
            <a:off x="2519280" y="4557600"/>
            <a:ext cx="176400" cy="39960"/>
          </a:xfrm>
          <a:custGeom>
            <a:avLst/>
            <a:gdLst/>
            <a:ahLst/>
            <a:rect l="l" t="t" r="r" b="b"/>
            <a:pathLst>
              <a:path w="111" h="25">
                <a:moveTo>
                  <a:pt x="0" y="25"/>
                </a:moveTo>
                <a:lnTo>
                  <a:pt x="0" y="25"/>
                </a:lnTo>
                <a:lnTo>
                  <a:pt x="9" y="25"/>
                </a:lnTo>
                <a:lnTo>
                  <a:pt x="17" y="24"/>
                </a:lnTo>
                <a:lnTo>
                  <a:pt x="24" y="23"/>
                </a:lnTo>
                <a:lnTo>
                  <a:pt x="33" y="23"/>
                </a:lnTo>
                <a:lnTo>
                  <a:pt x="47" y="20"/>
                </a:lnTo>
                <a:lnTo>
                  <a:pt x="61" y="17"/>
                </a:lnTo>
                <a:lnTo>
                  <a:pt x="74" y="15"/>
                </a:lnTo>
                <a:lnTo>
                  <a:pt x="87" y="12"/>
                </a:lnTo>
                <a:lnTo>
                  <a:pt x="93" y="11"/>
                </a:lnTo>
                <a:lnTo>
                  <a:pt x="99" y="10"/>
                </a:lnTo>
                <a:lnTo>
                  <a:pt x="105" y="10"/>
                </a:lnTo>
                <a:lnTo>
                  <a:pt x="111" y="10"/>
                </a:lnTo>
                <a:lnTo>
                  <a:pt x="111" y="0"/>
                </a:lnTo>
                <a:lnTo>
                  <a:pt x="105" y="0"/>
                </a:lnTo>
                <a:lnTo>
                  <a:pt x="98" y="1"/>
                </a:lnTo>
                <a:lnTo>
                  <a:pt x="92" y="2"/>
                </a:lnTo>
                <a:lnTo>
                  <a:pt x="85" y="3"/>
                </a:lnTo>
                <a:lnTo>
                  <a:pt x="72" y="5"/>
                </a:lnTo>
                <a:lnTo>
                  <a:pt x="58" y="8"/>
                </a:lnTo>
                <a:lnTo>
                  <a:pt x="45" y="10"/>
                </a:lnTo>
                <a:lnTo>
                  <a:pt x="31" y="13"/>
                </a:lnTo>
                <a:lnTo>
                  <a:pt x="24" y="14"/>
                </a:lnTo>
                <a:lnTo>
                  <a:pt x="17" y="15"/>
                </a:lnTo>
                <a:lnTo>
                  <a:pt x="8" y="16"/>
                </a:lnTo>
                <a:lnTo>
                  <a:pt x="0" y="16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2" name=""/>
          <p:cNvSpPr/>
          <p:nvPr/>
        </p:nvSpPr>
        <p:spPr>
          <a:xfrm>
            <a:off x="2438280" y="4565520"/>
            <a:ext cx="81000" cy="32040"/>
          </a:xfrm>
          <a:custGeom>
            <a:avLst/>
            <a:gdLst/>
            <a:ahLst/>
            <a:rect l="l" t="t" r="r" b="b"/>
            <a:pathLst>
              <a:path w="51" h="20">
                <a:moveTo>
                  <a:pt x="3" y="10"/>
                </a:moveTo>
                <a:lnTo>
                  <a:pt x="0" y="8"/>
                </a:lnTo>
                <a:lnTo>
                  <a:pt x="5" y="12"/>
                </a:lnTo>
                <a:lnTo>
                  <a:pt x="10" y="15"/>
                </a:lnTo>
                <a:lnTo>
                  <a:pt x="16" y="16"/>
                </a:lnTo>
                <a:lnTo>
                  <a:pt x="22" y="18"/>
                </a:lnTo>
                <a:lnTo>
                  <a:pt x="29" y="19"/>
                </a:lnTo>
                <a:lnTo>
                  <a:pt x="35" y="19"/>
                </a:lnTo>
                <a:lnTo>
                  <a:pt x="43" y="20"/>
                </a:lnTo>
                <a:lnTo>
                  <a:pt x="51" y="20"/>
                </a:lnTo>
                <a:lnTo>
                  <a:pt x="51" y="10"/>
                </a:lnTo>
                <a:lnTo>
                  <a:pt x="43" y="10"/>
                </a:lnTo>
                <a:lnTo>
                  <a:pt x="36" y="9"/>
                </a:lnTo>
                <a:lnTo>
                  <a:pt x="30" y="8"/>
                </a:lnTo>
                <a:lnTo>
                  <a:pt x="24" y="8"/>
                </a:lnTo>
                <a:lnTo>
                  <a:pt x="19" y="7"/>
                </a:lnTo>
                <a:lnTo>
                  <a:pt x="15" y="5"/>
                </a:lnTo>
                <a:lnTo>
                  <a:pt x="10" y="3"/>
                </a:lnTo>
                <a:lnTo>
                  <a:pt x="5" y="1"/>
                </a:lnTo>
                <a:lnTo>
                  <a:pt x="3" y="0"/>
                </a:lnTo>
                <a:lnTo>
                  <a:pt x="3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3" name=""/>
          <p:cNvSpPr/>
          <p:nvPr/>
        </p:nvSpPr>
        <p:spPr>
          <a:xfrm>
            <a:off x="2441520" y="456552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4" name=""/>
          <p:cNvSpPr/>
          <p:nvPr/>
        </p:nvSpPr>
        <p:spPr>
          <a:xfrm>
            <a:off x="2425680" y="456552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0" y="5"/>
                </a:moveTo>
                <a:lnTo>
                  <a:pt x="5" y="11"/>
                </a:lnTo>
                <a:lnTo>
                  <a:pt x="10" y="11"/>
                </a:lnTo>
                <a:lnTo>
                  <a:pt x="10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5" name=""/>
          <p:cNvSpPr/>
          <p:nvPr/>
        </p:nvSpPr>
        <p:spPr>
          <a:xfrm>
            <a:off x="2425680" y="4575240"/>
            <a:ext cx="15840" cy="44280"/>
          </a:xfrm>
          <a:custGeom>
            <a:avLst/>
            <a:gdLst/>
            <a:ahLst/>
            <a:rect l="l" t="t" r="r" b="b"/>
            <a:pathLst>
              <a:path w="10" h="28">
                <a:moveTo>
                  <a:pt x="0" y="28"/>
                </a:moveTo>
                <a:lnTo>
                  <a:pt x="10" y="24"/>
                </a:lnTo>
                <a:lnTo>
                  <a:pt x="10" y="0"/>
                </a:lnTo>
                <a:lnTo>
                  <a:pt x="0" y="0"/>
                </a:lnTo>
                <a:lnTo>
                  <a:pt x="0" y="24"/>
                </a:lnTo>
                <a:lnTo>
                  <a:pt x="0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6" name=""/>
          <p:cNvSpPr/>
          <p:nvPr/>
        </p:nvSpPr>
        <p:spPr>
          <a:xfrm>
            <a:off x="2428920" y="4614840"/>
            <a:ext cx="4680" cy="468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3"/>
                </a:move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7" name=""/>
          <p:cNvSpPr/>
          <p:nvPr/>
        </p:nvSpPr>
        <p:spPr>
          <a:xfrm>
            <a:off x="2428920" y="4608360"/>
            <a:ext cx="31680" cy="34920"/>
          </a:xfrm>
          <a:custGeom>
            <a:avLst/>
            <a:gdLst/>
            <a:ahLst/>
            <a:rect l="l" t="t" r="r" b="b"/>
            <a:pathLst>
              <a:path w="20" h="22">
                <a:moveTo>
                  <a:pt x="18" y="22"/>
                </a:moveTo>
                <a:lnTo>
                  <a:pt x="20" y="12"/>
                </a:lnTo>
                <a:lnTo>
                  <a:pt x="18" y="11"/>
                </a:lnTo>
                <a:lnTo>
                  <a:pt x="18" y="9"/>
                </a:lnTo>
                <a:lnTo>
                  <a:pt x="15" y="8"/>
                </a:lnTo>
                <a:lnTo>
                  <a:pt x="12" y="6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  <a:lnTo>
                  <a:pt x="2" y="8"/>
                </a:lnTo>
                <a:lnTo>
                  <a:pt x="6" y="13"/>
                </a:lnTo>
                <a:lnTo>
                  <a:pt x="9" y="15"/>
                </a:lnTo>
                <a:lnTo>
                  <a:pt x="11" y="17"/>
                </a:lnTo>
                <a:lnTo>
                  <a:pt x="13" y="20"/>
                </a:lnTo>
                <a:lnTo>
                  <a:pt x="18" y="22"/>
                </a:lnTo>
                <a:lnTo>
                  <a:pt x="18" y="11"/>
                </a:lnTo>
                <a:lnTo>
                  <a:pt x="18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8" name=""/>
          <p:cNvSpPr/>
          <p:nvPr/>
        </p:nvSpPr>
        <p:spPr>
          <a:xfrm>
            <a:off x="2459160" y="46274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9" name=""/>
          <p:cNvSpPr/>
          <p:nvPr/>
        </p:nvSpPr>
        <p:spPr>
          <a:xfrm>
            <a:off x="2436840" y="462744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0" y="5"/>
                </a:moveTo>
                <a:lnTo>
                  <a:pt x="5" y="10"/>
                </a:lnTo>
                <a:lnTo>
                  <a:pt x="14" y="10"/>
                </a:lnTo>
                <a:lnTo>
                  <a:pt x="14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0" name=""/>
          <p:cNvSpPr/>
          <p:nvPr/>
        </p:nvSpPr>
        <p:spPr>
          <a:xfrm>
            <a:off x="2436840" y="463536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1" name=""/>
          <p:cNvSpPr/>
          <p:nvPr/>
        </p:nvSpPr>
        <p:spPr>
          <a:xfrm>
            <a:off x="2436840" y="463392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7"/>
                </a:moveTo>
                <a:lnTo>
                  <a:pt x="12" y="2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0" y="4"/>
                </a:lnTo>
                <a:lnTo>
                  <a:pt x="1" y="6"/>
                </a:lnTo>
                <a:lnTo>
                  <a:pt x="2" y="7"/>
                </a:lnTo>
                <a:lnTo>
                  <a:pt x="4" y="8"/>
                </a:lnTo>
                <a:lnTo>
                  <a:pt x="6" y="10"/>
                </a:lnTo>
                <a:lnTo>
                  <a:pt x="7" y="11"/>
                </a:lnTo>
                <a:lnTo>
                  <a:pt x="9" y="12"/>
                </a:lnTo>
                <a:lnTo>
                  <a:pt x="12" y="12"/>
                </a:lnTo>
                <a:lnTo>
                  <a:pt x="7" y="7"/>
                </a:lnTo>
                <a:lnTo>
                  <a:pt x="17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2" name=""/>
          <p:cNvSpPr/>
          <p:nvPr/>
        </p:nvSpPr>
        <p:spPr>
          <a:xfrm>
            <a:off x="2448000" y="46432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3" name=""/>
          <p:cNvSpPr/>
          <p:nvPr/>
        </p:nvSpPr>
        <p:spPr>
          <a:xfrm>
            <a:off x="2448000" y="464328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10" y="13"/>
                </a:moveTo>
                <a:lnTo>
                  <a:pt x="10" y="12"/>
                </a:lnTo>
                <a:lnTo>
                  <a:pt x="10" y="0"/>
                </a:lnTo>
                <a:lnTo>
                  <a:pt x="0" y="0"/>
                </a:lnTo>
                <a:lnTo>
                  <a:pt x="0" y="12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4" name=""/>
          <p:cNvSpPr/>
          <p:nvPr/>
        </p:nvSpPr>
        <p:spPr>
          <a:xfrm>
            <a:off x="2448000" y="466092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0"/>
                </a:move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5" name=""/>
          <p:cNvSpPr/>
          <p:nvPr/>
        </p:nvSpPr>
        <p:spPr>
          <a:xfrm>
            <a:off x="2430360" y="466092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11" y="28"/>
                </a:moveTo>
                <a:lnTo>
                  <a:pt x="11" y="28"/>
                </a:lnTo>
                <a:lnTo>
                  <a:pt x="11" y="26"/>
                </a:lnTo>
                <a:lnTo>
                  <a:pt x="11" y="23"/>
                </a:lnTo>
                <a:lnTo>
                  <a:pt x="12" y="21"/>
                </a:lnTo>
                <a:lnTo>
                  <a:pt x="14" y="18"/>
                </a:lnTo>
                <a:lnTo>
                  <a:pt x="16" y="15"/>
                </a:lnTo>
                <a:lnTo>
                  <a:pt x="17" y="12"/>
                </a:lnTo>
                <a:lnTo>
                  <a:pt x="19" y="7"/>
                </a:lnTo>
                <a:lnTo>
                  <a:pt x="21" y="2"/>
                </a:lnTo>
                <a:lnTo>
                  <a:pt x="11" y="0"/>
                </a:lnTo>
                <a:lnTo>
                  <a:pt x="10" y="4"/>
                </a:lnTo>
                <a:lnTo>
                  <a:pt x="8" y="7"/>
                </a:lnTo>
                <a:lnTo>
                  <a:pt x="6" y="10"/>
                </a:lnTo>
                <a:lnTo>
                  <a:pt x="4" y="14"/>
                </a:lnTo>
                <a:lnTo>
                  <a:pt x="3" y="17"/>
                </a:lnTo>
                <a:lnTo>
                  <a:pt x="2" y="20"/>
                </a:lnTo>
                <a:lnTo>
                  <a:pt x="0" y="24"/>
                </a:lnTo>
                <a:lnTo>
                  <a:pt x="0" y="28"/>
                </a:lnTo>
                <a:lnTo>
                  <a:pt x="11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6" name=""/>
          <p:cNvSpPr/>
          <p:nvPr/>
        </p:nvSpPr>
        <p:spPr>
          <a:xfrm>
            <a:off x="2430360" y="4705200"/>
            <a:ext cx="15840" cy="14400"/>
          </a:xfrm>
          <a:custGeom>
            <a:avLst/>
            <a:gdLst/>
            <a:ahLst/>
            <a:rect l="l" t="t" r="r" b="b"/>
            <a:pathLst>
              <a:path w="10" h="9">
                <a:moveTo>
                  <a:pt x="10" y="9"/>
                </a:moveTo>
                <a:lnTo>
                  <a:pt x="10" y="9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9"/>
                </a:lnTo>
                <a:lnTo>
                  <a:pt x="1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7" name=""/>
          <p:cNvSpPr/>
          <p:nvPr/>
        </p:nvSpPr>
        <p:spPr>
          <a:xfrm>
            <a:off x="2408400" y="4719600"/>
            <a:ext cx="37800" cy="39600"/>
          </a:xfrm>
          <a:custGeom>
            <a:avLst/>
            <a:gdLst/>
            <a:ahLst/>
            <a:rect l="l" t="t" r="r" b="b"/>
            <a:pathLst>
              <a:path w="24" h="25">
                <a:moveTo>
                  <a:pt x="9" y="18"/>
                </a:moveTo>
                <a:lnTo>
                  <a:pt x="6" y="25"/>
                </a:lnTo>
                <a:lnTo>
                  <a:pt x="10" y="23"/>
                </a:lnTo>
                <a:lnTo>
                  <a:pt x="13" y="21"/>
                </a:lnTo>
                <a:lnTo>
                  <a:pt x="16" y="17"/>
                </a:lnTo>
                <a:lnTo>
                  <a:pt x="18" y="14"/>
                </a:lnTo>
                <a:lnTo>
                  <a:pt x="20" y="10"/>
                </a:lnTo>
                <a:lnTo>
                  <a:pt x="22" y="7"/>
                </a:lnTo>
                <a:lnTo>
                  <a:pt x="23" y="3"/>
                </a:lnTo>
                <a:lnTo>
                  <a:pt x="24" y="0"/>
                </a:lnTo>
                <a:lnTo>
                  <a:pt x="14" y="0"/>
                </a:lnTo>
                <a:lnTo>
                  <a:pt x="13" y="1"/>
                </a:lnTo>
                <a:lnTo>
                  <a:pt x="12" y="2"/>
                </a:lnTo>
                <a:lnTo>
                  <a:pt x="11" y="6"/>
                </a:lnTo>
                <a:lnTo>
                  <a:pt x="9" y="8"/>
                </a:lnTo>
                <a:lnTo>
                  <a:pt x="7" y="11"/>
                </a:lnTo>
                <a:lnTo>
                  <a:pt x="5" y="14"/>
                </a:lnTo>
                <a:lnTo>
                  <a:pt x="4" y="15"/>
                </a:lnTo>
                <a:lnTo>
                  <a:pt x="4" y="15"/>
                </a:lnTo>
                <a:lnTo>
                  <a:pt x="0" y="22"/>
                </a:lnTo>
                <a:lnTo>
                  <a:pt x="9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8" name=""/>
          <p:cNvSpPr/>
          <p:nvPr/>
        </p:nvSpPr>
        <p:spPr>
          <a:xfrm>
            <a:off x="2408400" y="4748040"/>
            <a:ext cx="42840" cy="47880"/>
          </a:xfrm>
          <a:custGeom>
            <a:avLst/>
            <a:gdLst/>
            <a:ahLst/>
            <a:rect l="l" t="t" r="r" b="b"/>
            <a:pathLst>
              <a:path w="27" h="30">
                <a:moveTo>
                  <a:pt x="27" y="30"/>
                </a:moveTo>
                <a:lnTo>
                  <a:pt x="27" y="28"/>
                </a:lnTo>
                <a:lnTo>
                  <a:pt x="27" y="25"/>
                </a:lnTo>
                <a:lnTo>
                  <a:pt x="26" y="22"/>
                </a:lnTo>
                <a:lnTo>
                  <a:pt x="25" y="20"/>
                </a:lnTo>
                <a:lnTo>
                  <a:pt x="24" y="17"/>
                </a:lnTo>
                <a:lnTo>
                  <a:pt x="23" y="14"/>
                </a:lnTo>
                <a:lnTo>
                  <a:pt x="22" y="13"/>
                </a:lnTo>
                <a:lnTo>
                  <a:pt x="21" y="11"/>
                </a:lnTo>
                <a:lnTo>
                  <a:pt x="20" y="9"/>
                </a:lnTo>
                <a:lnTo>
                  <a:pt x="16" y="7"/>
                </a:lnTo>
                <a:lnTo>
                  <a:pt x="13" y="4"/>
                </a:lnTo>
                <a:lnTo>
                  <a:pt x="12" y="3"/>
                </a:lnTo>
                <a:lnTo>
                  <a:pt x="11" y="2"/>
                </a:lnTo>
                <a:lnTo>
                  <a:pt x="11" y="0"/>
                </a:lnTo>
                <a:lnTo>
                  <a:pt x="10" y="0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9"/>
                </a:lnTo>
                <a:lnTo>
                  <a:pt x="6" y="11"/>
                </a:lnTo>
                <a:lnTo>
                  <a:pt x="9" y="14"/>
                </a:lnTo>
                <a:lnTo>
                  <a:pt x="11" y="16"/>
                </a:lnTo>
                <a:lnTo>
                  <a:pt x="12" y="17"/>
                </a:lnTo>
                <a:lnTo>
                  <a:pt x="13" y="18"/>
                </a:lnTo>
                <a:lnTo>
                  <a:pt x="15" y="20"/>
                </a:lnTo>
                <a:lnTo>
                  <a:pt x="15" y="21"/>
                </a:lnTo>
                <a:lnTo>
                  <a:pt x="15" y="22"/>
                </a:lnTo>
                <a:lnTo>
                  <a:pt x="16" y="24"/>
                </a:lnTo>
                <a:lnTo>
                  <a:pt x="16" y="26"/>
                </a:lnTo>
                <a:lnTo>
                  <a:pt x="16" y="28"/>
                </a:lnTo>
                <a:lnTo>
                  <a:pt x="16" y="28"/>
                </a:lnTo>
                <a:lnTo>
                  <a:pt x="27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9" name=""/>
          <p:cNvSpPr/>
          <p:nvPr/>
        </p:nvSpPr>
        <p:spPr>
          <a:xfrm>
            <a:off x="2341440" y="4792680"/>
            <a:ext cx="108000" cy="58680"/>
          </a:xfrm>
          <a:custGeom>
            <a:avLst/>
            <a:gdLst/>
            <a:ahLst/>
            <a:rect l="l" t="t" r="r" b="b"/>
            <a:pathLst>
              <a:path w="68" h="37">
                <a:moveTo>
                  <a:pt x="0" y="37"/>
                </a:moveTo>
                <a:lnTo>
                  <a:pt x="0" y="37"/>
                </a:lnTo>
                <a:lnTo>
                  <a:pt x="4" y="37"/>
                </a:lnTo>
                <a:lnTo>
                  <a:pt x="10" y="36"/>
                </a:lnTo>
                <a:lnTo>
                  <a:pt x="15" y="35"/>
                </a:lnTo>
                <a:lnTo>
                  <a:pt x="19" y="34"/>
                </a:lnTo>
                <a:lnTo>
                  <a:pt x="25" y="32"/>
                </a:lnTo>
                <a:lnTo>
                  <a:pt x="30" y="32"/>
                </a:lnTo>
                <a:lnTo>
                  <a:pt x="36" y="30"/>
                </a:lnTo>
                <a:lnTo>
                  <a:pt x="41" y="28"/>
                </a:lnTo>
                <a:lnTo>
                  <a:pt x="45" y="25"/>
                </a:lnTo>
                <a:lnTo>
                  <a:pt x="50" y="23"/>
                </a:lnTo>
                <a:lnTo>
                  <a:pt x="54" y="20"/>
                </a:lnTo>
                <a:lnTo>
                  <a:pt x="57" y="17"/>
                </a:lnTo>
                <a:lnTo>
                  <a:pt x="61" y="14"/>
                </a:lnTo>
                <a:lnTo>
                  <a:pt x="64" y="11"/>
                </a:lnTo>
                <a:lnTo>
                  <a:pt x="66" y="7"/>
                </a:lnTo>
                <a:lnTo>
                  <a:pt x="68" y="3"/>
                </a:lnTo>
                <a:lnTo>
                  <a:pt x="58" y="0"/>
                </a:lnTo>
                <a:lnTo>
                  <a:pt x="57" y="2"/>
                </a:lnTo>
                <a:lnTo>
                  <a:pt x="56" y="4"/>
                </a:lnTo>
                <a:lnTo>
                  <a:pt x="53" y="7"/>
                </a:lnTo>
                <a:lnTo>
                  <a:pt x="51" y="10"/>
                </a:lnTo>
                <a:lnTo>
                  <a:pt x="48" y="12"/>
                </a:lnTo>
                <a:lnTo>
                  <a:pt x="44" y="14"/>
                </a:lnTo>
                <a:lnTo>
                  <a:pt x="40" y="17"/>
                </a:lnTo>
                <a:lnTo>
                  <a:pt x="36" y="18"/>
                </a:lnTo>
                <a:lnTo>
                  <a:pt x="32" y="20"/>
                </a:lnTo>
                <a:lnTo>
                  <a:pt x="26" y="22"/>
                </a:lnTo>
                <a:lnTo>
                  <a:pt x="22" y="24"/>
                </a:lnTo>
                <a:lnTo>
                  <a:pt x="18" y="25"/>
                </a:lnTo>
                <a:lnTo>
                  <a:pt x="12" y="25"/>
                </a:lnTo>
                <a:lnTo>
                  <a:pt x="8" y="26"/>
                </a:lnTo>
                <a:lnTo>
                  <a:pt x="4" y="26"/>
                </a:lnTo>
                <a:lnTo>
                  <a:pt x="0" y="26"/>
                </a:lnTo>
                <a:lnTo>
                  <a:pt x="0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0" name=""/>
          <p:cNvSpPr/>
          <p:nvPr/>
        </p:nvSpPr>
        <p:spPr>
          <a:xfrm>
            <a:off x="2268360" y="4822920"/>
            <a:ext cx="73080" cy="28440"/>
          </a:xfrm>
          <a:custGeom>
            <a:avLst/>
            <a:gdLst/>
            <a:ahLst/>
            <a:rect l="l" t="t" r="r" b="b"/>
            <a:pathLst>
              <a:path w="46" h="18">
                <a:moveTo>
                  <a:pt x="0" y="8"/>
                </a:moveTo>
                <a:lnTo>
                  <a:pt x="0" y="8"/>
                </a:lnTo>
                <a:lnTo>
                  <a:pt x="2" y="10"/>
                </a:lnTo>
                <a:lnTo>
                  <a:pt x="5" y="12"/>
                </a:lnTo>
                <a:lnTo>
                  <a:pt x="8" y="13"/>
                </a:lnTo>
                <a:lnTo>
                  <a:pt x="10" y="13"/>
                </a:lnTo>
                <a:lnTo>
                  <a:pt x="16" y="16"/>
                </a:lnTo>
                <a:lnTo>
                  <a:pt x="21" y="17"/>
                </a:lnTo>
                <a:lnTo>
                  <a:pt x="27" y="18"/>
                </a:lnTo>
                <a:lnTo>
                  <a:pt x="33" y="18"/>
                </a:lnTo>
                <a:lnTo>
                  <a:pt x="39" y="18"/>
                </a:lnTo>
                <a:lnTo>
                  <a:pt x="46" y="18"/>
                </a:lnTo>
                <a:lnTo>
                  <a:pt x="46" y="7"/>
                </a:lnTo>
                <a:lnTo>
                  <a:pt x="40" y="7"/>
                </a:lnTo>
                <a:lnTo>
                  <a:pt x="34" y="7"/>
                </a:lnTo>
                <a:lnTo>
                  <a:pt x="28" y="7"/>
                </a:lnTo>
                <a:lnTo>
                  <a:pt x="23" y="6"/>
                </a:lnTo>
                <a:lnTo>
                  <a:pt x="18" y="6"/>
                </a:lnTo>
                <a:lnTo>
                  <a:pt x="14" y="5"/>
                </a:lnTo>
                <a:lnTo>
                  <a:pt x="12" y="4"/>
                </a:lnTo>
                <a:lnTo>
                  <a:pt x="10" y="3"/>
                </a:lnTo>
                <a:lnTo>
                  <a:pt x="9" y="2"/>
                </a:lnTo>
                <a:lnTo>
                  <a:pt x="7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1" name=""/>
          <p:cNvSpPr/>
          <p:nvPr/>
        </p:nvSpPr>
        <p:spPr>
          <a:xfrm>
            <a:off x="2209680" y="4799160"/>
            <a:ext cx="71640" cy="36360"/>
          </a:xfrm>
          <a:custGeom>
            <a:avLst/>
            <a:gdLst/>
            <a:ahLst/>
            <a:rect l="l" t="t" r="r" b="b"/>
            <a:pathLst>
              <a:path w="45" h="23">
                <a:moveTo>
                  <a:pt x="0" y="7"/>
                </a:moveTo>
                <a:lnTo>
                  <a:pt x="4" y="10"/>
                </a:lnTo>
                <a:lnTo>
                  <a:pt x="6" y="10"/>
                </a:lnTo>
                <a:lnTo>
                  <a:pt x="9" y="11"/>
                </a:lnTo>
                <a:lnTo>
                  <a:pt x="14" y="12"/>
                </a:lnTo>
                <a:lnTo>
                  <a:pt x="19" y="13"/>
                </a:lnTo>
                <a:lnTo>
                  <a:pt x="25" y="15"/>
                </a:lnTo>
                <a:lnTo>
                  <a:pt x="30" y="17"/>
                </a:lnTo>
                <a:lnTo>
                  <a:pt x="33" y="19"/>
                </a:lnTo>
                <a:lnTo>
                  <a:pt x="35" y="20"/>
                </a:lnTo>
                <a:lnTo>
                  <a:pt x="36" y="21"/>
                </a:lnTo>
                <a:lnTo>
                  <a:pt x="38" y="23"/>
                </a:lnTo>
                <a:lnTo>
                  <a:pt x="45" y="15"/>
                </a:lnTo>
                <a:lnTo>
                  <a:pt x="43" y="13"/>
                </a:lnTo>
                <a:lnTo>
                  <a:pt x="40" y="11"/>
                </a:lnTo>
                <a:lnTo>
                  <a:pt x="37" y="10"/>
                </a:lnTo>
                <a:lnTo>
                  <a:pt x="35" y="9"/>
                </a:lnTo>
                <a:lnTo>
                  <a:pt x="29" y="6"/>
                </a:lnTo>
                <a:lnTo>
                  <a:pt x="22" y="3"/>
                </a:lnTo>
                <a:lnTo>
                  <a:pt x="16" y="2"/>
                </a:lnTo>
                <a:lnTo>
                  <a:pt x="11" y="1"/>
                </a:lnTo>
                <a:lnTo>
                  <a:pt x="8" y="0"/>
                </a:lnTo>
                <a:lnTo>
                  <a:pt x="4" y="0"/>
                </a:lnTo>
                <a:lnTo>
                  <a:pt x="9" y="3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2" name=""/>
          <p:cNvSpPr/>
          <p:nvPr/>
        </p:nvSpPr>
        <p:spPr>
          <a:xfrm>
            <a:off x="2173320" y="4788000"/>
            <a:ext cx="50760" cy="41040"/>
          </a:xfrm>
          <a:custGeom>
            <a:avLst/>
            <a:gdLst/>
            <a:ahLst/>
            <a:rect l="l" t="t" r="r" b="b"/>
            <a:pathLst>
              <a:path w="32" h="26">
                <a:moveTo>
                  <a:pt x="9" y="26"/>
                </a:moveTo>
                <a:lnTo>
                  <a:pt x="9" y="26"/>
                </a:lnTo>
                <a:lnTo>
                  <a:pt x="10" y="23"/>
                </a:lnTo>
                <a:lnTo>
                  <a:pt x="10" y="21"/>
                </a:lnTo>
                <a:lnTo>
                  <a:pt x="11" y="18"/>
                </a:lnTo>
                <a:lnTo>
                  <a:pt x="12" y="15"/>
                </a:lnTo>
                <a:lnTo>
                  <a:pt x="13" y="14"/>
                </a:lnTo>
                <a:lnTo>
                  <a:pt x="14" y="13"/>
                </a:lnTo>
                <a:lnTo>
                  <a:pt x="15" y="12"/>
                </a:lnTo>
                <a:lnTo>
                  <a:pt x="16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20" y="11"/>
                </a:lnTo>
                <a:lnTo>
                  <a:pt x="21" y="12"/>
                </a:lnTo>
                <a:lnTo>
                  <a:pt x="21" y="13"/>
                </a:lnTo>
                <a:lnTo>
                  <a:pt x="22" y="14"/>
                </a:lnTo>
                <a:lnTo>
                  <a:pt x="32" y="10"/>
                </a:lnTo>
                <a:lnTo>
                  <a:pt x="30" y="7"/>
                </a:lnTo>
                <a:lnTo>
                  <a:pt x="28" y="5"/>
                </a:lnTo>
                <a:lnTo>
                  <a:pt x="26" y="2"/>
                </a:lnTo>
                <a:lnTo>
                  <a:pt x="22" y="1"/>
                </a:lnTo>
                <a:lnTo>
                  <a:pt x="20" y="0"/>
                </a:lnTo>
                <a:lnTo>
                  <a:pt x="16" y="0"/>
                </a:lnTo>
                <a:lnTo>
                  <a:pt x="14" y="1"/>
                </a:lnTo>
                <a:lnTo>
                  <a:pt x="10" y="2"/>
                </a:lnTo>
                <a:lnTo>
                  <a:pt x="8" y="4"/>
                </a:lnTo>
                <a:lnTo>
                  <a:pt x="6" y="7"/>
                </a:lnTo>
                <a:lnTo>
                  <a:pt x="4" y="9"/>
                </a:lnTo>
                <a:lnTo>
                  <a:pt x="3" y="12"/>
                </a:lnTo>
                <a:lnTo>
                  <a:pt x="1" y="14"/>
                </a:lnTo>
                <a:lnTo>
                  <a:pt x="0" y="18"/>
                </a:lnTo>
                <a:lnTo>
                  <a:pt x="0" y="22"/>
                </a:lnTo>
                <a:lnTo>
                  <a:pt x="0" y="26"/>
                </a:lnTo>
                <a:lnTo>
                  <a:pt x="9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3" name=""/>
          <p:cNvSpPr/>
          <p:nvPr/>
        </p:nvSpPr>
        <p:spPr>
          <a:xfrm>
            <a:off x="2173320" y="4829040"/>
            <a:ext cx="34920" cy="136800"/>
          </a:xfrm>
          <a:custGeom>
            <a:avLst/>
            <a:gdLst/>
            <a:ahLst/>
            <a:rect l="l" t="t" r="r" b="b"/>
            <a:pathLst>
              <a:path w="22" h="86">
                <a:moveTo>
                  <a:pt x="17" y="76"/>
                </a:moveTo>
                <a:lnTo>
                  <a:pt x="22" y="81"/>
                </a:lnTo>
                <a:lnTo>
                  <a:pt x="22" y="73"/>
                </a:lnTo>
                <a:lnTo>
                  <a:pt x="21" y="66"/>
                </a:lnTo>
                <a:lnTo>
                  <a:pt x="21" y="59"/>
                </a:lnTo>
                <a:lnTo>
                  <a:pt x="20" y="51"/>
                </a:lnTo>
                <a:lnTo>
                  <a:pt x="18" y="38"/>
                </a:lnTo>
                <a:lnTo>
                  <a:pt x="16" y="26"/>
                </a:lnTo>
                <a:lnTo>
                  <a:pt x="14" y="16"/>
                </a:lnTo>
                <a:lnTo>
                  <a:pt x="11" y="8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10"/>
                </a:lnTo>
                <a:lnTo>
                  <a:pt x="4" y="18"/>
                </a:lnTo>
                <a:lnTo>
                  <a:pt x="6" y="28"/>
                </a:lnTo>
                <a:lnTo>
                  <a:pt x="8" y="39"/>
                </a:lnTo>
                <a:lnTo>
                  <a:pt x="11" y="53"/>
                </a:lnTo>
                <a:lnTo>
                  <a:pt x="11" y="60"/>
                </a:lnTo>
                <a:lnTo>
                  <a:pt x="11" y="67"/>
                </a:lnTo>
                <a:lnTo>
                  <a:pt x="11" y="74"/>
                </a:lnTo>
                <a:lnTo>
                  <a:pt x="12" y="81"/>
                </a:lnTo>
                <a:lnTo>
                  <a:pt x="17" y="86"/>
                </a:lnTo>
                <a:lnTo>
                  <a:pt x="17" y="7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4" name=""/>
          <p:cNvSpPr/>
          <p:nvPr/>
        </p:nvSpPr>
        <p:spPr>
          <a:xfrm>
            <a:off x="2198520" y="4950000"/>
            <a:ext cx="59040" cy="26640"/>
          </a:xfrm>
          <a:custGeom>
            <a:avLst/>
            <a:gdLst/>
            <a:ahLst/>
            <a:rect l="l" t="t" r="r" b="b"/>
            <a:pathLst>
              <a:path w="37" h="17">
                <a:moveTo>
                  <a:pt x="37" y="16"/>
                </a:moveTo>
                <a:lnTo>
                  <a:pt x="36" y="10"/>
                </a:lnTo>
                <a:lnTo>
                  <a:pt x="33" y="9"/>
                </a:lnTo>
                <a:lnTo>
                  <a:pt x="31" y="7"/>
                </a:lnTo>
                <a:lnTo>
                  <a:pt x="28" y="5"/>
                </a:lnTo>
                <a:lnTo>
                  <a:pt x="25" y="4"/>
                </a:lnTo>
                <a:lnTo>
                  <a:pt x="19" y="2"/>
                </a:lnTo>
                <a:lnTo>
                  <a:pt x="13" y="2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12" y="11"/>
                </a:lnTo>
                <a:lnTo>
                  <a:pt x="17" y="12"/>
                </a:lnTo>
                <a:lnTo>
                  <a:pt x="22" y="14"/>
                </a:lnTo>
                <a:lnTo>
                  <a:pt x="24" y="15"/>
                </a:lnTo>
                <a:lnTo>
                  <a:pt x="25" y="16"/>
                </a:lnTo>
                <a:lnTo>
                  <a:pt x="27" y="16"/>
                </a:lnTo>
                <a:lnTo>
                  <a:pt x="29" y="17"/>
                </a:lnTo>
                <a:lnTo>
                  <a:pt x="27" y="11"/>
                </a:lnTo>
                <a:lnTo>
                  <a:pt x="37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5" name=""/>
          <p:cNvSpPr/>
          <p:nvPr/>
        </p:nvSpPr>
        <p:spPr>
          <a:xfrm>
            <a:off x="2232000" y="4967280"/>
            <a:ext cx="2556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4" y="7"/>
                </a:moveTo>
                <a:lnTo>
                  <a:pt x="9" y="15"/>
                </a:lnTo>
                <a:lnTo>
                  <a:pt x="11" y="11"/>
                </a:lnTo>
                <a:lnTo>
                  <a:pt x="13" y="9"/>
                </a:lnTo>
                <a:lnTo>
                  <a:pt x="15" y="7"/>
                </a:lnTo>
                <a:lnTo>
                  <a:pt x="16" y="4"/>
                </a:lnTo>
                <a:lnTo>
                  <a:pt x="7" y="0"/>
                </a:lnTo>
                <a:lnTo>
                  <a:pt x="6" y="1"/>
                </a:lnTo>
                <a:lnTo>
                  <a:pt x="5" y="2"/>
                </a:lnTo>
                <a:lnTo>
                  <a:pt x="2" y="5"/>
                </a:lnTo>
                <a:lnTo>
                  <a:pt x="0" y="10"/>
                </a:lnTo>
                <a:lnTo>
                  <a:pt x="4" y="17"/>
                </a:lnTo>
                <a:lnTo>
                  <a:pt x="4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6" name=""/>
          <p:cNvSpPr/>
          <p:nvPr/>
        </p:nvSpPr>
        <p:spPr>
          <a:xfrm>
            <a:off x="2238480" y="4976640"/>
            <a:ext cx="48960" cy="17640"/>
          </a:xfrm>
          <a:custGeom>
            <a:avLst/>
            <a:gdLst/>
            <a:ahLst/>
            <a:rect l="l" t="t" r="r" b="b"/>
            <a:pathLst>
              <a:path w="31" h="11">
                <a:moveTo>
                  <a:pt x="26" y="1"/>
                </a:moveTo>
                <a:lnTo>
                  <a:pt x="28" y="0"/>
                </a:lnTo>
                <a:lnTo>
                  <a:pt x="20" y="0"/>
                </a:lnTo>
                <a:lnTo>
                  <a:pt x="12" y="1"/>
                </a:lnTo>
                <a:lnTo>
                  <a:pt x="6" y="2"/>
                </a:lnTo>
                <a:lnTo>
                  <a:pt x="0" y="2"/>
                </a:lnTo>
                <a:lnTo>
                  <a:pt x="0" y="11"/>
                </a:lnTo>
                <a:lnTo>
                  <a:pt x="7" y="11"/>
                </a:lnTo>
                <a:lnTo>
                  <a:pt x="14" y="10"/>
                </a:lnTo>
                <a:lnTo>
                  <a:pt x="20" y="10"/>
                </a:lnTo>
                <a:lnTo>
                  <a:pt x="28" y="9"/>
                </a:lnTo>
                <a:lnTo>
                  <a:pt x="31" y="9"/>
                </a:lnTo>
                <a:lnTo>
                  <a:pt x="26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7" name=""/>
          <p:cNvSpPr/>
          <p:nvPr/>
        </p:nvSpPr>
        <p:spPr>
          <a:xfrm>
            <a:off x="2259000" y="4956120"/>
            <a:ext cx="38160" cy="36720"/>
          </a:xfrm>
          <a:custGeom>
            <a:avLst/>
            <a:gdLst/>
            <a:ahLst/>
            <a:rect l="l" t="t" r="r" b="b"/>
            <a:pathLst>
              <a:path w="24" h="23">
                <a:moveTo>
                  <a:pt x="0" y="5"/>
                </a:moveTo>
                <a:lnTo>
                  <a:pt x="4" y="10"/>
                </a:lnTo>
                <a:lnTo>
                  <a:pt x="6" y="11"/>
                </a:lnTo>
                <a:lnTo>
                  <a:pt x="12" y="13"/>
                </a:lnTo>
                <a:lnTo>
                  <a:pt x="13" y="14"/>
                </a:lnTo>
                <a:lnTo>
                  <a:pt x="14" y="14"/>
                </a:lnTo>
                <a:lnTo>
                  <a:pt x="14" y="15"/>
                </a:lnTo>
                <a:lnTo>
                  <a:pt x="14" y="14"/>
                </a:lnTo>
                <a:lnTo>
                  <a:pt x="14" y="13"/>
                </a:lnTo>
                <a:lnTo>
                  <a:pt x="15" y="13"/>
                </a:lnTo>
                <a:lnTo>
                  <a:pt x="14" y="13"/>
                </a:lnTo>
                <a:lnTo>
                  <a:pt x="13" y="14"/>
                </a:lnTo>
                <a:lnTo>
                  <a:pt x="18" y="23"/>
                </a:lnTo>
                <a:lnTo>
                  <a:pt x="21" y="21"/>
                </a:lnTo>
                <a:lnTo>
                  <a:pt x="23" y="19"/>
                </a:lnTo>
                <a:lnTo>
                  <a:pt x="24" y="15"/>
                </a:lnTo>
                <a:lnTo>
                  <a:pt x="24" y="12"/>
                </a:lnTo>
                <a:lnTo>
                  <a:pt x="23" y="10"/>
                </a:lnTo>
                <a:lnTo>
                  <a:pt x="22" y="8"/>
                </a:lnTo>
                <a:lnTo>
                  <a:pt x="20" y="6"/>
                </a:lnTo>
                <a:lnTo>
                  <a:pt x="17" y="5"/>
                </a:lnTo>
                <a:lnTo>
                  <a:pt x="11" y="1"/>
                </a:lnTo>
                <a:lnTo>
                  <a:pt x="7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8" name=""/>
          <p:cNvSpPr/>
          <p:nvPr/>
        </p:nvSpPr>
        <p:spPr>
          <a:xfrm>
            <a:off x="2259000" y="4941720"/>
            <a:ext cx="44640" cy="25560"/>
          </a:xfrm>
          <a:custGeom>
            <a:avLst/>
            <a:gdLst/>
            <a:ahLst/>
            <a:rect l="l" t="t" r="r" b="b"/>
            <a:pathLst>
              <a:path w="28" h="16">
                <a:moveTo>
                  <a:pt x="22" y="0"/>
                </a:moveTo>
                <a:lnTo>
                  <a:pt x="20" y="2"/>
                </a:lnTo>
                <a:lnTo>
                  <a:pt x="19" y="3"/>
                </a:lnTo>
                <a:lnTo>
                  <a:pt x="18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1" y="5"/>
                </a:lnTo>
                <a:lnTo>
                  <a:pt x="8" y="6"/>
                </a:lnTo>
                <a:lnTo>
                  <a:pt x="6" y="6"/>
                </a:lnTo>
                <a:lnTo>
                  <a:pt x="3" y="7"/>
                </a:lnTo>
                <a:lnTo>
                  <a:pt x="1" y="9"/>
                </a:lnTo>
                <a:lnTo>
                  <a:pt x="1" y="10"/>
                </a:lnTo>
                <a:lnTo>
                  <a:pt x="0" y="13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9" y="16"/>
                </a:lnTo>
                <a:lnTo>
                  <a:pt x="13" y="15"/>
                </a:lnTo>
                <a:lnTo>
                  <a:pt x="16" y="15"/>
                </a:lnTo>
                <a:lnTo>
                  <a:pt x="20" y="14"/>
                </a:lnTo>
                <a:lnTo>
                  <a:pt x="22" y="13"/>
                </a:lnTo>
                <a:lnTo>
                  <a:pt x="24" y="11"/>
                </a:lnTo>
                <a:lnTo>
                  <a:pt x="26" y="10"/>
                </a:lnTo>
                <a:lnTo>
                  <a:pt x="28" y="8"/>
                </a:lnTo>
                <a:lnTo>
                  <a:pt x="25" y="10"/>
                </a:lnTo>
                <a:lnTo>
                  <a:pt x="2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9" name=""/>
          <p:cNvSpPr/>
          <p:nvPr/>
        </p:nvSpPr>
        <p:spPr>
          <a:xfrm>
            <a:off x="2297160" y="495000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0" name=""/>
          <p:cNvSpPr/>
          <p:nvPr/>
        </p:nvSpPr>
        <p:spPr>
          <a:xfrm>
            <a:off x="2297160" y="4937040"/>
            <a:ext cx="28440" cy="20880"/>
          </a:xfrm>
          <a:custGeom>
            <a:avLst/>
            <a:gdLst/>
            <a:ahLst/>
            <a:rect l="l" t="t" r="r" b="b"/>
            <a:pathLst>
              <a:path w="18" h="13">
                <a:moveTo>
                  <a:pt x="18" y="1"/>
                </a:moveTo>
                <a:lnTo>
                  <a:pt x="14" y="0"/>
                </a:lnTo>
                <a:lnTo>
                  <a:pt x="0" y="3"/>
                </a:lnTo>
                <a:lnTo>
                  <a:pt x="2" y="13"/>
                </a:lnTo>
                <a:lnTo>
                  <a:pt x="16" y="10"/>
                </a:lnTo>
                <a:lnTo>
                  <a:pt x="18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1" name=""/>
          <p:cNvSpPr/>
          <p:nvPr/>
        </p:nvSpPr>
        <p:spPr>
          <a:xfrm>
            <a:off x="2314440" y="4944960"/>
            <a:ext cx="5040" cy="504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3"/>
                </a:move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2" name=""/>
          <p:cNvSpPr/>
          <p:nvPr/>
        </p:nvSpPr>
        <p:spPr>
          <a:xfrm>
            <a:off x="2314440" y="4938840"/>
            <a:ext cx="25560" cy="72720"/>
          </a:xfrm>
          <a:custGeom>
            <a:avLst/>
            <a:gdLst/>
            <a:ahLst/>
            <a:rect l="l" t="t" r="r" b="b"/>
            <a:pathLst>
              <a:path w="16" h="46">
                <a:moveTo>
                  <a:pt x="16" y="46"/>
                </a:moveTo>
                <a:lnTo>
                  <a:pt x="16" y="46"/>
                </a:lnTo>
                <a:lnTo>
                  <a:pt x="16" y="37"/>
                </a:lnTo>
                <a:lnTo>
                  <a:pt x="16" y="24"/>
                </a:lnTo>
                <a:lnTo>
                  <a:pt x="16" y="21"/>
                </a:lnTo>
                <a:lnTo>
                  <a:pt x="15" y="17"/>
                </a:lnTo>
                <a:lnTo>
                  <a:pt x="15" y="15"/>
                </a:lnTo>
                <a:lnTo>
                  <a:pt x="13" y="11"/>
                </a:lnTo>
                <a:lnTo>
                  <a:pt x="12" y="8"/>
                </a:lnTo>
                <a:lnTo>
                  <a:pt x="12" y="5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lnTo>
                  <a:pt x="1" y="9"/>
                </a:lnTo>
                <a:lnTo>
                  <a:pt x="3" y="10"/>
                </a:lnTo>
                <a:lnTo>
                  <a:pt x="4" y="12"/>
                </a:lnTo>
                <a:lnTo>
                  <a:pt x="4" y="14"/>
                </a:lnTo>
                <a:lnTo>
                  <a:pt x="5" y="16"/>
                </a:lnTo>
                <a:lnTo>
                  <a:pt x="5" y="19"/>
                </a:lnTo>
                <a:lnTo>
                  <a:pt x="5" y="22"/>
                </a:lnTo>
                <a:lnTo>
                  <a:pt x="5" y="24"/>
                </a:lnTo>
                <a:lnTo>
                  <a:pt x="5" y="37"/>
                </a:lnTo>
                <a:lnTo>
                  <a:pt x="5" y="46"/>
                </a:lnTo>
                <a:lnTo>
                  <a:pt x="16" y="4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3" name=""/>
          <p:cNvSpPr/>
          <p:nvPr/>
        </p:nvSpPr>
        <p:spPr>
          <a:xfrm>
            <a:off x="2290680" y="5011560"/>
            <a:ext cx="47880" cy="35280"/>
          </a:xfrm>
          <a:custGeom>
            <a:avLst/>
            <a:gdLst/>
            <a:ahLst/>
            <a:rect l="l" t="t" r="r" b="b"/>
            <a:pathLst>
              <a:path w="30" h="22">
                <a:moveTo>
                  <a:pt x="0" y="22"/>
                </a:moveTo>
                <a:lnTo>
                  <a:pt x="1" y="22"/>
                </a:lnTo>
                <a:lnTo>
                  <a:pt x="5" y="22"/>
                </a:lnTo>
                <a:lnTo>
                  <a:pt x="9" y="22"/>
                </a:lnTo>
                <a:lnTo>
                  <a:pt x="11" y="21"/>
                </a:lnTo>
                <a:lnTo>
                  <a:pt x="15" y="20"/>
                </a:lnTo>
                <a:lnTo>
                  <a:pt x="17" y="19"/>
                </a:lnTo>
                <a:lnTo>
                  <a:pt x="20" y="18"/>
                </a:lnTo>
                <a:lnTo>
                  <a:pt x="22" y="17"/>
                </a:lnTo>
                <a:lnTo>
                  <a:pt x="24" y="16"/>
                </a:lnTo>
                <a:lnTo>
                  <a:pt x="25" y="14"/>
                </a:lnTo>
                <a:lnTo>
                  <a:pt x="27" y="12"/>
                </a:lnTo>
                <a:lnTo>
                  <a:pt x="28" y="10"/>
                </a:lnTo>
                <a:lnTo>
                  <a:pt x="29" y="7"/>
                </a:lnTo>
                <a:lnTo>
                  <a:pt x="30" y="4"/>
                </a:lnTo>
                <a:lnTo>
                  <a:pt x="30" y="0"/>
                </a:lnTo>
                <a:lnTo>
                  <a:pt x="20" y="0"/>
                </a:lnTo>
                <a:lnTo>
                  <a:pt x="20" y="3"/>
                </a:lnTo>
                <a:lnTo>
                  <a:pt x="19" y="5"/>
                </a:lnTo>
                <a:lnTo>
                  <a:pt x="18" y="5"/>
                </a:lnTo>
                <a:lnTo>
                  <a:pt x="18" y="6"/>
                </a:lnTo>
                <a:lnTo>
                  <a:pt x="17" y="7"/>
                </a:lnTo>
                <a:lnTo>
                  <a:pt x="17" y="8"/>
                </a:lnTo>
                <a:lnTo>
                  <a:pt x="16" y="9"/>
                </a:lnTo>
                <a:lnTo>
                  <a:pt x="15" y="10"/>
                </a:lnTo>
                <a:lnTo>
                  <a:pt x="13" y="10"/>
                </a:lnTo>
                <a:lnTo>
                  <a:pt x="12" y="11"/>
                </a:lnTo>
                <a:lnTo>
                  <a:pt x="9" y="11"/>
                </a:lnTo>
                <a:lnTo>
                  <a:pt x="8" y="12"/>
                </a:lnTo>
                <a:lnTo>
                  <a:pt x="4" y="12"/>
                </a:lnTo>
                <a:lnTo>
                  <a:pt x="1" y="12"/>
                </a:lnTo>
                <a:lnTo>
                  <a:pt x="2" y="12"/>
                </a:lnTo>
                <a:lnTo>
                  <a:pt x="0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520" bIns="-11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4" name=""/>
          <p:cNvSpPr/>
          <p:nvPr/>
        </p:nvSpPr>
        <p:spPr>
          <a:xfrm>
            <a:off x="2263680" y="4991040"/>
            <a:ext cx="30240" cy="55800"/>
          </a:xfrm>
          <a:custGeom>
            <a:avLst/>
            <a:gdLst/>
            <a:ahLst/>
            <a:rect l="l" t="t" r="r" b="b"/>
            <a:pathLst>
              <a:path w="19" h="35">
                <a:moveTo>
                  <a:pt x="8" y="9"/>
                </a:moveTo>
                <a:lnTo>
                  <a:pt x="0" y="4"/>
                </a:lnTo>
                <a:lnTo>
                  <a:pt x="0" y="9"/>
                </a:lnTo>
                <a:lnTo>
                  <a:pt x="1" y="14"/>
                </a:lnTo>
                <a:lnTo>
                  <a:pt x="1" y="18"/>
                </a:lnTo>
                <a:lnTo>
                  <a:pt x="2" y="23"/>
                </a:lnTo>
                <a:lnTo>
                  <a:pt x="3" y="24"/>
                </a:lnTo>
                <a:lnTo>
                  <a:pt x="4" y="27"/>
                </a:lnTo>
                <a:lnTo>
                  <a:pt x="6" y="29"/>
                </a:lnTo>
                <a:lnTo>
                  <a:pt x="8" y="31"/>
                </a:lnTo>
                <a:lnTo>
                  <a:pt x="10" y="32"/>
                </a:lnTo>
                <a:lnTo>
                  <a:pt x="12" y="33"/>
                </a:lnTo>
                <a:lnTo>
                  <a:pt x="15" y="34"/>
                </a:lnTo>
                <a:lnTo>
                  <a:pt x="17" y="35"/>
                </a:lnTo>
                <a:lnTo>
                  <a:pt x="19" y="25"/>
                </a:lnTo>
                <a:lnTo>
                  <a:pt x="18" y="24"/>
                </a:lnTo>
                <a:lnTo>
                  <a:pt x="16" y="24"/>
                </a:lnTo>
                <a:lnTo>
                  <a:pt x="16" y="24"/>
                </a:lnTo>
                <a:lnTo>
                  <a:pt x="16" y="24"/>
                </a:lnTo>
                <a:lnTo>
                  <a:pt x="15" y="23"/>
                </a:lnTo>
                <a:lnTo>
                  <a:pt x="14" y="22"/>
                </a:lnTo>
                <a:lnTo>
                  <a:pt x="13" y="21"/>
                </a:lnTo>
                <a:lnTo>
                  <a:pt x="13" y="19"/>
                </a:lnTo>
                <a:lnTo>
                  <a:pt x="12" y="17"/>
                </a:lnTo>
                <a:lnTo>
                  <a:pt x="11" y="13"/>
                </a:lnTo>
                <a:lnTo>
                  <a:pt x="11" y="9"/>
                </a:lnTo>
                <a:lnTo>
                  <a:pt x="11" y="4"/>
                </a:lnTo>
                <a:lnTo>
                  <a:pt x="2" y="0"/>
                </a:lnTo>
                <a:lnTo>
                  <a:pt x="8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5" name=""/>
          <p:cNvSpPr/>
          <p:nvPr/>
        </p:nvSpPr>
        <p:spPr>
          <a:xfrm>
            <a:off x="2251080" y="4991040"/>
            <a:ext cx="2376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0" y="9"/>
                </a:moveTo>
                <a:lnTo>
                  <a:pt x="0" y="9"/>
                </a:lnTo>
                <a:lnTo>
                  <a:pt x="4" y="9"/>
                </a:lnTo>
                <a:lnTo>
                  <a:pt x="7" y="10"/>
                </a:lnTo>
                <a:lnTo>
                  <a:pt x="9" y="10"/>
                </a:lnTo>
                <a:lnTo>
                  <a:pt x="11" y="10"/>
                </a:lnTo>
                <a:lnTo>
                  <a:pt x="13" y="9"/>
                </a:lnTo>
                <a:lnTo>
                  <a:pt x="15" y="9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6" name=""/>
          <p:cNvSpPr/>
          <p:nvPr/>
        </p:nvSpPr>
        <p:spPr>
          <a:xfrm>
            <a:off x="2198520" y="4991040"/>
            <a:ext cx="52560" cy="39600"/>
          </a:xfrm>
          <a:custGeom>
            <a:avLst/>
            <a:gdLst/>
            <a:ahLst/>
            <a:rect l="l" t="t" r="r" b="b"/>
            <a:pathLst>
              <a:path w="33" h="25">
                <a:moveTo>
                  <a:pt x="9" y="18"/>
                </a:moveTo>
                <a:lnTo>
                  <a:pt x="8" y="25"/>
                </a:lnTo>
                <a:lnTo>
                  <a:pt x="14" y="19"/>
                </a:lnTo>
                <a:lnTo>
                  <a:pt x="20" y="13"/>
                </a:lnTo>
                <a:lnTo>
                  <a:pt x="22" y="12"/>
                </a:lnTo>
                <a:lnTo>
                  <a:pt x="26" y="10"/>
                </a:lnTo>
                <a:lnTo>
                  <a:pt x="28" y="10"/>
                </a:lnTo>
                <a:lnTo>
                  <a:pt x="29" y="10"/>
                </a:lnTo>
                <a:lnTo>
                  <a:pt x="31" y="9"/>
                </a:lnTo>
                <a:lnTo>
                  <a:pt x="33" y="9"/>
                </a:lnTo>
                <a:lnTo>
                  <a:pt x="33" y="0"/>
                </a:lnTo>
                <a:lnTo>
                  <a:pt x="30" y="0"/>
                </a:lnTo>
                <a:lnTo>
                  <a:pt x="27" y="0"/>
                </a:lnTo>
                <a:lnTo>
                  <a:pt x="24" y="0"/>
                </a:lnTo>
                <a:lnTo>
                  <a:pt x="22" y="1"/>
                </a:lnTo>
                <a:lnTo>
                  <a:pt x="17" y="4"/>
                </a:lnTo>
                <a:lnTo>
                  <a:pt x="13" y="7"/>
                </a:lnTo>
                <a:lnTo>
                  <a:pt x="7" y="12"/>
                </a:lnTo>
                <a:lnTo>
                  <a:pt x="1" y="17"/>
                </a:lnTo>
                <a:lnTo>
                  <a:pt x="0" y="24"/>
                </a:lnTo>
                <a:lnTo>
                  <a:pt x="9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7" name=""/>
          <p:cNvSpPr/>
          <p:nvPr/>
        </p:nvSpPr>
        <p:spPr>
          <a:xfrm>
            <a:off x="2198520" y="5019840"/>
            <a:ext cx="69840" cy="42840"/>
          </a:xfrm>
          <a:custGeom>
            <a:avLst/>
            <a:gdLst/>
            <a:ahLst/>
            <a:rect l="l" t="t" r="r" b="b"/>
            <a:pathLst>
              <a:path w="44" h="27">
                <a:moveTo>
                  <a:pt x="44" y="23"/>
                </a:moveTo>
                <a:lnTo>
                  <a:pt x="39" y="16"/>
                </a:lnTo>
                <a:lnTo>
                  <a:pt x="38" y="16"/>
                </a:lnTo>
                <a:lnTo>
                  <a:pt x="36" y="16"/>
                </a:lnTo>
                <a:lnTo>
                  <a:pt x="34" y="16"/>
                </a:lnTo>
                <a:lnTo>
                  <a:pt x="31" y="15"/>
                </a:lnTo>
                <a:lnTo>
                  <a:pt x="26" y="13"/>
                </a:lnTo>
                <a:lnTo>
                  <a:pt x="21" y="9"/>
                </a:lnTo>
                <a:lnTo>
                  <a:pt x="16" y="7"/>
                </a:lnTo>
                <a:lnTo>
                  <a:pt x="13" y="3"/>
                </a:lnTo>
                <a:lnTo>
                  <a:pt x="10" y="2"/>
                </a:lnTo>
                <a:lnTo>
                  <a:pt x="9" y="0"/>
                </a:lnTo>
                <a:lnTo>
                  <a:pt x="0" y="5"/>
                </a:lnTo>
                <a:lnTo>
                  <a:pt x="2" y="9"/>
                </a:lnTo>
                <a:lnTo>
                  <a:pt x="6" y="12"/>
                </a:lnTo>
                <a:lnTo>
                  <a:pt x="10" y="15"/>
                </a:lnTo>
                <a:lnTo>
                  <a:pt x="16" y="18"/>
                </a:lnTo>
                <a:lnTo>
                  <a:pt x="22" y="22"/>
                </a:lnTo>
                <a:lnTo>
                  <a:pt x="28" y="24"/>
                </a:lnTo>
                <a:lnTo>
                  <a:pt x="30" y="25"/>
                </a:lnTo>
                <a:lnTo>
                  <a:pt x="33" y="26"/>
                </a:lnTo>
                <a:lnTo>
                  <a:pt x="36" y="27"/>
                </a:lnTo>
                <a:lnTo>
                  <a:pt x="39" y="27"/>
                </a:lnTo>
                <a:lnTo>
                  <a:pt x="35" y="20"/>
                </a:lnTo>
                <a:lnTo>
                  <a:pt x="44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8" name=""/>
          <p:cNvSpPr/>
          <p:nvPr/>
        </p:nvSpPr>
        <p:spPr>
          <a:xfrm>
            <a:off x="2205000" y="5051520"/>
            <a:ext cx="63360" cy="38160"/>
          </a:xfrm>
          <a:custGeom>
            <a:avLst/>
            <a:gdLst/>
            <a:ahLst/>
            <a:rect l="l" t="t" r="r" b="b"/>
            <a:pathLst>
              <a:path w="40" h="24">
                <a:moveTo>
                  <a:pt x="7" y="24"/>
                </a:moveTo>
                <a:lnTo>
                  <a:pt x="7" y="24"/>
                </a:lnTo>
                <a:lnTo>
                  <a:pt x="8" y="23"/>
                </a:lnTo>
                <a:lnTo>
                  <a:pt x="10" y="21"/>
                </a:lnTo>
                <a:lnTo>
                  <a:pt x="12" y="20"/>
                </a:lnTo>
                <a:lnTo>
                  <a:pt x="14" y="19"/>
                </a:lnTo>
                <a:lnTo>
                  <a:pt x="19" y="18"/>
                </a:lnTo>
                <a:lnTo>
                  <a:pt x="23" y="17"/>
                </a:lnTo>
                <a:lnTo>
                  <a:pt x="28" y="15"/>
                </a:lnTo>
                <a:lnTo>
                  <a:pt x="32" y="12"/>
                </a:lnTo>
                <a:lnTo>
                  <a:pt x="35" y="10"/>
                </a:lnTo>
                <a:lnTo>
                  <a:pt x="36" y="9"/>
                </a:lnTo>
                <a:lnTo>
                  <a:pt x="38" y="6"/>
                </a:lnTo>
                <a:lnTo>
                  <a:pt x="40" y="3"/>
                </a:lnTo>
                <a:lnTo>
                  <a:pt x="30" y="0"/>
                </a:lnTo>
                <a:lnTo>
                  <a:pt x="29" y="2"/>
                </a:lnTo>
                <a:lnTo>
                  <a:pt x="28" y="3"/>
                </a:lnTo>
                <a:lnTo>
                  <a:pt x="28" y="3"/>
                </a:lnTo>
                <a:lnTo>
                  <a:pt x="27" y="4"/>
                </a:lnTo>
                <a:lnTo>
                  <a:pt x="23" y="6"/>
                </a:lnTo>
                <a:lnTo>
                  <a:pt x="20" y="8"/>
                </a:lnTo>
                <a:lnTo>
                  <a:pt x="15" y="9"/>
                </a:lnTo>
                <a:lnTo>
                  <a:pt x="10" y="10"/>
                </a:lnTo>
                <a:lnTo>
                  <a:pt x="8" y="12"/>
                </a:lnTo>
                <a:lnTo>
                  <a:pt x="5" y="13"/>
                </a:lnTo>
                <a:lnTo>
                  <a:pt x="2" y="15"/>
                </a:lnTo>
                <a:lnTo>
                  <a:pt x="1" y="17"/>
                </a:lnTo>
                <a:lnTo>
                  <a:pt x="0" y="17"/>
                </a:lnTo>
                <a:lnTo>
                  <a:pt x="7" y="2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9" name=""/>
          <p:cNvSpPr/>
          <p:nvPr/>
        </p:nvSpPr>
        <p:spPr>
          <a:xfrm>
            <a:off x="2174760" y="5078520"/>
            <a:ext cx="42840" cy="68040"/>
          </a:xfrm>
          <a:custGeom>
            <a:avLst/>
            <a:gdLst/>
            <a:ahLst/>
            <a:rect l="l" t="t" r="r" b="b"/>
            <a:pathLst>
              <a:path w="27" h="43">
                <a:moveTo>
                  <a:pt x="11" y="43"/>
                </a:moveTo>
                <a:lnTo>
                  <a:pt x="11" y="43"/>
                </a:lnTo>
                <a:lnTo>
                  <a:pt x="11" y="40"/>
                </a:lnTo>
                <a:lnTo>
                  <a:pt x="13" y="36"/>
                </a:lnTo>
                <a:lnTo>
                  <a:pt x="15" y="30"/>
                </a:lnTo>
                <a:lnTo>
                  <a:pt x="18" y="24"/>
                </a:lnTo>
                <a:lnTo>
                  <a:pt x="21" y="18"/>
                </a:lnTo>
                <a:lnTo>
                  <a:pt x="24" y="12"/>
                </a:lnTo>
                <a:lnTo>
                  <a:pt x="26" y="9"/>
                </a:lnTo>
                <a:lnTo>
                  <a:pt x="27" y="7"/>
                </a:lnTo>
                <a:lnTo>
                  <a:pt x="19" y="0"/>
                </a:lnTo>
                <a:lnTo>
                  <a:pt x="17" y="4"/>
                </a:lnTo>
                <a:lnTo>
                  <a:pt x="14" y="8"/>
                </a:lnTo>
                <a:lnTo>
                  <a:pt x="11" y="13"/>
                </a:lnTo>
                <a:lnTo>
                  <a:pt x="9" y="20"/>
                </a:lnTo>
                <a:lnTo>
                  <a:pt x="5" y="26"/>
                </a:lnTo>
                <a:lnTo>
                  <a:pt x="3" y="32"/>
                </a:lnTo>
                <a:lnTo>
                  <a:pt x="1" y="39"/>
                </a:lnTo>
                <a:lnTo>
                  <a:pt x="0" y="43"/>
                </a:lnTo>
                <a:lnTo>
                  <a:pt x="11" y="4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0" name=""/>
          <p:cNvSpPr/>
          <p:nvPr/>
        </p:nvSpPr>
        <p:spPr>
          <a:xfrm>
            <a:off x="2174760" y="5146560"/>
            <a:ext cx="27000" cy="41400"/>
          </a:xfrm>
          <a:custGeom>
            <a:avLst/>
            <a:gdLst/>
            <a:ahLst/>
            <a:rect l="l" t="t" r="r" b="b"/>
            <a:pathLst>
              <a:path w="17" h="26">
                <a:moveTo>
                  <a:pt x="17" y="26"/>
                </a:moveTo>
                <a:lnTo>
                  <a:pt x="17" y="26"/>
                </a:lnTo>
                <a:lnTo>
                  <a:pt x="17" y="23"/>
                </a:lnTo>
                <a:lnTo>
                  <a:pt x="16" y="19"/>
                </a:lnTo>
                <a:lnTo>
                  <a:pt x="15" y="16"/>
                </a:lnTo>
                <a:lnTo>
                  <a:pt x="14" y="14"/>
                </a:lnTo>
                <a:lnTo>
                  <a:pt x="12" y="10"/>
                </a:lnTo>
                <a:lnTo>
                  <a:pt x="11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1" y="5"/>
                </a:lnTo>
                <a:lnTo>
                  <a:pt x="2" y="10"/>
                </a:lnTo>
                <a:lnTo>
                  <a:pt x="3" y="14"/>
                </a:lnTo>
                <a:lnTo>
                  <a:pt x="4" y="17"/>
                </a:lnTo>
                <a:lnTo>
                  <a:pt x="5" y="20"/>
                </a:lnTo>
                <a:lnTo>
                  <a:pt x="6" y="22"/>
                </a:lnTo>
                <a:lnTo>
                  <a:pt x="7" y="24"/>
                </a:lnTo>
                <a:lnTo>
                  <a:pt x="7" y="26"/>
                </a:lnTo>
                <a:lnTo>
                  <a:pt x="17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1" name=""/>
          <p:cNvSpPr/>
          <p:nvPr/>
        </p:nvSpPr>
        <p:spPr>
          <a:xfrm>
            <a:off x="2151000" y="5187960"/>
            <a:ext cx="50760" cy="69840"/>
          </a:xfrm>
          <a:custGeom>
            <a:avLst/>
            <a:gdLst/>
            <a:ahLst/>
            <a:rect l="l" t="t" r="r" b="b"/>
            <a:pathLst>
              <a:path w="32" h="44">
                <a:moveTo>
                  <a:pt x="9" y="44"/>
                </a:moveTo>
                <a:lnTo>
                  <a:pt x="9" y="44"/>
                </a:lnTo>
                <a:lnTo>
                  <a:pt x="10" y="42"/>
                </a:lnTo>
                <a:lnTo>
                  <a:pt x="10" y="42"/>
                </a:lnTo>
                <a:lnTo>
                  <a:pt x="11" y="40"/>
                </a:lnTo>
                <a:lnTo>
                  <a:pt x="12" y="39"/>
                </a:lnTo>
                <a:lnTo>
                  <a:pt x="15" y="36"/>
                </a:lnTo>
                <a:lnTo>
                  <a:pt x="19" y="32"/>
                </a:lnTo>
                <a:lnTo>
                  <a:pt x="21" y="30"/>
                </a:lnTo>
                <a:lnTo>
                  <a:pt x="24" y="27"/>
                </a:lnTo>
                <a:lnTo>
                  <a:pt x="26" y="24"/>
                </a:lnTo>
                <a:lnTo>
                  <a:pt x="28" y="21"/>
                </a:lnTo>
                <a:lnTo>
                  <a:pt x="29" y="16"/>
                </a:lnTo>
                <a:lnTo>
                  <a:pt x="31" y="12"/>
                </a:lnTo>
                <a:lnTo>
                  <a:pt x="32" y="6"/>
                </a:lnTo>
                <a:lnTo>
                  <a:pt x="32" y="0"/>
                </a:lnTo>
                <a:lnTo>
                  <a:pt x="21" y="0"/>
                </a:lnTo>
                <a:lnTo>
                  <a:pt x="21" y="5"/>
                </a:lnTo>
                <a:lnTo>
                  <a:pt x="21" y="9"/>
                </a:lnTo>
                <a:lnTo>
                  <a:pt x="21" y="14"/>
                </a:lnTo>
                <a:lnTo>
                  <a:pt x="19" y="16"/>
                </a:lnTo>
                <a:lnTo>
                  <a:pt x="17" y="19"/>
                </a:lnTo>
                <a:lnTo>
                  <a:pt x="15" y="21"/>
                </a:lnTo>
                <a:lnTo>
                  <a:pt x="14" y="23"/>
                </a:lnTo>
                <a:lnTo>
                  <a:pt x="12" y="25"/>
                </a:lnTo>
                <a:lnTo>
                  <a:pt x="8" y="28"/>
                </a:lnTo>
                <a:lnTo>
                  <a:pt x="4" y="32"/>
                </a:lnTo>
                <a:lnTo>
                  <a:pt x="2" y="35"/>
                </a:lnTo>
                <a:lnTo>
                  <a:pt x="1" y="37"/>
                </a:lnTo>
                <a:lnTo>
                  <a:pt x="0" y="41"/>
                </a:lnTo>
                <a:lnTo>
                  <a:pt x="0" y="44"/>
                </a:lnTo>
                <a:lnTo>
                  <a:pt x="9" y="4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2" name=""/>
          <p:cNvSpPr/>
          <p:nvPr/>
        </p:nvSpPr>
        <p:spPr>
          <a:xfrm>
            <a:off x="2151000" y="5257800"/>
            <a:ext cx="36720" cy="34920"/>
          </a:xfrm>
          <a:custGeom>
            <a:avLst/>
            <a:gdLst/>
            <a:ahLst/>
            <a:rect l="l" t="t" r="r" b="b"/>
            <a:pathLst>
              <a:path w="23" h="22">
                <a:moveTo>
                  <a:pt x="18" y="22"/>
                </a:moveTo>
                <a:lnTo>
                  <a:pt x="23" y="13"/>
                </a:lnTo>
                <a:lnTo>
                  <a:pt x="19" y="11"/>
                </a:lnTo>
                <a:lnTo>
                  <a:pt x="14" y="6"/>
                </a:lnTo>
                <a:lnTo>
                  <a:pt x="12" y="5"/>
                </a:lnTo>
                <a:lnTo>
                  <a:pt x="11" y="2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6"/>
                </a:lnTo>
                <a:lnTo>
                  <a:pt x="3" y="8"/>
                </a:lnTo>
                <a:lnTo>
                  <a:pt x="4" y="11"/>
                </a:lnTo>
                <a:lnTo>
                  <a:pt x="7" y="13"/>
                </a:lnTo>
                <a:lnTo>
                  <a:pt x="12" y="18"/>
                </a:lnTo>
                <a:lnTo>
                  <a:pt x="16" y="20"/>
                </a:lnTo>
                <a:lnTo>
                  <a:pt x="20" y="12"/>
                </a:lnTo>
                <a:lnTo>
                  <a:pt x="18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3" name=""/>
          <p:cNvSpPr/>
          <p:nvPr/>
        </p:nvSpPr>
        <p:spPr>
          <a:xfrm>
            <a:off x="2085840" y="5273640"/>
            <a:ext cx="96840" cy="42840"/>
          </a:xfrm>
          <a:custGeom>
            <a:avLst/>
            <a:gdLst/>
            <a:ahLst/>
            <a:rect l="l" t="t" r="r" b="b"/>
            <a:pathLst>
              <a:path w="61" h="27">
                <a:moveTo>
                  <a:pt x="5" y="27"/>
                </a:moveTo>
                <a:lnTo>
                  <a:pt x="10" y="22"/>
                </a:lnTo>
                <a:lnTo>
                  <a:pt x="10" y="21"/>
                </a:lnTo>
                <a:lnTo>
                  <a:pt x="11" y="20"/>
                </a:lnTo>
                <a:lnTo>
                  <a:pt x="11" y="19"/>
                </a:lnTo>
                <a:lnTo>
                  <a:pt x="11" y="18"/>
                </a:lnTo>
                <a:lnTo>
                  <a:pt x="12" y="17"/>
                </a:lnTo>
                <a:lnTo>
                  <a:pt x="13" y="16"/>
                </a:lnTo>
                <a:lnTo>
                  <a:pt x="14" y="15"/>
                </a:lnTo>
                <a:lnTo>
                  <a:pt x="14" y="15"/>
                </a:lnTo>
                <a:lnTo>
                  <a:pt x="16" y="13"/>
                </a:lnTo>
                <a:lnTo>
                  <a:pt x="19" y="12"/>
                </a:lnTo>
                <a:lnTo>
                  <a:pt x="22" y="11"/>
                </a:lnTo>
                <a:lnTo>
                  <a:pt x="26" y="10"/>
                </a:lnTo>
                <a:lnTo>
                  <a:pt x="30" y="10"/>
                </a:lnTo>
                <a:lnTo>
                  <a:pt x="34" y="9"/>
                </a:lnTo>
                <a:lnTo>
                  <a:pt x="38" y="9"/>
                </a:lnTo>
                <a:lnTo>
                  <a:pt x="42" y="9"/>
                </a:lnTo>
                <a:lnTo>
                  <a:pt x="51" y="11"/>
                </a:lnTo>
                <a:lnTo>
                  <a:pt x="59" y="12"/>
                </a:lnTo>
                <a:lnTo>
                  <a:pt x="61" y="1"/>
                </a:lnTo>
                <a:lnTo>
                  <a:pt x="52" y="1"/>
                </a:lnTo>
                <a:lnTo>
                  <a:pt x="42" y="0"/>
                </a:lnTo>
                <a:lnTo>
                  <a:pt x="38" y="0"/>
                </a:lnTo>
                <a:lnTo>
                  <a:pt x="34" y="0"/>
                </a:lnTo>
                <a:lnTo>
                  <a:pt x="28" y="0"/>
                </a:lnTo>
                <a:lnTo>
                  <a:pt x="24" y="1"/>
                </a:lnTo>
                <a:lnTo>
                  <a:pt x="20" y="1"/>
                </a:lnTo>
                <a:lnTo>
                  <a:pt x="15" y="2"/>
                </a:lnTo>
                <a:lnTo>
                  <a:pt x="12" y="5"/>
                </a:lnTo>
                <a:lnTo>
                  <a:pt x="8" y="7"/>
                </a:lnTo>
                <a:lnTo>
                  <a:pt x="7" y="8"/>
                </a:lnTo>
                <a:lnTo>
                  <a:pt x="5" y="9"/>
                </a:lnTo>
                <a:lnTo>
                  <a:pt x="4" y="11"/>
                </a:lnTo>
                <a:lnTo>
                  <a:pt x="2" y="13"/>
                </a:lnTo>
                <a:lnTo>
                  <a:pt x="1" y="15"/>
                </a:lnTo>
                <a:lnTo>
                  <a:pt x="0" y="17"/>
                </a:lnTo>
                <a:lnTo>
                  <a:pt x="0" y="19"/>
                </a:lnTo>
                <a:lnTo>
                  <a:pt x="0" y="22"/>
                </a:lnTo>
                <a:lnTo>
                  <a:pt x="6" y="17"/>
                </a:lnTo>
                <a:lnTo>
                  <a:pt x="5" y="2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4" name=""/>
          <p:cNvSpPr/>
          <p:nvPr/>
        </p:nvSpPr>
        <p:spPr>
          <a:xfrm>
            <a:off x="1996920" y="5300640"/>
            <a:ext cx="98640" cy="127080"/>
          </a:xfrm>
          <a:custGeom>
            <a:avLst/>
            <a:gdLst/>
            <a:ahLst/>
            <a:rect l="l" t="t" r="r" b="b"/>
            <a:pathLst>
              <a:path w="62" h="80">
                <a:moveTo>
                  <a:pt x="10" y="80"/>
                </a:moveTo>
                <a:lnTo>
                  <a:pt x="10" y="80"/>
                </a:lnTo>
                <a:lnTo>
                  <a:pt x="10" y="75"/>
                </a:lnTo>
                <a:lnTo>
                  <a:pt x="11" y="71"/>
                </a:lnTo>
                <a:lnTo>
                  <a:pt x="13" y="66"/>
                </a:lnTo>
                <a:lnTo>
                  <a:pt x="14" y="60"/>
                </a:lnTo>
                <a:lnTo>
                  <a:pt x="16" y="54"/>
                </a:lnTo>
                <a:lnTo>
                  <a:pt x="19" y="48"/>
                </a:lnTo>
                <a:lnTo>
                  <a:pt x="21" y="42"/>
                </a:lnTo>
                <a:lnTo>
                  <a:pt x="26" y="36"/>
                </a:lnTo>
                <a:lnTo>
                  <a:pt x="29" y="31"/>
                </a:lnTo>
                <a:lnTo>
                  <a:pt x="34" y="26"/>
                </a:lnTo>
                <a:lnTo>
                  <a:pt x="35" y="23"/>
                </a:lnTo>
                <a:lnTo>
                  <a:pt x="38" y="20"/>
                </a:lnTo>
                <a:lnTo>
                  <a:pt x="40" y="19"/>
                </a:lnTo>
                <a:lnTo>
                  <a:pt x="42" y="17"/>
                </a:lnTo>
                <a:lnTo>
                  <a:pt x="45" y="15"/>
                </a:lnTo>
                <a:lnTo>
                  <a:pt x="47" y="13"/>
                </a:lnTo>
                <a:lnTo>
                  <a:pt x="49" y="12"/>
                </a:lnTo>
                <a:lnTo>
                  <a:pt x="52" y="12"/>
                </a:lnTo>
                <a:lnTo>
                  <a:pt x="54" y="11"/>
                </a:lnTo>
                <a:lnTo>
                  <a:pt x="56" y="10"/>
                </a:lnTo>
                <a:lnTo>
                  <a:pt x="58" y="10"/>
                </a:lnTo>
                <a:lnTo>
                  <a:pt x="61" y="10"/>
                </a:ln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1" y="1"/>
                </a:lnTo>
                <a:lnTo>
                  <a:pt x="48" y="2"/>
                </a:lnTo>
                <a:lnTo>
                  <a:pt x="45" y="4"/>
                </a:lnTo>
                <a:lnTo>
                  <a:pt x="42" y="5"/>
                </a:lnTo>
                <a:lnTo>
                  <a:pt x="39" y="7"/>
                </a:lnTo>
                <a:lnTo>
                  <a:pt x="35" y="9"/>
                </a:lnTo>
                <a:lnTo>
                  <a:pt x="33" y="11"/>
                </a:lnTo>
                <a:lnTo>
                  <a:pt x="30" y="13"/>
                </a:lnTo>
                <a:lnTo>
                  <a:pt x="28" y="16"/>
                </a:lnTo>
                <a:lnTo>
                  <a:pt x="26" y="19"/>
                </a:lnTo>
                <a:lnTo>
                  <a:pt x="21" y="25"/>
                </a:lnTo>
                <a:lnTo>
                  <a:pt x="16" y="31"/>
                </a:lnTo>
                <a:lnTo>
                  <a:pt x="13" y="37"/>
                </a:lnTo>
                <a:lnTo>
                  <a:pt x="9" y="44"/>
                </a:lnTo>
                <a:lnTo>
                  <a:pt x="7" y="51"/>
                </a:lnTo>
                <a:lnTo>
                  <a:pt x="4" y="57"/>
                </a:lnTo>
                <a:lnTo>
                  <a:pt x="2" y="63"/>
                </a:lnTo>
                <a:lnTo>
                  <a:pt x="1" y="69"/>
                </a:lnTo>
                <a:lnTo>
                  <a:pt x="0" y="74"/>
                </a:lnTo>
                <a:lnTo>
                  <a:pt x="0" y="80"/>
                </a:lnTo>
                <a:lnTo>
                  <a:pt x="10" y="8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5" name=""/>
          <p:cNvSpPr/>
          <p:nvPr/>
        </p:nvSpPr>
        <p:spPr>
          <a:xfrm>
            <a:off x="1996920" y="5427720"/>
            <a:ext cx="98640" cy="95040"/>
          </a:xfrm>
          <a:custGeom>
            <a:avLst/>
            <a:gdLst/>
            <a:ahLst/>
            <a:rect l="l" t="t" r="r" b="b"/>
            <a:pathLst>
              <a:path w="62" h="60">
                <a:moveTo>
                  <a:pt x="62" y="50"/>
                </a:moveTo>
                <a:lnTo>
                  <a:pt x="61" y="50"/>
                </a:lnTo>
                <a:lnTo>
                  <a:pt x="59" y="49"/>
                </a:lnTo>
                <a:lnTo>
                  <a:pt x="56" y="47"/>
                </a:lnTo>
                <a:lnTo>
                  <a:pt x="52" y="44"/>
                </a:lnTo>
                <a:lnTo>
                  <a:pt x="43" y="36"/>
                </a:lnTo>
                <a:lnTo>
                  <a:pt x="34" y="28"/>
                </a:lnTo>
                <a:lnTo>
                  <a:pt x="29" y="23"/>
                </a:lnTo>
                <a:lnTo>
                  <a:pt x="24" y="18"/>
                </a:lnTo>
                <a:lnTo>
                  <a:pt x="21" y="14"/>
                </a:lnTo>
                <a:lnTo>
                  <a:pt x="16" y="9"/>
                </a:lnTo>
                <a:lnTo>
                  <a:pt x="14" y="6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1" y="4"/>
                </a:lnTo>
                <a:lnTo>
                  <a:pt x="1" y="6"/>
                </a:lnTo>
                <a:lnTo>
                  <a:pt x="2" y="8"/>
                </a:lnTo>
                <a:lnTo>
                  <a:pt x="5" y="11"/>
                </a:lnTo>
                <a:lnTo>
                  <a:pt x="8" y="15"/>
                </a:lnTo>
                <a:lnTo>
                  <a:pt x="12" y="21"/>
                </a:lnTo>
                <a:lnTo>
                  <a:pt x="17" y="25"/>
                </a:lnTo>
                <a:lnTo>
                  <a:pt x="21" y="29"/>
                </a:lnTo>
                <a:lnTo>
                  <a:pt x="27" y="35"/>
                </a:lnTo>
                <a:lnTo>
                  <a:pt x="36" y="43"/>
                </a:lnTo>
                <a:lnTo>
                  <a:pt x="45" y="51"/>
                </a:lnTo>
                <a:lnTo>
                  <a:pt x="50" y="55"/>
                </a:lnTo>
                <a:lnTo>
                  <a:pt x="54" y="57"/>
                </a:lnTo>
                <a:lnTo>
                  <a:pt x="56" y="59"/>
                </a:lnTo>
                <a:lnTo>
                  <a:pt x="61" y="60"/>
                </a:lnTo>
                <a:lnTo>
                  <a:pt x="60" y="60"/>
                </a:lnTo>
                <a:lnTo>
                  <a:pt x="62" y="5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6" name=""/>
          <p:cNvSpPr/>
          <p:nvPr/>
        </p:nvSpPr>
        <p:spPr>
          <a:xfrm>
            <a:off x="2092320" y="5505480"/>
            <a:ext cx="88920" cy="25200"/>
          </a:xfrm>
          <a:custGeom>
            <a:avLst/>
            <a:gdLst/>
            <a:ahLst/>
            <a:rect l="l" t="t" r="r" b="b"/>
            <a:pathLst>
              <a:path w="56" h="16">
                <a:moveTo>
                  <a:pt x="56" y="13"/>
                </a:moveTo>
                <a:lnTo>
                  <a:pt x="55" y="11"/>
                </a:lnTo>
                <a:lnTo>
                  <a:pt x="51" y="7"/>
                </a:lnTo>
                <a:lnTo>
                  <a:pt x="49" y="5"/>
                </a:lnTo>
                <a:lnTo>
                  <a:pt x="45" y="3"/>
                </a:lnTo>
                <a:lnTo>
                  <a:pt x="42" y="1"/>
                </a:lnTo>
                <a:lnTo>
                  <a:pt x="38" y="0"/>
                </a:lnTo>
                <a:lnTo>
                  <a:pt x="34" y="0"/>
                </a:lnTo>
                <a:lnTo>
                  <a:pt x="30" y="0"/>
                </a:lnTo>
                <a:lnTo>
                  <a:pt x="27" y="0"/>
                </a:lnTo>
                <a:lnTo>
                  <a:pt x="20" y="1"/>
                </a:lnTo>
                <a:lnTo>
                  <a:pt x="14" y="2"/>
                </a:lnTo>
                <a:lnTo>
                  <a:pt x="10" y="3"/>
                </a:lnTo>
                <a:lnTo>
                  <a:pt x="8" y="3"/>
                </a:lnTo>
                <a:lnTo>
                  <a:pt x="5" y="3"/>
                </a:lnTo>
                <a:lnTo>
                  <a:pt x="2" y="2"/>
                </a:lnTo>
                <a:lnTo>
                  <a:pt x="0" y="12"/>
                </a:lnTo>
                <a:lnTo>
                  <a:pt x="4" y="12"/>
                </a:lnTo>
                <a:lnTo>
                  <a:pt x="8" y="12"/>
                </a:lnTo>
                <a:lnTo>
                  <a:pt x="11" y="12"/>
                </a:lnTo>
                <a:lnTo>
                  <a:pt x="15" y="12"/>
                </a:lnTo>
                <a:lnTo>
                  <a:pt x="22" y="11"/>
                </a:lnTo>
                <a:lnTo>
                  <a:pt x="28" y="10"/>
                </a:lnTo>
                <a:lnTo>
                  <a:pt x="31" y="10"/>
                </a:lnTo>
                <a:lnTo>
                  <a:pt x="34" y="10"/>
                </a:lnTo>
                <a:lnTo>
                  <a:pt x="37" y="10"/>
                </a:lnTo>
                <a:lnTo>
                  <a:pt x="38" y="11"/>
                </a:lnTo>
                <a:lnTo>
                  <a:pt x="40" y="11"/>
                </a:lnTo>
                <a:lnTo>
                  <a:pt x="42" y="12"/>
                </a:lnTo>
                <a:lnTo>
                  <a:pt x="44" y="14"/>
                </a:lnTo>
                <a:lnTo>
                  <a:pt x="46" y="16"/>
                </a:lnTo>
                <a:lnTo>
                  <a:pt x="45" y="13"/>
                </a:lnTo>
                <a:lnTo>
                  <a:pt x="56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7" name=""/>
          <p:cNvSpPr/>
          <p:nvPr/>
        </p:nvSpPr>
        <p:spPr>
          <a:xfrm>
            <a:off x="2163600" y="5526000"/>
            <a:ext cx="17640" cy="85680"/>
          </a:xfrm>
          <a:custGeom>
            <a:avLst/>
            <a:gdLst/>
            <a:ahLst/>
            <a:rect l="l" t="t" r="r" b="b"/>
            <a:pathLst>
              <a:path w="11" h="54">
                <a:moveTo>
                  <a:pt x="11" y="54"/>
                </a:moveTo>
                <a:lnTo>
                  <a:pt x="11" y="54"/>
                </a:lnTo>
                <a:lnTo>
                  <a:pt x="11" y="49"/>
                </a:lnTo>
                <a:lnTo>
                  <a:pt x="11" y="43"/>
                </a:lnTo>
                <a:lnTo>
                  <a:pt x="11" y="38"/>
                </a:lnTo>
                <a:lnTo>
                  <a:pt x="11" y="33"/>
                </a:lnTo>
                <a:lnTo>
                  <a:pt x="11" y="27"/>
                </a:lnTo>
                <a:lnTo>
                  <a:pt x="11" y="19"/>
                </a:lnTo>
                <a:lnTo>
                  <a:pt x="11" y="1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0" y="19"/>
                </a:lnTo>
                <a:lnTo>
                  <a:pt x="0" y="27"/>
                </a:lnTo>
                <a:lnTo>
                  <a:pt x="0" y="33"/>
                </a:lnTo>
                <a:lnTo>
                  <a:pt x="0" y="38"/>
                </a:lnTo>
                <a:lnTo>
                  <a:pt x="0" y="43"/>
                </a:lnTo>
                <a:lnTo>
                  <a:pt x="0" y="49"/>
                </a:lnTo>
                <a:lnTo>
                  <a:pt x="0" y="54"/>
                </a:lnTo>
                <a:lnTo>
                  <a:pt x="11" y="5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8" name=""/>
          <p:cNvSpPr/>
          <p:nvPr/>
        </p:nvSpPr>
        <p:spPr>
          <a:xfrm>
            <a:off x="2030400" y="5611680"/>
            <a:ext cx="150840" cy="149400"/>
          </a:xfrm>
          <a:custGeom>
            <a:avLst/>
            <a:gdLst/>
            <a:ahLst/>
            <a:rect l="l" t="t" r="r" b="b"/>
            <a:pathLst>
              <a:path w="95" h="94">
                <a:moveTo>
                  <a:pt x="10" y="94"/>
                </a:moveTo>
                <a:lnTo>
                  <a:pt x="10" y="94"/>
                </a:lnTo>
                <a:lnTo>
                  <a:pt x="11" y="90"/>
                </a:lnTo>
                <a:lnTo>
                  <a:pt x="12" y="86"/>
                </a:lnTo>
                <a:lnTo>
                  <a:pt x="14" y="82"/>
                </a:lnTo>
                <a:lnTo>
                  <a:pt x="15" y="78"/>
                </a:lnTo>
                <a:lnTo>
                  <a:pt x="18" y="75"/>
                </a:lnTo>
                <a:lnTo>
                  <a:pt x="20" y="71"/>
                </a:lnTo>
                <a:lnTo>
                  <a:pt x="23" y="68"/>
                </a:lnTo>
                <a:lnTo>
                  <a:pt x="26" y="64"/>
                </a:lnTo>
                <a:lnTo>
                  <a:pt x="28" y="62"/>
                </a:lnTo>
                <a:lnTo>
                  <a:pt x="32" y="58"/>
                </a:lnTo>
                <a:lnTo>
                  <a:pt x="35" y="55"/>
                </a:lnTo>
                <a:lnTo>
                  <a:pt x="39" y="52"/>
                </a:lnTo>
                <a:lnTo>
                  <a:pt x="46" y="47"/>
                </a:lnTo>
                <a:lnTo>
                  <a:pt x="54" y="42"/>
                </a:lnTo>
                <a:lnTo>
                  <a:pt x="69" y="31"/>
                </a:lnTo>
                <a:lnTo>
                  <a:pt x="81" y="22"/>
                </a:lnTo>
                <a:lnTo>
                  <a:pt x="83" y="20"/>
                </a:lnTo>
                <a:lnTo>
                  <a:pt x="86" y="17"/>
                </a:lnTo>
                <a:lnTo>
                  <a:pt x="89" y="14"/>
                </a:lnTo>
                <a:lnTo>
                  <a:pt x="90" y="12"/>
                </a:lnTo>
                <a:lnTo>
                  <a:pt x="92" y="9"/>
                </a:lnTo>
                <a:lnTo>
                  <a:pt x="93" y="7"/>
                </a:lnTo>
                <a:lnTo>
                  <a:pt x="95" y="4"/>
                </a:lnTo>
                <a:lnTo>
                  <a:pt x="95" y="0"/>
                </a:lnTo>
                <a:lnTo>
                  <a:pt x="84" y="0"/>
                </a:lnTo>
                <a:lnTo>
                  <a:pt x="84" y="2"/>
                </a:lnTo>
                <a:lnTo>
                  <a:pt x="83" y="3"/>
                </a:lnTo>
                <a:lnTo>
                  <a:pt x="83" y="5"/>
                </a:lnTo>
                <a:lnTo>
                  <a:pt x="82" y="7"/>
                </a:lnTo>
                <a:lnTo>
                  <a:pt x="81" y="8"/>
                </a:lnTo>
                <a:lnTo>
                  <a:pt x="79" y="10"/>
                </a:lnTo>
                <a:lnTo>
                  <a:pt x="76" y="13"/>
                </a:lnTo>
                <a:lnTo>
                  <a:pt x="75" y="14"/>
                </a:lnTo>
                <a:lnTo>
                  <a:pt x="62" y="23"/>
                </a:lnTo>
                <a:lnTo>
                  <a:pt x="48" y="34"/>
                </a:lnTo>
                <a:lnTo>
                  <a:pt x="40" y="39"/>
                </a:lnTo>
                <a:lnTo>
                  <a:pt x="32" y="45"/>
                </a:lnTo>
                <a:lnTo>
                  <a:pt x="28" y="48"/>
                </a:lnTo>
                <a:lnTo>
                  <a:pt x="25" y="51"/>
                </a:lnTo>
                <a:lnTo>
                  <a:pt x="21" y="55"/>
                </a:lnTo>
                <a:lnTo>
                  <a:pt x="18" y="58"/>
                </a:lnTo>
                <a:lnTo>
                  <a:pt x="14" y="62"/>
                </a:lnTo>
                <a:lnTo>
                  <a:pt x="12" y="65"/>
                </a:lnTo>
                <a:lnTo>
                  <a:pt x="9" y="69"/>
                </a:lnTo>
                <a:lnTo>
                  <a:pt x="7" y="74"/>
                </a:lnTo>
                <a:lnTo>
                  <a:pt x="4" y="78"/>
                </a:lnTo>
                <a:lnTo>
                  <a:pt x="2" y="83"/>
                </a:lnTo>
                <a:lnTo>
                  <a:pt x="0" y="87"/>
                </a:lnTo>
                <a:lnTo>
                  <a:pt x="0" y="92"/>
                </a:lnTo>
                <a:lnTo>
                  <a:pt x="0" y="93"/>
                </a:lnTo>
                <a:lnTo>
                  <a:pt x="10" y="9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9" name=""/>
          <p:cNvSpPr/>
          <p:nvPr/>
        </p:nvSpPr>
        <p:spPr>
          <a:xfrm>
            <a:off x="2022480" y="5759280"/>
            <a:ext cx="23760" cy="93960"/>
          </a:xfrm>
          <a:custGeom>
            <a:avLst/>
            <a:gdLst/>
            <a:ahLst/>
            <a:rect l="l" t="t" r="r" b="b"/>
            <a:pathLst>
              <a:path w="15" h="59">
                <a:moveTo>
                  <a:pt x="7" y="59"/>
                </a:moveTo>
                <a:lnTo>
                  <a:pt x="7" y="59"/>
                </a:lnTo>
                <a:lnTo>
                  <a:pt x="9" y="56"/>
                </a:lnTo>
                <a:lnTo>
                  <a:pt x="11" y="54"/>
                </a:lnTo>
                <a:lnTo>
                  <a:pt x="12" y="50"/>
                </a:lnTo>
                <a:lnTo>
                  <a:pt x="12" y="47"/>
                </a:lnTo>
                <a:lnTo>
                  <a:pt x="13" y="39"/>
                </a:lnTo>
                <a:lnTo>
                  <a:pt x="14" y="31"/>
                </a:lnTo>
                <a:lnTo>
                  <a:pt x="14" y="23"/>
                </a:lnTo>
                <a:lnTo>
                  <a:pt x="14" y="14"/>
                </a:lnTo>
                <a:lnTo>
                  <a:pt x="14" y="7"/>
                </a:lnTo>
                <a:lnTo>
                  <a:pt x="15" y="0"/>
                </a:lnTo>
                <a:lnTo>
                  <a:pt x="5" y="0"/>
                </a:lnTo>
                <a:lnTo>
                  <a:pt x="5" y="7"/>
                </a:lnTo>
                <a:lnTo>
                  <a:pt x="4" y="14"/>
                </a:lnTo>
                <a:lnTo>
                  <a:pt x="4" y="23"/>
                </a:lnTo>
                <a:lnTo>
                  <a:pt x="4" y="31"/>
                </a:lnTo>
                <a:lnTo>
                  <a:pt x="3" y="38"/>
                </a:lnTo>
                <a:lnTo>
                  <a:pt x="3" y="45"/>
                </a:lnTo>
                <a:lnTo>
                  <a:pt x="2" y="48"/>
                </a:lnTo>
                <a:lnTo>
                  <a:pt x="2" y="49"/>
                </a:lnTo>
                <a:lnTo>
                  <a:pt x="1" y="51"/>
                </a:lnTo>
                <a:lnTo>
                  <a:pt x="0" y="52"/>
                </a:lnTo>
                <a:lnTo>
                  <a:pt x="7" y="5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0" name=""/>
          <p:cNvSpPr/>
          <p:nvPr/>
        </p:nvSpPr>
        <p:spPr>
          <a:xfrm>
            <a:off x="1927080" y="5842080"/>
            <a:ext cx="106560" cy="83880"/>
          </a:xfrm>
          <a:custGeom>
            <a:avLst/>
            <a:gdLst/>
            <a:ahLst/>
            <a:rect l="l" t="t" r="r" b="b"/>
            <a:pathLst>
              <a:path w="67" h="53">
                <a:moveTo>
                  <a:pt x="10" y="53"/>
                </a:moveTo>
                <a:lnTo>
                  <a:pt x="10" y="53"/>
                </a:lnTo>
                <a:lnTo>
                  <a:pt x="10" y="50"/>
                </a:lnTo>
                <a:lnTo>
                  <a:pt x="11" y="49"/>
                </a:lnTo>
                <a:lnTo>
                  <a:pt x="11" y="46"/>
                </a:lnTo>
                <a:lnTo>
                  <a:pt x="12" y="44"/>
                </a:lnTo>
                <a:lnTo>
                  <a:pt x="13" y="42"/>
                </a:lnTo>
                <a:lnTo>
                  <a:pt x="14" y="41"/>
                </a:lnTo>
                <a:lnTo>
                  <a:pt x="15" y="39"/>
                </a:lnTo>
                <a:lnTo>
                  <a:pt x="16" y="37"/>
                </a:lnTo>
                <a:lnTo>
                  <a:pt x="19" y="35"/>
                </a:lnTo>
                <a:lnTo>
                  <a:pt x="24" y="31"/>
                </a:lnTo>
                <a:lnTo>
                  <a:pt x="27" y="28"/>
                </a:lnTo>
                <a:lnTo>
                  <a:pt x="31" y="27"/>
                </a:lnTo>
                <a:lnTo>
                  <a:pt x="41" y="22"/>
                </a:lnTo>
                <a:lnTo>
                  <a:pt x="51" y="18"/>
                </a:lnTo>
                <a:lnTo>
                  <a:pt x="55" y="15"/>
                </a:lnTo>
                <a:lnTo>
                  <a:pt x="59" y="13"/>
                </a:lnTo>
                <a:lnTo>
                  <a:pt x="64" y="10"/>
                </a:lnTo>
                <a:lnTo>
                  <a:pt x="67" y="7"/>
                </a:lnTo>
                <a:lnTo>
                  <a:pt x="60" y="0"/>
                </a:lnTo>
                <a:lnTo>
                  <a:pt x="58" y="3"/>
                </a:lnTo>
                <a:lnTo>
                  <a:pt x="54" y="5"/>
                </a:lnTo>
                <a:lnTo>
                  <a:pt x="51" y="7"/>
                </a:lnTo>
                <a:lnTo>
                  <a:pt x="46" y="9"/>
                </a:lnTo>
                <a:lnTo>
                  <a:pt x="37" y="13"/>
                </a:lnTo>
                <a:lnTo>
                  <a:pt x="26" y="18"/>
                </a:lnTo>
                <a:lnTo>
                  <a:pt x="22" y="21"/>
                </a:lnTo>
                <a:lnTo>
                  <a:pt x="17" y="24"/>
                </a:lnTo>
                <a:lnTo>
                  <a:pt x="12" y="28"/>
                </a:lnTo>
                <a:lnTo>
                  <a:pt x="9" y="31"/>
                </a:lnTo>
                <a:lnTo>
                  <a:pt x="6" y="34"/>
                </a:lnTo>
                <a:lnTo>
                  <a:pt x="4" y="35"/>
                </a:lnTo>
                <a:lnTo>
                  <a:pt x="3" y="38"/>
                </a:lnTo>
                <a:lnTo>
                  <a:pt x="3" y="41"/>
                </a:lnTo>
                <a:lnTo>
                  <a:pt x="2" y="43"/>
                </a:lnTo>
                <a:lnTo>
                  <a:pt x="1" y="47"/>
                </a:lnTo>
                <a:lnTo>
                  <a:pt x="0" y="49"/>
                </a:lnTo>
                <a:lnTo>
                  <a:pt x="0" y="53"/>
                </a:lnTo>
                <a:lnTo>
                  <a:pt x="10" y="5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1" name=""/>
          <p:cNvSpPr/>
          <p:nvPr/>
        </p:nvSpPr>
        <p:spPr>
          <a:xfrm>
            <a:off x="1927080" y="5925960"/>
            <a:ext cx="39960" cy="96840"/>
          </a:xfrm>
          <a:custGeom>
            <a:avLst/>
            <a:gdLst/>
            <a:ahLst/>
            <a:rect l="l" t="t" r="r" b="b"/>
            <a:pathLst>
              <a:path w="25" h="61">
                <a:moveTo>
                  <a:pt x="25" y="61"/>
                </a:moveTo>
                <a:lnTo>
                  <a:pt x="25" y="61"/>
                </a:lnTo>
                <a:lnTo>
                  <a:pt x="25" y="57"/>
                </a:lnTo>
                <a:lnTo>
                  <a:pt x="24" y="52"/>
                </a:lnTo>
                <a:lnTo>
                  <a:pt x="23" y="49"/>
                </a:lnTo>
                <a:lnTo>
                  <a:pt x="22" y="44"/>
                </a:lnTo>
                <a:lnTo>
                  <a:pt x="21" y="37"/>
                </a:lnTo>
                <a:lnTo>
                  <a:pt x="17" y="30"/>
                </a:lnTo>
                <a:lnTo>
                  <a:pt x="14" y="23"/>
                </a:lnTo>
                <a:lnTo>
                  <a:pt x="13" y="17"/>
                </a:lnTo>
                <a:lnTo>
                  <a:pt x="12" y="13"/>
                </a:lnTo>
                <a:lnTo>
                  <a:pt x="12" y="9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5"/>
                </a:lnTo>
                <a:lnTo>
                  <a:pt x="3" y="19"/>
                </a:lnTo>
                <a:lnTo>
                  <a:pt x="5" y="27"/>
                </a:lnTo>
                <a:lnTo>
                  <a:pt x="7" y="34"/>
                </a:lnTo>
                <a:lnTo>
                  <a:pt x="10" y="41"/>
                </a:lnTo>
                <a:lnTo>
                  <a:pt x="13" y="47"/>
                </a:lnTo>
                <a:lnTo>
                  <a:pt x="13" y="51"/>
                </a:lnTo>
                <a:lnTo>
                  <a:pt x="14" y="54"/>
                </a:lnTo>
                <a:lnTo>
                  <a:pt x="14" y="58"/>
                </a:lnTo>
                <a:lnTo>
                  <a:pt x="14" y="61"/>
                </a:lnTo>
                <a:lnTo>
                  <a:pt x="25" y="6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2" name=""/>
          <p:cNvSpPr/>
          <p:nvPr/>
        </p:nvSpPr>
        <p:spPr>
          <a:xfrm>
            <a:off x="1938240" y="6022800"/>
            <a:ext cx="2880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5" y="7"/>
                </a:moveTo>
                <a:lnTo>
                  <a:pt x="10" y="14"/>
                </a:lnTo>
                <a:lnTo>
                  <a:pt x="12" y="11"/>
                </a:lnTo>
                <a:lnTo>
                  <a:pt x="14" y="8"/>
                </a:lnTo>
                <a:lnTo>
                  <a:pt x="15" y="7"/>
                </a:lnTo>
                <a:lnTo>
                  <a:pt x="16" y="5"/>
                </a:lnTo>
                <a:lnTo>
                  <a:pt x="17" y="2"/>
                </a:lnTo>
                <a:lnTo>
                  <a:pt x="18" y="0"/>
                </a:lnTo>
                <a:lnTo>
                  <a:pt x="7" y="0"/>
                </a:lnTo>
                <a:lnTo>
                  <a:pt x="7" y="0"/>
                </a:lnTo>
                <a:lnTo>
                  <a:pt x="7" y="1"/>
                </a:lnTo>
                <a:lnTo>
                  <a:pt x="5" y="3"/>
                </a:lnTo>
                <a:lnTo>
                  <a:pt x="2" y="6"/>
                </a:lnTo>
                <a:lnTo>
                  <a:pt x="0" y="9"/>
                </a:lnTo>
                <a:lnTo>
                  <a:pt x="5" y="16"/>
                </a:lnTo>
                <a:lnTo>
                  <a:pt x="5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3" name=""/>
          <p:cNvSpPr/>
          <p:nvPr/>
        </p:nvSpPr>
        <p:spPr>
          <a:xfrm>
            <a:off x="1946160" y="6033960"/>
            <a:ext cx="30240" cy="17640"/>
          </a:xfrm>
          <a:custGeom>
            <a:avLst/>
            <a:gdLst/>
            <a:ahLst/>
            <a:rect l="l" t="t" r="r" b="b"/>
            <a:pathLst>
              <a:path w="19" h="11">
                <a:moveTo>
                  <a:pt x="19" y="5"/>
                </a:moveTo>
                <a:lnTo>
                  <a:pt x="13" y="1"/>
                </a:lnTo>
                <a:lnTo>
                  <a:pt x="11" y="1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10"/>
                </a:lnTo>
                <a:lnTo>
                  <a:pt x="9" y="11"/>
                </a:lnTo>
                <a:lnTo>
                  <a:pt x="13" y="11"/>
                </a:lnTo>
                <a:lnTo>
                  <a:pt x="9" y="7"/>
                </a:lnTo>
                <a:lnTo>
                  <a:pt x="19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4" name=""/>
          <p:cNvSpPr/>
          <p:nvPr/>
        </p:nvSpPr>
        <p:spPr>
          <a:xfrm>
            <a:off x="1960560" y="6041880"/>
            <a:ext cx="66600" cy="79560"/>
          </a:xfrm>
          <a:custGeom>
            <a:avLst/>
            <a:gdLst/>
            <a:ahLst/>
            <a:rect l="l" t="t" r="r" b="b"/>
            <a:pathLst>
              <a:path w="42" h="50">
                <a:moveTo>
                  <a:pt x="35" y="50"/>
                </a:moveTo>
                <a:lnTo>
                  <a:pt x="42" y="44"/>
                </a:lnTo>
                <a:lnTo>
                  <a:pt x="42" y="41"/>
                </a:lnTo>
                <a:lnTo>
                  <a:pt x="40" y="37"/>
                </a:lnTo>
                <a:lnTo>
                  <a:pt x="38" y="35"/>
                </a:lnTo>
                <a:lnTo>
                  <a:pt x="37" y="30"/>
                </a:lnTo>
                <a:lnTo>
                  <a:pt x="31" y="24"/>
                </a:lnTo>
                <a:lnTo>
                  <a:pt x="25" y="18"/>
                </a:lnTo>
                <a:lnTo>
                  <a:pt x="20" y="12"/>
                </a:lnTo>
                <a:lnTo>
                  <a:pt x="15" y="7"/>
                </a:lnTo>
                <a:lnTo>
                  <a:pt x="13" y="4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2"/>
                </a:lnTo>
                <a:lnTo>
                  <a:pt x="1" y="5"/>
                </a:lnTo>
                <a:lnTo>
                  <a:pt x="3" y="8"/>
                </a:lnTo>
                <a:lnTo>
                  <a:pt x="4" y="10"/>
                </a:lnTo>
                <a:lnTo>
                  <a:pt x="7" y="13"/>
                </a:lnTo>
                <a:lnTo>
                  <a:pt x="12" y="19"/>
                </a:lnTo>
                <a:lnTo>
                  <a:pt x="17" y="24"/>
                </a:lnTo>
                <a:lnTo>
                  <a:pt x="23" y="31"/>
                </a:lnTo>
                <a:lnTo>
                  <a:pt x="28" y="36"/>
                </a:lnTo>
                <a:lnTo>
                  <a:pt x="30" y="39"/>
                </a:lnTo>
                <a:lnTo>
                  <a:pt x="31" y="42"/>
                </a:lnTo>
                <a:lnTo>
                  <a:pt x="31" y="43"/>
                </a:lnTo>
                <a:lnTo>
                  <a:pt x="31" y="44"/>
                </a:lnTo>
                <a:lnTo>
                  <a:pt x="38" y="40"/>
                </a:lnTo>
                <a:lnTo>
                  <a:pt x="35" y="5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5" name=""/>
          <p:cNvSpPr/>
          <p:nvPr/>
        </p:nvSpPr>
        <p:spPr>
          <a:xfrm>
            <a:off x="1968480" y="6097680"/>
            <a:ext cx="54000" cy="23760"/>
          </a:xfrm>
          <a:custGeom>
            <a:avLst/>
            <a:gdLst/>
            <a:ahLst/>
            <a:rect l="l" t="t" r="r" b="b"/>
            <a:pathLst>
              <a:path w="34" h="15">
                <a:moveTo>
                  <a:pt x="5" y="9"/>
                </a:moveTo>
                <a:lnTo>
                  <a:pt x="0" y="3"/>
                </a:lnTo>
                <a:lnTo>
                  <a:pt x="0" y="7"/>
                </a:lnTo>
                <a:lnTo>
                  <a:pt x="1" y="9"/>
                </a:lnTo>
                <a:lnTo>
                  <a:pt x="3" y="12"/>
                </a:lnTo>
                <a:lnTo>
                  <a:pt x="6" y="14"/>
                </a:lnTo>
                <a:lnTo>
                  <a:pt x="10" y="15"/>
                </a:lnTo>
                <a:lnTo>
                  <a:pt x="14" y="15"/>
                </a:lnTo>
                <a:lnTo>
                  <a:pt x="20" y="14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29" y="15"/>
                </a:lnTo>
                <a:lnTo>
                  <a:pt x="30" y="15"/>
                </a:lnTo>
                <a:lnTo>
                  <a:pt x="34" y="5"/>
                </a:lnTo>
                <a:lnTo>
                  <a:pt x="31" y="4"/>
                </a:lnTo>
                <a:lnTo>
                  <a:pt x="29" y="4"/>
                </a:lnTo>
                <a:lnTo>
                  <a:pt x="26" y="3"/>
                </a:lnTo>
                <a:lnTo>
                  <a:pt x="24" y="3"/>
                </a:lnTo>
                <a:lnTo>
                  <a:pt x="19" y="3"/>
                </a:lnTo>
                <a:lnTo>
                  <a:pt x="14" y="4"/>
                </a:lnTo>
                <a:lnTo>
                  <a:pt x="12" y="4"/>
                </a:lnTo>
                <a:lnTo>
                  <a:pt x="9" y="3"/>
                </a:lnTo>
                <a:lnTo>
                  <a:pt x="10" y="4"/>
                </a:lnTo>
                <a:lnTo>
                  <a:pt x="11" y="6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6" name=""/>
          <p:cNvSpPr/>
          <p:nvPr/>
        </p:nvSpPr>
        <p:spPr>
          <a:xfrm>
            <a:off x="1949400" y="6097680"/>
            <a:ext cx="28800" cy="15840"/>
          </a:xfrm>
          <a:custGeom>
            <a:avLst/>
            <a:gdLst/>
            <a:ahLst/>
            <a:rect l="l" t="t" r="r" b="b"/>
            <a:pathLst>
              <a:path w="18" h="10">
                <a:moveTo>
                  <a:pt x="0" y="10"/>
                </a:moveTo>
                <a:lnTo>
                  <a:pt x="2" y="10"/>
                </a:lnTo>
                <a:lnTo>
                  <a:pt x="7" y="10"/>
                </a:lnTo>
                <a:lnTo>
                  <a:pt x="11" y="10"/>
                </a:lnTo>
                <a:lnTo>
                  <a:pt x="15" y="10"/>
                </a:lnTo>
                <a:lnTo>
                  <a:pt x="18" y="10"/>
                </a:lnTo>
                <a:lnTo>
                  <a:pt x="18" y="0"/>
                </a:lnTo>
                <a:lnTo>
                  <a:pt x="15" y="0"/>
                </a:lnTo>
                <a:lnTo>
                  <a:pt x="11" y="0"/>
                </a:lnTo>
                <a:lnTo>
                  <a:pt x="7" y="0"/>
                </a:lnTo>
                <a:lnTo>
                  <a:pt x="2" y="0"/>
                </a:lnTo>
                <a:lnTo>
                  <a:pt x="5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7" name=""/>
          <p:cNvSpPr/>
          <p:nvPr/>
        </p:nvSpPr>
        <p:spPr>
          <a:xfrm>
            <a:off x="1871640" y="6075360"/>
            <a:ext cx="85680" cy="38160"/>
          </a:xfrm>
          <a:custGeom>
            <a:avLst/>
            <a:gdLst/>
            <a:ahLst/>
            <a:rect l="l" t="t" r="r" b="b"/>
            <a:pathLst>
              <a:path w="54" h="24">
                <a:moveTo>
                  <a:pt x="0" y="11"/>
                </a:move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11" y="11"/>
                </a:lnTo>
                <a:lnTo>
                  <a:pt x="13" y="12"/>
                </a:lnTo>
                <a:lnTo>
                  <a:pt x="20" y="13"/>
                </a:lnTo>
                <a:lnTo>
                  <a:pt x="26" y="15"/>
                </a:lnTo>
                <a:lnTo>
                  <a:pt x="33" y="18"/>
                </a:lnTo>
                <a:lnTo>
                  <a:pt x="39" y="19"/>
                </a:lnTo>
                <a:lnTo>
                  <a:pt x="44" y="22"/>
                </a:lnTo>
                <a:lnTo>
                  <a:pt x="49" y="24"/>
                </a:lnTo>
                <a:lnTo>
                  <a:pt x="54" y="15"/>
                </a:lnTo>
                <a:lnTo>
                  <a:pt x="49" y="12"/>
                </a:lnTo>
                <a:lnTo>
                  <a:pt x="42" y="10"/>
                </a:lnTo>
                <a:lnTo>
                  <a:pt x="37" y="8"/>
                </a:lnTo>
                <a:lnTo>
                  <a:pt x="30" y="6"/>
                </a:lnTo>
                <a:lnTo>
                  <a:pt x="23" y="4"/>
                </a:lnTo>
                <a:lnTo>
                  <a:pt x="16" y="2"/>
                </a:lnTo>
                <a:lnTo>
                  <a:pt x="11" y="1"/>
                </a:lnTo>
                <a:lnTo>
                  <a:pt x="8" y="1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8" name=""/>
          <p:cNvSpPr/>
          <p:nvPr/>
        </p:nvSpPr>
        <p:spPr>
          <a:xfrm>
            <a:off x="1739880" y="6075360"/>
            <a:ext cx="131760" cy="28440"/>
          </a:xfrm>
          <a:custGeom>
            <a:avLst/>
            <a:gdLst/>
            <a:ahLst/>
            <a:rect l="l" t="t" r="r" b="b"/>
            <a:pathLst>
              <a:path w="83" h="18">
                <a:moveTo>
                  <a:pt x="0" y="16"/>
                </a:moveTo>
                <a:lnTo>
                  <a:pt x="6" y="18"/>
                </a:lnTo>
                <a:lnTo>
                  <a:pt x="10" y="17"/>
                </a:lnTo>
                <a:lnTo>
                  <a:pt x="14" y="15"/>
                </a:lnTo>
                <a:lnTo>
                  <a:pt x="18" y="15"/>
                </a:lnTo>
                <a:lnTo>
                  <a:pt x="23" y="14"/>
                </a:lnTo>
                <a:lnTo>
                  <a:pt x="34" y="12"/>
                </a:lnTo>
                <a:lnTo>
                  <a:pt x="44" y="11"/>
                </a:lnTo>
                <a:lnTo>
                  <a:pt x="55" y="10"/>
                </a:lnTo>
                <a:lnTo>
                  <a:pt x="65" y="10"/>
                </a:lnTo>
                <a:lnTo>
                  <a:pt x="75" y="10"/>
                </a:lnTo>
                <a:lnTo>
                  <a:pt x="83" y="10"/>
                </a:lnTo>
                <a:lnTo>
                  <a:pt x="83" y="0"/>
                </a:lnTo>
                <a:lnTo>
                  <a:pt x="74" y="0"/>
                </a:lnTo>
                <a:lnTo>
                  <a:pt x="65" y="0"/>
                </a:lnTo>
                <a:lnTo>
                  <a:pt x="55" y="1"/>
                </a:lnTo>
                <a:lnTo>
                  <a:pt x="44" y="2"/>
                </a:lnTo>
                <a:lnTo>
                  <a:pt x="32" y="2"/>
                </a:lnTo>
                <a:lnTo>
                  <a:pt x="21" y="3"/>
                </a:lnTo>
                <a:lnTo>
                  <a:pt x="16" y="5"/>
                </a:lnTo>
                <a:lnTo>
                  <a:pt x="11" y="6"/>
                </a:lnTo>
                <a:lnTo>
                  <a:pt x="7" y="8"/>
                </a:lnTo>
                <a:lnTo>
                  <a:pt x="2" y="9"/>
                </a:lnTo>
                <a:lnTo>
                  <a:pt x="8" y="11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9" name=""/>
          <p:cNvSpPr/>
          <p:nvPr/>
        </p:nvSpPr>
        <p:spPr>
          <a:xfrm>
            <a:off x="1682640" y="5942160"/>
            <a:ext cx="69840" cy="160200"/>
          </a:xfrm>
          <a:custGeom>
            <a:avLst/>
            <a:gdLst/>
            <a:ahLst/>
            <a:rect l="l" t="t" r="r" b="b"/>
            <a:pathLst>
              <a:path w="44" h="101">
                <a:moveTo>
                  <a:pt x="5" y="10"/>
                </a:moveTo>
                <a:lnTo>
                  <a:pt x="0" y="5"/>
                </a:lnTo>
                <a:lnTo>
                  <a:pt x="0" y="13"/>
                </a:lnTo>
                <a:lnTo>
                  <a:pt x="1" y="20"/>
                </a:lnTo>
                <a:lnTo>
                  <a:pt x="2" y="27"/>
                </a:lnTo>
                <a:lnTo>
                  <a:pt x="3" y="34"/>
                </a:lnTo>
                <a:lnTo>
                  <a:pt x="5" y="40"/>
                </a:lnTo>
                <a:lnTo>
                  <a:pt x="7" y="47"/>
                </a:lnTo>
                <a:lnTo>
                  <a:pt x="9" y="53"/>
                </a:lnTo>
                <a:lnTo>
                  <a:pt x="11" y="59"/>
                </a:lnTo>
                <a:lnTo>
                  <a:pt x="15" y="65"/>
                </a:lnTo>
                <a:lnTo>
                  <a:pt x="17" y="70"/>
                </a:lnTo>
                <a:lnTo>
                  <a:pt x="20" y="76"/>
                </a:lnTo>
                <a:lnTo>
                  <a:pt x="23" y="82"/>
                </a:lnTo>
                <a:lnTo>
                  <a:pt x="30" y="91"/>
                </a:lnTo>
                <a:lnTo>
                  <a:pt x="36" y="101"/>
                </a:lnTo>
                <a:lnTo>
                  <a:pt x="44" y="96"/>
                </a:lnTo>
                <a:lnTo>
                  <a:pt x="38" y="87"/>
                </a:lnTo>
                <a:lnTo>
                  <a:pt x="32" y="76"/>
                </a:lnTo>
                <a:lnTo>
                  <a:pt x="30" y="71"/>
                </a:lnTo>
                <a:lnTo>
                  <a:pt x="27" y="66"/>
                </a:lnTo>
                <a:lnTo>
                  <a:pt x="24" y="61"/>
                </a:lnTo>
                <a:lnTo>
                  <a:pt x="21" y="55"/>
                </a:lnTo>
                <a:lnTo>
                  <a:pt x="19" y="49"/>
                </a:lnTo>
                <a:lnTo>
                  <a:pt x="16" y="43"/>
                </a:lnTo>
                <a:lnTo>
                  <a:pt x="15" y="37"/>
                </a:lnTo>
                <a:lnTo>
                  <a:pt x="13" y="31"/>
                </a:lnTo>
                <a:lnTo>
                  <a:pt x="12" y="25"/>
                </a:lnTo>
                <a:lnTo>
                  <a:pt x="11" y="19"/>
                </a:lnTo>
                <a:lnTo>
                  <a:pt x="10" y="12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0" name=""/>
          <p:cNvSpPr/>
          <p:nvPr/>
        </p:nvSpPr>
        <p:spPr>
          <a:xfrm>
            <a:off x="1690560" y="594216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1" name=""/>
          <p:cNvSpPr/>
          <p:nvPr/>
        </p:nvSpPr>
        <p:spPr>
          <a:xfrm>
            <a:off x="1638360" y="5942160"/>
            <a:ext cx="52200" cy="15840"/>
          </a:xfrm>
          <a:custGeom>
            <a:avLst/>
            <a:gdLst/>
            <a:ahLst/>
            <a:rect l="l" t="t" r="r" b="b"/>
            <a:pathLst>
              <a:path w="33" h="10">
                <a:moveTo>
                  <a:pt x="0" y="2"/>
                </a:moveTo>
                <a:lnTo>
                  <a:pt x="3" y="10"/>
                </a:lnTo>
                <a:lnTo>
                  <a:pt x="33" y="10"/>
                </a:lnTo>
                <a:lnTo>
                  <a:pt x="33" y="0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2" name=""/>
          <p:cNvSpPr/>
          <p:nvPr/>
        </p:nvSpPr>
        <p:spPr>
          <a:xfrm>
            <a:off x="1638360" y="5945040"/>
            <a:ext cx="4680" cy="5040"/>
          </a:xfrm>
          <a:custGeom>
            <a:avLst/>
            <a:gdLst/>
            <a:ahLst/>
            <a:rect l="l" t="t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3" name=""/>
          <p:cNvSpPr/>
          <p:nvPr/>
        </p:nvSpPr>
        <p:spPr>
          <a:xfrm>
            <a:off x="1620720" y="5945040"/>
            <a:ext cx="2880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0" y="16"/>
                </a:moveTo>
                <a:lnTo>
                  <a:pt x="7" y="16"/>
                </a:lnTo>
                <a:lnTo>
                  <a:pt x="11" y="13"/>
                </a:lnTo>
                <a:lnTo>
                  <a:pt x="14" y="11"/>
                </a:lnTo>
                <a:lnTo>
                  <a:pt x="15" y="8"/>
                </a:lnTo>
                <a:lnTo>
                  <a:pt x="18" y="7"/>
                </a:lnTo>
                <a:lnTo>
                  <a:pt x="11" y="0"/>
                </a:lnTo>
                <a:lnTo>
                  <a:pt x="8" y="1"/>
                </a:lnTo>
                <a:lnTo>
                  <a:pt x="7" y="4"/>
                </a:lnTo>
                <a:lnTo>
                  <a:pt x="4" y="6"/>
                </a:lnTo>
                <a:lnTo>
                  <a:pt x="0" y="9"/>
                </a:lnTo>
                <a:lnTo>
                  <a:pt x="7" y="9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4" name=""/>
          <p:cNvSpPr/>
          <p:nvPr/>
        </p:nvSpPr>
        <p:spPr>
          <a:xfrm>
            <a:off x="1589040" y="5904000"/>
            <a:ext cx="44640" cy="66600"/>
          </a:xfrm>
          <a:custGeom>
            <a:avLst/>
            <a:gdLst/>
            <a:ahLst/>
            <a:rect l="l" t="t" r="r" b="b"/>
            <a:pathLst>
              <a:path w="28" h="42">
                <a:moveTo>
                  <a:pt x="0" y="4"/>
                </a:moveTo>
                <a:lnTo>
                  <a:pt x="1" y="5"/>
                </a:lnTo>
                <a:lnTo>
                  <a:pt x="2" y="9"/>
                </a:lnTo>
                <a:lnTo>
                  <a:pt x="4" y="13"/>
                </a:lnTo>
                <a:lnTo>
                  <a:pt x="6" y="17"/>
                </a:lnTo>
                <a:lnTo>
                  <a:pt x="9" y="22"/>
                </a:lnTo>
                <a:lnTo>
                  <a:pt x="10" y="27"/>
                </a:lnTo>
                <a:lnTo>
                  <a:pt x="13" y="33"/>
                </a:lnTo>
                <a:lnTo>
                  <a:pt x="15" y="34"/>
                </a:lnTo>
                <a:lnTo>
                  <a:pt x="16" y="38"/>
                </a:lnTo>
                <a:lnTo>
                  <a:pt x="18" y="40"/>
                </a:lnTo>
                <a:lnTo>
                  <a:pt x="21" y="42"/>
                </a:lnTo>
                <a:lnTo>
                  <a:pt x="28" y="35"/>
                </a:lnTo>
                <a:lnTo>
                  <a:pt x="26" y="34"/>
                </a:lnTo>
                <a:lnTo>
                  <a:pt x="24" y="32"/>
                </a:lnTo>
                <a:lnTo>
                  <a:pt x="23" y="30"/>
                </a:lnTo>
                <a:lnTo>
                  <a:pt x="23" y="28"/>
                </a:lnTo>
                <a:lnTo>
                  <a:pt x="20" y="24"/>
                </a:lnTo>
                <a:lnTo>
                  <a:pt x="17" y="19"/>
                </a:lnTo>
                <a:lnTo>
                  <a:pt x="16" y="14"/>
                </a:lnTo>
                <a:lnTo>
                  <a:pt x="14" y="10"/>
                </a:lnTo>
                <a:lnTo>
                  <a:pt x="12" y="4"/>
                </a:lnTo>
                <a:lnTo>
                  <a:pt x="9" y="0"/>
                </a:lnTo>
                <a:lnTo>
                  <a:pt x="9" y="1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5" name=""/>
          <p:cNvSpPr/>
          <p:nvPr/>
        </p:nvSpPr>
        <p:spPr>
          <a:xfrm>
            <a:off x="1563840" y="5835600"/>
            <a:ext cx="39600" cy="74520"/>
          </a:xfrm>
          <a:custGeom>
            <a:avLst/>
            <a:gdLst/>
            <a:ahLst/>
            <a:rect l="l" t="t" r="r" b="b"/>
            <a:pathLst>
              <a:path w="25" h="47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10"/>
                </a:lnTo>
                <a:lnTo>
                  <a:pt x="4" y="17"/>
                </a:lnTo>
                <a:lnTo>
                  <a:pt x="7" y="24"/>
                </a:lnTo>
                <a:lnTo>
                  <a:pt x="12" y="37"/>
                </a:lnTo>
                <a:lnTo>
                  <a:pt x="15" y="47"/>
                </a:lnTo>
                <a:lnTo>
                  <a:pt x="25" y="43"/>
                </a:lnTo>
                <a:lnTo>
                  <a:pt x="22" y="34"/>
                </a:lnTo>
                <a:lnTo>
                  <a:pt x="16" y="21"/>
                </a:lnTo>
                <a:lnTo>
                  <a:pt x="14" y="14"/>
                </a:lnTo>
                <a:lnTo>
                  <a:pt x="12" y="7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6" name=""/>
          <p:cNvSpPr/>
          <p:nvPr/>
        </p:nvSpPr>
        <p:spPr>
          <a:xfrm>
            <a:off x="1563840" y="5753160"/>
            <a:ext cx="74520" cy="82440"/>
          </a:xfrm>
          <a:custGeom>
            <a:avLst/>
            <a:gdLst/>
            <a:ahLst/>
            <a:rect l="l" t="t" r="r" b="b"/>
            <a:pathLst>
              <a:path w="47" h="52">
                <a:moveTo>
                  <a:pt x="37" y="0"/>
                </a:moveTo>
                <a:lnTo>
                  <a:pt x="37" y="0"/>
                </a:lnTo>
                <a:lnTo>
                  <a:pt x="36" y="4"/>
                </a:lnTo>
                <a:lnTo>
                  <a:pt x="34" y="6"/>
                </a:lnTo>
                <a:lnTo>
                  <a:pt x="31" y="9"/>
                </a:lnTo>
                <a:lnTo>
                  <a:pt x="29" y="11"/>
                </a:lnTo>
                <a:lnTo>
                  <a:pt x="23" y="17"/>
                </a:lnTo>
                <a:lnTo>
                  <a:pt x="17" y="22"/>
                </a:lnTo>
                <a:lnTo>
                  <a:pt x="14" y="24"/>
                </a:lnTo>
                <a:lnTo>
                  <a:pt x="11" y="27"/>
                </a:lnTo>
                <a:lnTo>
                  <a:pt x="8" y="30"/>
                </a:lnTo>
                <a:lnTo>
                  <a:pt x="5" y="33"/>
                </a:lnTo>
                <a:lnTo>
                  <a:pt x="3" y="37"/>
                </a:lnTo>
                <a:lnTo>
                  <a:pt x="2" y="41"/>
                </a:lnTo>
                <a:lnTo>
                  <a:pt x="1" y="44"/>
                </a:lnTo>
                <a:lnTo>
                  <a:pt x="1" y="46"/>
                </a:lnTo>
                <a:lnTo>
                  <a:pt x="0" y="49"/>
                </a:lnTo>
                <a:lnTo>
                  <a:pt x="0" y="52"/>
                </a:lnTo>
                <a:lnTo>
                  <a:pt x="10" y="52"/>
                </a:lnTo>
                <a:lnTo>
                  <a:pt x="10" y="49"/>
                </a:lnTo>
                <a:lnTo>
                  <a:pt x="10" y="47"/>
                </a:lnTo>
                <a:lnTo>
                  <a:pt x="11" y="46"/>
                </a:lnTo>
                <a:lnTo>
                  <a:pt x="11" y="45"/>
                </a:lnTo>
                <a:lnTo>
                  <a:pt x="12" y="41"/>
                </a:lnTo>
                <a:lnTo>
                  <a:pt x="14" y="39"/>
                </a:lnTo>
                <a:lnTo>
                  <a:pt x="15" y="36"/>
                </a:lnTo>
                <a:lnTo>
                  <a:pt x="18" y="34"/>
                </a:lnTo>
                <a:lnTo>
                  <a:pt x="21" y="32"/>
                </a:lnTo>
                <a:lnTo>
                  <a:pt x="23" y="29"/>
                </a:lnTo>
                <a:lnTo>
                  <a:pt x="29" y="25"/>
                </a:lnTo>
                <a:lnTo>
                  <a:pt x="36" y="19"/>
                </a:lnTo>
                <a:lnTo>
                  <a:pt x="39" y="16"/>
                </a:lnTo>
                <a:lnTo>
                  <a:pt x="43" y="12"/>
                </a:lnTo>
                <a:lnTo>
                  <a:pt x="44" y="8"/>
                </a:lnTo>
                <a:lnTo>
                  <a:pt x="47" y="4"/>
                </a:lnTo>
                <a:lnTo>
                  <a:pt x="3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7" name=""/>
          <p:cNvSpPr/>
          <p:nvPr/>
        </p:nvSpPr>
        <p:spPr>
          <a:xfrm>
            <a:off x="1619280" y="5708520"/>
            <a:ext cx="20520" cy="50760"/>
          </a:xfrm>
          <a:custGeom>
            <a:avLst/>
            <a:gdLst/>
            <a:ahLst/>
            <a:rect l="l" t="t" r="r" b="b"/>
            <a:pathLst>
              <a:path w="13" h="32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19"/>
                </a:lnTo>
                <a:lnTo>
                  <a:pt x="1" y="23"/>
                </a:lnTo>
                <a:lnTo>
                  <a:pt x="1" y="25"/>
                </a:lnTo>
                <a:lnTo>
                  <a:pt x="1" y="25"/>
                </a:lnTo>
                <a:lnTo>
                  <a:pt x="1" y="27"/>
                </a:lnTo>
                <a:lnTo>
                  <a:pt x="1" y="28"/>
                </a:lnTo>
                <a:lnTo>
                  <a:pt x="12" y="32"/>
                </a:lnTo>
                <a:lnTo>
                  <a:pt x="12" y="29"/>
                </a:lnTo>
                <a:lnTo>
                  <a:pt x="13" y="26"/>
                </a:lnTo>
                <a:lnTo>
                  <a:pt x="13" y="25"/>
                </a:lnTo>
                <a:lnTo>
                  <a:pt x="13" y="22"/>
                </a:lnTo>
                <a:lnTo>
                  <a:pt x="12" y="18"/>
                </a:lnTo>
                <a:lnTo>
                  <a:pt x="12" y="15"/>
                </a:lnTo>
                <a:lnTo>
                  <a:pt x="11" y="11"/>
                </a:lnTo>
                <a:lnTo>
                  <a:pt x="10" y="9"/>
                </a:lnTo>
                <a:lnTo>
                  <a:pt x="10" y="7"/>
                </a:lnTo>
                <a:lnTo>
                  <a:pt x="11" y="6"/>
                </a:lnTo>
                <a:lnTo>
                  <a:pt x="11" y="4"/>
                </a:lnTo>
                <a:lnTo>
                  <a:pt x="12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8" name=""/>
          <p:cNvSpPr/>
          <p:nvPr/>
        </p:nvSpPr>
        <p:spPr>
          <a:xfrm>
            <a:off x="1622520" y="5686560"/>
            <a:ext cx="34920" cy="27000"/>
          </a:xfrm>
          <a:custGeom>
            <a:avLst/>
            <a:gdLst/>
            <a:ahLst/>
            <a:rect l="l" t="t" r="r" b="b"/>
            <a:pathLst>
              <a:path w="22" h="17">
                <a:moveTo>
                  <a:pt x="12" y="0"/>
                </a:moveTo>
                <a:lnTo>
                  <a:pt x="12" y="0"/>
                </a:lnTo>
                <a:lnTo>
                  <a:pt x="12" y="2"/>
                </a:lnTo>
                <a:lnTo>
                  <a:pt x="11" y="3"/>
                </a:lnTo>
                <a:lnTo>
                  <a:pt x="11" y="4"/>
                </a:lnTo>
                <a:lnTo>
                  <a:pt x="9" y="4"/>
                </a:lnTo>
                <a:lnTo>
                  <a:pt x="8" y="5"/>
                </a:lnTo>
                <a:lnTo>
                  <a:pt x="7" y="7"/>
                </a:lnTo>
                <a:lnTo>
                  <a:pt x="4" y="8"/>
                </a:lnTo>
                <a:lnTo>
                  <a:pt x="2" y="9"/>
                </a:lnTo>
                <a:lnTo>
                  <a:pt x="2" y="11"/>
                </a:lnTo>
                <a:lnTo>
                  <a:pt x="1" y="11"/>
                </a:lnTo>
                <a:lnTo>
                  <a:pt x="0" y="14"/>
                </a:lnTo>
                <a:lnTo>
                  <a:pt x="9" y="17"/>
                </a:lnTo>
                <a:lnTo>
                  <a:pt x="10" y="16"/>
                </a:lnTo>
                <a:lnTo>
                  <a:pt x="12" y="15"/>
                </a:lnTo>
                <a:lnTo>
                  <a:pt x="14" y="13"/>
                </a:lnTo>
                <a:lnTo>
                  <a:pt x="17" y="11"/>
                </a:lnTo>
                <a:lnTo>
                  <a:pt x="19" y="9"/>
                </a:lnTo>
                <a:lnTo>
                  <a:pt x="20" y="7"/>
                </a:lnTo>
                <a:lnTo>
                  <a:pt x="21" y="4"/>
                </a:lnTo>
                <a:lnTo>
                  <a:pt x="22" y="3"/>
                </a:lnTo>
                <a:lnTo>
                  <a:pt x="22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9" name=""/>
          <p:cNvSpPr/>
          <p:nvPr/>
        </p:nvSpPr>
        <p:spPr>
          <a:xfrm>
            <a:off x="1620720" y="5646600"/>
            <a:ext cx="36720" cy="39960"/>
          </a:xfrm>
          <a:custGeom>
            <a:avLst/>
            <a:gdLst/>
            <a:ahLst/>
            <a:rect l="l" t="t" r="r" b="b"/>
            <a:pathLst>
              <a:path w="23" h="2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3" y="11"/>
                </a:lnTo>
                <a:lnTo>
                  <a:pt x="5" y="15"/>
                </a:lnTo>
                <a:lnTo>
                  <a:pt x="8" y="17"/>
                </a:lnTo>
                <a:lnTo>
                  <a:pt x="10" y="19"/>
                </a:lnTo>
                <a:lnTo>
                  <a:pt x="11" y="22"/>
                </a:lnTo>
                <a:lnTo>
                  <a:pt x="12" y="23"/>
                </a:lnTo>
                <a:lnTo>
                  <a:pt x="12" y="23"/>
                </a:lnTo>
                <a:lnTo>
                  <a:pt x="12" y="25"/>
                </a:lnTo>
                <a:lnTo>
                  <a:pt x="23" y="25"/>
                </a:lnTo>
                <a:lnTo>
                  <a:pt x="23" y="23"/>
                </a:lnTo>
                <a:lnTo>
                  <a:pt x="22" y="20"/>
                </a:lnTo>
                <a:lnTo>
                  <a:pt x="21" y="18"/>
                </a:lnTo>
                <a:lnTo>
                  <a:pt x="20" y="16"/>
                </a:lnTo>
                <a:lnTo>
                  <a:pt x="17" y="13"/>
                </a:lnTo>
                <a:lnTo>
                  <a:pt x="15" y="10"/>
                </a:lnTo>
                <a:lnTo>
                  <a:pt x="13" y="9"/>
                </a:lnTo>
                <a:lnTo>
                  <a:pt x="11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0" name=""/>
          <p:cNvSpPr/>
          <p:nvPr/>
        </p:nvSpPr>
        <p:spPr>
          <a:xfrm>
            <a:off x="1620720" y="5557680"/>
            <a:ext cx="52560" cy="88920"/>
          </a:xfrm>
          <a:custGeom>
            <a:avLst/>
            <a:gdLst/>
            <a:ahLst/>
            <a:rect l="l" t="t" r="r" b="b"/>
            <a:pathLst>
              <a:path w="33" h="56">
                <a:moveTo>
                  <a:pt x="23" y="0"/>
                </a:moveTo>
                <a:lnTo>
                  <a:pt x="23" y="0"/>
                </a:lnTo>
                <a:lnTo>
                  <a:pt x="23" y="3"/>
                </a:lnTo>
                <a:lnTo>
                  <a:pt x="22" y="6"/>
                </a:lnTo>
                <a:lnTo>
                  <a:pt x="21" y="9"/>
                </a:lnTo>
                <a:lnTo>
                  <a:pt x="20" y="12"/>
                </a:lnTo>
                <a:lnTo>
                  <a:pt x="17" y="18"/>
                </a:lnTo>
                <a:lnTo>
                  <a:pt x="12" y="24"/>
                </a:lnTo>
                <a:lnTo>
                  <a:pt x="10" y="28"/>
                </a:lnTo>
                <a:lnTo>
                  <a:pt x="8" y="31"/>
                </a:lnTo>
                <a:lnTo>
                  <a:pt x="6" y="35"/>
                </a:lnTo>
                <a:lnTo>
                  <a:pt x="4" y="38"/>
                </a:lnTo>
                <a:lnTo>
                  <a:pt x="3" y="43"/>
                </a:lnTo>
                <a:lnTo>
                  <a:pt x="1" y="46"/>
                </a:lnTo>
                <a:lnTo>
                  <a:pt x="0" y="51"/>
                </a:lnTo>
                <a:lnTo>
                  <a:pt x="0" y="56"/>
                </a:lnTo>
                <a:lnTo>
                  <a:pt x="10" y="56"/>
                </a:lnTo>
                <a:lnTo>
                  <a:pt x="10" y="52"/>
                </a:lnTo>
                <a:lnTo>
                  <a:pt x="11" y="49"/>
                </a:lnTo>
                <a:lnTo>
                  <a:pt x="12" y="45"/>
                </a:lnTo>
                <a:lnTo>
                  <a:pt x="13" y="43"/>
                </a:lnTo>
                <a:lnTo>
                  <a:pt x="15" y="39"/>
                </a:lnTo>
                <a:lnTo>
                  <a:pt x="17" y="37"/>
                </a:lnTo>
                <a:lnTo>
                  <a:pt x="18" y="33"/>
                </a:lnTo>
                <a:lnTo>
                  <a:pt x="21" y="30"/>
                </a:lnTo>
                <a:lnTo>
                  <a:pt x="25" y="23"/>
                </a:lnTo>
                <a:lnTo>
                  <a:pt x="29" y="16"/>
                </a:lnTo>
                <a:lnTo>
                  <a:pt x="31" y="13"/>
                </a:lnTo>
                <a:lnTo>
                  <a:pt x="32" y="9"/>
                </a:lnTo>
                <a:lnTo>
                  <a:pt x="33" y="4"/>
                </a:lnTo>
                <a:lnTo>
                  <a:pt x="33" y="0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1" name=""/>
          <p:cNvSpPr/>
          <p:nvPr/>
        </p:nvSpPr>
        <p:spPr>
          <a:xfrm>
            <a:off x="1639800" y="5532480"/>
            <a:ext cx="33480" cy="25200"/>
          </a:xfrm>
          <a:custGeom>
            <a:avLst/>
            <a:gdLst/>
            <a:ahLst/>
            <a:rect l="l" t="t" r="r" b="b"/>
            <a:pathLst>
              <a:path w="21" h="16">
                <a:moveTo>
                  <a:pt x="0" y="1"/>
                </a:moveTo>
                <a:lnTo>
                  <a:pt x="0" y="1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7" y="11"/>
                </a:lnTo>
                <a:lnTo>
                  <a:pt x="8" y="13"/>
                </a:lnTo>
                <a:lnTo>
                  <a:pt x="10" y="15"/>
                </a:lnTo>
                <a:lnTo>
                  <a:pt x="10" y="16"/>
                </a:lnTo>
                <a:lnTo>
                  <a:pt x="21" y="16"/>
                </a:lnTo>
                <a:lnTo>
                  <a:pt x="21" y="14"/>
                </a:lnTo>
                <a:lnTo>
                  <a:pt x="20" y="11"/>
                </a:lnTo>
                <a:lnTo>
                  <a:pt x="19" y="11"/>
                </a:lnTo>
                <a:lnTo>
                  <a:pt x="18" y="9"/>
                </a:lnTo>
                <a:lnTo>
                  <a:pt x="16" y="7"/>
                </a:lnTo>
                <a:lnTo>
                  <a:pt x="15" y="5"/>
                </a:lnTo>
                <a:lnTo>
                  <a:pt x="12" y="3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2" name=""/>
          <p:cNvSpPr/>
          <p:nvPr/>
        </p:nvSpPr>
        <p:spPr>
          <a:xfrm>
            <a:off x="1639800" y="5486400"/>
            <a:ext cx="36720" cy="47520"/>
          </a:xfrm>
          <a:custGeom>
            <a:avLst/>
            <a:gdLst/>
            <a:ahLst/>
            <a:rect l="l" t="t" r="r" b="b"/>
            <a:pathLst>
              <a:path w="23" h="30">
                <a:moveTo>
                  <a:pt x="12" y="0"/>
                </a:moveTo>
                <a:lnTo>
                  <a:pt x="12" y="0"/>
                </a:lnTo>
                <a:lnTo>
                  <a:pt x="12" y="2"/>
                </a:lnTo>
                <a:lnTo>
                  <a:pt x="12" y="3"/>
                </a:lnTo>
                <a:lnTo>
                  <a:pt x="12" y="6"/>
                </a:lnTo>
                <a:lnTo>
                  <a:pt x="11" y="7"/>
                </a:lnTo>
                <a:lnTo>
                  <a:pt x="10" y="10"/>
                </a:lnTo>
                <a:lnTo>
                  <a:pt x="7" y="13"/>
                </a:lnTo>
                <a:lnTo>
                  <a:pt x="5" y="16"/>
                </a:lnTo>
                <a:lnTo>
                  <a:pt x="3" y="20"/>
                </a:lnTo>
                <a:lnTo>
                  <a:pt x="1" y="21"/>
                </a:lnTo>
                <a:lnTo>
                  <a:pt x="1" y="25"/>
                </a:lnTo>
                <a:lnTo>
                  <a:pt x="0" y="27"/>
                </a:lnTo>
                <a:lnTo>
                  <a:pt x="0" y="30"/>
                </a:lnTo>
                <a:lnTo>
                  <a:pt x="11" y="30"/>
                </a:lnTo>
                <a:lnTo>
                  <a:pt x="11" y="28"/>
                </a:lnTo>
                <a:lnTo>
                  <a:pt x="11" y="27"/>
                </a:lnTo>
                <a:lnTo>
                  <a:pt x="12" y="25"/>
                </a:lnTo>
                <a:lnTo>
                  <a:pt x="12" y="24"/>
                </a:lnTo>
                <a:lnTo>
                  <a:pt x="13" y="21"/>
                </a:lnTo>
                <a:lnTo>
                  <a:pt x="16" y="19"/>
                </a:lnTo>
                <a:lnTo>
                  <a:pt x="18" y="15"/>
                </a:lnTo>
                <a:lnTo>
                  <a:pt x="20" y="11"/>
                </a:lnTo>
                <a:lnTo>
                  <a:pt x="22" y="9"/>
                </a:lnTo>
                <a:lnTo>
                  <a:pt x="22" y="6"/>
                </a:lnTo>
                <a:lnTo>
                  <a:pt x="23" y="3"/>
                </a:lnTo>
                <a:lnTo>
                  <a:pt x="23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3" name=""/>
          <p:cNvSpPr/>
          <p:nvPr/>
        </p:nvSpPr>
        <p:spPr>
          <a:xfrm>
            <a:off x="1643040" y="5437080"/>
            <a:ext cx="33480" cy="49320"/>
          </a:xfrm>
          <a:custGeom>
            <a:avLst/>
            <a:gdLst/>
            <a:ahLst/>
            <a:rect l="l" t="t" r="r" b="b"/>
            <a:pathLst>
              <a:path w="21" h="31">
                <a:moveTo>
                  <a:pt x="0" y="0"/>
                </a:moveTo>
                <a:lnTo>
                  <a:pt x="0" y="7"/>
                </a:lnTo>
                <a:lnTo>
                  <a:pt x="3" y="10"/>
                </a:lnTo>
                <a:lnTo>
                  <a:pt x="5" y="13"/>
                </a:lnTo>
                <a:lnTo>
                  <a:pt x="7" y="15"/>
                </a:lnTo>
                <a:lnTo>
                  <a:pt x="9" y="18"/>
                </a:lnTo>
                <a:lnTo>
                  <a:pt x="10" y="20"/>
                </a:lnTo>
                <a:lnTo>
                  <a:pt x="10" y="23"/>
                </a:lnTo>
                <a:lnTo>
                  <a:pt x="10" y="27"/>
                </a:lnTo>
                <a:lnTo>
                  <a:pt x="10" y="31"/>
                </a:lnTo>
                <a:lnTo>
                  <a:pt x="21" y="31"/>
                </a:lnTo>
                <a:lnTo>
                  <a:pt x="21" y="27"/>
                </a:lnTo>
                <a:lnTo>
                  <a:pt x="20" y="22"/>
                </a:lnTo>
                <a:lnTo>
                  <a:pt x="19" y="18"/>
                </a:lnTo>
                <a:lnTo>
                  <a:pt x="17" y="14"/>
                </a:lnTo>
                <a:lnTo>
                  <a:pt x="16" y="10"/>
                </a:lnTo>
                <a:lnTo>
                  <a:pt x="13" y="7"/>
                </a:lnTo>
                <a:lnTo>
                  <a:pt x="10" y="4"/>
                </a:lnTo>
                <a:lnTo>
                  <a:pt x="7" y="0"/>
                </a:ln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4" name=""/>
          <p:cNvSpPr/>
          <p:nvPr/>
        </p:nvSpPr>
        <p:spPr>
          <a:xfrm>
            <a:off x="1643040" y="5418000"/>
            <a:ext cx="31680" cy="30240"/>
          </a:xfrm>
          <a:custGeom>
            <a:avLst/>
            <a:gdLst/>
            <a:ahLst/>
            <a:rect l="l" t="t" r="r" b="b"/>
            <a:pathLst>
              <a:path w="20" h="19">
                <a:moveTo>
                  <a:pt x="12" y="7"/>
                </a:moveTo>
                <a:lnTo>
                  <a:pt x="14" y="0"/>
                </a:lnTo>
                <a:lnTo>
                  <a:pt x="9" y="3"/>
                </a:lnTo>
                <a:lnTo>
                  <a:pt x="5" y="7"/>
                </a:lnTo>
                <a:lnTo>
                  <a:pt x="3" y="9"/>
                </a:lnTo>
                <a:lnTo>
                  <a:pt x="0" y="12"/>
                </a:lnTo>
                <a:lnTo>
                  <a:pt x="8" y="19"/>
                </a:lnTo>
                <a:lnTo>
                  <a:pt x="10" y="15"/>
                </a:lnTo>
                <a:lnTo>
                  <a:pt x="13" y="13"/>
                </a:lnTo>
                <a:lnTo>
                  <a:pt x="17" y="10"/>
                </a:lnTo>
                <a:lnTo>
                  <a:pt x="19" y="7"/>
                </a:lnTo>
                <a:lnTo>
                  <a:pt x="20" y="0"/>
                </a:lnTo>
                <a:lnTo>
                  <a:pt x="1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5" name=""/>
          <p:cNvSpPr/>
          <p:nvPr/>
        </p:nvSpPr>
        <p:spPr>
          <a:xfrm>
            <a:off x="1636560" y="5397480"/>
            <a:ext cx="38160" cy="33480"/>
          </a:xfrm>
          <a:custGeom>
            <a:avLst/>
            <a:gdLst/>
            <a:ahLst/>
            <a:rect l="l" t="t" r="r" b="b"/>
            <a:pathLst>
              <a:path w="24" h="2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1" y="7"/>
                </a:lnTo>
                <a:lnTo>
                  <a:pt x="3" y="9"/>
                </a:lnTo>
                <a:lnTo>
                  <a:pt x="6" y="11"/>
                </a:lnTo>
                <a:lnTo>
                  <a:pt x="8" y="15"/>
                </a:lnTo>
                <a:lnTo>
                  <a:pt x="14" y="18"/>
                </a:lnTo>
                <a:lnTo>
                  <a:pt x="17" y="21"/>
                </a:lnTo>
                <a:lnTo>
                  <a:pt x="24" y="14"/>
                </a:lnTo>
                <a:lnTo>
                  <a:pt x="21" y="11"/>
                </a:lnTo>
                <a:lnTo>
                  <a:pt x="15" y="7"/>
                </a:lnTo>
                <a:lnTo>
                  <a:pt x="13" y="4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6" name=""/>
          <p:cNvSpPr/>
          <p:nvPr/>
        </p:nvSpPr>
        <p:spPr>
          <a:xfrm>
            <a:off x="1636560" y="5342040"/>
            <a:ext cx="51120" cy="55440"/>
          </a:xfrm>
          <a:custGeom>
            <a:avLst/>
            <a:gdLst/>
            <a:ahLst/>
            <a:rect l="l" t="t" r="r" b="b"/>
            <a:pathLst>
              <a:path w="32" h="35">
                <a:moveTo>
                  <a:pt x="25" y="7"/>
                </a:moveTo>
                <a:lnTo>
                  <a:pt x="27" y="0"/>
                </a:lnTo>
                <a:lnTo>
                  <a:pt x="22" y="1"/>
                </a:lnTo>
                <a:lnTo>
                  <a:pt x="18" y="5"/>
                </a:lnTo>
                <a:lnTo>
                  <a:pt x="14" y="8"/>
                </a:lnTo>
                <a:lnTo>
                  <a:pt x="9" y="13"/>
                </a:lnTo>
                <a:lnTo>
                  <a:pt x="7" y="15"/>
                </a:lnTo>
                <a:lnTo>
                  <a:pt x="6" y="18"/>
                </a:lnTo>
                <a:lnTo>
                  <a:pt x="4" y="21"/>
                </a:lnTo>
                <a:lnTo>
                  <a:pt x="3" y="23"/>
                </a:lnTo>
                <a:lnTo>
                  <a:pt x="1" y="26"/>
                </a:lnTo>
                <a:lnTo>
                  <a:pt x="0" y="29"/>
                </a:lnTo>
                <a:lnTo>
                  <a:pt x="0" y="32"/>
                </a:lnTo>
                <a:lnTo>
                  <a:pt x="0" y="35"/>
                </a:lnTo>
                <a:lnTo>
                  <a:pt x="9" y="35"/>
                </a:lnTo>
                <a:lnTo>
                  <a:pt x="10" y="33"/>
                </a:lnTo>
                <a:lnTo>
                  <a:pt x="10" y="32"/>
                </a:lnTo>
                <a:lnTo>
                  <a:pt x="11" y="30"/>
                </a:lnTo>
                <a:lnTo>
                  <a:pt x="12" y="28"/>
                </a:lnTo>
                <a:lnTo>
                  <a:pt x="13" y="26"/>
                </a:lnTo>
                <a:lnTo>
                  <a:pt x="14" y="24"/>
                </a:lnTo>
                <a:lnTo>
                  <a:pt x="15" y="21"/>
                </a:lnTo>
                <a:lnTo>
                  <a:pt x="17" y="20"/>
                </a:lnTo>
                <a:lnTo>
                  <a:pt x="21" y="15"/>
                </a:lnTo>
                <a:lnTo>
                  <a:pt x="24" y="13"/>
                </a:lnTo>
                <a:lnTo>
                  <a:pt x="27" y="10"/>
                </a:lnTo>
                <a:lnTo>
                  <a:pt x="30" y="8"/>
                </a:lnTo>
                <a:lnTo>
                  <a:pt x="32" y="0"/>
                </a:lnTo>
                <a:lnTo>
                  <a:pt x="25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7" name=""/>
          <p:cNvSpPr/>
          <p:nvPr/>
        </p:nvSpPr>
        <p:spPr>
          <a:xfrm>
            <a:off x="1658880" y="5313240"/>
            <a:ext cx="28800" cy="41400"/>
          </a:xfrm>
          <a:custGeom>
            <a:avLst/>
            <a:gdLst/>
            <a:ahLst/>
            <a:rect l="l" t="t" r="r" b="b"/>
            <a:pathLst>
              <a:path w="18" h="26">
                <a:moveTo>
                  <a:pt x="0" y="8"/>
                </a:move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4" y="14"/>
                </a:lnTo>
                <a:lnTo>
                  <a:pt x="5" y="15"/>
                </a:lnTo>
                <a:lnTo>
                  <a:pt x="6" y="18"/>
                </a:lnTo>
                <a:lnTo>
                  <a:pt x="7" y="21"/>
                </a:lnTo>
                <a:lnTo>
                  <a:pt x="8" y="23"/>
                </a:lnTo>
                <a:lnTo>
                  <a:pt x="11" y="26"/>
                </a:lnTo>
                <a:lnTo>
                  <a:pt x="18" y="19"/>
                </a:lnTo>
                <a:lnTo>
                  <a:pt x="17" y="18"/>
                </a:lnTo>
                <a:lnTo>
                  <a:pt x="16" y="16"/>
                </a:lnTo>
                <a:lnTo>
                  <a:pt x="14" y="14"/>
                </a:lnTo>
                <a:lnTo>
                  <a:pt x="13" y="11"/>
                </a:lnTo>
                <a:lnTo>
                  <a:pt x="13" y="8"/>
                </a:lnTo>
                <a:lnTo>
                  <a:pt x="11" y="5"/>
                </a:lnTo>
                <a:lnTo>
                  <a:pt x="8" y="3"/>
                </a:lnTo>
                <a:lnTo>
                  <a:pt x="6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8" name=""/>
          <p:cNvSpPr/>
          <p:nvPr/>
        </p:nvSpPr>
        <p:spPr>
          <a:xfrm>
            <a:off x="1596960" y="5289480"/>
            <a:ext cx="71640" cy="36720"/>
          </a:xfrm>
          <a:custGeom>
            <a:avLst/>
            <a:gdLst/>
            <a:ahLst/>
            <a:rect l="l" t="t" r="r" b="b"/>
            <a:pathLst>
              <a:path w="45" h="23">
                <a:moveTo>
                  <a:pt x="4" y="0"/>
                </a:moveTo>
                <a:lnTo>
                  <a:pt x="0" y="8"/>
                </a:lnTo>
                <a:lnTo>
                  <a:pt x="3" y="11"/>
                </a:lnTo>
                <a:lnTo>
                  <a:pt x="4" y="13"/>
                </a:lnTo>
                <a:lnTo>
                  <a:pt x="8" y="15"/>
                </a:lnTo>
                <a:lnTo>
                  <a:pt x="11" y="16"/>
                </a:lnTo>
                <a:lnTo>
                  <a:pt x="13" y="17"/>
                </a:lnTo>
                <a:lnTo>
                  <a:pt x="16" y="18"/>
                </a:lnTo>
                <a:lnTo>
                  <a:pt x="18" y="19"/>
                </a:lnTo>
                <a:lnTo>
                  <a:pt x="22" y="19"/>
                </a:lnTo>
                <a:lnTo>
                  <a:pt x="26" y="19"/>
                </a:lnTo>
                <a:lnTo>
                  <a:pt x="32" y="20"/>
                </a:lnTo>
                <a:lnTo>
                  <a:pt x="33" y="21"/>
                </a:lnTo>
                <a:lnTo>
                  <a:pt x="36" y="21"/>
                </a:lnTo>
                <a:lnTo>
                  <a:pt x="38" y="22"/>
                </a:lnTo>
                <a:lnTo>
                  <a:pt x="39" y="23"/>
                </a:lnTo>
                <a:lnTo>
                  <a:pt x="45" y="15"/>
                </a:lnTo>
                <a:lnTo>
                  <a:pt x="42" y="13"/>
                </a:lnTo>
                <a:lnTo>
                  <a:pt x="39" y="12"/>
                </a:lnTo>
                <a:lnTo>
                  <a:pt x="36" y="12"/>
                </a:lnTo>
                <a:lnTo>
                  <a:pt x="33" y="11"/>
                </a:lnTo>
                <a:lnTo>
                  <a:pt x="28" y="10"/>
                </a:lnTo>
                <a:lnTo>
                  <a:pt x="23" y="9"/>
                </a:lnTo>
                <a:lnTo>
                  <a:pt x="21" y="9"/>
                </a:lnTo>
                <a:lnTo>
                  <a:pt x="18" y="8"/>
                </a:lnTo>
                <a:lnTo>
                  <a:pt x="17" y="8"/>
                </a:lnTo>
                <a:lnTo>
                  <a:pt x="14" y="7"/>
                </a:lnTo>
                <a:lnTo>
                  <a:pt x="13" y="6"/>
                </a:lnTo>
                <a:lnTo>
                  <a:pt x="11" y="5"/>
                </a:lnTo>
                <a:lnTo>
                  <a:pt x="11" y="4"/>
                </a:lnTo>
                <a:lnTo>
                  <a:pt x="9" y="3"/>
                </a:lnTo>
                <a:lnTo>
                  <a:pt x="4" y="10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9" name=""/>
          <p:cNvSpPr/>
          <p:nvPr/>
        </p:nvSpPr>
        <p:spPr>
          <a:xfrm>
            <a:off x="1603440" y="5288040"/>
            <a:ext cx="79200" cy="17280"/>
          </a:xfrm>
          <a:custGeom>
            <a:avLst/>
            <a:gdLst/>
            <a:ahLst/>
            <a:rect l="l" t="t" r="r" b="b"/>
            <a:pathLst>
              <a:path w="50" h="11">
                <a:moveTo>
                  <a:pt x="42" y="7"/>
                </a:moveTo>
                <a:lnTo>
                  <a:pt x="46" y="0"/>
                </a:lnTo>
                <a:lnTo>
                  <a:pt x="34" y="0"/>
                </a:lnTo>
                <a:lnTo>
                  <a:pt x="23" y="0"/>
                </a:lnTo>
                <a:lnTo>
                  <a:pt x="12" y="1"/>
                </a:lnTo>
                <a:lnTo>
                  <a:pt x="0" y="2"/>
                </a:lnTo>
                <a:lnTo>
                  <a:pt x="0" y="11"/>
                </a:lnTo>
                <a:lnTo>
                  <a:pt x="13" y="10"/>
                </a:lnTo>
                <a:lnTo>
                  <a:pt x="23" y="10"/>
                </a:lnTo>
                <a:lnTo>
                  <a:pt x="34" y="10"/>
                </a:lnTo>
                <a:lnTo>
                  <a:pt x="46" y="10"/>
                </a:lnTo>
                <a:lnTo>
                  <a:pt x="50" y="3"/>
                </a:lnTo>
                <a:lnTo>
                  <a:pt x="42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0" name=""/>
          <p:cNvSpPr/>
          <p:nvPr/>
        </p:nvSpPr>
        <p:spPr>
          <a:xfrm>
            <a:off x="1665360" y="5238720"/>
            <a:ext cx="20520" cy="61920"/>
          </a:xfrm>
          <a:custGeom>
            <a:avLst/>
            <a:gdLst/>
            <a:ahLst/>
            <a:rect l="l" t="t" r="r" b="b"/>
            <a:pathLst>
              <a:path w="13" h="39">
                <a:moveTo>
                  <a:pt x="7" y="11"/>
                </a:moveTo>
                <a:lnTo>
                  <a:pt x="3" y="7"/>
                </a:lnTo>
                <a:lnTo>
                  <a:pt x="3" y="8"/>
                </a:lnTo>
                <a:lnTo>
                  <a:pt x="3" y="11"/>
                </a:lnTo>
                <a:lnTo>
                  <a:pt x="3" y="13"/>
                </a:lnTo>
                <a:lnTo>
                  <a:pt x="3" y="14"/>
                </a:lnTo>
                <a:lnTo>
                  <a:pt x="2" y="17"/>
                </a:lnTo>
                <a:lnTo>
                  <a:pt x="1" y="21"/>
                </a:lnTo>
                <a:lnTo>
                  <a:pt x="0" y="25"/>
                </a:lnTo>
                <a:lnTo>
                  <a:pt x="0" y="29"/>
                </a:lnTo>
                <a:lnTo>
                  <a:pt x="0" y="32"/>
                </a:lnTo>
                <a:lnTo>
                  <a:pt x="1" y="34"/>
                </a:lnTo>
                <a:lnTo>
                  <a:pt x="2" y="37"/>
                </a:lnTo>
                <a:lnTo>
                  <a:pt x="3" y="39"/>
                </a:lnTo>
                <a:lnTo>
                  <a:pt x="11" y="34"/>
                </a:lnTo>
                <a:lnTo>
                  <a:pt x="10" y="32"/>
                </a:lnTo>
                <a:lnTo>
                  <a:pt x="10" y="31"/>
                </a:lnTo>
                <a:lnTo>
                  <a:pt x="9" y="30"/>
                </a:lnTo>
                <a:lnTo>
                  <a:pt x="9" y="29"/>
                </a:lnTo>
                <a:lnTo>
                  <a:pt x="9" y="27"/>
                </a:lnTo>
                <a:lnTo>
                  <a:pt x="11" y="23"/>
                </a:lnTo>
                <a:lnTo>
                  <a:pt x="11" y="20"/>
                </a:lnTo>
                <a:lnTo>
                  <a:pt x="12" y="15"/>
                </a:lnTo>
                <a:lnTo>
                  <a:pt x="13" y="13"/>
                </a:lnTo>
                <a:lnTo>
                  <a:pt x="13" y="10"/>
                </a:lnTo>
                <a:lnTo>
                  <a:pt x="12" y="7"/>
                </a:lnTo>
                <a:lnTo>
                  <a:pt x="12" y="4"/>
                </a:lnTo>
                <a:lnTo>
                  <a:pt x="7" y="0"/>
                </a:lnTo>
                <a:lnTo>
                  <a:pt x="7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1" name=""/>
          <p:cNvSpPr/>
          <p:nvPr/>
        </p:nvSpPr>
        <p:spPr>
          <a:xfrm>
            <a:off x="1676520" y="523872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2" name=""/>
          <p:cNvSpPr/>
          <p:nvPr/>
        </p:nvSpPr>
        <p:spPr>
          <a:xfrm>
            <a:off x="1612800" y="5238720"/>
            <a:ext cx="63720" cy="17640"/>
          </a:xfrm>
          <a:custGeom>
            <a:avLst/>
            <a:gdLst/>
            <a:ahLst/>
            <a:rect l="l" t="t" r="r" b="b"/>
            <a:pathLst>
              <a:path w="40" h="11">
                <a:moveTo>
                  <a:pt x="0" y="6"/>
                </a:moveTo>
                <a:lnTo>
                  <a:pt x="5" y="11"/>
                </a:lnTo>
                <a:lnTo>
                  <a:pt x="40" y="11"/>
                </a:lnTo>
                <a:lnTo>
                  <a:pt x="40" y="0"/>
                </a:lnTo>
                <a:lnTo>
                  <a:pt x="5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3" name=""/>
          <p:cNvSpPr/>
          <p:nvPr/>
        </p:nvSpPr>
        <p:spPr>
          <a:xfrm>
            <a:off x="1620720" y="524664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0"/>
                </a:moveTo>
                <a:lnTo>
                  <a:pt x="0" y="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4" name=""/>
          <p:cNvSpPr/>
          <p:nvPr/>
        </p:nvSpPr>
        <p:spPr>
          <a:xfrm>
            <a:off x="1611360" y="5164200"/>
            <a:ext cx="17280" cy="82440"/>
          </a:xfrm>
          <a:custGeom>
            <a:avLst/>
            <a:gdLst/>
            <a:ahLst/>
            <a:rect l="l" t="t" r="r" b="b"/>
            <a:pathLst>
              <a:path w="11" h="52">
                <a:moveTo>
                  <a:pt x="1" y="0"/>
                </a:moveTo>
                <a:lnTo>
                  <a:pt x="1" y="0"/>
                </a:lnTo>
                <a:lnTo>
                  <a:pt x="1" y="7"/>
                </a:lnTo>
                <a:lnTo>
                  <a:pt x="1" y="13"/>
                </a:lnTo>
                <a:lnTo>
                  <a:pt x="0" y="19"/>
                </a:lnTo>
                <a:lnTo>
                  <a:pt x="0" y="25"/>
                </a:lnTo>
                <a:lnTo>
                  <a:pt x="0" y="30"/>
                </a:lnTo>
                <a:lnTo>
                  <a:pt x="0" y="37"/>
                </a:lnTo>
                <a:lnTo>
                  <a:pt x="0" y="44"/>
                </a:lnTo>
                <a:lnTo>
                  <a:pt x="1" y="52"/>
                </a:lnTo>
                <a:lnTo>
                  <a:pt x="11" y="51"/>
                </a:lnTo>
                <a:lnTo>
                  <a:pt x="10" y="44"/>
                </a:lnTo>
                <a:lnTo>
                  <a:pt x="10" y="37"/>
                </a:lnTo>
                <a:lnTo>
                  <a:pt x="10" y="30"/>
                </a:lnTo>
                <a:lnTo>
                  <a:pt x="10" y="25"/>
                </a:lnTo>
                <a:lnTo>
                  <a:pt x="11" y="19"/>
                </a:lnTo>
                <a:lnTo>
                  <a:pt x="11" y="13"/>
                </a:lnTo>
                <a:lnTo>
                  <a:pt x="11" y="7"/>
                </a:lnTo>
                <a:lnTo>
                  <a:pt x="11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5" name=""/>
          <p:cNvSpPr/>
          <p:nvPr/>
        </p:nvSpPr>
        <p:spPr>
          <a:xfrm>
            <a:off x="1603440" y="5108400"/>
            <a:ext cx="25200" cy="55800"/>
          </a:xfrm>
          <a:custGeom>
            <a:avLst/>
            <a:gdLst/>
            <a:ahLst/>
            <a:rect l="l" t="t" r="r" b="b"/>
            <a:pathLst>
              <a:path w="16" h="35">
                <a:moveTo>
                  <a:pt x="3" y="9"/>
                </a:moveTo>
                <a:lnTo>
                  <a:pt x="0" y="4"/>
                </a:lnTo>
                <a:lnTo>
                  <a:pt x="0" y="9"/>
                </a:lnTo>
                <a:lnTo>
                  <a:pt x="0" y="14"/>
                </a:lnTo>
                <a:lnTo>
                  <a:pt x="2" y="18"/>
                </a:lnTo>
                <a:lnTo>
                  <a:pt x="3" y="21"/>
                </a:lnTo>
                <a:lnTo>
                  <a:pt x="5" y="25"/>
                </a:lnTo>
                <a:lnTo>
                  <a:pt x="6" y="28"/>
                </a:lnTo>
                <a:lnTo>
                  <a:pt x="6" y="31"/>
                </a:lnTo>
                <a:lnTo>
                  <a:pt x="6" y="35"/>
                </a:lnTo>
                <a:lnTo>
                  <a:pt x="16" y="35"/>
                </a:lnTo>
                <a:lnTo>
                  <a:pt x="16" y="30"/>
                </a:lnTo>
                <a:lnTo>
                  <a:pt x="14" y="25"/>
                </a:lnTo>
                <a:lnTo>
                  <a:pt x="14" y="22"/>
                </a:lnTo>
                <a:lnTo>
                  <a:pt x="13" y="18"/>
                </a:lnTo>
                <a:lnTo>
                  <a:pt x="11" y="15"/>
                </a:lnTo>
                <a:lnTo>
                  <a:pt x="10" y="12"/>
                </a:lnTo>
                <a:lnTo>
                  <a:pt x="10" y="9"/>
                </a:lnTo>
                <a:lnTo>
                  <a:pt x="9" y="4"/>
                </a:lnTo>
                <a:lnTo>
                  <a:pt x="6" y="0"/>
                </a:lnTo>
                <a:lnTo>
                  <a:pt x="3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6" name=""/>
          <p:cNvSpPr/>
          <p:nvPr/>
        </p:nvSpPr>
        <p:spPr>
          <a:xfrm>
            <a:off x="1562040" y="5035680"/>
            <a:ext cx="49320" cy="88920"/>
          </a:xfrm>
          <a:custGeom>
            <a:avLst/>
            <a:gdLst/>
            <a:ahLst/>
            <a:rect l="l" t="t" r="r" b="b"/>
            <a:pathLst>
              <a:path w="31" h="56">
                <a:moveTo>
                  <a:pt x="0" y="2"/>
                </a:moveTo>
                <a:lnTo>
                  <a:pt x="0" y="3"/>
                </a:lnTo>
                <a:lnTo>
                  <a:pt x="2" y="7"/>
                </a:lnTo>
                <a:lnTo>
                  <a:pt x="3" y="11"/>
                </a:lnTo>
                <a:lnTo>
                  <a:pt x="3" y="16"/>
                </a:lnTo>
                <a:lnTo>
                  <a:pt x="4" y="19"/>
                </a:lnTo>
                <a:lnTo>
                  <a:pt x="5" y="27"/>
                </a:lnTo>
                <a:lnTo>
                  <a:pt x="7" y="34"/>
                </a:lnTo>
                <a:lnTo>
                  <a:pt x="7" y="38"/>
                </a:lnTo>
                <a:lnTo>
                  <a:pt x="9" y="42"/>
                </a:lnTo>
                <a:lnTo>
                  <a:pt x="10" y="45"/>
                </a:lnTo>
                <a:lnTo>
                  <a:pt x="13" y="48"/>
                </a:lnTo>
                <a:lnTo>
                  <a:pt x="16" y="51"/>
                </a:lnTo>
                <a:lnTo>
                  <a:pt x="20" y="53"/>
                </a:lnTo>
                <a:lnTo>
                  <a:pt x="24" y="55"/>
                </a:lnTo>
                <a:lnTo>
                  <a:pt x="29" y="56"/>
                </a:lnTo>
                <a:lnTo>
                  <a:pt x="31" y="46"/>
                </a:lnTo>
                <a:lnTo>
                  <a:pt x="27" y="45"/>
                </a:lnTo>
                <a:lnTo>
                  <a:pt x="24" y="44"/>
                </a:lnTo>
                <a:lnTo>
                  <a:pt x="22" y="43"/>
                </a:lnTo>
                <a:lnTo>
                  <a:pt x="20" y="41"/>
                </a:lnTo>
                <a:lnTo>
                  <a:pt x="19" y="39"/>
                </a:lnTo>
                <a:lnTo>
                  <a:pt x="17" y="38"/>
                </a:lnTo>
                <a:lnTo>
                  <a:pt x="16" y="35"/>
                </a:lnTo>
                <a:lnTo>
                  <a:pt x="16" y="32"/>
                </a:lnTo>
                <a:lnTo>
                  <a:pt x="15" y="25"/>
                </a:lnTo>
                <a:lnTo>
                  <a:pt x="14" y="18"/>
                </a:lnTo>
                <a:lnTo>
                  <a:pt x="13" y="13"/>
                </a:lnTo>
                <a:lnTo>
                  <a:pt x="12" y="10"/>
                </a:lnTo>
                <a:lnTo>
                  <a:pt x="11" y="4"/>
                </a:lnTo>
                <a:lnTo>
                  <a:pt x="9" y="0"/>
                </a:lnTo>
                <a:lnTo>
                  <a:pt x="9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7" name=""/>
          <p:cNvSpPr/>
          <p:nvPr/>
        </p:nvSpPr>
        <p:spPr>
          <a:xfrm>
            <a:off x="1568520" y="50371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8" name=""/>
          <p:cNvSpPr/>
          <p:nvPr/>
        </p:nvSpPr>
        <p:spPr>
          <a:xfrm>
            <a:off x="1562040" y="5000760"/>
            <a:ext cx="14400" cy="36360"/>
          </a:xfrm>
          <a:custGeom>
            <a:avLst/>
            <a:gdLst/>
            <a:ahLst/>
            <a:rect l="l" t="t" r="r" b="b"/>
            <a:pathLst>
              <a:path w="9" h="23">
                <a:moveTo>
                  <a:pt x="4" y="0"/>
                </a:moveTo>
                <a:lnTo>
                  <a:pt x="0" y="4"/>
                </a:lnTo>
                <a:lnTo>
                  <a:pt x="0" y="23"/>
                </a:lnTo>
                <a:lnTo>
                  <a:pt x="9" y="23"/>
                </a:lnTo>
                <a:lnTo>
                  <a:pt x="9" y="4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9" name=""/>
          <p:cNvSpPr/>
          <p:nvPr/>
        </p:nvSpPr>
        <p:spPr>
          <a:xfrm>
            <a:off x="1568520" y="5008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0" name=""/>
          <p:cNvSpPr/>
          <p:nvPr/>
        </p:nvSpPr>
        <p:spPr>
          <a:xfrm>
            <a:off x="1568520" y="4984920"/>
            <a:ext cx="34920" cy="31680"/>
          </a:xfrm>
          <a:custGeom>
            <a:avLst/>
            <a:gdLst/>
            <a:ahLst/>
            <a:rect l="l" t="t" r="r" b="b"/>
            <a:pathLst>
              <a:path w="22" h="20">
                <a:moveTo>
                  <a:pt x="12" y="0"/>
                </a:moveTo>
                <a:lnTo>
                  <a:pt x="12" y="0"/>
                </a:lnTo>
                <a:lnTo>
                  <a:pt x="12" y="1"/>
                </a:lnTo>
                <a:lnTo>
                  <a:pt x="11" y="3"/>
                </a:lnTo>
                <a:lnTo>
                  <a:pt x="11" y="4"/>
                </a:lnTo>
                <a:lnTo>
                  <a:pt x="10" y="6"/>
                </a:lnTo>
                <a:lnTo>
                  <a:pt x="9" y="7"/>
                </a:lnTo>
                <a:lnTo>
                  <a:pt x="8" y="7"/>
                </a:lnTo>
                <a:lnTo>
                  <a:pt x="6" y="8"/>
                </a:lnTo>
                <a:lnTo>
                  <a:pt x="4" y="9"/>
                </a:lnTo>
                <a:lnTo>
                  <a:pt x="1" y="10"/>
                </a:lnTo>
                <a:lnTo>
                  <a:pt x="0" y="10"/>
                </a:lnTo>
                <a:lnTo>
                  <a:pt x="0" y="20"/>
                </a:lnTo>
                <a:lnTo>
                  <a:pt x="2" y="20"/>
                </a:lnTo>
                <a:lnTo>
                  <a:pt x="6" y="19"/>
                </a:lnTo>
                <a:lnTo>
                  <a:pt x="10" y="18"/>
                </a:lnTo>
                <a:lnTo>
                  <a:pt x="14" y="16"/>
                </a:lnTo>
                <a:lnTo>
                  <a:pt x="15" y="15"/>
                </a:lnTo>
                <a:lnTo>
                  <a:pt x="16" y="13"/>
                </a:lnTo>
                <a:lnTo>
                  <a:pt x="18" y="12"/>
                </a:lnTo>
                <a:lnTo>
                  <a:pt x="19" y="10"/>
                </a:lnTo>
                <a:lnTo>
                  <a:pt x="21" y="7"/>
                </a:lnTo>
                <a:lnTo>
                  <a:pt x="21" y="5"/>
                </a:lnTo>
                <a:lnTo>
                  <a:pt x="22" y="2"/>
                </a:lnTo>
                <a:lnTo>
                  <a:pt x="22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1" name=""/>
          <p:cNvSpPr/>
          <p:nvPr/>
        </p:nvSpPr>
        <p:spPr>
          <a:xfrm>
            <a:off x="1554120" y="4856040"/>
            <a:ext cx="49320" cy="128880"/>
          </a:xfrm>
          <a:custGeom>
            <a:avLst/>
            <a:gdLst/>
            <a:ahLst/>
            <a:rect l="l" t="t" r="r" b="b"/>
            <a:pathLst>
              <a:path w="31" h="81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3"/>
                </a:lnTo>
                <a:lnTo>
                  <a:pt x="2" y="19"/>
                </a:lnTo>
                <a:lnTo>
                  <a:pt x="4" y="25"/>
                </a:lnTo>
                <a:lnTo>
                  <a:pt x="5" y="30"/>
                </a:lnTo>
                <a:lnTo>
                  <a:pt x="7" y="36"/>
                </a:lnTo>
                <a:lnTo>
                  <a:pt x="9" y="41"/>
                </a:lnTo>
                <a:lnTo>
                  <a:pt x="10" y="46"/>
                </a:lnTo>
                <a:lnTo>
                  <a:pt x="15" y="57"/>
                </a:lnTo>
                <a:lnTo>
                  <a:pt x="17" y="65"/>
                </a:lnTo>
                <a:lnTo>
                  <a:pt x="19" y="70"/>
                </a:lnTo>
                <a:lnTo>
                  <a:pt x="20" y="73"/>
                </a:lnTo>
                <a:lnTo>
                  <a:pt x="20" y="78"/>
                </a:lnTo>
                <a:lnTo>
                  <a:pt x="21" y="81"/>
                </a:lnTo>
                <a:lnTo>
                  <a:pt x="31" y="81"/>
                </a:lnTo>
                <a:lnTo>
                  <a:pt x="31" y="76"/>
                </a:lnTo>
                <a:lnTo>
                  <a:pt x="30" y="71"/>
                </a:lnTo>
                <a:lnTo>
                  <a:pt x="29" y="67"/>
                </a:lnTo>
                <a:lnTo>
                  <a:pt x="27" y="62"/>
                </a:lnTo>
                <a:lnTo>
                  <a:pt x="24" y="53"/>
                </a:lnTo>
                <a:lnTo>
                  <a:pt x="20" y="43"/>
                </a:lnTo>
                <a:lnTo>
                  <a:pt x="18" y="38"/>
                </a:lnTo>
                <a:lnTo>
                  <a:pt x="17" y="33"/>
                </a:lnTo>
                <a:lnTo>
                  <a:pt x="15" y="28"/>
                </a:lnTo>
                <a:lnTo>
                  <a:pt x="13" y="22"/>
                </a:lnTo>
                <a:lnTo>
                  <a:pt x="12" y="17"/>
                </a:lnTo>
                <a:lnTo>
                  <a:pt x="11" y="11"/>
                </a:lnTo>
                <a:lnTo>
                  <a:pt x="10" y="6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2" name=""/>
          <p:cNvSpPr/>
          <p:nvPr/>
        </p:nvSpPr>
        <p:spPr>
          <a:xfrm>
            <a:off x="1554120" y="4805280"/>
            <a:ext cx="25560" cy="50760"/>
          </a:xfrm>
          <a:custGeom>
            <a:avLst/>
            <a:gdLst/>
            <a:ahLst/>
            <a:rect l="l" t="t" r="r" b="b"/>
            <a:pathLst>
              <a:path w="16" h="32">
                <a:moveTo>
                  <a:pt x="5" y="0"/>
                </a:moveTo>
                <a:lnTo>
                  <a:pt x="5" y="0"/>
                </a:lnTo>
                <a:lnTo>
                  <a:pt x="5" y="4"/>
                </a:lnTo>
                <a:lnTo>
                  <a:pt x="4" y="8"/>
                </a:lnTo>
                <a:lnTo>
                  <a:pt x="4" y="11"/>
                </a:lnTo>
                <a:lnTo>
                  <a:pt x="3" y="15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2"/>
                </a:lnTo>
                <a:lnTo>
                  <a:pt x="10" y="32"/>
                </a:lnTo>
                <a:lnTo>
                  <a:pt x="10" y="29"/>
                </a:lnTo>
                <a:lnTo>
                  <a:pt x="11" y="24"/>
                </a:lnTo>
                <a:lnTo>
                  <a:pt x="12" y="21"/>
                </a:lnTo>
                <a:lnTo>
                  <a:pt x="13" y="17"/>
                </a:lnTo>
                <a:lnTo>
                  <a:pt x="14" y="14"/>
                </a:lnTo>
                <a:lnTo>
                  <a:pt x="15" y="10"/>
                </a:lnTo>
                <a:lnTo>
                  <a:pt x="16" y="5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3" name=""/>
          <p:cNvSpPr/>
          <p:nvPr/>
        </p:nvSpPr>
        <p:spPr>
          <a:xfrm>
            <a:off x="1546200" y="4770360"/>
            <a:ext cx="33480" cy="34920"/>
          </a:xfrm>
          <a:custGeom>
            <a:avLst/>
            <a:gdLst/>
            <a:ahLst/>
            <a:rect l="l" t="t" r="r" b="b"/>
            <a:pathLst>
              <a:path w="21" h="2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2" y="6"/>
                </a:lnTo>
                <a:lnTo>
                  <a:pt x="2" y="7"/>
                </a:lnTo>
                <a:lnTo>
                  <a:pt x="4" y="11"/>
                </a:lnTo>
                <a:lnTo>
                  <a:pt x="6" y="13"/>
                </a:lnTo>
                <a:lnTo>
                  <a:pt x="8" y="15"/>
                </a:lnTo>
                <a:lnTo>
                  <a:pt x="9" y="18"/>
                </a:lnTo>
                <a:lnTo>
                  <a:pt x="9" y="18"/>
                </a:lnTo>
                <a:lnTo>
                  <a:pt x="10" y="20"/>
                </a:lnTo>
                <a:lnTo>
                  <a:pt x="10" y="21"/>
                </a:lnTo>
                <a:lnTo>
                  <a:pt x="10" y="22"/>
                </a:lnTo>
                <a:lnTo>
                  <a:pt x="21" y="22"/>
                </a:lnTo>
                <a:lnTo>
                  <a:pt x="21" y="19"/>
                </a:lnTo>
                <a:lnTo>
                  <a:pt x="20" y="18"/>
                </a:lnTo>
                <a:lnTo>
                  <a:pt x="19" y="15"/>
                </a:lnTo>
                <a:lnTo>
                  <a:pt x="18" y="13"/>
                </a:lnTo>
                <a:lnTo>
                  <a:pt x="16" y="10"/>
                </a:lnTo>
                <a:lnTo>
                  <a:pt x="15" y="7"/>
                </a:lnTo>
                <a:lnTo>
                  <a:pt x="12" y="4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4" name=""/>
          <p:cNvSpPr/>
          <p:nvPr/>
        </p:nvSpPr>
        <p:spPr>
          <a:xfrm>
            <a:off x="1546200" y="4660920"/>
            <a:ext cx="44640" cy="109440"/>
          </a:xfrm>
          <a:custGeom>
            <a:avLst/>
            <a:gdLst/>
            <a:ahLst/>
            <a:rect l="l" t="t" r="r" b="b"/>
            <a:pathLst>
              <a:path w="28" h="69">
                <a:moveTo>
                  <a:pt x="17" y="0"/>
                </a:moveTo>
                <a:lnTo>
                  <a:pt x="17" y="0"/>
                </a:lnTo>
                <a:lnTo>
                  <a:pt x="17" y="4"/>
                </a:lnTo>
                <a:lnTo>
                  <a:pt x="16" y="8"/>
                </a:lnTo>
                <a:lnTo>
                  <a:pt x="15" y="13"/>
                </a:lnTo>
                <a:lnTo>
                  <a:pt x="15" y="17"/>
                </a:lnTo>
                <a:lnTo>
                  <a:pt x="12" y="27"/>
                </a:lnTo>
                <a:lnTo>
                  <a:pt x="9" y="35"/>
                </a:lnTo>
                <a:lnTo>
                  <a:pt x="6" y="44"/>
                </a:lnTo>
                <a:lnTo>
                  <a:pt x="2" y="53"/>
                </a:lnTo>
                <a:lnTo>
                  <a:pt x="2" y="56"/>
                </a:lnTo>
                <a:lnTo>
                  <a:pt x="1" y="61"/>
                </a:lnTo>
                <a:lnTo>
                  <a:pt x="0" y="64"/>
                </a:lnTo>
                <a:lnTo>
                  <a:pt x="0" y="69"/>
                </a:lnTo>
                <a:lnTo>
                  <a:pt x="10" y="69"/>
                </a:lnTo>
                <a:lnTo>
                  <a:pt x="10" y="66"/>
                </a:lnTo>
                <a:lnTo>
                  <a:pt x="11" y="62"/>
                </a:lnTo>
                <a:lnTo>
                  <a:pt x="11" y="59"/>
                </a:lnTo>
                <a:lnTo>
                  <a:pt x="12" y="55"/>
                </a:lnTo>
                <a:lnTo>
                  <a:pt x="15" y="48"/>
                </a:lnTo>
                <a:lnTo>
                  <a:pt x="18" y="39"/>
                </a:lnTo>
                <a:lnTo>
                  <a:pt x="22" y="29"/>
                </a:lnTo>
                <a:lnTo>
                  <a:pt x="24" y="20"/>
                </a:lnTo>
                <a:lnTo>
                  <a:pt x="26" y="14"/>
                </a:lnTo>
                <a:lnTo>
                  <a:pt x="27" y="10"/>
                </a:lnTo>
                <a:lnTo>
                  <a:pt x="28" y="5"/>
                </a:lnTo>
                <a:lnTo>
                  <a:pt x="28" y="0"/>
                </a:lnTo>
                <a:lnTo>
                  <a:pt x="1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5" name=""/>
          <p:cNvSpPr/>
          <p:nvPr/>
        </p:nvSpPr>
        <p:spPr>
          <a:xfrm>
            <a:off x="1573200" y="4619520"/>
            <a:ext cx="20520" cy="41400"/>
          </a:xfrm>
          <a:custGeom>
            <a:avLst/>
            <a:gdLst/>
            <a:ahLst/>
            <a:rect l="l" t="t" r="r" b="b"/>
            <a:pathLst>
              <a:path w="13" h="26">
                <a:moveTo>
                  <a:pt x="3" y="1"/>
                </a:move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1" y="20"/>
                </a:lnTo>
                <a:lnTo>
                  <a:pt x="1" y="26"/>
                </a:lnTo>
                <a:lnTo>
                  <a:pt x="12" y="26"/>
                </a:lnTo>
                <a:lnTo>
                  <a:pt x="11" y="19"/>
                </a:lnTo>
                <a:lnTo>
                  <a:pt x="10" y="13"/>
                </a:lnTo>
                <a:lnTo>
                  <a:pt x="10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3" y="5"/>
                </a:lnTo>
                <a:lnTo>
                  <a:pt x="3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6" name=""/>
          <p:cNvSpPr/>
          <p:nvPr/>
        </p:nvSpPr>
        <p:spPr>
          <a:xfrm>
            <a:off x="1576440" y="4595760"/>
            <a:ext cx="63360" cy="33480"/>
          </a:xfrm>
          <a:custGeom>
            <a:avLst/>
            <a:gdLst/>
            <a:ahLst/>
            <a:rect l="l" t="t" r="r" b="b"/>
            <a:pathLst>
              <a:path w="40" h="21">
                <a:moveTo>
                  <a:pt x="29" y="0"/>
                </a:moveTo>
                <a:lnTo>
                  <a:pt x="29" y="0"/>
                </a:lnTo>
                <a:lnTo>
                  <a:pt x="29" y="1"/>
                </a:lnTo>
                <a:lnTo>
                  <a:pt x="28" y="1"/>
                </a:lnTo>
                <a:lnTo>
                  <a:pt x="28" y="2"/>
                </a:lnTo>
                <a:lnTo>
                  <a:pt x="27" y="3"/>
                </a:lnTo>
                <a:lnTo>
                  <a:pt x="26" y="3"/>
                </a:lnTo>
                <a:lnTo>
                  <a:pt x="24" y="4"/>
                </a:lnTo>
                <a:lnTo>
                  <a:pt x="21" y="5"/>
                </a:lnTo>
                <a:lnTo>
                  <a:pt x="20" y="6"/>
                </a:lnTo>
                <a:lnTo>
                  <a:pt x="14" y="8"/>
                </a:lnTo>
                <a:lnTo>
                  <a:pt x="9" y="10"/>
                </a:lnTo>
                <a:lnTo>
                  <a:pt x="7" y="11"/>
                </a:lnTo>
                <a:lnTo>
                  <a:pt x="5" y="12"/>
                </a:lnTo>
                <a:lnTo>
                  <a:pt x="2" y="14"/>
                </a:lnTo>
                <a:lnTo>
                  <a:pt x="0" y="17"/>
                </a:lnTo>
                <a:lnTo>
                  <a:pt x="10" y="21"/>
                </a:lnTo>
                <a:lnTo>
                  <a:pt x="11" y="20"/>
                </a:lnTo>
                <a:lnTo>
                  <a:pt x="12" y="20"/>
                </a:lnTo>
                <a:lnTo>
                  <a:pt x="14" y="19"/>
                </a:lnTo>
                <a:lnTo>
                  <a:pt x="18" y="17"/>
                </a:lnTo>
                <a:lnTo>
                  <a:pt x="23" y="16"/>
                </a:lnTo>
                <a:lnTo>
                  <a:pt x="26" y="15"/>
                </a:lnTo>
                <a:lnTo>
                  <a:pt x="28" y="14"/>
                </a:lnTo>
                <a:lnTo>
                  <a:pt x="31" y="12"/>
                </a:lnTo>
                <a:lnTo>
                  <a:pt x="34" y="11"/>
                </a:lnTo>
                <a:lnTo>
                  <a:pt x="35" y="9"/>
                </a:lnTo>
                <a:lnTo>
                  <a:pt x="38" y="6"/>
                </a:lnTo>
                <a:lnTo>
                  <a:pt x="39" y="3"/>
                </a:lnTo>
                <a:lnTo>
                  <a:pt x="40" y="0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7" name=""/>
          <p:cNvSpPr/>
          <p:nvPr/>
        </p:nvSpPr>
        <p:spPr>
          <a:xfrm>
            <a:off x="1612800" y="457668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0" y="3"/>
                </a:moveTo>
                <a:lnTo>
                  <a:pt x="0" y="4"/>
                </a:lnTo>
                <a:lnTo>
                  <a:pt x="2" y="7"/>
                </a:lnTo>
                <a:lnTo>
                  <a:pt x="4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7" y="12"/>
                </a:lnTo>
                <a:lnTo>
                  <a:pt x="17" y="9"/>
                </a:lnTo>
                <a:lnTo>
                  <a:pt x="16" y="8"/>
                </a:lnTo>
                <a:lnTo>
                  <a:pt x="15" y="6"/>
                </a:lnTo>
                <a:lnTo>
                  <a:pt x="14" y="4"/>
                </a:lnTo>
                <a:lnTo>
                  <a:pt x="12" y="2"/>
                </a:lnTo>
                <a:lnTo>
                  <a:pt x="10" y="0"/>
                </a:lnTo>
                <a:lnTo>
                  <a:pt x="11" y="1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8" name=""/>
          <p:cNvSpPr/>
          <p:nvPr/>
        </p:nvSpPr>
        <p:spPr>
          <a:xfrm>
            <a:off x="1557360" y="4386240"/>
            <a:ext cx="71280" cy="195120"/>
          </a:xfrm>
          <a:custGeom>
            <a:avLst/>
            <a:gdLst/>
            <a:ahLst/>
            <a:rect l="l" t="t" r="r" b="b"/>
            <a:pathLst>
              <a:path w="45" h="123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1" y="17"/>
                </a:lnTo>
                <a:lnTo>
                  <a:pt x="2" y="26"/>
                </a:lnTo>
                <a:lnTo>
                  <a:pt x="4" y="34"/>
                </a:lnTo>
                <a:lnTo>
                  <a:pt x="5" y="42"/>
                </a:lnTo>
                <a:lnTo>
                  <a:pt x="8" y="49"/>
                </a:lnTo>
                <a:lnTo>
                  <a:pt x="10" y="57"/>
                </a:lnTo>
                <a:lnTo>
                  <a:pt x="14" y="65"/>
                </a:lnTo>
                <a:lnTo>
                  <a:pt x="19" y="81"/>
                </a:lnTo>
                <a:lnTo>
                  <a:pt x="24" y="95"/>
                </a:lnTo>
                <a:lnTo>
                  <a:pt x="30" y="109"/>
                </a:lnTo>
                <a:lnTo>
                  <a:pt x="36" y="123"/>
                </a:lnTo>
                <a:lnTo>
                  <a:pt x="45" y="120"/>
                </a:lnTo>
                <a:lnTo>
                  <a:pt x="40" y="106"/>
                </a:lnTo>
                <a:lnTo>
                  <a:pt x="34" y="91"/>
                </a:lnTo>
                <a:lnTo>
                  <a:pt x="29" y="77"/>
                </a:lnTo>
                <a:lnTo>
                  <a:pt x="22" y="62"/>
                </a:lnTo>
                <a:lnTo>
                  <a:pt x="20" y="55"/>
                </a:lnTo>
                <a:lnTo>
                  <a:pt x="18" y="47"/>
                </a:lnTo>
                <a:lnTo>
                  <a:pt x="15" y="40"/>
                </a:lnTo>
                <a:lnTo>
                  <a:pt x="14" y="32"/>
                </a:lnTo>
                <a:lnTo>
                  <a:pt x="12" y="24"/>
                </a:lnTo>
                <a:lnTo>
                  <a:pt x="11" y="16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9" name=""/>
          <p:cNvSpPr/>
          <p:nvPr/>
        </p:nvSpPr>
        <p:spPr>
          <a:xfrm>
            <a:off x="1557360" y="4334040"/>
            <a:ext cx="55440" cy="52200"/>
          </a:xfrm>
          <a:custGeom>
            <a:avLst/>
            <a:gdLst/>
            <a:ahLst/>
            <a:rect l="l" t="t" r="r" b="b"/>
            <a:pathLst>
              <a:path w="35" h="33">
                <a:moveTo>
                  <a:pt x="24" y="2"/>
                </a:moveTo>
                <a:lnTo>
                  <a:pt x="25" y="0"/>
                </a:lnTo>
                <a:lnTo>
                  <a:pt x="22" y="3"/>
                </a:lnTo>
                <a:lnTo>
                  <a:pt x="20" y="7"/>
                </a:lnTo>
                <a:lnTo>
                  <a:pt x="17" y="9"/>
                </a:lnTo>
                <a:lnTo>
                  <a:pt x="15" y="12"/>
                </a:lnTo>
                <a:lnTo>
                  <a:pt x="11" y="16"/>
                </a:lnTo>
                <a:lnTo>
                  <a:pt x="8" y="18"/>
                </a:lnTo>
                <a:lnTo>
                  <a:pt x="5" y="21"/>
                </a:lnTo>
                <a:lnTo>
                  <a:pt x="2" y="24"/>
                </a:lnTo>
                <a:lnTo>
                  <a:pt x="2" y="26"/>
                </a:lnTo>
                <a:lnTo>
                  <a:pt x="1" y="29"/>
                </a:lnTo>
                <a:lnTo>
                  <a:pt x="0" y="30"/>
                </a:lnTo>
                <a:lnTo>
                  <a:pt x="0" y="33"/>
                </a:lnTo>
                <a:lnTo>
                  <a:pt x="10" y="33"/>
                </a:lnTo>
                <a:lnTo>
                  <a:pt x="10" y="32"/>
                </a:lnTo>
                <a:lnTo>
                  <a:pt x="10" y="31"/>
                </a:lnTo>
                <a:lnTo>
                  <a:pt x="10" y="30"/>
                </a:lnTo>
                <a:lnTo>
                  <a:pt x="11" y="30"/>
                </a:lnTo>
                <a:lnTo>
                  <a:pt x="12" y="29"/>
                </a:lnTo>
                <a:lnTo>
                  <a:pt x="15" y="26"/>
                </a:lnTo>
                <a:lnTo>
                  <a:pt x="18" y="23"/>
                </a:lnTo>
                <a:lnTo>
                  <a:pt x="22" y="19"/>
                </a:lnTo>
                <a:lnTo>
                  <a:pt x="25" y="16"/>
                </a:lnTo>
                <a:lnTo>
                  <a:pt x="29" y="13"/>
                </a:lnTo>
                <a:lnTo>
                  <a:pt x="31" y="9"/>
                </a:lnTo>
                <a:lnTo>
                  <a:pt x="34" y="5"/>
                </a:lnTo>
                <a:lnTo>
                  <a:pt x="35" y="2"/>
                </a:lnTo>
                <a:lnTo>
                  <a:pt x="24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0" name=""/>
          <p:cNvSpPr/>
          <p:nvPr/>
        </p:nvSpPr>
        <p:spPr>
          <a:xfrm>
            <a:off x="1595520" y="4273560"/>
            <a:ext cx="44280" cy="63360"/>
          </a:xfrm>
          <a:custGeom>
            <a:avLst/>
            <a:gdLst/>
            <a:ahLst/>
            <a:rect l="l" t="t" r="r" b="b"/>
            <a:pathLst>
              <a:path w="28" h="40">
                <a:moveTo>
                  <a:pt x="17" y="0"/>
                </a:moveTo>
                <a:lnTo>
                  <a:pt x="17" y="0"/>
                </a:lnTo>
                <a:lnTo>
                  <a:pt x="17" y="4"/>
                </a:lnTo>
                <a:lnTo>
                  <a:pt x="17" y="8"/>
                </a:lnTo>
                <a:lnTo>
                  <a:pt x="16" y="10"/>
                </a:lnTo>
                <a:lnTo>
                  <a:pt x="15" y="12"/>
                </a:lnTo>
                <a:lnTo>
                  <a:pt x="15" y="14"/>
                </a:lnTo>
                <a:lnTo>
                  <a:pt x="13" y="15"/>
                </a:lnTo>
                <a:lnTo>
                  <a:pt x="12" y="16"/>
                </a:lnTo>
                <a:lnTo>
                  <a:pt x="10" y="17"/>
                </a:lnTo>
                <a:lnTo>
                  <a:pt x="9" y="19"/>
                </a:lnTo>
                <a:lnTo>
                  <a:pt x="7" y="20"/>
                </a:lnTo>
                <a:lnTo>
                  <a:pt x="5" y="22"/>
                </a:lnTo>
                <a:lnTo>
                  <a:pt x="3" y="25"/>
                </a:lnTo>
                <a:lnTo>
                  <a:pt x="1" y="28"/>
                </a:lnTo>
                <a:lnTo>
                  <a:pt x="1" y="31"/>
                </a:lnTo>
                <a:lnTo>
                  <a:pt x="0" y="36"/>
                </a:lnTo>
                <a:lnTo>
                  <a:pt x="0" y="40"/>
                </a:lnTo>
                <a:lnTo>
                  <a:pt x="10" y="40"/>
                </a:lnTo>
                <a:lnTo>
                  <a:pt x="10" y="36"/>
                </a:lnTo>
                <a:lnTo>
                  <a:pt x="11" y="33"/>
                </a:lnTo>
                <a:lnTo>
                  <a:pt x="11" y="31"/>
                </a:lnTo>
                <a:lnTo>
                  <a:pt x="12" y="30"/>
                </a:lnTo>
                <a:lnTo>
                  <a:pt x="13" y="29"/>
                </a:lnTo>
                <a:lnTo>
                  <a:pt x="14" y="27"/>
                </a:lnTo>
                <a:lnTo>
                  <a:pt x="15" y="26"/>
                </a:lnTo>
                <a:lnTo>
                  <a:pt x="17" y="25"/>
                </a:lnTo>
                <a:lnTo>
                  <a:pt x="19" y="23"/>
                </a:lnTo>
                <a:lnTo>
                  <a:pt x="21" y="22"/>
                </a:lnTo>
                <a:lnTo>
                  <a:pt x="22" y="20"/>
                </a:lnTo>
                <a:lnTo>
                  <a:pt x="24" y="16"/>
                </a:lnTo>
                <a:lnTo>
                  <a:pt x="26" y="14"/>
                </a:lnTo>
                <a:lnTo>
                  <a:pt x="27" y="9"/>
                </a:lnTo>
                <a:lnTo>
                  <a:pt x="27" y="5"/>
                </a:lnTo>
                <a:lnTo>
                  <a:pt x="28" y="0"/>
                </a:lnTo>
                <a:lnTo>
                  <a:pt x="1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1" name=""/>
          <p:cNvSpPr/>
          <p:nvPr/>
        </p:nvSpPr>
        <p:spPr>
          <a:xfrm>
            <a:off x="1603440" y="4202280"/>
            <a:ext cx="36360" cy="71280"/>
          </a:xfrm>
          <a:custGeom>
            <a:avLst/>
            <a:gdLst/>
            <a:ahLst/>
            <a:rect l="l" t="t" r="r" b="b"/>
            <a:pathLst>
              <a:path w="23" h="45">
                <a:moveTo>
                  <a:pt x="0" y="0"/>
                </a:moveTo>
                <a:lnTo>
                  <a:pt x="0" y="7"/>
                </a:lnTo>
                <a:lnTo>
                  <a:pt x="2" y="11"/>
                </a:lnTo>
                <a:lnTo>
                  <a:pt x="5" y="15"/>
                </a:lnTo>
                <a:lnTo>
                  <a:pt x="7" y="19"/>
                </a:lnTo>
                <a:lnTo>
                  <a:pt x="9" y="23"/>
                </a:lnTo>
                <a:lnTo>
                  <a:pt x="10" y="27"/>
                </a:lnTo>
                <a:lnTo>
                  <a:pt x="12" y="33"/>
                </a:lnTo>
                <a:lnTo>
                  <a:pt x="13" y="39"/>
                </a:lnTo>
                <a:lnTo>
                  <a:pt x="13" y="45"/>
                </a:lnTo>
                <a:lnTo>
                  <a:pt x="23" y="45"/>
                </a:lnTo>
                <a:lnTo>
                  <a:pt x="22" y="38"/>
                </a:lnTo>
                <a:lnTo>
                  <a:pt x="21" y="31"/>
                </a:lnTo>
                <a:lnTo>
                  <a:pt x="20" y="25"/>
                </a:lnTo>
                <a:lnTo>
                  <a:pt x="19" y="19"/>
                </a:lnTo>
                <a:lnTo>
                  <a:pt x="16" y="14"/>
                </a:lnTo>
                <a:lnTo>
                  <a:pt x="14" y="10"/>
                </a:lnTo>
                <a:lnTo>
                  <a:pt x="11" y="5"/>
                </a:lnTo>
                <a:lnTo>
                  <a:pt x="8" y="2"/>
                </a:lnTo>
                <a:lnTo>
                  <a:pt x="7" y="8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2" name=""/>
          <p:cNvSpPr/>
          <p:nvPr/>
        </p:nvSpPr>
        <p:spPr>
          <a:xfrm>
            <a:off x="1604880" y="4075200"/>
            <a:ext cx="71640" cy="139680"/>
          </a:xfrm>
          <a:custGeom>
            <a:avLst/>
            <a:gdLst/>
            <a:ahLst/>
            <a:rect l="l" t="t" r="r" b="b"/>
            <a:pathLst>
              <a:path w="45" h="88">
                <a:moveTo>
                  <a:pt x="35" y="4"/>
                </a:moveTo>
                <a:lnTo>
                  <a:pt x="39" y="0"/>
                </a:lnTo>
                <a:lnTo>
                  <a:pt x="36" y="1"/>
                </a:lnTo>
                <a:lnTo>
                  <a:pt x="33" y="2"/>
                </a:lnTo>
                <a:lnTo>
                  <a:pt x="31" y="3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3"/>
                </a:lnTo>
                <a:lnTo>
                  <a:pt x="24" y="16"/>
                </a:lnTo>
                <a:lnTo>
                  <a:pt x="21" y="21"/>
                </a:lnTo>
                <a:lnTo>
                  <a:pt x="19" y="27"/>
                </a:lnTo>
                <a:lnTo>
                  <a:pt x="17" y="34"/>
                </a:lnTo>
                <a:lnTo>
                  <a:pt x="16" y="40"/>
                </a:lnTo>
                <a:lnTo>
                  <a:pt x="14" y="47"/>
                </a:lnTo>
                <a:lnTo>
                  <a:pt x="13" y="53"/>
                </a:lnTo>
                <a:lnTo>
                  <a:pt x="11" y="59"/>
                </a:lnTo>
                <a:lnTo>
                  <a:pt x="10" y="65"/>
                </a:lnTo>
                <a:lnTo>
                  <a:pt x="7" y="71"/>
                </a:lnTo>
                <a:lnTo>
                  <a:pt x="4" y="75"/>
                </a:lnTo>
                <a:lnTo>
                  <a:pt x="4" y="76"/>
                </a:lnTo>
                <a:lnTo>
                  <a:pt x="3" y="78"/>
                </a:lnTo>
                <a:lnTo>
                  <a:pt x="2" y="79"/>
                </a:lnTo>
                <a:lnTo>
                  <a:pt x="0" y="80"/>
                </a:lnTo>
                <a:lnTo>
                  <a:pt x="6" y="88"/>
                </a:lnTo>
                <a:lnTo>
                  <a:pt x="9" y="86"/>
                </a:lnTo>
                <a:lnTo>
                  <a:pt x="10" y="84"/>
                </a:lnTo>
                <a:lnTo>
                  <a:pt x="12" y="82"/>
                </a:lnTo>
                <a:lnTo>
                  <a:pt x="14" y="79"/>
                </a:lnTo>
                <a:lnTo>
                  <a:pt x="17" y="74"/>
                </a:lnTo>
                <a:lnTo>
                  <a:pt x="19" y="68"/>
                </a:lnTo>
                <a:lnTo>
                  <a:pt x="21" y="62"/>
                </a:lnTo>
                <a:lnTo>
                  <a:pt x="23" y="56"/>
                </a:lnTo>
                <a:lnTo>
                  <a:pt x="24" y="49"/>
                </a:lnTo>
                <a:lnTo>
                  <a:pt x="26" y="42"/>
                </a:lnTo>
                <a:lnTo>
                  <a:pt x="28" y="36"/>
                </a:lnTo>
                <a:lnTo>
                  <a:pt x="30" y="30"/>
                </a:lnTo>
                <a:lnTo>
                  <a:pt x="31" y="24"/>
                </a:lnTo>
                <a:lnTo>
                  <a:pt x="33" y="19"/>
                </a:lnTo>
                <a:lnTo>
                  <a:pt x="34" y="17"/>
                </a:lnTo>
                <a:lnTo>
                  <a:pt x="35" y="16"/>
                </a:lnTo>
                <a:lnTo>
                  <a:pt x="36" y="14"/>
                </a:lnTo>
                <a:lnTo>
                  <a:pt x="38" y="12"/>
                </a:lnTo>
                <a:lnTo>
                  <a:pt x="38" y="11"/>
                </a:lnTo>
                <a:lnTo>
                  <a:pt x="39" y="10"/>
                </a:lnTo>
                <a:lnTo>
                  <a:pt x="40" y="9"/>
                </a:lnTo>
                <a:lnTo>
                  <a:pt x="41" y="9"/>
                </a:lnTo>
                <a:lnTo>
                  <a:pt x="45" y="4"/>
                </a:lnTo>
                <a:lnTo>
                  <a:pt x="35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3" name=""/>
          <p:cNvSpPr/>
          <p:nvPr/>
        </p:nvSpPr>
        <p:spPr>
          <a:xfrm>
            <a:off x="1670040" y="4083120"/>
            <a:ext cx="6480" cy="1440"/>
          </a:xfrm>
          <a:custGeom>
            <a:avLst/>
            <a:gdLst/>
            <a:ahLst/>
            <a:rect l="l" t="t" r="r" b="b"/>
            <a:pathLst>
              <a:path w="4" h="0">
                <a:moveTo>
                  <a:pt x="4" y="0"/>
                </a:move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4" name=""/>
          <p:cNvSpPr/>
          <p:nvPr/>
        </p:nvSpPr>
        <p:spPr>
          <a:xfrm>
            <a:off x="1660680" y="3971880"/>
            <a:ext cx="15840" cy="111240"/>
          </a:xfrm>
          <a:custGeom>
            <a:avLst/>
            <a:gdLst/>
            <a:ahLst/>
            <a:rect l="l" t="t" r="r" b="b"/>
            <a:pathLst>
              <a:path w="10" h="70">
                <a:moveTo>
                  <a:pt x="6" y="0"/>
                </a:moveTo>
                <a:lnTo>
                  <a:pt x="0" y="4"/>
                </a:lnTo>
                <a:lnTo>
                  <a:pt x="0" y="70"/>
                </a:lnTo>
                <a:lnTo>
                  <a:pt x="10" y="70"/>
                </a:lnTo>
                <a:lnTo>
                  <a:pt x="10" y="4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5" name=""/>
          <p:cNvSpPr/>
          <p:nvPr/>
        </p:nvSpPr>
        <p:spPr>
          <a:xfrm>
            <a:off x="1670040" y="3971880"/>
            <a:ext cx="144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0"/>
                </a:moveTo>
                <a:lnTo>
                  <a:pt x="0" y="4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6" name=""/>
          <p:cNvSpPr/>
          <p:nvPr/>
        </p:nvSpPr>
        <p:spPr>
          <a:xfrm>
            <a:off x="1584360" y="3830760"/>
            <a:ext cx="85680" cy="155520"/>
          </a:xfrm>
          <a:custGeom>
            <a:avLst/>
            <a:gdLst/>
            <a:ahLst/>
            <a:rect l="l" t="t" r="r" b="b"/>
            <a:pathLst>
              <a:path w="54" h="98">
                <a:moveTo>
                  <a:pt x="1" y="0"/>
                </a:moveTo>
                <a:lnTo>
                  <a:pt x="0" y="9"/>
                </a:lnTo>
                <a:lnTo>
                  <a:pt x="2" y="11"/>
                </a:lnTo>
                <a:lnTo>
                  <a:pt x="4" y="12"/>
                </a:lnTo>
                <a:lnTo>
                  <a:pt x="7" y="15"/>
                </a:lnTo>
                <a:lnTo>
                  <a:pt x="9" y="18"/>
                </a:lnTo>
                <a:lnTo>
                  <a:pt x="10" y="19"/>
                </a:lnTo>
                <a:lnTo>
                  <a:pt x="11" y="23"/>
                </a:lnTo>
                <a:lnTo>
                  <a:pt x="13" y="25"/>
                </a:lnTo>
                <a:lnTo>
                  <a:pt x="14" y="28"/>
                </a:lnTo>
                <a:lnTo>
                  <a:pt x="16" y="35"/>
                </a:lnTo>
                <a:lnTo>
                  <a:pt x="18" y="41"/>
                </a:lnTo>
                <a:lnTo>
                  <a:pt x="19" y="48"/>
                </a:lnTo>
                <a:lnTo>
                  <a:pt x="21" y="56"/>
                </a:lnTo>
                <a:lnTo>
                  <a:pt x="23" y="63"/>
                </a:lnTo>
                <a:lnTo>
                  <a:pt x="24" y="70"/>
                </a:lnTo>
                <a:lnTo>
                  <a:pt x="25" y="73"/>
                </a:lnTo>
                <a:lnTo>
                  <a:pt x="27" y="76"/>
                </a:lnTo>
                <a:lnTo>
                  <a:pt x="28" y="80"/>
                </a:lnTo>
                <a:lnTo>
                  <a:pt x="30" y="82"/>
                </a:lnTo>
                <a:lnTo>
                  <a:pt x="31" y="86"/>
                </a:lnTo>
                <a:lnTo>
                  <a:pt x="33" y="88"/>
                </a:lnTo>
                <a:lnTo>
                  <a:pt x="36" y="90"/>
                </a:lnTo>
                <a:lnTo>
                  <a:pt x="38" y="93"/>
                </a:lnTo>
                <a:lnTo>
                  <a:pt x="42" y="94"/>
                </a:lnTo>
                <a:lnTo>
                  <a:pt x="44" y="96"/>
                </a:lnTo>
                <a:lnTo>
                  <a:pt x="49" y="97"/>
                </a:lnTo>
                <a:lnTo>
                  <a:pt x="53" y="98"/>
                </a:lnTo>
                <a:lnTo>
                  <a:pt x="54" y="88"/>
                </a:lnTo>
                <a:lnTo>
                  <a:pt x="51" y="87"/>
                </a:lnTo>
                <a:lnTo>
                  <a:pt x="49" y="87"/>
                </a:lnTo>
                <a:lnTo>
                  <a:pt x="46" y="86"/>
                </a:lnTo>
                <a:lnTo>
                  <a:pt x="44" y="85"/>
                </a:lnTo>
                <a:lnTo>
                  <a:pt x="43" y="83"/>
                </a:lnTo>
                <a:lnTo>
                  <a:pt x="41" y="81"/>
                </a:lnTo>
                <a:lnTo>
                  <a:pt x="40" y="80"/>
                </a:lnTo>
                <a:lnTo>
                  <a:pt x="38" y="78"/>
                </a:lnTo>
                <a:lnTo>
                  <a:pt x="37" y="75"/>
                </a:lnTo>
                <a:lnTo>
                  <a:pt x="36" y="73"/>
                </a:lnTo>
                <a:lnTo>
                  <a:pt x="35" y="70"/>
                </a:lnTo>
                <a:lnTo>
                  <a:pt x="34" y="67"/>
                </a:lnTo>
                <a:lnTo>
                  <a:pt x="32" y="60"/>
                </a:lnTo>
                <a:lnTo>
                  <a:pt x="31" y="54"/>
                </a:lnTo>
                <a:lnTo>
                  <a:pt x="30" y="46"/>
                </a:lnTo>
                <a:lnTo>
                  <a:pt x="28" y="39"/>
                </a:lnTo>
                <a:lnTo>
                  <a:pt x="26" y="32"/>
                </a:lnTo>
                <a:lnTo>
                  <a:pt x="24" y="25"/>
                </a:lnTo>
                <a:lnTo>
                  <a:pt x="23" y="21"/>
                </a:lnTo>
                <a:lnTo>
                  <a:pt x="21" y="18"/>
                </a:lnTo>
                <a:lnTo>
                  <a:pt x="19" y="15"/>
                </a:lnTo>
                <a:lnTo>
                  <a:pt x="17" y="11"/>
                </a:lnTo>
                <a:lnTo>
                  <a:pt x="15" y="9"/>
                </a:lnTo>
                <a:lnTo>
                  <a:pt x="12" y="5"/>
                </a:lnTo>
                <a:lnTo>
                  <a:pt x="9" y="3"/>
                </a:lnTo>
                <a:lnTo>
                  <a:pt x="5" y="1"/>
                </a:lnTo>
                <a:lnTo>
                  <a:pt x="4" y="10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7" name=""/>
          <p:cNvSpPr/>
          <p:nvPr/>
        </p:nvSpPr>
        <p:spPr>
          <a:xfrm>
            <a:off x="1584360" y="382104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8" y="8"/>
                </a:moveTo>
                <a:lnTo>
                  <a:pt x="9" y="0"/>
                </a:lnTo>
                <a:lnTo>
                  <a:pt x="6" y="3"/>
                </a:lnTo>
                <a:lnTo>
                  <a:pt x="3" y="4"/>
                </a:lnTo>
                <a:lnTo>
                  <a:pt x="2" y="5"/>
                </a:lnTo>
                <a:lnTo>
                  <a:pt x="0" y="6"/>
                </a:lnTo>
                <a:lnTo>
                  <a:pt x="3" y="16"/>
                </a:lnTo>
                <a:lnTo>
                  <a:pt x="7" y="14"/>
                </a:lnTo>
                <a:lnTo>
                  <a:pt x="9" y="12"/>
                </a:lnTo>
                <a:lnTo>
                  <a:pt x="12" y="10"/>
                </a:lnTo>
                <a:lnTo>
                  <a:pt x="15" y="9"/>
                </a:lnTo>
                <a:lnTo>
                  <a:pt x="15" y="0"/>
                </a:lnTo>
                <a:lnTo>
                  <a:pt x="8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8" name=""/>
          <p:cNvSpPr/>
          <p:nvPr/>
        </p:nvSpPr>
        <p:spPr>
          <a:xfrm>
            <a:off x="1557360" y="3776760"/>
            <a:ext cx="50760" cy="58680"/>
          </a:xfrm>
          <a:custGeom>
            <a:avLst/>
            <a:gdLst/>
            <a:ahLst/>
            <a:rect l="l" t="t" r="r" b="b"/>
            <a:pathLst>
              <a:path w="32" h="37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3" y="14"/>
                </a:lnTo>
                <a:lnTo>
                  <a:pt x="5" y="17"/>
                </a:lnTo>
                <a:lnTo>
                  <a:pt x="7" y="19"/>
                </a:lnTo>
                <a:lnTo>
                  <a:pt x="8" y="22"/>
                </a:lnTo>
                <a:lnTo>
                  <a:pt x="11" y="24"/>
                </a:lnTo>
                <a:lnTo>
                  <a:pt x="15" y="29"/>
                </a:lnTo>
                <a:lnTo>
                  <a:pt x="19" y="32"/>
                </a:lnTo>
                <a:lnTo>
                  <a:pt x="23" y="35"/>
                </a:lnTo>
                <a:lnTo>
                  <a:pt x="26" y="37"/>
                </a:lnTo>
                <a:lnTo>
                  <a:pt x="32" y="29"/>
                </a:lnTo>
                <a:lnTo>
                  <a:pt x="29" y="26"/>
                </a:lnTo>
                <a:lnTo>
                  <a:pt x="25" y="24"/>
                </a:lnTo>
                <a:lnTo>
                  <a:pt x="22" y="21"/>
                </a:lnTo>
                <a:lnTo>
                  <a:pt x="18" y="17"/>
                </a:lnTo>
                <a:lnTo>
                  <a:pt x="16" y="16"/>
                </a:lnTo>
                <a:lnTo>
                  <a:pt x="15" y="14"/>
                </a:lnTo>
                <a:lnTo>
                  <a:pt x="14" y="12"/>
                </a:lnTo>
                <a:lnTo>
                  <a:pt x="12" y="10"/>
                </a:lnTo>
                <a:lnTo>
                  <a:pt x="11" y="7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9" name=""/>
          <p:cNvSpPr/>
          <p:nvPr/>
        </p:nvSpPr>
        <p:spPr>
          <a:xfrm>
            <a:off x="1557360" y="3608280"/>
            <a:ext cx="82440" cy="168480"/>
          </a:xfrm>
          <a:custGeom>
            <a:avLst/>
            <a:gdLst/>
            <a:ahLst/>
            <a:rect l="l" t="t" r="r" b="b"/>
            <a:pathLst>
              <a:path w="52" h="106">
                <a:moveTo>
                  <a:pt x="41" y="0"/>
                </a:moveTo>
                <a:lnTo>
                  <a:pt x="41" y="0"/>
                </a:lnTo>
                <a:lnTo>
                  <a:pt x="41" y="3"/>
                </a:lnTo>
                <a:lnTo>
                  <a:pt x="41" y="6"/>
                </a:lnTo>
                <a:lnTo>
                  <a:pt x="40" y="10"/>
                </a:lnTo>
                <a:lnTo>
                  <a:pt x="40" y="12"/>
                </a:lnTo>
                <a:lnTo>
                  <a:pt x="38" y="18"/>
                </a:lnTo>
                <a:lnTo>
                  <a:pt x="35" y="24"/>
                </a:lnTo>
                <a:lnTo>
                  <a:pt x="33" y="30"/>
                </a:lnTo>
                <a:lnTo>
                  <a:pt x="29" y="37"/>
                </a:lnTo>
                <a:lnTo>
                  <a:pt x="25" y="43"/>
                </a:lnTo>
                <a:lnTo>
                  <a:pt x="21" y="50"/>
                </a:lnTo>
                <a:lnTo>
                  <a:pt x="18" y="56"/>
                </a:lnTo>
                <a:lnTo>
                  <a:pt x="14" y="63"/>
                </a:lnTo>
                <a:lnTo>
                  <a:pt x="10" y="70"/>
                </a:lnTo>
                <a:lnTo>
                  <a:pt x="7" y="77"/>
                </a:lnTo>
                <a:lnTo>
                  <a:pt x="5" y="84"/>
                </a:lnTo>
                <a:lnTo>
                  <a:pt x="2" y="91"/>
                </a:lnTo>
                <a:lnTo>
                  <a:pt x="1" y="95"/>
                </a:lnTo>
                <a:lnTo>
                  <a:pt x="1" y="99"/>
                </a:lnTo>
                <a:lnTo>
                  <a:pt x="0" y="103"/>
                </a:lnTo>
                <a:lnTo>
                  <a:pt x="0" y="106"/>
                </a:lnTo>
                <a:lnTo>
                  <a:pt x="11" y="106"/>
                </a:lnTo>
                <a:lnTo>
                  <a:pt x="11" y="103"/>
                </a:lnTo>
                <a:lnTo>
                  <a:pt x="11" y="100"/>
                </a:lnTo>
                <a:lnTo>
                  <a:pt x="12" y="97"/>
                </a:lnTo>
                <a:lnTo>
                  <a:pt x="12" y="93"/>
                </a:lnTo>
                <a:lnTo>
                  <a:pt x="14" y="86"/>
                </a:lnTo>
                <a:lnTo>
                  <a:pt x="17" y="80"/>
                </a:lnTo>
                <a:lnTo>
                  <a:pt x="19" y="74"/>
                </a:lnTo>
                <a:lnTo>
                  <a:pt x="23" y="67"/>
                </a:lnTo>
                <a:lnTo>
                  <a:pt x="26" y="61"/>
                </a:lnTo>
                <a:lnTo>
                  <a:pt x="31" y="54"/>
                </a:lnTo>
                <a:lnTo>
                  <a:pt x="34" y="48"/>
                </a:lnTo>
                <a:lnTo>
                  <a:pt x="38" y="42"/>
                </a:lnTo>
                <a:lnTo>
                  <a:pt x="41" y="35"/>
                </a:lnTo>
                <a:lnTo>
                  <a:pt x="45" y="28"/>
                </a:lnTo>
                <a:lnTo>
                  <a:pt x="47" y="22"/>
                </a:lnTo>
                <a:lnTo>
                  <a:pt x="50" y="15"/>
                </a:lnTo>
                <a:lnTo>
                  <a:pt x="50" y="11"/>
                </a:lnTo>
                <a:lnTo>
                  <a:pt x="51" y="7"/>
                </a:lnTo>
                <a:lnTo>
                  <a:pt x="52" y="3"/>
                </a:lnTo>
                <a:lnTo>
                  <a:pt x="52" y="0"/>
                </a:lnTo>
                <a:lnTo>
                  <a:pt x="4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0" name=""/>
          <p:cNvSpPr/>
          <p:nvPr/>
        </p:nvSpPr>
        <p:spPr>
          <a:xfrm>
            <a:off x="1590840" y="3529080"/>
            <a:ext cx="48960" cy="79200"/>
          </a:xfrm>
          <a:custGeom>
            <a:avLst/>
            <a:gdLst/>
            <a:ahLst/>
            <a:rect l="l" t="t" r="r" b="b"/>
            <a:pathLst>
              <a:path w="31" h="50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3" y="13"/>
                </a:lnTo>
                <a:lnTo>
                  <a:pt x="4" y="17"/>
                </a:lnTo>
                <a:lnTo>
                  <a:pt x="5" y="20"/>
                </a:lnTo>
                <a:lnTo>
                  <a:pt x="7" y="24"/>
                </a:lnTo>
                <a:lnTo>
                  <a:pt x="9" y="27"/>
                </a:lnTo>
                <a:lnTo>
                  <a:pt x="11" y="30"/>
                </a:lnTo>
                <a:lnTo>
                  <a:pt x="14" y="36"/>
                </a:lnTo>
                <a:lnTo>
                  <a:pt x="18" y="40"/>
                </a:lnTo>
                <a:lnTo>
                  <a:pt x="19" y="43"/>
                </a:lnTo>
                <a:lnTo>
                  <a:pt x="19" y="46"/>
                </a:lnTo>
                <a:lnTo>
                  <a:pt x="20" y="47"/>
                </a:lnTo>
                <a:lnTo>
                  <a:pt x="20" y="50"/>
                </a:lnTo>
                <a:lnTo>
                  <a:pt x="31" y="50"/>
                </a:lnTo>
                <a:lnTo>
                  <a:pt x="31" y="46"/>
                </a:lnTo>
                <a:lnTo>
                  <a:pt x="30" y="43"/>
                </a:lnTo>
                <a:lnTo>
                  <a:pt x="28" y="39"/>
                </a:lnTo>
                <a:lnTo>
                  <a:pt x="26" y="37"/>
                </a:lnTo>
                <a:lnTo>
                  <a:pt x="24" y="31"/>
                </a:lnTo>
                <a:lnTo>
                  <a:pt x="20" y="25"/>
                </a:lnTo>
                <a:lnTo>
                  <a:pt x="18" y="22"/>
                </a:lnTo>
                <a:lnTo>
                  <a:pt x="16" y="19"/>
                </a:lnTo>
                <a:lnTo>
                  <a:pt x="15" y="17"/>
                </a:lnTo>
                <a:lnTo>
                  <a:pt x="13" y="13"/>
                </a:lnTo>
                <a:lnTo>
                  <a:pt x="12" y="11"/>
                </a:lnTo>
                <a:lnTo>
                  <a:pt x="12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1" name=""/>
          <p:cNvSpPr/>
          <p:nvPr/>
        </p:nvSpPr>
        <p:spPr>
          <a:xfrm>
            <a:off x="1590840" y="3376440"/>
            <a:ext cx="79200" cy="152640"/>
          </a:xfrm>
          <a:custGeom>
            <a:avLst/>
            <a:gdLst/>
            <a:ahLst/>
            <a:rect l="l" t="t" r="r" b="b"/>
            <a:pathLst>
              <a:path w="50" h="96">
                <a:moveTo>
                  <a:pt x="42" y="0"/>
                </a:moveTo>
                <a:lnTo>
                  <a:pt x="42" y="0"/>
                </a:lnTo>
                <a:lnTo>
                  <a:pt x="38" y="4"/>
                </a:lnTo>
                <a:lnTo>
                  <a:pt x="35" y="9"/>
                </a:lnTo>
                <a:lnTo>
                  <a:pt x="31" y="13"/>
                </a:lnTo>
                <a:lnTo>
                  <a:pt x="28" y="19"/>
                </a:lnTo>
                <a:lnTo>
                  <a:pt x="24" y="25"/>
                </a:lnTo>
                <a:lnTo>
                  <a:pt x="21" y="31"/>
                </a:lnTo>
                <a:lnTo>
                  <a:pt x="18" y="38"/>
                </a:lnTo>
                <a:lnTo>
                  <a:pt x="15" y="45"/>
                </a:lnTo>
                <a:lnTo>
                  <a:pt x="12" y="52"/>
                </a:lnTo>
                <a:lnTo>
                  <a:pt x="8" y="58"/>
                </a:lnTo>
                <a:lnTo>
                  <a:pt x="6" y="65"/>
                </a:lnTo>
                <a:lnTo>
                  <a:pt x="4" y="72"/>
                </a:lnTo>
                <a:lnTo>
                  <a:pt x="2" y="78"/>
                </a:lnTo>
                <a:lnTo>
                  <a:pt x="1" y="84"/>
                </a:lnTo>
                <a:lnTo>
                  <a:pt x="0" y="90"/>
                </a:lnTo>
                <a:lnTo>
                  <a:pt x="0" y="96"/>
                </a:lnTo>
                <a:lnTo>
                  <a:pt x="10" y="96"/>
                </a:lnTo>
                <a:lnTo>
                  <a:pt x="10" y="91"/>
                </a:lnTo>
                <a:lnTo>
                  <a:pt x="11" y="86"/>
                </a:lnTo>
                <a:lnTo>
                  <a:pt x="12" y="80"/>
                </a:lnTo>
                <a:lnTo>
                  <a:pt x="14" y="74"/>
                </a:lnTo>
                <a:lnTo>
                  <a:pt x="15" y="67"/>
                </a:lnTo>
                <a:lnTo>
                  <a:pt x="18" y="61"/>
                </a:lnTo>
                <a:lnTo>
                  <a:pt x="21" y="55"/>
                </a:lnTo>
                <a:lnTo>
                  <a:pt x="24" y="48"/>
                </a:lnTo>
                <a:lnTo>
                  <a:pt x="27" y="42"/>
                </a:lnTo>
                <a:lnTo>
                  <a:pt x="30" y="36"/>
                </a:lnTo>
                <a:lnTo>
                  <a:pt x="34" y="30"/>
                </a:lnTo>
                <a:lnTo>
                  <a:pt x="37" y="24"/>
                </a:lnTo>
                <a:lnTo>
                  <a:pt x="40" y="18"/>
                </a:lnTo>
                <a:lnTo>
                  <a:pt x="43" y="14"/>
                </a:lnTo>
                <a:lnTo>
                  <a:pt x="46" y="10"/>
                </a:lnTo>
                <a:lnTo>
                  <a:pt x="50" y="6"/>
                </a:lnTo>
                <a:lnTo>
                  <a:pt x="4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2" name=""/>
          <p:cNvSpPr/>
          <p:nvPr/>
        </p:nvSpPr>
        <p:spPr>
          <a:xfrm>
            <a:off x="1657440" y="3290760"/>
            <a:ext cx="60120" cy="95400"/>
          </a:xfrm>
          <a:custGeom>
            <a:avLst/>
            <a:gdLst/>
            <a:ahLst/>
            <a:rect l="l" t="t" r="r" b="b"/>
            <a:pathLst>
              <a:path w="38" h="60">
                <a:moveTo>
                  <a:pt x="28" y="2"/>
                </a:moveTo>
                <a:lnTo>
                  <a:pt x="28" y="0"/>
                </a:lnTo>
                <a:lnTo>
                  <a:pt x="25" y="8"/>
                </a:lnTo>
                <a:lnTo>
                  <a:pt x="21" y="16"/>
                </a:lnTo>
                <a:lnTo>
                  <a:pt x="18" y="23"/>
                </a:lnTo>
                <a:lnTo>
                  <a:pt x="14" y="30"/>
                </a:lnTo>
                <a:lnTo>
                  <a:pt x="11" y="37"/>
                </a:lnTo>
                <a:lnTo>
                  <a:pt x="8" y="43"/>
                </a:lnTo>
                <a:lnTo>
                  <a:pt x="3" y="48"/>
                </a:lnTo>
                <a:lnTo>
                  <a:pt x="0" y="53"/>
                </a:lnTo>
                <a:lnTo>
                  <a:pt x="8" y="60"/>
                </a:lnTo>
                <a:lnTo>
                  <a:pt x="12" y="54"/>
                </a:lnTo>
                <a:lnTo>
                  <a:pt x="15" y="48"/>
                </a:lnTo>
                <a:lnTo>
                  <a:pt x="20" y="41"/>
                </a:lnTo>
                <a:lnTo>
                  <a:pt x="23" y="34"/>
                </a:lnTo>
                <a:lnTo>
                  <a:pt x="27" y="27"/>
                </a:lnTo>
                <a:lnTo>
                  <a:pt x="31" y="20"/>
                </a:lnTo>
                <a:lnTo>
                  <a:pt x="35" y="12"/>
                </a:lnTo>
                <a:lnTo>
                  <a:pt x="38" y="4"/>
                </a:lnTo>
                <a:lnTo>
                  <a:pt x="38" y="2"/>
                </a:lnTo>
                <a:lnTo>
                  <a:pt x="28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3" name=""/>
          <p:cNvSpPr/>
          <p:nvPr/>
        </p:nvSpPr>
        <p:spPr>
          <a:xfrm>
            <a:off x="1700280" y="3260880"/>
            <a:ext cx="17280" cy="33120"/>
          </a:xfrm>
          <a:custGeom>
            <a:avLst/>
            <a:gdLst/>
            <a:ahLst/>
            <a:rect l="l" t="t" r="r" b="b"/>
            <a:pathLst>
              <a:path w="11" h="21">
                <a:moveTo>
                  <a:pt x="5" y="0"/>
                </a:moveTo>
                <a:lnTo>
                  <a:pt x="5" y="0"/>
                </a:lnTo>
                <a:lnTo>
                  <a:pt x="2" y="2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0" y="14"/>
                </a:lnTo>
                <a:lnTo>
                  <a:pt x="1" y="19"/>
                </a:lnTo>
                <a:lnTo>
                  <a:pt x="1" y="21"/>
                </a:lnTo>
                <a:lnTo>
                  <a:pt x="11" y="21"/>
                </a:lnTo>
                <a:lnTo>
                  <a:pt x="10" y="17"/>
                </a:lnTo>
                <a:lnTo>
                  <a:pt x="9" y="13"/>
                </a:lnTo>
                <a:lnTo>
                  <a:pt x="9" y="10"/>
                </a:lnTo>
                <a:lnTo>
                  <a:pt x="10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4" name=""/>
          <p:cNvSpPr/>
          <p:nvPr/>
        </p:nvSpPr>
        <p:spPr>
          <a:xfrm>
            <a:off x="1708200" y="3241800"/>
            <a:ext cx="63360" cy="33120"/>
          </a:xfrm>
          <a:custGeom>
            <a:avLst/>
            <a:gdLst/>
            <a:ahLst/>
            <a:rect l="l" t="t" r="r" b="b"/>
            <a:pathLst>
              <a:path w="40" h="21">
                <a:moveTo>
                  <a:pt x="30" y="0"/>
                </a:moveTo>
                <a:lnTo>
                  <a:pt x="30" y="0"/>
                </a:lnTo>
                <a:lnTo>
                  <a:pt x="30" y="1"/>
                </a:lnTo>
                <a:lnTo>
                  <a:pt x="29" y="2"/>
                </a:lnTo>
                <a:lnTo>
                  <a:pt x="28" y="3"/>
                </a:lnTo>
                <a:lnTo>
                  <a:pt x="27" y="4"/>
                </a:lnTo>
                <a:lnTo>
                  <a:pt x="25" y="5"/>
                </a:lnTo>
                <a:lnTo>
                  <a:pt x="24" y="6"/>
                </a:lnTo>
                <a:lnTo>
                  <a:pt x="22" y="8"/>
                </a:lnTo>
                <a:lnTo>
                  <a:pt x="19" y="8"/>
                </a:lnTo>
                <a:lnTo>
                  <a:pt x="9" y="10"/>
                </a:lnTo>
                <a:lnTo>
                  <a:pt x="0" y="12"/>
                </a:lnTo>
                <a:lnTo>
                  <a:pt x="6" y="21"/>
                </a:lnTo>
                <a:lnTo>
                  <a:pt x="11" y="20"/>
                </a:lnTo>
                <a:lnTo>
                  <a:pt x="22" y="17"/>
                </a:lnTo>
                <a:lnTo>
                  <a:pt x="25" y="16"/>
                </a:lnTo>
                <a:lnTo>
                  <a:pt x="28" y="15"/>
                </a:lnTo>
                <a:lnTo>
                  <a:pt x="31" y="14"/>
                </a:lnTo>
                <a:lnTo>
                  <a:pt x="34" y="12"/>
                </a:lnTo>
                <a:lnTo>
                  <a:pt x="36" y="9"/>
                </a:lnTo>
                <a:lnTo>
                  <a:pt x="38" y="7"/>
                </a:lnTo>
                <a:lnTo>
                  <a:pt x="39" y="3"/>
                </a:lnTo>
                <a:lnTo>
                  <a:pt x="40" y="0"/>
                </a:lnTo>
                <a:lnTo>
                  <a:pt x="3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5" name=""/>
          <p:cNvSpPr/>
          <p:nvPr/>
        </p:nvSpPr>
        <p:spPr>
          <a:xfrm>
            <a:off x="1712880" y="3187800"/>
            <a:ext cx="58680" cy="54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3" y="10"/>
                </a:lnTo>
                <a:lnTo>
                  <a:pt x="6" y="13"/>
                </a:lnTo>
                <a:lnTo>
                  <a:pt x="10" y="17"/>
                </a:lnTo>
                <a:lnTo>
                  <a:pt x="15" y="21"/>
                </a:lnTo>
                <a:lnTo>
                  <a:pt x="20" y="24"/>
                </a:lnTo>
                <a:lnTo>
                  <a:pt x="24" y="28"/>
                </a:lnTo>
                <a:lnTo>
                  <a:pt x="25" y="29"/>
                </a:lnTo>
                <a:lnTo>
                  <a:pt x="26" y="30"/>
                </a:lnTo>
                <a:lnTo>
                  <a:pt x="27" y="32"/>
                </a:lnTo>
                <a:lnTo>
                  <a:pt x="27" y="34"/>
                </a:lnTo>
                <a:lnTo>
                  <a:pt x="37" y="34"/>
                </a:lnTo>
                <a:lnTo>
                  <a:pt x="36" y="30"/>
                </a:lnTo>
                <a:lnTo>
                  <a:pt x="35" y="27"/>
                </a:lnTo>
                <a:lnTo>
                  <a:pt x="34" y="23"/>
                </a:lnTo>
                <a:lnTo>
                  <a:pt x="31" y="21"/>
                </a:lnTo>
                <a:lnTo>
                  <a:pt x="27" y="16"/>
                </a:lnTo>
                <a:lnTo>
                  <a:pt x="21" y="13"/>
                </a:lnTo>
                <a:lnTo>
                  <a:pt x="17" y="9"/>
                </a:lnTo>
                <a:lnTo>
                  <a:pt x="13" y="6"/>
                </a:lnTo>
                <a:lnTo>
                  <a:pt x="12" y="5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6" name=""/>
          <p:cNvSpPr/>
          <p:nvPr/>
        </p:nvSpPr>
        <p:spPr>
          <a:xfrm>
            <a:off x="1712880" y="3147840"/>
            <a:ext cx="36720" cy="39960"/>
          </a:xfrm>
          <a:custGeom>
            <a:avLst/>
            <a:gdLst/>
            <a:ahLst/>
            <a:rect l="l" t="t" r="r" b="b"/>
            <a:pathLst>
              <a:path w="23" h="25">
                <a:moveTo>
                  <a:pt x="14" y="5"/>
                </a:moveTo>
                <a:lnTo>
                  <a:pt x="14" y="0"/>
                </a:lnTo>
                <a:lnTo>
                  <a:pt x="13" y="3"/>
                </a:lnTo>
                <a:lnTo>
                  <a:pt x="11" y="5"/>
                </a:lnTo>
                <a:lnTo>
                  <a:pt x="8" y="7"/>
                </a:lnTo>
                <a:lnTo>
                  <a:pt x="6" y="10"/>
                </a:lnTo>
                <a:lnTo>
                  <a:pt x="4" y="12"/>
                </a:lnTo>
                <a:lnTo>
                  <a:pt x="2" y="16"/>
                </a:lnTo>
                <a:lnTo>
                  <a:pt x="1" y="18"/>
                </a:lnTo>
                <a:lnTo>
                  <a:pt x="0" y="20"/>
                </a:lnTo>
                <a:lnTo>
                  <a:pt x="0" y="22"/>
                </a:lnTo>
                <a:lnTo>
                  <a:pt x="0" y="25"/>
                </a:lnTo>
                <a:lnTo>
                  <a:pt x="10" y="25"/>
                </a:lnTo>
                <a:lnTo>
                  <a:pt x="10" y="24"/>
                </a:lnTo>
                <a:lnTo>
                  <a:pt x="10" y="22"/>
                </a:lnTo>
                <a:lnTo>
                  <a:pt x="11" y="21"/>
                </a:lnTo>
                <a:lnTo>
                  <a:pt x="11" y="20"/>
                </a:lnTo>
                <a:lnTo>
                  <a:pt x="12" y="19"/>
                </a:lnTo>
                <a:lnTo>
                  <a:pt x="14" y="17"/>
                </a:lnTo>
                <a:lnTo>
                  <a:pt x="16" y="14"/>
                </a:lnTo>
                <a:lnTo>
                  <a:pt x="18" y="12"/>
                </a:lnTo>
                <a:lnTo>
                  <a:pt x="21" y="9"/>
                </a:lnTo>
                <a:lnTo>
                  <a:pt x="23" y="5"/>
                </a:lnTo>
                <a:lnTo>
                  <a:pt x="23" y="1"/>
                </a:lnTo>
                <a:lnTo>
                  <a:pt x="14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7" name=""/>
          <p:cNvSpPr/>
          <p:nvPr/>
        </p:nvSpPr>
        <p:spPr>
          <a:xfrm>
            <a:off x="1744560" y="3149640"/>
            <a:ext cx="5040" cy="3240"/>
          </a:xfrm>
          <a:custGeom>
            <a:avLst/>
            <a:gdLst/>
            <a:ahLst/>
            <a:rect l="l" t="t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8" name=""/>
          <p:cNvSpPr/>
          <p:nvPr/>
        </p:nvSpPr>
        <p:spPr>
          <a:xfrm>
            <a:off x="1708200" y="3060720"/>
            <a:ext cx="41400" cy="95400"/>
          </a:xfrm>
          <a:custGeom>
            <a:avLst/>
            <a:gdLst/>
            <a:ahLst/>
            <a:rect l="l" t="t" r="r" b="b"/>
            <a:pathLst>
              <a:path w="26" h="60">
                <a:moveTo>
                  <a:pt x="0" y="1"/>
                </a:moveTo>
                <a:lnTo>
                  <a:pt x="0" y="2"/>
                </a:lnTo>
                <a:lnTo>
                  <a:pt x="17" y="60"/>
                </a:lnTo>
                <a:lnTo>
                  <a:pt x="26" y="57"/>
                </a:lnTo>
                <a:lnTo>
                  <a:pt x="1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49" name=""/>
          <p:cNvSpPr/>
          <p:nvPr/>
        </p:nvSpPr>
        <p:spPr>
          <a:xfrm>
            <a:off x="1716120" y="3060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0" name=""/>
          <p:cNvSpPr/>
          <p:nvPr/>
        </p:nvSpPr>
        <p:spPr>
          <a:xfrm>
            <a:off x="1708200" y="3022560"/>
            <a:ext cx="36360" cy="38160"/>
          </a:xfrm>
          <a:custGeom>
            <a:avLst/>
            <a:gdLst/>
            <a:ahLst/>
            <a:rect l="l" t="t" r="r" b="b"/>
            <a:pathLst>
              <a:path w="23" h="24">
                <a:moveTo>
                  <a:pt x="12" y="4"/>
                </a:moveTo>
                <a:lnTo>
                  <a:pt x="15" y="0"/>
                </a:lnTo>
                <a:lnTo>
                  <a:pt x="12" y="1"/>
                </a:lnTo>
                <a:lnTo>
                  <a:pt x="10" y="3"/>
                </a:lnTo>
                <a:lnTo>
                  <a:pt x="7" y="6"/>
                </a:lnTo>
                <a:lnTo>
                  <a:pt x="4" y="8"/>
                </a:lnTo>
                <a:lnTo>
                  <a:pt x="3" y="12"/>
                </a:lnTo>
                <a:lnTo>
                  <a:pt x="2" y="16"/>
                </a:lnTo>
                <a:lnTo>
                  <a:pt x="0" y="20"/>
                </a:lnTo>
                <a:lnTo>
                  <a:pt x="0" y="24"/>
                </a:lnTo>
                <a:lnTo>
                  <a:pt x="10" y="24"/>
                </a:lnTo>
                <a:lnTo>
                  <a:pt x="10" y="22"/>
                </a:lnTo>
                <a:lnTo>
                  <a:pt x="11" y="19"/>
                </a:lnTo>
                <a:lnTo>
                  <a:pt x="12" y="16"/>
                </a:lnTo>
                <a:lnTo>
                  <a:pt x="13" y="15"/>
                </a:lnTo>
                <a:lnTo>
                  <a:pt x="15" y="13"/>
                </a:lnTo>
                <a:lnTo>
                  <a:pt x="17" y="11"/>
                </a:lnTo>
                <a:lnTo>
                  <a:pt x="17" y="9"/>
                </a:lnTo>
                <a:lnTo>
                  <a:pt x="20" y="8"/>
                </a:lnTo>
                <a:lnTo>
                  <a:pt x="23" y="4"/>
                </a:lnTo>
                <a:lnTo>
                  <a:pt x="12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1" name=""/>
          <p:cNvSpPr/>
          <p:nvPr/>
        </p:nvSpPr>
        <p:spPr>
          <a:xfrm>
            <a:off x="1735200" y="302904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2" name=""/>
          <p:cNvSpPr/>
          <p:nvPr/>
        </p:nvSpPr>
        <p:spPr>
          <a:xfrm>
            <a:off x="1727280" y="2994120"/>
            <a:ext cx="17280" cy="34920"/>
          </a:xfrm>
          <a:custGeom>
            <a:avLst/>
            <a:gdLst/>
            <a:ahLst/>
            <a:rect l="l" t="t" r="r" b="b"/>
            <a:pathLst>
              <a:path w="11" h="22">
                <a:moveTo>
                  <a:pt x="5" y="0"/>
                </a:moveTo>
                <a:lnTo>
                  <a:pt x="0" y="5"/>
                </a:lnTo>
                <a:lnTo>
                  <a:pt x="0" y="22"/>
                </a:lnTo>
                <a:lnTo>
                  <a:pt x="11" y="22"/>
                </a:lnTo>
                <a:lnTo>
                  <a:pt x="11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3" name=""/>
          <p:cNvSpPr/>
          <p:nvPr/>
        </p:nvSpPr>
        <p:spPr>
          <a:xfrm>
            <a:off x="1735200" y="299412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4" name=""/>
          <p:cNvSpPr/>
          <p:nvPr/>
        </p:nvSpPr>
        <p:spPr>
          <a:xfrm>
            <a:off x="1708200" y="2992320"/>
            <a:ext cx="27000" cy="17640"/>
          </a:xfrm>
          <a:custGeom>
            <a:avLst/>
            <a:gdLst/>
            <a:ahLst/>
            <a:rect l="l" t="t" r="r" b="b"/>
            <a:pathLst>
              <a:path w="17" h="11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4" y="9"/>
                </a:lnTo>
                <a:lnTo>
                  <a:pt x="6" y="10"/>
                </a:lnTo>
                <a:lnTo>
                  <a:pt x="9" y="11"/>
                </a:lnTo>
                <a:lnTo>
                  <a:pt x="11" y="11"/>
                </a:lnTo>
                <a:lnTo>
                  <a:pt x="14" y="11"/>
                </a:lnTo>
                <a:lnTo>
                  <a:pt x="17" y="11"/>
                </a:lnTo>
                <a:lnTo>
                  <a:pt x="17" y="2"/>
                </a:lnTo>
                <a:lnTo>
                  <a:pt x="15" y="2"/>
                </a:lnTo>
                <a:lnTo>
                  <a:pt x="12" y="2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5" name=""/>
          <p:cNvSpPr/>
          <p:nvPr/>
        </p:nvSpPr>
        <p:spPr>
          <a:xfrm>
            <a:off x="1708200" y="2898720"/>
            <a:ext cx="149040" cy="93600"/>
          </a:xfrm>
          <a:custGeom>
            <a:avLst/>
            <a:gdLst/>
            <a:ahLst/>
            <a:rect l="l" t="t" r="r" b="b"/>
            <a:pathLst>
              <a:path w="94" h="59">
                <a:moveTo>
                  <a:pt x="85" y="0"/>
                </a:moveTo>
                <a:lnTo>
                  <a:pt x="85" y="0"/>
                </a:lnTo>
                <a:lnTo>
                  <a:pt x="84" y="2"/>
                </a:lnTo>
                <a:lnTo>
                  <a:pt x="83" y="4"/>
                </a:lnTo>
                <a:lnTo>
                  <a:pt x="80" y="6"/>
                </a:lnTo>
                <a:lnTo>
                  <a:pt x="77" y="7"/>
                </a:lnTo>
                <a:lnTo>
                  <a:pt x="76" y="8"/>
                </a:lnTo>
                <a:lnTo>
                  <a:pt x="73" y="10"/>
                </a:lnTo>
                <a:lnTo>
                  <a:pt x="69" y="11"/>
                </a:lnTo>
                <a:lnTo>
                  <a:pt x="67" y="12"/>
                </a:lnTo>
                <a:lnTo>
                  <a:pt x="54" y="16"/>
                </a:lnTo>
                <a:lnTo>
                  <a:pt x="39" y="20"/>
                </a:lnTo>
                <a:lnTo>
                  <a:pt x="32" y="22"/>
                </a:lnTo>
                <a:lnTo>
                  <a:pt x="25" y="25"/>
                </a:lnTo>
                <a:lnTo>
                  <a:pt x="21" y="27"/>
                </a:lnTo>
                <a:lnTo>
                  <a:pt x="19" y="28"/>
                </a:lnTo>
                <a:lnTo>
                  <a:pt x="15" y="30"/>
                </a:lnTo>
                <a:lnTo>
                  <a:pt x="13" y="32"/>
                </a:lnTo>
                <a:lnTo>
                  <a:pt x="10" y="35"/>
                </a:lnTo>
                <a:lnTo>
                  <a:pt x="7" y="37"/>
                </a:lnTo>
                <a:lnTo>
                  <a:pt x="6" y="40"/>
                </a:lnTo>
                <a:lnTo>
                  <a:pt x="4" y="43"/>
                </a:lnTo>
                <a:lnTo>
                  <a:pt x="2" y="47"/>
                </a:lnTo>
                <a:lnTo>
                  <a:pt x="1" y="50"/>
                </a:lnTo>
                <a:lnTo>
                  <a:pt x="0" y="55"/>
                </a:lnTo>
                <a:lnTo>
                  <a:pt x="0" y="59"/>
                </a:lnTo>
                <a:lnTo>
                  <a:pt x="11" y="59"/>
                </a:lnTo>
                <a:lnTo>
                  <a:pt x="11" y="55"/>
                </a:lnTo>
                <a:lnTo>
                  <a:pt x="12" y="53"/>
                </a:lnTo>
                <a:lnTo>
                  <a:pt x="12" y="49"/>
                </a:lnTo>
                <a:lnTo>
                  <a:pt x="13" y="48"/>
                </a:lnTo>
                <a:lnTo>
                  <a:pt x="14" y="45"/>
                </a:lnTo>
                <a:lnTo>
                  <a:pt x="16" y="43"/>
                </a:lnTo>
                <a:lnTo>
                  <a:pt x="18" y="41"/>
                </a:lnTo>
                <a:lnTo>
                  <a:pt x="20" y="40"/>
                </a:lnTo>
                <a:lnTo>
                  <a:pt x="21" y="38"/>
                </a:lnTo>
                <a:lnTo>
                  <a:pt x="24" y="36"/>
                </a:lnTo>
                <a:lnTo>
                  <a:pt x="27" y="35"/>
                </a:lnTo>
                <a:lnTo>
                  <a:pt x="29" y="34"/>
                </a:lnTo>
                <a:lnTo>
                  <a:pt x="35" y="31"/>
                </a:lnTo>
                <a:lnTo>
                  <a:pt x="42" y="29"/>
                </a:lnTo>
                <a:lnTo>
                  <a:pt x="56" y="26"/>
                </a:lnTo>
                <a:lnTo>
                  <a:pt x="70" y="21"/>
                </a:lnTo>
                <a:lnTo>
                  <a:pt x="74" y="21"/>
                </a:lnTo>
                <a:lnTo>
                  <a:pt x="77" y="19"/>
                </a:lnTo>
                <a:lnTo>
                  <a:pt x="80" y="17"/>
                </a:lnTo>
                <a:lnTo>
                  <a:pt x="83" y="15"/>
                </a:lnTo>
                <a:lnTo>
                  <a:pt x="86" y="14"/>
                </a:lnTo>
                <a:lnTo>
                  <a:pt x="90" y="12"/>
                </a:lnTo>
                <a:lnTo>
                  <a:pt x="91" y="9"/>
                </a:lnTo>
                <a:lnTo>
                  <a:pt x="94" y="7"/>
                </a:lnTo>
                <a:lnTo>
                  <a:pt x="8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6" name=""/>
          <p:cNvSpPr/>
          <p:nvPr/>
        </p:nvSpPr>
        <p:spPr>
          <a:xfrm>
            <a:off x="1843200" y="2786040"/>
            <a:ext cx="42840" cy="120600"/>
          </a:xfrm>
          <a:custGeom>
            <a:avLst/>
            <a:gdLst/>
            <a:ahLst/>
            <a:rect l="l" t="t" r="r" b="b"/>
            <a:pathLst>
              <a:path w="27" h="76">
                <a:moveTo>
                  <a:pt x="16" y="0"/>
                </a:moveTo>
                <a:lnTo>
                  <a:pt x="16" y="0"/>
                </a:lnTo>
                <a:lnTo>
                  <a:pt x="16" y="4"/>
                </a:lnTo>
                <a:lnTo>
                  <a:pt x="15" y="13"/>
                </a:lnTo>
                <a:lnTo>
                  <a:pt x="12" y="23"/>
                </a:lnTo>
                <a:lnTo>
                  <a:pt x="9" y="36"/>
                </a:lnTo>
                <a:lnTo>
                  <a:pt x="7" y="47"/>
                </a:lnTo>
                <a:lnTo>
                  <a:pt x="4" y="59"/>
                </a:lnTo>
                <a:lnTo>
                  <a:pt x="2" y="63"/>
                </a:lnTo>
                <a:lnTo>
                  <a:pt x="1" y="67"/>
                </a:lnTo>
                <a:lnTo>
                  <a:pt x="0" y="69"/>
                </a:lnTo>
                <a:lnTo>
                  <a:pt x="0" y="70"/>
                </a:lnTo>
                <a:lnTo>
                  <a:pt x="8" y="76"/>
                </a:lnTo>
                <a:lnTo>
                  <a:pt x="9" y="74"/>
                </a:lnTo>
                <a:lnTo>
                  <a:pt x="11" y="70"/>
                </a:lnTo>
                <a:lnTo>
                  <a:pt x="13" y="66"/>
                </a:lnTo>
                <a:lnTo>
                  <a:pt x="14" y="61"/>
                </a:lnTo>
                <a:lnTo>
                  <a:pt x="17" y="50"/>
                </a:lnTo>
                <a:lnTo>
                  <a:pt x="20" y="38"/>
                </a:lnTo>
                <a:lnTo>
                  <a:pt x="22" y="25"/>
                </a:lnTo>
                <a:lnTo>
                  <a:pt x="25" y="15"/>
                </a:lnTo>
                <a:lnTo>
                  <a:pt x="26" y="6"/>
                </a:lnTo>
                <a:lnTo>
                  <a:pt x="27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7" name=""/>
          <p:cNvSpPr/>
          <p:nvPr/>
        </p:nvSpPr>
        <p:spPr>
          <a:xfrm>
            <a:off x="1847880" y="2749680"/>
            <a:ext cx="38160" cy="36360"/>
          </a:xfrm>
          <a:custGeom>
            <a:avLst/>
            <a:gdLst/>
            <a:ahLst/>
            <a:rect l="l" t="t" r="r" b="b"/>
            <a:pathLst>
              <a:path w="24" h="23">
                <a:moveTo>
                  <a:pt x="2" y="0"/>
                </a:moveTo>
                <a:lnTo>
                  <a:pt x="0" y="7"/>
                </a:lnTo>
                <a:lnTo>
                  <a:pt x="3" y="10"/>
                </a:lnTo>
                <a:lnTo>
                  <a:pt x="5" y="13"/>
                </a:lnTo>
                <a:lnTo>
                  <a:pt x="8" y="15"/>
                </a:lnTo>
                <a:lnTo>
                  <a:pt x="10" y="17"/>
                </a:lnTo>
                <a:lnTo>
                  <a:pt x="12" y="18"/>
                </a:lnTo>
                <a:lnTo>
                  <a:pt x="13" y="20"/>
                </a:lnTo>
                <a:lnTo>
                  <a:pt x="13" y="21"/>
                </a:lnTo>
                <a:lnTo>
                  <a:pt x="13" y="22"/>
                </a:lnTo>
                <a:lnTo>
                  <a:pt x="13" y="23"/>
                </a:lnTo>
                <a:lnTo>
                  <a:pt x="24" y="23"/>
                </a:lnTo>
                <a:lnTo>
                  <a:pt x="24" y="21"/>
                </a:lnTo>
                <a:lnTo>
                  <a:pt x="24" y="18"/>
                </a:lnTo>
                <a:lnTo>
                  <a:pt x="23" y="17"/>
                </a:lnTo>
                <a:lnTo>
                  <a:pt x="21" y="14"/>
                </a:lnTo>
                <a:lnTo>
                  <a:pt x="19" y="11"/>
                </a:lnTo>
                <a:lnTo>
                  <a:pt x="17" y="9"/>
                </a:lnTo>
                <a:lnTo>
                  <a:pt x="14" y="7"/>
                </a:lnTo>
                <a:lnTo>
                  <a:pt x="12" y="5"/>
                </a:lnTo>
                <a:lnTo>
                  <a:pt x="11" y="4"/>
                </a:lnTo>
                <a:lnTo>
                  <a:pt x="9" y="2"/>
                </a:lnTo>
                <a:lnTo>
                  <a:pt x="7" y="8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8" name=""/>
          <p:cNvSpPr/>
          <p:nvPr/>
        </p:nvSpPr>
        <p:spPr>
          <a:xfrm>
            <a:off x="1851120" y="2684520"/>
            <a:ext cx="61920" cy="77760"/>
          </a:xfrm>
          <a:custGeom>
            <a:avLst/>
            <a:gdLst/>
            <a:ahLst/>
            <a:rect l="l" t="t" r="r" b="b"/>
            <a:pathLst>
              <a:path w="39" h="49">
                <a:moveTo>
                  <a:pt x="30" y="0"/>
                </a:moveTo>
                <a:lnTo>
                  <a:pt x="30" y="0"/>
                </a:lnTo>
                <a:lnTo>
                  <a:pt x="23" y="12"/>
                </a:lnTo>
                <a:lnTo>
                  <a:pt x="16" y="24"/>
                </a:lnTo>
                <a:lnTo>
                  <a:pt x="13" y="30"/>
                </a:lnTo>
                <a:lnTo>
                  <a:pt x="9" y="34"/>
                </a:lnTo>
                <a:lnTo>
                  <a:pt x="7" y="36"/>
                </a:lnTo>
                <a:lnTo>
                  <a:pt x="5" y="38"/>
                </a:lnTo>
                <a:lnTo>
                  <a:pt x="3" y="39"/>
                </a:lnTo>
                <a:lnTo>
                  <a:pt x="0" y="41"/>
                </a:lnTo>
                <a:lnTo>
                  <a:pt x="6" y="49"/>
                </a:lnTo>
                <a:lnTo>
                  <a:pt x="9" y="47"/>
                </a:lnTo>
                <a:lnTo>
                  <a:pt x="12" y="45"/>
                </a:lnTo>
                <a:lnTo>
                  <a:pt x="14" y="43"/>
                </a:lnTo>
                <a:lnTo>
                  <a:pt x="16" y="40"/>
                </a:lnTo>
                <a:lnTo>
                  <a:pt x="21" y="35"/>
                </a:lnTo>
                <a:lnTo>
                  <a:pt x="25" y="30"/>
                </a:lnTo>
                <a:lnTo>
                  <a:pt x="32" y="17"/>
                </a:lnTo>
                <a:lnTo>
                  <a:pt x="39" y="5"/>
                </a:lnTo>
                <a:lnTo>
                  <a:pt x="3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9" name=""/>
          <p:cNvSpPr/>
          <p:nvPr/>
        </p:nvSpPr>
        <p:spPr>
          <a:xfrm>
            <a:off x="1897200" y="2673360"/>
            <a:ext cx="54000" cy="19080"/>
          </a:xfrm>
          <a:custGeom>
            <a:avLst/>
            <a:gdLst/>
            <a:ahLst/>
            <a:rect l="l" t="t" r="r" b="b"/>
            <a:pathLst>
              <a:path w="34" h="12">
                <a:moveTo>
                  <a:pt x="25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0"/>
                </a:lnTo>
                <a:lnTo>
                  <a:pt x="16" y="0"/>
                </a:lnTo>
                <a:lnTo>
                  <a:pt x="13" y="0"/>
                </a:lnTo>
                <a:lnTo>
                  <a:pt x="8" y="1"/>
                </a:lnTo>
                <a:lnTo>
                  <a:pt x="6" y="2"/>
                </a:lnTo>
                <a:lnTo>
                  <a:pt x="4" y="3"/>
                </a:lnTo>
                <a:lnTo>
                  <a:pt x="2" y="5"/>
                </a:lnTo>
                <a:lnTo>
                  <a:pt x="0" y="6"/>
                </a:lnTo>
                <a:lnTo>
                  <a:pt x="8" y="12"/>
                </a:lnTo>
                <a:lnTo>
                  <a:pt x="9" y="11"/>
                </a:lnTo>
                <a:lnTo>
                  <a:pt x="10" y="11"/>
                </a:lnTo>
                <a:lnTo>
                  <a:pt x="10" y="10"/>
                </a:lnTo>
                <a:lnTo>
                  <a:pt x="11" y="10"/>
                </a:lnTo>
                <a:lnTo>
                  <a:pt x="14" y="10"/>
                </a:lnTo>
                <a:lnTo>
                  <a:pt x="16" y="10"/>
                </a:lnTo>
                <a:lnTo>
                  <a:pt x="21" y="10"/>
                </a:lnTo>
                <a:lnTo>
                  <a:pt x="24" y="9"/>
                </a:lnTo>
                <a:lnTo>
                  <a:pt x="27" y="9"/>
                </a:lnTo>
                <a:lnTo>
                  <a:pt x="29" y="8"/>
                </a:lnTo>
                <a:lnTo>
                  <a:pt x="31" y="7"/>
                </a:lnTo>
                <a:lnTo>
                  <a:pt x="33" y="6"/>
                </a:lnTo>
                <a:lnTo>
                  <a:pt x="34" y="6"/>
                </a:lnTo>
                <a:lnTo>
                  <a:pt x="2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0" name=""/>
          <p:cNvSpPr/>
          <p:nvPr/>
        </p:nvSpPr>
        <p:spPr>
          <a:xfrm>
            <a:off x="1936800" y="2630520"/>
            <a:ext cx="30240" cy="52200"/>
          </a:xfrm>
          <a:custGeom>
            <a:avLst/>
            <a:gdLst/>
            <a:ahLst/>
            <a:rect l="l" t="t" r="r" b="b"/>
            <a:pathLst>
              <a:path w="19" h="33">
                <a:moveTo>
                  <a:pt x="19" y="0"/>
                </a:moveTo>
                <a:lnTo>
                  <a:pt x="19" y="0"/>
                </a:lnTo>
                <a:lnTo>
                  <a:pt x="15" y="0"/>
                </a:lnTo>
                <a:lnTo>
                  <a:pt x="14" y="2"/>
                </a:lnTo>
                <a:lnTo>
                  <a:pt x="11" y="3"/>
                </a:lnTo>
                <a:lnTo>
                  <a:pt x="9" y="4"/>
                </a:lnTo>
                <a:lnTo>
                  <a:pt x="7" y="7"/>
                </a:lnTo>
                <a:lnTo>
                  <a:pt x="6" y="9"/>
                </a:lnTo>
                <a:lnTo>
                  <a:pt x="5" y="11"/>
                </a:lnTo>
                <a:lnTo>
                  <a:pt x="4" y="13"/>
                </a:lnTo>
                <a:lnTo>
                  <a:pt x="4" y="17"/>
                </a:lnTo>
                <a:lnTo>
                  <a:pt x="3" y="22"/>
                </a:lnTo>
                <a:lnTo>
                  <a:pt x="1" y="25"/>
                </a:lnTo>
                <a:lnTo>
                  <a:pt x="0" y="28"/>
                </a:lnTo>
                <a:lnTo>
                  <a:pt x="9" y="33"/>
                </a:lnTo>
                <a:lnTo>
                  <a:pt x="11" y="29"/>
                </a:lnTo>
                <a:lnTo>
                  <a:pt x="13" y="24"/>
                </a:lnTo>
                <a:lnTo>
                  <a:pt x="14" y="20"/>
                </a:lnTo>
                <a:lnTo>
                  <a:pt x="15" y="16"/>
                </a:lnTo>
                <a:lnTo>
                  <a:pt x="15" y="15"/>
                </a:lnTo>
                <a:lnTo>
                  <a:pt x="16" y="13"/>
                </a:lnTo>
                <a:lnTo>
                  <a:pt x="16" y="11"/>
                </a:lnTo>
                <a:lnTo>
                  <a:pt x="17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1" name=""/>
          <p:cNvSpPr/>
          <p:nvPr/>
        </p:nvSpPr>
        <p:spPr>
          <a:xfrm>
            <a:off x="1967040" y="2630520"/>
            <a:ext cx="52200" cy="55440"/>
          </a:xfrm>
          <a:custGeom>
            <a:avLst/>
            <a:gdLst/>
            <a:ahLst/>
            <a:rect l="l" t="t" r="r" b="b"/>
            <a:pathLst>
              <a:path w="33" h="35">
                <a:moveTo>
                  <a:pt x="30" y="25"/>
                </a:moveTo>
                <a:lnTo>
                  <a:pt x="33" y="25"/>
                </a:lnTo>
                <a:lnTo>
                  <a:pt x="31" y="25"/>
                </a:lnTo>
                <a:lnTo>
                  <a:pt x="30" y="24"/>
                </a:lnTo>
                <a:lnTo>
                  <a:pt x="29" y="23"/>
                </a:lnTo>
                <a:lnTo>
                  <a:pt x="27" y="21"/>
                </a:lnTo>
                <a:lnTo>
                  <a:pt x="24" y="17"/>
                </a:lnTo>
                <a:lnTo>
                  <a:pt x="21" y="13"/>
                </a:lnTo>
                <a:lnTo>
                  <a:pt x="19" y="10"/>
                </a:lnTo>
                <a:lnTo>
                  <a:pt x="17" y="9"/>
                </a:lnTo>
                <a:lnTo>
                  <a:pt x="15" y="6"/>
                </a:lnTo>
                <a:lnTo>
                  <a:pt x="13" y="4"/>
                </a:lnTo>
                <a:lnTo>
                  <a:pt x="10" y="3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3" y="10"/>
                </a:lnTo>
                <a:lnTo>
                  <a:pt x="5" y="11"/>
                </a:lnTo>
                <a:lnTo>
                  <a:pt x="7" y="12"/>
                </a:lnTo>
                <a:lnTo>
                  <a:pt x="8" y="13"/>
                </a:lnTo>
                <a:lnTo>
                  <a:pt x="10" y="15"/>
                </a:lnTo>
                <a:lnTo>
                  <a:pt x="11" y="17"/>
                </a:lnTo>
                <a:lnTo>
                  <a:pt x="13" y="18"/>
                </a:lnTo>
                <a:lnTo>
                  <a:pt x="16" y="23"/>
                </a:lnTo>
                <a:lnTo>
                  <a:pt x="19" y="27"/>
                </a:lnTo>
                <a:lnTo>
                  <a:pt x="21" y="29"/>
                </a:lnTo>
                <a:lnTo>
                  <a:pt x="24" y="31"/>
                </a:lnTo>
                <a:lnTo>
                  <a:pt x="26" y="33"/>
                </a:lnTo>
                <a:lnTo>
                  <a:pt x="29" y="34"/>
                </a:lnTo>
                <a:lnTo>
                  <a:pt x="30" y="35"/>
                </a:lnTo>
                <a:lnTo>
                  <a:pt x="30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2" name=""/>
          <p:cNvSpPr/>
          <p:nvPr/>
        </p:nvSpPr>
        <p:spPr>
          <a:xfrm>
            <a:off x="2016000" y="267660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3" name=""/>
          <p:cNvSpPr/>
          <p:nvPr/>
        </p:nvSpPr>
        <p:spPr>
          <a:xfrm>
            <a:off x="2016000" y="2670120"/>
            <a:ext cx="109800" cy="15840"/>
          </a:xfrm>
          <a:custGeom>
            <a:avLst/>
            <a:gdLst/>
            <a:ahLst/>
            <a:rect l="l" t="t" r="r" b="b"/>
            <a:pathLst>
              <a:path w="69" h="10">
                <a:moveTo>
                  <a:pt x="69" y="3"/>
                </a:moveTo>
                <a:lnTo>
                  <a:pt x="65" y="0"/>
                </a:lnTo>
                <a:lnTo>
                  <a:pt x="0" y="0"/>
                </a:lnTo>
                <a:lnTo>
                  <a:pt x="0" y="10"/>
                </a:lnTo>
                <a:lnTo>
                  <a:pt x="65" y="10"/>
                </a:lnTo>
                <a:lnTo>
                  <a:pt x="69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4" name=""/>
          <p:cNvSpPr/>
          <p:nvPr/>
        </p:nvSpPr>
        <p:spPr>
          <a:xfrm>
            <a:off x="2112840" y="2676600"/>
            <a:ext cx="6480" cy="6120"/>
          </a:xfrm>
          <a:custGeom>
            <a:avLst/>
            <a:gdLst/>
            <a:ahLst/>
            <a:rect l="l" t="t" r="r" b="b"/>
            <a:pathLst>
              <a:path w="4" h="4">
                <a:moveTo>
                  <a:pt x="0" y="4"/>
                </a:moveTo>
                <a:lnTo>
                  <a:pt x="4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5" name=""/>
          <p:cNvSpPr/>
          <p:nvPr/>
        </p:nvSpPr>
        <p:spPr>
          <a:xfrm>
            <a:off x="2112840" y="2674800"/>
            <a:ext cx="63720" cy="87480"/>
          </a:xfrm>
          <a:custGeom>
            <a:avLst/>
            <a:gdLst/>
            <a:ahLst/>
            <a:rect l="l" t="t" r="r" b="b"/>
            <a:pathLst>
              <a:path w="40" h="55">
                <a:moveTo>
                  <a:pt x="30" y="51"/>
                </a:moveTo>
                <a:lnTo>
                  <a:pt x="40" y="51"/>
                </a:lnTo>
                <a:lnTo>
                  <a:pt x="35" y="43"/>
                </a:lnTo>
                <a:lnTo>
                  <a:pt x="32" y="36"/>
                </a:lnTo>
                <a:lnTo>
                  <a:pt x="28" y="30"/>
                </a:lnTo>
                <a:lnTo>
                  <a:pt x="25" y="24"/>
                </a:lnTo>
                <a:lnTo>
                  <a:pt x="20" y="19"/>
                </a:lnTo>
                <a:lnTo>
                  <a:pt x="16" y="13"/>
                </a:lnTo>
                <a:lnTo>
                  <a:pt x="13" y="7"/>
                </a:lnTo>
                <a:lnTo>
                  <a:pt x="8" y="0"/>
                </a:lnTo>
                <a:lnTo>
                  <a:pt x="0" y="5"/>
                </a:lnTo>
                <a:lnTo>
                  <a:pt x="4" y="12"/>
                </a:lnTo>
                <a:lnTo>
                  <a:pt x="8" y="18"/>
                </a:lnTo>
                <a:lnTo>
                  <a:pt x="12" y="24"/>
                </a:lnTo>
                <a:lnTo>
                  <a:pt x="16" y="30"/>
                </a:lnTo>
                <a:lnTo>
                  <a:pt x="20" y="35"/>
                </a:lnTo>
                <a:lnTo>
                  <a:pt x="23" y="41"/>
                </a:lnTo>
                <a:lnTo>
                  <a:pt x="27" y="48"/>
                </a:lnTo>
                <a:lnTo>
                  <a:pt x="30" y="55"/>
                </a:lnTo>
                <a:lnTo>
                  <a:pt x="40" y="55"/>
                </a:lnTo>
                <a:lnTo>
                  <a:pt x="30" y="5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6" name=""/>
          <p:cNvSpPr/>
          <p:nvPr/>
        </p:nvSpPr>
        <p:spPr>
          <a:xfrm>
            <a:off x="2168640" y="275904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5" y="2"/>
                </a:moveTo>
                <a:lnTo>
                  <a:pt x="0" y="0"/>
                </a:lnTo>
                <a:lnTo>
                  <a:pt x="5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7" name=""/>
          <p:cNvSpPr/>
          <p:nvPr/>
        </p:nvSpPr>
        <p:spPr>
          <a:xfrm>
            <a:off x="2162160" y="2651040"/>
            <a:ext cx="57240" cy="111240"/>
          </a:xfrm>
          <a:custGeom>
            <a:avLst/>
            <a:gdLst/>
            <a:ahLst/>
            <a:rect l="l" t="t" r="r" b="b"/>
            <a:pathLst>
              <a:path w="36" h="70">
                <a:moveTo>
                  <a:pt x="32" y="0"/>
                </a:moveTo>
                <a:lnTo>
                  <a:pt x="26" y="4"/>
                </a:lnTo>
                <a:lnTo>
                  <a:pt x="0" y="66"/>
                </a:lnTo>
                <a:lnTo>
                  <a:pt x="10" y="70"/>
                </a:lnTo>
                <a:lnTo>
                  <a:pt x="36" y="7"/>
                </a:lnTo>
                <a:lnTo>
                  <a:pt x="3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8" name=""/>
          <p:cNvSpPr/>
          <p:nvPr/>
        </p:nvSpPr>
        <p:spPr>
          <a:xfrm>
            <a:off x="2211480" y="2651040"/>
            <a:ext cx="129960" cy="15840"/>
          </a:xfrm>
          <a:custGeom>
            <a:avLst/>
            <a:gdLst/>
            <a:ahLst/>
            <a:rect l="l" t="t" r="r" b="b"/>
            <a:pathLst>
              <a:path w="82" h="10">
                <a:moveTo>
                  <a:pt x="82" y="2"/>
                </a:moveTo>
                <a:lnTo>
                  <a:pt x="77" y="0"/>
                </a:lnTo>
                <a:lnTo>
                  <a:pt x="0" y="0"/>
                </a:lnTo>
                <a:lnTo>
                  <a:pt x="0" y="10"/>
                </a:lnTo>
                <a:lnTo>
                  <a:pt x="77" y="10"/>
                </a:lnTo>
                <a:lnTo>
                  <a:pt x="82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69" name=""/>
          <p:cNvSpPr/>
          <p:nvPr/>
        </p:nvSpPr>
        <p:spPr>
          <a:xfrm>
            <a:off x="2327400" y="2658960"/>
            <a:ext cx="6120" cy="5040"/>
          </a:xfrm>
          <a:custGeom>
            <a:avLst/>
            <a:gdLst/>
            <a:ahLst/>
            <a:rect l="l" t="t" r="r" b="b"/>
            <a:pathLst>
              <a:path w="4" h="3">
                <a:moveTo>
                  <a:pt x="0" y="3"/>
                </a:moveTo>
                <a:lnTo>
                  <a:pt x="4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0" name=""/>
          <p:cNvSpPr/>
          <p:nvPr/>
        </p:nvSpPr>
        <p:spPr>
          <a:xfrm>
            <a:off x="2327400" y="2654280"/>
            <a:ext cx="27000" cy="33480"/>
          </a:xfrm>
          <a:custGeom>
            <a:avLst/>
            <a:gdLst/>
            <a:ahLst/>
            <a:rect l="l" t="t" r="r" b="b"/>
            <a:pathLst>
              <a:path w="17" h="21">
                <a:moveTo>
                  <a:pt x="17" y="12"/>
                </a:moveTo>
                <a:lnTo>
                  <a:pt x="15" y="11"/>
                </a:lnTo>
                <a:lnTo>
                  <a:pt x="14" y="10"/>
                </a:lnTo>
                <a:lnTo>
                  <a:pt x="13" y="9"/>
                </a:lnTo>
                <a:lnTo>
                  <a:pt x="13" y="8"/>
                </a:lnTo>
                <a:lnTo>
                  <a:pt x="11" y="5"/>
                </a:lnTo>
                <a:lnTo>
                  <a:pt x="8" y="0"/>
                </a:lnTo>
                <a:lnTo>
                  <a:pt x="0" y="4"/>
                </a:lnTo>
                <a:lnTo>
                  <a:pt x="2" y="9"/>
                </a:lnTo>
                <a:lnTo>
                  <a:pt x="5" y="14"/>
                </a:lnTo>
                <a:lnTo>
                  <a:pt x="6" y="16"/>
                </a:lnTo>
                <a:lnTo>
                  <a:pt x="7" y="18"/>
                </a:lnTo>
                <a:lnTo>
                  <a:pt x="10" y="20"/>
                </a:lnTo>
                <a:lnTo>
                  <a:pt x="13" y="21"/>
                </a:lnTo>
                <a:lnTo>
                  <a:pt x="11" y="20"/>
                </a:lnTo>
                <a:lnTo>
                  <a:pt x="17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1" name=""/>
          <p:cNvSpPr/>
          <p:nvPr/>
        </p:nvSpPr>
        <p:spPr>
          <a:xfrm>
            <a:off x="2344680" y="2674800"/>
            <a:ext cx="50760" cy="41400"/>
          </a:xfrm>
          <a:custGeom>
            <a:avLst/>
            <a:gdLst/>
            <a:ahLst/>
            <a:rect l="l" t="t" r="r" b="b"/>
            <a:pathLst>
              <a:path w="32" h="26">
                <a:moveTo>
                  <a:pt x="32" y="18"/>
                </a:moveTo>
                <a:lnTo>
                  <a:pt x="32" y="18"/>
                </a:lnTo>
                <a:lnTo>
                  <a:pt x="25" y="13"/>
                </a:lnTo>
                <a:lnTo>
                  <a:pt x="18" y="9"/>
                </a:lnTo>
                <a:lnTo>
                  <a:pt x="12" y="5"/>
                </a:lnTo>
                <a:lnTo>
                  <a:pt x="6" y="0"/>
                </a:lnTo>
                <a:lnTo>
                  <a:pt x="0" y="8"/>
                </a:lnTo>
                <a:lnTo>
                  <a:pt x="6" y="12"/>
                </a:lnTo>
                <a:lnTo>
                  <a:pt x="12" y="16"/>
                </a:lnTo>
                <a:lnTo>
                  <a:pt x="19" y="22"/>
                </a:lnTo>
                <a:lnTo>
                  <a:pt x="27" y="26"/>
                </a:lnTo>
                <a:lnTo>
                  <a:pt x="32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2" name=""/>
          <p:cNvSpPr/>
          <p:nvPr/>
        </p:nvSpPr>
        <p:spPr>
          <a:xfrm>
            <a:off x="2387520" y="2703600"/>
            <a:ext cx="74520" cy="96840"/>
          </a:xfrm>
          <a:custGeom>
            <a:avLst/>
            <a:gdLst/>
            <a:ahLst/>
            <a:rect l="l" t="t" r="r" b="b"/>
            <a:pathLst>
              <a:path w="47" h="61">
                <a:moveTo>
                  <a:pt x="47" y="52"/>
                </a:moveTo>
                <a:lnTo>
                  <a:pt x="47" y="52"/>
                </a:lnTo>
                <a:lnTo>
                  <a:pt x="45" y="51"/>
                </a:lnTo>
                <a:lnTo>
                  <a:pt x="44" y="50"/>
                </a:lnTo>
                <a:lnTo>
                  <a:pt x="41" y="47"/>
                </a:lnTo>
                <a:lnTo>
                  <a:pt x="38" y="43"/>
                </a:lnTo>
                <a:lnTo>
                  <a:pt x="33" y="36"/>
                </a:lnTo>
                <a:lnTo>
                  <a:pt x="28" y="29"/>
                </a:lnTo>
                <a:lnTo>
                  <a:pt x="22" y="20"/>
                </a:lnTo>
                <a:lnTo>
                  <a:pt x="17" y="12"/>
                </a:lnTo>
                <a:lnTo>
                  <a:pt x="14" y="8"/>
                </a:lnTo>
                <a:lnTo>
                  <a:pt x="11" y="5"/>
                </a:lnTo>
                <a:lnTo>
                  <a:pt x="9" y="2"/>
                </a:lnTo>
                <a:lnTo>
                  <a:pt x="5" y="0"/>
                </a:lnTo>
                <a:lnTo>
                  <a:pt x="0" y="8"/>
                </a:lnTo>
                <a:lnTo>
                  <a:pt x="2" y="9"/>
                </a:lnTo>
                <a:lnTo>
                  <a:pt x="3" y="12"/>
                </a:lnTo>
                <a:lnTo>
                  <a:pt x="6" y="15"/>
                </a:lnTo>
                <a:lnTo>
                  <a:pt x="9" y="17"/>
                </a:lnTo>
                <a:lnTo>
                  <a:pt x="14" y="25"/>
                </a:lnTo>
                <a:lnTo>
                  <a:pt x="19" y="34"/>
                </a:lnTo>
                <a:lnTo>
                  <a:pt x="24" y="42"/>
                </a:lnTo>
                <a:lnTo>
                  <a:pt x="31" y="50"/>
                </a:lnTo>
                <a:lnTo>
                  <a:pt x="33" y="53"/>
                </a:lnTo>
                <a:lnTo>
                  <a:pt x="36" y="57"/>
                </a:lnTo>
                <a:lnTo>
                  <a:pt x="38" y="59"/>
                </a:lnTo>
                <a:lnTo>
                  <a:pt x="42" y="61"/>
                </a:lnTo>
                <a:lnTo>
                  <a:pt x="47" y="5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3" name=""/>
          <p:cNvSpPr/>
          <p:nvPr/>
        </p:nvSpPr>
        <p:spPr>
          <a:xfrm>
            <a:off x="2454120" y="2786040"/>
            <a:ext cx="160560" cy="103320"/>
          </a:xfrm>
          <a:custGeom>
            <a:avLst/>
            <a:gdLst/>
            <a:ahLst/>
            <a:rect l="l" t="t" r="r" b="b"/>
            <a:pathLst>
              <a:path w="101" h="65">
                <a:moveTo>
                  <a:pt x="101" y="55"/>
                </a:moveTo>
                <a:lnTo>
                  <a:pt x="101" y="55"/>
                </a:lnTo>
                <a:lnTo>
                  <a:pt x="90" y="53"/>
                </a:lnTo>
                <a:lnTo>
                  <a:pt x="82" y="51"/>
                </a:lnTo>
                <a:lnTo>
                  <a:pt x="74" y="48"/>
                </a:lnTo>
                <a:lnTo>
                  <a:pt x="68" y="46"/>
                </a:lnTo>
                <a:lnTo>
                  <a:pt x="62" y="43"/>
                </a:lnTo>
                <a:lnTo>
                  <a:pt x="56" y="40"/>
                </a:lnTo>
                <a:lnTo>
                  <a:pt x="52" y="38"/>
                </a:lnTo>
                <a:lnTo>
                  <a:pt x="48" y="34"/>
                </a:lnTo>
                <a:lnTo>
                  <a:pt x="40" y="27"/>
                </a:lnTo>
                <a:lnTo>
                  <a:pt x="31" y="19"/>
                </a:lnTo>
                <a:lnTo>
                  <a:pt x="26" y="15"/>
                </a:lnTo>
                <a:lnTo>
                  <a:pt x="20" y="10"/>
                </a:lnTo>
                <a:lnTo>
                  <a:pt x="13" y="5"/>
                </a:lnTo>
                <a:lnTo>
                  <a:pt x="6" y="0"/>
                </a:lnTo>
                <a:lnTo>
                  <a:pt x="0" y="9"/>
                </a:lnTo>
                <a:lnTo>
                  <a:pt x="7" y="13"/>
                </a:lnTo>
                <a:lnTo>
                  <a:pt x="13" y="18"/>
                </a:lnTo>
                <a:lnTo>
                  <a:pt x="20" y="22"/>
                </a:lnTo>
                <a:lnTo>
                  <a:pt x="24" y="26"/>
                </a:lnTo>
                <a:lnTo>
                  <a:pt x="34" y="34"/>
                </a:lnTo>
                <a:lnTo>
                  <a:pt x="41" y="41"/>
                </a:lnTo>
                <a:lnTo>
                  <a:pt x="47" y="46"/>
                </a:lnTo>
                <a:lnTo>
                  <a:pt x="51" y="49"/>
                </a:lnTo>
                <a:lnTo>
                  <a:pt x="57" y="52"/>
                </a:lnTo>
                <a:lnTo>
                  <a:pt x="63" y="55"/>
                </a:lnTo>
                <a:lnTo>
                  <a:pt x="70" y="58"/>
                </a:lnTo>
                <a:lnTo>
                  <a:pt x="79" y="60"/>
                </a:lnTo>
                <a:lnTo>
                  <a:pt x="89" y="63"/>
                </a:lnTo>
                <a:lnTo>
                  <a:pt x="99" y="65"/>
                </a:lnTo>
                <a:lnTo>
                  <a:pt x="101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4" name=""/>
          <p:cNvSpPr/>
          <p:nvPr/>
        </p:nvSpPr>
        <p:spPr>
          <a:xfrm>
            <a:off x="2611440" y="2873520"/>
            <a:ext cx="165240" cy="98280"/>
          </a:xfrm>
          <a:custGeom>
            <a:avLst/>
            <a:gdLst/>
            <a:ahLst/>
            <a:rect l="l" t="t" r="r" b="b"/>
            <a:pathLst>
              <a:path w="104" h="62">
                <a:moveTo>
                  <a:pt x="104" y="53"/>
                </a:moveTo>
                <a:lnTo>
                  <a:pt x="104" y="53"/>
                </a:lnTo>
                <a:lnTo>
                  <a:pt x="97" y="50"/>
                </a:lnTo>
                <a:lnTo>
                  <a:pt x="91" y="45"/>
                </a:lnTo>
                <a:lnTo>
                  <a:pt x="85" y="42"/>
                </a:lnTo>
                <a:lnTo>
                  <a:pt x="80" y="37"/>
                </a:lnTo>
                <a:lnTo>
                  <a:pt x="69" y="29"/>
                </a:lnTo>
                <a:lnTo>
                  <a:pt x="57" y="22"/>
                </a:lnTo>
                <a:lnTo>
                  <a:pt x="51" y="18"/>
                </a:lnTo>
                <a:lnTo>
                  <a:pt x="45" y="15"/>
                </a:lnTo>
                <a:lnTo>
                  <a:pt x="39" y="11"/>
                </a:lnTo>
                <a:lnTo>
                  <a:pt x="32" y="8"/>
                </a:lnTo>
                <a:lnTo>
                  <a:pt x="25" y="6"/>
                </a:lnTo>
                <a:lnTo>
                  <a:pt x="17" y="3"/>
                </a:lnTo>
                <a:lnTo>
                  <a:pt x="9" y="1"/>
                </a:lnTo>
                <a:lnTo>
                  <a:pt x="1" y="0"/>
                </a:lnTo>
                <a:lnTo>
                  <a:pt x="0" y="9"/>
                </a:lnTo>
                <a:lnTo>
                  <a:pt x="7" y="11"/>
                </a:lnTo>
                <a:lnTo>
                  <a:pt x="14" y="13"/>
                </a:lnTo>
                <a:lnTo>
                  <a:pt x="21" y="15"/>
                </a:lnTo>
                <a:lnTo>
                  <a:pt x="28" y="17"/>
                </a:lnTo>
                <a:lnTo>
                  <a:pt x="35" y="20"/>
                </a:lnTo>
                <a:lnTo>
                  <a:pt x="41" y="23"/>
                </a:lnTo>
                <a:lnTo>
                  <a:pt x="46" y="27"/>
                </a:lnTo>
                <a:lnTo>
                  <a:pt x="51" y="30"/>
                </a:lnTo>
                <a:lnTo>
                  <a:pt x="62" y="37"/>
                </a:lnTo>
                <a:lnTo>
                  <a:pt x="74" y="45"/>
                </a:lnTo>
                <a:lnTo>
                  <a:pt x="80" y="50"/>
                </a:lnTo>
                <a:lnTo>
                  <a:pt x="85" y="53"/>
                </a:lnTo>
                <a:lnTo>
                  <a:pt x="92" y="57"/>
                </a:lnTo>
                <a:lnTo>
                  <a:pt x="98" y="62"/>
                </a:lnTo>
                <a:lnTo>
                  <a:pt x="104" y="5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5" name=""/>
          <p:cNvSpPr/>
          <p:nvPr/>
        </p:nvSpPr>
        <p:spPr>
          <a:xfrm>
            <a:off x="2768760" y="2959200"/>
            <a:ext cx="141120" cy="85680"/>
          </a:xfrm>
          <a:custGeom>
            <a:avLst/>
            <a:gdLst/>
            <a:ahLst/>
            <a:rect l="l" t="t" r="r" b="b"/>
            <a:pathLst>
              <a:path w="89" h="54">
                <a:moveTo>
                  <a:pt x="89" y="54"/>
                </a:moveTo>
                <a:lnTo>
                  <a:pt x="89" y="54"/>
                </a:lnTo>
                <a:lnTo>
                  <a:pt x="89" y="51"/>
                </a:lnTo>
                <a:lnTo>
                  <a:pt x="88" y="47"/>
                </a:lnTo>
                <a:lnTo>
                  <a:pt x="88" y="44"/>
                </a:lnTo>
                <a:lnTo>
                  <a:pt x="86" y="41"/>
                </a:lnTo>
                <a:lnTo>
                  <a:pt x="84" y="38"/>
                </a:lnTo>
                <a:lnTo>
                  <a:pt x="84" y="36"/>
                </a:lnTo>
                <a:lnTo>
                  <a:pt x="81" y="33"/>
                </a:lnTo>
                <a:lnTo>
                  <a:pt x="79" y="31"/>
                </a:lnTo>
                <a:lnTo>
                  <a:pt x="77" y="29"/>
                </a:lnTo>
                <a:lnTo>
                  <a:pt x="74" y="27"/>
                </a:lnTo>
                <a:lnTo>
                  <a:pt x="71" y="24"/>
                </a:lnTo>
                <a:lnTo>
                  <a:pt x="69" y="23"/>
                </a:lnTo>
                <a:lnTo>
                  <a:pt x="63" y="20"/>
                </a:lnTo>
                <a:lnTo>
                  <a:pt x="57" y="17"/>
                </a:lnTo>
                <a:lnTo>
                  <a:pt x="43" y="13"/>
                </a:lnTo>
                <a:lnTo>
                  <a:pt x="29" y="10"/>
                </a:lnTo>
                <a:lnTo>
                  <a:pt x="23" y="7"/>
                </a:lnTo>
                <a:lnTo>
                  <a:pt x="17" y="5"/>
                </a:lnTo>
                <a:lnTo>
                  <a:pt x="11" y="3"/>
                </a:lnTo>
                <a:lnTo>
                  <a:pt x="5" y="0"/>
                </a:lnTo>
                <a:lnTo>
                  <a:pt x="0" y="9"/>
                </a:lnTo>
                <a:lnTo>
                  <a:pt x="6" y="11"/>
                </a:lnTo>
                <a:lnTo>
                  <a:pt x="12" y="14"/>
                </a:lnTo>
                <a:lnTo>
                  <a:pt x="19" y="17"/>
                </a:lnTo>
                <a:lnTo>
                  <a:pt x="26" y="18"/>
                </a:lnTo>
                <a:lnTo>
                  <a:pt x="39" y="23"/>
                </a:lnTo>
                <a:lnTo>
                  <a:pt x="53" y="27"/>
                </a:lnTo>
                <a:lnTo>
                  <a:pt x="58" y="29"/>
                </a:lnTo>
                <a:lnTo>
                  <a:pt x="64" y="32"/>
                </a:lnTo>
                <a:lnTo>
                  <a:pt x="66" y="33"/>
                </a:lnTo>
                <a:lnTo>
                  <a:pt x="68" y="35"/>
                </a:lnTo>
                <a:lnTo>
                  <a:pt x="70" y="36"/>
                </a:lnTo>
                <a:lnTo>
                  <a:pt x="71" y="38"/>
                </a:lnTo>
                <a:lnTo>
                  <a:pt x="73" y="39"/>
                </a:lnTo>
                <a:lnTo>
                  <a:pt x="75" y="41"/>
                </a:lnTo>
                <a:lnTo>
                  <a:pt x="76" y="43"/>
                </a:lnTo>
                <a:lnTo>
                  <a:pt x="77" y="45"/>
                </a:lnTo>
                <a:lnTo>
                  <a:pt x="78" y="46"/>
                </a:lnTo>
                <a:lnTo>
                  <a:pt x="78" y="49"/>
                </a:lnTo>
                <a:lnTo>
                  <a:pt x="78" y="52"/>
                </a:lnTo>
                <a:lnTo>
                  <a:pt x="78" y="54"/>
                </a:lnTo>
                <a:lnTo>
                  <a:pt x="89" y="5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6" name=""/>
          <p:cNvSpPr/>
          <p:nvPr/>
        </p:nvSpPr>
        <p:spPr>
          <a:xfrm>
            <a:off x="2838600" y="3044880"/>
            <a:ext cx="71280" cy="87120"/>
          </a:xfrm>
          <a:custGeom>
            <a:avLst/>
            <a:gdLst/>
            <a:ahLst/>
            <a:rect l="l" t="t" r="r" b="b"/>
            <a:pathLst>
              <a:path w="45" h="55">
                <a:moveTo>
                  <a:pt x="10" y="55"/>
                </a:moveTo>
                <a:lnTo>
                  <a:pt x="10" y="55"/>
                </a:lnTo>
                <a:lnTo>
                  <a:pt x="11" y="53"/>
                </a:lnTo>
                <a:lnTo>
                  <a:pt x="13" y="50"/>
                </a:lnTo>
                <a:lnTo>
                  <a:pt x="14" y="48"/>
                </a:lnTo>
                <a:lnTo>
                  <a:pt x="16" y="45"/>
                </a:lnTo>
                <a:lnTo>
                  <a:pt x="22" y="39"/>
                </a:lnTo>
                <a:lnTo>
                  <a:pt x="28" y="32"/>
                </a:lnTo>
                <a:lnTo>
                  <a:pt x="32" y="29"/>
                </a:lnTo>
                <a:lnTo>
                  <a:pt x="34" y="25"/>
                </a:lnTo>
                <a:lnTo>
                  <a:pt x="37" y="22"/>
                </a:lnTo>
                <a:lnTo>
                  <a:pt x="40" y="17"/>
                </a:lnTo>
                <a:lnTo>
                  <a:pt x="41" y="13"/>
                </a:lnTo>
                <a:lnTo>
                  <a:pt x="43" y="9"/>
                </a:lnTo>
                <a:lnTo>
                  <a:pt x="45" y="4"/>
                </a:lnTo>
                <a:lnTo>
                  <a:pt x="45" y="0"/>
                </a:lnTo>
                <a:lnTo>
                  <a:pt x="35" y="0"/>
                </a:lnTo>
                <a:lnTo>
                  <a:pt x="34" y="3"/>
                </a:lnTo>
                <a:lnTo>
                  <a:pt x="34" y="6"/>
                </a:lnTo>
                <a:lnTo>
                  <a:pt x="33" y="9"/>
                </a:lnTo>
                <a:lnTo>
                  <a:pt x="31" y="12"/>
                </a:lnTo>
                <a:lnTo>
                  <a:pt x="28" y="15"/>
                </a:lnTo>
                <a:lnTo>
                  <a:pt x="26" y="19"/>
                </a:lnTo>
                <a:lnTo>
                  <a:pt x="23" y="22"/>
                </a:lnTo>
                <a:lnTo>
                  <a:pt x="20" y="25"/>
                </a:lnTo>
                <a:lnTo>
                  <a:pt x="15" y="32"/>
                </a:lnTo>
                <a:lnTo>
                  <a:pt x="9" y="38"/>
                </a:lnTo>
                <a:lnTo>
                  <a:pt x="6" y="42"/>
                </a:lnTo>
                <a:lnTo>
                  <a:pt x="4" y="44"/>
                </a:lnTo>
                <a:lnTo>
                  <a:pt x="2" y="48"/>
                </a:lnTo>
                <a:lnTo>
                  <a:pt x="0" y="51"/>
                </a:lnTo>
                <a:lnTo>
                  <a:pt x="0" y="50"/>
                </a:lnTo>
                <a:lnTo>
                  <a:pt x="10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7" name=""/>
          <p:cNvSpPr/>
          <p:nvPr/>
        </p:nvSpPr>
        <p:spPr>
          <a:xfrm>
            <a:off x="2827440" y="3125880"/>
            <a:ext cx="25200" cy="75960"/>
          </a:xfrm>
          <a:custGeom>
            <a:avLst/>
            <a:gdLst/>
            <a:ahLst/>
            <a:rect l="l" t="t" r="r" b="b"/>
            <a:pathLst>
              <a:path w="16" h="48">
                <a:moveTo>
                  <a:pt x="8" y="47"/>
                </a:moveTo>
                <a:lnTo>
                  <a:pt x="7" y="48"/>
                </a:lnTo>
                <a:lnTo>
                  <a:pt x="9" y="45"/>
                </a:lnTo>
                <a:lnTo>
                  <a:pt x="11" y="44"/>
                </a:lnTo>
                <a:lnTo>
                  <a:pt x="11" y="40"/>
                </a:lnTo>
                <a:lnTo>
                  <a:pt x="12" y="37"/>
                </a:lnTo>
                <a:lnTo>
                  <a:pt x="13" y="32"/>
                </a:lnTo>
                <a:lnTo>
                  <a:pt x="13" y="25"/>
                </a:lnTo>
                <a:lnTo>
                  <a:pt x="13" y="19"/>
                </a:lnTo>
                <a:lnTo>
                  <a:pt x="14" y="13"/>
                </a:lnTo>
                <a:lnTo>
                  <a:pt x="14" y="10"/>
                </a:lnTo>
                <a:lnTo>
                  <a:pt x="15" y="8"/>
                </a:lnTo>
                <a:lnTo>
                  <a:pt x="15" y="6"/>
                </a:lnTo>
                <a:lnTo>
                  <a:pt x="16" y="4"/>
                </a:lnTo>
                <a:lnTo>
                  <a:pt x="6" y="0"/>
                </a:lnTo>
                <a:lnTo>
                  <a:pt x="5" y="3"/>
                </a:lnTo>
                <a:lnTo>
                  <a:pt x="4" y="6"/>
                </a:lnTo>
                <a:lnTo>
                  <a:pt x="3" y="9"/>
                </a:lnTo>
                <a:lnTo>
                  <a:pt x="3" y="13"/>
                </a:lnTo>
                <a:lnTo>
                  <a:pt x="3" y="19"/>
                </a:lnTo>
                <a:lnTo>
                  <a:pt x="2" y="25"/>
                </a:lnTo>
                <a:lnTo>
                  <a:pt x="2" y="31"/>
                </a:lnTo>
                <a:lnTo>
                  <a:pt x="2" y="36"/>
                </a:lnTo>
                <a:lnTo>
                  <a:pt x="2" y="38"/>
                </a:lnTo>
                <a:lnTo>
                  <a:pt x="2" y="39"/>
                </a:lnTo>
                <a:lnTo>
                  <a:pt x="1" y="40"/>
                </a:lnTo>
                <a:lnTo>
                  <a:pt x="0" y="41"/>
                </a:lnTo>
                <a:lnTo>
                  <a:pt x="8" y="4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8" name=""/>
          <p:cNvSpPr/>
          <p:nvPr/>
        </p:nvSpPr>
        <p:spPr>
          <a:xfrm>
            <a:off x="2781360" y="3191040"/>
            <a:ext cx="60120" cy="53640"/>
          </a:xfrm>
          <a:custGeom>
            <a:avLst/>
            <a:gdLst/>
            <a:ahLst/>
            <a:rect l="l" t="t" r="r" b="b"/>
            <a:pathLst>
              <a:path w="38" h="34">
                <a:moveTo>
                  <a:pt x="10" y="34"/>
                </a:moveTo>
                <a:lnTo>
                  <a:pt x="10" y="34"/>
                </a:lnTo>
                <a:lnTo>
                  <a:pt x="10" y="32"/>
                </a:lnTo>
                <a:lnTo>
                  <a:pt x="11" y="30"/>
                </a:lnTo>
                <a:lnTo>
                  <a:pt x="11" y="30"/>
                </a:lnTo>
                <a:lnTo>
                  <a:pt x="12" y="28"/>
                </a:lnTo>
                <a:lnTo>
                  <a:pt x="14" y="26"/>
                </a:lnTo>
                <a:lnTo>
                  <a:pt x="16" y="24"/>
                </a:lnTo>
                <a:lnTo>
                  <a:pt x="17" y="23"/>
                </a:lnTo>
                <a:lnTo>
                  <a:pt x="19" y="22"/>
                </a:lnTo>
                <a:lnTo>
                  <a:pt x="24" y="18"/>
                </a:lnTo>
                <a:lnTo>
                  <a:pt x="29" y="15"/>
                </a:lnTo>
                <a:lnTo>
                  <a:pt x="33" y="10"/>
                </a:lnTo>
                <a:lnTo>
                  <a:pt x="38" y="6"/>
                </a:lnTo>
                <a:lnTo>
                  <a:pt x="30" y="0"/>
                </a:lnTo>
                <a:lnTo>
                  <a:pt x="26" y="3"/>
                </a:lnTo>
                <a:lnTo>
                  <a:pt x="22" y="6"/>
                </a:lnTo>
                <a:lnTo>
                  <a:pt x="17" y="10"/>
                </a:lnTo>
                <a:lnTo>
                  <a:pt x="13" y="13"/>
                </a:lnTo>
                <a:lnTo>
                  <a:pt x="10" y="16"/>
                </a:lnTo>
                <a:lnTo>
                  <a:pt x="8" y="17"/>
                </a:lnTo>
                <a:lnTo>
                  <a:pt x="6" y="20"/>
                </a:lnTo>
                <a:lnTo>
                  <a:pt x="4" y="22"/>
                </a:lnTo>
                <a:lnTo>
                  <a:pt x="3" y="24"/>
                </a:lnTo>
                <a:lnTo>
                  <a:pt x="1" y="28"/>
                </a:lnTo>
                <a:lnTo>
                  <a:pt x="0" y="30"/>
                </a:lnTo>
                <a:lnTo>
                  <a:pt x="0" y="34"/>
                </a:lnTo>
                <a:lnTo>
                  <a:pt x="10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6840" bIns="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9" name=""/>
          <p:cNvSpPr/>
          <p:nvPr/>
        </p:nvSpPr>
        <p:spPr>
          <a:xfrm>
            <a:off x="2781360" y="3241800"/>
            <a:ext cx="101520" cy="23760"/>
          </a:xfrm>
          <a:custGeom>
            <a:avLst/>
            <a:gdLst/>
            <a:ahLst/>
            <a:rect l="l" t="t" r="r" b="b"/>
            <a:pathLst>
              <a:path w="64" h="15">
                <a:moveTo>
                  <a:pt x="64" y="5"/>
                </a:moveTo>
                <a:lnTo>
                  <a:pt x="63" y="5"/>
                </a:lnTo>
                <a:lnTo>
                  <a:pt x="59" y="5"/>
                </a:lnTo>
                <a:lnTo>
                  <a:pt x="51" y="5"/>
                </a:lnTo>
                <a:lnTo>
                  <a:pt x="41" y="4"/>
                </a:lnTo>
                <a:lnTo>
                  <a:pt x="31" y="4"/>
                </a:lnTo>
                <a:lnTo>
                  <a:pt x="26" y="3"/>
                </a:lnTo>
                <a:lnTo>
                  <a:pt x="22" y="3"/>
                </a:lnTo>
                <a:lnTo>
                  <a:pt x="17" y="2"/>
                </a:lnTo>
                <a:lnTo>
                  <a:pt x="14" y="1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0" y="1"/>
                </a:lnTo>
                <a:lnTo>
                  <a:pt x="0" y="4"/>
                </a:lnTo>
                <a:lnTo>
                  <a:pt x="2" y="6"/>
                </a:lnTo>
                <a:lnTo>
                  <a:pt x="3" y="8"/>
                </a:lnTo>
                <a:lnTo>
                  <a:pt x="4" y="8"/>
                </a:lnTo>
                <a:lnTo>
                  <a:pt x="8" y="9"/>
                </a:lnTo>
                <a:lnTo>
                  <a:pt x="12" y="11"/>
                </a:lnTo>
                <a:lnTo>
                  <a:pt x="16" y="12"/>
                </a:lnTo>
                <a:lnTo>
                  <a:pt x="20" y="13"/>
                </a:lnTo>
                <a:lnTo>
                  <a:pt x="25" y="13"/>
                </a:lnTo>
                <a:lnTo>
                  <a:pt x="31" y="14"/>
                </a:lnTo>
                <a:lnTo>
                  <a:pt x="41" y="14"/>
                </a:lnTo>
                <a:lnTo>
                  <a:pt x="51" y="15"/>
                </a:lnTo>
                <a:lnTo>
                  <a:pt x="58" y="15"/>
                </a:lnTo>
                <a:lnTo>
                  <a:pt x="63" y="15"/>
                </a:lnTo>
                <a:lnTo>
                  <a:pt x="62" y="15"/>
                </a:lnTo>
                <a:lnTo>
                  <a:pt x="64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0" name=""/>
          <p:cNvSpPr/>
          <p:nvPr/>
        </p:nvSpPr>
        <p:spPr>
          <a:xfrm>
            <a:off x="2881440" y="3249720"/>
            <a:ext cx="83880" cy="39600"/>
          </a:xfrm>
          <a:custGeom>
            <a:avLst/>
            <a:gdLst/>
            <a:ahLst/>
            <a:rect l="l" t="t" r="r" b="b"/>
            <a:pathLst>
              <a:path w="53" h="25">
                <a:moveTo>
                  <a:pt x="53" y="15"/>
                </a:moveTo>
                <a:lnTo>
                  <a:pt x="53" y="15"/>
                </a:lnTo>
                <a:lnTo>
                  <a:pt x="49" y="15"/>
                </a:lnTo>
                <a:lnTo>
                  <a:pt x="47" y="15"/>
                </a:lnTo>
                <a:lnTo>
                  <a:pt x="44" y="14"/>
                </a:lnTo>
                <a:lnTo>
                  <a:pt x="41" y="14"/>
                </a:lnTo>
                <a:lnTo>
                  <a:pt x="35" y="12"/>
                </a:lnTo>
                <a:lnTo>
                  <a:pt x="29" y="9"/>
                </a:lnTo>
                <a:lnTo>
                  <a:pt x="23" y="7"/>
                </a:lnTo>
                <a:lnTo>
                  <a:pt x="17" y="5"/>
                </a:lnTo>
                <a:lnTo>
                  <a:pt x="13" y="3"/>
                </a:lnTo>
                <a:lnTo>
                  <a:pt x="10" y="2"/>
                </a:lnTo>
                <a:lnTo>
                  <a:pt x="6" y="1"/>
                </a:lnTo>
                <a:lnTo>
                  <a:pt x="2" y="0"/>
                </a:lnTo>
                <a:lnTo>
                  <a:pt x="0" y="10"/>
                </a:lnTo>
                <a:lnTo>
                  <a:pt x="4" y="11"/>
                </a:lnTo>
                <a:lnTo>
                  <a:pt x="7" y="12"/>
                </a:lnTo>
                <a:lnTo>
                  <a:pt x="10" y="13"/>
                </a:lnTo>
                <a:lnTo>
                  <a:pt x="13" y="14"/>
                </a:lnTo>
                <a:lnTo>
                  <a:pt x="20" y="16"/>
                </a:lnTo>
                <a:lnTo>
                  <a:pt x="26" y="19"/>
                </a:lnTo>
                <a:lnTo>
                  <a:pt x="32" y="21"/>
                </a:lnTo>
                <a:lnTo>
                  <a:pt x="38" y="23"/>
                </a:lnTo>
                <a:lnTo>
                  <a:pt x="41" y="24"/>
                </a:lnTo>
                <a:lnTo>
                  <a:pt x="45" y="24"/>
                </a:lnTo>
                <a:lnTo>
                  <a:pt x="49" y="25"/>
                </a:lnTo>
                <a:lnTo>
                  <a:pt x="53" y="25"/>
                </a:lnTo>
                <a:lnTo>
                  <a:pt x="53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1" name=""/>
          <p:cNvSpPr/>
          <p:nvPr/>
        </p:nvSpPr>
        <p:spPr>
          <a:xfrm>
            <a:off x="2965320" y="3268800"/>
            <a:ext cx="42840" cy="20520"/>
          </a:xfrm>
          <a:custGeom>
            <a:avLst/>
            <a:gdLst/>
            <a:ahLst/>
            <a:rect l="l" t="t" r="r" b="b"/>
            <a:pathLst>
              <a:path w="27" h="13">
                <a:moveTo>
                  <a:pt x="24" y="3"/>
                </a:moveTo>
                <a:lnTo>
                  <a:pt x="27" y="4"/>
                </a:lnTo>
                <a:lnTo>
                  <a:pt x="25" y="3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7" y="0"/>
                </a:lnTo>
                <a:lnTo>
                  <a:pt x="14" y="0"/>
                </a:lnTo>
                <a:lnTo>
                  <a:pt x="13" y="0"/>
                </a:lnTo>
                <a:lnTo>
                  <a:pt x="12" y="1"/>
                </a:lnTo>
                <a:lnTo>
                  <a:pt x="9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13"/>
                </a:lnTo>
                <a:lnTo>
                  <a:pt x="2" y="13"/>
                </a:lnTo>
                <a:lnTo>
                  <a:pt x="5" y="12"/>
                </a:lnTo>
                <a:lnTo>
                  <a:pt x="8" y="12"/>
                </a:lnTo>
                <a:lnTo>
                  <a:pt x="9" y="11"/>
                </a:lnTo>
                <a:lnTo>
                  <a:pt x="13" y="10"/>
                </a:lnTo>
                <a:lnTo>
                  <a:pt x="15" y="9"/>
                </a:lnTo>
                <a:lnTo>
                  <a:pt x="16" y="9"/>
                </a:lnTo>
                <a:lnTo>
                  <a:pt x="17" y="9"/>
                </a:lnTo>
                <a:lnTo>
                  <a:pt x="18" y="10"/>
                </a:lnTo>
                <a:lnTo>
                  <a:pt x="19" y="10"/>
                </a:lnTo>
                <a:lnTo>
                  <a:pt x="21" y="12"/>
                </a:lnTo>
                <a:lnTo>
                  <a:pt x="24" y="13"/>
                </a:lnTo>
                <a:lnTo>
                  <a:pt x="24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2" name=""/>
          <p:cNvSpPr/>
          <p:nvPr/>
        </p:nvSpPr>
        <p:spPr>
          <a:xfrm>
            <a:off x="3003480" y="3273480"/>
            <a:ext cx="44640" cy="28440"/>
          </a:xfrm>
          <a:custGeom>
            <a:avLst/>
            <a:gdLst/>
            <a:ahLst/>
            <a:rect l="l" t="t" r="r" b="b"/>
            <a:pathLst>
              <a:path w="28" h="18">
                <a:moveTo>
                  <a:pt x="17" y="13"/>
                </a:moveTo>
                <a:lnTo>
                  <a:pt x="23" y="9"/>
                </a:lnTo>
                <a:lnTo>
                  <a:pt x="20" y="8"/>
                </a:lnTo>
                <a:lnTo>
                  <a:pt x="16" y="7"/>
                </a:lnTo>
                <a:lnTo>
                  <a:pt x="13" y="5"/>
                </a:lnTo>
                <a:lnTo>
                  <a:pt x="10" y="3"/>
                </a:lnTo>
                <a:lnTo>
                  <a:pt x="5" y="2"/>
                </a:lnTo>
                <a:lnTo>
                  <a:pt x="0" y="0"/>
                </a:lnTo>
                <a:lnTo>
                  <a:pt x="0" y="9"/>
                </a:lnTo>
                <a:lnTo>
                  <a:pt x="1" y="10"/>
                </a:lnTo>
                <a:lnTo>
                  <a:pt x="6" y="13"/>
                </a:lnTo>
                <a:lnTo>
                  <a:pt x="9" y="15"/>
                </a:lnTo>
                <a:lnTo>
                  <a:pt x="13" y="16"/>
                </a:lnTo>
                <a:lnTo>
                  <a:pt x="17" y="17"/>
                </a:lnTo>
                <a:lnTo>
                  <a:pt x="22" y="18"/>
                </a:lnTo>
                <a:lnTo>
                  <a:pt x="28" y="13"/>
                </a:lnTo>
                <a:lnTo>
                  <a:pt x="17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3" name=""/>
          <p:cNvSpPr/>
          <p:nvPr/>
        </p:nvSpPr>
        <p:spPr>
          <a:xfrm>
            <a:off x="3030480" y="3254400"/>
            <a:ext cx="23760" cy="39600"/>
          </a:xfrm>
          <a:custGeom>
            <a:avLst/>
            <a:gdLst/>
            <a:ahLst/>
            <a:rect l="l" t="t" r="r" b="b"/>
            <a:pathLst>
              <a:path w="15" h="25">
                <a:moveTo>
                  <a:pt x="14" y="0"/>
                </a:moveTo>
                <a:lnTo>
                  <a:pt x="14" y="0"/>
                </a:lnTo>
                <a:lnTo>
                  <a:pt x="11" y="0"/>
                </a:lnTo>
                <a:lnTo>
                  <a:pt x="9" y="0"/>
                </a:lnTo>
                <a:lnTo>
                  <a:pt x="8" y="2"/>
                </a:lnTo>
                <a:lnTo>
                  <a:pt x="6" y="4"/>
                </a:lnTo>
                <a:lnTo>
                  <a:pt x="4" y="7"/>
                </a:lnTo>
                <a:lnTo>
                  <a:pt x="2" y="10"/>
                </a:lnTo>
                <a:lnTo>
                  <a:pt x="1" y="14"/>
                </a:lnTo>
                <a:lnTo>
                  <a:pt x="1" y="17"/>
                </a:lnTo>
                <a:lnTo>
                  <a:pt x="0" y="21"/>
                </a:lnTo>
                <a:lnTo>
                  <a:pt x="0" y="25"/>
                </a:lnTo>
                <a:lnTo>
                  <a:pt x="10" y="25"/>
                </a:lnTo>
                <a:lnTo>
                  <a:pt x="10" y="22"/>
                </a:lnTo>
                <a:lnTo>
                  <a:pt x="11" y="19"/>
                </a:lnTo>
                <a:lnTo>
                  <a:pt x="11" y="16"/>
                </a:lnTo>
                <a:lnTo>
                  <a:pt x="12" y="14"/>
                </a:lnTo>
                <a:lnTo>
                  <a:pt x="14" y="11"/>
                </a:lnTo>
                <a:lnTo>
                  <a:pt x="15" y="9"/>
                </a:lnTo>
                <a:lnTo>
                  <a:pt x="14" y="9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4" name=""/>
          <p:cNvSpPr/>
          <p:nvPr/>
        </p:nvSpPr>
        <p:spPr>
          <a:xfrm>
            <a:off x="3054240" y="3254400"/>
            <a:ext cx="39960" cy="30240"/>
          </a:xfrm>
          <a:custGeom>
            <a:avLst/>
            <a:gdLst/>
            <a:ahLst/>
            <a:rect l="l" t="t" r="r" b="b"/>
            <a:pathLst>
              <a:path w="25" h="19">
                <a:moveTo>
                  <a:pt x="25" y="8"/>
                </a:move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7"/>
                </a:lnTo>
                <a:lnTo>
                  <a:pt x="18" y="7"/>
                </a:lnTo>
                <a:lnTo>
                  <a:pt x="15" y="5"/>
                </a:lnTo>
                <a:lnTo>
                  <a:pt x="12" y="3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3" y="10"/>
                </a:lnTo>
                <a:lnTo>
                  <a:pt x="4" y="11"/>
                </a:lnTo>
                <a:lnTo>
                  <a:pt x="4" y="11"/>
                </a:lnTo>
                <a:lnTo>
                  <a:pt x="7" y="12"/>
                </a:lnTo>
                <a:lnTo>
                  <a:pt x="10" y="14"/>
                </a:lnTo>
                <a:lnTo>
                  <a:pt x="12" y="15"/>
                </a:lnTo>
                <a:lnTo>
                  <a:pt x="16" y="17"/>
                </a:lnTo>
                <a:lnTo>
                  <a:pt x="18" y="18"/>
                </a:lnTo>
                <a:lnTo>
                  <a:pt x="20" y="18"/>
                </a:lnTo>
                <a:lnTo>
                  <a:pt x="22" y="19"/>
                </a:lnTo>
                <a:lnTo>
                  <a:pt x="25" y="19"/>
                </a:lnTo>
                <a:lnTo>
                  <a:pt x="25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5" name=""/>
          <p:cNvSpPr/>
          <p:nvPr/>
        </p:nvSpPr>
        <p:spPr>
          <a:xfrm>
            <a:off x="3094200" y="3214800"/>
            <a:ext cx="66600" cy="69840"/>
          </a:xfrm>
          <a:custGeom>
            <a:avLst/>
            <a:gdLst/>
            <a:ahLst/>
            <a:rect l="l" t="t" r="r" b="b"/>
            <a:pathLst>
              <a:path w="42" h="44">
                <a:moveTo>
                  <a:pt x="42" y="0"/>
                </a:moveTo>
                <a:lnTo>
                  <a:pt x="42" y="0"/>
                </a:lnTo>
                <a:lnTo>
                  <a:pt x="39" y="0"/>
                </a:lnTo>
                <a:lnTo>
                  <a:pt x="37" y="0"/>
                </a:lnTo>
                <a:lnTo>
                  <a:pt x="34" y="1"/>
                </a:lnTo>
                <a:lnTo>
                  <a:pt x="32" y="2"/>
                </a:lnTo>
                <a:lnTo>
                  <a:pt x="28" y="4"/>
                </a:lnTo>
                <a:lnTo>
                  <a:pt x="24" y="6"/>
                </a:lnTo>
                <a:lnTo>
                  <a:pt x="22" y="10"/>
                </a:lnTo>
                <a:lnTo>
                  <a:pt x="19" y="12"/>
                </a:lnTo>
                <a:lnTo>
                  <a:pt x="17" y="16"/>
                </a:lnTo>
                <a:lnTo>
                  <a:pt x="14" y="19"/>
                </a:lnTo>
                <a:lnTo>
                  <a:pt x="11" y="25"/>
                </a:lnTo>
                <a:lnTo>
                  <a:pt x="6" y="31"/>
                </a:lnTo>
                <a:lnTo>
                  <a:pt x="4" y="32"/>
                </a:lnTo>
                <a:lnTo>
                  <a:pt x="3" y="33"/>
                </a:lnTo>
                <a:lnTo>
                  <a:pt x="2" y="33"/>
                </a:lnTo>
                <a:lnTo>
                  <a:pt x="1" y="33"/>
                </a:lnTo>
                <a:lnTo>
                  <a:pt x="0" y="33"/>
                </a:lnTo>
                <a:lnTo>
                  <a:pt x="0" y="44"/>
                </a:lnTo>
                <a:lnTo>
                  <a:pt x="3" y="44"/>
                </a:lnTo>
                <a:lnTo>
                  <a:pt x="4" y="43"/>
                </a:lnTo>
                <a:lnTo>
                  <a:pt x="6" y="43"/>
                </a:lnTo>
                <a:lnTo>
                  <a:pt x="8" y="41"/>
                </a:lnTo>
                <a:lnTo>
                  <a:pt x="11" y="39"/>
                </a:lnTo>
                <a:lnTo>
                  <a:pt x="14" y="37"/>
                </a:lnTo>
                <a:lnTo>
                  <a:pt x="18" y="31"/>
                </a:lnTo>
                <a:lnTo>
                  <a:pt x="23" y="25"/>
                </a:lnTo>
                <a:lnTo>
                  <a:pt x="24" y="21"/>
                </a:lnTo>
                <a:lnTo>
                  <a:pt x="27" y="18"/>
                </a:lnTo>
                <a:lnTo>
                  <a:pt x="29" y="16"/>
                </a:lnTo>
                <a:lnTo>
                  <a:pt x="31" y="14"/>
                </a:lnTo>
                <a:lnTo>
                  <a:pt x="34" y="12"/>
                </a:lnTo>
                <a:lnTo>
                  <a:pt x="37" y="11"/>
                </a:lnTo>
                <a:lnTo>
                  <a:pt x="38" y="11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6" name=""/>
          <p:cNvSpPr/>
          <p:nvPr/>
        </p:nvSpPr>
        <p:spPr>
          <a:xfrm>
            <a:off x="3160800" y="3068640"/>
            <a:ext cx="74520" cy="162000"/>
          </a:xfrm>
          <a:custGeom>
            <a:avLst/>
            <a:gdLst/>
            <a:ahLst/>
            <a:rect l="l" t="t" r="r" b="b"/>
            <a:pathLst>
              <a:path w="47" h="102">
                <a:moveTo>
                  <a:pt x="44" y="0"/>
                </a:moveTo>
                <a:lnTo>
                  <a:pt x="37" y="4"/>
                </a:lnTo>
                <a:lnTo>
                  <a:pt x="37" y="10"/>
                </a:lnTo>
                <a:lnTo>
                  <a:pt x="37" y="18"/>
                </a:lnTo>
                <a:lnTo>
                  <a:pt x="36" y="25"/>
                </a:lnTo>
                <a:lnTo>
                  <a:pt x="35" y="33"/>
                </a:lnTo>
                <a:lnTo>
                  <a:pt x="34" y="41"/>
                </a:lnTo>
                <a:lnTo>
                  <a:pt x="33" y="48"/>
                </a:lnTo>
                <a:lnTo>
                  <a:pt x="31" y="55"/>
                </a:lnTo>
                <a:lnTo>
                  <a:pt x="29" y="62"/>
                </a:lnTo>
                <a:lnTo>
                  <a:pt x="27" y="69"/>
                </a:lnTo>
                <a:lnTo>
                  <a:pt x="24" y="75"/>
                </a:lnTo>
                <a:lnTo>
                  <a:pt x="23" y="77"/>
                </a:lnTo>
                <a:lnTo>
                  <a:pt x="21" y="80"/>
                </a:lnTo>
                <a:lnTo>
                  <a:pt x="19" y="82"/>
                </a:lnTo>
                <a:lnTo>
                  <a:pt x="17" y="84"/>
                </a:lnTo>
                <a:lnTo>
                  <a:pt x="16" y="86"/>
                </a:lnTo>
                <a:lnTo>
                  <a:pt x="14" y="88"/>
                </a:lnTo>
                <a:lnTo>
                  <a:pt x="11" y="89"/>
                </a:lnTo>
                <a:lnTo>
                  <a:pt x="10" y="90"/>
                </a:lnTo>
                <a:lnTo>
                  <a:pt x="7" y="90"/>
                </a:lnTo>
                <a:lnTo>
                  <a:pt x="5" y="91"/>
                </a:lnTo>
                <a:lnTo>
                  <a:pt x="3" y="92"/>
                </a:lnTo>
                <a:lnTo>
                  <a:pt x="0" y="92"/>
                </a:lnTo>
                <a:lnTo>
                  <a:pt x="0" y="102"/>
                </a:lnTo>
                <a:lnTo>
                  <a:pt x="3" y="102"/>
                </a:lnTo>
                <a:lnTo>
                  <a:pt x="7" y="101"/>
                </a:lnTo>
                <a:lnTo>
                  <a:pt x="10" y="100"/>
                </a:lnTo>
                <a:lnTo>
                  <a:pt x="14" y="99"/>
                </a:lnTo>
                <a:lnTo>
                  <a:pt x="17" y="97"/>
                </a:lnTo>
                <a:lnTo>
                  <a:pt x="20" y="96"/>
                </a:lnTo>
                <a:lnTo>
                  <a:pt x="23" y="93"/>
                </a:lnTo>
                <a:lnTo>
                  <a:pt x="25" y="90"/>
                </a:lnTo>
                <a:lnTo>
                  <a:pt x="27" y="88"/>
                </a:lnTo>
                <a:lnTo>
                  <a:pt x="30" y="85"/>
                </a:lnTo>
                <a:lnTo>
                  <a:pt x="31" y="83"/>
                </a:lnTo>
                <a:lnTo>
                  <a:pt x="33" y="79"/>
                </a:lnTo>
                <a:lnTo>
                  <a:pt x="37" y="72"/>
                </a:lnTo>
                <a:lnTo>
                  <a:pt x="38" y="65"/>
                </a:lnTo>
                <a:lnTo>
                  <a:pt x="41" y="58"/>
                </a:lnTo>
                <a:lnTo>
                  <a:pt x="43" y="49"/>
                </a:lnTo>
                <a:lnTo>
                  <a:pt x="44" y="41"/>
                </a:lnTo>
                <a:lnTo>
                  <a:pt x="45" y="34"/>
                </a:lnTo>
                <a:lnTo>
                  <a:pt x="46" y="26"/>
                </a:lnTo>
                <a:lnTo>
                  <a:pt x="46" y="18"/>
                </a:lnTo>
                <a:lnTo>
                  <a:pt x="47" y="11"/>
                </a:lnTo>
                <a:lnTo>
                  <a:pt x="47" y="4"/>
                </a:lnTo>
                <a:lnTo>
                  <a:pt x="39" y="8"/>
                </a:lnTo>
                <a:lnTo>
                  <a:pt x="4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7" name=""/>
          <p:cNvSpPr/>
          <p:nvPr/>
        </p:nvSpPr>
        <p:spPr>
          <a:xfrm>
            <a:off x="3222720" y="3060720"/>
            <a:ext cx="87120" cy="25560"/>
          </a:xfrm>
          <a:custGeom>
            <a:avLst/>
            <a:gdLst/>
            <a:ahLst/>
            <a:rect l="l" t="t" r="r" b="b"/>
            <a:pathLst>
              <a:path w="55" h="16">
                <a:moveTo>
                  <a:pt x="55" y="5"/>
                </a:moveTo>
                <a:lnTo>
                  <a:pt x="50" y="0"/>
                </a:lnTo>
                <a:lnTo>
                  <a:pt x="43" y="0"/>
                </a:lnTo>
                <a:lnTo>
                  <a:pt x="37" y="2"/>
                </a:lnTo>
                <a:lnTo>
                  <a:pt x="30" y="3"/>
                </a:lnTo>
                <a:lnTo>
                  <a:pt x="24" y="5"/>
                </a:lnTo>
                <a:lnTo>
                  <a:pt x="18" y="5"/>
                </a:lnTo>
                <a:lnTo>
                  <a:pt x="13" y="5"/>
                </a:lnTo>
                <a:lnTo>
                  <a:pt x="10" y="5"/>
                </a:lnTo>
                <a:lnTo>
                  <a:pt x="8" y="5"/>
                </a:lnTo>
                <a:lnTo>
                  <a:pt x="7" y="5"/>
                </a:lnTo>
                <a:lnTo>
                  <a:pt x="5" y="5"/>
                </a:lnTo>
                <a:lnTo>
                  <a:pt x="0" y="13"/>
                </a:lnTo>
                <a:lnTo>
                  <a:pt x="3" y="14"/>
                </a:lnTo>
                <a:lnTo>
                  <a:pt x="6" y="15"/>
                </a:lnTo>
                <a:lnTo>
                  <a:pt x="9" y="16"/>
                </a:lnTo>
                <a:lnTo>
                  <a:pt x="13" y="16"/>
                </a:lnTo>
                <a:lnTo>
                  <a:pt x="20" y="15"/>
                </a:lnTo>
                <a:lnTo>
                  <a:pt x="27" y="14"/>
                </a:lnTo>
                <a:lnTo>
                  <a:pt x="33" y="13"/>
                </a:lnTo>
                <a:lnTo>
                  <a:pt x="39" y="12"/>
                </a:lnTo>
                <a:lnTo>
                  <a:pt x="44" y="11"/>
                </a:lnTo>
                <a:lnTo>
                  <a:pt x="50" y="11"/>
                </a:lnTo>
                <a:lnTo>
                  <a:pt x="44" y="5"/>
                </a:lnTo>
                <a:lnTo>
                  <a:pt x="55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8" name=""/>
          <p:cNvSpPr/>
          <p:nvPr/>
        </p:nvSpPr>
        <p:spPr>
          <a:xfrm>
            <a:off x="3294000" y="3070080"/>
            <a:ext cx="33480" cy="77760"/>
          </a:xfrm>
          <a:custGeom>
            <a:avLst/>
            <a:gdLst/>
            <a:ahLst/>
            <a:rect l="l" t="t" r="r" b="b"/>
            <a:pathLst>
              <a:path w="21" h="49">
                <a:moveTo>
                  <a:pt x="21" y="49"/>
                </a:moveTo>
                <a:lnTo>
                  <a:pt x="21" y="49"/>
                </a:lnTo>
                <a:lnTo>
                  <a:pt x="21" y="45"/>
                </a:lnTo>
                <a:lnTo>
                  <a:pt x="21" y="42"/>
                </a:lnTo>
                <a:lnTo>
                  <a:pt x="20" y="38"/>
                </a:lnTo>
                <a:lnTo>
                  <a:pt x="19" y="35"/>
                </a:lnTo>
                <a:lnTo>
                  <a:pt x="18" y="29"/>
                </a:lnTo>
                <a:lnTo>
                  <a:pt x="15" y="23"/>
                </a:lnTo>
                <a:lnTo>
                  <a:pt x="13" y="16"/>
                </a:lnTo>
                <a:lnTo>
                  <a:pt x="11" y="11"/>
                </a:lnTo>
                <a:lnTo>
                  <a:pt x="11" y="8"/>
                </a:lnTo>
                <a:lnTo>
                  <a:pt x="10" y="5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2" y="14"/>
                </a:lnTo>
                <a:lnTo>
                  <a:pt x="4" y="20"/>
                </a:lnTo>
                <a:lnTo>
                  <a:pt x="6" y="26"/>
                </a:lnTo>
                <a:lnTo>
                  <a:pt x="9" y="32"/>
                </a:lnTo>
                <a:lnTo>
                  <a:pt x="10" y="37"/>
                </a:lnTo>
                <a:lnTo>
                  <a:pt x="11" y="40"/>
                </a:lnTo>
                <a:lnTo>
                  <a:pt x="11" y="44"/>
                </a:lnTo>
                <a:lnTo>
                  <a:pt x="12" y="46"/>
                </a:lnTo>
                <a:lnTo>
                  <a:pt x="12" y="49"/>
                </a:lnTo>
                <a:lnTo>
                  <a:pt x="21" y="4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9" name=""/>
          <p:cNvSpPr/>
          <p:nvPr/>
        </p:nvSpPr>
        <p:spPr>
          <a:xfrm>
            <a:off x="3306600" y="3147840"/>
            <a:ext cx="2088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9" y="22"/>
                </a:moveTo>
                <a:lnTo>
                  <a:pt x="9" y="20"/>
                </a:lnTo>
                <a:lnTo>
                  <a:pt x="10" y="15"/>
                </a:lnTo>
                <a:lnTo>
                  <a:pt x="12" y="11"/>
                </a:lnTo>
                <a:lnTo>
                  <a:pt x="13" y="6"/>
                </a:lnTo>
                <a:lnTo>
                  <a:pt x="13" y="0"/>
                </a:lnTo>
                <a:lnTo>
                  <a:pt x="3" y="0"/>
                </a:lnTo>
                <a:lnTo>
                  <a:pt x="2" y="5"/>
                </a:lnTo>
                <a:lnTo>
                  <a:pt x="2" y="9"/>
                </a:lnTo>
                <a:lnTo>
                  <a:pt x="0" y="13"/>
                </a:lnTo>
                <a:lnTo>
                  <a:pt x="0" y="19"/>
                </a:lnTo>
                <a:lnTo>
                  <a:pt x="0" y="17"/>
                </a:lnTo>
                <a:lnTo>
                  <a:pt x="9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0" name=""/>
          <p:cNvSpPr/>
          <p:nvPr/>
        </p:nvSpPr>
        <p:spPr>
          <a:xfrm>
            <a:off x="3305160" y="3174840"/>
            <a:ext cx="19080" cy="63720"/>
          </a:xfrm>
          <a:custGeom>
            <a:avLst/>
            <a:gdLst/>
            <a:ahLst/>
            <a:rect l="l" t="t" r="r" b="b"/>
            <a:pathLst>
              <a:path w="12" h="40">
                <a:moveTo>
                  <a:pt x="10" y="40"/>
                </a:moveTo>
                <a:lnTo>
                  <a:pt x="10" y="39"/>
                </a:lnTo>
                <a:lnTo>
                  <a:pt x="11" y="36"/>
                </a:lnTo>
                <a:lnTo>
                  <a:pt x="12" y="34"/>
                </a:lnTo>
                <a:lnTo>
                  <a:pt x="12" y="31"/>
                </a:lnTo>
                <a:lnTo>
                  <a:pt x="12" y="29"/>
                </a:lnTo>
                <a:lnTo>
                  <a:pt x="12" y="23"/>
                </a:lnTo>
                <a:lnTo>
                  <a:pt x="11" y="18"/>
                </a:lnTo>
                <a:lnTo>
                  <a:pt x="10" y="14"/>
                </a:lnTo>
                <a:lnTo>
                  <a:pt x="10" y="9"/>
                </a:lnTo>
                <a:lnTo>
                  <a:pt x="11" y="9"/>
                </a:lnTo>
                <a:lnTo>
                  <a:pt x="11" y="7"/>
                </a:lnTo>
                <a:lnTo>
                  <a:pt x="12" y="6"/>
                </a:lnTo>
                <a:lnTo>
                  <a:pt x="12" y="5"/>
                </a:lnTo>
                <a:lnTo>
                  <a:pt x="2" y="0"/>
                </a:lnTo>
                <a:lnTo>
                  <a:pt x="1" y="2"/>
                </a:lnTo>
                <a:lnTo>
                  <a:pt x="1" y="4"/>
                </a:lnTo>
                <a:lnTo>
                  <a:pt x="0" y="7"/>
                </a:lnTo>
                <a:lnTo>
                  <a:pt x="0" y="9"/>
                </a:lnTo>
                <a:lnTo>
                  <a:pt x="0" y="15"/>
                </a:lnTo>
                <a:lnTo>
                  <a:pt x="0" y="19"/>
                </a:lnTo>
                <a:lnTo>
                  <a:pt x="1" y="24"/>
                </a:lnTo>
                <a:lnTo>
                  <a:pt x="1" y="29"/>
                </a:lnTo>
                <a:lnTo>
                  <a:pt x="1" y="31"/>
                </a:lnTo>
                <a:lnTo>
                  <a:pt x="1" y="33"/>
                </a:lnTo>
                <a:lnTo>
                  <a:pt x="1" y="35"/>
                </a:lnTo>
                <a:lnTo>
                  <a:pt x="0" y="36"/>
                </a:lnTo>
                <a:lnTo>
                  <a:pt x="1" y="36"/>
                </a:lnTo>
                <a:lnTo>
                  <a:pt x="10" y="4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1" name=""/>
          <p:cNvSpPr/>
          <p:nvPr/>
        </p:nvSpPr>
        <p:spPr>
          <a:xfrm>
            <a:off x="3240000" y="3233880"/>
            <a:ext cx="81000" cy="60120"/>
          </a:xfrm>
          <a:custGeom>
            <a:avLst/>
            <a:gdLst/>
            <a:ahLst/>
            <a:rect l="l" t="t" r="r" b="b"/>
            <a:pathLst>
              <a:path w="51" h="38">
                <a:moveTo>
                  <a:pt x="4" y="38"/>
                </a:moveTo>
                <a:lnTo>
                  <a:pt x="4" y="38"/>
                </a:lnTo>
                <a:lnTo>
                  <a:pt x="10" y="36"/>
                </a:lnTo>
                <a:lnTo>
                  <a:pt x="17" y="32"/>
                </a:lnTo>
                <a:lnTo>
                  <a:pt x="24" y="29"/>
                </a:lnTo>
                <a:lnTo>
                  <a:pt x="30" y="24"/>
                </a:lnTo>
                <a:lnTo>
                  <a:pt x="37" y="19"/>
                </a:lnTo>
                <a:lnTo>
                  <a:pt x="43" y="15"/>
                </a:lnTo>
                <a:lnTo>
                  <a:pt x="46" y="12"/>
                </a:lnTo>
                <a:lnTo>
                  <a:pt x="47" y="10"/>
                </a:lnTo>
                <a:lnTo>
                  <a:pt x="49" y="7"/>
                </a:lnTo>
                <a:lnTo>
                  <a:pt x="51" y="3"/>
                </a:lnTo>
                <a:lnTo>
                  <a:pt x="41" y="0"/>
                </a:lnTo>
                <a:lnTo>
                  <a:pt x="40" y="2"/>
                </a:lnTo>
                <a:lnTo>
                  <a:pt x="39" y="3"/>
                </a:lnTo>
                <a:lnTo>
                  <a:pt x="38" y="5"/>
                </a:lnTo>
                <a:lnTo>
                  <a:pt x="35" y="8"/>
                </a:lnTo>
                <a:lnTo>
                  <a:pt x="30" y="12"/>
                </a:lnTo>
                <a:lnTo>
                  <a:pt x="24" y="17"/>
                </a:lnTo>
                <a:lnTo>
                  <a:pt x="18" y="20"/>
                </a:lnTo>
                <a:lnTo>
                  <a:pt x="11" y="24"/>
                </a:lnTo>
                <a:lnTo>
                  <a:pt x="5" y="27"/>
                </a:lnTo>
                <a:lnTo>
                  <a:pt x="0" y="29"/>
                </a:lnTo>
                <a:lnTo>
                  <a:pt x="1" y="29"/>
                </a:lnTo>
                <a:lnTo>
                  <a:pt x="4" y="3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2" name=""/>
          <p:cNvSpPr/>
          <p:nvPr/>
        </p:nvSpPr>
        <p:spPr>
          <a:xfrm>
            <a:off x="3178080" y="3279600"/>
            <a:ext cx="68400" cy="44640"/>
          </a:xfrm>
          <a:custGeom>
            <a:avLst/>
            <a:gdLst/>
            <a:ahLst/>
            <a:rect l="l" t="t" r="r" b="b"/>
            <a:pathLst>
              <a:path w="43" h="28">
                <a:moveTo>
                  <a:pt x="8" y="28"/>
                </a:moveTo>
                <a:lnTo>
                  <a:pt x="8" y="28"/>
                </a:lnTo>
                <a:lnTo>
                  <a:pt x="11" y="24"/>
                </a:lnTo>
                <a:lnTo>
                  <a:pt x="16" y="21"/>
                </a:lnTo>
                <a:lnTo>
                  <a:pt x="20" y="18"/>
                </a:lnTo>
                <a:lnTo>
                  <a:pt x="23" y="16"/>
                </a:lnTo>
                <a:lnTo>
                  <a:pt x="28" y="14"/>
                </a:lnTo>
                <a:lnTo>
                  <a:pt x="32" y="12"/>
                </a:lnTo>
                <a:lnTo>
                  <a:pt x="36" y="11"/>
                </a:lnTo>
                <a:lnTo>
                  <a:pt x="43" y="9"/>
                </a:lnTo>
                <a:lnTo>
                  <a:pt x="40" y="0"/>
                </a:lnTo>
                <a:lnTo>
                  <a:pt x="34" y="2"/>
                </a:lnTo>
                <a:lnTo>
                  <a:pt x="29" y="3"/>
                </a:lnTo>
                <a:lnTo>
                  <a:pt x="23" y="5"/>
                </a:lnTo>
                <a:lnTo>
                  <a:pt x="18" y="8"/>
                </a:lnTo>
                <a:lnTo>
                  <a:pt x="14" y="10"/>
                </a:lnTo>
                <a:lnTo>
                  <a:pt x="9" y="14"/>
                </a:lnTo>
                <a:lnTo>
                  <a:pt x="5" y="17"/>
                </a:lnTo>
                <a:lnTo>
                  <a:pt x="0" y="21"/>
                </a:lnTo>
                <a:lnTo>
                  <a:pt x="8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3" name=""/>
          <p:cNvSpPr/>
          <p:nvPr/>
        </p:nvSpPr>
        <p:spPr>
          <a:xfrm>
            <a:off x="3111480" y="3313080"/>
            <a:ext cx="79560" cy="52560"/>
          </a:xfrm>
          <a:custGeom>
            <a:avLst/>
            <a:gdLst/>
            <a:ahLst/>
            <a:rect l="l" t="t" r="r" b="b"/>
            <a:pathLst>
              <a:path w="50" h="33">
                <a:moveTo>
                  <a:pt x="8" y="33"/>
                </a:moveTo>
                <a:lnTo>
                  <a:pt x="7" y="33"/>
                </a:lnTo>
                <a:lnTo>
                  <a:pt x="9" y="31"/>
                </a:lnTo>
                <a:lnTo>
                  <a:pt x="12" y="29"/>
                </a:lnTo>
                <a:lnTo>
                  <a:pt x="15" y="27"/>
                </a:lnTo>
                <a:lnTo>
                  <a:pt x="16" y="26"/>
                </a:lnTo>
                <a:lnTo>
                  <a:pt x="23" y="23"/>
                </a:lnTo>
                <a:lnTo>
                  <a:pt x="28" y="20"/>
                </a:lnTo>
                <a:lnTo>
                  <a:pt x="34" y="18"/>
                </a:lnTo>
                <a:lnTo>
                  <a:pt x="39" y="14"/>
                </a:lnTo>
                <a:lnTo>
                  <a:pt x="42" y="13"/>
                </a:lnTo>
                <a:lnTo>
                  <a:pt x="44" y="12"/>
                </a:lnTo>
                <a:lnTo>
                  <a:pt x="47" y="9"/>
                </a:lnTo>
                <a:lnTo>
                  <a:pt x="50" y="7"/>
                </a:lnTo>
                <a:lnTo>
                  <a:pt x="43" y="0"/>
                </a:lnTo>
                <a:lnTo>
                  <a:pt x="41" y="2"/>
                </a:lnTo>
                <a:lnTo>
                  <a:pt x="38" y="3"/>
                </a:lnTo>
                <a:lnTo>
                  <a:pt x="37" y="5"/>
                </a:lnTo>
                <a:lnTo>
                  <a:pt x="34" y="6"/>
                </a:lnTo>
                <a:lnTo>
                  <a:pt x="29" y="9"/>
                </a:lnTo>
                <a:lnTo>
                  <a:pt x="23" y="12"/>
                </a:lnTo>
                <a:lnTo>
                  <a:pt x="17" y="14"/>
                </a:lnTo>
                <a:lnTo>
                  <a:pt x="11" y="18"/>
                </a:lnTo>
                <a:lnTo>
                  <a:pt x="9" y="19"/>
                </a:lnTo>
                <a:lnTo>
                  <a:pt x="5" y="21"/>
                </a:lnTo>
                <a:lnTo>
                  <a:pt x="2" y="23"/>
                </a:lnTo>
                <a:lnTo>
                  <a:pt x="0" y="26"/>
                </a:lnTo>
                <a:lnTo>
                  <a:pt x="8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4" name=""/>
          <p:cNvSpPr/>
          <p:nvPr/>
        </p:nvSpPr>
        <p:spPr>
          <a:xfrm>
            <a:off x="3019320" y="3354480"/>
            <a:ext cx="104760" cy="96840"/>
          </a:xfrm>
          <a:custGeom>
            <a:avLst/>
            <a:gdLst/>
            <a:ahLst/>
            <a:rect l="l" t="t" r="r" b="b"/>
            <a:pathLst>
              <a:path w="66" h="61">
                <a:moveTo>
                  <a:pt x="9" y="61"/>
                </a:moveTo>
                <a:lnTo>
                  <a:pt x="9" y="60"/>
                </a:lnTo>
                <a:lnTo>
                  <a:pt x="11" y="56"/>
                </a:lnTo>
                <a:lnTo>
                  <a:pt x="13" y="53"/>
                </a:lnTo>
                <a:lnTo>
                  <a:pt x="16" y="48"/>
                </a:lnTo>
                <a:lnTo>
                  <a:pt x="20" y="45"/>
                </a:lnTo>
                <a:lnTo>
                  <a:pt x="23" y="41"/>
                </a:lnTo>
                <a:lnTo>
                  <a:pt x="27" y="38"/>
                </a:lnTo>
                <a:lnTo>
                  <a:pt x="30" y="35"/>
                </a:lnTo>
                <a:lnTo>
                  <a:pt x="35" y="32"/>
                </a:lnTo>
                <a:lnTo>
                  <a:pt x="44" y="26"/>
                </a:lnTo>
                <a:lnTo>
                  <a:pt x="51" y="19"/>
                </a:lnTo>
                <a:lnTo>
                  <a:pt x="56" y="16"/>
                </a:lnTo>
                <a:lnTo>
                  <a:pt x="59" y="13"/>
                </a:lnTo>
                <a:lnTo>
                  <a:pt x="63" y="9"/>
                </a:lnTo>
                <a:lnTo>
                  <a:pt x="66" y="7"/>
                </a:lnTo>
                <a:lnTo>
                  <a:pt x="58" y="0"/>
                </a:lnTo>
                <a:lnTo>
                  <a:pt x="56" y="2"/>
                </a:lnTo>
                <a:lnTo>
                  <a:pt x="52" y="6"/>
                </a:lnTo>
                <a:lnTo>
                  <a:pt x="49" y="8"/>
                </a:lnTo>
                <a:lnTo>
                  <a:pt x="45" y="12"/>
                </a:lnTo>
                <a:lnTo>
                  <a:pt x="37" y="18"/>
                </a:lnTo>
                <a:lnTo>
                  <a:pt x="28" y="24"/>
                </a:lnTo>
                <a:lnTo>
                  <a:pt x="24" y="27"/>
                </a:lnTo>
                <a:lnTo>
                  <a:pt x="20" y="31"/>
                </a:lnTo>
                <a:lnTo>
                  <a:pt x="16" y="34"/>
                </a:lnTo>
                <a:lnTo>
                  <a:pt x="12" y="39"/>
                </a:lnTo>
                <a:lnTo>
                  <a:pt x="9" y="42"/>
                </a:lnTo>
                <a:lnTo>
                  <a:pt x="5" y="47"/>
                </a:lnTo>
                <a:lnTo>
                  <a:pt x="2" y="52"/>
                </a:lnTo>
                <a:lnTo>
                  <a:pt x="0" y="56"/>
                </a:lnTo>
                <a:lnTo>
                  <a:pt x="0" y="55"/>
                </a:lnTo>
                <a:lnTo>
                  <a:pt x="9" y="6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5" name=""/>
          <p:cNvSpPr/>
          <p:nvPr/>
        </p:nvSpPr>
        <p:spPr>
          <a:xfrm>
            <a:off x="2948040" y="3444840"/>
            <a:ext cx="84240" cy="98640"/>
          </a:xfrm>
          <a:custGeom>
            <a:avLst/>
            <a:gdLst/>
            <a:ahLst/>
            <a:rect l="l" t="t" r="r" b="b"/>
            <a:pathLst>
              <a:path w="53" h="62">
                <a:moveTo>
                  <a:pt x="7" y="61"/>
                </a:moveTo>
                <a:lnTo>
                  <a:pt x="7" y="62"/>
                </a:lnTo>
                <a:lnTo>
                  <a:pt x="10" y="59"/>
                </a:lnTo>
                <a:lnTo>
                  <a:pt x="14" y="57"/>
                </a:lnTo>
                <a:lnTo>
                  <a:pt x="17" y="53"/>
                </a:lnTo>
                <a:lnTo>
                  <a:pt x="21" y="50"/>
                </a:lnTo>
                <a:lnTo>
                  <a:pt x="24" y="46"/>
                </a:lnTo>
                <a:lnTo>
                  <a:pt x="28" y="43"/>
                </a:lnTo>
                <a:lnTo>
                  <a:pt x="30" y="39"/>
                </a:lnTo>
                <a:lnTo>
                  <a:pt x="33" y="35"/>
                </a:lnTo>
                <a:lnTo>
                  <a:pt x="39" y="27"/>
                </a:lnTo>
                <a:lnTo>
                  <a:pt x="44" y="19"/>
                </a:lnTo>
                <a:lnTo>
                  <a:pt x="49" y="11"/>
                </a:lnTo>
                <a:lnTo>
                  <a:pt x="53" y="5"/>
                </a:lnTo>
                <a:lnTo>
                  <a:pt x="44" y="0"/>
                </a:lnTo>
                <a:lnTo>
                  <a:pt x="40" y="7"/>
                </a:lnTo>
                <a:lnTo>
                  <a:pt x="36" y="14"/>
                </a:lnTo>
                <a:lnTo>
                  <a:pt x="30" y="22"/>
                </a:lnTo>
                <a:lnTo>
                  <a:pt x="25" y="30"/>
                </a:lnTo>
                <a:lnTo>
                  <a:pt x="23" y="33"/>
                </a:lnTo>
                <a:lnTo>
                  <a:pt x="20" y="36"/>
                </a:lnTo>
                <a:lnTo>
                  <a:pt x="16" y="40"/>
                </a:lnTo>
                <a:lnTo>
                  <a:pt x="14" y="43"/>
                </a:lnTo>
                <a:lnTo>
                  <a:pt x="10" y="46"/>
                </a:lnTo>
                <a:lnTo>
                  <a:pt x="8" y="49"/>
                </a:lnTo>
                <a:lnTo>
                  <a:pt x="4" y="51"/>
                </a:lnTo>
                <a:lnTo>
                  <a:pt x="1" y="54"/>
                </a:lnTo>
                <a:lnTo>
                  <a:pt x="0" y="54"/>
                </a:lnTo>
                <a:lnTo>
                  <a:pt x="7" y="6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6" name=""/>
          <p:cNvSpPr/>
          <p:nvPr/>
        </p:nvSpPr>
        <p:spPr>
          <a:xfrm>
            <a:off x="2922480" y="3530520"/>
            <a:ext cx="36720" cy="23760"/>
          </a:xfrm>
          <a:custGeom>
            <a:avLst/>
            <a:gdLst/>
            <a:ahLst/>
            <a:rect l="l" t="t" r="r" b="b"/>
            <a:pathLst>
              <a:path w="23" h="15">
                <a:moveTo>
                  <a:pt x="10" y="12"/>
                </a:moveTo>
                <a:lnTo>
                  <a:pt x="5" y="15"/>
                </a:lnTo>
                <a:lnTo>
                  <a:pt x="9" y="15"/>
                </a:lnTo>
                <a:lnTo>
                  <a:pt x="11" y="14"/>
                </a:lnTo>
                <a:lnTo>
                  <a:pt x="15" y="13"/>
                </a:lnTo>
                <a:lnTo>
                  <a:pt x="17" y="12"/>
                </a:lnTo>
                <a:lnTo>
                  <a:pt x="20" y="9"/>
                </a:lnTo>
                <a:lnTo>
                  <a:pt x="23" y="7"/>
                </a:lnTo>
                <a:lnTo>
                  <a:pt x="16" y="0"/>
                </a:lnTo>
                <a:lnTo>
                  <a:pt x="14" y="2"/>
                </a:lnTo>
                <a:lnTo>
                  <a:pt x="11" y="3"/>
                </a:lnTo>
                <a:lnTo>
                  <a:pt x="10" y="4"/>
                </a:lnTo>
                <a:lnTo>
                  <a:pt x="8" y="4"/>
                </a:lnTo>
                <a:lnTo>
                  <a:pt x="7" y="5"/>
                </a:lnTo>
                <a:lnTo>
                  <a:pt x="5" y="5"/>
                </a:lnTo>
                <a:lnTo>
                  <a:pt x="0" y="9"/>
                </a:lnTo>
                <a:lnTo>
                  <a:pt x="10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7" name=""/>
          <p:cNvSpPr/>
          <p:nvPr/>
        </p:nvSpPr>
        <p:spPr>
          <a:xfrm>
            <a:off x="2892600" y="3544920"/>
            <a:ext cx="47520" cy="54000"/>
          </a:xfrm>
          <a:custGeom>
            <a:avLst/>
            <a:gdLst/>
            <a:ahLst/>
            <a:rect l="l" t="t" r="r" b="b"/>
            <a:pathLst>
              <a:path w="30" h="34">
                <a:moveTo>
                  <a:pt x="7" y="34"/>
                </a:moveTo>
                <a:lnTo>
                  <a:pt x="7" y="34"/>
                </a:lnTo>
                <a:lnTo>
                  <a:pt x="14" y="27"/>
                </a:lnTo>
                <a:lnTo>
                  <a:pt x="20" y="21"/>
                </a:lnTo>
                <a:lnTo>
                  <a:pt x="23" y="16"/>
                </a:lnTo>
                <a:lnTo>
                  <a:pt x="26" y="11"/>
                </a:lnTo>
                <a:lnTo>
                  <a:pt x="28" y="8"/>
                </a:lnTo>
                <a:lnTo>
                  <a:pt x="30" y="3"/>
                </a:lnTo>
                <a:lnTo>
                  <a:pt x="20" y="0"/>
                </a:lnTo>
                <a:lnTo>
                  <a:pt x="18" y="4"/>
                </a:lnTo>
                <a:lnTo>
                  <a:pt x="16" y="7"/>
                </a:lnTo>
                <a:lnTo>
                  <a:pt x="15" y="11"/>
                </a:lnTo>
                <a:lnTo>
                  <a:pt x="12" y="13"/>
                </a:lnTo>
                <a:lnTo>
                  <a:pt x="6" y="21"/>
                </a:lnTo>
                <a:lnTo>
                  <a:pt x="0" y="27"/>
                </a:lnTo>
                <a:lnTo>
                  <a:pt x="0" y="26"/>
                </a:lnTo>
                <a:lnTo>
                  <a:pt x="7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8" name=""/>
          <p:cNvSpPr/>
          <p:nvPr/>
        </p:nvSpPr>
        <p:spPr>
          <a:xfrm>
            <a:off x="2855880" y="3587760"/>
            <a:ext cx="47520" cy="44280"/>
          </a:xfrm>
          <a:custGeom>
            <a:avLst/>
            <a:gdLst/>
            <a:ahLst/>
            <a:rect l="l" t="t" r="r" b="b"/>
            <a:pathLst>
              <a:path w="30" h="28">
                <a:moveTo>
                  <a:pt x="11" y="28"/>
                </a:moveTo>
                <a:lnTo>
                  <a:pt x="11" y="28"/>
                </a:lnTo>
                <a:lnTo>
                  <a:pt x="11" y="27"/>
                </a:lnTo>
                <a:lnTo>
                  <a:pt x="11" y="26"/>
                </a:lnTo>
                <a:lnTo>
                  <a:pt x="12" y="25"/>
                </a:lnTo>
                <a:lnTo>
                  <a:pt x="12" y="24"/>
                </a:lnTo>
                <a:lnTo>
                  <a:pt x="14" y="20"/>
                </a:lnTo>
                <a:lnTo>
                  <a:pt x="16" y="18"/>
                </a:lnTo>
                <a:lnTo>
                  <a:pt x="23" y="13"/>
                </a:lnTo>
                <a:lnTo>
                  <a:pt x="30" y="8"/>
                </a:lnTo>
                <a:lnTo>
                  <a:pt x="23" y="0"/>
                </a:lnTo>
                <a:lnTo>
                  <a:pt x="16" y="5"/>
                </a:lnTo>
                <a:lnTo>
                  <a:pt x="9" y="11"/>
                </a:lnTo>
                <a:lnTo>
                  <a:pt x="5" y="14"/>
                </a:lnTo>
                <a:lnTo>
                  <a:pt x="3" y="19"/>
                </a:lnTo>
                <a:lnTo>
                  <a:pt x="2" y="21"/>
                </a:lnTo>
                <a:lnTo>
                  <a:pt x="1" y="23"/>
                </a:lnTo>
                <a:lnTo>
                  <a:pt x="0" y="26"/>
                </a:lnTo>
                <a:lnTo>
                  <a:pt x="0" y="28"/>
                </a:lnTo>
                <a:lnTo>
                  <a:pt x="11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9" name=""/>
          <p:cNvSpPr/>
          <p:nvPr/>
        </p:nvSpPr>
        <p:spPr>
          <a:xfrm>
            <a:off x="2855880" y="3632040"/>
            <a:ext cx="25560" cy="32040"/>
          </a:xfrm>
          <a:custGeom>
            <a:avLst/>
            <a:gdLst/>
            <a:ahLst/>
            <a:rect l="l" t="t" r="r" b="b"/>
            <a:pathLst>
              <a:path w="16" h="20">
                <a:moveTo>
                  <a:pt x="16" y="20"/>
                </a:moveTo>
                <a:lnTo>
                  <a:pt x="16" y="20"/>
                </a:lnTo>
                <a:lnTo>
                  <a:pt x="16" y="16"/>
                </a:lnTo>
                <a:lnTo>
                  <a:pt x="15" y="13"/>
                </a:lnTo>
                <a:lnTo>
                  <a:pt x="14" y="10"/>
                </a:lnTo>
                <a:lnTo>
                  <a:pt x="12" y="7"/>
                </a:lnTo>
                <a:lnTo>
                  <a:pt x="12" y="6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3" y="12"/>
                </a:lnTo>
                <a:lnTo>
                  <a:pt x="4" y="14"/>
                </a:lnTo>
                <a:lnTo>
                  <a:pt x="5" y="15"/>
                </a:lnTo>
                <a:lnTo>
                  <a:pt x="5" y="18"/>
                </a:lnTo>
                <a:lnTo>
                  <a:pt x="5" y="20"/>
                </a:lnTo>
                <a:lnTo>
                  <a:pt x="16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0" name=""/>
          <p:cNvSpPr/>
          <p:nvPr/>
        </p:nvSpPr>
        <p:spPr>
          <a:xfrm>
            <a:off x="2855880" y="3664080"/>
            <a:ext cx="25560" cy="12600"/>
          </a:xfrm>
          <a:custGeom>
            <a:avLst/>
            <a:gdLst/>
            <a:ahLst/>
            <a:rect l="l" t="t" r="r" b="b"/>
            <a:pathLst>
              <a:path w="16" h="8">
                <a:moveTo>
                  <a:pt x="11" y="8"/>
                </a:moveTo>
                <a:lnTo>
                  <a:pt x="11" y="7"/>
                </a:lnTo>
                <a:lnTo>
                  <a:pt x="12" y="6"/>
                </a:lnTo>
                <a:lnTo>
                  <a:pt x="16" y="0"/>
                </a:lnTo>
                <a:lnTo>
                  <a:pt x="5" y="0"/>
                </a:lnTo>
                <a:lnTo>
                  <a:pt x="4" y="1"/>
                </a:lnTo>
                <a:lnTo>
                  <a:pt x="0" y="7"/>
                </a:lnTo>
                <a:lnTo>
                  <a:pt x="0" y="5"/>
                </a:lnTo>
                <a:lnTo>
                  <a:pt x="11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1" name=""/>
          <p:cNvSpPr/>
          <p:nvPr/>
        </p:nvSpPr>
        <p:spPr>
          <a:xfrm>
            <a:off x="2838600" y="3673440"/>
            <a:ext cx="34920" cy="100080"/>
          </a:xfrm>
          <a:custGeom>
            <a:avLst/>
            <a:gdLst/>
            <a:ahLst/>
            <a:rect l="l" t="t" r="r" b="b"/>
            <a:pathLst>
              <a:path w="22" h="63">
                <a:moveTo>
                  <a:pt x="9" y="62"/>
                </a:moveTo>
                <a:lnTo>
                  <a:pt x="9" y="63"/>
                </a:lnTo>
                <a:lnTo>
                  <a:pt x="11" y="59"/>
                </a:lnTo>
                <a:lnTo>
                  <a:pt x="13" y="55"/>
                </a:lnTo>
                <a:lnTo>
                  <a:pt x="14" y="51"/>
                </a:lnTo>
                <a:lnTo>
                  <a:pt x="15" y="47"/>
                </a:lnTo>
                <a:lnTo>
                  <a:pt x="16" y="38"/>
                </a:lnTo>
                <a:lnTo>
                  <a:pt x="17" y="31"/>
                </a:lnTo>
                <a:lnTo>
                  <a:pt x="18" y="24"/>
                </a:lnTo>
                <a:lnTo>
                  <a:pt x="19" y="16"/>
                </a:lnTo>
                <a:lnTo>
                  <a:pt x="19" y="12"/>
                </a:lnTo>
                <a:lnTo>
                  <a:pt x="20" y="9"/>
                </a:lnTo>
                <a:lnTo>
                  <a:pt x="21" y="6"/>
                </a:lnTo>
                <a:lnTo>
                  <a:pt x="22" y="3"/>
                </a:lnTo>
                <a:lnTo>
                  <a:pt x="12" y="0"/>
                </a:lnTo>
                <a:lnTo>
                  <a:pt x="11" y="3"/>
                </a:lnTo>
                <a:lnTo>
                  <a:pt x="10" y="7"/>
                </a:lnTo>
                <a:lnTo>
                  <a:pt x="9" y="11"/>
                </a:lnTo>
                <a:lnTo>
                  <a:pt x="9" y="15"/>
                </a:lnTo>
                <a:lnTo>
                  <a:pt x="8" y="22"/>
                </a:lnTo>
                <a:lnTo>
                  <a:pt x="8" y="30"/>
                </a:lnTo>
                <a:lnTo>
                  <a:pt x="7" y="38"/>
                </a:lnTo>
                <a:lnTo>
                  <a:pt x="5" y="45"/>
                </a:lnTo>
                <a:lnTo>
                  <a:pt x="4" y="48"/>
                </a:lnTo>
                <a:lnTo>
                  <a:pt x="3" y="52"/>
                </a:lnTo>
                <a:lnTo>
                  <a:pt x="2" y="55"/>
                </a:lnTo>
                <a:lnTo>
                  <a:pt x="0" y="58"/>
                </a:lnTo>
                <a:lnTo>
                  <a:pt x="0" y="59"/>
                </a:lnTo>
                <a:lnTo>
                  <a:pt x="9" y="6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2" name=""/>
          <p:cNvSpPr/>
          <p:nvPr/>
        </p:nvSpPr>
        <p:spPr>
          <a:xfrm>
            <a:off x="2822400" y="37670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10" y="17"/>
                </a:moveTo>
                <a:lnTo>
                  <a:pt x="10" y="18"/>
                </a:lnTo>
                <a:lnTo>
                  <a:pt x="10" y="16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2" y="12"/>
                </a:lnTo>
                <a:lnTo>
                  <a:pt x="12" y="10"/>
                </a:lnTo>
                <a:lnTo>
                  <a:pt x="14" y="9"/>
                </a:lnTo>
                <a:lnTo>
                  <a:pt x="15" y="8"/>
                </a:lnTo>
                <a:lnTo>
                  <a:pt x="17" y="6"/>
                </a:lnTo>
                <a:lnTo>
                  <a:pt x="19" y="3"/>
                </a:lnTo>
                <a:lnTo>
                  <a:pt x="9" y="0"/>
                </a:lnTo>
                <a:lnTo>
                  <a:pt x="9" y="1"/>
                </a:lnTo>
                <a:lnTo>
                  <a:pt x="8" y="1"/>
                </a:lnTo>
                <a:lnTo>
                  <a:pt x="7" y="3"/>
                </a:lnTo>
                <a:lnTo>
                  <a:pt x="5" y="4"/>
                </a:lnTo>
                <a:lnTo>
                  <a:pt x="3" y="7"/>
                </a:lnTo>
                <a:lnTo>
                  <a:pt x="2" y="9"/>
                </a:lnTo>
                <a:lnTo>
                  <a:pt x="1" y="11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9"/>
                </a:lnTo>
                <a:lnTo>
                  <a:pt x="10" y="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3" name=""/>
          <p:cNvSpPr/>
          <p:nvPr/>
        </p:nvSpPr>
        <p:spPr>
          <a:xfrm>
            <a:off x="2822400" y="3795840"/>
            <a:ext cx="9720" cy="1440"/>
          </a:xfrm>
          <a:custGeom>
            <a:avLst/>
            <a:gdLst/>
            <a:ahLst/>
            <a:rect l="l" t="t" r="r" b="b"/>
            <a:pathLst>
              <a:path w="6" h="1">
                <a:moveTo>
                  <a:pt x="0" y="1"/>
                </a:moveTo>
                <a:lnTo>
                  <a:pt x="6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4" name=""/>
          <p:cNvSpPr/>
          <p:nvPr/>
        </p:nvSpPr>
        <p:spPr>
          <a:xfrm>
            <a:off x="2822400" y="3795840"/>
            <a:ext cx="25560" cy="46080"/>
          </a:xfrm>
          <a:custGeom>
            <a:avLst/>
            <a:gdLst/>
            <a:ahLst/>
            <a:rect l="l" t="t" r="r" b="b"/>
            <a:pathLst>
              <a:path w="16" h="29">
                <a:moveTo>
                  <a:pt x="15" y="29"/>
                </a:moveTo>
                <a:lnTo>
                  <a:pt x="16" y="25"/>
                </a:lnTo>
                <a:lnTo>
                  <a:pt x="11" y="0"/>
                </a:lnTo>
                <a:lnTo>
                  <a:pt x="0" y="2"/>
                </a:lnTo>
                <a:lnTo>
                  <a:pt x="5" y="26"/>
                </a:lnTo>
                <a:lnTo>
                  <a:pt x="15" y="2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5" name=""/>
          <p:cNvSpPr/>
          <p:nvPr/>
        </p:nvSpPr>
        <p:spPr>
          <a:xfrm>
            <a:off x="2833560" y="3830760"/>
            <a:ext cx="6480" cy="6120"/>
          </a:xfrm>
          <a:custGeom>
            <a:avLst/>
            <a:gdLst/>
            <a:ahLst/>
            <a:rect l="l" t="t" r="r" b="b"/>
            <a:pathLst>
              <a:path w="4" h="4">
                <a:moveTo>
                  <a:pt x="0" y="0"/>
                </a:moveTo>
                <a:lnTo>
                  <a:pt x="4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6" name=""/>
          <p:cNvSpPr/>
          <p:nvPr/>
        </p:nvSpPr>
        <p:spPr>
          <a:xfrm>
            <a:off x="2822400" y="3830760"/>
            <a:ext cx="24120" cy="36360"/>
          </a:xfrm>
          <a:custGeom>
            <a:avLst/>
            <a:gdLst/>
            <a:ahLst/>
            <a:rect l="l" t="t" r="r" b="b"/>
            <a:pathLst>
              <a:path w="15" h="23">
                <a:moveTo>
                  <a:pt x="13" y="20"/>
                </a:moveTo>
                <a:lnTo>
                  <a:pt x="12" y="18"/>
                </a:lnTo>
                <a:lnTo>
                  <a:pt x="11" y="17"/>
                </a:lnTo>
                <a:lnTo>
                  <a:pt x="11" y="16"/>
                </a:lnTo>
                <a:lnTo>
                  <a:pt x="12" y="14"/>
                </a:lnTo>
                <a:lnTo>
                  <a:pt x="12" y="11"/>
                </a:lnTo>
                <a:lnTo>
                  <a:pt x="13" y="11"/>
                </a:lnTo>
                <a:lnTo>
                  <a:pt x="14" y="9"/>
                </a:lnTo>
                <a:lnTo>
                  <a:pt x="15" y="7"/>
                </a:lnTo>
                <a:lnTo>
                  <a:pt x="7" y="0"/>
                </a:lnTo>
                <a:lnTo>
                  <a:pt x="5" y="2"/>
                </a:lnTo>
                <a:lnTo>
                  <a:pt x="4" y="4"/>
                </a:lnTo>
                <a:lnTo>
                  <a:pt x="2" y="6"/>
                </a:lnTo>
                <a:lnTo>
                  <a:pt x="1" y="10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lnTo>
                  <a:pt x="1" y="19"/>
                </a:lnTo>
                <a:lnTo>
                  <a:pt x="1" y="21"/>
                </a:lnTo>
                <a:lnTo>
                  <a:pt x="2" y="23"/>
                </a:lnTo>
                <a:lnTo>
                  <a:pt x="1" y="20"/>
                </a:lnTo>
                <a:lnTo>
                  <a:pt x="13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7" name=""/>
          <p:cNvSpPr/>
          <p:nvPr/>
        </p:nvSpPr>
        <p:spPr>
          <a:xfrm>
            <a:off x="2825640" y="386244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8" name=""/>
          <p:cNvSpPr/>
          <p:nvPr/>
        </p:nvSpPr>
        <p:spPr>
          <a:xfrm>
            <a:off x="2825640" y="3862440"/>
            <a:ext cx="19080" cy="46080"/>
          </a:xfrm>
          <a:prstGeom prst="rect">
            <a:avLst/>
          </a:prstGeom>
          <a:solidFill>
            <a:srgbClr val="969696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9" name=""/>
          <p:cNvSpPr/>
          <p:nvPr/>
        </p:nvSpPr>
        <p:spPr>
          <a:xfrm>
            <a:off x="2825640" y="390672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0" name=""/>
          <p:cNvSpPr/>
          <p:nvPr/>
        </p:nvSpPr>
        <p:spPr>
          <a:xfrm>
            <a:off x="2808360" y="3906720"/>
            <a:ext cx="34920" cy="27000"/>
          </a:xfrm>
          <a:custGeom>
            <a:avLst/>
            <a:gdLst/>
            <a:ahLst/>
            <a:rect l="l" t="t" r="r" b="b"/>
            <a:pathLst>
              <a:path w="22" h="17">
                <a:moveTo>
                  <a:pt x="10" y="13"/>
                </a:moveTo>
                <a:lnTo>
                  <a:pt x="5" y="17"/>
                </a:lnTo>
                <a:lnTo>
                  <a:pt x="9" y="17"/>
                </a:lnTo>
                <a:lnTo>
                  <a:pt x="12" y="15"/>
                </a:lnTo>
                <a:lnTo>
                  <a:pt x="15" y="14"/>
                </a:lnTo>
                <a:lnTo>
                  <a:pt x="18" y="12"/>
                </a:lnTo>
                <a:lnTo>
                  <a:pt x="19" y="9"/>
                </a:lnTo>
                <a:lnTo>
                  <a:pt x="21" y="6"/>
                </a:lnTo>
                <a:lnTo>
                  <a:pt x="22" y="2"/>
                </a:lnTo>
                <a:lnTo>
                  <a:pt x="22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0" y="6"/>
                </a:lnTo>
                <a:lnTo>
                  <a:pt x="9" y="6"/>
                </a:lnTo>
                <a:lnTo>
                  <a:pt x="7" y="7"/>
                </a:lnTo>
                <a:lnTo>
                  <a:pt x="5" y="7"/>
                </a:lnTo>
                <a:lnTo>
                  <a:pt x="0" y="10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1" name=""/>
          <p:cNvSpPr/>
          <p:nvPr/>
        </p:nvSpPr>
        <p:spPr>
          <a:xfrm>
            <a:off x="2792520" y="3922560"/>
            <a:ext cx="29880" cy="74880"/>
          </a:xfrm>
          <a:custGeom>
            <a:avLst/>
            <a:gdLst/>
            <a:ahLst/>
            <a:rect l="l" t="t" r="r" b="b"/>
            <a:pathLst>
              <a:path w="19" h="47">
                <a:moveTo>
                  <a:pt x="10" y="47"/>
                </a:moveTo>
                <a:lnTo>
                  <a:pt x="10" y="47"/>
                </a:lnTo>
                <a:lnTo>
                  <a:pt x="10" y="41"/>
                </a:lnTo>
                <a:lnTo>
                  <a:pt x="11" y="35"/>
                </a:lnTo>
                <a:lnTo>
                  <a:pt x="12" y="29"/>
                </a:lnTo>
                <a:lnTo>
                  <a:pt x="13" y="22"/>
                </a:lnTo>
                <a:lnTo>
                  <a:pt x="16" y="13"/>
                </a:lnTo>
                <a:lnTo>
                  <a:pt x="19" y="2"/>
                </a:lnTo>
                <a:lnTo>
                  <a:pt x="9" y="0"/>
                </a:lnTo>
                <a:lnTo>
                  <a:pt x="6" y="10"/>
                </a:lnTo>
                <a:lnTo>
                  <a:pt x="3" y="21"/>
                </a:lnTo>
                <a:lnTo>
                  <a:pt x="2" y="27"/>
                </a:lnTo>
                <a:lnTo>
                  <a:pt x="1" y="33"/>
                </a:lnTo>
                <a:lnTo>
                  <a:pt x="0" y="40"/>
                </a:lnTo>
                <a:lnTo>
                  <a:pt x="0" y="47"/>
                </a:lnTo>
                <a:lnTo>
                  <a:pt x="10" y="4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2" name=""/>
          <p:cNvSpPr/>
          <p:nvPr/>
        </p:nvSpPr>
        <p:spPr>
          <a:xfrm>
            <a:off x="2792520" y="3997440"/>
            <a:ext cx="31680" cy="48960"/>
          </a:xfrm>
          <a:custGeom>
            <a:avLst/>
            <a:gdLst/>
            <a:ahLst/>
            <a:rect l="l" t="t" r="r" b="b"/>
            <a:pathLst>
              <a:path w="20" h="31">
                <a:moveTo>
                  <a:pt x="20" y="26"/>
                </a:moveTo>
                <a:lnTo>
                  <a:pt x="20" y="26"/>
                </a:lnTo>
                <a:lnTo>
                  <a:pt x="17" y="18"/>
                </a:lnTo>
                <a:lnTo>
                  <a:pt x="13" y="12"/>
                </a:lnTo>
                <a:lnTo>
                  <a:pt x="12" y="10"/>
                </a:lnTo>
                <a:lnTo>
                  <a:pt x="11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3" y="12"/>
                </a:lnTo>
                <a:lnTo>
                  <a:pt x="3" y="16"/>
                </a:lnTo>
                <a:lnTo>
                  <a:pt x="7" y="23"/>
                </a:lnTo>
                <a:lnTo>
                  <a:pt x="10" y="31"/>
                </a:lnTo>
                <a:lnTo>
                  <a:pt x="11" y="31"/>
                </a:lnTo>
                <a:lnTo>
                  <a:pt x="20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3" name=""/>
          <p:cNvSpPr/>
          <p:nvPr/>
        </p:nvSpPr>
        <p:spPr>
          <a:xfrm>
            <a:off x="2811600" y="4043520"/>
            <a:ext cx="4680" cy="2880"/>
          </a:xfrm>
          <a:custGeom>
            <a:avLst/>
            <a:gdLst/>
            <a:ahLst/>
            <a:rect l="l" t="t" r="r" b="b"/>
            <a:pathLst>
              <a:path w="3" h="2">
                <a:moveTo>
                  <a:pt x="0" y="2"/>
                </a:move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4" name=""/>
          <p:cNvSpPr/>
          <p:nvPr/>
        </p:nvSpPr>
        <p:spPr>
          <a:xfrm>
            <a:off x="2811600" y="403848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6" y="11"/>
                </a:moveTo>
                <a:lnTo>
                  <a:pt x="10" y="4"/>
                </a:lnTo>
                <a:lnTo>
                  <a:pt x="9" y="0"/>
                </a:lnTo>
                <a:lnTo>
                  <a:pt x="0" y="5"/>
                </a:lnTo>
                <a:lnTo>
                  <a:pt x="2" y="8"/>
                </a:lnTo>
                <a:lnTo>
                  <a:pt x="6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5" name=""/>
          <p:cNvSpPr/>
          <p:nvPr/>
        </p:nvSpPr>
        <p:spPr>
          <a:xfrm>
            <a:off x="2820960" y="40402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6" name=""/>
          <p:cNvSpPr/>
          <p:nvPr/>
        </p:nvSpPr>
        <p:spPr>
          <a:xfrm>
            <a:off x="2351160" y="2336760"/>
            <a:ext cx="909720" cy="957240"/>
          </a:xfrm>
          <a:custGeom>
            <a:avLst/>
            <a:gdLst/>
            <a:ahLst/>
            <a:rect l="l" t="t" r="r" b="b"/>
            <a:pathLst>
              <a:path w="573" h="603">
                <a:moveTo>
                  <a:pt x="552" y="464"/>
                </a:moveTo>
                <a:lnTo>
                  <a:pt x="552" y="471"/>
                </a:lnTo>
                <a:lnTo>
                  <a:pt x="552" y="479"/>
                </a:lnTo>
                <a:lnTo>
                  <a:pt x="551" y="486"/>
                </a:lnTo>
                <a:lnTo>
                  <a:pt x="550" y="494"/>
                </a:lnTo>
                <a:lnTo>
                  <a:pt x="549" y="502"/>
                </a:lnTo>
                <a:lnTo>
                  <a:pt x="548" y="509"/>
                </a:lnTo>
                <a:lnTo>
                  <a:pt x="546" y="517"/>
                </a:lnTo>
                <a:lnTo>
                  <a:pt x="544" y="524"/>
                </a:lnTo>
                <a:lnTo>
                  <a:pt x="541" y="531"/>
                </a:lnTo>
                <a:lnTo>
                  <a:pt x="539" y="537"/>
                </a:lnTo>
                <a:lnTo>
                  <a:pt x="537" y="540"/>
                </a:lnTo>
                <a:lnTo>
                  <a:pt x="535" y="543"/>
                </a:lnTo>
                <a:lnTo>
                  <a:pt x="533" y="545"/>
                </a:lnTo>
                <a:lnTo>
                  <a:pt x="531" y="548"/>
                </a:lnTo>
                <a:lnTo>
                  <a:pt x="529" y="550"/>
                </a:lnTo>
                <a:lnTo>
                  <a:pt x="527" y="552"/>
                </a:lnTo>
                <a:lnTo>
                  <a:pt x="524" y="553"/>
                </a:lnTo>
                <a:lnTo>
                  <a:pt x="521" y="555"/>
                </a:lnTo>
                <a:lnTo>
                  <a:pt x="519" y="556"/>
                </a:lnTo>
                <a:lnTo>
                  <a:pt x="516" y="557"/>
                </a:lnTo>
                <a:lnTo>
                  <a:pt x="513" y="557"/>
                </a:lnTo>
                <a:lnTo>
                  <a:pt x="510" y="558"/>
                </a:lnTo>
                <a:lnTo>
                  <a:pt x="507" y="558"/>
                </a:lnTo>
                <a:lnTo>
                  <a:pt x="506" y="558"/>
                </a:lnTo>
                <a:lnTo>
                  <a:pt x="504" y="558"/>
                </a:lnTo>
                <a:lnTo>
                  <a:pt x="502" y="559"/>
                </a:lnTo>
                <a:lnTo>
                  <a:pt x="499" y="560"/>
                </a:lnTo>
                <a:lnTo>
                  <a:pt x="496" y="563"/>
                </a:lnTo>
                <a:lnTo>
                  <a:pt x="492" y="565"/>
                </a:lnTo>
                <a:lnTo>
                  <a:pt x="491" y="568"/>
                </a:lnTo>
                <a:lnTo>
                  <a:pt x="488" y="571"/>
                </a:lnTo>
                <a:lnTo>
                  <a:pt x="486" y="574"/>
                </a:lnTo>
                <a:lnTo>
                  <a:pt x="482" y="580"/>
                </a:lnTo>
                <a:lnTo>
                  <a:pt x="478" y="585"/>
                </a:lnTo>
                <a:lnTo>
                  <a:pt x="476" y="588"/>
                </a:lnTo>
                <a:lnTo>
                  <a:pt x="473" y="590"/>
                </a:lnTo>
                <a:lnTo>
                  <a:pt x="472" y="591"/>
                </a:lnTo>
                <a:lnTo>
                  <a:pt x="471" y="591"/>
                </a:lnTo>
                <a:lnTo>
                  <a:pt x="470" y="591"/>
                </a:lnTo>
                <a:lnTo>
                  <a:pt x="468" y="591"/>
                </a:lnTo>
                <a:lnTo>
                  <a:pt x="465" y="591"/>
                </a:lnTo>
                <a:lnTo>
                  <a:pt x="465" y="591"/>
                </a:lnTo>
                <a:lnTo>
                  <a:pt x="463" y="591"/>
                </a:lnTo>
                <a:lnTo>
                  <a:pt x="461" y="590"/>
                </a:lnTo>
                <a:lnTo>
                  <a:pt x="458" y="589"/>
                </a:lnTo>
                <a:lnTo>
                  <a:pt x="456" y="587"/>
                </a:lnTo>
                <a:lnTo>
                  <a:pt x="453" y="585"/>
                </a:lnTo>
                <a:lnTo>
                  <a:pt x="450" y="584"/>
                </a:lnTo>
                <a:lnTo>
                  <a:pt x="448" y="584"/>
                </a:lnTo>
                <a:lnTo>
                  <a:pt x="447" y="583"/>
                </a:lnTo>
                <a:lnTo>
                  <a:pt x="445" y="583"/>
                </a:lnTo>
                <a:lnTo>
                  <a:pt x="444" y="583"/>
                </a:lnTo>
                <a:lnTo>
                  <a:pt x="443" y="583"/>
                </a:lnTo>
                <a:lnTo>
                  <a:pt x="441" y="583"/>
                </a:lnTo>
                <a:lnTo>
                  <a:pt x="440" y="584"/>
                </a:lnTo>
                <a:lnTo>
                  <a:pt x="439" y="585"/>
                </a:lnTo>
                <a:lnTo>
                  <a:pt x="438" y="586"/>
                </a:lnTo>
                <a:lnTo>
                  <a:pt x="437" y="590"/>
                </a:lnTo>
                <a:lnTo>
                  <a:pt x="436" y="592"/>
                </a:lnTo>
                <a:lnTo>
                  <a:pt x="435" y="596"/>
                </a:lnTo>
                <a:lnTo>
                  <a:pt x="435" y="599"/>
                </a:lnTo>
                <a:lnTo>
                  <a:pt x="434" y="603"/>
                </a:lnTo>
                <a:lnTo>
                  <a:pt x="430" y="602"/>
                </a:lnTo>
                <a:lnTo>
                  <a:pt x="427" y="601"/>
                </a:lnTo>
                <a:lnTo>
                  <a:pt x="423" y="599"/>
                </a:lnTo>
                <a:lnTo>
                  <a:pt x="420" y="598"/>
                </a:lnTo>
                <a:lnTo>
                  <a:pt x="415" y="596"/>
                </a:lnTo>
                <a:lnTo>
                  <a:pt x="411" y="594"/>
                </a:lnTo>
                <a:lnTo>
                  <a:pt x="410" y="593"/>
                </a:lnTo>
                <a:lnTo>
                  <a:pt x="408" y="592"/>
                </a:lnTo>
                <a:lnTo>
                  <a:pt x="407" y="592"/>
                </a:lnTo>
                <a:lnTo>
                  <a:pt x="405" y="591"/>
                </a:lnTo>
                <a:lnTo>
                  <a:pt x="404" y="591"/>
                </a:lnTo>
                <a:lnTo>
                  <a:pt x="403" y="591"/>
                </a:lnTo>
                <a:lnTo>
                  <a:pt x="402" y="591"/>
                </a:lnTo>
                <a:lnTo>
                  <a:pt x="401" y="592"/>
                </a:lnTo>
                <a:lnTo>
                  <a:pt x="398" y="592"/>
                </a:lnTo>
                <a:lnTo>
                  <a:pt x="396" y="593"/>
                </a:lnTo>
                <a:lnTo>
                  <a:pt x="394" y="593"/>
                </a:lnTo>
                <a:lnTo>
                  <a:pt x="392" y="594"/>
                </a:lnTo>
                <a:lnTo>
                  <a:pt x="389" y="594"/>
                </a:lnTo>
                <a:lnTo>
                  <a:pt x="387" y="594"/>
                </a:lnTo>
                <a:lnTo>
                  <a:pt x="383" y="594"/>
                </a:lnTo>
                <a:lnTo>
                  <a:pt x="380" y="594"/>
                </a:lnTo>
                <a:lnTo>
                  <a:pt x="377" y="593"/>
                </a:lnTo>
                <a:lnTo>
                  <a:pt x="374" y="592"/>
                </a:lnTo>
                <a:lnTo>
                  <a:pt x="368" y="591"/>
                </a:lnTo>
                <a:lnTo>
                  <a:pt x="361" y="588"/>
                </a:lnTo>
                <a:lnTo>
                  <a:pt x="355" y="585"/>
                </a:lnTo>
                <a:lnTo>
                  <a:pt x="349" y="583"/>
                </a:lnTo>
                <a:lnTo>
                  <a:pt x="346" y="582"/>
                </a:lnTo>
                <a:lnTo>
                  <a:pt x="342" y="581"/>
                </a:lnTo>
                <a:lnTo>
                  <a:pt x="339" y="580"/>
                </a:lnTo>
                <a:lnTo>
                  <a:pt x="334" y="579"/>
                </a:lnTo>
                <a:lnTo>
                  <a:pt x="330" y="579"/>
                </a:lnTo>
                <a:lnTo>
                  <a:pt x="322" y="579"/>
                </a:lnTo>
                <a:lnTo>
                  <a:pt x="313" y="578"/>
                </a:lnTo>
                <a:lnTo>
                  <a:pt x="302" y="578"/>
                </a:lnTo>
                <a:lnTo>
                  <a:pt x="298" y="578"/>
                </a:lnTo>
                <a:lnTo>
                  <a:pt x="292" y="578"/>
                </a:lnTo>
                <a:lnTo>
                  <a:pt x="288" y="577"/>
                </a:lnTo>
                <a:lnTo>
                  <a:pt x="285" y="576"/>
                </a:lnTo>
                <a:lnTo>
                  <a:pt x="281" y="575"/>
                </a:lnTo>
                <a:lnTo>
                  <a:pt x="278" y="573"/>
                </a:lnTo>
                <a:lnTo>
                  <a:pt x="278" y="572"/>
                </a:lnTo>
                <a:lnTo>
                  <a:pt x="277" y="571"/>
                </a:lnTo>
                <a:lnTo>
                  <a:pt x="277" y="571"/>
                </a:lnTo>
                <a:lnTo>
                  <a:pt x="277" y="568"/>
                </a:lnTo>
                <a:lnTo>
                  <a:pt x="278" y="566"/>
                </a:lnTo>
                <a:lnTo>
                  <a:pt x="278" y="564"/>
                </a:lnTo>
                <a:lnTo>
                  <a:pt x="280" y="562"/>
                </a:lnTo>
                <a:lnTo>
                  <a:pt x="281" y="560"/>
                </a:lnTo>
                <a:lnTo>
                  <a:pt x="284" y="558"/>
                </a:lnTo>
                <a:lnTo>
                  <a:pt x="285" y="556"/>
                </a:lnTo>
                <a:lnTo>
                  <a:pt x="287" y="554"/>
                </a:lnTo>
                <a:lnTo>
                  <a:pt x="292" y="551"/>
                </a:lnTo>
                <a:lnTo>
                  <a:pt x="297" y="548"/>
                </a:lnTo>
                <a:lnTo>
                  <a:pt x="301" y="544"/>
                </a:lnTo>
                <a:lnTo>
                  <a:pt x="305" y="541"/>
                </a:lnTo>
                <a:lnTo>
                  <a:pt x="306" y="539"/>
                </a:lnTo>
                <a:lnTo>
                  <a:pt x="307" y="537"/>
                </a:lnTo>
                <a:lnTo>
                  <a:pt x="307" y="536"/>
                </a:lnTo>
                <a:lnTo>
                  <a:pt x="308" y="534"/>
                </a:lnTo>
                <a:lnTo>
                  <a:pt x="309" y="528"/>
                </a:lnTo>
                <a:lnTo>
                  <a:pt x="309" y="522"/>
                </a:lnTo>
                <a:lnTo>
                  <a:pt x="309" y="516"/>
                </a:lnTo>
                <a:lnTo>
                  <a:pt x="309" y="509"/>
                </a:lnTo>
                <a:lnTo>
                  <a:pt x="310" y="506"/>
                </a:lnTo>
                <a:lnTo>
                  <a:pt x="310" y="503"/>
                </a:lnTo>
                <a:lnTo>
                  <a:pt x="311" y="501"/>
                </a:lnTo>
                <a:lnTo>
                  <a:pt x="312" y="498"/>
                </a:lnTo>
                <a:lnTo>
                  <a:pt x="313" y="495"/>
                </a:lnTo>
                <a:lnTo>
                  <a:pt x="315" y="493"/>
                </a:lnTo>
                <a:lnTo>
                  <a:pt x="317" y="490"/>
                </a:lnTo>
                <a:lnTo>
                  <a:pt x="320" y="487"/>
                </a:lnTo>
                <a:lnTo>
                  <a:pt x="325" y="481"/>
                </a:lnTo>
                <a:lnTo>
                  <a:pt x="332" y="475"/>
                </a:lnTo>
                <a:lnTo>
                  <a:pt x="334" y="471"/>
                </a:lnTo>
                <a:lnTo>
                  <a:pt x="337" y="468"/>
                </a:lnTo>
                <a:lnTo>
                  <a:pt x="340" y="464"/>
                </a:lnTo>
                <a:lnTo>
                  <a:pt x="342" y="461"/>
                </a:lnTo>
                <a:lnTo>
                  <a:pt x="344" y="457"/>
                </a:lnTo>
                <a:lnTo>
                  <a:pt x="346" y="454"/>
                </a:lnTo>
                <a:lnTo>
                  <a:pt x="347" y="450"/>
                </a:lnTo>
                <a:lnTo>
                  <a:pt x="347" y="446"/>
                </a:lnTo>
                <a:lnTo>
                  <a:pt x="347" y="443"/>
                </a:lnTo>
                <a:lnTo>
                  <a:pt x="347" y="440"/>
                </a:lnTo>
                <a:lnTo>
                  <a:pt x="346" y="437"/>
                </a:lnTo>
                <a:lnTo>
                  <a:pt x="345" y="434"/>
                </a:lnTo>
                <a:lnTo>
                  <a:pt x="343" y="432"/>
                </a:lnTo>
                <a:lnTo>
                  <a:pt x="342" y="430"/>
                </a:lnTo>
                <a:lnTo>
                  <a:pt x="340" y="427"/>
                </a:lnTo>
                <a:lnTo>
                  <a:pt x="339" y="426"/>
                </a:lnTo>
                <a:lnTo>
                  <a:pt x="336" y="424"/>
                </a:lnTo>
                <a:lnTo>
                  <a:pt x="334" y="422"/>
                </a:lnTo>
                <a:lnTo>
                  <a:pt x="332" y="420"/>
                </a:lnTo>
                <a:lnTo>
                  <a:pt x="329" y="419"/>
                </a:lnTo>
                <a:lnTo>
                  <a:pt x="324" y="416"/>
                </a:lnTo>
                <a:lnTo>
                  <a:pt x="318" y="413"/>
                </a:lnTo>
                <a:lnTo>
                  <a:pt x="305" y="409"/>
                </a:lnTo>
                <a:lnTo>
                  <a:pt x="292" y="405"/>
                </a:lnTo>
                <a:lnTo>
                  <a:pt x="285" y="403"/>
                </a:lnTo>
                <a:lnTo>
                  <a:pt x="278" y="401"/>
                </a:lnTo>
                <a:lnTo>
                  <a:pt x="272" y="398"/>
                </a:lnTo>
                <a:lnTo>
                  <a:pt x="266" y="395"/>
                </a:lnTo>
                <a:lnTo>
                  <a:pt x="260" y="391"/>
                </a:lnTo>
                <a:lnTo>
                  <a:pt x="254" y="387"/>
                </a:lnTo>
                <a:lnTo>
                  <a:pt x="248" y="384"/>
                </a:lnTo>
                <a:lnTo>
                  <a:pt x="242" y="379"/>
                </a:lnTo>
                <a:lnTo>
                  <a:pt x="230" y="371"/>
                </a:lnTo>
                <a:lnTo>
                  <a:pt x="219" y="364"/>
                </a:lnTo>
                <a:lnTo>
                  <a:pt x="214" y="360"/>
                </a:lnTo>
                <a:lnTo>
                  <a:pt x="208" y="357"/>
                </a:lnTo>
                <a:lnTo>
                  <a:pt x="202" y="354"/>
                </a:lnTo>
                <a:lnTo>
                  <a:pt x="195" y="351"/>
                </a:lnTo>
                <a:lnTo>
                  <a:pt x="188" y="349"/>
                </a:lnTo>
                <a:lnTo>
                  <a:pt x="181" y="346"/>
                </a:lnTo>
                <a:lnTo>
                  <a:pt x="173" y="344"/>
                </a:lnTo>
                <a:lnTo>
                  <a:pt x="164" y="343"/>
                </a:lnTo>
                <a:lnTo>
                  <a:pt x="154" y="341"/>
                </a:lnTo>
                <a:lnTo>
                  <a:pt x="145" y="338"/>
                </a:lnTo>
                <a:lnTo>
                  <a:pt x="137" y="336"/>
                </a:lnTo>
                <a:lnTo>
                  <a:pt x="130" y="333"/>
                </a:lnTo>
                <a:lnTo>
                  <a:pt x="124" y="330"/>
                </a:lnTo>
                <a:lnTo>
                  <a:pt x="119" y="327"/>
                </a:lnTo>
                <a:lnTo>
                  <a:pt x="114" y="324"/>
                </a:lnTo>
                <a:lnTo>
                  <a:pt x="110" y="321"/>
                </a:lnTo>
                <a:lnTo>
                  <a:pt x="101" y="314"/>
                </a:lnTo>
                <a:lnTo>
                  <a:pt x="92" y="305"/>
                </a:lnTo>
                <a:lnTo>
                  <a:pt x="88" y="302"/>
                </a:lnTo>
                <a:lnTo>
                  <a:pt x="82" y="297"/>
                </a:lnTo>
                <a:lnTo>
                  <a:pt x="76" y="292"/>
                </a:lnTo>
                <a:lnTo>
                  <a:pt x="68" y="288"/>
                </a:lnTo>
                <a:lnTo>
                  <a:pt x="65" y="286"/>
                </a:lnTo>
                <a:lnTo>
                  <a:pt x="64" y="283"/>
                </a:lnTo>
                <a:lnTo>
                  <a:pt x="61" y="281"/>
                </a:lnTo>
                <a:lnTo>
                  <a:pt x="58" y="278"/>
                </a:lnTo>
                <a:lnTo>
                  <a:pt x="53" y="270"/>
                </a:lnTo>
                <a:lnTo>
                  <a:pt x="47" y="261"/>
                </a:lnTo>
                <a:lnTo>
                  <a:pt x="42" y="253"/>
                </a:lnTo>
                <a:lnTo>
                  <a:pt x="37" y="246"/>
                </a:lnTo>
                <a:lnTo>
                  <a:pt x="34" y="242"/>
                </a:lnTo>
                <a:lnTo>
                  <a:pt x="31" y="239"/>
                </a:lnTo>
                <a:lnTo>
                  <a:pt x="29" y="237"/>
                </a:lnTo>
                <a:lnTo>
                  <a:pt x="26" y="235"/>
                </a:lnTo>
                <a:lnTo>
                  <a:pt x="19" y="231"/>
                </a:lnTo>
                <a:lnTo>
                  <a:pt x="13" y="226"/>
                </a:lnTo>
                <a:lnTo>
                  <a:pt x="7" y="223"/>
                </a:lnTo>
                <a:lnTo>
                  <a:pt x="0" y="218"/>
                </a:lnTo>
                <a:lnTo>
                  <a:pt x="2" y="208"/>
                </a:lnTo>
                <a:lnTo>
                  <a:pt x="5" y="199"/>
                </a:lnTo>
                <a:lnTo>
                  <a:pt x="7" y="192"/>
                </a:lnTo>
                <a:lnTo>
                  <a:pt x="9" y="186"/>
                </a:lnTo>
                <a:lnTo>
                  <a:pt x="12" y="180"/>
                </a:lnTo>
                <a:lnTo>
                  <a:pt x="14" y="173"/>
                </a:lnTo>
                <a:lnTo>
                  <a:pt x="16" y="166"/>
                </a:lnTo>
                <a:lnTo>
                  <a:pt x="19" y="157"/>
                </a:lnTo>
                <a:lnTo>
                  <a:pt x="20" y="155"/>
                </a:lnTo>
                <a:lnTo>
                  <a:pt x="21" y="152"/>
                </a:lnTo>
                <a:lnTo>
                  <a:pt x="21" y="150"/>
                </a:lnTo>
                <a:lnTo>
                  <a:pt x="21" y="148"/>
                </a:lnTo>
                <a:lnTo>
                  <a:pt x="22" y="143"/>
                </a:lnTo>
                <a:lnTo>
                  <a:pt x="22" y="139"/>
                </a:lnTo>
                <a:lnTo>
                  <a:pt x="22" y="134"/>
                </a:lnTo>
                <a:lnTo>
                  <a:pt x="22" y="129"/>
                </a:lnTo>
                <a:lnTo>
                  <a:pt x="23" y="128"/>
                </a:lnTo>
                <a:lnTo>
                  <a:pt x="23" y="125"/>
                </a:lnTo>
                <a:lnTo>
                  <a:pt x="24" y="122"/>
                </a:lnTo>
                <a:lnTo>
                  <a:pt x="26" y="120"/>
                </a:lnTo>
                <a:lnTo>
                  <a:pt x="26" y="96"/>
                </a:lnTo>
                <a:lnTo>
                  <a:pt x="59" y="29"/>
                </a:lnTo>
                <a:lnTo>
                  <a:pt x="186" y="0"/>
                </a:lnTo>
                <a:lnTo>
                  <a:pt x="189" y="2"/>
                </a:lnTo>
                <a:lnTo>
                  <a:pt x="192" y="3"/>
                </a:lnTo>
                <a:lnTo>
                  <a:pt x="195" y="3"/>
                </a:lnTo>
                <a:lnTo>
                  <a:pt x="198" y="3"/>
                </a:lnTo>
                <a:lnTo>
                  <a:pt x="201" y="3"/>
                </a:lnTo>
                <a:lnTo>
                  <a:pt x="203" y="3"/>
                </a:lnTo>
                <a:lnTo>
                  <a:pt x="207" y="3"/>
                </a:lnTo>
                <a:lnTo>
                  <a:pt x="210" y="4"/>
                </a:lnTo>
                <a:lnTo>
                  <a:pt x="244" y="4"/>
                </a:lnTo>
                <a:lnTo>
                  <a:pt x="251" y="6"/>
                </a:lnTo>
                <a:lnTo>
                  <a:pt x="257" y="10"/>
                </a:lnTo>
                <a:lnTo>
                  <a:pt x="264" y="13"/>
                </a:lnTo>
                <a:lnTo>
                  <a:pt x="270" y="17"/>
                </a:lnTo>
                <a:lnTo>
                  <a:pt x="276" y="20"/>
                </a:lnTo>
                <a:lnTo>
                  <a:pt x="283" y="23"/>
                </a:lnTo>
                <a:lnTo>
                  <a:pt x="289" y="26"/>
                </a:lnTo>
                <a:lnTo>
                  <a:pt x="296" y="29"/>
                </a:lnTo>
                <a:lnTo>
                  <a:pt x="298" y="30"/>
                </a:lnTo>
                <a:lnTo>
                  <a:pt x="300" y="31"/>
                </a:lnTo>
                <a:lnTo>
                  <a:pt x="301" y="33"/>
                </a:lnTo>
                <a:lnTo>
                  <a:pt x="303" y="34"/>
                </a:lnTo>
                <a:lnTo>
                  <a:pt x="306" y="36"/>
                </a:lnTo>
                <a:lnTo>
                  <a:pt x="308" y="38"/>
                </a:lnTo>
                <a:lnTo>
                  <a:pt x="309" y="39"/>
                </a:lnTo>
                <a:lnTo>
                  <a:pt x="310" y="39"/>
                </a:lnTo>
                <a:lnTo>
                  <a:pt x="312" y="39"/>
                </a:lnTo>
                <a:lnTo>
                  <a:pt x="313" y="39"/>
                </a:lnTo>
                <a:lnTo>
                  <a:pt x="314" y="46"/>
                </a:lnTo>
                <a:lnTo>
                  <a:pt x="315" y="52"/>
                </a:lnTo>
                <a:lnTo>
                  <a:pt x="316" y="58"/>
                </a:lnTo>
                <a:lnTo>
                  <a:pt x="317" y="65"/>
                </a:lnTo>
                <a:lnTo>
                  <a:pt x="315" y="74"/>
                </a:lnTo>
                <a:lnTo>
                  <a:pt x="331" y="105"/>
                </a:lnTo>
                <a:lnTo>
                  <a:pt x="332" y="109"/>
                </a:lnTo>
                <a:lnTo>
                  <a:pt x="332" y="114"/>
                </a:lnTo>
                <a:lnTo>
                  <a:pt x="333" y="118"/>
                </a:lnTo>
                <a:lnTo>
                  <a:pt x="334" y="123"/>
                </a:lnTo>
                <a:lnTo>
                  <a:pt x="336" y="133"/>
                </a:lnTo>
                <a:lnTo>
                  <a:pt x="338" y="140"/>
                </a:lnTo>
                <a:lnTo>
                  <a:pt x="338" y="143"/>
                </a:lnTo>
                <a:lnTo>
                  <a:pt x="336" y="149"/>
                </a:lnTo>
                <a:lnTo>
                  <a:pt x="334" y="160"/>
                </a:lnTo>
                <a:lnTo>
                  <a:pt x="332" y="170"/>
                </a:lnTo>
                <a:lnTo>
                  <a:pt x="330" y="183"/>
                </a:lnTo>
                <a:lnTo>
                  <a:pt x="327" y="192"/>
                </a:lnTo>
                <a:lnTo>
                  <a:pt x="327" y="199"/>
                </a:lnTo>
                <a:lnTo>
                  <a:pt x="326" y="203"/>
                </a:lnTo>
                <a:lnTo>
                  <a:pt x="326" y="204"/>
                </a:lnTo>
                <a:lnTo>
                  <a:pt x="327" y="205"/>
                </a:lnTo>
                <a:lnTo>
                  <a:pt x="327" y="205"/>
                </a:lnTo>
                <a:lnTo>
                  <a:pt x="327" y="206"/>
                </a:lnTo>
                <a:lnTo>
                  <a:pt x="329" y="208"/>
                </a:lnTo>
                <a:lnTo>
                  <a:pt x="331" y="209"/>
                </a:lnTo>
                <a:lnTo>
                  <a:pt x="334" y="210"/>
                </a:lnTo>
                <a:lnTo>
                  <a:pt x="336" y="210"/>
                </a:lnTo>
                <a:lnTo>
                  <a:pt x="339" y="211"/>
                </a:lnTo>
                <a:lnTo>
                  <a:pt x="342" y="211"/>
                </a:lnTo>
                <a:lnTo>
                  <a:pt x="349" y="212"/>
                </a:lnTo>
                <a:lnTo>
                  <a:pt x="356" y="212"/>
                </a:lnTo>
                <a:lnTo>
                  <a:pt x="360" y="212"/>
                </a:lnTo>
                <a:lnTo>
                  <a:pt x="362" y="212"/>
                </a:lnTo>
                <a:lnTo>
                  <a:pt x="365" y="213"/>
                </a:lnTo>
                <a:lnTo>
                  <a:pt x="368" y="214"/>
                </a:lnTo>
                <a:lnTo>
                  <a:pt x="401" y="214"/>
                </a:lnTo>
                <a:lnTo>
                  <a:pt x="406" y="215"/>
                </a:lnTo>
                <a:lnTo>
                  <a:pt x="411" y="215"/>
                </a:lnTo>
                <a:lnTo>
                  <a:pt x="413" y="216"/>
                </a:lnTo>
                <a:lnTo>
                  <a:pt x="416" y="216"/>
                </a:lnTo>
                <a:lnTo>
                  <a:pt x="417" y="215"/>
                </a:lnTo>
                <a:lnTo>
                  <a:pt x="420" y="214"/>
                </a:lnTo>
                <a:lnTo>
                  <a:pt x="421" y="213"/>
                </a:lnTo>
                <a:lnTo>
                  <a:pt x="423" y="210"/>
                </a:lnTo>
                <a:lnTo>
                  <a:pt x="424" y="208"/>
                </a:lnTo>
                <a:lnTo>
                  <a:pt x="425" y="206"/>
                </a:lnTo>
                <a:lnTo>
                  <a:pt x="426" y="205"/>
                </a:lnTo>
                <a:lnTo>
                  <a:pt x="427" y="205"/>
                </a:lnTo>
                <a:lnTo>
                  <a:pt x="429" y="205"/>
                </a:lnTo>
                <a:lnTo>
                  <a:pt x="430" y="205"/>
                </a:lnTo>
                <a:lnTo>
                  <a:pt x="431" y="205"/>
                </a:lnTo>
                <a:lnTo>
                  <a:pt x="433" y="205"/>
                </a:lnTo>
                <a:lnTo>
                  <a:pt x="434" y="205"/>
                </a:lnTo>
                <a:lnTo>
                  <a:pt x="436" y="206"/>
                </a:lnTo>
                <a:lnTo>
                  <a:pt x="437" y="208"/>
                </a:lnTo>
                <a:lnTo>
                  <a:pt x="439" y="211"/>
                </a:lnTo>
                <a:lnTo>
                  <a:pt x="442" y="213"/>
                </a:lnTo>
                <a:lnTo>
                  <a:pt x="444" y="216"/>
                </a:lnTo>
                <a:lnTo>
                  <a:pt x="445" y="217"/>
                </a:lnTo>
                <a:lnTo>
                  <a:pt x="447" y="218"/>
                </a:lnTo>
                <a:lnTo>
                  <a:pt x="448" y="219"/>
                </a:lnTo>
                <a:lnTo>
                  <a:pt x="451" y="219"/>
                </a:lnTo>
                <a:lnTo>
                  <a:pt x="451" y="220"/>
                </a:lnTo>
                <a:lnTo>
                  <a:pt x="454" y="220"/>
                </a:lnTo>
                <a:lnTo>
                  <a:pt x="456" y="221"/>
                </a:lnTo>
                <a:lnTo>
                  <a:pt x="458" y="221"/>
                </a:lnTo>
                <a:lnTo>
                  <a:pt x="463" y="221"/>
                </a:lnTo>
                <a:lnTo>
                  <a:pt x="467" y="220"/>
                </a:lnTo>
                <a:lnTo>
                  <a:pt x="471" y="220"/>
                </a:lnTo>
                <a:lnTo>
                  <a:pt x="474" y="221"/>
                </a:lnTo>
                <a:lnTo>
                  <a:pt x="476" y="221"/>
                </a:lnTo>
                <a:lnTo>
                  <a:pt x="477" y="222"/>
                </a:lnTo>
                <a:lnTo>
                  <a:pt x="478" y="222"/>
                </a:lnTo>
                <a:lnTo>
                  <a:pt x="478" y="223"/>
                </a:lnTo>
                <a:lnTo>
                  <a:pt x="480" y="232"/>
                </a:lnTo>
                <a:lnTo>
                  <a:pt x="483" y="239"/>
                </a:lnTo>
                <a:lnTo>
                  <a:pt x="484" y="243"/>
                </a:lnTo>
                <a:lnTo>
                  <a:pt x="485" y="247"/>
                </a:lnTo>
                <a:lnTo>
                  <a:pt x="485" y="251"/>
                </a:lnTo>
                <a:lnTo>
                  <a:pt x="485" y="255"/>
                </a:lnTo>
                <a:lnTo>
                  <a:pt x="485" y="260"/>
                </a:lnTo>
                <a:lnTo>
                  <a:pt x="485" y="264"/>
                </a:lnTo>
                <a:lnTo>
                  <a:pt x="486" y="268"/>
                </a:lnTo>
                <a:lnTo>
                  <a:pt x="487" y="274"/>
                </a:lnTo>
                <a:lnTo>
                  <a:pt x="489" y="283"/>
                </a:lnTo>
                <a:lnTo>
                  <a:pt x="492" y="292"/>
                </a:lnTo>
                <a:lnTo>
                  <a:pt x="493" y="302"/>
                </a:lnTo>
                <a:lnTo>
                  <a:pt x="496" y="310"/>
                </a:lnTo>
                <a:lnTo>
                  <a:pt x="497" y="315"/>
                </a:lnTo>
                <a:lnTo>
                  <a:pt x="497" y="319"/>
                </a:lnTo>
                <a:lnTo>
                  <a:pt x="498" y="323"/>
                </a:lnTo>
                <a:lnTo>
                  <a:pt x="498" y="328"/>
                </a:lnTo>
                <a:lnTo>
                  <a:pt x="498" y="330"/>
                </a:lnTo>
                <a:lnTo>
                  <a:pt x="498" y="333"/>
                </a:lnTo>
                <a:lnTo>
                  <a:pt x="499" y="336"/>
                </a:lnTo>
                <a:lnTo>
                  <a:pt x="499" y="338"/>
                </a:lnTo>
                <a:lnTo>
                  <a:pt x="499" y="339"/>
                </a:lnTo>
                <a:lnTo>
                  <a:pt x="500" y="340"/>
                </a:lnTo>
                <a:lnTo>
                  <a:pt x="501" y="341"/>
                </a:lnTo>
                <a:lnTo>
                  <a:pt x="502" y="342"/>
                </a:lnTo>
                <a:lnTo>
                  <a:pt x="503" y="342"/>
                </a:lnTo>
                <a:lnTo>
                  <a:pt x="505" y="343"/>
                </a:lnTo>
                <a:lnTo>
                  <a:pt x="506" y="343"/>
                </a:lnTo>
                <a:lnTo>
                  <a:pt x="508" y="343"/>
                </a:lnTo>
                <a:lnTo>
                  <a:pt x="511" y="343"/>
                </a:lnTo>
                <a:lnTo>
                  <a:pt x="514" y="343"/>
                </a:lnTo>
                <a:lnTo>
                  <a:pt x="517" y="342"/>
                </a:lnTo>
                <a:lnTo>
                  <a:pt x="520" y="341"/>
                </a:lnTo>
                <a:lnTo>
                  <a:pt x="525" y="339"/>
                </a:lnTo>
                <a:lnTo>
                  <a:pt x="531" y="336"/>
                </a:lnTo>
                <a:lnTo>
                  <a:pt x="536" y="335"/>
                </a:lnTo>
                <a:lnTo>
                  <a:pt x="541" y="333"/>
                </a:lnTo>
                <a:lnTo>
                  <a:pt x="544" y="332"/>
                </a:lnTo>
                <a:lnTo>
                  <a:pt x="547" y="331"/>
                </a:lnTo>
                <a:lnTo>
                  <a:pt x="549" y="331"/>
                </a:lnTo>
                <a:lnTo>
                  <a:pt x="552" y="331"/>
                </a:lnTo>
                <a:lnTo>
                  <a:pt x="554" y="331"/>
                </a:lnTo>
                <a:lnTo>
                  <a:pt x="557" y="331"/>
                </a:lnTo>
                <a:lnTo>
                  <a:pt x="561" y="331"/>
                </a:lnTo>
                <a:lnTo>
                  <a:pt x="564" y="331"/>
                </a:lnTo>
                <a:lnTo>
                  <a:pt x="565" y="335"/>
                </a:lnTo>
                <a:lnTo>
                  <a:pt x="567" y="338"/>
                </a:lnTo>
                <a:lnTo>
                  <a:pt x="568" y="342"/>
                </a:lnTo>
                <a:lnTo>
                  <a:pt x="569" y="346"/>
                </a:lnTo>
                <a:lnTo>
                  <a:pt x="570" y="350"/>
                </a:lnTo>
                <a:lnTo>
                  <a:pt x="572" y="355"/>
                </a:lnTo>
                <a:lnTo>
                  <a:pt x="573" y="360"/>
                </a:lnTo>
                <a:lnTo>
                  <a:pt x="573" y="366"/>
                </a:lnTo>
                <a:lnTo>
                  <a:pt x="573" y="376"/>
                </a:lnTo>
                <a:lnTo>
                  <a:pt x="572" y="384"/>
                </a:lnTo>
                <a:lnTo>
                  <a:pt x="572" y="391"/>
                </a:lnTo>
                <a:lnTo>
                  <a:pt x="571" y="399"/>
                </a:lnTo>
                <a:lnTo>
                  <a:pt x="569" y="406"/>
                </a:lnTo>
                <a:lnTo>
                  <a:pt x="568" y="414"/>
                </a:lnTo>
                <a:lnTo>
                  <a:pt x="567" y="422"/>
                </a:lnTo>
                <a:lnTo>
                  <a:pt x="564" y="431"/>
                </a:lnTo>
                <a:lnTo>
                  <a:pt x="561" y="437"/>
                </a:lnTo>
                <a:lnTo>
                  <a:pt x="557" y="444"/>
                </a:lnTo>
                <a:lnTo>
                  <a:pt x="555" y="447"/>
                </a:lnTo>
                <a:lnTo>
                  <a:pt x="554" y="452"/>
                </a:lnTo>
                <a:lnTo>
                  <a:pt x="553" y="456"/>
                </a:lnTo>
                <a:lnTo>
                  <a:pt x="552" y="461"/>
                </a:lnTo>
                <a:lnTo>
                  <a:pt x="552" y="46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7" name=""/>
          <p:cNvSpPr/>
          <p:nvPr/>
        </p:nvSpPr>
        <p:spPr>
          <a:xfrm>
            <a:off x="3160800" y="3075120"/>
            <a:ext cx="74520" cy="155520"/>
          </a:xfrm>
          <a:custGeom>
            <a:avLst/>
            <a:gdLst/>
            <a:ahLst/>
            <a:rect l="l" t="t" r="r" b="b"/>
            <a:pathLst>
              <a:path w="47" h="98">
                <a:moveTo>
                  <a:pt x="0" y="98"/>
                </a:moveTo>
                <a:lnTo>
                  <a:pt x="0" y="98"/>
                </a:lnTo>
                <a:lnTo>
                  <a:pt x="3" y="98"/>
                </a:lnTo>
                <a:lnTo>
                  <a:pt x="7" y="97"/>
                </a:lnTo>
                <a:lnTo>
                  <a:pt x="10" y="96"/>
                </a:lnTo>
                <a:lnTo>
                  <a:pt x="14" y="95"/>
                </a:lnTo>
                <a:lnTo>
                  <a:pt x="17" y="93"/>
                </a:lnTo>
                <a:lnTo>
                  <a:pt x="20" y="92"/>
                </a:lnTo>
                <a:lnTo>
                  <a:pt x="23" y="89"/>
                </a:lnTo>
                <a:lnTo>
                  <a:pt x="25" y="86"/>
                </a:lnTo>
                <a:lnTo>
                  <a:pt x="27" y="84"/>
                </a:lnTo>
                <a:lnTo>
                  <a:pt x="30" y="81"/>
                </a:lnTo>
                <a:lnTo>
                  <a:pt x="31" y="79"/>
                </a:lnTo>
                <a:lnTo>
                  <a:pt x="33" y="75"/>
                </a:lnTo>
                <a:lnTo>
                  <a:pt x="37" y="68"/>
                </a:lnTo>
                <a:lnTo>
                  <a:pt x="38" y="61"/>
                </a:lnTo>
                <a:lnTo>
                  <a:pt x="41" y="54"/>
                </a:lnTo>
                <a:lnTo>
                  <a:pt x="43" y="46"/>
                </a:lnTo>
                <a:lnTo>
                  <a:pt x="44" y="37"/>
                </a:lnTo>
                <a:lnTo>
                  <a:pt x="45" y="30"/>
                </a:lnTo>
                <a:lnTo>
                  <a:pt x="46" y="22"/>
                </a:lnTo>
                <a:lnTo>
                  <a:pt x="46" y="15"/>
                </a:lnTo>
                <a:lnTo>
                  <a:pt x="47" y="7"/>
                </a:lnTo>
                <a:lnTo>
                  <a:pt x="47" y="0"/>
                </a:lnTo>
                <a:lnTo>
                  <a:pt x="37" y="0"/>
                </a:lnTo>
                <a:lnTo>
                  <a:pt x="37" y="7"/>
                </a:lnTo>
                <a:lnTo>
                  <a:pt x="37" y="14"/>
                </a:lnTo>
                <a:lnTo>
                  <a:pt x="36" y="22"/>
                </a:lnTo>
                <a:lnTo>
                  <a:pt x="35" y="29"/>
                </a:lnTo>
                <a:lnTo>
                  <a:pt x="34" y="37"/>
                </a:lnTo>
                <a:lnTo>
                  <a:pt x="33" y="44"/>
                </a:lnTo>
                <a:lnTo>
                  <a:pt x="31" y="51"/>
                </a:lnTo>
                <a:lnTo>
                  <a:pt x="29" y="58"/>
                </a:lnTo>
                <a:lnTo>
                  <a:pt x="27" y="65"/>
                </a:lnTo>
                <a:lnTo>
                  <a:pt x="24" y="71"/>
                </a:lnTo>
                <a:lnTo>
                  <a:pt x="23" y="73"/>
                </a:lnTo>
                <a:lnTo>
                  <a:pt x="21" y="76"/>
                </a:lnTo>
                <a:lnTo>
                  <a:pt x="19" y="78"/>
                </a:lnTo>
                <a:lnTo>
                  <a:pt x="17" y="80"/>
                </a:lnTo>
                <a:lnTo>
                  <a:pt x="16" y="82"/>
                </a:lnTo>
                <a:lnTo>
                  <a:pt x="14" y="84"/>
                </a:lnTo>
                <a:lnTo>
                  <a:pt x="11" y="85"/>
                </a:lnTo>
                <a:lnTo>
                  <a:pt x="10" y="86"/>
                </a:lnTo>
                <a:lnTo>
                  <a:pt x="7" y="86"/>
                </a:lnTo>
                <a:lnTo>
                  <a:pt x="5" y="87"/>
                </a:lnTo>
                <a:lnTo>
                  <a:pt x="3" y="88"/>
                </a:lnTo>
                <a:lnTo>
                  <a:pt x="0" y="88"/>
                </a:lnTo>
                <a:lnTo>
                  <a:pt x="0" y="9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8" name=""/>
          <p:cNvSpPr/>
          <p:nvPr/>
        </p:nvSpPr>
        <p:spPr>
          <a:xfrm>
            <a:off x="3094200" y="3214800"/>
            <a:ext cx="66600" cy="69840"/>
          </a:xfrm>
          <a:custGeom>
            <a:avLst/>
            <a:gdLst/>
            <a:ahLst/>
            <a:rect l="l" t="t" r="r" b="b"/>
            <a:pathLst>
              <a:path w="42" h="44">
                <a:moveTo>
                  <a:pt x="0" y="44"/>
                </a:moveTo>
                <a:lnTo>
                  <a:pt x="0" y="44"/>
                </a:lnTo>
                <a:lnTo>
                  <a:pt x="3" y="44"/>
                </a:lnTo>
                <a:lnTo>
                  <a:pt x="4" y="43"/>
                </a:lnTo>
                <a:lnTo>
                  <a:pt x="6" y="43"/>
                </a:lnTo>
                <a:lnTo>
                  <a:pt x="8" y="41"/>
                </a:lnTo>
                <a:lnTo>
                  <a:pt x="11" y="39"/>
                </a:lnTo>
                <a:lnTo>
                  <a:pt x="14" y="37"/>
                </a:lnTo>
                <a:lnTo>
                  <a:pt x="18" y="31"/>
                </a:lnTo>
                <a:lnTo>
                  <a:pt x="23" y="25"/>
                </a:lnTo>
                <a:lnTo>
                  <a:pt x="24" y="21"/>
                </a:lnTo>
                <a:lnTo>
                  <a:pt x="27" y="18"/>
                </a:lnTo>
                <a:lnTo>
                  <a:pt x="29" y="16"/>
                </a:lnTo>
                <a:lnTo>
                  <a:pt x="31" y="14"/>
                </a:lnTo>
                <a:lnTo>
                  <a:pt x="34" y="12"/>
                </a:lnTo>
                <a:lnTo>
                  <a:pt x="37" y="11"/>
                </a:lnTo>
                <a:lnTo>
                  <a:pt x="38" y="11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2" y="0"/>
                </a:lnTo>
                <a:lnTo>
                  <a:pt x="39" y="0"/>
                </a:lnTo>
                <a:lnTo>
                  <a:pt x="37" y="0"/>
                </a:lnTo>
                <a:lnTo>
                  <a:pt x="34" y="1"/>
                </a:lnTo>
                <a:lnTo>
                  <a:pt x="32" y="2"/>
                </a:lnTo>
                <a:lnTo>
                  <a:pt x="28" y="4"/>
                </a:lnTo>
                <a:lnTo>
                  <a:pt x="24" y="6"/>
                </a:lnTo>
                <a:lnTo>
                  <a:pt x="22" y="10"/>
                </a:lnTo>
                <a:lnTo>
                  <a:pt x="19" y="12"/>
                </a:lnTo>
                <a:lnTo>
                  <a:pt x="17" y="16"/>
                </a:lnTo>
                <a:lnTo>
                  <a:pt x="14" y="19"/>
                </a:lnTo>
                <a:lnTo>
                  <a:pt x="11" y="25"/>
                </a:lnTo>
                <a:lnTo>
                  <a:pt x="6" y="31"/>
                </a:lnTo>
                <a:lnTo>
                  <a:pt x="4" y="32"/>
                </a:lnTo>
                <a:lnTo>
                  <a:pt x="3" y="33"/>
                </a:lnTo>
                <a:lnTo>
                  <a:pt x="2" y="33"/>
                </a:lnTo>
                <a:lnTo>
                  <a:pt x="1" y="33"/>
                </a:lnTo>
                <a:lnTo>
                  <a:pt x="0" y="33"/>
                </a:lnTo>
                <a:lnTo>
                  <a:pt x="0" y="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9" name=""/>
          <p:cNvSpPr/>
          <p:nvPr/>
        </p:nvSpPr>
        <p:spPr>
          <a:xfrm>
            <a:off x="3054240" y="3254400"/>
            <a:ext cx="39960" cy="30240"/>
          </a:xfrm>
          <a:custGeom>
            <a:avLst/>
            <a:gdLst/>
            <a:ahLst/>
            <a:rect l="l" t="t" r="r" b="b"/>
            <a:pathLst>
              <a:path w="25" h="19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3" y="10"/>
                </a:lnTo>
                <a:lnTo>
                  <a:pt x="4" y="11"/>
                </a:lnTo>
                <a:lnTo>
                  <a:pt x="4" y="11"/>
                </a:lnTo>
                <a:lnTo>
                  <a:pt x="7" y="12"/>
                </a:lnTo>
                <a:lnTo>
                  <a:pt x="10" y="14"/>
                </a:lnTo>
                <a:lnTo>
                  <a:pt x="12" y="15"/>
                </a:lnTo>
                <a:lnTo>
                  <a:pt x="16" y="17"/>
                </a:lnTo>
                <a:lnTo>
                  <a:pt x="18" y="18"/>
                </a:lnTo>
                <a:lnTo>
                  <a:pt x="20" y="18"/>
                </a:lnTo>
                <a:lnTo>
                  <a:pt x="22" y="19"/>
                </a:lnTo>
                <a:lnTo>
                  <a:pt x="25" y="1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7"/>
                </a:lnTo>
                <a:lnTo>
                  <a:pt x="18" y="7"/>
                </a:lnTo>
                <a:lnTo>
                  <a:pt x="15" y="5"/>
                </a:lnTo>
                <a:lnTo>
                  <a:pt x="12" y="3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0" name=""/>
          <p:cNvSpPr/>
          <p:nvPr/>
        </p:nvSpPr>
        <p:spPr>
          <a:xfrm>
            <a:off x="3030480" y="3254400"/>
            <a:ext cx="23760" cy="47520"/>
          </a:xfrm>
          <a:custGeom>
            <a:avLst/>
            <a:gdLst/>
            <a:ahLst/>
            <a:rect l="l" t="t" r="r" b="b"/>
            <a:pathLst>
              <a:path w="15" h="30">
                <a:moveTo>
                  <a:pt x="4" y="30"/>
                </a:moveTo>
                <a:lnTo>
                  <a:pt x="10" y="25"/>
                </a:lnTo>
                <a:lnTo>
                  <a:pt x="10" y="22"/>
                </a:lnTo>
                <a:lnTo>
                  <a:pt x="11" y="20"/>
                </a:lnTo>
                <a:lnTo>
                  <a:pt x="11" y="16"/>
                </a:lnTo>
                <a:lnTo>
                  <a:pt x="12" y="14"/>
                </a:lnTo>
                <a:lnTo>
                  <a:pt x="14" y="11"/>
                </a:lnTo>
                <a:lnTo>
                  <a:pt x="15" y="9"/>
                </a:lnTo>
                <a:lnTo>
                  <a:pt x="14" y="9"/>
                </a:lnTo>
                <a:lnTo>
                  <a:pt x="14" y="0"/>
                </a:lnTo>
                <a:lnTo>
                  <a:pt x="11" y="0"/>
                </a:lnTo>
                <a:lnTo>
                  <a:pt x="9" y="0"/>
                </a:lnTo>
                <a:lnTo>
                  <a:pt x="8" y="2"/>
                </a:lnTo>
                <a:lnTo>
                  <a:pt x="6" y="4"/>
                </a:lnTo>
                <a:lnTo>
                  <a:pt x="4" y="7"/>
                </a:lnTo>
                <a:lnTo>
                  <a:pt x="2" y="10"/>
                </a:lnTo>
                <a:lnTo>
                  <a:pt x="1" y="14"/>
                </a:lnTo>
                <a:lnTo>
                  <a:pt x="1" y="18"/>
                </a:lnTo>
                <a:lnTo>
                  <a:pt x="0" y="21"/>
                </a:lnTo>
                <a:lnTo>
                  <a:pt x="0" y="25"/>
                </a:lnTo>
                <a:lnTo>
                  <a:pt x="6" y="21"/>
                </a:lnTo>
                <a:lnTo>
                  <a:pt x="4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1" name=""/>
          <p:cNvSpPr/>
          <p:nvPr/>
        </p:nvSpPr>
        <p:spPr>
          <a:xfrm>
            <a:off x="2998800" y="3273480"/>
            <a:ext cx="42840" cy="28440"/>
          </a:xfrm>
          <a:custGeom>
            <a:avLst/>
            <a:gdLst/>
            <a:ahLst/>
            <a:rect l="l" t="t" r="r" b="b"/>
            <a:pathLst>
              <a:path w="27" h="18">
                <a:moveTo>
                  <a:pt x="0" y="9"/>
                </a:moveTo>
                <a:lnTo>
                  <a:pt x="3" y="9"/>
                </a:lnTo>
                <a:lnTo>
                  <a:pt x="4" y="10"/>
                </a:lnTo>
                <a:lnTo>
                  <a:pt x="8" y="13"/>
                </a:lnTo>
                <a:lnTo>
                  <a:pt x="13" y="15"/>
                </a:lnTo>
                <a:lnTo>
                  <a:pt x="16" y="16"/>
                </a:lnTo>
                <a:lnTo>
                  <a:pt x="21" y="17"/>
                </a:lnTo>
                <a:lnTo>
                  <a:pt x="25" y="18"/>
                </a:lnTo>
                <a:lnTo>
                  <a:pt x="27" y="9"/>
                </a:lnTo>
                <a:lnTo>
                  <a:pt x="23" y="8"/>
                </a:lnTo>
                <a:lnTo>
                  <a:pt x="20" y="7"/>
                </a:lnTo>
                <a:lnTo>
                  <a:pt x="16" y="5"/>
                </a:lnTo>
                <a:lnTo>
                  <a:pt x="13" y="3"/>
                </a:lnTo>
                <a:lnTo>
                  <a:pt x="8" y="2"/>
                </a:lnTo>
                <a:lnTo>
                  <a:pt x="3" y="0"/>
                </a:lnTo>
                <a:lnTo>
                  <a:pt x="6" y="1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2" name=""/>
          <p:cNvSpPr/>
          <p:nvPr/>
        </p:nvSpPr>
        <p:spPr>
          <a:xfrm>
            <a:off x="2965320" y="3268800"/>
            <a:ext cx="42840" cy="20520"/>
          </a:xfrm>
          <a:custGeom>
            <a:avLst/>
            <a:gdLst/>
            <a:ahLst/>
            <a:rect l="l" t="t" r="r" b="b"/>
            <a:pathLst>
              <a:path w="27" h="13">
                <a:moveTo>
                  <a:pt x="0" y="13"/>
                </a:moveTo>
                <a:lnTo>
                  <a:pt x="0" y="13"/>
                </a:lnTo>
                <a:lnTo>
                  <a:pt x="2" y="13"/>
                </a:lnTo>
                <a:lnTo>
                  <a:pt x="5" y="12"/>
                </a:lnTo>
                <a:lnTo>
                  <a:pt x="8" y="12"/>
                </a:lnTo>
                <a:lnTo>
                  <a:pt x="9" y="11"/>
                </a:lnTo>
                <a:lnTo>
                  <a:pt x="13" y="10"/>
                </a:lnTo>
                <a:lnTo>
                  <a:pt x="15" y="9"/>
                </a:lnTo>
                <a:lnTo>
                  <a:pt x="16" y="9"/>
                </a:lnTo>
                <a:lnTo>
                  <a:pt x="17" y="9"/>
                </a:lnTo>
                <a:lnTo>
                  <a:pt x="18" y="10"/>
                </a:lnTo>
                <a:lnTo>
                  <a:pt x="19" y="10"/>
                </a:lnTo>
                <a:lnTo>
                  <a:pt x="21" y="12"/>
                </a:lnTo>
                <a:lnTo>
                  <a:pt x="27" y="4"/>
                </a:lnTo>
                <a:lnTo>
                  <a:pt x="25" y="3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7" y="0"/>
                </a:lnTo>
                <a:lnTo>
                  <a:pt x="14" y="0"/>
                </a:lnTo>
                <a:lnTo>
                  <a:pt x="13" y="0"/>
                </a:lnTo>
                <a:lnTo>
                  <a:pt x="12" y="1"/>
                </a:lnTo>
                <a:lnTo>
                  <a:pt x="9" y="2"/>
                </a:lnTo>
                <a:lnTo>
                  <a:pt x="7" y="2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3" name=""/>
          <p:cNvSpPr/>
          <p:nvPr/>
        </p:nvSpPr>
        <p:spPr>
          <a:xfrm>
            <a:off x="2881440" y="3247920"/>
            <a:ext cx="83880" cy="41400"/>
          </a:xfrm>
          <a:custGeom>
            <a:avLst/>
            <a:gdLst/>
            <a:ahLst/>
            <a:rect l="l" t="t" r="r" b="b"/>
            <a:pathLst>
              <a:path w="53" h="26">
                <a:moveTo>
                  <a:pt x="1" y="11"/>
                </a:moveTo>
                <a:lnTo>
                  <a:pt x="0" y="11"/>
                </a:lnTo>
                <a:lnTo>
                  <a:pt x="4" y="11"/>
                </a:lnTo>
                <a:lnTo>
                  <a:pt x="7" y="11"/>
                </a:lnTo>
                <a:lnTo>
                  <a:pt x="10" y="12"/>
                </a:lnTo>
                <a:lnTo>
                  <a:pt x="13" y="14"/>
                </a:lnTo>
                <a:lnTo>
                  <a:pt x="20" y="16"/>
                </a:lnTo>
                <a:lnTo>
                  <a:pt x="26" y="19"/>
                </a:lnTo>
                <a:lnTo>
                  <a:pt x="32" y="22"/>
                </a:lnTo>
                <a:lnTo>
                  <a:pt x="38" y="24"/>
                </a:lnTo>
                <a:lnTo>
                  <a:pt x="41" y="25"/>
                </a:lnTo>
                <a:lnTo>
                  <a:pt x="45" y="25"/>
                </a:lnTo>
                <a:lnTo>
                  <a:pt x="49" y="26"/>
                </a:lnTo>
                <a:lnTo>
                  <a:pt x="53" y="26"/>
                </a:lnTo>
                <a:lnTo>
                  <a:pt x="53" y="16"/>
                </a:lnTo>
                <a:lnTo>
                  <a:pt x="49" y="16"/>
                </a:lnTo>
                <a:lnTo>
                  <a:pt x="47" y="15"/>
                </a:lnTo>
                <a:lnTo>
                  <a:pt x="44" y="15"/>
                </a:lnTo>
                <a:lnTo>
                  <a:pt x="41" y="15"/>
                </a:lnTo>
                <a:lnTo>
                  <a:pt x="35" y="11"/>
                </a:lnTo>
                <a:lnTo>
                  <a:pt x="29" y="10"/>
                </a:lnTo>
                <a:lnTo>
                  <a:pt x="23" y="7"/>
                </a:lnTo>
                <a:lnTo>
                  <a:pt x="17" y="4"/>
                </a:lnTo>
                <a:lnTo>
                  <a:pt x="13" y="4"/>
                </a:lnTo>
                <a:lnTo>
                  <a:pt x="10" y="2"/>
                </a:lnTo>
                <a:lnTo>
                  <a:pt x="6" y="1"/>
                </a:lnTo>
                <a:lnTo>
                  <a:pt x="2" y="0"/>
                </a:lnTo>
                <a:lnTo>
                  <a:pt x="1" y="0"/>
                </a:lnTo>
                <a:lnTo>
                  <a:pt x="1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4" name=""/>
          <p:cNvSpPr/>
          <p:nvPr/>
        </p:nvSpPr>
        <p:spPr>
          <a:xfrm>
            <a:off x="2781360" y="3241800"/>
            <a:ext cx="100080" cy="23760"/>
          </a:xfrm>
          <a:custGeom>
            <a:avLst/>
            <a:gdLst/>
            <a:ahLst/>
            <a:rect l="l" t="t" r="r" b="b"/>
            <a:pathLst>
              <a:path w="63" h="15">
                <a:moveTo>
                  <a:pt x="0" y="1"/>
                </a:moveTo>
                <a:lnTo>
                  <a:pt x="0" y="1"/>
                </a:lnTo>
                <a:lnTo>
                  <a:pt x="0" y="4"/>
                </a:lnTo>
                <a:lnTo>
                  <a:pt x="2" y="6"/>
                </a:lnTo>
                <a:lnTo>
                  <a:pt x="3" y="8"/>
                </a:lnTo>
                <a:lnTo>
                  <a:pt x="4" y="8"/>
                </a:lnTo>
                <a:lnTo>
                  <a:pt x="8" y="9"/>
                </a:lnTo>
                <a:lnTo>
                  <a:pt x="11" y="11"/>
                </a:lnTo>
                <a:lnTo>
                  <a:pt x="16" y="12"/>
                </a:lnTo>
                <a:lnTo>
                  <a:pt x="20" y="13"/>
                </a:lnTo>
                <a:lnTo>
                  <a:pt x="25" y="13"/>
                </a:lnTo>
                <a:lnTo>
                  <a:pt x="31" y="14"/>
                </a:lnTo>
                <a:lnTo>
                  <a:pt x="41" y="14"/>
                </a:lnTo>
                <a:lnTo>
                  <a:pt x="51" y="15"/>
                </a:lnTo>
                <a:lnTo>
                  <a:pt x="58" y="15"/>
                </a:lnTo>
                <a:lnTo>
                  <a:pt x="63" y="15"/>
                </a:lnTo>
                <a:lnTo>
                  <a:pt x="63" y="5"/>
                </a:lnTo>
                <a:lnTo>
                  <a:pt x="59" y="5"/>
                </a:lnTo>
                <a:lnTo>
                  <a:pt x="51" y="5"/>
                </a:lnTo>
                <a:lnTo>
                  <a:pt x="41" y="4"/>
                </a:lnTo>
                <a:lnTo>
                  <a:pt x="31" y="4"/>
                </a:lnTo>
                <a:lnTo>
                  <a:pt x="26" y="3"/>
                </a:lnTo>
                <a:lnTo>
                  <a:pt x="22" y="3"/>
                </a:lnTo>
                <a:lnTo>
                  <a:pt x="17" y="2"/>
                </a:lnTo>
                <a:lnTo>
                  <a:pt x="14" y="1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5" name=""/>
          <p:cNvSpPr/>
          <p:nvPr/>
        </p:nvSpPr>
        <p:spPr>
          <a:xfrm>
            <a:off x="2781360" y="3189240"/>
            <a:ext cx="60120" cy="55440"/>
          </a:xfrm>
          <a:custGeom>
            <a:avLst/>
            <a:gdLst/>
            <a:ahLst/>
            <a:rect l="l" t="t" r="r" b="b"/>
            <a:pathLst>
              <a:path w="38" h="35">
                <a:moveTo>
                  <a:pt x="31" y="0"/>
                </a:moveTo>
                <a:lnTo>
                  <a:pt x="30" y="1"/>
                </a:lnTo>
                <a:lnTo>
                  <a:pt x="26" y="4"/>
                </a:lnTo>
                <a:lnTo>
                  <a:pt x="22" y="7"/>
                </a:lnTo>
                <a:lnTo>
                  <a:pt x="17" y="11"/>
                </a:lnTo>
                <a:lnTo>
                  <a:pt x="13" y="14"/>
                </a:lnTo>
                <a:lnTo>
                  <a:pt x="10" y="17"/>
                </a:lnTo>
                <a:lnTo>
                  <a:pt x="8" y="18"/>
                </a:lnTo>
                <a:lnTo>
                  <a:pt x="6" y="20"/>
                </a:lnTo>
                <a:lnTo>
                  <a:pt x="4" y="23"/>
                </a:lnTo>
                <a:lnTo>
                  <a:pt x="3" y="25"/>
                </a:lnTo>
                <a:lnTo>
                  <a:pt x="1" y="29"/>
                </a:lnTo>
                <a:lnTo>
                  <a:pt x="0" y="31"/>
                </a:lnTo>
                <a:lnTo>
                  <a:pt x="0" y="35"/>
                </a:lnTo>
                <a:lnTo>
                  <a:pt x="10" y="35"/>
                </a:lnTo>
                <a:lnTo>
                  <a:pt x="10" y="33"/>
                </a:lnTo>
                <a:lnTo>
                  <a:pt x="11" y="31"/>
                </a:lnTo>
                <a:lnTo>
                  <a:pt x="11" y="31"/>
                </a:lnTo>
                <a:lnTo>
                  <a:pt x="12" y="29"/>
                </a:lnTo>
                <a:lnTo>
                  <a:pt x="14" y="27"/>
                </a:lnTo>
                <a:lnTo>
                  <a:pt x="16" y="25"/>
                </a:lnTo>
                <a:lnTo>
                  <a:pt x="17" y="24"/>
                </a:lnTo>
                <a:lnTo>
                  <a:pt x="19" y="22"/>
                </a:lnTo>
                <a:lnTo>
                  <a:pt x="24" y="18"/>
                </a:lnTo>
                <a:lnTo>
                  <a:pt x="29" y="16"/>
                </a:lnTo>
                <a:lnTo>
                  <a:pt x="33" y="11"/>
                </a:lnTo>
                <a:lnTo>
                  <a:pt x="38" y="7"/>
                </a:lnTo>
                <a:lnTo>
                  <a:pt x="37" y="8"/>
                </a:lnTo>
                <a:lnTo>
                  <a:pt x="3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6" name=""/>
          <p:cNvSpPr/>
          <p:nvPr/>
        </p:nvSpPr>
        <p:spPr>
          <a:xfrm>
            <a:off x="2830680" y="3125880"/>
            <a:ext cx="21960" cy="75960"/>
          </a:xfrm>
          <a:custGeom>
            <a:avLst/>
            <a:gdLst/>
            <a:ahLst/>
            <a:rect l="l" t="t" r="r" b="b"/>
            <a:pathLst>
              <a:path w="14" h="48">
                <a:moveTo>
                  <a:pt x="4" y="1"/>
                </a:moveTo>
                <a:lnTo>
                  <a:pt x="5" y="0"/>
                </a:lnTo>
                <a:lnTo>
                  <a:pt x="3" y="3"/>
                </a:lnTo>
                <a:lnTo>
                  <a:pt x="3" y="6"/>
                </a:lnTo>
                <a:lnTo>
                  <a:pt x="2" y="9"/>
                </a:lnTo>
                <a:lnTo>
                  <a:pt x="2" y="13"/>
                </a:lnTo>
                <a:lnTo>
                  <a:pt x="1" y="19"/>
                </a:lnTo>
                <a:lnTo>
                  <a:pt x="1" y="25"/>
                </a:lnTo>
                <a:lnTo>
                  <a:pt x="1" y="31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0"/>
                </a:lnTo>
                <a:lnTo>
                  <a:pt x="5" y="48"/>
                </a:lnTo>
                <a:lnTo>
                  <a:pt x="7" y="45"/>
                </a:lnTo>
                <a:lnTo>
                  <a:pt x="9" y="44"/>
                </a:lnTo>
                <a:lnTo>
                  <a:pt x="9" y="40"/>
                </a:lnTo>
                <a:lnTo>
                  <a:pt x="10" y="37"/>
                </a:lnTo>
                <a:lnTo>
                  <a:pt x="11" y="32"/>
                </a:lnTo>
                <a:lnTo>
                  <a:pt x="11" y="25"/>
                </a:lnTo>
                <a:lnTo>
                  <a:pt x="11" y="19"/>
                </a:lnTo>
                <a:lnTo>
                  <a:pt x="12" y="13"/>
                </a:lnTo>
                <a:lnTo>
                  <a:pt x="12" y="10"/>
                </a:lnTo>
                <a:lnTo>
                  <a:pt x="12" y="8"/>
                </a:lnTo>
                <a:lnTo>
                  <a:pt x="13" y="6"/>
                </a:lnTo>
                <a:lnTo>
                  <a:pt x="14" y="4"/>
                </a:lnTo>
                <a:lnTo>
                  <a:pt x="14" y="3"/>
                </a:lnTo>
                <a:lnTo>
                  <a:pt x="4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7" name=""/>
          <p:cNvSpPr/>
          <p:nvPr/>
        </p:nvSpPr>
        <p:spPr>
          <a:xfrm>
            <a:off x="2838600" y="3044880"/>
            <a:ext cx="71280" cy="85680"/>
          </a:xfrm>
          <a:custGeom>
            <a:avLst/>
            <a:gdLst/>
            <a:ahLst/>
            <a:rect l="l" t="t" r="r" b="b"/>
            <a:pathLst>
              <a:path w="45" h="54">
                <a:moveTo>
                  <a:pt x="35" y="0"/>
                </a:moveTo>
                <a:lnTo>
                  <a:pt x="35" y="0"/>
                </a:lnTo>
                <a:lnTo>
                  <a:pt x="34" y="3"/>
                </a:lnTo>
                <a:lnTo>
                  <a:pt x="34" y="6"/>
                </a:lnTo>
                <a:lnTo>
                  <a:pt x="33" y="9"/>
                </a:lnTo>
                <a:lnTo>
                  <a:pt x="31" y="12"/>
                </a:lnTo>
                <a:lnTo>
                  <a:pt x="28" y="15"/>
                </a:lnTo>
                <a:lnTo>
                  <a:pt x="26" y="19"/>
                </a:lnTo>
                <a:lnTo>
                  <a:pt x="23" y="22"/>
                </a:lnTo>
                <a:lnTo>
                  <a:pt x="20" y="25"/>
                </a:lnTo>
                <a:lnTo>
                  <a:pt x="15" y="32"/>
                </a:lnTo>
                <a:lnTo>
                  <a:pt x="9" y="38"/>
                </a:lnTo>
                <a:lnTo>
                  <a:pt x="6" y="41"/>
                </a:lnTo>
                <a:lnTo>
                  <a:pt x="4" y="44"/>
                </a:lnTo>
                <a:lnTo>
                  <a:pt x="2" y="47"/>
                </a:lnTo>
                <a:lnTo>
                  <a:pt x="0" y="50"/>
                </a:lnTo>
                <a:lnTo>
                  <a:pt x="10" y="54"/>
                </a:lnTo>
                <a:lnTo>
                  <a:pt x="11" y="52"/>
                </a:lnTo>
                <a:lnTo>
                  <a:pt x="13" y="49"/>
                </a:lnTo>
                <a:lnTo>
                  <a:pt x="14" y="47"/>
                </a:lnTo>
                <a:lnTo>
                  <a:pt x="16" y="44"/>
                </a:lnTo>
                <a:lnTo>
                  <a:pt x="22" y="38"/>
                </a:lnTo>
                <a:lnTo>
                  <a:pt x="28" y="32"/>
                </a:lnTo>
                <a:lnTo>
                  <a:pt x="32" y="29"/>
                </a:lnTo>
                <a:lnTo>
                  <a:pt x="34" y="25"/>
                </a:lnTo>
                <a:lnTo>
                  <a:pt x="37" y="22"/>
                </a:lnTo>
                <a:lnTo>
                  <a:pt x="40" y="17"/>
                </a:lnTo>
                <a:lnTo>
                  <a:pt x="41" y="13"/>
                </a:lnTo>
                <a:lnTo>
                  <a:pt x="43" y="9"/>
                </a:lnTo>
                <a:lnTo>
                  <a:pt x="45" y="4"/>
                </a:lnTo>
                <a:lnTo>
                  <a:pt x="45" y="0"/>
                </a:lnTo>
                <a:lnTo>
                  <a:pt x="3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8" name=""/>
          <p:cNvSpPr/>
          <p:nvPr/>
        </p:nvSpPr>
        <p:spPr>
          <a:xfrm>
            <a:off x="2768760" y="2959200"/>
            <a:ext cx="141120" cy="85680"/>
          </a:xfrm>
          <a:custGeom>
            <a:avLst/>
            <a:gdLst/>
            <a:ahLst/>
            <a:rect l="l" t="t" r="r" b="b"/>
            <a:pathLst>
              <a:path w="89" h="54">
                <a:moveTo>
                  <a:pt x="0" y="9"/>
                </a:moveTo>
                <a:lnTo>
                  <a:pt x="0" y="9"/>
                </a:lnTo>
                <a:lnTo>
                  <a:pt x="6" y="11"/>
                </a:lnTo>
                <a:lnTo>
                  <a:pt x="12" y="14"/>
                </a:lnTo>
                <a:lnTo>
                  <a:pt x="19" y="17"/>
                </a:lnTo>
                <a:lnTo>
                  <a:pt x="26" y="18"/>
                </a:lnTo>
                <a:lnTo>
                  <a:pt x="39" y="23"/>
                </a:lnTo>
                <a:lnTo>
                  <a:pt x="53" y="27"/>
                </a:lnTo>
                <a:lnTo>
                  <a:pt x="58" y="29"/>
                </a:lnTo>
                <a:lnTo>
                  <a:pt x="64" y="32"/>
                </a:lnTo>
                <a:lnTo>
                  <a:pt x="66" y="33"/>
                </a:lnTo>
                <a:lnTo>
                  <a:pt x="68" y="35"/>
                </a:lnTo>
                <a:lnTo>
                  <a:pt x="70" y="36"/>
                </a:lnTo>
                <a:lnTo>
                  <a:pt x="71" y="38"/>
                </a:lnTo>
                <a:lnTo>
                  <a:pt x="73" y="39"/>
                </a:lnTo>
                <a:lnTo>
                  <a:pt x="75" y="41"/>
                </a:lnTo>
                <a:lnTo>
                  <a:pt x="76" y="43"/>
                </a:lnTo>
                <a:lnTo>
                  <a:pt x="77" y="45"/>
                </a:lnTo>
                <a:lnTo>
                  <a:pt x="78" y="46"/>
                </a:lnTo>
                <a:lnTo>
                  <a:pt x="78" y="49"/>
                </a:lnTo>
                <a:lnTo>
                  <a:pt x="78" y="52"/>
                </a:lnTo>
                <a:lnTo>
                  <a:pt x="78" y="54"/>
                </a:lnTo>
                <a:lnTo>
                  <a:pt x="89" y="54"/>
                </a:lnTo>
                <a:lnTo>
                  <a:pt x="89" y="51"/>
                </a:lnTo>
                <a:lnTo>
                  <a:pt x="88" y="47"/>
                </a:lnTo>
                <a:lnTo>
                  <a:pt x="88" y="44"/>
                </a:lnTo>
                <a:lnTo>
                  <a:pt x="86" y="41"/>
                </a:lnTo>
                <a:lnTo>
                  <a:pt x="84" y="38"/>
                </a:lnTo>
                <a:lnTo>
                  <a:pt x="84" y="36"/>
                </a:lnTo>
                <a:lnTo>
                  <a:pt x="81" y="33"/>
                </a:lnTo>
                <a:lnTo>
                  <a:pt x="79" y="31"/>
                </a:lnTo>
                <a:lnTo>
                  <a:pt x="77" y="29"/>
                </a:lnTo>
                <a:lnTo>
                  <a:pt x="74" y="27"/>
                </a:lnTo>
                <a:lnTo>
                  <a:pt x="71" y="24"/>
                </a:lnTo>
                <a:lnTo>
                  <a:pt x="69" y="23"/>
                </a:lnTo>
                <a:lnTo>
                  <a:pt x="63" y="20"/>
                </a:lnTo>
                <a:lnTo>
                  <a:pt x="57" y="17"/>
                </a:lnTo>
                <a:lnTo>
                  <a:pt x="43" y="13"/>
                </a:lnTo>
                <a:lnTo>
                  <a:pt x="29" y="10"/>
                </a:lnTo>
                <a:lnTo>
                  <a:pt x="23" y="7"/>
                </a:lnTo>
                <a:lnTo>
                  <a:pt x="17" y="5"/>
                </a:lnTo>
                <a:lnTo>
                  <a:pt x="11" y="3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9" name=""/>
          <p:cNvSpPr/>
          <p:nvPr/>
        </p:nvSpPr>
        <p:spPr>
          <a:xfrm>
            <a:off x="2610000" y="2873520"/>
            <a:ext cx="166680" cy="98280"/>
          </a:xfrm>
          <a:custGeom>
            <a:avLst/>
            <a:gdLst/>
            <a:ahLst/>
            <a:rect l="l" t="t" r="r" b="b"/>
            <a:pathLst>
              <a:path w="105" h="62">
                <a:moveTo>
                  <a:pt x="0" y="10"/>
                </a:moveTo>
                <a:lnTo>
                  <a:pt x="0" y="10"/>
                </a:lnTo>
                <a:lnTo>
                  <a:pt x="8" y="12"/>
                </a:lnTo>
                <a:lnTo>
                  <a:pt x="15" y="13"/>
                </a:lnTo>
                <a:lnTo>
                  <a:pt x="22" y="15"/>
                </a:lnTo>
                <a:lnTo>
                  <a:pt x="29" y="18"/>
                </a:lnTo>
                <a:lnTo>
                  <a:pt x="35" y="20"/>
                </a:lnTo>
                <a:lnTo>
                  <a:pt x="41" y="24"/>
                </a:lnTo>
                <a:lnTo>
                  <a:pt x="47" y="27"/>
                </a:lnTo>
                <a:lnTo>
                  <a:pt x="52" y="31"/>
                </a:lnTo>
                <a:lnTo>
                  <a:pt x="63" y="38"/>
                </a:lnTo>
                <a:lnTo>
                  <a:pt x="75" y="46"/>
                </a:lnTo>
                <a:lnTo>
                  <a:pt x="80" y="50"/>
                </a:lnTo>
                <a:lnTo>
                  <a:pt x="86" y="54"/>
                </a:lnTo>
                <a:lnTo>
                  <a:pt x="93" y="58"/>
                </a:lnTo>
                <a:lnTo>
                  <a:pt x="99" y="62"/>
                </a:lnTo>
                <a:lnTo>
                  <a:pt x="105" y="53"/>
                </a:lnTo>
                <a:lnTo>
                  <a:pt x="98" y="50"/>
                </a:lnTo>
                <a:lnTo>
                  <a:pt x="92" y="46"/>
                </a:lnTo>
                <a:lnTo>
                  <a:pt x="86" y="42"/>
                </a:lnTo>
                <a:lnTo>
                  <a:pt x="81" y="38"/>
                </a:lnTo>
                <a:lnTo>
                  <a:pt x="70" y="30"/>
                </a:lnTo>
                <a:lnTo>
                  <a:pt x="58" y="22"/>
                </a:lnTo>
                <a:lnTo>
                  <a:pt x="52" y="19"/>
                </a:lnTo>
                <a:lnTo>
                  <a:pt x="46" y="15"/>
                </a:lnTo>
                <a:lnTo>
                  <a:pt x="39" y="12"/>
                </a:lnTo>
                <a:lnTo>
                  <a:pt x="33" y="9"/>
                </a:lnTo>
                <a:lnTo>
                  <a:pt x="25" y="6"/>
                </a:lnTo>
                <a:lnTo>
                  <a:pt x="18" y="4"/>
                </a:lnTo>
                <a:lnTo>
                  <a:pt x="10" y="2"/>
                </a:lnTo>
                <a:lnTo>
                  <a:pt x="1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0" name=""/>
          <p:cNvSpPr/>
          <p:nvPr/>
        </p:nvSpPr>
        <p:spPr>
          <a:xfrm>
            <a:off x="2454120" y="2786040"/>
            <a:ext cx="160560" cy="103320"/>
          </a:xfrm>
          <a:custGeom>
            <a:avLst/>
            <a:gdLst/>
            <a:ahLst/>
            <a:rect l="l" t="t" r="r" b="b"/>
            <a:pathLst>
              <a:path w="101" h="65">
                <a:moveTo>
                  <a:pt x="0" y="9"/>
                </a:moveTo>
                <a:lnTo>
                  <a:pt x="0" y="9"/>
                </a:lnTo>
                <a:lnTo>
                  <a:pt x="7" y="13"/>
                </a:lnTo>
                <a:lnTo>
                  <a:pt x="13" y="18"/>
                </a:lnTo>
                <a:lnTo>
                  <a:pt x="20" y="22"/>
                </a:lnTo>
                <a:lnTo>
                  <a:pt x="24" y="26"/>
                </a:lnTo>
                <a:lnTo>
                  <a:pt x="34" y="34"/>
                </a:lnTo>
                <a:lnTo>
                  <a:pt x="41" y="41"/>
                </a:lnTo>
                <a:lnTo>
                  <a:pt x="47" y="46"/>
                </a:lnTo>
                <a:lnTo>
                  <a:pt x="51" y="49"/>
                </a:lnTo>
                <a:lnTo>
                  <a:pt x="57" y="52"/>
                </a:lnTo>
                <a:lnTo>
                  <a:pt x="63" y="55"/>
                </a:lnTo>
                <a:lnTo>
                  <a:pt x="70" y="58"/>
                </a:lnTo>
                <a:lnTo>
                  <a:pt x="79" y="60"/>
                </a:lnTo>
                <a:lnTo>
                  <a:pt x="89" y="63"/>
                </a:lnTo>
                <a:lnTo>
                  <a:pt x="99" y="65"/>
                </a:lnTo>
                <a:lnTo>
                  <a:pt x="101" y="55"/>
                </a:lnTo>
                <a:lnTo>
                  <a:pt x="90" y="53"/>
                </a:lnTo>
                <a:lnTo>
                  <a:pt x="82" y="51"/>
                </a:lnTo>
                <a:lnTo>
                  <a:pt x="74" y="48"/>
                </a:lnTo>
                <a:lnTo>
                  <a:pt x="68" y="46"/>
                </a:lnTo>
                <a:lnTo>
                  <a:pt x="62" y="43"/>
                </a:lnTo>
                <a:lnTo>
                  <a:pt x="56" y="40"/>
                </a:lnTo>
                <a:lnTo>
                  <a:pt x="52" y="38"/>
                </a:lnTo>
                <a:lnTo>
                  <a:pt x="48" y="34"/>
                </a:lnTo>
                <a:lnTo>
                  <a:pt x="40" y="27"/>
                </a:lnTo>
                <a:lnTo>
                  <a:pt x="31" y="19"/>
                </a:lnTo>
                <a:lnTo>
                  <a:pt x="26" y="15"/>
                </a:lnTo>
                <a:lnTo>
                  <a:pt x="20" y="10"/>
                </a:lnTo>
                <a:lnTo>
                  <a:pt x="13" y="5"/>
                </a:lnTo>
                <a:lnTo>
                  <a:pt x="6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1" name=""/>
          <p:cNvSpPr/>
          <p:nvPr/>
        </p:nvSpPr>
        <p:spPr>
          <a:xfrm>
            <a:off x="2387520" y="2703600"/>
            <a:ext cx="74520" cy="96840"/>
          </a:xfrm>
          <a:custGeom>
            <a:avLst/>
            <a:gdLst/>
            <a:ahLst/>
            <a:rect l="l" t="t" r="r" b="b"/>
            <a:pathLst>
              <a:path w="47" h="61">
                <a:moveTo>
                  <a:pt x="0" y="8"/>
                </a:moveTo>
                <a:lnTo>
                  <a:pt x="0" y="8"/>
                </a:lnTo>
                <a:lnTo>
                  <a:pt x="2" y="9"/>
                </a:lnTo>
                <a:lnTo>
                  <a:pt x="3" y="12"/>
                </a:lnTo>
                <a:lnTo>
                  <a:pt x="6" y="15"/>
                </a:lnTo>
                <a:lnTo>
                  <a:pt x="9" y="17"/>
                </a:lnTo>
                <a:lnTo>
                  <a:pt x="14" y="25"/>
                </a:lnTo>
                <a:lnTo>
                  <a:pt x="19" y="34"/>
                </a:lnTo>
                <a:lnTo>
                  <a:pt x="24" y="42"/>
                </a:lnTo>
                <a:lnTo>
                  <a:pt x="31" y="50"/>
                </a:lnTo>
                <a:lnTo>
                  <a:pt x="33" y="53"/>
                </a:lnTo>
                <a:lnTo>
                  <a:pt x="37" y="57"/>
                </a:lnTo>
                <a:lnTo>
                  <a:pt x="39" y="59"/>
                </a:lnTo>
                <a:lnTo>
                  <a:pt x="42" y="61"/>
                </a:lnTo>
                <a:lnTo>
                  <a:pt x="47" y="52"/>
                </a:lnTo>
                <a:lnTo>
                  <a:pt x="45" y="51"/>
                </a:lnTo>
                <a:lnTo>
                  <a:pt x="44" y="50"/>
                </a:lnTo>
                <a:lnTo>
                  <a:pt x="41" y="47"/>
                </a:lnTo>
                <a:lnTo>
                  <a:pt x="38" y="43"/>
                </a:lnTo>
                <a:lnTo>
                  <a:pt x="33" y="36"/>
                </a:lnTo>
                <a:lnTo>
                  <a:pt x="28" y="29"/>
                </a:lnTo>
                <a:lnTo>
                  <a:pt x="23" y="20"/>
                </a:lnTo>
                <a:lnTo>
                  <a:pt x="17" y="12"/>
                </a:lnTo>
                <a:lnTo>
                  <a:pt x="14" y="8"/>
                </a:lnTo>
                <a:lnTo>
                  <a:pt x="11" y="5"/>
                </a:lnTo>
                <a:lnTo>
                  <a:pt x="9" y="2"/>
                </a:lnTo>
                <a:lnTo>
                  <a:pt x="5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2" name=""/>
          <p:cNvSpPr/>
          <p:nvPr/>
        </p:nvSpPr>
        <p:spPr>
          <a:xfrm>
            <a:off x="2341440" y="2676600"/>
            <a:ext cx="54000" cy="3960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4"/>
                </a:moveTo>
                <a:lnTo>
                  <a:pt x="2" y="8"/>
                </a:lnTo>
                <a:lnTo>
                  <a:pt x="9" y="12"/>
                </a:lnTo>
                <a:lnTo>
                  <a:pt x="15" y="17"/>
                </a:lnTo>
                <a:lnTo>
                  <a:pt x="21" y="20"/>
                </a:lnTo>
                <a:lnTo>
                  <a:pt x="28" y="25"/>
                </a:lnTo>
                <a:lnTo>
                  <a:pt x="34" y="17"/>
                </a:lnTo>
                <a:lnTo>
                  <a:pt x="27" y="12"/>
                </a:lnTo>
                <a:lnTo>
                  <a:pt x="21" y="9"/>
                </a:lnTo>
                <a:lnTo>
                  <a:pt x="14" y="4"/>
                </a:lnTo>
                <a:lnTo>
                  <a:pt x="7" y="0"/>
                </a:lnTo>
                <a:lnTo>
                  <a:pt x="10" y="5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3" name=""/>
          <p:cNvSpPr/>
          <p:nvPr/>
        </p:nvSpPr>
        <p:spPr>
          <a:xfrm>
            <a:off x="2341440" y="2584440"/>
            <a:ext cx="47880" cy="101520"/>
          </a:xfrm>
          <a:custGeom>
            <a:avLst/>
            <a:gdLst/>
            <a:ahLst/>
            <a:rect l="l" t="t" r="r" b="b"/>
            <a:pathLst>
              <a:path w="30" h="64">
                <a:moveTo>
                  <a:pt x="20" y="0"/>
                </a:moveTo>
                <a:lnTo>
                  <a:pt x="19" y="0"/>
                </a:lnTo>
                <a:lnTo>
                  <a:pt x="17" y="9"/>
                </a:lnTo>
                <a:lnTo>
                  <a:pt x="15" y="16"/>
                </a:lnTo>
                <a:lnTo>
                  <a:pt x="12" y="22"/>
                </a:lnTo>
                <a:lnTo>
                  <a:pt x="10" y="28"/>
                </a:lnTo>
                <a:lnTo>
                  <a:pt x="8" y="35"/>
                </a:lnTo>
                <a:lnTo>
                  <a:pt x="5" y="43"/>
                </a:lnTo>
                <a:lnTo>
                  <a:pt x="3" y="52"/>
                </a:lnTo>
                <a:lnTo>
                  <a:pt x="0" y="62"/>
                </a:lnTo>
                <a:lnTo>
                  <a:pt x="11" y="64"/>
                </a:lnTo>
                <a:lnTo>
                  <a:pt x="13" y="53"/>
                </a:lnTo>
                <a:lnTo>
                  <a:pt x="15" y="46"/>
                </a:lnTo>
                <a:lnTo>
                  <a:pt x="18" y="39"/>
                </a:lnTo>
                <a:lnTo>
                  <a:pt x="20" y="32"/>
                </a:lnTo>
                <a:lnTo>
                  <a:pt x="22" y="25"/>
                </a:lnTo>
                <a:lnTo>
                  <a:pt x="25" y="19"/>
                </a:lnTo>
                <a:lnTo>
                  <a:pt x="27" y="12"/>
                </a:lnTo>
                <a:lnTo>
                  <a:pt x="30" y="3"/>
                </a:lnTo>
                <a:lnTo>
                  <a:pt x="30" y="4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4" name=""/>
          <p:cNvSpPr/>
          <p:nvPr/>
        </p:nvSpPr>
        <p:spPr>
          <a:xfrm>
            <a:off x="2373480" y="2522520"/>
            <a:ext cx="27000" cy="66600"/>
          </a:xfrm>
          <a:custGeom>
            <a:avLst/>
            <a:gdLst/>
            <a:ahLst/>
            <a:rect l="l" t="t" r="r" b="b"/>
            <a:pathLst>
              <a:path w="17" h="42">
                <a:moveTo>
                  <a:pt x="7" y="2"/>
                </a:moveTo>
                <a:lnTo>
                  <a:pt x="8" y="0"/>
                </a:lnTo>
                <a:lnTo>
                  <a:pt x="6" y="3"/>
                </a:lnTo>
                <a:lnTo>
                  <a:pt x="4" y="6"/>
                </a:lnTo>
                <a:lnTo>
                  <a:pt x="3" y="8"/>
                </a:lnTo>
                <a:lnTo>
                  <a:pt x="2" y="11"/>
                </a:lnTo>
                <a:lnTo>
                  <a:pt x="2" y="16"/>
                </a:lnTo>
                <a:lnTo>
                  <a:pt x="2" y="21"/>
                </a:lnTo>
                <a:lnTo>
                  <a:pt x="2" y="26"/>
                </a:lnTo>
                <a:lnTo>
                  <a:pt x="2" y="30"/>
                </a:lnTo>
                <a:lnTo>
                  <a:pt x="2" y="32"/>
                </a:lnTo>
                <a:lnTo>
                  <a:pt x="2" y="34"/>
                </a:lnTo>
                <a:lnTo>
                  <a:pt x="1" y="36"/>
                </a:lnTo>
                <a:lnTo>
                  <a:pt x="0" y="38"/>
                </a:lnTo>
                <a:lnTo>
                  <a:pt x="9" y="42"/>
                </a:lnTo>
                <a:lnTo>
                  <a:pt x="10" y="39"/>
                </a:lnTo>
                <a:lnTo>
                  <a:pt x="11" y="36"/>
                </a:lnTo>
                <a:lnTo>
                  <a:pt x="12" y="34"/>
                </a:lnTo>
                <a:lnTo>
                  <a:pt x="12" y="30"/>
                </a:lnTo>
                <a:lnTo>
                  <a:pt x="12" y="26"/>
                </a:lnTo>
                <a:lnTo>
                  <a:pt x="12" y="21"/>
                </a:lnTo>
                <a:lnTo>
                  <a:pt x="12" y="17"/>
                </a:lnTo>
                <a:lnTo>
                  <a:pt x="13" y="13"/>
                </a:lnTo>
                <a:lnTo>
                  <a:pt x="14" y="11"/>
                </a:lnTo>
                <a:lnTo>
                  <a:pt x="15" y="9"/>
                </a:lnTo>
                <a:lnTo>
                  <a:pt x="16" y="8"/>
                </a:lnTo>
                <a:lnTo>
                  <a:pt x="16" y="5"/>
                </a:lnTo>
                <a:lnTo>
                  <a:pt x="17" y="2"/>
                </a:lnTo>
                <a:lnTo>
                  <a:pt x="7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5" name=""/>
          <p:cNvSpPr/>
          <p:nvPr/>
        </p:nvSpPr>
        <p:spPr>
          <a:xfrm>
            <a:off x="2392200" y="2527200"/>
            <a:ext cx="828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6" name=""/>
          <p:cNvSpPr/>
          <p:nvPr/>
        </p:nvSpPr>
        <p:spPr>
          <a:xfrm>
            <a:off x="2384280" y="2487600"/>
            <a:ext cx="16200" cy="39600"/>
          </a:xfrm>
          <a:custGeom>
            <a:avLst/>
            <a:gdLst/>
            <a:ahLst/>
            <a:rect l="l" t="t" r="r" b="b"/>
            <a:pathLst>
              <a:path w="10" h="25">
                <a:moveTo>
                  <a:pt x="0" y="0"/>
                </a:moveTo>
                <a:lnTo>
                  <a:pt x="0" y="2"/>
                </a:lnTo>
                <a:lnTo>
                  <a:pt x="0" y="25"/>
                </a:lnTo>
                <a:lnTo>
                  <a:pt x="10" y="25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7" name=""/>
          <p:cNvSpPr/>
          <p:nvPr/>
        </p:nvSpPr>
        <p:spPr>
          <a:xfrm>
            <a:off x="2384280" y="2374920"/>
            <a:ext cx="66960" cy="119160"/>
          </a:xfrm>
          <a:custGeom>
            <a:avLst/>
            <a:gdLst/>
            <a:ahLst/>
            <a:rect l="l" t="t" r="r" b="b"/>
            <a:pathLst>
              <a:path w="42" h="75">
                <a:moveTo>
                  <a:pt x="36" y="0"/>
                </a:moveTo>
                <a:lnTo>
                  <a:pt x="33" y="2"/>
                </a:lnTo>
                <a:lnTo>
                  <a:pt x="0" y="70"/>
                </a:lnTo>
                <a:lnTo>
                  <a:pt x="9" y="75"/>
                </a:lnTo>
                <a:lnTo>
                  <a:pt x="42" y="7"/>
                </a:lnTo>
                <a:lnTo>
                  <a:pt x="3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8" name=""/>
          <p:cNvSpPr/>
          <p:nvPr/>
        </p:nvSpPr>
        <p:spPr>
          <a:xfrm>
            <a:off x="2443320" y="2330280"/>
            <a:ext cx="206280" cy="60480"/>
          </a:xfrm>
          <a:custGeom>
            <a:avLst/>
            <a:gdLst/>
            <a:ahLst/>
            <a:rect l="l" t="t" r="r" b="b"/>
            <a:pathLst>
              <a:path w="130" h="38">
                <a:moveTo>
                  <a:pt x="130" y="1"/>
                </a:moveTo>
                <a:lnTo>
                  <a:pt x="127" y="0"/>
                </a:lnTo>
                <a:lnTo>
                  <a:pt x="0" y="29"/>
                </a:lnTo>
                <a:lnTo>
                  <a:pt x="3" y="38"/>
                </a:lnTo>
                <a:lnTo>
                  <a:pt x="128" y="9"/>
                </a:lnTo>
                <a:lnTo>
                  <a:pt x="13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9" name=""/>
          <p:cNvSpPr/>
          <p:nvPr/>
        </p:nvSpPr>
        <p:spPr>
          <a:xfrm>
            <a:off x="2639880" y="233676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5"/>
                </a:moveTo>
                <a:lnTo>
                  <a:pt x="4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0" name=""/>
          <p:cNvSpPr/>
          <p:nvPr/>
        </p:nvSpPr>
        <p:spPr>
          <a:xfrm>
            <a:off x="2639880" y="2330280"/>
            <a:ext cx="46080" cy="20880"/>
          </a:xfrm>
          <a:custGeom>
            <a:avLst/>
            <a:gdLst/>
            <a:ahLst/>
            <a:rect l="l" t="t" r="r" b="b"/>
            <a:pathLst>
              <a:path w="29" h="13">
                <a:moveTo>
                  <a:pt x="28" y="2"/>
                </a:moveTo>
                <a:lnTo>
                  <a:pt x="29" y="2"/>
                </a:lnTo>
                <a:lnTo>
                  <a:pt x="25" y="1"/>
                </a:lnTo>
                <a:lnTo>
                  <a:pt x="22" y="1"/>
                </a:lnTo>
                <a:lnTo>
                  <a:pt x="18" y="1"/>
                </a:lnTo>
                <a:lnTo>
                  <a:pt x="16" y="1"/>
                </a:lnTo>
                <a:lnTo>
                  <a:pt x="13" y="1"/>
                </a:lnTo>
                <a:lnTo>
                  <a:pt x="10" y="1"/>
                </a:lnTo>
                <a:lnTo>
                  <a:pt x="8" y="1"/>
                </a:lnTo>
                <a:lnTo>
                  <a:pt x="6" y="0"/>
                </a:lnTo>
                <a:lnTo>
                  <a:pt x="0" y="8"/>
                </a:lnTo>
                <a:lnTo>
                  <a:pt x="4" y="10"/>
                </a:lnTo>
                <a:lnTo>
                  <a:pt x="8" y="12"/>
                </a:lnTo>
                <a:lnTo>
                  <a:pt x="12" y="12"/>
                </a:lnTo>
                <a:lnTo>
                  <a:pt x="16" y="13"/>
                </a:lnTo>
                <a:lnTo>
                  <a:pt x="18" y="13"/>
                </a:lnTo>
                <a:lnTo>
                  <a:pt x="22" y="12"/>
                </a:lnTo>
                <a:lnTo>
                  <a:pt x="24" y="13"/>
                </a:lnTo>
                <a:lnTo>
                  <a:pt x="27" y="13"/>
                </a:lnTo>
                <a:lnTo>
                  <a:pt x="28" y="13"/>
                </a:lnTo>
                <a:lnTo>
                  <a:pt x="28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1" name=""/>
          <p:cNvSpPr/>
          <p:nvPr/>
        </p:nvSpPr>
        <p:spPr>
          <a:xfrm>
            <a:off x="2684520" y="23432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2" name=""/>
          <p:cNvSpPr/>
          <p:nvPr/>
        </p:nvSpPr>
        <p:spPr>
          <a:xfrm>
            <a:off x="2684520" y="2335320"/>
            <a:ext cx="55440" cy="15840"/>
          </a:xfrm>
          <a:custGeom>
            <a:avLst/>
            <a:gdLst/>
            <a:ahLst/>
            <a:rect l="l" t="t" r="r" b="b"/>
            <a:pathLst>
              <a:path w="35" h="10">
                <a:moveTo>
                  <a:pt x="35" y="0"/>
                </a:moveTo>
                <a:lnTo>
                  <a:pt x="32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3" name=""/>
          <p:cNvSpPr/>
          <p:nvPr/>
        </p:nvSpPr>
        <p:spPr>
          <a:xfrm>
            <a:off x="2735280" y="2343240"/>
            <a:ext cx="1440" cy="6120"/>
          </a:xfrm>
          <a:custGeom>
            <a:avLst/>
            <a:gdLst/>
            <a:ahLst/>
            <a:rect l="l" t="t" r="r" b="b"/>
            <a:pathLst>
              <a:path w="1" h="4">
                <a:moveTo>
                  <a:pt x="0" y="4"/>
                </a:moveTo>
                <a:lnTo>
                  <a:pt x="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4" name=""/>
          <p:cNvSpPr/>
          <p:nvPr/>
        </p:nvSpPr>
        <p:spPr>
          <a:xfrm>
            <a:off x="2735280" y="2335320"/>
            <a:ext cx="87120" cy="55440"/>
          </a:xfrm>
          <a:custGeom>
            <a:avLst/>
            <a:gdLst/>
            <a:ahLst/>
            <a:rect l="l" t="t" r="r" b="b"/>
            <a:pathLst>
              <a:path w="55" h="35">
                <a:moveTo>
                  <a:pt x="55" y="25"/>
                </a:moveTo>
                <a:lnTo>
                  <a:pt x="55" y="25"/>
                </a:lnTo>
                <a:lnTo>
                  <a:pt x="48" y="23"/>
                </a:lnTo>
                <a:lnTo>
                  <a:pt x="42" y="20"/>
                </a:lnTo>
                <a:lnTo>
                  <a:pt x="36" y="17"/>
                </a:lnTo>
                <a:lnTo>
                  <a:pt x="30" y="13"/>
                </a:lnTo>
                <a:lnTo>
                  <a:pt x="24" y="10"/>
                </a:lnTo>
                <a:lnTo>
                  <a:pt x="18" y="7"/>
                </a:lnTo>
                <a:lnTo>
                  <a:pt x="11" y="4"/>
                </a:lnTo>
                <a:lnTo>
                  <a:pt x="4" y="0"/>
                </a:lnTo>
                <a:lnTo>
                  <a:pt x="0" y="9"/>
                </a:lnTo>
                <a:lnTo>
                  <a:pt x="7" y="12"/>
                </a:lnTo>
                <a:lnTo>
                  <a:pt x="13" y="16"/>
                </a:lnTo>
                <a:lnTo>
                  <a:pt x="19" y="19"/>
                </a:lnTo>
                <a:lnTo>
                  <a:pt x="25" y="23"/>
                </a:lnTo>
                <a:lnTo>
                  <a:pt x="32" y="26"/>
                </a:lnTo>
                <a:lnTo>
                  <a:pt x="38" y="29"/>
                </a:lnTo>
                <a:lnTo>
                  <a:pt x="45" y="32"/>
                </a:lnTo>
                <a:lnTo>
                  <a:pt x="52" y="35"/>
                </a:lnTo>
                <a:lnTo>
                  <a:pt x="55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5" name=""/>
          <p:cNvSpPr/>
          <p:nvPr/>
        </p:nvSpPr>
        <p:spPr>
          <a:xfrm>
            <a:off x="2817720" y="2374920"/>
            <a:ext cx="38160" cy="31680"/>
          </a:xfrm>
          <a:custGeom>
            <a:avLst/>
            <a:gdLst/>
            <a:ahLst/>
            <a:rect l="l" t="t" r="r" b="b"/>
            <a:pathLst>
              <a:path w="24" h="20">
                <a:moveTo>
                  <a:pt x="24" y="15"/>
                </a:moveTo>
                <a:lnTo>
                  <a:pt x="19" y="10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4" y="8"/>
                </a:lnTo>
                <a:lnTo>
                  <a:pt x="12" y="7"/>
                </a:lnTo>
                <a:lnTo>
                  <a:pt x="11" y="5"/>
                </a:lnTo>
                <a:lnTo>
                  <a:pt x="9" y="3"/>
                </a:lnTo>
                <a:lnTo>
                  <a:pt x="6" y="1"/>
                </a:lnTo>
                <a:lnTo>
                  <a:pt x="3" y="0"/>
                </a:lnTo>
                <a:lnTo>
                  <a:pt x="0" y="9"/>
                </a:lnTo>
                <a:lnTo>
                  <a:pt x="1" y="9"/>
                </a:lnTo>
                <a:lnTo>
                  <a:pt x="2" y="11"/>
                </a:lnTo>
                <a:lnTo>
                  <a:pt x="4" y="12"/>
                </a:lnTo>
                <a:lnTo>
                  <a:pt x="5" y="15"/>
                </a:lnTo>
                <a:lnTo>
                  <a:pt x="8" y="16"/>
                </a:lnTo>
                <a:lnTo>
                  <a:pt x="11" y="18"/>
                </a:lnTo>
                <a:lnTo>
                  <a:pt x="12" y="19"/>
                </a:lnTo>
                <a:lnTo>
                  <a:pt x="15" y="19"/>
                </a:lnTo>
                <a:lnTo>
                  <a:pt x="17" y="20"/>
                </a:lnTo>
                <a:lnTo>
                  <a:pt x="19" y="20"/>
                </a:lnTo>
                <a:lnTo>
                  <a:pt x="14" y="16"/>
                </a:lnTo>
                <a:lnTo>
                  <a:pt x="24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6" name=""/>
          <p:cNvSpPr/>
          <p:nvPr/>
        </p:nvSpPr>
        <p:spPr>
          <a:xfrm>
            <a:off x="2840040" y="2398680"/>
            <a:ext cx="22320" cy="41400"/>
          </a:xfrm>
          <a:custGeom>
            <a:avLst/>
            <a:gdLst/>
            <a:ahLst/>
            <a:rect l="l" t="t" r="r" b="b"/>
            <a:pathLst>
              <a:path w="14" h="26">
                <a:moveTo>
                  <a:pt x="14" y="26"/>
                </a:moveTo>
                <a:lnTo>
                  <a:pt x="14" y="24"/>
                </a:lnTo>
                <a:lnTo>
                  <a:pt x="13" y="18"/>
                </a:lnTo>
                <a:lnTo>
                  <a:pt x="12" y="12"/>
                </a:lnTo>
                <a:lnTo>
                  <a:pt x="11" y="7"/>
                </a:lnTo>
                <a:lnTo>
                  <a:pt x="10" y="0"/>
                </a:lnTo>
                <a:lnTo>
                  <a:pt x="0" y="1"/>
                </a:lnTo>
                <a:lnTo>
                  <a:pt x="1" y="7"/>
                </a:lnTo>
                <a:lnTo>
                  <a:pt x="1" y="13"/>
                </a:lnTo>
                <a:lnTo>
                  <a:pt x="2" y="19"/>
                </a:lnTo>
                <a:lnTo>
                  <a:pt x="3" y="26"/>
                </a:lnTo>
                <a:lnTo>
                  <a:pt x="3" y="24"/>
                </a:lnTo>
                <a:lnTo>
                  <a:pt x="14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7" name=""/>
          <p:cNvSpPr/>
          <p:nvPr/>
        </p:nvSpPr>
        <p:spPr>
          <a:xfrm>
            <a:off x="2846520" y="243828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0"/>
                </a:moveTo>
                <a:lnTo>
                  <a:pt x="5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8" name=""/>
          <p:cNvSpPr/>
          <p:nvPr/>
        </p:nvSpPr>
        <p:spPr>
          <a:xfrm>
            <a:off x="2844720" y="2438280"/>
            <a:ext cx="1764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13"/>
                </a:moveTo>
                <a:lnTo>
                  <a:pt x="9" y="12"/>
                </a:lnTo>
                <a:lnTo>
                  <a:pt x="11" y="2"/>
                </a:lnTo>
                <a:lnTo>
                  <a:pt x="2" y="0"/>
                </a:lnTo>
                <a:lnTo>
                  <a:pt x="0" y="9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9" name=""/>
          <p:cNvSpPr/>
          <p:nvPr/>
        </p:nvSpPr>
        <p:spPr>
          <a:xfrm>
            <a:off x="2844720" y="2452680"/>
            <a:ext cx="39600" cy="55440"/>
          </a:xfrm>
          <a:custGeom>
            <a:avLst/>
            <a:gdLst/>
            <a:ahLst/>
            <a:rect l="l" t="t" r="r" b="b"/>
            <a:pathLst>
              <a:path w="25" h="35">
                <a:moveTo>
                  <a:pt x="25" y="32"/>
                </a:moveTo>
                <a:lnTo>
                  <a:pt x="24" y="30"/>
                </a:lnTo>
                <a:lnTo>
                  <a:pt x="9" y="0"/>
                </a:lnTo>
                <a:lnTo>
                  <a:pt x="0" y="4"/>
                </a:lnTo>
                <a:lnTo>
                  <a:pt x="16" y="35"/>
                </a:lnTo>
                <a:lnTo>
                  <a:pt x="25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0" name=""/>
          <p:cNvSpPr/>
          <p:nvPr/>
        </p:nvSpPr>
        <p:spPr>
          <a:xfrm>
            <a:off x="2867040" y="250344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1" name=""/>
          <p:cNvSpPr/>
          <p:nvPr/>
        </p:nvSpPr>
        <p:spPr>
          <a:xfrm>
            <a:off x="2867040" y="2503440"/>
            <a:ext cx="28440" cy="57240"/>
          </a:xfrm>
          <a:custGeom>
            <a:avLst/>
            <a:gdLst/>
            <a:ahLst/>
            <a:rect l="l" t="t" r="r" b="b"/>
            <a:pathLst>
              <a:path w="18" h="36">
                <a:moveTo>
                  <a:pt x="18" y="36"/>
                </a:moveTo>
                <a:lnTo>
                  <a:pt x="18" y="34"/>
                </a:lnTo>
                <a:lnTo>
                  <a:pt x="16" y="27"/>
                </a:lnTo>
                <a:lnTo>
                  <a:pt x="13" y="17"/>
                </a:lnTo>
                <a:lnTo>
                  <a:pt x="12" y="12"/>
                </a:lnTo>
                <a:lnTo>
                  <a:pt x="12" y="8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1" y="4"/>
                </a:lnTo>
                <a:lnTo>
                  <a:pt x="1" y="10"/>
                </a:lnTo>
                <a:lnTo>
                  <a:pt x="2" y="14"/>
                </a:lnTo>
                <a:lnTo>
                  <a:pt x="4" y="19"/>
                </a:lnTo>
                <a:lnTo>
                  <a:pt x="5" y="29"/>
                </a:lnTo>
                <a:lnTo>
                  <a:pt x="7" y="36"/>
                </a:lnTo>
                <a:lnTo>
                  <a:pt x="7" y="34"/>
                </a:lnTo>
                <a:lnTo>
                  <a:pt x="18" y="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2" name=""/>
          <p:cNvSpPr/>
          <p:nvPr/>
        </p:nvSpPr>
        <p:spPr>
          <a:xfrm>
            <a:off x="2859120" y="2557440"/>
            <a:ext cx="36360" cy="101520"/>
          </a:xfrm>
          <a:custGeom>
            <a:avLst/>
            <a:gdLst/>
            <a:ahLst/>
            <a:rect l="l" t="t" r="r" b="b"/>
            <a:pathLst>
              <a:path w="23" h="64">
                <a:moveTo>
                  <a:pt x="10" y="64"/>
                </a:moveTo>
                <a:lnTo>
                  <a:pt x="10" y="64"/>
                </a:lnTo>
                <a:lnTo>
                  <a:pt x="11" y="61"/>
                </a:lnTo>
                <a:lnTo>
                  <a:pt x="12" y="54"/>
                </a:lnTo>
                <a:lnTo>
                  <a:pt x="14" y="45"/>
                </a:lnTo>
                <a:lnTo>
                  <a:pt x="17" y="33"/>
                </a:lnTo>
                <a:lnTo>
                  <a:pt x="19" y="22"/>
                </a:lnTo>
                <a:lnTo>
                  <a:pt x="21" y="11"/>
                </a:lnTo>
                <a:lnTo>
                  <a:pt x="22" y="4"/>
                </a:lnTo>
                <a:lnTo>
                  <a:pt x="23" y="2"/>
                </a:lnTo>
                <a:lnTo>
                  <a:pt x="12" y="0"/>
                </a:lnTo>
                <a:lnTo>
                  <a:pt x="12" y="3"/>
                </a:lnTo>
                <a:lnTo>
                  <a:pt x="10" y="10"/>
                </a:lnTo>
                <a:lnTo>
                  <a:pt x="9" y="19"/>
                </a:lnTo>
                <a:lnTo>
                  <a:pt x="6" y="31"/>
                </a:lnTo>
                <a:lnTo>
                  <a:pt x="4" y="43"/>
                </a:lnTo>
                <a:lnTo>
                  <a:pt x="3" y="52"/>
                </a:lnTo>
                <a:lnTo>
                  <a:pt x="1" y="60"/>
                </a:lnTo>
                <a:lnTo>
                  <a:pt x="0" y="64"/>
                </a:lnTo>
                <a:lnTo>
                  <a:pt x="10" y="6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3" name=""/>
          <p:cNvSpPr/>
          <p:nvPr/>
        </p:nvSpPr>
        <p:spPr>
          <a:xfrm>
            <a:off x="2859120" y="2658960"/>
            <a:ext cx="79200" cy="27000"/>
          </a:xfrm>
          <a:custGeom>
            <a:avLst/>
            <a:gdLst/>
            <a:ahLst/>
            <a:rect l="l" t="t" r="r" b="b"/>
            <a:pathLst>
              <a:path w="50" h="17">
                <a:moveTo>
                  <a:pt x="47" y="7"/>
                </a:moveTo>
                <a:lnTo>
                  <a:pt x="50" y="8"/>
                </a:lnTo>
                <a:lnTo>
                  <a:pt x="46" y="6"/>
                </a:lnTo>
                <a:lnTo>
                  <a:pt x="43" y="6"/>
                </a:lnTo>
                <a:lnTo>
                  <a:pt x="39" y="5"/>
                </a:lnTo>
                <a:lnTo>
                  <a:pt x="36" y="4"/>
                </a:lnTo>
                <a:lnTo>
                  <a:pt x="29" y="4"/>
                </a:lnTo>
                <a:lnTo>
                  <a:pt x="22" y="3"/>
                </a:lnTo>
                <a:lnTo>
                  <a:pt x="19" y="3"/>
                </a:lnTo>
                <a:lnTo>
                  <a:pt x="17" y="3"/>
                </a:lnTo>
                <a:lnTo>
                  <a:pt x="14" y="2"/>
                </a:lnTo>
                <a:lnTo>
                  <a:pt x="12" y="2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2" y="6"/>
                </a:lnTo>
                <a:lnTo>
                  <a:pt x="3" y="7"/>
                </a:lnTo>
                <a:lnTo>
                  <a:pt x="5" y="9"/>
                </a:lnTo>
                <a:lnTo>
                  <a:pt x="9" y="11"/>
                </a:lnTo>
                <a:lnTo>
                  <a:pt x="11" y="12"/>
                </a:lnTo>
                <a:lnTo>
                  <a:pt x="15" y="12"/>
                </a:lnTo>
                <a:lnTo>
                  <a:pt x="17" y="13"/>
                </a:lnTo>
                <a:lnTo>
                  <a:pt x="21" y="13"/>
                </a:lnTo>
                <a:lnTo>
                  <a:pt x="28" y="13"/>
                </a:lnTo>
                <a:lnTo>
                  <a:pt x="35" y="14"/>
                </a:lnTo>
                <a:lnTo>
                  <a:pt x="38" y="14"/>
                </a:lnTo>
                <a:lnTo>
                  <a:pt x="40" y="15"/>
                </a:lnTo>
                <a:lnTo>
                  <a:pt x="43" y="15"/>
                </a:lnTo>
                <a:lnTo>
                  <a:pt x="44" y="16"/>
                </a:lnTo>
                <a:lnTo>
                  <a:pt x="47" y="17"/>
                </a:lnTo>
                <a:lnTo>
                  <a:pt x="47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4" name=""/>
          <p:cNvSpPr/>
          <p:nvPr/>
        </p:nvSpPr>
        <p:spPr>
          <a:xfrm>
            <a:off x="2933640" y="267660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5" name=""/>
          <p:cNvSpPr/>
          <p:nvPr/>
        </p:nvSpPr>
        <p:spPr>
          <a:xfrm>
            <a:off x="2933640" y="2670120"/>
            <a:ext cx="55800" cy="17640"/>
          </a:xfrm>
          <a:prstGeom prst="rect">
            <a:avLst/>
          </a:prstGeom>
          <a:solidFill>
            <a:srgbClr val="969696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6" name=""/>
          <p:cNvSpPr/>
          <p:nvPr/>
        </p:nvSpPr>
        <p:spPr>
          <a:xfrm>
            <a:off x="2987640" y="267660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7" name=""/>
          <p:cNvSpPr/>
          <p:nvPr/>
        </p:nvSpPr>
        <p:spPr>
          <a:xfrm>
            <a:off x="2987640" y="2670120"/>
            <a:ext cx="38160" cy="15840"/>
          </a:xfrm>
          <a:custGeom>
            <a:avLst/>
            <a:gdLst/>
            <a:ahLst/>
            <a:rect l="l" t="t" r="r" b="b"/>
            <a:pathLst>
              <a:path w="24" h="10">
                <a:moveTo>
                  <a:pt x="15" y="3"/>
                </a:moveTo>
                <a:lnTo>
                  <a:pt x="18" y="0"/>
                </a:lnTo>
                <a:lnTo>
                  <a:pt x="16" y="1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5" y="9"/>
                </a:lnTo>
                <a:lnTo>
                  <a:pt x="9" y="10"/>
                </a:lnTo>
                <a:lnTo>
                  <a:pt x="11" y="10"/>
                </a:lnTo>
                <a:lnTo>
                  <a:pt x="15" y="10"/>
                </a:lnTo>
                <a:lnTo>
                  <a:pt x="18" y="10"/>
                </a:lnTo>
                <a:lnTo>
                  <a:pt x="20" y="9"/>
                </a:lnTo>
                <a:lnTo>
                  <a:pt x="24" y="6"/>
                </a:lnTo>
                <a:lnTo>
                  <a:pt x="15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8" name=""/>
          <p:cNvSpPr/>
          <p:nvPr/>
        </p:nvSpPr>
        <p:spPr>
          <a:xfrm>
            <a:off x="3009960" y="2654280"/>
            <a:ext cx="2052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13" y="0"/>
                </a:moveTo>
                <a:lnTo>
                  <a:pt x="13" y="0"/>
                </a:lnTo>
                <a:lnTo>
                  <a:pt x="10" y="0"/>
                </a:lnTo>
                <a:lnTo>
                  <a:pt x="8" y="1"/>
                </a:lnTo>
                <a:lnTo>
                  <a:pt x="7" y="2"/>
                </a:lnTo>
                <a:lnTo>
                  <a:pt x="6" y="2"/>
                </a:lnTo>
                <a:lnTo>
                  <a:pt x="4" y="5"/>
                </a:lnTo>
                <a:lnTo>
                  <a:pt x="2" y="8"/>
                </a:lnTo>
                <a:lnTo>
                  <a:pt x="0" y="11"/>
                </a:lnTo>
                <a:lnTo>
                  <a:pt x="0" y="13"/>
                </a:lnTo>
                <a:lnTo>
                  <a:pt x="8" y="16"/>
                </a:lnTo>
                <a:lnTo>
                  <a:pt x="9" y="16"/>
                </a:lnTo>
                <a:lnTo>
                  <a:pt x="11" y="12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3" y="1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9" name=""/>
          <p:cNvSpPr/>
          <p:nvPr/>
        </p:nvSpPr>
        <p:spPr>
          <a:xfrm>
            <a:off x="3030480" y="2654280"/>
            <a:ext cx="36720" cy="39600"/>
          </a:xfrm>
          <a:custGeom>
            <a:avLst/>
            <a:gdLst/>
            <a:ahLst/>
            <a:rect l="l" t="t" r="r" b="b"/>
            <a:pathLst>
              <a:path w="23" h="25">
                <a:moveTo>
                  <a:pt x="23" y="16"/>
                </a:moveTo>
                <a:lnTo>
                  <a:pt x="22" y="16"/>
                </a:lnTo>
                <a:lnTo>
                  <a:pt x="21" y="15"/>
                </a:lnTo>
                <a:lnTo>
                  <a:pt x="20" y="15"/>
                </a:lnTo>
                <a:lnTo>
                  <a:pt x="19" y="14"/>
                </a:lnTo>
                <a:lnTo>
                  <a:pt x="19" y="13"/>
                </a:lnTo>
                <a:lnTo>
                  <a:pt x="17" y="11"/>
                </a:lnTo>
                <a:lnTo>
                  <a:pt x="14" y="9"/>
                </a:lnTo>
                <a:lnTo>
                  <a:pt x="12" y="5"/>
                </a:lnTo>
                <a:lnTo>
                  <a:pt x="10" y="2"/>
                </a:lnTo>
                <a:lnTo>
                  <a:pt x="7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3" y="11"/>
                </a:lnTo>
                <a:lnTo>
                  <a:pt x="5" y="12"/>
                </a:lnTo>
                <a:lnTo>
                  <a:pt x="6" y="15"/>
                </a:lnTo>
                <a:lnTo>
                  <a:pt x="9" y="17"/>
                </a:lnTo>
                <a:lnTo>
                  <a:pt x="11" y="20"/>
                </a:lnTo>
                <a:lnTo>
                  <a:pt x="12" y="22"/>
                </a:lnTo>
                <a:lnTo>
                  <a:pt x="14" y="23"/>
                </a:lnTo>
                <a:lnTo>
                  <a:pt x="17" y="24"/>
                </a:lnTo>
                <a:lnTo>
                  <a:pt x="19" y="25"/>
                </a:lnTo>
                <a:lnTo>
                  <a:pt x="23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0" name=""/>
          <p:cNvSpPr/>
          <p:nvPr/>
        </p:nvSpPr>
        <p:spPr>
          <a:xfrm>
            <a:off x="3063960" y="2678040"/>
            <a:ext cx="54000" cy="17640"/>
          </a:xfrm>
          <a:custGeom>
            <a:avLst/>
            <a:gdLst/>
            <a:ahLst/>
            <a:rect l="l" t="t" r="r" b="b"/>
            <a:pathLst>
              <a:path w="34" h="11">
                <a:moveTo>
                  <a:pt x="34" y="7"/>
                </a:moveTo>
                <a:lnTo>
                  <a:pt x="34" y="7"/>
                </a:lnTo>
                <a:lnTo>
                  <a:pt x="32" y="3"/>
                </a:lnTo>
                <a:lnTo>
                  <a:pt x="30" y="3"/>
                </a:lnTo>
                <a:lnTo>
                  <a:pt x="28" y="2"/>
                </a:lnTo>
                <a:lnTo>
                  <a:pt x="26" y="1"/>
                </a:lnTo>
                <a:lnTo>
                  <a:pt x="22" y="1"/>
                </a:lnTo>
                <a:lnTo>
                  <a:pt x="18" y="1"/>
                </a:lnTo>
                <a:lnTo>
                  <a:pt x="14" y="1"/>
                </a:lnTo>
                <a:lnTo>
                  <a:pt x="9" y="1"/>
                </a:lnTo>
                <a:lnTo>
                  <a:pt x="8" y="1"/>
                </a:lnTo>
                <a:lnTo>
                  <a:pt x="6" y="1"/>
                </a:lnTo>
                <a:lnTo>
                  <a:pt x="4" y="1"/>
                </a:lnTo>
                <a:lnTo>
                  <a:pt x="3" y="0"/>
                </a:lnTo>
                <a:lnTo>
                  <a:pt x="0" y="9"/>
                </a:lnTo>
                <a:lnTo>
                  <a:pt x="2" y="10"/>
                </a:lnTo>
                <a:lnTo>
                  <a:pt x="4" y="11"/>
                </a:lnTo>
                <a:lnTo>
                  <a:pt x="7" y="11"/>
                </a:lnTo>
                <a:lnTo>
                  <a:pt x="9" y="11"/>
                </a:lnTo>
                <a:lnTo>
                  <a:pt x="14" y="11"/>
                </a:lnTo>
                <a:lnTo>
                  <a:pt x="18" y="11"/>
                </a:lnTo>
                <a:lnTo>
                  <a:pt x="22" y="11"/>
                </a:lnTo>
                <a:lnTo>
                  <a:pt x="24" y="11"/>
                </a:lnTo>
                <a:lnTo>
                  <a:pt x="25" y="11"/>
                </a:lnTo>
                <a:lnTo>
                  <a:pt x="24" y="10"/>
                </a:lnTo>
                <a:lnTo>
                  <a:pt x="24" y="9"/>
                </a:lnTo>
                <a:lnTo>
                  <a:pt x="34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1" name=""/>
          <p:cNvSpPr/>
          <p:nvPr/>
        </p:nvSpPr>
        <p:spPr>
          <a:xfrm>
            <a:off x="3102120" y="2689200"/>
            <a:ext cx="27000" cy="52560"/>
          </a:xfrm>
          <a:custGeom>
            <a:avLst/>
            <a:gdLst/>
            <a:ahLst/>
            <a:rect l="l" t="t" r="r" b="b"/>
            <a:pathLst>
              <a:path w="17" h="33">
                <a:moveTo>
                  <a:pt x="17" y="33"/>
                </a:moveTo>
                <a:lnTo>
                  <a:pt x="17" y="33"/>
                </a:lnTo>
                <a:lnTo>
                  <a:pt x="17" y="29"/>
                </a:lnTo>
                <a:lnTo>
                  <a:pt x="16" y="24"/>
                </a:lnTo>
                <a:lnTo>
                  <a:pt x="15" y="20"/>
                </a:lnTo>
                <a:lnTo>
                  <a:pt x="15" y="16"/>
                </a:lnTo>
                <a:lnTo>
                  <a:pt x="12" y="8"/>
                </a:lnTo>
                <a:lnTo>
                  <a:pt x="9" y="0"/>
                </a:lnTo>
                <a:lnTo>
                  <a:pt x="0" y="3"/>
                </a:lnTo>
                <a:lnTo>
                  <a:pt x="2" y="10"/>
                </a:lnTo>
                <a:lnTo>
                  <a:pt x="5" y="18"/>
                </a:lnTo>
                <a:lnTo>
                  <a:pt x="6" y="22"/>
                </a:lnTo>
                <a:lnTo>
                  <a:pt x="6" y="25"/>
                </a:lnTo>
                <a:lnTo>
                  <a:pt x="7" y="29"/>
                </a:lnTo>
                <a:lnTo>
                  <a:pt x="7" y="33"/>
                </a:lnTo>
                <a:lnTo>
                  <a:pt x="17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2" name=""/>
          <p:cNvSpPr/>
          <p:nvPr/>
        </p:nvSpPr>
        <p:spPr>
          <a:xfrm>
            <a:off x="3111480" y="2741760"/>
            <a:ext cx="36360" cy="115920"/>
          </a:xfrm>
          <a:custGeom>
            <a:avLst/>
            <a:gdLst/>
            <a:ahLst/>
            <a:rect l="l" t="t" r="r" b="b"/>
            <a:pathLst>
              <a:path w="23" h="73">
                <a:moveTo>
                  <a:pt x="23" y="73"/>
                </a:moveTo>
                <a:lnTo>
                  <a:pt x="23" y="73"/>
                </a:lnTo>
                <a:lnTo>
                  <a:pt x="23" y="68"/>
                </a:lnTo>
                <a:lnTo>
                  <a:pt x="23" y="63"/>
                </a:lnTo>
                <a:lnTo>
                  <a:pt x="22" y="59"/>
                </a:lnTo>
                <a:lnTo>
                  <a:pt x="21" y="54"/>
                </a:lnTo>
                <a:lnTo>
                  <a:pt x="19" y="45"/>
                </a:lnTo>
                <a:lnTo>
                  <a:pt x="16" y="36"/>
                </a:lnTo>
                <a:lnTo>
                  <a:pt x="15" y="26"/>
                </a:lnTo>
                <a:lnTo>
                  <a:pt x="12" y="18"/>
                </a:lnTo>
                <a:lnTo>
                  <a:pt x="11" y="13"/>
                </a:lnTo>
                <a:lnTo>
                  <a:pt x="11" y="9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4"/>
                </a:lnTo>
                <a:lnTo>
                  <a:pt x="2" y="19"/>
                </a:lnTo>
                <a:lnTo>
                  <a:pt x="4" y="29"/>
                </a:lnTo>
                <a:lnTo>
                  <a:pt x="6" y="38"/>
                </a:lnTo>
                <a:lnTo>
                  <a:pt x="9" y="47"/>
                </a:lnTo>
                <a:lnTo>
                  <a:pt x="10" y="56"/>
                </a:lnTo>
                <a:lnTo>
                  <a:pt x="11" y="60"/>
                </a:lnTo>
                <a:lnTo>
                  <a:pt x="12" y="65"/>
                </a:lnTo>
                <a:lnTo>
                  <a:pt x="12" y="68"/>
                </a:lnTo>
                <a:lnTo>
                  <a:pt x="12" y="73"/>
                </a:lnTo>
                <a:lnTo>
                  <a:pt x="23" y="7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3" name=""/>
          <p:cNvSpPr/>
          <p:nvPr/>
        </p:nvSpPr>
        <p:spPr>
          <a:xfrm>
            <a:off x="3132000" y="2857680"/>
            <a:ext cx="25560" cy="31680"/>
          </a:xfrm>
          <a:custGeom>
            <a:avLst/>
            <a:gdLst/>
            <a:ahLst/>
            <a:rect l="l" t="t" r="r" b="b"/>
            <a:pathLst>
              <a:path w="16" h="20">
                <a:moveTo>
                  <a:pt x="16" y="10"/>
                </a:moveTo>
                <a:lnTo>
                  <a:pt x="16" y="10"/>
                </a:lnTo>
                <a:lnTo>
                  <a:pt x="14" y="10"/>
                </a:lnTo>
                <a:lnTo>
                  <a:pt x="13" y="9"/>
                </a:lnTo>
                <a:lnTo>
                  <a:pt x="12" y="9"/>
                </a:lnTo>
                <a:lnTo>
                  <a:pt x="12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8"/>
                </a:lnTo>
                <a:lnTo>
                  <a:pt x="2" y="11"/>
                </a:lnTo>
                <a:lnTo>
                  <a:pt x="3" y="13"/>
                </a:lnTo>
                <a:lnTo>
                  <a:pt x="3" y="15"/>
                </a:lnTo>
                <a:lnTo>
                  <a:pt x="5" y="16"/>
                </a:lnTo>
                <a:lnTo>
                  <a:pt x="7" y="17"/>
                </a:lnTo>
                <a:lnTo>
                  <a:pt x="9" y="19"/>
                </a:lnTo>
                <a:lnTo>
                  <a:pt x="11" y="19"/>
                </a:lnTo>
                <a:lnTo>
                  <a:pt x="13" y="20"/>
                </a:lnTo>
                <a:lnTo>
                  <a:pt x="16" y="20"/>
                </a:lnTo>
                <a:lnTo>
                  <a:pt x="16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4" name=""/>
          <p:cNvSpPr/>
          <p:nvPr/>
        </p:nvSpPr>
        <p:spPr>
          <a:xfrm>
            <a:off x="3157560" y="2854440"/>
            <a:ext cx="69840" cy="34920"/>
          </a:xfrm>
          <a:custGeom>
            <a:avLst/>
            <a:gdLst/>
            <a:ahLst/>
            <a:rect l="l" t="t" r="r" b="b"/>
            <a:pathLst>
              <a:path w="44" h="22">
                <a:moveTo>
                  <a:pt x="44" y="0"/>
                </a:moveTo>
                <a:lnTo>
                  <a:pt x="44" y="0"/>
                </a:lnTo>
                <a:lnTo>
                  <a:pt x="40" y="0"/>
                </a:lnTo>
                <a:lnTo>
                  <a:pt x="38" y="1"/>
                </a:lnTo>
                <a:lnTo>
                  <a:pt x="34" y="1"/>
                </a:lnTo>
                <a:lnTo>
                  <a:pt x="32" y="2"/>
                </a:lnTo>
                <a:lnTo>
                  <a:pt x="26" y="4"/>
                </a:lnTo>
                <a:lnTo>
                  <a:pt x="20" y="6"/>
                </a:lnTo>
                <a:lnTo>
                  <a:pt x="15" y="9"/>
                </a:lnTo>
                <a:lnTo>
                  <a:pt x="11" y="10"/>
                </a:lnTo>
                <a:lnTo>
                  <a:pt x="8" y="10"/>
                </a:lnTo>
                <a:lnTo>
                  <a:pt x="5" y="11"/>
                </a:lnTo>
                <a:lnTo>
                  <a:pt x="3" y="12"/>
                </a:lnTo>
                <a:lnTo>
                  <a:pt x="0" y="12"/>
                </a:lnTo>
                <a:lnTo>
                  <a:pt x="0" y="22"/>
                </a:lnTo>
                <a:lnTo>
                  <a:pt x="4" y="22"/>
                </a:lnTo>
                <a:lnTo>
                  <a:pt x="6" y="21"/>
                </a:lnTo>
                <a:lnTo>
                  <a:pt x="10" y="20"/>
                </a:lnTo>
                <a:lnTo>
                  <a:pt x="13" y="20"/>
                </a:lnTo>
                <a:lnTo>
                  <a:pt x="19" y="17"/>
                </a:lnTo>
                <a:lnTo>
                  <a:pt x="25" y="16"/>
                </a:lnTo>
                <a:lnTo>
                  <a:pt x="30" y="13"/>
                </a:lnTo>
                <a:lnTo>
                  <a:pt x="35" y="11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4" y="10"/>
                </a:lnTo>
                <a:lnTo>
                  <a:pt x="4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5" name=""/>
          <p:cNvSpPr/>
          <p:nvPr/>
        </p:nvSpPr>
        <p:spPr>
          <a:xfrm>
            <a:off x="3227400" y="2854440"/>
            <a:ext cx="25560" cy="17280"/>
          </a:xfrm>
          <a:custGeom>
            <a:avLst/>
            <a:gdLst/>
            <a:ahLst/>
            <a:rect l="l" t="t" r="r" b="b"/>
            <a:pathLst>
              <a:path w="16" h="11">
                <a:moveTo>
                  <a:pt x="16" y="5"/>
                </a:moveTo>
                <a:lnTo>
                  <a:pt x="11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5" y="11"/>
                </a:lnTo>
                <a:lnTo>
                  <a:pt x="8" y="11"/>
                </a:lnTo>
                <a:lnTo>
                  <a:pt x="11" y="11"/>
                </a:lnTo>
                <a:lnTo>
                  <a:pt x="7" y="7"/>
                </a:lnTo>
                <a:lnTo>
                  <a:pt x="16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6" name=""/>
          <p:cNvSpPr/>
          <p:nvPr/>
        </p:nvSpPr>
        <p:spPr>
          <a:xfrm>
            <a:off x="3238560" y="2862360"/>
            <a:ext cx="30240" cy="56880"/>
          </a:xfrm>
          <a:custGeom>
            <a:avLst/>
            <a:gdLst/>
            <a:ahLst/>
            <a:rect l="l" t="t" r="r" b="b"/>
            <a:pathLst>
              <a:path w="19" h="36">
                <a:moveTo>
                  <a:pt x="19" y="36"/>
                </a:moveTo>
                <a:lnTo>
                  <a:pt x="19" y="36"/>
                </a:lnTo>
                <a:lnTo>
                  <a:pt x="18" y="30"/>
                </a:lnTo>
                <a:lnTo>
                  <a:pt x="17" y="24"/>
                </a:lnTo>
                <a:lnTo>
                  <a:pt x="16" y="19"/>
                </a:lnTo>
                <a:lnTo>
                  <a:pt x="15" y="15"/>
                </a:lnTo>
                <a:lnTo>
                  <a:pt x="13" y="10"/>
                </a:lnTo>
                <a:lnTo>
                  <a:pt x="12" y="7"/>
                </a:lnTo>
                <a:lnTo>
                  <a:pt x="11" y="3"/>
                </a:lnTo>
                <a:lnTo>
                  <a:pt x="10" y="0"/>
                </a:lnTo>
                <a:lnTo>
                  <a:pt x="0" y="2"/>
                </a:lnTo>
                <a:lnTo>
                  <a:pt x="1" y="6"/>
                </a:lnTo>
                <a:lnTo>
                  <a:pt x="2" y="9"/>
                </a:lnTo>
                <a:lnTo>
                  <a:pt x="3" y="14"/>
                </a:lnTo>
                <a:lnTo>
                  <a:pt x="5" y="17"/>
                </a:lnTo>
                <a:lnTo>
                  <a:pt x="6" y="21"/>
                </a:lnTo>
                <a:lnTo>
                  <a:pt x="8" y="26"/>
                </a:lnTo>
                <a:lnTo>
                  <a:pt x="9" y="31"/>
                </a:lnTo>
                <a:lnTo>
                  <a:pt x="9" y="36"/>
                </a:lnTo>
                <a:lnTo>
                  <a:pt x="19" y="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7" name=""/>
          <p:cNvSpPr/>
          <p:nvPr/>
        </p:nvSpPr>
        <p:spPr>
          <a:xfrm>
            <a:off x="3238560" y="2919240"/>
            <a:ext cx="30240" cy="105120"/>
          </a:xfrm>
          <a:custGeom>
            <a:avLst/>
            <a:gdLst/>
            <a:ahLst/>
            <a:rect l="l" t="t" r="r" b="b"/>
            <a:pathLst>
              <a:path w="19" h="66">
                <a:moveTo>
                  <a:pt x="9" y="66"/>
                </a:moveTo>
                <a:lnTo>
                  <a:pt x="10" y="65"/>
                </a:lnTo>
                <a:lnTo>
                  <a:pt x="12" y="57"/>
                </a:lnTo>
                <a:lnTo>
                  <a:pt x="15" y="48"/>
                </a:lnTo>
                <a:lnTo>
                  <a:pt x="16" y="41"/>
                </a:lnTo>
                <a:lnTo>
                  <a:pt x="17" y="33"/>
                </a:lnTo>
                <a:lnTo>
                  <a:pt x="18" y="25"/>
                </a:lnTo>
                <a:lnTo>
                  <a:pt x="18" y="18"/>
                </a:lnTo>
                <a:lnTo>
                  <a:pt x="19" y="10"/>
                </a:lnTo>
                <a:lnTo>
                  <a:pt x="19" y="0"/>
                </a:lnTo>
                <a:lnTo>
                  <a:pt x="9" y="0"/>
                </a:lnTo>
                <a:lnTo>
                  <a:pt x="9" y="9"/>
                </a:lnTo>
                <a:lnTo>
                  <a:pt x="8" y="17"/>
                </a:lnTo>
                <a:lnTo>
                  <a:pt x="8" y="24"/>
                </a:lnTo>
                <a:lnTo>
                  <a:pt x="7" y="32"/>
                </a:lnTo>
                <a:lnTo>
                  <a:pt x="5" y="39"/>
                </a:lnTo>
                <a:lnTo>
                  <a:pt x="4" y="46"/>
                </a:lnTo>
                <a:lnTo>
                  <a:pt x="2" y="54"/>
                </a:lnTo>
                <a:lnTo>
                  <a:pt x="0" y="62"/>
                </a:lnTo>
                <a:lnTo>
                  <a:pt x="9" y="6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8" name=""/>
          <p:cNvSpPr/>
          <p:nvPr/>
        </p:nvSpPr>
        <p:spPr>
          <a:xfrm>
            <a:off x="3218040" y="3017880"/>
            <a:ext cx="34920" cy="54000"/>
          </a:xfrm>
          <a:custGeom>
            <a:avLst/>
            <a:gdLst/>
            <a:ahLst/>
            <a:rect l="l" t="t" r="r" b="b"/>
            <a:pathLst>
              <a:path w="22" h="34">
                <a:moveTo>
                  <a:pt x="11" y="33"/>
                </a:moveTo>
                <a:lnTo>
                  <a:pt x="11" y="34"/>
                </a:lnTo>
                <a:lnTo>
                  <a:pt x="11" y="29"/>
                </a:lnTo>
                <a:lnTo>
                  <a:pt x="12" y="25"/>
                </a:lnTo>
                <a:lnTo>
                  <a:pt x="13" y="22"/>
                </a:lnTo>
                <a:lnTo>
                  <a:pt x="15" y="18"/>
                </a:lnTo>
                <a:lnTo>
                  <a:pt x="18" y="11"/>
                </a:lnTo>
                <a:lnTo>
                  <a:pt x="22" y="4"/>
                </a:lnTo>
                <a:lnTo>
                  <a:pt x="12" y="0"/>
                </a:lnTo>
                <a:lnTo>
                  <a:pt x="10" y="6"/>
                </a:lnTo>
                <a:lnTo>
                  <a:pt x="6" y="13"/>
                </a:lnTo>
                <a:lnTo>
                  <a:pt x="4" y="18"/>
                </a:lnTo>
                <a:lnTo>
                  <a:pt x="3" y="22"/>
                </a:lnTo>
                <a:lnTo>
                  <a:pt x="1" y="28"/>
                </a:lnTo>
                <a:lnTo>
                  <a:pt x="0" y="33"/>
                </a:lnTo>
                <a:lnTo>
                  <a:pt x="11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69" name=""/>
          <p:cNvSpPr/>
          <p:nvPr/>
        </p:nvSpPr>
        <p:spPr>
          <a:xfrm>
            <a:off x="3218040" y="307008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0" name=""/>
          <p:cNvSpPr/>
          <p:nvPr/>
        </p:nvSpPr>
        <p:spPr>
          <a:xfrm>
            <a:off x="3218040" y="3070080"/>
            <a:ext cx="18720" cy="6480"/>
          </a:xfrm>
          <a:prstGeom prst="rect">
            <a:avLst/>
          </a:prstGeom>
          <a:solidFill>
            <a:srgbClr val="969696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1" name=""/>
          <p:cNvSpPr/>
          <p:nvPr/>
        </p:nvSpPr>
        <p:spPr>
          <a:xfrm>
            <a:off x="3218040" y="307512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2" name=""/>
          <p:cNvSpPr/>
          <p:nvPr/>
        </p:nvSpPr>
        <p:spPr>
          <a:xfrm>
            <a:off x="1519200" y="1247760"/>
            <a:ext cx="1406520" cy="1515960"/>
          </a:xfrm>
          <a:custGeom>
            <a:avLst/>
            <a:gdLst/>
            <a:ahLst/>
            <a:rect l="l" t="t" r="r" b="b"/>
            <a:pathLst>
              <a:path w="886" h="955">
                <a:moveTo>
                  <a:pt x="26" y="581"/>
                </a:moveTo>
                <a:lnTo>
                  <a:pt x="26" y="578"/>
                </a:lnTo>
                <a:lnTo>
                  <a:pt x="26" y="575"/>
                </a:lnTo>
                <a:lnTo>
                  <a:pt x="25" y="574"/>
                </a:lnTo>
                <a:lnTo>
                  <a:pt x="25" y="572"/>
                </a:lnTo>
                <a:lnTo>
                  <a:pt x="23" y="569"/>
                </a:lnTo>
                <a:lnTo>
                  <a:pt x="22" y="567"/>
                </a:lnTo>
                <a:lnTo>
                  <a:pt x="20" y="565"/>
                </a:lnTo>
                <a:lnTo>
                  <a:pt x="19" y="562"/>
                </a:lnTo>
                <a:lnTo>
                  <a:pt x="18" y="561"/>
                </a:lnTo>
                <a:lnTo>
                  <a:pt x="18" y="560"/>
                </a:lnTo>
                <a:lnTo>
                  <a:pt x="17" y="559"/>
                </a:lnTo>
                <a:lnTo>
                  <a:pt x="17" y="557"/>
                </a:lnTo>
                <a:lnTo>
                  <a:pt x="21" y="553"/>
                </a:lnTo>
                <a:lnTo>
                  <a:pt x="28" y="544"/>
                </a:lnTo>
                <a:lnTo>
                  <a:pt x="36" y="535"/>
                </a:lnTo>
                <a:lnTo>
                  <a:pt x="40" y="530"/>
                </a:lnTo>
                <a:lnTo>
                  <a:pt x="42" y="528"/>
                </a:lnTo>
                <a:lnTo>
                  <a:pt x="44" y="526"/>
                </a:lnTo>
                <a:lnTo>
                  <a:pt x="46" y="523"/>
                </a:lnTo>
                <a:lnTo>
                  <a:pt x="48" y="520"/>
                </a:lnTo>
                <a:lnTo>
                  <a:pt x="51" y="515"/>
                </a:lnTo>
                <a:lnTo>
                  <a:pt x="54" y="509"/>
                </a:lnTo>
                <a:lnTo>
                  <a:pt x="57" y="504"/>
                </a:lnTo>
                <a:lnTo>
                  <a:pt x="60" y="499"/>
                </a:lnTo>
                <a:lnTo>
                  <a:pt x="63" y="496"/>
                </a:lnTo>
                <a:lnTo>
                  <a:pt x="64" y="494"/>
                </a:lnTo>
                <a:lnTo>
                  <a:pt x="66" y="492"/>
                </a:lnTo>
                <a:lnTo>
                  <a:pt x="68" y="491"/>
                </a:lnTo>
                <a:lnTo>
                  <a:pt x="68" y="483"/>
                </a:lnTo>
                <a:lnTo>
                  <a:pt x="63" y="482"/>
                </a:lnTo>
                <a:lnTo>
                  <a:pt x="57" y="481"/>
                </a:lnTo>
                <a:lnTo>
                  <a:pt x="53" y="480"/>
                </a:lnTo>
                <a:lnTo>
                  <a:pt x="49" y="478"/>
                </a:lnTo>
                <a:lnTo>
                  <a:pt x="44" y="477"/>
                </a:lnTo>
                <a:lnTo>
                  <a:pt x="42" y="474"/>
                </a:lnTo>
                <a:lnTo>
                  <a:pt x="38" y="472"/>
                </a:lnTo>
                <a:lnTo>
                  <a:pt x="35" y="468"/>
                </a:lnTo>
                <a:lnTo>
                  <a:pt x="33" y="465"/>
                </a:lnTo>
                <a:lnTo>
                  <a:pt x="30" y="461"/>
                </a:lnTo>
                <a:lnTo>
                  <a:pt x="29" y="458"/>
                </a:lnTo>
                <a:lnTo>
                  <a:pt x="27" y="453"/>
                </a:lnTo>
                <a:lnTo>
                  <a:pt x="26" y="450"/>
                </a:lnTo>
                <a:lnTo>
                  <a:pt x="25" y="445"/>
                </a:lnTo>
                <a:lnTo>
                  <a:pt x="24" y="441"/>
                </a:lnTo>
                <a:lnTo>
                  <a:pt x="24" y="437"/>
                </a:lnTo>
                <a:lnTo>
                  <a:pt x="24" y="435"/>
                </a:lnTo>
                <a:lnTo>
                  <a:pt x="25" y="433"/>
                </a:lnTo>
                <a:lnTo>
                  <a:pt x="26" y="430"/>
                </a:lnTo>
                <a:lnTo>
                  <a:pt x="27" y="429"/>
                </a:lnTo>
                <a:lnTo>
                  <a:pt x="30" y="426"/>
                </a:lnTo>
                <a:lnTo>
                  <a:pt x="34" y="423"/>
                </a:lnTo>
                <a:lnTo>
                  <a:pt x="37" y="421"/>
                </a:lnTo>
                <a:lnTo>
                  <a:pt x="41" y="417"/>
                </a:lnTo>
                <a:lnTo>
                  <a:pt x="42" y="416"/>
                </a:lnTo>
                <a:lnTo>
                  <a:pt x="43" y="414"/>
                </a:lnTo>
                <a:lnTo>
                  <a:pt x="43" y="412"/>
                </a:lnTo>
                <a:lnTo>
                  <a:pt x="43" y="410"/>
                </a:lnTo>
                <a:lnTo>
                  <a:pt x="43" y="409"/>
                </a:lnTo>
                <a:lnTo>
                  <a:pt x="43" y="408"/>
                </a:lnTo>
                <a:lnTo>
                  <a:pt x="42" y="406"/>
                </a:lnTo>
                <a:lnTo>
                  <a:pt x="42" y="404"/>
                </a:lnTo>
                <a:lnTo>
                  <a:pt x="39" y="402"/>
                </a:lnTo>
                <a:lnTo>
                  <a:pt x="36" y="400"/>
                </a:lnTo>
                <a:lnTo>
                  <a:pt x="33" y="396"/>
                </a:lnTo>
                <a:lnTo>
                  <a:pt x="30" y="394"/>
                </a:lnTo>
                <a:lnTo>
                  <a:pt x="30" y="391"/>
                </a:lnTo>
                <a:lnTo>
                  <a:pt x="29" y="389"/>
                </a:lnTo>
                <a:lnTo>
                  <a:pt x="28" y="388"/>
                </a:lnTo>
                <a:lnTo>
                  <a:pt x="28" y="385"/>
                </a:lnTo>
                <a:lnTo>
                  <a:pt x="29" y="382"/>
                </a:lnTo>
                <a:lnTo>
                  <a:pt x="30" y="378"/>
                </a:lnTo>
                <a:lnTo>
                  <a:pt x="30" y="375"/>
                </a:lnTo>
                <a:lnTo>
                  <a:pt x="33" y="371"/>
                </a:lnTo>
                <a:lnTo>
                  <a:pt x="35" y="368"/>
                </a:lnTo>
                <a:lnTo>
                  <a:pt x="37" y="365"/>
                </a:lnTo>
                <a:lnTo>
                  <a:pt x="41" y="361"/>
                </a:lnTo>
                <a:lnTo>
                  <a:pt x="43" y="358"/>
                </a:lnTo>
                <a:lnTo>
                  <a:pt x="49" y="351"/>
                </a:lnTo>
                <a:lnTo>
                  <a:pt x="55" y="345"/>
                </a:lnTo>
                <a:lnTo>
                  <a:pt x="57" y="341"/>
                </a:lnTo>
                <a:lnTo>
                  <a:pt x="58" y="338"/>
                </a:lnTo>
                <a:lnTo>
                  <a:pt x="60" y="334"/>
                </a:lnTo>
                <a:lnTo>
                  <a:pt x="61" y="331"/>
                </a:lnTo>
                <a:lnTo>
                  <a:pt x="60" y="330"/>
                </a:lnTo>
                <a:lnTo>
                  <a:pt x="58" y="329"/>
                </a:lnTo>
                <a:lnTo>
                  <a:pt x="57" y="327"/>
                </a:lnTo>
                <a:lnTo>
                  <a:pt x="57" y="326"/>
                </a:lnTo>
                <a:lnTo>
                  <a:pt x="55" y="322"/>
                </a:lnTo>
                <a:lnTo>
                  <a:pt x="53" y="318"/>
                </a:lnTo>
                <a:lnTo>
                  <a:pt x="52" y="313"/>
                </a:lnTo>
                <a:lnTo>
                  <a:pt x="51" y="309"/>
                </a:lnTo>
                <a:lnTo>
                  <a:pt x="50" y="305"/>
                </a:lnTo>
                <a:lnTo>
                  <a:pt x="50" y="300"/>
                </a:lnTo>
                <a:lnTo>
                  <a:pt x="50" y="296"/>
                </a:lnTo>
                <a:lnTo>
                  <a:pt x="50" y="288"/>
                </a:lnTo>
                <a:lnTo>
                  <a:pt x="50" y="279"/>
                </a:lnTo>
                <a:lnTo>
                  <a:pt x="50" y="269"/>
                </a:lnTo>
                <a:lnTo>
                  <a:pt x="50" y="258"/>
                </a:lnTo>
                <a:lnTo>
                  <a:pt x="50" y="250"/>
                </a:lnTo>
                <a:lnTo>
                  <a:pt x="50" y="243"/>
                </a:lnTo>
                <a:lnTo>
                  <a:pt x="50" y="239"/>
                </a:lnTo>
                <a:lnTo>
                  <a:pt x="50" y="237"/>
                </a:lnTo>
                <a:lnTo>
                  <a:pt x="50" y="235"/>
                </a:lnTo>
                <a:lnTo>
                  <a:pt x="53" y="235"/>
                </a:lnTo>
                <a:lnTo>
                  <a:pt x="55" y="234"/>
                </a:lnTo>
                <a:lnTo>
                  <a:pt x="57" y="233"/>
                </a:lnTo>
                <a:lnTo>
                  <a:pt x="57" y="232"/>
                </a:lnTo>
                <a:lnTo>
                  <a:pt x="58" y="231"/>
                </a:lnTo>
                <a:lnTo>
                  <a:pt x="60" y="229"/>
                </a:lnTo>
                <a:lnTo>
                  <a:pt x="61" y="228"/>
                </a:lnTo>
                <a:lnTo>
                  <a:pt x="61" y="226"/>
                </a:lnTo>
                <a:lnTo>
                  <a:pt x="63" y="222"/>
                </a:lnTo>
                <a:lnTo>
                  <a:pt x="64" y="219"/>
                </a:lnTo>
                <a:lnTo>
                  <a:pt x="65" y="217"/>
                </a:lnTo>
                <a:lnTo>
                  <a:pt x="66" y="216"/>
                </a:lnTo>
                <a:lnTo>
                  <a:pt x="67" y="214"/>
                </a:lnTo>
                <a:lnTo>
                  <a:pt x="68" y="213"/>
                </a:lnTo>
                <a:lnTo>
                  <a:pt x="68" y="208"/>
                </a:lnTo>
                <a:lnTo>
                  <a:pt x="0" y="103"/>
                </a:lnTo>
                <a:lnTo>
                  <a:pt x="2" y="101"/>
                </a:lnTo>
                <a:lnTo>
                  <a:pt x="5" y="100"/>
                </a:lnTo>
                <a:lnTo>
                  <a:pt x="9" y="98"/>
                </a:lnTo>
                <a:lnTo>
                  <a:pt x="12" y="98"/>
                </a:lnTo>
                <a:lnTo>
                  <a:pt x="16" y="98"/>
                </a:lnTo>
                <a:lnTo>
                  <a:pt x="19" y="98"/>
                </a:lnTo>
                <a:lnTo>
                  <a:pt x="23" y="98"/>
                </a:lnTo>
                <a:lnTo>
                  <a:pt x="27" y="98"/>
                </a:lnTo>
                <a:lnTo>
                  <a:pt x="35" y="100"/>
                </a:lnTo>
                <a:lnTo>
                  <a:pt x="43" y="101"/>
                </a:lnTo>
                <a:lnTo>
                  <a:pt x="50" y="102"/>
                </a:lnTo>
                <a:lnTo>
                  <a:pt x="57" y="103"/>
                </a:lnTo>
                <a:lnTo>
                  <a:pt x="57" y="105"/>
                </a:lnTo>
                <a:lnTo>
                  <a:pt x="58" y="108"/>
                </a:lnTo>
                <a:lnTo>
                  <a:pt x="58" y="110"/>
                </a:lnTo>
                <a:lnTo>
                  <a:pt x="59" y="111"/>
                </a:lnTo>
                <a:lnTo>
                  <a:pt x="60" y="111"/>
                </a:lnTo>
                <a:lnTo>
                  <a:pt x="61" y="111"/>
                </a:lnTo>
                <a:lnTo>
                  <a:pt x="64" y="111"/>
                </a:lnTo>
                <a:lnTo>
                  <a:pt x="67" y="110"/>
                </a:lnTo>
                <a:lnTo>
                  <a:pt x="71" y="109"/>
                </a:lnTo>
                <a:lnTo>
                  <a:pt x="74" y="108"/>
                </a:lnTo>
                <a:lnTo>
                  <a:pt x="78" y="106"/>
                </a:lnTo>
                <a:lnTo>
                  <a:pt x="80" y="104"/>
                </a:lnTo>
                <a:lnTo>
                  <a:pt x="85" y="101"/>
                </a:lnTo>
                <a:lnTo>
                  <a:pt x="87" y="98"/>
                </a:lnTo>
                <a:lnTo>
                  <a:pt x="93" y="94"/>
                </a:lnTo>
                <a:lnTo>
                  <a:pt x="99" y="89"/>
                </a:lnTo>
                <a:lnTo>
                  <a:pt x="104" y="84"/>
                </a:lnTo>
                <a:lnTo>
                  <a:pt x="106" y="79"/>
                </a:lnTo>
                <a:lnTo>
                  <a:pt x="108" y="78"/>
                </a:lnTo>
                <a:lnTo>
                  <a:pt x="109" y="77"/>
                </a:lnTo>
                <a:lnTo>
                  <a:pt x="110" y="77"/>
                </a:lnTo>
                <a:lnTo>
                  <a:pt x="112" y="77"/>
                </a:lnTo>
                <a:lnTo>
                  <a:pt x="114" y="77"/>
                </a:lnTo>
                <a:lnTo>
                  <a:pt x="117" y="77"/>
                </a:lnTo>
                <a:lnTo>
                  <a:pt x="122" y="78"/>
                </a:lnTo>
                <a:lnTo>
                  <a:pt x="128" y="79"/>
                </a:lnTo>
                <a:lnTo>
                  <a:pt x="131" y="79"/>
                </a:lnTo>
                <a:lnTo>
                  <a:pt x="133" y="78"/>
                </a:lnTo>
                <a:lnTo>
                  <a:pt x="135" y="77"/>
                </a:lnTo>
                <a:lnTo>
                  <a:pt x="136" y="76"/>
                </a:lnTo>
                <a:lnTo>
                  <a:pt x="138" y="74"/>
                </a:lnTo>
                <a:lnTo>
                  <a:pt x="139" y="72"/>
                </a:lnTo>
                <a:lnTo>
                  <a:pt x="140" y="70"/>
                </a:lnTo>
                <a:lnTo>
                  <a:pt x="140" y="69"/>
                </a:lnTo>
                <a:lnTo>
                  <a:pt x="142" y="64"/>
                </a:lnTo>
                <a:lnTo>
                  <a:pt x="144" y="61"/>
                </a:lnTo>
                <a:lnTo>
                  <a:pt x="145" y="59"/>
                </a:lnTo>
                <a:lnTo>
                  <a:pt x="146" y="57"/>
                </a:lnTo>
                <a:lnTo>
                  <a:pt x="147" y="56"/>
                </a:lnTo>
                <a:lnTo>
                  <a:pt x="148" y="56"/>
                </a:lnTo>
                <a:lnTo>
                  <a:pt x="160" y="50"/>
                </a:lnTo>
                <a:lnTo>
                  <a:pt x="170" y="45"/>
                </a:lnTo>
                <a:lnTo>
                  <a:pt x="180" y="40"/>
                </a:lnTo>
                <a:lnTo>
                  <a:pt x="189" y="36"/>
                </a:lnTo>
                <a:lnTo>
                  <a:pt x="197" y="31"/>
                </a:lnTo>
                <a:lnTo>
                  <a:pt x="205" y="26"/>
                </a:lnTo>
                <a:lnTo>
                  <a:pt x="214" y="21"/>
                </a:lnTo>
                <a:lnTo>
                  <a:pt x="223" y="15"/>
                </a:lnTo>
                <a:lnTo>
                  <a:pt x="228" y="13"/>
                </a:lnTo>
                <a:lnTo>
                  <a:pt x="232" y="10"/>
                </a:lnTo>
                <a:lnTo>
                  <a:pt x="237" y="8"/>
                </a:lnTo>
                <a:lnTo>
                  <a:pt x="243" y="7"/>
                </a:lnTo>
                <a:lnTo>
                  <a:pt x="249" y="5"/>
                </a:lnTo>
                <a:lnTo>
                  <a:pt x="255" y="4"/>
                </a:lnTo>
                <a:lnTo>
                  <a:pt x="261" y="3"/>
                </a:lnTo>
                <a:lnTo>
                  <a:pt x="268" y="3"/>
                </a:lnTo>
                <a:lnTo>
                  <a:pt x="271" y="3"/>
                </a:lnTo>
                <a:lnTo>
                  <a:pt x="274" y="4"/>
                </a:lnTo>
                <a:lnTo>
                  <a:pt x="276" y="4"/>
                </a:lnTo>
                <a:lnTo>
                  <a:pt x="278" y="5"/>
                </a:lnTo>
                <a:lnTo>
                  <a:pt x="281" y="5"/>
                </a:lnTo>
                <a:lnTo>
                  <a:pt x="284" y="6"/>
                </a:lnTo>
                <a:lnTo>
                  <a:pt x="285" y="6"/>
                </a:lnTo>
                <a:lnTo>
                  <a:pt x="289" y="7"/>
                </a:lnTo>
                <a:lnTo>
                  <a:pt x="291" y="6"/>
                </a:lnTo>
                <a:lnTo>
                  <a:pt x="292" y="5"/>
                </a:lnTo>
                <a:lnTo>
                  <a:pt x="294" y="4"/>
                </a:lnTo>
                <a:lnTo>
                  <a:pt x="296" y="3"/>
                </a:lnTo>
                <a:lnTo>
                  <a:pt x="298" y="2"/>
                </a:lnTo>
                <a:lnTo>
                  <a:pt x="299" y="1"/>
                </a:lnTo>
                <a:lnTo>
                  <a:pt x="299" y="0"/>
                </a:lnTo>
                <a:lnTo>
                  <a:pt x="301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12" y="0"/>
                </a:lnTo>
                <a:lnTo>
                  <a:pt x="311" y="1"/>
                </a:lnTo>
                <a:lnTo>
                  <a:pt x="311" y="4"/>
                </a:lnTo>
                <a:lnTo>
                  <a:pt x="311" y="7"/>
                </a:lnTo>
                <a:lnTo>
                  <a:pt x="311" y="10"/>
                </a:lnTo>
                <a:lnTo>
                  <a:pt x="312" y="18"/>
                </a:lnTo>
                <a:lnTo>
                  <a:pt x="312" y="25"/>
                </a:lnTo>
                <a:lnTo>
                  <a:pt x="312" y="29"/>
                </a:lnTo>
                <a:lnTo>
                  <a:pt x="312" y="34"/>
                </a:lnTo>
                <a:lnTo>
                  <a:pt x="312" y="38"/>
                </a:lnTo>
                <a:lnTo>
                  <a:pt x="311" y="43"/>
                </a:lnTo>
                <a:lnTo>
                  <a:pt x="311" y="44"/>
                </a:lnTo>
                <a:lnTo>
                  <a:pt x="310" y="46"/>
                </a:lnTo>
                <a:lnTo>
                  <a:pt x="310" y="48"/>
                </a:lnTo>
                <a:lnTo>
                  <a:pt x="308" y="49"/>
                </a:lnTo>
                <a:lnTo>
                  <a:pt x="307" y="50"/>
                </a:lnTo>
                <a:lnTo>
                  <a:pt x="306" y="51"/>
                </a:lnTo>
                <a:lnTo>
                  <a:pt x="305" y="52"/>
                </a:lnTo>
                <a:lnTo>
                  <a:pt x="303" y="52"/>
                </a:lnTo>
                <a:lnTo>
                  <a:pt x="303" y="65"/>
                </a:lnTo>
                <a:lnTo>
                  <a:pt x="306" y="71"/>
                </a:lnTo>
                <a:lnTo>
                  <a:pt x="309" y="79"/>
                </a:lnTo>
                <a:lnTo>
                  <a:pt x="311" y="83"/>
                </a:lnTo>
                <a:lnTo>
                  <a:pt x="312" y="87"/>
                </a:lnTo>
                <a:lnTo>
                  <a:pt x="313" y="91"/>
                </a:lnTo>
                <a:lnTo>
                  <a:pt x="313" y="96"/>
                </a:lnTo>
                <a:lnTo>
                  <a:pt x="313" y="98"/>
                </a:lnTo>
                <a:lnTo>
                  <a:pt x="313" y="100"/>
                </a:lnTo>
                <a:lnTo>
                  <a:pt x="312" y="102"/>
                </a:lnTo>
                <a:lnTo>
                  <a:pt x="312" y="103"/>
                </a:lnTo>
                <a:lnTo>
                  <a:pt x="311" y="104"/>
                </a:lnTo>
                <a:lnTo>
                  <a:pt x="311" y="105"/>
                </a:lnTo>
                <a:lnTo>
                  <a:pt x="310" y="107"/>
                </a:lnTo>
                <a:lnTo>
                  <a:pt x="310" y="110"/>
                </a:lnTo>
                <a:lnTo>
                  <a:pt x="310" y="112"/>
                </a:lnTo>
                <a:lnTo>
                  <a:pt x="310" y="114"/>
                </a:lnTo>
                <a:lnTo>
                  <a:pt x="311" y="116"/>
                </a:lnTo>
                <a:lnTo>
                  <a:pt x="312" y="119"/>
                </a:lnTo>
                <a:lnTo>
                  <a:pt x="313" y="123"/>
                </a:lnTo>
                <a:lnTo>
                  <a:pt x="315" y="127"/>
                </a:lnTo>
                <a:lnTo>
                  <a:pt x="318" y="132"/>
                </a:lnTo>
                <a:lnTo>
                  <a:pt x="321" y="137"/>
                </a:lnTo>
                <a:lnTo>
                  <a:pt x="325" y="141"/>
                </a:lnTo>
                <a:lnTo>
                  <a:pt x="328" y="146"/>
                </a:lnTo>
                <a:lnTo>
                  <a:pt x="333" y="151"/>
                </a:lnTo>
                <a:lnTo>
                  <a:pt x="337" y="155"/>
                </a:lnTo>
                <a:lnTo>
                  <a:pt x="341" y="159"/>
                </a:lnTo>
                <a:lnTo>
                  <a:pt x="345" y="162"/>
                </a:lnTo>
                <a:lnTo>
                  <a:pt x="350" y="166"/>
                </a:lnTo>
                <a:lnTo>
                  <a:pt x="354" y="169"/>
                </a:lnTo>
                <a:lnTo>
                  <a:pt x="359" y="172"/>
                </a:lnTo>
                <a:lnTo>
                  <a:pt x="362" y="174"/>
                </a:lnTo>
                <a:lnTo>
                  <a:pt x="364" y="175"/>
                </a:lnTo>
                <a:lnTo>
                  <a:pt x="366" y="179"/>
                </a:lnTo>
                <a:lnTo>
                  <a:pt x="368" y="180"/>
                </a:lnTo>
                <a:lnTo>
                  <a:pt x="369" y="181"/>
                </a:lnTo>
                <a:lnTo>
                  <a:pt x="372" y="181"/>
                </a:lnTo>
                <a:lnTo>
                  <a:pt x="375" y="182"/>
                </a:lnTo>
                <a:lnTo>
                  <a:pt x="375" y="184"/>
                </a:lnTo>
                <a:lnTo>
                  <a:pt x="375" y="187"/>
                </a:lnTo>
                <a:lnTo>
                  <a:pt x="376" y="188"/>
                </a:lnTo>
                <a:lnTo>
                  <a:pt x="378" y="190"/>
                </a:lnTo>
                <a:lnTo>
                  <a:pt x="379" y="192"/>
                </a:lnTo>
                <a:lnTo>
                  <a:pt x="381" y="194"/>
                </a:lnTo>
                <a:lnTo>
                  <a:pt x="383" y="195"/>
                </a:lnTo>
                <a:lnTo>
                  <a:pt x="385" y="196"/>
                </a:lnTo>
                <a:lnTo>
                  <a:pt x="388" y="198"/>
                </a:lnTo>
                <a:lnTo>
                  <a:pt x="390" y="199"/>
                </a:lnTo>
                <a:lnTo>
                  <a:pt x="393" y="200"/>
                </a:lnTo>
                <a:lnTo>
                  <a:pt x="396" y="201"/>
                </a:lnTo>
                <a:lnTo>
                  <a:pt x="399" y="202"/>
                </a:lnTo>
                <a:lnTo>
                  <a:pt x="402" y="202"/>
                </a:lnTo>
                <a:lnTo>
                  <a:pt x="405" y="202"/>
                </a:lnTo>
                <a:lnTo>
                  <a:pt x="408" y="202"/>
                </a:lnTo>
                <a:lnTo>
                  <a:pt x="410" y="202"/>
                </a:lnTo>
                <a:lnTo>
                  <a:pt x="413" y="202"/>
                </a:lnTo>
                <a:lnTo>
                  <a:pt x="415" y="201"/>
                </a:lnTo>
                <a:lnTo>
                  <a:pt x="417" y="199"/>
                </a:lnTo>
                <a:lnTo>
                  <a:pt x="419" y="198"/>
                </a:lnTo>
                <a:lnTo>
                  <a:pt x="422" y="196"/>
                </a:lnTo>
                <a:lnTo>
                  <a:pt x="424" y="196"/>
                </a:lnTo>
                <a:lnTo>
                  <a:pt x="427" y="195"/>
                </a:lnTo>
                <a:lnTo>
                  <a:pt x="430" y="195"/>
                </a:lnTo>
                <a:lnTo>
                  <a:pt x="433" y="196"/>
                </a:lnTo>
                <a:lnTo>
                  <a:pt x="436" y="197"/>
                </a:lnTo>
                <a:lnTo>
                  <a:pt x="437" y="198"/>
                </a:lnTo>
                <a:lnTo>
                  <a:pt x="442" y="201"/>
                </a:lnTo>
                <a:lnTo>
                  <a:pt x="446" y="203"/>
                </a:lnTo>
                <a:lnTo>
                  <a:pt x="450" y="206"/>
                </a:lnTo>
                <a:lnTo>
                  <a:pt x="454" y="209"/>
                </a:lnTo>
                <a:lnTo>
                  <a:pt x="456" y="209"/>
                </a:lnTo>
                <a:lnTo>
                  <a:pt x="458" y="210"/>
                </a:lnTo>
                <a:lnTo>
                  <a:pt x="460" y="211"/>
                </a:lnTo>
                <a:lnTo>
                  <a:pt x="463" y="211"/>
                </a:lnTo>
                <a:lnTo>
                  <a:pt x="465" y="211"/>
                </a:lnTo>
                <a:lnTo>
                  <a:pt x="467" y="210"/>
                </a:lnTo>
                <a:lnTo>
                  <a:pt x="469" y="210"/>
                </a:lnTo>
                <a:lnTo>
                  <a:pt x="471" y="209"/>
                </a:lnTo>
                <a:lnTo>
                  <a:pt x="475" y="208"/>
                </a:lnTo>
                <a:lnTo>
                  <a:pt x="480" y="206"/>
                </a:lnTo>
                <a:lnTo>
                  <a:pt x="482" y="209"/>
                </a:lnTo>
                <a:lnTo>
                  <a:pt x="485" y="213"/>
                </a:lnTo>
                <a:lnTo>
                  <a:pt x="485" y="217"/>
                </a:lnTo>
                <a:lnTo>
                  <a:pt x="488" y="222"/>
                </a:lnTo>
                <a:lnTo>
                  <a:pt x="489" y="223"/>
                </a:lnTo>
                <a:lnTo>
                  <a:pt x="490" y="225"/>
                </a:lnTo>
                <a:lnTo>
                  <a:pt x="492" y="227"/>
                </a:lnTo>
                <a:lnTo>
                  <a:pt x="492" y="229"/>
                </a:lnTo>
                <a:lnTo>
                  <a:pt x="494" y="229"/>
                </a:lnTo>
                <a:lnTo>
                  <a:pt x="496" y="230"/>
                </a:lnTo>
                <a:lnTo>
                  <a:pt x="499" y="231"/>
                </a:lnTo>
                <a:lnTo>
                  <a:pt x="501" y="231"/>
                </a:lnTo>
                <a:lnTo>
                  <a:pt x="505" y="231"/>
                </a:lnTo>
                <a:lnTo>
                  <a:pt x="511" y="233"/>
                </a:lnTo>
                <a:lnTo>
                  <a:pt x="519" y="235"/>
                </a:lnTo>
                <a:lnTo>
                  <a:pt x="526" y="237"/>
                </a:lnTo>
                <a:lnTo>
                  <a:pt x="534" y="240"/>
                </a:lnTo>
                <a:lnTo>
                  <a:pt x="541" y="243"/>
                </a:lnTo>
                <a:lnTo>
                  <a:pt x="544" y="244"/>
                </a:lnTo>
                <a:lnTo>
                  <a:pt x="547" y="245"/>
                </a:lnTo>
                <a:lnTo>
                  <a:pt x="548" y="247"/>
                </a:lnTo>
                <a:lnTo>
                  <a:pt x="550" y="248"/>
                </a:lnTo>
                <a:lnTo>
                  <a:pt x="554" y="252"/>
                </a:lnTo>
                <a:lnTo>
                  <a:pt x="561" y="260"/>
                </a:lnTo>
                <a:lnTo>
                  <a:pt x="565" y="264"/>
                </a:lnTo>
                <a:lnTo>
                  <a:pt x="568" y="267"/>
                </a:lnTo>
                <a:lnTo>
                  <a:pt x="570" y="268"/>
                </a:lnTo>
                <a:lnTo>
                  <a:pt x="572" y="269"/>
                </a:lnTo>
                <a:lnTo>
                  <a:pt x="574" y="270"/>
                </a:lnTo>
                <a:lnTo>
                  <a:pt x="575" y="270"/>
                </a:lnTo>
                <a:lnTo>
                  <a:pt x="625" y="270"/>
                </a:lnTo>
                <a:lnTo>
                  <a:pt x="627" y="269"/>
                </a:lnTo>
                <a:lnTo>
                  <a:pt x="630" y="269"/>
                </a:lnTo>
                <a:lnTo>
                  <a:pt x="631" y="269"/>
                </a:lnTo>
                <a:lnTo>
                  <a:pt x="632" y="269"/>
                </a:lnTo>
                <a:lnTo>
                  <a:pt x="635" y="270"/>
                </a:lnTo>
                <a:lnTo>
                  <a:pt x="636" y="271"/>
                </a:lnTo>
                <a:lnTo>
                  <a:pt x="637" y="272"/>
                </a:lnTo>
                <a:lnTo>
                  <a:pt x="639" y="273"/>
                </a:lnTo>
                <a:lnTo>
                  <a:pt x="643" y="276"/>
                </a:lnTo>
                <a:lnTo>
                  <a:pt x="645" y="279"/>
                </a:lnTo>
                <a:lnTo>
                  <a:pt x="648" y="282"/>
                </a:lnTo>
                <a:lnTo>
                  <a:pt x="650" y="285"/>
                </a:lnTo>
                <a:lnTo>
                  <a:pt x="651" y="286"/>
                </a:lnTo>
                <a:lnTo>
                  <a:pt x="654" y="288"/>
                </a:lnTo>
                <a:lnTo>
                  <a:pt x="656" y="290"/>
                </a:lnTo>
                <a:lnTo>
                  <a:pt x="659" y="291"/>
                </a:lnTo>
                <a:lnTo>
                  <a:pt x="663" y="292"/>
                </a:lnTo>
                <a:lnTo>
                  <a:pt x="665" y="293"/>
                </a:lnTo>
                <a:lnTo>
                  <a:pt x="669" y="294"/>
                </a:lnTo>
                <a:lnTo>
                  <a:pt x="672" y="296"/>
                </a:lnTo>
                <a:lnTo>
                  <a:pt x="673" y="296"/>
                </a:lnTo>
                <a:lnTo>
                  <a:pt x="674" y="297"/>
                </a:lnTo>
                <a:lnTo>
                  <a:pt x="674" y="298"/>
                </a:lnTo>
                <a:lnTo>
                  <a:pt x="675" y="299"/>
                </a:lnTo>
                <a:lnTo>
                  <a:pt x="675" y="301"/>
                </a:lnTo>
                <a:lnTo>
                  <a:pt x="674" y="304"/>
                </a:lnTo>
                <a:lnTo>
                  <a:pt x="673" y="309"/>
                </a:lnTo>
                <a:lnTo>
                  <a:pt x="672" y="314"/>
                </a:lnTo>
                <a:lnTo>
                  <a:pt x="672" y="316"/>
                </a:lnTo>
                <a:lnTo>
                  <a:pt x="673" y="318"/>
                </a:lnTo>
                <a:lnTo>
                  <a:pt x="673" y="319"/>
                </a:lnTo>
                <a:lnTo>
                  <a:pt x="674" y="321"/>
                </a:lnTo>
                <a:lnTo>
                  <a:pt x="675" y="324"/>
                </a:lnTo>
                <a:lnTo>
                  <a:pt x="677" y="326"/>
                </a:lnTo>
                <a:lnTo>
                  <a:pt x="678" y="329"/>
                </a:lnTo>
                <a:lnTo>
                  <a:pt x="679" y="332"/>
                </a:lnTo>
                <a:lnTo>
                  <a:pt x="680" y="333"/>
                </a:lnTo>
                <a:lnTo>
                  <a:pt x="681" y="334"/>
                </a:lnTo>
                <a:lnTo>
                  <a:pt x="681" y="336"/>
                </a:lnTo>
                <a:lnTo>
                  <a:pt x="681" y="338"/>
                </a:lnTo>
                <a:lnTo>
                  <a:pt x="681" y="340"/>
                </a:lnTo>
                <a:lnTo>
                  <a:pt x="681" y="341"/>
                </a:lnTo>
                <a:lnTo>
                  <a:pt x="680" y="343"/>
                </a:lnTo>
                <a:lnTo>
                  <a:pt x="679" y="346"/>
                </a:lnTo>
                <a:lnTo>
                  <a:pt x="678" y="348"/>
                </a:lnTo>
                <a:lnTo>
                  <a:pt x="677" y="352"/>
                </a:lnTo>
                <a:lnTo>
                  <a:pt x="675" y="354"/>
                </a:lnTo>
                <a:lnTo>
                  <a:pt x="674" y="358"/>
                </a:lnTo>
                <a:lnTo>
                  <a:pt x="673" y="360"/>
                </a:lnTo>
                <a:lnTo>
                  <a:pt x="673" y="361"/>
                </a:lnTo>
                <a:lnTo>
                  <a:pt x="672" y="363"/>
                </a:lnTo>
                <a:lnTo>
                  <a:pt x="672" y="365"/>
                </a:lnTo>
                <a:lnTo>
                  <a:pt x="672" y="367"/>
                </a:lnTo>
                <a:lnTo>
                  <a:pt x="673" y="369"/>
                </a:lnTo>
                <a:lnTo>
                  <a:pt x="674" y="371"/>
                </a:lnTo>
                <a:lnTo>
                  <a:pt x="676" y="374"/>
                </a:lnTo>
                <a:lnTo>
                  <a:pt x="678" y="377"/>
                </a:lnTo>
                <a:lnTo>
                  <a:pt x="679" y="380"/>
                </a:lnTo>
                <a:lnTo>
                  <a:pt x="667" y="385"/>
                </a:lnTo>
                <a:lnTo>
                  <a:pt x="692" y="412"/>
                </a:lnTo>
                <a:lnTo>
                  <a:pt x="695" y="466"/>
                </a:lnTo>
                <a:lnTo>
                  <a:pt x="827" y="473"/>
                </a:lnTo>
                <a:lnTo>
                  <a:pt x="824" y="481"/>
                </a:lnTo>
                <a:lnTo>
                  <a:pt x="822" y="490"/>
                </a:lnTo>
                <a:lnTo>
                  <a:pt x="821" y="494"/>
                </a:lnTo>
                <a:lnTo>
                  <a:pt x="820" y="499"/>
                </a:lnTo>
                <a:lnTo>
                  <a:pt x="820" y="503"/>
                </a:lnTo>
                <a:lnTo>
                  <a:pt x="820" y="508"/>
                </a:lnTo>
                <a:lnTo>
                  <a:pt x="820" y="513"/>
                </a:lnTo>
                <a:lnTo>
                  <a:pt x="821" y="518"/>
                </a:lnTo>
                <a:lnTo>
                  <a:pt x="822" y="523"/>
                </a:lnTo>
                <a:lnTo>
                  <a:pt x="823" y="527"/>
                </a:lnTo>
                <a:lnTo>
                  <a:pt x="825" y="531"/>
                </a:lnTo>
                <a:lnTo>
                  <a:pt x="828" y="534"/>
                </a:lnTo>
                <a:lnTo>
                  <a:pt x="830" y="538"/>
                </a:lnTo>
                <a:lnTo>
                  <a:pt x="833" y="541"/>
                </a:lnTo>
                <a:lnTo>
                  <a:pt x="837" y="544"/>
                </a:lnTo>
                <a:lnTo>
                  <a:pt x="840" y="547"/>
                </a:lnTo>
                <a:lnTo>
                  <a:pt x="844" y="549"/>
                </a:lnTo>
                <a:lnTo>
                  <a:pt x="849" y="551"/>
                </a:lnTo>
                <a:lnTo>
                  <a:pt x="852" y="553"/>
                </a:lnTo>
                <a:lnTo>
                  <a:pt x="858" y="555"/>
                </a:lnTo>
                <a:lnTo>
                  <a:pt x="862" y="555"/>
                </a:lnTo>
                <a:lnTo>
                  <a:pt x="867" y="557"/>
                </a:lnTo>
                <a:lnTo>
                  <a:pt x="867" y="561"/>
                </a:lnTo>
                <a:lnTo>
                  <a:pt x="867" y="565"/>
                </a:lnTo>
                <a:lnTo>
                  <a:pt x="868" y="568"/>
                </a:lnTo>
                <a:lnTo>
                  <a:pt x="869" y="572"/>
                </a:lnTo>
                <a:lnTo>
                  <a:pt x="870" y="575"/>
                </a:lnTo>
                <a:lnTo>
                  <a:pt x="871" y="578"/>
                </a:lnTo>
                <a:lnTo>
                  <a:pt x="872" y="582"/>
                </a:lnTo>
                <a:lnTo>
                  <a:pt x="874" y="584"/>
                </a:lnTo>
                <a:lnTo>
                  <a:pt x="877" y="590"/>
                </a:lnTo>
                <a:lnTo>
                  <a:pt x="880" y="596"/>
                </a:lnTo>
                <a:lnTo>
                  <a:pt x="883" y="603"/>
                </a:lnTo>
                <a:lnTo>
                  <a:pt x="886" y="610"/>
                </a:lnTo>
                <a:lnTo>
                  <a:pt x="885" y="613"/>
                </a:lnTo>
                <a:lnTo>
                  <a:pt x="883" y="618"/>
                </a:lnTo>
                <a:lnTo>
                  <a:pt x="881" y="626"/>
                </a:lnTo>
                <a:lnTo>
                  <a:pt x="878" y="634"/>
                </a:lnTo>
                <a:lnTo>
                  <a:pt x="875" y="643"/>
                </a:lnTo>
                <a:lnTo>
                  <a:pt x="872" y="652"/>
                </a:lnTo>
                <a:lnTo>
                  <a:pt x="871" y="661"/>
                </a:lnTo>
                <a:lnTo>
                  <a:pt x="868" y="670"/>
                </a:lnTo>
                <a:lnTo>
                  <a:pt x="865" y="674"/>
                </a:lnTo>
                <a:lnTo>
                  <a:pt x="858" y="685"/>
                </a:lnTo>
                <a:lnTo>
                  <a:pt x="855" y="688"/>
                </a:lnTo>
                <a:lnTo>
                  <a:pt x="853" y="692"/>
                </a:lnTo>
                <a:lnTo>
                  <a:pt x="851" y="695"/>
                </a:lnTo>
                <a:lnTo>
                  <a:pt x="850" y="700"/>
                </a:lnTo>
                <a:lnTo>
                  <a:pt x="848" y="703"/>
                </a:lnTo>
                <a:lnTo>
                  <a:pt x="847" y="707"/>
                </a:lnTo>
                <a:lnTo>
                  <a:pt x="846" y="710"/>
                </a:lnTo>
                <a:lnTo>
                  <a:pt x="846" y="714"/>
                </a:lnTo>
                <a:lnTo>
                  <a:pt x="846" y="718"/>
                </a:lnTo>
                <a:lnTo>
                  <a:pt x="847" y="721"/>
                </a:lnTo>
                <a:lnTo>
                  <a:pt x="849" y="725"/>
                </a:lnTo>
                <a:lnTo>
                  <a:pt x="851" y="728"/>
                </a:lnTo>
                <a:lnTo>
                  <a:pt x="853" y="731"/>
                </a:lnTo>
                <a:lnTo>
                  <a:pt x="856" y="734"/>
                </a:lnTo>
                <a:lnTo>
                  <a:pt x="858" y="737"/>
                </a:lnTo>
                <a:lnTo>
                  <a:pt x="861" y="740"/>
                </a:lnTo>
                <a:lnTo>
                  <a:pt x="860" y="741"/>
                </a:lnTo>
                <a:lnTo>
                  <a:pt x="858" y="743"/>
                </a:lnTo>
                <a:lnTo>
                  <a:pt x="856" y="745"/>
                </a:lnTo>
                <a:lnTo>
                  <a:pt x="853" y="747"/>
                </a:lnTo>
                <a:lnTo>
                  <a:pt x="848" y="749"/>
                </a:lnTo>
                <a:lnTo>
                  <a:pt x="841" y="751"/>
                </a:lnTo>
                <a:lnTo>
                  <a:pt x="839" y="748"/>
                </a:lnTo>
                <a:lnTo>
                  <a:pt x="838" y="744"/>
                </a:lnTo>
                <a:lnTo>
                  <a:pt x="838" y="741"/>
                </a:lnTo>
                <a:lnTo>
                  <a:pt x="838" y="738"/>
                </a:lnTo>
                <a:lnTo>
                  <a:pt x="838" y="731"/>
                </a:lnTo>
                <a:lnTo>
                  <a:pt x="837" y="724"/>
                </a:lnTo>
                <a:lnTo>
                  <a:pt x="836" y="724"/>
                </a:lnTo>
                <a:lnTo>
                  <a:pt x="834" y="724"/>
                </a:lnTo>
                <a:lnTo>
                  <a:pt x="833" y="723"/>
                </a:lnTo>
                <a:lnTo>
                  <a:pt x="831" y="722"/>
                </a:lnTo>
                <a:lnTo>
                  <a:pt x="830" y="721"/>
                </a:lnTo>
                <a:lnTo>
                  <a:pt x="827" y="720"/>
                </a:lnTo>
                <a:lnTo>
                  <a:pt x="825" y="718"/>
                </a:lnTo>
                <a:lnTo>
                  <a:pt x="823" y="716"/>
                </a:lnTo>
                <a:lnTo>
                  <a:pt x="822" y="715"/>
                </a:lnTo>
                <a:lnTo>
                  <a:pt x="820" y="714"/>
                </a:lnTo>
                <a:lnTo>
                  <a:pt x="813" y="712"/>
                </a:lnTo>
                <a:lnTo>
                  <a:pt x="806" y="708"/>
                </a:lnTo>
                <a:lnTo>
                  <a:pt x="800" y="706"/>
                </a:lnTo>
                <a:lnTo>
                  <a:pt x="793" y="702"/>
                </a:lnTo>
                <a:lnTo>
                  <a:pt x="787" y="699"/>
                </a:lnTo>
                <a:lnTo>
                  <a:pt x="781" y="695"/>
                </a:lnTo>
                <a:lnTo>
                  <a:pt x="774" y="692"/>
                </a:lnTo>
                <a:lnTo>
                  <a:pt x="767" y="689"/>
                </a:lnTo>
                <a:lnTo>
                  <a:pt x="733" y="689"/>
                </a:lnTo>
                <a:lnTo>
                  <a:pt x="731" y="688"/>
                </a:lnTo>
                <a:lnTo>
                  <a:pt x="727" y="688"/>
                </a:lnTo>
                <a:lnTo>
                  <a:pt x="725" y="688"/>
                </a:lnTo>
                <a:lnTo>
                  <a:pt x="721" y="688"/>
                </a:lnTo>
                <a:lnTo>
                  <a:pt x="719" y="688"/>
                </a:lnTo>
                <a:lnTo>
                  <a:pt x="716" y="688"/>
                </a:lnTo>
                <a:lnTo>
                  <a:pt x="713" y="687"/>
                </a:lnTo>
                <a:lnTo>
                  <a:pt x="709" y="686"/>
                </a:lnTo>
                <a:lnTo>
                  <a:pt x="583" y="714"/>
                </a:lnTo>
                <a:lnTo>
                  <a:pt x="550" y="782"/>
                </a:lnTo>
                <a:lnTo>
                  <a:pt x="550" y="805"/>
                </a:lnTo>
                <a:lnTo>
                  <a:pt x="548" y="808"/>
                </a:lnTo>
                <a:lnTo>
                  <a:pt x="547" y="811"/>
                </a:lnTo>
                <a:lnTo>
                  <a:pt x="547" y="812"/>
                </a:lnTo>
                <a:lnTo>
                  <a:pt x="546" y="815"/>
                </a:lnTo>
                <a:lnTo>
                  <a:pt x="545" y="819"/>
                </a:lnTo>
                <a:lnTo>
                  <a:pt x="545" y="824"/>
                </a:lnTo>
                <a:lnTo>
                  <a:pt x="545" y="828"/>
                </a:lnTo>
                <a:lnTo>
                  <a:pt x="545" y="832"/>
                </a:lnTo>
                <a:lnTo>
                  <a:pt x="545" y="835"/>
                </a:lnTo>
                <a:lnTo>
                  <a:pt x="545" y="838"/>
                </a:lnTo>
                <a:lnTo>
                  <a:pt x="544" y="840"/>
                </a:lnTo>
                <a:lnTo>
                  <a:pt x="543" y="843"/>
                </a:lnTo>
                <a:lnTo>
                  <a:pt x="540" y="851"/>
                </a:lnTo>
                <a:lnTo>
                  <a:pt x="538" y="859"/>
                </a:lnTo>
                <a:lnTo>
                  <a:pt x="535" y="865"/>
                </a:lnTo>
                <a:lnTo>
                  <a:pt x="533" y="871"/>
                </a:lnTo>
                <a:lnTo>
                  <a:pt x="531" y="878"/>
                </a:lnTo>
                <a:lnTo>
                  <a:pt x="528" y="885"/>
                </a:lnTo>
                <a:lnTo>
                  <a:pt x="526" y="893"/>
                </a:lnTo>
                <a:lnTo>
                  <a:pt x="524" y="903"/>
                </a:lnTo>
                <a:lnTo>
                  <a:pt x="521" y="902"/>
                </a:lnTo>
                <a:lnTo>
                  <a:pt x="520" y="901"/>
                </a:lnTo>
                <a:lnTo>
                  <a:pt x="519" y="899"/>
                </a:lnTo>
                <a:lnTo>
                  <a:pt x="518" y="897"/>
                </a:lnTo>
                <a:lnTo>
                  <a:pt x="516" y="893"/>
                </a:lnTo>
                <a:lnTo>
                  <a:pt x="513" y="888"/>
                </a:lnTo>
                <a:lnTo>
                  <a:pt x="436" y="888"/>
                </a:lnTo>
                <a:lnTo>
                  <a:pt x="409" y="950"/>
                </a:lnTo>
                <a:lnTo>
                  <a:pt x="406" y="942"/>
                </a:lnTo>
                <a:lnTo>
                  <a:pt x="402" y="936"/>
                </a:lnTo>
                <a:lnTo>
                  <a:pt x="398" y="930"/>
                </a:lnTo>
                <a:lnTo>
                  <a:pt x="395" y="924"/>
                </a:lnTo>
                <a:lnTo>
                  <a:pt x="390" y="919"/>
                </a:lnTo>
                <a:lnTo>
                  <a:pt x="387" y="914"/>
                </a:lnTo>
                <a:lnTo>
                  <a:pt x="382" y="907"/>
                </a:lnTo>
                <a:lnTo>
                  <a:pt x="378" y="900"/>
                </a:lnTo>
                <a:lnTo>
                  <a:pt x="313" y="900"/>
                </a:lnTo>
                <a:lnTo>
                  <a:pt x="311" y="899"/>
                </a:lnTo>
                <a:lnTo>
                  <a:pt x="309" y="897"/>
                </a:lnTo>
                <a:lnTo>
                  <a:pt x="307" y="896"/>
                </a:lnTo>
                <a:lnTo>
                  <a:pt x="306" y="894"/>
                </a:lnTo>
                <a:lnTo>
                  <a:pt x="302" y="890"/>
                </a:lnTo>
                <a:lnTo>
                  <a:pt x="299" y="886"/>
                </a:lnTo>
                <a:lnTo>
                  <a:pt x="298" y="883"/>
                </a:lnTo>
                <a:lnTo>
                  <a:pt x="296" y="881"/>
                </a:lnTo>
                <a:lnTo>
                  <a:pt x="293" y="880"/>
                </a:lnTo>
                <a:lnTo>
                  <a:pt x="292" y="878"/>
                </a:lnTo>
                <a:lnTo>
                  <a:pt x="290" y="877"/>
                </a:lnTo>
                <a:lnTo>
                  <a:pt x="287" y="875"/>
                </a:lnTo>
                <a:lnTo>
                  <a:pt x="285" y="874"/>
                </a:lnTo>
                <a:lnTo>
                  <a:pt x="282" y="874"/>
                </a:lnTo>
                <a:lnTo>
                  <a:pt x="280" y="874"/>
                </a:lnTo>
                <a:lnTo>
                  <a:pt x="278" y="875"/>
                </a:lnTo>
                <a:lnTo>
                  <a:pt x="277" y="876"/>
                </a:lnTo>
                <a:lnTo>
                  <a:pt x="276" y="878"/>
                </a:lnTo>
                <a:lnTo>
                  <a:pt x="275" y="879"/>
                </a:lnTo>
                <a:lnTo>
                  <a:pt x="274" y="880"/>
                </a:lnTo>
                <a:lnTo>
                  <a:pt x="273" y="882"/>
                </a:lnTo>
                <a:lnTo>
                  <a:pt x="272" y="884"/>
                </a:lnTo>
                <a:lnTo>
                  <a:pt x="271" y="888"/>
                </a:lnTo>
                <a:lnTo>
                  <a:pt x="271" y="893"/>
                </a:lnTo>
                <a:lnTo>
                  <a:pt x="270" y="896"/>
                </a:lnTo>
                <a:lnTo>
                  <a:pt x="268" y="900"/>
                </a:lnTo>
                <a:lnTo>
                  <a:pt x="267" y="901"/>
                </a:lnTo>
                <a:lnTo>
                  <a:pt x="265" y="901"/>
                </a:lnTo>
                <a:lnTo>
                  <a:pt x="264" y="901"/>
                </a:lnTo>
                <a:lnTo>
                  <a:pt x="263" y="902"/>
                </a:lnTo>
                <a:lnTo>
                  <a:pt x="259" y="902"/>
                </a:lnTo>
                <a:lnTo>
                  <a:pt x="256" y="902"/>
                </a:lnTo>
                <a:lnTo>
                  <a:pt x="252" y="902"/>
                </a:lnTo>
                <a:lnTo>
                  <a:pt x="249" y="903"/>
                </a:lnTo>
                <a:lnTo>
                  <a:pt x="247" y="903"/>
                </a:lnTo>
                <a:lnTo>
                  <a:pt x="246" y="904"/>
                </a:lnTo>
                <a:lnTo>
                  <a:pt x="244" y="905"/>
                </a:lnTo>
                <a:lnTo>
                  <a:pt x="243" y="907"/>
                </a:lnTo>
                <a:lnTo>
                  <a:pt x="236" y="920"/>
                </a:lnTo>
                <a:lnTo>
                  <a:pt x="229" y="931"/>
                </a:lnTo>
                <a:lnTo>
                  <a:pt x="225" y="936"/>
                </a:lnTo>
                <a:lnTo>
                  <a:pt x="221" y="941"/>
                </a:lnTo>
                <a:lnTo>
                  <a:pt x="219" y="943"/>
                </a:lnTo>
                <a:lnTo>
                  <a:pt x="216" y="945"/>
                </a:lnTo>
                <a:lnTo>
                  <a:pt x="215" y="947"/>
                </a:lnTo>
                <a:lnTo>
                  <a:pt x="212" y="949"/>
                </a:lnTo>
                <a:lnTo>
                  <a:pt x="209" y="950"/>
                </a:lnTo>
                <a:lnTo>
                  <a:pt x="207" y="951"/>
                </a:lnTo>
                <a:lnTo>
                  <a:pt x="203" y="952"/>
                </a:lnTo>
                <a:lnTo>
                  <a:pt x="201" y="953"/>
                </a:lnTo>
                <a:lnTo>
                  <a:pt x="198" y="953"/>
                </a:lnTo>
                <a:lnTo>
                  <a:pt x="195" y="954"/>
                </a:lnTo>
                <a:lnTo>
                  <a:pt x="191" y="954"/>
                </a:lnTo>
                <a:lnTo>
                  <a:pt x="187" y="954"/>
                </a:lnTo>
                <a:lnTo>
                  <a:pt x="181" y="954"/>
                </a:lnTo>
                <a:lnTo>
                  <a:pt x="177" y="955"/>
                </a:lnTo>
                <a:lnTo>
                  <a:pt x="175" y="955"/>
                </a:lnTo>
                <a:lnTo>
                  <a:pt x="173" y="955"/>
                </a:lnTo>
                <a:lnTo>
                  <a:pt x="170" y="955"/>
                </a:lnTo>
                <a:lnTo>
                  <a:pt x="167" y="954"/>
                </a:lnTo>
                <a:lnTo>
                  <a:pt x="166" y="945"/>
                </a:lnTo>
                <a:lnTo>
                  <a:pt x="165" y="937"/>
                </a:lnTo>
                <a:lnTo>
                  <a:pt x="164" y="928"/>
                </a:lnTo>
                <a:lnTo>
                  <a:pt x="162" y="921"/>
                </a:lnTo>
                <a:lnTo>
                  <a:pt x="161" y="912"/>
                </a:lnTo>
                <a:lnTo>
                  <a:pt x="158" y="904"/>
                </a:lnTo>
                <a:lnTo>
                  <a:pt x="155" y="895"/>
                </a:lnTo>
                <a:lnTo>
                  <a:pt x="153" y="887"/>
                </a:lnTo>
                <a:lnTo>
                  <a:pt x="149" y="880"/>
                </a:lnTo>
                <a:lnTo>
                  <a:pt x="146" y="872"/>
                </a:lnTo>
                <a:lnTo>
                  <a:pt x="142" y="864"/>
                </a:lnTo>
                <a:lnTo>
                  <a:pt x="139" y="856"/>
                </a:lnTo>
                <a:lnTo>
                  <a:pt x="132" y="841"/>
                </a:lnTo>
                <a:lnTo>
                  <a:pt x="125" y="827"/>
                </a:lnTo>
                <a:lnTo>
                  <a:pt x="123" y="825"/>
                </a:lnTo>
                <a:lnTo>
                  <a:pt x="120" y="824"/>
                </a:lnTo>
                <a:lnTo>
                  <a:pt x="117" y="822"/>
                </a:lnTo>
                <a:lnTo>
                  <a:pt x="113" y="819"/>
                </a:lnTo>
                <a:lnTo>
                  <a:pt x="110" y="817"/>
                </a:lnTo>
                <a:lnTo>
                  <a:pt x="106" y="815"/>
                </a:lnTo>
                <a:lnTo>
                  <a:pt x="104" y="813"/>
                </a:lnTo>
                <a:lnTo>
                  <a:pt x="103" y="812"/>
                </a:lnTo>
                <a:lnTo>
                  <a:pt x="104" y="811"/>
                </a:lnTo>
                <a:lnTo>
                  <a:pt x="104" y="809"/>
                </a:lnTo>
                <a:lnTo>
                  <a:pt x="105" y="808"/>
                </a:lnTo>
                <a:lnTo>
                  <a:pt x="106" y="806"/>
                </a:lnTo>
                <a:lnTo>
                  <a:pt x="109" y="805"/>
                </a:lnTo>
                <a:lnTo>
                  <a:pt x="112" y="804"/>
                </a:lnTo>
                <a:lnTo>
                  <a:pt x="109" y="800"/>
                </a:lnTo>
                <a:lnTo>
                  <a:pt x="105" y="797"/>
                </a:lnTo>
                <a:lnTo>
                  <a:pt x="101" y="793"/>
                </a:lnTo>
                <a:lnTo>
                  <a:pt x="99" y="792"/>
                </a:lnTo>
                <a:lnTo>
                  <a:pt x="99" y="790"/>
                </a:lnTo>
                <a:lnTo>
                  <a:pt x="98" y="789"/>
                </a:lnTo>
                <a:lnTo>
                  <a:pt x="97" y="788"/>
                </a:lnTo>
                <a:lnTo>
                  <a:pt x="97" y="786"/>
                </a:lnTo>
                <a:lnTo>
                  <a:pt x="97" y="785"/>
                </a:lnTo>
                <a:lnTo>
                  <a:pt x="98" y="783"/>
                </a:lnTo>
                <a:lnTo>
                  <a:pt x="99" y="781"/>
                </a:lnTo>
                <a:lnTo>
                  <a:pt x="99" y="778"/>
                </a:lnTo>
                <a:lnTo>
                  <a:pt x="97" y="777"/>
                </a:lnTo>
                <a:lnTo>
                  <a:pt x="94" y="776"/>
                </a:lnTo>
                <a:lnTo>
                  <a:pt x="92" y="775"/>
                </a:lnTo>
                <a:lnTo>
                  <a:pt x="92" y="774"/>
                </a:lnTo>
                <a:lnTo>
                  <a:pt x="92" y="772"/>
                </a:lnTo>
                <a:lnTo>
                  <a:pt x="92" y="769"/>
                </a:lnTo>
                <a:lnTo>
                  <a:pt x="92" y="769"/>
                </a:lnTo>
                <a:lnTo>
                  <a:pt x="92" y="767"/>
                </a:lnTo>
                <a:lnTo>
                  <a:pt x="92" y="766"/>
                </a:lnTo>
                <a:lnTo>
                  <a:pt x="92" y="764"/>
                </a:lnTo>
                <a:lnTo>
                  <a:pt x="94" y="762"/>
                </a:lnTo>
                <a:lnTo>
                  <a:pt x="97" y="762"/>
                </a:lnTo>
                <a:lnTo>
                  <a:pt x="103" y="759"/>
                </a:lnTo>
                <a:lnTo>
                  <a:pt x="109" y="758"/>
                </a:lnTo>
                <a:lnTo>
                  <a:pt x="108" y="755"/>
                </a:lnTo>
                <a:lnTo>
                  <a:pt x="108" y="751"/>
                </a:lnTo>
                <a:lnTo>
                  <a:pt x="107" y="748"/>
                </a:lnTo>
                <a:lnTo>
                  <a:pt x="105" y="744"/>
                </a:lnTo>
                <a:lnTo>
                  <a:pt x="104" y="741"/>
                </a:lnTo>
                <a:lnTo>
                  <a:pt x="101" y="739"/>
                </a:lnTo>
                <a:lnTo>
                  <a:pt x="98" y="736"/>
                </a:lnTo>
                <a:lnTo>
                  <a:pt x="94" y="734"/>
                </a:lnTo>
                <a:lnTo>
                  <a:pt x="96" y="731"/>
                </a:lnTo>
                <a:lnTo>
                  <a:pt x="98" y="728"/>
                </a:lnTo>
                <a:lnTo>
                  <a:pt x="99" y="725"/>
                </a:lnTo>
                <a:lnTo>
                  <a:pt x="101" y="722"/>
                </a:lnTo>
                <a:lnTo>
                  <a:pt x="104" y="720"/>
                </a:lnTo>
                <a:lnTo>
                  <a:pt x="106" y="717"/>
                </a:lnTo>
                <a:lnTo>
                  <a:pt x="109" y="714"/>
                </a:lnTo>
                <a:lnTo>
                  <a:pt x="112" y="713"/>
                </a:lnTo>
                <a:lnTo>
                  <a:pt x="110" y="708"/>
                </a:lnTo>
                <a:lnTo>
                  <a:pt x="107" y="703"/>
                </a:lnTo>
                <a:lnTo>
                  <a:pt x="106" y="701"/>
                </a:lnTo>
                <a:lnTo>
                  <a:pt x="105" y="700"/>
                </a:lnTo>
                <a:lnTo>
                  <a:pt x="104" y="698"/>
                </a:lnTo>
                <a:lnTo>
                  <a:pt x="102" y="697"/>
                </a:lnTo>
                <a:lnTo>
                  <a:pt x="99" y="696"/>
                </a:lnTo>
                <a:lnTo>
                  <a:pt x="98" y="696"/>
                </a:lnTo>
                <a:lnTo>
                  <a:pt x="95" y="695"/>
                </a:lnTo>
                <a:lnTo>
                  <a:pt x="94" y="695"/>
                </a:lnTo>
                <a:lnTo>
                  <a:pt x="90" y="695"/>
                </a:lnTo>
                <a:lnTo>
                  <a:pt x="86" y="696"/>
                </a:lnTo>
                <a:lnTo>
                  <a:pt x="83" y="696"/>
                </a:lnTo>
                <a:lnTo>
                  <a:pt x="80" y="696"/>
                </a:lnTo>
                <a:lnTo>
                  <a:pt x="78" y="695"/>
                </a:lnTo>
                <a:lnTo>
                  <a:pt x="78" y="694"/>
                </a:lnTo>
                <a:lnTo>
                  <a:pt x="76" y="693"/>
                </a:lnTo>
                <a:lnTo>
                  <a:pt x="75" y="692"/>
                </a:lnTo>
                <a:lnTo>
                  <a:pt x="73" y="688"/>
                </a:lnTo>
                <a:lnTo>
                  <a:pt x="71" y="684"/>
                </a:lnTo>
                <a:lnTo>
                  <a:pt x="69" y="680"/>
                </a:lnTo>
                <a:lnTo>
                  <a:pt x="67" y="677"/>
                </a:lnTo>
                <a:lnTo>
                  <a:pt x="64" y="669"/>
                </a:lnTo>
                <a:lnTo>
                  <a:pt x="62" y="661"/>
                </a:lnTo>
                <a:lnTo>
                  <a:pt x="58" y="646"/>
                </a:lnTo>
                <a:lnTo>
                  <a:pt x="55" y="632"/>
                </a:lnTo>
                <a:lnTo>
                  <a:pt x="53" y="624"/>
                </a:lnTo>
                <a:lnTo>
                  <a:pt x="51" y="618"/>
                </a:lnTo>
                <a:lnTo>
                  <a:pt x="49" y="611"/>
                </a:lnTo>
                <a:lnTo>
                  <a:pt x="46" y="605"/>
                </a:lnTo>
                <a:lnTo>
                  <a:pt x="43" y="602"/>
                </a:lnTo>
                <a:lnTo>
                  <a:pt x="42" y="598"/>
                </a:lnTo>
                <a:lnTo>
                  <a:pt x="39" y="596"/>
                </a:lnTo>
                <a:lnTo>
                  <a:pt x="37" y="592"/>
                </a:lnTo>
                <a:lnTo>
                  <a:pt x="34" y="589"/>
                </a:lnTo>
                <a:lnTo>
                  <a:pt x="31" y="586"/>
                </a:lnTo>
                <a:lnTo>
                  <a:pt x="28" y="583"/>
                </a:lnTo>
                <a:lnTo>
                  <a:pt x="24" y="581"/>
                </a:lnTo>
                <a:lnTo>
                  <a:pt x="26" y="581"/>
                </a:lnTo>
                <a:close/>
              </a:path>
            </a:pathLst>
          </a:custGeom>
          <a:solidFill>
            <a:srgbClr val="00f00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3" name=""/>
          <p:cNvSpPr/>
          <p:nvPr/>
        </p:nvSpPr>
        <p:spPr>
          <a:xfrm>
            <a:off x="1538280" y="2128680"/>
            <a:ext cx="30240" cy="41400"/>
          </a:xfrm>
          <a:custGeom>
            <a:avLst/>
            <a:gdLst/>
            <a:ahLst/>
            <a:rect l="l" t="t" r="r" b="b"/>
            <a:pathLst>
              <a:path w="19" h="26">
                <a:moveTo>
                  <a:pt x="0" y="0"/>
                </a:moveTo>
                <a:lnTo>
                  <a:pt x="0" y="2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lnTo>
                  <a:pt x="3" y="13"/>
                </a:lnTo>
                <a:lnTo>
                  <a:pt x="5" y="14"/>
                </a:lnTo>
                <a:lnTo>
                  <a:pt x="7" y="17"/>
                </a:lnTo>
                <a:lnTo>
                  <a:pt x="7" y="20"/>
                </a:lnTo>
                <a:lnTo>
                  <a:pt x="7" y="20"/>
                </a:lnTo>
                <a:lnTo>
                  <a:pt x="8" y="22"/>
                </a:lnTo>
                <a:lnTo>
                  <a:pt x="8" y="24"/>
                </a:lnTo>
                <a:lnTo>
                  <a:pt x="8" y="26"/>
                </a:lnTo>
                <a:lnTo>
                  <a:pt x="19" y="26"/>
                </a:lnTo>
                <a:lnTo>
                  <a:pt x="19" y="23"/>
                </a:lnTo>
                <a:lnTo>
                  <a:pt x="18" y="20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4" y="10"/>
                </a:lnTo>
                <a:lnTo>
                  <a:pt x="12" y="7"/>
                </a:lnTo>
                <a:lnTo>
                  <a:pt x="11" y="6"/>
                </a:lnTo>
                <a:lnTo>
                  <a:pt x="10" y="5"/>
                </a:lnTo>
                <a:lnTo>
                  <a:pt x="10" y="4"/>
                </a:lnTo>
                <a:lnTo>
                  <a:pt x="10" y="3"/>
                </a:lnTo>
                <a:lnTo>
                  <a:pt x="10" y="2"/>
                </a:lnTo>
                <a:lnTo>
                  <a:pt x="9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4" name=""/>
          <p:cNvSpPr/>
          <p:nvPr/>
        </p:nvSpPr>
        <p:spPr>
          <a:xfrm>
            <a:off x="1539720" y="2084400"/>
            <a:ext cx="47880" cy="54000"/>
          </a:xfrm>
          <a:custGeom>
            <a:avLst/>
            <a:gdLst/>
            <a:ahLst/>
            <a:rect l="l" t="t" r="r" b="b"/>
            <a:pathLst>
              <a:path w="30" h="34">
                <a:moveTo>
                  <a:pt x="23" y="0"/>
                </a:moveTo>
                <a:lnTo>
                  <a:pt x="23" y="0"/>
                </a:lnTo>
                <a:lnTo>
                  <a:pt x="18" y="5"/>
                </a:lnTo>
                <a:lnTo>
                  <a:pt x="11" y="14"/>
                </a:lnTo>
                <a:lnTo>
                  <a:pt x="3" y="23"/>
                </a:lnTo>
                <a:lnTo>
                  <a:pt x="0" y="28"/>
                </a:lnTo>
                <a:lnTo>
                  <a:pt x="8" y="34"/>
                </a:lnTo>
                <a:lnTo>
                  <a:pt x="11" y="29"/>
                </a:lnTo>
                <a:lnTo>
                  <a:pt x="19" y="21"/>
                </a:lnTo>
                <a:lnTo>
                  <a:pt x="26" y="12"/>
                </a:lnTo>
                <a:lnTo>
                  <a:pt x="30" y="7"/>
                </a:lnTo>
                <a:lnTo>
                  <a:pt x="30" y="7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5" name=""/>
          <p:cNvSpPr/>
          <p:nvPr/>
        </p:nvSpPr>
        <p:spPr>
          <a:xfrm>
            <a:off x="1576440" y="2022480"/>
            <a:ext cx="58680" cy="74520"/>
          </a:xfrm>
          <a:custGeom>
            <a:avLst/>
            <a:gdLst/>
            <a:ahLst/>
            <a:rect l="l" t="t" r="r" b="b"/>
            <a:pathLst>
              <a:path w="37" h="47">
                <a:moveTo>
                  <a:pt x="26" y="4"/>
                </a:moveTo>
                <a:lnTo>
                  <a:pt x="29" y="0"/>
                </a:lnTo>
                <a:lnTo>
                  <a:pt x="26" y="1"/>
                </a:lnTo>
                <a:lnTo>
                  <a:pt x="24" y="3"/>
                </a:lnTo>
                <a:lnTo>
                  <a:pt x="22" y="6"/>
                </a:lnTo>
                <a:lnTo>
                  <a:pt x="19" y="8"/>
                </a:lnTo>
                <a:lnTo>
                  <a:pt x="16" y="15"/>
                </a:lnTo>
                <a:lnTo>
                  <a:pt x="13" y="20"/>
                </a:lnTo>
                <a:lnTo>
                  <a:pt x="10" y="26"/>
                </a:lnTo>
                <a:lnTo>
                  <a:pt x="7" y="31"/>
                </a:lnTo>
                <a:lnTo>
                  <a:pt x="5" y="33"/>
                </a:lnTo>
                <a:lnTo>
                  <a:pt x="3" y="36"/>
                </a:lnTo>
                <a:lnTo>
                  <a:pt x="2" y="37"/>
                </a:lnTo>
                <a:lnTo>
                  <a:pt x="0" y="39"/>
                </a:lnTo>
                <a:lnTo>
                  <a:pt x="7" y="47"/>
                </a:lnTo>
                <a:lnTo>
                  <a:pt x="10" y="44"/>
                </a:lnTo>
                <a:lnTo>
                  <a:pt x="11" y="42"/>
                </a:lnTo>
                <a:lnTo>
                  <a:pt x="14" y="39"/>
                </a:lnTo>
                <a:lnTo>
                  <a:pt x="16" y="36"/>
                </a:lnTo>
                <a:lnTo>
                  <a:pt x="19" y="30"/>
                </a:lnTo>
                <a:lnTo>
                  <a:pt x="22" y="24"/>
                </a:lnTo>
                <a:lnTo>
                  <a:pt x="24" y="19"/>
                </a:lnTo>
                <a:lnTo>
                  <a:pt x="28" y="15"/>
                </a:lnTo>
                <a:lnTo>
                  <a:pt x="30" y="13"/>
                </a:lnTo>
                <a:lnTo>
                  <a:pt x="31" y="11"/>
                </a:lnTo>
                <a:lnTo>
                  <a:pt x="32" y="9"/>
                </a:lnTo>
                <a:lnTo>
                  <a:pt x="34" y="8"/>
                </a:lnTo>
                <a:lnTo>
                  <a:pt x="37" y="4"/>
                </a:lnTo>
                <a:lnTo>
                  <a:pt x="26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6" name=""/>
          <p:cNvSpPr/>
          <p:nvPr/>
        </p:nvSpPr>
        <p:spPr>
          <a:xfrm>
            <a:off x="1627200" y="202896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7" name=""/>
          <p:cNvSpPr/>
          <p:nvPr/>
        </p:nvSpPr>
        <p:spPr>
          <a:xfrm>
            <a:off x="1617840" y="2006640"/>
            <a:ext cx="1728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5" y="0"/>
                </a:moveTo>
                <a:lnTo>
                  <a:pt x="0" y="5"/>
                </a:lnTo>
                <a:lnTo>
                  <a:pt x="0" y="14"/>
                </a:lnTo>
                <a:lnTo>
                  <a:pt x="11" y="14"/>
                </a:lnTo>
                <a:lnTo>
                  <a:pt x="11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8" name=""/>
          <p:cNvSpPr/>
          <p:nvPr/>
        </p:nvSpPr>
        <p:spPr>
          <a:xfrm>
            <a:off x="1627200" y="200664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79" name=""/>
          <p:cNvSpPr/>
          <p:nvPr/>
        </p:nvSpPr>
        <p:spPr>
          <a:xfrm>
            <a:off x="1549440" y="1943280"/>
            <a:ext cx="77760" cy="80640"/>
          </a:xfrm>
          <a:custGeom>
            <a:avLst/>
            <a:gdLst/>
            <a:ahLst/>
            <a:rect l="l" t="t" r="r" b="b"/>
            <a:pathLst>
              <a:path w="49" h="51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2" y="13"/>
                </a:lnTo>
                <a:lnTo>
                  <a:pt x="4" y="17"/>
                </a:lnTo>
                <a:lnTo>
                  <a:pt x="4" y="22"/>
                </a:lnTo>
                <a:lnTo>
                  <a:pt x="7" y="26"/>
                </a:lnTo>
                <a:lnTo>
                  <a:pt x="10" y="31"/>
                </a:lnTo>
                <a:lnTo>
                  <a:pt x="12" y="34"/>
                </a:lnTo>
                <a:lnTo>
                  <a:pt x="15" y="37"/>
                </a:lnTo>
                <a:lnTo>
                  <a:pt x="19" y="41"/>
                </a:lnTo>
                <a:lnTo>
                  <a:pt x="23" y="44"/>
                </a:lnTo>
                <a:lnTo>
                  <a:pt x="27" y="46"/>
                </a:lnTo>
                <a:lnTo>
                  <a:pt x="32" y="48"/>
                </a:lnTo>
                <a:lnTo>
                  <a:pt x="38" y="50"/>
                </a:lnTo>
                <a:lnTo>
                  <a:pt x="43" y="51"/>
                </a:lnTo>
                <a:lnTo>
                  <a:pt x="49" y="51"/>
                </a:lnTo>
                <a:lnTo>
                  <a:pt x="49" y="41"/>
                </a:lnTo>
                <a:lnTo>
                  <a:pt x="44" y="40"/>
                </a:lnTo>
                <a:lnTo>
                  <a:pt x="39" y="39"/>
                </a:lnTo>
                <a:lnTo>
                  <a:pt x="35" y="38"/>
                </a:lnTo>
                <a:lnTo>
                  <a:pt x="31" y="37"/>
                </a:lnTo>
                <a:lnTo>
                  <a:pt x="29" y="35"/>
                </a:lnTo>
                <a:lnTo>
                  <a:pt x="25" y="33"/>
                </a:lnTo>
                <a:lnTo>
                  <a:pt x="23" y="31"/>
                </a:lnTo>
                <a:lnTo>
                  <a:pt x="20" y="28"/>
                </a:lnTo>
                <a:lnTo>
                  <a:pt x="17" y="24"/>
                </a:lnTo>
                <a:lnTo>
                  <a:pt x="16" y="22"/>
                </a:lnTo>
                <a:lnTo>
                  <a:pt x="14" y="18"/>
                </a:lnTo>
                <a:lnTo>
                  <a:pt x="13" y="15"/>
                </a:lnTo>
                <a:lnTo>
                  <a:pt x="11" y="11"/>
                </a:lnTo>
                <a:lnTo>
                  <a:pt x="11" y="7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3840" bIns="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0" name=""/>
          <p:cNvSpPr/>
          <p:nvPr/>
        </p:nvSpPr>
        <p:spPr>
          <a:xfrm>
            <a:off x="1549440" y="1900080"/>
            <a:ext cx="46080" cy="43200"/>
          </a:xfrm>
          <a:custGeom>
            <a:avLst/>
            <a:gdLst/>
            <a:ahLst/>
            <a:rect l="l" t="t" r="r" b="b"/>
            <a:pathLst>
              <a:path w="29" h="27">
                <a:moveTo>
                  <a:pt x="19" y="0"/>
                </a:moveTo>
                <a:lnTo>
                  <a:pt x="19" y="0"/>
                </a:lnTo>
                <a:lnTo>
                  <a:pt x="19" y="1"/>
                </a:lnTo>
                <a:lnTo>
                  <a:pt x="19" y="2"/>
                </a:lnTo>
                <a:lnTo>
                  <a:pt x="18" y="3"/>
                </a:lnTo>
                <a:lnTo>
                  <a:pt x="17" y="4"/>
                </a:lnTo>
                <a:lnTo>
                  <a:pt x="14" y="6"/>
                </a:lnTo>
                <a:lnTo>
                  <a:pt x="11" y="9"/>
                </a:lnTo>
                <a:lnTo>
                  <a:pt x="7" y="12"/>
                </a:lnTo>
                <a:lnTo>
                  <a:pt x="4" y="16"/>
                </a:lnTo>
                <a:lnTo>
                  <a:pt x="2" y="17"/>
                </a:lnTo>
                <a:lnTo>
                  <a:pt x="0" y="21"/>
                </a:lnTo>
                <a:lnTo>
                  <a:pt x="0" y="23"/>
                </a:lnTo>
                <a:lnTo>
                  <a:pt x="0" y="27"/>
                </a:lnTo>
                <a:lnTo>
                  <a:pt x="10" y="27"/>
                </a:lnTo>
                <a:lnTo>
                  <a:pt x="10" y="25"/>
                </a:lnTo>
                <a:lnTo>
                  <a:pt x="11" y="23"/>
                </a:lnTo>
                <a:lnTo>
                  <a:pt x="11" y="23"/>
                </a:lnTo>
                <a:lnTo>
                  <a:pt x="12" y="22"/>
                </a:lnTo>
                <a:lnTo>
                  <a:pt x="14" y="19"/>
                </a:lnTo>
                <a:lnTo>
                  <a:pt x="18" y="16"/>
                </a:lnTo>
                <a:lnTo>
                  <a:pt x="21" y="14"/>
                </a:lnTo>
                <a:lnTo>
                  <a:pt x="25" y="10"/>
                </a:lnTo>
                <a:lnTo>
                  <a:pt x="27" y="9"/>
                </a:lnTo>
                <a:lnTo>
                  <a:pt x="28" y="6"/>
                </a:lnTo>
                <a:lnTo>
                  <a:pt x="29" y="3"/>
                </a:lnTo>
                <a:lnTo>
                  <a:pt x="29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1" name=""/>
          <p:cNvSpPr/>
          <p:nvPr/>
        </p:nvSpPr>
        <p:spPr>
          <a:xfrm>
            <a:off x="1554120" y="1860480"/>
            <a:ext cx="41400" cy="39600"/>
          </a:xfrm>
          <a:custGeom>
            <a:avLst/>
            <a:gdLst/>
            <a:ahLst/>
            <a:rect l="l" t="t" r="r" b="b"/>
            <a:pathLst>
              <a:path w="26" h="2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2" y="8"/>
                </a:lnTo>
                <a:lnTo>
                  <a:pt x="3" y="11"/>
                </a:lnTo>
                <a:lnTo>
                  <a:pt x="6" y="14"/>
                </a:lnTo>
                <a:lnTo>
                  <a:pt x="9" y="18"/>
                </a:lnTo>
                <a:lnTo>
                  <a:pt x="12" y="20"/>
                </a:lnTo>
                <a:lnTo>
                  <a:pt x="14" y="23"/>
                </a:lnTo>
                <a:lnTo>
                  <a:pt x="15" y="23"/>
                </a:lnTo>
                <a:lnTo>
                  <a:pt x="15" y="24"/>
                </a:lnTo>
                <a:lnTo>
                  <a:pt x="15" y="25"/>
                </a:lnTo>
                <a:lnTo>
                  <a:pt x="26" y="25"/>
                </a:lnTo>
                <a:lnTo>
                  <a:pt x="26" y="22"/>
                </a:lnTo>
                <a:lnTo>
                  <a:pt x="25" y="20"/>
                </a:lnTo>
                <a:lnTo>
                  <a:pt x="23" y="18"/>
                </a:lnTo>
                <a:lnTo>
                  <a:pt x="22" y="16"/>
                </a:lnTo>
                <a:lnTo>
                  <a:pt x="19" y="13"/>
                </a:lnTo>
                <a:lnTo>
                  <a:pt x="16" y="11"/>
                </a:lnTo>
                <a:lnTo>
                  <a:pt x="13" y="8"/>
                </a:lnTo>
                <a:lnTo>
                  <a:pt x="12" y="6"/>
                </a:lnTo>
                <a:lnTo>
                  <a:pt x="11" y="4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2" name=""/>
          <p:cNvSpPr/>
          <p:nvPr/>
        </p:nvSpPr>
        <p:spPr>
          <a:xfrm>
            <a:off x="1554120" y="1766880"/>
            <a:ext cx="69840" cy="93600"/>
          </a:xfrm>
          <a:custGeom>
            <a:avLst/>
            <a:gdLst/>
            <a:ahLst/>
            <a:rect l="l" t="t" r="r" b="b"/>
            <a:pathLst>
              <a:path w="44" h="59">
                <a:moveTo>
                  <a:pt x="36" y="9"/>
                </a:moveTo>
                <a:lnTo>
                  <a:pt x="33" y="3"/>
                </a:lnTo>
                <a:lnTo>
                  <a:pt x="32" y="6"/>
                </a:lnTo>
                <a:lnTo>
                  <a:pt x="31" y="9"/>
                </a:lnTo>
                <a:lnTo>
                  <a:pt x="30" y="12"/>
                </a:lnTo>
                <a:lnTo>
                  <a:pt x="28" y="15"/>
                </a:lnTo>
                <a:lnTo>
                  <a:pt x="23" y="22"/>
                </a:lnTo>
                <a:lnTo>
                  <a:pt x="17" y="28"/>
                </a:lnTo>
                <a:lnTo>
                  <a:pt x="14" y="32"/>
                </a:lnTo>
                <a:lnTo>
                  <a:pt x="10" y="35"/>
                </a:lnTo>
                <a:lnTo>
                  <a:pt x="9" y="38"/>
                </a:lnTo>
                <a:lnTo>
                  <a:pt x="6" y="42"/>
                </a:lnTo>
                <a:lnTo>
                  <a:pt x="4" y="46"/>
                </a:lnTo>
                <a:lnTo>
                  <a:pt x="2" y="51"/>
                </a:lnTo>
                <a:lnTo>
                  <a:pt x="1" y="54"/>
                </a:lnTo>
                <a:lnTo>
                  <a:pt x="0" y="59"/>
                </a:lnTo>
                <a:lnTo>
                  <a:pt x="10" y="59"/>
                </a:lnTo>
                <a:lnTo>
                  <a:pt x="10" y="56"/>
                </a:lnTo>
                <a:lnTo>
                  <a:pt x="11" y="53"/>
                </a:lnTo>
                <a:lnTo>
                  <a:pt x="12" y="51"/>
                </a:lnTo>
                <a:lnTo>
                  <a:pt x="14" y="47"/>
                </a:lnTo>
                <a:lnTo>
                  <a:pt x="17" y="45"/>
                </a:lnTo>
                <a:lnTo>
                  <a:pt x="19" y="41"/>
                </a:lnTo>
                <a:lnTo>
                  <a:pt x="22" y="38"/>
                </a:lnTo>
                <a:lnTo>
                  <a:pt x="24" y="35"/>
                </a:lnTo>
                <a:lnTo>
                  <a:pt x="31" y="28"/>
                </a:lnTo>
                <a:lnTo>
                  <a:pt x="36" y="21"/>
                </a:lnTo>
                <a:lnTo>
                  <a:pt x="38" y="17"/>
                </a:lnTo>
                <a:lnTo>
                  <a:pt x="41" y="13"/>
                </a:lnTo>
                <a:lnTo>
                  <a:pt x="43" y="10"/>
                </a:lnTo>
                <a:lnTo>
                  <a:pt x="44" y="5"/>
                </a:lnTo>
                <a:lnTo>
                  <a:pt x="41" y="0"/>
                </a:lnTo>
                <a:lnTo>
                  <a:pt x="36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3" name=""/>
          <p:cNvSpPr/>
          <p:nvPr/>
        </p:nvSpPr>
        <p:spPr>
          <a:xfrm>
            <a:off x="1590840" y="1725480"/>
            <a:ext cx="28440" cy="55800"/>
          </a:xfrm>
          <a:custGeom>
            <a:avLst/>
            <a:gdLst/>
            <a:ahLst/>
            <a:rect l="l" t="t" r="r" b="b"/>
            <a:pathLst>
              <a:path w="18" h="35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1" y="15"/>
                </a:lnTo>
                <a:lnTo>
                  <a:pt x="2" y="19"/>
                </a:lnTo>
                <a:lnTo>
                  <a:pt x="4" y="23"/>
                </a:lnTo>
                <a:lnTo>
                  <a:pt x="7" y="28"/>
                </a:lnTo>
                <a:lnTo>
                  <a:pt x="8" y="30"/>
                </a:lnTo>
                <a:lnTo>
                  <a:pt x="9" y="32"/>
                </a:lnTo>
                <a:lnTo>
                  <a:pt x="11" y="34"/>
                </a:lnTo>
                <a:lnTo>
                  <a:pt x="13" y="35"/>
                </a:lnTo>
                <a:lnTo>
                  <a:pt x="18" y="26"/>
                </a:lnTo>
                <a:lnTo>
                  <a:pt x="17" y="25"/>
                </a:lnTo>
                <a:lnTo>
                  <a:pt x="16" y="24"/>
                </a:lnTo>
                <a:lnTo>
                  <a:pt x="15" y="23"/>
                </a:lnTo>
                <a:lnTo>
                  <a:pt x="15" y="20"/>
                </a:lnTo>
                <a:lnTo>
                  <a:pt x="13" y="16"/>
                </a:lnTo>
                <a:lnTo>
                  <a:pt x="12" y="12"/>
                </a:lnTo>
                <a:lnTo>
                  <a:pt x="11" y="8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4" name=""/>
          <p:cNvSpPr/>
          <p:nvPr/>
        </p:nvSpPr>
        <p:spPr>
          <a:xfrm>
            <a:off x="1590840" y="1628640"/>
            <a:ext cx="15840" cy="96840"/>
          </a:xfrm>
          <a:custGeom>
            <a:avLst/>
            <a:gdLst/>
            <a:ahLst/>
            <a:rect l="l" t="t" r="r" b="b"/>
            <a:pathLst>
              <a:path w="10" h="6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10"/>
                </a:lnTo>
                <a:lnTo>
                  <a:pt x="0" y="19"/>
                </a:lnTo>
                <a:lnTo>
                  <a:pt x="0" y="29"/>
                </a:lnTo>
                <a:lnTo>
                  <a:pt x="0" y="40"/>
                </a:lnTo>
                <a:lnTo>
                  <a:pt x="0" y="49"/>
                </a:lnTo>
                <a:lnTo>
                  <a:pt x="0" y="56"/>
                </a:lnTo>
                <a:lnTo>
                  <a:pt x="0" y="61"/>
                </a:lnTo>
                <a:lnTo>
                  <a:pt x="10" y="61"/>
                </a:lnTo>
                <a:lnTo>
                  <a:pt x="10" y="56"/>
                </a:lnTo>
                <a:lnTo>
                  <a:pt x="10" y="49"/>
                </a:lnTo>
                <a:lnTo>
                  <a:pt x="10" y="40"/>
                </a:lnTo>
                <a:lnTo>
                  <a:pt x="10" y="29"/>
                </a:lnTo>
                <a:lnTo>
                  <a:pt x="10" y="19"/>
                </a:lnTo>
                <a:lnTo>
                  <a:pt x="10" y="10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5" name=""/>
          <p:cNvSpPr/>
          <p:nvPr/>
        </p:nvSpPr>
        <p:spPr>
          <a:xfrm>
            <a:off x="1590840" y="161280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5" y="0"/>
                </a:move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10" y="10"/>
                </a:lnTo>
                <a:lnTo>
                  <a:pt x="10" y="7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6" name=""/>
          <p:cNvSpPr/>
          <p:nvPr/>
        </p:nvSpPr>
        <p:spPr>
          <a:xfrm>
            <a:off x="1600200" y="1579680"/>
            <a:ext cx="34920" cy="48960"/>
          </a:xfrm>
          <a:custGeom>
            <a:avLst/>
            <a:gdLst/>
            <a:ahLst/>
            <a:rect l="l" t="t" r="r" b="b"/>
            <a:pathLst>
              <a:path w="22" h="31">
                <a:moveTo>
                  <a:pt x="12" y="4"/>
                </a:moveTo>
                <a:lnTo>
                  <a:pt x="13" y="0"/>
                </a:lnTo>
                <a:lnTo>
                  <a:pt x="11" y="3"/>
                </a:lnTo>
                <a:lnTo>
                  <a:pt x="10" y="4"/>
                </a:lnTo>
                <a:lnTo>
                  <a:pt x="9" y="6"/>
                </a:lnTo>
                <a:lnTo>
                  <a:pt x="8" y="8"/>
                </a:lnTo>
                <a:lnTo>
                  <a:pt x="7" y="12"/>
                </a:lnTo>
                <a:lnTo>
                  <a:pt x="5" y="16"/>
                </a:lnTo>
                <a:lnTo>
                  <a:pt x="5" y="17"/>
                </a:lnTo>
                <a:lnTo>
                  <a:pt x="4" y="17"/>
                </a:lnTo>
                <a:lnTo>
                  <a:pt x="3" y="19"/>
                </a:lnTo>
                <a:lnTo>
                  <a:pt x="2" y="20"/>
                </a:lnTo>
                <a:lnTo>
                  <a:pt x="2" y="20"/>
                </a:lnTo>
                <a:lnTo>
                  <a:pt x="1" y="21"/>
                </a:lnTo>
                <a:lnTo>
                  <a:pt x="0" y="21"/>
                </a:lnTo>
                <a:lnTo>
                  <a:pt x="0" y="31"/>
                </a:lnTo>
                <a:lnTo>
                  <a:pt x="2" y="31"/>
                </a:lnTo>
                <a:lnTo>
                  <a:pt x="5" y="30"/>
                </a:lnTo>
                <a:lnTo>
                  <a:pt x="8" y="29"/>
                </a:lnTo>
                <a:lnTo>
                  <a:pt x="10" y="27"/>
                </a:lnTo>
                <a:lnTo>
                  <a:pt x="11" y="24"/>
                </a:lnTo>
                <a:lnTo>
                  <a:pt x="13" y="23"/>
                </a:lnTo>
                <a:lnTo>
                  <a:pt x="14" y="21"/>
                </a:lnTo>
                <a:lnTo>
                  <a:pt x="15" y="19"/>
                </a:lnTo>
                <a:lnTo>
                  <a:pt x="16" y="16"/>
                </a:lnTo>
                <a:lnTo>
                  <a:pt x="17" y="11"/>
                </a:lnTo>
                <a:lnTo>
                  <a:pt x="18" y="10"/>
                </a:lnTo>
                <a:lnTo>
                  <a:pt x="19" y="10"/>
                </a:lnTo>
                <a:lnTo>
                  <a:pt x="19" y="8"/>
                </a:lnTo>
                <a:lnTo>
                  <a:pt x="20" y="7"/>
                </a:lnTo>
                <a:lnTo>
                  <a:pt x="22" y="4"/>
                </a:lnTo>
                <a:lnTo>
                  <a:pt x="12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7" name=""/>
          <p:cNvSpPr/>
          <p:nvPr/>
        </p:nvSpPr>
        <p:spPr>
          <a:xfrm>
            <a:off x="1627200" y="15876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8" name=""/>
          <p:cNvSpPr/>
          <p:nvPr/>
        </p:nvSpPr>
        <p:spPr>
          <a:xfrm>
            <a:off x="1617840" y="1574640"/>
            <a:ext cx="17280" cy="12960"/>
          </a:xfrm>
          <a:custGeom>
            <a:avLst/>
            <a:gdLst/>
            <a:ahLst/>
            <a:rect l="l" t="t" r="r" b="b"/>
            <a:pathLst>
              <a:path w="11" h="8">
                <a:moveTo>
                  <a:pt x="10" y="0"/>
                </a:moveTo>
                <a:lnTo>
                  <a:pt x="0" y="3"/>
                </a:lnTo>
                <a:lnTo>
                  <a:pt x="0" y="8"/>
                </a:lnTo>
                <a:lnTo>
                  <a:pt x="11" y="8"/>
                </a:lnTo>
                <a:lnTo>
                  <a:pt x="11" y="3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89" name=""/>
          <p:cNvSpPr/>
          <p:nvPr/>
        </p:nvSpPr>
        <p:spPr>
          <a:xfrm>
            <a:off x="1511280" y="1405080"/>
            <a:ext cx="123840" cy="177480"/>
          </a:xfrm>
          <a:custGeom>
            <a:avLst/>
            <a:gdLst/>
            <a:ahLst/>
            <a:rect l="l" t="t" r="r" b="b"/>
            <a:pathLst>
              <a:path w="78" h="112">
                <a:moveTo>
                  <a:pt x="2" y="0"/>
                </a:moveTo>
                <a:lnTo>
                  <a:pt x="0" y="6"/>
                </a:lnTo>
                <a:lnTo>
                  <a:pt x="69" y="112"/>
                </a:lnTo>
                <a:lnTo>
                  <a:pt x="78" y="107"/>
                </a:lnTo>
                <a:lnTo>
                  <a:pt x="9" y="2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0" name=""/>
          <p:cNvSpPr/>
          <p:nvPr/>
        </p:nvSpPr>
        <p:spPr>
          <a:xfrm>
            <a:off x="1519200" y="1413000"/>
            <a:ext cx="4680" cy="612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1" name=""/>
          <p:cNvSpPr/>
          <p:nvPr/>
        </p:nvSpPr>
        <p:spPr>
          <a:xfrm>
            <a:off x="1514520" y="1397160"/>
            <a:ext cx="103320" cy="23760"/>
          </a:xfrm>
          <a:custGeom>
            <a:avLst/>
            <a:gdLst/>
            <a:ahLst/>
            <a:rect l="l" t="t" r="r" b="b"/>
            <a:pathLst>
              <a:path w="65" h="15">
                <a:moveTo>
                  <a:pt x="65" y="9"/>
                </a:moveTo>
                <a:lnTo>
                  <a:pt x="60" y="4"/>
                </a:lnTo>
                <a:lnTo>
                  <a:pt x="53" y="4"/>
                </a:lnTo>
                <a:lnTo>
                  <a:pt x="46" y="3"/>
                </a:lnTo>
                <a:lnTo>
                  <a:pt x="37" y="1"/>
                </a:lnTo>
                <a:lnTo>
                  <a:pt x="29" y="1"/>
                </a:lnTo>
                <a:lnTo>
                  <a:pt x="26" y="1"/>
                </a:lnTo>
                <a:lnTo>
                  <a:pt x="22" y="0"/>
                </a:lnTo>
                <a:lnTo>
                  <a:pt x="18" y="0"/>
                </a:lnTo>
                <a:lnTo>
                  <a:pt x="15" y="1"/>
                </a:lnTo>
                <a:lnTo>
                  <a:pt x="10" y="1"/>
                </a:lnTo>
                <a:lnTo>
                  <a:pt x="7" y="1"/>
                </a:lnTo>
                <a:lnTo>
                  <a:pt x="3" y="3"/>
                </a:lnTo>
                <a:lnTo>
                  <a:pt x="0" y="5"/>
                </a:lnTo>
                <a:lnTo>
                  <a:pt x="6" y="14"/>
                </a:lnTo>
                <a:lnTo>
                  <a:pt x="8" y="12"/>
                </a:lnTo>
                <a:lnTo>
                  <a:pt x="10" y="11"/>
                </a:lnTo>
                <a:lnTo>
                  <a:pt x="13" y="10"/>
                </a:lnTo>
                <a:lnTo>
                  <a:pt x="15" y="10"/>
                </a:lnTo>
                <a:lnTo>
                  <a:pt x="18" y="10"/>
                </a:lnTo>
                <a:lnTo>
                  <a:pt x="22" y="10"/>
                </a:lnTo>
                <a:lnTo>
                  <a:pt x="25" y="10"/>
                </a:lnTo>
                <a:lnTo>
                  <a:pt x="29" y="10"/>
                </a:lnTo>
                <a:lnTo>
                  <a:pt x="36" y="12"/>
                </a:lnTo>
                <a:lnTo>
                  <a:pt x="44" y="13"/>
                </a:lnTo>
                <a:lnTo>
                  <a:pt x="52" y="15"/>
                </a:lnTo>
                <a:lnTo>
                  <a:pt x="60" y="15"/>
                </a:lnTo>
                <a:lnTo>
                  <a:pt x="55" y="9"/>
                </a:lnTo>
                <a:lnTo>
                  <a:pt x="65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2" name=""/>
          <p:cNvSpPr/>
          <p:nvPr/>
        </p:nvSpPr>
        <p:spPr>
          <a:xfrm>
            <a:off x="1603440" y="1413000"/>
            <a:ext cx="14400" cy="20520"/>
          </a:xfrm>
          <a:custGeom>
            <a:avLst/>
            <a:gdLst/>
            <a:ahLst/>
            <a:rect l="l" t="t" r="r" b="b"/>
            <a:pathLst>
              <a:path w="9" h="13">
                <a:moveTo>
                  <a:pt x="7" y="3"/>
                </a:moveTo>
                <a:lnTo>
                  <a:pt x="7" y="3"/>
                </a:lnTo>
                <a:lnTo>
                  <a:pt x="8" y="3"/>
                </a:lnTo>
                <a:lnTo>
                  <a:pt x="9" y="4"/>
                </a:lnTo>
                <a:lnTo>
                  <a:pt x="9" y="2"/>
                </a:lnTo>
                <a:lnTo>
                  <a:pt x="9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0" y="9"/>
                </a:lnTo>
                <a:lnTo>
                  <a:pt x="2" y="10"/>
                </a:lnTo>
                <a:lnTo>
                  <a:pt x="5" y="12"/>
                </a:lnTo>
                <a:lnTo>
                  <a:pt x="7" y="13"/>
                </a:lnTo>
                <a:lnTo>
                  <a:pt x="7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3" name=""/>
          <p:cNvSpPr/>
          <p:nvPr/>
        </p:nvSpPr>
        <p:spPr>
          <a:xfrm>
            <a:off x="1616040" y="1368360"/>
            <a:ext cx="77760" cy="65160"/>
          </a:xfrm>
          <a:custGeom>
            <a:avLst/>
            <a:gdLst/>
            <a:ahLst/>
            <a:rect l="l" t="t" r="r" b="b"/>
            <a:pathLst>
              <a:path w="49" h="41">
                <a:moveTo>
                  <a:pt x="41" y="0"/>
                </a:moveTo>
                <a:lnTo>
                  <a:pt x="40" y="1"/>
                </a:lnTo>
                <a:lnTo>
                  <a:pt x="38" y="5"/>
                </a:lnTo>
                <a:lnTo>
                  <a:pt x="34" y="10"/>
                </a:lnTo>
                <a:lnTo>
                  <a:pt x="28" y="14"/>
                </a:lnTo>
                <a:lnTo>
                  <a:pt x="23" y="19"/>
                </a:lnTo>
                <a:lnTo>
                  <a:pt x="19" y="22"/>
                </a:lnTo>
                <a:lnTo>
                  <a:pt x="17" y="24"/>
                </a:lnTo>
                <a:lnTo>
                  <a:pt x="13" y="26"/>
                </a:lnTo>
                <a:lnTo>
                  <a:pt x="10" y="28"/>
                </a:lnTo>
                <a:lnTo>
                  <a:pt x="7" y="30"/>
                </a:lnTo>
                <a:lnTo>
                  <a:pt x="4" y="30"/>
                </a:lnTo>
                <a:lnTo>
                  <a:pt x="3" y="31"/>
                </a:lnTo>
                <a:lnTo>
                  <a:pt x="0" y="31"/>
                </a:lnTo>
                <a:lnTo>
                  <a:pt x="0" y="41"/>
                </a:lnTo>
                <a:lnTo>
                  <a:pt x="3" y="41"/>
                </a:lnTo>
                <a:lnTo>
                  <a:pt x="8" y="40"/>
                </a:lnTo>
                <a:lnTo>
                  <a:pt x="11" y="38"/>
                </a:lnTo>
                <a:lnTo>
                  <a:pt x="15" y="37"/>
                </a:lnTo>
                <a:lnTo>
                  <a:pt x="18" y="35"/>
                </a:lnTo>
                <a:lnTo>
                  <a:pt x="22" y="32"/>
                </a:lnTo>
                <a:lnTo>
                  <a:pt x="25" y="30"/>
                </a:lnTo>
                <a:lnTo>
                  <a:pt x="28" y="28"/>
                </a:lnTo>
                <a:lnTo>
                  <a:pt x="35" y="22"/>
                </a:lnTo>
                <a:lnTo>
                  <a:pt x="40" y="16"/>
                </a:lnTo>
                <a:lnTo>
                  <a:pt x="46" y="11"/>
                </a:lnTo>
                <a:lnTo>
                  <a:pt x="49" y="6"/>
                </a:lnTo>
                <a:lnTo>
                  <a:pt x="48" y="7"/>
                </a:lnTo>
                <a:lnTo>
                  <a:pt x="4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4" name=""/>
          <p:cNvSpPr/>
          <p:nvPr/>
        </p:nvSpPr>
        <p:spPr>
          <a:xfrm>
            <a:off x="1682640" y="1363680"/>
            <a:ext cx="38160" cy="19080"/>
          </a:xfrm>
          <a:custGeom>
            <a:avLst/>
            <a:gdLst/>
            <a:ahLst/>
            <a:rect l="l" t="t" r="r" b="b"/>
            <a:pathLst>
              <a:path w="24" h="12">
                <a:moveTo>
                  <a:pt x="24" y="1"/>
                </a:moveTo>
                <a:lnTo>
                  <a:pt x="24" y="1"/>
                </a:lnTo>
                <a:lnTo>
                  <a:pt x="20" y="1"/>
                </a:lnTo>
                <a:lnTo>
                  <a:pt x="14" y="0"/>
                </a:lnTo>
                <a:lnTo>
                  <a:pt x="10" y="0"/>
                </a:lnTo>
                <a:lnTo>
                  <a:pt x="8" y="0"/>
                </a:lnTo>
                <a:lnTo>
                  <a:pt x="5" y="1"/>
                </a:lnTo>
                <a:lnTo>
                  <a:pt x="3" y="1"/>
                </a:lnTo>
                <a:lnTo>
                  <a:pt x="2" y="1"/>
                </a:lnTo>
                <a:lnTo>
                  <a:pt x="0" y="3"/>
                </a:lnTo>
                <a:lnTo>
                  <a:pt x="7" y="10"/>
                </a:lnTo>
                <a:lnTo>
                  <a:pt x="8" y="10"/>
                </a:lnTo>
                <a:lnTo>
                  <a:pt x="9" y="10"/>
                </a:lnTo>
                <a:lnTo>
                  <a:pt x="10" y="9"/>
                </a:lnTo>
                <a:lnTo>
                  <a:pt x="12" y="10"/>
                </a:lnTo>
                <a:lnTo>
                  <a:pt x="17" y="11"/>
                </a:lnTo>
                <a:lnTo>
                  <a:pt x="24" y="12"/>
                </a:lnTo>
                <a:lnTo>
                  <a:pt x="24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5" name=""/>
          <p:cNvSpPr/>
          <p:nvPr/>
        </p:nvSpPr>
        <p:spPr>
          <a:xfrm>
            <a:off x="1720800" y="1330200"/>
            <a:ext cx="36720" cy="52560"/>
          </a:xfrm>
          <a:custGeom>
            <a:avLst/>
            <a:gdLst/>
            <a:ahLst/>
            <a:rect l="l" t="t" r="r" b="b"/>
            <a:pathLst>
              <a:path w="23" h="33">
                <a:moveTo>
                  <a:pt x="18" y="0"/>
                </a:moveTo>
                <a:lnTo>
                  <a:pt x="19" y="0"/>
                </a:lnTo>
                <a:lnTo>
                  <a:pt x="16" y="1"/>
                </a:lnTo>
                <a:lnTo>
                  <a:pt x="14" y="3"/>
                </a:lnTo>
                <a:lnTo>
                  <a:pt x="12" y="5"/>
                </a:lnTo>
                <a:lnTo>
                  <a:pt x="11" y="8"/>
                </a:lnTo>
                <a:lnTo>
                  <a:pt x="9" y="11"/>
                </a:lnTo>
                <a:lnTo>
                  <a:pt x="8" y="15"/>
                </a:lnTo>
                <a:lnTo>
                  <a:pt x="8" y="17"/>
                </a:lnTo>
                <a:lnTo>
                  <a:pt x="6" y="19"/>
                </a:lnTo>
                <a:lnTo>
                  <a:pt x="5" y="20"/>
                </a:lnTo>
                <a:lnTo>
                  <a:pt x="5" y="21"/>
                </a:lnTo>
                <a:lnTo>
                  <a:pt x="3" y="22"/>
                </a:lnTo>
                <a:lnTo>
                  <a:pt x="3" y="22"/>
                </a:lnTo>
                <a:lnTo>
                  <a:pt x="2" y="22"/>
                </a:lnTo>
                <a:lnTo>
                  <a:pt x="0" y="22"/>
                </a:lnTo>
                <a:lnTo>
                  <a:pt x="0" y="33"/>
                </a:lnTo>
                <a:lnTo>
                  <a:pt x="3" y="33"/>
                </a:lnTo>
                <a:lnTo>
                  <a:pt x="7" y="32"/>
                </a:lnTo>
                <a:lnTo>
                  <a:pt x="9" y="30"/>
                </a:lnTo>
                <a:lnTo>
                  <a:pt x="12" y="28"/>
                </a:lnTo>
                <a:lnTo>
                  <a:pt x="14" y="26"/>
                </a:lnTo>
                <a:lnTo>
                  <a:pt x="16" y="23"/>
                </a:lnTo>
                <a:lnTo>
                  <a:pt x="16" y="22"/>
                </a:lnTo>
                <a:lnTo>
                  <a:pt x="17" y="19"/>
                </a:lnTo>
                <a:lnTo>
                  <a:pt x="19" y="15"/>
                </a:lnTo>
                <a:lnTo>
                  <a:pt x="21" y="11"/>
                </a:lnTo>
                <a:lnTo>
                  <a:pt x="22" y="10"/>
                </a:lnTo>
                <a:lnTo>
                  <a:pt x="22" y="9"/>
                </a:lnTo>
                <a:lnTo>
                  <a:pt x="23" y="9"/>
                </a:lnTo>
                <a:lnTo>
                  <a:pt x="23" y="8"/>
                </a:lnTo>
                <a:lnTo>
                  <a:pt x="1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6" name=""/>
          <p:cNvSpPr/>
          <p:nvPr/>
        </p:nvSpPr>
        <p:spPr>
          <a:xfrm>
            <a:off x="1749600" y="1297080"/>
            <a:ext cx="74520" cy="47520"/>
          </a:xfrm>
          <a:custGeom>
            <a:avLst/>
            <a:gdLst/>
            <a:ahLst/>
            <a:rect l="l" t="t" r="r" b="b"/>
            <a:pathLst>
              <a:path w="47" h="30">
                <a:moveTo>
                  <a:pt x="42" y="0"/>
                </a:moveTo>
                <a:lnTo>
                  <a:pt x="42" y="0"/>
                </a:lnTo>
                <a:lnTo>
                  <a:pt x="32" y="6"/>
                </a:lnTo>
                <a:lnTo>
                  <a:pt x="22" y="11"/>
                </a:lnTo>
                <a:lnTo>
                  <a:pt x="12" y="16"/>
                </a:lnTo>
                <a:lnTo>
                  <a:pt x="0" y="21"/>
                </a:lnTo>
                <a:lnTo>
                  <a:pt x="5" y="30"/>
                </a:lnTo>
                <a:lnTo>
                  <a:pt x="16" y="25"/>
                </a:lnTo>
                <a:lnTo>
                  <a:pt x="28" y="19"/>
                </a:lnTo>
                <a:lnTo>
                  <a:pt x="37" y="14"/>
                </a:lnTo>
                <a:lnTo>
                  <a:pt x="47" y="9"/>
                </a:lnTo>
                <a:lnTo>
                  <a:pt x="4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7" name=""/>
          <p:cNvSpPr/>
          <p:nvPr/>
        </p:nvSpPr>
        <p:spPr>
          <a:xfrm>
            <a:off x="1814400" y="1246320"/>
            <a:ext cx="130320" cy="66600"/>
          </a:xfrm>
          <a:custGeom>
            <a:avLst/>
            <a:gdLst/>
            <a:ahLst/>
            <a:rect l="l" t="t" r="r" b="b"/>
            <a:pathLst>
              <a:path w="82" h="42">
                <a:moveTo>
                  <a:pt x="82" y="0"/>
                </a:moveTo>
                <a:lnTo>
                  <a:pt x="82" y="0"/>
                </a:lnTo>
                <a:lnTo>
                  <a:pt x="75" y="0"/>
                </a:lnTo>
                <a:lnTo>
                  <a:pt x="68" y="1"/>
                </a:lnTo>
                <a:lnTo>
                  <a:pt x="62" y="2"/>
                </a:lnTo>
                <a:lnTo>
                  <a:pt x="56" y="3"/>
                </a:lnTo>
                <a:lnTo>
                  <a:pt x="50" y="5"/>
                </a:lnTo>
                <a:lnTo>
                  <a:pt x="44" y="8"/>
                </a:lnTo>
                <a:lnTo>
                  <a:pt x="39" y="10"/>
                </a:lnTo>
                <a:lnTo>
                  <a:pt x="33" y="13"/>
                </a:lnTo>
                <a:lnTo>
                  <a:pt x="25" y="18"/>
                </a:lnTo>
                <a:lnTo>
                  <a:pt x="16" y="24"/>
                </a:lnTo>
                <a:lnTo>
                  <a:pt x="8" y="29"/>
                </a:lnTo>
                <a:lnTo>
                  <a:pt x="0" y="33"/>
                </a:lnTo>
                <a:lnTo>
                  <a:pt x="5" y="42"/>
                </a:lnTo>
                <a:lnTo>
                  <a:pt x="12" y="38"/>
                </a:lnTo>
                <a:lnTo>
                  <a:pt x="21" y="32"/>
                </a:lnTo>
                <a:lnTo>
                  <a:pt x="30" y="27"/>
                </a:lnTo>
                <a:lnTo>
                  <a:pt x="39" y="22"/>
                </a:lnTo>
                <a:lnTo>
                  <a:pt x="44" y="19"/>
                </a:lnTo>
                <a:lnTo>
                  <a:pt x="49" y="17"/>
                </a:lnTo>
                <a:lnTo>
                  <a:pt x="53" y="15"/>
                </a:lnTo>
                <a:lnTo>
                  <a:pt x="58" y="13"/>
                </a:lnTo>
                <a:lnTo>
                  <a:pt x="64" y="12"/>
                </a:lnTo>
                <a:lnTo>
                  <a:pt x="70" y="11"/>
                </a:lnTo>
                <a:lnTo>
                  <a:pt x="76" y="10"/>
                </a:lnTo>
                <a:lnTo>
                  <a:pt x="82" y="10"/>
                </a:lnTo>
                <a:lnTo>
                  <a:pt x="8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8" name=""/>
          <p:cNvSpPr/>
          <p:nvPr/>
        </p:nvSpPr>
        <p:spPr>
          <a:xfrm>
            <a:off x="1944720" y="1246320"/>
            <a:ext cx="33480" cy="20520"/>
          </a:xfrm>
          <a:custGeom>
            <a:avLst/>
            <a:gdLst/>
            <a:ahLst/>
            <a:rect l="l" t="t" r="r" b="b"/>
            <a:pathLst>
              <a:path w="21" h="13">
                <a:moveTo>
                  <a:pt x="21" y="3"/>
                </a:moveTo>
                <a:lnTo>
                  <a:pt x="21" y="3"/>
                </a:lnTo>
                <a:lnTo>
                  <a:pt x="18" y="3"/>
                </a:lnTo>
                <a:lnTo>
                  <a:pt x="16" y="3"/>
                </a:lnTo>
                <a:lnTo>
                  <a:pt x="14" y="3"/>
                </a:lnTo>
                <a:lnTo>
                  <a:pt x="11" y="2"/>
                </a:lnTo>
                <a:lnTo>
                  <a:pt x="9" y="1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4" y="10"/>
                </a:lnTo>
                <a:lnTo>
                  <a:pt x="6" y="10"/>
                </a:lnTo>
                <a:lnTo>
                  <a:pt x="9" y="11"/>
                </a:lnTo>
                <a:lnTo>
                  <a:pt x="11" y="12"/>
                </a:lnTo>
                <a:lnTo>
                  <a:pt x="14" y="12"/>
                </a:lnTo>
                <a:lnTo>
                  <a:pt x="17" y="13"/>
                </a:lnTo>
                <a:lnTo>
                  <a:pt x="21" y="13"/>
                </a:lnTo>
                <a:lnTo>
                  <a:pt x="21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99" name=""/>
          <p:cNvSpPr/>
          <p:nvPr/>
        </p:nvSpPr>
        <p:spPr>
          <a:xfrm>
            <a:off x="1978200" y="1239840"/>
            <a:ext cx="2052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12" y="0"/>
                </a:moveTo>
                <a:lnTo>
                  <a:pt x="12" y="0"/>
                </a:lnTo>
                <a:lnTo>
                  <a:pt x="9" y="1"/>
                </a:lnTo>
                <a:lnTo>
                  <a:pt x="7" y="3"/>
                </a:lnTo>
                <a:lnTo>
                  <a:pt x="4" y="3"/>
                </a:lnTo>
                <a:lnTo>
                  <a:pt x="3" y="5"/>
                </a:lnTo>
                <a:lnTo>
                  <a:pt x="3" y="6"/>
                </a:lnTo>
                <a:lnTo>
                  <a:pt x="1" y="6"/>
                </a:lnTo>
                <a:lnTo>
                  <a:pt x="0" y="7"/>
                </a:lnTo>
                <a:lnTo>
                  <a:pt x="0" y="17"/>
                </a:lnTo>
                <a:lnTo>
                  <a:pt x="3" y="17"/>
                </a:lnTo>
                <a:lnTo>
                  <a:pt x="6" y="15"/>
                </a:lnTo>
                <a:lnTo>
                  <a:pt x="9" y="14"/>
                </a:lnTo>
                <a:lnTo>
                  <a:pt x="10" y="12"/>
                </a:lnTo>
                <a:lnTo>
                  <a:pt x="11" y="10"/>
                </a:lnTo>
                <a:lnTo>
                  <a:pt x="12" y="10"/>
                </a:lnTo>
                <a:lnTo>
                  <a:pt x="13" y="10"/>
                </a:lnTo>
                <a:lnTo>
                  <a:pt x="12" y="1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0" name=""/>
          <p:cNvSpPr/>
          <p:nvPr/>
        </p:nvSpPr>
        <p:spPr>
          <a:xfrm>
            <a:off x="1996920" y="1239840"/>
            <a:ext cx="24120" cy="17640"/>
          </a:xfrm>
          <a:custGeom>
            <a:avLst/>
            <a:gdLst/>
            <a:ahLst/>
            <a:rect l="l" t="t" r="r" b="b"/>
            <a:pathLst>
              <a:path w="15" h="11">
                <a:moveTo>
                  <a:pt x="15" y="8"/>
                </a:moveTo>
                <a:lnTo>
                  <a:pt x="11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7" y="11"/>
                </a:lnTo>
                <a:lnTo>
                  <a:pt x="11" y="11"/>
                </a:lnTo>
                <a:lnTo>
                  <a:pt x="6" y="4"/>
                </a:lnTo>
                <a:lnTo>
                  <a:pt x="15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1" name=""/>
          <p:cNvSpPr/>
          <p:nvPr/>
        </p:nvSpPr>
        <p:spPr>
          <a:xfrm>
            <a:off x="2004840" y="1246320"/>
            <a:ext cx="17640" cy="42840"/>
          </a:xfrm>
          <a:custGeom>
            <a:avLst/>
            <a:gdLst/>
            <a:ahLst/>
            <a:rect l="l" t="t" r="r" b="b"/>
            <a:pathLst>
              <a:path w="11" h="27">
                <a:moveTo>
                  <a:pt x="11" y="27"/>
                </a:moveTo>
                <a:lnTo>
                  <a:pt x="11" y="27"/>
                </a:lnTo>
                <a:lnTo>
                  <a:pt x="11" y="20"/>
                </a:lnTo>
                <a:lnTo>
                  <a:pt x="10" y="12"/>
                </a:lnTo>
                <a:lnTo>
                  <a:pt x="10" y="9"/>
                </a:lnTo>
                <a:lnTo>
                  <a:pt x="10" y="6"/>
                </a:lnTo>
                <a:lnTo>
                  <a:pt x="10" y="4"/>
                </a:lnTo>
                <a:lnTo>
                  <a:pt x="1" y="0"/>
                </a:lnTo>
                <a:lnTo>
                  <a:pt x="0" y="3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1" y="20"/>
                </a:lnTo>
                <a:lnTo>
                  <a:pt x="1" y="27"/>
                </a:lnTo>
                <a:lnTo>
                  <a:pt x="11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2" name=""/>
          <p:cNvSpPr/>
          <p:nvPr/>
        </p:nvSpPr>
        <p:spPr>
          <a:xfrm>
            <a:off x="1990800" y="1289160"/>
            <a:ext cx="31680" cy="50760"/>
          </a:xfrm>
          <a:custGeom>
            <a:avLst/>
            <a:gdLst/>
            <a:ahLst/>
            <a:rect l="l" t="t" r="r" b="b"/>
            <a:pathLst>
              <a:path w="20" h="32">
                <a:moveTo>
                  <a:pt x="11" y="27"/>
                </a:moveTo>
                <a:lnTo>
                  <a:pt x="5" y="32"/>
                </a:lnTo>
                <a:lnTo>
                  <a:pt x="8" y="31"/>
                </a:lnTo>
                <a:lnTo>
                  <a:pt x="11" y="30"/>
                </a:lnTo>
                <a:lnTo>
                  <a:pt x="14" y="29"/>
                </a:lnTo>
                <a:lnTo>
                  <a:pt x="15" y="27"/>
                </a:lnTo>
                <a:lnTo>
                  <a:pt x="17" y="25"/>
                </a:lnTo>
                <a:lnTo>
                  <a:pt x="18" y="22"/>
                </a:lnTo>
                <a:lnTo>
                  <a:pt x="19" y="20"/>
                </a:lnTo>
                <a:lnTo>
                  <a:pt x="19" y="18"/>
                </a:lnTo>
                <a:lnTo>
                  <a:pt x="20" y="13"/>
                </a:lnTo>
                <a:lnTo>
                  <a:pt x="20" y="8"/>
                </a:lnTo>
                <a:lnTo>
                  <a:pt x="20" y="4"/>
                </a:lnTo>
                <a:lnTo>
                  <a:pt x="20" y="0"/>
                </a:lnTo>
                <a:lnTo>
                  <a:pt x="9" y="0"/>
                </a:lnTo>
                <a:lnTo>
                  <a:pt x="9" y="4"/>
                </a:lnTo>
                <a:lnTo>
                  <a:pt x="9" y="8"/>
                </a:lnTo>
                <a:lnTo>
                  <a:pt x="9" y="12"/>
                </a:lnTo>
                <a:lnTo>
                  <a:pt x="8" y="16"/>
                </a:lnTo>
                <a:lnTo>
                  <a:pt x="8" y="18"/>
                </a:lnTo>
                <a:lnTo>
                  <a:pt x="8" y="20"/>
                </a:lnTo>
                <a:lnTo>
                  <a:pt x="7" y="20"/>
                </a:lnTo>
                <a:lnTo>
                  <a:pt x="7" y="21"/>
                </a:lnTo>
                <a:lnTo>
                  <a:pt x="6" y="21"/>
                </a:lnTo>
                <a:lnTo>
                  <a:pt x="5" y="22"/>
                </a:lnTo>
                <a:lnTo>
                  <a:pt x="0" y="27"/>
                </a:lnTo>
                <a:lnTo>
                  <a:pt x="11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3" name=""/>
          <p:cNvSpPr/>
          <p:nvPr/>
        </p:nvSpPr>
        <p:spPr>
          <a:xfrm>
            <a:off x="1990800" y="133200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4" name=""/>
          <p:cNvSpPr/>
          <p:nvPr/>
        </p:nvSpPr>
        <p:spPr>
          <a:xfrm>
            <a:off x="1990800" y="1332000"/>
            <a:ext cx="15840" cy="23760"/>
          </a:xfrm>
          <a:custGeom>
            <a:avLst/>
            <a:gdLst/>
            <a:ahLst/>
            <a:rect l="l" t="t" r="r" b="b"/>
            <a:pathLst>
              <a:path w="10" h="15">
                <a:moveTo>
                  <a:pt x="0" y="15"/>
                </a:moveTo>
                <a:lnTo>
                  <a:pt x="10" y="14"/>
                </a:lnTo>
                <a:lnTo>
                  <a:pt x="10" y="0"/>
                </a:lnTo>
                <a:lnTo>
                  <a:pt x="0" y="0"/>
                </a:lnTo>
                <a:lnTo>
                  <a:pt x="0" y="14"/>
                </a:lnTo>
                <a:lnTo>
                  <a:pt x="0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5" name=""/>
          <p:cNvSpPr/>
          <p:nvPr/>
        </p:nvSpPr>
        <p:spPr>
          <a:xfrm>
            <a:off x="1990800" y="1352520"/>
            <a:ext cx="9360" cy="3240"/>
          </a:xfrm>
          <a:custGeom>
            <a:avLst/>
            <a:gdLst/>
            <a:ahLst/>
            <a:rect l="l" t="t" r="r" b="b"/>
            <a:pathLst>
              <a:path w="6" h="2">
                <a:moveTo>
                  <a:pt x="0" y="2"/>
                </a:move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6" name=""/>
          <p:cNvSpPr/>
          <p:nvPr/>
        </p:nvSpPr>
        <p:spPr>
          <a:xfrm>
            <a:off x="1990800" y="1351080"/>
            <a:ext cx="33120" cy="50760"/>
          </a:xfrm>
          <a:custGeom>
            <a:avLst/>
            <a:gdLst/>
            <a:ahLst/>
            <a:rect l="l" t="t" r="r" b="b"/>
            <a:pathLst>
              <a:path w="21" h="32">
                <a:moveTo>
                  <a:pt x="21" y="32"/>
                </a:moveTo>
                <a:lnTo>
                  <a:pt x="21" y="32"/>
                </a:lnTo>
                <a:lnTo>
                  <a:pt x="20" y="27"/>
                </a:lnTo>
                <a:lnTo>
                  <a:pt x="19" y="21"/>
                </a:lnTo>
                <a:lnTo>
                  <a:pt x="17" y="17"/>
                </a:lnTo>
                <a:lnTo>
                  <a:pt x="15" y="13"/>
                </a:lnTo>
                <a:lnTo>
                  <a:pt x="12" y="6"/>
                </a:lnTo>
                <a:lnTo>
                  <a:pt x="10" y="0"/>
                </a:lnTo>
                <a:lnTo>
                  <a:pt x="0" y="3"/>
                </a:lnTo>
                <a:lnTo>
                  <a:pt x="2" y="9"/>
                </a:lnTo>
                <a:lnTo>
                  <a:pt x="6" y="16"/>
                </a:lnTo>
                <a:lnTo>
                  <a:pt x="8" y="20"/>
                </a:lnTo>
                <a:lnTo>
                  <a:pt x="9" y="24"/>
                </a:lnTo>
                <a:lnTo>
                  <a:pt x="10" y="28"/>
                </a:lnTo>
                <a:lnTo>
                  <a:pt x="10" y="32"/>
                </a:lnTo>
                <a:lnTo>
                  <a:pt x="21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7" name=""/>
          <p:cNvSpPr/>
          <p:nvPr/>
        </p:nvSpPr>
        <p:spPr>
          <a:xfrm>
            <a:off x="2003400" y="140184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9" y="14"/>
                </a:moveTo>
                <a:lnTo>
                  <a:pt x="9" y="14"/>
                </a:lnTo>
                <a:lnTo>
                  <a:pt x="9" y="12"/>
                </a:lnTo>
                <a:lnTo>
                  <a:pt x="9" y="11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2"/>
                </a:lnTo>
                <a:lnTo>
                  <a:pt x="13" y="0"/>
                </a:lnTo>
                <a:lnTo>
                  <a:pt x="3" y="0"/>
                </a:lnTo>
                <a:lnTo>
                  <a:pt x="3" y="2"/>
                </a:lnTo>
                <a:lnTo>
                  <a:pt x="2" y="2"/>
                </a:lnTo>
                <a:lnTo>
                  <a:pt x="2" y="3"/>
                </a:lnTo>
                <a:lnTo>
                  <a:pt x="2" y="4"/>
                </a:lnTo>
                <a:lnTo>
                  <a:pt x="1" y="6"/>
                </a:lnTo>
                <a:lnTo>
                  <a:pt x="0" y="8"/>
                </a:lnTo>
                <a:lnTo>
                  <a:pt x="0" y="10"/>
                </a:lnTo>
                <a:lnTo>
                  <a:pt x="0" y="14"/>
                </a:lnTo>
                <a:lnTo>
                  <a:pt x="9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8" name=""/>
          <p:cNvSpPr/>
          <p:nvPr/>
        </p:nvSpPr>
        <p:spPr>
          <a:xfrm>
            <a:off x="2003400" y="1424160"/>
            <a:ext cx="96840" cy="107640"/>
          </a:xfrm>
          <a:custGeom>
            <a:avLst/>
            <a:gdLst/>
            <a:ahLst/>
            <a:rect l="l" t="t" r="r" b="b"/>
            <a:pathLst>
              <a:path w="61" h="68">
                <a:moveTo>
                  <a:pt x="61" y="60"/>
                </a:moveTo>
                <a:lnTo>
                  <a:pt x="59" y="59"/>
                </a:lnTo>
                <a:lnTo>
                  <a:pt x="56" y="57"/>
                </a:lnTo>
                <a:lnTo>
                  <a:pt x="52" y="55"/>
                </a:lnTo>
                <a:lnTo>
                  <a:pt x="48" y="52"/>
                </a:lnTo>
                <a:lnTo>
                  <a:pt x="43" y="49"/>
                </a:lnTo>
                <a:lnTo>
                  <a:pt x="40" y="45"/>
                </a:lnTo>
                <a:lnTo>
                  <a:pt x="35" y="41"/>
                </a:lnTo>
                <a:lnTo>
                  <a:pt x="31" y="37"/>
                </a:lnTo>
                <a:lnTo>
                  <a:pt x="27" y="33"/>
                </a:lnTo>
                <a:lnTo>
                  <a:pt x="24" y="29"/>
                </a:lnTo>
                <a:lnTo>
                  <a:pt x="20" y="24"/>
                </a:lnTo>
                <a:lnTo>
                  <a:pt x="17" y="20"/>
                </a:lnTo>
                <a:lnTo>
                  <a:pt x="15" y="16"/>
                </a:lnTo>
                <a:lnTo>
                  <a:pt x="13" y="11"/>
                </a:lnTo>
                <a:lnTo>
                  <a:pt x="11" y="7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2" y="10"/>
                </a:lnTo>
                <a:lnTo>
                  <a:pt x="4" y="15"/>
                </a:lnTo>
                <a:lnTo>
                  <a:pt x="5" y="20"/>
                </a:lnTo>
                <a:lnTo>
                  <a:pt x="8" y="25"/>
                </a:lnTo>
                <a:lnTo>
                  <a:pt x="12" y="29"/>
                </a:lnTo>
                <a:lnTo>
                  <a:pt x="15" y="35"/>
                </a:lnTo>
                <a:lnTo>
                  <a:pt x="19" y="39"/>
                </a:lnTo>
                <a:lnTo>
                  <a:pt x="24" y="43"/>
                </a:lnTo>
                <a:lnTo>
                  <a:pt x="28" y="48"/>
                </a:lnTo>
                <a:lnTo>
                  <a:pt x="33" y="52"/>
                </a:lnTo>
                <a:lnTo>
                  <a:pt x="37" y="57"/>
                </a:lnTo>
                <a:lnTo>
                  <a:pt x="42" y="60"/>
                </a:lnTo>
                <a:lnTo>
                  <a:pt x="47" y="64"/>
                </a:lnTo>
                <a:lnTo>
                  <a:pt x="51" y="66"/>
                </a:lnTo>
                <a:lnTo>
                  <a:pt x="56" y="68"/>
                </a:lnTo>
                <a:lnTo>
                  <a:pt x="54" y="67"/>
                </a:lnTo>
                <a:lnTo>
                  <a:pt x="61" y="6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09" name=""/>
          <p:cNvSpPr/>
          <p:nvPr/>
        </p:nvSpPr>
        <p:spPr>
          <a:xfrm>
            <a:off x="2089080" y="1519200"/>
            <a:ext cx="31680" cy="27000"/>
          </a:xfrm>
          <a:custGeom>
            <a:avLst/>
            <a:gdLst/>
            <a:ahLst/>
            <a:rect l="l" t="t" r="r" b="b"/>
            <a:pathLst>
              <a:path w="20" h="17">
                <a:moveTo>
                  <a:pt x="20" y="12"/>
                </a:moveTo>
                <a:lnTo>
                  <a:pt x="15" y="7"/>
                </a:lnTo>
                <a:lnTo>
                  <a:pt x="13" y="7"/>
                </a:lnTo>
                <a:lnTo>
                  <a:pt x="12" y="6"/>
                </a:lnTo>
                <a:lnTo>
                  <a:pt x="12" y="6"/>
                </a:lnTo>
                <a:lnTo>
                  <a:pt x="11" y="5"/>
                </a:lnTo>
                <a:lnTo>
                  <a:pt x="9" y="2"/>
                </a:lnTo>
                <a:lnTo>
                  <a:pt x="7" y="0"/>
                </a:lnTo>
                <a:lnTo>
                  <a:pt x="0" y="7"/>
                </a:lnTo>
                <a:lnTo>
                  <a:pt x="1" y="8"/>
                </a:lnTo>
                <a:lnTo>
                  <a:pt x="2" y="12"/>
                </a:lnTo>
                <a:lnTo>
                  <a:pt x="5" y="14"/>
                </a:lnTo>
                <a:lnTo>
                  <a:pt x="8" y="15"/>
                </a:lnTo>
                <a:lnTo>
                  <a:pt x="12" y="16"/>
                </a:lnTo>
                <a:lnTo>
                  <a:pt x="15" y="17"/>
                </a:lnTo>
                <a:lnTo>
                  <a:pt x="10" y="12"/>
                </a:lnTo>
                <a:lnTo>
                  <a:pt x="20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0" name=""/>
          <p:cNvSpPr/>
          <p:nvPr/>
        </p:nvSpPr>
        <p:spPr>
          <a:xfrm>
            <a:off x="2104920" y="1538280"/>
            <a:ext cx="60480" cy="39600"/>
          </a:xfrm>
          <a:custGeom>
            <a:avLst/>
            <a:gdLst/>
            <a:ahLst/>
            <a:rect l="l" t="t" r="r" b="b"/>
            <a:pathLst>
              <a:path w="38" h="25">
                <a:moveTo>
                  <a:pt x="38" y="15"/>
                </a:moveTo>
                <a:lnTo>
                  <a:pt x="38" y="15"/>
                </a:lnTo>
                <a:lnTo>
                  <a:pt x="36" y="15"/>
                </a:lnTo>
                <a:lnTo>
                  <a:pt x="33" y="15"/>
                </a:lnTo>
                <a:lnTo>
                  <a:pt x="30" y="15"/>
                </a:lnTo>
                <a:lnTo>
                  <a:pt x="28" y="14"/>
                </a:lnTo>
                <a:lnTo>
                  <a:pt x="25" y="13"/>
                </a:lnTo>
                <a:lnTo>
                  <a:pt x="22" y="12"/>
                </a:lnTo>
                <a:lnTo>
                  <a:pt x="21" y="11"/>
                </a:lnTo>
                <a:lnTo>
                  <a:pt x="18" y="10"/>
                </a:lnTo>
                <a:lnTo>
                  <a:pt x="16" y="9"/>
                </a:lnTo>
                <a:lnTo>
                  <a:pt x="15" y="8"/>
                </a:lnTo>
                <a:lnTo>
                  <a:pt x="14" y="7"/>
                </a:lnTo>
                <a:lnTo>
                  <a:pt x="12" y="5"/>
                </a:lnTo>
                <a:lnTo>
                  <a:pt x="11" y="4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2"/>
                </a:lnTo>
                <a:lnTo>
                  <a:pt x="2" y="6"/>
                </a:lnTo>
                <a:lnTo>
                  <a:pt x="2" y="9"/>
                </a:lnTo>
                <a:lnTo>
                  <a:pt x="4" y="11"/>
                </a:lnTo>
                <a:lnTo>
                  <a:pt x="6" y="13"/>
                </a:lnTo>
                <a:lnTo>
                  <a:pt x="9" y="16"/>
                </a:lnTo>
                <a:lnTo>
                  <a:pt x="10" y="17"/>
                </a:lnTo>
                <a:lnTo>
                  <a:pt x="13" y="19"/>
                </a:lnTo>
                <a:lnTo>
                  <a:pt x="15" y="20"/>
                </a:lnTo>
                <a:lnTo>
                  <a:pt x="19" y="22"/>
                </a:lnTo>
                <a:lnTo>
                  <a:pt x="22" y="23"/>
                </a:lnTo>
                <a:lnTo>
                  <a:pt x="25" y="23"/>
                </a:lnTo>
                <a:lnTo>
                  <a:pt x="29" y="24"/>
                </a:lnTo>
                <a:lnTo>
                  <a:pt x="32" y="25"/>
                </a:lnTo>
                <a:lnTo>
                  <a:pt x="35" y="25"/>
                </a:lnTo>
                <a:lnTo>
                  <a:pt x="38" y="25"/>
                </a:lnTo>
                <a:lnTo>
                  <a:pt x="38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1" name=""/>
          <p:cNvSpPr/>
          <p:nvPr/>
        </p:nvSpPr>
        <p:spPr>
          <a:xfrm>
            <a:off x="2165400" y="1550880"/>
            <a:ext cx="31680" cy="27000"/>
          </a:xfrm>
          <a:custGeom>
            <a:avLst/>
            <a:gdLst/>
            <a:ahLst/>
            <a:rect l="l" t="t" r="r" b="b"/>
            <a:pathLst>
              <a:path w="20" h="17">
                <a:moveTo>
                  <a:pt x="20" y="0"/>
                </a:moveTo>
                <a:lnTo>
                  <a:pt x="20" y="0"/>
                </a:lnTo>
                <a:lnTo>
                  <a:pt x="16" y="1"/>
                </a:lnTo>
                <a:lnTo>
                  <a:pt x="13" y="1"/>
                </a:lnTo>
                <a:lnTo>
                  <a:pt x="9" y="2"/>
                </a:lnTo>
                <a:lnTo>
                  <a:pt x="6" y="4"/>
                </a:lnTo>
                <a:lnTo>
                  <a:pt x="5" y="6"/>
                </a:lnTo>
                <a:lnTo>
                  <a:pt x="3" y="6"/>
                </a:lnTo>
                <a:lnTo>
                  <a:pt x="2" y="7"/>
                </a:lnTo>
                <a:lnTo>
                  <a:pt x="0" y="7"/>
                </a:lnTo>
                <a:lnTo>
                  <a:pt x="0" y="17"/>
                </a:lnTo>
                <a:lnTo>
                  <a:pt x="4" y="17"/>
                </a:lnTo>
                <a:lnTo>
                  <a:pt x="7" y="15"/>
                </a:lnTo>
                <a:lnTo>
                  <a:pt x="10" y="15"/>
                </a:lnTo>
                <a:lnTo>
                  <a:pt x="12" y="13"/>
                </a:lnTo>
                <a:lnTo>
                  <a:pt x="15" y="12"/>
                </a:lnTo>
                <a:lnTo>
                  <a:pt x="16" y="11"/>
                </a:lnTo>
                <a:lnTo>
                  <a:pt x="18" y="10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2" name=""/>
          <p:cNvSpPr/>
          <p:nvPr/>
        </p:nvSpPr>
        <p:spPr>
          <a:xfrm>
            <a:off x="2197080" y="1550880"/>
            <a:ext cx="55440" cy="41400"/>
          </a:xfrm>
          <a:custGeom>
            <a:avLst/>
            <a:gdLst/>
            <a:ahLst/>
            <a:rect l="l" t="t" r="r" b="b"/>
            <a:pathLst>
              <a:path w="35" h="26">
                <a:moveTo>
                  <a:pt x="35" y="15"/>
                </a:moveTo>
                <a:lnTo>
                  <a:pt x="35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29" y="14"/>
                </a:lnTo>
                <a:lnTo>
                  <a:pt x="26" y="11"/>
                </a:lnTo>
                <a:lnTo>
                  <a:pt x="21" y="8"/>
                </a:lnTo>
                <a:lnTo>
                  <a:pt x="18" y="6"/>
                </a:lnTo>
                <a:lnTo>
                  <a:pt x="13" y="3"/>
                </a:lnTo>
                <a:lnTo>
                  <a:pt x="10" y="1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4" y="11"/>
                </a:lnTo>
                <a:lnTo>
                  <a:pt x="6" y="11"/>
                </a:lnTo>
                <a:lnTo>
                  <a:pt x="9" y="12"/>
                </a:lnTo>
                <a:lnTo>
                  <a:pt x="12" y="15"/>
                </a:lnTo>
                <a:lnTo>
                  <a:pt x="17" y="17"/>
                </a:lnTo>
                <a:lnTo>
                  <a:pt x="20" y="20"/>
                </a:lnTo>
                <a:lnTo>
                  <a:pt x="24" y="22"/>
                </a:lnTo>
                <a:lnTo>
                  <a:pt x="26" y="24"/>
                </a:lnTo>
                <a:lnTo>
                  <a:pt x="29" y="25"/>
                </a:lnTo>
                <a:lnTo>
                  <a:pt x="32" y="25"/>
                </a:lnTo>
                <a:lnTo>
                  <a:pt x="35" y="26"/>
                </a:lnTo>
                <a:lnTo>
                  <a:pt x="35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3" name=""/>
          <p:cNvSpPr/>
          <p:nvPr/>
        </p:nvSpPr>
        <p:spPr>
          <a:xfrm>
            <a:off x="2252520" y="1566720"/>
            <a:ext cx="34920" cy="25560"/>
          </a:xfrm>
          <a:custGeom>
            <a:avLst/>
            <a:gdLst/>
            <a:ahLst/>
            <a:rect l="l" t="t" r="r" b="b"/>
            <a:pathLst>
              <a:path w="22" h="16">
                <a:moveTo>
                  <a:pt x="22" y="2"/>
                </a:moveTo>
                <a:lnTo>
                  <a:pt x="16" y="0"/>
                </a:lnTo>
                <a:lnTo>
                  <a:pt x="10" y="2"/>
                </a:lnTo>
                <a:lnTo>
                  <a:pt x="6" y="4"/>
                </a:lnTo>
                <a:lnTo>
                  <a:pt x="5" y="5"/>
                </a:lnTo>
                <a:lnTo>
                  <a:pt x="3" y="5"/>
                </a:lnTo>
                <a:lnTo>
                  <a:pt x="1" y="5"/>
                </a:lnTo>
                <a:lnTo>
                  <a:pt x="0" y="5"/>
                </a:lnTo>
                <a:lnTo>
                  <a:pt x="0" y="16"/>
                </a:lnTo>
                <a:lnTo>
                  <a:pt x="3" y="15"/>
                </a:lnTo>
                <a:lnTo>
                  <a:pt x="5" y="15"/>
                </a:lnTo>
                <a:lnTo>
                  <a:pt x="8" y="14"/>
                </a:lnTo>
                <a:lnTo>
                  <a:pt x="10" y="13"/>
                </a:lnTo>
                <a:lnTo>
                  <a:pt x="15" y="12"/>
                </a:lnTo>
                <a:lnTo>
                  <a:pt x="18" y="11"/>
                </a:lnTo>
                <a:lnTo>
                  <a:pt x="13" y="8"/>
                </a:lnTo>
                <a:lnTo>
                  <a:pt x="22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4" name=""/>
          <p:cNvSpPr/>
          <p:nvPr/>
        </p:nvSpPr>
        <p:spPr>
          <a:xfrm>
            <a:off x="2274840" y="1569960"/>
            <a:ext cx="39600" cy="54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25" y="23"/>
                </a:moveTo>
                <a:lnTo>
                  <a:pt x="25" y="23"/>
                </a:lnTo>
                <a:lnTo>
                  <a:pt x="23" y="23"/>
                </a:lnTo>
                <a:lnTo>
                  <a:pt x="22" y="23"/>
                </a:lnTo>
                <a:lnTo>
                  <a:pt x="21" y="23"/>
                </a:lnTo>
                <a:lnTo>
                  <a:pt x="21" y="22"/>
                </a:lnTo>
                <a:lnTo>
                  <a:pt x="19" y="21"/>
                </a:lnTo>
                <a:lnTo>
                  <a:pt x="18" y="20"/>
                </a:lnTo>
                <a:lnTo>
                  <a:pt x="17" y="18"/>
                </a:lnTo>
                <a:lnTo>
                  <a:pt x="16" y="17"/>
                </a:lnTo>
                <a:lnTo>
                  <a:pt x="15" y="13"/>
                </a:lnTo>
                <a:lnTo>
                  <a:pt x="13" y="9"/>
                </a:lnTo>
                <a:lnTo>
                  <a:pt x="11" y="4"/>
                </a:lnTo>
                <a:lnTo>
                  <a:pt x="9" y="0"/>
                </a:lnTo>
                <a:lnTo>
                  <a:pt x="0" y="6"/>
                </a:lnTo>
                <a:lnTo>
                  <a:pt x="2" y="10"/>
                </a:lnTo>
                <a:lnTo>
                  <a:pt x="4" y="13"/>
                </a:lnTo>
                <a:lnTo>
                  <a:pt x="5" y="16"/>
                </a:lnTo>
                <a:lnTo>
                  <a:pt x="7" y="21"/>
                </a:lnTo>
                <a:lnTo>
                  <a:pt x="9" y="23"/>
                </a:lnTo>
                <a:lnTo>
                  <a:pt x="9" y="26"/>
                </a:lnTo>
                <a:lnTo>
                  <a:pt x="12" y="28"/>
                </a:lnTo>
                <a:lnTo>
                  <a:pt x="14" y="30"/>
                </a:lnTo>
                <a:lnTo>
                  <a:pt x="16" y="31"/>
                </a:lnTo>
                <a:lnTo>
                  <a:pt x="19" y="33"/>
                </a:lnTo>
                <a:lnTo>
                  <a:pt x="22" y="34"/>
                </a:lnTo>
                <a:lnTo>
                  <a:pt x="25" y="34"/>
                </a:lnTo>
                <a:lnTo>
                  <a:pt x="25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5" name=""/>
          <p:cNvSpPr/>
          <p:nvPr/>
        </p:nvSpPr>
        <p:spPr>
          <a:xfrm>
            <a:off x="2314440" y="1608120"/>
            <a:ext cx="84240" cy="39600"/>
          </a:xfrm>
          <a:custGeom>
            <a:avLst/>
            <a:gdLst/>
            <a:ahLst/>
            <a:rect l="l" t="t" r="r" b="b"/>
            <a:pathLst>
              <a:path w="53" h="25">
                <a:moveTo>
                  <a:pt x="52" y="18"/>
                </a:moveTo>
                <a:lnTo>
                  <a:pt x="53" y="19"/>
                </a:lnTo>
                <a:lnTo>
                  <a:pt x="50" y="17"/>
                </a:lnTo>
                <a:lnTo>
                  <a:pt x="49" y="15"/>
                </a:lnTo>
                <a:lnTo>
                  <a:pt x="45" y="13"/>
                </a:lnTo>
                <a:lnTo>
                  <a:pt x="42" y="12"/>
                </a:lnTo>
                <a:lnTo>
                  <a:pt x="35" y="10"/>
                </a:lnTo>
                <a:lnTo>
                  <a:pt x="27" y="6"/>
                </a:lnTo>
                <a:lnTo>
                  <a:pt x="18" y="4"/>
                </a:lnTo>
                <a:lnTo>
                  <a:pt x="11" y="2"/>
                </a:lnTo>
                <a:lnTo>
                  <a:pt x="4" y="1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8" y="11"/>
                </a:lnTo>
                <a:lnTo>
                  <a:pt x="15" y="13"/>
                </a:lnTo>
                <a:lnTo>
                  <a:pt x="23" y="16"/>
                </a:lnTo>
                <a:lnTo>
                  <a:pt x="31" y="18"/>
                </a:lnTo>
                <a:lnTo>
                  <a:pt x="37" y="21"/>
                </a:lnTo>
                <a:lnTo>
                  <a:pt x="41" y="23"/>
                </a:lnTo>
                <a:lnTo>
                  <a:pt x="42" y="24"/>
                </a:lnTo>
                <a:lnTo>
                  <a:pt x="44" y="24"/>
                </a:lnTo>
                <a:lnTo>
                  <a:pt x="44" y="25"/>
                </a:lnTo>
                <a:lnTo>
                  <a:pt x="45" y="25"/>
                </a:lnTo>
                <a:lnTo>
                  <a:pt x="52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6" name=""/>
          <p:cNvSpPr/>
          <p:nvPr/>
        </p:nvSpPr>
        <p:spPr>
          <a:xfrm>
            <a:off x="2386080" y="1636560"/>
            <a:ext cx="46080" cy="49320"/>
          </a:xfrm>
          <a:custGeom>
            <a:avLst/>
            <a:gdLst/>
            <a:ahLst/>
            <a:rect l="l" t="t" r="r" b="b"/>
            <a:pathLst>
              <a:path w="29" h="31">
                <a:moveTo>
                  <a:pt x="28" y="21"/>
                </a:moveTo>
                <a:lnTo>
                  <a:pt x="28" y="21"/>
                </a:lnTo>
                <a:lnTo>
                  <a:pt x="29" y="21"/>
                </a:lnTo>
                <a:lnTo>
                  <a:pt x="27" y="20"/>
                </a:lnTo>
                <a:lnTo>
                  <a:pt x="26" y="19"/>
                </a:lnTo>
                <a:lnTo>
                  <a:pt x="22" y="16"/>
                </a:lnTo>
                <a:lnTo>
                  <a:pt x="18" y="13"/>
                </a:lnTo>
                <a:lnTo>
                  <a:pt x="11" y="5"/>
                </a:lnTo>
                <a:lnTo>
                  <a:pt x="7" y="0"/>
                </a:lnTo>
                <a:lnTo>
                  <a:pt x="0" y="7"/>
                </a:lnTo>
                <a:lnTo>
                  <a:pt x="4" y="12"/>
                </a:lnTo>
                <a:lnTo>
                  <a:pt x="11" y="19"/>
                </a:lnTo>
                <a:lnTo>
                  <a:pt x="15" y="23"/>
                </a:lnTo>
                <a:lnTo>
                  <a:pt x="19" y="27"/>
                </a:lnTo>
                <a:lnTo>
                  <a:pt x="21" y="28"/>
                </a:lnTo>
                <a:lnTo>
                  <a:pt x="24" y="29"/>
                </a:lnTo>
                <a:lnTo>
                  <a:pt x="25" y="30"/>
                </a:lnTo>
                <a:lnTo>
                  <a:pt x="28" y="31"/>
                </a:lnTo>
                <a:lnTo>
                  <a:pt x="28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7" name=""/>
          <p:cNvSpPr/>
          <p:nvPr/>
        </p:nvSpPr>
        <p:spPr>
          <a:xfrm>
            <a:off x="2430360" y="1676520"/>
            <a:ext cx="180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8" name=""/>
          <p:cNvSpPr/>
          <p:nvPr/>
        </p:nvSpPr>
        <p:spPr>
          <a:xfrm>
            <a:off x="2430360" y="1670040"/>
            <a:ext cx="85680" cy="15840"/>
          </a:xfrm>
          <a:custGeom>
            <a:avLst/>
            <a:gdLst/>
            <a:ahLst/>
            <a:rect l="l" t="t" r="r" b="b"/>
            <a:pathLst>
              <a:path w="54" h="10">
                <a:moveTo>
                  <a:pt x="54" y="9"/>
                </a:moveTo>
                <a:lnTo>
                  <a:pt x="51" y="0"/>
                </a:lnTo>
                <a:lnTo>
                  <a:pt x="0" y="0"/>
                </a:lnTo>
                <a:lnTo>
                  <a:pt x="0" y="10"/>
                </a:lnTo>
                <a:lnTo>
                  <a:pt x="51" y="10"/>
                </a:lnTo>
                <a:lnTo>
                  <a:pt x="54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19" name=""/>
          <p:cNvSpPr/>
          <p:nvPr/>
        </p:nvSpPr>
        <p:spPr>
          <a:xfrm>
            <a:off x="2513160" y="1676520"/>
            <a:ext cx="288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2" y="5"/>
                </a:moveTo>
                <a:lnTo>
                  <a:pt x="0" y="0"/>
                </a:lnTo>
                <a:lnTo>
                  <a:pt x="2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0" name=""/>
          <p:cNvSpPr/>
          <p:nvPr/>
        </p:nvSpPr>
        <p:spPr>
          <a:xfrm>
            <a:off x="2508120" y="1666800"/>
            <a:ext cx="49320" cy="41400"/>
          </a:xfrm>
          <a:custGeom>
            <a:avLst/>
            <a:gdLst/>
            <a:ahLst/>
            <a:rect l="l" t="t" r="r" b="b"/>
            <a:pathLst>
              <a:path w="31" h="26">
                <a:moveTo>
                  <a:pt x="30" y="19"/>
                </a:moveTo>
                <a:lnTo>
                  <a:pt x="31" y="19"/>
                </a:lnTo>
                <a:lnTo>
                  <a:pt x="28" y="16"/>
                </a:lnTo>
                <a:lnTo>
                  <a:pt x="26" y="12"/>
                </a:lnTo>
                <a:lnTo>
                  <a:pt x="23" y="10"/>
                </a:lnTo>
                <a:lnTo>
                  <a:pt x="20" y="5"/>
                </a:lnTo>
                <a:lnTo>
                  <a:pt x="17" y="4"/>
                </a:lnTo>
                <a:lnTo>
                  <a:pt x="16" y="3"/>
                </a:lnTo>
                <a:lnTo>
                  <a:pt x="14" y="2"/>
                </a:lnTo>
                <a:lnTo>
                  <a:pt x="11" y="1"/>
                </a:lnTo>
                <a:lnTo>
                  <a:pt x="8" y="0"/>
                </a:lnTo>
                <a:lnTo>
                  <a:pt x="5" y="0"/>
                </a:lnTo>
                <a:lnTo>
                  <a:pt x="3" y="1"/>
                </a:lnTo>
                <a:lnTo>
                  <a:pt x="0" y="2"/>
                </a:lnTo>
                <a:lnTo>
                  <a:pt x="4" y="11"/>
                </a:lnTo>
                <a:lnTo>
                  <a:pt x="5" y="11"/>
                </a:lnTo>
                <a:lnTo>
                  <a:pt x="7" y="11"/>
                </a:lnTo>
                <a:lnTo>
                  <a:pt x="8" y="11"/>
                </a:lnTo>
                <a:lnTo>
                  <a:pt x="10" y="11"/>
                </a:lnTo>
                <a:lnTo>
                  <a:pt x="10" y="11"/>
                </a:lnTo>
                <a:lnTo>
                  <a:pt x="12" y="12"/>
                </a:lnTo>
                <a:lnTo>
                  <a:pt x="13" y="14"/>
                </a:lnTo>
                <a:lnTo>
                  <a:pt x="16" y="16"/>
                </a:lnTo>
                <a:lnTo>
                  <a:pt x="18" y="19"/>
                </a:lnTo>
                <a:lnTo>
                  <a:pt x="20" y="22"/>
                </a:lnTo>
                <a:lnTo>
                  <a:pt x="23" y="25"/>
                </a:lnTo>
                <a:lnTo>
                  <a:pt x="23" y="26"/>
                </a:lnTo>
                <a:lnTo>
                  <a:pt x="30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1" name=""/>
          <p:cNvSpPr/>
          <p:nvPr/>
        </p:nvSpPr>
        <p:spPr>
          <a:xfrm>
            <a:off x="2544840" y="1697040"/>
            <a:ext cx="47520" cy="28440"/>
          </a:xfrm>
          <a:custGeom>
            <a:avLst/>
            <a:gdLst/>
            <a:ahLst/>
            <a:rect l="l" t="t" r="r" b="b"/>
            <a:pathLst>
              <a:path w="30" h="18">
                <a:moveTo>
                  <a:pt x="30" y="10"/>
                </a:moveTo>
                <a:lnTo>
                  <a:pt x="28" y="9"/>
                </a:lnTo>
                <a:lnTo>
                  <a:pt x="25" y="8"/>
                </a:lnTo>
                <a:lnTo>
                  <a:pt x="22" y="7"/>
                </a:lnTo>
                <a:lnTo>
                  <a:pt x="18" y="6"/>
                </a:lnTo>
                <a:lnTo>
                  <a:pt x="16" y="4"/>
                </a:lnTo>
                <a:lnTo>
                  <a:pt x="13" y="3"/>
                </a:lnTo>
                <a:lnTo>
                  <a:pt x="11" y="3"/>
                </a:lnTo>
                <a:lnTo>
                  <a:pt x="9" y="1"/>
                </a:lnTo>
                <a:lnTo>
                  <a:pt x="8" y="0"/>
                </a:lnTo>
                <a:lnTo>
                  <a:pt x="0" y="7"/>
                </a:lnTo>
                <a:lnTo>
                  <a:pt x="3" y="9"/>
                </a:lnTo>
                <a:lnTo>
                  <a:pt x="5" y="10"/>
                </a:lnTo>
                <a:lnTo>
                  <a:pt x="8" y="12"/>
                </a:lnTo>
                <a:lnTo>
                  <a:pt x="11" y="14"/>
                </a:lnTo>
                <a:lnTo>
                  <a:pt x="15" y="15"/>
                </a:lnTo>
                <a:lnTo>
                  <a:pt x="18" y="17"/>
                </a:lnTo>
                <a:lnTo>
                  <a:pt x="22" y="17"/>
                </a:lnTo>
                <a:lnTo>
                  <a:pt x="26" y="18"/>
                </a:lnTo>
                <a:lnTo>
                  <a:pt x="24" y="17"/>
                </a:lnTo>
                <a:lnTo>
                  <a:pt x="3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2" name=""/>
          <p:cNvSpPr/>
          <p:nvPr/>
        </p:nvSpPr>
        <p:spPr>
          <a:xfrm>
            <a:off x="2577960" y="1711440"/>
            <a:ext cx="19080" cy="36360"/>
          </a:xfrm>
          <a:custGeom>
            <a:avLst/>
            <a:gdLst/>
            <a:ahLst/>
            <a:rect l="l" t="t" r="r" b="b"/>
            <a:pathLst>
              <a:path w="12" h="23">
                <a:moveTo>
                  <a:pt x="10" y="23"/>
                </a:moveTo>
                <a:lnTo>
                  <a:pt x="10" y="23"/>
                </a:lnTo>
                <a:lnTo>
                  <a:pt x="10" y="18"/>
                </a:lnTo>
                <a:lnTo>
                  <a:pt x="12" y="13"/>
                </a:lnTo>
                <a:lnTo>
                  <a:pt x="12" y="10"/>
                </a:lnTo>
                <a:lnTo>
                  <a:pt x="12" y="7"/>
                </a:lnTo>
                <a:lnTo>
                  <a:pt x="11" y="5"/>
                </a:lnTo>
                <a:lnTo>
                  <a:pt x="10" y="3"/>
                </a:lnTo>
                <a:lnTo>
                  <a:pt x="9" y="2"/>
                </a:lnTo>
                <a:lnTo>
                  <a:pt x="7" y="0"/>
                </a:lnTo>
                <a:lnTo>
                  <a:pt x="2" y="8"/>
                </a:lnTo>
                <a:lnTo>
                  <a:pt x="2" y="10"/>
                </a:lnTo>
                <a:lnTo>
                  <a:pt x="1" y="11"/>
                </a:lnTo>
                <a:lnTo>
                  <a:pt x="0" y="17"/>
                </a:lnTo>
                <a:lnTo>
                  <a:pt x="0" y="23"/>
                </a:lnTo>
                <a:lnTo>
                  <a:pt x="10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3" name=""/>
          <p:cNvSpPr/>
          <p:nvPr/>
        </p:nvSpPr>
        <p:spPr>
          <a:xfrm>
            <a:off x="2577960" y="1747800"/>
            <a:ext cx="30240" cy="38160"/>
          </a:xfrm>
          <a:custGeom>
            <a:avLst/>
            <a:gdLst/>
            <a:ahLst/>
            <a:rect l="l" t="t" r="r" b="b"/>
            <a:pathLst>
              <a:path w="19" h="24">
                <a:moveTo>
                  <a:pt x="19" y="24"/>
                </a:moveTo>
                <a:lnTo>
                  <a:pt x="19" y="24"/>
                </a:lnTo>
                <a:lnTo>
                  <a:pt x="19" y="22"/>
                </a:lnTo>
                <a:lnTo>
                  <a:pt x="18" y="19"/>
                </a:lnTo>
                <a:lnTo>
                  <a:pt x="18" y="18"/>
                </a:lnTo>
                <a:lnTo>
                  <a:pt x="17" y="16"/>
                </a:lnTo>
                <a:lnTo>
                  <a:pt x="15" y="13"/>
                </a:lnTo>
                <a:lnTo>
                  <a:pt x="14" y="10"/>
                </a:lnTo>
                <a:lnTo>
                  <a:pt x="12" y="8"/>
                </a:lnTo>
                <a:lnTo>
                  <a:pt x="11" y="5"/>
                </a:lnTo>
                <a:lnTo>
                  <a:pt x="11" y="4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1" y="7"/>
                </a:lnTo>
                <a:lnTo>
                  <a:pt x="1" y="9"/>
                </a:lnTo>
                <a:lnTo>
                  <a:pt x="3" y="12"/>
                </a:lnTo>
                <a:lnTo>
                  <a:pt x="5" y="15"/>
                </a:lnTo>
                <a:lnTo>
                  <a:pt x="7" y="18"/>
                </a:lnTo>
                <a:lnTo>
                  <a:pt x="7" y="20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24"/>
                </a:lnTo>
                <a:lnTo>
                  <a:pt x="19" y="2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4" name=""/>
          <p:cNvSpPr/>
          <p:nvPr/>
        </p:nvSpPr>
        <p:spPr>
          <a:xfrm>
            <a:off x="2577960" y="1785960"/>
            <a:ext cx="30240" cy="42840"/>
          </a:xfrm>
          <a:custGeom>
            <a:avLst/>
            <a:gdLst/>
            <a:ahLst/>
            <a:rect l="l" t="t" r="r" b="b"/>
            <a:pathLst>
              <a:path w="19" h="27">
                <a:moveTo>
                  <a:pt x="10" y="27"/>
                </a:moveTo>
                <a:lnTo>
                  <a:pt x="10" y="27"/>
                </a:lnTo>
                <a:lnTo>
                  <a:pt x="10" y="26"/>
                </a:lnTo>
                <a:lnTo>
                  <a:pt x="10" y="24"/>
                </a:lnTo>
                <a:lnTo>
                  <a:pt x="11" y="23"/>
                </a:lnTo>
                <a:lnTo>
                  <a:pt x="11" y="22"/>
                </a:lnTo>
                <a:lnTo>
                  <a:pt x="12" y="19"/>
                </a:lnTo>
                <a:lnTo>
                  <a:pt x="14" y="16"/>
                </a:lnTo>
                <a:lnTo>
                  <a:pt x="15" y="13"/>
                </a:lnTo>
                <a:lnTo>
                  <a:pt x="17" y="9"/>
                </a:lnTo>
                <a:lnTo>
                  <a:pt x="18" y="8"/>
                </a:lnTo>
                <a:lnTo>
                  <a:pt x="18" y="5"/>
                </a:lnTo>
                <a:lnTo>
                  <a:pt x="19" y="2"/>
                </a:lnTo>
                <a:lnTo>
                  <a:pt x="19" y="0"/>
                </a:lnTo>
                <a:lnTo>
                  <a:pt x="8" y="0"/>
                </a:lnTo>
                <a:lnTo>
                  <a:pt x="8" y="2"/>
                </a:lnTo>
                <a:lnTo>
                  <a:pt x="8" y="3"/>
                </a:lnTo>
                <a:lnTo>
                  <a:pt x="8" y="4"/>
                </a:lnTo>
                <a:lnTo>
                  <a:pt x="7" y="6"/>
                </a:lnTo>
                <a:lnTo>
                  <a:pt x="7" y="9"/>
                </a:lnTo>
                <a:lnTo>
                  <a:pt x="5" y="12"/>
                </a:lnTo>
                <a:lnTo>
                  <a:pt x="3" y="15"/>
                </a:lnTo>
                <a:lnTo>
                  <a:pt x="1" y="18"/>
                </a:lnTo>
                <a:lnTo>
                  <a:pt x="1" y="20"/>
                </a:lnTo>
                <a:lnTo>
                  <a:pt x="0" y="23"/>
                </a:lnTo>
                <a:lnTo>
                  <a:pt x="0" y="24"/>
                </a:lnTo>
                <a:lnTo>
                  <a:pt x="0" y="27"/>
                </a:lnTo>
                <a:lnTo>
                  <a:pt x="10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5" name=""/>
          <p:cNvSpPr/>
          <p:nvPr/>
        </p:nvSpPr>
        <p:spPr>
          <a:xfrm>
            <a:off x="2577960" y="1828800"/>
            <a:ext cx="2556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14" y="19"/>
                </a:moveTo>
                <a:lnTo>
                  <a:pt x="16" y="11"/>
                </a:lnTo>
                <a:lnTo>
                  <a:pt x="15" y="10"/>
                </a:lnTo>
                <a:lnTo>
                  <a:pt x="12" y="6"/>
                </a:lnTo>
                <a:lnTo>
                  <a:pt x="11" y="4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3" y="8"/>
                </a:lnTo>
                <a:lnTo>
                  <a:pt x="4" y="11"/>
                </a:lnTo>
                <a:lnTo>
                  <a:pt x="6" y="15"/>
                </a:lnTo>
                <a:lnTo>
                  <a:pt x="9" y="18"/>
                </a:lnTo>
                <a:lnTo>
                  <a:pt x="10" y="10"/>
                </a:lnTo>
                <a:lnTo>
                  <a:pt x="14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6" name=""/>
          <p:cNvSpPr/>
          <p:nvPr/>
        </p:nvSpPr>
        <p:spPr>
          <a:xfrm>
            <a:off x="2592360" y="1844640"/>
            <a:ext cx="4680" cy="7920"/>
          </a:xfrm>
          <a:custGeom>
            <a:avLst/>
            <a:gdLst/>
            <a:ahLst/>
            <a:rect l="l" t="t" r="r" b="b"/>
            <a:pathLst>
              <a:path w="3" h="5">
                <a:moveTo>
                  <a:pt x="0" y="0"/>
                </a:moveTo>
                <a:lnTo>
                  <a:pt x="3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7" name=""/>
          <p:cNvSpPr/>
          <p:nvPr/>
        </p:nvSpPr>
        <p:spPr>
          <a:xfrm>
            <a:off x="2571840" y="184464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0" y="13"/>
                </a:moveTo>
                <a:lnTo>
                  <a:pt x="6" y="14"/>
                </a:lnTo>
                <a:lnTo>
                  <a:pt x="18" y="9"/>
                </a:lnTo>
                <a:lnTo>
                  <a:pt x="13" y="0"/>
                </a:lnTo>
                <a:lnTo>
                  <a:pt x="2" y="4"/>
                </a:lnTo>
                <a:lnTo>
                  <a:pt x="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8" name=""/>
          <p:cNvSpPr/>
          <p:nvPr/>
        </p:nvSpPr>
        <p:spPr>
          <a:xfrm>
            <a:off x="2571840" y="1854360"/>
            <a:ext cx="54000" cy="52200"/>
          </a:xfrm>
          <a:custGeom>
            <a:avLst/>
            <a:gdLst/>
            <a:ahLst/>
            <a:rect l="l" t="t" r="r" b="b"/>
            <a:pathLst>
              <a:path w="34" h="33">
                <a:moveTo>
                  <a:pt x="34" y="29"/>
                </a:moveTo>
                <a:lnTo>
                  <a:pt x="32" y="27"/>
                </a:lnTo>
                <a:lnTo>
                  <a:pt x="7" y="0"/>
                </a:lnTo>
                <a:lnTo>
                  <a:pt x="0" y="6"/>
                </a:lnTo>
                <a:lnTo>
                  <a:pt x="24" y="33"/>
                </a:lnTo>
                <a:lnTo>
                  <a:pt x="34" y="2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29" name=""/>
          <p:cNvSpPr/>
          <p:nvPr/>
        </p:nvSpPr>
        <p:spPr>
          <a:xfrm>
            <a:off x="2608200" y="1903320"/>
            <a:ext cx="22320" cy="92160"/>
          </a:xfrm>
          <a:custGeom>
            <a:avLst/>
            <a:gdLst/>
            <a:ahLst/>
            <a:rect l="l" t="t" r="r" b="b"/>
            <a:pathLst>
              <a:path w="14" h="58">
                <a:moveTo>
                  <a:pt x="9" y="58"/>
                </a:moveTo>
                <a:lnTo>
                  <a:pt x="14" y="53"/>
                </a:lnTo>
                <a:lnTo>
                  <a:pt x="10" y="0"/>
                </a:lnTo>
                <a:lnTo>
                  <a:pt x="0" y="0"/>
                </a:lnTo>
                <a:lnTo>
                  <a:pt x="3" y="54"/>
                </a:lnTo>
                <a:lnTo>
                  <a:pt x="9" y="5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0" name=""/>
          <p:cNvSpPr/>
          <p:nvPr/>
        </p:nvSpPr>
        <p:spPr>
          <a:xfrm>
            <a:off x="2624040" y="1989000"/>
            <a:ext cx="180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0" y="4"/>
                </a:moveTo>
                <a:lnTo>
                  <a:pt x="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1" name=""/>
          <p:cNvSpPr/>
          <p:nvPr/>
        </p:nvSpPr>
        <p:spPr>
          <a:xfrm>
            <a:off x="2624040" y="1981080"/>
            <a:ext cx="216000" cy="25560"/>
          </a:xfrm>
          <a:custGeom>
            <a:avLst/>
            <a:gdLst/>
            <a:ahLst/>
            <a:rect l="l" t="t" r="r" b="b"/>
            <a:pathLst>
              <a:path w="136" h="16">
                <a:moveTo>
                  <a:pt x="136" y="13"/>
                </a:moveTo>
                <a:lnTo>
                  <a:pt x="132" y="7"/>
                </a:lnTo>
                <a:lnTo>
                  <a:pt x="0" y="0"/>
                </a:lnTo>
                <a:lnTo>
                  <a:pt x="0" y="9"/>
                </a:lnTo>
                <a:lnTo>
                  <a:pt x="131" y="16"/>
                </a:lnTo>
                <a:lnTo>
                  <a:pt x="136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2" name=""/>
          <p:cNvSpPr/>
          <p:nvPr/>
        </p:nvSpPr>
        <p:spPr>
          <a:xfrm>
            <a:off x="2822400" y="1996920"/>
            <a:ext cx="9720" cy="3240"/>
          </a:xfrm>
          <a:custGeom>
            <a:avLst/>
            <a:gdLst/>
            <a:ahLst/>
            <a:rect l="l" t="t" r="r" b="b"/>
            <a:pathLst>
              <a:path w="6" h="2">
                <a:moveTo>
                  <a:pt x="0" y="0"/>
                </a:moveTo>
                <a:lnTo>
                  <a:pt x="6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3" name=""/>
          <p:cNvSpPr/>
          <p:nvPr/>
        </p:nvSpPr>
        <p:spPr>
          <a:xfrm>
            <a:off x="2811600" y="1996920"/>
            <a:ext cx="28440" cy="59040"/>
          </a:xfrm>
          <a:custGeom>
            <a:avLst/>
            <a:gdLst/>
            <a:ahLst/>
            <a:rect l="l" t="t" r="r" b="b"/>
            <a:pathLst>
              <a:path w="18" h="37">
                <a:moveTo>
                  <a:pt x="11" y="37"/>
                </a:moveTo>
                <a:lnTo>
                  <a:pt x="11" y="37"/>
                </a:lnTo>
                <a:lnTo>
                  <a:pt x="11" y="32"/>
                </a:lnTo>
                <a:lnTo>
                  <a:pt x="12" y="28"/>
                </a:lnTo>
                <a:lnTo>
                  <a:pt x="12" y="24"/>
                </a:lnTo>
                <a:lnTo>
                  <a:pt x="12" y="19"/>
                </a:lnTo>
                <a:lnTo>
                  <a:pt x="15" y="11"/>
                </a:lnTo>
                <a:lnTo>
                  <a:pt x="18" y="3"/>
                </a:lnTo>
                <a:lnTo>
                  <a:pt x="7" y="0"/>
                </a:lnTo>
                <a:lnTo>
                  <a:pt x="5" y="9"/>
                </a:lnTo>
                <a:lnTo>
                  <a:pt x="3" y="17"/>
                </a:lnTo>
                <a:lnTo>
                  <a:pt x="2" y="22"/>
                </a:lnTo>
                <a:lnTo>
                  <a:pt x="1" y="26"/>
                </a:lnTo>
                <a:lnTo>
                  <a:pt x="0" y="31"/>
                </a:lnTo>
                <a:lnTo>
                  <a:pt x="0" y="37"/>
                </a:lnTo>
                <a:lnTo>
                  <a:pt x="11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2240" bIns="12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4" name=""/>
          <p:cNvSpPr/>
          <p:nvPr/>
        </p:nvSpPr>
        <p:spPr>
          <a:xfrm>
            <a:off x="2811600" y="2055960"/>
            <a:ext cx="91800" cy="85680"/>
          </a:xfrm>
          <a:custGeom>
            <a:avLst/>
            <a:gdLst/>
            <a:ahLst/>
            <a:rect l="l" t="t" r="r" b="b"/>
            <a:pathLst>
              <a:path w="58" h="54">
                <a:moveTo>
                  <a:pt x="58" y="49"/>
                </a:moveTo>
                <a:lnTo>
                  <a:pt x="53" y="44"/>
                </a:lnTo>
                <a:lnTo>
                  <a:pt x="49" y="43"/>
                </a:lnTo>
                <a:lnTo>
                  <a:pt x="45" y="42"/>
                </a:lnTo>
                <a:lnTo>
                  <a:pt x="40" y="41"/>
                </a:lnTo>
                <a:lnTo>
                  <a:pt x="37" y="39"/>
                </a:lnTo>
                <a:lnTo>
                  <a:pt x="33" y="36"/>
                </a:lnTo>
                <a:lnTo>
                  <a:pt x="29" y="35"/>
                </a:lnTo>
                <a:lnTo>
                  <a:pt x="26" y="33"/>
                </a:lnTo>
                <a:lnTo>
                  <a:pt x="23" y="29"/>
                </a:lnTo>
                <a:lnTo>
                  <a:pt x="20" y="27"/>
                </a:lnTo>
                <a:lnTo>
                  <a:pt x="18" y="23"/>
                </a:lnTo>
                <a:lnTo>
                  <a:pt x="15" y="21"/>
                </a:lnTo>
                <a:lnTo>
                  <a:pt x="13" y="17"/>
                </a:lnTo>
                <a:lnTo>
                  <a:pt x="12" y="13"/>
                </a:lnTo>
                <a:lnTo>
                  <a:pt x="12" y="9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" y="11"/>
                </a:lnTo>
                <a:lnTo>
                  <a:pt x="3" y="16"/>
                </a:lnTo>
                <a:lnTo>
                  <a:pt x="5" y="21"/>
                </a:lnTo>
                <a:lnTo>
                  <a:pt x="6" y="25"/>
                </a:lnTo>
                <a:lnTo>
                  <a:pt x="9" y="29"/>
                </a:lnTo>
                <a:lnTo>
                  <a:pt x="12" y="34"/>
                </a:lnTo>
                <a:lnTo>
                  <a:pt x="15" y="36"/>
                </a:lnTo>
                <a:lnTo>
                  <a:pt x="19" y="40"/>
                </a:lnTo>
                <a:lnTo>
                  <a:pt x="23" y="43"/>
                </a:lnTo>
                <a:lnTo>
                  <a:pt x="27" y="45"/>
                </a:lnTo>
                <a:lnTo>
                  <a:pt x="32" y="48"/>
                </a:lnTo>
                <a:lnTo>
                  <a:pt x="37" y="50"/>
                </a:lnTo>
                <a:lnTo>
                  <a:pt x="41" y="51"/>
                </a:lnTo>
                <a:lnTo>
                  <a:pt x="47" y="53"/>
                </a:lnTo>
                <a:lnTo>
                  <a:pt x="52" y="54"/>
                </a:lnTo>
                <a:lnTo>
                  <a:pt x="47" y="49"/>
                </a:lnTo>
                <a:lnTo>
                  <a:pt x="58" y="4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5" name=""/>
          <p:cNvSpPr/>
          <p:nvPr/>
        </p:nvSpPr>
        <p:spPr>
          <a:xfrm>
            <a:off x="2887560" y="2133720"/>
            <a:ext cx="46080" cy="85680"/>
          </a:xfrm>
          <a:custGeom>
            <a:avLst/>
            <a:gdLst/>
            <a:ahLst/>
            <a:rect l="l" t="t" r="r" b="b"/>
            <a:pathLst>
              <a:path w="29" h="54">
                <a:moveTo>
                  <a:pt x="29" y="53"/>
                </a:moveTo>
                <a:lnTo>
                  <a:pt x="29" y="50"/>
                </a:lnTo>
                <a:lnTo>
                  <a:pt x="26" y="43"/>
                </a:lnTo>
                <a:lnTo>
                  <a:pt x="22" y="37"/>
                </a:lnTo>
                <a:lnTo>
                  <a:pt x="19" y="31"/>
                </a:lnTo>
                <a:lnTo>
                  <a:pt x="16" y="25"/>
                </a:lnTo>
                <a:lnTo>
                  <a:pt x="14" y="22"/>
                </a:lnTo>
                <a:lnTo>
                  <a:pt x="14" y="20"/>
                </a:lnTo>
                <a:lnTo>
                  <a:pt x="13" y="16"/>
                </a:lnTo>
                <a:lnTo>
                  <a:pt x="12" y="14"/>
                </a:lnTo>
                <a:lnTo>
                  <a:pt x="11" y="10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8"/>
                </a:lnTo>
                <a:lnTo>
                  <a:pt x="1" y="12"/>
                </a:lnTo>
                <a:lnTo>
                  <a:pt x="3" y="16"/>
                </a:lnTo>
                <a:lnTo>
                  <a:pt x="3" y="20"/>
                </a:lnTo>
                <a:lnTo>
                  <a:pt x="4" y="22"/>
                </a:lnTo>
                <a:lnTo>
                  <a:pt x="6" y="26"/>
                </a:lnTo>
                <a:lnTo>
                  <a:pt x="7" y="29"/>
                </a:lnTo>
                <a:lnTo>
                  <a:pt x="10" y="35"/>
                </a:lnTo>
                <a:lnTo>
                  <a:pt x="14" y="42"/>
                </a:lnTo>
                <a:lnTo>
                  <a:pt x="16" y="48"/>
                </a:lnTo>
                <a:lnTo>
                  <a:pt x="19" y="54"/>
                </a:lnTo>
                <a:lnTo>
                  <a:pt x="19" y="51"/>
                </a:lnTo>
                <a:lnTo>
                  <a:pt x="29" y="5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6" name=""/>
          <p:cNvSpPr/>
          <p:nvPr/>
        </p:nvSpPr>
        <p:spPr>
          <a:xfrm>
            <a:off x="2889360" y="2214720"/>
            <a:ext cx="44280" cy="102960"/>
          </a:xfrm>
          <a:custGeom>
            <a:avLst/>
            <a:gdLst/>
            <a:ahLst/>
            <a:rect l="l" t="t" r="r" b="b"/>
            <a:pathLst>
              <a:path w="28" h="65">
                <a:moveTo>
                  <a:pt x="9" y="65"/>
                </a:moveTo>
                <a:lnTo>
                  <a:pt x="10" y="62"/>
                </a:lnTo>
                <a:lnTo>
                  <a:pt x="12" y="54"/>
                </a:lnTo>
                <a:lnTo>
                  <a:pt x="14" y="46"/>
                </a:lnTo>
                <a:lnTo>
                  <a:pt x="16" y="36"/>
                </a:lnTo>
                <a:lnTo>
                  <a:pt x="19" y="27"/>
                </a:lnTo>
                <a:lnTo>
                  <a:pt x="21" y="19"/>
                </a:lnTo>
                <a:lnTo>
                  <a:pt x="24" y="12"/>
                </a:lnTo>
                <a:lnTo>
                  <a:pt x="26" y="6"/>
                </a:lnTo>
                <a:lnTo>
                  <a:pt x="28" y="3"/>
                </a:lnTo>
                <a:lnTo>
                  <a:pt x="17" y="0"/>
                </a:lnTo>
                <a:lnTo>
                  <a:pt x="16" y="4"/>
                </a:lnTo>
                <a:lnTo>
                  <a:pt x="14" y="9"/>
                </a:lnTo>
                <a:lnTo>
                  <a:pt x="12" y="16"/>
                </a:lnTo>
                <a:lnTo>
                  <a:pt x="9" y="25"/>
                </a:lnTo>
                <a:lnTo>
                  <a:pt x="7" y="33"/>
                </a:lnTo>
                <a:lnTo>
                  <a:pt x="4" y="43"/>
                </a:lnTo>
                <a:lnTo>
                  <a:pt x="1" y="52"/>
                </a:lnTo>
                <a:lnTo>
                  <a:pt x="0" y="61"/>
                </a:lnTo>
                <a:lnTo>
                  <a:pt x="1" y="58"/>
                </a:lnTo>
                <a:lnTo>
                  <a:pt x="9" y="6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7" name=""/>
          <p:cNvSpPr/>
          <p:nvPr/>
        </p:nvSpPr>
        <p:spPr>
          <a:xfrm>
            <a:off x="2854440" y="2308320"/>
            <a:ext cx="50760" cy="74520"/>
          </a:xfrm>
          <a:custGeom>
            <a:avLst/>
            <a:gdLst/>
            <a:ahLst/>
            <a:rect l="l" t="t" r="r" b="b"/>
            <a:pathLst>
              <a:path w="32" h="47">
                <a:moveTo>
                  <a:pt x="10" y="47"/>
                </a:moveTo>
                <a:lnTo>
                  <a:pt x="10" y="47"/>
                </a:lnTo>
                <a:lnTo>
                  <a:pt x="10" y="44"/>
                </a:lnTo>
                <a:lnTo>
                  <a:pt x="11" y="41"/>
                </a:lnTo>
                <a:lnTo>
                  <a:pt x="12" y="37"/>
                </a:lnTo>
                <a:lnTo>
                  <a:pt x="14" y="34"/>
                </a:lnTo>
                <a:lnTo>
                  <a:pt x="16" y="30"/>
                </a:lnTo>
                <a:lnTo>
                  <a:pt x="17" y="27"/>
                </a:lnTo>
                <a:lnTo>
                  <a:pt x="19" y="23"/>
                </a:lnTo>
                <a:lnTo>
                  <a:pt x="21" y="21"/>
                </a:lnTo>
                <a:lnTo>
                  <a:pt x="29" y="10"/>
                </a:lnTo>
                <a:lnTo>
                  <a:pt x="32" y="7"/>
                </a:lnTo>
                <a:lnTo>
                  <a:pt x="24" y="0"/>
                </a:lnTo>
                <a:lnTo>
                  <a:pt x="20" y="4"/>
                </a:lnTo>
                <a:lnTo>
                  <a:pt x="12" y="15"/>
                </a:lnTo>
                <a:lnTo>
                  <a:pt x="10" y="19"/>
                </a:lnTo>
                <a:lnTo>
                  <a:pt x="8" y="22"/>
                </a:lnTo>
                <a:lnTo>
                  <a:pt x="6" y="26"/>
                </a:lnTo>
                <a:lnTo>
                  <a:pt x="4" y="30"/>
                </a:lnTo>
                <a:lnTo>
                  <a:pt x="3" y="35"/>
                </a:lnTo>
                <a:lnTo>
                  <a:pt x="1" y="38"/>
                </a:lnTo>
                <a:lnTo>
                  <a:pt x="0" y="43"/>
                </a:lnTo>
                <a:lnTo>
                  <a:pt x="0" y="47"/>
                </a:lnTo>
                <a:lnTo>
                  <a:pt x="10" y="4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8" name=""/>
          <p:cNvSpPr/>
          <p:nvPr/>
        </p:nvSpPr>
        <p:spPr>
          <a:xfrm>
            <a:off x="2854440" y="2382840"/>
            <a:ext cx="38160" cy="46080"/>
          </a:xfrm>
          <a:custGeom>
            <a:avLst/>
            <a:gdLst/>
            <a:ahLst/>
            <a:rect l="l" t="t" r="r" b="b"/>
            <a:pathLst>
              <a:path w="24" h="29">
                <a:moveTo>
                  <a:pt x="24" y="28"/>
                </a:moveTo>
                <a:lnTo>
                  <a:pt x="24" y="21"/>
                </a:lnTo>
                <a:lnTo>
                  <a:pt x="21" y="18"/>
                </a:lnTo>
                <a:lnTo>
                  <a:pt x="18" y="17"/>
                </a:lnTo>
                <a:lnTo>
                  <a:pt x="16" y="14"/>
                </a:lnTo>
                <a:lnTo>
                  <a:pt x="14" y="11"/>
                </a:lnTo>
                <a:lnTo>
                  <a:pt x="12" y="9"/>
                </a:lnTo>
                <a:lnTo>
                  <a:pt x="11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9"/>
                </a:lnTo>
                <a:lnTo>
                  <a:pt x="3" y="13"/>
                </a:lnTo>
                <a:lnTo>
                  <a:pt x="5" y="17"/>
                </a:lnTo>
                <a:lnTo>
                  <a:pt x="8" y="20"/>
                </a:lnTo>
                <a:lnTo>
                  <a:pt x="10" y="23"/>
                </a:lnTo>
                <a:lnTo>
                  <a:pt x="14" y="26"/>
                </a:lnTo>
                <a:lnTo>
                  <a:pt x="17" y="29"/>
                </a:lnTo>
                <a:lnTo>
                  <a:pt x="17" y="22"/>
                </a:lnTo>
                <a:lnTo>
                  <a:pt x="24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39" name=""/>
          <p:cNvSpPr/>
          <p:nvPr/>
        </p:nvSpPr>
        <p:spPr>
          <a:xfrm>
            <a:off x="2846520" y="2419200"/>
            <a:ext cx="46080" cy="30240"/>
          </a:xfrm>
          <a:custGeom>
            <a:avLst/>
            <a:gdLst/>
            <a:ahLst/>
            <a:rect l="l" t="t" r="r" b="b"/>
            <a:pathLst>
              <a:path w="29" h="19">
                <a:moveTo>
                  <a:pt x="0" y="15"/>
                </a:moveTo>
                <a:lnTo>
                  <a:pt x="6" y="19"/>
                </a:lnTo>
                <a:lnTo>
                  <a:pt x="13" y="16"/>
                </a:lnTo>
                <a:lnTo>
                  <a:pt x="19" y="14"/>
                </a:lnTo>
                <a:lnTo>
                  <a:pt x="22" y="12"/>
                </a:lnTo>
                <a:lnTo>
                  <a:pt x="25" y="10"/>
                </a:lnTo>
                <a:lnTo>
                  <a:pt x="27" y="8"/>
                </a:lnTo>
                <a:lnTo>
                  <a:pt x="29" y="6"/>
                </a:lnTo>
                <a:lnTo>
                  <a:pt x="21" y="0"/>
                </a:lnTo>
                <a:lnTo>
                  <a:pt x="19" y="1"/>
                </a:lnTo>
                <a:lnTo>
                  <a:pt x="18" y="3"/>
                </a:lnTo>
                <a:lnTo>
                  <a:pt x="17" y="4"/>
                </a:lnTo>
                <a:lnTo>
                  <a:pt x="14" y="5"/>
                </a:lnTo>
                <a:lnTo>
                  <a:pt x="10" y="7"/>
                </a:lnTo>
                <a:lnTo>
                  <a:pt x="3" y="9"/>
                </a:lnTo>
                <a:lnTo>
                  <a:pt x="10" y="13"/>
                </a:lnTo>
                <a:lnTo>
                  <a:pt x="0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0" name=""/>
          <p:cNvSpPr/>
          <p:nvPr/>
        </p:nvSpPr>
        <p:spPr>
          <a:xfrm>
            <a:off x="2840040" y="2390760"/>
            <a:ext cx="20520" cy="54000"/>
          </a:xfrm>
          <a:custGeom>
            <a:avLst/>
            <a:gdLst/>
            <a:ahLst/>
            <a:rect l="l" t="t" r="r" b="b"/>
            <a:pathLst>
              <a:path w="13" h="34">
                <a:moveTo>
                  <a:pt x="5" y="10"/>
                </a:moveTo>
                <a:lnTo>
                  <a:pt x="0" y="6"/>
                </a:lnTo>
                <a:lnTo>
                  <a:pt x="1" y="12"/>
                </a:lnTo>
                <a:lnTo>
                  <a:pt x="1" y="19"/>
                </a:lnTo>
                <a:lnTo>
                  <a:pt x="1" y="22"/>
                </a:lnTo>
                <a:lnTo>
                  <a:pt x="1" y="26"/>
                </a:lnTo>
                <a:lnTo>
                  <a:pt x="2" y="30"/>
                </a:lnTo>
                <a:lnTo>
                  <a:pt x="3" y="34"/>
                </a:lnTo>
                <a:lnTo>
                  <a:pt x="13" y="31"/>
                </a:lnTo>
                <a:lnTo>
                  <a:pt x="12" y="28"/>
                </a:lnTo>
                <a:lnTo>
                  <a:pt x="11" y="25"/>
                </a:lnTo>
                <a:lnTo>
                  <a:pt x="11" y="22"/>
                </a:lnTo>
                <a:lnTo>
                  <a:pt x="11" y="19"/>
                </a:lnTo>
                <a:lnTo>
                  <a:pt x="10" y="12"/>
                </a:lnTo>
                <a:lnTo>
                  <a:pt x="9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1" name=""/>
          <p:cNvSpPr/>
          <p:nvPr/>
        </p:nvSpPr>
        <p:spPr>
          <a:xfrm>
            <a:off x="2816280" y="237492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0" y="9"/>
                </a:moveTo>
                <a:lnTo>
                  <a:pt x="1" y="9"/>
                </a:lnTo>
                <a:lnTo>
                  <a:pt x="2" y="11"/>
                </a:lnTo>
                <a:lnTo>
                  <a:pt x="4" y="12"/>
                </a:lnTo>
                <a:lnTo>
                  <a:pt x="6" y="15"/>
                </a:lnTo>
                <a:lnTo>
                  <a:pt x="9" y="16"/>
                </a:lnTo>
                <a:lnTo>
                  <a:pt x="11" y="18"/>
                </a:lnTo>
                <a:lnTo>
                  <a:pt x="14" y="19"/>
                </a:lnTo>
                <a:lnTo>
                  <a:pt x="16" y="19"/>
                </a:lnTo>
                <a:lnTo>
                  <a:pt x="17" y="20"/>
                </a:lnTo>
                <a:lnTo>
                  <a:pt x="20" y="20"/>
                </a:lnTo>
                <a:lnTo>
                  <a:pt x="20" y="10"/>
                </a:lnTo>
                <a:lnTo>
                  <a:pt x="19" y="9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8"/>
                </a:lnTo>
                <a:lnTo>
                  <a:pt x="13" y="7"/>
                </a:lnTo>
                <a:lnTo>
                  <a:pt x="11" y="5"/>
                </a:lnTo>
                <a:lnTo>
                  <a:pt x="9" y="3"/>
                </a:lnTo>
                <a:lnTo>
                  <a:pt x="7" y="1"/>
                </a:lnTo>
                <a:lnTo>
                  <a:pt x="3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2" name=""/>
          <p:cNvSpPr/>
          <p:nvPr/>
        </p:nvSpPr>
        <p:spPr>
          <a:xfrm>
            <a:off x="2735280" y="2335320"/>
            <a:ext cx="87120" cy="55440"/>
          </a:xfrm>
          <a:custGeom>
            <a:avLst/>
            <a:gdLst/>
            <a:ahLst/>
            <a:rect l="l" t="t" r="r" b="b"/>
            <a:pathLst>
              <a:path w="55" h="35">
                <a:moveTo>
                  <a:pt x="2" y="9"/>
                </a:moveTo>
                <a:lnTo>
                  <a:pt x="0" y="9"/>
                </a:lnTo>
                <a:lnTo>
                  <a:pt x="7" y="12"/>
                </a:lnTo>
                <a:lnTo>
                  <a:pt x="13" y="16"/>
                </a:lnTo>
                <a:lnTo>
                  <a:pt x="19" y="19"/>
                </a:lnTo>
                <a:lnTo>
                  <a:pt x="25" y="23"/>
                </a:lnTo>
                <a:lnTo>
                  <a:pt x="32" y="25"/>
                </a:lnTo>
                <a:lnTo>
                  <a:pt x="38" y="29"/>
                </a:lnTo>
                <a:lnTo>
                  <a:pt x="45" y="32"/>
                </a:lnTo>
                <a:lnTo>
                  <a:pt x="52" y="35"/>
                </a:lnTo>
                <a:lnTo>
                  <a:pt x="55" y="25"/>
                </a:lnTo>
                <a:lnTo>
                  <a:pt x="48" y="23"/>
                </a:lnTo>
                <a:lnTo>
                  <a:pt x="42" y="20"/>
                </a:lnTo>
                <a:lnTo>
                  <a:pt x="36" y="17"/>
                </a:lnTo>
                <a:lnTo>
                  <a:pt x="30" y="14"/>
                </a:lnTo>
                <a:lnTo>
                  <a:pt x="24" y="10"/>
                </a:lnTo>
                <a:lnTo>
                  <a:pt x="18" y="7"/>
                </a:lnTo>
                <a:lnTo>
                  <a:pt x="11" y="3"/>
                </a:lnTo>
                <a:lnTo>
                  <a:pt x="4" y="0"/>
                </a:lnTo>
                <a:lnTo>
                  <a:pt x="2" y="0"/>
                </a:lnTo>
                <a:lnTo>
                  <a:pt x="2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3" name=""/>
          <p:cNvSpPr/>
          <p:nvPr/>
        </p:nvSpPr>
        <p:spPr>
          <a:xfrm>
            <a:off x="2736720" y="233532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4" name=""/>
          <p:cNvSpPr/>
          <p:nvPr/>
        </p:nvSpPr>
        <p:spPr>
          <a:xfrm>
            <a:off x="2681280" y="2335320"/>
            <a:ext cx="55440" cy="15840"/>
          </a:xfrm>
          <a:custGeom>
            <a:avLst/>
            <a:gdLst/>
            <a:ahLst/>
            <a:rect l="l" t="t" r="r" b="b"/>
            <a:pathLst>
              <a:path w="35" h="10">
                <a:moveTo>
                  <a:pt x="0" y="10"/>
                </a:moveTo>
                <a:lnTo>
                  <a:pt x="0" y="10"/>
                </a:lnTo>
                <a:lnTo>
                  <a:pt x="35" y="10"/>
                </a:lnTo>
                <a:lnTo>
                  <a:pt x="3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5" name=""/>
          <p:cNvSpPr/>
          <p:nvPr/>
        </p:nvSpPr>
        <p:spPr>
          <a:xfrm>
            <a:off x="2684520" y="23353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6" name=""/>
          <p:cNvSpPr/>
          <p:nvPr/>
        </p:nvSpPr>
        <p:spPr>
          <a:xfrm>
            <a:off x="2639880" y="2330280"/>
            <a:ext cx="46080" cy="20880"/>
          </a:xfrm>
          <a:custGeom>
            <a:avLst/>
            <a:gdLst/>
            <a:ahLst/>
            <a:rect l="l" t="t" r="r" b="b"/>
            <a:pathLst>
              <a:path w="29" h="13">
                <a:moveTo>
                  <a:pt x="4" y="9"/>
                </a:moveTo>
                <a:lnTo>
                  <a:pt x="0" y="8"/>
                </a:lnTo>
                <a:lnTo>
                  <a:pt x="4" y="10"/>
                </a:lnTo>
                <a:lnTo>
                  <a:pt x="8" y="12"/>
                </a:lnTo>
                <a:lnTo>
                  <a:pt x="12" y="12"/>
                </a:lnTo>
                <a:lnTo>
                  <a:pt x="16" y="13"/>
                </a:lnTo>
                <a:lnTo>
                  <a:pt x="18" y="13"/>
                </a:lnTo>
                <a:lnTo>
                  <a:pt x="22" y="12"/>
                </a:lnTo>
                <a:lnTo>
                  <a:pt x="24" y="13"/>
                </a:lnTo>
                <a:lnTo>
                  <a:pt x="27" y="13"/>
                </a:lnTo>
                <a:lnTo>
                  <a:pt x="29" y="3"/>
                </a:lnTo>
                <a:lnTo>
                  <a:pt x="25" y="2"/>
                </a:lnTo>
                <a:lnTo>
                  <a:pt x="22" y="2"/>
                </a:lnTo>
                <a:lnTo>
                  <a:pt x="18" y="2"/>
                </a:lnTo>
                <a:lnTo>
                  <a:pt x="16" y="2"/>
                </a:lnTo>
                <a:lnTo>
                  <a:pt x="13" y="2"/>
                </a:lnTo>
                <a:lnTo>
                  <a:pt x="10" y="2"/>
                </a:lnTo>
                <a:lnTo>
                  <a:pt x="8" y="1"/>
                </a:lnTo>
                <a:lnTo>
                  <a:pt x="6" y="1"/>
                </a:lnTo>
                <a:lnTo>
                  <a:pt x="2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7" name=""/>
          <p:cNvSpPr/>
          <p:nvPr/>
        </p:nvSpPr>
        <p:spPr>
          <a:xfrm>
            <a:off x="2643120" y="2330280"/>
            <a:ext cx="3240" cy="6480"/>
          </a:xfrm>
          <a:custGeom>
            <a:avLst/>
            <a:gdLst/>
            <a:ahLst/>
            <a:rect l="l" t="t" r="r" b="b"/>
            <a:pathLst>
              <a:path w="2" h="4">
                <a:moveTo>
                  <a:pt x="0" y="0"/>
                </a:move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8" name=""/>
          <p:cNvSpPr/>
          <p:nvPr/>
        </p:nvSpPr>
        <p:spPr>
          <a:xfrm>
            <a:off x="2438280" y="2330280"/>
            <a:ext cx="209520" cy="60480"/>
          </a:xfrm>
          <a:custGeom>
            <a:avLst/>
            <a:gdLst/>
            <a:ahLst/>
            <a:rect l="l" t="t" r="r" b="b"/>
            <a:pathLst>
              <a:path w="132" h="38">
                <a:moveTo>
                  <a:pt x="0" y="31"/>
                </a:moveTo>
                <a:lnTo>
                  <a:pt x="6" y="38"/>
                </a:lnTo>
                <a:lnTo>
                  <a:pt x="132" y="9"/>
                </a:lnTo>
                <a:lnTo>
                  <a:pt x="129" y="0"/>
                </a:lnTo>
                <a:lnTo>
                  <a:pt x="3" y="29"/>
                </a:lnTo>
                <a:lnTo>
                  <a:pt x="0" y="3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49" name=""/>
          <p:cNvSpPr/>
          <p:nvPr/>
        </p:nvSpPr>
        <p:spPr>
          <a:xfrm>
            <a:off x="2384280" y="2379600"/>
            <a:ext cx="66960" cy="114480"/>
          </a:xfrm>
          <a:custGeom>
            <a:avLst/>
            <a:gdLst/>
            <a:ahLst/>
            <a:rect l="l" t="t" r="r" b="b"/>
            <a:pathLst>
              <a:path w="42" h="72">
                <a:moveTo>
                  <a:pt x="0" y="70"/>
                </a:moveTo>
                <a:lnTo>
                  <a:pt x="9" y="72"/>
                </a:lnTo>
                <a:lnTo>
                  <a:pt x="42" y="5"/>
                </a:lnTo>
                <a:lnTo>
                  <a:pt x="33" y="0"/>
                </a:lnTo>
                <a:lnTo>
                  <a:pt x="0" y="67"/>
                </a:lnTo>
                <a:lnTo>
                  <a:pt x="0" y="7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0" name=""/>
          <p:cNvSpPr/>
          <p:nvPr/>
        </p:nvSpPr>
        <p:spPr>
          <a:xfrm>
            <a:off x="2384280" y="2489040"/>
            <a:ext cx="16200" cy="43200"/>
          </a:xfrm>
          <a:custGeom>
            <a:avLst/>
            <a:gdLst/>
            <a:ahLst/>
            <a:rect l="l" t="t" r="r" b="b"/>
            <a:pathLst>
              <a:path w="10" h="27">
                <a:moveTo>
                  <a:pt x="9" y="27"/>
                </a:moveTo>
                <a:lnTo>
                  <a:pt x="10" y="24"/>
                </a:lnTo>
                <a:lnTo>
                  <a:pt x="10" y="0"/>
                </a:lnTo>
                <a:lnTo>
                  <a:pt x="0" y="0"/>
                </a:lnTo>
                <a:lnTo>
                  <a:pt x="0" y="24"/>
                </a:lnTo>
                <a:lnTo>
                  <a:pt x="9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1" name=""/>
          <p:cNvSpPr/>
          <p:nvPr/>
        </p:nvSpPr>
        <p:spPr>
          <a:xfrm>
            <a:off x="2384280" y="252252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0" y="0"/>
                </a:moveTo>
                <a:lnTo>
                  <a:pt x="5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2" name=""/>
          <p:cNvSpPr/>
          <p:nvPr/>
        </p:nvSpPr>
        <p:spPr>
          <a:xfrm>
            <a:off x="2373480" y="2522520"/>
            <a:ext cx="25200" cy="66600"/>
          </a:xfrm>
          <a:custGeom>
            <a:avLst/>
            <a:gdLst/>
            <a:ahLst/>
            <a:rect l="l" t="t" r="r" b="b"/>
            <a:pathLst>
              <a:path w="16" h="42">
                <a:moveTo>
                  <a:pt x="10" y="42"/>
                </a:moveTo>
                <a:lnTo>
                  <a:pt x="9" y="42"/>
                </a:lnTo>
                <a:lnTo>
                  <a:pt x="10" y="39"/>
                </a:lnTo>
                <a:lnTo>
                  <a:pt x="11" y="36"/>
                </a:lnTo>
                <a:lnTo>
                  <a:pt x="12" y="34"/>
                </a:lnTo>
                <a:lnTo>
                  <a:pt x="12" y="30"/>
                </a:lnTo>
                <a:lnTo>
                  <a:pt x="12" y="26"/>
                </a:lnTo>
                <a:lnTo>
                  <a:pt x="12" y="21"/>
                </a:lnTo>
                <a:lnTo>
                  <a:pt x="12" y="17"/>
                </a:lnTo>
                <a:lnTo>
                  <a:pt x="13" y="13"/>
                </a:lnTo>
                <a:lnTo>
                  <a:pt x="13" y="11"/>
                </a:lnTo>
                <a:lnTo>
                  <a:pt x="14" y="9"/>
                </a:lnTo>
                <a:lnTo>
                  <a:pt x="15" y="8"/>
                </a:lnTo>
                <a:lnTo>
                  <a:pt x="16" y="5"/>
                </a:lnTo>
                <a:lnTo>
                  <a:pt x="8" y="0"/>
                </a:lnTo>
                <a:lnTo>
                  <a:pt x="6" y="3"/>
                </a:lnTo>
                <a:lnTo>
                  <a:pt x="4" y="6"/>
                </a:lnTo>
                <a:lnTo>
                  <a:pt x="3" y="8"/>
                </a:lnTo>
                <a:lnTo>
                  <a:pt x="2" y="11"/>
                </a:lnTo>
                <a:lnTo>
                  <a:pt x="2" y="16"/>
                </a:lnTo>
                <a:lnTo>
                  <a:pt x="2" y="21"/>
                </a:lnTo>
                <a:lnTo>
                  <a:pt x="2" y="26"/>
                </a:lnTo>
                <a:lnTo>
                  <a:pt x="2" y="30"/>
                </a:lnTo>
                <a:lnTo>
                  <a:pt x="2" y="32"/>
                </a:lnTo>
                <a:lnTo>
                  <a:pt x="2" y="34"/>
                </a:lnTo>
                <a:lnTo>
                  <a:pt x="1" y="36"/>
                </a:lnTo>
                <a:lnTo>
                  <a:pt x="0" y="38"/>
                </a:lnTo>
                <a:lnTo>
                  <a:pt x="0" y="39"/>
                </a:lnTo>
                <a:lnTo>
                  <a:pt x="10" y="4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3" name=""/>
          <p:cNvSpPr/>
          <p:nvPr/>
        </p:nvSpPr>
        <p:spPr>
          <a:xfrm>
            <a:off x="2341440" y="2584440"/>
            <a:ext cx="47880" cy="104760"/>
          </a:xfrm>
          <a:custGeom>
            <a:avLst/>
            <a:gdLst/>
            <a:ahLst/>
            <a:rect l="l" t="t" r="r" b="b"/>
            <a:pathLst>
              <a:path w="30" h="66">
                <a:moveTo>
                  <a:pt x="3" y="66"/>
                </a:moveTo>
                <a:lnTo>
                  <a:pt x="11" y="62"/>
                </a:lnTo>
                <a:lnTo>
                  <a:pt x="13" y="53"/>
                </a:lnTo>
                <a:lnTo>
                  <a:pt x="15" y="44"/>
                </a:lnTo>
                <a:lnTo>
                  <a:pt x="18" y="37"/>
                </a:lnTo>
                <a:lnTo>
                  <a:pt x="20" y="31"/>
                </a:lnTo>
                <a:lnTo>
                  <a:pt x="22" y="25"/>
                </a:lnTo>
                <a:lnTo>
                  <a:pt x="25" y="19"/>
                </a:lnTo>
                <a:lnTo>
                  <a:pt x="27" y="11"/>
                </a:lnTo>
                <a:lnTo>
                  <a:pt x="30" y="2"/>
                </a:lnTo>
                <a:lnTo>
                  <a:pt x="19" y="0"/>
                </a:lnTo>
                <a:lnTo>
                  <a:pt x="17" y="8"/>
                </a:lnTo>
                <a:lnTo>
                  <a:pt x="15" y="15"/>
                </a:lnTo>
                <a:lnTo>
                  <a:pt x="12" y="21"/>
                </a:lnTo>
                <a:lnTo>
                  <a:pt x="10" y="28"/>
                </a:lnTo>
                <a:lnTo>
                  <a:pt x="8" y="35"/>
                </a:lnTo>
                <a:lnTo>
                  <a:pt x="5" y="42"/>
                </a:lnTo>
                <a:lnTo>
                  <a:pt x="3" y="50"/>
                </a:lnTo>
                <a:lnTo>
                  <a:pt x="0" y="61"/>
                </a:lnTo>
                <a:lnTo>
                  <a:pt x="8" y="57"/>
                </a:lnTo>
                <a:lnTo>
                  <a:pt x="3" y="6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4" name=""/>
          <p:cNvSpPr/>
          <p:nvPr/>
        </p:nvSpPr>
        <p:spPr>
          <a:xfrm>
            <a:off x="2327400" y="265104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4" y="9"/>
                </a:moveTo>
                <a:lnTo>
                  <a:pt x="0" y="7"/>
                </a:lnTo>
                <a:lnTo>
                  <a:pt x="2" y="12"/>
                </a:lnTo>
                <a:lnTo>
                  <a:pt x="4" y="16"/>
                </a:lnTo>
                <a:lnTo>
                  <a:pt x="6" y="18"/>
                </a:lnTo>
                <a:lnTo>
                  <a:pt x="7" y="20"/>
                </a:lnTo>
                <a:lnTo>
                  <a:pt x="9" y="22"/>
                </a:lnTo>
                <a:lnTo>
                  <a:pt x="12" y="24"/>
                </a:lnTo>
                <a:lnTo>
                  <a:pt x="17" y="15"/>
                </a:lnTo>
                <a:lnTo>
                  <a:pt x="16" y="14"/>
                </a:lnTo>
                <a:lnTo>
                  <a:pt x="14" y="14"/>
                </a:lnTo>
                <a:lnTo>
                  <a:pt x="14" y="13"/>
                </a:lnTo>
                <a:lnTo>
                  <a:pt x="13" y="11"/>
                </a:lnTo>
                <a:lnTo>
                  <a:pt x="11" y="7"/>
                </a:lnTo>
                <a:lnTo>
                  <a:pt x="9" y="2"/>
                </a:lnTo>
                <a:lnTo>
                  <a:pt x="4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5" name=""/>
          <p:cNvSpPr/>
          <p:nvPr/>
        </p:nvSpPr>
        <p:spPr>
          <a:xfrm>
            <a:off x="2333520" y="2651040"/>
            <a:ext cx="180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6" name=""/>
          <p:cNvSpPr/>
          <p:nvPr/>
        </p:nvSpPr>
        <p:spPr>
          <a:xfrm>
            <a:off x="2203560" y="2651040"/>
            <a:ext cx="129960" cy="15840"/>
          </a:xfrm>
          <a:custGeom>
            <a:avLst/>
            <a:gdLst/>
            <a:ahLst/>
            <a:rect l="l" t="t" r="r" b="b"/>
            <a:pathLst>
              <a:path w="82" h="10">
                <a:moveTo>
                  <a:pt x="0" y="3"/>
                </a:moveTo>
                <a:lnTo>
                  <a:pt x="4" y="10"/>
                </a:lnTo>
                <a:lnTo>
                  <a:pt x="82" y="10"/>
                </a:lnTo>
                <a:lnTo>
                  <a:pt x="82" y="0"/>
                </a:lnTo>
                <a:lnTo>
                  <a:pt x="4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7" name=""/>
          <p:cNvSpPr/>
          <p:nvPr/>
        </p:nvSpPr>
        <p:spPr>
          <a:xfrm>
            <a:off x="2162160" y="2655720"/>
            <a:ext cx="57240" cy="106560"/>
          </a:xfrm>
          <a:custGeom>
            <a:avLst/>
            <a:gdLst/>
            <a:ahLst/>
            <a:rect l="l" t="t" r="r" b="b"/>
            <a:pathLst>
              <a:path w="36" h="67">
                <a:moveTo>
                  <a:pt x="0" y="67"/>
                </a:moveTo>
                <a:lnTo>
                  <a:pt x="10" y="67"/>
                </a:lnTo>
                <a:lnTo>
                  <a:pt x="36" y="4"/>
                </a:lnTo>
                <a:lnTo>
                  <a:pt x="26" y="0"/>
                </a:lnTo>
                <a:lnTo>
                  <a:pt x="0" y="63"/>
                </a:lnTo>
                <a:lnTo>
                  <a:pt x="0" y="6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8" name=""/>
          <p:cNvSpPr/>
          <p:nvPr/>
        </p:nvSpPr>
        <p:spPr>
          <a:xfrm>
            <a:off x="2168640" y="275436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0"/>
                </a:move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59" name=""/>
          <p:cNvSpPr/>
          <p:nvPr/>
        </p:nvSpPr>
        <p:spPr>
          <a:xfrm>
            <a:off x="2112840" y="2670120"/>
            <a:ext cx="63720" cy="92160"/>
          </a:xfrm>
          <a:custGeom>
            <a:avLst/>
            <a:gdLst/>
            <a:ahLst/>
            <a:rect l="l" t="t" r="r" b="b"/>
            <a:pathLst>
              <a:path w="40" h="58">
                <a:moveTo>
                  <a:pt x="4" y="10"/>
                </a:moveTo>
                <a:lnTo>
                  <a:pt x="0" y="8"/>
                </a:lnTo>
                <a:lnTo>
                  <a:pt x="4" y="15"/>
                </a:lnTo>
                <a:lnTo>
                  <a:pt x="8" y="21"/>
                </a:lnTo>
                <a:lnTo>
                  <a:pt x="12" y="27"/>
                </a:lnTo>
                <a:lnTo>
                  <a:pt x="16" y="33"/>
                </a:lnTo>
                <a:lnTo>
                  <a:pt x="20" y="38"/>
                </a:lnTo>
                <a:lnTo>
                  <a:pt x="23" y="44"/>
                </a:lnTo>
                <a:lnTo>
                  <a:pt x="27" y="51"/>
                </a:lnTo>
                <a:lnTo>
                  <a:pt x="30" y="58"/>
                </a:lnTo>
                <a:lnTo>
                  <a:pt x="40" y="54"/>
                </a:lnTo>
                <a:lnTo>
                  <a:pt x="35" y="46"/>
                </a:lnTo>
                <a:lnTo>
                  <a:pt x="32" y="39"/>
                </a:lnTo>
                <a:lnTo>
                  <a:pt x="28" y="33"/>
                </a:lnTo>
                <a:lnTo>
                  <a:pt x="25" y="27"/>
                </a:lnTo>
                <a:lnTo>
                  <a:pt x="20" y="21"/>
                </a:lnTo>
                <a:lnTo>
                  <a:pt x="16" y="16"/>
                </a:lnTo>
                <a:lnTo>
                  <a:pt x="13" y="10"/>
                </a:lnTo>
                <a:lnTo>
                  <a:pt x="8" y="3"/>
                </a:lnTo>
                <a:lnTo>
                  <a:pt x="4" y="0"/>
                </a:lnTo>
                <a:lnTo>
                  <a:pt x="4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0" name=""/>
          <p:cNvSpPr/>
          <p:nvPr/>
        </p:nvSpPr>
        <p:spPr>
          <a:xfrm>
            <a:off x="2119320" y="2670120"/>
            <a:ext cx="1440" cy="648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1" name=""/>
          <p:cNvSpPr/>
          <p:nvPr/>
        </p:nvSpPr>
        <p:spPr>
          <a:xfrm>
            <a:off x="2011320" y="2670120"/>
            <a:ext cx="108000" cy="15840"/>
          </a:xfrm>
          <a:custGeom>
            <a:avLst/>
            <a:gdLst/>
            <a:ahLst/>
            <a:rect l="l" t="t" r="r" b="b"/>
            <a:pathLst>
              <a:path w="68" h="10">
                <a:moveTo>
                  <a:pt x="0" y="9"/>
                </a:moveTo>
                <a:lnTo>
                  <a:pt x="2" y="10"/>
                </a:lnTo>
                <a:lnTo>
                  <a:pt x="68" y="10"/>
                </a:lnTo>
                <a:lnTo>
                  <a:pt x="68" y="0"/>
                </a:ln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2" name=""/>
          <p:cNvSpPr/>
          <p:nvPr/>
        </p:nvSpPr>
        <p:spPr>
          <a:xfrm>
            <a:off x="2016000" y="2670120"/>
            <a:ext cx="3240" cy="6480"/>
          </a:xfrm>
          <a:custGeom>
            <a:avLst/>
            <a:gdLst/>
            <a:ahLst/>
            <a:rect l="l" t="t" r="r" b="b"/>
            <a:pathLst>
              <a:path w="2" h="4">
                <a:moveTo>
                  <a:pt x="2" y="0"/>
                </a:move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3" name=""/>
          <p:cNvSpPr/>
          <p:nvPr/>
        </p:nvSpPr>
        <p:spPr>
          <a:xfrm>
            <a:off x="1967040" y="2630520"/>
            <a:ext cx="52200" cy="55440"/>
          </a:xfrm>
          <a:custGeom>
            <a:avLst/>
            <a:gdLst/>
            <a:ahLst/>
            <a:rect l="l" t="t" r="r" b="b"/>
            <a:pathLst>
              <a:path w="33" h="35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3" y="10"/>
                </a:lnTo>
                <a:lnTo>
                  <a:pt x="5" y="11"/>
                </a:lnTo>
                <a:lnTo>
                  <a:pt x="7" y="12"/>
                </a:lnTo>
                <a:lnTo>
                  <a:pt x="8" y="14"/>
                </a:lnTo>
                <a:lnTo>
                  <a:pt x="10" y="15"/>
                </a:lnTo>
                <a:lnTo>
                  <a:pt x="11" y="17"/>
                </a:lnTo>
                <a:lnTo>
                  <a:pt x="13" y="18"/>
                </a:lnTo>
                <a:lnTo>
                  <a:pt x="16" y="24"/>
                </a:lnTo>
                <a:lnTo>
                  <a:pt x="19" y="28"/>
                </a:lnTo>
                <a:lnTo>
                  <a:pt x="21" y="30"/>
                </a:lnTo>
                <a:lnTo>
                  <a:pt x="24" y="32"/>
                </a:lnTo>
                <a:lnTo>
                  <a:pt x="26" y="34"/>
                </a:lnTo>
                <a:lnTo>
                  <a:pt x="29" y="35"/>
                </a:lnTo>
                <a:lnTo>
                  <a:pt x="33" y="26"/>
                </a:lnTo>
                <a:lnTo>
                  <a:pt x="31" y="25"/>
                </a:lnTo>
                <a:lnTo>
                  <a:pt x="30" y="24"/>
                </a:lnTo>
                <a:lnTo>
                  <a:pt x="29" y="23"/>
                </a:lnTo>
                <a:lnTo>
                  <a:pt x="27" y="21"/>
                </a:lnTo>
                <a:lnTo>
                  <a:pt x="24" y="17"/>
                </a:lnTo>
                <a:lnTo>
                  <a:pt x="21" y="13"/>
                </a:lnTo>
                <a:lnTo>
                  <a:pt x="19" y="10"/>
                </a:lnTo>
                <a:lnTo>
                  <a:pt x="17" y="9"/>
                </a:lnTo>
                <a:lnTo>
                  <a:pt x="15" y="6"/>
                </a:lnTo>
                <a:lnTo>
                  <a:pt x="13" y="4"/>
                </a:lnTo>
                <a:lnTo>
                  <a:pt x="10" y="3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4" name=""/>
          <p:cNvSpPr/>
          <p:nvPr/>
        </p:nvSpPr>
        <p:spPr>
          <a:xfrm>
            <a:off x="1936800" y="2630520"/>
            <a:ext cx="30240" cy="54000"/>
          </a:xfrm>
          <a:custGeom>
            <a:avLst/>
            <a:gdLst/>
            <a:ahLst/>
            <a:rect l="l" t="t" r="r" b="b"/>
            <a:pathLst>
              <a:path w="19" h="34">
                <a:moveTo>
                  <a:pt x="8" y="34"/>
                </a:moveTo>
                <a:lnTo>
                  <a:pt x="9" y="33"/>
                </a:lnTo>
                <a:lnTo>
                  <a:pt x="11" y="29"/>
                </a:lnTo>
                <a:lnTo>
                  <a:pt x="13" y="24"/>
                </a:lnTo>
                <a:lnTo>
                  <a:pt x="14" y="20"/>
                </a:lnTo>
                <a:lnTo>
                  <a:pt x="15" y="16"/>
                </a:lnTo>
                <a:lnTo>
                  <a:pt x="15" y="15"/>
                </a:lnTo>
                <a:lnTo>
                  <a:pt x="16" y="13"/>
                </a:lnTo>
                <a:lnTo>
                  <a:pt x="16" y="11"/>
                </a:lnTo>
                <a:lnTo>
                  <a:pt x="17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19" y="0"/>
                </a:lnTo>
                <a:lnTo>
                  <a:pt x="15" y="0"/>
                </a:lnTo>
                <a:lnTo>
                  <a:pt x="14" y="2"/>
                </a:lnTo>
                <a:lnTo>
                  <a:pt x="11" y="3"/>
                </a:lnTo>
                <a:lnTo>
                  <a:pt x="9" y="4"/>
                </a:lnTo>
                <a:lnTo>
                  <a:pt x="7" y="7"/>
                </a:lnTo>
                <a:lnTo>
                  <a:pt x="6" y="9"/>
                </a:lnTo>
                <a:lnTo>
                  <a:pt x="5" y="11"/>
                </a:lnTo>
                <a:lnTo>
                  <a:pt x="4" y="13"/>
                </a:lnTo>
                <a:lnTo>
                  <a:pt x="4" y="17"/>
                </a:lnTo>
                <a:lnTo>
                  <a:pt x="3" y="22"/>
                </a:lnTo>
                <a:lnTo>
                  <a:pt x="1" y="25"/>
                </a:lnTo>
                <a:lnTo>
                  <a:pt x="0" y="28"/>
                </a:lnTo>
                <a:lnTo>
                  <a:pt x="1" y="27"/>
                </a:lnTo>
                <a:lnTo>
                  <a:pt x="8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5" name=""/>
          <p:cNvSpPr/>
          <p:nvPr/>
        </p:nvSpPr>
        <p:spPr>
          <a:xfrm>
            <a:off x="1897200" y="2673360"/>
            <a:ext cx="52200" cy="19080"/>
          </a:xfrm>
          <a:custGeom>
            <a:avLst/>
            <a:gdLst/>
            <a:ahLst/>
            <a:rect l="l" t="t" r="r" b="b"/>
            <a:pathLst>
              <a:path w="33" h="12">
                <a:moveTo>
                  <a:pt x="8" y="12"/>
                </a:moveTo>
                <a:lnTo>
                  <a:pt x="8" y="12"/>
                </a:lnTo>
                <a:lnTo>
                  <a:pt x="9" y="11"/>
                </a:lnTo>
                <a:lnTo>
                  <a:pt x="10" y="11"/>
                </a:lnTo>
                <a:lnTo>
                  <a:pt x="10" y="10"/>
                </a:lnTo>
                <a:lnTo>
                  <a:pt x="11" y="10"/>
                </a:lnTo>
                <a:lnTo>
                  <a:pt x="14" y="10"/>
                </a:lnTo>
                <a:lnTo>
                  <a:pt x="16" y="10"/>
                </a:lnTo>
                <a:lnTo>
                  <a:pt x="21" y="10"/>
                </a:lnTo>
                <a:lnTo>
                  <a:pt x="24" y="9"/>
                </a:lnTo>
                <a:lnTo>
                  <a:pt x="27" y="9"/>
                </a:lnTo>
                <a:lnTo>
                  <a:pt x="29" y="8"/>
                </a:lnTo>
                <a:lnTo>
                  <a:pt x="31" y="7"/>
                </a:lnTo>
                <a:lnTo>
                  <a:pt x="33" y="6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1" y="0"/>
                </a:lnTo>
                <a:lnTo>
                  <a:pt x="16" y="0"/>
                </a:lnTo>
                <a:lnTo>
                  <a:pt x="13" y="0"/>
                </a:lnTo>
                <a:lnTo>
                  <a:pt x="8" y="1"/>
                </a:lnTo>
                <a:lnTo>
                  <a:pt x="6" y="2"/>
                </a:lnTo>
                <a:lnTo>
                  <a:pt x="4" y="3"/>
                </a:lnTo>
                <a:lnTo>
                  <a:pt x="2" y="5"/>
                </a:lnTo>
                <a:lnTo>
                  <a:pt x="0" y="6"/>
                </a:lnTo>
                <a:lnTo>
                  <a:pt x="8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6" name=""/>
          <p:cNvSpPr/>
          <p:nvPr/>
        </p:nvSpPr>
        <p:spPr>
          <a:xfrm>
            <a:off x="1851120" y="2684520"/>
            <a:ext cx="61920" cy="79200"/>
          </a:xfrm>
          <a:custGeom>
            <a:avLst/>
            <a:gdLst/>
            <a:ahLst/>
            <a:rect l="l" t="t" r="r" b="b"/>
            <a:pathLst>
              <a:path w="39" h="50">
                <a:moveTo>
                  <a:pt x="6" y="50"/>
                </a:moveTo>
                <a:lnTo>
                  <a:pt x="6" y="50"/>
                </a:lnTo>
                <a:lnTo>
                  <a:pt x="9" y="48"/>
                </a:lnTo>
                <a:lnTo>
                  <a:pt x="12" y="45"/>
                </a:lnTo>
                <a:lnTo>
                  <a:pt x="14" y="44"/>
                </a:lnTo>
                <a:lnTo>
                  <a:pt x="16" y="41"/>
                </a:lnTo>
                <a:lnTo>
                  <a:pt x="21" y="36"/>
                </a:lnTo>
                <a:lnTo>
                  <a:pt x="25" y="30"/>
                </a:lnTo>
                <a:lnTo>
                  <a:pt x="32" y="18"/>
                </a:lnTo>
                <a:lnTo>
                  <a:pt x="39" y="5"/>
                </a:lnTo>
                <a:lnTo>
                  <a:pt x="30" y="0"/>
                </a:lnTo>
                <a:lnTo>
                  <a:pt x="23" y="13"/>
                </a:lnTo>
                <a:lnTo>
                  <a:pt x="16" y="24"/>
                </a:lnTo>
                <a:lnTo>
                  <a:pt x="13" y="30"/>
                </a:lnTo>
                <a:lnTo>
                  <a:pt x="9" y="34"/>
                </a:lnTo>
                <a:lnTo>
                  <a:pt x="7" y="36"/>
                </a:lnTo>
                <a:lnTo>
                  <a:pt x="5" y="38"/>
                </a:lnTo>
                <a:lnTo>
                  <a:pt x="3" y="39"/>
                </a:lnTo>
                <a:lnTo>
                  <a:pt x="0" y="41"/>
                </a:lnTo>
                <a:lnTo>
                  <a:pt x="1" y="41"/>
                </a:lnTo>
                <a:lnTo>
                  <a:pt x="6" y="5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7" name=""/>
          <p:cNvSpPr/>
          <p:nvPr/>
        </p:nvSpPr>
        <p:spPr>
          <a:xfrm>
            <a:off x="1816200" y="2749680"/>
            <a:ext cx="42840" cy="21960"/>
          </a:xfrm>
          <a:custGeom>
            <a:avLst/>
            <a:gdLst/>
            <a:ahLst/>
            <a:rect l="l" t="t" r="r" b="b"/>
            <a:pathLst>
              <a:path w="27" h="14">
                <a:moveTo>
                  <a:pt x="0" y="14"/>
                </a:moveTo>
                <a:lnTo>
                  <a:pt x="0" y="14"/>
                </a:lnTo>
                <a:lnTo>
                  <a:pt x="4" y="14"/>
                </a:lnTo>
                <a:lnTo>
                  <a:pt x="7" y="14"/>
                </a:lnTo>
                <a:lnTo>
                  <a:pt x="11" y="13"/>
                </a:lnTo>
                <a:lnTo>
                  <a:pt x="14" y="13"/>
                </a:lnTo>
                <a:lnTo>
                  <a:pt x="18" y="12"/>
                </a:lnTo>
                <a:lnTo>
                  <a:pt x="21" y="11"/>
                </a:lnTo>
                <a:lnTo>
                  <a:pt x="24" y="9"/>
                </a:lnTo>
                <a:lnTo>
                  <a:pt x="27" y="8"/>
                </a:lnTo>
                <a:lnTo>
                  <a:pt x="22" y="0"/>
                </a:lnTo>
                <a:lnTo>
                  <a:pt x="20" y="0"/>
                </a:lnTo>
                <a:lnTo>
                  <a:pt x="17" y="1"/>
                </a:lnTo>
                <a:lnTo>
                  <a:pt x="14" y="2"/>
                </a:lnTo>
                <a:lnTo>
                  <a:pt x="13" y="3"/>
                </a:lnTo>
                <a:lnTo>
                  <a:pt x="9" y="3"/>
                </a:lnTo>
                <a:lnTo>
                  <a:pt x="7" y="4"/>
                </a:lnTo>
                <a:lnTo>
                  <a:pt x="4" y="4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8" name=""/>
          <p:cNvSpPr/>
          <p:nvPr/>
        </p:nvSpPr>
        <p:spPr>
          <a:xfrm>
            <a:off x="1774800" y="2755800"/>
            <a:ext cx="41400" cy="17640"/>
          </a:xfrm>
          <a:custGeom>
            <a:avLst/>
            <a:gdLst/>
            <a:ahLst/>
            <a:rect l="l" t="t" r="r" b="b"/>
            <a:pathLst>
              <a:path w="26" h="11">
                <a:moveTo>
                  <a:pt x="0" y="6"/>
                </a:moveTo>
                <a:lnTo>
                  <a:pt x="4" y="10"/>
                </a:lnTo>
                <a:lnTo>
                  <a:pt x="9" y="11"/>
                </a:lnTo>
                <a:lnTo>
                  <a:pt x="11" y="11"/>
                </a:lnTo>
                <a:lnTo>
                  <a:pt x="14" y="11"/>
                </a:lnTo>
                <a:lnTo>
                  <a:pt x="16" y="11"/>
                </a:lnTo>
                <a:lnTo>
                  <a:pt x="21" y="10"/>
                </a:lnTo>
                <a:lnTo>
                  <a:pt x="26" y="10"/>
                </a:lnTo>
                <a:lnTo>
                  <a:pt x="26" y="0"/>
                </a:lnTo>
                <a:lnTo>
                  <a:pt x="21" y="0"/>
                </a:lnTo>
                <a:lnTo>
                  <a:pt x="16" y="1"/>
                </a:lnTo>
                <a:lnTo>
                  <a:pt x="14" y="1"/>
                </a:lnTo>
                <a:lnTo>
                  <a:pt x="12" y="1"/>
                </a:lnTo>
                <a:lnTo>
                  <a:pt x="10" y="1"/>
                </a:lnTo>
                <a:lnTo>
                  <a:pt x="6" y="0"/>
                </a:lnTo>
                <a:lnTo>
                  <a:pt x="10" y="6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69" name=""/>
          <p:cNvSpPr/>
          <p:nvPr/>
        </p:nvSpPr>
        <p:spPr>
          <a:xfrm>
            <a:off x="1708200" y="2558880"/>
            <a:ext cx="82440" cy="204840"/>
          </a:xfrm>
          <a:custGeom>
            <a:avLst/>
            <a:gdLst/>
            <a:ahLst/>
            <a:rect l="l" t="t" r="r" b="b"/>
            <a:pathLst>
              <a:path w="52" h="129">
                <a:moveTo>
                  <a:pt x="0" y="5"/>
                </a:moveTo>
                <a:lnTo>
                  <a:pt x="0" y="5"/>
                </a:lnTo>
                <a:lnTo>
                  <a:pt x="7" y="19"/>
                </a:lnTo>
                <a:lnTo>
                  <a:pt x="15" y="34"/>
                </a:lnTo>
                <a:lnTo>
                  <a:pt x="18" y="41"/>
                </a:lnTo>
                <a:lnTo>
                  <a:pt x="22" y="48"/>
                </a:lnTo>
                <a:lnTo>
                  <a:pt x="25" y="56"/>
                </a:lnTo>
                <a:lnTo>
                  <a:pt x="28" y="64"/>
                </a:lnTo>
                <a:lnTo>
                  <a:pt x="31" y="72"/>
                </a:lnTo>
                <a:lnTo>
                  <a:pt x="33" y="80"/>
                </a:lnTo>
                <a:lnTo>
                  <a:pt x="36" y="88"/>
                </a:lnTo>
                <a:lnTo>
                  <a:pt x="38" y="96"/>
                </a:lnTo>
                <a:lnTo>
                  <a:pt x="39" y="104"/>
                </a:lnTo>
                <a:lnTo>
                  <a:pt x="40" y="112"/>
                </a:lnTo>
                <a:lnTo>
                  <a:pt x="41" y="121"/>
                </a:lnTo>
                <a:lnTo>
                  <a:pt x="41" y="129"/>
                </a:lnTo>
                <a:lnTo>
                  <a:pt x="52" y="129"/>
                </a:lnTo>
                <a:lnTo>
                  <a:pt x="52" y="120"/>
                </a:lnTo>
                <a:lnTo>
                  <a:pt x="51" y="111"/>
                </a:lnTo>
                <a:lnTo>
                  <a:pt x="49" y="103"/>
                </a:lnTo>
                <a:lnTo>
                  <a:pt x="48" y="94"/>
                </a:lnTo>
                <a:lnTo>
                  <a:pt x="45" y="85"/>
                </a:lnTo>
                <a:lnTo>
                  <a:pt x="43" y="77"/>
                </a:lnTo>
                <a:lnTo>
                  <a:pt x="40" y="69"/>
                </a:lnTo>
                <a:lnTo>
                  <a:pt x="38" y="61"/>
                </a:lnTo>
                <a:lnTo>
                  <a:pt x="35" y="53"/>
                </a:lnTo>
                <a:lnTo>
                  <a:pt x="31" y="45"/>
                </a:lnTo>
                <a:lnTo>
                  <a:pt x="28" y="37"/>
                </a:lnTo>
                <a:lnTo>
                  <a:pt x="24" y="29"/>
                </a:lnTo>
                <a:lnTo>
                  <a:pt x="17" y="14"/>
                </a:lnTo>
                <a:lnTo>
                  <a:pt x="1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0" name=""/>
          <p:cNvSpPr/>
          <p:nvPr/>
        </p:nvSpPr>
        <p:spPr>
          <a:xfrm>
            <a:off x="1674720" y="2533680"/>
            <a:ext cx="47880" cy="31680"/>
          </a:xfrm>
          <a:custGeom>
            <a:avLst/>
            <a:gdLst/>
            <a:ahLst/>
            <a:rect l="l" t="t" r="r" b="b"/>
            <a:pathLst>
              <a:path w="30" h="20">
                <a:moveTo>
                  <a:pt x="0" y="2"/>
                </a:moveTo>
                <a:lnTo>
                  <a:pt x="0" y="2"/>
                </a:lnTo>
                <a:lnTo>
                  <a:pt x="3" y="8"/>
                </a:lnTo>
                <a:lnTo>
                  <a:pt x="5" y="9"/>
                </a:lnTo>
                <a:lnTo>
                  <a:pt x="9" y="11"/>
                </a:lnTo>
                <a:lnTo>
                  <a:pt x="11" y="14"/>
                </a:lnTo>
                <a:lnTo>
                  <a:pt x="16" y="15"/>
                </a:lnTo>
                <a:lnTo>
                  <a:pt x="18" y="18"/>
                </a:lnTo>
                <a:lnTo>
                  <a:pt x="20" y="20"/>
                </a:lnTo>
                <a:lnTo>
                  <a:pt x="21" y="20"/>
                </a:lnTo>
                <a:lnTo>
                  <a:pt x="30" y="15"/>
                </a:lnTo>
                <a:lnTo>
                  <a:pt x="27" y="13"/>
                </a:lnTo>
                <a:lnTo>
                  <a:pt x="24" y="10"/>
                </a:lnTo>
                <a:lnTo>
                  <a:pt x="21" y="8"/>
                </a:lnTo>
                <a:lnTo>
                  <a:pt x="17" y="5"/>
                </a:lnTo>
                <a:lnTo>
                  <a:pt x="14" y="3"/>
                </a:lnTo>
                <a:lnTo>
                  <a:pt x="10" y="1"/>
                </a:lnTo>
                <a:lnTo>
                  <a:pt x="10" y="0"/>
                </a:lnTo>
                <a:lnTo>
                  <a:pt x="10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1" name=""/>
          <p:cNvSpPr/>
          <p:nvPr/>
        </p:nvSpPr>
        <p:spPr>
          <a:xfrm>
            <a:off x="1674720" y="2517840"/>
            <a:ext cx="28800" cy="20520"/>
          </a:xfrm>
          <a:custGeom>
            <a:avLst/>
            <a:gdLst/>
            <a:ahLst/>
            <a:rect l="l" t="t" r="r" b="b"/>
            <a:pathLst>
              <a:path w="18" h="13">
                <a:moveTo>
                  <a:pt x="11" y="8"/>
                </a:moveTo>
                <a:lnTo>
                  <a:pt x="12" y="0"/>
                </a:lnTo>
                <a:lnTo>
                  <a:pt x="9" y="1"/>
                </a:lnTo>
                <a:lnTo>
                  <a:pt x="5" y="3"/>
                </a:lnTo>
                <a:lnTo>
                  <a:pt x="3" y="5"/>
                </a:lnTo>
                <a:lnTo>
                  <a:pt x="2" y="8"/>
                </a:lnTo>
                <a:lnTo>
                  <a:pt x="1" y="10"/>
                </a:lnTo>
                <a:lnTo>
                  <a:pt x="0" y="13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4" y="10"/>
                </a:lnTo>
                <a:lnTo>
                  <a:pt x="16" y="8"/>
                </a:lnTo>
                <a:lnTo>
                  <a:pt x="18" y="1"/>
                </a:lnTo>
                <a:lnTo>
                  <a:pt x="11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2" name=""/>
          <p:cNvSpPr/>
          <p:nvPr/>
        </p:nvSpPr>
        <p:spPr>
          <a:xfrm>
            <a:off x="1671480" y="2500200"/>
            <a:ext cx="32040" cy="30240"/>
          </a:xfrm>
          <a:custGeom>
            <a:avLst/>
            <a:gdLst/>
            <a:ahLst/>
            <a:rect l="l" t="t" r="r" b="b"/>
            <a:pathLst>
              <a:path w="20" h="19">
                <a:moveTo>
                  <a:pt x="0" y="6"/>
                </a:moveTo>
                <a:lnTo>
                  <a:pt x="1" y="7"/>
                </a:lnTo>
                <a:lnTo>
                  <a:pt x="2" y="9"/>
                </a:lnTo>
                <a:lnTo>
                  <a:pt x="5" y="12"/>
                </a:lnTo>
                <a:lnTo>
                  <a:pt x="9" y="15"/>
                </a:lnTo>
                <a:lnTo>
                  <a:pt x="13" y="19"/>
                </a:lnTo>
                <a:lnTo>
                  <a:pt x="20" y="12"/>
                </a:lnTo>
                <a:lnTo>
                  <a:pt x="16" y="9"/>
                </a:lnTo>
                <a:lnTo>
                  <a:pt x="13" y="5"/>
                </a:lnTo>
                <a:lnTo>
                  <a:pt x="9" y="2"/>
                </a:lnTo>
                <a:lnTo>
                  <a:pt x="8" y="0"/>
                </a:lnTo>
                <a:lnTo>
                  <a:pt x="9" y="1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3" name=""/>
          <p:cNvSpPr/>
          <p:nvPr/>
        </p:nvSpPr>
        <p:spPr>
          <a:xfrm>
            <a:off x="1665360" y="2478240"/>
            <a:ext cx="17280" cy="33120"/>
          </a:xfrm>
          <a:custGeom>
            <a:avLst/>
            <a:gdLst/>
            <a:ahLst/>
            <a:rect l="l" t="t" r="r" b="b"/>
            <a:pathLst>
              <a:path w="11" h="21">
                <a:moveTo>
                  <a:pt x="5" y="9"/>
                </a:moveTo>
                <a:lnTo>
                  <a:pt x="3" y="2"/>
                </a:lnTo>
                <a:lnTo>
                  <a:pt x="2" y="5"/>
                </a:lnTo>
                <a:lnTo>
                  <a:pt x="1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2" y="19"/>
                </a:lnTo>
                <a:lnTo>
                  <a:pt x="3" y="21"/>
                </a:lnTo>
                <a:lnTo>
                  <a:pt x="11" y="16"/>
                </a:lnTo>
                <a:lnTo>
                  <a:pt x="9" y="14"/>
                </a:lnTo>
                <a:lnTo>
                  <a:pt x="9" y="13"/>
                </a:lnTo>
                <a:lnTo>
                  <a:pt x="9" y="12"/>
                </a:lnTo>
                <a:lnTo>
                  <a:pt x="9" y="11"/>
                </a:lnTo>
                <a:lnTo>
                  <a:pt x="10" y="9"/>
                </a:lnTo>
                <a:lnTo>
                  <a:pt x="11" y="6"/>
                </a:lnTo>
                <a:lnTo>
                  <a:pt x="9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4" name=""/>
          <p:cNvSpPr/>
          <p:nvPr/>
        </p:nvSpPr>
        <p:spPr>
          <a:xfrm>
            <a:off x="1654200" y="247176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4" y="9"/>
                </a:lnTo>
                <a:lnTo>
                  <a:pt x="7" y="9"/>
                </a:lnTo>
                <a:lnTo>
                  <a:pt x="10" y="11"/>
                </a:lnTo>
                <a:lnTo>
                  <a:pt x="13" y="12"/>
                </a:lnTo>
                <a:lnTo>
                  <a:pt x="17" y="3"/>
                </a:lnTo>
                <a:lnTo>
                  <a:pt x="14" y="2"/>
                </a:lnTo>
                <a:lnTo>
                  <a:pt x="12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5" name=""/>
          <p:cNvSpPr/>
          <p:nvPr/>
        </p:nvSpPr>
        <p:spPr>
          <a:xfrm>
            <a:off x="1654200" y="2444760"/>
            <a:ext cx="44280" cy="27000"/>
          </a:xfrm>
          <a:custGeom>
            <a:avLst/>
            <a:gdLst/>
            <a:ahLst/>
            <a:rect l="l" t="t" r="r" b="b"/>
            <a:pathLst>
              <a:path w="28" h="17">
                <a:moveTo>
                  <a:pt x="17" y="5"/>
                </a:moveTo>
                <a:lnTo>
                  <a:pt x="22" y="0"/>
                </a:lnTo>
                <a:lnTo>
                  <a:pt x="16" y="2"/>
                </a:lnTo>
                <a:lnTo>
                  <a:pt x="10" y="4"/>
                </a:lnTo>
                <a:lnTo>
                  <a:pt x="6" y="5"/>
                </a:lnTo>
                <a:lnTo>
                  <a:pt x="3" y="8"/>
                </a:lnTo>
                <a:lnTo>
                  <a:pt x="2" y="11"/>
                </a:lnTo>
                <a:lnTo>
                  <a:pt x="1" y="12"/>
                </a:lnTo>
                <a:lnTo>
                  <a:pt x="0" y="15"/>
                </a:lnTo>
                <a:lnTo>
                  <a:pt x="0" y="17"/>
                </a:lnTo>
                <a:lnTo>
                  <a:pt x="10" y="17"/>
                </a:lnTo>
                <a:lnTo>
                  <a:pt x="10" y="16"/>
                </a:lnTo>
                <a:lnTo>
                  <a:pt x="10" y="15"/>
                </a:lnTo>
                <a:lnTo>
                  <a:pt x="12" y="14"/>
                </a:lnTo>
                <a:lnTo>
                  <a:pt x="14" y="12"/>
                </a:lnTo>
                <a:lnTo>
                  <a:pt x="18" y="11"/>
                </a:lnTo>
                <a:lnTo>
                  <a:pt x="24" y="10"/>
                </a:lnTo>
                <a:lnTo>
                  <a:pt x="28" y="5"/>
                </a:lnTo>
                <a:lnTo>
                  <a:pt x="17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6" name=""/>
          <p:cNvSpPr/>
          <p:nvPr/>
        </p:nvSpPr>
        <p:spPr>
          <a:xfrm>
            <a:off x="1662120" y="2408400"/>
            <a:ext cx="36360" cy="44280"/>
          </a:xfrm>
          <a:custGeom>
            <a:avLst/>
            <a:gdLst/>
            <a:ahLst/>
            <a:rect l="l" t="t" r="r" b="b"/>
            <a:pathLst>
              <a:path w="23" h="28">
                <a:moveTo>
                  <a:pt x="0" y="2"/>
                </a:moveTo>
                <a:lnTo>
                  <a:pt x="2" y="8"/>
                </a:lnTo>
                <a:lnTo>
                  <a:pt x="5" y="10"/>
                </a:lnTo>
                <a:lnTo>
                  <a:pt x="8" y="12"/>
                </a:lnTo>
                <a:lnTo>
                  <a:pt x="9" y="14"/>
                </a:lnTo>
                <a:lnTo>
                  <a:pt x="11" y="16"/>
                </a:lnTo>
                <a:lnTo>
                  <a:pt x="12" y="19"/>
                </a:lnTo>
                <a:lnTo>
                  <a:pt x="13" y="21"/>
                </a:lnTo>
                <a:lnTo>
                  <a:pt x="13" y="25"/>
                </a:lnTo>
                <a:lnTo>
                  <a:pt x="14" y="28"/>
                </a:lnTo>
                <a:lnTo>
                  <a:pt x="23" y="28"/>
                </a:lnTo>
                <a:lnTo>
                  <a:pt x="23" y="24"/>
                </a:lnTo>
                <a:lnTo>
                  <a:pt x="22" y="20"/>
                </a:lnTo>
                <a:lnTo>
                  <a:pt x="22" y="15"/>
                </a:lnTo>
                <a:lnTo>
                  <a:pt x="20" y="12"/>
                </a:lnTo>
                <a:lnTo>
                  <a:pt x="17" y="8"/>
                </a:lnTo>
                <a:lnTo>
                  <a:pt x="15" y="5"/>
                </a:lnTo>
                <a:lnTo>
                  <a:pt x="11" y="2"/>
                </a:lnTo>
                <a:lnTo>
                  <a:pt x="7" y="0"/>
                </a:lnTo>
                <a:lnTo>
                  <a:pt x="9" y="6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7" name=""/>
          <p:cNvSpPr/>
          <p:nvPr/>
        </p:nvSpPr>
        <p:spPr>
          <a:xfrm>
            <a:off x="1662120" y="2374920"/>
            <a:ext cx="41400" cy="42840"/>
          </a:xfrm>
          <a:custGeom>
            <a:avLst/>
            <a:gdLst/>
            <a:ahLst/>
            <a:rect l="l" t="t" r="r" b="b"/>
            <a:pathLst>
              <a:path w="26" h="27">
                <a:moveTo>
                  <a:pt x="17" y="6"/>
                </a:moveTo>
                <a:lnTo>
                  <a:pt x="19" y="0"/>
                </a:lnTo>
                <a:lnTo>
                  <a:pt x="15" y="2"/>
                </a:lnTo>
                <a:lnTo>
                  <a:pt x="13" y="5"/>
                </a:lnTo>
                <a:lnTo>
                  <a:pt x="9" y="8"/>
                </a:lnTo>
                <a:lnTo>
                  <a:pt x="8" y="10"/>
                </a:lnTo>
                <a:lnTo>
                  <a:pt x="5" y="13"/>
                </a:lnTo>
                <a:lnTo>
                  <a:pt x="3" y="16"/>
                </a:lnTo>
                <a:lnTo>
                  <a:pt x="2" y="20"/>
                </a:lnTo>
                <a:lnTo>
                  <a:pt x="0" y="23"/>
                </a:lnTo>
                <a:lnTo>
                  <a:pt x="9" y="27"/>
                </a:lnTo>
                <a:lnTo>
                  <a:pt x="10" y="23"/>
                </a:lnTo>
                <a:lnTo>
                  <a:pt x="12" y="21"/>
                </a:lnTo>
                <a:lnTo>
                  <a:pt x="14" y="18"/>
                </a:lnTo>
                <a:lnTo>
                  <a:pt x="15" y="16"/>
                </a:lnTo>
                <a:lnTo>
                  <a:pt x="17" y="14"/>
                </a:lnTo>
                <a:lnTo>
                  <a:pt x="19" y="12"/>
                </a:lnTo>
                <a:lnTo>
                  <a:pt x="22" y="10"/>
                </a:lnTo>
                <a:lnTo>
                  <a:pt x="25" y="8"/>
                </a:lnTo>
                <a:lnTo>
                  <a:pt x="26" y="1"/>
                </a:lnTo>
                <a:lnTo>
                  <a:pt x="17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8" name=""/>
          <p:cNvSpPr/>
          <p:nvPr/>
        </p:nvSpPr>
        <p:spPr>
          <a:xfrm>
            <a:off x="1676520" y="2347920"/>
            <a:ext cx="27000" cy="36360"/>
          </a:xfrm>
          <a:custGeom>
            <a:avLst/>
            <a:gdLst/>
            <a:ahLst/>
            <a:rect l="l" t="t" r="r" b="b"/>
            <a:pathLst>
              <a:path w="17" h="23">
                <a:moveTo>
                  <a:pt x="0" y="10"/>
                </a:moveTo>
                <a:lnTo>
                  <a:pt x="1" y="10"/>
                </a:lnTo>
                <a:lnTo>
                  <a:pt x="2" y="11"/>
                </a:lnTo>
                <a:lnTo>
                  <a:pt x="3" y="11"/>
                </a:lnTo>
                <a:lnTo>
                  <a:pt x="4" y="13"/>
                </a:lnTo>
                <a:lnTo>
                  <a:pt x="6" y="18"/>
                </a:lnTo>
                <a:lnTo>
                  <a:pt x="8" y="23"/>
                </a:lnTo>
                <a:lnTo>
                  <a:pt x="17" y="18"/>
                </a:lnTo>
                <a:lnTo>
                  <a:pt x="15" y="14"/>
                </a:lnTo>
                <a:lnTo>
                  <a:pt x="13" y="9"/>
                </a:lnTo>
                <a:lnTo>
                  <a:pt x="11" y="7"/>
                </a:lnTo>
                <a:lnTo>
                  <a:pt x="10" y="4"/>
                </a:lnTo>
                <a:lnTo>
                  <a:pt x="7" y="2"/>
                </a:lnTo>
                <a:lnTo>
                  <a:pt x="4" y="0"/>
                </a:lnTo>
                <a:lnTo>
                  <a:pt x="5" y="1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79" name=""/>
          <p:cNvSpPr/>
          <p:nvPr/>
        </p:nvSpPr>
        <p:spPr>
          <a:xfrm>
            <a:off x="1630440" y="2344680"/>
            <a:ext cx="52200" cy="19080"/>
          </a:xfrm>
          <a:custGeom>
            <a:avLst/>
            <a:gdLst/>
            <a:ahLst/>
            <a:rect l="l" t="t" r="r" b="b"/>
            <a:pathLst>
              <a:path w="33" h="12">
                <a:moveTo>
                  <a:pt x="0" y="5"/>
                </a:moveTo>
                <a:lnTo>
                  <a:pt x="0" y="5"/>
                </a:lnTo>
                <a:lnTo>
                  <a:pt x="1" y="7"/>
                </a:ln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12" y="11"/>
                </a:lnTo>
                <a:lnTo>
                  <a:pt x="15" y="11"/>
                </a:lnTo>
                <a:lnTo>
                  <a:pt x="19" y="11"/>
                </a:lnTo>
                <a:lnTo>
                  <a:pt x="22" y="11"/>
                </a:lnTo>
                <a:lnTo>
                  <a:pt x="24" y="11"/>
                </a:lnTo>
                <a:lnTo>
                  <a:pt x="26" y="11"/>
                </a:lnTo>
                <a:lnTo>
                  <a:pt x="27" y="11"/>
                </a:lnTo>
                <a:lnTo>
                  <a:pt x="28" y="12"/>
                </a:lnTo>
                <a:lnTo>
                  <a:pt x="33" y="3"/>
                </a:lnTo>
                <a:lnTo>
                  <a:pt x="30" y="2"/>
                </a:lnTo>
                <a:lnTo>
                  <a:pt x="28" y="1"/>
                </a:lnTo>
                <a:lnTo>
                  <a:pt x="25" y="1"/>
                </a:lnTo>
                <a:lnTo>
                  <a:pt x="22" y="1"/>
                </a:lnTo>
                <a:lnTo>
                  <a:pt x="19" y="1"/>
                </a:lnTo>
                <a:lnTo>
                  <a:pt x="14" y="1"/>
                </a:lnTo>
                <a:lnTo>
                  <a:pt x="12" y="2"/>
                </a:lnTo>
                <a:lnTo>
                  <a:pt x="10" y="1"/>
                </a:lnTo>
                <a:lnTo>
                  <a:pt x="9" y="1"/>
                </a:lnTo>
                <a:lnTo>
                  <a:pt x="8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0" name=""/>
          <p:cNvSpPr/>
          <p:nvPr/>
        </p:nvSpPr>
        <p:spPr>
          <a:xfrm>
            <a:off x="1552680" y="2162160"/>
            <a:ext cx="91800" cy="190440"/>
          </a:xfrm>
          <a:custGeom>
            <a:avLst/>
            <a:gdLst/>
            <a:ahLst/>
            <a:rect l="l" t="t" r="r" b="b"/>
            <a:pathLst>
              <a:path w="58" h="120">
                <a:moveTo>
                  <a:pt x="3" y="0"/>
                </a:moveTo>
                <a:lnTo>
                  <a:pt x="0" y="9"/>
                </a:lnTo>
                <a:lnTo>
                  <a:pt x="3" y="11"/>
                </a:lnTo>
                <a:lnTo>
                  <a:pt x="6" y="15"/>
                </a:lnTo>
                <a:lnTo>
                  <a:pt x="9" y="17"/>
                </a:lnTo>
                <a:lnTo>
                  <a:pt x="11" y="20"/>
                </a:lnTo>
                <a:lnTo>
                  <a:pt x="14" y="23"/>
                </a:lnTo>
                <a:lnTo>
                  <a:pt x="16" y="26"/>
                </a:lnTo>
                <a:lnTo>
                  <a:pt x="18" y="29"/>
                </a:lnTo>
                <a:lnTo>
                  <a:pt x="19" y="32"/>
                </a:lnTo>
                <a:lnTo>
                  <a:pt x="22" y="38"/>
                </a:lnTo>
                <a:lnTo>
                  <a:pt x="25" y="45"/>
                </a:lnTo>
                <a:lnTo>
                  <a:pt x="26" y="51"/>
                </a:lnTo>
                <a:lnTo>
                  <a:pt x="28" y="58"/>
                </a:lnTo>
                <a:lnTo>
                  <a:pt x="32" y="72"/>
                </a:lnTo>
                <a:lnTo>
                  <a:pt x="35" y="87"/>
                </a:lnTo>
                <a:lnTo>
                  <a:pt x="38" y="95"/>
                </a:lnTo>
                <a:lnTo>
                  <a:pt x="40" y="103"/>
                </a:lnTo>
                <a:lnTo>
                  <a:pt x="42" y="107"/>
                </a:lnTo>
                <a:lnTo>
                  <a:pt x="44" y="111"/>
                </a:lnTo>
                <a:lnTo>
                  <a:pt x="46" y="115"/>
                </a:lnTo>
                <a:lnTo>
                  <a:pt x="49" y="120"/>
                </a:lnTo>
                <a:lnTo>
                  <a:pt x="58" y="114"/>
                </a:lnTo>
                <a:lnTo>
                  <a:pt x="55" y="111"/>
                </a:lnTo>
                <a:lnTo>
                  <a:pt x="53" y="107"/>
                </a:lnTo>
                <a:lnTo>
                  <a:pt x="52" y="103"/>
                </a:lnTo>
                <a:lnTo>
                  <a:pt x="50" y="100"/>
                </a:lnTo>
                <a:lnTo>
                  <a:pt x="47" y="92"/>
                </a:lnTo>
                <a:lnTo>
                  <a:pt x="45" y="85"/>
                </a:lnTo>
                <a:lnTo>
                  <a:pt x="41" y="70"/>
                </a:lnTo>
                <a:lnTo>
                  <a:pt x="39" y="56"/>
                </a:lnTo>
                <a:lnTo>
                  <a:pt x="37" y="48"/>
                </a:lnTo>
                <a:lnTo>
                  <a:pt x="34" y="41"/>
                </a:lnTo>
                <a:lnTo>
                  <a:pt x="32" y="34"/>
                </a:lnTo>
                <a:lnTo>
                  <a:pt x="29" y="27"/>
                </a:lnTo>
                <a:lnTo>
                  <a:pt x="26" y="24"/>
                </a:lnTo>
                <a:lnTo>
                  <a:pt x="25" y="20"/>
                </a:lnTo>
                <a:lnTo>
                  <a:pt x="22" y="17"/>
                </a:lnTo>
                <a:lnTo>
                  <a:pt x="19" y="14"/>
                </a:lnTo>
                <a:lnTo>
                  <a:pt x="17" y="10"/>
                </a:lnTo>
                <a:lnTo>
                  <a:pt x="13" y="8"/>
                </a:lnTo>
                <a:lnTo>
                  <a:pt x="10" y="4"/>
                </a:lnTo>
                <a:lnTo>
                  <a:pt x="6" y="1"/>
                </a:lnTo>
                <a:lnTo>
                  <a:pt x="3" y="10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1" name=""/>
          <p:cNvSpPr/>
          <p:nvPr/>
        </p:nvSpPr>
        <p:spPr>
          <a:xfrm>
            <a:off x="1557360" y="2170080"/>
            <a:ext cx="144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2" name=""/>
          <p:cNvSpPr/>
          <p:nvPr/>
        </p:nvSpPr>
        <p:spPr>
          <a:xfrm>
            <a:off x="1557360" y="216216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7" y="6"/>
                </a:move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7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3" name=""/>
          <p:cNvSpPr/>
          <p:nvPr/>
        </p:nvSpPr>
        <p:spPr>
          <a:xfrm>
            <a:off x="1560600" y="21700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4" name=""/>
          <p:cNvSpPr/>
          <p:nvPr/>
        </p:nvSpPr>
        <p:spPr>
          <a:xfrm>
            <a:off x="2800440" y="3578400"/>
            <a:ext cx="536400" cy="556920"/>
          </a:xfrm>
          <a:custGeom>
            <a:avLst/>
            <a:gdLst/>
            <a:ahLst/>
            <a:rect l="l" t="t" r="r" b="b"/>
            <a:pathLst>
              <a:path w="338" h="351">
                <a:moveTo>
                  <a:pt x="12" y="297"/>
                </a:moveTo>
                <a:lnTo>
                  <a:pt x="8" y="288"/>
                </a:lnTo>
                <a:lnTo>
                  <a:pt x="4" y="281"/>
                </a:lnTo>
                <a:lnTo>
                  <a:pt x="2" y="277"/>
                </a:lnTo>
                <a:lnTo>
                  <a:pt x="1" y="273"/>
                </a:lnTo>
                <a:lnTo>
                  <a:pt x="0" y="269"/>
                </a:lnTo>
                <a:lnTo>
                  <a:pt x="0" y="264"/>
                </a:lnTo>
                <a:lnTo>
                  <a:pt x="0" y="257"/>
                </a:lnTo>
                <a:lnTo>
                  <a:pt x="1" y="251"/>
                </a:lnTo>
                <a:lnTo>
                  <a:pt x="1" y="245"/>
                </a:lnTo>
                <a:lnTo>
                  <a:pt x="3" y="240"/>
                </a:lnTo>
                <a:lnTo>
                  <a:pt x="6" y="229"/>
                </a:lnTo>
                <a:lnTo>
                  <a:pt x="8" y="219"/>
                </a:lnTo>
                <a:lnTo>
                  <a:pt x="11" y="219"/>
                </a:lnTo>
                <a:lnTo>
                  <a:pt x="14" y="218"/>
                </a:lnTo>
                <a:lnTo>
                  <a:pt x="16" y="217"/>
                </a:lnTo>
                <a:lnTo>
                  <a:pt x="18" y="215"/>
                </a:lnTo>
                <a:lnTo>
                  <a:pt x="19" y="214"/>
                </a:lnTo>
                <a:lnTo>
                  <a:pt x="20" y="212"/>
                </a:lnTo>
                <a:lnTo>
                  <a:pt x="21" y="209"/>
                </a:lnTo>
                <a:lnTo>
                  <a:pt x="21" y="207"/>
                </a:lnTo>
                <a:lnTo>
                  <a:pt x="21" y="180"/>
                </a:lnTo>
                <a:lnTo>
                  <a:pt x="21" y="179"/>
                </a:lnTo>
                <a:lnTo>
                  <a:pt x="20" y="178"/>
                </a:lnTo>
                <a:lnTo>
                  <a:pt x="20" y="177"/>
                </a:lnTo>
                <a:lnTo>
                  <a:pt x="20" y="175"/>
                </a:lnTo>
                <a:lnTo>
                  <a:pt x="20" y="172"/>
                </a:lnTo>
                <a:lnTo>
                  <a:pt x="21" y="170"/>
                </a:lnTo>
                <a:lnTo>
                  <a:pt x="22" y="168"/>
                </a:lnTo>
                <a:lnTo>
                  <a:pt x="22" y="165"/>
                </a:lnTo>
                <a:lnTo>
                  <a:pt x="23" y="163"/>
                </a:lnTo>
                <a:lnTo>
                  <a:pt x="24" y="163"/>
                </a:lnTo>
                <a:lnTo>
                  <a:pt x="19" y="137"/>
                </a:lnTo>
                <a:lnTo>
                  <a:pt x="19" y="135"/>
                </a:lnTo>
                <a:lnTo>
                  <a:pt x="19" y="133"/>
                </a:lnTo>
                <a:lnTo>
                  <a:pt x="20" y="132"/>
                </a:lnTo>
                <a:lnTo>
                  <a:pt x="20" y="130"/>
                </a:lnTo>
                <a:lnTo>
                  <a:pt x="22" y="128"/>
                </a:lnTo>
                <a:lnTo>
                  <a:pt x="23" y="126"/>
                </a:lnTo>
                <a:lnTo>
                  <a:pt x="24" y="125"/>
                </a:lnTo>
                <a:lnTo>
                  <a:pt x="26" y="123"/>
                </a:lnTo>
                <a:lnTo>
                  <a:pt x="27" y="122"/>
                </a:lnTo>
                <a:lnTo>
                  <a:pt x="28" y="121"/>
                </a:lnTo>
                <a:lnTo>
                  <a:pt x="29" y="116"/>
                </a:lnTo>
                <a:lnTo>
                  <a:pt x="31" y="113"/>
                </a:lnTo>
                <a:lnTo>
                  <a:pt x="33" y="109"/>
                </a:lnTo>
                <a:lnTo>
                  <a:pt x="34" y="106"/>
                </a:lnTo>
                <a:lnTo>
                  <a:pt x="35" y="98"/>
                </a:lnTo>
                <a:lnTo>
                  <a:pt x="36" y="90"/>
                </a:lnTo>
                <a:lnTo>
                  <a:pt x="36" y="82"/>
                </a:lnTo>
                <a:lnTo>
                  <a:pt x="37" y="74"/>
                </a:lnTo>
                <a:lnTo>
                  <a:pt x="38" y="71"/>
                </a:lnTo>
                <a:lnTo>
                  <a:pt x="38" y="67"/>
                </a:lnTo>
                <a:lnTo>
                  <a:pt x="39" y="64"/>
                </a:lnTo>
                <a:lnTo>
                  <a:pt x="40" y="61"/>
                </a:lnTo>
                <a:lnTo>
                  <a:pt x="43" y="58"/>
                </a:lnTo>
                <a:lnTo>
                  <a:pt x="45" y="54"/>
                </a:lnTo>
                <a:lnTo>
                  <a:pt x="45" y="52"/>
                </a:lnTo>
                <a:lnTo>
                  <a:pt x="44" y="48"/>
                </a:lnTo>
                <a:lnTo>
                  <a:pt x="43" y="46"/>
                </a:lnTo>
                <a:lnTo>
                  <a:pt x="43" y="44"/>
                </a:lnTo>
                <a:lnTo>
                  <a:pt x="42" y="42"/>
                </a:lnTo>
                <a:lnTo>
                  <a:pt x="41" y="39"/>
                </a:lnTo>
                <a:lnTo>
                  <a:pt x="41" y="37"/>
                </a:lnTo>
                <a:lnTo>
                  <a:pt x="40" y="34"/>
                </a:lnTo>
                <a:lnTo>
                  <a:pt x="41" y="32"/>
                </a:lnTo>
                <a:lnTo>
                  <a:pt x="41" y="30"/>
                </a:lnTo>
                <a:lnTo>
                  <a:pt x="41" y="29"/>
                </a:lnTo>
                <a:lnTo>
                  <a:pt x="43" y="27"/>
                </a:lnTo>
                <a:lnTo>
                  <a:pt x="44" y="24"/>
                </a:lnTo>
                <a:lnTo>
                  <a:pt x="48" y="21"/>
                </a:lnTo>
                <a:lnTo>
                  <a:pt x="54" y="16"/>
                </a:lnTo>
                <a:lnTo>
                  <a:pt x="61" y="11"/>
                </a:lnTo>
                <a:lnTo>
                  <a:pt x="63" y="12"/>
                </a:lnTo>
                <a:lnTo>
                  <a:pt x="63" y="14"/>
                </a:lnTo>
                <a:lnTo>
                  <a:pt x="64" y="15"/>
                </a:lnTo>
                <a:lnTo>
                  <a:pt x="65" y="15"/>
                </a:lnTo>
                <a:lnTo>
                  <a:pt x="67" y="15"/>
                </a:lnTo>
                <a:lnTo>
                  <a:pt x="68" y="15"/>
                </a:lnTo>
                <a:lnTo>
                  <a:pt x="71" y="15"/>
                </a:lnTo>
                <a:lnTo>
                  <a:pt x="74" y="15"/>
                </a:lnTo>
                <a:lnTo>
                  <a:pt x="77" y="14"/>
                </a:lnTo>
                <a:lnTo>
                  <a:pt x="79" y="13"/>
                </a:lnTo>
                <a:lnTo>
                  <a:pt x="84" y="11"/>
                </a:lnTo>
                <a:lnTo>
                  <a:pt x="86" y="8"/>
                </a:lnTo>
                <a:lnTo>
                  <a:pt x="90" y="4"/>
                </a:lnTo>
                <a:lnTo>
                  <a:pt x="93" y="3"/>
                </a:lnTo>
                <a:lnTo>
                  <a:pt x="95" y="1"/>
                </a:lnTo>
                <a:lnTo>
                  <a:pt x="97" y="1"/>
                </a:lnTo>
                <a:lnTo>
                  <a:pt x="99" y="0"/>
                </a:lnTo>
                <a:lnTo>
                  <a:pt x="101" y="0"/>
                </a:lnTo>
                <a:lnTo>
                  <a:pt x="104" y="0"/>
                </a:lnTo>
                <a:lnTo>
                  <a:pt x="107" y="1"/>
                </a:lnTo>
                <a:lnTo>
                  <a:pt x="109" y="1"/>
                </a:lnTo>
                <a:lnTo>
                  <a:pt x="112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3"/>
                </a:lnTo>
                <a:lnTo>
                  <a:pt x="127" y="14"/>
                </a:lnTo>
                <a:lnTo>
                  <a:pt x="129" y="15"/>
                </a:lnTo>
                <a:lnTo>
                  <a:pt x="131" y="15"/>
                </a:lnTo>
                <a:lnTo>
                  <a:pt x="132" y="15"/>
                </a:lnTo>
                <a:lnTo>
                  <a:pt x="133" y="17"/>
                </a:lnTo>
                <a:lnTo>
                  <a:pt x="133" y="18"/>
                </a:lnTo>
                <a:lnTo>
                  <a:pt x="135" y="19"/>
                </a:lnTo>
                <a:lnTo>
                  <a:pt x="136" y="21"/>
                </a:lnTo>
                <a:lnTo>
                  <a:pt x="139" y="25"/>
                </a:lnTo>
                <a:lnTo>
                  <a:pt x="143" y="29"/>
                </a:lnTo>
                <a:lnTo>
                  <a:pt x="150" y="37"/>
                </a:lnTo>
                <a:lnTo>
                  <a:pt x="153" y="40"/>
                </a:lnTo>
                <a:lnTo>
                  <a:pt x="155" y="42"/>
                </a:lnTo>
                <a:lnTo>
                  <a:pt x="157" y="44"/>
                </a:lnTo>
                <a:lnTo>
                  <a:pt x="157" y="46"/>
                </a:lnTo>
                <a:lnTo>
                  <a:pt x="158" y="49"/>
                </a:lnTo>
                <a:lnTo>
                  <a:pt x="159" y="53"/>
                </a:lnTo>
                <a:lnTo>
                  <a:pt x="160" y="59"/>
                </a:lnTo>
                <a:lnTo>
                  <a:pt x="160" y="60"/>
                </a:lnTo>
                <a:lnTo>
                  <a:pt x="160" y="62"/>
                </a:lnTo>
                <a:lnTo>
                  <a:pt x="161" y="65"/>
                </a:lnTo>
                <a:lnTo>
                  <a:pt x="161" y="66"/>
                </a:lnTo>
                <a:lnTo>
                  <a:pt x="162" y="67"/>
                </a:lnTo>
                <a:lnTo>
                  <a:pt x="164" y="68"/>
                </a:lnTo>
                <a:lnTo>
                  <a:pt x="166" y="69"/>
                </a:lnTo>
                <a:lnTo>
                  <a:pt x="167" y="69"/>
                </a:lnTo>
                <a:lnTo>
                  <a:pt x="170" y="69"/>
                </a:lnTo>
                <a:lnTo>
                  <a:pt x="174" y="67"/>
                </a:lnTo>
                <a:lnTo>
                  <a:pt x="177" y="66"/>
                </a:lnTo>
                <a:lnTo>
                  <a:pt x="181" y="65"/>
                </a:lnTo>
                <a:lnTo>
                  <a:pt x="187" y="60"/>
                </a:lnTo>
                <a:lnTo>
                  <a:pt x="191" y="59"/>
                </a:lnTo>
                <a:lnTo>
                  <a:pt x="194" y="63"/>
                </a:lnTo>
                <a:lnTo>
                  <a:pt x="196" y="66"/>
                </a:lnTo>
                <a:lnTo>
                  <a:pt x="200" y="72"/>
                </a:lnTo>
                <a:lnTo>
                  <a:pt x="202" y="76"/>
                </a:lnTo>
                <a:lnTo>
                  <a:pt x="205" y="80"/>
                </a:lnTo>
                <a:lnTo>
                  <a:pt x="208" y="85"/>
                </a:lnTo>
                <a:lnTo>
                  <a:pt x="208" y="87"/>
                </a:lnTo>
                <a:lnTo>
                  <a:pt x="210" y="88"/>
                </a:lnTo>
                <a:lnTo>
                  <a:pt x="212" y="90"/>
                </a:lnTo>
                <a:lnTo>
                  <a:pt x="214" y="92"/>
                </a:lnTo>
                <a:lnTo>
                  <a:pt x="215" y="93"/>
                </a:lnTo>
                <a:lnTo>
                  <a:pt x="218" y="94"/>
                </a:lnTo>
                <a:lnTo>
                  <a:pt x="221" y="95"/>
                </a:lnTo>
                <a:lnTo>
                  <a:pt x="223" y="96"/>
                </a:lnTo>
                <a:lnTo>
                  <a:pt x="228" y="97"/>
                </a:lnTo>
                <a:lnTo>
                  <a:pt x="232" y="98"/>
                </a:lnTo>
                <a:lnTo>
                  <a:pt x="236" y="99"/>
                </a:lnTo>
                <a:lnTo>
                  <a:pt x="241" y="99"/>
                </a:lnTo>
                <a:lnTo>
                  <a:pt x="245" y="101"/>
                </a:lnTo>
                <a:lnTo>
                  <a:pt x="250" y="101"/>
                </a:lnTo>
                <a:lnTo>
                  <a:pt x="252" y="103"/>
                </a:lnTo>
                <a:lnTo>
                  <a:pt x="254" y="104"/>
                </a:lnTo>
                <a:lnTo>
                  <a:pt x="256" y="107"/>
                </a:lnTo>
                <a:lnTo>
                  <a:pt x="257" y="108"/>
                </a:lnTo>
                <a:lnTo>
                  <a:pt x="258" y="111"/>
                </a:lnTo>
                <a:lnTo>
                  <a:pt x="260" y="115"/>
                </a:lnTo>
                <a:lnTo>
                  <a:pt x="262" y="119"/>
                </a:lnTo>
                <a:lnTo>
                  <a:pt x="264" y="122"/>
                </a:lnTo>
                <a:lnTo>
                  <a:pt x="265" y="124"/>
                </a:lnTo>
                <a:lnTo>
                  <a:pt x="266" y="126"/>
                </a:lnTo>
                <a:lnTo>
                  <a:pt x="269" y="128"/>
                </a:lnTo>
                <a:lnTo>
                  <a:pt x="271" y="128"/>
                </a:lnTo>
                <a:lnTo>
                  <a:pt x="278" y="132"/>
                </a:lnTo>
                <a:lnTo>
                  <a:pt x="284" y="135"/>
                </a:lnTo>
                <a:lnTo>
                  <a:pt x="287" y="137"/>
                </a:lnTo>
                <a:lnTo>
                  <a:pt x="290" y="139"/>
                </a:lnTo>
                <a:lnTo>
                  <a:pt x="291" y="141"/>
                </a:lnTo>
                <a:lnTo>
                  <a:pt x="294" y="142"/>
                </a:lnTo>
                <a:lnTo>
                  <a:pt x="296" y="145"/>
                </a:lnTo>
                <a:lnTo>
                  <a:pt x="298" y="147"/>
                </a:lnTo>
                <a:lnTo>
                  <a:pt x="299" y="149"/>
                </a:lnTo>
                <a:lnTo>
                  <a:pt x="301" y="152"/>
                </a:lnTo>
                <a:lnTo>
                  <a:pt x="303" y="155"/>
                </a:lnTo>
                <a:lnTo>
                  <a:pt x="304" y="157"/>
                </a:lnTo>
                <a:lnTo>
                  <a:pt x="305" y="161"/>
                </a:lnTo>
                <a:lnTo>
                  <a:pt x="306" y="164"/>
                </a:lnTo>
                <a:lnTo>
                  <a:pt x="307" y="167"/>
                </a:lnTo>
                <a:lnTo>
                  <a:pt x="309" y="170"/>
                </a:lnTo>
                <a:lnTo>
                  <a:pt x="312" y="172"/>
                </a:lnTo>
                <a:lnTo>
                  <a:pt x="313" y="174"/>
                </a:lnTo>
                <a:lnTo>
                  <a:pt x="319" y="178"/>
                </a:lnTo>
                <a:lnTo>
                  <a:pt x="324" y="181"/>
                </a:lnTo>
                <a:lnTo>
                  <a:pt x="326" y="183"/>
                </a:lnTo>
                <a:lnTo>
                  <a:pt x="329" y="185"/>
                </a:lnTo>
                <a:lnTo>
                  <a:pt x="332" y="187"/>
                </a:lnTo>
                <a:lnTo>
                  <a:pt x="333" y="188"/>
                </a:lnTo>
                <a:lnTo>
                  <a:pt x="335" y="190"/>
                </a:lnTo>
                <a:lnTo>
                  <a:pt x="337" y="193"/>
                </a:lnTo>
                <a:lnTo>
                  <a:pt x="337" y="195"/>
                </a:lnTo>
                <a:lnTo>
                  <a:pt x="338" y="199"/>
                </a:lnTo>
                <a:lnTo>
                  <a:pt x="337" y="202"/>
                </a:lnTo>
                <a:lnTo>
                  <a:pt x="337" y="204"/>
                </a:lnTo>
                <a:lnTo>
                  <a:pt x="335" y="207"/>
                </a:lnTo>
                <a:lnTo>
                  <a:pt x="333" y="209"/>
                </a:lnTo>
                <a:lnTo>
                  <a:pt x="329" y="213"/>
                </a:lnTo>
                <a:lnTo>
                  <a:pt x="325" y="216"/>
                </a:lnTo>
                <a:lnTo>
                  <a:pt x="322" y="219"/>
                </a:lnTo>
                <a:lnTo>
                  <a:pt x="319" y="221"/>
                </a:lnTo>
                <a:lnTo>
                  <a:pt x="318" y="222"/>
                </a:lnTo>
                <a:lnTo>
                  <a:pt x="315" y="225"/>
                </a:lnTo>
                <a:lnTo>
                  <a:pt x="314" y="228"/>
                </a:lnTo>
                <a:lnTo>
                  <a:pt x="312" y="230"/>
                </a:lnTo>
                <a:lnTo>
                  <a:pt x="312" y="234"/>
                </a:lnTo>
                <a:lnTo>
                  <a:pt x="312" y="237"/>
                </a:lnTo>
                <a:lnTo>
                  <a:pt x="312" y="243"/>
                </a:lnTo>
                <a:lnTo>
                  <a:pt x="312" y="248"/>
                </a:lnTo>
                <a:lnTo>
                  <a:pt x="312" y="251"/>
                </a:lnTo>
                <a:lnTo>
                  <a:pt x="312" y="257"/>
                </a:lnTo>
                <a:lnTo>
                  <a:pt x="312" y="264"/>
                </a:lnTo>
                <a:lnTo>
                  <a:pt x="310" y="272"/>
                </a:lnTo>
                <a:lnTo>
                  <a:pt x="310" y="277"/>
                </a:lnTo>
                <a:lnTo>
                  <a:pt x="310" y="281"/>
                </a:lnTo>
                <a:lnTo>
                  <a:pt x="311" y="285"/>
                </a:lnTo>
                <a:lnTo>
                  <a:pt x="312" y="288"/>
                </a:lnTo>
                <a:lnTo>
                  <a:pt x="305" y="298"/>
                </a:lnTo>
                <a:lnTo>
                  <a:pt x="298" y="307"/>
                </a:lnTo>
                <a:lnTo>
                  <a:pt x="293" y="312"/>
                </a:lnTo>
                <a:lnTo>
                  <a:pt x="289" y="318"/>
                </a:lnTo>
                <a:lnTo>
                  <a:pt x="284" y="323"/>
                </a:lnTo>
                <a:lnTo>
                  <a:pt x="279" y="328"/>
                </a:lnTo>
                <a:lnTo>
                  <a:pt x="274" y="333"/>
                </a:lnTo>
                <a:lnTo>
                  <a:pt x="268" y="337"/>
                </a:lnTo>
                <a:lnTo>
                  <a:pt x="265" y="339"/>
                </a:lnTo>
                <a:lnTo>
                  <a:pt x="262" y="340"/>
                </a:lnTo>
                <a:lnTo>
                  <a:pt x="259" y="342"/>
                </a:lnTo>
                <a:lnTo>
                  <a:pt x="256" y="344"/>
                </a:lnTo>
                <a:lnTo>
                  <a:pt x="252" y="346"/>
                </a:lnTo>
                <a:lnTo>
                  <a:pt x="249" y="347"/>
                </a:lnTo>
                <a:lnTo>
                  <a:pt x="245" y="348"/>
                </a:lnTo>
                <a:lnTo>
                  <a:pt x="242" y="349"/>
                </a:lnTo>
                <a:lnTo>
                  <a:pt x="237" y="350"/>
                </a:lnTo>
                <a:lnTo>
                  <a:pt x="234" y="350"/>
                </a:lnTo>
                <a:lnTo>
                  <a:pt x="229" y="351"/>
                </a:lnTo>
                <a:lnTo>
                  <a:pt x="226" y="351"/>
                </a:lnTo>
                <a:lnTo>
                  <a:pt x="221" y="351"/>
                </a:lnTo>
                <a:lnTo>
                  <a:pt x="215" y="351"/>
                </a:lnTo>
                <a:lnTo>
                  <a:pt x="210" y="351"/>
                </a:lnTo>
                <a:lnTo>
                  <a:pt x="205" y="350"/>
                </a:lnTo>
                <a:lnTo>
                  <a:pt x="202" y="350"/>
                </a:lnTo>
                <a:lnTo>
                  <a:pt x="201" y="349"/>
                </a:lnTo>
                <a:lnTo>
                  <a:pt x="199" y="348"/>
                </a:lnTo>
                <a:lnTo>
                  <a:pt x="196" y="347"/>
                </a:lnTo>
                <a:lnTo>
                  <a:pt x="195" y="347"/>
                </a:lnTo>
                <a:lnTo>
                  <a:pt x="194" y="345"/>
                </a:lnTo>
                <a:lnTo>
                  <a:pt x="193" y="343"/>
                </a:lnTo>
                <a:lnTo>
                  <a:pt x="193" y="340"/>
                </a:lnTo>
                <a:lnTo>
                  <a:pt x="191" y="341"/>
                </a:lnTo>
                <a:lnTo>
                  <a:pt x="189" y="341"/>
                </a:lnTo>
                <a:lnTo>
                  <a:pt x="188" y="341"/>
                </a:lnTo>
                <a:lnTo>
                  <a:pt x="185" y="341"/>
                </a:lnTo>
                <a:lnTo>
                  <a:pt x="180" y="341"/>
                </a:lnTo>
                <a:lnTo>
                  <a:pt x="175" y="340"/>
                </a:lnTo>
                <a:lnTo>
                  <a:pt x="174" y="341"/>
                </a:lnTo>
                <a:lnTo>
                  <a:pt x="171" y="341"/>
                </a:lnTo>
                <a:lnTo>
                  <a:pt x="169" y="341"/>
                </a:lnTo>
                <a:lnTo>
                  <a:pt x="167" y="342"/>
                </a:lnTo>
                <a:lnTo>
                  <a:pt x="165" y="344"/>
                </a:lnTo>
                <a:lnTo>
                  <a:pt x="161" y="346"/>
                </a:lnTo>
                <a:lnTo>
                  <a:pt x="159" y="347"/>
                </a:lnTo>
                <a:lnTo>
                  <a:pt x="155" y="349"/>
                </a:lnTo>
                <a:lnTo>
                  <a:pt x="154" y="350"/>
                </a:lnTo>
                <a:lnTo>
                  <a:pt x="153" y="350"/>
                </a:lnTo>
                <a:lnTo>
                  <a:pt x="151" y="351"/>
                </a:lnTo>
                <a:lnTo>
                  <a:pt x="149" y="351"/>
                </a:lnTo>
                <a:lnTo>
                  <a:pt x="146" y="351"/>
                </a:lnTo>
                <a:lnTo>
                  <a:pt x="145" y="350"/>
                </a:lnTo>
                <a:lnTo>
                  <a:pt x="143" y="350"/>
                </a:lnTo>
                <a:lnTo>
                  <a:pt x="140" y="349"/>
                </a:lnTo>
                <a:lnTo>
                  <a:pt x="138" y="347"/>
                </a:lnTo>
                <a:lnTo>
                  <a:pt x="135" y="345"/>
                </a:lnTo>
                <a:lnTo>
                  <a:pt x="132" y="343"/>
                </a:lnTo>
                <a:lnTo>
                  <a:pt x="131" y="341"/>
                </a:lnTo>
                <a:lnTo>
                  <a:pt x="128" y="339"/>
                </a:lnTo>
                <a:lnTo>
                  <a:pt x="126" y="337"/>
                </a:lnTo>
                <a:lnTo>
                  <a:pt x="113" y="333"/>
                </a:lnTo>
                <a:lnTo>
                  <a:pt x="102" y="331"/>
                </a:lnTo>
                <a:lnTo>
                  <a:pt x="99" y="330"/>
                </a:lnTo>
                <a:lnTo>
                  <a:pt x="98" y="328"/>
                </a:lnTo>
                <a:lnTo>
                  <a:pt x="95" y="326"/>
                </a:lnTo>
                <a:lnTo>
                  <a:pt x="93" y="325"/>
                </a:lnTo>
                <a:lnTo>
                  <a:pt x="91" y="323"/>
                </a:lnTo>
                <a:lnTo>
                  <a:pt x="90" y="320"/>
                </a:lnTo>
                <a:lnTo>
                  <a:pt x="89" y="317"/>
                </a:lnTo>
                <a:lnTo>
                  <a:pt x="87" y="313"/>
                </a:lnTo>
                <a:lnTo>
                  <a:pt x="76" y="313"/>
                </a:lnTo>
                <a:lnTo>
                  <a:pt x="65" y="313"/>
                </a:lnTo>
                <a:lnTo>
                  <a:pt x="56" y="313"/>
                </a:lnTo>
                <a:lnTo>
                  <a:pt x="45" y="313"/>
                </a:lnTo>
                <a:lnTo>
                  <a:pt x="43" y="313"/>
                </a:lnTo>
                <a:lnTo>
                  <a:pt x="41" y="312"/>
                </a:lnTo>
                <a:lnTo>
                  <a:pt x="39" y="312"/>
                </a:lnTo>
                <a:lnTo>
                  <a:pt x="36" y="311"/>
                </a:lnTo>
                <a:lnTo>
                  <a:pt x="33" y="308"/>
                </a:lnTo>
                <a:lnTo>
                  <a:pt x="29" y="305"/>
                </a:lnTo>
                <a:lnTo>
                  <a:pt x="26" y="302"/>
                </a:lnTo>
                <a:lnTo>
                  <a:pt x="22" y="299"/>
                </a:lnTo>
                <a:lnTo>
                  <a:pt x="19" y="298"/>
                </a:lnTo>
                <a:lnTo>
                  <a:pt x="17" y="298"/>
                </a:lnTo>
                <a:lnTo>
                  <a:pt x="15" y="297"/>
                </a:lnTo>
                <a:lnTo>
                  <a:pt x="12" y="297"/>
                </a:lnTo>
                <a:close/>
              </a:path>
            </a:pathLst>
          </a:custGeom>
          <a:solidFill>
            <a:srgbClr val="00f00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5" name=""/>
          <p:cNvSpPr/>
          <p:nvPr/>
        </p:nvSpPr>
        <p:spPr>
          <a:xfrm>
            <a:off x="2792520" y="3997440"/>
            <a:ext cx="34920" cy="54000"/>
          </a:xfrm>
          <a:custGeom>
            <a:avLst/>
            <a:gdLst/>
            <a:ahLst/>
            <a:rect l="l" t="t" r="r" b="b"/>
            <a:pathLst>
              <a:path w="22" h="34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0"/>
                </a:lnTo>
                <a:lnTo>
                  <a:pt x="3" y="14"/>
                </a:lnTo>
                <a:lnTo>
                  <a:pt x="4" y="18"/>
                </a:lnTo>
                <a:lnTo>
                  <a:pt x="9" y="26"/>
                </a:lnTo>
                <a:lnTo>
                  <a:pt x="12" y="34"/>
                </a:lnTo>
                <a:lnTo>
                  <a:pt x="22" y="30"/>
                </a:lnTo>
                <a:lnTo>
                  <a:pt x="17" y="22"/>
                </a:lnTo>
                <a:lnTo>
                  <a:pt x="14" y="14"/>
                </a:lnTo>
                <a:lnTo>
                  <a:pt x="12" y="10"/>
                </a:lnTo>
                <a:lnTo>
                  <a:pt x="11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6" name=""/>
          <p:cNvSpPr/>
          <p:nvPr/>
        </p:nvSpPr>
        <p:spPr>
          <a:xfrm>
            <a:off x="2792520" y="3916440"/>
            <a:ext cx="29880" cy="81000"/>
          </a:xfrm>
          <a:custGeom>
            <a:avLst/>
            <a:gdLst/>
            <a:ahLst/>
            <a:rect l="l" t="t" r="r" b="b"/>
            <a:pathLst>
              <a:path w="19" h="51">
                <a:moveTo>
                  <a:pt x="14" y="0"/>
                </a:moveTo>
                <a:lnTo>
                  <a:pt x="9" y="4"/>
                </a:lnTo>
                <a:lnTo>
                  <a:pt x="6" y="14"/>
                </a:lnTo>
                <a:lnTo>
                  <a:pt x="3" y="25"/>
                </a:lnTo>
                <a:lnTo>
                  <a:pt x="2" y="31"/>
                </a:lnTo>
                <a:lnTo>
                  <a:pt x="1" y="37"/>
                </a:lnTo>
                <a:lnTo>
                  <a:pt x="0" y="44"/>
                </a:lnTo>
                <a:lnTo>
                  <a:pt x="0" y="51"/>
                </a:lnTo>
                <a:lnTo>
                  <a:pt x="10" y="51"/>
                </a:lnTo>
                <a:lnTo>
                  <a:pt x="10" y="45"/>
                </a:lnTo>
                <a:lnTo>
                  <a:pt x="11" y="39"/>
                </a:lnTo>
                <a:lnTo>
                  <a:pt x="12" y="33"/>
                </a:lnTo>
                <a:lnTo>
                  <a:pt x="13" y="27"/>
                </a:lnTo>
                <a:lnTo>
                  <a:pt x="16" y="17"/>
                </a:lnTo>
                <a:lnTo>
                  <a:pt x="19" y="6"/>
                </a:lnTo>
                <a:lnTo>
                  <a:pt x="14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7" name=""/>
          <p:cNvSpPr/>
          <p:nvPr/>
        </p:nvSpPr>
        <p:spPr>
          <a:xfrm>
            <a:off x="2814480" y="3906720"/>
            <a:ext cx="2880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7" y="0"/>
                </a:move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6" y="5"/>
                </a:lnTo>
                <a:lnTo>
                  <a:pt x="5" y="6"/>
                </a:lnTo>
                <a:lnTo>
                  <a:pt x="4" y="6"/>
                </a:lnTo>
                <a:lnTo>
                  <a:pt x="3" y="7"/>
                </a:lnTo>
                <a:lnTo>
                  <a:pt x="0" y="7"/>
                </a:lnTo>
                <a:lnTo>
                  <a:pt x="0" y="17"/>
                </a:lnTo>
                <a:lnTo>
                  <a:pt x="4" y="17"/>
                </a:lnTo>
                <a:lnTo>
                  <a:pt x="7" y="15"/>
                </a:lnTo>
                <a:lnTo>
                  <a:pt x="11" y="14"/>
                </a:lnTo>
                <a:lnTo>
                  <a:pt x="14" y="12"/>
                </a:lnTo>
                <a:lnTo>
                  <a:pt x="15" y="9"/>
                </a:lnTo>
                <a:lnTo>
                  <a:pt x="17" y="6"/>
                </a:lnTo>
                <a:lnTo>
                  <a:pt x="18" y="2"/>
                </a:lnTo>
                <a:lnTo>
                  <a:pt x="18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8" name=""/>
          <p:cNvSpPr/>
          <p:nvPr/>
        </p:nvSpPr>
        <p:spPr>
          <a:xfrm>
            <a:off x="2833560" y="3906720"/>
            <a:ext cx="97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9" name=""/>
          <p:cNvSpPr/>
          <p:nvPr/>
        </p:nvSpPr>
        <p:spPr>
          <a:xfrm>
            <a:off x="2825640" y="3859200"/>
            <a:ext cx="17640" cy="47520"/>
          </a:xfrm>
          <a:custGeom>
            <a:avLst/>
            <a:gdLst/>
            <a:ahLst/>
            <a:rect l="l" t="t" r="r" b="b"/>
            <a:pathLst>
              <a:path w="11" h="30">
                <a:moveTo>
                  <a:pt x="10" y="0"/>
                </a:moveTo>
                <a:lnTo>
                  <a:pt x="0" y="3"/>
                </a:lnTo>
                <a:lnTo>
                  <a:pt x="0" y="30"/>
                </a:lnTo>
                <a:lnTo>
                  <a:pt x="11" y="30"/>
                </a:lnTo>
                <a:lnTo>
                  <a:pt x="11" y="3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0" name=""/>
          <p:cNvSpPr/>
          <p:nvPr/>
        </p:nvSpPr>
        <p:spPr>
          <a:xfrm>
            <a:off x="2833560" y="385920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5" y="0"/>
                </a:moveTo>
                <a:lnTo>
                  <a:pt x="0" y="2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1" name=""/>
          <p:cNvSpPr/>
          <p:nvPr/>
        </p:nvSpPr>
        <p:spPr>
          <a:xfrm>
            <a:off x="2822400" y="3830760"/>
            <a:ext cx="25560" cy="36360"/>
          </a:xfrm>
          <a:custGeom>
            <a:avLst/>
            <a:gdLst/>
            <a:ahLst/>
            <a:rect l="l" t="t" r="r" b="b"/>
            <a:pathLst>
              <a:path w="16" h="23">
                <a:moveTo>
                  <a:pt x="5" y="4"/>
                </a:moveTo>
                <a:lnTo>
                  <a:pt x="7" y="0"/>
                </a:lnTo>
                <a:lnTo>
                  <a:pt x="5" y="2"/>
                </a:lnTo>
                <a:lnTo>
                  <a:pt x="4" y="4"/>
                </a:lnTo>
                <a:lnTo>
                  <a:pt x="3" y="6"/>
                </a:lnTo>
                <a:lnTo>
                  <a:pt x="2" y="10"/>
                </a:lnTo>
                <a:lnTo>
                  <a:pt x="1" y="12"/>
                </a:lnTo>
                <a:lnTo>
                  <a:pt x="0" y="15"/>
                </a:lnTo>
                <a:lnTo>
                  <a:pt x="0" y="18"/>
                </a:lnTo>
                <a:lnTo>
                  <a:pt x="1" y="19"/>
                </a:lnTo>
                <a:lnTo>
                  <a:pt x="2" y="21"/>
                </a:lnTo>
                <a:lnTo>
                  <a:pt x="3" y="23"/>
                </a:lnTo>
                <a:lnTo>
                  <a:pt x="12" y="18"/>
                </a:lnTo>
                <a:lnTo>
                  <a:pt x="12" y="17"/>
                </a:lnTo>
                <a:lnTo>
                  <a:pt x="12" y="16"/>
                </a:lnTo>
                <a:lnTo>
                  <a:pt x="12" y="14"/>
                </a:lnTo>
                <a:lnTo>
                  <a:pt x="12" y="11"/>
                </a:lnTo>
                <a:lnTo>
                  <a:pt x="13" y="11"/>
                </a:lnTo>
                <a:lnTo>
                  <a:pt x="13" y="9"/>
                </a:lnTo>
                <a:lnTo>
                  <a:pt x="15" y="7"/>
                </a:lnTo>
                <a:lnTo>
                  <a:pt x="16" y="3"/>
                </a:lnTo>
                <a:lnTo>
                  <a:pt x="5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2" name=""/>
          <p:cNvSpPr/>
          <p:nvPr/>
        </p:nvSpPr>
        <p:spPr>
          <a:xfrm>
            <a:off x="2840040" y="3835440"/>
            <a:ext cx="792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0"/>
                </a:moveTo>
                <a:lnTo>
                  <a:pt x="0" y="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3" name=""/>
          <p:cNvSpPr/>
          <p:nvPr/>
        </p:nvSpPr>
        <p:spPr>
          <a:xfrm>
            <a:off x="2822400" y="3795840"/>
            <a:ext cx="25560" cy="42840"/>
          </a:xfrm>
          <a:custGeom>
            <a:avLst/>
            <a:gdLst/>
            <a:ahLst/>
            <a:rect l="l" t="t" r="r" b="b"/>
            <a:pathLst>
              <a:path w="16" h="27">
                <a:moveTo>
                  <a:pt x="0" y="1"/>
                </a:moveTo>
                <a:lnTo>
                  <a:pt x="0" y="2"/>
                </a:lnTo>
                <a:lnTo>
                  <a:pt x="5" y="27"/>
                </a:lnTo>
                <a:lnTo>
                  <a:pt x="16" y="25"/>
                </a:lnTo>
                <a:lnTo>
                  <a:pt x="11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4" name=""/>
          <p:cNvSpPr/>
          <p:nvPr/>
        </p:nvSpPr>
        <p:spPr>
          <a:xfrm>
            <a:off x="2832120" y="379584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5" name=""/>
          <p:cNvSpPr/>
          <p:nvPr/>
        </p:nvSpPr>
        <p:spPr>
          <a:xfrm>
            <a:off x="2822400" y="376560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9" y="0"/>
                </a:moveTo>
                <a:lnTo>
                  <a:pt x="9" y="0"/>
                </a:lnTo>
                <a:lnTo>
                  <a:pt x="9" y="1"/>
                </a:lnTo>
                <a:lnTo>
                  <a:pt x="8" y="2"/>
                </a:lnTo>
                <a:lnTo>
                  <a:pt x="7" y="3"/>
                </a:lnTo>
                <a:lnTo>
                  <a:pt x="5" y="5"/>
                </a:lnTo>
                <a:lnTo>
                  <a:pt x="3" y="7"/>
                </a:lnTo>
                <a:lnTo>
                  <a:pt x="2" y="10"/>
                </a:lnTo>
                <a:lnTo>
                  <a:pt x="1" y="12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10" y="19"/>
                </a:lnTo>
                <a:lnTo>
                  <a:pt x="10" y="17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2" y="13"/>
                </a:lnTo>
                <a:lnTo>
                  <a:pt x="12" y="11"/>
                </a:lnTo>
                <a:lnTo>
                  <a:pt x="14" y="10"/>
                </a:lnTo>
                <a:lnTo>
                  <a:pt x="15" y="8"/>
                </a:lnTo>
                <a:lnTo>
                  <a:pt x="17" y="6"/>
                </a:lnTo>
                <a:lnTo>
                  <a:pt x="19" y="4"/>
                </a:lnTo>
                <a:lnTo>
                  <a:pt x="19" y="5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6" name=""/>
          <p:cNvSpPr/>
          <p:nvPr/>
        </p:nvSpPr>
        <p:spPr>
          <a:xfrm>
            <a:off x="2838600" y="3673440"/>
            <a:ext cx="34920" cy="100080"/>
          </a:xfrm>
          <a:custGeom>
            <a:avLst/>
            <a:gdLst/>
            <a:ahLst/>
            <a:rect l="l" t="t" r="r" b="b"/>
            <a:pathLst>
              <a:path w="22" h="63">
                <a:moveTo>
                  <a:pt x="11" y="2"/>
                </a:moveTo>
                <a:lnTo>
                  <a:pt x="12" y="0"/>
                </a:lnTo>
                <a:lnTo>
                  <a:pt x="10" y="3"/>
                </a:lnTo>
                <a:lnTo>
                  <a:pt x="10" y="7"/>
                </a:lnTo>
                <a:lnTo>
                  <a:pt x="9" y="11"/>
                </a:lnTo>
                <a:lnTo>
                  <a:pt x="9" y="15"/>
                </a:lnTo>
                <a:lnTo>
                  <a:pt x="8" y="22"/>
                </a:lnTo>
                <a:lnTo>
                  <a:pt x="8" y="30"/>
                </a:lnTo>
                <a:lnTo>
                  <a:pt x="7" y="38"/>
                </a:lnTo>
                <a:lnTo>
                  <a:pt x="5" y="45"/>
                </a:lnTo>
                <a:lnTo>
                  <a:pt x="3" y="48"/>
                </a:lnTo>
                <a:lnTo>
                  <a:pt x="3" y="52"/>
                </a:lnTo>
                <a:lnTo>
                  <a:pt x="2" y="55"/>
                </a:lnTo>
                <a:lnTo>
                  <a:pt x="0" y="58"/>
                </a:lnTo>
                <a:lnTo>
                  <a:pt x="9" y="63"/>
                </a:lnTo>
                <a:lnTo>
                  <a:pt x="10" y="59"/>
                </a:lnTo>
                <a:lnTo>
                  <a:pt x="12" y="55"/>
                </a:lnTo>
                <a:lnTo>
                  <a:pt x="14" y="51"/>
                </a:lnTo>
                <a:lnTo>
                  <a:pt x="15" y="47"/>
                </a:lnTo>
                <a:lnTo>
                  <a:pt x="16" y="38"/>
                </a:lnTo>
                <a:lnTo>
                  <a:pt x="17" y="31"/>
                </a:lnTo>
                <a:lnTo>
                  <a:pt x="18" y="24"/>
                </a:lnTo>
                <a:lnTo>
                  <a:pt x="19" y="16"/>
                </a:lnTo>
                <a:lnTo>
                  <a:pt x="19" y="12"/>
                </a:lnTo>
                <a:lnTo>
                  <a:pt x="20" y="9"/>
                </a:lnTo>
                <a:lnTo>
                  <a:pt x="21" y="6"/>
                </a:lnTo>
                <a:lnTo>
                  <a:pt x="22" y="3"/>
                </a:lnTo>
                <a:lnTo>
                  <a:pt x="22" y="2"/>
                </a:lnTo>
                <a:lnTo>
                  <a:pt x="11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7" name=""/>
          <p:cNvSpPr/>
          <p:nvPr/>
        </p:nvSpPr>
        <p:spPr>
          <a:xfrm>
            <a:off x="2855880" y="3664080"/>
            <a:ext cx="25560" cy="11160"/>
          </a:xfrm>
          <a:custGeom>
            <a:avLst/>
            <a:gdLst/>
            <a:ahLst/>
            <a:rect l="l" t="t" r="r" b="b"/>
            <a:pathLst>
              <a:path w="16" h="7">
                <a:moveTo>
                  <a:pt x="5" y="0"/>
                </a:moveTo>
                <a:lnTo>
                  <a:pt x="5" y="0"/>
                </a:lnTo>
                <a:lnTo>
                  <a:pt x="4" y="1"/>
                </a:lnTo>
                <a:lnTo>
                  <a:pt x="0" y="7"/>
                </a:lnTo>
                <a:lnTo>
                  <a:pt x="11" y="7"/>
                </a:lnTo>
                <a:lnTo>
                  <a:pt x="12" y="6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8" name=""/>
          <p:cNvSpPr/>
          <p:nvPr/>
        </p:nvSpPr>
        <p:spPr>
          <a:xfrm>
            <a:off x="2855880" y="3632040"/>
            <a:ext cx="25560" cy="32040"/>
          </a:xfrm>
          <a:custGeom>
            <a:avLst/>
            <a:gdLst/>
            <a:ahLst/>
            <a:rect l="l" t="t" r="r" b="b"/>
            <a:pathLst>
              <a:path w="16" h="20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3" y="12"/>
                </a:lnTo>
                <a:lnTo>
                  <a:pt x="4" y="14"/>
                </a:lnTo>
                <a:lnTo>
                  <a:pt x="5" y="15"/>
                </a:lnTo>
                <a:lnTo>
                  <a:pt x="5" y="18"/>
                </a:lnTo>
                <a:lnTo>
                  <a:pt x="5" y="20"/>
                </a:lnTo>
                <a:lnTo>
                  <a:pt x="16" y="20"/>
                </a:lnTo>
                <a:lnTo>
                  <a:pt x="16" y="16"/>
                </a:lnTo>
                <a:lnTo>
                  <a:pt x="15" y="13"/>
                </a:lnTo>
                <a:lnTo>
                  <a:pt x="14" y="10"/>
                </a:lnTo>
                <a:lnTo>
                  <a:pt x="12" y="7"/>
                </a:lnTo>
                <a:lnTo>
                  <a:pt x="12" y="6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99" name=""/>
          <p:cNvSpPr/>
          <p:nvPr/>
        </p:nvSpPr>
        <p:spPr>
          <a:xfrm>
            <a:off x="2855880" y="3587760"/>
            <a:ext cx="49320" cy="44280"/>
          </a:xfrm>
          <a:custGeom>
            <a:avLst/>
            <a:gdLst/>
            <a:ahLst/>
            <a:rect l="l" t="t" r="r" b="b"/>
            <a:pathLst>
              <a:path w="31" h="28">
                <a:moveTo>
                  <a:pt x="31" y="1"/>
                </a:moveTo>
                <a:lnTo>
                  <a:pt x="23" y="0"/>
                </a:lnTo>
                <a:lnTo>
                  <a:pt x="16" y="5"/>
                </a:lnTo>
                <a:lnTo>
                  <a:pt x="9" y="10"/>
                </a:lnTo>
                <a:lnTo>
                  <a:pt x="5" y="15"/>
                </a:lnTo>
                <a:lnTo>
                  <a:pt x="3" y="18"/>
                </a:lnTo>
                <a:lnTo>
                  <a:pt x="2" y="21"/>
                </a:lnTo>
                <a:lnTo>
                  <a:pt x="1" y="22"/>
                </a:lnTo>
                <a:lnTo>
                  <a:pt x="0" y="25"/>
                </a:lnTo>
                <a:lnTo>
                  <a:pt x="0" y="28"/>
                </a:lnTo>
                <a:lnTo>
                  <a:pt x="11" y="28"/>
                </a:lnTo>
                <a:lnTo>
                  <a:pt x="11" y="27"/>
                </a:lnTo>
                <a:lnTo>
                  <a:pt x="11" y="25"/>
                </a:lnTo>
                <a:lnTo>
                  <a:pt x="12" y="24"/>
                </a:lnTo>
                <a:lnTo>
                  <a:pt x="12" y="23"/>
                </a:lnTo>
                <a:lnTo>
                  <a:pt x="13" y="21"/>
                </a:lnTo>
                <a:lnTo>
                  <a:pt x="16" y="18"/>
                </a:lnTo>
                <a:lnTo>
                  <a:pt x="23" y="13"/>
                </a:lnTo>
                <a:lnTo>
                  <a:pt x="30" y="8"/>
                </a:lnTo>
                <a:lnTo>
                  <a:pt x="22" y="6"/>
                </a:lnTo>
                <a:lnTo>
                  <a:pt x="31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0" name=""/>
          <p:cNvSpPr/>
          <p:nvPr/>
        </p:nvSpPr>
        <p:spPr>
          <a:xfrm>
            <a:off x="2890800" y="359244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2" y="2"/>
                </a:move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9" y="0"/>
                </a:lnTo>
                <a:lnTo>
                  <a:pt x="0" y="4"/>
                </a:lnTo>
                <a:lnTo>
                  <a:pt x="2" y="7"/>
                </a:ln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9" y="11"/>
                </a:lnTo>
                <a:lnTo>
                  <a:pt x="12" y="12"/>
                </a:lnTo>
                <a:lnTo>
                  <a:pt x="12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1" name=""/>
          <p:cNvSpPr/>
          <p:nvPr/>
        </p:nvSpPr>
        <p:spPr>
          <a:xfrm>
            <a:off x="2909880" y="3570120"/>
            <a:ext cx="52560" cy="41400"/>
          </a:xfrm>
          <a:custGeom>
            <a:avLst/>
            <a:gdLst/>
            <a:ahLst/>
            <a:rect l="l" t="t" r="r" b="b"/>
            <a:pathLst>
              <a:path w="33" h="26">
                <a:moveTo>
                  <a:pt x="33" y="0"/>
                </a:moveTo>
                <a:lnTo>
                  <a:pt x="33" y="0"/>
                </a:lnTo>
                <a:lnTo>
                  <a:pt x="30" y="0"/>
                </a:lnTo>
                <a:lnTo>
                  <a:pt x="27" y="1"/>
                </a:lnTo>
                <a:lnTo>
                  <a:pt x="24" y="2"/>
                </a:lnTo>
                <a:lnTo>
                  <a:pt x="23" y="3"/>
                </a:lnTo>
                <a:lnTo>
                  <a:pt x="18" y="6"/>
                </a:lnTo>
                <a:lnTo>
                  <a:pt x="16" y="9"/>
                </a:lnTo>
                <a:lnTo>
                  <a:pt x="12" y="11"/>
                </a:lnTo>
                <a:lnTo>
                  <a:pt x="9" y="14"/>
                </a:lnTo>
                <a:lnTo>
                  <a:pt x="7" y="15"/>
                </a:lnTo>
                <a:lnTo>
                  <a:pt x="4" y="15"/>
                </a:lnTo>
                <a:lnTo>
                  <a:pt x="2" y="16"/>
                </a:lnTo>
                <a:lnTo>
                  <a:pt x="0" y="16"/>
                </a:lnTo>
                <a:lnTo>
                  <a:pt x="0" y="26"/>
                </a:lnTo>
                <a:lnTo>
                  <a:pt x="3" y="25"/>
                </a:lnTo>
                <a:lnTo>
                  <a:pt x="7" y="25"/>
                </a:lnTo>
                <a:lnTo>
                  <a:pt x="10" y="24"/>
                </a:lnTo>
                <a:lnTo>
                  <a:pt x="13" y="23"/>
                </a:lnTo>
                <a:lnTo>
                  <a:pt x="17" y="20"/>
                </a:lnTo>
                <a:lnTo>
                  <a:pt x="22" y="16"/>
                </a:lnTo>
                <a:lnTo>
                  <a:pt x="25" y="14"/>
                </a:lnTo>
                <a:lnTo>
                  <a:pt x="28" y="12"/>
                </a:lnTo>
                <a:lnTo>
                  <a:pt x="29" y="11"/>
                </a:lnTo>
                <a:lnTo>
                  <a:pt x="30" y="10"/>
                </a:lnTo>
                <a:lnTo>
                  <a:pt x="31" y="10"/>
                </a:lnTo>
                <a:lnTo>
                  <a:pt x="33" y="10"/>
                </a:lnTo>
                <a:lnTo>
                  <a:pt x="3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2" name=""/>
          <p:cNvSpPr/>
          <p:nvPr/>
        </p:nvSpPr>
        <p:spPr>
          <a:xfrm>
            <a:off x="2962440" y="3570120"/>
            <a:ext cx="56880" cy="41400"/>
          </a:xfrm>
          <a:custGeom>
            <a:avLst/>
            <a:gdLst/>
            <a:ahLst/>
            <a:rect l="l" t="t" r="r" b="b"/>
            <a:pathLst>
              <a:path w="36" h="26">
                <a:moveTo>
                  <a:pt x="36" y="21"/>
                </a:moveTo>
                <a:lnTo>
                  <a:pt x="31" y="16"/>
                </a:lnTo>
                <a:lnTo>
                  <a:pt x="30" y="16"/>
                </a:lnTo>
                <a:lnTo>
                  <a:pt x="28" y="16"/>
                </a:lnTo>
                <a:lnTo>
                  <a:pt x="27" y="15"/>
                </a:lnTo>
                <a:lnTo>
                  <a:pt x="26" y="14"/>
                </a:lnTo>
                <a:lnTo>
                  <a:pt x="23" y="12"/>
                </a:lnTo>
                <a:lnTo>
                  <a:pt x="20" y="9"/>
                </a:lnTo>
                <a:lnTo>
                  <a:pt x="16" y="6"/>
                </a:lnTo>
                <a:lnTo>
                  <a:pt x="12" y="3"/>
                </a:lnTo>
                <a:lnTo>
                  <a:pt x="9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4" y="11"/>
                </a:lnTo>
                <a:lnTo>
                  <a:pt x="5" y="11"/>
                </a:lnTo>
                <a:lnTo>
                  <a:pt x="7" y="12"/>
                </a:lnTo>
                <a:lnTo>
                  <a:pt x="10" y="14"/>
                </a:lnTo>
                <a:lnTo>
                  <a:pt x="14" y="16"/>
                </a:lnTo>
                <a:lnTo>
                  <a:pt x="16" y="20"/>
                </a:lnTo>
                <a:lnTo>
                  <a:pt x="21" y="23"/>
                </a:lnTo>
                <a:lnTo>
                  <a:pt x="23" y="23"/>
                </a:lnTo>
                <a:lnTo>
                  <a:pt x="26" y="25"/>
                </a:lnTo>
                <a:lnTo>
                  <a:pt x="28" y="25"/>
                </a:lnTo>
                <a:lnTo>
                  <a:pt x="31" y="26"/>
                </a:lnTo>
                <a:lnTo>
                  <a:pt x="26" y="21"/>
                </a:lnTo>
                <a:lnTo>
                  <a:pt x="36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3" name=""/>
          <p:cNvSpPr/>
          <p:nvPr/>
        </p:nvSpPr>
        <p:spPr>
          <a:xfrm>
            <a:off x="3003480" y="3602160"/>
            <a:ext cx="49320" cy="47520"/>
          </a:xfrm>
          <a:custGeom>
            <a:avLst/>
            <a:gdLst/>
            <a:ahLst/>
            <a:rect l="l" t="t" r="r" b="b"/>
            <a:pathLst>
              <a:path w="31" h="30">
                <a:moveTo>
                  <a:pt x="31" y="23"/>
                </a:moveTo>
                <a:lnTo>
                  <a:pt x="31" y="23"/>
                </a:lnTo>
                <a:lnTo>
                  <a:pt x="26" y="18"/>
                </a:lnTo>
                <a:lnTo>
                  <a:pt x="19" y="11"/>
                </a:lnTo>
                <a:lnTo>
                  <a:pt x="16" y="7"/>
                </a:lnTo>
                <a:lnTo>
                  <a:pt x="13" y="3"/>
                </a:lnTo>
                <a:lnTo>
                  <a:pt x="12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3" y="7"/>
                </a:lnTo>
                <a:lnTo>
                  <a:pt x="5" y="10"/>
                </a:lnTo>
                <a:lnTo>
                  <a:pt x="8" y="14"/>
                </a:lnTo>
                <a:lnTo>
                  <a:pt x="12" y="18"/>
                </a:lnTo>
                <a:lnTo>
                  <a:pt x="19" y="25"/>
                </a:lnTo>
                <a:lnTo>
                  <a:pt x="23" y="30"/>
                </a:lnTo>
                <a:lnTo>
                  <a:pt x="31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4" name=""/>
          <p:cNvSpPr/>
          <p:nvPr/>
        </p:nvSpPr>
        <p:spPr>
          <a:xfrm>
            <a:off x="3040200" y="3638520"/>
            <a:ext cx="27000" cy="58680"/>
          </a:xfrm>
          <a:custGeom>
            <a:avLst/>
            <a:gdLst/>
            <a:ahLst/>
            <a:rect l="l" t="t" r="r" b="b"/>
            <a:pathLst>
              <a:path w="17" h="37">
                <a:moveTo>
                  <a:pt x="17" y="27"/>
                </a:moveTo>
                <a:lnTo>
                  <a:pt x="17" y="27"/>
                </a:lnTo>
                <a:lnTo>
                  <a:pt x="17" y="27"/>
                </a:lnTo>
                <a:lnTo>
                  <a:pt x="16" y="26"/>
                </a:lnTo>
                <a:lnTo>
                  <a:pt x="16" y="25"/>
                </a:lnTo>
                <a:lnTo>
                  <a:pt x="16" y="24"/>
                </a:lnTo>
                <a:lnTo>
                  <a:pt x="15" y="22"/>
                </a:lnTo>
                <a:lnTo>
                  <a:pt x="14" y="20"/>
                </a:lnTo>
                <a:lnTo>
                  <a:pt x="14" y="16"/>
                </a:lnTo>
                <a:lnTo>
                  <a:pt x="13" y="11"/>
                </a:lnTo>
                <a:lnTo>
                  <a:pt x="12" y="8"/>
                </a:lnTo>
                <a:lnTo>
                  <a:pt x="11" y="5"/>
                </a:lnTo>
                <a:lnTo>
                  <a:pt x="10" y="3"/>
                </a:lnTo>
                <a:lnTo>
                  <a:pt x="7" y="0"/>
                </a:lnTo>
                <a:lnTo>
                  <a:pt x="0" y="7"/>
                </a:lnTo>
                <a:lnTo>
                  <a:pt x="1" y="8"/>
                </a:lnTo>
                <a:lnTo>
                  <a:pt x="2" y="10"/>
                </a:lnTo>
                <a:lnTo>
                  <a:pt x="3" y="11"/>
                </a:lnTo>
                <a:lnTo>
                  <a:pt x="3" y="12"/>
                </a:lnTo>
                <a:lnTo>
                  <a:pt x="3" y="18"/>
                </a:lnTo>
                <a:lnTo>
                  <a:pt x="4" y="22"/>
                </a:lnTo>
                <a:lnTo>
                  <a:pt x="4" y="24"/>
                </a:lnTo>
                <a:lnTo>
                  <a:pt x="5" y="26"/>
                </a:lnTo>
                <a:lnTo>
                  <a:pt x="6" y="29"/>
                </a:lnTo>
                <a:lnTo>
                  <a:pt x="7" y="32"/>
                </a:lnTo>
                <a:lnTo>
                  <a:pt x="9" y="33"/>
                </a:lnTo>
                <a:lnTo>
                  <a:pt x="11" y="35"/>
                </a:lnTo>
                <a:lnTo>
                  <a:pt x="14" y="37"/>
                </a:lnTo>
                <a:lnTo>
                  <a:pt x="17" y="37"/>
                </a:lnTo>
                <a:lnTo>
                  <a:pt x="17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5" name=""/>
          <p:cNvSpPr/>
          <p:nvPr/>
        </p:nvSpPr>
        <p:spPr>
          <a:xfrm>
            <a:off x="3067200" y="3664080"/>
            <a:ext cx="41040" cy="33120"/>
          </a:xfrm>
          <a:custGeom>
            <a:avLst/>
            <a:gdLst/>
            <a:ahLst/>
            <a:rect l="l" t="t" r="r" b="b"/>
            <a:pathLst>
              <a:path w="26" h="21">
                <a:moveTo>
                  <a:pt x="26" y="2"/>
                </a:moveTo>
                <a:lnTo>
                  <a:pt x="23" y="0"/>
                </a:lnTo>
                <a:lnTo>
                  <a:pt x="17" y="2"/>
                </a:lnTo>
                <a:lnTo>
                  <a:pt x="10" y="5"/>
                </a:lnTo>
                <a:lnTo>
                  <a:pt x="7" y="7"/>
                </a:lnTo>
                <a:lnTo>
                  <a:pt x="3" y="9"/>
                </a:lnTo>
                <a:lnTo>
                  <a:pt x="2" y="10"/>
                </a:lnTo>
                <a:lnTo>
                  <a:pt x="0" y="11"/>
                </a:lnTo>
                <a:lnTo>
                  <a:pt x="0" y="21"/>
                </a:lnTo>
                <a:lnTo>
                  <a:pt x="4" y="20"/>
                </a:lnTo>
                <a:lnTo>
                  <a:pt x="8" y="19"/>
                </a:lnTo>
                <a:lnTo>
                  <a:pt x="11" y="17"/>
                </a:lnTo>
                <a:lnTo>
                  <a:pt x="15" y="16"/>
                </a:lnTo>
                <a:lnTo>
                  <a:pt x="22" y="12"/>
                </a:lnTo>
                <a:lnTo>
                  <a:pt x="23" y="10"/>
                </a:lnTo>
                <a:lnTo>
                  <a:pt x="19" y="9"/>
                </a:lnTo>
                <a:lnTo>
                  <a:pt x="26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6" name=""/>
          <p:cNvSpPr/>
          <p:nvPr/>
        </p:nvSpPr>
        <p:spPr>
          <a:xfrm>
            <a:off x="3098880" y="3666960"/>
            <a:ext cx="46080" cy="63720"/>
          </a:xfrm>
          <a:custGeom>
            <a:avLst/>
            <a:gdLst/>
            <a:ahLst/>
            <a:rect l="l" t="t" r="r" b="b"/>
            <a:pathLst>
              <a:path w="29" h="40">
                <a:moveTo>
                  <a:pt x="28" y="31"/>
                </a:moveTo>
                <a:lnTo>
                  <a:pt x="29" y="31"/>
                </a:lnTo>
                <a:lnTo>
                  <a:pt x="27" y="31"/>
                </a:lnTo>
                <a:lnTo>
                  <a:pt x="27" y="30"/>
                </a:lnTo>
                <a:lnTo>
                  <a:pt x="25" y="28"/>
                </a:lnTo>
                <a:lnTo>
                  <a:pt x="24" y="26"/>
                </a:lnTo>
                <a:lnTo>
                  <a:pt x="22" y="23"/>
                </a:lnTo>
                <a:lnTo>
                  <a:pt x="18" y="17"/>
                </a:lnTo>
                <a:lnTo>
                  <a:pt x="17" y="13"/>
                </a:lnTo>
                <a:lnTo>
                  <a:pt x="14" y="9"/>
                </a:lnTo>
                <a:lnTo>
                  <a:pt x="10" y="4"/>
                </a:lnTo>
                <a:lnTo>
                  <a:pt x="7" y="0"/>
                </a:lnTo>
                <a:lnTo>
                  <a:pt x="0" y="7"/>
                </a:lnTo>
                <a:lnTo>
                  <a:pt x="3" y="10"/>
                </a:lnTo>
                <a:lnTo>
                  <a:pt x="5" y="14"/>
                </a:lnTo>
                <a:lnTo>
                  <a:pt x="8" y="18"/>
                </a:lnTo>
                <a:lnTo>
                  <a:pt x="10" y="23"/>
                </a:lnTo>
                <a:lnTo>
                  <a:pt x="13" y="28"/>
                </a:lnTo>
                <a:lnTo>
                  <a:pt x="16" y="31"/>
                </a:lnTo>
                <a:lnTo>
                  <a:pt x="17" y="34"/>
                </a:lnTo>
                <a:lnTo>
                  <a:pt x="18" y="36"/>
                </a:lnTo>
                <a:lnTo>
                  <a:pt x="21" y="38"/>
                </a:lnTo>
                <a:lnTo>
                  <a:pt x="23" y="40"/>
                </a:lnTo>
                <a:lnTo>
                  <a:pt x="28" y="3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7" name=""/>
          <p:cNvSpPr/>
          <p:nvPr/>
        </p:nvSpPr>
        <p:spPr>
          <a:xfrm>
            <a:off x="3137040" y="3718080"/>
            <a:ext cx="66600" cy="29880"/>
          </a:xfrm>
          <a:custGeom>
            <a:avLst/>
            <a:gdLst/>
            <a:ahLst/>
            <a:rect l="l" t="t" r="r" b="b"/>
            <a:pathLst>
              <a:path w="42" h="19">
                <a:moveTo>
                  <a:pt x="42" y="10"/>
                </a:moveTo>
                <a:lnTo>
                  <a:pt x="41" y="10"/>
                </a:lnTo>
                <a:lnTo>
                  <a:pt x="35" y="8"/>
                </a:lnTo>
                <a:lnTo>
                  <a:pt x="30" y="7"/>
                </a:lnTo>
                <a:lnTo>
                  <a:pt x="26" y="6"/>
                </a:lnTo>
                <a:lnTo>
                  <a:pt x="21" y="6"/>
                </a:lnTo>
                <a:lnTo>
                  <a:pt x="17" y="5"/>
                </a:lnTo>
                <a:lnTo>
                  <a:pt x="14" y="4"/>
                </a:lnTo>
                <a:lnTo>
                  <a:pt x="11" y="3"/>
                </a:lnTo>
                <a:lnTo>
                  <a:pt x="9" y="3"/>
                </a:lnTo>
                <a:lnTo>
                  <a:pt x="7" y="2"/>
                </a:lnTo>
                <a:lnTo>
                  <a:pt x="5" y="0"/>
                </a:lnTo>
                <a:lnTo>
                  <a:pt x="0" y="9"/>
                </a:lnTo>
                <a:lnTo>
                  <a:pt x="2" y="10"/>
                </a:lnTo>
                <a:lnTo>
                  <a:pt x="5" y="11"/>
                </a:lnTo>
                <a:lnTo>
                  <a:pt x="7" y="12"/>
                </a:lnTo>
                <a:lnTo>
                  <a:pt x="10" y="14"/>
                </a:lnTo>
                <a:lnTo>
                  <a:pt x="15" y="15"/>
                </a:lnTo>
                <a:lnTo>
                  <a:pt x="20" y="16"/>
                </a:lnTo>
                <a:lnTo>
                  <a:pt x="24" y="17"/>
                </a:lnTo>
                <a:lnTo>
                  <a:pt x="28" y="17"/>
                </a:lnTo>
                <a:lnTo>
                  <a:pt x="33" y="17"/>
                </a:lnTo>
                <a:lnTo>
                  <a:pt x="37" y="19"/>
                </a:lnTo>
                <a:lnTo>
                  <a:pt x="36" y="18"/>
                </a:lnTo>
                <a:lnTo>
                  <a:pt x="42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8" name=""/>
          <p:cNvSpPr/>
          <p:nvPr/>
        </p:nvSpPr>
        <p:spPr>
          <a:xfrm>
            <a:off x="3195720" y="3732120"/>
            <a:ext cx="41040" cy="57240"/>
          </a:xfrm>
          <a:custGeom>
            <a:avLst/>
            <a:gdLst/>
            <a:ahLst/>
            <a:rect l="l" t="t" r="r" b="b"/>
            <a:pathLst>
              <a:path w="26" h="36">
                <a:moveTo>
                  <a:pt x="26" y="27"/>
                </a:moveTo>
                <a:lnTo>
                  <a:pt x="26" y="27"/>
                </a:lnTo>
                <a:lnTo>
                  <a:pt x="24" y="26"/>
                </a:lnTo>
                <a:lnTo>
                  <a:pt x="22" y="25"/>
                </a:lnTo>
                <a:lnTo>
                  <a:pt x="22" y="24"/>
                </a:lnTo>
                <a:lnTo>
                  <a:pt x="21" y="23"/>
                </a:lnTo>
                <a:lnTo>
                  <a:pt x="19" y="19"/>
                </a:lnTo>
                <a:lnTo>
                  <a:pt x="17" y="16"/>
                </a:lnTo>
                <a:lnTo>
                  <a:pt x="16" y="12"/>
                </a:lnTo>
                <a:lnTo>
                  <a:pt x="14" y="8"/>
                </a:lnTo>
                <a:lnTo>
                  <a:pt x="12" y="6"/>
                </a:lnTo>
                <a:lnTo>
                  <a:pt x="10" y="4"/>
                </a:lnTo>
                <a:lnTo>
                  <a:pt x="8" y="2"/>
                </a:lnTo>
                <a:lnTo>
                  <a:pt x="5" y="0"/>
                </a:lnTo>
                <a:lnTo>
                  <a:pt x="0" y="9"/>
                </a:lnTo>
                <a:lnTo>
                  <a:pt x="2" y="10"/>
                </a:lnTo>
                <a:lnTo>
                  <a:pt x="3" y="11"/>
                </a:lnTo>
                <a:lnTo>
                  <a:pt x="4" y="12"/>
                </a:lnTo>
                <a:lnTo>
                  <a:pt x="4" y="13"/>
                </a:lnTo>
                <a:lnTo>
                  <a:pt x="6" y="17"/>
                </a:lnTo>
                <a:lnTo>
                  <a:pt x="8" y="19"/>
                </a:lnTo>
                <a:lnTo>
                  <a:pt x="9" y="24"/>
                </a:lnTo>
                <a:lnTo>
                  <a:pt x="12" y="28"/>
                </a:lnTo>
                <a:lnTo>
                  <a:pt x="14" y="31"/>
                </a:lnTo>
                <a:lnTo>
                  <a:pt x="16" y="32"/>
                </a:lnTo>
                <a:lnTo>
                  <a:pt x="18" y="34"/>
                </a:lnTo>
                <a:lnTo>
                  <a:pt x="22" y="36"/>
                </a:lnTo>
                <a:lnTo>
                  <a:pt x="26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09" name=""/>
          <p:cNvSpPr/>
          <p:nvPr/>
        </p:nvSpPr>
        <p:spPr>
          <a:xfrm>
            <a:off x="3227400" y="3774960"/>
            <a:ext cx="68400" cy="65160"/>
          </a:xfrm>
          <a:custGeom>
            <a:avLst/>
            <a:gdLst/>
            <a:ahLst/>
            <a:rect l="l" t="t" r="r" b="b"/>
            <a:pathLst>
              <a:path w="43" h="41">
                <a:moveTo>
                  <a:pt x="43" y="38"/>
                </a:moveTo>
                <a:lnTo>
                  <a:pt x="43" y="38"/>
                </a:lnTo>
                <a:lnTo>
                  <a:pt x="41" y="35"/>
                </a:lnTo>
                <a:lnTo>
                  <a:pt x="40" y="31"/>
                </a:lnTo>
                <a:lnTo>
                  <a:pt x="38" y="28"/>
                </a:lnTo>
                <a:lnTo>
                  <a:pt x="36" y="25"/>
                </a:lnTo>
                <a:lnTo>
                  <a:pt x="36" y="21"/>
                </a:lnTo>
                <a:lnTo>
                  <a:pt x="33" y="20"/>
                </a:lnTo>
                <a:lnTo>
                  <a:pt x="31" y="17"/>
                </a:lnTo>
                <a:lnTo>
                  <a:pt x="29" y="14"/>
                </a:lnTo>
                <a:lnTo>
                  <a:pt x="26" y="13"/>
                </a:lnTo>
                <a:lnTo>
                  <a:pt x="23" y="10"/>
                </a:lnTo>
                <a:lnTo>
                  <a:pt x="21" y="8"/>
                </a:lnTo>
                <a:lnTo>
                  <a:pt x="17" y="7"/>
                </a:lnTo>
                <a:lnTo>
                  <a:pt x="11" y="3"/>
                </a:lnTo>
                <a:lnTo>
                  <a:pt x="4" y="0"/>
                </a:lnTo>
                <a:lnTo>
                  <a:pt x="0" y="8"/>
                </a:lnTo>
                <a:lnTo>
                  <a:pt x="6" y="12"/>
                </a:lnTo>
                <a:lnTo>
                  <a:pt x="12" y="15"/>
                </a:lnTo>
                <a:lnTo>
                  <a:pt x="15" y="16"/>
                </a:lnTo>
                <a:lnTo>
                  <a:pt x="17" y="18"/>
                </a:lnTo>
                <a:lnTo>
                  <a:pt x="19" y="20"/>
                </a:lnTo>
                <a:lnTo>
                  <a:pt x="22" y="21"/>
                </a:lnTo>
                <a:lnTo>
                  <a:pt x="23" y="23"/>
                </a:lnTo>
                <a:lnTo>
                  <a:pt x="25" y="25"/>
                </a:lnTo>
                <a:lnTo>
                  <a:pt x="26" y="28"/>
                </a:lnTo>
                <a:lnTo>
                  <a:pt x="28" y="29"/>
                </a:lnTo>
                <a:lnTo>
                  <a:pt x="29" y="32"/>
                </a:lnTo>
                <a:lnTo>
                  <a:pt x="30" y="35"/>
                </a:lnTo>
                <a:lnTo>
                  <a:pt x="31" y="38"/>
                </a:lnTo>
                <a:lnTo>
                  <a:pt x="32" y="41"/>
                </a:lnTo>
                <a:lnTo>
                  <a:pt x="43" y="3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0" name=""/>
          <p:cNvSpPr/>
          <p:nvPr/>
        </p:nvSpPr>
        <p:spPr>
          <a:xfrm>
            <a:off x="3281400" y="3836880"/>
            <a:ext cx="65160" cy="57240"/>
          </a:xfrm>
          <a:custGeom>
            <a:avLst/>
            <a:gdLst/>
            <a:ahLst/>
            <a:rect l="l" t="t" r="r" b="b"/>
            <a:pathLst>
              <a:path w="41" h="36">
                <a:moveTo>
                  <a:pt x="41" y="36"/>
                </a:moveTo>
                <a:lnTo>
                  <a:pt x="41" y="36"/>
                </a:lnTo>
                <a:lnTo>
                  <a:pt x="40" y="32"/>
                </a:lnTo>
                <a:lnTo>
                  <a:pt x="39" y="28"/>
                </a:lnTo>
                <a:lnTo>
                  <a:pt x="37" y="25"/>
                </a:lnTo>
                <a:lnTo>
                  <a:pt x="35" y="22"/>
                </a:lnTo>
                <a:lnTo>
                  <a:pt x="33" y="20"/>
                </a:lnTo>
                <a:lnTo>
                  <a:pt x="31" y="18"/>
                </a:lnTo>
                <a:lnTo>
                  <a:pt x="28" y="16"/>
                </a:lnTo>
                <a:lnTo>
                  <a:pt x="24" y="14"/>
                </a:lnTo>
                <a:lnTo>
                  <a:pt x="20" y="11"/>
                </a:lnTo>
                <a:lnTo>
                  <a:pt x="15" y="8"/>
                </a:lnTo>
                <a:lnTo>
                  <a:pt x="13" y="6"/>
                </a:lnTo>
                <a:lnTo>
                  <a:pt x="12" y="4"/>
                </a:lnTo>
                <a:lnTo>
                  <a:pt x="10" y="2"/>
                </a:lnTo>
                <a:lnTo>
                  <a:pt x="10" y="0"/>
                </a:lnTo>
                <a:lnTo>
                  <a:pt x="0" y="3"/>
                </a:lnTo>
                <a:lnTo>
                  <a:pt x="2" y="7"/>
                </a:lnTo>
                <a:lnTo>
                  <a:pt x="3" y="10"/>
                </a:lnTo>
                <a:lnTo>
                  <a:pt x="6" y="13"/>
                </a:lnTo>
                <a:lnTo>
                  <a:pt x="9" y="16"/>
                </a:lnTo>
                <a:lnTo>
                  <a:pt x="14" y="19"/>
                </a:lnTo>
                <a:lnTo>
                  <a:pt x="19" y="23"/>
                </a:lnTo>
                <a:lnTo>
                  <a:pt x="22" y="25"/>
                </a:lnTo>
                <a:lnTo>
                  <a:pt x="24" y="26"/>
                </a:lnTo>
                <a:lnTo>
                  <a:pt x="26" y="27"/>
                </a:lnTo>
                <a:lnTo>
                  <a:pt x="28" y="29"/>
                </a:lnTo>
                <a:lnTo>
                  <a:pt x="29" y="31"/>
                </a:lnTo>
                <a:lnTo>
                  <a:pt x="30" y="32"/>
                </a:lnTo>
                <a:lnTo>
                  <a:pt x="31" y="33"/>
                </a:lnTo>
                <a:lnTo>
                  <a:pt x="31" y="36"/>
                </a:lnTo>
                <a:lnTo>
                  <a:pt x="41" y="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1" name=""/>
          <p:cNvSpPr/>
          <p:nvPr/>
        </p:nvSpPr>
        <p:spPr>
          <a:xfrm>
            <a:off x="3287880" y="3894120"/>
            <a:ext cx="58680" cy="60480"/>
          </a:xfrm>
          <a:custGeom>
            <a:avLst/>
            <a:gdLst/>
            <a:ahLst/>
            <a:rect l="l" t="t" r="r" b="b"/>
            <a:pathLst>
              <a:path w="37" h="38">
                <a:moveTo>
                  <a:pt x="11" y="38"/>
                </a:moveTo>
                <a:lnTo>
                  <a:pt x="11" y="38"/>
                </a:lnTo>
                <a:lnTo>
                  <a:pt x="11" y="36"/>
                </a:lnTo>
                <a:lnTo>
                  <a:pt x="12" y="33"/>
                </a:lnTo>
                <a:lnTo>
                  <a:pt x="13" y="31"/>
                </a:lnTo>
                <a:lnTo>
                  <a:pt x="13" y="29"/>
                </a:lnTo>
                <a:lnTo>
                  <a:pt x="15" y="27"/>
                </a:lnTo>
                <a:lnTo>
                  <a:pt x="18" y="25"/>
                </a:lnTo>
                <a:lnTo>
                  <a:pt x="20" y="23"/>
                </a:lnTo>
                <a:lnTo>
                  <a:pt x="22" y="22"/>
                </a:lnTo>
                <a:lnTo>
                  <a:pt x="27" y="17"/>
                </a:lnTo>
                <a:lnTo>
                  <a:pt x="31" y="14"/>
                </a:lnTo>
                <a:lnTo>
                  <a:pt x="33" y="10"/>
                </a:lnTo>
                <a:lnTo>
                  <a:pt x="35" y="8"/>
                </a:lnTo>
                <a:lnTo>
                  <a:pt x="36" y="3"/>
                </a:lnTo>
                <a:lnTo>
                  <a:pt x="37" y="0"/>
                </a:lnTo>
                <a:lnTo>
                  <a:pt x="27" y="0"/>
                </a:lnTo>
                <a:lnTo>
                  <a:pt x="26" y="2"/>
                </a:lnTo>
                <a:lnTo>
                  <a:pt x="26" y="3"/>
                </a:lnTo>
                <a:lnTo>
                  <a:pt x="25" y="5"/>
                </a:lnTo>
                <a:lnTo>
                  <a:pt x="24" y="7"/>
                </a:lnTo>
                <a:lnTo>
                  <a:pt x="20" y="10"/>
                </a:lnTo>
                <a:lnTo>
                  <a:pt x="15" y="14"/>
                </a:lnTo>
                <a:lnTo>
                  <a:pt x="13" y="16"/>
                </a:lnTo>
                <a:lnTo>
                  <a:pt x="11" y="18"/>
                </a:lnTo>
                <a:lnTo>
                  <a:pt x="8" y="21"/>
                </a:lnTo>
                <a:lnTo>
                  <a:pt x="6" y="23"/>
                </a:lnTo>
                <a:lnTo>
                  <a:pt x="4" y="26"/>
                </a:lnTo>
                <a:lnTo>
                  <a:pt x="2" y="30"/>
                </a:lnTo>
                <a:lnTo>
                  <a:pt x="0" y="34"/>
                </a:lnTo>
                <a:lnTo>
                  <a:pt x="0" y="38"/>
                </a:lnTo>
                <a:lnTo>
                  <a:pt x="11" y="3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2" name=""/>
          <p:cNvSpPr/>
          <p:nvPr/>
        </p:nvSpPr>
        <p:spPr>
          <a:xfrm>
            <a:off x="3287880" y="3954600"/>
            <a:ext cx="17280" cy="31680"/>
          </a:xfrm>
          <a:custGeom>
            <a:avLst/>
            <a:gdLst/>
            <a:ahLst/>
            <a:rect l="l" t="t" r="r" b="b"/>
            <a:pathLst>
              <a:path w="11" h="20">
                <a:moveTo>
                  <a:pt x="11" y="20"/>
                </a:moveTo>
                <a:lnTo>
                  <a:pt x="11" y="20"/>
                </a:lnTo>
                <a:lnTo>
                  <a:pt x="11" y="14"/>
                </a:lnTo>
                <a:lnTo>
                  <a:pt x="11" y="10"/>
                </a:lnTo>
                <a:lnTo>
                  <a:pt x="11" y="6"/>
                </a:lnTo>
                <a:lnTo>
                  <a:pt x="11" y="0"/>
                </a:lnTo>
                <a:lnTo>
                  <a:pt x="0" y="0"/>
                </a:lnTo>
                <a:lnTo>
                  <a:pt x="0" y="6"/>
                </a:lnTo>
                <a:lnTo>
                  <a:pt x="0" y="10"/>
                </a:lnTo>
                <a:lnTo>
                  <a:pt x="0" y="14"/>
                </a:lnTo>
                <a:lnTo>
                  <a:pt x="0" y="20"/>
                </a:lnTo>
                <a:lnTo>
                  <a:pt x="11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3" name=""/>
          <p:cNvSpPr/>
          <p:nvPr/>
        </p:nvSpPr>
        <p:spPr>
          <a:xfrm>
            <a:off x="3286080" y="3986280"/>
            <a:ext cx="19080" cy="52200"/>
          </a:xfrm>
          <a:custGeom>
            <a:avLst/>
            <a:gdLst/>
            <a:ahLst/>
            <a:rect l="l" t="t" r="r" b="b"/>
            <a:pathLst>
              <a:path w="12" h="33">
                <a:moveTo>
                  <a:pt x="11" y="33"/>
                </a:moveTo>
                <a:lnTo>
                  <a:pt x="12" y="29"/>
                </a:lnTo>
                <a:lnTo>
                  <a:pt x="10" y="26"/>
                </a:lnTo>
                <a:lnTo>
                  <a:pt x="10" y="23"/>
                </a:lnTo>
                <a:lnTo>
                  <a:pt x="10" y="18"/>
                </a:lnTo>
                <a:lnTo>
                  <a:pt x="10" y="15"/>
                </a:lnTo>
                <a:lnTo>
                  <a:pt x="11" y="7"/>
                </a:lnTo>
                <a:lnTo>
                  <a:pt x="12" y="0"/>
                </a:lnTo>
                <a:lnTo>
                  <a:pt x="2" y="0"/>
                </a:lnTo>
                <a:lnTo>
                  <a:pt x="1" y="6"/>
                </a:lnTo>
                <a:lnTo>
                  <a:pt x="0" y="15"/>
                </a:lnTo>
                <a:lnTo>
                  <a:pt x="0" y="18"/>
                </a:lnTo>
                <a:lnTo>
                  <a:pt x="0" y="24"/>
                </a:lnTo>
                <a:lnTo>
                  <a:pt x="1" y="28"/>
                </a:lnTo>
                <a:lnTo>
                  <a:pt x="2" y="32"/>
                </a:lnTo>
                <a:lnTo>
                  <a:pt x="3" y="28"/>
                </a:lnTo>
                <a:lnTo>
                  <a:pt x="11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4" name=""/>
          <p:cNvSpPr/>
          <p:nvPr/>
        </p:nvSpPr>
        <p:spPr>
          <a:xfrm>
            <a:off x="3160800" y="4030560"/>
            <a:ext cx="142920" cy="111240"/>
          </a:xfrm>
          <a:custGeom>
            <a:avLst/>
            <a:gdLst/>
            <a:ahLst/>
            <a:rect l="l" t="t" r="r" b="b"/>
            <a:pathLst>
              <a:path w="90" h="70">
                <a:moveTo>
                  <a:pt x="0" y="70"/>
                </a:moveTo>
                <a:lnTo>
                  <a:pt x="0" y="70"/>
                </a:lnTo>
                <a:lnTo>
                  <a:pt x="4" y="70"/>
                </a:lnTo>
                <a:lnTo>
                  <a:pt x="9" y="69"/>
                </a:lnTo>
                <a:lnTo>
                  <a:pt x="13" y="69"/>
                </a:lnTo>
                <a:lnTo>
                  <a:pt x="17" y="68"/>
                </a:lnTo>
                <a:lnTo>
                  <a:pt x="21" y="67"/>
                </a:lnTo>
                <a:lnTo>
                  <a:pt x="24" y="65"/>
                </a:lnTo>
                <a:lnTo>
                  <a:pt x="28" y="64"/>
                </a:lnTo>
                <a:lnTo>
                  <a:pt x="31" y="63"/>
                </a:lnTo>
                <a:lnTo>
                  <a:pt x="35" y="61"/>
                </a:lnTo>
                <a:lnTo>
                  <a:pt x="38" y="58"/>
                </a:lnTo>
                <a:lnTo>
                  <a:pt x="42" y="57"/>
                </a:lnTo>
                <a:lnTo>
                  <a:pt x="45" y="55"/>
                </a:lnTo>
                <a:lnTo>
                  <a:pt x="51" y="51"/>
                </a:lnTo>
                <a:lnTo>
                  <a:pt x="57" y="45"/>
                </a:lnTo>
                <a:lnTo>
                  <a:pt x="62" y="40"/>
                </a:lnTo>
                <a:lnTo>
                  <a:pt x="67" y="35"/>
                </a:lnTo>
                <a:lnTo>
                  <a:pt x="72" y="30"/>
                </a:lnTo>
                <a:lnTo>
                  <a:pt x="76" y="24"/>
                </a:lnTo>
                <a:lnTo>
                  <a:pt x="84" y="15"/>
                </a:lnTo>
                <a:lnTo>
                  <a:pt x="90" y="5"/>
                </a:lnTo>
                <a:lnTo>
                  <a:pt x="81" y="0"/>
                </a:lnTo>
                <a:lnTo>
                  <a:pt x="75" y="9"/>
                </a:lnTo>
                <a:lnTo>
                  <a:pt x="67" y="18"/>
                </a:lnTo>
                <a:lnTo>
                  <a:pt x="64" y="23"/>
                </a:lnTo>
                <a:lnTo>
                  <a:pt x="59" y="29"/>
                </a:lnTo>
                <a:lnTo>
                  <a:pt x="54" y="34"/>
                </a:lnTo>
                <a:lnTo>
                  <a:pt x="50" y="38"/>
                </a:lnTo>
                <a:lnTo>
                  <a:pt x="44" y="43"/>
                </a:lnTo>
                <a:lnTo>
                  <a:pt x="38" y="47"/>
                </a:lnTo>
                <a:lnTo>
                  <a:pt x="37" y="49"/>
                </a:lnTo>
                <a:lnTo>
                  <a:pt x="33" y="51"/>
                </a:lnTo>
                <a:lnTo>
                  <a:pt x="31" y="52"/>
                </a:lnTo>
                <a:lnTo>
                  <a:pt x="27" y="54"/>
                </a:lnTo>
                <a:lnTo>
                  <a:pt x="24" y="55"/>
                </a:lnTo>
                <a:lnTo>
                  <a:pt x="21" y="56"/>
                </a:lnTo>
                <a:lnTo>
                  <a:pt x="17" y="58"/>
                </a:lnTo>
                <a:lnTo>
                  <a:pt x="14" y="58"/>
                </a:lnTo>
                <a:lnTo>
                  <a:pt x="10" y="58"/>
                </a:lnTo>
                <a:lnTo>
                  <a:pt x="7" y="59"/>
                </a:lnTo>
                <a:lnTo>
                  <a:pt x="3" y="60"/>
                </a:lnTo>
                <a:lnTo>
                  <a:pt x="0" y="60"/>
                </a:lnTo>
                <a:lnTo>
                  <a:pt x="0" y="7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5" name=""/>
          <p:cNvSpPr/>
          <p:nvPr/>
        </p:nvSpPr>
        <p:spPr>
          <a:xfrm>
            <a:off x="3098880" y="4113360"/>
            <a:ext cx="61920" cy="28440"/>
          </a:xfrm>
          <a:custGeom>
            <a:avLst/>
            <a:gdLst/>
            <a:ahLst/>
            <a:rect l="l" t="t" r="r" b="b"/>
            <a:pathLst>
              <a:path w="39" h="18">
                <a:moveTo>
                  <a:pt x="9" y="7"/>
                </a:moveTo>
                <a:lnTo>
                  <a:pt x="0" y="4"/>
                </a:lnTo>
                <a:lnTo>
                  <a:pt x="1" y="7"/>
                </a:lnTo>
                <a:lnTo>
                  <a:pt x="2" y="10"/>
                </a:lnTo>
                <a:lnTo>
                  <a:pt x="4" y="12"/>
                </a:lnTo>
                <a:lnTo>
                  <a:pt x="6" y="14"/>
                </a:lnTo>
                <a:lnTo>
                  <a:pt x="9" y="16"/>
                </a:lnTo>
                <a:lnTo>
                  <a:pt x="11" y="17"/>
                </a:lnTo>
                <a:lnTo>
                  <a:pt x="14" y="17"/>
                </a:lnTo>
                <a:lnTo>
                  <a:pt x="17" y="17"/>
                </a:lnTo>
                <a:lnTo>
                  <a:pt x="23" y="18"/>
                </a:lnTo>
                <a:lnTo>
                  <a:pt x="28" y="18"/>
                </a:lnTo>
                <a:lnTo>
                  <a:pt x="34" y="18"/>
                </a:lnTo>
                <a:lnTo>
                  <a:pt x="39" y="18"/>
                </a:lnTo>
                <a:lnTo>
                  <a:pt x="39" y="9"/>
                </a:lnTo>
                <a:lnTo>
                  <a:pt x="34" y="9"/>
                </a:lnTo>
                <a:lnTo>
                  <a:pt x="28" y="9"/>
                </a:lnTo>
                <a:lnTo>
                  <a:pt x="24" y="9"/>
                </a:lnTo>
                <a:lnTo>
                  <a:pt x="18" y="8"/>
                </a:lnTo>
                <a:lnTo>
                  <a:pt x="17" y="8"/>
                </a:lnTo>
                <a:lnTo>
                  <a:pt x="15" y="7"/>
                </a:lnTo>
                <a:lnTo>
                  <a:pt x="13" y="6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3"/>
                </a:lnTo>
                <a:lnTo>
                  <a:pt x="10" y="3"/>
                </a:lnTo>
                <a:lnTo>
                  <a:pt x="1" y="0"/>
                </a:lnTo>
                <a:lnTo>
                  <a:pt x="9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6" name=""/>
          <p:cNvSpPr/>
          <p:nvPr/>
        </p:nvSpPr>
        <p:spPr>
          <a:xfrm>
            <a:off x="3078000" y="4110120"/>
            <a:ext cx="33480" cy="1728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10"/>
                </a:moveTo>
                <a:lnTo>
                  <a:pt x="0" y="10"/>
                </a:lnTo>
                <a:lnTo>
                  <a:pt x="4" y="10"/>
                </a:lnTo>
                <a:lnTo>
                  <a:pt x="10" y="11"/>
                </a:lnTo>
                <a:lnTo>
                  <a:pt x="12" y="11"/>
                </a:lnTo>
                <a:lnTo>
                  <a:pt x="15" y="11"/>
                </a:lnTo>
                <a:lnTo>
                  <a:pt x="17" y="10"/>
                </a:lnTo>
                <a:lnTo>
                  <a:pt x="21" y="8"/>
                </a:lnTo>
                <a:lnTo>
                  <a:pt x="14" y="1"/>
                </a:lnTo>
                <a:lnTo>
                  <a:pt x="15" y="1"/>
                </a:lnTo>
                <a:lnTo>
                  <a:pt x="14" y="1"/>
                </a:lnTo>
                <a:lnTo>
                  <a:pt x="13" y="1"/>
                </a:lnTo>
                <a:lnTo>
                  <a:pt x="10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7" name=""/>
          <p:cNvSpPr/>
          <p:nvPr/>
        </p:nvSpPr>
        <p:spPr>
          <a:xfrm>
            <a:off x="3036960" y="4110120"/>
            <a:ext cx="41040" cy="31680"/>
          </a:xfrm>
          <a:custGeom>
            <a:avLst/>
            <a:gdLst/>
            <a:ahLst/>
            <a:rect l="l" t="t" r="r" b="b"/>
            <a:pathLst>
              <a:path w="26" h="20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4" y="19"/>
                </a:lnTo>
                <a:lnTo>
                  <a:pt x="7" y="19"/>
                </a:lnTo>
                <a:lnTo>
                  <a:pt x="8" y="18"/>
                </a:lnTo>
                <a:lnTo>
                  <a:pt x="13" y="16"/>
                </a:lnTo>
                <a:lnTo>
                  <a:pt x="15" y="14"/>
                </a:lnTo>
                <a:lnTo>
                  <a:pt x="18" y="12"/>
                </a:lnTo>
                <a:lnTo>
                  <a:pt x="21" y="11"/>
                </a:lnTo>
                <a:lnTo>
                  <a:pt x="22" y="10"/>
                </a:lnTo>
                <a:lnTo>
                  <a:pt x="23" y="10"/>
                </a:lnTo>
                <a:lnTo>
                  <a:pt x="25" y="10"/>
                </a:lnTo>
                <a:lnTo>
                  <a:pt x="26" y="9"/>
                </a:lnTo>
                <a:lnTo>
                  <a:pt x="26" y="0"/>
                </a:lnTo>
                <a:lnTo>
                  <a:pt x="23" y="0"/>
                </a:lnTo>
                <a:lnTo>
                  <a:pt x="21" y="1"/>
                </a:lnTo>
                <a:lnTo>
                  <a:pt x="19" y="1"/>
                </a:lnTo>
                <a:lnTo>
                  <a:pt x="16" y="1"/>
                </a:lnTo>
                <a:lnTo>
                  <a:pt x="13" y="4"/>
                </a:lnTo>
                <a:lnTo>
                  <a:pt x="10" y="6"/>
                </a:lnTo>
                <a:lnTo>
                  <a:pt x="7" y="8"/>
                </a:lnTo>
                <a:lnTo>
                  <a:pt x="4" y="8"/>
                </a:lnTo>
                <a:lnTo>
                  <a:pt x="3" y="9"/>
                </a:lnTo>
                <a:lnTo>
                  <a:pt x="2" y="9"/>
                </a:lnTo>
                <a:lnTo>
                  <a:pt x="1" y="10"/>
                </a:lnTo>
                <a:lnTo>
                  <a:pt x="0" y="1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8" name=""/>
          <p:cNvSpPr/>
          <p:nvPr/>
        </p:nvSpPr>
        <p:spPr>
          <a:xfrm>
            <a:off x="2997360" y="410544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9"/>
                </a:moveTo>
                <a:lnTo>
                  <a:pt x="0" y="9"/>
                </a:lnTo>
                <a:lnTo>
                  <a:pt x="2" y="10"/>
                </a:lnTo>
                <a:lnTo>
                  <a:pt x="3" y="11"/>
                </a:lnTo>
                <a:lnTo>
                  <a:pt x="6" y="14"/>
                </a:lnTo>
                <a:lnTo>
                  <a:pt x="9" y="16"/>
                </a:lnTo>
                <a:lnTo>
                  <a:pt x="11" y="18"/>
                </a:lnTo>
                <a:lnTo>
                  <a:pt x="15" y="20"/>
                </a:lnTo>
                <a:lnTo>
                  <a:pt x="17" y="21"/>
                </a:lnTo>
                <a:lnTo>
                  <a:pt x="20" y="22"/>
                </a:lnTo>
                <a:lnTo>
                  <a:pt x="22" y="23"/>
                </a:lnTo>
                <a:lnTo>
                  <a:pt x="25" y="23"/>
                </a:lnTo>
                <a:lnTo>
                  <a:pt x="25" y="13"/>
                </a:lnTo>
                <a:lnTo>
                  <a:pt x="23" y="13"/>
                </a:lnTo>
                <a:lnTo>
                  <a:pt x="22" y="13"/>
                </a:lnTo>
                <a:lnTo>
                  <a:pt x="21" y="12"/>
                </a:lnTo>
                <a:lnTo>
                  <a:pt x="20" y="12"/>
                </a:lnTo>
                <a:lnTo>
                  <a:pt x="17" y="11"/>
                </a:lnTo>
                <a:lnTo>
                  <a:pt x="16" y="9"/>
                </a:lnTo>
                <a:lnTo>
                  <a:pt x="13" y="7"/>
                </a:lnTo>
                <a:lnTo>
                  <a:pt x="10" y="4"/>
                </a:lnTo>
                <a:lnTo>
                  <a:pt x="8" y="3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19" name=""/>
          <p:cNvSpPr/>
          <p:nvPr/>
        </p:nvSpPr>
        <p:spPr>
          <a:xfrm>
            <a:off x="2932200" y="4067280"/>
            <a:ext cx="71280" cy="52200"/>
          </a:xfrm>
          <a:custGeom>
            <a:avLst/>
            <a:gdLst/>
            <a:ahLst/>
            <a:rect l="l" t="t" r="r" b="b"/>
            <a:pathLst>
              <a:path w="45" h="33">
                <a:moveTo>
                  <a:pt x="4" y="10"/>
                </a:moveTo>
                <a:lnTo>
                  <a:pt x="0" y="7"/>
                </a:lnTo>
                <a:lnTo>
                  <a:pt x="2" y="10"/>
                </a:lnTo>
                <a:lnTo>
                  <a:pt x="2" y="14"/>
                </a:lnTo>
                <a:lnTo>
                  <a:pt x="4" y="16"/>
                </a:lnTo>
                <a:lnTo>
                  <a:pt x="7" y="20"/>
                </a:lnTo>
                <a:lnTo>
                  <a:pt x="9" y="21"/>
                </a:lnTo>
                <a:lnTo>
                  <a:pt x="12" y="23"/>
                </a:lnTo>
                <a:lnTo>
                  <a:pt x="15" y="25"/>
                </a:lnTo>
                <a:lnTo>
                  <a:pt x="18" y="26"/>
                </a:lnTo>
                <a:lnTo>
                  <a:pt x="29" y="29"/>
                </a:lnTo>
                <a:lnTo>
                  <a:pt x="42" y="33"/>
                </a:lnTo>
                <a:lnTo>
                  <a:pt x="45" y="23"/>
                </a:lnTo>
                <a:lnTo>
                  <a:pt x="32" y="20"/>
                </a:lnTo>
                <a:lnTo>
                  <a:pt x="21" y="16"/>
                </a:lnTo>
                <a:lnTo>
                  <a:pt x="19" y="16"/>
                </a:lnTo>
                <a:lnTo>
                  <a:pt x="17" y="15"/>
                </a:lnTo>
                <a:lnTo>
                  <a:pt x="16" y="14"/>
                </a:lnTo>
                <a:lnTo>
                  <a:pt x="15" y="13"/>
                </a:lnTo>
                <a:lnTo>
                  <a:pt x="13" y="11"/>
                </a:lnTo>
                <a:lnTo>
                  <a:pt x="12" y="9"/>
                </a:lnTo>
                <a:lnTo>
                  <a:pt x="11" y="7"/>
                </a:lnTo>
                <a:lnTo>
                  <a:pt x="9" y="4"/>
                </a:lnTo>
                <a:lnTo>
                  <a:pt x="4" y="0"/>
                </a:lnTo>
                <a:lnTo>
                  <a:pt x="4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0" name=""/>
          <p:cNvSpPr/>
          <p:nvPr/>
        </p:nvSpPr>
        <p:spPr>
          <a:xfrm>
            <a:off x="2873520" y="4067280"/>
            <a:ext cx="66600" cy="15840"/>
          </a:xfrm>
          <a:custGeom>
            <a:avLst/>
            <a:gdLst/>
            <a:ahLst/>
            <a:rect l="l" t="t" r="r" b="b"/>
            <a:pathLst>
              <a:path w="42" h="10">
                <a:moveTo>
                  <a:pt x="0" y="10"/>
                </a:moveTo>
                <a:lnTo>
                  <a:pt x="0" y="10"/>
                </a:lnTo>
                <a:lnTo>
                  <a:pt x="9" y="10"/>
                </a:lnTo>
                <a:lnTo>
                  <a:pt x="20" y="10"/>
                </a:lnTo>
                <a:lnTo>
                  <a:pt x="29" y="10"/>
                </a:lnTo>
                <a:lnTo>
                  <a:pt x="42" y="10"/>
                </a:lnTo>
                <a:lnTo>
                  <a:pt x="42" y="0"/>
                </a:lnTo>
                <a:lnTo>
                  <a:pt x="29" y="0"/>
                </a:lnTo>
                <a:lnTo>
                  <a:pt x="20" y="0"/>
                </a:lnTo>
                <a:lnTo>
                  <a:pt x="9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1" name=""/>
          <p:cNvSpPr/>
          <p:nvPr/>
        </p:nvSpPr>
        <p:spPr>
          <a:xfrm>
            <a:off x="2811600" y="4040280"/>
            <a:ext cx="61920" cy="42840"/>
          </a:xfrm>
          <a:custGeom>
            <a:avLst/>
            <a:gdLst/>
            <a:ahLst/>
            <a:rect l="l" t="t" r="r" b="b"/>
            <a:pathLst>
              <a:path w="39" h="27">
                <a:moveTo>
                  <a:pt x="0" y="6"/>
                </a:moveTo>
                <a:lnTo>
                  <a:pt x="5" y="9"/>
                </a:lnTo>
                <a:lnTo>
                  <a:pt x="6" y="9"/>
                </a:lnTo>
                <a:lnTo>
                  <a:pt x="9" y="10"/>
                </a:lnTo>
                <a:lnTo>
                  <a:pt x="10" y="11"/>
                </a:lnTo>
                <a:lnTo>
                  <a:pt x="12" y="12"/>
                </a:lnTo>
                <a:lnTo>
                  <a:pt x="15" y="14"/>
                </a:lnTo>
                <a:lnTo>
                  <a:pt x="19" y="17"/>
                </a:lnTo>
                <a:lnTo>
                  <a:pt x="23" y="20"/>
                </a:lnTo>
                <a:lnTo>
                  <a:pt x="27" y="23"/>
                </a:lnTo>
                <a:lnTo>
                  <a:pt x="30" y="25"/>
                </a:lnTo>
                <a:lnTo>
                  <a:pt x="33" y="26"/>
                </a:lnTo>
                <a:lnTo>
                  <a:pt x="35" y="27"/>
                </a:lnTo>
                <a:lnTo>
                  <a:pt x="39" y="27"/>
                </a:lnTo>
                <a:lnTo>
                  <a:pt x="39" y="16"/>
                </a:lnTo>
                <a:lnTo>
                  <a:pt x="37" y="16"/>
                </a:lnTo>
                <a:lnTo>
                  <a:pt x="36" y="16"/>
                </a:lnTo>
                <a:lnTo>
                  <a:pt x="34" y="15"/>
                </a:lnTo>
                <a:lnTo>
                  <a:pt x="33" y="15"/>
                </a:lnTo>
                <a:lnTo>
                  <a:pt x="29" y="13"/>
                </a:lnTo>
                <a:lnTo>
                  <a:pt x="26" y="9"/>
                </a:lnTo>
                <a:lnTo>
                  <a:pt x="22" y="6"/>
                </a:lnTo>
                <a:lnTo>
                  <a:pt x="17" y="3"/>
                </a:lnTo>
                <a:lnTo>
                  <a:pt x="14" y="1"/>
                </a:lnTo>
                <a:lnTo>
                  <a:pt x="12" y="0"/>
                </a:lnTo>
                <a:lnTo>
                  <a:pt x="8" y="0"/>
                </a:lnTo>
                <a:lnTo>
                  <a:pt x="5" y="0"/>
                </a:lnTo>
                <a:lnTo>
                  <a:pt x="10" y="2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2" name=""/>
          <p:cNvSpPr/>
          <p:nvPr/>
        </p:nvSpPr>
        <p:spPr>
          <a:xfrm>
            <a:off x="2820960" y="4044960"/>
            <a:ext cx="648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4" y="0"/>
                </a:move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3" name=""/>
          <p:cNvSpPr/>
          <p:nvPr/>
        </p:nvSpPr>
        <p:spPr>
          <a:xfrm>
            <a:off x="2820960" y="4044960"/>
            <a:ext cx="648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4" y="0"/>
                </a:move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4" name=""/>
          <p:cNvSpPr/>
          <p:nvPr/>
        </p:nvSpPr>
        <p:spPr>
          <a:xfrm>
            <a:off x="2476440" y="-817560"/>
            <a:ext cx="574560" cy="804960"/>
          </a:xfrm>
          <a:custGeom>
            <a:avLst/>
            <a:gdLst/>
            <a:ahLst/>
            <a:rect l="l" t="t" r="r" b="b"/>
            <a:pathLst>
              <a:path w="362" h="507">
                <a:moveTo>
                  <a:pt x="362" y="463"/>
                </a:moveTo>
                <a:lnTo>
                  <a:pt x="355" y="452"/>
                </a:lnTo>
                <a:lnTo>
                  <a:pt x="346" y="440"/>
                </a:lnTo>
                <a:lnTo>
                  <a:pt x="337" y="427"/>
                </a:lnTo>
                <a:lnTo>
                  <a:pt x="329" y="414"/>
                </a:lnTo>
                <a:lnTo>
                  <a:pt x="324" y="408"/>
                </a:lnTo>
                <a:lnTo>
                  <a:pt x="321" y="401"/>
                </a:lnTo>
                <a:lnTo>
                  <a:pt x="317" y="394"/>
                </a:lnTo>
                <a:lnTo>
                  <a:pt x="314" y="387"/>
                </a:lnTo>
                <a:lnTo>
                  <a:pt x="311" y="380"/>
                </a:lnTo>
                <a:lnTo>
                  <a:pt x="310" y="372"/>
                </a:lnTo>
                <a:lnTo>
                  <a:pt x="309" y="370"/>
                </a:lnTo>
                <a:lnTo>
                  <a:pt x="308" y="365"/>
                </a:lnTo>
                <a:lnTo>
                  <a:pt x="308" y="362"/>
                </a:lnTo>
                <a:lnTo>
                  <a:pt x="308" y="358"/>
                </a:lnTo>
                <a:lnTo>
                  <a:pt x="303" y="359"/>
                </a:lnTo>
                <a:lnTo>
                  <a:pt x="299" y="359"/>
                </a:lnTo>
                <a:lnTo>
                  <a:pt x="296" y="360"/>
                </a:lnTo>
                <a:lnTo>
                  <a:pt x="294" y="360"/>
                </a:lnTo>
                <a:lnTo>
                  <a:pt x="291" y="359"/>
                </a:lnTo>
                <a:lnTo>
                  <a:pt x="289" y="358"/>
                </a:lnTo>
                <a:lnTo>
                  <a:pt x="250" y="310"/>
                </a:lnTo>
                <a:lnTo>
                  <a:pt x="250" y="307"/>
                </a:lnTo>
                <a:lnTo>
                  <a:pt x="251" y="304"/>
                </a:lnTo>
                <a:lnTo>
                  <a:pt x="251" y="301"/>
                </a:lnTo>
                <a:lnTo>
                  <a:pt x="253" y="297"/>
                </a:lnTo>
                <a:lnTo>
                  <a:pt x="255" y="290"/>
                </a:lnTo>
                <a:lnTo>
                  <a:pt x="257" y="283"/>
                </a:lnTo>
                <a:lnTo>
                  <a:pt x="260" y="275"/>
                </a:lnTo>
                <a:lnTo>
                  <a:pt x="262" y="268"/>
                </a:lnTo>
                <a:lnTo>
                  <a:pt x="263" y="264"/>
                </a:lnTo>
                <a:lnTo>
                  <a:pt x="263" y="260"/>
                </a:lnTo>
                <a:lnTo>
                  <a:pt x="264" y="256"/>
                </a:lnTo>
                <a:lnTo>
                  <a:pt x="264" y="252"/>
                </a:lnTo>
                <a:lnTo>
                  <a:pt x="272" y="251"/>
                </a:lnTo>
                <a:lnTo>
                  <a:pt x="280" y="249"/>
                </a:lnTo>
                <a:lnTo>
                  <a:pt x="283" y="249"/>
                </a:lnTo>
                <a:lnTo>
                  <a:pt x="287" y="248"/>
                </a:lnTo>
                <a:lnTo>
                  <a:pt x="291" y="247"/>
                </a:lnTo>
                <a:lnTo>
                  <a:pt x="294" y="247"/>
                </a:lnTo>
                <a:lnTo>
                  <a:pt x="298" y="245"/>
                </a:lnTo>
                <a:lnTo>
                  <a:pt x="301" y="243"/>
                </a:lnTo>
                <a:lnTo>
                  <a:pt x="304" y="241"/>
                </a:lnTo>
                <a:lnTo>
                  <a:pt x="307" y="240"/>
                </a:lnTo>
                <a:lnTo>
                  <a:pt x="310" y="237"/>
                </a:lnTo>
                <a:lnTo>
                  <a:pt x="312" y="234"/>
                </a:lnTo>
                <a:lnTo>
                  <a:pt x="315" y="231"/>
                </a:lnTo>
                <a:lnTo>
                  <a:pt x="317" y="227"/>
                </a:lnTo>
                <a:lnTo>
                  <a:pt x="315" y="226"/>
                </a:lnTo>
                <a:lnTo>
                  <a:pt x="313" y="224"/>
                </a:lnTo>
                <a:lnTo>
                  <a:pt x="312" y="223"/>
                </a:lnTo>
                <a:lnTo>
                  <a:pt x="311" y="221"/>
                </a:lnTo>
                <a:lnTo>
                  <a:pt x="309" y="219"/>
                </a:lnTo>
                <a:lnTo>
                  <a:pt x="308" y="215"/>
                </a:lnTo>
                <a:lnTo>
                  <a:pt x="310" y="213"/>
                </a:lnTo>
                <a:lnTo>
                  <a:pt x="310" y="212"/>
                </a:lnTo>
                <a:lnTo>
                  <a:pt x="311" y="211"/>
                </a:lnTo>
                <a:lnTo>
                  <a:pt x="312" y="209"/>
                </a:lnTo>
                <a:lnTo>
                  <a:pt x="313" y="206"/>
                </a:lnTo>
                <a:lnTo>
                  <a:pt x="314" y="202"/>
                </a:lnTo>
                <a:lnTo>
                  <a:pt x="314" y="200"/>
                </a:lnTo>
                <a:lnTo>
                  <a:pt x="315" y="199"/>
                </a:lnTo>
                <a:lnTo>
                  <a:pt x="316" y="197"/>
                </a:lnTo>
                <a:lnTo>
                  <a:pt x="317" y="194"/>
                </a:lnTo>
                <a:lnTo>
                  <a:pt x="317" y="193"/>
                </a:lnTo>
                <a:lnTo>
                  <a:pt x="319" y="192"/>
                </a:lnTo>
                <a:lnTo>
                  <a:pt x="321" y="189"/>
                </a:lnTo>
                <a:lnTo>
                  <a:pt x="324" y="188"/>
                </a:lnTo>
                <a:lnTo>
                  <a:pt x="322" y="185"/>
                </a:lnTo>
                <a:lnTo>
                  <a:pt x="320" y="183"/>
                </a:lnTo>
                <a:lnTo>
                  <a:pt x="319" y="180"/>
                </a:lnTo>
                <a:lnTo>
                  <a:pt x="318" y="178"/>
                </a:lnTo>
                <a:lnTo>
                  <a:pt x="319" y="175"/>
                </a:lnTo>
                <a:lnTo>
                  <a:pt x="319" y="172"/>
                </a:lnTo>
                <a:lnTo>
                  <a:pt x="320" y="170"/>
                </a:lnTo>
                <a:lnTo>
                  <a:pt x="320" y="168"/>
                </a:lnTo>
                <a:lnTo>
                  <a:pt x="321" y="165"/>
                </a:lnTo>
                <a:lnTo>
                  <a:pt x="321" y="163"/>
                </a:lnTo>
                <a:lnTo>
                  <a:pt x="321" y="161"/>
                </a:lnTo>
                <a:lnTo>
                  <a:pt x="320" y="158"/>
                </a:lnTo>
                <a:lnTo>
                  <a:pt x="319" y="157"/>
                </a:lnTo>
                <a:lnTo>
                  <a:pt x="317" y="156"/>
                </a:lnTo>
                <a:lnTo>
                  <a:pt x="315" y="154"/>
                </a:lnTo>
                <a:lnTo>
                  <a:pt x="311" y="152"/>
                </a:lnTo>
                <a:lnTo>
                  <a:pt x="308" y="150"/>
                </a:lnTo>
                <a:lnTo>
                  <a:pt x="303" y="148"/>
                </a:lnTo>
                <a:lnTo>
                  <a:pt x="296" y="144"/>
                </a:lnTo>
                <a:lnTo>
                  <a:pt x="291" y="141"/>
                </a:lnTo>
                <a:lnTo>
                  <a:pt x="286" y="137"/>
                </a:lnTo>
                <a:lnTo>
                  <a:pt x="282" y="133"/>
                </a:lnTo>
                <a:lnTo>
                  <a:pt x="280" y="131"/>
                </a:lnTo>
                <a:lnTo>
                  <a:pt x="278" y="130"/>
                </a:lnTo>
                <a:lnTo>
                  <a:pt x="277" y="129"/>
                </a:lnTo>
                <a:lnTo>
                  <a:pt x="276" y="127"/>
                </a:lnTo>
                <a:lnTo>
                  <a:pt x="273" y="127"/>
                </a:lnTo>
                <a:lnTo>
                  <a:pt x="270" y="126"/>
                </a:lnTo>
                <a:lnTo>
                  <a:pt x="268" y="125"/>
                </a:lnTo>
                <a:lnTo>
                  <a:pt x="265" y="124"/>
                </a:lnTo>
                <a:lnTo>
                  <a:pt x="260" y="121"/>
                </a:lnTo>
                <a:lnTo>
                  <a:pt x="255" y="117"/>
                </a:lnTo>
                <a:lnTo>
                  <a:pt x="250" y="113"/>
                </a:lnTo>
                <a:lnTo>
                  <a:pt x="245" y="109"/>
                </a:lnTo>
                <a:lnTo>
                  <a:pt x="241" y="109"/>
                </a:lnTo>
                <a:lnTo>
                  <a:pt x="239" y="108"/>
                </a:lnTo>
                <a:lnTo>
                  <a:pt x="236" y="107"/>
                </a:lnTo>
                <a:lnTo>
                  <a:pt x="233" y="107"/>
                </a:lnTo>
                <a:lnTo>
                  <a:pt x="230" y="107"/>
                </a:lnTo>
                <a:lnTo>
                  <a:pt x="227" y="108"/>
                </a:lnTo>
                <a:lnTo>
                  <a:pt x="226" y="108"/>
                </a:lnTo>
                <a:lnTo>
                  <a:pt x="224" y="109"/>
                </a:lnTo>
                <a:lnTo>
                  <a:pt x="222" y="110"/>
                </a:lnTo>
                <a:lnTo>
                  <a:pt x="221" y="112"/>
                </a:lnTo>
                <a:lnTo>
                  <a:pt x="220" y="113"/>
                </a:lnTo>
                <a:lnTo>
                  <a:pt x="219" y="115"/>
                </a:lnTo>
                <a:lnTo>
                  <a:pt x="217" y="117"/>
                </a:lnTo>
                <a:lnTo>
                  <a:pt x="215" y="120"/>
                </a:lnTo>
                <a:lnTo>
                  <a:pt x="213" y="122"/>
                </a:lnTo>
                <a:lnTo>
                  <a:pt x="213" y="123"/>
                </a:lnTo>
                <a:lnTo>
                  <a:pt x="212" y="123"/>
                </a:lnTo>
                <a:lnTo>
                  <a:pt x="210" y="123"/>
                </a:lnTo>
                <a:lnTo>
                  <a:pt x="213" y="116"/>
                </a:lnTo>
                <a:lnTo>
                  <a:pt x="215" y="109"/>
                </a:lnTo>
                <a:lnTo>
                  <a:pt x="217" y="102"/>
                </a:lnTo>
                <a:lnTo>
                  <a:pt x="220" y="94"/>
                </a:lnTo>
                <a:lnTo>
                  <a:pt x="222" y="88"/>
                </a:lnTo>
                <a:lnTo>
                  <a:pt x="223" y="85"/>
                </a:lnTo>
                <a:lnTo>
                  <a:pt x="224" y="81"/>
                </a:lnTo>
                <a:lnTo>
                  <a:pt x="224" y="79"/>
                </a:lnTo>
                <a:lnTo>
                  <a:pt x="223" y="76"/>
                </a:lnTo>
                <a:lnTo>
                  <a:pt x="222" y="74"/>
                </a:lnTo>
                <a:lnTo>
                  <a:pt x="220" y="72"/>
                </a:lnTo>
                <a:lnTo>
                  <a:pt x="219" y="70"/>
                </a:lnTo>
                <a:lnTo>
                  <a:pt x="215" y="67"/>
                </a:lnTo>
                <a:lnTo>
                  <a:pt x="212" y="64"/>
                </a:lnTo>
                <a:lnTo>
                  <a:pt x="210" y="62"/>
                </a:lnTo>
                <a:lnTo>
                  <a:pt x="209" y="60"/>
                </a:lnTo>
                <a:lnTo>
                  <a:pt x="208" y="59"/>
                </a:lnTo>
                <a:lnTo>
                  <a:pt x="208" y="56"/>
                </a:lnTo>
                <a:lnTo>
                  <a:pt x="207" y="56"/>
                </a:lnTo>
                <a:lnTo>
                  <a:pt x="206" y="56"/>
                </a:lnTo>
                <a:lnTo>
                  <a:pt x="202" y="54"/>
                </a:lnTo>
                <a:lnTo>
                  <a:pt x="199" y="52"/>
                </a:lnTo>
                <a:lnTo>
                  <a:pt x="195" y="48"/>
                </a:lnTo>
                <a:lnTo>
                  <a:pt x="193" y="47"/>
                </a:lnTo>
                <a:lnTo>
                  <a:pt x="186" y="40"/>
                </a:lnTo>
                <a:lnTo>
                  <a:pt x="181" y="35"/>
                </a:lnTo>
                <a:lnTo>
                  <a:pt x="176" y="30"/>
                </a:lnTo>
                <a:lnTo>
                  <a:pt x="171" y="25"/>
                </a:lnTo>
                <a:lnTo>
                  <a:pt x="168" y="22"/>
                </a:lnTo>
                <a:lnTo>
                  <a:pt x="165" y="19"/>
                </a:lnTo>
                <a:lnTo>
                  <a:pt x="161" y="18"/>
                </a:lnTo>
                <a:lnTo>
                  <a:pt x="158" y="16"/>
                </a:lnTo>
                <a:lnTo>
                  <a:pt x="151" y="13"/>
                </a:lnTo>
                <a:lnTo>
                  <a:pt x="146" y="12"/>
                </a:lnTo>
                <a:lnTo>
                  <a:pt x="141" y="10"/>
                </a:lnTo>
                <a:lnTo>
                  <a:pt x="137" y="9"/>
                </a:lnTo>
                <a:lnTo>
                  <a:pt x="131" y="7"/>
                </a:lnTo>
                <a:lnTo>
                  <a:pt x="126" y="5"/>
                </a:lnTo>
                <a:lnTo>
                  <a:pt x="120" y="3"/>
                </a:lnTo>
                <a:lnTo>
                  <a:pt x="114" y="0"/>
                </a:lnTo>
                <a:lnTo>
                  <a:pt x="113" y="5"/>
                </a:lnTo>
                <a:lnTo>
                  <a:pt x="112" y="9"/>
                </a:lnTo>
                <a:lnTo>
                  <a:pt x="110" y="13"/>
                </a:lnTo>
                <a:lnTo>
                  <a:pt x="110" y="16"/>
                </a:lnTo>
                <a:lnTo>
                  <a:pt x="108" y="19"/>
                </a:lnTo>
                <a:lnTo>
                  <a:pt x="105" y="22"/>
                </a:lnTo>
                <a:lnTo>
                  <a:pt x="103" y="25"/>
                </a:lnTo>
                <a:lnTo>
                  <a:pt x="102" y="26"/>
                </a:lnTo>
                <a:lnTo>
                  <a:pt x="99" y="29"/>
                </a:lnTo>
                <a:lnTo>
                  <a:pt x="96" y="30"/>
                </a:lnTo>
                <a:lnTo>
                  <a:pt x="95" y="33"/>
                </a:lnTo>
                <a:lnTo>
                  <a:pt x="92" y="33"/>
                </a:lnTo>
                <a:lnTo>
                  <a:pt x="87" y="36"/>
                </a:lnTo>
                <a:lnTo>
                  <a:pt x="82" y="38"/>
                </a:lnTo>
                <a:lnTo>
                  <a:pt x="76" y="40"/>
                </a:lnTo>
                <a:lnTo>
                  <a:pt x="71" y="41"/>
                </a:lnTo>
                <a:lnTo>
                  <a:pt x="67" y="44"/>
                </a:lnTo>
                <a:lnTo>
                  <a:pt x="62" y="46"/>
                </a:lnTo>
                <a:lnTo>
                  <a:pt x="61" y="47"/>
                </a:lnTo>
                <a:lnTo>
                  <a:pt x="59" y="49"/>
                </a:lnTo>
                <a:lnTo>
                  <a:pt x="58" y="51"/>
                </a:lnTo>
                <a:lnTo>
                  <a:pt x="56" y="53"/>
                </a:lnTo>
                <a:lnTo>
                  <a:pt x="55" y="54"/>
                </a:lnTo>
                <a:lnTo>
                  <a:pt x="54" y="57"/>
                </a:lnTo>
                <a:lnTo>
                  <a:pt x="54" y="60"/>
                </a:lnTo>
                <a:lnTo>
                  <a:pt x="54" y="63"/>
                </a:lnTo>
                <a:lnTo>
                  <a:pt x="54" y="67"/>
                </a:lnTo>
                <a:lnTo>
                  <a:pt x="54" y="69"/>
                </a:lnTo>
                <a:lnTo>
                  <a:pt x="54" y="73"/>
                </a:lnTo>
                <a:lnTo>
                  <a:pt x="55" y="75"/>
                </a:lnTo>
                <a:lnTo>
                  <a:pt x="56" y="77"/>
                </a:lnTo>
                <a:lnTo>
                  <a:pt x="57" y="79"/>
                </a:lnTo>
                <a:lnTo>
                  <a:pt x="59" y="81"/>
                </a:lnTo>
                <a:lnTo>
                  <a:pt x="60" y="81"/>
                </a:lnTo>
                <a:lnTo>
                  <a:pt x="61" y="83"/>
                </a:lnTo>
                <a:lnTo>
                  <a:pt x="63" y="84"/>
                </a:lnTo>
                <a:lnTo>
                  <a:pt x="66" y="85"/>
                </a:lnTo>
                <a:lnTo>
                  <a:pt x="68" y="86"/>
                </a:lnTo>
                <a:lnTo>
                  <a:pt x="73" y="87"/>
                </a:lnTo>
                <a:lnTo>
                  <a:pt x="79" y="88"/>
                </a:lnTo>
                <a:lnTo>
                  <a:pt x="78" y="92"/>
                </a:lnTo>
                <a:lnTo>
                  <a:pt x="77" y="95"/>
                </a:lnTo>
                <a:lnTo>
                  <a:pt x="76" y="98"/>
                </a:lnTo>
                <a:lnTo>
                  <a:pt x="75" y="101"/>
                </a:lnTo>
                <a:lnTo>
                  <a:pt x="72" y="102"/>
                </a:lnTo>
                <a:lnTo>
                  <a:pt x="69" y="105"/>
                </a:lnTo>
                <a:lnTo>
                  <a:pt x="68" y="107"/>
                </a:lnTo>
                <a:lnTo>
                  <a:pt x="64" y="109"/>
                </a:lnTo>
                <a:lnTo>
                  <a:pt x="61" y="109"/>
                </a:lnTo>
                <a:lnTo>
                  <a:pt x="58" y="111"/>
                </a:lnTo>
                <a:lnTo>
                  <a:pt x="54" y="112"/>
                </a:lnTo>
                <a:lnTo>
                  <a:pt x="51" y="113"/>
                </a:lnTo>
                <a:lnTo>
                  <a:pt x="44" y="115"/>
                </a:lnTo>
                <a:lnTo>
                  <a:pt x="37" y="117"/>
                </a:lnTo>
                <a:lnTo>
                  <a:pt x="13" y="130"/>
                </a:lnTo>
                <a:lnTo>
                  <a:pt x="12" y="132"/>
                </a:lnTo>
                <a:lnTo>
                  <a:pt x="11" y="133"/>
                </a:lnTo>
                <a:lnTo>
                  <a:pt x="11" y="136"/>
                </a:lnTo>
                <a:lnTo>
                  <a:pt x="11" y="137"/>
                </a:lnTo>
                <a:lnTo>
                  <a:pt x="11" y="143"/>
                </a:lnTo>
                <a:lnTo>
                  <a:pt x="11" y="147"/>
                </a:lnTo>
                <a:lnTo>
                  <a:pt x="11" y="152"/>
                </a:lnTo>
                <a:lnTo>
                  <a:pt x="11" y="157"/>
                </a:lnTo>
                <a:lnTo>
                  <a:pt x="11" y="160"/>
                </a:lnTo>
                <a:lnTo>
                  <a:pt x="11" y="163"/>
                </a:lnTo>
                <a:lnTo>
                  <a:pt x="10" y="164"/>
                </a:lnTo>
                <a:lnTo>
                  <a:pt x="8" y="165"/>
                </a:lnTo>
                <a:lnTo>
                  <a:pt x="6" y="166"/>
                </a:lnTo>
                <a:lnTo>
                  <a:pt x="5" y="168"/>
                </a:lnTo>
                <a:lnTo>
                  <a:pt x="3" y="169"/>
                </a:lnTo>
                <a:lnTo>
                  <a:pt x="1" y="171"/>
                </a:lnTo>
                <a:lnTo>
                  <a:pt x="1" y="171"/>
                </a:lnTo>
                <a:lnTo>
                  <a:pt x="0" y="172"/>
                </a:lnTo>
                <a:lnTo>
                  <a:pt x="0" y="173"/>
                </a:lnTo>
                <a:lnTo>
                  <a:pt x="0" y="174"/>
                </a:lnTo>
                <a:lnTo>
                  <a:pt x="0" y="176"/>
                </a:lnTo>
                <a:lnTo>
                  <a:pt x="0" y="177"/>
                </a:lnTo>
                <a:lnTo>
                  <a:pt x="1" y="178"/>
                </a:lnTo>
                <a:lnTo>
                  <a:pt x="2" y="180"/>
                </a:lnTo>
                <a:lnTo>
                  <a:pt x="4" y="184"/>
                </a:lnTo>
                <a:lnTo>
                  <a:pt x="6" y="187"/>
                </a:lnTo>
                <a:lnTo>
                  <a:pt x="11" y="192"/>
                </a:lnTo>
                <a:lnTo>
                  <a:pt x="14" y="196"/>
                </a:lnTo>
                <a:lnTo>
                  <a:pt x="19" y="200"/>
                </a:lnTo>
                <a:lnTo>
                  <a:pt x="23" y="205"/>
                </a:lnTo>
                <a:lnTo>
                  <a:pt x="32" y="213"/>
                </a:lnTo>
                <a:lnTo>
                  <a:pt x="41" y="220"/>
                </a:lnTo>
                <a:lnTo>
                  <a:pt x="48" y="227"/>
                </a:lnTo>
                <a:lnTo>
                  <a:pt x="54" y="232"/>
                </a:lnTo>
                <a:lnTo>
                  <a:pt x="61" y="230"/>
                </a:lnTo>
                <a:lnTo>
                  <a:pt x="69" y="228"/>
                </a:lnTo>
                <a:lnTo>
                  <a:pt x="75" y="227"/>
                </a:lnTo>
                <a:lnTo>
                  <a:pt x="79" y="226"/>
                </a:lnTo>
                <a:lnTo>
                  <a:pt x="83" y="225"/>
                </a:lnTo>
                <a:lnTo>
                  <a:pt x="88" y="225"/>
                </a:lnTo>
                <a:lnTo>
                  <a:pt x="90" y="225"/>
                </a:lnTo>
                <a:lnTo>
                  <a:pt x="91" y="226"/>
                </a:lnTo>
                <a:lnTo>
                  <a:pt x="94" y="227"/>
                </a:lnTo>
                <a:lnTo>
                  <a:pt x="96" y="228"/>
                </a:lnTo>
                <a:lnTo>
                  <a:pt x="97" y="229"/>
                </a:lnTo>
                <a:lnTo>
                  <a:pt x="98" y="231"/>
                </a:lnTo>
                <a:lnTo>
                  <a:pt x="100" y="233"/>
                </a:lnTo>
                <a:lnTo>
                  <a:pt x="101" y="234"/>
                </a:lnTo>
                <a:lnTo>
                  <a:pt x="103" y="239"/>
                </a:lnTo>
                <a:lnTo>
                  <a:pt x="104" y="243"/>
                </a:lnTo>
                <a:lnTo>
                  <a:pt x="105" y="248"/>
                </a:lnTo>
                <a:lnTo>
                  <a:pt x="105" y="252"/>
                </a:lnTo>
                <a:lnTo>
                  <a:pt x="105" y="253"/>
                </a:lnTo>
                <a:lnTo>
                  <a:pt x="104" y="254"/>
                </a:lnTo>
                <a:lnTo>
                  <a:pt x="103" y="255"/>
                </a:lnTo>
                <a:lnTo>
                  <a:pt x="103" y="257"/>
                </a:lnTo>
                <a:lnTo>
                  <a:pt x="101" y="260"/>
                </a:lnTo>
                <a:lnTo>
                  <a:pt x="98" y="262"/>
                </a:lnTo>
                <a:lnTo>
                  <a:pt x="93" y="267"/>
                </a:lnTo>
                <a:lnTo>
                  <a:pt x="91" y="268"/>
                </a:lnTo>
                <a:lnTo>
                  <a:pt x="93" y="270"/>
                </a:lnTo>
                <a:lnTo>
                  <a:pt x="96" y="271"/>
                </a:lnTo>
                <a:lnTo>
                  <a:pt x="97" y="272"/>
                </a:lnTo>
                <a:lnTo>
                  <a:pt x="100" y="273"/>
                </a:lnTo>
                <a:lnTo>
                  <a:pt x="104" y="274"/>
                </a:lnTo>
                <a:lnTo>
                  <a:pt x="109" y="275"/>
                </a:lnTo>
                <a:lnTo>
                  <a:pt x="112" y="276"/>
                </a:lnTo>
                <a:lnTo>
                  <a:pt x="117" y="278"/>
                </a:lnTo>
                <a:lnTo>
                  <a:pt x="119" y="279"/>
                </a:lnTo>
                <a:lnTo>
                  <a:pt x="121" y="280"/>
                </a:lnTo>
                <a:lnTo>
                  <a:pt x="123" y="281"/>
                </a:lnTo>
                <a:lnTo>
                  <a:pt x="124" y="282"/>
                </a:lnTo>
                <a:lnTo>
                  <a:pt x="125" y="283"/>
                </a:lnTo>
                <a:lnTo>
                  <a:pt x="127" y="285"/>
                </a:lnTo>
                <a:lnTo>
                  <a:pt x="128" y="288"/>
                </a:lnTo>
                <a:lnTo>
                  <a:pt x="129" y="289"/>
                </a:lnTo>
                <a:lnTo>
                  <a:pt x="131" y="296"/>
                </a:lnTo>
                <a:lnTo>
                  <a:pt x="132" y="302"/>
                </a:lnTo>
                <a:lnTo>
                  <a:pt x="136" y="316"/>
                </a:lnTo>
                <a:lnTo>
                  <a:pt x="138" y="326"/>
                </a:lnTo>
                <a:lnTo>
                  <a:pt x="136" y="327"/>
                </a:lnTo>
                <a:lnTo>
                  <a:pt x="134" y="328"/>
                </a:lnTo>
                <a:lnTo>
                  <a:pt x="131" y="330"/>
                </a:lnTo>
                <a:lnTo>
                  <a:pt x="130" y="331"/>
                </a:lnTo>
                <a:lnTo>
                  <a:pt x="127" y="332"/>
                </a:lnTo>
                <a:lnTo>
                  <a:pt x="125" y="334"/>
                </a:lnTo>
                <a:lnTo>
                  <a:pt x="124" y="336"/>
                </a:lnTo>
                <a:lnTo>
                  <a:pt x="123" y="338"/>
                </a:lnTo>
                <a:lnTo>
                  <a:pt x="119" y="343"/>
                </a:lnTo>
                <a:lnTo>
                  <a:pt x="117" y="347"/>
                </a:lnTo>
                <a:lnTo>
                  <a:pt x="115" y="352"/>
                </a:lnTo>
                <a:lnTo>
                  <a:pt x="112" y="358"/>
                </a:lnTo>
                <a:lnTo>
                  <a:pt x="111" y="364"/>
                </a:lnTo>
                <a:lnTo>
                  <a:pt x="110" y="370"/>
                </a:lnTo>
                <a:lnTo>
                  <a:pt x="109" y="376"/>
                </a:lnTo>
                <a:lnTo>
                  <a:pt x="108" y="382"/>
                </a:lnTo>
                <a:lnTo>
                  <a:pt x="108" y="389"/>
                </a:lnTo>
                <a:lnTo>
                  <a:pt x="107" y="395"/>
                </a:lnTo>
                <a:lnTo>
                  <a:pt x="107" y="401"/>
                </a:lnTo>
                <a:lnTo>
                  <a:pt x="107" y="407"/>
                </a:lnTo>
                <a:lnTo>
                  <a:pt x="107" y="411"/>
                </a:lnTo>
                <a:lnTo>
                  <a:pt x="108" y="413"/>
                </a:lnTo>
                <a:lnTo>
                  <a:pt x="108" y="415"/>
                </a:lnTo>
                <a:lnTo>
                  <a:pt x="110" y="418"/>
                </a:lnTo>
                <a:lnTo>
                  <a:pt x="110" y="420"/>
                </a:lnTo>
                <a:lnTo>
                  <a:pt x="112" y="421"/>
                </a:lnTo>
                <a:lnTo>
                  <a:pt x="113" y="423"/>
                </a:lnTo>
                <a:lnTo>
                  <a:pt x="115" y="424"/>
                </a:lnTo>
                <a:lnTo>
                  <a:pt x="118" y="427"/>
                </a:lnTo>
                <a:lnTo>
                  <a:pt x="122" y="430"/>
                </a:lnTo>
                <a:lnTo>
                  <a:pt x="123" y="431"/>
                </a:lnTo>
                <a:lnTo>
                  <a:pt x="124" y="433"/>
                </a:lnTo>
                <a:lnTo>
                  <a:pt x="125" y="434"/>
                </a:lnTo>
                <a:lnTo>
                  <a:pt x="126" y="436"/>
                </a:lnTo>
                <a:lnTo>
                  <a:pt x="127" y="440"/>
                </a:lnTo>
                <a:lnTo>
                  <a:pt x="127" y="444"/>
                </a:lnTo>
                <a:lnTo>
                  <a:pt x="126" y="448"/>
                </a:lnTo>
                <a:lnTo>
                  <a:pt x="126" y="454"/>
                </a:lnTo>
                <a:lnTo>
                  <a:pt x="125" y="462"/>
                </a:lnTo>
                <a:lnTo>
                  <a:pt x="124" y="472"/>
                </a:lnTo>
                <a:lnTo>
                  <a:pt x="127" y="472"/>
                </a:lnTo>
                <a:lnTo>
                  <a:pt x="130" y="473"/>
                </a:lnTo>
                <a:lnTo>
                  <a:pt x="132" y="474"/>
                </a:lnTo>
                <a:lnTo>
                  <a:pt x="135" y="474"/>
                </a:lnTo>
                <a:lnTo>
                  <a:pt x="140" y="476"/>
                </a:lnTo>
                <a:lnTo>
                  <a:pt x="144" y="479"/>
                </a:lnTo>
                <a:lnTo>
                  <a:pt x="149" y="482"/>
                </a:lnTo>
                <a:lnTo>
                  <a:pt x="153" y="484"/>
                </a:lnTo>
                <a:lnTo>
                  <a:pt x="157" y="488"/>
                </a:lnTo>
                <a:lnTo>
                  <a:pt x="161" y="490"/>
                </a:lnTo>
                <a:lnTo>
                  <a:pt x="165" y="494"/>
                </a:lnTo>
                <a:lnTo>
                  <a:pt x="169" y="496"/>
                </a:lnTo>
                <a:lnTo>
                  <a:pt x="173" y="500"/>
                </a:lnTo>
                <a:lnTo>
                  <a:pt x="178" y="503"/>
                </a:lnTo>
                <a:lnTo>
                  <a:pt x="183" y="504"/>
                </a:lnTo>
                <a:lnTo>
                  <a:pt x="188" y="506"/>
                </a:lnTo>
                <a:lnTo>
                  <a:pt x="191" y="506"/>
                </a:lnTo>
                <a:lnTo>
                  <a:pt x="193" y="507"/>
                </a:lnTo>
                <a:lnTo>
                  <a:pt x="197" y="507"/>
                </a:lnTo>
                <a:lnTo>
                  <a:pt x="199" y="507"/>
                </a:lnTo>
                <a:lnTo>
                  <a:pt x="202" y="507"/>
                </a:lnTo>
                <a:lnTo>
                  <a:pt x="205" y="506"/>
                </a:lnTo>
                <a:lnTo>
                  <a:pt x="207" y="505"/>
                </a:lnTo>
                <a:lnTo>
                  <a:pt x="210" y="503"/>
                </a:lnTo>
                <a:lnTo>
                  <a:pt x="213" y="502"/>
                </a:lnTo>
                <a:lnTo>
                  <a:pt x="214" y="500"/>
                </a:lnTo>
                <a:lnTo>
                  <a:pt x="217" y="497"/>
                </a:lnTo>
                <a:lnTo>
                  <a:pt x="219" y="496"/>
                </a:lnTo>
                <a:lnTo>
                  <a:pt x="222" y="491"/>
                </a:lnTo>
                <a:lnTo>
                  <a:pt x="226" y="487"/>
                </a:lnTo>
                <a:lnTo>
                  <a:pt x="228" y="486"/>
                </a:lnTo>
                <a:lnTo>
                  <a:pt x="229" y="484"/>
                </a:lnTo>
                <a:lnTo>
                  <a:pt x="231" y="484"/>
                </a:lnTo>
                <a:lnTo>
                  <a:pt x="233" y="483"/>
                </a:lnTo>
                <a:lnTo>
                  <a:pt x="238" y="484"/>
                </a:lnTo>
                <a:lnTo>
                  <a:pt x="242" y="484"/>
                </a:lnTo>
                <a:lnTo>
                  <a:pt x="244" y="484"/>
                </a:lnTo>
                <a:lnTo>
                  <a:pt x="246" y="484"/>
                </a:lnTo>
                <a:lnTo>
                  <a:pt x="248" y="484"/>
                </a:lnTo>
                <a:lnTo>
                  <a:pt x="250" y="483"/>
                </a:lnTo>
                <a:lnTo>
                  <a:pt x="255" y="482"/>
                </a:lnTo>
                <a:lnTo>
                  <a:pt x="263" y="478"/>
                </a:lnTo>
                <a:lnTo>
                  <a:pt x="275" y="474"/>
                </a:lnTo>
                <a:lnTo>
                  <a:pt x="289" y="469"/>
                </a:lnTo>
                <a:lnTo>
                  <a:pt x="301" y="464"/>
                </a:lnTo>
                <a:lnTo>
                  <a:pt x="313" y="461"/>
                </a:lnTo>
                <a:lnTo>
                  <a:pt x="321" y="457"/>
                </a:lnTo>
                <a:lnTo>
                  <a:pt x="324" y="456"/>
                </a:lnTo>
                <a:lnTo>
                  <a:pt x="329" y="456"/>
                </a:lnTo>
                <a:lnTo>
                  <a:pt x="333" y="457"/>
                </a:lnTo>
                <a:lnTo>
                  <a:pt x="338" y="458"/>
                </a:lnTo>
                <a:lnTo>
                  <a:pt x="343" y="460"/>
                </a:lnTo>
                <a:lnTo>
                  <a:pt x="347" y="462"/>
                </a:lnTo>
                <a:lnTo>
                  <a:pt x="352" y="462"/>
                </a:lnTo>
                <a:lnTo>
                  <a:pt x="357" y="463"/>
                </a:lnTo>
                <a:lnTo>
                  <a:pt x="362" y="46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5" name=""/>
          <p:cNvSpPr/>
          <p:nvPr/>
        </p:nvSpPr>
        <p:spPr>
          <a:xfrm>
            <a:off x="2671920" y="-76320"/>
            <a:ext cx="120600" cy="71640"/>
          </a:xfrm>
          <a:custGeom>
            <a:avLst/>
            <a:gdLst/>
            <a:ahLst/>
            <a:rect l="l" t="t" r="r" b="b"/>
            <a:pathLst>
              <a:path w="76" h="45">
                <a:moveTo>
                  <a:pt x="76" y="36"/>
                </a:moveTo>
                <a:lnTo>
                  <a:pt x="76" y="36"/>
                </a:lnTo>
                <a:lnTo>
                  <a:pt x="73" y="36"/>
                </a:lnTo>
                <a:lnTo>
                  <a:pt x="71" y="35"/>
                </a:lnTo>
                <a:lnTo>
                  <a:pt x="68" y="35"/>
                </a:lnTo>
                <a:lnTo>
                  <a:pt x="66" y="34"/>
                </a:lnTo>
                <a:lnTo>
                  <a:pt x="61" y="33"/>
                </a:lnTo>
                <a:lnTo>
                  <a:pt x="57" y="31"/>
                </a:lnTo>
                <a:lnTo>
                  <a:pt x="52" y="29"/>
                </a:lnTo>
                <a:lnTo>
                  <a:pt x="49" y="26"/>
                </a:lnTo>
                <a:lnTo>
                  <a:pt x="45" y="23"/>
                </a:lnTo>
                <a:lnTo>
                  <a:pt x="41" y="20"/>
                </a:lnTo>
                <a:lnTo>
                  <a:pt x="37" y="16"/>
                </a:lnTo>
                <a:lnTo>
                  <a:pt x="32" y="14"/>
                </a:lnTo>
                <a:lnTo>
                  <a:pt x="28" y="10"/>
                </a:lnTo>
                <a:lnTo>
                  <a:pt x="24" y="8"/>
                </a:lnTo>
                <a:lnTo>
                  <a:pt x="18" y="5"/>
                </a:lnTo>
                <a:lnTo>
                  <a:pt x="13" y="2"/>
                </a:lnTo>
                <a:lnTo>
                  <a:pt x="10" y="2"/>
                </a:lnTo>
                <a:lnTo>
                  <a:pt x="8" y="1"/>
                </a:lnTo>
                <a:lnTo>
                  <a:pt x="4" y="0"/>
                </a:lnTo>
                <a:lnTo>
                  <a:pt x="1" y="0"/>
                </a:lnTo>
                <a:lnTo>
                  <a:pt x="0" y="9"/>
                </a:lnTo>
                <a:lnTo>
                  <a:pt x="3" y="10"/>
                </a:lnTo>
                <a:lnTo>
                  <a:pt x="5" y="10"/>
                </a:lnTo>
                <a:lnTo>
                  <a:pt x="8" y="11"/>
                </a:lnTo>
                <a:lnTo>
                  <a:pt x="10" y="12"/>
                </a:lnTo>
                <a:lnTo>
                  <a:pt x="14" y="14"/>
                </a:lnTo>
                <a:lnTo>
                  <a:pt x="18" y="16"/>
                </a:lnTo>
                <a:lnTo>
                  <a:pt x="23" y="18"/>
                </a:lnTo>
                <a:lnTo>
                  <a:pt x="26" y="22"/>
                </a:lnTo>
                <a:lnTo>
                  <a:pt x="31" y="25"/>
                </a:lnTo>
                <a:lnTo>
                  <a:pt x="34" y="28"/>
                </a:lnTo>
                <a:lnTo>
                  <a:pt x="38" y="31"/>
                </a:lnTo>
                <a:lnTo>
                  <a:pt x="43" y="34"/>
                </a:lnTo>
                <a:lnTo>
                  <a:pt x="47" y="37"/>
                </a:lnTo>
                <a:lnTo>
                  <a:pt x="52" y="40"/>
                </a:lnTo>
                <a:lnTo>
                  <a:pt x="57" y="43"/>
                </a:lnTo>
                <a:lnTo>
                  <a:pt x="63" y="43"/>
                </a:lnTo>
                <a:lnTo>
                  <a:pt x="66" y="44"/>
                </a:lnTo>
                <a:lnTo>
                  <a:pt x="69" y="45"/>
                </a:lnTo>
                <a:lnTo>
                  <a:pt x="72" y="45"/>
                </a:lnTo>
                <a:lnTo>
                  <a:pt x="76" y="45"/>
                </a:lnTo>
                <a:lnTo>
                  <a:pt x="76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6" name=""/>
          <p:cNvSpPr/>
          <p:nvPr/>
        </p:nvSpPr>
        <p:spPr>
          <a:xfrm>
            <a:off x="2792520" y="-57240"/>
            <a:ext cx="54000" cy="52560"/>
          </a:xfrm>
          <a:custGeom>
            <a:avLst/>
            <a:gdLst/>
            <a:ahLst/>
            <a:rect l="l" t="t" r="r" b="b"/>
            <a:pathLst>
              <a:path w="34" h="33">
                <a:moveTo>
                  <a:pt x="34" y="0"/>
                </a:moveTo>
                <a:lnTo>
                  <a:pt x="34" y="0"/>
                </a:lnTo>
                <a:lnTo>
                  <a:pt x="31" y="0"/>
                </a:lnTo>
                <a:lnTo>
                  <a:pt x="28" y="1"/>
                </a:lnTo>
                <a:lnTo>
                  <a:pt x="25" y="2"/>
                </a:lnTo>
                <a:lnTo>
                  <a:pt x="24" y="5"/>
                </a:lnTo>
                <a:lnTo>
                  <a:pt x="19" y="8"/>
                </a:lnTo>
                <a:lnTo>
                  <a:pt x="16" y="13"/>
                </a:lnTo>
                <a:lnTo>
                  <a:pt x="13" y="15"/>
                </a:lnTo>
                <a:lnTo>
                  <a:pt x="11" y="17"/>
                </a:lnTo>
                <a:lnTo>
                  <a:pt x="10" y="19"/>
                </a:lnTo>
                <a:lnTo>
                  <a:pt x="8" y="20"/>
                </a:lnTo>
                <a:lnTo>
                  <a:pt x="5" y="21"/>
                </a:lnTo>
                <a:lnTo>
                  <a:pt x="4" y="22"/>
                </a:lnTo>
                <a:lnTo>
                  <a:pt x="2" y="22"/>
                </a:lnTo>
                <a:lnTo>
                  <a:pt x="0" y="23"/>
                </a:lnTo>
                <a:lnTo>
                  <a:pt x="0" y="33"/>
                </a:lnTo>
                <a:lnTo>
                  <a:pt x="4" y="33"/>
                </a:lnTo>
                <a:lnTo>
                  <a:pt x="8" y="32"/>
                </a:lnTo>
                <a:lnTo>
                  <a:pt x="10" y="30"/>
                </a:lnTo>
                <a:lnTo>
                  <a:pt x="14" y="28"/>
                </a:lnTo>
                <a:lnTo>
                  <a:pt x="17" y="27"/>
                </a:lnTo>
                <a:lnTo>
                  <a:pt x="19" y="24"/>
                </a:lnTo>
                <a:lnTo>
                  <a:pt x="22" y="21"/>
                </a:lnTo>
                <a:lnTo>
                  <a:pt x="24" y="20"/>
                </a:lnTo>
                <a:lnTo>
                  <a:pt x="27" y="15"/>
                </a:lnTo>
                <a:lnTo>
                  <a:pt x="31" y="12"/>
                </a:lnTo>
                <a:lnTo>
                  <a:pt x="32" y="10"/>
                </a:lnTo>
                <a:lnTo>
                  <a:pt x="33" y="9"/>
                </a:lnTo>
                <a:lnTo>
                  <a:pt x="34" y="9"/>
                </a:lnTo>
                <a:lnTo>
                  <a:pt x="3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7" name=""/>
          <p:cNvSpPr/>
          <p:nvPr/>
        </p:nvSpPr>
        <p:spPr>
          <a:xfrm>
            <a:off x="1387440" y="628560"/>
            <a:ext cx="55440" cy="27000"/>
          </a:xfrm>
          <a:custGeom>
            <a:avLst/>
            <a:gdLst/>
            <a:ahLst/>
            <a:rect l="l" t="t" r="r" b="b"/>
            <a:pathLst>
              <a:path w="35" h="17">
                <a:moveTo>
                  <a:pt x="5" y="10"/>
                </a:moveTo>
                <a:lnTo>
                  <a:pt x="0" y="5"/>
                </a:lnTo>
                <a:lnTo>
                  <a:pt x="1" y="8"/>
                </a:lnTo>
                <a:lnTo>
                  <a:pt x="2" y="11"/>
                </a:lnTo>
                <a:lnTo>
                  <a:pt x="4" y="14"/>
                </a:lnTo>
                <a:lnTo>
                  <a:pt x="7" y="15"/>
                </a:lnTo>
                <a:lnTo>
                  <a:pt x="9" y="16"/>
                </a:lnTo>
                <a:lnTo>
                  <a:pt x="12" y="16"/>
                </a:lnTo>
                <a:lnTo>
                  <a:pt x="15" y="17"/>
                </a:lnTo>
                <a:lnTo>
                  <a:pt x="17" y="17"/>
                </a:lnTo>
                <a:lnTo>
                  <a:pt x="22" y="17"/>
                </a:lnTo>
                <a:lnTo>
                  <a:pt x="27" y="16"/>
                </a:lnTo>
                <a:lnTo>
                  <a:pt x="32" y="16"/>
                </a:lnTo>
                <a:lnTo>
                  <a:pt x="35" y="15"/>
                </a:lnTo>
                <a:lnTo>
                  <a:pt x="32" y="5"/>
                </a:lnTo>
                <a:lnTo>
                  <a:pt x="30" y="6"/>
                </a:lnTo>
                <a:lnTo>
                  <a:pt x="26" y="7"/>
                </a:lnTo>
                <a:lnTo>
                  <a:pt x="21" y="7"/>
                </a:lnTo>
                <a:lnTo>
                  <a:pt x="17" y="7"/>
                </a:lnTo>
                <a:lnTo>
                  <a:pt x="16" y="7"/>
                </a:lnTo>
                <a:lnTo>
                  <a:pt x="14" y="7"/>
                </a:lnTo>
                <a:lnTo>
                  <a:pt x="12" y="6"/>
                </a:lnTo>
                <a:lnTo>
                  <a:pt x="11" y="6"/>
                </a:lnTo>
                <a:lnTo>
                  <a:pt x="10" y="6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8" name=""/>
          <p:cNvSpPr/>
          <p:nvPr/>
        </p:nvSpPr>
        <p:spPr>
          <a:xfrm>
            <a:off x="1382760" y="628560"/>
            <a:ext cx="12600" cy="15840"/>
          </a:xfrm>
          <a:custGeom>
            <a:avLst/>
            <a:gdLst/>
            <a:ahLst/>
            <a:rect l="l" t="t" r="r" b="b"/>
            <a:pathLst>
              <a:path w="8" h="10">
                <a:moveTo>
                  <a:pt x="0" y="10"/>
                </a:moveTo>
                <a:lnTo>
                  <a:pt x="0" y="10"/>
                </a:lnTo>
                <a:lnTo>
                  <a:pt x="5" y="10"/>
                </a:lnTo>
                <a:lnTo>
                  <a:pt x="8" y="10"/>
                </a:lnTo>
                <a:lnTo>
                  <a:pt x="8" y="0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29" name=""/>
          <p:cNvSpPr/>
          <p:nvPr/>
        </p:nvSpPr>
        <p:spPr>
          <a:xfrm>
            <a:off x="1335240" y="628560"/>
            <a:ext cx="47520" cy="27000"/>
          </a:xfrm>
          <a:custGeom>
            <a:avLst/>
            <a:gdLst/>
            <a:ahLst/>
            <a:rect l="l" t="t" r="r" b="b"/>
            <a:pathLst>
              <a:path w="30" h="17">
                <a:moveTo>
                  <a:pt x="10" y="13"/>
                </a:moveTo>
                <a:lnTo>
                  <a:pt x="5" y="17"/>
                </a:lnTo>
                <a:lnTo>
                  <a:pt x="10" y="16"/>
                </a:lnTo>
                <a:lnTo>
                  <a:pt x="14" y="15"/>
                </a:lnTo>
                <a:lnTo>
                  <a:pt x="17" y="14"/>
                </a:lnTo>
                <a:lnTo>
                  <a:pt x="20" y="13"/>
                </a:lnTo>
                <a:lnTo>
                  <a:pt x="23" y="12"/>
                </a:lnTo>
                <a:lnTo>
                  <a:pt x="25" y="11"/>
                </a:lnTo>
                <a:lnTo>
                  <a:pt x="28" y="10"/>
                </a:lnTo>
                <a:lnTo>
                  <a:pt x="30" y="10"/>
                </a:lnTo>
                <a:lnTo>
                  <a:pt x="30" y="0"/>
                </a:lnTo>
                <a:lnTo>
                  <a:pt x="25" y="0"/>
                </a:lnTo>
                <a:lnTo>
                  <a:pt x="22" y="1"/>
                </a:lnTo>
                <a:lnTo>
                  <a:pt x="18" y="2"/>
                </a:lnTo>
                <a:lnTo>
                  <a:pt x="16" y="3"/>
                </a:lnTo>
                <a:lnTo>
                  <a:pt x="13" y="5"/>
                </a:lnTo>
                <a:lnTo>
                  <a:pt x="10" y="6"/>
                </a:lnTo>
                <a:lnTo>
                  <a:pt x="8" y="7"/>
                </a:lnTo>
                <a:lnTo>
                  <a:pt x="5" y="7"/>
                </a:lnTo>
                <a:lnTo>
                  <a:pt x="0" y="10"/>
                </a:lnTo>
                <a:lnTo>
                  <a:pt x="10" y="1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0" name=""/>
          <p:cNvSpPr/>
          <p:nvPr/>
        </p:nvSpPr>
        <p:spPr>
          <a:xfrm>
            <a:off x="1192320" y="644400"/>
            <a:ext cx="158760" cy="66960"/>
          </a:xfrm>
          <a:custGeom>
            <a:avLst/>
            <a:gdLst/>
            <a:ahLst/>
            <a:rect l="l" t="t" r="r" b="b"/>
            <a:pathLst>
              <a:path w="100" h="42">
                <a:moveTo>
                  <a:pt x="4" y="42"/>
                </a:moveTo>
                <a:lnTo>
                  <a:pt x="4" y="42"/>
                </a:lnTo>
                <a:lnTo>
                  <a:pt x="9" y="40"/>
                </a:lnTo>
                <a:lnTo>
                  <a:pt x="14" y="38"/>
                </a:lnTo>
                <a:lnTo>
                  <a:pt x="20" y="36"/>
                </a:lnTo>
                <a:lnTo>
                  <a:pt x="26" y="35"/>
                </a:lnTo>
                <a:lnTo>
                  <a:pt x="41" y="33"/>
                </a:lnTo>
                <a:lnTo>
                  <a:pt x="56" y="29"/>
                </a:lnTo>
                <a:lnTo>
                  <a:pt x="63" y="28"/>
                </a:lnTo>
                <a:lnTo>
                  <a:pt x="70" y="26"/>
                </a:lnTo>
                <a:lnTo>
                  <a:pt x="77" y="24"/>
                </a:lnTo>
                <a:lnTo>
                  <a:pt x="83" y="21"/>
                </a:lnTo>
                <a:lnTo>
                  <a:pt x="86" y="19"/>
                </a:lnTo>
                <a:lnTo>
                  <a:pt x="89" y="18"/>
                </a:lnTo>
                <a:lnTo>
                  <a:pt x="91" y="15"/>
                </a:lnTo>
                <a:lnTo>
                  <a:pt x="94" y="14"/>
                </a:lnTo>
                <a:lnTo>
                  <a:pt x="96" y="11"/>
                </a:lnTo>
                <a:lnTo>
                  <a:pt x="97" y="8"/>
                </a:lnTo>
                <a:lnTo>
                  <a:pt x="99" y="5"/>
                </a:lnTo>
                <a:lnTo>
                  <a:pt x="100" y="2"/>
                </a:lnTo>
                <a:lnTo>
                  <a:pt x="90" y="0"/>
                </a:lnTo>
                <a:lnTo>
                  <a:pt x="89" y="1"/>
                </a:lnTo>
                <a:lnTo>
                  <a:pt x="88" y="3"/>
                </a:lnTo>
                <a:lnTo>
                  <a:pt x="87" y="5"/>
                </a:lnTo>
                <a:lnTo>
                  <a:pt x="86" y="7"/>
                </a:lnTo>
                <a:lnTo>
                  <a:pt x="84" y="7"/>
                </a:lnTo>
                <a:lnTo>
                  <a:pt x="83" y="9"/>
                </a:lnTo>
                <a:lnTo>
                  <a:pt x="80" y="11"/>
                </a:lnTo>
                <a:lnTo>
                  <a:pt x="78" y="12"/>
                </a:lnTo>
                <a:lnTo>
                  <a:pt x="73" y="14"/>
                </a:lnTo>
                <a:lnTo>
                  <a:pt x="67" y="16"/>
                </a:lnTo>
                <a:lnTo>
                  <a:pt x="60" y="18"/>
                </a:lnTo>
                <a:lnTo>
                  <a:pt x="53" y="20"/>
                </a:lnTo>
                <a:lnTo>
                  <a:pt x="38" y="22"/>
                </a:lnTo>
                <a:lnTo>
                  <a:pt x="25" y="25"/>
                </a:lnTo>
                <a:lnTo>
                  <a:pt x="18" y="27"/>
                </a:lnTo>
                <a:lnTo>
                  <a:pt x="11" y="28"/>
                </a:lnTo>
                <a:lnTo>
                  <a:pt x="5" y="30"/>
                </a:lnTo>
                <a:lnTo>
                  <a:pt x="0" y="33"/>
                </a:lnTo>
                <a:lnTo>
                  <a:pt x="4" y="4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0160" bIns="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1" name=""/>
          <p:cNvSpPr/>
          <p:nvPr/>
        </p:nvSpPr>
        <p:spPr>
          <a:xfrm>
            <a:off x="1149480" y="696960"/>
            <a:ext cx="50760" cy="27000"/>
          </a:xfrm>
          <a:custGeom>
            <a:avLst/>
            <a:gdLst/>
            <a:ahLst/>
            <a:rect l="l" t="t" r="r" b="b"/>
            <a:pathLst>
              <a:path w="32" h="17">
                <a:moveTo>
                  <a:pt x="10" y="17"/>
                </a:moveTo>
                <a:lnTo>
                  <a:pt x="10" y="17"/>
                </a:lnTo>
                <a:lnTo>
                  <a:pt x="11" y="17"/>
                </a:lnTo>
                <a:lnTo>
                  <a:pt x="12" y="17"/>
                </a:lnTo>
                <a:lnTo>
                  <a:pt x="14" y="15"/>
                </a:lnTo>
                <a:lnTo>
                  <a:pt x="18" y="14"/>
                </a:lnTo>
                <a:lnTo>
                  <a:pt x="25" y="11"/>
                </a:lnTo>
                <a:lnTo>
                  <a:pt x="32" y="10"/>
                </a:lnTo>
                <a:lnTo>
                  <a:pt x="28" y="0"/>
                </a:lnTo>
                <a:lnTo>
                  <a:pt x="21" y="2"/>
                </a:lnTo>
                <a:lnTo>
                  <a:pt x="14" y="4"/>
                </a:lnTo>
                <a:lnTo>
                  <a:pt x="11" y="5"/>
                </a:lnTo>
                <a:lnTo>
                  <a:pt x="7" y="7"/>
                </a:lnTo>
                <a:lnTo>
                  <a:pt x="6" y="8"/>
                </a:lnTo>
                <a:lnTo>
                  <a:pt x="4" y="10"/>
                </a:lnTo>
                <a:lnTo>
                  <a:pt x="2" y="10"/>
                </a:lnTo>
                <a:lnTo>
                  <a:pt x="1" y="12"/>
                </a:lnTo>
                <a:lnTo>
                  <a:pt x="0" y="13"/>
                </a:lnTo>
                <a:lnTo>
                  <a:pt x="10" y="1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2" name=""/>
          <p:cNvSpPr/>
          <p:nvPr/>
        </p:nvSpPr>
        <p:spPr>
          <a:xfrm>
            <a:off x="1131840" y="717480"/>
            <a:ext cx="31680" cy="36720"/>
          </a:xfrm>
          <a:custGeom>
            <a:avLst/>
            <a:gdLst/>
            <a:ahLst/>
            <a:rect l="l" t="t" r="r" b="b"/>
            <a:pathLst>
              <a:path w="20" h="23">
                <a:moveTo>
                  <a:pt x="6" y="22"/>
                </a:moveTo>
                <a:lnTo>
                  <a:pt x="5" y="23"/>
                </a:lnTo>
                <a:lnTo>
                  <a:pt x="7" y="22"/>
                </a:lnTo>
                <a:lnTo>
                  <a:pt x="8" y="21"/>
                </a:lnTo>
                <a:lnTo>
                  <a:pt x="10" y="21"/>
                </a:lnTo>
                <a:lnTo>
                  <a:pt x="12" y="19"/>
                </a:lnTo>
                <a:lnTo>
                  <a:pt x="14" y="16"/>
                </a:lnTo>
                <a:lnTo>
                  <a:pt x="16" y="13"/>
                </a:lnTo>
                <a:lnTo>
                  <a:pt x="18" y="7"/>
                </a:lnTo>
                <a:lnTo>
                  <a:pt x="20" y="3"/>
                </a:lnTo>
                <a:lnTo>
                  <a:pt x="10" y="0"/>
                </a:lnTo>
                <a:lnTo>
                  <a:pt x="8" y="4"/>
                </a:lnTo>
                <a:lnTo>
                  <a:pt x="7" y="8"/>
                </a:lnTo>
                <a:lnTo>
                  <a:pt x="6" y="10"/>
                </a:lnTo>
                <a:lnTo>
                  <a:pt x="4" y="12"/>
                </a:lnTo>
                <a:lnTo>
                  <a:pt x="3" y="12"/>
                </a:lnTo>
                <a:lnTo>
                  <a:pt x="3" y="13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6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3" name=""/>
          <p:cNvSpPr/>
          <p:nvPr/>
        </p:nvSpPr>
        <p:spPr>
          <a:xfrm>
            <a:off x="1090440" y="741240"/>
            <a:ext cx="51120" cy="23760"/>
          </a:xfrm>
          <a:custGeom>
            <a:avLst/>
            <a:gdLst/>
            <a:ahLst/>
            <a:rect l="l" t="t" r="r" b="b"/>
            <a:pathLst>
              <a:path w="32" h="15">
                <a:moveTo>
                  <a:pt x="7" y="15"/>
                </a:moveTo>
                <a:lnTo>
                  <a:pt x="7" y="15"/>
                </a:lnTo>
                <a:lnTo>
                  <a:pt x="8" y="14"/>
                </a:lnTo>
                <a:lnTo>
                  <a:pt x="9" y="13"/>
                </a:lnTo>
                <a:lnTo>
                  <a:pt x="10" y="13"/>
                </a:lnTo>
                <a:lnTo>
                  <a:pt x="11" y="13"/>
                </a:lnTo>
                <a:lnTo>
                  <a:pt x="15" y="12"/>
                </a:lnTo>
                <a:lnTo>
                  <a:pt x="18" y="11"/>
                </a:lnTo>
                <a:lnTo>
                  <a:pt x="22" y="11"/>
                </a:lnTo>
                <a:lnTo>
                  <a:pt x="25" y="10"/>
                </a:lnTo>
                <a:lnTo>
                  <a:pt x="29" y="9"/>
                </a:lnTo>
                <a:lnTo>
                  <a:pt x="32" y="7"/>
                </a:lnTo>
                <a:lnTo>
                  <a:pt x="26" y="0"/>
                </a:lnTo>
                <a:lnTo>
                  <a:pt x="25" y="1"/>
                </a:lnTo>
                <a:lnTo>
                  <a:pt x="23" y="1"/>
                </a:lnTo>
                <a:lnTo>
                  <a:pt x="20" y="2"/>
                </a:lnTo>
                <a:lnTo>
                  <a:pt x="16" y="2"/>
                </a:lnTo>
                <a:lnTo>
                  <a:pt x="12" y="3"/>
                </a:lnTo>
                <a:lnTo>
                  <a:pt x="8" y="4"/>
                </a:lnTo>
                <a:lnTo>
                  <a:pt x="6" y="5"/>
                </a:lnTo>
                <a:lnTo>
                  <a:pt x="4" y="6"/>
                </a:lnTo>
                <a:lnTo>
                  <a:pt x="2" y="7"/>
                </a:lnTo>
                <a:lnTo>
                  <a:pt x="0" y="8"/>
                </a:lnTo>
                <a:lnTo>
                  <a:pt x="7" y="1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4" name=""/>
          <p:cNvSpPr/>
          <p:nvPr/>
        </p:nvSpPr>
        <p:spPr>
          <a:xfrm>
            <a:off x="1079640" y="754200"/>
            <a:ext cx="21960" cy="42840"/>
          </a:xfrm>
          <a:custGeom>
            <a:avLst/>
            <a:gdLst/>
            <a:ahLst/>
            <a:rect l="l" t="t" r="r" b="b"/>
            <a:pathLst>
              <a:path w="14" h="27">
                <a:moveTo>
                  <a:pt x="10" y="22"/>
                </a:moveTo>
                <a:lnTo>
                  <a:pt x="9" y="27"/>
                </a:lnTo>
                <a:lnTo>
                  <a:pt x="10" y="25"/>
                </a:lnTo>
                <a:lnTo>
                  <a:pt x="11" y="23"/>
                </a:lnTo>
                <a:lnTo>
                  <a:pt x="12" y="22"/>
                </a:lnTo>
                <a:lnTo>
                  <a:pt x="12" y="19"/>
                </a:lnTo>
                <a:lnTo>
                  <a:pt x="13" y="16"/>
                </a:lnTo>
                <a:lnTo>
                  <a:pt x="13" y="13"/>
                </a:lnTo>
                <a:lnTo>
                  <a:pt x="13" y="11"/>
                </a:lnTo>
                <a:lnTo>
                  <a:pt x="13" y="9"/>
                </a:lnTo>
                <a:lnTo>
                  <a:pt x="13" y="8"/>
                </a:lnTo>
                <a:lnTo>
                  <a:pt x="14" y="8"/>
                </a:lnTo>
                <a:lnTo>
                  <a:pt x="14" y="7"/>
                </a:lnTo>
                <a:lnTo>
                  <a:pt x="7" y="0"/>
                </a:lnTo>
                <a:lnTo>
                  <a:pt x="5" y="2"/>
                </a:lnTo>
                <a:lnTo>
                  <a:pt x="4" y="4"/>
                </a:lnTo>
                <a:lnTo>
                  <a:pt x="3" y="5"/>
                </a:lnTo>
                <a:lnTo>
                  <a:pt x="3" y="7"/>
                </a:lnTo>
                <a:lnTo>
                  <a:pt x="3" y="10"/>
                </a:lnTo>
                <a:lnTo>
                  <a:pt x="3" y="12"/>
                </a:lnTo>
                <a:lnTo>
                  <a:pt x="3" y="16"/>
                </a:lnTo>
                <a:lnTo>
                  <a:pt x="3" y="18"/>
                </a:lnTo>
                <a:lnTo>
                  <a:pt x="2" y="19"/>
                </a:lnTo>
                <a:lnTo>
                  <a:pt x="2" y="20"/>
                </a:lnTo>
                <a:lnTo>
                  <a:pt x="0" y="23"/>
                </a:lnTo>
                <a:lnTo>
                  <a:pt x="10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5" name=""/>
          <p:cNvSpPr/>
          <p:nvPr/>
        </p:nvSpPr>
        <p:spPr>
          <a:xfrm>
            <a:off x="1079640" y="789120"/>
            <a:ext cx="792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1"/>
                </a:moveTo>
                <a:lnTo>
                  <a:pt x="5" y="0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6" name=""/>
          <p:cNvSpPr/>
          <p:nvPr/>
        </p:nvSpPr>
        <p:spPr>
          <a:xfrm>
            <a:off x="1079640" y="789120"/>
            <a:ext cx="19080" cy="48960"/>
          </a:xfrm>
          <a:custGeom>
            <a:avLst/>
            <a:gdLst/>
            <a:ahLst/>
            <a:rect l="l" t="t" r="r" b="b"/>
            <a:pathLst>
              <a:path w="12" h="31">
                <a:moveTo>
                  <a:pt x="9" y="31"/>
                </a:moveTo>
                <a:lnTo>
                  <a:pt x="12" y="25"/>
                </a:lnTo>
                <a:lnTo>
                  <a:pt x="10" y="0"/>
                </a:lnTo>
                <a:lnTo>
                  <a:pt x="0" y="1"/>
                </a:lnTo>
                <a:lnTo>
                  <a:pt x="2" y="26"/>
                </a:lnTo>
                <a:lnTo>
                  <a:pt x="9" y="3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7" name=""/>
          <p:cNvSpPr/>
          <p:nvPr/>
        </p:nvSpPr>
        <p:spPr>
          <a:xfrm>
            <a:off x="1087560" y="822240"/>
            <a:ext cx="288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8" name=""/>
          <p:cNvSpPr/>
          <p:nvPr/>
        </p:nvSpPr>
        <p:spPr>
          <a:xfrm>
            <a:off x="1055520" y="822240"/>
            <a:ext cx="36720" cy="106560"/>
          </a:xfrm>
          <a:custGeom>
            <a:avLst/>
            <a:gdLst/>
            <a:ahLst/>
            <a:rect l="l" t="t" r="r" b="b"/>
            <a:pathLst>
              <a:path w="23" h="67">
                <a:moveTo>
                  <a:pt x="11" y="67"/>
                </a:moveTo>
                <a:lnTo>
                  <a:pt x="12" y="63"/>
                </a:lnTo>
                <a:lnTo>
                  <a:pt x="11" y="54"/>
                </a:lnTo>
                <a:lnTo>
                  <a:pt x="10" y="47"/>
                </a:lnTo>
                <a:lnTo>
                  <a:pt x="10" y="40"/>
                </a:lnTo>
                <a:lnTo>
                  <a:pt x="11" y="34"/>
                </a:lnTo>
                <a:lnTo>
                  <a:pt x="11" y="30"/>
                </a:lnTo>
                <a:lnTo>
                  <a:pt x="13" y="24"/>
                </a:lnTo>
                <a:lnTo>
                  <a:pt x="14" y="21"/>
                </a:lnTo>
                <a:lnTo>
                  <a:pt x="15" y="18"/>
                </a:lnTo>
                <a:lnTo>
                  <a:pt x="17" y="16"/>
                </a:lnTo>
                <a:lnTo>
                  <a:pt x="18" y="14"/>
                </a:lnTo>
                <a:lnTo>
                  <a:pt x="20" y="12"/>
                </a:lnTo>
                <a:lnTo>
                  <a:pt x="21" y="10"/>
                </a:lnTo>
                <a:lnTo>
                  <a:pt x="23" y="10"/>
                </a:lnTo>
                <a:lnTo>
                  <a:pt x="19" y="0"/>
                </a:lnTo>
                <a:lnTo>
                  <a:pt x="17" y="1"/>
                </a:lnTo>
                <a:lnTo>
                  <a:pt x="14" y="3"/>
                </a:lnTo>
                <a:lnTo>
                  <a:pt x="12" y="5"/>
                </a:lnTo>
                <a:lnTo>
                  <a:pt x="10" y="8"/>
                </a:lnTo>
                <a:lnTo>
                  <a:pt x="8" y="10"/>
                </a:lnTo>
                <a:lnTo>
                  <a:pt x="6" y="14"/>
                </a:lnTo>
                <a:lnTo>
                  <a:pt x="4" y="17"/>
                </a:lnTo>
                <a:lnTo>
                  <a:pt x="2" y="22"/>
                </a:lnTo>
                <a:lnTo>
                  <a:pt x="0" y="27"/>
                </a:lnTo>
                <a:lnTo>
                  <a:pt x="0" y="33"/>
                </a:lnTo>
                <a:lnTo>
                  <a:pt x="0" y="40"/>
                </a:lnTo>
                <a:lnTo>
                  <a:pt x="0" y="47"/>
                </a:lnTo>
                <a:lnTo>
                  <a:pt x="0" y="56"/>
                </a:lnTo>
                <a:lnTo>
                  <a:pt x="1" y="65"/>
                </a:lnTo>
                <a:lnTo>
                  <a:pt x="3" y="60"/>
                </a:lnTo>
                <a:lnTo>
                  <a:pt x="11" y="6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39" name=""/>
          <p:cNvSpPr/>
          <p:nvPr/>
        </p:nvSpPr>
        <p:spPr>
          <a:xfrm>
            <a:off x="990720" y="917640"/>
            <a:ext cx="82440" cy="77760"/>
          </a:xfrm>
          <a:custGeom>
            <a:avLst/>
            <a:gdLst/>
            <a:ahLst/>
            <a:rect l="l" t="t" r="r" b="b"/>
            <a:pathLst>
              <a:path w="52" h="49">
                <a:moveTo>
                  <a:pt x="10" y="49"/>
                </a:moveTo>
                <a:lnTo>
                  <a:pt x="10" y="49"/>
                </a:lnTo>
                <a:lnTo>
                  <a:pt x="10" y="47"/>
                </a:lnTo>
                <a:lnTo>
                  <a:pt x="10" y="45"/>
                </a:lnTo>
                <a:lnTo>
                  <a:pt x="11" y="43"/>
                </a:lnTo>
                <a:lnTo>
                  <a:pt x="11" y="43"/>
                </a:lnTo>
                <a:lnTo>
                  <a:pt x="13" y="39"/>
                </a:lnTo>
                <a:lnTo>
                  <a:pt x="14" y="36"/>
                </a:lnTo>
                <a:lnTo>
                  <a:pt x="17" y="33"/>
                </a:lnTo>
                <a:lnTo>
                  <a:pt x="20" y="30"/>
                </a:lnTo>
                <a:lnTo>
                  <a:pt x="22" y="28"/>
                </a:lnTo>
                <a:lnTo>
                  <a:pt x="26" y="25"/>
                </a:lnTo>
                <a:lnTo>
                  <a:pt x="40" y="15"/>
                </a:lnTo>
                <a:lnTo>
                  <a:pt x="52" y="7"/>
                </a:lnTo>
                <a:lnTo>
                  <a:pt x="45" y="0"/>
                </a:lnTo>
                <a:lnTo>
                  <a:pt x="34" y="7"/>
                </a:lnTo>
                <a:lnTo>
                  <a:pt x="20" y="17"/>
                </a:lnTo>
                <a:lnTo>
                  <a:pt x="15" y="20"/>
                </a:lnTo>
                <a:lnTo>
                  <a:pt x="12" y="23"/>
                </a:lnTo>
                <a:lnTo>
                  <a:pt x="8" y="27"/>
                </a:lnTo>
                <a:lnTo>
                  <a:pt x="6" y="30"/>
                </a:lnTo>
                <a:lnTo>
                  <a:pt x="3" y="35"/>
                </a:lnTo>
                <a:lnTo>
                  <a:pt x="1" y="39"/>
                </a:lnTo>
                <a:lnTo>
                  <a:pt x="0" y="42"/>
                </a:lnTo>
                <a:lnTo>
                  <a:pt x="0" y="43"/>
                </a:lnTo>
                <a:lnTo>
                  <a:pt x="0" y="46"/>
                </a:lnTo>
                <a:lnTo>
                  <a:pt x="0" y="49"/>
                </a:lnTo>
                <a:lnTo>
                  <a:pt x="10" y="4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0" name=""/>
          <p:cNvSpPr/>
          <p:nvPr/>
        </p:nvSpPr>
        <p:spPr>
          <a:xfrm>
            <a:off x="990720" y="995400"/>
            <a:ext cx="25200" cy="28440"/>
          </a:xfrm>
          <a:custGeom>
            <a:avLst/>
            <a:gdLst/>
            <a:ahLst/>
            <a:rect l="l" t="t" r="r" b="b"/>
            <a:pathLst>
              <a:path w="16" h="18">
                <a:moveTo>
                  <a:pt x="16" y="18"/>
                </a:moveTo>
                <a:lnTo>
                  <a:pt x="16" y="11"/>
                </a:lnTo>
                <a:lnTo>
                  <a:pt x="13" y="8"/>
                </a:lnTo>
                <a:lnTo>
                  <a:pt x="11" y="5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1" y="6"/>
                </a:lnTo>
                <a:lnTo>
                  <a:pt x="2" y="9"/>
                </a:lnTo>
                <a:lnTo>
                  <a:pt x="4" y="12"/>
                </a:lnTo>
                <a:lnTo>
                  <a:pt x="5" y="15"/>
                </a:lnTo>
                <a:lnTo>
                  <a:pt x="9" y="18"/>
                </a:lnTo>
                <a:lnTo>
                  <a:pt x="9" y="11"/>
                </a:lnTo>
                <a:lnTo>
                  <a:pt x="16" y="1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1" name=""/>
          <p:cNvSpPr/>
          <p:nvPr/>
        </p:nvSpPr>
        <p:spPr>
          <a:xfrm>
            <a:off x="971640" y="1012680"/>
            <a:ext cx="44280" cy="28800"/>
          </a:xfrm>
          <a:custGeom>
            <a:avLst/>
            <a:gdLst/>
            <a:ahLst/>
            <a:rect l="l" t="t" r="r" b="b"/>
            <a:pathLst>
              <a:path w="28" h="18">
                <a:moveTo>
                  <a:pt x="10" y="15"/>
                </a:moveTo>
                <a:lnTo>
                  <a:pt x="10" y="15"/>
                </a:lnTo>
                <a:lnTo>
                  <a:pt x="9" y="18"/>
                </a:lnTo>
                <a:lnTo>
                  <a:pt x="10" y="17"/>
                </a:lnTo>
                <a:lnTo>
                  <a:pt x="14" y="15"/>
                </a:lnTo>
                <a:lnTo>
                  <a:pt x="16" y="14"/>
                </a:lnTo>
                <a:lnTo>
                  <a:pt x="23" y="9"/>
                </a:lnTo>
                <a:lnTo>
                  <a:pt x="28" y="7"/>
                </a:lnTo>
                <a:lnTo>
                  <a:pt x="21" y="0"/>
                </a:lnTo>
                <a:lnTo>
                  <a:pt x="18" y="1"/>
                </a:lnTo>
                <a:lnTo>
                  <a:pt x="11" y="5"/>
                </a:lnTo>
                <a:lnTo>
                  <a:pt x="9" y="7"/>
                </a:lnTo>
                <a:lnTo>
                  <a:pt x="5" y="8"/>
                </a:lnTo>
                <a:lnTo>
                  <a:pt x="2" y="10"/>
                </a:lnTo>
                <a:lnTo>
                  <a:pt x="0" y="15"/>
                </a:lnTo>
                <a:lnTo>
                  <a:pt x="10" y="1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2" name=""/>
          <p:cNvSpPr/>
          <p:nvPr/>
        </p:nvSpPr>
        <p:spPr>
          <a:xfrm>
            <a:off x="971640" y="1036800"/>
            <a:ext cx="52200" cy="56880"/>
          </a:xfrm>
          <a:custGeom>
            <a:avLst/>
            <a:gdLst/>
            <a:ahLst/>
            <a:rect l="l" t="t" r="r" b="b"/>
            <a:pathLst>
              <a:path w="33" h="36">
                <a:moveTo>
                  <a:pt x="33" y="34"/>
                </a:moveTo>
                <a:lnTo>
                  <a:pt x="32" y="36"/>
                </a:lnTo>
                <a:lnTo>
                  <a:pt x="33" y="32"/>
                </a:lnTo>
                <a:lnTo>
                  <a:pt x="32" y="29"/>
                </a:lnTo>
                <a:lnTo>
                  <a:pt x="31" y="26"/>
                </a:lnTo>
                <a:lnTo>
                  <a:pt x="30" y="24"/>
                </a:lnTo>
                <a:lnTo>
                  <a:pt x="26" y="19"/>
                </a:lnTo>
                <a:lnTo>
                  <a:pt x="21" y="15"/>
                </a:lnTo>
                <a:lnTo>
                  <a:pt x="17" y="10"/>
                </a:lnTo>
                <a:lnTo>
                  <a:pt x="13" y="6"/>
                </a:lnTo>
                <a:lnTo>
                  <a:pt x="12" y="4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7"/>
                </a:lnTo>
                <a:lnTo>
                  <a:pt x="3" y="10"/>
                </a:lnTo>
                <a:lnTo>
                  <a:pt x="5" y="12"/>
                </a:lnTo>
                <a:lnTo>
                  <a:pt x="9" y="17"/>
                </a:lnTo>
                <a:lnTo>
                  <a:pt x="14" y="22"/>
                </a:lnTo>
                <a:lnTo>
                  <a:pt x="18" y="26"/>
                </a:lnTo>
                <a:lnTo>
                  <a:pt x="22" y="30"/>
                </a:lnTo>
                <a:lnTo>
                  <a:pt x="23" y="31"/>
                </a:lnTo>
                <a:lnTo>
                  <a:pt x="23" y="32"/>
                </a:lnTo>
                <a:lnTo>
                  <a:pt x="23" y="34"/>
                </a:lnTo>
                <a:lnTo>
                  <a:pt x="33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3" name=""/>
          <p:cNvSpPr/>
          <p:nvPr/>
        </p:nvSpPr>
        <p:spPr>
          <a:xfrm>
            <a:off x="1006560" y="1090440"/>
            <a:ext cx="39600" cy="43200"/>
          </a:xfrm>
          <a:custGeom>
            <a:avLst/>
            <a:gdLst/>
            <a:ahLst/>
            <a:rect l="l" t="t" r="r" b="b"/>
            <a:pathLst>
              <a:path w="25" h="27">
                <a:moveTo>
                  <a:pt x="25" y="25"/>
                </a:moveTo>
                <a:lnTo>
                  <a:pt x="24" y="22"/>
                </a:lnTo>
                <a:lnTo>
                  <a:pt x="21" y="17"/>
                </a:lnTo>
                <a:lnTo>
                  <a:pt x="17" y="9"/>
                </a:lnTo>
                <a:lnTo>
                  <a:pt x="12" y="1"/>
                </a:lnTo>
                <a:lnTo>
                  <a:pt x="10" y="0"/>
                </a:lnTo>
                <a:lnTo>
                  <a:pt x="0" y="0"/>
                </a:lnTo>
                <a:lnTo>
                  <a:pt x="3" y="6"/>
                </a:lnTo>
                <a:lnTo>
                  <a:pt x="7" y="14"/>
                </a:lnTo>
                <a:lnTo>
                  <a:pt x="12" y="22"/>
                </a:lnTo>
                <a:lnTo>
                  <a:pt x="15" y="27"/>
                </a:lnTo>
                <a:lnTo>
                  <a:pt x="14" y="25"/>
                </a:lnTo>
                <a:lnTo>
                  <a:pt x="25" y="2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4" name=""/>
          <p:cNvSpPr/>
          <p:nvPr/>
        </p:nvSpPr>
        <p:spPr>
          <a:xfrm>
            <a:off x="1028880" y="1130400"/>
            <a:ext cx="1728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7" y="3"/>
                </a:move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1" y="7"/>
                </a:lnTo>
                <a:lnTo>
                  <a:pt x="1" y="8"/>
                </a:lnTo>
                <a:lnTo>
                  <a:pt x="3" y="10"/>
                </a:lnTo>
                <a:lnTo>
                  <a:pt x="4" y="11"/>
                </a:lnTo>
                <a:lnTo>
                  <a:pt x="7" y="13"/>
                </a:lnTo>
                <a:lnTo>
                  <a:pt x="7" y="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5" name=""/>
          <p:cNvSpPr/>
          <p:nvPr/>
        </p:nvSpPr>
        <p:spPr>
          <a:xfrm>
            <a:off x="1039680" y="113652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3" y="7"/>
                </a:moveTo>
                <a:lnTo>
                  <a:pt x="8" y="2"/>
                </a:lnTo>
                <a:lnTo>
                  <a:pt x="5" y="1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8" y="11"/>
                </a:lnTo>
                <a:lnTo>
                  <a:pt x="3" y="7"/>
                </a:lnTo>
                <a:lnTo>
                  <a:pt x="13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6" name=""/>
          <p:cNvSpPr/>
          <p:nvPr/>
        </p:nvSpPr>
        <p:spPr>
          <a:xfrm>
            <a:off x="1046160" y="1147680"/>
            <a:ext cx="66600" cy="68400"/>
          </a:xfrm>
          <a:custGeom>
            <a:avLst/>
            <a:gdLst/>
            <a:ahLst/>
            <a:rect l="l" t="t" r="r" b="b"/>
            <a:pathLst>
              <a:path w="42" h="43">
                <a:moveTo>
                  <a:pt x="42" y="43"/>
                </a:moveTo>
                <a:lnTo>
                  <a:pt x="42" y="43"/>
                </a:lnTo>
                <a:lnTo>
                  <a:pt x="42" y="40"/>
                </a:lnTo>
                <a:lnTo>
                  <a:pt x="41" y="39"/>
                </a:lnTo>
                <a:lnTo>
                  <a:pt x="41" y="37"/>
                </a:lnTo>
                <a:lnTo>
                  <a:pt x="40" y="34"/>
                </a:lnTo>
                <a:lnTo>
                  <a:pt x="38" y="31"/>
                </a:lnTo>
                <a:lnTo>
                  <a:pt x="36" y="27"/>
                </a:lnTo>
                <a:lnTo>
                  <a:pt x="33" y="25"/>
                </a:lnTo>
                <a:lnTo>
                  <a:pt x="30" y="22"/>
                </a:lnTo>
                <a:lnTo>
                  <a:pt x="27" y="20"/>
                </a:lnTo>
                <a:lnTo>
                  <a:pt x="24" y="18"/>
                </a:lnTo>
                <a:lnTo>
                  <a:pt x="21" y="16"/>
                </a:lnTo>
                <a:lnTo>
                  <a:pt x="18" y="14"/>
                </a:lnTo>
                <a:lnTo>
                  <a:pt x="16" y="11"/>
                </a:lnTo>
                <a:lnTo>
                  <a:pt x="14" y="10"/>
                </a:lnTo>
                <a:lnTo>
                  <a:pt x="12" y="7"/>
                </a:lnTo>
                <a:lnTo>
                  <a:pt x="11" y="4"/>
                </a:lnTo>
                <a:lnTo>
                  <a:pt x="11" y="3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1" y="7"/>
                </a:lnTo>
                <a:lnTo>
                  <a:pt x="2" y="9"/>
                </a:lnTo>
                <a:lnTo>
                  <a:pt x="3" y="12"/>
                </a:lnTo>
                <a:lnTo>
                  <a:pt x="6" y="16"/>
                </a:lnTo>
                <a:lnTo>
                  <a:pt x="9" y="18"/>
                </a:lnTo>
                <a:lnTo>
                  <a:pt x="12" y="21"/>
                </a:lnTo>
                <a:lnTo>
                  <a:pt x="15" y="23"/>
                </a:lnTo>
                <a:lnTo>
                  <a:pt x="17" y="25"/>
                </a:lnTo>
                <a:lnTo>
                  <a:pt x="21" y="27"/>
                </a:lnTo>
                <a:lnTo>
                  <a:pt x="24" y="30"/>
                </a:lnTo>
                <a:lnTo>
                  <a:pt x="26" y="32"/>
                </a:lnTo>
                <a:lnTo>
                  <a:pt x="28" y="33"/>
                </a:lnTo>
                <a:lnTo>
                  <a:pt x="30" y="36"/>
                </a:lnTo>
                <a:lnTo>
                  <a:pt x="31" y="39"/>
                </a:lnTo>
                <a:lnTo>
                  <a:pt x="31" y="40"/>
                </a:lnTo>
                <a:lnTo>
                  <a:pt x="31" y="40"/>
                </a:lnTo>
                <a:lnTo>
                  <a:pt x="31" y="42"/>
                </a:lnTo>
                <a:lnTo>
                  <a:pt x="31" y="43"/>
                </a:lnTo>
                <a:lnTo>
                  <a:pt x="42" y="4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7" name=""/>
          <p:cNvSpPr/>
          <p:nvPr/>
        </p:nvSpPr>
        <p:spPr>
          <a:xfrm>
            <a:off x="1081080" y="1216080"/>
            <a:ext cx="31680" cy="30240"/>
          </a:xfrm>
          <a:custGeom>
            <a:avLst/>
            <a:gdLst/>
            <a:ahLst/>
            <a:rect l="l" t="t" r="r" b="b"/>
            <a:pathLst>
              <a:path w="20" h="19">
                <a:moveTo>
                  <a:pt x="11" y="19"/>
                </a:moveTo>
                <a:lnTo>
                  <a:pt x="11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2" y="15"/>
                </a:lnTo>
                <a:lnTo>
                  <a:pt x="13" y="14"/>
                </a:lnTo>
                <a:lnTo>
                  <a:pt x="15" y="12"/>
                </a:lnTo>
                <a:lnTo>
                  <a:pt x="16" y="10"/>
                </a:lnTo>
                <a:lnTo>
                  <a:pt x="17" y="7"/>
                </a:lnTo>
                <a:lnTo>
                  <a:pt x="19" y="5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9" y="0"/>
                </a:lnTo>
                <a:lnTo>
                  <a:pt x="9" y="1"/>
                </a:lnTo>
                <a:lnTo>
                  <a:pt x="9" y="2"/>
                </a:lnTo>
                <a:lnTo>
                  <a:pt x="7" y="4"/>
                </a:lnTo>
                <a:lnTo>
                  <a:pt x="5" y="6"/>
                </a:lnTo>
                <a:lnTo>
                  <a:pt x="4" y="8"/>
                </a:lnTo>
                <a:lnTo>
                  <a:pt x="3" y="11"/>
                </a:lnTo>
                <a:lnTo>
                  <a:pt x="2" y="13"/>
                </a:lnTo>
                <a:lnTo>
                  <a:pt x="1" y="15"/>
                </a:lnTo>
                <a:lnTo>
                  <a:pt x="1" y="17"/>
                </a:lnTo>
                <a:lnTo>
                  <a:pt x="0" y="19"/>
                </a:lnTo>
                <a:lnTo>
                  <a:pt x="11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8" name=""/>
          <p:cNvSpPr/>
          <p:nvPr/>
        </p:nvSpPr>
        <p:spPr>
          <a:xfrm>
            <a:off x="1081080" y="1246320"/>
            <a:ext cx="2556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14" y="2"/>
                </a:moveTo>
                <a:lnTo>
                  <a:pt x="12" y="2"/>
                </a:lnTo>
                <a:lnTo>
                  <a:pt x="12" y="2"/>
                </a:lnTo>
                <a:lnTo>
                  <a:pt x="12" y="1"/>
                </a:lnTo>
                <a:lnTo>
                  <a:pt x="11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6" y="10"/>
                </a:lnTo>
                <a:lnTo>
                  <a:pt x="10" y="11"/>
                </a:lnTo>
                <a:lnTo>
                  <a:pt x="12" y="12"/>
                </a:lnTo>
                <a:lnTo>
                  <a:pt x="16" y="11"/>
                </a:lnTo>
                <a:lnTo>
                  <a:pt x="14" y="12"/>
                </a:lnTo>
                <a:lnTo>
                  <a:pt x="14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49" name=""/>
          <p:cNvSpPr/>
          <p:nvPr/>
        </p:nvSpPr>
        <p:spPr>
          <a:xfrm>
            <a:off x="1103400" y="12574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0" name=""/>
          <p:cNvSpPr/>
          <p:nvPr/>
        </p:nvSpPr>
        <p:spPr>
          <a:xfrm>
            <a:off x="1103400" y="1247760"/>
            <a:ext cx="52200" cy="17640"/>
          </a:xfrm>
          <a:custGeom>
            <a:avLst/>
            <a:gdLst/>
            <a:ahLst/>
            <a:rect l="l" t="t" r="r" b="b"/>
            <a:pathLst>
              <a:path w="33" h="11">
                <a:moveTo>
                  <a:pt x="33" y="1"/>
                </a:moveTo>
                <a:lnTo>
                  <a:pt x="30" y="0"/>
                </a:lnTo>
                <a:lnTo>
                  <a:pt x="0" y="0"/>
                </a:lnTo>
                <a:lnTo>
                  <a:pt x="0" y="11"/>
                </a:lnTo>
                <a:lnTo>
                  <a:pt x="30" y="11"/>
                </a:lnTo>
                <a:lnTo>
                  <a:pt x="33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1" name=""/>
          <p:cNvSpPr/>
          <p:nvPr/>
        </p:nvSpPr>
        <p:spPr>
          <a:xfrm>
            <a:off x="1147680" y="1257480"/>
            <a:ext cx="3240" cy="6120"/>
          </a:xfrm>
          <a:custGeom>
            <a:avLst/>
            <a:gdLst/>
            <a:ahLst/>
            <a:rect l="l" t="t" r="r" b="b"/>
            <a:pathLst>
              <a:path w="2" h="4">
                <a:moveTo>
                  <a:pt x="0" y="4"/>
                </a:moveTo>
                <a:lnTo>
                  <a:pt x="2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2" name=""/>
          <p:cNvSpPr/>
          <p:nvPr/>
        </p:nvSpPr>
        <p:spPr>
          <a:xfrm>
            <a:off x="1147680" y="1249200"/>
            <a:ext cx="44640" cy="20880"/>
          </a:xfrm>
          <a:custGeom>
            <a:avLst/>
            <a:gdLst/>
            <a:ahLst/>
            <a:rect l="l" t="t" r="r" b="b"/>
            <a:pathLst>
              <a:path w="28" h="13">
                <a:moveTo>
                  <a:pt x="28" y="10"/>
                </a:moveTo>
                <a:lnTo>
                  <a:pt x="28" y="11"/>
                </a:lnTo>
                <a:lnTo>
                  <a:pt x="27" y="8"/>
                </a:lnTo>
                <a:lnTo>
                  <a:pt x="26" y="5"/>
                </a:lnTo>
                <a:lnTo>
                  <a:pt x="24" y="4"/>
                </a:lnTo>
                <a:lnTo>
                  <a:pt x="22" y="3"/>
                </a:lnTo>
                <a:lnTo>
                  <a:pt x="20" y="1"/>
                </a:lnTo>
                <a:lnTo>
                  <a:pt x="18" y="1"/>
                </a:lnTo>
                <a:lnTo>
                  <a:pt x="16" y="0"/>
                </a:lnTo>
                <a:lnTo>
                  <a:pt x="14" y="0"/>
                </a:lnTo>
                <a:lnTo>
                  <a:pt x="11" y="0"/>
                </a:lnTo>
                <a:lnTo>
                  <a:pt x="7" y="1"/>
                </a:lnTo>
                <a:lnTo>
                  <a:pt x="7" y="0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0" y="9"/>
                </a:lnTo>
                <a:lnTo>
                  <a:pt x="1" y="10"/>
                </a:lnTo>
                <a:lnTo>
                  <a:pt x="3" y="11"/>
                </a:lnTo>
                <a:lnTo>
                  <a:pt x="6" y="11"/>
                </a:lnTo>
                <a:lnTo>
                  <a:pt x="7" y="11"/>
                </a:lnTo>
                <a:lnTo>
                  <a:pt x="11" y="11"/>
                </a:lnTo>
                <a:lnTo>
                  <a:pt x="14" y="11"/>
                </a:lnTo>
                <a:lnTo>
                  <a:pt x="15" y="11"/>
                </a:lnTo>
                <a:lnTo>
                  <a:pt x="16" y="11"/>
                </a:lnTo>
                <a:lnTo>
                  <a:pt x="17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28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3" name=""/>
          <p:cNvSpPr/>
          <p:nvPr/>
        </p:nvSpPr>
        <p:spPr>
          <a:xfrm>
            <a:off x="1176480" y="1265400"/>
            <a:ext cx="47520" cy="60120"/>
          </a:xfrm>
          <a:custGeom>
            <a:avLst/>
            <a:gdLst/>
            <a:ahLst/>
            <a:rect l="l" t="t" r="r" b="b"/>
            <a:pathLst>
              <a:path w="30" h="38">
                <a:moveTo>
                  <a:pt x="30" y="29"/>
                </a:moveTo>
                <a:lnTo>
                  <a:pt x="30" y="29"/>
                </a:lnTo>
                <a:lnTo>
                  <a:pt x="26" y="29"/>
                </a:lnTo>
                <a:lnTo>
                  <a:pt x="25" y="28"/>
                </a:lnTo>
                <a:lnTo>
                  <a:pt x="22" y="27"/>
                </a:lnTo>
                <a:lnTo>
                  <a:pt x="20" y="26"/>
                </a:lnTo>
                <a:lnTo>
                  <a:pt x="19" y="25"/>
                </a:lnTo>
                <a:lnTo>
                  <a:pt x="18" y="23"/>
                </a:lnTo>
                <a:lnTo>
                  <a:pt x="17" y="22"/>
                </a:lnTo>
                <a:lnTo>
                  <a:pt x="15" y="20"/>
                </a:lnTo>
                <a:lnTo>
                  <a:pt x="14" y="15"/>
                </a:lnTo>
                <a:lnTo>
                  <a:pt x="12" y="11"/>
                </a:lnTo>
                <a:lnTo>
                  <a:pt x="11" y="5"/>
                </a:lnTo>
                <a:lnTo>
                  <a:pt x="10" y="0"/>
                </a:lnTo>
                <a:lnTo>
                  <a:pt x="0" y="2"/>
                </a:lnTo>
                <a:lnTo>
                  <a:pt x="1" y="8"/>
                </a:lnTo>
                <a:lnTo>
                  <a:pt x="3" y="13"/>
                </a:lnTo>
                <a:lnTo>
                  <a:pt x="4" y="19"/>
                </a:lnTo>
                <a:lnTo>
                  <a:pt x="5" y="24"/>
                </a:lnTo>
                <a:lnTo>
                  <a:pt x="7" y="27"/>
                </a:lnTo>
                <a:lnTo>
                  <a:pt x="10" y="29"/>
                </a:lnTo>
                <a:lnTo>
                  <a:pt x="12" y="32"/>
                </a:lnTo>
                <a:lnTo>
                  <a:pt x="15" y="35"/>
                </a:lnTo>
                <a:lnTo>
                  <a:pt x="18" y="35"/>
                </a:lnTo>
                <a:lnTo>
                  <a:pt x="22" y="37"/>
                </a:lnTo>
                <a:lnTo>
                  <a:pt x="25" y="38"/>
                </a:lnTo>
                <a:lnTo>
                  <a:pt x="30" y="38"/>
                </a:lnTo>
                <a:lnTo>
                  <a:pt x="30" y="2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4" name=""/>
          <p:cNvSpPr/>
          <p:nvPr/>
        </p:nvSpPr>
        <p:spPr>
          <a:xfrm>
            <a:off x="1224000" y="1266840"/>
            <a:ext cx="138240" cy="58680"/>
          </a:xfrm>
          <a:custGeom>
            <a:avLst/>
            <a:gdLst/>
            <a:ahLst/>
            <a:rect l="l" t="t" r="r" b="b"/>
            <a:pathLst>
              <a:path w="87" h="37">
                <a:moveTo>
                  <a:pt x="80" y="0"/>
                </a:moveTo>
                <a:lnTo>
                  <a:pt x="80" y="0"/>
                </a:lnTo>
                <a:lnTo>
                  <a:pt x="76" y="4"/>
                </a:lnTo>
                <a:lnTo>
                  <a:pt x="71" y="7"/>
                </a:lnTo>
                <a:lnTo>
                  <a:pt x="68" y="11"/>
                </a:lnTo>
                <a:lnTo>
                  <a:pt x="64" y="14"/>
                </a:lnTo>
                <a:lnTo>
                  <a:pt x="60" y="16"/>
                </a:lnTo>
                <a:lnTo>
                  <a:pt x="57" y="18"/>
                </a:lnTo>
                <a:lnTo>
                  <a:pt x="52" y="21"/>
                </a:lnTo>
                <a:lnTo>
                  <a:pt x="49" y="22"/>
                </a:lnTo>
                <a:lnTo>
                  <a:pt x="44" y="23"/>
                </a:lnTo>
                <a:lnTo>
                  <a:pt x="40" y="24"/>
                </a:lnTo>
                <a:lnTo>
                  <a:pt x="35" y="25"/>
                </a:lnTo>
                <a:lnTo>
                  <a:pt x="29" y="26"/>
                </a:lnTo>
                <a:lnTo>
                  <a:pt x="22" y="27"/>
                </a:lnTo>
                <a:lnTo>
                  <a:pt x="15" y="27"/>
                </a:lnTo>
                <a:lnTo>
                  <a:pt x="9" y="28"/>
                </a:lnTo>
                <a:lnTo>
                  <a:pt x="0" y="28"/>
                </a:lnTo>
                <a:lnTo>
                  <a:pt x="0" y="37"/>
                </a:lnTo>
                <a:lnTo>
                  <a:pt x="9" y="37"/>
                </a:lnTo>
                <a:lnTo>
                  <a:pt x="16" y="37"/>
                </a:lnTo>
                <a:lnTo>
                  <a:pt x="23" y="36"/>
                </a:lnTo>
                <a:lnTo>
                  <a:pt x="30" y="36"/>
                </a:lnTo>
                <a:lnTo>
                  <a:pt x="36" y="35"/>
                </a:lnTo>
                <a:lnTo>
                  <a:pt x="42" y="34"/>
                </a:lnTo>
                <a:lnTo>
                  <a:pt x="47" y="33"/>
                </a:lnTo>
                <a:lnTo>
                  <a:pt x="52" y="31"/>
                </a:lnTo>
                <a:lnTo>
                  <a:pt x="57" y="29"/>
                </a:lnTo>
                <a:lnTo>
                  <a:pt x="62" y="28"/>
                </a:lnTo>
                <a:lnTo>
                  <a:pt x="65" y="25"/>
                </a:lnTo>
                <a:lnTo>
                  <a:pt x="70" y="22"/>
                </a:lnTo>
                <a:lnTo>
                  <a:pt x="74" y="18"/>
                </a:lnTo>
                <a:lnTo>
                  <a:pt x="78" y="15"/>
                </a:lnTo>
                <a:lnTo>
                  <a:pt x="83" y="11"/>
                </a:lnTo>
                <a:lnTo>
                  <a:pt x="87" y="7"/>
                </a:lnTo>
                <a:lnTo>
                  <a:pt x="8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5" name=""/>
          <p:cNvSpPr/>
          <p:nvPr/>
        </p:nvSpPr>
        <p:spPr>
          <a:xfrm>
            <a:off x="1355760" y="1271520"/>
            <a:ext cx="6480" cy="6480"/>
          </a:xfrm>
          <a:custGeom>
            <a:avLst/>
            <a:gdLst/>
            <a:ahLst/>
            <a:rect l="l" t="t" r="r" b="b"/>
            <a:pathLst>
              <a:path w="4" h="4">
                <a:moveTo>
                  <a:pt x="4" y="4"/>
                </a:moveTo>
                <a:lnTo>
                  <a:pt x="0" y="0"/>
                </a:lnTo>
                <a:lnTo>
                  <a:pt x="4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6" name=""/>
          <p:cNvSpPr/>
          <p:nvPr/>
        </p:nvSpPr>
        <p:spPr>
          <a:xfrm>
            <a:off x="1351080" y="1236600"/>
            <a:ext cx="47520" cy="41400"/>
          </a:xfrm>
          <a:custGeom>
            <a:avLst/>
            <a:gdLst/>
            <a:ahLst/>
            <a:rect l="l" t="t" r="r" b="b"/>
            <a:pathLst>
              <a:path w="30" h="26">
                <a:moveTo>
                  <a:pt x="30" y="5"/>
                </a:moveTo>
                <a:lnTo>
                  <a:pt x="21" y="0"/>
                </a:lnTo>
                <a:lnTo>
                  <a:pt x="0" y="19"/>
                </a:lnTo>
                <a:lnTo>
                  <a:pt x="7" y="26"/>
                </a:lnTo>
                <a:lnTo>
                  <a:pt x="28" y="7"/>
                </a:lnTo>
                <a:lnTo>
                  <a:pt x="3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7" name=""/>
          <p:cNvSpPr/>
          <p:nvPr/>
        </p:nvSpPr>
        <p:spPr>
          <a:xfrm>
            <a:off x="1384200" y="1239840"/>
            <a:ext cx="5040" cy="3240"/>
          </a:xfrm>
          <a:custGeom>
            <a:avLst/>
            <a:gdLst/>
            <a:ahLst/>
            <a:rect l="l" t="t" r="r" b="b"/>
            <a:pathLst>
              <a:path w="3" h="2">
                <a:moveTo>
                  <a:pt x="0" y="0"/>
                </a:move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8" name=""/>
          <p:cNvSpPr/>
          <p:nvPr/>
        </p:nvSpPr>
        <p:spPr>
          <a:xfrm>
            <a:off x="1382760" y="1239840"/>
            <a:ext cx="2520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16" y="19"/>
                </a:moveTo>
                <a:lnTo>
                  <a:pt x="16" y="19"/>
                </a:lnTo>
                <a:lnTo>
                  <a:pt x="16" y="15"/>
                </a:lnTo>
                <a:lnTo>
                  <a:pt x="14" y="12"/>
                </a:lnTo>
                <a:lnTo>
                  <a:pt x="13" y="10"/>
                </a:lnTo>
                <a:lnTo>
                  <a:pt x="12" y="7"/>
                </a:lnTo>
                <a:lnTo>
                  <a:pt x="12" y="6"/>
                </a:lnTo>
                <a:lnTo>
                  <a:pt x="11" y="4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1" y="7"/>
                </a:lnTo>
                <a:lnTo>
                  <a:pt x="2" y="10"/>
                </a:lnTo>
                <a:lnTo>
                  <a:pt x="3" y="12"/>
                </a:lnTo>
                <a:lnTo>
                  <a:pt x="5" y="14"/>
                </a:lnTo>
                <a:lnTo>
                  <a:pt x="5" y="16"/>
                </a:lnTo>
                <a:lnTo>
                  <a:pt x="5" y="17"/>
                </a:lnTo>
                <a:lnTo>
                  <a:pt x="6" y="19"/>
                </a:lnTo>
                <a:lnTo>
                  <a:pt x="16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59" name=""/>
          <p:cNvSpPr/>
          <p:nvPr/>
        </p:nvSpPr>
        <p:spPr>
          <a:xfrm>
            <a:off x="1382760" y="1270080"/>
            <a:ext cx="2520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11" y="12"/>
                </a:moveTo>
                <a:lnTo>
                  <a:pt x="11" y="9"/>
                </a:lnTo>
                <a:lnTo>
                  <a:pt x="11" y="10"/>
                </a:lnTo>
                <a:lnTo>
                  <a:pt x="11" y="11"/>
                </a:lnTo>
                <a:lnTo>
                  <a:pt x="11" y="12"/>
                </a:lnTo>
                <a:lnTo>
                  <a:pt x="11" y="11"/>
                </a:lnTo>
                <a:lnTo>
                  <a:pt x="12" y="9"/>
                </a:lnTo>
                <a:lnTo>
                  <a:pt x="13" y="8"/>
                </a:lnTo>
                <a:lnTo>
                  <a:pt x="14" y="6"/>
                </a:lnTo>
                <a:lnTo>
                  <a:pt x="15" y="3"/>
                </a:lnTo>
                <a:lnTo>
                  <a:pt x="16" y="0"/>
                </a:lnTo>
                <a:lnTo>
                  <a:pt x="6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4" y="4"/>
                </a:lnTo>
                <a:lnTo>
                  <a:pt x="3" y="5"/>
                </a:lnTo>
                <a:lnTo>
                  <a:pt x="1" y="7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0" y="12"/>
                </a:lnTo>
                <a:lnTo>
                  <a:pt x="11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0" name=""/>
          <p:cNvSpPr/>
          <p:nvPr/>
        </p:nvSpPr>
        <p:spPr>
          <a:xfrm>
            <a:off x="1382760" y="1289160"/>
            <a:ext cx="6480" cy="1440"/>
          </a:xfrm>
          <a:custGeom>
            <a:avLst/>
            <a:gdLst/>
            <a:ahLst/>
            <a:rect l="l" t="t" r="r" b="b"/>
            <a:pathLst>
              <a:path w="4" h="0">
                <a:moveTo>
                  <a:pt x="0" y="0"/>
                </a:move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1" name=""/>
          <p:cNvSpPr/>
          <p:nvPr/>
        </p:nvSpPr>
        <p:spPr>
          <a:xfrm>
            <a:off x="1382760" y="1289160"/>
            <a:ext cx="15840" cy="131760"/>
          </a:xfrm>
          <a:custGeom>
            <a:avLst/>
            <a:gdLst/>
            <a:ahLst/>
            <a:rect l="l" t="t" r="r" b="b"/>
            <a:pathLst>
              <a:path w="10" h="83">
                <a:moveTo>
                  <a:pt x="5" y="83"/>
                </a:moveTo>
                <a:lnTo>
                  <a:pt x="10" y="77"/>
                </a:lnTo>
                <a:lnTo>
                  <a:pt x="10" y="0"/>
                </a:lnTo>
                <a:lnTo>
                  <a:pt x="0" y="0"/>
                </a:lnTo>
                <a:lnTo>
                  <a:pt x="0" y="77"/>
                </a:lnTo>
                <a:lnTo>
                  <a:pt x="5" y="8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2" name=""/>
          <p:cNvSpPr/>
          <p:nvPr/>
        </p:nvSpPr>
        <p:spPr>
          <a:xfrm>
            <a:off x="1389240" y="14130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3" name=""/>
          <p:cNvSpPr/>
          <p:nvPr/>
        </p:nvSpPr>
        <p:spPr>
          <a:xfrm>
            <a:off x="1389240" y="1403280"/>
            <a:ext cx="45720" cy="34920"/>
          </a:xfrm>
          <a:custGeom>
            <a:avLst/>
            <a:gdLst/>
            <a:ahLst/>
            <a:rect l="l" t="t" r="r" b="b"/>
            <a:pathLst>
              <a:path w="29" h="22">
                <a:moveTo>
                  <a:pt x="29" y="11"/>
                </a:moveTo>
                <a:lnTo>
                  <a:pt x="29" y="11"/>
                </a:lnTo>
                <a:lnTo>
                  <a:pt x="27" y="11"/>
                </a:lnTo>
                <a:lnTo>
                  <a:pt x="25" y="11"/>
                </a:lnTo>
                <a:lnTo>
                  <a:pt x="25" y="11"/>
                </a:lnTo>
                <a:lnTo>
                  <a:pt x="24" y="11"/>
                </a:lnTo>
                <a:lnTo>
                  <a:pt x="20" y="10"/>
                </a:lnTo>
                <a:lnTo>
                  <a:pt x="18" y="7"/>
                </a:lnTo>
                <a:lnTo>
                  <a:pt x="14" y="5"/>
                </a:lnTo>
                <a:lnTo>
                  <a:pt x="11" y="3"/>
                </a:lnTo>
                <a:lnTo>
                  <a:pt x="8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5" y="11"/>
                </a:lnTo>
                <a:lnTo>
                  <a:pt x="9" y="12"/>
                </a:lnTo>
                <a:lnTo>
                  <a:pt x="11" y="15"/>
                </a:lnTo>
                <a:lnTo>
                  <a:pt x="14" y="18"/>
                </a:lnTo>
                <a:lnTo>
                  <a:pt x="18" y="19"/>
                </a:lnTo>
                <a:lnTo>
                  <a:pt x="21" y="20"/>
                </a:lnTo>
                <a:lnTo>
                  <a:pt x="23" y="21"/>
                </a:lnTo>
                <a:lnTo>
                  <a:pt x="26" y="22"/>
                </a:lnTo>
                <a:lnTo>
                  <a:pt x="29" y="22"/>
                </a:lnTo>
                <a:lnTo>
                  <a:pt x="29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4" name=""/>
          <p:cNvSpPr/>
          <p:nvPr/>
        </p:nvSpPr>
        <p:spPr>
          <a:xfrm>
            <a:off x="1434960" y="1403280"/>
            <a:ext cx="38160" cy="34920"/>
          </a:xfrm>
          <a:custGeom>
            <a:avLst/>
            <a:gdLst/>
            <a:ahLst/>
            <a:rect l="l" t="t" r="r" b="b"/>
            <a:pathLst>
              <a:path w="24" h="22">
                <a:moveTo>
                  <a:pt x="21" y="0"/>
                </a:moveTo>
                <a:lnTo>
                  <a:pt x="18" y="1"/>
                </a:lnTo>
                <a:lnTo>
                  <a:pt x="13" y="5"/>
                </a:lnTo>
                <a:lnTo>
                  <a:pt x="9" y="10"/>
                </a:lnTo>
                <a:lnTo>
                  <a:pt x="7" y="11"/>
                </a:lnTo>
                <a:lnTo>
                  <a:pt x="5" y="11"/>
                </a:lnTo>
                <a:lnTo>
                  <a:pt x="4" y="11"/>
                </a:lnTo>
                <a:lnTo>
                  <a:pt x="3" y="11"/>
                </a:lnTo>
                <a:lnTo>
                  <a:pt x="2" y="11"/>
                </a:lnTo>
                <a:lnTo>
                  <a:pt x="0" y="11"/>
                </a:lnTo>
                <a:lnTo>
                  <a:pt x="0" y="22"/>
                </a:lnTo>
                <a:lnTo>
                  <a:pt x="3" y="22"/>
                </a:lnTo>
                <a:lnTo>
                  <a:pt x="5" y="21"/>
                </a:lnTo>
                <a:lnTo>
                  <a:pt x="7" y="21"/>
                </a:lnTo>
                <a:lnTo>
                  <a:pt x="9" y="20"/>
                </a:lnTo>
                <a:lnTo>
                  <a:pt x="12" y="18"/>
                </a:lnTo>
                <a:lnTo>
                  <a:pt x="15" y="17"/>
                </a:lnTo>
                <a:lnTo>
                  <a:pt x="20" y="12"/>
                </a:lnTo>
                <a:lnTo>
                  <a:pt x="24" y="10"/>
                </a:lnTo>
                <a:lnTo>
                  <a:pt x="21" y="11"/>
                </a:lnTo>
                <a:lnTo>
                  <a:pt x="2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5" name=""/>
          <p:cNvSpPr/>
          <p:nvPr/>
        </p:nvSpPr>
        <p:spPr>
          <a:xfrm>
            <a:off x="1468440" y="141300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6" name=""/>
          <p:cNvSpPr/>
          <p:nvPr/>
        </p:nvSpPr>
        <p:spPr>
          <a:xfrm>
            <a:off x="1468440" y="1403280"/>
            <a:ext cx="57240" cy="17640"/>
          </a:xfrm>
          <a:custGeom>
            <a:avLst/>
            <a:gdLst/>
            <a:ahLst/>
            <a:rect l="l" t="t" r="r" b="b"/>
            <a:pathLst>
              <a:path w="36" h="11">
                <a:moveTo>
                  <a:pt x="36" y="3"/>
                </a:moveTo>
                <a:lnTo>
                  <a:pt x="31" y="0"/>
                </a:lnTo>
                <a:lnTo>
                  <a:pt x="0" y="0"/>
                </a:lnTo>
                <a:lnTo>
                  <a:pt x="0" y="11"/>
                </a:lnTo>
                <a:lnTo>
                  <a:pt x="31" y="11"/>
                </a:lnTo>
                <a:lnTo>
                  <a:pt x="36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7" name=""/>
          <p:cNvSpPr/>
          <p:nvPr/>
        </p:nvSpPr>
        <p:spPr>
          <a:xfrm>
            <a:off x="1511280" y="1407960"/>
            <a:ext cx="123840" cy="174600"/>
          </a:xfrm>
          <a:custGeom>
            <a:avLst/>
            <a:gdLst/>
            <a:ahLst/>
            <a:rect l="l" t="t" r="r" b="b"/>
            <a:pathLst>
              <a:path w="78" h="110">
                <a:moveTo>
                  <a:pt x="78" y="107"/>
                </a:moveTo>
                <a:lnTo>
                  <a:pt x="77" y="105"/>
                </a:lnTo>
                <a:lnTo>
                  <a:pt x="9" y="0"/>
                </a:lnTo>
                <a:lnTo>
                  <a:pt x="0" y="5"/>
                </a:lnTo>
                <a:lnTo>
                  <a:pt x="68" y="110"/>
                </a:lnTo>
                <a:lnTo>
                  <a:pt x="78" y="10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8" name=""/>
          <p:cNvSpPr/>
          <p:nvPr/>
        </p:nvSpPr>
        <p:spPr>
          <a:xfrm>
            <a:off x="1617840" y="1577880"/>
            <a:ext cx="1728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9" y="9"/>
                </a:move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9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69" name=""/>
          <p:cNvSpPr/>
          <p:nvPr/>
        </p:nvSpPr>
        <p:spPr>
          <a:xfrm>
            <a:off x="1620720" y="157968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0" name=""/>
          <p:cNvSpPr/>
          <p:nvPr/>
        </p:nvSpPr>
        <p:spPr>
          <a:xfrm>
            <a:off x="1590840" y="1579680"/>
            <a:ext cx="42840" cy="48960"/>
          </a:xfrm>
          <a:custGeom>
            <a:avLst/>
            <a:gdLst/>
            <a:ahLst/>
            <a:rect l="l" t="t" r="r" b="b"/>
            <a:pathLst>
              <a:path w="27" h="31">
                <a:moveTo>
                  <a:pt x="10" y="26"/>
                </a:moveTo>
                <a:lnTo>
                  <a:pt x="5" y="31"/>
                </a:lnTo>
                <a:lnTo>
                  <a:pt x="8" y="31"/>
                </a:lnTo>
                <a:lnTo>
                  <a:pt x="11" y="30"/>
                </a:lnTo>
                <a:lnTo>
                  <a:pt x="14" y="29"/>
                </a:lnTo>
                <a:lnTo>
                  <a:pt x="15" y="27"/>
                </a:lnTo>
                <a:lnTo>
                  <a:pt x="17" y="24"/>
                </a:lnTo>
                <a:lnTo>
                  <a:pt x="19" y="23"/>
                </a:lnTo>
                <a:lnTo>
                  <a:pt x="20" y="21"/>
                </a:lnTo>
                <a:lnTo>
                  <a:pt x="21" y="19"/>
                </a:lnTo>
                <a:lnTo>
                  <a:pt x="22" y="16"/>
                </a:lnTo>
                <a:lnTo>
                  <a:pt x="23" y="11"/>
                </a:lnTo>
                <a:lnTo>
                  <a:pt x="24" y="10"/>
                </a:lnTo>
                <a:lnTo>
                  <a:pt x="25" y="10"/>
                </a:lnTo>
                <a:lnTo>
                  <a:pt x="26" y="8"/>
                </a:lnTo>
                <a:lnTo>
                  <a:pt x="27" y="7"/>
                </a:lnTo>
                <a:lnTo>
                  <a:pt x="19" y="0"/>
                </a:lnTo>
                <a:lnTo>
                  <a:pt x="17" y="3"/>
                </a:lnTo>
                <a:lnTo>
                  <a:pt x="16" y="4"/>
                </a:lnTo>
                <a:lnTo>
                  <a:pt x="15" y="6"/>
                </a:lnTo>
                <a:lnTo>
                  <a:pt x="14" y="8"/>
                </a:lnTo>
                <a:lnTo>
                  <a:pt x="13" y="12"/>
                </a:lnTo>
                <a:lnTo>
                  <a:pt x="11" y="16"/>
                </a:lnTo>
                <a:lnTo>
                  <a:pt x="10" y="17"/>
                </a:lnTo>
                <a:lnTo>
                  <a:pt x="10" y="17"/>
                </a:lnTo>
                <a:lnTo>
                  <a:pt x="9" y="19"/>
                </a:lnTo>
                <a:lnTo>
                  <a:pt x="8" y="20"/>
                </a:lnTo>
                <a:lnTo>
                  <a:pt x="8" y="20"/>
                </a:lnTo>
                <a:lnTo>
                  <a:pt x="7" y="21"/>
                </a:lnTo>
                <a:lnTo>
                  <a:pt x="5" y="21"/>
                </a:lnTo>
                <a:lnTo>
                  <a:pt x="0" y="26"/>
                </a:lnTo>
                <a:lnTo>
                  <a:pt x="10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1" name=""/>
          <p:cNvSpPr/>
          <p:nvPr/>
        </p:nvSpPr>
        <p:spPr>
          <a:xfrm>
            <a:off x="1590840" y="1620720"/>
            <a:ext cx="15840" cy="7920"/>
          </a:xfrm>
          <a:custGeom>
            <a:avLst/>
            <a:gdLst/>
            <a:ahLst/>
            <a:rect l="l" t="t" r="r" b="b"/>
            <a:pathLst>
              <a:path w="10" h="5">
                <a:moveTo>
                  <a:pt x="10" y="5"/>
                </a:moveTo>
                <a:lnTo>
                  <a:pt x="10" y="5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2" name=""/>
          <p:cNvSpPr/>
          <p:nvPr/>
        </p:nvSpPr>
        <p:spPr>
          <a:xfrm>
            <a:off x="1590840" y="1628640"/>
            <a:ext cx="15840" cy="96840"/>
          </a:xfrm>
          <a:custGeom>
            <a:avLst/>
            <a:gdLst/>
            <a:ahLst/>
            <a:rect l="l" t="t" r="r" b="b"/>
            <a:pathLst>
              <a:path w="10" h="61">
                <a:moveTo>
                  <a:pt x="10" y="61"/>
                </a:moveTo>
                <a:lnTo>
                  <a:pt x="10" y="61"/>
                </a:lnTo>
                <a:lnTo>
                  <a:pt x="10" y="56"/>
                </a:lnTo>
                <a:lnTo>
                  <a:pt x="10" y="49"/>
                </a:lnTo>
                <a:lnTo>
                  <a:pt x="10" y="40"/>
                </a:lnTo>
                <a:lnTo>
                  <a:pt x="10" y="29"/>
                </a:lnTo>
                <a:lnTo>
                  <a:pt x="10" y="19"/>
                </a:lnTo>
                <a:lnTo>
                  <a:pt x="10" y="10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10"/>
                </a:lnTo>
                <a:lnTo>
                  <a:pt x="0" y="19"/>
                </a:lnTo>
                <a:lnTo>
                  <a:pt x="0" y="29"/>
                </a:lnTo>
                <a:lnTo>
                  <a:pt x="0" y="40"/>
                </a:lnTo>
                <a:lnTo>
                  <a:pt x="0" y="49"/>
                </a:lnTo>
                <a:lnTo>
                  <a:pt x="0" y="56"/>
                </a:lnTo>
                <a:lnTo>
                  <a:pt x="0" y="61"/>
                </a:lnTo>
                <a:lnTo>
                  <a:pt x="10" y="6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3" name=""/>
          <p:cNvSpPr/>
          <p:nvPr/>
        </p:nvSpPr>
        <p:spPr>
          <a:xfrm>
            <a:off x="1590840" y="1725480"/>
            <a:ext cx="33120" cy="55800"/>
          </a:xfrm>
          <a:custGeom>
            <a:avLst/>
            <a:gdLst/>
            <a:ahLst/>
            <a:rect l="l" t="t" r="r" b="b"/>
            <a:pathLst>
              <a:path w="21" h="35">
                <a:moveTo>
                  <a:pt x="21" y="31"/>
                </a:moveTo>
                <a:lnTo>
                  <a:pt x="18" y="26"/>
                </a:lnTo>
                <a:lnTo>
                  <a:pt x="17" y="26"/>
                </a:lnTo>
                <a:lnTo>
                  <a:pt x="17" y="25"/>
                </a:lnTo>
                <a:lnTo>
                  <a:pt x="16" y="24"/>
                </a:lnTo>
                <a:lnTo>
                  <a:pt x="15" y="23"/>
                </a:lnTo>
                <a:lnTo>
                  <a:pt x="15" y="20"/>
                </a:lnTo>
                <a:lnTo>
                  <a:pt x="13" y="16"/>
                </a:lnTo>
                <a:lnTo>
                  <a:pt x="12" y="12"/>
                </a:lnTo>
                <a:lnTo>
                  <a:pt x="11" y="8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1" y="15"/>
                </a:lnTo>
                <a:lnTo>
                  <a:pt x="2" y="19"/>
                </a:lnTo>
                <a:lnTo>
                  <a:pt x="4" y="23"/>
                </a:lnTo>
                <a:lnTo>
                  <a:pt x="6" y="28"/>
                </a:lnTo>
                <a:lnTo>
                  <a:pt x="8" y="30"/>
                </a:lnTo>
                <a:lnTo>
                  <a:pt x="9" y="32"/>
                </a:lnTo>
                <a:lnTo>
                  <a:pt x="11" y="34"/>
                </a:lnTo>
                <a:lnTo>
                  <a:pt x="13" y="35"/>
                </a:lnTo>
                <a:lnTo>
                  <a:pt x="10" y="29"/>
                </a:lnTo>
                <a:lnTo>
                  <a:pt x="21" y="3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4" name=""/>
          <p:cNvSpPr/>
          <p:nvPr/>
        </p:nvSpPr>
        <p:spPr>
          <a:xfrm>
            <a:off x="1554120" y="1773360"/>
            <a:ext cx="69840" cy="87120"/>
          </a:xfrm>
          <a:custGeom>
            <a:avLst/>
            <a:gdLst/>
            <a:ahLst/>
            <a:rect l="l" t="t" r="r" b="b"/>
            <a:pathLst>
              <a:path w="44" h="55">
                <a:moveTo>
                  <a:pt x="10" y="55"/>
                </a:moveTo>
                <a:lnTo>
                  <a:pt x="10" y="55"/>
                </a:lnTo>
                <a:lnTo>
                  <a:pt x="10" y="52"/>
                </a:lnTo>
                <a:lnTo>
                  <a:pt x="11" y="50"/>
                </a:lnTo>
                <a:lnTo>
                  <a:pt x="12" y="47"/>
                </a:lnTo>
                <a:lnTo>
                  <a:pt x="14" y="44"/>
                </a:lnTo>
                <a:lnTo>
                  <a:pt x="17" y="41"/>
                </a:lnTo>
                <a:lnTo>
                  <a:pt x="19" y="38"/>
                </a:lnTo>
                <a:lnTo>
                  <a:pt x="22" y="35"/>
                </a:lnTo>
                <a:lnTo>
                  <a:pt x="24" y="31"/>
                </a:lnTo>
                <a:lnTo>
                  <a:pt x="31" y="24"/>
                </a:lnTo>
                <a:lnTo>
                  <a:pt x="36" y="17"/>
                </a:lnTo>
                <a:lnTo>
                  <a:pt x="38" y="14"/>
                </a:lnTo>
                <a:lnTo>
                  <a:pt x="41" y="10"/>
                </a:lnTo>
                <a:lnTo>
                  <a:pt x="43" y="6"/>
                </a:lnTo>
                <a:lnTo>
                  <a:pt x="44" y="2"/>
                </a:lnTo>
                <a:lnTo>
                  <a:pt x="33" y="0"/>
                </a:lnTo>
                <a:lnTo>
                  <a:pt x="32" y="3"/>
                </a:lnTo>
                <a:lnTo>
                  <a:pt x="31" y="5"/>
                </a:lnTo>
                <a:lnTo>
                  <a:pt x="30" y="9"/>
                </a:lnTo>
                <a:lnTo>
                  <a:pt x="28" y="11"/>
                </a:lnTo>
                <a:lnTo>
                  <a:pt x="23" y="18"/>
                </a:lnTo>
                <a:lnTo>
                  <a:pt x="17" y="24"/>
                </a:lnTo>
                <a:lnTo>
                  <a:pt x="14" y="29"/>
                </a:lnTo>
                <a:lnTo>
                  <a:pt x="10" y="31"/>
                </a:lnTo>
                <a:lnTo>
                  <a:pt x="9" y="35"/>
                </a:lnTo>
                <a:lnTo>
                  <a:pt x="6" y="38"/>
                </a:lnTo>
                <a:lnTo>
                  <a:pt x="4" y="43"/>
                </a:lnTo>
                <a:lnTo>
                  <a:pt x="2" y="47"/>
                </a:lnTo>
                <a:lnTo>
                  <a:pt x="1" y="51"/>
                </a:lnTo>
                <a:lnTo>
                  <a:pt x="0" y="55"/>
                </a:lnTo>
                <a:lnTo>
                  <a:pt x="10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5" name=""/>
          <p:cNvSpPr/>
          <p:nvPr/>
        </p:nvSpPr>
        <p:spPr>
          <a:xfrm>
            <a:off x="1554120" y="1860480"/>
            <a:ext cx="41400" cy="39600"/>
          </a:xfrm>
          <a:custGeom>
            <a:avLst/>
            <a:gdLst/>
            <a:ahLst/>
            <a:rect l="l" t="t" r="r" b="b"/>
            <a:pathLst>
              <a:path w="26" h="25">
                <a:moveTo>
                  <a:pt x="26" y="25"/>
                </a:moveTo>
                <a:lnTo>
                  <a:pt x="26" y="25"/>
                </a:lnTo>
                <a:lnTo>
                  <a:pt x="26" y="22"/>
                </a:lnTo>
                <a:lnTo>
                  <a:pt x="25" y="20"/>
                </a:lnTo>
                <a:lnTo>
                  <a:pt x="23" y="18"/>
                </a:lnTo>
                <a:lnTo>
                  <a:pt x="22" y="16"/>
                </a:lnTo>
                <a:lnTo>
                  <a:pt x="19" y="13"/>
                </a:lnTo>
                <a:lnTo>
                  <a:pt x="16" y="11"/>
                </a:lnTo>
                <a:lnTo>
                  <a:pt x="13" y="8"/>
                </a:lnTo>
                <a:lnTo>
                  <a:pt x="12" y="6"/>
                </a:lnTo>
                <a:lnTo>
                  <a:pt x="11" y="4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2" y="8"/>
                </a:lnTo>
                <a:lnTo>
                  <a:pt x="3" y="11"/>
                </a:lnTo>
                <a:lnTo>
                  <a:pt x="6" y="14"/>
                </a:lnTo>
                <a:lnTo>
                  <a:pt x="9" y="18"/>
                </a:lnTo>
                <a:lnTo>
                  <a:pt x="12" y="20"/>
                </a:lnTo>
                <a:lnTo>
                  <a:pt x="14" y="23"/>
                </a:lnTo>
                <a:lnTo>
                  <a:pt x="15" y="23"/>
                </a:lnTo>
                <a:lnTo>
                  <a:pt x="15" y="24"/>
                </a:lnTo>
                <a:lnTo>
                  <a:pt x="15" y="25"/>
                </a:lnTo>
                <a:lnTo>
                  <a:pt x="26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6" name=""/>
          <p:cNvSpPr/>
          <p:nvPr/>
        </p:nvSpPr>
        <p:spPr>
          <a:xfrm>
            <a:off x="1549440" y="1943280"/>
            <a:ext cx="85680" cy="80640"/>
          </a:xfrm>
          <a:custGeom>
            <a:avLst/>
            <a:gdLst/>
            <a:ahLst/>
            <a:rect l="l" t="t" r="r" b="b"/>
            <a:pathLst>
              <a:path w="54" h="51">
                <a:moveTo>
                  <a:pt x="54" y="45"/>
                </a:moveTo>
                <a:lnTo>
                  <a:pt x="48" y="41"/>
                </a:lnTo>
                <a:lnTo>
                  <a:pt x="43" y="40"/>
                </a:lnTo>
                <a:lnTo>
                  <a:pt x="39" y="39"/>
                </a:lnTo>
                <a:lnTo>
                  <a:pt x="34" y="38"/>
                </a:lnTo>
                <a:lnTo>
                  <a:pt x="32" y="37"/>
                </a:lnTo>
                <a:lnTo>
                  <a:pt x="28" y="35"/>
                </a:lnTo>
                <a:lnTo>
                  <a:pt x="25" y="33"/>
                </a:lnTo>
                <a:lnTo>
                  <a:pt x="22" y="31"/>
                </a:lnTo>
                <a:lnTo>
                  <a:pt x="20" y="28"/>
                </a:lnTo>
                <a:lnTo>
                  <a:pt x="17" y="24"/>
                </a:lnTo>
                <a:lnTo>
                  <a:pt x="15" y="22"/>
                </a:lnTo>
                <a:lnTo>
                  <a:pt x="13" y="18"/>
                </a:lnTo>
                <a:lnTo>
                  <a:pt x="13" y="15"/>
                </a:lnTo>
                <a:lnTo>
                  <a:pt x="11" y="11"/>
                </a:lnTo>
                <a:lnTo>
                  <a:pt x="11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9"/>
                </a:lnTo>
                <a:lnTo>
                  <a:pt x="1" y="13"/>
                </a:lnTo>
                <a:lnTo>
                  <a:pt x="3" y="17"/>
                </a:lnTo>
                <a:lnTo>
                  <a:pt x="4" y="22"/>
                </a:lnTo>
                <a:lnTo>
                  <a:pt x="7" y="26"/>
                </a:lnTo>
                <a:lnTo>
                  <a:pt x="9" y="31"/>
                </a:lnTo>
                <a:lnTo>
                  <a:pt x="12" y="34"/>
                </a:lnTo>
                <a:lnTo>
                  <a:pt x="14" y="37"/>
                </a:lnTo>
                <a:lnTo>
                  <a:pt x="19" y="41"/>
                </a:lnTo>
                <a:lnTo>
                  <a:pt x="22" y="44"/>
                </a:lnTo>
                <a:lnTo>
                  <a:pt x="27" y="46"/>
                </a:lnTo>
                <a:lnTo>
                  <a:pt x="32" y="48"/>
                </a:lnTo>
                <a:lnTo>
                  <a:pt x="37" y="50"/>
                </a:lnTo>
                <a:lnTo>
                  <a:pt x="42" y="51"/>
                </a:lnTo>
                <a:lnTo>
                  <a:pt x="48" y="51"/>
                </a:lnTo>
                <a:lnTo>
                  <a:pt x="43" y="45"/>
                </a:lnTo>
                <a:lnTo>
                  <a:pt x="54" y="4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3840" bIns="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7" name=""/>
          <p:cNvSpPr/>
          <p:nvPr/>
        </p:nvSpPr>
        <p:spPr>
          <a:xfrm>
            <a:off x="1617840" y="201600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8" name=""/>
          <p:cNvSpPr/>
          <p:nvPr/>
        </p:nvSpPr>
        <p:spPr>
          <a:xfrm>
            <a:off x="1617840" y="2016000"/>
            <a:ext cx="1728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8" y="13"/>
                </a:moveTo>
                <a:lnTo>
                  <a:pt x="11" y="9"/>
                </a:lnTo>
                <a:lnTo>
                  <a:pt x="11" y="0"/>
                </a:lnTo>
                <a:lnTo>
                  <a:pt x="0" y="0"/>
                </a:lnTo>
                <a:lnTo>
                  <a:pt x="0" y="9"/>
                </a:lnTo>
                <a:lnTo>
                  <a:pt x="8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79" name=""/>
          <p:cNvSpPr/>
          <p:nvPr/>
        </p:nvSpPr>
        <p:spPr>
          <a:xfrm>
            <a:off x="1622520" y="202248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0" name=""/>
          <p:cNvSpPr/>
          <p:nvPr/>
        </p:nvSpPr>
        <p:spPr>
          <a:xfrm>
            <a:off x="1576440" y="2022480"/>
            <a:ext cx="54000" cy="74520"/>
          </a:xfrm>
          <a:custGeom>
            <a:avLst/>
            <a:gdLst/>
            <a:ahLst/>
            <a:rect l="l" t="t" r="r" b="b"/>
            <a:pathLst>
              <a:path w="34" h="47">
                <a:moveTo>
                  <a:pt x="7" y="46"/>
                </a:moveTo>
                <a:lnTo>
                  <a:pt x="7" y="47"/>
                </a:lnTo>
                <a:lnTo>
                  <a:pt x="10" y="44"/>
                </a:lnTo>
                <a:lnTo>
                  <a:pt x="11" y="42"/>
                </a:lnTo>
                <a:lnTo>
                  <a:pt x="14" y="39"/>
                </a:lnTo>
                <a:lnTo>
                  <a:pt x="16" y="36"/>
                </a:lnTo>
                <a:lnTo>
                  <a:pt x="19" y="30"/>
                </a:lnTo>
                <a:lnTo>
                  <a:pt x="22" y="24"/>
                </a:lnTo>
                <a:lnTo>
                  <a:pt x="24" y="19"/>
                </a:lnTo>
                <a:lnTo>
                  <a:pt x="28" y="15"/>
                </a:lnTo>
                <a:lnTo>
                  <a:pt x="30" y="13"/>
                </a:lnTo>
                <a:lnTo>
                  <a:pt x="31" y="11"/>
                </a:lnTo>
                <a:lnTo>
                  <a:pt x="32" y="9"/>
                </a:lnTo>
                <a:lnTo>
                  <a:pt x="34" y="8"/>
                </a:lnTo>
                <a:lnTo>
                  <a:pt x="29" y="0"/>
                </a:lnTo>
                <a:lnTo>
                  <a:pt x="26" y="1"/>
                </a:lnTo>
                <a:lnTo>
                  <a:pt x="24" y="3"/>
                </a:lnTo>
                <a:lnTo>
                  <a:pt x="22" y="6"/>
                </a:lnTo>
                <a:lnTo>
                  <a:pt x="19" y="8"/>
                </a:lnTo>
                <a:lnTo>
                  <a:pt x="17" y="15"/>
                </a:lnTo>
                <a:lnTo>
                  <a:pt x="13" y="20"/>
                </a:lnTo>
                <a:lnTo>
                  <a:pt x="10" y="26"/>
                </a:lnTo>
                <a:lnTo>
                  <a:pt x="7" y="31"/>
                </a:lnTo>
                <a:lnTo>
                  <a:pt x="5" y="33"/>
                </a:lnTo>
                <a:lnTo>
                  <a:pt x="3" y="36"/>
                </a:lnTo>
                <a:lnTo>
                  <a:pt x="3" y="37"/>
                </a:lnTo>
                <a:lnTo>
                  <a:pt x="0" y="39"/>
                </a:lnTo>
                <a:lnTo>
                  <a:pt x="7" y="4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1" name=""/>
          <p:cNvSpPr/>
          <p:nvPr/>
        </p:nvSpPr>
        <p:spPr>
          <a:xfrm>
            <a:off x="1538280" y="2084400"/>
            <a:ext cx="49320" cy="54000"/>
          </a:xfrm>
          <a:custGeom>
            <a:avLst/>
            <a:gdLst/>
            <a:ahLst/>
            <a:rect l="l" t="t" r="r" b="b"/>
            <a:pathLst>
              <a:path w="31" h="34">
                <a:moveTo>
                  <a:pt x="10" y="30"/>
                </a:moveTo>
                <a:lnTo>
                  <a:pt x="9" y="34"/>
                </a:lnTo>
                <a:lnTo>
                  <a:pt x="12" y="29"/>
                </a:lnTo>
                <a:lnTo>
                  <a:pt x="20" y="21"/>
                </a:lnTo>
                <a:lnTo>
                  <a:pt x="27" y="11"/>
                </a:lnTo>
                <a:lnTo>
                  <a:pt x="31" y="7"/>
                </a:lnTo>
                <a:lnTo>
                  <a:pt x="24" y="0"/>
                </a:lnTo>
                <a:lnTo>
                  <a:pt x="19" y="5"/>
                </a:lnTo>
                <a:lnTo>
                  <a:pt x="12" y="14"/>
                </a:lnTo>
                <a:lnTo>
                  <a:pt x="4" y="23"/>
                </a:lnTo>
                <a:lnTo>
                  <a:pt x="0" y="28"/>
                </a:lnTo>
                <a:lnTo>
                  <a:pt x="0" y="30"/>
                </a:lnTo>
                <a:lnTo>
                  <a:pt x="10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2" name=""/>
          <p:cNvSpPr/>
          <p:nvPr/>
        </p:nvSpPr>
        <p:spPr>
          <a:xfrm>
            <a:off x="1538280" y="2133720"/>
            <a:ext cx="27000" cy="44280"/>
          </a:xfrm>
          <a:custGeom>
            <a:avLst/>
            <a:gdLst/>
            <a:ahLst/>
            <a:rect l="l" t="t" r="r" b="b"/>
            <a:pathLst>
              <a:path w="17" h="28">
                <a:moveTo>
                  <a:pt x="14" y="28"/>
                </a:moveTo>
                <a:lnTo>
                  <a:pt x="17" y="23"/>
                </a:lnTo>
                <a:lnTo>
                  <a:pt x="17" y="18"/>
                </a:lnTo>
                <a:lnTo>
                  <a:pt x="16" y="14"/>
                </a:lnTo>
                <a:lnTo>
                  <a:pt x="14" y="10"/>
                </a:lnTo>
                <a:lnTo>
                  <a:pt x="13" y="7"/>
                </a:lnTo>
                <a:lnTo>
                  <a:pt x="12" y="5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4" y="12"/>
                </a:lnTo>
                <a:lnTo>
                  <a:pt x="5" y="14"/>
                </a:lnTo>
                <a:lnTo>
                  <a:pt x="6" y="16"/>
                </a:lnTo>
                <a:lnTo>
                  <a:pt x="7" y="20"/>
                </a:lnTo>
                <a:lnTo>
                  <a:pt x="7" y="23"/>
                </a:lnTo>
                <a:lnTo>
                  <a:pt x="9" y="20"/>
                </a:lnTo>
                <a:lnTo>
                  <a:pt x="14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3" name=""/>
          <p:cNvSpPr/>
          <p:nvPr/>
        </p:nvSpPr>
        <p:spPr>
          <a:xfrm>
            <a:off x="1509840" y="2165400"/>
            <a:ext cx="54000" cy="30240"/>
          </a:xfrm>
          <a:custGeom>
            <a:avLst/>
            <a:gdLst/>
            <a:ahLst/>
            <a:rect l="l" t="t" r="r" b="b"/>
            <a:pathLst>
              <a:path w="34" h="19">
                <a:moveTo>
                  <a:pt x="11" y="14"/>
                </a:moveTo>
                <a:lnTo>
                  <a:pt x="5" y="19"/>
                </a:lnTo>
                <a:lnTo>
                  <a:pt x="8" y="19"/>
                </a:lnTo>
                <a:lnTo>
                  <a:pt x="10" y="18"/>
                </a:lnTo>
                <a:lnTo>
                  <a:pt x="12" y="17"/>
                </a:lnTo>
                <a:lnTo>
                  <a:pt x="15" y="16"/>
                </a:lnTo>
                <a:lnTo>
                  <a:pt x="20" y="15"/>
                </a:lnTo>
                <a:lnTo>
                  <a:pt x="24" y="13"/>
                </a:lnTo>
                <a:lnTo>
                  <a:pt x="31" y="9"/>
                </a:lnTo>
                <a:lnTo>
                  <a:pt x="34" y="8"/>
                </a:lnTo>
                <a:lnTo>
                  <a:pt x="28" y="0"/>
                </a:lnTo>
                <a:lnTo>
                  <a:pt x="25" y="1"/>
                </a:lnTo>
                <a:lnTo>
                  <a:pt x="19" y="4"/>
                </a:lnTo>
                <a:lnTo>
                  <a:pt x="15" y="6"/>
                </a:lnTo>
                <a:lnTo>
                  <a:pt x="11" y="8"/>
                </a:ln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5" y="8"/>
                </a:lnTo>
                <a:lnTo>
                  <a:pt x="0" y="14"/>
                </a:lnTo>
                <a:lnTo>
                  <a:pt x="11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4" name=""/>
          <p:cNvSpPr/>
          <p:nvPr/>
        </p:nvSpPr>
        <p:spPr>
          <a:xfrm>
            <a:off x="1509840" y="218772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15" y="20"/>
                </a:moveTo>
                <a:lnTo>
                  <a:pt x="15" y="20"/>
                </a:lnTo>
                <a:lnTo>
                  <a:pt x="15" y="17"/>
                </a:lnTo>
                <a:lnTo>
                  <a:pt x="14" y="14"/>
                </a:lnTo>
                <a:lnTo>
                  <a:pt x="13" y="10"/>
                </a:lnTo>
                <a:lnTo>
                  <a:pt x="12" y="8"/>
                </a:lnTo>
                <a:lnTo>
                  <a:pt x="11" y="1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3" y="10"/>
                </a:lnTo>
                <a:lnTo>
                  <a:pt x="4" y="13"/>
                </a:lnTo>
                <a:lnTo>
                  <a:pt x="4" y="16"/>
                </a:lnTo>
                <a:lnTo>
                  <a:pt x="5" y="18"/>
                </a:lnTo>
                <a:lnTo>
                  <a:pt x="5" y="20"/>
                </a:lnTo>
                <a:lnTo>
                  <a:pt x="15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5" name=""/>
          <p:cNvSpPr/>
          <p:nvPr/>
        </p:nvSpPr>
        <p:spPr>
          <a:xfrm>
            <a:off x="1465200" y="2219400"/>
            <a:ext cx="68400" cy="54000"/>
          </a:xfrm>
          <a:custGeom>
            <a:avLst/>
            <a:gdLst/>
            <a:ahLst/>
            <a:rect l="l" t="t" r="r" b="b"/>
            <a:pathLst>
              <a:path w="43" h="34">
                <a:moveTo>
                  <a:pt x="0" y="30"/>
                </a:moveTo>
                <a:lnTo>
                  <a:pt x="6" y="34"/>
                </a:lnTo>
                <a:lnTo>
                  <a:pt x="15" y="32"/>
                </a:lnTo>
                <a:lnTo>
                  <a:pt x="23" y="30"/>
                </a:lnTo>
                <a:lnTo>
                  <a:pt x="25" y="29"/>
                </a:lnTo>
                <a:lnTo>
                  <a:pt x="29" y="28"/>
                </a:lnTo>
                <a:lnTo>
                  <a:pt x="32" y="26"/>
                </a:lnTo>
                <a:lnTo>
                  <a:pt x="35" y="24"/>
                </a:lnTo>
                <a:lnTo>
                  <a:pt x="37" y="23"/>
                </a:lnTo>
                <a:lnTo>
                  <a:pt x="39" y="20"/>
                </a:lnTo>
                <a:lnTo>
                  <a:pt x="40" y="17"/>
                </a:lnTo>
                <a:lnTo>
                  <a:pt x="41" y="15"/>
                </a:lnTo>
                <a:lnTo>
                  <a:pt x="42" y="11"/>
                </a:lnTo>
                <a:lnTo>
                  <a:pt x="43" y="8"/>
                </a:lnTo>
                <a:lnTo>
                  <a:pt x="43" y="4"/>
                </a:lnTo>
                <a:lnTo>
                  <a:pt x="43" y="0"/>
                </a:lnTo>
                <a:lnTo>
                  <a:pt x="33" y="0"/>
                </a:lnTo>
                <a:lnTo>
                  <a:pt x="32" y="3"/>
                </a:lnTo>
                <a:lnTo>
                  <a:pt x="32" y="7"/>
                </a:lnTo>
                <a:lnTo>
                  <a:pt x="32" y="9"/>
                </a:lnTo>
                <a:lnTo>
                  <a:pt x="32" y="11"/>
                </a:lnTo>
                <a:lnTo>
                  <a:pt x="31" y="13"/>
                </a:lnTo>
                <a:lnTo>
                  <a:pt x="30" y="15"/>
                </a:lnTo>
                <a:lnTo>
                  <a:pt x="29" y="16"/>
                </a:lnTo>
                <a:lnTo>
                  <a:pt x="28" y="16"/>
                </a:lnTo>
                <a:lnTo>
                  <a:pt x="26" y="18"/>
                </a:lnTo>
                <a:lnTo>
                  <a:pt x="25" y="19"/>
                </a:lnTo>
                <a:lnTo>
                  <a:pt x="23" y="20"/>
                </a:lnTo>
                <a:lnTo>
                  <a:pt x="19" y="20"/>
                </a:lnTo>
                <a:lnTo>
                  <a:pt x="13" y="23"/>
                </a:lnTo>
                <a:lnTo>
                  <a:pt x="4" y="24"/>
                </a:lnTo>
                <a:lnTo>
                  <a:pt x="10" y="28"/>
                </a:lnTo>
                <a:lnTo>
                  <a:pt x="0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6" name=""/>
          <p:cNvSpPr/>
          <p:nvPr/>
        </p:nvSpPr>
        <p:spPr>
          <a:xfrm>
            <a:off x="1349280" y="2195640"/>
            <a:ext cx="133560" cy="71280"/>
          </a:xfrm>
          <a:custGeom>
            <a:avLst/>
            <a:gdLst/>
            <a:ahLst/>
            <a:rect l="l" t="t" r="r" b="b"/>
            <a:pathLst>
              <a:path w="84" h="45">
                <a:moveTo>
                  <a:pt x="0" y="5"/>
                </a:moveTo>
                <a:lnTo>
                  <a:pt x="1" y="6"/>
                </a:lnTo>
                <a:lnTo>
                  <a:pt x="2" y="9"/>
                </a:lnTo>
                <a:lnTo>
                  <a:pt x="5" y="10"/>
                </a:lnTo>
                <a:lnTo>
                  <a:pt x="8" y="12"/>
                </a:lnTo>
                <a:lnTo>
                  <a:pt x="10" y="14"/>
                </a:lnTo>
                <a:lnTo>
                  <a:pt x="15" y="17"/>
                </a:lnTo>
                <a:lnTo>
                  <a:pt x="22" y="19"/>
                </a:lnTo>
                <a:lnTo>
                  <a:pt x="32" y="23"/>
                </a:lnTo>
                <a:lnTo>
                  <a:pt x="44" y="26"/>
                </a:lnTo>
                <a:lnTo>
                  <a:pt x="50" y="27"/>
                </a:lnTo>
                <a:lnTo>
                  <a:pt x="55" y="29"/>
                </a:lnTo>
                <a:lnTo>
                  <a:pt x="59" y="31"/>
                </a:lnTo>
                <a:lnTo>
                  <a:pt x="64" y="33"/>
                </a:lnTo>
                <a:lnTo>
                  <a:pt x="65" y="34"/>
                </a:lnTo>
                <a:lnTo>
                  <a:pt x="67" y="35"/>
                </a:lnTo>
                <a:lnTo>
                  <a:pt x="69" y="37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3" y="43"/>
                </a:lnTo>
                <a:lnTo>
                  <a:pt x="73" y="45"/>
                </a:lnTo>
                <a:lnTo>
                  <a:pt x="84" y="42"/>
                </a:lnTo>
                <a:lnTo>
                  <a:pt x="83" y="38"/>
                </a:lnTo>
                <a:lnTo>
                  <a:pt x="81" y="37"/>
                </a:lnTo>
                <a:lnTo>
                  <a:pt x="79" y="33"/>
                </a:lnTo>
                <a:lnTo>
                  <a:pt x="77" y="31"/>
                </a:lnTo>
                <a:lnTo>
                  <a:pt x="76" y="30"/>
                </a:lnTo>
                <a:lnTo>
                  <a:pt x="73" y="27"/>
                </a:lnTo>
                <a:lnTo>
                  <a:pt x="71" y="26"/>
                </a:lnTo>
                <a:lnTo>
                  <a:pt x="69" y="24"/>
                </a:lnTo>
                <a:lnTo>
                  <a:pt x="64" y="22"/>
                </a:lnTo>
                <a:lnTo>
                  <a:pt x="58" y="20"/>
                </a:lnTo>
                <a:lnTo>
                  <a:pt x="53" y="18"/>
                </a:lnTo>
                <a:lnTo>
                  <a:pt x="47" y="17"/>
                </a:lnTo>
                <a:lnTo>
                  <a:pt x="36" y="14"/>
                </a:lnTo>
                <a:lnTo>
                  <a:pt x="25" y="10"/>
                </a:lnTo>
                <a:lnTo>
                  <a:pt x="20" y="8"/>
                </a:lnTo>
                <a:lnTo>
                  <a:pt x="15" y="6"/>
                </a:lnTo>
                <a:lnTo>
                  <a:pt x="14" y="4"/>
                </a:lnTo>
                <a:lnTo>
                  <a:pt x="12" y="3"/>
                </a:lnTo>
                <a:lnTo>
                  <a:pt x="10" y="2"/>
                </a:lnTo>
                <a:lnTo>
                  <a:pt x="8" y="0"/>
                </a:lnTo>
                <a:lnTo>
                  <a:pt x="9" y="1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7" name=""/>
          <p:cNvSpPr/>
          <p:nvPr/>
        </p:nvSpPr>
        <p:spPr>
          <a:xfrm>
            <a:off x="1344600" y="2154240"/>
            <a:ext cx="20520" cy="49320"/>
          </a:xfrm>
          <a:custGeom>
            <a:avLst/>
            <a:gdLst/>
            <a:ahLst/>
            <a:rect l="l" t="t" r="r" b="b"/>
            <a:pathLst>
              <a:path w="13" h="31">
                <a:moveTo>
                  <a:pt x="0" y="4"/>
                </a:moveTo>
                <a:lnTo>
                  <a:pt x="0" y="4"/>
                </a:ln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1" y="15"/>
                </a:lnTo>
                <a:lnTo>
                  <a:pt x="1" y="19"/>
                </a:lnTo>
                <a:lnTo>
                  <a:pt x="1" y="23"/>
                </a:lnTo>
                <a:lnTo>
                  <a:pt x="2" y="28"/>
                </a:lnTo>
                <a:lnTo>
                  <a:pt x="4" y="31"/>
                </a:lnTo>
                <a:lnTo>
                  <a:pt x="13" y="27"/>
                </a:lnTo>
                <a:lnTo>
                  <a:pt x="12" y="25"/>
                </a:lnTo>
                <a:lnTo>
                  <a:pt x="11" y="22"/>
                </a:lnTo>
                <a:lnTo>
                  <a:pt x="11" y="19"/>
                </a:lnTo>
                <a:lnTo>
                  <a:pt x="11" y="15"/>
                </a:lnTo>
                <a:lnTo>
                  <a:pt x="11" y="11"/>
                </a:lnTo>
                <a:lnTo>
                  <a:pt x="11" y="8"/>
                </a:lnTo>
                <a:lnTo>
                  <a:pt x="10" y="4"/>
                </a:lnTo>
                <a:lnTo>
                  <a:pt x="9" y="1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8" name=""/>
          <p:cNvSpPr/>
          <p:nvPr/>
        </p:nvSpPr>
        <p:spPr>
          <a:xfrm>
            <a:off x="1292400" y="2131920"/>
            <a:ext cx="64800" cy="28800"/>
          </a:xfrm>
          <a:custGeom>
            <a:avLst/>
            <a:gdLst/>
            <a:ahLst/>
            <a:rect l="l" t="t" r="r" b="b"/>
            <a:pathLst>
              <a:path w="41" h="18">
                <a:moveTo>
                  <a:pt x="0" y="8"/>
                </a:moveTo>
                <a:lnTo>
                  <a:pt x="0" y="8"/>
                </a:lnTo>
                <a:lnTo>
                  <a:pt x="6" y="10"/>
                </a:lnTo>
                <a:lnTo>
                  <a:pt x="11" y="11"/>
                </a:lnTo>
                <a:lnTo>
                  <a:pt x="17" y="12"/>
                </a:lnTo>
                <a:lnTo>
                  <a:pt x="22" y="13"/>
                </a:lnTo>
                <a:lnTo>
                  <a:pt x="24" y="13"/>
                </a:lnTo>
                <a:lnTo>
                  <a:pt x="26" y="14"/>
                </a:lnTo>
                <a:lnTo>
                  <a:pt x="27" y="15"/>
                </a:lnTo>
                <a:lnTo>
                  <a:pt x="29" y="15"/>
                </a:lnTo>
                <a:lnTo>
                  <a:pt x="30" y="15"/>
                </a:lnTo>
                <a:lnTo>
                  <a:pt x="31" y="16"/>
                </a:lnTo>
                <a:lnTo>
                  <a:pt x="31" y="17"/>
                </a:lnTo>
                <a:lnTo>
                  <a:pt x="32" y="18"/>
                </a:lnTo>
                <a:lnTo>
                  <a:pt x="41" y="14"/>
                </a:lnTo>
                <a:lnTo>
                  <a:pt x="40" y="11"/>
                </a:lnTo>
                <a:lnTo>
                  <a:pt x="37" y="9"/>
                </a:lnTo>
                <a:lnTo>
                  <a:pt x="36" y="8"/>
                </a:lnTo>
                <a:lnTo>
                  <a:pt x="33" y="6"/>
                </a:lnTo>
                <a:lnTo>
                  <a:pt x="31" y="5"/>
                </a:lnTo>
                <a:lnTo>
                  <a:pt x="29" y="5"/>
                </a:lnTo>
                <a:lnTo>
                  <a:pt x="26" y="4"/>
                </a:lnTo>
                <a:lnTo>
                  <a:pt x="24" y="3"/>
                </a:lnTo>
                <a:lnTo>
                  <a:pt x="18" y="3"/>
                </a:lnTo>
                <a:lnTo>
                  <a:pt x="14" y="2"/>
                </a:lnTo>
                <a:lnTo>
                  <a:pt x="9" y="1"/>
                </a:lnTo>
                <a:lnTo>
                  <a:pt x="3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89" name=""/>
          <p:cNvSpPr/>
          <p:nvPr/>
        </p:nvSpPr>
        <p:spPr>
          <a:xfrm>
            <a:off x="1193760" y="2084400"/>
            <a:ext cx="106560" cy="61920"/>
          </a:xfrm>
          <a:custGeom>
            <a:avLst/>
            <a:gdLst/>
            <a:ahLst/>
            <a:rect l="l" t="t" r="r" b="b"/>
            <a:pathLst>
              <a:path w="67" h="39">
                <a:moveTo>
                  <a:pt x="0" y="10"/>
                </a:moveTo>
                <a:lnTo>
                  <a:pt x="0" y="10"/>
                </a:lnTo>
                <a:lnTo>
                  <a:pt x="7" y="11"/>
                </a:lnTo>
                <a:lnTo>
                  <a:pt x="12" y="12"/>
                </a:lnTo>
                <a:lnTo>
                  <a:pt x="16" y="13"/>
                </a:lnTo>
                <a:lnTo>
                  <a:pt x="21" y="15"/>
                </a:lnTo>
                <a:lnTo>
                  <a:pt x="24" y="17"/>
                </a:lnTo>
                <a:lnTo>
                  <a:pt x="28" y="18"/>
                </a:lnTo>
                <a:lnTo>
                  <a:pt x="31" y="21"/>
                </a:lnTo>
                <a:lnTo>
                  <a:pt x="34" y="22"/>
                </a:lnTo>
                <a:lnTo>
                  <a:pt x="40" y="26"/>
                </a:lnTo>
                <a:lnTo>
                  <a:pt x="46" y="30"/>
                </a:lnTo>
                <a:lnTo>
                  <a:pt x="49" y="33"/>
                </a:lnTo>
                <a:lnTo>
                  <a:pt x="54" y="35"/>
                </a:lnTo>
                <a:lnTo>
                  <a:pt x="58" y="36"/>
                </a:lnTo>
                <a:lnTo>
                  <a:pt x="62" y="39"/>
                </a:lnTo>
                <a:lnTo>
                  <a:pt x="67" y="29"/>
                </a:lnTo>
                <a:lnTo>
                  <a:pt x="62" y="28"/>
                </a:lnTo>
                <a:lnTo>
                  <a:pt x="58" y="26"/>
                </a:lnTo>
                <a:lnTo>
                  <a:pt x="55" y="24"/>
                </a:lnTo>
                <a:lnTo>
                  <a:pt x="52" y="22"/>
                </a:lnTo>
                <a:lnTo>
                  <a:pt x="45" y="18"/>
                </a:lnTo>
                <a:lnTo>
                  <a:pt x="40" y="13"/>
                </a:lnTo>
                <a:lnTo>
                  <a:pt x="36" y="11"/>
                </a:lnTo>
                <a:lnTo>
                  <a:pt x="33" y="10"/>
                </a:lnTo>
                <a:lnTo>
                  <a:pt x="28" y="8"/>
                </a:lnTo>
                <a:lnTo>
                  <a:pt x="24" y="5"/>
                </a:lnTo>
                <a:lnTo>
                  <a:pt x="20" y="4"/>
                </a:lnTo>
                <a:lnTo>
                  <a:pt x="14" y="3"/>
                </a:lnTo>
                <a:lnTo>
                  <a:pt x="8" y="2"/>
                </a:ln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0" name=""/>
          <p:cNvSpPr/>
          <p:nvPr/>
        </p:nvSpPr>
        <p:spPr>
          <a:xfrm>
            <a:off x="1119240" y="2049480"/>
            <a:ext cx="79200" cy="52200"/>
          </a:xfrm>
          <a:custGeom>
            <a:avLst/>
            <a:gdLst/>
            <a:ahLst/>
            <a:rect l="l" t="t" r="r" b="b"/>
            <a:pathLst>
              <a:path w="50" h="33">
                <a:moveTo>
                  <a:pt x="0" y="10"/>
                </a:moveTo>
                <a:lnTo>
                  <a:pt x="0" y="10"/>
                </a:lnTo>
                <a:lnTo>
                  <a:pt x="3" y="12"/>
                </a:lnTo>
                <a:lnTo>
                  <a:pt x="6" y="12"/>
                </a:lnTo>
                <a:lnTo>
                  <a:pt x="9" y="13"/>
                </a:lnTo>
                <a:lnTo>
                  <a:pt x="12" y="14"/>
                </a:lnTo>
                <a:lnTo>
                  <a:pt x="18" y="18"/>
                </a:lnTo>
                <a:lnTo>
                  <a:pt x="23" y="20"/>
                </a:lnTo>
                <a:lnTo>
                  <a:pt x="29" y="24"/>
                </a:lnTo>
                <a:lnTo>
                  <a:pt x="34" y="27"/>
                </a:lnTo>
                <a:lnTo>
                  <a:pt x="37" y="29"/>
                </a:lnTo>
                <a:lnTo>
                  <a:pt x="41" y="31"/>
                </a:lnTo>
                <a:lnTo>
                  <a:pt x="43" y="32"/>
                </a:lnTo>
                <a:lnTo>
                  <a:pt x="48" y="33"/>
                </a:lnTo>
                <a:lnTo>
                  <a:pt x="50" y="22"/>
                </a:lnTo>
                <a:lnTo>
                  <a:pt x="47" y="22"/>
                </a:lnTo>
                <a:lnTo>
                  <a:pt x="44" y="21"/>
                </a:lnTo>
                <a:lnTo>
                  <a:pt x="42" y="20"/>
                </a:lnTo>
                <a:lnTo>
                  <a:pt x="39" y="19"/>
                </a:lnTo>
                <a:lnTo>
                  <a:pt x="34" y="16"/>
                </a:lnTo>
                <a:lnTo>
                  <a:pt x="29" y="12"/>
                </a:lnTo>
                <a:lnTo>
                  <a:pt x="23" y="9"/>
                </a:lnTo>
                <a:lnTo>
                  <a:pt x="17" y="5"/>
                </a:lnTo>
                <a:lnTo>
                  <a:pt x="14" y="4"/>
                </a:lnTo>
                <a:lnTo>
                  <a:pt x="9" y="2"/>
                </a:lnTo>
                <a:lnTo>
                  <a:pt x="6" y="1"/>
                </a:ln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1" name=""/>
          <p:cNvSpPr/>
          <p:nvPr/>
        </p:nvSpPr>
        <p:spPr>
          <a:xfrm>
            <a:off x="1058760" y="2039760"/>
            <a:ext cx="63720" cy="25560"/>
          </a:xfrm>
          <a:custGeom>
            <a:avLst/>
            <a:gdLst/>
            <a:ahLst/>
            <a:rect l="l" t="t" r="r" b="b"/>
            <a:pathLst>
              <a:path w="40" h="16">
                <a:moveTo>
                  <a:pt x="0" y="9"/>
                </a:moveTo>
                <a:lnTo>
                  <a:pt x="0" y="9"/>
                </a:lnTo>
                <a:lnTo>
                  <a:pt x="6" y="11"/>
                </a:lnTo>
                <a:lnTo>
                  <a:pt x="11" y="13"/>
                </a:lnTo>
                <a:lnTo>
                  <a:pt x="16" y="14"/>
                </a:lnTo>
                <a:lnTo>
                  <a:pt x="21" y="15"/>
                </a:lnTo>
                <a:lnTo>
                  <a:pt x="30" y="15"/>
                </a:lnTo>
                <a:lnTo>
                  <a:pt x="38" y="16"/>
                </a:lnTo>
                <a:lnTo>
                  <a:pt x="40" y="6"/>
                </a:lnTo>
                <a:lnTo>
                  <a:pt x="30" y="5"/>
                </a:lnTo>
                <a:lnTo>
                  <a:pt x="22" y="4"/>
                </a:lnTo>
                <a:lnTo>
                  <a:pt x="18" y="4"/>
                </a:lnTo>
                <a:lnTo>
                  <a:pt x="14" y="3"/>
                </a:lnTo>
                <a:lnTo>
                  <a:pt x="9" y="2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2" name=""/>
          <p:cNvSpPr/>
          <p:nvPr/>
        </p:nvSpPr>
        <p:spPr>
          <a:xfrm>
            <a:off x="1020600" y="2003400"/>
            <a:ext cx="44640" cy="50760"/>
          </a:xfrm>
          <a:custGeom>
            <a:avLst/>
            <a:gdLst/>
            <a:ahLst/>
            <a:rect l="l" t="t" r="r" b="b"/>
            <a:pathLst>
              <a:path w="28" h="32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4" y="11"/>
                </a:lnTo>
                <a:lnTo>
                  <a:pt x="5" y="12"/>
                </a:lnTo>
                <a:lnTo>
                  <a:pt x="8" y="15"/>
                </a:lnTo>
                <a:lnTo>
                  <a:pt x="11" y="18"/>
                </a:lnTo>
                <a:lnTo>
                  <a:pt x="14" y="23"/>
                </a:lnTo>
                <a:lnTo>
                  <a:pt x="15" y="25"/>
                </a:lnTo>
                <a:lnTo>
                  <a:pt x="17" y="28"/>
                </a:lnTo>
                <a:lnTo>
                  <a:pt x="19" y="30"/>
                </a:lnTo>
                <a:lnTo>
                  <a:pt x="21" y="31"/>
                </a:lnTo>
                <a:lnTo>
                  <a:pt x="23" y="32"/>
                </a:lnTo>
                <a:lnTo>
                  <a:pt x="28" y="24"/>
                </a:lnTo>
                <a:lnTo>
                  <a:pt x="27" y="24"/>
                </a:lnTo>
                <a:lnTo>
                  <a:pt x="27" y="23"/>
                </a:lnTo>
                <a:lnTo>
                  <a:pt x="25" y="22"/>
                </a:lnTo>
                <a:lnTo>
                  <a:pt x="24" y="20"/>
                </a:lnTo>
                <a:lnTo>
                  <a:pt x="22" y="17"/>
                </a:lnTo>
                <a:lnTo>
                  <a:pt x="19" y="13"/>
                </a:lnTo>
                <a:lnTo>
                  <a:pt x="15" y="9"/>
                </a:lnTo>
                <a:lnTo>
                  <a:pt x="13" y="5"/>
                </a:lnTo>
                <a:lnTo>
                  <a:pt x="10" y="3"/>
                </a:lnTo>
                <a:lnTo>
                  <a:pt x="8" y="2"/>
                </a:lnTo>
                <a:lnTo>
                  <a:pt x="4" y="1"/>
                </a:lnTo>
                <a:lnTo>
                  <a:pt x="1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3" name=""/>
          <p:cNvSpPr/>
          <p:nvPr/>
        </p:nvSpPr>
        <p:spPr>
          <a:xfrm>
            <a:off x="949320" y="1982880"/>
            <a:ext cx="76320" cy="34920"/>
          </a:xfrm>
          <a:custGeom>
            <a:avLst/>
            <a:gdLst/>
            <a:ahLst/>
            <a:rect l="l" t="t" r="r" b="b"/>
            <a:pathLst>
              <a:path w="48" h="22">
                <a:moveTo>
                  <a:pt x="0" y="9"/>
                </a:moveTo>
                <a:lnTo>
                  <a:pt x="0" y="9"/>
                </a:lnTo>
                <a:lnTo>
                  <a:pt x="5" y="11"/>
                </a:lnTo>
                <a:lnTo>
                  <a:pt x="10" y="12"/>
                </a:lnTo>
                <a:lnTo>
                  <a:pt x="16" y="15"/>
                </a:lnTo>
                <a:lnTo>
                  <a:pt x="21" y="16"/>
                </a:lnTo>
                <a:lnTo>
                  <a:pt x="27" y="18"/>
                </a:lnTo>
                <a:lnTo>
                  <a:pt x="32" y="19"/>
                </a:lnTo>
                <a:lnTo>
                  <a:pt x="39" y="21"/>
                </a:lnTo>
                <a:lnTo>
                  <a:pt x="46" y="22"/>
                </a:lnTo>
                <a:lnTo>
                  <a:pt x="48" y="12"/>
                </a:lnTo>
                <a:lnTo>
                  <a:pt x="41" y="12"/>
                </a:lnTo>
                <a:lnTo>
                  <a:pt x="35" y="10"/>
                </a:lnTo>
                <a:lnTo>
                  <a:pt x="30" y="9"/>
                </a:lnTo>
                <a:lnTo>
                  <a:pt x="24" y="8"/>
                </a:lnTo>
                <a:lnTo>
                  <a:pt x="19" y="6"/>
                </a:lnTo>
                <a:lnTo>
                  <a:pt x="15" y="4"/>
                </a:lnTo>
                <a:lnTo>
                  <a:pt x="9" y="3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4" name=""/>
          <p:cNvSpPr/>
          <p:nvPr/>
        </p:nvSpPr>
        <p:spPr>
          <a:xfrm>
            <a:off x="870120" y="1916280"/>
            <a:ext cx="87120" cy="79200"/>
          </a:xfrm>
          <a:custGeom>
            <a:avLst/>
            <a:gdLst/>
            <a:ahLst/>
            <a:rect l="l" t="t" r="r" b="b"/>
            <a:pathLst>
              <a:path w="55" h="50">
                <a:moveTo>
                  <a:pt x="0" y="7"/>
                </a:moveTo>
                <a:lnTo>
                  <a:pt x="0" y="7"/>
                </a:lnTo>
                <a:lnTo>
                  <a:pt x="6" y="14"/>
                </a:lnTo>
                <a:lnTo>
                  <a:pt x="11" y="19"/>
                </a:lnTo>
                <a:lnTo>
                  <a:pt x="16" y="25"/>
                </a:lnTo>
                <a:lnTo>
                  <a:pt x="21" y="30"/>
                </a:lnTo>
                <a:lnTo>
                  <a:pt x="27" y="35"/>
                </a:lnTo>
                <a:lnTo>
                  <a:pt x="34" y="40"/>
                </a:lnTo>
                <a:lnTo>
                  <a:pt x="41" y="45"/>
                </a:lnTo>
                <a:lnTo>
                  <a:pt x="49" y="50"/>
                </a:lnTo>
                <a:lnTo>
                  <a:pt x="55" y="41"/>
                </a:lnTo>
                <a:lnTo>
                  <a:pt x="47" y="36"/>
                </a:lnTo>
                <a:lnTo>
                  <a:pt x="40" y="32"/>
                </a:lnTo>
                <a:lnTo>
                  <a:pt x="34" y="27"/>
                </a:lnTo>
                <a:lnTo>
                  <a:pt x="28" y="24"/>
                </a:lnTo>
                <a:lnTo>
                  <a:pt x="24" y="18"/>
                </a:lnTo>
                <a:lnTo>
                  <a:pt x="19" y="13"/>
                </a:lnTo>
                <a:lnTo>
                  <a:pt x="14" y="7"/>
                </a:lnTo>
                <a:lnTo>
                  <a:pt x="7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5" name=""/>
          <p:cNvSpPr/>
          <p:nvPr/>
        </p:nvSpPr>
        <p:spPr>
          <a:xfrm>
            <a:off x="739800" y="1785960"/>
            <a:ext cx="141120" cy="141120"/>
          </a:xfrm>
          <a:custGeom>
            <a:avLst/>
            <a:gdLst/>
            <a:ahLst/>
            <a:rect l="l" t="t" r="r" b="b"/>
            <a:pathLst>
              <a:path w="89" h="89">
                <a:moveTo>
                  <a:pt x="3" y="0"/>
                </a:moveTo>
                <a:lnTo>
                  <a:pt x="0" y="6"/>
                </a:lnTo>
                <a:lnTo>
                  <a:pt x="2" y="10"/>
                </a:lnTo>
                <a:lnTo>
                  <a:pt x="3" y="15"/>
                </a:lnTo>
                <a:lnTo>
                  <a:pt x="5" y="19"/>
                </a:lnTo>
                <a:lnTo>
                  <a:pt x="7" y="23"/>
                </a:lnTo>
                <a:lnTo>
                  <a:pt x="9" y="27"/>
                </a:lnTo>
                <a:lnTo>
                  <a:pt x="11" y="30"/>
                </a:lnTo>
                <a:lnTo>
                  <a:pt x="13" y="34"/>
                </a:lnTo>
                <a:lnTo>
                  <a:pt x="16" y="37"/>
                </a:lnTo>
                <a:lnTo>
                  <a:pt x="21" y="43"/>
                </a:lnTo>
                <a:lnTo>
                  <a:pt x="26" y="48"/>
                </a:lnTo>
                <a:lnTo>
                  <a:pt x="31" y="52"/>
                </a:lnTo>
                <a:lnTo>
                  <a:pt x="37" y="57"/>
                </a:lnTo>
                <a:lnTo>
                  <a:pt x="49" y="65"/>
                </a:lnTo>
                <a:lnTo>
                  <a:pt x="61" y="72"/>
                </a:lnTo>
                <a:lnTo>
                  <a:pt x="66" y="77"/>
                </a:lnTo>
                <a:lnTo>
                  <a:pt x="72" y="80"/>
                </a:lnTo>
                <a:lnTo>
                  <a:pt x="77" y="85"/>
                </a:lnTo>
                <a:lnTo>
                  <a:pt x="82" y="89"/>
                </a:lnTo>
                <a:lnTo>
                  <a:pt x="89" y="82"/>
                </a:lnTo>
                <a:lnTo>
                  <a:pt x="84" y="77"/>
                </a:lnTo>
                <a:lnTo>
                  <a:pt x="78" y="72"/>
                </a:lnTo>
                <a:lnTo>
                  <a:pt x="72" y="69"/>
                </a:lnTo>
                <a:lnTo>
                  <a:pt x="66" y="64"/>
                </a:lnTo>
                <a:lnTo>
                  <a:pt x="55" y="57"/>
                </a:lnTo>
                <a:lnTo>
                  <a:pt x="44" y="50"/>
                </a:lnTo>
                <a:lnTo>
                  <a:pt x="38" y="45"/>
                </a:lnTo>
                <a:lnTo>
                  <a:pt x="33" y="41"/>
                </a:lnTo>
                <a:lnTo>
                  <a:pt x="28" y="36"/>
                </a:lnTo>
                <a:lnTo>
                  <a:pt x="24" y="30"/>
                </a:lnTo>
                <a:lnTo>
                  <a:pt x="22" y="28"/>
                </a:lnTo>
                <a:lnTo>
                  <a:pt x="20" y="25"/>
                </a:lnTo>
                <a:lnTo>
                  <a:pt x="18" y="22"/>
                </a:lnTo>
                <a:lnTo>
                  <a:pt x="16" y="18"/>
                </a:lnTo>
                <a:lnTo>
                  <a:pt x="14" y="15"/>
                </a:lnTo>
                <a:lnTo>
                  <a:pt x="12" y="11"/>
                </a:lnTo>
                <a:lnTo>
                  <a:pt x="11" y="8"/>
                </a:lnTo>
                <a:lnTo>
                  <a:pt x="10" y="3"/>
                </a:lnTo>
                <a:lnTo>
                  <a:pt x="7" y="9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6" name=""/>
          <p:cNvSpPr/>
          <p:nvPr/>
        </p:nvSpPr>
        <p:spPr>
          <a:xfrm>
            <a:off x="625320" y="1592280"/>
            <a:ext cx="146160" cy="208080"/>
          </a:xfrm>
          <a:custGeom>
            <a:avLst/>
            <a:gdLst/>
            <a:ahLst/>
            <a:rect l="l" t="t" r="r" b="b"/>
            <a:pathLst>
              <a:path w="92" h="131">
                <a:moveTo>
                  <a:pt x="0" y="9"/>
                </a:moveTo>
                <a:lnTo>
                  <a:pt x="0" y="9"/>
                </a:lnTo>
                <a:lnTo>
                  <a:pt x="2" y="10"/>
                </a:lnTo>
                <a:lnTo>
                  <a:pt x="5" y="12"/>
                </a:lnTo>
                <a:lnTo>
                  <a:pt x="9" y="14"/>
                </a:lnTo>
                <a:lnTo>
                  <a:pt x="12" y="16"/>
                </a:lnTo>
                <a:lnTo>
                  <a:pt x="16" y="19"/>
                </a:lnTo>
                <a:lnTo>
                  <a:pt x="20" y="23"/>
                </a:lnTo>
                <a:lnTo>
                  <a:pt x="24" y="26"/>
                </a:lnTo>
                <a:lnTo>
                  <a:pt x="28" y="30"/>
                </a:lnTo>
                <a:lnTo>
                  <a:pt x="37" y="38"/>
                </a:lnTo>
                <a:lnTo>
                  <a:pt x="45" y="48"/>
                </a:lnTo>
                <a:lnTo>
                  <a:pt x="53" y="58"/>
                </a:lnTo>
                <a:lnTo>
                  <a:pt x="61" y="68"/>
                </a:lnTo>
                <a:lnTo>
                  <a:pt x="64" y="72"/>
                </a:lnTo>
                <a:lnTo>
                  <a:pt x="67" y="78"/>
                </a:lnTo>
                <a:lnTo>
                  <a:pt x="71" y="83"/>
                </a:lnTo>
                <a:lnTo>
                  <a:pt x="73" y="87"/>
                </a:lnTo>
                <a:lnTo>
                  <a:pt x="75" y="92"/>
                </a:lnTo>
                <a:lnTo>
                  <a:pt x="78" y="96"/>
                </a:lnTo>
                <a:lnTo>
                  <a:pt x="78" y="100"/>
                </a:lnTo>
                <a:lnTo>
                  <a:pt x="80" y="105"/>
                </a:lnTo>
                <a:lnTo>
                  <a:pt x="80" y="108"/>
                </a:lnTo>
                <a:lnTo>
                  <a:pt x="81" y="112"/>
                </a:lnTo>
                <a:lnTo>
                  <a:pt x="81" y="114"/>
                </a:lnTo>
                <a:lnTo>
                  <a:pt x="80" y="117"/>
                </a:lnTo>
                <a:lnTo>
                  <a:pt x="80" y="118"/>
                </a:lnTo>
                <a:lnTo>
                  <a:pt x="79" y="119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6" y="121"/>
                </a:lnTo>
                <a:lnTo>
                  <a:pt x="75" y="121"/>
                </a:lnTo>
                <a:lnTo>
                  <a:pt x="78" y="131"/>
                </a:lnTo>
                <a:lnTo>
                  <a:pt x="81" y="130"/>
                </a:lnTo>
                <a:lnTo>
                  <a:pt x="83" y="129"/>
                </a:lnTo>
                <a:lnTo>
                  <a:pt x="85" y="127"/>
                </a:lnTo>
                <a:lnTo>
                  <a:pt x="86" y="127"/>
                </a:lnTo>
                <a:lnTo>
                  <a:pt x="88" y="125"/>
                </a:lnTo>
                <a:lnTo>
                  <a:pt x="89" y="123"/>
                </a:lnTo>
                <a:lnTo>
                  <a:pt x="90" y="121"/>
                </a:lnTo>
                <a:lnTo>
                  <a:pt x="91" y="119"/>
                </a:lnTo>
                <a:lnTo>
                  <a:pt x="92" y="115"/>
                </a:lnTo>
                <a:lnTo>
                  <a:pt x="92" y="111"/>
                </a:lnTo>
                <a:lnTo>
                  <a:pt x="92" y="106"/>
                </a:lnTo>
                <a:lnTo>
                  <a:pt x="90" y="102"/>
                </a:lnTo>
                <a:lnTo>
                  <a:pt x="88" y="98"/>
                </a:lnTo>
                <a:lnTo>
                  <a:pt x="87" y="92"/>
                </a:lnTo>
                <a:lnTo>
                  <a:pt x="85" y="88"/>
                </a:lnTo>
                <a:lnTo>
                  <a:pt x="82" y="83"/>
                </a:lnTo>
                <a:lnTo>
                  <a:pt x="79" y="78"/>
                </a:lnTo>
                <a:lnTo>
                  <a:pt x="76" y="72"/>
                </a:lnTo>
                <a:lnTo>
                  <a:pt x="72" y="67"/>
                </a:lnTo>
                <a:lnTo>
                  <a:pt x="69" y="62"/>
                </a:lnTo>
                <a:lnTo>
                  <a:pt x="61" y="51"/>
                </a:lnTo>
                <a:lnTo>
                  <a:pt x="53" y="41"/>
                </a:lnTo>
                <a:lnTo>
                  <a:pt x="44" y="32"/>
                </a:lnTo>
                <a:lnTo>
                  <a:pt x="35" y="23"/>
                </a:lnTo>
                <a:lnTo>
                  <a:pt x="31" y="19"/>
                </a:lnTo>
                <a:lnTo>
                  <a:pt x="27" y="16"/>
                </a:lnTo>
                <a:lnTo>
                  <a:pt x="23" y="12"/>
                </a:lnTo>
                <a:lnTo>
                  <a:pt x="19" y="9"/>
                </a:lnTo>
                <a:lnTo>
                  <a:pt x="15" y="6"/>
                </a:lnTo>
                <a:lnTo>
                  <a:pt x="10" y="3"/>
                </a:lnTo>
                <a:lnTo>
                  <a:pt x="7" y="2"/>
                </a:lnTo>
                <a:lnTo>
                  <a:pt x="3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7" name=""/>
          <p:cNvSpPr/>
          <p:nvPr/>
        </p:nvSpPr>
        <p:spPr>
          <a:xfrm>
            <a:off x="614520" y="1565280"/>
            <a:ext cx="28440" cy="42840"/>
          </a:xfrm>
          <a:custGeom>
            <a:avLst/>
            <a:gdLst/>
            <a:ahLst/>
            <a:rect l="l" t="t" r="r" b="b"/>
            <a:pathLst>
              <a:path w="18" h="27">
                <a:moveTo>
                  <a:pt x="7" y="3"/>
                </a:moveTo>
                <a:lnTo>
                  <a:pt x="7" y="4"/>
                </a:lnTo>
                <a:lnTo>
                  <a:pt x="8" y="5"/>
                </a:lnTo>
                <a:lnTo>
                  <a:pt x="8" y="6"/>
                </a:lnTo>
                <a:lnTo>
                  <a:pt x="8" y="7"/>
                </a:lnTo>
                <a:lnTo>
                  <a:pt x="6" y="10"/>
                </a:lnTo>
                <a:lnTo>
                  <a:pt x="4" y="12"/>
                </a:lnTo>
                <a:lnTo>
                  <a:pt x="2" y="15"/>
                </a:lnTo>
                <a:lnTo>
                  <a:pt x="0" y="17"/>
                </a:lnTo>
                <a:lnTo>
                  <a:pt x="0" y="21"/>
                </a:lnTo>
                <a:lnTo>
                  <a:pt x="2" y="24"/>
                </a:lnTo>
                <a:lnTo>
                  <a:pt x="4" y="26"/>
                </a:lnTo>
                <a:lnTo>
                  <a:pt x="7" y="27"/>
                </a:ln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9" y="19"/>
                </a:lnTo>
                <a:lnTo>
                  <a:pt x="9" y="21"/>
                </a:lnTo>
                <a:lnTo>
                  <a:pt x="10" y="20"/>
                </a:lnTo>
                <a:lnTo>
                  <a:pt x="12" y="18"/>
                </a:lnTo>
                <a:lnTo>
                  <a:pt x="15" y="15"/>
                </a:lnTo>
                <a:lnTo>
                  <a:pt x="16" y="11"/>
                </a:lnTo>
                <a:lnTo>
                  <a:pt x="17" y="9"/>
                </a:lnTo>
                <a:lnTo>
                  <a:pt x="18" y="6"/>
                </a:lnTo>
                <a:lnTo>
                  <a:pt x="17" y="3"/>
                </a:lnTo>
                <a:lnTo>
                  <a:pt x="16" y="0"/>
                </a:lnTo>
                <a:lnTo>
                  <a:pt x="16" y="1"/>
                </a:lnTo>
                <a:lnTo>
                  <a:pt x="7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8" name=""/>
          <p:cNvSpPr/>
          <p:nvPr/>
        </p:nvSpPr>
        <p:spPr>
          <a:xfrm>
            <a:off x="587520" y="1519200"/>
            <a:ext cx="55440" cy="50760"/>
          </a:xfrm>
          <a:custGeom>
            <a:avLst/>
            <a:gdLst/>
            <a:ahLst/>
            <a:rect l="l" t="t" r="r" b="b"/>
            <a:pathLst>
              <a:path w="35" h="32">
                <a:moveTo>
                  <a:pt x="0" y="3"/>
                </a:move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4" y="12"/>
                </a:lnTo>
                <a:lnTo>
                  <a:pt x="7" y="14"/>
                </a:lnTo>
                <a:lnTo>
                  <a:pt x="10" y="19"/>
                </a:lnTo>
                <a:lnTo>
                  <a:pt x="15" y="22"/>
                </a:lnTo>
                <a:lnTo>
                  <a:pt x="18" y="25"/>
                </a:lnTo>
                <a:lnTo>
                  <a:pt x="22" y="28"/>
                </a:lnTo>
                <a:lnTo>
                  <a:pt x="23" y="28"/>
                </a:lnTo>
                <a:lnTo>
                  <a:pt x="23" y="30"/>
                </a:lnTo>
                <a:lnTo>
                  <a:pt x="24" y="31"/>
                </a:lnTo>
                <a:lnTo>
                  <a:pt x="25" y="32"/>
                </a:lnTo>
                <a:lnTo>
                  <a:pt x="35" y="29"/>
                </a:lnTo>
                <a:lnTo>
                  <a:pt x="34" y="27"/>
                </a:lnTo>
                <a:lnTo>
                  <a:pt x="32" y="24"/>
                </a:lnTo>
                <a:lnTo>
                  <a:pt x="30" y="22"/>
                </a:lnTo>
                <a:lnTo>
                  <a:pt x="29" y="21"/>
                </a:lnTo>
                <a:lnTo>
                  <a:pt x="25" y="17"/>
                </a:lnTo>
                <a:lnTo>
                  <a:pt x="22" y="14"/>
                </a:lnTo>
                <a:lnTo>
                  <a:pt x="17" y="11"/>
                </a:lnTo>
                <a:lnTo>
                  <a:pt x="15" y="7"/>
                </a:lnTo>
                <a:lnTo>
                  <a:pt x="13" y="6"/>
                </a:lnTo>
                <a:lnTo>
                  <a:pt x="12" y="4"/>
                </a:lnTo>
                <a:lnTo>
                  <a:pt x="10" y="2"/>
                </a:lnTo>
                <a:lnTo>
                  <a:pt x="9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99" name=""/>
          <p:cNvSpPr/>
          <p:nvPr/>
        </p:nvSpPr>
        <p:spPr>
          <a:xfrm>
            <a:off x="480960" y="1343160"/>
            <a:ext cx="120600" cy="180720"/>
          </a:xfrm>
          <a:custGeom>
            <a:avLst/>
            <a:gdLst/>
            <a:ahLst/>
            <a:rect l="l" t="t" r="r" b="b"/>
            <a:pathLst>
              <a:path w="76" h="114">
                <a:moveTo>
                  <a:pt x="0" y="2"/>
                </a:moveTo>
                <a:lnTo>
                  <a:pt x="0" y="1"/>
                </a:lnTo>
                <a:lnTo>
                  <a:pt x="2" y="7"/>
                </a:lnTo>
                <a:lnTo>
                  <a:pt x="3" y="13"/>
                </a:lnTo>
                <a:lnTo>
                  <a:pt x="4" y="17"/>
                </a:lnTo>
                <a:lnTo>
                  <a:pt x="6" y="22"/>
                </a:lnTo>
                <a:lnTo>
                  <a:pt x="10" y="30"/>
                </a:lnTo>
                <a:lnTo>
                  <a:pt x="14" y="38"/>
                </a:lnTo>
                <a:lnTo>
                  <a:pt x="18" y="45"/>
                </a:lnTo>
                <a:lnTo>
                  <a:pt x="23" y="52"/>
                </a:lnTo>
                <a:lnTo>
                  <a:pt x="27" y="58"/>
                </a:lnTo>
                <a:lnTo>
                  <a:pt x="32" y="64"/>
                </a:lnTo>
                <a:lnTo>
                  <a:pt x="42" y="75"/>
                </a:lnTo>
                <a:lnTo>
                  <a:pt x="51" y="86"/>
                </a:lnTo>
                <a:lnTo>
                  <a:pt x="55" y="92"/>
                </a:lnTo>
                <a:lnTo>
                  <a:pt x="59" y="99"/>
                </a:lnTo>
                <a:lnTo>
                  <a:pt x="63" y="106"/>
                </a:lnTo>
                <a:lnTo>
                  <a:pt x="66" y="114"/>
                </a:lnTo>
                <a:lnTo>
                  <a:pt x="76" y="111"/>
                </a:lnTo>
                <a:lnTo>
                  <a:pt x="72" y="102"/>
                </a:lnTo>
                <a:lnTo>
                  <a:pt x="68" y="94"/>
                </a:lnTo>
                <a:lnTo>
                  <a:pt x="64" y="87"/>
                </a:lnTo>
                <a:lnTo>
                  <a:pt x="59" y="81"/>
                </a:lnTo>
                <a:lnTo>
                  <a:pt x="50" y="69"/>
                </a:lnTo>
                <a:lnTo>
                  <a:pt x="40" y="57"/>
                </a:lnTo>
                <a:lnTo>
                  <a:pt x="36" y="52"/>
                </a:lnTo>
                <a:lnTo>
                  <a:pt x="31" y="47"/>
                </a:lnTo>
                <a:lnTo>
                  <a:pt x="27" y="41"/>
                </a:lnTo>
                <a:lnTo>
                  <a:pt x="24" y="34"/>
                </a:lnTo>
                <a:lnTo>
                  <a:pt x="19" y="27"/>
                </a:lnTo>
                <a:lnTo>
                  <a:pt x="16" y="18"/>
                </a:lnTo>
                <a:lnTo>
                  <a:pt x="14" y="14"/>
                </a:lnTo>
                <a:lnTo>
                  <a:pt x="13" y="9"/>
                </a:lnTo>
                <a:lnTo>
                  <a:pt x="11" y="5"/>
                </a:lnTo>
                <a:lnTo>
                  <a:pt x="10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0" name=""/>
          <p:cNvSpPr/>
          <p:nvPr/>
        </p:nvSpPr>
        <p:spPr>
          <a:xfrm>
            <a:off x="320760" y="1100160"/>
            <a:ext cx="176040" cy="245880"/>
          </a:xfrm>
          <a:custGeom>
            <a:avLst/>
            <a:gdLst/>
            <a:ahLst/>
            <a:rect l="l" t="t" r="r" b="b"/>
            <a:pathLst>
              <a:path w="111" h="155">
                <a:moveTo>
                  <a:pt x="0" y="4"/>
                </a:moveTo>
                <a:lnTo>
                  <a:pt x="0" y="4"/>
                </a:lnTo>
                <a:lnTo>
                  <a:pt x="1" y="8"/>
                </a:lnTo>
                <a:lnTo>
                  <a:pt x="4" y="14"/>
                </a:lnTo>
                <a:lnTo>
                  <a:pt x="8" y="18"/>
                </a:lnTo>
                <a:lnTo>
                  <a:pt x="10" y="23"/>
                </a:lnTo>
                <a:lnTo>
                  <a:pt x="16" y="32"/>
                </a:lnTo>
                <a:lnTo>
                  <a:pt x="23" y="42"/>
                </a:lnTo>
                <a:lnTo>
                  <a:pt x="38" y="60"/>
                </a:lnTo>
                <a:lnTo>
                  <a:pt x="54" y="78"/>
                </a:lnTo>
                <a:lnTo>
                  <a:pt x="62" y="88"/>
                </a:lnTo>
                <a:lnTo>
                  <a:pt x="69" y="97"/>
                </a:lnTo>
                <a:lnTo>
                  <a:pt x="76" y="106"/>
                </a:lnTo>
                <a:lnTo>
                  <a:pt x="83" y="116"/>
                </a:lnTo>
                <a:lnTo>
                  <a:pt x="85" y="120"/>
                </a:lnTo>
                <a:lnTo>
                  <a:pt x="88" y="126"/>
                </a:lnTo>
                <a:lnTo>
                  <a:pt x="91" y="130"/>
                </a:lnTo>
                <a:lnTo>
                  <a:pt x="93" y="135"/>
                </a:lnTo>
                <a:lnTo>
                  <a:pt x="96" y="140"/>
                </a:lnTo>
                <a:lnTo>
                  <a:pt x="97" y="146"/>
                </a:lnTo>
                <a:lnTo>
                  <a:pt x="99" y="150"/>
                </a:lnTo>
                <a:lnTo>
                  <a:pt x="101" y="155"/>
                </a:lnTo>
                <a:lnTo>
                  <a:pt x="111" y="153"/>
                </a:lnTo>
                <a:lnTo>
                  <a:pt x="109" y="147"/>
                </a:lnTo>
                <a:lnTo>
                  <a:pt x="107" y="141"/>
                </a:lnTo>
                <a:lnTo>
                  <a:pt x="105" y="136"/>
                </a:lnTo>
                <a:lnTo>
                  <a:pt x="103" y="131"/>
                </a:lnTo>
                <a:lnTo>
                  <a:pt x="100" y="126"/>
                </a:lnTo>
                <a:lnTo>
                  <a:pt x="97" y="120"/>
                </a:lnTo>
                <a:lnTo>
                  <a:pt x="94" y="116"/>
                </a:lnTo>
                <a:lnTo>
                  <a:pt x="91" y="111"/>
                </a:lnTo>
                <a:lnTo>
                  <a:pt x="84" y="100"/>
                </a:lnTo>
                <a:lnTo>
                  <a:pt x="77" y="91"/>
                </a:lnTo>
                <a:lnTo>
                  <a:pt x="70" y="82"/>
                </a:lnTo>
                <a:lnTo>
                  <a:pt x="62" y="72"/>
                </a:lnTo>
                <a:lnTo>
                  <a:pt x="46" y="54"/>
                </a:lnTo>
                <a:lnTo>
                  <a:pt x="32" y="36"/>
                </a:lnTo>
                <a:lnTo>
                  <a:pt x="25" y="27"/>
                </a:lnTo>
                <a:lnTo>
                  <a:pt x="19" y="18"/>
                </a:lnTo>
                <a:lnTo>
                  <a:pt x="16" y="13"/>
                </a:lnTo>
                <a:lnTo>
                  <a:pt x="14" y="8"/>
                </a:lnTo>
                <a:lnTo>
                  <a:pt x="11" y="4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1" name=""/>
          <p:cNvSpPr/>
          <p:nvPr/>
        </p:nvSpPr>
        <p:spPr>
          <a:xfrm>
            <a:off x="235080" y="996840"/>
            <a:ext cx="99720" cy="109800"/>
          </a:xfrm>
          <a:custGeom>
            <a:avLst/>
            <a:gdLst/>
            <a:ahLst/>
            <a:rect l="l" t="t" r="r" b="b"/>
            <a:pathLst>
              <a:path w="63" h="69">
                <a:moveTo>
                  <a:pt x="0" y="8"/>
                </a:moveTo>
                <a:lnTo>
                  <a:pt x="0" y="8"/>
                </a:lnTo>
                <a:lnTo>
                  <a:pt x="4" y="11"/>
                </a:lnTo>
                <a:lnTo>
                  <a:pt x="9" y="14"/>
                </a:lnTo>
                <a:lnTo>
                  <a:pt x="13" y="17"/>
                </a:lnTo>
                <a:lnTo>
                  <a:pt x="17" y="21"/>
                </a:lnTo>
                <a:lnTo>
                  <a:pt x="21" y="24"/>
                </a:lnTo>
                <a:lnTo>
                  <a:pt x="25" y="28"/>
                </a:lnTo>
                <a:lnTo>
                  <a:pt x="29" y="32"/>
                </a:lnTo>
                <a:lnTo>
                  <a:pt x="32" y="35"/>
                </a:lnTo>
                <a:lnTo>
                  <a:pt x="36" y="40"/>
                </a:lnTo>
                <a:lnTo>
                  <a:pt x="39" y="44"/>
                </a:lnTo>
                <a:lnTo>
                  <a:pt x="42" y="48"/>
                </a:lnTo>
                <a:lnTo>
                  <a:pt x="45" y="53"/>
                </a:lnTo>
                <a:lnTo>
                  <a:pt x="47" y="57"/>
                </a:lnTo>
                <a:lnTo>
                  <a:pt x="50" y="61"/>
                </a:lnTo>
                <a:lnTo>
                  <a:pt x="52" y="65"/>
                </a:lnTo>
                <a:lnTo>
                  <a:pt x="53" y="69"/>
                </a:lnTo>
                <a:lnTo>
                  <a:pt x="63" y="64"/>
                </a:lnTo>
                <a:lnTo>
                  <a:pt x="61" y="61"/>
                </a:lnTo>
                <a:lnTo>
                  <a:pt x="59" y="56"/>
                </a:lnTo>
                <a:lnTo>
                  <a:pt x="57" y="52"/>
                </a:lnTo>
                <a:lnTo>
                  <a:pt x="53" y="48"/>
                </a:lnTo>
                <a:lnTo>
                  <a:pt x="51" y="42"/>
                </a:lnTo>
                <a:lnTo>
                  <a:pt x="47" y="39"/>
                </a:lnTo>
                <a:lnTo>
                  <a:pt x="44" y="34"/>
                </a:lnTo>
                <a:lnTo>
                  <a:pt x="40" y="29"/>
                </a:lnTo>
                <a:lnTo>
                  <a:pt x="36" y="25"/>
                </a:lnTo>
                <a:lnTo>
                  <a:pt x="32" y="21"/>
                </a:lnTo>
                <a:lnTo>
                  <a:pt x="28" y="17"/>
                </a:lnTo>
                <a:lnTo>
                  <a:pt x="24" y="13"/>
                </a:lnTo>
                <a:lnTo>
                  <a:pt x="19" y="9"/>
                </a:lnTo>
                <a:lnTo>
                  <a:pt x="15" y="6"/>
                </a:lnTo>
                <a:lnTo>
                  <a:pt x="10" y="2"/>
                </a:lnTo>
                <a:lnTo>
                  <a:pt x="5" y="0"/>
                </a:lnTo>
                <a:lnTo>
                  <a:pt x="0" y="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2" name=""/>
          <p:cNvSpPr/>
          <p:nvPr/>
        </p:nvSpPr>
        <p:spPr>
          <a:xfrm>
            <a:off x="117360" y="939960"/>
            <a:ext cx="125640" cy="71280"/>
          </a:xfrm>
          <a:custGeom>
            <a:avLst/>
            <a:gdLst/>
            <a:ahLst/>
            <a:rect l="l" t="t" r="r" b="b"/>
            <a:pathLst>
              <a:path w="79" h="4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2" y="12"/>
                </a:lnTo>
                <a:lnTo>
                  <a:pt x="4" y="15"/>
                </a:lnTo>
                <a:lnTo>
                  <a:pt x="6" y="16"/>
                </a:lnTo>
                <a:lnTo>
                  <a:pt x="8" y="18"/>
                </a:lnTo>
                <a:lnTo>
                  <a:pt x="10" y="21"/>
                </a:lnTo>
                <a:lnTo>
                  <a:pt x="12" y="23"/>
                </a:lnTo>
                <a:lnTo>
                  <a:pt x="15" y="24"/>
                </a:lnTo>
                <a:lnTo>
                  <a:pt x="17" y="26"/>
                </a:lnTo>
                <a:lnTo>
                  <a:pt x="20" y="27"/>
                </a:lnTo>
                <a:lnTo>
                  <a:pt x="25" y="30"/>
                </a:lnTo>
                <a:lnTo>
                  <a:pt x="31" y="32"/>
                </a:lnTo>
                <a:lnTo>
                  <a:pt x="43" y="35"/>
                </a:lnTo>
                <a:lnTo>
                  <a:pt x="55" y="38"/>
                </a:lnTo>
                <a:lnTo>
                  <a:pt x="61" y="40"/>
                </a:lnTo>
                <a:lnTo>
                  <a:pt x="66" y="42"/>
                </a:lnTo>
                <a:lnTo>
                  <a:pt x="71" y="44"/>
                </a:lnTo>
                <a:lnTo>
                  <a:pt x="74" y="45"/>
                </a:lnTo>
                <a:lnTo>
                  <a:pt x="79" y="37"/>
                </a:lnTo>
                <a:lnTo>
                  <a:pt x="75" y="34"/>
                </a:lnTo>
                <a:lnTo>
                  <a:pt x="70" y="32"/>
                </a:lnTo>
                <a:lnTo>
                  <a:pt x="64" y="30"/>
                </a:lnTo>
                <a:lnTo>
                  <a:pt x="58" y="29"/>
                </a:lnTo>
                <a:lnTo>
                  <a:pt x="46" y="26"/>
                </a:lnTo>
                <a:lnTo>
                  <a:pt x="35" y="22"/>
                </a:lnTo>
                <a:lnTo>
                  <a:pt x="29" y="20"/>
                </a:lnTo>
                <a:lnTo>
                  <a:pt x="24" y="18"/>
                </a:lnTo>
                <a:lnTo>
                  <a:pt x="22" y="16"/>
                </a:lnTo>
                <a:lnTo>
                  <a:pt x="20" y="16"/>
                </a:lnTo>
                <a:lnTo>
                  <a:pt x="18" y="15"/>
                </a:lnTo>
                <a:lnTo>
                  <a:pt x="16" y="13"/>
                </a:lnTo>
                <a:lnTo>
                  <a:pt x="15" y="12"/>
                </a:lnTo>
                <a:lnTo>
                  <a:pt x="14" y="10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3" name=""/>
          <p:cNvSpPr/>
          <p:nvPr/>
        </p:nvSpPr>
        <p:spPr>
          <a:xfrm>
            <a:off x="117360" y="906480"/>
            <a:ext cx="41400" cy="33480"/>
          </a:xfrm>
          <a:custGeom>
            <a:avLst/>
            <a:gdLst/>
            <a:ahLst/>
            <a:rect l="l" t="t" r="r" b="b"/>
            <a:pathLst>
              <a:path w="26" h="21">
                <a:moveTo>
                  <a:pt x="15" y="0"/>
                </a:moveTo>
                <a:lnTo>
                  <a:pt x="15" y="0"/>
                </a:lnTo>
                <a:lnTo>
                  <a:pt x="15" y="2"/>
                </a:lnTo>
                <a:lnTo>
                  <a:pt x="15" y="3"/>
                </a:lnTo>
                <a:lnTo>
                  <a:pt x="15" y="4"/>
                </a:lnTo>
                <a:lnTo>
                  <a:pt x="15" y="5"/>
                </a:lnTo>
                <a:lnTo>
                  <a:pt x="14" y="5"/>
                </a:lnTo>
                <a:lnTo>
                  <a:pt x="13" y="5"/>
                </a:lnTo>
                <a:lnTo>
                  <a:pt x="13" y="6"/>
                </a:lnTo>
                <a:lnTo>
                  <a:pt x="11" y="7"/>
                </a:lnTo>
                <a:lnTo>
                  <a:pt x="9" y="7"/>
                </a:lnTo>
                <a:lnTo>
                  <a:pt x="8" y="8"/>
                </a:lnTo>
                <a:lnTo>
                  <a:pt x="6" y="9"/>
                </a:lnTo>
                <a:lnTo>
                  <a:pt x="4" y="10"/>
                </a:lnTo>
                <a:lnTo>
                  <a:pt x="2" y="13"/>
                </a:lnTo>
                <a:lnTo>
                  <a:pt x="1" y="15"/>
                </a:lnTo>
                <a:lnTo>
                  <a:pt x="0" y="18"/>
                </a:lnTo>
                <a:lnTo>
                  <a:pt x="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8"/>
                </a:lnTo>
                <a:lnTo>
                  <a:pt x="11" y="17"/>
                </a:lnTo>
                <a:lnTo>
                  <a:pt x="11" y="16"/>
                </a:lnTo>
                <a:lnTo>
                  <a:pt x="13" y="16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8" y="14"/>
                </a:lnTo>
                <a:lnTo>
                  <a:pt x="21" y="13"/>
                </a:lnTo>
                <a:lnTo>
                  <a:pt x="22" y="11"/>
                </a:lnTo>
                <a:lnTo>
                  <a:pt x="23" y="9"/>
                </a:lnTo>
                <a:lnTo>
                  <a:pt x="25" y="6"/>
                </a:lnTo>
                <a:lnTo>
                  <a:pt x="26" y="3"/>
                </a:lnTo>
                <a:lnTo>
                  <a:pt x="26" y="0"/>
                </a:lnTo>
                <a:lnTo>
                  <a:pt x="15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4" name=""/>
          <p:cNvSpPr/>
          <p:nvPr/>
        </p:nvSpPr>
        <p:spPr>
          <a:xfrm>
            <a:off x="104760" y="819000"/>
            <a:ext cx="54000" cy="87480"/>
          </a:xfrm>
          <a:custGeom>
            <a:avLst/>
            <a:gdLst/>
            <a:ahLst/>
            <a:rect l="l" t="t" r="r" b="b"/>
            <a:pathLst>
              <a:path w="34" h="55">
                <a:moveTo>
                  <a:pt x="4" y="10"/>
                </a:moveTo>
                <a:lnTo>
                  <a:pt x="0" y="5"/>
                </a:lnTo>
                <a:lnTo>
                  <a:pt x="0" y="11"/>
                </a:lnTo>
                <a:lnTo>
                  <a:pt x="1" y="15"/>
                </a:lnTo>
                <a:lnTo>
                  <a:pt x="3" y="19"/>
                </a:lnTo>
                <a:lnTo>
                  <a:pt x="4" y="24"/>
                </a:lnTo>
                <a:lnTo>
                  <a:pt x="6" y="26"/>
                </a:lnTo>
                <a:lnTo>
                  <a:pt x="9" y="30"/>
                </a:lnTo>
                <a:lnTo>
                  <a:pt x="11" y="32"/>
                </a:lnTo>
                <a:lnTo>
                  <a:pt x="13" y="34"/>
                </a:lnTo>
                <a:lnTo>
                  <a:pt x="16" y="37"/>
                </a:lnTo>
                <a:lnTo>
                  <a:pt x="17" y="38"/>
                </a:lnTo>
                <a:lnTo>
                  <a:pt x="19" y="40"/>
                </a:lnTo>
                <a:lnTo>
                  <a:pt x="20" y="42"/>
                </a:lnTo>
                <a:lnTo>
                  <a:pt x="22" y="44"/>
                </a:lnTo>
                <a:lnTo>
                  <a:pt x="23" y="47"/>
                </a:lnTo>
                <a:lnTo>
                  <a:pt x="23" y="51"/>
                </a:lnTo>
                <a:lnTo>
                  <a:pt x="23" y="55"/>
                </a:lnTo>
                <a:lnTo>
                  <a:pt x="34" y="55"/>
                </a:lnTo>
                <a:lnTo>
                  <a:pt x="34" y="50"/>
                </a:lnTo>
                <a:lnTo>
                  <a:pt x="33" y="44"/>
                </a:lnTo>
                <a:lnTo>
                  <a:pt x="31" y="41"/>
                </a:lnTo>
                <a:lnTo>
                  <a:pt x="30" y="37"/>
                </a:lnTo>
                <a:lnTo>
                  <a:pt x="28" y="34"/>
                </a:lnTo>
                <a:lnTo>
                  <a:pt x="25" y="31"/>
                </a:lnTo>
                <a:lnTo>
                  <a:pt x="23" y="30"/>
                </a:lnTo>
                <a:lnTo>
                  <a:pt x="21" y="26"/>
                </a:lnTo>
                <a:lnTo>
                  <a:pt x="18" y="25"/>
                </a:lnTo>
                <a:lnTo>
                  <a:pt x="17" y="23"/>
                </a:lnTo>
                <a:lnTo>
                  <a:pt x="15" y="21"/>
                </a:lnTo>
                <a:lnTo>
                  <a:pt x="14" y="19"/>
                </a:lnTo>
                <a:lnTo>
                  <a:pt x="12" y="17"/>
                </a:lnTo>
                <a:lnTo>
                  <a:pt x="11" y="13"/>
                </a:lnTo>
                <a:lnTo>
                  <a:pt x="10" y="10"/>
                </a:lnTo>
                <a:lnTo>
                  <a:pt x="10" y="5"/>
                </a:lnTo>
                <a:lnTo>
                  <a:pt x="6" y="0"/>
                </a:lnTo>
                <a:lnTo>
                  <a:pt x="4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5" name=""/>
          <p:cNvSpPr/>
          <p:nvPr/>
        </p:nvSpPr>
        <p:spPr>
          <a:xfrm>
            <a:off x="84240" y="787320"/>
            <a:ext cx="30240" cy="47880"/>
          </a:xfrm>
          <a:custGeom>
            <a:avLst/>
            <a:gdLst/>
            <a:ahLst/>
            <a:rect l="l" t="t" r="r" b="b"/>
            <a:pathLst>
              <a:path w="19" h="30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5"/>
                </a:lnTo>
                <a:lnTo>
                  <a:pt x="3" y="18"/>
                </a:lnTo>
                <a:lnTo>
                  <a:pt x="4" y="21"/>
                </a:lnTo>
                <a:lnTo>
                  <a:pt x="6" y="23"/>
                </a:lnTo>
                <a:lnTo>
                  <a:pt x="7" y="25"/>
                </a:lnTo>
                <a:lnTo>
                  <a:pt x="9" y="26"/>
                </a:lnTo>
                <a:lnTo>
                  <a:pt x="11" y="27"/>
                </a:lnTo>
                <a:lnTo>
                  <a:pt x="13" y="28"/>
                </a:lnTo>
                <a:lnTo>
                  <a:pt x="15" y="30"/>
                </a:lnTo>
                <a:lnTo>
                  <a:pt x="17" y="30"/>
                </a:lnTo>
                <a:lnTo>
                  <a:pt x="19" y="20"/>
                </a:lnTo>
                <a:lnTo>
                  <a:pt x="18" y="19"/>
                </a:lnTo>
                <a:lnTo>
                  <a:pt x="17" y="19"/>
                </a:lnTo>
                <a:lnTo>
                  <a:pt x="16" y="19"/>
                </a:lnTo>
                <a:lnTo>
                  <a:pt x="15" y="18"/>
                </a:lnTo>
                <a:lnTo>
                  <a:pt x="14" y="18"/>
                </a:lnTo>
                <a:lnTo>
                  <a:pt x="14" y="17"/>
                </a:lnTo>
                <a:lnTo>
                  <a:pt x="13" y="16"/>
                </a:lnTo>
                <a:lnTo>
                  <a:pt x="12" y="15"/>
                </a:lnTo>
                <a:lnTo>
                  <a:pt x="11" y="12"/>
                </a:lnTo>
                <a:lnTo>
                  <a:pt x="10" y="9"/>
                </a:lnTo>
                <a:lnTo>
                  <a:pt x="9" y="4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6" name=""/>
          <p:cNvSpPr/>
          <p:nvPr/>
        </p:nvSpPr>
        <p:spPr>
          <a:xfrm>
            <a:off x="84240" y="698400"/>
            <a:ext cx="63360" cy="88920"/>
          </a:xfrm>
          <a:custGeom>
            <a:avLst/>
            <a:gdLst/>
            <a:ahLst/>
            <a:rect l="l" t="t" r="r" b="b"/>
            <a:pathLst>
              <a:path w="40" h="56">
                <a:moveTo>
                  <a:pt x="32" y="0"/>
                </a:moveTo>
                <a:lnTo>
                  <a:pt x="32" y="0"/>
                </a:lnTo>
                <a:lnTo>
                  <a:pt x="27" y="4"/>
                </a:lnTo>
                <a:lnTo>
                  <a:pt x="22" y="9"/>
                </a:lnTo>
                <a:lnTo>
                  <a:pt x="16" y="15"/>
                </a:lnTo>
                <a:lnTo>
                  <a:pt x="11" y="21"/>
                </a:lnTo>
                <a:lnTo>
                  <a:pt x="9" y="25"/>
                </a:lnTo>
                <a:lnTo>
                  <a:pt x="7" y="28"/>
                </a:lnTo>
                <a:lnTo>
                  <a:pt x="5" y="32"/>
                </a:lnTo>
                <a:lnTo>
                  <a:pt x="2" y="36"/>
                </a:lnTo>
                <a:lnTo>
                  <a:pt x="2" y="41"/>
                </a:lnTo>
                <a:lnTo>
                  <a:pt x="1" y="45"/>
                </a:lnTo>
                <a:lnTo>
                  <a:pt x="0" y="50"/>
                </a:lnTo>
                <a:lnTo>
                  <a:pt x="0" y="56"/>
                </a:lnTo>
                <a:lnTo>
                  <a:pt x="10" y="56"/>
                </a:lnTo>
                <a:lnTo>
                  <a:pt x="10" y="51"/>
                </a:lnTo>
                <a:lnTo>
                  <a:pt x="10" y="47"/>
                </a:lnTo>
                <a:lnTo>
                  <a:pt x="11" y="43"/>
                </a:lnTo>
                <a:lnTo>
                  <a:pt x="13" y="39"/>
                </a:lnTo>
                <a:lnTo>
                  <a:pt x="14" y="36"/>
                </a:lnTo>
                <a:lnTo>
                  <a:pt x="16" y="33"/>
                </a:lnTo>
                <a:lnTo>
                  <a:pt x="17" y="29"/>
                </a:lnTo>
                <a:lnTo>
                  <a:pt x="19" y="27"/>
                </a:lnTo>
                <a:lnTo>
                  <a:pt x="24" y="22"/>
                </a:lnTo>
                <a:lnTo>
                  <a:pt x="29" y="16"/>
                </a:lnTo>
                <a:lnTo>
                  <a:pt x="34" y="11"/>
                </a:lnTo>
                <a:lnTo>
                  <a:pt x="40" y="7"/>
                </a:lnTo>
                <a:lnTo>
                  <a:pt x="3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7" name=""/>
          <p:cNvSpPr/>
          <p:nvPr/>
        </p:nvSpPr>
        <p:spPr>
          <a:xfrm>
            <a:off x="136440" y="628560"/>
            <a:ext cx="68400" cy="81000"/>
          </a:xfrm>
          <a:custGeom>
            <a:avLst/>
            <a:gdLst/>
            <a:ahLst/>
            <a:rect l="l" t="t" r="r" b="b"/>
            <a:pathLst>
              <a:path w="43" h="51">
                <a:moveTo>
                  <a:pt x="43" y="1"/>
                </a:moveTo>
                <a:lnTo>
                  <a:pt x="35" y="0"/>
                </a:lnTo>
                <a:lnTo>
                  <a:pt x="31" y="4"/>
                </a:lnTo>
                <a:lnTo>
                  <a:pt x="28" y="7"/>
                </a:lnTo>
                <a:lnTo>
                  <a:pt x="25" y="10"/>
                </a:lnTo>
                <a:lnTo>
                  <a:pt x="23" y="13"/>
                </a:lnTo>
                <a:lnTo>
                  <a:pt x="18" y="18"/>
                </a:lnTo>
                <a:lnTo>
                  <a:pt x="15" y="24"/>
                </a:lnTo>
                <a:lnTo>
                  <a:pt x="11" y="28"/>
                </a:lnTo>
                <a:lnTo>
                  <a:pt x="9" y="33"/>
                </a:lnTo>
                <a:lnTo>
                  <a:pt x="4" y="39"/>
                </a:lnTo>
                <a:lnTo>
                  <a:pt x="0" y="44"/>
                </a:lnTo>
                <a:lnTo>
                  <a:pt x="8" y="51"/>
                </a:lnTo>
                <a:lnTo>
                  <a:pt x="13" y="45"/>
                </a:lnTo>
                <a:lnTo>
                  <a:pt x="17" y="39"/>
                </a:lnTo>
                <a:lnTo>
                  <a:pt x="21" y="33"/>
                </a:lnTo>
                <a:lnTo>
                  <a:pt x="24" y="29"/>
                </a:lnTo>
                <a:lnTo>
                  <a:pt x="27" y="24"/>
                </a:lnTo>
                <a:lnTo>
                  <a:pt x="31" y="19"/>
                </a:lnTo>
                <a:lnTo>
                  <a:pt x="33" y="17"/>
                </a:lnTo>
                <a:lnTo>
                  <a:pt x="36" y="14"/>
                </a:lnTo>
                <a:lnTo>
                  <a:pt x="38" y="11"/>
                </a:lnTo>
                <a:lnTo>
                  <a:pt x="42" y="8"/>
                </a:lnTo>
                <a:lnTo>
                  <a:pt x="35" y="7"/>
                </a:lnTo>
                <a:lnTo>
                  <a:pt x="43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8" name=""/>
          <p:cNvSpPr/>
          <p:nvPr/>
        </p:nvSpPr>
        <p:spPr>
          <a:xfrm>
            <a:off x="190440" y="63036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6"/>
                </a:moveTo>
                <a:lnTo>
                  <a:pt x="16" y="13"/>
                </a:lnTo>
                <a:lnTo>
                  <a:pt x="14" y="9"/>
                </a:lnTo>
                <a:lnTo>
                  <a:pt x="13" y="7"/>
                </a:lnTo>
                <a:lnTo>
                  <a:pt x="11" y="4"/>
                </a:lnTo>
                <a:lnTo>
                  <a:pt x="7" y="0"/>
                </a:lnTo>
                <a:lnTo>
                  <a:pt x="0" y="6"/>
                </a:lnTo>
                <a:lnTo>
                  <a:pt x="2" y="10"/>
                </a:lnTo>
                <a:lnTo>
                  <a:pt x="4" y="12"/>
                </a:lnTo>
                <a:lnTo>
                  <a:pt x="5" y="14"/>
                </a:lnTo>
                <a:lnTo>
                  <a:pt x="7" y="19"/>
                </a:lnTo>
                <a:lnTo>
                  <a:pt x="7" y="16"/>
                </a:lnTo>
                <a:lnTo>
                  <a:pt x="17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09" name=""/>
          <p:cNvSpPr/>
          <p:nvPr/>
        </p:nvSpPr>
        <p:spPr>
          <a:xfrm>
            <a:off x="203040" y="6555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0" name=""/>
          <p:cNvSpPr/>
          <p:nvPr/>
        </p:nvSpPr>
        <p:spPr>
          <a:xfrm>
            <a:off x="203040" y="655560"/>
            <a:ext cx="14400" cy="54000"/>
          </a:xfrm>
          <a:custGeom>
            <a:avLst/>
            <a:gdLst/>
            <a:ahLst/>
            <a:rect l="l" t="t" r="r" b="b"/>
            <a:pathLst>
              <a:path w="9" h="34">
                <a:moveTo>
                  <a:pt x="6" y="34"/>
                </a:moveTo>
                <a:lnTo>
                  <a:pt x="9" y="29"/>
                </a:lnTo>
                <a:lnTo>
                  <a:pt x="9" y="0"/>
                </a:lnTo>
                <a:lnTo>
                  <a:pt x="0" y="0"/>
                </a:lnTo>
                <a:lnTo>
                  <a:pt x="0" y="29"/>
                </a:lnTo>
                <a:lnTo>
                  <a:pt x="6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1" name=""/>
          <p:cNvSpPr/>
          <p:nvPr/>
        </p:nvSpPr>
        <p:spPr>
          <a:xfrm>
            <a:off x="209520" y="6937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0"/>
                </a:moveTo>
                <a:lnTo>
                  <a:pt x="1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2" name=""/>
          <p:cNvSpPr/>
          <p:nvPr/>
        </p:nvSpPr>
        <p:spPr>
          <a:xfrm>
            <a:off x="182520" y="69372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0" y="5"/>
                </a:moveTo>
                <a:lnTo>
                  <a:pt x="5" y="9"/>
                </a:lnTo>
                <a:lnTo>
                  <a:pt x="7" y="10"/>
                </a:lnTo>
                <a:lnTo>
                  <a:pt x="9" y="10"/>
                </a:lnTo>
                <a:lnTo>
                  <a:pt x="12" y="10"/>
                </a:lnTo>
                <a:lnTo>
                  <a:pt x="13" y="10"/>
                </a:lnTo>
                <a:lnTo>
                  <a:pt x="16" y="10"/>
                </a:lnTo>
                <a:lnTo>
                  <a:pt x="19" y="9"/>
                </a:lnTo>
                <a:lnTo>
                  <a:pt x="16" y="0"/>
                </a:lnTo>
                <a:lnTo>
                  <a:pt x="14" y="1"/>
                </a:lnTo>
                <a:lnTo>
                  <a:pt x="12" y="1"/>
                </a:lnTo>
                <a:lnTo>
                  <a:pt x="12" y="1"/>
                </a:lnTo>
                <a:lnTo>
                  <a:pt x="11" y="1"/>
                </a:lnTo>
                <a:lnTo>
                  <a:pt x="8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3" name=""/>
          <p:cNvSpPr/>
          <p:nvPr/>
        </p:nvSpPr>
        <p:spPr>
          <a:xfrm>
            <a:off x="182520" y="701640"/>
            <a:ext cx="97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4" name=""/>
          <p:cNvSpPr/>
          <p:nvPr/>
        </p:nvSpPr>
        <p:spPr>
          <a:xfrm>
            <a:off x="182520" y="701640"/>
            <a:ext cx="17640" cy="71640"/>
          </a:xfrm>
          <a:custGeom>
            <a:avLst/>
            <a:gdLst/>
            <a:ahLst/>
            <a:rect l="l" t="t" r="r" b="b"/>
            <a:pathLst>
              <a:path w="11" h="45">
                <a:moveTo>
                  <a:pt x="8" y="45"/>
                </a:moveTo>
                <a:lnTo>
                  <a:pt x="11" y="40"/>
                </a:lnTo>
                <a:lnTo>
                  <a:pt x="11" y="0"/>
                </a:lnTo>
                <a:lnTo>
                  <a:pt x="0" y="0"/>
                </a:lnTo>
                <a:lnTo>
                  <a:pt x="0" y="40"/>
                </a:lnTo>
                <a:lnTo>
                  <a:pt x="8" y="4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5" name=""/>
          <p:cNvSpPr/>
          <p:nvPr/>
        </p:nvSpPr>
        <p:spPr>
          <a:xfrm>
            <a:off x="192240" y="765000"/>
            <a:ext cx="1440" cy="828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6" name=""/>
          <p:cNvSpPr/>
          <p:nvPr/>
        </p:nvSpPr>
        <p:spPr>
          <a:xfrm>
            <a:off x="187200" y="730080"/>
            <a:ext cx="50760" cy="43200"/>
          </a:xfrm>
          <a:custGeom>
            <a:avLst/>
            <a:gdLst/>
            <a:ahLst/>
            <a:rect l="l" t="t" r="r" b="b"/>
            <a:pathLst>
              <a:path w="32" h="27">
                <a:moveTo>
                  <a:pt x="32" y="1"/>
                </a:moveTo>
                <a:lnTo>
                  <a:pt x="26" y="0"/>
                </a:lnTo>
                <a:lnTo>
                  <a:pt x="18" y="5"/>
                </a:lnTo>
                <a:lnTo>
                  <a:pt x="12" y="10"/>
                </a:lnTo>
                <a:lnTo>
                  <a:pt x="9" y="12"/>
                </a:lnTo>
                <a:lnTo>
                  <a:pt x="7" y="14"/>
                </a:lnTo>
                <a:lnTo>
                  <a:pt x="4" y="17"/>
                </a:lnTo>
                <a:lnTo>
                  <a:pt x="0" y="18"/>
                </a:lnTo>
                <a:lnTo>
                  <a:pt x="4" y="27"/>
                </a:lnTo>
                <a:lnTo>
                  <a:pt x="9" y="25"/>
                </a:lnTo>
                <a:lnTo>
                  <a:pt x="13" y="23"/>
                </a:lnTo>
                <a:lnTo>
                  <a:pt x="16" y="20"/>
                </a:lnTo>
                <a:lnTo>
                  <a:pt x="19" y="17"/>
                </a:lnTo>
                <a:lnTo>
                  <a:pt x="25" y="13"/>
                </a:lnTo>
                <a:lnTo>
                  <a:pt x="31" y="8"/>
                </a:lnTo>
                <a:lnTo>
                  <a:pt x="25" y="8"/>
                </a:lnTo>
                <a:lnTo>
                  <a:pt x="32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7" name=""/>
          <p:cNvSpPr/>
          <p:nvPr/>
        </p:nvSpPr>
        <p:spPr>
          <a:xfrm>
            <a:off x="227160" y="731880"/>
            <a:ext cx="52200" cy="25200"/>
          </a:xfrm>
          <a:custGeom>
            <a:avLst/>
            <a:gdLst/>
            <a:ahLst/>
            <a:rect l="l" t="t" r="r" b="b"/>
            <a:pathLst>
              <a:path w="33" h="16">
                <a:moveTo>
                  <a:pt x="33" y="7"/>
                </a:moveTo>
                <a:lnTo>
                  <a:pt x="33" y="7"/>
                </a:lnTo>
                <a:lnTo>
                  <a:pt x="25" y="6"/>
                </a:lnTo>
                <a:lnTo>
                  <a:pt x="18" y="5"/>
                </a:lnTo>
                <a:lnTo>
                  <a:pt x="15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9" y="1"/>
                </a:lnTo>
                <a:lnTo>
                  <a:pt x="7" y="0"/>
                </a:lnTo>
                <a:lnTo>
                  <a:pt x="0" y="7"/>
                </a:lnTo>
                <a:lnTo>
                  <a:pt x="2" y="9"/>
                </a:lnTo>
                <a:lnTo>
                  <a:pt x="4" y="10"/>
                </a:lnTo>
                <a:lnTo>
                  <a:pt x="6" y="11"/>
                </a:lnTo>
                <a:lnTo>
                  <a:pt x="8" y="12"/>
                </a:lnTo>
                <a:lnTo>
                  <a:pt x="12" y="14"/>
                </a:lnTo>
                <a:lnTo>
                  <a:pt x="16" y="15"/>
                </a:lnTo>
                <a:lnTo>
                  <a:pt x="24" y="16"/>
                </a:lnTo>
                <a:lnTo>
                  <a:pt x="31" y="16"/>
                </a:lnTo>
                <a:lnTo>
                  <a:pt x="33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8" name=""/>
          <p:cNvSpPr/>
          <p:nvPr/>
        </p:nvSpPr>
        <p:spPr>
          <a:xfrm>
            <a:off x="276120" y="743040"/>
            <a:ext cx="65160" cy="74520"/>
          </a:xfrm>
          <a:custGeom>
            <a:avLst/>
            <a:gdLst/>
            <a:ahLst/>
            <a:rect l="l" t="t" r="r" b="b"/>
            <a:pathLst>
              <a:path w="41" h="47">
                <a:moveTo>
                  <a:pt x="41" y="36"/>
                </a:moveTo>
                <a:lnTo>
                  <a:pt x="41" y="36"/>
                </a:lnTo>
                <a:lnTo>
                  <a:pt x="39" y="36"/>
                </a:lnTo>
                <a:lnTo>
                  <a:pt x="37" y="36"/>
                </a:lnTo>
                <a:lnTo>
                  <a:pt x="36" y="36"/>
                </a:lnTo>
                <a:lnTo>
                  <a:pt x="36" y="36"/>
                </a:lnTo>
                <a:lnTo>
                  <a:pt x="35" y="36"/>
                </a:lnTo>
                <a:lnTo>
                  <a:pt x="33" y="35"/>
                </a:lnTo>
                <a:lnTo>
                  <a:pt x="32" y="34"/>
                </a:lnTo>
                <a:lnTo>
                  <a:pt x="31" y="33"/>
                </a:lnTo>
                <a:lnTo>
                  <a:pt x="30" y="31"/>
                </a:lnTo>
                <a:lnTo>
                  <a:pt x="28" y="29"/>
                </a:lnTo>
                <a:lnTo>
                  <a:pt x="26" y="25"/>
                </a:lnTo>
                <a:lnTo>
                  <a:pt x="24" y="22"/>
                </a:lnTo>
                <a:lnTo>
                  <a:pt x="23" y="19"/>
                </a:lnTo>
                <a:lnTo>
                  <a:pt x="21" y="16"/>
                </a:lnTo>
                <a:lnTo>
                  <a:pt x="19" y="12"/>
                </a:lnTo>
                <a:lnTo>
                  <a:pt x="16" y="9"/>
                </a:lnTo>
                <a:lnTo>
                  <a:pt x="14" y="6"/>
                </a:lnTo>
                <a:lnTo>
                  <a:pt x="10" y="3"/>
                </a:lnTo>
                <a:lnTo>
                  <a:pt x="8" y="2"/>
                </a:lnTo>
                <a:lnTo>
                  <a:pt x="6" y="1"/>
                </a:lnTo>
                <a:lnTo>
                  <a:pt x="4" y="1"/>
                </a:lnTo>
                <a:lnTo>
                  <a:pt x="1" y="0"/>
                </a:lnTo>
                <a:lnTo>
                  <a:pt x="0" y="9"/>
                </a:lnTo>
                <a:lnTo>
                  <a:pt x="1" y="10"/>
                </a:lnTo>
                <a:lnTo>
                  <a:pt x="2" y="10"/>
                </a:lnTo>
                <a:lnTo>
                  <a:pt x="3" y="11"/>
                </a:lnTo>
                <a:lnTo>
                  <a:pt x="4" y="11"/>
                </a:lnTo>
                <a:lnTo>
                  <a:pt x="7" y="13"/>
                </a:lnTo>
                <a:lnTo>
                  <a:pt x="8" y="15"/>
                </a:lnTo>
                <a:lnTo>
                  <a:pt x="10" y="17"/>
                </a:lnTo>
                <a:lnTo>
                  <a:pt x="12" y="20"/>
                </a:lnTo>
                <a:lnTo>
                  <a:pt x="14" y="23"/>
                </a:lnTo>
                <a:lnTo>
                  <a:pt x="15" y="27"/>
                </a:lnTo>
                <a:lnTo>
                  <a:pt x="17" y="30"/>
                </a:lnTo>
                <a:lnTo>
                  <a:pt x="19" y="34"/>
                </a:lnTo>
                <a:lnTo>
                  <a:pt x="22" y="36"/>
                </a:lnTo>
                <a:lnTo>
                  <a:pt x="24" y="40"/>
                </a:lnTo>
                <a:lnTo>
                  <a:pt x="26" y="42"/>
                </a:lnTo>
                <a:lnTo>
                  <a:pt x="28" y="43"/>
                </a:lnTo>
                <a:lnTo>
                  <a:pt x="29" y="44"/>
                </a:lnTo>
                <a:lnTo>
                  <a:pt x="31" y="45"/>
                </a:lnTo>
                <a:lnTo>
                  <a:pt x="33" y="45"/>
                </a:lnTo>
                <a:lnTo>
                  <a:pt x="36" y="46"/>
                </a:lnTo>
                <a:lnTo>
                  <a:pt x="38" y="47"/>
                </a:lnTo>
                <a:lnTo>
                  <a:pt x="41" y="47"/>
                </a:lnTo>
                <a:lnTo>
                  <a:pt x="41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19" name=""/>
          <p:cNvSpPr/>
          <p:nvPr/>
        </p:nvSpPr>
        <p:spPr>
          <a:xfrm>
            <a:off x="341280" y="738360"/>
            <a:ext cx="90360" cy="79200"/>
          </a:xfrm>
          <a:custGeom>
            <a:avLst/>
            <a:gdLst/>
            <a:ahLst/>
            <a:rect l="l" t="t" r="r" b="b"/>
            <a:pathLst>
              <a:path w="57" h="50">
                <a:moveTo>
                  <a:pt x="46" y="1"/>
                </a:moveTo>
                <a:lnTo>
                  <a:pt x="46" y="1"/>
                </a:lnTo>
                <a:lnTo>
                  <a:pt x="46" y="0"/>
                </a:lnTo>
                <a:lnTo>
                  <a:pt x="45" y="1"/>
                </a:lnTo>
                <a:lnTo>
                  <a:pt x="43" y="4"/>
                </a:lnTo>
                <a:lnTo>
                  <a:pt x="41" y="6"/>
                </a:lnTo>
                <a:lnTo>
                  <a:pt x="34" y="13"/>
                </a:lnTo>
                <a:lnTo>
                  <a:pt x="25" y="21"/>
                </a:lnTo>
                <a:lnTo>
                  <a:pt x="16" y="28"/>
                </a:lnTo>
                <a:lnTo>
                  <a:pt x="9" y="35"/>
                </a:lnTo>
                <a:lnTo>
                  <a:pt x="5" y="37"/>
                </a:lnTo>
                <a:lnTo>
                  <a:pt x="2" y="39"/>
                </a:lnTo>
                <a:lnTo>
                  <a:pt x="0" y="39"/>
                </a:lnTo>
                <a:lnTo>
                  <a:pt x="0" y="50"/>
                </a:lnTo>
                <a:lnTo>
                  <a:pt x="3" y="49"/>
                </a:lnTo>
                <a:lnTo>
                  <a:pt x="7" y="47"/>
                </a:lnTo>
                <a:lnTo>
                  <a:pt x="11" y="46"/>
                </a:lnTo>
                <a:lnTo>
                  <a:pt x="15" y="42"/>
                </a:lnTo>
                <a:lnTo>
                  <a:pt x="23" y="36"/>
                </a:lnTo>
                <a:lnTo>
                  <a:pt x="32" y="28"/>
                </a:lnTo>
                <a:lnTo>
                  <a:pt x="41" y="20"/>
                </a:lnTo>
                <a:lnTo>
                  <a:pt x="49" y="13"/>
                </a:lnTo>
                <a:lnTo>
                  <a:pt x="51" y="10"/>
                </a:lnTo>
                <a:lnTo>
                  <a:pt x="54" y="7"/>
                </a:lnTo>
                <a:lnTo>
                  <a:pt x="56" y="5"/>
                </a:lnTo>
                <a:lnTo>
                  <a:pt x="57" y="1"/>
                </a:lnTo>
                <a:lnTo>
                  <a:pt x="46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0" name=""/>
          <p:cNvSpPr/>
          <p:nvPr/>
        </p:nvSpPr>
        <p:spPr>
          <a:xfrm>
            <a:off x="396720" y="698400"/>
            <a:ext cx="34920" cy="41400"/>
          </a:xfrm>
          <a:custGeom>
            <a:avLst/>
            <a:gdLst/>
            <a:ahLst/>
            <a:rect l="l" t="t" r="r" b="b"/>
            <a:pathLst>
              <a:path w="22" h="2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1" y="8"/>
                </a:lnTo>
                <a:lnTo>
                  <a:pt x="1" y="10"/>
                </a:lnTo>
                <a:lnTo>
                  <a:pt x="4" y="13"/>
                </a:lnTo>
                <a:lnTo>
                  <a:pt x="6" y="17"/>
                </a:lnTo>
                <a:lnTo>
                  <a:pt x="8" y="19"/>
                </a:lnTo>
                <a:lnTo>
                  <a:pt x="9" y="22"/>
                </a:lnTo>
                <a:lnTo>
                  <a:pt x="10" y="23"/>
                </a:lnTo>
                <a:lnTo>
                  <a:pt x="10" y="24"/>
                </a:lnTo>
                <a:lnTo>
                  <a:pt x="10" y="25"/>
                </a:lnTo>
                <a:lnTo>
                  <a:pt x="10" y="26"/>
                </a:lnTo>
                <a:lnTo>
                  <a:pt x="22" y="26"/>
                </a:lnTo>
                <a:lnTo>
                  <a:pt x="22" y="23"/>
                </a:lnTo>
                <a:lnTo>
                  <a:pt x="21" y="21"/>
                </a:lnTo>
                <a:lnTo>
                  <a:pt x="21" y="19"/>
                </a:lnTo>
                <a:lnTo>
                  <a:pt x="19" y="17"/>
                </a:lnTo>
                <a:lnTo>
                  <a:pt x="17" y="14"/>
                </a:lnTo>
                <a:lnTo>
                  <a:pt x="15" y="12"/>
                </a:lnTo>
                <a:lnTo>
                  <a:pt x="14" y="9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1" name=""/>
          <p:cNvSpPr/>
          <p:nvPr/>
        </p:nvSpPr>
        <p:spPr>
          <a:xfrm>
            <a:off x="396720" y="644400"/>
            <a:ext cx="41400" cy="54000"/>
          </a:xfrm>
          <a:custGeom>
            <a:avLst/>
            <a:gdLst/>
            <a:ahLst/>
            <a:rect l="l" t="t" r="r" b="b"/>
            <a:pathLst>
              <a:path w="26" h="34">
                <a:moveTo>
                  <a:pt x="16" y="0"/>
                </a:moveTo>
                <a:lnTo>
                  <a:pt x="16" y="0"/>
                </a:lnTo>
                <a:lnTo>
                  <a:pt x="15" y="1"/>
                </a:lnTo>
                <a:lnTo>
                  <a:pt x="15" y="3"/>
                </a:lnTo>
                <a:lnTo>
                  <a:pt x="14" y="4"/>
                </a:lnTo>
                <a:lnTo>
                  <a:pt x="13" y="6"/>
                </a:lnTo>
                <a:lnTo>
                  <a:pt x="10" y="8"/>
                </a:lnTo>
                <a:lnTo>
                  <a:pt x="8" y="12"/>
                </a:lnTo>
                <a:lnTo>
                  <a:pt x="6" y="14"/>
                </a:lnTo>
                <a:lnTo>
                  <a:pt x="5" y="15"/>
                </a:lnTo>
                <a:lnTo>
                  <a:pt x="3" y="18"/>
                </a:lnTo>
                <a:lnTo>
                  <a:pt x="2" y="21"/>
                </a:lnTo>
                <a:lnTo>
                  <a:pt x="1" y="23"/>
                </a:lnTo>
                <a:lnTo>
                  <a:pt x="1" y="27"/>
                </a:lnTo>
                <a:lnTo>
                  <a:pt x="0" y="30"/>
                </a:lnTo>
                <a:lnTo>
                  <a:pt x="0" y="34"/>
                </a:lnTo>
                <a:lnTo>
                  <a:pt x="10" y="34"/>
                </a:lnTo>
                <a:lnTo>
                  <a:pt x="10" y="31"/>
                </a:lnTo>
                <a:lnTo>
                  <a:pt x="10" y="28"/>
                </a:lnTo>
                <a:lnTo>
                  <a:pt x="11" y="26"/>
                </a:lnTo>
                <a:lnTo>
                  <a:pt x="12" y="24"/>
                </a:lnTo>
                <a:lnTo>
                  <a:pt x="13" y="22"/>
                </a:lnTo>
                <a:lnTo>
                  <a:pt x="14" y="21"/>
                </a:lnTo>
                <a:lnTo>
                  <a:pt x="15" y="20"/>
                </a:lnTo>
                <a:lnTo>
                  <a:pt x="15" y="18"/>
                </a:lnTo>
                <a:lnTo>
                  <a:pt x="18" y="15"/>
                </a:lnTo>
                <a:lnTo>
                  <a:pt x="21" y="12"/>
                </a:lnTo>
                <a:lnTo>
                  <a:pt x="22" y="10"/>
                </a:lnTo>
                <a:lnTo>
                  <a:pt x="23" y="7"/>
                </a:lnTo>
                <a:lnTo>
                  <a:pt x="25" y="5"/>
                </a:lnTo>
                <a:lnTo>
                  <a:pt x="26" y="3"/>
                </a:lnTo>
                <a:lnTo>
                  <a:pt x="16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2" name=""/>
          <p:cNvSpPr/>
          <p:nvPr/>
        </p:nvSpPr>
        <p:spPr>
          <a:xfrm>
            <a:off x="423720" y="509760"/>
            <a:ext cx="198720" cy="141120"/>
          </a:xfrm>
          <a:custGeom>
            <a:avLst/>
            <a:gdLst/>
            <a:ahLst/>
            <a:rect l="l" t="t" r="r" b="b"/>
            <a:pathLst>
              <a:path w="125" h="89">
                <a:moveTo>
                  <a:pt x="121" y="0"/>
                </a:moveTo>
                <a:lnTo>
                  <a:pt x="121" y="0"/>
                </a:lnTo>
                <a:lnTo>
                  <a:pt x="111" y="4"/>
                </a:lnTo>
                <a:lnTo>
                  <a:pt x="101" y="9"/>
                </a:lnTo>
                <a:lnTo>
                  <a:pt x="92" y="12"/>
                </a:lnTo>
                <a:lnTo>
                  <a:pt x="83" y="16"/>
                </a:lnTo>
                <a:lnTo>
                  <a:pt x="74" y="18"/>
                </a:lnTo>
                <a:lnTo>
                  <a:pt x="66" y="22"/>
                </a:lnTo>
                <a:lnTo>
                  <a:pt x="58" y="25"/>
                </a:lnTo>
                <a:lnTo>
                  <a:pt x="50" y="29"/>
                </a:lnTo>
                <a:lnTo>
                  <a:pt x="46" y="31"/>
                </a:lnTo>
                <a:lnTo>
                  <a:pt x="43" y="32"/>
                </a:lnTo>
                <a:lnTo>
                  <a:pt x="38" y="35"/>
                </a:lnTo>
                <a:lnTo>
                  <a:pt x="35" y="38"/>
                </a:lnTo>
                <a:lnTo>
                  <a:pt x="31" y="40"/>
                </a:lnTo>
                <a:lnTo>
                  <a:pt x="28" y="43"/>
                </a:lnTo>
                <a:lnTo>
                  <a:pt x="24" y="46"/>
                </a:lnTo>
                <a:lnTo>
                  <a:pt x="22" y="49"/>
                </a:lnTo>
                <a:lnTo>
                  <a:pt x="18" y="52"/>
                </a:lnTo>
                <a:lnTo>
                  <a:pt x="16" y="56"/>
                </a:lnTo>
                <a:lnTo>
                  <a:pt x="12" y="60"/>
                </a:lnTo>
                <a:lnTo>
                  <a:pt x="9" y="65"/>
                </a:lnTo>
                <a:lnTo>
                  <a:pt x="7" y="69"/>
                </a:lnTo>
                <a:lnTo>
                  <a:pt x="4" y="74"/>
                </a:lnTo>
                <a:lnTo>
                  <a:pt x="2" y="80"/>
                </a:lnTo>
                <a:lnTo>
                  <a:pt x="0" y="86"/>
                </a:lnTo>
                <a:lnTo>
                  <a:pt x="9" y="89"/>
                </a:lnTo>
                <a:lnTo>
                  <a:pt x="11" y="84"/>
                </a:lnTo>
                <a:lnTo>
                  <a:pt x="14" y="79"/>
                </a:lnTo>
                <a:lnTo>
                  <a:pt x="16" y="74"/>
                </a:lnTo>
                <a:lnTo>
                  <a:pt x="18" y="70"/>
                </a:lnTo>
                <a:lnTo>
                  <a:pt x="21" y="66"/>
                </a:lnTo>
                <a:lnTo>
                  <a:pt x="23" y="62"/>
                </a:lnTo>
                <a:lnTo>
                  <a:pt x="26" y="59"/>
                </a:lnTo>
                <a:lnTo>
                  <a:pt x="29" y="56"/>
                </a:lnTo>
                <a:lnTo>
                  <a:pt x="31" y="53"/>
                </a:lnTo>
                <a:lnTo>
                  <a:pt x="35" y="50"/>
                </a:lnTo>
                <a:lnTo>
                  <a:pt x="38" y="48"/>
                </a:lnTo>
                <a:lnTo>
                  <a:pt x="41" y="45"/>
                </a:lnTo>
                <a:lnTo>
                  <a:pt x="44" y="44"/>
                </a:lnTo>
                <a:lnTo>
                  <a:pt x="48" y="41"/>
                </a:lnTo>
                <a:lnTo>
                  <a:pt x="51" y="39"/>
                </a:lnTo>
                <a:lnTo>
                  <a:pt x="55" y="38"/>
                </a:lnTo>
                <a:lnTo>
                  <a:pt x="62" y="34"/>
                </a:lnTo>
                <a:lnTo>
                  <a:pt x="69" y="31"/>
                </a:lnTo>
                <a:lnTo>
                  <a:pt x="78" y="28"/>
                </a:lnTo>
                <a:lnTo>
                  <a:pt x="87" y="24"/>
                </a:lnTo>
                <a:lnTo>
                  <a:pt x="95" y="22"/>
                </a:lnTo>
                <a:lnTo>
                  <a:pt x="105" y="17"/>
                </a:lnTo>
                <a:lnTo>
                  <a:pt x="115" y="14"/>
                </a:lnTo>
                <a:lnTo>
                  <a:pt x="125" y="9"/>
                </a:lnTo>
                <a:lnTo>
                  <a:pt x="12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3" name=""/>
          <p:cNvSpPr/>
          <p:nvPr/>
        </p:nvSpPr>
        <p:spPr>
          <a:xfrm>
            <a:off x="615960" y="330120"/>
            <a:ext cx="169920" cy="192240"/>
          </a:xfrm>
          <a:custGeom>
            <a:avLst/>
            <a:gdLst/>
            <a:ahLst/>
            <a:rect l="l" t="t" r="r" b="b"/>
            <a:pathLst>
              <a:path w="107" h="121">
                <a:moveTo>
                  <a:pt x="97" y="0"/>
                </a:moveTo>
                <a:lnTo>
                  <a:pt x="97" y="0"/>
                </a:lnTo>
                <a:lnTo>
                  <a:pt x="96" y="4"/>
                </a:lnTo>
                <a:lnTo>
                  <a:pt x="96" y="9"/>
                </a:lnTo>
                <a:lnTo>
                  <a:pt x="94" y="13"/>
                </a:lnTo>
                <a:lnTo>
                  <a:pt x="92" y="17"/>
                </a:lnTo>
                <a:lnTo>
                  <a:pt x="91" y="22"/>
                </a:lnTo>
                <a:lnTo>
                  <a:pt x="88" y="26"/>
                </a:lnTo>
                <a:lnTo>
                  <a:pt x="85" y="31"/>
                </a:lnTo>
                <a:lnTo>
                  <a:pt x="83" y="35"/>
                </a:lnTo>
                <a:lnTo>
                  <a:pt x="80" y="40"/>
                </a:lnTo>
                <a:lnTo>
                  <a:pt x="77" y="44"/>
                </a:lnTo>
                <a:lnTo>
                  <a:pt x="73" y="49"/>
                </a:lnTo>
                <a:lnTo>
                  <a:pt x="70" y="53"/>
                </a:lnTo>
                <a:lnTo>
                  <a:pt x="62" y="62"/>
                </a:lnTo>
                <a:lnTo>
                  <a:pt x="54" y="70"/>
                </a:lnTo>
                <a:lnTo>
                  <a:pt x="46" y="78"/>
                </a:lnTo>
                <a:lnTo>
                  <a:pt x="38" y="85"/>
                </a:lnTo>
                <a:lnTo>
                  <a:pt x="30" y="92"/>
                </a:lnTo>
                <a:lnTo>
                  <a:pt x="22" y="98"/>
                </a:lnTo>
                <a:lnTo>
                  <a:pt x="15" y="103"/>
                </a:lnTo>
                <a:lnTo>
                  <a:pt x="9" y="107"/>
                </a:lnTo>
                <a:lnTo>
                  <a:pt x="4" y="111"/>
                </a:lnTo>
                <a:lnTo>
                  <a:pt x="0" y="112"/>
                </a:lnTo>
                <a:lnTo>
                  <a:pt x="4" y="121"/>
                </a:lnTo>
                <a:lnTo>
                  <a:pt x="9" y="119"/>
                </a:lnTo>
                <a:lnTo>
                  <a:pt x="15" y="115"/>
                </a:lnTo>
                <a:lnTo>
                  <a:pt x="22" y="111"/>
                </a:lnTo>
                <a:lnTo>
                  <a:pt x="29" y="106"/>
                </a:lnTo>
                <a:lnTo>
                  <a:pt x="37" y="99"/>
                </a:lnTo>
                <a:lnTo>
                  <a:pt x="45" y="92"/>
                </a:lnTo>
                <a:lnTo>
                  <a:pt x="54" y="85"/>
                </a:lnTo>
                <a:lnTo>
                  <a:pt x="62" y="77"/>
                </a:lnTo>
                <a:lnTo>
                  <a:pt x="70" y="68"/>
                </a:lnTo>
                <a:lnTo>
                  <a:pt x="77" y="59"/>
                </a:lnTo>
                <a:lnTo>
                  <a:pt x="81" y="55"/>
                </a:lnTo>
                <a:lnTo>
                  <a:pt x="85" y="50"/>
                </a:lnTo>
                <a:lnTo>
                  <a:pt x="88" y="45"/>
                </a:lnTo>
                <a:lnTo>
                  <a:pt x="91" y="40"/>
                </a:lnTo>
                <a:lnTo>
                  <a:pt x="94" y="36"/>
                </a:lnTo>
                <a:lnTo>
                  <a:pt x="98" y="31"/>
                </a:lnTo>
                <a:lnTo>
                  <a:pt x="100" y="26"/>
                </a:lnTo>
                <a:lnTo>
                  <a:pt x="102" y="21"/>
                </a:lnTo>
                <a:lnTo>
                  <a:pt x="104" y="16"/>
                </a:lnTo>
                <a:lnTo>
                  <a:pt x="105" y="11"/>
                </a:lnTo>
                <a:lnTo>
                  <a:pt x="106" y="6"/>
                </a:lnTo>
                <a:lnTo>
                  <a:pt x="107" y="1"/>
                </a:lnTo>
                <a:lnTo>
                  <a:pt x="97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4" name=""/>
          <p:cNvSpPr/>
          <p:nvPr/>
        </p:nvSpPr>
        <p:spPr>
          <a:xfrm>
            <a:off x="770040" y="303120"/>
            <a:ext cx="38160" cy="28800"/>
          </a:xfrm>
          <a:custGeom>
            <a:avLst/>
            <a:gdLst/>
            <a:ahLst/>
            <a:rect l="l" t="t" r="r" b="b"/>
            <a:pathLst>
              <a:path w="24" h="18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2" y="2"/>
                </a:lnTo>
                <a:lnTo>
                  <a:pt x="10" y="3"/>
                </a:lnTo>
                <a:lnTo>
                  <a:pt x="8" y="5"/>
                </a:lnTo>
                <a:lnTo>
                  <a:pt x="4" y="8"/>
                </a:lnTo>
                <a:lnTo>
                  <a:pt x="2" y="9"/>
                </a:lnTo>
                <a:lnTo>
                  <a:pt x="1" y="12"/>
                </a:lnTo>
                <a:lnTo>
                  <a:pt x="0" y="14"/>
                </a:lnTo>
                <a:lnTo>
                  <a:pt x="0" y="17"/>
                </a:lnTo>
                <a:lnTo>
                  <a:pt x="10" y="18"/>
                </a:lnTo>
                <a:lnTo>
                  <a:pt x="10" y="16"/>
                </a:lnTo>
                <a:lnTo>
                  <a:pt x="11" y="16"/>
                </a:lnTo>
                <a:lnTo>
                  <a:pt x="11" y="15"/>
                </a:lnTo>
                <a:lnTo>
                  <a:pt x="12" y="14"/>
                </a:lnTo>
                <a:lnTo>
                  <a:pt x="13" y="13"/>
                </a:lnTo>
                <a:lnTo>
                  <a:pt x="15" y="12"/>
                </a:lnTo>
                <a:lnTo>
                  <a:pt x="18" y="10"/>
                </a:lnTo>
                <a:lnTo>
                  <a:pt x="21" y="9"/>
                </a:lnTo>
                <a:lnTo>
                  <a:pt x="22" y="6"/>
                </a:lnTo>
                <a:lnTo>
                  <a:pt x="23" y="4"/>
                </a:lnTo>
                <a:lnTo>
                  <a:pt x="24" y="2"/>
                </a:lnTo>
                <a:lnTo>
                  <a:pt x="24" y="0"/>
                </a:lnTo>
                <a:lnTo>
                  <a:pt x="1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5" name=""/>
          <p:cNvSpPr/>
          <p:nvPr/>
        </p:nvSpPr>
        <p:spPr>
          <a:xfrm>
            <a:off x="770040" y="219240"/>
            <a:ext cx="38160" cy="83880"/>
          </a:xfrm>
          <a:custGeom>
            <a:avLst/>
            <a:gdLst/>
            <a:ahLst/>
            <a:rect l="l" t="t" r="r" b="b"/>
            <a:pathLst>
              <a:path w="24" h="53">
                <a:moveTo>
                  <a:pt x="5" y="10"/>
                </a:moveTo>
                <a:lnTo>
                  <a:pt x="0" y="6"/>
                </a:lnTo>
                <a:lnTo>
                  <a:pt x="0" y="9"/>
                </a:lnTo>
                <a:lnTo>
                  <a:pt x="1" y="12"/>
                </a:lnTo>
                <a:lnTo>
                  <a:pt x="1" y="15"/>
                </a:lnTo>
                <a:lnTo>
                  <a:pt x="3" y="19"/>
                </a:lnTo>
                <a:lnTo>
                  <a:pt x="5" y="24"/>
                </a:lnTo>
                <a:lnTo>
                  <a:pt x="8" y="30"/>
                </a:lnTo>
                <a:lnTo>
                  <a:pt x="10" y="36"/>
                </a:lnTo>
                <a:lnTo>
                  <a:pt x="12" y="41"/>
                </a:lnTo>
                <a:lnTo>
                  <a:pt x="13" y="44"/>
                </a:lnTo>
                <a:lnTo>
                  <a:pt x="13" y="48"/>
                </a:lnTo>
                <a:lnTo>
                  <a:pt x="14" y="50"/>
                </a:lnTo>
                <a:lnTo>
                  <a:pt x="14" y="53"/>
                </a:lnTo>
                <a:lnTo>
                  <a:pt x="24" y="53"/>
                </a:lnTo>
                <a:lnTo>
                  <a:pt x="24" y="49"/>
                </a:lnTo>
                <a:lnTo>
                  <a:pt x="23" y="46"/>
                </a:lnTo>
                <a:lnTo>
                  <a:pt x="23" y="42"/>
                </a:lnTo>
                <a:lnTo>
                  <a:pt x="22" y="39"/>
                </a:lnTo>
                <a:lnTo>
                  <a:pt x="20" y="33"/>
                </a:lnTo>
                <a:lnTo>
                  <a:pt x="17" y="27"/>
                </a:lnTo>
                <a:lnTo>
                  <a:pt x="15" y="20"/>
                </a:lnTo>
                <a:lnTo>
                  <a:pt x="13" y="15"/>
                </a:lnTo>
                <a:lnTo>
                  <a:pt x="12" y="13"/>
                </a:lnTo>
                <a:lnTo>
                  <a:pt x="11" y="10"/>
                </a:lnTo>
                <a:lnTo>
                  <a:pt x="10" y="7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6" name=""/>
          <p:cNvSpPr/>
          <p:nvPr/>
        </p:nvSpPr>
        <p:spPr>
          <a:xfrm>
            <a:off x="747720" y="206280"/>
            <a:ext cx="3024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" y="0"/>
                </a:moveTo>
                <a:lnTo>
                  <a:pt x="0" y="8"/>
                </a:lnTo>
                <a:lnTo>
                  <a:pt x="2" y="11"/>
                </a:lnTo>
                <a:lnTo>
                  <a:pt x="7" y="14"/>
                </a:lnTo>
                <a:lnTo>
                  <a:pt x="9" y="15"/>
                </a:lnTo>
                <a:lnTo>
                  <a:pt x="13" y="16"/>
                </a:lnTo>
                <a:lnTo>
                  <a:pt x="15" y="18"/>
                </a:lnTo>
                <a:lnTo>
                  <a:pt x="19" y="18"/>
                </a:lnTo>
                <a:lnTo>
                  <a:pt x="19" y="8"/>
                </a:lnTo>
                <a:lnTo>
                  <a:pt x="18" y="8"/>
                </a:lnTo>
                <a:lnTo>
                  <a:pt x="16" y="7"/>
                </a:lnTo>
                <a:lnTo>
                  <a:pt x="15" y="6"/>
                </a:lnTo>
                <a:lnTo>
                  <a:pt x="13" y="5"/>
                </a:lnTo>
                <a:lnTo>
                  <a:pt x="8" y="3"/>
                </a:lnTo>
                <a:lnTo>
                  <a:pt x="7" y="1"/>
                </a:lnTo>
                <a:lnTo>
                  <a:pt x="5" y="9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7" name=""/>
          <p:cNvSpPr/>
          <p:nvPr/>
        </p:nvSpPr>
        <p:spPr>
          <a:xfrm>
            <a:off x="750960" y="19692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18" y="0"/>
                </a:moveTo>
                <a:lnTo>
                  <a:pt x="17" y="0"/>
                </a:lnTo>
                <a:lnTo>
                  <a:pt x="13" y="1"/>
                </a:lnTo>
                <a:lnTo>
                  <a:pt x="9" y="3"/>
                </a:lnTo>
                <a:lnTo>
                  <a:pt x="3" y="4"/>
                </a:lnTo>
                <a:lnTo>
                  <a:pt x="0" y="6"/>
                </a:lnTo>
                <a:lnTo>
                  <a:pt x="4" y="15"/>
                </a:lnTo>
                <a:lnTo>
                  <a:pt x="7" y="13"/>
                </a:lnTo>
                <a:lnTo>
                  <a:pt x="11" y="12"/>
                </a:lnTo>
                <a:lnTo>
                  <a:pt x="16" y="10"/>
                </a:lnTo>
                <a:lnTo>
                  <a:pt x="17" y="10"/>
                </a:lnTo>
                <a:lnTo>
                  <a:pt x="17" y="10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8" name=""/>
          <p:cNvSpPr/>
          <p:nvPr/>
        </p:nvSpPr>
        <p:spPr>
          <a:xfrm>
            <a:off x="776160" y="196920"/>
            <a:ext cx="74880" cy="31680"/>
          </a:xfrm>
          <a:custGeom>
            <a:avLst/>
            <a:gdLst/>
            <a:ahLst/>
            <a:rect l="l" t="t" r="r" b="b"/>
            <a:pathLst>
              <a:path w="47" h="20">
                <a:moveTo>
                  <a:pt x="47" y="10"/>
                </a:moveTo>
                <a:lnTo>
                  <a:pt x="43" y="10"/>
                </a:lnTo>
                <a:lnTo>
                  <a:pt x="42" y="10"/>
                </a:lnTo>
                <a:lnTo>
                  <a:pt x="40" y="10"/>
                </a:lnTo>
                <a:lnTo>
                  <a:pt x="37" y="10"/>
                </a:lnTo>
                <a:lnTo>
                  <a:pt x="35" y="10"/>
                </a:lnTo>
                <a:lnTo>
                  <a:pt x="31" y="8"/>
                </a:lnTo>
                <a:lnTo>
                  <a:pt x="26" y="6"/>
                </a:lnTo>
                <a:lnTo>
                  <a:pt x="19" y="4"/>
                </a:lnTo>
                <a:lnTo>
                  <a:pt x="14" y="3"/>
                </a:lnTo>
                <a:lnTo>
                  <a:pt x="8" y="1"/>
                </a:lnTo>
                <a:lnTo>
                  <a:pt x="2" y="0"/>
                </a:lnTo>
                <a:lnTo>
                  <a:pt x="0" y="10"/>
                </a:lnTo>
                <a:lnTo>
                  <a:pt x="6" y="10"/>
                </a:lnTo>
                <a:lnTo>
                  <a:pt x="11" y="12"/>
                </a:lnTo>
                <a:lnTo>
                  <a:pt x="17" y="14"/>
                </a:lnTo>
                <a:lnTo>
                  <a:pt x="22" y="16"/>
                </a:lnTo>
                <a:lnTo>
                  <a:pt x="28" y="17"/>
                </a:lnTo>
                <a:lnTo>
                  <a:pt x="33" y="19"/>
                </a:lnTo>
                <a:lnTo>
                  <a:pt x="36" y="19"/>
                </a:lnTo>
                <a:lnTo>
                  <a:pt x="39" y="20"/>
                </a:lnTo>
                <a:lnTo>
                  <a:pt x="42" y="20"/>
                </a:lnTo>
                <a:lnTo>
                  <a:pt x="44" y="20"/>
                </a:lnTo>
                <a:lnTo>
                  <a:pt x="41" y="19"/>
                </a:lnTo>
                <a:lnTo>
                  <a:pt x="47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9" name=""/>
          <p:cNvSpPr/>
          <p:nvPr/>
        </p:nvSpPr>
        <p:spPr>
          <a:xfrm>
            <a:off x="839880" y="216000"/>
            <a:ext cx="77760" cy="91800"/>
          </a:xfrm>
          <a:custGeom>
            <a:avLst/>
            <a:gdLst/>
            <a:ahLst/>
            <a:rect l="l" t="t" r="r" b="b"/>
            <a:pathLst>
              <a:path w="49" h="58">
                <a:moveTo>
                  <a:pt x="49" y="53"/>
                </a:moveTo>
                <a:lnTo>
                  <a:pt x="49" y="53"/>
                </a:lnTo>
                <a:lnTo>
                  <a:pt x="43" y="45"/>
                </a:lnTo>
                <a:lnTo>
                  <a:pt x="39" y="39"/>
                </a:lnTo>
                <a:lnTo>
                  <a:pt x="36" y="32"/>
                </a:lnTo>
                <a:lnTo>
                  <a:pt x="31" y="25"/>
                </a:lnTo>
                <a:lnTo>
                  <a:pt x="29" y="22"/>
                </a:lnTo>
                <a:lnTo>
                  <a:pt x="26" y="18"/>
                </a:lnTo>
                <a:lnTo>
                  <a:pt x="23" y="15"/>
                </a:lnTo>
                <a:lnTo>
                  <a:pt x="21" y="12"/>
                </a:lnTo>
                <a:lnTo>
                  <a:pt x="17" y="9"/>
                </a:lnTo>
                <a:lnTo>
                  <a:pt x="14" y="6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7" y="14"/>
                </a:lnTo>
                <a:lnTo>
                  <a:pt x="10" y="15"/>
                </a:lnTo>
                <a:lnTo>
                  <a:pt x="13" y="19"/>
                </a:lnTo>
                <a:lnTo>
                  <a:pt x="15" y="22"/>
                </a:lnTo>
                <a:lnTo>
                  <a:pt x="18" y="24"/>
                </a:lnTo>
                <a:lnTo>
                  <a:pt x="21" y="28"/>
                </a:lnTo>
                <a:lnTo>
                  <a:pt x="22" y="30"/>
                </a:lnTo>
                <a:lnTo>
                  <a:pt x="27" y="37"/>
                </a:lnTo>
                <a:lnTo>
                  <a:pt x="31" y="43"/>
                </a:lnTo>
                <a:lnTo>
                  <a:pt x="35" y="50"/>
                </a:lnTo>
                <a:lnTo>
                  <a:pt x="40" y="58"/>
                </a:lnTo>
                <a:lnTo>
                  <a:pt x="49" y="5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0" name=""/>
          <p:cNvSpPr/>
          <p:nvPr/>
        </p:nvSpPr>
        <p:spPr>
          <a:xfrm>
            <a:off x="906480" y="298440"/>
            <a:ext cx="36360" cy="1764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1"/>
                </a:moveTo>
                <a:lnTo>
                  <a:pt x="23" y="1"/>
                </a:lnTo>
                <a:lnTo>
                  <a:pt x="20" y="0"/>
                </a:lnTo>
                <a:lnTo>
                  <a:pt x="17" y="0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8" y="1"/>
                </a:lnTo>
                <a:lnTo>
                  <a:pt x="0" y="7"/>
                </a:lnTo>
                <a:lnTo>
                  <a:pt x="1" y="8"/>
                </a:lnTo>
                <a:lnTo>
                  <a:pt x="2" y="9"/>
                </a:lnTo>
                <a:lnTo>
                  <a:pt x="5" y="10"/>
                </a:lnTo>
                <a:lnTo>
                  <a:pt x="7" y="11"/>
                </a:lnTo>
                <a:lnTo>
                  <a:pt x="10" y="11"/>
                </a:lnTo>
                <a:lnTo>
                  <a:pt x="13" y="11"/>
                </a:lnTo>
                <a:lnTo>
                  <a:pt x="15" y="10"/>
                </a:lnTo>
                <a:lnTo>
                  <a:pt x="18" y="10"/>
                </a:lnTo>
                <a:lnTo>
                  <a:pt x="20" y="10"/>
                </a:lnTo>
                <a:lnTo>
                  <a:pt x="23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1" name=""/>
          <p:cNvSpPr/>
          <p:nvPr/>
        </p:nvSpPr>
        <p:spPr>
          <a:xfrm>
            <a:off x="938160" y="299880"/>
            <a:ext cx="69840" cy="44640"/>
          </a:xfrm>
          <a:custGeom>
            <a:avLst/>
            <a:gdLst/>
            <a:ahLst/>
            <a:rect l="l" t="t" r="r" b="b"/>
            <a:pathLst>
              <a:path w="44" h="28">
                <a:moveTo>
                  <a:pt x="44" y="25"/>
                </a:moveTo>
                <a:lnTo>
                  <a:pt x="41" y="18"/>
                </a:lnTo>
                <a:lnTo>
                  <a:pt x="38" y="17"/>
                </a:lnTo>
                <a:lnTo>
                  <a:pt x="36" y="16"/>
                </a:lnTo>
                <a:lnTo>
                  <a:pt x="34" y="15"/>
                </a:lnTo>
                <a:lnTo>
                  <a:pt x="31" y="14"/>
                </a:lnTo>
                <a:lnTo>
                  <a:pt x="28" y="13"/>
                </a:lnTo>
                <a:lnTo>
                  <a:pt x="23" y="10"/>
                </a:lnTo>
                <a:lnTo>
                  <a:pt x="19" y="7"/>
                </a:lnTo>
                <a:lnTo>
                  <a:pt x="15" y="5"/>
                </a:lnTo>
                <a:lnTo>
                  <a:pt x="9" y="2"/>
                </a:lnTo>
                <a:lnTo>
                  <a:pt x="3" y="0"/>
                </a:lnTo>
                <a:lnTo>
                  <a:pt x="0" y="9"/>
                </a:lnTo>
                <a:lnTo>
                  <a:pt x="5" y="11"/>
                </a:lnTo>
                <a:lnTo>
                  <a:pt x="9" y="14"/>
                </a:lnTo>
                <a:lnTo>
                  <a:pt x="14" y="15"/>
                </a:lnTo>
                <a:lnTo>
                  <a:pt x="17" y="19"/>
                </a:lnTo>
                <a:lnTo>
                  <a:pt x="22" y="21"/>
                </a:lnTo>
                <a:lnTo>
                  <a:pt x="27" y="23"/>
                </a:lnTo>
                <a:lnTo>
                  <a:pt x="30" y="25"/>
                </a:lnTo>
                <a:lnTo>
                  <a:pt x="32" y="26"/>
                </a:lnTo>
                <a:lnTo>
                  <a:pt x="36" y="27"/>
                </a:lnTo>
                <a:lnTo>
                  <a:pt x="38" y="28"/>
                </a:lnTo>
                <a:lnTo>
                  <a:pt x="35" y="21"/>
                </a:lnTo>
                <a:lnTo>
                  <a:pt x="44" y="2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2" name=""/>
          <p:cNvSpPr/>
          <p:nvPr/>
        </p:nvSpPr>
        <p:spPr>
          <a:xfrm>
            <a:off x="990720" y="333360"/>
            <a:ext cx="69840" cy="61920"/>
          </a:xfrm>
          <a:custGeom>
            <a:avLst/>
            <a:gdLst/>
            <a:ahLst/>
            <a:rect l="l" t="t" r="r" b="b"/>
            <a:pathLst>
              <a:path w="44" h="39">
                <a:moveTo>
                  <a:pt x="44" y="35"/>
                </a:moveTo>
                <a:lnTo>
                  <a:pt x="41" y="29"/>
                </a:lnTo>
                <a:lnTo>
                  <a:pt x="34" y="27"/>
                </a:lnTo>
                <a:lnTo>
                  <a:pt x="27" y="25"/>
                </a:lnTo>
                <a:lnTo>
                  <a:pt x="24" y="24"/>
                </a:lnTo>
                <a:lnTo>
                  <a:pt x="21" y="22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3" y="16"/>
                </a:lnTo>
                <a:lnTo>
                  <a:pt x="11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0"/>
                </a:lnTo>
                <a:lnTo>
                  <a:pt x="9" y="9"/>
                </a:lnTo>
                <a:lnTo>
                  <a:pt x="10" y="7"/>
                </a:lnTo>
                <a:lnTo>
                  <a:pt x="11" y="4"/>
                </a:lnTo>
                <a:lnTo>
                  <a:pt x="1" y="0"/>
                </a:ln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0" y="17"/>
                </a:lnTo>
                <a:lnTo>
                  <a:pt x="2" y="20"/>
                </a:lnTo>
                <a:lnTo>
                  <a:pt x="5" y="23"/>
                </a:lnTo>
                <a:lnTo>
                  <a:pt x="7" y="25"/>
                </a:lnTo>
                <a:lnTo>
                  <a:pt x="10" y="27"/>
                </a:lnTo>
                <a:lnTo>
                  <a:pt x="14" y="30"/>
                </a:lnTo>
                <a:lnTo>
                  <a:pt x="17" y="32"/>
                </a:lnTo>
                <a:lnTo>
                  <a:pt x="20" y="33"/>
                </a:lnTo>
                <a:lnTo>
                  <a:pt x="24" y="34"/>
                </a:lnTo>
                <a:lnTo>
                  <a:pt x="31" y="37"/>
                </a:lnTo>
                <a:lnTo>
                  <a:pt x="38" y="39"/>
                </a:lnTo>
                <a:lnTo>
                  <a:pt x="34" y="33"/>
                </a:lnTo>
                <a:lnTo>
                  <a:pt x="44" y="3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3" name=""/>
          <p:cNvSpPr/>
          <p:nvPr/>
        </p:nvSpPr>
        <p:spPr>
          <a:xfrm>
            <a:off x="1041480" y="385920"/>
            <a:ext cx="61920" cy="72720"/>
          </a:xfrm>
          <a:custGeom>
            <a:avLst/>
            <a:gdLst/>
            <a:ahLst/>
            <a:rect l="l" t="t" r="r" b="b"/>
            <a:pathLst>
              <a:path w="39" h="46">
                <a:moveTo>
                  <a:pt x="39" y="36"/>
                </a:moveTo>
                <a:lnTo>
                  <a:pt x="39" y="36"/>
                </a:lnTo>
                <a:lnTo>
                  <a:pt x="35" y="36"/>
                </a:lnTo>
                <a:lnTo>
                  <a:pt x="30" y="36"/>
                </a:lnTo>
                <a:lnTo>
                  <a:pt x="26" y="35"/>
                </a:lnTo>
                <a:lnTo>
                  <a:pt x="23" y="35"/>
                </a:lnTo>
                <a:lnTo>
                  <a:pt x="20" y="33"/>
                </a:lnTo>
                <a:lnTo>
                  <a:pt x="17" y="32"/>
                </a:lnTo>
                <a:lnTo>
                  <a:pt x="16" y="30"/>
                </a:lnTo>
                <a:lnTo>
                  <a:pt x="14" y="29"/>
                </a:lnTo>
                <a:lnTo>
                  <a:pt x="12" y="27"/>
                </a:lnTo>
                <a:lnTo>
                  <a:pt x="11" y="24"/>
                </a:lnTo>
                <a:lnTo>
                  <a:pt x="10" y="22"/>
                </a:lnTo>
                <a:lnTo>
                  <a:pt x="10" y="19"/>
                </a:lnTo>
                <a:lnTo>
                  <a:pt x="10" y="15"/>
                </a:lnTo>
                <a:lnTo>
                  <a:pt x="10" y="11"/>
                </a:lnTo>
                <a:lnTo>
                  <a:pt x="11" y="8"/>
                </a:lnTo>
                <a:lnTo>
                  <a:pt x="12" y="2"/>
                </a:lnTo>
                <a:lnTo>
                  <a:pt x="2" y="0"/>
                </a:lnTo>
                <a:lnTo>
                  <a:pt x="1" y="5"/>
                </a:lnTo>
                <a:lnTo>
                  <a:pt x="0" y="10"/>
                </a:lnTo>
                <a:lnTo>
                  <a:pt x="0" y="15"/>
                </a:lnTo>
                <a:lnTo>
                  <a:pt x="0" y="20"/>
                </a:lnTo>
                <a:lnTo>
                  <a:pt x="1" y="24"/>
                </a:lnTo>
                <a:lnTo>
                  <a:pt x="2" y="28"/>
                </a:lnTo>
                <a:lnTo>
                  <a:pt x="3" y="32"/>
                </a:lnTo>
                <a:lnTo>
                  <a:pt x="5" y="35"/>
                </a:lnTo>
                <a:lnTo>
                  <a:pt x="9" y="38"/>
                </a:lnTo>
                <a:lnTo>
                  <a:pt x="12" y="40"/>
                </a:lnTo>
                <a:lnTo>
                  <a:pt x="16" y="42"/>
                </a:lnTo>
                <a:lnTo>
                  <a:pt x="19" y="43"/>
                </a:lnTo>
                <a:lnTo>
                  <a:pt x="24" y="45"/>
                </a:lnTo>
                <a:lnTo>
                  <a:pt x="29" y="45"/>
                </a:lnTo>
                <a:lnTo>
                  <a:pt x="34" y="46"/>
                </a:lnTo>
                <a:lnTo>
                  <a:pt x="39" y="46"/>
                </a:lnTo>
                <a:lnTo>
                  <a:pt x="39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4" name=""/>
          <p:cNvSpPr/>
          <p:nvPr/>
        </p:nvSpPr>
        <p:spPr>
          <a:xfrm>
            <a:off x="1103400" y="444600"/>
            <a:ext cx="47520" cy="14040"/>
          </a:xfrm>
          <a:custGeom>
            <a:avLst/>
            <a:gdLst/>
            <a:ahLst/>
            <a:rect l="l" t="t" r="r" b="b"/>
            <a:pathLst>
              <a:path w="30" h="9"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5" y="0"/>
                </a:lnTo>
                <a:lnTo>
                  <a:pt x="9" y="0"/>
                </a:lnTo>
                <a:lnTo>
                  <a:pt x="0" y="0"/>
                </a:lnTo>
                <a:lnTo>
                  <a:pt x="0" y="9"/>
                </a:lnTo>
                <a:lnTo>
                  <a:pt x="9" y="9"/>
                </a:lnTo>
                <a:lnTo>
                  <a:pt x="15" y="9"/>
                </a:lnTo>
                <a:lnTo>
                  <a:pt x="22" y="9"/>
                </a:lnTo>
                <a:lnTo>
                  <a:pt x="30" y="9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5" name=""/>
          <p:cNvSpPr/>
          <p:nvPr/>
        </p:nvSpPr>
        <p:spPr>
          <a:xfrm>
            <a:off x="1150920" y="401760"/>
            <a:ext cx="69840" cy="56880"/>
          </a:xfrm>
          <a:custGeom>
            <a:avLst/>
            <a:gdLst/>
            <a:ahLst/>
            <a:rect l="l" t="t" r="r" b="b"/>
            <a:pathLst>
              <a:path w="44" h="36">
                <a:moveTo>
                  <a:pt x="44" y="0"/>
                </a:moveTo>
                <a:lnTo>
                  <a:pt x="44" y="0"/>
                </a:lnTo>
                <a:lnTo>
                  <a:pt x="40" y="1"/>
                </a:lnTo>
                <a:lnTo>
                  <a:pt x="37" y="2"/>
                </a:lnTo>
                <a:lnTo>
                  <a:pt x="35" y="3"/>
                </a:lnTo>
                <a:lnTo>
                  <a:pt x="32" y="5"/>
                </a:lnTo>
                <a:lnTo>
                  <a:pt x="27" y="10"/>
                </a:lnTo>
                <a:lnTo>
                  <a:pt x="23" y="15"/>
                </a:lnTo>
                <a:lnTo>
                  <a:pt x="20" y="17"/>
                </a:lnTo>
                <a:lnTo>
                  <a:pt x="17" y="19"/>
                </a:lnTo>
                <a:lnTo>
                  <a:pt x="14" y="20"/>
                </a:lnTo>
                <a:lnTo>
                  <a:pt x="11" y="23"/>
                </a:lnTo>
                <a:lnTo>
                  <a:pt x="9" y="24"/>
                </a:lnTo>
                <a:lnTo>
                  <a:pt x="6" y="26"/>
                </a:lnTo>
                <a:lnTo>
                  <a:pt x="3" y="26"/>
                </a:lnTo>
                <a:lnTo>
                  <a:pt x="0" y="26"/>
                </a:lnTo>
                <a:lnTo>
                  <a:pt x="0" y="36"/>
                </a:lnTo>
                <a:lnTo>
                  <a:pt x="4" y="36"/>
                </a:lnTo>
                <a:lnTo>
                  <a:pt x="9" y="35"/>
                </a:lnTo>
                <a:lnTo>
                  <a:pt x="13" y="33"/>
                </a:lnTo>
                <a:lnTo>
                  <a:pt x="16" y="31"/>
                </a:lnTo>
                <a:lnTo>
                  <a:pt x="20" y="29"/>
                </a:lnTo>
                <a:lnTo>
                  <a:pt x="23" y="26"/>
                </a:lnTo>
                <a:lnTo>
                  <a:pt x="26" y="24"/>
                </a:lnTo>
                <a:lnTo>
                  <a:pt x="30" y="21"/>
                </a:lnTo>
                <a:lnTo>
                  <a:pt x="35" y="17"/>
                </a:lnTo>
                <a:lnTo>
                  <a:pt x="39" y="13"/>
                </a:lnTo>
                <a:lnTo>
                  <a:pt x="41" y="11"/>
                </a:lnTo>
                <a:lnTo>
                  <a:pt x="42" y="10"/>
                </a:lnTo>
                <a:lnTo>
                  <a:pt x="44" y="10"/>
                </a:lnTo>
                <a:lnTo>
                  <a:pt x="4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6" name=""/>
          <p:cNvSpPr/>
          <p:nvPr/>
        </p:nvSpPr>
        <p:spPr>
          <a:xfrm>
            <a:off x="1220760" y="401760"/>
            <a:ext cx="77760" cy="52200"/>
          </a:xfrm>
          <a:custGeom>
            <a:avLst/>
            <a:gdLst/>
            <a:ahLst/>
            <a:rect l="l" t="t" r="r" b="b"/>
            <a:pathLst>
              <a:path w="49" h="33">
                <a:moveTo>
                  <a:pt x="38" y="27"/>
                </a:moveTo>
                <a:lnTo>
                  <a:pt x="45" y="23"/>
                </a:lnTo>
                <a:lnTo>
                  <a:pt x="43" y="23"/>
                </a:lnTo>
                <a:lnTo>
                  <a:pt x="40" y="22"/>
                </a:lnTo>
                <a:lnTo>
                  <a:pt x="38" y="21"/>
                </a:lnTo>
                <a:lnTo>
                  <a:pt x="36" y="19"/>
                </a:lnTo>
                <a:lnTo>
                  <a:pt x="31" y="16"/>
                </a:lnTo>
                <a:lnTo>
                  <a:pt x="26" y="12"/>
                </a:lnTo>
                <a:lnTo>
                  <a:pt x="24" y="9"/>
                </a:lnTo>
                <a:lnTo>
                  <a:pt x="21" y="8"/>
                </a:lnTo>
                <a:lnTo>
                  <a:pt x="18" y="6"/>
                </a:lnTo>
                <a:lnTo>
                  <a:pt x="16" y="4"/>
                </a:lnTo>
                <a:lnTo>
                  <a:pt x="11" y="2"/>
                </a:lnTo>
                <a:lnTo>
                  <a:pt x="9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5" y="10"/>
                </a:lnTo>
                <a:lnTo>
                  <a:pt x="8" y="11"/>
                </a:lnTo>
                <a:lnTo>
                  <a:pt x="11" y="12"/>
                </a:lnTo>
                <a:lnTo>
                  <a:pt x="12" y="14"/>
                </a:lnTo>
                <a:lnTo>
                  <a:pt x="15" y="16"/>
                </a:lnTo>
                <a:lnTo>
                  <a:pt x="17" y="17"/>
                </a:lnTo>
                <a:lnTo>
                  <a:pt x="19" y="19"/>
                </a:lnTo>
                <a:lnTo>
                  <a:pt x="24" y="23"/>
                </a:lnTo>
                <a:lnTo>
                  <a:pt x="30" y="27"/>
                </a:lnTo>
                <a:lnTo>
                  <a:pt x="32" y="30"/>
                </a:lnTo>
                <a:lnTo>
                  <a:pt x="36" y="30"/>
                </a:lnTo>
                <a:lnTo>
                  <a:pt x="39" y="32"/>
                </a:lnTo>
                <a:lnTo>
                  <a:pt x="43" y="33"/>
                </a:lnTo>
                <a:lnTo>
                  <a:pt x="49" y="30"/>
                </a:lnTo>
                <a:lnTo>
                  <a:pt x="38" y="2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7" name=""/>
          <p:cNvSpPr/>
          <p:nvPr/>
        </p:nvSpPr>
        <p:spPr>
          <a:xfrm>
            <a:off x="1281240" y="414360"/>
            <a:ext cx="36360" cy="33480"/>
          </a:xfrm>
          <a:custGeom>
            <a:avLst/>
            <a:gdLst/>
            <a:ahLst/>
            <a:rect l="l" t="t" r="r" b="b"/>
            <a:pathLst>
              <a:path w="23" h="21">
                <a:moveTo>
                  <a:pt x="23" y="0"/>
                </a:moveTo>
                <a:lnTo>
                  <a:pt x="23" y="0"/>
                </a:lnTo>
                <a:lnTo>
                  <a:pt x="18" y="0"/>
                </a:lnTo>
                <a:lnTo>
                  <a:pt x="14" y="1"/>
                </a:lnTo>
                <a:lnTo>
                  <a:pt x="11" y="3"/>
                </a:lnTo>
                <a:lnTo>
                  <a:pt x="8" y="6"/>
                </a:lnTo>
                <a:lnTo>
                  <a:pt x="5" y="8"/>
                </a:lnTo>
                <a:lnTo>
                  <a:pt x="3" y="11"/>
                </a:lnTo>
                <a:lnTo>
                  <a:pt x="2" y="14"/>
                </a:lnTo>
                <a:lnTo>
                  <a:pt x="0" y="19"/>
                </a:lnTo>
                <a:lnTo>
                  <a:pt x="10" y="21"/>
                </a:lnTo>
                <a:lnTo>
                  <a:pt x="10" y="18"/>
                </a:lnTo>
                <a:lnTo>
                  <a:pt x="12" y="16"/>
                </a:lnTo>
                <a:lnTo>
                  <a:pt x="13" y="14"/>
                </a:lnTo>
                <a:lnTo>
                  <a:pt x="15" y="13"/>
                </a:lnTo>
                <a:lnTo>
                  <a:pt x="17" y="11"/>
                </a:lnTo>
                <a:lnTo>
                  <a:pt x="18" y="10"/>
                </a:lnTo>
                <a:lnTo>
                  <a:pt x="20" y="10"/>
                </a:lnTo>
                <a:lnTo>
                  <a:pt x="23" y="9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8" name=""/>
          <p:cNvSpPr/>
          <p:nvPr/>
        </p:nvSpPr>
        <p:spPr>
          <a:xfrm>
            <a:off x="1317600" y="414360"/>
            <a:ext cx="119160" cy="61920"/>
          </a:xfrm>
          <a:custGeom>
            <a:avLst/>
            <a:gdLst/>
            <a:ahLst/>
            <a:rect l="l" t="t" r="r" b="b"/>
            <a:pathLst>
              <a:path w="75" h="39">
                <a:moveTo>
                  <a:pt x="75" y="35"/>
                </a:moveTo>
                <a:lnTo>
                  <a:pt x="71" y="29"/>
                </a:lnTo>
                <a:lnTo>
                  <a:pt x="68" y="27"/>
                </a:lnTo>
                <a:lnTo>
                  <a:pt x="63" y="26"/>
                </a:lnTo>
                <a:lnTo>
                  <a:pt x="60" y="24"/>
                </a:lnTo>
                <a:lnTo>
                  <a:pt x="56" y="22"/>
                </a:lnTo>
                <a:lnTo>
                  <a:pt x="48" y="18"/>
                </a:lnTo>
                <a:lnTo>
                  <a:pt x="39" y="12"/>
                </a:lnTo>
                <a:lnTo>
                  <a:pt x="35" y="11"/>
                </a:lnTo>
                <a:lnTo>
                  <a:pt x="30" y="8"/>
                </a:lnTo>
                <a:lnTo>
                  <a:pt x="26" y="6"/>
                </a:lnTo>
                <a:lnTo>
                  <a:pt x="21" y="4"/>
                </a:lnTo>
                <a:lnTo>
                  <a:pt x="16" y="3"/>
                </a:lnTo>
                <a:lnTo>
                  <a:pt x="11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1"/>
                </a:lnTo>
                <a:lnTo>
                  <a:pt x="8" y="11"/>
                </a:lnTo>
                <a:lnTo>
                  <a:pt x="13" y="12"/>
                </a:lnTo>
                <a:lnTo>
                  <a:pt x="17" y="13"/>
                </a:lnTo>
                <a:lnTo>
                  <a:pt x="21" y="15"/>
                </a:lnTo>
                <a:lnTo>
                  <a:pt x="26" y="17"/>
                </a:lnTo>
                <a:lnTo>
                  <a:pt x="29" y="19"/>
                </a:lnTo>
                <a:lnTo>
                  <a:pt x="34" y="21"/>
                </a:lnTo>
                <a:lnTo>
                  <a:pt x="42" y="26"/>
                </a:lnTo>
                <a:lnTo>
                  <a:pt x="50" y="31"/>
                </a:lnTo>
                <a:lnTo>
                  <a:pt x="55" y="33"/>
                </a:lnTo>
                <a:lnTo>
                  <a:pt x="59" y="35"/>
                </a:lnTo>
                <a:lnTo>
                  <a:pt x="63" y="37"/>
                </a:lnTo>
                <a:lnTo>
                  <a:pt x="69" y="39"/>
                </a:lnTo>
                <a:lnTo>
                  <a:pt x="65" y="32"/>
                </a:lnTo>
                <a:lnTo>
                  <a:pt x="75" y="3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9" name=""/>
          <p:cNvSpPr/>
          <p:nvPr/>
        </p:nvSpPr>
        <p:spPr>
          <a:xfrm>
            <a:off x="1353960" y="466560"/>
            <a:ext cx="82800" cy="135000"/>
          </a:xfrm>
          <a:custGeom>
            <a:avLst/>
            <a:gdLst/>
            <a:ahLst/>
            <a:rect l="l" t="t" r="r" b="b"/>
            <a:pathLst>
              <a:path w="52" h="85">
                <a:moveTo>
                  <a:pt x="6" y="75"/>
                </a:moveTo>
                <a:lnTo>
                  <a:pt x="10" y="82"/>
                </a:lnTo>
                <a:lnTo>
                  <a:pt x="16" y="72"/>
                </a:lnTo>
                <a:lnTo>
                  <a:pt x="21" y="62"/>
                </a:lnTo>
                <a:lnTo>
                  <a:pt x="26" y="53"/>
                </a:lnTo>
                <a:lnTo>
                  <a:pt x="32" y="44"/>
                </a:lnTo>
                <a:lnTo>
                  <a:pt x="37" y="36"/>
                </a:lnTo>
                <a:lnTo>
                  <a:pt x="42" y="26"/>
                </a:lnTo>
                <a:lnTo>
                  <a:pt x="45" y="21"/>
                </a:lnTo>
                <a:lnTo>
                  <a:pt x="47" y="15"/>
                </a:lnTo>
                <a:lnTo>
                  <a:pt x="49" y="10"/>
                </a:lnTo>
                <a:lnTo>
                  <a:pt x="52" y="3"/>
                </a:lnTo>
                <a:lnTo>
                  <a:pt x="42" y="0"/>
                </a:lnTo>
                <a:lnTo>
                  <a:pt x="40" y="5"/>
                </a:lnTo>
                <a:lnTo>
                  <a:pt x="38" y="11"/>
                </a:lnTo>
                <a:lnTo>
                  <a:pt x="35" y="17"/>
                </a:lnTo>
                <a:lnTo>
                  <a:pt x="33" y="22"/>
                </a:lnTo>
                <a:lnTo>
                  <a:pt x="28" y="31"/>
                </a:lnTo>
                <a:lnTo>
                  <a:pt x="23" y="40"/>
                </a:lnTo>
                <a:lnTo>
                  <a:pt x="18" y="48"/>
                </a:lnTo>
                <a:lnTo>
                  <a:pt x="12" y="57"/>
                </a:lnTo>
                <a:lnTo>
                  <a:pt x="6" y="68"/>
                </a:lnTo>
                <a:lnTo>
                  <a:pt x="0" y="78"/>
                </a:lnTo>
                <a:lnTo>
                  <a:pt x="4" y="85"/>
                </a:lnTo>
                <a:lnTo>
                  <a:pt x="6" y="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0" name=""/>
          <p:cNvSpPr/>
          <p:nvPr/>
        </p:nvSpPr>
        <p:spPr>
          <a:xfrm>
            <a:off x="1360440" y="587520"/>
            <a:ext cx="42840" cy="17280"/>
          </a:xfrm>
          <a:custGeom>
            <a:avLst/>
            <a:gdLst/>
            <a:ahLst/>
            <a:rect l="l" t="t" r="r" b="b"/>
            <a:pathLst>
              <a:path w="27" h="11">
                <a:moveTo>
                  <a:pt x="27" y="5"/>
                </a:moveTo>
                <a:lnTo>
                  <a:pt x="22" y="2"/>
                </a:lnTo>
                <a:lnTo>
                  <a:pt x="18" y="2"/>
                </a:lnTo>
                <a:lnTo>
                  <a:pt x="13" y="1"/>
                </a:lnTo>
                <a:lnTo>
                  <a:pt x="9" y="1"/>
                </a:lnTo>
                <a:lnTo>
                  <a:pt x="7" y="1"/>
                </a:lnTo>
                <a:lnTo>
                  <a:pt x="4" y="1"/>
                </a:lnTo>
                <a:lnTo>
                  <a:pt x="2" y="0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8" y="10"/>
                </a:lnTo>
                <a:lnTo>
                  <a:pt x="12" y="11"/>
                </a:lnTo>
                <a:lnTo>
                  <a:pt x="18" y="11"/>
                </a:lnTo>
                <a:lnTo>
                  <a:pt x="22" y="11"/>
                </a:lnTo>
                <a:lnTo>
                  <a:pt x="17" y="8"/>
                </a:lnTo>
                <a:lnTo>
                  <a:pt x="27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1" name=""/>
          <p:cNvSpPr/>
          <p:nvPr/>
        </p:nvSpPr>
        <p:spPr>
          <a:xfrm>
            <a:off x="1387440" y="593640"/>
            <a:ext cx="57240" cy="58680"/>
          </a:xfrm>
          <a:custGeom>
            <a:avLst/>
            <a:gdLst/>
            <a:ahLst/>
            <a:rect l="l" t="t" r="r" b="b"/>
            <a:pathLst>
              <a:path w="36" h="37">
                <a:moveTo>
                  <a:pt x="35" y="37"/>
                </a:moveTo>
                <a:lnTo>
                  <a:pt x="36" y="27"/>
                </a:lnTo>
                <a:lnTo>
                  <a:pt x="35" y="27"/>
                </a:lnTo>
                <a:lnTo>
                  <a:pt x="31" y="24"/>
                </a:lnTo>
                <a:lnTo>
                  <a:pt x="27" y="20"/>
                </a:lnTo>
                <a:lnTo>
                  <a:pt x="22" y="15"/>
                </a:lnTo>
                <a:lnTo>
                  <a:pt x="17" y="10"/>
                </a:lnTo>
                <a:lnTo>
                  <a:pt x="14" y="6"/>
                </a:lnTo>
                <a:lnTo>
                  <a:pt x="11" y="2"/>
                </a:lnTo>
                <a:lnTo>
                  <a:pt x="9" y="0"/>
                </a:lnTo>
                <a:lnTo>
                  <a:pt x="0" y="3"/>
                </a:lnTo>
                <a:lnTo>
                  <a:pt x="2" y="7"/>
                </a:lnTo>
                <a:lnTo>
                  <a:pt x="5" y="12"/>
                </a:lnTo>
                <a:lnTo>
                  <a:pt x="9" y="16"/>
                </a:lnTo>
                <a:lnTo>
                  <a:pt x="15" y="21"/>
                </a:lnTo>
                <a:lnTo>
                  <a:pt x="19" y="27"/>
                </a:lnTo>
                <a:lnTo>
                  <a:pt x="24" y="31"/>
                </a:lnTo>
                <a:lnTo>
                  <a:pt x="28" y="34"/>
                </a:lnTo>
                <a:lnTo>
                  <a:pt x="30" y="37"/>
                </a:lnTo>
                <a:lnTo>
                  <a:pt x="31" y="27"/>
                </a:lnTo>
                <a:lnTo>
                  <a:pt x="35" y="3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2" name=""/>
          <p:cNvSpPr/>
          <p:nvPr/>
        </p:nvSpPr>
        <p:spPr>
          <a:xfrm>
            <a:off x="1438200" y="63648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3" name=""/>
          <p:cNvSpPr/>
          <p:nvPr/>
        </p:nvSpPr>
        <p:spPr>
          <a:xfrm>
            <a:off x="1438200" y="63648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4" name=""/>
          <p:cNvSpPr/>
          <p:nvPr/>
        </p:nvSpPr>
        <p:spPr>
          <a:xfrm>
            <a:off x="722160" y="187200"/>
            <a:ext cx="57240" cy="27000"/>
          </a:xfrm>
          <a:custGeom>
            <a:avLst/>
            <a:gdLst/>
            <a:ahLst/>
            <a:rect l="l" t="t" r="r" b="b"/>
            <a:pathLst>
              <a:path w="36" h="17">
                <a:moveTo>
                  <a:pt x="0" y="10"/>
                </a:moveTo>
                <a:lnTo>
                  <a:pt x="0" y="10"/>
                </a:lnTo>
                <a:lnTo>
                  <a:pt x="5" y="12"/>
                </a:lnTo>
                <a:lnTo>
                  <a:pt x="11" y="13"/>
                </a:lnTo>
                <a:lnTo>
                  <a:pt x="17" y="14"/>
                </a:lnTo>
                <a:lnTo>
                  <a:pt x="23" y="15"/>
                </a:lnTo>
                <a:lnTo>
                  <a:pt x="31" y="16"/>
                </a:lnTo>
                <a:lnTo>
                  <a:pt x="35" y="17"/>
                </a:lnTo>
                <a:lnTo>
                  <a:pt x="36" y="6"/>
                </a:lnTo>
                <a:lnTo>
                  <a:pt x="32" y="6"/>
                </a:lnTo>
                <a:lnTo>
                  <a:pt x="24" y="6"/>
                </a:lnTo>
                <a:lnTo>
                  <a:pt x="19" y="5"/>
                </a:lnTo>
                <a:lnTo>
                  <a:pt x="13" y="3"/>
                </a:lnTo>
                <a:lnTo>
                  <a:pt x="8" y="2"/>
                </a:lnTo>
                <a:lnTo>
                  <a:pt x="4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5" name=""/>
          <p:cNvSpPr/>
          <p:nvPr/>
        </p:nvSpPr>
        <p:spPr>
          <a:xfrm>
            <a:off x="649440" y="142920"/>
            <a:ext cx="79200" cy="58680"/>
          </a:xfrm>
          <a:custGeom>
            <a:avLst/>
            <a:gdLst/>
            <a:ahLst/>
            <a:rect l="l" t="t" r="r" b="b"/>
            <a:pathLst>
              <a:path w="50" h="37">
                <a:moveTo>
                  <a:pt x="10" y="5"/>
                </a:moveTo>
                <a:lnTo>
                  <a:pt x="5" y="9"/>
                </a:lnTo>
                <a:lnTo>
                  <a:pt x="10" y="10"/>
                </a:lnTo>
                <a:lnTo>
                  <a:pt x="13" y="10"/>
                </a:lnTo>
                <a:lnTo>
                  <a:pt x="17" y="11"/>
                </a:lnTo>
                <a:lnTo>
                  <a:pt x="20" y="13"/>
                </a:lnTo>
                <a:lnTo>
                  <a:pt x="23" y="15"/>
                </a:lnTo>
                <a:lnTo>
                  <a:pt x="25" y="16"/>
                </a:lnTo>
                <a:lnTo>
                  <a:pt x="26" y="17"/>
                </a:lnTo>
                <a:lnTo>
                  <a:pt x="28" y="20"/>
                </a:lnTo>
                <a:lnTo>
                  <a:pt x="32" y="24"/>
                </a:lnTo>
                <a:lnTo>
                  <a:pt x="36" y="29"/>
                </a:lnTo>
                <a:lnTo>
                  <a:pt x="38" y="31"/>
                </a:lnTo>
                <a:lnTo>
                  <a:pt x="40" y="33"/>
                </a:lnTo>
                <a:lnTo>
                  <a:pt x="43" y="35"/>
                </a:lnTo>
                <a:lnTo>
                  <a:pt x="46" y="37"/>
                </a:lnTo>
                <a:lnTo>
                  <a:pt x="50" y="27"/>
                </a:lnTo>
                <a:lnTo>
                  <a:pt x="48" y="27"/>
                </a:lnTo>
                <a:lnTo>
                  <a:pt x="46" y="25"/>
                </a:lnTo>
                <a:lnTo>
                  <a:pt x="45" y="24"/>
                </a:lnTo>
                <a:lnTo>
                  <a:pt x="43" y="23"/>
                </a:lnTo>
                <a:lnTo>
                  <a:pt x="39" y="18"/>
                </a:lnTo>
                <a:lnTo>
                  <a:pt x="36" y="14"/>
                </a:lnTo>
                <a:lnTo>
                  <a:pt x="33" y="10"/>
                </a:lnTo>
                <a:lnTo>
                  <a:pt x="31" y="9"/>
                </a:lnTo>
                <a:lnTo>
                  <a:pt x="27" y="6"/>
                </a:lnTo>
                <a:lnTo>
                  <a:pt x="25" y="4"/>
                </a:lnTo>
                <a:lnTo>
                  <a:pt x="20" y="2"/>
                </a:lnTo>
                <a:lnTo>
                  <a:pt x="16" y="1"/>
                </a:lnTo>
                <a:lnTo>
                  <a:pt x="11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6" name=""/>
          <p:cNvSpPr/>
          <p:nvPr/>
        </p:nvSpPr>
        <p:spPr>
          <a:xfrm>
            <a:off x="619200" y="150840"/>
            <a:ext cx="46080" cy="46080"/>
          </a:xfrm>
          <a:custGeom>
            <a:avLst/>
            <a:gdLst/>
            <a:ahLst/>
            <a:rect l="l" t="t" r="r" b="b"/>
            <a:pathLst>
              <a:path w="29" h="29">
                <a:moveTo>
                  <a:pt x="0" y="29"/>
                </a:moveTo>
                <a:lnTo>
                  <a:pt x="0" y="29"/>
                </a:lnTo>
                <a:lnTo>
                  <a:pt x="3" y="29"/>
                </a:lnTo>
                <a:lnTo>
                  <a:pt x="7" y="28"/>
                </a:lnTo>
                <a:lnTo>
                  <a:pt x="10" y="28"/>
                </a:lnTo>
                <a:lnTo>
                  <a:pt x="12" y="27"/>
                </a:lnTo>
                <a:lnTo>
                  <a:pt x="16" y="25"/>
                </a:lnTo>
                <a:lnTo>
                  <a:pt x="17" y="24"/>
                </a:lnTo>
                <a:lnTo>
                  <a:pt x="20" y="22"/>
                </a:lnTo>
                <a:lnTo>
                  <a:pt x="22" y="20"/>
                </a:lnTo>
                <a:lnTo>
                  <a:pt x="24" y="18"/>
                </a:lnTo>
                <a:lnTo>
                  <a:pt x="25" y="16"/>
                </a:lnTo>
                <a:lnTo>
                  <a:pt x="26" y="13"/>
                </a:lnTo>
                <a:lnTo>
                  <a:pt x="27" y="11"/>
                </a:lnTo>
                <a:lnTo>
                  <a:pt x="28" y="9"/>
                </a:lnTo>
                <a:lnTo>
                  <a:pt x="29" y="5"/>
                </a:lnTo>
                <a:lnTo>
                  <a:pt x="29" y="3"/>
                </a:lnTo>
                <a:lnTo>
                  <a:pt x="29" y="0"/>
                </a:lnTo>
                <a:lnTo>
                  <a:pt x="18" y="0"/>
                </a:lnTo>
                <a:lnTo>
                  <a:pt x="18" y="3"/>
                </a:lnTo>
                <a:lnTo>
                  <a:pt x="18" y="4"/>
                </a:lnTo>
                <a:lnTo>
                  <a:pt x="17" y="6"/>
                </a:lnTo>
                <a:lnTo>
                  <a:pt x="17" y="8"/>
                </a:lnTo>
                <a:lnTo>
                  <a:pt x="17" y="10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3" y="15"/>
                </a:lnTo>
                <a:lnTo>
                  <a:pt x="11" y="16"/>
                </a:lnTo>
                <a:lnTo>
                  <a:pt x="10" y="17"/>
                </a:lnTo>
                <a:lnTo>
                  <a:pt x="9" y="18"/>
                </a:lnTo>
                <a:lnTo>
                  <a:pt x="7" y="18"/>
                </a:lnTo>
                <a:lnTo>
                  <a:pt x="4" y="18"/>
                </a:lnTo>
                <a:lnTo>
                  <a:pt x="3" y="18"/>
                </a:lnTo>
                <a:lnTo>
                  <a:pt x="0" y="18"/>
                </a:lnTo>
                <a:lnTo>
                  <a:pt x="0" y="2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7" name=""/>
          <p:cNvSpPr/>
          <p:nvPr/>
        </p:nvSpPr>
        <p:spPr>
          <a:xfrm>
            <a:off x="522360" y="165240"/>
            <a:ext cx="96840" cy="31680"/>
          </a:xfrm>
          <a:custGeom>
            <a:avLst/>
            <a:gdLst/>
            <a:ahLst/>
            <a:rect l="l" t="t" r="r" b="b"/>
            <a:pathLst>
              <a:path w="61" h="20">
                <a:moveTo>
                  <a:pt x="0" y="6"/>
                </a:moveTo>
                <a:lnTo>
                  <a:pt x="0" y="6"/>
                </a:lnTo>
                <a:lnTo>
                  <a:pt x="2" y="8"/>
                </a:lnTo>
                <a:lnTo>
                  <a:pt x="5" y="9"/>
                </a:lnTo>
                <a:lnTo>
                  <a:pt x="8" y="10"/>
                </a:lnTo>
                <a:lnTo>
                  <a:pt x="11" y="12"/>
                </a:lnTo>
                <a:lnTo>
                  <a:pt x="19" y="14"/>
                </a:lnTo>
                <a:lnTo>
                  <a:pt x="29" y="16"/>
                </a:lnTo>
                <a:lnTo>
                  <a:pt x="38" y="17"/>
                </a:lnTo>
                <a:lnTo>
                  <a:pt x="47" y="19"/>
                </a:lnTo>
                <a:lnTo>
                  <a:pt x="55" y="20"/>
                </a:lnTo>
                <a:lnTo>
                  <a:pt x="61" y="20"/>
                </a:lnTo>
                <a:lnTo>
                  <a:pt x="61" y="9"/>
                </a:lnTo>
                <a:lnTo>
                  <a:pt x="56" y="9"/>
                </a:lnTo>
                <a:lnTo>
                  <a:pt x="48" y="9"/>
                </a:lnTo>
                <a:lnTo>
                  <a:pt x="39" y="8"/>
                </a:lnTo>
                <a:lnTo>
                  <a:pt x="30" y="6"/>
                </a:lnTo>
                <a:lnTo>
                  <a:pt x="22" y="4"/>
                </a:lnTo>
                <a:lnTo>
                  <a:pt x="14" y="2"/>
                </a:lnTo>
                <a:lnTo>
                  <a:pt x="11" y="1"/>
                </a:lnTo>
                <a:lnTo>
                  <a:pt x="9" y="1"/>
                </a:lnTo>
                <a:lnTo>
                  <a:pt x="8" y="0"/>
                </a:lnTo>
                <a:lnTo>
                  <a:pt x="9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8" name=""/>
          <p:cNvSpPr/>
          <p:nvPr/>
        </p:nvSpPr>
        <p:spPr>
          <a:xfrm>
            <a:off x="495360" y="112680"/>
            <a:ext cx="39600" cy="61920"/>
          </a:xfrm>
          <a:custGeom>
            <a:avLst/>
            <a:gdLst/>
            <a:ahLst/>
            <a:rect l="l" t="t" r="r" b="b"/>
            <a:pathLst>
              <a:path w="25" h="39">
                <a:moveTo>
                  <a:pt x="0" y="9"/>
                </a:moveTo>
                <a:lnTo>
                  <a:pt x="0" y="9"/>
                </a:lnTo>
                <a:lnTo>
                  <a:pt x="2" y="10"/>
                </a:lnTo>
                <a:lnTo>
                  <a:pt x="4" y="11"/>
                </a:lnTo>
                <a:lnTo>
                  <a:pt x="5" y="12"/>
                </a:lnTo>
                <a:lnTo>
                  <a:pt x="7" y="13"/>
                </a:lnTo>
                <a:lnTo>
                  <a:pt x="8" y="14"/>
                </a:lnTo>
                <a:lnTo>
                  <a:pt x="8" y="16"/>
                </a:lnTo>
                <a:lnTo>
                  <a:pt x="9" y="18"/>
                </a:lnTo>
                <a:lnTo>
                  <a:pt x="9" y="20"/>
                </a:lnTo>
                <a:lnTo>
                  <a:pt x="11" y="24"/>
                </a:lnTo>
                <a:lnTo>
                  <a:pt x="12" y="28"/>
                </a:lnTo>
                <a:lnTo>
                  <a:pt x="13" y="31"/>
                </a:lnTo>
                <a:lnTo>
                  <a:pt x="14" y="34"/>
                </a:lnTo>
                <a:lnTo>
                  <a:pt x="15" y="36"/>
                </a:lnTo>
                <a:lnTo>
                  <a:pt x="16" y="39"/>
                </a:lnTo>
                <a:lnTo>
                  <a:pt x="25" y="34"/>
                </a:lnTo>
                <a:lnTo>
                  <a:pt x="24" y="32"/>
                </a:lnTo>
                <a:lnTo>
                  <a:pt x="23" y="30"/>
                </a:lnTo>
                <a:lnTo>
                  <a:pt x="22" y="28"/>
                </a:lnTo>
                <a:lnTo>
                  <a:pt x="22" y="27"/>
                </a:lnTo>
                <a:lnTo>
                  <a:pt x="21" y="21"/>
                </a:lnTo>
                <a:lnTo>
                  <a:pt x="20" y="17"/>
                </a:lnTo>
                <a:lnTo>
                  <a:pt x="19" y="14"/>
                </a:lnTo>
                <a:lnTo>
                  <a:pt x="17" y="12"/>
                </a:lnTo>
                <a:lnTo>
                  <a:pt x="16" y="9"/>
                </a:lnTo>
                <a:lnTo>
                  <a:pt x="15" y="7"/>
                </a:lnTo>
                <a:lnTo>
                  <a:pt x="12" y="5"/>
                </a:lnTo>
                <a:lnTo>
                  <a:pt x="9" y="2"/>
                </a:lnTo>
                <a:lnTo>
                  <a:pt x="7" y="0"/>
                </a:lnTo>
                <a:lnTo>
                  <a:pt x="3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9" name=""/>
          <p:cNvSpPr/>
          <p:nvPr/>
        </p:nvSpPr>
        <p:spPr>
          <a:xfrm>
            <a:off x="347760" y="61920"/>
            <a:ext cx="152280" cy="65160"/>
          </a:xfrm>
          <a:custGeom>
            <a:avLst/>
            <a:gdLst/>
            <a:ahLst/>
            <a:rect l="l" t="t" r="r" b="b"/>
            <a:pathLst>
              <a:path w="96" h="41">
                <a:moveTo>
                  <a:pt x="8" y="6"/>
                </a:moveTo>
                <a:lnTo>
                  <a:pt x="0" y="7"/>
                </a:lnTo>
                <a:lnTo>
                  <a:pt x="2" y="10"/>
                </a:lnTo>
                <a:lnTo>
                  <a:pt x="5" y="12"/>
                </a:lnTo>
                <a:lnTo>
                  <a:pt x="8" y="13"/>
                </a:lnTo>
                <a:lnTo>
                  <a:pt x="10" y="16"/>
                </a:lnTo>
                <a:lnTo>
                  <a:pt x="15" y="18"/>
                </a:lnTo>
                <a:lnTo>
                  <a:pt x="21" y="22"/>
                </a:lnTo>
                <a:lnTo>
                  <a:pt x="27" y="24"/>
                </a:lnTo>
                <a:lnTo>
                  <a:pt x="33" y="26"/>
                </a:lnTo>
                <a:lnTo>
                  <a:pt x="39" y="28"/>
                </a:lnTo>
                <a:lnTo>
                  <a:pt x="45" y="29"/>
                </a:lnTo>
                <a:lnTo>
                  <a:pt x="57" y="32"/>
                </a:lnTo>
                <a:lnTo>
                  <a:pt x="69" y="35"/>
                </a:lnTo>
                <a:lnTo>
                  <a:pt x="75" y="36"/>
                </a:lnTo>
                <a:lnTo>
                  <a:pt x="81" y="37"/>
                </a:lnTo>
                <a:lnTo>
                  <a:pt x="87" y="39"/>
                </a:lnTo>
                <a:lnTo>
                  <a:pt x="93" y="41"/>
                </a:lnTo>
                <a:lnTo>
                  <a:pt x="96" y="31"/>
                </a:lnTo>
                <a:lnTo>
                  <a:pt x="90" y="29"/>
                </a:lnTo>
                <a:lnTo>
                  <a:pt x="84" y="28"/>
                </a:lnTo>
                <a:lnTo>
                  <a:pt x="78" y="26"/>
                </a:lnTo>
                <a:lnTo>
                  <a:pt x="71" y="24"/>
                </a:lnTo>
                <a:lnTo>
                  <a:pt x="59" y="22"/>
                </a:lnTo>
                <a:lnTo>
                  <a:pt x="47" y="19"/>
                </a:lnTo>
                <a:lnTo>
                  <a:pt x="41" y="18"/>
                </a:lnTo>
                <a:lnTo>
                  <a:pt x="36" y="16"/>
                </a:lnTo>
                <a:lnTo>
                  <a:pt x="30" y="14"/>
                </a:lnTo>
                <a:lnTo>
                  <a:pt x="26" y="12"/>
                </a:lnTo>
                <a:lnTo>
                  <a:pt x="21" y="10"/>
                </a:lnTo>
                <a:lnTo>
                  <a:pt x="16" y="7"/>
                </a:lnTo>
                <a:lnTo>
                  <a:pt x="14" y="5"/>
                </a:lnTo>
                <a:lnTo>
                  <a:pt x="11" y="4"/>
                </a:lnTo>
                <a:lnTo>
                  <a:pt x="9" y="2"/>
                </a:lnTo>
                <a:lnTo>
                  <a:pt x="8" y="0"/>
                </a:lnTo>
                <a:lnTo>
                  <a:pt x="0" y="0"/>
                </a:lnTo>
                <a:lnTo>
                  <a:pt x="8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0" name=""/>
          <p:cNvSpPr/>
          <p:nvPr/>
        </p:nvSpPr>
        <p:spPr>
          <a:xfrm>
            <a:off x="247680" y="63360"/>
            <a:ext cx="109440" cy="76320"/>
          </a:xfrm>
          <a:custGeom>
            <a:avLst/>
            <a:gdLst/>
            <a:ahLst/>
            <a:rect l="l" t="t" r="r" b="b"/>
            <a:pathLst>
              <a:path w="69" h="48">
                <a:moveTo>
                  <a:pt x="4" y="48"/>
                </a:moveTo>
                <a:lnTo>
                  <a:pt x="3" y="48"/>
                </a:lnTo>
                <a:lnTo>
                  <a:pt x="12" y="45"/>
                </a:lnTo>
                <a:lnTo>
                  <a:pt x="21" y="41"/>
                </a:lnTo>
                <a:lnTo>
                  <a:pt x="30" y="36"/>
                </a:lnTo>
                <a:lnTo>
                  <a:pt x="39" y="31"/>
                </a:lnTo>
                <a:lnTo>
                  <a:pt x="43" y="27"/>
                </a:lnTo>
                <a:lnTo>
                  <a:pt x="47" y="25"/>
                </a:lnTo>
                <a:lnTo>
                  <a:pt x="52" y="22"/>
                </a:lnTo>
                <a:lnTo>
                  <a:pt x="56" y="19"/>
                </a:lnTo>
                <a:lnTo>
                  <a:pt x="60" y="16"/>
                </a:lnTo>
                <a:lnTo>
                  <a:pt x="63" y="13"/>
                </a:lnTo>
                <a:lnTo>
                  <a:pt x="67" y="9"/>
                </a:lnTo>
                <a:lnTo>
                  <a:pt x="69" y="6"/>
                </a:lnTo>
                <a:lnTo>
                  <a:pt x="61" y="0"/>
                </a:lnTo>
                <a:lnTo>
                  <a:pt x="59" y="2"/>
                </a:lnTo>
                <a:lnTo>
                  <a:pt x="56" y="6"/>
                </a:lnTo>
                <a:lnTo>
                  <a:pt x="53" y="8"/>
                </a:lnTo>
                <a:lnTo>
                  <a:pt x="49" y="11"/>
                </a:lnTo>
                <a:lnTo>
                  <a:pt x="46" y="14"/>
                </a:lnTo>
                <a:lnTo>
                  <a:pt x="41" y="17"/>
                </a:lnTo>
                <a:lnTo>
                  <a:pt x="38" y="20"/>
                </a:lnTo>
                <a:lnTo>
                  <a:pt x="34" y="22"/>
                </a:lnTo>
                <a:lnTo>
                  <a:pt x="25" y="27"/>
                </a:lnTo>
                <a:lnTo>
                  <a:pt x="16" y="32"/>
                </a:lnTo>
                <a:lnTo>
                  <a:pt x="8" y="35"/>
                </a:lnTo>
                <a:lnTo>
                  <a:pt x="1" y="38"/>
                </a:lnTo>
                <a:lnTo>
                  <a:pt x="0" y="39"/>
                </a:lnTo>
                <a:lnTo>
                  <a:pt x="4" y="4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1" name=""/>
          <p:cNvSpPr/>
          <p:nvPr/>
        </p:nvSpPr>
        <p:spPr>
          <a:xfrm>
            <a:off x="192240" y="127080"/>
            <a:ext cx="60120" cy="34920"/>
          </a:xfrm>
          <a:custGeom>
            <a:avLst/>
            <a:gdLst/>
            <a:ahLst/>
            <a:rect l="l" t="t" r="r" b="b"/>
            <a:pathLst>
              <a:path w="38" h="22">
                <a:moveTo>
                  <a:pt x="10" y="22"/>
                </a:moveTo>
                <a:lnTo>
                  <a:pt x="10" y="22"/>
                </a:lnTo>
                <a:lnTo>
                  <a:pt x="10" y="20"/>
                </a:lnTo>
                <a:lnTo>
                  <a:pt x="10" y="19"/>
                </a:lnTo>
                <a:lnTo>
                  <a:pt x="11" y="18"/>
                </a:lnTo>
                <a:lnTo>
                  <a:pt x="12" y="17"/>
                </a:lnTo>
                <a:lnTo>
                  <a:pt x="13" y="16"/>
                </a:lnTo>
                <a:lnTo>
                  <a:pt x="14" y="15"/>
                </a:lnTo>
                <a:lnTo>
                  <a:pt x="16" y="14"/>
                </a:lnTo>
                <a:lnTo>
                  <a:pt x="17" y="14"/>
                </a:lnTo>
                <a:lnTo>
                  <a:pt x="28" y="12"/>
                </a:lnTo>
                <a:lnTo>
                  <a:pt x="38" y="9"/>
                </a:lnTo>
                <a:lnTo>
                  <a:pt x="34" y="0"/>
                </a:lnTo>
                <a:lnTo>
                  <a:pt x="24" y="2"/>
                </a:lnTo>
                <a:lnTo>
                  <a:pt x="15" y="5"/>
                </a:lnTo>
                <a:lnTo>
                  <a:pt x="11" y="6"/>
                </a:lnTo>
                <a:lnTo>
                  <a:pt x="10" y="7"/>
                </a:lnTo>
                <a:lnTo>
                  <a:pt x="7" y="9"/>
                </a:lnTo>
                <a:lnTo>
                  <a:pt x="4" y="10"/>
                </a:lnTo>
                <a:lnTo>
                  <a:pt x="3" y="12"/>
                </a:lnTo>
                <a:lnTo>
                  <a:pt x="1" y="15"/>
                </a:lnTo>
                <a:lnTo>
                  <a:pt x="0" y="19"/>
                </a:lnTo>
                <a:lnTo>
                  <a:pt x="0" y="22"/>
                </a:lnTo>
                <a:lnTo>
                  <a:pt x="10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2" name=""/>
          <p:cNvSpPr/>
          <p:nvPr/>
        </p:nvSpPr>
        <p:spPr>
          <a:xfrm>
            <a:off x="192240" y="162000"/>
            <a:ext cx="3312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21" y="27"/>
                </a:moveTo>
                <a:lnTo>
                  <a:pt x="21" y="27"/>
                </a:lnTo>
                <a:lnTo>
                  <a:pt x="21" y="24"/>
                </a:lnTo>
                <a:lnTo>
                  <a:pt x="20" y="22"/>
                </a:lnTo>
                <a:lnTo>
                  <a:pt x="19" y="20"/>
                </a:lnTo>
                <a:lnTo>
                  <a:pt x="19" y="18"/>
                </a:lnTo>
                <a:lnTo>
                  <a:pt x="17" y="14"/>
                </a:lnTo>
                <a:lnTo>
                  <a:pt x="15" y="10"/>
                </a:lnTo>
                <a:lnTo>
                  <a:pt x="13" y="6"/>
                </a:lnTo>
                <a:lnTo>
                  <a:pt x="11" y="3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7"/>
                </a:lnTo>
                <a:lnTo>
                  <a:pt x="4" y="10"/>
                </a:lnTo>
                <a:lnTo>
                  <a:pt x="6" y="14"/>
                </a:lnTo>
                <a:lnTo>
                  <a:pt x="8" y="18"/>
                </a:lnTo>
                <a:lnTo>
                  <a:pt x="10" y="21"/>
                </a:lnTo>
                <a:lnTo>
                  <a:pt x="10" y="23"/>
                </a:lnTo>
                <a:lnTo>
                  <a:pt x="10" y="24"/>
                </a:lnTo>
                <a:lnTo>
                  <a:pt x="10" y="26"/>
                </a:lnTo>
                <a:lnTo>
                  <a:pt x="10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3" name=""/>
          <p:cNvSpPr/>
          <p:nvPr/>
        </p:nvSpPr>
        <p:spPr>
          <a:xfrm>
            <a:off x="152280" y="204840"/>
            <a:ext cx="73080" cy="88920"/>
          </a:xfrm>
          <a:custGeom>
            <a:avLst/>
            <a:gdLst/>
            <a:ahLst/>
            <a:rect l="l" t="t" r="r" b="b"/>
            <a:pathLst>
              <a:path w="46" h="56">
                <a:moveTo>
                  <a:pt x="11" y="56"/>
                </a:moveTo>
                <a:lnTo>
                  <a:pt x="11" y="56"/>
                </a:lnTo>
                <a:lnTo>
                  <a:pt x="11" y="54"/>
                </a:lnTo>
                <a:lnTo>
                  <a:pt x="11" y="52"/>
                </a:lnTo>
                <a:lnTo>
                  <a:pt x="12" y="50"/>
                </a:lnTo>
                <a:lnTo>
                  <a:pt x="12" y="49"/>
                </a:lnTo>
                <a:lnTo>
                  <a:pt x="13" y="48"/>
                </a:lnTo>
                <a:lnTo>
                  <a:pt x="13" y="47"/>
                </a:lnTo>
                <a:lnTo>
                  <a:pt x="14" y="46"/>
                </a:lnTo>
                <a:lnTo>
                  <a:pt x="14" y="45"/>
                </a:lnTo>
                <a:lnTo>
                  <a:pt x="17" y="42"/>
                </a:lnTo>
                <a:lnTo>
                  <a:pt x="20" y="41"/>
                </a:lnTo>
                <a:lnTo>
                  <a:pt x="23" y="38"/>
                </a:lnTo>
                <a:lnTo>
                  <a:pt x="27" y="36"/>
                </a:lnTo>
                <a:lnTo>
                  <a:pt x="29" y="34"/>
                </a:lnTo>
                <a:lnTo>
                  <a:pt x="33" y="31"/>
                </a:lnTo>
                <a:lnTo>
                  <a:pt x="36" y="27"/>
                </a:lnTo>
                <a:lnTo>
                  <a:pt x="40" y="23"/>
                </a:lnTo>
                <a:lnTo>
                  <a:pt x="42" y="21"/>
                </a:lnTo>
                <a:lnTo>
                  <a:pt x="42" y="18"/>
                </a:lnTo>
                <a:lnTo>
                  <a:pt x="43" y="15"/>
                </a:lnTo>
                <a:lnTo>
                  <a:pt x="44" y="13"/>
                </a:lnTo>
                <a:lnTo>
                  <a:pt x="45" y="9"/>
                </a:lnTo>
                <a:lnTo>
                  <a:pt x="46" y="7"/>
                </a:lnTo>
                <a:lnTo>
                  <a:pt x="46" y="3"/>
                </a:lnTo>
                <a:lnTo>
                  <a:pt x="46" y="0"/>
                </a:lnTo>
                <a:lnTo>
                  <a:pt x="35" y="0"/>
                </a:lnTo>
                <a:lnTo>
                  <a:pt x="35" y="2"/>
                </a:lnTo>
                <a:lnTo>
                  <a:pt x="35" y="6"/>
                </a:lnTo>
                <a:lnTo>
                  <a:pt x="35" y="8"/>
                </a:lnTo>
                <a:lnTo>
                  <a:pt x="35" y="10"/>
                </a:lnTo>
                <a:lnTo>
                  <a:pt x="34" y="13"/>
                </a:lnTo>
                <a:lnTo>
                  <a:pt x="33" y="14"/>
                </a:lnTo>
                <a:lnTo>
                  <a:pt x="32" y="16"/>
                </a:lnTo>
                <a:lnTo>
                  <a:pt x="31" y="18"/>
                </a:lnTo>
                <a:lnTo>
                  <a:pt x="28" y="21"/>
                </a:lnTo>
                <a:lnTo>
                  <a:pt x="27" y="23"/>
                </a:lnTo>
                <a:lnTo>
                  <a:pt x="23" y="26"/>
                </a:lnTo>
                <a:lnTo>
                  <a:pt x="20" y="28"/>
                </a:lnTo>
                <a:lnTo>
                  <a:pt x="17" y="30"/>
                </a:lnTo>
                <a:lnTo>
                  <a:pt x="14" y="33"/>
                </a:lnTo>
                <a:lnTo>
                  <a:pt x="10" y="35"/>
                </a:lnTo>
                <a:lnTo>
                  <a:pt x="7" y="38"/>
                </a:lnTo>
                <a:lnTo>
                  <a:pt x="6" y="40"/>
                </a:lnTo>
                <a:lnTo>
                  <a:pt x="5" y="42"/>
                </a:lnTo>
                <a:lnTo>
                  <a:pt x="3" y="43"/>
                </a:lnTo>
                <a:lnTo>
                  <a:pt x="2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6"/>
                </a:lnTo>
                <a:lnTo>
                  <a:pt x="11" y="5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4" name=""/>
          <p:cNvSpPr/>
          <p:nvPr/>
        </p:nvSpPr>
        <p:spPr>
          <a:xfrm>
            <a:off x="152280" y="29376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11" y="12"/>
                </a:moveTo>
                <a:lnTo>
                  <a:pt x="11" y="12"/>
                </a:lnTo>
                <a:lnTo>
                  <a:pt x="11" y="9"/>
                </a:lnTo>
                <a:lnTo>
                  <a:pt x="11" y="8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8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5" name=""/>
          <p:cNvSpPr/>
          <p:nvPr/>
        </p:nvSpPr>
        <p:spPr>
          <a:xfrm>
            <a:off x="146160" y="312840"/>
            <a:ext cx="23760" cy="47520"/>
          </a:xfrm>
          <a:custGeom>
            <a:avLst/>
            <a:gdLst/>
            <a:ahLst/>
            <a:rect l="l" t="t" r="r" b="b"/>
            <a:pathLst>
              <a:path w="15" h="30">
                <a:moveTo>
                  <a:pt x="9" y="29"/>
                </a:moveTo>
                <a:lnTo>
                  <a:pt x="8" y="30"/>
                </a:lnTo>
                <a:lnTo>
                  <a:pt x="10" y="28"/>
                </a:lnTo>
                <a:lnTo>
                  <a:pt x="11" y="27"/>
                </a:lnTo>
                <a:lnTo>
                  <a:pt x="11" y="25"/>
                </a:lnTo>
                <a:lnTo>
                  <a:pt x="12" y="23"/>
                </a:lnTo>
                <a:lnTo>
                  <a:pt x="13" y="19"/>
                </a:lnTo>
                <a:lnTo>
                  <a:pt x="14" y="15"/>
                </a:lnTo>
                <a:lnTo>
                  <a:pt x="15" y="7"/>
                </a:lnTo>
                <a:lnTo>
                  <a:pt x="15" y="0"/>
                </a:lnTo>
                <a:lnTo>
                  <a:pt x="4" y="0"/>
                </a:lnTo>
                <a:lnTo>
                  <a:pt x="4" y="7"/>
                </a:lnTo>
                <a:lnTo>
                  <a:pt x="4" y="14"/>
                </a:lnTo>
                <a:lnTo>
                  <a:pt x="3" y="17"/>
                </a:lnTo>
                <a:lnTo>
                  <a:pt x="3" y="20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0" y="23"/>
                </a:lnTo>
                <a:lnTo>
                  <a:pt x="9" y="2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6" name=""/>
          <p:cNvSpPr/>
          <p:nvPr/>
        </p:nvSpPr>
        <p:spPr>
          <a:xfrm>
            <a:off x="106200" y="351000"/>
            <a:ext cx="54000" cy="18720"/>
          </a:xfrm>
          <a:custGeom>
            <a:avLst/>
            <a:gdLst/>
            <a:ahLst/>
            <a:rect l="l" t="t" r="r" b="b"/>
            <a:pathLst>
              <a:path w="34" h="12">
                <a:moveTo>
                  <a:pt x="11" y="11"/>
                </a:moveTo>
                <a:lnTo>
                  <a:pt x="11" y="11"/>
                </a:lnTo>
                <a:lnTo>
                  <a:pt x="11" y="12"/>
                </a:lnTo>
                <a:lnTo>
                  <a:pt x="10" y="12"/>
                </a:lnTo>
                <a:lnTo>
                  <a:pt x="12" y="12"/>
                </a:lnTo>
                <a:lnTo>
                  <a:pt x="16" y="11"/>
                </a:lnTo>
                <a:lnTo>
                  <a:pt x="20" y="11"/>
                </a:lnTo>
                <a:lnTo>
                  <a:pt x="24" y="10"/>
                </a:lnTo>
                <a:lnTo>
                  <a:pt x="27" y="10"/>
                </a:lnTo>
                <a:lnTo>
                  <a:pt x="29" y="9"/>
                </a:lnTo>
                <a:lnTo>
                  <a:pt x="32" y="8"/>
                </a:lnTo>
                <a:lnTo>
                  <a:pt x="34" y="6"/>
                </a:lnTo>
                <a:lnTo>
                  <a:pt x="25" y="0"/>
                </a:lnTo>
                <a:lnTo>
                  <a:pt x="24" y="1"/>
                </a:lnTo>
                <a:lnTo>
                  <a:pt x="23" y="1"/>
                </a:lnTo>
                <a:lnTo>
                  <a:pt x="22" y="1"/>
                </a:lnTo>
                <a:lnTo>
                  <a:pt x="19" y="2"/>
                </a:lnTo>
                <a:lnTo>
                  <a:pt x="15" y="2"/>
                </a:lnTo>
                <a:lnTo>
                  <a:pt x="11" y="2"/>
                </a:lnTo>
                <a:lnTo>
                  <a:pt x="7" y="3"/>
                </a:lnTo>
                <a:lnTo>
                  <a:pt x="5" y="4"/>
                </a:lnTo>
                <a:lnTo>
                  <a:pt x="2" y="6"/>
                </a:lnTo>
                <a:lnTo>
                  <a:pt x="1" y="9"/>
                </a:lnTo>
                <a:lnTo>
                  <a:pt x="0" y="11"/>
                </a:lnTo>
                <a:lnTo>
                  <a:pt x="11" y="1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7" name=""/>
          <p:cNvSpPr/>
          <p:nvPr/>
        </p:nvSpPr>
        <p:spPr>
          <a:xfrm>
            <a:off x="106200" y="36684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1" y="8"/>
                </a:moveTo>
                <a:lnTo>
                  <a:pt x="21" y="10"/>
                </a:lnTo>
                <a:lnTo>
                  <a:pt x="21" y="8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3"/>
                </a:lnTo>
                <a:lnTo>
                  <a:pt x="13" y="2"/>
                </a:lnTo>
                <a:lnTo>
                  <a:pt x="11" y="1"/>
                </a:lnTo>
                <a:lnTo>
                  <a:pt x="9" y="0"/>
                </a:lnTo>
                <a:lnTo>
                  <a:pt x="10" y="0"/>
                </a:lnTo>
                <a:lnTo>
                  <a:pt x="10" y="1"/>
                </a:lnTo>
                <a:lnTo>
                  <a:pt x="10" y="2"/>
                </a:lnTo>
                <a:lnTo>
                  <a:pt x="0" y="2"/>
                </a:lnTo>
                <a:lnTo>
                  <a:pt x="1" y="3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6" y="10"/>
                </a:lnTo>
                <a:lnTo>
                  <a:pt x="8" y="11"/>
                </a:lnTo>
                <a:lnTo>
                  <a:pt x="10" y="11"/>
                </a:lnTo>
                <a:lnTo>
                  <a:pt x="11" y="12"/>
                </a:lnTo>
                <a:lnTo>
                  <a:pt x="11" y="11"/>
                </a:lnTo>
                <a:lnTo>
                  <a:pt x="10" y="10"/>
                </a:lnTo>
                <a:lnTo>
                  <a:pt x="11" y="12"/>
                </a:lnTo>
                <a:lnTo>
                  <a:pt x="21" y="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8" name=""/>
          <p:cNvSpPr/>
          <p:nvPr/>
        </p:nvSpPr>
        <p:spPr>
          <a:xfrm>
            <a:off x="125280" y="379440"/>
            <a:ext cx="24120" cy="93600"/>
          </a:xfrm>
          <a:custGeom>
            <a:avLst/>
            <a:gdLst/>
            <a:ahLst/>
            <a:rect l="l" t="t" r="r" b="b"/>
            <a:pathLst>
              <a:path w="15" h="59">
                <a:moveTo>
                  <a:pt x="15" y="59"/>
                </a:moveTo>
                <a:lnTo>
                  <a:pt x="15" y="59"/>
                </a:lnTo>
                <a:lnTo>
                  <a:pt x="15" y="53"/>
                </a:lnTo>
                <a:lnTo>
                  <a:pt x="15" y="46"/>
                </a:lnTo>
                <a:lnTo>
                  <a:pt x="15" y="38"/>
                </a:lnTo>
                <a:lnTo>
                  <a:pt x="15" y="30"/>
                </a:lnTo>
                <a:lnTo>
                  <a:pt x="14" y="22"/>
                </a:lnTo>
                <a:lnTo>
                  <a:pt x="13" y="14"/>
                </a:lnTo>
                <a:lnTo>
                  <a:pt x="13" y="10"/>
                </a:lnTo>
                <a:lnTo>
                  <a:pt x="12" y="7"/>
                </a:lnTo>
                <a:lnTo>
                  <a:pt x="10" y="3"/>
                </a:lnTo>
                <a:lnTo>
                  <a:pt x="9" y="0"/>
                </a:lnTo>
                <a:lnTo>
                  <a:pt x="0" y="3"/>
                </a:lnTo>
                <a:lnTo>
                  <a:pt x="0" y="6"/>
                </a:lnTo>
                <a:lnTo>
                  <a:pt x="2" y="9"/>
                </a:lnTo>
                <a:lnTo>
                  <a:pt x="2" y="12"/>
                </a:lnTo>
                <a:lnTo>
                  <a:pt x="3" y="16"/>
                </a:lnTo>
                <a:lnTo>
                  <a:pt x="4" y="23"/>
                </a:lnTo>
                <a:lnTo>
                  <a:pt x="5" y="31"/>
                </a:lnTo>
                <a:lnTo>
                  <a:pt x="5" y="38"/>
                </a:lnTo>
                <a:lnTo>
                  <a:pt x="5" y="46"/>
                </a:lnTo>
                <a:lnTo>
                  <a:pt x="5" y="53"/>
                </a:lnTo>
                <a:lnTo>
                  <a:pt x="5" y="59"/>
                </a:lnTo>
                <a:lnTo>
                  <a:pt x="15" y="5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9" name=""/>
          <p:cNvSpPr/>
          <p:nvPr/>
        </p:nvSpPr>
        <p:spPr>
          <a:xfrm>
            <a:off x="109440" y="473040"/>
            <a:ext cx="39960" cy="34920"/>
          </a:xfrm>
          <a:custGeom>
            <a:avLst/>
            <a:gdLst/>
            <a:ahLst/>
            <a:rect l="l" t="t" r="r" b="b"/>
            <a:pathLst>
              <a:path w="25" h="22">
                <a:moveTo>
                  <a:pt x="11" y="22"/>
                </a:moveTo>
                <a:lnTo>
                  <a:pt x="11" y="22"/>
                </a:lnTo>
                <a:lnTo>
                  <a:pt x="11" y="20"/>
                </a:lnTo>
                <a:lnTo>
                  <a:pt x="12" y="19"/>
                </a:lnTo>
                <a:lnTo>
                  <a:pt x="12" y="18"/>
                </a:lnTo>
                <a:lnTo>
                  <a:pt x="12" y="17"/>
                </a:lnTo>
                <a:lnTo>
                  <a:pt x="14" y="16"/>
                </a:lnTo>
                <a:lnTo>
                  <a:pt x="15" y="15"/>
                </a:lnTo>
                <a:lnTo>
                  <a:pt x="19" y="13"/>
                </a:lnTo>
                <a:lnTo>
                  <a:pt x="21" y="10"/>
                </a:lnTo>
                <a:lnTo>
                  <a:pt x="23" y="9"/>
                </a:lnTo>
                <a:lnTo>
                  <a:pt x="24" y="6"/>
                </a:lnTo>
                <a:lnTo>
                  <a:pt x="25" y="3"/>
                </a:lnTo>
                <a:lnTo>
                  <a:pt x="25" y="0"/>
                </a:lnTo>
                <a:lnTo>
                  <a:pt x="14" y="0"/>
                </a:lnTo>
                <a:lnTo>
                  <a:pt x="14" y="2"/>
                </a:lnTo>
                <a:lnTo>
                  <a:pt x="14" y="2"/>
                </a:lnTo>
                <a:lnTo>
                  <a:pt x="14" y="3"/>
                </a:lnTo>
                <a:lnTo>
                  <a:pt x="14" y="4"/>
                </a:lnTo>
                <a:lnTo>
                  <a:pt x="13" y="5"/>
                </a:lnTo>
                <a:lnTo>
                  <a:pt x="10" y="7"/>
                </a:lnTo>
                <a:lnTo>
                  <a:pt x="7" y="9"/>
                </a:lnTo>
                <a:lnTo>
                  <a:pt x="4" y="11"/>
                </a:lnTo>
                <a:lnTo>
                  <a:pt x="2" y="14"/>
                </a:lnTo>
                <a:lnTo>
                  <a:pt x="1" y="16"/>
                </a:lnTo>
                <a:lnTo>
                  <a:pt x="0" y="18"/>
                </a:lnTo>
                <a:lnTo>
                  <a:pt x="0" y="22"/>
                </a:lnTo>
                <a:lnTo>
                  <a:pt x="11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0" name=""/>
          <p:cNvSpPr/>
          <p:nvPr/>
        </p:nvSpPr>
        <p:spPr>
          <a:xfrm>
            <a:off x="109440" y="506520"/>
            <a:ext cx="69840" cy="52200"/>
          </a:xfrm>
          <a:custGeom>
            <a:avLst/>
            <a:gdLst/>
            <a:ahLst/>
            <a:rect l="l" t="t" r="r" b="b"/>
            <a:pathLst>
              <a:path w="44" h="33">
                <a:moveTo>
                  <a:pt x="44" y="23"/>
                </a:moveTo>
                <a:lnTo>
                  <a:pt x="44" y="23"/>
                </a:lnTo>
                <a:lnTo>
                  <a:pt x="43" y="23"/>
                </a:lnTo>
                <a:lnTo>
                  <a:pt x="41" y="22"/>
                </a:lnTo>
                <a:lnTo>
                  <a:pt x="39" y="22"/>
                </a:lnTo>
                <a:lnTo>
                  <a:pt x="37" y="20"/>
                </a:lnTo>
                <a:lnTo>
                  <a:pt x="30" y="16"/>
                </a:lnTo>
                <a:lnTo>
                  <a:pt x="24" y="12"/>
                </a:lnTo>
                <a:lnTo>
                  <a:pt x="18" y="8"/>
                </a:lnTo>
                <a:lnTo>
                  <a:pt x="14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1" y="4"/>
                </a:lnTo>
                <a:lnTo>
                  <a:pt x="3" y="6"/>
                </a:lnTo>
                <a:lnTo>
                  <a:pt x="4" y="8"/>
                </a:lnTo>
                <a:lnTo>
                  <a:pt x="7" y="11"/>
                </a:lnTo>
                <a:lnTo>
                  <a:pt x="11" y="15"/>
                </a:lnTo>
                <a:lnTo>
                  <a:pt x="18" y="20"/>
                </a:lnTo>
                <a:lnTo>
                  <a:pt x="25" y="25"/>
                </a:lnTo>
                <a:lnTo>
                  <a:pt x="31" y="29"/>
                </a:lnTo>
                <a:lnTo>
                  <a:pt x="35" y="30"/>
                </a:lnTo>
                <a:lnTo>
                  <a:pt x="37" y="31"/>
                </a:lnTo>
                <a:lnTo>
                  <a:pt x="41" y="32"/>
                </a:lnTo>
                <a:lnTo>
                  <a:pt x="44" y="33"/>
                </a:lnTo>
                <a:lnTo>
                  <a:pt x="44" y="2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1" name=""/>
          <p:cNvSpPr/>
          <p:nvPr/>
        </p:nvSpPr>
        <p:spPr>
          <a:xfrm>
            <a:off x="179280" y="527040"/>
            <a:ext cx="57240" cy="31680"/>
          </a:xfrm>
          <a:custGeom>
            <a:avLst/>
            <a:gdLst/>
            <a:ahLst/>
            <a:rect l="l" t="t" r="r" b="b"/>
            <a:pathLst>
              <a:path w="36" h="20">
                <a:moveTo>
                  <a:pt x="25" y="3"/>
                </a:moveTo>
                <a:lnTo>
                  <a:pt x="32" y="0"/>
                </a:lnTo>
                <a:lnTo>
                  <a:pt x="28" y="0"/>
                </a:lnTo>
                <a:lnTo>
                  <a:pt x="25" y="0"/>
                </a:lnTo>
                <a:lnTo>
                  <a:pt x="23" y="1"/>
                </a:lnTo>
                <a:lnTo>
                  <a:pt x="20" y="2"/>
                </a:lnTo>
                <a:lnTo>
                  <a:pt x="17" y="3"/>
                </a:lnTo>
                <a:lnTo>
                  <a:pt x="12" y="5"/>
                </a:lnTo>
                <a:lnTo>
                  <a:pt x="9" y="7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10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5" y="19"/>
                </a:lnTo>
                <a:lnTo>
                  <a:pt x="8" y="18"/>
                </a:lnTo>
                <a:lnTo>
                  <a:pt x="11" y="17"/>
                </a:lnTo>
                <a:lnTo>
                  <a:pt x="15" y="16"/>
                </a:lnTo>
                <a:lnTo>
                  <a:pt x="18" y="13"/>
                </a:lnTo>
                <a:lnTo>
                  <a:pt x="21" y="12"/>
                </a:lnTo>
                <a:lnTo>
                  <a:pt x="25" y="10"/>
                </a:lnTo>
                <a:lnTo>
                  <a:pt x="25" y="10"/>
                </a:lnTo>
                <a:lnTo>
                  <a:pt x="27" y="9"/>
                </a:lnTo>
                <a:lnTo>
                  <a:pt x="28" y="9"/>
                </a:lnTo>
                <a:lnTo>
                  <a:pt x="30" y="9"/>
                </a:lnTo>
                <a:lnTo>
                  <a:pt x="36" y="6"/>
                </a:lnTo>
                <a:lnTo>
                  <a:pt x="25" y="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2" name=""/>
          <p:cNvSpPr/>
          <p:nvPr/>
        </p:nvSpPr>
        <p:spPr>
          <a:xfrm>
            <a:off x="219240" y="520560"/>
            <a:ext cx="55440" cy="15840"/>
          </a:xfrm>
          <a:custGeom>
            <a:avLst/>
            <a:gdLst/>
            <a:ahLst/>
            <a:rect l="l" t="t" r="r" b="b"/>
            <a:pathLst>
              <a:path w="35" h="10">
                <a:moveTo>
                  <a:pt x="35" y="5"/>
                </a:moveTo>
                <a:lnTo>
                  <a:pt x="30" y="1"/>
                </a:lnTo>
                <a:lnTo>
                  <a:pt x="23" y="1"/>
                </a:lnTo>
                <a:lnTo>
                  <a:pt x="16" y="0"/>
                </a:lnTo>
                <a:lnTo>
                  <a:pt x="11" y="0"/>
                </a:lnTo>
                <a:lnTo>
                  <a:pt x="7" y="1"/>
                </a:lnTo>
                <a:lnTo>
                  <a:pt x="4" y="3"/>
                </a:lnTo>
                <a:lnTo>
                  <a:pt x="3" y="3"/>
                </a:lnTo>
                <a:lnTo>
                  <a:pt x="2" y="5"/>
                </a:lnTo>
                <a:lnTo>
                  <a:pt x="0" y="8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6" y="10"/>
                </a:lnTo>
                <a:lnTo>
                  <a:pt x="23" y="10"/>
                </a:lnTo>
                <a:lnTo>
                  <a:pt x="30" y="10"/>
                </a:lnTo>
                <a:lnTo>
                  <a:pt x="24" y="5"/>
                </a:lnTo>
                <a:lnTo>
                  <a:pt x="35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3" name=""/>
          <p:cNvSpPr/>
          <p:nvPr/>
        </p:nvSpPr>
        <p:spPr>
          <a:xfrm>
            <a:off x="235080" y="530280"/>
            <a:ext cx="39600" cy="84240"/>
          </a:xfrm>
          <a:custGeom>
            <a:avLst/>
            <a:gdLst/>
            <a:ahLst/>
            <a:rect l="l" t="t" r="r" b="b"/>
            <a:pathLst>
              <a:path w="25" h="53">
                <a:moveTo>
                  <a:pt x="8" y="53"/>
                </a:moveTo>
                <a:lnTo>
                  <a:pt x="8" y="53"/>
                </a:lnTo>
                <a:lnTo>
                  <a:pt x="10" y="49"/>
                </a:lnTo>
                <a:lnTo>
                  <a:pt x="13" y="42"/>
                </a:lnTo>
                <a:lnTo>
                  <a:pt x="15" y="35"/>
                </a:lnTo>
                <a:lnTo>
                  <a:pt x="18" y="27"/>
                </a:lnTo>
                <a:lnTo>
                  <a:pt x="20" y="18"/>
                </a:lnTo>
                <a:lnTo>
                  <a:pt x="22" y="11"/>
                </a:lnTo>
                <a:lnTo>
                  <a:pt x="24" y="5"/>
                </a:lnTo>
                <a:lnTo>
                  <a:pt x="25" y="0"/>
                </a:lnTo>
                <a:lnTo>
                  <a:pt x="14" y="0"/>
                </a:lnTo>
                <a:lnTo>
                  <a:pt x="14" y="3"/>
                </a:lnTo>
                <a:lnTo>
                  <a:pt x="13" y="8"/>
                </a:lnTo>
                <a:lnTo>
                  <a:pt x="11" y="16"/>
                </a:lnTo>
                <a:lnTo>
                  <a:pt x="8" y="24"/>
                </a:lnTo>
                <a:lnTo>
                  <a:pt x="6" y="32"/>
                </a:lnTo>
                <a:lnTo>
                  <a:pt x="3" y="40"/>
                </a:lnTo>
                <a:lnTo>
                  <a:pt x="1" y="45"/>
                </a:lnTo>
                <a:lnTo>
                  <a:pt x="0" y="47"/>
                </a:lnTo>
                <a:lnTo>
                  <a:pt x="8" y="5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4" name=""/>
          <p:cNvSpPr/>
          <p:nvPr/>
        </p:nvSpPr>
        <p:spPr>
          <a:xfrm>
            <a:off x="190440" y="604800"/>
            <a:ext cx="57240" cy="34920"/>
          </a:xfrm>
          <a:custGeom>
            <a:avLst/>
            <a:gdLst/>
            <a:ahLst/>
            <a:rect l="l" t="t" r="r" b="b"/>
            <a:pathLst>
              <a:path w="36" h="22">
                <a:moveTo>
                  <a:pt x="8" y="16"/>
                </a:moveTo>
                <a:lnTo>
                  <a:pt x="8" y="21"/>
                </a:lnTo>
                <a:lnTo>
                  <a:pt x="10" y="20"/>
                </a:lnTo>
                <a:lnTo>
                  <a:pt x="11" y="18"/>
                </a:lnTo>
                <a:lnTo>
                  <a:pt x="12" y="18"/>
                </a:lnTo>
                <a:lnTo>
                  <a:pt x="13" y="17"/>
                </a:lnTo>
                <a:lnTo>
                  <a:pt x="15" y="16"/>
                </a:lnTo>
                <a:lnTo>
                  <a:pt x="19" y="15"/>
                </a:lnTo>
                <a:lnTo>
                  <a:pt x="22" y="14"/>
                </a:lnTo>
                <a:lnTo>
                  <a:pt x="27" y="13"/>
                </a:lnTo>
                <a:lnTo>
                  <a:pt x="29" y="12"/>
                </a:lnTo>
                <a:lnTo>
                  <a:pt x="32" y="10"/>
                </a:lnTo>
                <a:lnTo>
                  <a:pt x="34" y="9"/>
                </a:lnTo>
                <a:lnTo>
                  <a:pt x="36" y="6"/>
                </a:lnTo>
                <a:lnTo>
                  <a:pt x="28" y="0"/>
                </a:lnTo>
                <a:lnTo>
                  <a:pt x="27" y="1"/>
                </a:lnTo>
                <a:lnTo>
                  <a:pt x="26" y="2"/>
                </a:lnTo>
                <a:lnTo>
                  <a:pt x="24" y="2"/>
                </a:lnTo>
                <a:lnTo>
                  <a:pt x="23" y="3"/>
                </a:lnTo>
                <a:lnTo>
                  <a:pt x="20" y="4"/>
                </a:lnTo>
                <a:lnTo>
                  <a:pt x="16" y="5"/>
                </a:lnTo>
                <a:lnTo>
                  <a:pt x="13" y="6"/>
                </a:lnTo>
                <a:lnTo>
                  <a:pt x="8" y="8"/>
                </a:lnTo>
                <a:lnTo>
                  <a:pt x="6" y="9"/>
                </a:lnTo>
                <a:lnTo>
                  <a:pt x="3" y="11"/>
                </a:lnTo>
                <a:lnTo>
                  <a:pt x="1" y="13"/>
                </a:lnTo>
                <a:lnTo>
                  <a:pt x="0" y="16"/>
                </a:lnTo>
                <a:lnTo>
                  <a:pt x="0" y="22"/>
                </a:lnTo>
                <a:lnTo>
                  <a:pt x="8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5" name=""/>
          <p:cNvSpPr/>
          <p:nvPr/>
        </p:nvSpPr>
        <p:spPr>
          <a:xfrm>
            <a:off x="190440" y="63036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7" y="16"/>
                </a:moveTo>
                <a:lnTo>
                  <a:pt x="16" y="13"/>
                </a:lnTo>
                <a:lnTo>
                  <a:pt x="14" y="9"/>
                </a:lnTo>
                <a:lnTo>
                  <a:pt x="13" y="7"/>
                </a:lnTo>
                <a:lnTo>
                  <a:pt x="11" y="4"/>
                </a:lnTo>
                <a:lnTo>
                  <a:pt x="7" y="0"/>
                </a:lnTo>
                <a:lnTo>
                  <a:pt x="0" y="6"/>
                </a:lnTo>
                <a:lnTo>
                  <a:pt x="2" y="10"/>
                </a:lnTo>
                <a:lnTo>
                  <a:pt x="4" y="12"/>
                </a:lnTo>
                <a:lnTo>
                  <a:pt x="5" y="14"/>
                </a:lnTo>
                <a:lnTo>
                  <a:pt x="7" y="19"/>
                </a:lnTo>
                <a:lnTo>
                  <a:pt x="7" y="16"/>
                </a:lnTo>
                <a:lnTo>
                  <a:pt x="17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6" name=""/>
          <p:cNvSpPr/>
          <p:nvPr/>
        </p:nvSpPr>
        <p:spPr>
          <a:xfrm>
            <a:off x="203040" y="6555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7" name=""/>
          <p:cNvSpPr/>
          <p:nvPr/>
        </p:nvSpPr>
        <p:spPr>
          <a:xfrm>
            <a:off x="203040" y="655560"/>
            <a:ext cx="14400" cy="54000"/>
          </a:xfrm>
          <a:custGeom>
            <a:avLst/>
            <a:gdLst/>
            <a:ahLst/>
            <a:rect l="l" t="t" r="r" b="b"/>
            <a:pathLst>
              <a:path w="9" h="34">
                <a:moveTo>
                  <a:pt x="6" y="34"/>
                </a:moveTo>
                <a:lnTo>
                  <a:pt x="9" y="29"/>
                </a:lnTo>
                <a:lnTo>
                  <a:pt x="9" y="0"/>
                </a:lnTo>
                <a:lnTo>
                  <a:pt x="0" y="0"/>
                </a:lnTo>
                <a:lnTo>
                  <a:pt x="0" y="29"/>
                </a:lnTo>
                <a:lnTo>
                  <a:pt x="6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8" name=""/>
          <p:cNvSpPr/>
          <p:nvPr/>
        </p:nvSpPr>
        <p:spPr>
          <a:xfrm>
            <a:off x="209520" y="6937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0" y="0"/>
                </a:moveTo>
                <a:lnTo>
                  <a:pt x="1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9" name=""/>
          <p:cNvSpPr/>
          <p:nvPr/>
        </p:nvSpPr>
        <p:spPr>
          <a:xfrm>
            <a:off x="182520" y="69372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0" y="5"/>
                </a:moveTo>
                <a:lnTo>
                  <a:pt x="5" y="9"/>
                </a:lnTo>
                <a:lnTo>
                  <a:pt x="7" y="10"/>
                </a:lnTo>
                <a:lnTo>
                  <a:pt x="9" y="10"/>
                </a:lnTo>
                <a:lnTo>
                  <a:pt x="12" y="10"/>
                </a:lnTo>
                <a:lnTo>
                  <a:pt x="13" y="10"/>
                </a:lnTo>
                <a:lnTo>
                  <a:pt x="16" y="10"/>
                </a:lnTo>
                <a:lnTo>
                  <a:pt x="19" y="9"/>
                </a:lnTo>
                <a:lnTo>
                  <a:pt x="16" y="0"/>
                </a:lnTo>
                <a:lnTo>
                  <a:pt x="14" y="1"/>
                </a:lnTo>
                <a:lnTo>
                  <a:pt x="12" y="1"/>
                </a:lnTo>
                <a:lnTo>
                  <a:pt x="12" y="1"/>
                </a:lnTo>
                <a:lnTo>
                  <a:pt x="11" y="1"/>
                </a:lnTo>
                <a:lnTo>
                  <a:pt x="8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0" name=""/>
          <p:cNvSpPr/>
          <p:nvPr/>
        </p:nvSpPr>
        <p:spPr>
          <a:xfrm>
            <a:off x="182520" y="701640"/>
            <a:ext cx="972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1" name=""/>
          <p:cNvSpPr/>
          <p:nvPr/>
        </p:nvSpPr>
        <p:spPr>
          <a:xfrm>
            <a:off x="182520" y="701640"/>
            <a:ext cx="17640" cy="71640"/>
          </a:xfrm>
          <a:custGeom>
            <a:avLst/>
            <a:gdLst/>
            <a:ahLst/>
            <a:rect l="l" t="t" r="r" b="b"/>
            <a:pathLst>
              <a:path w="11" h="45">
                <a:moveTo>
                  <a:pt x="8" y="45"/>
                </a:moveTo>
                <a:lnTo>
                  <a:pt x="11" y="40"/>
                </a:lnTo>
                <a:lnTo>
                  <a:pt x="11" y="0"/>
                </a:lnTo>
                <a:lnTo>
                  <a:pt x="0" y="0"/>
                </a:lnTo>
                <a:lnTo>
                  <a:pt x="0" y="40"/>
                </a:lnTo>
                <a:lnTo>
                  <a:pt x="8" y="4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2" name=""/>
          <p:cNvSpPr/>
          <p:nvPr/>
        </p:nvSpPr>
        <p:spPr>
          <a:xfrm>
            <a:off x="192240" y="765000"/>
            <a:ext cx="1440" cy="828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5"/>
                </a:move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3" name=""/>
          <p:cNvSpPr/>
          <p:nvPr/>
        </p:nvSpPr>
        <p:spPr>
          <a:xfrm>
            <a:off x="187200" y="730080"/>
            <a:ext cx="50760" cy="43200"/>
          </a:xfrm>
          <a:custGeom>
            <a:avLst/>
            <a:gdLst/>
            <a:ahLst/>
            <a:rect l="l" t="t" r="r" b="b"/>
            <a:pathLst>
              <a:path w="32" h="27">
                <a:moveTo>
                  <a:pt x="32" y="1"/>
                </a:moveTo>
                <a:lnTo>
                  <a:pt x="26" y="0"/>
                </a:lnTo>
                <a:lnTo>
                  <a:pt x="18" y="5"/>
                </a:lnTo>
                <a:lnTo>
                  <a:pt x="12" y="10"/>
                </a:lnTo>
                <a:lnTo>
                  <a:pt x="9" y="12"/>
                </a:lnTo>
                <a:lnTo>
                  <a:pt x="7" y="14"/>
                </a:lnTo>
                <a:lnTo>
                  <a:pt x="4" y="17"/>
                </a:lnTo>
                <a:lnTo>
                  <a:pt x="0" y="18"/>
                </a:lnTo>
                <a:lnTo>
                  <a:pt x="4" y="27"/>
                </a:lnTo>
                <a:lnTo>
                  <a:pt x="9" y="25"/>
                </a:lnTo>
                <a:lnTo>
                  <a:pt x="13" y="23"/>
                </a:lnTo>
                <a:lnTo>
                  <a:pt x="16" y="20"/>
                </a:lnTo>
                <a:lnTo>
                  <a:pt x="19" y="17"/>
                </a:lnTo>
                <a:lnTo>
                  <a:pt x="25" y="13"/>
                </a:lnTo>
                <a:lnTo>
                  <a:pt x="31" y="8"/>
                </a:lnTo>
                <a:lnTo>
                  <a:pt x="25" y="8"/>
                </a:lnTo>
                <a:lnTo>
                  <a:pt x="32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4" name=""/>
          <p:cNvSpPr/>
          <p:nvPr/>
        </p:nvSpPr>
        <p:spPr>
          <a:xfrm>
            <a:off x="227160" y="731880"/>
            <a:ext cx="52200" cy="25200"/>
          </a:xfrm>
          <a:custGeom>
            <a:avLst/>
            <a:gdLst/>
            <a:ahLst/>
            <a:rect l="l" t="t" r="r" b="b"/>
            <a:pathLst>
              <a:path w="33" h="16">
                <a:moveTo>
                  <a:pt x="33" y="7"/>
                </a:moveTo>
                <a:lnTo>
                  <a:pt x="33" y="7"/>
                </a:lnTo>
                <a:lnTo>
                  <a:pt x="25" y="6"/>
                </a:lnTo>
                <a:lnTo>
                  <a:pt x="18" y="5"/>
                </a:lnTo>
                <a:lnTo>
                  <a:pt x="15" y="5"/>
                </a:lnTo>
                <a:lnTo>
                  <a:pt x="12" y="3"/>
                </a:lnTo>
                <a:lnTo>
                  <a:pt x="12" y="2"/>
                </a:lnTo>
                <a:lnTo>
                  <a:pt x="10" y="2"/>
                </a:lnTo>
                <a:lnTo>
                  <a:pt x="9" y="1"/>
                </a:lnTo>
                <a:lnTo>
                  <a:pt x="7" y="0"/>
                </a:lnTo>
                <a:lnTo>
                  <a:pt x="0" y="7"/>
                </a:lnTo>
                <a:lnTo>
                  <a:pt x="2" y="9"/>
                </a:lnTo>
                <a:lnTo>
                  <a:pt x="4" y="10"/>
                </a:lnTo>
                <a:lnTo>
                  <a:pt x="6" y="11"/>
                </a:lnTo>
                <a:lnTo>
                  <a:pt x="8" y="12"/>
                </a:lnTo>
                <a:lnTo>
                  <a:pt x="12" y="14"/>
                </a:lnTo>
                <a:lnTo>
                  <a:pt x="16" y="15"/>
                </a:lnTo>
                <a:lnTo>
                  <a:pt x="24" y="16"/>
                </a:lnTo>
                <a:lnTo>
                  <a:pt x="31" y="16"/>
                </a:lnTo>
                <a:lnTo>
                  <a:pt x="33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5" name=""/>
          <p:cNvSpPr/>
          <p:nvPr/>
        </p:nvSpPr>
        <p:spPr>
          <a:xfrm>
            <a:off x="276120" y="743040"/>
            <a:ext cx="65160" cy="74520"/>
          </a:xfrm>
          <a:custGeom>
            <a:avLst/>
            <a:gdLst/>
            <a:ahLst/>
            <a:rect l="l" t="t" r="r" b="b"/>
            <a:pathLst>
              <a:path w="41" h="47">
                <a:moveTo>
                  <a:pt x="41" y="36"/>
                </a:moveTo>
                <a:lnTo>
                  <a:pt x="41" y="36"/>
                </a:lnTo>
                <a:lnTo>
                  <a:pt x="39" y="36"/>
                </a:lnTo>
                <a:lnTo>
                  <a:pt x="37" y="36"/>
                </a:lnTo>
                <a:lnTo>
                  <a:pt x="36" y="36"/>
                </a:lnTo>
                <a:lnTo>
                  <a:pt x="36" y="36"/>
                </a:lnTo>
                <a:lnTo>
                  <a:pt x="35" y="36"/>
                </a:lnTo>
                <a:lnTo>
                  <a:pt x="33" y="35"/>
                </a:lnTo>
                <a:lnTo>
                  <a:pt x="32" y="34"/>
                </a:lnTo>
                <a:lnTo>
                  <a:pt x="31" y="33"/>
                </a:lnTo>
                <a:lnTo>
                  <a:pt x="30" y="31"/>
                </a:lnTo>
                <a:lnTo>
                  <a:pt x="28" y="29"/>
                </a:lnTo>
                <a:lnTo>
                  <a:pt x="26" y="25"/>
                </a:lnTo>
                <a:lnTo>
                  <a:pt x="24" y="22"/>
                </a:lnTo>
                <a:lnTo>
                  <a:pt x="23" y="19"/>
                </a:lnTo>
                <a:lnTo>
                  <a:pt x="21" y="16"/>
                </a:lnTo>
                <a:lnTo>
                  <a:pt x="19" y="12"/>
                </a:lnTo>
                <a:lnTo>
                  <a:pt x="16" y="9"/>
                </a:lnTo>
                <a:lnTo>
                  <a:pt x="14" y="6"/>
                </a:lnTo>
                <a:lnTo>
                  <a:pt x="10" y="3"/>
                </a:lnTo>
                <a:lnTo>
                  <a:pt x="8" y="2"/>
                </a:lnTo>
                <a:lnTo>
                  <a:pt x="6" y="1"/>
                </a:lnTo>
                <a:lnTo>
                  <a:pt x="4" y="1"/>
                </a:lnTo>
                <a:lnTo>
                  <a:pt x="1" y="0"/>
                </a:lnTo>
                <a:lnTo>
                  <a:pt x="0" y="9"/>
                </a:lnTo>
                <a:lnTo>
                  <a:pt x="1" y="10"/>
                </a:lnTo>
                <a:lnTo>
                  <a:pt x="2" y="10"/>
                </a:lnTo>
                <a:lnTo>
                  <a:pt x="3" y="11"/>
                </a:lnTo>
                <a:lnTo>
                  <a:pt x="4" y="11"/>
                </a:lnTo>
                <a:lnTo>
                  <a:pt x="7" y="13"/>
                </a:lnTo>
                <a:lnTo>
                  <a:pt x="8" y="15"/>
                </a:lnTo>
                <a:lnTo>
                  <a:pt x="10" y="17"/>
                </a:lnTo>
                <a:lnTo>
                  <a:pt x="12" y="20"/>
                </a:lnTo>
                <a:lnTo>
                  <a:pt x="14" y="23"/>
                </a:lnTo>
                <a:lnTo>
                  <a:pt x="15" y="27"/>
                </a:lnTo>
                <a:lnTo>
                  <a:pt x="17" y="30"/>
                </a:lnTo>
                <a:lnTo>
                  <a:pt x="19" y="34"/>
                </a:lnTo>
                <a:lnTo>
                  <a:pt x="22" y="36"/>
                </a:lnTo>
                <a:lnTo>
                  <a:pt x="24" y="40"/>
                </a:lnTo>
                <a:lnTo>
                  <a:pt x="26" y="42"/>
                </a:lnTo>
                <a:lnTo>
                  <a:pt x="28" y="43"/>
                </a:lnTo>
                <a:lnTo>
                  <a:pt x="29" y="44"/>
                </a:lnTo>
                <a:lnTo>
                  <a:pt x="31" y="45"/>
                </a:lnTo>
                <a:lnTo>
                  <a:pt x="33" y="45"/>
                </a:lnTo>
                <a:lnTo>
                  <a:pt x="36" y="46"/>
                </a:lnTo>
                <a:lnTo>
                  <a:pt x="38" y="47"/>
                </a:lnTo>
                <a:lnTo>
                  <a:pt x="41" y="47"/>
                </a:lnTo>
                <a:lnTo>
                  <a:pt x="41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6" name=""/>
          <p:cNvSpPr/>
          <p:nvPr/>
        </p:nvSpPr>
        <p:spPr>
          <a:xfrm>
            <a:off x="341280" y="738360"/>
            <a:ext cx="90360" cy="79200"/>
          </a:xfrm>
          <a:custGeom>
            <a:avLst/>
            <a:gdLst/>
            <a:ahLst/>
            <a:rect l="l" t="t" r="r" b="b"/>
            <a:pathLst>
              <a:path w="57" h="50">
                <a:moveTo>
                  <a:pt x="46" y="1"/>
                </a:moveTo>
                <a:lnTo>
                  <a:pt x="46" y="1"/>
                </a:lnTo>
                <a:lnTo>
                  <a:pt x="46" y="0"/>
                </a:lnTo>
                <a:lnTo>
                  <a:pt x="45" y="1"/>
                </a:lnTo>
                <a:lnTo>
                  <a:pt x="43" y="4"/>
                </a:lnTo>
                <a:lnTo>
                  <a:pt x="41" y="6"/>
                </a:lnTo>
                <a:lnTo>
                  <a:pt x="34" y="13"/>
                </a:lnTo>
                <a:lnTo>
                  <a:pt x="25" y="21"/>
                </a:lnTo>
                <a:lnTo>
                  <a:pt x="16" y="28"/>
                </a:lnTo>
                <a:lnTo>
                  <a:pt x="9" y="35"/>
                </a:lnTo>
                <a:lnTo>
                  <a:pt x="5" y="37"/>
                </a:lnTo>
                <a:lnTo>
                  <a:pt x="2" y="39"/>
                </a:lnTo>
                <a:lnTo>
                  <a:pt x="0" y="39"/>
                </a:lnTo>
                <a:lnTo>
                  <a:pt x="0" y="50"/>
                </a:lnTo>
                <a:lnTo>
                  <a:pt x="3" y="49"/>
                </a:lnTo>
                <a:lnTo>
                  <a:pt x="7" y="47"/>
                </a:lnTo>
                <a:lnTo>
                  <a:pt x="11" y="46"/>
                </a:lnTo>
                <a:lnTo>
                  <a:pt x="15" y="42"/>
                </a:lnTo>
                <a:lnTo>
                  <a:pt x="23" y="36"/>
                </a:lnTo>
                <a:lnTo>
                  <a:pt x="32" y="28"/>
                </a:lnTo>
                <a:lnTo>
                  <a:pt x="41" y="20"/>
                </a:lnTo>
                <a:lnTo>
                  <a:pt x="49" y="13"/>
                </a:lnTo>
                <a:lnTo>
                  <a:pt x="51" y="10"/>
                </a:lnTo>
                <a:lnTo>
                  <a:pt x="54" y="7"/>
                </a:lnTo>
                <a:lnTo>
                  <a:pt x="56" y="5"/>
                </a:lnTo>
                <a:lnTo>
                  <a:pt x="57" y="1"/>
                </a:lnTo>
                <a:lnTo>
                  <a:pt x="46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7" name=""/>
          <p:cNvSpPr/>
          <p:nvPr/>
        </p:nvSpPr>
        <p:spPr>
          <a:xfrm>
            <a:off x="396720" y="698400"/>
            <a:ext cx="34920" cy="41400"/>
          </a:xfrm>
          <a:custGeom>
            <a:avLst/>
            <a:gdLst/>
            <a:ahLst/>
            <a:rect l="l" t="t" r="r" b="b"/>
            <a:pathLst>
              <a:path w="22" h="2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1" y="8"/>
                </a:lnTo>
                <a:lnTo>
                  <a:pt x="1" y="10"/>
                </a:lnTo>
                <a:lnTo>
                  <a:pt x="4" y="13"/>
                </a:lnTo>
                <a:lnTo>
                  <a:pt x="6" y="17"/>
                </a:lnTo>
                <a:lnTo>
                  <a:pt x="8" y="19"/>
                </a:lnTo>
                <a:lnTo>
                  <a:pt x="9" y="22"/>
                </a:lnTo>
                <a:lnTo>
                  <a:pt x="10" y="23"/>
                </a:lnTo>
                <a:lnTo>
                  <a:pt x="10" y="24"/>
                </a:lnTo>
                <a:lnTo>
                  <a:pt x="10" y="25"/>
                </a:lnTo>
                <a:lnTo>
                  <a:pt x="10" y="26"/>
                </a:lnTo>
                <a:lnTo>
                  <a:pt x="22" y="26"/>
                </a:lnTo>
                <a:lnTo>
                  <a:pt x="22" y="23"/>
                </a:lnTo>
                <a:lnTo>
                  <a:pt x="21" y="21"/>
                </a:lnTo>
                <a:lnTo>
                  <a:pt x="21" y="19"/>
                </a:lnTo>
                <a:lnTo>
                  <a:pt x="19" y="17"/>
                </a:lnTo>
                <a:lnTo>
                  <a:pt x="17" y="14"/>
                </a:lnTo>
                <a:lnTo>
                  <a:pt x="15" y="12"/>
                </a:lnTo>
                <a:lnTo>
                  <a:pt x="14" y="9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8" name=""/>
          <p:cNvSpPr/>
          <p:nvPr/>
        </p:nvSpPr>
        <p:spPr>
          <a:xfrm>
            <a:off x="396720" y="644400"/>
            <a:ext cx="41400" cy="54000"/>
          </a:xfrm>
          <a:custGeom>
            <a:avLst/>
            <a:gdLst/>
            <a:ahLst/>
            <a:rect l="l" t="t" r="r" b="b"/>
            <a:pathLst>
              <a:path w="26" h="34">
                <a:moveTo>
                  <a:pt x="16" y="0"/>
                </a:moveTo>
                <a:lnTo>
                  <a:pt x="16" y="0"/>
                </a:lnTo>
                <a:lnTo>
                  <a:pt x="15" y="1"/>
                </a:lnTo>
                <a:lnTo>
                  <a:pt x="15" y="3"/>
                </a:lnTo>
                <a:lnTo>
                  <a:pt x="14" y="4"/>
                </a:lnTo>
                <a:lnTo>
                  <a:pt x="13" y="6"/>
                </a:lnTo>
                <a:lnTo>
                  <a:pt x="10" y="8"/>
                </a:lnTo>
                <a:lnTo>
                  <a:pt x="8" y="12"/>
                </a:lnTo>
                <a:lnTo>
                  <a:pt x="6" y="14"/>
                </a:lnTo>
                <a:lnTo>
                  <a:pt x="5" y="15"/>
                </a:lnTo>
                <a:lnTo>
                  <a:pt x="3" y="18"/>
                </a:lnTo>
                <a:lnTo>
                  <a:pt x="2" y="21"/>
                </a:lnTo>
                <a:lnTo>
                  <a:pt x="1" y="23"/>
                </a:lnTo>
                <a:lnTo>
                  <a:pt x="1" y="27"/>
                </a:lnTo>
                <a:lnTo>
                  <a:pt x="0" y="30"/>
                </a:lnTo>
                <a:lnTo>
                  <a:pt x="0" y="34"/>
                </a:lnTo>
                <a:lnTo>
                  <a:pt x="10" y="34"/>
                </a:lnTo>
                <a:lnTo>
                  <a:pt x="10" y="31"/>
                </a:lnTo>
                <a:lnTo>
                  <a:pt x="10" y="28"/>
                </a:lnTo>
                <a:lnTo>
                  <a:pt x="11" y="26"/>
                </a:lnTo>
                <a:lnTo>
                  <a:pt x="12" y="24"/>
                </a:lnTo>
                <a:lnTo>
                  <a:pt x="13" y="22"/>
                </a:lnTo>
                <a:lnTo>
                  <a:pt x="14" y="21"/>
                </a:lnTo>
                <a:lnTo>
                  <a:pt x="15" y="20"/>
                </a:lnTo>
                <a:lnTo>
                  <a:pt x="15" y="18"/>
                </a:lnTo>
                <a:lnTo>
                  <a:pt x="18" y="15"/>
                </a:lnTo>
                <a:lnTo>
                  <a:pt x="21" y="12"/>
                </a:lnTo>
                <a:lnTo>
                  <a:pt x="22" y="10"/>
                </a:lnTo>
                <a:lnTo>
                  <a:pt x="23" y="7"/>
                </a:lnTo>
                <a:lnTo>
                  <a:pt x="25" y="5"/>
                </a:lnTo>
                <a:lnTo>
                  <a:pt x="26" y="3"/>
                </a:lnTo>
                <a:lnTo>
                  <a:pt x="16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79" name=""/>
          <p:cNvSpPr/>
          <p:nvPr/>
        </p:nvSpPr>
        <p:spPr>
          <a:xfrm>
            <a:off x="423720" y="509760"/>
            <a:ext cx="198720" cy="141120"/>
          </a:xfrm>
          <a:custGeom>
            <a:avLst/>
            <a:gdLst/>
            <a:ahLst/>
            <a:rect l="l" t="t" r="r" b="b"/>
            <a:pathLst>
              <a:path w="125" h="89">
                <a:moveTo>
                  <a:pt x="121" y="0"/>
                </a:moveTo>
                <a:lnTo>
                  <a:pt x="121" y="0"/>
                </a:lnTo>
                <a:lnTo>
                  <a:pt x="111" y="4"/>
                </a:lnTo>
                <a:lnTo>
                  <a:pt x="101" y="9"/>
                </a:lnTo>
                <a:lnTo>
                  <a:pt x="92" y="12"/>
                </a:lnTo>
                <a:lnTo>
                  <a:pt x="83" y="16"/>
                </a:lnTo>
                <a:lnTo>
                  <a:pt x="74" y="18"/>
                </a:lnTo>
                <a:lnTo>
                  <a:pt x="66" y="22"/>
                </a:lnTo>
                <a:lnTo>
                  <a:pt x="58" y="25"/>
                </a:lnTo>
                <a:lnTo>
                  <a:pt x="50" y="29"/>
                </a:lnTo>
                <a:lnTo>
                  <a:pt x="46" y="31"/>
                </a:lnTo>
                <a:lnTo>
                  <a:pt x="43" y="32"/>
                </a:lnTo>
                <a:lnTo>
                  <a:pt x="38" y="35"/>
                </a:lnTo>
                <a:lnTo>
                  <a:pt x="35" y="38"/>
                </a:lnTo>
                <a:lnTo>
                  <a:pt x="31" y="40"/>
                </a:lnTo>
                <a:lnTo>
                  <a:pt x="28" y="43"/>
                </a:lnTo>
                <a:lnTo>
                  <a:pt x="24" y="46"/>
                </a:lnTo>
                <a:lnTo>
                  <a:pt x="22" y="49"/>
                </a:lnTo>
                <a:lnTo>
                  <a:pt x="18" y="52"/>
                </a:lnTo>
                <a:lnTo>
                  <a:pt x="16" y="56"/>
                </a:lnTo>
                <a:lnTo>
                  <a:pt x="12" y="60"/>
                </a:lnTo>
                <a:lnTo>
                  <a:pt x="9" y="65"/>
                </a:lnTo>
                <a:lnTo>
                  <a:pt x="7" y="69"/>
                </a:lnTo>
                <a:lnTo>
                  <a:pt x="4" y="74"/>
                </a:lnTo>
                <a:lnTo>
                  <a:pt x="2" y="80"/>
                </a:lnTo>
                <a:lnTo>
                  <a:pt x="0" y="86"/>
                </a:lnTo>
                <a:lnTo>
                  <a:pt x="9" y="89"/>
                </a:lnTo>
                <a:lnTo>
                  <a:pt x="11" y="84"/>
                </a:lnTo>
                <a:lnTo>
                  <a:pt x="14" y="79"/>
                </a:lnTo>
                <a:lnTo>
                  <a:pt x="16" y="74"/>
                </a:lnTo>
                <a:lnTo>
                  <a:pt x="18" y="70"/>
                </a:lnTo>
                <a:lnTo>
                  <a:pt x="21" y="66"/>
                </a:lnTo>
                <a:lnTo>
                  <a:pt x="23" y="62"/>
                </a:lnTo>
                <a:lnTo>
                  <a:pt x="26" y="59"/>
                </a:lnTo>
                <a:lnTo>
                  <a:pt x="29" y="56"/>
                </a:lnTo>
                <a:lnTo>
                  <a:pt x="31" y="53"/>
                </a:lnTo>
                <a:lnTo>
                  <a:pt x="35" y="50"/>
                </a:lnTo>
                <a:lnTo>
                  <a:pt x="38" y="48"/>
                </a:lnTo>
                <a:lnTo>
                  <a:pt x="41" y="45"/>
                </a:lnTo>
                <a:lnTo>
                  <a:pt x="44" y="44"/>
                </a:lnTo>
                <a:lnTo>
                  <a:pt x="48" y="41"/>
                </a:lnTo>
                <a:lnTo>
                  <a:pt x="51" y="39"/>
                </a:lnTo>
                <a:lnTo>
                  <a:pt x="55" y="38"/>
                </a:lnTo>
                <a:lnTo>
                  <a:pt x="62" y="34"/>
                </a:lnTo>
                <a:lnTo>
                  <a:pt x="69" y="31"/>
                </a:lnTo>
                <a:lnTo>
                  <a:pt x="78" y="28"/>
                </a:lnTo>
                <a:lnTo>
                  <a:pt x="87" y="24"/>
                </a:lnTo>
                <a:lnTo>
                  <a:pt x="95" y="22"/>
                </a:lnTo>
                <a:lnTo>
                  <a:pt x="105" y="17"/>
                </a:lnTo>
                <a:lnTo>
                  <a:pt x="115" y="14"/>
                </a:lnTo>
                <a:lnTo>
                  <a:pt x="125" y="9"/>
                </a:lnTo>
                <a:lnTo>
                  <a:pt x="12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0" name=""/>
          <p:cNvSpPr/>
          <p:nvPr/>
        </p:nvSpPr>
        <p:spPr>
          <a:xfrm>
            <a:off x="615960" y="330120"/>
            <a:ext cx="169920" cy="192240"/>
          </a:xfrm>
          <a:custGeom>
            <a:avLst/>
            <a:gdLst/>
            <a:ahLst/>
            <a:rect l="l" t="t" r="r" b="b"/>
            <a:pathLst>
              <a:path w="107" h="121">
                <a:moveTo>
                  <a:pt x="97" y="0"/>
                </a:moveTo>
                <a:lnTo>
                  <a:pt x="97" y="0"/>
                </a:lnTo>
                <a:lnTo>
                  <a:pt x="96" y="4"/>
                </a:lnTo>
                <a:lnTo>
                  <a:pt x="96" y="9"/>
                </a:lnTo>
                <a:lnTo>
                  <a:pt x="94" y="13"/>
                </a:lnTo>
                <a:lnTo>
                  <a:pt x="92" y="17"/>
                </a:lnTo>
                <a:lnTo>
                  <a:pt x="91" y="22"/>
                </a:lnTo>
                <a:lnTo>
                  <a:pt x="88" y="26"/>
                </a:lnTo>
                <a:lnTo>
                  <a:pt x="85" y="31"/>
                </a:lnTo>
                <a:lnTo>
                  <a:pt x="83" y="35"/>
                </a:lnTo>
                <a:lnTo>
                  <a:pt x="80" y="40"/>
                </a:lnTo>
                <a:lnTo>
                  <a:pt x="77" y="44"/>
                </a:lnTo>
                <a:lnTo>
                  <a:pt x="73" y="49"/>
                </a:lnTo>
                <a:lnTo>
                  <a:pt x="70" y="53"/>
                </a:lnTo>
                <a:lnTo>
                  <a:pt x="62" y="62"/>
                </a:lnTo>
                <a:lnTo>
                  <a:pt x="54" y="70"/>
                </a:lnTo>
                <a:lnTo>
                  <a:pt x="46" y="78"/>
                </a:lnTo>
                <a:lnTo>
                  <a:pt x="38" y="85"/>
                </a:lnTo>
                <a:lnTo>
                  <a:pt x="30" y="92"/>
                </a:lnTo>
                <a:lnTo>
                  <a:pt x="22" y="98"/>
                </a:lnTo>
                <a:lnTo>
                  <a:pt x="15" y="103"/>
                </a:lnTo>
                <a:lnTo>
                  <a:pt x="9" y="107"/>
                </a:lnTo>
                <a:lnTo>
                  <a:pt x="4" y="111"/>
                </a:lnTo>
                <a:lnTo>
                  <a:pt x="0" y="112"/>
                </a:lnTo>
                <a:lnTo>
                  <a:pt x="4" y="121"/>
                </a:lnTo>
                <a:lnTo>
                  <a:pt x="9" y="119"/>
                </a:lnTo>
                <a:lnTo>
                  <a:pt x="15" y="115"/>
                </a:lnTo>
                <a:lnTo>
                  <a:pt x="22" y="111"/>
                </a:lnTo>
                <a:lnTo>
                  <a:pt x="29" y="106"/>
                </a:lnTo>
                <a:lnTo>
                  <a:pt x="37" y="99"/>
                </a:lnTo>
                <a:lnTo>
                  <a:pt x="45" y="92"/>
                </a:lnTo>
                <a:lnTo>
                  <a:pt x="54" y="85"/>
                </a:lnTo>
                <a:lnTo>
                  <a:pt x="62" y="77"/>
                </a:lnTo>
                <a:lnTo>
                  <a:pt x="70" y="68"/>
                </a:lnTo>
                <a:lnTo>
                  <a:pt x="77" y="59"/>
                </a:lnTo>
                <a:lnTo>
                  <a:pt x="81" y="55"/>
                </a:lnTo>
                <a:lnTo>
                  <a:pt x="85" y="50"/>
                </a:lnTo>
                <a:lnTo>
                  <a:pt x="88" y="45"/>
                </a:lnTo>
                <a:lnTo>
                  <a:pt x="91" y="40"/>
                </a:lnTo>
                <a:lnTo>
                  <a:pt x="94" y="36"/>
                </a:lnTo>
                <a:lnTo>
                  <a:pt x="98" y="31"/>
                </a:lnTo>
                <a:lnTo>
                  <a:pt x="100" y="26"/>
                </a:lnTo>
                <a:lnTo>
                  <a:pt x="102" y="21"/>
                </a:lnTo>
                <a:lnTo>
                  <a:pt x="104" y="16"/>
                </a:lnTo>
                <a:lnTo>
                  <a:pt x="105" y="11"/>
                </a:lnTo>
                <a:lnTo>
                  <a:pt x="106" y="6"/>
                </a:lnTo>
                <a:lnTo>
                  <a:pt x="107" y="1"/>
                </a:lnTo>
                <a:lnTo>
                  <a:pt x="97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1" name=""/>
          <p:cNvSpPr/>
          <p:nvPr/>
        </p:nvSpPr>
        <p:spPr>
          <a:xfrm>
            <a:off x="770040" y="303120"/>
            <a:ext cx="38160" cy="28800"/>
          </a:xfrm>
          <a:custGeom>
            <a:avLst/>
            <a:gdLst/>
            <a:ahLst/>
            <a:rect l="l" t="t" r="r" b="b"/>
            <a:pathLst>
              <a:path w="24" h="18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2"/>
                </a:lnTo>
                <a:lnTo>
                  <a:pt x="12" y="2"/>
                </a:lnTo>
                <a:lnTo>
                  <a:pt x="10" y="3"/>
                </a:lnTo>
                <a:lnTo>
                  <a:pt x="8" y="5"/>
                </a:lnTo>
                <a:lnTo>
                  <a:pt x="4" y="8"/>
                </a:lnTo>
                <a:lnTo>
                  <a:pt x="2" y="9"/>
                </a:lnTo>
                <a:lnTo>
                  <a:pt x="1" y="12"/>
                </a:lnTo>
                <a:lnTo>
                  <a:pt x="0" y="14"/>
                </a:lnTo>
                <a:lnTo>
                  <a:pt x="0" y="17"/>
                </a:lnTo>
                <a:lnTo>
                  <a:pt x="10" y="18"/>
                </a:lnTo>
                <a:lnTo>
                  <a:pt x="10" y="16"/>
                </a:lnTo>
                <a:lnTo>
                  <a:pt x="11" y="16"/>
                </a:lnTo>
                <a:lnTo>
                  <a:pt x="11" y="15"/>
                </a:lnTo>
                <a:lnTo>
                  <a:pt x="12" y="14"/>
                </a:lnTo>
                <a:lnTo>
                  <a:pt x="13" y="13"/>
                </a:lnTo>
                <a:lnTo>
                  <a:pt x="15" y="12"/>
                </a:lnTo>
                <a:lnTo>
                  <a:pt x="18" y="10"/>
                </a:lnTo>
                <a:lnTo>
                  <a:pt x="21" y="9"/>
                </a:lnTo>
                <a:lnTo>
                  <a:pt x="22" y="6"/>
                </a:lnTo>
                <a:lnTo>
                  <a:pt x="23" y="4"/>
                </a:lnTo>
                <a:lnTo>
                  <a:pt x="24" y="2"/>
                </a:lnTo>
                <a:lnTo>
                  <a:pt x="24" y="0"/>
                </a:lnTo>
                <a:lnTo>
                  <a:pt x="1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2" name=""/>
          <p:cNvSpPr/>
          <p:nvPr/>
        </p:nvSpPr>
        <p:spPr>
          <a:xfrm>
            <a:off x="770040" y="219240"/>
            <a:ext cx="38160" cy="83880"/>
          </a:xfrm>
          <a:custGeom>
            <a:avLst/>
            <a:gdLst/>
            <a:ahLst/>
            <a:rect l="l" t="t" r="r" b="b"/>
            <a:pathLst>
              <a:path w="24" h="53">
                <a:moveTo>
                  <a:pt x="5" y="10"/>
                </a:moveTo>
                <a:lnTo>
                  <a:pt x="0" y="6"/>
                </a:lnTo>
                <a:lnTo>
                  <a:pt x="0" y="9"/>
                </a:lnTo>
                <a:lnTo>
                  <a:pt x="1" y="12"/>
                </a:lnTo>
                <a:lnTo>
                  <a:pt x="1" y="15"/>
                </a:lnTo>
                <a:lnTo>
                  <a:pt x="3" y="19"/>
                </a:lnTo>
                <a:lnTo>
                  <a:pt x="5" y="24"/>
                </a:lnTo>
                <a:lnTo>
                  <a:pt x="8" y="30"/>
                </a:lnTo>
                <a:lnTo>
                  <a:pt x="10" y="36"/>
                </a:lnTo>
                <a:lnTo>
                  <a:pt x="12" y="41"/>
                </a:lnTo>
                <a:lnTo>
                  <a:pt x="13" y="44"/>
                </a:lnTo>
                <a:lnTo>
                  <a:pt x="13" y="48"/>
                </a:lnTo>
                <a:lnTo>
                  <a:pt x="14" y="50"/>
                </a:lnTo>
                <a:lnTo>
                  <a:pt x="14" y="53"/>
                </a:lnTo>
                <a:lnTo>
                  <a:pt x="24" y="53"/>
                </a:lnTo>
                <a:lnTo>
                  <a:pt x="24" y="49"/>
                </a:lnTo>
                <a:lnTo>
                  <a:pt x="23" y="46"/>
                </a:lnTo>
                <a:lnTo>
                  <a:pt x="23" y="42"/>
                </a:lnTo>
                <a:lnTo>
                  <a:pt x="22" y="39"/>
                </a:lnTo>
                <a:lnTo>
                  <a:pt x="20" y="33"/>
                </a:lnTo>
                <a:lnTo>
                  <a:pt x="17" y="27"/>
                </a:lnTo>
                <a:lnTo>
                  <a:pt x="15" y="20"/>
                </a:lnTo>
                <a:lnTo>
                  <a:pt x="13" y="15"/>
                </a:lnTo>
                <a:lnTo>
                  <a:pt x="12" y="13"/>
                </a:lnTo>
                <a:lnTo>
                  <a:pt x="11" y="10"/>
                </a:lnTo>
                <a:lnTo>
                  <a:pt x="10" y="7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3" name=""/>
          <p:cNvSpPr/>
          <p:nvPr/>
        </p:nvSpPr>
        <p:spPr>
          <a:xfrm>
            <a:off x="747720" y="206280"/>
            <a:ext cx="3024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" y="0"/>
                </a:moveTo>
                <a:lnTo>
                  <a:pt x="0" y="8"/>
                </a:lnTo>
                <a:lnTo>
                  <a:pt x="2" y="11"/>
                </a:lnTo>
                <a:lnTo>
                  <a:pt x="7" y="14"/>
                </a:lnTo>
                <a:lnTo>
                  <a:pt x="9" y="15"/>
                </a:lnTo>
                <a:lnTo>
                  <a:pt x="13" y="16"/>
                </a:lnTo>
                <a:lnTo>
                  <a:pt x="15" y="18"/>
                </a:lnTo>
                <a:lnTo>
                  <a:pt x="19" y="18"/>
                </a:lnTo>
                <a:lnTo>
                  <a:pt x="19" y="8"/>
                </a:lnTo>
                <a:lnTo>
                  <a:pt x="18" y="8"/>
                </a:lnTo>
                <a:lnTo>
                  <a:pt x="16" y="7"/>
                </a:lnTo>
                <a:lnTo>
                  <a:pt x="15" y="6"/>
                </a:lnTo>
                <a:lnTo>
                  <a:pt x="13" y="5"/>
                </a:lnTo>
                <a:lnTo>
                  <a:pt x="8" y="3"/>
                </a:lnTo>
                <a:lnTo>
                  <a:pt x="7" y="1"/>
                </a:lnTo>
                <a:lnTo>
                  <a:pt x="5" y="9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4" name=""/>
          <p:cNvSpPr/>
          <p:nvPr/>
        </p:nvSpPr>
        <p:spPr>
          <a:xfrm>
            <a:off x="750960" y="19692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17" y="10"/>
                </a:moveTo>
                <a:lnTo>
                  <a:pt x="18" y="0"/>
                </a:lnTo>
                <a:lnTo>
                  <a:pt x="13" y="1"/>
                </a:lnTo>
                <a:lnTo>
                  <a:pt x="9" y="3"/>
                </a:lnTo>
                <a:lnTo>
                  <a:pt x="3" y="4"/>
                </a:lnTo>
                <a:lnTo>
                  <a:pt x="0" y="6"/>
                </a:lnTo>
                <a:lnTo>
                  <a:pt x="4" y="15"/>
                </a:lnTo>
                <a:lnTo>
                  <a:pt x="8" y="13"/>
                </a:lnTo>
                <a:lnTo>
                  <a:pt x="11" y="12"/>
                </a:lnTo>
                <a:lnTo>
                  <a:pt x="16" y="10"/>
                </a:lnTo>
                <a:lnTo>
                  <a:pt x="18" y="10"/>
                </a:lnTo>
                <a:lnTo>
                  <a:pt x="18" y="0"/>
                </a:lnTo>
                <a:lnTo>
                  <a:pt x="17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5" name=""/>
          <p:cNvSpPr/>
          <p:nvPr/>
        </p:nvSpPr>
        <p:spPr>
          <a:xfrm>
            <a:off x="777960" y="1969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6" name=""/>
          <p:cNvSpPr/>
          <p:nvPr/>
        </p:nvSpPr>
        <p:spPr>
          <a:xfrm>
            <a:off x="777960" y="1969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7" name=""/>
          <p:cNvSpPr/>
          <p:nvPr/>
        </p:nvSpPr>
        <p:spPr>
          <a:xfrm>
            <a:off x="777960" y="196920"/>
            <a:ext cx="1440" cy="7920"/>
          </a:xfrm>
          <a:custGeom>
            <a:avLst/>
            <a:gdLst/>
            <a:ahLst/>
            <a:rect l="l" t="t" r="r" b="b"/>
            <a:pathLst>
              <a:path w="1" h="5">
                <a:moveTo>
                  <a:pt x="1" y="0"/>
                </a:moveTo>
                <a:lnTo>
                  <a:pt x="0" y="5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8" name=""/>
          <p:cNvSpPr/>
          <p:nvPr/>
        </p:nvSpPr>
        <p:spPr>
          <a:xfrm>
            <a:off x="357120" y="-85680"/>
            <a:ext cx="128520" cy="61920"/>
          </a:xfrm>
          <a:custGeom>
            <a:avLst/>
            <a:gdLst/>
            <a:ahLst/>
            <a:rect l="l" t="t" r="r" b="b"/>
            <a:pathLst>
              <a:path w="81" h="39">
                <a:moveTo>
                  <a:pt x="10" y="39"/>
                </a:moveTo>
                <a:lnTo>
                  <a:pt x="10" y="39"/>
                </a:lnTo>
                <a:lnTo>
                  <a:pt x="10" y="37"/>
                </a:lnTo>
                <a:lnTo>
                  <a:pt x="10" y="35"/>
                </a:lnTo>
                <a:lnTo>
                  <a:pt x="11" y="35"/>
                </a:lnTo>
                <a:lnTo>
                  <a:pt x="12" y="33"/>
                </a:lnTo>
                <a:lnTo>
                  <a:pt x="13" y="32"/>
                </a:lnTo>
                <a:lnTo>
                  <a:pt x="14" y="30"/>
                </a:lnTo>
                <a:lnTo>
                  <a:pt x="15" y="29"/>
                </a:lnTo>
                <a:lnTo>
                  <a:pt x="16" y="28"/>
                </a:lnTo>
                <a:lnTo>
                  <a:pt x="20" y="26"/>
                </a:lnTo>
                <a:lnTo>
                  <a:pt x="24" y="24"/>
                </a:lnTo>
                <a:lnTo>
                  <a:pt x="29" y="22"/>
                </a:lnTo>
                <a:lnTo>
                  <a:pt x="34" y="20"/>
                </a:lnTo>
                <a:lnTo>
                  <a:pt x="46" y="17"/>
                </a:lnTo>
                <a:lnTo>
                  <a:pt x="58" y="15"/>
                </a:lnTo>
                <a:lnTo>
                  <a:pt x="70" y="12"/>
                </a:lnTo>
                <a:lnTo>
                  <a:pt x="81" y="8"/>
                </a:lnTo>
                <a:lnTo>
                  <a:pt x="78" y="0"/>
                </a:lnTo>
                <a:lnTo>
                  <a:pt x="67" y="2"/>
                </a:lnTo>
                <a:lnTo>
                  <a:pt x="56" y="5"/>
                </a:lnTo>
                <a:lnTo>
                  <a:pt x="44" y="8"/>
                </a:lnTo>
                <a:lnTo>
                  <a:pt x="31" y="11"/>
                </a:lnTo>
                <a:lnTo>
                  <a:pt x="25" y="13"/>
                </a:lnTo>
                <a:lnTo>
                  <a:pt x="20" y="15"/>
                </a:lnTo>
                <a:lnTo>
                  <a:pt x="15" y="17"/>
                </a:lnTo>
                <a:lnTo>
                  <a:pt x="10" y="21"/>
                </a:lnTo>
                <a:lnTo>
                  <a:pt x="8" y="22"/>
                </a:lnTo>
                <a:lnTo>
                  <a:pt x="6" y="24"/>
                </a:lnTo>
                <a:lnTo>
                  <a:pt x="4" y="26"/>
                </a:lnTo>
                <a:lnTo>
                  <a:pt x="2" y="28"/>
                </a:lnTo>
                <a:lnTo>
                  <a:pt x="2" y="31"/>
                </a:lnTo>
                <a:lnTo>
                  <a:pt x="1" y="34"/>
                </a:lnTo>
                <a:lnTo>
                  <a:pt x="0" y="36"/>
                </a:lnTo>
                <a:lnTo>
                  <a:pt x="0" y="39"/>
                </a:lnTo>
                <a:lnTo>
                  <a:pt x="10" y="3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89" name=""/>
          <p:cNvSpPr/>
          <p:nvPr/>
        </p:nvSpPr>
        <p:spPr>
          <a:xfrm>
            <a:off x="357120" y="-23760"/>
            <a:ext cx="30240" cy="25200"/>
          </a:xfrm>
          <a:custGeom>
            <a:avLst/>
            <a:gdLst/>
            <a:ahLst/>
            <a:rect l="l" t="t" r="r" b="b"/>
            <a:pathLst>
              <a:path w="19" h="16">
                <a:moveTo>
                  <a:pt x="19" y="12"/>
                </a:moveTo>
                <a:lnTo>
                  <a:pt x="17" y="9"/>
                </a:lnTo>
                <a:lnTo>
                  <a:pt x="16" y="7"/>
                </a:lnTo>
                <a:lnTo>
                  <a:pt x="13" y="4"/>
                </a:lnTo>
                <a:lnTo>
                  <a:pt x="12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3" y="9"/>
                </a:lnTo>
                <a:lnTo>
                  <a:pt x="5" y="10"/>
                </a:lnTo>
                <a:lnTo>
                  <a:pt x="9" y="14"/>
                </a:lnTo>
                <a:lnTo>
                  <a:pt x="10" y="16"/>
                </a:lnTo>
                <a:lnTo>
                  <a:pt x="9" y="12"/>
                </a:lnTo>
                <a:lnTo>
                  <a:pt x="19" y="1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0" name=""/>
          <p:cNvSpPr/>
          <p:nvPr/>
        </p:nvSpPr>
        <p:spPr>
          <a:xfrm>
            <a:off x="368280" y="-4680"/>
            <a:ext cx="97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1" name=""/>
          <p:cNvSpPr/>
          <p:nvPr/>
        </p:nvSpPr>
        <p:spPr>
          <a:xfrm>
            <a:off x="368280" y="-4680"/>
            <a:ext cx="19080" cy="30240"/>
          </a:xfrm>
          <a:custGeom>
            <a:avLst/>
            <a:gdLst/>
            <a:ahLst/>
            <a:rect l="l" t="t" r="r" b="b"/>
            <a:pathLst>
              <a:path w="12" h="19">
                <a:moveTo>
                  <a:pt x="5" y="19"/>
                </a:moveTo>
                <a:lnTo>
                  <a:pt x="12" y="13"/>
                </a:lnTo>
                <a:lnTo>
                  <a:pt x="12" y="0"/>
                </a:lnTo>
                <a:lnTo>
                  <a:pt x="0" y="0"/>
                </a:lnTo>
                <a:lnTo>
                  <a:pt x="0" y="13"/>
                </a:lnTo>
                <a:lnTo>
                  <a:pt x="5" y="1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2" name=""/>
          <p:cNvSpPr/>
          <p:nvPr/>
        </p:nvSpPr>
        <p:spPr>
          <a:xfrm>
            <a:off x="378000" y="9360"/>
            <a:ext cx="1440" cy="828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3" name=""/>
          <p:cNvSpPr/>
          <p:nvPr/>
        </p:nvSpPr>
        <p:spPr>
          <a:xfrm>
            <a:off x="331920" y="9360"/>
            <a:ext cx="46080" cy="44640"/>
          </a:xfrm>
          <a:custGeom>
            <a:avLst/>
            <a:gdLst/>
            <a:ahLst/>
            <a:rect l="l" t="t" r="r" b="b"/>
            <a:pathLst>
              <a:path w="29" h="28">
                <a:moveTo>
                  <a:pt x="18" y="24"/>
                </a:moveTo>
                <a:lnTo>
                  <a:pt x="15" y="18"/>
                </a:lnTo>
                <a:lnTo>
                  <a:pt x="12" y="18"/>
                </a:lnTo>
                <a:lnTo>
                  <a:pt x="11" y="17"/>
                </a:lnTo>
                <a:lnTo>
                  <a:pt x="12" y="16"/>
                </a:lnTo>
                <a:lnTo>
                  <a:pt x="12" y="15"/>
                </a:lnTo>
                <a:lnTo>
                  <a:pt x="14" y="14"/>
                </a:lnTo>
                <a:lnTo>
                  <a:pt x="16" y="12"/>
                </a:lnTo>
                <a:lnTo>
                  <a:pt x="18" y="11"/>
                </a:lnTo>
                <a:lnTo>
                  <a:pt x="21" y="10"/>
                </a:lnTo>
                <a:lnTo>
                  <a:pt x="24" y="10"/>
                </a:lnTo>
                <a:lnTo>
                  <a:pt x="26" y="10"/>
                </a:lnTo>
                <a:lnTo>
                  <a:pt x="29" y="10"/>
                </a:lnTo>
                <a:lnTo>
                  <a:pt x="29" y="0"/>
                </a:lnTo>
                <a:lnTo>
                  <a:pt x="25" y="0"/>
                </a:lnTo>
                <a:lnTo>
                  <a:pt x="22" y="1"/>
                </a:lnTo>
                <a:lnTo>
                  <a:pt x="18" y="2"/>
                </a:lnTo>
                <a:lnTo>
                  <a:pt x="15" y="3"/>
                </a:lnTo>
                <a:lnTo>
                  <a:pt x="12" y="3"/>
                </a:lnTo>
                <a:lnTo>
                  <a:pt x="9" y="5"/>
                </a:lnTo>
                <a:lnTo>
                  <a:pt x="6" y="7"/>
                </a:lnTo>
                <a:lnTo>
                  <a:pt x="4" y="9"/>
                </a:lnTo>
                <a:lnTo>
                  <a:pt x="2" y="10"/>
                </a:lnTo>
                <a:lnTo>
                  <a:pt x="1" y="14"/>
                </a:lnTo>
                <a:lnTo>
                  <a:pt x="0" y="17"/>
                </a:lnTo>
                <a:lnTo>
                  <a:pt x="1" y="20"/>
                </a:lnTo>
                <a:lnTo>
                  <a:pt x="3" y="23"/>
                </a:lnTo>
                <a:lnTo>
                  <a:pt x="5" y="25"/>
                </a:lnTo>
                <a:lnTo>
                  <a:pt x="8" y="27"/>
                </a:lnTo>
                <a:lnTo>
                  <a:pt x="12" y="28"/>
                </a:lnTo>
                <a:lnTo>
                  <a:pt x="8" y="24"/>
                </a:lnTo>
                <a:lnTo>
                  <a:pt x="18" y="2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4" name=""/>
          <p:cNvSpPr/>
          <p:nvPr/>
        </p:nvSpPr>
        <p:spPr>
          <a:xfrm>
            <a:off x="344520" y="47520"/>
            <a:ext cx="93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5" name=""/>
          <p:cNvSpPr/>
          <p:nvPr/>
        </p:nvSpPr>
        <p:spPr>
          <a:xfrm>
            <a:off x="344520" y="47520"/>
            <a:ext cx="15840" cy="25560"/>
          </a:xfrm>
          <a:custGeom>
            <a:avLst/>
            <a:gdLst/>
            <a:ahLst/>
            <a:rect l="l" t="t" r="r" b="b"/>
            <a:pathLst>
              <a:path w="10" h="16">
                <a:moveTo>
                  <a:pt x="1" y="16"/>
                </a:moveTo>
                <a:lnTo>
                  <a:pt x="10" y="13"/>
                </a:lnTo>
                <a:lnTo>
                  <a:pt x="10" y="0"/>
                </a:lnTo>
                <a:lnTo>
                  <a:pt x="0" y="0"/>
                </a:lnTo>
                <a:lnTo>
                  <a:pt x="0" y="13"/>
                </a:lnTo>
                <a:lnTo>
                  <a:pt x="1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6" name=""/>
          <p:cNvSpPr/>
          <p:nvPr/>
        </p:nvSpPr>
        <p:spPr>
          <a:xfrm>
            <a:off x="347760" y="68400"/>
            <a:ext cx="612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0" y="3"/>
                </a:moveTo>
                <a:lnTo>
                  <a:pt x="4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7" name=""/>
          <p:cNvSpPr/>
          <p:nvPr/>
        </p:nvSpPr>
        <p:spPr>
          <a:xfrm>
            <a:off x="347760" y="61920"/>
            <a:ext cx="152280" cy="65160"/>
          </a:xfrm>
          <a:custGeom>
            <a:avLst/>
            <a:gdLst/>
            <a:ahLst/>
            <a:rect l="l" t="t" r="r" b="b"/>
            <a:pathLst>
              <a:path w="96" h="41">
                <a:moveTo>
                  <a:pt x="96" y="31"/>
                </a:moveTo>
                <a:lnTo>
                  <a:pt x="96" y="31"/>
                </a:lnTo>
                <a:lnTo>
                  <a:pt x="90" y="29"/>
                </a:lnTo>
                <a:lnTo>
                  <a:pt x="84" y="28"/>
                </a:lnTo>
                <a:lnTo>
                  <a:pt x="77" y="26"/>
                </a:lnTo>
                <a:lnTo>
                  <a:pt x="71" y="24"/>
                </a:lnTo>
                <a:lnTo>
                  <a:pt x="59" y="22"/>
                </a:lnTo>
                <a:lnTo>
                  <a:pt x="47" y="19"/>
                </a:lnTo>
                <a:lnTo>
                  <a:pt x="41" y="18"/>
                </a:lnTo>
                <a:lnTo>
                  <a:pt x="36" y="16"/>
                </a:lnTo>
                <a:lnTo>
                  <a:pt x="30" y="14"/>
                </a:lnTo>
                <a:lnTo>
                  <a:pt x="25" y="12"/>
                </a:lnTo>
                <a:lnTo>
                  <a:pt x="20" y="10"/>
                </a:lnTo>
                <a:lnTo>
                  <a:pt x="15" y="7"/>
                </a:lnTo>
                <a:lnTo>
                  <a:pt x="14" y="5"/>
                </a:lnTo>
                <a:lnTo>
                  <a:pt x="11" y="4"/>
                </a:lnTo>
                <a:lnTo>
                  <a:pt x="9" y="2"/>
                </a:lnTo>
                <a:lnTo>
                  <a:pt x="8" y="0"/>
                </a:lnTo>
                <a:lnTo>
                  <a:pt x="0" y="7"/>
                </a:lnTo>
                <a:lnTo>
                  <a:pt x="2" y="10"/>
                </a:lnTo>
                <a:lnTo>
                  <a:pt x="4" y="12"/>
                </a:lnTo>
                <a:lnTo>
                  <a:pt x="7" y="13"/>
                </a:lnTo>
                <a:lnTo>
                  <a:pt x="10" y="16"/>
                </a:lnTo>
                <a:lnTo>
                  <a:pt x="15" y="18"/>
                </a:lnTo>
                <a:lnTo>
                  <a:pt x="21" y="22"/>
                </a:lnTo>
                <a:lnTo>
                  <a:pt x="27" y="24"/>
                </a:lnTo>
                <a:lnTo>
                  <a:pt x="33" y="26"/>
                </a:lnTo>
                <a:lnTo>
                  <a:pt x="38" y="28"/>
                </a:lnTo>
                <a:lnTo>
                  <a:pt x="44" y="29"/>
                </a:lnTo>
                <a:lnTo>
                  <a:pt x="57" y="32"/>
                </a:lnTo>
                <a:lnTo>
                  <a:pt x="69" y="35"/>
                </a:lnTo>
                <a:lnTo>
                  <a:pt x="75" y="36"/>
                </a:lnTo>
                <a:lnTo>
                  <a:pt x="81" y="37"/>
                </a:lnTo>
                <a:lnTo>
                  <a:pt x="87" y="39"/>
                </a:lnTo>
                <a:lnTo>
                  <a:pt x="93" y="41"/>
                </a:lnTo>
                <a:lnTo>
                  <a:pt x="96" y="3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8" name=""/>
          <p:cNvSpPr/>
          <p:nvPr/>
        </p:nvSpPr>
        <p:spPr>
          <a:xfrm>
            <a:off x="495360" y="112680"/>
            <a:ext cx="39600" cy="61920"/>
          </a:xfrm>
          <a:custGeom>
            <a:avLst/>
            <a:gdLst/>
            <a:ahLst/>
            <a:rect l="l" t="t" r="r" b="b"/>
            <a:pathLst>
              <a:path w="25" h="39">
                <a:moveTo>
                  <a:pt x="25" y="34"/>
                </a:moveTo>
                <a:lnTo>
                  <a:pt x="25" y="34"/>
                </a:lnTo>
                <a:lnTo>
                  <a:pt x="24" y="32"/>
                </a:lnTo>
                <a:lnTo>
                  <a:pt x="23" y="30"/>
                </a:lnTo>
                <a:lnTo>
                  <a:pt x="22" y="28"/>
                </a:lnTo>
                <a:lnTo>
                  <a:pt x="22" y="27"/>
                </a:lnTo>
                <a:lnTo>
                  <a:pt x="21" y="21"/>
                </a:lnTo>
                <a:lnTo>
                  <a:pt x="19" y="17"/>
                </a:lnTo>
                <a:lnTo>
                  <a:pt x="19" y="14"/>
                </a:lnTo>
                <a:lnTo>
                  <a:pt x="17" y="12"/>
                </a:lnTo>
                <a:lnTo>
                  <a:pt x="16" y="9"/>
                </a:lnTo>
                <a:lnTo>
                  <a:pt x="15" y="7"/>
                </a:lnTo>
                <a:lnTo>
                  <a:pt x="12" y="5"/>
                </a:lnTo>
                <a:lnTo>
                  <a:pt x="9" y="2"/>
                </a:lnTo>
                <a:lnTo>
                  <a:pt x="7" y="0"/>
                </a:lnTo>
                <a:lnTo>
                  <a:pt x="3" y="0"/>
                </a:lnTo>
                <a:lnTo>
                  <a:pt x="0" y="9"/>
                </a:lnTo>
                <a:lnTo>
                  <a:pt x="1" y="10"/>
                </a:lnTo>
                <a:lnTo>
                  <a:pt x="3" y="11"/>
                </a:lnTo>
                <a:lnTo>
                  <a:pt x="5" y="12"/>
                </a:lnTo>
                <a:lnTo>
                  <a:pt x="6" y="13"/>
                </a:lnTo>
                <a:lnTo>
                  <a:pt x="7" y="14"/>
                </a:lnTo>
                <a:lnTo>
                  <a:pt x="8" y="16"/>
                </a:lnTo>
                <a:lnTo>
                  <a:pt x="8" y="18"/>
                </a:lnTo>
                <a:lnTo>
                  <a:pt x="9" y="20"/>
                </a:lnTo>
                <a:lnTo>
                  <a:pt x="10" y="24"/>
                </a:lnTo>
                <a:lnTo>
                  <a:pt x="12" y="28"/>
                </a:lnTo>
                <a:lnTo>
                  <a:pt x="13" y="31"/>
                </a:lnTo>
                <a:lnTo>
                  <a:pt x="14" y="34"/>
                </a:lnTo>
                <a:lnTo>
                  <a:pt x="15" y="36"/>
                </a:lnTo>
                <a:lnTo>
                  <a:pt x="16" y="39"/>
                </a:lnTo>
                <a:lnTo>
                  <a:pt x="25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99" name=""/>
          <p:cNvSpPr/>
          <p:nvPr/>
        </p:nvSpPr>
        <p:spPr>
          <a:xfrm>
            <a:off x="522360" y="165240"/>
            <a:ext cx="96840" cy="31680"/>
          </a:xfrm>
          <a:custGeom>
            <a:avLst/>
            <a:gdLst/>
            <a:ahLst/>
            <a:rect l="l" t="t" r="r" b="b"/>
            <a:pathLst>
              <a:path w="61" h="20">
                <a:moveTo>
                  <a:pt x="61" y="9"/>
                </a:moveTo>
                <a:lnTo>
                  <a:pt x="61" y="9"/>
                </a:lnTo>
                <a:lnTo>
                  <a:pt x="56" y="9"/>
                </a:lnTo>
                <a:lnTo>
                  <a:pt x="48" y="9"/>
                </a:lnTo>
                <a:lnTo>
                  <a:pt x="39" y="8"/>
                </a:lnTo>
                <a:lnTo>
                  <a:pt x="30" y="6"/>
                </a:lnTo>
                <a:lnTo>
                  <a:pt x="22" y="4"/>
                </a:lnTo>
                <a:lnTo>
                  <a:pt x="14" y="2"/>
                </a:lnTo>
                <a:lnTo>
                  <a:pt x="11" y="1"/>
                </a:lnTo>
                <a:lnTo>
                  <a:pt x="9" y="1"/>
                </a:lnTo>
                <a:lnTo>
                  <a:pt x="8" y="0"/>
                </a:lnTo>
                <a:lnTo>
                  <a:pt x="9" y="0"/>
                </a:lnTo>
                <a:lnTo>
                  <a:pt x="0" y="6"/>
                </a:lnTo>
                <a:lnTo>
                  <a:pt x="2" y="8"/>
                </a:lnTo>
                <a:lnTo>
                  <a:pt x="5" y="9"/>
                </a:lnTo>
                <a:lnTo>
                  <a:pt x="8" y="10"/>
                </a:lnTo>
                <a:lnTo>
                  <a:pt x="11" y="12"/>
                </a:lnTo>
                <a:lnTo>
                  <a:pt x="19" y="14"/>
                </a:lnTo>
                <a:lnTo>
                  <a:pt x="29" y="16"/>
                </a:lnTo>
                <a:lnTo>
                  <a:pt x="38" y="17"/>
                </a:lnTo>
                <a:lnTo>
                  <a:pt x="47" y="19"/>
                </a:lnTo>
                <a:lnTo>
                  <a:pt x="55" y="20"/>
                </a:lnTo>
                <a:lnTo>
                  <a:pt x="61" y="20"/>
                </a:lnTo>
                <a:lnTo>
                  <a:pt x="61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0" name=""/>
          <p:cNvSpPr/>
          <p:nvPr/>
        </p:nvSpPr>
        <p:spPr>
          <a:xfrm>
            <a:off x="619200" y="142920"/>
            <a:ext cx="46080" cy="54000"/>
          </a:xfrm>
          <a:custGeom>
            <a:avLst/>
            <a:gdLst/>
            <a:ahLst/>
            <a:rect l="l" t="t" r="r" b="b"/>
            <a:pathLst>
              <a:path w="29" h="34">
                <a:moveTo>
                  <a:pt x="24" y="0"/>
                </a:moveTo>
                <a:lnTo>
                  <a:pt x="18" y="5"/>
                </a:lnTo>
                <a:lnTo>
                  <a:pt x="18" y="7"/>
                </a:lnTo>
                <a:lnTo>
                  <a:pt x="18" y="9"/>
                </a:lnTo>
                <a:lnTo>
                  <a:pt x="17" y="11"/>
                </a:lnTo>
                <a:lnTo>
                  <a:pt x="17" y="13"/>
                </a:lnTo>
                <a:lnTo>
                  <a:pt x="17" y="15"/>
                </a:lnTo>
                <a:lnTo>
                  <a:pt x="16" y="16"/>
                </a:lnTo>
                <a:lnTo>
                  <a:pt x="15" y="17"/>
                </a:lnTo>
                <a:lnTo>
                  <a:pt x="14" y="19"/>
                </a:lnTo>
                <a:lnTo>
                  <a:pt x="13" y="20"/>
                </a:lnTo>
                <a:lnTo>
                  <a:pt x="11" y="21"/>
                </a:lnTo>
                <a:lnTo>
                  <a:pt x="10" y="22"/>
                </a:lnTo>
                <a:lnTo>
                  <a:pt x="9" y="23"/>
                </a:lnTo>
                <a:lnTo>
                  <a:pt x="7" y="23"/>
                </a:lnTo>
                <a:lnTo>
                  <a:pt x="4" y="23"/>
                </a:lnTo>
                <a:lnTo>
                  <a:pt x="3" y="23"/>
                </a:lnTo>
                <a:lnTo>
                  <a:pt x="0" y="23"/>
                </a:lnTo>
                <a:lnTo>
                  <a:pt x="0" y="34"/>
                </a:lnTo>
                <a:lnTo>
                  <a:pt x="3" y="34"/>
                </a:lnTo>
                <a:lnTo>
                  <a:pt x="7" y="33"/>
                </a:lnTo>
                <a:lnTo>
                  <a:pt x="10" y="33"/>
                </a:lnTo>
                <a:lnTo>
                  <a:pt x="12" y="32"/>
                </a:lnTo>
                <a:lnTo>
                  <a:pt x="16" y="30"/>
                </a:lnTo>
                <a:lnTo>
                  <a:pt x="17" y="29"/>
                </a:lnTo>
                <a:lnTo>
                  <a:pt x="20" y="27"/>
                </a:lnTo>
                <a:lnTo>
                  <a:pt x="22" y="25"/>
                </a:lnTo>
                <a:lnTo>
                  <a:pt x="24" y="23"/>
                </a:lnTo>
                <a:lnTo>
                  <a:pt x="25" y="21"/>
                </a:lnTo>
                <a:lnTo>
                  <a:pt x="26" y="18"/>
                </a:lnTo>
                <a:lnTo>
                  <a:pt x="27" y="16"/>
                </a:lnTo>
                <a:lnTo>
                  <a:pt x="28" y="13"/>
                </a:lnTo>
                <a:lnTo>
                  <a:pt x="29" y="10"/>
                </a:lnTo>
                <a:lnTo>
                  <a:pt x="29" y="8"/>
                </a:lnTo>
                <a:lnTo>
                  <a:pt x="29" y="5"/>
                </a:lnTo>
                <a:lnTo>
                  <a:pt x="24" y="9"/>
                </a:lnTo>
                <a:lnTo>
                  <a:pt x="2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1" name=""/>
          <p:cNvSpPr/>
          <p:nvPr/>
        </p:nvSpPr>
        <p:spPr>
          <a:xfrm>
            <a:off x="655560" y="142920"/>
            <a:ext cx="73080" cy="58680"/>
          </a:xfrm>
          <a:custGeom>
            <a:avLst/>
            <a:gdLst/>
            <a:ahLst/>
            <a:rect l="l" t="t" r="r" b="b"/>
            <a:pathLst>
              <a:path w="46" h="37">
                <a:moveTo>
                  <a:pt x="46" y="28"/>
                </a:moveTo>
                <a:lnTo>
                  <a:pt x="46" y="27"/>
                </a:lnTo>
                <a:lnTo>
                  <a:pt x="44" y="27"/>
                </a:lnTo>
                <a:lnTo>
                  <a:pt x="42" y="25"/>
                </a:lnTo>
                <a:lnTo>
                  <a:pt x="41" y="24"/>
                </a:lnTo>
                <a:lnTo>
                  <a:pt x="39" y="23"/>
                </a:lnTo>
                <a:lnTo>
                  <a:pt x="35" y="18"/>
                </a:lnTo>
                <a:lnTo>
                  <a:pt x="32" y="14"/>
                </a:lnTo>
                <a:lnTo>
                  <a:pt x="29" y="10"/>
                </a:lnTo>
                <a:lnTo>
                  <a:pt x="27" y="9"/>
                </a:lnTo>
                <a:lnTo>
                  <a:pt x="23" y="6"/>
                </a:lnTo>
                <a:lnTo>
                  <a:pt x="19" y="4"/>
                </a:lnTo>
                <a:lnTo>
                  <a:pt x="16" y="2"/>
                </a:lnTo>
                <a:lnTo>
                  <a:pt x="11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4" y="10"/>
                </a:lnTo>
                <a:lnTo>
                  <a:pt x="9" y="10"/>
                </a:lnTo>
                <a:lnTo>
                  <a:pt x="12" y="11"/>
                </a:lnTo>
                <a:lnTo>
                  <a:pt x="15" y="13"/>
                </a:lnTo>
                <a:lnTo>
                  <a:pt x="18" y="15"/>
                </a:lnTo>
                <a:lnTo>
                  <a:pt x="20" y="16"/>
                </a:lnTo>
                <a:lnTo>
                  <a:pt x="22" y="17"/>
                </a:lnTo>
                <a:lnTo>
                  <a:pt x="24" y="20"/>
                </a:lnTo>
                <a:lnTo>
                  <a:pt x="28" y="24"/>
                </a:lnTo>
                <a:lnTo>
                  <a:pt x="31" y="29"/>
                </a:lnTo>
                <a:lnTo>
                  <a:pt x="34" y="31"/>
                </a:lnTo>
                <a:lnTo>
                  <a:pt x="36" y="33"/>
                </a:lnTo>
                <a:lnTo>
                  <a:pt x="39" y="35"/>
                </a:lnTo>
                <a:lnTo>
                  <a:pt x="42" y="37"/>
                </a:lnTo>
                <a:lnTo>
                  <a:pt x="46" y="2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2" name=""/>
          <p:cNvSpPr/>
          <p:nvPr/>
        </p:nvSpPr>
        <p:spPr>
          <a:xfrm>
            <a:off x="722160" y="187200"/>
            <a:ext cx="57240" cy="27000"/>
          </a:xfrm>
          <a:custGeom>
            <a:avLst/>
            <a:gdLst/>
            <a:ahLst/>
            <a:rect l="l" t="t" r="r" b="b"/>
            <a:pathLst>
              <a:path w="36" h="17">
                <a:moveTo>
                  <a:pt x="36" y="6"/>
                </a:moveTo>
                <a:lnTo>
                  <a:pt x="36" y="6"/>
                </a:lnTo>
                <a:lnTo>
                  <a:pt x="32" y="6"/>
                </a:lnTo>
                <a:lnTo>
                  <a:pt x="24" y="6"/>
                </a:lnTo>
                <a:lnTo>
                  <a:pt x="18" y="5"/>
                </a:lnTo>
                <a:lnTo>
                  <a:pt x="13" y="3"/>
                </a:lnTo>
                <a:lnTo>
                  <a:pt x="8" y="2"/>
                </a:lnTo>
                <a:lnTo>
                  <a:pt x="3" y="0"/>
                </a:lnTo>
                <a:lnTo>
                  <a:pt x="0" y="10"/>
                </a:lnTo>
                <a:lnTo>
                  <a:pt x="5" y="12"/>
                </a:lnTo>
                <a:lnTo>
                  <a:pt x="11" y="13"/>
                </a:lnTo>
                <a:lnTo>
                  <a:pt x="17" y="14"/>
                </a:lnTo>
                <a:lnTo>
                  <a:pt x="22" y="15"/>
                </a:lnTo>
                <a:lnTo>
                  <a:pt x="31" y="16"/>
                </a:lnTo>
                <a:lnTo>
                  <a:pt x="35" y="17"/>
                </a:lnTo>
                <a:lnTo>
                  <a:pt x="34" y="17"/>
                </a:lnTo>
                <a:lnTo>
                  <a:pt x="36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3" name=""/>
          <p:cNvSpPr/>
          <p:nvPr/>
        </p:nvSpPr>
        <p:spPr>
          <a:xfrm>
            <a:off x="776160" y="196920"/>
            <a:ext cx="74880" cy="31680"/>
          </a:xfrm>
          <a:custGeom>
            <a:avLst/>
            <a:gdLst/>
            <a:ahLst/>
            <a:rect l="l" t="t" r="r" b="b"/>
            <a:pathLst>
              <a:path w="47" h="20">
                <a:moveTo>
                  <a:pt x="47" y="10"/>
                </a:moveTo>
                <a:lnTo>
                  <a:pt x="43" y="10"/>
                </a:lnTo>
                <a:lnTo>
                  <a:pt x="42" y="10"/>
                </a:lnTo>
                <a:lnTo>
                  <a:pt x="40" y="10"/>
                </a:lnTo>
                <a:lnTo>
                  <a:pt x="37" y="10"/>
                </a:lnTo>
                <a:lnTo>
                  <a:pt x="35" y="10"/>
                </a:lnTo>
                <a:lnTo>
                  <a:pt x="31" y="8"/>
                </a:lnTo>
                <a:lnTo>
                  <a:pt x="26" y="6"/>
                </a:lnTo>
                <a:lnTo>
                  <a:pt x="19" y="4"/>
                </a:lnTo>
                <a:lnTo>
                  <a:pt x="14" y="3"/>
                </a:lnTo>
                <a:lnTo>
                  <a:pt x="8" y="1"/>
                </a:lnTo>
                <a:lnTo>
                  <a:pt x="2" y="0"/>
                </a:lnTo>
                <a:lnTo>
                  <a:pt x="0" y="10"/>
                </a:lnTo>
                <a:lnTo>
                  <a:pt x="6" y="10"/>
                </a:lnTo>
                <a:lnTo>
                  <a:pt x="11" y="12"/>
                </a:lnTo>
                <a:lnTo>
                  <a:pt x="17" y="14"/>
                </a:lnTo>
                <a:lnTo>
                  <a:pt x="22" y="16"/>
                </a:lnTo>
                <a:lnTo>
                  <a:pt x="28" y="17"/>
                </a:lnTo>
                <a:lnTo>
                  <a:pt x="33" y="19"/>
                </a:lnTo>
                <a:lnTo>
                  <a:pt x="36" y="19"/>
                </a:lnTo>
                <a:lnTo>
                  <a:pt x="39" y="20"/>
                </a:lnTo>
                <a:lnTo>
                  <a:pt x="42" y="20"/>
                </a:lnTo>
                <a:lnTo>
                  <a:pt x="44" y="20"/>
                </a:lnTo>
                <a:lnTo>
                  <a:pt x="41" y="19"/>
                </a:lnTo>
                <a:lnTo>
                  <a:pt x="47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4" name=""/>
          <p:cNvSpPr/>
          <p:nvPr/>
        </p:nvSpPr>
        <p:spPr>
          <a:xfrm>
            <a:off x="839880" y="216000"/>
            <a:ext cx="77760" cy="91800"/>
          </a:xfrm>
          <a:custGeom>
            <a:avLst/>
            <a:gdLst/>
            <a:ahLst/>
            <a:rect l="l" t="t" r="r" b="b"/>
            <a:pathLst>
              <a:path w="49" h="58">
                <a:moveTo>
                  <a:pt x="49" y="53"/>
                </a:moveTo>
                <a:lnTo>
                  <a:pt x="49" y="53"/>
                </a:lnTo>
                <a:lnTo>
                  <a:pt x="43" y="45"/>
                </a:lnTo>
                <a:lnTo>
                  <a:pt x="39" y="39"/>
                </a:lnTo>
                <a:lnTo>
                  <a:pt x="36" y="32"/>
                </a:lnTo>
                <a:lnTo>
                  <a:pt x="31" y="25"/>
                </a:lnTo>
                <a:lnTo>
                  <a:pt x="29" y="22"/>
                </a:lnTo>
                <a:lnTo>
                  <a:pt x="26" y="18"/>
                </a:lnTo>
                <a:lnTo>
                  <a:pt x="23" y="15"/>
                </a:lnTo>
                <a:lnTo>
                  <a:pt x="21" y="12"/>
                </a:lnTo>
                <a:lnTo>
                  <a:pt x="17" y="9"/>
                </a:lnTo>
                <a:lnTo>
                  <a:pt x="14" y="6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7" y="14"/>
                </a:lnTo>
                <a:lnTo>
                  <a:pt x="10" y="15"/>
                </a:lnTo>
                <a:lnTo>
                  <a:pt x="13" y="19"/>
                </a:lnTo>
                <a:lnTo>
                  <a:pt x="15" y="22"/>
                </a:lnTo>
                <a:lnTo>
                  <a:pt x="18" y="24"/>
                </a:lnTo>
                <a:lnTo>
                  <a:pt x="21" y="28"/>
                </a:lnTo>
                <a:lnTo>
                  <a:pt x="22" y="30"/>
                </a:lnTo>
                <a:lnTo>
                  <a:pt x="27" y="37"/>
                </a:lnTo>
                <a:lnTo>
                  <a:pt x="31" y="43"/>
                </a:lnTo>
                <a:lnTo>
                  <a:pt x="35" y="50"/>
                </a:lnTo>
                <a:lnTo>
                  <a:pt x="40" y="58"/>
                </a:lnTo>
                <a:lnTo>
                  <a:pt x="49" y="5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5" name=""/>
          <p:cNvSpPr/>
          <p:nvPr/>
        </p:nvSpPr>
        <p:spPr>
          <a:xfrm>
            <a:off x="906480" y="298440"/>
            <a:ext cx="36360" cy="1764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1"/>
                </a:moveTo>
                <a:lnTo>
                  <a:pt x="23" y="1"/>
                </a:lnTo>
                <a:lnTo>
                  <a:pt x="20" y="0"/>
                </a:lnTo>
                <a:lnTo>
                  <a:pt x="17" y="0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8" y="1"/>
                </a:lnTo>
                <a:lnTo>
                  <a:pt x="0" y="7"/>
                </a:lnTo>
                <a:lnTo>
                  <a:pt x="1" y="8"/>
                </a:lnTo>
                <a:lnTo>
                  <a:pt x="2" y="9"/>
                </a:lnTo>
                <a:lnTo>
                  <a:pt x="5" y="10"/>
                </a:lnTo>
                <a:lnTo>
                  <a:pt x="7" y="11"/>
                </a:lnTo>
                <a:lnTo>
                  <a:pt x="10" y="11"/>
                </a:lnTo>
                <a:lnTo>
                  <a:pt x="13" y="11"/>
                </a:lnTo>
                <a:lnTo>
                  <a:pt x="15" y="10"/>
                </a:lnTo>
                <a:lnTo>
                  <a:pt x="18" y="10"/>
                </a:lnTo>
                <a:lnTo>
                  <a:pt x="20" y="10"/>
                </a:lnTo>
                <a:lnTo>
                  <a:pt x="23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6" name=""/>
          <p:cNvSpPr/>
          <p:nvPr/>
        </p:nvSpPr>
        <p:spPr>
          <a:xfrm>
            <a:off x="938160" y="299880"/>
            <a:ext cx="69840" cy="44640"/>
          </a:xfrm>
          <a:custGeom>
            <a:avLst/>
            <a:gdLst/>
            <a:ahLst/>
            <a:rect l="l" t="t" r="r" b="b"/>
            <a:pathLst>
              <a:path w="44" h="28">
                <a:moveTo>
                  <a:pt x="44" y="25"/>
                </a:moveTo>
                <a:lnTo>
                  <a:pt x="41" y="18"/>
                </a:lnTo>
                <a:lnTo>
                  <a:pt x="38" y="17"/>
                </a:lnTo>
                <a:lnTo>
                  <a:pt x="36" y="16"/>
                </a:lnTo>
                <a:lnTo>
                  <a:pt x="34" y="15"/>
                </a:lnTo>
                <a:lnTo>
                  <a:pt x="31" y="14"/>
                </a:lnTo>
                <a:lnTo>
                  <a:pt x="28" y="13"/>
                </a:lnTo>
                <a:lnTo>
                  <a:pt x="23" y="10"/>
                </a:lnTo>
                <a:lnTo>
                  <a:pt x="19" y="7"/>
                </a:lnTo>
                <a:lnTo>
                  <a:pt x="15" y="5"/>
                </a:lnTo>
                <a:lnTo>
                  <a:pt x="9" y="2"/>
                </a:lnTo>
                <a:lnTo>
                  <a:pt x="3" y="0"/>
                </a:lnTo>
                <a:lnTo>
                  <a:pt x="0" y="9"/>
                </a:lnTo>
                <a:lnTo>
                  <a:pt x="5" y="11"/>
                </a:lnTo>
                <a:lnTo>
                  <a:pt x="9" y="14"/>
                </a:lnTo>
                <a:lnTo>
                  <a:pt x="14" y="15"/>
                </a:lnTo>
                <a:lnTo>
                  <a:pt x="17" y="19"/>
                </a:lnTo>
                <a:lnTo>
                  <a:pt x="22" y="21"/>
                </a:lnTo>
                <a:lnTo>
                  <a:pt x="27" y="23"/>
                </a:lnTo>
                <a:lnTo>
                  <a:pt x="30" y="25"/>
                </a:lnTo>
                <a:lnTo>
                  <a:pt x="32" y="26"/>
                </a:lnTo>
                <a:lnTo>
                  <a:pt x="36" y="27"/>
                </a:lnTo>
                <a:lnTo>
                  <a:pt x="38" y="28"/>
                </a:lnTo>
                <a:lnTo>
                  <a:pt x="35" y="21"/>
                </a:lnTo>
                <a:lnTo>
                  <a:pt x="44" y="2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7" name=""/>
          <p:cNvSpPr/>
          <p:nvPr/>
        </p:nvSpPr>
        <p:spPr>
          <a:xfrm>
            <a:off x="990720" y="333360"/>
            <a:ext cx="69840" cy="61920"/>
          </a:xfrm>
          <a:custGeom>
            <a:avLst/>
            <a:gdLst/>
            <a:ahLst/>
            <a:rect l="l" t="t" r="r" b="b"/>
            <a:pathLst>
              <a:path w="44" h="39">
                <a:moveTo>
                  <a:pt x="44" y="35"/>
                </a:moveTo>
                <a:lnTo>
                  <a:pt x="41" y="29"/>
                </a:lnTo>
                <a:lnTo>
                  <a:pt x="34" y="27"/>
                </a:lnTo>
                <a:lnTo>
                  <a:pt x="27" y="25"/>
                </a:lnTo>
                <a:lnTo>
                  <a:pt x="24" y="24"/>
                </a:lnTo>
                <a:lnTo>
                  <a:pt x="21" y="22"/>
                </a:lnTo>
                <a:lnTo>
                  <a:pt x="18" y="20"/>
                </a:lnTo>
                <a:lnTo>
                  <a:pt x="16" y="20"/>
                </a:lnTo>
                <a:lnTo>
                  <a:pt x="14" y="18"/>
                </a:lnTo>
                <a:lnTo>
                  <a:pt x="13" y="16"/>
                </a:lnTo>
                <a:lnTo>
                  <a:pt x="11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0"/>
                </a:lnTo>
                <a:lnTo>
                  <a:pt x="9" y="9"/>
                </a:lnTo>
                <a:lnTo>
                  <a:pt x="10" y="7"/>
                </a:lnTo>
                <a:lnTo>
                  <a:pt x="11" y="4"/>
                </a:lnTo>
                <a:lnTo>
                  <a:pt x="1" y="0"/>
                </a:ln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0" y="17"/>
                </a:lnTo>
                <a:lnTo>
                  <a:pt x="2" y="20"/>
                </a:lnTo>
                <a:lnTo>
                  <a:pt x="5" y="23"/>
                </a:lnTo>
                <a:lnTo>
                  <a:pt x="7" y="25"/>
                </a:lnTo>
                <a:lnTo>
                  <a:pt x="10" y="27"/>
                </a:lnTo>
                <a:lnTo>
                  <a:pt x="14" y="30"/>
                </a:lnTo>
                <a:lnTo>
                  <a:pt x="17" y="32"/>
                </a:lnTo>
                <a:lnTo>
                  <a:pt x="20" y="33"/>
                </a:lnTo>
                <a:lnTo>
                  <a:pt x="24" y="34"/>
                </a:lnTo>
                <a:lnTo>
                  <a:pt x="31" y="37"/>
                </a:lnTo>
                <a:lnTo>
                  <a:pt x="38" y="39"/>
                </a:lnTo>
                <a:lnTo>
                  <a:pt x="34" y="33"/>
                </a:lnTo>
                <a:lnTo>
                  <a:pt x="44" y="3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8" name=""/>
          <p:cNvSpPr/>
          <p:nvPr/>
        </p:nvSpPr>
        <p:spPr>
          <a:xfrm>
            <a:off x="1041480" y="385920"/>
            <a:ext cx="61920" cy="72720"/>
          </a:xfrm>
          <a:custGeom>
            <a:avLst/>
            <a:gdLst/>
            <a:ahLst/>
            <a:rect l="l" t="t" r="r" b="b"/>
            <a:pathLst>
              <a:path w="39" h="46">
                <a:moveTo>
                  <a:pt x="39" y="36"/>
                </a:moveTo>
                <a:lnTo>
                  <a:pt x="39" y="36"/>
                </a:lnTo>
                <a:lnTo>
                  <a:pt x="35" y="36"/>
                </a:lnTo>
                <a:lnTo>
                  <a:pt x="30" y="36"/>
                </a:lnTo>
                <a:lnTo>
                  <a:pt x="26" y="35"/>
                </a:lnTo>
                <a:lnTo>
                  <a:pt x="23" y="35"/>
                </a:lnTo>
                <a:lnTo>
                  <a:pt x="20" y="33"/>
                </a:lnTo>
                <a:lnTo>
                  <a:pt x="17" y="32"/>
                </a:lnTo>
                <a:lnTo>
                  <a:pt x="16" y="30"/>
                </a:lnTo>
                <a:lnTo>
                  <a:pt x="14" y="29"/>
                </a:lnTo>
                <a:lnTo>
                  <a:pt x="12" y="27"/>
                </a:lnTo>
                <a:lnTo>
                  <a:pt x="11" y="24"/>
                </a:lnTo>
                <a:lnTo>
                  <a:pt x="10" y="22"/>
                </a:lnTo>
                <a:lnTo>
                  <a:pt x="10" y="19"/>
                </a:lnTo>
                <a:lnTo>
                  <a:pt x="10" y="15"/>
                </a:lnTo>
                <a:lnTo>
                  <a:pt x="10" y="11"/>
                </a:lnTo>
                <a:lnTo>
                  <a:pt x="11" y="8"/>
                </a:lnTo>
                <a:lnTo>
                  <a:pt x="12" y="2"/>
                </a:lnTo>
                <a:lnTo>
                  <a:pt x="2" y="0"/>
                </a:lnTo>
                <a:lnTo>
                  <a:pt x="1" y="5"/>
                </a:lnTo>
                <a:lnTo>
                  <a:pt x="0" y="10"/>
                </a:lnTo>
                <a:lnTo>
                  <a:pt x="0" y="15"/>
                </a:lnTo>
                <a:lnTo>
                  <a:pt x="0" y="20"/>
                </a:lnTo>
                <a:lnTo>
                  <a:pt x="1" y="24"/>
                </a:lnTo>
                <a:lnTo>
                  <a:pt x="2" y="28"/>
                </a:lnTo>
                <a:lnTo>
                  <a:pt x="3" y="32"/>
                </a:lnTo>
                <a:lnTo>
                  <a:pt x="5" y="35"/>
                </a:lnTo>
                <a:lnTo>
                  <a:pt x="9" y="38"/>
                </a:lnTo>
                <a:lnTo>
                  <a:pt x="12" y="40"/>
                </a:lnTo>
                <a:lnTo>
                  <a:pt x="16" y="42"/>
                </a:lnTo>
                <a:lnTo>
                  <a:pt x="19" y="43"/>
                </a:lnTo>
                <a:lnTo>
                  <a:pt x="24" y="45"/>
                </a:lnTo>
                <a:lnTo>
                  <a:pt x="29" y="45"/>
                </a:lnTo>
                <a:lnTo>
                  <a:pt x="34" y="46"/>
                </a:lnTo>
                <a:lnTo>
                  <a:pt x="39" y="46"/>
                </a:lnTo>
                <a:lnTo>
                  <a:pt x="39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09" name=""/>
          <p:cNvSpPr/>
          <p:nvPr/>
        </p:nvSpPr>
        <p:spPr>
          <a:xfrm>
            <a:off x="1103400" y="444600"/>
            <a:ext cx="47520" cy="14040"/>
          </a:xfrm>
          <a:custGeom>
            <a:avLst/>
            <a:gdLst/>
            <a:ahLst/>
            <a:rect l="l" t="t" r="r" b="b"/>
            <a:pathLst>
              <a:path w="30" h="9"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5" y="0"/>
                </a:lnTo>
                <a:lnTo>
                  <a:pt x="9" y="0"/>
                </a:lnTo>
                <a:lnTo>
                  <a:pt x="0" y="0"/>
                </a:lnTo>
                <a:lnTo>
                  <a:pt x="0" y="9"/>
                </a:lnTo>
                <a:lnTo>
                  <a:pt x="9" y="9"/>
                </a:lnTo>
                <a:lnTo>
                  <a:pt x="15" y="9"/>
                </a:lnTo>
                <a:lnTo>
                  <a:pt x="22" y="9"/>
                </a:lnTo>
                <a:lnTo>
                  <a:pt x="30" y="9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0" name=""/>
          <p:cNvSpPr/>
          <p:nvPr/>
        </p:nvSpPr>
        <p:spPr>
          <a:xfrm>
            <a:off x="1150920" y="401760"/>
            <a:ext cx="69840" cy="56880"/>
          </a:xfrm>
          <a:custGeom>
            <a:avLst/>
            <a:gdLst/>
            <a:ahLst/>
            <a:rect l="l" t="t" r="r" b="b"/>
            <a:pathLst>
              <a:path w="44" h="36">
                <a:moveTo>
                  <a:pt x="44" y="0"/>
                </a:moveTo>
                <a:lnTo>
                  <a:pt x="44" y="0"/>
                </a:lnTo>
                <a:lnTo>
                  <a:pt x="40" y="1"/>
                </a:lnTo>
                <a:lnTo>
                  <a:pt x="37" y="2"/>
                </a:lnTo>
                <a:lnTo>
                  <a:pt x="35" y="3"/>
                </a:lnTo>
                <a:lnTo>
                  <a:pt x="32" y="5"/>
                </a:lnTo>
                <a:lnTo>
                  <a:pt x="27" y="10"/>
                </a:lnTo>
                <a:lnTo>
                  <a:pt x="23" y="15"/>
                </a:lnTo>
                <a:lnTo>
                  <a:pt x="20" y="17"/>
                </a:lnTo>
                <a:lnTo>
                  <a:pt x="17" y="19"/>
                </a:lnTo>
                <a:lnTo>
                  <a:pt x="14" y="20"/>
                </a:lnTo>
                <a:lnTo>
                  <a:pt x="11" y="23"/>
                </a:lnTo>
                <a:lnTo>
                  <a:pt x="9" y="24"/>
                </a:lnTo>
                <a:lnTo>
                  <a:pt x="6" y="26"/>
                </a:lnTo>
                <a:lnTo>
                  <a:pt x="3" y="26"/>
                </a:lnTo>
                <a:lnTo>
                  <a:pt x="0" y="26"/>
                </a:lnTo>
                <a:lnTo>
                  <a:pt x="0" y="36"/>
                </a:lnTo>
                <a:lnTo>
                  <a:pt x="4" y="36"/>
                </a:lnTo>
                <a:lnTo>
                  <a:pt x="9" y="35"/>
                </a:lnTo>
                <a:lnTo>
                  <a:pt x="13" y="33"/>
                </a:lnTo>
                <a:lnTo>
                  <a:pt x="16" y="31"/>
                </a:lnTo>
                <a:lnTo>
                  <a:pt x="20" y="29"/>
                </a:lnTo>
                <a:lnTo>
                  <a:pt x="23" y="26"/>
                </a:lnTo>
                <a:lnTo>
                  <a:pt x="26" y="24"/>
                </a:lnTo>
                <a:lnTo>
                  <a:pt x="30" y="21"/>
                </a:lnTo>
                <a:lnTo>
                  <a:pt x="35" y="17"/>
                </a:lnTo>
                <a:lnTo>
                  <a:pt x="39" y="13"/>
                </a:lnTo>
                <a:lnTo>
                  <a:pt x="41" y="11"/>
                </a:lnTo>
                <a:lnTo>
                  <a:pt x="42" y="10"/>
                </a:lnTo>
                <a:lnTo>
                  <a:pt x="44" y="10"/>
                </a:lnTo>
                <a:lnTo>
                  <a:pt x="4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1" name=""/>
          <p:cNvSpPr/>
          <p:nvPr/>
        </p:nvSpPr>
        <p:spPr>
          <a:xfrm>
            <a:off x="1220760" y="401760"/>
            <a:ext cx="77760" cy="52200"/>
          </a:xfrm>
          <a:custGeom>
            <a:avLst/>
            <a:gdLst/>
            <a:ahLst/>
            <a:rect l="l" t="t" r="r" b="b"/>
            <a:pathLst>
              <a:path w="49" h="33">
                <a:moveTo>
                  <a:pt x="38" y="27"/>
                </a:moveTo>
                <a:lnTo>
                  <a:pt x="45" y="23"/>
                </a:lnTo>
                <a:lnTo>
                  <a:pt x="43" y="23"/>
                </a:lnTo>
                <a:lnTo>
                  <a:pt x="40" y="22"/>
                </a:lnTo>
                <a:lnTo>
                  <a:pt x="38" y="21"/>
                </a:lnTo>
                <a:lnTo>
                  <a:pt x="36" y="19"/>
                </a:lnTo>
                <a:lnTo>
                  <a:pt x="31" y="16"/>
                </a:lnTo>
                <a:lnTo>
                  <a:pt x="26" y="12"/>
                </a:lnTo>
                <a:lnTo>
                  <a:pt x="24" y="9"/>
                </a:lnTo>
                <a:lnTo>
                  <a:pt x="21" y="8"/>
                </a:lnTo>
                <a:lnTo>
                  <a:pt x="18" y="6"/>
                </a:lnTo>
                <a:lnTo>
                  <a:pt x="16" y="4"/>
                </a:lnTo>
                <a:lnTo>
                  <a:pt x="11" y="2"/>
                </a:lnTo>
                <a:lnTo>
                  <a:pt x="9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5" y="10"/>
                </a:lnTo>
                <a:lnTo>
                  <a:pt x="8" y="11"/>
                </a:lnTo>
                <a:lnTo>
                  <a:pt x="11" y="12"/>
                </a:lnTo>
                <a:lnTo>
                  <a:pt x="12" y="14"/>
                </a:lnTo>
                <a:lnTo>
                  <a:pt x="15" y="16"/>
                </a:lnTo>
                <a:lnTo>
                  <a:pt x="17" y="17"/>
                </a:lnTo>
                <a:lnTo>
                  <a:pt x="19" y="19"/>
                </a:lnTo>
                <a:lnTo>
                  <a:pt x="24" y="23"/>
                </a:lnTo>
                <a:lnTo>
                  <a:pt x="30" y="27"/>
                </a:lnTo>
                <a:lnTo>
                  <a:pt x="32" y="30"/>
                </a:lnTo>
                <a:lnTo>
                  <a:pt x="36" y="30"/>
                </a:lnTo>
                <a:lnTo>
                  <a:pt x="39" y="32"/>
                </a:lnTo>
                <a:lnTo>
                  <a:pt x="43" y="33"/>
                </a:lnTo>
                <a:lnTo>
                  <a:pt x="49" y="30"/>
                </a:lnTo>
                <a:lnTo>
                  <a:pt x="38" y="2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2" name=""/>
          <p:cNvSpPr/>
          <p:nvPr/>
        </p:nvSpPr>
        <p:spPr>
          <a:xfrm>
            <a:off x="1281240" y="414360"/>
            <a:ext cx="36360" cy="33480"/>
          </a:xfrm>
          <a:custGeom>
            <a:avLst/>
            <a:gdLst/>
            <a:ahLst/>
            <a:rect l="l" t="t" r="r" b="b"/>
            <a:pathLst>
              <a:path w="23" h="21">
                <a:moveTo>
                  <a:pt x="23" y="0"/>
                </a:moveTo>
                <a:lnTo>
                  <a:pt x="23" y="0"/>
                </a:lnTo>
                <a:lnTo>
                  <a:pt x="18" y="0"/>
                </a:lnTo>
                <a:lnTo>
                  <a:pt x="14" y="1"/>
                </a:lnTo>
                <a:lnTo>
                  <a:pt x="11" y="3"/>
                </a:lnTo>
                <a:lnTo>
                  <a:pt x="8" y="6"/>
                </a:lnTo>
                <a:lnTo>
                  <a:pt x="5" y="8"/>
                </a:lnTo>
                <a:lnTo>
                  <a:pt x="3" y="11"/>
                </a:lnTo>
                <a:lnTo>
                  <a:pt x="2" y="14"/>
                </a:lnTo>
                <a:lnTo>
                  <a:pt x="0" y="19"/>
                </a:lnTo>
                <a:lnTo>
                  <a:pt x="10" y="21"/>
                </a:lnTo>
                <a:lnTo>
                  <a:pt x="10" y="18"/>
                </a:lnTo>
                <a:lnTo>
                  <a:pt x="12" y="16"/>
                </a:lnTo>
                <a:lnTo>
                  <a:pt x="13" y="14"/>
                </a:lnTo>
                <a:lnTo>
                  <a:pt x="15" y="13"/>
                </a:lnTo>
                <a:lnTo>
                  <a:pt x="17" y="11"/>
                </a:lnTo>
                <a:lnTo>
                  <a:pt x="18" y="10"/>
                </a:lnTo>
                <a:lnTo>
                  <a:pt x="20" y="10"/>
                </a:lnTo>
                <a:lnTo>
                  <a:pt x="23" y="9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3" name=""/>
          <p:cNvSpPr/>
          <p:nvPr/>
        </p:nvSpPr>
        <p:spPr>
          <a:xfrm>
            <a:off x="1317600" y="414360"/>
            <a:ext cx="119160" cy="61920"/>
          </a:xfrm>
          <a:custGeom>
            <a:avLst/>
            <a:gdLst/>
            <a:ahLst/>
            <a:rect l="l" t="t" r="r" b="b"/>
            <a:pathLst>
              <a:path w="75" h="39">
                <a:moveTo>
                  <a:pt x="75" y="35"/>
                </a:moveTo>
                <a:lnTo>
                  <a:pt x="71" y="29"/>
                </a:lnTo>
                <a:lnTo>
                  <a:pt x="68" y="27"/>
                </a:lnTo>
                <a:lnTo>
                  <a:pt x="63" y="26"/>
                </a:lnTo>
                <a:lnTo>
                  <a:pt x="60" y="24"/>
                </a:lnTo>
                <a:lnTo>
                  <a:pt x="56" y="22"/>
                </a:lnTo>
                <a:lnTo>
                  <a:pt x="48" y="18"/>
                </a:lnTo>
                <a:lnTo>
                  <a:pt x="39" y="12"/>
                </a:lnTo>
                <a:lnTo>
                  <a:pt x="35" y="11"/>
                </a:lnTo>
                <a:lnTo>
                  <a:pt x="30" y="8"/>
                </a:lnTo>
                <a:lnTo>
                  <a:pt x="26" y="6"/>
                </a:lnTo>
                <a:lnTo>
                  <a:pt x="21" y="4"/>
                </a:lnTo>
                <a:lnTo>
                  <a:pt x="16" y="3"/>
                </a:lnTo>
                <a:lnTo>
                  <a:pt x="11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1"/>
                </a:lnTo>
                <a:lnTo>
                  <a:pt x="8" y="11"/>
                </a:lnTo>
                <a:lnTo>
                  <a:pt x="13" y="12"/>
                </a:lnTo>
                <a:lnTo>
                  <a:pt x="17" y="13"/>
                </a:lnTo>
                <a:lnTo>
                  <a:pt x="21" y="15"/>
                </a:lnTo>
                <a:lnTo>
                  <a:pt x="26" y="17"/>
                </a:lnTo>
                <a:lnTo>
                  <a:pt x="29" y="19"/>
                </a:lnTo>
                <a:lnTo>
                  <a:pt x="34" y="21"/>
                </a:lnTo>
                <a:lnTo>
                  <a:pt x="42" y="26"/>
                </a:lnTo>
                <a:lnTo>
                  <a:pt x="50" y="31"/>
                </a:lnTo>
                <a:lnTo>
                  <a:pt x="55" y="33"/>
                </a:lnTo>
                <a:lnTo>
                  <a:pt x="59" y="35"/>
                </a:lnTo>
                <a:lnTo>
                  <a:pt x="63" y="37"/>
                </a:lnTo>
                <a:lnTo>
                  <a:pt x="69" y="39"/>
                </a:lnTo>
                <a:lnTo>
                  <a:pt x="65" y="32"/>
                </a:lnTo>
                <a:lnTo>
                  <a:pt x="75" y="3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4" name=""/>
          <p:cNvSpPr/>
          <p:nvPr/>
        </p:nvSpPr>
        <p:spPr>
          <a:xfrm>
            <a:off x="1353960" y="466560"/>
            <a:ext cx="82800" cy="135000"/>
          </a:xfrm>
          <a:custGeom>
            <a:avLst/>
            <a:gdLst/>
            <a:ahLst/>
            <a:rect l="l" t="t" r="r" b="b"/>
            <a:pathLst>
              <a:path w="52" h="85">
                <a:moveTo>
                  <a:pt x="6" y="75"/>
                </a:moveTo>
                <a:lnTo>
                  <a:pt x="10" y="82"/>
                </a:lnTo>
                <a:lnTo>
                  <a:pt x="16" y="72"/>
                </a:lnTo>
                <a:lnTo>
                  <a:pt x="21" y="62"/>
                </a:lnTo>
                <a:lnTo>
                  <a:pt x="26" y="53"/>
                </a:lnTo>
                <a:lnTo>
                  <a:pt x="32" y="44"/>
                </a:lnTo>
                <a:lnTo>
                  <a:pt x="37" y="36"/>
                </a:lnTo>
                <a:lnTo>
                  <a:pt x="42" y="26"/>
                </a:lnTo>
                <a:lnTo>
                  <a:pt x="45" y="21"/>
                </a:lnTo>
                <a:lnTo>
                  <a:pt x="47" y="15"/>
                </a:lnTo>
                <a:lnTo>
                  <a:pt x="49" y="10"/>
                </a:lnTo>
                <a:lnTo>
                  <a:pt x="52" y="3"/>
                </a:lnTo>
                <a:lnTo>
                  <a:pt x="42" y="0"/>
                </a:lnTo>
                <a:lnTo>
                  <a:pt x="40" y="5"/>
                </a:lnTo>
                <a:lnTo>
                  <a:pt x="38" y="11"/>
                </a:lnTo>
                <a:lnTo>
                  <a:pt x="35" y="17"/>
                </a:lnTo>
                <a:lnTo>
                  <a:pt x="33" y="22"/>
                </a:lnTo>
                <a:lnTo>
                  <a:pt x="28" y="31"/>
                </a:lnTo>
                <a:lnTo>
                  <a:pt x="23" y="40"/>
                </a:lnTo>
                <a:lnTo>
                  <a:pt x="18" y="48"/>
                </a:lnTo>
                <a:lnTo>
                  <a:pt x="12" y="57"/>
                </a:lnTo>
                <a:lnTo>
                  <a:pt x="6" y="68"/>
                </a:lnTo>
                <a:lnTo>
                  <a:pt x="0" y="78"/>
                </a:lnTo>
                <a:lnTo>
                  <a:pt x="4" y="85"/>
                </a:lnTo>
                <a:lnTo>
                  <a:pt x="6" y="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5" name=""/>
          <p:cNvSpPr/>
          <p:nvPr/>
        </p:nvSpPr>
        <p:spPr>
          <a:xfrm>
            <a:off x="1360440" y="587520"/>
            <a:ext cx="42840" cy="17280"/>
          </a:xfrm>
          <a:custGeom>
            <a:avLst/>
            <a:gdLst/>
            <a:ahLst/>
            <a:rect l="l" t="t" r="r" b="b"/>
            <a:pathLst>
              <a:path w="27" h="11">
                <a:moveTo>
                  <a:pt x="27" y="5"/>
                </a:moveTo>
                <a:lnTo>
                  <a:pt x="22" y="2"/>
                </a:lnTo>
                <a:lnTo>
                  <a:pt x="18" y="2"/>
                </a:lnTo>
                <a:lnTo>
                  <a:pt x="13" y="1"/>
                </a:lnTo>
                <a:lnTo>
                  <a:pt x="9" y="1"/>
                </a:lnTo>
                <a:lnTo>
                  <a:pt x="7" y="1"/>
                </a:lnTo>
                <a:lnTo>
                  <a:pt x="4" y="1"/>
                </a:lnTo>
                <a:lnTo>
                  <a:pt x="2" y="0"/>
                </a:lnTo>
                <a:lnTo>
                  <a:pt x="0" y="10"/>
                </a:lnTo>
                <a:lnTo>
                  <a:pt x="2" y="10"/>
                </a:lnTo>
                <a:lnTo>
                  <a:pt x="6" y="10"/>
                </a:lnTo>
                <a:lnTo>
                  <a:pt x="8" y="10"/>
                </a:lnTo>
                <a:lnTo>
                  <a:pt x="12" y="11"/>
                </a:lnTo>
                <a:lnTo>
                  <a:pt x="18" y="11"/>
                </a:lnTo>
                <a:lnTo>
                  <a:pt x="22" y="11"/>
                </a:lnTo>
                <a:lnTo>
                  <a:pt x="17" y="8"/>
                </a:lnTo>
                <a:lnTo>
                  <a:pt x="27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6" name=""/>
          <p:cNvSpPr/>
          <p:nvPr/>
        </p:nvSpPr>
        <p:spPr>
          <a:xfrm>
            <a:off x="1387440" y="593640"/>
            <a:ext cx="61920" cy="58680"/>
          </a:xfrm>
          <a:custGeom>
            <a:avLst/>
            <a:gdLst/>
            <a:ahLst/>
            <a:rect l="l" t="t" r="r" b="b"/>
            <a:pathLst>
              <a:path w="39" h="37">
                <a:moveTo>
                  <a:pt x="28" y="32"/>
                </a:moveTo>
                <a:lnTo>
                  <a:pt x="36" y="28"/>
                </a:lnTo>
                <a:lnTo>
                  <a:pt x="34" y="27"/>
                </a:lnTo>
                <a:lnTo>
                  <a:pt x="32" y="25"/>
                </a:lnTo>
                <a:lnTo>
                  <a:pt x="27" y="20"/>
                </a:lnTo>
                <a:lnTo>
                  <a:pt x="22" y="15"/>
                </a:lnTo>
                <a:lnTo>
                  <a:pt x="18" y="10"/>
                </a:lnTo>
                <a:lnTo>
                  <a:pt x="14" y="6"/>
                </a:lnTo>
                <a:lnTo>
                  <a:pt x="12" y="2"/>
                </a:lnTo>
                <a:lnTo>
                  <a:pt x="10" y="0"/>
                </a:lnTo>
                <a:lnTo>
                  <a:pt x="0" y="3"/>
                </a:lnTo>
                <a:lnTo>
                  <a:pt x="3" y="7"/>
                </a:lnTo>
                <a:lnTo>
                  <a:pt x="5" y="12"/>
                </a:lnTo>
                <a:lnTo>
                  <a:pt x="10" y="16"/>
                </a:lnTo>
                <a:lnTo>
                  <a:pt x="14" y="22"/>
                </a:lnTo>
                <a:lnTo>
                  <a:pt x="19" y="27"/>
                </a:lnTo>
                <a:lnTo>
                  <a:pt x="24" y="32"/>
                </a:lnTo>
                <a:lnTo>
                  <a:pt x="27" y="34"/>
                </a:lnTo>
                <a:lnTo>
                  <a:pt x="31" y="37"/>
                </a:lnTo>
                <a:lnTo>
                  <a:pt x="39" y="33"/>
                </a:lnTo>
                <a:lnTo>
                  <a:pt x="28" y="3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7" name=""/>
          <p:cNvSpPr/>
          <p:nvPr/>
        </p:nvSpPr>
        <p:spPr>
          <a:xfrm>
            <a:off x="1441440" y="64440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8" name=""/>
          <p:cNvSpPr/>
          <p:nvPr/>
        </p:nvSpPr>
        <p:spPr>
          <a:xfrm>
            <a:off x="1432080" y="318960"/>
            <a:ext cx="75960" cy="327240"/>
          </a:xfrm>
          <a:custGeom>
            <a:avLst/>
            <a:gdLst/>
            <a:ahLst/>
            <a:rect l="l" t="t" r="r" b="b"/>
            <a:pathLst>
              <a:path w="48" h="206">
                <a:moveTo>
                  <a:pt x="38" y="0"/>
                </a:moveTo>
                <a:lnTo>
                  <a:pt x="37" y="2"/>
                </a:lnTo>
                <a:lnTo>
                  <a:pt x="0" y="204"/>
                </a:lnTo>
                <a:lnTo>
                  <a:pt x="11" y="206"/>
                </a:lnTo>
                <a:lnTo>
                  <a:pt x="48" y="3"/>
                </a:lnTo>
                <a:lnTo>
                  <a:pt x="3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19" name=""/>
          <p:cNvSpPr/>
          <p:nvPr/>
        </p:nvSpPr>
        <p:spPr>
          <a:xfrm>
            <a:off x="1498680" y="324000"/>
            <a:ext cx="7920" cy="2880"/>
          </a:xfrm>
          <a:custGeom>
            <a:avLst/>
            <a:gdLst/>
            <a:ahLst/>
            <a:rect l="l" t="t" r="r" b="b"/>
            <a:pathLst>
              <a:path w="5" h="2">
                <a:moveTo>
                  <a:pt x="5" y="2"/>
                </a:moveTo>
                <a:lnTo>
                  <a:pt x="0" y="0"/>
                </a:lnTo>
                <a:lnTo>
                  <a:pt x="5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0" name=""/>
          <p:cNvSpPr/>
          <p:nvPr/>
        </p:nvSpPr>
        <p:spPr>
          <a:xfrm>
            <a:off x="1492200" y="29844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10" y="6"/>
                </a:moveTo>
                <a:lnTo>
                  <a:pt x="11" y="0"/>
                </a:lnTo>
                <a:lnTo>
                  <a:pt x="8" y="3"/>
                </a:lnTo>
                <a:lnTo>
                  <a:pt x="5" y="6"/>
                </a:lnTo>
                <a:lnTo>
                  <a:pt x="2" y="8"/>
                </a:lnTo>
                <a:lnTo>
                  <a:pt x="0" y="13"/>
                </a:lnTo>
                <a:lnTo>
                  <a:pt x="8" y="18"/>
                </a:lnTo>
                <a:lnTo>
                  <a:pt x="10" y="15"/>
                </a:lnTo>
                <a:lnTo>
                  <a:pt x="13" y="13"/>
                </a:lnTo>
                <a:lnTo>
                  <a:pt x="15" y="10"/>
                </a:lnTo>
                <a:lnTo>
                  <a:pt x="19" y="7"/>
                </a:lnTo>
                <a:lnTo>
                  <a:pt x="19" y="0"/>
                </a:lnTo>
                <a:lnTo>
                  <a:pt x="10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1" name=""/>
          <p:cNvSpPr/>
          <p:nvPr/>
        </p:nvSpPr>
        <p:spPr>
          <a:xfrm>
            <a:off x="1496880" y="270000"/>
            <a:ext cx="25560" cy="39600"/>
          </a:xfrm>
          <a:custGeom>
            <a:avLst/>
            <a:gdLst/>
            <a:ahLst/>
            <a:rect l="l" t="t" r="r" b="b"/>
            <a:pathLst>
              <a:path w="16" h="25">
                <a:moveTo>
                  <a:pt x="0" y="4"/>
                </a:moveTo>
                <a:lnTo>
                  <a:pt x="0" y="4"/>
                </a:lnTo>
                <a:lnTo>
                  <a:pt x="2" y="7"/>
                </a:lnTo>
                <a:lnTo>
                  <a:pt x="2" y="9"/>
                </a:lnTo>
                <a:lnTo>
                  <a:pt x="2" y="10"/>
                </a:lnTo>
                <a:lnTo>
                  <a:pt x="2" y="12"/>
                </a:lnTo>
                <a:lnTo>
                  <a:pt x="2" y="15"/>
                </a:lnTo>
                <a:lnTo>
                  <a:pt x="3" y="18"/>
                </a:lnTo>
                <a:lnTo>
                  <a:pt x="5" y="22"/>
                </a:lnTo>
                <a:lnTo>
                  <a:pt x="8" y="25"/>
                </a:lnTo>
                <a:lnTo>
                  <a:pt x="16" y="19"/>
                </a:lnTo>
                <a:lnTo>
                  <a:pt x="14" y="16"/>
                </a:lnTo>
                <a:lnTo>
                  <a:pt x="13" y="15"/>
                </a:lnTo>
                <a:lnTo>
                  <a:pt x="13" y="13"/>
                </a:lnTo>
                <a:lnTo>
                  <a:pt x="13" y="12"/>
                </a:lnTo>
                <a:lnTo>
                  <a:pt x="13" y="10"/>
                </a:lnTo>
                <a:lnTo>
                  <a:pt x="12" y="7"/>
                </a:lnTo>
                <a:lnTo>
                  <a:pt x="12" y="4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2" name=""/>
          <p:cNvSpPr/>
          <p:nvPr/>
        </p:nvSpPr>
        <p:spPr>
          <a:xfrm>
            <a:off x="1457280" y="239760"/>
            <a:ext cx="54000" cy="36360"/>
          </a:xfrm>
          <a:custGeom>
            <a:avLst/>
            <a:gdLst/>
            <a:ahLst/>
            <a:rect l="l" t="t" r="r" b="b"/>
            <a:pathLst>
              <a:path w="34" h="23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5"/>
                </a:lnTo>
                <a:lnTo>
                  <a:pt x="3" y="8"/>
                </a:lnTo>
                <a:lnTo>
                  <a:pt x="5" y="10"/>
                </a:lnTo>
                <a:lnTo>
                  <a:pt x="9" y="13"/>
                </a:lnTo>
                <a:lnTo>
                  <a:pt x="14" y="16"/>
                </a:lnTo>
                <a:lnTo>
                  <a:pt x="17" y="18"/>
                </a:lnTo>
                <a:lnTo>
                  <a:pt x="22" y="20"/>
                </a:lnTo>
                <a:lnTo>
                  <a:pt x="23" y="21"/>
                </a:lnTo>
                <a:lnTo>
                  <a:pt x="24" y="22"/>
                </a:lnTo>
                <a:lnTo>
                  <a:pt x="24" y="23"/>
                </a:lnTo>
                <a:lnTo>
                  <a:pt x="34" y="18"/>
                </a:lnTo>
                <a:lnTo>
                  <a:pt x="33" y="16"/>
                </a:lnTo>
                <a:lnTo>
                  <a:pt x="30" y="15"/>
                </a:lnTo>
                <a:lnTo>
                  <a:pt x="29" y="13"/>
                </a:lnTo>
                <a:lnTo>
                  <a:pt x="27" y="11"/>
                </a:lnTo>
                <a:lnTo>
                  <a:pt x="23" y="10"/>
                </a:lnTo>
                <a:lnTo>
                  <a:pt x="18" y="7"/>
                </a:lnTo>
                <a:lnTo>
                  <a:pt x="15" y="5"/>
                </a:lnTo>
                <a:lnTo>
                  <a:pt x="11" y="3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3" name=""/>
          <p:cNvSpPr/>
          <p:nvPr/>
        </p:nvSpPr>
        <p:spPr>
          <a:xfrm>
            <a:off x="1457280" y="216000"/>
            <a:ext cx="20520" cy="23760"/>
          </a:xfrm>
          <a:custGeom>
            <a:avLst/>
            <a:gdLst/>
            <a:ahLst/>
            <a:rect l="l" t="t" r="r" b="b"/>
            <a:pathLst>
              <a:path w="13" h="15">
                <a:moveTo>
                  <a:pt x="2" y="7"/>
                </a:moveTo>
                <a:lnTo>
                  <a:pt x="2" y="7"/>
                </a:lnTo>
                <a:lnTo>
                  <a:pt x="3" y="8"/>
                </a:lnTo>
                <a:lnTo>
                  <a:pt x="3" y="9"/>
                </a:lnTo>
                <a:lnTo>
                  <a:pt x="3" y="7"/>
                </a:lnTo>
                <a:lnTo>
                  <a:pt x="4" y="5"/>
                </a:lnTo>
                <a:lnTo>
                  <a:pt x="3" y="6"/>
                </a:lnTo>
                <a:lnTo>
                  <a:pt x="2" y="8"/>
                </a:lnTo>
                <a:lnTo>
                  <a:pt x="1" y="9"/>
                </a:lnTo>
                <a:lnTo>
                  <a:pt x="0" y="11"/>
                </a:lnTo>
                <a:lnTo>
                  <a:pt x="0" y="14"/>
                </a:lnTo>
                <a:lnTo>
                  <a:pt x="0" y="15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1" y="13"/>
                </a:lnTo>
                <a:lnTo>
                  <a:pt x="13" y="9"/>
                </a:lnTo>
                <a:lnTo>
                  <a:pt x="13" y="5"/>
                </a:lnTo>
                <a:lnTo>
                  <a:pt x="11" y="3"/>
                </a:lnTo>
                <a:lnTo>
                  <a:pt x="9" y="1"/>
                </a:lnTo>
                <a:lnTo>
                  <a:pt x="9" y="0"/>
                </a:lnTo>
                <a:lnTo>
                  <a:pt x="2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4" name=""/>
          <p:cNvSpPr/>
          <p:nvPr/>
        </p:nvSpPr>
        <p:spPr>
          <a:xfrm>
            <a:off x="1415880" y="171360"/>
            <a:ext cx="55800" cy="55800"/>
          </a:xfrm>
          <a:custGeom>
            <a:avLst/>
            <a:gdLst/>
            <a:ahLst/>
            <a:rect l="l" t="t" r="r" b="b"/>
            <a:pathLst>
              <a:path w="35" h="35">
                <a:moveTo>
                  <a:pt x="0" y="4"/>
                </a:moveTo>
                <a:lnTo>
                  <a:pt x="2" y="9"/>
                </a:lnTo>
                <a:lnTo>
                  <a:pt x="5" y="10"/>
                </a:lnTo>
                <a:lnTo>
                  <a:pt x="8" y="13"/>
                </a:lnTo>
                <a:lnTo>
                  <a:pt x="12" y="17"/>
                </a:lnTo>
                <a:lnTo>
                  <a:pt x="16" y="22"/>
                </a:lnTo>
                <a:lnTo>
                  <a:pt x="23" y="30"/>
                </a:lnTo>
                <a:lnTo>
                  <a:pt x="28" y="35"/>
                </a:lnTo>
                <a:lnTo>
                  <a:pt x="35" y="28"/>
                </a:lnTo>
                <a:lnTo>
                  <a:pt x="31" y="23"/>
                </a:lnTo>
                <a:lnTo>
                  <a:pt x="24" y="16"/>
                </a:lnTo>
                <a:lnTo>
                  <a:pt x="20" y="10"/>
                </a:lnTo>
                <a:lnTo>
                  <a:pt x="15" y="6"/>
                </a:lnTo>
                <a:lnTo>
                  <a:pt x="11" y="2"/>
                </a:lnTo>
                <a:lnTo>
                  <a:pt x="8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5" name=""/>
          <p:cNvSpPr/>
          <p:nvPr/>
        </p:nvSpPr>
        <p:spPr>
          <a:xfrm>
            <a:off x="1422360" y="177840"/>
            <a:ext cx="972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6" name=""/>
          <p:cNvSpPr/>
          <p:nvPr/>
        </p:nvSpPr>
        <p:spPr>
          <a:xfrm>
            <a:off x="1415880" y="87480"/>
            <a:ext cx="16200" cy="90360"/>
          </a:xfrm>
          <a:custGeom>
            <a:avLst/>
            <a:gdLst/>
            <a:ahLst/>
            <a:rect l="l" t="t" r="r" b="b"/>
            <a:pathLst>
              <a:path w="10" h="57">
                <a:moveTo>
                  <a:pt x="5" y="0"/>
                </a:moveTo>
                <a:lnTo>
                  <a:pt x="0" y="4"/>
                </a:lnTo>
                <a:lnTo>
                  <a:pt x="0" y="57"/>
                </a:lnTo>
                <a:lnTo>
                  <a:pt x="10" y="57"/>
                </a:lnTo>
                <a:lnTo>
                  <a:pt x="10" y="4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7" name=""/>
          <p:cNvSpPr/>
          <p:nvPr/>
        </p:nvSpPr>
        <p:spPr>
          <a:xfrm>
            <a:off x="1422360" y="9360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8" name=""/>
          <p:cNvSpPr/>
          <p:nvPr/>
        </p:nvSpPr>
        <p:spPr>
          <a:xfrm>
            <a:off x="1422360" y="65160"/>
            <a:ext cx="87480" cy="38160"/>
          </a:xfrm>
          <a:custGeom>
            <a:avLst/>
            <a:gdLst/>
            <a:ahLst/>
            <a:rect l="l" t="t" r="r" b="b"/>
            <a:pathLst>
              <a:path w="55" h="24">
                <a:moveTo>
                  <a:pt x="55" y="4"/>
                </a:moveTo>
                <a:lnTo>
                  <a:pt x="48" y="0"/>
                </a:lnTo>
                <a:lnTo>
                  <a:pt x="45" y="0"/>
                </a:lnTo>
                <a:lnTo>
                  <a:pt x="41" y="2"/>
                </a:lnTo>
                <a:lnTo>
                  <a:pt x="39" y="3"/>
                </a:lnTo>
                <a:lnTo>
                  <a:pt x="35" y="4"/>
                </a:lnTo>
                <a:lnTo>
                  <a:pt x="30" y="6"/>
                </a:lnTo>
                <a:lnTo>
                  <a:pt x="24" y="8"/>
                </a:lnTo>
                <a:lnTo>
                  <a:pt x="19" y="10"/>
                </a:lnTo>
                <a:lnTo>
                  <a:pt x="14" y="12"/>
                </a:lnTo>
                <a:lnTo>
                  <a:pt x="10" y="14"/>
                </a:lnTo>
                <a:lnTo>
                  <a:pt x="7" y="14"/>
                </a:lnTo>
                <a:lnTo>
                  <a:pt x="3" y="14"/>
                </a:lnTo>
                <a:lnTo>
                  <a:pt x="0" y="14"/>
                </a:lnTo>
                <a:lnTo>
                  <a:pt x="0" y="24"/>
                </a:lnTo>
                <a:lnTo>
                  <a:pt x="4" y="24"/>
                </a:lnTo>
                <a:lnTo>
                  <a:pt x="8" y="24"/>
                </a:lnTo>
                <a:lnTo>
                  <a:pt x="12" y="23"/>
                </a:lnTo>
                <a:lnTo>
                  <a:pt x="16" y="22"/>
                </a:lnTo>
                <a:lnTo>
                  <a:pt x="22" y="20"/>
                </a:lnTo>
                <a:lnTo>
                  <a:pt x="28" y="18"/>
                </a:lnTo>
                <a:lnTo>
                  <a:pt x="34" y="15"/>
                </a:lnTo>
                <a:lnTo>
                  <a:pt x="39" y="13"/>
                </a:lnTo>
                <a:lnTo>
                  <a:pt x="41" y="12"/>
                </a:lnTo>
                <a:lnTo>
                  <a:pt x="45" y="11"/>
                </a:lnTo>
                <a:lnTo>
                  <a:pt x="48" y="11"/>
                </a:lnTo>
                <a:lnTo>
                  <a:pt x="50" y="10"/>
                </a:lnTo>
                <a:lnTo>
                  <a:pt x="44" y="7"/>
                </a:lnTo>
                <a:lnTo>
                  <a:pt x="55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29" name=""/>
          <p:cNvSpPr/>
          <p:nvPr/>
        </p:nvSpPr>
        <p:spPr>
          <a:xfrm>
            <a:off x="1494000" y="7308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17" y="4"/>
                </a:moveTo>
                <a:lnTo>
                  <a:pt x="17" y="4"/>
                </a:lnTo>
                <a:lnTo>
                  <a:pt x="15" y="4"/>
                </a:lnTo>
                <a:lnTo>
                  <a:pt x="14" y="4"/>
                </a:lnTo>
                <a:lnTo>
                  <a:pt x="14" y="4"/>
                </a:lnTo>
                <a:lnTo>
                  <a:pt x="13" y="3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5" y="10"/>
                </a:lnTo>
                <a:lnTo>
                  <a:pt x="7" y="11"/>
                </a:lnTo>
                <a:lnTo>
                  <a:pt x="9" y="12"/>
                </a:lnTo>
                <a:lnTo>
                  <a:pt x="12" y="12"/>
                </a:lnTo>
                <a:lnTo>
                  <a:pt x="14" y="13"/>
                </a:lnTo>
                <a:lnTo>
                  <a:pt x="17" y="13"/>
                </a:lnTo>
                <a:lnTo>
                  <a:pt x="17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0" name=""/>
          <p:cNvSpPr/>
          <p:nvPr/>
        </p:nvSpPr>
        <p:spPr>
          <a:xfrm>
            <a:off x="1521000" y="65160"/>
            <a:ext cx="21960" cy="28440"/>
          </a:xfrm>
          <a:custGeom>
            <a:avLst/>
            <a:gdLst/>
            <a:ahLst/>
            <a:rect l="l" t="t" r="r" b="b"/>
            <a:pathLst>
              <a:path w="14" h="18">
                <a:moveTo>
                  <a:pt x="3" y="0"/>
                </a:moveTo>
                <a:lnTo>
                  <a:pt x="3" y="0"/>
                </a:lnTo>
                <a:lnTo>
                  <a:pt x="3" y="2"/>
                </a:lnTo>
                <a:lnTo>
                  <a:pt x="3" y="3"/>
                </a:lnTo>
                <a:lnTo>
                  <a:pt x="2" y="4"/>
                </a:lnTo>
                <a:lnTo>
                  <a:pt x="2" y="6"/>
                </a:lnTo>
                <a:lnTo>
                  <a:pt x="1" y="8"/>
                </a:lnTo>
                <a:lnTo>
                  <a:pt x="0" y="9"/>
                </a:lnTo>
                <a:lnTo>
                  <a:pt x="0" y="9"/>
                </a:lnTo>
                <a:lnTo>
                  <a:pt x="0" y="18"/>
                </a:lnTo>
                <a:lnTo>
                  <a:pt x="2" y="18"/>
                </a:lnTo>
                <a:lnTo>
                  <a:pt x="4" y="17"/>
                </a:lnTo>
                <a:lnTo>
                  <a:pt x="6" y="16"/>
                </a:lnTo>
                <a:lnTo>
                  <a:pt x="7" y="16"/>
                </a:lnTo>
                <a:lnTo>
                  <a:pt x="10" y="13"/>
                </a:lnTo>
                <a:lnTo>
                  <a:pt x="11" y="10"/>
                </a:lnTo>
                <a:lnTo>
                  <a:pt x="13" y="8"/>
                </a:lnTo>
                <a:lnTo>
                  <a:pt x="13" y="4"/>
                </a:lnTo>
                <a:lnTo>
                  <a:pt x="14" y="3"/>
                </a:lnTo>
                <a:lnTo>
                  <a:pt x="14" y="0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1" name=""/>
          <p:cNvSpPr/>
          <p:nvPr/>
        </p:nvSpPr>
        <p:spPr>
          <a:xfrm>
            <a:off x="1432080" y="23760"/>
            <a:ext cx="110880" cy="41400"/>
          </a:xfrm>
          <a:custGeom>
            <a:avLst/>
            <a:gdLst/>
            <a:ahLst/>
            <a:rect l="l" t="t" r="r" b="b"/>
            <a:pathLst>
              <a:path w="70" h="26">
                <a:moveTo>
                  <a:pt x="0" y="5"/>
                </a:moveTo>
                <a:lnTo>
                  <a:pt x="4" y="9"/>
                </a:lnTo>
                <a:lnTo>
                  <a:pt x="8" y="10"/>
                </a:lnTo>
                <a:lnTo>
                  <a:pt x="13" y="11"/>
                </a:lnTo>
                <a:lnTo>
                  <a:pt x="16" y="11"/>
                </a:lnTo>
                <a:lnTo>
                  <a:pt x="22" y="12"/>
                </a:lnTo>
                <a:lnTo>
                  <a:pt x="31" y="12"/>
                </a:lnTo>
                <a:lnTo>
                  <a:pt x="40" y="13"/>
                </a:lnTo>
                <a:lnTo>
                  <a:pt x="45" y="14"/>
                </a:lnTo>
                <a:lnTo>
                  <a:pt x="49" y="15"/>
                </a:lnTo>
                <a:lnTo>
                  <a:pt x="53" y="16"/>
                </a:lnTo>
                <a:lnTo>
                  <a:pt x="55" y="18"/>
                </a:lnTo>
                <a:lnTo>
                  <a:pt x="56" y="18"/>
                </a:lnTo>
                <a:lnTo>
                  <a:pt x="57" y="19"/>
                </a:lnTo>
                <a:lnTo>
                  <a:pt x="58" y="20"/>
                </a:lnTo>
                <a:lnTo>
                  <a:pt x="59" y="22"/>
                </a:lnTo>
                <a:lnTo>
                  <a:pt x="59" y="22"/>
                </a:lnTo>
                <a:lnTo>
                  <a:pt x="60" y="23"/>
                </a:lnTo>
                <a:lnTo>
                  <a:pt x="60" y="24"/>
                </a:lnTo>
                <a:lnTo>
                  <a:pt x="60" y="26"/>
                </a:lnTo>
                <a:lnTo>
                  <a:pt x="70" y="26"/>
                </a:lnTo>
                <a:lnTo>
                  <a:pt x="70" y="23"/>
                </a:lnTo>
                <a:lnTo>
                  <a:pt x="69" y="21"/>
                </a:lnTo>
                <a:lnTo>
                  <a:pt x="68" y="18"/>
                </a:lnTo>
                <a:lnTo>
                  <a:pt x="67" y="16"/>
                </a:lnTo>
                <a:lnTo>
                  <a:pt x="67" y="14"/>
                </a:lnTo>
                <a:lnTo>
                  <a:pt x="65" y="13"/>
                </a:lnTo>
                <a:lnTo>
                  <a:pt x="63" y="11"/>
                </a:lnTo>
                <a:lnTo>
                  <a:pt x="61" y="9"/>
                </a:lnTo>
                <a:lnTo>
                  <a:pt x="57" y="8"/>
                </a:lnTo>
                <a:lnTo>
                  <a:pt x="53" y="6"/>
                </a:lnTo>
                <a:lnTo>
                  <a:pt x="47" y="5"/>
                </a:lnTo>
                <a:lnTo>
                  <a:pt x="42" y="4"/>
                </a:lnTo>
                <a:lnTo>
                  <a:pt x="33" y="2"/>
                </a:lnTo>
                <a:lnTo>
                  <a:pt x="22" y="1"/>
                </a:lnTo>
                <a:lnTo>
                  <a:pt x="18" y="1"/>
                </a:lnTo>
                <a:lnTo>
                  <a:pt x="14" y="1"/>
                </a:lnTo>
                <a:lnTo>
                  <a:pt x="9" y="1"/>
                </a:lnTo>
                <a:lnTo>
                  <a:pt x="7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2" name=""/>
          <p:cNvSpPr/>
          <p:nvPr/>
        </p:nvSpPr>
        <p:spPr>
          <a:xfrm>
            <a:off x="1441440" y="3024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3" name=""/>
          <p:cNvSpPr/>
          <p:nvPr/>
        </p:nvSpPr>
        <p:spPr>
          <a:xfrm>
            <a:off x="1432080" y="-31680"/>
            <a:ext cx="17280" cy="61920"/>
          </a:xfrm>
          <a:custGeom>
            <a:avLst/>
            <a:gdLst/>
            <a:ahLst/>
            <a:rect l="l" t="t" r="r" b="b"/>
            <a:pathLst>
              <a:path w="11" h="39">
                <a:moveTo>
                  <a:pt x="2" y="0"/>
                </a:moveTo>
                <a:lnTo>
                  <a:pt x="0" y="3"/>
                </a:lnTo>
                <a:lnTo>
                  <a:pt x="0" y="39"/>
                </a:lnTo>
                <a:lnTo>
                  <a:pt x="11" y="39"/>
                </a:lnTo>
                <a:lnTo>
                  <a:pt x="11" y="3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4" name=""/>
          <p:cNvSpPr/>
          <p:nvPr/>
        </p:nvSpPr>
        <p:spPr>
          <a:xfrm>
            <a:off x="1441440" y="-2556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3" y="4"/>
                </a:moveTo>
                <a:lnTo>
                  <a:pt x="0" y="0"/>
                </a:lnTo>
                <a:lnTo>
                  <a:pt x="3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5" name=""/>
          <p:cNvSpPr/>
          <p:nvPr/>
        </p:nvSpPr>
        <p:spPr>
          <a:xfrm>
            <a:off x="1433520" y="-47520"/>
            <a:ext cx="34920" cy="28440"/>
          </a:xfrm>
          <a:custGeom>
            <a:avLst/>
            <a:gdLst/>
            <a:ahLst/>
            <a:rect l="l" t="t" r="r" b="b"/>
            <a:pathLst>
              <a:path w="22" h="18">
                <a:moveTo>
                  <a:pt x="21" y="0"/>
                </a:moveTo>
                <a:lnTo>
                  <a:pt x="22" y="0"/>
                </a:lnTo>
                <a:lnTo>
                  <a:pt x="17" y="0"/>
                </a:lnTo>
                <a:lnTo>
                  <a:pt x="15" y="0"/>
                </a:lnTo>
                <a:lnTo>
                  <a:pt x="11" y="1"/>
                </a:lnTo>
                <a:lnTo>
                  <a:pt x="8" y="3"/>
                </a:lnTo>
                <a:lnTo>
                  <a:pt x="4" y="6"/>
                </a:lnTo>
                <a:lnTo>
                  <a:pt x="0" y="10"/>
                </a:lnTo>
                <a:lnTo>
                  <a:pt x="7" y="18"/>
                </a:lnTo>
                <a:lnTo>
                  <a:pt x="11" y="13"/>
                </a:lnTo>
                <a:lnTo>
                  <a:pt x="15" y="11"/>
                </a:lnTo>
                <a:lnTo>
                  <a:pt x="15" y="11"/>
                </a:lnTo>
                <a:lnTo>
                  <a:pt x="17" y="11"/>
                </a:lnTo>
                <a:lnTo>
                  <a:pt x="18" y="10"/>
                </a:lnTo>
                <a:lnTo>
                  <a:pt x="22" y="10"/>
                </a:lnTo>
                <a:lnTo>
                  <a:pt x="2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6" name=""/>
          <p:cNvSpPr/>
          <p:nvPr/>
        </p:nvSpPr>
        <p:spPr>
          <a:xfrm>
            <a:off x="1468440" y="-38160"/>
            <a:ext cx="144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4"/>
                </a:moveTo>
                <a:lnTo>
                  <a:pt x="0" y="0"/>
                </a:lnTo>
                <a:lnTo>
                  <a:pt x="1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7" name=""/>
          <p:cNvSpPr/>
          <p:nvPr/>
        </p:nvSpPr>
        <p:spPr>
          <a:xfrm>
            <a:off x="1467000" y="-55440"/>
            <a:ext cx="179280" cy="23760"/>
          </a:xfrm>
          <a:custGeom>
            <a:avLst/>
            <a:gdLst/>
            <a:ahLst/>
            <a:rect l="l" t="t" r="r" b="b"/>
            <a:pathLst>
              <a:path w="113" h="15">
                <a:moveTo>
                  <a:pt x="113" y="5"/>
                </a:moveTo>
                <a:lnTo>
                  <a:pt x="107" y="0"/>
                </a:lnTo>
                <a:lnTo>
                  <a:pt x="0" y="5"/>
                </a:lnTo>
                <a:lnTo>
                  <a:pt x="1" y="15"/>
                </a:lnTo>
                <a:lnTo>
                  <a:pt x="108" y="10"/>
                </a:lnTo>
                <a:lnTo>
                  <a:pt x="113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8" name=""/>
          <p:cNvSpPr/>
          <p:nvPr/>
        </p:nvSpPr>
        <p:spPr>
          <a:xfrm>
            <a:off x="1728720" y="-101520"/>
            <a:ext cx="57240" cy="115920"/>
          </a:xfrm>
          <a:custGeom>
            <a:avLst/>
            <a:gdLst/>
            <a:ahLst/>
            <a:rect l="l" t="t" r="r" b="b"/>
            <a:pathLst>
              <a:path w="36" h="73">
                <a:moveTo>
                  <a:pt x="32" y="63"/>
                </a:moveTo>
                <a:lnTo>
                  <a:pt x="36" y="67"/>
                </a:lnTo>
                <a:lnTo>
                  <a:pt x="36" y="59"/>
                </a:lnTo>
                <a:lnTo>
                  <a:pt x="35" y="49"/>
                </a:lnTo>
                <a:lnTo>
                  <a:pt x="34" y="43"/>
                </a:lnTo>
                <a:lnTo>
                  <a:pt x="33" y="38"/>
                </a:lnTo>
                <a:lnTo>
                  <a:pt x="32" y="32"/>
                </a:lnTo>
                <a:lnTo>
                  <a:pt x="30" y="27"/>
                </a:lnTo>
                <a:lnTo>
                  <a:pt x="28" y="22"/>
                </a:lnTo>
                <a:lnTo>
                  <a:pt x="25" y="18"/>
                </a:lnTo>
                <a:lnTo>
                  <a:pt x="23" y="13"/>
                </a:lnTo>
                <a:lnTo>
                  <a:pt x="19" y="9"/>
                </a:lnTo>
                <a:lnTo>
                  <a:pt x="18" y="7"/>
                </a:lnTo>
                <a:lnTo>
                  <a:pt x="16" y="5"/>
                </a:lnTo>
                <a:lnTo>
                  <a:pt x="13" y="4"/>
                </a:lnTo>
                <a:lnTo>
                  <a:pt x="11" y="3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4" y="11"/>
                </a:lnTo>
                <a:lnTo>
                  <a:pt x="5" y="11"/>
                </a:lnTo>
                <a:lnTo>
                  <a:pt x="6" y="11"/>
                </a:lnTo>
                <a:lnTo>
                  <a:pt x="8" y="12"/>
                </a:lnTo>
                <a:lnTo>
                  <a:pt x="9" y="13"/>
                </a:lnTo>
                <a:lnTo>
                  <a:pt x="11" y="14"/>
                </a:lnTo>
                <a:lnTo>
                  <a:pt x="11" y="15"/>
                </a:lnTo>
                <a:lnTo>
                  <a:pt x="14" y="18"/>
                </a:lnTo>
                <a:lnTo>
                  <a:pt x="16" y="22"/>
                </a:lnTo>
                <a:lnTo>
                  <a:pt x="18" y="25"/>
                </a:lnTo>
                <a:lnTo>
                  <a:pt x="20" y="31"/>
                </a:lnTo>
                <a:lnTo>
                  <a:pt x="21" y="35"/>
                </a:lnTo>
                <a:lnTo>
                  <a:pt x="23" y="40"/>
                </a:lnTo>
                <a:lnTo>
                  <a:pt x="24" y="45"/>
                </a:lnTo>
                <a:lnTo>
                  <a:pt x="24" y="50"/>
                </a:lnTo>
                <a:lnTo>
                  <a:pt x="25" y="59"/>
                </a:lnTo>
                <a:lnTo>
                  <a:pt x="25" y="67"/>
                </a:lnTo>
                <a:lnTo>
                  <a:pt x="30" y="73"/>
                </a:lnTo>
                <a:lnTo>
                  <a:pt x="32" y="6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39" name=""/>
          <p:cNvSpPr/>
          <p:nvPr/>
        </p:nvSpPr>
        <p:spPr>
          <a:xfrm>
            <a:off x="1774800" y="-1440"/>
            <a:ext cx="31680" cy="19080"/>
          </a:xfrm>
          <a:custGeom>
            <a:avLst/>
            <a:gdLst/>
            <a:ahLst/>
            <a:rect l="l" t="t" r="r" b="b"/>
            <a:pathLst>
              <a:path w="20" h="12">
                <a:moveTo>
                  <a:pt x="10" y="7"/>
                </a:moveTo>
                <a:lnTo>
                  <a:pt x="14" y="0"/>
                </a:lnTo>
                <a:lnTo>
                  <a:pt x="10" y="1"/>
                </a:lnTo>
                <a:lnTo>
                  <a:pt x="8" y="2"/>
                </a:lnTo>
                <a:lnTo>
                  <a:pt x="6" y="1"/>
                </a:lnTo>
                <a:lnTo>
                  <a:pt x="3" y="0"/>
                </a:lnTo>
                <a:lnTo>
                  <a:pt x="0" y="11"/>
                </a:lnTo>
                <a:lnTo>
                  <a:pt x="4" y="12"/>
                </a:lnTo>
                <a:lnTo>
                  <a:pt x="8" y="12"/>
                </a:lnTo>
                <a:lnTo>
                  <a:pt x="12" y="12"/>
                </a:lnTo>
                <a:lnTo>
                  <a:pt x="16" y="11"/>
                </a:lnTo>
                <a:lnTo>
                  <a:pt x="20" y="5"/>
                </a:lnTo>
                <a:lnTo>
                  <a:pt x="10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0" name=""/>
          <p:cNvSpPr/>
          <p:nvPr/>
        </p:nvSpPr>
        <p:spPr>
          <a:xfrm>
            <a:off x="1681200" y="-181080"/>
            <a:ext cx="125280" cy="189000"/>
          </a:xfrm>
          <a:custGeom>
            <a:avLst/>
            <a:gdLst/>
            <a:ahLst/>
            <a:rect l="l" t="t" r="r" b="b"/>
            <a:pathLst>
              <a:path w="79" h="119">
                <a:moveTo>
                  <a:pt x="0" y="1"/>
                </a:moveTo>
                <a:lnTo>
                  <a:pt x="3" y="10"/>
                </a:lnTo>
                <a:lnTo>
                  <a:pt x="5" y="10"/>
                </a:lnTo>
                <a:lnTo>
                  <a:pt x="8" y="10"/>
                </a:lnTo>
                <a:lnTo>
                  <a:pt x="10" y="11"/>
                </a:lnTo>
                <a:lnTo>
                  <a:pt x="12" y="11"/>
                </a:lnTo>
                <a:lnTo>
                  <a:pt x="15" y="13"/>
                </a:lnTo>
                <a:lnTo>
                  <a:pt x="17" y="14"/>
                </a:lnTo>
                <a:lnTo>
                  <a:pt x="20" y="15"/>
                </a:lnTo>
                <a:lnTo>
                  <a:pt x="23" y="16"/>
                </a:lnTo>
                <a:lnTo>
                  <a:pt x="25" y="18"/>
                </a:lnTo>
                <a:lnTo>
                  <a:pt x="27" y="21"/>
                </a:lnTo>
                <a:lnTo>
                  <a:pt x="30" y="23"/>
                </a:lnTo>
                <a:lnTo>
                  <a:pt x="32" y="25"/>
                </a:lnTo>
                <a:lnTo>
                  <a:pt x="34" y="28"/>
                </a:lnTo>
                <a:lnTo>
                  <a:pt x="37" y="31"/>
                </a:lnTo>
                <a:lnTo>
                  <a:pt x="39" y="35"/>
                </a:lnTo>
                <a:lnTo>
                  <a:pt x="41" y="37"/>
                </a:lnTo>
                <a:lnTo>
                  <a:pt x="46" y="45"/>
                </a:lnTo>
                <a:lnTo>
                  <a:pt x="50" y="53"/>
                </a:lnTo>
                <a:lnTo>
                  <a:pt x="54" y="62"/>
                </a:lnTo>
                <a:lnTo>
                  <a:pt x="58" y="72"/>
                </a:lnTo>
                <a:lnTo>
                  <a:pt x="61" y="82"/>
                </a:lnTo>
                <a:lnTo>
                  <a:pt x="65" y="94"/>
                </a:lnTo>
                <a:lnTo>
                  <a:pt x="67" y="106"/>
                </a:lnTo>
                <a:lnTo>
                  <a:pt x="69" y="119"/>
                </a:lnTo>
                <a:lnTo>
                  <a:pt x="79" y="117"/>
                </a:lnTo>
                <a:lnTo>
                  <a:pt x="77" y="104"/>
                </a:lnTo>
                <a:lnTo>
                  <a:pt x="74" y="92"/>
                </a:lnTo>
                <a:lnTo>
                  <a:pt x="71" y="80"/>
                </a:lnTo>
                <a:lnTo>
                  <a:pt x="67" y="68"/>
                </a:lnTo>
                <a:lnTo>
                  <a:pt x="64" y="59"/>
                </a:lnTo>
                <a:lnTo>
                  <a:pt x="59" y="50"/>
                </a:lnTo>
                <a:lnTo>
                  <a:pt x="55" y="41"/>
                </a:lnTo>
                <a:lnTo>
                  <a:pt x="51" y="33"/>
                </a:lnTo>
                <a:lnTo>
                  <a:pt x="48" y="29"/>
                </a:lnTo>
                <a:lnTo>
                  <a:pt x="45" y="25"/>
                </a:lnTo>
                <a:lnTo>
                  <a:pt x="43" y="22"/>
                </a:lnTo>
                <a:lnTo>
                  <a:pt x="40" y="19"/>
                </a:lnTo>
                <a:lnTo>
                  <a:pt x="38" y="16"/>
                </a:lnTo>
                <a:lnTo>
                  <a:pt x="34" y="13"/>
                </a:lnTo>
                <a:lnTo>
                  <a:pt x="31" y="11"/>
                </a:lnTo>
                <a:lnTo>
                  <a:pt x="29" y="9"/>
                </a:lnTo>
                <a:lnTo>
                  <a:pt x="25" y="7"/>
                </a:lnTo>
                <a:lnTo>
                  <a:pt x="23" y="5"/>
                </a:lnTo>
                <a:lnTo>
                  <a:pt x="19" y="3"/>
                </a:lnTo>
                <a:lnTo>
                  <a:pt x="17" y="2"/>
                </a:lnTo>
                <a:lnTo>
                  <a:pt x="13" y="2"/>
                </a:lnTo>
                <a:lnTo>
                  <a:pt x="10" y="1"/>
                </a:lnTo>
                <a:lnTo>
                  <a:pt x="6" y="0"/>
                </a:lnTo>
                <a:lnTo>
                  <a:pt x="3" y="0"/>
                </a:lnTo>
                <a:lnTo>
                  <a:pt x="5" y="9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1" name=""/>
          <p:cNvSpPr/>
          <p:nvPr/>
        </p:nvSpPr>
        <p:spPr>
          <a:xfrm>
            <a:off x="1922400" y="6097680"/>
            <a:ext cx="30240" cy="39600"/>
          </a:xfrm>
          <a:custGeom>
            <a:avLst/>
            <a:gdLst/>
            <a:ahLst/>
            <a:rect l="l" t="t" r="r" b="b"/>
            <a:pathLst>
              <a:path w="19" h="25">
                <a:moveTo>
                  <a:pt x="6" y="25"/>
                </a:moveTo>
                <a:lnTo>
                  <a:pt x="10" y="21"/>
                </a:lnTo>
                <a:lnTo>
                  <a:pt x="10" y="15"/>
                </a:lnTo>
                <a:lnTo>
                  <a:pt x="10" y="13"/>
                </a:lnTo>
                <a:lnTo>
                  <a:pt x="10" y="12"/>
                </a:lnTo>
                <a:lnTo>
                  <a:pt x="11" y="11"/>
                </a:lnTo>
                <a:lnTo>
                  <a:pt x="11" y="10"/>
                </a:lnTo>
                <a:lnTo>
                  <a:pt x="12" y="10"/>
                </a:lnTo>
                <a:lnTo>
                  <a:pt x="15" y="9"/>
                </a:lnTo>
                <a:lnTo>
                  <a:pt x="19" y="9"/>
                </a:lnTo>
                <a:lnTo>
                  <a:pt x="19" y="0"/>
                </a:lnTo>
                <a:lnTo>
                  <a:pt x="15" y="0"/>
                </a:lnTo>
                <a:lnTo>
                  <a:pt x="10" y="0"/>
                </a:lnTo>
                <a:lnTo>
                  <a:pt x="9" y="1"/>
                </a:lnTo>
                <a:lnTo>
                  <a:pt x="7" y="1"/>
                </a:lnTo>
                <a:lnTo>
                  <a:pt x="5" y="2"/>
                </a:lnTo>
                <a:lnTo>
                  <a:pt x="3" y="3"/>
                </a:lnTo>
                <a:lnTo>
                  <a:pt x="3" y="6"/>
                </a:lnTo>
                <a:lnTo>
                  <a:pt x="2" y="8"/>
                </a:lnTo>
                <a:lnTo>
                  <a:pt x="1" y="9"/>
                </a:lnTo>
                <a:lnTo>
                  <a:pt x="0" y="11"/>
                </a:lnTo>
                <a:lnTo>
                  <a:pt x="0" y="15"/>
                </a:lnTo>
                <a:lnTo>
                  <a:pt x="0" y="21"/>
                </a:lnTo>
                <a:lnTo>
                  <a:pt x="4" y="15"/>
                </a:lnTo>
                <a:lnTo>
                  <a:pt x="6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2" name=""/>
          <p:cNvSpPr/>
          <p:nvPr/>
        </p:nvSpPr>
        <p:spPr>
          <a:xfrm>
            <a:off x="1841400" y="6122880"/>
            <a:ext cx="90720" cy="63720"/>
          </a:xfrm>
          <a:custGeom>
            <a:avLst/>
            <a:gdLst/>
            <a:ahLst/>
            <a:rect l="l" t="t" r="r" b="b"/>
            <a:pathLst>
              <a:path w="57" h="40">
                <a:moveTo>
                  <a:pt x="10" y="40"/>
                </a:moveTo>
                <a:lnTo>
                  <a:pt x="10" y="40"/>
                </a:lnTo>
                <a:lnTo>
                  <a:pt x="10" y="37"/>
                </a:lnTo>
                <a:lnTo>
                  <a:pt x="11" y="34"/>
                </a:lnTo>
                <a:lnTo>
                  <a:pt x="12" y="31"/>
                </a:lnTo>
                <a:lnTo>
                  <a:pt x="13" y="29"/>
                </a:lnTo>
                <a:lnTo>
                  <a:pt x="16" y="26"/>
                </a:lnTo>
                <a:lnTo>
                  <a:pt x="18" y="24"/>
                </a:lnTo>
                <a:lnTo>
                  <a:pt x="20" y="22"/>
                </a:lnTo>
                <a:lnTo>
                  <a:pt x="23" y="20"/>
                </a:lnTo>
                <a:lnTo>
                  <a:pt x="27" y="18"/>
                </a:lnTo>
                <a:lnTo>
                  <a:pt x="31" y="17"/>
                </a:lnTo>
                <a:lnTo>
                  <a:pt x="35" y="16"/>
                </a:lnTo>
                <a:lnTo>
                  <a:pt x="39" y="14"/>
                </a:lnTo>
                <a:lnTo>
                  <a:pt x="48" y="11"/>
                </a:lnTo>
                <a:lnTo>
                  <a:pt x="57" y="10"/>
                </a:lnTo>
                <a:lnTo>
                  <a:pt x="55" y="0"/>
                </a:lnTo>
                <a:lnTo>
                  <a:pt x="45" y="2"/>
                </a:lnTo>
                <a:lnTo>
                  <a:pt x="37" y="4"/>
                </a:lnTo>
                <a:lnTo>
                  <a:pt x="31" y="6"/>
                </a:lnTo>
                <a:lnTo>
                  <a:pt x="27" y="8"/>
                </a:lnTo>
                <a:lnTo>
                  <a:pt x="23" y="10"/>
                </a:lnTo>
                <a:lnTo>
                  <a:pt x="19" y="12"/>
                </a:lnTo>
                <a:lnTo>
                  <a:pt x="15" y="14"/>
                </a:lnTo>
                <a:lnTo>
                  <a:pt x="11" y="17"/>
                </a:lnTo>
                <a:lnTo>
                  <a:pt x="8" y="20"/>
                </a:lnTo>
                <a:lnTo>
                  <a:pt x="5" y="23"/>
                </a:lnTo>
                <a:lnTo>
                  <a:pt x="2" y="27"/>
                </a:lnTo>
                <a:lnTo>
                  <a:pt x="1" y="31"/>
                </a:lnTo>
                <a:lnTo>
                  <a:pt x="0" y="35"/>
                </a:lnTo>
                <a:lnTo>
                  <a:pt x="0" y="40"/>
                </a:lnTo>
                <a:lnTo>
                  <a:pt x="10" y="4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3" name=""/>
          <p:cNvSpPr/>
          <p:nvPr/>
        </p:nvSpPr>
        <p:spPr>
          <a:xfrm>
            <a:off x="1841400" y="6186600"/>
            <a:ext cx="17640" cy="77760"/>
          </a:xfrm>
          <a:custGeom>
            <a:avLst/>
            <a:gdLst/>
            <a:ahLst/>
            <a:rect l="l" t="t" r="r" b="b"/>
            <a:pathLst>
              <a:path w="11" h="49">
                <a:moveTo>
                  <a:pt x="11" y="49"/>
                </a:moveTo>
                <a:lnTo>
                  <a:pt x="11" y="49"/>
                </a:lnTo>
                <a:lnTo>
                  <a:pt x="11" y="38"/>
                </a:lnTo>
                <a:lnTo>
                  <a:pt x="11" y="30"/>
                </a:lnTo>
                <a:lnTo>
                  <a:pt x="11" y="24"/>
                </a:lnTo>
                <a:lnTo>
                  <a:pt x="11" y="18"/>
                </a:lnTo>
                <a:lnTo>
                  <a:pt x="11" y="14"/>
                </a:lnTo>
                <a:lnTo>
                  <a:pt x="11" y="9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0" y="18"/>
                </a:lnTo>
                <a:lnTo>
                  <a:pt x="0" y="24"/>
                </a:lnTo>
                <a:lnTo>
                  <a:pt x="0" y="30"/>
                </a:lnTo>
                <a:lnTo>
                  <a:pt x="0" y="38"/>
                </a:lnTo>
                <a:lnTo>
                  <a:pt x="0" y="49"/>
                </a:lnTo>
                <a:lnTo>
                  <a:pt x="11" y="4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4" name=""/>
          <p:cNvSpPr/>
          <p:nvPr/>
        </p:nvSpPr>
        <p:spPr>
          <a:xfrm>
            <a:off x="1811160" y="6264360"/>
            <a:ext cx="47880" cy="36360"/>
          </a:xfrm>
          <a:custGeom>
            <a:avLst/>
            <a:gdLst/>
            <a:ahLst/>
            <a:rect l="l" t="t" r="r" b="b"/>
            <a:pathLst>
              <a:path w="30" h="23">
                <a:moveTo>
                  <a:pt x="0" y="23"/>
                </a:moveTo>
                <a:lnTo>
                  <a:pt x="0" y="23"/>
                </a:lnTo>
                <a:lnTo>
                  <a:pt x="6" y="23"/>
                </a:lnTo>
                <a:lnTo>
                  <a:pt x="12" y="21"/>
                </a:lnTo>
                <a:lnTo>
                  <a:pt x="15" y="21"/>
                </a:lnTo>
                <a:lnTo>
                  <a:pt x="18" y="21"/>
                </a:lnTo>
                <a:lnTo>
                  <a:pt x="20" y="19"/>
                </a:lnTo>
                <a:lnTo>
                  <a:pt x="22" y="18"/>
                </a:lnTo>
                <a:lnTo>
                  <a:pt x="25" y="16"/>
                </a:lnTo>
                <a:lnTo>
                  <a:pt x="25" y="14"/>
                </a:lnTo>
                <a:lnTo>
                  <a:pt x="27" y="12"/>
                </a:lnTo>
                <a:lnTo>
                  <a:pt x="28" y="10"/>
                </a:lnTo>
                <a:lnTo>
                  <a:pt x="29" y="7"/>
                </a:lnTo>
                <a:lnTo>
                  <a:pt x="30" y="5"/>
                </a:lnTo>
                <a:lnTo>
                  <a:pt x="30" y="2"/>
                </a:lnTo>
                <a:lnTo>
                  <a:pt x="30" y="0"/>
                </a:lnTo>
                <a:lnTo>
                  <a:pt x="19" y="0"/>
                </a:lnTo>
                <a:lnTo>
                  <a:pt x="19" y="1"/>
                </a:lnTo>
                <a:lnTo>
                  <a:pt x="19" y="3"/>
                </a:lnTo>
                <a:lnTo>
                  <a:pt x="19" y="5"/>
                </a:lnTo>
                <a:lnTo>
                  <a:pt x="18" y="7"/>
                </a:lnTo>
                <a:lnTo>
                  <a:pt x="18" y="7"/>
                </a:lnTo>
                <a:lnTo>
                  <a:pt x="18" y="8"/>
                </a:lnTo>
                <a:lnTo>
                  <a:pt x="17" y="9"/>
                </a:lnTo>
                <a:lnTo>
                  <a:pt x="16" y="10"/>
                </a:lnTo>
                <a:lnTo>
                  <a:pt x="15" y="11"/>
                </a:lnTo>
                <a:lnTo>
                  <a:pt x="13" y="11"/>
                </a:lnTo>
                <a:lnTo>
                  <a:pt x="12" y="12"/>
                </a:lnTo>
                <a:lnTo>
                  <a:pt x="11" y="12"/>
                </a:lnTo>
                <a:lnTo>
                  <a:pt x="5" y="13"/>
                </a:lnTo>
                <a:lnTo>
                  <a:pt x="0" y="13"/>
                </a:lnTo>
                <a:lnTo>
                  <a:pt x="0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5" name=""/>
          <p:cNvSpPr/>
          <p:nvPr/>
        </p:nvSpPr>
        <p:spPr>
          <a:xfrm>
            <a:off x="1730520" y="6253200"/>
            <a:ext cx="80640" cy="47520"/>
          </a:xfrm>
          <a:custGeom>
            <a:avLst/>
            <a:gdLst/>
            <a:ahLst/>
            <a:rect l="l" t="t" r="r" b="b"/>
            <a:pathLst>
              <a:path w="51" h="30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1" y="6"/>
                </a:lnTo>
                <a:lnTo>
                  <a:pt x="2" y="7"/>
                </a:lnTo>
                <a:lnTo>
                  <a:pt x="3" y="11"/>
                </a:lnTo>
                <a:lnTo>
                  <a:pt x="5" y="14"/>
                </a:lnTo>
                <a:lnTo>
                  <a:pt x="9" y="17"/>
                </a:lnTo>
                <a:lnTo>
                  <a:pt x="12" y="20"/>
                </a:lnTo>
                <a:lnTo>
                  <a:pt x="15" y="21"/>
                </a:lnTo>
                <a:lnTo>
                  <a:pt x="19" y="23"/>
                </a:lnTo>
                <a:lnTo>
                  <a:pt x="23" y="25"/>
                </a:lnTo>
                <a:lnTo>
                  <a:pt x="27" y="26"/>
                </a:lnTo>
                <a:lnTo>
                  <a:pt x="31" y="28"/>
                </a:lnTo>
                <a:lnTo>
                  <a:pt x="35" y="28"/>
                </a:lnTo>
                <a:lnTo>
                  <a:pt x="39" y="29"/>
                </a:lnTo>
                <a:lnTo>
                  <a:pt x="44" y="29"/>
                </a:lnTo>
                <a:lnTo>
                  <a:pt x="47" y="30"/>
                </a:lnTo>
                <a:lnTo>
                  <a:pt x="51" y="30"/>
                </a:lnTo>
                <a:lnTo>
                  <a:pt x="51" y="20"/>
                </a:lnTo>
                <a:lnTo>
                  <a:pt x="48" y="20"/>
                </a:lnTo>
                <a:lnTo>
                  <a:pt x="44" y="20"/>
                </a:lnTo>
                <a:lnTo>
                  <a:pt x="41" y="20"/>
                </a:lnTo>
                <a:lnTo>
                  <a:pt x="38" y="19"/>
                </a:lnTo>
                <a:lnTo>
                  <a:pt x="34" y="18"/>
                </a:lnTo>
                <a:lnTo>
                  <a:pt x="30" y="16"/>
                </a:lnTo>
                <a:lnTo>
                  <a:pt x="27" y="15"/>
                </a:lnTo>
                <a:lnTo>
                  <a:pt x="24" y="14"/>
                </a:lnTo>
                <a:lnTo>
                  <a:pt x="20" y="13"/>
                </a:lnTo>
                <a:lnTo>
                  <a:pt x="17" y="11"/>
                </a:lnTo>
                <a:lnTo>
                  <a:pt x="16" y="9"/>
                </a:lnTo>
                <a:lnTo>
                  <a:pt x="14" y="7"/>
                </a:lnTo>
                <a:lnTo>
                  <a:pt x="12" y="6"/>
                </a:lnTo>
                <a:lnTo>
                  <a:pt x="10" y="3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6" name=""/>
          <p:cNvSpPr/>
          <p:nvPr/>
        </p:nvSpPr>
        <p:spPr>
          <a:xfrm>
            <a:off x="1730520" y="62262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0" y="0"/>
                </a:moveTo>
                <a:lnTo>
                  <a:pt x="10" y="0"/>
                </a:lnTo>
                <a:lnTo>
                  <a:pt x="8" y="0"/>
                </a:lnTo>
                <a:lnTo>
                  <a:pt x="7" y="1"/>
                </a:lnTo>
                <a:lnTo>
                  <a:pt x="5" y="2"/>
                </a:lnTo>
                <a:lnTo>
                  <a:pt x="3" y="3"/>
                </a:lnTo>
                <a:lnTo>
                  <a:pt x="2" y="6"/>
                </a:lnTo>
                <a:lnTo>
                  <a:pt x="1" y="8"/>
                </a:lnTo>
                <a:lnTo>
                  <a:pt x="0" y="13"/>
                </a:lnTo>
                <a:lnTo>
                  <a:pt x="0" y="17"/>
                </a:lnTo>
                <a:lnTo>
                  <a:pt x="10" y="17"/>
                </a:lnTo>
                <a:lnTo>
                  <a:pt x="10" y="13"/>
                </a:lnTo>
                <a:lnTo>
                  <a:pt x="11" y="10"/>
                </a:lnTo>
                <a:lnTo>
                  <a:pt x="11" y="10"/>
                </a:lnTo>
                <a:lnTo>
                  <a:pt x="12" y="9"/>
                </a:lnTo>
                <a:lnTo>
                  <a:pt x="11" y="9"/>
                </a:lnTo>
                <a:lnTo>
                  <a:pt x="11" y="10"/>
                </a:lnTo>
                <a:lnTo>
                  <a:pt x="10" y="1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7" name=""/>
          <p:cNvSpPr/>
          <p:nvPr/>
        </p:nvSpPr>
        <p:spPr>
          <a:xfrm>
            <a:off x="1747800" y="622620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14" y="3"/>
                </a:moveTo>
                <a:lnTo>
                  <a:pt x="14" y="3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10"/>
                </a:lnTo>
                <a:lnTo>
                  <a:pt x="3" y="10"/>
                </a:lnTo>
                <a:lnTo>
                  <a:pt x="4" y="11"/>
                </a:lnTo>
                <a:lnTo>
                  <a:pt x="6" y="12"/>
                </a:lnTo>
                <a:lnTo>
                  <a:pt x="9" y="12"/>
                </a:lnTo>
                <a:lnTo>
                  <a:pt x="11" y="13"/>
                </a:lnTo>
                <a:lnTo>
                  <a:pt x="14" y="13"/>
                </a:lnTo>
                <a:lnTo>
                  <a:pt x="1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8" name=""/>
          <p:cNvSpPr/>
          <p:nvPr/>
        </p:nvSpPr>
        <p:spPr>
          <a:xfrm>
            <a:off x="1768320" y="6188040"/>
            <a:ext cx="55800" cy="58680"/>
          </a:xfrm>
          <a:custGeom>
            <a:avLst/>
            <a:gdLst/>
            <a:ahLst/>
            <a:rect l="l" t="t" r="r" b="b"/>
            <a:pathLst>
              <a:path w="35" h="37">
                <a:moveTo>
                  <a:pt x="24" y="0"/>
                </a:moveTo>
                <a:lnTo>
                  <a:pt x="24" y="0"/>
                </a:lnTo>
                <a:lnTo>
                  <a:pt x="24" y="0"/>
                </a:lnTo>
                <a:lnTo>
                  <a:pt x="23" y="2"/>
                </a:lnTo>
                <a:lnTo>
                  <a:pt x="22" y="4"/>
                </a:lnTo>
                <a:lnTo>
                  <a:pt x="17" y="9"/>
                </a:lnTo>
                <a:lnTo>
                  <a:pt x="13" y="14"/>
                </a:lnTo>
                <a:lnTo>
                  <a:pt x="9" y="20"/>
                </a:lnTo>
                <a:lnTo>
                  <a:pt x="4" y="24"/>
                </a:lnTo>
                <a:lnTo>
                  <a:pt x="3" y="26"/>
                </a:lnTo>
                <a:lnTo>
                  <a:pt x="1" y="27"/>
                </a:lnTo>
                <a:lnTo>
                  <a:pt x="0" y="27"/>
                </a:lnTo>
                <a:lnTo>
                  <a:pt x="1" y="27"/>
                </a:lnTo>
                <a:lnTo>
                  <a:pt x="1" y="37"/>
                </a:lnTo>
                <a:lnTo>
                  <a:pt x="4" y="36"/>
                </a:lnTo>
                <a:lnTo>
                  <a:pt x="6" y="35"/>
                </a:lnTo>
                <a:lnTo>
                  <a:pt x="8" y="34"/>
                </a:lnTo>
                <a:lnTo>
                  <a:pt x="11" y="32"/>
                </a:lnTo>
                <a:lnTo>
                  <a:pt x="16" y="27"/>
                </a:lnTo>
                <a:lnTo>
                  <a:pt x="21" y="21"/>
                </a:lnTo>
                <a:lnTo>
                  <a:pt x="26" y="15"/>
                </a:lnTo>
                <a:lnTo>
                  <a:pt x="30" y="10"/>
                </a:lnTo>
                <a:lnTo>
                  <a:pt x="32" y="7"/>
                </a:lnTo>
                <a:lnTo>
                  <a:pt x="33" y="5"/>
                </a:lnTo>
                <a:lnTo>
                  <a:pt x="34" y="3"/>
                </a:lnTo>
                <a:lnTo>
                  <a:pt x="35" y="0"/>
                </a:lnTo>
                <a:lnTo>
                  <a:pt x="2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49" name=""/>
          <p:cNvSpPr/>
          <p:nvPr/>
        </p:nvSpPr>
        <p:spPr>
          <a:xfrm>
            <a:off x="1808280" y="616896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11"/>
                </a:move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10" y="13"/>
                </a:lnTo>
                <a:lnTo>
                  <a:pt x="10" y="9"/>
                </a:lnTo>
                <a:lnTo>
                  <a:pt x="10" y="5"/>
                </a:lnTo>
                <a:lnTo>
                  <a:pt x="5" y="0"/>
                </a:lnTo>
                <a:lnTo>
                  <a:pt x="5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0" name=""/>
          <p:cNvSpPr/>
          <p:nvPr/>
        </p:nvSpPr>
        <p:spPr>
          <a:xfrm>
            <a:off x="1808280" y="6168960"/>
            <a:ext cx="7920" cy="17640"/>
          </a:xfrm>
          <a:custGeom>
            <a:avLst/>
            <a:gdLst/>
            <a:ahLst/>
            <a:rect l="l" t="t" r="r" b="b"/>
            <a:pathLst>
              <a:path w="5" h="11">
                <a:moveTo>
                  <a:pt x="0" y="11"/>
                </a:moveTo>
                <a:lnTo>
                  <a:pt x="0" y="11"/>
                </a:lnTo>
                <a:lnTo>
                  <a:pt x="2" y="11"/>
                </a:lnTo>
                <a:lnTo>
                  <a:pt x="5" y="1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1" name=""/>
          <p:cNvSpPr/>
          <p:nvPr/>
        </p:nvSpPr>
        <p:spPr>
          <a:xfrm>
            <a:off x="1751040" y="6168960"/>
            <a:ext cx="57240" cy="52560"/>
          </a:xfrm>
          <a:custGeom>
            <a:avLst/>
            <a:gdLst/>
            <a:ahLst/>
            <a:rect l="l" t="t" r="r" b="b"/>
            <a:pathLst>
              <a:path w="36" h="33">
                <a:moveTo>
                  <a:pt x="4" y="33"/>
                </a:moveTo>
                <a:lnTo>
                  <a:pt x="7" y="32"/>
                </a:lnTo>
                <a:lnTo>
                  <a:pt x="11" y="28"/>
                </a:lnTo>
                <a:lnTo>
                  <a:pt x="21" y="20"/>
                </a:lnTo>
                <a:lnTo>
                  <a:pt x="27" y="17"/>
                </a:lnTo>
                <a:lnTo>
                  <a:pt x="32" y="13"/>
                </a:lnTo>
                <a:lnTo>
                  <a:pt x="36" y="11"/>
                </a:lnTo>
                <a:lnTo>
                  <a:pt x="36" y="0"/>
                </a:lnTo>
                <a:lnTo>
                  <a:pt x="31" y="2"/>
                </a:lnTo>
                <a:lnTo>
                  <a:pt x="26" y="5"/>
                </a:lnTo>
                <a:lnTo>
                  <a:pt x="21" y="8"/>
                </a:lnTo>
                <a:lnTo>
                  <a:pt x="15" y="12"/>
                </a:lnTo>
                <a:lnTo>
                  <a:pt x="4" y="20"/>
                </a:lnTo>
                <a:lnTo>
                  <a:pt x="0" y="24"/>
                </a:lnTo>
                <a:lnTo>
                  <a:pt x="4" y="23"/>
                </a:lnTo>
                <a:lnTo>
                  <a:pt x="4" y="3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2" name=""/>
          <p:cNvSpPr/>
          <p:nvPr/>
        </p:nvSpPr>
        <p:spPr>
          <a:xfrm>
            <a:off x="1724040" y="6178680"/>
            <a:ext cx="3348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2" y="17"/>
                </a:lnTo>
                <a:lnTo>
                  <a:pt x="3" y="19"/>
                </a:lnTo>
                <a:lnTo>
                  <a:pt x="4" y="21"/>
                </a:lnTo>
                <a:lnTo>
                  <a:pt x="7" y="23"/>
                </a:lnTo>
                <a:lnTo>
                  <a:pt x="8" y="24"/>
                </a:lnTo>
                <a:lnTo>
                  <a:pt x="10" y="25"/>
                </a:lnTo>
                <a:lnTo>
                  <a:pt x="13" y="26"/>
                </a:lnTo>
                <a:lnTo>
                  <a:pt x="15" y="27"/>
                </a:lnTo>
                <a:lnTo>
                  <a:pt x="18" y="27"/>
                </a:lnTo>
                <a:lnTo>
                  <a:pt x="21" y="27"/>
                </a:lnTo>
                <a:lnTo>
                  <a:pt x="21" y="17"/>
                </a:lnTo>
                <a:lnTo>
                  <a:pt x="19" y="17"/>
                </a:lnTo>
                <a:lnTo>
                  <a:pt x="17" y="17"/>
                </a:lnTo>
                <a:lnTo>
                  <a:pt x="15" y="17"/>
                </a:lnTo>
                <a:lnTo>
                  <a:pt x="14" y="17"/>
                </a:lnTo>
                <a:lnTo>
                  <a:pt x="14" y="16"/>
                </a:lnTo>
                <a:lnTo>
                  <a:pt x="13" y="16"/>
                </a:lnTo>
                <a:lnTo>
                  <a:pt x="13" y="15"/>
                </a:lnTo>
                <a:lnTo>
                  <a:pt x="12" y="14"/>
                </a:lnTo>
                <a:lnTo>
                  <a:pt x="12" y="13"/>
                </a:lnTo>
                <a:lnTo>
                  <a:pt x="11" y="12"/>
                </a:lnTo>
                <a:lnTo>
                  <a:pt x="11" y="11"/>
                </a:lnTo>
                <a:lnTo>
                  <a:pt x="10" y="10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3" name=""/>
          <p:cNvSpPr/>
          <p:nvPr/>
        </p:nvSpPr>
        <p:spPr>
          <a:xfrm>
            <a:off x="1724040" y="6146640"/>
            <a:ext cx="76320" cy="33480"/>
          </a:xfrm>
          <a:custGeom>
            <a:avLst/>
            <a:gdLst/>
            <a:ahLst/>
            <a:rect l="l" t="t" r="r" b="b"/>
            <a:pathLst>
              <a:path w="48" h="21">
                <a:moveTo>
                  <a:pt x="42" y="9"/>
                </a:moveTo>
                <a:lnTo>
                  <a:pt x="37" y="6"/>
                </a:lnTo>
                <a:lnTo>
                  <a:pt x="38" y="5"/>
                </a:lnTo>
                <a:lnTo>
                  <a:pt x="37" y="6"/>
                </a:lnTo>
                <a:lnTo>
                  <a:pt x="35" y="7"/>
                </a:lnTo>
                <a:lnTo>
                  <a:pt x="34" y="7"/>
                </a:lnTo>
                <a:lnTo>
                  <a:pt x="31" y="8"/>
                </a:lnTo>
                <a:lnTo>
                  <a:pt x="28" y="9"/>
                </a:lnTo>
                <a:lnTo>
                  <a:pt x="24" y="9"/>
                </a:lnTo>
                <a:lnTo>
                  <a:pt x="17" y="9"/>
                </a:lnTo>
                <a:lnTo>
                  <a:pt x="10" y="10"/>
                </a:lnTo>
                <a:lnTo>
                  <a:pt x="7" y="12"/>
                </a:lnTo>
                <a:lnTo>
                  <a:pt x="4" y="12"/>
                </a:lnTo>
                <a:lnTo>
                  <a:pt x="3" y="14"/>
                </a:lnTo>
                <a:lnTo>
                  <a:pt x="1" y="15"/>
                </a:lnTo>
                <a:lnTo>
                  <a:pt x="0" y="18"/>
                </a:lnTo>
                <a:lnTo>
                  <a:pt x="0" y="19"/>
                </a:lnTo>
                <a:lnTo>
                  <a:pt x="10" y="19"/>
                </a:lnTo>
                <a:lnTo>
                  <a:pt x="10" y="20"/>
                </a:lnTo>
                <a:lnTo>
                  <a:pt x="9" y="21"/>
                </a:lnTo>
                <a:lnTo>
                  <a:pt x="11" y="20"/>
                </a:lnTo>
                <a:lnTo>
                  <a:pt x="13" y="20"/>
                </a:lnTo>
                <a:lnTo>
                  <a:pt x="19" y="19"/>
                </a:lnTo>
                <a:lnTo>
                  <a:pt x="26" y="18"/>
                </a:lnTo>
                <a:lnTo>
                  <a:pt x="29" y="18"/>
                </a:lnTo>
                <a:lnTo>
                  <a:pt x="33" y="17"/>
                </a:lnTo>
                <a:lnTo>
                  <a:pt x="36" y="16"/>
                </a:lnTo>
                <a:lnTo>
                  <a:pt x="40" y="15"/>
                </a:lnTo>
                <a:lnTo>
                  <a:pt x="42" y="13"/>
                </a:lnTo>
                <a:lnTo>
                  <a:pt x="45" y="12"/>
                </a:lnTo>
                <a:lnTo>
                  <a:pt x="47" y="9"/>
                </a:lnTo>
                <a:lnTo>
                  <a:pt x="48" y="8"/>
                </a:lnTo>
                <a:lnTo>
                  <a:pt x="48" y="6"/>
                </a:lnTo>
                <a:lnTo>
                  <a:pt x="47" y="3"/>
                </a:lnTo>
                <a:lnTo>
                  <a:pt x="42" y="0"/>
                </a:lnTo>
                <a:lnTo>
                  <a:pt x="42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4" name=""/>
          <p:cNvSpPr/>
          <p:nvPr/>
        </p:nvSpPr>
        <p:spPr>
          <a:xfrm>
            <a:off x="1789200" y="6146640"/>
            <a:ext cx="144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0" y="0"/>
                </a:moveTo>
                <a:lnTo>
                  <a:pt x="1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5" name=""/>
          <p:cNvSpPr/>
          <p:nvPr/>
        </p:nvSpPr>
        <p:spPr>
          <a:xfrm>
            <a:off x="1716120" y="6146640"/>
            <a:ext cx="76320" cy="22320"/>
          </a:xfrm>
          <a:custGeom>
            <a:avLst/>
            <a:gdLst/>
            <a:ahLst/>
            <a:rect l="l" t="t" r="r" b="b"/>
            <a:pathLst>
              <a:path w="48" h="14">
                <a:moveTo>
                  <a:pt x="0" y="5"/>
                </a:moveTo>
                <a:lnTo>
                  <a:pt x="2" y="14"/>
                </a:lnTo>
                <a:lnTo>
                  <a:pt x="48" y="9"/>
                </a:lnTo>
                <a:lnTo>
                  <a:pt x="46" y="0"/>
                </a:lnTo>
                <a:lnTo>
                  <a:pt x="1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6" name=""/>
          <p:cNvSpPr/>
          <p:nvPr/>
        </p:nvSpPr>
        <p:spPr>
          <a:xfrm>
            <a:off x="1716120" y="6154560"/>
            <a:ext cx="1440" cy="6480"/>
          </a:xfrm>
          <a:custGeom>
            <a:avLst/>
            <a:gdLst/>
            <a:ahLst/>
            <a:rect l="l" t="t" r="r" b="b"/>
            <a:pathLst>
              <a:path w="1" h="4">
                <a:moveTo>
                  <a:pt x="0" y="0"/>
                </a:moveTo>
                <a:lnTo>
                  <a:pt x="1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7" name=""/>
          <p:cNvSpPr/>
          <p:nvPr/>
        </p:nvSpPr>
        <p:spPr>
          <a:xfrm>
            <a:off x="1684440" y="6146640"/>
            <a:ext cx="36360" cy="22320"/>
          </a:xfrm>
          <a:custGeom>
            <a:avLst/>
            <a:gdLst/>
            <a:ahLst/>
            <a:rect l="l" t="t" r="r" b="b"/>
            <a:pathLst>
              <a:path w="23" h="14">
                <a:moveTo>
                  <a:pt x="0" y="1"/>
                </a:moveTo>
                <a:lnTo>
                  <a:pt x="0" y="1"/>
                </a:lnTo>
                <a:lnTo>
                  <a:pt x="2" y="4"/>
                </a:lnTo>
                <a:lnTo>
                  <a:pt x="4" y="7"/>
                </a:lnTo>
                <a:lnTo>
                  <a:pt x="6" y="8"/>
                </a:lnTo>
                <a:lnTo>
                  <a:pt x="9" y="10"/>
                </a:lnTo>
                <a:lnTo>
                  <a:pt x="11" y="12"/>
                </a:lnTo>
                <a:lnTo>
                  <a:pt x="15" y="13"/>
                </a:lnTo>
                <a:lnTo>
                  <a:pt x="17" y="14"/>
                </a:lnTo>
                <a:lnTo>
                  <a:pt x="19" y="14"/>
                </a:lnTo>
                <a:lnTo>
                  <a:pt x="21" y="14"/>
                </a:lnTo>
                <a:lnTo>
                  <a:pt x="23" y="13"/>
                </a:lnTo>
                <a:lnTo>
                  <a:pt x="19" y="4"/>
                </a:lnTo>
                <a:lnTo>
                  <a:pt x="18" y="4"/>
                </a:lnTo>
                <a:lnTo>
                  <a:pt x="16" y="3"/>
                </a:lnTo>
                <a:lnTo>
                  <a:pt x="14" y="2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11" y="1"/>
                </a:lnTo>
                <a:lnTo>
                  <a:pt x="0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8" name=""/>
          <p:cNvSpPr/>
          <p:nvPr/>
        </p:nvSpPr>
        <p:spPr>
          <a:xfrm>
            <a:off x="1684440" y="6119640"/>
            <a:ext cx="36360" cy="28800"/>
          </a:xfrm>
          <a:custGeom>
            <a:avLst/>
            <a:gdLst/>
            <a:ahLst/>
            <a:rect l="l" t="t" r="r" b="b"/>
            <a:pathLst>
              <a:path w="23" h="18">
                <a:moveTo>
                  <a:pt x="12" y="1"/>
                </a:moveTo>
                <a:lnTo>
                  <a:pt x="12" y="1"/>
                </a:lnTo>
                <a:lnTo>
                  <a:pt x="12" y="2"/>
                </a:lnTo>
                <a:lnTo>
                  <a:pt x="12" y="4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10" y="6"/>
                </a:lnTo>
                <a:lnTo>
                  <a:pt x="10" y="7"/>
                </a:lnTo>
                <a:lnTo>
                  <a:pt x="7" y="8"/>
                </a:lnTo>
                <a:lnTo>
                  <a:pt x="4" y="10"/>
                </a:lnTo>
                <a:lnTo>
                  <a:pt x="3" y="11"/>
                </a:lnTo>
                <a:lnTo>
                  <a:pt x="2" y="13"/>
                </a:lnTo>
                <a:lnTo>
                  <a:pt x="0" y="15"/>
                </a:lnTo>
                <a:lnTo>
                  <a:pt x="0" y="18"/>
                </a:lnTo>
                <a:lnTo>
                  <a:pt x="11" y="18"/>
                </a:lnTo>
                <a:lnTo>
                  <a:pt x="10" y="18"/>
                </a:lnTo>
                <a:lnTo>
                  <a:pt x="11" y="18"/>
                </a:lnTo>
                <a:lnTo>
                  <a:pt x="12" y="17"/>
                </a:lnTo>
                <a:lnTo>
                  <a:pt x="14" y="15"/>
                </a:lnTo>
                <a:lnTo>
                  <a:pt x="16" y="15"/>
                </a:lnTo>
                <a:lnTo>
                  <a:pt x="18" y="14"/>
                </a:lnTo>
                <a:lnTo>
                  <a:pt x="19" y="12"/>
                </a:lnTo>
                <a:lnTo>
                  <a:pt x="20" y="10"/>
                </a:lnTo>
                <a:lnTo>
                  <a:pt x="22" y="8"/>
                </a:lnTo>
                <a:lnTo>
                  <a:pt x="23" y="6"/>
                </a:lnTo>
                <a:lnTo>
                  <a:pt x="23" y="2"/>
                </a:lnTo>
                <a:lnTo>
                  <a:pt x="23" y="0"/>
                </a:lnTo>
                <a:lnTo>
                  <a:pt x="12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59" name=""/>
          <p:cNvSpPr/>
          <p:nvPr/>
        </p:nvSpPr>
        <p:spPr>
          <a:xfrm>
            <a:off x="1693800" y="6076800"/>
            <a:ext cx="27000" cy="46080"/>
          </a:xfrm>
          <a:custGeom>
            <a:avLst/>
            <a:gdLst/>
            <a:ahLst/>
            <a:rect l="l" t="t" r="r" b="b"/>
            <a:pathLst>
              <a:path w="17" h="29">
                <a:moveTo>
                  <a:pt x="6" y="10"/>
                </a:moveTo>
                <a:lnTo>
                  <a:pt x="2" y="4"/>
                </a:lnTo>
                <a:lnTo>
                  <a:pt x="1" y="6"/>
                </a:lnTo>
                <a:lnTo>
                  <a:pt x="1" y="8"/>
                </a:lnTo>
                <a:lnTo>
                  <a:pt x="0" y="11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2" y="19"/>
                </a:lnTo>
                <a:lnTo>
                  <a:pt x="2" y="20"/>
                </a:lnTo>
                <a:lnTo>
                  <a:pt x="4" y="22"/>
                </a:lnTo>
                <a:lnTo>
                  <a:pt x="5" y="25"/>
                </a:lnTo>
                <a:lnTo>
                  <a:pt x="6" y="26"/>
                </a:lnTo>
                <a:lnTo>
                  <a:pt x="7" y="29"/>
                </a:lnTo>
                <a:lnTo>
                  <a:pt x="17" y="27"/>
                </a:lnTo>
                <a:lnTo>
                  <a:pt x="16" y="23"/>
                </a:lnTo>
                <a:lnTo>
                  <a:pt x="14" y="20"/>
                </a:lnTo>
                <a:lnTo>
                  <a:pt x="13" y="18"/>
                </a:lnTo>
                <a:lnTo>
                  <a:pt x="11" y="15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10" y="10"/>
                </a:lnTo>
                <a:lnTo>
                  <a:pt x="11" y="9"/>
                </a:lnTo>
                <a:lnTo>
                  <a:pt x="12" y="6"/>
                </a:lnTo>
                <a:lnTo>
                  <a:pt x="8" y="0"/>
                </a:lnTo>
                <a:lnTo>
                  <a:pt x="6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0" name=""/>
          <p:cNvSpPr/>
          <p:nvPr/>
        </p:nvSpPr>
        <p:spPr>
          <a:xfrm>
            <a:off x="1657440" y="6070680"/>
            <a:ext cx="48960" cy="22320"/>
          </a:xfrm>
          <a:custGeom>
            <a:avLst/>
            <a:gdLst/>
            <a:ahLst/>
            <a:rect l="l" t="t" r="r" b="b"/>
            <a:pathLst>
              <a:path w="31" h="14">
                <a:moveTo>
                  <a:pt x="0" y="10"/>
                </a:moveTo>
                <a:lnTo>
                  <a:pt x="0" y="10"/>
                </a:lnTo>
                <a:lnTo>
                  <a:pt x="8" y="11"/>
                </a:lnTo>
                <a:lnTo>
                  <a:pt x="16" y="12"/>
                </a:lnTo>
                <a:lnTo>
                  <a:pt x="23" y="13"/>
                </a:lnTo>
                <a:lnTo>
                  <a:pt x="28" y="14"/>
                </a:lnTo>
                <a:lnTo>
                  <a:pt x="31" y="4"/>
                </a:lnTo>
                <a:lnTo>
                  <a:pt x="25" y="3"/>
                </a:lnTo>
                <a:lnTo>
                  <a:pt x="17" y="1"/>
                </a:lnTo>
                <a:lnTo>
                  <a:pt x="8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1" name=""/>
          <p:cNvSpPr/>
          <p:nvPr/>
        </p:nvSpPr>
        <p:spPr>
          <a:xfrm>
            <a:off x="1639800" y="6070680"/>
            <a:ext cx="20880" cy="38160"/>
          </a:xfrm>
          <a:custGeom>
            <a:avLst/>
            <a:gdLst/>
            <a:ahLst/>
            <a:rect l="l" t="t" r="r" b="b"/>
            <a:pathLst>
              <a:path w="13" h="24">
                <a:moveTo>
                  <a:pt x="5" y="24"/>
                </a:moveTo>
                <a:lnTo>
                  <a:pt x="11" y="18"/>
                </a:lnTo>
                <a:lnTo>
                  <a:pt x="11" y="17"/>
                </a:lnTo>
                <a:lnTo>
                  <a:pt x="11" y="14"/>
                </a:lnTo>
                <a:lnTo>
                  <a:pt x="11" y="12"/>
                </a:lnTo>
                <a:lnTo>
                  <a:pt x="12" y="12"/>
                </a:lnTo>
                <a:lnTo>
                  <a:pt x="13" y="10"/>
                </a:lnTo>
                <a:lnTo>
                  <a:pt x="12" y="10"/>
                </a:lnTo>
                <a:lnTo>
                  <a:pt x="11" y="10"/>
                </a:lnTo>
                <a:lnTo>
                  <a:pt x="11" y="0"/>
                </a:lnTo>
                <a:lnTo>
                  <a:pt x="6" y="1"/>
                </a:lnTo>
                <a:lnTo>
                  <a:pt x="5" y="3"/>
                </a:lnTo>
                <a:lnTo>
                  <a:pt x="3" y="5"/>
                </a:lnTo>
                <a:lnTo>
                  <a:pt x="2" y="8"/>
                </a:lnTo>
                <a:lnTo>
                  <a:pt x="1" y="11"/>
                </a:lnTo>
                <a:lnTo>
                  <a:pt x="0" y="13"/>
                </a:lnTo>
                <a:lnTo>
                  <a:pt x="0" y="16"/>
                </a:lnTo>
                <a:lnTo>
                  <a:pt x="0" y="18"/>
                </a:lnTo>
                <a:lnTo>
                  <a:pt x="5" y="14"/>
                </a:lnTo>
                <a:lnTo>
                  <a:pt x="5" y="2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2" name=""/>
          <p:cNvSpPr/>
          <p:nvPr/>
        </p:nvSpPr>
        <p:spPr>
          <a:xfrm>
            <a:off x="1631880" y="6093000"/>
            <a:ext cx="19080" cy="28440"/>
          </a:xfrm>
          <a:custGeom>
            <a:avLst/>
            <a:gdLst/>
            <a:ahLst/>
            <a:rect l="l" t="t" r="r" b="b"/>
            <a:pathLst>
              <a:path w="12" h="18">
                <a:moveTo>
                  <a:pt x="1" y="18"/>
                </a:moveTo>
                <a:lnTo>
                  <a:pt x="1" y="18"/>
                </a:lnTo>
                <a:lnTo>
                  <a:pt x="3" y="18"/>
                </a:lnTo>
                <a:lnTo>
                  <a:pt x="5" y="17"/>
                </a:lnTo>
                <a:lnTo>
                  <a:pt x="7" y="16"/>
                </a:lnTo>
                <a:lnTo>
                  <a:pt x="7" y="15"/>
                </a:lnTo>
                <a:lnTo>
                  <a:pt x="9" y="13"/>
                </a:lnTo>
                <a:lnTo>
                  <a:pt x="10" y="11"/>
                </a:lnTo>
                <a:lnTo>
                  <a:pt x="11" y="10"/>
                </a:lnTo>
                <a:lnTo>
                  <a:pt x="12" y="9"/>
                </a:lnTo>
                <a:lnTo>
                  <a:pt x="11" y="9"/>
                </a:lnTo>
                <a:lnTo>
                  <a:pt x="11" y="0"/>
                </a:lnTo>
                <a:lnTo>
                  <a:pt x="9" y="0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8"/>
                </a:lnTo>
                <a:lnTo>
                  <a:pt x="0" y="8"/>
                </a:lnTo>
                <a:lnTo>
                  <a:pt x="0" y="8"/>
                </a:lnTo>
                <a:lnTo>
                  <a:pt x="1" y="8"/>
                </a:lnTo>
                <a:lnTo>
                  <a:pt x="1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3" name=""/>
          <p:cNvSpPr/>
          <p:nvPr/>
        </p:nvSpPr>
        <p:spPr>
          <a:xfrm>
            <a:off x="1612800" y="610380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1"/>
                </a:moveTo>
                <a:lnTo>
                  <a:pt x="0" y="1"/>
                </a:lnTo>
                <a:lnTo>
                  <a:pt x="1" y="4"/>
                </a:lnTo>
                <a:lnTo>
                  <a:pt x="2" y="6"/>
                </a:lnTo>
                <a:lnTo>
                  <a:pt x="4" y="8"/>
                </a:lnTo>
                <a:lnTo>
                  <a:pt x="6" y="9"/>
                </a:lnTo>
                <a:lnTo>
                  <a:pt x="9" y="10"/>
                </a:lnTo>
                <a:lnTo>
                  <a:pt x="13" y="11"/>
                </a:lnTo>
                <a:lnTo>
                  <a:pt x="13" y="1"/>
                </a:lnTo>
                <a:lnTo>
                  <a:pt x="12" y="1"/>
                </a:lnTo>
                <a:lnTo>
                  <a:pt x="11" y="0"/>
                </a:lnTo>
                <a:lnTo>
                  <a:pt x="10" y="0"/>
                </a:lnTo>
                <a:lnTo>
                  <a:pt x="11" y="0"/>
                </a:lnTo>
                <a:lnTo>
                  <a:pt x="11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4" name=""/>
          <p:cNvSpPr/>
          <p:nvPr/>
        </p:nvSpPr>
        <p:spPr>
          <a:xfrm>
            <a:off x="1612800" y="6066000"/>
            <a:ext cx="15840" cy="39600"/>
          </a:xfrm>
          <a:custGeom>
            <a:avLst/>
            <a:gdLst/>
            <a:ahLst/>
            <a:rect l="l" t="t" r="r" b="b"/>
            <a:pathLst>
              <a:path w="10" h="25">
                <a:moveTo>
                  <a:pt x="5" y="10"/>
                </a:moveTo>
                <a:lnTo>
                  <a:pt x="0" y="5"/>
                </a:lnTo>
                <a:lnTo>
                  <a:pt x="0" y="12"/>
                </a:lnTo>
                <a:lnTo>
                  <a:pt x="0" y="17"/>
                </a:lnTo>
                <a:lnTo>
                  <a:pt x="0" y="21"/>
                </a:lnTo>
                <a:lnTo>
                  <a:pt x="0" y="25"/>
                </a:lnTo>
                <a:lnTo>
                  <a:pt x="10" y="25"/>
                </a:lnTo>
                <a:lnTo>
                  <a:pt x="10" y="21"/>
                </a:lnTo>
                <a:lnTo>
                  <a:pt x="10" y="17"/>
                </a:lnTo>
                <a:lnTo>
                  <a:pt x="10" y="12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5" name=""/>
          <p:cNvSpPr/>
          <p:nvPr/>
        </p:nvSpPr>
        <p:spPr>
          <a:xfrm>
            <a:off x="1582560" y="6051600"/>
            <a:ext cx="38160" cy="30240"/>
          </a:xfrm>
          <a:custGeom>
            <a:avLst/>
            <a:gdLst/>
            <a:ahLst/>
            <a:rect l="l" t="t" r="r" b="b"/>
            <a:pathLst>
              <a:path w="24" h="19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1" y="8"/>
                </a:lnTo>
                <a:lnTo>
                  <a:pt x="3" y="10"/>
                </a:lnTo>
                <a:lnTo>
                  <a:pt x="3" y="12"/>
                </a:lnTo>
                <a:lnTo>
                  <a:pt x="5" y="14"/>
                </a:lnTo>
                <a:lnTo>
                  <a:pt x="7" y="14"/>
                </a:lnTo>
                <a:lnTo>
                  <a:pt x="9" y="16"/>
                </a:lnTo>
                <a:lnTo>
                  <a:pt x="13" y="17"/>
                </a:lnTo>
                <a:lnTo>
                  <a:pt x="17" y="18"/>
                </a:lnTo>
                <a:lnTo>
                  <a:pt x="20" y="19"/>
                </a:lnTo>
                <a:lnTo>
                  <a:pt x="24" y="19"/>
                </a:lnTo>
                <a:lnTo>
                  <a:pt x="24" y="9"/>
                </a:lnTo>
                <a:lnTo>
                  <a:pt x="21" y="9"/>
                </a:lnTo>
                <a:lnTo>
                  <a:pt x="18" y="8"/>
                </a:lnTo>
                <a:lnTo>
                  <a:pt x="16" y="8"/>
                </a:lnTo>
                <a:lnTo>
                  <a:pt x="13" y="7"/>
                </a:lnTo>
                <a:lnTo>
                  <a:pt x="13" y="7"/>
                </a:lnTo>
                <a:lnTo>
                  <a:pt x="12" y="7"/>
                </a:lnTo>
                <a:lnTo>
                  <a:pt x="11" y="6"/>
                </a:lnTo>
                <a:lnTo>
                  <a:pt x="11" y="5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6" name=""/>
          <p:cNvSpPr/>
          <p:nvPr/>
        </p:nvSpPr>
        <p:spPr>
          <a:xfrm>
            <a:off x="1590840" y="605160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7" name=""/>
          <p:cNvSpPr/>
          <p:nvPr/>
        </p:nvSpPr>
        <p:spPr>
          <a:xfrm>
            <a:off x="1582560" y="6005520"/>
            <a:ext cx="16200" cy="46080"/>
          </a:xfrm>
          <a:custGeom>
            <a:avLst/>
            <a:gdLst/>
            <a:ahLst/>
            <a:rect l="l" t="t" r="r" b="b"/>
            <a:pathLst>
              <a:path w="10" h="29">
                <a:moveTo>
                  <a:pt x="5" y="0"/>
                </a:moveTo>
                <a:lnTo>
                  <a:pt x="0" y="5"/>
                </a:lnTo>
                <a:lnTo>
                  <a:pt x="0" y="29"/>
                </a:lnTo>
                <a:lnTo>
                  <a:pt x="10" y="29"/>
                </a:lnTo>
                <a:lnTo>
                  <a:pt x="10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8" name=""/>
          <p:cNvSpPr/>
          <p:nvPr/>
        </p:nvSpPr>
        <p:spPr>
          <a:xfrm>
            <a:off x="1557360" y="6005520"/>
            <a:ext cx="33480" cy="1728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5"/>
                </a:moveTo>
                <a:lnTo>
                  <a:pt x="5" y="11"/>
                </a:lnTo>
                <a:lnTo>
                  <a:pt x="21" y="11"/>
                </a:lnTo>
                <a:lnTo>
                  <a:pt x="21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69" name=""/>
          <p:cNvSpPr/>
          <p:nvPr/>
        </p:nvSpPr>
        <p:spPr>
          <a:xfrm>
            <a:off x="1557360" y="5994360"/>
            <a:ext cx="1584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2" y="0"/>
                </a:moveTo>
                <a:lnTo>
                  <a:pt x="0" y="4"/>
                </a:lnTo>
                <a:lnTo>
                  <a:pt x="0" y="13"/>
                </a:lnTo>
                <a:lnTo>
                  <a:pt x="10" y="13"/>
                </a:lnTo>
                <a:lnTo>
                  <a:pt x="10" y="4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0" name=""/>
          <p:cNvSpPr/>
          <p:nvPr/>
        </p:nvSpPr>
        <p:spPr>
          <a:xfrm>
            <a:off x="1565280" y="6000840"/>
            <a:ext cx="6480" cy="4680"/>
          </a:xfrm>
          <a:custGeom>
            <a:avLst/>
            <a:gdLst/>
            <a:ahLst/>
            <a:rect l="l" t="t" r="r" b="b"/>
            <a:pathLst>
              <a:path w="4" h="3">
                <a:moveTo>
                  <a:pt x="4" y="3"/>
                </a:move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1" name=""/>
          <p:cNvSpPr/>
          <p:nvPr/>
        </p:nvSpPr>
        <p:spPr>
          <a:xfrm>
            <a:off x="1560600" y="5970600"/>
            <a:ext cx="19080" cy="34920"/>
          </a:xfrm>
          <a:custGeom>
            <a:avLst/>
            <a:gdLst/>
            <a:ahLst/>
            <a:rect l="l" t="t" r="r" b="b"/>
            <a:pathLst>
              <a:path w="12" h="22">
                <a:moveTo>
                  <a:pt x="3" y="7"/>
                </a:moveTo>
                <a:lnTo>
                  <a:pt x="1" y="3"/>
                </a:lnTo>
                <a:lnTo>
                  <a:pt x="1" y="6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6" y="22"/>
                </a:lnTo>
                <a:lnTo>
                  <a:pt x="8" y="19"/>
                </a:lnTo>
                <a:lnTo>
                  <a:pt x="9" y="17"/>
                </a:lnTo>
                <a:lnTo>
                  <a:pt x="10" y="15"/>
                </a:lnTo>
                <a:lnTo>
                  <a:pt x="10" y="13"/>
                </a:lnTo>
                <a:lnTo>
                  <a:pt x="11" y="8"/>
                </a:lnTo>
                <a:lnTo>
                  <a:pt x="12" y="3"/>
                </a:lnTo>
                <a:lnTo>
                  <a:pt x="10" y="0"/>
                </a:lnTo>
                <a:lnTo>
                  <a:pt x="3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2" name=""/>
          <p:cNvSpPr/>
          <p:nvPr/>
        </p:nvSpPr>
        <p:spPr>
          <a:xfrm>
            <a:off x="1541520" y="5925960"/>
            <a:ext cx="33120" cy="55800"/>
          </a:xfrm>
          <a:custGeom>
            <a:avLst/>
            <a:gdLst/>
            <a:ahLst/>
            <a:rect l="l" t="t" r="r" b="b"/>
            <a:pathLst>
              <a:path w="21" h="35">
                <a:moveTo>
                  <a:pt x="5" y="10"/>
                </a:moveTo>
                <a:lnTo>
                  <a:pt x="0" y="5"/>
                </a:lnTo>
                <a:lnTo>
                  <a:pt x="0" y="11"/>
                </a:lnTo>
                <a:lnTo>
                  <a:pt x="1" y="17"/>
                </a:lnTo>
                <a:lnTo>
                  <a:pt x="2" y="19"/>
                </a:lnTo>
                <a:lnTo>
                  <a:pt x="2" y="21"/>
                </a:lnTo>
                <a:lnTo>
                  <a:pt x="3" y="23"/>
                </a:lnTo>
                <a:lnTo>
                  <a:pt x="4" y="25"/>
                </a:lnTo>
                <a:lnTo>
                  <a:pt x="7" y="28"/>
                </a:lnTo>
                <a:lnTo>
                  <a:pt x="9" y="31"/>
                </a:lnTo>
                <a:lnTo>
                  <a:pt x="12" y="33"/>
                </a:lnTo>
                <a:lnTo>
                  <a:pt x="15" y="35"/>
                </a:lnTo>
                <a:lnTo>
                  <a:pt x="21" y="27"/>
                </a:lnTo>
                <a:lnTo>
                  <a:pt x="18" y="25"/>
                </a:lnTo>
                <a:lnTo>
                  <a:pt x="16" y="23"/>
                </a:lnTo>
                <a:lnTo>
                  <a:pt x="13" y="21"/>
                </a:lnTo>
                <a:lnTo>
                  <a:pt x="12" y="20"/>
                </a:lnTo>
                <a:lnTo>
                  <a:pt x="12" y="19"/>
                </a:lnTo>
                <a:lnTo>
                  <a:pt x="12" y="18"/>
                </a:lnTo>
                <a:lnTo>
                  <a:pt x="11" y="17"/>
                </a:lnTo>
                <a:lnTo>
                  <a:pt x="10" y="15"/>
                </a:lnTo>
                <a:lnTo>
                  <a:pt x="10" y="10"/>
                </a:lnTo>
                <a:lnTo>
                  <a:pt x="9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3" name=""/>
          <p:cNvSpPr/>
          <p:nvPr/>
        </p:nvSpPr>
        <p:spPr>
          <a:xfrm>
            <a:off x="1535040" y="5925960"/>
            <a:ext cx="14400" cy="16200"/>
          </a:xfrm>
          <a:custGeom>
            <a:avLst/>
            <a:gdLst/>
            <a:ahLst/>
            <a:rect l="l" t="t" r="r" b="b"/>
            <a:pathLst>
              <a:path w="9" h="10">
                <a:moveTo>
                  <a:pt x="0" y="10"/>
                </a:moveTo>
                <a:lnTo>
                  <a:pt x="0" y="10"/>
                </a:lnTo>
                <a:lnTo>
                  <a:pt x="3" y="10"/>
                </a:lnTo>
                <a:lnTo>
                  <a:pt x="9" y="10"/>
                </a:ln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4" name=""/>
          <p:cNvSpPr/>
          <p:nvPr/>
        </p:nvSpPr>
        <p:spPr>
          <a:xfrm>
            <a:off x="1490760" y="5919840"/>
            <a:ext cx="44280" cy="23760"/>
          </a:xfrm>
          <a:custGeom>
            <a:avLst/>
            <a:gdLst/>
            <a:ahLst/>
            <a:rect l="l" t="t" r="r" b="b"/>
            <a:pathLst>
              <a:path w="28" h="1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4" y="10"/>
                </a:lnTo>
                <a:lnTo>
                  <a:pt x="6" y="13"/>
                </a:lnTo>
                <a:lnTo>
                  <a:pt x="9" y="14"/>
                </a:lnTo>
                <a:lnTo>
                  <a:pt x="11" y="15"/>
                </a:lnTo>
                <a:lnTo>
                  <a:pt x="14" y="15"/>
                </a:lnTo>
                <a:lnTo>
                  <a:pt x="22" y="15"/>
                </a:lnTo>
                <a:lnTo>
                  <a:pt x="28" y="14"/>
                </a:lnTo>
                <a:lnTo>
                  <a:pt x="28" y="3"/>
                </a:lnTo>
                <a:lnTo>
                  <a:pt x="21" y="4"/>
                </a:lnTo>
                <a:lnTo>
                  <a:pt x="14" y="4"/>
                </a:lnTo>
                <a:lnTo>
                  <a:pt x="13" y="4"/>
                </a:lnTo>
                <a:lnTo>
                  <a:pt x="12" y="4"/>
                </a:lnTo>
                <a:lnTo>
                  <a:pt x="11" y="4"/>
                </a:lnTo>
                <a:lnTo>
                  <a:pt x="11" y="3"/>
                </a:lnTo>
                <a:lnTo>
                  <a:pt x="10" y="3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5" name=""/>
          <p:cNvSpPr/>
          <p:nvPr/>
        </p:nvSpPr>
        <p:spPr>
          <a:xfrm>
            <a:off x="1490760" y="5896080"/>
            <a:ext cx="50760" cy="23760"/>
          </a:xfrm>
          <a:custGeom>
            <a:avLst/>
            <a:gdLst/>
            <a:ahLst/>
            <a:rect l="l" t="t" r="r" b="b"/>
            <a:pathLst>
              <a:path w="32" h="15">
                <a:moveTo>
                  <a:pt x="21" y="6"/>
                </a:moveTo>
                <a:lnTo>
                  <a:pt x="27" y="0"/>
                </a:lnTo>
                <a:lnTo>
                  <a:pt x="22" y="0"/>
                </a:lnTo>
                <a:lnTo>
                  <a:pt x="18" y="0"/>
                </a:lnTo>
                <a:lnTo>
                  <a:pt x="13" y="1"/>
                </a:lnTo>
                <a:lnTo>
                  <a:pt x="10" y="2"/>
                </a:lnTo>
                <a:lnTo>
                  <a:pt x="8" y="3"/>
                </a:lnTo>
                <a:lnTo>
                  <a:pt x="6" y="4"/>
                </a:lnTo>
                <a:lnTo>
                  <a:pt x="4" y="5"/>
                </a:lnTo>
                <a:lnTo>
                  <a:pt x="3" y="6"/>
                </a:lnTo>
                <a:lnTo>
                  <a:pt x="2" y="8"/>
                </a:lnTo>
                <a:lnTo>
                  <a:pt x="1" y="11"/>
                </a:lnTo>
                <a:lnTo>
                  <a:pt x="0" y="12"/>
                </a:lnTo>
                <a:lnTo>
                  <a:pt x="0" y="15"/>
                </a:lnTo>
                <a:lnTo>
                  <a:pt x="11" y="15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2" y="11"/>
                </a:lnTo>
                <a:lnTo>
                  <a:pt x="13" y="11"/>
                </a:lnTo>
                <a:lnTo>
                  <a:pt x="13" y="11"/>
                </a:lnTo>
                <a:lnTo>
                  <a:pt x="15" y="11"/>
                </a:lnTo>
                <a:lnTo>
                  <a:pt x="19" y="10"/>
                </a:lnTo>
                <a:lnTo>
                  <a:pt x="22" y="10"/>
                </a:lnTo>
                <a:lnTo>
                  <a:pt x="27" y="10"/>
                </a:lnTo>
                <a:lnTo>
                  <a:pt x="32" y="4"/>
                </a:lnTo>
                <a:lnTo>
                  <a:pt x="2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6" name=""/>
          <p:cNvSpPr/>
          <p:nvPr/>
        </p:nvSpPr>
        <p:spPr>
          <a:xfrm>
            <a:off x="1509840" y="5840280"/>
            <a:ext cx="31680" cy="65160"/>
          </a:xfrm>
          <a:custGeom>
            <a:avLst/>
            <a:gdLst/>
            <a:ahLst/>
            <a:rect l="l" t="t" r="r" b="b"/>
            <a:pathLst>
              <a:path w="20" h="41">
                <a:moveTo>
                  <a:pt x="1" y="5"/>
                </a:moveTo>
                <a:lnTo>
                  <a:pt x="0" y="3"/>
                </a:lnTo>
                <a:lnTo>
                  <a:pt x="3" y="15"/>
                </a:lnTo>
                <a:lnTo>
                  <a:pt x="4" y="24"/>
                </a:lnTo>
                <a:lnTo>
                  <a:pt x="6" y="32"/>
                </a:lnTo>
                <a:lnTo>
                  <a:pt x="9" y="41"/>
                </a:lnTo>
                <a:lnTo>
                  <a:pt x="20" y="39"/>
                </a:lnTo>
                <a:lnTo>
                  <a:pt x="17" y="29"/>
                </a:lnTo>
                <a:lnTo>
                  <a:pt x="15" y="21"/>
                </a:lnTo>
                <a:lnTo>
                  <a:pt x="14" y="13"/>
                </a:lnTo>
                <a:lnTo>
                  <a:pt x="11" y="1"/>
                </a:lnTo>
                <a:lnTo>
                  <a:pt x="10" y="0"/>
                </a:lnTo>
                <a:lnTo>
                  <a:pt x="1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7" name=""/>
          <p:cNvSpPr/>
          <p:nvPr/>
        </p:nvSpPr>
        <p:spPr>
          <a:xfrm>
            <a:off x="1476360" y="5740560"/>
            <a:ext cx="49320" cy="109440"/>
          </a:xfrm>
          <a:custGeom>
            <a:avLst/>
            <a:gdLst/>
            <a:ahLst/>
            <a:rect l="l" t="t" r="r" b="b"/>
            <a:pathLst>
              <a:path w="31" h="69">
                <a:moveTo>
                  <a:pt x="4" y="2"/>
                </a:moveTo>
                <a:lnTo>
                  <a:pt x="5" y="0"/>
                </a:lnTo>
                <a:lnTo>
                  <a:pt x="4" y="2"/>
                </a:lnTo>
                <a:lnTo>
                  <a:pt x="2" y="4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2" y="24"/>
                </a:lnTo>
                <a:lnTo>
                  <a:pt x="4" y="30"/>
                </a:lnTo>
                <a:lnTo>
                  <a:pt x="5" y="36"/>
                </a:lnTo>
                <a:lnTo>
                  <a:pt x="7" y="42"/>
                </a:lnTo>
                <a:lnTo>
                  <a:pt x="12" y="52"/>
                </a:lnTo>
                <a:lnTo>
                  <a:pt x="17" y="61"/>
                </a:lnTo>
                <a:lnTo>
                  <a:pt x="20" y="67"/>
                </a:lnTo>
                <a:lnTo>
                  <a:pt x="22" y="69"/>
                </a:lnTo>
                <a:lnTo>
                  <a:pt x="31" y="64"/>
                </a:lnTo>
                <a:lnTo>
                  <a:pt x="29" y="62"/>
                </a:lnTo>
                <a:lnTo>
                  <a:pt x="26" y="56"/>
                </a:lnTo>
                <a:lnTo>
                  <a:pt x="22" y="48"/>
                </a:lnTo>
                <a:lnTo>
                  <a:pt x="17" y="37"/>
                </a:lnTo>
                <a:lnTo>
                  <a:pt x="15" y="32"/>
                </a:lnTo>
                <a:lnTo>
                  <a:pt x="13" y="27"/>
                </a:lnTo>
                <a:lnTo>
                  <a:pt x="11" y="22"/>
                </a:lnTo>
                <a:lnTo>
                  <a:pt x="11" y="17"/>
                </a:lnTo>
                <a:lnTo>
                  <a:pt x="11" y="16"/>
                </a:lnTo>
                <a:lnTo>
                  <a:pt x="11" y="14"/>
                </a:lnTo>
                <a:lnTo>
                  <a:pt x="11" y="12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8"/>
                </a:lnTo>
                <a:lnTo>
                  <a:pt x="12" y="8"/>
                </a:lnTo>
                <a:lnTo>
                  <a:pt x="14" y="4"/>
                </a:lnTo>
                <a:lnTo>
                  <a:pt x="4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8" name=""/>
          <p:cNvSpPr/>
          <p:nvPr/>
        </p:nvSpPr>
        <p:spPr>
          <a:xfrm>
            <a:off x="1452600" y="5672160"/>
            <a:ext cx="4752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2" y="0"/>
                </a:moveTo>
                <a:lnTo>
                  <a:pt x="0" y="9"/>
                </a:lnTo>
                <a:lnTo>
                  <a:pt x="3" y="10"/>
                </a:lnTo>
                <a:lnTo>
                  <a:pt x="7" y="13"/>
                </a:lnTo>
                <a:lnTo>
                  <a:pt x="9" y="13"/>
                </a:lnTo>
                <a:lnTo>
                  <a:pt x="11" y="15"/>
                </a:lnTo>
                <a:lnTo>
                  <a:pt x="13" y="18"/>
                </a:lnTo>
                <a:lnTo>
                  <a:pt x="15" y="20"/>
                </a:lnTo>
                <a:lnTo>
                  <a:pt x="16" y="21"/>
                </a:lnTo>
                <a:lnTo>
                  <a:pt x="17" y="23"/>
                </a:lnTo>
                <a:lnTo>
                  <a:pt x="18" y="26"/>
                </a:lnTo>
                <a:lnTo>
                  <a:pt x="19" y="27"/>
                </a:lnTo>
                <a:lnTo>
                  <a:pt x="20" y="30"/>
                </a:lnTo>
                <a:lnTo>
                  <a:pt x="20" y="33"/>
                </a:lnTo>
                <a:lnTo>
                  <a:pt x="20" y="36"/>
                </a:lnTo>
                <a:lnTo>
                  <a:pt x="20" y="39"/>
                </a:lnTo>
                <a:lnTo>
                  <a:pt x="20" y="42"/>
                </a:lnTo>
                <a:lnTo>
                  <a:pt x="19" y="46"/>
                </a:lnTo>
                <a:lnTo>
                  <a:pt x="30" y="48"/>
                </a:lnTo>
                <a:lnTo>
                  <a:pt x="30" y="43"/>
                </a:lnTo>
                <a:lnTo>
                  <a:pt x="30" y="40"/>
                </a:lnTo>
                <a:lnTo>
                  <a:pt x="30" y="36"/>
                </a:lnTo>
                <a:lnTo>
                  <a:pt x="30" y="33"/>
                </a:lnTo>
                <a:lnTo>
                  <a:pt x="30" y="28"/>
                </a:lnTo>
                <a:lnTo>
                  <a:pt x="29" y="26"/>
                </a:lnTo>
                <a:lnTo>
                  <a:pt x="28" y="22"/>
                </a:lnTo>
                <a:lnTo>
                  <a:pt x="27" y="19"/>
                </a:lnTo>
                <a:lnTo>
                  <a:pt x="25" y="16"/>
                </a:lnTo>
                <a:lnTo>
                  <a:pt x="23" y="13"/>
                </a:lnTo>
                <a:lnTo>
                  <a:pt x="21" y="10"/>
                </a:lnTo>
                <a:lnTo>
                  <a:pt x="18" y="8"/>
                </a:lnTo>
                <a:lnTo>
                  <a:pt x="15" y="6"/>
                </a:lnTo>
                <a:lnTo>
                  <a:pt x="11" y="4"/>
                </a:lnTo>
                <a:lnTo>
                  <a:pt x="8" y="1"/>
                </a:lnTo>
                <a:lnTo>
                  <a:pt x="4" y="0"/>
                </a:lnTo>
                <a:lnTo>
                  <a:pt x="2" y="9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79" name=""/>
          <p:cNvSpPr/>
          <p:nvPr/>
        </p:nvSpPr>
        <p:spPr>
          <a:xfrm>
            <a:off x="1454040" y="5657760"/>
            <a:ext cx="33480" cy="28800"/>
          </a:xfrm>
          <a:custGeom>
            <a:avLst/>
            <a:gdLst/>
            <a:ahLst/>
            <a:rect l="l" t="t" r="r" b="b"/>
            <a:pathLst>
              <a:path w="21" h="18">
                <a:moveTo>
                  <a:pt x="21" y="0"/>
                </a:moveTo>
                <a:lnTo>
                  <a:pt x="21" y="0"/>
                </a:lnTo>
                <a:lnTo>
                  <a:pt x="16" y="0"/>
                </a:lnTo>
                <a:lnTo>
                  <a:pt x="13" y="2"/>
                </a:lnTo>
                <a:lnTo>
                  <a:pt x="9" y="3"/>
                </a:lnTo>
                <a:lnTo>
                  <a:pt x="7" y="4"/>
                </a:lnTo>
                <a:lnTo>
                  <a:pt x="3" y="6"/>
                </a:lnTo>
                <a:lnTo>
                  <a:pt x="1" y="8"/>
                </a:lnTo>
                <a:lnTo>
                  <a:pt x="0" y="9"/>
                </a:lnTo>
                <a:lnTo>
                  <a:pt x="0" y="18"/>
                </a:lnTo>
                <a:lnTo>
                  <a:pt x="3" y="17"/>
                </a:lnTo>
                <a:lnTo>
                  <a:pt x="6" y="16"/>
                </a:lnTo>
                <a:lnTo>
                  <a:pt x="8" y="15"/>
                </a:lnTo>
                <a:lnTo>
                  <a:pt x="11" y="14"/>
                </a:lnTo>
                <a:lnTo>
                  <a:pt x="14" y="12"/>
                </a:lnTo>
                <a:lnTo>
                  <a:pt x="16" y="10"/>
                </a:lnTo>
                <a:lnTo>
                  <a:pt x="19" y="10"/>
                </a:lnTo>
                <a:lnTo>
                  <a:pt x="21" y="9"/>
                </a:lnTo>
                <a:lnTo>
                  <a:pt x="2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0" name=""/>
          <p:cNvSpPr/>
          <p:nvPr/>
        </p:nvSpPr>
        <p:spPr>
          <a:xfrm>
            <a:off x="1487520" y="5657760"/>
            <a:ext cx="71280" cy="34920"/>
          </a:xfrm>
          <a:custGeom>
            <a:avLst/>
            <a:gdLst/>
            <a:ahLst/>
            <a:rect l="l" t="t" r="r" b="b"/>
            <a:pathLst>
              <a:path w="45" h="22">
                <a:moveTo>
                  <a:pt x="36" y="19"/>
                </a:moveTo>
                <a:lnTo>
                  <a:pt x="41" y="11"/>
                </a:lnTo>
                <a:lnTo>
                  <a:pt x="39" y="11"/>
                </a:lnTo>
                <a:lnTo>
                  <a:pt x="37" y="11"/>
                </a:lnTo>
                <a:lnTo>
                  <a:pt x="34" y="10"/>
                </a:lnTo>
                <a:lnTo>
                  <a:pt x="32" y="9"/>
                </a:lnTo>
                <a:lnTo>
                  <a:pt x="27" y="8"/>
                </a:lnTo>
                <a:lnTo>
                  <a:pt x="23" y="5"/>
                </a:lnTo>
                <a:lnTo>
                  <a:pt x="18" y="3"/>
                </a:lnTo>
                <a:lnTo>
                  <a:pt x="12" y="2"/>
                </a:lnTo>
                <a:lnTo>
                  <a:pt x="10" y="1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3" y="9"/>
                </a:lnTo>
                <a:lnTo>
                  <a:pt x="4" y="10"/>
                </a:lnTo>
                <a:lnTo>
                  <a:pt x="7" y="10"/>
                </a:lnTo>
                <a:lnTo>
                  <a:pt x="10" y="11"/>
                </a:lnTo>
                <a:lnTo>
                  <a:pt x="14" y="13"/>
                </a:lnTo>
                <a:lnTo>
                  <a:pt x="18" y="15"/>
                </a:lnTo>
                <a:lnTo>
                  <a:pt x="24" y="16"/>
                </a:lnTo>
                <a:lnTo>
                  <a:pt x="28" y="18"/>
                </a:lnTo>
                <a:lnTo>
                  <a:pt x="32" y="20"/>
                </a:lnTo>
                <a:lnTo>
                  <a:pt x="33" y="21"/>
                </a:lnTo>
                <a:lnTo>
                  <a:pt x="37" y="21"/>
                </a:lnTo>
                <a:lnTo>
                  <a:pt x="39" y="22"/>
                </a:lnTo>
                <a:lnTo>
                  <a:pt x="45" y="15"/>
                </a:lnTo>
                <a:lnTo>
                  <a:pt x="36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1" name=""/>
          <p:cNvSpPr/>
          <p:nvPr/>
        </p:nvSpPr>
        <p:spPr>
          <a:xfrm>
            <a:off x="1531800" y="5638680"/>
            <a:ext cx="27000" cy="49320"/>
          </a:xfrm>
          <a:custGeom>
            <a:avLst/>
            <a:gdLst/>
            <a:ahLst/>
            <a:rect l="l" t="t" r="r" b="b"/>
            <a:pathLst>
              <a:path w="17" h="31">
                <a:moveTo>
                  <a:pt x="5" y="10"/>
                </a:moveTo>
                <a:lnTo>
                  <a:pt x="0" y="6"/>
                </a:lnTo>
                <a:lnTo>
                  <a:pt x="1" y="13"/>
                </a:lnTo>
                <a:lnTo>
                  <a:pt x="3" y="20"/>
                </a:lnTo>
                <a:lnTo>
                  <a:pt x="5" y="26"/>
                </a:lnTo>
                <a:lnTo>
                  <a:pt x="8" y="31"/>
                </a:lnTo>
                <a:lnTo>
                  <a:pt x="17" y="27"/>
                </a:lnTo>
                <a:lnTo>
                  <a:pt x="15" y="21"/>
                </a:lnTo>
                <a:lnTo>
                  <a:pt x="13" y="17"/>
                </a:lnTo>
                <a:lnTo>
                  <a:pt x="11" y="11"/>
                </a:lnTo>
                <a:lnTo>
                  <a:pt x="11" y="4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2" name=""/>
          <p:cNvSpPr/>
          <p:nvPr/>
        </p:nvSpPr>
        <p:spPr>
          <a:xfrm>
            <a:off x="1449360" y="5603760"/>
            <a:ext cx="92160" cy="50760"/>
          </a:xfrm>
          <a:custGeom>
            <a:avLst/>
            <a:gdLst/>
            <a:ahLst/>
            <a:rect l="l" t="t" r="r" b="b"/>
            <a:pathLst>
              <a:path w="58" h="3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4" y="15"/>
                </a:lnTo>
                <a:lnTo>
                  <a:pt x="5" y="16"/>
                </a:lnTo>
                <a:lnTo>
                  <a:pt x="6" y="18"/>
                </a:lnTo>
                <a:lnTo>
                  <a:pt x="10" y="21"/>
                </a:lnTo>
                <a:lnTo>
                  <a:pt x="12" y="24"/>
                </a:lnTo>
                <a:lnTo>
                  <a:pt x="17" y="26"/>
                </a:lnTo>
                <a:lnTo>
                  <a:pt x="21" y="28"/>
                </a:lnTo>
                <a:lnTo>
                  <a:pt x="25" y="29"/>
                </a:lnTo>
                <a:lnTo>
                  <a:pt x="30" y="30"/>
                </a:lnTo>
                <a:lnTo>
                  <a:pt x="34" y="31"/>
                </a:lnTo>
                <a:lnTo>
                  <a:pt x="39" y="31"/>
                </a:lnTo>
                <a:lnTo>
                  <a:pt x="48" y="32"/>
                </a:lnTo>
                <a:lnTo>
                  <a:pt x="58" y="32"/>
                </a:lnTo>
                <a:lnTo>
                  <a:pt x="58" y="22"/>
                </a:lnTo>
                <a:lnTo>
                  <a:pt x="49" y="22"/>
                </a:lnTo>
                <a:lnTo>
                  <a:pt x="40" y="22"/>
                </a:lnTo>
                <a:lnTo>
                  <a:pt x="36" y="21"/>
                </a:lnTo>
                <a:lnTo>
                  <a:pt x="32" y="20"/>
                </a:lnTo>
                <a:lnTo>
                  <a:pt x="28" y="19"/>
                </a:lnTo>
                <a:lnTo>
                  <a:pt x="25" y="18"/>
                </a:lnTo>
                <a:lnTo>
                  <a:pt x="21" y="17"/>
                </a:lnTo>
                <a:lnTo>
                  <a:pt x="18" y="15"/>
                </a:lnTo>
                <a:lnTo>
                  <a:pt x="17" y="14"/>
                </a:lnTo>
                <a:lnTo>
                  <a:pt x="14" y="12"/>
                </a:lnTo>
                <a:lnTo>
                  <a:pt x="13" y="11"/>
                </a:lnTo>
                <a:lnTo>
                  <a:pt x="12" y="9"/>
                </a:lnTo>
                <a:lnTo>
                  <a:pt x="11" y="8"/>
                </a:lnTo>
                <a:lnTo>
                  <a:pt x="11" y="7"/>
                </a:lnTo>
                <a:lnTo>
                  <a:pt x="11" y="5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3" name=""/>
          <p:cNvSpPr/>
          <p:nvPr/>
        </p:nvSpPr>
        <p:spPr>
          <a:xfrm>
            <a:off x="1449360" y="5575320"/>
            <a:ext cx="44640" cy="28440"/>
          </a:xfrm>
          <a:custGeom>
            <a:avLst/>
            <a:gdLst/>
            <a:ahLst/>
            <a:rect l="l" t="t" r="r" b="b"/>
            <a:pathLst>
              <a:path w="28" h="18">
                <a:moveTo>
                  <a:pt x="17" y="6"/>
                </a:moveTo>
                <a:lnTo>
                  <a:pt x="21" y="0"/>
                </a:lnTo>
                <a:lnTo>
                  <a:pt x="17" y="1"/>
                </a:lnTo>
                <a:lnTo>
                  <a:pt x="13" y="2"/>
                </a:lnTo>
                <a:lnTo>
                  <a:pt x="9" y="2"/>
                </a:lnTo>
                <a:lnTo>
                  <a:pt x="7" y="4"/>
                </a:lnTo>
                <a:lnTo>
                  <a:pt x="5" y="6"/>
                </a:lnTo>
                <a:lnTo>
                  <a:pt x="3" y="7"/>
                </a:lnTo>
                <a:lnTo>
                  <a:pt x="2" y="9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1" y="13"/>
                </a:lnTo>
                <a:lnTo>
                  <a:pt x="12" y="13"/>
                </a:lnTo>
                <a:lnTo>
                  <a:pt x="12" y="12"/>
                </a:lnTo>
                <a:lnTo>
                  <a:pt x="14" y="11"/>
                </a:lnTo>
                <a:lnTo>
                  <a:pt x="15" y="11"/>
                </a:lnTo>
                <a:lnTo>
                  <a:pt x="20" y="10"/>
                </a:lnTo>
                <a:lnTo>
                  <a:pt x="23" y="9"/>
                </a:lnTo>
                <a:lnTo>
                  <a:pt x="28" y="3"/>
                </a:lnTo>
                <a:lnTo>
                  <a:pt x="17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4" name=""/>
          <p:cNvSpPr/>
          <p:nvPr/>
        </p:nvSpPr>
        <p:spPr>
          <a:xfrm>
            <a:off x="1444680" y="5529240"/>
            <a:ext cx="49320" cy="55440"/>
          </a:xfrm>
          <a:custGeom>
            <a:avLst/>
            <a:gdLst/>
            <a:ahLst/>
            <a:rect l="l" t="t" r="r" b="b"/>
            <a:pathLst>
              <a:path w="31" h="35">
                <a:moveTo>
                  <a:pt x="4" y="11"/>
                </a:moveTo>
                <a:lnTo>
                  <a:pt x="0" y="8"/>
                </a:lnTo>
                <a:lnTo>
                  <a:pt x="8" y="16"/>
                </a:lnTo>
                <a:lnTo>
                  <a:pt x="13" y="22"/>
                </a:lnTo>
                <a:lnTo>
                  <a:pt x="16" y="24"/>
                </a:lnTo>
                <a:lnTo>
                  <a:pt x="17" y="27"/>
                </a:lnTo>
                <a:lnTo>
                  <a:pt x="18" y="29"/>
                </a:lnTo>
                <a:lnTo>
                  <a:pt x="19" y="31"/>
                </a:lnTo>
                <a:lnTo>
                  <a:pt x="20" y="32"/>
                </a:lnTo>
                <a:lnTo>
                  <a:pt x="20" y="35"/>
                </a:lnTo>
                <a:lnTo>
                  <a:pt x="31" y="32"/>
                </a:lnTo>
                <a:lnTo>
                  <a:pt x="30" y="30"/>
                </a:lnTo>
                <a:lnTo>
                  <a:pt x="29" y="27"/>
                </a:lnTo>
                <a:lnTo>
                  <a:pt x="28" y="24"/>
                </a:lnTo>
                <a:lnTo>
                  <a:pt x="27" y="23"/>
                </a:lnTo>
                <a:lnTo>
                  <a:pt x="24" y="18"/>
                </a:lnTo>
                <a:lnTo>
                  <a:pt x="21" y="15"/>
                </a:lnTo>
                <a:lnTo>
                  <a:pt x="15" y="9"/>
                </a:lnTo>
                <a:lnTo>
                  <a:pt x="8" y="2"/>
                </a:lnTo>
                <a:lnTo>
                  <a:pt x="4" y="0"/>
                </a:lnTo>
                <a:lnTo>
                  <a:pt x="4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5" name=""/>
          <p:cNvSpPr/>
          <p:nvPr/>
        </p:nvSpPr>
        <p:spPr>
          <a:xfrm>
            <a:off x="1452600" y="552924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6" name=""/>
          <p:cNvSpPr/>
          <p:nvPr/>
        </p:nvSpPr>
        <p:spPr>
          <a:xfrm>
            <a:off x="1425600" y="5529240"/>
            <a:ext cx="27000" cy="15840"/>
          </a:xfrm>
          <a:custGeom>
            <a:avLst/>
            <a:gdLst/>
            <a:ahLst/>
            <a:rect l="l" t="t" r="r" b="b"/>
            <a:pathLst>
              <a:path w="17" h="10">
                <a:moveTo>
                  <a:pt x="0" y="5"/>
                </a:moveTo>
                <a:lnTo>
                  <a:pt x="6" y="10"/>
                </a:lnTo>
                <a:lnTo>
                  <a:pt x="17" y="10"/>
                </a:lnTo>
                <a:lnTo>
                  <a:pt x="17" y="0"/>
                </a:lnTo>
                <a:lnTo>
                  <a:pt x="6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7" name=""/>
          <p:cNvSpPr/>
          <p:nvPr/>
        </p:nvSpPr>
        <p:spPr>
          <a:xfrm>
            <a:off x="1425600" y="5537160"/>
            <a:ext cx="17280" cy="28440"/>
          </a:xfrm>
          <a:custGeom>
            <a:avLst/>
            <a:gdLst/>
            <a:ahLst/>
            <a:rect l="l" t="t" r="r" b="b"/>
            <a:pathLst>
              <a:path w="11" h="18">
                <a:moveTo>
                  <a:pt x="6" y="18"/>
                </a:moveTo>
                <a:lnTo>
                  <a:pt x="11" y="13"/>
                </a:lnTo>
                <a:lnTo>
                  <a:pt x="11" y="0"/>
                </a:lnTo>
                <a:lnTo>
                  <a:pt x="0" y="0"/>
                </a:lnTo>
                <a:lnTo>
                  <a:pt x="0" y="13"/>
                </a:lnTo>
                <a:lnTo>
                  <a:pt x="6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8" name=""/>
          <p:cNvSpPr/>
          <p:nvPr/>
        </p:nvSpPr>
        <p:spPr>
          <a:xfrm>
            <a:off x="1434960" y="5551560"/>
            <a:ext cx="180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0"/>
                </a:move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89" name=""/>
          <p:cNvSpPr/>
          <p:nvPr/>
        </p:nvSpPr>
        <p:spPr>
          <a:xfrm>
            <a:off x="1360440" y="5519880"/>
            <a:ext cx="74520" cy="45720"/>
          </a:xfrm>
          <a:custGeom>
            <a:avLst/>
            <a:gdLst/>
            <a:ahLst/>
            <a:rect l="l" t="t" r="r" b="b"/>
            <a:pathLst>
              <a:path w="47" h="29">
                <a:moveTo>
                  <a:pt x="10" y="4"/>
                </a:move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10" y="13"/>
                </a:lnTo>
                <a:lnTo>
                  <a:pt x="12" y="14"/>
                </a:lnTo>
                <a:lnTo>
                  <a:pt x="17" y="17"/>
                </a:lnTo>
                <a:lnTo>
                  <a:pt x="22" y="20"/>
                </a:lnTo>
                <a:lnTo>
                  <a:pt x="24" y="22"/>
                </a:lnTo>
                <a:lnTo>
                  <a:pt x="27" y="24"/>
                </a:lnTo>
                <a:lnTo>
                  <a:pt x="29" y="26"/>
                </a:lnTo>
                <a:lnTo>
                  <a:pt x="32" y="26"/>
                </a:lnTo>
                <a:lnTo>
                  <a:pt x="36" y="27"/>
                </a:lnTo>
                <a:lnTo>
                  <a:pt x="39" y="28"/>
                </a:lnTo>
                <a:lnTo>
                  <a:pt x="43" y="29"/>
                </a:lnTo>
                <a:lnTo>
                  <a:pt x="47" y="29"/>
                </a:lnTo>
                <a:lnTo>
                  <a:pt x="47" y="19"/>
                </a:lnTo>
                <a:lnTo>
                  <a:pt x="43" y="19"/>
                </a:lnTo>
                <a:lnTo>
                  <a:pt x="42" y="19"/>
                </a:lnTo>
                <a:lnTo>
                  <a:pt x="39" y="18"/>
                </a:lnTo>
                <a:lnTo>
                  <a:pt x="36" y="17"/>
                </a:lnTo>
                <a:lnTo>
                  <a:pt x="34" y="16"/>
                </a:lnTo>
                <a:lnTo>
                  <a:pt x="32" y="15"/>
                </a:lnTo>
                <a:lnTo>
                  <a:pt x="29" y="14"/>
                </a:lnTo>
                <a:lnTo>
                  <a:pt x="28" y="13"/>
                </a:lnTo>
                <a:lnTo>
                  <a:pt x="23" y="10"/>
                </a:lnTo>
                <a:lnTo>
                  <a:pt x="18" y="6"/>
                </a:lnTo>
                <a:lnTo>
                  <a:pt x="15" y="4"/>
                </a:lnTo>
                <a:lnTo>
                  <a:pt x="13" y="3"/>
                </a:lnTo>
                <a:lnTo>
                  <a:pt x="10" y="2"/>
                </a:lnTo>
                <a:lnTo>
                  <a:pt x="7" y="0"/>
                </a:lnTo>
                <a:lnTo>
                  <a:pt x="0" y="4"/>
                </a:lnTo>
                <a:lnTo>
                  <a:pt x="1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0" name=""/>
          <p:cNvSpPr/>
          <p:nvPr/>
        </p:nvSpPr>
        <p:spPr>
          <a:xfrm>
            <a:off x="1360440" y="5526000"/>
            <a:ext cx="15840" cy="50760"/>
          </a:xfrm>
          <a:custGeom>
            <a:avLst/>
            <a:gdLst/>
            <a:ahLst/>
            <a:rect l="l" t="t" r="r" b="b"/>
            <a:pathLst>
              <a:path w="10" h="32">
                <a:moveTo>
                  <a:pt x="3" y="32"/>
                </a:moveTo>
                <a:lnTo>
                  <a:pt x="10" y="27"/>
                </a:lnTo>
                <a:lnTo>
                  <a:pt x="10" y="20"/>
                </a:lnTo>
                <a:lnTo>
                  <a:pt x="10" y="14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0" y="14"/>
                </a:lnTo>
                <a:lnTo>
                  <a:pt x="0" y="20"/>
                </a:lnTo>
                <a:lnTo>
                  <a:pt x="0" y="27"/>
                </a:lnTo>
                <a:lnTo>
                  <a:pt x="7" y="22"/>
                </a:lnTo>
                <a:lnTo>
                  <a:pt x="3" y="3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1" name=""/>
          <p:cNvSpPr/>
          <p:nvPr/>
        </p:nvSpPr>
        <p:spPr>
          <a:xfrm>
            <a:off x="1320840" y="5533920"/>
            <a:ext cx="49320" cy="42840"/>
          </a:xfrm>
          <a:custGeom>
            <a:avLst/>
            <a:gdLst/>
            <a:ahLst/>
            <a:rect l="l" t="t" r="r" b="b"/>
            <a:pathLst>
              <a:path w="31" h="27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4" y="13"/>
                </a:lnTo>
                <a:lnTo>
                  <a:pt x="6" y="15"/>
                </a:lnTo>
                <a:lnTo>
                  <a:pt x="8" y="17"/>
                </a:lnTo>
                <a:lnTo>
                  <a:pt x="10" y="19"/>
                </a:lnTo>
                <a:lnTo>
                  <a:pt x="14" y="21"/>
                </a:lnTo>
                <a:lnTo>
                  <a:pt x="18" y="23"/>
                </a:lnTo>
                <a:lnTo>
                  <a:pt x="23" y="25"/>
                </a:lnTo>
                <a:lnTo>
                  <a:pt x="29" y="27"/>
                </a:lnTo>
                <a:lnTo>
                  <a:pt x="31" y="17"/>
                </a:lnTo>
                <a:lnTo>
                  <a:pt x="27" y="15"/>
                </a:lnTo>
                <a:lnTo>
                  <a:pt x="23" y="14"/>
                </a:lnTo>
                <a:lnTo>
                  <a:pt x="19" y="13"/>
                </a:lnTo>
                <a:lnTo>
                  <a:pt x="16" y="10"/>
                </a:lnTo>
                <a:lnTo>
                  <a:pt x="15" y="9"/>
                </a:lnTo>
                <a:lnTo>
                  <a:pt x="14" y="8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2" name=""/>
          <p:cNvSpPr/>
          <p:nvPr/>
        </p:nvSpPr>
        <p:spPr>
          <a:xfrm>
            <a:off x="1320840" y="5467320"/>
            <a:ext cx="88920" cy="66600"/>
          </a:xfrm>
          <a:custGeom>
            <a:avLst/>
            <a:gdLst/>
            <a:ahLst/>
            <a:rect l="l" t="t" r="r" b="b"/>
            <a:pathLst>
              <a:path w="56" h="42">
                <a:moveTo>
                  <a:pt x="49" y="9"/>
                </a:moveTo>
                <a:lnTo>
                  <a:pt x="46" y="4"/>
                </a:lnTo>
                <a:lnTo>
                  <a:pt x="46" y="6"/>
                </a:lnTo>
                <a:lnTo>
                  <a:pt x="45" y="7"/>
                </a:lnTo>
                <a:lnTo>
                  <a:pt x="44" y="9"/>
                </a:lnTo>
                <a:lnTo>
                  <a:pt x="43" y="11"/>
                </a:lnTo>
                <a:lnTo>
                  <a:pt x="42" y="12"/>
                </a:lnTo>
                <a:lnTo>
                  <a:pt x="42" y="13"/>
                </a:lnTo>
                <a:lnTo>
                  <a:pt x="40" y="14"/>
                </a:lnTo>
                <a:lnTo>
                  <a:pt x="40" y="14"/>
                </a:lnTo>
                <a:lnTo>
                  <a:pt x="37" y="16"/>
                </a:lnTo>
                <a:lnTo>
                  <a:pt x="33" y="17"/>
                </a:lnTo>
                <a:lnTo>
                  <a:pt x="30" y="18"/>
                </a:lnTo>
                <a:lnTo>
                  <a:pt x="26" y="19"/>
                </a:lnTo>
                <a:lnTo>
                  <a:pt x="22" y="20"/>
                </a:lnTo>
                <a:lnTo>
                  <a:pt x="17" y="21"/>
                </a:lnTo>
                <a:lnTo>
                  <a:pt x="13" y="21"/>
                </a:lnTo>
                <a:lnTo>
                  <a:pt x="10" y="23"/>
                </a:lnTo>
                <a:lnTo>
                  <a:pt x="7" y="25"/>
                </a:lnTo>
                <a:lnTo>
                  <a:pt x="5" y="27"/>
                </a:lnTo>
                <a:lnTo>
                  <a:pt x="3" y="28"/>
                </a:lnTo>
                <a:lnTo>
                  <a:pt x="3" y="31"/>
                </a:lnTo>
                <a:lnTo>
                  <a:pt x="2" y="33"/>
                </a:lnTo>
                <a:lnTo>
                  <a:pt x="1" y="35"/>
                </a:lnTo>
                <a:lnTo>
                  <a:pt x="0" y="38"/>
                </a:lnTo>
                <a:lnTo>
                  <a:pt x="0" y="42"/>
                </a:lnTo>
                <a:lnTo>
                  <a:pt x="10" y="42"/>
                </a:lnTo>
                <a:lnTo>
                  <a:pt x="10" y="39"/>
                </a:lnTo>
                <a:lnTo>
                  <a:pt x="10" y="38"/>
                </a:lnTo>
                <a:lnTo>
                  <a:pt x="11" y="36"/>
                </a:lnTo>
                <a:lnTo>
                  <a:pt x="11" y="35"/>
                </a:lnTo>
                <a:lnTo>
                  <a:pt x="12" y="34"/>
                </a:lnTo>
                <a:lnTo>
                  <a:pt x="13" y="34"/>
                </a:lnTo>
                <a:lnTo>
                  <a:pt x="14" y="33"/>
                </a:lnTo>
                <a:lnTo>
                  <a:pt x="15" y="32"/>
                </a:lnTo>
                <a:lnTo>
                  <a:pt x="17" y="31"/>
                </a:lnTo>
                <a:lnTo>
                  <a:pt x="21" y="30"/>
                </a:lnTo>
                <a:lnTo>
                  <a:pt x="23" y="29"/>
                </a:lnTo>
                <a:lnTo>
                  <a:pt x="28" y="28"/>
                </a:lnTo>
                <a:lnTo>
                  <a:pt x="32" y="28"/>
                </a:lnTo>
                <a:lnTo>
                  <a:pt x="36" y="27"/>
                </a:lnTo>
                <a:lnTo>
                  <a:pt x="40" y="25"/>
                </a:lnTo>
                <a:lnTo>
                  <a:pt x="45" y="23"/>
                </a:lnTo>
                <a:lnTo>
                  <a:pt x="47" y="21"/>
                </a:lnTo>
                <a:lnTo>
                  <a:pt x="49" y="20"/>
                </a:lnTo>
                <a:lnTo>
                  <a:pt x="51" y="18"/>
                </a:lnTo>
                <a:lnTo>
                  <a:pt x="53" y="16"/>
                </a:lnTo>
                <a:lnTo>
                  <a:pt x="54" y="14"/>
                </a:lnTo>
                <a:lnTo>
                  <a:pt x="54" y="11"/>
                </a:lnTo>
                <a:lnTo>
                  <a:pt x="55" y="8"/>
                </a:lnTo>
                <a:lnTo>
                  <a:pt x="56" y="5"/>
                </a:lnTo>
                <a:lnTo>
                  <a:pt x="53" y="0"/>
                </a:lnTo>
                <a:lnTo>
                  <a:pt x="49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3" name=""/>
          <p:cNvSpPr/>
          <p:nvPr/>
        </p:nvSpPr>
        <p:spPr>
          <a:xfrm>
            <a:off x="1360440" y="5445000"/>
            <a:ext cx="42840" cy="38160"/>
          </a:xfrm>
          <a:custGeom>
            <a:avLst/>
            <a:gdLst/>
            <a:ahLst/>
            <a:rect l="l" t="t" r="r" b="b"/>
            <a:pathLst>
              <a:path w="27" h="24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1" y="8"/>
                </a:lnTo>
                <a:lnTo>
                  <a:pt x="3" y="10"/>
                </a:lnTo>
                <a:lnTo>
                  <a:pt x="5" y="11"/>
                </a:lnTo>
                <a:lnTo>
                  <a:pt x="7" y="14"/>
                </a:lnTo>
                <a:lnTo>
                  <a:pt x="8" y="16"/>
                </a:lnTo>
                <a:lnTo>
                  <a:pt x="10" y="17"/>
                </a:lnTo>
                <a:lnTo>
                  <a:pt x="14" y="19"/>
                </a:lnTo>
                <a:lnTo>
                  <a:pt x="18" y="21"/>
                </a:lnTo>
                <a:lnTo>
                  <a:pt x="22" y="23"/>
                </a:lnTo>
                <a:lnTo>
                  <a:pt x="24" y="24"/>
                </a:lnTo>
                <a:lnTo>
                  <a:pt x="27" y="14"/>
                </a:lnTo>
                <a:lnTo>
                  <a:pt x="25" y="14"/>
                </a:lnTo>
                <a:lnTo>
                  <a:pt x="22" y="12"/>
                </a:lnTo>
                <a:lnTo>
                  <a:pt x="19" y="11"/>
                </a:lnTo>
                <a:lnTo>
                  <a:pt x="16" y="9"/>
                </a:lnTo>
                <a:lnTo>
                  <a:pt x="15" y="8"/>
                </a:lnTo>
                <a:lnTo>
                  <a:pt x="13" y="6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10" y="2"/>
                </a:lnTo>
                <a:lnTo>
                  <a:pt x="10" y="1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4" name=""/>
          <p:cNvSpPr/>
          <p:nvPr/>
        </p:nvSpPr>
        <p:spPr>
          <a:xfrm>
            <a:off x="1360440" y="5435640"/>
            <a:ext cx="49320" cy="19080"/>
          </a:xfrm>
          <a:custGeom>
            <a:avLst/>
            <a:gdLst/>
            <a:ahLst/>
            <a:rect l="l" t="t" r="r" b="b"/>
            <a:pathLst>
              <a:path w="31" h="12">
                <a:moveTo>
                  <a:pt x="31" y="2"/>
                </a:moveTo>
                <a:lnTo>
                  <a:pt x="31" y="2"/>
                </a:lnTo>
                <a:lnTo>
                  <a:pt x="24" y="1"/>
                </a:lnTo>
                <a:lnTo>
                  <a:pt x="15" y="0"/>
                </a:lnTo>
                <a:lnTo>
                  <a:pt x="11" y="0"/>
                </a:lnTo>
                <a:lnTo>
                  <a:pt x="8" y="0"/>
                </a:lnTo>
                <a:lnTo>
                  <a:pt x="5" y="0"/>
                </a:lnTo>
                <a:lnTo>
                  <a:pt x="3" y="1"/>
                </a:lnTo>
                <a:lnTo>
                  <a:pt x="1" y="3"/>
                </a:lnTo>
                <a:lnTo>
                  <a:pt x="0" y="7"/>
                </a:lnTo>
                <a:lnTo>
                  <a:pt x="10" y="7"/>
                </a:lnTo>
                <a:lnTo>
                  <a:pt x="9" y="9"/>
                </a:lnTo>
                <a:lnTo>
                  <a:pt x="8" y="10"/>
                </a:lnTo>
                <a:lnTo>
                  <a:pt x="8" y="11"/>
                </a:lnTo>
                <a:lnTo>
                  <a:pt x="8" y="10"/>
                </a:lnTo>
                <a:lnTo>
                  <a:pt x="11" y="10"/>
                </a:lnTo>
                <a:lnTo>
                  <a:pt x="15" y="11"/>
                </a:lnTo>
                <a:lnTo>
                  <a:pt x="22" y="11"/>
                </a:lnTo>
                <a:lnTo>
                  <a:pt x="31" y="12"/>
                </a:lnTo>
                <a:lnTo>
                  <a:pt x="31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5" name=""/>
          <p:cNvSpPr/>
          <p:nvPr/>
        </p:nvSpPr>
        <p:spPr>
          <a:xfrm>
            <a:off x="1409760" y="5421240"/>
            <a:ext cx="34920" cy="33480"/>
          </a:xfrm>
          <a:custGeom>
            <a:avLst/>
            <a:gdLst/>
            <a:ahLst/>
            <a:rect l="l" t="t" r="r" b="b"/>
            <a:pathLst>
              <a:path w="22" h="21">
                <a:moveTo>
                  <a:pt x="19" y="0"/>
                </a:moveTo>
                <a:lnTo>
                  <a:pt x="16" y="1"/>
                </a:lnTo>
                <a:lnTo>
                  <a:pt x="11" y="5"/>
                </a:lnTo>
                <a:lnTo>
                  <a:pt x="7" y="8"/>
                </a:lnTo>
                <a:lnTo>
                  <a:pt x="5" y="9"/>
                </a:lnTo>
                <a:lnTo>
                  <a:pt x="3" y="10"/>
                </a:lnTo>
                <a:lnTo>
                  <a:pt x="1" y="11"/>
                </a:lnTo>
                <a:lnTo>
                  <a:pt x="0" y="11"/>
                </a:ln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8"/>
                </a:lnTo>
                <a:lnTo>
                  <a:pt x="13" y="16"/>
                </a:lnTo>
                <a:lnTo>
                  <a:pt x="17" y="13"/>
                </a:lnTo>
                <a:lnTo>
                  <a:pt x="22" y="10"/>
                </a:lnTo>
                <a:lnTo>
                  <a:pt x="19" y="11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6" name=""/>
          <p:cNvSpPr/>
          <p:nvPr/>
        </p:nvSpPr>
        <p:spPr>
          <a:xfrm>
            <a:off x="1441440" y="5430960"/>
            <a:ext cx="144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7" name=""/>
          <p:cNvSpPr/>
          <p:nvPr/>
        </p:nvSpPr>
        <p:spPr>
          <a:xfrm>
            <a:off x="1441440" y="542124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4" y="6"/>
                </a:moveTo>
                <a:lnTo>
                  <a:pt x="10" y="0"/>
                </a:lnTo>
                <a:lnTo>
                  <a:pt x="0" y="0"/>
                </a:lnTo>
                <a:lnTo>
                  <a:pt x="0" y="10"/>
                </a:lnTo>
                <a:lnTo>
                  <a:pt x="10" y="10"/>
                </a:lnTo>
                <a:lnTo>
                  <a:pt x="14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8" name=""/>
          <p:cNvSpPr/>
          <p:nvPr/>
        </p:nvSpPr>
        <p:spPr>
          <a:xfrm>
            <a:off x="1449360" y="542772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0"/>
                </a:move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99" name=""/>
          <p:cNvSpPr/>
          <p:nvPr/>
        </p:nvSpPr>
        <p:spPr>
          <a:xfrm>
            <a:off x="1447920" y="5427720"/>
            <a:ext cx="38160" cy="49320"/>
          </a:xfrm>
          <a:custGeom>
            <a:avLst/>
            <a:gdLst/>
            <a:ahLst/>
            <a:rect l="l" t="t" r="r" b="b"/>
            <a:pathLst>
              <a:path w="24" h="31">
                <a:moveTo>
                  <a:pt x="23" y="26"/>
                </a:moveTo>
                <a:lnTo>
                  <a:pt x="24" y="28"/>
                </a:lnTo>
                <a:lnTo>
                  <a:pt x="23" y="26"/>
                </a:lnTo>
                <a:lnTo>
                  <a:pt x="22" y="24"/>
                </a:lnTo>
                <a:lnTo>
                  <a:pt x="21" y="22"/>
                </a:lnTo>
                <a:lnTo>
                  <a:pt x="19" y="20"/>
                </a:lnTo>
                <a:lnTo>
                  <a:pt x="17" y="18"/>
                </a:lnTo>
                <a:lnTo>
                  <a:pt x="14" y="15"/>
                </a:lnTo>
                <a:lnTo>
                  <a:pt x="13" y="14"/>
                </a:lnTo>
                <a:lnTo>
                  <a:pt x="12" y="13"/>
                </a:lnTo>
                <a:lnTo>
                  <a:pt x="12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11" y="5"/>
                </a:lnTo>
                <a:lnTo>
                  <a:pt x="12" y="3"/>
                </a:lnTo>
                <a:lnTo>
                  <a:pt x="2" y="0"/>
                </a:lnTo>
                <a:lnTo>
                  <a:pt x="1" y="4"/>
                </a:lnTo>
                <a:lnTo>
                  <a:pt x="0" y="7"/>
                </a:lnTo>
                <a:lnTo>
                  <a:pt x="0" y="11"/>
                </a:lnTo>
                <a:lnTo>
                  <a:pt x="1" y="13"/>
                </a:lnTo>
                <a:lnTo>
                  <a:pt x="3" y="16"/>
                </a:lnTo>
                <a:lnTo>
                  <a:pt x="4" y="19"/>
                </a:lnTo>
                <a:lnTo>
                  <a:pt x="6" y="20"/>
                </a:lnTo>
                <a:lnTo>
                  <a:pt x="7" y="22"/>
                </a:lnTo>
                <a:lnTo>
                  <a:pt x="10" y="26"/>
                </a:lnTo>
                <a:lnTo>
                  <a:pt x="12" y="27"/>
                </a:lnTo>
                <a:lnTo>
                  <a:pt x="13" y="28"/>
                </a:lnTo>
                <a:lnTo>
                  <a:pt x="13" y="29"/>
                </a:lnTo>
                <a:lnTo>
                  <a:pt x="13" y="28"/>
                </a:lnTo>
                <a:lnTo>
                  <a:pt x="14" y="31"/>
                </a:lnTo>
                <a:lnTo>
                  <a:pt x="23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0" name=""/>
          <p:cNvSpPr/>
          <p:nvPr/>
        </p:nvSpPr>
        <p:spPr>
          <a:xfrm>
            <a:off x="1468440" y="5468760"/>
            <a:ext cx="19080" cy="52560"/>
          </a:xfrm>
          <a:custGeom>
            <a:avLst/>
            <a:gdLst/>
            <a:ahLst/>
            <a:rect l="l" t="t" r="r" b="b"/>
            <a:pathLst>
              <a:path w="12" h="33">
                <a:moveTo>
                  <a:pt x="5" y="23"/>
                </a:moveTo>
                <a:lnTo>
                  <a:pt x="10" y="28"/>
                </a:lnTo>
                <a:lnTo>
                  <a:pt x="10" y="18"/>
                </a:lnTo>
                <a:lnTo>
                  <a:pt x="12" y="12"/>
                </a:lnTo>
                <a:lnTo>
                  <a:pt x="12" y="9"/>
                </a:lnTo>
                <a:lnTo>
                  <a:pt x="12" y="7"/>
                </a:lnTo>
                <a:lnTo>
                  <a:pt x="11" y="3"/>
                </a:lnTo>
                <a:lnTo>
                  <a:pt x="9" y="0"/>
                </a:lnTo>
                <a:lnTo>
                  <a:pt x="1" y="5"/>
                </a:lnTo>
                <a:lnTo>
                  <a:pt x="1" y="7"/>
                </a:lnTo>
                <a:lnTo>
                  <a:pt x="2" y="7"/>
                </a:lnTo>
                <a:lnTo>
                  <a:pt x="2" y="9"/>
                </a:lnTo>
                <a:lnTo>
                  <a:pt x="1" y="11"/>
                </a:lnTo>
                <a:lnTo>
                  <a:pt x="1" y="18"/>
                </a:lnTo>
                <a:lnTo>
                  <a:pt x="0" y="28"/>
                </a:lnTo>
                <a:lnTo>
                  <a:pt x="5" y="33"/>
                </a:lnTo>
                <a:lnTo>
                  <a:pt x="5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1" name=""/>
          <p:cNvSpPr/>
          <p:nvPr/>
        </p:nvSpPr>
        <p:spPr>
          <a:xfrm>
            <a:off x="1476360" y="5511960"/>
            <a:ext cx="1440" cy="93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2" name=""/>
          <p:cNvSpPr/>
          <p:nvPr/>
        </p:nvSpPr>
        <p:spPr>
          <a:xfrm>
            <a:off x="1476360" y="550548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9" y="7"/>
                </a:moveTo>
                <a:lnTo>
                  <a:pt x="15" y="0"/>
                </a:lnTo>
                <a:lnTo>
                  <a:pt x="0" y="0"/>
                </a:lnTo>
                <a:lnTo>
                  <a:pt x="0" y="10"/>
                </a:lnTo>
                <a:lnTo>
                  <a:pt x="15" y="10"/>
                </a:lnTo>
                <a:lnTo>
                  <a:pt x="19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3" name=""/>
          <p:cNvSpPr/>
          <p:nvPr/>
        </p:nvSpPr>
        <p:spPr>
          <a:xfrm>
            <a:off x="1498680" y="551196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3"/>
                </a:move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4" name=""/>
          <p:cNvSpPr/>
          <p:nvPr/>
        </p:nvSpPr>
        <p:spPr>
          <a:xfrm>
            <a:off x="1492200" y="5421240"/>
            <a:ext cx="31680" cy="95400"/>
          </a:xfrm>
          <a:custGeom>
            <a:avLst/>
            <a:gdLst/>
            <a:ahLst/>
            <a:rect l="l" t="t" r="r" b="b"/>
            <a:pathLst>
              <a:path w="20" h="60">
                <a:moveTo>
                  <a:pt x="9" y="0"/>
                </a:moveTo>
                <a:lnTo>
                  <a:pt x="9" y="0"/>
                </a:lnTo>
                <a:lnTo>
                  <a:pt x="9" y="3"/>
                </a:lnTo>
                <a:lnTo>
                  <a:pt x="8" y="9"/>
                </a:lnTo>
                <a:lnTo>
                  <a:pt x="8" y="18"/>
                </a:lnTo>
                <a:lnTo>
                  <a:pt x="6" y="26"/>
                </a:lnTo>
                <a:lnTo>
                  <a:pt x="4" y="36"/>
                </a:lnTo>
                <a:lnTo>
                  <a:pt x="2" y="45"/>
                </a:lnTo>
                <a:lnTo>
                  <a:pt x="1" y="52"/>
                </a:lnTo>
                <a:lnTo>
                  <a:pt x="0" y="56"/>
                </a:lnTo>
                <a:lnTo>
                  <a:pt x="9" y="60"/>
                </a:lnTo>
                <a:lnTo>
                  <a:pt x="10" y="54"/>
                </a:lnTo>
                <a:lnTo>
                  <a:pt x="12" y="47"/>
                </a:lnTo>
                <a:lnTo>
                  <a:pt x="15" y="38"/>
                </a:lnTo>
                <a:lnTo>
                  <a:pt x="16" y="29"/>
                </a:lnTo>
                <a:lnTo>
                  <a:pt x="17" y="19"/>
                </a:lnTo>
                <a:lnTo>
                  <a:pt x="19" y="11"/>
                </a:lnTo>
                <a:lnTo>
                  <a:pt x="20" y="5"/>
                </a:lnTo>
                <a:lnTo>
                  <a:pt x="20" y="0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5" name=""/>
          <p:cNvSpPr/>
          <p:nvPr/>
        </p:nvSpPr>
        <p:spPr>
          <a:xfrm>
            <a:off x="1494000" y="5397480"/>
            <a:ext cx="2988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6" y="11"/>
                </a:lnTo>
                <a:lnTo>
                  <a:pt x="7" y="13"/>
                </a:lnTo>
                <a:lnTo>
                  <a:pt x="8" y="14"/>
                </a:lnTo>
                <a:lnTo>
                  <a:pt x="8" y="15"/>
                </a:lnTo>
                <a:lnTo>
                  <a:pt x="19" y="15"/>
                </a:lnTo>
                <a:lnTo>
                  <a:pt x="19" y="13"/>
                </a:lnTo>
                <a:lnTo>
                  <a:pt x="18" y="12"/>
                </a:lnTo>
                <a:lnTo>
                  <a:pt x="18" y="10"/>
                </a:lnTo>
                <a:lnTo>
                  <a:pt x="16" y="8"/>
                </a:lnTo>
                <a:lnTo>
                  <a:pt x="14" y="6"/>
                </a:lnTo>
                <a:lnTo>
                  <a:pt x="14" y="4"/>
                </a:lnTo>
                <a:lnTo>
                  <a:pt x="12" y="2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6" name=""/>
          <p:cNvSpPr/>
          <p:nvPr/>
        </p:nvSpPr>
        <p:spPr>
          <a:xfrm>
            <a:off x="1490760" y="5356080"/>
            <a:ext cx="21960" cy="41400"/>
          </a:xfrm>
          <a:custGeom>
            <a:avLst/>
            <a:gdLst/>
            <a:ahLst/>
            <a:rect l="l" t="t" r="r" b="b"/>
            <a:pathLst>
              <a:path w="14" h="26">
                <a:moveTo>
                  <a:pt x="0" y="4"/>
                </a:moveTo>
                <a:lnTo>
                  <a:pt x="2" y="9"/>
                </a:lnTo>
                <a:lnTo>
                  <a:pt x="3" y="9"/>
                </a:lnTo>
                <a:lnTo>
                  <a:pt x="3" y="11"/>
                </a:lnTo>
                <a:lnTo>
                  <a:pt x="3" y="13"/>
                </a:lnTo>
                <a:lnTo>
                  <a:pt x="2" y="19"/>
                </a:lnTo>
                <a:lnTo>
                  <a:pt x="2" y="26"/>
                </a:lnTo>
                <a:lnTo>
                  <a:pt x="12" y="26"/>
                </a:lnTo>
                <a:lnTo>
                  <a:pt x="13" y="21"/>
                </a:lnTo>
                <a:lnTo>
                  <a:pt x="14" y="14"/>
                </a:lnTo>
                <a:lnTo>
                  <a:pt x="14" y="10"/>
                </a:lnTo>
                <a:lnTo>
                  <a:pt x="14" y="7"/>
                </a:lnTo>
                <a:lnTo>
                  <a:pt x="13" y="4"/>
                </a:lnTo>
                <a:lnTo>
                  <a:pt x="11" y="2"/>
                </a:lnTo>
                <a:lnTo>
                  <a:pt x="9" y="1"/>
                </a:lnTo>
                <a:lnTo>
                  <a:pt x="8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7" name=""/>
          <p:cNvSpPr/>
          <p:nvPr/>
        </p:nvSpPr>
        <p:spPr>
          <a:xfrm>
            <a:off x="1498680" y="53625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8" name=""/>
          <p:cNvSpPr/>
          <p:nvPr/>
        </p:nvSpPr>
        <p:spPr>
          <a:xfrm>
            <a:off x="1490760" y="5334120"/>
            <a:ext cx="17280" cy="28440"/>
          </a:xfrm>
          <a:custGeom>
            <a:avLst/>
            <a:gdLst/>
            <a:ahLst/>
            <a:rect l="l" t="t" r="r" b="b"/>
            <a:pathLst>
              <a:path w="11" h="18">
                <a:moveTo>
                  <a:pt x="1" y="0"/>
                </a:moveTo>
                <a:lnTo>
                  <a:pt x="0" y="3"/>
                </a:lnTo>
                <a:lnTo>
                  <a:pt x="0" y="18"/>
                </a:lnTo>
                <a:lnTo>
                  <a:pt x="11" y="18"/>
                </a:lnTo>
                <a:lnTo>
                  <a:pt x="11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09" name=""/>
          <p:cNvSpPr/>
          <p:nvPr/>
        </p:nvSpPr>
        <p:spPr>
          <a:xfrm>
            <a:off x="1498680" y="533880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3"/>
                </a:move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0" name=""/>
          <p:cNvSpPr/>
          <p:nvPr/>
        </p:nvSpPr>
        <p:spPr>
          <a:xfrm>
            <a:off x="1492200" y="5276880"/>
            <a:ext cx="79560" cy="66600"/>
          </a:xfrm>
          <a:custGeom>
            <a:avLst/>
            <a:gdLst/>
            <a:ahLst/>
            <a:rect l="l" t="t" r="r" b="b"/>
            <a:pathLst>
              <a:path w="50" h="42">
                <a:moveTo>
                  <a:pt x="40" y="0"/>
                </a:moveTo>
                <a:lnTo>
                  <a:pt x="40" y="0"/>
                </a:lnTo>
                <a:lnTo>
                  <a:pt x="40" y="1"/>
                </a:lnTo>
                <a:lnTo>
                  <a:pt x="40" y="3"/>
                </a:lnTo>
                <a:lnTo>
                  <a:pt x="40" y="4"/>
                </a:lnTo>
                <a:lnTo>
                  <a:pt x="39" y="5"/>
                </a:lnTo>
                <a:lnTo>
                  <a:pt x="37" y="8"/>
                </a:lnTo>
                <a:lnTo>
                  <a:pt x="35" y="10"/>
                </a:lnTo>
                <a:lnTo>
                  <a:pt x="33" y="12"/>
                </a:lnTo>
                <a:lnTo>
                  <a:pt x="31" y="15"/>
                </a:lnTo>
                <a:lnTo>
                  <a:pt x="27" y="17"/>
                </a:lnTo>
                <a:lnTo>
                  <a:pt x="25" y="19"/>
                </a:lnTo>
                <a:lnTo>
                  <a:pt x="18" y="24"/>
                </a:lnTo>
                <a:lnTo>
                  <a:pt x="11" y="28"/>
                </a:lnTo>
                <a:lnTo>
                  <a:pt x="8" y="30"/>
                </a:lnTo>
                <a:lnTo>
                  <a:pt x="5" y="31"/>
                </a:lnTo>
                <a:lnTo>
                  <a:pt x="3" y="34"/>
                </a:lnTo>
                <a:lnTo>
                  <a:pt x="0" y="37"/>
                </a:lnTo>
                <a:lnTo>
                  <a:pt x="9" y="42"/>
                </a:lnTo>
                <a:lnTo>
                  <a:pt x="10" y="41"/>
                </a:lnTo>
                <a:lnTo>
                  <a:pt x="12" y="39"/>
                </a:lnTo>
                <a:lnTo>
                  <a:pt x="14" y="38"/>
                </a:lnTo>
                <a:lnTo>
                  <a:pt x="17" y="36"/>
                </a:lnTo>
                <a:lnTo>
                  <a:pt x="23" y="31"/>
                </a:lnTo>
                <a:lnTo>
                  <a:pt x="30" y="28"/>
                </a:lnTo>
                <a:lnTo>
                  <a:pt x="33" y="25"/>
                </a:lnTo>
                <a:lnTo>
                  <a:pt x="37" y="23"/>
                </a:lnTo>
                <a:lnTo>
                  <a:pt x="40" y="19"/>
                </a:lnTo>
                <a:lnTo>
                  <a:pt x="44" y="17"/>
                </a:lnTo>
                <a:lnTo>
                  <a:pt x="47" y="13"/>
                </a:lnTo>
                <a:lnTo>
                  <a:pt x="48" y="10"/>
                </a:lnTo>
                <a:lnTo>
                  <a:pt x="49" y="7"/>
                </a:lnTo>
                <a:lnTo>
                  <a:pt x="49" y="4"/>
                </a:lnTo>
                <a:lnTo>
                  <a:pt x="50" y="2"/>
                </a:lnTo>
                <a:lnTo>
                  <a:pt x="50" y="0"/>
                </a:lnTo>
                <a:lnTo>
                  <a:pt x="4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1" name=""/>
          <p:cNvSpPr/>
          <p:nvPr/>
        </p:nvSpPr>
        <p:spPr>
          <a:xfrm>
            <a:off x="1479600" y="5218200"/>
            <a:ext cx="92160" cy="58680"/>
          </a:xfrm>
          <a:custGeom>
            <a:avLst/>
            <a:gdLst/>
            <a:ahLst/>
            <a:rect l="l" t="t" r="r" b="b"/>
            <a:pathLst>
              <a:path w="58" h="37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3" y="12"/>
                </a:lnTo>
                <a:lnTo>
                  <a:pt x="4" y="13"/>
                </a:lnTo>
                <a:lnTo>
                  <a:pt x="6" y="16"/>
                </a:lnTo>
                <a:lnTo>
                  <a:pt x="8" y="18"/>
                </a:lnTo>
                <a:lnTo>
                  <a:pt x="10" y="19"/>
                </a:lnTo>
                <a:lnTo>
                  <a:pt x="14" y="21"/>
                </a:lnTo>
                <a:lnTo>
                  <a:pt x="19" y="23"/>
                </a:lnTo>
                <a:lnTo>
                  <a:pt x="23" y="25"/>
                </a:lnTo>
                <a:lnTo>
                  <a:pt x="27" y="26"/>
                </a:lnTo>
                <a:lnTo>
                  <a:pt x="33" y="27"/>
                </a:lnTo>
                <a:lnTo>
                  <a:pt x="36" y="28"/>
                </a:lnTo>
                <a:lnTo>
                  <a:pt x="40" y="29"/>
                </a:lnTo>
                <a:lnTo>
                  <a:pt x="43" y="30"/>
                </a:lnTo>
                <a:lnTo>
                  <a:pt x="44" y="31"/>
                </a:lnTo>
                <a:lnTo>
                  <a:pt x="45" y="32"/>
                </a:lnTo>
                <a:lnTo>
                  <a:pt x="46" y="33"/>
                </a:lnTo>
                <a:lnTo>
                  <a:pt x="47" y="33"/>
                </a:lnTo>
                <a:lnTo>
                  <a:pt x="47" y="34"/>
                </a:lnTo>
                <a:lnTo>
                  <a:pt x="48" y="34"/>
                </a:lnTo>
                <a:lnTo>
                  <a:pt x="48" y="36"/>
                </a:lnTo>
                <a:lnTo>
                  <a:pt x="48" y="37"/>
                </a:lnTo>
                <a:lnTo>
                  <a:pt x="58" y="37"/>
                </a:lnTo>
                <a:lnTo>
                  <a:pt x="57" y="34"/>
                </a:lnTo>
                <a:lnTo>
                  <a:pt x="57" y="32"/>
                </a:lnTo>
                <a:lnTo>
                  <a:pt x="56" y="29"/>
                </a:lnTo>
                <a:lnTo>
                  <a:pt x="55" y="27"/>
                </a:lnTo>
                <a:lnTo>
                  <a:pt x="54" y="26"/>
                </a:lnTo>
                <a:lnTo>
                  <a:pt x="52" y="24"/>
                </a:lnTo>
                <a:lnTo>
                  <a:pt x="49" y="23"/>
                </a:lnTo>
                <a:lnTo>
                  <a:pt x="48" y="22"/>
                </a:lnTo>
                <a:lnTo>
                  <a:pt x="44" y="20"/>
                </a:lnTo>
                <a:lnTo>
                  <a:pt x="40" y="19"/>
                </a:lnTo>
                <a:lnTo>
                  <a:pt x="34" y="18"/>
                </a:lnTo>
                <a:lnTo>
                  <a:pt x="30" y="17"/>
                </a:lnTo>
                <a:lnTo>
                  <a:pt x="26" y="15"/>
                </a:lnTo>
                <a:lnTo>
                  <a:pt x="22" y="14"/>
                </a:lnTo>
                <a:lnTo>
                  <a:pt x="19" y="13"/>
                </a:lnTo>
                <a:lnTo>
                  <a:pt x="16" y="11"/>
                </a:lnTo>
                <a:lnTo>
                  <a:pt x="15" y="10"/>
                </a:lnTo>
                <a:lnTo>
                  <a:pt x="13" y="9"/>
                </a:lnTo>
                <a:lnTo>
                  <a:pt x="13" y="8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2" name=""/>
          <p:cNvSpPr/>
          <p:nvPr/>
        </p:nvSpPr>
        <p:spPr>
          <a:xfrm>
            <a:off x="1479600" y="5181480"/>
            <a:ext cx="28440" cy="36720"/>
          </a:xfrm>
          <a:custGeom>
            <a:avLst/>
            <a:gdLst/>
            <a:ahLst/>
            <a:rect l="l" t="t" r="r" b="b"/>
            <a:pathLst>
              <a:path w="18" h="23">
                <a:moveTo>
                  <a:pt x="7" y="0"/>
                </a:moveTo>
                <a:lnTo>
                  <a:pt x="7" y="0"/>
                </a:lnTo>
                <a:lnTo>
                  <a:pt x="7" y="3"/>
                </a:lnTo>
                <a:lnTo>
                  <a:pt x="6" y="4"/>
                </a:lnTo>
                <a:lnTo>
                  <a:pt x="6" y="7"/>
                </a:lnTo>
                <a:lnTo>
                  <a:pt x="5" y="10"/>
                </a:lnTo>
                <a:lnTo>
                  <a:pt x="3" y="12"/>
                </a:lnTo>
                <a:lnTo>
                  <a:pt x="2" y="15"/>
                </a:lnTo>
                <a:lnTo>
                  <a:pt x="1" y="18"/>
                </a:lnTo>
                <a:lnTo>
                  <a:pt x="0" y="23"/>
                </a:lnTo>
                <a:lnTo>
                  <a:pt x="11" y="23"/>
                </a:lnTo>
                <a:lnTo>
                  <a:pt x="11" y="21"/>
                </a:lnTo>
                <a:lnTo>
                  <a:pt x="12" y="18"/>
                </a:lnTo>
                <a:lnTo>
                  <a:pt x="13" y="16"/>
                </a:lnTo>
                <a:lnTo>
                  <a:pt x="13" y="14"/>
                </a:lnTo>
                <a:lnTo>
                  <a:pt x="15" y="11"/>
                </a:lnTo>
                <a:lnTo>
                  <a:pt x="16" y="8"/>
                </a:lnTo>
                <a:lnTo>
                  <a:pt x="18" y="4"/>
                </a:lnTo>
                <a:lnTo>
                  <a:pt x="18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3" name=""/>
          <p:cNvSpPr/>
          <p:nvPr/>
        </p:nvSpPr>
        <p:spPr>
          <a:xfrm>
            <a:off x="1490760" y="5149800"/>
            <a:ext cx="17280" cy="31680"/>
          </a:xfrm>
          <a:custGeom>
            <a:avLst/>
            <a:gdLst/>
            <a:ahLst/>
            <a:rect l="l" t="t" r="r" b="b"/>
            <a:pathLst>
              <a:path w="11" h="20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0" y="17"/>
                </a:lnTo>
                <a:lnTo>
                  <a:pt x="0" y="20"/>
                </a:lnTo>
                <a:lnTo>
                  <a:pt x="11" y="20"/>
                </a:lnTo>
                <a:lnTo>
                  <a:pt x="11" y="17"/>
                </a:lnTo>
                <a:lnTo>
                  <a:pt x="11" y="11"/>
                </a:lnTo>
                <a:lnTo>
                  <a:pt x="11" y="6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4" name=""/>
          <p:cNvSpPr/>
          <p:nvPr/>
        </p:nvSpPr>
        <p:spPr>
          <a:xfrm>
            <a:off x="1490760" y="5103720"/>
            <a:ext cx="33120" cy="46080"/>
          </a:xfrm>
          <a:custGeom>
            <a:avLst/>
            <a:gdLst/>
            <a:ahLst/>
            <a:rect l="l" t="t" r="r" b="b"/>
            <a:pathLst>
              <a:path w="21" h="29">
                <a:moveTo>
                  <a:pt x="10" y="0"/>
                </a:moveTo>
                <a:lnTo>
                  <a:pt x="10" y="0"/>
                </a:lnTo>
                <a:lnTo>
                  <a:pt x="10" y="1"/>
                </a:lnTo>
                <a:lnTo>
                  <a:pt x="10" y="2"/>
                </a:lnTo>
                <a:lnTo>
                  <a:pt x="10" y="4"/>
                </a:lnTo>
                <a:lnTo>
                  <a:pt x="9" y="5"/>
                </a:lnTo>
                <a:lnTo>
                  <a:pt x="8" y="7"/>
                </a:lnTo>
                <a:lnTo>
                  <a:pt x="6" y="11"/>
                </a:lnTo>
                <a:lnTo>
                  <a:pt x="4" y="14"/>
                </a:lnTo>
                <a:lnTo>
                  <a:pt x="2" y="19"/>
                </a:lnTo>
                <a:lnTo>
                  <a:pt x="1" y="21"/>
                </a:lnTo>
                <a:lnTo>
                  <a:pt x="1" y="24"/>
                </a:lnTo>
                <a:lnTo>
                  <a:pt x="0" y="26"/>
                </a:lnTo>
                <a:lnTo>
                  <a:pt x="0" y="29"/>
                </a:lnTo>
                <a:lnTo>
                  <a:pt x="10" y="29"/>
                </a:lnTo>
                <a:lnTo>
                  <a:pt x="10" y="27"/>
                </a:lnTo>
                <a:lnTo>
                  <a:pt x="10" y="25"/>
                </a:lnTo>
                <a:lnTo>
                  <a:pt x="11" y="24"/>
                </a:lnTo>
                <a:lnTo>
                  <a:pt x="11" y="22"/>
                </a:lnTo>
                <a:lnTo>
                  <a:pt x="13" y="19"/>
                </a:lnTo>
                <a:lnTo>
                  <a:pt x="15" y="15"/>
                </a:lnTo>
                <a:lnTo>
                  <a:pt x="17" y="12"/>
                </a:lnTo>
                <a:lnTo>
                  <a:pt x="18" y="9"/>
                </a:lnTo>
                <a:lnTo>
                  <a:pt x="20" y="6"/>
                </a:lnTo>
                <a:lnTo>
                  <a:pt x="20" y="5"/>
                </a:lnTo>
                <a:lnTo>
                  <a:pt x="21" y="3"/>
                </a:lnTo>
                <a:lnTo>
                  <a:pt x="21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5" name=""/>
          <p:cNvSpPr/>
          <p:nvPr/>
        </p:nvSpPr>
        <p:spPr>
          <a:xfrm>
            <a:off x="1508040" y="5000760"/>
            <a:ext cx="15840" cy="102960"/>
          </a:xfrm>
          <a:custGeom>
            <a:avLst/>
            <a:gdLst/>
            <a:ahLst/>
            <a:rect l="l" t="t" r="r" b="b"/>
            <a:pathLst>
              <a:path w="10" h="65">
                <a:moveTo>
                  <a:pt x="5" y="0"/>
                </a:moveTo>
                <a:lnTo>
                  <a:pt x="0" y="4"/>
                </a:lnTo>
                <a:lnTo>
                  <a:pt x="0" y="13"/>
                </a:lnTo>
                <a:lnTo>
                  <a:pt x="0" y="21"/>
                </a:lnTo>
                <a:lnTo>
                  <a:pt x="0" y="28"/>
                </a:lnTo>
                <a:lnTo>
                  <a:pt x="0" y="35"/>
                </a:lnTo>
                <a:lnTo>
                  <a:pt x="0" y="42"/>
                </a:lnTo>
                <a:lnTo>
                  <a:pt x="0" y="49"/>
                </a:lnTo>
                <a:lnTo>
                  <a:pt x="0" y="57"/>
                </a:lnTo>
                <a:lnTo>
                  <a:pt x="0" y="65"/>
                </a:lnTo>
                <a:lnTo>
                  <a:pt x="10" y="65"/>
                </a:lnTo>
                <a:lnTo>
                  <a:pt x="10" y="57"/>
                </a:lnTo>
                <a:lnTo>
                  <a:pt x="10" y="49"/>
                </a:lnTo>
                <a:lnTo>
                  <a:pt x="10" y="42"/>
                </a:lnTo>
                <a:lnTo>
                  <a:pt x="10" y="35"/>
                </a:lnTo>
                <a:lnTo>
                  <a:pt x="10" y="28"/>
                </a:lnTo>
                <a:lnTo>
                  <a:pt x="10" y="21"/>
                </a:lnTo>
                <a:lnTo>
                  <a:pt x="10" y="13"/>
                </a:lnTo>
                <a:lnTo>
                  <a:pt x="10" y="4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6" name=""/>
          <p:cNvSpPr/>
          <p:nvPr/>
        </p:nvSpPr>
        <p:spPr>
          <a:xfrm>
            <a:off x="1515960" y="5000760"/>
            <a:ext cx="2088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7" y="9"/>
                </a:move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9" y="10"/>
                </a:lnTo>
                <a:lnTo>
                  <a:pt x="13" y="1"/>
                </a:lnTo>
                <a:lnTo>
                  <a:pt x="7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7" name=""/>
          <p:cNvSpPr/>
          <p:nvPr/>
        </p:nvSpPr>
        <p:spPr>
          <a:xfrm>
            <a:off x="1490760" y="4975200"/>
            <a:ext cx="46080" cy="39600"/>
          </a:xfrm>
          <a:custGeom>
            <a:avLst/>
            <a:gdLst/>
            <a:ahLst/>
            <a:rect l="l" t="t" r="r" b="b"/>
            <a:pathLst>
              <a:path w="29" h="25">
                <a:moveTo>
                  <a:pt x="0" y="2"/>
                </a:moveTo>
                <a:lnTo>
                  <a:pt x="0" y="2"/>
                </a:lnTo>
                <a:lnTo>
                  <a:pt x="2" y="7"/>
                </a:lnTo>
                <a:lnTo>
                  <a:pt x="5" y="10"/>
                </a:lnTo>
                <a:lnTo>
                  <a:pt x="8" y="13"/>
                </a:lnTo>
                <a:lnTo>
                  <a:pt x="12" y="16"/>
                </a:lnTo>
                <a:lnTo>
                  <a:pt x="19" y="22"/>
                </a:lnTo>
                <a:lnTo>
                  <a:pt x="23" y="25"/>
                </a:lnTo>
                <a:lnTo>
                  <a:pt x="29" y="17"/>
                </a:lnTo>
                <a:lnTo>
                  <a:pt x="25" y="14"/>
                </a:lnTo>
                <a:lnTo>
                  <a:pt x="18" y="8"/>
                </a:lnTo>
                <a:lnTo>
                  <a:pt x="15" y="6"/>
                </a:lnTo>
                <a:lnTo>
                  <a:pt x="12" y="2"/>
                </a:lnTo>
                <a:lnTo>
                  <a:pt x="9" y="0"/>
                </a:lnTo>
                <a:lnTo>
                  <a:pt x="10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8" name=""/>
          <p:cNvSpPr/>
          <p:nvPr/>
        </p:nvSpPr>
        <p:spPr>
          <a:xfrm>
            <a:off x="1490760" y="4950000"/>
            <a:ext cx="25200" cy="29880"/>
          </a:xfrm>
          <a:custGeom>
            <a:avLst/>
            <a:gdLst/>
            <a:ahLst/>
            <a:rect l="l" t="t" r="r" b="b"/>
            <a:pathLst>
              <a:path w="16" h="19">
                <a:moveTo>
                  <a:pt x="5" y="0"/>
                </a:moveTo>
                <a:lnTo>
                  <a:pt x="5" y="0"/>
                </a:lnTo>
                <a:lnTo>
                  <a:pt x="5" y="2"/>
                </a:lnTo>
                <a:lnTo>
                  <a:pt x="4" y="5"/>
                </a:lnTo>
                <a:lnTo>
                  <a:pt x="3" y="8"/>
                </a:lnTo>
                <a:lnTo>
                  <a:pt x="3" y="9"/>
                </a:lnTo>
                <a:lnTo>
                  <a:pt x="2" y="11"/>
                </a:lnTo>
                <a:lnTo>
                  <a:pt x="1" y="14"/>
                </a:lnTo>
                <a:lnTo>
                  <a:pt x="1" y="16"/>
                </a:lnTo>
                <a:lnTo>
                  <a:pt x="0" y="19"/>
                </a:lnTo>
                <a:lnTo>
                  <a:pt x="10" y="19"/>
                </a:lnTo>
                <a:lnTo>
                  <a:pt x="10" y="18"/>
                </a:lnTo>
                <a:lnTo>
                  <a:pt x="10" y="17"/>
                </a:lnTo>
                <a:lnTo>
                  <a:pt x="11" y="16"/>
                </a:lnTo>
                <a:lnTo>
                  <a:pt x="12" y="14"/>
                </a:lnTo>
                <a:lnTo>
                  <a:pt x="13" y="11"/>
                </a:lnTo>
                <a:lnTo>
                  <a:pt x="15" y="8"/>
                </a:lnTo>
                <a:lnTo>
                  <a:pt x="16" y="4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19" name=""/>
          <p:cNvSpPr/>
          <p:nvPr/>
        </p:nvSpPr>
        <p:spPr>
          <a:xfrm>
            <a:off x="1486080" y="4919760"/>
            <a:ext cx="2988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3" y="10"/>
                </a:moveTo>
                <a:lnTo>
                  <a:pt x="0" y="9"/>
                </a:lnTo>
                <a:lnTo>
                  <a:pt x="3" y="13"/>
                </a:lnTo>
                <a:lnTo>
                  <a:pt x="7" y="15"/>
                </a:lnTo>
                <a:lnTo>
                  <a:pt x="8" y="16"/>
                </a:lnTo>
                <a:lnTo>
                  <a:pt x="9" y="17"/>
                </a:lnTo>
                <a:lnTo>
                  <a:pt x="9" y="18"/>
                </a:lnTo>
                <a:lnTo>
                  <a:pt x="9" y="19"/>
                </a:lnTo>
                <a:lnTo>
                  <a:pt x="19" y="19"/>
                </a:lnTo>
                <a:lnTo>
                  <a:pt x="18" y="16"/>
                </a:lnTo>
                <a:lnTo>
                  <a:pt x="17" y="13"/>
                </a:lnTo>
                <a:lnTo>
                  <a:pt x="16" y="11"/>
                </a:lnTo>
                <a:lnTo>
                  <a:pt x="15" y="9"/>
                </a:lnTo>
                <a:lnTo>
                  <a:pt x="11" y="6"/>
                </a:lnTo>
                <a:lnTo>
                  <a:pt x="7" y="2"/>
                </a:lnTo>
                <a:lnTo>
                  <a:pt x="3" y="0"/>
                </a:lnTo>
                <a:lnTo>
                  <a:pt x="3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0" name=""/>
          <p:cNvSpPr/>
          <p:nvPr/>
        </p:nvSpPr>
        <p:spPr>
          <a:xfrm>
            <a:off x="1490760" y="491976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1" name=""/>
          <p:cNvSpPr/>
          <p:nvPr/>
        </p:nvSpPr>
        <p:spPr>
          <a:xfrm>
            <a:off x="1460520" y="4919760"/>
            <a:ext cx="30240" cy="17280"/>
          </a:xfrm>
          <a:custGeom>
            <a:avLst/>
            <a:gdLst/>
            <a:ahLst/>
            <a:rect l="l" t="t" r="r" b="b"/>
            <a:pathLst>
              <a:path w="19" h="11">
                <a:moveTo>
                  <a:pt x="0" y="6"/>
                </a:moveTo>
                <a:lnTo>
                  <a:pt x="5" y="11"/>
                </a:lnTo>
                <a:lnTo>
                  <a:pt x="19" y="11"/>
                </a:lnTo>
                <a:lnTo>
                  <a:pt x="19" y="0"/>
                </a:lnTo>
                <a:lnTo>
                  <a:pt x="5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2" name=""/>
          <p:cNvSpPr/>
          <p:nvPr/>
        </p:nvSpPr>
        <p:spPr>
          <a:xfrm>
            <a:off x="1460520" y="49276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3" name=""/>
          <p:cNvSpPr/>
          <p:nvPr/>
        </p:nvSpPr>
        <p:spPr>
          <a:xfrm>
            <a:off x="1432080" y="4927680"/>
            <a:ext cx="44280" cy="55440"/>
          </a:xfrm>
          <a:custGeom>
            <a:avLst/>
            <a:gdLst/>
            <a:ahLst/>
            <a:rect l="l" t="t" r="r" b="b"/>
            <a:pathLst>
              <a:path w="28" h="35">
                <a:moveTo>
                  <a:pt x="0" y="35"/>
                </a:moveTo>
                <a:lnTo>
                  <a:pt x="0" y="35"/>
                </a:lnTo>
                <a:lnTo>
                  <a:pt x="4" y="35"/>
                </a:lnTo>
                <a:lnTo>
                  <a:pt x="8" y="34"/>
                </a:lnTo>
                <a:lnTo>
                  <a:pt x="11" y="33"/>
                </a:lnTo>
                <a:lnTo>
                  <a:pt x="14" y="32"/>
                </a:lnTo>
                <a:lnTo>
                  <a:pt x="16" y="31"/>
                </a:lnTo>
                <a:lnTo>
                  <a:pt x="18" y="30"/>
                </a:lnTo>
                <a:lnTo>
                  <a:pt x="21" y="27"/>
                </a:lnTo>
                <a:lnTo>
                  <a:pt x="23" y="25"/>
                </a:lnTo>
                <a:lnTo>
                  <a:pt x="25" y="23"/>
                </a:lnTo>
                <a:lnTo>
                  <a:pt x="25" y="20"/>
                </a:lnTo>
                <a:lnTo>
                  <a:pt x="26" y="16"/>
                </a:lnTo>
                <a:lnTo>
                  <a:pt x="27" y="13"/>
                </a:lnTo>
                <a:lnTo>
                  <a:pt x="28" y="7"/>
                </a:lnTo>
                <a:lnTo>
                  <a:pt x="28" y="0"/>
                </a:lnTo>
                <a:lnTo>
                  <a:pt x="18" y="0"/>
                </a:lnTo>
                <a:lnTo>
                  <a:pt x="18" y="6"/>
                </a:lnTo>
                <a:lnTo>
                  <a:pt x="17" y="12"/>
                </a:lnTo>
                <a:lnTo>
                  <a:pt x="16" y="13"/>
                </a:lnTo>
                <a:lnTo>
                  <a:pt x="16" y="16"/>
                </a:lnTo>
                <a:lnTo>
                  <a:pt x="15" y="18"/>
                </a:lnTo>
                <a:lnTo>
                  <a:pt x="14" y="19"/>
                </a:lnTo>
                <a:lnTo>
                  <a:pt x="14" y="21"/>
                </a:lnTo>
                <a:lnTo>
                  <a:pt x="13" y="22"/>
                </a:lnTo>
                <a:lnTo>
                  <a:pt x="11" y="23"/>
                </a:lnTo>
                <a:lnTo>
                  <a:pt x="10" y="23"/>
                </a:lnTo>
                <a:lnTo>
                  <a:pt x="9" y="23"/>
                </a:lnTo>
                <a:lnTo>
                  <a:pt x="6" y="24"/>
                </a:lnTo>
                <a:lnTo>
                  <a:pt x="3" y="24"/>
                </a:lnTo>
                <a:lnTo>
                  <a:pt x="0" y="24"/>
                </a:lnTo>
                <a:lnTo>
                  <a:pt x="0" y="3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4" name=""/>
          <p:cNvSpPr/>
          <p:nvPr/>
        </p:nvSpPr>
        <p:spPr>
          <a:xfrm>
            <a:off x="1368360" y="4873680"/>
            <a:ext cx="63720" cy="109440"/>
          </a:xfrm>
          <a:custGeom>
            <a:avLst/>
            <a:gdLst/>
            <a:ahLst/>
            <a:rect l="l" t="t" r="r" b="b"/>
            <a:pathLst>
              <a:path w="40" h="6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10"/>
                </a:lnTo>
                <a:lnTo>
                  <a:pt x="2" y="15"/>
                </a:lnTo>
                <a:lnTo>
                  <a:pt x="3" y="20"/>
                </a:lnTo>
                <a:lnTo>
                  <a:pt x="5" y="26"/>
                </a:lnTo>
                <a:lnTo>
                  <a:pt x="7" y="32"/>
                </a:lnTo>
                <a:lnTo>
                  <a:pt x="8" y="37"/>
                </a:lnTo>
                <a:lnTo>
                  <a:pt x="10" y="43"/>
                </a:lnTo>
                <a:lnTo>
                  <a:pt x="13" y="47"/>
                </a:lnTo>
                <a:lnTo>
                  <a:pt x="15" y="52"/>
                </a:lnTo>
                <a:lnTo>
                  <a:pt x="19" y="57"/>
                </a:lnTo>
                <a:lnTo>
                  <a:pt x="22" y="60"/>
                </a:lnTo>
                <a:lnTo>
                  <a:pt x="24" y="63"/>
                </a:lnTo>
                <a:lnTo>
                  <a:pt x="27" y="64"/>
                </a:lnTo>
                <a:lnTo>
                  <a:pt x="28" y="65"/>
                </a:lnTo>
                <a:lnTo>
                  <a:pt x="30" y="66"/>
                </a:lnTo>
                <a:lnTo>
                  <a:pt x="33" y="67"/>
                </a:lnTo>
                <a:lnTo>
                  <a:pt x="35" y="68"/>
                </a:lnTo>
                <a:lnTo>
                  <a:pt x="37" y="69"/>
                </a:lnTo>
                <a:lnTo>
                  <a:pt x="40" y="69"/>
                </a:lnTo>
                <a:lnTo>
                  <a:pt x="40" y="58"/>
                </a:lnTo>
                <a:lnTo>
                  <a:pt x="39" y="58"/>
                </a:lnTo>
                <a:lnTo>
                  <a:pt x="37" y="58"/>
                </a:lnTo>
                <a:lnTo>
                  <a:pt x="36" y="58"/>
                </a:lnTo>
                <a:lnTo>
                  <a:pt x="35" y="57"/>
                </a:lnTo>
                <a:lnTo>
                  <a:pt x="34" y="57"/>
                </a:lnTo>
                <a:lnTo>
                  <a:pt x="32" y="56"/>
                </a:lnTo>
                <a:lnTo>
                  <a:pt x="31" y="55"/>
                </a:lnTo>
                <a:lnTo>
                  <a:pt x="29" y="54"/>
                </a:lnTo>
                <a:lnTo>
                  <a:pt x="27" y="50"/>
                </a:lnTo>
                <a:lnTo>
                  <a:pt x="24" y="47"/>
                </a:lnTo>
                <a:lnTo>
                  <a:pt x="22" y="43"/>
                </a:lnTo>
                <a:lnTo>
                  <a:pt x="20" y="38"/>
                </a:lnTo>
                <a:lnTo>
                  <a:pt x="18" y="33"/>
                </a:lnTo>
                <a:lnTo>
                  <a:pt x="15" y="28"/>
                </a:lnTo>
                <a:lnTo>
                  <a:pt x="14" y="23"/>
                </a:lnTo>
                <a:lnTo>
                  <a:pt x="13" y="18"/>
                </a:lnTo>
                <a:lnTo>
                  <a:pt x="12" y="13"/>
                </a:lnTo>
                <a:lnTo>
                  <a:pt x="11" y="8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5" name=""/>
          <p:cNvSpPr/>
          <p:nvPr/>
        </p:nvSpPr>
        <p:spPr>
          <a:xfrm>
            <a:off x="1368360" y="4753080"/>
            <a:ext cx="30240" cy="120600"/>
          </a:xfrm>
          <a:custGeom>
            <a:avLst/>
            <a:gdLst/>
            <a:ahLst/>
            <a:rect l="l" t="t" r="r" b="b"/>
            <a:pathLst>
              <a:path w="19" h="76">
                <a:moveTo>
                  <a:pt x="9" y="0"/>
                </a:moveTo>
                <a:lnTo>
                  <a:pt x="9" y="0"/>
                </a:lnTo>
                <a:lnTo>
                  <a:pt x="8" y="4"/>
                </a:lnTo>
                <a:lnTo>
                  <a:pt x="7" y="8"/>
                </a:lnTo>
                <a:lnTo>
                  <a:pt x="6" y="13"/>
                </a:lnTo>
                <a:lnTo>
                  <a:pt x="5" y="18"/>
                </a:lnTo>
                <a:lnTo>
                  <a:pt x="3" y="28"/>
                </a:lnTo>
                <a:lnTo>
                  <a:pt x="2" y="37"/>
                </a:lnTo>
                <a:lnTo>
                  <a:pt x="1" y="48"/>
                </a:lnTo>
                <a:lnTo>
                  <a:pt x="1" y="58"/>
                </a:lnTo>
                <a:lnTo>
                  <a:pt x="0" y="67"/>
                </a:lnTo>
                <a:lnTo>
                  <a:pt x="0" y="76"/>
                </a:lnTo>
                <a:lnTo>
                  <a:pt x="10" y="76"/>
                </a:lnTo>
                <a:lnTo>
                  <a:pt x="10" y="67"/>
                </a:lnTo>
                <a:lnTo>
                  <a:pt x="11" y="58"/>
                </a:lnTo>
                <a:lnTo>
                  <a:pt x="12" y="49"/>
                </a:lnTo>
                <a:lnTo>
                  <a:pt x="12" y="39"/>
                </a:lnTo>
                <a:lnTo>
                  <a:pt x="14" y="28"/>
                </a:lnTo>
                <a:lnTo>
                  <a:pt x="14" y="19"/>
                </a:lnTo>
                <a:lnTo>
                  <a:pt x="15" y="15"/>
                </a:lnTo>
                <a:lnTo>
                  <a:pt x="16" y="11"/>
                </a:lnTo>
                <a:lnTo>
                  <a:pt x="17" y="7"/>
                </a:lnTo>
                <a:lnTo>
                  <a:pt x="19" y="4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6" name=""/>
          <p:cNvSpPr/>
          <p:nvPr/>
        </p:nvSpPr>
        <p:spPr>
          <a:xfrm>
            <a:off x="1384200" y="4702320"/>
            <a:ext cx="34920" cy="58680"/>
          </a:xfrm>
          <a:custGeom>
            <a:avLst/>
            <a:gdLst/>
            <a:ahLst/>
            <a:rect l="l" t="t" r="r" b="b"/>
            <a:pathLst>
              <a:path w="22" h="37">
                <a:moveTo>
                  <a:pt x="11" y="0"/>
                </a:moveTo>
                <a:lnTo>
                  <a:pt x="11" y="0"/>
                </a:lnTo>
                <a:lnTo>
                  <a:pt x="11" y="5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0" y="17"/>
                </a:lnTo>
                <a:lnTo>
                  <a:pt x="8" y="19"/>
                </a:lnTo>
                <a:lnTo>
                  <a:pt x="4" y="26"/>
                </a:lnTo>
                <a:lnTo>
                  <a:pt x="0" y="33"/>
                </a:lnTo>
                <a:lnTo>
                  <a:pt x="10" y="37"/>
                </a:lnTo>
                <a:lnTo>
                  <a:pt x="13" y="31"/>
                </a:lnTo>
                <a:lnTo>
                  <a:pt x="18" y="25"/>
                </a:lnTo>
                <a:lnTo>
                  <a:pt x="19" y="20"/>
                </a:lnTo>
                <a:lnTo>
                  <a:pt x="20" y="15"/>
                </a:lnTo>
                <a:lnTo>
                  <a:pt x="21" y="12"/>
                </a:lnTo>
                <a:lnTo>
                  <a:pt x="22" y="8"/>
                </a:lnTo>
                <a:lnTo>
                  <a:pt x="22" y="5"/>
                </a:lnTo>
                <a:lnTo>
                  <a:pt x="22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7" name=""/>
          <p:cNvSpPr/>
          <p:nvPr/>
        </p:nvSpPr>
        <p:spPr>
          <a:xfrm>
            <a:off x="1365120" y="4608360"/>
            <a:ext cx="54000" cy="93960"/>
          </a:xfrm>
          <a:custGeom>
            <a:avLst/>
            <a:gdLst/>
            <a:ahLst/>
            <a:rect l="l" t="t" r="r" b="b"/>
            <a:pathLst>
              <a:path w="34" h="59">
                <a:moveTo>
                  <a:pt x="0" y="1"/>
                </a:moveTo>
                <a:lnTo>
                  <a:pt x="0" y="4"/>
                </a:lnTo>
                <a:lnTo>
                  <a:pt x="5" y="11"/>
                </a:lnTo>
                <a:lnTo>
                  <a:pt x="8" y="17"/>
                </a:lnTo>
                <a:lnTo>
                  <a:pt x="12" y="24"/>
                </a:lnTo>
                <a:lnTo>
                  <a:pt x="15" y="30"/>
                </a:lnTo>
                <a:lnTo>
                  <a:pt x="17" y="34"/>
                </a:lnTo>
                <a:lnTo>
                  <a:pt x="19" y="37"/>
                </a:lnTo>
                <a:lnTo>
                  <a:pt x="20" y="40"/>
                </a:lnTo>
                <a:lnTo>
                  <a:pt x="22" y="44"/>
                </a:lnTo>
                <a:lnTo>
                  <a:pt x="23" y="47"/>
                </a:lnTo>
                <a:lnTo>
                  <a:pt x="23" y="51"/>
                </a:lnTo>
                <a:lnTo>
                  <a:pt x="23" y="55"/>
                </a:lnTo>
                <a:lnTo>
                  <a:pt x="23" y="59"/>
                </a:lnTo>
                <a:lnTo>
                  <a:pt x="34" y="59"/>
                </a:lnTo>
                <a:lnTo>
                  <a:pt x="34" y="54"/>
                </a:lnTo>
                <a:lnTo>
                  <a:pt x="33" y="50"/>
                </a:lnTo>
                <a:lnTo>
                  <a:pt x="32" y="45"/>
                </a:lnTo>
                <a:lnTo>
                  <a:pt x="31" y="41"/>
                </a:lnTo>
                <a:lnTo>
                  <a:pt x="30" y="37"/>
                </a:lnTo>
                <a:lnTo>
                  <a:pt x="29" y="33"/>
                </a:lnTo>
                <a:lnTo>
                  <a:pt x="27" y="30"/>
                </a:lnTo>
                <a:lnTo>
                  <a:pt x="25" y="26"/>
                </a:lnTo>
                <a:lnTo>
                  <a:pt x="22" y="19"/>
                </a:lnTo>
                <a:lnTo>
                  <a:pt x="17" y="13"/>
                </a:lnTo>
                <a:lnTo>
                  <a:pt x="13" y="6"/>
                </a:lnTo>
                <a:lnTo>
                  <a:pt x="10" y="0"/>
                </a:lnTo>
                <a:lnTo>
                  <a:pt x="11" y="2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8" name=""/>
          <p:cNvSpPr/>
          <p:nvPr/>
        </p:nvSpPr>
        <p:spPr>
          <a:xfrm>
            <a:off x="1339920" y="4444920"/>
            <a:ext cx="44280" cy="168480"/>
          </a:xfrm>
          <a:custGeom>
            <a:avLst/>
            <a:gdLst/>
            <a:ahLst/>
            <a:rect l="l" t="t" r="r" b="b"/>
            <a:pathLst>
              <a:path w="28" h="106">
                <a:moveTo>
                  <a:pt x="8" y="0"/>
                </a:moveTo>
                <a:lnTo>
                  <a:pt x="3" y="3"/>
                </a:lnTo>
                <a:lnTo>
                  <a:pt x="1" y="5"/>
                </a:lnTo>
                <a:lnTo>
                  <a:pt x="1" y="7"/>
                </a:lnTo>
                <a:lnTo>
                  <a:pt x="1" y="9"/>
                </a:lnTo>
                <a:lnTo>
                  <a:pt x="0" y="11"/>
                </a:lnTo>
                <a:lnTo>
                  <a:pt x="0" y="17"/>
                </a:lnTo>
                <a:lnTo>
                  <a:pt x="1" y="22"/>
                </a:lnTo>
                <a:lnTo>
                  <a:pt x="4" y="33"/>
                </a:lnTo>
                <a:lnTo>
                  <a:pt x="7" y="46"/>
                </a:lnTo>
                <a:lnTo>
                  <a:pt x="10" y="53"/>
                </a:lnTo>
                <a:lnTo>
                  <a:pt x="12" y="60"/>
                </a:lnTo>
                <a:lnTo>
                  <a:pt x="14" y="67"/>
                </a:lnTo>
                <a:lnTo>
                  <a:pt x="15" y="74"/>
                </a:lnTo>
                <a:lnTo>
                  <a:pt x="16" y="81"/>
                </a:lnTo>
                <a:lnTo>
                  <a:pt x="17" y="89"/>
                </a:lnTo>
                <a:lnTo>
                  <a:pt x="17" y="93"/>
                </a:lnTo>
                <a:lnTo>
                  <a:pt x="17" y="96"/>
                </a:lnTo>
                <a:lnTo>
                  <a:pt x="16" y="101"/>
                </a:lnTo>
                <a:lnTo>
                  <a:pt x="16" y="104"/>
                </a:lnTo>
                <a:lnTo>
                  <a:pt x="26" y="106"/>
                </a:lnTo>
                <a:lnTo>
                  <a:pt x="27" y="101"/>
                </a:lnTo>
                <a:lnTo>
                  <a:pt x="28" y="97"/>
                </a:lnTo>
                <a:lnTo>
                  <a:pt x="28" y="93"/>
                </a:lnTo>
                <a:lnTo>
                  <a:pt x="28" y="88"/>
                </a:lnTo>
                <a:lnTo>
                  <a:pt x="27" y="81"/>
                </a:lnTo>
                <a:lnTo>
                  <a:pt x="26" y="72"/>
                </a:lnTo>
                <a:lnTo>
                  <a:pt x="24" y="65"/>
                </a:lnTo>
                <a:lnTo>
                  <a:pt x="22" y="57"/>
                </a:lnTo>
                <a:lnTo>
                  <a:pt x="20" y="50"/>
                </a:lnTo>
                <a:lnTo>
                  <a:pt x="18" y="43"/>
                </a:lnTo>
                <a:lnTo>
                  <a:pt x="14" y="30"/>
                </a:lnTo>
                <a:lnTo>
                  <a:pt x="11" y="20"/>
                </a:lnTo>
                <a:lnTo>
                  <a:pt x="10" y="16"/>
                </a:lnTo>
                <a:lnTo>
                  <a:pt x="10" y="11"/>
                </a:lnTo>
                <a:lnTo>
                  <a:pt x="10" y="11"/>
                </a:lnTo>
                <a:lnTo>
                  <a:pt x="11" y="10"/>
                </a:lnTo>
                <a:lnTo>
                  <a:pt x="11" y="9"/>
                </a:lnTo>
                <a:lnTo>
                  <a:pt x="11" y="8"/>
                </a:lnTo>
                <a:lnTo>
                  <a:pt x="6" y="10"/>
                </a:lnTo>
                <a:lnTo>
                  <a:pt x="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29" name=""/>
          <p:cNvSpPr/>
          <p:nvPr/>
        </p:nvSpPr>
        <p:spPr>
          <a:xfrm>
            <a:off x="1349280" y="4308480"/>
            <a:ext cx="65160" cy="154080"/>
          </a:xfrm>
          <a:custGeom>
            <a:avLst/>
            <a:gdLst/>
            <a:ahLst/>
            <a:rect l="l" t="t" r="r" b="b"/>
            <a:pathLst>
              <a:path w="41" h="97">
                <a:moveTo>
                  <a:pt x="29" y="0"/>
                </a:moveTo>
                <a:lnTo>
                  <a:pt x="29" y="0"/>
                </a:lnTo>
                <a:lnTo>
                  <a:pt x="29" y="14"/>
                </a:lnTo>
                <a:lnTo>
                  <a:pt x="30" y="30"/>
                </a:lnTo>
                <a:lnTo>
                  <a:pt x="30" y="38"/>
                </a:lnTo>
                <a:lnTo>
                  <a:pt x="29" y="46"/>
                </a:lnTo>
                <a:lnTo>
                  <a:pt x="29" y="54"/>
                </a:lnTo>
                <a:lnTo>
                  <a:pt x="28" y="61"/>
                </a:lnTo>
                <a:lnTo>
                  <a:pt x="28" y="64"/>
                </a:lnTo>
                <a:lnTo>
                  <a:pt x="27" y="68"/>
                </a:lnTo>
                <a:lnTo>
                  <a:pt x="26" y="70"/>
                </a:lnTo>
                <a:lnTo>
                  <a:pt x="25" y="73"/>
                </a:lnTo>
                <a:lnTo>
                  <a:pt x="23" y="77"/>
                </a:lnTo>
                <a:lnTo>
                  <a:pt x="22" y="78"/>
                </a:lnTo>
                <a:lnTo>
                  <a:pt x="21" y="81"/>
                </a:lnTo>
                <a:lnTo>
                  <a:pt x="20" y="82"/>
                </a:lnTo>
                <a:lnTo>
                  <a:pt x="18" y="84"/>
                </a:lnTo>
                <a:lnTo>
                  <a:pt x="16" y="84"/>
                </a:lnTo>
                <a:lnTo>
                  <a:pt x="15" y="85"/>
                </a:lnTo>
                <a:lnTo>
                  <a:pt x="13" y="86"/>
                </a:lnTo>
                <a:lnTo>
                  <a:pt x="10" y="87"/>
                </a:lnTo>
                <a:lnTo>
                  <a:pt x="8" y="87"/>
                </a:lnTo>
                <a:lnTo>
                  <a:pt x="5" y="87"/>
                </a:lnTo>
                <a:lnTo>
                  <a:pt x="2" y="86"/>
                </a:lnTo>
                <a:lnTo>
                  <a:pt x="0" y="96"/>
                </a:lnTo>
                <a:lnTo>
                  <a:pt x="4" y="97"/>
                </a:lnTo>
                <a:lnTo>
                  <a:pt x="8" y="97"/>
                </a:lnTo>
                <a:lnTo>
                  <a:pt x="12" y="97"/>
                </a:lnTo>
                <a:lnTo>
                  <a:pt x="15" y="96"/>
                </a:lnTo>
                <a:lnTo>
                  <a:pt x="19" y="95"/>
                </a:lnTo>
                <a:lnTo>
                  <a:pt x="22" y="93"/>
                </a:lnTo>
                <a:lnTo>
                  <a:pt x="25" y="91"/>
                </a:lnTo>
                <a:lnTo>
                  <a:pt x="28" y="89"/>
                </a:lnTo>
                <a:lnTo>
                  <a:pt x="29" y="86"/>
                </a:lnTo>
                <a:lnTo>
                  <a:pt x="32" y="84"/>
                </a:lnTo>
                <a:lnTo>
                  <a:pt x="34" y="80"/>
                </a:lnTo>
                <a:lnTo>
                  <a:pt x="35" y="77"/>
                </a:lnTo>
                <a:lnTo>
                  <a:pt x="36" y="74"/>
                </a:lnTo>
                <a:lnTo>
                  <a:pt x="36" y="70"/>
                </a:lnTo>
                <a:lnTo>
                  <a:pt x="37" y="66"/>
                </a:lnTo>
                <a:lnTo>
                  <a:pt x="38" y="63"/>
                </a:lnTo>
                <a:lnTo>
                  <a:pt x="39" y="55"/>
                </a:lnTo>
                <a:lnTo>
                  <a:pt x="40" y="47"/>
                </a:lnTo>
                <a:lnTo>
                  <a:pt x="40" y="39"/>
                </a:lnTo>
                <a:lnTo>
                  <a:pt x="41" y="30"/>
                </a:lnTo>
                <a:lnTo>
                  <a:pt x="40" y="14"/>
                </a:lnTo>
                <a:lnTo>
                  <a:pt x="40" y="0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0" name=""/>
          <p:cNvSpPr/>
          <p:nvPr/>
        </p:nvSpPr>
        <p:spPr>
          <a:xfrm>
            <a:off x="1397160" y="4172040"/>
            <a:ext cx="64800" cy="136440"/>
          </a:xfrm>
          <a:custGeom>
            <a:avLst/>
            <a:gdLst/>
            <a:ahLst/>
            <a:rect l="l" t="t" r="r" b="b"/>
            <a:pathLst>
              <a:path w="41" h="86">
                <a:moveTo>
                  <a:pt x="31" y="3"/>
                </a:moveTo>
                <a:lnTo>
                  <a:pt x="31" y="0"/>
                </a:lnTo>
                <a:lnTo>
                  <a:pt x="27" y="9"/>
                </a:lnTo>
                <a:lnTo>
                  <a:pt x="22" y="18"/>
                </a:lnTo>
                <a:lnTo>
                  <a:pt x="17" y="29"/>
                </a:lnTo>
                <a:lnTo>
                  <a:pt x="11" y="40"/>
                </a:lnTo>
                <a:lnTo>
                  <a:pt x="9" y="46"/>
                </a:lnTo>
                <a:lnTo>
                  <a:pt x="7" y="52"/>
                </a:lnTo>
                <a:lnTo>
                  <a:pt x="5" y="59"/>
                </a:lnTo>
                <a:lnTo>
                  <a:pt x="3" y="64"/>
                </a:lnTo>
                <a:lnTo>
                  <a:pt x="2" y="70"/>
                </a:lnTo>
                <a:lnTo>
                  <a:pt x="1" y="75"/>
                </a:lnTo>
                <a:lnTo>
                  <a:pt x="0" y="80"/>
                </a:lnTo>
                <a:lnTo>
                  <a:pt x="0" y="86"/>
                </a:lnTo>
                <a:lnTo>
                  <a:pt x="10" y="86"/>
                </a:lnTo>
                <a:lnTo>
                  <a:pt x="10" y="81"/>
                </a:lnTo>
                <a:lnTo>
                  <a:pt x="11" y="77"/>
                </a:lnTo>
                <a:lnTo>
                  <a:pt x="12" y="72"/>
                </a:lnTo>
                <a:lnTo>
                  <a:pt x="13" y="66"/>
                </a:lnTo>
                <a:lnTo>
                  <a:pt x="15" y="61"/>
                </a:lnTo>
                <a:lnTo>
                  <a:pt x="17" y="55"/>
                </a:lnTo>
                <a:lnTo>
                  <a:pt x="18" y="50"/>
                </a:lnTo>
                <a:lnTo>
                  <a:pt x="21" y="45"/>
                </a:lnTo>
                <a:lnTo>
                  <a:pt x="25" y="33"/>
                </a:lnTo>
                <a:lnTo>
                  <a:pt x="31" y="23"/>
                </a:lnTo>
                <a:lnTo>
                  <a:pt x="36" y="14"/>
                </a:lnTo>
                <a:lnTo>
                  <a:pt x="40" y="5"/>
                </a:lnTo>
                <a:lnTo>
                  <a:pt x="41" y="3"/>
                </a:lnTo>
                <a:lnTo>
                  <a:pt x="31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1" name=""/>
          <p:cNvSpPr/>
          <p:nvPr/>
        </p:nvSpPr>
        <p:spPr>
          <a:xfrm>
            <a:off x="1454040" y="41781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2" name=""/>
          <p:cNvSpPr/>
          <p:nvPr/>
        </p:nvSpPr>
        <p:spPr>
          <a:xfrm>
            <a:off x="1446120" y="4095720"/>
            <a:ext cx="15840" cy="82440"/>
          </a:xfrm>
          <a:custGeom>
            <a:avLst/>
            <a:gdLst/>
            <a:ahLst/>
            <a:rect l="l" t="t" r="r" b="b"/>
            <a:pathLst>
              <a:path w="10" h="52">
                <a:moveTo>
                  <a:pt x="0" y="0"/>
                </a:moveTo>
                <a:lnTo>
                  <a:pt x="0" y="2"/>
                </a:lnTo>
                <a:lnTo>
                  <a:pt x="0" y="52"/>
                </a:lnTo>
                <a:lnTo>
                  <a:pt x="10" y="52"/>
                </a:ln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3" name=""/>
          <p:cNvSpPr/>
          <p:nvPr/>
        </p:nvSpPr>
        <p:spPr>
          <a:xfrm>
            <a:off x="1454040" y="4098960"/>
            <a:ext cx="7920" cy="4680"/>
          </a:xfrm>
          <a:custGeom>
            <a:avLst/>
            <a:gdLst/>
            <a:ahLst/>
            <a:rect l="l" t="t" r="r" b="b"/>
            <a:pathLst>
              <a:path w="5" h="3">
                <a:moveTo>
                  <a:pt x="5" y="3"/>
                </a:move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4" name=""/>
          <p:cNvSpPr/>
          <p:nvPr/>
        </p:nvSpPr>
        <p:spPr>
          <a:xfrm>
            <a:off x="1446120" y="4021200"/>
            <a:ext cx="49320" cy="82440"/>
          </a:xfrm>
          <a:custGeom>
            <a:avLst/>
            <a:gdLst/>
            <a:ahLst/>
            <a:rect l="l" t="t" r="r" b="b"/>
            <a:pathLst>
              <a:path w="31" h="52">
                <a:moveTo>
                  <a:pt x="20" y="0"/>
                </a:moveTo>
                <a:lnTo>
                  <a:pt x="20" y="0"/>
                </a:lnTo>
                <a:lnTo>
                  <a:pt x="20" y="2"/>
                </a:lnTo>
                <a:lnTo>
                  <a:pt x="20" y="4"/>
                </a:lnTo>
                <a:lnTo>
                  <a:pt x="20" y="6"/>
                </a:lnTo>
                <a:lnTo>
                  <a:pt x="19" y="9"/>
                </a:lnTo>
                <a:lnTo>
                  <a:pt x="17" y="15"/>
                </a:lnTo>
                <a:lnTo>
                  <a:pt x="13" y="21"/>
                </a:lnTo>
                <a:lnTo>
                  <a:pt x="10" y="28"/>
                </a:lnTo>
                <a:lnTo>
                  <a:pt x="7" y="35"/>
                </a:lnTo>
                <a:lnTo>
                  <a:pt x="4" y="41"/>
                </a:lnTo>
                <a:lnTo>
                  <a:pt x="0" y="47"/>
                </a:lnTo>
                <a:lnTo>
                  <a:pt x="10" y="52"/>
                </a:lnTo>
                <a:lnTo>
                  <a:pt x="13" y="46"/>
                </a:lnTo>
                <a:lnTo>
                  <a:pt x="16" y="40"/>
                </a:lnTo>
                <a:lnTo>
                  <a:pt x="20" y="33"/>
                </a:lnTo>
                <a:lnTo>
                  <a:pt x="23" y="26"/>
                </a:lnTo>
                <a:lnTo>
                  <a:pt x="26" y="19"/>
                </a:lnTo>
                <a:lnTo>
                  <a:pt x="28" y="13"/>
                </a:lnTo>
                <a:lnTo>
                  <a:pt x="29" y="9"/>
                </a:lnTo>
                <a:lnTo>
                  <a:pt x="30" y="6"/>
                </a:lnTo>
                <a:lnTo>
                  <a:pt x="31" y="3"/>
                </a:lnTo>
                <a:lnTo>
                  <a:pt x="31" y="0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5" name=""/>
          <p:cNvSpPr/>
          <p:nvPr/>
        </p:nvSpPr>
        <p:spPr>
          <a:xfrm>
            <a:off x="1461960" y="3973680"/>
            <a:ext cx="33480" cy="47520"/>
          </a:xfrm>
          <a:custGeom>
            <a:avLst/>
            <a:gdLst/>
            <a:ahLst/>
            <a:rect l="l" t="t" r="r" b="b"/>
            <a:pathLst>
              <a:path w="21" h="30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1" y="6"/>
                </a:lnTo>
                <a:lnTo>
                  <a:pt x="2" y="9"/>
                </a:lnTo>
                <a:lnTo>
                  <a:pt x="2" y="11"/>
                </a:lnTo>
                <a:lnTo>
                  <a:pt x="3" y="17"/>
                </a:lnTo>
                <a:lnTo>
                  <a:pt x="6" y="20"/>
                </a:lnTo>
                <a:lnTo>
                  <a:pt x="8" y="24"/>
                </a:lnTo>
                <a:lnTo>
                  <a:pt x="10" y="26"/>
                </a:ln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21" y="30"/>
                </a:lnTo>
                <a:lnTo>
                  <a:pt x="21" y="27"/>
                </a:lnTo>
                <a:lnTo>
                  <a:pt x="20" y="25"/>
                </a:lnTo>
                <a:lnTo>
                  <a:pt x="20" y="24"/>
                </a:lnTo>
                <a:lnTo>
                  <a:pt x="18" y="22"/>
                </a:lnTo>
                <a:lnTo>
                  <a:pt x="17" y="19"/>
                </a:lnTo>
                <a:lnTo>
                  <a:pt x="16" y="16"/>
                </a:lnTo>
                <a:lnTo>
                  <a:pt x="13" y="12"/>
                </a:lnTo>
                <a:lnTo>
                  <a:pt x="11" y="8"/>
                </a:lnTo>
                <a:lnTo>
                  <a:pt x="11" y="7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6" name=""/>
          <p:cNvSpPr/>
          <p:nvPr/>
        </p:nvSpPr>
        <p:spPr>
          <a:xfrm>
            <a:off x="1461960" y="3900600"/>
            <a:ext cx="34920" cy="73080"/>
          </a:xfrm>
          <a:custGeom>
            <a:avLst/>
            <a:gdLst/>
            <a:ahLst/>
            <a:rect l="l" t="t" r="r" b="b"/>
            <a:pathLst>
              <a:path w="22" h="46">
                <a:moveTo>
                  <a:pt x="12" y="0"/>
                </a:moveTo>
                <a:lnTo>
                  <a:pt x="12" y="0"/>
                </a:lnTo>
                <a:lnTo>
                  <a:pt x="12" y="3"/>
                </a:lnTo>
                <a:lnTo>
                  <a:pt x="11" y="6"/>
                </a:lnTo>
                <a:lnTo>
                  <a:pt x="11" y="9"/>
                </a:lnTo>
                <a:lnTo>
                  <a:pt x="11" y="12"/>
                </a:lnTo>
                <a:lnTo>
                  <a:pt x="9" y="17"/>
                </a:lnTo>
                <a:lnTo>
                  <a:pt x="7" y="22"/>
                </a:lnTo>
                <a:lnTo>
                  <a:pt x="4" y="28"/>
                </a:lnTo>
                <a:lnTo>
                  <a:pt x="3" y="33"/>
                </a:lnTo>
                <a:lnTo>
                  <a:pt x="2" y="36"/>
                </a:lnTo>
                <a:lnTo>
                  <a:pt x="1" y="39"/>
                </a:lnTo>
                <a:lnTo>
                  <a:pt x="1" y="43"/>
                </a:lnTo>
                <a:lnTo>
                  <a:pt x="0" y="46"/>
                </a:lnTo>
                <a:lnTo>
                  <a:pt x="10" y="46"/>
                </a:lnTo>
                <a:lnTo>
                  <a:pt x="10" y="43"/>
                </a:lnTo>
                <a:lnTo>
                  <a:pt x="11" y="41"/>
                </a:lnTo>
                <a:lnTo>
                  <a:pt x="11" y="38"/>
                </a:lnTo>
                <a:lnTo>
                  <a:pt x="12" y="36"/>
                </a:lnTo>
                <a:lnTo>
                  <a:pt x="13" y="31"/>
                </a:lnTo>
                <a:lnTo>
                  <a:pt x="16" y="26"/>
                </a:lnTo>
                <a:lnTo>
                  <a:pt x="18" y="21"/>
                </a:lnTo>
                <a:lnTo>
                  <a:pt x="20" y="15"/>
                </a:lnTo>
                <a:lnTo>
                  <a:pt x="20" y="11"/>
                </a:lnTo>
                <a:lnTo>
                  <a:pt x="22" y="8"/>
                </a:lnTo>
                <a:lnTo>
                  <a:pt x="22" y="4"/>
                </a:lnTo>
                <a:lnTo>
                  <a:pt x="22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7" name=""/>
          <p:cNvSpPr/>
          <p:nvPr/>
        </p:nvSpPr>
        <p:spPr>
          <a:xfrm>
            <a:off x="1430280" y="3703680"/>
            <a:ext cx="66600" cy="196920"/>
          </a:xfrm>
          <a:custGeom>
            <a:avLst/>
            <a:gdLst/>
            <a:ahLst/>
            <a:rect l="l" t="t" r="r" b="b"/>
            <a:pathLst>
              <a:path w="42" h="124">
                <a:moveTo>
                  <a:pt x="0" y="2"/>
                </a:moveTo>
                <a:lnTo>
                  <a:pt x="1" y="5"/>
                </a:lnTo>
                <a:lnTo>
                  <a:pt x="3" y="10"/>
                </a:lnTo>
                <a:lnTo>
                  <a:pt x="6" y="15"/>
                </a:lnTo>
                <a:lnTo>
                  <a:pt x="9" y="22"/>
                </a:lnTo>
                <a:lnTo>
                  <a:pt x="12" y="29"/>
                </a:lnTo>
                <a:lnTo>
                  <a:pt x="15" y="36"/>
                </a:lnTo>
                <a:lnTo>
                  <a:pt x="17" y="44"/>
                </a:lnTo>
                <a:lnTo>
                  <a:pt x="20" y="53"/>
                </a:lnTo>
                <a:lnTo>
                  <a:pt x="22" y="61"/>
                </a:lnTo>
                <a:lnTo>
                  <a:pt x="24" y="70"/>
                </a:lnTo>
                <a:lnTo>
                  <a:pt x="26" y="78"/>
                </a:lnTo>
                <a:lnTo>
                  <a:pt x="28" y="86"/>
                </a:lnTo>
                <a:lnTo>
                  <a:pt x="29" y="95"/>
                </a:lnTo>
                <a:lnTo>
                  <a:pt x="31" y="103"/>
                </a:lnTo>
                <a:lnTo>
                  <a:pt x="31" y="110"/>
                </a:lnTo>
                <a:lnTo>
                  <a:pt x="32" y="117"/>
                </a:lnTo>
                <a:lnTo>
                  <a:pt x="33" y="124"/>
                </a:lnTo>
                <a:lnTo>
                  <a:pt x="42" y="124"/>
                </a:lnTo>
                <a:lnTo>
                  <a:pt x="42" y="117"/>
                </a:lnTo>
                <a:lnTo>
                  <a:pt x="41" y="109"/>
                </a:lnTo>
                <a:lnTo>
                  <a:pt x="40" y="101"/>
                </a:lnTo>
                <a:lnTo>
                  <a:pt x="40" y="92"/>
                </a:lnTo>
                <a:lnTo>
                  <a:pt x="38" y="84"/>
                </a:lnTo>
                <a:lnTo>
                  <a:pt x="36" y="76"/>
                </a:lnTo>
                <a:lnTo>
                  <a:pt x="33" y="67"/>
                </a:lnTo>
                <a:lnTo>
                  <a:pt x="32" y="58"/>
                </a:lnTo>
                <a:lnTo>
                  <a:pt x="29" y="49"/>
                </a:lnTo>
                <a:lnTo>
                  <a:pt x="26" y="42"/>
                </a:lnTo>
                <a:lnTo>
                  <a:pt x="24" y="34"/>
                </a:lnTo>
                <a:lnTo>
                  <a:pt x="21" y="26"/>
                </a:lnTo>
                <a:lnTo>
                  <a:pt x="18" y="18"/>
                </a:lnTo>
                <a:lnTo>
                  <a:pt x="16" y="12"/>
                </a:lnTo>
                <a:lnTo>
                  <a:pt x="12" y="5"/>
                </a:lnTo>
                <a:lnTo>
                  <a:pt x="10" y="0"/>
                </a:lnTo>
                <a:lnTo>
                  <a:pt x="10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8" name=""/>
          <p:cNvSpPr/>
          <p:nvPr/>
        </p:nvSpPr>
        <p:spPr>
          <a:xfrm>
            <a:off x="1438200" y="370836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39" name=""/>
          <p:cNvSpPr/>
          <p:nvPr/>
        </p:nvSpPr>
        <p:spPr>
          <a:xfrm>
            <a:off x="1430280" y="3635280"/>
            <a:ext cx="15840" cy="73080"/>
          </a:xfrm>
          <a:custGeom>
            <a:avLst/>
            <a:gdLst/>
            <a:ahLst/>
            <a:rect l="l" t="t" r="r" b="b"/>
            <a:pathLst>
              <a:path w="10" h="46">
                <a:moveTo>
                  <a:pt x="5" y="0"/>
                </a:moveTo>
                <a:lnTo>
                  <a:pt x="0" y="6"/>
                </a:lnTo>
                <a:lnTo>
                  <a:pt x="0" y="46"/>
                </a:lnTo>
                <a:lnTo>
                  <a:pt x="10" y="46"/>
                </a:lnTo>
                <a:lnTo>
                  <a:pt x="10" y="6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0" name=""/>
          <p:cNvSpPr/>
          <p:nvPr/>
        </p:nvSpPr>
        <p:spPr>
          <a:xfrm>
            <a:off x="1438200" y="364320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1" name=""/>
          <p:cNvSpPr/>
          <p:nvPr/>
        </p:nvSpPr>
        <p:spPr>
          <a:xfrm>
            <a:off x="1438200" y="3576600"/>
            <a:ext cx="4788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19" y="0"/>
                </a:moveTo>
                <a:lnTo>
                  <a:pt x="19" y="0"/>
                </a:lnTo>
                <a:lnTo>
                  <a:pt x="19" y="4"/>
                </a:lnTo>
                <a:lnTo>
                  <a:pt x="19" y="8"/>
                </a:lnTo>
                <a:lnTo>
                  <a:pt x="18" y="12"/>
                </a:lnTo>
                <a:lnTo>
                  <a:pt x="18" y="16"/>
                </a:lnTo>
                <a:lnTo>
                  <a:pt x="18" y="19"/>
                </a:lnTo>
                <a:lnTo>
                  <a:pt x="17" y="23"/>
                </a:lnTo>
                <a:lnTo>
                  <a:pt x="16" y="25"/>
                </a:lnTo>
                <a:lnTo>
                  <a:pt x="15" y="28"/>
                </a:lnTo>
                <a:lnTo>
                  <a:pt x="14" y="30"/>
                </a:lnTo>
                <a:lnTo>
                  <a:pt x="12" y="32"/>
                </a:lnTo>
                <a:lnTo>
                  <a:pt x="11" y="34"/>
                </a:lnTo>
                <a:lnTo>
                  <a:pt x="10" y="35"/>
                </a:lnTo>
                <a:lnTo>
                  <a:pt x="7" y="37"/>
                </a:lnTo>
                <a:lnTo>
                  <a:pt x="5" y="37"/>
                </a:lnTo>
                <a:lnTo>
                  <a:pt x="3" y="37"/>
                </a:lnTo>
                <a:lnTo>
                  <a:pt x="0" y="37"/>
                </a:lnTo>
                <a:lnTo>
                  <a:pt x="0" y="48"/>
                </a:lnTo>
                <a:lnTo>
                  <a:pt x="5" y="48"/>
                </a:lnTo>
                <a:lnTo>
                  <a:pt x="8" y="46"/>
                </a:lnTo>
                <a:lnTo>
                  <a:pt x="12" y="45"/>
                </a:lnTo>
                <a:lnTo>
                  <a:pt x="15" y="43"/>
                </a:lnTo>
                <a:lnTo>
                  <a:pt x="18" y="42"/>
                </a:lnTo>
                <a:lnTo>
                  <a:pt x="20" y="38"/>
                </a:lnTo>
                <a:lnTo>
                  <a:pt x="23" y="36"/>
                </a:lnTo>
                <a:lnTo>
                  <a:pt x="25" y="32"/>
                </a:lnTo>
                <a:lnTo>
                  <a:pt x="25" y="29"/>
                </a:lnTo>
                <a:lnTo>
                  <a:pt x="27" y="25"/>
                </a:lnTo>
                <a:lnTo>
                  <a:pt x="28" y="22"/>
                </a:lnTo>
                <a:lnTo>
                  <a:pt x="29" y="17"/>
                </a:lnTo>
                <a:lnTo>
                  <a:pt x="29" y="13"/>
                </a:lnTo>
                <a:lnTo>
                  <a:pt x="30" y="9"/>
                </a:lnTo>
                <a:lnTo>
                  <a:pt x="30" y="4"/>
                </a:lnTo>
                <a:lnTo>
                  <a:pt x="30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2" name=""/>
          <p:cNvSpPr/>
          <p:nvPr/>
        </p:nvSpPr>
        <p:spPr>
          <a:xfrm>
            <a:off x="1440000" y="3432240"/>
            <a:ext cx="46080" cy="144360"/>
          </a:xfrm>
          <a:custGeom>
            <a:avLst/>
            <a:gdLst/>
            <a:ahLst/>
            <a:rect l="l" t="t" r="r" b="b"/>
            <a:pathLst>
              <a:path w="29" h="91">
                <a:moveTo>
                  <a:pt x="15" y="3"/>
                </a:moveTo>
                <a:lnTo>
                  <a:pt x="16" y="0"/>
                </a:lnTo>
                <a:lnTo>
                  <a:pt x="13" y="4"/>
                </a:lnTo>
                <a:lnTo>
                  <a:pt x="11" y="8"/>
                </a:lnTo>
                <a:lnTo>
                  <a:pt x="8" y="12"/>
                </a:lnTo>
                <a:lnTo>
                  <a:pt x="5" y="16"/>
                </a:lnTo>
                <a:lnTo>
                  <a:pt x="4" y="19"/>
                </a:lnTo>
                <a:lnTo>
                  <a:pt x="3" y="23"/>
                </a:lnTo>
                <a:lnTo>
                  <a:pt x="2" y="26"/>
                </a:lnTo>
                <a:lnTo>
                  <a:pt x="1" y="30"/>
                </a:lnTo>
                <a:lnTo>
                  <a:pt x="0" y="32"/>
                </a:lnTo>
                <a:lnTo>
                  <a:pt x="0" y="35"/>
                </a:lnTo>
                <a:lnTo>
                  <a:pt x="0" y="38"/>
                </a:lnTo>
                <a:lnTo>
                  <a:pt x="0" y="41"/>
                </a:lnTo>
                <a:lnTo>
                  <a:pt x="2" y="46"/>
                </a:lnTo>
                <a:lnTo>
                  <a:pt x="4" y="50"/>
                </a:lnTo>
                <a:lnTo>
                  <a:pt x="8" y="59"/>
                </a:lnTo>
                <a:lnTo>
                  <a:pt x="13" y="68"/>
                </a:lnTo>
                <a:lnTo>
                  <a:pt x="15" y="73"/>
                </a:lnTo>
                <a:lnTo>
                  <a:pt x="17" y="78"/>
                </a:lnTo>
                <a:lnTo>
                  <a:pt x="17" y="81"/>
                </a:lnTo>
                <a:lnTo>
                  <a:pt x="18" y="84"/>
                </a:lnTo>
                <a:lnTo>
                  <a:pt x="18" y="88"/>
                </a:lnTo>
                <a:lnTo>
                  <a:pt x="18" y="91"/>
                </a:lnTo>
                <a:lnTo>
                  <a:pt x="29" y="91"/>
                </a:lnTo>
                <a:lnTo>
                  <a:pt x="29" y="87"/>
                </a:lnTo>
                <a:lnTo>
                  <a:pt x="28" y="82"/>
                </a:lnTo>
                <a:lnTo>
                  <a:pt x="27" y="79"/>
                </a:lnTo>
                <a:lnTo>
                  <a:pt x="26" y="75"/>
                </a:lnTo>
                <a:lnTo>
                  <a:pt x="24" y="69"/>
                </a:lnTo>
                <a:lnTo>
                  <a:pt x="22" y="63"/>
                </a:lnTo>
                <a:lnTo>
                  <a:pt x="17" y="54"/>
                </a:lnTo>
                <a:lnTo>
                  <a:pt x="13" y="46"/>
                </a:lnTo>
                <a:lnTo>
                  <a:pt x="11" y="43"/>
                </a:lnTo>
                <a:lnTo>
                  <a:pt x="11" y="39"/>
                </a:lnTo>
                <a:lnTo>
                  <a:pt x="11" y="38"/>
                </a:lnTo>
                <a:lnTo>
                  <a:pt x="11" y="36"/>
                </a:lnTo>
                <a:lnTo>
                  <a:pt x="11" y="34"/>
                </a:lnTo>
                <a:lnTo>
                  <a:pt x="11" y="31"/>
                </a:lnTo>
                <a:lnTo>
                  <a:pt x="11" y="29"/>
                </a:lnTo>
                <a:lnTo>
                  <a:pt x="12" y="26"/>
                </a:lnTo>
                <a:lnTo>
                  <a:pt x="13" y="24"/>
                </a:lnTo>
                <a:lnTo>
                  <a:pt x="15" y="20"/>
                </a:lnTo>
                <a:lnTo>
                  <a:pt x="17" y="17"/>
                </a:lnTo>
                <a:lnTo>
                  <a:pt x="18" y="14"/>
                </a:lnTo>
                <a:lnTo>
                  <a:pt x="21" y="10"/>
                </a:lnTo>
                <a:lnTo>
                  <a:pt x="24" y="6"/>
                </a:lnTo>
                <a:lnTo>
                  <a:pt x="25" y="3"/>
                </a:lnTo>
                <a:lnTo>
                  <a:pt x="15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3" name=""/>
          <p:cNvSpPr/>
          <p:nvPr/>
        </p:nvSpPr>
        <p:spPr>
          <a:xfrm>
            <a:off x="1471680" y="34369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4" name=""/>
          <p:cNvSpPr/>
          <p:nvPr/>
        </p:nvSpPr>
        <p:spPr>
          <a:xfrm>
            <a:off x="1461960" y="3375000"/>
            <a:ext cx="17640" cy="61920"/>
          </a:xfrm>
          <a:custGeom>
            <a:avLst/>
            <a:gdLst/>
            <a:ahLst/>
            <a:rect l="l" t="t" r="r" b="b"/>
            <a:pathLst>
              <a:path w="11" h="39">
                <a:moveTo>
                  <a:pt x="1" y="0"/>
                </a:moveTo>
                <a:lnTo>
                  <a:pt x="0" y="1"/>
                </a:lnTo>
                <a:lnTo>
                  <a:pt x="0" y="39"/>
                </a:lnTo>
                <a:lnTo>
                  <a:pt x="11" y="39"/>
                </a:lnTo>
                <a:lnTo>
                  <a:pt x="11" y="1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5" name=""/>
          <p:cNvSpPr/>
          <p:nvPr/>
        </p:nvSpPr>
        <p:spPr>
          <a:xfrm>
            <a:off x="1471680" y="3378240"/>
            <a:ext cx="792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6" name=""/>
          <p:cNvSpPr/>
          <p:nvPr/>
        </p:nvSpPr>
        <p:spPr>
          <a:xfrm>
            <a:off x="1463760" y="3243240"/>
            <a:ext cx="46080" cy="136440"/>
          </a:xfrm>
          <a:custGeom>
            <a:avLst/>
            <a:gdLst/>
            <a:ahLst/>
            <a:rect l="l" t="t" r="r" b="b"/>
            <a:pathLst>
              <a:path w="29" h="86">
                <a:moveTo>
                  <a:pt x="19" y="3"/>
                </a:moveTo>
                <a:lnTo>
                  <a:pt x="21" y="0"/>
                </a:lnTo>
                <a:lnTo>
                  <a:pt x="19" y="1"/>
                </a:lnTo>
                <a:lnTo>
                  <a:pt x="17" y="2"/>
                </a:lnTo>
                <a:lnTo>
                  <a:pt x="15" y="4"/>
                </a:lnTo>
                <a:lnTo>
                  <a:pt x="14" y="7"/>
                </a:lnTo>
                <a:lnTo>
                  <a:pt x="12" y="8"/>
                </a:lnTo>
                <a:lnTo>
                  <a:pt x="11" y="11"/>
                </a:lnTo>
                <a:lnTo>
                  <a:pt x="10" y="14"/>
                </a:lnTo>
                <a:lnTo>
                  <a:pt x="9" y="16"/>
                </a:lnTo>
                <a:lnTo>
                  <a:pt x="8" y="21"/>
                </a:lnTo>
                <a:lnTo>
                  <a:pt x="7" y="27"/>
                </a:lnTo>
                <a:lnTo>
                  <a:pt x="6" y="33"/>
                </a:lnTo>
                <a:lnTo>
                  <a:pt x="5" y="39"/>
                </a:lnTo>
                <a:lnTo>
                  <a:pt x="5" y="52"/>
                </a:lnTo>
                <a:lnTo>
                  <a:pt x="3" y="63"/>
                </a:lnTo>
                <a:lnTo>
                  <a:pt x="3" y="69"/>
                </a:lnTo>
                <a:lnTo>
                  <a:pt x="2" y="74"/>
                </a:lnTo>
                <a:lnTo>
                  <a:pt x="1" y="79"/>
                </a:lnTo>
                <a:lnTo>
                  <a:pt x="0" y="83"/>
                </a:lnTo>
                <a:lnTo>
                  <a:pt x="9" y="86"/>
                </a:lnTo>
                <a:lnTo>
                  <a:pt x="11" y="81"/>
                </a:lnTo>
                <a:lnTo>
                  <a:pt x="13" y="76"/>
                </a:lnTo>
                <a:lnTo>
                  <a:pt x="13" y="70"/>
                </a:lnTo>
                <a:lnTo>
                  <a:pt x="14" y="64"/>
                </a:lnTo>
                <a:lnTo>
                  <a:pt x="14" y="52"/>
                </a:lnTo>
                <a:lnTo>
                  <a:pt x="15" y="40"/>
                </a:lnTo>
                <a:lnTo>
                  <a:pt x="16" y="34"/>
                </a:lnTo>
                <a:lnTo>
                  <a:pt x="17" y="28"/>
                </a:lnTo>
                <a:lnTo>
                  <a:pt x="18" y="23"/>
                </a:lnTo>
                <a:lnTo>
                  <a:pt x="19" y="19"/>
                </a:lnTo>
                <a:lnTo>
                  <a:pt x="19" y="17"/>
                </a:lnTo>
                <a:lnTo>
                  <a:pt x="20" y="15"/>
                </a:lnTo>
                <a:lnTo>
                  <a:pt x="21" y="14"/>
                </a:lnTo>
                <a:lnTo>
                  <a:pt x="22" y="12"/>
                </a:lnTo>
                <a:lnTo>
                  <a:pt x="23" y="11"/>
                </a:lnTo>
                <a:lnTo>
                  <a:pt x="24" y="10"/>
                </a:lnTo>
                <a:lnTo>
                  <a:pt x="25" y="9"/>
                </a:lnTo>
                <a:lnTo>
                  <a:pt x="26" y="8"/>
                </a:lnTo>
                <a:lnTo>
                  <a:pt x="29" y="5"/>
                </a:lnTo>
                <a:lnTo>
                  <a:pt x="19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7" name=""/>
          <p:cNvSpPr/>
          <p:nvPr/>
        </p:nvSpPr>
        <p:spPr>
          <a:xfrm>
            <a:off x="1501920" y="3247920"/>
            <a:ext cx="7920" cy="180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8" name=""/>
          <p:cNvSpPr/>
          <p:nvPr/>
        </p:nvSpPr>
        <p:spPr>
          <a:xfrm>
            <a:off x="1494000" y="3139920"/>
            <a:ext cx="36360" cy="109800"/>
          </a:xfrm>
          <a:custGeom>
            <a:avLst/>
            <a:gdLst/>
            <a:ahLst/>
            <a:rect l="l" t="t" r="r" b="b"/>
            <a:pathLst>
              <a:path w="23" h="69">
                <a:moveTo>
                  <a:pt x="23" y="1"/>
                </a:moveTo>
                <a:lnTo>
                  <a:pt x="12" y="0"/>
                </a:lnTo>
                <a:lnTo>
                  <a:pt x="0" y="67"/>
                </a:lnTo>
                <a:lnTo>
                  <a:pt x="11" y="69"/>
                </a:lnTo>
                <a:lnTo>
                  <a:pt x="23" y="2"/>
                </a:lnTo>
                <a:lnTo>
                  <a:pt x="23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49" name=""/>
          <p:cNvSpPr/>
          <p:nvPr/>
        </p:nvSpPr>
        <p:spPr>
          <a:xfrm>
            <a:off x="1521000" y="314172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0" name=""/>
          <p:cNvSpPr/>
          <p:nvPr/>
        </p:nvSpPr>
        <p:spPr>
          <a:xfrm>
            <a:off x="1482840" y="3122640"/>
            <a:ext cx="47520" cy="20520"/>
          </a:xfrm>
          <a:custGeom>
            <a:avLst/>
            <a:gdLst/>
            <a:ahLst/>
            <a:rect l="l" t="t" r="r" b="b"/>
            <a:pathLst>
              <a:path w="30" h="13">
                <a:moveTo>
                  <a:pt x="0" y="2"/>
                </a:moveTo>
                <a:lnTo>
                  <a:pt x="0" y="2"/>
                </a:lnTo>
                <a:lnTo>
                  <a:pt x="1" y="5"/>
                </a:lnTo>
                <a:lnTo>
                  <a:pt x="3" y="7"/>
                </a:lnTo>
                <a:lnTo>
                  <a:pt x="4" y="8"/>
                </a:lnTo>
                <a:lnTo>
                  <a:pt x="6" y="9"/>
                </a:lnTo>
                <a:lnTo>
                  <a:pt x="10" y="10"/>
                </a:lnTo>
                <a:lnTo>
                  <a:pt x="14" y="11"/>
                </a:lnTo>
                <a:lnTo>
                  <a:pt x="17" y="12"/>
                </a:lnTo>
                <a:lnTo>
                  <a:pt x="19" y="13"/>
                </a:lnTo>
                <a:lnTo>
                  <a:pt x="20" y="13"/>
                </a:lnTo>
                <a:lnTo>
                  <a:pt x="19" y="13"/>
                </a:lnTo>
                <a:lnTo>
                  <a:pt x="19" y="12"/>
                </a:lnTo>
                <a:lnTo>
                  <a:pt x="30" y="12"/>
                </a:lnTo>
                <a:lnTo>
                  <a:pt x="29" y="9"/>
                </a:lnTo>
                <a:lnTo>
                  <a:pt x="28" y="7"/>
                </a:lnTo>
                <a:lnTo>
                  <a:pt x="25" y="5"/>
                </a:lnTo>
                <a:lnTo>
                  <a:pt x="24" y="4"/>
                </a:lnTo>
                <a:lnTo>
                  <a:pt x="20" y="2"/>
                </a:lnTo>
                <a:lnTo>
                  <a:pt x="16" y="1"/>
                </a:lnTo>
                <a:lnTo>
                  <a:pt x="12" y="0"/>
                </a:ln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1" name=""/>
          <p:cNvSpPr/>
          <p:nvPr/>
        </p:nvSpPr>
        <p:spPr>
          <a:xfrm>
            <a:off x="1482840" y="3060720"/>
            <a:ext cx="47520" cy="65160"/>
          </a:xfrm>
          <a:custGeom>
            <a:avLst/>
            <a:gdLst/>
            <a:ahLst/>
            <a:rect l="l" t="t" r="r" b="b"/>
            <a:pathLst>
              <a:path w="30" h="41">
                <a:moveTo>
                  <a:pt x="19" y="0"/>
                </a:moveTo>
                <a:lnTo>
                  <a:pt x="19" y="0"/>
                </a:lnTo>
                <a:lnTo>
                  <a:pt x="19" y="4"/>
                </a:lnTo>
                <a:lnTo>
                  <a:pt x="18" y="8"/>
                </a:lnTo>
                <a:lnTo>
                  <a:pt x="18" y="10"/>
                </a:lnTo>
                <a:lnTo>
                  <a:pt x="17" y="13"/>
                </a:lnTo>
                <a:lnTo>
                  <a:pt x="16" y="15"/>
                </a:lnTo>
                <a:lnTo>
                  <a:pt x="14" y="16"/>
                </a:lnTo>
                <a:lnTo>
                  <a:pt x="13" y="17"/>
                </a:lnTo>
                <a:lnTo>
                  <a:pt x="11" y="19"/>
                </a:lnTo>
                <a:lnTo>
                  <a:pt x="8" y="22"/>
                </a:lnTo>
                <a:lnTo>
                  <a:pt x="4" y="27"/>
                </a:lnTo>
                <a:lnTo>
                  <a:pt x="2" y="29"/>
                </a:lnTo>
                <a:lnTo>
                  <a:pt x="1" y="33"/>
                </a:lnTo>
                <a:lnTo>
                  <a:pt x="0" y="36"/>
                </a:lnTo>
                <a:lnTo>
                  <a:pt x="0" y="41"/>
                </a:lnTo>
                <a:lnTo>
                  <a:pt x="11" y="41"/>
                </a:lnTo>
                <a:lnTo>
                  <a:pt x="11" y="38"/>
                </a:lnTo>
                <a:lnTo>
                  <a:pt x="11" y="35"/>
                </a:lnTo>
                <a:lnTo>
                  <a:pt x="11" y="34"/>
                </a:lnTo>
                <a:lnTo>
                  <a:pt x="12" y="32"/>
                </a:lnTo>
                <a:lnTo>
                  <a:pt x="15" y="29"/>
                </a:lnTo>
                <a:lnTo>
                  <a:pt x="18" y="27"/>
                </a:lnTo>
                <a:lnTo>
                  <a:pt x="20" y="25"/>
                </a:lnTo>
                <a:lnTo>
                  <a:pt x="23" y="22"/>
                </a:lnTo>
                <a:lnTo>
                  <a:pt x="25" y="20"/>
                </a:lnTo>
                <a:lnTo>
                  <a:pt x="26" y="17"/>
                </a:lnTo>
                <a:lnTo>
                  <a:pt x="28" y="14"/>
                </a:lnTo>
                <a:lnTo>
                  <a:pt x="29" y="9"/>
                </a:lnTo>
                <a:lnTo>
                  <a:pt x="30" y="5"/>
                </a:lnTo>
                <a:lnTo>
                  <a:pt x="30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2" name=""/>
          <p:cNvSpPr/>
          <p:nvPr/>
        </p:nvSpPr>
        <p:spPr>
          <a:xfrm>
            <a:off x="1486080" y="2994120"/>
            <a:ext cx="44280" cy="66600"/>
          </a:xfrm>
          <a:custGeom>
            <a:avLst/>
            <a:gdLst/>
            <a:ahLst/>
            <a:rect l="l" t="t" r="r" b="b"/>
            <a:pathLst>
              <a:path w="28" h="42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8"/>
                </a:lnTo>
                <a:lnTo>
                  <a:pt x="2" y="11"/>
                </a:lnTo>
                <a:lnTo>
                  <a:pt x="3" y="15"/>
                </a:lnTo>
                <a:lnTo>
                  <a:pt x="6" y="21"/>
                </a:lnTo>
                <a:lnTo>
                  <a:pt x="9" y="25"/>
                </a:lnTo>
                <a:lnTo>
                  <a:pt x="13" y="29"/>
                </a:lnTo>
                <a:lnTo>
                  <a:pt x="16" y="34"/>
                </a:lnTo>
                <a:lnTo>
                  <a:pt x="16" y="36"/>
                </a:lnTo>
                <a:lnTo>
                  <a:pt x="17" y="37"/>
                </a:lnTo>
                <a:lnTo>
                  <a:pt x="17" y="40"/>
                </a:lnTo>
                <a:lnTo>
                  <a:pt x="17" y="42"/>
                </a:lnTo>
                <a:lnTo>
                  <a:pt x="28" y="42"/>
                </a:lnTo>
                <a:lnTo>
                  <a:pt x="28" y="38"/>
                </a:lnTo>
                <a:lnTo>
                  <a:pt x="27" y="36"/>
                </a:lnTo>
                <a:lnTo>
                  <a:pt x="26" y="32"/>
                </a:lnTo>
                <a:lnTo>
                  <a:pt x="24" y="29"/>
                </a:lnTo>
                <a:lnTo>
                  <a:pt x="22" y="24"/>
                </a:lnTo>
                <a:lnTo>
                  <a:pt x="18" y="20"/>
                </a:lnTo>
                <a:lnTo>
                  <a:pt x="15" y="15"/>
                </a:lnTo>
                <a:lnTo>
                  <a:pt x="12" y="11"/>
                </a:lnTo>
                <a:lnTo>
                  <a:pt x="11" y="8"/>
                </a:lnTo>
                <a:lnTo>
                  <a:pt x="11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3" name=""/>
          <p:cNvSpPr/>
          <p:nvPr/>
        </p:nvSpPr>
        <p:spPr>
          <a:xfrm>
            <a:off x="1486080" y="2884320"/>
            <a:ext cx="41040" cy="109800"/>
          </a:xfrm>
          <a:custGeom>
            <a:avLst/>
            <a:gdLst/>
            <a:ahLst/>
            <a:rect l="l" t="t" r="r" b="b"/>
            <a:pathLst>
              <a:path w="26" h="69">
                <a:moveTo>
                  <a:pt x="16" y="0"/>
                </a:moveTo>
                <a:lnTo>
                  <a:pt x="16" y="0"/>
                </a:lnTo>
                <a:lnTo>
                  <a:pt x="16" y="2"/>
                </a:lnTo>
                <a:lnTo>
                  <a:pt x="15" y="6"/>
                </a:lnTo>
                <a:lnTo>
                  <a:pt x="15" y="9"/>
                </a:lnTo>
                <a:lnTo>
                  <a:pt x="14" y="13"/>
                </a:lnTo>
                <a:lnTo>
                  <a:pt x="11" y="22"/>
                </a:lnTo>
                <a:lnTo>
                  <a:pt x="9" y="31"/>
                </a:lnTo>
                <a:lnTo>
                  <a:pt x="5" y="42"/>
                </a:lnTo>
                <a:lnTo>
                  <a:pt x="2" y="51"/>
                </a:lnTo>
                <a:lnTo>
                  <a:pt x="2" y="56"/>
                </a:lnTo>
                <a:lnTo>
                  <a:pt x="1" y="61"/>
                </a:lnTo>
                <a:lnTo>
                  <a:pt x="0" y="64"/>
                </a:lnTo>
                <a:lnTo>
                  <a:pt x="0" y="69"/>
                </a:lnTo>
                <a:lnTo>
                  <a:pt x="10" y="69"/>
                </a:lnTo>
                <a:lnTo>
                  <a:pt x="10" y="65"/>
                </a:lnTo>
                <a:lnTo>
                  <a:pt x="11" y="62"/>
                </a:lnTo>
                <a:lnTo>
                  <a:pt x="11" y="57"/>
                </a:lnTo>
                <a:lnTo>
                  <a:pt x="12" y="53"/>
                </a:lnTo>
                <a:lnTo>
                  <a:pt x="15" y="44"/>
                </a:lnTo>
                <a:lnTo>
                  <a:pt x="18" y="34"/>
                </a:lnTo>
                <a:lnTo>
                  <a:pt x="21" y="25"/>
                </a:lnTo>
                <a:lnTo>
                  <a:pt x="23" y="15"/>
                </a:lnTo>
                <a:lnTo>
                  <a:pt x="24" y="11"/>
                </a:lnTo>
                <a:lnTo>
                  <a:pt x="25" y="7"/>
                </a:lnTo>
                <a:lnTo>
                  <a:pt x="26" y="3"/>
                </a:lnTo>
                <a:lnTo>
                  <a:pt x="26" y="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4" name=""/>
          <p:cNvSpPr/>
          <p:nvPr/>
        </p:nvSpPr>
        <p:spPr>
          <a:xfrm>
            <a:off x="1474920" y="2840040"/>
            <a:ext cx="52200" cy="44280"/>
          </a:xfrm>
          <a:custGeom>
            <a:avLst/>
            <a:gdLst/>
            <a:ahLst/>
            <a:rect l="l" t="t" r="r" b="b"/>
            <a:pathLst>
              <a:path w="33" h="28">
                <a:moveTo>
                  <a:pt x="0" y="0"/>
                </a:move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3" y="9"/>
                </a:lnTo>
                <a:lnTo>
                  <a:pt x="5" y="11"/>
                </a:lnTo>
                <a:lnTo>
                  <a:pt x="9" y="15"/>
                </a:lnTo>
                <a:lnTo>
                  <a:pt x="14" y="17"/>
                </a:lnTo>
                <a:lnTo>
                  <a:pt x="17" y="20"/>
                </a:lnTo>
                <a:lnTo>
                  <a:pt x="21" y="22"/>
                </a:lnTo>
                <a:lnTo>
                  <a:pt x="22" y="24"/>
                </a:lnTo>
                <a:lnTo>
                  <a:pt x="22" y="25"/>
                </a:lnTo>
                <a:lnTo>
                  <a:pt x="23" y="26"/>
                </a:lnTo>
                <a:lnTo>
                  <a:pt x="23" y="28"/>
                </a:lnTo>
                <a:lnTo>
                  <a:pt x="33" y="28"/>
                </a:lnTo>
                <a:lnTo>
                  <a:pt x="32" y="24"/>
                </a:lnTo>
                <a:lnTo>
                  <a:pt x="31" y="21"/>
                </a:lnTo>
                <a:lnTo>
                  <a:pt x="30" y="18"/>
                </a:lnTo>
                <a:lnTo>
                  <a:pt x="28" y="15"/>
                </a:lnTo>
                <a:lnTo>
                  <a:pt x="23" y="12"/>
                </a:lnTo>
                <a:lnTo>
                  <a:pt x="19" y="9"/>
                </a:lnTo>
                <a:lnTo>
                  <a:pt x="16" y="6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5" name=""/>
          <p:cNvSpPr/>
          <p:nvPr/>
        </p:nvSpPr>
        <p:spPr>
          <a:xfrm>
            <a:off x="1474920" y="2798640"/>
            <a:ext cx="21960" cy="41400"/>
          </a:xfrm>
          <a:custGeom>
            <a:avLst/>
            <a:gdLst/>
            <a:ahLst/>
            <a:rect l="l" t="t" r="r" b="b"/>
            <a:pathLst>
              <a:path w="14" h="26">
                <a:moveTo>
                  <a:pt x="11" y="0"/>
                </a:moveTo>
                <a:lnTo>
                  <a:pt x="6" y="2"/>
                </a:lnTo>
                <a:lnTo>
                  <a:pt x="4" y="6"/>
                </a:lnTo>
                <a:lnTo>
                  <a:pt x="2" y="8"/>
                </a:lnTo>
                <a:lnTo>
                  <a:pt x="2" y="12"/>
                </a:lnTo>
                <a:lnTo>
                  <a:pt x="1" y="14"/>
                </a:lnTo>
                <a:lnTo>
                  <a:pt x="0" y="20"/>
                </a:lnTo>
                <a:lnTo>
                  <a:pt x="0" y="26"/>
                </a:lnTo>
                <a:lnTo>
                  <a:pt x="10" y="26"/>
                </a:lnTo>
                <a:lnTo>
                  <a:pt x="10" y="20"/>
                </a:lnTo>
                <a:lnTo>
                  <a:pt x="10" y="16"/>
                </a:lnTo>
                <a:lnTo>
                  <a:pt x="11" y="14"/>
                </a:lnTo>
                <a:lnTo>
                  <a:pt x="12" y="13"/>
                </a:lnTo>
                <a:lnTo>
                  <a:pt x="12" y="10"/>
                </a:lnTo>
                <a:lnTo>
                  <a:pt x="14" y="7"/>
                </a:lnTo>
                <a:lnTo>
                  <a:pt x="8" y="9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6" name=""/>
          <p:cNvSpPr/>
          <p:nvPr/>
        </p:nvSpPr>
        <p:spPr>
          <a:xfrm>
            <a:off x="1488960" y="2603520"/>
            <a:ext cx="49320" cy="212760"/>
          </a:xfrm>
          <a:custGeom>
            <a:avLst/>
            <a:gdLst/>
            <a:ahLst/>
            <a:rect l="l" t="t" r="r" b="b"/>
            <a:pathLst>
              <a:path w="31" h="134">
                <a:moveTo>
                  <a:pt x="23" y="0"/>
                </a:moveTo>
                <a:lnTo>
                  <a:pt x="23" y="0"/>
                </a:lnTo>
                <a:lnTo>
                  <a:pt x="21" y="2"/>
                </a:lnTo>
                <a:lnTo>
                  <a:pt x="19" y="6"/>
                </a:lnTo>
                <a:lnTo>
                  <a:pt x="18" y="9"/>
                </a:lnTo>
                <a:lnTo>
                  <a:pt x="17" y="13"/>
                </a:lnTo>
                <a:lnTo>
                  <a:pt x="17" y="17"/>
                </a:lnTo>
                <a:lnTo>
                  <a:pt x="16" y="22"/>
                </a:lnTo>
                <a:lnTo>
                  <a:pt x="16" y="26"/>
                </a:lnTo>
                <a:lnTo>
                  <a:pt x="15" y="31"/>
                </a:lnTo>
                <a:lnTo>
                  <a:pt x="14" y="53"/>
                </a:lnTo>
                <a:lnTo>
                  <a:pt x="14" y="76"/>
                </a:lnTo>
                <a:lnTo>
                  <a:pt x="14" y="86"/>
                </a:lnTo>
                <a:lnTo>
                  <a:pt x="13" y="97"/>
                </a:lnTo>
                <a:lnTo>
                  <a:pt x="13" y="101"/>
                </a:lnTo>
                <a:lnTo>
                  <a:pt x="12" y="106"/>
                </a:lnTo>
                <a:lnTo>
                  <a:pt x="11" y="110"/>
                </a:lnTo>
                <a:lnTo>
                  <a:pt x="10" y="113"/>
                </a:lnTo>
                <a:lnTo>
                  <a:pt x="10" y="117"/>
                </a:lnTo>
                <a:lnTo>
                  <a:pt x="9" y="119"/>
                </a:lnTo>
                <a:lnTo>
                  <a:pt x="8" y="121"/>
                </a:lnTo>
                <a:lnTo>
                  <a:pt x="7" y="123"/>
                </a:lnTo>
                <a:lnTo>
                  <a:pt x="6" y="123"/>
                </a:lnTo>
                <a:lnTo>
                  <a:pt x="5" y="123"/>
                </a:lnTo>
                <a:lnTo>
                  <a:pt x="4" y="124"/>
                </a:lnTo>
                <a:lnTo>
                  <a:pt x="3" y="124"/>
                </a:lnTo>
                <a:lnTo>
                  <a:pt x="3" y="123"/>
                </a:lnTo>
                <a:lnTo>
                  <a:pt x="0" y="133"/>
                </a:lnTo>
                <a:lnTo>
                  <a:pt x="2" y="134"/>
                </a:lnTo>
                <a:lnTo>
                  <a:pt x="3" y="134"/>
                </a:lnTo>
                <a:lnTo>
                  <a:pt x="6" y="134"/>
                </a:lnTo>
                <a:lnTo>
                  <a:pt x="8" y="133"/>
                </a:lnTo>
                <a:lnTo>
                  <a:pt x="10" y="133"/>
                </a:lnTo>
                <a:lnTo>
                  <a:pt x="11" y="132"/>
                </a:lnTo>
                <a:lnTo>
                  <a:pt x="12" y="131"/>
                </a:lnTo>
                <a:lnTo>
                  <a:pt x="14" y="129"/>
                </a:lnTo>
                <a:lnTo>
                  <a:pt x="17" y="127"/>
                </a:lnTo>
                <a:lnTo>
                  <a:pt x="18" y="123"/>
                </a:lnTo>
                <a:lnTo>
                  <a:pt x="19" y="120"/>
                </a:lnTo>
                <a:lnTo>
                  <a:pt x="21" y="116"/>
                </a:lnTo>
                <a:lnTo>
                  <a:pt x="21" y="112"/>
                </a:lnTo>
                <a:lnTo>
                  <a:pt x="22" y="107"/>
                </a:lnTo>
                <a:lnTo>
                  <a:pt x="23" y="102"/>
                </a:lnTo>
                <a:lnTo>
                  <a:pt x="24" y="98"/>
                </a:lnTo>
                <a:lnTo>
                  <a:pt x="24" y="87"/>
                </a:lnTo>
                <a:lnTo>
                  <a:pt x="24" y="76"/>
                </a:lnTo>
                <a:lnTo>
                  <a:pt x="24" y="53"/>
                </a:lnTo>
                <a:lnTo>
                  <a:pt x="24" y="32"/>
                </a:lnTo>
                <a:lnTo>
                  <a:pt x="25" y="27"/>
                </a:lnTo>
                <a:lnTo>
                  <a:pt x="25" y="23"/>
                </a:lnTo>
                <a:lnTo>
                  <a:pt x="26" y="19"/>
                </a:lnTo>
                <a:lnTo>
                  <a:pt x="27" y="15"/>
                </a:lnTo>
                <a:lnTo>
                  <a:pt x="28" y="12"/>
                </a:lnTo>
                <a:lnTo>
                  <a:pt x="29" y="9"/>
                </a:lnTo>
                <a:lnTo>
                  <a:pt x="30" y="8"/>
                </a:lnTo>
                <a:lnTo>
                  <a:pt x="31" y="7"/>
                </a:lnTo>
                <a:lnTo>
                  <a:pt x="31" y="6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7" name=""/>
          <p:cNvSpPr/>
          <p:nvPr/>
        </p:nvSpPr>
        <p:spPr>
          <a:xfrm>
            <a:off x="1498680" y="2503440"/>
            <a:ext cx="50760" cy="109440"/>
          </a:xfrm>
          <a:custGeom>
            <a:avLst/>
            <a:gdLst/>
            <a:ahLst/>
            <a:rect l="l" t="t" r="r" b="b"/>
            <a:pathLst>
              <a:path w="32" h="69">
                <a:moveTo>
                  <a:pt x="0" y="2"/>
                </a:moveTo>
                <a:lnTo>
                  <a:pt x="0" y="3"/>
                </a:lnTo>
                <a:lnTo>
                  <a:pt x="3" y="9"/>
                </a:lnTo>
                <a:lnTo>
                  <a:pt x="4" y="13"/>
                </a:lnTo>
                <a:lnTo>
                  <a:pt x="7" y="17"/>
                </a:lnTo>
                <a:lnTo>
                  <a:pt x="9" y="22"/>
                </a:lnTo>
                <a:lnTo>
                  <a:pt x="13" y="30"/>
                </a:lnTo>
                <a:lnTo>
                  <a:pt x="18" y="37"/>
                </a:lnTo>
                <a:lnTo>
                  <a:pt x="19" y="41"/>
                </a:lnTo>
                <a:lnTo>
                  <a:pt x="20" y="44"/>
                </a:lnTo>
                <a:lnTo>
                  <a:pt x="21" y="48"/>
                </a:lnTo>
                <a:lnTo>
                  <a:pt x="21" y="51"/>
                </a:lnTo>
                <a:lnTo>
                  <a:pt x="21" y="52"/>
                </a:lnTo>
                <a:lnTo>
                  <a:pt x="21" y="54"/>
                </a:lnTo>
                <a:lnTo>
                  <a:pt x="20" y="56"/>
                </a:lnTo>
                <a:lnTo>
                  <a:pt x="20" y="57"/>
                </a:lnTo>
                <a:lnTo>
                  <a:pt x="19" y="58"/>
                </a:lnTo>
                <a:lnTo>
                  <a:pt x="19" y="59"/>
                </a:lnTo>
                <a:lnTo>
                  <a:pt x="18" y="61"/>
                </a:lnTo>
                <a:lnTo>
                  <a:pt x="17" y="63"/>
                </a:lnTo>
                <a:lnTo>
                  <a:pt x="25" y="69"/>
                </a:lnTo>
                <a:lnTo>
                  <a:pt x="27" y="66"/>
                </a:lnTo>
                <a:lnTo>
                  <a:pt x="28" y="65"/>
                </a:lnTo>
                <a:lnTo>
                  <a:pt x="29" y="63"/>
                </a:lnTo>
                <a:lnTo>
                  <a:pt x="30" y="60"/>
                </a:lnTo>
                <a:lnTo>
                  <a:pt x="31" y="58"/>
                </a:lnTo>
                <a:lnTo>
                  <a:pt x="32" y="56"/>
                </a:lnTo>
                <a:lnTo>
                  <a:pt x="32" y="53"/>
                </a:lnTo>
                <a:lnTo>
                  <a:pt x="32" y="51"/>
                </a:lnTo>
                <a:lnTo>
                  <a:pt x="32" y="46"/>
                </a:lnTo>
                <a:lnTo>
                  <a:pt x="30" y="42"/>
                </a:lnTo>
                <a:lnTo>
                  <a:pt x="29" y="38"/>
                </a:lnTo>
                <a:lnTo>
                  <a:pt x="27" y="34"/>
                </a:lnTo>
                <a:lnTo>
                  <a:pt x="23" y="25"/>
                </a:lnTo>
                <a:lnTo>
                  <a:pt x="18" y="17"/>
                </a:lnTo>
                <a:lnTo>
                  <a:pt x="16" y="12"/>
                </a:lnTo>
                <a:lnTo>
                  <a:pt x="13" y="9"/>
                </a:lnTo>
                <a:lnTo>
                  <a:pt x="11" y="4"/>
                </a:lnTo>
                <a:lnTo>
                  <a:pt x="11" y="0"/>
                </a:lnTo>
                <a:lnTo>
                  <a:pt x="11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8" name=""/>
          <p:cNvSpPr/>
          <p:nvPr/>
        </p:nvSpPr>
        <p:spPr>
          <a:xfrm>
            <a:off x="1508040" y="25066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59" name=""/>
          <p:cNvSpPr/>
          <p:nvPr/>
        </p:nvSpPr>
        <p:spPr>
          <a:xfrm>
            <a:off x="1498680" y="2441520"/>
            <a:ext cx="17280" cy="65160"/>
          </a:xfrm>
          <a:custGeom>
            <a:avLst/>
            <a:gdLst/>
            <a:ahLst/>
            <a:rect l="l" t="t" r="r" b="b"/>
            <a:pathLst>
              <a:path w="11" h="41">
                <a:moveTo>
                  <a:pt x="10" y="0"/>
                </a:moveTo>
                <a:lnTo>
                  <a:pt x="0" y="1"/>
                </a:lnTo>
                <a:lnTo>
                  <a:pt x="0" y="41"/>
                </a:lnTo>
                <a:lnTo>
                  <a:pt x="11" y="41"/>
                </a:lnTo>
                <a:lnTo>
                  <a:pt x="11" y="1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0" name=""/>
          <p:cNvSpPr/>
          <p:nvPr/>
        </p:nvSpPr>
        <p:spPr>
          <a:xfrm>
            <a:off x="1508040" y="2441520"/>
            <a:ext cx="648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4" y="0"/>
                </a:move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1" name=""/>
          <p:cNvSpPr/>
          <p:nvPr/>
        </p:nvSpPr>
        <p:spPr>
          <a:xfrm>
            <a:off x="1465200" y="2257560"/>
            <a:ext cx="49320" cy="190440"/>
          </a:xfrm>
          <a:custGeom>
            <a:avLst/>
            <a:gdLst/>
            <a:ahLst/>
            <a:rect l="l" t="t" r="r" b="b"/>
            <a:pathLst>
              <a:path w="31" h="120">
                <a:moveTo>
                  <a:pt x="4" y="0"/>
                </a:moveTo>
                <a:lnTo>
                  <a:pt x="0" y="7"/>
                </a:lnTo>
                <a:lnTo>
                  <a:pt x="4" y="14"/>
                </a:lnTo>
                <a:lnTo>
                  <a:pt x="5" y="20"/>
                </a:lnTo>
                <a:lnTo>
                  <a:pt x="7" y="27"/>
                </a:lnTo>
                <a:lnTo>
                  <a:pt x="8" y="34"/>
                </a:lnTo>
                <a:lnTo>
                  <a:pt x="9" y="41"/>
                </a:lnTo>
                <a:lnTo>
                  <a:pt x="10" y="48"/>
                </a:lnTo>
                <a:lnTo>
                  <a:pt x="10" y="54"/>
                </a:lnTo>
                <a:lnTo>
                  <a:pt x="11" y="61"/>
                </a:lnTo>
                <a:lnTo>
                  <a:pt x="11" y="68"/>
                </a:lnTo>
                <a:lnTo>
                  <a:pt x="11" y="75"/>
                </a:lnTo>
                <a:lnTo>
                  <a:pt x="11" y="82"/>
                </a:lnTo>
                <a:lnTo>
                  <a:pt x="12" y="90"/>
                </a:lnTo>
                <a:lnTo>
                  <a:pt x="14" y="97"/>
                </a:lnTo>
                <a:lnTo>
                  <a:pt x="16" y="105"/>
                </a:lnTo>
                <a:lnTo>
                  <a:pt x="18" y="113"/>
                </a:lnTo>
                <a:lnTo>
                  <a:pt x="21" y="120"/>
                </a:lnTo>
                <a:lnTo>
                  <a:pt x="31" y="117"/>
                </a:lnTo>
                <a:lnTo>
                  <a:pt x="28" y="109"/>
                </a:lnTo>
                <a:lnTo>
                  <a:pt x="26" y="102"/>
                </a:lnTo>
                <a:lnTo>
                  <a:pt x="24" y="95"/>
                </a:lnTo>
                <a:lnTo>
                  <a:pt x="23" y="88"/>
                </a:lnTo>
                <a:lnTo>
                  <a:pt x="22" y="81"/>
                </a:lnTo>
                <a:lnTo>
                  <a:pt x="21" y="74"/>
                </a:lnTo>
                <a:lnTo>
                  <a:pt x="21" y="67"/>
                </a:lnTo>
                <a:lnTo>
                  <a:pt x="20" y="61"/>
                </a:lnTo>
                <a:lnTo>
                  <a:pt x="20" y="54"/>
                </a:lnTo>
                <a:lnTo>
                  <a:pt x="19" y="47"/>
                </a:lnTo>
                <a:lnTo>
                  <a:pt x="19" y="40"/>
                </a:lnTo>
                <a:lnTo>
                  <a:pt x="18" y="32"/>
                </a:lnTo>
                <a:lnTo>
                  <a:pt x="17" y="25"/>
                </a:lnTo>
                <a:lnTo>
                  <a:pt x="15" y="17"/>
                </a:lnTo>
                <a:lnTo>
                  <a:pt x="13" y="10"/>
                </a:lnTo>
                <a:lnTo>
                  <a:pt x="10" y="3"/>
                </a:lnTo>
                <a:lnTo>
                  <a:pt x="6" y="10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2" name=""/>
          <p:cNvSpPr/>
          <p:nvPr/>
        </p:nvSpPr>
        <p:spPr>
          <a:xfrm>
            <a:off x="1473120" y="2219400"/>
            <a:ext cx="60480" cy="54000"/>
          </a:xfrm>
          <a:custGeom>
            <a:avLst/>
            <a:gdLst/>
            <a:ahLst/>
            <a:rect l="l" t="t" r="r" b="b"/>
            <a:pathLst>
              <a:path w="38" h="34">
                <a:moveTo>
                  <a:pt x="29" y="0"/>
                </a:moveTo>
                <a:lnTo>
                  <a:pt x="29" y="0"/>
                </a:lnTo>
                <a:lnTo>
                  <a:pt x="28" y="3"/>
                </a:lnTo>
                <a:lnTo>
                  <a:pt x="28" y="7"/>
                </a:lnTo>
                <a:lnTo>
                  <a:pt x="28" y="9"/>
                </a:lnTo>
                <a:lnTo>
                  <a:pt x="27" y="11"/>
                </a:lnTo>
                <a:lnTo>
                  <a:pt x="26" y="13"/>
                </a:lnTo>
                <a:lnTo>
                  <a:pt x="26" y="15"/>
                </a:lnTo>
                <a:lnTo>
                  <a:pt x="24" y="16"/>
                </a:lnTo>
                <a:lnTo>
                  <a:pt x="24" y="16"/>
                </a:lnTo>
                <a:lnTo>
                  <a:pt x="22" y="18"/>
                </a:lnTo>
                <a:lnTo>
                  <a:pt x="21" y="19"/>
                </a:lnTo>
                <a:lnTo>
                  <a:pt x="18" y="20"/>
                </a:lnTo>
                <a:lnTo>
                  <a:pt x="16" y="20"/>
                </a:lnTo>
                <a:lnTo>
                  <a:pt x="9" y="23"/>
                </a:lnTo>
                <a:lnTo>
                  <a:pt x="0" y="24"/>
                </a:lnTo>
                <a:lnTo>
                  <a:pt x="2" y="34"/>
                </a:lnTo>
                <a:lnTo>
                  <a:pt x="10" y="32"/>
                </a:lnTo>
                <a:lnTo>
                  <a:pt x="18" y="30"/>
                </a:lnTo>
                <a:lnTo>
                  <a:pt x="22" y="29"/>
                </a:lnTo>
                <a:lnTo>
                  <a:pt x="24" y="28"/>
                </a:lnTo>
                <a:lnTo>
                  <a:pt x="27" y="26"/>
                </a:lnTo>
                <a:lnTo>
                  <a:pt x="31" y="24"/>
                </a:lnTo>
                <a:lnTo>
                  <a:pt x="32" y="23"/>
                </a:lnTo>
                <a:lnTo>
                  <a:pt x="34" y="20"/>
                </a:lnTo>
                <a:lnTo>
                  <a:pt x="36" y="17"/>
                </a:lnTo>
                <a:lnTo>
                  <a:pt x="37" y="15"/>
                </a:lnTo>
                <a:lnTo>
                  <a:pt x="38" y="11"/>
                </a:lnTo>
                <a:lnTo>
                  <a:pt x="38" y="8"/>
                </a:lnTo>
                <a:lnTo>
                  <a:pt x="38" y="4"/>
                </a:lnTo>
                <a:lnTo>
                  <a:pt x="38" y="0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3" name=""/>
          <p:cNvSpPr/>
          <p:nvPr/>
        </p:nvSpPr>
        <p:spPr>
          <a:xfrm>
            <a:off x="1509840" y="2179800"/>
            <a:ext cx="23760" cy="39600"/>
          </a:xfrm>
          <a:custGeom>
            <a:avLst/>
            <a:gdLst/>
            <a:ahLst/>
            <a:rect l="l" t="t" r="r" b="b"/>
            <a:pathLst>
              <a:path w="15" h="25">
                <a:moveTo>
                  <a:pt x="5" y="0"/>
                </a:moveTo>
                <a:lnTo>
                  <a:pt x="0" y="5"/>
                </a:lnTo>
                <a:lnTo>
                  <a:pt x="1" y="10"/>
                </a:lnTo>
                <a:lnTo>
                  <a:pt x="3" y="16"/>
                </a:lnTo>
                <a:lnTo>
                  <a:pt x="4" y="18"/>
                </a:lnTo>
                <a:lnTo>
                  <a:pt x="4" y="22"/>
                </a:lnTo>
                <a:lnTo>
                  <a:pt x="5" y="24"/>
                </a:lnTo>
                <a:lnTo>
                  <a:pt x="5" y="25"/>
                </a:lnTo>
                <a:lnTo>
                  <a:pt x="15" y="25"/>
                </a:lnTo>
                <a:lnTo>
                  <a:pt x="15" y="23"/>
                </a:lnTo>
                <a:lnTo>
                  <a:pt x="14" y="19"/>
                </a:lnTo>
                <a:lnTo>
                  <a:pt x="13" y="16"/>
                </a:lnTo>
                <a:lnTo>
                  <a:pt x="12" y="12"/>
                </a:lnTo>
                <a:lnTo>
                  <a:pt x="11" y="7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4" name=""/>
          <p:cNvSpPr/>
          <p:nvPr/>
        </p:nvSpPr>
        <p:spPr>
          <a:xfrm>
            <a:off x="1519200" y="2165400"/>
            <a:ext cx="44640" cy="30240"/>
          </a:xfrm>
          <a:custGeom>
            <a:avLst/>
            <a:gdLst/>
            <a:ahLst/>
            <a:rect l="l" t="t" r="r" b="b"/>
            <a:pathLst>
              <a:path w="28" h="19">
                <a:moveTo>
                  <a:pt x="28" y="0"/>
                </a:moveTo>
                <a:lnTo>
                  <a:pt x="22" y="0"/>
                </a:lnTo>
                <a:lnTo>
                  <a:pt x="19" y="1"/>
                </a:lnTo>
                <a:lnTo>
                  <a:pt x="13" y="4"/>
                </a:lnTo>
                <a:lnTo>
                  <a:pt x="9" y="6"/>
                </a:lnTo>
                <a:lnTo>
                  <a:pt x="5" y="8"/>
                </a:lnTo>
                <a:lnTo>
                  <a:pt x="4" y="8"/>
                </a:lnTo>
                <a:lnTo>
                  <a:pt x="2" y="8"/>
                </a:lnTo>
                <a:lnTo>
                  <a:pt x="1" y="8"/>
                </a:lnTo>
                <a:lnTo>
                  <a:pt x="0" y="8"/>
                </a:lnTo>
                <a:lnTo>
                  <a:pt x="0" y="19"/>
                </a:lnTo>
                <a:lnTo>
                  <a:pt x="2" y="19"/>
                </a:lnTo>
                <a:lnTo>
                  <a:pt x="4" y="18"/>
                </a:lnTo>
                <a:lnTo>
                  <a:pt x="7" y="17"/>
                </a:lnTo>
                <a:lnTo>
                  <a:pt x="9" y="16"/>
                </a:lnTo>
                <a:lnTo>
                  <a:pt x="14" y="15"/>
                </a:lnTo>
                <a:lnTo>
                  <a:pt x="18" y="13"/>
                </a:lnTo>
                <a:lnTo>
                  <a:pt x="24" y="9"/>
                </a:lnTo>
                <a:lnTo>
                  <a:pt x="28" y="8"/>
                </a:lnTo>
                <a:lnTo>
                  <a:pt x="22" y="8"/>
                </a:lnTo>
                <a:lnTo>
                  <a:pt x="2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5" name=""/>
          <p:cNvSpPr/>
          <p:nvPr/>
        </p:nvSpPr>
        <p:spPr>
          <a:xfrm>
            <a:off x="1552680" y="2165400"/>
            <a:ext cx="91800" cy="187200"/>
          </a:xfrm>
          <a:custGeom>
            <a:avLst/>
            <a:gdLst/>
            <a:ahLst/>
            <a:rect l="l" t="t" r="r" b="b"/>
            <a:pathLst>
              <a:path w="58" h="118">
                <a:moveTo>
                  <a:pt x="58" y="112"/>
                </a:moveTo>
                <a:lnTo>
                  <a:pt x="58" y="112"/>
                </a:lnTo>
                <a:lnTo>
                  <a:pt x="55" y="109"/>
                </a:lnTo>
                <a:lnTo>
                  <a:pt x="53" y="105"/>
                </a:lnTo>
                <a:lnTo>
                  <a:pt x="52" y="101"/>
                </a:lnTo>
                <a:lnTo>
                  <a:pt x="50" y="98"/>
                </a:lnTo>
                <a:lnTo>
                  <a:pt x="47" y="90"/>
                </a:lnTo>
                <a:lnTo>
                  <a:pt x="45" y="83"/>
                </a:lnTo>
                <a:lnTo>
                  <a:pt x="41" y="69"/>
                </a:lnTo>
                <a:lnTo>
                  <a:pt x="39" y="54"/>
                </a:lnTo>
                <a:lnTo>
                  <a:pt x="37" y="47"/>
                </a:lnTo>
                <a:lnTo>
                  <a:pt x="34" y="40"/>
                </a:lnTo>
                <a:lnTo>
                  <a:pt x="32" y="33"/>
                </a:lnTo>
                <a:lnTo>
                  <a:pt x="29" y="26"/>
                </a:lnTo>
                <a:lnTo>
                  <a:pt x="26" y="22"/>
                </a:lnTo>
                <a:lnTo>
                  <a:pt x="25" y="19"/>
                </a:lnTo>
                <a:lnTo>
                  <a:pt x="22" y="15"/>
                </a:lnTo>
                <a:lnTo>
                  <a:pt x="19" y="12"/>
                </a:lnTo>
                <a:lnTo>
                  <a:pt x="17" y="9"/>
                </a:lnTo>
                <a:lnTo>
                  <a:pt x="13" y="6"/>
                </a:lnTo>
                <a:lnTo>
                  <a:pt x="10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6" y="13"/>
                </a:lnTo>
                <a:lnTo>
                  <a:pt x="9" y="15"/>
                </a:lnTo>
                <a:lnTo>
                  <a:pt x="11" y="19"/>
                </a:lnTo>
                <a:lnTo>
                  <a:pt x="14" y="22"/>
                </a:lnTo>
                <a:lnTo>
                  <a:pt x="16" y="24"/>
                </a:lnTo>
                <a:lnTo>
                  <a:pt x="18" y="28"/>
                </a:lnTo>
                <a:lnTo>
                  <a:pt x="19" y="30"/>
                </a:lnTo>
                <a:lnTo>
                  <a:pt x="22" y="36"/>
                </a:lnTo>
                <a:lnTo>
                  <a:pt x="25" y="43"/>
                </a:lnTo>
                <a:lnTo>
                  <a:pt x="26" y="50"/>
                </a:lnTo>
                <a:lnTo>
                  <a:pt x="28" y="57"/>
                </a:lnTo>
                <a:lnTo>
                  <a:pt x="32" y="70"/>
                </a:lnTo>
                <a:lnTo>
                  <a:pt x="35" y="85"/>
                </a:lnTo>
                <a:lnTo>
                  <a:pt x="38" y="93"/>
                </a:lnTo>
                <a:lnTo>
                  <a:pt x="40" y="101"/>
                </a:lnTo>
                <a:lnTo>
                  <a:pt x="42" y="105"/>
                </a:lnTo>
                <a:lnTo>
                  <a:pt x="44" y="109"/>
                </a:lnTo>
                <a:lnTo>
                  <a:pt x="46" y="113"/>
                </a:lnTo>
                <a:lnTo>
                  <a:pt x="49" y="118"/>
                </a:lnTo>
                <a:lnTo>
                  <a:pt x="58" y="1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6" name=""/>
          <p:cNvSpPr/>
          <p:nvPr/>
        </p:nvSpPr>
        <p:spPr>
          <a:xfrm>
            <a:off x="1630440" y="2344680"/>
            <a:ext cx="52200" cy="19080"/>
          </a:xfrm>
          <a:custGeom>
            <a:avLst/>
            <a:gdLst/>
            <a:ahLst/>
            <a:rect l="l" t="t" r="r" b="b"/>
            <a:pathLst>
              <a:path w="33" h="12">
                <a:moveTo>
                  <a:pt x="32" y="3"/>
                </a:moveTo>
                <a:lnTo>
                  <a:pt x="33" y="3"/>
                </a:lnTo>
                <a:lnTo>
                  <a:pt x="30" y="2"/>
                </a:lnTo>
                <a:lnTo>
                  <a:pt x="28" y="1"/>
                </a:lnTo>
                <a:lnTo>
                  <a:pt x="25" y="1"/>
                </a:lnTo>
                <a:lnTo>
                  <a:pt x="22" y="1"/>
                </a:lnTo>
                <a:lnTo>
                  <a:pt x="19" y="1"/>
                </a:lnTo>
                <a:lnTo>
                  <a:pt x="14" y="1"/>
                </a:lnTo>
                <a:lnTo>
                  <a:pt x="12" y="2"/>
                </a:lnTo>
                <a:lnTo>
                  <a:pt x="10" y="1"/>
                </a:lnTo>
                <a:lnTo>
                  <a:pt x="9" y="1"/>
                </a:lnTo>
                <a:lnTo>
                  <a:pt x="8" y="0"/>
                </a:lnTo>
                <a:lnTo>
                  <a:pt x="0" y="5"/>
                </a:lnTo>
                <a:lnTo>
                  <a:pt x="1" y="7"/>
                </a:ln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12" y="11"/>
                </a:lnTo>
                <a:lnTo>
                  <a:pt x="15" y="11"/>
                </a:lnTo>
                <a:lnTo>
                  <a:pt x="19" y="10"/>
                </a:lnTo>
                <a:lnTo>
                  <a:pt x="22" y="10"/>
                </a:lnTo>
                <a:lnTo>
                  <a:pt x="24" y="10"/>
                </a:lnTo>
                <a:lnTo>
                  <a:pt x="26" y="11"/>
                </a:lnTo>
                <a:lnTo>
                  <a:pt x="27" y="11"/>
                </a:lnTo>
                <a:lnTo>
                  <a:pt x="28" y="12"/>
                </a:lnTo>
                <a:lnTo>
                  <a:pt x="32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7" name=""/>
          <p:cNvSpPr/>
          <p:nvPr/>
        </p:nvSpPr>
        <p:spPr>
          <a:xfrm>
            <a:off x="1676520" y="234792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16" y="24"/>
                </a:moveTo>
                <a:lnTo>
                  <a:pt x="17" y="17"/>
                </a:lnTo>
                <a:lnTo>
                  <a:pt x="15" y="13"/>
                </a:lnTo>
                <a:lnTo>
                  <a:pt x="13" y="9"/>
                </a:lnTo>
                <a:lnTo>
                  <a:pt x="11" y="7"/>
                </a:lnTo>
                <a:lnTo>
                  <a:pt x="9" y="4"/>
                </a:lnTo>
                <a:lnTo>
                  <a:pt x="7" y="2"/>
                </a:lnTo>
                <a:lnTo>
                  <a:pt x="4" y="0"/>
                </a:lnTo>
                <a:lnTo>
                  <a:pt x="0" y="10"/>
                </a:lnTo>
                <a:lnTo>
                  <a:pt x="1" y="11"/>
                </a:lnTo>
                <a:lnTo>
                  <a:pt x="2" y="11"/>
                </a:lnTo>
                <a:lnTo>
                  <a:pt x="3" y="13"/>
                </a:lnTo>
                <a:lnTo>
                  <a:pt x="6" y="18"/>
                </a:lnTo>
                <a:lnTo>
                  <a:pt x="8" y="23"/>
                </a:lnTo>
                <a:lnTo>
                  <a:pt x="9" y="16"/>
                </a:lnTo>
                <a:lnTo>
                  <a:pt x="16" y="2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8" name=""/>
          <p:cNvSpPr/>
          <p:nvPr/>
        </p:nvSpPr>
        <p:spPr>
          <a:xfrm>
            <a:off x="1662120" y="2374920"/>
            <a:ext cx="39600" cy="47520"/>
          </a:xfrm>
          <a:custGeom>
            <a:avLst/>
            <a:gdLst/>
            <a:ahLst/>
            <a:rect l="l" t="t" r="r" b="b"/>
            <a:pathLst>
              <a:path w="25" h="30">
                <a:moveTo>
                  <a:pt x="7" y="21"/>
                </a:moveTo>
                <a:lnTo>
                  <a:pt x="9" y="27"/>
                </a:lnTo>
                <a:lnTo>
                  <a:pt x="10" y="24"/>
                </a:lnTo>
                <a:lnTo>
                  <a:pt x="12" y="21"/>
                </a:lnTo>
                <a:lnTo>
                  <a:pt x="14" y="19"/>
                </a:lnTo>
                <a:lnTo>
                  <a:pt x="15" y="17"/>
                </a:lnTo>
                <a:lnTo>
                  <a:pt x="17" y="14"/>
                </a:lnTo>
                <a:lnTo>
                  <a:pt x="20" y="12"/>
                </a:lnTo>
                <a:lnTo>
                  <a:pt x="22" y="10"/>
                </a:lnTo>
                <a:lnTo>
                  <a:pt x="25" y="7"/>
                </a:lnTo>
                <a:lnTo>
                  <a:pt x="19" y="0"/>
                </a:lnTo>
                <a:lnTo>
                  <a:pt x="15" y="3"/>
                </a:lnTo>
                <a:lnTo>
                  <a:pt x="13" y="5"/>
                </a:lnTo>
                <a:lnTo>
                  <a:pt x="9" y="7"/>
                </a:lnTo>
                <a:lnTo>
                  <a:pt x="8" y="11"/>
                </a:lnTo>
                <a:lnTo>
                  <a:pt x="5" y="13"/>
                </a:lnTo>
                <a:lnTo>
                  <a:pt x="3" y="17"/>
                </a:lnTo>
                <a:lnTo>
                  <a:pt x="2" y="20"/>
                </a:lnTo>
                <a:lnTo>
                  <a:pt x="0" y="24"/>
                </a:lnTo>
                <a:lnTo>
                  <a:pt x="2" y="30"/>
                </a:lnTo>
                <a:lnTo>
                  <a:pt x="7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69" name=""/>
          <p:cNvSpPr/>
          <p:nvPr/>
        </p:nvSpPr>
        <p:spPr>
          <a:xfrm>
            <a:off x="1665360" y="2408400"/>
            <a:ext cx="33120" cy="52200"/>
          </a:xfrm>
          <a:custGeom>
            <a:avLst/>
            <a:gdLst/>
            <a:ahLst/>
            <a:rect l="l" t="t" r="r" b="b"/>
            <a:pathLst>
              <a:path w="21" h="33">
                <a:moveTo>
                  <a:pt x="17" y="33"/>
                </a:moveTo>
                <a:lnTo>
                  <a:pt x="21" y="28"/>
                </a:lnTo>
                <a:lnTo>
                  <a:pt x="21" y="24"/>
                </a:lnTo>
                <a:lnTo>
                  <a:pt x="20" y="20"/>
                </a:lnTo>
                <a:lnTo>
                  <a:pt x="19" y="15"/>
                </a:lnTo>
                <a:lnTo>
                  <a:pt x="17" y="12"/>
                </a:lnTo>
                <a:lnTo>
                  <a:pt x="15" y="8"/>
                </a:lnTo>
                <a:lnTo>
                  <a:pt x="12" y="5"/>
                </a:lnTo>
                <a:lnTo>
                  <a:pt x="9" y="2"/>
                </a:lnTo>
                <a:lnTo>
                  <a:pt x="4" y="0"/>
                </a:lnTo>
                <a:lnTo>
                  <a:pt x="0" y="8"/>
                </a:lnTo>
                <a:lnTo>
                  <a:pt x="3" y="10"/>
                </a:lnTo>
                <a:lnTo>
                  <a:pt x="5" y="12"/>
                </a:lnTo>
                <a:lnTo>
                  <a:pt x="7" y="14"/>
                </a:lnTo>
                <a:lnTo>
                  <a:pt x="9" y="16"/>
                </a:lnTo>
                <a:lnTo>
                  <a:pt x="9" y="19"/>
                </a:lnTo>
                <a:lnTo>
                  <a:pt x="10" y="21"/>
                </a:lnTo>
                <a:lnTo>
                  <a:pt x="10" y="25"/>
                </a:lnTo>
                <a:lnTo>
                  <a:pt x="11" y="28"/>
                </a:lnTo>
                <a:lnTo>
                  <a:pt x="15" y="23"/>
                </a:lnTo>
                <a:lnTo>
                  <a:pt x="17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0" name=""/>
          <p:cNvSpPr/>
          <p:nvPr/>
        </p:nvSpPr>
        <p:spPr>
          <a:xfrm>
            <a:off x="1654200" y="2444760"/>
            <a:ext cx="39600" cy="27000"/>
          </a:xfrm>
          <a:custGeom>
            <a:avLst/>
            <a:gdLst/>
            <a:ahLst/>
            <a:rect l="l" t="t" r="r" b="b"/>
            <a:pathLst>
              <a:path w="25" h="17">
                <a:moveTo>
                  <a:pt x="11" y="17"/>
                </a:moveTo>
                <a:lnTo>
                  <a:pt x="11" y="17"/>
                </a:lnTo>
                <a:lnTo>
                  <a:pt x="11" y="16"/>
                </a:lnTo>
                <a:lnTo>
                  <a:pt x="12" y="15"/>
                </a:lnTo>
                <a:lnTo>
                  <a:pt x="13" y="14"/>
                </a:lnTo>
                <a:lnTo>
                  <a:pt x="14" y="12"/>
                </a:lnTo>
                <a:lnTo>
                  <a:pt x="20" y="11"/>
                </a:lnTo>
                <a:lnTo>
                  <a:pt x="25" y="10"/>
                </a:lnTo>
                <a:lnTo>
                  <a:pt x="22" y="0"/>
                </a:lnTo>
                <a:lnTo>
                  <a:pt x="16" y="2"/>
                </a:lnTo>
                <a:lnTo>
                  <a:pt x="10" y="4"/>
                </a:lnTo>
                <a:lnTo>
                  <a:pt x="7" y="5"/>
                </a:lnTo>
                <a:lnTo>
                  <a:pt x="4" y="8"/>
                </a:lnTo>
                <a:lnTo>
                  <a:pt x="2" y="11"/>
                </a:lnTo>
                <a:lnTo>
                  <a:pt x="1" y="12"/>
                </a:lnTo>
                <a:lnTo>
                  <a:pt x="0" y="15"/>
                </a:lnTo>
                <a:lnTo>
                  <a:pt x="0" y="17"/>
                </a:lnTo>
                <a:lnTo>
                  <a:pt x="11" y="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1" name=""/>
          <p:cNvSpPr/>
          <p:nvPr/>
        </p:nvSpPr>
        <p:spPr>
          <a:xfrm>
            <a:off x="1654200" y="2471760"/>
            <a:ext cx="28440" cy="19080"/>
          </a:xfrm>
          <a:custGeom>
            <a:avLst/>
            <a:gdLst/>
            <a:ahLst/>
            <a:rect l="l" t="t" r="r" b="b"/>
            <a:pathLst>
              <a:path w="18" h="12">
                <a:moveTo>
                  <a:pt x="18" y="9"/>
                </a:moveTo>
                <a:lnTo>
                  <a:pt x="16" y="3"/>
                </a:lnTo>
                <a:lnTo>
                  <a:pt x="13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3" y="9"/>
                </a:lnTo>
                <a:lnTo>
                  <a:pt x="6" y="9"/>
                </a:lnTo>
                <a:lnTo>
                  <a:pt x="9" y="11"/>
                </a:lnTo>
                <a:lnTo>
                  <a:pt x="11" y="12"/>
                </a:lnTo>
                <a:lnTo>
                  <a:pt x="9" y="6"/>
                </a:lnTo>
                <a:lnTo>
                  <a:pt x="18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2" name=""/>
          <p:cNvSpPr/>
          <p:nvPr/>
        </p:nvSpPr>
        <p:spPr>
          <a:xfrm>
            <a:off x="1665360" y="2481120"/>
            <a:ext cx="1728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10" y="12"/>
                </a:moveTo>
                <a:lnTo>
                  <a:pt x="11" y="13"/>
                </a:lnTo>
                <a:lnTo>
                  <a:pt x="9" y="11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0" y="7"/>
                </a:lnTo>
                <a:lnTo>
                  <a:pt x="11" y="3"/>
                </a:lnTo>
                <a:lnTo>
                  <a:pt x="3" y="0"/>
                </a:lnTo>
                <a:lnTo>
                  <a:pt x="2" y="3"/>
                </a:lnTo>
                <a:lnTo>
                  <a:pt x="1" y="5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1" y="15"/>
                </a:lnTo>
                <a:lnTo>
                  <a:pt x="2" y="17"/>
                </a:lnTo>
                <a:lnTo>
                  <a:pt x="3" y="18"/>
                </a:lnTo>
                <a:lnTo>
                  <a:pt x="3" y="19"/>
                </a:lnTo>
                <a:lnTo>
                  <a:pt x="10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3" name=""/>
          <p:cNvSpPr/>
          <p:nvPr/>
        </p:nvSpPr>
        <p:spPr>
          <a:xfrm>
            <a:off x="1673280" y="2500200"/>
            <a:ext cx="30240" cy="32040"/>
          </a:xfrm>
          <a:custGeom>
            <a:avLst/>
            <a:gdLst/>
            <a:ahLst/>
            <a:rect l="l" t="t" r="r" b="b"/>
            <a:pathLst>
              <a:path w="19" h="20">
                <a:moveTo>
                  <a:pt x="17" y="20"/>
                </a:moveTo>
                <a:lnTo>
                  <a:pt x="19" y="12"/>
                </a:lnTo>
                <a:lnTo>
                  <a:pt x="15" y="9"/>
                </a:lnTo>
                <a:lnTo>
                  <a:pt x="12" y="5"/>
                </a:lnTo>
                <a:lnTo>
                  <a:pt x="8" y="2"/>
                </a:lnTo>
                <a:lnTo>
                  <a:pt x="7" y="0"/>
                </a:lnTo>
                <a:lnTo>
                  <a:pt x="0" y="7"/>
                </a:lnTo>
                <a:lnTo>
                  <a:pt x="1" y="9"/>
                </a:lnTo>
                <a:lnTo>
                  <a:pt x="4" y="12"/>
                </a:lnTo>
                <a:lnTo>
                  <a:pt x="8" y="16"/>
                </a:lnTo>
                <a:lnTo>
                  <a:pt x="12" y="19"/>
                </a:lnTo>
                <a:lnTo>
                  <a:pt x="13" y="11"/>
                </a:lnTo>
                <a:lnTo>
                  <a:pt x="17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4" name=""/>
          <p:cNvSpPr/>
          <p:nvPr/>
        </p:nvSpPr>
        <p:spPr>
          <a:xfrm>
            <a:off x="1674720" y="2517840"/>
            <a:ext cx="25560" cy="20520"/>
          </a:xfrm>
          <a:custGeom>
            <a:avLst/>
            <a:gdLst/>
            <a:ahLst/>
            <a:rect l="l" t="t" r="r" b="b"/>
            <a:pathLst>
              <a:path w="16" h="13">
                <a:moveTo>
                  <a:pt x="10" y="13"/>
                </a:moveTo>
                <a:lnTo>
                  <a:pt x="10" y="13"/>
                </a:lnTo>
                <a:lnTo>
                  <a:pt x="10" y="12"/>
                </a:lnTo>
                <a:lnTo>
                  <a:pt x="13" y="10"/>
                </a:lnTo>
                <a:lnTo>
                  <a:pt x="16" y="8"/>
                </a:lnTo>
                <a:lnTo>
                  <a:pt x="11" y="0"/>
                </a:lnTo>
                <a:lnTo>
                  <a:pt x="9" y="1"/>
                </a:lnTo>
                <a:lnTo>
                  <a:pt x="5" y="3"/>
                </a:lnTo>
                <a:lnTo>
                  <a:pt x="3" y="5"/>
                </a:lnTo>
                <a:lnTo>
                  <a:pt x="2" y="8"/>
                </a:lnTo>
                <a:lnTo>
                  <a:pt x="1" y="10"/>
                </a:lnTo>
                <a:lnTo>
                  <a:pt x="0" y="13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5" name=""/>
          <p:cNvSpPr/>
          <p:nvPr/>
        </p:nvSpPr>
        <p:spPr>
          <a:xfrm>
            <a:off x="1674720" y="2533680"/>
            <a:ext cx="47880" cy="31680"/>
          </a:xfrm>
          <a:custGeom>
            <a:avLst/>
            <a:gdLst/>
            <a:ahLst/>
            <a:rect l="l" t="t" r="r" b="b"/>
            <a:pathLst>
              <a:path w="30" h="20">
                <a:moveTo>
                  <a:pt x="30" y="15"/>
                </a:moveTo>
                <a:lnTo>
                  <a:pt x="30" y="15"/>
                </a:lnTo>
                <a:lnTo>
                  <a:pt x="27" y="13"/>
                </a:lnTo>
                <a:lnTo>
                  <a:pt x="24" y="10"/>
                </a:lnTo>
                <a:lnTo>
                  <a:pt x="21" y="8"/>
                </a:lnTo>
                <a:lnTo>
                  <a:pt x="17" y="5"/>
                </a:lnTo>
                <a:lnTo>
                  <a:pt x="14" y="3"/>
                </a:lnTo>
                <a:lnTo>
                  <a:pt x="10" y="1"/>
                </a:lnTo>
                <a:lnTo>
                  <a:pt x="10" y="0"/>
                </a:lnTo>
                <a:lnTo>
                  <a:pt x="10" y="2"/>
                </a:lnTo>
                <a:lnTo>
                  <a:pt x="0" y="2"/>
                </a:lnTo>
                <a:lnTo>
                  <a:pt x="3" y="8"/>
                </a:lnTo>
                <a:lnTo>
                  <a:pt x="5" y="9"/>
                </a:lnTo>
                <a:lnTo>
                  <a:pt x="9" y="11"/>
                </a:lnTo>
                <a:lnTo>
                  <a:pt x="11" y="14"/>
                </a:lnTo>
                <a:lnTo>
                  <a:pt x="16" y="15"/>
                </a:lnTo>
                <a:lnTo>
                  <a:pt x="18" y="18"/>
                </a:lnTo>
                <a:lnTo>
                  <a:pt x="20" y="20"/>
                </a:lnTo>
                <a:lnTo>
                  <a:pt x="21" y="20"/>
                </a:lnTo>
                <a:lnTo>
                  <a:pt x="30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6" name=""/>
          <p:cNvSpPr/>
          <p:nvPr/>
        </p:nvSpPr>
        <p:spPr>
          <a:xfrm>
            <a:off x="1708200" y="2558880"/>
            <a:ext cx="82440" cy="212760"/>
          </a:xfrm>
          <a:custGeom>
            <a:avLst/>
            <a:gdLst/>
            <a:ahLst/>
            <a:rect l="l" t="t" r="r" b="b"/>
            <a:pathLst>
              <a:path w="52" h="134">
                <a:moveTo>
                  <a:pt x="47" y="124"/>
                </a:moveTo>
                <a:lnTo>
                  <a:pt x="52" y="128"/>
                </a:lnTo>
                <a:lnTo>
                  <a:pt x="52" y="120"/>
                </a:lnTo>
                <a:lnTo>
                  <a:pt x="51" y="111"/>
                </a:lnTo>
                <a:lnTo>
                  <a:pt x="49" y="102"/>
                </a:lnTo>
                <a:lnTo>
                  <a:pt x="48" y="94"/>
                </a:lnTo>
                <a:lnTo>
                  <a:pt x="45" y="85"/>
                </a:lnTo>
                <a:lnTo>
                  <a:pt x="43" y="77"/>
                </a:lnTo>
                <a:lnTo>
                  <a:pt x="40" y="69"/>
                </a:lnTo>
                <a:lnTo>
                  <a:pt x="38" y="60"/>
                </a:lnTo>
                <a:lnTo>
                  <a:pt x="35" y="52"/>
                </a:lnTo>
                <a:lnTo>
                  <a:pt x="31" y="44"/>
                </a:lnTo>
                <a:lnTo>
                  <a:pt x="28" y="37"/>
                </a:lnTo>
                <a:lnTo>
                  <a:pt x="24" y="29"/>
                </a:lnTo>
                <a:lnTo>
                  <a:pt x="17" y="14"/>
                </a:lnTo>
                <a:lnTo>
                  <a:pt x="10" y="0"/>
                </a:lnTo>
                <a:lnTo>
                  <a:pt x="0" y="4"/>
                </a:lnTo>
                <a:lnTo>
                  <a:pt x="7" y="18"/>
                </a:lnTo>
                <a:lnTo>
                  <a:pt x="15" y="33"/>
                </a:lnTo>
                <a:lnTo>
                  <a:pt x="18" y="41"/>
                </a:lnTo>
                <a:lnTo>
                  <a:pt x="22" y="48"/>
                </a:lnTo>
                <a:lnTo>
                  <a:pt x="25" y="56"/>
                </a:lnTo>
                <a:lnTo>
                  <a:pt x="28" y="64"/>
                </a:lnTo>
                <a:lnTo>
                  <a:pt x="31" y="72"/>
                </a:lnTo>
                <a:lnTo>
                  <a:pt x="33" y="79"/>
                </a:lnTo>
                <a:lnTo>
                  <a:pt x="36" y="88"/>
                </a:lnTo>
                <a:lnTo>
                  <a:pt x="38" y="96"/>
                </a:lnTo>
                <a:lnTo>
                  <a:pt x="39" y="104"/>
                </a:lnTo>
                <a:lnTo>
                  <a:pt x="40" y="113"/>
                </a:lnTo>
                <a:lnTo>
                  <a:pt x="41" y="120"/>
                </a:lnTo>
                <a:lnTo>
                  <a:pt x="41" y="128"/>
                </a:lnTo>
                <a:lnTo>
                  <a:pt x="45" y="134"/>
                </a:lnTo>
                <a:lnTo>
                  <a:pt x="47" y="12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7" name=""/>
          <p:cNvSpPr/>
          <p:nvPr/>
        </p:nvSpPr>
        <p:spPr>
          <a:xfrm>
            <a:off x="1782720" y="2755800"/>
            <a:ext cx="33480" cy="17640"/>
          </a:xfrm>
          <a:custGeom>
            <a:avLst/>
            <a:gdLst/>
            <a:ahLst/>
            <a:rect l="l" t="t" r="r" b="b"/>
            <a:pathLst>
              <a:path w="21" h="11">
                <a:moveTo>
                  <a:pt x="21" y="0"/>
                </a:moveTo>
                <a:lnTo>
                  <a:pt x="21" y="0"/>
                </a:lnTo>
                <a:lnTo>
                  <a:pt x="16" y="0"/>
                </a:lnTo>
                <a:lnTo>
                  <a:pt x="11" y="1"/>
                </a:lnTo>
                <a:lnTo>
                  <a:pt x="9" y="1"/>
                </a:lnTo>
                <a:lnTo>
                  <a:pt x="7" y="1"/>
                </a:lnTo>
                <a:lnTo>
                  <a:pt x="5" y="1"/>
                </a:lnTo>
                <a:lnTo>
                  <a:pt x="2" y="0"/>
                </a:lnTo>
                <a:lnTo>
                  <a:pt x="0" y="10"/>
                </a:lnTo>
                <a:lnTo>
                  <a:pt x="4" y="11"/>
                </a:lnTo>
                <a:lnTo>
                  <a:pt x="7" y="11"/>
                </a:lnTo>
                <a:lnTo>
                  <a:pt x="9" y="11"/>
                </a:lnTo>
                <a:lnTo>
                  <a:pt x="11" y="11"/>
                </a:lnTo>
                <a:lnTo>
                  <a:pt x="16" y="10"/>
                </a:lnTo>
                <a:lnTo>
                  <a:pt x="21" y="10"/>
                </a:lnTo>
                <a:lnTo>
                  <a:pt x="2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8" name=""/>
          <p:cNvSpPr/>
          <p:nvPr/>
        </p:nvSpPr>
        <p:spPr>
          <a:xfrm>
            <a:off x="1816200" y="2749680"/>
            <a:ext cx="44280" cy="21960"/>
          </a:xfrm>
          <a:custGeom>
            <a:avLst/>
            <a:gdLst/>
            <a:ahLst/>
            <a:rect l="l" t="t" r="r" b="b"/>
            <a:pathLst>
              <a:path w="28" h="14">
                <a:moveTo>
                  <a:pt x="28" y="0"/>
                </a:moveTo>
                <a:lnTo>
                  <a:pt x="21" y="0"/>
                </a:lnTo>
                <a:lnTo>
                  <a:pt x="20" y="0"/>
                </a:lnTo>
                <a:lnTo>
                  <a:pt x="18" y="1"/>
                </a:lnTo>
                <a:lnTo>
                  <a:pt x="15" y="2"/>
                </a:lnTo>
                <a:lnTo>
                  <a:pt x="13" y="2"/>
                </a:lnTo>
                <a:lnTo>
                  <a:pt x="10" y="3"/>
                </a:lnTo>
                <a:lnTo>
                  <a:pt x="7" y="3"/>
                </a:lnTo>
                <a:lnTo>
                  <a:pt x="3" y="4"/>
                </a:lnTo>
                <a:lnTo>
                  <a:pt x="0" y="4"/>
                </a:lnTo>
                <a:lnTo>
                  <a:pt x="0" y="14"/>
                </a:lnTo>
                <a:lnTo>
                  <a:pt x="4" y="14"/>
                </a:lnTo>
                <a:lnTo>
                  <a:pt x="7" y="14"/>
                </a:lnTo>
                <a:lnTo>
                  <a:pt x="11" y="13"/>
                </a:lnTo>
                <a:lnTo>
                  <a:pt x="15" y="13"/>
                </a:lnTo>
                <a:lnTo>
                  <a:pt x="18" y="12"/>
                </a:lnTo>
                <a:lnTo>
                  <a:pt x="21" y="11"/>
                </a:lnTo>
                <a:lnTo>
                  <a:pt x="24" y="9"/>
                </a:lnTo>
                <a:lnTo>
                  <a:pt x="27" y="7"/>
                </a:lnTo>
                <a:lnTo>
                  <a:pt x="20" y="7"/>
                </a:lnTo>
                <a:lnTo>
                  <a:pt x="2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79" name=""/>
          <p:cNvSpPr/>
          <p:nvPr/>
        </p:nvSpPr>
        <p:spPr>
          <a:xfrm>
            <a:off x="1847880" y="2751120"/>
            <a:ext cx="38160" cy="34920"/>
          </a:xfrm>
          <a:custGeom>
            <a:avLst/>
            <a:gdLst/>
            <a:ahLst/>
            <a:rect l="l" t="t" r="r" b="b"/>
            <a:pathLst>
              <a:path w="24" h="22">
                <a:moveTo>
                  <a:pt x="24" y="22"/>
                </a:moveTo>
                <a:lnTo>
                  <a:pt x="24" y="22"/>
                </a:lnTo>
                <a:lnTo>
                  <a:pt x="24" y="20"/>
                </a:lnTo>
                <a:lnTo>
                  <a:pt x="24" y="17"/>
                </a:lnTo>
                <a:lnTo>
                  <a:pt x="23" y="16"/>
                </a:lnTo>
                <a:lnTo>
                  <a:pt x="22" y="13"/>
                </a:lnTo>
                <a:lnTo>
                  <a:pt x="20" y="10"/>
                </a:lnTo>
                <a:lnTo>
                  <a:pt x="18" y="8"/>
                </a:lnTo>
                <a:lnTo>
                  <a:pt x="15" y="6"/>
                </a:lnTo>
                <a:lnTo>
                  <a:pt x="13" y="4"/>
                </a:lnTo>
                <a:lnTo>
                  <a:pt x="11" y="2"/>
                </a:lnTo>
                <a:lnTo>
                  <a:pt x="8" y="0"/>
                </a:lnTo>
                <a:lnTo>
                  <a:pt x="0" y="6"/>
                </a:lnTo>
                <a:lnTo>
                  <a:pt x="3" y="10"/>
                </a:lnTo>
                <a:lnTo>
                  <a:pt x="6" y="12"/>
                </a:lnTo>
                <a:lnTo>
                  <a:pt x="9" y="14"/>
                </a:lnTo>
                <a:lnTo>
                  <a:pt x="11" y="16"/>
                </a:lnTo>
                <a:lnTo>
                  <a:pt x="12" y="17"/>
                </a:lnTo>
                <a:lnTo>
                  <a:pt x="12" y="18"/>
                </a:lnTo>
                <a:lnTo>
                  <a:pt x="12" y="19"/>
                </a:lnTo>
                <a:lnTo>
                  <a:pt x="13" y="20"/>
                </a:lnTo>
                <a:lnTo>
                  <a:pt x="13" y="21"/>
                </a:lnTo>
                <a:lnTo>
                  <a:pt x="13" y="22"/>
                </a:lnTo>
                <a:lnTo>
                  <a:pt x="24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0" name=""/>
          <p:cNvSpPr/>
          <p:nvPr/>
        </p:nvSpPr>
        <p:spPr>
          <a:xfrm>
            <a:off x="1843200" y="2786040"/>
            <a:ext cx="42840" cy="120600"/>
          </a:xfrm>
          <a:custGeom>
            <a:avLst/>
            <a:gdLst/>
            <a:ahLst/>
            <a:rect l="l" t="t" r="r" b="b"/>
            <a:pathLst>
              <a:path w="27" h="76">
                <a:moveTo>
                  <a:pt x="8" y="76"/>
                </a:moveTo>
                <a:lnTo>
                  <a:pt x="8" y="76"/>
                </a:lnTo>
                <a:lnTo>
                  <a:pt x="9" y="74"/>
                </a:lnTo>
                <a:lnTo>
                  <a:pt x="11" y="70"/>
                </a:lnTo>
                <a:lnTo>
                  <a:pt x="13" y="66"/>
                </a:lnTo>
                <a:lnTo>
                  <a:pt x="14" y="61"/>
                </a:lnTo>
                <a:lnTo>
                  <a:pt x="17" y="50"/>
                </a:lnTo>
                <a:lnTo>
                  <a:pt x="20" y="38"/>
                </a:lnTo>
                <a:lnTo>
                  <a:pt x="22" y="25"/>
                </a:lnTo>
                <a:lnTo>
                  <a:pt x="25" y="15"/>
                </a:lnTo>
                <a:lnTo>
                  <a:pt x="26" y="6"/>
                </a:lnTo>
                <a:lnTo>
                  <a:pt x="27" y="0"/>
                </a:lnTo>
                <a:lnTo>
                  <a:pt x="16" y="0"/>
                </a:lnTo>
                <a:lnTo>
                  <a:pt x="16" y="4"/>
                </a:lnTo>
                <a:lnTo>
                  <a:pt x="15" y="13"/>
                </a:lnTo>
                <a:lnTo>
                  <a:pt x="12" y="23"/>
                </a:lnTo>
                <a:lnTo>
                  <a:pt x="9" y="36"/>
                </a:lnTo>
                <a:lnTo>
                  <a:pt x="7" y="47"/>
                </a:lnTo>
                <a:lnTo>
                  <a:pt x="4" y="59"/>
                </a:lnTo>
                <a:lnTo>
                  <a:pt x="2" y="63"/>
                </a:lnTo>
                <a:lnTo>
                  <a:pt x="1" y="67"/>
                </a:lnTo>
                <a:lnTo>
                  <a:pt x="0" y="69"/>
                </a:lnTo>
                <a:lnTo>
                  <a:pt x="0" y="70"/>
                </a:lnTo>
                <a:lnTo>
                  <a:pt x="8" y="7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1" name=""/>
          <p:cNvSpPr/>
          <p:nvPr/>
        </p:nvSpPr>
        <p:spPr>
          <a:xfrm>
            <a:off x="1708200" y="2898720"/>
            <a:ext cx="149040" cy="93600"/>
          </a:xfrm>
          <a:custGeom>
            <a:avLst/>
            <a:gdLst/>
            <a:ahLst/>
            <a:rect l="l" t="t" r="r" b="b"/>
            <a:pathLst>
              <a:path w="94" h="59">
                <a:moveTo>
                  <a:pt x="11" y="59"/>
                </a:moveTo>
                <a:lnTo>
                  <a:pt x="11" y="59"/>
                </a:lnTo>
                <a:lnTo>
                  <a:pt x="11" y="55"/>
                </a:lnTo>
                <a:lnTo>
                  <a:pt x="12" y="53"/>
                </a:lnTo>
                <a:lnTo>
                  <a:pt x="12" y="49"/>
                </a:lnTo>
                <a:lnTo>
                  <a:pt x="13" y="48"/>
                </a:lnTo>
                <a:lnTo>
                  <a:pt x="14" y="45"/>
                </a:lnTo>
                <a:lnTo>
                  <a:pt x="16" y="43"/>
                </a:lnTo>
                <a:lnTo>
                  <a:pt x="18" y="41"/>
                </a:lnTo>
                <a:lnTo>
                  <a:pt x="20" y="40"/>
                </a:lnTo>
                <a:lnTo>
                  <a:pt x="21" y="38"/>
                </a:lnTo>
                <a:lnTo>
                  <a:pt x="24" y="36"/>
                </a:lnTo>
                <a:lnTo>
                  <a:pt x="27" y="35"/>
                </a:lnTo>
                <a:lnTo>
                  <a:pt x="29" y="34"/>
                </a:lnTo>
                <a:lnTo>
                  <a:pt x="35" y="31"/>
                </a:lnTo>
                <a:lnTo>
                  <a:pt x="42" y="29"/>
                </a:lnTo>
                <a:lnTo>
                  <a:pt x="56" y="26"/>
                </a:lnTo>
                <a:lnTo>
                  <a:pt x="70" y="21"/>
                </a:lnTo>
                <a:lnTo>
                  <a:pt x="74" y="21"/>
                </a:lnTo>
                <a:lnTo>
                  <a:pt x="77" y="19"/>
                </a:lnTo>
                <a:lnTo>
                  <a:pt x="80" y="17"/>
                </a:lnTo>
                <a:lnTo>
                  <a:pt x="83" y="15"/>
                </a:lnTo>
                <a:lnTo>
                  <a:pt x="86" y="14"/>
                </a:lnTo>
                <a:lnTo>
                  <a:pt x="90" y="12"/>
                </a:lnTo>
                <a:lnTo>
                  <a:pt x="91" y="9"/>
                </a:lnTo>
                <a:lnTo>
                  <a:pt x="94" y="7"/>
                </a:lnTo>
                <a:lnTo>
                  <a:pt x="85" y="0"/>
                </a:lnTo>
                <a:lnTo>
                  <a:pt x="84" y="2"/>
                </a:lnTo>
                <a:lnTo>
                  <a:pt x="83" y="4"/>
                </a:lnTo>
                <a:lnTo>
                  <a:pt x="80" y="6"/>
                </a:lnTo>
                <a:lnTo>
                  <a:pt x="77" y="7"/>
                </a:lnTo>
                <a:lnTo>
                  <a:pt x="76" y="8"/>
                </a:lnTo>
                <a:lnTo>
                  <a:pt x="73" y="10"/>
                </a:lnTo>
                <a:lnTo>
                  <a:pt x="69" y="11"/>
                </a:lnTo>
                <a:lnTo>
                  <a:pt x="67" y="12"/>
                </a:lnTo>
                <a:lnTo>
                  <a:pt x="54" y="16"/>
                </a:lnTo>
                <a:lnTo>
                  <a:pt x="39" y="20"/>
                </a:lnTo>
                <a:lnTo>
                  <a:pt x="32" y="22"/>
                </a:lnTo>
                <a:lnTo>
                  <a:pt x="25" y="25"/>
                </a:lnTo>
                <a:lnTo>
                  <a:pt x="21" y="27"/>
                </a:lnTo>
                <a:lnTo>
                  <a:pt x="19" y="28"/>
                </a:lnTo>
                <a:lnTo>
                  <a:pt x="15" y="30"/>
                </a:lnTo>
                <a:lnTo>
                  <a:pt x="13" y="32"/>
                </a:lnTo>
                <a:lnTo>
                  <a:pt x="10" y="35"/>
                </a:lnTo>
                <a:lnTo>
                  <a:pt x="7" y="37"/>
                </a:lnTo>
                <a:lnTo>
                  <a:pt x="6" y="40"/>
                </a:lnTo>
                <a:lnTo>
                  <a:pt x="4" y="43"/>
                </a:lnTo>
                <a:lnTo>
                  <a:pt x="2" y="47"/>
                </a:lnTo>
                <a:lnTo>
                  <a:pt x="1" y="50"/>
                </a:lnTo>
                <a:lnTo>
                  <a:pt x="0" y="55"/>
                </a:lnTo>
                <a:lnTo>
                  <a:pt x="0" y="59"/>
                </a:lnTo>
                <a:lnTo>
                  <a:pt x="11" y="5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2" name=""/>
          <p:cNvSpPr/>
          <p:nvPr/>
        </p:nvSpPr>
        <p:spPr>
          <a:xfrm>
            <a:off x="1708200" y="2992320"/>
            <a:ext cx="36360" cy="1764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6"/>
                </a:moveTo>
                <a:lnTo>
                  <a:pt x="17" y="2"/>
                </a:lnTo>
                <a:lnTo>
                  <a:pt x="15" y="2"/>
                </a:lnTo>
                <a:lnTo>
                  <a:pt x="13" y="2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4" y="9"/>
                </a:lnTo>
                <a:lnTo>
                  <a:pt x="7" y="10"/>
                </a:lnTo>
                <a:lnTo>
                  <a:pt x="10" y="11"/>
                </a:lnTo>
                <a:lnTo>
                  <a:pt x="12" y="11"/>
                </a:lnTo>
                <a:lnTo>
                  <a:pt x="15" y="11"/>
                </a:lnTo>
                <a:lnTo>
                  <a:pt x="17" y="11"/>
                </a:lnTo>
                <a:lnTo>
                  <a:pt x="12" y="6"/>
                </a:lnTo>
                <a:lnTo>
                  <a:pt x="23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3" name=""/>
          <p:cNvSpPr/>
          <p:nvPr/>
        </p:nvSpPr>
        <p:spPr>
          <a:xfrm>
            <a:off x="1727280" y="3003480"/>
            <a:ext cx="7920" cy="180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4" name=""/>
          <p:cNvSpPr/>
          <p:nvPr/>
        </p:nvSpPr>
        <p:spPr>
          <a:xfrm>
            <a:off x="1727280" y="3003480"/>
            <a:ext cx="17280" cy="33480"/>
          </a:xfrm>
          <a:custGeom>
            <a:avLst/>
            <a:gdLst/>
            <a:ahLst/>
            <a:rect l="l" t="t" r="r" b="b"/>
            <a:pathLst>
              <a:path w="11" h="21">
                <a:moveTo>
                  <a:pt x="8" y="21"/>
                </a:moveTo>
                <a:lnTo>
                  <a:pt x="11" y="17"/>
                </a:lnTo>
                <a:lnTo>
                  <a:pt x="11" y="0"/>
                </a:lnTo>
                <a:lnTo>
                  <a:pt x="0" y="0"/>
                </a:lnTo>
                <a:lnTo>
                  <a:pt x="0" y="17"/>
                </a:lnTo>
                <a:lnTo>
                  <a:pt x="8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5" name=""/>
          <p:cNvSpPr/>
          <p:nvPr/>
        </p:nvSpPr>
        <p:spPr>
          <a:xfrm>
            <a:off x="1731960" y="3022560"/>
            <a:ext cx="3240" cy="6480"/>
          </a:xfrm>
          <a:custGeom>
            <a:avLst/>
            <a:gdLst/>
            <a:ahLst/>
            <a:rect l="l" t="t" r="r" b="b"/>
            <a:pathLst>
              <a:path w="2" h="4">
                <a:moveTo>
                  <a:pt x="0" y="0"/>
                </a:move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6" name=""/>
          <p:cNvSpPr/>
          <p:nvPr/>
        </p:nvSpPr>
        <p:spPr>
          <a:xfrm>
            <a:off x="1708200" y="3022560"/>
            <a:ext cx="30240" cy="41400"/>
          </a:xfrm>
          <a:custGeom>
            <a:avLst/>
            <a:gdLst/>
            <a:ahLst/>
            <a:rect l="l" t="t" r="r" b="b"/>
            <a:pathLst>
              <a:path w="19" h="26">
                <a:moveTo>
                  <a:pt x="10" y="23"/>
                </a:moveTo>
                <a:lnTo>
                  <a:pt x="10" y="24"/>
                </a:lnTo>
                <a:lnTo>
                  <a:pt x="10" y="22"/>
                </a:lnTo>
                <a:lnTo>
                  <a:pt x="10" y="19"/>
                </a:lnTo>
                <a:lnTo>
                  <a:pt x="11" y="16"/>
                </a:lnTo>
                <a:lnTo>
                  <a:pt x="12" y="15"/>
                </a:lnTo>
                <a:lnTo>
                  <a:pt x="14" y="13"/>
                </a:lnTo>
                <a:lnTo>
                  <a:pt x="16" y="11"/>
                </a:lnTo>
                <a:lnTo>
                  <a:pt x="17" y="9"/>
                </a:lnTo>
                <a:lnTo>
                  <a:pt x="19" y="8"/>
                </a:ln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6" y="6"/>
                </a:lnTo>
                <a:lnTo>
                  <a:pt x="4" y="8"/>
                </a:lnTo>
                <a:lnTo>
                  <a:pt x="3" y="12"/>
                </a:lnTo>
                <a:lnTo>
                  <a:pt x="2" y="16"/>
                </a:lnTo>
                <a:lnTo>
                  <a:pt x="0" y="20"/>
                </a:lnTo>
                <a:lnTo>
                  <a:pt x="0" y="24"/>
                </a:lnTo>
                <a:lnTo>
                  <a:pt x="0" y="26"/>
                </a:lnTo>
                <a:lnTo>
                  <a:pt x="10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7" name=""/>
          <p:cNvSpPr/>
          <p:nvPr/>
        </p:nvSpPr>
        <p:spPr>
          <a:xfrm>
            <a:off x="1708200" y="3060720"/>
            <a:ext cx="7920" cy="324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2"/>
                </a:move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8" name=""/>
          <p:cNvSpPr/>
          <p:nvPr/>
        </p:nvSpPr>
        <p:spPr>
          <a:xfrm>
            <a:off x="1708200" y="3060720"/>
            <a:ext cx="41400" cy="96840"/>
          </a:xfrm>
          <a:custGeom>
            <a:avLst/>
            <a:gdLst/>
            <a:ahLst/>
            <a:rect l="l" t="t" r="r" b="b"/>
            <a:pathLst>
              <a:path w="26" h="61">
                <a:moveTo>
                  <a:pt x="26" y="61"/>
                </a:moveTo>
                <a:lnTo>
                  <a:pt x="26" y="57"/>
                </a:lnTo>
                <a:lnTo>
                  <a:pt x="10" y="0"/>
                </a:lnTo>
                <a:lnTo>
                  <a:pt x="0" y="2"/>
                </a:lnTo>
                <a:lnTo>
                  <a:pt x="17" y="60"/>
                </a:lnTo>
                <a:lnTo>
                  <a:pt x="26" y="6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89" name=""/>
          <p:cNvSpPr/>
          <p:nvPr/>
        </p:nvSpPr>
        <p:spPr>
          <a:xfrm>
            <a:off x="1738440" y="3147840"/>
            <a:ext cx="6120" cy="5040"/>
          </a:xfrm>
          <a:custGeom>
            <a:avLst/>
            <a:gdLst/>
            <a:ahLst/>
            <a:rect l="l" t="t" r="r" b="b"/>
            <a:pathLst>
              <a:path w="4" h="3">
                <a:moveTo>
                  <a:pt x="0" y="0"/>
                </a:moveTo>
                <a:lnTo>
                  <a:pt x="4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0" name=""/>
          <p:cNvSpPr/>
          <p:nvPr/>
        </p:nvSpPr>
        <p:spPr>
          <a:xfrm>
            <a:off x="1712880" y="3147840"/>
            <a:ext cx="36720" cy="39960"/>
          </a:xfrm>
          <a:custGeom>
            <a:avLst/>
            <a:gdLst/>
            <a:ahLst/>
            <a:rect l="l" t="t" r="r" b="b"/>
            <a:pathLst>
              <a:path w="23" h="25">
                <a:moveTo>
                  <a:pt x="10" y="25"/>
                </a:moveTo>
                <a:lnTo>
                  <a:pt x="10" y="25"/>
                </a:lnTo>
                <a:lnTo>
                  <a:pt x="10" y="24"/>
                </a:lnTo>
                <a:lnTo>
                  <a:pt x="10" y="22"/>
                </a:lnTo>
                <a:lnTo>
                  <a:pt x="11" y="21"/>
                </a:lnTo>
                <a:lnTo>
                  <a:pt x="11" y="20"/>
                </a:lnTo>
                <a:lnTo>
                  <a:pt x="13" y="19"/>
                </a:lnTo>
                <a:lnTo>
                  <a:pt x="14" y="17"/>
                </a:lnTo>
                <a:lnTo>
                  <a:pt x="16" y="14"/>
                </a:lnTo>
                <a:lnTo>
                  <a:pt x="18" y="12"/>
                </a:lnTo>
                <a:lnTo>
                  <a:pt x="21" y="9"/>
                </a:lnTo>
                <a:lnTo>
                  <a:pt x="23" y="5"/>
                </a:lnTo>
                <a:lnTo>
                  <a:pt x="14" y="0"/>
                </a:lnTo>
                <a:lnTo>
                  <a:pt x="13" y="3"/>
                </a:lnTo>
                <a:lnTo>
                  <a:pt x="11" y="5"/>
                </a:lnTo>
                <a:lnTo>
                  <a:pt x="8" y="7"/>
                </a:lnTo>
                <a:lnTo>
                  <a:pt x="6" y="10"/>
                </a:lnTo>
                <a:lnTo>
                  <a:pt x="4" y="12"/>
                </a:lnTo>
                <a:lnTo>
                  <a:pt x="2" y="16"/>
                </a:lnTo>
                <a:lnTo>
                  <a:pt x="1" y="18"/>
                </a:lnTo>
                <a:lnTo>
                  <a:pt x="0" y="20"/>
                </a:lnTo>
                <a:lnTo>
                  <a:pt x="0" y="22"/>
                </a:lnTo>
                <a:lnTo>
                  <a:pt x="0" y="25"/>
                </a:lnTo>
                <a:lnTo>
                  <a:pt x="10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1" name=""/>
          <p:cNvSpPr/>
          <p:nvPr/>
        </p:nvSpPr>
        <p:spPr>
          <a:xfrm>
            <a:off x="1712880" y="3187800"/>
            <a:ext cx="58680" cy="54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37" y="34"/>
                </a:moveTo>
                <a:lnTo>
                  <a:pt x="37" y="34"/>
                </a:lnTo>
                <a:lnTo>
                  <a:pt x="36" y="30"/>
                </a:lnTo>
                <a:lnTo>
                  <a:pt x="35" y="27"/>
                </a:lnTo>
                <a:lnTo>
                  <a:pt x="34" y="23"/>
                </a:lnTo>
                <a:lnTo>
                  <a:pt x="31" y="21"/>
                </a:lnTo>
                <a:lnTo>
                  <a:pt x="27" y="16"/>
                </a:lnTo>
                <a:lnTo>
                  <a:pt x="21" y="13"/>
                </a:lnTo>
                <a:lnTo>
                  <a:pt x="17" y="9"/>
                </a:lnTo>
                <a:lnTo>
                  <a:pt x="13" y="6"/>
                </a:lnTo>
                <a:lnTo>
                  <a:pt x="12" y="5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3" y="10"/>
                </a:lnTo>
                <a:lnTo>
                  <a:pt x="6" y="13"/>
                </a:lnTo>
                <a:lnTo>
                  <a:pt x="10" y="17"/>
                </a:lnTo>
                <a:lnTo>
                  <a:pt x="15" y="21"/>
                </a:lnTo>
                <a:lnTo>
                  <a:pt x="20" y="24"/>
                </a:lnTo>
                <a:lnTo>
                  <a:pt x="24" y="28"/>
                </a:lnTo>
                <a:lnTo>
                  <a:pt x="25" y="29"/>
                </a:lnTo>
                <a:lnTo>
                  <a:pt x="26" y="30"/>
                </a:lnTo>
                <a:lnTo>
                  <a:pt x="27" y="32"/>
                </a:lnTo>
                <a:lnTo>
                  <a:pt x="27" y="34"/>
                </a:lnTo>
                <a:lnTo>
                  <a:pt x="37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2" name=""/>
          <p:cNvSpPr/>
          <p:nvPr/>
        </p:nvSpPr>
        <p:spPr>
          <a:xfrm>
            <a:off x="1708200" y="3241800"/>
            <a:ext cx="63360" cy="33120"/>
          </a:xfrm>
          <a:custGeom>
            <a:avLst/>
            <a:gdLst/>
            <a:ahLst/>
            <a:rect l="l" t="t" r="r" b="b"/>
            <a:pathLst>
              <a:path w="40" h="21">
                <a:moveTo>
                  <a:pt x="6" y="21"/>
                </a:moveTo>
                <a:lnTo>
                  <a:pt x="6" y="21"/>
                </a:lnTo>
                <a:lnTo>
                  <a:pt x="11" y="20"/>
                </a:lnTo>
                <a:lnTo>
                  <a:pt x="22" y="17"/>
                </a:lnTo>
                <a:lnTo>
                  <a:pt x="25" y="16"/>
                </a:lnTo>
                <a:lnTo>
                  <a:pt x="28" y="15"/>
                </a:lnTo>
                <a:lnTo>
                  <a:pt x="31" y="14"/>
                </a:lnTo>
                <a:lnTo>
                  <a:pt x="34" y="12"/>
                </a:lnTo>
                <a:lnTo>
                  <a:pt x="36" y="9"/>
                </a:lnTo>
                <a:lnTo>
                  <a:pt x="38" y="7"/>
                </a:lnTo>
                <a:lnTo>
                  <a:pt x="39" y="3"/>
                </a:lnTo>
                <a:lnTo>
                  <a:pt x="40" y="0"/>
                </a:lnTo>
                <a:lnTo>
                  <a:pt x="30" y="0"/>
                </a:lnTo>
                <a:lnTo>
                  <a:pt x="30" y="1"/>
                </a:lnTo>
                <a:lnTo>
                  <a:pt x="29" y="2"/>
                </a:lnTo>
                <a:lnTo>
                  <a:pt x="28" y="3"/>
                </a:lnTo>
                <a:lnTo>
                  <a:pt x="27" y="4"/>
                </a:lnTo>
                <a:lnTo>
                  <a:pt x="25" y="5"/>
                </a:lnTo>
                <a:lnTo>
                  <a:pt x="24" y="6"/>
                </a:lnTo>
                <a:lnTo>
                  <a:pt x="22" y="8"/>
                </a:lnTo>
                <a:lnTo>
                  <a:pt x="19" y="8"/>
                </a:lnTo>
                <a:lnTo>
                  <a:pt x="9" y="10"/>
                </a:lnTo>
                <a:lnTo>
                  <a:pt x="0" y="12"/>
                </a:lnTo>
                <a:lnTo>
                  <a:pt x="6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3" name=""/>
          <p:cNvSpPr/>
          <p:nvPr/>
        </p:nvSpPr>
        <p:spPr>
          <a:xfrm>
            <a:off x="1700280" y="3260880"/>
            <a:ext cx="17280" cy="36360"/>
          </a:xfrm>
          <a:custGeom>
            <a:avLst/>
            <a:gdLst/>
            <a:ahLst/>
            <a:rect l="l" t="t" r="r" b="b"/>
            <a:pathLst>
              <a:path w="11" h="23">
                <a:moveTo>
                  <a:pt x="11" y="23"/>
                </a:moveTo>
                <a:lnTo>
                  <a:pt x="11" y="21"/>
                </a:lnTo>
                <a:lnTo>
                  <a:pt x="10" y="17"/>
                </a:lnTo>
                <a:lnTo>
                  <a:pt x="9" y="13"/>
                </a:lnTo>
                <a:lnTo>
                  <a:pt x="9" y="11"/>
                </a:lnTo>
                <a:lnTo>
                  <a:pt x="10" y="9"/>
                </a:lnTo>
                <a:lnTo>
                  <a:pt x="5" y="0"/>
                </a:lnTo>
                <a:lnTo>
                  <a:pt x="2" y="2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0" y="14"/>
                </a:lnTo>
                <a:lnTo>
                  <a:pt x="1" y="19"/>
                </a:lnTo>
                <a:lnTo>
                  <a:pt x="1" y="21"/>
                </a:lnTo>
                <a:lnTo>
                  <a:pt x="1" y="19"/>
                </a:lnTo>
                <a:lnTo>
                  <a:pt x="11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4" name=""/>
          <p:cNvSpPr/>
          <p:nvPr/>
        </p:nvSpPr>
        <p:spPr>
          <a:xfrm>
            <a:off x="1657440" y="3290760"/>
            <a:ext cx="60120" cy="95400"/>
          </a:xfrm>
          <a:custGeom>
            <a:avLst/>
            <a:gdLst/>
            <a:ahLst/>
            <a:rect l="l" t="t" r="r" b="b"/>
            <a:pathLst>
              <a:path w="38" h="60">
                <a:moveTo>
                  <a:pt x="8" y="60"/>
                </a:moveTo>
                <a:lnTo>
                  <a:pt x="8" y="60"/>
                </a:lnTo>
                <a:lnTo>
                  <a:pt x="12" y="54"/>
                </a:lnTo>
                <a:lnTo>
                  <a:pt x="15" y="48"/>
                </a:lnTo>
                <a:lnTo>
                  <a:pt x="20" y="41"/>
                </a:lnTo>
                <a:lnTo>
                  <a:pt x="23" y="34"/>
                </a:lnTo>
                <a:lnTo>
                  <a:pt x="28" y="27"/>
                </a:lnTo>
                <a:lnTo>
                  <a:pt x="31" y="20"/>
                </a:lnTo>
                <a:lnTo>
                  <a:pt x="35" y="12"/>
                </a:lnTo>
                <a:lnTo>
                  <a:pt x="38" y="4"/>
                </a:lnTo>
                <a:lnTo>
                  <a:pt x="28" y="0"/>
                </a:lnTo>
                <a:lnTo>
                  <a:pt x="25" y="8"/>
                </a:lnTo>
                <a:lnTo>
                  <a:pt x="21" y="16"/>
                </a:lnTo>
                <a:lnTo>
                  <a:pt x="18" y="23"/>
                </a:lnTo>
                <a:lnTo>
                  <a:pt x="14" y="30"/>
                </a:lnTo>
                <a:lnTo>
                  <a:pt x="11" y="37"/>
                </a:lnTo>
                <a:lnTo>
                  <a:pt x="8" y="43"/>
                </a:lnTo>
                <a:lnTo>
                  <a:pt x="3" y="48"/>
                </a:lnTo>
                <a:lnTo>
                  <a:pt x="0" y="53"/>
                </a:lnTo>
                <a:lnTo>
                  <a:pt x="8" y="6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5" name=""/>
          <p:cNvSpPr/>
          <p:nvPr/>
        </p:nvSpPr>
        <p:spPr>
          <a:xfrm>
            <a:off x="1590840" y="3376440"/>
            <a:ext cx="79200" cy="152640"/>
          </a:xfrm>
          <a:custGeom>
            <a:avLst/>
            <a:gdLst/>
            <a:ahLst/>
            <a:rect l="l" t="t" r="r" b="b"/>
            <a:pathLst>
              <a:path w="50" h="96">
                <a:moveTo>
                  <a:pt x="10" y="96"/>
                </a:moveTo>
                <a:lnTo>
                  <a:pt x="10" y="96"/>
                </a:lnTo>
                <a:lnTo>
                  <a:pt x="10" y="91"/>
                </a:lnTo>
                <a:lnTo>
                  <a:pt x="11" y="86"/>
                </a:lnTo>
                <a:lnTo>
                  <a:pt x="13" y="80"/>
                </a:lnTo>
                <a:lnTo>
                  <a:pt x="15" y="74"/>
                </a:lnTo>
                <a:lnTo>
                  <a:pt x="15" y="67"/>
                </a:lnTo>
                <a:lnTo>
                  <a:pt x="18" y="61"/>
                </a:lnTo>
                <a:lnTo>
                  <a:pt x="21" y="55"/>
                </a:lnTo>
                <a:lnTo>
                  <a:pt x="24" y="48"/>
                </a:lnTo>
                <a:lnTo>
                  <a:pt x="27" y="42"/>
                </a:lnTo>
                <a:lnTo>
                  <a:pt x="30" y="36"/>
                </a:lnTo>
                <a:lnTo>
                  <a:pt x="34" y="30"/>
                </a:lnTo>
                <a:lnTo>
                  <a:pt x="37" y="24"/>
                </a:lnTo>
                <a:lnTo>
                  <a:pt x="40" y="18"/>
                </a:lnTo>
                <a:lnTo>
                  <a:pt x="43" y="14"/>
                </a:lnTo>
                <a:lnTo>
                  <a:pt x="47" y="10"/>
                </a:lnTo>
                <a:lnTo>
                  <a:pt x="50" y="6"/>
                </a:lnTo>
                <a:lnTo>
                  <a:pt x="42" y="0"/>
                </a:lnTo>
                <a:lnTo>
                  <a:pt x="38" y="4"/>
                </a:lnTo>
                <a:lnTo>
                  <a:pt x="35" y="9"/>
                </a:lnTo>
                <a:lnTo>
                  <a:pt x="32" y="13"/>
                </a:lnTo>
                <a:lnTo>
                  <a:pt x="28" y="19"/>
                </a:lnTo>
                <a:lnTo>
                  <a:pt x="24" y="25"/>
                </a:lnTo>
                <a:lnTo>
                  <a:pt x="21" y="31"/>
                </a:lnTo>
                <a:lnTo>
                  <a:pt x="18" y="38"/>
                </a:lnTo>
                <a:lnTo>
                  <a:pt x="15" y="45"/>
                </a:lnTo>
                <a:lnTo>
                  <a:pt x="12" y="52"/>
                </a:lnTo>
                <a:lnTo>
                  <a:pt x="8" y="58"/>
                </a:lnTo>
                <a:lnTo>
                  <a:pt x="6" y="65"/>
                </a:lnTo>
                <a:lnTo>
                  <a:pt x="4" y="72"/>
                </a:lnTo>
                <a:lnTo>
                  <a:pt x="2" y="78"/>
                </a:lnTo>
                <a:lnTo>
                  <a:pt x="1" y="84"/>
                </a:lnTo>
                <a:lnTo>
                  <a:pt x="0" y="90"/>
                </a:lnTo>
                <a:lnTo>
                  <a:pt x="0" y="96"/>
                </a:lnTo>
                <a:lnTo>
                  <a:pt x="10" y="9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6" name=""/>
          <p:cNvSpPr/>
          <p:nvPr/>
        </p:nvSpPr>
        <p:spPr>
          <a:xfrm>
            <a:off x="1590840" y="3529080"/>
            <a:ext cx="48960" cy="79200"/>
          </a:xfrm>
          <a:custGeom>
            <a:avLst/>
            <a:gdLst/>
            <a:ahLst/>
            <a:rect l="l" t="t" r="r" b="b"/>
            <a:pathLst>
              <a:path w="31" h="50">
                <a:moveTo>
                  <a:pt x="31" y="50"/>
                </a:moveTo>
                <a:lnTo>
                  <a:pt x="31" y="50"/>
                </a:lnTo>
                <a:lnTo>
                  <a:pt x="31" y="46"/>
                </a:lnTo>
                <a:lnTo>
                  <a:pt x="30" y="43"/>
                </a:lnTo>
                <a:lnTo>
                  <a:pt x="28" y="39"/>
                </a:lnTo>
                <a:lnTo>
                  <a:pt x="26" y="37"/>
                </a:lnTo>
                <a:lnTo>
                  <a:pt x="24" y="31"/>
                </a:lnTo>
                <a:lnTo>
                  <a:pt x="20" y="25"/>
                </a:lnTo>
                <a:lnTo>
                  <a:pt x="18" y="22"/>
                </a:lnTo>
                <a:lnTo>
                  <a:pt x="16" y="19"/>
                </a:lnTo>
                <a:lnTo>
                  <a:pt x="15" y="17"/>
                </a:lnTo>
                <a:lnTo>
                  <a:pt x="13" y="13"/>
                </a:lnTo>
                <a:lnTo>
                  <a:pt x="12" y="11"/>
                </a:lnTo>
                <a:lnTo>
                  <a:pt x="12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3" y="13"/>
                </a:lnTo>
                <a:lnTo>
                  <a:pt x="4" y="17"/>
                </a:lnTo>
                <a:lnTo>
                  <a:pt x="5" y="20"/>
                </a:lnTo>
                <a:lnTo>
                  <a:pt x="7" y="24"/>
                </a:lnTo>
                <a:lnTo>
                  <a:pt x="9" y="27"/>
                </a:lnTo>
                <a:lnTo>
                  <a:pt x="11" y="30"/>
                </a:lnTo>
                <a:lnTo>
                  <a:pt x="14" y="36"/>
                </a:lnTo>
                <a:lnTo>
                  <a:pt x="18" y="40"/>
                </a:lnTo>
                <a:lnTo>
                  <a:pt x="19" y="43"/>
                </a:lnTo>
                <a:lnTo>
                  <a:pt x="19" y="46"/>
                </a:lnTo>
                <a:lnTo>
                  <a:pt x="20" y="47"/>
                </a:lnTo>
                <a:lnTo>
                  <a:pt x="20" y="50"/>
                </a:lnTo>
                <a:lnTo>
                  <a:pt x="31" y="5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7" name=""/>
          <p:cNvSpPr/>
          <p:nvPr/>
        </p:nvSpPr>
        <p:spPr>
          <a:xfrm>
            <a:off x="1557360" y="3608280"/>
            <a:ext cx="82440" cy="168480"/>
          </a:xfrm>
          <a:custGeom>
            <a:avLst/>
            <a:gdLst/>
            <a:ahLst/>
            <a:rect l="l" t="t" r="r" b="b"/>
            <a:pathLst>
              <a:path w="52" h="106">
                <a:moveTo>
                  <a:pt x="11" y="106"/>
                </a:moveTo>
                <a:lnTo>
                  <a:pt x="11" y="106"/>
                </a:lnTo>
                <a:lnTo>
                  <a:pt x="11" y="103"/>
                </a:lnTo>
                <a:lnTo>
                  <a:pt x="11" y="100"/>
                </a:lnTo>
                <a:lnTo>
                  <a:pt x="12" y="97"/>
                </a:lnTo>
                <a:lnTo>
                  <a:pt x="12" y="93"/>
                </a:lnTo>
                <a:lnTo>
                  <a:pt x="14" y="86"/>
                </a:lnTo>
                <a:lnTo>
                  <a:pt x="17" y="80"/>
                </a:lnTo>
                <a:lnTo>
                  <a:pt x="19" y="74"/>
                </a:lnTo>
                <a:lnTo>
                  <a:pt x="23" y="67"/>
                </a:lnTo>
                <a:lnTo>
                  <a:pt x="26" y="61"/>
                </a:lnTo>
                <a:lnTo>
                  <a:pt x="31" y="54"/>
                </a:lnTo>
                <a:lnTo>
                  <a:pt x="34" y="48"/>
                </a:lnTo>
                <a:lnTo>
                  <a:pt x="38" y="42"/>
                </a:lnTo>
                <a:lnTo>
                  <a:pt x="41" y="35"/>
                </a:lnTo>
                <a:lnTo>
                  <a:pt x="45" y="28"/>
                </a:lnTo>
                <a:lnTo>
                  <a:pt x="47" y="22"/>
                </a:lnTo>
                <a:lnTo>
                  <a:pt x="50" y="15"/>
                </a:lnTo>
                <a:lnTo>
                  <a:pt x="50" y="11"/>
                </a:lnTo>
                <a:lnTo>
                  <a:pt x="51" y="7"/>
                </a:lnTo>
                <a:lnTo>
                  <a:pt x="52" y="3"/>
                </a:lnTo>
                <a:lnTo>
                  <a:pt x="52" y="0"/>
                </a:lnTo>
                <a:lnTo>
                  <a:pt x="41" y="0"/>
                </a:lnTo>
                <a:lnTo>
                  <a:pt x="41" y="3"/>
                </a:lnTo>
                <a:lnTo>
                  <a:pt x="41" y="6"/>
                </a:lnTo>
                <a:lnTo>
                  <a:pt x="40" y="10"/>
                </a:lnTo>
                <a:lnTo>
                  <a:pt x="40" y="12"/>
                </a:lnTo>
                <a:lnTo>
                  <a:pt x="38" y="18"/>
                </a:lnTo>
                <a:lnTo>
                  <a:pt x="35" y="24"/>
                </a:lnTo>
                <a:lnTo>
                  <a:pt x="33" y="30"/>
                </a:lnTo>
                <a:lnTo>
                  <a:pt x="29" y="37"/>
                </a:lnTo>
                <a:lnTo>
                  <a:pt x="25" y="43"/>
                </a:lnTo>
                <a:lnTo>
                  <a:pt x="21" y="50"/>
                </a:lnTo>
                <a:lnTo>
                  <a:pt x="18" y="56"/>
                </a:lnTo>
                <a:lnTo>
                  <a:pt x="14" y="63"/>
                </a:lnTo>
                <a:lnTo>
                  <a:pt x="10" y="70"/>
                </a:lnTo>
                <a:lnTo>
                  <a:pt x="7" y="77"/>
                </a:lnTo>
                <a:lnTo>
                  <a:pt x="5" y="84"/>
                </a:lnTo>
                <a:lnTo>
                  <a:pt x="2" y="91"/>
                </a:lnTo>
                <a:lnTo>
                  <a:pt x="1" y="95"/>
                </a:lnTo>
                <a:lnTo>
                  <a:pt x="1" y="99"/>
                </a:lnTo>
                <a:lnTo>
                  <a:pt x="0" y="103"/>
                </a:lnTo>
                <a:lnTo>
                  <a:pt x="0" y="106"/>
                </a:lnTo>
                <a:lnTo>
                  <a:pt x="11" y="10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8" name=""/>
          <p:cNvSpPr/>
          <p:nvPr/>
        </p:nvSpPr>
        <p:spPr>
          <a:xfrm>
            <a:off x="1557360" y="3776760"/>
            <a:ext cx="50760" cy="58680"/>
          </a:xfrm>
          <a:custGeom>
            <a:avLst/>
            <a:gdLst/>
            <a:ahLst/>
            <a:rect l="l" t="t" r="r" b="b"/>
            <a:pathLst>
              <a:path w="32" h="37">
                <a:moveTo>
                  <a:pt x="32" y="37"/>
                </a:moveTo>
                <a:lnTo>
                  <a:pt x="32" y="28"/>
                </a:lnTo>
                <a:lnTo>
                  <a:pt x="29" y="26"/>
                </a:lnTo>
                <a:lnTo>
                  <a:pt x="25" y="24"/>
                </a:lnTo>
                <a:lnTo>
                  <a:pt x="22" y="21"/>
                </a:lnTo>
                <a:lnTo>
                  <a:pt x="18" y="17"/>
                </a:lnTo>
                <a:lnTo>
                  <a:pt x="16" y="15"/>
                </a:lnTo>
                <a:lnTo>
                  <a:pt x="15" y="13"/>
                </a:lnTo>
                <a:lnTo>
                  <a:pt x="14" y="11"/>
                </a:lnTo>
                <a:lnTo>
                  <a:pt x="12" y="10"/>
                </a:lnTo>
                <a:lnTo>
                  <a:pt x="11" y="7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3" y="14"/>
                </a:lnTo>
                <a:lnTo>
                  <a:pt x="5" y="17"/>
                </a:lnTo>
                <a:lnTo>
                  <a:pt x="7" y="19"/>
                </a:lnTo>
                <a:lnTo>
                  <a:pt x="8" y="22"/>
                </a:lnTo>
                <a:lnTo>
                  <a:pt x="11" y="24"/>
                </a:lnTo>
                <a:lnTo>
                  <a:pt x="15" y="28"/>
                </a:lnTo>
                <a:lnTo>
                  <a:pt x="19" y="31"/>
                </a:lnTo>
                <a:lnTo>
                  <a:pt x="23" y="34"/>
                </a:lnTo>
                <a:lnTo>
                  <a:pt x="26" y="37"/>
                </a:lnTo>
                <a:lnTo>
                  <a:pt x="26" y="28"/>
                </a:lnTo>
                <a:lnTo>
                  <a:pt x="32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99" name=""/>
          <p:cNvSpPr/>
          <p:nvPr/>
        </p:nvSpPr>
        <p:spPr>
          <a:xfrm>
            <a:off x="1584360" y="382104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5" y="7"/>
                </a:moveTo>
                <a:lnTo>
                  <a:pt x="4" y="16"/>
                </a:lnTo>
                <a:lnTo>
                  <a:pt x="7" y="14"/>
                </a:lnTo>
                <a:lnTo>
                  <a:pt x="10" y="12"/>
                </a:lnTo>
                <a:lnTo>
                  <a:pt x="12" y="10"/>
                </a:lnTo>
                <a:lnTo>
                  <a:pt x="15" y="9"/>
                </a:lnTo>
                <a:lnTo>
                  <a:pt x="9" y="0"/>
                </a:lnTo>
                <a:lnTo>
                  <a:pt x="7" y="3"/>
                </a:lnTo>
                <a:lnTo>
                  <a:pt x="4" y="4"/>
                </a:lnTo>
                <a:lnTo>
                  <a:pt x="3" y="5"/>
                </a:lnTo>
                <a:lnTo>
                  <a:pt x="1" y="6"/>
                </a:lnTo>
                <a:lnTo>
                  <a:pt x="0" y="15"/>
                </a:lnTo>
                <a:lnTo>
                  <a:pt x="5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0" name=""/>
          <p:cNvSpPr/>
          <p:nvPr/>
        </p:nvSpPr>
        <p:spPr>
          <a:xfrm>
            <a:off x="1584360" y="3832200"/>
            <a:ext cx="92160" cy="154080"/>
          </a:xfrm>
          <a:custGeom>
            <a:avLst/>
            <a:gdLst/>
            <a:ahLst/>
            <a:rect l="l" t="t" r="r" b="b"/>
            <a:pathLst>
              <a:path w="58" h="97">
                <a:moveTo>
                  <a:pt x="58" y="92"/>
                </a:moveTo>
                <a:lnTo>
                  <a:pt x="54" y="87"/>
                </a:lnTo>
                <a:lnTo>
                  <a:pt x="51" y="86"/>
                </a:lnTo>
                <a:lnTo>
                  <a:pt x="49" y="86"/>
                </a:lnTo>
                <a:lnTo>
                  <a:pt x="46" y="85"/>
                </a:lnTo>
                <a:lnTo>
                  <a:pt x="44" y="84"/>
                </a:lnTo>
                <a:lnTo>
                  <a:pt x="43" y="82"/>
                </a:lnTo>
                <a:lnTo>
                  <a:pt x="41" y="80"/>
                </a:lnTo>
                <a:lnTo>
                  <a:pt x="40" y="79"/>
                </a:lnTo>
                <a:lnTo>
                  <a:pt x="38" y="77"/>
                </a:lnTo>
                <a:lnTo>
                  <a:pt x="37" y="74"/>
                </a:lnTo>
                <a:lnTo>
                  <a:pt x="36" y="72"/>
                </a:lnTo>
                <a:lnTo>
                  <a:pt x="35" y="69"/>
                </a:lnTo>
                <a:lnTo>
                  <a:pt x="34" y="66"/>
                </a:lnTo>
                <a:lnTo>
                  <a:pt x="32" y="59"/>
                </a:lnTo>
                <a:lnTo>
                  <a:pt x="31" y="53"/>
                </a:lnTo>
                <a:lnTo>
                  <a:pt x="30" y="45"/>
                </a:lnTo>
                <a:lnTo>
                  <a:pt x="28" y="38"/>
                </a:lnTo>
                <a:lnTo>
                  <a:pt x="26" y="31"/>
                </a:lnTo>
                <a:lnTo>
                  <a:pt x="24" y="24"/>
                </a:lnTo>
                <a:lnTo>
                  <a:pt x="23" y="21"/>
                </a:lnTo>
                <a:lnTo>
                  <a:pt x="21" y="17"/>
                </a:lnTo>
                <a:lnTo>
                  <a:pt x="19" y="14"/>
                </a:lnTo>
                <a:lnTo>
                  <a:pt x="17" y="10"/>
                </a:lnTo>
                <a:lnTo>
                  <a:pt x="15" y="8"/>
                </a:lnTo>
                <a:lnTo>
                  <a:pt x="12" y="5"/>
                </a:lnTo>
                <a:lnTo>
                  <a:pt x="9" y="3"/>
                </a:lnTo>
                <a:lnTo>
                  <a:pt x="5" y="0"/>
                </a:lnTo>
                <a:lnTo>
                  <a:pt x="0" y="9"/>
                </a:lnTo>
                <a:lnTo>
                  <a:pt x="2" y="10"/>
                </a:lnTo>
                <a:lnTo>
                  <a:pt x="4" y="12"/>
                </a:lnTo>
                <a:lnTo>
                  <a:pt x="7" y="14"/>
                </a:lnTo>
                <a:lnTo>
                  <a:pt x="9" y="17"/>
                </a:lnTo>
                <a:lnTo>
                  <a:pt x="10" y="19"/>
                </a:lnTo>
                <a:lnTo>
                  <a:pt x="11" y="22"/>
                </a:lnTo>
                <a:lnTo>
                  <a:pt x="13" y="24"/>
                </a:lnTo>
                <a:lnTo>
                  <a:pt x="14" y="27"/>
                </a:lnTo>
                <a:lnTo>
                  <a:pt x="16" y="34"/>
                </a:lnTo>
                <a:lnTo>
                  <a:pt x="18" y="41"/>
                </a:lnTo>
                <a:lnTo>
                  <a:pt x="19" y="48"/>
                </a:lnTo>
                <a:lnTo>
                  <a:pt x="21" y="55"/>
                </a:lnTo>
                <a:lnTo>
                  <a:pt x="23" y="62"/>
                </a:lnTo>
                <a:lnTo>
                  <a:pt x="24" y="69"/>
                </a:lnTo>
                <a:lnTo>
                  <a:pt x="25" y="72"/>
                </a:lnTo>
                <a:lnTo>
                  <a:pt x="26" y="75"/>
                </a:lnTo>
                <a:lnTo>
                  <a:pt x="28" y="79"/>
                </a:lnTo>
                <a:lnTo>
                  <a:pt x="30" y="81"/>
                </a:lnTo>
                <a:lnTo>
                  <a:pt x="31" y="85"/>
                </a:lnTo>
                <a:lnTo>
                  <a:pt x="33" y="87"/>
                </a:lnTo>
                <a:lnTo>
                  <a:pt x="36" y="89"/>
                </a:lnTo>
                <a:lnTo>
                  <a:pt x="38" y="92"/>
                </a:lnTo>
                <a:lnTo>
                  <a:pt x="41" y="93"/>
                </a:lnTo>
                <a:lnTo>
                  <a:pt x="44" y="95"/>
                </a:lnTo>
                <a:lnTo>
                  <a:pt x="49" y="96"/>
                </a:lnTo>
                <a:lnTo>
                  <a:pt x="53" y="97"/>
                </a:lnTo>
                <a:lnTo>
                  <a:pt x="48" y="92"/>
                </a:lnTo>
                <a:lnTo>
                  <a:pt x="58" y="9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1" name=""/>
          <p:cNvSpPr/>
          <p:nvPr/>
        </p:nvSpPr>
        <p:spPr>
          <a:xfrm>
            <a:off x="1660680" y="3978360"/>
            <a:ext cx="93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2" name=""/>
          <p:cNvSpPr/>
          <p:nvPr/>
        </p:nvSpPr>
        <p:spPr>
          <a:xfrm>
            <a:off x="1660680" y="3978360"/>
            <a:ext cx="15840" cy="112680"/>
          </a:xfrm>
          <a:custGeom>
            <a:avLst/>
            <a:gdLst/>
            <a:ahLst/>
            <a:rect l="l" t="t" r="r" b="b"/>
            <a:pathLst>
              <a:path w="10" h="71">
                <a:moveTo>
                  <a:pt x="6" y="71"/>
                </a:moveTo>
                <a:lnTo>
                  <a:pt x="10" y="66"/>
                </a:lnTo>
                <a:lnTo>
                  <a:pt x="10" y="0"/>
                </a:lnTo>
                <a:lnTo>
                  <a:pt x="0" y="0"/>
                </a:lnTo>
                <a:lnTo>
                  <a:pt x="0" y="66"/>
                </a:lnTo>
                <a:lnTo>
                  <a:pt x="6" y="7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3" name=""/>
          <p:cNvSpPr/>
          <p:nvPr/>
        </p:nvSpPr>
        <p:spPr>
          <a:xfrm>
            <a:off x="1666800" y="4075200"/>
            <a:ext cx="3240" cy="7920"/>
          </a:xfrm>
          <a:custGeom>
            <a:avLst/>
            <a:gdLst/>
            <a:ahLst/>
            <a:rect l="l" t="t" r="r" b="b"/>
            <a:pathLst>
              <a:path w="2" h="5">
                <a:moveTo>
                  <a:pt x="0" y="0"/>
                </a:move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4" name=""/>
          <p:cNvSpPr/>
          <p:nvPr/>
        </p:nvSpPr>
        <p:spPr>
          <a:xfrm>
            <a:off x="1603440" y="4075200"/>
            <a:ext cx="68040" cy="139680"/>
          </a:xfrm>
          <a:custGeom>
            <a:avLst/>
            <a:gdLst/>
            <a:ahLst/>
            <a:rect l="l" t="t" r="r" b="b"/>
            <a:pathLst>
              <a:path w="43" h="88">
                <a:moveTo>
                  <a:pt x="9" y="81"/>
                </a:moveTo>
                <a:lnTo>
                  <a:pt x="7" y="88"/>
                </a:lnTo>
                <a:lnTo>
                  <a:pt x="10" y="86"/>
                </a:lnTo>
                <a:lnTo>
                  <a:pt x="12" y="84"/>
                </a:lnTo>
                <a:lnTo>
                  <a:pt x="13" y="82"/>
                </a:lnTo>
                <a:lnTo>
                  <a:pt x="16" y="79"/>
                </a:lnTo>
                <a:lnTo>
                  <a:pt x="18" y="74"/>
                </a:lnTo>
                <a:lnTo>
                  <a:pt x="20" y="68"/>
                </a:lnTo>
                <a:lnTo>
                  <a:pt x="23" y="62"/>
                </a:lnTo>
                <a:lnTo>
                  <a:pt x="25" y="56"/>
                </a:lnTo>
                <a:lnTo>
                  <a:pt x="26" y="49"/>
                </a:lnTo>
                <a:lnTo>
                  <a:pt x="27" y="42"/>
                </a:lnTo>
                <a:lnTo>
                  <a:pt x="29" y="36"/>
                </a:lnTo>
                <a:lnTo>
                  <a:pt x="31" y="30"/>
                </a:lnTo>
                <a:lnTo>
                  <a:pt x="32" y="24"/>
                </a:lnTo>
                <a:lnTo>
                  <a:pt x="34" y="19"/>
                </a:lnTo>
                <a:lnTo>
                  <a:pt x="35" y="17"/>
                </a:lnTo>
                <a:lnTo>
                  <a:pt x="37" y="16"/>
                </a:lnTo>
                <a:lnTo>
                  <a:pt x="38" y="14"/>
                </a:lnTo>
                <a:lnTo>
                  <a:pt x="39" y="12"/>
                </a:lnTo>
                <a:lnTo>
                  <a:pt x="39" y="11"/>
                </a:lnTo>
                <a:lnTo>
                  <a:pt x="41" y="10"/>
                </a:lnTo>
                <a:lnTo>
                  <a:pt x="42" y="9"/>
                </a:lnTo>
                <a:lnTo>
                  <a:pt x="43" y="9"/>
                </a:lnTo>
                <a:lnTo>
                  <a:pt x="40" y="0"/>
                </a:lnTo>
                <a:lnTo>
                  <a:pt x="38" y="1"/>
                </a:lnTo>
                <a:lnTo>
                  <a:pt x="35" y="2"/>
                </a:lnTo>
                <a:lnTo>
                  <a:pt x="32" y="3"/>
                </a:lnTo>
                <a:lnTo>
                  <a:pt x="31" y="6"/>
                </a:lnTo>
                <a:lnTo>
                  <a:pt x="29" y="8"/>
                </a:lnTo>
                <a:lnTo>
                  <a:pt x="27" y="10"/>
                </a:lnTo>
                <a:lnTo>
                  <a:pt x="26" y="13"/>
                </a:lnTo>
                <a:lnTo>
                  <a:pt x="25" y="16"/>
                </a:lnTo>
                <a:lnTo>
                  <a:pt x="23" y="21"/>
                </a:lnTo>
                <a:lnTo>
                  <a:pt x="20" y="27"/>
                </a:lnTo>
                <a:lnTo>
                  <a:pt x="19" y="34"/>
                </a:lnTo>
                <a:lnTo>
                  <a:pt x="18" y="40"/>
                </a:lnTo>
                <a:lnTo>
                  <a:pt x="16" y="47"/>
                </a:lnTo>
                <a:lnTo>
                  <a:pt x="14" y="53"/>
                </a:lnTo>
                <a:lnTo>
                  <a:pt x="12" y="59"/>
                </a:lnTo>
                <a:lnTo>
                  <a:pt x="11" y="65"/>
                </a:lnTo>
                <a:lnTo>
                  <a:pt x="8" y="71"/>
                </a:lnTo>
                <a:lnTo>
                  <a:pt x="6" y="75"/>
                </a:lnTo>
                <a:lnTo>
                  <a:pt x="5" y="76"/>
                </a:lnTo>
                <a:lnTo>
                  <a:pt x="4" y="78"/>
                </a:lnTo>
                <a:lnTo>
                  <a:pt x="3" y="79"/>
                </a:lnTo>
                <a:lnTo>
                  <a:pt x="1" y="80"/>
                </a:lnTo>
                <a:lnTo>
                  <a:pt x="0" y="87"/>
                </a:lnTo>
                <a:lnTo>
                  <a:pt x="9" y="8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5" name=""/>
          <p:cNvSpPr/>
          <p:nvPr/>
        </p:nvSpPr>
        <p:spPr>
          <a:xfrm>
            <a:off x="1603440" y="4205160"/>
            <a:ext cx="36360" cy="68400"/>
          </a:xfrm>
          <a:custGeom>
            <a:avLst/>
            <a:gdLst/>
            <a:ahLst/>
            <a:rect l="l" t="t" r="r" b="b"/>
            <a:pathLst>
              <a:path w="23" h="43">
                <a:moveTo>
                  <a:pt x="23" y="43"/>
                </a:moveTo>
                <a:lnTo>
                  <a:pt x="23" y="43"/>
                </a:lnTo>
                <a:lnTo>
                  <a:pt x="22" y="36"/>
                </a:lnTo>
                <a:lnTo>
                  <a:pt x="21" y="30"/>
                </a:lnTo>
                <a:lnTo>
                  <a:pt x="20" y="24"/>
                </a:lnTo>
                <a:lnTo>
                  <a:pt x="19" y="17"/>
                </a:lnTo>
                <a:lnTo>
                  <a:pt x="16" y="12"/>
                </a:lnTo>
                <a:lnTo>
                  <a:pt x="14" y="8"/>
                </a:lnTo>
                <a:lnTo>
                  <a:pt x="11" y="3"/>
                </a:lnTo>
                <a:lnTo>
                  <a:pt x="8" y="0"/>
                </a:lnTo>
                <a:lnTo>
                  <a:pt x="0" y="5"/>
                </a:lnTo>
                <a:lnTo>
                  <a:pt x="2" y="9"/>
                </a:lnTo>
                <a:lnTo>
                  <a:pt x="5" y="13"/>
                </a:lnTo>
                <a:lnTo>
                  <a:pt x="7" y="17"/>
                </a:lnTo>
                <a:lnTo>
                  <a:pt x="9" y="21"/>
                </a:lnTo>
                <a:lnTo>
                  <a:pt x="10" y="26"/>
                </a:lnTo>
                <a:lnTo>
                  <a:pt x="12" y="31"/>
                </a:lnTo>
                <a:lnTo>
                  <a:pt x="13" y="37"/>
                </a:lnTo>
                <a:lnTo>
                  <a:pt x="13" y="43"/>
                </a:lnTo>
                <a:lnTo>
                  <a:pt x="23" y="4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6" name=""/>
          <p:cNvSpPr/>
          <p:nvPr/>
        </p:nvSpPr>
        <p:spPr>
          <a:xfrm>
            <a:off x="1595520" y="4273560"/>
            <a:ext cx="44280" cy="69840"/>
          </a:xfrm>
          <a:custGeom>
            <a:avLst/>
            <a:gdLst/>
            <a:ahLst/>
            <a:rect l="l" t="t" r="r" b="b"/>
            <a:pathLst>
              <a:path w="28" h="44">
                <a:moveTo>
                  <a:pt x="9" y="44"/>
                </a:moveTo>
                <a:lnTo>
                  <a:pt x="10" y="41"/>
                </a:lnTo>
                <a:lnTo>
                  <a:pt x="10" y="38"/>
                </a:lnTo>
                <a:lnTo>
                  <a:pt x="11" y="34"/>
                </a:lnTo>
                <a:lnTo>
                  <a:pt x="11" y="32"/>
                </a:lnTo>
                <a:lnTo>
                  <a:pt x="12" y="31"/>
                </a:lnTo>
                <a:lnTo>
                  <a:pt x="13" y="29"/>
                </a:lnTo>
                <a:lnTo>
                  <a:pt x="14" y="28"/>
                </a:lnTo>
                <a:lnTo>
                  <a:pt x="15" y="27"/>
                </a:lnTo>
                <a:lnTo>
                  <a:pt x="17" y="26"/>
                </a:lnTo>
                <a:lnTo>
                  <a:pt x="19" y="25"/>
                </a:lnTo>
                <a:lnTo>
                  <a:pt x="21" y="22"/>
                </a:lnTo>
                <a:lnTo>
                  <a:pt x="22" y="20"/>
                </a:lnTo>
                <a:lnTo>
                  <a:pt x="24" y="18"/>
                </a:lnTo>
                <a:lnTo>
                  <a:pt x="26" y="14"/>
                </a:lnTo>
                <a:lnTo>
                  <a:pt x="27" y="10"/>
                </a:lnTo>
                <a:lnTo>
                  <a:pt x="27" y="6"/>
                </a:lnTo>
                <a:lnTo>
                  <a:pt x="28" y="0"/>
                </a:lnTo>
                <a:lnTo>
                  <a:pt x="17" y="0"/>
                </a:lnTo>
                <a:lnTo>
                  <a:pt x="17" y="5"/>
                </a:lnTo>
                <a:lnTo>
                  <a:pt x="17" y="8"/>
                </a:lnTo>
                <a:lnTo>
                  <a:pt x="16" y="11"/>
                </a:lnTo>
                <a:lnTo>
                  <a:pt x="15" y="13"/>
                </a:lnTo>
                <a:lnTo>
                  <a:pt x="15" y="14"/>
                </a:lnTo>
                <a:lnTo>
                  <a:pt x="13" y="16"/>
                </a:lnTo>
                <a:lnTo>
                  <a:pt x="12" y="17"/>
                </a:lnTo>
                <a:lnTo>
                  <a:pt x="10" y="18"/>
                </a:lnTo>
                <a:lnTo>
                  <a:pt x="9" y="20"/>
                </a:lnTo>
                <a:lnTo>
                  <a:pt x="7" y="21"/>
                </a:lnTo>
                <a:lnTo>
                  <a:pt x="5" y="23"/>
                </a:lnTo>
                <a:lnTo>
                  <a:pt x="3" y="26"/>
                </a:lnTo>
                <a:lnTo>
                  <a:pt x="1" y="28"/>
                </a:lnTo>
                <a:lnTo>
                  <a:pt x="1" y="32"/>
                </a:lnTo>
                <a:lnTo>
                  <a:pt x="0" y="37"/>
                </a:lnTo>
                <a:lnTo>
                  <a:pt x="0" y="41"/>
                </a:lnTo>
                <a:lnTo>
                  <a:pt x="1" y="39"/>
                </a:lnTo>
                <a:lnTo>
                  <a:pt x="9" y="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7" name=""/>
          <p:cNvSpPr/>
          <p:nvPr/>
        </p:nvSpPr>
        <p:spPr>
          <a:xfrm>
            <a:off x="1557360" y="4334040"/>
            <a:ext cx="54000" cy="52200"/>
          </a:xfrm>
          <a:custGeom>
            <a:avLst/>
            <a:gdLst/>
            <a:ahLst/>
            <a:rect l="l" t="t" r="r" b="b"/>
            <a:pathLst>
              <a:path w="34" h="33">
                <a:moveTo>
                  <a:pt x="10" y="33"/>
                </a:moveTo>
                <a:lnTo>
                  <a:pt x="10" y="33"/>
                </a:lnTo>
                <a:lnTo>
                  <a:pt x="10" y="32"/>
                </a:lnTo>
                <a:lnTo>
                  <a:pt x="10" y="31"/>
                </a:lnTo>
                <a:lnTo>
                  <a:pt x="10" y="30"/>
                </a:lnTo>
                <a:lnTo>
                  <a:pt x="11" y="30"/>
                </a:lnTo>
                <a:lnTo>
                  <a:pt x="12" y="29"/>
                </a:lnTo>
                <a:lnTo>
                  <a:pt x="15" y="26"/>
                </a:lnTo>
                <a:lnTo>
                  <a:pt x="18" y="23"/>
                </a:lnTo>
                <a:lnTo>
                  <a:pt x="22" y="19"/>
                </a:lnTo>
                <a:lnTo>
                  <a:pt x="25" y="16"/>
                </a:lnTo>
                <a:lnTo>
                  <a:pt x="29" y="13"/>
                </a:lnTo>
                <a:lnTo>
                  <a:pt x="31" y="9"/>
                </a:lnTo>
                <a:lnTo>
                  <a:pt x="34" y="5"/>
                </a:lnTo>
                <a:lnTo>
                  <a:pt x="25" y="0"/>
                </a:lnTo>
                <a:lnTo>
                  <a:pt x="22" y="3"/>
                </a:lnTo>
                <a:lnTo>
                  <a:pt x="20" y="7"/>
                </a:lnTo>
                <a:lnTo>
                  <a:pt x="17" y="9"/>
                </a:lnTo>
                <a:lnTo>
                  <a:pt x="15" y="12"/>
                </a:lnTo>
                <a:lnTo>
                  <a:pt x="11" y="16"/>
                </a:lnTo>
                <a:lnTo>
                  <a:pt x="8" y="18"/>
                </a:lnTo>
                <a:lnTo>
                  <a:pt x="5" y="21"/>
                </a:lnTo>
                <a:lnTo>
                  <a:pt x="2" y="24"/>
                </a:lnTo>
                <a:lnTo>
                  <a:pt x="2" y="26"/>
                </a:lnTo>
                <a:lnTo>
                  <a:pt x="1" y="29"/>
                </a:lnTo>
                <a:lnTo>
                  <a:pt x="0" y="30"/>
                </a:lnTo>
                <a:lnTo>
                  <a:pt x="0" y="33"/>
                </a:lnTo>
                <a:lnTo>
                  <a:pt x="10" y="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8" name=""/>
          <p:cNvSpPr/>
          <p:nvPr/>
        </p:nvSpPr>
        <p:spPr>
          <a:xfrm>
            <a:off x="1557360" y="4386240"/>
            <a:ext cx="71280" cy="196920"/>
          </a:xfrm>
          <a:custGeom>
            <a:avLst/>
            <a:gdLst/>
            <a:ahLst/>
            <a:rect l="l" t="t" r="r" b="b"/>
            <a:pathLst>
              <a:path w="45" h="124">
                <a:moveTo>
                  <a:pt x="44" y="119"/>
                </a:moveTo>
                <a:lnTo>
                  <a:pt x="45" y="119"/>
                </a:lnTo>
                <a:lnTo>
                  <a:pt x="40" y="105"/>
                </a:lnTo>
                <a:lnTo>
                  <a:pt x="34" y="91"/>
                </a:lnTo>
                <a:lnTo>
                  <a:pt x="29" y="76"/>
                </a:lnTo>
                <a:lnTo>
                  <a:pt x="22" y="62"/>
                </a:lnTo>
                <a:lnTo>
                  <a:pt x="20" y="55"/>
                </a:lnTo>
                <a:lnTo>
                  <a:pt x="18" y="47"/>
                </a:lnTo>
                <a:lnTo>
                  <a:pt x="15" y="40"/>
                </a:lnTo>
                <a:lnTo>
                  <a:pt x="14" y="32"/>
                </a:lnTo>
                <a:lnTo>
                  <a:pt x="12" y="24"/>
                </a:lnTo>
                <a:lnTo>
                  <a:pt x="11" y="16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8"/>
                </a:lnTo>
                <a:lnTo>
                  <a:pt x="1" y="17"/>
                </a:lnTo>
                <a:lnTo>
                  <a:pt x="2" y="26"/>
                </a:lnTo>
                <a:lnTo>
                  <a:pt x="4" y="34"/>
                </a:lnTo>
                <a:lnTo>
                  <a:pt x="5" y="42"/>
                </a:lnTo>
                <a:lnTo>
                  <a:pt x="8" y="49"/>
                </a:lnTo>
                <a:lnTo>
                  <a:pt x="10" y="57"/>
                </a:lnTo>
                <a:lnTo>
                  <a:pt x="14" y="65"/>
                </a:lnTo>
                <a:lnTo>
                  <a:pt x="19" y="80"/>
                </a:lnTo>
                <a:lnTo>
                  <a:pt x="24" y="95"/>
                </a:lnTo>
                <a:lnTo>
                  <a:pt x="30" y="109"/>
                </a:lnTo>
                <a:lnTo>
                  <a:pt x="36" y="123"/>
                </a:lnTo>
                <a:lnTo>
                  <a:pt x="36" y="124"/>
                </a:lnTo>
                <a:lnTo>
                  <a:pt x="44" y="1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09" name=""/>
          <p:cNvSpPr/>
          <p:nvPr/>
        </p:nvSpPr>
        <p:spPr>
          <a:xfrm>
            <a:off x="1614600" y="4576680"/>
            <a:ext cx="2520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16" y="12"/>
                </a:moveTo>
                <a:lnTo>
                  <a:pt x="16" y="12"/>
                </a:lnTo>
                <a:lnTo>
                  <a:pt x="16" y="9"/>
                </a:lnTo>
                <a:lnTo>
                  <a:pt x="15" y="8"/>
                </a:lnTo>
                <a:lnTo>
                  <a:pt x="14" y="6"/>
                </a:lnTo>
                <a:lnTo>
                  <a:pt x="13" y="4"/>
                </a:lnTo>
                <a:lnTo>
                  <a:pt x="11" y="2"/>
                </a:lnTo>
                <a:lnTo>
                  <a:pt x="10" y="0"/>
                </a:lnTo>
                <a:lnTo>
                  <a:pt x="0" y="4"/>
                </a:lnTo>
                <a:lnTo>
                  <a:pt x="2" y="7"/>
                </a:lnTo>
                <a:lnTo>
                  <a:pt x="4" y="9"/>
                </a:lnTo>
                <a:lnTo>
                  <a:pt x="4" y="10"/>
                </a:lnTo>
                <a:lnTo>
                  <a:pt x="4" y="11"/>
                </a:lnTo>
                <a:lnTo>
                  <a:pt x="5" y="12"/>
                </a:lnTo>
                <a:lnTo>
                  <a:pt x="16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0" name=""/>
          <p:cNvSpPr/>
          <p:nvPr/>
        </p:nvSpPr>
        <p:spPr>
          <a:xfrm>
            <a:off x="1576440" y="4595760"/>
            <a:ext cx="63360" cy="34920"/>
          </a:xfrm>
          <a:custGeom>
            <a:avLst/>
            <a:gdLst/>
            <a:ahLst/>
            <a:rect l="l" t="t" r="r" b="b"/>
            <a:pathLst>
              <a:path w="40" h="22">
                <a:moveTo>
                  <a:pt x="10" y="22"/>
                </a:moveTo>
                <a:lnTo>
                  <a:pt x="10" y="21"/>
                </a:lnTo>
                <a:lnTo>
                  <a:pt x="11" y="21"/>
                </a:lnTo>
                <a:lnTo>
                  <a:pt x="12" y="20"/>
                </a:lnTo>
                <a:lnTo>
                  <a:pt x="14" y="19"/>
                </a:lnTo>
                <a:lnTo>
                  <a:pt x="18" y="18"/>
                </a:lnTo>
                <a:lnTo>
                  <a:pt x="23" y="16"/>
                </a:lnTo>
                <a:lnTo>
                  <a:pt x="26" y="15"/>
                </a:lnTo>
                <a:lnTo>
                  <a:pt x="28" y="14"/>
                </a:lnTo>
                <a:lnTo>
                  <a:pt x="31" y="12"/>
                </a:lnTo>
                <a:lnTo>
                  <a:pt x="34" y="11"/>
                </a:lnTo>
                <a:lnTo>
                  <a:pt x="35" y="9"/>
                </a:lnTo>
                <a:lnTo>
                  <a:pt x="38" y="6"/>
                </a:lnTo>
                <a:lnTo>
                  <a:pt x="39" y="3"/>
                </a:lnTo>
                <a:lnTo>
                  <a:pt x="40" y="0"/>
                </a:lnTo>
                <a:lnTo>
                  <a:pt x="29" y="0"/>
                </a:lnTo>
                <a:lnTo>
                  <a:pt x="29" y="1"/>
                </a:lnTo>
                <a:lnTo>
                  <a:pt x="28" y="1"/>
                </a:lnTo>
                <a:lnTo>
                  <a:pt x="28" y="2"/>
                </a:lnTo>
                <a:lnTo>
                  <a:pt x="27" y="3"/>
                </a:lnTo>
                <a:lnTo>
                  <a:pt x="26" y="3"/>
                </a:lnTo>
                <a:lnTo>
                  <a:pt x="24" y="4"/>
                </a:lnTo>
                <a:lnTo>
                  <a:pt x="21" y="6"/>
                </a:lnTo>
                <a:lnTo>
                  <a:pt x="20" y="7"/>
                </a:lnTo>
                <a:lnTo>
                  <a:pt x="14" y="8"/>
                </a:lnTo>
                <a:lnTo>
                  <a:pt x="9" y="10"/>
                </a:lnTo>
                <a:lnTo>
                  <a:pt x="7" y="11"/>
                </a:lnTo>
                <a:lnTo>
                  <a:pt x="5" y="12"/>
                </a:lnTo>
                <a:lnTo>
                  <a:pt x="2" y="14"/>
                </a:lnTo>
                <a:lnTo>
                  <a:pt x="0" y="17"/>
                </a:lnTo>
                <a:lnTo>
                  <a:pt x="1" y="16"/>
                </a:lnTo>
                <a:lnTo>
                  <a:pt x="10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1" name=""/>
          <p:cNvSpPr/>
          <p:nvPr/>
        </p:nvSpPr>
        <p:spPr>
          <a:xfrm>
            <a:off x="1573200" y="4619520"/>
            <a:ext cx="19080" cy="41400"/>
          </a:xfrm>
          <a:custGeom>
            <a:avLst/>
            <a:gdLst/>
            <a:ahLst/>
            <a:rect l="l" t="t" r="r" b="b"/>
            <a:pathLst>
              <a:path w="12" h="26">
                <a:moveTo>
                  <a:pt x="11" y="26"/>
                </a:moveTo>
                <a:lnTo>
                  <a:pt x="11" y="26"/>
                </a:lnTo>
                <a:lnTo>
                  <a:pt x="10" y="19"/>
                </a:lnTo>
                <a:lnTo>
                  <a:pt x="10" y="13"/>
                </a:lnTo>
                <a:lnTo>
                  <a:pt x="10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1" y="20"/>
                </a:lnTo>
                <a:lnTo>
                  <a:pt x="1" y="26"/>
                </a:lnTo>
                <a:lnTo>
                  <a:pt x="11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2" name=""/>
          <p:cNvSpPr/>
          <p:nvPr/>
        </p:nvSpPr>
        <p:spPr>
          <a:xfrm>
            <a:off x="1546200" y="4660920"/>
            <a:ext cx="44640" cy="109440"/>
          </a:xfrm>
          <a:custGeom>
            <a:avLst/>
            <a:gdLst/>
            <a:ahLst/>
            <a:rect l="l" t="t" r="r" b="b"/>
            <a:pathLst>
              <a:path w="28" h="69">
                <a:moveTo>
                  <a:pt x="10" y="69"/>
                </a:moveTo>
                <a:lnTo>
                  <a:pt x="10" y="69"/>
                </a:lnTo>
                <a:lnTo>
                  <a:pt x="10" y="66"/>
                </a:lnTo>
                <a:lnTo>
                  <a:pt x="11" y="62"/>
                </a:lnTo>
                <a:lnTo>
                  <a:pt x="11" y="59"/>
                </a:lnTo>
                <a:lnTo>
                  <a:pt x="12" y="55"/>
                </a:lnTo>
                <a:lnTo>
                  <a:pt x="15" y="48"/>
                </a:lnTo>
                <a:lnTo>
                  <a:pt x="18" y="39"/>
                </a:lnTo>
                <a:lnTo>
                  <a:pt x="22" y="29"/>
                </a:lnTo>
                <a:lnTo>
                  <a:pt x="24" y="20"/>
                </a:lnTo>
                <a:lnTo>
                  <a:pt x="26" y="14"/>
                </a:lnTo>
                <a:lnTo>
                  <a:pt x="27" y="10"/>
                </a:lnTo>
                <a:lnTo>
                  <a:pt x="28" y="5"/>
                </a:lnTo>
                <a:lnTo>
                  <a:pt x="28" y="0"/>
                </a:lnTo>
                <a:lnTo>
                  <a:pt x="17" y="0"/>
                </a:lnTo>
                <a:lnTo>
                  <a:pt x="17" y="4"/>
                </a:lnTo>
                <a:lnTo>
                  <a:pt x="16" y="8"/>
                </a:lnTo>
                <a:lnTo>
                  <a:pt x="15" y="13"/>
                </a:lnTo>
                <a:lnTo>
                  <a:pt x="15" y="17"/>
                </a:lnTo>
                <a:lnTo>
                  <a:pt x="12" y="27"/>
                </a:lnTo>
                <a:lnTo>
                  <a:pt x="9" y="35"/>
                </a:lnTo>
                <a:lnTo>
                  <a:pt x="6" y="44"/>
                </a:lnTo>
                <a:lnTo>
                  <a:pt x="2" y="53"/>
                </a:lnTo>
                <a:lnTo>
                  <a:pt x="2" y="56"/>
                </a:lnTo>
                <a:lnTo>
                  <a:pt x="1" y="61"/>
                </a:lnTo>
                <a:lnTo>
                  <a:pt x="0" y="64"/>
                </a:lnTo>
                <a:lnTo>
                  <a:pt x="0" y="69"/>
                </a:lnTo>
                <a:lnTo>
                  <a:pt x="10" y="6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3" name=""/>
          <p:cNvSpPr/>
          <p:nvPr/>
        </p:nvSpPr>
        <p:spPr>
          <a:xfrm>
            <a:off x="1546200" y="4770360"/>
            <a:ext cx="33480" cy="34920"/>
          </a:xfrm>
          <a:custGeom>
            <a:avLst/>
            <a:gdLst/>
            <a:ahLst/>
            <a:rect l="l" t="t" r="r" b="b"/>
            <a:pathLst>
              <a:path w="21" h="22">
                <a:moveTo>
                  <a:pt x="21" y="22"/>
                </a:moveTo>
                <a:lnTo>
                  <a:pt x="21" y="22"/>
                </a:lnTo>
                <a:lnTo>
                  <a:pt x="21" y="19"/>
                </a:lnTo>
                <a:lnTo>
                  <a:pt x="20" y="18"/>
                </a:lnTo>
                <a:lnTo>
                  <a:pt x="19" y="15"/>
                </a:lnTo>
                <a:lnTo>
                  <a:pt x="18" y="13"/>
                </a:lnTo>
                <a:lnTo>
                  <a:pt x="16" y="10"/>
                </a:lnTo>
                <a:lnTo>
                  <a:pt x="15" y="7"/>
                </a:lnTo>
                <a:lnTo>
                  <a:pt x="12" y="4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2" y="6"/>
                </a:lnTo>
                <a:lnTo>
                  <a:pt x="2" y="7"/>
                </a:lnTo>
                <a:lnTo>
                  <a:pt x="4" y="11"/>
                </a:lnTo>
                <a:lnTo>
                  <a:pt x="6" y="13"/>
                </a:lnTo>
                <a:lnTo>
                  <a:pt x="8" y="15"/>
                </a:lnTo>
                <a:lnTo>
                  <a:pt x="9" y="18"/>
                </a:lnTo>
                <a:lnTo>
                  <a:pt x="9" y="18"/>
                </a:lnTo>
                <a:lnTo>
                  <a:pt x="10" y="20"/>
                </a:lnTo>
                <a:lnTo>
                  <a:pt x="10" y="21"/>
                </a:lnTo>
                <a:lnTo>
                  <a:pt x="10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4" name=""/>
          <p:cNvSpPr/>
          <p:nvPr/>
        </p:nvSpPr>
        <p:spPr>
          <a:xfrm>
            <a:off x="1554120" y="4805280"/>
            <a:ext cx="25560" cy="50760"/>
          </a:xfrm>
          <a:custGeom>
            <a:avLst/>
            <a:gdLst/>
            <a:ahLst/>
            <a:rect l="l" t="t" r="r" b="b"/>
            <a:pathLst>
              <a:path w="16" h="32">
                <a:moveTo>
                  <a:pt x="10" y="32"/>
                </a:moveTo>
                <a:lnTo>
                  <a:pt x="10" y="32"/>
                </a:lnTo>
                <a:lnTo>
                  <a:pt x="10" y="29"/>
                </a:lnTo>
                <a:lnTo>
                  <a:pt x="11" y="24"/>
                </a:lnTo>
                <a:lnTo>
                  <a:pt x="12" y="21"/>
                </a:lnTo>
                <a:lnTo>
                  <a:pt x="13" y="17"/>
                </a:lnTo>
                <a:lnTo>
                  <a:pt x="14" y="14"/>
                </a:lnTo>
                <a:lnTo>
                  <a:pt x="15" y="10"/>
                </a:lnTo>
                <a:lnTo>
                  <a:pt x="16" y="5"/>
                </a:lnTo>
                <a:lnTo>
                  <a:pt x="16" y="0"/>
                </a:lnTo>
                <a:lnTo>
                  <a:pt x="5" y="0"/>
                </a:lnTo>
                <a:lnTo>
                  <a:pt x="5" y="4"/>
                </a:lnTo>
                <a:lnTo>
                  <a:pt x="4" y="8"/>
                </a:lnTo>
                <a:lnTo>
                  <a:pt x="4" y="11"/>
                </a:lnTo>
                <a:lnTo>
                  <a:pt x="3" y="15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2"/>
                </a:lnTo>
                <a:lnTo>
                  <a:pt x="10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5" name=""/>
          <p:cNvSpPr/>
          <p:nvPr/>
        </p:nvSpPr>
        <p:spPr>
          <a:xfrm>
            <a:off x="1554120" y="4856040"/>
            <a:ext cx="49320" cy="128880"/>
          </a:xfrm>
          <a:custGeom>
            <a:avLst/>
            <a:gdLst/>
            <a:ahLst/>
            <a:rect l="l" t="t" r="r" b="b"/>
            <a:pathLst>
              <a:path w="31" h="81">
                <a:moveTo>
                  <a:pt x="31" y="81"/>
                </a:moveTo>
                <a:lnTo>
                  <a:pt x="31" y="81"/>
                </a:lnTo>
                <a:lnTo>
                  <a:pt x="31" y="76"/>
                </a:lnTo>
                <a:lnTo>
                  <a:pt x="30" y="71"/>
                </a:lnTo>
                <a:lnTo>
                  <a:pt x="29" y="67"/>
                </a:lnTo>
                <a:lnTo>
                  <a:pt x="27" y="62"/>
                </a:lnTo>
                <a:lnTo>
                  <a:pt x="24" y="53"/>
                </a:lnTo>
                <a:lnTo>
                  <a:pt x="20" y="43"/>
                </a:lnTo>
                <a:lnTo>
                  <a:pt x="18" y="38"/>
                </a:lnTo>
                <a:lnTo>
                  <a:pt x="17" y="33"/>
                </a:lnTo>
                <a:lnTo>
                  <a:pt x="15" y="28"/>
                </a:lnTo>
                <a:lnTo>
                  <a:pt x="13" y="22"/>
                </a:lnTo>
                <a:lnTo>
                  <a:pt x="12" y="17"/>
                </a:lnTo>
                <a:lnTo>
                  <a:pt x="11" y="11"/>
                </a:lnTo>
                <a:lnTo>
                  <a:pt x="10" y="6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2" y="13"/>
                </a:lnTo>
                <a:lnTo>
                  <a:pt x="2" y="19"/>
                </a:lnTo>
                <a:lnTo>
                  <a:pt x="4" y="25"/>
                </a:lnTo>
                <a:lnTo>
                  <a:pt x="5" y="30"/>
                </a:lnTo>
                <a:lnTo>
                  <a:pt x="7" y="36"/>
                </a:lnTo>
                <a:lnTo>
                  <a:pt x="9" y="41"/>
                </a:lnTo>
                <a:lnTo>
                  <a:pt x="10" y="46"/>
                </a:lnTo>
                <a:lnTo>
                  <a:pt x="15" y="57"/>
                </a:lnTo>
                <a:lnTo>
                  <a:pt x="17" y="65"/>
                </a:lnTo>
                <a:lnTo>
                  <a:pt x="19" y="70"/>
                </a:lnTo>
                <a:lnTo>
                  <a:pt x="20" y="73"/>
                </a:lnTo>
                <a:lnTo>
                  <a:pt x="20" y="78"/>
                </a:lnTo>
                <a:lnTo>
                  <a:pt x="21" y="81"/>
                </a:lnTo>
                <a:lnTo>
                  <a:pt x="31" y="8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6" name=""/>
          <p:cNvSpPr/>
          <p:nvPr/>
        </p:nvSpPr>
        <p:spPr>
          <a:xfrm>
            <a:off x="1562040" y="4984920"/>
            <a:ext cx="41400" cy="31680"/>
          </a:xfrm>
          <a:custGeom>
            <a:avLst/>
            <a:gdLst/>
            <a:ahLst/>
            <a:rect l="l" t="t" r="r" b="b"/>
            <a:pathLst>
              <a:path w="26" h="20">
                <a:moveTo>
                  <a:pt x="9" y="14"/>
                </a:moveTo>
                <a:lnTo>
                  <a:pt x="5" y="20"/>
                </a:lnTo>
                <a:lnTo>
                  <a:pt x="8" y="20"/>
                </a:lnTo>
                <a:lnTo>
                  <a:pt x="11" y="19"/>
                </a:lnTo>
                <a:lnTo>
                  <a:pt x="15" y="18"/>
                </a:lnTo>
                <a:lnTo>
                  <a:pt x="18" y="16"/>
                </a:lnTo>
                <a:lnTo>
                  <a:pt x="20" y="15"/>
                </a:lnTo>
                <a:lnTo>
                  <a:pt x="21" y="13"/>
                </a:lnTo>
                <a:lnTo>
                  <a:pt x="23" y="12"/>
                </a:lnTo>
                <a:lnTo>
                  <a:pt x="24" y="10"/>
                </a:lnTo>
                <a:lnTo>
                  <a:pt x="25" y="7"/>
                </a:lnTo>
                <a:lnTo>
                  <a:pt x="25" y="5"/>
                </a:lnTo>
                <a:lnTo>
                  <a:pt x="26" y="2"/>
                </a:lnTo>
                <a:lnTo>
                  <a:pt x="26" y="0"/>
                </a:lnTo>
                <a:lnTo>
                  <a:pt x="16" y="0"/>
                </a:lnTo>
                <a:lnTo>
                  <a:pt x="16" y="1"/>
                </a:lnTo>
                <a:lnTo>
                  <a:pt x="16" y="3"/>
                </a:lnTo>
                <a:lnTo>
                  <a:pt x="16" y="4"/>
                </a:lnTo>
                <a:lnTo>
                  <a:pt x="15" y="6"/>
                </a:lnTo>
                <a:lnTo>
                  <a:pt x="15" y="7"/>
                </a:lnTo>
                <a:lnTo>
                  <a:pt x="14" y="7"/>
                </a:lnTo>
                <a:lnTo>
                  <a:pt x="13" y="7"/>
                </a:lnTo>
                <a:lnTo>
                  <a:pt x="11" y="8"/>
                </a:lnTo>
                <a:lnTo>
                  <a:pt x="9" y="9"/>
                </a:lnTo>
                <a:lnTo>
                  <a:pt x="7" y="10"/>
                </a:lnTo>
                <a:lnTo>
                  <a:pt x="5" y="10"/>
                </a:lnTo>
                <a:lnTo>
                  <a:pt x="0" y="14"/>
                </a:lnTo>
                <a:lnTo>
                  <a:pt x="9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7" name=""/>
          <p:cNvSpPr/>
          <p:nvPr/>
        </p:nvSpPr>
        <p:spPr>
          <a:xfrm>
            <a:off x="1562040" y="5008680"/>
            <a:ext cx="6480" cy="1440"/>
          </a:xfrm>
          <a:custGeom>
            <a:avLst/>
            <a:gdLst/>
            <a:ahLst/>
            <a:rect l="l" t="t" r="r" b="b"/>
            <a:pathLst>
              <a:path w="4" h="0">
                <a:moveTo>
                  <a:pt x="0" y="0"/>
                </a:move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8" name=""/>
          <p:cNvSpPr/>
          <p:nvPr/>
        </p:nvSpPr>
        <p:spPr>
          <a:xfrm>
            <a:off x="1562040" y="5008680"/>
            <a:ext cx="14400" cy="31680"/>
          </a:xfrm>
          <a:custGeom>
            <a:avLst/>
            <a:gdLst/>
            <a:ahLst/>
            <a:rect l="l" t="t" r="r" b="b"/>
            <a:pathLst>
              <a:path w="9" h="20">
                <a:moveTo>
                  <a:pt x="0" y="20"/>
                </a:moveTo>
                <a:lnTo>
                  <a:pt x="9" y="18"/>
                </a:lnTo>
                <a:lnTo>
                  <a:pt x="9" y="0"/>
                </a:lnTo>
                <a:lnTo>
                  <a:pt x="0" y="0"/>
                </a:lnTo>
                <a:lnTo>
                  <a:pt x="0" y="18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19" name=""/>
          <p:cNvSpPr/>
          <p:nvPr/>
        </p:nvSpPr>
        <p:spPr>
          <a:xfrm>
            <a:off x="1562040" y="5037120"/>
            <a:ext cx="648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0" y="2"/>
                </a:move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0" name=""/>
          <p:cNvSpPr/>
          <p:nvPr/>
        </p:nvSpPr>
        <p:spPr>
          <a:xfrm>
            <a:off x="1562040" y="5035680"/>
            <a:ext cx="55800" cy="88920"/>
          </a:xfrm>
          <a:custGeom>
            <a:avLst/>
            <a:gdLst/>
            <a:ahLst/>
            <a:rect l="l" t="t" r="r" b="b"/>
            <a:pathLst>
              <a:path w="35" h="56">
                <a:moveTo>
                  <a:pt x="35" y="51"/>
                </a:moveTo>
                <a:lnTo>
                  <a:pt x="31" y="46"/>
                </a:lnTo>
                <a:lnTo>
                  <a:pt x="27" y="45"/>
                </a:lnTo>
                <a:lnTo>
                  <a:pt x="24" y="44"/>
                </a:lnTo>
                <a:lnTo>
                  <a:pt x="22" y="43"/>
                </a:lnTo>
                <a:lnTo>
                  <a:pt x="19" y="41"/>
                </a:lnTo>
                <a:lnTo>
                  <a:pt x="19" y="39"/>
                </a:lnTo>
                <a:lnTo>
                  <a:pt x="17" y="38"/>
                </a:lnTo>
                <a:lnTo>
                  <a:pt x="17" y="35"/>
                </a:lnTo>
                <a:lnTo>
                  <a:pt x="16" y="32"/>
                </a:lnTo>
                <a:lnTo>
                  <a:pt x="15" y="25"/>
                </a:lnTo>
                <a:lnTo>
                  <a:pt x="14" y="18"/>
                </a:lnTo>
                <a:lnTo>
                  <a:pt x="13" y="13"/>
                </a:lnTo>
                <a:lnTo>
                  <a:pt x="12" y="10"/>
                </a:lnTo>
                <a:lnTo>
                  <a:pt x="11" y="4"/>
                </a:lnTo>
                <a:lnTo>
                  <a:pt x="9" y="0"/>
                </a:lnTo>
                <a:lnTo>
                  <a:pt x="0" y="3"/>
                </a:lnTo>
                <a:lnTo>
                  <a:pt x="2" y="7"/>
                </a:lnTo>
                <a:lnTo>
                  <a:pt x="3" y="11"/>
                </a:lnTo>
                <a:lnTo>
                  <a:pt x="3" y="16"/>
                </a:lnTo>
                <a:lnTo>
                  <a:pt x="4" y="19"/>
                </a:lnTo>
                <a:lnTo>
                  <a:pt x="5" y="27"/>
                </a:lnTo>
                <a:lnTo>
                  <a:pt x="7" y="34"/>
                </a:lnTo>
                <a:lnTo>
                  <a:pt x="8" y="38"/>
                </a:lnTo>
                <a:lnTo>
                  <a:pt x="9" y="42"/>
                </a:lnTo>
                <a:lnTo>
                  <a:pt x="10" y="45"/>
                </a:lnTo>
                <a:lnTo>
                  <a:pt x="13" y="48"/>
                </a:lnTo>
                <a:lnTo>
                  <a:pt x="16" y="51"/>
                </a:lnTo>
                <a:lnTo>
                  <a:pt x="19" y="53"/>
                </a:lnTo>
                <a:lnTo>
                  <a:pt x="24" y="55"/>
                </a:lnTo>
                <a:lnTo>
                  <a:pt x="29" y="56"/>
                </a:lnTo>
                <a:lnTo>
                  <a:pt x="25" y="51"/>
                </a:lnTo>
                <a:lnTo>
                  <a:pt x="35" y="5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1" name=""/>
          <p:cNvSpPr/>
          <p:nvPr/>
        </p:nvSpPr>
        <p:spPr>
          <a:xfrm>
            <a:off x="1603440" y="5114880"/>
            <a:ext cx="25200" cy="49320"/>
          </a:xfrm>
          <a:custGeom>
            <a:avLst/>
            <a:gdLst/>
            <a:ahLst/>
            <a:rect l="l" t="t" r="r" b="b"/>
            <a:pathLst>
              <a:path w="16" h="31">
                <a:moveTo>
                  <a:pt x="16" y="31"/>
                </a:moveTo>
                <a:lnTo>
                  <a:pt x="16" y="31"/>
                </a:lnTo>
                <a:lnTo>
                  <a:pt x="16" y="26"/>
                </a:lnTo>
                <a:lnTo>
                  <a:pt x="14" y="21"/>
                </a:lnTo>
                <a:lnTo>
                  <a:pt x="14" y="18"/>
                </a:lnTo>
                <a:lnTo>
                  <a:pt x="13" y="14"/>
                </a:lnTo>
                <a:lnTo>
                  <a:pt x="11" y="11"/>
                </a:lnTo>
                <a:lnTo>
                  <a:pt x="10" y="7"/>
                </a:lnTo>
                <a:lnTo>
                  <a:pt x="10" y="4"/>
                </a:lnTo>
                <a:lnTo>
                  <a:pt x="9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2" y="14"/>
                </a:lnTo>
                <a:lnTo>
                  <a:pt x="3" y="17"/>
                </a:lnTo>
                <a:lnTo>
                  <a:pt x="5" y="21"/>
                </a:lnTo>
                <a:lnTo>
                  <a:pt x="6" y="24"/>
                </a:lnTo>
                <a:lnTo>
                  <a:pt x="6" y="27"/>
                </a:lnTo>
                <a:lnTo>
                  <a:pt x="6" y="31"/>
                </a:lnTo>
                <a:lnTo>
                  <a:pt x="16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2" name=""/>
          <p:cNvSpPr/>
          <p:nvPr/>
        </p:nvSpPr>
        <p:spPr>
          <a:xfrm>
            <a:off x="1611360" y="5164200"/>
            <a:ext cx="17280" cy="92160"/>
          </a:xfrm>
          <a:custGeom>
            <a:avLst/>
            <a:gdLst/>
            <a:ahLst/>
            <a:rect l="l" t="t" r="r" b="b"/>
            <a:pathLst>
              <a:path w="11" h="58">
                <a:moveTo>
                  <a:pt x="6" y="48"/>
                </a:moveTo>
                <a:lnTo>
                  <a:pt x="11" y="53"/>
                </a:lnTo>
                <a:lnTo>
                  <a:pt x="10" y="45"/>
                </a:lnTo>
                <a:lnTo>
                  <a:pt x="10" y="38"/>
                </a:lnTo>
                <a:lnTo>
                  <a:pt x="10" y="32"/>
                </a:lnTo>
                <a:lnTo>
                  <a:pt x="10" y="26"/>
                </a:lnTo>
                <a:lnTo>
                  <a:pt x="11" y="19"/>
                </a:lnTo>
                <a:lnTo>
                  <a:pt x="11" y="13"/>
                </a:lnTo>
                <a:lnTo>
                  <a:pt x="11" y="7"/>
                </a:lnTo>
                <a:lnTo>
                  <a:pt x="11" y="0"/>
                </a:lnTo>
                <a:lnTo>
                  <a:pt x="1" y="0"/>
                </a:lnTo>
                <a:lnTo>
                  <a:pt x="1" y="7"/>
                </a:lnTo>
                <a:lnTo>
                  <a:pt x="1" y="13"/>
                </a:lnTo>
                <a:lnTo>
                  <a:pt x="0" y="19"/>
                </a:lnTo>
                <a:lnTo>
                  <a:pt x="0" y="26"/>
                </a:lnTo>
                <a:lnTo>
                  <a:pt x="0" y="32"/>
                </a:lnTo>
                <a:lnTo>
                  <a:pt x="0" y="39"/>
                </a:lnTo>
                <a:lnTo>
                  <a:pt x="0" y="46"/>
                </a:lnTo>
                <a:lnTo>
                  <a:pt x="1" y="54"/>
                </a:lnTo>
                <a:lnTo>
                  <a:pt x="6" y="58"/>
                </a:lnTo>
                <a:lnTo>
                  <a:pt x="6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3" name=""/>
          <p:cNvSpPr/>
          <p:nvPr/>
        </p:nvSpPr>
        <p:spPr>
          <a:xfrm>
            <a:off x="1620720" y="524664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4" name=""/>
          <p:cNvSpPr/>
          <p:nvPr/>
        </p:nvSpPr>
        <p:spPr>
          <a:xfrm>
            <a:off x="1620720" y="5238720"/>
            <a:ext cx="63720" cy="17640"/>
          </a:xfrm>
          <a:custGeom>
            <a:avLst/>
            <a:gdLst/>
            <a:ahLst/>
            <a:rect l="l" t="t" r="r" b="b"/>
            <a:pathLst>
              <a:path w="40" h="11">
                <a:moveTo>
                  <a:pt x="40" y="5"/>
                </a:moveTo>
                <a:lnTo>
                  <a:pt x="35" y="0"/>
                </a:lnTo>
                <a:lnTo>
                  <a:pt x="0" y="0"/>
                </a:lnTo>
                <a:lnTo>
                  <a:pt x="0" y="11"/>
                </a:lnTo>
                <a:lnTo>
                  <a:pt x="35" y="11"/>
                </a:lnTo>
                <a:lnTo>
                  <a:pt x="4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5" name=""/>
          <p:cNvSpPr/>
          <p:nvPr/>
        </p:nvSpPr>
        <p:spPr>
          <a:xfrm>
            <a:off x="1670040" y="5246640"/>
            <a:ext cx="6480" cy="1800"/>
          </a:xfrm>
          <a:custGeom>
            <a:avLst/>
            <a:gdLst/>
            <a:ahLst/>
            <a:rect l="l" t="t" r="r" b="b"/>
            <a:pathLst>
              <a:path w="4" h="1">
                <a:moveTo>
                  <a:pt x="0" y="1"/>
                </a:move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6" name=""/>
          <p:cNvSpPr/>
          <p:nvPr/>
        </p:nvSpPr>
        <p:spPr>
          <a:xfrm>
            <a:off x="1665360" y="5246640"/>
            <a:ext cx="20520" cy="57240"/>
          </a:xfrm>
          <a:custGeom>
            <a:avLst/>
            <a:gdLst/>
            <a:ahLst/>
            <a:rect l="l" t="t" r="r" b="b"/>
            <a:pathLst>
              <a:path w="13" h="36">
                <a:moveTo>
                  <a:pt x="7" y="36"/>
                </a:moveTo>
                <a:lnTo>
                  <a:pt x="11" y="29"/>
                </a:lnTo>
                <a:lnTo>
                  <a:pt x="10" y="27"/>
                </a:lnTo>
                <a:lnTo>
                  <a:pt x="10" y="26"/>
                </a:lnTo>
                <a:lnTo>
                  <a:pt x="9" y="25"/>
                </a:lnTo>
                <a:lnTo>
                  <a:pt x="9" y="24"/>
                </a:lnTo>
                <a:lnTo>
                  <a:pt x="9" y="22"/>
                </a:lnTo>
                <a:lnTo>
                  <a:pt x="11" y="19"/>
                </a:lnTo>
                <a:lnTo>
                  <a:pt x="11" y="15"/>
                </a:lnTo>
                <a:lnTo>
                  <a:pt x="12" y="11"/>
                </a:lnTo>
                <a:lnTo>
                  <a:pt x="13" y="9"/>
                </a:lnTo>
                <a:lnTo>
                  <a:pt x="13" y="6"/>
                </a:lnTo>
                <a:lnTo>
                  <a:pt x="12" y="2"/>
                </a:lnTo>
                <a:lnTo>
                  <a:pt x="12" y="0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  <a:lnTo>
                  <a:pt x="3" y="8"/>
                </a:lnTo>
                <a:lnTo>
                  <a:pt x="3" y="9"/>
                </a:lnTo>
                <a:lnTo>
                  <a:pt x="2" y="13"/>
                </a:lnTo>
                <a:lnTo>
                  <a:pt x="1" y="16"/>
                </a:lnTo>
                <a:lnTo>
                  <a:pt x="0" y="20"/>
                </a:lnTo>
                <a:lnTo>
                  <a:pt x="0" y="24"/>
                </a:lnTo>
                <a:lnTo>
                  <a:pt x="0" y="27"/>
                </a:lnTo>
                <a:lnTo>
                  <a:pt x="1" y="29"/>
                </a:lnTo>
                <a:lnTo>
                  <a:pt x="2" y="32"/>
                </a:lnTo>
                <a:lnTo>
                  <a:pt x="3" y="34"/>
                </a:lnTo>
                <a:lnTo>
                  <a:pt x="7" y="26"/>
                </a:lnTo>
                <a:lnTo>
                  <a:pt x="7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7" name=""/>
          <p:cNvSpPr/>
          <p:nvPr/>
        </p:nvSpPr>
        <p:spPr>
          <a:xfrm>
            <a:off x="1596960" y="5288040"/>
            <a:ext cx="81000" cy="17280"/>
          </a:xfrm>
          <a:custGeom>
            <a:avLst/>
            <a:gdLst/>
            <a:ahLst/>
            <a:rect l="l" t="t" r="r" b="b"/>
            <a:pathLst>
              <a:path w="51" h="11">
                <a:moveTo>
                  <a:pt x="9" y="4"/>
                </a:moveTo>
                <a:lnTo>
                  <a:pt x="5" y="11"/>
                </a:lnTo>
                <a:lnTo>
                  <a:pt x="18" y="10"/>
                </a:lnTo>
                <a:lnTo>
                  <a:pt x="28" y="10"/>
                </a:lnTo>
                <a:lnTo>
                  <a:pt x="39" y="10"/>
                </a:lnTo>
                <a:lnTo>
                  <a:pt x="51" y="10"/>
                </a:lnTo>
                <a:lnTo>
                  <a:pt x="51" y="0"/>
                </a:lnTo>
                <a:lnTo>
                  <a:pt x="39" y="0"/>
                </a:lnTo>
                <a:lnTo>
                  <a:pt x="28" y="0"/>
                </a:lnTo>
                <a:lnTo>
                  <a:pt x="17" y="1"/>
                </a:lnTo>
                <a:lnTo>
                  <a:pt x="4" y="2"/>
                </a:lnTo>
                <a:lnTo>
                  <a:pt x="0" y="10"/>
                </a:lnTo>
                <a:lnTo>
                  <a:pt x="9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8" name=""/>
          <p:cNvSpPr/>
          <p:nvPr/>
        </p:nvSpPr>
        <p:spPr>
          <a:xfrm>
            <a:off x="1596960" y="5294160"/>
            <a:ext cx="71640" cy="32040"/>
          </a:xfrm>
          <a:custGeom>
            <a:avLst/>
            <a:gdLst/>
            <a:ahLst/>
            <a:rect l="l" t="t" r="r" b="b"/>
            <a:pathLst>
              <a:path w="45" h="20">
                <a:moveTo>
                  <a:pt x="45" y="12"/>
                </a:moveTo>
                <a:lnTo>
                  <a:pt x="45" y="12"/>
                </a:lnTo>
                <a:lnTo>
                  <a:pt x="42" y="10"/>
                </a:lnTo>
                <a:lnTo>
                  <a:pt x="39" y="9"/>
                </a:lnTo>
                <a:lnTo>
                  <a:pt x="36" y="9"/>
                </a:lnTo>
                <a:lnTo>
                  <a:pt x="33" y="8"/>
                </a:lnTo>
                <a:lnTo>
                  <a:pt x="28" y="7"/>
                </a:lnTo>
                <a:lnTo>
                  <a:pt x="23" y="6"/>
                </a:lnTo>
                <a:lnTo>
                  <a:pt x="21" y="6"/>
                </a:lnTo>
                <a:lnTo>
                  <a:pt x="18" y="5"/>
                </a:lnTo>
                <a:lnTo>
                  <a:pt x="17" y="5"/>
                </a:lnTo>
                <a:lnTo>
                  <a:pt x="14" y="4"/>
                </a:lnTo>
                <a:lnTo>
                  <a:pt x="13" y="3"/>
                </a:lnTo>
                <a:lnTo>
                  <a:pt x="11" y="2"/>
                </a:lnTo>
                <a:lnTo>
                  <a:pt x="11" y="1"/>
                </a:lnTo>
                <a:lnTo>
                  <a:pt x="9" y="0"/>
                </a:lnTo>
                <a:lnTo>
                  <a:pt x="0" y="5"/>
                </a:lnTo>
                <a:lnTo>
                  <a:pt x="3" y="8"/>
                </a:lnTo>
                <a:lnTo>
                  <a:pt x="4" y="10"/>
                </a:lnTo>
                <a:lnTo>
                  <a:pt x="8" y="12"/>
                </a:lnTo>
                <a:lnTo>
                  <a:pt x="11" y="13"/>
                </a:lnTo>
                <a:lnTo>
                  <a:pt x="13" y="14"/>
                </a:lnTo>
                <a:lnTo>
                  <a:pt x="16" y="15"/>
                </a:lnTo>
                <a:lnTo>
                  <a:pt x="18" y="16"/>
                </a:lnTo>
                <a:lnTo>
                  <a:pt x="22" y="16"/>
                </a:lnTo>
                <a:lnTo>
                  <a:pt x="26" y="16"/>
                </a:lnTo>
                <a:lnTo>
                  <a:pt x="32" y="17"/>
                </a:lnTo>
                <a:lnTo>
                  <a:pt x="33" y="18"/>
                </a:lnTo>
                <a:lnTo>
                  <a:pt x="36" y="18"/>
                </a:lnTo>
                <a:lnTo>
                  <a:pt x="38" y="19"/>
                </a:lnTo>
                <a:lnTo>
                  <a:pt x="39" y="20"/>
                </a:lnTo>
                <a:lnTo>
                  <a:pt x="45" y="1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29" name=""/>
          <p:cNvSpPr/>
          <p:nvPr/>
        </p:nvSpPr>
        <p:spPr>
          <a:xfrm>
            <a:off x="1658880" y="5313240"/>
            <a:ext cx="28800" cy="42840"/>
          </a:xfrm>
          <a:custGeom>
            <a:avLst/>
            <a:gdLst/>
            <a:ahLst/>
            <a:rect l="l" t="t" r="r" b="b"/>
            <a:pathLst>
              <a:path w="18" h="27">
                <a:moveTo>
                  <a:pt x="16" y="27"/>
                </a:moveTo>
                <a:lnTo>
                  <a:pt x="18" y="19"/>
                </a:lnTo>
                <a:lnTo>
                  <a:pt x="17" y="17"/>
                </a:lnTo>
                <a:lnTo>
                  <a:pt x="16" y="15"/>
                </a:lnTo>
                <a:lnTo>
                  <a:pt x="14" y="14"/>
                </a:lnTo>
                <a:lnTo>
                  <a:pt x="13" y="11"/>
                </a:lnTo>
                <a:lnTo>
                  <a:pt x="13" y="8"/>
                </a:lnTo>
                <a:lnTo>
                  <a:pt x="11" y="5"/>
                </a:lnTo>
                <a:lnTo>
                  <a:pt x="8" y="2"/>
                </a:lnTo>
                <a:lnTo>
                  <a:pt x="6" y="0"/>
                </a:lnTo>
                <a:lnTo>
                  <a:pt x="0" y="7"/>
                </a:lnTo>
                <a:lnTo>
                  <a:pt x="1" y="9"/>
                </a:lnTo>
                <a:lnTo>
                  <a:pt x="2" y="11"/>
                </a:lnTo>
                <a:lnTo>
                  <a:pt x="4" y="13"/>
                </a:lnTo>
                <a:lnTo>
                  <a:pt x="5" y="14"/>
                </a:lnTo>
                <a:lnTo>
                  <a:pt x="6" y="17"/>
                </a:lnTo>
                <a:lnTo>
                  <a:pt x="7" y="20"/>
                </a:lnTo>
                <a:lnTo>
                  <a:pt x="8" y="23"/>
                </a:lnTo>
                <a:lnTo>
                  <a:pt x="11" y="26"/>
                </a:lnTo>
                <a:lnTo>
                  <a:pt x="13" y="18"/>
                </a:lnTo>
                <a:lnTo>
                  <a:pt x="16" y="2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0" name=""/>
          <p:cNvSpPr/>
          <p:nvPr/>
        </p:nvSpPr>
        <p:spPr>
          <a:xfrm>
            <a:off x="1636560" y="5342040"/>
            <a:ext cx="47880" cy="55440"/>
          </a:xfrm>
          <a:custGeom>
            <a:avLst/>
            <a:gdLst/>
            <a:ahLst/>
            <a:rect l="l" t="t" r="r" b="b"/>
            <a:pathLst>
              <a:path w="30" h="35">
                <a:moveTo>
                  <a:pt x="9" y="35"/>
                </a:moveTo>
                <a:lnTo>
                  <a:pt x="9" y="35"/>
                </a:lnTo>
                <a:lnTo>
                  <a:pt x="10" y="33"/>
                </a:lnTo>
                <a:lnTo>
                  <a:pt x="10" y="32"/>
                </a:lnTo>
                <a:lnTo>
                  <a:pt x="11" y="30"/>
                </a:lnTo>
                <a:lnTo>
                  <a:pt x="12" y="28"/>
                </a:lnTo>
                <a:lnTo>
                  <a:pt x="13" y="26"/>
                </a:lnTo>
                <a:lnTo>
                  <a:pt x="14" y="24"/>
                </a:lnTo>
                <a:lnTo>
                  <a:pt x="15" y="21"/>
                </a:lnTo>
                <a:lnTo>
                  <a:pt x="17" y="20"/>
                </a:lnTo>
                <a:lnTo>
                  <a:pt x="21" y="15"/>
                </a:lnTo>
                <a:lnTo>
                  <a:pt x="24" y="13"/>
                </a:lnTo>
                <a:lnTo>
                  <a:pt x="27" y="10"/>
                </a:lnTo>
                <a:lnTo>
                  <a:pt x="30" y="8"/>
                </a:lnTo>
                <a:lnTo>
                  <a:pt x="27" y="0"/>
                </a:lnTo>
                <a:lnTo>
                  <a:pt x="22" y="1"/>
                </a:lnTo>
                <a:lnTo>
                  <a:pt x="18" y="5"/>
                </a:lnTo>
                <a:lnTo>
                  <a:pt x="14" y="8"/>
                </a:lnTo>
                <a:lnTo>
                  <a:pt x="9" y="13"/>
                </a:lnTo>
                <a:lnTo>
                  <a:pt x="7" y="15"/>
                </a:lnTo>
                <a:lnTo>
                  <a:pt x="6" y="18"/>
                </a:lnTo>
                <a:lnTo>
                  <a:pt x="4" y="21"/>
                </a:lnTo>
                <a:lnTo>
                  <a:pt x="3" y="23"/>
                </a:lnTo>
                <a:lnTo>
                  <a:pt x="1" y="26"/>
                </a:lnTo>
                <a:lnTo>
                  <a:pt x="0" y="29"/>
                </a:lnTo>
                <a:lnTo>
                  <a:pt x="0" y="32"/>
                </a:lnTo>
                <a:lnTo>
                  <a:pt x="0" y="35"/>
                </a:lnTo>
                <a:lnTo>
                  <a:pt x="9" y="3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1" name=""/>
          <p:cNvSpPr/>
          <p:nvPr/>
        </p:nvSpPr>
        <p:spPr>
          <a:xfrm>
            <a:off x="1636560" y="5397480"/>
            <a:ext cx="38160" cy="33480"/>
          </a:xfrm>
          <a:custGeom>
            <a:avLst/>
            <a:gdLst/>
            <a:ahLst/>
            <a:rect l="l" t="t" r="r" b="b"/>
            <a:pathLst>
              <a:path w="24" h="21">
                <a:moveTo>
                  <a:pt x="23" y="21"/>
                </a:moveTo>
                <a:lnTo>
                  <a:pt x="24" y="13"/>
                </a:lnTo>
                <a:lnTo>
                  <a:pt x="21" y="10"/>
                </a:lnTo>
                <a:lnTo>
                  <a:pt x="15" y="7"/>
                </a:lnTo>
                <a:lnTo>
                  <a:pt x="13" y="4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1" y="7"/>
                </a:lnTo>
                <a:lnTo>
                  <a:pt x="3" y="9"/>
                </a:lnTo>
                <a:lnTo>
                  <a:pt x="6" y="11"/>
                </a:lnTo>
                <a:lnTo>
                  <a:pt x="8" y="14"/>
                </a:lnTo>
                <a:lnTo>
                  <a:pt x="14" y="18"/>
                </a:lnTo>
                <a:lnTo>
                  <a:pt x="17" y="20"/>
                </a:lnTo>
                <a:lnTo>
                  <a:pt x="18" y="13"/>
                </a:lnTo>
                <a:lnTo>
                  <a:pt x="23" y="2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2" name=""/>
          <p:cNvSpPr/>
          <p:nvPr/>
        </p:nvSpPr>
        <p:spPr>
          <a:xfrm>
            <a:off x="1643040" y="541800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8" y="12"/>
                </a:moveTo>
                <a:lnTo>
                  <a:pt x="8" y="19"/>
                </a:lnTo>
                <a:lnTo>
                  <a:pt x="10" y="15"/>
                </a:lnTo>
                <a:lnTo>
                  <a:pt x="13" y="13"/>
                </a:lnTo>
                <a:lnTo>
                  <a:pt x="16" y="10"/>
                </a:lnTo>
                <a:lnTo>
                  <a:pt x="19" y="7"/>
                </a:lnTo>
                <a:lnTo>
                  <a:pt x="13" y="0"/>
                </a:lnTo>
                <a:lnTo>
                  <a:pt x="9" y="3"/>
                </a:lnTo>
                <a:lnTo>
                  <a:pt x="5" y="7"/>
                </a:lnTo>
                <a:lnTo>
                  <a:pt x="3" y="9"/>
                </a:lnTo>
                <a:lnTo>
                  <a:pt x="0" y="12"/>
                </a:lnTo>
                <a:lnTo>
                  <a:pt x="0" y="19"/>
                </a:lnTo>
                <a:lnTo>
                  <a:pt x="8" y="1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3" name=""/>
          <p:cNvSpPr/>
          <p:nvPr/>
        </p:nvSpPr>
        <p:spPr>
          <a:xfrm>
            <a:off x="1643040" y="5437080"/>
            <a:ext cx="34920" cy="49320"/>
          </a:xfrm>
          <a:custGeom>
            <a:avLst/>
            <a:gdLst/>
            <a:ahLst/>
            <a:rect l="l" t="t" r="r" b="b"/>
            <a:pathLst>
              <a:path w="22" h="31">
                <a:moveTo>
                  <a:pt x="22" y="31"/>
                </a:moveTo>
                <a:lnTo>
                  <a:pt x="22" y="31"/>
                </a:lnTo>
                <a:lnTo>
                  <a:pt x="22" y="27"/>
                </a:lnTo>
                <a:lnTo>
                  <a:pt x="21" y="22"/>
                </a:lnTo>
                <a:lnTo>
                  <a:pt x="20" y="18"/>
                </a:lnTo>
                <a:lnTo>
                  <a:pt x="18" y="14"/>
                </a:lnTo>
                <a:lnTo>
                  <a:pt x="17" y="10"/>
                </a:lnTo>
                <a:lnTo>
                  <a:pt x="14" y="7"/>
                </a:lnTo>
                <a:lnTo>
                  <a:pt x="11" y="4"/>
                </a:lnTo>
                <a:lnTo>
                  <a:pt x="8" y="0"/>
                </a:lnTo>
                <a:lnTo>
                  <a:pt x="0" y="7"/>
                </a:lnTo>
                <a:lnTo>
                  <a:pt x="3" y="10"/>
                </a:lnTo>
                <a:lnTo>
                  <a:pt x="5" y="13"/>
                </a:lnTo>
                <a:lnTo>
                  <a:pt x="7" y="15"/>
                </a:lnTo>
                <a:lnTo>
                  <a:pt x="9" y="18"/>
                </a:lnTo>
                <a:lnTo>
                  <a:pt x="10" y="20"/>
                </a:lnTo>
                <a:lnTo>
                  <a:pt x="10" y="23"/>
                </a:lnTo>
                <a:lnTo>
                  <a:pt x="11" y="27"/>
                </a:lnTo>
                <a:lnTo>
                  <a:pt x="11" y="31"/>
                </a:lnTo>
                <a:lnTo>
                  <a:pt x="22" y="3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4" name=""/>
          <p:cNvSpPr/>
          <p:nvPr/>
        </p:nvSpPr>
        <p:spPr>
          <a:xfrm>
            <a:off x="1641600" y="5486400"/>
            <a:ext cx="36360" cy="47520"/>
          </a:xfrm>
          <a:custGeom>
            <a:avLst/>
            <a:gdLst/>
            <a:ahLst/>
            <a:rect l="l" t="t" r="r" b="b"/>
            <a:pathLst>
              <a:path w="23" h="30">
                <a:moveTo>
                  <a:pt x="11" y="30"/>
                </a:moveTo>
                <a:lnTo>
                  <a:pt x="11" y="30"/>
                </a:lnTo>
                <a:lnTo>
                  <a:pt x="11" y="28"/>
                </a:lnTo>
                <a:lnTo>
                  <a:pt x="11" y="27"/>
                </a:lnTo>
                <a:lnTo>
                  <a:pt x="11" y="25"/>
                </a:lnTo>
                <a:lnTo>
                  <a:pt x="11" y="24"/>
                </a:lnTo>
                <a:lnTo>
                  <a:pt x="13" y="21"/>
                </a:lnTo>
                <a:lnTo>
                  <a:pt x="16" y="19"/>
                </a:lnTo>
                <a:lnTo>
                  <a:pt x="18" y="15"/>
                </a:lnTo>
                <a:lnTo>
                  <a:pt x="20" y="11"/>
                </a:lnTo>
                <a:lnTo>
                  <a:pt x="22" y="9"/>
                </a:lnTo>
                <a:lnTo>
                  <a:pt x="22" y="6"/>
                </a:lnTo>
                <a:lnTo>
                  <a:pt x="23" y="3"/>
                </a:lnTo>
                <a:lnTo>
                  <a:pt x="23" y="0"/>
                </a:lnTo>
                <a:lnTo>
                  <a:pt x="12" y="0"/>
                </a:lnTo>
                <a:lnTo>
                  <a:pt x="12" y="2"/>
                </a:lnTo>
                <a:lnTo>
                  <a:pt x="12" y="3"/>
                </a:lnTo>
                <a:lnTo>
                  <a:pt x="11" y="6"/>
                </a:lnTo>
                <a:lnTo>
                  <a:pt x="11" y="7"/>
                </a:lnTo>
                <a:lnTo>
                  <a:pt x="10" y="10"/>
                </a:lnTo>
                <a:lnTo>
                  <a:pt x="7" y="13"/>
                </a:lnTo>
                <a:lnTo>
                  <a:pt x="5" y="16"/>
                </a:lnTo>
                <a:lnTo>
                  <a:pt x="3" y="20"/>
                </a:lnTo>
                <a:lnTo>
                  <a:pt x="1" y="21"/>
                </a:lnTo>
                <a:lnTo>
                  <a:pt x="1" y="25"/>
                </a:lnTo>
                <a:lnTo>
                  <a:pt x="0" y="27"/>
                </a:lnTo>
                <a:lnTo>
                  <a:pt x="0" y="30"/>
                </a:lnTo>
                <a:lnTo>
                  <a:pt x="11" y="3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5" name=""/>
          <p:cNvSpPr/>
          <p:nvPr/>
        </p:nvSpPr>
        <p:spPr>
          <a:xfrm>
            <a:off x="1641600" y="5532480"/>
            <a:ext cx="31680" cy="25200"/>
          </a:xfrm>
          <a:custGeom>
            <a:avLst/>
            <a:gdLst/>
            <a:ahLst/>
            <a:rect l="l" t="t" r="r" b="b"/>
            <a:pathLst>
              <a:path w="20" h="16">
                <a:moveTo>
                  <a:pt x="20" y="16"/>
                </a:moveTo>
                <a:lnTo>
                  <a:pt x="20" y="16"/>
                </a:lnTo>
                <a:lnTo>
                  <a:pt x="20" y="14"/>
                </a:lnTo>
                <a:lnTo>
                  <a:pt x="19" y="11"/>
                </a:lnTo>
                <a:lnTo>
                  <a:pt x="18" y="11"/>
                </a:lnTo>
                <a:lnTo>
                  <a:pt x="17" y="9"/>
                </a:lnTo>
                <a:lnTo>
                  <a:pt x="15" y="7"/>
                </a:lnTo>
                <a:lnTo>
                  <a:pt x="14" y="5"/>
                </a:lnTo>
                <a:lnTo>
                  <a:pt x="12" y="3"/>
                </a:lnTo>
                <a:lnTo>
                  <a:pt x="10" y="1"/>
                </a:lnTo>
                <a:lnTo>
                  <a:pt x="9" y="0"/>
                </a:lnTo>
                <a:lnTo>
                  <a:pt x="9" y="1"/>
                </a:lnTo>
                <a:lnTo>
                  <a:pt x="0" y="1"/>
                </a:lnTo>
                <a:lnTo>
                  <a:pt x="0" y="5"/>
                </a:lnTo>
                <a:lnTo>
                  <a:pt x="2" y="7"/>
                </a:lnTo>
                <a:lnTo>
                  <a:pt x="4" y="9"/>
                </a:lnTo>
                <a:lnTo>
                  <a:pt x="6" y="11"/>
                </a:lnTo>
                <a:lnTo>
                  <a:pt x="7" y="13"/>
                </a:lnTo>
                <a:lnTo>
                  <a:pt x="9" y="15"/>
                </a:lnTo>
                <a:lnTo>
                  <a:pt x="10" y="16"/>
                </a:lnTo>
                <a:lnTo>
                  <a:pt x="20" y="1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6" name=""/>
          <p:cNvSpPr/>
          <p:nvPr/>
        </p:nvSpPr>
        <p:spPr>
          <a:xfrm>
            <a:off x="1620720" y="5557680"/>
            <a:ext cx="52560" cy="88920"/>
          </a:xfrm>
          <a:custGeom>
            <a:avLst/>
            <a:gdLst/>
            <a:ahLst/>
            <a:rect l="l" t="t" r="r" b="b"/>
            <a:pathLst>
              <a:path w="33" h="56">
                <a:moveTo>
                  <a:pt x="10" y="56"/>
                </a:moveTo>
                <a:lnTo>
                  <a:pt x="10" y="56"/>
                </a:lnTo>
                <a:lnTo>
                  <a:pt x="10" y="52"/>
                </a:lnTo>
                <a:lnTo>
                  <a:pt x="11" y="49"/>
                </a:lnTo>
                <a:lnTo>
                  <a:pt x="12" y="45"/>
                </a:lnTo>
                <a:lnTo>
                  <a:pt x="13" y="43"/>
                </a:lnTo>
                <a:lnTo>
                  <a:pt x="15" y="39"/>
                </a:lnTo>
                <a:lnTo>
                  <a:pt x="17" y="37"/>
                </a:lnTo>
                <a:lnTo>
                  <a:pt x="18" y="33"/>
                </a:lnTo>
                <a:lnTo>
                  <a:pt x="21" y="30"/>
                </a:lnTo>
                <a:lnTo>
                  <a:pt x="25" y="23"/>
                </a:lnTo>
                <a:lnTo>
                  <a:pt x="29" y="16"/>
                </a:lnTo>
                <a:lnTo>
                  <a:pt x="31" y="13"/>
                </a:lnTo>
                <a:lnTo>
                  <a:pt x="32" y="9"/>
                </a:lnTo>
                <a:lnTo>
                  <a:pt x="33" y="4"/>
                </a:lnTo>
                <a:lnTo>
                  <a:pt x="33" y="0"/>
                </a:lnTo>
                <a:lnTo>
                  <a:pt x="23" y="0"/>
                </a:lnTo>
                <a:lnTo>
                  <a:pt x="23" y="3"/>
                </a:lnTo>
                <a:lnTo>
                  <a:pt x="22" y="6"/>
                </a:lnTo>
                <a:lnTo>
                  <a:pt x="21" y="9"/>
                </a:lnTo>
                <a:lnTo>
                  <a:pt x="20" y="12"/>
                </a:lnTo>
                <a:lnTo>
                  <a:pt x="17" y="18"/>
                </a:lnTo>
                <a:lnTo>
                  <a:pt x="12" y="24"/>
                </a:lnTo>
                <a:lnTo>
                  <a:pt x="10" y="28"/>
                </a:lnTo>
                <a:lnTo>
                  <a:pt x="8" y="31"/>
                </a:lnTo>
                <a:lnTo>
                  <a:pt x="6" y="35"/>
                </a:lnTo>
                <a:lnTo>
                  <a:pt x="4" y="38"/>
                </a:lnTo>
                <a:lnTo>
                  <a:pt x="3" y="43"/>
                </a:lnTo>
                <a:lnTo>
                  <a:pt x="1" y="46"/>
                </a:lnTo>
                <a:lnTo>
                  <a:pt x="0" y="51"/>
                </a:lnTo>
                <a:lnTo>
                  <a:pt x="0" y="56"/>
                </a:lnTo>
                <a:lnTo>
                  <a:pt x="10" y="5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7" name=""/>
          <p:cNvSpPr/>
          <p:nvPr/>
        </p:nvSpPr>
        <p:spPr>
          <a:xfrm>
            <a:off x="1620720" y="5646600"/>
            <a:ext cx="36720" cy="39960"/>
          </a:xfrm>
          <a:custGeom>
            <a:avLst/>
            <a:gdLst/>
            <a:ahLst/>
            <a:rect l="l" t="t" r="r" b="b"/>
            <a:pathLst>
              <a:path w="23" h="25">
                <a:moveTo>
                  <a:pt x="23" y="25"/>
                </a:moveTo>
                <a:lnTo>
                  <a:pt x="23" y="25"/>
                </a:lnTo>
                <a:lnTo>
                  <a:pt x="23" y="23"/>
                </a:lnTo>
                <a:lnTo>
                  <a:pt x="22" y="20"/>
                </a:lnTo>
                <a:lnTo>
                  <a:pt x="21" y="18"/>
                </a:lnTo>
                <a:lnTo>
                  <a:pt x="20" y="16"/>
                </a:lnTo>
                <a:lnTo>
                  <a:pt x="17" y="13"/>
                </a:lnTo>
                <a:lnTo>
                  <a:pt x="15" y="10"/>
                </a:lnTo>
                <a:lnTo>
                  <a:pt x="13" y="9"/>
                </a:lnTo>
                <a:lnTo>
                  <a:pt x="11" y="6"/>
                </a:lnTo>
                <a:lnTo>
                  <a:pt x="11" y="5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3" y="11"/>
                </a:lnTo>
                <a:lnTo>
                  <a:pt x="5" y="15"/>
                </a:lnTo>
                <a:lnTo>
                  <a:pt x="8" y="17"/>
                </a:lnTo>
                <a:lnTo>
                  <a:pt x="10" y="19"/>
                </a:lnTo>
                <a:lnTo>
                  <a:pt x="11" y="22"/>
                </a:lnTo>
                <a:lnTo>
                  <a:pt x="12" y="23"/>
                </a:lnTo>
                <a:lnTo>
                  <a:pt x="12" y="23"/>
                </a:lnTo>
                <a:lnTo>
                  <a:pt x="12" y="25"/>
                </a:lnTo>
                <a:lnTo>
                  <a:pt x="23" y="2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8" name=""/>
          <p:cNvSpPr/>
          <p:nvPr/>
        </p:nvSpPr>
        <p:spPr>
          <a:xfrm>
            <a:off x="1622520" y="5686560"/>
            <a:ext cx="34920" cy="27000"/>
          </a:xfrm>
          <a:custGeom>
            <a:avLst/>
            <a:gdLst/>
            <a:ahLst/>
            <a:rect l="l" t="t" r="r" b="b"/>
            <a:pathLst>
              <a:path w="22" h="17">
                <a:moveTo>
                  <a:pt x="9" y="17"/>
                </a:moveTo>
                <a:lnTo>
                  <a:pt x="9" y="17"/>
                </a:lnTo>
                <a:lnTo>
                  <a:pt x="10" y="16"/>
                </a:lnTo>
                <a:lnTo>
                  <a:pt x="12" y="15"/>
                </a:lnTo>
                <a:lnTo>
                  <a:pt x="14" y="13"/>
                </a:lnTo>
                <a:lnTo>
                  <a:pt x="17" y="11"/>
                </a:lnTo>
                <a:lnTo>
                  <a:pt x="19" y="9"/>
                </a:lnTo>
                <a:lnTo>
                  <a:pt x="20" y="7"/>
                </a:lnTo>
                <a:lnTo>
                  <a:pt x="21" y="4"/>
                </a:lnTo>
                <a:lnTo>
                  <a:pt x="22" y="3"/>
                </a:lnTo>
                <a:lnTo>
                  <a:pt x="22" y="0"/>
                </a:lnTo>
                <a:lnTo>
                  <a:pt x="12" y="0"/>
                </a:lnTo>
                <a:lnTo>
                  <a:pt x="12" y="2"/>
                </a:lnTo>
                <a:lnTo>
                  <a:pt x="11" y="3"/>
                </a:lnTo>
                <a:lnTo>
                  <a:pt x="11" y="4"/>
                </a:lnTo>
                <a:lnTo>
                  <a:pt x="9" y="4"/>
                </a:lnTo>
                <a:lnTo>
                  <a:pt x="8" y="5"/>
                </a:lnTo>
                <a:lnTo>
                  <a:pt x="7" y="7"/>
                </a:lnTo>
                <a:lnTo>
                  <a:pt x="4" y="8"/>
                </a:lnTo>
                <a:lnTo>
                  <a:pt x="2" y="9"/>
                </a:lnTo>
                <a:lnTo>
                  <a:pt x="2" y="11"/>
                </a:lnTo>
                <a:lnTo>
                  <a:pt x="1" y="11"/>
                </a:lnTo>
                <a:lnTo>
                  <a:pt x="0" y="14"/>
                </a:lnTo>
                <a:lnTo>
                  <a:pt x="9" y="1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39" name=""/>
          <p:cNvSpPr/>
          <p:nvPr/>
        </p:nvSpPr>
        <p:spPr>
          <a:xfrm>
            <a:off x="1619280" y="5708520"/>
            <a:ext cx="20520" cy="50760"/>
          </a:xfrm>
          <a:custGeom>
            <a:avLst/>
            <a:gdLst/>
            <a:ahLst/>
            <a:rect l="l" t="t" r="r" b="b"/>
            <a:pathLst>
              <a:path w="13" h="32">
                <a:moveTo>
                  <a:pt x="11" y="32"/>
                </a:moveTo>
                <a:lnTo>
                  <a:pt x="12" y="32"/>
                </a:lnTo>
                <a:lnTo>
                  <a:pt x="12" y="29"/>
                </a:lnTo>
                <a:lnTo>
                  <a:pt x="13" y="26"/>
                </a:lnTo>
                <a:lnTo>
                  <a:pt x="13" y="25"/>
                </a:lnTo>
                <a:lnTo>
                  <a:pt x="13" y="22"/>
                </a:lnTo>
                <a:lnTo>
                  <a:pt x="12" y="18"/>
                </a:lnTo>
                <a:lnTo>
                  <a:pt x="12" y="15"/>
                </a:lnTo>
                <a:lnTo>
                  <a:pt x="11" y="11"/>
                </a:lnTo>
                <a:lnTo>
                  <a:pt x="10" y="9"/>
                </a:lnTo>
                <a:lnTo>
                  <a:pt x="10" y="7"/>
                </a:lnTo>
                <a:lnTo>
                  <a:pt x="11" y="6"/>
                </a:lnTo>
                <a:lnTo>
                  <a:pt x="11" y="4"/>
                </a:lnTo>
                <a:lnTo>
                  <a:pt x="12" y="3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19"/>
                </a:lnTo>
                <a:lnTo>
                  <a:pt x="1" y="23"/>
                </a:lnTo>
                <a:lnTo>
                  <a:pt x="1" y="25"/>
                </a:lnTo>
                <a:lnTo>
                  <a:pt x="1" y="25"/>
                </a:lnTo>
                <a:lnTo>
                  <a:pt x="1" y="27"/>
                </a:lnTo>
                <a:lnTo>
                  <a:pt x="1" y="28"/>
                </a:lnTo>
                <a:lnTo>
                  <a:pt x="11" y="3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0" name=""/>
          <p:cNvSpPr/>
          <p:nvPr/>
        </p:nvSpPr>
        <p:spPr>
          <a:xfrm>
            <a:off x="1563840" y="5753160"/>
            <a:ext cx="74520" cy="82440"/>
          </a:xfrm>
          <a:custGeom>
            <a:avLst/>
            <a:gdLst/>
            <a:ahLst/>
            <a:rect l="l" t="t" r="r" b="b"/>
            <a:pathLst>
              <a:path w="47" h="52">
                <a:moveTo>
                  <a:pt x="10" y="52"/>
                </a:moveTo>
                <a:lnTo>
                  <a:pt x="10" y="52"/>
                </a:lnTo>
                <a:lnTo>
                  <a:pt x="10" y="49"/>
                </a:lnTo>
                <a:lnTo>
                  <a:pt x="10" y="47"/>
                </a:lnTo>
                <a:lnTo>
                  <a:pt x="11" y="46"/>
                </a:lnTo>
                <a:lnTo>
                  <a:pt x="11" y="45"/>
                </a:lnTo>
                <a:lnTo>
                  <a:pt x="13" y="41"/>
                </a:lnTo>
                <a:lnTo>
                  <a:pt x="14" y="39"/>
                </a:lnTo>
                <a:lnTo>
                  <a:pt x="15" y="36"/>
                </a:lnTo>
                <a:lnTo>
                  <a:pt x="18" y="34"/>
                </a:lnTo>
                <a:lnTo>
                  <a:pt x="21" y="32"/>
                </a:lnTo>
                <a:lnTo>
                  <a:pt x="23" y="29"/>
                </a:lnTo>
                <a:lnTo>
                  <a:pt x="30" y="25"/>
                </a:lnTo>
                <a:lnTo>
                  <a:pt x="36" y="19"/>
                </a:lnTo>
                <a:lnTo>
                  <a:pt x="40" y="16"/>
                </a:lnTo>
                <a:lnTo>
                  <a:pt x="43" y="12"/>
                </a:lnTo>
                <a:lnTo>
                  <a:pt x="45" y="8"/>
                </a:lnTo>
                <a:lnTo>
                  <a:pt x="47" y="4"/>
                </a:lnTo>
                <a:lnTo>
                  <a:pt x="37" y="0"/>
                </a:lnTo>
                <a:lnTo>
                  <a:pt x="36" y="4"/>
                </a:lnTo>
                <a:lnTo>
                  <a:pt x="34" y="6"/>
                </a:lnTo>
                <a:lnTo>
                  <a:pt x="31" y="9"/>
                </a:lnTo>
                <a:lnTo>
                  <a:pt x="29" y="11"/>
                </a:lnTo>
                <a:lnTo>
                  <a:pt x="23" y="17"/>
                </a:lnTo>
                <a:lnTo>
                  <a:pt x="17" y="22"/>
                </a:lnTo>
                <a:lnTo>
                  <a:pt x="14" y="24"/>
                </a:lnTo>
                <a:lnTo>
                  <a:pt x="11" y="27"/>
                </a:lnTo>
                <a:lnTo>
                  <a:pt x="8" y="30"/>
                </a:lnTo>
                <a:lnTo>
                  <a:pt x="5" y="33"/>
                </a:lnTo>
                <a:lnTo>
                  <a:pt x="3" y="37"/>
                </a:lnTo>
                <a:lnTo>
                  <a:pt x="2" y="41"/>
                </a:lnTo>
                <a:lnTo>
                  <a:pt x="1" y="44"/>
                </a:lnTo>
                <a:lnTo>
                  <a:pt x="1" y="46"/>
                </a:lnTo>
                <a:lnTo>
                  <a:pt x="0" y="49"/>
                </a:lnTo>
                <a:lnTo>
                  <a:pt x="0" y="52"/>
                </a:lnTo>
                <a:lnTo>
                  <a:pt x="10" y="5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1" name=""/>
          <p:cNvSpPr/>
          <p:nvPr/>
        </p:nvSpPr>
        <p:spPr>
          <a:xfrm>
            <a:off x="1563840" y="5835600"/>
            <a:ext cx="41040" cy="76320"/>
          </a:xfrm>
          <a:custGeom>
            <a:avLst/>
            <a:gdLst/>
            <a:ahLst/>
            <a:rect l="l" t="t" r="r" b="b"/>
            <a:pathLst>
              <a:path w="26" h="48">
                <a:moveTo>
                  <a:pt x="26" y="42"/>
                </a:moveTo>
                <a:lnTo>
                  <a:pt x="26" y="43"/>
                </a:lnTo>
                <a:lnTo>
                  <a:pt x="22" y="34"/>
                </a:lnTo>
                <a:lnTo>
                  <a:pt x="16" y="21"/>
                </a:lnTo>
                <a:lnTo>
                  <a:pt x="15" y="14"/>
                </a:lnTo>
                <a:lnTo>
                  <a:pt x="12" y="7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10"/>
                </a:lnTo>
                <a:lnTo>
                  <a:pt x="4" y="17"/>
                </a:lnTo>
                <a:lnTo>
                  <a:pt x="7" y="24"/>
                </a:lnTo>
                <a:lnTo>
                  <a:pt x="12" y="37"/>
                </a:lnTo>
                <a:lnTo>
                  <a:pt x="16" y="47"/>
                </a:lnTo>
                <a:lnTo>
                  <a:pt x="17" y="48"/>
                </a:lnTo>
                <a:lnTo>
                  <a:pt x="26" y="4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2" name=""/>
          <p:cNvSpPr/>
          <p:nvPr/>
        </p:nvSpPr>
        <p:spPr>
          <a:xfrm>
            <a:off x="1589040" y="5904000"/>
            <a:ext cx="44640" cy="66600"/>
          </a:xfrm>
          <a:custGeom>
            <a:avLst/>
            <a:gdLst/>
            <a:ahLst/>
            <a:rect l="l" t="t" r="r" b="b"/>
            <a:pathLst>
              <a:path w="28" h="42">
                <a:moveTo>
                  <a:pt x="20" y="35"/>
                </a:moveTo>
                <a:lnTo>
                  <a:pt x="28" y="35"/>
                </a:lnTo>
                <a:lnTo>
                  <a:pt x="26" y="34"/>
                </a:lnTo>
                <a:lnTo>
                  <a:pt x="24" y="32"/>
                </a:lnTo>
                <a:lnTo>
                  <a:pt x="23" y="30"/>
                </a:lnTo>
                <a:lnTo>
                  <a:pt x="22" y="28"/>
                </a:lnTo>
                <a:lnTo>
                  <a:pt x="20" y="24"/>
                </a:lnTo>
                <a:lnTo>
                  <a:pt x="17" y="19"/>
                </a:lnTo>
                <a:lnTo>
                  <a:pt x="16" y="14"/>
                </a:lnTo>
                <a:lnTo>
                  <a:pt x="14" y="10"/>
                </a:lnTo>
                <a:lnTo>
                  <a:pt x="11" y="4"/>
                </a:lnTo>
                <a:lnTo>
                  <a:pt x="9" y="0"/>
                </a:lnTo>
                <a:lnTo>
                  <a:pt x="0" y="5"/>
                </a:lnTo>
                <a:lnTo>
                  <a:pt x="2" y="9"/>
                </a:lnTo>
                <a:lnTo>
                  <a:pt x="4" y="13"/>
                </a:lnTo>
                <a:lnTo>
                  <a:pt x="6" y="17"/>
                </a:lnTo>
                <a:lnTo>
                  <a:pt x="8" y="22"/>
                </a:lnTo>
                <a:lnTo>
                  <a:pt x="10" y="27"/>
                </a:lnTo>
                <a:lnTo>
                  <a:pt x="13" y="33"/>
                </a:lnTo>
                <a:lnTo>
                  <a:pt x="14" y="34"/>
                </a:lnTo>
                <a:lnTo>
                  <a:pt x="16" y="38"/>
                </a:lnTo>
                <a:lnTo>
                  <a:pt x="18" y="40"/>
                </a:lnTo>
                <a:lnTo>
                  <a:pt x="20" y="42"/>
                </a:lnTo>
                <a:lnTo>
                  <a:pt x="28" y="42"/>
                </a:lnTo>
                <a:lnTo>
                  <a:pt x="20" y="3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3" name=""/>
          <p:cNvSpPr/>
          <p:nvPr/>
        </p:nvSpPr>
        <p:spPr>
          <a:xfrm>
            <a:off x="1620720" y="5942160"/>
            <a:ext cx="28800" cy="28440"/>
          </a:xfrm>
          <a:custGeom>
            <a:avLst/>
            <a:gdLst/>
            <a:ahLst/>
            <a:rect l="l" t="t" r="r" b="b"/>
            <a:pathLst>
              <a:path w="18" h="18">
                <a:moveTo>
                  <a:pt x="14" y="0"/>
                </a:moveTo>
                <a:lnTo>
                  <a:pt x="11" y="2"/>
                </a:lnTo>
                <a:lnTo>
                  <a:pt x="8" y="3"/>
                </a:lnTo>
                <a:lnTo>
                  <a:pt x="7" y="6"/>
                </a:lnTo>
                <a:lnTo>
                  <a:pt x="4" y="8"/>
                </a:lnTo>
                <a:lnTo>
                  <a:pt x="0" y="11"/>
                </a:lnTo>
                <a:lnTo>
                  <a:pt x="7" y="18"/>
                </a:lnTo>
                <a:lnTo>
                  <a:pt x="11" y="15"/>
                </a:lnTo>
                <a:lnTo>
                  <a:pt x="14" y="12"/>
                </a:lnTo>
                <a:lnTo>
                  <a:pt x="15" y="10"/>
                </a:lnTo>
                <a:lnTo>
                  <a:pt x="18" y="9"/>
                </a:lnTo>
                <a:lnTo>
                  <a:pt x="14" y="10"/>
                </a:lnTo>
                <a:lnTo>
                  <a:pt x="14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4" name=""/>
          <p:cNvSpPr/>
          <p:nvPr/>
        </p:nvSpPr>
        <p:spPr>
          <a:xfrm>
            <a:off x="1643040" y="59500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5" name=""/>
          <p:cNvSpPr/>
          <p:nvPr/>
        </p:nvSpPr>
        <p:spPr>
          <a:xfrm>
            <a:off x="1643040" y="5942160"/>
            <a:ext cx="55440" cy="15840"/>
          </a:xfrm>
          <a:custGeom>
            <a:avLst/>
            <a:gdLst/>
            <a:ahLst/>
            <a:rect l="l" t="t" r="r" b="b"/>
            <a:pathLst>
              <a:path w="35" h="10">
                <a:moveTo>
                  <a:pt x="35" y="4"/>
                </a:moveTo>
                <a:lnTo>
                  <a:pt x="30" y="0"/>
                </a:lnTo>
                <a:lnTo>
                  <a:pt x="0" y="0"/>
                </a:lnTo>
                <a:lnTo>
                  <a:pt x="0" y="10"/>
                </a:lnTo>
                <a:lnTo>
                  <a:pt x="30" y="10"/>
                </a:lnTo>
                <a:lnTo>
                  <a:pt x="35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6" name=""/>
          <p:cNvSpPr/>
          <p:nvPr/>
        </p:nvSpPr>
        <p:spPr>
          <a:xfrm>
            <a:off x="1682640" y="595008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7" name=""/>
          <p:cNvSpPr/>
          <p:nvPr/>
        </p:nvSpPr>
        <p:spPr>
          <a:xfrm>
            <a:off x="1682640" y="5950080"/>
            <a:ext cx="69840" cy="153720"/>
          </a:xfrm>
          <a:custGeom>
            <a:avLst/>
            <a:gdLst/>
            <a:ahLst/>
            <a:rect l="l" t="t" r="r" b="b"/>
            <a:pathLst>
              <a:path w="44" h="97">
                <a:moveTo>
                  <a:pt x="38" y="88"/>
                </a:moveTo>
                <a:lnTo>
                  <a:pt x="44" y="90"/>
                </a:lnTo>
                <a:lnTo>
                  <a:pt x="38" y="81"/>
                </a:lnTo>
                <a:lnTo>
                  <a:pt x="32" y="71"/>
                </a:lnTo>
                <a:lnTo>
                  <a:pt x="30" y="66"/>
                </a:lnTo>
                <a:lnTo>
                  <a:pt x="27" y="60"/>
                </a:lnTo>
                <a:lnTo>
                  <a:pt x="24" y="55"/>
                </a:lnTo>
                <a:lnTo>
                  <a:pt x="21" y="50"/>
                </a:lnTo>
                <a:lnTo>
                  <a:pt x="19" y="44"/>
                </a:lnTo>
                <a:lnTo>
                  <a:pt x="16" y="38"/>
                </a:lnTo>
                <a:lnTo>
                  <a:pt x="15" y="32"/>
                </a:lnTo>
                <a:lnTo>
                  <a:pt x="13" y="26"/>
                </a:lnTo>
                <a:lnTo>
                  <a:pt x="12" y="20"/>
                </a:lnTo>
                <a:lnTo>
                  <a:pt x="11" y="13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8"/>
                </a:lnTo>
                <a:lnTo>
                  <a:pt x="1" y="15"/>
                </a:lnTo>
                <a:lnTo>
                  <a:pt x="2" y="22"/>
                </a:lnTo>
                <a:lnTo>
                  <a:pt x="3" y="28"/>
                </a:lnTo>
                <a:lnTo>
                  <a:pt x="5" y="35"/>
                </a:lnTo>
                <a:lnTo>
                  <a:pt x="7" y="41"/>
                </a:lnTo>
                <a:lnTo>
                  <a:pt x="9" y="47"/>
                </a:lnTo>
                <a:lnTo>
                  <a:pt x="11" y="53"/>
                </a:lnTo>
                <a:lnTo>
                  <a:pt x="15" y="60"/>
                </a:lnTo>
                <a:lnTo>
                  <a:pt x="17" y="65"/>
                </a:lnTo>
                <a:lnTo>
                  <a:pt x="20" y="71"/>
                </a:lnTo>
                <a:lnTo>
                  <a:pt x="23" y="76"/>
                </a:lnTo>
                <a:lnTo>
                  <a:pt x="30" y="86"/>
                </a:lnTo>
                <a:lnTo>
                  <a:pt x="36" y="95"/>
                </a:lnTo>
                <a:lnTo>
                  <a:pt x="42" y="97"/>
                </a:lnTo>
                <a:lnTo>
                  <a:pt x="38" y="8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8" name=""/>
          <p:cNvSpPr/>
          <p:nvPr/>
        </p:nvSpPr>
        <p:spPr>
          <a:xfrm>
            <a:off x="1743120" y="6075360"/>
            <a:ext cx="128520" cy="28440"/>
          </a:xfrm>
          <a:custGeom>
            <a:avLst/>
            <a:gdLst/>
            <a:ahLst/>
            <a:rect l="l" t="t" r="r" b="b"/>
            <a:pathLst>
              <a:path w="81" h="18">
                <a:moveTo>
                  <a:pt x="81" y="0"/>
                </a:moveTo>
                <a:lnTo>
                  <a:pt x="81" y="0"/>
                </a:lnTo>
                <a:lnTo>
                  <a:pt x="72" y="0"/>
                </a:lnTo>
                <a:lnTo>
                  <a:pt x="63" y="0"/>
                </a:lnTo>
                <a:lnTo>
                  <a:pt x="52" y="1"/>
                </a:lnTo>
                <a:lnTo>
                  <a:pt x="42" y="2"/>
                </a:lnTo>
                <a:lnTo>
                  <a:pt x="30" y="2"/>
                </a:lnTo>
                <a:lnTo>
                  <a:pt x="20" y="3"/>
                </a:lnTo>
                <a:lnTo>
                  <a:pt x="14" y="5"/>
                </a:lnTo>
                <a:lnTo>
                  <a:pt x="9" y="6"/>
                </a:lnTo>
                <a:lnTo>
                  <a:pt x="4" y="8"/>
                </a:lnTo>
                <a:lnTo>
                  <a:pt x="0" y="9"/>
                </a:lnTo>
                <a:lnTo>
                  <a:pt x="4" y="18"/>
                </a:lnTo>
                <a:lnTo>
                  <a:pt x="8" y="17"/>
                </a:lnTo>
                <a:lnTo>
                  <a:pt x="12" y="15"/>
                </a:lnTo>
                <a:lnTo>
                  <a:pt x="16" y="15"/>
                </a:lnTo>
                <a:lnTo>
                  <a:pt x="21" y="14"/>
                </a:lnTo>
                <a:lnTo>
                  <a:pt x="31" y="12"/>
                </a:lnTo>
                <a:lnTo>
                  <a:pt x="43" y="11"/>
                </a:lnTo>
                <a:lnTo>
                  <a:pt x="53" y="10"/>
                </a:lnTo>
                <a:lnTo>
                  <a:pt x="64" y="10"/>
                </a:lnTo>
                <a:lnTo>
                  <a:pt x="73" y="10"/>
                </a:lnTo>
                <a:lnTo>
                  <a:pt x="81" y="10"/>
                </a:lnTo>
                <a:lnTo>
                  <a:pt x="8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49" name=""/>
          <p:cNvSpPr/>
          <p:nvPr/>
        </p:nvSpPr>
        <p:spPr>
          <a:xfrm>
            <a:off x="1871640" y="6075360"/>
            <a:ext cx="85680" cy="38160"/>
          </a:xfrm>
          <a:custGeom>
            <a:avLst/>
            <a:gdLst/>
            <a:ahLst/>
            <a:rect l="l" t="t" r="r" b="b"/>
            <a:pathLst>
              <a:path w="54" h="24">
                <a:moveTo>
                  <a:pt x="51" y="24"/>
                </a:moveTo>
                <a:lnTo>
                  <a:pt x="54" y="14"/>
                </a:lnTo>
                <a:lnTo>
                  <a:pt x="49" y="12"/>
                </a:lnTo>
                <a:lnTo>
                  <a:pt x="42" y="10"/>
                </a:lnTo>
                <a:lnTo>
                  <a:pt x="37" y="8"/>
                </a:lnTo>
                <a:lnTo>
                  <a:pt x="30" y="6"/>
                </a:lnTo>
                <a:lnTo>
                  <a:pt x="23" y="4"/>
                </a:lnTo>
                <a:lnTo>
                  <a:pt x="16" y="2"/>
                </a:lnTo>
                <a:lnTo>
                  <a:pt x="11" y="1"/>
                </a:lnTo>
                <a:lnTo>
                  <a:pt x="8" y="1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11" y="11"/>
                </a:lnTo>
                <a:lnTo>
                  <a:pt x="13" y="12"/>
                </a:lnTo>
                <a:lnTo>
                  <a:pt x="20" y="13"/>
                </a:lnTo>
                <a:lnTo>
                  <a:pt x="26" y="15"/>
                </a:lnTo>
                <a:lnTo>
                  <a:pt x="33" y="17"/>
                </a:lnTo>
                <a:lnTo>
                  <a:pt x="39" y="19"/>
                </a:lnTo>
                <a:lnTo>
                  <a:pt x="44" y="21"/>
                </a:lnTo>
                <a:lnTo>
                  <a:pt x="49" y="24"/>
                </a:lnTo>
                <a:lnTo>
                  <a:pt x="51" y="14"/>
                </a:lnTo>
                <a:lnTo>
                  <a:pt x="51" y="2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0" name=""/>
          <p:cNvSpPr/>
          <p:nvPr/>
        </p:nvSpPr>
        <p:spPr>
          <a:xfrm>
            <a:off x="1952640" y="6097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1" name=""/>
          <p:cNvSpPr/>
          <p:nvPr/>
        </p:nvSpPr>
        <p:spPr>
          <a:xfrm>
            <a:off x="1952640" y="6097680"/>
            <a:ext cx="1440" cy="79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2" name=""/>
          <p:cNvSpPr/>
          <p:nvPr/>
        </p:nvSpPr>
        <p:spPr>
          <a:xfrm>
            <a:off x="2124000" y="-81000"/>
            <a:ext cx="36720" cy="65160"/>
          </a:xfrm>
          <a:custGeom>
            <a:avLst/>
            <a:gdLst/>
            <a:ahLst/>
            <a:rect l="l" t="t" r="r" b="b"/>
            <a:pathLst>
              <a:path w="23" h="41">
                <a:moveTo>
                  <a:pt x="0" y="41"/>
                </a:moveTo>
                <a:lnTo>
                  <a:pt x="0" y="41"/>
                </a:lnTo>
                <a:lnTo>
                  <a:pt x="4" y="41"/>
                </a:lnTo>
                <a:lnTo>
                  <a:pt x="8" y="40"/>
                </a:lnTo>
                <a:lnTo>
                  <a:pt x="11" y="39"/>
                </a:lnTo>
                <a:lnTo>
                  <a:pt x="14" y="36"/>
                </a:lnTo>
                <a:lnTo>
                  <a:pt x="17" y="34"/>
                </a:lnTo>
                <a:lnTo>
                  <a:pt x="17" y="31"/>
                </a:lnTo>
                <a:lnTo>
                  <a:pt x="18" y="28"/>
                </a:lnTo>
                <a:lnTo>
                  <a:pt x="19" y="25"/>
                </a:lnTo>
                <a:lnTo>
                  <a:pt x="20" y="20"/>
                </a:lnTo>
                <a:lnTo>
                  <a:pt x="21" y="14"/>
                </a:lnTo>
                <a:lnTo>
                  <a:pt x="21" y="11"/>
                </a:lnTo>
                <a:lnTo>
                  <a:pt x="21" y="9"/>
                </a:lnTo>
                <a:lnTo>
                  <a:pt x="22" y="5"/>
                </a:lnTo>
                <a:lnTo>
                  <a:pt x="23" y="3"/>
                </a:lnTo>
                <a:lnTo>
                  <a:pt x="13" y="0"/>
                </a:lnTo>
                <a:lnTo>
                  <a:pt x="11" y="3"/>
                </a:lnTo>
                <a:lnTo>
                  <a:pt x="11" y="7"/>
                </a:lnTo>
                <a:lnTo>
                  <a:pt x="10" y="9"/>
                </a:lnTo>
                <a:lnTo>
                  <a:pt x="10" y="13"/>
                </a:lnTo>
                <a:lnTo>
                  <a:pt x="10" y="19"/>
                </a:lnTo>
                <a:lnTo>
                  <a:pt x="9" y="24"/>
                </a:lnTo>
                <a:lnTo>
                  <a:pt x="9" y="25"/>
                </a:lnTo>
                <a:lnTo>
                  <a:pt x="8" y="27"/>
                </a:lnTo>
                <a:lnTo>
                  <a:pt x="7" y="29"/>
                </a:lnTo>
                <a:lnTo>
                  <a:pt x="6" y="30"/>
                </a:lnTo>
                <a:lnTo>
                  <a:pt x="5" y="30"/>
                </a:lnTo>
                <a:lnTo>
                  <a:pt x="4" y="31"/>
                </a:lnTo>
                <a:lnTo>
                  <a:pt x="3" y="31"/>
                </a:lnTo>
                <a:lnTo>
                  <a:pt x="0" y="32"/>
                </a:lnTo>
                <a:lnTo>
                  <a:pt x="0" y="4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3" name=""/>
          <p:cNvSpPr/>
          <p:nvPr/>
        </p:nvSpPr>
        <p:spPr>
          <a:xfrm>
            <a:off x="2103480" y="-3816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2" y="10"/>
                </a:lnTo>
                <a:lnTo>
                  <a:pt x="3" y="10"/>
                </a:lnTo>
                <a:lnTo>
                  <a:pt x="3" y="12"/>
                </a:lnTo>
                <a:lnTo>
                  <a:pt x="5" y="12"/>
                </a:lnTo>
                <a:lnTo>
                  <a:pt x="8" y="13"/>
                </a:lnTo>
                <a:lnTo>
                  <a:pt x="10" y="14"/>
                </a:lnTo>
                <a:lnTo>
                  <a:pt x="13" y="14"/>
                </a:lnTo>
                <a:lnTo>
                  <a:pt x="13" y="5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9" y="3"/>
                </a:lnTo>
                <a:lnTo>
                  <a:pt x="7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4" name=""/>
          <p:cNvSpPr/>
          <p:nvPr/>
        </p:nvSpPr>
        <p:spPr>
          <a:xfrm>
            <a:off x="2077920" y="-38160"/>
            <a:ext cx="25560" cy="44640"/>
          </a:xfrm>
          <a:custGeom>
            <a:avLst/>
            <a:gdLst/>
            <a:ahLst/>
            <a:rect l="l" t="t" r="r" b="b"/>
            <a:pathLst>
              <a:path w="16" h="28">
                <a:moveTo>
                  <a:pt x="4" y="28"/>
                </a:moveTo>
                <a:lnTo>
                  <a:pt x="4" y="28"/>
                </a:lnTo>
                <a:lnTo>
                  <a:pt x="7" y="26"/>
                </a:lnTo>
                <a:lnTo>
                  <a:pt x="9" y="24"/>
                </a:lnTo>
                <a:lnTo>
                  <a:pt x="9" y="23"/>
                </a:lnTo>
                <a:lnTo>
                  <a:pt x="10" y="21"/>
                </a:lnTo>
                <a:lnTo>
                  <a:pt x="12" y="17"/>
                </a:lnTo>
                <a:lnTo>
                  <a:pt x="14" y="14"/>
                </a:lnTo>
                <a:lnTo>
                  <a:pt x="15" y="12"/>
                </a:lnTo>
                <a:lnTo>
                  <a:pt x="16" y="10"/>
                </a:lnTo>
                <a:lnTo>
                  <a:pt x="16" y="9"/>
                </a:lnTo>
                <a:lnTo>
                  <a:pt x="16" y="9"/>
                </a:lnTo>
                <a:lnTo>
                  <a:pt x="16" y="0"/>
                </a:lnTo>
                <a:lnTo>
                  <a:pt x="14" y="0"/>
                </a:lnTo>
                <a:lnTo>
                  <a:pt x="11" y="1"/>
                </a:lnTo>
                <a:lnTo>
                  <a:pt x="9" y="2"/>
                </a:lnTo>
                <a:lnTo>
                  <a:pt x="7" y="4"/>
                </a:lnTo>
                <a:lnTo>
                  <a:pt x="5" y="8"/>
                </a:lnTo>
                <a:lnTo>
                  <a:pt x="4" y="11"/>
                </a:lnTo>
                <a:lnTo>
                  <a:pt x="2" y="14"/>
                </a:lnTo>
                <a:lnTo>
                  <a:pt x="2" y="16"/>
                </a:lnTo>
                <a:lnTo>
                  <a:pt x="1" y="17"/>
                </a:lnTo>
                <a:lnTo>
                  <a:pt x="1" y="18"/>
                </a:lnTo>
                <a:lnTo>
                  <a:pt x="0" y="18"/>
                </a:lnTo>
                <a:lnTo>
                  <a:pt x="0" y="19"/>
                </a:lnTo>
                <a:lnTo>
                  <a:pt x="1" y="18"/>
                </a:lnTo>
                <a:lnTo>
                  <a:pt x="4" y="2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5" name=""/>
          <p:cNvSpPr/>
          <p:nvPr/>
        </p:nvSpPr>
        <p:spPr>
          <a:xfrm>
            <a:off x="2009880" y="-7920"/>
            <a:ext cx="73080" cy="34920"/>
          </a:xfrm>
          <a:custGeom>
            <a:avLst/>
            <a:gdLst/>
            <a:ahLst/>
            <a:rect l="l" t="t" r="r" b="b"/>
            <a:pathLst>
              <a:path w="46" h="22">
                <a:moveTo>
                  <a:pt x="7" y="21"/>
                </a:moveTo>
                <a:lnTo>
                  <a:pt x="6" y="22"/>
                </a:lnTo>
                <a:lnTo>
                  <a:pt x="8" y="20"/>
                </a:lnTo>
                <a:lnTo>
                  <a:pt x="11" y="19"/>
                </a:lnTo>
                <a:lnTo>
                  <a:pt x="13" y="18"/>
                </a:lnTo>
                <a:lnTo>
                  <a:pt x="15" y="17"/>
                </a:lnTo>
                <a:lnTo>
                  <a:pt x="19" y="16"/>
                </a:lnTo>
                <a:lnTo>
                  <a:pt x="23" y="14"/>
                </a:lnTo>
                <a:lnTo>
                  <a:pt x="34" y="12"/>
                </a:lnTo>
                <a:lnTo>
                  <a:pt x="46" y="10"/>
                </a:lnTo>
                <a:lnTo>
                  <a:pt x="42" y="0"/>
                </a:lnTo>
                <a:lnTo>
                  <a:pt x="32" y="3"/>
                </a:lnTo>
                <a:lnTo>
                  <a:pt x="21" y="4"/>
                </a:lnTo>
                <a:lnTo>
                  <a:pt x="16" y="6"/>
                </a:lnTo>
                <a:lnTo>
                  <a:pt x="11" y="8"/>
                </a:lnTo>
                <a:lnTo>
                  <a:pt x="7" y="9"/>
                </a:lnTo>
                <a:lnTo>
                  <a:pt x="6" y="11"/>
                </a:lnTo>
                <a:lnTo>
                  <a:pt x="3" y="12"/>
                </a:lnTo>
                <a:lnTo>
                  <a:pt x="0" y="14"/>
                </a:lnTo>
                <a:lnTo>
                  <a:pt x="0" y="15"/>
                </a:lnTo>
                <a:lnTo>
                  <a:pt x="7" y="2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6" name=""/>
          <p:cNvSpPr/>
          <p:nvPr/>
        </p:nvSpPr>
        <p:spPr>
          <a:xfrm>
            <a:off x="1949400" y="15840"/>
            <a:ext cx="73080" cy="54000"/>
          </a:xfrm>
          <a:custGeom>
            <a:avLst/>
            <a:gdLst/>
            <a:ahLst/>
            <a:rect l="l" t="t" r="r" b="b"/>
            <a:pathLst>
              <a:path w="46" h="34">
                <a:moveTo>
                  <a:pt x="0" y="29"/>
                </a:moveTo>
                <a:lnTo>
                  <a:pt x="4" y="33"/>
                </a:lnTo>
                <a:lnTo>
                  <a:pt x="8" y="34"/>
                </a:lnTo>
                <a:lnTo>
                  <a:pt x="12" y="34"/>
                </a:lnTo>
                <a:lnTo>
                  <a:pt x="15" y="33"/>
                </a:lnTo>
                <a:lnTo>
                  <a:pt x="19" y="31"/>
                </a:lnTo>
                <a:lnTo>
                  <a:pt x="22" y="31"/>
                </a:lnTo>
                <a:lnTo>
                  <a:pt x="24" y="29"/>
                </a:lnTo>
                <a:lnTo>
                  <a:pt x="28" y="26"/>
                </a:lnTo>
                <a:lnTo>
                  <a:pt x="31" y="24"/>
                </a:lnTo>
                <a:lnTo>
                  <a:pt x="35" y="19"/>
                </a:lnTo>
                <a:lnTo>
                  <a:pt x="39" y="14"/>
                </a:lnTo>
                <a:lnTo>
                  <a:pt x="44" y="10"/>
                </a:lnTo>
                <a:lnTo>
                  <a:pt x="46" y="6"/>
                </a:lnTo>
                <a:lnTo>
                  <a:pt x="38" y="0"/>
                </a:lnTo>
                <a:lnTo>
                  <a:pt x="35" y="3"/>
                </a:lnTo>
                <a:lnTo>
                  <a:pt x="31" y="8"/>
                </a:lnTo>
                <a:lnTo>
                  <a:pt x="28" y="12"/>
                </a:lnTo>
                <a:lnTo>
                  <a:pt x="24" y="17"/>
                </a:lnTo>
                <a:lnTo>
                  <a:pt x="22" y="18"/>
                </a:lnTo>
                <a:lnTo>
                  <a:pt x="19" y="20"/>
                </a:lnTo>
                <a:lnTo>
                  <a:pt x="17" y="22"/>
                </a:lnTo>
                <a:lnTo>
                  <a:pt x="15" y="23"/>
                </a:lnTo>
                <a:lnTo>
                  <a:pt x="12" y="24"/>
                </a:lnTo>
                <a:lnTo>
                  <a:pt x="10" y="24"/>
                </a:lnTo>
                <a:lnTo>
                  <a:pt x="8" y="24"/>
                </a:lnTo>
                <a:lnTo>
                  <a:pt x="6" y="24"/>
                </a:lnTo>
                <a:lnTo>
                  <a:pt x="10" y="29"/>
                </a:lnTo>
                <a:lnTo>
                  <a:pt x="0" y="2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7" name=""/>
          <p:cNvSpPr/>
          <p:nvPr/>
        </p:nvSpPr>
        <p:spPr>
          <a:xfrm>
            <a:off x="1949400" y="3960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5" y="0"/>
                </a:moveTo>
                <a:lnTo>
                  <a:pt x="5" y="0"/>
                </a:lnTo>
                <a:lnTo>
                  <a:pt x="5" y="1"/>
                </a:lnTo>
                <a:lnTo>
                  <a:pt x="4" y="2"/>
                </a:lnTo>
                <a:lnTo>
                  <a:pt x="4" y="3"/>
                </a:lnTo>
                <a:lnTo>
                  <a:pt x="3" y="5"/>
                </a:lnTo>
                <a:lnTo>
                  <a:pt x="2" y="6"/>
                </a:lnTo>
                <a:lnTo>
                  <a:pt x="1" y="8"/>
                </a:lnTo>
                <a:lnTo>
                  <a:pt x="0" y="10"/>
                </a:lnTo>
                <a:lnTo>
                  <a:pt x="0" y="13"/>
                </a:lnTo>
                <a:lnTo>
                  <a:pt x="10" y="13"/>
                </a:lnTo>
                <a:lnTo>
                  <a:pt x="10" y="12"/>
                </a:lnTo>
                <a:lnTo>
                  <a:pt x="11" y="10"/>
                </a:lnTo>
                <a:lnTo>
                  <a:pt x="12" y="9"/>
                </a:lnTo>
                <a:lnTo>
                  <a:pt x="13" y="8"/>
                </a:lnTo>
                <a:lnTo>
                  <a:pt x="14" y="5"/>
                </a:lnTo>
                <a:lnTo>
                  <a:pt x="15" y="2"/>
                </a:lnTo>
                <a:lnTo>
                  <a:pt x="15" y="0"/>
                </a:lnTo>
                <a:lnTo>
                  <a:pt x="5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8" name=""/>
          <p:cNvSpPr/>
          <p:nvPr/>
        </p:nvSpPr>
        <p:spPr>
          <a:xfrm>
            <a:off x="1955880" y="2052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2" y="9"/>
                </a:moveTo>
                <a:lnTo>
                  <a:pt x="2" y="9"/>
                </a:lnTo>
                <a:lnTo>
                  <a:pt x="0" y="9"/>
                </a:lnTo>
                <a:lnTo>
                  <a:pt x="1" y="9"/>
                </a:lnTo>
                <a:lnTo>
                  <a:pt x="1" y="10"/>
                </a:lnTo>
                <a:lnTo>
                  <a:pt x="2" y="12"/>
                </a:lnTo>
                <a:lnTo>
                  <a:pt x="11" y="12"/>
                </a:lnTo>
                <a:lnTo>
                  <a:pt x="10" y="7"/>
                </a:lnTo>
                <a:lnTo>
                  <a:pt x="9" y="5"/>
                </a:lnTo>
                <a:lnTo>
                  <a:pt x="8" y="3"/>
                </a:lnTo>
                <a:lnTo>
                  <a:pt x="6" y="2"/>
                </a:lnTo>
                <a:lnTo>
                  <a:pt x="4" y="1"/>
                </a:lnTo>
                <a:lnTo>
                  <a:pt x="2" y="0"/>
                </a:lnTo>
                <a:lnTo>
                  <a:pt x="2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59" name=""/>
          <p:cNvSpPr/>
          <p:nvPr/>
        </p:nvSpPr>
        <p:spPr>
          <a:xfrm>
            <a:off x="1882800" y="20520"/>
            <a:ext cx="74520" cy="52560"/>
          </a:xfrm>
          <a:custGeom>
            <a:avLst/>
            <a:gdLst/>
            <a:ahLst/>
            <a:rect l="l" t="t" r="r" b="b"/>
            <a:pathLst>
              <a:path w="47" h="33">
                <a:moveTo>
                  <a:pt x="0" y="33"/>
                </a:moveTo>
                <a:lnTo>
                  <a:pt x="0" y="33"/>
                </a:lnTo>
                <a:lnTo>
                  <a:pt x="3" y="32"/>
                </a:lnTo>
                <a:lnTo>
                  <a:pt x="6" y="31"/>
                </a:lnTo>
                <a:lnTo>
                  <a:pt x="8" y="31"/>
                </a:lnTo>
                <a:lnTo>
                  <a:pt x="12" y="29"/>
                </a:lnTo>
                <a:lnTo>
                  <a:pt x="18" y="24"/>
                </a:lnTo>
                <a:lnTo>
                  <a:pt x="23" y="20"/>
                </a:lnTo>
                <a:lnTo>
                  <a:pt x="29" y="17"/>
                </a:lnTo>
                <a:lnTo>
                  <a:pt x="36" y="13"/>
                </a:lnTo>
                <a:lnTo>
                  <a:pt x="39" y="11"/>
                </a:lnTo>
                <a:lnTo>
                  <a:pt x="41" y="10"/>
                </a:lnTo>
                <a:lnTo>
                  <a:pt x="44" y="10"/>
                </a:lnTo>
                <a:lnTo>
                  <a:pt x="47" y="10"/>
                </a:lnTo>
                <a:lnTo>
                  <a:pt x="47" y="0"/>
                </a:lnTo>
                <a:lnTo>
                  <a:pt x="42" y="0"/>
                </a:lnTo>
                <a:lnTo>
                  <a:pt x="39" y="1"/>
                </a:lnTo>
                <a:lnTo>
                  <a:pt x="34" y="3"/>
                </a:lnTo>
                <a:lnTo>
                  <a:pt x="31" y="4"/>
                </a:lnTo>
                <a:lnTo>
                  <a:pt x="24" y="8"/>
                </a:lnTo>
                <a:lnTo>
                  <a:pt x="18" y="13"/>
                </a:lnTo>
                <a:lnTo>
                  <a:pt x="12" y="17"/>
                </a:lnTo>
                <a:lnTo>
                  <a:pt x="6" y="20"/>
                </a:lnTo>
                <a:lnTo>
                  <a:pt x="4" y="22"/>
                </a:lnTo>
                <a:lnTo>
                  <a:pt x="1" y="23"/>
                </a:lnTo>
                <a:lnTo>
                  <a:pt x="0" y="24"/>
                </a:lnTo>
                <a:lnTo>
                  <a:pt x="0" y="24"/>
                </a:lnTo>
                <a:lnTo>
                  <a:pt x="0" y="3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0" name=""/>
          <p:cNvSpPr/>
          <p:nvPr/>
        </p:nvSpPr>
        <p:spPr>
          <a:xfrm>
            <a:off x="1790640" y="6480"/>
            <a:ext cx="92160" cy="66600"/>
          </a:xfrm>
          <a:custGeom>
            <a:avLst/>
            <a:gdLst/>
            <a:ahLst/>
            <a:rect l="l" t="t" r="r" b="b"/>
            <a:pathLst>
              <a:path w="58" h="42">
                <a:moveTo>
                  <a:pt x="0" y="3"/>
                </a:moveTo>
                <a:lnTo>
                  <a:pt x="0" y="5"/>
                </a:lnTo>
                <a:lnTo>
                  <a:pt x="5" y="9"/>
                </a:lnTo>
                <a:lnTo>
                  <a:pt x="11" y="14"/>
                </a:lnTo>
                <a:lnTo>
                  <a:pt x="19" y="20"/>
                </a:lnTo>
                <a:lnTo>
                  <a:pt x="27" y="26"/>
                </a:lnTo>
                <a:lnTo>
                  <a:pt x="37" y="32"/>
                </a:lnTo>
                <a:lnTo>
                  <a:pt x="45" y="36"/>
                </a:lnTo>
                <a:lnTo>
                  <a:pt x="48" y="38"/>
                </a:lnTo>
                <a:lnTo>
                  <a:pt x="52" y="40"/>
                </a:lnTo>
                <a:lnTo>
                  <a:pt x="55" y="41"/>
                </a:lnTo>
                <a:lnTo>
                  <a:pt x="58" y="42"/>
                </a:lnTo>
                <a:lnTo>
                  <a:pt x="58" y="32"/>
                </a:lnTo>
                <a:lnTo>
                  <a:pt x="56" y="31"/>
                </a:lnTo>
                <a:lnTo>
                  <a:pt x="54" y="29"/>
                </a:lnTo>
                <a:lnTo>
                  <a:pt x="50" y="28"/>
                </a:lnTo>
                <a:lnTo>
                  <a:pt x="42" y="23"/>
                </a:lnTo>
                <a:lnTo>
                  <a:pt x="34" y="17"/>
                </a:lnTo>
                <a:lnTo>
                  <a:pt x="25" y="11"/>
                </a:lnTo>
                <a:lnTo>
                  <a:pt x="17" y="6"/>
                </a:lnTo>
                <a:lnTo>
                  <a:pt x="11" y="1"/>
                </a:lnTo>
                <a:lnTo>
                  <a:pt x="9" y="0"/>
                </a:lnTo>
                <a:lnTo>
                  <a:pt x="10" y="1"/>
                </a:lnTo>
                <a:lnTo>
                  <a:pt x="0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1" name=""/>
          <p:cNvSpPr/>
          <p:nvPr/>
        </p:nvSpPr>
        <p:spPr>
          <a:xfrm>
            <a:off x="1681200" y="-181080"/>
            <a:ext cx="125280" cy="195480"/>
          </a:xfrm>
          <a:custGeom>
            <a:avLst/>
            <a:gdLst/>
            <a:ahLst/>
            <a:rect l="l" t="t" r="r" b="b"/>
            <a:pathLst>
              <a:path w="79" h="123">
                <a:moveTo>
                  <a:pt x="0" y="1"/>
                </a:moveTo>
                <a:lnTo>
                  <a:pt x="3" y="10"/>
                </a:lnTo>
                <a:lnTo>
                  <a:pt x="5" y="10"/>
                </a:lnTo>
                <a:lnTo>
                  <a:pt x="8" y="10"/>
                </a:lnTo>
                <a:lnTo>
                  <a:pt x="10" y="11"/>
                </a:lnTo>
                <a:lnTo>
                  <a:pt x="12" y="12"/>
                </a:lnTo>
                <a:lnTo>
                  <a:pt x="15" y="13"/>
                </a:lnTo>
                <a:lnTo>
                  <a:pt x="17" y="14"/>
                </a:lnTo>
                <a:lnTo>
                  <a:pt x="20" y="16"/>
                </a:lnTo>
                <a:lnTo>
                  <a:pt x="23" y="17"/>
                </a:lnTo>
                <a:lnTo>
                  <a:pt x="25" y="19"/>
                </a:lnTo>
                <a:lnTo>
                  <a:pt x="27" y="21"/>
                </a:lnTo>
                <a:lnTo>
                  <a:pt x="30" y="23"/>
                </a:lnTo>
                <a:lnTo>
                  <a:pt x="32" y="26"/>
                </a:lnTo>
                <a:lnTo>
                  <a:pt x="34" y="30"/>
                </a:lnTo>
                <a:lnTo>
                  <a:pt x="37" y="32"/>
                </a:lnTo>
                <a:lnTo>
                  <a:pt x="39" y="36"/>
                </a:lnTo>
                <a:lnTo>
                  <a:pt x="41" y="39"/>
                </a:lnTo>
                <a:lnTo>
                  <a:pt x="46" y="47"/>
                </a:lnTo>
                <a:lnTo>
                  <a:pt x="50" y="56"/>
                </a:lnTo>
                <a:lnTo>
                  <a:pt x="54" y="65"/>
                </a:lnTo>
                <a:lnTo>
                  <a:pt x="58" y="75"/>
                </a:lnTo>
                <a:lnTo>
                  <a:pt x="61" y="86"/>
                </a:lnTo>
                <a:lnTo>
                  <a:pt x="65" y="98"/>
                </a:lnTo>
                <a:lnTo>
                  <a:pt x="67" y="110"/>
                </a:lnTo>
                <a:lnTo>
                  <a:pt x="69" y="123"/>
                </a:lnTo>
                <a:lnTo>
                  <a:pt x="79" y="121"/>
                </a:lnTo>
                <a:lnTo>
                  <a:pt x="77" y="108"/>
                </a:lnTo>
                <a:lnTo>
                  <a:pt x="74" y="95"/>
                </a:lnTo>
                <a:lnTo>
                  <a:pt x="71" y="84"/>
                </a:lnTo>
                <a:lnTo>
                  <a:pt x="67" y="72"/>
                </a:lnTo>
                <a:lnTo>
                  <a:pt x="64" y="62"/>
                </a:lnTo>
                <a:lnTo>
                  <a:pt x="59" y="51"/>
                </a:lnTo>
                <a:lnTo>
                  <a:pt x="55" y="43"/>
                </a:lnTo>
                <a:lnTo>
                  <a:pt x="51" y="35"/>
                </a:lnTo>
                <a:lnTo>
                  <a:pt x="48" y="30"/>
                </a:lnTo>
                <a:lnTo>
                  <a:pt x="45" y="27"/>
                </a:lnTo>
                <a:lnTo>
                  <a:pt x="43" y="23"/>
                </a:lnTo>
                <a:lnTo>
                  <a:pt x="40" y="20"/>
                </a:lnTo>
                <a:lnTo>
                  <a:pt x="38" y="17"/>
                </a:lnTo>
                <a:lnTo>
                  <a:pt x="34" y="14"/>
                </a:lnTo>
                <a:lnTo>
                  <a:pt x="31" y="11"/>
                </a:lnTo>
                <a:lnTo>
                  <a:pt x="29" y="9"/>
                </a:lnTo>
                <a:lnTo>
                  <a:pt x="25" y="7"/>
                </a:lnTo>
                <a:lnTo>
                  <a:pt x="23" y="5"/>
                </a:lnTo>
                <a:lnTo>
                  <a:pt x="19" y="4"/>
                </a:lnTo>
                <a:lnTo>
                  <a:pt x="17" y="2"/>
                </a:lnTo>
                <a:lnTo>
                  <a:pt x="13" y="2"/>
                </a:lnTo>
                <a:lnTo>
                  <a:pt x="10" y="1"/>
                </a:lnTo>
                <a:lnTo>
                  <a:pt x="6" y="0"/>
                </a:lnTo>
                <a:lnTo>
                  <a:pt x="3" y="0"/>
                </a:lnTo>
                <a:lnTo>
                  <a:pt x="5" y="9"/>
                </a:lnTo>
                <a:lnTo>
                  <a:pt x="0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2" name=""/>
          <p:cNvSpPr/>
          <p:nvPr/>
        </p:nvSpPr>
        <p:spPr>
          <a:xfrm>
            <a:off x="4519440" y="468360"/>
            <a:ext cx="41400" cy="42840"/>
          </a:xfrm>
          <a:custGeom>
            <a:avLst/>
            <a:gdLst/>
            <a:ahLst/>
            <a:rect l="l" t="t" r="r" b="b"/>
            <a:pathLst>
              <a:path w="26" h="27">
                <a:moveTo>
                  <a:pt x="0" y="27"/>
                </a:moveTo>
                <a:lnTo>
                  <a:pt x="1" y="19"/>
                </a:lnTo>
                <a:lnTo>
                  <a:pt x="3" y="9"/>
                </a:lnTo>
                <a:lnTo>
                  <a:pt x="3" y="8"/>
                </a:lnTo>
                <a:lnTo>
                  <a:pt x="4" y="6"/>
                </a:lnTo>
                <a:lnTo>
                  <a:pt x="5" y="4"/>
                </a:lnTo>
                <a:lnTo>
                  <a:pt x="7" y="2"/>
                </a:lnTo>
                <a:lnTo>
                  <a:pt x="9" y="2"/>
                </a:lnTo>
                <a:lnTo>
                  <a:pt x="11" y="1"/>
                </a:lnTo>
                <a:lnTo>
                  <a:pt x="14" y="0"/>
                </a:lnTo>
                <a:lnTo>
                  <a:pt x="17" y="0"/>
                </a:lnTo>
                <a:lnTo>
                  <a:pt x="19" y="1"/>
                </a:lnTo>
                <a:lnTo>
                  <a:pt x="23" y="2"/>
                </a:lnTo>
                <a:lnTo>
                  <a:pt x="23" y="2"/>
                </a:lnTo>
                <a:lnTo>
                  <a:pt x="25" y="4"/>
                </a:lnTo>
                <a:lnTo>
                  <a:pt x="26" y="5"/>
                </a:lnTo>
                <a:lnTo>
                  <a:pt x="26" y="7"/>
                </a:lnTo>
                <a:lnTo>
                  <a:pt x="26" y="9"/>
                </a:lnTo>
                <a:lnTo>
                  <a:pt x="25" y="10"/>
                </a:lnTo>
                <a:lnTo>
                  <a:pt x="24" y="12"/>
                </a:lnTo>
                <a:lnTo>
                  <a:pt x="23" y="15"/>
                </a:lnTo>
                <a:lnTo>
                  <a:pt x="22" y="16"/>
                </a:lnTo>
                <a:lnTo>
                  <a:pt x="20" y="17"/>
                </a:lnTo>
                <a:lnTo>
                  <a:pt x="18" y="18"/>
                </a:lnTo>
                <a:lnTo>
                  <a:pt x="17" y="20"/>
                </a:lnTo>
                <a:lnTo>
                  <a:pt x="8" y="23"/>
                </a:lnTo>
                <a:lnTo>
                  <a:pt x="0" y="2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3" name=""/>
          <p:cNvSpPr/>
          <p:nvPr/>
        </p:nvSpPr>
        <p:spPr>
          <a:xfrm>
            <a:off x="4511520" y="460440"/>
            <a:ext cx="36720" cy="50760"/>
          </a:xfrm>
          <a:custGeom>
            <a:avLst/>
            <a:gdLst/>
            <a:ahLst/>
            <a:rect l="l" t="t" r="r" b="b"/>
            <a:pathLst>
              <a:path w="23" h="32">
                <a:moveTo>
                  <a:pt x="23" y="0"/>
                </a:moveTo>
                <a:lnTo>
                  <a:pt x="23" y="0"/>
                </a:lnTo>
                <a:lnTo>
                  <a:pt x="18" y="0"/>
                </a:lnTo>
                <a:lnTo>
                  <a:pt x="15" y="1"/>
                </a:lnTo>
                <a:lnTo>
                  <a:pt x="12" y="2"/>
                </a:lnTo>
                <a:lnTo>
                  <a:pt x="9" y="3"/>
                </a:lnTo>
                <a:lnTo>
                  <a:pt x="6" y="6"/>
                </a:lnTo>
                <a:lnTo>
                  <a:pt x="5" y="8"/>
                </a:lnTo>
                <a:lnTo>
                  <a:pt x="4" y="10"/>
                </a:lnTo>
                <a:lnTo>
                  <a:pt x="3" y="14"/>
                </a:lnTo>
                <a:lnTo>
                  <a:pt x="1" y="23"/>
                </a:lnTo>
                <a:lnTo>
                  <a:pt x="0" y="30"/>
                </a:lnTo>
                <a:lnTo>
                  <a:pt x="11" y="32"/>
                </a:lnTo>
                <a:lnTo>
                  <a:pt x="11" y="24"/>
                </a:lnTo>
                <a:lnTo>
                  <a:pt x="12" y="16"/>
                </a:lnTo>
                <a:lnTo>
                  <a:pt x="13" y="15"/>
                </a:lnTo>
                <a:lnTo>
                  <a:pt x="13" y="13"/>
                </a:lnTo>
                <a:lnTo>
                  <a:pt x="15" y="12"/>
                </a:lnTo>
                <a:lnTo>
                  <a:pt x="16" y="11"/>
                </a:lnTo>
                <a:lnTo>
                  <a:pt x="17" y="11"/>
                </a:lnTo>
                <a:lnTo>
                  <a:pt x="18" y="10"/>
                </a:lnTo>
                <a:lnTo>
                  <a:pt x="20" y="10"/>
                </a:lnTo>
                <a:lnTo>
                  <a:pt x="23" y="10"/>
                </a:lnTo>
                <a:lnTo>
                  <a:pt x="2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4" name=""/>
          <p:cNvSpPr/>
          <p:nvPr/>
        </p:nvSpPr>
        <p:spPr>
          <a:xfrm>
            <a:off x="4548240" y="46044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3" y="11"/>
                </a:moveTo>
                <a:lnTo>
                  <a:pt x="13" y="11"/>
                </a:lnTo>
                <a:lnTo>
                  <a:pt x="12" y="8"/>
                </a:lnTo>
                <a:lnTo>
                  <a:pt x="11" y="6"/>
                </a:lnTo>
                <a:lnTo>
                  <a:pt x="8" y="4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  <a:lnTo>
                  <a:pt x="0" y="10"/>
                </a:lnTo>
                <a:lnTo>
                  <a:pt x="2" y="11"/>
                </a:lnTo>
                <a:lnTo>
                  <a:pt x="3" y="12"/>
                </a:lnTo>
                <a:lnTo>
                  <a:pt x="3" y="11"/>
                </a:lnTo>
                <a:lnTo>
                  <a:pt x="13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5" name=""/>
          <p:cNvSpPr/>
          <p:nvPr/>
        </p:nvSpPr>
        <p:spPr>
          <a:xfrm>
            <a:off x="4511520" y="479520"/>
            <a:ext cx="57240" cy="38160"/>
          </a:xfrm>
          <a:custGeom>
            <a:avLst/>
            <a:gdLst/>
            <a:ahLst/>
            <a:rect l="l" t="t" r="r" b="b"/>
            <a:pathLst>
              <a:path w="36" h="24">
                <a:moveTo>
                  <a:pt x="0" y="19"/>
                </a:moveTo>
                <a:lnTo>
                  <a:pt x="8" y="24"/>
                </a:lnTo>
                <a:lnTo>
                  <a:pt x="15" y="21"/>
                </a:lnTo>
                <a:lnTo>
                  <a:pt x="24" y="17"/>
                </a:lnTo>
                <a:lnTo>
                  <a:pt x="26" y="15"/>
                </a:lnTo>
                <a:lnTo>
                  <a:pt x="28" y="14"/>
                </a:lnTo>
                <a:lnTo>
                  <a:pt x="30" y="12"/>
                </a:lnTo>
                <a:lnTo>
                  <a:pt x="32" y="10"/>
                </a:lnTo>
                <a:lnTo>
                  <a:pt x="33" y="9"/>
                </a:lnTo>
                <a:lnTo>
                  <a:pt x="35" y="6"/>
                </a:lnTo>
                <a:lnTo>
                  <a:pt x="36" y="2"/>
                </a:lnTo>
                <a:lnTo>
                  <a:pt x="36" y="0"/>
                </a:lnTo>
                <a:lnTo>
                  <a:pt x="26" y="0"/>
                </a:lnTo>
                <a:lnTo>
                  <a:pt x="25" y="1"/>
                </a:lnTo>
                <a:lnTo>
                  <a:pt x="25" y="2"/>
                </a:lnTo>
                <a:lnTo>
                  <a:pt x="24" y="3"/>
                </a:lnTo>
                <a:lnTo>
                  <a:pt x="24" y="4"/>
                </a:lnTo>
                <a:lnTo>
                  <a:pt x="23" y="5"/>
                </a:lnTo>
                <a:lnTo>
                  <a:pt x="22" y="6"/>
                </a:lnTo>
                <a:lnTo>
                  <a:pt x="20" y="7"/>
                </a:lnTo>
                <a:lnTo>
                  <a:pt x="19" y="8"/>
                </a:lnTo>
                <a:lnTo>
                  <a:pt x="11" y="12"/>
                </a:lnTo>
                <a:lnTo>
                  <a:pt x="3" y="16"/>
                </a:lnTo>
                <a:lnTo>
                  <a:pt x="1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6" name=""/>
          <p:cNvSpPr/>
          <p:nvPr/>
        </p:nvSpPr>
        <p:spPr>
          <a:xfrm>
            <a:off x="4519440" y="511200"/>
            <a:ext cx="828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7" name=""/>
          <p:cNvSpPr/>
          <p:nvPr/>
        </p:nvSpPr>
        <p:spPr>
          <a:xfrm>
            <a:off x="4519440" y="511200"/>
            <a:ext cx="828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5" y="1"/>
                </a:moveTo>
                <a:lnTo>
                  <a:pt x="0" y="0"/>
                </a:lnTo>
                <a:lnTo>
                  <a:pt x="5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8" name=""/>
          <p:cNvSpPr/>
          <p:nvPr/>
        </p:nvSpPr>
        <p:spPr>
          <a:xfrm>
            <a:off x="1490760" y="1908000"/>
            <a:ext cx="166680" cy="147960"/>
          </a:xfrm>
          <a:custGeom>
            <a:avLst/>
            <a:gdLst/>
            <a:ahLst/>
            <a:rect l="l" t="t" r="r" b="b"/>
            <a:pathLst>
              <a:path w="105" h="93">
                <a:moveTo>
                  <a:pt x="16" y="31"/>
                </a:moveTo>
                <a:lnTo>
                  <a:pt x="14" y="29"/>
                </a:lnTo>
                <a:lnTo>
                  <a:pt x="12" y="26"/>
                </a:lnTo>
                <a:lnTo>
                  <a:pt x="10" y="24"/>
                </a:lnTo>
                <a:lnTo>
                  <a:pt x="9" y="20"/>
                </a:lnTo>
                <a:lnTo>
                  <a:pt x="8" y="17"/>
                </a:lnTo>
                <a:lnTo>
                  <a:pt x="6" y="13"/>
                </a:lnTo>
                <a:lnTo>
                  <a:pt x="5" y="10"/>
                </a:lnTo>
                <a:lnTo>
                  <a:pt x="5" y="7"/>
                </a:lnTo>
                <a:lnTo>
                  <a:pt x="9" y="6"/>
                </a:lnTo>
                <a:lnTo>
                  <a:pt x="11" y="6"/>
                </a:lnTo>
                <a:lnTo>
                  <a:pt x="14" y="5"/>
                </a:lnTo>
                <a:lnTo>
                  <a:pt x="16" y="4"/>
                </a:lnTo>
                <a:lnTo>
                  <a:pt x="17" y="3"/>
                </a:lnTo>
                <a:lnTo>
                  <a:pt x="20" y="2"/>
                </a:lnTo>
                <a:lnTo>
                  <a:pt x="22" y="1"/>
                </a:lnTo>
                <a:lnTo>
                  <a:pt x="24" y="0"/>
                </a:lnTo>
                <a:lnTo>
                  <a:pt x="27" y="4"/>
                </a:lnTo>
                <a:lnTo>
                  <a:pt x="31" y="7"/>
                </a:lnTo>
                <a:lnTo>
                  <a:pt x="36" y="11"/>
                </a:lnTo>
                <a:lnTo>
                  <a:pt x="41" y="15"/>
                </a:lnTo>
                <a:lnTo>
                  <a:pt x="46" y="18"/>
                </a:lnTo>
                <a:lnTo>
                  <a:pt x="51" y="21"/>
                </a:lnTo>
                <a:lnTo>
                  <a:pt x="53" y="22"/>
                </a:lnTo>
                <a:lnTo>
                  <a:pt x="56" y="23"/>
                </a:lnTo>
                <a:lnTo>
                  <a:pt x="58" y="24"/>
                </a:lnTo>
                <a:lnTo>
                  <a:pt x="61" y="24"/>
                </a:lnTo>
                <a:lnTo>
                  <a:pt x="61" y="27"/>
                </a:lnTo>
                <a:lnTo>
                  <a:pt x="62" y="30"/>
                </a:lnTo>
                <a:lnTo>
                  <a:pt x="64" y="32"/>
                </a:lnTo>
                <a:lnTo>
                  <a:pt x="65" y="34"/>
                </a:lnTo>
                <a:lnTo>
                  <a:pt x="67" y="37"/>
                </a:lnTo>
                <a:lnTo>
                  <a:pt x="69" y="39"/>
                </a:lnTo>
                <a:lnTo>
                  <a:pt x="71" y="40"/>
                </a:lnTo>
                <a:lnTo>
                  <a:pt x="74" y="42"/>
                </a:lnTo>
                <a:lnTo>
                  <a:pt x="77" y="43"/>
                </a:lnTo>
                <a:lnTo>
                  <a:pt x="78" y="45"/>
                </a:lnTo>
                <a:lnTo>
                  <a:pt x="81" y="46"/>
                </a:lnTo>
                <a:lnTo>
                  <a:pt x="83" y="49"/>
                </a:lnTo>
                <a:lnTo>
                  <a:pt x="85" y="52"/>
                </a:lnTo>
                <a:lnTo>
                  <a:pt x="86" y="54"/>
                </a:lnTo>
                <a:lnTo>
                  <a:pt x="87" y="57"/>
                </a:lnTo>
                <a:lnTo>
                  <a:pt x="87" y="60"/>
                </a:lnTo>
                <a:lnTo>
                  <a:pt x="91" y="60"/>
                </a:lnTo>
                <a:lnTo>
                  <a:pt x="93" y="61"/>
                </a:lnTo>
                <a:lnTo>
                  <a:pt x="95" y="61"/>
                </a:lnTo>
                <a:lnTo>
                  <a:pt x="97" y="62"/>
                </a:lnTo>
                <a:lnTo>
                  <a:pt x="100" y="64"/>
                </a:lnTo>
                <a:lnTo>
                  <a:pt x="105" y="66"/>
                </a:lnTo>
                <a:lnTo>
                  <a:pt x="100" y="73"/>
                </a:lnTo>
                <a:lnTo>
                  <a:pt x="94" y="82"/>
                </a:lnTo>
                <a:lnTo>
                  <a:pt x="92" y="84"/>
                </a:lnTo>
                <a:lnTo>
                  <a:pt x="91" y="86"/>
                </a:lnTo>
                <a:lnTo>
                  <a:pt x="89" y="88"/>
                </a:lnTo>
                <a:lnTo>
                  <a:pt x="87" y="89"/>
                </a:lnTo>
                <a:lnTo>
                  <a:pt x="85" y="91"/>
                </a:lnTo>
                <a:lnTo>
                  <a:pt x="83" y="92"/>
                </a:lnTo>
                <a:lnTo>
                  <a:pt x="80" y="93"/>
                </a:lnTo>
                <a:lnTo>
                  <a:pt x="78" y="93"/>
                </a:lnTo>
                <a:lnTo>
                  <a:pt x="76" y="93"/>
                </a:lnTo>
                <a:lnTo>
                  <a:pt x="74" y="92"/>
                </a:lnTo>
                <a:lnTo>
                  <a:pt x="73" y="92"/>
                </a:lnTo>
                <a:lnTo>
                  <a:pt x="72" y="91"/>
                </a:lnTo>
                <a:lnTo>
                  <a:pt x="71" y="89"/>
                </a:lnTo>
                <a:lnTo>
                  <a:pt x="71" y="88"/>
                </a:lnTo>
                <a:lnTo>
                  <a:pt x="71" y="87"/>
                </a:lnTo>
                <a:lnTo>
                  <a:pt x="71" y="86"/>
                </a:lnTo>
                <a:lnTo>
                  <a:pt x="82" y="71"/>
                </a:lnTo>
                <a:lnTo>
                  <a:pt x="80" y="69"/>
                </a:lnTo>
                <a:lnTo>
                  <a:pt x="79" y="67"/>
                </a:lnTo>
                <a:lnTo>
                  <a:pt x="78" y="66"/>
                </a:lnTo>
                <a:lnTo>
                  <a:pt x="78" y="64"/>
                </a:lnTo>
                <a:lnTo>
                  <a:pt x="78" y="60"/>
                </a:lnTo>
                <a:lnTo>
                  <a:pt x="78" y="58"/>
                </a:lnTo>
                <a:lnTo>
                  <a:pt x="76" y="58"/>
                </a:lnTo>
                <a:lnTo>
                  <a:pt x="73" y="58"/>
                </a:lnTo>
                <a:lnTo>
                  <a:pt x="73" y="59"/>
                </a:lnTo>
                <a:lnTo>
                  <a:pt x="72" y="60"/>
                </a:lnTo>
                <a:lnTo>
                  <a:pt x="71" y="61"/>
                </a:lnTo>
                <a:lnTo>
                  <a:pt x="71" y="62"/>
                </a:lnTo>
                <a:lnTo>
                  <a:pt x="69" y="64"/>
                </a:lnTo>
                <a:lnTo>
                  <a:pt x="67" y="65"/>
                </a:lnTo>
                <a:lnTo>
                  <a:pt x="65" y="66"/>
                </a:lnTo>
                <a:lnTo>
                  <a:pt x="63" y="66"/>
                </a:lnTo>
                <a:lnTo>
                  <a:pt x="60" y="66"/>
                </a:lnTo>
                <a:lnTo>
                  <a:pt x="57" y="66"/>
                </a:lnTo>
                <a:lnTo>
                  <a:pt x="53" y="66"/>
                </a:lnTo>
                <a:lnTo>
                  <a:pt x="50" y="66"/>
                </a:lnTo>
                <a:lnTo>
                  <a:pt x="48" y="66"/>
                </a:lnTo>
                <a:lnTo>
                  <a:pt x="46" y="66"/>
                </a:lnTo>
                <a:lnTo>
                  <a:pt x="45" y="66"/>
                </a:lnTo>
                <a:lnTo>
                  <a:pt x="45" y="66"/>
                </a:lnTo>
                <a:lnTo>
                  <a:pt x="44" y="61"/>
                </a:lnTo>
                <a:lnTo>
                  <a:pt x="44" y="58"/>
                </a:lnTo>
                <a:lnTo>
                  <a:pt x="43" y="53"/>
                </a:lnTo>
                <a:lnTo>
                  <a:pt x="42" y="51"/>
                </a:lnTo>
                <a:lnTo>
                  <a:pt x="41" y="49"/>
                </a:lnTo>
                <a:lnTo>
                  <a:pt x="40" y="49"/>
                </a:lnTo>
                <a:lnTo>
                  <a:pt x="38" y="48"/>
                </a:lnTo>
                <a:lnTo>
                  <a:pt x="37" y="48"/>
                </a:lnTo>
                <a:lnTo>
                  <a:pt x="33" y="48"/>
                </a:lnTo>
                <a:lnTo>
                  <a:pt x="30" y="49"/>
                </a:lnTo>
                <a:lnTo>
                  <a:pt x="28" y="48"/>
                </a:lnTo>
                <a:lnTo>
                  <a:pt x="25" y="47"/>
                </a:lnTo>
                <a:lnTo>
                  <a:pt x="23" y="46"/>
                </a:lnTo>
                <a:lnTo>
                  <a:pt x="22" y="46"/>
                </a:lnTo>
                <a:lnTo>
                  <a:pt x="19" y="44"/>
                </a:lnTo>
                <a:lnTo>
                  <a:pt x="17" y="42"/>
                </a:lnTo>
                <a:lnTo>
                  <a:pt x="16" y="40"/>
                </a:lnTo>
                <a:lnTo>
                  <a:pt x="16" y="39"/>
                </a:lnTo>
                <a:lnTo>
                  <a:pt x="12" y="47"/>
                </a:lnTo>
                <a:lnTo>
                  <a:pt x="8" y="45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2"/>
                </a:lnTo>
                <a:lnTo>
                  <a:pt x="1" y="31"/>
                </a:lnTo>
                <a:lnTo>
                  <a:pt x="2" y="30"/>
                </a:lnTo>
                <a:lnTo>
                  <a:pt x="3" y="29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6" y="3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69" name=""/>
          <p:cNvSpPr/>
          <p:nvPr/>
        </p:nvSpPr>
        <p:spPr>
          <a:xfrm>
            <a:off x="1495440" y="1916280"/>
            <a:ext cx="23760" cy="42840"/>
          </a:xfrm>
          <a:custGeom>
            <a:avLst/>
            <a:gdLst/>
            <a:ahLst/>
            <a:rect l="l" t="t" r="r" b="b"/>
            <a:pathLst>
              <a:path w="15" h="27">
                <a:moveTo>
                  <a:pt x="3" y="0"/>
                </a:moveTo>
                <a:lnTo>
                  <a:pt x="0" y="3"/>
                </a:lnTo>
                <a:lnTo>
                  <a:pt x="1" y="6"/>
                </a:lnTo>
                <a:lnTo>
                  <a:pt x="1" y="9"/>
                </a:lnTo>
                <a:lnTo>
                  <a:pt x="3" y="12"/>
                </a:lnTo>
                <a:lnTo>
                  <a:pt x="4" y="17"/>
                </a:lnTo>
                <a:lnTo>
                  <a:pt x="6" y="20"/>
                </a:lnTo>
                <a:lnTo>
                  <a:pt x="8" y="23"/>
                </a:lnTo>
                <a:lnTo>
                  <a:pt x="10" y="25"/>
                </a:lnTo>
                <a:lnTo>
                  <a:pt x="11" y="27"/>
                </a:lnTo>
                <a:lnTo>
                  <a:pt x="15" y="24"/>
                </a:lnTo>
                <a:lnTo>
                  <a:pt x="13" y="23"/>
                </a:lnTo>
                <a:lnTo>
                  <a:pt x="12" y="20"/>
                </a:lnTo>
                <a:lnTo>
                  <a:pt x="10" y="17"/>
                </a:lnTo>
                <a:lnTo>
                  <a:pt x="9" y="14"/>
                </a:lnTo>
                <a:lnTo>
                  <a:pt x="7" y="10"/>
                </a:lnTo>
                <a:lnTo>
                  <a:pt x="6" y="7"/>
                </a:lnTo>
                <a:lnTo>
                  <a:pt x="5" y="5"/>
                </a:lnTo>
                <a:lnTo>
                  <a:pt x="5" y="3"/>
                </a:lnTo>
                <a:lnTo>
                  <a:pt x="3" y="5"/>
                </a:lnTo>
                <a:lnTo>
                  <a:pt x="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0" name=""/>
          <p:cNvSpPr/>
          <p:nvPr/>
        </p:nvSpPr>
        <p:spPr>
          <a:xfrm>
            <a:off x="1498680" y="1905120"/>
            <a:ext cx="34920" cy="17280"/>
          </a:xfrm>
          <a:custGeom>
            <a:avLst/>
            <a:gdLst/>
            <a:ahLst/>
            <a:rect l="l" t="t" r="r" b="b"/>
            <a:pathLst>
              <a:path w="22" h="11">
                <a:moveTo>
                  <a:pt x="22" y="1"/>
                </a:moveTo>
                <a:lnTo>
                  <a:pt x="18" y="0"/>
                </a:lnTo>
                <a:lnTo>
                  <a:pt x="16" y="1"/>
                </a:lnTo>
                <a:lnTo>
                  <a:pt x="13" y="2"/>
                </a:lnTo>
                <a:lnTo>
                  <a:pt x="11" y="3"/>
                </a:lnTo>
                <a:lnTo>
                  <a:pt x="10" y="4"/>
                </a:lnTo>
                <a:lnTo>
                  <a:pt x="8" y="5"/>
                </a:lnTo>
                <a:lnTo>
                  <a:pt x="6" y="5"/>
                </a:lnTo>
                <a:lnTo>
                  <a:pt x="4" y="6"/>
                </a:lnTo>
                <a:lnTo>
                  <a:pt x="0" y="6"/>
                </a:lnTo>
                <a:lnTo>
                  <a:pt x="0" y="11"/>
                </a:lnTo>
                <a:lnTo>
                  <a:pt x="4" y="11"/>
                </a:lnTo>
                <a:lnTo>
                  <a:pt x="7" y="10"/>
                </a:lnTo>
                <a:lnTo>
                  <a:pt x="11" y="10"/>
                </a:lnTo>
                <a:lnTo>
                  <a:pt x="12" y="8"/>
                </a:lnTo>
                <a:lnTo>
                  <a:pt x="15" y="7"/>
                </a:lnTo>
                <a:lnTo>
                  <a:pt x="16" y="6"/>
                </a:lnTo>
                <a:lnTo>
                  <a:pt x="18" y="5"/>
                </a:lnTo>
                <a:lnTo>
                  <a:pt x="20" y="5"/>
                </a:lnTo>
                <a:lnTo>
                  <a:pt x="18" y="3"/>
                </a:lnTo>
                <a:lnTo>
                  <a:pt x="22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1" name=""/>
          <p:cNvSpPr/>
          <p:nvPr/>
        </p:nvSpPr>
        <p:spPr>
          <a:xfrm>
            <a:off x="1527120" y="1906560"/>
            <a:ext cx="65160" cy="42840"/>
          </a:xfrm>
          <a:custGeom>
            <a:avLst/>
            <a:gdLst/>
            <a:ahLst/>
            <a:rect l="l" t="t" r="r" b="b"/>
            <a:pathLst>
              <a:path w="41" h="27">
                <a:moveTo>
                  <a:pt x="41" y="24"/>
                </a:moveTo>
                <a:lnTo>
                  <a:pt x="38" y="23"/>
                </a:lnTo>
                <a:lnTo>
                  <a:pt x="36" y="22"/>
                </a:lnTo>
                <a:lnTo>
                  <a:pt x="34" y="22"/>
                </a:lnTo>
                <a:lnTo>
                  <a:pt x="32" y="21"/>
                </a:lnTo>
                <a:lnTo>
                  <a:pt x="29" y="20"/>
                </a:lnTo>
                <a:lnTo>
                  <a:pt x="24" y="17"/>
                </a:lnTo>
                <a:lnTo>
                  <a:pt x="20" y="14"/>
                </a:lnTo>
                <a:lnTo>
                  <a:pt x="14" y="10"/>
                </a:lnTo>
                <a:lnTo>
                  <a:pt x="10" y="7"/>
                </a:lnTo>
                <a:lnTo>
                  <a:pt x="7" y="2"/>
                </a:lnTo>
                <a:lnTo>
                  <a:pt x="4" y="0"/>
                </a:lnTo>
                <a:lnTo>
                  <a:pt x="0" y="2"/>
                </a:lnTo>
                <a:lnTo>
                  <a:pt x="2" y="7"/>
                </a:lnTo>
                <a:lnTo>
                  <a:pt x="7" y="10"/>
                </a:lnTo>
                <a:lnTo>
                  <a:pt x="11" y="14"/>
                </a:lnTo>
                <a:lnTo>
                  <a:pt x="16" y="18"/>
                </a:lnTo>
                <a:lnTo>
                  <a:pt x="21" y="22"/>
                </a:lnTo>
                <a:lnTo>
                  <a:pt x="27" y="24"/>
                </a:lnTo>
                <a:lnTo>
                  <a:pt x="29" y="25"/>
                </a:lnTo>
                <a:lnTo>
                  <a:pt x="33" y="26"/>
                </a:lnTo>
                <a:lnTo>
                  <a:pt x="35" y="27"/>
                </a:lnTo>
                <a:lnTo>
                  <a:pt x="38" y="27"/>
                </a:lnTo>
                <a:lnTo>
                  <a:pt x="35" y="24"/>
                </a:lnTo>
                <a:lnTo>
                  <a:pt x="41" y="2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2" name=""/>
          <p:cNvSpPr/>
          <p:nvPr/>
        </p:nvSpPr>
        <p:spPr>
          <a:xfrm>
            <a:off x="1584360" y="1946160"/>
            <a:ext cx="50760" cy="61920"/>
          </a:xfrm>
          <a:custGeom>
            <a:avLst/>
            <a:gdLst/>
            <a:ahLst/>
            <a:rect l="l" t="t" r="r" b="b"/>
            <a:pathLst>
              <a:path w="32" h="39">
                <a:moveTo>
                  <a:pt x="30" y="34"/>
                </a:moveTo>
                <a:lnTo>
                  <a:pt x="32" y="36"/>
                </a:lnTo>
                <a:lnTo>
                  <a:pt x="32" y="33"/>
                </a:lnTo>
                <a:lnTo>
                  <a:pt x="30" y="29"/>
                </a:lnTo>
                <a:lnTo>
                  <a:pt x="30" y="26"/>
                </a:lnTo>
                <a:lnTo>
                  <a:pt x="27" y="23"/>
                </a:lnTo>
                <a:lnTo>
                  <a:pt x="25" y="22"/>
                </a:lnTo>
                <a:lnTo>
                  <a:pt x="23" y="19"/>
                </a:lnTo>
                <a:lnTo>
                  <a:pt x="20" y="17"/>
                </a:lnTo>
                <a:lnTo>
                  <a:pt x="17" y="15"/>
                </a:lnTo>
                <a:lnTo>
                  <a:pt x="15" y="14"/>
                </a:lnTo>
                <a:lnTo>
                  <a:pt x="13" y="12"/>
                </a:lnTo>
                <a:lnTo>
                  <a:pt x="10" y="11"/>
                </a:lnTo>
                <a:lnTo>
                  <a:pt x="9" y="8"/>
                </a:lnTo>
                <a:lnTo>
                  <a:pt x="8" y="7"/>
                </a:lnTo>
                <a:lnTo>
                  <a:pt x="6" y="5"/>
                </a:lnTo>
                <a:lnTo>
                  <a:pt x="6" y="2"/>
                </a:lnTo>
                <a:lnTo>
                  <a:pt x="5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5" y="12"/>
                </a:lnTo>
                <a:lnTo>
                  <a:pt x="7" y="15"/>
                </a:lnTo>
                <a:lnTo>
                  <a:pt x="9" y="16"/>
                </a:lnTo>
                <a:lnTo>
                  <a:pt x="12" y="18"/>
                </a:lnTo>
                <a:lnTo>
                  <a:pt x="15" y="20"/>
                </a:lnTo>
                <a:lnTo>
                  <a:pt x="17" y="22"/>
                </a:lnTo>
                <a:lnTo>
                  <a:pt x="19" y="23"/>
                </a:lnTo>
                <a:lnTo>
                  <a:pt x="21" y="24"/>
                </a:lnTo>
                <a:lnTo>
                  <a:pt x="23" y="26"/>
                </a:lnTo>
                <a:lnTo>
                  <a:pt x="24" y="29"/>
                </a:lnTo>
                <a:lnTo>
                  <a:pt x="25" y="31"/>
                </a:lnTo>
                <a:lnTo>
                  <a:pt x="26" y="34"/>
                </a:lnTo>
                <a:lnTo>
                  <a:pt x="27" y="36"/>
                </a:lnTo>
                <a:lnTo>
                  <a:pt x="30" y="39"/>
                </a:lnTo>
                <a:lnTo>
                  <a:pt x="30" y="3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3" name=""/>
          <p:cNvSpPr/>
          <p:nvPr/>
        </p:nvSpPr>
        <p:spPr>
          <a:xfrm>
            <a:off x="1628640" y="2000160"/>
            <a:ext cx="33480" cy="15840"/>
          </a:xfrm>
          <a:custGeom>
            <a:avLst/>
            <a:gdLst/>
            <a:ahLst/>
            <a:rect l="l" t="t" r="r" b="b"/>
            <a:pathLst>
              <a:path w="21" h="10">
                <a:moveTo>
                  <a:pt x="21" y="9"/>
                </a:moveTo>
                <a:lnTo>
                  <a:pt x="20" y="6"/>
                </a:lnTo>
                <a:lnTo>
                  <a:pt x="16" y="3"/>
                </a:lnTo>
                <a:lnTo>
                  <a:pt x="12" y="1"/>
                </a:lnTo>
                <a:lnTo>
                  <a:pt x="10" y="1"/>
                </a:lnTo>
                <a:lnTo>
                  <a:pt x="7" y="1"/>
                </a:lnTo>
                <a:lnTo>
                  <a:pt x="4" y="0"/>
                </a:lnTo>
                <a:lnTo>
                  <a:pt x="0" y="0"/>
                </a:lnTo>
                <a:lnTo>
                  <a:pt x="0" y="5"/>
                </a:lnTo>
                <a:lnTo>
                  <a:pt x="4" y="5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3" y="8"/>
                </a:lnTo>
                <a:lnTo>
                  <a:pt x="17" y="10"/>
                </a:lnTo>
                <a:lnTo>
                  <a:pt x="16" y="6"/>
                </a:lnTo>
                <a:lnTo>
                  <a:pt x="21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4" name=""/>
          <p:cNvSpPr/>
          <p:nvPr/>
        </p:nvSpPr>
        <p:spPr>
          <a:xfrm>
            <a:off x="1616040" y="2009880"/>
            <a:ext cx="46080" cy="50760"/>
          </a:xfrm>
          <a:custGeom>
            <a:avLst/>
            <a:gdLst/>
            <a:ahLst/>
            <a:rect l="l" t="t" r="r" b="b"/>
            <a:pathLst>
              <a:path w="29" h="32">
                <a:moveTo>
                  <a:pt x="0" y="32"/>
                </a:moveTo>
                <a:lnTo>
                  <a:pt x="0" y="32"/>
                </a:lnTo>
                <a:lnTo>
                  <a:pt x="3" y="32"/>
                </a:lnTo>
                <a:lnTo>
                  <a:pt x="5" y="31"/>
                </a:lnTo>
                <a:lnTo>
                  <a:pt x="8" y="29"/>
                </a:lnTo>
                <a:lnTo>
                  <a:pt x="10" y="27"/>
                </a:lnTo>
                <a:lnTo>
                  <a:pt x="12" y="27"/>
                </a:lnTo>
                <a:lnTo>
                  <a:pt x="15" y="24"/>
                </a:lnTo>
                <a:lnTo>
                  <a:pt x="17" y="22"/>
                </a:lnTo>
                <a:lnTo>
                  <a:pt x="18" y="20"/>
                </a:lnTo>
                <a:lnTo>
                  <a:pt x="24" y="10"/>
                </a:lnTo>
                <a:lnTo>
                  <a:pt x="29" y="3"/>
                </a:lnTo>
                <a:lnTo>
                  <a:pt x="24" y="0"/>
                </a:lnTo>
                <a:lnTo>
                  <a:pt x="20" y="7"/>
                </a:lnTo>
                <a:lnTo>
                  <a:pt x="14" y="17"/>
                </a:lnTo>
                <a:lnTo>
                  <a:pt x="12" y="19"/>
                </a:lnTo>
                <a:lnTo>
                  <a:pt x="10" y="20"/>
                </a:lnTo>
                <a:lnTo>
                  <a:pt x="9" y="22"/>
                </a:lnTo>
                <a:lnTo>
                  <a:pt x="7" y="24"/>
                </a:lnTo>
                <a:lnTo>
                  <a:pt x="5" y="25"/>
                </a:lnTo>
                <a:lnTo>
                  <a:pt x="3" y="26"/>
                </a:lnTo>
                <a:lnTo>
                  <a:pt x="2" y="27"/>
                </a:lnTo>
                <a:lnTo>
                  <a:pt x="0" y="27"/>
                </a:lnTo>
                <a:lnTo>
                  <a:pt x="0" y="3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5" name=""/>
          <p:cNvSpPr/>
          <p:nvPr/>
        </p:nvSpPr>
        <p:spPr>
          <a:xfrm>
            <a:off x="1600200" y="204300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1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1" y="6"/>
                </a:lnTo>
                <a:lnTo>
                  <a:pt x="2" y="7"/>
                </a:lnTo>
                <a:lnTo>
                  <a:pt x="3" y="9"/>
                </a:lnTo>
                <a:lnTo>
                  <a:pt x="5" y="10"/>
                </a:lnTo>
                <a:lnTo>
                  <a:pt x="7" y="11"/>
                </a:lnTo>
                <a:lnTo>
                  <a:pt x="10" y="11"/>
                </a:lnTo>
                <a:lnTo>
                  <a:pt x="10" y="6"/>
                </a:lnTo>
                <a:lnTo>
                  <a:pt x="8" y="6"/>
                </a:lnTo>
                <a:lnTo>
                  <a:pt x="7" y="6"/>
                </a:lnTo>
                <a:lnTo>
                  <a:pt x="6" y="6"/>
                </a:lnTo>
                <a:lnTo>
                  <a:pt x="6" y="5"/>
                </a:lnTo>
                <a:lnTo>
                  <a:pt x="6" y="4"/>
                </a:lnTo>
                <a:lnTo>
                  <a:pt x="6" y="3"/>
                </a:lnTo>
                <a:lnTo>
                  <a:pt x="6" y="2"/>
                </a:lnTo>
                <a:lnTo>
                  <a:pt x="6" y="3"/>
                </a:lnTo>
                <a:lnTo>
                  <a:pt x="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6" name=""/>
          <p:cNvSpPr/>
          <p:nvPr/>
        </p:nvSpPr>
        <p:spPr>
          <a:xfrm>
            <a:off x="1606680" y="2044800"/>
            <a:ext cx="1440" cy="3240"/>
          </a:xfrm>
          <a:custGeom>
            <a:avLst/>
            <a:gdLst/>
            <a:ahLst/>
            <a:rect l="l" t="t" r="r" b="b"/>
            <a:pathLst>
              <a:path w="1" h="2">
                <a:moveTo>
                  <a:pt x="1" y="2"/>
                </a:moveTo>
                <a:lnTo>
                  <a:pt x="0" y="0"/>
                </a:lnTo>
                <a:lnTo>
                  <a:pt x="1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7" name=""/>
          <p:cNvSpPr/>
          <p:nvPr/>
        </p:nvSpPr>
        <p:spPr>
          <a:xfrm>
            <a:off x="1601640" y="2016000"/>
            <a:ext cx="24120" cy="32040"/>
          </a:xfrm>
          <a:custGeom>
            <a:avLst/>
            <a:gdLst/>
            <a:ahLst/>
            <a:rect l="l" t="t" r="r" b="b"/>
            <a:pathLst>
              <a:path w="15" h="20">
                <a:moveTo>
                  <a:pt x="14" y="0"/>
                </a:moveTo>
                <a:lnTo>
                  <a:pt x="10" y="1"/>
                </a:lnTo>
                <a:lnTo>
                  <a:pt x="0" y="17"/>
                </a:lnTo>
                <a:lnTo>
                  <a:pt x="4" y="20"/>
                </a:lnTo>
                <a:lnTo>
                  <a:pt x="15" y="4"/>
                </a:lnTo>
                <a:lnTo>
                  <a:pt x="14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8" name=""/>
          <p:cNvSpPr/>
          <p:nvPr/>
        </p:nvSpPr>
        <p:spPr>
          <a:xfrm>
            <a:off x="1620720" y="2016000"/>
            <a:ext cx="3240" cy="5040"/>
          </a:xfrm>
          <a:custGeom>
            <a:avLst/>
            <a:gdLst/>
            <a:ahLst/>
            <a:rect l="l" t="t" r="r" b="b"/>
            <a:pathLst>
              <a:path w="2" h="3">
                <a:moveTo>
                  <a:pt x="2" y="0"/>
                </a:moveTo>
                <a:lnTo>
                  <a:pt x="0" y="3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79" name=""/>
          <p:cNvSpPr/>
          <p:nvPr/>
        </p:nvSpPr>
        <p:spPr>
          <a:xfrm>
            <a:off x="1611360" y="1995480"/>
            <a:ext cx="12600" cy="28440"/>
          </a:xfrm>
          <a:custGeom>
            <a:avLst/>
            <a:gdLst/>
            <a:ahLst/>
            <a:rect l="l" t="t" r="r" b="b"/>
            <a:pathLst>
              <a:path w="8" h="18">
                <a:moveTo>
                  <a:pt x="2" y="5"/>
                </a:moveTo>
                <a:lnTo>
                  <a:pt x="0" y="2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4"/>
                </a:lnTo>
                <a:lnTo>
                  <a:pt x="2" y="16"/>
                </a:lnTo>
                <a:lnTo>
                  <a:pt x="5" y="18"/>
                </a:lnTo>
                <a:lnTo>
                  <a:pt x="8" y="14"/>
                </a:lnTo>
                <a:lnTo>
                  <a:pt x="7" y="13"/>
                </a:lnTo>
                <a:lnTo>
                  <a:pt x="6" y="12"/>
                </a:lnTo>
                <a:lnTo>
                  <a:pt x="5" y="10"/>
                </a:lnTo>
                <a:lnTo>
                  <a:pt x="5" y="9"/>
                </a:lnTo>
                <a:lnTo>
                  <a:pt x="5" y="6"/>
                </a:lnTo>
                <a:lnTo>
                  <a:pt x="5" y="2"/>
                </a:lnTo>
                <a:lnTo>
                  <a:pt x="2" y="0"/>
                </a:lnTo>
                <a:lnTo>
                  <a:pt x="2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0" name=""/>
          <p:cNvSpPr/>
          <p:nvPr/>
        </p:nvSpPr>
        <p:spPr>
          <a:xfrm>
            <a:off x="1604880" y="19954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4" y="3"/>
                </a:moveTo>
                <a:lnTo>
                  <a:pt x="3" y="5"/>
                </a:lnTo>
                <a:lnTo>
                  <a:pt x="4" y="5"/>
                </a:lnTo>
                <a:lnTo>
                  <a:pt x="7" y="5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0" y="2"/>
                </a:lnTo>
                <a:lnTo>
                  <a:pt x="4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1" name=""/>
          <p:cNvSpPr/>
          <p:nvPr/>
        </p:nvSpPr>
        <p:spPr>
          <a:xfrm>
            <a:off x="1582560" y="1998720"/>
            <a:ext cx="28800" cy="17280"/>
          </a:xfrm>
          <a:custGeom>
            <a:avLst/>
            <a:gdLst/>
            <a:ahLst/>
            <a:rect l="l" t="t" r="r" b="b"/>
            <a:pathLst>
              <a:path w="18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9" y="10"/>
                </a:lnTo>
                <a:lnTo>
                  <a:pt x="11" y="10"/>
                </a:lnTo>
                <a:lnTo>
                  <a:pt x="14" y="9"/>
                </a:lnTo>
                <a:lnTo>
                  <a:pt x="16" y="7"/>
                </a:lnTo>
                <a:lnTo>
                  <a:pt x="17" y="5"/>
                </a:lnTo>
                <a:lnTo>
                  <a:pt x="17" y="4"/>
                </a:lnTo>
                <a:lnTo>
                  <a:pt x="18" y="2"/>
                </a:lnTo>
                <a:lnTo>
                  <a:pt x="18" y="1"/>
                </a:lnTo>
                <a:lnTo>
                  <a:pt x="13" y="0"/>
                </a:lnTo>
                <a:lnTo>
                  <a:pt x="13" y="2"/>
                </a:lnTo>
                <a:lnTo>
                  <a:pt x="13" y="2"/>
                </a:lnTo>
                <a:lnTo>
                  <a:pt x="12" y="3"/>
                </a:lnTo>
                <a:lnTo>
                  <a:pt x="11" y="3"/>
                </a:lnTo>
                <a:lnTo>
                  <a:pt x="10" y="5"/>
                </a:lnTo>
                <a:lnTo>
                  <a:pt x="9" y="5"/>
                </a:lnTo>
                <a:lnTo>
                  <a:pt x="7" y="6"/>
                </a:lnTo>
                <a:lnTo>
                  <a:pt x="5" y="6"/>
                </a:lnTo>
                <a:lnTo>
                  <a:pt x="3" y="6"/>
                </a:lnTo>
                <a:lnTo>
                  <a:pt x="0" y="6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2" name=""/>
          <p:cNvSpPr/>
          <p:nvPr/>
        </p:nvSpPr>
        <p:spPr>
          <a:xfrm>
            <a:off x="1558800" y="2008080"/>
            <a:ext cx="23760" cy="9720"/>
          </a:xfrm>
          <a:custGeom>
            <a:avLst/>
            <a:gdLst/>
            <a:ahLst/>
            <a:rect l="l" t="t" r="r" b="b"/>
            <a:pathLst>
              <a:path w="15" h="6">
                <a:moveTo>
                  <a:pt x="0" y="3"/>
                </a:moveTo>
                <a:lnTo>
                  <a:pt x="0" y="3"/>
                </a:lnTo>
                <a:lnTo>
                  <a:pt x="2" y="5"/>
                </a:lnTo>
                <a:lnTo>
                  <a:pt x="4" y="6"/>
                </a:lnTo>
                <a:lnTo>
                  <a:pt x="5" y="6"/>
                </a:lnTo>
                <a:lnTo>
                  <a:pt x="7" y="6"/>
                </a:lnTo>
                <a:lnTo>
                  <a:pt x="11" y="5"/>
                </a:lnTo>
                <a:lnTo>
                  <a:pt x="15" y="5"/>
                </a:lnTo>
                <a:lnTo>
                  <a:pt x="15" y="0"/>
                </a:lnTo>
                <a:lnTo>
                  <a:pt x="11" y="1"/>
                </a:lnTo>
                <a:lnTo>
                  <a:pt x="7" y="1"/>
                </a:lnTo>
                <a:lnTo>
                  <a:pt x="5" y="1"/>
                </a:lnTo>
                <a:lnTo>
                  <a:pt x="5" y="1"/>
                </a:lnTo>
                <a:lnTo>
                  <a:pt x="5" y="3"/>
                </a:lnTo>
                <a:lnTo>
                  <a:pt x="5" y="2"/>
                </a:lnTo>
                <a:lnTo>
                  <a:pt x="0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3" name=""/>
          <p:cNvSpPr/>
          <p:nvPr/>
        </p:nvSpPr>
        <p:spPr>
          <a:xfrm>
            <a:off x="1552680" y="1986120"/>
            <a:ext cx="15840" cy="28440"/>
          </a:xfrm>
          <a:custGeom>
            <a:avLst/>
            <a:gdLst/>
            <a:ahLst/>
            <a:rect l="l" t="t" r="r" b="b"/>
            <a:pathLst>
              <a:path w="10" h="18">
                <a:moveTo>
                  <a:pt x="0" y="3"/>
                </a:moveTo>
                <a:lnTo>
                  <a:pt x="0" y="3"/>
                </a:lnTo>
                <a:lnTo>
                  <a:pt x="1" y="5"/>
                </a:lnTo>
                <a:lnTo>
                  <a:pt x="2" y="9"/>
                </a:lnTo>
                <a:lnTo>
                  <a:pt x="3" y="14"/>
                </a:lnTo>
                <a:lnTo>
                  <a:pt x="4" y="18"/>
                </a:lnTo>
                <a:lnTo>
                  <a:pt x="10" y="16"/>
                </a:lnTo>
                <a:lnTo>
                  <a:pt x="9" y="13"/>
                </a:lnTo>
                <a:lnTo>
                  <a:pt x="8" y="8"/>
                </a:lnTo>
                <a:lnTo>
                  <a:pt x="6" y="4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4" name=""/>
          <p:cNvSpPr/>
          <p:nvPr/>
        </p:nvSpPr>
        <p:spPr>
          <a:xfrm>
            <a:off x="1538280" y="1981080"/>
            <a:ext cx="23760" cy="9720"/>
          </a:xfrm>
          <a:custGeom>
            <a:avLst/>
            <a:gdLst/>
            <a:ahLst/>
            <a:rect l="l" t="t" r="r" b="b"/>
            <a:pathLst>
              <a:path w="15" h="6">
                <a:moveTo>
                  <a:pt x="0" y="6"/>
                </a:moveTo>
                <a:lnTo>
                  <a:pt x="0" y="6"/>
                </a:lnTo>
                <a:lnTo>
                  <a:pt x="4" y="6"/>
                </a:lnTo>
                <a:lnTo>
                  <a:pt x="8" y="5"/>
                </a:lnTo>
                <a:lnTo>
                  <a:pt x="9" y="5"/>
                </a:lnTo>
                <a:lnTo>
                  <a:pt x="10" y="6"/>
                </a:lnTo>
                <a:lnTo>
                  <a:pt x="15" y="3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5" name=""/>
          <p:cNvSpPr/>
          <p:nvPr/>
        </p:nvSpPr>
        <p:spPr>
          <a:xfrm>
            <a:off x="1511280" y="196848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5" y="2"/>
                </a:moveTo>
                <a:lnTo>
                  <a:pt x="0" y="2"/>
                </a:lnTo>
                <a:lnTo>
                  <a:pt x="2" y="4"/>
                </a:lnTo>
                <a:lnTo>
                  <a:pt x="3" y="6"/>
                </a:lnTo>
                <a:lnTo>
                  <a:pt x="4" y="8"/>
                </a:lnTo>
                <a:lnTo>
                  <a:pt x="7" y="9"/>
                </a:lnTo>
                <a:lnTo>
                  <a:pt x="9" y="11"/>
                </a:lnTo>
                <a:lnTo>
                  <a:pt x="11" y="12"/>
                </a:lnTo>
                <a:lnTo>
                  <a:pt x="14" y="13"/>
                </a:lnTo>
                <a:lnTo>
                  <a:pt x="17" y="14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2" y="7"/>
                </a:lnTo>
                <a:lnTo>
                  <a:pt x="10" y="5"/>
                </a:lnTo>
                <a:lnTo>
                  <a:pt x="9" y="4"/>
                </a:lnTo>
                <a:lnTo>
                  <a:pt x="7" y="2"/>
                </a:lnTo>
                <a:lnTo>
                  <a:pt x="5" y="1"/>
                </a:lnTo>
                <a:lnTo>
                  <a:pt x="4" y="0"/>
                </a:lnTo>
                <a:lnTo>
                  <a:pt x="0" y="0"/>
                </a:lnTo>
                <a:lnTo>
                  <a:pt x="5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6" name=""/>
          <p:cNvSpPr/>
          <p:nvPr/>
        </p:nvSpPr>
        <p:spPr>
          <a:xfrm>
            <a:off x="1511280" y="1968480"/>
            <a:ext cx="4680" cy="1440"/>
          </a:xfrm>
          <a:custGeom>
            <a:avLst/>
            <a:gdLst/>
            <a:ahLst/>
            <a:rect l="l" t="t" r="r" b="b"/>
            <a:pathLst>
              <a:path w="3" h="1">
                <a:moveTo>
                  <a:pt x="0" y="0"/>
                </a:moveTo>
                <a:lnTo>
                  <a:pt x="3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7" name=""/>
          <p:cNvSpPr/>
          <p:nvPr/>
        </p:nvSpPr>
        <p:spPr>
          <a:xfrm>
            <a:off x="1506600" y="1968480"/>
            <a:ext cx="1260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1" y="11"/>
                </a:moveTo>
                <a:lnTo>
                  <a:pt x="5" y="10"/>
                </a:lnTo>
                <a:lnTo>
                  <a:pt x="8" y="1"/>
                </a:lnTo>
                <a:lnTo>
                  <a:pt x="3" y="0"/>
                </a:lnTo>
                <a:lnTo>
                  <a:pt x="0" y="8"/>
                </a:lnTo>
                <a:lnTo>
                  <a:pt x="1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8" name=""/>
          <p:cNvSpPr/>
          <p:nvPr/>
        </p:nvSpPr>
        <p:spPr>
          <a:xfrm>
            <a:off x="1509840" y="1981080"/>
            <a:ext cx="1440" cy="3240"/>
          </a:xfrm>
          <a:custGeom>
            <a:avLst/>
            <a:gdLst/>
            <a:ahLst/>
            <a:rect l="l" t="t" r="r" b="b"/>
            <a:pathLst>
              <a:path w="1" h="2">
                <a:moveTo>
                  <a:pt x="1" y="0"/>
                </a:move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9" name=""/>
          <p:cNvSpPr/>
          <p:nvPr/>
        </p:nvSpPr>
        <p:spPr>
          <a:xfrm>
            <a:off x="1486080" y="1963800"/>
            <a:ext cx="2520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2" y="4"/>
                </a:lnTo>
                <a:lnTo>
                  <a:pt x="3" y="6"/>
                </a:lnTo>
                <a:lnTo>
                  <a:pt x="5" y="7"/>
                </a:lnTo>
                <a:lnTo>
                  <a:pt x="9" y="11"/>
                </a:lnTo>
                <a:lnTo>
                  <a:pt x="13" y="14"/>
                </a:lnTo>
                <a:lnTo>
                  <a:pt x="16" y="10"/>
                </a:lnTo>
                <a:lnTo>
                  <a:pt x="12" y="7"/>
                </a:lnTo>
                <a:lnTo>
                  <a:pt x="8" y="4"/>
                </a:lnTo>
                <a:lnTo>
                  <a:pt x="7" y="2"/>
                </a:lnTo>
                <a:lnTo>
                  <a:pt x="6" y="0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0" name=""/>
          <p:cNvSpPr/>
          <p:nvPr/>
        </p:nvSpPr>
        <p:spPr>
          <a:xfrm>
            <a:off x="1486080" y="194796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8" y="0"/>
                </a:moveTo>
                <a:lnTo>
                  <a:pt x="6" y="0"/>
                </a:lnTo>
                <a:lnTo>
                  <a:pt x="5" y="1"/>
                </a:lnTo>
                <a:lnTo>
                  <a:pt x="3" y="3"/>
                </a:lnTo>
                <a:lnTo>
                  <a:pt x="2" y="5"/>
                </a:lnTo>
                <a:lnTo>
                  <a:pt x="1" y="6"/>
                </a:lnTo>
                <a:lnTo>
                  <a:pt x="0" y="8"/>
                </a:lnTo>
                <a:lnTo>
                  <a:pt x="0" y="10"/>
                </a:lnTo>
                <a:lnTo>
                  <a:pt x="5" y="10"/>
                </a:lnTo>
                <a:lnTo>
                  <a:pt x="5" y="9"/>
                </a:lnTo>
                <a:lnTo>
                  <a:pt x="5" y="7"/>
                </a:lnTo>
                <a:lnTo>
                  <a:pt x="6" y="7"/>
                </a:lnTo>
                <a:lnTo>
                  <a:pt x="8" y="5"/>
                </a:lnTo>
                <a:lnTo>
                  <a:pt x="10" y="4"/>
                </a:lnTo>
                <a:lnTo>
                  <a:pt x="8" y="5"/>
                </a:lnTo>
                <a:lnTo>
                  <a:pt x="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1" name=""/>
          <p:cNvSpPr/>
          <p:nvPr/>
        </p:nvSpPr>
        <p:spPr>
          <a:xfrm>
            <a:off x="1498680" y="1947960"/>
            <a:ext cx="12600" cy="7920"/>
          </a:xfrm>
          <a:custGeom>
            <a:avLst/>
            <a:gdLst/>
            <a:ahLst/>
            <a:rect l="l" t="t" r="r" b="b"/>
            <a:pathLst>
              <a:path w="8" h="5">
                <a:moveTo>
                  <a:pt x="8" y="2"/>
                </a:move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5"/>
                </a:lnTo>
                <a:lnTo>
                  <a:pt x="3" y="5"/>
                </a:lnTo>
                <a:lnTo>
                  <a:pt x="5" y="5"/>
                </a:lnTo>
                <a:lnTo>
                  <a:pt x="3" y="2"/>
                </a:lnTo>
                <a:lnTo>
                  <a:pt x="8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2" name=""/>
          <p:cNvSpPr/>
          <p:nvPr/>
        </p:nvSpPr>
        <p:spPr>
          <a:xfrm>
            <a:off x="1503360" y="1951200"/>
            <a:ext cx="7920" cy="10800"/>
          </a:xfrm>
          <a:custGeom>
            <a:avLst/>
            <a:gdLst/>
            <a:ahLst/>
            <a:rect l="l" t="t" r="r" b="b"/>
            <a:pathLst>
              <a:path w="5" h="7">
                <a:moveTo>
                  <a:pt x="2" y="1"/>
                </a:moveTo>
                <a:lnTo>
                  <a:pt x="5" y="4"/>
                </a:lnTo>
                <a:lnTo>
                  <a:pt x="5" y="2"/>
                </a:lnTo>
                <a:lnTo>
                  <a:pt x="5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7"/>
                </a:lnTo>
                <a:lnTo>
                  <a:pt x="2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0" bIns="-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3" name=""/>
          <p:cNvSpPr/>
          <p:nvPr/>
        </p:nvSpPr>
        <p:spPr>
          <a:xfrm>
            <a:off x="1508040" y="1955880"/>
            <a:ext cx="1800" cy="6120"/>
          </a:xfrm>
          <a:custGeom>
            <a:avLst/>
            <a:gdLst/>
            <a:ahLst/>
            <a:rect l="l" t="t" r="r" b="b"/>
            <a:pathLst>
              <a:path w="0" h="4">
                <a:moveTo>
                  <a:pt x="0" y="4"/>
                </a:move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4" name=""/>
          <p:cNvSpPr/>
          <p:nvPr/>
        </p:nvSpPr>
        <p:spPr>
          <a:xfrm>
            <a:off x="1508040" y="1952640"/>
            <a:ext cx="11160" cy="9360"/>
          </a:xfrm>
          <a:custGeom>
            <a:avLst/>
            <a:gdLst/>
            <a:ahLst/>
            <a:rect l="l" t="t" r="r" b="b"/>
            <a:pathLst>
              <a:path w="7" h="6">
                <a:moveTo>
                  <a:pt x="7" y="1"/>
                </a:moveTo>
                <a:lnTo>
                  <a:pt x="5" y="0"/>
                </a:lnTo>
                <a:lnTo>
                  <a:pt x="0" y="0"/>
                </a:lnTo>
                <a:lnTo>
                  <a:pt x="0" y="6"/>
                </a:lnTo>
                <a:lnTo>
                  <a:pt x="5" y="6"/>
                </a:lnTo>
                <a:lnTo>
                  <a:pt x="7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5" name=""/>
          <p:cNvSpPr/>
          <p:nvPr/>
        </p:nvSpPr>
        <p:spPr>
          <a:xfrm>
            <a:off x="1515960" y="1952640"/>
            <a:ext cx="3240" cy="3240"/>
          </a:xfrm>
          <a:custGeom>
            <a:avLst/>
            <a:gdLst/>
            <a:ahLst/>
            <a:rect l="l" t="t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6" name=""/>
          <p:cNvSpPr/>
          <p:nvPr/>
        </p:nvSpPr>
        <p:spPr>
          <a:xfrm>
            <a:off x="2338560" y="6350040"/>
            <a:ext cx="3312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7" name=""/>
          <p:cNvSpPr/>
          <p:nvPr/>
        </p:nvSpPr>
        <p:spPr>
          <a:xfrm>
            <a:off x="2330280" y="6354720"/>
            <a:ext cx="49320" cy="30240"/>
          </a:xfrm>
          <a:custGeom>
            <a:avLst/>
            <a:gdLst/>
            <a:ahLst/>
            <a:rect l="l" t="t" r="r" b="b"/>
            <a:pathLst>
              <a:path w="31" h="19">
                <a:moveTo>
                  <a:pt x="0" y="19"/>
                </a:moveTo>
                <a:lnTo>
                  <a:pt x="0" y="19"/>
                </a:lnTo>
                <a:lnTo>
                  <a:pt x="6" y="17"/>
                </a:lnTo>
                <a:lnTo>
                  <a:pt x="15" y="14"/>
                </a:lnTo>
                <a:lnTo>
                  <a:pt x="19" y="12"/>
                </a:lnTo>
                <a:lnTo>
                  <a:pt x="24" y="10"/>
                </a:lnTo>
                <a:lnTo>
                  <a:pt x="27" y="8"/>
                </a:lnTo>
                <a:lnTo>
                  <a:pt x="31" y="5"/>
                </a:lnTo>
                <a:lnTo>
                  <a:pt x="21" y="0"/>
                </a:lnTo>
                <a:lnTo>
                  <a:pt x="19" y="1"/>
                </a:lnTo>
                <a:lnTo>
                  <a:pt x="15" y="3"/>
                </a:lnTo>
                <a:lnTo>
                  <a:pt x="11" y="5"/>
                </a:lnTo>
                <a:lnTo>
                  <a:pt x="3" y="8"/>
                </a:lnTo>
                <a:lnTo>
                  <a:pt x="0" y="9"/>
                </a:lnTo>
                <a:lnTo>
                  <a:pt x="0" y="1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8" name=""/>
          <p:cNvSpPr/>
          <p:nvPr/>
        </p:nvSpPr>
        <p:spPr>
          <a:xfrm>
            <a:off x="2308320" y="6367320"/>
            <a:ext cx="2196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3"/>
                </a:moveTo>
                <a:lnTo>
                  <a:pt x="7" y="11"/>
                </a:lnTo>
                <a:lnTo>
                  <a:pt x="7" y="10"/>
                </a:lnTo>
                <a:lnTo>
                  <a:pt x="7" y="10"/>
                </a:lnTo>
                <a:lnTo>
                  <a:pt x="10" y="11"/>
                </a:lnTo>
                <a:lnTo>
                  <a:pt x="14" y="11"/>
                </a:lnTo>
                <a:lnTo>
                  <a:pt x="14" y="1"/>
                </a:lnTo>
                <a:lnTo>
                  <a:pt x="12" y="1"/>
                </a:lnTo>
                <a:lnTo>
                  <a:pt x="9" y="0"/>
                </a:lnTo>
                <a:lnTo>
                  <a:pt x="7" y="0"/>
                </a:lnTo>
                <a:lnTo>
                  <a:pt x="6" y="0"/>
                </a:lnTo>
                <a:lnTo>
                  <a:pt x="3" y="0"/>
                </a:lnTo>
                <a:lnTo>
                  <a:pt x="2" y="1"/>
                </a:lnTo>
                <a:lnTo>
                  <a:pt x="8" y="9"/>
                </a:lnTo>
                <a:lnTo>
                  <a:pt x="0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99" name=""/>
          <p:cNvSpPr/>
          <p:nvPr/>
        </p:nvSpPr>
        <p:spPr>
          <a:xfrm>
            <a:off x="2308320" y="6350040"/>
            <a:ext cx="33120" cy="31680"/>
          </a:xfrm>
          <a:custGeom>
            <a:avLst/>
            <a:gdLst/>
            <a:ahLst/>
            <a:rect l="l" t="t" r="r" b="b"/>
            <a:pathLst>
              <a:path w="21" h="20">
                <a:moveTo>
                  <a:pt x="17" y="0"/>
                </a:moveTo>
                <a:lnTo>
                  <a:pt x="12" y="2"/>
                </a:lnTo>
                <a:lnTo>
                  <a:pt x="8" y="5"/>
                </a:lnTo>
                <a:lnTo>
                  <a:pt x="6" y="7"/>
                </a:lnTo>
                <a:lnTo>
                  <a:pt x="4" y="9"/>
                </a:lnTo>
                <a:lnTo>
                  <a:pt x="2" y="11"/>
                </a:lnTo>
                <a:lnTo>
                  <a:pt x="0" y="14"/>
                </a:lnTo>
                <a:lnTo>
                  <a:pt x="8" y="20"/>
                </a:lnTo>
                <a:lnTo>
                  <a:pt x="9" y="17"/>
                </a:lnTo>
                <a:lnTo>
                  <a:pt x="11" y="16"/>
                </a:lnTo>
                <a:lnTo>
                  <a:pt x="12" y="15"/>
                </a:lnTo>
                <a:lnTo>
                  <a:pt x="13" y="14"/>
                </a:lnTo>
                <a:lnTo>
                  <a:pt x="17" y="11"/>
                </a:lnTo>
                <a:lnTo>
                  <a:pt x="21" y="9"/>
                </a:lnTo>
                <a:lnTo>
                  <a:pt x="17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0" name=""/>
          <p:cNvSpPr/>
          <p:nvPr/>
        </p:nvSpPr>
        <p:spPr>
          <a:xfrm>
            <a:off x="2338560" y="6356520"/>
            <a:ext cx="1440" cy="14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1" name=""/>
          <p:cNvSpPr/>
          <p:nvPr/>
        </p:nvSpPr>
        <p:spPr>
          <a:xfrm>
            <a:off x="2208240" y="6373800"/>
            <a:ext cx="22320" cy="22320"/>
          </a:xfrm>
          <a:custGeom>
            <a:avLst/>
            <a:gdLst/>
            <a:ahLst/>
            <a:rect l="l" t="t" r="r" b="b"/>
            <a:pathLst>
              <a:path w="14" h="14">
                <a:moveTo>
                  <a:pt x="10" y="0"/>
                </a:moveTo>
                <a:lnTo>
                  <a:pt x="7" y="0"/>
                </a:lnTo>
                <a:lnTo>
                  <a:pt x="4" y="2"/>
                </a:lnTo>
                <a:lnTo>
                  <a:pt x="2" y="3"/>
                </a:lnTo>
                <a:lnTo>
                  <a:pt x="0" y="3"/>
                </a:lnTo>
                <a:lnTo>
                  <a:pt x="0" y="14"/>
                </a:lnTo>
                <a:lnTo>
                  <a:pt x="3" y="13"/>
                </a:lnTo>
                <a:lnTo>
                  <a:pt x="7" y="12"/>
                </a:lnTo>
                <a:lnTo>
                  <a:pt x="10" y="11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2" name=""/>
          <p:cNvSpPr/>
          <p:nvPr/>
        </p:nvSpPr>
        <p:spPr>
          <a:xfrm>
            <a:off x="2227320" y="6373800"/>
            <a:ext cx="3816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3" name=""/>
          <p:cNvSpPr/>
          <p:nvPr/>
        </p:nvSpPr>
        <p:spPr>
          <a:xfrm>
            <a:off x="2260440" y="6353280"/>
            <a:ext cx="32040" cy="33120"/>
          </a:xfrm>
          <a:custGeom>
            <a:avLst/>
            <a:gdLst/>
            <a:ahLst/>
            <a:rect l="l" t="t" r="r" b="b"/>
            <a:pathLst>
              <a:path w="20" h="21">
                <a:moveTo>
                  <a:pt x="12" y="9"/>
                </a:moveTo>
                <a:lnTo>
                  <a:pt x="9" y="3"/>
                </a:lnTo>
                <a:lnTo>
                  <a:pt x="9" y="4"/>
                </a:lnTo>
                <a:lnTo>
                  <a:pt x="8" y="5"/>
                </a:lnTo>
                <a:lnTo>
                  <a:pt x="7" y="6"/>
                </a:lnTo>
                <a:lnTo>
                  <a:pt x="6" y="8"/>
                </a:lnTo>
                <a:lnTo>
                  <a:pt x="3" y="11"/>
                </a:lnTo>
                <a:lnTo>
                  <a:pt x="0" y="16"/>
                </a:lnTo>
                <a:lnTo>
                  <a:pt x="8" y="21"/>
                </a:lnTo>
                <a:lnTo>
                  <a:pt x="11" y="18"/>
                </a:lnTo>
                <a:lnTo>
                  <a:pt x="14" y="15"/>
                </a:lnTo>
                <a:lnTo>
                  <a:pt x="15" y="13"/>
                </a:lnTo>
                <a:lnTo>
                  <a:pt x="17" y="11"/>
                </a:lnTo>
                <a:lnTo>
                  <a:pt x="19" y="9"/>
                </a:lnTo>
                <a:lnTo>
                  <a:pt x="20" y="6"/>
                </a:lnTo>
                <a:lnTo>
                  <a:pt x="17" y="0"/>
                </a:lnTo>
                <a:lnTo>
                  <a:pt x="12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4" name=""/>
          <p:cNvSpPr/>
          <p:nvPr/>
        </p:nvSpPr>
        <p:spPr>
          <a:xfrm>
            <a:off x="2244600" y="6346800"/>
            <a:ext cx="42840" cy="20520"/>
          </a:xfrm>
          <a:custGeom>
            <a:avLst/>
            <a:gdLst/>
            <a:ahLst/>
            <a:rect l="l" t="t" r="r" b="b"/>
            <a:pathLst>
              <a:path w="27" h="13">
                <a:moveTo>
                  <a:pt x="0" y="12"/>
                </a:moveTo>
                <a:lnTo>
                  <a:pt x="0" y="12"/>
                </a:lnTo>
                <a:lnTo>
                  <a:pt x="6" y="11"/>
                </a:lnTo>
                <a:lnTo>
                  <a:pt x="12" y="10"/>
                </a:lnTo>
                <a:lnTo>
                  <a:pt x="14" y="10"/>
                </a:lnTo>
                <a:lnTo>
                  <a:pt x="17" y="11"/>
                </a:lnTo>
                <a:lnTo>
                  <a:pt x="19" y="11"/>
                </a:lnTo>
                <a:lnTo>
                  <a:pt x="23" y="13"/>
                </a:lnTo>
                <a:lnTo>
                  <a:pt x="27" y="3"/>
                </a:lnTo>
                <a:lnTo>
                  <a:pt x="23" y="1"/>
                </a:lnTo>
                <a:lnTo>
                  <a:pt x="18" y="0"/>
                </a:lnTo>
                <a:lnTo>
                  <a:pt x="15" y="0"/>
                </a:lnTo>
                <a:lnTo>
                  <a:pt x="11" y="0"/>
                </a:lnTo>
                <a:lnTo>
                  <a:pt x="5" y="0"/>
                </a:lnTo>
                <a:lnTo>
                  <a:pt x="0" y="1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5" name=""/>
          <p:cNvSpPr/>
          <p:nvPr/>
        </p:nvSpPr>
        <p:spPr>
          <a:xfrm>
            <a:off x="2162160" y="6307200"/>
            <a:ext cx="82440" cy="58680"/>
          </a:xfrm>
          <a:custGeom>
            <a:avLst/>
            <a:gdLst/>
            <a:ahLst/>
            <a:rect l="l" t="t" r="r" b="b"/>
            <a:pathLst>
              <a:path w="52" h="37">
                <a:moveTo>
                  <a:pt x="0" y="9"/>
                </a:moveTo>
                <a:lnTo>
                  <a:pt x="0" y="9"/>
                </a:lnTo>
                <a:lnTo>
                  <a:pt x="4" y="12"/>
                </a:lnTo>
                <a:lnTo>
                  <a:pt x="8" y="16"/>
                </a:lnTo>
                <a:lnTo>
                  <a:pt x="14" y="20"/>
                </a:lnTo>
                <a:lnTo>
                  <a:pt x="19" y="25"/>
                </a:lnTo>
                <a:lnTo>
                  <a:pt x="22" y="27"/>
                </a:lnTo>
                <a:lnTo>
                  <a:pt x="26" y="29"/>
                </a:lnTo>
                <a:lnTo>
                  <a:pt x="29" y="32"/>
                </a:lnTo>
                <a:lnTo>
                  <a:pt x="34" y="33"/>
                </a:lnTo>
                <a:lnTo>
                  <a:pt x="38" y="35"/>
                </a:lnTo>
                <a:lnTo>
                  <a:pt x="42" y="36"/>
                </a:lnTo>
                <a:lnTo>
                  <a:pt x="47" y="37"/>
                </a:lnTo>
                <a:lnTo>
                  <a:pt x="52" y="37"/>
                </a:lnTo>
                <a:lnTo>
                  <a:pt x="52" y="27"/>
                </a:lnTo>
                <a:lnTo>
                  <a:pt x="48" y="26"/>
                </a:lnTo>
                <a:lnTo>
                  <a:pt x="44" y="26"/>
                </a:lnTo>
                <a:lnTo>
                  <a:pt x="41" y="25"/>
                </a:lnTo>
                <a:lnTo>
                  <a:pt x="37" y="24"/>
                </a:lnTo>
                <a:lnTo>
                  <a:pt x="35" y="23"/>
                </a:lnTo>
                <a:lnTo>
                  <a:pt x="31" y="21"/>
                </a:lnTo>
                <a:lnTo>
                  <a:pt x="28" y="19"/>
                </a:lnTo>
                <a:lnTo>
                  <a:pt x="26" y="17"/>
                </a:lnTo>
                <a:lnTo>
                  <a:pt x="21" y="12"/>
                </a:lnTo>
                <a:lnTo>
                  <a:pt x="15" y="8"/>
                </a:lnTo>
                <a:lnTo>
                  <a:pt x="10" y="4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6" name=""/>
          <p:cNvSpPr/>
          <p:nvPr/>
        </p:nvSpPr>
        <p:spPr>
          <a:xfrm>
            <a:off x="2082960" y="6267600"/>
            <a:ext cx="87120" cy="55440"/>
          </a:xfrm>
          <a:custGeom>
            <a:avLst/>
            <a:gdLst/>
            <a:ahLst/>
            <a:rect l="l" t="t" r="r" b="b"/>
            <a:pathLst>
              <a:path w="55" h="35">
                <a:moveTo>
                  <a:pt x="1" y="5"/>
                </a:moveTo>
                <a:lnTo>
                  <a:pt x="0" y="3"/>
                </a:lnTo>
                <a:lnTo>
                  <a:pt x="1" y="6"/>
                </a:lnTo>
                <a:lnTo>
                  <a:pt x="3" y="9"/>
                </a:lnTo>
                <a:lnTo>
                  <a:pt x="5" y="11"/>
                </a:lnTo>
                <a:lnTo>
                  <a:pt x="9" y="12"/>
                </a:lnTo>
                <a:lnTo>
                  <a:pt x="15" y="17"/>
                </a:lnTo>
                <a:lnTo>
                  <a:pt x="23" y="21"/>
                </a:lnTo>
                <a:lnTo>
                  <a:pt x="39" y="30"/>
                </a:lnTo>
                <a:lnTo>
                  <a:pt x="50" y="35"/>
                </a:lnTo>
                <a:lnTo>
                  <a:pt x="55" y="26"/>
                </a:lnTo>
                <a:lnTo>
                  <a:pt x="43" y="20"/>
                </a:lnTo>
                <a:lnTo>
                  <a:pt x="28" y="12"/>
                </a:lnTo>
                <a:lnTo>
                  <a:pt x="20" y="8"/>
                </a:lnTo>
                <a:lnTo>
                  <a:pt x="14" y="5"/>
                </a:lnTo>
                <a:lnTo>
                  <a:pt x="12" y="3"/>
                </a:lnTo>
                <a:lnTo>
                  <a:pt x="10" y="1"/>
                </a:lnTo>
                <a:lnTo>
                  <a:pt x="10" y="3"/>
                </a:lnTo>
                <a:lnTo>
                  <a:pt x="9" y="0"/>
                </a:lnTo>
                <a:lnTo>
                  <a:pt x="1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7" name=""/>
          <p:cNvSpPr/>
          <p:nvPr/>
        </p:nvSpPr>
        <p:spPr>
          <a:xfrm>
            <a:off x="2043000" y="6207120"/>
            <a:ext cx="57240" cy="69840"/>
          </a:xfrm>
          <a:custGeom>
            <a:avLst/>
            <a:gdLst/>
            <a:ahLst/>
            <a:rect l="l" t="t" r="r" b="b"/>
            <a:pathLst>
              <a:path w="36" h="44">
                <a:moveTo>
                  <a:pt x="6" y="11"/>
                </a:moveTo>
                <a:lnTo>
                  <a:pt x="0" y="6"/>
                </a:lnTo>
                <a:lnTo>
                  <a:pt x="1" y="9"/>
                </a:lnTo>
                <a:lnTo>
                  <a:pt x="1" y="13"/>
                </a:lnTo>
                <a:lnTo>
                  <a:pt x="3" y="17"/>
                </a:lnTo>
                <a:lnTo>
                  <a:pt x="3" y="19"/>
                </a:lnTo>
                <a:lnTo>
                  <a:pt x="6" y="22"/>
                </a:lnTo>
                <a:lnTo>
                  <a:pt x="8" y="25"/>
                </a:lnTo>
                <a:lnTo>
                  <a:pt x="10" y="27"/>
                </a:lnTo>
                <a:lnTo>
                  <a:pt x="12" y="30"/>
                </a:lnTo>
                <a:lnTo>
                  <a:pt x="17" y="33"/>
                </a:lnTo>
                <a:lnTo>
                  <a:pt x="20" y="37"/>
                </a:lnTo>
                <a:lnTo>
                  <a:pt x="22" y="39"/>
                </a:lnTo>
                <a:lnTo>
                  <a:pt x="24" y="40"/>
                </a:lnTo>
                <a:lnTo>
                  <a:pt x="24" y="42"/>
                </a:lnTo>
                <a:lnTo>
                  <a:pt x="26" y="44"/>
                </a:lnTo>
                <a:lnTo>
                  <a:pt x="36" y="39"/>
                </a:lnTo>
                <a:lnTo>
                  <a:pt x="34" y="36"/>
                </a:lnTo>
                <a:lnTo>
                  <a:pt x="31" y="33"/>
                </a:lnTo>
                <a:lnTo>
                  <a:pt x="30" y="32"/>
                </a:lnTo>
                <a:lnTo>
                  <a:pt x="27" y="29"/>
                </a:lnTo>
                <a:lnTo>
                  <a:pt x="24" y="26"/>
                </a:lnTo>
                <a:lnTo>
                  <a:pt x="19" y="22"/>
                </a:lnTo>
                <a:lnTo>
                  <a:pt x="17" y="20"/>
                </a:lnTo>
                <a:lnTo>
                  <a:pt x="17" y="19"/>
                </a:lnTo>
                <a:lnTo>
                  <a:pt x="15" y="17"/>
                </a:lnTo>
                <a:lnTo>
                  <a:pt x="14" y="15"/>
                </a:lnTo>
                <a:lnTo>
                  <a:pt x="12" y="13"/>
                </a:lnTo>
                <a:lnTo>
                  <a:pt x="12" y="11"/>
                </a:lnTo>
                <a:lnTo>
                  <a:pt x="11" y="8"/>
                </a:lnTo>
                <a:lnTo>
                  <a:pt x="11" y="6"/>
                </a:lnTo>
                <a:lnTo>
                  <a:pt x="6" y="0"/>
                </a:lnTo>
                <a:lnTo>
                  <a:pt x="6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8" name=""/>
          <p:cNvSpPr/>
          <p:nvPr/>
        </p:nvSpPr>
        <p:spPr>
          <a:xfrm>
            <a:off x="2016000" y="6202440"/>
            <a:ext cx="36720" cy="22320"/>
          </a:xfrm>
          <a:custGeom>
            <a:avLst/>
            <a:gdLst/>
            <a:ahLst/>
            <a:rect l="l" t="t" r="r" b="b"/>
            <a:pathLst>
              <a:path w="23" h="1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2" y="6"/>
                </a:lnTo>
                <a:lnTo>
                  <a:pt x="3" y="8"/>
                </a:lnTo>
                <a:lnTo>
                  <a:pt x="6" y="10"/>
                </a:lnTo>
                <a:lnTo>
                  <a:pt x="9" y="11"/>
                </a:lnTo>
                <a:lnTo>
                  <a:pt x="12" y="13"/>
                </a:lnTo>
                <a:lnTo>
                  <a:pt x="16" y="14"/>
                </a:lnTo>
                <a:lnTo>
                  <a:pt x="19" y="14"/>
                </a:lnTo>
                <a:lnTo>
                  <a:pt x="23" y="14"/>
                </a:lnTo>
                <a:lnTo>
                  <a:pt x="23" y="3"/>
                </a:lnTo>
                <a:lnTo>
                  <a:pt x="20" y="3"/>
                </a:lnTo>
                <a:lnTo>
                  <a:pt x="16" y="3"/>
                </a:lnTo>
                <a:lnTo>
                  <a:pt x="14" y="2"/>
                </a:lnTo>
                <a:lnTo>
                  <a:pt x="12" y="2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09" name=""/>
          <p:cNvSpPr/>
          <p:nvPr/>
        </p:nvSpPr>
        <p:spPr>
          <a:xfrm>
            <a:off x="2016000" y="618336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6" y="0"/>
                </a:moveTo>
                <a:lnTo>
                  <a:pt x="0" y="6"/>
                </a:lnTo>
                <a:lnTo>
                  <a:pt x="0" y="8"/>
                </a:lnTo>
                <a:lnTo>
                  <a:pt x="0" y="12"/>
                </a:lnTo>
                <a:lnTo>
                  <a:pt x="11" y="12"/>
                </a:lnTo>
                <a:lnTo>
                  <a:pt x="11" y="8"/>
                </a:lnTo>
                <a:lnTo>
                  <a:pt x="11" y="6"/>
                </a:lnTo>
                <a:lnTo>
                  <a:pt x="6" y="1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0" name=""/>
          <p:cNvSpPr/>
          <p:nvPr/>
        </p:nvSpPr>
        <p:spPr>
          <a:xfrm>
            <a:off x="2023920" y="618336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0" y="10"/>
                </a:moveTo>
                <a:lnTo>
                  <a:pt x="10" y="0"/>
                </a:lnTo>
                <a:lnTo>
                  <a:pt x="9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6" y="11"/>
                </a:lnTo>
                <a:lnTo>
                  <a:pt x="7" y="11"/>
                </a:lnTo>
                <a:lnTo>
                  <a:pt x="9" y="11"/>
                </a:lnTo>
                <a:lnTo>
                  <a:pt x="11" y="10"/>
                </a:lnTo>
                <a:lnTo>
                  <a:pt x="14" y="10"/>
                </a:lnTo>
                <a:lnTo>
                  <a:pt x="14" y="0"/>
                </a:lnTo>
                <a:lnTo>
                  <a:pt x="10" y="1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1" name=""/>
          <p:cNvSpPr/>
          <p:nvPr/>
        </p:nvSpPr>
        <p:spPr>
          <a:xfrm>
            <a:off x="1990800" y="6129360"/>
            <a:ext cx="54000" cy="69840"/>
          </a:xfrm>
          <a:custGeom>
            <a:avLst/>
            <a:gdLst/>
            <a:ahLst/>
            <a:rect l="l" t="t" r="r" b="b"/>
            <a:pathLst>
              <a:path w="34" h="44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4" y="12"/>
                </a:lnTo>
                <a:lnTo>
                  <a:pt x="6" y="13"/>
                </a:lnTo>
                <a:lnTo>
                  <a:pt x="8" y="15"/>
                </a:lnTo>
                <a:lnTo>
                  <a:pt x="9" y="17"/>
                </a:lnTo>
                <a:lnTo>
                  <a:pt x="11" y="20"/>
                </a:lnTo>
                <a:lnTo>
                  <a:pt x="13" y="23"/>
                </a:lnTo>
                <a:lnTo>
                  <a:pt x="16" y="29"/>
                </a:lnTo>
                <a:lnTo>
                  <a:pt x="20" y="35"/>
                </a:lnTo>
                <a:lnTo>
                  <a:pt x="22" y="37"/>
                </a:lnTo>
                <a:lnTo>
                  <a:pt x="25" y="40"/>
                </a:lnTo>
                <a:lnTo>
                  <a:pt x="28" y="42"/>
                </a:lnTo>
                <a:lnTo>
                  <a:pt x="31" y="44"/>
                </a:lnTo>
                <a:lnTo>
                  <a:pt x="34" y="34"/>
                </a:lnTo>
                <a:lnTo>
                  <a:pt x="33" y="33"/>
                </a:lnTo>
                <a:lnTo>
                  <a:pt x="31" y="32"/>
                </a:lnTo>
                <a:lnTo>
                  <a:pt x="30" y="31"/>
                </a:lnTo>
                <a:lnTo>
                  <a:pt x="28" y="29"/>
                </a:lnTo>
                <a:lnTo>
                  <a:pt x="25" y="23"/>
                </a:lnTo>
                <a:lnTo>
                  <a:pt x="21" y="18"/>
                </a:lnTo>
                <a:lnTo>
                  <a:pt x="20" y="15"/>
                </a:lnTo>
                <a:lnTo>
                  <a:pt x="18" y="12"/>
                </a:lnTo>
                <a:lnTo>
                  <a:pt x="15" y="9"/>
                </a:lnTo>
                <a:lnTo>
                  <a:pt x="13" y="6"/>
                </a:lnTo>
                <a:lnTo>
                  <a:pt x="10" y="3"/>
                </a:lnTo>
                <a:lnTo>
                  <a:pt x="8" y="2"/>
                </a:lnTo>
                <a:lnTo>
                  <a:pt x="6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2" name=""/>
          <p:cNvSpPr/>
          <p:nvPr/>
        </p:nvSpPr>
        <p:spPr>
          <a:xfrm>
            <a:off x="1960560" y="612936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0" y="18"/>
                </a:moveTo>
                <a:lnTo>
                  <a:pt x="0" y="18"/>
                </a:lnTo>
                <a:lnTo>
                  <a:pt x="3" y="17"/>
                </a:lnTo>
                <a:lnTo>
                  <a:pt x="7" y="16"/>
                </a:lnTo>
                <a:lnTo>
                  <a:pt x="10" y="15"/>
                </a:lnTo>
                <a:lnTo>
                  <a:pt x="11" y="13"/>
                </a:lnTo>
                <a:lnTo>
                  <a:pt x="13" y="13"/>
                </a:lnTo>
                <a:lnTo>
                  <a:pt x="15" y="12"/>
                </a:lnTo>
                <a:lnTo>
                  <a:pt x="17" y="11"/>
                </a:lnTo>
                <a:lnTo>
                  <a:pt x="19" y="11"/>
                </a:lnTo>
                <a:lnTo>
                  <a:pt x="19" y="0"/>
                </a:ln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6" y="5"/>
                </a:lnTo>
                <a:lnTo>
                  <a:pt x="4" y="6"/>
                </a:lnTo>
                <a:lnTo>
                  <a:pt x="3" y="6"/>
                </a:lnTo>
                <a:lnTo>
                  <a:pt x="1" y="7"/>
                </a:lnTo>
                <a:lnTo>
                  <a:pt x="0" y="7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3" name=""/>
          <p:cNvSpPr/>
          <p:nvPr/>
        </p:nvSpPr>
        <p:spPr>
          <a:xfrm>
            <a:off x="1932120" y="6126120"/>
            <a:ext cx="28440" cy="31680"/>
          </a:xfrm>
          <a:custGeom>
            <a:avLst/>
            <a:gdLst/>
            <a:ahLst/>
            <a:rect l="l" t="t" r="r" b="b"/>
            <a:pathLst>
              <a:path w="18" h="20">
                <a:moveTo>
                  <a:pt x="9" y="5"/>
                </a:moveTo>
                <a:lnTo>
                  <a:pt x="1" y="7"/>
                </a:lnTo>
                <a:lnTo>
                  <a:pt x="4" y="11"/>
                </a:lnTo>
                <a:lnTo>
                  <a:pt x="7" y="15"/>
                </a:lnTo>
                <a:lnTo>
                  <a:pt x="9" y="16"/>
                </a:lnTo>
                <a:lnTo>
                  <a:pt x="12" y="18"/>
                </a:lnTo>
                <a:lnTo>
                  <a:pt x="14" y="19"/>
                </a:lnTo>
                <a:lnTo>
                  <a:pt x="18" y="20"/>
                </a:lnTo>
                <a:lnTo>
                  <a:pt x="18" y="9"/>
                </a:lnTo>
                <a:lnTo>
                  <a:pt x="17" y="9"/>
                </a:lnTo>
                <a:lnTo>
                  <a:pt x="16" y="8"/>
                </a:lnTo>
                <a:lnTo>
                  <a:pt x="15" y="7"/>
                </a:lnTo>
                <a:lnTo>
                  <a:pt x="14" y="6"/>
                </a:lnTo>
                <a:lnTo>
                  <a:pt x="11" y="4"/>
                </a:lnTo>
                <a:lnTo>
                  <a:pt x="8" y="0"/>
                </a:lnTo>
                <a:lnTo>
                  <a:pt x="0" y="3"/>
                </a:lnTo>
                <a:lnTo>
                  <a:pt x="9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4" name=""/>
          <p:cNvSpPr/>
          <p:nvPr/>
        </p:nvSpPr>
        <p:spPr>
          <a:xfrm>
            <a:off x="1903320" y="6130800"/>
            <a:ext cx="42840" cy="47880"/>
          </a:xfrm>
          <a:custGeom>
            <a:avLst/>
            <a:gdLst/>
            <a:ahLst/>
            <a:rect l="l" t="t" r="r" b="b"/>
            <a:pathLst>
              <a:path w="27" h="30">
                <a:moveTo>
                  <a:pt x="0" y="30"/>
                </a:moveTo>
                <a:lnTo>
                  <a:pt x="0" y="30"/>
                </a:lnTo>
                <a:lnTo>
                  <a:pt x="3" y="30"/>
                </a:lnTo>
                <a:lnTo>
                  <a:pt x="5" y="29"/>
                </a:lnTo>
                <a:lnTo>
                  <a:pt x="8" y="28"/>
                </a:lnTo>
                <a:lnTo>
                  <a:pt x="11" y="27"/>
                </a:lnTo>
                <a:lnTo>
                  <a:pt x="12" y="26"/>
                </a:lnTo>
                <a:lnTo>
                  <a:pt x="15" y="24"/>
                </a:lnTo>
                <a:lnTo>
                  <a:pt x="16" y="23"/>
                </a:lnTo>
                <a:lnTo>
                  <a:pt x="18" y="20"/>
                </a:lnTo>
                <a:lnTo>
                  <a:pt x="22" y="17"/>
                </a:lnTo>
                <a:lnTo>
                  <a:pt x="23" y="12"/>
                </a:lnTo>
                <a:lnTo>
                  <a:pt x="25" y="7"/>
                </a:lnTo>
                <a:lnTo>
                  <a:pt x="27" y="3"/>
                </a:lnTo>
                <a:lnTo>
                  <a:pt x="17" y="0"/>
                </a:lnTo>
                <a:lnTo>
                  <a:pt x="15" y="5"/>
                </a:lnTo>
                <a:lnTo>
                  <a:pt x="13" y="8"/>
                </a:lnTo>
                <a:lnTo>
                  <a:pt x="11" y="12"/>
                </a:lnTo>
                <a:lnTo>
                  <a:pt x="9" y="15"/>
                </a:lnTo>
                <a:lnTo>
                  <a:pt x="8" y="16"/>
                </a:lnTo>
                <a:lnTo>
                  <a:pt x="7" y="17"/>
                </a:lnTo>
                <a:lnTo>
                  <a:pt x="6" y="18"/>
                </a:lnTo>
                <a:lnTo>
                  <a:pt x="4" y="19"/>
                </a:lnTo>
                <a:lnTo>
                  <a:pt x="4" y="19"/>
                </a:lnTo>
                <a:lnTo>
                  <a:pt x="3" y="19"/>
                </a:lnTo>
                <a:lnTo>
                  <a:pt x="2" y="19"/>
                </a:lnTo>
                <a:lnTo>
                  <a:pt x="0" y="19"/>
                </a:lnTo>
                <a:lnTo>
                  <a:pt x="0" y="3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5" name=""/>
          <p:cNvSpPr/>
          <p:nvPr/>
        </p:nvSpPr>
        <p:spPr>
          <a:xfrm>
            <a:off x="1886040" y="6157800"/>
            <a:ext cx="1728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1"/>
                </a:lnTo>
                <a:lnTo>
                  <a:pt x="4" y="11"/>
                </a:lnTo>
                <a:lnTo>
                  <a:pt x="7" y="12"/>
                </a:lnTo>
                <a:lnTo>
                  <a:pt x="9" y="13"/>
                </a:lnTo>
                <a:lnTo>
                  <a:pt x="11" y="13"/>
                </a:lnTo>
                <a:lnTo>
                  <a:pt x="11" y="3"/>
                </a:lnTo>
                <a:lnTo>
                  <a:pt x="10" y="3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4" y="1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6" name=""/>
          <p:cNvSpPr/>
          <p:nvPr/>
        </p:nvSpPr>
        <p:spPr>
          <a:xfrm>
            <a:off x="1868400" y="615780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4"/>
                </a:moveTo>
                <a:lnTo>
                  <a:pt x="5" y="9"/>
                </a:lnTo>
                <a:lnTo>
                  <a:pt x="9" y="9"/>
                </a:lnTo>
                <a:lnTo>
                  <a:pt x="11" y="9"/>
                </a:lnTo>
                <a:lnTo>
                  <a:pt x="11" y="0"/>
                </a:lnTo>
                <a:lnTo>
                  <a:pt x="9" y="0"/>
                </a:lnTo>
                <a:lnTo>
                  <a:pt x="5" y="0"/>
                </a:lnTo>
                <a:lnTo>
                  <a:pt x="0" y="4"/>
                </a:lnTo>
                <a:lnTo>
                  <a:pt x="11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7" name=""/>
          <p:cNvSpPr/>
          <p:nvPr/>
        </p:nvSpPr>
        <p:spPr>
          <a:xfrm>
            <a:off x="1870200" y="6164280"/>
            <a:ext cx="29880" cy="25560"/>
          </a:xfrm>
          <a:custGeom>
            <a:avLst/>
            <a:gdLst/>
            <a:ahLst/>
            <a:rect l="l" t="t" r="r" b="b"/>
            <a:pathLst>
              <a:path w="19" h="16">
                <a:moveTo>
                  <a:pt x="19" y="12"/>
                </a:moveTo>
                <a:lnTo>
                  <a:pt x="16" y="8"/>
                </a:lnTo>
                <a:lnTo>
                  <a:pt x="12" y="5"/>
                </a:lnTo>
                <a:lnTo>
                  <a:pt x="11" y="4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1" y="7"/>
                </a:lnTo>
                <a:lnTo>
                  <a:pt x="2" y="8"/>
                </a:lnTo>
                <a:lnTo>
                  <a:pt x="3" y="11"/>
                </a:lnTo>
                <a:lnTo>
                  <a:pt x="6" y="13"/>
                </a:lnTo>
                <a:lnTo>
                  <a:pt x="9" y="15"/>
                </a:lnTo>
                <a:lnTo>
                  <a:pt x="9" y="16"/>
                </a:lnTo>
                <a:lnTo>
                  <a:pt x="1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8" name=""/>
          <p:cNvSpPr/>
          <p:nvPr/>
        </p:nvSpPr>
        <p:spPr>
          <a:xfrm>
            <a:off x="1881360" y="6178680"/>
            <a:ext cx="108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19" name=""/>
          <p:cNvSpPr/>
          <p:nvPr/>
        </p:nvSpPr>
        <p:spPr>
          <a:xfrm>
            <a:off x="1863720" y="6180120"/>
            <a:ext cx="2052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10" y="17"/>
                </a:moveTo>
                <a:lnTo>
                  <a:pt x="10" y="17"/>
                </a:lnTo>
                <a:lnTo>
                  <a:pt x="10" y="14"/>
                </a:lnTo>
                <a:lnTo>
                  <a:pt x="10" y="11"/>
                </a:lnTo>
                <a:lnTo>
                  <a:pt x="11" y="10"/>
                </a:lnTo>
                <a:lnTo>
                  <a:pt x="11" y="9"/>
                </a:lnTo>
                <a:lnTo>
                  <a:pt x="12" y="9"/>
                </a:lnTo>
                <a:lnTo>
                  <a:pt x="13" y="8"/>
                </a:lnTo>
                <a:lnTo>
                  <a:pt x="8" y="0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1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0" name=""/>
          <p:cNvSpPr/>
          <p:nvPr/>
        </p:nvSpPr>
        <p:spPr>
          <a:xfrm>
            <a:off x="1863720" y="6207120"/>
            <a:ext cx="36360" cy="46080"/>
          </a:xfrm>
          <a:custGeom>
            <a:avLst/>
            <a:gdLst/>
            <a:ahLst/>
            <a:rect l="l" t="t" r="r" b="b"/>
            <a:pathLst>
              <a:path w="23" h="29">
                <a:moveTo>
                  <a:pt x="23" y="18"/>
                </a:moveTo>
                <a:lnTo>
                  <a:pt x="23" y="18"/>
                </a:lnTo>
                <a:lnTo>
                  <a:pt x="22" y="18"/>
                </a:lnTo>
                <a:lnTo>
                  <a:pt x="21" y="17"/>
                </a:lnTo>
                <a:lnTo>
                  <a:pt x="20" y="17"/>
                </a:lnTo>
                <a:lnTo>
                  <a:pt x="18" y="15"/>
                </a:lnTo>
                <a:lnTo>
                  <a:pt x="17" y="15"/>
                </a:lnTo>
                <a:lnTo>
                  <a:pt x="16" y="13"/>
                </a:lnTo>
                <a:lnTo>
                  <a:pt x="15" y="11"/>
                </a:lnTo>
                <a:lnTo>
                  <a:pt x="13" y="8"/>
                </a:lnTo>
                <a:lnTo>
                  <a:pt x="11" y="5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8"/>
                </a:lnTo>
                <a:lnTo>
                  <a:pt x="3" y="12"/>
                </a:lnTo>
                <a:lnTo>
                  <a:pt x="6" y="16"/>
                </a:lnTo>
                <a:lnTo>
                  <a:pt x="8" y="19"/>
                </a:lnTo>
                <a:lnTo>
                  <a:pt x="9" y="21"/>
                </a:lnTo>
                <a:lnTo>
                  <a:pt x="11" y="22"/>
                </a:lnTo>
                <a:lnTo>
                  <a:pt x="13" y="24"/>
                </a:lnTo>
                <a:lnTo>
                  <a:pt x="15" y="26"/>
                </a:lnTo>
                <a:lnTo>
                  <a:pt x="17" y="27"/>
                </a:lnTo>
                <a:lnTo>
                  <a:pt x="20" y="29"/>
                </a:lnTo>
                <a:lnTo>
                  <a:pt x="23" y="29"/>
                </a:lnTo>
                <a:lnTo>
                  <a:pt x="23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1" name=""/>
          <p:cNvSpPr/>
          <p:nvPr/>
        </p:nvSpPr>
        <p:spPr>
          <a:xfrm>
            <a:off x="1900080" y="6221520"/>
            <a:ext cx="44640" cy="31680"/>
          </a:xfrm>
          <a:custGeom>
            <a:avLst/>
            <a:gdLst/>
            <a:ahLst/>
            <a:rect l="l" t="t" r="r" b="b"/>
            <a:pathLst>
              <a:path w="28" h="20">
                <a:moveTo>
                  <a:pt x="28" y="0"/>
                </a:moveTo>
                <a:lnTo>
                  <a:pt x="28" y="0"/>
                </a:lnTo>
                <a:lnTo>
                  <a:pt x="25" y="0"/>
                </a:lnTo>
                <a:lnTo>
                  <a:pt x="23" y="0"/>
                </a:lnTo>
                <a:lnTo>
                  <a:pt x="20" y="0"/>
                </a:lnTo>
                <a:lnTo>
                  <a:pt x="17" y="2"/>
                </a:lnTo>
                <a:lnTo>
                  <a:pt x="14" y="4"/>
                </a:lnTo>
                <a:lnTo>
                  <a:pt x="10" y="5"/>
                </a:lnTo>
                <a:lnTo>
                  <a:pt x="8" y="7"/>
                </a:lnTo>
                <a:lnTo>
                  <a:pt x="4" y="8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5" y="19"/>
                </a:lnTo>
                <a:lnTo>
                  <a:pt x="7" y="18"/>
                </a:lnTo>
                <a:lnTo>
                  <a:pt x="10" y="17"/>
                </a:lnTo>
                <a:lnTo>
                  <a:pt x="13" y="15"/>
                </a:lnTo>
                <a:lnTo>
                  <a:pt x="16" y="14"/>
                </a:lnTo>
                <a:lnTo>
                  <a:pt x="19" y="12"/>
                </a:lnTo>
                <a:lnTo>
                  <a:pt x="22" y="11"/>
                </a:lnTo>
                <a:lnTo>
                  <a:pt x="24" y="10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2" name=""/>
          <p:cNvSpPr/>
          <p:nvPr/>
        </p:nvSpPr>
        <p:spPr>
          <a:xfrm>
            <a:off x="1944720" y="622152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12" y="5"/>
                </a:moveTo>
                <a:lnTo>
                  <a:pt x="10" y="2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4" y="11"/>
                </a:lnTo>
                <a:lnTo>
                  <a:pt x="2" y="8"/>
                </a:lnTo>
                <a:lnTo>
                  <a:pt x="1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3" name=""/>
          <p:cNvSpPr/>
          <p:nvPr/>
        </p:nvSpPr>
        <p:spPr>
          <a:xfrm>
            <a:off x="1900080" y="622944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10" y="34"/>
                </a:moveTo>
                <a:lnTo>
                  <a:pt x="10" y="34"/>
                </a:lnTo>
                <a:lnTo>
                  <a:pt x="10" y="33"/>
                </a:lnTo>
                <a:lnTo>
                  <a:pt x="10" y="32"/>
                </a:lnTo>
                <a:lnTo>
                  <a:pt x="11" y="31"/>
                </a:lnTo>
                <a:lnTo>
                  <a:pt x="12" y="29"/>
                </a:lnTo>
                <a:lnTo>
                  <a:pt x="13" y="29"/>
                </a:lnTo>
                <a:lnTo>
                  <a:pt x="19" y="25"/>
                </a:lnTo>
                <a:lnTo>
                  <a:pt x="24" y="22"/>
                </a:lnTo>
                <a:lnTo>
                  <a:pt x="27" y="20"/>
                </a:lnTo>
                <a:lnTo>
                  <a:pt x="30" y="18"/>
                </a:lnTo>
                <a:lnTo>
                  <a:pt x="34" y="16"/>
                </a:lnTo>
                <a:lnTo>
                  <a:pt x="36" y="14"/>
                </a:lnTo>
                <a:lnTo>
                  <a:pt x="38" y="11"/>
                </a:lnTo>
                <a:lnTo>
                  <a:pt x="40" y="8"/>
                </a:lnTo>
                <a:lnTo>
                  <a:pt x="41" y="6"/>
                </a:lnTo>
                <a:lnTo>
                  <a:pt x="41" y="4"/>
                </a:lnTo>
                <a:lnTo>
                  <a:pt x="41" y="1"/>
                </a:lnTo>
                <a:lnTo>
                  <a:pt x="40" y="0"/>
                </a:lnTo>
                <a:lnTo>
                  <a:pt x="29" y="3"/>
                </a:lnTo>
                <a:lnTo>
                  <a:pt x="30" y="4"/>
                </a:lnTo>
                <a:lnTo>
                  <a:pt x="30" y="5"/>
                </a:lnTo>
                <a:lnTo>
                  <a:pt x="29" y="6"/>
                </a:lnTo>
                <a:lnTo>
                  <a:pt x="28" y="7"/>
                </a:lnTo>
                <a:lnTo>
                  <a:pt x="27" y="8"/>
                </a:lnTo>
                <a:lnTo>
                  <a:pt x="25" y="10"/>
                </a:lnTo>
                <a:lnTo>
                  <a:pt x="22" y="12"/>
                </a:lnTo>
                <a:lnTo>
                  <a:pt x="20" y="13"/>
                </a:lnTo>
                <a:lnTo>
                  <a:pt x="13" y="16"/>
                </a:lnTo>
                <a:lnTo>
                  <a:pt x="7" y="20"/>
                </a:lnTo>
                <a:lnTo>
                  <a:pt x="4" y="23"/>
                </a:lnTo>
                <a:lnTo>
                  <a:pt x="2" y="26"/>
                </a:lnTo>
                <a:lnTo>
                  <a:pt x="0" y="28"/>
                </a:lnTo>
                <a:lnTo>
                  <a:pt x="0" y="29"/>
                </a:lnTo>
                <a:lnTo>
                  <a:pt x="0" y="31"/>
                </a:lnTo>
                <a:lnTo>
                  <a:pt x="0" y="34"/>
                </a:lnTo>
                <a:lnTo>
                  <a:pt x="10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4" name=""/>
          <p:cNvSpPr/>
          <p:nvPr/>
        </p:nvSpPr>
        <p:spPr>
          <a:xfrm>
            <a:off x="1900080" y="6283440"/>
            <a:ext cx="101880" cy="61920"/>
          </a:xfrm>
          <a:custGeom>
            <a:avLst/>
            <a:gdLst/>
            <a:ahLst/>
            <a:rect l="l" t="t" r="r" b="b"/>
            <a:pathLst>
              <a:path w="64" h="39">
                <a:moveTo>
                  <a:pt x="64" y="37"/>
                </a:moveTo>
                <a:lnTo>
                  <a:pt x="61" y="30"/>
                </a:lnTo>
                <a:lnTo>
                  <a:pt x="57" y="29"/>
                </a:lnTo>
                <a:lnTo>
                  <a:pt x="54" y="27"/>
                </a:lnTo>
                <a:lnTo>
                  <a:pt x="49" y="26"/>
                </a:lnTo>
                <a:lnTo>
                  <a:pt x="45" y="24"/>
                </a:lnTo>
                <a:lnTo>
                  <a:pt x="36" y="22"/>
                </a:lnTo>
                <a:lnTo>
                  <a:pt x="27" y="19"/>
                </a:lnTo>
                <a:lnTo>
                  <a:pt x="24" y="17"/>
                </a:lnTo>
                <a:lnTo>
                  <a:pt x="20" y="16"/>
                </a:lnTo>
                <a:lnTo>
                  <a:pt x="17" y="14"/>
                </a:lnTo>
                <a:lnTo>
                  <a:pt x="14" y="11"/>
                </a:lnTo>
                <a:lnTo>
                  <a:pt x="13" y="10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1" y="4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0" y="8"/>
                </a:lnTo>
                <a:lnTo>
                  <a:pt x="2" y="9"/>
                </a:lnTo>
                <a:lnTo>
                  <a:pt x="3" y="12"/>
                </a:lnTo>
                <a:lnTo>
                  <a:pt x="4" y="15"/>
                </a:lnTo>
                <a:lnTo>
                  <a:pt x="6" y="16"/>
                </a:lnTo>
                <a:lnTo>
                  <a:pt x="7" y="18"/>
                </a:lnTo>
                <a:lnTo>
                  <a:pt x="10" y="21"/>
                </a:lnTo>
                <a:lnTo>
                  <a:pt x="14" y="23"/>
                </a:lnTo>
                <a:lnTo>
                  <a:pt x="19" y="26"/>
                </a:lnTo>
                <a:lnTo>
                  <a:pt x="24" y="28"/>
                </a:lnTo>
                <a:lnTo>
                  <a:pt x="32" y="31"/>
                </a:lnTo>
                <a:lnTo>
                  <a:pt x="41" y="34"/>
                </a:lnTo>
                <a:lnTo>
                  <a:pt x="46" y="36"/>
                </a:lnTo>
                <a:lnTo>
                  <a:pt x="50" y="37"/>
                </a:lnTo>
                <a:lnTo>
                  <a:pt x="54" y="38"/>
                </a:lnTo>
                <a:lnTo>
                  <a:pt x="57" y="39"/>
                </a:lnTo>
                <a:lnTo>
                  <a:pt x="54" y="33"/>
                </a:lnTo>
                <a:lnTo>
                  <a:pt x="64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5" name=""/>
          <p:cNvSpPr/>
          <p:nvPr/>
        </p:nvSpPr>
        <p:spPr>
          <a:xfrm>
            <a:off x="1973160" y="6335640"/>
            <a:ext cx="2880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0" y="11"/>
                </a:moveTo>
                <a:lnTo>
                  <a:pt x="5" y="17"/>
                </a:lnTo>
                <a:lnTo>
                  <a:pt x="8" y="17"/>
                </a:lnTo>
                <a:lnTo>
                  <a:pt x="10" y="15"/>
                </a:lnTo>
                <a:lnTo>
                  <a:pt x="12" y="13"/>
                </a:lnTo>
                <a:lnTo>
                  <a:pt x="14" y="11"/>
                </a:lnTo>
                <a:lnTo>
                  <a:pt x="15" y="10"/>
                </a:lnTo>
                <a:lnTo>
                  <a:pt x="16" y="8"/>
                </a:lnTo>
                <a:lnTo>
                  <a:pt x="17" y="5"/>
                </a:lnTo>
                <a:lnTo>
                  <a:pt x="18" y="4"/>
                </a:lnTo>
                <a:lnTo>
                  <a:pt x="9" y="0"/>
                </a:lnTo>
                <a:lnTo>
                  <a:pt x="8" y="2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6"/>
                </a:lnTo>
                <a:lnTo>
                  <a:pt x="4" y="7"/>
                </a:lnTo>
                <a:lnTo>
                  <a:pt x="5" y="7"/>
                </a:lnTo>
                <a:lnTo>
                  <a:pt x="9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6" name=""/>
          <p:cNvSpPr/>
          <p:nvPr/>
        </p:nvSpPr>
        <p:spPr>
          <a:xfrm>
            <a:off x="1952640" y="6327720"/>
            <a:ext cx="36360" cy="28800"/>
          </a:xfrm>
          <a:custGeom>
            <a:avLst/>
            <a:gdLst/>
            <a:ahLst/>
            <a:rect l="l" t="t" r="r" b="b"/>
            <a:pathLst>
              <a:path w="23" h="18">
                <a:moveTo>
                  <a:pt x="0" y="11"/>
                </a:move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9" y="12"/>
                </a:lnTo>
                <a:lnTo>
                  <a:pt x="11" y="12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12" y="16"/>
                </a:lnTo>
                <a:lnTo>
                  <a:pt x="12" y="18"/>
                </a:lnTo>
                <a:lnTo>
                  <a:pt x="23" y="18"/>
                </a:lnTo>
                <a:lnTo>
                  <a:pt x="23" y="15"/>
                </a:lnTo>
                <a:lnTo>
                  <a:pt x="23" y="13"/>
                </a:lnTo>
                <a:lnTo>
                  <a:pt x="22" y="11"/>
                </a:lnTo>
                <a:lnTo>
                  <a:pt x="21" y="8"/>
                </a:lnTo>
                <a:lnTo>
                  <a:pt x="20" y="6"/>
                </a:lnTo>
                <a:lnTo>
                  <a:pt x="19" y="5"/>
                </a:lnTo>
                <a:lnTo>
                  <a:pt x="17" y="4"/>
                </a:lnTo>
                <a:lnTo>
                  <a:pt x="15" y="3"/>
                </a:lnTo>
                <a:lnTo>
                  <a:pt x="12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7" name=""/>
          <p:cNvSpPr/>
          <p:nvPr/>
        </p:nvSpPr>
        <p:spPr>
          <a:xfrm>
            <a:off x="1935000" y="6327720"/>
            <a:ext cx="1764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9" y="10"/>
                </a:moveTo>
                <a:lnTo>
                  <a:pt x="9" y="11"/>
                </a:lnTo>
                <a:lnTo>
                  <a:pt x="10" y="10"/>
                </a:lnTo>
                <a:lnTo>
                  <a:pt x="11" y="10"/>
                </a:lnTo>
                <a:lnTo>
                  <a:pt x="11" y="0"/>
                </a:lnTo>
                <a:lnTo>
                  <a:pt x="8" y="1"/>
                </a:lnTo>
                <a:lnTo>
                  <a:pt x="5" y="2"/>
                </a:lnTo>
                <a:lnTo>
                  <a:pt x="3" y="3"/>
                </a:lnTo>
                <a:lnTo>
                  <a:pt x="2" y="5"/>
                </a:lnTo>
                <a:lnTo>
                  <a:pt x="0" y="8"/>
                </a:lnTo>
                <a:lnTo>
                  <a:pt x="0" y="10"/>
                </a:lnTo>
                <a:lnTo>
                  <a:pt x="9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8" name=""/>
          <p:cNvSpPr/>
          <p:nvPr/>
        </p:nvSpPr>
        <p:spPr>
          <a:xfrm>
            <a:off x="1930320" y="6335640"/>
            <a:ext cx="1296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29" name=""/>
          <p:cNvSpPr/>
          <p:nvPr/>
        </p:nvSpPr>
        <p:spPr>
          <a:xfrm>
            <a:off x="1916280" y="6323040"/>
            <a:ext cx="2052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6" y="9"/>
                </a:moveTo>
                <a:lnTo>
                  <a:pt x="0" y="8"/>
                </a:lnTo>
                <a:lnTo>
                  <a:pt x="1" y="11"/>
                </a:lnTo>
                <a:lnTo>
                  <a:pt x="5" y="17"/>
                </a:lnTo>
                <a:lnTo>
                  <a:pt x="13" y="10"/>
                </a:lnTo>
                <a:lnTo>
                  <a:pt x="10" y="5"/>
                </a:lnTo>
                <a:lnTo>
                  <a:pt x="8" y="1"/>
                </a:lnTo>
                <a:lnTo>
                  <a:pt x="2" y="0"/>
                </a:lnTo>
                <a:lnTo>
                  <a:pt x="6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0" name=""/>
          <p:cNvSpPr/>
          <p:nvPr/>
        </p:nvSpPr>
        <p:spPr>
          <a:xfrm>
            <a:off x="1905120" y="632304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3" y="14"/>
                </a:moveTo>
                <a:lnTo>
                  <a:pt x="10" y="9"/>
                </a:lnTo>
                <a:lnTo>
                  <a:pt x="10" y="10"/>
                </a:lnTo>
                <a:lnTo>
                  <a:pt x="11" y="9"/>
                </a:lnTo>
                <a:lnTo>
                  <a:pt x="13" y="8"/>
                </a:lnTo>
                <a:lnTo>
                  <a:pt x="9" y="0"/>
                </a:lnTo>
                <a:lnTo>
                  <a:pt x="5" y="1"/>
                </a:lnTo>
                <a:lnTo>
                  <a:pt x="3" y="3"/>
                </a:lnTo>
                <a:lnTo>
                  <a:pt x="1" y="6"/>
                </a:lnTo>
                <a:lnTo>
                  <a:pt x="0" y="9"/>
                </a:lnTo>
                <a:lnTo>
                  <a:pt x="7" y="5"/>
                </a:lnTo>
                <a:lnTo>
                  <a:pt x="3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1" name=""/>
          <p:cNvSpPr/>
          <p:nvPr/>
        </p:nvSpPr>
        <p:spPr>
          <a:xfrm>
            <a:off x="1897200" y="6324480"/>
            <a:ext cx="19080" cy="20880"/>
          </a:xfrm>
          <a:custGeom>
            <a:avLst/>
            <a:gdLst/>
            <a:ahLst/>
            <a:rect l="l" t="t" r="r" b="b"/>
            <a:pathLst>
              <a:path w="12" h="13">
                <a:moveTo>
                  <a:pt x="0" y="0"/>
                </a:moveTo>
                <a:lnTo>
                  <a:pt x="0" y="2"/>
                </a:lnTo>
                <a:lnTo>
                  <a:pt x="1" y="6"/>
                </a:lnTo>
                <a:lnTo>
                  <a:pt x="2" y="7"/>
                </a:lnTo>
                <a:lnTo>
                  <a:pt x="3" y="10"/>
                </a:lnTo>
                <a:lnTo>
                  <a:pt x="6" y="12"/>
                </a:lnTo>
                <a:lnTo>
                  <a:pt x="8" y="13"/>
                </a:lnTo>
                <a:lnTo>
                  <a:pt x="12" y="3"/>
                </a:lnTo>
                <a:lnTo>
                  <a:pt x="11" y="3"/>
                </a:lnTo>
                <a:lnTo>
                  <a:pt x="11" y="2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2" name=""/>
          <p:cNvSpPr/>
          <p:nvPr/>
        </p:nvSpPr>
        <p:spPr>
          <a:xfrm>
            <a:off x="1892160" y="631332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0" y="8"/>
                </a:moveTo>
                <a:lnTo>
                  <a:pt x="5" y="12"/>
                </a:lnTo>
                <a:lnTo>
                  <a:pt x="11" y="3"/>
                </a:lnTo>
                <a:lnTo>
                  <a:pt x="5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3" name=""/>
          <p:cNvSpPr/>
          <p:nvPr/>
        </p:nvSpPr>
        <p:spPr>
          <a:xfrm>
            <a:off x="1876320" y="6311880"/>
            <a:ext cx="2556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0" y="10"/>
                </a:moveTo>
                <a:lnTo>
                  <a:pt x="2" y="10"/>
                </a:lnTo>
                <a:lnTo>
                  <a:pt x="4" y="11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1"/>
                </a:lnTo>
                <a:lnTo>
                  <a:pt x="14" y="10"/>
                </a:lnTo>
                <a:lnTo>
                  <a:pt x="16" y="10"/>
                </a:lnTo>
                <a:lnTo>
                  <a:pt x="11" y="0"/>
                </a:lnTo>
                <a:lnTo>
                  <a:pt x="10" y="1"/>
                </a:lnTo>
                <a:lnTo>
                  <a:pt x="9" y="1"/>
                </a:lnTo>
                <a:lnTo>
                  <a:pt x="8" y="1"/>
                </a:lnTo>
                <a:lnTo>
                  <a:pt x="7" y="1"/>
                </a:lnTo>
                <a:lnTo>
                  <a:pt x="6" y="1"/>
                </a:lnTo>
                <a:lnTo>
                  <a:pt x="5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4" name=""/>
          <p:cNvSpPr/>
          <p:nvPr/>
        </p:nvSpPr>
        <p:spPr>
          <a:xfrm>
            <a:off x="1871640" y="6292800"/>
            <a:ext cx="17640" cy="28800"/>
          </a:xfrm>
          <a:custGeom>
            <a:avLst/>
            <a:gdLst/>
            <a:ahLst/>
            <a:rect l="l" t="t" r="r" b="b"/>
            <a:pathLst>
              <a:path w="11" h="18">
                <a:moveTo>
                  <a:pt x="5" y="0"/>
                </a:moveTo>
                <a:lnTo>
                  <a:pt x="0" y="6"/>
                </a:lnTo>
                <a:lnTo>
                  <a:pt x="0" y="18"/>
                </a:lnTo>
                <a:lnTo>
                  <a:pt x="11" y="18"/>
                </a:lnTo>
                <a:lnTo>
                  <a:pt x="11" y="6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5" name=""/>
          <p:cNvSpPr/>
          <p:nvPr/>
        </p:nvSpPr>
        <p:spPr>
          <a:xfrm>
            <a:off x="1881360" y="6292800"/>
            <a:ext cx="79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6" name=""/>
          <p:cNvSpPr/>
          <p:nvPr/>
        </p:nvSpPr>
        <p:spPr>
          <a:xfrm>
            <a:off x="1884240" y="6294600"/>
            <a:ext cx="12960" cy="17280"/>
          </a:xfrm>
          <a:custGeom>
            <a:avLst/>
            <a:gdLst/>
            <a:ahLst/>
            <a:rect l="l" t="t" r="r" b="b"/>
            <a:pathLst>
              <a:path w="8" h="11">
                <a:moveTo>
                  <a:pt x="8" y="1"/>
                </a:moveTo>
                <a:lnTo>
                  <a:pt x="6" y="1"/>
                </a:lnTo>
                <a:lnTo>
                  <a:pt x="5" y="0"/>
                </a:lnTo>
                <a:lnTo>
                  <a:pt x="0" y="9"/>
                </a:lnTo>
                <a:lnTo>
                  <a:pt x="3" y="10"/>
                </a:lnTo>
                <a:lnTo>
                  <a:pt x="8" y="11"/>
                </a:lnTo>
                <a:lnTo>
                  <a:pt x="8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7" name=""/>
          <p:cNvSpPr/>
          <p:nvPr/>
        </p:nvSpPr>
        <p:spPr>
          <a:xfrm>
            <a:off x="1871640" y="6257880"/>
            <a:ext cx="33480" cy="49320"/>
          </a:xfrm>
          <a:custGeom>
            <a:avLst/>
            <a:gdLst/>
            <a:ahLst/>
            <a:rect l="l" t="t" r="r" b="b"/>
            <a:pathLst>
              <a:path w="21" h="31">
                <a:moveTo>
                  <a:pt x="0" y="4"/>
                </a:moveTo>
                <a:lnTo>
                  <a:pt x="11" y="31"/>
                </a:lnTo>
                <a:lnTo>
                  <a:pt x="21" y="27"/>
                </a:lnTo>
                <a:lnTo>
                  <a:pt x="1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8" name=""/>
          <p:cNvSpPr/>
          <p:nvPr/>
        </p:nvSpPr>
        <p:spPr>
          <a:xfrm>
            <a:off x="1849320" y="6254640"/>
            <a:ext cx="34920" cy="44640"/>
          </a:xfrm>
          <a:custGeom>
            <a:avLst/>
            <a:gdLst/>
            <a:ahLst/>
            <a:rect l="l" t="t" r="r" b="b"/>
            <a:pathLst>
              <a:path w="22" h="28">
                <a:moveTo>
                  <a:pt x="11" y="28"/>
                </a:moveTo>
                <a:lnTo>
                  <a:pt x="11" y="28"/>
                </a:lnTo>
                <a:lnTo>
                  <a:pt x="11" y="25"/>
                </a:lnTo>
                <a:lnTo>
                  <a:pt x="11" y="23"/>
                </a:lnTo>
                <a:lnTo>
                  <a:pt x="13" y="20"/>
                </a:lnTo>
                <a:lnTo>
                  <a:pt x="14" y="17"/>
                </a:lnTo>
                <a:lnTo>
                  <a:pt x="17" y="14"/>
                </a:lnTo>
                <a:lnTo>
                  <a:pt x="18" y="11"/>
                </a:lnTo>
                <a:lnTo>
                  <a:pt x="20" y="10"/>
                </a:lnTo>
                <a:lnTo>
                  <a:pt x="22" y="8"/>
                </a:lnTo>
                <a:lnTo>
                  <a:pt x="16" y="0"/>
                </a:lnTo>
                <a:lnTo>
                  <a:pt x="14" y="2"/>
                </a:lnTo>
                <a:lnTo>
                  <a:pt x="11" y="4"/>
                </a:lnTo>
                <a:lnTo>
                  <a:pt x="8" y="8"/>
                </a:lnTo>
                <a:lnTo>
                  <a:pt x="5" y="11"/>
                </a:lnTo>
                <a:lnTo>
                  <a:pt x="4" y="16"/>
                </a:lnTo>
                <a:lnTo>
                  <a:pt x="2" y="19"/>
                </a:lnTo>
                <a:lnTo>
                  <a:pt x="0" y="24"/>
                </a:lnTo>
                <a:lnTo>
                  <a:pt x="0" y="28"/>
                </a:lnTo>
                <a:lnTo>
                  <a:pt x="11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39" name=""/>
          <p:cNvSpPr/>
          <p:nvPr/>
        </p:nvSpPr>
        <p:spPr>
          <a:xfrm>
            <a:off x="1849320" y="6299280"/>
            <a:ext cx="42840" cy="46080"/>
          </a:xfrm>
          <a:custGeom>
            <a:avLst/>
            <a:gdLst/>
            <a:ahLst/>
            <a:rect l="l" t="t" r="r" b="b"/>
            <a:pathLst>
              <a:path w="27" h="29">
                <a:moveTo>
                  <a:pt x="27" y="22"/>
                </a:moveTo>
                <a:lnTo>
                  <a:pt x="23" y="19"/>
                </a:lnTo>
                <a:lnTo>
                  <a:pt x="20" y="17"/>
                </a:lnTo>
                <a:lnTo>
                  <a:pt x="17" y="17"/>
                </a:lnTo>
                <a:lnTo>
                  <a:pt x="16" y="16"/>
                </a:lnTo>
                <a:lnTo>
                  <a:pt x="14" y="15"/>
                </a:lnTo>
                <a:lnTo>
                  <a:pt x="14" y="14"/>
                </a:lnTo>
                <a:lnTo>
                  <a:pt x="14" y="12"/>
                </a:lnTo>
                <a:lnTo>
                  <a:pt x="13" y="11"/>
                </a:lnTo>
                <a:lnTo>
                  <a:pt x="12" y="10"/>
                </a:lnTo>
                <a:lnTo>
                  <a:pt x="11" y="10"/>
                </a:lnTo>
                <a:lnTo>
                  <a:pt x="11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" y="12"/>
                </a:lnTo>
                <a:lnTo>
                  <a:pt x="2" y="15"/>
                </a:lnTo>
                <a:lnTo>
                  <a:pt x="3" y="17"/>
                </a:lnTo>
                <a:lnTo>
                  <a:pt x="5" y="18"/>
                </a:lnTo>
                <a:lnTo>
                  <a:pt x="7" y="21"/>
                </a:lnTo>
                <a:lnTo>
                  <a:pt x="7" y="23"/>
                </a:lnTo>
                <a:lnTo>
                  <a:pt x="10" y="24"/>
                </a:lnTo>
                <a:lnTo>
                  <a:pt x="12" y="25"/>
                </a:lnTo>
                <a:lnTo>
                  <a:pt x="16" y="27"/>
                </a:lnTo>
                <a:lnTo>
                  <a:pt x="21" y="29"/>
                </a:lnTo>
                <a:lnTo>
                  <a:pt x="17" y="26"/>
                </a:lnTo>
                <a:lnTo>
                  <a:pt x="27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0" name=""/>
          <p:cNvSpPr/>
          <p:nvPr/>
        </p:nvSpPr>
        <p:spPr>
          <a:xfrm>
            <a:off x="1878120" y="6332400"/>
            <a:ext cx="23760" cy="24120"/>
          </a:xfrm>
          <a:custGeom>
            <a:avLst/>
            <a:gdLst/>
            <a:ahLst/>
            <a:rect l="l" t="t" r="r" b="b"/>
            <a:pathLst>
              <a:path w="15" h="15">
                <a:moveTo>
                  <a:pt x="12" y="15"/>
                </a:moveTo>
                <a:lnTo>
                  <a:pt x="12" y="6"/>
                </a:lnTo>
                <a:lnTo>
                  <a:pt x="15" y="6"/>
                </a:lnTo>
                <a:lnTo>
                  <a:pt x="14" y="5"/>
                </a:lnTo>
                <a:lnTo>
                  <a:pt x="12" y="3"/>
                </a:lnTo>
                <a:lnTo>
                  <a:pt x="11" y="1"/>
                </a:lnTo>
                <a:lnTo>
                  <a:pt x="10" y="0"/>
                </a:lnTo>
                <a:lnTo>
                  <a:pt x="0" y="5"/>
                </a:lnTo>
                <a:lnTo>
                  <a:pt x="1" y="6"/>
                </a:lnTo>
                <a:lnTo>
                  <a:pt x="4" y="9"/>
                </a:lnTo>
                <a:lnTo>
                  <a:pt x="4" y="11"/>
                </a:lnTo>
                <a:lnTo>
                  <a:pt x="6" y="13"/>
                </a:lnTo>
                <a:lnTo>
                  <a:pt x="9" y="14"/>
                </a:lnTo>
                <a:lnTo>
                  <a:pt x="12" y="15"/>
                </a:lnTo>
                <a:lnTo>
                  <a:pt x="12" y="6"/>
                </a:lnTo>
                <a:lnTo>
                  <a:pt x="12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1" name=""/>
          <p:cNvSpPr/>
          <p:nvPr/>
        </p:nvSpPr>
        <p:spPr>
          <a:xfrm>
            <a:off x="1886040" y="6342120"/>
            <a:ext cx="11160" cy="14400"/>
          </a:xfrm>
          <a:custGeom>
            <a:avLst/>
            <a:gdLst/>
            <a:ahLst/>
            <a:rect l="l" t="t" r="r" b="b"/>
            <a:pathLst>
              <a:path w="7" h="9">
                <a:moveTo>
                  <a:pt x="0" y="9"/>
                </a:moveTo>
                <a:lnTo>
                  <a:pt x="0" y="9"/>
                </a:lnTo>
                <a:lnTo>
                  <a:pt x="3" y="9"/>
                </a:lnTo>
                <a:lnTo>
                  <a:pt x="7" y="9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2" name=""/>
          <p:cNvSpPr/>
          <p:nvPr/>
        </p:nvSpPr>
        <p:spPr>
          <a:xfrm>
            <a:off x="1870200" y="633564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9"/>
                </a:move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2" y="10"/>
                </a:lnTo>
                <a:lnTo>
                  <a:pt x="4" y="11"/>
                </a:lnTo>
                <a:lnTo>
                  <a:pt x="7" y="12"/>
                </a:lnTo>
                <a:lnTo>
                  <a:pt x="10" y="13"/>
                </a:lnTo>
                <a:lnTo>
                  <a:pt x="10" y="3"/>
                </a:lnTo>
                <a:lnTo>
                  <a:pt x="9" y="3"/>
                </a:lnTo>
                <a:lnTo>
                  <a:pt x="10" y="3"/>
                </a:lnTo>
                <a:lnTo>
                  <a:pt x="1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3" name=""/>
          <p:cNvSpPr/>
          <p:nvPr/>
        </p:nvSpPr>
        <p:spPr>
          <a:xfrm>
            <a:off x="1859040" y="633564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10" y="7"/>
                </a:moveTo>
                <a:lnTo>
                  <a:pt x="5" y="11"/>
                </a:lnTo>
                <a:lnTo>
                  <a:pt x="9" y="11"/>
                </a:lnTo>
                <a:lnTo>
                  <a:pt x="12" y="11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0" y="4"/>
                </a:lnTo>
                <a:lnTo>
                  <a:pt x="1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4" name=""/>
          <p:cNvSpPr/>
          <p:nvPr/>
        </p:nvSpPr>
        <p:spPr>
          <a:xfrm>
            <a:off x="1827360" y="6342120"/>
            <a:ext cx="45720" cy="25200"/>
          </a:xfrm>
          <a:custGeom>
            <a:avLst/>
            <a:gdLst/>
            <a:ahLst/>
            <a:rect l="l" t="t" r="r" b="b"/>
            <a:pathLst>
              <a:path w="29" h="16">
                <a:moveTo>
                  <a:pt x="0" y="16"/>
                </a:moveTo>
                <a:lnTo>
                  <a:pt x="0" y="16"/>
                </a:lnTo>
                <a:lnTo>
                  <a:pt x="7" y="16"/>
                </a:lnTo>
                <a:lnTo>
                  <a:pt x="15" y="16"/>
                </a:lnTo>
                <a:lnTo>
                  <a:pt x="18" y="15"/>
                </a:lnTo>
                <a:lnTo>
                  <a:pt x="19" y="15"/>
                </a:lnTo>
                <a:lnTo>
                  <a:pt x="22" y="13"/>
                </a:lnTo>
                <a:lnTo>
                  <a:pt x="24" y="12"/>
                </a:lnTo>
                <a:lnTo>
                  <a:pt x="25" y="10"/>
                </a:lnTo>
                <a:lnTo>
                  <a:pt x="26" y="8"/>
                </a:lnTo>
                <a:lnTo>
                  <a:pt x="28" y="6"/>
                </a:lnTo>
                <a:lnTo>
                  <a:pt x="29" y="3"/>
                </a:lnTo>
                <a:lnTo>
                  <a:pt x="19" y="0"/>
                </a:lnTo>
                <a:lnTo>
                  <a:pt x="18" y="2"/>
                </a:lnTo>
                <a:lnTo>
                  <a:pt x="18" y="3"/>
                </a:lnTo>
                <a:lnTo>
                  <a:pt x="18" y="4"/>
                </a:lnTo>
                <a:lnTo>
                  <a:pt x="17" y="4"/>
                </a:lnTo>
                <a:lnTo>
                  <a:pt x="17" y="4"/>
                </a:lnTo>
                <a:lnTo>
                  <a:pt x="16" y="5"/>
                </a:lnTo>
                <a:lnTo>
                  <a:pt x="15" y="5"/>
                </a:lnTo>
                <a:lnTo>
                  <a:pt x="14" y="5"/>
                </a:lnTo>
                <a:lnTo>
                  <a:pt x="7" y="5"/>
                </a:lnTo>
                <a:lnTo>
                  <a:pt x="0" y="5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5" name=""/>
          <p:cNvSpPr/>
          <p:nvPr/>
        </p:nvSpPr>
        <p:spPr>
          <a:xfrm>
            <a:off x="1778040" y="6350040"/>
            <a:ext cx="49320" cy="20520"/>
          </a:xfrm>
          <a:custGeom>
            <a:avLst/>
            <a:gdLst/>
            <a:ahLst/>
            <a:rect l="l" t="t" r="r" b="b"/>
            <a:pathLst>
              <a:path w="31" h="13">
                <a:moveTo>
                  <a:pt x="10" y="11"/>
                </a:move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10" y="13"/>
                </a:lnTo>
                <a:lnTo>
                  <a:pt x="14" y="11"/>
                </a:lnTo>
                <a:lnTo>
                  <a:pt x="16" y="10"/>
                </a:lnTo>
                <a:lnTo>
                  <a:pt x="25" y="10"/>
                </a:lnTo>
                <a:lnTo>
                  <a:pt x="31" y="10"/>
                </a:lnTo>
                <a:lnTo>
                  <a:pt x="31" y="0"/>
                </a:lnTo>
                <a:lnTo>
                  <a:pt x="24" y="0"/>
                </a:lnTo>
                <a:lnTo>
                  <a:pt x="15" y="1"/>
                </a:lnTo>
                <a:lnTo>
                  <a:pt x="10" y="2"/>
                </a:lnTo>
                <a:lnTo>
                  <a:pt x="7" y="2"/>
                </a:lnTo>
                <a:lnTo>
                  <a:pt x="4" y="4"/>
                </a:lnTo>
                <a:lnTo>
                  <a:pt x="2" y="6"/>
                </a:lnTo>
                <a:lnTo>
                  <a:pt x="1" y="9"/>
                </a:lnTo>
                <a:lnTo>
                  <a:pt x="0" y="11"/>
                </a:lnTo>
                <a:lnTo>
                  <a:pt x="1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6" name=""/>
          <p:cNvSpPr/>
          <p:nvPr/>
        </p:nvSpPr>
        <p:spPr>
          <a:xfrm>
            <a:off x="1778040" y="636732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12" y="5"/>
                </a:moveTo>
                <a:lnTo>
                  <a:pt x="15" y="6"/>
                </a:lnTo>
                <a:lnTo>
                  <a:pt x="14" y="5"/>
                </a:lnTo>
                <a:lnTo>
                  <a:pt x="12" y="4"/>
                </a:lnTo>
                <a:lnTo>
                  <a:pt x="11" y="3"/>
                </a:lnTo>
                <a:lnTo>
                  <a:pt x="11" y="2"/>
                </a:lnTo>
                <a:lnTo>
                  <a:pt x="11" y="1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6"/>
                </a:lnTo>
                <a:lnTo>
                  <a:pt x="3" y="9"/>
                </a:lnTo>
                <a:lnTo>
                  <a:pt x="5" y="11"/>
                </a:lnTo>
                <a:lnTo>
                  <a:pt x="7" y="14"/>
                </a:lnTo>
                <a:lnTo>
                  <a:pt x="9" y="15"/>
                </a:lnTo>
                <a:lnTo>
                  <a:pt x="12" y="16"/>
                </a:lnTo>
                <a:lnTo>
                  <a:pt x="1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7" name=""/>
          <p:cNvSpPr/>
          <p:nvPr/>
        </p:nvSpPr>
        <p:spPr>
          <a:xfrm>
            <a:off x="1795320" y="6362640"/>
            <a:ext cx="46080" cy="30240"/>
          </a:xfrm>
          <a:custGeom>
            <a:avLst/>
            <a:gdLst/>
            <a:ahLst/>
            <a:rect l="l" t="t" r="r" b="b"/>
            <a:pathLst>
              <a:path w="29" h="19">
                <a:moveTo>
                  <a:pt x="29" y="0"/>
                </a:moveTo>
                <a:lnTo>
                  <a:pt x="29" y="0"/>
                </a:lnTo>
                <a:lnTo>
                  <a:pt x="26" y="0"/>
                </a:lnTo>
                <a:lnTo>
                  <a:pt x="24" y="1"/>
                </a:lnTo>
                <a:lnTo>
                  <a:pt x="22" y="1"/>
                </a:lnTo>
                <a:lnTo>
                  <a:pt x="19" y="1"/>
                </a:lnTo>
                <a:lnTo>
                  <a:pt x="17" y="3"/>
                </a:lnTo>
                <a:lnTo>
                  <a:pt x="13" y="5"/>
                </a:lnTo>
                <a:lnTo>
                  <a:pt x="10" y="7"/>
                </a:lnTo>
                <a:lnTo>
                  <a:pt x="7" y="7"/>
                </a:lnTo>
                <a:lnTo>
                  <a:pt x="6" y="7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9"/>
                </a:lnTo>
                <a:lnTo>
                  <a:pt x="3" y="19"/>
                </a:lnTo>
                <a:lnTo>
                  <a:pt x="6" y="19"/>
                </a:lnTo>
                <a:lnTo>
                  <a:pt x="8" y="18"/>
                </a:lnTo>
                <a:lnTo>
                  <a:pt x="10" y="17"/>
                </a:lnTo>
                <a:lnTo>
                  <a:pt x="15" y="15"/>
                </a:lnTo>
                <a:lnTo>
                  <a:pt x="18" y="14"/>
                </a:lnTo>
                <a:lnTo>
                  <a:pt x="21" y="12"/>
                </a:lnTo>
                <a:lnTo>
                  <a:pt x="24" y="11"/>
                </a:lnTo>
                <a:lnTo>
                  <a:pt x="24" y="11"/>
                </a:lnTo>
                <a:lnTo>
                  <a:pt x="26" y="10"/>
                </a:lnTo>
                <a:lnTo>
                  <a:pt x="27" y="10"/>
                </a:lnTo>
                <a:lnTo>
                  <a:pt x="29" y="10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8" name=""/>
          <p:cNvSpPr/>
          <p:nvPr/>
        </p:nvSpPr>
        <p:spPr>
          <a:xfrm>
            <a:off x="1841400" y="6362640"/>
            <a:ext cx="93600" cy="36720"/>
          </a:xfrm>
          <a:custGeom>
            <a:avLst/>
            <a:gdLst/>
            <a:ahLst/>
            <a:rect l="l" t="t" r="r" b="b"/>
            <a:pathLst>
              <a:path w="59" h="23">
                <a:moveTo>
                  <a:pt x="59" y="12"/>
                </a:moveTo>
                <a:lnTo>
                  <a:pt x="59" y="12"/>
                </a:lnTo>
                <a:lnTo>
                  <a:pt x="54" y="12"/>
                </a:lnTo>
                <a:lnTo>
                  <a:pt x="50" y="11"/>
                </a:lnTo>
                <a:lnTo>
                  <a:pt x="47" y="11"/>
                </a:lnTo>
                <a:lnTo>
                  <a:pt x="43" y="11"/>
                </a:lnTo>
                <a:lnTo>
                  <a:pt x="36" y="9"/>
                </a:lnTo>
                <a:lnTo>
                  <a:pt x="29" y="6"/>
                </a:lnTo>
                <a:lnTo>
                  <a:pt x="22" y="4"/>
                </a:lnTo>
                <a:lnTo>
                  <a:pt x="15" y="2"/>
                </a:lnTo>
                <a:lnTo>
                  <a:pt x="12" y="1"/>
                </a:lnTo>
                <a:lnTo>
                  <a:pt x="8" y="1"/>
                </a:lnTo>
                <a:lnTo>
                  <a:pt x="5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10" y="11"/>
                </a:lnTo>
                <a:lnTo>
                  <a:pt x="13" y="12"/>
                </a:lnTo>
                <a:lnTo>
                  <a:pt x="19" y="14"/>
                </a:lnTo>
                <a:lnTo>
                  <a:pt x="26" y="17"/>
                </a:lnTo>
                <a:lnTo>
                  <a:pt x="33" y="18"/>
                </a:lnTo>
                <a:lnTo>
                  <a:pt x="40" y="21"/>
                </a:lnTo>
                <a:lnTo>
                  <a:pt x="45" y="21"/>
                </a:lnTo>
                <a:lnTo>
                  <a:pt x="49" y="22"/>
                </a:lnTo>
                <a:lnTo>
                  <a:pt x="54" y="23"/>
                </a:lnTo>
                <a:lnTo>
                  <a:pt x="59" y="23"/>
                </a:lnTo>
                <a:lnTo>
                  <a:pt x="5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49" name=""/>
          <p:cNvSpPr/>
          <p:nvPr/>
        </p:nvSpPr>
        <p:spPr>
          <a:xfrm>
            <a:off x="1935000" y="6373800"/>
            <a:ext cx="22320" cy="25560"/>
          </a:xfrm>
          <a:custGeom>
            <a:avLst/>
            <a:gdLst/>
            <a:ahLst/>
            <a:rect l="l" t="t" r="r" b="b"/>
            <a:pathLst>
              <a:path w="14" h="16">
                <a:moveTo>
                  <a:pt x="14" y="0"/>
                </a:moveTo>
                <a:lnTo>
                  <a:pt x="14" y="0"/>
                </a:lnTo>
                <a:lnTo>
                  <a:pt x="12" y="0"/>
                </a:lnTo>
                <a:lnTo>
                  <a:pt x="9" y="1"/>
                </a:lnTo>
                <a:lnTo>
                  <a:pt x="7" y="2"/>
                </a:lnTo>
                <a:lnTo>
                  <a:pt x="5" y="4"/>
                </a:lnTo>
                <a:lnTo>
                  <a:pt x="3" y="4"/>
                </a:lnTo>
                <a:lnTo>
                  <a:pt x="2" y="4"/>
                </a:lnTo>
                <a:lnTo>
                  <a:pt x="1" y="5"/>
                </a:lnTo>
                <a:lnTo>
                  <a:pt x="0" y="5"/>
                </a:lnTo>
                <a:lnTo>
                  <a:pt x="0" y="16"/>
                </a:lnTo>
                <a:lnTo>
                  <a:pt x="2" y="15"/>
                </a:lnTo>
                <a:lnTo>
                  <a:pt x="5" y="14"/>
                </a:lnTo>
                <a:lnTo>
                  <a:pt x="7" y="13"/>
                </a:lnTo>
                <a:lnTo>
                  <a:pt x="9" y="12"/>
                </a:lnTo>
                <a:lnTo>
                  <a:pt x="11" y="11"/>
                </a:lnTo>
                <a:lnTo>
                  <a:pt x="12" y="11"/>
                </a:lnTo>
                <a:lnTo>
                  <a:pt x="13" y="11"/>
                </a:lnTo>
                <a:lnTo>
                  <a:pt x="14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0" name=""/>
          <p:cNvSpPr/>
          <p:nvPr/>
        </p:nvSpPr>
        <p:spPr>
          <a:xfrm>
            <a:off x="1957320" y="6373800"/>
            <a:ext cx="63720" cy="28440"/>
          </a:xfrm>
          <a:custGeom>
            <a:avLst/>
            <a:gdLst/>
            <a:ahLst/>
            <a:rect l="l" t="t" r="r" b="b"/>
            <a:pathLst>
              <a:path w="40" h="18">
                <a:moveTo>
                  <a:pt x="40" y="17"/>
                </a:moveTo>
                <a:lnTo>
                  <a:pt x="37" y="8"/>
                </a:lnTo>
                <a:lnTo>
                  <a:pt x="34" y="7"/>
                </a:lnTo>
                <a:lnTo>
                  <a:pt x="30" y="7"/>
                </a:lnTo>
                <a:lnTo>
                  <a:pt x="25" y="6"/>
                </a:lnTo>
                <a:lnTo>
                  <a:pt x="19" y="4"/>
                </a:lnTo>
                <a:lnTo>
                  <a:pt x="15" y="3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4" y="10"/>
                </a:lnTo>
                <a:lnTo>
                  <a:pt x="7" y="11"/>
                </a:lnTo>
                <a:lnTo>
                  <a:pt x="12" y="12"/>
                </a:lnTo>
                <a:lnTo>
                  <a:pt x="17" y="14"/>
                </a:lnTo>
                <a:lnTo>
                  <a:pt x="22" y="15"/>
                </a:lnTo>
                <a:lnTo>
                  <a:pt x="27" y="16"/>
                </a:lnTo>
                <a:lnTo>
                  <a:pt x="32" y="18"/>
                </a:lnTo>
                <a:lnTo>
                  <a:pt x="37" y="18"/>
                </a:lnTo>
                <a:lnTo>
                  <a:pt x="36" y="8"/>
                </a:lnTo>
                <a:lnTo>
                  <a:pt x="4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1" name=""/>
          <p:cNvSpPr/>
          <p:nvPr/>
        </p:nvSpPr>
        <p:spPr>
          <a:xfrm>
            <a:off x="1973160" y="6388200"/>
            <a:ext cx="47880" cy="33120"/>
          </a:xfrm>
          <a:custGeom>
            <a:avLst/>
            <a:gdLst/>
            <a:ahLst/>
            <a:rect l="l" t="t" r="r" b="b"/>
            <a:pathLst>
              <a:path w="30" h="21">
                <a:moveTo>
                  <a:pt x="6" y="21"/>
                </a:moveTo>
                <a:lnTo>
                  <a:pt x="9" y="19"/>
                </a:lnTo>
                <a:lnTo>
                  <a:pt x="12" y="17"/>
                </a:lnTo>
                <a:lnTo>
                  <a:pt x="14" y="16"/>
                </a:lnTo>
                <a:lnTo>
                  <a:pt x="17" y="15"/>
                </a:lnTo>
                <a:lnTo>
                  <a:pt x="22" y="13"/>
                </a:lnTo>
                <a:lnTo>
                  <a:pt x="30" y="9"/>
                </a:lnTo>
                <a:lnTo>
                  <a:pt x="26" y="0"/>
                </a:lnTo>
                <a:lnTo>
                  <a:pt x="19" y="3"/>
                </a:lnTo>
                <a:lnTo>
                  <a:pt x="13" y="5"/>
                </a:lnTo>
                <a:lnTo>
                  <a:pt x="10" y="6"/>
                </a:lnTo>
                <a:lnTo>
                  <a:pt x="7" y="8"/>
                </a:lnTo>
                <a:lnTo>
                  <a:pt x="3" y="10"/>
                </a:lnTo>
                <a:lnTo>
                  <a:pt x="0" y="13"/>
                </a:lnTo>
                <a:lnTo>
                  <a:pt x="6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2" name=""/>
          <p:cNvSpPr/>
          <p:nvPr/>
        </p:nvSpPr>
        <p:spPr>
          <a:xfrm>
            <a:off x="1967040" y="6405480"/>
            <a:ext cx="126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3" name=""/>
          <p:cNvSpPr/>
          <p:nvPr/>
        </p:nvSpPr>
        <p:spPr>
          <a:xfrm>
            <a:off x="1957320" y="6396120"/>
            <a:ext cx="31680" cy="20520"/>
          </a:xfrm>
          <a:custGeom>
            <a:avLst/>
            <a:gdLst/>
            <a:ahLst/>
            <a:rect l="l" t="t" r="r" b="b"/>
            <a:pathLst>
              <a:path w="20" h="13">
                <a:moveTo>
                  <a:pt x="9" y="0"/>
                </a:moveTo>
                <a:lnTo>
                  <a:pt x="9" y="0"/>
                </a:lnTo>
                <a:lnTo>
                  <a:pt x="8" y="0"/>
                </a:lnTo>
                <a:lnTo>
                  <a:pt x="7" y="2"/>
                </a:lnTo>
                <a:lnTo>
                  <a:pt x="5" y="3"/>
                </a:lnTo>
                <a:lnTo>
                  <a:pt x="4" y="5"/>
                </a:lnTo>
                <a:lnTo>
                  <a:pt x="2" y="7"/>
                </a:lnTo>
                <a:lnTo>
                  <a:pt x="0" y="10"/>
                </a:lnTo>
                <a:lnTo>
                  <a:pt x="10" y="13"/>
                </a:lnTo>
                <a:lnTo>
                  <a:pt x="11" y="12"/>
                </a:lnTo>
                <a:lnTo>
                  <a:pt x="12" y="12"/>
                </a:lnTo>
                <a:lnTo>
                  <a:pt x="13" y="10"/>
                </a:lnTo>
                <a:lnTo>
                  <a:pt x="15" y="9"/>
                </a:lnTo>
                <a:lnTo>
                  <a:pt x="16" y="7"/>
                </a:lnTo>
                <a:lnTo>
                  <a:pt x="18" y="6"/>
                </a:lnTo>
                <a:lnTo>
                  <a:pt x="19" y="3"/>
                </a:lnTo>
                <a:lnTo>
                  <a:pt x="20" y="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4" name=""/>
          <p:cNvSpPr/>
          <p:nvPr/>
        </p:nvSpPr>
        <p:spPr>
          <a:xfrm>
            <a:off x="1946160" y="6388200"/>
            <a:ext cx="3348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5" name=""/>
          <p:cNvSpPr/>
          <p:nvPr/>
        </p:nvSpPr>
        <p:spPr>
          <a:xfrm>
            <a:off x="1930320" y="638964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10" y="17"/>
                </a:moveTo>
                <a:lnTo>
                  <a:pt x="10" y="17"/>
                </a:lnTo>
                <a:lnTo>
                  <a:pt x="10" y="15"/>
                </a:lnTo>
                <a:lnTo>
                  <a:pt x="11" y="11"/>
                </a:lnTo>
                <a:lnTo>
                  <a:pt x="11" y="10"/>
                </a:lnTo>
                <a:lnTo>
                  <a:pt x="12" y="9"/>
                </a:lnTo>
                <a:lnTo>
                  <a:pt x="13" y="8"/>
                </a:lnTo>
                <a:lnTo>
                  <a:pt x="14" y="7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0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6" name=""/>
          <p:cNvSpPr/>
          <p:nvPr/>
        </p:nvSpPr>
        <p:spPr>
          <a:xfrm>
            <a:off x="1930320" y="641520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1" y="2"/>
                </a:moveTo>
                <a:lnTo>
                  <a:pt x="21" y="2"/>
                </a:lnTo>
                <a:lnTo>
                  <a:pt x="18" y="2"/>
                </a:lnTo>
                <a:lnTo>
                  <a:pt x="13" y="2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7" y="9"/>
                </a:lnTo>
                <a:lnTo>
                  <a:pt x="10" y="10"/>
                </a:lnTo>
                <a:lnTo>
                  <a:pt x="16" y="12"/>
                </a:lnTo>
                <a:lnTo>
                  <a:pt x="21" y="12"/>
                </a:lnTo>
                <a:lnTo>
                  <a:pt x="21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7" name=""/>
          <p:cNvSpPr/>
          <p:nvPr/>
        </p:nvSpPr>
        <p:spPr>
          <a:xfrm>
            <a:off x="1963800" y="6419880"/>
            <a:ext cx="47520" cy="44280"/>
          </a:xfrm>
          <a:custGeom>
            <a:avLst/>
            <a:gdLst/>
            <a:ahLst/>
            <a:rect l="l" t="t" r="r" b="b"/>
            <a:pathLst>
              <a:path w="30" h="28">
                <a:moveTo>
                  <a:pt x="26" y="27"/>
                </a:moveTo>
                <a:lnTo>
                  <a:pt x="24" y="17"/>
                </a:lnTo>
                <a:lnTo>
                  <a:pt x="23" y="18"/>
                </a:lnTo>
                <a:lnTo>
                  <a:pt x="24" y="17"/>
                </a:lnTo>
                <a:lnTo>
                  <a:pt x="24" y="18"/>
                </a:lnTo>
                <a:lnTo>
                  <a:pt x="24" y="17"/>
                </a:lnTo>
                <a:lnTo>
                  <a:pt x="23" y="17"/>
                </a:lnTo>
                <a:lnTo>
                  <a:pt x="21" y="16"/>
                </a:lnTo>
                <a:lnTo>
                  <a:pt x="20" y="15"/>
                </a:lnTo>
                <a:lnTo>
                  <a:pt x="19" y="13"/>
                </a:lnTo>
                <a:lnTo>
                  <a:pt x="16" y="9"/>
                </a:lnTo>
                <a:lnTo>
                  <a:pt x="12" y="5"/>
                </a:lnTo>
                <a:lnTo>
                  <a:pt x="10" y="3"/>
                </a:lnTo>
                <a:lnTo>
                  <a:pt x="7" y="2"/>
                </a:lnTo>
                <a:lnTo>
                  <a:pt x="4" y="1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3" y="10"/>
                </a:lnTo>
                <a:lnTo>
                  <a:pt x="4" y="11"/>
                </a:lnTo>
                <a:lnTo>
                  <a:pt x="5" y="12"/>
                </a:lnTo>
                <a:lnTo>
                  <a:pt x="8" y="15"/>
                </a:lnTo>
                <a:lnTo>
                  <a:pt x="11" y="19"/>
                </a:lnTo>
                <a:lnTo>
                  <a:pt x="12" y="21"/>
                </a:lnTo>
                <a:lnTo>
                  <a:pt x="14" y="23"/>
                </a:lnTo>
                <a:lnTo>
                  <a:pt x="16" y="24"/>
                </a:lnTo>
                <a:lnTo>
                  <a:pt x="18" y="26"/>
                </a:lnTo>
                <a:lnTo>
                  <a:pt x="20" y="27"/>
                </a:lnTo>
                <a:lnTo>
                  <a:pt x="24" y="28"/>
                </a:lnTo>
                <a:lnTo>
                  <a:pt x="26" y="27"/>
                </a:lnTo>
                <a:lnTo>
                  <a:pt x="30" y="25"/>
                </a:lnTo>
                <a:lnTo>
                  <a:pt x="26" y="17"/>
                </a:lnTo>
                <a:lnTo>
                  <a:pt x="26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8" name=""/>
          <p:cNvSpPr/>
          <p:nvPr/>
        </p:nvSpPr>
        <p:spPr>
          <a:xfrm>
            <a:off x="1982880" y="6419880"/>
            <a:ext cx="25200" cy="42840"/>
          </a:xfrm>
          <a:custGeom>
            <a:avLst/>
            <a:gdLst/>
            <a:ahLst/>
            <a:rect l="l" t="t" r="r" b="b"/>
            <a:pathLst>
              <a:path w="16" h="27">
                <a:moveTo>
                  <a:pt x="0" y="0"/>
                </a:moveTo>
                <a:lnTo>
                  <a:pt x="0" y="3"/>
                </a:lnTo>
                <a:lnTo>
                  <a:pt x="1" y="7"/>
                </a:lnTo>
                <a:lnTo>
                  <a:pt x="2" y="11"/>
                </a:lnTo>
                <a:lnTo>
                  <a:pt x="3" y="15"/>
                </a:lnTo>
                <a:lnTo>
                  <a:pt x="4" y="19"/>
                </a:lnTo>
                <a:lnTo>
                  <a:pt x="6" y="22"/>
                </a:lnTo>
                <a:lnTo>
                  <a:pt x="8" y="24"/>
                </a:lnTo>
                <a:lnTo>
                  <a:pt x="9" y="25"/>
                </a:lnTo>
                <a:lnTo>
                  <a:pt x="11" y="26"/>
                </a:lnTo>
                <a:lnTo>
                  <a:pt x="14" y="27"/>
                </a:lnTo>
                <a:lnTo>
                  <a:pt x="14" y="17"/>
                </a:lnTo>
                <a:lnTo>
                  <a:pt x="16" y="17"/>
                </a:lnTo>
                <a:lnTo>
                  <a:pt x="16" y="17"/>
                </a:lnTo>
                <a:lnTo>
                  <a:pt x="14" y="15"/>
                </a:lnTo>
                <a:lnTo>
                  <a:pt x="13" y="12"/>
                </a:lnTo>
                <a:lnTo>
                  <a:pt x="12" y="9"/>
                </a:lnTo>
                <a:lnTo>
                  <a:pt x="11" y="5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59" name=""/>
          <p:cNvSpPr/>
          <p:nvPr/>
        </p:nvSpPr>
        <p:spPr>
          <a:xfrm>
            <a:off x="1990800" y="6410160"/>
            <a:ext cx="1908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0" name=""/>
          <p:cNvSpPr/>
          <p:nvPr/>
        </p:nvSpPr>
        <p:spPr>
          <a:xfrm>
            <a:off x="2006640" y="64101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18" y="14"/>
                </a:moveTo>
                <a:lnTo>
                  <a:pt x="15" y="7"/>
                </a:lnTo>
                <a:lnTo>
                  <a:pt x="14" y="6"/>
                </a:lnTo>
                <a:lnTo>
                  <a:pt x="11" y="5"/>
                </a:lnTo>
                <a:lnTo>
                  <a:pt x="9" y="3"/>
                </a:lnTo>
                <a:lnTo>
                  <a:pt x="8" y="2"/>
                </a:lnTo>
                <a:lnTo>
                  <a:pt x="5" y="1"/>
                </a:lnTo>
                <a:lnTo>
                  <a:pt x="2" y="0"/>
                </a:lnTo>
                <a:lnTo>
                  <a:pt x="0" y="11"/>
                </a:lnTo>
                <a:lnTo>
                  <a:pt x="2" y="11"/>
                </a:lnTo>
                <a:lnTo>
                  <a:pt x="3" y="12"/>
                </a:lnTo>
                <a:lnTo>
                  <a:pt x="4" y="12"/>
                </a:lnTo>
                <a:lnTo>
                  <a:pt x="5" y="13"/>
                </a:lnTo>
                <a:lnTo>
                  <a:pt x="8" y="15"/>
                </a:lnTo>
                <a:lnTo>
                  <a:pt x="11" y="17"/>
                </a:lnTo>
                <a:lnTo>
                  <a:pt x="8" y="11"/>
                </a:lnTo>
                <a:lnTo>
                  <a:pt x="18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1" name=""/>
          <p:cNvSpPr/>
          <p:nvPr/>
        </p:nvSpPr>
        <p:spPr>
          <a:xfrm>
            <a:off x="2014560" y="642780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0" y="12"/>
                </a:move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2" y="7"/>
                </a:lnTo>
                <a:lnTo>
                  <a:pt x="13" y="3"/>
                </a:lnTo>
                <a:lnTo>
                  <a:pt x="3" y="0"/>
                </a:lnTo>
                <a:lnTo>
                  <a:pt x="3" y="2"/>
                </a:lnTo>
                <a:lnTo>
                  <a:pt x="1" y="5"/>
                </a:lnTo>
                <a:lnTo>
                  <a:pt x="0" y="8"/>
                </a:lnTo>
                <a:lnTo>
                  <a:pt x="0" y="12"/>
                </a:lnTo>
                <a:lnTo>
                  <a:pt x="1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2" name=""/>
          <p:cNvSpPr/>
          <p:nvPr/>
        </p:nvSpPr>
        <p:spPr>
          <a:xfrm>
            <a:off x="2014560" y="6442200"/>
            <a:ext cx="73080" cy="20520"/>
          </a:xfrm>
          <a:custGeom>
            <a:avLst/>
            <a:gdLst/>
            <a:ahLst/>
            <a:rect l="l" t="t" r="r" b="b"/>
            <a:pathLst>
              <a:path w="46" h="13">
                <a:moveTo>
                  <a:pt x="40" y="12"/>
                </a:moveTo>
                <a:lnTo>
                  <a:pt x="42" y="3"/>
                </a:lnTo>
                <a:lnTo>
                  <a:pt x="35" y="3"/>
                </a:lnTo>
                <a:lnTo>
                  <a:pt x="22" y="2"/>
                </a:lnTo>
                <a:lnTo>
                  <a:pt x="16" y="2"/>
                </a:lnTo>
                <a:lnTo>
                  <a:pt x="12" y="1"/>
                </a:lnTo>
                <a:lnTo>
                  <a:pt x="10" y="0"/>
                </a:lnTo>
                <a:lnTo>
                  <a:pt x="9" y="0"/>
                </a:lnTo>
                <a:lnTo>
                  <a:pt x="10" y="0"/>
                </a:lnTo>
                <a:lnTo>
                  <a:pt x="11" y="3"/>
                </a:lnTo>
                <a:lnTo>
                  <a:pt x="0" y="3"/>
                </a:lnTo>
                <a:lnTo>
                  <a:pt x="1" y="7"/>
                </a:lnTo>
                <a:lnTo>
                  <a:pt x="4" y="9"/>
                </a:lnTo>
                <a:lnTo>
                  <a:pt x="7" y="10"/>
                </a:lnTo>
                <a:lnTo>
                  <a:pt x="9" y="10"/>
                </a:lnTo>
                <a:lnTo>
                  <a:pt x="15" y="11"/>
                </a:lnTo>
                <a:lnTo>
                  <a:pt x="21" y="12"/>
                </a:lnTo>
                <a:lnTo>
                  <a:pt x="35" y="13"/>
                </a:lnTo>
                <a:lnTo>
                  <a:pt x="42" y="13"/>
                </a:lnTo>
                <a:lnTo>
                  <a:pt x="46" y="3"/>
                </a:lnTo>
                <a:lnTo>
                  <a:pt x="4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3" name=""/>
          <p:cNvSpPr/>
          <p:nvPr/>
        </p:nvSpPr>
        <p:spPr>
          <a:xfrm>
            <a:off x="2038320" y="6404040"/>
            <a:ext cx="49320" cy="57240"/>
          </a:xfrm>
          <a:custGeom>
            <a:avLst/>
            <a:gdLst/>
            <a:ahLst/>
            <a:rect l="l" t="t" r="r" b="b"/>
            <a:pathLst>
              <a:path w="31" h="36">
                <a:moveTo>
                  <a:pt x="2" y="0"/>
                </a:moveTo>
                <a:lnTo>
                  <a:pt x="0" y="8"/>
                </a:lnTo>
                <a:lnTo>
                  <a:pt x="3" y="11"/>
                </a:lnTo>
                <a:lnTo>
                  <a:pt x="6" y="14"/>
                </a:lnTo>
                <a:lnTo>
                  <a:pt x="8" y="17"/>
                </a:lnTo>
                <a:lnTo>
                  <a:pt x="11" y="21"/>
                </a:lnTo>
                <a:lnTo>
                  <a:pt x="13" y="24"/>
                </a:lnTo>
                <a:lnTo>
                  <a:pt x="16" y="29"/>
                </a:lnTo>
                <a:lnTo>
                  <a:pt x="20" y="32"/>
                </a:lnTo>
                <a:lnTo>
                  <a:pt x="24" y="36"/>
                </a:lnTo>
                <a:lnTo>
                  <a:pt x="31" y="28"/>
                </a:lnTo>
                <a:lnTo>
                  <a:pt x="27" y="25"/>
                </a:lnTo>
                <a:lnTo>
                  <a:pt x="25" y="22"/>
                </a:lnTo>
                <a:lnTo>
                  <a:pt x="22" y="18"/>
                </a:lnTo>
                <a:lnTo>
                  <a:pt x="20" y="15"/>
                </a:lnTo>
                <a:lnTo>
                  <a:pt x="17" y="11"/>
                </a:lnTo>
                <a:lnTo>
                  <a:pt x="14" y="8"/>
                </a:lnTo>
                <a:lnTo>
                  <a:pt x="12" y="4"/>
                </a:lnTo>
                <a:lnTo>
                  <a:pt x="8" y="1"/>
                </a:lnTo>
                <a:lnTo>
                  <a:pt x="6" y="9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4" name=""/>
          <p:cNvSpPr/>
          <p:nvPr/>
        </p:nvSpPr>
        <p:spPr>
          <a:xfrm>
            <a:off x="2041560" y="640080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" y="5"/>
                </a:moveTo>
                <a:lnTo>
                  <a:pt x="7" y="0"/>
                </a:lnTo>
                <a:lnTo>
                  <a:pt x="2" y="1"/>
                </a:lnTo>
                <a:lnTo>
                  <a:pt x="0" y="2"/>
                </a:lnTo>
                <a:lnTo>
                  <a:pt x="4" y="12"/>
                </a:lnTo>
                <a:lnTo>
                  <a:pt x="5" y="11"/>
                </a:lnTo>
                <a:lnTo>
                  <a:pt x="7" y="10"/>
                </a:lnTo>
                <a:lnTo>
                  <a:pt x="12" y="5"/>
                </a:lnTo>
                <a:lnTo>
                  <a:pt x="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5" name=""/>
          <p:cNvSpPr/>
          <p:nvPr/>
        </p:nvSpPr>
        <p:spPr>
          <a:xfrm>
            <a:off x="2044800" y="6388200"/>
            <a:ext cx="1584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0"/>
                </a:move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10" y="13"/>
                </a:lnTo>
                <a:lnTo>
                  <a:pt x="10" y="9"/>
                </a:lnTo>
                <a:lnTo>
                  <a:pt x="10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6" name=""/>
          <p:cNvSpPr/>
          <p:nvPr/>
        </p:nvSpPr>
        <p:spPr>
          <a:xfrm>
            <a:off x="2052720" y="6388200"/>
            <a:ext cx="28440" cy="14040"/>
          </a:xfrm>
          <a:custGeom>
            <a:avLst/>
            <a:gdLst/>
            <a:ahLst/>
            <a:rect l="l" t="t" r="r" b="b"/>
            <a:pathLst>
              <a:path w="18" h="9">
                <a:moveTo>
                  <a:pt x="18" y="5"/>
                </a:moveTo>
                <a:lnTo>
                  <a:pt x="13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lnTo>
                  <a:pt x="8" y="9"/>
                </a:lnTo>
                <a:lnTo>
                  <a:pt x="13" y="9"/>
                </a:lnTo>
                <a:lnTo>
                  <a:pt x="7" y="5"/>
                </a:lnTo>
                <a:lnTo>
                  <a:pt x="18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7" name=""/>
          <p:cNvSpPr/>
          <p:nvPr/>
        </p:nvSpPr>
        <p:spPr>
          <a:xfrm>
            <a:off x="2063880" y="6396120"/>
            <a:ext cx="87120" cy="31680"/>
          </a:xfrm>
          <a:custGeom>
            <a:avLst/>
            <a:gdLst/>
            <a:ahLst/>
            <a:rect l="l" t="t" r="r" b="b"/>
            <a:pathLst>
              <a:path w="55" h="20">
                <a:moveTo>
                  <a:pt x="55" y="9"/>
                </a:moveTo>
                <a:lnTo>
                  <a:pt x="55" y="9"/>
                </a:lnTo>
                <a:lnTo>
                  <a:pt x="49" y="9"/>
                </a:lnTo>
                <a:lnTo>
                  <a:pt x="43" y="9"/>
                </a:lnTo>
                <a:lnTo>
                  <a:pt x="35" y="8"/>
                </a:lnTo>
                <a:lnTo>
                  <a:pt x="27" y="7"/>
                </a:lnTo>
                <a:lnTo>
                  <a:pt x="23" y="7"/>
                </a:lnTo>
                <a:lnTo>
                  <a:pt x="20" y="6"/>
                </a:lnTo>
                <a:lnTo>
                  <a:pt x="16" y="4"/>
                </a:lnTo>
                <a:lnTo>
                  <a:pt x="14" y="3"/>
                </a:lnTo>
                <a:lnTo>
                  <a:pt x="12" y="2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0" y="4"/>
                </a:lnTo>
                <a:lnTo>
                  <a:pt x="1" y="6"/>
                </a:lnTo>
                <a:lnTo>
                  <a:pt x="3" y="7"/>
                </a:lnTo>
                <a:lnTo>
                  <a:pt x="6" y="9"/>
                </a:lnTo>
                <a:lnTo>
                  <a:pt x="8" y="12"/>
                </a:lnTo>
                <a:lnTo>
                  <a:pt x="13" y="14"/>
                </a:lnTo>
                <a:lnTo>
                  <a:pt x="16" y="14"/>
                </a:lnTo>
                <a:lnTo>
                  <a:pt x="21" y="16"/>
                </a:lnTo>
                <a:lnTo>
                  <a:pt x="25" y="17"/>
                </a:lnTo>
                <a:lnTo>
                  <a:pt x="34" y="18"/>
                </a:lnTo>
                <a:lnTo>
                  <a:pt x="42" y="19"/>
                </a:lnTo>
                <a:lnTo>
                  <a:pt x="49" y="20"/>
                </a:lnTo>
                <a:lnTo>
                  <a:pt x="55" y="20"/>
                </a:lnTo>
                <a:lnTo>
                  <a:pt x="5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8" name=""/>
          <p:cNvSpPr/>
          <p:nvPr/>
        </p:nvSpPr>
        <p:spPr>
          <a:xfrm>
            <a:off x="2144880" y="6388200"/>
            <a:ext cx="20520" cy="39600"/>
          </a:xfrm>
          <a:custGeom>
            <a:avLst/>
            <a:gdLst/>
            <a:ahLst/>
            <a:rect l="l" t="t" r="r" b="b"/>
            <a:pathLst>
              <a:path w="13" h="25">
                <a:moveTo>
                  <a:pt x="11" y="0"/>
                </a:moveTo>
                <a:lnTo>
                  <a:pt x="11" y="0"/>
                </a:lnTo>
                <a:lnTo>
                  <a:pt x="8" y="1"/>
                </a:lnTo>
                <a:lnTo>
                  <a:pt x="5" y="2"/>
                </a:lnTo>
                <a:lnTo>
                  <a:pt x="4" y="3"/>
                </a:lnTo>
                <a:lnTo>
                  <a:pt x="3" y="6"/>
                </a:lnTo>
                <a:lnTo>
                  <a:pt x="2" y="9"/>
                </a:lnTo>
                <a:lnTo>
                  <a:pt x="1" y="11"/>
                </a:lnTo>
                <a:lnTo>
                  <a:pt x="1" y="15"/>
                </a:lnTo>
                <a:lnTo>
                  <a:pt x="0" y="16"/>
                </a:lnTo>
                <a:lnTo>
                  <a:pt x="1" y="16"/>
                </a:lnTo>
                <a:lnTo>
                  <a:pt x="3" y="15"/>
                </a:lnTo>
                <a:lnTo>
                  <a:pt x="3" y="25"/>
                </a:lnTo>
                <a:lnTo>
                  <a:pt x="6" y="24"/>
                </a:lnTo>
                <a:lnTo>
                  <a:pt x="9" y="23"/>
                </a:lnTo>
                <a:lnTo>
                  <a:pt x="10" y="21"/>
                </a:lnTo>
                <a:lnTo>
                  <a:pt x="10" y="19"/>
                </a:lnTo>
                <a:lnTo>
                  <a:pt x="11" y="16"/>
                </a:lnTo>
                <a:lnTo>
                  <a:pt x="12" y="13"/>
                </a:lnTo>
                <a:lnTo>
                  <a:pt x="12" y="11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69" name=""/>
          <p:cNvSpPr/>
          <p:nvPr/>
        </p:nvSpPr>
        <p:spPr>
          <a:xfrm>
            <a:off x="2162160" y="6388200"/>
            <a:ext cx="15840" cy="14040"/>
          </a:xfrm>
          <a:custGeom>
            <a:avLst/>
            <a:gdLst/>
            <a:ahLst/>
            <a:rect l="l" t="t" r="r" b="b"/>
            <a:pathLst>
              <a:path w="10" h="9">
                <a:moveTo>
                  <a:pt x="10" y="0"/>
                </a:moveTo>
                <a:lnTo>
                  <a:pt x="10" y="0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lnTo>
                  <a:pt x="7" y="9"/>
                </a:lnTo>
                <a:lnTo>
                  <a:pt x="10" y="9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0" name=""/>
          <p:cNvSpPr/>
          <p:nvPr/>
        </p:nvSpPr>
        <p:spPr>
          <a:xfrm>
            <a:off x="2178000" y="6380280"/>
            <a:ext cx="34920" cy="21960"/>
          </a:xfrm>
          <a:custGeom>
            <a:avLst/>
            <a:gdLst/>
            <a:ahLst/>
            <a:rect l="l" t="t" r="r" b="b"/>
            <a:pathLst>
              <a:path w="22" h="14">
                <a:moveTo>
                  <a:pt x="16" y="0"/>
                </a:moveTo>
                <a:lnTo>
                  <a:pt x="14" y="2"/>
                </a:lnTo>
                <a:lnTo>
                  <a:pt x="12" y="3"/>
                </a:lnTo>
                <a:lnTo>
                  <a:pt x="11" y="3"/>
                </a:lnTo>
                <a:lnTo>
                  <a:pt x="9" y="3"/>
                </a:lnTo>
                <a:lnTo>
                  <a:pt x="5" y="3"/>
                </a:lnTo>
                <a:lnTo>
                  <a:pt x="0" y="3"/>
                </a:lnTo>
                <a:lnTo>
                  <a:pt x="0" y="14"/>
                </a:lnTo>
                <a:lnTo>
                  <a:pt x="6" y="14"/>
                </a:lnTo>
                <a:lnTo>
                  <a:pt x="11" y="13"/>
                </a:lnTo>
                <a:lnTo>
                  <a:pt x="14" y="12"/>
                </a:lnTo>
                <a:lnTo>
                  <a:pt x="17" y="11"/>
                </a:lnTo>
                <a:lnTo>
                  <a:pt x="19" y="10"/>
                </a:lnTo>
                <a:lnTo>
                  <a:pt x="22" y="8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1" name=""/>
          <p:cNvSpPr/>
          <p:nvPr/>
        </p:nvSpPr>
        <p:spPr>
          <a:xfrm>
            <a:off x="2208240" y="63882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2" name=""/>
          <p:cNvSpPr/>
          <p:nvPr/>
        </p:nvSpPr>
        <p:spPr>
          <a:xfrm>
            <a:off x="1849320" y="639288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12" y="5"/>
                </a:moveTo>
                <a:lnTo>
                  <a:pt x="11" y="4"/>
                </a:lnTo>
                <a:lnTo>
                  <a:pt x="9" y="3"/>
                </a:lnTo>
                <a:lnTo>
                  <a:pt x="8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1" y="9"/>
                </a:lnTo>
                <a:lnTo>
                  <a:pt x="1" y="10"/>
                </a:lnTo>
                <a:lnTo>
                  <a:pt x="4" y="12"/>
                </a:lnTo>
                <a:lnTo>
                  <a:pt x="8" y="14"/>
                </a:lnTo>
                <a:lnTo>
                  <a:pt x="1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3" name=""/>
          <p:cNvSpPr/>
          <p:nvPr/>
        </p:nvSpPr>
        <p:spPr>
          <a:xfrm>
            <a:off x="1833480" y="6400800"/>
            <a:ext cx="302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4" name=""/>
          <p:cNvSpPr/>
          <p:nvPr/>
        </p:nvSpPr>
        <p:spPr>
          <a:xfrm>
            <a:off x="1827360" y="6392880"/>
            <a:ext cx="2196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14" y="0"/>
                </a:moveTo>
                <a:lnTo>
                  <a:pt x="12" y="0"/>
                </a:lnTo>
                <a:lnTo>
                  <a:pt x="9" y="1"/>
                </a:lnTo>
                <a:lnTo>
                  <a:pt x="8" y="1"/>
                </a:lnTo>
                <a:lnTo>
                  <a:pt x="6" y="2"/>
                </a:lnTo>
                <a:lnTo>
                  <a:pt x="2" y="3"/>
                </a:lnTo>
                <a:lnTo>
                  <a:pt x="0" y="6"/>
                </a:lnTo>
                <a:lnTo>
                  <a:pt x="7" y="13"/>
                </a:lnTo>
                <a:lnTo>
                  <a:pt x="9" y="11"/>
                </a:lnTo>
                <a:lnTo>
                  <a:pt x="11" y="10"/>
                </a:lnTo>
                <a:lnTo>
                  <a:pt x="11" y="9"/>
                </a:lnTo>
                <a:lnTo>
                  <a:pt x="12" y="9"/>
                </a:lnTo>
                <a:lnTo>
                  <a:pt x="13" y="9"/>
                </a:lnTo>
                <a:lnTo>
                  <a:pt x="14" y="9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5" name=""/>
          <p:cNvSpPr/>
          <p:nvPr/>
        </p:nvSpPr>
        <p:spPr>
          <a:xfrm>
            <a:off x="1849320" y="64008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6" name=""/>
          <p:cNvSpPr/>
          <p:nvPr/>
        </p:nvSpPr>
        <p:spPr>
          <a:xfrm>
            <a:off x="1855800" y="6408720"/>
            <a:ext cx="1584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7" name=""/>
          <p:cNvSpPr/>
          <p:nvPr/>
        </p:nvSpPr>
        <p:spPr>
          <a:xfrm>
            <a:off x="1863720" y="640080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4" y="0"/>
                </a:moveTo>
                <a:lnTo>
                  <a:pt x="14" y="0"/>
                </a:lnTo>
                <a:lnTo>
                  <a:pt x="11" y="0"/>
                </a:lnTo>
                <a:lnTo>
                  <a:pt x="9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9" y="10"/>
                </a:lnTo>
                <a:lnTo>
                  <a:pt x="11" y="10"/>
                </a:lnTo>
                <a:lnTo>
                  <a:pt x="14" y="1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8" name=""/>
          <p:cNvSpPr/>
          <p:nvPr/>
        </p:nvSpPr>
        <p:spPr>
          <a:xfrm>
            <a:off x="1884240" y="639756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3" y="0"/>
                </a:moveTo>
                <a:lnTo>
                  <a:pt x="1" y="2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1" y="12"/>
                </a:lnTo>
                <a:lnTo>
                  <a:pt x="5" y="11"/>
                </a:lnTo>
                <a:lnTo>
                  <a:pt x="7" y="10"/>
                </a:lnTo>
                <a:lnTo>
                  <a:pt x="9" y="9"/>
                </a:lnTo>
                <a:lnTo>
                  <a:pt x="11" y="8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79" name=""/>
          <p:cNvSpPr/>
          <p:nvPr/>
        </p:nvSpPr>
        <p:spPr>
          <a:xfrm>
            <a:off x="1889280" y="6397560"/>
            <a:ext cx="34920" cy="31680"/>
          </a:xfrm>
          <a:custGeom>
            <a:avLst/>
            <a:gdLst/>
            <a:ahLst/>
            <a:rect l="l" t="t" r="r" b="b"/>
            <a:pathLst>
              <a:path w="22" h="20">
                <a:moveTo>
                  <a:pt x="22" y="12"/>
                </a:moveTo>
                <a:lnTo>
                  <a:pt x="7" y="0"/>
                </a:lnTo>
                <a:lnTo>
                  <a:pt x="0" y="8"/>
                </a:lnTo>
                <a:lnTo>
                  <a:pt x="16" y="20"/>
                </a:lnTo>
                <a:lnTo>
                  <a:pt x="22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0" name=""/>
          <p:cNvSpPr/>
          <p:nvPr/>
        </p:nvSpPr>
        <p:spPr>
          <a:xfrm>
            <a:off x="1911240" y="6421320"/>
            <a:ext cx="15840" cy="6480"/>
          </a:xfrm>
          <a:custGeom>
            <a:avLst/>
            <a:gdLst/>
            <a:ahLst/>
            <a:rect l="l" t="t" r="r" b="b"/>
            <a:pathLst>
              <a:path w="10" h="4">
                <a:moveTo>
                  <a:pt x="10" y="4"/>
                </a:move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1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1" name=""/>
          <p:cNvSpPr/>
          <p:nvPr/>
        </p:nvSpPr>
        <p:spPr>
          <a:xfrm>
            <a:off x="1908000" y="6419880"/>
            <a:ext cx="11160" cy="144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2" name=""/>
          <p:cNvSpPr/>
          <p:nvPr/>
        </p:nvSpPr>
        <p:spPr>
          <a:xfrm>
            <a:off x="1863720" y="6413400"/>
            <a:ext cx="49320" cy="19080"/>
          </a:xfrm>
          <a:custGeom>
            <a:avLst/>
            <a:gdLst/>
            <a:ahLst/>
            <a:rect l="l" t="t" r="r" b="b"/>
            <a:pathLst>
              <a:path w="31" h="12">
                <a:moveTo>
                  <a:pt x="0" y="10"/>
                </a:moveTo>
                <a:lnTo>
                  <a:pt x="8" y="10"/>
                </a:lnTo>
                <a:lnTo>
                  <a:pt x="15" y="10"/>
                </a:lnTo>
                <a:lnTo>
                  <a:pt x="19" y="10"/>
                </a:lnTo>
                <a:lnTo>
                  <a:pt x="20" y="10"/>
                </a:lnTo>
                <a:lnTo>
                  <a:pt x="23" y="11"/>
                </a:lnTo>
                <a:lnTo>
                  <a:pt x="25" y="12"/>
                </a:lnTo>
                <a:lnTo>
                  <a:pt x="31" y="4"/>
                </a:lnTo>
                <a:lnTo>
                  <a:pt x="27" y="3"/>
                </a:lnTo>
                <a:lnTo>
                  <a:pt x="24" y="1"/>
                </a:lnTo>
                <a:lnTo>
                  <a:pt x="20" y="0"/>
                </a:lnTo>
                <a:lnTo>
                  <a:pt x="15" y="0"/>
                </a:lnTo>
                <a:lnTo>
                  <a:pt x="8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3" name=""/>
          <p:cNvSpPr/>
          <p:nvPr/>
        </p:nvSpPr>
        <p:spPr>
          <a:xfrm>
            <a:off x="1863720" y="64213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4" name=""/>
          <p:cNvSpPr/>
          <p:nvPr/>
        </p:nvSpPr>
        <p:spPr>
          <a:xfrm>
            <a:off x="2093760" y="6454800"/>
            <a:ext cx="176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5" name=""/>
          <p:cNvSpPr/>
          <p:nvPr/>
        </p:nvSpPr>
        <p:spPr>
          <a:xfrm>
            <a:off x="2103480" y="644364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4" y="0"/>
                </a:moveTo>
                <a:lnTo>
                  <a:pt x="3" y="1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12"/>
                </a:lnTo>
                <a:lnTo>
                  <a:pt x="3" y="12"/>
                </a:lnTo>
                <a:lnTo>
                  <a:pt x="3" y="11"/>
                </a:lnTo>
                <a:lnTo>
                  <a:pt x="6" y="11"/>
                </a:lnTo>
                <a:lnTo>
                  <a:pt x="8" y="10"/>
                </a:lnTo>
                <a:lnTo>
                  <a:pt x="10" y="9"/>
                </a:lnTo>
                <a:lnTo>
                  <a:pt x="12" y="7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6" name=""/>
          <p:cNvSpPr/>
          <p:nvPr/>
        </p:nvSpPr>
        <p:spPr>
          <a:xfrm>
            <a:off x="2109960" y="6448320"/>
            <a:ext cx="1404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7" name=""/>
          <p:cNvSpPr/>
          <p:nvPr/>
        </p:nvSpPr>
        <p:spPr>
          <a:xfrm>
            <a:off x="2097000" y="645624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9"/>
                </a:moveTo>
                <a:lnTo>
                  <a:pt x="2" y="10"/>
                </a:lnTo>
                <a:lnTo>
                  <a:pt x="5" y="11"/>
                </a:lnTo>
                <a:lnTo>
                  <a:pt x="7" y="11"/>
                </a:lnTo>
                <a:lnTo>
                  <a:pt x="9" y="11"/>
                </a:lnTo>
                <a:lnTo>
                  <a:pt x="12" y="10"/>
                </a:lnTo>
                <a:lnTo>
                  <a:pt x="13" y="10"/>
                </a:lnTo>
                <a:lnTo>
                  <a:pt x="13" y="0"/>
                </a:lnTo>
                <a:lnTo>
                  <a:pt x="10" y="0"/>
                </a:lnTo>
                <a:lnTo>
                  <a:pt x="7" y="1"/>
                </a:lnTo>
                <a:lnTo>
                  <a:pt x="7" y="1"/>
                </a:lnTo>
                <a:lnTo>
                  <a:pt x="6" y="1"/>
                </a:lnTo>
                <a:lnTo>
                  <a:pt x="7" y="1"/>
                </a:lnTo>
                <a:lnTo>
                  <a:pt x="7" y="1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8" name=""/>
          <p:cNvSpPr/>
          <p:nvPr/>
        </p:nvSpPr>
        <p:spPr>
          <a:xfrm>
            <a:off x="2103480" y="64659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89" name=""/>
          <p:cNvSpPr/>
          <p:nvPr/>
        </p:nvSpPr>
        <p:spPr>
          <a:xfrm>
            <a:off x="2130480" y="6453360"/>
            <a:ext cx="19080" cy="25200"/>
          </a:xfrm>
          <a:custGeom>
            <a:avLst/>
            <a:gdLst/>
            <a:ahLst/>
            <a:rect l="l" t="t" r="r" b="b"/>
            <a:pathLst>
              <a:path w="12" h="16">
                <a:moveTo>
                  <a:pt x="11" y="16"/>
                </a:moveTo>
                <a:lnTo>
                  <a:pt x="11" y="16"/>
                </a:lnTo>
                <a:lnTo>
                  <a:pt x="11" y="13"/>
                </a:lnTo>
                <a:lnTo>
                  <a:pt x="12" y="11"/>
                </a:lnTo>
                <a:lnTo>
                  <a:pt x="12" y="8"/>
                </a:lnTo>
                <a:lnTo>
                  <a:pt x="12" y="6"/>
                </a:lnTo>
                <a:lnTo>
                  <a:pt x="11" y="3"/>
                </a:lnTo>
                <a:lnTo>
                  <a:pt x="11" y="0"/>
                </a:lnTo>
                <a:lnTo>
                  <a:pt x="0" y="2"/>
                </a:lnTo>
                <a:lnTo>
                  <a:pt x="0" y="4"/>
                </a:lnTo>
                <a:lnTo>
                  <a:pt x="1" y="7"/>
                </a:lnTo>
                <a:lnTo>
                  <a:pt x="1" y="8"/>
                </a:lnTo>
                <a:lnTo>
                  <a:pt x="1" y="10"/>
                </a:lnTo>
                <a:lnTo>
                  <a:pt x="0" y="13"/>
                </a:lnTo>
                <a:lnTo>
                  <a:pt x="0" y="16"/>
                </a:lnTo>
                <a:lnTo>
                  <a:pt x="11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0" name=""/>
          <p:cNvSpPr/>
          <p:nvPr/>
        </p:nvSpPr>
        <p:spPr>
          <a:xfrm>
            <a:off x="2093760" y="6478560"/>
            <a:ext cx="54000" cy="20520"/>
          </a:xfrm>
          <a:custGeom>
            <a:avLst/>
            <a:gdLst/>
            <a:ahLst/>
            <a:rect l="l" t="t" r="r" b="b"/>
            <a:pathLst>
              <a:path w="34" h="13">
                <a:moveTo>
                  <a:pt x="0" y="5"/>
                </a:moveTo>
                <a:lnTo>
                  <a:pt x="4" y="13"/>
                </a:lnTo>
                <a:lnTo>
                  <a:pt x="9" y="13"/>
                </a:lnTo>
                <a:lnTo>
                  <a:pt x="14" y="13"/>
                </a:lnTo>
                <a:lnTo>
                  <a:pt x="19" y="12"/>
                </a:lnTo>
                <a:lnTo>
                  <a:pt x="22" y="11"/>
                </a:lnTo>
                <a:lnTo>
                  <a:pt x="25" y="10"/>
                </a:lnTo>
                <a:lnTo>
                  <a:pt x="27" y="9"/>
                </a:lnTo>
                <a:lnTo>
                  <a:pt x="29" y="8"/>
                </a:lnTo>
                <a:lnTo>
                  <a:pt x="30" y="7"/>
                </a:lnTo>
                <a:lnTo>
                  <a:pt x="31" y="6"/>
                </a:lnTo>
                <a:lnTo>
                  <a:pt x="33" y="4"/>
                </a:lnTo>
                <a:lnTo>
                  <a:pt x="34" y="1"/>
                </a:lnTo>
                <a:lnTo>
                  <a:pt x="34" y="0"/>
                </a:lnTo>
                <a:lnTo>
                  <a:pt x="23" y="0"/>
                </a:lnTo>
                <a:lnTo>
                  <a:pt x="22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6" y="2"/>
                </a:lnTo>
                <a:lnTo>
                  <a:pt x="13" y="2"/>
                </a:lnTo>
                <a:lnTo>
                  <a:pt x="9" y="3"/>
                </a:lnTo>
                <a:lnTo>
                  <a:pt x="4" y="3"/>
                </a:lnTo>
                <a:lnTo>
                  <a:pt x="8" y="11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1" name=""/>
          <p:cNvSpPr/>
          <p:nvPr/>
        </p:nvSpPr>
        <p:spPr>
          <a:xfrm>
            <a:off x="2093760" y="6448320"/>
            <a:ext cx="51120" cy="49320"/>
          </a:xfrm>
          <a:custGeom>
            <a:avLst/>
            <a:gdLst/>
            <a:ahLst/>
            <a:rect l="l" t="t" r="r" b="b"/>
            <a:pathLst>
              <a:path w="32" h="31">
                <a:moveTo>
                  <a:pt x="25" y="0"/>
                </a:moveTo>
                <a:lnTo>
                  <a:pt x="17" y="7"/>
                </a:lnTo>
                <a:lnTo>
                  <a:pt x="9" y="15"/>
                </a:lnTo>
                <a:lnTo>
                  <a:pt x="2" y="21"/>
                </a:lnTo>
                <a:lnTo>
                  <a:pt x="0" y="24"/>
                </a:lnTo>
                <a:lnTo>
                  <a:pt x="8" y="31"/>
                </a:lnTo>
                <a:lnTo>
                  <a:pt x="10" y="28"/>
                </a:lnTo>
                <a:lnTo>
                  <a:pt x="16" y="22"/>
                </a:lnTo>
                <a:lnTo>
                  <a:pt x="24" y="14"/>
                </a:lnTo>
                <a:lnTo>
                  <a:pt x="32" y="7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2" name=""/>
          <p:cNvSpPr/>
          <p:nvPr/>
        </p:nvSpPr>
        <p:spPr>
          <a:xfrm>
            <a:off x="2138400" y="64548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3" name=""/>
          <p:cNvSpPr/>
          <p:nvPr/>
        </p:nvSpPr>
        <p:spPr>
          <a:xfrm>
            <a:off x="2463840" y="4595760"/>
            <a:ext cx="22320" cy="23760"/>
          </a:xfrm>
          <a:custGeom>
            <a:avLst/>
            <a:gdLst/>
            <a:ahLst/>
            <a:rect l="l" t="t" r="r" b="b"/>
            <a:pathLst>
              <a:path w="14" h="15">
                <a:moveTo>
                  <a:pt x="5" y="10"/>
                </a:moveTo>
                <a:lnTo>
                  <a:pt x="0" y="5"/>
                </a:lnTo>
                <a:lnTo>
                  <a:pt x="0" y="8"/>
                </a:lnTo>
                <a:lnTo>
                  <a:pt x="2" y="11"/>
                </a:lnTo>
                <a:lnTo>
                  <a:pt x="3" y="13"/>
                </a:lnTo>
                <a:lnTo>
                  <a:pt x="3" y="15"/>
                </a:lnTo>
                <a:lnTo>
                  <a:pt x="14" y="11"/>
                </a:lnTo>
                <a:lnTo>
                  <a:pt x="13" y="8"/>
                </a:lnTo>
                <a:lnTo>
                  <a:pt x="11" y="7"/>
                </a:lnTo>
                <a:lnTo>
                  <a:pt x="11" y="6"/>
                </a:lnTo>
                <a:lnTo>
                  <a:pt x="11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4" name=""/>
          <p:cNvSpPr/>
          <p:nvPr/>
        </p:nvSpPr>
        <p:spPr>
          <a:xfrm>
            <a:off x="2443320" y="458784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9" y="4"/>
                </a:moveTo>
                <a:lnTo>
                  <a:pt x="3" y="10"/>
                </a:lnTo>
                <a:lnTo>
                  <a:pt x="6" y="11"/>
                </a:lnTo>
                <a:lnTo>
                  <a:pt x="9" y="12"/>
                </a:lnTo>
                <a:lnTo>
                  <a:pt x="11" y="13"/>
                </a:lnTo>
                <a:lnTo>
                  <a:pt x="13" y="14"/>
                </a:lnTo>
                <a:lnTo>
                  <a:pt x="16" y="15"/>
                </a:lnTo>
                <a:lnTo>
                  <a:pt x="18" y="15"/>
                </a:lnTo>
                <a:lnTo>
                  <a:pt x="18" y="5"/>
                </a:lnTo>
                <a:lnTo>
                  <a:pt x="17" y="4"/>
                </a:lnTo>
                <a:lnTo>
                  <a:pt x="16" y="4"/>
                </a:lnTo>
                <a:lnTo>
                  <a:pt x="15" y="4"/>
                </a:lnTo>
                <a:lnTo>
                  <a:pt x="14" y="4"/>
                </a:lnTo>
                <a:lnTo>
                  <a:pt x="10" y="2"/>
                </a:lnTo>
                <a:lnTo>
                  <a:pt x="6" y="0"/>
                </a:lnTo>
                <a:lnTo>
                  <a:pt x="0" y="5"/>
                </a:lnTo>
                <a:lnTo>
                  <a:pt x="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5" name=""/>
          <p:cNvSpPr/>
          <p:nvPr/>
        </p:nvSpPr>
        <p:spPr>
          <a:xfrm>
            <a:off x="2443320" y="4594320"/>
            <a:ext cx="34920" cy="30240"/>
          </a:xfrm>
          <a:custGeom>
            <a:avLst/>
            <a:gdLst/>
            <a:ahLst/>
            <a:rect l="l" t="t" r="r" b="b"/>
            <a:pathLst>
              <a:path w="22" h="19">
                <a:moveTo>
                  <a:pt x="22" y="8"/>
                </a:moveTo>
                <a:lnTo>
                  <a:pt x="19" y="8"/>
                </a:lnTo>
                <a:lnTo>
                  <a:pt x="16" y="8"/>
                </a:lnTo>
                <a:lnTo>
                  <a:pt x="15" y="7"/>
                </a:lnTo>
                <a:lnTo>
                  <a:pt x="13" y="7"/>
                </a:lnTo>
                <a:lnTo>
                  <a:pt x="12" y="7"/>
                </a:lnTo>
                <a:lnTo>
                  <a:pt x="12" y="6"/>
                </a:lnTo>
                <a:lnTo>
                  <a:pt x="11" y="6"/>
                </a:lnTo>
                <a:lnTo>
                  <a:pt x="10" y="3"/>
                </a:lnTo>
                <a:lnTo>
                  <a:pt x="9" y="0"/>
                </a:lnTo>
                <a:lnTo>
                  <a:pt x="0" y="1"/>
                </a:lnTo>
                <a:lnTo>
                  <a:pt x="1" y="6"/>
                </a:lnTo>
                <a:lnTo>
                  <a:pt x="2" y="9"/>
                </a:lnTo>
                <a:lnTo>
                  <a:pt x="3" y="12"/>
                </a:lnTo>
                <a:lnTo>
                  <a:pt x="4" y="13"/>
                </a:lnTo>
                <a:lnTo>
                  <a:pt x="6" y="14"/>
                </a:lnTo>
                <a:lnTo>
                  <a:pt x="8" y="15"/>
                </a:lnTo>
                <a:lnTo>
                  <a:pt x="10" y="17"/>
                </a:lnTo>
                <a:lnTo>
                  <a:pt x="14" y="19"/>
                </a:lnTo>
                <a:lnTo>
                  <a:pt x="18" y="19"/>
                </a:lnTo>
                <a:lnTo>
                  <a:pt x="22" y="19"/>
                </a:lnTo>
                <a:lnTo>
                  <a:pt x="22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6" name=""/>
          <p:cNvSpPr/>
          <p:nvPr/>
        </p:nvSpPr>
        <p:spPr>
          <a:xfrm>
            <a:off x="2478240" y="46180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7" name=""/>
          <p:cNvSpPr/>
          <p:nvPr/>
        </p:nvSpPr>
        <p:spPr>
          <a:xfrm>
            <a:off x="3862440" y="316872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10" y="7"/>
                </a:moveTo>
                <a:lnTo>
                  <a:pt x="9" y="2"/>
                </a:lnTo>
                <a:lnTo>
                  <a:pt x="8" y="3"/>
                </a:lnTo>
                <a:lnTo>
                  <a:pt x="7" y="3"/>
                </a:lnTo>
                <a:lnTo>
                  <a:pt x="6" y="5"/>
                </a:lnTo>
                <a:lnTo>
                  <a:pt x="4" y="6"/>
                </a:lnTo>
                <a:lnTo>
                  <a:pt x="3" y="7"/>
                </a:lnTo>
                <a:lnTo>
                  <a:pt x="1" y="9"/>
                </a:lnTo>
                <a:lnTo>
                  <a:pt x="0" y="12"/>
                </a:lnTo>
                <a:lnTo>
                  <a:pt x="10" y="15"/>
                </a:lnTo>
                <a:lnTo>
                  <a:pt x="10" y="14"/>
                </a:lnTo>
                <a:lnTo>
                  <a:pt x="10" y="14"/>
                </a:lnTo>
                <a:lnTo>
                  <a:pt x="11" y="13"/>
                </a:lnTo>
                <a:lnTo>
                  <a:pt x="12" y="13"/>
                </a:lnTo>
                <a:lnTo>
                  <a:pt x="14" y="11"/>
                </a:lnTo>
                <a:lnTo>
                  <a:pt x="16" y="10"/>
                </a:lnTo>
                <a:lnTo>
                  <a:pt x="17" y="7"/>
                </a:lnTo>
                <a:lnTo>
                  <a:pt x="18" y="5"/>
                </a:lnTo>
                <a:lnTo>
                  <a:pt x="17" y="0"/>
                </a:lnTo>
                <a:lnTo>
                  <a:pt x="1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8" name=""/>
          <p:cNvSpPr/>
          <p:nvPr/>
        </p:nvSpPr>
        <p:spPr>
          <a:xfrm>
            <a:off x="3863880" y="3159000"/>
            <a:ext cx="25560" cy="20880"/>
          </a:xfrm>
          <a:custGeom>
            <a:avLst/>
            <a:gdLst/>
            <a:ahLst/>
            <a:rect l="l" t="t" r="r" b="b"/>
            <a:pathLst>
              <a:path w="16" h="13">
                <a:moveTo>
                  <a:pt x="11" y="6"/>
                </a:moveTo>
                <a:lnTo>
                  <a:pt x="3" y="9"/>
                </a:lnTo>
                <a:lnTo>
                  <a:pt x="5" y="10"/>
                </a:lnTo>
                <a:lnTo>
                  <a:pt x="6" y="11"/>
                </a:lnTo>
                <a:lnTo>
                  <a:pt x="7" y="12"/>
                </a:lnTo>
                <a:lnTo>
                  <a:pt x="8" y="13"/>
                </a:lnTo>
                <a:lnTo>
                  <a:pt x="16" y="6"/>
                </a:lnTo>
                <a:lnTo>
                  <a:pt x="14" y="4"/>
                </a:lnTo>
                <a:lnTo>
                  <a:pt x="12" y="2"/>
                </a:lnTo>
                <a:lnTo>
                  <a:pt x="11" y="2"/>
                </a:lnTo>
                <a:lnTo>
                  <a:pt x="7" y="0"/>
                </a:lnTo>
                <a:lnTo>
                  <a:pt x="0" y="2"/>
                </a:lnTo>
                <a:lnTo>
                  <a:pt x="1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9" name=""/>
          <p:cNvSpPr/>
          <p:nvPr/>
        </p:nvSpPr>
        <p:spPr>
          <a:xfrm>
            <a:off x="3862440" y="3164040"/>
            <a:ext cx="17280" cy="27000"/>
          </a:xfrm>
          <a:custGeom>
            <a:avLst/>
            <a:gdLst/>
            <a:ahLst/>
            <a:rect l="l" t="t" r="r" b="b"/>
            <a:pathLst>
              <a:path w="11" h="17">
                <a:moveTo>
                  <a:pt x="10" y="17"/>
                </a:moveTo>
                <a:lnTo>
                  <a:pt x="10" y="13"/>
                </a:lnTo>
                <a:lnTo>
                  <a:pt x="10" y="10"/>
                </a:lnTo>
                <a:lnTo>
                  <a:pt x="10" y="6"/>
                </a:lnTo>
                <a:lnTo>
                  <a:pt x="11" y="4"/>
                </a:lnTo>
                <a:lnTo>
                  <a:pt x="2" y="0"/>
                </a:lnTo>
                <a:lnTo>
                  <a:pt x="1" y="5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0" name=""/>
          <p:cNvSpPr/>
          <p:nvPr/>
        </p:nvSpPr>
        <p:spPr>
          <a:xfrm>
            <a:off x="3870360" y="31910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1" name=""/>
          <p:cNvSpPr/>
          <p:nvPr/>
        </p:nvSpPr>
        <p:spPr>
          <a:xfrm>
            <a:off x="4243320" y="2908440"/>
            <a:ext cx="19080" cy="31680"/>
          </a:xfrm>
          <a:custGeom>
            <a:avLst/>
            <a:gdLst/>
            <a:ahLst/>
            <a:rect l="l" t="t" r="r" b="b"/>
            <a:pathLst>
              <a:path w="12" h="20">
                <a:moveTo>
                  <a:pt x="6" y="20"/>
                </a:moveTo>
                <a:lnTo>
                  <a:pt x="11" y="14"/>
                </a:lnTo>
                <a:lnTo>
                  <a:pt x="12" y="12"/>
                </a:lnTo>
                <a:lnTo>
                  <a:pt x="12" y="8"/>
                </a:lnTo>
                <a:lnTo>
                  <a:pt x="12" y="7"/>
                </a:lnTo>
                <a:lnTo>
                  <a:pt x="11" y="4"/>
                </a:lnTo>
                <a:lnTo>
                  <a:pt x="10" y="2"/>
                </a:lnTo>
                <a:lnTo>
                  <a:pt x="8" y="0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1" y="8"/>
                </a:lnTo>
                <a:lnTo>
                  <a:pt x="0" y="11"/>
                </a:lnTo>
                <a:lnTo>
                  <a:pt x="0" y="14"/>
                </a:lnTo>
                <a:lnTo>
                  <a:pt x="6" y="9"/>
                </a:lnTo>
                <a:lnTo>
                  <a:pt x="6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2" name=""/>
          <p:cNvSpPr/>
          <p:nvPr/>
        </p:nvSpPr>
        <p:spPr>
          <a:xfrm>
            <a:off x="4233960" y="2925720"/>
            <a:ext cx="19080" cy="14400"/>
          </a:xfrm>
          <a:custGeom>
            <a:avLst/>
            <a:gdLst/>
            <a:ahLst/>
            <a:rect l="l" t="t" r="r" b="b"/>
            <a:pathLst>
              <a:path w="12" h="9">
                <a:moveTo>
                  <a:pt x="0" y="9"/>
                </a:moveTo>
                <a:lnTo>
                  <a:pt x="2" y="9"/>
                </a:lnTo>
                <a:lnTo>
                  <a:pt x="5" y="9"/>
                </a:lnTo>
                <a:lnTo>
                  <a:pt x="10" y="9"/>
                </a:lnTo>
                <a:lnTo>
                  <a:pt x="12" y="9"/>
                </a:lnTo>
                <a:lnTo>
                  <a:pt x="12" y="0"/>
                </a:lnTo>
                <a:lnTo>
                  <a:pt x="10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3" name=""/>
          <p:cNvSpPr/>
          <p:nvPr/>
        </p:nvSpPr>
        <p:spPr>
          <a:xfrm>
            <a:off x="4227480" y="2908440"/>
            <a:ext cx="30240" cy="29880"/>
          </a:xfrm>
          <a:custGeom>
            <a:avLst/>
            <a:gdLst/>
            <a:ahLst/>
            <a:rect l="l" t="t" r="r" b="b"/>
            <a:pathLst>
              <a:path w="19" h="19">
                <a:moveTo>
                  <a:pt x="11" y="0"/>
                </a:moveTo>
                <a:lnTo>
                  <a:pt x="0" y="12"/>
                </a:lnTo>
                <a:lnTo>
                  <a:pt x="8" y="19"/>
                </a:lnTo>
                <a:lnTo>
                  <a:pt x="19" y="6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4" name=""/>
          <p:cNvSpPr/>
          <p:nvPr/>
        </p:nvSpPr>
        <p:spPr>
          <a:xfrm>
            <a:off x="4249800" y="2914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5" name=""/>
          <p:cNvSpPr/>
          <p:nvPr/>
        </p:nvSpPr>
        <p:spPr>
          <a:xfrm>
            <a:off x="4356000" y="2838600"/>
            <a:ext cx="25560" cy="23760"/>
          </a:xfrm>
          <a:custGeom>
            <a:avLst/>
            <a:gdLst/>
            <a:ahLst/>
            <a:rect l="l" t="t" r="r" b="b"/>
            <a:pathLst>
              <a:path w="16" h="15">
                <a:moveTo>
                  <a:pt x="9" y="0"/>
                </a:moveTo>
                <a:lnTo>
                  <a:pt x="0" y="8"/>
                </a:lnTo>
                <a:lnTo>
                  <a:pt x="8" y="15"/>
                </a:lnTo>
                <a:lnTo>
                  <a:pt x="16" y="7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6" name=""/>
          <p:cNvSpPr/>
          <p:nvPr/>
        </p:nvSpPr>
        <p:spPr>
          <a:xfrm>
            <a:off x="4376880" y="2836800"/>
            <a:ext cx="4680" cy="14400"/>
          </a:xfrm>
          <a:custGeom>
            <a:avLst/>
            <a:gdLst/>
            <a:ahLst/>
            <a:rect l="l" t="t" r="r" b="b"/>
            <a:pathLst>
              <a:path w="3" h="9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3" y="9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7" name=""/>
          <p:cNvSpPr/>
          <p:nvPr/>
        </p:nvSpPr>
        <p:spPr>
          <a:xfrm>
            <a:off x="4371840" y="2844720"/>
            <a:ext cx="17640" cy="129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8" name=""/>
          <p:cNvSpPr/>
          <p:nvPr/>
        </p:nvSpPr>
        <p:spPr>
          <a:xfrm>
            <a:off x="4356000" y="2851200"/>
            <a:ext cx="30240" cy="20520"/>
          </a:xfrm>
          <a:custGeom>
            <a:avLst/>
            <a:gdLst/>
            <a:ahLst/>
            <a:rect l="l" t="t" r="r" b="b"/>
            <a:pathLst>
              <a:path w="19" h="13">
                <a:moveTo>
                  <a:pt x="0" y="10"/>
                </a:moveTo>
                <a:lnTo>
                  <a:pt x="5" y="13"/>
                </a:lnTo>
                <a:lnTo>
                  <a:pt x="7" y="13"/>
                </a:lnTo>
                <a:lnTo>
                  <a:pt x="10" y="13"/>
                </a:lnTo>
                <a:lnTo>
                  <a:pt x="12" y="12"/>
                </a:lnTo>
                <a:lnTo>
                  <a:pt x="13" y="11"/>
                </a:lnTo>
                <a:lnTo>
                  <a:pt x="16" y="10"/>
                </a:lnTo>
                <a:lnTo>
                  <a:pt x="19" y="9"/>
                </a:lnTo>
                <a:lnTo>
                  <a:pt x="14" y="0"/>
                </a:lnTo>
                <a:lnTo>
                  <a:pt x="12" y="1"/>
                </a:lnTo>
                <a:lnTo>
                  <a:pt x="9" y="2"/>
                </a:lnTo>
                <a:lnTo>
                  <a:pt x="7" y="2"/>
                </a:lnTo>
                <a:lnTo>
                  <a:pt x="6" y="2"/>
                </a:lnTo>
                <a:lnTo>
                  <a:pt x="5" y="2"/>
                </a:lnTo>
                <a:lnTo>
                  <a:pt x="10" y="5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9" name=""/>
          <p:cNvSpPr/>
          <p:nvPr/>
        </p:nvSpPr>
        <p:spPr>
          <a:xfrm>
            <a:off x="4354560" y="2854440"/>
            <a:ext cx="17280" cy="12600"/>
          </a:xfrm>
          <a:custGeom>
            <a:avLst/>
            <a:gdLst/>
            <a:ahLst/>
            <a:rect l="l" t="t" r="r" b="b"/>
            <a:pathLst>
              <a:path w="11" h="8">
                <a:moveTo>
                  <a:pt x="0" y="4"/>
                </a:moveTo>
                <a:lnTo>
                  <a:pt x="1" y="6"/>
                </a:lnTo>
                <a:lnTo>
                  <a:pt x="2" y="8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0" name=""/>
          <p:cNvSpPr/>
          <p:nvPr/>
        </p:nvSpPr>
        <p:spPr>
          <a:xfrm>
            <a:off x="4361040" y="2857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1" name=""/>
          <p:cNvSpPr/>
          <p:nvPr/>
        </p:nvSpPr>
        <p:spPr>
          <a:xfrm>
            <a:off x="4500720" y="498600"/>
            <a:ext cx="17280" cy="1404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7"/>
                </a:moveTo>
                <a:lnTo>
                  <a:pt x="11" y="7"/>
                </a:lnTo>
                <a:lnTo>
                  <a:pt x="10" y="5"/>
                </a:lnTo>
                <a:lnTo>
                  <a:pt x="8" y="2"/>
                </a:lnTo>
                <a:lnTo>
                  <a:pt x="5" y="0"/>
                </a:lnTo>
                <a:lnTo>
                  <a:pt x="2" y="0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1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2" name=""/>
          <p:cNvSpPr/>
          <p:nvPr/>
        </p:nvSpPr>
        <p:spPr>
          <a:xfrm>
            <a:off x="4495680" y="511200"/>
            <a:ext cx="22320" cy="33480"/>
          </a:xfrm>
          <a:custGeom>
            <a:avLst/>
            <a:gdLst/>
            <a:ahLst/>
            <a:rect l="l" t="t" r="r" b="b"/>
            <a:pathLst>
              <a:path w="14" h="21">
                <a:moveTo>
                  <a:pt x="0" y="21"/>
                </a:moveTo>
                <a:lnTo>
                  <a:pt x="2" y="20"/>
                </a:lnTo>
                <a:lnTo>
                  <a:pt x="4" y="20"/>
                </a:lnTo>
                <a:lnTo>
                  <a:pt x="6" y="19"/>
                </a:lnTo>
                <a:lnTo>
                  <a:pt x="7" y="17"/>
                </a:lnTo>
                <a:lnTo>
                  <a:pt x="10" y="15"/>
                </a:lnTo>
                <a:lnTo>
                  <a:pt x="11" y="12"/>
                </a:lnTo>
                <a:lnTo>
                  <a:pt x="13" y="9"/>
                </a:lnTo>
                <a:lnTo>
                  <a:pt x="13" y="5"/>
                </a:lnTo>
                <a:lnTo>
                  <a:pt x="14" y="2"/>
                </a:lnTo>
                <a:lnTo>
                  <a:pt x="14" y="0"/>
                </a:lnTo>
                <a:lnTo>
                  <a:pt x="3" y="0"/>
                </a:lnTo>
                <a:lnTo>
                  <a:pt x="3" y="2"/>
                </a:lnTo>
                <a:lnTo>
                  <a:pt x="3" y="4"/>
                </a:lnTo>
                <a:lnTo>
                  <a:pt x="2" y="6"/>
                </a:lnTo>
                <a:lnTo>
                  <a:pt x="1" y="8"/>
                </a:lnTo>
                <a:lnTo>
                  <a:pt x="1" y="9"/>
                </a:lnTo>
                <a:lnTo>
                  <a:pt x="0" y="10"/>
                </a:lnTo>
                <a:lnTo>
                  <a:pt x="0" y="1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3" name=""/>
          <p:cNvSpPr/>
          <p:nvPr/>
        </p:nvSpPr>
        <p:spPr>
          <a:xfrm>
            <a:off x="4487760" y="503280"/>
            <a:ext cx="23760" cy="33120"/>
          </a:xfrm>
          <a:custGeom>
            <a:avLst/>
            <a:gdLst/>
            <a:ahLst/>
            <a:rect l="l" t="t" r="r" b="b"/>
            <a:pathLst>
              <a:path w="15" h="21">
                <a:moveTo>
                  <a:pt x="5" y="0"/>
                </a:moveTo>
                <a:lnTo>
                  <a:pt x="0" y="18"/>
                </a:lnTo>
                <a:lnTo>
                  <a:pt x="9" y="21"/>
                </a:lnTo>
                <a:lnTo>
                  <a:pt x="15" y="3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4" name=""/>
          <p:cNvSpPr/>
          <p:nvPr/>
        </p:nvSpPr>
        <p:spPr>
          <a:xfrm>
            <a:off x="4503600" y="5047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5" name=""/>
          <p:cNvSpPr/>
          <p:nvPr/>
        </p:nvSpPr>
        <p:spPr>
          <a:xfrm>
            <a:off x="4456080" y="325440"/>
            <a:ext cx="1764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0" y="14"/>
                </a:moveTo>
                <a:lnTo>
                  <a:pt x="0" y="14"/>
                </a:lnTo>
                <a:lnTo>
                  <a:pt x="3" y="14"/>
                </a:lnTo>
                <a:lnTo>
                  <a:pt x="4" y="13"/>
                </a:lnTo>
                <a:lnTo>
                  <a:pt x="6" y="12"/>
                </a:lnTo>
                <a:lnTo>
                  <a:pt x="8" y="10"/>
                </a:lnTo>
                <a:lnTo>
                  <a:pt x="10" y="9"/>
                </a:lnTo>
                <a:lnTo>
                  <a:pt x="11" y="8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6" name=""/>
          <p:cNvSpPr/>
          <p:nvPr/>
        </p:nvSpPr>
        <p:spPr>
          <a:xfrm>
            <a:off x="4443480" y="317520"/>
            <a:ext cx="1728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5" y="0"/>
                </a:moveTo>
                <a:lnTo>
                  <a:pt x="0" y="6"/>
                </a:lnTo>
                <a:lnTo>
                  <a:pt x="0" y="9"/>
                </a:lnTo>
                <a:lnTo>
                  <a:pt x="1" y="13"/>
                </a:lnTo>
                <a:lnTo>
                  <a:pt x="2" y="14"/>
                </a:lnTo>
                <a:lnTo>
                  <a:pt x="3" y="16"/>
                </a:lnTo>
                <a:lnTo>
                  <a:pt x="5" y="18"/>
                </a:lnTo>
                <a:lnTo>
                  <a:pt x="9" y="19"/>
                </a:lnTo>
                <a:lnTo>
                  <a:pt x="9" y="9"/>
                </a:lnTo>
                <a:lnTo>
                  <a:pt x="10" y="10"/>
                </a:lnTo>
                <a:lnTo>
                  <a:pt x="11" y="10"/>
                </a:lnTo>
                <a:lnTo>
                  <a:pt x="11" y="9"/>
                </a:lnTo>
                <a:lnTo>
                  <a:pt x="10" y="7"/>
                </a:lnTo>
                <a:lnTo>
                  <a:pt x="10" y="6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7" name=""/>
          <p:cNvSpPr/>
          <p:nvPr/>
        </p:nvSpPr>
        <p:spPr>
          <a:xfrm>
            <a:off x="4451400" y="317520"/>
            <a:ext cx="23760" cy="17280"/>
          </a:xfrm>
          <a:custGeom>
            <a:avLst/>
            <a:gdLst/>
            <a:ahLst/>
            <a:rect l="l" t="t" r="r" b="b"/>
            <a:pathLst>
              <a:path w="15" h="11">
                <a:moveTo>
                  <a:pt x="15" y="7"/>
                </a:moveTo>
                <a:lnTo>
                  <a:pt x="14" y="6"/>
                </a:lnTo>
                <a:lnTo>
                  <a:pt x="13" y="4"/>
                </a:lnTo>
                <a:lnTo>
                  <a:pt x="11" y="2"/>
                </a:lnTo>
                <a:lnTo>
                  <a:pt x="9" y="0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7" y="11"/>
                </a:lnTo>
                <a:lnTo>
                  <a:pt x="5" y="10"/>
                </a:lnTo>
                <a:lnTo>
                  <a:pt x="5" y="11"/>
                </a:lnTo>
                <a:lnTo>
                  <a:pt x="15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8" name=""/>
          <p:cNvSpPr/>
          <p:nvPr/>
        </p:nvSpPr>
        <p:spPr>
          <a:xfrm>
            <a:off x="4465800" y="331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9" name=""/>
          <p:cNvSpPr/>
          <p:nvPr/>
        </p:nvSpPr>
        <p:spPr>
          <a:xfrm>
            <a:off x="3622680" y="204840"/>
            <a:ext cx="52560" cy="84240"/>
          </a:xfrm>
          <a:custGeom>
            <a:avLst/>
            <a:gdLst/>
            <a:ahLst/>
            <a:rect l="l" t="t" r="r" b="b"/>
            <a:pathLst>
              <a:path w="33" h="53">
                <a:moveTo>
                  <a:pt x="33" y="0"/>
                </a:moveTo>
                <a:lnTo>
                  <a:pt x="33" y="0"/>
                </a:lnTo>
                <a:lnTo>
                  <a:pt x="30" y="0"/>
                </a:lnTo>
                <a:lnTo>
                  <a:pt x="27" y="1"/>
                </a:lnTo>
                <a:lnTo>
                  <a:pt x="25" y="1"/>
                </a:lnTo>
                <a:lnTo>
                  <a:pt x="23" y="3"/>
                </a:lnTo>
                <a:lnTo>
                  <a:pt x="20" y="4"/>
                </a:lnTo>
                <a:lnTo>
                  <a:pt x="18" y="6"/>
                </a:lnTo>
                <a:lnTo>
                  <a:pt x="17" y="8"/>
                </a:lnTo>
                <a:lnTo>
                  <a:pt x="15" y="10"/>
                </a:lnTo>
                <a:lnTo>
                  <a:pt x="14" y="13"/>
                </a:lnTo>
                <a:lnTo>
                  <a:pt x="13" y="18"/>
                </a:lnTo>
                <a:lnTo>
                  <a:pt x="12" y="22"/>
                </a:lnTo>
                <a:lnTo>
                  <a:pt x="12" y="25"/>
                </a:lnTo>
                <a:lnTo>
                  <a:pt x="12" y="30"/>
                </a:lnTo>
                <a:lnTo>
                  <a:pt x="12" y="33"/>
                </a:lnTo>
                <a:lnTo>
                  <a:pt x="11" y="36"/>
                </a:lnTo>
                <a:lnTo>
                  <a:pt x="10" y="39"/>
                </a:lnTo>
                <a:lnTo>
                  <a:pt x="9" y="39"/>
                </a:lnTo>
                <a:lnTo>
                  <a:pt x="8" y="40"/>
                </a:lnTo>
                <a:lnTo>
                  <a:pt x="7" y="41"/>
                </a:lnTo>
                <a:lnTo>
                  <a:pt x="5" y="41"/>
                </a:lnTo>
                <a:lnTo>
                  <a:pt x="5" y="42"/>
                </a:lnTo>
                <a:lnTo>
                  <a:pt x="3" y="43"/>
                </a:lnTo>
                <a:lnTo>
                  <a:pt x="0" y="43"/>
                </a:lnTo>
                <a:lnTo>
                  <a:pt x="0" y="53"/>
                </a:lnTo>
                <a:lnTo>
                  <a:pt x="4" y="53"/>
                </a:lnTo>
                <a:lnTo>
                  <a:pt x="7" y="52"/>
                </a:lnTo>
                <a:lnTo>
                  <a:pt x="9" y="52"/>
                </a:lnTo>
                <a:lnTo>
                  <a:pt x="12" y="50"/>
                </a:lnTo>
                <a:lnTo>
                  <a:pt x="14" y="49"/>
                </a:lnTo>
                <a:lnTo>
                  <a:pt x="16" y="47"/>
                </a:lnTo>
                <a:lnTo>
                  <a:pt x="18" y="46"/>
                </a:lnTo>
                <a:lnTo>
                  <a:pt x="20" y="43"/>
                </a:lnTo>
                <a:lnTo>
                  <a:pt x="22" y="39"/>
                </a:lnTo>
                <a:lnTo>
                  <a:pt x="23" y="35"/>
                </a:lnTo>
                <a:lnTo>
                  <a:pt x="23" y="31"/>
                </a:lnTo>
                <a:lnTo>
                  <a:pt x="23" y="27"/>
                </a:lnTo>
                <a:lnTo>
                  <a:pt x="24" y="23"/>
                </a:lnTo>
                <a:lnTo>
                  <a:pt x="24" y="19"/>
                </a:lnTo>
                <a:lnTo>
                  <a:pt x="25" y="16"/>
                </a:lnTo>
                <a:lnTo>
                  <a:pt x="26" y="13"/>
                </a:lnTo>
                <a:lnTo>
                  <a:pt x="27" y="12"/>
                </a:lnTo>
                <a:lnTo>
                  <a:pt x="27" y="12"/>
                </a:lnTo>
                <a:lnTo>
                  <a:pt x="28" y="12"/>
                </a:lnTo>
                <a:lnTo>
                  <a:pt x="29" y="11"/>
                </a:lnTo>
                <a:lnTo>
                  <a:pt x="29" y="11"/>
                </a:lnTo>
                <a:lnTo>
                  <a:pt x="31" y="10"/>
                </a:lnTo>
                <a:lnTo>
                  <a:pt x="33" y="10"/>
                </a:lnTo>
                <a:lnTo>
                  <a:pt x="3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0" name=""/>
          <p:cNvSpPr/>
          <p:nvPr/>
        </p:nvSpPr>
        <p:spPr>
          <a:xfrm>
            <a:off x="3675240" y="204840"/>
            <a:ext cx="34920" cy="17280"/>
          </a:xfrm>
          <a:custGeom>
            <a:avLst/>
            <a:gdLst/>
            <a:ahLst/>
            <a:rect l="l" t="t" r="r" b="b"/>
            <a:pathLst>
              <a:path w="22" h="11">
                <a:moveTo>
                  <a:pt x="22" y="2"/>
                </a:moveTo>
                <a:lnTo>
                  <a:pt x="17" y="0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1"/>
                </a:lnTo>
                <a:lnTo>
                  <a:pt x="10" y="11"/>
                </a:lnTo>
                <a:lnTo>
                  <a:pt x="12" y="11"/>
                </a:lnTo>
                <a:lnTo>
                  <a:pt x="14" y="11"/>
                </a:lnTo>
                <a:lnTo>
                  <a:pt x="18" y="11"/>
                </a:lnTo>
                <a:lnTo>
                  <a:pt x="20" y="10"/>
                </a:lnTo>
                <a:lnTo>
                  <a:pt x="15" y="9"/>
                </a:lnTo>
                <a:lnTo>
                  <a:pt x="22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1" name=""/>
          <p:cNvSpPr/>
          <p:nvPr/>
        </p:nvSpPr>
        <p:spPr>
          <a:xfrm>
            <a:off x="3699000" y="20808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4" y="11"/>
                </a:moveTo>
                <a:lnTo>
                  <a:pt x="14" y="5"/>
                </a:lnTo>
                <a:lnTo>
                  <a:pt x="11" y="3"/>
                </a:lnTo>
                <a:lnTo>
                  <a:pt x="8" y="0"/>
                </a:lnTo>
                <a:lnTo>
                  <a:pt x="0" y="7"/>
                </a:lnTo>
                <a:lnTo>
                  <a:pt x="3" y="10"/>
                </a:lnTo>
                <a:lnTo>
                  <a:pt x="5" y="12"/>
                </a:lnTo>
                <a:lnTo>
                  <a:pt x="5" y="5"/>
                </a:lnTo>
                <a:lnTo>
                  <a:pt x="14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2" name=""/>
          <p:cNvSpPr/>
          <p:nvPr/>
        </p:nvSpPr>
        <p:spPr>
          <a:xfrm>
            <a:off x="3691080" y="216000"/>
            <a:ext cx="29880" cy="50760"/>
          </a:xfrm>
          <a:custGeom>
            <a:avLst/>
            <a:gdLst/>
            <a:ahLst/>
            <a:rect l="l" t="t" r="r" b="b"/>
            <a:pathLst>
              <a:path w="19" h="32">
                <a:moveTo>
                  <a:pt x="6" y="32"/>
                </a:moveTo>
                <a:lnTo>
                  <a:pt x="11" y="26"/>
                </a:lnTo>
                <a:lnTo>
                  <a:pt x="12" y="24"/>
                </a:lnTo>
                <a:lnTo>
                  <a:pt x="12" y="20"/>
                </a:lnTo>
                <a:lnTo>
                  <a:pt x="13" y="18"/>
                </a:lnTo>
                <a:lnTo>
                  <a:pt x="14" y="15"/>
                </a:lnTo>
                <a:lnTo>
                  <a:pt x="14" y="13"/>
                </a:lnTo>
                <a:lnTo>
                  <a:pt x="15" y="11"/>
                </a:lnTo>
                <a:lnTo>
                  <a:pt x="17" y="8"/>
                </a:lnTo>
                <a:lnTo>
                  <a:pt x="19" y="6"/>
                </a:lnTo>
                <a:lnTo>
                  <a:pt x="10" y="0"/>
                </a:lnTo>
                <a:lnTo>
                  <a:pt x="8" y="3"/>
                </a:lnTo>
                <a:lnTo>
                  <a:pt x="7" y="5"/>
                </a:lnTo>
                <a:lnTo>
                  <a:pt x="5" y="9"/>
                </a:lnTo>
                <a:lnTo>
                  <a:pt x="4" y="11"/>
                </a:lnTo>
                <a:lnTo>
                  <a:pt x="2" y="15"/>
                </a:lnTo>
                <a:lnTo>
                  <a:pt x="1" y="18"/>
                </a:lnTo>
                <a:lnTo>
                  <a:pt x="1" y="23"/>
                </a:lnTo>
                <a:lnTo>
                  <a:pt x="0" y="26"/>
                </a:lnTo>
                <a:lnTo>
                  <a:pt x="6" y="21"/>
                </a:lnTo>
                <a:lnTo>
                  <a:pt x="6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3" name=""/>
          <p:cNvSpPr/>
          <p:nvPr/>
        </p:nvSpPr>
        <p:spPr>
          <a:xfrm>
            <a:off x="3678120" y="250920"/>
            <a:ext cx="20880" cy="25200"/>
          </a:xfrm>
          <a:custGeom>
            <a:avLst/>
            <a:gdLst/>
            <a:ahLst/>
            <a:rect l="l" t="t" r="r" b="b"/>
            <a:pathLst>
              <a:path w="13" h="16">
                <a:moveTo>
                  <a:pt x="8" y="16"/>
                </a:moveTo>
                <a:lnTo>
                  <a:pt x="8" y="16"/>
                </a:lnTo>
                <a:lnTo>
                  <a:pt x="10" y="12"/>
                </a:lnTo>
                <a:lnTo>
                  <a:pt x="11" y="10"/>
                </a:lnTo>
                <a:lnTo>
                  <a:pt x="13" y="10"/>
                </a:lnTo>
                <a:lnTo>
                  <a:pt x="13" y="0"/>
                </a:lnTo>
                <a:lnTo>
                  <a:pt x="9" y="0"/>
                </a:lnTo>
                <a:lnTo>
                  <a:pt x="7" y="2"/>
                </a:lnTo>
                <a:lnTo>
                  <a:pt x="4" y="3"/>
                </a:lnTo>
                <a:lnTo>
                  <a:pt x="2" y="5"/>
                </a:lnTo>
                <a:lnTo>
                  <a:pt x="0" y="9"/>
                </a:lnTo>
                <a:lnTo>
                  <a:pt x="0" y="11"/>
                </a:lnTo>
                <a:lnTo>
                  <a:pt x="8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4" name=""/>
          <p:cNvSpPr/>
          <p:nvPr/>
        </p:nvSpPr>
        <p:spPr>
          <a:xfrm>
            <a:off x="3616200" y="268200"/>
            <a:ext cx="77760" cy="52560"/>
          </a:xfrm>
          <a:custGeom>
            <a:avLst/>
            <a:gdLst/>
            <a:ahLst/>
            <a:rect l="l" t="t" r="r" b="b"/>
            <a:pathLst>
              <a:path w="49" h="33">
                <a:moveTo>
                  <a:pt x="0" y="30"/>
                </a:moveTo>
                <a:lnTo>
                  <a:pt x="5" y="33"/>
                </a:lnTo>
                <a:lnTo>
                  <a:pt x="8" y="33"/>
                </a:lnTo>
                <a:lnTo>
                  <a:pt x="10" y="31"/>
                </a:lnTo>
                <a:lnTo>
                  <a:pt x="14" y="31"/>
                </a:lnTo>
                <a:lnTo>
                  <a:pt x="16" y="29"/>
                </a:lnTo>
                <a:lnTo>
                  <a:pt x="23" y="25"/>
                </a:lnTo>
                <a:lnTo>
                  <a:pt x="30" y="21"/>
                </a:lnTo>
                <a:lnTo>
                  <a:pt x="36" y="16"/>
                </a:lnTo>
                <a:lnTo>
                  <a:pt x="42" y="11"/>
                </a:lnTo>
                <a:lnTo>
                  <a:pt x="45" y="8"/>
                </a:lnTo>
                <a:lnTo>
                  <a:pt x="49" y="4"/>
                </a:lnTo>
                <a:lnTo>
                  <a:pt x="39" y="0"/>
                </a:lnTo>
                <a:lnTo>
                  <a:pt x="38" y="1"/>
                </a:lnTo>
                <a:lnTo>
                  <a:pt x="35" y="4"/>
                </a:lnTo>
                <a:lnTo>
                  <a:pt x="30" y="8"/>
                </a:lnTo>
                <a:lnTo>
                  <a:pt x="23" y="12"/>
                </a:lnTo>
                <a:lnTo>
                  <a:pt x="17" y="17"/>
                </a:lnTo>
                <a:lnTo>
                  <a:pt x="11" y="20"/>
                </a:lnTo>
                <a:lnTo>
                  <a:pt x="9" y="22"/>
                </a:lnTo>
                <a:lnTo>
                  <a:pt x="7" y="23"/>
                </a:lnTo>
                <a:lnTo>
                  <a:pt x="5" y="23"/>
                </a:lnTo>
                <a:lnTo>
                  <a:pt x="10" y="27"/>
                </a:lnTo>
                <a:lnTo>
                  <a:pt x="0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5" name=""/>
          <p:cNvSpPr/>
          <p:nvPr/>
        </p:nvSpPr>
        <p:spPr>
          <a:xfrm>
            <a:off x="3614760" y="281160"/>
            <a:ext cx="19080" cy="33120"/>
          </a:xfrm>
          <a:custGeom>
            <a:avLst/>
            <a:gdLst/>
            <a:ahLst/>
            <a:rect l="l" t="t" r="r" b="b"/>
            <a:pathLst>
              <a:path w="12" h="21">
                <a:moveTo>
                  <a:pt x="1" y="0"/>
                </a:moveTo>
                <a:lnTo>
                  <a:pt x="1" y="5"/>
                </a:lnTo>
                <a:lnTo>
                  <a:pt x="0" y="10"/>
                </a:lnTo>
                <a:lnTo>
                  <a:pt x="0" y="12"/>
                </a:lnTo>
                <a:lnTo>
                  <a:pt x="0" y="15"/>
                </a:lnTo>
                <a:lnTo>
                  <a:pt x="0" y="18"/>
                </a:lnTo>
                <a:lnTo>
                  <a:pt x="1" y="21"/>
                </a:lnTo>
                <a:lnTo>
                  <a:pt x="12" y="19"/>
                </a:lnTo>
                <a:lnTo>
                  <a:pt x="11" y="17"/>
                </a:lnTo>
                <a:lnTo>
                  <a:pt x="11" y="14"/>
                </a:lnTo>
                <a:lnTo>
                  <a:pt x="11" y="12"/>
                </a:lnTo>
                <a:lnTo>
                  <a:pt x="11" y="10"/>
                </a:lnTo>
                <a:lnTo>
                  <a:pt x="12" y="5"/>
                </a:lnTo>
                <a:lnTo>
                  <a:pt x="12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6" name=""/>
          <p:cNvSpPr/>
          <p:nvPr/>
        </p:nvSpPr>
        <p:spPr>
          <a:xfrm>
            <a:off x="3622680" y="2811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7" name=""/>
          <p:cNvSpPr/>
          <p:nvPr/>
        </p:nvSpPr>
        <p:spPr>
          <a:xfrm>
            <a:off x="3713040" y="200160"/>
            <a:ext cx="46080" cy="36360"/>
          </a:xfrm>
          <a:custGeom>
            <a:avLst/>
            <a:gdLst/>
            <a:ahLst/>
            <a:rect l="l" t="t" r="r" b="b"/>
            <a:pathLst>
              <a:path w="29" h="23">
                <a:moveTo>
                  <a:pt x="29" y="4"/>
                </a:moveTo>
                <a:lnTo>
                  <a:pt x="21" y="0"/>
                </a:lnTo>
                <a:lnTo>
                  <a:pt x="18" y="1"/>
                </a:lnTo>
                <a:lnTo>
                  <a:pt x="16" y="3"/>
                </a:lnTo>
                <a:lnTo>
                  <a:pt x="12" y="6"/>
                </a:lnTo>
                <a:lnTo>
                  <a:pt x="9" y="9"/>
                </a:lnTo>
                <a:lnTo>
                  <a:pt x="6" y="12"/>
                </a:lnTo>
                <a:lnTo>
                  <a:pt x="3" y="15"/>
                </a:lnTo>
                <a:lnTo>
                  <a:pt x="3" y="17"/>
                </a:lnTo>
                <a:lnTo>
                  <a:pt x="2" y="19"/>
                </a:lnTo>
                <a:lnTo>
                  <a:pt x="0" y="21"/>
                </a:lnTo>
                <a:lnTo>
                  <a:pt x="0" y="23"/>
                </a:lnTo>
                <a:lnTo>
                  <a:pt x="10" y="23"/>
                </a:lnTo>
                <a:lnTo>
                  <a:pt x="11" y="23"/>
                </a:lnTo>
                <a:lnTo>
                  <a:pt x="11" y="22"/>
                </a:lnTo>
                <a:lnTo>
                  <a:pt x="12" y="21"/>
                </a:lnTo>
                <a:lnTo>
                  <a:pt x="14" y="19"/>
                </a:lnTo>
                <a:lnTo>
                  <a:pt x="17" y="16"/>
                </a:lnTo>
                <a:lnTo>
                  <a:pt x="20" y="14"/>
                </a:lnTo>
                <a:lnTo>
                  <a:pt x="22" y="11"/>
                </a:lnTo>
                <a:lnTo>
                  <a:pt x="24" y="9"/>
                </a:lnTo>
                <a:lnTo>
                  <a:pt x="25" y="9"/>
                </a:lnTo>
                <a:lnTo>
                  <a:pt x="17" y="4"/>
                </a:lnTo>
                <a:lnTo>
                  <a:pt x="2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8" name=""/>
          <p:cNvSpPr/>
          <p:nvPr/>
        </p:nvSpPr>
        <p:spPr>
          <a:xfrm>
            <a:off x="3741840" y="208080"/>
            <a:ext cx="17280" cy="9360"/>
          </a:xfrm>
          <a:custGeom>
            <a:avLst/>
            <a:gdLst/>
            <a:ahLst/>
            <a:rect l="l" t="t" r="r" b="b"/>
            <a:pathLst>
              <a:path w="11" h="6">
                <a:moveTo>
                  <a:pt x="11" y="6"/>
                </a:moveTo>
                <a:lnTo>
                  <a:pt x="11" y="6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29" name=""/>
          <p:cNvSpPr/>
          <p:nvPr/>
        </p:nvSpPr>
        <p:spPr>
          <a:xfrm>
            <a:off x="3720960" y="217440"/>
            <a:ext cx="38160" cy="30240"/>
          </a:xfrm>
          <a:custGeom>
            <a:avLst/>
            <a:gdLst/>
            <a:ahLst/>
            <a:rect l="l" t="t" r="r" b="b"/>
            <a:pathLst>
              <a:path w="24" h="19">
                <a:moveTo>
                  <a:pt x="0" y="19"/>
                </a:moveTo>
                <a:lnTo>
                  <a:pt x="4" y="18"/>
                </a:lnTo>
                <a:lnTo>
                  <a:pt x="6" y="17"/>
                </a:lnTo>
                <a:lnTo>
                  <a:pt x="10" y="16"/>
                </a:lnTo>
                <a:lnTo>
                  <a:pt x="13" y="13"/>
                </a:lnTo>
                <a:lnTo>
                  <a:pt x="17" y="11"/>
                </a:lnTo>
                <a:lnTo>
                  <a:pt x="19" y="8"/>
                </a:lnTo>
                <a:lnTo>
                  <a:pt x="21" y="6"/>
                </a:lnTo>
                <a:lnTo>
                  <a:pt x="22" y="4"/>
                </a:lnTo>
                <a:lnTo>
                  <a:pt x="24" y="2"/>
                </a:lnTo>
                <a:lnTo>
                  <a:pt x="24" y="0"/>
                </a:lnTo>
                <a:lnTo>
                  <a:pt x="12" y="0"/>
                </a:lnTo>
                <a:lnTo>
                  <a:pt x="12" y="0"/>
                </a:lnTo>
                <a:lnTo>
                  <a:pt x="12" y="1"/>
                </a:lnTo>
                <a:lnTo>
                  <a:pt x="10" y="3"/>
                </a:lnTo>
                <a:lnTo>
                  <a:pt x="7" y="5"/>
                </a:lnTo>
                <a:lnTo>
                  <a:pt x="5" y="6"/>
                </a:lnTo>
                <a:lnTo>
                  <a:pt x="3" y="7"/>
                </a:lnTo>
                <a:lnTo>
                  <a:pt x="1" y="8"/>
                </a:lnTo>
                <a:lnTo>
                  <a:pt x="0" y="8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0" name=""/>
          <p:cNvSpPr/>
          <p:nvPr/>
        </p:nvSpPr>
        <p:spPr>
          <a:xfrm>
            <a:off x="3720960" y="239760"/>
            <a:ext cx="11160" cy="1440"/>
          </a:xfrm>
          <a:custGeom>
            <a:avLst/>
            <a:gdLst/>
            <a:ahLst/>
            <a:rect l="l" t="t" r="r" b="b"/>
            <a:pathLst>
              <a:path w="7" h="0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1" name=""/>
          <p:cNvSpPr/>
          <p:nvPr/>
        </p:nvSpPr>
        <p:spPr>
          <a:xfrm>
            <a:off x="3713040" y="236520"/>
            <a:ext cx="190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2" name=""/>
          <p:cNvSpPr/>
          <p:nvPr/>
        </p:nvSpPr>
        <p:spPr>
          <a:xfrm>
            <a:off x="3720960" y="2365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3" name=""/>
          <p:cNvSpPr/>
          <p:nvPr/>
        </p:nvSpPr>
        <p:spPr>
          <a:xfrm>
            <a:off x="3708360" y="157320"/>
            <a:ext cx="792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4" name=""/>
          <p:cNvSpPr/>
          <p:nvPr/>
        </p:nvSpPr>
        <p:spPr>
          <a:xfrm>
            <a:off x="3697200" y="163440"/>
            <a:ext cx="27000" cy="36720"/>
          </a:xfrm>
          <a:custGeom>
            <a:avLst/>
            <a:gdLst/>
            <a:ahLst/>
            <a:rect l="l" t="t" r="r" b="b"/>
            <a:pathLst>
              <a:path w="17" h="23">
                <a:moveTo>
                  <a:pt x="0" y="23"/>
                </a:moveTo>
                <a:lnTo>
                  <a:pt x="3" y="23"/>
                </a:lnTo>
                <a:lnTo>
                  <a:pt x="4" y="22"/>
                </a:lnTo>
                <a:lnTo>
                  <a:pt x="6" y="22"/>
                </a:lnTo>
                <a:lnTo>
                  <a:pt x="8" y="21"/>
                </a:lnTo>
                <a:lnTo>
                  <a:pt x="10" y="20"/>
                </a:lnTo>
                <a:lnTo>
                  <a:pt x="11" y="18"/>
                </a:lnTo>
                <a:lnTo>
                  <a:pt x="12" y="17"/>
                </a:lnTo>
                <a:lnTo>
                  <a:pt x="13" y="15"/>
                </a:lnTo>
                <a:lnTo>
                  <a:pt x="15" y="12"/>
                </a:lnTo>
                <a:lnTo>
                  <a:pt x="16" y="10"/>
                </a:lnTo>
                <a:lnTo>
                  <a:pt x="17" y="5"/>
                </a:lnTo>
                <a:lnTo>
                  <a:pt x="17" y="2"/>
                </a:lnTo>
                <a:lnTo>
                  <a:pt x="7" y="0"/>
                </a:lnTo>
                <a:lnTo>
                  <a:pt x="6" y="3"/>
                </a:lnTo>
                <a:lnTo>
                  <a:pt x="5" y="6"/>
                </a:lnTo>
                <a:lnTo>
                  <a:pt x="5" y="9"/>
                </a:lnTo>
                <a:lnTo>
                  <a:pt x="4" y="10"/>
                </a:ln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1" y="12"/>
                </a:lnTo>
                <a:lnTo>
                  <a:pt x="0" y="12"/>
                </a:lnTo>
                <a:lnTo>
                  <a:pt x="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5" name=""/>
          <p:cNvSpPr/>
          <p:nvPr/>
        </p:nvSpPr>
        <p:spPr>
          <a:xfrm>
            <a:off x="3689280" y="162000"/>
            <a:ext cx="27000" cy="31680"/>
          </a:xfrm>
          <a:custGeom>
            <a:avLst/>
            <a:gdLst/>
            <a:ahLst/>
            <a:rect l="l" t="t" r="r" b="b"/>
            <a:pathLst>
              <a:path w="17" h="20">
                <a:moveTo>
                  <a:pt x="7" y="0"/>
                </a:moveTo>
                <a:lnTo>
                  <a:pt x="0" y="16"/>
                </a:lnTo>
                <a:lnTo>
                  <a:pt x="10" y="20"/>
                </a:lnTo>
                <a:lnTo>
                  <a:pt x="17" y="3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6" name=""/>
          <p:cNvSpPr/>
          <p:nvPr/>
        </p:nvSpPr>
        <p:spPr>
          <a:xfrm>
            <a:off x="3708360" y="1652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7" name=""/>
          <p:cNvSpPr/>
          <p:nvPr/>
        </p:nvSpPr>
        <p:spPr>
          <a:xfrm>
            <a:off x="3735360" y="139680"/>
            <a:ext cx="25560" cy="28440"/>
          </a:xfrm>
          <a:custGeom>
            <a:avLst/>
            <a:gdLst/>
            <a:ahLst/>
            <a:rect l="l" t="t" r="r" b="b"/>
            <a:pathLst>
              <a:path w="16" h="18">
                <a:moveTo>
                  <a:pt x="16" y="0"/>
                </a:moveTo>
                <a:lnTo>
                  <a:pt x="16" y="0"/>
                </a:lnTo>
                <a:lnTo>
                  <a:pt x="12" y="1"/>
                </a:lnTo>
                <a:lnTo>
                  <a:pt x="10" y="2"/>
                </a:lnTo>
                <a:lnTo>
                  <a:pt x="7" y="4"/>
                </a:lnTo>
                <a:lnTo>
                  <a:pt x="5" y="5"/>
                </a:lnTo>
                <a:lnTo>
                  <a:pt x="4" y="6"/>
                </a:lnTo>
                <a:lnTo>
                  <a:pt x="3" y="6"/>
                </a:lnTo>
                <a:lnTo>
                  <a:pt x="2" y="7"/>
                </a:lnTo>
                <a:lnTo>
                  <a:pt x="0" y="7"/>
                </a:lnTo>
                <a:lnTo>
                  <a:pt x="0" y="18"/>
                </a:lnTo>
                <a:lnTo>
                  <a:pt x="4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3" y="11"/>
                </a:lnTo>
                <a:lnTo>
                  <a:pt x="14" y="11"/>
                </a:lnTo>
                <a:lnTo>
                  <a:pt x="15" y="11"/>
                </a:lnTo>
                <a:lnTo>
                  <a:pt x="16" y="11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8" name=""/>
          <p:cNvSpPr/>
          <p:nvPr/>
        </p:nvSpPr>
        <p:spPr>
          <a:xfrm>
            <a:off x="3760920" y="13968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12" y="14"/>
                </a:moveTo>
                <a:lnTo>
                  <a:pt x="12" y="14"/>
                </a:lnTo>
                <a:lnTo>
                  <a:pt x="12" y="12"/>
                </a:lnTo>
                <a:lnTo>
                  <a:pt x="11" y="9"/>
                </a:lnTo>
                <a:lnTo>
                  <a:pt x="11" y="7"/>
                </a:lnTo>
                <a:lnTo>
                  <a:pt x="10" y="5"/>
                </a:lnTo>
                <a:lnTo>
                  <a:pt x="8" y="2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1" y="11"/>
                </a:lnTo>
                <a:lnTo>
                  <a:pt x="1" y="10"/>
                </a:lnTo>
                <a:lnTo>
                  <a:pt x="1" y="11"/>
                </a:lnTo>
                <a:lnTo>
                  <a:pt x="1" y="12"/>
                </a:lnTo>
                <a:lnTo>
                  <a:pt x="1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39" name=""/>
          <p:cNvSpPr/>
          <p:nvPr/>
        </p:nvSpPr>
        <p:spPr>
          <a:xfrm>
            <a:off x="3732120" y="162000"/>
            <a:ext cx="47880" cy="30240"/>
          </a:xfrm>
          <a:custGeom>
            <a:avLst/>
            <a:gdLst/>
            <a:ahLst/>
            <a:rect l="l" t="t" r="r" b="b"/>
            <a:pathLst>
              <a:path w="30" h="19">
                <a:moveTo>
                  <a:pt x="3" y="19"/>
                </a:moveTo>
                <a:lnTo>
                  <a:pt x="9" y="15"/>
                </a:lnTo>
                <a:lnTo>
                  <a:pt x="9" y="16"/>
                </a:lnTo>
                <a:lnTo>
                  <a:pt x="10" y="15"/>
                </a:lnTo>
                <a:lnTo>
                  <a:pt x="14" y="15"/>
                </a:lnTo>
                <a:lnTo>
                  <a:pt x="17" y="13"/>
                </a:lnTo>
                <a:lnTo>
                  <a:pt x="22" y="12"/>
                </a:lnTo>
                <a:lnTo>
                  <a:pt x="24" y="10"/>
                </a:lnTo>
                <a:lnTo>
                  <a:pt x="27" y="8"/>
                </a:lnTo>
                <a:lnTo>
                  <a:pt x="29" y="5"/>
                </a:lnTo>
                <a:lnTo>
                  <a:pt x="29" y="4"/>
                </a:lnTo>
                <a:lnTo>
                  <a:pt x="30" y="0"/>
                </a:lnTo>
                <a:lnTo>
                  <a:pt x="20" y="0"/>
                </a:lnTo>
                <a:lnTo>
                  <a:pt x="20" y="1"/>
                </a:lnTo>
                <a:lnTo>
                  <a:pt x="19" y="1"/>
                </a:lnTo>
                <a:lnTo>
                  <a:pt x="17" y="3"/>
                </a:lnTo>
                <a:lnTo>
                  <a:pt x="14" y="4"/>
                </a:lnTo>
                <a:lnTo>
                  <a:pt x="10" y="4"/>
                </a:lnTo>
                <a:lnTo>
                  <a:pt x="7" y="6"/>
                </a:lnTo>
                <a:lnTo>
                  <a:pt x="5" y="7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6" y="9"/>
                </a:lnTo>
                <a:lnTo>
                  <a:pt x="3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0" name=""/>
          <p:cNvSpPr/>
          <p:nvPr/>
        </p:nvSpPr>
        <p:spPr>
          <a:xfrm>
            <a:off x="3720960" y="157320"/>
            <a:ext cx="19080" cy="34920"/>
          </a:xfrm>
          <a:custGeom>
            <a:avLst/>
            <a:gdLst/>
            <a:ahLst/>
            <a:rect l="l" t="t" r="r" b="b"/>
            <a:pathLst>
              <a:path w="12" h="22">
                <a:moveTo>
                  <a:pt x="5" y="0"/>
                </a:moveTo>
                <a:lnTo>
                  <a:pt x="1" y="4"/>
                </a:lnTo>
                <a:lnTo>
                  <a:pt x="0" y="6"/>
                </a:lnTo>
                <a:lnTo>
                  <a:pt x="0" y="11"/>
                </a:lnTo>
                <a:lnTo>
                  <a:pt x="1" y="14"/>
                </a:lnTo>
                <a:lnTo>
                  <a:pt x="2" y="18"/>
                </a:lnTo>
                <a:lnTo>
                  <a:pt x="4" y="19"/>
                </a:lnTo>
                <a:lnTo>
                  <a:pt x="5" y="20"/>
                </a:lnTo>
                <a:lnTo>
                  <a:pt x="7" y="21"/>
                </a:lnTo>
                <a:lnTo>
                  <a:pt x="10" y="22"/>
                </a:lnTo>
                <a:lnTo>
                  <a:pt x="12" y="12"/>
                </a:lnTo>
                <a:lnTo>
                  <a:pt x="11" y="12"/>
                </a:lnTo>
                <a:lnTo>
                  <a:pt x="11" y="11"/>
                </a:lnTo>
                <a:lnTo>
                  <a:pt x="10" y="11"/>
                </a:lnTo>
                <a:lnTo>
                  <a:pt x="10" y="11"/>
                </a:lnTo>
                <a:lnTo>
                  <a:pt x="10" y="7"/>
                </a:lnTo>
                <a:lnTo>
                  <a:pt x="11" y="7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1" name=""/>
          <p:cNvSpPr/>
          <p:nvPr/>
        </p:nvSpPr>
        <p:spPr>
          <a:xfrm>
            <a:off x="3727440" y="150840"/>
            <a:ext cx="11160" cy="20520"/>
          </a:xfrm>
          <a:custGeom>
            <a:avLst/>
            <a:gdLst/>
            <a:ahLst/>
            <a:rect l="l" t="t" r="r" b="b"/>
            <a:pathLst>
              <a:path w="7" h="13">
                <a:moveTo>
                  <a:pt x="5" y="0"/>
                </a:moveTo>
                <a:lnTo>
                  <a:pt x="0" y="3"/>
                </a:lnTo>
                <a:lnTo>
                  <a:pt x="1" y="3"/>
                </a:lnTo>
                <a:lnTo>
                  <a:pt x="1" y="13"/>
                </a:lnTo>
                <a:lnTo>
                  <a:pt x="7" y="10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2" name=""/>
          <p:cNvSpPr/>
          <p:nvPr/>
        </p:nvSpPr>
        <p:spPr>
          <a:xfrm>
            <a:off x="3735360" y="1602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3" name=""/>
          <p:cNvSpPr/>
          <p:nvPr/>
        </p:nvSpPr>
        <p:spPr>
          <a:xfrm>
            <a:off x="3781440" y="12240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5"/>
                </a:moveTo>
                <a:lnTo>
                  <a:pt x="13" y="4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lnTo>
                  <a:pt x="9" y="1"/>
                </a:lnTo>
                <a:lnTo>
                  <a:pt x="9" y="0"/>
                </a:lnTo>
                <a:lnTo>
                  <a:pt x="0" y="3"/>
                </a:lnTo>
                <a:lnTo>
                  <a:pt x="1" y="5"/>
                </a:lnTo>
                <a:lnTo>
                  <a:pt x="1" y="8"/>
                </a:lnTo>
                <a:lnTo>
                  <a:pt x="3" y="9"/>
                </a:lnTo>
                <a:lnTo>
                  <a:pt x="5" y="11"/>
                </a:lnTo>
                <a:lnTo>
                  <a:pt x="8" y="13"/>
                </a:lnTo>
                <a:lnTo>
                  <a:pt x="10" y="15"/>
                </a:lnTo>
                <a:lnTo>
                  <a:pt x="15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4" name=""/>
          <p:cNvSpPr/>
          <p:nvPr/>
        </p:nvSpPr>
        <p:spPr>
          <a:xfrm>
            <a:off x="3794040" y="138240"/>
            <a:ext cx="158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5" name=""/>
          <p:cNvSpPr/>
          <p:nvPr/>
        </p:nvSpPr>
        <p:spPr>
          <a:xfrm>
            <a:off x="3790800" y="139680"/>
            <a:ext cx="1296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8" y="11"/>
                </a:lnTo>
                <a:lnTo>
                  <a:pt x="8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6" name=""/>
          <p:cNvSpPr/>
          <p:nvPr/>
        </p:nvSpPr>
        <p:spPr>
          <a:xfrm>
            <a:off x="3767040" y="12852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2" y="0"/>
                </a:moveTo>
                <a:lnTo>
                  <a:pt x="0" y="4"/>
                </a:lnTo>
                <a:lnTo>
                  <a:pt x="1" y="6"/>
                </a:lnTo>
                <a:lnTo>
                  <a:pt x="2" y="9"/>
                </a:lnTo>
                <a:lnTo>
                  <a:pt x="3" y="11"/>
                </a:lnTo>
                <a:lnTo>
                  <a:pt x="4" y="13"/>
                </a:lnTo>
                <a:lnTo>
                  <a:pt x="7" y="15"/>
                </a:lnTo>
                <a:lnTo>
                  <a:pt x="10" y="17"/>
                </a:lnTo>
                <a:lnTo>
                  <a:pt x="12" y="18"/>
                </a:lnTo>
                <a:lnTo>
                  <a:pt x="15" y="18"/>
                </a:lnTo>
                <a:lnTo>
                  <a:pt x="15" y="7"/>
                </a:lnTo>
                <a:lnTo>
                  <a:pt x="14" y="7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4"/>
                </a:lnTo>
                <a:lnTo>
                  <a:pt x="9" y="7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7" name=""/>
          <p:cNvSpPr/>
          <p:nvPr/>
        </p:nvSpPr>
        <p:spPr>
          <a:xfrm>
            <a:off x="3768840" y="119160"/>
            <a:ext cx="27000" cy="21960"/>
          </a:xfrm>
          <a:custGeom>
            <a:avLst/>
            <a:gdLst/>
            <a:ahLst/>
            <a:rect l="l" t="t" r="r" b="b"/>
            <a:pathLst>
              <a:path w="17" h="14">
                <a:moveTo>
                  <a:pt x="9" y="0"/>
                </a:moveTo>
                <a:lnTo>
                  <a:pt x="6" y="3"/>
                </a:lnTo>
                <a:lnTo>
                  <a:pt x="0" y="7"/>
                </a:lnTo>
                <a:lnTo>
                  <a:pt x="8" y="14"/>
                </a:lnTo>
                <a:lnTo>
                  <a:pt x="13" y="10"/>
                </a:lnTo>
                <a:lnTo>
                  <a:pt x="17" y="7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8" name=""/>
          <p:cNvSpPr/>
          <p:nvPr/>
        </p:nvSpPr>
        <p:spPr>
          <a:xfrm>
            <a:off x="3787920" y="1252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49" name=""/>
          <p:cNvSpPr/>
          <p:nvPr/>
        </p:nvSpPr>
        <p:spPr>
          <a:xfrm>
            <a:off x="3790800" y="79200"/>
            <a:ext cx="22320" cy="46080"/>
          </a:xfrm>
          <a:custGeom>
            <a:avLst/>
            <a:gdLst/>
            <a:ahLst/>
            <a:rect l="l" t="t" r="r" b="b"/>
            <a:pathLst>
              <a:path w="14" h="29">
                <a:moveTo>
                  <a:pt x="14" y="3"/>
                </a:moveTo>
                <a:lnTo>
                  <a:pt x="5" y="0"/>
                </a:lnTo>
                <a:lnTo>
                  <a:pt x="3" y="4"/>
                </a:lnTo>
                <a:lnTo>
                  <a:pt x="2" y="6"/>
                </a:lnTo>
                <a:lnTo>
                  <a:pt x="2" y="10"/>
                </a:lnTo>
                <a:lnTo>
                  <a:pt x="2" y="13"/>
                </a:lnTo>
                <a:lnTo>
                  <a:pt x="1" y="17"/>
                </a:lnTo>
                <a:lnTo>
                  <a:pt x="0" y="20"/>
                </a:lnTo>
                <a:lnTo>
                  <a:pt x="0" y="21"/>
                </a:lnTo>
                <a:lnTo>
                  <a:pt x="4" y="19"/>
                </a:lnTo>
                <a:lnTo>
                  <a:pt x="4" y="29"/>
                </a:lnTo>
                <a:lnTo>
                  <a:pt x="9" y="25"/>
                </a:lnTo>
                <a:lnTo>
                  <a:pt x="10" y="22"/>
                </a:lnTo>
                <a:lnTo>
                  <a:pt x="10" y="19"/>
                </a:lnTo>
                <a:lnTo>
                  <a:pt x="11" y="15"/>
                </a:lnTo>
                <a:lnTo>
                  <a:pt x="12" y="11"/>
                </a:lnTo>
                <a:lnTo>
                  <a:pt x="12" y="9"/>
                </a:lnTo>
                <a:lnTo>
                  <a:pt x="13" y="7"/>
                </a:lnTo>
                <a:lnTo>
                  <a:pt x="12" y="7"/>
                </a:lnTo>
                <a:lnTo>
                  <a:pt x="4" y="5"/>
                </a:lnTo>
                <a:lnTo>
                  <a:pt x="14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0" name=""/>
          <p:cNvSpPr/>
          <p:nvPr/>
        </p:nvSpPr>
        <p:spPr>
          <a:xfrm>
            <a:off x="3797280" y="84240"/>
            <a:ext cx="22320" cy="39600"/>
          </a:xfrm>
          <a:custGeom>
            <a:avLst/>
            <a:gdLst/>
            <a:ahLst/>
            <a:rect l="l" t="t" r="r" b="b"/>
            <a:pathLst>
              <a:path w="14" h="25">
                <a:moveTo>
                  <a:pt x="14" y="24"/>
                </a:moveTo>
                <a:lnTo>
                  <a:pt x="12" y="16"/>
                </a:lnTo>
                <a:lnTo>
                  <a:pt x="13" y="16"/>
                </a:lnTo>
                <a:lnTo>
                  <a:pt x="12" y="15"/>
                </a:lnTo>
                <a:lnTo>
                  <a:pt x="12" y="12"/>
                </a:lnTo>
                <a:lnTo>
                  <a:pt x="11" y="7"/>
                </a:lnTo>
                <a:lnTo>
                  <a:pt x="10" y="0"/>
                </a:lnTo>
                <a:lnTo>
                  <a:pt x="0" y="2"/>
                </a:lnTo>
                <a:lnTo>
                  <a:pt x="1" y="8"/>
                </a:lnTo>
                <a:lnTo>
                  <a:pt x="1" y="14"/>
                </a:lnTo>
                <a:lnTo>
                  <a:pt x="2" y="17"/>
                </a:lnTo>
                <a:lnTo>
                  <a:pt x="3" y="20"/>
                </a:lnTo>
                <a:lnTo>
                  <a:pt x="4" y="22"/>
                </a:lnTo>
                <a:lnTo>
                  <a:pt x="5" y="22"/>
                </a:lnTo>
                <a:lnTo>
                  <a:pt x="6" y="24"/>
                </a:lnTo>
                <a:lnTo>
                  <a:pt x="8" y="25"/>
                </a:lnTo>
                <a:lnTo>
                  <a:pt x="7" y="17"/>
                </a:lnTo>
                <a:lnTo>
                  <a:pt x="14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1" name=""/>
          <p:cNvSpPr/>
          <p:nvPr/>
        </p:nvSpPr>
        <p:spPr>
          <a:xfrm>
            <a:off x="3797280" y="11124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0" y="17"/>
                </a:moveTo>
                <a:lnTo>
                  <a:pt x="0" y="17"/>
                </a:lnTo>
                <a:lnTo>
                  <a:pt x="3" y="16"/>
                </a:lnTo>
                <a:lnTo>
                  <a:pt x="6" y="15"/>
                </a:lnTo>
                <a:lnTo>
                  <a:pt x="7" y="14"/>
                </a:lnTo>
                <a:lnTo>
                  <a:pt x="9" y="13"/>
                </a:lnTo>
                <a:lnTo>
                  <a:pt x="12" y="10"/>
                </a:lnTo>
                <a:lnTo>
                  <a:pt x="14" y="7"/>
                </a:lnTo>
                <a:lnTo>
                  <a:pt x="7" y="0"/>
                </a:lnTo>
                <a:lnTo>
                  <a:pt x="4" y="2"/>
                </a:lnTo>
                <a:lnTo>
                  <a:pt x="2" y="5"/>
                </a:lnTo>
                <a:lnTo>
                  <a:pt x="1" y="6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2" name=""/>
          <p:cNvSpPr/>
          <p:nvPr/>
        </p:nvSpPr>
        <p:spPr>
          <a:xfrm>
            <a:off x="3784680" y="108000"/>
            <a:ext cx="1728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9" y="0"/>
                </a:moveTo>
                <a:lnTo>
                  <a:pt x="6" y="0"/>
                </a:lnTo>
                <a:lnTo>
                  <a:pt x="3" y="1"/>
                </a:lnTo>
                <a:lnTo>
                  <a:pt x="3" y="3"/>
                </a:lnTo>
                <a:lnTo>
                  <a:pt x="1" y="4"/>
                </a:lnTo>
                <a:lnTo>
                  <a:pt x="0" y="7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3" y="17"/>
                </a:lnTo>
                <a:lnTo>
                  <a:pt x="3" y="17"/>
                </a:lnTo>
                <a:lnTo>
                  <a:pt x="6" y="18"/>
                </a:lnTo>
                <a:lnTo>
                  <a:pt x="9" y="19"/>
                </a:lnTo>
                <a:lnTo>
                  <a:pt x="9" y="9"/>
                </a:lnTo>
                <a:lnTo>
                  <a:pt x="10" y="9"/>
                </a:lnTo>
                <a:lnTo>
                  <a:pt x="10" y="9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9"/>
                </a:lnTo>
                <a:lnTo>
                  <a:pt x="10" y="10"/>
                </a:lnTo>
                <a:lnTo>
                  <a:pt x="10" y="10"/>
                </a:lnTo>
                <a:lnTo>
                  <a:pt x="9" y="1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3" name=""/>
          <p:cNvSpPr/>
          <p:nvPr/>
        </p:nvSpPr>
        <p:spPr>
          <a:xfrm>
            <a:off x="3797280" y="115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4" name=""/>
          <p:cNvSpPr/>
          <p:nvPr/>
        </p:nvSpPr>
        <p:spPr>
          <a:xfrm>
            <a:off x="3803760" y="-10332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10" y="5"/>
                </a:move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5" name=""/>
          <p:cNvSpPr/>
          <p:nvPr/>
        </p:nvSpPr>
        <p:spPr>
          <a:xfrm>
            <a:off x="3803760" y="-95400"/>
            <a:ext cx="19080" cy="34920"/>
          </a:xfrm>
          <a:custGeom>
            <a:avLst/>
            <a:gdLst/>
            <a:ahLst/>
            <a:rect l="l" t="t" r="r" b="b"/>
            <a:pathLst>
              <a:path w="12" h="22">
                <a:moveTo>
                  <a:pt x="11" y="22"/>
                </a:moveTo>
                <a:lnTo>
                  <a:pt x="12" y="16"/>
                </a:lnTo>
                <a:lnTo>
                  <a:pt x="11" y="14"/>
                </a:lnTo>
                <a:lnTo>
                  <a:pt x="11" y="13"/>
                </a:lnTo>
                <a:lnTo>
                  <a:pt x="10" y="11"/>
                </a:lnTo>
                <a:lnTo>
                  <a:pt x="10" y="10"/>
                </a:lnTo>
                <a:lnTo>
                  <a:pt x="9" y="5"/>
                </a:lnTo>
                <a:lnTo>
                  <a:pt x="9" y="0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1" y="14"/>
                </a:lnTo>
                <a:lnTo>
                  <a:pt x="1" y="17"/>
                </a:lnTo>
                <a:lnTo>
                  <a:pt x="2" y="19"/>
                </a:lnTo>
                <a:lnTo>
                  <a:pt x="4" y="21"/>
                </a:lnTo>
                <a:lnTo>
                  <a:pt x="4" y="15"/>
                </a:lnTo>
                <a:lnTo>
                  <a:pt x="11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6" name=""/>
          <p:cNvSpPr/>
          <p:nvPr/>
        </p:nvSpPr>
        <p:spPr>
          <a:xfrm>
            <a:off x="3803760" y="-7128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8" y="10"/>
                </a:lnTo>
                <a:lnTo>
                  <a:pt x="10" y="9"/>
                </a:lnTo>
                <a:lnTo>
                  <a:pt x="11" y="7"/>
                </a:lnTo>
                <a:lnTo>
                  <a:pt x="4" y="0"/>
                </a:lnTo>
                <a:lnTo>
                  <a:pt x="1" y="1"/>
                </a:lnTo>
                <a:lnTo>
                  <a:pt x="0" y="1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7" name=""/>
          <p:cNvSpPr/>
          <p:nvPr/>
        </p:nvSpPr>
        <p:spPr>
          <a:xfrm>
            <a:off x="3782880" y="-87480"/>
            <a:ext cx="20880" cy="32040"/>
          </a:xfrm>
          <a:custGeom>
            <a:avLst/>
            <a:gdLst/>
            <a:ahLst/>
            <a:rect l="l" t="t" r="r" b="b"/>
            <a:pathLst>
              <a:path w="13" h="20">
                <a:moveTo>
                  <a:pt x="1" y="0"/>
                </a:move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1" y="12"/>
                </a:lnTo>
                <a:lnTo>
                  <a:pt x="3" y="15"/>
                </a:lnTo>
                <a:lnTo>
                  <a:pt x="5" y="16"/>
                </a:lnTo>
                <a:lnTo>
                  <a:pt x="7" y="18"/>
                </a:lnTo>
                <a:lnTo>
                  <a:pt x="10" y="20"/>
                </a:lnTo>
                <a:lnTo>
                  <a:pt x="13" y="20"/>
                </a:lnTo>
                <a:lnTo>
                  <a:pt x="13" y="9"/>
                </a:lnTo>
                <a:lnTo>
                  <a:pt x="12" y="9"/>
                </a:lnTo>
                <a:lnTo>
                  <a:pt x="12" y="8"/>
                </a:lnTo>
                <a:lnTo>
                  <a:pt x="11" y="6"/>
                </a:lnTo>
                <a:lnTo>
                  <a:pt x="11" y="3"/>
                </a:lnTo>
                <a:lnTo>
                  <a:pt x="9" y="7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8" name=""/>
          <p:cNvSpPr/>
          <p:nvPr/>
        </p:nvSpPr>
        <p:spPr>
          <a:xfrm>
            <a:off x="3786120" y="-98280"/>
            <a:ext cx="22320" cy="21960"/>
          </a:xfrm>
          <a:custGeom>
            <a:avLst/>
            <a:gdLst/>
            <a:ahLst/>
            <a:rect l="l" t="t" r="r" b="b"/>
            <a:pathLst>
              <a:path w="14" h="14">
                <a:moveTo>
                  <a:pt x="5" y="0"/>
                </a:moveTo>
                <a:lnTo>
                  <a:pt x="4" y="2"/>
                </a:lnTo>
                <a:lnTo>
                  <a:pt x="2" y="3"/>
                </a:lnTo>
                <a:lnTo>
                  <a:pt x="2" y="5"/>
                </a:lnTo>
                <a:lnTo>
                  <a:pt x="0" y="7"/>
                </a:lnTo>
                <a:lnTo>
                  <a:pt x="7" y="14"/>
                </a:lnTo>
                <a:lnTo>
                  <a:pt x="8" y="12"/>
                </a:lnTo>
                <a:lnTo>
                  <a:pt x="10" y="10"/>
                </a:lnTo>
                <a:lnTo>
                  <a:pt x="12" y="8"/>
                </a:lnTo>
                <a:lnTo>
                  <a:pt x="14" y="4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59" name=""/>
          <p:cNvSpPr/>
          <p:nvPr/>
        </p:nvSpPr>
        <p:spPr>
          <a:xfrm>
            <a:off x="3803760" y="-954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0" name=""/>
          <p:cNvSpPr/>
          <p:nvPr/>
        </p:nvSpPr>
        <p:spPr>
          <a:xfrm>
            <a:off x="3805200" y="71280"/>
            <a:ext cx="36720" cy="27000"/>
          </a:xfrm>
          <a:custGeom>
            <a:avLst/>
            <a:gdLst/>
            <a:ahLst/>
            <a:rect l="l" t="t" r="r" b="b"/>
            <a:pathLst>
              <a:path w="23" h="17">
                <a:moveTo>
                  <a:pt x="21" y="0"/>
                </a:moveTo>
                <a:lnTo>
                  <a:pt x="18" y="1"/>
                </a:lnTo>
                <a:lnTo>
                  <a:pt x="14" y="3"/>
                </a:lnTo>
                <a:lnTo>
                  <a:pt x="9" y="4"/>
                </a:lnTo>
                <a:lnTo>
                  <a:pt x="7" y="6"/>
                </a:lnTo>
                <a:lnTo>
                  <a:pt x="4" y="8"/>
                </a:lnTo>
                <a:lnTo>
                  <a:pt x="2" y="10"/>
                </a:lnTo>
                <a:lnTo>
                  <a:pt x="0" y="13"/>
                </a:lnTo>
                <a:lnTo>
                  <a:pt x="9" y="17"/>
                </a:lnTo>
                <a:lnTo>
                  <a:pt x="10" y="16"/>
                </a:lnTo>
                <a:lnTo>
                  <a:pt x="11" y="15"/>
                </a:lnTo>
                <a:lnTo>
                  <a:pt x="13" y="14"/>
                </a:lnTo>
                <a:lnTo>
                  <a:pt x="14" y="13"/>
                </a:lnTo>
                <a:lnTo>
                  <a:pt x="18" y="11"/>
                </a:lnTo>
                <a:lnTo>
                  <a:pt x="23" y="9"/>
                </a:lnTo>
                <a:lnTo>
                  <a:pt x="21" y="10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1" name=""/>
          <p:cNvSpPr/>
          <p:nvPr/>
        </p:nvSpPr>
        <p:spPr>
          <a:xfrm>
            <a:off x="3840120" y="71280"/>
            <a:ext cx="14400" cy="16200"/>
          </a:xfrm>
          <a:custGeom>
            <a:avLst/>
            <a:gdLst/>
            <a:ahLst/>
            <a:rect l="l" t="t" r="r" b="b"/>
            <a:pathLst>
              <a:path w="9" h="10">
                <a:moveTo>
                  <a:pt x="9" y="5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0" y="5"/>
                </a:lnTo>
                <a:lnTo>
                  <a:pt x="9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2" name=""/>
          <p:cNvSpPr/>
          <p:nvPr/>
        </p:nvSpPr>
        <p:spPr>
          <a:xfrm>
            <a:off x="3835440" y="79200"/>
            <a:ext cx="19080" cy="32040"/>
          </a:xfrm>
          <a:custGeom>
            <a:avLst/>
            <a:gdLst/>
            <a:ahLst/>
            <a:rect l="l" t="t" r="r" b="b"/>
            <a:pathLst>
              <a:path w="12" h="20">
                <a:moveTo>
                  <a:pt x="11" y="14"/>
                </a:moveTo>
                <a:lnTo>
                  <a:pt x="10" y="12"/>
                </a:lnTo>
                <a:lnTo>
                  <a:pt x="10" y="11"/>
                </a:lnTo>
                <a:lnTo>
                  <a:pt x="10" y="10"/>
                </a:lnTo>
                <a:lnTo>
                  <a:pt x="10" y="9"/>
                </a:lnTo>
                <a:lnTo>
                  <a:pt x="11" y="6"/>
                </a:lnTo>
                <a:lnTo>
                  <a:pt x="12" y="0"/>
                </a:lnTo>
                <a:lnTo>
                  <a:pt x="2" y="0"/>
                </a:lnTo>
                <a:lnTo>
                  <a:pt x="2" y="3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1" y="16"/>
                </a:lnTo>
                <a:lnTo>
                  <a:pt x="2" y="20"/>
                </a:lnTo>
                <a:lnTo>
                  <a:pt x="11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3" name=""/>
          <p:cNvSpPr/>
          <p:nvPr/>
        </p:nvSpPr>
        <p:spPr>
          <a:xfrm>
            <a:off x="3819600" y="98280"/>
            <a:ext cx="28440" cy="20880"/>
          </a:xfrm>
          <a:custGeom>
            <a:avLst/>
            <a:gdLst/>
            <a:ahLst/>
            <a:rect l="l" t="t" r="r" b="b"/>
            <a:pathLst>
              <a:path w="18" h="13">
                <a:moveTo>
                  <a:pt x="2" y="13"/>
                </a:moveTo>
                <a:lnTo>
                  <a:pt x="18" y="9"/>
                </a:lnTo>
                <a:lnTo>
                  <a:pt x="15" y="0"/>
                </a:lnTo>
                <a:lnTo>
                  <a:pt x="0" y="3"/>
                </a:lnTo>
                <a:lnTo>
                  <a:pt x="2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4" name=""/>
          <p:cNvSpPr/>
          <p:nvPr/>
        </p:nvSpPr>
        <p:spPr>
          <a:xfrm>
            <a:off x="3805200" y="98280"/>
            <a:ext cx="1764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2" y="9"/>
                </a:lnTo>
                <a:lnTo>
                  <a:pt x="4" y="11"/>
                </a:lnTo>
                <a:lnTo>
                  <a:pt x="7" y="13"/>
                </a:lnTo>
                <a:lnTo>
                  <a:pt x="10" y="13"/>
                </a:lnTo>
                <a:lnTo>
                  <a:pt x="10" y="3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5" name=""/>
          <p:cNvSpPr/>
          <p:nvPr/>
        </p:nvSpPr>
        <p:spPr>
          <a:xfrm>
            <a:off x="3805200" y="93600"/>
            <a:ext cx="15840" cy="4680"/>
          </a:xfrm>
          <a:custGeom>
            <a:avLst/>
            <a:gdLst/>
            <a:ahLst/>
            <a:rect l="l" t="t" r="r" b="b"/>
            <a:pathLst>
              <a:path w="10" h="3">
                <a:moveTo>
                  <a:pt x="10" y="0"/>
                </a:moveTo>
                <a:lnTo>
                  <a:pt x="0" y="0"/>
                </a:lnTo>
                <a:lnTo>
                  <a:pt x="0" y="3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6" name=""/>
          <p:cNvSpPr/>
          <p:nvPr/>
        </p:nvSpPr>
        <p:spPr>
          <a:xfrm>
            <a:off x="3813120" y="936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7" name=""/>
          <p:cNvSpPr/>
          <p:nvPr/>
        </p:nvSpPr>
        <p:spPr>
          <a:xfrm>
            <a:off x="3809880" y="109440"/>
            <a:ext cx="66960" cy="28800"/>
          </a:xfrm>
          <a:custGeom>
            <a:avLst/>
            <a:gdLst/>
            <a:ahLst/>
            <a:rect l="l" t="t" r="r" b="b"/>
            <a:pathLst>
              <a:path w="42" h="18">
                <a:moveTo>
                  <a:pt x="33" y="0"/>
                </a:moveTo>
                <a:lnTo>
                  <a:pt x="33" y="1"/>
                </a:lnTo>
                <a:lnTo>
                  <a:pt x="32" y="1"/>
                </a:lnTo>
                <a:lnTo>
                  <a:pt x="30" y="2"/>
                </a:lnTo>
                <a:lnTo>
                  <a:pt x="29" y="2"/>
                </a:lnTo>
                <a:lnTo>
                  <a:pt x="25" y="4"/>
                </a:lnTo>
                <a:lnTo>
                  <a:pt x="21" y="6"/>
                </a:lnTo>
                <a:lnTo>
                  <a:pt x="15" y="7"/>
                </a:lnTo>
                <a:lnTo>
                  <a:pt x="10" y="7"/>
                </a:lnTo>
                <a:lnTo>
                  <a:pt x="6" y="8"/>
                </a:lnTo>
                <a:lnTo>
                  <a:pt x="0" y="8"/>
                </a:lnTo>
                <a:lnTo>
                  <a:pt x="0" y="18"/>
                </a:lnTo>
                <a:lnTo>
                  <a:pt x="6" y="18"/>
                </a:lnTo>
                <a:lnTo>
                  <a:pt x="12" y="17"/>
                </a:lnTo>
                <a:lnTo>
                  <a:pt x="18" y="16"/>
                </a:lnTo>
                <a:lnTo>
                  <a:pt x="23" y="16"/>
                </a:lnTo>
                <a:lnTo>
                  <a:pt x="28" y="14"/>
                </a:lnTo>
                <a:lnTo>
                  <a:pt x="34" y="12"/>
                </a:lnTo>
                <a:lnTo>
                  <a:pt x="35" y="10"/>
                </a:lnTo>
                <a:lnTo>
                  <a:pt x="38" y="9"/>
                </a:lnTo>
                <a:lnTo>
                  <a:pt x="40" y="8"/>
                </a:lnTo>
                <a:lnTo>
                  <a:pt x="42" y="6"/>
                </a:lnTo>
                <a:lnTo>
                  <a:pt x="3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8" name=""/>
          <p:cNvSpPr/>
          <p:nvPr/>
        </p:nvSpPr>
        <p:spPr>
          <a:xfrm>
            <a:off x="3870360" y="104760"/>
            <a:ext cx="1260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69" name=""/>
          <p:cNvSpPr/>
          <p:nvPr/>
        </p:nvSpPr>
        <p:spPr>
          <a:xfrm>
            <a:off x="3875040" y="114480"/>
            <a:ext cx="22320" cy="12600"/>
          </a:xfrm>
          <a:custGeom>
            <a:avLst/>
            <a:gdLst/>
            <a:ahLst/>
            <a:rect l="l" t="t" r="r" b="b"/>
            <a:pathLst>
              <a:path w="14" h="8">
                <a:moveTo>
                  <a:pt x="14" y="8"/>
                </a:moveTo>
                <a:lnTo>
                  <a:pt x="14" y="8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1" y="6"/>
                </a:lnTo>
                <a:lnTo>
                  <a:pt x="3" y="8"/>
                </a:lnTo>
                <a:lnTo>
                  <a:pt x="14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0" name=""/>
          <p:cNvSpPr/>
          <p:nvPr/>
        </p:nvSpPr>
        <p:spPr>
          <a:xfrm>
            <a:off x="3852720" y="127080"/>
            <a:ext cx="44640" cy="38160"/>
          </a:xfrm>
          <a:custGeom>
            <a:avLst/>
            <a:gdLst/>
            <a:ahLst/>
            <a:rect l="l" t="t" r="r" b="b"/>
            <a:pathLst>
              <a:path w="28" h="24">
                <a:moveTo>
                  <a:pt x="0" y="24"/>
                </a:moveTo>
                <a:lnTo>
                  <a:pt x="0" y="24"/>
                </a:lnTo>
                <a:lnTo>
                  <a:pt x="2" y="24"/>
                </a:lnTo>
                <a:lnTo>
                  <a:pt x="6" y="23"/>
                </a:lnTo>
                <a:lnTo>
                  <a:pt x="9" y="22"/>
                </a:lnTo>
                <a:lnTo>
                  <a:pt x="11" y="22"/>
                </a:lnTo>
                <a:lnTo>
                  <a:pt x="13" y="21"/>
                </a:lnTo>
                <a:lnTo>
                  <a:pt x="15" y="19"/>
                </a:lnTo>
                <a:lnTo>
                  <a:pt x="18" y="19"/>
                </a:lnTo>
                <a:lnTo>
                  <a:pt x="19" y="17"/>
                </a:lnTo>
                <a:lnTo>
                  <a:pt x="21" y="15"/>
                </a:lnTo>
                <a:lnTo>
                  <a:pt x="23" y="13"/>
                </a:lnTo>
                <a:lnTo>
                  <a:pt x="24" y="12"/>
                </a:lnTo>
                <a:lnTo>
                  <a:pt x="25" y="10"/>
                </a:lnTo>
                <a:lnTo>
                  <a:pt x="26" y="7"/>
                </a:lnTo>
                <a:lnTo>
                  <a:pt x="27" y="5"/>
                </a:lnTo>
                <a:lnTo>
                  <a:pt x="28" y="3"/>
                </a:lnTo>
                <a:lnTo>
                  <a:pt x="28" y="0"/>
                </a:lnTo>
                <a:lnTo>
                  <a:pt x="18" y="0"/>
                </a:lnTo>
                <a:lnTo>
                  <a:pt x="18" y="2"/>
                </a:lnTo>
                <a:lnTo>
                  <a:pt x="18" y="3"/>
                </a:lnTo>
                <a:lnTo>
                  <a:pt x="17" y="4"/>
                </a:lnTo>
                <a:lnTo>
                  <a:pt x="16" y="5"/>
                </a:lnTo>
                <a:lnTo>
                  <a:pt x="15" y="6"/>
                </a:lnTo>
                <a:lnTo>
                  <a:pt x="14" y="7"/>
                </a:lnTo>
                <a:lnTo>
                  <a:pt x="14" y="8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7" y="12"/>
                </a:lnTo>
                <a:lnTo>
                  <a:pt x="6" y="12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1" name=""/>
          <p:cNvSpPr/>
          <p:nvPr/>
        </p:nvSpPr>
        <p:spPr>
          <a:xfrm>
            <a:off x="3808440" y="136440"/>
            <a:ext cx="44280" cy="28800"/>
          </a:xfrm>
          <a:custGeom>
            <a:avLst/>
            <a:gdLst/>
            <a:ahLst/>
            <a:rect l="l" t="t" r="r" b="b"/>
            <a:pathLst>
              <a:path w="28" h="18">
                <a:moveTo>
                  <a:pt x="0" y="10"/>
                </a:moveTo>
                <a:lnTo>
                  <a:pt x="7" y="12"/>
                </a:lnTo>
                <a:lnTo>
                  <a:pt x="14" y="15"/>
                </a:lnTo>
                <a:lnTo>
                  <a:pt x="16" y="16"/>
                </a:lnTo>
                <a:lnTo>
                  <a:pt x="20" y="17"/>
                </a:lnTo>
                <a:lnTo>
                  <a:pt x="24" y="18"/>
                </a:lnTo>
                <a:lnTo>
                  <a:pt x="28" y="18"/>
                </a:lnTo>
                <a:lnTo>
                  <a:pt x="28" y="8"/>
                </a:lnTo>
                <a:lnTo>
                  <a:pt x="25" y="8"/>
                </a:lnTo>
                <a:lnTo>
                  <a:pt x="23" y="7"/>
                </a:lnTo>
                <a:lnTo>
                  <a:pt x="20" y="7"/>
                </a:lnTo>
                <a:lnTo>
                  <a:pt x="17" y="5"/>
                </a:lnTo>
                <a:lnTo>
                  <a:pt x="11" y="3"/>
                </a:lnTo>
                <a:lnTo>
                  <a:pt x="3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2" name=""/>
          <p:cNvSpPr/>
          <p:nvPr/>
        </p:nvSpPr>
        <p:spPr>
          <a:xfrm>
            <a:off x="3803760" y="130320"/>
            <a:ext cx="1584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3" name=""/>
          <p:cNvSpPr/>
          <p:nvPr/>
        </p:nvSpPr>
        <p:spPr>
          <a:xfrm>
            <a:off x="3809880" y="1303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4" name=""/>
          <p:cNvSpPr/>
          <p:nvPr/>
        </p:nvSpPr>
        <p:spPr>
          <a:xfrm>
            <a:off x="3875040" y="136440"/>
            <a:ext cx="33480" cy="3024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0"/>
                </a:moveTo>
                <a:lnTo>
                  <a:pt x="21" y="0"/>
                </a:lnTo>
                <a:lnTo>
                  <a:pt x="17" y="1"/>
                </a:lnTo>
                <a:lnTo>
                  <a:pt x="13" y="2"/>
                </a:lnTo>
                <a:lnTo>
                  <a:pt x="10" y="3"/>
                </a:lnTo>
                <a:lnTo>
                  <a:pt x="8" y="5"/>
                </a:lnTo>
                <a:lnTo>
                  <a:pt x="5" y="8"/>
                </a:lnTo>
                <a:lnTo>
                  <a:pt x="2" y="10"/>
                </a:lnTo>
                <a:lnTo>
                  <a:pt x="1" y="12"/>
                </a:lnTo>
                <a:lnTo>
                  <a:pt x="0" y="15"/>
                </a:lnTo>
                <a:lnTo>
                  <a:pt x="8" y="19"/>
                </a:lnTo>
                <a:lnTo>
                  <a:pt x="9" y="18"/>
                </a:lnTo>
                <a:lnTo>
                  <a:pt x="10" y="17"/>
                </a:lnTo>
                <a:lnTo>
                  <a:pt x="11" y="15"/>
                </a:lnTo>
                <a:lnTo>
                  <a:pt x="13" y="14"/>
                </a:lnTo>
                <a:lnTo>
                  <a:pt x="16" y="12"/>
                </a:lnTo>
                <a:lnTo>
                  <a:pt x="18" y="10"/>
                </a:lnTo>
                <a:lnTo>
                  <a:pt x="19" y="10"/>
                </a:lnTo>
                <a:lnTo>
                  <a:pt x="21" y="10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5" name=""/>
          <p:cNvSpPr/>
          <p:nvPr/>
        </p:nvSpPr>
        <p:spPr>
          <a:xfrm>
            <a:off x="3908520" y="13644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18" y="10"/>
                </a:moveTo>
                <a:lnTo>
                  <a:pt x="14" y="5"/>
                </a:lnTo>
                <a:lnTo>
                  <a:pt x="11" y="4"/>
                </a:lnTo>
                <a:lnTo>
                  <a:pt x="9" y="3"/>
                </a:lnTo>
                <a:lnTo>
                  <a:pt x="7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4" y="11"/>
                </a:lnTo>
                <a:lnTo>
                  <a:pt x="6" y="13"/>
                </a:lnTo>
                <a:lnTo>
                  <a:pt x="11" y="15"/>
                </a:lnTo>
                <a:lnTo>
                  <a:pt x="7" y="10"/>
                </a:lnTo>
                <a:lnTo>
                  <a:pt x="18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6" name=""/>
          <p:cNvSpPr/>
          <p:nvPr/>
        </p:nvSpPr>
        <p:spPr>
          <a:xfrm>
            <a:off x="3894120" y="150840"/>
            <a:ext cx="42840" cy="28440"/>
          </a:xfrm>
          <a:custGeom>
            <a:avLst/>
            <a:gdLst/>
            <a:ahLst/>
            <a:rect l="l" t="t" r="r" b="b"/>
            <a:pathLst>
              <a:path w="27" h="18">
                <a:moveTo>
                  <a:pt x="0" y="18"/>
                </a:moveTo>
                <a:lnTo>
                  <a:pt x="0" y="18"/>
                </a:lnTo>
                <a:lnTo>
                  <a:pt x="4" y="18"/>
                </a:lnTo>
                <a:lnTo>
                  <a:pt x="9" y="18"/>
                </a:lnTo>
                <a:lnTo>
                  <a:pt x="13" y="18"/>
                </a:lnTo>
                <a:lnTo>
                  <a:pt x="17" y="17"/>
                </a:lnTo>
                <a:lnTo>
                  <a:pt x="19" y="16"/>
                </a:lnTo>
                <a:lnTo>
                  <a:pt x="22" y="14"/>
                </a:lnTo>
                <a:lnTo>
                  <a:pt x="24" y="12"/>
                </a:lnTo>
                <a:lnTo>
                  <a:pt x="24" y="11"/>
                </a:lnTo>
                <a:lnTo>
                  <a:pt x="26" y="8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17" y="0"/>
                </a:lnTo>
                <a:lnTo>
                  <a:pt x="17" y="2"/>
                </a:lnTo>
                <a:lnTo>
                  <a:pt x="16" y="4"/>
                </a:lnTo>
                <a:lnTo>
                  <a:pt x="16" y="4"/>
                </a:lnTo>
                <a:lnTo>
                  <a:pt x="15" y="5"/>
                </a:lnTo>
                <a:lnTo>
                  <a:pt x="15" y="6"/>
                </a:lnTo>
                <a:lnTo>
                  <a:pt x="14" y="6"/>
                </a:lnTo>
                <a:lnTo>
                  <a:pt x="12" y="7"/>
                </a:lnTo>
                <a:lnTo>
                  <a:pt x="9" y="7"/>
                </a:lnTo>
                <a:lnTo>
                  <a:pt x="4" y="7"/>
                </a:lnTo>
                <a:lnTo>
                  <a:pt x="0" y="7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7" name=""/>
          <p:cNvSpPr/>
          <p:nvPr/>
        </p:nvSpPr>
        <p:spPr>
          <a:xfrm>
            <a:off x="3870360" y="162000"/>
            <a:ext cx="23760" cy="17280"/>
          </a:xfrm>
          <a:custGeom>
            <a:avLst/>
            <a:gdLst/>
            <a:ahLst/>
            <a:rect l="l" t="t" r="r" b="b"/>
            <a:pathLst>
              <a:path w="15" h="11">
                <a:moveTo>
                  <a:pt x="0" y="2"/>
                </a:moveTo>
                <a:lnTo>
                  <a:pt x="0" y="5"/>
                </a:lnTo>
                <a:lnTo>
                  <a:pt x="2" y="8"/>
                </a:lnTo>
                <a:lnTo>
                  <a:pt x="5" y="10"/>
                </a:lnTo>
                <a:lnTo>
                  <a:pt x="8" y="11"/>
                </a:lnTo>
                <a:lnTo>
                  <a:pt x="11" y="11"/>
                </a:lnTo>
                <a:lnTo>
                  <a:pt x="15" y="11"/>
                </a:lnTo>
                <a:lnTo>
                  <a:pt x="15" y="0"/>
                </a:lnTo>
                <a:lnTo>
                  <a:pt x="11" y="0"/>
                </a:lnTo>
                <a:lnTo>
                  <a:pt x="8" y="0"/>
                </a:lnTo>
                <a:lnTo>
                  <a:pt x="9" y="0"/>
                </a:lnTo>
                <a:lnTo>
                  <a:pt x="10" y="1"/>
                </a:lnTo>
                <a:lnTo>
                  <a:pt x="10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8" name=""/>
          <p:cNvSpPr/>
          <p:nvPr/>
        </p:nvSpPr>
        <p:spPr>
          <a:xfrm>
            <a:off x="3871800" y="157320"/>
            <a:ext cx="12960" cy="14040"/>
          </a:xfrm>
          <a:custGeom>
            <a:avLst/>
            <a:gdLst/>
            <a:ahLst/>
            <a:rect l="l" t="t" r="r" b="b"/>
            <a:pathLst>
              <a:path w="8" h="9">
                <a:moveTo>
                  <a:pt x="1" y="0"/>
                </a:moveTo>
                <a:lnTo>
                  <a:pt x="0" y="2"/>
                </a:lnTo>
                <a:lnTo>
                  <a:pt x="7" y="9"/>
                </a:lnTo>
                <a:lnTo>
                  <a:pt x="8" y="7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79" name=""/>
          <p:cNvSpPr/>
          <p:nvPr/>
        </p:nvSpPr>
        <p:spPr>
          <a:xfrm>
            <a:off x="3879720" y="1620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0" name=""/>
          <p:cNvSpPr/>
          <p:nvPr/>
        </p:nvSpPr>
        <p:spPr>
          <a:xfrm>
            <a:off x="3780000" y="162000"/>
            <a:ext cx="41040" cy="19080"/>
          </a:xfrm>
          <a:custGeom>
            <a:avLst/>
            <a:gdLst/>
            <a:ahLst/>
            <a:rect l="l" t="t" r="r" b="b"/>
            <a:pathLst>
              <a:path w="26" h="12">
                <a:moveTo>
                  <a:pt x="26" y="0"/>
                </a:moveTo>
                <a:lnTo>
                  <a:pt x="26" y="0"/>
                </a:lnTo>
                <a:lnTo>
                  <a:pt x="20" y="0"/>
                </a:lnTo>
                <a:lnTo>
                  <a:pt x="12" y="1"/>
                </a:lnTo>
                <a:lnTo>
                  <a:pt x="4" y="2"/>
                </a:lnTo>
                <a:lnTo>
                  <a:pt x="0" y="2"/>
                </a:lnTo>
                <a:lnTo>
                  <a:pt x="0" y="12"/>
                </a:lnTo>
                <a:lnTo>
                  <a:pt x="5" y="12"/>
                </a:lnTo>
                <a:lnTo>
                  <a:pt x="13" y="11"/>
                </a:lnTo>
                <a:lnTo>
                  <a:pt x="20" y="10"/>
                </a:lnTo>
                <a:lnTo>
                  <a:pt x="26" y="10"/>
                </a:lnTo>
                <a:lnTo>
                  <a:pt x="2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1" name=""/>
          <p:cNvSpPr/>
          <p:nvPr/>
        </p:nvSpPr>
        <p:spPr>
          <a:xfrm>
            <a:off x="3821040" y="162000"/>
            <a:ext cx="87480" cy="30240"/>
          </a:xfrm>
          <a:custGeom>
            <a:avLst/>
            <a:gdLst/>
            <a:ahLst/>
            <a:rect l="l" t="t" r="r" b="b"/>
            <a:pathLst>
              <a:path w="55" h="19">
                <a:moveTo>
                  <a:pt x="55" y="9"/>
                </a:moveTo>
                <a:lnTo>
                  <a:pt x="48" y="7"/>
                </a:lnTo>
                <a:lnTo>
                  <a:pt x="41" y="5"/>
                </a:lnTo>
                <a:lnTo>
                  <a:pt x="35" y="4"/>
                </a:lnTo>
                <a:lnTo>
                  <a:pt x="29" y="3"/>
                </a:lnTo>
                <a:lnTo>
                  <a:pt x="22" y="2"/>
                </a:lnTo>
                <a:lnTo>
                  <a:pt x="15" y="1"/>
                </a:lnTo>
                <a:lnTo>
                  <a:pt x="8" y="0"/>
                </a:lnTo>
                <a:lnTo>
                  <a:pt x="0" y="0"/>
                </a:lnTo>
                <a:lnTo>
                  <a:pt x="0" y="11"/>
                </a:lnTo>
                <a:lnTo>
                  <a:pt x="7" y="11"/>
                </a:lnTo>
                <a:lnTo>
                  <a:pt x="15" y="11"/>
                </a:lnTo>
                <a:lnTo>
                  <a:pt x="21" y="12"/>
                </a:lnTo>
                <a:lnTo>
                  <a:pt x="28" y="13"/>
                </a:lnTo>
                <a:lnTo>
                  <a:pt x="34" y="15"/>
                </a:lnTo>
                <a:lnTo>
                  <a:pt x="39" y="15"/>
                </a:lnTo>
                <a:lnTo>
                  <a:pt x="45" y="17"/>
                </a:lnTo>
                <a:lnTo>
                  <a:pt x="52" y="19"/>
                </a:lnTo>
                <a:lnTo>
                  <a:pt x="5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2" name=""/>
          <p:cNvSpPr/>
          <p:nvPr/>
        </p:nvSpPr>
        <p:spPr>
          <a:xfrm>
            <a:off x="3906720" y="176040"/>
            <a:ext cx="2232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3" name=""/>
          <p:cNvSpPr/>
          <p:nvPr/>
        </p:nvSpPr>
        <p:spPr>
          <a:xfrm>
            <a:off x="3917880" y="165240"/>
            <a:ext cx="39600" cy="19080"/>
          </a:xfrm>
          <a:custGeom>
            <a:avLst/>
            <a:gdLst/>
            <a:ahLst/>
            <a:rect l="l" t="t" r="r" b="b"/>
            <a:pathLst>
              <a:path w="25" h="12">
                <a:moveTo>
                  <a:pt x="25" y="0"/>
                </a:moveTo>
                <a:lnTo>
                  <a:pt x="25" y="0"/>
                </a:lnTo>
                <a:lnTo>
                  <a:pt x="19" y="0"/>
                </a:lnTo>
                <a:lnTo>
                  <a:pt x="12" y="1"/>
                </a:lnTo>
                <a:lnTo>
                  <a:pt x="8" y="2"/>
                </a:lnTo>
                <a:lnTo>
                  <a:pt x="5" y="3"/>
                </a:lnTo>
                <a:lnTo>
                  <a:pt x="3" y="5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lnTo>
                  <a:pt x="11" y="11"/>
                </a:lnTo>
                <a:lnTo>
                  <a:pt x="11" y="12"/>
                </a:lnTo>
                <a:lnTo>
                  <a:pt x="12" y="11"/>
                </a:lnTo>
                <a:lnTo>
                  <a:pt x="13" y="10"/>
                </a:lnTo>
                <a:lnTo>
                  <a:pt x="19" y="9"/>
                </a:lnTo>
                <a:lnTo>
                  <a:pt x="25" y="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4" name=""/>
          <p:cNvSpPr/>
          <p:nvPr/>
        </p:nvSpPr>
        <p:spPr>
          <a:xfrm>
            <a:off x="3957480" y="165240"/>
            <a:ext cx="98640" cy="34920"/>
          </a:xfrm>
          <a:custGeom>
            <a:avLst/>
            <a:gdLst/>
            <a:ahLst/>
            <a:rect l="l" t="t" r="r" b="b"/>
            <a:pathLst>
              <a:path w="62" h="22">
                <a:moveTo>
                  <a:pt x="62" y="16"/>
                </a:moveTo>
                <a:lnTo>
                  <a:pt x="57" y="12"/>
                </a:lnTo>
                <a:lnTo>
                  <a:pt x="51" y="10"/>
                </a:lnTo>
                <a:lnTo>
                  <a:pt x="45" y="9"/>
                </a:lnTo>
                <a:lnTo>
                  <a:pt x="38" y="7"/>
                </a:lnTo>
                <a:lnTo>
                  <a:pt x="30" y="4"/>
                </a:lnTo>
                <a:lnTo>
                  <a:pt x="23" y="2"/>
                </a:lnTo>
                <a:lnTo>
                  <a:pt x="15" y="2"/>
                </a:lnTo>
                <a:lnTo>
                  <a:pt x="12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3" y="9"/>
                </a:lnTo>
                <a:lnTo>
                  <a:pt x="7" y="10"/>
                </a:lnTo>
                <a:lnTo>
                  <a:pt x="10" y="10"/>
                </a:lnTo>
                <a:lnTo>
                  <a:pt x="14" y="11"/>
                </a:lnTo>
                <a:lnTo>
                  <a:pt x="21" y="13"/>
                </a:lnTo>
                <a:lnTo>
                  <a:pt x="28" y="15"/>
                </a:lnTo>
                <a:lnTo>
                  <a:pt x="35" y="16"/>
                </a:lnTo>
                <a:lnTo>
                  <a:pt x="42" y="18"/>
                </a:lnTo>
                <a:lnTo>
                  <a:pt x="49" y="20"/>
                </a:lnTo>
                <a:lnTo>
                  <a:pt x="56" y="22"/>
                </a:lnTo>
                <a:lnTo>
                  <a:pt x="51" y="16"/>
                </a:lnTo>
                <a:lnTo>
                  <a:pt x="62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5" name=""/>
          <p:cNvSpPr/>
          <p:nvPr/>
        </p:nvSpPr>
        <p:spPr>
          <a:xfrm>
            <a:off x="4038480" y="192240"/>
            <a:ext cx="17640" cy="18720"/>
          </a:xfrm>
          <a:custGeom>
            <a:avLst/>
            <a:gdLst/>
            <a:ahLst/>
            <a:rect l="l" t="t" r="r" b="b"/>
            <a:pathLst>
              <a:path w="11" h="12">
                <a:moveTo>
                  <a:pt x="8" y="12"/>
                </a:moveTo>
                <a:lnTo>
                  <a:pt x="11" y="9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0" y="9"/>
                </a:lnTo>
                <a:lnTo>
                  <a:pt x="3" y="4"/>
                </a:lnTo>
                <a:lnTo>
                  <a:pt x="8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6" name=""/>
          <p:cNvSpPr/>
          <p:nvPr/>
        </p:nvSpPr>
        <p:spPr>
          <a:xfrm>
            <a:off x="4019400" y="198360"/>
            <a:ext cx="33480" cy="50760"/>
          </a:xfrm>
          <a:custGeom>
            <a:avLst/>
            <a:gdLst/>
            <a:ahLst/>
            <a:rect l="l" t="t" r="r" b="b"/>
            <a:pathLst>
              <a:path w="21" h="32">
                <a:moveTo>
                  <a:pt x="10" y="28"/>
                </a:moveTo>
                <a:lnTo>
                  <a:pt x="7" y="32"/>
                </a:lnTo>
                <a:lnTo>
                  <a:pt x="10" y="31"/>
                </a:lnTo>
                <a:lnTo>
                  <a:pt x="12" y="29"/>
                </a:lnTo>
                <a:lnTo>
                  <a:pt x="14" y="28"/>
                </a:lnTo>
                <a:lnTo>
                  <a:pt x="16" y="25"/>
                </a:lnTo>
                <a:lnTo>
                  <a:pt x="17" y="22"/>
                </a:lnTo>
                <a:lnTo>
                  <a:pt x="17" y="17"/>
                </a:lnTo>
                <a:lnTo>
                  <a:pt x="18" y="14"/>
                </a:lnTo>
                <a:lnTo>
                  <a:pt x="18" y="11"/>
                </a:lnTo>
                <a:lnTo>
                  <a:pt x="19" y="10"/>
                </a:lnTo>
                <a:lnTo>
                  <a:pt x="20" y="9"/>
                </a:lnTo>
                <a:lnTo>
                  <a:pt x="20" y="9"/>
                </a:lnTo>
                <a:lnTo>
                  <a:pt x="21" y="8"/>
                </a:lnTo>
                <a:lnTo>
                  <a:pt x="15" y="0"/>
                </a:lnTo>
                <a:lnTo>
                  <a:pt x="12" y="2"/>
                </a:lnTo>
                <a:lnTo>
                  <a:pt x="10" y="4"/>
                </a:lnTo>
                <a:lnTo>
                  <a:pt x="10" y="6"/>
                </a:lnTo>
                <a:lnTo>
                  <a:pt x="9" y="9"/>
                </a:lnTo>
                <a:lnTo>
                  <a:pt x="8" y="12"/>
                </a:lnTo>
                <a:lnTo>
                  <a:pt x="7" y="16"/>
                </a:lnTo>
                <a:lnTo>
                  <a:pt x="6" y="19"/>
                </a:lnTo>
                <a:lnTo>
                  <a:pt x="5" y="22"/>
                </a:lnTo>
                <a:lnTo>
                  <a:pt x="4" y="22"/>
                </a:lnTo>
                <a:lnTo>
                  <a:pt x="3" y="22"/>
                </a:lnTo>
                <a:lnTo>
                  <a:pt x="0" y="28"/>
                </a:lnTo>
                <a:lnTo>
                  <a:pt x="10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7" name=""/>
          <p:cNvSpPr/>
          <p:nvPr/>
        </p:nvSpPr>
        <p:spPr>
          <a:xfrm>
            <a:off x="4019400" y="243000"/>
            <a:ext cx="17640" cy="7920"/>
          </a:xfrm>
          <a:custGeom>
            <a:avLst/>
            <a:gdLst/>
            <a:ahLst/>
            <a:rect l="l" t="t" r="r" b="b"/>
            <a:pathLst>
              <a:path w="11" h="5">
                <a:moveTo>
                  <a:pt x="11" y="5"/>
                </a:moveTo>
                <a:lnTo>
                  <a:pt x="11" y="5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8" name=""/>
          <p:cNvSpPr/>
          <p:nvPr/>
        </p:nvSpPr>
        <p:spPr>
          <a:xfrm>
            <a:off x="3984480" y="250920"/>
            <a:ext cx="52560" cy="50760"/>
          </a:xfrm>
          <a:custGeom>
            <a:avLst/>
            <a:gdLst/>
            <a:ahLst/>
            <a:rect l="l" t="t" r="r" b="b"/>
            <a:pathLst>
              <a:path w="33" h="32">
                <a:moveTo>
                  <a:pt x="10" y="28"/>
                </a:moveTo>
                <a:lnTo>
                  <a:pt x="7" y="32"/>
                </a:lnTo>
                <a:lnTo>
                  <a:pt x="12" y="30"/>
                </a:lnTo>
                <a:lnTo>
                  <a:pt x="16" y="28"/>
                </a:lnTo>
                <a:lnTo>
                  <a:pt x="21" y="25"/>
                </a:lnTo>
                <a:lnTo>
                  <a:pt x="24" y="21"/>
                </a:lnTo>
                <a:lnTo>
                  <a:pt x="26" y="20"/>
                </a:lnTo>
                <a:lnTo>
                  <a:pt x="29" y="18"/>
                </a:lnTo>
                <a:lnTo>
                  <a:pt x="29" y="15"/>
                </a:lnTo>
                <a:lnTo>
                  <a:pt x="30" y="13"/>
                </a:lnTo>
                <a:lnTo>
                  <a:pt x="32" y="10"/>
                </a:lnTo>
                <a:lnTo>
                  <a:pt x="32" y="7"/>
                </a:lnTo>
                <a:lnTo>
                  <a:pt x="33" y="4"/>
                </a:lnTo>
                <a:lnTo>
                  <a:pt x="33" y="0"/>
                </a:lnTo>
                <a:lnTo>
                  <a:pt x="22" y="0"/>
                </a:lnTo>
                <a:lnTo>
                  <a:pt x="22" y="3"/>
                </a:lnTo>
                <a:lnTo>
                  <a:pt x="22" y="6"/>
                </a:lnTo>
                <a:lnTo>
                  <a:pt x="22" y="7"/>
                </a:lnTo>
                <a:lnTo>
                  <a:pt x="21" y="9"/>
                </a:lnTo>
                <a:lnTo>
                  <a:pt x="21" y="11"/>
                </a:lnTo>
                <a:lnTo>
                  <a:pt x="19" y="12"/>
                </a:lnTo>
                <a:lnTo>
                  <a:pt x="18" y="14"/>
                </a:lnTo>
                <a:lnTo>
                  <a:pt x="17" y="14"/>
                </a:lnTo>
                <a:lnTo>
                  <a:pt x="15" y="17"/>
                </a:lnTo>
                <a:lnTo>
                  <a:pt x="11" y="19"/>
                </a:lnTo>
                <a:lnTo>
                  <a:pt x="8" y="21"/>
                </a:lnTo>
                <a:lnTo>
                  <a:pt x="3" y="22"/>
                </a:lnTo>
                <a:lnTo>
                  <a:pt x="0" y="28"/>
                </a:lnTo>
                <a:lnTo>
                  <a:pt x="10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89" name=""/>
          <p:cNvSpPr/>
          <p:nvPr/>
        </p:nvSpPr>
        <p:spPr>
          <a:xfrm>
            <a:off x="3984480" y="29376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1" y="12"/>
                </a:moveTo>
                <a:lnTo>
                  <a:pt x="12" y="3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7"/>
                </a:lnTo>
                <a:lnTo>
                  <a:pt x="3" y="9"/>
                </a:lnTo>
                <a:lnTo>
                  <a:pt x="5" y="11"/>
                </a:lnTo>
                <a:lnTo>
                  <a:pt x="6" y="2"/>
                </a:lnTo>
                <a:lnTo>
                  <a:pt x="1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0" name=""/>
          <p:cNvSpPr/>
          <p:nvPr/>
        </p:nvSpPr>
        <p:spPr>
          <a:xfrm>
            <a:off x="3975120" y="297000"/>
            <a:ext cx="25560" cy="23760"/>
          </a:xfrm>
          <a:custGeom>
            <a:avLst/>
            <a:gdLst/>
            <a:ahLst/>
            <a:rect l="l" t="t" r="r" b="b"/>
            <a:pathLst>
              <a:path w="16" h="15">
                <a:moveTo>
                  <a:pt x="11" y="9"/>
                </a:moveTo>
                <a:lnTo>
                  <a:pt x="5" y="15"/>
                </a:lnTo>
                <a:lnTo>
                  <a:pt x="8" y="15"/>
                </a:lnTo>
                <a:lnTo>
                  <a:pt x="10" y="14"/>
                </a:lnTo>
                <a:lnTo>
                  <a:pt x="12" y="12"/>
                </a:lnTo>
                <a:lnTo>
                  <a:pt x="14" y="11"/>
                </a:lnTo>
                <a:lnTo>
                  <a:pt x="15" y="9"/>
                </a:lnTo>
                <a:lnTo>
                  <a:pt x="16" y="9"/>
                </a:lnTo>
                <a:lnTo>
                  <a:pt x="11" y="0"/>
                </a:lnTo>
                <a:lnTo>
                  <a:pt x="8" y="2"/>
                </a:lnTo>
                <a:lnTo>
                  <a:pt x="6" y="4"/>
                </a:lnTo>
                <a:lnTo>
                  <a:pt x="5" y="4"/>
                </a:lnTo>
                <a:lnTo>
                  <a:pt x="0" y="9"/>
                </a:lnTo>
                <a:lnTo>
                  <a:pt x="1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1" name=""/>
          <p:cNvSpPr/>
          <p:nvPr/>
        </p:nvSpPr>
        <p:spPr>
          <a:xfrm>
            <a:off x="3967200" y="31284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7"/>
                </a:moveTo>
                <a:lnTo>
                  <a:pt x="0" y="17"/>
                </a:lnTo>
                <a:lnTo>
                  <a:pt x="2" y="17"/>
                </a:lnTo>
                <a:lnTo>
                  <a:pt x="5" y="17"/>
                </a:lnTo>
                <a:lnTo>
                  <a:pt x="9" y="16"/>
                </a:lnTo>
                <a:lnTo>
                  <a:pt x="11" y="14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  <a:lnTo>
                  <a:pt x="16" y="0"/>
                </a:lnTo>
                <a:lnTo>
                  <a:pt x="5" y="0"/>
                </a:lnTo>
                <a:lnTo>
                  <a:pt x="5" y="3"/>
                </a:lnTo>
                <a:lnTo>
                  <a:pt x="4" y="5"/>
                </a:lnTo>
                <a:lnTo>
                  <a:pt x="4" y="6"/>
                </a:lnTo>
                <a:lnTo>
                  <a:pt x="3" y="6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2" name=""/>
          <p:cNvSpPr/>
          <p:nvPr/>
        </p:nvSpPr>
        <p:spPr>
          <a:xfrm>
            <a:off x="3948120" y="314280"/>
            <a:ext cx="19080" cy="25560"/>
          </a:xfrm>
          <a:custGeom>
            <a:avLst/>
            <a:gdLst/>
            <a:ahLst/>
            <a:rect l="l" t="t" r="r" b="b"/>
            <a:pathLst>
              <a:path w="12" h="16">
                <a:moveTo>
                  <a:pt x="5" y="11"/>
                </a:move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3" y="12"/>
                </a:lnTo>
                <a:lnTo>
                  <a:pt x="5" y="14"/>
                </a:lnTo>
                <a:lnTo>
                  <a:pt x="8" y="15"/>
                </a:lnTo>
                <a:lnTo>
                  <a:pt x="12" y="16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5" y="0"/>
                </a:lnTo>
                <a:lnTo>
                  <a:pt x="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3" name=""/>
          <p:cNvSpPr/>
          <p:nvPr/>
        </p:nvSpPr>
        <p:spPr>
          <a:xfrm>
            <a:off x="3935520" y="3142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8" y="17"/>
                </a:moveTo>
                <a:lnTo>
                  <a:pt x="9" y="10"/>
                </a:lnTo>
                <a:lnTo>
                  <a:pt x="10" y="11"/>
                </a:lnTo>
                <a:lnTo>
                  <a:pt x="10" y="12"/>
                </a:lnTo>
                <a:lnTo>
                  <a:pt x="11" y="11"/>
                </a:lnTo>
                <a:lnTo>
                  <a:pt x="12" y="11"/>
                </a:lnTo>
                <a:lnTo>
                  <a:pt x="12" y="0"/>
                </a:lnTo>
                <a:lnTo>
                  <a:pt x="9" y="0"/>
                </a:lnTo>
                <a:lnTo>
                  <a:pt x="8" y="1"/>
                </a:lnTo>
                <a:lnTo>
                  <a:pt x="5" y="2"/>
                </a:lnTo>
                <a:lnTo>
                  <a:pt x="3" y="4"/>
                </a:lnTo>
                <a:lnTo>
                  <a:pt x="1" y="5"/>
                </a:lnTo>
                <a:lnTo>
                  <a:pt x="1" y="8"/>
                </a:lnTo>
                <a:lnTo>
                  <a:pt x="0" y="12"/>
                </a:lnTo>
                <a:lnTo>
                  <a:pt x="1" y="14"/>
                </a:lnTo>
                <a:lnTo>
                  <a:pt x="2" y="8"/>
                </a:lnTo>
                <a:lnTo>
                  <a:pt x="8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4" name=""/>
          <p:cNvSpPr/>
          <p:nvPr/>
        </p:nvSpPr>
        <p:spPr>
          <a:xfrm>
            <a:off x="3900600" y="322200"/>
            <a:ext cx="48960" cy="23760"/>
          </a:xfrm>
          <a:custGeom>
            <a:avLst/>
            <a:gdLst/>
            <a:ahLst/>
            <a:rect l="l" t="t" r="r" b="b"/>
            <a:pathLst>
              <a:path w="31" h="15">
                <a:moveTo>
                  <a:pt x="11" y="4"/>
                </a:move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11" y="13"/>
                </a:lnTo>
                <a:lnTo>
                  <a:pt x="14" y="14"/>
                </a:lnTo>
                <a:lnTo>
                  <a:pt x="19" y="15"/>
                </a:lnTo>
                <a:lnTo>
                  <a:pt x="22" y="15"/>
                </a:lnTo>
                <a:lnTo>
                  <a:pt x="25" y="15"/>
                </a:lnTo>
                <a:lnTo>
                  <a:pt x="27" y="14"/>
                </a:lnTo>
                <a:lnTo>
                  <a:pt x="28" y="13"/>
                </a:lnTo>
                <a:lnTo>
                  <a:pt x="31" y="12"/>
                </a:lnTo>
                <a:lnTo>
                  <a:pt x="26" y="4"/>
                </a:lnTo>
                <a:lnTo>
                  <a:pt x="25" y="4"/>
                </a:lnTo>
                <a:lnTo>
                  <a:pt x="23" y="4"/>
                </a:lnTo>
                <a:lnTo>
                  <a:pt x="22" y="4"/>
                </a:lnTo>
                <a:lnTo>
                  <a:pt x="21" y="4"/>
                </a:lnTo>
                <a:lnTo>
                  <a:pt x="20" y="4"/>
                </a:lnTo>
                <a:lnTo>
                  <a:pt x="17" y="4"/>
                </a:lnTo>
                <a:lnTo>
                  <a:pt x="15" y="4"/>
                </a:lnTo>
                <a:lnTo>
                  <a:pt x="13" y="3"/>
                </a:lnTo>
                <a:lnTo>
                  <a:pt x="11" y="1"/>
                </a:lnTo>
                <a:lnTo>
                  <a:pt x="8" y="0"/>
                </a:lnTo>
                <a:lnTo>
                  <a:pt x="0" y="4"/>
                </a:lnTo>
                <a:lnTo>
                  <a:pt x="11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5" name=""/>
          <p:cNvSpPr/>
          <p:nvPr/>
        </p:nvSpPr>
        <p:spPr>
          <a:xfrm>
            <a:off x="3863880" y="328680"/>
            <a:ext cx="52560" cy="42840"/>
          </a:xfrm>
          <a:custGeom>
            <a:avLst/>
            <a:gdLst/>
            <a:ahLst/>
            <a:rect l="l" t="t" r="r" b="b"/>
            <a:pathLst>
              <a:path w="33" h="27">
                <a:moveTo>
                  <a:pt x="0" y="27"/>
                </a:moveTo>
                <a:lnTo>
                  <a:pt x="5" y="27"/>
                </a:lnTo>
                <a:lnTo>
                  <a:pt x="9" y="25"/>
                </a:lnTo>
                <a:lnTo>
                  <a:pt x="13" y="24"/>
                </a:lnTo>
                <a:lnTo>
                  <a:pt x="15" y="23"/>
                </a:lnTo>
                <a:lnTo>
                  <a:pt x="18" y="23"/>
                </a:lnTo>
                <a:lnTo>
                  <a:pt x="21" y="21"/>
                </a:lnTo>
                <a:lnTo>
                  <a:pt x="23" y="19"/>
                </a:lnTo>
                <a:lnTo>
                  <a:pt x="25" y="17"/>
                </a:lnTo>
                <a:lnTo>
                  <a:pt x="28" y="15"/>
                </a:lnTo>
                <a:lnTo>
                  <a:pt x="29" y="12"/>
                </a:lnTo>
                <a:lnTo>
                  <a:pt x="31" y="10"/>
                </a:lnTo>
                <a:lnTo>
                  <a:pt x="32" y="7"/>
                </a:lnTo>
                <a:lnTo>
                  <a:pt x="33" y="3"/>
                </a:lnTo>
                <a:lnTo>
                  <a:pt x="33" y="0"/>
                </a:lnTo>
                <a:lnTo>
                  <a:pt x="22" y="0"/>
                </a:lnTo>
                <a:lnTo>
                  <a:pt x="22" y="3"/>
                </a:lnTo>
                <a:lnTo>
                  <a:pt x="22" y="4"/>
                </a:lnTo>
                <a:lnTo>
                  <a:pt x="22" y="5"/>
                </a:lnTo>
                <a:lnTo>
                  <a:pt x="21" y="7"/>
                </a:lnTo>
                <a:lnTo>
                  <a:pt x="19" y="9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3" y="14"/>
                </a:lnTo>
                <a:lnTo>
                  <a:pt x="11" y="15"/>
                </a:lnTo>
                <a:lnTo>
                  <a:pt x="9" y="15"/>
                </a:lnTo>
                <a:lnTo>
                  <a:pt x="8" y="16"/>
                </a:lnTo>
                <a:lnTo>
                  <a:pt x="3" y="17"/>
                </a:lnTo>
                <a:lnTo>
                  <a:pt x="0" y="17"/>
                </a:lnTo>
                <a:lnTo>
                  <a:pt x="0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6" name=""/>
          <p:cNvSpPr/>
          <p:nvPr/>
        </p:nvSpPr>
        <p:spPr>
          <a:xfrm>
            <a:off x="3840120" y="3380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0" y="7"/>
                </a:moveTo>
                <a:lnTo>
                  <a:pt x="12" y="19"/>
                </a:lnTo>
                <a:lnTo>
                  <a:pt x="19" y="12"/>
                </a:lnTo>
                <a:lnTo>
                  <a:pt x="7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7" name=""/>
          <p:cNvSpPr/>
          <p:nvPr/>
        </p:nvSpPr>
        <p:spPr>
          <a:xfrm>
            <a:off x="3811680" y="338040"/>
            <a:ext cx="39600" cy="19080"/>
          </a:xfrm>
          <a:custGeom>
            <a:avLst/>
            <a:gdLst/>
            <a:ahLst/>
            <a:rect l="l" t="t" r="r" b="b"/>
            <a:pathLst>
              <a:path w="25" h="12">
                <a:moveTo>
                  <a:pt x="5" y="11"/>
                </a:moveTo>
                <a:lnTo>
                  <a:pt x="6" y="11"/>
                </a:lnTo>
                <a:lnTo>
                  <a:pt x="5" y="11"/>
                </a:lnTo>
                <a:lnTo>
                  <a:pt x="6" y="11"/>
                </a:lnTo>
                <a:lnTo>
                  <a:pt x="8" y="11"/>
                </a:lnTo>
                <a:lnTo>
                  <a:pt x="11" y="12"/>
                </a:lnTo>
                <a:lnTo>
                  <a:pt x="14" y="12"/>
                </a:lnTo>
                <a:lnTo>
                  <a:pt x="17" y="12"/>
                </a:lnTo>
                <a:lnTo>
                  <a:pt x="19" y="11"/>
                </a:lnTo>
                <a:lnTo>
                  <a:pt x="21" y="11"/>
                </a:lnTo>
                <a:lnTo>
                  <a:pt x="23" y="9"/>
                </a:lnTo>
                <a:lnTo>
                  <a:pt x="25" y="8"/>
                </a:lnTo>
                <a:lnTo>
                  <a:pt x="17" y="0"/>
                </a:lnTo>
                <a:lnTo>
                  <a:pt x="17" y="1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10" y="1"/>
                </a:lnTo>
                <a:lnTo>
                  <a:pt x="7" y="0"/>
                </a:lnTo>
                <a:lnTo>
                  <a:pt x="4" y="0"/>
                </a:lnTo>
                <a:lnTo>
                  <a:pt x="0" y="1"/>
                </a:lnTo>
                <a:lnTo>
                  <a:pt x="1" y="1"/>
                </a:lnTo>
                <a:lnTo>
                  <a:pt x="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8" name=""/>
          <p:cNvSpPr/>
          <p:nvPr/>
        </p:nvSpPr>
        <p:spPr>
          <a:xfrm>
            <a:off x="3787920" y="339840"/>
            <a:ext cx="31680" cy="23760"/>
          </a:xfrm>
          <a:custGeom>
            <a:avLst/>
            <a:gdLst/>
            <a:ahLst/>
            <a:rect l="l" t="t" r="r" b="b"/>
            <a:pathLst>
              <a:path w="20" h="15">
                <a:moveTo>
                  <a:pt x="0" y="15"/>
                </a:moveTo>
                <a:lnTo>
                  <a:pt x="0" y="15"/>
                </a:lnTo>
                <a:lnTo>
                  <a:pt x="5" y="14"/>
                </a:lnTo>
                <a:lnTo>
                  <a:pt x="11" y="12"/>
                </a:lnTo>
                <a:lnTo>
                  <a:pt x="17" y="10"/>
                </a:lnTo>
                <a:lnTo>
                  <a:pt x="20" y="10"/>
                </a:lnTo>
                <a:lnTo>
                  <a:pt x="16" y="0"/>
                </a:lnTo>
                <a:lnTo>
                  <a:pt x="14" y="1"/>
                </a:lnTo>
                <a:lnTo>
                  <a:pt x="8" y="3"/>
                </a:lnTo>
                <a:lnTo>
                  <a:pt x="3" y="4"/>
                </a:lnTo>
                <a:lnTo>
                  <a:pt x="0" y="4"/>
                </a:lnTo>
                <a:lnTo>
                  <a:pt x="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99" name=""/>
          <p:cNvSpPr/>
          <p:nvPr/>
        </p:nvSpPr>
        <p:spPr>
          <a:xfrm>
            <a:off x="3749760" y="297000"/>
            <a:ext cx="38160" cy="66600"/>
          </a:xfrm>
          <a:custGeom>
            <a:avLst/>
            <a:gdLst/>
            <a:ahLst/>
            <a:rect l="l" t="t" r="r" b="b"/>
            <a:pathLst>
              <a:path w="24" h="4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1" y="9"/>
                </a:lnTo>
                <a:lnTo>
                  <a:pt x="1" y="12"/>
                </a:lnTo>
                <a:lnTo>
                  <a:pt x="4" y="18"/>
                </a:lnTo>
                <a:lnTo>
                  <a:pt x="6" y="24"/>
                </a:lnTo>
                <a:lnTo>
                  <a:pt x="8" y="28"/>
                </a:lnTo>
                <a:lnTo>
                  <a:pt x="10" y="30"/>
                </a:lnTo>
                <a:lnTo>
                  <a:pt x="11" y="33"/>
                </a:lnTo>
                <a:lnTo>
                  <a:pt x="13" y="36"/>
                </a:lnTo>
                <a:lnTo>
                  <a:pt x="15" y="37"/>
                </a:lnTo>
                <a:lnTo>
                  <a:pt x="18" y="40"/>
                </a:lnTo>
                <a:lnTo>
                  <a:pt x="21" y="41"/>
                </a:lnTo>
                <a:lnTo>
                  <a:pt x="24" y="42"/>
                </a:lnTo>
                <a:lnTo>
                  <a:pt x="24" y="31"/>
                </a:lnTo>
                <a:lnTo>
                  <a:pt x="22" y="30"/>
                </a:lnTo>
                <a:lnTo>
                  <a:pt x="21" y="30"/>
                </a:lnTo>
                <a:lnTo>
                  <a:pt x="20" y="28"/>
                </a:lnTo>
                <a:lnTo>
                  <a:pt x="19" y="25"/>
                </a:lnTo>
                <a:lnTo>
                  <a:pt x="17" y="23"/>
                </a:lnTo>
                <a:lnTo>
                  <a:pt x="16" y="21"/>
                </a:lnTo>
                <a:lnTo>
                  <a:pt x="14" y="15"/>
                </a:lnTo>
                <a:lnTo>
                  <a:pt x="12" y="9"/>
                </a:lnTo>
                <a:lnTo>
                  <a:pt x="11" y="7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0" name=""/>
          <p:cNvSpPr/>
          <p:nvPr/>
        </p:nvSpPr>
        <p:spPr>
          <a:xfrm>
            <a:off x="3746520" y="271440"/>
            <a:ext cx="2052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5" y="0"/>
                </a:moveTo>
                <a:lnTo>
                  <a:pt x="0" y="5"/>
                </a:lnTo>
                <a:lnTo>
                  <a:pt x="1" y="9"/>
                </a:lnTo>
                <a:lnTo>
                  <a:pt x="1" y="11"/>
                </a:lnTo>
                <a:lnTo>
                  <a:pt x="2" y="13"/>
                </a:lnTo>
                <a:lnTo>
                  <a:pt x="2" y="16"/>
                </a:lnTo>
                <a:lnTo>
                  <a:pt x="13" y="16"/>
                </a:lnTo>
                <a:lnTo>
                  <a:pt x="13" y="11"/>
                </a:lnTo>
                <a:lnTo>
                  <a:pt x="12" y="9"/>
                </a:lnTo>
                <a:lnTo>
                  <a:pt x="11" y="7"/>
                </a:lnTo>
                <a:lnTo>
                  <a:pt x="11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1" name=""/>
          <p:cNvSpPr/>
          <p:nvPr/>
        </p:nvSpPr>
        <p:spPr>
          <a:xfrm>
            <a:off x="3754440" y="262080"/>
            <a:ext cx="47520" cy="27000"/>
          </a:xfrm>
          <a:custGeom>
            <a:avLst/>
            <a:gdLst/>
            <a:ahLst/>
            <a:rect l="l" t="t" r="r" b="b"/>
            <a:pathLst>
              <a:path w="30" h="17">
                <a:moveTo>
                  <a:pt x="25" y="10"/>
                </a:moveTo>
                <a:lnTo>
                  <a:pt x="20" y="3"/>
                </a:lnTo>
                <a:lnTo>
                  <a:pt x="20" y="3"/>
                </a:lnTo>
                <a:lnTo>
                  <a:pt x="19" y="3"/>
                </a:lnTo>
                <a:lnTo>
                  <a:pt x="19" y="4"/>
                </a:lnTo>
                <a:lnTo>
                  <a:pt x="18" y="4"/>
                </a:lnTo>
                <a:lnTo>
                  <a:pt x="17" y="5"/>
                </a:lnTo>
                <a:lnTo>
                  <a:pt x="14" y="5"/>
                </a:lnTo>
                <a:lnTo>
                  <a:pt x="12" y="6"/>
                </a:lnTo>
                <a:lnTo>
                  <a:pt x="8" y="7"/>
                </a:lnTo>
                <a:lnTo>
                  <a:pt x="5" y="7"/>
                </a:lnTo>
                <a:lnTo>
                  <a:pt x="0" y="7"/>
                </a:lnTo>
                <a:lnTo>
                  <a:pt x="0" y="17"/>
                </a:lnTo>
                <a:lnTo>
                  <a:pt x="5" y="17"/>
                </a:lnTo>
                <a:lnTo>
                  <a:pt x="8" y="17"/>
                </a:lnTo>
                <a:lnTo>
                  <a:pt x="12" y="17"/>
                </a:lnTo>
                <a:lnTo>
                  <a:pt x="17" y="16"/>
                </a:lnTo>
                <a:lnTo>
                  <a:pt x="20" y="15"/>
                </a:lnTo>
                <a:lnTo>
                  <a:pt x="24" y="13"/>
                </a:lnTo>
                <a:lnTo>
                  <a:pt x="25" y="12"/>
                </a:lnTo>
                <a:lnTo>
                  <a:pt x="27" y="10"/>
                </a:lnTo>
                <a:lnTo>
                  <a:pt x="29" y="9"/>
                </a:lnTo>
                <a:lnTo>
                  <a:pt x="30" y="7"/>
                </a:lnTo>
                <a:lnTo>
                  <a:pt x="25" y="0"/>
                </a:lnTo>
                <a:lnTo>
                  <a:pt x="2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2" name=""/>
          <p:cNvSpPr/>
          <p:nvPr/>
        </p:nvSpPr>
        <p:spPr>
          <a:xfrm>
            <a:off x="3768840" y="258840"/>
            <a:ext cx="2520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5" y="11"/>
                </a:lnTo>
                <a:lnTo>
                  <a:pt x="10" y="12"/>
                </a:lnTo>
                <a:lnTo>
                  <a:pt x="16" y="12"/>
                </a:lnTo>
                <a:lnTo>
                  <a:pt x="16" y="2"/>
                </a:lnTo>
                <a:lnTo>
                  <a:pt x="10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3" name=""/>
          <p:cNvSpPr/>
          <p:nvPr/>
        </p:nvSpPr>
        <p:spPr>
          <a:xfrm>
            <a:off x="3749760" y="25704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5" y="10"/>
                </a:lnTo>
                <a:lnTo>
                  <a:pt x="8" y="10"/>
                </a:lnTo>
                <a:lnTo>
                  <a:pt x="12" y="11"/>
                </a:lnTo>
                <a:lnTo>
                  <a:pt x="12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4" name=""/>
          <p:cNvSpPr/>
          <p:nvPr/>
        </p:nvSpPr>
        <p:spPr>
          <a:xfrm>
            <a:off x="3749760" y="176040"/>
            <a:ext cx="27000" cy="81000"/>
          </a:xfrm>
          <a:custGeom>
            <a:avLst/>
            <a:gdLst/>
            <a:ahLst/>
            <a:rect l="l" t="t" r="r" b="b"/>
            <a:pathLst>
              <a:path w="17" h="51">
                <a:moveTo>
                  <a:pt x="12" y="0"/>
                </a:moveTo>
                <a:lnTo>
                  <a:pt x="7" y="4"/>
                </a:lnTo>
                <a:lnTo>
                  <a:pt x="4" y="15"/>
                </a:lnTo>
                <a:lnTo>
                  <a:pt x="2" y="27"/>
                </a:lnTo>
                <a:lnTo>
                  <a:pt x="1" y="33"/>
                </a:lnTo>
                <a:lnTo>
                  <a:pt x="1" y="38"/>
                </a:lnTo>
                <a:lnTo>
                  <a:pt x="0" y="45"/>
                </a:lnTo>
                <a:lnTo>
                  <a:pt x="0" y="51"/>
                </a:lnTo>
                <a:lnTo>
                  <a:pt x="10" y="51"/>
                </a:lnTo>
                <a:lnTo>
                  <a:pt x="10" y="45"/>
                </a:lnTo>
                <a:lnTo>
                  <a:pt x="11" y="40"/>
                </a:lnTo>
                <a:lnTo>
                  <a:pt x="11" y="33"/>
                </a:lnTo>
                <a:lnTo>
                  <a:pt x="13" y="28"/>
                </a:lnTo>
                <a:lnTo>
                  <a:pt x="15" y="17"/>
                </a:lnTo>
                <a:lnTo>
                  <a:pt x="17" y="6"/>
                </a:lnTo>
                <a:lnTo>
                  <a:pt x="12" y="10"/>
                </a:lnTo>
                <a:lnTo>
                  <a:pt x="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5" name=""/>
          <p:cNvSpPr/>
          <p:nvPr/>
        </p:nvSpPr>
        <p:spPr>
          <a:xfrm>
            <a:off x="3768840" y="165240"/>
            <a:ext cx="17280" cy="27000"/>
          </a:xfrm>
          <a:custGeom>
            <a:avLst/>
            <a:gdLst/>
            <a:ahLst/>
            <a:rect l="l" t="t" r="r" b="b"/>
            <a:pathLst>
              <a:path w="11" h="17">
                <a:moveTo>
                  <a:pt x="7" y="0"/>
                </a:moveTo>
                <a:lnTo>
                  <a:pt x="6" y="0"/>
                </a:lnTo>
                <a:lnTo>
                  <a:pt x="4" y="1"/>
                </a:lnTo>
                <a:lnTo>
                  <a:pt x="2" y="3"/>
                </a:lnTo>
                <a:lnTo>
                  <a:pt x="1" y="5"/>
                </a:lnTo>
                <a:lnTo>
                  <a:pt x="0" y="6"/>
                </a:lnTo>
                <a:lnTo>
                  <a:pt x="0" y="7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lnTo>
                  <a:pt x="3" y="17"/>
                </a:lnTo>
                <a:lnTo>
                  <a:pt x="5" y="16"/>
                </a:lnTo>
                <a:lnTo>
                  <a:pt x="6" y="16"/>
                </a:lnTo>
                <a:lnTo>
                  <a:pt x="8" y="14"/>
                </a:lnTo>
                <a:lnTo>
                  <a:pt x="9" y="13"/>
                </a:lnTo>
                <a:lnTo>
                  <a:pt x="11" y="10"/>
                </a:lnTo>
                <a:lnTo>
                  <a:pt x="11" y="8"/>
                </a:lnTo>
                <a:lnTo>
                  <a:pt x="11" y="9"/>
                </a:lnTo>
                <a:lnTo>
                  <a:pt x="9" y="10"/>
                </a:lnTo>
                <a:lnTo>
                  <a:pt x="8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6" name=""/>
          <p:cNvSpPr/>
          <p:nvPr/>
        </p:nvSpPr>
        <p:spPr>
          <a:xfrm>
            <a:off x="3780000" y="1713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7" name=""/>
          <p:cNvSpPr/>
          <p:nvPr/>
        </p:nvSpPr>
        <p:spPr>
          <a:xfrm>
            <a:off x="3924360" y="34452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10" y="3"/>
                </a:moveTo>
                <a:lnTo>
                  <a:pt x="6" y="0"/>
                </a:lnTo>
                <a:lnTo>
                  <a:pt x="0" y="3"/>
                </a:lnTo>
                <a:lnTo>
                  <a:pt x="0" y="4"/>
                </a:lnTo>
                <a:lnTo>
                  <a:pt x="0" y="14"/>
                </a:lnTo>
                <a:lnTo>
                  <a:pt x="6" y="11"/>
                </a:lnTo>
                <a:lnTo>
                  <a:pt x="6" y="11"/>
                </a:lnTo>
                <a:lnTo>
                  <a:pt x="1" y="8"/>
                </a:lnTo>
                <a:lnTo>
                  <a:pt x="1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8" name=""/>
          <p:cNvSpPr/>
          <p:nvPr/>
        </p:nvSpPr>
        <p:spPr>
          <a:xfrm>
            <a:off x="3925800" y="349200"/>
            <a:ext cx="19080" cy="12600"/>
          </a:xfrm>
          <a:custGeom>
            <a:avLst/>
            <a:gdLst/>
            <a:ahLst/>
            <a:rect l="l" t="t" r="r" b="b"/>
            <a:pathLst>
              <a:path w="12" h="8">
                <a:moveTo>
                  <a:pt x="12" y="5"/>
                </a:moveTo>
                <a:lnTo>
                  <a:pt x="11" y="4"/>
                </a:lnTo>
                <a:lnTo>
                  <a:pt x="10" y="2"/>
                </a:lnTo>
                <a:lnTo>
                  <a:pt x="9" y="0"/>
                </a:lnTo>
                <a:lnTo>
                  <a:pt x="0" y="4"/>
                </a:lnTo>
                <a:lnTo>
                  <a:pt x="0" y="6"/>
                </a:lnTo>
                <a:lnTo>
                  <a:pt x="1" y="8"/>
                </a:lnTo>
                <a:lnTo>
                  <a:pt x="1" y="5"/>
                </a:lnTo>
                <a:lnTo>
                  <a:pt x="1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09" name=""/>
          <p:cNvSpPr/>
          <p:nvPr/>
        </p:nvSpPr>
        <p:spPr>
          <a:xfrm>
            <a:off x="3922560" y="35892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" y="11"/>
                </a:moveTo>
                <a:lnTo>
                  <a:pt x="1" y="11"/>
                </a:lnTo>
                <a:lnTo>
                  <a:pt x="3" y="11"/>
                </a:lnTo>
                <a:lnTo>
                  <a:pt x="5" y="10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2" y="5"/>
                </a:lnTo>
                <a:lnTo>
                  <a:pt x="13" y="2"/>
                </a:lnTo>
                <a:lnTo>
                  <a:pt x="14" y="0"/>
                </a:lnTo>
                <a:lnTo>
                  <a:pt x="2" y="0"/>
                </a:lnTo>
                <a:lnTo>
                  <a:pt x="2" y="1"/>
                </a:lnTo>
                <a:lnTo>
                  <a:pt x="1" y="2"/>
                </a:lnTo>
                <a:lnTo>
                  <a:pt x="0" y="2"/>
                </a:lnTo>
                <a:lnTo>
                  <a:pt x="1" y="2"/>
                </a:lnTo>
                <a:lnTo>
                  <a:pt x="1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0" name=""/>
          <p:cNvSpPr/>
          <p:nvPr/>
        </p:nvSpPr>
        <p:spPr>
          <a:xfrm>
            <a:off x="3913200" y="34920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7" y="0"/>
                </a:moveTo>
                <a:lnTo>
                  <a:pt x="4" y="1"/>
                </a:lnTo>
                <a:lnTo>
                  <a:pt x="2" y="4"/>
                </a:lnTo>
                <a:lnTo>
                  <a:pt x="0" y="6"/>
                </a:lnTo>
                <a:lnTo>
                  <a:pt x="0" y="9"/>
                </a:lnTo>
                <a:lnTo>
                  <a:pt x="0" y="10"/>
                </a:lnTo>
                <a:lnTo>
                  <a:pt x="2" y="14"/>
                </a:lnTo>
                <a:lnTo>
                  <a:pt x="4" y="16"/>
                </a:lnTo>
                <a:lnTo>
                  <a:pt x="7" y="17"/>
                </a:lnTo>
                <a:lnTo>
                  <a:pt x="7" y="7"/>
                </a:lnTo>
                <a:lnTo>
                  <a:pt x="9" y="7"/>
                </a:lnTo>
                <a:lnTo>
                  <a:pt x="10" y="8"/>
                </a:lnTo>
                <a:lnTo>
                  <a:pt x="10" y="9"/>
                </a:lnTo>
                <a:lnTo>
                  <a:pt x="9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1" name=""/>
          <p:cNvSpPr/>
          <p:nvPr/>
        </p:nvSpPr>
        <p:spPr>
          <a:xfrm>
            <a:off x="3924360" y="358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2" name=""/>
          <p:cNvSpPr/>
          <p:nvPr/>
        </p:nvSpPr>
        <p:spPr>
          <a:xfrm>
            <a:off x="2403360" y="-1049400"/>
            <a:ext cx="63720" cy="54000"/>
          </a:xfrm>
          <a:custGeom>
            <a:avLst/>
            <a:gdLst/>
            <a:ahLst/>
            <a:rect l="l" t="t" r="r" b="b"/>
            <a:pathLst>
              <a:path w="40" h="34">
                <a:moveTo>
                  <a:pt x="29" y="0"/>
                </a:moveTo>
                <a:lnTo>
                  <a:pt x="29" y="0"/>
                </a:lnTo>
                <a:lnTo>
                  <a:pt x="29" y="3"/>
                </a:lnTo>
                <a:lnTo>
                  <a:pt x="29" y="4"/>
                </a:lnTo>
                <a:lnTo>
                  <a:pt x="28" y="6"/>
                </a:lnTo>
                <a:lnTo>
                  <a:pt x="27" y="8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0" y="14"/>
                </a:lnTo>
                <a:lnTo>
                  <a:pt x="15" y="17"/>
                </a:lnTo>
                <a:lnTo>
                  <a:pt x="10" y="20"/>
                </a:lnTo>
                <a:lnTo>
                  <a:pt x="7" y="21"/>
                </a:lnTo>
                <a:lnTo>
                  <a:pt x="5" y="23"/>
                </a:lnTo>
                <a:lnTo>
                  <a:pt x="2" y="24"/>
                </a:lnTo>
                <a:lnTo>
                  <a:pt x="0" y="27"/>
                </a:lnTo>
                <a:lnTo>
                  <a:pt x="7" y="34"/>
                </a:lnTo>
                <a:lnTo>
                  <a:pt x="8" y="32"/>
                </a:lnTo>
                <a:lnTo>
                  <a:pt x="11" y="31"/>
                </a:lnTo>
                <a:lnTo>
                  <a:pt x="13" y="30"/>
                </a:lnTo>
                <a:lnTo>
                  <a:pt x="15" y="28"/>
                </a:lnTo>
                <a:lnTo>
                  <a:pt x="21" y="25"/>
                </a:lnTo>
                <a:lnTo>
                  <a:pt x="26" y="22"/>
                </a:lnTo>
                <a:lnTo>
                  <a:pt x="28" y="20"/>
                </a:lnTo>
                <a:lnTo>
                  <a:pt x="31" y="18"/>
                </a:lnTo>
                <a:lnTo>
                  <a:pt x="34" y="16"/>
                </a:lnTo>
                <a:lnTo>
                  <a:pt x="35" y="14"/>
                </a:lnTo>
                <a:lnTo>
                  <a:pt x="37" y="10"/>
                </a:lnTo>
                <a:lnTo>
                  <a:pt x="39" y="8"/>
                </a:lnTo>
                <a:lnTo>
                  <a:pt x="40" y="4"/>
                </a:lnTo>
                <a:lnTo>
                  <a:pt x="40" y="0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3" name=""/>
          <p:cNvSpPr/>
          <p:nvPr/>
        </p:nvSpPr>
        <p:spPr>
          <a:xfrm>
            <a:off x="2436840" y="-10796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1" y="0"/>
                </a:moveTo>
                <a:lnTo>
                  <a:pt x="0" y="9"/>
                </a:lnTo>
                <a:lnTo>
                  <a:pt x="4" y="12"/>
                </a:lnTo>
                <a:lnTo>
                  <a:pt x="7" y="14"/>
                </a:lnTo>
                <a:lnTo>
                  <a:pt x="7" y="14"/>
                </a:lnTo>
                <a:lnTo>
                  <a:pt x="8" y="15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8" y="19"/>
                </a:lnTo>
                <a:lnTo>
                  <a:pt x="19" y="19"/>
                </a:lnTo>
                <a:lnTo>
                  <a:pt x="19" y="16"/>
                </a:lnTo>
                <a:lnTo>
                  <a:pt x="19" y="15"/>
                </a:lnTo>
                <a:lnTo>
                  <a:pt x="18" y="12"/>
                </a:lnTo>
                <a:lnTo>
                  <a:pt x="17" y="10"/>
                </a:lnTo>
                <a:lnTo>
                  <a:pt x="15" y="7"/>
                </a:lnTo>
                <a:lnTo>
                  <a:pt x="13" y="4"/>
                </a:lnTo>
                <a:lnTo>
                  <a:pt x="9" y="3"/>
                </a:lnTo>
                <a:lnTo>
                  <a:pt x="7" y="1"/>
                </a:lnTo>
                <a:lnTo>
                  <a:pt x="6" y="1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4" name=""/>
          <p:cNvSpPr/>
          <p:nvPr/>
        </p:nvSpPr>
        <p:spPr>
          <a:xfrm>
            <a:off x="2440080" y="-1093680"/>
            <a:ext cx="79200" cy="29880"/>
          </a:xfrm>
          <a:custGeom>
            <a:avLst/>
            <a:gdLst/>
            <a:ahLst/>
            <a:rect l="l" t="t" r="r" b="b"/>
            <a:pathLst>
              <a:path w="50" h="19">
                <a:moveTo>
                  <a:pt x="44" y="0"/>
                </a:moveTo>
                <a:lnTo>
                  <a:pt x="43" y="1"/>
                </a:lnTo>
                <a:lnTo>
                  <a:pt x="40" y="2"/>
                </a:lnTo>
                <a:lnTo>
                  <a:pt x="38" y="3"/>
                </a:lnTo>
                <a:lnTo>
                  <a:pt x="36" y="3"/>
                </a:lnTo>
                <a:lnTo>
                  <a:pt x="31" y="4"/>
                </a:lnTo>
                <a:lnTo>
                  <a:pt x="26" y="5"/>
                </a:lnTo>
                <a:lnTo>
                  <a:pt x="20" y="5"/>
                </a:lnTo>
                <a:lnTo>
                  <a:pt x="14" y="6"/>
                </a:lnTo>
                <a:lnTo>
                  <a:pt x="10" y="7"/>
                </a:lnTo>
                <a:lnTo>
                  <a:pt x="7" y="7"/>
                </a:lnTo>
                <a:lnTo>
                  <a:pt x="3" y="9"/>
                </a:lnTo>
                <a:lnTo>
                  <a:pt x="0" y="10"/>
                </a:lnTo>
                <a:lnTo>
                  <a:pt x="4" y="19"/>
                </a:lnTo>
                <a:lnTo>
                  <a:pt x="7" y="18"/>
                </a:lnTo>
                <a:lnTo>
                  <a:pt x="9" y="17"/>
                </a:lnTo>
                <a:lnTo>
                  <a:pt x="12" y="17"/>
                </a:lnTo>
                <a:lnTo>
                  <a:pt x="15" y="17"/>
                </a:lnTo>
                <a:lnTo>
                  <a:pt x="22" y="16"/>
                </a:lnTo>
                <a:lnTo>
                  <a:pt x="27" y="15"/>
                </a:lnTo>
                <a:lnTo>
                  <a:pt x="33" y="15"/>
                </a:lnTo>
                <a:lnTo>
                  <a:pt x="39" y="14"/>
                </a:lnTo>
                <a:lnTo>
                  <a:pt x="42" y="13"/>
                </a:lnTo>
                <a:lnTo>
                  <a:pt x="45" y="11"/>
                </a:lnTo>
                <a:lnTo>
                  <a:pt x="48" y="10"/>
                </a:lnTo>
                <a:lnTo>
                  <a:pt x="50" y="8"/>
                </a:lnTo>
                <a:lnTo>
                  <a:pt x="4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5" name=""/>
          <p:cNvSpPr/>
          <p:nvPr/>
        </p:nvSpPr>
        <p:spPr>
          <a:xfrm>
            <a:off x="2516040" y="-1095480"/>
            <a:ext cx="11160" cy="144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6" name=""/>
          <p:cNvSpPr/>
          <p:nvPr/>
        </p:nvSpPr>
        <p:spPr>
          <a:xfrm>
            <a:off x="2508120" y="-1087560"/>
            <a:ext cx="25560" cy="15840"/>
          </a:xfrm>
          <a:custGeom>
            <a:avLst/>
            <a:gdLst/>
            <a:ahLst/>
            <a:rect l="l" t="t" r="r" b="b"/>
            <a:pathLst>
              <a:path w="16" h="10">
                <a:moveTo>
                  <a:pt x="10" y="5"/>
                </a:moveTo>
                <a:lnTo>
                  <a:pt x="5" y="10"/>
                </a:lnTo>
                <a:lnTo>
                  <a:pt x="8" y="10"/>
                </a:lnTo>
                <a:lnTo>
                  <a:pt x="10" y="9"/>
                </a:lnTo>
                <a:lnTo>
                  <a:pt x="11" y="7"/>
                </a:lnTo>
                <a:lnTo>
                  <a:pt x="13" y="6"/>
                </a:lnTo>
                <a:lnTo>
                  <a:pt x="15" y="4"/>
                </a:lnTo>
                <a:lnTo>
                  <a:pt x="16" y="0"/>
                </a:lnTo>
                <a:lnTo>
                  <a:pt x="5" y="0"/>
                </a:lnTo>
                <a:lnTo>
                  <a:pt x="4" y="1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7" name=""/>
          <p:cNvSpPr/>
          <p:nvPr/>
        </p:nvSpPr>
        <p:spPr>
          <a:xfrm>
            <a:off x="1870200" y="6164280"/>
            <a:ext cx="29880" cy="25560"/>
          </a:xfrm>
          <a:custGeom>
            <a:avLst/>
            <a:gdLst/>
            <a:ahLst/>
            <a:rect l="l" t="t" r="r" b="b"/>
            <a:pathLst>
              <a:path w="19" h="16">
                <a:moveTo>
                  <a:pt x="19" y="12"/>
                </a:moveTo>
                <a:lnTo>
                  <a:pt x="16" y="8"/>
                </a:lnTo>
                <a:lnTo>
                  <a:pt x="12" y="5"/>
                </a:lnTo>
                <a:lnTo>
                  <a:pt x="11" y="4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1" y="7"/>
                </a:lnTo>
                <a:lnTo>
                  <a:pt x="2" y="8"/>
                </a:lnTo>
                <a:lnTo>
                  <a:pt x="3" y="11"/>
                </a:lnTo>
                <a:lnTo>
                  <a:pt x="6" y="13"/>
                </a:lnTo>
                <a:lnTo>
                  <a:pt x="9" y="15"/>
                </a:lnTo>
                <a:lnTo>
                  <a:pt x="9" y="16"/>
                </a:lnTo>
                <a:lnTo>
                  <a:pt x="1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8" name=""/>
          <p:cNvSpPr/>
          <p:nvPr/>
        </p:nvSpPr>
        <p:spPr>
          <a:xfrm>
            <a:off x="1881360" y="6178680"/>
            <a:ext cx="108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19" name=""/>
          <p:cNvSpPr/>
          <p:nvPr/>
        </p:nvSpPr>
        <p:spPr>
          <a:xfrm>
            <a:off x="1863720" y="6180120"/>
            <a:ext cx="2052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10" y="17"/>
                </a:moveTo>
                <a:lnTo>
                  <a:pt x="10" y="17"/>
                </a:lnTo>
                <a:lnTo>
                  <a:pt x="10" y="14"/>
                </a:lnTo>
                <a:lnTo>
                  <a:pt x="10" y="11"/>
                </a:lnTo>
                <a:lnTo>
                  <a:pt x="11" y="10"/>
                </a:lnTo>
                <a:lnTo>
                  <a:pt x="11" y="9"/>
                </a:lnTo>
                <a:lnTo>
                  <a:pt x="12" y="9"/>
                </a:lnTo>
                <a:lnTo>
                  <a:pt x="13" y="8"/>
                </a:lnTo>
                <a:lnTo>
                  <a:pt x="8" y="0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1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0" name=""/>
          <p:cNvSpPr/>
          <p:nvPr/>
        </p:nvSpPr>
        <p:spPr>
          <a:xfrm>
            <a:off x="1863720" y="6207120"/>
            <a:ext cx="36360" cy="46080"/>
          </a:xfrm>
          <a:custGeom>
            <a:avLst/>
            <a:gdLst/>
            <a:ahLst/>
            <a:rect l="l" t="t" r="r" b="b"/>
            <a:pathLst>
              <a:path w="23" h="29">
                <a:moveTo>
                  <a:pt x="23" y="18"/>
                </a:moveTo>
                <a:lnTo>
                  <a:pt x="23" y="18"/>
                </a:lnTo>
                <a:lnTo>
                  <a:pt x="22" y="18"/>
                </a:lnTo>
                <a:lnTo>
                  <a:pt x="21" y="17"/>
                </a:lnTo>
                <a:lnTo>
                  <a:pt x="20" y="17"/>
                </a:lnTo>
                <a:lnTo>
                  <a:pt x="18" y="15"/>
                </a:lnTo>
                <a:lnTo>
                  <a:pt x="17" y="15"/>
                </a:lnTo>
                <a:lnTo>
                  <a:pt x="16" y="13"/>
                </a:lnTo>
                <a:lnTo>
                  <a:pt x="15" y="11"/>
                </a:lnTo>
                <a:lnTo>
                  <a:pt x="13" y="8"/>
                </a:lnTo>
                <a:lnTo>
                  <a:pt x="11" y="5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8"/>
                </a:lnTo>
                <a:lnTo>
                  <a:pt x="3" y="12"/>
                </a:lnTo>
                <a:lnTo>
                  <a:pt x="6" y="16"/>
                </a:lnTo>
                <a:lnTo>
                  <a:pt x="8" y="19"/>
                </a:lnTo>
                <a:lnTo>
                  <a:pt x="9" y="21"/>
                </a:lnTo>
                <a:lnTo>
                  <a:pt x="11" y="22"/>
                </a:lnTo>
                <a:lnTo>
                  <a:pt x="13" y="24"/>
                </a:lnTo>
                <a:lnTo>
                  <a:pt x="15" y="26"/>
                </a:lnTo>
                <a:lnTo>
                  <a:pt x="17" y="27"/>
                </a:lnTo>
                <a:lnTo>
                  <a:pt x="20" y="29"/>
                </a:lnTo>
                <a:lnTo>
                  <a:pt x="23" y="29"/>
                </a:lnTo>
                <a:lnTo>
                  <a:pt x="23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1" name=""/>
          <p:cNvSpPr/>
          <p:nvPr/>
        </p:nvSpPr>
        <p:spPr>
          <a:xfrm>
            <a:off x="1900080" y="6221520"/>
            <a:ext cx="44640" cy="31680"/>
          </a:xfrm>
          <a:custGeom>
            <a:avLst/>
            <a:gdLst/>
            <a:ahLst/>
            <a:rect l="l" t="t" r="r" b="b"/>
            <a:pathLst>
              <a:path w="28" h="20">
                <a:moveTo>
                  <a:pt x="28" y="0"/>
                </a:moveTo>
                <a:lnTo>
                  <a:pt x="28" y="0"/>
                </a:lnTo>
                <a:lnTo>
                  <a:pt x="25" y="0"/>
                </a:lnTo>
                <a:lnTo>
                  <a:pt x="23" y="0"/>
                </a:lnTo>
                <a:lnTo>
                  <a:pt x="20" y="0"/>
                </a:lnTo>
                <a:lnTo>
                  <a:pt x="17" y="2"/>
                </a:lnTo>
                <a:lnTo>
                  <a:pt x="14" y="4"/>
                </a:lnTo>
                <a:lnTo>
                  <a:pt x="10" y="5"/>
                </a:lnTo>
                <a:lnTo>
                  <a:pt x="8" y="7"/>
                </a:lnTo>
                <a:lnTo>
                  <a:pt x="4" y="8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5" y="19"/>
                </a:lnTo>
                <a:lnTo>
                  <a:pt x="7" y="18"/>
                </a:lnTo>
                <a:lnTo>
                  <a:pt x="10" y="17"/>
                </a:lnTo>
                <a:lnTo>
                  <a:pt x="13" y="15"/>
                </a:lnTo>
                <a:lnTo>
                  <a:pt x="16" y="14"/>
                </a:lnTo>
                <a:lnTo>
                  <a:pt x="19" y="12"/>
                </a:lnTo>
                <a:lnTo>
                  <a:pt x="22" y="11"/>
                </a:lnTo>
                <a:lnTo>
                  <a:pt x="24" y="10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2" name=""/>
          <p:cNvSpPr/>
          <p:nvPr/>
        </p:nvSpPr>
        <p:spPr>
          <a:xfrm>
            <a:off x="1944720" y="622152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12" y="5"/>
                </a:moveTo>
                <a:lnTo>
                  <a:pt x="10" y="2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4" y="11"/>
                </a:lnTo>
                <a:lnTo>
                  <a:pt x="2" y="8"/>
                </a:lnTo>
                <a:lnTo>
                  <a:pt x="1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3" name=""/>
          <p:cNvSpPr/>
          <p:nvPr/>
        </p:nvSpPr>
        <p:spPr>
          <a:xfrm>
            <a:off x="1900080" y="6229440"/>
            <a:ext cx="65160" cy="54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10" y="34"/>
                </a:moveTo>
                <a:lnTo>
                  <a:pt x="10" y="34"/>
                </a:lnTo>
                <a:lnTo>
                  <a:pt x="10" y="33"/>
                </a:lnTo>
                <a:lnTo>
                  <a:pt x="10" y="32"/>
                </a:lnTo>
                <a:lnTo>
                  <a:pt x="11" y="31"/>
                </a:lnTo>
                <a:lnTo>
                  <a:pt x="12" y="29"/>
                </a:lnTo>
                <a:lnTo>
                  <a:pt x="13" y="29"/>
                </a:lnTo>
                <a:lnTo>
                  <a:pt x="19" y="25"/>
                </a:lnTo>
                <a:lnTo>
                  <a:pt x="24" y="22"/>
                </a:lnTo>
                <a:lnTo>
                  <a:pt x="27" y="20"/>
                </a:lnTo>
                <a:lnTo>
                  <a:pt x="30" y="18"/>
                </a:lnTo>
                <a:lnTo>
                  <a:pt x="34" y="16"/>
                </a:lnTo>
                <a:lnTo>
                  <a:pt x="36" y="14"/>
                </a:lnTo>
                <a:lnTo>
                  <a:pt x="38" y="11"/>
                </a:lnTo>
                <a:lnTo>
                  <a:pt x="40" y="8"/>
                </a:lnTo>
                <a:lnTo>
                  <a:pt x="41" y="6"/>
                </a:lnTo>
                <a:lnTo>
                  <a:pt x="41" y="4"/>
                </a:lnTo>
                <a:lnTo>
                  <a:pt x="41" y="1"/>
                </a:lnTo>
                <a:lnTo>
                  <a:pt x="40" y="0"/>
                </a:lnTo>
                <a:lnTo>
                  <a:pt x="29" y="3"/>
                </a:lnTo>
                <a:lnTo>
                  <a:pt x="30" y="4"/>
                </a:lnTo>
                <a:lnTo>
                  <a:pt x="30" y="5"/>
                </a:lnTo>
                <a:lnTo>
                  <a:pt x="29" y="6"/>
                </a:lnTo>
                <a:lnTo>
                  <a:pt x="28" y="7"/>
                </a:lnTo>
                <a:lnTo>
                  <a:pt x="27" y="8"/>
                </a:lnTo>
                <a:lnTo>
                  <a:pt x="25" y="10"/>
                </a:lnTo>
                <a:lnTo>
                  <a:pt x="22" y="12"/>
                </a:lnTo>
                <a:lnTo>
                  <a:pt x="20" y="13"/>
                </a:lnTo>
                <a:lnTo>
                  <a:pt x="13" y="16"/>
                </a:lnTo>
                <a:lnTo>
                  <a:pt x="7" y="20"/>
                </a:lnTo>
                <a:lnTo>
                  <a:pt x="4" y="23"/>
                </a:lnTo>
                <a:lnTo>
                  <a:pt x="2" y="26"/>
                </a:lnTo>
                <a:lnTo>
                  <a:pt x="0" y="28"/>
                </a:lnTo>
                <a:lnTo>
                  <a:pt x="0" y="29"/>
                </a:lnTo>
                <a:lnTo>
                  <a:pt x="0" y="31"/>
                </a:lnTo>
                <a:lnTo>
                  <a:pt x="0" y="34"/>
                </a:lnTo>
                <a:lnTo>
                  <a:pt x="10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4" name=""/>
          <p:cNvSpPr/>
          <p:nvPr/>
        </p:nvSpPr>
        <p:spPr>
          <a:xfrm>
            <a:off x="1900080" y="6283440"/>
            <a:ext cx="101880" cy="61920"/>
          </a:xfrm>
          <a:custGeom>
            <a:avLst/>
            <a:gdLst/>
            <a:ahLst/>
            <a:rect l="l" t="t" r="r" b="b"/>
            <a:pathLst>
              <a:path w="64" h="39">
                <a:moveTo>
                  <a:pt x="64" y="37"/>
                </a:moveTo>
                <a:lnTo>
                  <a:pt x="61" y="30"/>
                </a:lnTo>
                <a:lnTo>
                  <a:pt x="57" y="29"/>
                </a:lnTo>
                <a:lnTo>
                  <a:pt x="54" y="27"/>
                </a:lnTo>
                <a:lnTo>
                  <a:pt x="49" y="26"/>
                </a:lnTo>
                <a:lnTo>
                  <a:pt x="45" y="24"/>
                </a:lnTo>
                <a:lnTo>
                  <a:pt x="36" y="22"/>
                </a:lnTo>
                <a:lnTo>
                  <a:pt x="27" y="19"/>
                </a:lnTo>
                <a:lnTo>
                  <a:pt x="24" y="17"/>
                </a:lnTo>
                <a:lnTo>
                  <a:pt x="20" y="16"/>
                </a:lnTo>
                <a:lnTo>
                  <a:pt x="17" y="14"/>
                </a:lnTo>
                <a:lnTo>
                  <a:pt x="14" y="11"/>
                </a:lnTo>
                <a:lnTo>
                  <a:pt x="13" y="10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1" y="4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0" y="8"/>
                </a:lnTo>
                <a:lnTo>
                  <a:pt x="2" y="9"/>
                </a:lnTo>
                <a:lnTo>
                  <a:pt x="3" y="12"/>
                </a:lnTo>
                <a:lnTo>
                  <a:pt x="4" y="15"/>
                </a:lnTo>
                <a:lnTo>
                  <a:pt x="6" y="16"/>
                </a:lnTo>
                <a:lnTo>
                  <a:pt x="7" y="18"/>
                </a:lnTo>
                <a:lnTo>
                  <a:pt x="10" y="21"/>
                </a:lnTo>
                <a:lnTo>
                  <a:pt x="14" y="23"/>
                </a:lnTo>
                <a:lnTo>
                  <a:pt x="19" y="26"/>
                </a:lnTo>
                <a:lnTo>
                  <a:pt x="24" y="28"/>
                </a:lnTo>
                <a:lnTo>
                  <a:pt x="32" y="31"/>
                </a:lnTo>
                <a:lnTo>
                  <a:pt x="41" y="34"/>
                </a:lnTo>
                <a:lnTo>
                  <a:pt x="46" y="36"/>
                </a:lnTo>
                <a:lnTo>
                  <a:pt x="50" y="37"/>
                </a:lnTo>
                <a:lnTo>
                  <a:pt x="54" y="38"/>
                </a:lnTo>
                <a:lnTo>
                  <a:pt x="57" y="39"/>
                </a:lnTo>
                <a:lnTo>
                  <a:pt x="54" y="33"/>
                </a:lnTo>
                <a:lnTo>
                  <a:pt x="64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5" name=""/>
          <p:cNvSpPr/>
          <p:nvPr/>
        </p:nvSpPr>
        <p:spPr>
          <a:xfrm>
            <a:off x="1973160" y="6335640"/>
            <a:ext cx="2880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0" y="11"/>
                </a:moveTo>
                <a:lnTo>
                  <a:pt x="5" y="17"/>
                </a:lnTo>
                <a:lnTo>
                  <a:pt x="8" y="17"/>
                </a:lnTo>
                <a:lnTo>
                  <a:pt x="10" y="15"/>
                </a:lnTo>
                <a:lnTo>
                  <a:pt x="12" y="13"/>
                </a:lnTo>
                <a:lnTo>
                  <a:pt x="14" y="11"/>
                </a:lnTo>
                <a:lnTo>
                  <a:pt x="15" y="10"/>
                </a:lnTo>
                <a:lnTo>
                  <a:pt x="16" y="8"/>
                </a:lnTo>
                <a:lnTo>
                  <a:pt x="17" y="5"/>
                </a:lnTo>
                <a:lnTo>
                  <a:pt x="18" y="4"/>
                </a:lnTo>
                <a:lnTo>
                  <a:pt x="9" y="0"/>
                </a:lnTo>
                <a:lnTo>
                  <a:pt x="8" y="2"/>
                </a:lnTo>
                <a:lnTo>
                  <a:pt x="7" y="4"/>
                </a:lnTo>
                <a:lnTo>
                  <a:pt x="7" y="4"/>
                </a:lnTo>
                <a:lnTo>
                  <a:pt x="5" y="5"/>
                </a:lnTo>
                <a:lnTo>
                  <a:pt x="5" y="6"/>
                </a:lnTo>
                <a:lnTo>
                  <a:pt x="4" y="7"/>
                </a:lnTo>
                <a:lnTo>
                  <a:pt x="5" y="7"/>
                </a:lnTo>
                <a:lnTo>
                  <a:pt x="9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6" name=""/>
          <p:cNvSpPr/>
          <p:nvPr/>
        </p:nvSpPr>
        <p:spPr>
          <a:xfrm>
            <a:off x="1952640" y="6327720"/>
            <a:ext cx="36360" cy="28800"/>
          </a:xfrm>
          <a:custGeom>
            <a:avLst/>
            <a:gdLst/>
            <a:ahLst/>
            <a:rect l="l" t="t" r="r" b="b"/>
            <a:pathLst>
              <a:path w="23" h="18">
                <a:moveTo>
                  <a:pt x="0" y="11"/>
                </a:move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9" y="12"/>
                </a:lnTo>
                <a:lnTo>
                  <a:pt x="11" y="12"/>
                </a:lnTo>
                <a:lnTo>
                  <a:pt x="12" y="13"/>
                </a:lnTo>
                <a:lnTo>
                  <a:pt x="12" y="13"/>
                </a:lnTo>
                <a:lnTo>
                  <a:pt x="12" y="15"/>
                </a:lnTo>
                <a:lnTo>
                  <a:pt x="12" y="16"/>
                </a:lnTo>
                <a:lnTo>
                  <a:pt x="12" y="18"/>
                </a:lnTo>
                <a:lnTo>
                  <a:pt x="23" y="18"/>
                </a:lnTo>
                <a:lnTo>
                  <a:pt x="23" y="15"/>
                </a:lnTo>
                <a:lnTo>
                  <a:pt x="23" y="13"/>
                </a:lnTo>
                <a:lnTo>
                  <a:pt x="22" y="11"/>
                </a:lnTo>
                <a:lnTo>
                  <a:pt x="21" y="8"/>
                </a:lnTo>
                <a:lnTo>
                  <a:pt x="20" y="6"/>
                </a:lnTo>
                <a:lnTo>
                  <a:pt x="19" y="5"/>
                </a:lnTo>
                <a:lnTo>
                  <a:pt x="17" y="4"/>
                </a:lnTo>
                <a:lnTo>
                  <a:pt x="15" y="3"/>
                </a:lnTo>
                <a:lnTo>
                  <a:pt x="12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7" name=""/>
          <p:cNvSpPr/>
          <p:nvPr/>
        </p:nvSpPr>
        <p:spPr>
          <a:xfrm>
            <a:off x="1935000" y="6327720"/>
            <a:ext cx="1764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9" y="10"/>
                </a:moveTo>
                <a:lnTo>
                  <a:pt x="9" y="11"/>
                </a:lnTo>
                <a:lnTo>
                  <a:pt x="10" y="10"/>
                </a:lnTo>
                <a:lnTo>
                  <a:pt x="11" y="10"/>
                </a:lnTo>
                <a:lnTo>
                  <a:pt x="11" y="0"/>
                </a:lnTo>
                <a:lnTo>
                  <a:pt x="8" y="1"/>
                </a:lnTo>
                <a:lnTo>
                  <a:pt x="5" y="2"/>
                </a:lnTo>
                <a:lnTo>
                  <a:pt x="3" y="3"/>
                </a:lnTo>
                <a:lnTo>
                  <a:pt x="2" y="5"/>
                </a:lnTo>
                <a:lnTo>
                  <a:pt x="0" y="8"/>
                </a:lnTo>
                <a:lnTo>
                  <a:pt x="0" y="10"/>
                </a:lnTo>
                <a:lnTo>
                  <a:pt x="9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8" name=""/>
          <p:cNvSpPr/>
          <p:nvPr/>
        </p:nvSpPr>
        <p:spPr>
          <a:xfrm>
            <a:off x="1930320" y="6335640"/>
            <a:ext cx="1296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9" name=""/>
          <p:cNvSpPr/>
          <p:nvPr/>
        </p:nvSpPr>
        <p:spPr>
          <a:xfrm>
            <a:off x="1916280" y="6323040"/>
            <a:ext cx="20520" cy="27000"/>
          </a:xfrm>
          <a:custGeom>
            <a:avLst/>
            <a:gdLst/>
            <a:ahLst/>
            <a:rect l="l" t="t" r="r" b="b"/>
            <a:pathLst>
              <a:path w="13" h="17">
                <a:moveTo>
                  <a:pt x="6" y="9"/>
                </a:moveTo>
                <a:lnTo>
                  <a:pt x="0" y="8"/>
                </a:lnTo>
                <a:lnTo>
                  <a:pt x="1" y="11"/>
                </a:lnTo>
                <a:lnTo>
                  <a:pt x="5" y="17"/>
                </a:lnTo>
                <a:lnTo>
                  <a:pt x="13" y="10"/>
                </a:lnTo>
                <a:lnTo>
                  <a:pt x="10" y="5"/>
                </a:lnTo>
                <a:lnTo>
                  <a:pt x="8" y="1"/>
                </a:lnTo>
                <a:lnTo>
                  <a:pt x="2" y="0"/>
                </a:lnTo>
                <a:lnTo>
                  <a:pt x="6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0" name=""/>
          <p:cNvSpPr/>
          <p:nvPr/>
        </p:nvSpPr>
        <p:spPr>
          <a:xfrm>
            <a:off x="1905120" y="632304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3" y="14"/>
                </a:moveTo>
                <a:lnTo>
                  <a:pt x="10" y="9"/>
                </a:lnTo>
                <a:lnTo>
                  <a:pt x="10" y="10"/>
                </a:lnTo>
                <a:lnTo>
                  <a:pt x="11" y="9"/>
                </a:lnTo>
                <a:lnTo>
                  <a:pt x="13" y="8"/>
                </a:lnTo>
                <a:lnTo>
                  <a:pt x="9" y="0"/>
                </a:lnTo>
                <a:lnTo>
                  <a:pt x="5" y="1"/>
                </a:lnTo>
                <a:lnTo>
                  <a:pt x="3" y="3"/>
                </a:lnTo>
                <a:lnTo>
                  <a:pt x="1" y="6"/>
                </a:lnTo>
                <a:lnTo>
                  <a:pt x="0" y="9"/>
                </a:lnTo>
                <a:lnTo>
                  <a:pt x="7" y="5"/>
                </a:lnTo>
                <a:lnTo>
                  <a:pt x="3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1" name=""/>
          <p:cNvSpPr/>
          <p:nvPr/>
        </p:nvSpPr>
        <p:spPr>
          <a:xfrm>
            <a:off x="1897200" y="6324480"/>
            <a:ext cx="19080" cy="20880"/>
          </a:xfrm>
          <a:custGeom>
            <a:avLst/>
            <a:gdLst/>
            <a:ahLst/>
            <a:rect l="l" t="t" r="r" b="b"/>
            <a:pathLst>
              <a:path w="12" h="13">
                <a:moveTo>
                  <a:pt x="0" y="0"/>
                </a:moveTo>
                <a:lnTo>
                  <a:pt x="0" y="2"/>
                </a:lnTo>
                <a:lnTo>
                  <a:pt x="1" y="6"/>
                </a:lnTo>
                <a:lnTo>
                  <a:pt x="2" y="7"/>
                </a:lnTo>
                <a:lnTo>
                  <a:pt x="3" y="10"/>
                </a:lnTo>
                <a:lnTo>
                  <a:pt x="6" y="12"/>
                </a:lnTo>
                <a:lnTo>
                  <a:pt x="8" y="13"/>
                </a:lnTo>
                <a:lnTo>
                  <a:pt x="12" y="3"/>
                </a:lnTo>
                <a:lnTo>
                  <a:pt x="11" y="3"/>
                </a:lnTo>
                <a:lnTo>
                  <a:pt x="11" y="2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2" name=""/>
          <p:cNvSpPr/>
          <p:nvPr/>
        </p:nvSpPr>
        <p:spPr>
          <a:xfrm>
            <a:off x="1892160" y="631332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0" y="8"/>
                </a:moveTo>
                <a:lnTo>
                  <a:pt x="5" y="12"/>
                </a:lnTo>
                <a:lnTo>
                  <a:pt x="11" y="3"/>
                </a:lnTo>
                <a:lnTo>
                  <a:pt x="5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3" name=""/>
          <p:cNvSpPr/>
          <p:nvPr/>
        </p:nvSpPr>
        <p:spPr>
          <a:xfrm>
            <a:off x="1876320" y="6311880"/>
            <a:ext cx="2556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0" y="10"/>
                </a:moveTo>
                <a:lnTo>
                  <a:pt x="2" y="10"/>
                </a:lnTo>
                <a:lnTo>
                  <a:pt x="4" y="11"/>
                </a:lnTo>
                <a:lnTo>
                  <a:pt x="6" y="12"/>
                </a:lnTo>
                <a:lnTo>
                  <a:pt x="8" y="12"/>
                </a:lnTo>
                <a:lnTo>
                  <a:pt x="10" y="12"/>
                </a:lnTo>
                <a:lnTo>
                  <a:pt x="12" y="11"/>
                </a:lnTo>
                <a:lnTo>
                  <a:pt x="14" y="10"/>
                </a:lnTo>
                <a:lnTo>
                  <a:pt x="16" y="10"/>
                </a:lnTo>
                <a:lnTo>
                  <a:pt x="11" y="0"/>
                </a:lnTo>
                <a:lnTo>
                  <a:pt x="10" y="1"/>
                </a:lnTo>
                <a:lnTo>
                  <a:pt x="9" y="1"/>
                </a:lnTo>
                <a:lnTo>
                  <a:pt x="8" y="1"/>
                </a:lnTo>
                <a:lnTo>
                  <a:pt x="7" y="1"/>
                </a:lnTo>
                <a:lnTo>
                  <a:pt x="6" y="1"/>
                </a:lnTo>
                <a:lnTo>
                  <a:pt x="5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4" name=""/>
          <p:cNvSpPr/>
          <p:nvPr/>
        </p:nvSpPr>
        <p:spPr>
          <a:xfrm>
            <a:off x="1871640" y="6292800"/>
            <a:ext cx="17640" cy="28800"/>
          </a:xfrm>
          <a:custGeom>
            <a:avLst/>
            <a:gdLst/>
            <a:ahLst/>
            <a:rect l="l" t="t" r="r" b="b"/>
            <a:pathLst>
              <a:path w="11" h="18">
                <a:moveTo>
                  <a:pt x="5" y="0"/>
                </a:moveTo>
                <a:lnTo>
                  <a:pt x="0" y="6"/>
                </a:lnTo>
                <a:lnTo>
                  <a:pt x="0" y="18"/>
                </a:lnTo>
                <a:lnTo>
                  <a:pt x="11" y="18"/>
                </a:lnTo>
                <a:lnTo>
                  <a:pt x="11" y="6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5" name=""/>
          <p:cNvSpPr/>
          <p:nvPr/>
        </p:nvSpPr>
        <p:spPr>
          <a:xfrm>
            <a:off x="1881360" y="6292800"/>
            <a:ext cx="79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6" name=""/>
          <p:cNvSpPr/>
          <p:nvPr/>
        </p:nvSpPr>
        <p:spPr>
          <a:xfrm>
            <a:off x="1884240" y="6294600"/>
            <a:ext cx="12960" cy="17280"/>
          </a:xfrm>
          <a:custGeom>
            <a:avLst/>
            <a:gdLst/>
            <a:ahLst/>
            <a:rect l="l" t="t" r="r" b="b"/>
            <a:pathLst>
              <a:path w="8" h="11">
                <a:moveTo>
                  <a:pt x="8" y="1"/>
                </a:moveTo>
                <a:lnTo>
                  <a:pt x="6" y="1"/>
                </a:lnTo>
                <a:lnTo>
                  <a:pt x="5" y="0"/>
                </a:lnTo>
                <a:lnTo>
                  <a:pt x="0" y="9"/>
                </a:lnTo>
                <a:lnTo>
                  <a:pt x="3" y="10"/>
                </a:lnTo>
                <a:lnTo>
                  <a:pt x="8" y="11"/>
                </a:lnTo>
                <a:lnTo>
                  <a:pt x="8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7" name=""/>
          <p:cNvSpPr/>
          <p:nvPr/>
        </p:nvSpPr>
        <p:spPr>
          <a:xfrm>
            <a:off x="1871640" y="6257880"/>
            <a:ext cx="33480" cy="49320"/>
          </a:xfrm>
          <a:custGeom>
            <a:avLst/>
            <a:gdLst/>
            <a:ahLst/>
            <a:rect l="l" t="t" r="r" b="b"/>
            <a:pathLst>
              <a:path w="21" h="31">
                <a:moveTo>
                  <a:pt x="0" y="4"/>
                </a:moveTo>
                <a:lnTo>
                  <a:pt x="11" y="31"/>
                </a:lnTo>
                <a:lnTo>
                  <a:pt x="21" y="27"/>
                </a:lnTo>
                <a:lnTo>
                  <a:pt x="1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8" name=""/>
          <p:cNvSpPr/>
          <p:nvPr/>
        </p:nvSpPr>
        <p:spPr>
          <a:xfrm>
            <a:off x="1849320" y="6254640"/>
            <a:ext cx="34920" cy="44640"/>
          </a:xfrm>
          <a:custGeom>
            <a:avLst/>
            <a:gdLst/>
            <a:ahLst/>
            <a:rect l="l" t="t" r="r" b="b"/>
            <a:pathLst>
              <a:path w="22" h="28">
                <a:moveTo>
                  <a:pt x="11" y="28"/>
                </a:moveTo>
                <a:lnTo>
                  <a:pt x="11" y="28"/>
                </a:lnTo>
                <a:lnTo>
                  <a:pt x="11" y="25"/>
                </a:lnTo>
                <a:lnTo>
                  <a:pt x="11" y="23"/>
                </a:lnTo>
                <a:lnTo>
                  <a:pt x="13" y="20"/>
                </a:lnTo>
                <a:lnTo>
                  <a:pt x="14" y="17"/>
                </a:lnTo>
                <a:lnTo>
                  <a:pt x="17" y="14"/>
                </a:lnTo>
                <a:lnTo>
                  <a:pt x="18" y="11"/>
                </a:lnTo>
                <a:lnTo>
                  <a:pt x="20" y="10"/>
                </a:lnTo>
                <a:lnTo>
                  <a:pt x="22" y="8"/>
                </a:lnTo>
                <a:lnTo>
                  <a:pt x="16" y="0"/>
                </a:lnTo>
                <a:lnTo>
                  <a:pt x="14" y="2"/>
                </a:lnTo>
                <a:lnTo>
                  <a:pt x="11" y="4"/>
                </a:lnTo>
                <a:lnTo>
                  <a:pt x="8" y="8"/>
                </a:lnTo>
                <a:lnTo>
                  <a:pt x="5" y="11"/>
                </a:lnTo>
                <a:lnTo>
                  <a:pt x="4" y="16"/>
                </a:lnTo>
                <a:lnTo>
                  <a:pt x="2" y="19"/>
                </a:lnTo>
                <a:lnTo>
                  <a:pt x="0" y="24"/>
                </a:lnTo>
                <a:lnTo>
                  <a:pt x="0" y="28"/>
                </a:lnTo>
                <a:lnTo>
                  <a:pt x="11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39" name=""/>
          <p:cNvSpPr/>
          <p:nvPr/>
        </p:nvSpPr>
        <p:spPr>
          <a:xfrm>
            <a:off x="1849320" y="6299280"/>
            <a:ext cx="42840" cy="46080"/>
          </a:xfrm>
          <a:custGeom>
            <a:avLst/>
            <a:gdLst/>
            <a:ahLst/>
            <a:rect l="l" t="t" r="r" b="b"/>
            <a:pathLst>
              <a:path w="27" h="29">
                <a:moveTo>
                  <a:pt x="27" y="22"/>
                </a:moveTo>
                <a:lnTo>
                  <a:pt x="23" y="19"/>
                </a:lnTo>
                <a:lnTo>
                  <a:pt x="20" y="17"/>
                </a:lnTo>
                <a:lnTo>
                  <a:pt x="17" y="17"/>
                </a:lnTo>
                <a:lnTo>
                  <a:pt x="16" y="16"/>
                </a:lnTo>
                <a:lnTo>
                  <a:pt x="14" y="15"/>
                </a:lnTo>
                <a:lnTo>
                  <a:pt x="14" y="14"/>
                </a:lnTo>
                <a:lnTo>
                  <a:pt x="14" y="12"/>
                </a:lnTo>
                <a:lnTo>
                  <a:pt x="13" y="11"/>
                </a:lnTo>
                <a:lnTo>
                  <a:pt x="12" y="10"/>
                </a:lnTo>
                <a:lnTo>
                  <a:pt x="11" y="10"/>
                </a:lnTo>
                <a:lnTo>
                  <a:pt x="11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" y="12"/>
                </a:lnTo>
                <a:lnTo>
                  <a:pt x="2" y="15"/>
                </a:lnTo>
                <a:lnTo>
                  <a:pt x="3" y="17"/>
                </a:lnTo>
                <a:lnTo>
                  <a:pt x="5" y="18"/>
                </a:lnTo>
                <a:lnTo>
                  <a:pt x="7" y="21"/>
                </a:lnTo>
                <a:lnTo>
                  <a:pt x="7" y="23"/>
                </a:lnTo>
                <a:lnTo>
                  <a:pt x="10" y="24"/>
                </a:lnTo>
                <a:lnTo>
                  <a:pt x="12" y="25"/>
                </a:lnTo>
                <a:lnTo>
                  <a:pt x="16" y="27"/>
                </a:lnTo>
                <a:lnTo>
                  <a:pt x="21" y="29"/>
                </a:lnTo>
                <a:lnTo>
                  <a:pt x="17" y="26"/>
                </a:lnTo>
                <a:lnTo>
                  <a:pt x="27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0" name=""/>
          <p:cNvSpPr/>
          <p:nvPr/>
        </p:nvSpPr>
        <p:spPr>
          <a:xfrm>
            <a:off x="1878120" y="6332400"/>
            <a:ext cx="23760" cy="24120"/>
          </a:xfrm>
          <a:custGeom>
            <a:avLst/>
            <a:gdLst/>
            <a:ahLst/>
            <a:rect l="l" t="t" r="r" b="b"/>
            <a:pathLst>
              <a:path w="15" h="15">
                <a:moveTo>
                  <a:pt x="12" y="15"/>
                </a:moveTo>
                <a:lnTo>
                  <a:pt x="12" y="6"/>
                </a:lnTo>
                <a:lnTo>
                  <a:pt x="15" y="6"/>
                </a:lnTo>
                <a:lnTo>
                  <a:pt x="14" y="5"/>
                </a:lnTo>
                <a:lnTo>
                  <a:pt x="12" y="3"/>
                </a:lnTo>
                <a:lnTo>
                  <a:pt x="11" y="1"/>
                </a:lnTo>
                <a:lnTo>
                  <a:pt x="10" y="0"/>
                </a:lnTo>
                <a:lnTo>
                  <a:pt x="0" y="5"/>
                </a:lnTo>
                <a:lnTo>
                  <a:pt x="1" y="6"/>
                </a:lnTo>
                <a:lnTo>
                  <a:pt x="4" y="9"/>
                </a:lnTo>
                <a:lnTo>
                  <a:pt x="4" y="11"/>
                </a:lnTo>
                <a:lnTo>
                  <a:pt x="6" y="13"/>
                </a:lnTo>
                <a:lnTo>
                  <a:pt x="9" y="14"/>
                </a:lnTo>
                <a:lnTo>
                  <a:pt x="12" y="15"/>
                </a:lnTo>
                <a:lnTo>
                  <a:pt x="12" y="6"/>
                </a:lnTo>
                <a:lnTo>
                  <a:pt x="12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1" name=""/>
          <p:cNvSpPr/>
          <p:nvPr/>
        </p:nvSpPr>
        <p:spPr>
          <a:xfrm>
            <a:off x="1886040" y="6342120"/>
            <a:ext cx="11160" cy="14400"/>
          </a:xfrm>
          <a:custGeom>
            <a:avLst/>
            <a:gdLst/>
            <a:ahLst/>
            <a:rect l="l" t="t" r="r" b="b"/>
            <a:pathLst>
              <a:path w="7" h="9">
                <a:moveTo>
                  <a:pt x="0" y="9"/>
                </a:moveTo>
                <a:lnTo>
                  <a:pt x="0" y="9"/>
                </a:lnTo>
                <a:lnTo>
                  <a:pt x="3" y="9"/>
                </a:lnTo>
                <a:lnTo>
                  <a:pt x="7" y="9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2" name=""/>
          <p:cNvSpPr/>
          <p:nvPr/>
        </p:nvSpPr>
        <p:spPr>
          <a:xfrm>
            <a:off x="1870200" y="633564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9"/>
                </a:move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2" y="10"/>
                </a:lnTo>
                <a:lnTo>
                  <a:pt x="4" y="11"/>
                </a:lnTo>
                <a:lnTo>
                  <a:pt x="7" y="12"/>
                </a:lnTo>
                <a:lnTo>
                  <a:pt x="10" y="13"/>
                </a:lnTo>
                <a:lnTo>
                  <a:pt x="10" y="3"/>
                </a:lnTo>
                <a:lnTo>
                  <a:pt x="9" y="3"/>
                </a:lnTo>
                <a:lnTo>
                  <a:pt x="10" y="3"/>
                </a:lnTo>
                <a:lnTo>
                  <a:pt x="1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3" name=""/>
          <p:cNvSpPr/>
          <p:nvPr/>
        </p:nvSpPr>
        <p:spPr>
          <a:xfrm>
            <a:off x="1859040" y="633564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10" y="7"/>
                </a:moveTo>
                <a:lnTo>
                  <a:pt x="5" y="11"/>
                </a:lnTo>
                <a:lnTo>
                  <a:pt x="9" y="11"/>
                </a:lnTo>
                <a:lnTo>
                  <a:pt x="12" y="11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0" y="4"/>
                </a:lnTo>
                <a:lnTo>
                  <a:pt x="1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4" name=""/>
          <p:cNvSpPr/>
          <p:nvPr/>
        </p:nvSpPr>
        <p:spPr>
          <a:xfrm>
            <a:off x="1827360" y="6342120"/>
            <a:ext cx="45720" cy="25200"/>
          </a:xfrm>
          <a:custGeom>
            <a:avLst/>
            <a:gdLst/>
            <a:ahLst/>
            <a:rect l="l" t="t" r="r" b="b"/>
            <a:pathLst>
              <a:path w="29" h="16">
                <a:moveTo>
                  <a:pt x="0" y="16"/>
                </a:moveTo>
                <a:lnTo>
                  <a:pt x="0" y="16"/>
                </a:lnTo>
                <a:lnTo>
                  <a:pt x="7" y="16"/>
                </a:lnTo>
                <a:lnTo>
                  <a:pt x="15" y="16"/>
                </a:lnTo>
                <a:lnTo>
                  <a:pt x="18" y="15"/>
                </a:lnTo>
                <a:lnTo>
                  <a:pt x="19" y="15"/>
                </a:lnTo>
                <a:lnTo>
                  <a:pt x="22" y="13"/>
                </a:lnTo>
                <a:lnTo>
                  <a:pt x="24" y="12"/>
                </a:lnTo>
                <a:lnTo>
                  <a:pt x="25" y="10"/>
                </a:lnTo>
                <a:lnTo>
                  <a:pt x="26" y="8"/>
                </a:lnTo>
                <a:lnTo>
                  <a:pt x="28" y="6"/>
                </a:lnTo>
                <a:lnTo>
                  <a:pt x="29" y="3"/>
                </a:lnTo>
                <a:lnTo>
                  <a:pt x="19" y="0"/>
                </a:lnTo>
                <a:lnTo>
                  <a:pt x="18" y="2"/>
                </a:lnTo>
                <a:lnTo>
                  <a:pt x="18" y="3"/>
                </a:lnTo>
                <a:lnTo>
                  <a:pt x="18" y="4"/>
                </a:lnTo>
                <a:lnTo>
                  <a:pt x="17" y="4"/>
                </a:lnTo>
                <a:lnTo>
                  <a:pt x="17" y="4"/>
                </a:lnTo>
                <a:lnTo>
                  <a:pt x="16" y="5"/>
                </a:lnTo>
                <a:lnTo>
                  <a:pt x="15" y="5"/>
                </a:lnTo>
                <a:lnTo>
                  <a:pt x="14" y="5"/>
                </a:lnTo>
                <a:lnTo>
                  <a:pt x="7" y="5"/>
                </a:lnTo>
                <a:lnTo>
                  <a:pt x="0" y="5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5" name=""/>
          <p:cNvSpPr/>
          <p:nvPr/>
        </p:nvSpPr>
        <p:spPr>
          <a:xfrm>
            <a:off x="1778040" y="6350040"/>
            <a:ext cx="49320" cy="20520"/>
          </a:xfrm>
          <a:custGeom>
            <a:avLst/>
            <a:gdLst/>
            <a:ahLst/>
            <a:rect l="l" t="t" r="r" b="b"/>
            <a:pathLst>
              <a:path w="31" h="13">
                <a:moveTo>
                  <a:pt x="10" y="11"/>
                </a:move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10" y="13"/>
                </a:lnTo>
                <a:lnTo>
                  <a:pt x="14" y="11"/>
                </a:lnTo>
                <a:lnTo>
                  <a:pt x="16" y="10"/>
                </a:lnTo>
                <a:lnTo>
                  <a:pt x="25" y="10"/>
                </a:lnTo>
                <a:lnTo>
                  <a:pt x="31" y="10"/>
                </a:lnTo>
                <a:lnTo>
                  <a:pt x="31" y="0"/>
                </a:lnTo>
                <a:lnTo>
                  <a:pt x="24" y="0"/>
                </a:lnTo>
                <a:lnTo>
                  <a:pt x="15" y="1"/>
                </a:lnTo>
                <a:lnTo>
                  <a:pt x="10" y="2"/>
                </a:lnTo>
                <a:lnTo>
                  <a:pt x="7" y="2"/>
                </a:lnTo>
                <a:lnTo>
                  <a:pt x="4" y="4"/>
                </a:lnTo>
                <a:lnTo>
                  <a:pt x="2" y="6"/>
                </a:lnTo>
                <a:lnTo>
                  <a:pt x="1" y="9"/>
                </a:lnTo>
                <a:lnTo>
                  <a:pt x="0" y="11"/>
                </a:lnTo>
                <a:lnTo>
                  <a:pt x="1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6" name=""/>
          <p:cNvSpPr/>
          <p:nvPr/>
        </p:nvSpPr>
        <p:spPr>
          <a:xfrm>
            <a:off x="1778040" y="636732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12" y="5"/>
                </a:moveTo>
                <a:lnTo>
                  <a:pt x="15" y="6"/>
                </a:lnTo>
                <a:lnTo>
                  <a:pt x="14" y="5"/>
                </a:lnTo>
                <a:lnTo>
                  <a:pt x="12" y="4"/>
                </a:lnTo>
                <a:lnTo>
                  <a:pt x="11" y="3"/>
                </a:lnTo>
                <a:lnTo>
                  <a:pt x="11" y="2"/>
                </a:lnTo>
                <a:lnTo>
                  <a:pt x="11" y="1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6"/>
                </a:lnTo>
                <a:lnTo>
                  <a:pt x="3" y="9"/>
                </a:lnTo>
                <a:lnTo>
                  <a:pt x="5" y="11"/>
                </a:lnTo>
                <a:lnTo>
                  <a:pt x="7" y="14"/>
                </a:lnTo>
                <a:lnTo>
                  <a:pt x="9" y="15"/>
                </a:lnTo>
                <a:lnTo>
                  <a:pt x="12" y="16"/>
                </a:lnTo>
                <a:lnTo>
                  <a:pt x="1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7" name=""/>
          <p:cNvSpPr/>
          <p:nvPr/>
        </p:nvSpPr>
        <p:spPr>
          <a:xfrm>
            <a:off x="1795320" y="6362640"/>
            <a:ext cx="46080" cy="30240"/>
          </a:xfrm>
          <a:custGeom>
            <a:avLst/>
            <a:gdLst/>
            <a:ahLst/>
            <a:rect l="l" t="t" r="r" b="b"/>
            <a:pathLst>
              <a:path w="29" h="19">
                <a:moveTo>
                  <a:pt x="29" y="0"/>
                </a:moveTo>
                <a:lnTo>
                  <a:pt x="29" y="0"/>
                </a:lnTo>
                <a:lnTo>
                  <a:pt x="26" y="0"/>
                </a:lnTo>
                <a:lnTo>
                  <a:pt x="24" y="1"/>
                </a:lnTo>
                <a:lnTo>
                  <a:pt x="22" y="1"/>
                </a:lnTo>
                <a:lnTo>
                  <a:pt x="19" y="1"/>
                </a:lnTo>
                <a:lnTo>
                  <a:pt x="17" y="3"/>
                </a:lnTo>
                <a:lnTo>
                  <a:pt x="13" y="5"/>
                </a:lnTo>
                <a:lnTo>
                  <a:pt x="10" y="7"/>
                </a:lnTo>
                <a:lnTo>
                  <a:pt x="7" y="7"/>
                </a:lnTo>
                <a:lnTo>
                  <a:pt x="6" y="7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9"/>
                </a:lnTo>
                <a:lnTo>
                  <a:pt x="3" y="19"/>
                </a:lnTo>
                <a:lnTo>
                  <a:pt x="6" y="19"/>
                </a:lnTo>
                <a:lnTo>
                  <a:pt x="8" y="18"/>
                </a:lnTo>
                <a:lnTo>
                  <a:pt x="10" y="17"/>
                </a:lnTo>
                <a:lnTo>
                  <a:pt x="15" y="15"/>
                </a:lnTo>
                <a:lnTo>
                  <a:pt x="18" y="14"/>
                </a:lnTo>
                <a:lnTo>
                  <a:pt x="21" y="12"/>
                </a:lnTo>
                <a:lnTo>
                  <a:pt x="24" y="11"/>
                </a:lnTo>
                <a:lnTo>
                  <a:pt x="24" y="11"/>
                </a:lnTo>
                <a:lnTo>
                  <a:pt x="26" y="10"/>
                </a:lnTo>
                <a:lnTo>
                  <a:pt x="27" y="10"/>
                </a:lnTo>
                <a:lnTo>
                  <a:pt x="29" y="10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8" name=""/>
          <p:cNvSpPr/>
          <p:nvPr/>
        </p:nvSpPr>
        <p:spPr>
          <a:xfrm>
            <a:off x="1841400" y="6362640"/>
            <a:ext cx="93600" cy="36720"/>
          </a:xfrm>
          <a:custGeom>
            <a:avLst/>
            <a:gdLst/>
            <a:ahLst/>
            <a:rect l="l" t="t" r="r" b="b"/>
            <a:pathLst>
              <a:path w="59" h="23">
                <a:moveTo>
                  <a:pt x="59" y="12"/>
                </a:moveTo>
                <a:lnTo>
                  <a:pt x="59" y="12"/>
                </a:lnTo>
                <a:lnTo>
                  <a:pt x="54" y="12"/>
                </a:lnTo>
                <a:lnTo>
                  <a:pt x="50" y="11"/>
                </a:lnTo>
                <a:lnTo>
                  <a:pt x="47" y="11"/>
                </a:lnTo>
                <a:lnTo>
                  <a:pt x="43" y="11"/>
                </a:lnTo>
                <a:lnTo>
                  <a:pt x="36" y="9"/>
                </a:lnTo>
                <a:lnTo>
                  <a:pt x="29" y="6"/>
                </a:lnTo>
                <a:lnTo>
                  <a:pt x="22" y="4"/>
                </a:lnTo>
                <a:lnTo>
                  <a:pt x="15" y="2"/>
                </a:lnTo>
                <a:lnTo>
                  <a:pt x="12" y="1"/>
                </a:lnTo>
                <a:lnTo>
                  <a:pt x="8" y="1"/>
                </a:lnTo>
                <a:lnTo>
                  <a:pt x="5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6" y="11"/>
                </a:lnTo>
                <a:lnTo>
                  <a:pt x="10" y="11"/>
                </a:lnTo>
                <a:lnTo>
                  <a:pt x="13" y="12"/>
                </a:lnTo>
                <a:lnTo>
                  <a:pt x="19" y="14"/>
                </a:lnTo>
                <a:lnTo>
                  <a:pt x="26" y="17"/>
                </a:lnTo>
                <a:lnTo>
                  <a:pt x="33" y="18"/>
                </a:lnTo>
                <a:lnTo>
                  <a:pt x="40" y="21"/>
                </a:lnTo>
                <a:lnTo>
                  <a:pt x="45" y="21"/>
                </a:lnTo>
                <a:lnTo>
                  <a:pt x="49" y="22"/>
                </a:lnTo>
                <a:lnTo>
                  <a:pt x="54" y="23"/>
                </a:lnTo>
                <a:lnTo>
                  <a:pt x="59" y="23"/>
                </a:lnTo>
                <a:lnTo>
                  <a:pt x="5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9" name=""/>
          <p:cNvSpPr/>
          <p:nvPr/>
        </p:nvSpPr>
        <p:spPr>
          <a:xfrm>
            <a:off x="1935000" y="6373800"/>
            <a:ext cx="22320" cy="25560"/>
          </a:xfrm>
          <a:custGeom>
            <a:avLst/>
            <a:gdLst/>
            <a:ahLst/>
            <a:rect l="l" t="t" r="r" b="b"/>
            <a:pathLst>
              <a:path w="14" h="16">
                <a:moveTo>
                  <a:pt x="14" y="0"/>
                </a:moveTo>
                <a:lnTo>
                  <a:pt x="14" y="0"/>
                </a:lnTo>
                <a:lnTo>
                  <a:pt x="12" y="0"/>
                </a:lnTo>
                <a:lnTo>
                  <a:pt x="9" y="1"/>
                </a:lnTo>
                <a:lnTo>
                  <a:pt x="7" y="2"/>
                </a:lnTo>
                <a:lnTo>
                  <a:pt x="5" y="4"/>
                </a:lnTo>
                <a:lnTo>
                  <a:pt x="3" y="4"/>
                </a:lnTo>
                <a:lnTo>
                  <a:pt x="2" y="4"/>
                </a:lnTo>
                <a:lnTo>
                  <a:pt x="1" y="5"/>
                </a:lnTo>
                <a:lnTo>
                  <a:pt x="0" y="5"/>
                </a:lnTo>
                <a:lnTo>
                  <a:pt x="0" y="16"/>
                </a:lnTo>
                <a:lnTo>
                  <a:pt x="2" y="15"/>
                </a:lnTo>
                <a:lnTo>
                  <a:pt x="5" y="14"/>
                </a:lnTo>
                <a:lnTo>
                  <a:pt x="7" y="13"/>
                </a:lnTo>
                <a:lnTo>
                  <a:pt x="9" y="12"/>
                </a:lnTo>
                <a:lnTo>
                  <a:pt x="11" y="11"/>
                </a:lnTo>
                <a:lnTo>
                  <a:pt x="12" y="11"/>
                </a:lnTo>
                <a:lnTo>
                  <a:pt x="13" y="11"/>
                </a:lnTo>
                <a:lnTo>
                  <a:pt x="14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0" name=""/>
          <p:cNvSpPr/>
          <p:nvPr/>
        </p:nvSpPr>
        <p:spPr>
          <a:xfrm>
            <a:off x="1957320" y="6373800"/>
            <a:ext cx="63720" cy="28440"/>
          </a:xfrm>
          <a:custGeom>
            <a:avLst/>
            <a:gdLst/>
            <a:ahLst/>
            <a:rect l="l" t="t" r="r" b="b"/>
            <a:pathLst>
              <a:path w="40" h="18">
                <a:moveTo>
                  <a:pt x="40" y="17"/>
                </a:moveTo>
                <a:lnTo>
                  <a:pt x="37" y="8"/>
                </a:lnTo>
                <a:lnTo>
                  <a:pt x="34" y="7"/>
                </a:lnTo>
                <a:lnTo>
                  <a:pt x="30" y="7"/>
                </a:lnTo>
                <a:lnTo>
                  <a:pt x="25" y="6"/>
                </a:lnTo>
                <a:lnTo>
                  <a:pt x="19" y="4"/>
                </a:lnTo>
                <a:lnTo>
                  <a:pt x="15" y="3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4" y="10"/>
                </a:lnTo>
                <a:lnTo>
                  <a:pt x="7" y="11"/>
                </a:lnTo>
                <a:lnTo>
                  <a:pt x="12" y="12"/>
                </a:lnTo>
                <a:lnTo>
                  <a:pt x="17" y="14"/>
                </a:lnTo>
                <a:lnTo>
                  <a:pt x="22" y="15"/>
                </a:lnTo>
                <a:lnTo>
                  <a:pt x="27" y="16"/>
                </a:lnTo>
                <a:lnTo>
                  <a:pt x="32" y="18"/>
                </a:lnTo>
                <a:lnTo>
                  <a:pt x="37" y="18"/>
                </a:lnTo>
                <a:lnTo>
                  <a:pt x="36" y="8"/>
                </a:lnTo>
                <a:lnTo>
                  <a:pt x="4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1" name=""/>
          <p:cNvSpPr/>
          <p:nvPr/>
        </p:nvSpPr>
        <p:spPr>
          <a:xfrm>
            <a:off x="1973160" y="6388200"/>
            <a:ext cx="47880" cy="33120"/>
          </a:xfrm>
          <a:custGeom>
            <a:avLst/>
            <a:gdLst/>
            <a:ahLst/>
            <a:rect l="l" t="t" r="r" b="b"/>
            <a:pathLst>
              <a:path w="30" h="21">
                <a:moveTo>
                  <a:pt x="6" y="21"/>
                </a:moveTo>
                <a:lnTo>
                  <a:pt x="9" y="19"/>
                </a:lnTo>
                <a:lnTo>
                  <a:pt x="12" y="17"/>
                </a:lnTo>
                <a:lnTo>
                  <a:pt x="14" y="16"/>
                </a:lnTo>
                <a:lnTo>
                  <a:pt x="17" y="15"/>
                </a:lnTo>
                <a:lnTo>
                  <a:pt x="22" y="13"/>
                </a:lnTo>
                <a:lnTo>
                  <a:pt x="30" y="9"/>
                </a:lnTo>
                <a:lnTo>
                  <a:pt x="26" y="0"/>
                </a:lnTo>
                <a:lnTo>
                  <a:pt x="19" y="3"/>
                </a:lnTo>
                <a:lnTo>
                  <a:pt x="13" y="5"/>
                </a:lnTo>
                <a:lnTo>
                  <a:pt x="10" y="6"/>
                </a:lnTo>
                <a:lnTo>
                  <a:pt x="7" y="8"/>
                </a:lnTo>
                <a:lnTo>
                  <a:pt x="3" y="10"/>
                </a:lnTo>
                <a:lnTo>
                  <a:pt x="0" y="13"/>
                </a:lnTo>
                <a:lnTo>
                  <a:pt x="6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2" name=""/>
          <p:cNvSpPr/>
          <p:nvPr/>
        </p:nvSpPr>
        <p:spPr>
          <a:xfrm>
            <a:off x="1967040" y="6405480"/>
            <a:ext cx="126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3" name=""/>
          <p:cNvSpPr/>
          <p:nvPr/>
        </p:nvSpPr>
        <p:spPr>
          <a:xfrm>
            <a:off x="1957320" y="6396120"/>
            <a:ext cx="31680" cy="20520"/>
          </a:xfrm>
          <a:custGeom>
            <a:avLst/>
            <a:gdLst/>
            <a:ahLst/>
            <a:rect l="l" t="t" r="r" b="b"/>
            <a:pathLst>
              <a:path w="20" h="13">
                <a:moveTo>
                  <a:pt x="9" y="0"/>
                </a:moveTo>
                <a:lnTo>
                  <a:pt x="9" y="0"/>
                </a:lnTo>
                <a:lnTo>
                  <a:pt x="8" y="0"/>
                </a:lnTo>
                <a:lnTo>
                  <a:pt x="7" y="2"/>
                </a:lnTo>
                <a:lnTo>
                  <a:pt x="5" y="3"/>
                </a:lnTo>
                <a:lnTo>
                  <a:pt x="4" y="5"/>
                </a:lnTo>
                <a:lnTo>
                  <a:pt x="2" y="7"/>
                </a:lnTo>
                <a:lnTo>
                  <a:pt x="0" y="10"/>
                </a:lnTo>
                <a:lnTo>
                  <a:pt x="10" y="13"/>
                </a:lnTo>
                <a:lnTo>
                  <a:pt x="11" y="12"/>
                </a:lnTo>
                <a:lnTo>
                  <a:pt x="12" y="12"/>
                </a:lnTo>
                <a:lnTo>
                  <a:pt x="13" y="10"/>
                </a:lnTo>
                <a:lnTo>
                  <a:pt x="15" y="9"/>
                </a:lnTo>
                <a:lnTo>
                  <a:pt x="16" y="7"/>
                </a:lnTo>
                <a:lnTo>
                  <a:pt x="18" y="6"/>
                </a:lnTo>
                <a:lnTo>
                  <a:pt x="19" y="3"/>
                </a:lnTo>
                <a:lnTo>
                  <a:pt x="20" y="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4" name=""/>
          <p:cNvSpPr/>
          <p:nvPr/>
        </p:nvSpPr>
        <p:spPr>
          <a:xfrm>
            <a:off x="1946160" y="6388200"/>
            <a:ext cx="3348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5" name=""/>
          <p:cNvSpPr/>
          <p:nvPr/>
        </p:nvSpPr>
        <p:spPr>
          <a:xfrm>
            <a:off x="1930320" y="638964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10" y="17"/>
                </a:moveTo>
                <a:lnTo>
                  <a:pt x="10" y="17"/>
                </a:lnTo>
                <a:lnTo>
                  <a:pt x="10" y="15"/>
                </a:lnTo>
                <a:lnTo>
                  <a:pt x="11" y="11"/>
                </a:lnTo>
                <a:lnTo>
                  <a:pt x="11" y="10"/>
                </a:lnTo>
                <a:lnTo>
                  <a:pt x="12" y="9"/>
                </a:lnTo>
                <a:lnTo>
                  <a:pt x="13" y="8"/>
                </a:lnTo>
                <a:lnTo>
                  <a:pt x="14" y="7"/>
                </a:lnTo>
                <a:lnTo>
                  <a:pt x="7" y="0"/>
                </a:lnTo>
                <a:lnTo>
                  <a:pt x="5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0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6" name=""/>
          <p:cNvSpPr/>
          <p:nvPr/>
        </p:nvSpPr>
        <p:spPr>
          <a:xfrm>
            <a:off x="1930320" y="641520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1" y="2"/>
                </a:moveTo>
                <a:lnTo>
                  <a:pt x="21" y="2"/>
                </a:lnTo>
                <a:lnTo>
                  <a:pt x="18" y="2"/>
                </a:lnTo>
                <a:lnTo>
                  <a:pt x="13" y="2"/>
                </a:lnTo>
                <a:lnTo>
                  <a:pt x="11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7" y="9"/>
                </a:lnTo>
                <a:lnTo>
                  <a:pt x="10" y="10"/>
                </a:lnTo>
                <a:lnTo>
                  <a:pt x="16" y="12"/>
                </a:lnTo>
                <a:lnTo>
                  <a:pt x="21" y="12"/>
                </a:lnTo>
                <a:lnTo>
                  <a:pt x="21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7" name=""/>
          <p:cNvSpPr/>
          <p:nvPr/>
        </p:nvSpPr>
        <p:spPr>
          <a:xfrm>
            <a:off x="1963800" y="6419880"/>
            <a:ext cx="47520" cy="44280"/>
          </a:xfrm>
          <a:custGeom>
            <a:avLst/>
            <a:gdLst/>
            <a:ahLst/>
            <a:rect l="l" t="t" r="r" b="b"/>
            <a:pathLst>
              <a:path w="30" h="28">
                <a:moveTo>
                  <a:pt x="26" y="27"/>
                </a:moveTo>
                <a:lnTo>
                  <a:pt x="24" y="17"/>
                </a:lnTo>
                <a:lnTo>
                  <a:pt x="23" y="18"/>
                </a:lnTo>
                <a:lnTo>
                  <a:pt x="24" y="17"/>
                </a:lnTo>
                <a:lnTo>
                  <a:pt x="24" y="18"/>
                </a:lnTo>
                <a:lnTo>
                  <a:pt x="24" y="17"/>
                </a:lnTo>
                <a:lnTo>
                  <a:pt x="23" y="17"/>
                </a:lnTo>
                <a:lnTo>
                  <a:pt x="21" y="16"/>
                </a:lnTo>
                <a:lnTo>
                  <a:pt x="20" y="15"/>
                </a:lnTo>
                <a:lnTo>
                  <a:pt x="19" y="13"/>
                </a:lnTo>
                <a:lnTo>
                  <a:pt x="16" y="9"/>
                </a:lnTo>
                <a:lnTo>
                  <a:pt x="12" y="5"/>
                </a:lnTo>
                <a:lnTo>
                  <a:pt x="10" y="3"/>
                </a:lnTo>
                <a:lnTo>
                  <a:pt x="7" y="2"/>
                </a:lnTo>
                <a:lnTo>
                  <a:pt x="4" y="1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3" y="10"/>
                </a:lnTo>
                <a:lnTo>
                  <a:pt x="4" y="11"/>
                </a:lnTo>
                <a:lnTo>
                  <a:pt x="5" y="12"/>
                </a:lnTo>
                <a:lnTo>
                  <a:pt x="8" y="15"/>
                </a:lnTo>
                <a:lnTo>
                  <a:pt x="11" y="19"/>
                </a:lnTo>
                <a:lnTo>
                  <a:pt x="12" y="21"/>
                </a:lnTo>
                <a:lnTo>
                  <a:pt x="14" y="23"/>
                </a:lnTo>
                <a:lnTo>
                  <a:pt x="16" y="24"/>
                </a:lnTo>
                <a:lnTo>
                  <a:pt x="18" y="26"/>
                </a:lnTo>
                <a:lnTo>
                  <a:pt x="20" y="27"/>
                </a:lnTo>
                <a:lnTo>
                  <a:pt x="24" y="28"/>
                </a:lnTo>
                <a:lnTo>
                  <a:pt x="26" y="27"/>
                </a:lnTo>
                <a:lnTo>
                  <a:pt x="30" y="25"/>
                </a:lnTo>
                <a:lnTo>
                  <a:pt x="26" y="17"/>
                </a:lnTo>
                <a:lnTo>
                  <a:pt x="26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8" name=""/>
          <p:cNvSpPr/>
          <p:nvPr/>
        </p:nvSpPr>
        <p:spPr>
          <a:xfrm>
            <a:off x="1982880" y="6419880"/>
            <a:ext cx="25200" cy="42840"/>
          </a:xfrm>
          <a:custGeom>
            <a:avLst/>
            <a:gdLst/>
            <a:ahLst/>
            <a:rect l="l" t="t" r="r" b="b"/>
            <a:pathLst>
              <a:path w="16" h="27">
                <a:moveTo>
                  <a:pt x="0" y="0"/>
                </a:moveTo>
                <a:lnTo>
                  <a:pt x="0" y="3"/>
                </a:lnTo>
                <a:lnTo>
                  <a:pt x="1" y="7"/>
                </a:lnTo>
                <a:lnTo>
                  <a:pt x="2" y="11"/>
                </a:lnTo>
                <a:lnTo>
                  <a:pt x="3" y="15"/>
                </a:lnTo>
                <a:lnTo>
                  <a:pt x="4" y="19"/>
                </a:lnTo>
                <a:lnTo>
                  <a:pt x="6" y="22"/>
                </a:lnTo>
                <a:lnTo>
                  <a:pt x="8" y="24"/>
                </a:lnTo>
                <a:lnTo>
                  <a:pt x="9" y="25"/>
                </a:lnTo>
                <a:lnTo>
                  <a:pt x="11" y="26"/>
                </a:lnTo>
                <a:lnTo>
                  <a:pt x="14" y="27"/>
                </a:lnTo>
                <a:lnTo>
                  <a:pt x="14" y="17"/>
                </a:lnTo>
                <a:lnTo>
                  <a:pt x="16" y="17"/>
                </a:lnTo>
                <a:lnTo>
                  <a:pt x="16" y="17"/>
                </a:lnTo>
                <a:lnTo>
                  <a:pt x="14" y="15"/>
                </a:lnTo>
                <a:lnTo>
                  <a:pt x="13" y="12"/>
                </a:lnTo>
                <a:lnTo>
                  <a:pt x="12" y="9"/>
                </a:lnTo>
                <a:lnTo>
                  <a:pt x="11" y="5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9" name=""/>
          <p:cNvSpPr/>
          <p:nvPr/>
        </p:nvSpPr>
        <p:spPr>
          <a:xfrm>
            <a:off x="1990800" y="6410160"/>
            <a:ext cx="1908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0" name=""/>
          <p:cNvSpPr/>
          <p:nvPr/>
        </p:nvSpPr>
        <p:spPr>
          <a:xfrm>
            <a:off x="2006640" y="641016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18" y="14"/>
                </a:moveTo>
                <a:lnTo>
                  <a:pt x="15" y="7"/>
                </a:lnTo>
                <a:lnTo>
                  <a:pt x="14" y="6"/>
                </a:lnTo>
                <a:lnTo>
                  <a:pt x="11" y="5"/>
                </a:lnTo>
                <a:lnTo>
                  <a:pt x="9" y="3"/>
                </a:lnTo>
                <a:lnTo>
                  <a:pt x="8" y="2"/>
                </a:lnTo>
                <a:lnTo>
                  <a:pt x="5" y="1"/>
                </a:lnTo>
                <a:lnTo>
                  <a:pt x="2" y="0"/>
                </a:lnTo>
                <a:lnTo>
                  <a:pt x="0" y="11"/>
                </a:lnTo>
                <a:lnTo>
                  <a:pt x="2" y="11"/>
                </a:lnTo>
                <a:lnTo>
                  <a:pt x="3" y="12"/>
                </a:lnTo>
                <a:lnTo>
                  <a:pt x="4" y="12"/>
                </a:lnTo>
                <a:lnTo>
                  <a:pt x="5" y="13"/>
                </a:lnTo>
                <a:lnTo>
                  <a:pt x="8" y="15"/>
                </a:lnTo>
                <a:lnTo>
                  <a:pt x="11" y="17"/>
                </a:lnTo>
                <a:lnTo>
                  <a:pt x="8" y="11"/>
                </a:lnTo>
                <a:lnTo>
                  <a:pt x="18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1" name=""/>
          <p:cNvSpPr/>
          <p:nvPr/>
        </p:nvSpPr>
        <p:spPr>
          <a:xfrm>
            <a:off x="2014560" y="642780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0" y="12"/>
                </a:move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2" y="7"/>
                </a:lnTo>
                <a:lnTo>
                  <a:pt x="13" y="3"/>
                </a:lnTo>
                <a:lnTo>
                  <a:pt x="3" y="0"/>
                </a:lnTo>
                <a:lnTo>
                  <a:pt x="3" y="2"/>
                </a:lnTo>
                <a:lnTo>
                  <a:pt x="1" y="5"/>
                </a:lnTo>
                <a:lnTo>
                  <a:pt x="0" y="8"/>
                </a:lnTo>
                <a:lnTo>
                  <a:pt x="0" y="12"/>
                </a:lnTo>
                <a:lnTo>
                  <a:pt x="1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2" name=""/>
          <p:cNvSpPr/>
          <p:nvPr/>
        </p:nvSpPr>
        <p:spPr>
          <a:xfrm>
            <a:off x="2014560" y="6442200"/>
            <a:ext cx="73080" cy="20520"/>
          </a:xfrm>
          <a:custGeom>
            <a:avLst/>
            <a:gdLst/>
            <a:ahLst/>
            <a:rect l="l" t="t" r="r" b="b"/>
            <a:pathLst>
              <a:path w="46" h="13">
                <a:moveTo>
                  <a:pt x="40" y="12"/>
                </a:moveTo>
                <a:lnTo>
                  <a:pt x="42" y="3"/>
                </a:lnTo>
                <a:lnTo>
                  <a:pt x="35" y="3"/>
                </a:lnTo>
                <a:lnTo>
                  <a:pt x="22" y="2"/>
                </a:lnTo>
                <a:lnTo>
                  <a:pt x="16" y="2"/>
                </a:lnTo>
                <a:lnTo>
                  <a:pt x="12" y="1"/>
                </a:lnTo>
                <a:lnTo>
                  <a:pt x="10" y="0"/>
                </a:lnTo>
                <a:lnTo>
                  <a:pt x="9" y="0"/>
                </a:lnTo>
                <a:lnTo>
                  <a:pt x="10" y="0"/>
                </a:lnTo>
                <a:lnTo>
                  <a:pt x="11" y="3"/>
                </a:lnTo>
                <a:lnTo>
                  <a:pt x="0" y="3"/>
                </a:lnTo>
                <a:lnTo>
                  <a:pt x="1" y="7"/>
                </a:lnTo>
                <a:lnTo>
                  <a:pt x="4" y="9"/>
                </a:lnTo>
                <a:lnTo>
                  <a:pt x="7" y="10"/>
                </a:lnTo>
                <a:lnTo>
                  <a:pt x="9" y="10"/>
                </a:lnTo>
                <a:lnTo>
                  <a:pt x="15" y="11"/>
                </a:lnTo>
                <a:lnTo>
                  <a:pt x="21" y="12"/>
                </a:lnTo>
                <a:lnTo>
                  <a:pt x="35" y="13"/>
                </a:lnTo>
                <a:lnTo>
                  <a:pt x="42" y="13"/>
                </a:lnTo>
                <a:lnTo>
                  <a:pt x="46" y="3"/>
                </a:lnTo>
                <a:lnTo>
                  <a:pt x="4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3" name=""/>
          <p:cNvSpPr/>
          <p:nvPr/>
        </p:nvSpPr>
        <p:spPr>
          <a:xfrm>
            <a:off x="2038320" y="6404040"/>
            <a:ext cx="49320" cy="57240"/>
          </a:xfrm>
          <a:custGeom>
            <a:avLst/>
            <a:gdLst/>
            <a:ahLst/>
            <a:rect l="l" t="t" r="r" b="b"/>
            <a:pathLst>
              <a:path w="31" h="36">
                <a:moveTo>
                  <a:pt x="2" y="0"/>
                </a:moveTo>
                <a:lnTo>
                  <a:pt x="0" y="8"/>
                </a:lnTo>
                <a:lnTo>
                  <a:pt x="3" y="11"/>
                </a:lnTo>
                <a:lnTo>
                  <a:pt x="6" y="14"/>
                </a:lnTo>
                <a:lnTo>
                  <a:pt x="8" y="17"/>
                </a:lnTo>
                <a:lnTo>
                  <a:pt x="11" y="21"/>
                </a:lnTo>
                <a:lnTo>
                  <a:pt x="13" y="24"/>
                </a:lnTo>
                <a:lnTo>
                  <a:pt x="16" y="29"/>
                </a:lnTo>
                <a:lnTo>
                  <a:pt x="20" y="32"/>
                </a:lnTo>
                <a:lnTo>
                  <a:pt x="24" y="36"/>
                </a:lnTo>
                <a:lnTo>
                  <a:pt x="31" y="28"/>
                </a:lnTo>
                <a:lnTo>
                  <a:pt x="27" y="25"/>
                </a:lnTo>
                <a:lnTo>
                  <a:pt x="25" y="22"/>
                </a:lnTo>
                <a:lnTo>
                  <a:pt x="22" y="18"/>
                </a:lnTo>
                <a:lnTo>
                  <a:pt x="20" y="15"/>
                </a:lnTo>
                <a:lnTo>
                  <a:pt x="17" y="11"/>
                </a:lnTo>
                <a:lnTo>
                  <a:pt x="14" y="8"/>
                </a:lnTo>
                <a:lnTo>
                  <a:pt x="12" y="4"/>
                </a:lnTo>
                <a:lnTo>
                  <a:pt x="8" y="1"/>
                </a:lnTo>
                <a:lnTo>
                  <a:pt x="6" y="9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4" name=""/>
          <p:cNvSpPr/>
          <p:nvPr/>
        </p:nvSpPr>
        <p:spPr>
          <a:xfrm>
            <a:off x="2041560" y="640080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" y="5"/>
                </a:moveTo>
                <a:lnTo>
                  <a:pt x="7" y="0"/>
                </a:lnTo>
                <a:lnTo>
                  <a:pt x="2" y="1"/>
                </a:lnTo>
                <a:lnTo>
                  <a:pt x="0" y="2"/>
                </a:lnTo>
                <a:lnTo>
                  <a:pt x="4" y="12"/>
                </a:lnTo>
                <a:lnTo>
                  <a:pt x="5" y="11"/>
                </a:lnTo>
                <a:lnTo>
                  <a:pt x="7" y="10"/>
                </a:lnTo>
                <a:lnTo>
                  <a:pt x="12" y="5"/>
                </a:lnTo>
                <a:lnTo>
                  <a:pt x="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5" name=""/>
          <p:cNvSpPr/>
          <p:nvPr/>
        </p:nvSpPr>
        <p:spPr>
          <a:xfrm>
            <a:off x="2044800" y="6388200"/>
            <a:ext cx="1584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5" y="0"/>
                </a:move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10" y="13"/>
                </a:lnTo>
                <a:lnTo>
                  <a:pt x="10" y="9"/>
                </a:lnTo>
                <a:lnTo>
                  <a:pt x="10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6" name=""/>
          <p:cNvSpPr/>
          <p:nvPr/>
        </p:nvSpPr>
        <p:spPr>
          <a:xfrm>
            <a:off x="2052720" y="6388200"/>
            <a:ext cx="28440" cy="14040"/>
          </a:xfrm>
          <a:custGeom>
            <a:avLst/>
            <a:gdLst/>
            <a:ahLst/>
            <a:rect l="l" t="t" r="r" b="b"/>
            <a:pathLst>
              <a:path w="18" h="9">
                <a:moveTo>
                  <a:pt x="18" y="5"/>
                </a:moveTo>
                <a:lnTo>
                  <a:pt x="13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lnTo>
                  <a:pt x="8" y="9"/>
                </a:lnTo>
                <a:lnTo>
                  <a:pt x="13" y="9"/>
                </a:lnTo>
                <a:lnTo>
                  <a:pt x="7" y="5"/>
                </a:lnTo>
                <a:lnTo>
                  <a:pt x="18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7" name=""/>
          <p:cNvSpPr/>
          <p:nvPr/>
        </p:nvSpPr>
        <p:spPr>
          <a:xfrm>
            <a:off x="2063880" y="6396120"/>
            <a:ext cx="87120" cy="31680"/>
          </a:xfrm>
          <a:custGeom>
            <a:avLst/>
            <a:gdLst/>
            <a:ahLst/>
            <a:rect l="l" t="t" r="r" b="b"/>
            <a:pathLst>
              <a:path w="55" h="20">
                <a:moveTo>
                  <a:pt x="55" y="9"/>
                </a:moveTo>
                <a:lnTo>
                  <a:pt x="55" y="9"/>
                </a:lnTo>
                <a:lnTo>
                  <a:pt x="49" y="9"/>
                </a:lnTo>
                <a:lnTo>
                  <a:pt x="43" y="9"/>
                </a:lnTo>
                <a:lnTo>
                  <a:pt x="35" y="8"/>
                </a:lnTo>
                <a:lnTo>
                  <a:pt x="27" y="7"/>
                </a:lnTo>
                <a:lnTo>
                  <a:pt x="23" y="7"/>
                </a:lnTo>
                <a:lnTo>
                  <a:pt x="20" y="6"/>
                </a:lnTo>
                <a:lnTo>
                  <a:pt x="16" y="4"/>
                </a:lnTo>
                <a:lnTo>
                  <a:pt x="14" y="3"/>
                </a:lnTo>
                <a:lnTo>
                  <a:pt x="12" y="2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0" y="4"/>
                </a:lnTo>
                <a:lnTo>
                  <a:pt x="1" y="6"/>
                </a:lnTo>
                <a:lnTo>
                  <a:pt x="3" y="7"/>
                </a:lnTo>
                <a:lnTo>
                  <a:pt x="6" y="9"/>
                </a:lnTo>
                <a:lnTo>
                  <a:pt x="8" y="12"/>
                </a:lnTo>
                <a:lnTo>
                  <a:pt x="13" y="14"/>
                </a:lnTo>
                <a:lnTo>
                  <a:pt x="16" y="14"/>
                </a:lnTo>
                <a:lnTo>
                  <a:pt x="21" y="16"/>
                </a:lnTo>
                <a:lnTo>
                  <a:pt x="25" y="17"/>
                </a:lnTo>
                <a:lnTo>
                  <a:pt x="34" y="18"/>
                </a:lnTo>
                <a:lnTo>
                  <a:pt x="42" y="19"/>
                </a:lnTo>
                <a:lnTo>
                  <a:pt x="49" y="20"/>
                </a:lnTo>
                <a:lnTo>
                  <a:pt x="55" y="20"/>
                </a:lnTo>
                <a:lnTo>
                  <a:pt x="5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8" name=""/>
          <p:cNvSpPr/>
          <p:nvPr/>
        </p:nvSpPr>
        <p:spPr>
          <a:xfrm>
            <a:off x="2144880" y="6388200"/>
            <a:ext cx="20520" cy="39600"/>
          </a:xfrm>
          <a:custGeom>
            <a:avLst/>
            <a:gdLst/>
            <a:ahLst/>
            <a:rect l="l" t="t" r="r" b="b"/>
            <a:pathLst>
              <a:path w="13" h="25">
                <a:moveTo>
                  <a:pt x="11" y="0"/>
                </a:moveTo>
                <a:lnTo>
                  <a:pt x="11" y="0"/>
                </a:lnTo>
                <a:lnTo>
                  <a:pt x="8" y="1"/>
                </a:lnTo>
                <a:lnTo>
                  <a:pt x="5" y="2"/>
                </a:lnTo>
                <a:lnTo>
                  <a:pt x="4" y="3"/>
                </a:lnTo>
                <a:lnTo>
                  <a:pt x="3" y="6"/>
                </a:lnTo>
                <a:lnTo>
                  <a:pt x="2" y="9"/>
                </a:lnTo>
                <a:lnTo>
                  <a:pt x="1" y="11"/>
                </a:lnTo>
                <a:lnTo>
                  <a:pt x="1" y="15"/>
                </a:lnTo>
                <a:lnTo>
                  <a:pt x="0" y="16"/>
                </a:lnTo>
                <a:lnTo>
                  <a:pt x="1" y="16"/>
                </a:lnTo>
                <a:lnTo>
                  <a:pt x="3" y="15"/>
                </a:lnTo>
                <a:lnTo>
                  <a:pt x="3" y="25"/>
                </a:lnTo>
                <a:lnTo>
                  <a:pt x="6" y="24"/>
                </a:lnTo>
                <a:lnTo>
                  <a:pt x="9" y="23"/>
                </a:lnTo>
                <a:lnTo>
                  <a:pt x="10" y="21"/>
                </a:lnTo>
                <a:lnTo>
                  <a:pt x="10" y="19"/>
                </a:lnTo>
                <a:lnTo>
                  <a:pt x="11" y="16"/>
                </a:lnTo>
                <a:lnTo>
                  <a:pt x="12" y="13"/>
                </a:lnTo>
                <a:lnTo>
                  <a:pt x="12" y="11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9" name=""/>
          <p:cNvSpPr/>
          <p:nvPr/>
        </p:nvSpPr>
        <p:spPr>
          <a:xfrm>
            <a:off x="2162160" y="6388200"/>
            <a:ext cx="15840" cy="14040"/>
          </a:xfrm>
          <a:custGeom>
            <a:avLst/>
            <a:gdLst/>
            <a:ahLst/>
            <a:rect l="l" t="t" r="r" b="b"/>
            <a:pathLst>
              <a:path w="10" h="9">
                <a:moveTo>
                  <a:pt x="10" y="0"/>
                </a:moveTo>
                <a:lnTo>
                  <a:pt x="10" y="0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5" y="9"/>
                </a:lnTo>
                <a:lnTo>
                  <a:pt x="7" y="9"/>
                </a:lnTo>
                <a:lnTo>
                  <a:pt x="10" y="9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0" name=""/>
          <p:cNvSpPr/>
          <p:nvPr/>
        </p:nvSpPr>
        <p:spPr>
          <a:xfrm>
            <a:off x="2178000" y="6380280"/>
            <a:ext cx="34920" cy="21960"/>
          </a:xfrm>
          <a:custGeom>
            <a:avLst/>
            <a:gdLst/>
            <a:ahLst/>
            <a:rect l="l" t="t" r="r" b="b"/>
            <a:pathLst>
              <a:path w="22" h="14">
                <a:moveTo>
                  <a:pt x="16" y="0"/>
                </a:moveTo>
                <a:lnTo>
                  <a:pt x="14" y="2"/>
                </a:lnTo>
                <a:lnTo>
                  <a:pt x="12" y="3"/>
                </a:lnTo>
                <a:lnTo>
                  <a:pt x="11" y="3"/>
                </a:lnTo>
                <a:lnTo>
                  <a:pt x="9" y="3"/>
                </a:lnTo>
                <a:lnTo>
                  <a:pt x="5" y="3"/>
                </a:lnTo>
                <a:lnTo>
                  <a:pt x="0" y="3"/>
                </a:lnTo>
                <a:lnTo>
                  <a:pt x="0" y="14"/>
                </a:lnTo>
                <a:lnTo>
                  <a:pt x="6" y="14"/>
                </a:lnTo>
                <a:lnTo>
                  <a:pt x="11" y="13"/>
                </a:lnTo>
                <a:lnTo>
                  <a:pt x="14" y="12"/>
                </a:lnTo>
                <a:lnTo>
                  <a:pt x="17" y="11"/>
                </a:lnTo>
                <a:lnTo>
                  <a:pt x="19" y="10"/>
                </a:lnTo>
                <a:lnTo>
                  <a:pt x="22" y="8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1" name=""/>
          <p:cNvSpPr/>
          <p:nvPr/>
        </p:nvSpPr>
        <p:spPr>
          <a:xfrm>
            <a:off x="2208240" y="63882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2" name=""/>
          <p:cNvSpPr/>
          <p:nvPr/>
        </p:nvSpPr>
        <p:spPr>
          <a:xfrm>
            <a:off x="1849320" y="639288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12" y="5"/>
                </a:moveTo>
                <a:lnTo>
                  <a:pt x="11" y="4"/>
                </a:lnTo>
                <a:lnTo>
                  <a:pt x="9" y="3"/>
                </a:lnTo>
                <a:lnTo>
                  <a:pt x="8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1" y="9"/>
                </a:lnTo>
                <a:lnTo>
                  <a:pt x="1" y="10"/>
                </a:lnTo>
                <a:lnTo>
                  <a:pt x="4" y="12"/>
                </a:lnTo>
                <a:lnTo>
                  <a:pt x="8" y="14"/>
                </a:lnTo>
                <a:lnTo>
                  <a:pt x="1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3" name=""/>
          <p:cNvSpPr/>
          <p:nvPr/>
        </p:nvSpPr>
        <p:spPr>
          <a:xfrm>
            <a:off x="1833480" y="6400800"/>
            <a:ext cx="302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4" name=""/>
          <p:cNvSpPr/>
          <p:nvPr/>
        </p:nvSpPr>
        <p:spPr>
          <a:xfrm>
            <a:off x="1827360" y="6392880"/>
            <a:ext cx="2196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14" y="0"/>
                </a:moveTo>
                <a:lnTo>
                  <a:pt x="12" y="0"/>
                </a:lnTo>
                <a:lnTo>
                  <a:pt x="9" y="1"/>
                </a:lnTo>
                <a:lnTo>
                  <a:pt x="8" y="1"/>
                </a:lnTo>
                <a:lnTo>
                  <a:pt x="6" y="2"/>
                </a:lnTo>
                <a:lnTo>
                  <a:pt x="2" y="3"/>
                </a:lnTo>
                <a:lnTo>
                  <a:pt x="0" y="6"/>
                </a:lnTo>
                <a:lnTo>
                  <a:pt x="7" y="13"/>
                </a:lnTo>
                <a:lnTo>
                  <a:pt x="9" y="11"/>
                </a:lnTo>
                <a:lnTo>
                  <a:pt x="11" y="10"/>
                </a:lnTo>
                <a:lnTo>
                  <a:pt x="11" y="9"/>
                </a:lnTo>
                <a:lnTo>
                  <a:pt x="12" y="9"/>
                </a:lnTo>
                <a:lnTo>
                  <a:pt x="13" y="9"/>
                </a:lnTo>
                <a:lnTo>
                  <a:pt x="14" y="9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5" name=""/>
          <p:cNvSpPr/>
          <p:nvPr/>
        </p:nvSpPr>
        <p:spPr>
          <a:xfrm>
            <a:off x="1849320" y="64008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6" name=""/>
          <p:cNvSpPr/>
          <p:nvPr/>
        </p:nvSpPr>
        <p:spPr>
          <a:xfrm>
            <a:off x="1855800" y="6408720"/>
            <a:ext cx="1584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7" name=""/>
          <p:cNvSpPr/>
          <p:nvPr/>
        </p:nvSpPr>
        <p:spPr>
          <a:xfrm>
            <a:off x="1863720" y="640080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4" y="0"/>
                </a:moveTo>
                <a:lnTo>
                  <a:pt x="14" y="0"/>
                </a:lnTo>
                <a:lnTo>
                  <a:pt x="11" y="0"/>
                </a:lnTo>
                <a:lnTo>
                  <a:pt x="9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9" y="10"/>
                </a:lnTo>
                <a:lnTo>
                  <a:pt x="11" y="10"/>
                </a:lnTo>
                <a:lnTo>
                  <a:pt x="14" y="1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8" name=""/>
          <p:cNvSpPr/>
          <p:nvPr/>
        </p:nvSpPr>
        <p:spPr>
          <a:xfrm>
            <a:off x="1884240" y="639756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3" y="0"/>
                </a:moveTo>
                <a:lnTo>
                  <a:pt x="1" y="2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1" y="12"/>
                </a:lnTo>
                <a:lnTo>
                  <a:pt x="5" y="11"/>
                </a:lnTo>
                <a:lnTo>
                  <a:pt x="7" y="10"/>
                </a:lnTo>
                <a:lnTo>
                  <a:pt x="9" y="9"/>
                </a:lnTo>
                <a:lnTo>
                  <a:pt x="11" y="8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9" name=""/>
          <p:cNvSpPr/>
          <p:nvPr/>
        </p:nvSpPr>
        <p:spPr>
          <a:xfrm>
            <a:off x="1889280" y="6397560"/>
            <a:ext cx="34920" cy="31680"/>
          </a:xfrm>
          <a:custGeom>
            <a:avLst/>
            <a:gdLst/>
            <a:ahLst/>
            <a:rect l="l" t="t" r="r" b="b"/>
            <a:pathLst>
              <a:path w="22" h="20">
                <a:moveTo>
                  <a:pt x="22" y="12"/>
                </a:moveTo>
                <a:lnTo>
                  <a:pt x="7" y="0"/>
                </a:lnTo>
                <a:lnTo>
                  <a:pt x="0" y="8"/>
                </a:lnTo>
                <a:lnTo>
                  <a:pt x="16" y="20"/>
                </a:lnTo>
                <a:lnTo>
                  <a:pt x="22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0" name=""/>
          <p:cNvSpPr/>
          <p:nvPr/>
        </p:nvSpPr>
        <p:spPr>
          <a:xfrm>
            <a:off x="1911240" y="6421320"/>
            <a:ext cx="15840" cy="6480"/>
          </a:xfrm>
          <a:custGeom>
            <a:avLst/>
            <a:gdLst/>
            <a:ahLst/>
            <a:rect l="l" t="t" r="r" b="b"/>
            <a:pathLst>
              <a:path w="10" h="4">
                <a:moveTo>
                  <a:pt x="10" y="4"/>
                </a:move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1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1" name=""/>
          <p:cNvSpPr/>
          <p:nvPr/>
        </p:nvSpPr>
        <p:spPr>
          <a:xfrm>
            <a:off x="1908000" y="6419880"/>
            <a:ext cx="11160" cy="144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2" name=""/>
          <p:cNvSpPr/>
          <p:nvPr/>
        </p:nvSpPr>
        <p:spPr>
          <a:xfrm>
            <a:off x="1863720" y="6413400"/>
            <a:ext cx="49320" cy="19080"/>
          </a:xfrm>
          <a:custGeom>
            <a:avLst/>
            <a:gdLst/>
            <a:ahLst/>
            <a:rect l="l" t="t" r="r" b="b"/>
            <a:pathLst>
              <a:path w="31" h="12">
                <a:moveTo>
                  <a:pt x="0" y="10"/>
                </a:moveTo>
                <a:lnTo>
                  <a:pt x="8" y="10"/>
                </a:lnTo>
                <a:lnTo>
                  <a:pt x="15" y="10"/>
                </a:lnTo>
                <a:lnTo>
                  <a:pt x="19" y="10"/>
                </a:lnTo>
                <a:lnTo>
                  <a:pt x="20" y="10"/>
                </a:lnTo>
                <a:lnTo>
                  <a:pt x="23" y="11"/>
                </a:lnTo>
                <a:lnTo>
                  <a:pt x="25" y="12"/>
                </a:lnTo>
                <a:lnTo>
                  <a:pt x="31" y="4"/>
                </a:lnTo>
                <a:lnTo>
                  <a:pt x="27" y="3"/>
                </a:lnTo>
                <a:lnTo>
                  <a:pt x="24" y="1"/>
                </a:lnTo>
                <a:lnTo>
                  <a:pt x="20" y="0"/>
                </a:lnTo>
                <a:lnTo>
                  <a:pt x="15" y="0"/>
                </a:lnTo>
                <a:lnTo>
                  <a:pt x="8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3" name=""/>
          <p:cNvSpPr/>
          <p:nvPr/>
        </p:nvSpPr>
        <p:spPr>
          <a:xfrm>
            <a:off x="1863720" y="64213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4" name=""/>
          <p:cNvSpPr/>
          <p:nvPr/>
        </p:nvSpPr>
        <p:spPr>
          <a:xfrm>
            <a:off x="2093760" y="6454800"/>
            <a:ext cx="176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5" name=""/>
          <p:cNvSpPr/>
          <p:nvPr/>
        </p:nvSpPr>
        <p:spPr>
          <a:xfrm>
            <a:off x="2103480" y="644364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4" y="0"/>
                </a:moveTo>
                <a:lnTo>
                  <a:pt x="3" y="1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12"/>
                </a:lnTo>
                <a:lnTo>
                  <a:pt x="3" y="12"/>
                </a:lnTo>
                <a:lnTo>
                  <a:pt x="3" y="11"/>
                </a:lnTo>
                <a:lnTo>
                  <a:pt x="6" y="11"/>
                </a:lnTo>
                <a:lnTo>
                  <a:pt x="8" y="10"/>
                </a:lnTo>
                <a:lnTo>
                  <a:pt x="10" y="9"/>
                </a:lnTo>
                <a:lnTo>
                  <a:pt x="12" y="7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6" name=""/>
          <p:cNvSpPr/>
          <p:nvPr/>
        </p:nvSpPr>
        <p:spPr>
          <a:xfrm>
            <a:off x="2109960" y="6448320"/>
            <a:ext cx="1404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7" name=""/>
          <p:cNvSpPr/>
          <p:nvPr/>
        </p:nvSpPr>
        <p:spPr>
          <a:xfrm>
            <a:off x="2097000" y="645624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9"/>
                </a:moveTo>
                <a:lnTo>
                  <a:pt x="2" y="10"/>
                </a:lnTo>
                <a:lnTo>
                  <a:pt x="5" y="11"/>
                </a:lnTo>
                <a:lnTo>
                  <a:pt x="7" y="11"/>
                </a:lnTo>
                <a:lnTo>
                  <a:pt x="9" y="11"/>
                </a:lnTo>
                <a:lnTo>
                  <a:pt x="12" y="10"/>
                </a:lnTo>
                <a:lnTo>
                  <a:pt x="13" y="10"/>
                </a:lnTo>
                <a:lnTo>
                  <a:pt x="13" y="0"/>
                </a:lnTo>
                <a:lnTo>
                  <a:pt x="10" y="0"/>
                </a:lnTo>
                <a:lnTo>
                  <a:pt x="7" y="1"/>
                </a:lnTo>
                <a:lnTo>
                  <a:pt x="7" y="1"/>
                </a:lnTo>
                <a:lnTo>
                  <a:pt x="6" y="1"/>
                </a:lnTo>
                <a:lnTo>
                  <a:pt x="7" y="1"/>
                </a:lnTo>
                <a:lnTo>
                  <a:pt x="7" y="1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8" name=""/>
          <p:cNvSpPr/>
          <p:nvPr/>
        </p:nvSpPr>
        <p:spPr>
          <a:xfrm>
            <a:off x="2103480" y="64659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9" name=""/>
          <p:cNvSpPr/>
          <p:nvPr/>
        </p:nvSpPr>
        <p:spPr>
          <a:xfrm>
            <a:off x="2130480" y="6453360"/>
            <a:ext cx="19080" cy="25200"/>
          </a:xfrm>
          <a:custGeom>
            <a:avLst/>
            <a:gdLst/>
            <a:ahLst/>
            <a:rect l="l" t="t" r="r" b="b"/>
            <a:pathLst>
              <a:path w="12" h="16">
                <a:moveTo>
                  <a:pt x="11" y="16"/>
                </a:moveTo>
                <a:lnTo>
                  <a:pt x="11" y="16"/>
                </a:lnTo>
                <a:lnTo>
                  <a:pt x="11" y="13"/>
                </a:lnTo>
                <a:lnTo>
                  <a:pt x="12" y="11"/>
                </a:lnTo>
                <a:lnTo>
                  <a:pt x="12" y="8"/>
                </a:lnTo>
                <a:lnTo>
                  <a:pt x="12" y="6"/>
                </a:lnTo>
                <a:lnTo>
                  <a:pt x="11" y="3"/>
                </a:lnTo>
                <a:lnTo>
                  <a:pt x="11" y="0"/>
                </a:lnTo>
                <a:lnTo>
                  <a:pt x="0" y="2"/>
                </a:lnTo>
                <a:lnTo>
                  <a:pt x="0" y="4"/>
                </a:lnTo>
                <a:lnTo>
                  <a:pt x="1" y="7"/>
                </a:lnTo>
                <a:lnTo>
                  <a:pt x="1" y="8"/>
                </a:lnTo>
                <a:lnTo>
                  <a:pt x="1" y="10"/>
                </a:lnTo>
                <a:lnTo>
                  <a:pt x="0" y="13"/>
                </a:lnTo>
                <a:lnTo>
                  <a:pt x="0" y="16"/>
                </a:lnTo>
                <a:lnTo>
                  <a:pt x="11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0" name=""/>
          <p:cNvSpPr/>
          <p:nvPr/>
        </p:nvSpPr>
        <p:spPr>
          <a:xfrm>
            <a:off x="2093760" y="6478560"/>
            <a:ext cx="54000" cy="20520"/>
          </a:xfrm>
          <a:custGeom>
            <a:avLst/>
            <a:gdLst/>
            <a:ahLst/>
            <a:rect l="l" t="t" r="r" b="b"/>
            <a:pathLst>
              <a:path w="34" h="13">
                <a:moveTo>
                  <a:pt x="0" y="5"/>
                </a:moveTo>
                <a:lnTo>
                  <a:pt x="4" y="13"/>
                </a:lnTo>
                <a:lnTo>
                  <a:pt x="9" y="13"/>
                </a:lnTo>
                <a:lnTo>
                  <a:pt x="14" y="13"/>
                </a:lnTo>
                <a:lnTo>
                  <a:pt x="19" y="12"/>
                </a:lnTo>
                <a:lnTo>
                  <a:pt x="22" y="11"/>
                </a:lnTo>
                <a:lnTo>
                  <a:pt x="25" y="10"/>
                </a:lnTo>
                <a:lnTo>
                  <a:pt x="27" y="9"/>
                </a:lnTo>
                <a:lnTo>
                  <a:pt x="29" y="8"/>
                </a:lnTo>
                <a:lnTo>
                  <a:pt x="30" y="7"/>
                </a:lnTo>
                <a:lnTo>
                  <a:pt x="31" y="6"/>
                </a:lnTo>
                <a:lnTo>
                  <a:pt x="33" y="4"/>
                </a:lnTo>
                <a:lnTo>
                  <a:pt x="34" y="1"/>
                </a:lnTo>
                <a:lnTo>
                  <a:pt x="34" y="0"/>
                </a:lnTo>
                <a:lnTo>
                  <a:pt x="23" y="0"/>
                </a:lnTo>
                <a:lnTo>
                  <a:pt x="22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6" y="2"/>
                </a:lnTo>
                <a:lnTo>
                  <a:pt x="13" y="2"/>
                </a:lnTo>
                <a:lnTo>
                  <a:pt x="9" y="3"/>
                </a:lnTo>
                <a:lnTo>
                  <a:pt x="4" y="3"/>
                </a:lnTo>
                <a:lnTo>
                  <a:pt x="8" y="11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1" name=""/>
          <p:cNvSpPr/>
          <p:nvPr/>
        </p:nvSpPr>
        <p:spPr>
          <a:xfrm>
            <a:off x="2093760" y="6448320"/>
            <a:ext cx="51120" cy="49320"/>
          </a:xfrm>
          <a:custGeom>
            <a:avLst/>
            <a:gdLst/>
            <a:ahLst/>
            <a:rect l="l" t="t" r="r" b="b"/>
            <a:pathLst>
              <a:path w="32" h="31">
                <a:moveTo>
                  <a:pt x="25" y="0"/>
                </a:moveTo>
                <a:lnTo>
                  <a:pt x="17" y="7"/>
                </a:lnTo>
                <a:lnTo>
                  <a:pt x="9" y="15"/>
                </a:lnTo>
                <a:lnTo>
                  <a:pt x="2" y="21"/>
                </a:lnTo>
                <a:lnTo>
                  <a:pt x="0" y="24"/>
                </a:lnTo>
                <a:lnTo>
                  <a:pt x="8" y="31"/>
                </a:lnTo>
                <a:lnTo>
                  <a:pt x="10" y="28"/>
                </a:lnTo>
                <a:lnTo>
                  <a:pt x="16" y="22"/>
                </a:lnTo>
                <a:lnTo>
                  <a:pt x="24" y="14"/>
                </a:lnTo>
                <a:lnTo>
                  <a:pt x="32" y="7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2" name=""/>
          <p:cNvSpPr/>
          <p:nvPr/>
        </p:nvSpPr>
        <p:spPr>
          <a:xfrm>
            <a:off x="2138400" y="64548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3" name=""/>
          <p:cNvSpPr/>
          <p:nvPr/>
        </p:nvSpPr>
        <p:spPr>
          <a:xfrm>
            <a:off x="2463840" y="4595760"/>
            <a:ext cx="22320" cy="23760"/>
          </a:xfrm>
          <a:custGeom>
            <a:avLst/>
            <a:gdLst/>
            <a:ahLst/>
            <a:rect l="l" t="t" r="r" b="b"/>
            <a:pathLst>
              <a:path w="14" h="15">
                <a:moveTo>
                  <a:pt x="5" y="10"/>
                </a:moveTo>
                <a:lnTo>
                  <a:pt x="0" y="5"/>
                </a:lnTo>
                <a:lnTo>
                  <a:pt x="0" y="8"/>
                </a:lnTo>
                <a:lnTo>
                  <a:pt x="2" y="11"/>
                </a:lnTo>
                <a:lnTo>
                  <a:pt x="3" y="13"/>
                </a:lnTo>
                <a:lnTo>
                  <a:pt x="3" y="15"/>
                </a:lnTo>
                <a:lnTo>
                  <a:pt x="14" y="11"/>
                </a:lnTo>
                <a:lnTo>
                  <a:pt x="13" y="8"/>
                </a:lnTo>
                <a:lnTo>
                  <a:pt x="11" y="7"/>
                </a:lnTo>
                <a:lnTo>
                  <a:pt x="11" y="6"/>
                </a:lnTo>
                <a:lnTo>
                  <a:pt x="11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4" name=""/>
          <p:cNvSpPr/>
          <p:nvPr/>
        </p:nvSpPr>
        <p:spPr>
          <a:xfrm>
            <a:off x="2443320" y="458784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9" y="4"/>
                </a:moveTo>
                <a:lnTo>
                  <a:pt x="3" y="10"/>
                </a:lnTo>
                <a:lnTo>
                  <a:pt x="6" y="11"/>
                </a:lnTo>
                <a:lnTo>
                  <a:pt x="9" y="12"/>
                </a:lnTo>
                <a:lnTo>
                  <a:pt x="11" y="13"/>
                </a:lnTo>
                <a:lnTo>
                  <a:pt x="13" y="14"/>
                </a:lnTo>
                <a:lnTo>
                  <a:pt x="16" y="15"/>
                </a:lnTo>
                <a:lnTo>
                  <a:pt x="18" y="15"/>
                </a:lnTo>
                <a:lnTo>
                  <a:pt x="18" y="5"/>
                </a:lnTo>
                <a:lnTo>
                  <a:pt x="17" y="4"/>
                </a:lnTo>
                <a:lnTo>
                  <a:pt x="16" y="4"/>
                </a:lnTo>
                <a:lnTo>
                  <a:pt x="15" y="4"/>
                </a:lnTo>
                <a:lnTo>
                  <a:pt x="14" y="4"/>
                </a:lnTo>
                <a:lnTo>
                  <a:pt x="10" y="2"/>
                </a:lnTo>
                <a:lnTo>
                  <a:pt x="6" y="0"/>
                </a:lnTo>
                <a:lnTo>
                  <a:pt x="0" y="5"/>
                </a:lnTo>
                <a:lnTo>
                  <a:pt x="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5" name=""/>
          <p:cNvSpPr/>
          <p:nvPr/>
        </p:nvSpPr>
        <p:spPr>
          <a:xfrm>
            <a:off x="2443320" y="4594320"/>
            <a:ext cx="34920" cy="30240"/>
          </a:xfrm>
          <a:custGeom>
            <a:avLst/>
            <a:gdLst/>
            <a:ahLst/>
            <a:rect l="l" t="t" r="r" b="b"/>
            <a:pathLst>
              <a:path w="22" h="19">
                <a:moveTo>
                  <a:pt x="22" y="8"/>
                </a:moveTo>
                <a:lnTo>
                  <a:pt x="19" y="8"/>
                </a:lnTo>
                <a:lnTo>
                  <a:pt x="16" y="8"/>
                </a:lnTo>
                <a:lnTo>
                  <a:pt x="15" y="7"/>
                </a:lnTo>
                <a:lnTo>
                  <a:pt x="13" y="7"/>
                </a:lnTo>
                <a:lnTo>
                  <a:pt x="12" y="7"/>
                </a:lnTo>
                <a:lnTo>
                  <a:pt x="12" y="6"/>
                </a:lnTo>
                <a:lnTo>
                  <a:pt x="11" y="6"/>
                </a:lnTo>
                <a:lnTo>
                  <a:pt x="10" y="3"/>
                </a:lnTo>
                <a:lnTo>
                  <a:pt x="9" y="0"/>
                </a:lnTo>
                <a:lnTo>
                  <a:pt x="0" y="1"/>
                </a:lnTo>
                <a:lnTo>
                  <a:pt x="1" y="6"/>
                </a:lnTo>
                <a:lnTo>
                  <a:pt x="2" y="9"/>
                </a:lnTo>
                <a:lnTo>
                  <a:pt x="3" y="12"/>
                </a:lnTo>
                <a:lnTo>
                  <a:pt x="4" y="13"/>
                </a:lnTo>
                <a:lnTo>
                  <a:pt x="6" y="14"/>
                </a:lnTo>
                <a:lnTo>
                  <a:pt x="8" y="15"/>
                </a:lnTo>
                <a:lnTo>
                  <a:pt x="10" y="17"/>
                </a:lnTo>
                <a:lnTo>
                  <a:pt x="14" y="19"/>
                </a:lnTo>
                <a:lnTo>
                  <a:pt x="18" y="19"/>
                </a:lnTo>
                <a:lnTo>
                  <a:pt x="22" y="19"/>
                </a:lnTo>
                <a:lnTo>
                  <a:pt x="22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6" name=""/>
          <p:cNvSpPr/>
          <p:nvPr/>
        </p:nvSpPr>
        <p:spPr>
          <a:xfrm>
            <a:off x="2478240" y="46180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7" name=""/>
          <p:cNvSpPr/>
          <p:nvPr/>
        </p:nvSpPr>
        <p:spPr>
          <a:xfrm>
            <a:off x="3862440" y="316872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10" y="7"/>
                </a:moveTo>
                <a:lnTo>
                  <a:pt x="9" y="2"/>
                </a:lnTo>
                <a:lnTo>
                  <a:pt x="8" y="3"/>
                </a:lnTo>
                <a:lnTo>
                  <a:pt x="7" y="3"/>
                </a:lnTo>
                <a:lnTo>
                  <a:pt x="6" y="5"/>
                </a:lnTo>
                <a:lnTo>
                  <a:pt x="4" y="6"/>
                </a:lnTo>
                <a:lnTo>
                  <a:pt x="3" y="7"/>
                </a:lnTo>
                <a:lnTo>
                  <a:pt x="1" y="9"/>
                </a:lnTo>
                <a:lnTo>
                  <a:pt x="0" y="12"/>
                </a:lnTo>
                <a:lnTo>
                  <a:pt x="10" y="15"/>
                </a:lnTo>
                <a:lnTo>
                  <a:pt x="10" y="14"/>
                </a:lnTo>
                <a:lnTo>
                  <a:pt x="10" y="14"/>
                </a:lnTo>
                <a:lnTo>
                  <a:pt x="11" y="13"/>
                </a:lnTo>
                <a:lnTo>
                  <a:pt x="12" y="13"/>
                </a:lnTo>
                <a:lnTo>
                  <a:pt x="14" y="11"/>
                </a:lnTo>
                <a:lnTo>
                  <a:pt x="16" y="10"/>
                </a:lnTo>
                <a:lnTo>
                  <a:pt x="17" y="7"/>
                </a:lnTo>
                <a:lnTo>
                  <a:pt x="18" y="5"/>
                </a:lnTo>
                <a:lnTo>
                  <a:pt x="17" y="0"/>
                </a:lnTo>
                <a:lnTo>
                  <a:pt x="1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8" name=""/>
          <p:cNvSpPr/>
          <p:nvPr/>
        </p:nvSpPr>
        <p:spPr>
          <a:xfrm>
            <a:off x="3863880" y="3159000"/>
            <a:ext cx="25560" cy="20880"/>
          </a:xfrm>
          <a:custGeom>
            <a:avLst/>
            <a:gdLst/>
            <a:ahLst/>
            <a:rect l="l" t="t" r="r" b="b"/>
            <a:pathLst>
              <a:path w="16" h="13">
                <a:moveTo>
                  <a:pt x="11" y="6"/>
                </a:moveTo>
                <a:lnTo>
                  <a:pt x="3" y="9"/>
                </a:lnTo>
                <a:lnTo>
                  <a:pt x="5" y="10"/>
                </a:lnTo>
                <a:lnTo>
                  <a:pt x="6" y="11"/>
                </a:lnTo>
                <a:lnTo>
                  <a:pt x="7" y="12"/>
                </a:lnTo>
                <a:lnTo>
                  <a:pt x="8" y="13"/>
                </a:lnTo>
                <a:lnTo>
                  <a:pt x="16" y="6"/>
                </a:lnTo>
                <a:lnTo>
                  <a:pt x="14" y="4"/>
                </a:lnTo>
                <a:lnTo>
                  <a:pt x="12" y="2"/>
                </a:lnTo>
                <a:lnTo>
                  <a:pt x="11" y="2"/>
                </a:lnTo>
                <a:lnTo>
                  <a:pt x="7" y="0"/>
                </a:lnTo>
                <a:lnTo>
                  <a:pt x="0" y="2"/>
                </a:lnTo>
                <a:lnTo>
                  <a:pt x="1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9" name=""/>
          <p:cNvSpPr/>
          <p:nvPr/>
        </p:nvSpPr>
        <p:spPr>
          <a:xfrm>
            <a:off x="3862440" y="3164040"/>
            <a:ext cx="17280" cy="27000"/>
          </a:xfrm>
          <a:custGeom>
            <a:avLst/>
            <a:gdLst/>
            <a:ahLst/>
            <a:rect l="l" t="t" r="r" b="b"/>
            <a:pathLst>
              <a:path w="11" h="17">
                <a:moveTo>
                  <a:pt x="10" y="17"/>
                </a:moveTo>
                <a:lnTo>
                  <a:pt x="10" y="13"/>
                </a:lnTo>
                <a:lnTo>
                  <a:pt x="10" y="10"/>
                </a:lnTo>
                <a:lnTo>
                  <a:pt x="10" y="6"/>
                </a:lnTo>
                <a:lnTo>
                  <a:pt x="11" y="4"/>
                </a:lnTo>
                <a:lnTo>
                  <a:pt x="2" y="0"/>
                </a:lnTo>
                <a:lnTo>
                  <a:pt x="1" y="5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0" name=""/>
          <p:cNvSpPr/>
          <p:nvPr/>
        </p:nvSpPr>
        <p:spPr>
          <a:xfrm>
            <a:off x="3870360" y="31910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1" name=""/>
          <p:cNvSpPr/>
          <p:nvPr/>
        </p:nvSpPr>
        <p:spPr>
          <a:xfrm>
            <a:off x="4243320" y="2908440"/>
            <a:ext cx="19080" cy="31680"/>
          </a:xfrm>
          <a:custGeom>
            <a:avLst/>
            <a:gdLst/>
            <a:ahLst/>
            <a:rect l="l" t="t" r="r" b="b"/>
            <a:pathLst>
              <a:path w="12" h="20">
                <a:moveTo>
                  <a:pt x="6" y="20"/>
                </a:moveTo>
                <a:lnTo>
                  <a:pt x="11" y="14"/>
                </a:lnTo>
                <a:lnTo>
                  <a:pt x="12" y="12"/>
                </a:lnTo>
                <a:lnTo>
                  <a:pt x="12" y="8"/>
                </a:lnTo>
                <a:lnTo>
                  <a:pt x="12" y="7"/>
                </a:lnTo>
                <a:lnTo>
                  <a:pt x="11" y="4"/>
                </a:lnTo>
                <a:lnTo>
                  <a:pt x="10" y="2"/>
                </a:lnTo>
                <a:lnTo>
                  <a:pt x="8" y="0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1" y="8"/>
                </a:lnTo>
                <a:lnTo>
                  <a:pt x="0" y="11"/>
                </a:lnTo>
                <a:lnTo>
                  <a:pt x="0" y="14"/>
                </a:lnTo>
                <a:lnTo>
                  <a:pt x="6" y="9"/>
                </a:lnTo>
                <a:lnTo>
                  <a:pt x="6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2" name=""/>
          <p:cNvSpPr/>
          <p:nvPr/>
        </p:nvSpPr>
        <p:spPr>
          <a:xfrm>
            <a:off x="4233960" y="2925720"/>
            <a:ext cx="19080" cy="14400"/>
          </a:xfrm>
          <a:custGeom>
            <a:avLst/>
            <a:gdLst/>
            <a:ahLst/>
            <a:rect l="l" t="t" r="r" b="b"/>
            <a:pathLst>
              <a:path w="12" h="9">
                <a:moveTo>
                  <a:pt x="0" y="9"/>
                </a:moveTo>
                <a:lnTo>
                  <a:pt x="2" y="9"/>
                </a:lnTo>
                <a:lnTo>
                  <a:pt x="5" y="9"/>
                </a:lnTo>
                <a:lnTo>
                  <a:pt x="10" y="9"/>
                </a:lnTo>
                <a:lnTo>
                  <a:pt x="12" y="9"/>
                </a:lnTo>
                <a:lnTo>
                  <a:pt x="12" y="0"/>
                </a:lnTo>
                <a:lnTo>
                  <a:pt x="10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3" name=""/>
          <p:cNvSpPr/>
          <p:nvPr/>
        </p:nvSpPr>
        <p:spPr>
          <a:xfrm>
            <a:off x="4227480" y="2908440"/>
            <a:ext cx="30240" cy="29880"/>
          </a:xfrm>
          <a:custGeom>
            <a:avLst/>
            <a:gdLst/>
            <a:ahLst/>
            <a:rect l="l" t="t" r="r" b="b"/>
            <a:pathLst>
              <a:path w="19" h="19">
                <a:moveTo>
                  <a:pt x="11" y="0"/>
                </a:moveTo>
                <a:lnTo>
                  <a:pt x="0" y="12"/>
                </a:lnTo>
                <a:lnTo>
                  <a:pt x="8" y="19"/>
                </a:lnTo>
                <a:lnTo>
                  <a:pt x="19" y="6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4" name=""/>
          <p:cNvSpPr/>
          <p:nvPr/>
        </p:nvSpPr>
        <p:spPr>
          <a:xfrm>
            <a:off x="4249800" y="2914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5" name=""/>
          <p:cNvSpPr/>
          <p:nvPr/>
        </p:nvSpPr>
        <p:spPr>
          <a:xfrm>
            <a:off x="4356000" y="2838600"/>
            <a:ext cx="25560" cy="23760"/>
          </a:xfrm>
          <a:custGeom>
            <a:avLst/>
            <a:gdLst/>
            <a:ahLst/>
            <a:rect l="l" t="t" r="r" b="b"/>
            <a:pathLst>
              <a:path w="16" h="15">
                <a:moveTo>
                  <a:pt x="9" y="0"/>
                </a:moveTo>
                <a:lnTo>
                  <a:pt x="0" y="8"/>
                </a:lnTo>
                <a:lnTo>
                  <a:pt x="8" y="15"/>
                </a:lnTo>
                <a:lnTo>
                  <a:pt x="16" y="7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6" name=""/>
          <p:cNvSpPr/>
          <p:nvPr/>
        </p:nvSpPr>
        <p:spPr>
          <a:xfrm>
            <a:off x="4376880" y="2836800"/>
            <a:ext cx="4680" cy="14400"/>
          </a:xfrm>
          <a:custGeom>
            <a:avLst/>
            <a:gdLst/>
            <a:ahLst/>
            <a:rect l="l" t="t" r="r" b="b"/>
            <a:pathLst>
              <a:path w="3" h="9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3" y="9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7" name=""/>
          <p:cNvSpPr/>
          <p:nvPr/>
        </p:nvSpPr>
        <p:spPr>
          <a:xfrm>
            <a:off x="4371840" y="2844720"/>
            <a:ext cx="17640" cy="129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8" name=""/>
          <p:cNvSpPr/>
          <p:nvPr/>
        </p:nvSpPr>
        <p:spPr>
          <a:xfrm>
            <a:off x="4356000" y="2851200"/>
            <a:ext cx="30240" cy="20520"/>
          </a:xfrm>
          <a:custGeom>
            <a:avLst/>
            <a:gdLst/>
            <a:ahLst/>
            <a:rect l="l" t="t" r="r" b="b"/>
            <a:pathLst>
              <a:path w="19" h="13">
                <a:moveTo>
                  <a:pt x="0" y="10"/>
                </a:moveTo>
                <a:lnTo>
                  <a:pt x="5" y="13"/>
                </a:lnTo>
                <a:lnTo>
                  <a:pt x="7" y="13"/>
                </a:lnTo>
                <a:lnTo>
                  <a:pt x="10" y="13"/>
                </a:lnTo>
                <a:lnTo>
                  <a:pt x="12" y="12"/>
                </a:lnTo>
                <a:lnTo>
                  <a:pt x="13" y="11"/>
                </a:lnTo>
                <a:lnTo>
                  <a:pt x="16" y="10"/>
                </a:lnTo>
                <a:lnTo>
                  <a:pt x="19" y="9"/>
                </a:lnTo>
                <a:lnTo>
                  <a:pt x="14" y="0"/>
                </a:lnTo>
                <a:lnTo>
                  <a:pt x="12" y="1"/>
                </a:lnTo>
                <a:lnTo>
                  <a:pt x="9" y="2"/>
                </a:lnTo>
                <a:lnTo>
                  <a:pt x="7" y="2"/>
                </a:lnTo>
                <a:lnTo>
                  <a:pt x="6" y="2"/>
                </a:lnTo>
                <a:lnTo>
                  <a:pt x="5" y="2"/>
                </a:lnTo>
                <a:lnTo>
                  <a:pt x="10" y="5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09" name=""/>
          <p:cNvSpPr/>
          <p:nvPr/>
        </p:nvSpPr>
        <p:spPr>
          <a:xfrm>
            <a:off x="4354560" y="2854440"/>
            <a:ext cx="17280" cy="12600"/>
          </a:xfrm>
          <a:custGeom>
            <a:avLst/>
            <a:gdLst/>
            <a:ahLst/>
            <a:rect l="l" t="t" r="r" b="b"/>
            <a:pathLst>
              <a:path w="11" h="8">
                <a:moveTo>
                  <a:pt x="0" y="4"/>
                </a:moveTo>
                <a:lnTo>
                  <a:pt x="1" y="6"/>
                </a:lnTo>
                <a:lnTo>
                  <a:pt x="2" y="8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0" name=""/>
          <p:cNvSpPr/>
          <p:nvPr/>
        </p:nvSpPr>
        <p:spPr>
          <a:xfrm>
            <a:off x="4361040" y="2857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1" name=""/>
          <p:cNvSpPr/>
          <p:nvPr/>
        </p:nvSpPr>
        <p:spPr>
          <a:xfrm>
            <a:off x="4500720" y="498600"/>
            <a:ext cx="17280" cy="14040"/>
          </a:xfrm>
          <a:custGeom>
            <a:avLst/>
            <a:gdLst/>
            <a:ahLst/>
            <a:rect l="l" t="t" r="r" b="b"/>
            <a:pathLst>
              <a:path w="11" h="9">
                <a:moveTo>
                  <a:pt x="11" y="7"/>
                </a:moveTo>
                <a:lnTo>
                  <a:pt x="11" y="7"/>
                </a:lnTo>
                <a:lnTo>
                  <a:pt x="10" y="5"/>
                </a:lnTo>
                <a:lnTo>
                  <a:pt x="8" y="2"/>
                </a:lnTo>
                <a:lnTo>
                  <a:pt x="5" y="0"/>
                </a:lnTo>
                <a:lnTo>
                  <a:pt x="2" y="0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1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2" name=""/>
          <p:cNvSpPr/>
          <p:nvPr/>
        </p:nvSpPr>
        <p:spPr>
          <a:xfrm>
            <a:off x="4495680" y="511200"/>
            <a:ext cx="22320" cy="33480"/>
          </a:xfrm>
          <a:custGeom>
            <a:avLst/>
            <a:gdLst/>
            <a:ahLst/>
            <a:rect l="l" t="t" r="r" b="b"/>
            <a:pathLst>
              <a:path w="14" h="21">
                <a:moveTo>
                  <a:pt x="0" y="21"/>
                </a:moveTo>
                <a:lnTo>
                  <a:pt x="2" y="20"/>
                </a:lnTo>
                <a:lnTo>
                  <a:pt x="4" y="20"/>
                </a:lnTo>
                <a:lnTo>
                  <a:pt x="6" y="19"/>
                </a:lnTo>
                <a:lnTo>
                  <a:pt x="7" y="17"/>
                </a:lnTo>
                <a:lnTo>
                  <a:pt x="10" y="15"/>
                </a:lnTo>
                <a:lnTo>
                  <a:pt x="11" y="12"/>
                </a:lnTo>
                <a:lnTo>
                  <a:pt x="13" y="9"/>
                </a:lnTo>
                <a:lnTo>
                  <a:pt x="13" y="5"/>
                </a:lnTo>
                <a:lnTo>
                  <a:pt x="14" y="2"/>
                </a:lnTo>
                <a:lnTo>
                  <a:pt x="14" y="0"/>
                </a:lnTo>
                <a:lnTo>
                  <a:pt x="3" y="0"/>
                </a:lnTo>
                <a:lnTo>
                  <a:pt x="3" y="2"/>
                </a:lnTo>
                <a:lnTo>
                  <a:pt x="3" y="4"/>
                </a:lnTo>
                <a:lnTo>
                  <a:pt x="2" y="6"/>
                </a:lnTo>
                <a:lnTo>
                  <a:pt x="1" y="8"/>
                </a:lnTo>
                <a:lnTo>
                  <a:pt x="1" y="9"/>
                </a:lnTo>
                <a:lnTo>
                  <a:pt x="0" y="10"/>
                </a:lnTo>
                <a:lnTo>
                  <a:pt x="0" y="1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3" name=""/>
          <p:cNvSpPr/>
          <p:nvPr/>
        </p:nvSpPr>
        <p:spPr>
          <a:xfrm>
            <a:off x="4487760" y="503280"/>
            <a:ext cx="23760" cy="33120"/>
          </a:xfrm>
          <a:custGeom>
            <a:avLst/>
            <a:gdLst/>
            <a:ahLst/>
            <a:rect l="l" t="t" r="r" b="b"/>
            <a:pathLst>
              <a:path w="15" h="21">
                <a:moveTo>
                  <a:pt x="5" y="0"/>
                </a:moveTo>
                <a:lnTo>
                  <a:pt x="0" y="18"/>
                </a:lnTo>
                <a:lnTo>
                  <a:pt x="9" y="21"/>
                </a:lnTo>
                <a:lnTo>
                  <a:pt x="15" y="3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4" name=""/>
          <p:cNvSpPr/>
          <p:nvPr/>
        </p:nvSpPr>
        <p:spPr>
          <a:xfrm>
            <a:off x="4503600" y="5047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5" name=""/>
          <p:cNvSpPr/>
          <p:nvPr/>
        </p:nvSpPr>
        <p:spPr>
          <a:xfrm>
            <a:off x="4456080" y="325440"/>
            <a:ext cx="1764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0" y="14"/>
                </a:moveTo>
                <a:lnTo>
                  <a:pt x="0" y="14"/>
                </a:lnTo>
                <a:lnTo>
                  <a:pt x="3" y="14"/>
                </a:lnTo>
                <a:lnTo>
                  <a:pt x="4" y="13"/>
                </a:lnTo>
                <a:lnTo>
                  <a:pt x="6" y="12"/>
                </a:lnTo>
                <a:lnTo>
                  <a:pt x="8" y="10"/>
                </a:lnTo>
                <a:lnTo>
                  <a:pt x="10" y="9"/>
                </a:lnTo>
                <a:lnTo>
                  <a:pt x="11" y="8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6" name=""/>
          <p:cNvSpPr/>
          <p:nvPr/>
        </p:nvSpPr>
        <p:spPr>
          <a:xfrm>
            <a:off x="4443480" y="317520"/>
            <a:ext cx="1728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5" y="0"/>
                </a:moveTo>
                <a:lnTo>
                  <a:pt x="0" y="6"/>
                </a:lnTo>
                <a:lnTo>
                  <a:pt x="0" y="9"/>
                </a:lnTo>
                <a:lnTo>
                  <a:pt x="1" y="13"/>
                </a:lnTo>
                <a:lnTo>
                  <a:pt x="2" y="14"/>
                </a:lnTo>
                <a:lnTo>
                  <a:pt x="3" y="16"/>
                </a:lnTo>
                <a:lnTo>
                  <a:pt x="5" y="18"/>
                </a:lnTo>
                <a:lnTo>
                  <a:pt x="9" y="19"/>
                </a:lnTo>
                <a:lnTo>
                  <a:pt x="9" y="9"/>
                </a:lnTo>
                <a:lnTo>
                  <a:pt x="10" y="10"/>
                </a:lnTo>
                <a:lnTo>
                  <a:pt x="11" y="10"/>
                </a:lnTo>
                <a:lnTo>
                  <a:pt x="11" y="9"/>
                </a:lnTo>
                <a:lnTo>
                  <a:pt x="10" y="7"/>
                </a:lnTo>
                <a:lnTo>
                  <a:pt x="10" y="6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7" name=""/>
          <p:cNvSpPr/>
          <p:nvPr/>
        </p:nvSpPr>
        <p:spPr>
          <a:xfrm>
            <a:off x="4451400" y="317520"/>
            <a:ext cx="23760" cy="17280"/>
          </a:xfrm>
          <a:custGeom>
            <a:avLst/>
            <a:gdLst/>
            <a:ahLst/>
            <a:rect l="l" t="t" r="r" b="b"/>
            <a:pathLst>
              <a:path w="15" h="11">
                <a:moveTo>
                  <a:pt x="15" y="7"/>
                </a:moveTo>
                <a:lnTo>
                  <a:pt x="14" y="6"/>
                </a:lnTo>
                <a:lnTo>
                  <a:pt x="13" y="4"/>
                </a:lnTo>
                <a:lnTo>
                  <a:pt x="11" y="2"/>
                </a:lnTo>
                <a:lnTo>
                  <a:pt x="9" y="0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7" y="11"/>
                </a:lnTo>
                <a:lnTo>
                  <a:pt x="5" y="10"/>
                </a:lnTo>
                <a:lnTo>
                  <a:pt x="5" y="11"/>
                </a:lnTo>
                <a:lnTo>
                  <a:pt x="15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8" name=""/>
          <p:cNvSpPr/>
          <p:nvPr/>
        </p:nvSpPr>
        <p:spPr>
          <a:xfrm>
            <a:off x="4465800" y="331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19" name=""/>
          <p:cNvSpPr/>
          <p:nvPr/>
        </p:nvSpPr>
        <p:spPr>
          <a:xfrm>
            <a:off x="3622680" y="204840"/>
            <a:ext cx="52560" cy="84240"/>
          </a:xfrm>
          <a:custGeom>
            <a:avLst/>
            <a:gdLst/>
            <a:ahLst/>
            <a:rect l="l" t="t" r="r" b="b"/>
            <a:pathLst>
              <a:path w="33" h="53">
                <a:moveTo>
                  <a:pt x="33" y="0"/>
                </a:moveTo>
                <a:lnTo>
                  <a:pt x="33" y="0"/>
                </a:lnTo>
                <a:lnTo>
                  <a:pt x="30" y="0"/>
                </a:lnTo>
                <a:lnTo>
                  <a:pt x="27" y="1"/>
                </a:lnTo>
                <a:lnTo>
                  <a:pt x="25" y="1"/>
                </a:lnTo>
                <a:lnTo>
                  <a:pt x="23" y="3"/>
                </a:lnTo>
                <a:lnTo>
                  <a:pt x="20" y="4"/>
                </a:lnTo>
                <a:lnTo>
                  <a:pt x="18" y="6"/>
                </a:lnTo>
                <a:lnTo>
                  <a:pt x="17" y="8"/>
                </a:lnTo>
                <a:lnTo>
                  <a:pt x="15" y="10"/>
                </a:lnTo>
                <a:lnTo>
                  <a:pt x="14" y="13"/>
                </a:lnTo>
                <a:lnTo>
                  <a:pt x="13" y="18"/>
                </a:lnTo>
                <a:lnTo>
                  <a:pt x="12" y="22"/>
                </a:lnTo>
                <a:lnTo>
                  <a:pt x="12" y="25"/>
                </a:lnTo>
                <a:lnTo>
                  <a:pt x="12" y="30"/>
                </a:lnTo>
                <a:lnTo>
                  <a:pt x="12" y="33"/>
                </a:lnTo>
                <a:lnTo>
                  <a:pt x="11" y="36"/>
                </a:lnTo>
                <a:lnTo>
                  <a:pt x="10" y="39"/>
                </a:lnTo>
                <a:lnTo>
                  <a:pt x="9" y="39"/>
                </a:lnTo>
                <a:lnTo>
                  <a:pt x="8" y="40"/>
                </a:lnTo>
                <a:lnTo>
                  <a:pt x="7" y="41"/>
                </a:lnTo>
                <a:lnTo>
                  <a:pt x="5" y="41"/>
                </a:lnTo>
                <a:lnTo>
                  <a:pt x="5" y="42"/>
                </a:lnTo>
                <a:lnTo>
                  <a:pt x="3" y="43"/>
                </a:lnTo>
                <a:lnTo>
                  <a:pt x="0" y="43"/>
                </a:lnTo>
                <a:lnTo>
                  <a:pt x="0" y="53"/>
                </a:lnTo>
                <a:lnTo>
                  <a:pt x="4" y="53"/>
                </a:lnTo>
                <a:lnTo>
                  <a:pt x="7" y="52"/>
                </a:lnTo>
                <a:lnTo>
                  <a:pt x="9" y="52"/>
                </a:lnTo>
                <a:lnTo>
                  <a:pt x="12" y="50"/>
                </a:lnTo>
                <a:lnTo>
                  <a:pt x="14" y="49"/>
                </a:lnTo>
                <a:lnTo>
                  <a:pt x="16" y="47"/>
                </a:lnTo>
                <a:lnTo>
                  <a:pt x="18" y="46"/>
                </a:lnTo>
                <a:lnTo>
                  <a:pt x="20" y="43"/>
                </a:lnTo>
                <a:lnTo>
                  <a:pt x="22" y="39"/>
                </a:lnTo>
                <a:lnTo>
                  <a:pt x="23" y="35"/>
                </a:lnTo>
                <a:lnTo>
                  <a:pt x="23" y="31"/>
                </a:lnTo>
                <a:lnTo>
                  <a:pt x="23" y="27"/>
                </a:lnTo>
                <a:lnTo>
                  <a:pt x="24" y="23"/>
                </a:lnTo>
                <a:lnTo>
                  <a:pt x="24" y="19"/>
                </a:lnTo>
                <a:lnTo>
                  <a:pt x="25" y="16"/>
                </a:lnTo>
                <a:lnTo>
                  <a:pt x="26" y="13"/>
                </a:lnTo>
                <a:lnTo>
                  <a:pt x="27" y="12"/>
                </a:lnTo>
                <a:lnTo>
                  <a:pt x="27" y="12"/>
                </a:lnTo>
                <a:lnTo>
                  <a:pt x="28" y="12"/>
                </a:lnTo>
                <a:lnTo>
                  <a:pt x="29" y="11"/>
                </a:lnTo>
                <a:lnTo>
                  <a:pt x="29" y="11"/>
                </a:lnTo>
                <a:lnTo>
                  <a:pt x="31" y="10"/>
                </a:lnTo>
                <a:lnTo>
                  <a:pt x="33" y="10"/>
                </a:lnTo>
                <a:lnTo>
                  <a:pt x="3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0" name=""/>
          <p:cNvSpPr/>
          <p:nvPr/>
        </p:nvSpPr>
        <p:spPr>
          <a:xfrm>
            <a:off x="3675240" y="204840"/>
            <a:ext cx="34920" cy="17280"/>
          </a:xfrm>
          <a:custGeom>
            <a:avLst/>
            <a:gdLst/>
            <a:ahLst/>
            <a:rect l="l" t="t" r="r" b="b"/>
            <a:pathLst>
              <a:path w="22" h="11">
                <a:moveTo>
                  <a:pt x="22" y="2"/>
                </a:moveTo>
                <a:lnTo>
                  <a:pt x="17" y="0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4" y="11"/>
                </a:lnTo>
                <a:lnTo>
                  <a:pt x="10" y="11"/>
                </a:lnTo>
                <a:lnTo>
                  <a:pt x="12" y="11"/>
                </a:lnTo>
                <a:lnTo>
                  <a:pt x="14" y="11"/>
                </a:lnTo>
                <a:lnTo>
                  <a:pt x="18" y="11"/>
                </a:lnTo>
                <a:lnTo>
                  <a:pt x="20" y="10"/>
                </a:lnTo>
                <a:lnTo>
                  <a:pt x="15" y="9"/>
                </a:lnTo>
                <a:lnTo>
                  <a:pt x="22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1" name=""/>
          <p:cNvSpPr/>
          <p:nvPr/>
        </p:nvSpPr>
        <p:spPr>
          <a:xfrm>
            <a:off x="3699000" y="20808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4" y="11"/>
                </a:moveTo>
                <a:lnTo>
                  <a:pt x="14" y="5"/>
                </a:lnTo>
                <a:lnTo>
                  <a:pt x="11" y="3"/>
                </a:lnTo>
                <a:lnTo>
                  <a:pt x="8" y="0"/>
                </a:lnTo>
                <a:lnTo>
                  <a:pt x="0" y="7"/>
                </a:lnTo>
                <a:lnTo>
                  <a:pt x="3" y="10"/>
                </a:lnTo>
                <a:lnTo>
                  <a:pt x="5" y="12"/>
                </a:lnTo>
                <a:lnTo>
                  <a:pt x="5" y="5"/>
                </a:lnTo>
                <a:lnTo>
                  <a:pt x="14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2" name=""/>
          <p:cNvSpPr/>
          <p:nvPr/>
        </p:nvSpPr>
        <p:spPr>
          <a:xfrm>
            <a:off x="3691080" y="216000"/>
            <a:ext cx="29880" cy="50760"/>
          </a:xfrm>
          <a:custGeom>
            <a:avLst/>
            <a:gdLst/>
            <a:ahLst/>
            <a:rect l="l" t="t" r="r" b="b"/>
            <a:pathLst>
              <a:path w="19" h="32">
                <a:moveTo>
                  <a:pt x="6" y="32"/>
                </a:moveTo>
                <a:lnTo>
                  <a:pt x="11" y="26"/>
                </a:lnTo>
                <a:lnTo>
                  <a:pt x="12" y="24"/>
                </a:lnTo>
                <a:lnTo>
                  <a:pt x="12" y="20"/>
                </a:lnTo>
                <a:lnTo>
                  <a:pt x="13" y="18"/>
                </a:lnTo>
                <a:lnTo>
                  <a:pt x="14" y="15"/>
                </a:lnTo>
                <a:lnTo>
                  <a:pt x="14" y="13"/>
                </a:lnTo>
                <a:lnTo>
                  <a:pt x="15" y="11"/>
                </a:lnTo>
                <a:lnTo>
                  <a:pt x="17" y="8"/>
                </a:lnTo>
                <a:lnTo>
                  <a:pt x="19" y="6"/>
                </a:lnTo>
                <a:lnTo>
                  <a:pt x="10" y="0"/>
                </a:lnTo>
                <a:lnTo>
                  <a:pt x="8" y="3"/>
                </a:lnTo>
                <a:lnTo>
                  <a:pt x="7" y="5"/>
                </a:lnTo>
                <a:lnTo>
                  <a:pt x="5" y="9"/>
                </a:lnTo>
                <a:lnTo>
                  <a:pt x="4" y="11"/>
                </a:lnTo>
                <a:lnTo>
                  <a:pt x="2" y="15"/>
                </a:lnTo>
                <a:lnTo>
                  <a:pt x="1" y="18"/>
                </a:lnTo>
                <a:lnTo>
                  <a:pt x="1" y="23"/>
                </a:lnTo>
                <a:lnTo>
                  <a:pt x="0" y="26"/>
                </a:lnTo>
                <a:lnTo>
                  <a:pt x="6" y="21"/>
                </a:lnTo>
                <a:lnTo>
                  <a:pt x="6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3" name=""/>
          <p:cNvSpPr/>
          <p:nvPr/>
        </p:nvSpPr>
        <p:spPr>
          <a:xfrm>
            <a:off x="3678120" y="250920"/>
            <a:ext cx="20880" cy="25200"/>
          </a:xfrm>
          <a:custGeom>
            <a:avLst/>
            <a:gdLst/>
            <a:ahLst/>
            <a:rect l="l" t="t" r="r" b="b"/>
            <a:pathLst>
              <a:path w="13" h="16">
                <a:moveTo>
                  <a:pt x="8" y="16"/>
                </a:moveTo>
                <a:lnTo>
                  <a:pt x="8" y="16"/>
                </a:lnTo>
                <a:lnTo>
                  <a:pt x="10" y="12"/>
                </a:lnTo>
                <a:lnTo>
                  <a:pt x="11" y="10"/>
                </a:lnTo>
                <a:lnTo>
                  <a:pt x="13" y="10"/>
                </a:lnTo>
                <a:lnTo>
                  <a:pt x="13" y="0"/>
                </a:lnTo>
                <a:lnTo>
                  <a:pt x="9" y="0"/>
                </a:lnTo>
                <a:lnTo>
                  <a:pt x="7" y="2"/>
                </a:lnTo>
                <a:lnTo>
                  <a:pt x="4" y="3"/>
                </a:lnTo>
                <a:lnTo>
                  <a:pt x="2" y="5"/>
                </a:lnTo>
                <a:lnTo>
                  <a:pt x="0" y="9"/>
                </a:lnTo>
                <a:lnTo>
                  <a:pt x="0" y="11"/>
                </a:lnTo>
                <a:lnTo>
                  <a:pt x="8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4" name=""/>
          <p:cNvSpPr/>
          <p:nvPr/>
        </p:nvSpPr>
        <p:spPr>
          <a:xfrm>
            <a:off x="3616200" y="268200"/>
            <a:ext cx="77760" cy="52560"/>
          </a:xfrm>
          <a:custGeom>
            <a:avLst/>
            <a:gdLst/>
            <a:ahLst/>
            <a:rect l="l" t="t" r="r" b="b"/>
            <a:pathLst>
              <a:path w="49" h="33">
                <a:moveTo>
                  <a:pt x="0" y="30"/>
                </a:moveTo>
                <a:lnTo>
                  <a:pt x="5" y="33"/>
                </a:lnTo>
                <a:lnTo>
                  <a:pt x="8" y="33"/>
                </a:lnTo>
                <a:lnTo>
                  <a:pt x="10" y="31"/>
                </a:lnTo>
                <a:lnTo>
                  <a:pt x="14" y="31"/>
                </a:lnTo>
                <a:lnTo>
                  <a:pt x="16" y="29"/>
                </a:lnTo>
                <a:lnTo>
                  <a:pt x="23" y="25"/>
                </a:lnTo>
                <a:lnTo>
                  <a:pt x="30" y="21"/>
                </a:lnTo>
                <a:lnTo>
                  <a:pt x="36" y="16"/>
                </a:lnTo>
                <a:lnTo>
                  <a:pt x="42" y="11"/>
                </a:lnTo>
                <a:lnTo>
                  <a:pt x="45" y="8"/>
                </a:lnTo>
                <a:lnTo>
                  <a:pt x="49" y="4"/>
                </a:lnTo>
                <a:lnTo>
                  <a:pt x="39" y="0"/>
                </a:lnTo>
                <a:lnTo>
                  <a:pt x="38" y="1"/>
                </a:lnTo>
                <a:lnTo>
                  <a:pt x="35" y="4"/>
                </a:lnTo>
                <a:lnTo>
                  <a:pt x="30" y="8"/>
                </a:lnTo>
                <a:lnTo>
                  <a:pt x="23" y="12"/>
                </a:lnTo>
                <a:lnTo>
                  <a:pt x="17" y="17"/>
                </a:lnTo>
                <a:lnTo>
                  <a:pt x="11" y="20"/>
                </a:lnTo>
                <a:lnTo>
                  <a:pt x="9" y="22"/>
                </a:lnTo>
                <a:lnTo>
                  <a:pt x="7" y="23"/>
                </a:lnTo>
                <a:lnTo>
                  <a:pt x="5" y="23"/>
                </a:lnTo>
                <a:lnTo>
                  <a:pt x="10" y="27"/>
                </a:lnTo>
                <a:lnTo>
                  <a:pt x="0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5" name=""/>
          <p:cNvSpPr/>
          <p:nvPr/>
        </p:nvSpPr>
        <p:spPr>
          <a:xfrm>
            <a:off x="3614760" y="281160"/>
            <a:ext cx="19080" cy="33120"/>
          </a:xfrm>
          <a:custGeom>
            <a:avLst/>
            <a:gdLst/>
            <a:ahLst/>
            <a:rect l="l" t="t" r="r" b="b"/>
            <a:pathLst>
              <a:path w="12" h="21">
                <a:moveTo>
                  <a:pt x="1" y="0"/>
                </a:moveTo>
                <a:lnTo>
                  <a:pt x="1" y="5"/>
                </a:lnTo>
                <a:lnTo>
                  <a:pt x="0" y="10"/>
                </a:lnTo>
                <a:lnTo>
                  <a:pt x="0" y="12"/>
                </a:lnTo>
                <a:lnTo>
                  <a:pt x="0" y="15"/>
                </a:lnTo>
                <a:lnTo>
                  <a:pt x="0" y="18"/>
                </a:lnTo>
                <a:lnTo>
                  <a:pt x="1" y="21"/>
                </a:lnTo>
                <a:lnTo>
                  <a:pt x="12" y="19"/>
                </a:lnTo>
                <a:lnTo>
                  <a:pt x="11" y="17"/>
                </a:lnTo>
                <a:lnTo>
                  <a:pt x="11" y="14"/>
                </a:lnTo>
                <a:lnTo>
                  <a:pt x="11" y="12"/>
                </a:lnTo>
                <a:lnTo>
                  <a:pt x="11" y="10"/>
                </a:lnTo>
                <a:lnTo>
                  <a:pt x="12" y="5"/>
                </a:lnTo>
                <a:lnTo>
                  <a:pt x="12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6" name=""/>
          <p:cNvSpPr/>
          <p:nvPr/>
        </p:nvSpPr>
        <p:spPr>
          <a:xfrm>
            <a:off x="3622680" y="2811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7" name=""/>
          <p:cNvSpPr/>
          <p:nvPr/>
        </p:nvSpPr>
        <p:spPr>
          <a:xfrm>
            <a:off x="3713040" y="200160"/>
            <a:ext cx="46080" cy="36360"/>
          </a:xfrm>
          <a:custGeom>
            <a:avLst/>
            <a:gdLst/>
            <a:ahLst/>
            <a:rect l="l" t="t" r="r" b="b"/>
            <a:pathLst>
              <a:path w="29" h="23">
                <a:moveTo>
                  <a:pt x="29" y="4"/>
                </a:moveTo>
                <a:lnTo>
                  <a:pt x="21" y="0"/>
                </a:lnTo>
                <a:lnTo>
                  <a:pt x="18" y="1"/>
                </a:lnTo>
                <a:lnTo>
                  <a:pt x="16" y="3"/>
                </a:lnTo>
                <a:lnTo>
                  <a:pt x="12" y="6"/>
                </a:lnTo>
                <a:lnTo>
                  <a:pt x="9" y="9"/>
                </a:lnTo>
                <a:lnTo>
                  <a:pt x="6" y="12"/>
                </a:lnTo>
                <a:lnTo>
                  <a:pt x="3" y="15"/>
                </a:lnTo>
                <a:lnTo>
                  <a:pt x="3" y="17"/>
                </a:lnTo>
                <a:lnTo>
                  <a:pt x="2" y="19"/>
                </a:lnTo>
                <a:lnTo>
                  <a:pt x="0" y="21"/>
                </a:lnTo>
                <a:lnTo>
                  <a:pt x="0" y="23"/>
                </a:lnTo>
                <a:lnTo>
                  <a:pt x="10" y="23"/>
                </a:lnTo>
                <a:lnTo>
                  <a:pt x="11" y="23"/>
                </a:lnTo>
                <a:lnTo>
                  <a:pt x="11" y="22"/>
                </a:lnTo>
                <a:lnTo>
                  <a:pt x="12" y="21"/>
                </a:lnTo>
                <a:lnTo>
                  <a:pt x="14" y="19"/>
                </a:lnTo>
                <a:lnTo>
                  <a:pt x="17" y="16"/>
                </a:lnTo>
                <a:lnTo>
                  <a:pt x="20" y="14"/>
                </a:lnTo>
                <a:lnTo>
                  <a:pt x="22" y="11"/>
                </a:lnTo>
                <a:lnTo>
                  <a:pt x="24" y="9"/>
                </a:lnTo>
                <a:lnTo>
                  <a:pt x="25" y="9"/>
                </a:lnTo>
                <a:lnTo>
                  <a:pt x="17" y="4"/>
                </a:lnTo>
                <a:lnTo>
                  <a:pt x="2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8" name=""/>
          <p:cNvSpPr/>
          <p:nvPr/>
        </p:nvSpPr>
        <p:spPr>
          <a:xfrm>
            <a:off x="3741840" y="208080"/>
            <a:ext cx="17280" cy="9360"/>
          </a:xfrm>
          <a:custGeom>
            <a:avLst/>
            <a:gdLst/>
            <a:ahLst/>
            <a:rect l="l" t="t" r="r" b="b"/>
            <a:pathLst>
              <a:path w="11" h="6">
                <a:moveTo>
                  <a:pt x="11" y="6"/>
                </a:moveTo>
                <a:lnTo>
                  <a:pt x="11" y="6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29" name=""/>
          <p:cNvSpPr/>
          <p:nvPr/>
        </p:nvSpPr>
        <p:spPr>
          <a:xfrm>
            <a:off x="3720960" y="217440"/>
            <a:ext cx="38160" cy="30240"/>
          </a:xfrm>
          <a:custGeom>
            <a:avLst/>
            <a:gdLst/>
            <a:ahLst/>
            <a:rect l="l" t="t" r="r" b="b"/>
            <a:pathLst>
              <a:path w="24" h="19">
                <a:moveTo>
                  <a:pt x="0" y="19"/>
                </a:moveTo>
                <a:lnTo>
                  <a:pt x="4" y="18"/>
                </a:lnTo>
                <a:lnTo>
                  <a:pt x="6" y="17"/>
                </a:lnTo>
                <a:lnTo>
                  <a:pt x="10" y="16"/>
                </a:lnTo>
                <a:lnTo>
                  <a:pt x="13" y="13"/>
                </a:lnTo>
                <a:lnTo>
                  <a:pt x="17" y="11"/>
                </a:lnTo>
                <a:lnTo>
                  <a:pt x="19" y="8"/>
                </a:lnTo>
                <a:lnTo>
                  <a:pt x="21" y="6"/>
                </a:lnTo>
                <a:lnTo>
                  <a:pt x="22" y="4"/>
                </a:lnTo>
                <a:lnTo>
                  <a:pt x="24" y="2"/>
                </a:lnTo>
                <a:lnTo>
                  <a:pt x="24" y="0"/>
                </a:lnTo>
                <a:lnTo>
                  <a:pt x="12" y="0"/>
                </a:lnTo>
                <a:lnTo>
                  <a:pt x="12" y="0"/>
                </a:lnTo>
                <a:lnTo>
                  <a:pt x="12" y="1"/>
                </a:lnTo>
                <a:lnTo>
                  <a:pt x="10" y="3"/>
                </a:lnTo>
                <a:lnTo>
                  <a:pt x="7" y="5"/>
                </a:lnTo>
                <a:lnTo>
                  <a:pt x="5" y="6"/>
                </a:lnTo>
                <a:lnTo>
                  <a:pt x="3" y="7"/>
                </a:lnTo>
                <a:lnTo>
                  <a:pt x="1" y="8"/>
                </a:lnTo>
                <a:lnTo>
                  <a:pt x="0" y="8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0" name=""/>
          <p:cNvSpPr/>
          <p:nvPr/>
        </p:nvSpPr>
        <p:spPr>
          <a:xfrm>
            <a:off x="3720960" y="239760"/>
            <a:ext cx="11160" cy="1440"/>
          </a:xfrm>
          <a:custGeom>
            <a:avLst/>
            <a:gdLst/>
            <a:ahLst/>
            <a:rect l="l" t="t" r="r" b="b"/>
            <a:pathLst>
              <a:path w="7" h="0">
                <a:moveTo>
                  <a:pt x="7" y="0"/>
                </a:move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1" name=""/>
          <p:cNvSpPr/>
          <p:nvPr/>
        </p:nvSpPr>
        <p:spPr>
          <a:xfrm>
            <a:off x="3713040" y="236520"/>
            <a:ext cx="190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2" name=""/>
          <p:cNvSpPr/>
          <p:nvPr/>
        </p:nvSpPr>
        <p:spPr>
          <a:xfrm>
            <a:off x="3720960" y="2365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3" name=""/>
          <p:cNvSpPr/>
          <p:nvPr/>
        </p:nvSpPr>
        <p:spPr>
          <a:xfrm>
            <a:off x="3708360" y="157320"/>
            <a:ext cx="792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4" name=""/>
          <p:cNvSpPr/>
          <p:nvPr/>
        </p:nvSpPr>
        <p:spPr>
          <a:xfrm>
            <a:off x="3697200" y="163440"/>
            <a:ext cx="27000" cy="36720"/>
          </a:xfrm>
          <a:custGeom>
            <a:avLst/>
            <a:gdLst/>
            <a:ahLst/>
            <a:rect l="l" t="t" r="r" b="b"/>
            <a:pathLst>
              <a:path w="17" h="23">
                <a:moveTo>
                  <a:pt x="0" y="23"/>
                </a:moveTo>
                <a:lnTo>
                  <a:pt x="3" y="23"/>
                </a:lnTo>
                <a:lnTo>
                  <a:pt x="4" y="22"/>
                </a:lnTo>
                <a:lnTo>
                  <a:pt x="6" y="22"/>
                </a:lnTo>
                <a:lnTo>
                  <a:pt x="8" y="21"/>
                </a:lnTo>
                <a:lnTo>
                  <a:pt x="10" y="20"/>
                </a:lnTo>
                <a:lnTo>
                  <a:pt x="11" y="18"/>
                </a:lnTo>
                <a:lnTo>
                  <a:pt x="12" y="17"/>
                </a:lnTo>
                <a:lnTo>
                  <a:pt x="13" y="15"/>
                </a:lnTo>
                <a:lnTo>
                  <a:pt x="15" y="12"/>
                </a:lnTo>
                <a:lnTo>
                  <a:pt x="16" y="10"/>
                </a:lnTo>
                <a:lnTo>
                  <a:pt x="17" y="5"/>
                </a:lnTo>
                <a:lnTo>
                  <a:pt x="17" y="2"/>
                </a:lnTo>
                <a:lnTo>
                  <a:pt x="7" y="0"/>
                </a:lnTo>
                <a:lnTo>
                  <a:pt x="6" y="3"/>
                </a:lnTo>
                <a:lnTo>
                  <a:pt x="5" y="6"/>
                </a:lnTo>
                <a:lnTo>
                  <a:pt x="5" y="9"/>
                </a:lnTo>
                <a:lnTo>
                  <a:pt x="4" y="10"/>
                </a:ln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1" y="12"/>
                </a:lnTo>
                <a:lnTo>
                  <a:pt x="0" y="12"/>
                </a:lnTo>
                <a:lnTo>
                  <a:pt x="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5" name=""/>
          <p:cNvSpPr/>
          <p:nvPr/>
        </p:nvSpPr>
        <p:spPr>
          <a:xfrm>
            <a:off x="3689280" y="162000"/>
            <a:ext cx="27000" cy="31680"/>
          </a:xfrm>
          <a:custGeom>
            <a:avLst/>
            <a:gdLst/>
            <a:ahLst/>
            <a:rect l="l" t="t" r="r" b="b"/>
            <a:pathLst>
              <a:path w="17" h="20">
                <a:moveTo>
                  <a:pt x="7" y="0"/>
                </a:moveTo>
                <a:lnTo>
                  <a:pt x="0" y="16"/>
                </a:lnTo>
                <a:lnTo>
                  <a:pt x="10" y="20"/>
                </a:lnTo>
                <a:lnTo>
                  <a:pt x="17" y="3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6" name=""/>
          <p:cNvSpPr/>
          <p:nvPr/>
        </p:nvSpPr>
        <p:spPr>
          <a:xfrm>
            <a:off x="3708360" y="1652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7" name=""/>
          <p:cNvSpPr/>
          <p:nvPr/>
        </p:nvSpPr>
        <p:spPr>
          <a:xfrm>
            <a:off x="3735360" y="139680"/>
            <a:ext cx="25560" cy="28440"/>
          </a:xfrm>
          <a:custGeom>
            <a:avLst/>
            <a:gdLst/>
            <a:ahLst/>
            <a:rect l="l" t="t" r="r" b="b"/>
            <a:pathLst>
              <a:path w="16" h="18">
                <a:moveTo>
                  <a:pt x="16" y="0"/>
                </a:moveTo>
                <a:lnTo>
                  <a:pt x="16" y="0"/>
                </a:lnTo>
                <a:lnTo>
                  <a:pt x="12" y="1"/>
                </a:lnTo>
                <a:lnTo>
                  <a:pt x="10" y="2"/>
                </a:lnTo>
                <a:lnTo>
                  <a:pt x="7" y="4"/>
                </a:lnTo>
                <a:lnTo>
                  <a:pt x="5" y="5"/>
                </a:lnTo>
                <a:lnTo>
                  <a:pt x="4" y="6"/>
                </a:lnTo>
                <a:lnTo>
                  <a:pt x="3" y="6"/>
                </a:lnTo>
                <a:lnTo>
                  <a:pt x="2" y="7"/>
                </a:lnTo>
                <a:lnTo>
                  <a:pt x="0" y="7"/>
                </a:lnTo>
                <a:lnTo>
                  <a:pt x="0" y="18"/>
                </a:lnTo>
                <a:lnTo>
                  <a:pt x="4" y="18"/>
                </a:lnTo>
                <a:lnTo>
                  <a:pt x="8" y="16"/>
                </a:lnTo>
                <a:lnTo>
                  <a:pt x="10" y="14"/>
                </a:lnTo>
                <a:lnTo>
                  <a:pt x="12" y="12"/>
                </a:lnTo>
                <a:lnTo>
                  <a:pt x="13" y="11"/>
                </a:lnTo>
                <a:lnTo>
                  <a:pt x="14" y="11"/>
                </a:lnTo>
                <a:lnTo>
                  <a:pt x="15" y="11"/>
                </a:lnTo>
                <a:lnTo>
                  <a:pt x="16" y="11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8" name=""/>
          <p:cNvSpPr/>
          <p:nvPr/>
        </p:nvSpPr>
        <p:spPr>
          <a:xfrm>
            <a:off x="3760920" y="13968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12" y="14"/>
                </a:moveTo>
                <a:lnTo>
                  <a:pt x="12" y="14"/>
                </a:lnTo>
                <a:lnTo>
                  <a:pt x="12" y="12"/>
                </a:lnTo>
                <a:lnTo>
                  <a:pt x="11" y="9"/>
                </a:lnTo>
                <a:lnTo>
                  <a:pt x="11" y="7"/>
                </a:lnTo>
                <a:lnTo>
                  <a:pt x="10" y="5"/>
                </a:lnTo>
                <a:lnTo>
                  <a:pt x="8" y="2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1" y="11"/>
                </a:lnTo>
                <a:lnTo>
                  <a:pt x="1" y="10"/>
                </a:lnTo>
                <a:lnTo>
                  <a:pt x="1" y="11"/>
                </a:lnTo>
                <a:lnTo>
                  <a:pt x="1" y="12"/>
                </a:lnTo>
                <a:lnTo>
                  <a:pt x="1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39" name=""/>
          <p:cNvSpPr/>
          <p:nvPr/>
        </p:nvSpPr>
        <p:spPr>
          <a:xfrm>
            <a:off x="3732120" y="162000"/>
            <a:ext cx="47880" cy="30240"/>
          </a:xfrm>
          <a:custGeom>
            <a:avLst/>
            <a:gdLst/>
            <a:ahLst/>
            <a:rect l="l" t="t" r="r" b="b"/>
            <a:pathLst>
              <a:path w="30" h="19">
                <a:moveTo>
                  <a:pt x="3" y="19"/>
                </a:moveTo>
                <a:lnTo>
                  <a:pt x="9" y="15"/>
                </a:lnTo>
                <a:lnTo>
                  <a:pt x="9" y="16"/>
                </a:lnTo>
                <a:lnTo>
                  <a:pt x="10" y="15"/>
                </a:lnTo>
                <a:lnTo>
                  <a:pt x="14" y="15"/>
                </a:lnTo>
                <a:lnTo>
                  <a:pt x="17" y="13"/>
                </a:lnTo>
                <a:lnTo>
                  <a:pt x="22" y="12"/>
                </a:lnTo>
                <a:lnTo>
                  <a:pt x="24" y="10"/>
                </a:lnTo>
                <a:lnTo>
                  <a:pt x="27" y="8"/>
                </a:lnTo>
                <a:lnTo>
                  <a:pt x="29" y="5"/>
                </a:lnTo>
                <a:lnTo>
                  <a:pt x="29" y="4"/>
                </a:lnTo>
                <a:lnTo>
                  <a:pt x="30" y="0"/>
                </a:lnTo>
                <a:lnTo>
                  <a:pt x="20" y="0"/>
                </a:lnTo>
                <a:lnTo>
                  <a:pt x="20" y="1"/>
                </a:lnTo>
                <a:lnTo>
                  <a:pt x="19" y="1"/>
                </a:lnTo>
                <a:lnTo>
                  <a:pt x="17" y="3"/>
                </a:lnTo>
                <a:lnTo>
                  <a:pt x="14" y="4"/>
                </a:lnTo>
                <a:lnTo>
                  <a:pt x="10" y="4"/>
                </a:lnTo>
                <a:lnTo>
                  <a:pt x="7" y="6"/>
                </a:lnTo>
                <a:lnTo>
                  <a:pt x="5" y="7"/>
                </a:lnTo>
                <a:lnTo>
                  <a:pt x="2" y="8"/>
                </a:lnTo>
                <a:lnTo>
                  <a:pt x="2" y="10"/>
                </a:lnTo>
                <a:lnTo>
                  <a:pt x="0" y="12"/>
                </a:lnTo>
                <a:lnTo>
                  <a:pt x="6" y="9"/>
                </a:lnTo>
                <a:lnTo>
                  <a:pt x="3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0" name=""/>
          <p:cNvSpPr/>
          <p:nvPr/>
        </p:nvSpPr>
        <p:spPr>
          <a:xfrm>
            <a:off x="3720960" y="157320"/>
            <a:ext cx="19080" cy="34920"/>
          </a:xfrm>
          <a:custGeom>
            <a:avLst/>
            <a:gdLst/>
            <a:ahLst/>
            <a:rect l="l" t="t" r="r" b="b"/>
            <a:pathLst>
              <a:path w="12" h="22">
                <a:moveTo>
                  <a:pt x="5" y="0"/>
                </a:moveTo>
                <a:lnTo>
                  <a:pt x="1" y="4"/>
                </a:lnTo>
                <a:lnTo>
                  <a:pt x="0" y="6"/>
                </a:lnTo>
                <a:lnTo>
                  <a:pt x="0" y="11"/>
                </a:lnTo>
                <a:lnTo>
                  <a:pt x="1" y="14"/>
                </a:lnTo>
                <a:lnTo>
                  <a:pt x="2" y="18"/>
                </a:lnTo>
                <a:lnTo>
                  <a:pt x="4" y="19"/>
                </a:lnTo>
                <a:lnTo>
                  <a:pt x="5" y="20"/>
                </a:lnTo>
                <a:lnTo>
                  <a:pt x="7" y="21"/>
                </a:lnTo>
                <a:lnTo>
                  <a:pt x="10" y="22"/>
                </a:lnTo>
                <a:lnTo>
                  <a:pt x="12" y="12"/>
                </a:lnTo>
                <a:lnTo>
                  <a:pt x="11" y="12"/>
                </a:lnTo>
                <a:lnTo>
                  <a:pt x="11" y="11"/>
                </a:lnTo>
                <a:lnTo>
                  <a:pt x="10" y="11"/>
                </a:lnTo>
                <a:lnTo>
                  <a:pt x="10" y="11"/>
                </a:lnTo>
                <a:lnTo>
                  <a:pt x="10" y="7"/>
                </a:lnTo>
                <a:lnTo>
                  <a:pt x="11" y="7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1" name=""/>
          <p:cNvSpPr/>
          <p:nvPr/>
        </p:nvSpPr>
        <p:spPr>
          <a:xfrm>
            <a:off x="3727440" y="150840"/>
            <a:ext cx="11160" cy="20520"/>
          </a:xfrm>
          <a:custGeom>
            <a:avLst/>
            <a:gdLst/>
            <a:ahLst/>
            <a:rect l="l" t="t" r="r" b="b"/>
            <a:pathLst>
              <a:path w="7" h="13">
                <a:moveTo>
                  <a:pt x="5" y="0"/>
                </a:moveTo>
                <a:lnTo>
                  <a:pt x="0" y="3"/>
                </a:lnTo>
                <a:lnTo>
                  <a:pt x="1" y="3"/>
                </a:lnTo>
                <a:lnTo>
                  <a:pt x="1" y="13"/>
                </a:lnTo>
                <a:lnTo>
                  <a:pt x="7" y="10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2" name=""/>
          <p:cNvSpPr/>
          <p:nvPr/>
        </p:nvSpPr>
        <p:spPr>
          <a:xfrm>
            <a:off x="3735360" y="1602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3" name=""/>
          <p:cNvSpPr/>
          <p:nvPr/>
        </p:nvSpPr>
        <p:spPr>
          <a:xfrm>
            <a:off x="3781440" y="12240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5"/>
                </a:moveTo>
                <a:lnTo>
                  <a:pt x="13" y="4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lnTo>
                  <a:pt x="9" y="1"/>
                </a:lnTo>
                <a:lnTo>
                  <a:pt x="9" y="0"/>
                </a:lnTo>
                <a:lnTo>
                  <a:pt x="0" y="3"/>
                </a:lnTo>
                <a:lnTo>
                  <a:pt x="1" y="5"/>
                </a:lnTo>
                <a:lnTo>
                  <a:pt x="1" y="8"/>
                </a:lnTo>
                <a:lnTo>
                  <a:pt x="3" y="9"/>
                </a:lnTo>
                <a:lnTo>
                  <a:pt x="5" y="11"/>
                </a:lnTo>
                <a:lnTo>
                  <a:pt x="8" y="13"/>
                </a:lnTo>
                <a:lnTo>
                  <a:pt x="10" y="15"/>
                </a:lnTo>
                <a:lnTo>
                  <a:pt x="15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4" name=""/>
          <p:cNvSpPr/>
          <p:nvPr/>
        </p:nvSpPr>
        <p:spPr>
          <a:xfrm>
            <a:off x="3794040" y="138240"/>
            <a:ext cx="158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5" name=""/>
          <p:cNvSpPr/>
          <p:nvPr/>
        </p:nvSpPr>
        <p:spPr>
          <a:xfrm>
            <a:off x="3790800" y="139680"/>
            <a:ext cx="1296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8" y="11"/>
                </a:lnTo>
                <a:lnTo>
                  <a:pt x="8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6" name=""/>
          <p:cNvSpPr/>
          <p:nvPr/>
        </p:nvSpPr>
        <p:spPr>
          <a:xfrm>
            <a:off x="3767040" y="12852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2" y="0"/>
                </a:moveTo>
                <a:lnTo>
                  <a:pt x="0" y="4"/>
                </a:lnTo>
                <a:lnTo>
                  <a:pt x="1" y="6"/>
                </a:lnTo>
                <a:lnTo>
                  <a:pt x="2" y="9"/>
                </a:lnTo>
                <a:lnTo>
                  <a:pt x="3" y="11"/>
                </a:lnTo>
                <a:lnTo>
                  <a:pt x="4" y="13"/>
                </a:lnTo>
                <a:lnTo>
                  <a:pt x="7" y="15"/>
                </a:lnTo>
                <a:lnTo>
                  <a:pt x="10" y="17"/>
                </a:lnTo>
                <a:lnTo>
                  <a:pt x="12" y="18"/>
                </a:lnTo>
                <a:lnTo>
                  <a:pt x="15" y="18"/>
                </a:lnTo>
                <a:lnTo>
                  <a:pt x="15" y="7"/>
                </a:lnTo>
                <a:lnTo>
                  <a:pt x="14" y="7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10" y="4"/>
                </a:lnTo>
                <a:lnTo>
                  <a:pt x="9" y="7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7" name=""/>
          <p:cNvSpPr/>
          <p:nvPr/>
        </p:nvSpPr>
        <p:spPr>
          <a:xfrm>
            <a:off x="3768840" y="119160"/>
            <a:ext cx="27000" cy="21960"/>
          </a:xfrm>
          <a:custGeom>
            <a:avLst/>
            <a:gdLst/>
            <a:ahLst/>
            <a:rect l="l" t="t" r="r" b="b"/>
            <a:pathLst>
              <a:path w="17" h="14">
                <a:moveTo>
                  <a:pt x="9" y="0"/>
                </a:moveTo>
                <a:lnTo>
                  <a:pt x="6" y="3"/>
                </a:lnTo>
                <a:lnTo>
                  <a:pt x="0" y="7"/>
                </a:lnTo>
                <a:lnTo>
                  <a:pt x="8" y="14"/>
                </a:lnTo>
                <a:lnTo>
                  <a:pt x="13" y="10"/>
                </a:lnTo>
                <a:lnTo>
                  <a:pt x="17" y="7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8" name=""/>
          <p:cNvSpPr/>
          <p:nvPr/>
        </p:nvSpPr>
        <p:spPr>
          <a:xfrm>
            <a:off x="3787920" y="1252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49" name=""/>
          <p:cNvSpPr/>
          <p:nvPr/>
        </p:nvSpPr>
        <p:spPr>
          <a:xfrm>
            <a:off x="3790800" y="79200"/>
            <a:ext cx="22320" cy="46080"/>
          </a:xfrm>
          <a:custGeom>
            <a:avLst/>
            <a:gdLst/>
            <a:ahLst/>
            <a:rect l="l" t="t" r="r" b="b"/>
            <a:pathLst>
              <a:path w="14" h="29">
                <a:moveTo>
                  <a:pt x="14" y="3"/>
                </a:moveTo>
                <a:lnTo>
                  <a:pt x="5" y="0"/>
                </a:lnTo>
                <a:lnTo>
                  <a:pt x="3" y="4"/>
                </a:lnTo>
                <a:lnTo>
                  <a:pt x="2" y="6"/>
                </a:lnTo>
                <a:lnTo>
                  <a:pt x="2" y="10"/>
                </a:lnTo>
                <a:lnTo>
                  <a:pt x="2" y="13"/>
                </a:lnTo>
                <a:lnTo>
                  <a:pt x="1" y="17"/>
                </a:lnTo>
                <a:lnTo>
                  <a:pt x="0" y="20"/>
                </a:lnTo>
                <a:lnTo>
                  <a:pt x="0" y="21"/>
                </a:lnTo>
                <a:lnTo>
                  <a:pt x="4" y="19"/>
                </a:lnTo>
                <a:lnTo>
                  <a:pt x="4" y="29"/>
                </a:lnTo>
                <a:lnTo>
                  <a:pt x="9" y="25"/>
                </a:lnTo>
                <a:lnTo>
                  <a:pt x="10" y="22"/>
                </a:lnTo>
                <a:lnTo>
                  <a:pt x="10" y="19"/>
                </a:lnTo>
                <a:lnTo>
                  <a:pt x="11" y="15"/>
                </a:lnTo>
                <a:lnTo>
                  <a:pt x="12" y="11"/>
                </a:lnTo>
                <a:lnTo>
                  <a:pt x="12" y="9"/>
                </a:lnTo>
                <a:lnTo>
                  <a:pt x="13" y="7"/>
                </a:lnTo>
                <a:lnTo>
                  <a:pt x="12" y="7"/>
                </a:lnTo>
                <a:lnTo>
                  <a:pt x="4" y="5"/>
                </a:lnTo>
                <a:lnTo>
                  <a:pt x="14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0" name=""/>
          <p:cNvSpPr/>
          <p:nvPr/>
        </p:nvSpPr>
        <p:spPr>
          <a:xfrm>
            <a:off x="3797280" y="84240"/>
            <a:ext cx="22320" cy="39600"/>
          </a:xfrm>
          <a:custGeom>
            <a:avLst/>
            <a:gdLst/>
            <a:ahLst/>
            <a:rect l="l" t="t" r="r" b="b"/>
            <a:pathLst>
              <a:path w="14" h="25">
                <a:moveTo>
                  <a:pt x="14" y="24"/>
                </a:moveTo>
                <a:lnTo>
                  <a:pt x="12" y="16"/>
                </a:lnTo>
                <a:lnTo>
                  <a:pt x="13" y="16"/>
                </a:lnTo>
                <a:lnTo>
                  <a:pt x="12" y="15"/>
                </a:lnTo>
                <a:lnTo>
                  <a:pt x="12" y="12"/>
                </a:lnTo>
                <a:lnTo>
                  <a:pt x="11" y="7"/>
                </a:lnTo>
                <a:lnTo>
                  <a:pt x="10" y="0"/>
                </a:lnTo>
                <a:lnTo>
                  <a:pt x="0" y="2"/>
                </a:lnTo>
                <a:lnTo>
                  <a:pt x="1" y="8"/>
                </a:lnTo>
                <a:lnTo>
                  <a:pt x="1" y="14"/>
                </a:lnTo>
                <a:lnTo>
                  <a:pt x="2" y="17"/>
                </a:lnTo>
                <a:lnTo>
                  <a:pt x="3" y="20"/>
                </a:lnTo>
                <a:lnTo>
                  <a:pt x="4" y="22"/>
                </a:lnTo>
                <a:lnTo>
                  <a:pt x="5" y="22"/>
                </a:lnTo>
                <a:lnTo>
                  <a:pt x="6" y="24"/>
                </a:lnTo>
                <a:lnTo>
                  <a:pt x="8" y="25"/>
                </a:lnTo>
                <a:lnTo>
                  <a:pt x="7" y="17"/>
                </a:lnTo>
                <a:lnTo>
                  <a:pt x="14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1" name=""/>
          <p:cNvSpPr/>
          <p:nvPr/>
        </p:nvSpPr>
        <p:spPr>
          <a:xfrm>
            <a:off x="3797280" y="11124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0" y="17"/>
                </a:moveTo>
                <a:lnTo>
                  <a:pt x="0" y="17"/>
                </a:lnTo>
                <a:lnTo>
                  <a:pt x="3" y="16"/>
                </a:lnTo>
                <a:lnTo>
                  <a:pt x="6" y="15"/>
                </a:lnTo>
                <a:lnTo>
                  <a:pt x="7" y="14"/>
                </a:lnTo>
                <a:lnTo>
                  <a:pt x="9" y="13"/>
                </a:lnTo>
                <a:lnTo>
                  <a:pt x="12" y="10"/>
                </a:lnTo>
                <a:lnTo>
                  <a:pt x="14" y="7"/>
                </a:lnTo>
                <a:lnTo>
                  <a:pt x="7" y="0"/>
                </a:lnTo>
                <a:lnTo>
                  <a:pt x="4" y="2"/>
                </a:lnTo>
                <a:lnTo>
                  <a:pt x="2" y="5"/>
                </a:lnTo>
                <a:lnTo>
                  <a:pt x="1" y="6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2" name=""/>
          <p:cNvSpPr/>
          <p:nvPr/>
        </p:nvSpPr>
        <p:spPr>
          <a:xfrm>
            <a:off x="3784680" y="108000"/>
            <a:ext cx="1728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9" y="0"/>
                </a:moveTo>
                <a:lnTo>
                  <a:pt x="6" y="0"/>
                </a:lnTo>
                <a:lnTo>
                  <a:pt x="3" y="1"/>
                </a:lnTo>
                <a:lnTo>
                  <a:pt x="3" y="3"/>
                </a:lnTo>
                <a:lnTo>
                  <a:pt x="1" y="4"/>
                </a:lnTo>
                <a:lnTo>
                  <a:pt x="0" y="7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3" y="17"/>
                </a:lnTo>
                <a:lnTo>
                  <a:pt x="3" y="17"/>
                </a:lnTo>
                <a:lnTo>
                  <a:pt x="6" y="18"/>
                </a:lnTo>
                <a:lnTo>
                  <a:pt x="9" y="19"/>
                </a:lnTo>
                <a:lnTo>
                  <a:pt x="9" y="9"/>
                </a:lnTo>
                <a:lnTo>
                  <a:pt x="10" y="9"/>
                </a:lnTo>
                <a:lnTo>
                  <a:pt x="10" y="9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9"/>
                </a:lnTo>
                <a:lnTo>
                  <a:pt x="10" y="10"/>
                </a:lnTo>
                <a:lnTo>
                  <a:pt x="10" y="10"/>
                </a:lnTo>
                <a:lnTo>
                  <a:pt x="9" y="1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3" name=""/>
          <p:cNvSpPr/>
          <p:nvPr/>
        </p:nvSpPr>
        <p:spPr>
          <a:xfrm>
            <a:off x="3797280" y="115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4" name=""/>
          <p:cNvSpPr/>
          <p:nvPr/>
        </p:nvSpPr>
        <p:spPr>
          <a:xfrm>
            <a:off x="3803760" y="-10332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10" y="5"/>
                </a:move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5" name=""/>
          <p:cNvSpPr/>
          <p:nvPr/>
        </p:nvSpPr>
        <p:spPr>
          <a:xfrm>
            <a:off x="3803760" y="-95400"/>
            <a:ext cx="19080" cy="34920"/>
          </a:xfrm>
          <a:custGeom>
            <a:avLst/>
            <a:gdLst/>
            <a:ahLst/>
            <a:rect l="l" t="t" r="r" b="b"/>
            <a:pathLst>
              <a:path w="12" h="22">
                <a:moveTo>
                  <a:pt x="11" y="22"/>
                </a:moveTo>
                <a:lnTo>
                  <a:pt x="12" y="16"/>
                </a:lnTo>
                <a:lnTo>
                  <a:pt x="11" y="14"/>
                </a:lnTo>
                <a:lnTo>
                  <a:pt x="11" y="13"/>
                </a:lnTo>
                <a:lnTo>
                  <a:pt x="10" y="11"/>
                </a:lnTo>
                <a:lnTo>
                  <a:pt x="10" y="10"/>
                </a:lnTo>
                <a:lnTo>
                  <a:pt x="9" y="5"/>
                </a:lnTo>
                <a:lnTo>
                  <a:pt x="9" y="0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1" y="14"/>
                </a:lnTo>
                <a:lnTo>
                  <a:pt x="1" y="17"/>
                </a:lnTo>
                <a:lnTo>
                  <a:pt x="2" y="19"/>
                </a:lnTo>
                <a:lnTo>
                  <a:pt x="4" y="21"/>
                </a:lnTo>
                <a:lnTo>
                  <a:pt x="4" y="15"/>
                </a:lnTo>
                <a:lnTo>
                  <a:pt x="11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6" name=""/>
          <p:cNvSpPr/>
          <p:nvPr/>
        </p:nvSpPr>
        <p:spPr>
          <a:xfrm>
            <a:off x="3803760" y="-7128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8" y="10"/>
                </a:lnTo>
                <a:lnTo>
                  <a:pt x="10" y="9"/>
                </a:lnTo>
                <a:lnTo>
                  <a:pt x="11" y="7"/>
                </a:lnTo>
                <a:lnTo>
                  <a:pt x="4" y="0"/>
                </a:lnTo>
                <a:lnTo>
                  <a:pt x="1" y="1"/>
                </a:lnTo>
                <a:lnTo>
                  <a:pt x="0" y="1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7" name=""/>
          <p:cNvSpPr/>
          <p:nvPr/>
        </p:nvSpPr>
        <p:spPr>
          <a:xfrm>
            <a:off x="3782880" y="-87480"/>
            <a:ext cx="20880" cy="32040"/>
          </a:xfrm>
          <a:custGeom>
            <a:avLst/>
            <a:gdLst/>
            <a:ahLst/>
            <a:rect l="l" t="t" r="r" b="b"/>
            <a:pathLst>
              <a:path w="13" h="20">
                <a:moveTo>
                  <a:pt x="1" y="0"/>
                </a:move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1" y="12"/>
                </a:lnTo>
                <a:lnTo>
                  <a:pt x="3" y="15"/>
                </a:lnTo>
                <a:lnTo>
                  <a:pt x="5" y="16"/>
                </a:lnTo>
                <a:lnTo>
                  <a:pt x="7" y="18"/>
                </a:lnTo>
                <a:lnTo>
                  <a:pt x="10" y="20"/>
                </a:lnTo>
                <a:lnTo>
                  <a:pt x="13" y="20"/>
                </a:lnTo>
                <a:lnTo>
                  <a:pt x="13" y="9"/>
                </a:lnTo>
                <a:lnTo>
                  <a:pt x="12" y="9"/>
                </a:lnTo>
                <a:lnTo>
                  <a:pt x="12" y="8"/>
                </a:lnTo>
                <a:lnTo>
                  <a:pt x="11" y="6"/>
                </a:lnTo>
                <a:lnTo>
                  <a:pt x="11" y="3"/>
                </a:lnTo>
                <a:lnTo>
                  <a:pt x="9" y="7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8" name=""/>
          <p:cNvSpPr/>
          <p:nvPr/>
        </p:nvSpPr>
        <p:spPr>
          <a:xfrm>
            <a:off x="3786120" y="-98280"/>
            <a:ext cx="22320" cy="21960"/>
          </a:xfrm>
          <a:custGeom>
            <a:avLst/>
            <a:gdLst/>
            <a:ahLst/>
            <a:rect l="l" t="t" r="r" b="b"/>
            <a:pathLst>
              <a:path w="14" h="14">
                <a:moveTo>
                  <a:pt x="5" y="0"/>
                </a:moveTo>
                <a:lnTo>
                  <a:pt x="4" y="2"/>
                </a:lnTo>
                <a:lnTo>
                  <a:pt x="2" y="3"/>
                </a:lnTo>
                <a:lnTo>
                  <a:pt x="2" y="5"/>
                </a:lnTo>
                <a:lnTo>
                  <a:pt x="0" y="7"/>
                </a:lnTo>
                <a:lnTo>
                  <a:pt x="7" y="14"/>
                </a:lnTo>
                <a:lnTo>
                  <a:pt x="8" y="12"/>
                </a:lnTo>
                <a:lnTo>
                  <a:pt x="10" y="10"/>
                </a:lnTo>
                <a:lnTo>
                  <a:pt x="12" y="8"/>
                </a:lnTo>
                <a:lnTo>
                  <a:pt x="14" y="4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9" name=""/>
          <p:cNvSpPr/>
          <p:nvPr/>
        </p:nvSpPr>
        <p:spPr>
          <a:xfrm>
            <a:off x="3803760" y="-954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0" name=""/>
          <p:cNvSpPr/>
          <p:nvPr/>
        </p:nvSpPr>
        <p:spPr>
          <a:xfrm>
            <a:off x="3805200" y="71280"/>
            <a:ext cx="36720" cy="27000"/>
          </a:xfrm>
          <a:custGeom>
            <a:avLst/>
            <a:gdLst/>
            <a:ahLst/>
            <a:rect l="l" t="t" r="r" b="b"/>
            <a:pathLst>
              <a:path w="23" h="17">
                <a:moveTo>
                  <a:pt x="21" y="0"/>
                </a:moveTo>
                <a:lnTo>
                  <a:pt x="18" y="1"/>
                </a:lnTo>
                <a:lnTo>
                  <a:pt x="14" y="3"/>
                </a:lnTo>
                <a:lnTo>
                  <a:pt x="9" y="4"/>
                </a:lnTo>
                <a:lnTo>
                  <a:pt x="7" y="6"/>
                </a:lnTo>
                <a:lnTo>
                  <a:pt x="4" y="8"/>
                </a:lnTo>
                <a:lnTo>
                  <a:pt x="2" y="10"/>
                </a:lnTo>
                <a:lnTo>
                  <a:pt x="0" y="13"/>
                </a:lnTo>
                <a:lnTo>
                  <a:pt x="9" y="17"/>
                </a:lnTo>
                <a:lnTo>
                  <a:pt x="10" y="16"/>
                </a:lnTo>
                <a:lnTo>
                  <a:pt x="11" y="15"/>
                </a:lnTo>
                <a:lnTo>
                  <a:pt x="13" y="14"/>
                </a:lnTo>
                <a:lnTo>
                  <a:pt x="14" y="13"/>
                </a:lnTo>
                <a:lnTo>
                  <a:pt x="18" y="11"/>
                </a:lnTo>
                <a:lnTo>
                  <a:pt x="23" y="9"/>
                </a:lnTo>
                <a:lnTo>
                  <a:pt x="21" y="10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1" name=""/>
          <p:cNvSpPr/>
          <p:nvPr/>
        </p:nvSpPr>
        <p:spPr>
          <a:xfrm>
            <a:off x="3840120" y="71280"/>
            <a:ext cx="14400" cy="16200"/>
          </a:xfrm>
          <a:custGeom>
            <a:avLst/>
            <a:gdLst/>
            <a:ahLst/>
            <a:rect l="l" t="t" r="r" b="b"/>
            <a:pathLst>
              <a:path w="9" h="10">
                <a:moveTo>
                  <a:pt x="9" y="5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0" y="5"/>
                </a:lnTo>
                <a:lnTo>
                  <a:pt x="9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2" name=""/>
          <p:cNvSpPr/>
          <p:nvPr/>
        </p:nvSpPr>
        <p:spPr>
          <a:xfrm>
            <a:off x="3835440" y="79200"/>
            <a:ext cx="19080" cy="32040"/>
          </a:xfrm>
          <a:custGeom>
            <a:avLst/>
            <a:gdLst/>
            <a:ahLst/>
            <a:rect l="l" t="t" r="r" b="b"/>
            <a:pathLst>
              <a:path w="12" h="20">
                <a:moveTo>
                  <a:pt x="11" y="14"/>
                </a:moveTo>
                <a:lnTo>
                  <a:pt x="10" y="12"/>
                </a:lnTo>
                <a:lnTo>
                  <a:pt x="10" y="11"/>
                </a:lnTo>
                <a:lnTo>
                  <a:pt x="10" y="10"/>
                </a:lnTo>
                <a:lnTo>
                  <a:pt x="10" y="9"/>
                </a:lnTo>
                <a:lnTo>
                  <a:pt x="11" y="6"/>
                </a:lnTo>
                <a:lnTo>
                  <a:pt x="12" y="0"/>
                </a:lnTo>
                <a:lnTo>
                  <a:pt x="2" y="0"/>
                </a:lnTo>
                <a:lnTo>
                  <a:pt x="2" y="3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1" y="16"/>
                </a:lnTo>
                <a:lnTo>
                  <a:pt x="2" y="20"/>
                </a:lnTo>
                <a:lnTo>
                  <a:pt x="11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3" name=""/>
          <p:cNvSpPr/>
          <p:nvPr/>
        </p:nvSpPr>
        <p:spPr>
          <a:xfrm>
            <a:off x="3819600" y="98280"/>
            <a:ext cx="28440" cy="20880"/>
          </a:xfrm>
          <a:custGeom>
            <a:avLst/>
            <a:gdLst/>
            <a:ahLst/>
            <a:rect l="l" t="t" r="r" b="b"/>
            <a:pathLst>
              <a:path w="18" h="13">
                <a:moveTo>
                  <a:pt x="2" y="13"/>
                </a:moveTo>
                <a:lnTo>
                  <a:pt x="18" y="9"/>
                </a:lnTo>
                <a:lnTo>
                  <a:pt x="15" y="0"/>
                </a:lnTo>
                <a:lnTo>
                  <a:pt x="0" y="3"/>
                </a:lnTo>
                <a:lnTo>
                  <a:pt x="2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4" name=""/>
          <p:cNvSpPr/>
          <p:nvPr/>
        </p:nvSpPr>
        <p:spPr>
          <a:xfrm>
            <a:off x="3805200" y="98280"/>
            <a:ext cx="17640" cy="2088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2" y="9"/>
                </a:lnTo>
                <a:lnTo>
                  <a:pt x="4" y="11"/>
                </a:lnTo>
                <a:lnTo>
                  <a:pt x="7" y="13"/>
                </a:lnTo>
                <a:lnTo>
                  <a:pt x="10" y="13"/>
                </a:lnTo>
                <a:lnTo>
                  <a:pt x="10" y="3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5" name=""/>
          <p:cNvSpPr/>
          <p:nvPr/>
        </p:nvSpPr>
        <p:spPr>
          <a:xfrm>
            <a:off x="3805200" y="93600"/>
            <a:ext cx="15840" cy="4680"/>
          </a:xfrm>
          <a:custGeom>
            <a:avLst/>
            <a:gdLst/>
            <a:ahLst/>
            <a:rect l="l" t="t" r="r" b="b"/>
            <a:pathLst>
              <a:path w="10" h="3">
                <a:moveTo>
                  <a:pt x="10" y="0"/>
                </a:moveTo>
                <a:lnTo>
                  <a:pt x="0" y="0"/>
                </a:lnTo>
                <a:lnTo>
                  <a:pt x="0" y="3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6" name=""/>
          <p:cNvSpPr/>
          <p:nvPr/>
        </p:nvSpPr>
        <p:spPr>
          <a:xfrm>
            <a:off x="3813120" y="936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7" name=""/>
          <p:cNvSpPr/>
          <p:nvPr/>
        </p:nvSpPr>
        <p:spPr>
          <a:xfrm>
            <a:off x="3809880" y="109440"/>
            <a:ext cx="66960" cy="28800"/>
          </a:xfrm>
          <a:custGeom>
            <a:avLst/>
            <a:gdLst/>
            <a:ahLst/>
            <a:rect l="l" t="t" r="r" b="b"/>
            <a:pathLst>
              <a:path w="42" h="18">
                <a:moveTo>
                  <a:pt x="33" y="0"/>
                </a:moveTo>
                <a:lnTo>
                  <a:pt x="33" y="1"/>
                </a:lnTo>
                <a:lnTo>
                  <a:pt x="32" y="1"/>
                </a:lnTo>
                <a:lnTo>
                  <a:pt x="30" y="2"/>
                </a:lnTo>
                <a:lnTo>
                  <a:pt x="29" y="2"/>
                </a:lnTo>
                <a:lnTo>
                  <a:pt x="25" y="4"/>
                </a:lnTo>
                <a:lnTo>
                  <a:pt x="21" y="6"/>
                </a:lnTo>
                <a:lnTo>
                  <a:pt x="15" y="7"/>
                </a:lnTo>
                <a:lnTo>
                  <a:pt x="10" y="7"/>
                </a:lnTo>
                <a:lnTo>
                  <a:pt x="6" y="8"/>
                </a:lnTo>
                <a:lnTo>
                  <a:pt x="0" y="8"/>
                </a:lnTo>
                <a:lnTo>
                  <a:pt x="0" y="18"/>
                </a:lnTo>
                <a:lnTo>
                  <a:pt x="6" y="18"/>
                </a:lnTo>
                <a:lnTo>
                  <a:pt x="12" y="17"/>
                </a:lnTo>
                <a:lnTo>
                  <a:pt x="18" y="16"/>
                </a:lnTo>
                <a:lnTo>
                  <a:pt x="23" y="16"/>
                </a:lnTo>
                <a:lnTo>
                  <a:pt x="28" y="14"/>
                </a:lnTo>
                <a:lnTo>
                  <a:pt x="34" y="12"/>
                </a:lnTo>
                <a:lnTo>
                  <a:pt x="35" y="10"/>
                </a:lnTo>
                <a:lnTo>
                  <a:pt x="38" y="9"/>
                </a:lnTo>
                <a:lnTo>
                  <a:pt x="40" y="8"/>
                </a:lnTo>
                <a:lnTo>
                  <a:pt x="42" y="6"/>
                </a:lnTo>
                <a:lnTo>
                  <a:pt x="3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8" name=""/>
          <p:cNvSpPr/>
          <p:nvPr/>
        </p:nvSpPr>
        <p:spPr>
          <a:xfrm>
            <a:off x="3870360" y="104760"/>
            <a:ext cx="1260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9" name=""/>
          <p:cNvSpPr/>
          <p:nvPr/>
        </p:nvSpPr>
        <p:spPr>
          <a:xfrm>
            <a:off x="3875040" y="114480"/>
            <a:ext cx="22320" cy="12600"/>
          </a:xfrm>
          <a:custGeom>
            <a:avLst/>
            <a:gdLst/>
            <a:ahLst/>
            <a:rect l="l" t="t" r="r" b="b"/>
            <a:pathLst>
              <a:path w="14" h="8">
                <a:moveTo>
                  <a:pt x="14" y="8"/>
                </a:moveTo>
                <a:lnTo>
                  <a:pt x="14" y="8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1" y="6"/>
                </a:lnTo>
                <a:lnTo>
                  <a:pt x="3" y="8"/>
                </a:lnTo>
                <a:lnTo>
                  <a:pt x="14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0" name=""/>
          <p:cNvSpPr/>
          <p:nvPr/>
        </p:nvSpPr>
        <p:spPr>
          <a:xfrm>
            <a:off x="3852720" y="127080"/>
            <a:ext cx="44640" cy="38160"/>
          </a:xfrm>
          <a:custGeom>
            <a:avLst/>
            <a:gdLst/>
            <a:ahLst/>
            <a:rect l="l" t="t" r="r" b="b"/>
            <a:pathLst>
              <a:path w="28" h="24">
                <a:moveTo>
                  <a:pt x="0" y="24"/>
                </a:moveTo>
                <a:lnTo>
                  <a:pt x="0" y="24"/>
                </a:lnTo>
                <a:lnTo>
                  <a:pt x="2" y="24"/>
                </a:lnTo>
                <a:lnTo>
                  <a:pt x="6" y="23"/>
                </a:lnTo>
                <a:lnTo>
                  <a:pt x="9" y="22"/>
                </a:lnTo>
                <a:lnTo>
                  <a:pt x="11" y="22"/>
                </a:lnTo>
                <a:lnTo>
                  <a:pt x="13" y="21"/>
                </a:lnTo>
                <a:lnTo>
                  <a:pt x="15" y="19"/>
                </a:lnTo>
                <a:lnTo>
                  <a:pt x="18" y="19"/>
                </a:lnTo>
                <a:lnTo>
                  <a:pt x="19" y="17"/>
                </a:lnTo>
                <a:lnTo>
                  <a:pt x="21" y="15"/>
                </a:lnTo>
                <a:lnTo>
                  <a:pt x="23" y="13"/>
                </a:lnTo>
                <a:lnTo>
                  <a:pt x="24" y="12"/>
                </a:lnTo>
                <a:lnTo>
                  <a:pt x="25" y="10"/>
                </a:lnTo>
                <a:lnTo>
                  <a:pt x="26" y="7"/>
                </a:lnTo>
                <a:lnTo>
                  <a:pt x="27" y="5"/>
                </a:lnTo>
                <a:lnTo>
                  <a:pt x="28" y="3"/>
                </a:lnTo>
                <a:lnTo>
                  <a:pt x="28" y="0"/>
                </a:lnTo>
                <a:lnTo>
                  <a:pt x="18" y="0"/>
                </a:lnTo>
                <a:lnTo>
                  <a:pt x="18" y="2"/>
                </a:lnTo>
                <a:lnTo>
                  <a:pt x="18" y="3"/>
                </a:lnTo>
                <a:lnTo>
                  <a:pt x="17" y="4"/>
                </a:lnTo>
                <a:lnTo>
                  <a:pt x="16" y="5"/>
                </a:lnTo>
                <a:lnTo>
                  <a:pt x="15" y="6"/>
                </a:lnTo>
                <a:lnTo>
                  <a:pt x="14" y="7"/>
                </a:lnTo>
                <a:lnTo>
                  <a:pt x="14" y="8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7" y="12"/>
                </a:lnTo>
                <a:lnTo>
                  <a:pt x="6" y="12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1" name=""/>
          <p:cNvSpPr/>
          <p:nvPr/>
        </p:nvSpPr>
        <p:spPr>
          <a:xfrm>
            <a:off x="3808440" y="136440"/>
            <a:ext cx="44280" cy="28800"/>
          </a:xfrm>
          <a:custGeom>
            <a:avLst/>
            <a:gdLst/>
            <a:ahLst/>
            <a:rect l="l" t="t" r="r" b="b"/>
            <a:pathLst>
              <a:path w="28" h="18">
                <a:moveTo>
                  <a:pt x="0" y="10"/>
                </a:moveTo>
                <a:lnTo>
                  <a:pt x="7" y="12"/>
                </a:lnTo>
                <a:lnTo>
                  <a:pt x="14" y="15"/>
                </a:lnTo>
                <a:lnTo>
                  <a:pt x="16" y="16"/>
                </a:lnTo>
                <a:lnTo>
                  <a:pt x="20" y="17"/>
                </a:lnTo>
                <a:lnTo>
                  <a:pt x="24" y="18"/>
                </a:lnTo>
                <a:lnTo>
                  <a:pt x="28" y="18"/>
                </a:lnTo>
                <a:lnTo>
                  <a:pt x="28" y="8"/>
                </a:lnTo>
                <a:lnTo>
                  <a:pt x="25" y="8"/>
                </a:lnTo>
                <a:lnTo>
                  <a:pt x="23" y="7"/>
                </a:lnTo>
                <a:lnTo>
                  <a:pt x="20" y="7"/>
                </a:lnTo>
                <a:lnTo>
                  <a:pt x="17" y="5"/>
                </a:lnTo>
                <a:lnTo>
                  <a:pt x="11" y="3"/>
                </a:lnTo>
                <a:lnTo>
                  <a:pt x="3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2" name=""/>
          <p:cNvSpPr/>
          <p:nvPr/>
        </p:nvSpPr>
        <p:spPr>
          <a:xfrm>
            <a:off x="3803760" y="130320"/>
            <a:ext cx="1584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3" name=""/>
          <p:cNvSpPr/>
          <p:nvPr/>
        </p:nvSpPr>
        <p:spPr>
          <a:xfrm>
            <a:off x="3809880" y="1303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4" name=""/>
          <p:cNvSpPr/>
          <p:nvPr/>
        </p:nvSpPr>
        <p:spPr>
          <a:xfrm>
            <a:off x="3875040" y="136440"/>
            <a:ext cx="33480" cy="3024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0"/>
                </a:moveTo>
                <a:lnTo>
                  <a:pt x="21" y="0"/>
                </a:lnTo>
                <a:lnTo>
                  <a:pt x="17" y="1"/>
                </a:lnTo>
                <a:lnTo>
                  <a:pt x="13" y="2"/>
                </a:lnTo>
                <a:lnTo>
                  <a:pt x="10" y="3"/>
                </a:lnTo>
                <a:lnTo>
                  <a:pt x="8" y="5"/>
                </a:lnTo>
                <a:lnTo>
                  <a:pt x="5" y="8"/>
                </a:lnTo>
                <a:lnTo>
                  <a:pt x="2" y="10"/>
                </a:lnTo>
                <a:lnTo>
                  <a:pt x="1" y="12"/>
                </a:lnTo>
                <a:lnTo>
                  <a:pt x="0" y="15"/>
                </a:lnTo>
                <a:lnTo>
                  <a:pt x="8" y="19"/>
                </a:lnTo>
                <a:lnTo>
                  <a:pt x="9" y="18"/>
                </a:lnTo>
                <a:lnTo>
                  <a:pt x="10" y="17"/>
                </a:lnTo>
                <a:lnTo>
                  <a:pt x="11" y="15"/>
                </a:lnTo>
                <a:lnTo>
                  <a:pt x="13" y="14"/>
                </a:lnTo>
                <a:lnTo>
                  <a:pt x="16" y="12"/>
                </a:lnTo>
                <a:lnTo>
                  <a:pt x="18" y="10"/>
                </a:lnTo>
                <a:lnTo>
                  <a:pt x="19" y="10"/>
                </a:lnTo>
                <a:lnTo>
                  <a:pt x="21" y="10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5" name=""/>
          <p:cNvSpPr/>
          <p:nvPr/>
        </p:nvSpPr>
        <p:spPr>
          <a:xfrm>
            <a:off x="3908520" y="136440"/>
            <a:ext cx="28440" cy="23760"/>
          </a:xfrm>
          <a:custGeom>
            <a:avLst/>
            <a:gdLst/>
            <a:ahLst/>
            <a:rect l="l" t="t" r="r" b="b"/>
            <a:pathLst>
              <a:path w="18" h="15">
                <a:moveTo>
                  <a:pt x="18" y="10"/>
                </a:moveTo>
                <a:lnTo>
                  <a:pt x="14" y="5"/>
                </a:lnTo>
                <a:lnTo>
                  <a:pt x="11" y="4"/>
                </a:lnTo>
                <a:lnTo>
                  <a:pt x="9" y="3"/>
                </a:lnTo>
                <a:lnTo>
                  <a:pt x="7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4" y="11"/>
                </a:lnTo>
                <a:lnTo>
                  <a:pt x="6" y="13"/>
                </a:lnTo>
                <a:lnTo>
                  <a:pt x="11" y="15"/>
                </a:lnTo>
                <a:lnTo>
                  <a:pt x="7" y="10"/>
                </a:lnTo>
                <a:lnTo>
                  <a:pt x="18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6" name=""/>
          <p:cNvSpPr/>
          <p:nvPr/>
        </p:nvSpPr>
        <p:spPr>
          <a:xfrm>
            <a:off x="3894120" y="150840"/>
            <a:ext cx="42840" cy="28440"/>
          </a:xfrm>
          <a:custGeom>
            <a:avLst/>
            <a:gdLst/>
            <a:ahLst/>
            <a:rect l="l" t="t" r="r" b="b"/>
            <a:pathLst>
              <a:path w="27" h="18">
                <a:moveTo>
                  <a:pt x="0" y="18"/>
                </a:moveTo>
                <a:lnTo>
                  <a:pt x="0" y="18"/>
                </a:lnTo>
                <a:lnTo>
                  <a:pt x="4" y="18"/>
                </a:lnTo>
                <a:lnTo>
                  <a:pt x="9" y="18"/>
                </a:lnTo>
                <a:lnTo>
                  <a:pt x="13" y="18"/>
                </a:lnTo>
                <a:lnTo>
                  <a:pt x="17" y="17"/>
                </a:lnTo>
                <a:lnTo>
                  <a:pt x="19" y="16"/>
                </a:lnTo>
                <a:lnTo>
                  <a:pt x="22" y="14"/>
                </a:lnTo>
                <a:lnTo>
                  <a:pt x="24" y="12"/>
                </a:lnTo>
                <a:lnTo>
                  <a:pt x="24" y="11"/>
                </a:lnTo>
                <a:lnTo>
                  <a:pt x="26" y="8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17" y="0"/>
                </a:lnTo>
                <a:lnTo>
                  <a:pt x="17" y="2"/>
                </a:lnTo>
                <a:lnTo>
                  <a:pt x="16" y="4"/>
                </a:lnTo>
                <a:lnTo>
                  <a:pt x="16" y="4"/>
                </a:lnTo>
                <a:lnTo>
                  <a:pt x="15" y="5"/>
                </a:lnTo>
                <a:lnTo>
                  <a:pt x="15" y="6"/>
                </a:lnTo>
                <a:lnTo>
                  <a:pt x="14" y="6"/>
                </a:lnTo>
                <a:lnTo>
                  <a:pt x="12" y="7"/>
                </a:lnTo>
                <a:lnTo>
                  <a:pt x="9" y="7"/>
                </a:lnTo>
                <a:lnTo>
                  <a:pt x="4" y="7"/>
                </a:lnTo>
                <a:lnTo>
                  <a:pt x="0" y="7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7" name=""/>
          <p:cNvSpPr/>
          <p:nvPr/>
        </p:nvSpPr>
        <p:spPr>
          <a:xfrm>
            <a:off x="3870360" y="162000"/>
            <a:ext cx="23760" cy="17280"/>
          </a:xfrm>
          <a:custGeom>
            <a:avLst/>
            <a:gdLst/>
            <a:ahLst/>
            <a:rect l="l" t="t" r="r" b="b"/>
            <a:pathLst>
              <a:path w="15" h="11">
                <a:moveTo>
                  <a:pt x="0" y="2"/>
                </a:moveTo>
                <a:lnTo>
                  <a:pt x="0" y="5"/>
                </a:lnTo>
                <a:lnTo>
                  <a:pt x="2" y="8"/>
                </a:lnTo>
                <a:lnTo>
                  <a:pt x="5" y="10"/>
                </a:lnTo>
                <a:lnTo>
                  <a:pt x="8" y="11"/>
                </a:lnTo>
                <a:lnTo>
                  <a:pt x="11" y="11"/>
                </a:lnTo>
                <a:lnTo>
                  <a:pt x="15" y="11"/>
                </a:lnTo>
                <a:lnTo>
                  <a:pt x="15" y="0"/>
                </a:lnTo>
                <a:lnTo>
                  <a:pt x="11" y="0"/>
                </a:lnTo>
                <a:lnTo>
                  <a:pt x="8" y="0"/>
                </a:lnTo>
                <a:lnTo>
                  <a:pt x="9" y="0"/>
                </a:lnTo>
                <a:lnTo>
                  <a:pt x="10" y="1"/>
                </a:lnTo>
                <a:lnTo>
                  <a:pt x="10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8" name=""/>
          <p:cNvSpPr/>
          <p:nvPr/>
        </p:nvSpPr>
        <p:spPr>
          <a:xfrm>
            <a:off x="3871800" y="157320"/>
            <a:ext cx="12960" cy="14040"/>
          </a:xfrm>
          <a:custGeom>
            <a:avLst/>
            <a:gdLst/>
            <a:ahLst/>
            <a:rect l="l" t="t" r="r" b="b"/>
            <a:pathLst>
              <a:path w="8" h="9">
                <a:moveTo>
                  <a:pt x="1" y="0"/>
                </a:moveTo>
                <a:lnTo>
                  <a:pt x="0" y="2"/>
                </a:lnTo>
                <a:lnTo>
                  <a:pt x="7" y="9"/>
                </a:lnTo>
                <a:lnTo>
                  <a:pt x="8" y="7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9" name=""/>
          <p:cNvSpPr/>
          <p:nvPr/>
        </p:nvSpPr>
        <p:spPr>
          <a:xfrm>
            <a:off x="3879720" y="1620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0" name=""/>
          <p:cNvSpPr/>
          <p:nvPr/>
        </p:nvSpPr>
        <p:spPr>
          <a:xfrm>
            <a:off x="3780000" y="162000"/>
            <a:ext cx="41040" cy="19080"/>
          </a:xfrm>
          <a:custGeom>
            <a:avLst/>
            <a:gdLst/>
            <a:ahLst/>
            <a:rect l="l" t="t" r="r" b="b"/>
            <a:pathLst>
              <a:path w="26" h="12">
                <a:moveTo>
                  <a:pt x="26" y="0"/>
                </a:moveTo>
                <a:lnTo>
                  <a:pt x="26" y="0"/>
                </a:lnTo>
                <a:lnTo>
                  <a:pt x="20" y="0"/>
                </a:lnTo>
                <a:lnTo>
                  <a:pt x="12" y="1"/>
                </a:lnTo>
                <a:lnTo>
                  <a:pt x="4" y="2"/>
                </a:lnTo>
                <a:lnTo>
                  <a:pt x="0" y="2"/>
                </a:lnTo>
                <a:lnTo>
                  <a:pt x="0" y="12"/>
                </a:lnTo>
                <a:lnTo>
                  <a:pt x="5" y="12"/>
                </a:lnTo>
                <a:lnTo>
                  <a:pt x="13" y="11"/>
                </a:lnTo>
                <a:lnTo>
                  <a:pt x="20" y="10"/>
                </a:lnTo>
                <a:lnTo>
                  <a:pt x="26" y="10"/>
                </a:lnTo>
                <a:lnTo>
                  <a:pt x="2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1" name=""/>
          <p:cNvSpPr/>
          <p:nvPr/>
        </p:nvSpPr>
        <p:spPr>
          <a:xfrm>
            <a:off x="3821040" y="162000"/>
            <a:ext cx="87480" cy="30240"/>
          </a:xfrm>
          <a:custGeom>
            <a:avLst/>
            <a:gdLst/>
            <a:ahLst/>
            <a:rect l="l" t="t" r="r" b="b"/>
            <a:pathLst>
              <a:path w="55" h="19">
                <a:moveTo>
                  <a:pt x="55" y="9"/>
                </a:moveTo>
                <a:lnTo>
                  <a:pt x="48" y="7"/>
                </a:lnTo>
                <a:lnTo>
                  <a:pt x="41" y="5"/>
                </a:lnTo>
                <a:lnTo>
                  <a:pt x="35" y="4"/>
                </a:lnTo>
                <a:lnTo>
                  <a:pt x="29" y="3"/>
                </a:lnTo>
                <a:lnTo>
                  <a:pt x="22" y="2"/>
                </a:lnTo>
                <a:lnTo>
                  <a:pt x="15" y="1"/>
                </a:lnTo>
                <a:lnTo>
                  <a:pt x="8" y="0"/>
                </a:lnTo>
                <a:lnTo>
                  <a:pt x="0" y="0"/>
                </a:lnTo>
                <a:lnTo>
                  <a:pt x="0" y="11"/>
                </a:lnTo>
                <a:lnTo>
                  <a:pt x="7" y="11"/>
                </a:lnTo>
                <a:lnTo>
                  <a:pt x="15" y="11"/>
                </a:lnTo>
                <a:lnTo>
                  <a:pt x="21" y="12"/>
                </a:lnTo>
                <a:lnTo>
                  <a:pt x="28" y="13"/>
                </a:lnTo>
                <a:lnTo>
                  <a:pt x="34" y="15"/>
                </a:lnTo>
                <a:lnTo>
                  <a:pt x="39" y="15"/>
                </a:lnTo>
                <a:lnTo>
                  <a:pt x="45" y="17"/>
                </a:lnTo>
                <a:lnTo>
                  <a:pt x="52" y="19"/>
                </a:lnTo>
                <a:lnTo>
                  <a:pt x="5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2" name=""/>
          <p:cNvSpPr/>
          <p:nvPr/>
        </p:nvSpPr>
        <p:spPr>
          <a:xfrm>
            <a:off x="3906720" y="176040"/>
            <a:ext cx="2232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3" name=""/>
          <p:cNvSpPr/>
          <p:nvPr/>
        </p:nvSpPr>
        <p:spPr>
          <a:xfrm>
            <a:off x="3917880" y="165240"/>
            <a:ext cx="39600" cy="19080"/>
          </a:xfrm>
          <a:custGeom>
            <a:avLst/>
            <a:gdLst/>
            <a:ahLst/>
            <a:rect l="l" t="t" r="r" b="b"/>
            <a:pathLst>
              <a:path w="25" h="12">
                <a:moveTo>
                  <a:pt x="25" y="0"/>
                </a:moveTo>
                <a:lnTo>
                  <a:pt x="25" y="0"/>
                </a:lnTo>
                <a:lnTo>
                  <a:pt x="19" y="0"/>
                </a:lnTo>
                <a:lnTo>
                  <a:pt x="12" y="1"/>
                </a:lnTo>
                <a:lnTo>
                  <a:pt x="8" y="2"/>
                </a:lnTo>
                <a:lnTo>
                  <a:pt x="5" y="3"/>
                </a:lnTo>
                <a:lnTo>
                  <a:pt x="3" y="5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lnTo>
                  <a:pt x="11" y="11"/>
                </a:lnTo>
                <a:lnTo>
                  <a:pt x="11" y="12"/>
                </a:lnTo>
                <a:lnTo>
                  <a:pt x="12" y="11"/>
                </a:lnTo>
                <a:lnTo>
                  <a:pt x="13" y="10"/>
                </a:lnTo>
                <a:lnTo>
                  <a:pt x="19" y="9"/>
                </a:lnTo>
                <a:lnTo>
                  <a:pt x="25" y="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4" name=""/>
          <p:cNvSpPr/>
          <p:nvPr/>
        </p:nvSpPr>
        <p:spPr>
          <a:xfrm>
            <a:off x="3957480" y="165240"/>
            <a:ext cx="98640" cy="34920"/>
          </a:xfrm>
          <a:custGeom>
            <a:avLst/>
            <a:gdLst/>
            <a:ahLst/>
            <a:rect l="l" t="t" r="r" b="b"/>
            <a:pathLst>
              <a:path w="62" h="22">
                <a:moveTo>
                  <a:pt x="62" y="16"/>
                </a:moveTo>
                <a:lnTo>
                  <a:pt x="57" y="12"/>
                </a:lnTo>
                <a:lnTo>
                  <a:pt x="51" y="10"/>
                </a:lnTo>
                <a:lnTo>
                  <a:pt x="45" y="9"/>
                </a:lnTo>
                <a:lnTo>
                  <a:pt x="38" y="7"/>
                </a:lnTo>
                <a:lnTo>
                  <a:pt x="30" y="4"/>
                </a:lnTo>
                <a:lnTo>
                  <a:pt x="23" y="2"/>
                </a:lnTo>
                <a:lnTo>
                  <a:pt x="15" y="2"/>
                </a:lnTo>
                <a:lnTo>
                  <a:pt x="12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3" y="9"/>
                </a:lnTo>
                <a:lnTo>
                  <a:pt x="7" y="10"/>
                </a:lnTo>
                <a:lnTo>
                  <a:pt x="10" y="10"/>
                </a:lnTo>
                <a:lnTo>
                  <a:pt x="14" y="11"/>
                </a:lnTo>
                <a:lnTo>
                  <a:pt x="21" y="13"/>
                </a:lnTo>
                <a:lnTo>
                  <a:pt x="28" y="15"/>
                </a:lnTo>
                <a:lnTo>
                  <a:pt x="35" y="16"/>
                </a:lnTo>
                <a:lnTo>
                  <a:pt x="42" y="18"/>
                </a:lnTo>
                <a:lnTo>
                  <a:pt x="49" y="20"/>
                </a:lnTo>
                <a:lnTo>
                  <a:pt x="56" y="22"/>
                </a:lnTo>
                <a:lnTo>
                  <a:pt x="51" y="16"/>
                </a:lnTo>
                <a:lnTo>
                  <a:pt x="62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5" name=""/>
          <p:cNvSpPr/>
          <p:nvPr/>
        </p:nvSpPr>
        <p:spPr>
          <a:xfrm>
            <a:off x="4038480" y="192240"/>
            <a:ext cx="17640" cy="18720"/>
          </a:xfrm>
          <a:custGeom>
            <a:avLst/>
            <a:gdLst/>
            <a:ahLst/>
            <a:rect l="l" t="t" r="r" b="b"/>
            <a:pathLst>
              <a:path w="11" h="12">
                <a:moveTo>
                  <a:pt x="8" y="12"/>
                </a:moveTo>
                <a:lnTo>
                  <a:pt x="11" y="9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0" y="9"/>
                </a:lnTo>
                <a:lnTo>
                  <a:pt x="3" y="4"/>
                </a:lnTo>
                <a:lnTo>
                  <a:pt x="8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6" name=""/>
          <p:cNvSpPr/>
          <p:nvPr/>
        </p:nvSpPr>
        <p:spPr>
          <a:xfrm>
            <a:off x="4019400" y="198360"/>
            <a:ext cx="33480" cy="50760"/>
          </a:xfrm>
          <a:custGeom>
            <a:avLst/>
            <a:gdLst/>
            <a:ahLst/>
            <a:rect l="l" t="t" r="r" b="b"/>
            <a:pathLst>
              <a:path w="21" h="32">
                <a:moveTo>
                  <a:pt x="10" y="28"/>
                </a:moveTo>
                <a:lnTo>
                  <a:pt x="7" y="32"/>
                </a:lnTo>
                <a:lnTo>
                  <a:pt x="10" y="31"/>
                </a:lnTo>
                <a:lnTo>
                  <a:pt x="12" y="29"/>
                </a:lnTo>
                <a:lnTo>
                  <a:pt x="14" y="28"/>
                </a:lnTo>
                <a:lnTo>
                  <a:pt x="16" y="25"/>
                </a:lnTo>
                <a:lnTo>
                  <a:pt x="17" y="22"/>
                </a:lnTo>
                <a:lnTo>
                  <a:pt x="17" y="17"/>
                </a:lnTo>
                <a:lnTo>
                  <a:pt x="18" y="14"/>
                </a:lnTo>
                <a:lnTo>
                  <a:pt x="18" y="11"/>
                </a:lnTo>
                <a:lnTo>
                  <a:pt x="19" y="10"/>
                </a:lnTo>
                <a:lnTo>
                  <a:pt x="20" y="9"/>
                </a:lnTo>
                <a:lnTo>
                  <a:pt x="20" y="9"/>
                </a:lnTo>
                <a:lnTo>
                  <a:pt x="21" y="8"/>
                </a:lnTo>
                <a:lnTo>
                  <a:pt x="15" y="0"/>
                </a:lnTo>
                <a:lnTo>
                  <a:pt x="12" y="2"/>
                </a:lnTo>
                <a:lnTo>
                  <a:pt x="10" y="4"/>
                </a:lnTo>
                <a:lnTo>
                  <a:pt x="10" y="6"/>
                </a:lnTo>
                <a:lnTo>
                  <a:pt x="9" y="9"/>
                </a:lnTo>
                <a:lnTo>
                  <a:pt x="8" y="12"/>
                </a:lnTo>
                <a:lnTo>
                  <a:pt x="7" y="16"/>
                </a:lnTo>
                <a:lnTo>
                  <a:pt x="6" y="19"/>
                </a:lnTo>
                <a:lnTo>
                  <a:pt x="5" y="22"/>
                </a:lnTo>
                <a:lnTo>
                  <a:pt x="4" y="22"/>
                </a:lnTo>
                <a:lnTo>
                  <a:pt x="3" y="22"/>
                </a:lnTo>
                <a:lnTo>
                  <a:pt x="0" y="28"/>
                </a:lnTo>
                <a:lnTo>
                  <a:pt x="10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7" name=""/>
          <p:cNvSpPr/>
          <p:nvPr/>
        </p:nvSpPr>
        <p:spPr>
          <a:xfrm>
            <a:off x="4019400" y="243000"/>
            <a:ext cx="17640" cy="7920"/>
          </a:xfrm>
          <a:custGeom>
            <a:avLst/>
            <a:gdLst/>
            <a:ahLst/>
            <a:rect l="l" t="t" r="r" b="b"/>
            <a:pathLst>
              <a:path w="11" h="5">
                <a:moveTo>
                  <a:pt x="11" y="5"/>
                </a:moveTo>
                <a:lnTo>
                  <a:pt x="11" y="5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8" name=""/>
          <p:cNvSpPr/>
          <p:nvPr/>
        </p:nvSpPr>
        <p:spPr>
          <a:xfrm>
            <a:off x="3984480" y="250920"/>
            <a:ext cx="52560" cy="50760"/>
          </a:xfrm>
          <a:custGeom>
            <a:avLst/>
            <a:gdLst/>
            <a:ahLst/>
            <a:rect l="l" t="t" r="r" b="b"/>
            <a:pathLst>
              <a:path w="33" h="32">
                <a:moveTo>
                  <a:pt x="10" y="28"/>
                </a:moveTo>
                <a:lnTo>
                  <a:pt x="7" y="32"/>
                </a:lnTo>
                <a:lnTo>
                  <a:pt x="12" y="30"/>
                </a:lnTo>
                <a:lnTo>
                  <a:pt x="16" y="28"/>
                </a:lnTo>
                <a:lnTo>
                  <a:pt x="21" y="25"/>
                </a:lnTo>
                <a:lnTo>
                  <a:pt x="24" y="21"/>
                </a:lnTo>
                <a:lnTo>
                  <a:pt x="26" y="20"/>
                </a:lnTo>
                <a:lnTo>
                  <a:pt x="29" y="18"/>
                </a:lnTo>
                <a:lnTo>
                  <a:pt x="29" y="15"/>
                </a:lnTo>
                <a:lnTo>
                  <a:pt x="30" y="13"/>
                </a:lnTo>
                <a:lnTo>
                  <a:pt x="32" y="10"/>
                </a:lnTo>
                <a:lnTo>
                  <a:pt x="32" y="7"/>
                </a:lnTo>
                <a:lnTo>
                  <a:pt x="33" y="4"/>
                </a:lnTo>
                <a:lnTo>
                  <a:pt x="33" y="0"/>
                </a:lnTo>
                <a:lnTo>
                  <a:pt x="22" y="0"/>
                </a:lnTo>
                <a:lnTo>
                  <a:pt x="22" y="3"/>
                </a:lnTo>
                <a:lnTo>
                  <a:pt x="22" y="6"/>
                </a:lnTo>
                <a:lnTo>
                  <a:pt x="22" y="7"/>
                </a:lnTo>
                <a:lnTo>
                  <a:pt x="21" y="9"/>
                </a:lnTo>
                <a:lnTo>
                  <a:pt x="21" y="11"/>
                </a:lnTo>
                <a:lnTo>
                  <a:pt x="19" y="12"/>
                </a:lnTo>
                <a:lnTo>
                  <a:pt x="18" y="14"/>
                </a:lnTo>
                <a:lnTo>
                  <a:pt x="17" y="14"/>
                </a:lnTo>
                <a:lnTo>
                  <a:pt x="15" y="17"/>
                </a:lnTo>
                <a:lnTo>
                  <a:pt x="11" y="19"/>
                </a:lnTo>
                <a:lnTo>
                  <a:pt x="8" y="21"/>
                </a:lnTo>
                <a:lnTo>
                  <a:pt x="3" y="22"/>
                </a:lnTo>
                <a:lnTo>
                  <a:pt x="0" y="28"/>
                </a:lnTo>
                <a:lnTo>
                  <a:pt x="10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9" name=""/>
          <p:cNvSpPr/>
          <p:nvPr/>
        </p:nvSpPr>
        <p:spPr>
          <a:xfrm>
            <a:off x="3984480" y="29376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1" y="12"/>
                </a:moveTo>
                <a:lnTo>
                  <a:pt x="12" y="3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2" y="7"/>
                </a:lnTo>
                <a:lnTo>
                  <a:pt x="3" y="9"/>
                </a:lnTo>
                <a:lnTo>
                  <a:pt x="5" y="11"/>
                </a:lnTo>
                <a:lnTo>
                  <a:pt x="6" y="2"/>
                </a:lnTo>
                <a:lnTo>
                  <a:pt x="1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0" name=""/>
          <p:cNvSpPr/>
          <p:nvPr/>
        </p:nvSpPr>
        <p:spPr>
          <a:xfrm>
            <a:off x="3975120" y="297000"/>
            <a:ext cx="25560" cy="23760"/>
          </a:xfrm>
          <a:custGeom>
            <a:avLst/>
            <a:gdLst/>
            <a:ahLst/>
            <a:rect l="l" t="t" r="r" b="b"/>
            <a:pathLst>
              <a:path w="16" h="15">
                <a:moveTo>
                  <a:pt x="11" y="9"/>
                </a:moveTo>
                <a:lnTo>
                  <a:pt x="5" y="15"/>
                </a:lnTo>
                <a:lnTo>
                  <a:pt x="8" y="15"/>
                </a:lnTo>
                <a:lnTo>
                  <a:pt x="10" y="14"/>
                </a:lnTo>
                <a:lnTo>
                  <a:pt x="12" y="12"/>
                </a:lnTo>
                <a:lnTo>
                  <a:pt x="14" y="11"/>
                </a:lnTo>
                <a:lnTo>
                  <a:pt x="15" y="9"/>
                </a:lnTo>
                <a:lnTo>
                  <a:pt x="16" y="9"/>
                </a:lnTo>
                <a:lnTo>
                  <a:pt x="11" y="0"/>
                </a:lnTo>
                <a:lnTo>
                  <a:pt x="8" y="2"/>
                </a:lnTo>
                <a:lnTo>
                  <a:pt x="6" y="4"/>
                </a:lnTo>
                <a:lnTo>
                  <a:pt x="5" y="4"/>
                </a:lnTo>
                <a:lnTo>
                  <a:pt x="0" y="9"/>
                </a:lnTo>
                <a:lnTo>
                  <a:pt x="1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1" name=""/>
          <p:cNvSpPr/>
          <p:nvPr/>
        </p:nvSpPr>
        <p:spPr>
          <a:xfrm>
            <a:off x="3967200" y="31284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7"/>
                </a:moveTo>
                <a:lnTo>
                  <a:pt x="0" y="17"/>
                </a:lnTo>
                <a:lnTo>
                  <a:pt x="2" y="17"/>
                </a:lnTo>
                <a:lnTo>
                  <a:pt x="5" y="17"/>
                </a:lnTo>
                <a:lnTo>
                  <a:pt x="9" y="16"/>
                </a:lnTo>
                <a:lnTo>
                  <a:pt x="11" y="14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  <a:lnTo>
                  <a:pt x="16" y="0"/>
                </a:lnTo>
                <a:lnTo>
                  <a:pt x="5" y="0"/>
                </a:lnTo>
                <a:lnTo>
                  <a:pt x="5" y="3"/>
                </a:lnTo>
                <a:lnTo>
                  <a:pt x="4" y="5"/>
                </a:lnTo>
                <a:lnTo>
                  <a:pt x="4" y="6"/>
                </a:lnTo>
                <a:lnTo>
                  <a:pt x="3" y="6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2" name=""/>
          <p:cNvSpPr/>
          <p:nvPr/>
        </p:nvSpPr>
        <p:spPr>
          <a:xfrm>
            <a:off x="3948120" y="314280"/>
            <a:ext cx="19080" cy="25560"/>
          </a:xfrm>
          <a:custGeom>
            <a:avLst/>
            <a:gdLst/>
            <a:ahLst/>
            <a:rect l="l" t="t" r="r" b="b"/>
            <a:pathLst>
              <a:path w="12" h="16">
                <a:moveTo>
                  <a:pt x="5" y="11"/>
                </a:move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3" y="12"/>
                </a:lnTo>
                <a:lnTo>
                  <a:pt x="5" y="14"/>
                </a:lnTo>
                <a:lnTo>
                  <a:pt x="8" y="15"/>
                </a:lnTo>
                <a:lnTo>
                  <a:pt x="12" y="16"/>
                </a:lnTo>
                <a:lnTo>
                  <a:pt x="12" y="5"/>
                </a:lnTo>
                <a:lnTo>
                  <a:pt x="10" y="5"/>
                </a:lnTo>
                <a:lnTo>
                  <a:pt x="10" y="5"/>
                </a:lnTo>
                <a:lnTo>
                  <a:pt x="5" y="0"/>
                </a:lnTo>
                <a:lnTo>
                  <a:pt x="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3" name=""/>
          <p:cNvSpPr/>
          <p:nvPr/>
        </p:nvSpPr>
        <p:spPr>
          <a:xfrm>
            <a:off x="3935520" y="3142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8" y="17"/>
                </a:moveTo>
                <a:lnTo>
                  <a:pt x="9" y="10"/>
                </a:lnTo>
                <a:lnTo>
                  <a:pt x="10" y="11"/>
                </a:lnTo>
                <a:lnTo>
                  <a:pt x="10" y="12"/>
                </a:lnTo>
                <a:lnTo>
                  <a:pt x="11" y="11"/>
                </a:lnTo>
                <a:lnTo>
                  <a:pt x="12" y="11"/>
                </a:lnTo>
                <a:lnTo>
                  <a:pt x="12" y="0"/>
                </a:lnTo>
                <a:lnTo>
                  <a:pt x="9" y="0"/>
                </a:lnTo>
                <a:lnTo>
                  <a:pt x="8" y="1"/>
                </a:lnTo>
                <a:lnTo>
                  <a:pt x="5" y="2"/>
                </a:lnTo>
                <a:lnTo>
                  <a:pt x="3" y="4"/>
                </a:lnTo>
                <a:lnTo>
                  <a:pt x="1" y="5"/>
                </a:lnTo>
                <a:lnTo>
                  <a:pt x="1" y="8"/>
                </a:lnTo>
                <a:lnTo>
                  <a:pt x="0" y="12"/>
                </a:lnTo>
                <a:lnTo>
                  <a:pt x="1" y="14"/>
                </a:lnTo>
                <a:lnTo>
                  <a:pt x="2" y="8"/>
                </a:lnTo>
                <a:lnTo>
                  <a:pt x="8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4" name=""/>
          <p:cNvSpPr/>
          <p:nvPr/>
        </p:nvSpPr>
        <p:spPr>
          <a:xfrm>
            <a:off x="3900600" y="322200"/>
            <a:ext cx="48960" cy="23760"/>
          </a:xfrm>
          <a:custGeom>
            <a:avLst/>
            <a:gdLst/>
            <a:ahLst/>
            <a:rect l="l" t="t" r="r" b="b"/>
            <a:pathLst>
              <a:path w="31" h="15">
                <a:moveTo>
                  <a:pt x="11" y="4"/>
                </a:moveTo>
                <a:lnTo>
                  <a:pt x="3" y="9"/>
                </a:lnTo>
                <a:lnTo>
                  <a:pt x="5" y="10"/>
                </a:lnTo>
                <a:lnTo>
                  <a:pt x="8" y="11"/>
                </a:lnTo>
                <a:lnTo>
                  <a:pt x="11" y="13"/>
                </a:lnTo>
                <a:lnTo>
                  <a:pt x="14" y="14"/>
                </a:lnTo>
                <a:lnTo>
                  <a:pt x="19" y="15"/>
                </a:lnTo>
                <a:lnTo>
                  <a:pt x="22" y="15"/>
                </a:lnTo>
                <a:lnTo>
                  <a:pt x="25" y="15"/>
                </a:lnTo>
                <a:lnTo>
                  <a:pt x="27" y="14"/>
                </a:lnTo>
                <a:lnTo>
                  <a:pt x="28" y="13"/>
                </a:lnTo>
                <a:lnTo>
                  <a:pt x="31" y="12"/>
                </a:lnTo>
                <a:lnTo>
                  <a:pt x="26" y="4"/>
                </a:lnTo>
                <a:lnTo>
                  <a:pt x="25" y="4"/>
                </a:lnTo>
                <a:lnTo>
                  <a:pt x="23" y="4"/>
                </a:lnTo>
                <a:lnTo>
                  <a:pt x="22" y="4"/>
                </a:lnTo>
                <a:lnTo>
                  <a:pt x="21" y="4"/>
                </a:lnTo>
                <a:lnTo>
                  <a:pt x="20" y="4"/>
                </a:lnTo>
                <a:lnTo>
                  <a:pt x="17" y="4"/>
                </a:lnTo>
                <a:lnTo>
                  <a:pt x="15" y="4"/>
                </a:lnTo>
                <a:lnTo>
                  <a:pt x="13" y="3"/>
                </a:lnTo>
                <a:lnTo>
                  <a:pt x="11" y="1"/>
                </a:lnTo>
                <a:lnTo>
                  <a:pt x="8" y="0"/>
                </a:lnTo>
                <a:lnTo>
                  <a:pt x="0" y="4"/>
                </a:lnTo>
                <a:lnTo>
                  <a:pt x="11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5" name=""/>
          <p:cNvSpPr/>
          <p:nvPr/>
        </p:nvSpPr>
        <p:spPr>
          <a:xfrm>
            <a:off x="3863880" y="328680"/>
            <a:ext cx="52560" cy="42840"/>
          </a:xfrm>
          <a:custGeom>
            <a:avLst/>
            <a:gdLst/>
            <a:ahLst/>
            <a:rect l="l" t="t" r="r" b="b"/>
            <a:pathLst>
              <a:path w="33" h="27">
                <a:moveTo>
                  <a:pt x="0" y="27"/>
                </a:moveTo>
                <a:lnTo>
                  <a:pt x="5" y="27"/>
                </a:lnTo>
                <a:lnTo>
                  <a:pt x="9" y="25"/>
                </a:lnTo>
                <a:lnTo>
                  <a:pt x="13" y="24"/>
                </a:lnTo>
                <a:lnTo>
                  <a:pt x="15" y="23"/>
                </a:lnTo>
                <a:lnTo>
                  <a:pt x="18" y="23"/>
                </a:lnTo>
                <a:lnTo>
                  <a:pt x="21" y="21"/>
                </a:lnTo>
                <a:lnTo>
                  <a:pt x="23" y="19"/>
                </a:lnTo>
                <a:lnTo>
                  <a:pt x="25" y="17"/>
                </a:lnTo>
                <a:lnTo>
                  <a:pt x="28" y="15"/>
                </a:lnTo>
                <a:lnTo>
                  <a:pt x="29" y="12"/>
                </a:lnTo>
                <a:lnTo>
                  <a:pt x="31" y="10"/>
                </a:lnTo>
                <a:lnTo>
                  <a:pt x="32" y="7"/>
                </a:lnTo>
                <a:lnTo>
                  <a:pt x="33" y="3"/>
                </a:lnTo>
                <a:lnTo>
                  <a:pt x="33" y="0"/>
                </a:lnTo>
                <a:lnTo>
                  <a:pt x="22" y="0"/>
                </a:lnTo>
                <a:lnTo>
                  <a:pt x="22" y="3"/>
                </a:lnTo>
                <a:lnTo>
                  <a:pt x="22" y="4"/>
                </a:lnTo>
                <a:lnTo>
                  <a:pt x="22" y="5"/>
                </a:lnTo>
                <a:lnTo>
                  <a:pt x="21" y="7"/>
                </a:lnTo>
                <a:lnTo>
                  <a:pt x="19" y="9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3" y="14"/>
                </a:lnTo>
                <a:lnTo>
                  <a:pt x="11" y="15"/>
                </a:lnTo>
                <a:lnTo>
                  <a:pt x="9" y="15"/>
                </a:lnTo>
                <a:lnTo>
                  <a:pt x="8" y="16"/>
                </a:lnTo>
                <a:lnTo>
                  <a:pt x="3" y="17"/>
                </a:lnTo>
                <a:lnTo>
                  <a:pt x="0" y="17"/>
                </a:lnTo>
                <a:lnTo>
                  <a:pt x="0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6" name=""/>
          <p:cNvSpPr/>
          <p:nvPr/>
        </p:nvSpPr>
        <p:spPr>
          <a:xfrm>
            <a:off x="3840120" y="3380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0" y="7"/>
                </a:moveTo>
                <a:lnTo>
                  <a:pt x="12" y="19"/>
                </a:lnTo>
                <a:lnTo>
                  <a:pt x="19" y="12"/>
                </a:lnTo>
                <a:lnTo>
                  <a:pt x="7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7" name=""/>
          <p:cNvSpPr/>
          <p:nvPr/>
        </p:nvSpPr>
        <p:spPr>
          <a:xfrm>
            <a:off x="3811680" y="338040"/>
            <a:ext cx="39600" cy="19080"/>
          </a:xfrm>
          <a:custGeom>
            <a:avLst/>
            <a:gdLst/>
            <a:ahLst/>
            <a:rect l="l" t="t" r="r" b="b"/>
            <a:pathLst>
              <a:path w="25" h="12">
                <a:moveTo>
                  <a:pt x="5" y="11"/>
                </a:moveTo>
                <a:lnTo>
                  <a:pt x="6" y="11"/>
                </a:lnTo>
                <a:lnTo>
                  <a:pt x="5" y="11"/>
                </a:lnTo>
                <a:lnTo>
                  <a:pt x="6" y="11"/>
                </a:lnTo>
                <a:lnTo>
                  <a:pt x="8" y="11"/>
                </a:lnTo>
                <a:lnTo>
                  <a:pt x="11" y="12"/>
                </a:lnTo>
                <a:lnTo>
                  <a:pt x="14" y="12"/>
                </a:lnTo>
                <a:lnTo>
                  <a:pt x="17" y="12"/>
                </a:lnTo>
                <a:lnTo>
                  <a:pt x="19" y="11"/>
                </a:lnTo>
                <a:lnTo>
                  <a:pt x="21" y="11"/>
                </a:lnTo>
                <a:lnTo>
                  <a:pt x="23" y="9"/>
                </a:lnTo>
                <a:lnTo>
                  <a:pt x="25" y="8"/>
                </a:lnTo>
                <a:lnTo>
                  <a:pt x="17" y="0"/>
                </a:lnTo>
                <a:lnTo>
                  <a:pt x="17" y="1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10" y="1"/>
                </a:lnTo>
                <a:lnTo>
                  <a:pt x="7" y="0"/>
                </a:lnTo>
                <a:lnTo>
                  <a:pt x="4" y="0"/>
                </a:lnTo>
                <a:lnTo>
                  <a:pt x="0" y="1"/>
                </a:lnTo>
                <a:lnTo>
                  <a:pt x="1" y="1"/>
                </a:lnTo>
                <a:lnTo>
                  <a:pt x="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8" name=""/>
          <p:cNvSpPr/>
          <p:nvPr/>
        </p:nvSpPr>
        <p:spPr>
          <a:xfrm>
            <a:off x="3787920" y="339840"/>
            <a:ext cx="31680" cy="23760"/>
          </a:xfrm>
          <a:custGeom>
            <a:avLst/>
            <a:gdLst/>
            <a:ahLst/>
            <a:rect l="l" t="t" r="r" b="b"/>
            <a:pathLst>
              <a:path w="20" h="15">
                <a:moveTo>
                  <a:pt x="0" y="15"/>
                </a:moveTo>
                <a:lnTo>
                  <a:pt x="0" y="15"/>
                </a:lnTo>
                <a:lnTo>
                  <a:pt x="5" y="14"/>
                </a:lnTo>
                <a:lnTo>
                  <a:pt x="11" y="12"/>
                </a:lnTo>
                <a:lnTo>
                  <a:pt x="17" y="10"/>
                </a:lnTo>
                <a:lnTo>
                  <a:pt x="20" y="10"/>
                </a:lnTo>
                <a:lnTo>
                  <a:pt x="16" y="0"/>
                </a:lnTo>
                <a:lnTo>
                  <a:pt x="14" y="1"/>
                </a:lnTo>
                <a:lnTo>
                  <a:pt x="8" y="3"/>
                </a:lnTo>
                <a:lnTo>
                  <a:pt x="3" y="4"/>
                </a:lnTo>
                <a:lnTo>
                  <a:pt x="0" y="4"/>
                </a:lnTo>
                <a:lnTo>
                  <a:pt x="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9" name=""/>
          <p:cNvSpPr/>
          <p:nvPr/>
        </p:nvSpPr>
        <p:spPr>
          <a:xfrm>
            <a:off x="3749760" y="297000"/>
            <a:ext cx="38160" cy="66600"/>
          </a:xfrm>
          <a:custGeom>
            <a:avLst/>
            <a:gdLst/>
            <a:ahLst/>
            <a:rect l="l" t="t" r="r" b="b"/>
            <a:pathLst>
              <a:path w="24" h="4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1" y="9"/>
                </a:lnTo>
                <a:lnTo>
                  <a:pt x="1" y="12"/>
                </a:lnTo>
                <a:lnTo>
                  <a:pt x="4" y="18"/>
                </a:lnTo>
                <a:lnTo>
                  <a:pt x="6" y="24"/>
                </a:lnTo>
                <a:lnTo>
                  <a:pt x="8" y="28"/>
                </a:lnTo>
                <a:lnTo>
                  <a:pt x="10" y="30"/>
                </a:lnTo>
                <a:lnTo>
                  <a:pt x="11" y="33"/>
                </a:lnTo>
                <a:lnTo>
                  <a:pt x="13" y="36"/>
                </a:lnTo>
                <a:lnTo>
                  <a:pt x="15" y="37"/>
                </a:lnTo>
                <a:lnTo>
                  <a:pt x="18" y="40"/>
                </a:lnTo>
                <a:lnTo>
                  <a:pt x="21" y="41"/>
                </a:lnTo>
                <a:lnTo>
                  <a:pt x="24" y="42"/>
                </a:lnTo>
                <a:lnTo>
                  <a:pt x="24" y="31"/>
                </a:lnTo>
                <a:lnTo>
                  <a:pt x="22" y="30"/>
                </a:lnTo>
                <a:lnTo>
                  <a:pt x="21" y="30"/>
                </a:lnTo>
                <a:lnTo>
                  <a:pt x="20" y="28"/>
                </a:lnTo>
                <a:lnTo>
                  <a:pt x="19" y="25"/>
                </a:lnTo>
                <a:lnTo>
                  <a:pt x="17" y="23"/>
                </a:lnTo>
                <a:lnTo>
                  <a:pt x="16" y="21"/>
                </a:lnTo>
                <a:lnTo>
                  <a:pt x="14" y="15"/>
                </a:lnTo>
                <a:lnTo>
                  <a:pt x="12" y="9"/>
                </a:lnTo>
                <a:lnTo>
                  <a:pt x="11" y="7"/>
                </a:lnTo>
                <a:lnTo>
                  <a:pt x="10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0" name=""/>
          <p:cNvSpPr/>
          <p:nvPr/>
        </p:nvSpPr>
        <p:spPr>
          <a:xfrm>
            <a:off x="3746520" y="271440"/>
            <a:ext cx="2052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5" y="0"/>
                </a:moveTo>
                <a:lnTo>
                  <a:pt x="0" y="5"/>
                </a:lnTo>
                <a:lnTo>
                  <a:pt x="1" y="9"/>
                </a:lnTo>
                <a:lnTo>
                  <a:pt x="1" y="11"/>
                </a:lnTo>
                <a:lnTo>
                  <a:pt x="2" y="13"/>
                </a:lnTo>
                <a:lnTo>
                  <a:pt x="2" y="16"/>
                </a:lnTo>
                <a:lnTo>
                  <a:pt x="13" y="16"/>
                </a:lnTo>
                <a:lnTo>
                  <a:pt x="13" y="11"/>
                </a:lnTo>
                <a:lnTo>
                  <a:pt x="12" y="9"/>
                </a:lnTo>
                <a:lnTo>
                  <a:pt x="11" y="7"/>
                </a:lnTo>
                <a:lnTo>
                  <a:pt x="11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1" name=""/>
          <p:cNvSpPr/>
          <p:nvPr/>
        </p:nvSpPr>
        <p:spPr>
          <a:xfrm>
            <a:off x="3754440" y="262080"/>
            <a:ext cx="47520" cy="27000"/>
          </a:xfrm>
          <a:custGeom>
            <a:avLst/>
            <a:gdLst/>
            <a:ahLst/>
            <a:rect l="l" t="t" r="r" b="b"/>
            <a:pathLst>
              <a:path w="30" h="17">
                <a:moveTo>
                  <a:pt x="25" y="10"/>
                </a:moveTo>
                <a:lnTo>
                  <a:pt x="20" y="3"/>
                </a:lnTo>
                <a:lnTo>
                  <a:pt x="20" y="3"/>
                </a:lnTo>
                <a:lnTo>
                  <a:pt x="19" y="3"/>
                </a:lnTo>
                <a:lnTo>
                  <a:pt x="19" y="4"/>
                </a:lnTo>
                <a:lnTo>
                  <a:pt x="18" y="4"/>
                </a:lnTo>
                <a:lnTo>
                  <a:pt x="17" y="5"/>
                </a:lnTo>
                <a:lnTo>
                  <a:pt x="14" y="5"/>
                </a:lnTo>
                <a:lnTo>
                  <a:pt x="12" y="6"/>
                </a:lnTo>
                <a:lnTo>
                  <a:pt x="8" y="7"/>
                </a:lnTo>
                <a:lnTo>
                  <a:pt x="5" y="7"/>
                </a:lnTo>
                <a:lnTo>
                  <a:pt x="0" y="7"/>
                </a:lnTo>
                <a:lnTo>
                  <a:pt x="0" y="17"/>
                </a:lnTo>
                <a:lnTo>
                  <a:pt x="5" y="17"/>
                </a:lnTo>
                <a:lnTo>
                  <a:pt x="8" y="17"/>
                </a:lnTo>
                <a:lnTo>
                  <a:pt x="12" y="17"/>
                </a:lnTo>
                <a:lnTo>
                  <a:pt x="17" y="16"/>
                </a:lnTo>
                <a:lnTo>
                  <a:pt x="20" y="15"/>
                </a:lnTo>
                <a:lnTo>
                  <a:pt x="24" y="13"/>
                </a:lnTo>
                <a:lnTo>
                  <a:pt x="25" y="12"/>
                </a:lnTo>
                <a:lnTo>
                  <a:pt x="27" y="10"/>
                </a:lnTo>
                <a:lnTo>
                  <a:pt x="29" y="9"/>
                </a:lnTo>
                <a:lnTo>
                  <a:pt x="30" y="7"/>
                </a:lnTo>
                <a:lnTo>
                  <a:pt x="25" y="0"/>
                </a:lnTo>
                <a:lnTo>
                  <a:pt x="2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2" name=""/>
          <p:cNvSpPr/>
          <p:nvPr/>
        </p:nvSpPr>
        <p:spPr>
          <a:xfrm>
            <a:off x="3768840" y="258840"/>
            <a:ext cx="2520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0" y="10"/>
                </a:moveTo>
                <a:lnTo>
                  <a:pt x="0" y="10"/>
                </a:lnTo>
                <a:lnTo>
                  <a:pt x="1" y="10"/>
                </a:lnTo>
                <a:lnTo>
                  <a:pt x="5" y="11"/>
                </a:lnTo>
                <a:lnTo>
                  <a:pt x="10" y="12"/>
                </a:lnTo>
                <a:lnTo>
                  <a:pt x="16" y="12"/>
                </a:lnTo>
                <a:lnTo>
                  <a:pt x="16" y="2"/>
                </a:lnTo>
                <a:lnTo>
                  <a:pt x="10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3" name=""/>
          <p:cNvSpPr/>
          <p:nvPr/>
        </p:nvSpPr>
        <p:spPr>
          <a:xfrm>
            <a:off x="3749760" y="25704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5" y="10"/>
                </a:lnTo>
                <a:lnTo>
                  <a:pt x="8" y="10"/>
                </a:lnTo>
                <a:lnTo>
                  <a:pt x="12" y="11"/>
                </a:lnTo>
                <a:lnTo>
                  <a:pt x="12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4" name=""/>
          <p:cNvSpPr/>
          <p:nvPr/>
        </p:nvSpPr>
        <p:spPr>
          <a:xfrm>
            <a:off x="3749760" y="176040"/>
            <a:ext cx="27000" cy="81000"/>
          </a:xfrm>
          <a:custGeom>
            <a:avLst/>
            <a:gdLst/>
            <a:ahLst/>
            <a:rect l="l" t="t" r="r" b="b"/>
            <a:pathLst>
              <a:path w="17" h="51">
                <a:moveTo>
                  <a:pt x="12" y="0"/>
                </a:moveTo>
                <a:lnTo>
                  <a:pt x="7" y="4"/>
                </a:lnTo>
                <a:lnTo>
                  <a:pt x="4" y="15"/>
                </a:lnTo>
                <a:lnTo>
                  <a:pt x="2" y="27"/>
                </a:lnTo>
                <a:lnTo>
                  <a:pt x="1" y="33"/>
                </a:lnTo>
                <a:lnTo>
                  <a:pt x="1" y="38"/>
                </a:lnTo>
                <a:lnTo>
                  <a:pt x="0" y="45"/>
                </a:lnTo>
                <a:lnTo>
                  <a:pt x="0" y="51"/>
                </a:lnTo>
                <a:lnTo>
                  <a:pt x="10" y="51"/>
                </a:lnTo>
                <a:lnTo>
                  <a:pt x="10" y="45"/>
                </a:lnTo>
                <a:lnTo>
                  <a:pt x="11" y="40"/>
                </a:lnTo>
                <a:lnTo>
                  <a:pt x="11" y="33"/>
                </a:lnTo>
                <a:lnTo>
                  <a:pt x="13" y="28"/>
                </a:lnTo>
                <a:lnTo>
                  <a:pt x="15" y="17"/>
                </a:lnTo>
                <a:lnTo>
                  <a:pt x="17" y="6"/>
                </a:lnTo>
                <a:lnTo>
                  <a:pt x="12" y="10"/>
                </a:lnTo>
                <a:lnTo>
                  <a:pt x="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5" name=""/>
          <p:cNvSpPr/>
          <p:nvPr/>
        </p:nvSpPr>
        <p:spPr>
          <a:xfrm>
            <a:off x="3768840" y="165240"/>
            <a:ext cx="17280" cy="27000"/>
          </a:xfrm>
          <a:custGeom>
            <a:avLst/>
            <a:gdLst/>
            <a:ahLst/>
            <a:rect l="l" t="t" r="r" b="b"/>
            <a:pathLst>
              <a:path w="11" h="17">
                <a:moveTo>
                  <a:pt x="7" y="0"/>
                </a:moveTo>
                <a:lnTo>
                  <a:pt x="6" y="0"/>
                </a:lnTo>
                <a:lnTo>
                  <a:pt x="4" y="1"/>
                </a:lnTo>
                <a:lnTo>
                  <a:pt x="2" y="3"/>
                </a:lnTo>
                <a:lnTo>
                  <a:pt x="1" y="5"/>
                </a:lnTo>
                <a:lnTo>
                  <a:pt x="0" y="6"/>
                </a:lnTo>
                <a:lnTo>
                  <a:pt x="0" y="7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lnTo>
                  <a:pt x="3" y="17"/>
                </a:lnTo>
                <a:lnTo>
                  <a:pt x="5" y="16"/>
                </a:lnTo>
                <a:lnTo>
                  <a:pt x="6" y="16"/>
                </a:lnTo>
                <a:lnTo>
                  <a:pt x="8" y="14"/>
                </a:lnTo>
                <a:lnTo>
                  <a:pt x="9" y="13"/>
                </a:lnTo>
                <a:lnTo>
                  <a:pt x="11" y="10"/>
                </a:lnTo>
                <a:lnTo>
                  <a:pt x="11" y="8"/>
                </a:lnTo>
                <a:lnTo>
                  <a:pt x="11" y="9"/>
                </a:lnTo>
                <a:lnTo>
                  <a:pt x="9" y="10"/>
                </a:lnTo>
                <a:lnTo>
                  <a:pt x="8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6" name=""/>
          <p:cNvSpPr/>
          <p:nvPr/>
        </p:nvSpPr>
        <p:spPr>
          <a:xfrm>
            <a:off x="3780000" y="1713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7" name=""/>
          <p:cNvSpPr/>
          <p:nvPr/>
        </p:nvSpPr>
        <p:spPr>
          <a:xfrm>
            <a:off x="3924360" y="34452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10" y="3"/>
                </a:moveTo>
                <a:lnTo>
                  <a:pt x="6" y="0"/>
                </a:lnTo>
                <a:lnTo>
                  <a:pt x="0" y="3"/>
                </a:lnTo>
                <a:lnTo>
                  <a:pt x="0" y="4"/>
                </a:lnTo>
                <a:lnTo>
                  <a:pt x="0" y="14"/>
                </a:lnTo>
                <a:lnTo>
                  <a:pt x="6" y="11"/>
                </a:lnTo>
                <a:lnTo>
                  <a:pt x="6" y="11"/>
                </a:lnTo>
                <a:lnTo>
                  <a:pt x="1" y="8"/>
                </a:lnTo>
                <a:lnTo>
                  <a:pt x="1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8" name=""/>
          <p:cNvSpPr/>
          <p:nvPr/>
        </p:nvSpPr>
        <p:spPr>
          <a:xfrm>
            <a:off x="3925800" y="349200"/>
            <a:ext cx="19080" cy="12600"/>
          </a:xfrm>
          <a:custGeom>
            <a:avLst/>
            <a:gdLst/>
            <a:ahLst/>
            <a:rect l="l" t="t" r="r" b="b"/>
            <a:pathLst>
              <a:path w="12" h="8">
                <a:moveTo>
                  <a:pt x="12" y="5"/>
                </a:moveTo>
                <a:lnTo>
                  <a:pt x="11" y="4"/>
                </a:lnTo>
                <a:lnTo>
                  <a:pt x="10" y="2"/>
                </a:lnTo>
                <a:lnTo>
                  <a:pt x="9" y="0"/>
                </a:lnTo>
                <a:lnTo>
                  <a:pt x="0" y="4"/>
                </a:lnTo>
                <a:lnTo>
                  <a:pt x="0" y="6"/>
                </a:lnTo>
                <a:lnTo>
                  <a:pt x="1" y="8"/>
                </a:lnTo>
                <a:lnTo>
                  <a:pt x="1" y="5"/>
                </a:lnTo>
                <a:lnTo>
                  <a:pt x="1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9" name=""/>
          <p:cNvSpPr/>
          <p:nvPr/>
        </p:nvSpPr>
        <p:spPr>
          <a:xfrm>
            <a:off x="3922560" y="35892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" y="11"/>
                </a:moveTo>
                <a:lnTo>
                  <a:pt x="1" y="11"/>
                </a:lnTo>
                <a:lnTo>
                  <a:pt x="3" y="11"/>
                </a:lnTo>
                <a:lnTo>
                  <a:pt x="5" y="10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2" y="5"/>
                </a:lnTo>
                <a:lnTo>
                  <a:pt x="13" y="2"/>
                </a:lnTo>
                <a:lnTo>
                  <a:pt x="14" y="0"/>
                </a:lnTo>
                <a:lnTo>
                  <a:pt x="2" y="0"/>
                </a:lnTo>
                <a:lnTo>
                  <a:pt x="2" y="1"/>
                </a:lnTo>
                <a:lnTo>
                  <a:pt x="1" y="2"/>
                </a:lnTo>
                <a:lnTo>
                  <a:pt x="0" y="2"/>
                </a:lnTo>
                <a:lnTo>
                  <a:pt x="1" y="2"/>
                </a:lnTo>
                <a:lnTo>
                  <a:pt x="1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0" name=""/>
          <p:cNvSpPr/>
          <p:nvPr/>
        </p:nvSpPr>
        <p:spPr>
          <a:xfrm>
            <a:off x="3913200" y="349200"/>
            <a:ext cx="15840" cy="27000"/>
          </a:xfrm>
          <a:custGeom>
            <a:avLst/>
            <a:gdLst/>
            <a:ahLst/>
            <a:rect l="l" t="t" r="r" b="b"/>
            <a:pathLst>
              <a:path w="10" h="17">
                <a:moveTo>
                  <a:pt x="7" y="0"/>
                </a:moveTo>
                <a:lnTo>
                  <a:pt x="4" y="1"/>
                </a:lnTo>
                <a:lnTo>
                  <a:pt x="2" y="4"/>
                </a:lnTo>
                <a:lnTo>
                  <a:pt x="0" y="6"/>
                </a:lnTo>
                <a:lnTo>
                  <a:pt x="0" y="9"/>
                </a:lnTo>
                <a:lnTo>
                  <a:pt x="0" y="10"/>
                </a:lnTo>
                <a:lnTo>
                  <a:pt x="2" y="14"/>
                </a:lnTo>
                <a:lnTo>
                  <a:pt x="4" y="16"/>
                </a:lnTo>
                <a:lnTo>
                  <a:pt x="7" y="17"/>
                </a:lnTo>
                <a:lnTo>
                  <a:pt x="7" y="7"/>
                </a:lnTo>
                <a:lnTo>
                  <a:pt x="9" y="7"/>
                </a:lnTo>
                <a:lnTo>
                  <a:pt x="10" y="8"/>
                </a:lnTo>
                <a:lnTo>
                  <a:pt x="10" y="9"/>
                </a:lnTo>
                <a:lnTo>
                  <a:pt x="9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1" name=""/>
          <p:cNvSpPr/>
          <p:nvPr/>
        </p:nvSpPr>
        <p:spPr>
          <a:xfrm>
            <a:off x="3924360" y="358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2" name=""/>
          <p:cNvSpPr/>
          <p:nvPr/>
        </p:nvSpPr>
        <p:spPr>
          <a:xfrm>
            <a:off x="2403360" y="-1049400"/>
            <a:ext cx="63720" cy="54000"/>
          </a:xfrm>
          <a:custGeom>
            <a:avLst/>
            <a:gdLst/>
            <a:ahLst/>
            <a:rect l="l" t="t" r="r" b="b"/>
            <a:pathLst>
              <a:path w="40" h="34">
                <a:moveTo>
                  <a:pt x="29" y="0"/>
                </a:moveTo>
                <a:lnTo>
                  <a:pt x="29" y="0"/>
                </a:lnTo>
                <a:lnTo>
                  <a:pt x="29" y="3"/>
                </a:lnTo>
                <a:lnTo>
                  <a:pt x="29" y="4"/>
                </a:lnTo>
                <a:lnTo>
                  <a:pt x="28" y="6"/>
                </a:lnTo>
                <a:lnTo>
                  <a:pt x="27" y="8"/>
                </a:lnTo>
                <a:lnTo>
                  <a:pt x="26" y="10"/>
                </a:lnTo>
                <a:lnTo>
                  <a:pt x="24" y="10"/>
                </a:lnTo>
                <a:lnTo>
                  <a:pt x="22" y="12"/>
                </a:lnTo>
                <a:lnTo>
                  <a:pt x="20" y="14"/>
                </a:lnTo>
                <a:lnTo>
                  <a:pt x="15" y="17"/>
                </a:lnTo>
                <a:lnTo>
                  <a:pt x="10" y="20"/>
                </a:lnTo>
                <a:lnTo>
                  <a:pt x="7" y="21"/>
                </a:lnTo>
                <a:lnTo>
                  <a:pt x="5" y="23"/>
                </a:lnTo>
                <a:lnTo>
                  <a:pt x="2" y="24"/>
                </a:lnTo>
                <a:lnTo>
                  <a:pt x="0" y="27"/>
                </a:lnTo>
                <a:lnTo>
                  <a:pt x="7" y="34"/>
                </a:lnTo>
                <a:lnTo>
                  <a:pt x="8" y="32"/>
                </a:lnTo>
                <a:lnTo>
                  <a:pt x="11" y="31"/>
                </a:lnTo>
                <a:lnTo>
                  <a:pt x="13" y="30"/>
                </a:lnTo>
                <a:lnTo>
                  <a:pt x="15" y="28"/>
                </a:lnTo>
                <a:lnTo>
                  <a:pt x="21" y="25"/>
                </a:lnTo>
                <a:lnTo>
                  <a:pt x="26" y="22"/>
                </a:lnTo>
                <a:lnTo>
                  <a:pt x="28" y="20"/>
                </a:lnTo>
                <a:lnTo>
                  <a:pt x="31" y="18"/>
                </a:lnTo>
                <a:lnTo>
                  <a:pt x="34" y="16"/>
                </a:lnTo>
                <a:lnTo>
                  <a:pt x="35" y="14"/>
                </a:lnTo>
                <a:lnTo>
                  <a:pt x="37" y="10"/>
                </a:lnTo>
                <a:lnTo>
                  <a:pt x="39" y="8"/>
                </a:lnTo>
                <a:lnTo>
                  <a:pt x="40" y="4"/>
                </a:lnTo>
                <a:lnTo>
                  <a:pt x="40" y="0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3" name=""/>
          <p:cNvSpPr/>
          <p:nvPr/>
        </p:nvSpPr>
        <p:spPr>
          <a:xfrm>
            <a:off x="2436840" y="-10796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1" y="0"/>
                </a:moveTo>
                <a:lnTo>
                  <a:pt x="0" y="9"/>
                </a:lnTo>
                <a:lnTo>
                  <a:pt x="4" y="12"/>
                </a:lnTo>
                <a:lnTo>
                  <a:pt x="7" y="14"/>
                </a:lnTo>
                <a:lnTo>
                  <a:pt x="7" y="14"/>
                </a:lnTo>
                <a:lnTo>
                  <a:pt x="8" y="15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8" y="19"/>
                </a:lnTo>
                <a:lnTo>
                  <a:pt x="19" y="19"/>
                </a:lnTo>
                <a:lnTo>
                  <a:pt x="19" y="16"/>
                </a:lnTo>
                <a:lnTo>
                  <a:pt x="19" y="15"/>
                </a:lnTo>
                <a:lnTo>
                  <a:pt x="18" y="12"/>
                </a:lnTo>
                <a:lnTo>
                  <a:pt x="17" y="10"/>
                </a:lnTo>
                <a:lnTo>
                  <a:pt x="15" y="7"/>
                </a:lnTo>
                <a:lnTo>
                  <a:pt x="13" y="4"/>
                </a:lnTo>
                <a:lnTo>
                  <a:pt x="9" y="3"/>
                </a:lnTo>
                <a:lnTo>
                  <a:pt x="7" y="1"/>
                </a:lnTo>
                <a:lnTo>
                  <a:pt x="6" y="1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4" name=""/>
          <p:cNvSpPr/>
          <p:nvPr/>
        </p:nvSpPr>
        <p:spPr>
          <a:xfrm>
            <a:off x="2440080" y="-1093680"/>
            <a:ext cx="79200" cy="29880"/>
          </a:xfrm>
          <a:custGeom>
            <a:avLst/>
            <a:gdLst/>
            <a:ahLst/>
            <a:rect l="l" t="t" r="r" b="b"/>
            <a:pathLst>
              <a:path w="50" h="19">
                <a:moveTo>
                  <a:pt x="44" y="0"/>
                </a:moveTo>
                <a:lnTo>
                  <a:pt x="43" y="1"/>
                </a:lnTo>
                <a:lnTo>
                  <a:pt x="40" y="2"/>
                </a:lnTo>
                <a:lnTo>
                  <a:pt x="38" y="3"/>
                </a:lnTo>
                <a:lnTo>
                  <a:pt x="36" y="3"/>
                </a:lnTo>
                <a:lnTo>
                  <a:pt x="31" y="4"/>
                </a:lnTo>
                <a:lnTo>
                  <a:pt x="26" y="5"/>
                </a:lnTo>
                <a:lnTo>
                  <a:pt x="20" y="5"/>
                </a:lnTo>
                <a:lnTo>
                  <a:pt x="14" y="6"/>
                </a:lnTo>
                <a:lnTo>
                  <a:pt x="10" y="7"/>
                </a:lnTo>
                <a:lnTo>
                  <a:pt x="7" y="7"/>
                </a:lnTo>
                <a:lnTo>
                  <a:pt x="3" y="9"/>
                </a:lnTo>
                <a:lnTo>
                  <a:pt x="0" y="10"/>
                </a:lnTo>
                <a:lnTo>
                  <a:pt x="4" y="19"/>
                </a:lnTo>
                <a:lnTo>
                  <a:pt x="7" y="18"/>
                </a:lnTo>
                <a:lnTo>
                  <a:pt x="9" y="17"/>
                </a:lnTo>
                <a:lnTo>
                  <a:pt x="12" y="17"/>
                </a:lnTo>
                <a:lnTo>
                  <a:pt x="15" y="17"/>
                </a:lnTo>
                <a:lnTo>
                  <a:pt x="22" y="16"/>
                </a:lnTo>
                <a:lnTo>
                  <a:pt x="27" y="15"/>
                </a:lnTo>
                <a:lnTo>
                  <a:pt x="33" y="15"/>
                </a:lnTo>
                <a:lnTo>
                  <a:pt x="39" y="14"/>
                </a:lnTo>
                <a:lnTo>
                  <a:pt x="42" y="13"/>
                </a:lnTo>
                <a:lnTo>
                  <a:pt x="45" y="11"/>
                </a:lnTo>
                <a:lnTo>
                  <a:pt x="48" y="10"/>
                </a:lnTo>
                <a:lnTo>
                  <a:pt x="50" y="8"/>
                </a:lnTo>
                <a:lnTo>
                  <a:pt x="4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5" name=""/>
          <p:cNvSpPr/>
          <p:nvPr/>
        </p:nvSpPr>
        <p:spPr>
          <a:xfrm>
            <a:off x="2516040" y="-1095480"/>
            <a:ext cx="11160" cy="144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6" name=""/>
          <p:cNvSpPr/>
          <p:nvPr/>
        </p:nvSpPr>
        <p:spPr>
          <a:xfrm>
            <a:off x="2508120" y="-1087560"/>
            <a:ext cx="25560" cy="15840"/>
          </a:xfrm>
          <a:custGeom>
            <a:avLst/>
            <a:gdLst/>
            <a:ahLst/>
            <a:rect l="l" t="t" r="r" b="b"/>
            <a:pathLst>
              <a:path w="16" h="10">
                <a:moveTo>
                  <a:pt x="10" y="5"/>
                </a:moveTo>
                <a:lnTo>
                  <a:pt x="5" y="10"/>
                </a:lnTo>
                <a:lnTo>
                  <a:pt x="8" y="10"/>
                </a:lnTo>
                <a:lnTo>
                  <a:pt x="10" y="9"/>
                </a:lnTo>
                <a:lnTo>
                  <a:pt x="11" y="7"/>
                </a:lnTo>
                <a:lnTo>
                  <a:pt x="13" y="6"/>
                </a:lnTo>
                <a:lnTo>
                  <a:pt x="15" y="4"/>
                </a:lnTo>
                <a:lnTo>
                  <a:pt x="16" y="0"/>
                </a:lnTo>
                <a:lnTo>
                  <a:pt x="5" y="0"/>
                </a:lnTo>
                <a:lnTo>
                  <a:pt x="4" y="1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7" name=""/>
          <p:cNvSpPr/>
          <p:nvPr/>
        </p:nvSpPr>
        <p:spPr>
          <a:xfrm>
            <a:off x="1390680" y="4967280"/>
            <a:ext cx="44280" cy="19080"/>
          </a:xfrm>
          <a:custGeom>
            <a:avLst/>
            <a:gdLst/>
            <a:ahLst/>
            <a:rect l="l" t="t" r="r" b="b"/>
            <a:pathLst>
              <a:path w="28" h="12">
                <a:moveTo>
                  <a:pt x="28" y="2"/>
                </a:moveTo>
                <a:lnTo>
                  <a:pt x="27" y="1"/>
                </a:lnTo>
                <a:lnTo>
                  <a:pt x="24" y="1"/>
                </a:lnTo>
                <a:lnTo>
                  <a:pt x="23" y="0"/>
                </a:lnTo>
                <a:lnTo>
                  <a:pt x="20" y="0"/>
                </a:lnTo>
                <a:lnTo>
                  <a:pt x="18" y="0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0" y="1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6" y="11"/>
                </a:lnTo>
                <a:lnTo>
                  <a:pt x="9" y="12"/>
                </a:lnTo>
                <a:lnTo>
                  <a:pt x="10" y="12"/>
                </a:lnTo>
                <a:lnTo>
                  <a:pt x="13" y="12"/>
                </a:lnTo>
                <a:lnTo>
                  <a:pt x="15" y="11"/>
                </a:lnTo>
                <a:lnTo>
                  <a:pt x="17" y="11"/>
                </a:lnTo>
                <a:lnTo>
                  <a:pt x="20" y="10"/>
                </a:lnTo>
                <a:lnTo>
                  <a:pt x="21" y="10"/>
                </a:lnTo>
                <a:lnTo>
                  <a:pt x="22" y="10"/>
                </a:lnTo>
                <a:lnTo>
                  <a:pt x="21" y="10"/>
                </a:lnTo>
                <a:lnTo>
                  <a:pt x="21" y="9"/>
                </a:lnTo>
                <a:lnTo>
                  <a:pt x="28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8" name=""/>
          <p:cNvSpPr/>
          <p:nvPr/>
        </p:nvSpPr>
        <p:spPr>
          <a:xfrm>
            <a:off x="1422360" y="4971960"/>
            <a:ext cx="34920" cy="57240"/>
          </a:xfrm>
          <a:custGeom>
            <a:avLst/>
            <a:gdLst/>
            <a:ahLst/>
            <a:rect l="l" t="t" r="r" b="b"/>
            <a:pathLst>
              <a:path w="22" h="36">
                <a:moveTo>
                  <a:pt x="19" y="36"/>
                </a:moveTo>
                <a:lnTo>
                  <a:pt x="22" y="29"/>
                </a:lnTo>
                <a:lnTo>
                  <a:pt x="19" y="23"/>
                </a:lnTo>
                <a:lnTo>
                  <a:pt x="16" y="15"/>
                </a:lnTo>
                <a:lnTo>
                  <a:pt x="14" y="10"/>
                </a:lnTo>
                <a:lnTo>
                  <a:pt x="12" y="7"/>
                </a:lnTo>
                <a:lnTo>
                  <a:pt x="10" y="2"/>
                </a:lnTo>
                <a:lnTo>
                  <a:pt x="8" y="0"/>
                </a:lnTo>
                <a:lnTo>
                  <a:pt x="0" y="7"/>
                </a:lnTo>
                <a:lnTo>
                  <a:pt x="1" y="8"/>
                </a:lnTo>
                <a:lnTo>
                  <a:pt x="2" y="10"/>
                </a:lnTo>
                <a:lnTo>
                  <a:pt x="4" y="14"/>
                </a:lnTo>
                <a:lnTo>
                  <a:pt x="5" y="18"/>
                </a:lnTo>
                <a:lnTo>
                  <a:pt x="9" y="27"/>
                </a:lnTo>
                <a:lnTo>
                  <a:pt x="12" y="34"/>
                </a:lnTo>
                <a:lnTo>
                  <a:pt x="15" y="27"/>
                </a:lnTo>
                <a:lnTo>
                  <a:pt x="19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9" name=""/>
          <p:cNvSpPr/>
          <p:nvPr/>
        </p:nvSpPr>
        <p:spPr>
          <a:xfrm>
            <a:off x="1430280" y="501480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10" y="13"/>
                </a:moveTo>
                <a:lnTo>
                  <a:pt x="10" y="13"/>
                </a:lnTo>
                <a:lnTo>
                  <a:pt x="10" y="12"/>
                </a:lnTo>
                <a:lnTo>
                  <a:pt x="11" y="11"/>
                </a:lnTo>
                <a:lnTo>
                  <a:pt x="13" y="10"/>
                </a:lnTo>
                <a:lnTo>
                  <a:pt x="15" y="9"/>
                </a:lnTo>
                <a:lnTo>
                  <a:pt x="10" y="0"/>
                </a:lnTo>
                <a:lnTo>
                  <a:pt x="6" y="2"/>
                </a:lnTo>
                <a:lnTo>
                  <a:pt x="3" y="4"/>
                </a:lnTo>
                <a:lnTo>
                  <a:pt x="2" y="6"/>
                </a:lnTo>
                <a:lnTo>
                  <a:pt x="1" y="9"/>
                </a:lnTo>
                <a:lnTo>
                  <a:pt x="0" y="10"/>
                </a:lnTo>
                <a:lnTo>
                  <a:pt x="0" y="13"/>
                </a:lnTo>
                <a:lnTo>
                  <a:pt x="10" y="1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0" name=""/>
          <p:cNvSpPr/>
          <p:nvPr/>
        </p:nvSpPr>
        <p:spPr>
          <a:xfrm>
            <a:off x="1430280" y="503244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9" y="0"/>
                </a:move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0" y="1"/>
                </a:lnTo>
                <a:lnTo>
                  <a:pt x="1" y="5"/>
                </a:lnTo>
                <a:lnTo>
                  <a:pt x="3" y="8"/>
                </a:lnTo>
                <a:lnTo>
                  <a:pt x="5" y="9"/>
                </a:lnTo>
                <a:lnTo>
                  <a:pt x="9" y="10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1" name=""/>
          <p:cNvSpPr/>
          <p:nvPr/>
        </p:nvSpPr>
        <p:spPr>
          <a:xfrm>
            <a:off x="1434960" y="5040360"/>
            <a:ext cx="17640" cy="7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2" name=""/>
          <p:cNvSpPr/>
          <p:nvPr/>
        </p:nvSpPr>
        <p:spPr>
          <a:xfrm>
            <a:off x="1430280" y="504360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0" y="10"/>
                </a:move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4" y="0"/>
                </a:lnTo>
                <a:lnTo>
                  <a:pt x="3" y="2"/>
                </a:lnTo>
                <a:lnTo>
                  <a:pt x="2" y="5"/>
                </a:lnTo>
                <a:lnTo>
                  <a:pt x="0" y="7"/>
                </a:lnTo>
                <a:lnTo>
                  <a:pt x="0" y="10"/>
                </a:lnTo>
                <a:lnTo>
                  <a:pt x="1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3" name=""/>
          <p:cNvSpPr/>
          <p:nvPr/>
        </p:nvSpPr>
        <p:spPr>
          <a:xfrm>
            <a:off x="1430280" y="505944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17" y="17"/>
                </a:moveTo>
                <a:lnTo>
                  <a:pt x="17" y="17"/>
                </a:lnTo>
                <a:lnTo>
                  <a:pt x="17" y="13"/>
                </a:lnTo>
                <a:lnTo>
                  <a:pt x="16" y="10"/>
                </a:lnTo>
                <a:lnTo>
                  <a:pt x="14" y="8"/>
                </a:lnTo>
                <a:lnTo>
                  <a:pt x="13" y="6"/>
                </a:lnTo>
                <a:lnTo>
                  <a:pt x="12" y="5"/>
                </a:lnTo>
                <a:lnTo>
                  <a:pt x="11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7"/>
                </a:lnTo>
                <a:lnTo>
                  <a:pt x="3" y="10"/>
                </a:lnTo>
                <a:lnTo>
                  <a:pt x="4" y="12"/>
                </a:lnTo>
                <a:lnTo>
                  <a:pt x="5" y="13"/>
                </a:lnTo>
                <a:lnTo>
                  <a:pt x="6" y="15"/>
                </a:lnTo>
                <a:lnTo>
                  <a:pt x="7" y="16"/>
                </a:lnTo>
                <a:lnTo>
                  <a:pt x="7" y="17"/>
                </a:lnTo>
                <a:lnTo>
                  <a:pt x="17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4" name=""/>
          <p:cNvSpPr/>
          <p:nvPr/>
        </p:nvSpPr>
        <p:spPr>
          <a:xfrm>
            <a:off x="1428840" y="5086440"/>
            <a:ext cx="28440" cy="71280"/>
          </a:xfrm>
          <a:custGeom>
            <a:avLst/>
            <a:gdLst/>
            <a:ahLst/>
            <a:rect l="l" t="t" r="r" b="b"/>
            <a:pathLst>
              <a:path w="18" h="45">
                <a:moveTo>
                  <a:pt x="0" y="45"/>
                </a:moveTo>
                <a:lnTo>
                  <a:pt x="0" y="45"/>
                </a:lnTo>
                <a:lnTo>
                  <a:pt x="4" y="44"/>
                </a:lnTo>
                <a:lnTo>
                  <a:pt x="7" y="43"/>
                </a:lnTo>
                <a:lnTo>
                  <a:pt x="8" y="40"/>
                </a:lnTo>
                <a:lnTo>
                  <a:pt x="10" y="38"/>
                </a:lnTo>
                <a:lnTo>
                  <a:pt x="12" y="35"/>
                </a:lnTo>
                <a:lnTo>
                  <a:pt x="13" y="32"/>
                </a:lnTo>
                <a:lnTo>
                  <a:pt x="14" y="29"/>
                </a:lnTo>
                <a:lnTo>
                  <a:pt x="14" y="25"/>
                </a:lnTo>
                <a:lnTo>
                  <a:pt x="16" y="19"/>
                </a:lnTo>
                <a:lnTo>
                  <a:pt x="17" y="11"/>
                </a:lnTo>
                <a:lnTo>
                  <a:pt x="18" y="5"/>
                </a:lnTo>
                <a:lnTo>
                  <a:pt x="18" y="0"/>
                </a:lnTo>
                <a:lnTo>
                  <a:pt x="7" y="0"/>
                </a:lnTo>
                <a:lnTo>
                  <a:pt x="7" y="4"/>
                </a:lnTo>
                <a:lnTo>
                  <a:pt x="7" y="10"/>
                </a:lnTo>
                <a:lnTo>
                  <a:pt x="6" y="17"/>
                </a:lnTo>
                <a:lnTo>
                  <a:pt x="4" y="23"/>
                </a:lnTo>
                <a:lnTo>
                  <a:pt x="4" y="26"/>
                </a:lnTo>
                <a:lnTo>
                  <a:pt x="3" y="29"/>
                </a:lnTo>
                <a:lnTo>
                  <a:pt x="1" y="31"/>
                </a:lnTo>
                <a:lnTo>
                  <a:pt x="1" y="33"/>
                </a:lnTo>
                <a:lnTo>
                  <a:pt x="0" y="34"/>
                </a:lnTo>
                <a:lnTo>
                  <a:pt x="0" y="35"/>
                </a:lnTo>
                <a:lnTo>
                  <a:pt x="0" y="35"/>
                </a:lnTo>
                <a:lnTo>
                  <a:pt x="0" y="4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5" name=""/>
          <p:cNvSpPr/>
          <p:nvPr/>
        </p:nvSpPr>
        <p:spPr>
          <a:xfrm>
            <a:off x="1376280" y="5118120"/>
            <a:ext cx="54000" cy="3960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1"/>
                </a:moveTo>
                <a:lnTo>
                  <a:pt x="0" y="3"/>
                </a:lnTo>
                <a:lnTo>
                  <a:pt x="2" y="6"/>
                </a:lnTo>
                <a:lnTo>
                  <a:pt x="3" y="9"/>
                </a:lnTo>
                <a:lnTo>
                  <a:pt x="4" y="11"/>
                </a:lnTo>
                <a:lnTo>
                  <a:pt x="5" y="14"/>
                </a:lnTo>
                <a:lnTo>
                  <a:pt x="7" y="16"/>
                </a:lnTo>
                <a:lnTo>
                  <a:pt x="9" y="17"/>
                </a:lnTo>
                <a:lnTo>
                  <a:pt x="11" y="19"/>
                </a:lnTo>
                <a:lnTo>
                  <a:pt x="13" y="21"/>
                </a:lnTo>
                <a:lnTo>
                  <a:pt x="16" y="22"/>
                </a:lnTo>
                <a:lnTo>
                  <a:pt x="19" y="23"/>
                </a:lnTo>
                <a:lnTo>
                  <a:pt x="22" y="23"/>
                </a:lnTo>
                <a:lnTo>
                  <a:pt x="24" y="24"/>
                </a:lnTo>
                <a:lnTo>
                  <a:pt x="28" y="25"/>
                </a:lnTo>
                <a:lnTo>
                  <a:pt x="30" y="25"/>
                </a:lnTo>
                <a:lnTo>
                  <a:pt x="34" y="25"/>
                </a:lnTo>
                <a:lnTo>
                  <a:pt x="34" y="16"/>
                </a:lnTo>
                <a:lnTo>
                  <a:pt x="31" y="15"/>
                </a:lnTo>
                <a:lnTo>
                  <a:pt x="29" y="15"/>
                </a:lnTo>
                <a:lnTo>
                  <a:pt x="27" y="15"/>
                </a:lnTo>
                <a:lnTo>
                  <a:pt x="24" y="14"/>
                </a:lnTo>
                <a:lnTo>
                  <a:pt x="23" y="14"/>
                </a:lnTo>
                <a:lnTo>
                  <a:pt x="21" y="13"/>
                </a:lnTo>
                <a:lnTo>
                  <a:pt x="19" y="12"/>
                </a:lnTo>
                <a:lnTo>
                  <a:pt x="17" y="11"/>
                </a:lnTo>
                <a:lnTo>
                  <a:pt x="16" y="10"/>
                </a:lnTo>
                <a:lnTo>
                  <a:pt x="15" y="9"/>
                </a:lnTo>
                <a:lnTo>
                  <a:pt x="14" y="8"/>
                </a:lnTo>
                <a:lnTo>
                  <a:pt x="12" y="7"/>
                </a:lnTo>
                <a:lnTo>
                  <a:pt x="12" y="5"/>
                </a:lnTo>
                <a:lnTo>
                  <a:pt x="12" y="3"/>
                </a:lnTo>
                <a:lnTo>
                  <a:pt x="11" y="2"/>
                </a:lnTo>
                <a:lnTo>
                  <a:pt x="11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6" name=""/>
          <p:cNvSpPr/>
          <p:nvPr/>
        </p:nvSpPr>
        <p:spPr>
          <a:xfrm>
            <a:off x="1376280" y="5083200"/>
            <a:ext cx="15840" cy="34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7" name=""/>
          <p:cNvSpPr/>
          <p:nvPr/>
        </p:nvSpPr>
        <p:spPr>
          <a:xfrm>
            <a:off x="1371600" y="5025960"/>
            <a:ext cx="23760" cy="58680"/>
          </a:xfrm>
          <a:custGeom>
            <a:avLst/>
            <a:gdLst/>
            <a:ahLst/>
            <a:rect l="l" t="t" r="r" b="b"/>
            <a:pathLst>
              <a:path w="15" h="37">
                <a:moveTo>
                  <a:pt x="0" y="0"/>
                </a:moveTo>
                <a:lnTo>
                  <a:pt x="0" y="5"/>
                </a:lnTo>
                <a:lnTo>
                  <a:pt x="1" y="11"/>
                </a:lnTo>
                <a:lnTo>
                  <a:pt x="1" y="15"/>
                </a:lnTo>
                <a:lnTo>
                  <a:pt x="3" y="19"/>
                </a:lnTo>
                <a:lnTo>
                  <a:pt x="3" y="23"/>
                </a:lnTo>
                <a:lnTo>
                  <a:pt x="4" y="27"/>
                </a:lnTo>
                <a:lnTo>
                  <a:pt x="4" y="28"/>
                </a:lnTo>
                <a:lnTo>
                  <a:pt x="3" y="31"/>
                </a:lnTo>
                <a:lnTo>
                  <a:pt x="3" y="33"/>
                </a:lnTo>
                <a:lnTo>
                  <a:pt x="3" y="34"/>
                </a:lnTo>
                <a:lnTo>
                  <a:pt x="13" y="37"/>
                </a:lnTo>
                <a:lnTo>
                  <a:pt x="14" y="34"/>
                </a:lnTo>
                <a:lnTo>
                  <a:pt x="15" y="32"/>
                </a:lnTo>
                <a:lnTo>
                  <a:pt x="15" y="29"/>
                </a:lnTo>
                <a:lnTo>
                  <a:pt x="15" y="26"/>
                </a:lnTo>
                <a:lnTo>
                  <a:pt x="14" y="21"/>
                </a:lnTo>
                <a:lnTo>
                  <a:pt x="13" y="17"/>
                </a:lnTo>
                <a:lnTo>
                  <a:pt x="12" y="12"/>
                </a:lnTo>
                <a:lnTo>
                  <a:pt x="11" y="9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8" name=""/>
          <p:cNvSpPr/>
          <p:nvPr/>
        </p:nvSpPr>
        <p:spPr>
          <a:xfrm>
            <a:off x="1371600" y="4970520"/>
            <a:ext cx="20520" cy="57240"/>
          </a:xfrm>
          <a:custGeom>
            <a:avLst/>
            <a:gdLst/>
            <a:ahLst/>
            <a:rect l="l" t="t" r="r" b="b"/>
            <a:pathLst>
              <a:path w="13" h="36">
                <a:moveTo>
                  <a:pt x="3" y="0"/>
                </a:moveTo>
                <a:lnTo>
                  <a:pt x="0" y="35"/>
                </a:lnTo>
                <a:lnTo>
                  <a:pt x="9" y="36"/>
                </a:lnTo>
                <a:lnTo>
                  <a:pt x="13" y="2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9" name=""/>
          <p:cNvSpPr/>
          <p:nvPr/>
        </p:nvSpPr>
        <p:spPr>
          <a:xfrm>
            <a:off x="1384200" y="4962600"/>
            <a:ext cx="14400" cy="17280"/>
          </a:xfrm>
          <a:custGeom>
            <a:avLst/>
            <a:gdLst/>
            <a:ahLst/>
            <a:rect l="l" t="t" r="r" b="b"/>
            <a:pathLst>
              <a:path w="9" h="11">
                <a:moveTo>
                  <a:pt x="9" y="0"/>
                </a:move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9" y="11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0" name=""/>
          <p:cNvSpPr/>
          <p:nvPr/>
        </p:nvSpPr>
        <p:spPr>
          <a:xfrm>
            <a:off x="1479600" y="5257800"/>
            <a:ext cx="47520" cy="33480"/>
          </a:xfrm>
          <a:custGeom>
            <a:avLst/>
            <a:gdLst/>
            <a:ahLst/>
            <a:rect l="l" t="t" r="r" b="b"/>
            <a:pathLst>
              <a:path w="30" h="21">
                <a:moveTo>
                  <a:pt x="30" y="0"/>
                </a:moveTo>
                <a:lnTo>
                  <a:pt x="30" y="0"/>
                </a:lnTo>
                <a:lnTo>
                  <a:pt x="24" y="0"/>
                </a:lnTo>
                <a:lnTo>
                  <a:pt x="20" y="1"/>
                </a:lnTo>
                <a:lnTo>
                  <a:pt x="16" y="2"/>
                </a:lnTo>
                <a:lnTo>
                  <a:pt x="12" y="4"/>
                </a:lnTo>
                <a:lnTo>
                  <a:pt x="6" y="8"/>
                </a:lnTo>
                <a:lnTo>
                  <a:pt x="0" y="13"/>
                </a:lnTo>
                <a:lnTo>
                  <a:pt x="6" y="21"/>
                </a:lnTo>
                <a:lnTo>
                  <a:pt x="12" y="16"/>
                </a:lnTo>
                <a:lnTo>
                  <a:pt x="17" y="13"/>
                </a:lnTo>
                <a:lnTo>
                  <a:pt x="20" y="11"/>
                </a:lnTo>
                <a:lnTo>
                  <a:pt x="23" y="11"/>
                </a:lnTo>
                <a:lnTo>
                  <a:pt x="25" y="10"/>
                </a:lnTo>
                <a:lnTo>
                  <a:pt x="30" y="10"/>
                </a:lnTo>
                <a:lnTo>
                  <a:pt x="3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1" name=""/>
          <p:cNvSpPr/>
          <p:nvPr/>
        </p:nvSpPr>
        <p:spPr>
          <a:xfrm>
            <a:off x="1527120" y="525780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12"/>
                </a:moveTo>
                <a:lnTo>
                  <a:pt x="12" y="5"/>
                </a:lnTo>
                <a:lnTo>
                  <a:pt x="11" y="5"/>
                </a:lnTo>
                <a:lnTo>
                  <a:pt x="11" y="5"/>
                </a:lnTo>
                <a:lnTo>
                  <a:pt x="10" y="4"/>
                </a:lnTo>
                <a:lnTo>
                  <a:pt x="8" y="2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4" y="12"/>
                </a:lnTo>
                <a:lnTo>
                  <a:pt x="6" y="14"/>
                </a:lnTo>
                <a:lnTo>
                  <a:pt x="9" y="15"/>
                </a:lnTo>
                <a:lnTo>
                  <a:pt x="5" y="8"/>
                </a:lnTo>
                <a:lnTo>
                  <a:pt x="15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2" name=""/>
          <p:cNvSpPr/>
          <p:nvPr/>
        </p:nvSpPr>
        <p:spPr>
          <a:xfrm>
            <a:off x="1504800" y="5270400"/>
            <a:ext cx="46080" cy="49320"/>
          </a:xfrm>
          <a:custGeom>
            <a:avLst/>
            <a:gdLst/>
            <a:ahLst/>
            <a:rect l="l" t="t" r="r" b="b"/>
            <a:pathLst>
              <a:path w="29" h="31">
                <a:moveTo>
                  <a:pt x="0" y="31"/>
                </a:moveTo>
                <a:lnTo>
                  <a:pt x="0" y="31"/>
                </a:lnTo>
                <a:lnTo>
                  <a:pt x="4" y="31"/>
                </a:lnTo>
                <a:lnTo>
                  <a:pt x="6" y="30"/>
                </a:lnTo>
                <a:lnTo>
                  <a:pt x="9" y="29"/>
                </a:lnTo>
                <a:lnTo>
                  <a:pt x="11" y="28"/>
                </a:lnTo>
                <a:lnTo>
                  <a:pt x="14" y="27"/>
                </a:lnTo>
                <a:lnTo>
                  <a:pt x="16" y="25"/>
                </a:lnTo>
                <a:lnTo>
                  <a:pt x="18" y="24"/>
                </a:lnTo>
                <a:lnTo>
                  <a:pt x="19" y="21"/>
                </a:lnTo>
                <a:lnTo>
                  <a:pt x="23" y="17"/>
                </a:lnTo>
                <a:lnTo>
                  <a:pt x="25" y="13"/>
                </a:lnTo>
                <a:lnTo>
                  <a:pt x="27" y="9"/>
                </a:lnTo>
                <a:lnTo>
                  <a:pt x="29" y="4"/>
                </a:lnTo>
                <a:lnTo>
                  <a:pt x="19" y="0"/>
                </a:lnTo>
                <a:lnTo>
                  <a:pt x="18" y="4"/>
                </a:lnTo>
                <a:lnTo>
                  <a:pt x="16" y="9"/>
                </a:lnTo>
                <a:lnTo>
                  <a:pt x="14" y="12"/>
                </a:lnTo>
                <a:lnTo>
                  <a:pt x="11" y="15"/>
                </a:lnTo>
                <a:lnTo>
                  <a:pt x="10" y="17"/>
                </a:lnTo>
                <a:lnTo>
                  <a:pt x="9" y="17"/>
                </a:lnTo>
                <a:lnTo>
                  <a:pt x="8" y="18"/>
                </a:lnTo>
                <a:lnTo>
                  <a:pt x="6" y="19"/>
                </a:lnTo>
                <a:lnTo>
                  <a:pt x="5" y="20"/>
                </a:lnTo>
                <a:lnTo>
                  <a:pt x="4" y="20"/>
                </a:lnTo>
                <a:lnTo>
                  <a:pt x="2" y="21"/>
                </a:lnTo>
                <a:lnTo>
                  <a:pt x="0" y="21"/>
                </a:lnTo>
                <a:lnTo>
                  <a:pt x="0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3" name=""/>
          <p:cNvSpPr/>
          <p:nvPr/>
        </p:nvSpPr>
        <p:spPr>
          <a:xfrm>
            <a:off x="1476360" y="529272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0" y="0"/>
                </a:moveTo>
                <a:lnTo>
                  <a:pt x="0" y="3"/>
                </a:lnTo>
                <a:lnTo>
                  <a:pt x="2" y="7"/>
                </a:lnTo>
                <a:lnTo>
                  <a:pt x="3" y="10"/>
                </a:lnTo>
                <a:lnTo>
                  <a:pt x="4" y="12"/>
                </a:lnTo>
                <a:lnTo>
                  <a:pt x="8" y="14"/>
                </a:lnTo>
                <a:lnTo>
                  <a:pt x="11" y="16"/>
                </a:lnTo>
                <a:lnTo>
                  <a:pt x="14" y="17"/>
                </a:lnTo>
                <a:lnTo>
                  <a:pt x="18" y="17"/>
                </a:lnTo>
                <a:lnTo>
                  <a:pt x="18" y="7"/>
                </a:lnTo>
                <a:lnTo>
                  <a:pt x="16" y="7"/>
                </a:lnTo>
                <a:lnTo>
                  <a:pt x="15" y="6"/>
                </a:lnTo>
                <a:lnTo>
                  <a:pt x="13" y="5"/>
                </a:lnTo>
                <a:lnTo>
                  <a:pt x="12" y="5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4" name=""/>
          <p:cNvSpPr/>
          <p:nvPr/>
        </p:nvSpPr>
        <p:spPr>
          <a:xfrm>
            <a:off x="1486080" y="5292720"/>
            <a:ext cx="792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5" y="0"/>
                </a:move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5" name=""/>
          <p:cNvSpPr/>
          <p:nvPr/>
        </p:nvSpPr>
        <p:spPr>
          <a:xfrm>
            <a:off x="1425600" y="5842080"/>
            <a:ext cx="20520" cy="30240"/>
          </a:xfrm>
          <a:custGeom>
            <a:avLst/>
            <a:gdLst/>
            <a:ahLst/>
            <a:rect l="l" t="t" r="r" b="b"/>
            <a:pathLst>
              <a:path w="13" h="19">
                <a:moveTo>
                  <a:pt x="2" y="0"/>
                </a:moveTo>
                <a:lnTo>
                  <a:pt x="2" y="0"/>
                </a:lnTo>
                <a:lnTo>
                  <a:pt x="2" y="3"/>
                </a:lnTo>
                <a:lnTo>
                  <a:pt x="1" y="7"/>
                </a:lnTo>
                <a:lnTo>
                  <a:pt x="1" y="9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2" y="9"/>
                </a:lnTo>
                <a:lnTo>
                  <a:pt x="2" y="19"/>
                </a:lnTo>
                <a:lnTo>
                  <a:pt x="5" y="19"/>
                </a:lnTo>
                <a:lnTo>
                  <a:pt x="6" y="17"/>
                </a:lnTo>
                <a:lnTo>
                  <a:pt x="8" y="16"/>
                </a:lnTo>
                <a:lnTo>
                  <a:pt x="9" y="14"/>
                </a:lnTo>
                <a:lnTo>
                  <a:pt x="10" y="13"/>
                </a:lnTo>
                <a:lnTo>
                  <a:pt x="11" y="10"/>
                </a:lnTo>
                <a:lnTo>
                  <a:pt x="12" y="5"/>
                </a:lnTo>
                <a:lnTo>
                  <a:pt x="13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6" name=""/>
          <p:cNvSpPr/>
          <p:nvPr/>
        </p:nvSpPr>
        <p:spPr>
          <a:xfrm>
            <a:off x="1405080" y="5818320"/>
            <a:ext cx="41040" cy="28440"/>
          </a:xfrm>
          <a:custGeom>
            <a:avLst/>
            <a:gdLst/>
            <a:ahLst/>
            <a:rect l="l" t="t" r="r" b="b"/>
            <a:pathLst>
              <a:path w="26" h="18">
                <a:moveTo>
                  <a:pt x="5" y="0"/>
                </a:moveTo>
                <a:lnTo>
                  <a:pt x="0" y="5"/>
                </a:lnTo>
                <a:lnTo>
                  <a:pt x="0" y="8"/>
                </a:lnTo>
                <a:lnTo>
                  <a:pt x="1" y="11"/>
                </a:lnTo>
                <a:lnTo>
                  <a:pt x="2" y="12"/>
                </a:lnTo>
                <a:lnTo>
                  <a:pt x="5" y="14"/>
                </a:lnTo>
                <a:lnTo>
                  <a:pt x="8" y="15"/>
                </a:lnTo>
                <a:lnTo>
                  <a:pt x="11" y="17"/>
                </a:lnTo>
                <a:lnTo>
                  <a:pt x="15" y="17"/>
                </a:lnTo>
                <a:lnTo>
                  <a:pt x="16" y="18"/>
                </a:lnTo>
                <a:lnTo>
                  <a:pt x="15" y="17"/>
                </a:lnTo>
                <a:lnTo>
                  <a:pt x="15" y="15"/>
                </a:lnTo>
                <a:lnTo>
                  <a:pt x="26" y="15"/>
                </a:lnTo>
                <a:lnTo>
                  <a:pt x="25" y="12"/>
                </a:lnTo>
                <a:lnTo>
                  <a:pt x="23" y="11"/>
                </a:lnTo>
                <a:lnTo>
                  <a:pt x="22" y="9"/>
                </a:lnTo>
                <a:lnTo>
                  <a:pt x="20" y="8"/>
                </a:lnTo>
                <a:lnTo>
                  <a:pt x="16" y="7"/>
                </a:lnTo>
                <a:lnTo>
                  <a:pt x="14" y="6"/>
                </a:lnTo>
                <a:lnTo>
                  <a:pt x="12" y="6"/>
                </a:lnTo>
                <a:lnTo>
                  <a:pt x="9" y="5"/>
                </a:lnTo>
                <a:lnTo>
                  <a:pt x="10" y="5"/>
                </a:lnTo>
                <a:lnTo>
                  <a:pt x="5" y="1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7" name=""/>
          <p:cNvSpPr/>
          <p:nvPr/>
        </p:nvSpPr>
        <p:spPr>
          <a:xfrm>
            <a:off x="1413000" y="5799240"/>
            <a:ext cx="33120" cy="36360"/>
          </a:xfrm>
          <a:custGeom>
            <a:avLst/>
            <a:gdLst/>
            <a:ahLst/>
            <a:rect l="l" t="t" r="r" b="b"/>
            <a:pathLst>
              <a:path w="21" h="23">
                <a:moveTo>
                  <a:pt x="10" y="0"/>
                </a:moveTo>
                <a:lnTo>
                  <a:pt x="10" y="0"/>
                </a:lnTo>
                <a:lnTo>
                  <a:pt x="10" y="4"/>
                </a:lnTo>
                <a:lnTo>
                  <a:pt x="10" y="8"/>
                </a:lnTo>
                <a:lnTo>
                  <a:pt x="10" y="9"/>
                </a:lnTo>
                <a:lnTo>
                  <a:pt x="10" y="10"/>
                </a:lnTo>
                <a:lnTo>
                  <a:pt x="10" y="10"/>
                </a:lnTo>
                <a:lnTo>
                  <a:pt x="10" y="11"/>
                </a:lnTo>
                <a:lnTo>
                  <a:pt x="9" y="11"/>
                </a:lnTo>
                <a:lnTo>
                  <a:pt x="8" y="11"/>
                </a:lnTo>
                <a:lnTo>
                  <a:pt x="4" y="12"/>
                </a:lnTo>
                <a:lnTo>
                  <a:pt x="0" y="12"/>
                </a:lnTo>
                <a:lnTo>
                  <a:pt x="0" y="23"/>
                </a:lnTo>
                <a:lnTo>
                  <a:pt x="6" y="22"/>
                </a:lnTo>
                <a:lnTo>
                  <a:pt x="10" y="22"/>
                </a:lnTo>
                <a:lnTo>
                  <a:pt x="13" y="21"/>
                </a:lnTo>
                <a:lnTo>
                  <a:pt x="14" y="20"/>
                </a:lnTo>
                <a:lnTo>
                  <a:pt x="17" y="19"/>
                </a:lnTo>
                <a:lnTo>
                  <a:pt x="18" y="16"/>
                </a:lnTo>
                <a:lnTo>
                  <a:pt x="19" y="15"/>
                </a:lnTo>
                <a:lnTo>
                  <a:pt x="20" y="13"/>
                </a:lnTo>
                <a:lnTo>
                  <a:pt x="20" y="11"/>
                </a:lnTo>
                <a:lnTo>
                  <a:pt x="21" y="9"/>
                </a:lnTo>
                <a:lnTo>
                  <a:pt x="21" y="5"/>
                </a:lnTo>
                <a:lnTo>
                  <a:pt x="21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8" name=""/>
          <p:cNvSpPr/>
          <p:nvPr/>
        </p:nvSpPr>
        <p:spPr>
          <a:xfrm>
            <a:off x="1430280" y="5749920"/>
            <a:ext cx="31680" cy="49320"/>
          </a:xfrm>
          <a:custGeom>
            <a:avLst/>
            <a:gdLst/>
            <a:ahLst/>
            <a:rect l="l" t="t" r="r" b="b"/>
            <a:pathLst>
              <a:path w="20" h="31">
                <a:moveTo>
                  <a:pt x="20" y="0"/>
                </a:moveTo>
                <a:lnTo>
                  <a:pt x="20" y="0"/>
                </a:lnTo>
                <a:lnTo>
                  <a:pt x="17" y="0"/>
                </a:lnTo>
                <a:lnTo>
                  <a:pt x="14" y="2"/>
                </a:lnTo>
                <a:lnTo>
                  <a:pt x="12" y="3"/>
                </a:lnTo>
                <a:lnTo>
                  <a:pt x="10" y="4"/>
                </a:lnTo>
                <a:lnTo>
                  <a:pt x="8" y="7"/>
                </a:lnTo>
                <a:lnTo>
                  <a:pt x="6" y="9"/>
                </a:lnTo>
                <a:lnTo>
                  <a:pt x="5" y="11"/>
                </a:lnTo>
                <a:lnTo>
                  <a:pt x="3" y="14"/>
                </a:lnTo>
                <a:lnTo>
                  <a:pt x="2" y="18"/>
                </a:lnTo>
                <a:lnTo>
                  <a:pt x="1" y="24"/>
                </a:lnTo>
                <a:lnTo>
                  <a:pt x="0" y="28"/>
                </a:lnTo>
                <a:lnTo>
                  <a:pt x="0" y="31"/>
                </a:lnTo>
                <a:lnTo>
                  <a:pt x="10" y="31"/>
                </a:lnTo>
                <a:lnTo>
                  <a:pt x="10" y="29"/>
                </a:lnTo>
                <a:lnTo>
                  <a:pt x="10" y="25"/>
                </a:lnTo>
                <a:lnTo>
                  <a:pt x="12" y="22"/>
                </a:lnTo>
                <a:lnTo>
                  <a:pt x="14" y="17"/>
                </a:lnTo>
                <a:lnTo>
                  <a:pt x="14" y="16"/>
                </a:lnTo>
                <a:lnTo>
                  <a:pt x="15" y="14"/>
                </a:lnTo>
                <a:lnTo>
                  <a:pt x="17" y="13"/>
                </a:lnTo>
                <a:lnTo>
                  <a:pt x="17" y="11"/>
                </a:lnTo>
                <a:lnTo>
                  <a:pt x="18" y="10"/>
                </a:lnTo>
                <a:lnTo>
                  <a:pt x="19" y="10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9" name=""/>
          <p:cNvSpPr/>
          <p:nvPr/>
        </p:nvSpPr>
        <p:spPr>
          <a:xfrm>
            <a:off x="1460520" y="5749920"/>
            <a:ext cx="36360" cy="49320"/>
          </a:xfrm>
          <a:custGeom>
            <a:avLst/>
            <a:gdLst/>
            <a:ahLst/>
            <a:rect l="l" t="t" r="r" b="b"/>
            <a:pathLst>
              <a:path w="23" h="31">
                <a:moveTo>
                  <a:pt x="23" y="29"/>
                </a:moveTo>
                <a:lnTo>
                  <a:pt x="21" y="25"/>
                </a:lnTo>
                <a:lnTo>
                  <a:pt x="20" y="21"/>
                </a:lnTo>
                <a:lnTo>
                  <a:pt x="17" y="17"/>
                </a:lnTo>
                <a:lnTo>
                  <a:pt x="14" y="12"/>
                </a:lnTo>
                <a:lnTo>
                  <a:pt x="12" y="8"/>
                </a:lnTo>
                <a:lnTo>
                  <a:pt x="9" y="4"/>
                </a:lnTo>
                <a:lnTo>
                  <a:pt x="7" y="3"/>
                </a:lnTo>
                <a:lnTo>
                  <a:pt x="7" y="2"/>
                </a:lnTo>
                <a:lnTo>
                  <a:pt x="4" y="1"/>
                </a:lnTo>
                <a:lnTo>
                  <a:pt x="1" y="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3" y="14"/>
                </a:lnTo>
                <a:lnTo>
                  <a:pt x="7" y="17"/>
                </a:lnTo>
                <a:lnTo>
                  <a:pt x="8" y="22"/>
                </a:lnTo>
                <a:lnTo>
                  <a:pt x="11" y="25"/>
                </a:lnTo>
                <a:lnTo>
                  <a:pt x="12" y="29"/>
                </a:lnTo>
                <a:lnTo>
                  <a:pt x="14" y="31"/>
                </a:lnTo>
                <a:lnTo>
                  <a:pt x="23" y="2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0" name=""/>
          <p:cNvSpPr/>
          <p:nvPr/>
        </p:nvSpPr>
        <p:spPr>
          <a:xfrm>
            <a:off x="1482840" y="5797440"/>
            <a:ext cx="15840" cy="446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1" name=""/>
          <p:cNvSpPr/>
          <p:nvPr/>
        </p:nvSpPr>
        <p:spPr>
          <a:xfrm>
            <a:off x="1482840" y="5840280"/>
            <a:ext cx="29880" cy="39960"/>
          </a:xfrm>
          <a:custGeom>
            <a:avLst/>
            <a:gdLst/>
            <a:ahLst/>
            <a:rect l="l" t="t" r="r" b="b"/>
            <a:pathLst>
              <a:path w="19" h="25">
                <a:moveTo>
                  <a:pt x="19" y="25"/>
                </a:moveTo>
                <a:lnTo>
                  <a:pt x="19" y="25"/>
                </a:lnTo>
                <a:lnTo>
                  <a:pt x="19" y="21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8"/>
                </a:lnTo>
                <a:lnTo>
                  <a:pt x="12" y="5"/>
                </a:lnTo>
                <a:lnTo>
                  <a:pt x="11" y="3"/>
                </a:lnTo>
                <a:lnTo>
                  <a:pt x="10" y="0"/>
                </a:lnTo>
                <a:lnTo>
                  <a:pt x="0" y="3"/>
                </a:lnTo>
                <a:lnTo>
                  <a:pt x="0" y="6"/>
                </a:lnTo>
                <a:lnTo>
                  <a:pt x="2" y="10"/>
                </a:lnTo>
                <a:lnTo>
                  <a:pt x="3" y="12"/>
                </a:lnTo>
                <a:lnTo>
                  <a:pt x="5" y="15"/>
                </a:lnTo>
                <a:lnTo>
                  <a:pt x="7" y="18"/>
                </a:lnTo>
                <a:lnTo>
                  <a:pt x="7" y="20"/>
                </a:lnTo>
                <a:lnTo>
                  <a:pt x="8" y="23"/>
                </a:lnTo>
                <a:lnTo>
                  <a:pt x="8" y="25"/>
                </a:lnTo>
                <a:lnTo>
                  <a:pt x="19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2" name=""/>
          <p:cNvSpPr/>
          <p:nvPr/>
        </p:nvSpPr>
        <p:spPr>
          <a:xfrm>
            <a:off x="1487520" y="588024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7"/>
                </a:moveTo>
                <a:lnTo>
                  <a:pt x="0" y="17"/>
                </a:lnTo>
                <a:lnTo>
                  <a:pt x="4" y="17"/>
                </a:lnTo>
                <a:lnTo>
                  <a:pt x="7" y="15"/>
                </a:lnTo>
                <a:lnTo>
                  <a:pt x="10" y="14"/>
                </a:lnTo>
                <a:lnTo>
                  <a:pt x="12" y="11"/>
                </a:lnTo>
                <a:lnTo>
                  <a:pt x="14" y="8"/>
                </a:lnTo>
                <a:lnTo>
                  <a:pt x="15" y="6"/>
                </a:lnTo>
                <a:lnTo>
                  <a:pt x="16" y="2"/>
                </a:lnTo>
                <a:lnTo>
                  <a:pt x="16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4" y="3"/>
                </a:lnTo>
                <a:lnTo>
                  <a:pt x="4" y="5"/>
                </a:lnTo>
                <a:lnTo>
                  <a:pt x="3" y="6"/>
                </a:lnTo>
                <a:lnTo>
                  <a:pt x="2" y="6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3" name=""/>
          <p:cNvSpPr/>
          <p:nvPr/>
        </p:nvSpPr>
        <p:spPr>
          <a:xfrm>
            <a:off x="1454040" y="5861160"/>
            <a:ext cx="33480" cy="46080"/>
          </a:xfrm>
          <a:custGeom>
            <a:avLst/>
            <a:gdLst/>
            <a:ahLst/>
            <a:rect l="l" t="t" r="r" b="b"/>
            <a:pathLst>
              <a:path w="21" h="29">
                <a:moveTo>
                  <a:pt x="10" y="3"/>
                </a:moveTo>
                <a:lnTo>
                  <a:pt x="1" y="5"/>
                </a:lnTo>
                <a:lnTo>
                  <a:pt x="2" y="10"/>
                </a:lnTo>
                <a:lnTo>
                  <a:pt x="5" y="17"/>
                </a:lnTo>
                <a:lnTo>
                  <a:pt x="7" y="19"/>
                </a:lnTo>
                <a:lnTo>
                  <a:pt x="7" y="21"/>
                </a:lnTo>
                <a:lnTo>
                  <a:pt x="9" y="23"/>
                </a:lnTo>
                <a:lnTo>
                  <a:pt x="10" y="25"/>
                </a:lnTo>
                <a:lnTo>
                  <a:pt x="13" y="27"/>
                </a:lnTo>
                <a:lnTo>
                  <a:pt x="15" y="28"/>
                </a:lnTo>
                <a:lnTo>
                  <a:pt x="18" y="29"/>
                </a:lnTo>
                <a:lnTo>
                  <a:pt x="21" y="29"/>
                </a:lnTo>
                <a:lnTo>
                  <a:pt x="21" y="18"/>
                </a:lnTo>
                <a:lnTo>
                  <a:pt x="20" y="18"/>
                </a:lnTo>
                <a:lnTo>
                  <a:pt x="19" y="18"/>
                </a:lnTo>
                <a:lnTo>
                  <a:pt x="18" y="17"/>
                </a:lnTo>
                <a:lnTo>
                  <a:pt x="17" y="16"/>
                </a:lnTo>
                <a:lnTo>
                  <a:pt x="16" y="15"/>
                </a:lnTo>
                <a:lnTo>
                  <a:pt x="15" y="15"/>
                </a:lnTo>
                <a:lnTo>
                  <a:pt x="15" y="13"/>
                </a:lnTo>
                <a:lnTo>
                  <a:pt x="12" y="6"/>
                </a:lnTo>
                <a:lnTo>
                  <a:pt x="9" y="0"/>
                </a:lnTo>
                <a:lnTo>
                  <a:pt x="0" y="1"/>
                </a:lnTo>
                <a:lnTo>
                  <a:pt x="1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4" name=""/>
          <p:cNvSpPr/>
          <p:nvPr/>
        </p:nvSpPr>
        <p:spPr>
          <a:xfrm>
            <a:off x="1441440" y="586584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0" y="19"/>
                </a:moveTo>
                <a:lnTo>
                  <a:pt x="0" y="19"/>
                </a:lnTo>
                <a:lnTo>
                  <a:pt x="4" y="19"/>
                </a:lnTo>
                <a:lnTo>
                  <a:pt x="8" y="18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4" y="14"/>
                </a:lnTo>
                <a:lnTo>
                  <a:pt x="16" y="11"/>
                </a:lnTo>
                <a:lnTo>
                  <a:pt x="17" y="9"/>
                </a:lnTo>
                <a:lnTo>
                  <a:pt x="18" y="5"/>
                </a:lnTo>
                <a:lnTo>
                  <a:pt x="19" y="2"/>
                </a:lnTo>
                <a:lnTo>
                  <a:pt x="9" y="0"/>
                </a:lnTo>
                <a:lnTo>
                  <a:pt x="8" y="3"/>
                </a:lnTo>
                <a:lnTo>
                  <a:pt x="8" y="6"/>
                </a:lnTo>
                <a:lnTo>
                  <a:pt x="7" y="7"/>
                </a:lnTo>
                <a:lnTo>
                  <a:pt x="6" y="9"/>
                </a:lnTo>
                <a:lnTo>
                  <a:pt x="6" y="8"/>
                </a:lnTo>
                <a:lnTo>
                  <a:pt x="5" y="9"/>
                </a:lnTo>
                <a:lnTo>
                  <a:pt x="3" y="9"/>
                </a:lnTo>
                <a:lnTo>
                  <a:pt x="0" y="9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5" name=""/>
          <p:cNvSpPr/>
          <p:nvPr/>
        </p:nvSpPr>
        <p:spPr>
          <a:xfrm>
            <a:off x="1403280" y="5859360"/>
            <a:ext cx="38160" cy="36720"/>
          </a:xfrm>
          <a:custGeom>
            <a:avLst/>
            <a:gdLst/>
            <a:ahLst/>
            <a:rect l="l" t="t" r="r" b="b"/>
            <a:pathLst>
              <a:path w="24" h="23">
                <a:moveTo>
                  <a:pt x="3" y="0"/>
                </a:moveTo>
                <a:lnTo>
                  <a:pt x="0" y="8"/>
                </a:lnTo>
                <a:lnTo>
                  <a:pt x="5" y="12"/>
                </a:lnTo>
                <a:lnTo>
                  <a:pt x="9" y="17"/>
                </a:lnTo>
                <a:lnTo>
                  <a:pt x="12" y="19"/>
                </a:lnTo>
                <a:lnTo>
                  <a:pt x="15" y="21"/>
                </a:lnTo>
                <a:lnTo>
                  <a:pt x="17" y="22"/>
                </a:lnTo>
                <a:lnTo>
                  <a:pt x="20" y="22"/>
                </a:lnTo>
                <a:lnTo>
                  <a:pt x="21" y="23"/>
                </a:lnTo>
                <a:lnTo>
                  <a:pt x="24" y="23"/>
                </a:lnTo>
                <a:lnTo>
                  <a:pt x="24" y="13"/>
                </a:lnTo>
                <a:lnTo>
                  <a:pt x="23" y="13"/>
                </a:lnTo>
                <a:lnTo>
                  <a:pt x="22" y="13"/>
                </a:lnTo>
                <a:lnTo>
                  <a:pt x="20" y="13"/>
                </a:lnTo>
                <a:lnTo>
                  <a:pt x="20" y="12"/>
                </a:lnTo>
                <a:lnTo>
                  <a:pt x="18" y="11"/>
                </a:lnTo>
                <a:lnTo>
                  <a:pt x="17" y="10"/>
                </a:lnTo>
                <a:lnTo>
                  <a:pt x="13" y="5"/>
                </a:lnTo>
                <a:lnTo>
                  <a:pt x="8" y="1"/>
                </a:lnTo>
                <a:lnTo>
                  <a:pt x="6" y="10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6" name=""/>
          <p:cNvSpPr/>
          <p:nvPr/>
        </p:nvSpPr>
        <p:spPr>
          <a:xfrm>
            <a:off x="1407960" y="585612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0" y="0"/>
                </a:lnTo>
                <a:lnTo>
                  <a:pt x="7" y="0"/>
                </a:lnTo>
                <a:lnTo>
                  <a:pt x="3" y="1"/>
                </a:lnTo>
                <a:lnTo>
                  <a:pt x="0" y="1"/>
                </a:lnTo>
                <a:lnTo>
                  <a:pt x="3" y="11"/>
                </a:lnTo>
                <a:lnTo>
                  <a:pt x="6" y="10"/>
                </a:lnTo>
                <a:lnTo>
                  <a:pt x="8" y="9"/>
                </a:lnTo>
                <a:lnTo>
                  <a:pt x="10" y="9"/>
                </a:lnTo>
                <a:lnTo>
                  <a:pt x="14" y="9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7" name=""/>
          <p:cNvSpPr/>
          <p:nvPr/>
        </p:nvSpPr>
        <p:spPr>
          <a:xfrm>
            <a:off x="1420920" y="533556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20" y="15"/>
                </a:moveTo>
                <a:lnTo>
                  <a:pt x="16" y="10"/>
                </a:lnTo>
                <a:lnTo>
                  <a:pt x="15" y="10"/>
                </a:lnTo>
                <a:lnTo>
                  <a:pt x="14" y="9"/>
                </a:lnTo>
                <a:lnTo>
                  <a:pt x="13" y="8"/>
                </a:lnTo>
                <a:lnTo>
                  <a:pt x="12" y="7"/>
                </a:lnTo>
                <a:lnTo>
                  <a:pt x="11" y="6"/>
                </a:lnTo>
                <a:lnTo>
                  <a:pt x="11" y="4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7"/>
                </a:lnTo>
                <a:lnTo>
                  <a:pt x="2" y="10"/>
                </a:lnTo>
                <a:lnTo>
                  <a:pt x="3" y="13"/>
                </a:lnTo>
                <a:lnTo>
                  <a:pt x="5" y="15"/>
                </a:lnTo>
                <a:lnTo>
                  <a:pt x="7" y="17"/>
                </a:lnTo>
                <a:lnTo>
                  <a:pt x="9" y="19"/>
                </a:lnTo>
                <a:lnTo>
                  <a:pt x="13" y="20"/>
                </a:lnTo>
                <a:lnTo>
                  <a:pt x="9" y="15"/>
                </a:lnTo>
                <a:lnTo>
                  <a:pt x="20" y="1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8" name=""/>
          <p:cNvSpPr/>
          <p:nvPr/>
        </p:nvSpPr>
        <p:spPr>
          <a:xfrm>
            <a:off x="1434960" y="5359320"/>
            <a:ext cx="19080" cy="25560"/>
          </a:xfrm>
          <a:custGeom>
            <a:avLst/>
            <a:gdLst/>
            <a:ahLst/>
            <a:rect l="l" t="t" r="r" b="b"/>
            <a:pathLst>
              <a:path w="12" h="16">
                <a:moveTo>
                  <a:pt x="12" y="5"/>
                </a:moveTo>
                <a:lnTo>
                  <a:pt x="12" y="5"/>
                </a:lnTo>
                <a:lnTo>
                  <a:pt x="11" y="5"/>
                </a:lnTo>
                <a:lnTo>
                  <a:pt x="10" y="5"/>
                </a:lnTo>
                <a:lnTo>
                  <a:pt x="11" y="5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0" y="8"/>
                </a:lnTo>
                <a:lnTo>
                  <a:pt x="2" y="10"/>
                </a:lnTo>
                <a:lnTo>
                  <a:pt x="3" y="13"/>
                </a:lnTo>
                <a:lnTo>
                  <a:pt x="6" y="15"/>
                </a:lnTo>
                <a:lnTo>
                  <a:pt x="9" y="16"/>
                </a:lnTo>
                <a:lnTo>
                  <a:pt x="12" y="16"/>
                </a:lnTo>
                <a:lnTo>
                  <a:pt x="12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9" name=""/>
          <p:cNvSpPr/>
          <p:nvPr/>
        </p:nvSpPr>
        <p:spPr>
          <a:xfrm>
            <a:off x="1454040" y="5351400"/>
            <a:ext cx="25560" cy="33480"/>
          </a:xfrm>
          <a:custGeom>
            <a:avLst/>
            <a:gdLst/>
            <a:ahLst/>
            <a:rect l="l" t="t" r="r" b="b"/>
            <a:pathLst>
              <a:path w="16" h="21">
                <a:moveTo>
                  <a:pt x="5" y="0"/>
                </a:moveTo>
                <a:lnTo>
                  <a:pt x="5" y="0"/>
                </a:lnTo>
                <a:lnTo>
                  <a:pt x="5" y="2"/>
                </a:lnTo>
                <a:lnTo>
                  <a:pt x="5" y="4"/>
                </a:lnTo>
                <a:lnTo>
                  <a:pt x="4" y="7"/>
                </a:lnTo>
                <a:lnTo>
                  <a:pt x="4" y="8"/>
                </a:lnTo>
                <a:lnTo>
                  <a:pt x="4" y="9"/>
                </a:lnTo>
                <a:lnTo>
                  <a:pt x="3" y="9"/>
                </a:lnTo>
                <a:lnTo>
                  <a:pt x="2" y="10"/>
                </a:lnTo>
                <a:lnTo>
                  <a:pt x="1" y="10"/>
                </a:lnTo>
                <a:lnTo>
                  <a:pt x="0" y="10"/>
                </a:lnTo>
                <a:lnTo>
                  <a:pt x="0" y="21"/>
                </a:lnTo>
                <a:lnTo>
                  <a:pt x="3" y="21"/>
                </a:lnTo>
                <a:lnTo>
                  <a:pt x="4" y="20"/>
                </a:lnTo>
                <a:lnTo>
                  <a:pt x="7" y="20"/>
                </a:lnTo>
                <a:lnTo>
                  <a:pt x="8" y="18"/>
                </a:lnTo>
                <a:lnTo>
                  <a:pt x="10" y="17"/>
                </a:lnTo>
                <a:lnTo>
                  <a:pt x="11" y="15"/>
                </a:lnTo>
                <a:lnTo>
                  <a:pt x="12" y="14"/>
                </a:lnTo>
                <a:lnTo>
                  <a:pt x="13" y="12"/>
                </a:lnTo>
                <a:lnTo>
                  <a:pt x="14" y="9"/>
                </a:lnTo>
                <a:lnTo>
                  <a:pt x="15" y="6"/>
                </a:lnTo>
                <a:lnTo>
                  <a:pt x="16" y="2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0" name=""/>
          <p:cNvSpPr/>
          <p:nvPr/>
        </p:nvSpPr>
        <p:spPr>
          <a:xfrm>
            <a:off x="1449360" y="53276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0"/>
                </a:lnTo>
                <a:lnTo>
                  <a:pt x="5" y="10"/>
                </a:lnTo>
                <a:lnTo>
                  <a:pt x="7" y="11"/>
                </a:lnTo>
                <a:lnTo>
                  <a:pt x="7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19" y="15"/>
                </a:lnTo>
                <a:lnTo>
                  <a:pt x="19" y="13"/>
                </a:lnTo>
                <a:lnTo>
                  <a:pt x="18" y="11"/>
                </a:lnTo>
                <a:lnTo>
                  <a:pt x="18" y="9"/>
                </a:lnTo>
                <a:lnTo>
                  <a:pt x="16" y="8"/>
                </a:lnTo>
                <a:lnTo>
                  <a:pt x="14" y="5"/>
                </a:lnTo>
                <a:lnTo>
                  <a:pt x="12" y="3"/>
                </a:lnTo>
                <a:lnTo>
                  <a:pt x="9" y="2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1" name=""/>
          <p:cNvSpPr/>
          <p:nvPr/>
        </p:nvSpPr>
        <p:spPr>
          <a:xfrm>
            <a:off x="1422360" y="5327640"/>
            <a:ext cx="27000" cy="17640"/>
          </a:xfrm>
          <a:custGeom>
            <a:avLst/>
            <a:gdLst/>
            <a:ahLst/>
            <a:rect l="l" t="t" r="r" b="b"/>
            <a:pathLst>
              <a:path w="17" h="11">
                <a:moveTo>
                  <a:pt x="0" y="9"/>
                </a:moveTo>
                <a:lnTo>
                  <a:pt x="3" y="10"/>
                </a:lnTo>
                <a:lnTo>
                  <a:pt x="5" y="11"/>
                </a:lnTo>
                <a:lnTo>
                  <a:pt x="8" y="11"/>
                </a:lnTo>
                <a:lnTo>
                  <a:pt x="11" y="11"/>
                </a:lnTo>
                <a:lnTo>
                  <a:pt x="14" y="10"/>
                </a:lnTo>
                <a:lnTo>
                  <a:pt x="17" y="9"/>
                </a:lnTo>
                <a:lnTo>
                  <a:pt x="17" y="0"/>
                </a:lnTo>
                <a:lnTo>
                  <a:pt x="12" y="1"/>
                </a:lnTo>
                <a:lnTo>
                  <a:pt x="8" y="2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2" name=""/>
          <p:cNvSpPr/>
          <p:nvPr/>
        </p:nvSpPr>
        <p:spPr>
          <a:xfrm>
            <a:off x="1427040" y="5281560"/>
            <a:ext cx="25560" cy="17640"/>
          </a:xfrm>
          <a:custGeom>
            <a:avLst/>
            <a:gdLst/>
            <a:ahLst/>
            <a:rect l="l" t="t" r="r" b="b"/>
            <a:pathLst>
              <a:path w="16" h="11">
                <a:moveTo>
                  <a:pt x="16" y="11"/>
                </a:moveTo>
                <a:lnTo>
                  <a:pt x="16" y="11"/>
                </a:lnTo>
                <a:lnTo>
                  <a:pt x="12" y="5"/>
                </a:lnTo>
                <a:lnTo>
                  <a:pt x="10" y="0"/>
                </a:lnTo>
                <a:lnTo>
                  <a:pt x="0" y="4"/>
                </a:lnTo>
                <a:lnTo>
                  <a:pt x="4" y="10"/>
                </a:lnTo>
                <a:lnTo>
                  <a:pt x="5" y="11"/>
                </a:lnTo>
                <a:lnTo>
                  <a:pt x="16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3" name=""/>
          <p:cNvSpPr/>
          <p:nvPr/>
        </p:nvSpPr>
        <p:spPr>
          <a:xfrm>
            <a:off x="1420920" y="529740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14"/>
                </a:moveTo>
                <a:lnTo>
                  <a:pt x="0" y="14"/>
                </a:lnTo>
                <a:lnTo>
                  <a:pt x="2" y="14"/>
                </a:lnTo>
                <a:lnTo>
                  <a:pt x="5" y="13"/>
                </a:lnTo>
                <a:lnTo>
                  <a:pt x="8" y="12"/>
                </a:lnTo>
                <a:lnTo>
                  <a:pt x="11" y="11"/>
                </a:lnTo>
                <a:lnTo>
                  <a:pt x="14" y="9"/>
                </a:lnTo>
                <a:lnTo>
                  <a:pt x="16" y="7"/>
                </a:lnTo>
                <a:lnTo>
                  <a:pt x="17" y="6"/>
                </a:lnTo>
                <a:lnTo>
                  <a:pt x="19" y="4"/>
                </a:lnTo>
                <a:lnTo>
                  <a:pt x="19" y="2"/>
                </a:lnTo>
                <a:lnTo>
                  <a:pt x="20" y="0"/>
                </a:lnTo>
                <a:lnTo>
                  <a:pt x="9" y="0"/>
                </a:lnTo>
                <a:lnTo>
                  <a:pt x="8" y="0"/>
                </a:lnTo>
                <a:lnTo>
                  <a:pt x="6" y="1"/>
                </a:lnTo>
                <a:lnTo>
                  <a:pt x="4" y="2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4" name=""/>
          <p:cNvSpPr/>
          <p:nvPr/>
        </p:nvSpPr>
        <p:spPr>
          <a:xfrm>
            <a:off x="1395360" y="5295960"/>
            <a:ext cx="25560" cy="23760"/>
          </a:xfrm>
          <a:custGeom>
            <a:avLst/>
            <a:gdLst/>
            <a:ahLst/>
            <a:rect l="l" t="t" r="r" b="b"/>
            <a:pathLst>
              <a:path w="16" h="1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3" y="7"/>
                </a:lnTo>
                <a:lnTo>
                  <a:pt x="4" y="9"/>
                </a:lnTo>
                <a:lnTo>
                  <a:pt x="6" y="11"/>
                </a:lnTo>
                <a:lnTo>
                  <a:pt x="9" y="13"/>
                </a:lnTo>
                <a:lnTo>
                  <a:pt x="12" y="15"/>
                </a:lnTo>
                <a:lnTo>
                  <a:pt x="16" y="15"/>
                </a:lnTo>
                <a:lnTo>
                  <a:pt x="16" y="5"/>
                </a:lnTo>
                <a:lnTo>
                  <a:pt x="14" y="5"/>
                </a:lnTo>
                <a:lnTo>
                  <a:pt x="13" y="4"/>
                </a:lnTo>
                <a:lnTo>
                  <a:pt x="12" y="3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5" name=""/>
          <p:cNvSpPr/>
          <p:nvPr/>
        </p:nvSpPr>
        <p:spPr>
          <a:xfrm>
            <a:off x="1395360" y="5278320"/>
            <a:ext cx="42840" cy="17640"/>
          </a:xfrm>
          <a:custGeom>
            <a:avLst/>
            <a:gdLst/>
            <a:ahLst/>
            <a:rect l="l" t="t" r="r" b="b"/>
            <a:pathLst>
              <a:path w="27" h="11">
                <a:moveTo>
                  <a:pt x="22" y="0"/>
                </a:moveTo>
                <a:lnTo>
                  <a:pt x="20" y="0"/>
                </a:lnTo>
                <a:lnTo>
                  <a:pt x="13" y="0"/>
                </a:lnTo>
                <a:lnTo>
                  <a:pt x="11" y="0"/>
                </a:lnTo>
                <a:lnTo>
                  <a:pt x="9" y="1"/>
                </a:lnTo>
                <a:lnTo>
                  <a:pt x="7" y="2"/>
                </a:lnTo>
                <a:lnTo>
                  <a:pt x="5" y="2"/>
                </a:lnTo>
                <a:lnTo>
                  <a:pt x="3" y="4"/>
                </a:lnTo>
                <a:lnTo>
                  <a:pt x="1" y="6"/>
                </a:lnTo>
                <a:lnTo>
                  <a:pt x="0" y="9"/>
                </a:lnTo>
                <a:lnTo>
                  <a:pt x="0" y="11"/>
                </a:lnTo>
                <a:lnTo>
                  <a:pt x="10" y="11"/>
                </a:lnTo>
                <a:lnTo>
                  <a:pt x="11" y="11"/>
                </a:lnTo>
                <a:lnTo>
                  <a:pt x="12" y="11"/>
                </a:lnTo>
                <a:lnTo>
                  <a:pt x="13" y="10"/>
                </a:lnTo>
                <a:lnTo>
                  <a:pt x="14" y="10"/>
                </a:lnTo>
                <a:lnTo>
                  <a:pt x="21" y="10"/>
                </a:lnTo>
                <a:lnTo>
                  <a:pt x="27" y="9"/>
                </a:lnTo>
                <a:lnTo>
                  <a:pt x="2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6" name=""/>
          <p:cNvSpPr/>
          <p:nvPr/>
        </p:nvSpPr>
        <p:spPr>
          <a:xfrm>
            <a:off x="1405080" y="540864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8"/>
                </a:lnTo>
                <a:lnTo>
                  <a:pt x="4" y="10"/>
                </a:lnTo>
                <a:lnTo>
                  <a:pt x="6" y="11"/>
                </a:lnTo>
                <a:lnTo>
                  <a:pt x="8" y="13"/>
                </a:lnTo>
                <a:lnTo>
                  <a:pt x="11" y="14"/>
                </a:lnTo>
                <a:lnTo>
                  <a:pt x="11" y="3"/>
                </a:lnTo>
                <a:lnTo>
                  <a:pt x="12" y="3"/>
                </a:lnTo>
                <a:lnTo>
                  <a:pt x="11" y="3"/>
                </a:lnTo>
                <a:lnTo>
                  <a:pt x="10" y="0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7" name=""/>
          <p:cNvSpPr/>
          <p:nvPr/>
        </p:nvSpPr>
        <p:spPr>
          <a:xfrm>
            <a:off x="1405080" y="5386320"/>
            <a:ext cx="20520" cy="22320"/>
          </a:xfrm>
          <a:custGeom>
            <a:avLst/>
            <a:gdLst/>
            <a:ahLst/>
            <a:rect l="l" t="t" r="r" b="b"/>
            <a:pathLst>
              <a:path w="13" h="14">
                <a:moveTo>
                  <a:pt x="11" y="0"/>
                </a:moveTo>
                <a:lnTo>
                  <a:pt x="11" y="0"/>
                </a:lnTo>
                <a:lnTo>
                  <a:pt x="8" y="0"/>
                </a:lnTo>
                <a:lnTo>
                  <a:pt x="7" y="1"/>
                </a:lnTo>
                <a:lnTo>
                  <a:pt x="5" y="3"/>
                </a:lnTo>
                <a:lnTo>
                  <a:pt x="4" y="5"/>
                </a:lnTo>
                <a:lnTo>
                  <a:pt x="2" y="6"/>
                </a:lnTo>
                <a:lnTo>
                  <a:pt x="1" y="8"/>
                </a:lnTo>
                <a:lnTo>
                  <a:pt x="0" y="10"/>
                </a:lnTo>
                <a:lnTo>
                  <a:pt x="0" y="14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1" y="11"/>
                </a:lnTo>
                <a:lnTo>
                  <a:pt x="12" y="10"/>
                </a:lnTo>
                <a:lnTo>
                  <a:pt x="13" y="10"/>
                </a:lnTo>
                <a:lnTo>
                  <a:pt x="1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8" name=""/>
          <p:cNvSpPr/>
          <p:nvPr/>
        </p:nvSpPr>
        <p:spPr>
          <a:xfrm>
            <a:off x="1422360" y="5386320"/>
            <a:ext cx="2052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13" y="16"/>
                </a:moveTo>
                <a:lnTo>
                  <a:pt x="13" y="16"/>
                </a:lnTo>
                <a:lnTo>
                  <a:pt x="13" y="13"/>
                </a:lnTo>
                <a:lnTo>
                  <a:pt x="13" y="11"/>
                </a:lnTo>
                <a:lnTo>
                  <a:pt x="13" y="9"/>
                </a:lnTo>
                <a:lnTo>
                  <a:pt x="12" y="5"/>
                </a:lnTo>
                <a:lnTo>
                  <a:pt x="9" y="3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1" y="14"/>
                </a:lnTo>
                <a:lnTo>
                  <a:pt x="1" y="16"/>
                </a:lnTo>
                <a:lnTo>
                  <a:pt x="13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9" name=""/>
          <p:cNvSpPr/>
          <p:nvPr/>
        </p:nvSpPr>
        <p:spPr>
          <a:xfrm>
            <a:off x="1422360" y="5411880"/>
            <a:ext cx="2052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0" y="12"/>
                </a:moveTo>
                <a:lnTo>
                  <a:pt x="2" y="12"/>
                </a:lnTo>
                <a:lnTo>
                  <a:pt x="5" y="11"/>
                </a:lnTo>
                <a:lnTo>
                  <a:pt x="7" y="9"/>
                </a:lnTo>
                <a:lnTo>
                  <a:pt x="8" y="8"/>
                </a:lnTo>
                <a:lnTo>
                  <a:pt x="10" y="7"/>
                </a:lnTo>
                <a:lnTo>
                  <a:pt x="12" y="4"/>
                </a:lnTo>
                <a:lnTo>
                  <a:pt x="13" y="2"/>
                </a:lnTo>
                <a:lnTo>
                  <a:pt x="13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0" name=""/>
          <p:cNvSpPr/>
          <p:nvPr/>
        </p:nvSpPr>
        <p:spPr>
          <a:xfrm>
            <a:off x="1463760" y="538308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10" y="11"/>
                </a:moveTo>
                <a:lnTo>
                  <a:pt x="5" y="18"/>
                </a:lnTo>
                <a:lnTo>
                  <a:pt x="9" y="16"/>
                </a:lnTo>
                <a:lnTo>
                  <a:pt x="11" y="14"/>
                </a:lnTo>
                <a:lnTo>
                  <a:pt x="12" y="13"/>
                </a:lnTo>
                <a:lnTo>
                  <a:pt x="12" y="11"/>
                </a:lnTo>
                <a:lnTo>
                  <a:pt x="13" y="7"/>
                </a:lnTo>
                <a:lnTo>
                  <a:pt x="15" y="5"/>
                </a:lnTo>
                <a:lnTo>
                  <a:pt x="5" y="0"/>
                </a:lnTo>
                <a:lnTo>
                  <a:pt x="4" y="4"/>
                </a:lnTo>
                <a:lnTo>
                  <a:pt x="2" y="7"/>
                </a:lnTo>
                <a:lnTo>
                  <a:pt x="2" y="8"/>
                </a:lnTo>
                <a:lnTo>
                  <a:pt x="2" y="9"/>
                </a:lnTo>
                <a:lnTo>
                  <a:pt x="2" y="8"/>
                </a:lnTo>
                <a:lnTo>
                  <a:pt x="5" y="7"/>
                </a:lnTo>
                <a:lnTo>
                  <a:pt x="0" y="14"/>
                </a:lnTo>
                <a:lnTo>
                  <a:pt x="1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1" name=""/>
          <p:cNvSpPr/>
          <p:nvPr/>
        </p:nvSpPr>
        <p:spPr>
          <a:xfrm>
            <a:off x="1463760" y="540072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15" y="3"/>
                </a:moveTo>
                <a:lnTo>
                  <a:pt x="15" y="3"/>
                </a:lnTo>
                <a:lnTo>
                  <a:pt x="14" y="3"/>
                </a:lnTo>
                <a:lnTo>
                  <a:pt x="13" y="2"/>
                </a:lnTo>
                <a:lnTo>
                  <a:pt x="12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1"/>
                </a:lnTo>
                <a:lnTo>
                  <a:pt x="9" y="0"/>
                </a:ln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5" y="10"/>
                </a:lnTo>
                <a:lnTo>
                  <a:pt x="7" y="11"/>
                </a:lnTo>
                <a:lnTo>
                  <a:pt x="8" y="12"/>
                </a:lnTo>
                <a:lnTo>
                  <a:pt x="11" y="12"/>
                </a:lnTo>
                <a:lnTo>
                  <a:pt x="12" y="13"/>
                </a:lnTo>
                <a:lnTo>
                  <a:pt x="15" y="13"/>
                </a:lnTo>
                <a:lnTo>
                  <a:pt x="15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2" name=""/>
          <p:cNvSpPr/>
          <p:nvPr/>
        </p:nvSpPr>
        <p:spPr>
          <a:xfrm>
            <a:off x="1481040" y="5383080"/>
            <a:ext cx="20880" cy="38160"/>
          </a:xfrm>
          <a:custGeom>
            <a:avLst/>
            <a:gdLst/>
            <a:ahLst/>
            <a:rect l="l" t="t" r="r" b="b"/>
            <a:pathLst>
              <a:path w="13" h="24">
                <a:moveTo>
                  <a:pt x="0" y="4"/>
                </a:moveTo>
                <a:lnTo>
                  <a:pt x="1" y="7"/>
                </a:lnTo>
                <a:lnTo>
                  <a:pt x="2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2" y="16"/>
                </a:lnTo>
                <a:lnTo>
                  <a:pt x="3" y="15"/>
                </a:lnTo>
                <a:lnTo>
                  <a:pt x="4" y="14"/>
                </a:lnTo>
                <a:lnTo>
                  <a:pt x="4" y="24"/>
                </a:lnTo>
                <a:lnTo>
                  <a:pt x="7" y="24"/>
                </a:lnTo>
                <a:lnTo>
                  <a:pt x="9" y="22"/>
                </a:lnTo>
                <a:lnTo>
                  <a:pt x="11" y="20"/>
                </a:lnTo>
                <a:lnTo>
                  <a:pt x="13" y="18"/>
                </a:lnTo>
                <a:lnTo>
                  <a:pt x="13" y="16"/>
                </a:lnTo>
                <a:lnTo>
                  <a:pt x="13" y="14"/>
                </a:lnTo>
                <a:lnTo>
                  <a:pt x="13" y="11"/>
                </a:lnTo>
                <a:lnTo>
                  <a:pt x="12" y="9"/>
                </a:lnTo>
                <a:lnTo>
                  <a:pt x="10" y="3"/>
                </a:lnTo>
                <a:lnTo>
                  <a:pt x="8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3" name=""/>
          <p:cNvSpPr/>
          <p:nvPr/>
        </p:nvSpPr>
        <p:spPr>
          <a:xfrm>
            <a:off x="1479600" y="5378400"/>
            <a:ext cx="792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4" name=""/>
          <p:cNvSpPr/>
          <p:nvPr/>
        </p:nvSpPr>
        <p:spPr>
          <a:xfrm>
            <a:off x="1498680" y="564192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17" y="14"/>
                </a:moveTo>
                <a:lnTo>
                  <a:pt x="18" y="6"/>
                </a:lnTo>
                <a:lnTo>
                  <a:pt x="14" y="3"/>
                </a:lnTo>
                <a:lnTo>
                  <a:pt x="11" y="2"/>
                </a:lnTo>
                <a:lnTo>
                  <a:pt x="8" y="1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4" y="10"/>
                </a:lnTo>
                <a:lnTo>
                  <a:pt x="4" y="10"/>
                </a:lnTo>
                <a:lnTo>
                  <a:pt x="5" y="10"/>
                </a:lnTo>
                <a:lnTo>
                  <a:pt x="8" y="12"/>
                </a:lnTo>
                <a:lnTo>
                  <a:pt x="11" y="13"/>
                </a:lnTo>
                <a:lnTo>
                  <a:pt x="12" y="5"/>
                </a:lnTo>
                <a:lnTo>
                  <a:pt x="17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5" name=""/>
          <p:cNvSpPr/>
          <p:nvPr/>
        </p:nvSpPr>
        <p:spPr>
          <a:xfrm>
            <a:off x="1486080" y="5649840"/>
            <a:ext cx="37800" cy="17640"/>
          </a:xfrm>
          <a:custGeom>
            <a:avLst/>
            <a:gdLst/>
            <a:ahLst/>
            <a:rect l="l" t="t" r="r" b="b"/>
            <a:pathLst>
              <a:path w="24" h="11">
                <a:moveTo>
                  <a:pt x="0" y="9"/>
                </a:moveTo>
                <a:lnTo>
                  <a:pt x="0" y="9"/>
                </a:lnTo>
                <a:lnTo>
                  <a:pt x="3" y="10"/>
                </a:lnTo>
                <a:lnTo>
                  <a:pt x="9" y="11"/>
                </a:lnTo>
                <a:lnTo>
                  <a:pt x="13" y="11"/>
                </a:lnTo>
                <a:lnTo>
                  <a:pt x="16" y="11"/>
                </a:lnTo>
                <a:lnTo>
                  <a:pt x="21" y="10"/>
                </a:lnTo>
                <a:lnTo>
                  <a:pt x="24" y="9"/>
                </a:lnTo>
                <a:lnTo>
                  <a:pt x="21" y="0"/>
                </a:lnTo>
                <a:lnTo>
                  <a:pt x="18" y="0"/>
                </a:lnTo>
                <a:lnTo>
                  <a:pt x="16" y="1"/>
                </a:lnTo>
                <a:lnTo>
                  <a:pt x="13" y="1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6" name=""/>
          <p:cNvSpPr/>
          <p:nvPr/>
        </p:nvSpPr>
        <p:spPr>
          <a:xfrm>
            <a:off x="1460520" y="5649840"/>
            <a:ext cx="25560" cy="22320"/>
          </a:xfrm>
          <a:custGeom>
            <a:avLst/>
            <a:gdLst/>
            <a:ahLst/>
            <a:rect l="l" t="t" r="r" b="b"/>
            <a:pathLst>
              <a:path w="16" h="14">
                <a:moveTo>
                  <a:pt x="0" y="9"/>
                </a:moveTo>
                <a:lnTo>
                  <a:pt x="9" y="14"/>
                </a:lnTo>
                <a:lnTo>
                  <a:pt x="11" y="13"/>
                </a:lnTo>
                <a:lnTo>
                  <a:pt x="12" y="11"/>
                </a:lnTo>
                <a:lnTo>
                  <a:pt x="13" y="10"/>
                </a:lnTo>
                <a:lnTo>
                  <a:pt x="14" y="10"/>
                </a:lnTo>
                <a:lnTo>
                  <a:pt x="15" y="10"/>
                </a:lnTo>
                <a:lnTo>
                  <a:pt x="16" y="10"/>
                </a:lnTo>
                <a:lnTo>
                  <a:pt x="16" y="0"/>
                </a:lnTo>
                <a:lnTo>
                  <a:pt x="13" y="0"/>
                </a:lnTo>
                <a:lnTo>
                  <a:pt x="11" y="0"/>
                </a:lnTo>
                <a:lnTo>
                  <a:pt x="8" y="1"/>
                </a:lnTo>
                <a:lnTo>
                  <a:pt x="6" y="2"/>
                </a:lnTo>
                <a:lnTo>
                  <a:pt x="4" y="4"/>
                </a:lnTo>
                <a:lnTo>
                  <a:pt x="1" y="7"/>
                </a:lnTo>
                <a:lnTo>
                  <a:pt x="11" y="11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7" name=""/>
          <p:cNvSpPr/>
          <p:nvPr/>
        </p:nvSpPr>
        <p:spPr>
          <a:xfrm>
            <a:off x="1460520" y="5641920"/>
            <a:ext cx="38160" cy="25560"/>
          </a:xfrm>
          <a:custGeom>
            <a:avLst/>
            <a:gdLst/>
            <a:ahLst/>
            <a:rect l="l" t="t" r="r" b="b"/>
            <a:pathLst>
              <a:path w="24" h="16">
                <a:moveTo>
                  <a:pt x="24" y="0"/>
                </a:moveTo>
                <a:lnTo>
                  <a:pt x="20" y="0"/>
                </a:lnTo>
                <a:lnTo>
                  <a:pt x="17" y="1"/>
                </a:lnTo>
                <a:lnTo>
                  <a:pt x="13" y="1"/>
                </a:lnTo>
                <a:lnTo>
                  <a:pt x="9" y="2"/>
                </a:lnTo>
                <a:lnTo>
                  <a:pt x="7" y="4"/>
                </a:lnTo>
                <a:lnTo>
                  <a:pt x="3" y="7"/>
                </a:lnTo>
                <a:lnTo>
                  <a:pt x="2" y="9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10" y="16"/>
                </a:lnTo>
                <a:lnTo>
                  <a:pt x="10" y="16"/>
                </a:lnTo>
                <a:lnTo>
                  <a:pt x="10" y="15"/>
                </a:lnTo>
                <a:lnTo>
                  <a:pt x="11" y="15"/>
                </a:lnTo>
                <a:lnTo>
                  <a:pt x="11" y="14"/>
                </a:lnTo>
                <a:lnTo>
                  <a:pt x="12" y="13"/>
                </a:lnTo>
                <a:lnTo>
                  <a:pt x="14" y="12"/>
                </a:lnTo>
                <a:lnTo>
                  <a:pt x="15" y="11"/>
                </a:lnTo>
                <a:lnTo>
                  <a:pt x="18" y="10"/>
                </a:lnTo>
                <a:lnTo>
                  <a:pt x="21" y="10"/>
                </a:lnTo>
                <a:lnTo>
                  <a:pt x="24" y="10"/>
                </a:lnTo>
                <a:lnTo>
                  <a:pt x="2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8" name=""/>
          <p:cNvSpPr/>
          <p:nvPr/>
        </p:nvSpPr>
        <p:spPr>
          <a:xfrm>
            <a:off x="1427040" y="5726160"/>
            <a:ext cx="19080" cy="23760"/>
          </a:xfrm>
          <a:custGeom>
            <a:avLst/>
            <a:gdLst/>
            <a:ahLst/>
            <a:rect l="l" t="t" r="r" b="b"/>
            <a:pathLst>
              <a:path w="12" h="15">
                <a:moveTo>
                  <a:pt x="1" y="0"/>
                </a:moveTo>
                <a:lnTo>
                  <a:pt x="1" y="1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1" y="12"/>
                </a:lnTo>
                <a:lnTo>
                  <a:pt x="7" y="15"/>
                </a:lnTo>
                <a:lnTo>
                  <a:pt x="7" y="4"/>
                </a:lnTo>
                <a:lnTo>
                  <a:pt x="10" y="6"/>
                </a:lnTo>
                <a:lnTo>
                  <a:pt x="11" y="8"/>
                </a:lnTo>
                <a:lnTo>
                  <a:pt x="11" y="7"/>
                </a:lnTo>
                <a:lnTo>
                  <a:pt x="12" y="4"/>
                </a:lnTo>
                <a:lnTo>
                  <a:pt x="12" y="1"/>
                </a:lnTo>
                <a:lnTo>
                  <a:pt x="12" y="3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9" name=""/>
          <p:cNvSpPr/>
          <p:nvPr/>
        </p:nvSpPr>
        <p:spPr>
          <a:xfrm>
            <a:off x="1430280" y="5691240"/>
            <a:ext cx="23760" cy="38160"/>
          </a:xfrm>
          <a:custGeom>
            <a:avLst/>
            <a:gdLst/>
            <a:ahLst/>
            <a:rect l="l" t="t" r="r" b="b"/>
            <a:pathLst>
              <a:path w="15" h="24">
                <a:moveTo>
                  <a:pt x="13" y="0"/>
                </a:moveTo>
                <a:lnTo>
                  <a:pt x="5" y="4"/>
                </a:lnTo>
                <a:lnTo>
                  <a:pt x="5" y="6"/>
                </a:lnTo>
                <a:lnTo>
                  <a:pt x="5" y="8"/>
                </a:lnTo>
                <a:lnTo>
                  <a:pt x="4" y="9"/>
                </a:lnTo>
                <a:lnTo>
                  <a:pt x="3" y="12"/>
                </a:lnTo>
                <a:lnTo>
                  <a:pt x="2" y="16"/>
                </a:lnTo>
                <a:lnTo>
                  <a:pt x="0" y="22"/>
                </a:lnTo>
                <a:lnTo>
                  <a:pt x="10" y="24"/>
                </a:lnTo>
                <a:lnTo>
                  <a:pt x="12" y="20"/>
                </a:lnTo>
                <a:lnTo>
                  <a:pt x="13" y="15"/>
                </a:lnTo>
                <a:lnTo>
                  <a:pt x="14" y="13"/>
                </a:lnTo>
                <a:lnTo>
                  <a:pt x="14" y="9"/>
                </a:lnTo>
                <a:lnTo>
                  <a:pt x="15" y="7"/>
                </a:lnTo>
                <a:lnTo>
                  <a:pt x="15" y="4"/>
                </a:lnTo>
                <a:lnTo>
                  <a:pt x="7" y="8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0" name=""/>
          <p:cNvSpPr/>
          <p:nvPr/>
        </p:nvSpPr>
        <p:spPr>
          <a:xfrm>
            <a:off x="1442880" y="5691240"/>
            <a:ext cx="43200" cy="57240"/>
          </a:xfrm>
          <a:custGeom>
            <a:avLst/>
            <a:gdLst/>
            <a:ahLst/>
            <a:rect l="l" t="t" r="r" b="b"/>
            <a:pathLst>
              <a:path w="27" h="36">
                <a:moveTo>
                  <a:pt x="27" y="33"/>
                </a:moveTo>
                <a:lnTo>
                  <a:pt x="26" y="28"/>
                </a:lnTo>
                <a:lnTo>
                  <a:pt x="24" y="23"/>
                </a:lnTo>
                <a:lnTo>
                  <a:pt x="22" y="19"/>
                </a:lnTo>
                <a:lnTo>
                  <a:pt x="20" y="15"/>
                </a:lnTo>
                <a:lnTo>
                  <a:pt x="17" y="11"/>
                </a:lnTo>
                <a:lnTo>
                  <a:pt x="15" y="7"/>
                </a:lnTo>
                <a:lnTo>
                  <a:pt x="12" y="5"/>
                </a:lnTo>
                <a:lnTo>
                  <a:pt x="9" y="2"/>
                </a:lnTo>
                <a:lnTo>
                  <a:pt x="8" y="1"/>
                </a:lnTo>
                <a:lnTo>
                  <a:pt x="5" y="0"/>
                </a:lnTo>
                <a:lnTo>
                  <a:pt x="0" y="8"/>
                </a:lnTo>
                <a:lnTo>
                  <a:pt x="2" y="9"/>
                </a:lnTo>
                <a:lnTo>
                  <a:pt x="3" y="11"/>
                </a:lnTo>
                <a:lnTo>
                  <a:pt x="5" y="12"/>
                </a:lnTo>
                <a:lnTo>
                  <a:pt x="6" y="13"/>
                </a:lnTo>
                <a:lnTo>
                  <a:pt x="9" y="16"/>
                </a:lnTo>
                <a:lnTo>
                  <a:pt x="11" y="19"/>
                </a:lnTo>
                <a:lnTo>
                  <a:pt x="12" y="23"/>
                </a:lnTo>
                <a:lnTo>
                  <a:pt x="14" y="27"/>
                </a:lnTo>
                <a:lnTo>
                  <a:pt x="15" y="31"/>
                </a:lnTo>
                <a:lnTo>
                  <a:pt x="17" y="36"/>
                </a:lnTo>
                <a:lnTo>
                  <a:pt x="27" y="3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1" name=""/>
          <p:cNvSpPr/>
          <p:nvPr/>
        </p:nvSpPr>
        <p:spPr>
          <a:xfrm>
            <a:off x="1468440" y="5738760"/>
            <a:ext cx="7920" cy="144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2" name=""/>
          <p:cNvSpPr/>
          <p:nvPr/>
        </p:nvSpPr>
        <p:spPr>
          <a:xfrm>
            <a:off x="1438200" y="5732640"/>
            <a:ext cx="31680" cy="20520"/>
          </a:xfrm>
          <a:custGeom>
            <a:avLst/>
            <a:gdLst/>
            <a:ahLst/>
            <a:rect l="l" t="t" r="r" b="b"/>
            <a:pathLst>
              <a:path w="20" h="13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12"/>
                </a:lnTo>
                <a:lnTo>
                  <a:pt x="17" y="13"/>
                </a:lnTo>
                <a:lnTo>
                  <a:pt x="20" y="3"/>
                </a:lnTo>
                <a:lnTo>
                  <a:pt x="14" y="2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3" name=""/>
          <p:cNvSpPr/>
          <p:nvPr/>
        </p:nvSpPr>
        <p:spPr>
          <a:xfrm>
            <a:off x="1387440" y="578016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3" y="8"/>
                </a:lnTo>
                <a:lnTo>
                  <a:pt x="5" y="8"/>
                </a:lnTo>
                <a:lnTo>
                  <a:pt x="7" y="10"/>
                </a:lnTo>
                <a:lnTo>
                  <a:pt x="9" y="11"/>
                </a:lnTo>
                <a:lnTo>
                  <a:pt x="12" y="12"/>
                </a:lnTo>
                <a:lnTo>
                  <a:pt x="14" y="12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4" name=""/>
          <p:cNvSpPr/>
          <p:nvPr/>
        </p:nvSpPr>
        <p:spPr>
          <a:xfrm>
            <a:off x="1387440" y="576252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3" y="0"/>
                </a:moveTo>
                <a:lnTo>
                  <a:pt x="13" y="0"/>
                </a:lnTo>
                <a:lnTo>
                  <a:pt x="10" y="0"/>
                </a:lnTo>
                <a:lnTo>
                  <a:pt x="9" y="1"/>
                </a:lnTo>
                <a:lnTo>
                  <a:pt x="7" y="2"/>
                </a:lnTo>
                <a:lnTo>
                  <a:pt x="5" y="3"/>
                </a:lnTo>
                <a:lnTo>
                  <a:pt x="2" y="5"/>
                </a:lnTo>
                <a:lnTo>
                  <a:pt x="2" y="7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lnTo>
                  <a:pt x="12" y="11"/>
                </a:lnTo>
                <a:lnTo>
                  <a:pt x="13" y="10"/>
                </a:lnTo>
                <a:lnTo>
                  <a:pt x="14" y="10"/>
                </a:lnTo>
                <a:lnTo>
                  <a:pt x="13" y="1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5" name=""/>
          <p:cNvSpPr/>
          <p:nvPr/>
        </p:nvSpPr>
        <p:spPr>
          <a:xfrm>
            <a:off x="1407960" y="576252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6" name=""/>
          <p:cNvSpPr/>
          <p:nvPr/>
        </p:nvSpPr>
        <p:spPr>
          <a:xfrm>
            <a:off x="1419120" y="5749920"/>
            <a:ext cx="23760" cy="28440"/>
          </a:xfrm>
          <a:custGeom>
            <a:avLst/>
            <a:gdLst/>
            <a:ahLst/>
            <a:rect l="l" t="t" r="r" b="b"/>
            <a:pathLst>
              <a:path w="15" h="18">
                <a:moveTo>
                  <a:pt x="5" y="0"/>
                </a:moveTo>
                <a:lnTo>
                  <a:pt x="5" y="2"/>
                </a:lnTo>
                <a:lnTo>
                  <a:pt x="3" y="3"/>
                </a:lnTo>
                <a:lnTo>
                  <a:pt x="3" y="5"/>
                </a:lnTo>
                <a:lnTo>
                  <a:pt x="3" y="6"/>
                </a:lnTo>
                <a:lnTo>
                  <a:pt x="2" y="8"/>
                </a:lnTo>
                <a:lnTo>
                  <a:pt x="1" y="8"/>
                </a:lnTo>
                <a:lnTo>
                  <a:pt x="0" y="9"/>
                </a:lnTo>
                <a:lnTo>
                  <a:pt x="0" y="18"/>
                </a:lnTo>
                <a:lnTo>
                  <a:pt x="3" y="17"/>
                </a:lnTo>
                <a:lnTo>
                  <a:pt x="6" y="16"/>
                </a:lnTo>
                <a:lnTo>
                  <a:pt x="9" y="14"/>
                </a:lnTo>
                <a:lnTo>
                  <a:pt x="10" y="12"/>
                </a:lnTo>
                <a:lnTo>
                  <a:pt x="12" y="10"/>
                </a:lnTo>
                <a:lnTo>
                  <a:pt x="13" y="8"/>
                </a:lnTo>
                <a:lnTo>
                  <a:pt x="14" y="5"/>
                </a:lnTo>
                <a:lnTo>
                  <a:pt x="15" y="3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7" name=""/>
          <p:cNvSpPr/>
          <p:nvPr/>
        </p:nvSpPr>
        <p:spPr>
          <a:xfrm>
            <a:off x="1409760" y="5751360"/>
            <a:ext cx="42840" cy="76320"/>
          </a:xfrm>
          <a:custGeom>
            <a:avLst/>
            <a:gdLst/>
            <a:ahLst/>
            <a:rect l="l" t="t" r="r" b="b"/>
            <a:pathLst>
              <a:path w="27" h="48">
                <a:moveTo>
                  <a:pt x="11" y="48"/>
                </a:moveTo>
                <a:lnTo>
                  <a:pt x="11" y="45"/>
                </a:lnTo>
                <a:lnTo>
                  <a:pt x="11" y="44"/>
                </a:lnTo>
                <a:lnTo>
                  <a:pt x="12" y="41"/>
                </a:lnTo>
                <a:lnTo>
                  <a:pt x="12" y="38"/>
                </a:lnTo>
                <a:lnTo>
                  <a:pt x="16" y="33"/>
                </a:lnTo>
                <a:lnTo>
                  <a:pt x="17" y="28"/>
                </a:lnTo>
                <a:lnTo>
                  <a:pt x="20" y="22"/>
                </a:lnTo>
                <a:lnTo>
                  <a:pt x="23" y="16"/>
                </a:lnTo>
                <a:lnTo>
                  <a:pt x="24" y="12"/>
                </a:lnTo>
                <a:lnTo>
                  <a:pt x="25" y="9"/>
                </a:lnTo>
                <a:lnTo>
                  <a:pt x="26" y="5"/>
                </a:lnTo>
                <a:lnTo>
                  <a:pt x="27" y="2"/>
                </a:lnTo>
                <a:lnTo>
                  <a:pt x="16" y="0"/>
                </a:lnTo>
                <a:lnTo>
                  <a:pt x="16" y="2"/>
                </a:lnTo>
                <a:lnTo>
                  <a:pt x="16" y="6"/>
                </a:lnTo>
                <a:lnTo>
                  <a:pt x="13" y="9"/>
                </a:lnTo>
                <a:lnTo>
                  <a:pt x="12" y="12"/>
                </a:lnTo>
                <a:lnTo>
                  <a:pt x="10" y="18"/>
                </a:lnTo>
                <a:lnTo>
                  <a:pt x="7" y="23"/>
                </a:lnTo>
                <a:lnTo>
                  <a:pt x="5" y="30"/>
                </a:lnTo>
                <a:lnTo>
                  <a:pt x="3" y="35"/>
                </a:lnTo>
                <a:lnTo>
                  <a:pt x="1" y="38"/>
                </a:lnTo>
                <a:lnTo>
                  <a:pt x="1" y="42"/>
                </a:lnTo>
                <a:lnTo>
                  <a:pt x="0" y="44"/>
                </a:lnTo>
                <a:lnTo>
                  <a:pt x="0" y="48"/>
                </a:lnTo>
                <a:lnTo>
                  <a:pt x="11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8" name=""/>
          <p:cNvSpPr/>
          <p:nvPr/>
        </p:nvSpPr>
        <p:spPr>
          <a:xfrm>
            <a:off x="1400040" y="5818320"/>
            <a:ext cx="1908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9" name=""/>
          <p:cNvSpPr/>
          <p:nvPr/>
        </p:nvSpPr>
        <p:spPr>
          <a:xfrm>
            <a:off x="1392120" y="5789520"/>
            <a:ext cx="27000" cy="38160"/>
          </a:xfrm>
          <a:custGeom>
            <a:avLst/>
            <a:gdLst/>
            <a:ahLst/>
            <a:rect l="l" t="t" r="r" b="b"/>
            <a:pathLst>
              <a:path w="17" h="24">
                <a:moveTo>
                  <a:pt x="6" y="0"/>
                </a:moveTo>
                <a:lnTo>
                  <a:pt x="4" y="6"/>
                </a:lnTo>
                <a:lnTo>
                  <a:pt x="2" y="11"/>
                </a:lnTo>
                <a:lnTo>
                  <a:pt x="1" y="13"/>
                </a:lnTo>
                <a:lnTo>
                  <a:pt x="0" y="16"/>
                </a:lnTo>
                <a:lnTo>
                  <a:pt x="0" y="20"/>
                </a:lnTo>
                <a:lnTo>
                  <a:pt x="0" y="24"/>
                </a:lnTo>
                <a:lnTo>
                  <a:pt x="12" y="24"/>
                </a:lnTo>
                <a:lnTo>
                  <a:pt x="12" y="20"/>
                </a:lnTo>
                <a:lnTo>
                  <a:pt x="12" y="18"/>
                </a:lnTo>
                <a:lnTo>
                  <a:pt x="13" y="15"/>
                </a:lnTo>
                <a:lnTo>
                  <a:pt x="13" y="14"/>
                </a:lnTo>
                <a:lnTo>
                  <a:pt x="14" y="10"/>
                </a:lnTo>
                <a:lnTo>
                  <a:pt x="17" y="4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0" name=""/>
          <p:cNvSpPr/>
          <p:nvPr/>
        </p:nvSpPr>
        <p:spPr>
          <a:xfrm>
            <a:off x="1379520" y="5718240"/>
            <a:ext cx="30240" cy="22320"/>
          </a:xfrm>
          <a:custGeom>
            <a:avLst/>
            <a:gdLst/>
            <a:ahLst/>
            <a:rect l="l" t="t" r="r" b="b"/>
            <a:pathLst>
              <a:path w="19" h="14">
                <a:moveTo>
                  <a:pt x="12" y="0"/>
                </a:moveTo>
                <a:lnTo>
                  <a:pt x="10" y="1"/>
                </a:lnTo>
                <a:lnTo>
                  <a:pt x="8" y="1"/>
                </a:lnTo>
                <a:lnTo>
                  <a:pt x="6" y="2"/>
                </a:lnTo>
                <a:lnTo>
                  <a:pt x="3" y="2"/>
                </a:lnTo>
                <a:lnTo>
                  <a:pt x="3" y="3"/>
                </a:lnTo>
                <a:lnTo>
                  <a:pt x="0" y="3"/>
                </a:lnTo>
                <a:lnTo>
                  <a:pt x="0" y="14"/>
                </a:lnTo>
                <a:lnTo>
                  <a:pt x="3" y="14"/>
                </a:lnTo>
                <a:lnTo>
                  <a:pt x="6" y="13"/>
                </a:lnTo>
                <a:lnTo>
                  <a:pt x="9" y="12"/>
                </a:lnTo>
                <a:lnTo>
                  <a:pt x="12" y="11"/>
                </a:lnTo>
                <a:lnTo>
                  <a:pt x="16" y="9"/>
                </a:lnTo>
                <a:lnTo>
                  <a:pt x="19" y="7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1" name=""/>
          <p:cNvSpPr/>
          <p:nvPr/>
        </p:nvSpPr>
        <p:spPr>
          <a:xfrm>
            <a:off x="1395360" y="5724360"/>
            <a:ext cx="17640" cy="162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2" name=""/>
          <p:cNvSpPr/>
          <p:nvPr/>
        </p:nvSpPr>
        <p:spPr>
          <a:xfrm>
            <a:off x="1392120" y="5740560"/>
            <a:ext cx="20880" cy="14040"/>
          </a:xfrm>
          <a:custGeom>
            <a:avLst/>
            <a:gdLst/>
            <a:ahLst/>
            <a:rect l="l" t="t" r="r" b="b"/>
            <a:pathLst>
              <a:path w="13" h="9">
                <a:moveTo>
                  <a:pt x="8" y="9"/>
                </a:moveTo>
                <a:lnTo>
                  <a:pt x="9" y="8"/>
                </a:lnTo>
                <a:lnTo>
                  <a:pt x="11" y="7"/>
                </a:lnTo>
                <a:lnTo>
                  <a:pt x="12" y="3"/>
                </a:lnTo>
                <a:lnTo>
                  <a:pt x="13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0" y="2"/>
                </a:lnTo>
                <a:lnTo>
                  <a:pt x="8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3" name=""/>
          <p:cNvSpPr/>
          <p:nvPr/>
        </p:nvSpPr>
        <p:spPr>
          <a:xfrm>
            <a:off x="1379520" y="5740560"/>
            <a:ext cx="1908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4" name=""/>
          <p:cNvSpPr/>
          <p:nvPr/>
        </p:nvSpPr>
        <p:spPr>
          <a:xfrm>
            <a:off x="1371600" y="5732640"/>
            <a:ext cx="15840" cy="17280"/>
          </a:xfrm>
          <a:custGeom>
            <a:avLst/>
            <a:gdLst/>
            <a:ahLst/>
            <a:rect l="l" t="t" r="r" b="b"/>
            <a:pathLst>
              <a:path w="10" h="11">
                <a:moveTo>
                  <a:pt x="0" y="0"/>
                </a:moveTo>
                <a:lnTo>
                  <a:pt x="0" y="1"/>
                </a:ln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0" y="11"/>
                </a:lnTo>
                <a:lnTo>
                  <a:pt x="10" y="7"/>
                </a:lnTo>
                <a:lnTo>
                  <a:pt x="10" y="4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5" name=""/>
          <p:cNvSpPr/>
          <p:nvPr/>
        </p:nvSpPr>
        <p:spPr>
          <a:xfrm>
            <a:off x="1438200" y="5894280"/>
            <a:ext cx="1116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6" name=""/>
          <p:cNvSpPr/>
          <p:nvPr/>
        </p:nvSpPr>
        <p:spPr>
          <a:xfrm>
            <a:off x="1441440" y="5899320"/>
            <a:ext cx="44640" cy="26640"/>
          </a:xfrm>
          <a:custGeom>
            <a:avLst/>
            <a:gdLst/>
            <a:ahLst/>
            <a:rect l="l" t="t" r="r" b="b"/>
            <a:pathLst>
              <a:path w="28" h="17">
                <a:moveTo>
                  <a:pt x="28" y="17"/>
                </a:moveTo>
                <a:lnTo>
                  <a:pt x="28" y="17"/>
                </a:lnTo>
                <a:lnTo>
                  <a:pt x="28" y="14"/>
                </a:lnTo>
                <a:lnTo>
                  <a:pt x="27" y="12"/>
                </a:lnTo>
                <a:lnTo>
                  <a:pt x="25" y="10"/>
                </a:lnTo>
                <a:lnTo>
                  <a:pt x="23" y="7"/>
                </a:lnTo>
                <a:lnTo>
                  <a:pt x="20" y="6"/>
                </a:lnTo>
                <a:lnTo>
                  <a:pt x="16" y="4"/>
                </a:lnTo>
                <a:lnTo>
                  <a:pt x="14" y="3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0" y="3"/>
                </a:lnTo>
                <a:lnTo>
                  <a:pt x="1" y="6"/>
                </a:lnTo>
                <a:lnTo>
                  <a:pt x="3" y="7"/>
                </a:lnTo>
                <a:lnTo>
                  <a:pt x="4" y="9"/>
                </a:lnTo>
                <a:lnTo>
                  <a:pt x="6" y="10"/>
                </a:lnTo>
                <a:lnTo>
                  <a:pt x="9" y="12"/>
                </a:lnTo>
                <a:lnTo>
                  <a:pt x="12" y="13"/>
                </a:lnTo>
                <a:lnTo>
                  <a:pt x="15" y="14"/>
                </a:lnTo>
                <a:lnTo>
                  <a:pt x="16" y="16"/>
                </a:lnTo>
                <a:lnTo>
                  <a:pt x="17" y="16"/>
                </a:lnTo>
                <a:lnTo>
                  <a:pt x="17" y="17"/>
                </a:lnTo>
                <a:lnTo>
                  <a:pt x="28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7" name=""/>
          <p:cNvSpPr/>
          <p:nvPr/>
        </p:nvSpPr>
        <p:spPr>
          <a:xfrm>
            <a:off x="1430280" y="5925960"/>
            <a:ext cx="55800" cy="24120"/>
          </a:xfrm>
          <a:custGeom>
            <a:avLst/>
            <a:gdLst/>
            <a:ahLst/>
            <a:rect l="l" t="t" r="r" b="b"/>
            <a:pathLst>
              <a:path w="35" h="15">
                <a:moveTo>
                  <a:pt x="0" y="10"/>
                </a:moveTo>
                <a:lnTo>
                  <a:pt x="5" y="15"/>
                </a:lnTo>
                <a:lnTo>
                  <a:pt x="10" y="15"/>
                </a:lnTo>
                <a:lnTo>
                  <a:pt x="13" y="15"/>
                </a:lnTo>
                <a:lnTo>
                  <a:pt x="18" y="15"/>
                </a:lnTo>
                <a:lnTo>
                  <a:pt x="22" y="14"/>
                </a:lnTo>
                <a:lnTo>
                  <a:pt x="24" y="13"/>
                </a:lnTo>
                <a:lnTo>
                  <a:pt x="27" y="13"/>
                </a:lnTo>
                <a:lnTo>
                  <a:pt x="30" y="12"/>
                </a:lnTo>
                <a:lnTo>
                  <a:pt x="31" y="10"/>
                </a:lnTo>
                <a:lnTo>
                  <a:pt x="32" y="7"/>
                </a:lnTo>
                <a:lnTo>
                  <a:pt x="34" y="6"/>
                </a:lnTo>
                <a:lnTo>
                  <a:pt x="35" y="3"/>
                </a:lnTo>
                <a:lnTo>
                  <a:pt x="35" y="0"/>
                </a:lnTo>
                <a:lnTo>
                  <a:pt x="24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3"/>
                </a:lnTo>
                <a:lnTo>
                  <a:pt x="22" y="3"/>
                </a:lnTo>
                <a:lnTo>
                  <a:pt x="22" y="4"/>
                </a:lnTo>
                <a:lnTo>
                  <a:pt x="20" y="5"/>
                </a:lnTo>
                <a:lnTo>
                  <a:pt x="17" y="5"/>
                </a:lnTo>
                <a:lnTo>
                  <a:pt x="13" y="5"/>
                </a:lnTo>
                <a:lnTo>
                  <a:pt x="10" y="5"/>
                </a:lnTo>
                <a:lnTo>
                  <a:pt x="5" y="5"/>
                </a:lnTo>
                <a:lnTo>
                  <a:pt x="10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8" name=""/>
          <p:cNvSpPr/>
          <p:nvPr/>
        </p:nvSpPr>
        <p:spPr>
          <a:xfrm>
            <a:off x="1430280" y="5902200"/>
            <a:ext cx="15840" cy="39960"/>
          </a:xfrm>
          <a:custGeom>
            <a:avLst/>
            <a:gdLst/>
            <a:ahLst/>
            <a:rect l="l" t="t" r="r" b="b"/>
            <a:pathLst>
              <a:path w="10" h="25">
                <a:moveTo>
                  <a:pt x="0" y="0"/>
                </a:moveTo>
                <a:lnTo>
                  <a:pt x="0" y="3"/>
                </a:lnTo>
                <a:lnTo>
                  <a:pt x="0" y="8"/>
                </a:lnTo>
                <a:lnTo>
                  <a:pt x="0" y="16"/>
                </a:lnTo>
                <a:lnTo>
                  <a:pt x="0" y="25"/>
                </a:lnTo>
                <a:lnTo>
                  <a:pt x="10" y="25"/>
                </a:lnTo>
                <a:lnTo>
                  <a:pt x="10" y="16"/>
                </a:lnTo>
                <a:lnTo>
                  <a:pt x="10" y="8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9" name=""/>
          <p:cNvSpPr/>
          <p:nvPr/>
        </p:nvSpPr>
        <p:spPr>
          <a:xfrm>
            <a:off x="1371600" y="5692680"/>
            <a:ext cx="23760" cy="28800"/>
          </a:xfrm>
          <a:custGeom>
            <a:avLst/>
            <a:gdLst/>
            <a:ahLst/>
            <a:rect l="l" t="t" r="r" b="b"/>
            <a:pathLst>
              <a:path w="15" h="18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1" y="7"/>
                </a:lnTo>
                <a:lnTo>
                  <a:pt x="3" y="10"/>
                </a:lnTo>
                <a:lnTo>
                  <a:pt x="4" y="12"/>
                </a:lnTo>
                <a:lnTo>
                  <a:pt x="6" y="14"/>
                </a:lnTo>
                <a:lnTo>
                  <a:pt x="8" y="16"/>
                </a:lnTo>
                <a:lnTo>
                  <a:pt x="12" y="18"/>
                </a:lnTo>
                <a:lnTo>
                  <a:pt x="12" y="8"/>
                </a:lnTo>
                <a:lnTo>
                  <a:pt x="15" y="8"/>
                </a:lnTo>
                <a:lnTo>
                  <a:pt x="13" y="7"/>
                </a:lnTo>
                <a:lnTo>
                  <a:pt x="12" y="6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0" name=""/>
          <p:cNvSpPr/>
          <p:nvPr/>
        </p:nvSpPr>
        <p:spPr>
          <a:xfrm>
            <a:off x="1371600" y="5678640"/>
            <a:ext cx="15840" cy="17280"/>
          </a:xfrm>
          <a:custGeom>
            <a:avLst/>
            <a:gdLst/>
            <a:ahLst/>
            <a:rect l="l" t="t" r="r" b="b"/>
            <a:pathLst>
              <a:path w="10" h="11">
                <a:moveTo>
                  <a:pt x="8" y="0"/>
                </a:moveTo>
                <a:lnTo>
                  <a:pt x="5" y="1"/>
                </a:lnTo>
                <a:lnTo>
                  <a:pt x="3" y="3"/>
                </a:lnTo>
                <a:lnTo>
                  <a:pt x="1" y="6"/>
                </a:lnTo>
                <a:lnTo>
                  <a:pt x="0" y="9"/>
                </a:lnTo>
                <a:lnTo>
                  <a:pt x="10" y="9"/>
                </a:lnTo>
                <a:lnTo>
                  <a:pt x="10" y="10"/>
                </a:lnTo>
                <a:lnTo>
                  <a:pt x="9" y="10"/>
                </a:lnTo>
                <a:lnTo>
                  <a:pt x="9" y="11"/>
                </a:lnTo>
                <a:lnTo>
                  <a:pt x="8" y="11"/>
                </a:lnTo>
                <a:lnTo>
                  <a:pt x="8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1" name=""/>
          <p:cNvSpPr/>
          <p:nvPr/>
        </p:nvSpPr>
        <p:spPr>
          <a:xfrm>
            <a:off x="1382760" y="568008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14" y="3"/>
                </a:moveTo>
                <a:lnTo>
                  <a:pt x="3" y="0"/>
                </a:lnTo>
                <a:lnTo>
                  <a:pt x="0" y="9"/>
                </a:lnTo>
                <a:lnTo>
                  <a:pt x="10" y="13"/>
                </a:lnTo>
                <a:lnTo>
                  <a:pt x="14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2" name=""/>
          <p:cNvSpPr/>
          <p:nvPr/>
        </p:nvSpPr>
        <p:spPr>
          <a:xfrm>
            <a:off x="1392120" y="5692680"/>
            <a:ext cx="20880" cy="25560"/>
          </a:xfrm>
          <a:custGeom>
            <a:avLst/>
            <a:gdLst/>
            <a:ahLst/>
            <a:rect l="l" t="t" r="r" b="b"/>
            <a:pathLst>
              <a:path w="13" h="16">
                <a:moveTo>
                  <a:pt x="12" y="16"/>
                </a:moveTo>
                <a:lnTo>
                  <a:pt x="13" y="7"/>
                </a:lnTo>
                <a:lnTo>
                  <a:pt x="12" y="6"/>
                </a:lnTo>
                <a:lnTo>
                  <a:pt x="12" y="5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3" y="13"/>
                </a:lnTo>
                <a:lnTo>
                  <a:pt x="5" y="14"/>
                </a:lnTo>
                <a:lnTo>
                  <a:pt x="7" y="7"/>
                </a:lnTo>
                <a:lnTo>
                  <a:pt x="12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3" name=""/>
          <p:cNvSpPr/>
          <p:nvPr/>
        </p:nvSpPr>
        <p:spPr>
          <a:xfrm>
            <a:off x="1389240" y="5703840"/>
            <a:ext cx="2196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11"/>
                </a:moveTo>
                <a:lnTo>
                  <a:pt x="1" y="11"/>
                </a:lnTo>
                <a:lnTo>
                  <a:pt x="6" y="11"/>
                </a:lnTo>
                <a:lnTo>
                  <a:pt x="9" y="10"/>
                </a:lnTo>
                <a:lnTo>
                  <a:pt x="14" y="9"/>
                </a:lnTo>
                <a:lnTo>
                  <a:pt x="8" y="0"/>
                </a:lnTo>
                <a:lnTo>
                  <a:pt x="7" y="0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4" name=""/>
          <p:cNvSpPr/>
          <p:nvPr/>
        </p:nvSpPr>
        <p:spPr>
          <a:xfrm>
            <a:off x="1657440" y="6245280"/>
            <a:ext cx="34920" cy="42840"/>
          </a:xfrm>
          <a:custGeom>
            <a:avLst/>
            <a:gdLst/>
            <a:ahLst/>
            <a:rect l="l" t="t" r="r" b="b"/>
            <a:pathLst>
              <a:path w="22" h="27">
                <a:moveTo>
                  <a:pt x="21" y="0"/>
                </a:moveTo>
                <a:lnTo>
                  <a:pt x="21" y="0"/>
                </a:lnTo>
                <a:lnTo>
                  <a:pt x="18" y="1"/>
                </a:lnTo>
                <a:lnTo>
                  <a:pt x="16" y="2"/>
                </a:lnTo>
                <a:lnTo>
                  <a:pt x="14" y="2"/>
                </a:lnTo>
                <a:lnTo>
                  <a:pt x="12" y="5"/>
                </a:lnTo>
                <a:lnTo>
                  <a:pt x="11" y="8"/>
                </a:lnTo>
                <a:lnTo>
                  <a:pt x="9" y="11"/>
                </a:lnTo>
                <a:lnTo>
                  <a:pt x="8" y="12"/>
                </a:lnTo>
                <a:lnTo>
                  <a:pt x="7" y="13"/>
                </a:lnTo>
                <a:lnTo>
                  <a:pt x="5" y="15"/>
                </a:lnTo>
                <a:lnTo>
                  <a:pt x="5" y="16"/>
                </a:lnTo>
                <a:lnTo>
                  <a:pt x="3" y="16"/>
                </a:lnTo>
                <a:lnTo>
                  <a:pt x="2" y="16"/>
                </a:lnTo>
                <a:lnTo>
                  <a:pt x="0" y="16"/>
                </a:lnTo>
                <a:lnTo>
                  <a:pt x="0" y="27"/>
                </a:lnTo>
                <a:lnTo>
                  <a:pt x="4" y="27"/>
                </a:lnTo>
                <a:lnTo>
                  <a:pt x="6" y="26"/>
                </a:lnTo>
                <a:lnTo>
                  <a:pt x="9" y="24"/>
                </a:lnTo>
                <a:lnTo>
                  <a:pt x="12" y="23"/>
                </a:lnTo>
                <a:lnTo>
                  <a:pt x="14" y="22"/>
                </a:lnTo>
                <a:lnTo>
                  <a:pt x="15" y="20"/>
                </a:lnTo>
                <a:lnTo>
                  <a:pt x="17" y="18"/>
                </a:lnTo>
                <a:lnTo>
                  <a:pt x="18" y="16"/>
                </a:lnTo>
                <a:lnTo>
                  <a:pt x="19" y="13"/>
                </a:lnTo>
                <a:lnTo>
                  <a:pt x="21" y="10"/>
                </a:lnTo>
                <a:lnTo>
                  <a:pt x="22" y="9"/>
                </a:lnTo>
                <a:lnTo>
                  <a:pt x="21" y="9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5" name=""/>
          <p:cNvSpPr/>
          <p:nvPr/>
        </p:nvSpPr>
        <p:spPr>
          <a:xfrm>
            <a:off x="1690560" y="6245280"/>
            <a:ext cx="24120" cy="33120"/>
          </a:xfrm>
          <a:custGeom>
            <a:avLst/>
            <a:gdLst/>
            <a:ahLst/>
            <a:rect l="l" t="t" r="r" b="b"/>
            <a:pathLst>
              <a:path w="15" h="21">
                <a:moveTo>
                  <a:pt x="15" y="14"/>
                </a:moveTo>
                <a:lnTo>
                  <a:pt x="15" y="14"/>
                </a:lnTo>
                <a:lnTo>
                  <a:pt x="13" y="11"/>
                </a:lnTo>
                <a:lnTo>
                  <a:pt x="11" y="8"/>
                </a:lnTo>
                <a:lnTo>
                  <a:pt x="9" y="5"/>
                </a:lnTo>
                <a:lnTo>
                  <a:pt x="7" y="2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1"/>
                </a:lnTo>
                <a:lnTo>
                  <a:pt x="2" y="12"/>
                </a:lnTo>
                <a:lnTo>
                  <a:pt x="4" y="16"/>
                </a:lnTo>
                <a:lnTo>
                  <a:pt x="7" y="21"/>
                </a:lnTo>
                <a:lnTo>
                  <a:pt x="6" y="21"/>
                </a:lnTo>
                <a:lnTo>
                  <a:pt x="15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6" name=""/>
          <p:cNvSpPr/>
          <p:nvPr/>
        </p:nvSpPr>
        <p:spPr>
          <a:xfrm>
            <a:off x="1701720" y="6267600"/>
            <a:ext cx="58680" cy="31680"/>
          </a:xfrm>
          <a:custGeom>
            <a:avLst/>
            <a:gdLst/>
            <a:ahLst/>
            <a:rect l="l" t="t" r="r" b="b"/>
            <a:pathLst>
              <a:path w="37" h="20">
                <a:moveTo>
                  <a:pt x="37" y="20"/>
                </a:moveTo>
                <a:lnTo>
                  <a:pt x="37" y="20"/>
                </a:lnTo>
                <a:lnTo>
                  <a:pt x="37" y="16"/>
                </a:lnTo>
                <a:lnTo>
                  <a:pt x="35" y="14"/>
                </a:lnTo>
                <a:lnTo>
                  <a:pt x="33" y="11"/>
                </a:lnTo>
                <a:lnTo>
                  <a:pt x="32" y="9"/>
                </a:lnTo>
                <a:lnTo>
                  <a:pt x="29" y="8"/>
                </a:lnTo>
                <a:lnTo>
                  <a:pt x="26" y="7"/>
                </a:lnTo>
                <a:lnTo>
                  <a:pt x="25" y="6"/>
                </a:lnTo>
                <a:lnTo>
                  <a:pt x="22" y="5"/>
                </a:lnTo>
                <a:lnTo>
                  <a:pt x="18" y="4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  <a:lnTo>
                  <a:pt x="3" y="9"/>
                </a:lnTo>
                <a:lnTo>
                  <a:pt x="4" y="10"/>
                </a:lnTo>
                <a:lnTo>
                  <a:pt x="7" y="11"/>
                </a:lnTo>
                <a:lnTo>
                  <a:pt x="10" y="12"/>
                </a:lnTo>
                <a:lnTo>
                  <a:pt x="14" y="14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5" y="17"/>
                </a:lnTo>
                <a:lnTo>
                  <a:pt x="25" y="17"/>
                </a:lnTo>
                <a:lnTo>
                  <a:pt x="25" y="18"/>
                </a:lnTo>
                <a:lnTo>
                  <a:pt x="26" y="18"/>
                </a:lnTo>
                <a:lnTo>
                  <a:pt x="26" y="19"/>
                </a:lnTo>
                <a:lnTo>
                  <a:pt x="26" y="20"/>
                </a:lnTo>
                <a:lnTo>
                  <a:pt x="3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7" name=""/>
          <p:cNvSpPr/>
          <p:nvPr/>
        </p:nvSpPr>
        <p:spPr>
          <a:xfrm>
            <a:off x="1735200" y="6299280"/>
            <a:ext cx="25200" cy="31680"/>
          </a:xfrm>
          <a:custGeom>
            <a:avLst/>
            <a:gdLst/>
            <a:ahLst/>
            <a:rect l="l" t="t" r="r" b="b"/>
            <a:pathLst>
              <a:path w="16" h="20">
                <a:moveTo>
                  <a:pt x="7" y="20"/>
                </a:moveTo>
                <a:lnTo>
                  <a:pt x="11" y="15"/>
                </a:lnTo>
                <a:lnTo>
                  <a:pt x="11" y="14"/>
                </a:lnTo>
                <a:lnTo>
                  <a:pt x="11" y="12"/>
                </a:lnTo>
                <a:lnTo>
                  <a:pt x="12" y="10"/>
                </a:lnTo>
                <a:lnTo>
                  <a:pt x="13" y="9"/>
                </a:lnTo>
                <a:lnTo>
                  <a:pt x="14" y="6"/>
                </a:lnTo>
                <a:lnTo>
                  <a:pt x="16" y="3"/>
                </a:lnTo>
                <a:lnTo>
                  <a:pt x="16" y="0"/>
                </a:lnTo>
                <a:lnTo>
                  <a:pt x="5" y="0"/>
                </a:lnTo>
                <a:lnTo>
                  <a:pt x="5" y="2"/>
                </a:lnTo>
                <a:lnTo>
                  <a:pt x="4" y="3"/>
                </a:lnTo>
                <a:lnTo>
                  <a:pt x="4" y="4"/>
                </a:lnTo>
                <a:lnTo>
                  <a:pt x="4" y="6"/>
                </a:lnTo>
                <a:lnTo>
                  <a:pt x="3" y="8"/>
                </a:lnTo>
                <a:lnTo>
                  <a:pt x="2" y="10"/>
                </a:lnTo>
                <a:lnTo>
                  <a:pt x="0" y="12"/>
                </a:lnTo>
                <a:lnTo>
                  <a:pt x="0" y="15"/>
                </a:lnTo>
                <a:lnTo>
                  <a:pt x="4" y="10"/>
                </a:lnTo>
                <a:lnTo>
                  <a:pt x="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8" name=""/>
          <p:cNvSpPr/>
          <p:nvPr/>
        </p:nvSpPr>
        <p:spPr>
          <a:xfrm>
            <a:off x="1711440" y="6315120"/>
            <a:ext cx="34920" cy="23760"/>
          </a:xfrm>
          <a:custGeom>
            <a:avLst/>
            <a:gdLst/>
            <a:ahLst/>
            <a:rect l="l" t="t" r="r" b="b"/>
            <a:pathLst>
              <a:path w="22" h="15">
                <a:moveTo>
                  <a:pt x="0" y="11"/>
                </a:moveTo>
                <a:lnTo>
                  <a:pt x="7" y="15"/>
                </a:lnTo>
                <a:lnTo>
                  <a:pt x="10" y="13"/>
                </a:lnTo>
                <a:lnTo>
                  <a:pt x="14" y="12"/>
                </a:lnTo>
                <a:lnTo>
                  <a:pt x="17" y="11"/>
                </a:lnTo>
                <a:lnTo>
                  <a:pt x="22" y="10"/>
                </a:lnTo>
                <a:lnTo>
                  <a:pt x="19" y="0"/>
                </a:lnTo>
                <a:lnTo>
                  <a:pt x="14" y="2"/>
                </a:lnTo>
                <a:lnTo>
                  <a:pt x="10" y="3"/>
                </a:lnTo>
                <a:lnTo>
                  <a:pt x="7" y="4"/>
                </a:lnTo>
                <a:lnTo>
                  <a:pt x="3" y="5"/>
                </a:lnTo>
                <a:lnTo>
                  <a:pt x="9" y="9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9" name=""/>
          <p:cNvSpPr/>
          <p:nvPr/>
        </p:nvSpPr>
        <p:spPr>
          <a:xfrm>
            <a:off x="1708200" y="63072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11"/>
                </a:moveTo>
                <a:lnTo>
                  <a:pt x="2" y="3"/>
                </a:lnTo>
                <a:lnTo>
                  <a:pt x="1" y="5"/>
                </a:lnTo>
                <a:lnTo>
                  <a:pt x="0" y="9"/>
                </a:lnTo>
                <a:lnTo>
                  <a:pt x="1" y="12"/>
                </a:lnTo>
                <a:lnTo>
                  <a:pt x="2" y="17"/>
                </a:lnTo>
                <a:lnTo>
                  <a:pt x="12" y="14"/>
                </a:lnTo>
                <a:lnTo>
                  <a:pt x="11" y="11"/>
                </a:lnTo>
                <a:lnTo>
                  <a:pt x="11" y="9"/>
                </a:lnTo>
                <a:lnTo>
                  <a:pt x="12" y="7"/>
                </a:lnTo>
                <a:lnTo>
                  <a:pt x="7" y="0"/>
                </a:lnTo>
                <a:lnTo>
                  <a:pt x="7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0" name=""/>
          <p:cNvSpPr/>
          <p:nvPr/>
        </p:nvSpPr>
        <p:spPr>
          <a:xfrm>
            <a:off x="1708200" y="630720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0" y="10"/>
                </a:moveTo>
                <a:lnTo>
                  <a:pt x="0" y="10"/>
                </a:lnTo>
                <a:lnTo>
                  <a:pt x="3" y="10"/>
                </a:lnTo>
                <a:lnTo>
                  <a:pt x="6" y="10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1" name=""/>
          <p:cNvSpPr/>
          <p:nvPr/>
        </p:nvSpPr>
        <p:spPr>
          <a:xfrm>
            <a:off x="1682640" y="6307200"/>
            <a:ext cx="25560" cy="25200"/>
          </a:xfrm>
          <a:custGeom>
            <a:avLst/>
            <a:gdLst/>
            <a:ahLst/>
            <a:rect l="l" t="t" r="r" b="b"/>
            <a:pathLst>
              <a:path w="16" h="16">
                <a:moveTo>
                  <a:pt x="11" y="8"/>
                </a:moveTo>
                <a:lnTo>
                  <a:pt x="11" y="8"/>
                </a:lnTo>
                <a:lnTo>
                  <a:pt x="11" y="9"/>
                </a:lnTo>
                <a:lnTo>
                  <a:pt x="11" y="10"/>
                </a:lnTo>
                <a:lnTo>
                  <a:pt x="11" y="11"/>
                </a:lnTo>
                <a:lnTo>
                  <a:pt x="11" y="12"/>
                </a:lnTo>
                <a:lnTo>
                  <a:pt x="12" y="11"/>
                </a:lnTo>
                <a:lnTo>
                  <a:pt x="14" y="11"/>
                </a:lnTo>
                <a:lnTo>
                  <a:pt x="16" y="11"/>
                </a:lnTo>
                <a:lnTo>
                  <a:pt x="16" y="0"/>
                </a:lnTo>
                <a:lnTo>
                  <a:pt x="12" y="0"/>
                </a:lnTo>
                <a:lnTo>
                  <a:pt x="10" y="1"/>
                </a:lnTo>
                <a:lnTo>
                  <a:pt x="6" y="2"/>
                </a:lnTo>
                <a:lnTo>
                  <a:pt x="4" y="4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2"/>
                </a:lnTo>
                <a:lnTo>
                  <a:pt x="1" y="14"/>
                </a:lnTo>
                <a:lnTo>
                  <a:pt x="3" y="16"/>
                </a:lnTo>
                <a:lnTo>
                  <a:pt x="11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2" name=""/>
          <p:cNvSpPr/>
          <p:nvPr/>
        </p:nvSpPr>
        <p:spPr>
          <a:xfrm>
            <a:off x="1657440" y="6278400"/>
            <a:ext cx="38160" cy="55800"/>
          </a:xfrm>
          <a:custGeom>
            <a:avLst/>
            <a:gdLst/>
            <a:ahLst/>
            <a:rect l="l" t="t" r="r" b="b"/>
            <a:pathLst>
              <a:path w="24" h="35">
                <a:moveTo>
                  <a:pt x="0" y="11"/>
                </a:moveTo>
                <a:lnTo>
                  <a:pt x="2" y="11"/>
                </a:lnTo>
                <a:lnTo>
                  <a:pt x="4" y="11"/>
                </a:lnTo>
                <a:lnTo>
                  <a:pt x="5" y="12"/>
                </a:lnTo>
                <a:lnTo>
                  <a:pt x="7" y="12"/>
                </a:lnTo>
                <a:lnTo>
                  <a:pt x="7" y="13"/>
                </a:lnTo>
                <a:lnTo>
                  <a:pt x="8" y="14"/>
                </a:lnTo>
                <a:lnTo>
                  <a:pt x="8" y="16"/>
                </a:lnTo>
                <a:lnTo>
                  <a:pt x="9" y="18"/>
                </a:lnTo>
                <a:lnTo>
                  <a:pt x="11" y="23"/>
                </a:lnTo>
                <a:lnTo>
                  <a:pt x="12" y="27"/>
                </a:lnTo>
                <a:lnTo>
                  <a:pt x="14" y="30"/>
                </a:lnTo>
                <a:lnTo>
                  <a:pt x="15" y="31"/>
                </a:lnTo>
                <a:lnTo>
                  <a:pt x="18" y="33"/>
                </a:lnTo>
                <a:lnTo>
                  <a:pt x="21" y="35"/>
                </a:lnTo>
                <a:lnTo>
                  <a:pt x="24" y="25"/>
                </a:lnTo>
                <a:lnTo>
                  <a:pt x="23" y="24"/>
                </a:lnTo>
                <a:lnTo>
                  <a:pt x="22" y="23"/>
                </a:lnTo>
                <a:lnTo>
                  <a:pt x="21" y="23"/>
                </a:lnTo>
                <a:lnTo>
                  <a:pt x="21" y="19"/>
                </a:lnTo>
                <a:lnTo>
                  <a:pt x="20" y="14"/>
                </a:lnTo>
                <a:lnTo>
                  <a:pt x="19" y="12"/>
                </a:lnTo>
                <a:lnTo>
                  <a:pt x="17" y="10"/>
                </a:lnTo>
                <a:lnTo>
                  <a:pt x="15" y="7"/>
                </a:lnTo>
                <a:lnTo>
                  <a:pt x="14" y="5"/>
                </a:lnTo>
                <a:lnTo>
                  <a:pt x="11" y="3"/>
                </a:lnTo>
                <a:lnTo>
                  <a:pt x="8" y="2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3" name=""/>
          <p:cNvSpPr/>
          <p:nvPr/>
        </p:nvSpPr>
        <p:spPr>
          <a:xfrm>
            <a:off x="1649520" y="6278400"/>
            <a:ext cx="158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4" name=""/>
          <p:cNvSpPr/>
          <p:nvPr/>
        </p:nvSpPr>
        <p:spPr>
          <a:xfrm>
            <a:off x="1438200" y="5962680"/>
            <a:ext cx="15840" cy="28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5" name=""/>
          <p:cNvSpPr/>
          <p:nvPr/>
        </p:nvSpPr>
        <p:spPr>
          <a:xfrm>
            <a:off x="1438200" y="594360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1" y="0"/>
                </a:moveTo>
                <a:lnTo>
                  <a:pt x="5" y="1"/>
                </a:lnTo>
                <a:lnTo>
                  <a:pt x="2" y="2"/>
                </a:lnTo>
                <a:lnTo>
                  <a:pt x="1" y="6"/>
                </a:lnTo>
                <a:lnTo>
                  <a:pt x="1" y="9"/>
                </a:lnTo>
                <a:lnTo>
                  <a:pt x="0" y="12"/>
                </a:lnTo>
                <a:lnTo>
                  <a:pt x="10" y="12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6" y="8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6" name=""/>
          <p:cNvSpPr/>
          <p:nvPr/>
        </p:nvSpPr>
        <p:spPr>
          <a:xfrm>
            <a:off x="1447920" y="5943600"/>
            <a:ext cx="2844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18" y="9"/>
                </a:move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8" y="2"/>
                </a:lnTo>
                <a:lnTo>
                  <a:pt x="6" y="0"/>
                </a:lnTo>
                <a:lnTo>
                  <a:pt x="0" y="8"/>
                </a:lnTo>
                <a:lnTo>
                  <a:pt x="3" y="10"/>
                </a:lnTo>
                <a:lnTo>
                  <a:pt x="6" y="12"/>
                </a:lnTo>
                <a:lnTo>
                  <a:pt x="8" y="13"/>
                </a:lnTo>
                <a:lnTo>
                  <a:pt x="9" y="13"/>
                </a:lnTo>
                <a:lnTo>
                  <a:pt x="11" y="14"/>
                </a:lnTo>
                <a:lnTo>
                  <a:pt x="13" y="14"/>
                </a:lnTo>
                <a:lnTo>
                  <a:pt x="8" y="9"/>
                </a:lnTo>
                <a:lnTo>
                  <a:pt x="18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7" name=""/>
          <p:cNvSpPr/>
          <p:nvPr/>
        </p:nvSpPr>
        <p:spPr>
          <a:xfrm>
            <a:off x="1457280" y="5958000"/>
            <a:ext cx="19080" cy="36360"/>
          </a:xfrm>
          <a:custGeom>
            <a:avLst/>
            <a:gdLst/>
            <a:ahLst/>
            <a:rect l="l" t="t" r="r" b="b"/>
            <a:pathLst>
              <a:path w="12" h="23">
                <a:moveTo>
                  <a:pt x="9" y="23"/>
                </a:moveTo>
                <a:lnTo>
                  <a:pt x="11" y="16"/>
                </a:lnTo>
                <a:lnTo>
                  <a:pt x="10" y="15"/>
                </a:lnTo>
                <a:lnTo>
                  <a:pt x="10" y="13"/>
                </a:lnTo>
                <a:lnTo>
                  <a:pt x="10" y="13"/>
                </a:lnTo>
                <a:lnTo>
                  <a:pt x="10" y="10"/>
                </a:lnTo>
                <a:lnTo>
                  <a:pt x="11" y="6"/>
                </a:lnTo>
                <a:lnTo>
                  <a:pt x="12" y="0"/>
                </a:lnTo>
                <a:lnTo>
                  <a:pt x="2" y="0"/>
                </a:lnTo>
                <a:lnTo>
                  <a:pt x="2" y="4"/>
                </a:lnTo>
                <a:lnTo>
                  <a:pt x="0" y="9"/>
                </a:lnTo>
                <a:lnTo>
                  <a:pt x="0" y="12"/>
                </a:lnTo>
                <a:lnTo>
                  <a:pt x="0" y="15"/>
                </a:lnTo>
                <a:lnTo>
                  <a:pt x="1" y="18"/>
                </a:lnTo>
                <a:lnTo>
                  <a:pt x="2" y="21"/>
                </a:lnTo>
                <a:lnTo>
                  <a:pt x="4" y="14"/>
                </a:lnTo>
                <a:lnTo>
                  <a:pt x="9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8" name=""/>
          <p:cNvSpPr/>
          <p:nvPr/>
        </p:nvSpPr>
        <p:spPr>
          <a:xfrm>
            <a:off x="1454040" y="5981760"/>
            <a:ext cx="17640" cy="22320"/>
          </a:xfrm>
          <a:custGeom>
            <a:avLst/>
            <a:gdLst/>
            <a:ahLst/>
            <a:rect l="l" t="t" r="r" b="b"/>
            <a:pathLst>
              <a:path w="11" h="14">
                <a:moveTo>
                  <a:pt x="0" y="14"/>
                </a:moveTo>
                <a:lnTo>
                  <a:pt x="0" y="14"/>
                </a:lnTo>
                <a:lnTo>
                  <a:pt x="3" y="14"/>
                </a:lnTo>
                <a:lnTo>
                  <a:pt x="5" y="13"/>
                </a:lnTo>
                <a:lnTo>
                  <a:pt x="7" y="12"/>
                </a:lnTo>
                <a:lnTo>
                  <a:pt x="9" y="10"/>
                </a:lnTo>
                <a:lnTo>
                  <a:pt x="10" y="9"/>
                </a:lnTo>
                <a:lnTo>
                  <a:pt x="11" y="9"/>
                </a:lnTo>
                <a:lnTo>
                  <a:pt x="6" y="0"/>
                </a:lnTo>
                <a:lnTo>
                  <a:pt x="4" y="2"/>
                </a:lnTo>
                <a:lnTo>
                  <a:pt x="1" y="3"/>
                </a:lnTo>
                <a:lnTo>
                  <a:pt x="1" y="4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9" name=""/>
          <p:cNvSpPr/>
          <p:nvPr/>
        </p:nvSpPr>
        <p:spPr>
          <a:xfrm>
            <a:off x="1446120" y="5981760"/>
            <a:ext cx="7920" cy="22320"/>
          </a:xfrm>
          <a:custGeom>
            <a:avLst/>
            <a:gdLst/>
            <a:ahLst/>
            <a:rect l="l" t="t" r="r" b="b"/>
            <a:pathLst>
              <a:path w="5" h="14">
                <a:moveTo>
                  <a:pt x="0" y="10"/>
                </a:moveTo>
                <a:lnTo>
                  <a:pt x="0" y="11"/>
                </a:lnTo>
                <a:lnTo>
                  <a:pt x="5" y="14"/>
                </a:lnTo>
                <a:lnTo>
                  <a:pt x="5" y="4"/>
                </a:lnTo>
                <a:lnTo>
                  <a:pt x="5" y="3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0" name=""/>
          <p:cNvSpPr/>
          <p:nvPr/>
        </p:nvSpPr>
        <p:spPr>
          <a:xfrm>
            <a:off x="1482840" y="5970600"/>
            <a:ext cx="2196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4" y="0"/>
                </a:lnTo>
                <a:lnTo>
                  <a:pt x="12" y="0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1"/>
                </a:lnTo>
                <a:lnTo>
                  <a:pt x="4" y="11"/>
                </a:lnTo>
                <a:lnTo>
                  <a:pt x="8" y="11"/>
                </a:lnTo>
                <a:lnTo>
                  <a:pt x="12" y="11"/>
                </a:lnTo>
                <a:lnTo>
                  <a:pt x="14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1" name=""/>
          <p:cNvSpPr/>
          <p:nvPr/>
        </p:nvSpPr>
        <p:spPr>
          <a:xfrm>
            <a:off x="1504800" y="5970600"/>
            <a:ext cx="33480" cy="20520"/>
          </a:xfrm>
          <a:custGeom>
            <a:avLst/>
            <a:gdLst/>
            <a:ahLst/>
            <a:rect l="l" t="t" r="r" b="b"/>
            <a:pathLst>
              <a:path w="21" h="13">
                <a:moveTo>
                  <a:pt x="21" y="8"/>
                </a:moveTo>
                <a:lnTo>
                  <a:pt x="15" y="2"/>
                </a:lnTo>
                <a:lnTo>
                  <a:pt x="11" y="1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1" y="11"/>
                </a:lnTo>
                <a:lnTo>
                  <a:pt x="6" y="12"/>
                </a:lnTo>
                <a:lnTo>
                  <a:pt x="10" y="12"/>
                </a:lnTo>
                <a:lnTo>
                  <a:pt x="15" y="13"/>
                </a:lnTo>
                <a:lnTo>
                  <a:pt x="10" y="8"/>
                </a:lnTo>
                <a:lnTo>
                  <a:pt x="21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2" name=""/>
          <p:cNvSpPr/>
          <p:nvPr/>
        </p:nvSpPr>
        <p:spPr>
          <a:xfrm>
            <a:off x="1521000" y="5981760"/>
            <a:ext cx="28440" cy="44280"/>
          </a:xfrm>
          <a:custGeom>
            <a:avLst/>
            <a:gdLst/>
            <a:ahLst/>
            <a:rect l="l" t="t" r="r" b="b"/>
            <a:pathLst>
              <a:path w="18" h="28">
                <a:moveTo>
                  <a:pt x="18" y="26"/>
                </a:moveTo>
                <a:lnTo>
                  <a:pt x="17" y="22"/>
                </a:lnTo>
                <a:lnTo>
                  <a:pt x="15" y="19"/>
                </a:lnTo>
                <a:lnTo>
                  <a:pt x="14" y="15"/>
                </a:lnTo>
                <a:lnTo>
                  <a:pt x="13" y="13"/>
                </a:lnTo>
                <a:lnTo>
                  <a:pt x="12" y="10"/>
                </a:lnTo>
                <a:lnTo>
                  <a:pt x="11" y="7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1" y="9"/>
                </a:lnTo>
                <a:lnTo>
                  <a:pt x="2" y="13"/>
                </a:lnTo>
                <a:lnTo>
                  <a:pt x="4" y="16"/>
                </a:lnTo>
                <a:lnTo>
                  <a:pt x="4" y="19"/>
                </a:lnTo>
                <a:lnTo>
                  <a:pt x="5" y="22"/>
                </a:lnTo>
                <a:lnTo>
                  <a:pt x="6" y="25"/>
                </a:lnTo>
                <a:lnTo>
                  <a:pt x="7" y="28"/>
                </a:lnTo>
                <a:lnTo>
                  <a:pt x="18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3" name=""/>
          <p:cNvSpPr/>
          <p:nvPr/>
        </p:nvSpPr>
        <p:spPr>
          <a:xfrm>
            <a:off x="1530360" y="6016680"/>
            <a:ext cx="1116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4" name=""/>
          <p:cNvSpPr/>
          <p:nvPr/>
        </p:nvSpPr>
        <p:spPr>
          <a:xfrm>
            <a:off x="1509840" y="6012000"/>
            <a:ext cx="25200" cy="19080"/>
          </a:xfrm>
          <a:custGeom>
            <a:avLst/>
            <a:gdLst/>
            <a:ahLst/>
            <a:rect l="l" t="t" r="r" b="b"/>
            <a:pathLst>
              <a:path w="16" h="12">
                <a:moveTo>
                  <a:pt x="0" y="7"/>
                </a:moveTo>
                <a:lnTo>
                  <a:pt x="4" y="9"/>
                </a:lnTo>
                <a:lnTo>
                  <a:pt x="9" y="12"/>
                </a:lnTo>
                <a:lnTo>
                  <a:pt x="16" y="5"/>
                </a:lnTo>
                <a:lnTo>
                  <a:pt x="10" y="0"/>
                </a:ln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5" name=""/>
          <p:cNvSpPr/>
          <p:nvPr/>
        </p:nvSpPr>
        <p:spPr>
          <a:xfrm>
            <a:off x="1504800" y="6008760"/>
            <a:ext cx="1116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6" name=""/>
          <p:cNvSpPr/>
          <p:nvPr/>
        </p:nvSpPr>
        <p:spPr>
          <a:xfrm>
            <a:off x="1482840" y="6016680"/>
            <a:ext cx="2988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0" y="10"/>
                </a:moveTo>
                <a:lnTo>
                  <a:pt x="6" y="15"/>
                </a:lnTo>
                <a:lnTo>
                  <a:pt x="9" y="14"/>
                </a:lnTo>
                <a:lnTo>
                  <a:pt x="11" y="13"/>
                </a:lnTo>
                <a:lnTo>
                  <a:pt x="14" y="11"/>
                </a:lnTo>
                <a:lnTo>
                  <a:pt x="16" y="10"/>
                </a:lnTo>
                <a:lnTo>
                  <a:pt x="18" y="8"/>
                </a:lnTo>
                <a:lnTo>
                  <a:pt x="19" y="5"/>
                </a:lnTo>
                <a:lnTo>
                  <a:pt x="19" y="3"/>
                </a:lnTo>
                <a:lnTo>
                  <a:pt x="19" y="0"/>
                </a:lnTo>
                <a:lnTo>
                  <a:pt x="8" y="0"/>
                </a:lnTo>
                <a:lnTo>
                  <a:pt x="8" y="2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3" y="5"/>
                </a:lnTo>
                <a:lnTo>
                  <a:pt x="10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7" name=""/>
          <p:cNvSpPr/>
          <p:nvPr/>
        </p:nvSpPr>
        <p:spPr>
          <a:xfrm>
            <a:off x="1482840" y="6008760"/>
            <a:ext cx="19080" cy="25200"/>
          </a:xfrm>
          <a:custGeom>
            <a:avLst/>
            <a:gdLst/>
            <a:ahLst/>
            <a:rect l="l" t="t" r="r" b="b"/>
            <a:pathLst>
              <a:path w="12" h="16">
                <a:moveTo>
                  <a:pt x="1" y="4"/>
                </a:moveTo>
                <a:lnTo>
                  <a:pt x="1" y="2"/>
                </a:lnTo>
                <a:lnTo>
                  <a:pt x="0" y="3"/>
                </a:lnTo>
                <a:lnTo>
                  <a:pt x="0" y="6"/>
                </a:lnTo>
                <a:lnTo>
                  <a:pt x="0" y="9"/>
                </a:lnTo>
                <a:lnTo>
                  <a:pt x="0" y="16"/>
                </a:lnTo>
                <a:lnTo>
                  <a:pt x="10" y="16"/>
                </a:lnTo>
                <a:lnTo>
                  <a:pt x="10" y="10"/>
                </a:lnTo>
                <a:lnTo>
                  <a:pt x="11" y="8"/>
                </a:lnTo>
                <a:lnTo>
                  <a:pt x="11" y="5"/>
                </a:lnTo>
                <a:lnTo>
                  <a:pt x="12" y="2"/>
                </a:lnTo>
                <a:lnTo>
                  <a:pt x="11" y="0"/>
                </a:lnTo>
                <a:lnTo>
                  <a:pt x="1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8" name=""/>
          <p:cNvSpPr/>
          <p:nvPr/>
        </p:nvSpPr>
        <p:spPr>
          <a:xfrm>
            <a:off x="1468440" y="5977080"/>
            <a:ext cx="31680" cy="37800"/>
          </a:xfrm>
          <a:custGeom>
            <a:avLst/>
            <a:gdLst/>
            <a:ahLst/>
            <a:rect l="l" t="t" r="r" b="b"/>
            <a:pathLst>
              <a:path w="20" h="24">
                <a:moveTo>
                  <a:pt x="2" y="0"/>
                </a:moveTo>
                <a:lnTo>
                  <a:pt x="0" y="4"/>
                </a:lnTo>
                <a:lnTo>
                  <a:pt x="0" y="7"/>
                </a:lnTo>
                <a:lnTo>
                  <a:pt x="2" y="11"/>
                </a:lnTo>
                <a:lnTo>
                  <a:pt x="2" y="13"/>
                </a:lnTo>
                <a:lnTo>
                  <a:pt x="5" y="16"/>
                </a:lnTo>
                <a:lnTo>
                  <a:pt x="7" y="18"/>
                </a:lnTo>
                <a:lnTo>
                  <a:pt x="8" y="19"/>
                </a:lnTo>
                <a:lnTo>
                  <a:pt x="9" y="21"/>
                </a:lnTo>
                <a:lnTo>
                  <a:pt x="10" y="24"/>
                </a:lnTo>
                <a:lnTo>
                  <a:pt x="20" y="19"/>
                </a:lnTo>
                <a:lnTo>
                  <a:pt x="18" y="17"/>
                </a:lnTo>
                <a:lnTo>
                  <a:pt x="16" y="13"/>
                </a:lnTo>
                <a:lnTo>
                  <a:pt x="15" y="12"/>
                </a:lnTo>
                <a:lnTo>
                  <a:pt x="13" y="10"/>
                </a:lnTo>
                <a:lnTo>
                  <a:pt x="12" y="8"/>
                </a:lnTo>
                <a:lnTo>
                  <a:pt x="10" y="6"/>
                </a:lnTo>
                <a:lnTo>
                  <a:pt x="10" y="5"/>
                </a:lnTo>
                <a:lnTo>
                  <a:pt x="10" y="4"/>
                </a:lnTo>
                <a:lnTo>
                  <a:pt x="9" y="7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9" name=""/>
          <p:cNvSpPr/>
          <p:nvPr/>
        </p:nvSpPr>
        <p:spPr>
          <a:xfrm>
            <a:off x="1471680" y="5970600"/>
            <a:ext cx="11160" cy="17280"/>
          </a:xfrm>
          <a:custGeom>
            <a:avLst/>
            <a:gdLst/>
            <a:ahLst/>
            <a:rect l="l" t="t" r="r" b="b"/>
            <a:pathLst>
              <a:path w="7" h="11">
                <a:moveTo>
                  <a:pt x="7" y="0"/>
                </a:moveTo>
                <a:lnTo>
                  <a:pt x="2" y="1"/>
                </a:lnTo>
                <a:lnTo>
                  <a:pt x="0" y="3"/>
                </a:lnTo>
                <a:lnTo>
                  <a:pt x="7" y="11"/>
                </a:lnTo>
                <a:lnTo>
                  <a:pt x="6" y="11"/>
                </a:lnTo>
                <a:lnTo>
                  <a:pt x="7" y="11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0" name=""/>
          <p:cNvSpPr/>
          <p:nvPr/>
        </p:nvSpPr>
        <p:spPr>
          <a:xfrm>
            <a:off x="1646280" y="6105600"/>
            <a:ext cx="30240" cy="27000"/>
          </a:xfrm>
          <a:custGeom>
            <a:avLst/>
            <a:gdLst/>
            <a:ahLst/>
            <a:rect l="l" t="t" r="r" b="b"/>
            <a:pathLst>
              <a:path w="19" h="17">
                <a:moveTo>
                  <a:pt x="8" y="5"/>
                </a:moveTo>
                <a:lnTo>
                  <a:pt x="14" y="0"/>
                </a:lnTo>
                <a:lnTo>
                  <a:pt x="10" y="0"/>
                </a:lnTo>
                <a:lnTo>
                  <a:pt x="8" y="2"/>
                </a:lnTo>
                <a:lnTo>
                  <a:pt x="5" y="3"/>
                </a:lnTo>
                <a:lnTo>
                  <a:pt x="2" y="4"/>
                </a:lnTo>
                <a:lnTo>
                  <a:pt x="0" y="7"/>
                </a:lnTo>
                <a:lnTo>
                  <a:pt x="1" y="7"/>
                </a:lnTo>
                <a:lnTo>
                  <a:pt x="1" y="17"/>
                </a:lnTo>
                <a:lnTo>
                  <a:pt x="7" y="15"/>
                </a:lnTo>
                <a:lnTo>
                  <a:pt x="9" y="12"/>
                </a:lnTo>
                <a:lnTo>
                  <a:pt x="11" y="11"/>
                </a:lnTo>
                <a:lnTo>
                  <a:pt x="12" y="10"/>
                </a:lnTo>
                <a:lnTo>
                  <a:pt x="13" y="10"/>
                </a:lnTo>
                <a:lnTo>
                  <a:pt x="14" y="10"/>
                </a:lnTo>
                <a:lnTo>
                  <a:pt x="19" y="5"/>
                </a:lnTo>
                <a:lnTo>
                  <a:pt x="8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1" name=""/>
          <p:cNvSpPr/>
          <p:nvPr/>
        </p:nvSpPr>
        <p:spPr>
          <a:xfrm>
            <a:off x="1660680" y="6089760"/>
            <a:ext cx="23760" cy="23760"/>
          </a:xfrm>
          <a:custGeom>
            <a:avLst/>
            <a:gdLst/>
            <a:ahLst/>
            <a:rect l="l" t="t" r="r" b="b"/>
            <a:pathLst>
              <a:path w="15" h="15">
                <a:moveTo>
                  <a:pt x="15" y="0"/>
                </a:moveTo>
                <a:lnTo>
                  <a:pt x="15" y="0"/>
                </a:lnTo>
                <a:lnTo>
                  <a:pt x="12" y="0"/>
                </a:lnTo>
                <a:lnTo>
                  <a:pt x="10" y="1"/>
                </a:lnTo>
                <a:lnTo>
                  <a:pt x="7" y="2"/>
                </a:lnTo>
                <a:lnTo>
                  <a:pt x="5" y="3"/>
                </a:lnTo>
                <a:lnTo>
                  <a:pt x="3" y="6"/>
                </a:lnTo>
                <a:lnTo>
                  <a:pt x="1" y="9"/>
                </a:lnTo>
                <a:lnTo>
                  <a:pt x="0" y="12"/>
                </a:lnTo>
                <a:lnTo>
                  <a:pt x="0" y="15"/>
                </a:lnTo>
                <a:lnTo>
                  <a:pt x="10" y="15"/>
                </a:lnTo>
                <a:lnTo>
                  <a:pt x="10" y="14"/>
                </a:lnTo>
                <a:lnTo>
                  <a:pt x="11" y="13"/>
                </a:lnTo>
                <a:lnTo>
                  <a:pt x="11" y="12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4" y="10"/>
                </a:lnTo>
                <a:lnTo>
                  <a:pt x="15" y="10"/>
                </a:lnTo>
                <a:lnTo>
                  <a:pt x="1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2" name=""/>
          <p:cNvSpPr/>
          <p:nvPr/>
        </p:nvSpPr>
        <p:spPr>
          <a:xfrm>
            <a:off x="1684440" y="6089760"/>
            <a:ext cx="27000" cy="46080"/>
          </a:xfrm>
          <a:custGeom>
            <a:avLst/>
            <a:gdLst/>
            <a:ahLst/>
            <a:rect l="l" t="t" r="r" b="b"/>
            <a:pathLst>
              <a:path w="17" h="29">
                <a:moveTo>
                  <a:pt x="13" y="29"/>
                </a:moveTo>
                <a:lnTo>
                  <a:pt x="17" y="23"/>
                </a:lnTo>
                <a:lnTo>
                  <a:pt x="16" y="19"/>
                </a:lnTo>
                <a:lnTo>
                  <a:pt x="14" y="12"/>
                </a:lnTo>
                <a:lnTo>
                  <a:pt x="13" y="9"/>
                </a:lnTo>
                <a:lnTo>
                  <a:pt x="12" y="7"/>
                </a:lnTo>
                <a:lnTo>
                  <a:pt x="11" y="6"/>
                </a:lnTo>
                <a:lnTo>
                  <a:pt x="10" y="4"/>
                </a:lnTo>
                <a:lnTo>
                  <a:pt x="8" y="2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1" y="10"/>
                </a:lnTo>
                <a:lnTo>
                  <a:pt x="2" y="11"/>
                </a:lnTo>
                <a:lnTo>
                  <a:pt x="2" y="12"/>
                </a:lnTo>
                <a:lnTo>
                  <a:pt x="3" y="13"/>
                </a:lnTo>
                <a:lnTo>
                  <a:pt x="3" y="13"/>
                </a:lnTo>
                <a:lnTo>
                  <a:pt x="4" y="20"/>
                </a:lnTo>
                <a:lnTo>
                  <a:pt x="5" y="27"/>
                </a:lnTo>
                <a:lnTo>
                  <a:pt x="9" y="20"/>
                </a:lnTo>
                <a:lnTo>
                  <a:pt x="13" y="2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3" name=""/>
          <p:cNvSpPr/>
          <p:nvPr/>
        </p:nvSpPr>
        <p:spPr>
          <a:xfrm>
            <a:off x="1676520" y="6122880"/>
            <a:ext cx="28440" cy="34920"/>
          </a:xfrm>
          <a:custGeom>
            <a:avLst/>
            <a:gdLst/>
            <a:ahLst/>
            <a:rect l="l" t="t" r="r" b="b"/>
            <a:pathLst>
              <a:path w="18" h="22">
                <a:moveTo>
                  <a:pt x="10" y="22"/>
                </a:moveTo>
                <a:lnTo>
                  <a:pt x="10" y="22"/>
                </a:lnTo>
                <a:lnTo>
                  <a:pt x="10" y="20"/>
                </a:lnTo>
                <a:lnTo>
                  <a:pt x="11" y="18"/>
                </a:lnTo>
                <a:lnTo>
                  <a:pt x="12" y="17"/>
                </a:lnTo>
                <a:lnTo>
                  <a:pt x="12" y="14"/>
                </a:lnTo>
                <a:lnTo>
                  <a:pt x="14" y="13"/>
                </a:lnTo>
                <a:lnTo>
                  <a:pt x="15" y="11"/>
                </a:lnTo>
                <a:lnTo>
                  <a:pt x="16" y="10"/>
                </a:lnTo>
                <a:lnTo>
                  <a:pt x="18" y="9"/>
                </a:lnTo>
                <a:lnTo>
                  <a:pt x="14" y="0"/>
                </a:lnTo>
                <a:lnTo>
                  <a:pt x="10" y="2"/>
                </a:lnTo>
                <a:lnTo>
                  <a:pt x="8" y="4"/>
                </a:lnTo>
                <a:lnTo>
                  <a:pt x="5" y="6"/>
                </a:lnTo>
                <a:lnTo>
                  <a:pt x="3" y="10"/>
                </a:lnTo>
                <a:lnTo>
                  <a:pt x="2" y="12"/>
                </a:lnTo>
                <a:lnTo>
                  <a:pt x="1" y="16"/>
                </a:lnTo>
                <a:lnTo>
                  <a:pt x="0" y="18"/>
                </a:lnTo>
                <a:lnTo>
                  <a:pt x="0" y="22"/>
                </a:lnTo>
                <a:lnTo>
                  <a:pt x="1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4" name=""/>
          <p:cNvSpPr/>
          <p:nvPr/>
        </p:nvSpPr>
        <p:spPr>
          <a:xfrm>
            <a:off x="1676520" y="6157800"/>
            <a:ext cx="42840" cy="38160"/>
          </a:xfrm>
          <a:custGeom>
            <a:avLst/>
            <a:gdLst/>
            <a:ahLst/>
            <a:rect l="l" t="t" r="r" b="b"/>
            <a:pathLst>
              <a:path w="27" h="24">
                <a:moveTo>
                  <a:pt x="23" y="24"/>
                </a:moveTo>
                <a:lnTo>
                  <a:pt x="27" y="16"/>
                </a:lnTo>
                <a:lnTo>
                  <a:pt x="24" y="14"/>
                </a:lnTo>
                <a:lnTo>
                  <a:pt x="21" y="11"/>
                </a:lnTo>
                <a:lnTo>
                  <a:pt x="18" y="9"/>
                </a:lnTo>
                <a:lnTo>
                  <a:pt x="15" y="8"/>
                </a:lnTo>
                <a:lnTo>
                  <a:pt x="14" y="7"/>
                </a:lnTo>
                <a:lnTo>
                  <a:pt x="13" y="6"/>
                </a:lnTo>
                <a:lnTo>
                  <a:pt x="12" y="5"/>
                </a:lnTo>
                <a:lnTo>
                  <a:pt x="12" y="4"/>
                </a:lnTo>
                <a:lnTo>
                  <a:pt x="11" y="3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2" y="7"/>
                </a:lnTo>
                <a:lnTo>
                  <a:pt x="2" y="9"/>
                </a:lnTo>
                <a:lnTo>
                  <a:pt x="4" y="11"/>
                </a:lnTo>
                <a:lnTo>
                  <a:pt x="5" y="13"/>
                </a:lnTo>
                <a:lnTo>
                  <a:pt x="7" y="14"/>
                </a:lnTo>
                <a:lnTo>
                  <a:pt x="9" y="16"/>
                </a:lnTo>
                <a:lnTo>
                  <a:pt x="12" y="17"/>
                </a:lnTo>
                <a:lnTo>
                  <a:pt x="15" y="19"/>
                </a:lnTo>
                <a:lnTo>
                  <a:pt x="17" y="21"/>
                </a:lnTo>
                <a:lnTo>
                  <a:pt x="19" y="23"/>
                </a:lnTo>
                <a:lnTo>
                  <a:pt x="22" y="15"/>
                </a:lnTo>
                <a:lnTo>
                  <a:pt x="23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5" name=""/>
          <p:cNvSpPr/>
          <p:nvPr/>
        </p:nvSpPr>
        <p:spPr>
          <a:xfrm>
            <a:off x="1679400" y="6180120"/>
            <a:ext cx="35280" cy="44640"/>
          </a:xfrm>
          <a:custGeom>
            <a:avLst/>
            <a:gdLst/>
            <a:ahLst/>
            <a:rect l="l" t="t" r="r" b="b"/>
            <a:pathLst>
              <a:path w="22" h="28">
                <a:moveTo>
                  <a:pt x="0" y="28"/>
                </a:moveTo>
                <a:lnTo>
                  <a:pt x="0" y="28"/>
                </a:lnTo>
                <a:lnTo>
                  <a:pt x="3" y="28"/>
                </a:lnTo>
                <a:lnTo>
                  <a:pt x="5" y="26"/>
                </a:lnTo>
                <a:lnTo>
                  <a:pt x="7" y="25"/>
                </a:lnTo>
                <a:lnTo>
                  <a:pt x="10" y="23"/>
                </a:lnTo>
                <a:lnTo>
                  <a:pt x="11" y="21"/>
                </a:lnTo>
                <a:lnTo>
                  <a:pt x="14" y="17"/>
                </a:lnTo>
                <a:lnTo>
                  <a:pt x="16" y="15"/>
                </a:lnTo>
                <a:lnTo>
                  <a:pt x="18" y="12"/>
                </a:lnTo>
                <a:lnTo>
                  <a:pt x="19" y="12"/>
                </a:lnTo>
                <a:lnTo>
                  <a:pt x="20" y="11"/>
                </a:lnTo>
                <a:lnTo>
                  <a:pt x="21" y="11"/>
                </a:lnTo>
                <a:lnTo>
                  <a:pt x="22" y="10"/>
                </a:lnTo>
                <a:lnTo>
                  <a:pt x="20" y="0"/>
                </a:lnTo>
                <a:lnTo>
                  <a:pt x="18" y="1"/>
                </a:lnTo>
                <a:lnTo>
                  <a:pt x="15" y="2"/>
                </a:lnTo>
                <a:lnTo>
                  <a:pt x="12" y="4"/>
                </a:lnTo>
                <a:lnTo>
                  <a:pt x="11" y="5"/>
                </a:lnTo>
                <a:lnTo>
                  <a:pt x="8" y="8"/>
                </a:lnTo>
                <a:lnTo>
                  <a:pt x="5" y="12"/>
                </a:lnTo>
                <a:lnTo>
                  <a:pt x="4" y="15"/>
                </a:lnTo>
                <a:lnTo>
                  <a:pt x="2" y="16"/>
                </a:lnTo>
                <a:lnTo>
                  <a:pt x="1" y="17"/>
                </a:lnTo>
                <a:lnTo>
                  <a:pt x="0" y="17"/>
                </a:lnTo>
                <a:lnTo>
                  <a:pt x="0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6" name=""/>
          <p:cNvSpPr/>
          <p:nvPr/>
        </p:nvSpPr>
        <p:spPr>
          <a:xfrm>
            <a:off x="1652760" y="6180120"/>
            <a:ext cx="26640" cy="44640"/>
          </a:xfrm>
          <a:custGeom>
            <a:avLst/>
            <a:gdLst/>
            <a:ahLst/>
            <a:rect l="l" t="t" r="r" b="b"/>
            <a:pathLst>
              <a:path w="17" h="28">
                <a:moveTo>
                  <a:pt x="1" y="0"/>
                </a:moveTo>
                <a:lnTo>
                  <a:pt x="1" y="0"/>
                </a:lnTo>
                <a:lnTo>
                  <a:pt x="0" y="7"/>
                </a:lnTo>
                <a:lnTo>
                  <a:pt x="0" y="16"/>
                </a:lnTo>
                <a:lnTo>
                  <a:pt x="1" y="18"/>
                </a:lnTo>
                <a:lnTo>
                  <a:pt x="2" y="21"/>
                </a:lnTo>
                <a:lnTo>
                  <a:pt x="3" y="23"/>
                </a:lnTo>
                <a:lnTo>
                  <a:pt x="5" y="24"/>
                </a:lnTo>
                <a:lnTo>
                  <a:pt x="7" y="26"/>
                </a:lnTo>
                <a:lnTo>
                  <a:pt x="11" y="27"/>
                </a:lnTo>
                <a:lnTo>
                  <a:pt x="13" y="28"/>
                </a:lnTo>
                <a:lnTo>
                  <a:pt x="17" y="28"/>
                </a:lnTo>
                <a:lnTo>
                  <a:pt x="17" y="17"/>
                </a:lnTo>
                <a:lnTo>
                  <a:pt x="14" y="17"/>
                </a:lnTo>
                <a:lnTo>
                  <a:pt x="12" y="17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11" y="8"/>
                </a:lnTo>
                <a:lnTo>
                  <a:pt x="11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7" name=""/>
          <p:cNvSpPr/>
          <p:nvPr/>
        </p:nvSpPr>
        <p:spPr>
          <a:xfrm>
            <a:off x="1650960" y="6165720"/>
            <a:ext cx="22320" cy="14400"/>
          </a:xfrm>
          <a:custGeom>
            <a:avLst/>
            <a:gdLst/>
            <a:ahLst/>
            <a:rect l="l" t="t" r="r" b="b"/>
            <a:pathLst>
              <a:path w="14" h="9">
                <a:moveTo>
                  <a:pt x="8" y="9"/>
                </a:moveTo>
                <a:lnTo>
                  <a:pt x="0" y="4"/>
                </a:lnTo>
                <a:lnTo>
                  <a:pt x="1" y="8"/>
                </a:lnTo>
                <a:lnTo>
                  <a:pt x="2" y="9"/>
                </a:lnTo>
                <a:lnTo>
                  <a:pt x="14" y="9"/>
                </a:lnTo>
                <a:lnTo>
                  <a:pt x="13" y="5"/>
                </a:lnTo>
                <a:lnTo>
                  <a:pt x="12" y="4"/>
                </a:lnTo>
                <a:lnTo>
                  <a:pt x="4" y="0"/>
                </a:lnTo>
                <a:lnTo>
                  <a:pt x="8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8" name=""/>
          <p:cNvSpPr/>
          <p:nvPr/>
        </p:nvSpPr>
        <p:spPr>
          <a:xfrm>
            <a:off x="1630440" y="6165720"/>
            <a:ext cx="31680" cy="22320"/>
          </a:xfrm>
          <a:custGeom>
            <a:avLst/>
            <a:gdLst/>
            <a:ahLst/>
            <a:rect l="l" t="t" r="r" b="b"/>
            <a:pathLst>
              <a:path w="20" h="14">
                <a:moveTo>
                  <a:pt x="0" y="11"/>
                </a:moveTo>
                <a:lnTo>
                  <a:pt x="7" y="14"/>
                </a:lnTo>
                <a:lnTo>
                  <a:pt x="9" y="13"/>
                </a:lnTo>
                <a:lnTo>
                  <a:pt x="13" y="12"/>
                </a:lnTo>
                <a:lnTo>
                  <a:pt x="16" y="10"/>
                </a:lnTo>
                <a:lnTo>
                  <a:pt x="20" y="9"/>
                </a:lnTo>
                <a:lnTo>
                  <a:pt x="16" y="0"/>
                </a:lnTo>
                <a:lnTo>
                  <a:pt x="13" y="0"/>
                </a:lnTo>
                <a:lnTo>
                  <a:pt x="9" y="2"/>
                </a:lnTo>
                <a:lnTo>
                  <a:pt x="5" y="3"/>
                </a:lnTo>
                <a:lnTo>
                  <a:pt x="2" y="5"/>
                </a:lnTo>
                <a:lnTo>
                  <a:pt x="9" y="7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9" name=""/>
          <p:cNvSpPr/>
          <p:nvPr/>
        </p:nvSpPr>
        <p:spPr>
          <a:xfrm>
            <a:off x="1625760" y="6143760"/>
            <a:ext cx="18720" cy="39600"/>
          </a:xfrm>
          <a:custGeom>
            <a:avLst/>
            <a:gdLst/>
            <a:ahLst/>
            <a:rect l="l" t="t" r="r" b="b"/>
            <a:pathLst>
              <a:path w="12" h="25">
                <a:moveTo>
                  <a:pt x="7" y="10"/>
                </a:moveTo>
                <a:lnTo>
                  <a:pt x="2" y="2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1" y="21"/>
                </a:lnTo>
                <a:lnTo>
                  <a:pt x="2" y="25"/>
                </a:lnTo>
                <a:lnTo>
                  <a:pt x="12" y="21"/>
                </a:lnTo>
                <a:lnTo>
                  <a:pt x="11" y="19"/>
                </a:lnTo>
                <a:lnTo>
                  <a:pt x="10" y="16"/>
                </a:lnTo>
                <a:lnTo>
                  <a:pt x="10" y="14"/>
                </a:lnTo>
                <a:lnTo>
                  <a:pt x="10" y="14"/>
                </a:lnTo>
                <a:lnTo>
                  <a:pt x="10" y="12"/>
                </a:lnTo>
                <a:lnTo>
                  <a:pt x="10" y="11"/>
                </a:lnTo>
                <a:lnTo>
                  <a:pt x="11" y="9"/>
                </a:lnTo>
                <a:lnTo>
                  <a:pt x="12" y="7"/>
                </a:lnTo>
                <a:lnTo>
                  <a:pt x="7" y="0"/>
                </a:lnTo>
                <a:lnTo>
                  <a:pt x="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0" name=""/>
          <p:cNvSpPr/>
          <p:nvPr/>
        </p:nvSpPr>
        <p:spPr>
          <a:xfrm>
            <a:off x="1619280" y="6129360"/>
            <a:ext cx="2052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1" y="0"/>
                </a:moveTo>
                <a:lnTo>
                  <a:pt x="1" y="2"/>
                </a:lnTo>
                <a:lnTo>
                  <a:pt x="1" y="5"/>
                </a:lnTo>
                <a:lnTo>
                  <a:pt x="0" y="9"/>
                </a:lnTo>
                <a:lnTo>
                  <a:pt x="1" y="11"/>
                </a:lnTo>
                <a:lnTo>
                  <a:pt x="1" y="13"/>
                </a:lnTo>
                <a:lnTo>
                  <a:pt x="2" y="15"/>
                </a:lnTo>
                <a:lnTo>
                  <a:pt x="4" y="16"/>
                </a:lnTo>
                <a:lnTo>
                  <a:pt x="5" y="17"/>
                </a:lnTo>
                <a:lnTo>
                  <a:pt x="8" y="18"/>
                </a:lnTo>
                <a:lnTo>
                  <a:pt x="10" y="18"/>
                </a:lnTo>
                <a:lnTo>
                  <a:pt x="13" y="18"/>
                </a:lnTo>
                <a:lnTo>
                  <a:pt x="13" y="8"/>
                </a:lnTo>
                <a:lnTo>
                  <a:pt x="12" y="8"/>
                </a:lnTo>
                <a:lnTo>
                  <a:pt x="11" y="8"/>
                </a:lnTo>
                <a:lnTo>
                  <a:pt x="12" y="9"/>
                </a:lnTo>
                <a:lnTo>
                  <a:pt x="12" y="9"/>
                </a:lnTo>
                <a:lnTo>
                  <a:pt x="13" y="6"/>
                </a:lnTo>
                <a:lnTo>
                  <a:pt x="13" y="2"/>
                </a:lnTo>
                <a:lnTo>
                  <a:pt x="13" y="2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1" name=""/>
          <p:cNvSpPr/>
          <p:nvPr/>
        </p:nvSpPr>
        <p:spPr>
          <a:xfrm>
            <a:off x="1622520" y="611676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0"/>
                </a:moveTo>
                <a:lnTo>
                  <a:pt x="13" y="0"/>
                </a:lnTo>
                <a:lnTo>
                  <a:pt x="8" y="1"/>
                </a:lnTo>
                <a:lnTo>
                  <a:pt x="6" y="2"/>
                </a:lnTo>
                <a:lnTo>
                  <a:pt x="3" y="4"/>
                </a:lnTo>
                <a:lnTo>
                  <a:pt x="1" y="6"/>
                </a:lnTo>
                <a:lnTo>
                  <a:pt x="0" y="9"/>
                </a:lnTo>
                <a:lnTo>
                  <a:pt x="10" y="12"/>
                </a:lnTo>
                <a:lnTo>
                  <a:pt x="10" y="11"/>
                </a:lnTo>
                <a:lnTo>
                  <a:pt x="11" y="11"/>
                </a:lnTo>
                <a:lnTo>
                  <a:pt x="13" y="10"/>
                </a:lnTo>
                <a:lnTo>
                  <a:pt x="17" y="10"/>
                </a:lnTo>
                <a:lnTo>
                  <a:pt x="1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2" name=""/>
          <p:cNvSpPr/>
          <p:nvPr/>
        </p:nvSpPr>
        <p:spPr>
          <a:xfrm>
            <a:off x="1679400" y="6218280"/>
            <a:ext cx="33480" cy="23760"/>
          </a:xfrm>
          <a:custGeom>
            <a:avLst/>
            <a:gdLst/>
            <a:ahLst/>
            <a:rect l="l" t="t" r="r" b="b"/>
            <a:pathLst>
              <a:path w="21" h="15">
                <a:moveTo>
                  <a:pt x="20" y="0"/>
                </a:moveTo>
                <a:lnTo>
                  <a:pt x="18" y="0"/>
                </a:lnTo>
                <a:lnTo>
                  <a:pt x="0" y="5"/>
                </a:lnTo>
                <a:lnTo>
                  <a:pt x="2" y="15"/>
                </a:lnTo>
                <a:lnTo>
                  <a:pt x="21" y="9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3" name=""/>
          <p:cNvSpPr/>
          <p:nvPr/>
        </p:nvSpPr>
        <p:spPr>
          <a:xfrm>
            <a:off x="1711440" y="621828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6" y="5"/>
                </a:moveTo>
                <a:lnTo>
                  <a:pt x="1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6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4" name=""/>
          <p:cNvSpPr/>
          <p:nvPr/>
        </p:nvSpPr>
        <p:spPr>
          <a:xfrm>
            <a:off x="1704960" y="621828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5" name=""/>
          <p:cNvSpPr/>
          <p:nvPr/>
        </p:nvSpPr>
        <p:spPr>
          <a:xfrm>
            <a:off x="1684440" y="62024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2" y="0"/>
                </a:moveTo>
                <a:lnTo>
                  <a:pt x="0" y="8"/>
                </a:lnTo>
                <a:lnTo>
                  <a:pt x="3" y="10"/>
                </a:lnTo>
                <a:lnTo>
                  <a:pt x="7" y="12"/>
                </a:lnTo>
                <a:lnTo>
                  <a:pt x="12" y="14"/>
                </a:lnTo>
                <a:lnTo>
                  <a:pt x="16" y="15"/>
                </a:lnTo>
                <a:lnTo>
                  <a:pt x="19" y="5"/>
                </a:lnTo>
                <a:lnTo>
                  <a:pt x="15" y="3"/>
                </a:lnTo>
                <a:lnTo>
                  <a:pt x="10" y="2"/>
                </a:lnTo>
                <a:lnTo>
                  <a:pt x="8" y="1"/>
                </a:lnTo>
                <a:lnTo>
                  <a:pt x="7" y="1"/>
                </a:lnTo>
                <a:lnTo>
                  <a:pt x="5" y="9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6" name=""/>
          <p:cNvSpPr/>
          <p:nvPr/>
        </p:nvSpPr>
        <p:spPr>
          <a:xfrm>
            <a:off x="1687680" y="6178680"/>
            <a:ext cx="28440" cy="39600"/>
          </a:xfrm>
          <a:custGeom>
            <a:avLst/>
            <a:gdLst/>
            <a:ahLst/>
            <a:rect l="l" t="t" r="r" b="b"/>
            <a:pathLst>
              <a:path w="18" h="25">
                <a:moveTo>
                  <a:pt x="18" y="0"/>
                </a:moveTo>
                <a:lnTo>
                  <a:pt x="18" y="0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5" y="11"/>
                </a:lnTo>
                <a:lnTo>
                  <a:pt x="3" y="14"/>
                </a:lnTo>
                <a:lnTo>
                  <a:pt x="2" y="15"/>
                </a:lnTo>
                <a:lnTo>
                  <a:pt x="1" y="16"/>
                </a:lnTo>
                <a:lnTo>
                  <a:pt x="0" y="16"/>
                </a:lnTo>
                <a:lnTo>
                  <a:pt x="4" y="25"/>
                </a:lnTo>
                <a:lnTo>
                  <a:pt x="6" y="24"/>
                </a:lnTo>
                <a:lnTo>
                  <a:pt x="8" y="23"/>
                </a:lnTo>
                <a:lnTo>
                  <a:pt x="10" y="21"/>
                </a:lnTo>
                <a:lnTo>
                  <a:pt x="11" y="20"/>
                </a:lnTo>
                <a:lnTo>
                  <a:pt x="13" y="17"/>
                </a:lnTo>
                <a:lnTo>
                  <a:pt x="15" y="14"/>
                </a:lnTo>
                <a:lnTo>
                  <a:pt x="16" y="12"/>
                </a:lnTo>
                <a:lnTo>
                  <a:pt x="18" y="1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7" name=""/>
          <p:cNvSpPr/>
          <p:nvPr/>
        </p:nvSpPr>
        <p:spPr>
          <a:xfrm>
            <a:off x="1716120" y="6178680"/>
            <a:ext cx="3348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21" y="27"/>
                </a:moveTo>
                <a:lnTo>
                  <a:pt x="21" y="27"/>
                </a:lnTo>
                <a:lnTo>
                  <a:pt x="21" y="23"/>
                </a:lnTo>
                <a:lnTo>
                  <a:pt x="19" y="18"/>
                </a:lnTo>
                <a:lnTo>
                  <a:pt x="19" y="14"/>
                </a:lnTo>
                <a:lnTo>
                  <a:pt x="16" y="10"/>
                </a:lnTo>
                <a:lnTo>
                  <a:pt x="15" y="8"/>
                </a:lnTo>
                <a:lnTo>
                  <a:pt x="13" y="6"/>
                </a:lnTo>
                <a:lnTo>
                  <a:pt x="12" y="4"/>
                </a:lnTo>
                <a:lnTo>
                  <a:pt x="9" y="3"/>
                </a:lnTo>
                <a:lnTo>
                  <a:pt x="8" y="2"/>
                </a:lnTo>
                <a:lnTo>
                  <a:pt x="5" y="1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2" y="10"/>
                </a:lnTo>
                <a:lnTo>
                  <a:pt x="4" y="11"/>
                </a:lnTo>
                <a:lnTo>
                  <a:pt x="5" y="12"/>
                </a:lnTo>
                <a:lnTo>
                  <a:pt x="6" y="13"/>
                </a:lnTo>
                <a:lnTo>
                  <a:pt x="7" y="14"/>
                </a:lnTo>
                <a:lnTo>
                  <a:pt x="7" y="15"/>
                </a:lnTo>
                <a:lnTo>
                  <a:pt x="9" y="17"/>
                </a:lnTo>
                <a:lnTo>
                  <a:pt x="9" y="21"/>
                </a:lnTo>
                <a:lnTo>
                  <a:pt x="10" y="24"/>
                </a:lnTo>
                <a:lnTo>
                  <a:pt x="11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8" name=""/>
          <p:cNvSpPr/>
          <p:nvPr/>
        </p:nvSpPr>
        <p:spPr>
          <a:xfrm>
            <a:off x="1717560" y="6221520"/>
            <a:ext cx="32040" cy="25200"/>
          </a:xfrm>
          <a:custGeom>
            <a:avLst/>
            <a:gdLst/>
            <a:ahLst/>
            <a:rect l="l" t="t" r="r" b="b"/>
            <a:pathLst>
              <a:path w="20" h="16">
                <a:moveTo>
                  <a:pt x="10" y="16"/>
                </a:moveTo>
                <a:lnTo>
                  <a:pt x="10" y="16"/>
                </a:lnTo>
                <a:lnTo>
                  <a:pt x="10" y="15"/>
                </a:lnTo>
                <a:lnTo>
                  <a:pt x="11" y="14"/>
                </a:lnTo>
                <a:lnTo>
                  <a:pt x="12" y="13"/>
                </a:lnTo>
                <a:lnTo>
                  <a:pt x="14" y="12"/>
                </a:lnTo>
                <a:lnTo>
                  <a:pt x="15" y="10"/>
                </a:lnTo>
                <a:lnTo>
                  <a:pt x="17" y="8"/>
                </a:lnTo>
                <a:lnTo>
                  <a:pt x="18" y="6"/>
                </a:lnTo>
                <a:lnTo>
                  <a:pt x="19" y="4"/>
                </a:lnTo>
                <a:lnTo>
                  <a:pt x="20" y="2"/>
                </a:lnTo>
                <a:lnTo>
                  <a:pt x="20" y="0"/>
                </a:lnTo>
                <a:lnTo>
                  <a:pt x="9" y="0"/>
                </a:lnTo>
                <a:lnTo>
                  <a:pt x="9" y="0"/>
                </a:lnTo>
                <a:lnTo>
                  <a:pt x="8" y="2"/>
                </a:lnTo>
                <a:lnTo>
                  <a:pt x="8" y="3"/>
                </a:lnTo>
                <a:lnTo>
                  <a:pt x="7" y="4"/>
                </a:lnTo>
                <a:lnTo>
                  <a:pt x="6" y="5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16"/>
                </a:lnTo>
                <a:lnTo>
                  <a:pt x="1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9" name=""/>
          <p:cNvSpPr/>
          <p:nvPr/>
        </p:nvSpPr>
        <p:spPr>
          <a:xfrm>
            <a:off x="1717560" y="6245280"/>
            <a:ext cx="1764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9" y="0"/>
                </a:moveTo>
                <a:lnTo>
                  <a:pt x="10" y="0"/>
                </a:lnTo>
                <a:lnTo>
                  <a:pt x="11" y="1"/>
                </a:lnTo>
                <a:lnTo>
                  <a:pt x="11" y="2"/>
                </a:lnTo>
                <a:lnTo>
                  <a:pt x="0" y="2"/>
                </a:lnTo>
                <a:lnTo>
                  <a:pt x="1" y="5"/>
                </a:lnTo>
                <a:lnTo>
                  <a:pt x="3" y="8"/>
                </a:lnTo>
                <a:lnTo>
                  <a:pt x="5" y="9"/>
                </a:lnTo>
                <a:lnTo>
                  <a:pt x="9" y="1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0" name=""/>
          <p:cNvSpPr/>
          <p:nvPr/>
        </p:nvSpPr>
        <p:spPr>
          <a:xfrm>
            <a:off x="1724040" y="6253200"/>
            <a:ext cx="1728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1" name=""/>
          <p:cNvSpPr/>
          <p:nvPr/>
        </p:nvSpPr>
        <p:spPr>
          <a:xfrm>
            <a:off x="1682640" y="6234120"/>
            <a:ext cx="50760" cy="34920"/>
          </a:xfrm>
          <a:custGeom>
            <a:avLst/>
            <a:gdLst/>
            <a:ahLst/>
            <a:rect l="l" t="t" r="r" b="b"/>
            <a:pathLst>
              <a:path w="32" h="22">
                <a:moveTo>
                  <a:pt x="7" y="8"/>
                </a:moveTo>
                <a:lnTo>
                  <a:pt x="2" y="9"/>
                </a:lnTo>
                <a:lnTo>
                  <a:pt x="6" y="11"/>
                </a:lnTo>
                <a:lnTo>
                  <a:pt x="9" y="13"/>
                </a:lnTo>
                <a:lnTo>
                  <a:pt x="12" y="15"/>
                </a:lnTo>
                <a:lnTo>
                  <a:pt x="16" y="16"/>
                </a:lnTo>
                <a:lnTo>
                  <a:pt x="18" y="18"/>
                </a:lnTo>
                <a:lnTo>
                  <a:pt x="23" y="20"/>
                </a:lnTo>
                <a:lnTo>
                  <a:pt x="24" y="21"/>
                </a:lnTo>
                <a:lnTo>
                  <a:pt x="27" y="21"/>
                </a:lnTo>
                <a:lnTo>
                  <a:pt x="29" y="22"/>
                </a:lnTo>
                <a:lnTo>
                  <a:pt x="32" y="22"/>
                </a:lnTo>
                <a:lnTo>
                  <a:pt x="32" y="12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6" y="10"/>
                </a:lnTo>
                <a:lnTo>
                  <a:pt x="23" y="8"/>
                </a:lnTo>
                <a:lnTo>
                  <a:pt x="21" y="8"/>
                </a:lnTo>
                <a:lnTo>
                  <a:pt x="17" y="6"/>
                </a:lnTo>
                <a:lnTo>
                  <a:pt x="14" y="3"/>
                </a:lnTo>
                <a:lnTo>
                  <a:pt x="10" y="1"/>
                </a:lnTo>
                <a:lnTo>
                  <a:pt x="5" y="0"/>
                </a:lnTo>
                <a:lnTo>
                  <a:pt x="0" y="1"/>
                </a:lnTo>
                <a:lnTo>
                  <a:pt x="7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2" name=""/>
          <p:cNvSpPr/>
          <p:nvPr/>
        </p:nvSpPr>
        <p:spPr>
          <a:xfrm>
            <a:off x="1676520" y="6235560"/>
            <a:ext cx="1728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0" y="11"/>
                </a:moveTo>
                <a:lnTo>
                  <a:pt x="7" y="11"/>
                </a:lnTo>
                <a:lnTo>
                  <a:pt x="9" y="9"/>
                </a:lnTo>
                <a:lnTo>
                  <a:pt x="11" y="7"/>
                </a:ln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7" y="4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3" name=""/>
          <p:cNvSpPr/>
          <p:nvPr/>
        </p:nvSpPr>
        <p:spPr>
          <a:xfrm>
            <a:off x="1673280" y="623088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2" y="0"/>
                </a:moveTo>
                <a:lnTo>
                  <a:pt x="1" y="2"/>
                </a:lnTo>
                <a:lnTo>
                  <a:pt x="0" y="5"/>
                </a:lnTo>
                <a:lnTo>
                  <a:pt x="0" y="7"/>
                </a:lnTo>
                <a:lnTo>
                  <a:pt x="1" y="10"/>
                </a:lnTo>
                <a:lnTo>
                  <a:pt x="2" y="12"/>
                </a:lnTo>
                <a:lnTo>
                  <a:pt x="3" y="14"/>
                </a:lnTo>
                <a:lnTo>
                  <a:pt x="9" y="7"/>
                </a:lnTo>
                <a:lnTo>
                  <a:pt x="9" y="6"/>
                </a:lnTo>
                <a:lnTo>
                  <a:pt x="9" y="7"/>
                </a:lnTo>
                <a:lnTo>
                  <a:pt x="9" y="7"/>
                </a:lnTo>
                <a:lnTo>
                  <a:pt x="9" y="6"/>
                </a:lnTo>
                <a:lnTo>
                  <a:pt x="10" y="4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4" name=""/>
          <p:cNvSpPr/>
          <p:nvPr/>
        </p:nvSpPr>
        <p:spPr>
          <a:xfrm>
            <a:off x="1682640" y="62341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5" name=""/>
          <p:cNvSpPr/>
          <p:nvPr/>
        </p:nvSpPr>
        <p:spPr>
          <a:xfrm>
            <a:off x="1790640" y="6299280"/>
            <a:ext cx="74520" cy="34920"/>
          </a:xfrm>
          <a:custGeom>
            <a:avLst/>
            <a:gdLst/>
            <a:ahLst/>
            <a:rect l="l" t="t" r="r" b="b"/>
            <a:pathLst>
              <a:path w="47" h="22">
                <a:moveTo>
                  <a:pt x="47" y="18"/>
                </a:moveTo>
                <a:lnTo>
                  <a:pt x="44" y="12"/>
                </a:lnTo>
                <a:lnTo>
                  <a:pt x="35" y="9"/>
                </a:lnTo>
                <a:lnTo>
                  <a:pt x="25" y="5"/>
                </a:lnTo>
                <a:lnTo>
                  <a:pt x="19" y="3"/>
                </a:lnTo>
                <a:lnTo>
                  <a:pt x="13" y="2"/>
                </a:lnTo>
                <a:lnTo>
                  <a:pt x="9" y="1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10" y="11"/>
                </a:lnTo>
                <a:lnTo>
                  <a:pt x="16" y="13"/>
                </a:lnTo>
                <a:lnTo>
                  <a:pt x="21" y="15"/>
                </a:lnTo>
                <a:lnTo>
                  <a:pt x="32" y="18"/>
                </a:lnTo>
                <a:lnTo>
                  <a:pt x="40" y="22"/>
                </a:lnTo>
                <a:lnTo>
                  <a:pt x="37" y="16"/>
                </a:lnTo>
                <a:lnTo>
                  <a:pt x="47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6" name=""/>
          <p:cNvSpPr/>
          <p:nvPr/>
        </p:nvSpPr>
        <p:spPr>
          <a:xfrm>
            <a:off x="1846440" y="6323040"/>
            <a:ext cx="1872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" y="17"/>
                </a:moveTo>
                <a:lnTo>
                  <a:pt x="3" y="16"/>
                </a:lnTo>
                <a:lnTo>
                  <a:pt x="6" y="14"/>
                </a:lnTo>
                <a:lnTo>
                  <a:pt x="8" y="12"/>
                </a:lnTo>
                <a:lnTo>
                  <a:pt x="10" y="11"/>
                </a:lnTo>
                <a:lnTo>
                  <a:pt x="11" y="7"/>
                </a:lnTo>
                <a:lnTo>
                  <a:pt x="12" y="3"/>
                </a:lnTo>
                <a:lnTo>
                  <a:pt x="3" y="0"/>
                </a:lnTo>
                <a:lnTo>
                  <a:pt x="2" y="4"/>
                </a:lnTo>
                <a:lnTo>
                  <a:pt x="1" y="6"/>
                </a:lnTo>
                <a:lnTo>
                  <a:pt x="0" y="7"/>
                </a:lnTo>
                <a:lnTo>
                  <a:pt x="1" y="6"/>
                </a:lnTo>
                <a:lnTo>
                  <a:pt x="1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7" name=""/>
          <p:cNvSpPr/>
          <p:nvPr/>
        </p:nvSpPr>
        <p:spPr>
          <a:xfrm>
            <a:off x="1830240" y="6326280"/>
            <a:ext cx="24120" cy="19080"/>
          </a:xfrm>
          <a:custGeom>
            <a:avLst/>
            <a:gdLst/>
            <a:ahLst/>
            <a:rect l="l" t="t" r="r" b="b"/>
            <a:pathLst>
              <a:path w="15" h="12">
                <a:moveTo>
                  <a:pt x="0" y="6"/>
                </a:moveTo>
                <a:lnTo>
                  <a:pt x="6" y="12"/>
                </a:lnTo>
                <a:lnTo>
                  <a:pt x="15" y="6"/>
                </a:lnTo>
                <a:lnTo>
                  <a:pt x="9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8" name=""/>
          <p:cNvSpPr/>
          <p:nvPr/>
        </p:nvSpPr>
        <p:spPr>
          <a:xfrm>
            <a:off x="1824120" y="6324480"/>
            <a:ext cx="2052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13"/>
                </a:moveTo>
                <a:lnTo>
                  <a:pt x="0" y="13"/>
                </a:lnTo>
                <a:lnTo>
                  <a:pt x="4" y="12"/>
                </a:lnTo>
                <a:lnTo>
                  <a:pt x="8" y="11"/>
                </a:lnTo>
                <a:lnTo>
                  <a:pt x="11" y="10"/>
                </a:lnTo>
                <a:lnTo>
                  <a:pt x="13" y="8"/>
                </a:lnTo>
                <a:lnTo>
                  <a:pt x="5" y="0"/>
                </a:lnTo>
                <a:lnTo>
                  <a:pt x="4" y="1"/>
                </a:lnTo>
                <a:lnTo>
                  <a:pt x="3" y="1"/>
                </a:lnTo>
                <a:lnTo>
                  <a:pt x="2" y="2"/>
                </a:lnTo>
                <a:lnTo>
                  <a:pt x="0" y="2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9" name=""/>
          <p:cNvSpPr/>
          <p:nvPr/>
        </p:nvSpPr>
        <p:spPr>
          <a:xfrm>
            <a:off x="1803240" y="6316560"/>
            <a:ext cx="22320" cy="28800"/>
          </a:xfrm>
          <a:custGeom>
            <a:avLst/>
            <a:gdLst/>
            <a:ahLst/>
            <a:rect l="l" t="t" r="r" b="b"/>
            <a:pathLst>
              <a:path w="14" h="18">
                <a:moveTo>
                  <a:pt x="0" y="11"/>
                </a:moveTo>
                <a:lnTo>
                  <a:pt x="0" y="11"/>
                </a:lnTo>
                <a:lnTo>
                  <a:pt x="1" y="11"/>
                </a:lnTo>
                <a:lnTo>
                  <a:pt x="2" y="12"/>
                </a:lnTo>
                <a:lnTo>
                  <a:pt x="3" y="12"/>
                </a:lnTo>
                <a:lnTo>
                  <a:pt x="4" y="13"/>
                </a:lnTo>
                <a:lnTo>
                  <a:pt x="5" y="14"/>
                </a:lnTo>
                <a:lnTo>
                  <a:pt x="8" y="16"/>
                </a:lnTo>
                <a:lnTo>
                  <a:pt x="10" y="17"/>
                </a:lnTo>
                <a:lnTo>
                  <a:pt x="13" y="18"/>
                </a:lnTo>
                <a:lnTo>
                  <a:pt x="13" y="7"/>
                </a:lnTo>
                <a:lnTo>
                  <a:pt x="14" y="7"/>
                </a:lnTo>
                <a:lnTo>
                  <a:pt x="12" y="6"/>
                </a:lnTo>
                <a:lnTo>
                  <a:pt x="11" y="5"/>
                </a:lnTo>
                <a:lnTo>
                  <a:pt x="9" y="4"/>
                </a:lnTo>
                <a:lnTo>
                  <a:pt x="6" y="2"/>
                </a:lnTo>
                <a:lnTo>
                  <a:pt x="4" y="1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0" name=""/>
          <p:cNvSpPr/>
          <p:nvPr/>
        </p:nvSpPr>
        <p:spPr>
          <a:xfrm>
            <a:off x="1785960" y="6316560"/>
            <a:ext cx="17280" cy="33480"/>
          </a:xfrm>
          <a:custGeom>
            <a:avLst/>
            <a:gdLst/>
            <a:ahLst/>
            <a:rect l="l" t="t" r="r" b="b"/>
            <a:pathLst>
              <a:path w="11" h="21">
                <a:moveTo>
                  <a:pt x="4" y="21"/>
                </a:moveTo>
                <a:lnTo>
                  <a:pt x="9" y="16"/>
                </a:lnTo>
                <a:lnTo>
                  <a:pt x="9" y="13"/>
                </a:lnTo>
                <a:lnTo>
                  <a:pt x="10" y="10"/>
                </a:lnTo>
                <a:lnTo>
                  <a:pt x="11" y="10"/>
                </a:lnTo>
                <a:lnTo>
                  <a:pt x="11" y="0"/>
                </a:lnTo>
                <a:lnTo>
                  <a:pt x="9" y="0"/>
                </a:lnTo>
                <a:lnTo>
                  <a:pt x="8" y="1"/>
                </a:lnTo>
                <a:lnTo>
                  <a:pt x="6" y="1"/>
                </a:lnTo>
                <a:lnTo>
                  <a:pt x="4" y="2"/>
                </a:lnTo>
                <a:lnTo>
                  <a:pt x="3" y="4"/>
                </a:lnTo>
                <a:lnTo>
                  <a:pt x="1" y="7"/>
                </a:lnTo>
                <a:lnTo>
                  <a:pt x="0" y="12"/>
                </a:lnTo>
                <a:lnTo>
                  <a:pt x="0" y="16"/>
                </a:lnTo>
                <a:lnTo>
                  <a:pt x="4" y="10"/>
                </a:lnTo>
                <a:lnTo>
                  <a:pt x="4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1" name=""/>
          <p:cNvSpPr/>
          <p:nvPr/>
        </p:nvSpPr>
        <p:spPr>
          <a:xfrm>
            <a:off x="1770120" y="631836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7" y="9"/>
                </a:moveTo>
                <a:lnTo>
                  <a:pt x="0" y="4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5" y="15"/>
                </a:lnTo>
                <a:lnTo>
                  <a:pt x="7" y="16"/>
                </a:lnTo>
                <a:lnTo>
                  <a:pt x="9" y="18"/>
                </a:lnTo>
                <a:lnTo>
                  <a:pt x="12" y="19"/>
                </a:lnTo>
                <a:lnTo>
                  <a:pt x="14" y="20"/>
                </a:lnTo>
                <a:lnTo>
                  <a:pt x="14" y="9"/>
                </a:lnTo>
                <a:lnTo>
                  <a:pt x="15" y="9"/>
                </a:lnTo>
                <a:lnTo>
                  <a:pt x="14" y="9"/>
                </a:lnTo>
                <a:lnTo>
                  <a:pt x="13" y="8"/>
                </a:lnTo>
                <a:lnTo>
                  <a:pt x="12" y="8"/>
                </a:lnTo>
                <a:lnTo>
                  <a:pt x="11" y="6"/>
                </a:lnTo>
                <a:lnTo>
                  <a:pt x="10" y="5"/>
                </a:lnTo>
                <a:lnTo>
                  <a:pt x="10" y="4"/>
                </a:lnTo>
                <a:lnTo>
                  <a:pt x="3" y="0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2" name=""/>
          <p:cNvSpPr/>
          <p:nvPr/>
        </p:nvSpPr>
        <p:spPr>
          <a:xfrm>
            <a:off x="1751040" y="6318360"/>
            <a:ext cx="30240" cy="42840"/>
          </a:xfrm>
          <a:custGeom>
            <a:avLst/>
            <a:gdLst/>
            <a:ahLst/>
            <a:rect l="l" t="t" r="r" b="b"/>
            <a:pathLst>
              <a:path w="19" h="27">
                <a:moveTo>
                  <a:pt x="1" y="27"/>
                </a:moveTo>
                <a:lnTo>
                  <a:pt x="1" y="27"/>
                </a:lnTo>
                <a:lnTo>
                  <a:pt x="4" y="26"/>
                </a:lnTo>
                <a:lnTo>
                  <a:pt x="5" y="25"/>
                </a:lnTo>
                <a:lnTo>
                  <a:pt x="7" y="24"/>
                </a:lnTo>
                <a:lnTo>
                  <a:pt x="9" y="22"/>
                </a:lnTo>
                <a:lnTo>
                  <a:pt x="11" y="20"/>
                </a:lnTo>
                <a:lnTo>
                  <a:pt x="13" y="17"/>
                </a:lnTo>
                <a:lnTo>
                  <a:pt x="15" y="15"/>
                </a:lnTo>
                <a:lnTo>
                  <a:pt x="16" y="11"/>
                </a:lnTo>
                <a:lnTo>
                  <a:pt x="17" y="10"/>
                </a:lnTo>
                <a:lnTo>
                  <a:pt x="18" y="9"/>
                </a:lnTo>
                <a:lnTo>
                  <a:pt x="19" y="9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9" y="3"/>
                </a:lnTo>
                <a:lnTo>
                  <a:pt x="7" y="5"/>
                </a:lnTo>
                <a:lnTo>
                  <a:pt x="5" y="8"/>
                </a:lnTo>
                <a:lnTo>
                  <a:pt x="3" y="11"/>
                </a:lnTo>
                <a:lnTo>
                  <a:pt x="2" y="15"/>
                </a:lnTo>
                <a:lnTo>
                  <a:pt x="0" y="16"/>
                </a:lnTo>
                <a:lnTo>
                  <a:pt x="0" y="17"/>
                </a:lnTo>
                <a:lnTo>
                  <a:pt x="0" y="16"/>
                </a:lnTo>
                <a:lnTo>
                  <a:pt x="1" y="16"/>
                </a:lnTo>
                <a:lnTo>
                  <a:pt x="1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3" name=""/>
          <p:cNvSpPr/>
          <p:nvPr/>
        </p:nvSpPr>
        <p:spPr>
          <a:xfrm>
            <a:off x="1741320" y="6332400"/>
            <a:ext cx="19080" cy="28800"/>
          </a:xfrm>
          <a:custGeom>
            <a:avLst/>
            <a:gdLst/>
            <a:ahLst/>
            <a:rect l="l" t="t" r="r" b="b"/>
            <a:pathLst>
              <a:path w="12" h="18">
                <a:moveTo>
                  <a:pt x="2" y="0"/>
                </a:moveTo>
                <a:lnTo>
                  <a:pt x="2" y="1"/>
                </a:lnTo>
                <a:lnTo>
                  <a:pt x="1" y="3"/>
                </a:lnTo>
                <a:lnTo>
                  <a:pt x="0" y="7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2" y="16"/>
                </a:lnTo>
                <a:lnTo>
                  <a:pt x="4" y="17"/>
                </a:lnTo>
                <a:lnTo>
                  <a:pt x="7" y="18"/>
                </a:lnTo>
                <a:lnTo>
                  <a:pt x="7" y="8"/>
                </a:lnTo>
                <a:lnTo>
                  <a:pt x="8" y="9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9"/>
                </a:lnTo>
                <a:lnTo>
                  <a:pt x="11" y="4"/>
                </a:lnTo>
                <a:lnTo>
                  <a:pt x="12" y="1"/>
                </a:lnTo>
                <a:lnTo>
                  <a:pt x="12" y="3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4" name=""/>
          <p:cNvSpPr/>
          <p:nvPr/>
        </p:nvSpPr>
        <p:spPr>
          <a:xfrm>
            <a:off x="1744560" y="6299280"/>
            <a:ext cx="46080" cy="34920"/>
          </a:xfrm>
          <a:custGeom>
            <a:avLst/>
            <a:gdLst/>
            <a:ahLst/>
            <a:rect l="l" t="t" r="r" b="b"/>
            <a:pathLst>
              <a:path w="29" h="22">
                <a:moveTo>
                  <a:pt x="29" y="0"/>
                </a:moveTo>
                <a:lnTo>
                  <a:pt x="26" y="0"/>
                </a:lnTo>
                <a:lnTo>
                  <a:pt x="24" y="1"/>
                </a:lnTo>
                <a:lnTo>
                  <a:pt x="22" y="2"/>
                </a:lnTo>
                <a:lnTo>
                  <a:pt x="20" y="3"/>
                </a:lnTo>
                <a:lnTo>
                  <a:pt x="15" y="4"/>
                </a:lnTo>
                <a:lnTo>
                  <a:pt x="11" y="7"/>
                </a:lnTo>
                <a:lnTo>
                  <a:pt x="8" y="10"/>
                </a:lnTo>
                <a:lnTo>
                  <a:pt x="4" y="12"/>
                </a:lnTo>
                <a:lnTo>
                  <a:pt x="3" y="14"/>
                </a:lnTo>
                <a:lnTo>
                  <a:pt x="1" y="16"/>
                </a:lnTo>
                <a:lnTo>
                  <a:pt x="1" y="18"/>
                </a:lnTo>
                <a:lnTo>
                  <a:pt x="0" y="20"/>
                </a:lnTo>
                <a:lnTo>
                  <a:pt x="9" y="22"/>
                </a:lnTo>
                <a:lnTo>
                  <a:pt x="10" y="22"/>
                </a:lnTo>
                <a:lnTo>
                  <a:pt x="10" y="21"/>
                </a:lnTo>
                <a:lnTo>
                  <a:pt x="11" y="20"/>
                </a:lnTo>
                <a:lnTo>
                  <a:pt x="12" y="20"/>
                </a:lnTo>
                <a:lnTo>
                  <a:pt x="15" y="17"/>
                </a:lnTo>
                <a:lnTo>
                  <a:pt x="17" y="14"/>
                </a:lnTo>
                <a:lnTo>
                  <a:pt x="20" y="12"/>
                </a:lnTo>
                <a:lnTo>
                  <a:pt x="23" y="11"/>
                </a:lnTo>
                <a:lnTo>
                  <a:pt x="25" y="10"/>
                </a:lnTo>
                <a:lnTo>
                  <a:pt x="27" y="10"/>
                </a:lnTo>
                <a:lnTo>
                  <a:pt x="28" y="10"/>
                </a:lnTo>
                <a:lnTo>
                  <a:pt x="29" y="10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5" name=""/>
          <p:cNvSpPr/>
          <p:nvPr/>
        </p:nvSpPr>
        <p:spPr>
          <a:xfrm>
            <a:off x="1790640" y="63072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6" name=""/>
          <p:cNvSpPr/>
          <p:nvPr/>
        </p:nvSpPr>
        <p:spPr>
          <a:xfrm>
            <a:off x="1487520" y="610560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5" y="11"/>
                </a:lnTo>
                <a:lnTo>
                  <a:pt x="8" y="16"/>
                </a:lnTo>
                <a:lnTo>
                  <a:pt x="10" y="18"/>
                </a:lnTo>
                <a:lnTo>
                  <a:pt x="19" y="13"/>
                </a:lnTo>
                <a:lnTo>
                  <a:pt x="17" y="11"/>
                </a:lnTo>
                <a:lnTo>
                  <a:pt x="15" y="7"/>
                </a:lnTo>
                <a:lnTo>
                  <a:pt x="12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7" name=""/>
          <p:cNvSpPr/>
          <p:nvPr/>
        </p:nvSpPr>
        <p:spPr>
          <a:xfrm>
            <a:off x="1487520" y="608652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8" y="0"/>
                </a:moveTo>
                <a:lnTo>
                  <a:pt x="4" y="2"/>
                </a:lnTo>
                <a:lnTo>
                  <a:pt x="1" y="4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lnTo>
                  <a:pt x="11" y="10"/>
                </a:lnTo>
                <a:lnTo>
                  <a:pt x="11" y="9"/>
                </a:lnTo>
                <a:lnTo>
                  <a:pt x="6" y="10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8" name=""/>
          <p:cNvSpPr/>
          <p:nvPr/>
        </p:nvSpPr>
        <p:spPr>
          <a:xfrm>
            <a:off x="1496880" y="6086520"/>
            <a:ext cx="55800" cy="39600"/>
          </a:xfrm>
          <a:custGeom>
            <a:avLst/>
            <a:gdLst/>
            <a:ahLst/>
            <a:rect l="l" t="t" r="r" b="b"/>
            <a:pathLst>
              <a:path w="35" h="25">
                <a:moveTo>
                  <a:pt x="30" y="25"/>
                </a:moveTo>
                <a:lnTo>
                  <a:pt x="35" y="20"/>
                </a:lnTo>
                <a:lnTo>
                  <a:pt x="34" y="17"/>
                </a:lnTo>
                <a:lnTo>
                  <a:pt x="33" y="15"/>
                </a:lnTo>
                <a:lnTo>
                  <a:pt x="32" y="13"/>
                </a:lnTo>
                <a:lnTo>
                  <a:pt x="30" y="11"/>
                </a:lnTo>
                <a:lnTo>
                  <a:pt x="29" y="9"/>
                </a:lnTo>
                <a:lnTo>
                  <a:pt x="27" y="8"/>
                </a:lnTo>
                <a:lnTo>
                  <a:pt x="24" y="7"/>
                </a:lnTo>
                <a:lnTo>
                  <a:pt x="22" y="5"/>
                </a:lnTo>
                <a:lnTo>
                  <a:pt x="17" y="3"/>
                </a:lnTo>
                <a:lnTo>
                  <a:pt x="12" y="2"/>
                </a:lnTo>
                <a:lnTo>
                  <a:pt x="7" y="1"/>
                </a:lnTo>
                <a:lnTo>
                  <a:pt x="2" y="0"/>
                </a:lnTo>
                <a:lnTo>
                  <a:pt x="0" y="10"/>
                </a:lnTo>
                <a:lnTo>
                  <a:pt x="5" y="11"/>
                </a:lnTo>
                <a:lnTo>
                  <a:pt x="9" y="12"/>
                </a:lnTo>
                <a:lnTo>
                  <a:pt x="13" y="13"/>
                </a:lnTo>
                <a:lnTo>
                  <a:pt x="18" y="15"/>
                </a:lnTo>
                <a:lnTo>
                  <a:pt x="19" y="15"/>
                </a:lnTo>
                <a:lnTo>
                  <a:pt x="21" y="16"/>
                </a:lnTo>
                <a:lnTo>
                  <a:pt x="22" y="17"/>
                </a:lnTo>
                <a:lnTo>
                  <a:pt x="23" y="17"/>
                </a:lnTo>
                <a:lnTo>
                  <a:pt x="23" y="19"/>
                </a:lnTo>
                <a:lnTo>
                  <a:pt x="24" y="19"/>
                </a:lnTo>
                <a:lnTo>
                  <a:pt x="24" y="20"/>
                </a:lnTo>
                <a:lnTo>
                  <a:pt x="30" y="15"/>
                </a:lnTo>
                <a:lnTo>
                  <a:pt x="3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9" name=""/>
          <p:cNvSpPr/>
          <p:nvPr/>
        </p:nvSpPr>
        <p:spPr>
          <a:xfrm>
            <a:off x="1509840" y="6111720"/>
            <a:ext cx="33120" cy="25560"/>
          </a:xfrm>
          <a:custGeom>
            <a:avLst/>
            <a:gdLst/>
            <a:ahLst/>
            <a:rect l="l" t="t" r="r" b="b"/>
            <a:pathLst>
              <a:path w="21" h="16">
                <a:moveTo>
                  <a:pt x="0" y="16"/>
                </a:moveTo>
                <a:lnTo>
                  <a:pt x="5" y="15"/>
                </a:lnTo>
                <a:lnTo>
                  <a:pt x="12" y="13"/>
                </a:lnTo>
                <a:lnTo>
                  <a:pt x="18" y="10"/>
                </a:lnTo>
                <a:lnTo>
                  <a:pt x="21" y="9"/>
                </a:lnTo>
                <a:lnTo>
                  <a:pt x="21" y="0"/>
                </a:lnTo>
                <a:lnTo>
                  <a:pt x="14" y="1"/>
                </a:lnTo>
                <a:lnTo>
                  <a:pt x="7" y="3"/>
                </a:lnTo>
                <a:lnTo>
                  <a:pt x="1" y="6"/>
                </a:lnTo>
                <a:lnTo>
                  <a:pt x="0" y="7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0" name=""/>
          <p:cNvSpPr/>
          <p:nvPr/>
        </p:nvSpPr>
        <p:spPr>
          <a:xfrm>
            <a:off x="1509840" y="6129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1" name=""/>
          <p:cNvSpPr/>
          <p:nvPr/>
        </p:nvSpPr>
        <p:spPr>
          <a:xfrm>
            <a:off x="1584360" y="615168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2" y="0"/>
                </a:move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13"/>
                </a:lnTo>
                <a:lnTo>
                  <a:pt x="4" y="13"/>
                </a:lnTo>
                <a:lnTo>
                  <a:pt x="6" y="11"/>
                </a:lnTo>
                <a:lnTo>
                  <a:pt x="9" y="9"/>
                </a:lnTo>
                <a:lnTo>
                  <a:pt x="11" y="8"/>
                </a:lnTo>
                <a:lnTo>
                  <a:pt x="13" y="6"/>
                </a:lnTo>
                <a:lnTo>
                  <a:pt x="13" y="4"/>
                </a:lnTo>
                <a:lnTo>
                  <a:pt x="14" y="2"/>
                </a:lnTo>
                <a:lnTo>
                  <a:pt x="14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2" name=""/>
          <p:cNvSpPr/>
          <p:nvPr/>
        </p:nvSpPr>
        <p:spPr>
          <a:xfrm>
            <a:off x="1587600" y="612936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6" y="10"/>
                </a:move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12" y="14"/>
                </a:lnTo>
                <a:lnTo>
                  <a:pt x="12" y="9"/>
                </a:lnTo>
                <a:lnTo>
                  <a:pt x="12" y="5"/>
                </a:lnTo>
                <a:lnTo>
                  <a:pt x="6" y="0"/>
                </a:lnTo>
                <a:lnTo>
                  <a:pt x="6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3" name=""/>
          <p:cNvSpPr/>
          <p:nvPr/>
        </p:nvSpPr>
        <p:spPr>
          <a:xfrm>
            <a:off x="1554120" y="6119640"/>
            <a:ext cx="41400" cy="27000"/>
          </a:xfrm>
          <a:custGeom>
            <a:avLst/>
            <a:gdLst/>
            <a:ahLst/>
            <a:rect l="l" t="t" r="r" b="b"/>
            <a:pathLst>
              <a:path w="26" h="17">
                <a:moveTo>
                  <a:pt x="9" y="4"/>
                </a:moveTo>
                <a:lnTo>
                  <a:pt x="5" y="10"/>
                </a:lnTo>
                <a:lnTo>
                  <a:pt x="6" y="10"/>
                </a:lnTo>
                <a:lnTo>
                  <a:pt x="7" y="11"/>
                </a:lnTo>
                <a:lnTo>
                  <a:pt x="10" y="12"/>
                </a:lnTo>
                <a:lnTo>
                  <a:pt x="12" y="12"/>
                </a:lnTo>
                <a:lnTo>
                  <a:pt x="15" y="14"/>
                </a:lnTo>
                <a:lnTo>
                  <a:pt x="18" y="15"/>
                </a:lnTo>
                <a:lnTo>
                  <a:pt x="21" y="16"/>
                </a:lnTo>
                <a:lnTo>
                  <a:pt x="26" y="17"/>
                </a:lnTo>
                <a:lnTo>
                  <a:pt x="26" y="7"/>
                </a:lnTo>
                <a:lnTo>
                  <a:pt x="23" y="6"/>
                </a:lnTo>
                <a:lnTo>
                  <a:pt x="21" y="6"/>
                </a:lnTo>
                <a:lnTo>
                  <a:pt x="20" y="5"/>
                </a:lnTo>
                <a:lnTo>
                  <a:pt x="17" y="4"/>
                </a:lnTo>
                <a:lnTo>
                  <a:pt x="14" y="3"/>
                </a:lnTo>
                <a:lnTo>
                  <a:pt x="12" y="1"/>
                </a:lnTo>
                <a:lnTo>
                  <a:pt x="8" y="0"/>
                </a:lnTo>
                <a:lnTo>
                  <a:pt x="5" y="0"/>
                </a:lnTo>
                <a:lnTo>
                  <a:pt x="0" y="6"/>
                </a:lnTo>
                <a:lnTo>
                  <a:pt x="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4" name=""/>
          <p:cNvSpPr/>
          <p:nvPr/>
        </p:nvSpPr>
        <p:spPr>
          <a:xfrm>
            <a:off x="1554120" y="6124680"/>
            <a:ext cx="30240" cy="47520"/>
          </a:xfrm>
          <a:custGeom>
            <a:avLst/>
            <a:gdLst/>
            <a:ahLst/>
            <a:rect l="l" t="t" r="r" b="b"/>
            <a:pathLst>
              <a:path w="19" h="30">
                <a:moveTo>
                  <a:pt x="19" y="21"/>
                </a:moveTo>
                <a:lnTo>
                  <a:pt x="19" y="21"/>
                </a:lnTo>
                <a:lnTo>
                  <a:pt x="19" y="20"/>
                </a:lnTo>
                <a:lnTo>
                  <a:pt x="18" y="20"/>
                </a:lnTo>
                <a:lnTo>
                  <a:pt x="16" y="16"/>
                </a:lnTo>
                <a:lnTo>
                  <a:pt x="14" y="14"/>
                </a:lnTo>
                <a:lnTo>
                  <a:pt x="11" y="6"/>
                </a:lnTo>
                <a:lnTo>
                  <a:pt x="9" y="0"/>
                </a:lnTo>
                <a:lnTo>
                  <a:pt x="0" y="3"/>
                </a:lnTo>
                <a:lnTo>
                  <a:pt x="1" y="9"/>
                </a:lnTo>
                <a:lnTo>
                  <a:pt x="5" y="17"/>
                </a:lnTo>
                <a:lnTo>
                  <a:pt x="7" y="22"/>
                </a:lnTo>
                <a:lnTo>
                  <a:pt x="9" y="25"/>
                </a:lnTo>
                <a:lnTo>
                  <a:pt x="11" y="28"/>
                </a:lnTo>
                <a:lnTo>
                  <a:pt x="13" y="29"/>
                </a:lnTo>
                <a:lnTo>
                  <a:pt x="15" y="30"/>
                </a:lnTo>
                <a:lnTo>
                  <a:pt x="19" y="30"/>
                </a:lnTo>
                <a:lnTo>
                  <a:pt x="19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5" name=""/>
          <p:cNvSpPr/>
          <p:nvPr/>
        </p:nvSpPr>
        <p:spPr>
          <a:xfrm>
            <a:off x="1584360" y="6164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6" name=""/>
          <p:cNvSpPr/>
          <p:nvPr/>
        </p:nvSpPr>
        <p:spPr>
          <a:xfrm>
            <a:off x="1617840" y="6224760"/>
            <a:ext cx="23760" cy="14040"/>
          </a:xfrm>
          <a:custGeom>
            <a:avLst/>
            <a:gdLst/>
            <a:ahLst/>
            <a:rect l="l" t="t" r="r" b="b"/>
            <a:pathLst>
              <a:path w="15" h="9">
                <a:moveTo>
                  <a:pt x="7" y="8"/>
                </a:move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3" y="9"/>
                </a:lnTo>
                <a:lnTo>
                  <a:pt x="7" y="9"/>
                </a:lnTo>
                <a:lnTo>
                  <a:pt x="9" y="9"/>
                </a:lnTo>
                <a:lnTo>
                  <a:pt x="10" y="9"/>
                </a:lnTo>
                <a:lnTo>
                  <a:pt x="15" y="2"/>
                </a:lnTo>
                <a:lnTo>
                  <a:pt x="7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7" name=""/>
          <p:cNvSpPr/>
          <p:nvPr/>
        </p:nvSpPr>
        <p:spPr>
          <a:xfrm>
            <a:off x="1549440" y="6189840"/>
            <a:ext cx="92160" cy="47520"/>
          </a:xfrm>
          <a:custGeom>
            <a:avLst/>
            <a:gdLst/>
            <a:ahLst/>
            <a:rect l="l" t="t" r="r" b="b"/>
            <a:pathLst>
              <a:path w="58" h="30">
                <a:moveTo>
                  <a:pt x="9" y="3"/>
                </a:moveTo>
                <a:lnTo>
                  <a:pt x="5" y="10"/>
                </a:lnTo>
                <a:lnTo>
                  <a:pt x="7" y="10"/>
                </a:lnTo>
                <a:lnTo>
                  <a:pt x="9" y="10"/>
                </a:lnTo>
                <a:lnTo>
                  <a:pt x="12" y="11"/>
                </a:lnTo>
                <a:lnTo>
                  <a:pt x="14" y="12"/>
                </a:lnTo>
                <a:lnTo>
                  <a:pt x="21" y="15"/>
                </a:lnTo>
                <a:lnTo>
                  <a:pt x="28" y="17"/>
                </a:lnTo>
                <a:lnTo>
                  <a:pt x="35" y="21"/>
                </a:lnTo>
                <a:lnTo>
                  <a:pt x="41" y="24"/>
                </a:lnTo>
                <a:lnTo>
                  <a:pt x="47" y="28"/>
                </a:lnTo>
                <a:lnTo>
                  <a:pt x="51" y="30"/>
                </a:lnTo>
                <a:lnTo>
                  <a:pt x="58" y="24"/>
                </a:lnTo>
                <a:lnTo>
                  <a:pt x="53" y="19"/>
                </a:lnTo>
                <a:lnTo>
                  <a:pt x="48" y="16"/>
                </a:lnTo>
                <a:lnTo>
                  <a:pt x="41" y="12"/>
                </a:lnTo>
                <a:lnTo>
                  <a:pt x="33" y="8"/>
                </a:lnTo>
                <a:lnTo>
                  <a:pt x="26" y="5"/>
                </a:lnTo>
                <a:lnTo>
                  <a:pt x="18" y="3"/>
                </a:lnTo>
                <a:lnTo>
                  <a:pt x="14" y="2"/>
                </a:lnTo>
                <a:lnTo>
                  <a:pt x="11" y="1"/>
                </a:lnTo>
                <a:lnTo>
                  <a:pt x="7" y="0"/>
                </a:lnTo>
                <a:lnTo>
                  <a:pt x="5" y="0"/>
                </a:lnTo>
                <a:lnTo>
                  <a:pt x="0" y="7"/>
                </a:lnTo>
                <a:lnTo>
                  <a:pt x="9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8" name=""/>
          <p:cNvSpPr/>
          <p:nvPr/>
        </p:nvSpPr>
        <p:spPr>
          <a:xfrm>
            <a:off x="1549440" y="6194520"/>
            <a:ext cx="68400" cy="44280"/>
          </a:xfrm>
          <a:custGeom>
            <a:avLst/>
            <a:gdLst/>
            <a:ahLst/>
            <a:rect l="l" t="t" r="r" b="b"/>
            <a:pathLst>
              <a:path w="43" h="28">
                <a:moveTo>
                  <a:pt x="43" y="18"/>
                </a:moveTo>
                <a:lnTo>
                  <a:pt x="41" y="18"/>
                </a:lnTo>
                <a:lnTo>
                  <a:pt x="38" y="18"/>
                </a:lnTo>
                <a:lnTo>
                  <a:pt x="34" y="17"/>
                </a:lnTo>
                <a:lnTo>
                  <a:pt x="32" y="17"/>
                </a:lnTo>
                <a:lnTo>
                  <a:pt x="29" y="16"/>
                </a:lnTo>
                <a:lnTo>
                  <a:pt x="27" y="15"/>
                </a:lnTo>
                <a:lnTo>
                  <a:pt x="24" y="14"/>
                </a:lnTo>
                <a:lnTo>
                  <a:pt x="21" y="13"/>
                </a:lnTo>
                <a:lnTo>
                  <a:pt x="20" y="12"/>
                </a:lnTo>
                <a:lnTo>
                  <a:pt x="18" y="10"/>
                </a:lnTo>
                <a:lnTo>
                  <a:pt x="16" y="9"/>
                </a:lnTo>
                <a:lnTo>
                  <a:pt x="14" y="7"/>
                </a:lnTo>
                <a:lnTo>
                  <a:pt x="13" y="5"/>
                </a:lnTo>
                <a:lnTo>
                  <a:pt x="12" y="3"/>
                </a:lnTo>
                <a:lnTo>
                  <a:pt x="10" y="2"/>
                </a:lnTo>
                <a:lnTo>
                  <a:pt x="9" y="0"/>
                </a:lnTo>
                <a:lnTo>
                  <a:pt x="0" y="3"/>
                </a:lnTo>
                <a:lnTo>
                  <a:pt x="0" y="6"/>
                </a:lnTo>
                <a:lnTo>
                  <a:pt x="2" y="9"/>
                </a:lnTo>
                <a:lnTo>
                  <a:pt x="4" y="11"/>
                </a:lnTo>
                <a:lnTo>
                  <a:pt x="7" y="14"/>
                </a:lnTo>
                <a:lnTo>
                  <a:pt x="9" y="16"/>
                </a:lnTo>
                <a:lnTo>
                  <a:pt x="12" y="18"/>
                </a:lnTo>
                <a:lnTo>
                  <a:pt x="13" y="20"/>
                </a:lnTo>
                <a:lnTo>
                  <a:pt x="17" y="22"/>
                </a:lnTo>
                <a:lnTo>
                  <a:pt x="20" y="23"/>
                </a:lnTo>
                <a:lnTo>
                  <a:pt x="22" y="24"/>
                </a:lnTo>
                <a:lnTo>
                  <a:pt x="26" y="25"/>
                </a:lnTo>
                <a:lnTo>
                  <a:pt x="29" y="26"/>
                </a:lnTo>
                <a:lnTo>
                  <a:pt x="33" y="27"/>
                </a:lnTo>
                <a:lnTo>
                  <a:pt x="36" y="28"/>
                </a:lnTo>
                <a:lnTo>
                  <a:pt x="40" y="28"/>
                </a:lnTo>
                <a:lnTo>
                  <a:pt x="43" y="28"/>
                </a:lnTo>
                <a:lnTo>
                  <a:pt x="43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9" name=""/>
          <p:cNvSpPr/>
          <p:nvPr/>
        </p:nvSpPr>
        <p:spPr>
          <a:xfrm>
            <a:off x="1617840" y="6232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0" name=""/>
          <p:cNvSpPr/>
          <p:nvPr/>
        </p:nvSpPr>
        <p:spPr>
          <a:xfrm>
            <a:off x="1468440" y="606888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11" y="9"/>
                </a:lnTo>
                <a:lnTo>
                  <a:pt x="11" y="6"/>
                </a:lnTo>
                <a:lnTo>
                  <a:pt x="11" y="4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1" name=""/>
          <p:cNvSpPr/>
          <p:nvPr/>
        </p:nvSpPr>
        <p:spPr>
          <a:xfrm>
            <a:off x="1468440" y="6039000"/>
            <a:ext cx="23760" cy="29880"/>
          </a:xfrm>
          <a:custGeom>
            <a:avLst/>
            <a:gdLst/>
            <a:ahLst/>
            <a:rect l="l" t="t" r="r" b="b"/>
            <a:pathLst>
              <a:path w="15" h="19">
                <a:moveTo>
                  <a:pt x="15" y="1"/>
                </a:moveTo>
                <a:lnTo>
                  <a:pt x="9" y="0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2" y="8"/>
                </a:lnTo>
                <a:lnTo>
                  <a:pt x="1" y="10"/>
                </a:lnTo>
                <a:lnTo>
                  <a:pt x="0" y="14"/>
                </a:lnTo>
                <a:lnTo>
                  <a:pt x="0" y="15"/>
                </a:lnTo>
                <a:lnTo>
                  <a:pt x="0" y="19"/>
                </a:lnTo>
                <a:lnTo>
                  <a:pt x="10" y="19"/>
                </a:lnTo>
                <a:lnTo>
                  <a:pt x="10" y="16"/>
                </a:lnTo>
                <a:lnTo>
                  <a:pt x="11" y="15"/>
                </a:lnTo>
                <a:lnTo>
                  <a:pt x="11" y="13"/>
                </a:lnTo>
                <a:lnTo>
                  <a:pt x="12" y="12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7" y="8"/>
                </a:lnTo>
                <a:lnTo>
                  <a:pt x="15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2" name=""/>
          <p:cNvSpPr/>
          <p:nvPr/>
        </p:nvSpPr>
        <p:spPr>
          <a:xfrm>
            <a:off x="1479600" y="6040440"/>
            <a:ext cx="27000" cy="28440"/>
          </a:xfrm>
          <a:custGeom>
            <a:avLst/>
            <a:gdLst/>
            <a:ahLst/>
            <a:rect l="l" t="t" r="r" b="b"/>
            <a:pathLst>
              <a:path w="17" h="18">
                <a:moveTo>
                  <a:pt x="17" y="14"/>
                </a:moveTo>
                <a:lnTo>
                  <a:pt x="13" y="7"/>
                </a:lnTo>
                <a:lnTo>
                  <a:pt x="13" y="7"/>
                </a:lnTo>
                <a:lnTo>
                  <a:pt x="12" y="6"/>
                </a:lnTo>
                <a:lnTo>
                  <a:pt x="9" y="3"/>
                </a:lnTo>
                <a:lnTo>
                  <a:pt x="7" y="0"/>
                </a:lnTo>
                <a:lnTo>
                  <a:pt x="0" y="7"/>
                </a:lnTo>
                <a:lnTo>
                  <a:pt x="1" y="9"/>
                </a:lnTo>
                <a:lnTo>
                  <a:pt x="4" y="12"/>
                </a:lnTo>
                <a:lnTo>
                  <a:pt x="5" y="14"/>
                </a:lnTo>
                <a:lnTo>
                  <a:pt x="6" y="15"/>
                </a:lnTo>
                <a:lnTo>
                  <a:pt x="9" y="17"/>
                </a:lnTo>
                <a:lnTo>
                  <a:pt x="13" y="18"/>
                </a:lnTo>
                <a:lnTo>
                  <a:pt x="7" y="11"/>
                </a:lnTo>
                <a:lnTo>
                  <a:pt x="17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3" name=""/>
          <p:cNvSpPr/>
          <p:nvPr/>
        </p:nvSpPr>
        <p:spPr>
          <a:xfrm>
            <a:off x="1471680" y="6058080"/>
            <a:ext cx="34920" cy="31680"/>
          </a:xfrm>
          <a:custGeom>
            <a:avLst/>
            <a:gdLst/>
            <a:ahLst/>
            <a:rect l="l" t="t" r="r" b="b"/>
            <a:pathLst>
              <a:path w="22" h="20">
                <a:moveTo>
                  <a:pt x="7" y="20"/>
                </a:moveTo>
                <a:lnTo>
                  <a:pt x="10" y="18"/>
                </a:lnTo>
                <a:lnTo>
                  <a:pt x="13" y="16"/>
                </a:lnTo>
                <a:lnTo>
                  <a:pt x="16" y="13"/>
                </a:lnTo>
                <a:lnTo>
                  <a:pt x="18" y="10"/>
                </a:lnTo>
                <a:lnTo>
                  <a:pt x="20" y="7"/>
                </a:lnTo>
                <a:lnTo>
                  <a:pt x="22" y="3"/>
                </a:lnTo>
                <a:lnTo>
                  <a:pt x="12" y="0"/>
                </a:lnTo>
                <a:lnTo>
                  <a:pt x="11" y="3"/>
                </a:lnTo>
                <a:lnTo>
                  <a:pt x="10" y="5"/>
                </a:lnTo>
                <a:lnTo>
                  <a:pt x="9" y="7"/>
                </a:lnTo>
                <a:lnTo>
                  <a:pt x="7" y="8"/>
                </a:lnTo>
                <a:lnTo>
                  <a:pt x="4" y="10"/>
                </a:lnTo>
                <a:lnTo>
                  <a:pt x="0" y="13"/>
                </a:lnTo>
                <a:lnTo>
                  <a:pt x="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4" name=""/>
          <p:cNvSpPr/>
          <p:nvPr/>
        </p:nvSpPr>
        <p:spPr>
          <a:xfrm>
            <a:off x="1476360" y="6083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5" name=""/>
          <p:cNvSpPr/>
          <p:nvPr/>
        </p:nvSpPr>
        <p:spPr>
          <a:xfrm>
            <a:off x="1496880" y="6019920"/>
            <a:ext cx="22320" cy="28440"/>
          </a:xfrm>
          <a:custGeom>
            <a:avLst/>
            <a:gdLst/>
            <a:ahLst/>
            <a:rect l="l" t="t" r="r" b="b"/>
            <a:pathLst>
              <a:path w="14" h="18">
                <a:moveTo>
                  <a:pt x="11" y="0"/>
                </a:moveTo>
                <a:lnTo>
                  <a:pt x="4" y="2"/>
                </a:lnTo>
                <a:lnTo>
                  <a:pt x="2" y="6"/>
                </a:lnTo>
                <a:lnTo>
                  <a:pt x="2" y="9"/>
                </a:lnTo>
                <a:lnTo>
                  <a:pt x="1" y="10"/>
                </a:lnTo>
                <a:lnTo>
                  <a:pt x="0" y="12"/>
                </a:lnTo>
                <a:lnTo>
                  <a:pt x="0" y="15"/>
                </a:lnTo>
                <a:lnTo>
                  <a:pt x="0" y="18"/>
                </a:lnTo>
                <a:lnTo>
                  <a:pt x="10" y="18"/>
                </a:lnTo>
                <a:lnTo>
                  <a:pt x="11" y="16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9"/>
                </a:lnTo>
                <a:lnTo>
                  <a:pt x="14" y="6"/>
                </a:lnTo>
                <a:lnTo>
                  <a:pt x="7" y="9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6" name=""/>
          <p:cNvSpPr/>
          <p:nvPr/>
        </p:nvSpPr>
        <p:spPr>
          <a:xfrm>
            <a:off x="1508040" y="601992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1" y="4"/>
                </a:moveTo>
                <a:lnTo>
                  <a:pt x="16" y="2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6" y="1"/>
                </a:lnTo>
                <a:lnTo>
                  <a:pt x="3" y="0"/>
                </a:lnTo>
                <a:lnTo>
                  <a:pt x="0" y="9"/>
                </a:lnTo>
                <a:lnTo>
                  <a:pt x="2" y="10"/>
                </a:lnTo>
                <a:lnTo>
                  <a:pt x="5" y="11"/>
                </a:lnTo>
                <a:lnTo>
                  <a:pt x="8" y="12"/>
                </a:lnTo>
                <a:lnTo>
                  <a:pt x="9" y="12"/>
                </a:lnTo>
                <a:lnTo>
                  <a:pt x="12" y="12"/>
                </a:lnTo>
                <a:lnTo>
                  <a:pt x="16" y="12"/>
                </a:lnTo>
                <a:lnTo>
                  <a:pt x="10" y="8"/>
                </a:lnTo>
                <a:lnTo>
                  <a:pt x="21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7" name=""/>
          <p:cNvSpPr/>
          <p:nvPr/>
        </p:nvSpPr>
        <p:spPr>
          <a:xfrm>
            <a:off x="1508040" y="602784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3" y="28"/>
                </a:moveTo>
                <a:lnTo>
                  <a:pt x="10" y="24"/>
                </a:lnTo>
                <a:lnTo>
                  <a:pt x="10" y="22"/>
                </a:lnTo>
                <a:lnTo>
                  <a:pt x="12" y="20"/>
                </a:lnTo>
                <a:lnTo>
                  <a:pt x="14" y="17"/>
                </a:lnTo>
                <a:lnTo>
                  <a:pt x="16" y="14"/>
                </a:lnTo>
                <a:lnTo>
                  <a:pt x="18" y="11"/>
                </a:lnTo>
                <a:lnTo>
                  <a:pt x="19" y="7"/>
                </a:lnTo>
                <a:lnTo>
                  <a:pt x="20" y="6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10" y="3"/>
                </a:lnTo>
                <a:lnTo>
                  <a:pt x="10" y="2"/>
                </a:lnTo>
                <a:lnTo>
                  <a:pt x="10" y="3"/>
                </a:lnTo>
                <a:lnTo>
                  <a:pt x="10" y="4"/>
                </a:lnTo>
                <a:lnTo>
                  <a:pt x="9" y="6"/>
                </a:lnTo>
                <a:lnTo>
                  <a:pt x="7" y="8"/>
                </a:lnTo>
                <a:lnTo>
                  <a:pt x="5" y="12"/>
                </a:lnTo>
                <a:lnTo>
                  <a:pt x="3" y="15"/>
                </a:lnTo>
                <a:lnTo>
                  <a:pt x="2" y="18"/>
                </a:lnTo>
                <a:lnTo>
                  <a:pt x="0" y="21"/>
                </a:lnTo>
                <a:lnTo>
                  <a:pt x="6" y="18"/>
                </a:lnTo>
                <a:lnTo>
                  <a:pt x="3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8" name=""/>
          <p:cNvSpPr/>
          <p:nvPr/>
        </p:nvSpPr>
        <p:spPr>
          <a:xfrm>
            <a:off x="1496880" y="6048360"/>
            <a:ext cx="22320" cy="23760"/>
          </a:xfrm>
          <a:custGeom>
            <a:avLst/>
            <a:gdLst/>
            <a:ahLst/>
            <a:rect l="l" t="t" r="r" b="b"/>
            <a:pathLst>
              <a:path w="14" h="15">
                <a:moveTo>
                  <a:pt x="0" y="0"/>
                </a:moveTo>
                <a:lnTo>
                  <a:pt x="0" y="2"/>
                </a:lnTo>
                <a:lnTo>
                  <a:pt x="2" y="7"/>
                </a:lnTo>
                <a:lnTo>
                  <a:pt x="2" y="9"/>
                </a:lnTo>
                <a:lnTo>
                  <a:pt x="5" y="11"/>
                </a:lnTo>
                <a:lnTo>
                  <a:pt x="8" y="14"/>
                </a:lnTo>
                <a:lnTo>
                  <a:pt x="11" y="15"/>
                </a:lnTo>
                <a:lnTo>
                  <a:pt x="14" y="5"/>
                </a:lnTo>
                <a:lnTo>
                  <a:pt x="12" y="4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9" name=""/>
          <p:cNvSpPr/>
          <p:nvPr/>
        </p:nvSpPr>
        <p:spPr>
          <a:xfrm>
            <a:off x="1504800" y="60483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0" name=""/>
          <p:cNvSpPr/>
          <p:nvPr/>
        </p:nvSpPr>
        <p:spPr>
          <a:xfrm>
            <a:off x="1512720" y="5956200"/>
            <a:ext cx="36720" cy="41400"/>
          </a:xfrm>
          <a:custGeom>
            <a:avLst/>
            <a:gdLst/>
            <a:ahLst/>
            <a:rect l="l" t="t" r="r" b="b"/>
            <a:pathLst>
              <a:path w="23" h="26">
                <a:moveTo>
                  <a:pt x="23" y="16"/>
                </a:moveTo>
                <a:lnTo>
                  <a:pt x="23" y="16"/>
                </a:lnTo>
                <a:lnTo>
                  <a:pt x="22" y="15"/>
                </a:lnTo>
                <a:lnTo>
                  <a:pt x="21" y="15"/>
                </a:lnTo>
                <a:lnTo>
                  <a:pt x="18" y="13"/>
                </a:lnTo>
                <a:lnTo>
                  <a:pt x="16" y="10"/>
                </a:lnTo>
                <a:lnTo>
                  <a:pt x="14" y="7"/>
                </a:lnTo>
                <a:lnTo>
                  <a:pt x="12" y="4"/>
                </a:lnTo>
                <a:lnTo>
                  <a:pt x="10" y="1"/>
                </a:lnTo>
                <a:lnTo>
                  <a:pt x="10" y="0"/>
                </a:lnTo>
                <a:lnTo>
                  <a:pt x="0" y="2"/>
                </a:lnTo>
                <a:lnTo>
                  <a:pt x="1" y="6"/>
                </a:lnTo>
                <a:lnTo>
                  <a:pt x="2" y="8"/>
                </a:lnTo>
                <a:lnTo>
                  <a:pt x="5" y="12"/>
                </a:lnTo>
                <a:lnTo>
                  <a:pt x="8" y="16"/>
                </a:lnTo>
                <a:lnTo>
                  <a:pt x="10" y="19"/>
                </a:lnTo>
                <a:lnTo>
                  <a:pt x="14" y="22"/>
                </a:lnTo>
                <a:lnTo>
                  <a:pt x="16" y="23"/>
                </a:lnTo>
                <a:lnTo>
                  <a:pt x="17" y="25"/>
                </a:lnTo>
                <a:lnTo>
                  <a:pt x="20" y="26"/>
                </a:lnTo>
                <a:lnTo>
                  <a:pt x="23" y="26"/>
                </a:lnTo>
                <a:lnTo>
                  <a:pt x="23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1" name=""/>
          <p:cNvSpPr/>
          <p:nvPr/>
        </p:nvSpPr>
        <p:spPr>
          <a:xfrm>
            <a:off x="1544760" y="598176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" y="0"/>
                </a:move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lnTo>
                  <a:pt x="3" y="0"/>
                </a:lnTo>
                <a:lnTo>
                  <a:pt x="3" y="10"/>
                </a:lnTo>
                <a:lnTo>
                  <a:pt x="6" y="9"/>
                </a:lnTo>
                <a:lnTo>
                  <a:pt x="7" y="8"/>
                </a:lnTo>
                <a:lnTo>
                  <a:pt x="9" y="7"/>
                </a:lnTo>
                <a:lnTo>
                  <a:pt x="10" y="5"/>
                </a:lnTo>
                <a:lnTo>
                  <a:pt x="11" y="3"/>
                </a:lnTo>
                <a:lnTo>
                  <a:pt x="12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2" name=""/>
          <p:cNvSpPr/>
          <p:nvPr/>
        </p:nvSpPr>
        <p:spPr>
          <a:xfrm>
            <a:off x="1523880" y="5950080"/>
            <a:ext cx="39960" cy="31680"/>
          </a:xfrm>
          <a:custGeom>
            <a:avLst/>
            <a:gdLst/>
            <a:ahLst/>
            <a:rect l="l" t="t" r="r" b="b"/>
            <a:pathLst>
              <a:path w="25" h="20">
                <a:moveTo>
                  <a:pt x="0" y="2"/>
                </a:moveTo>
                <a:lnTo>
                  <a:pt x="1" y="4"/>
                </a:lnTo>
                <a:lnTo>
                  <a:pt x="2" y="7"/>
                </a:lnTo>
                <a:lnTo>
                  <a:pt x="4" y="7"/>
                </a:lnTo>
                <a:lnTo>
                  <a:pt x="5" y="9"/>
                </a:lnTo>
                <a:lnTo>
                  <a:pt x="7" y="11"/>
                </a:lnTo>
                <a:lnTo>
                  <a:pt x="10" y="13"/>
                </a:lnTo>
                <a:lnTo>
                  <a:pt x="12" y="14"/>
                </a:lnTo>
                <a:lnTo>
                  <a:pt x="13" y="16"/>
                </a:lnTo>
                <a:lnTo>
                  <a:pt x="13" y="17"/>
                </a:lnTo>
                <a:lnTo>
                  <a:pt x="14" y="17"/>
                </a:lnTo>
                <a:lnTo>
                  <a:pt x="14" y="19"/>
                </a:lnTo>
                <a:lnTo>
                  <a:pt x="14" y="20"/>
                </a:lnTo>
                <a:lnTo>
                  <a:pt x="25" y="20"/>
                </a:lnTo>
                <a:lnTo>
                  <a:pt x="25" y="17"/>
                </a:lnTo>
                <a:lnTo>
                  <a:pt x="24" y="14"/>
                </a:lnTo>
                <a:lnTo>
                  <a:pt x="23" y="13"/>
                </a:lnTo>
                <a:lnTo>
                  <a:pt x="21" y="10"/>
                </a:lnTo>
                <a:lnTo>
                  <a:pt x="20" y="7"/>
                </a:lnTo>
                <a:lnTo>
                  <a:pt x="17" y="5"/>
                </a:lnTo>
                <a:lnTo>
                  <a:pt x="14" y="3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3" name=""/>
          <p:cNvSpPr/>
          <p:nvPr/>
        </p:nvSpPr>
        <p:spPr>
          <a:xfrm>
            <a:off x="1523880" y="5945040"/>
            <a:ext cx="792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4" name=""/>
          <p:cNvSpPr/>
          <p:nvPr/>
        </p:nvSpPr>
        <p:spPr>
          <a:xfrm>
            <a:off x="1514520" y="5950080"/>
            <a:ext cx="17280" cy="11160"/>
          </a:xfrm>
          <a:custGeom>
            <a:avLst/>
            <a:gdLst/>
            <a:ahLst/>
            <a:rect l="l" t="t" r="r" b="b"/>
            <a:pathLst>
              <a:path w="11" h="7">
                <a:moveTo>
                  <a:pt x="9" y="7"/>
                </a:moveTo>
                <a:lnTo>
                  <a:pt x="10" y="5"/>
                </a:lnTo>
                <a:lnTo>
                  <a:pt x="11" y="4"/>
                </a:lnTo>
                <a:lnTo>
                  <a:pt x="1" y="0"/>
                </a:lnTo>
                <a:lnTo>
                  <a:pt x="1" y="2"/>
                </a:lnTo>
                <a:lnTo>
                  <a:pt x="0" y="3"/>
                </a:lnTo>
                <a:lnTo>
                  <a:pt x="9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5" name=""/>
          <p:cNvSpPr/>
          <p:nvPr/>
        </p:nvSpPr>
        <p:spPr>
          <a:xfrm>
            <a:off x="1521000" y="59580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6" name=""/>
          <p:cNvSpPr/>
          <p:nvPr/>
        </p:nvSpPr>
        <p:spPr>
          <a:xfrm>
            <a:off x="1565280" y="6102360"/>
            <a:ext cx="17280" cy="9360"/>
          </a:xfrm>
          <a:custGeom>
            <a:avLst/>
            <a:gdLst/>
            <a:ahLst/>
            <a:rect l="l" t="t" r="r" b="b"/>
            <a:pathLst>
              <a:path w="11" h="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1" y="6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7" name=""/>
          <p:cNvSpPr/>
          <p:nvPr/>
        </p:nvSpPr>
        <p:spPr>
          <a:xfrm>
            <a:off x="1538280" y="6073920"/>
            <a:ext cx="44280" cy="28440"/>
          </a:xfrm>
          <a:custGeom>
            <a:avLst/>
            <a:gdLst/>
            <a:ahLst/>
            <a:rect l="l" t="t" r="r" b="b"/>
            <a:pathLst>
              <a:path w="28" h="18">
                <a:moveTo>
                  <a:pt x="11" y="5"/>
                </a:moveTo>
                <a:lnTo>
                  <a:pt x="5" y="10"/>
                </a:lnTo>
                <a:lnTo>
                  <a:pt x="8" y="10"/>
                </a:lnTo>
                <a:lnTo>
                  <a:pt x="11" y="10"/>
                </a:lnTo>
                <a:lnTo>
                  <a:pt x="12" y="11"/>
                </a:lnTo>
                <a:lnTo>
                  <a:pt x="14" y="13"/>
                </a:lnTo>
                <a:lnTo>
                  <a:pt x="15" y="13"/>
                </a:lnTo>
                <a:lnTo>
                  <a:pt x="16" y="14"/>
                </a:lnTo>
                <a:lnTo>
                  <a:pt x="17" y="15"/>
                </a:lnTo>
                <a:lnTo>
                  <a:pt x="17" y="16"/>
                </a:lnTo>
                <a:lnTo>
                  <a:pt x="18" y="16"/>
                </a:lnTo>
                <a:lnTo>
                  <a:pt x="18" y="16"/>
                </a:lnTo>
                <a:lnTo>
                  <a:pt x="18" y="17"/>
                </a:lnTo>
                <a:lnTo>
                  <a:pt x="18" y="18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7" y="12"/>
                </a:lnTo>
                <a:lnTo>
                  <a:pt x="26" y="10"/>
                </a:lnTo>
                <a:lnTo>
                  <a:pt x="24" y="9"/>
                </a:lnTo>
                <a:lnTo>
                  <a:pt x="24" y="7"/>
                </a:lnTo>
                <a:lnTo>
                  <a:pt x="22" y="6"/>
                </a:lnTo>
                <a:lnTo>
                  <a:pt x="20" y="4"/>
                </a:lnTo>
                <a:lnTo>
                  <a:pt x="18" y="3"/>
                </a:lnTo>
                <a:lnTo>
                  <a:pt x="13" y="1"/>
                </a:lnTo>
                <a:lnTo>
                  <a:pt x="10" y="0"/>
                </a:lnTo>
                <a:lnTo>
                  <a:pt x="5" y="0"/>
                </a:lnTo>
                <a:lnTo>
                  <a:pt x="0" y="5"/>
                </a:lnTo>
                <a:lnTo>
                  <a:pt x="1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8" name=""/>
          <p:cNvSpPr/>
          <p:nvPr/>
        </p:nvSpPr>
        <p:spPr>
          <a:xfrm>
            <a:off x="1538280" y="6081840"/>
            <a:ext cx="34920" cy="37800"/>
          </a:xfrm>
          <a:custGeom>
            <a:avLst/>
            <a:gdLst/>
            <a:ahLst/>
            <a:rect l="l" t="t" r="r" b="b"/>
            <a:pathLst>
              <a:path w="22" h="24">
                <a:moveTo>
                  <a:pt x="22" y="14"/>
                </a:moveTo>
                <a:lnTo>
                  <a:pt x="21" y="14"/>
                </a:lnTo>
                <a:lnTo>
                  <a:pt x="20" y="14"/>
                </a:lnTo>
                <a:lnTo>
                  <a:pt x="19" y="13"/>
                </a:lnTo>
                <a:lnTo>
                  <a:pt x="17" y="12"/>
                </a:lnTo>
                <a:lnTo>
                  <a:pt x="16" y="11"/>
                </a:lnTo>
                <a:lnTo>
                  <a:pt x="15" y="11"/>
                </a:lnTo>
                <a:lnTo>
                  <a:pt x="14" y="10"/>
                </a:lnTo>
                <a:lnTo>
                  <a:pt x="14" y="8"/>
                </a:lnTo>
                <a:lnTo>
                  <a:pt x="13" y="8"/>
                </a:lnTo>
                <a:lnTo>
                  <a:pt x="12" y="7"/>
                </a:lnTo>
                <a:lnTo>
                  <a:pt x="11" y="5"/>
                </a:lnTo>
                <a:lnTo>
                  <a:pt x="11" y="4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0" y="7"/>
                </a:lnTo>
                <a:lnTo>
                  <a:pt x="1" y="9"/>
                </a:lnTo>
                <a:lnTo>
                  <a:pt x="2" y="11"/>
                </a:lnTo>
                <a:lnTo>
                  <a:pt x="4" y="13"/>
                </a:lnTo>
                <a:lnTo>
                  <a:pt x="5" y="15"/>
                </a:lnTo>
                <a:lnTo>
                  <a:pt x="7" y="16"/>
                </a:lnTo>
                <a:lnTo>
                  <a:pt x="8" y="18"/>
                </a:lnTo>
                <a:lnTo>
                  <a:pt x="10" y="20"/>
                </a:lnTo>
                <a:lnTo>
                  <a:pt x="12" y="21"/>
                </a:lnTo>
                <a:lnTo>
                  <a:pt x="14" y="22"/>
                </a:lnTo>
                <a:lnTo>
                  <a:pt x="16" y="23"/>
                </a:lnTo>
                <a:lnTo>
                  <a:pt x="18" y="23"/>
                </a:lnTo>
                <a:lnTo>
                  <a:pt x="20" y="24"/>
                </a:lnTo>
                <a:lnTo>
                  <a:pt x="22" y="24"/>
                </a:lnTo>
                <a:lnTo>
                  <a:pt x="22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9" name=""/>
          <p:cNvSpPr/>
          <p:nvPr/>
        </p:nvSpPr>
        <p:spPr>
          <a:xfrm>
            <a:off x="1573200" y="61117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0" name=""/>
          <p:cNvSpPr/>
          <p:nvPr/>
        </p:nvSpPr>
        <p:spPr>
          <a:xfrm>
            <a:off x="1533600" y="6019920"/>
            <a:ext cx="17280" cy="25200"/>
          </a:xfrm>
          <a:custGeom>
            <a:avLst/>
            <a:gdLst/>
            <a:ahLst/>
            <a:rect l="l" t="t" r="r" b="b"/>
            <a:pathLst>
              <a:path w="11" h="16">
                <a:moveTo>
                  <a:pt x="5" y="0"/>
                </a:moveTo>
                <a:lnTo>
                  <a:pt x="0" y="7"/>
                </a:lnTo>
                <a:lnTo>
                  <a:pt x="1" y="9"/>
                </a:lnTo>
                <a:lnTo>
                  <a:pt x="1" y="9"/>
                </a:lnTo>
                <a:lnTo>
                  <a:pt x="0" y="11"/>
                </a:lnTo>
                <a:lnTo>
                  <a:pt x="9" y="16"/>
                </a:lnTo>
                <a:lnTo>
                  <a:pt x="11" y="13"/>
                </a:lnTo>
                <a:lnTo>
                  <a:pt x="11" y="9"/>
                </a:lnTo>
                <a:lnTo>
                  <a:pt x="11" y="6"/>
                </a:lnTo>
                <a:lnTo>
                  <a:pt x="9" y="2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1" name=""/>
          <p:cNvSpPr/>
          <p:nvPr/>
        </p:nvSpPr>
        <p:spPr>
          <a:xfrm>
            <a:off x="1541520" y="601992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4" y="9"/>
                </a:moveTo>
                <a:lnTo>
                  <a:pt x="9" y="2"/>
                </a:lnTo>
                <a:lnTo>
                  <a:pt x="6" y="1"/>
                </a:lnTo>
                <a:lnTo>
                  <a:pt x="0" y="0"/>
                </a:lnTo>
                <a:lnTo>
                  <a:pt x="0" y="10"/>
                </a:lnTo>
                <a:lnTo>
                  <a:pt x="3" y="11"/>
                </a:lnTo>
                <a:lnTo>
                  <a:pt x="9" y="12"/>
                </a:lnTo>
                <a:lnTo>
                  <a:pt x="3" y="4"/>
                </a:lnTo>
                <a:lnTo>
                  <a:pt x="1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2" name=""/>
          <p:cNvSpPr/>
          <p:nvPr/>
        </p:nvSpPr>
        <p:spPr>
          <a:xfrm>
            <a:off x="1541520" y="6026040"/>
            <a:ext cx="22320" cy="22320"/>
          </a:xfrm>
          <a:custGeom>
            <a:avLst/>
            <a:gdLst/>
            <a:ahLst/>
            <a:rect l="l" t="t" r="r" b="b"/>
            <a:pathLst>
              <a:path w="14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7" y="11"/>
                </a:lnTo>
                <a:lnTo>
                  <a:pt x="9" y="10"/>
                </a:lnTo>
                <a:lnTo>
                  <a:pt x="11" y="8"/>
                </a:lnTo>
                <a:lnTo>
                  <a:pt x="14" y="4"/>
                </a:lnTo>
                <a:lnTo>
                  <a:pt x="3" y="0"/>
                </a:lnTo>
                <a:lnTo>
                  <a:pt x="2" y="1"/>
                </a:lnTo>
                <a:lnTo>
                  <a:pt x="1" y="3"/>
                </a:lnTo>
                <a:lnTo>
                  <a:pt x="0" y="3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3" name=""/>
          <p:cNvSpPr/>
          <p:nvPr/>
        </p:nvSpPr>
        <p:spPr>
          <a:xfrm>
            <a:off x="1541520" y="60404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4" name=""/>
          <p:cNvSpPr/>
          <p:nvPr/>
        </p:nvSpPr>
        <p:spPr>
          <a:xfrm>
            <a:off x="1555920" y="6026040"/>
            <a:ext cx="17280" cy="25560"/>
          </a:xfrm>
          <a:custGeom>
            <a:avLst/>
            <a:gdLst/>
            <a:ahLst/>
            <a:rect l="l" t="t" r="r" b="b"/>
            <a:pathLst>
              <a:path w="11" h="16">
                <a:moveTo>
                  <a:pt x="6" y="0"/>
                </a:moveTo>
                <a:lnTo>
                  <a:pt x="1" y="5"/>
                </a:lnTo>
                <a:lnTo>
                  <a:pt x="1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2" y="15"/>
                </a:lnTo>
                <a:lnTo>
                  <a:pt x="6" y="16"/>
                </a:lnTo>
                <a:lnTo>
                  <a:pt x="6" y="7"/>
                </a:lnTo>
                <a:lnTo>
                  <a:pt x="9" y="8"/>
                </a:lnTo>
                <a:lnTo>
                  <a:pt x="10" y="9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1" y="5"/>
                </a:lnTo>
                <a:lnTo>
                  <a:pt x="6" y="9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5" name=""/>
          <p:cNvSpPr/>
          <p:nvPr/>
        </p:nvSpPr>
        <p:spPr>
          <a:xfrm>
            <a:off x="1565280" y="6026040"/>
            <a:ext cx="11160" cy="14400"/>
          </a:xfrm>
          <a:custGeom>
            <a:avLst/>
            <a:gdLst/>
            <a:ahLst/>
            <a:rect l="l" t="t" r="r" b="b"/>
            <a:pathLst>
              <a:path w="7" h="9">
                <a:moveTo>
                  <a:pt x="7" y="0"/>
                </a:move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4" y="9"/>
                </a:lnTo>
                <a:lnTo>
                  <a:pt x="7" y="9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6" name=""/>
          <p:cNvSpPr/>
          <p:nvPr/>
        </p:nvSpPr>
        <p:spPr>
          <a:xfrm>
            <a:off x="1569960" y="6033960"/>
            <a:ext cx="1440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7" name=""/>
          <p:cNvSpPr/>
          <p:nvPr/>
        </p:nvSpPr>
        <p:spPr>
          <a:xfrm>
            <a:off x="1565280" y="603576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10"/>
                </a:moveTo>
                <a:lnTo>
                  <a:pt x="1" y="10"/>
                </a:lnTo>
                <a:lnTo>
                  <a:pt x="4" y="11"/>
                </a:lnTo>
                <a:lnTo>
                  <a:pt x="5" y="11"/>
                </a:lnTo>
                <a:lnTo>
                  <a:pt x="7" y="11"/>
                </a:lnTo>
                <a:lnTo>
                  <a:pt x="11" y="10"/>
                </a:lnTo>
                <a:lnTo>
                  <a:pt x="12" y="5"/>
                </a:lnTo>
                <a:lnTo>
                  <a:pt x="1" y="5"/>
                </a:lnTo>
                <a:lnTo>
                  <a:pt x="2" y="3"/>
                </a:lnTo>
                <a:lnTo>
                  <a:pt x="5" y="1"/>
                </a:lnTo>
                <a:lnTo>
                  <a:pt x="6" y="1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8" name=""/>
          <p:cNvSpPr/>
          <p:nvPr/>
        </p:nvSpPr>
        <p:spPr>
          <a:xfrm>
            <a:off x="1565280" y="6043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99" name=""/>
          <p:cNvSpPr/>
          <p:nvPr/>
        </p:nvSpPr>
        <p:spPr>
          <a:xfrm>
            <a:off x="1530360" y="6143760"/>
            <a:ext cx="15840" cy="14040"/>
          </a:xfrm>
          <a:custGeom>
            <a:avLst/>
            <a:gdLst/>
            <a:ahLst/>
            <a:rect l="l" t="t" r="r" b="b"/>
            <a:pathLst>
              <a:path w="10" h="9">
                <a:moveTo>
                  <a:pt x="5" y="9"/>
                </a:moveTo>
                <a:lnTo>
                  <a:pt x="10" y="5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0" name=""/>
          <p:cNvSpPr/>
          <p:nvPr/>
        </p:nvSpPr>
        <p:spPr>
          <a:xfrm>
            <a:off x="1515960" y="613728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5" y="0"/>
                </a:moveTo>
                <a:lnTo>
                  <a:pt x="0" y="5"/>
                </a:lnTo>
                <a:lnTo>
                  <a:pt x="0" y="7"/>
                </a:lnTo>
                <a:lnTo>
                  <a:pt x="2" y="9"/>
                </a:lnTo>
                <a:lnTo>
                  <a:pt x="4" y="11"/>
                </a:lnTo>
                <a:lnTo>
                  <a:pt x="7" y="12"/>
                </a:lnTo>
                <a:lnTo>
                  <a:pt x="10" y="13"/>
                </a:lnTo>
                <a:lnTo>
                  <a:pt x="14" y="13"/>
                </a:lnTo>
                <a:lnTo>
                  <a:pt x="14" y="3"/>
                </a:lnTo>
                <a:lnTo>
                  <a:pt x="12" y="3"/>
                </a:lnTo>
                <a:lnTo>
                  <a:pt x="9" y="2"/>
                </a:lnTo>
                <a:lnTo>
                  <a:pt x="10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1" name=""/>
          <p:cNvSpPr/>
          <p:nvPr/>
        </p:nvSpPr>
        <p:spPr>
          <a:xfrm>
            <a:off x="1523880" y="6135840"/>
            <a:ext cx="14400" cy="17280"/>
          </a:xfrm>
          <a:custGeom>
            <a:avLst/>
            <a:gdLst/>
            <a:ahLst/>
            <a:rect l="l" t="t" r="r" b="b"/>
            <a:pathLst>
              <a:path w="9" h="11">
                <a:moveTo>
                  <a:pt x="9" y="0"/>
                </a:moveTo>
                <a:lnTo>
                  <a:pt x="3" y="1"/>
                </a:lnTo>
                <a:lnTo>
                  <a:pt x="0" y="2"/>
                </a:lnTo>
                <a:lnTo>
                  <a:pt x="0" y="11"/>
                </a:lnTo>
                <a:lnTo>
                  <a:pt x="5" y="10"/>
                </a:lnTo>
                <a:lnTo>
                  <a:pt x="9" y="9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2" name=""/>
          <p:cNvSpPr/>
          <p:nvPr/>
        </p:nvSpPr>
        <p:spPr>
          <a:xfrm>
            <a:off x="1538280" y="6143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3" name=""/>
          <p:cNvSpPr/>
          <p:nvPr/>
        </p:nvSpPr>
        <p:spPr>
          <a:xfrm>
            <a:off x="1569960" y="6062760"/>
            <a:ext cx="1440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4" name=""/>
          <p:cNvSpPr/>
          <p:nvPr/>
        </p:nvSpPr>
        <p:spPr>
          <a:xfrm>
            <a:off x="1576440" y="607068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12"/>
                </a:moveTo>
                <a:lnTo>
                  <a:pt x="15" y="7"/>
                </a:lnTo>
                <a:lnTo>
                  <a:pt x="13" y="4"/>
                </a:lnTo>
                <a:lnTo>
                  <a:pt x="11" y="0"/>
                </a:lnTo>
                <a:lnTo>
                  <a:pt x="0" y="0"/>
                </a:lnTo>
                <a:lnTo>
                  <a:pt x="2" y="5"/>
                </a:lnTo>
                <a:lnTo>
                  <a:pt x="3" y="8"/>
                </a:lnTo>
                <a:lnTo>
                  <a:pt x="5" y="12"/>
                </a:lnTo>
                <a:lnTo>
                  <a:pt x="17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5" name=""/>
          <p:cNvSpPr/>
          <p:nvPr/>
        </p:nvSpPr>
        <p:spPr>
          <a:xfrm>
            <a:off x="1582560" y="6081840"/>
            <a:ext cx="111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6" name=""/>
          <p:cNvSpPr/>
          <p:nvPr/>
        </p:nvSpPr>
        <p:spPr>
          <a:xfrm>
            <a:off x="1563840" y="6068880"/>
            <a:ext cx="20520" cy="28800"/>
          </a:xfrm>
          <a:custGeom>
            <a:avLst/>
            <a:gdLst/>
            <a:ahLst/>
            <a:rect l="l" t="t" r="r" b="b"/>
            <a:pathLst>
              <a:path w="13" h="18">
                <a:moveTo>
                  <a:pt x="0" y="0"/>
                </a:moveTo>
                <a:lnTo>
                  <a:pt x="1" y="2"/>
                </a:lnTo>
                <a:lnTo>
                  <a:pt x="1" y="4"/>
                </a:lnTo>
                <a:lnTo>
                  <a:pt x="2" y="7"/>
                </a:lnTo>
                <a:lnTo>
                  <a:pt x="2" y="10"/>
                </a:lnTo>
                <a:lnTo>
                  <a:pt x="3" y="12"/>
                </a:lnTo>
                <a:lnTo>
                  <a:pt x="5" y="15"/>
                </a:lnTo>
                <a:lnTo>
                  <a:pt x="6" y="16"/>
                </a:lnTo>
                <a:lnTo>
                  <a:pt x="7" y="16"/>
                </a:lnTo>
                <a:lnTo>
                  <a:pt x="10" y="18"/>
                </a:lnTo>
                <a:lnTo>
                  <a:pt x="11" y="18"/>
                </a:lnTo>
                <a:lnTo>
                  <a:pt x="11" y="8"/>
                </a:lnTo>
                <a:lnTo>
                  <a:pt x="12" y="9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7" name=""/>
          <p:cNvSpPr/>
          <p:nvPr/>
        </p:nvSpPr>
        <p:spPr>
          <a:xfrm>
            <a:off x="1565280" y="6062760"/>
            <a:ext cx="7920" cy="6120"/>
          </a:xfrm>
          <a:custGeom>
            <a:avLst/>
            <a:gdLst/>
            <a:ahLst/>
            <a:rect l="l" t="t" r="r" b="b"/>
            <a:pathLst>
              <a:path w="5" h="4">
                <a:moveTo>
                  <a:pt x="0" y="0"/>
                </a:moveTo>
                <a:lnTo>
                  <a:pt x="5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8" name=""/>
          <p:cNvSpPr/>
          <p:nvPr/>
        </p:nvSpPr>
        <p:spPr>
          <a:xfrm>
            <a:off x="1563840" y="6062760"/>
            <a:ext cx="12600" cy="14040"/>
          </a:xfrm>
          <a:custGeom>
            <a:avLst/>
            <a:gdLst/>
            <a:ahLst/>
            <a:rect l="l" t="t" r="r" b="b"/>
            <a:pathLst>
              <a:path w="8" h="9">
                <a:moveTo>
                  <a:pt x="7" y="9"/>
                </a:moveTo>
                <a:lnTo>
                  <a:pt x="8" y="7"/>
                </a:lnTo>
                <a:lnTo>
                  <a:pt x="2" y="0"/>
                </a:lnTo>
                <a:lnTo>
                  <a:pt x="0" y="2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09" name=""/>
          <p:cNvSpPr/>
          <p:nvPr/>
        </p:nvSpPr>
        <p:spPr>
          <a:xfrm>
            <a:off x="1569960" y="60706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0" name=""/>
          <p:cNvSpPr/>
          <p:nvPr/>
        </p:nvSpPr>
        <p:spPr>
          <a:xfrm>
            <a:off x="1606680" y="607392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11" y="7"/>
                </a:moveTo>
                <a:lnTo>
                  <a:pt x="8" y="2"/>
                </a:lnTo>
                <a:lnTo>
                  <a:pt x="5" y="0"/>
                </a:lnTo>
                <a:lnTo>
                  <a:pt x="0" y="10"/>
                </a:lnTo>
                <a:lnTo>
                  <a:pt x="4" y="12"/>
                </a:lnTo>
                <a:lnTo>
                  <a:pt x="1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1" name=""/>
          <p:cNvSpPr/>
          <p:nvPr/>
        </p:nvSpPr>
        <p:spPr>
          <a:xfrm>
            <a:off x="1608120" y="6083280"/>
            <a:ext cx="15840" cy="14400"/>
          </a:xfrm>
          <a:custGeom>
            <a:avLst/>
            <a:gdLst/>
            <a:ahLst/>
            <a:rect l="l" t="t" r="r" b="b"/>
            <a:pathLst>
              <a:path w="10" h="9">
                <a:moveTo>
                  <a:pt x="10" y="9"/>
                </a:move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1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2" name=""/>
          <p:cNvSpPr/>
          <p:nvPr/>
        </p:nvSpPr>
        <p:spPr>
          <a:xfrm>
            <a:off x="1603440" y="6093000"/>
            <a:ext cx="20520" cy="18720"/>
          </a:xfrm>
          <a:custGeom>
            <a:avLst/>
            <a:gdLst/>
            <a:ahLst/>
            <a:rect l="l" t="t" r="r" b="b"/>
            <a:pathLst>
              <a:path w="13" h="12">
                <a:moveTo>
                  <a:pt x="9" y="12"/>
                </a:moveTo>
                <a:lnTo>
                  <a:pt x="13" y="3"/>
                </a:lnTo>
                <a:lnTo>
                  <a:pt x="3" y="0"/>
                </a:lnTo>
                <a:lnTo>
                  <a:pt x="0" y="8"/>
                </a:lnTo>
                <a:lnTo>
                  <a:pt x="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3" name=""/>
          <p:cNvSpPr/>
          <p:nvPr/>
        </p:nvSpPr>
        <p:spPr>
          <a:xfrm>
            <a:off x="1592280" y="6089760"/>
            <a:ext cx="20520" cy="25200"/>
          </a:xfrm>
          <a:custGeom>
            <a:avLst/>
            <a:gdLst/>
            <a:ahLst/>
            <a:rect l="l" t="t" r="r" b="b"/>
            <a:pathLst>
              <a:path w="13" h="16">
                <a:moveTo>
                  <a:pt x="0" y="2"/>
                </a:moveTo>
                <a:lnTo>
                  <a:pt x="0" y="6"/>
                </a:lnTo>
                <a:lnTo>
                  <a:pt x="1" y="10"/>
                </a:lnTo>
                <a:lnTo>
                  <a:pt x="3" y="12"/>
                </a:lnTo>
                <a:lnTo>
                  <a:pt x="5" y="13"/>
                </a:lnTo>
                <a:lnTo>
                  <a:pt x="7" y="15"/>
                </a:lnTo>
                <a:lnTo>
                  <a:pt x="9" y="16"/>
                </a:lnTo>
                <a:lnTo>
                  <a:pt x="13" y="6"/>
                </a:lnTo>
                <a:lnTo>
                  <a:pt x="12" y="6"/>
                </a:lnTo>
                <a:lnTo>
                  <a:pt x="11" y="6"/>
                </a:lnTo>
                <a:lnTo>
                  <a:pt x="10" y="3"/>
                </a:lnTo>
                <a:lnTo>
                  <a:pt x="9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4" name=""/>
          <p:cNvSpPr/>
          <p:nvPr/>
        </p:nvSpPr>
        <p:spPr>
          <a:xfrm>
            <a:off x="1593720" y="6075360"/>
            <a:ext cx="22320" cy="22320"/>
          </a:xfrm>
          <a:custGeom>
            <a:avLst/>
            <a:gdLst/>
            <a:ahLst/>
            <a:rect l="l" t="t" r="r" b="b"/>
            <a:pathLst>
              <a:path w="14" h="14">
                <a:moveTo>
                  <a:pt x="7" y="0"/>
                </a:moveTo>
                <a:lnTo>
                  <a:pt x="0" y="7"/>
                </a:lnTo>
                <a:lnTo>
                  <a:pt x="7" y="14"/>
                </a:lnTo>
                <a:lnTo>
                  <a:pt x="14" y="7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5" name=""/>
          <p:cNvSpPr/>
          <p:nvPr/>
        </p:nvSpPr>
        <p:spPr>
          <a:xfrm>
            <a:off x="1609560" y="6081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6" name=""/>
          <p:cNvSpPr/>
          <p:nvPr/>
        </p:nvSpPr>
        <p:spPr>
          <a:xfrm>
            <a:off x="1460520" y="556884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0" y="2"/>
                </a:moveTo>
                <a:lnTo>
                  <a:pt x="0" y="9"/>
                </a:lnTo>
                <a:lnTo>
                  <a:pt x="1" y="10"/>
                </a:lnTo>
                <a:lnTo>
                  <a:pt x="3" y="11"/>
                </a:lnTo>
                <a:lnTo>
                  <a:pt x="6" y="11"/>
                </a:lnTo>
                <a:lnTo>
                  <a:pt x="7" y="11"/>
                </a:lnTo>
                <a:lnTo>
                  <a:pt x="8" y="10"/>
                </a:lnTo>
                <a:lnTo>
                  <a:pt x="10" y="10"/>
                </a:lnTo>
                <a:lnTo>
                  <a:pt x="10" y="0"/>
                </a:lnTo>
                <a:lnTo>
                  <a:pt x="7" y="0"/>
                </a:lnTo>
                <a:lnTo>
                  <a:pt x="5" y="1"/>
                </a:lnTo>
                <a:lnTo>
                  <a:pt x="6" y="1"/>
                </a:lnTo>
                <a:lnTo>
                  <a:pt x="7" y="1"/>
                </a:lnTo>
                <a:lnTo>
                  <a:pt x="7" y="2"/>
                </a:lnTo>
                <a:lnTo>
                  <a:pt x="7" y="9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7" name=""/>
          <p:cNvSpPr/>
          <p:nvPr/>
        </p:nvSpPr>
        <p:spPr>
          <a:xfrm>
            <a:off x="1460520" y="5567400"/>
            <a:ext cx="20520" cy="17280"/>
          </a:xfrm>
          <a:custGeom>
            <a:avLst/>
            <a:gdLst/>
            <a:ahLst/>
            <a:rect l="l" t="t" r="r" b="b"/>
            <a:pathLst>
              <a:path w="13" h="11">
                <a:moveTo>
                  <a:pt x="13" y="2"/>
                </a:move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2" y="1"/>
                </a:lnTo>
                <a:lnTo>
                  <a:pt x="0" y="2"/>
                </a:lnTo>
                <a:lnTo>
                  <a:pt x="0" y="3"/>
                </a:lnTo>
                <a:lnTo>
                  <a:pt x="7" y="10"/>
                </a:lnTo>
                <a:lnTo>
                  <a:pt x="6" y="10"/>
                </a:lnTo>
                <a:lnTo>
                  <a:pt x="7" y="11"/>
                </a:lnTo>
                <a:lnTo>
                  <a:pt x="13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8" name=""/>
          <p:cNvSpPr/>
          <p:nvPr/>
        </p:nvSpPr>
        <p:spPr>
          <a:xfrm>
            <a:off x="1476360" y="55767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19" name=""/>
          <p:cNvSpPr/>
          <p:nvPr/>
        </p:nvSpPr>
        <p:spPr>
          <a:xfrm>
            <a:off x="1441440" y="558324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8"/>
                </a:moveTo>
                <a:lnTo>
                  <a:pt x="5" y="11"/>
                </a:lnTo>
                <a:lnTo>
                  <a:pt x="9" y="10"/>
                </a:lnTo>
                <a:lnTo>
                  <a:pt x="12" y="8"/>
                </a:lnTo>
                <a:lnTo>
                  <a:pt x="13" y="7"/>
                </a:lnTo>
                <a:lnTo>
                  <a:pt x="14" y="7"/>
                </a:lnTo>
                <a:lnTo>
                  <a:pt x="6" y="0"/>
                </a:lnTo>
                <a:lnTo>
                  <a:pt x="5" y="0"/>
                </a:lnTo>
                <a:lnTo>
                  <a:pt x="3" y="1"/>
                </a:lnTo>
                <a:lnTo>
                  <a:pt x="5" y="1"/>
                </a:lnTo>
                <a:lnTo>
                  <a:pt x="10" y="4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0" name=""/>
          <p:cNvSpPr/>
          <p:nvPr/>
        </p:nvSpPr>
        <p:spPr>
          <a:xfrm>
            <a:off x="1438200" y="558000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2" y="0"/>
                </a:moveTo>
                <a:lnTo>
                  <a:pt x="0" y="7"/>
                </a:lnTo>
                <a:lnTo>
                  <a:pt x="1" y="9"/>
                </a:lnTo>
                <a:lnTo>
                  <a:pt x="1" y="11"/>
                </a:lnTo>
                <a:lnTo>
                  <a:pt x="12" y="6"/>
                </a:lnTo>
                <a:lnTo>
                  <a:pt x="11" y="5"/>
                </a:lnTo>
                <a:lnTo>
                  <a:pt x="10" y="3"/>
                </a:lnTo>
                <a:lnTo>
                  <a:pt x="8" y="10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1" name=""/>
          <p:cNvSpPr/>
          <p:nvPr/>
        </p:nvSpPr>
        <p:spPr>
          <a:xfrm>
            <a:off x="1442880" y="5576760"/>
            <a:ext cx="2088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3" y="4"/>
                </a:moveTo>
                <a:lnTo>
                  <a:pt x="11" y="2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3" y="1"/>
                </a:lnTo>
                <a:lnTo>
                  <a:pt x="0" y="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13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2" name=""/>
          <p:cNvSpPr/>
          <p:nvPr/>
        </p:nvSpPr>
        <p:spPr>
          <a:xfrm>
            <a:off x="1457280" y="55879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3" name=""/>
          <p:cNvSpPr/>
          <p:nvPr/>
        </p:nvSpPr>
        <p:spPr>
          <a:xfrm>
            <a:off x="1468440" y="5419800"/>
            <a:ext cx="1116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4" name=""/>
          <p:cNvSpPr/>
          <p:nvPr/>
        </p:nvSpPr>
        <p:spPr>
          <a:xfrm>
            <a:off x="1471680" y="5427720"/>
            <a:ext cx="19080" cy="6120"/>
          </a:xfrm>
          <a:custGeom>
            <a:avLst/>
            <a:gdLst/>
            <a:ahLst/>
            <a:rect l="l" t="t" r="r" b="b"/>
            <a:pathLst>
              <a:path w="12" h="4">
                <a:moveTo>
                  <a:pt x="12" y="4"/>
                </a:moveTo>
                <a:lnTo>
                  <a:pt x="12" y="4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4"/>
                </a:lnTo>
                <a:lnTo>
                  <a:pt x="12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5" name=""/>
          <p:cNvSpPr/>
          <p:nvPr/>
        </p:nvSpPr>
        <p:spPr>
          <a:xfrm>
            <a:off x="1474920" y="542916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9"/>
                </a:lnTo>
                <a:lnTo>
                  <a:pt x="8" y="8"/>
                </a:lnTo>
                <a:lnTo>
                  <a:pt x="9" y="7"/>
                </a:lnTo>
                <a:lnTo>
                  <a:pt x="10" y="3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6" name=""/>
          <p:cNvSpPr/>
          <p:nvPr/>
        </p:nvSpPr>
        <p:spPr>
          <a:xfrm>
            <a:off x="1460520" y="5427720"/>
            <a:ext cx="17280" cy="17280"/>
          </a:xfrm>
          <a:custGeom>
            <a:avLst/>
            <a:gdLst/>
            <a:ahLst/>
            <a:rect l="l" t="t" r="r" b="b"/>
            <a:pathLst>
              <a:path w="11" h="11">
                <a:moveTo>
                  <a:pt x="0" y="0"/>
                </a:move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4" y="9"/>
                </a:lnTo>
                <a:lnTo>
                  <a:pt x="6" y="10"/>
                </a:lnTo>
                <a:lnTo>
                  <a:pt x="8" y="11"/>
                </a:lnTo>
                <a:lnTo>
                  <a:pt x="8" y="1"/>
                </a:lnTo>
                <a:lnTo>
                  <a:pt x="10" y="1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7" name=""/>
          <p:cNvSpPr/>
          <p:nvPr/>
        </p:nvSpPr>
        <p:spPr>
          <a:xfrm>
            <a:off x="1468440" y="54277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8" name=""/>
          <p:cNvSpPr/>
          <p:nvPr/>
        </p:nvSpPr>
        <p:spPr>
          <a:xfrm>
            <a:off x="1479600" y="543708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3" y="6"/>
                </a:moveTo>
                <a:lnTo>
                  <a:pt x="8" y="0"/>
                </a:ln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8" y="11"/>
                </a:lnTo>
                <a:lnTo>
                  <a:pt x="2" y="6"/>
                </a:lnTo>
                <a:lnTo>
                  <a:pt x="13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29" name=""/>
          <p:cNvSpPr/>
          <p:nvPr/>
        </p:nvSpPr>
        <p:spPr>
          <a:xfrm>
            <a:off x="1482840" y="5445000"/>
            <a:ext cx="17280" cy="25560"/>
          </a:xfrm>
          <a:custGeom>
            <a:avLst/>
            <a:gdLst/>
            <a:ahLst/>
            <a:rect l="l" t="t" r="r" b="b"/>
            <a:pathLst>
              <a:path w="11" h="16">
                <a:moveTo>
                  <a:pt x="5" y="16"/>
                </a:moveTo>
                <a:lnTo>
                  <a:pt x="11" y="11"/>
                </a:lnTo>
                <a:lnTo>
                  <a:pt x="11" y="7"/>
                </a:lnTo>
                <a:lnTo>
                  <a:pt x="11" y="5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11"/>
                </a:lnTo>
                <a:lnTo>
                  <a:pt x="5" y="5"/>
                </a:lnTo>
                <a:lnTo>
                  <a:pt x="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0" name=""/>
          <p:cNvSpPr/>
          <p:nvPr/>
        </p:nvSpPr>
        <p:spPr>
          <a:xfrm>
            <a:off x="1471680" y="545292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1"/>
                </a:lnTo>
                <a:lnTo>
                  <a:pt x="12" y="11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1" name=""/>
          <p:cNvSpPr/>
          <p:nvPr/>
        </p:nvSpPr>
        <p:spPr>
          <a:xfrm>
            <a:off x="1471680" y="5445000"/>
            <a:ext cx="15840" cy="9720"/>
          </a:xfrm>
          <a:custGeom>
            <a:avLst/>
            <a:gdLst/>
            <a:ahLst/>
            <a:rect l="l" t="t" r="r" b="b"/>
            <a:pathLst>
              <a:path w="10" h="6">
                <a:moveTo>
                  <a:pt x="0" y="0"/>
                </a:moveTo>
                <a:lnTo>
                  <a:pt x="0" y="3"/>
                </a:lnTo>
                <a:lnTo>
                  <a:pt x="0" y="6"/>
                </a:lnTo>
                <a:lnTo>
                  <a:pt x="10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2" name=""/>
          <p:cNvSpPr/>
          <p:nvPr/>
        </p:nvSpPr>
        <p:spPr>
          <a:xfrm>
            <a:off x="1479600" y="54450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3" name=""/>
          <p:cNvSpPr/>
          <p:nvPr/>
        </p:nvSpPr>
        <p:spPr>
          <a:xfrm>
            <a:off x="1413000" y="535464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0"/>
                </a:move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4" name=""/>
          <p:cNvSpPr/>
          <p:nvPr/>
        </p:nvSpPr>
        <p:spPr>
          <a:xfrm>
            <a:off x="1415880" y="5362560"/>
            <a:ext cx="16200" cy="144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5" name=""/>
          <p:cNvSpPr/>
          <p:nvPr/>
        </p:nvSpPr>
        <p:spPr>
          <a:xfrm>
            <a:off x="1407960" y="5373720"/>
            <a:ext cx="2412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0" y="7"/>
                </a:move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13" y="6"/>
                </a:lnTo>
                <a:lnTo>
                  <a:pt x="14" y="4"/>
                </a:lnTo>
                <a:lnTo>
                  <a:pt x="15" y="1"/>
                </a:lnTo>
                <a:lnTo>
                  <a:pt x="5" y="1"/>
                </a:lnTo>
                <a:lnTo>
                  <a:pt x="5" y="1"/>
                </a:lnTo>
                <a:lnTo>
                  <a:pt x="5" y="0"/>
                </a:lnTo>
                <a:lnTo>
                  <a:pt x="3" y="1"/>
                </a:lnTo>
                <a:lnTo>
                  <a:pt x="2" y="3"/>
                </a:lnTo>
                <a:lnTo>
                  <a:pt x="10" y="7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6" name=""/>
          <p:cNvSpPr/>
          <p:nvPr/>
        </p:nvSpPr>
        <p:spPr>
          <a:xfrm>
            <a:off x="1405080" y="536256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0" y="0"/>
                </a:moveTo>
                <a:lnTo>
                  <a:pt x="0" y="3"/>
                </a:lnTo>
                <a:lnTo>
                  <a:pt x="1" y="7"/>
                </a:lnTo>
                <a:lnTo>
                  <a:pt x="1" y="10"/>
                </a:lnTo>
                <a:lnTo>
                  <a:pt x="1" y="14"/>
                </a:lnTo>
                <a:lnTo>
                  <a:pt x="12" y="14"/>
                </a:lnTo>
                <a:lnTo>
                  <a:pt x="12" y="9"/>
                </a:lnTo>
                <a:lnTo>
                  <a:pt x="11" y="5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7" name=""/>
          <p:cNvSpPr/>
          <p:nvPr/>
        </p:nvSpPr>
        <p:spPr>
          <a:xfrm>
            <a:off x="1413000" y="53625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8" name=""/>
          <p:cNvSpPr/>
          <p:nvPr/>
        </p:nvSpPr>
        <p:spPr>
          <a:xfrm>
            <a:off x="1424160" y="519120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4" y="5"/>
                </a:moveTo>
                <a:lnTo>
                  <a:pt x="14" y="5"/>
                </a:lnTo>
                <a:lnTo>
                  <a:pt x="10" y="1"/>
                </a:lnTo>
                <a:lnTo>
                  <a:pt x="7" y="0"/>
                </a:lnTo>
                <a:lnTo>
                  <a:pt x="5" y="0"/>
                </a:lnTo>
                <a:lnTo>
                  <a:pt x="3" y="1"/>
                </a:lnTo>
                <a:lnTo>
                  <a:pt x="2" y="2"/>
                </a:lnTo>
                <a:lnTo>
                  <a:pt x="0" y="2"/>
                </a:lnTo>
                <a:lnTo>
                  <a:pt x="0" y="12"/>
                </a:lnTo>
                <a:lnTo>
                  <a:pt x="4" y="11"/>
                </a:lnTo>
                <a:lnTo>
                  <a:pt x="7" y="10"/>
                </a:lnTo>
                <a:lnTo>
                  <a:pt x="9" y="10"/>
                </a:lnTo>
                <a:lnTo>
                  <a:pt x="9" y="9"/>
                </a:lnTo>
                <a:lnTo>
                  <a:pt x="6" y="9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39" name=""/>
          <p:cNvSpPr/>
          <p:nvPr/>
        </p:nvSpPr>
        <p:spPr>
          <a:xfrm>
            <a:off x="1419120" y="519912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0" y="17"/>
                </a:moveTo>
                <a:lnTo>
                  <a:pt x="0" y="17"/>
                </a:lnTo>
                <a:lnTo>
                  <a:pt x="3" y="17"/>
                </a:lnTo>
                <a:lnTo>
                  <a:pt x="6" y="16"/>
                </a:lnTo>
                <a:lnTo>
                  <a:pt x="9" y="14"/>
                </a:lnTo>
                <a:lnTo>
                  <a:pt x="11" y="12"/>
                </a:lnTo>
                <a:lnTo>
                  <a:pt x="14" y="10"/>
                </a:lnTo>
                <a:lnTo>
                  <a:pt x="16" y="7"/>
                </a:lnTo>
                <a:lnTo>
                  <a:pt x="17" y="3"/>
                </a:lnTo>
                <a:lnTo>
                  <a:pt x="17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5" y="3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0" name=""/>
          <p:cNvSpPr/>
          <p:nvPr/>
        </p:nvSpPr>
        <p:spPr>
          <a:xfrm>
            <a:off x="1400040" y="520848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1"/>
                </a:moveTo>
                <a:lnTo>
                  <a:pt x="0" y="1"/>
                </a:lnTo>
                <a:lnTo>
                  <a:pt x="1" y="4"/>
                </a:lnTo>
                <a:lnTo>
                  <a:pt x="3" y="7"/>
                </a:lnTo>
                <a:lnTo>
                  <a:pt x="4" y="8"/>
                </a:lnTo>
                <a:lnTo>
                  <a:pt x="8" y="10"/>
                </a:lnTo>
                <a:lnTo>
                  <a:pt x="9" y="11"/>
                </a:lnTo>
                <a:lnTo>
                  <a:pt x="12" y="11"/>
                </a:lnTo>
                <a:lnTo>
                  <a:pt x="12" y="1"/>
                </a:lnTo>
                <a:lnTo>
                  <a:pt x="13" y="1"/>
                </a:lnTo>
                <a:lnTo>
                  <a:pt x="12" y="0"/>
                </a:lnTo>
                <a:lnTo>
                  <a:pt x="12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1" name=""/>
          <p:cNvSpPr/>
          <p:nvPr/>
        </p:nvSpPr>
        <p:spPr>
          <a:xfrm>
            <a:off x="1400040" y="5192640"/>
            <a:ext cx="24120" cy="17640"/>
          </a:xfrm>
          <a:custGeom>
            <a:avLst/>
            <a:gdLst/>
            <a:ahLst/>
            <a:rect l="l" t="t" r="r" b="b"/>
            <a:pathLst>
              <a:path w="15" h="11">
                <a:moveTo>
                  <a:pt x="15" y="1"/>
                </a:moveTo>
                <a:lnTo>
                  <a:pt x="12" y="0"/>
                </a:lnTo>
                <a:lnTo>
                  <a:pt x="9" y="1"/>
                </a:lnTo>
                <a:lnTo>
                  <a:pt x="5" y="2"/>
                </a:lnTo>
                <a:lnTo>
                  <a:pt x="4" y="4"/>
                </a:lnTo>
                <a:lnTo>
                  <a:pt x="2" y="5"/>
                </a:lnTo>
                <a:lnTo>
                  <a:pt x="1" y="7"/>
                </a:lnTo>
                <a:lnTo>
                  <a:pt x="1" y="9"/>
                </a:lnTo>
                <a:lnTo>
                  <a:pt x="0" y="11"/>
                </a:lnTo>
                <a:lnTo>
                  <a:pt x="11" y="11"/>
                </a:lnTo>
                <a:lnTo>
                  <a:pt x="11" y="10"/>
                </a:lnTo>
                <a:lnTo>
                  <a:pt x="11" y="11"/>
                </a:lnTo>
                <a:lnTo>
                  <a:pt x="12" y="11"/>
                </a:lnTo>
                <a:lnTo>
                  <a:pt x="15" y="11"/>
                </a:lnTo>
                <a:lnTo>
                  <a:pt x="15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2" name=""/>
          <p:cNvSpPr/>
          <p:nvPr/>
        </p:nvSpPr>
        <p:spPr>
          <a:xfrm>
            <a:off x="1424160" y="5202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3" name=""/>
          <p:cNvSpPr/>
          <p:nvPr/>
        </p:nvSpPr>
        <p:spPr>
          <a:xfrm>
            <a:off x="1419120" y="5227560"/>
            <a:ext cx="33480" cy="25560"/>
          </a:xfrm>
          <a:custGeom>
            <a:avLst/>
            <a:gdLst/>
            <a:ahLst/>
            <a:rect l="l" t="t" r="r" b="b"/>
            <a:pathLst>
              <a:path w="21" h="16">
                <a:moveTo>
                  <a:pt x="21" y="9"/>
                </a:moveTo>
                <a:lnTo>
                  <a:pt x="21" y="9"/>
                </a:lnTo>
                <a:lnTo>
                  <a:pt x="20" y="6"/>
                </a:lnTo>
                <a:lnTo>
                  <a:pt x="19" y="3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10" y="1"/>
                </a:lnTo>
                <a:lnTo>
                  <a:pt x="8" y="2"/>
                </a:lnTo>
                <a:lnTo>
                  <a:pt x="6" y="3"/>
                </a:lnTo>
                <a:lnTo>
                  <a:pt x="2" y="7"/>
                </a:lnTo>
                <a:lnTo>
                  <a:pt x="0" y="9"/>
                </a:lnTo>
                <a:lnTo>
                  <a:pt x="8" y="16"/>
                </a:lnTo>
                <a:lnTo>
                  <a:pt x="10" y="14"/>
                </a:lnTo>
                <a:lnTo>
                  <a:pt x="13" y="10"/>
                </a:lnTo>
                <a:lnTo>
                  <a:pt x="14" y="10"/>
                </a:lnTo>
                <a:lnTo>
                  <a:pt x="13" y="10"/>
                </a:lnTo>
                <a:lnTo>
                  <a:pt x="11" y="10"/>
                </a:lnTo>
                <a:lnTo>
                  <a:pt x="10" y="9"/>
                </a:lnTo>
                <a:lnTo>
                  <a:pt x="10" y="8"/>
                </a:lnTo>
                <a:lnTo>
                  <a:pt x="10" y="9"/>
                </a:lnTo>
                <a:lnTo>
                  <a:pt x="2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4" name=""/>
          <p:cNvSpPr/>
          <p:nvPr/>
        </p:nvSpPr>
        <p:spPr>
          <a:xfrm>
            <a:off x="1427040" y="5241960"/>
            <a:ext cx="25560" cy="20520"/>
          </a:xfrm>
          <a:custGeom>
            <a:avLst/>
            <a:gdLst/>
            <a:ahLst/>
            <a:rect l="l" t="t" r="r" b="b"/>
            <a:pathLst>
              <a:path w="16" h="13">
                <a:moveTo>
                  <a:pt x="5" y="13"/>
                </a:moveTo>
                <a:lnTo>
                  <a:pt x="8" y="11"/>
                </a:lnTo>
                <a:lnTo>
                  <a:pt x="11" y="8"/>
                </a:lnTo>
                <a:lnTo>
                  <a:pt x="12" y="7"/>
                </a:lnTo>
                <a:lnTo>
                  <a:pt x="14" y="5"/>
                </a:lnTo>
                <a:lnTo>
                  <a:pt x="15" y="3"/>
                </a:lnTo>
                <a:lnTo>
                  <a:pt x="16" y="0"/>
                </a:lnTo>
                <a:lnTo>
                  <a:pt x="5" y="0"/>
                </a:lnTo>
                <a:lnTo>
                  <a:pt x="5" y="1"/>
                </a:lnTo>
                <a:lnTo>
                  <a:pt x="5" y="1"/>
                </a:lnTo>
                <a:lnTo>
                  <a:pt x="2" y="3"/>
                </a:lnTo>
                <a:lnTo>
                  <a:pt x="0" y="4"/>
                </a:lnTo>
                <a:lnTo>
                  <a:pt x="5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5" name=""/>
          <p:cNvSpPr/>
          <p:nvPr/>
        </p:nvSpPr>
        <p:spPr>
          <a:xfrm>
            <a:off x="1409760" y="524664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5"/>
                </a:moveTo>
                <a:lnTo>
                  <a:pt x="5" y="11"/>
                </a:lnTo>
                <a:lnTo>
                  <a:pt x="13" y="11"/>
                </a:lnTo>
                <a:lnTo>
                  <a:pt x="13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6" name=""/>
          <p:cNvSpPr/>
          <p:nvPr/>
        </p:nvSpPr>
        <p:spPr>
          <a:xfrm>
            <a:off x="1409760" y="5246640"/>
            <a:ext cx="1728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7" name=""/>
          <p:cNvSpPr/>
          <p:nvPr/>
        </p:nvSpPr>
        <p:spPr>
          <a:xfrm>
            <a:off x="1419120" y="5238720"/>
            <a:ext cx="5040" cy="17640"/>
          </a:xfrm>
          <a:custGeom>
            <a:avLst/>
            <a:gdLst/>
            <a:ahLst/>
            <a:rect l="l" t="t" r="r" b="b"/>
            <a:pathLst>
              <a:path w="3" h="11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3" y="11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8" name=""/>
          <p:cNvSpPr/>
          <p:nvPr/>
        </p:nvSpPr>
        <p:spPr>
          <a:xfrm>
            <a:off x="1424160" y="52466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49" name=""/>
          <p:cNvSpPr/>
          <p:nvPr/>
        </p:nvSpPr>
        <p:spPr>
          <a:xfrm>
            <a:off x="1441440" y="52084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9" y="0"/>
                </a:moveTo>
                <a:lnTo>
                  <a:pt x="2" y="4"/>
                </a:ln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3"/>
                </a:lnTo>
                <a:lnTo>
                  <a:pt x="3" y="16"/>
                </a:lnTo>
                <a:lnTo>
                  <a:pt x="7" y="17"/>
                </a:lnTo>
                <a:lnTo>
                  <a:pt x="7" y="8"/>
                </a:lnTo>
                <a:lnTo>
                  <a:pt x="9" y="8"/>
                </a:lnTo>
                <a:lnTo>
                  <a:pt x="10" y="10"/>
                </a:lnTo>
                <a:lnTo>
                  <a:pt x="10" y="11"/>
                </a:lnTo>
                <a:lnTo>
                  <a:pt x="11" y="8"/>
                </a:lnTo>
                <a:lnTo>
                  <a:pt x="12" y="4"/>
                </a:lnTo>
                <a:lnTo>
                  <a:pt x="4" y="8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0" name=""/>
          <p:cNvSpPr/>
          <p:nvPr/>
        </p:nvSpPr>
        <p:spPr>
          <a:xfrm>
            <a:off x="1447920" y="52084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15" y="13"/>
                </a:moveTo>
                <a:lnTo>
                  <a:pt x="15" y="6"/>
                </a:lnTo>
                <a:lnTo>
                  <a:pt x="12" y="4"/>
                </a:lnTo>
                <a:lnTo>
                  <a:pt x="10" y="2"/>
                </a:lnTo>
                <a:lnTo>
                  <a:pt x="8" y="1"/>
                </a:lnTo>
                <a:lnTo>
                  <a:pt x="4" y="0"/>
                </a:lnTo>
                <a:lnTo>
                  <a:pt x="0" y="8"/>
                </a:lnTo>
                <a:lnTo>
                  <a:pt x="2" y="10"/>
                </a:lnTo>
                <a:lnTo>
                  <a:pt x="4" y="11"/>
                </a:lnTo>
                <a:lnTo>
                  <a:pt x="7" y="12"/>
                </a:lnTo>
                <a:lnTo>
                  <a:pt x="8" y="13"/>
                </a:lnTo>
                <a:lnTo>
                  <a:pt x="8" y="6"/>
                </a:lnTo>
                <a:lnTo>
                  <a:pt x="15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1" name=""/>
          <p:cNvSpPr/>
          <p:nvPr/>
        </p:nvSpPr>
        <p:spPr>
          <a:xfrm>
            <a:off x="1452600" y="521820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11"/>
                </a:moveTo>
                <a:lnTo>
                  <a:pt x="3" y="11"/>
                </a:lnTo>
                <a:lnTo>
                  <a:pt x="6" y="10"/>
                </a:lnTo>
                <a:lnTo>
                  <a:pt x="9" y="9"/>
                </a:lnTo>
                <a:lnTo>
                  <a:pt x="12" y="7"/>
                </a:lnTo>
                <a:lnTo>
                  <a:pt x="5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2" name=""/>
          <p:cNvSpPr/>
          <p:nvPr/>
        </p:nvSpPr>
        <p:spPr>
          <a:xfrm>
            <a:off x="1452600" y="5227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3" name=""/>
          <p:cNvSpPr/>
          <p:nvPr/>
        </p:nvSpPr>
        <p:spPr>
          <a:xfrm>
            <a:off x="1398600" y="5268960"/>
            <a:ext cx="20520" cy="14400"/>
          </a:xfrm>
          <a:custGeom>
            <a:avLst/>
            <a:gdLst/>
            <a:ahLst/>
            <a:rect l="l" t="t" r="r" b="b"/>
            <a:pathLst>
              <a:path w="13" h="9">
                <a:moveTo>
                  <a:pt x="11" y="9"/>
                </a:moveTo>
                <a:lnTo>
                  <a:pt x="13" y="2"/>
                </a:lnTo>
                <a:lnTo>
                  <a:pt x="12" y="2"/>
                </a:lnTo>
                <a:lnTo>
                  <a:pt x="11" y="0"/>
                </a:lnTo>
                <a:lnTo>
                  <a:pt x="0" y="0"/>
                </a:lnTo>
                <a:lnTo>
                  <a:pt x="1" y="5"/>
                </a:lnTo>
                <a:lnTo>
                  <a:pt x="3" y="7"/>
                </a:lnTo>
                <a:lnTo>
                  <a:pt x="5" y="1"/>
                </a:lnTo>
                <a:lnTo>
                  <a:pt x="1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4" name=""/>
          <p:cNvSpPr/>
          <p:nvPr/>
        </p:nvSpPr>
        <p:spPr>
          <a:xfrm>
            <a:off x="1384200" y="5268960"/>
            <a:ext cx="30240" cy="25200"/>
          </a:xfrm>
          <a:custGeom>
            <a:avLst/>
            <a:gdLst/>
            <a:ahLst/>
            <a:rect l="l" t="t" r="r" b="b"/>
            <a:pathLst>
              <a:path w="19" h="16">
                <a:moveTo>
                  <a:pt x="0" y="9"/>
                </a:moveTo>
                <a:lnTo>
                  <a:pt x="7" y="16"/>
                </a:lnTo>
                <a:lnTo>
                  <a:pt x="7" y="15"/>
                </a:lnTo>
                <a:lnTo>
                  <a:pt x="10" y="13"/>
                </a:lnTo>
                <a:lnTo>
                  <a:pt x="14" y="11"/>
                </a:lnTo>
                <a:lnTo>
                  <a:pt x="19" y="9"/>
                </a:lnTo>
                <a:lnTo>
                  <a:pt x="14" y="0"/>
                </a:lnTo>
                <a:lnTo>
                  <a:pt x="9" y="3"/>
                </a:lnTo>
                <a:lnTo>
                  <a:pt x="6" y="4"/>
                </a:lnTo>
                <a:lnTo>
                  <a:pt x="3" y="6"/>
                </a:lnTo>
                <a:lnTo>
                  <a:pt x="2" y="6"/>
                </a:lnTo>
                <a:lnTo>
                  <a:pt x="9" y="13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5" name=""/>
          <p:cNvSpPr/>
          <p:nvPr/>
        </p:nvSpPr>
        <p:spPr>
          <a:xfrm>
            <a:off x="1384200" y="5261040"/>
            <a:ext cx="2556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13" y="0"/>
                </a:moveTo>
                <a:lnTo>
                  <a:pt x="10" y="2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0" y="12"/>
                </a:lnTo>
                <a:lnTo>
                  <a:pt x="0" y="15"/>
                </a:lnTo>
                <a:lnTo>
                  <a:pt x="9" y="19"/>
                </a:lnTo>
                <a:lnTo>
                  <a:pt x="9" y="17"/>
                </a:lnTo>
                <a:lnTo>
                  <a:pt x="12" y="15"/>
                </a:lnTo>
                <a:lnTo>
                  <a:pt x="13" y="12"/>
                </a:lnTo>
                <a:lnTo>
                  <a:pt x="14" y="11"/>
                </a:lnTo>
                <a:lnTo>
                  <a:pt x="15" y="10"/>
                </a:lnTo>
                <a:lnTo>
                  <a:pt x="16" y="9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6" name=""/>
          <p:cNvSpPr/>
          <p:nvPr/>
        </p:nvSpPr>
        <p:spPr>
          <a:xfrm>
            <a:off x="1407960" y="52689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7" name=""/>
          <p:cNvSpPr/>
          <p:nvPr/>
        </p:nvSpPr>
        <p:spPr>
          <a:xfrm>
            <a:off x="1449360" y="5281560"/>
            <a:ext cx="22320" cy="34920"/>
          </a:xfrm>
          <a:custGeom>
            <a:avLst/>
            <a:gdLst/>
            <a:ahLst/>
            <a:rect l="l" t="t" r="r" b="b"/>
            <a:pathLst>
              <a:path w="14" h="22">
                <a:moveTo>
                  <a:pt x="14" y="15"/>
                </a:moveTo>
                <a:lnTo>
                  <a:pt x="13" y="14"/>
                </a:lnTo>
                <a:lnTo>
                  <a:pt x="12" y="13"/>
                </a:lnTo>
                <a:lnTo>
                  <a:pt x="11" y="12"/>
                </a:lnTo>
                <a:lnTo>
                  <a:pt x="11" y="10"/>
                </a:lnTo>
                <a:lnTo>
                  <a:pt x="10" y="9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1" y="10"/>
                </a:lnTo>
                <a:lnTo>
                  <a:pt x="1" y="14"/>
                </a:lnTo>
                <a:lnTo>
                  <a:pt x="2" y="17"/>
                </a:lnTo>
                <a:lnTo>
                  <a:pt x="3" y="18"/>
                </a:lnTo>
                <a:lnTo>
                  <a:pt x="5" y="20"/>
                </a:lnTo>
                <a:lnTo>
                  <a:pt x="7" y="22"/>
                </a:lnTo>
                <a:lnTo>
                  <a:pt x="14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8" name=""/>
          <p:cNvSpPr/>
          <p:nvPr/>
        </p:nvSpPr>
        <p:spPr>
          <a:xfrm>
            <a:off x="1463760" y="5303880"/>
            <a:ext cx="111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59" name=""/>
          <p:cNvSpPr/>
          <p:nvPr/>
        </p:nvSpPr>
        <p:spPr>
          <a:xfrm>
            <a:off x="1463760" y="5300640"/>
            <a:ext cx="19080" cy="11160"/>
          </a:xfrm>
          <a:custGeom>
            <a:avLst/>
            <a:gdLst/>
            <a:ahLst/>
            <a:rect l="l" t="t" r="r" b="b"/>
            <a:pathLst>
              <a:path w="12" h="7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0" y="7"/>
                </a:lnTo>
                <a:lnTo>
                  <a:pt x="12" y="7"/>
                </a:lnTo>
                <a:lnTo>
                  <a:pt x="12" y="4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0" name=""/>
          <p:cNvSpPr/>
          <p:nvPr/>
        </p:nvSpPr>
        <p:spPr>
          <a:xfrm>
            <a:off x="1459080" y="527364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4" y="10"/>
                </a:moveTo>
                <a:lnTo>
                  <a:pt x="0" y="8"/>
                </a:lnTo>
                <a:lnTo>
                  <a:pt x="1" y="10"/>
                </a:lnTo>
                <a:lnTo>
                  <a:pt x="3" y="13"/>
                </a:lnTo>
                <a:lnTo>
                  <a:pt x="3" y="14"/>
                </a:lnTo>
                <a:lnTo>
                  <a:pt x="4" y="15"/>
                </a:lnTo>
                <a:lnTo>
                  <a:pt x="4" y="15"/>
                </a:lnTo>
                <a:lnTo>
                  <a:pt x="4" y="17"/>
                </a:lnTo>
                <a:lnTo>
                  <a:pt x="15" y="17"/>
                </a:lnTo>
                <a:lnTo>
                  <a:pt x="14" y="15"/>
                </a:lnTo>
                <a:lnTo>
                  <a:pt x="14" y="11"/>
                </a:lnTo>
                <a:lnTo>
                  <a:pt x="13" y="9"/>
                </a:lnTo>
                <a:lnTo>
                  <a:pt x="12" y="7"/>
                </a:lnTo>
                <a:lnTo>
                  <a:pt x="10" y="5"/>
                </a:lnTo>
                <a:lnTo>
                  <a:pt x="8" y="2"/>
                </a:lnTo>
                <a:lnTo>
                  <a:pt x="4" y="0"/>
                </a:lnTo>
                <a:lnTo>
                  <a:pt x="4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1" name=""/>
          <p:cNvSpPr/>
          <p:nvPr/>
        </p:nvSpPr>
        <p:spPr>
          <a:xfrm>
            <a:off x="1449360" y="5273640"/>
            <a:ext cx="14400" cy="17640"/>
          </a:xfrm>
          <a:custGeom>
            <a:avLst/>
            <a:gdLst/>
            <a:ahLst/>
            <a:rect l="l" t="t" r="r" b="b"/>
            <a:pathLst>
              <a:path w="9" h="11">
                <a:moveTo>
                  <a:pt x="0" y="5"/>
                </a:moveTo>
                <a:lnTo>
                  <a:pt x="1" y="8"/>
                </a:lnTo>
                <a:lnTo>
                  <a:pt x="4" y="11"/>
                </a:lnTo>
                <a:lnTo>
                  <a:pt x="6" y="11"/>
                </a:lnTo>
                <a:lnTo>
                  <a:pt x="7" y="11"/>
                </a:lnTo>
                <a:lnTo>
                  <a:pt x="9" y="10"/>
                </a:lnTo>
                <a:lnTo>
                  <a:pt x="9" y="0"/>
                </a:lnTo>
                <a:lnTo>
                  <a:pt x="7" y="0"/>
                </a:lnTo>
                <a:lnTo>
                  <a:pt x="6" y="1"/>
                </a:lnTo>
                <a:lnTo>
                  <a:pt x="7" y="1"/>
                </a:lnTo>
                <a:lnTo>
                  <a:pt x="8" y="2"/>
                </a:lnTo>
                <a:lnTo>
                  <a:pt x="9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2" name=""/>
          <p:cNvSpPr/>
          <p:nvPr/>
        </p:nvSpPr>
        <p:spPr>
          <a:xfrm>
            <a:off x="1457280" y="528156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3" name=""/>
          <p:cNvSpPr/>
          <p:nvPr/>
        </p:nvSpPr>
        <p:spPr>
          <a:xfrm>
            <a:off x="1434960" y="5402160"/>
            <a:ext cx="2880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9" y="9"/>
                </a:moveTo>
                <a:lnTo>
                  <a:pt x="13" y="4"/>
                </a:lnTo>
                <a:lnTo>
                  <a:pt x="11" y="4"/>
                </a:lnTo>
                <a:lnTo>
                  <a:pt x="11" y="3"/>
                </a:lnTo>
                <a:lnTo>
                  <a:pt x="10" y="3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2" y="8"/>
                </a:lnTo>
                <a:lnTo>
                  <a:pt x="3" y="10"/>
                </a:lnTo>
                <a:lnTo>
                  <a:pt x="6" y="12"/>
                </a:lnTo>
                <a:lnTo>
                  <a:pt x="9" y="13"/>
                </a:lnTo>
                <a:lnTo>
                  <a:pt x="10" y="14"/>
                </a:lnTo>
                <a:lnTo>
                  <a:pt x="13" y="14"/>
                </a:lnTo>
                <a:lnTo>
                  <a:pt x="18" y="9"/>
                </a:lnTo>
                <a:lnTo>
                  <a:pt x="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4" name=""/>
          <p:cNvSpPr/>
          <p:nvPr/>
        </p:nvSpPr>
        <p:spPr>
          <a:xfrm>
            <a:off x="1449360" y="5376960"/>
            <a:ext cx="25560" cy="39600"/>
          </a:xfrm>
          <a:custGeom>
            <a:avLst/>
            <a:gdLst/>
            <a:ahLst/>
            <a:rect l="l" t="t" r="r" b="b"/>
            <a:pathLst>
              <a:path w="16" h="25">
                <a:moveTo>
                  <a:pt x="11" y="10"/>
                </a:moveTo>
                <a:lnTo>
                  <a:pt x="5" y="5"/>
                </a:lnTo>
                <a:lnTo>
                  <a:pt x="5" y="9"/>
                </a:lnTo>
                <a:lnTo>
                  <a:pt x="5" y="10"/>
                </a:lnTo>
                <a:lnTo>
                  <a:pt x="4" y="11"/>
                </a:lnTo>
                <a:lnTo>
                  <a:pt x="4" y="13"/>
                </a:lnTo>
                <a:lnTo>
                  <a:pt x="3" y="15"/>
                </a:lnTo>
                <a:lnTo>
                  <a:pt x="1" y="17"/>
                </a:lnTo>
                <a:lnTo>
                  <a:pt x="0" y="21"/>
                </a:lnTo>
                <a:lnTo>
                  <a:pt x="0" y="25"/>
                </a:lnTo>
                <a:lnTo>
                  <a:pt x="11" y="25"/>
                </a:lnTo>
                <a:lnTo>
                  <a:pt x="11" y="23"/>
                </a:lnTo>
                <a:lnTo>
                  <a:pt x="11" y="20"/>
                </a:lnTo>
                <a:lnTo>
                  <a:pt x="11" y="19"/>
                </a:lnTo>
                <a:lnTo>
                  <a:pt x="12" y="17"/>
                </a:lnTo>
                <a:lnTo>
                  <a:pt x="13" y="16"/>
                </a:lnTo>
                <a:lnTo>
                  <a:pt x="15" y="13"/>
                </a:lnTo>
                <a:lnTo>
                  <a:pt x="16" y="10"/>
                </a:lnTo>
                <a:lnTo>
                  <a:pt x="16" y="5"/>
                </a:lnTo>
                <a:lnTo>
                  <a:pt x="11" y="0"/>
                </a:lnTo>
                <a:lnTo>
                  <a:pt x="11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5" name=""/>
          <p:cNvSpPr/>
          <p:nvPr/>
        </p:nvSpPr>
        <p:spPr>
          <a:xfrm>
            <a:off x="1434960" y="5376960"/>
            <a:ext cx="28800" cy="25200"/>
          </a:xfrm>
          <a:custGeom>
            <a:avLst/>
            <a:gdLst/>
            <a:ahLst/>
            <a:rect l="l" t="t" r="r" b="b"/>
            <a:pathLst>
              <a:path w="18" h="16">
                <a:moveTo>
                  <a:pt x="10" y="16"/>
                </a:moveTo>
                <a:lnTo>
                  <a:pt x="10" y="15"/>
                </a:lnTo>
                <a:lnTo>
                  <a:pt x="10" y="14"/>
                </a:lnTo>
                <a:lnTo>
                  <a:pt x="11" y="13"/>
                </a:lnTo>
                <a:lnTo>
                  <a:pt x="13" y="12"/>
                </a:lnTo>
                <a:lnTo>
                  <a:pt x="14" y="11"/>
                </a:lnTo>
                <a:lnTo>
                  <a:pt x="16" y="10"/>
                </a:lnTo>
                <a:lnTo>
                  <a:pt x="16" y="10"/>
                </a:lnTo>
                <a:lnTo>
                  <a:pt x="18" y="9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6" y="4"/>
                </a:lnTo>
                <a:lnTo>
                  <a:pt x="3" y="7"/>
                </a:lnTo>
                <a:lnTo>
                  <a:pt x="2" y="9"/>
                </a:lnTo>
                <a:lnTo>
                  <a:pt x="0" y="13"/>
                </a:lnTo>
                <a:lnTo>
                  <a:pt x="0" y="16"/>
                </a:lnTo>
                <a:lnTo>
                  <a:pt x="1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6" name=""/>
          <p:cNvSpPr/>
          <p:nvPr/>
        </p:nvSpPr>
        <p:spPr>
          <a:xfrm>
            <a:off x="1442880" y="540216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7" name=""/>
          <p:cNvSpPr/>
          <p:nvPr/>
        </p:nvSpPr>
        <p:spPr>
          <a:xfrm>
            <a:off x="1430280" y="5657760"/>
            <a:ext cx="17640" cy="28800"/>
          </a:xfrm>
          <a:custGeom>
            <a:avLst/>
            <a:gdLst/>
            <a:ahLst/>
            <a:rect l="l" t="t" r="r" b="b"/>
            <a:pathLst>
              <a:path w="11" h="18">
                <a:moveTo>
                  <a:pt x="10" y="18"/>
                </a:moveTo>
                <a:lnTo>
                  <a:pt x="11" y="12"/>
                </a:lnTo>
                <a:lnTo>
                  <a:pt x="11" y="11"/>
                </a:lnTo>
                <a:lnTo>
                  <a:pt x="11" y="10"/>
                </a:lnTo>
                <a:lnTo>
                  <a:pt x="11" y="9"/>
                </a:lnTo>
                <a:lnTo>
                  <a:pt x="10" y="8"/>
                </a:lnTo>
                <a:lnTo>
                  <a:pt x="10" y="4"/>
                </a:lnTo>
                <a:lnTo>
                  <a:pt x="8" y="2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10"/>
                </a:lnTo>
                <a:lnTo>
                  <a:pt x="1" y="9"/>
                </a:lnTo>
                <a:lnTo>
                  <a:pt x="0" y="9"/>
                </a:lnTo>
                <a:lnTo>
                  <a:pt x="0" y="9"/>
                </a:lnTo>
                <a:lnTo>
                  <a:pt x="0" y="12"/>
                </a:lnTo>
                <a:lnTo>
                  <a:pt x="1" y="15"/>
                </a:lnTo>
                <a:lnTo>
                  <a:pt x="3" y="17"/>
                </a:lnTo>
                <a:lnTo>
                  <a:pt x="3" y="11"/>
                </a:lnTo>
                <a:lnTo>
                  <a:pt x="1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8" name=""/>
          <p:cNvSpPr/>
          <p:nvPr/>
        </p:nvSpPr>
        <p:spPr>
          <a:xfrm>
            <a:off x="1419120" y="567540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0" y="13"/>
                </a:moveTo>
                <a:lnTo>
                  <a:pt x="0" y="13"/>
                </a:lnTo>
                <a:lnTo>
                  <a:pt x="4" y="13"/>
                </a:lnTo>
                <a:lnTo>
                  <a:pt x="9" y="12"/>
                </a:lnTo>
                <a:lnTo>
                  <a:pt x="10" y="12"/>
                </a:lnTo>
                <a:lnTo>
                  <a:pt x="13" y="11"/>
                </a:lnTo>
                <a:lnTo>
                  <a:pt x="16" y="9"/>
                </a:lnTo>
                <a:lnTo>
                  <a:pt x="17" y="8"/>
                </a:lnTo>
                <a:lnTo>
                  <a:pt x="10" y="0"/>
                </a:lnTo>
                <a:lnTo>
                  <a:pt x="10" y="1"/>
                </a:lnTo>
                <a:lnTo>
                  <a:pt x="9" y="1"/>
                </a:lnTo>
                <a:lnTo>
                  <a:pt x="8" y="1"/>
                </a:lnTo>
                <a:lnTo>
                  <a:pt x="7" y="2"/>
                </a:lnTo>
                <a:lnTo>
                  <a:pt x="3" y="2"/>
                </a:lnTo>
                <a:lnTo>
                  <a:pt x="0" y="2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69" name=""/>
          <p:cNvSpPr/>
          <p:nvPr/>
        </p:nvSpPr>
        <p:spPr>
          <a:xfrm>
            <a:off x="1397160" y="567684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2"/>
                </a:moveTo>
                <a:lnTo>
                  <a:pt x="2" y="9"/>
                </a:lnTo>
                <a:lnTo>
                  <a:pt x="5" y="11"/>
                </a:lnTo>
                <a:lnTo>
                  <a:pt x="9" y="12"/>
                </a:lnTo>
                <a:lnTo>
                  <a:pt x="11" y="12"/>
                </a:lnTo>
                <a:lnTo>
                  <a:pt x="14" y="12"/>
                </a:lnTo>
                <a:lnTo>
                  <a:pt x="14" y="1"/>
                </a:lnTo>
                <a:lnTo>
                  <a:pt x="12" y="1"/>
                </a:lnTo>
                <a:lnTo>
                  <a:pt x="10" y="1"/>
                </a:lnTo>
                <a:lnTo>
                  <a:pt x="10" y="1"/>
                </a:lnTo>
                <a:lnTo>
                  <a:pt x="7" y="0"/>
                </a:lnTo>
                <a:lnTo>
                  <a:pt x="10" y="8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0" name=""/>
          <p:cNvSpPr/>
          <p:nvPr/>
        </p:nvSpPr>
        <p:spPr>
          <a:xfrm>
            <a:off x="1397160" y="5657760"/>
            <a:ext cx="33120" cy="31680"/>
          </a:xfrm>
          <a:custGeom>
            <a:avLst/>
            <a:gdLst/>
            <a:ahLst/>
            <a:rect l="l" t="t" r="r" b="b"/>
            <a:pathLst>
              <a:path w="21" h="20">
                <a:moveTo>
                  <a:pt x="21" y="0"/>
                </a:moveTo>
                <a:lnTo>
                  <a:pt x="17" y="1"/>
                </a:lnTo>
                <a:lnTo>
                  <a:pt x="13" y="2"/>
                </a:lnTo>
                <a:lnTo>
                  <a:pt x="10" y="3"/>
                </a:lnTo>
                <a:lnTo>
                  <a:pt x="8" y="5"/>
                </a:lnTo>
                <a:lnTo>
                  <a:pt x="3" y="9"/>
                </a:lnTo>
                <a:lnTo>
                  <a:pt x="0" y="14"/>
                </a:lnTo>
                <a:lnTo>
                  <a:pt x="10" y="20"/>
                </a:lnTo>
                <a:lnTo>
                  <a:pt x="11" y="16"/>
                </a:lnTo>
                <a:lnTo>
                  <a:pt x="15" y="13"/>
                </a:lnTo>
                <a:lnTo>
                  <a:pt x="17" y="11"/>
                </a:lnTo>
                <a:lnTo>
                  <a:pt x="18" y="11"/>
                </a:lnTo>
                <a:lnTo>
                  <a:pt x="19" y="10"/>
                </a:lnTo>
                <a:lnTo>
                  <a:pt x="21" y="10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1" name=""/>
          <p:cNvSpPr/>
          <p:nvPr/>
        </p:nvSpPr>
        <p:spPr>
          <a:xfrm>
            <a:off x="1430280" y="56656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2" name=""/>
          <p:cNvSpPr/>
          <p:nvPr/>
        </p:nvSpPr>
        <p:spPr>
          <a:xfrm>
            <a:off x="1432080" y="5619600"/>
            <a:ext cx="20520" cy="30240"/>
          </a:xfrm>
          <a:custGeom>
            <a:avLst/>
            <a:gdLst/>
            <a:ahLst/>
            <a:rect l="l" t="t" r="r" b="b"/>
            <a:pathLst>
              <a:path w="13" h="19">
                <a:moveTo>
                  <a:pt x="13" y="16"/>
                </a:moveTo>
                <a:lnTo>
                  <a:pt x="12" y="15"/>
                </a:lnTo>
                <a:lnTo>
                  <a:pt x="12" y="13"/>
                </a:lnTo>
                <a:lnTo>
                  <a:pt x="12" y="12"/>
                </a:lnTo>
                <a:lnTo>
                  <a:pt x="12" y="10"/>
                </a:lnTo>
                <a:lnTo>
                  <a:pt x="12" y="7"/>
                </a:lnTo>
                <a:lnTo>
                  <a:pt x="13" y="2"/>
                </a:lnTo>
                <a:lnTo>
                  <a:pt x="2" y="0"/>
                </a:lnTo>
                <a:lnTo>
                  <a:pt x="1" y="6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2" y="19"/>
                </a:lnTo>
                <a:lnTo>
                  <a:pt x="13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3" name=""/>
          <p:cNvSpPr/>
          <p:nvPr/>
        </p:nvSpPr>
        <p:spPr>
          <a:xfrm>
            <a:off x="1442880" y="5638680"/>
            <a:ext cx="2088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4" name=""/>
          <p:cNvSpPr/>
          <p:nvPr/>
        </p:nvSpPr>
        <p:spPr>
          <a:xfrm>
            <a:off x="1457280" y="5638680"/>
            <a:ext cx="17640" cy="7920"/>
          </a:xfrm>
          <a:custGeom>
            <a:avLst/>
            <a:gdLst/>
            <a:ahLst/>
            <a:rect l="l" t="t" r="r" b="b"/>
            <a:pathLst>
              <a:path w="11" h="5">
                <a:moveTo>
                  <a:pt x="1" y="0"/>
                </a:move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0" y="4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5" name=""/>
          <p:cNvSpPr/>
          <p:nvPr/>
        </p:nvSpPr>
        <p:spPr>
          <a:xfrm>
            <a:off x="1449360" y="5614920"/>
            <a:ext cx="2556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5" y="10"/>
                </a:move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5" y="14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15" y="19"/>
                </a:lnTo>
                <a:lnTo>
                  <a:pt x="16" y="15"/>
                </a:lnTo>
                <a:lnTo>
                  <a:pt x="15" y="12"/>
                </a:lnTo>
                <a:lnTo>
                  <a:pt x="14" y="10"/>
                </a:lnTo>
                <a:lnTo>
                  <a:pt x="13" y="8"/>
                </a:lnTo>
                <a:lnTo>
                  <a:pt x="11" y="6"/>
                </a:lnTo>
                <a:lnTo>
                  <a:pt x="11" y="5"/>
                </a:lnTo>
                <a:lnTo>
                  <a:pt x="11" y="4"/>
                </a:lnTo>
                <a:lnTo>
                  <a:pt x="11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6" name=""/>
          <p:cNvSpPr/>
          <p:nvPr/>
        </p:nvSpPr>
        <p:spPr>
          <a:xfrm>
            <a:off x="1434960" y="561492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0" y="5"/>
                </a:moveTo>
                <a:lnTo>
                  <a:pt x="2" y="8"/>
                </a:lnTo>
                <a:lnTo>
                  <a:pt x="4" y="9"/>
                </a:lnTo>
                <a:lnTo>
                  <a:pt x="7" y="10"/>
                </a:lnTo>
                <a:lnTo>
                  <a:pt x="9" y="10"/>
                </a:lnTo>
                <a:lnTo>
                  <a:pt x="11" y="10"/>
                </a:lnTo>
                <a:lnTo>
                  <a:pt x="14" y="10"/>
                </a:lnTo>
                <a:lnTo>
                  <a:pt x="14" y="0"/>
                </a:lnTo>
                <a:lnTo>
                  <a:pt x="10" y="0"/>
                </a:lnTo>
                <a:lnTo>
                  <a:pt x="9" y="0"/>
                </a:lnTo>
                <a:lnTo>
                  <a:pt x="9" y="1"/>
                </a:lnTo>
                <a:lnTo>
                  <a:pt x="10" y="1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7" name=""/>
          <p:cNvSpPr/>
          <p:nvPr/>
        </p:nvSpPr>
        <p:spPr>
          <a:xfrm>
            <a:off x="1442880" y="56196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8" name=""/>
          <p:cNvSpPr/>
          <p:nvPr/>
        </p:nvSpPr>
        <p:spPr>
          <a:xfrm>
            <a:off x="1494000" y="5932440"/>
            <a:ext cx="29880" cy="20520"/>
          </a:xfrm>
          <a:custGeom>
            <a:avLst/>
            <a:gdLst/>
            <a:ahLst/>
            <a:rect l="l" t="t" r="r" b="b"/>
            <a:pathLst>
              <a:path w="19" h="13">
                <a:moveTo>
                  <a:pt x="19" y="10"/>
                </a:moveTo>
                <a:lnTo>
                  <a:pt x="14" y="2"/>
                </a:lnTo>
                <a:lnTo>
                  <a:pt x="13" y="2"/>
                </a:lnTo>
                <a:lnTo>
                  <a:pt x="10" y="2"/>
                </a:lnTo>
                <a:lnTo>
                  <a:pt x="7" y="1"/>
                </a:lnTo>
                <a:lnTo>
                  <a:pt x="3" y="0"/>
                </a:lnTo>
                <a:lnTo>
                  <a:pt x="0" y="9"/>
                </a:lnTo>
                <a:lnTo>
                  <a:pt x="3" y="10"/>
                </a:lnTo>
                <a:lnTo>
                  <a:pt x="7" y="11"/>
                </a:lnTo>
                <a:lnTo>
                  <a:pt x="10" y="13"/>
                </a:lnTo>
                <a:lnTo>
                  <a:pt x="14" y="13"/>
                </a:lnTo>
                <a:lnTo>
                  <a:pt x="9" y="5"/>
                </a:lnTo>
                <a:lnTo>
                  <a:pt x="19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79" name=""/>
          <p:cNvSpPr/>
          <p:nvPr/>
        </p:nvSpPr>
        <p:spPr>
          <a:xfrm>
            <a:off x="1481040" y="5940360"/>
            <a:ext cx="42840" cy="20880"/>
          </a:xfrm>
          <a:custGeom>
            <a:avLst/>
            <a:gdLst/>
            <a:ahLst/>
            <a:rect l="l" t="t" r="r" b="b"/>
            <a:pathLst>
              <a:path w="27" h="13">
                <a:moveTo>
                  <a:pt x="0" y="9"/>
                </a:moveTo>
                <a:lnTo>
                  <a:pt x="4" y="13"/>
                </a:lnTo>
                <a:lnTo>
                  <a:pt x="10" y="12"/>
                </a:lnTo>
                <a:lnTo>
                  <a:pt x="15" y="11"/>
                </a:lnTo>
                <a:lnTo>
                  <a:pt x="19" y="10"/>
                </a:lnTo>
                <a:lnTo>
                  <a:pt x="22" y="9"/>
                </a:lnTo>
                <a:lnTo>
                  <a:pt x="24" y="7"/>
                </a:lnTo>
                <a:lnTo>
                  <a:pt x="27" y="5"/>
                </a:lnTo>
                <a:lnTo>
                  <a:pt x="17" y="0"/>
                </a:lnTo>
                <a:lnTo>
                  <a:pt x="15" y="0"/>
                </a:lnTo>
                <a:lnTo>
                  <a:pt x="14" y="1"/>
                </a:lnTo>
                <a:lnTo>
                  <a:pt x="8" y="2"/>
                </a:lnTo>
                <a:lnTo>
                  <a:pt x="4" y="2"/>
                </a:lnTo>
                <a:lnTo>
                  <a:pt x="9" y="5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0" name=""/>
          <p:cNvSpPr/>
          <p:nvPr/>
        </p:nvSpPr>
        <p:spPr>
          <a:xfrm>
            <a:off x="1476360" y="5943600"/>
            <a:ext cx="20520" cy="12600"/>
          </a:xfrm>
          <a:custGeom>
            <a:avLst/>
            <a:gdLst/>
            <a:ahLst/>
            <a:rect l="l" t="t" r="r" b="b"/>
            <a:pathLst>
              <a:path w="13" h="8">
                <a:moveTo>
                  <a:pt x="0" y="4"/>
                </a:moveTo>
                <a:lnTo>
                  <a:pt x="1" y="6"/>
                </a:lnTo>
                <a:lnTo>
                  <a:pt x="2" y="8"/>
                </a:lnTo>
                <a:lnTo>
                  <a:pt x="13" y="3"/>
                </a:lnTo>
                <a:lnTo>
                  <a:pt x="12" y="2"/>
                </a:lnTo>
                <a:lnTo>
                  <a:pt x="1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1" name=""/>
          <p:cNvSpPr/>
          <p:nvPr/>
        </p:nvSpPr>
        <p:spPr>
          <a:xfrm>
            <a:off x="1479600" y="593244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7" y="0"/>
                </a:moveTo>
                <a:lnTo>
                  <a:pt x="0" y="5"/>
                </a:lnTo>
                <a:lnTo>
                  <a:pt x="6" y="13"/>
                </a:lnTo>
                <a:lnTo>
                  <a:pt x="13" y="8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2" name=""/>
          <p:cNvSpPr/>
          <p:nvPr/>
        </p:nvSpPr>
        <p:spPr>
          <a:xfrm>
            <a:off x="1496880" y="59389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3" name=""/>
          <p:cNvSpPr/>
          <p:nvPr/>
        </p:nvSpPr>
        <p:spPr>
          <a:xfrm>
            <a:off x="1392120" y="5641920"/>
            <a:ext cx="39960" cy="15840"/>
          </a:xfrm>
          <a:custGeom>
            <a:avLst/>
            <a:gdLst/>
            <a:ahLst/>
            <a:rect l="l" t="t" r="r" b="b"/>
            <a:pathLst>
              <a:path w="25" h="10">
                <a:moveTo>
                  <a:pt x="25" y="5"/>
                </a:moveTo>
                <a:lnTo>
                  <a:pt x="20" y="0"/>
                </a:lnTo>
                <a:lnTo>
                  <a:pt x="0" y="0"/>
                </a:lnTo>
                <a:lnTo>
                  <a:pt x="0" y="10"/>
                </a:lnTo>
                <a:lnTo>
                  <a:pt x="20" y="10"/>
                </a:lnTo>
                <a:lnTo>
                  <a:pt x="25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4" name=""/>
          <p:cNvSpPr/>
          <p:nvPr/>
        </p:nvSpPr>
        <p:spPr>
          <a:xfrm>
            <a:off x="1415880" y="5649840"/>
            <a:ext cx="16200" cy="9720"/>
          </a:xfrm>
          <a:custGeom>
            <a:avLst/>
            <a:gdLst/>
            <a:ahLst/>
            <a:rect l="l" t="t" r="r" b="b"/>
            <a:pathLst>
              <a:path w="10" h="6">
                <a:moveTo>
                  <a:pt x="7" y="6"/>
                </a:move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7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5" name=""/>
          <p:cNvSpPr/>
          <p:nvPr/>
        </p:nvSpPr>
        <p:spPr>
          <a:xfrm>
            <a:off x="1397160" y="5645160"/>
            <a:ext cx="31680" cy="28440"/>
          </a:xfrm>
          <a:custGeom>
            <a:avLst/>
            <a:gdLst/>
            <a:ahLst/>
            <a:rect l="l" t="t" r="r" b="b"/>
            <a:pathLst>
              <a:path w="20" h="18">
                <a:moveTo>
                  <a:pt x="6" y="18"/>
                </a:moveTo>
                <a:lnTo>
                  <a:pt x="20" y="9"/>
                </a:lnTo>
                <a:lnTo>
                  <a:pt x="15" y="0"/>
                </a:lnTo>
                <a:lnTo>
                  <a:pt x="0" y="9"/>
                </a:lnTo>
                <a:lnTo>
                  <a:pt x="6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6" name=""/>
          <p:cNvSpPr/>
          <p:nvPr/>
        </p:nvSpPr>
        <p:spPr>
          <a:xfrm>
            <a:off x="1387440" y="5654520"/>
            <a:ext cx="15840" cy="19080"/>
          </a:xfrm>
          <a:custGeom>
            <a:avLst/>
            <a:gdLst/>
            <a:ahLst/>
            <a:rect l="l" t="t" r="r" b="b"/>
            <a:pathLst>
              <a:path w="10" h="12">
                <a:moveTo>
                  <a:pt x="0" y="8"/>
                </a:moveTo>
                <a:lnTo>
                  <a:pt x="2" y="8"/>
                </a:lnTo>
                <a:lnTo>
                  <a:pt x="3" y="10"/>
                </a:lnTo>
                <a:lnTo>
                  <a:pt x="5" y="11"/>
                </a:lnTo>
                <a:lnTo>
                  <a:pt x="9" y="12"/>
                </a:lnTo>
                <a:lnTo>
                  <a:pt x="9" y="2"/>
                </a:lnTo>
                <a:lnTo>
                  <a:pt x="10" y="2"/>
                </a:lnTo>
                <a:lnTo>
                  <a:pt x="8" y="1"/>
                </a:lnTo>
                <a:lnTo>
                  <a:pt x="7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7" name=""/>
          <p:cNvSpPr/>
          <p:nvPr/>
        </p:nvSpPr>
        <p:spPr>
          <a:xfrm>
            <a:off x="1386000" y="5649840"/>
            <a:ext cx="140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8" name=""/>
          <p:cNvSpPr/>
          <p:nvPr/>
        </p:nvSpPr>
        <p:spPr>
          <a:xfrm>
            <a:off x="1392120" y="56498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89" name=""/>
          <p:cNvSpPr/>
          <p:nvPr/>
        </p:nvSpPr>
        <p:spPr>
          <a:xfrm>
            <a:off x="1417680" y="5708520"/>
            <a:ext cx="25200" cy="17640"/>
          </a:xfrm>
          <a:custGeom>
            <a:avLst/>
            <a:gdLst/>
            <a:ahLst/>
            <a:rect l="l" t="t" r="r" b="b"/>
            <a:pathLst>
              <a:path w="16" h="11">
                <a:moveTo>
                  <a:pt x="0" y="9"/>
                </a:moveTo>
                <a:lnTo>
                  <a:pt x="7" y="11"/>
                </a:lnTo>
                <a:lnTo>
                  <a:pt x="9" y="9"/>
                </a:lnTo>
                <a:lnTo>
                  <a:pt x="12" y="8"/>
                </a:lnTo>
                <a:lnTo>
                  <a:pt x="14" y="6"/>
                </a:lnTo>
                <a:lnTo>
                  <a:pt x="15" y="4"/>
                </a:lnTo>
                <a:lnTo>
                  <a:pt x="16" y="3"/>
                </a:lnTo>
                <a:lnTo>
                  <a:pt x="16" y="0"/>
                </a:lnTo>
                <a:lnTo>
                  <a:pt x="6" y="0"/>
                </a:lnTo>
                <a:lnTo>
                  <a:pt x="4" y="1"/>
                </a:lnTo>
                <a:lnTo>
                  <a:pt x="1" y="3"/>
                </a:lnTo>
                <a:lnTo>
                  <a:pt x="8" y="4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0" name=""/>
          <p:cNvSpPr/>
          <p:nvPr/>
        </p:nvSpPr>
        <p:spPr>
          <a:xfrm>
            <a:off x="1407960" y="5689440"/>
            <a:ext cx="22320" cy="34920"/>
          </a:xfrm>
          <a:custGeom>
            <a:avLst/>
            <a:gdLst/>
            <a:ahLst/>
            <a:rect l="l" t="t" r="r" b="b"/>
            <a:pathLst>
              <a:path w="14" h="22">
                <a:moveTo>
                  <a:pt x="5" y="0"/>
                </a:moveTo>
                <a:lnTo>
                  <a:pt x="0" y="4"/>
                </a:lnTo>
                <a:lnTo>
                  <a:pt x="0" y="8"/>
                </a:lnTo>
                <a:lnTo>
                  <a:pt x="1" y="9"/>
                </a:lnTo>
                <a:lnTo>
                  <a:pt x="1" y="12"/>
                </a:lnTo>
                <a:lnTo>
                  <a:pt x="2" y="14"/>
                </a:lnTo>
                <a:lnTo>
                  <a:pt x="3" y="17"/>
                </a:lnTo>
                <a:lnTo>
                  <a:pt x="6" y="22"/>
                </a:lnTo>
                <a:lnTo>
                  <a:pt x="14" y="16"/>
                </a:lnTo>
                <a:lnTo>
                  <a:pt x="12" y="13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7"/>
                </a:lnTo>
                <a:lnTo>
                  <a:pt x="10" y="4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1" name=""/>
          <p:cNvSpPr/>
          <p:nvPr/>
        </p:nvSpPr>
        <p:spPr>
          <a:xfrm>
            <a:off x="1415880" y="568944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12"/>
                </a:moveTo>
                <a:lnTo>
                  <a:pt x="17" y="9"/>
                </a:lnTo>
                <a:lnTo>
                  <a:pt x="15" y="6"/>
                </a:lnTo>
                <a:lnTo>
                  <a:pt x="14" y="3"/>
                </a:lnTo>
                <a:lnTo>
                  <a:pt x="11" y="2"/>
                </a:lnTo>
                <a:lnTo>
                  <a:pt x="8" y="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5" y="11"/>
                </a:lnTo>
                <a:lnTo>
                  <a:pt x="6" y="11"/>
                </a:lnTo>
                <a:lnTo>
                  <a:pt x="7" y="11"/>
                </a:lnTo>
                <a:lnTo>
                  <a:pt x="7" y="12"/>
                </a:lnTo>
                <a:lnTo>
                  <a:pt x="17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2" name=""/>
          <p:cNvSpPr/>
          <p:nvPr/>
        </p:nvSpPr>
        <p:spPr>
          <a:xfrm>
            <a:off x="1434960" y="57085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3" name=""/>
          <p:cNvSpPr/>
          <p:nvPr/>
        </p:nvSpPr>
        <p:spPr>
          <a:xfrm>
            <a:off x="1584360" y="610092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6" y="0"/>
                </a:move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6" y="10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4" name=""/>
          <p:cNvSpPr/>
          <p:nvPr/>
        </p:nvSpPr>
        <p:spPr>
          <a:xfrm>
            <a:off x="1593720" y="610092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14" y="10"/>
                </a:moveTo>
                <a:lnTo>
                  <a:pt x="12" y="8"/>
                </a:lnTo>
                <a:lnTo>
                  <a:pt x="10" y="5"/>
                </a:lnTo>
                <a:lnTo>
                  <a:pt x="8" y="3"/>
                </a:lnTo>
                <a:lnTo>
                  <a:pt x="6" y="2"/>
                </a:lnTo>
                <a:lnTo>
                  <a:pt x="3" y="1"/>
                </a:lnTo>
                <a:lnTo>
                  <a:pt x="1" y="0"/>
                </a:lnTo>
                <a:lnTo>
                  <a:pt x="1" y="10"/>
                </a:lnTo>
                <a:lnTo>
                  <a:pt x="0" y="10"/>
                </a:lnTo>
                <a:lnTo>
                  <a:pt x="2" y="11"/>
                </a:lnTo>
                <a:lnTo>
                  <a:pt x="3" y="12"/>
                </a:lnTo>
                <a:lnTo>
                  <a:pt x="5" y="15"/>
                </a:lnTo>
                <a:lnTo>
                  <a:pt x="7" y="17"/>
                </a:lnTo>
                <a:lnTo>
                  <a:pt x="14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5" name=""/>
          <p:cNvSpPr/>
          <p:nvPr/>
        </p:nvSpPr>
        <p:spPr>
          <a:xfrm>
            <a:off x="1603440" y="6113520"/>
            <a:ext cx="61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6" name=""/>
          <p:cNvSpPr/>
          <p:nvPr/>
        </p:nvSpPr>
        <p:spPr>
          <a:xfrm>
            <a:off x="1579680" y="6103800"/>
            <a:ext cx="25200" cy="25560"/>
          </a:xfrm>
          <a:custGeom>
            <a:avLst/>
            <a:gdLst/>
            <a:ahLst/>
            <a:rect l="l" t="t" r="r" b="b"/>
            <a:pathLst>
              <a:path w="16" h="16">
                <a:moveTo>
                  <a:pt x="0" y="8"/>
                </a:moveTo>
                <a:lnTo>
                  <a:pt x="3" y="11"/>
                </a:lnTo>
                <a:lnTo>
                  <a:pt x="5" y="12"/>
                </a:lnTo>
                <a:lnTo>
                  <a:pt x="9" y="14"/>
                </a:lnTo>
                <a:lnTo>
                  <a:pt x="12" y="16"/>
                </a:lnTo>
                <a:lnTo>
                  <a:pt x="16" y="5"/>
                </a:lnTo>
                <a:lnTo>
                  <a:pt x="13" y="4"/>
                </a:lnTo>
                <a:lnTo>
                  <a:pt x="12" y="4"/>
                </a:lnTo>
                <a:lnTo>
                  <a:pt x="10" y="3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7" name=""/>
          <p:cNvSpPr/>
          <p:nvPr/>
        </p:nvSpPr>
        <p:spPr>
          <a:xfrm>
            <a:off x="1576440" y="6108840"/>
            <a:ext cx="17280" cy="28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8" name=""/>
          <p:cNvSpPr/>
          <p:nvPr/>
        </p:nvSpPr>
        <p:spPr>
          <a:xfrm>
            <a:off x="1584360" y="61088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99" name=""/>
          <p:cNvSpPr/>
          <p:nvPr/>
        </p:nvSpPr>
        <p:spPr>
          <a:xfrm>
            <a:off x="1595520" y="6148440"/>
            <a:ext cx="23760" cy="34920"/>
          </a:xfrm>
          <a:custGeom>
            <a:avLst/>
            <a:gdLst/>
            <a:ahLst/>
            <a:rect l="l" t="t" r="r" b="b"/>
            <a:pathLst>
              <a:path w="15" h="22">
                <a:moveTo>
                  <a:pt x="15" y="3"/>
                </a:moveTo>
                <a:lnTo>
                  <a:pt x="10" y="0"/>
                </a:lnTo>
                <a:lnTo>
                  <a:pt x="8" y="0"/>
                </a:lnTo>
                <a:lnTo>
                  <a:pt x="5" y="2"/>
                </a:lnTo>
                <a:lnTo>
                  <a:pt x="4" y="3"/>
                </a:lnTo>
                <a:lnTo>
                  <a:pt x="2" y="4"/>
                </a:lnTo>
                <a:lnTo>
                  <a:pt x="1" y="7"/>
                </a:lnTo>
                <a:lnTo>
                  <a:pt x="1" y="10"/>
                </a:lnTo>
                <a:lnTo>
                  <a:pt x="1" y="11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1" y="22"/>
                </a:lnTo>
                <a:lnTo>
                  <a:pt x="4" y="22"/>
                </a:lnTo>
                <a:lnTo>
                  <a:pt x="6" y="20"/>
                </a:lnTo>
                <a:lnTo>
                  <a:pt x="8" y="19"/>
                </a:lnTo>
                <a:lnTo>
                  <a:pt x="8" y="18"/>
                </a:lnTo>
                <a:lnTo>
                  <a:pt x="10" y="15"/>
                </a:lnTo>
                <a:lnTo>
                  <a:pt x="11" y="12"/>
                </a:lnTo>
                <a:lnTo>
                  <a:pt x="11" y="11"/>
                </a:lnTo>
                <a:lnTo>
                  <a:pt x="12" y="9"/>
                </a:lnTo>
                <a:lnTo>
                  <a:pt x="12" y="10"/>
                </a:lnTo>
                <a:lnTo>
                  <a:pt x="11" y="10"/>
                </a:lnTo>
                <a:lnTo>
                  <a:pt x="10" y="10"/>
                </a:lnTo>
                <a:lnTo>
                  <a:pt x="5" y="7"/>
                </a:lnTo>
                <a:lnTo>
                  <a:pt x="15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0" name=""/>
          <p:cNvSpPr/>
          <p:nvPr/>
        </p:nvSpPr>
        <p:spPr>
          <a:xfrm>
            <a:off x="1606680" y="615312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11" y="10"/>
                </a:moveTo>
                <a:lnTo>
                  <a:pt x="11" y="10"/>
                </a:lnTo>
                <a:lnTo>
                  <a:pt x="11" y="8"/>
                </a:lnTo>
                <a:lnTo>
                  <a:pt x="11" y="5"/>
                </a:lnTo>
                <a:lnTo>
                  <a:pt x="10" y="3"/>
                </a:lnTo>
                <a:lnTo>
                  <a:pt x="9" y="0"/>
                </a:lnTo>
                <a:lnTo>
                  <a:pt x="0" y="4"/>
                </a:lnTo>
                <a:lnTo>
                  <a:pt x="1" y="6"/>
                </a:lnTo>
                <a:lnTo>
                  <a:pt x="2" y="8"/>
                </a:lnTo>
                <a:lnTo>
                  <a:pt x="2" y="8"/>
                </a:lnTo>
                <a:lnTo>
                  <a:pt x="2" y="10"/>
                </a:lnTo>
                <a:lnTo>
                  <a:pt x="11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1" name=""/>
          <p:cNvSpPr/>
          <p:nvPr/>
        </p:nvSpPr>
        <p:spPr>
          <a:xfrm>
            <a:off x="1604880" y="6168960"/>
            <a:ext cx="19080" cy="33480"/>
          </a:xfrm>
          <a:custGeom>
            <a:avLst/>
            <a:gdLst/>
            <a:ahLst/>
            <a:rect l="l" t="t" r="r" b="b"/>
            <a:pathLst>
              <a:path w="12" h="21">
                <a:moveTo>
                  <a:pt x="2" y="21"/>
                </a:moveTo>
                <a:lnTo>
                  <a:pt x="2" y="21"/>
                </a:lnTo>
                <a:lnTo>
                  <a:pt x="4" y="20"/>
                </a:lnTo>
                <a:lnTo>
                  <a:pt x="6" y="19"/>
                </a:lnTo>
                <a:lnTo>
                  <a:pt x="8" y="18"/>
                </a:lnTo>
                <a:lnTo>
                  <a:pt x="9" y="16"/>
                </a:lnTo>
                <a:lnTo>
                  <a:pt x="10" y="14"/>
                </a:lnTo>
                <a:lnTo>
                  <a:pt x="11" y="11"/>
                </a:lnTo>
                <a:lnTo>
                  <a:pt x="12" y="5"/>
                </a:lnTo>
                <a:lnTo>
                  <a:pt x="12" y="0"/>
                </a:lnTo>
                <a:lnTo>
                  <a:pt x="2" y="0"/>
                </a:lnTo>
                <a:lnTo>
                  <a:pt x="2" y="5"/>
                </a:lnTo>
                <a:lnTo>
                  <a:pt x="1" y="9"/>
                </a:lnTo>
                <a:lnTo>
                  <a:pt x="1" y="10"/>
                </a:lnTo>
                <a:lnTo>
                  <a:pt x="0" y="12"/>
                </a:lnTo>
                <a:lnTo>
                  <a:pt x="0" y="11"/>
                </a:lnTo>
                <a:lnTo>
                  <a:pt x="1" y="11"/>
                </a:lnTo>
                <a:lnTo>
                  <a:pt x="2" y="11"/>
                </a:lnTo>
                <a:lnTo>
                  <a:pt x="2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2" name=""/>
          <p:cNvSpPr/>
          <p:nvPr/>
        </p:nvSpPr>
        <p:spPr>
          <a:xfrm>
            <a:off x="1587600" y="6167520"/>
            <a:ext cx="21960" cy="34920"/>
          </a:xfrm>
          <a:custGeom>
            <a:avLst/>
            <a:gdLst/>
            <a:ahLst/>
            <a:rect l="l" t="t" r="r" b="b"/>
            <a:pathLst>
              <a:path w="14" h="22">
                <a:moveTo>
                  <a:pt x="7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7"/>
                </a:lnTo>
                <a:lnTo>
                  <a:pt x="1" y="10"/>
                </a:lnTo>
                <a:lnTo>
                  <a:pt x="2" y="13"/>
                </a:lnTo>
                <a:lnTo>
                  <a:pt x="3" y="16"/>
                </a:lnTo>
                <a:lnTo>
                  <a:pt x="5" y="18"/>
                </a:lnTo>
                <a:lnTo>
                  <a:pt x="7" y="19"/>
                </a:lnTo>
                <a:lnTo>
                  <a:pt x="8" y="20"/>
                </a:lnTo>
                <a:lnTo>
                  <a:pt x="10" y="21"/>
                </a:lnTo>
                <a:lnTo>
                  <a:pt x="12" y="22"/>
                </a:lnTo>
                <a:lnTo>
                  <a:pt x="12" y="12"/>
                </a:lnTo>
                <a:lnTo>
                  <a:pt x="14" y="12"/>
                </a:lnTo>
                <a:lnTo>
                  <a:pt x="13" y="11"/>
                </a:lnTo>
                <a:lnTo>
                  <a:pt x="12" y="10"/>
                </a:lnTo>
                <a:lnTo>
                  <a:pt x="10" y="9"/>
                </a:lnTo>
                <a:lnTo>
                  <a:pt x="10" y="7"/>
                </a:lnTo>
                <a:lnTo>
                  <a:pt x="10" y="6"/>
                </a:lnTo>
                <a:lnTo>
                  <a:pt x="10" y="8"/>
                </a:lnTo>
                <a:lnTo>
                  <a:pt x="10" y="9"/>
                </a:lnTo>
                <a:lnTo>
                  <a:pt x="8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3" name=""/>
          <p:cNvSpPr/>
          <p:nvPr/>
        </p:nvSpPr>
        <p:spPr>
          <a:xfrm>
            <a:off x="1600200" y="61754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4" name=""/>
          <p:cNvSpPr/>
          <p:nvPr/>
        </p:nvSpPr>
        <p:spPr>
          <a:xfrm>
            <a:off x="1627200" y="6253200"/>
            <a:ext cx="30240" cy="31680"/>
          </a:xfrm>
          <a:custGeom>
            <a:avLst/>
            <a:gdLst/>
            <a:ahLst/>
            <a:rect l="l" t="t" r="r" b="b"/>
            <a:pathLst>
              <a:path w="19" h="20">
                <a:moveTo>
                  <a:pt x="19" y="0"/>
                </a:move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9" y="5"/>
                </a:lnTo>
                <a:lnTo>
                  <a:pt x="6" y="7"/>
                </a:lnTo>
                <a:lnTo>
                  <a:pt x="3" y="10"/>
                </a:lnTo>
                <a:lnTo>
                  <a:pt x="2" y="14"/>
                </a:lnTo>
                <a:lnTo>
                  <a:pt x="1" y="16"/>
                </a:lnTo>
                <a:lnTo>
                  <a:pt x="0" y="20"/>
                </a:lnTo>
                <a:lnTo>
                  <a:pt x="10" y="20"/>
                </a:lnTo>
                <a:lnTo>
                  <a:pt x="11" y="19"/>
                </a:lnTo>
                <a:lnTo>
                  <a:pt x="12" y="16"/>
                </a:lnTo>
                <a:lnTo>
                  <a:pt x="14" y="14"/>
                </a:lnTo>
                <a:lnTo>
                  <a:pt x="16" y="12"/>
                </a:lnTo>
                <a:lnTo>
                  <a:pt x="18" y="10"/>
                </a:lnTo>
                <a:lnTo>
                  <a:pt x="19" y="9"/>
                </a:lnTo>
                <a:lnTo>
                  <a:pt x="1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5" name=""/>
          <p:cNvSpPr/>
          <p:nvPr/>
        </p:nvSpPr>
        <p:spPr>
          <a:xfrm>
            <a:off x="1657440" y="625320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10" y="12"/>
                </a:moveTo>
                <a:lnTo>
                  <a:pt x="5" y="3"/>
                </a:lnTo>
                <a:lnTo>
                  <a:pt x="6" y="2"/>
                </a:lnTo>
                <a:lnTo>
                  <a:pt x="0" y="0"/>
                </a:lnTo>
                <a:lnTo>
                  <a:pt x="0" y="10"/>
                </a:lnTo>
                <a:lnTo>
                  <a:pt x="0" y="11"/>
                </a:lnTo>
                <a:lnTo>
                  <a:pt x="5" y="14"/>
                </a:lnTo>
                <a:lnTo>
                  <a:pt x="2" y="5"/>
                </a:lnTo>
                <a:lnTo>
                  <a:pt x="1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6" name=""/>
          <p:cNvSpPr/>
          <p:nvPr/>
        </p:nvSpPr>
        <p:spPr>
          <a:xfrm>
            <a:off x="1630440" y="6261120"/>
            <a:ext cx="42840" cy="30240"/>
          </a:xfrm>
          <a:custGeom>
            <a:avLst/>
            <a:gdLst/>
            <a:ahLst/>
            <a:rect l="l" t="t" r="r" b="b"/>
            <a:pathLst>
              <a:path w="27" h="19">
                <a:moveTo>
                  <a:pt x="6" y="19"/>
                </a:moveTo>
                <a:lnTo>
                  <a:pt x="10" y="16"/>
                </a:lnTo>
                <a:lnTo>
                  <a:pt x="15" y="15"/>
                </a:lnTo>
                <a:lnTo>
                  <a:pt x="18" y="14"/>
                </a:lnTo>
                <a:lnTo>
                  <a:pt x="21" y="11"/>
                </a:lnTo>
                <a:lnTo>
                  <a:pt x="23" y="9"/>
                </a:lnTo>
                <a:lnTo>
                  <a:pt x="27" y="7"/>
                </a:lnTo>
                <a:lnTo>
                  <a:pt x="19" y="0"/>
                </a:lnTo>
                <a:lnTo>
                  <a:pt x="17" y="2"/>
                </a:lnTo>
                <a:lnTo>
                  <a:pt x="15" y="3"/>
                </a:lnTo>
                <a:lnTo>
                  <a:pt x="12" y="4"/>
                </a:lnTo>
                <a:lnTo>
                  <a:pt x="10" y="6"/>
                </a:lnTo>
                <a:lnTo>
                  <a:pt x="4" y="9"/>
                </a:lnTo>
                <a:lnTo>
                  <a:pt x="0" y="10"/>
                </a:lnTo>
                <a:lnTo>
                  <a:pt x="6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7" name=""/>
          <p:cNvSpPr/>
          <p:nvPr/>
        </p:nvSpPr>
        <p:spPr>
          <a:xfrm>
            <a:off x="1635120" y="62848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8" name=""/>
          <p:cNvSpPr/>
          <p:nvPr/>
        </p:nvSpPr>
        <p:spPr>
          <a:xfrm>
            <a:off x="1639800" y="6227640"/>
            <a:ext cx="1764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11" y="0"/>
                </a:moveTo>
                <a:lnTo>
                  <a:pt x="5" y="0"/>
                </a:lnTo>
                <a:lnTo>
                  <a:pt x="0" y="3"/>
                </a:lnTo>
                <a:lnTo>
                  <a:pt x="6" y="11"/>
                </a:lnTo>
                <a:lnTo>
                  <a:pt x="11" y="8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09" name=""/>
          <p:cNvSpPr/>
          <p:nvPr/>
        </p:nvSpPr>
        <p:spPr>
          <a:xfrm>
            <a:off x="1646280" y="6227640"/>
            <a:ext cx="3024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5" y="18"/>
                </a:moveTo>
                <a:lnTo>
                  <a:pt x="19" y="8"/>
                </a:lnTo>
                <a:lnTo>
                  <a:pt x="6" y="0"/>
                </a:lnTo>
                <a:lnTo>
                  <a:pt x="0" y="8"/>
                </a:lnTo>
                <a:lnTo>
                  <a:pt x="13" y="17"/>
                </a:lnTo>
                <a:lnTo>
                  <a:pt x="15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0" name=""/>
          <p:cNvSpPr/>
          <p:nvPr/>
        </p:nvSpPr>
        <p:spPr>
          <a:xfrm>
            <a:off x="1673280" y="6238800"/>
            <a:ext cx="9360" cy="17640"/>
          </a:xfrm>
          <a:custGeom>
            <a:avLst/>
            <a:gdLst/>
            <a:ahLst/>
            <a:rect l="l" t="t" r="r" b="b"/>
            <a:pathLst>
              <a:path w="6" h="11">
                <a:moveTo>
                  <a:pt x="6" y="6"/>
                </a:move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6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1" name=""/>
          <p:cNvSpPr/>
          <p:nvPr/>
        </p:nvSpPr>
        <p:spPr>
          <a:xfrm>
            <a:off x="1665360" y="6246720"/>
            <a:ext cx="1728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2" name=""/>
          <p:cNvSpPr/>
          <p:nvPr/>
        </p:nvSpPr>
        <p:spPr>
          <a:xfrm>
            <a:off x="1663560" y="624672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7" y="11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3" name=""/>
          <p:cNvSpPr/>
          <p:nvPr/>
        </p:nvSpPr>
        <p:spPr>
          <a:xfrm>
            <a:off x="1635120" y="6238800"/>
            <a:ext cx="2844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0" y="0"/>
                </a:moveTo>
                <a:lnTo>
                  <a:pt x="1" y="3"/>
                </a:lnTo>
                <a:lnTo>
                  <a:pt x="1" y="6"/>
                </a:lnTo>
                <a:lnTo>
                  <a:pt x="4" y="9"/>
                </a:lnTo>
                <a:lnTo>
                  <a:pt x="7" y="11"/>
                </a:lnTo>
                <a:lnTo>
                  <a:pt x="8" y="13"/>
                </a:lnTo>
                <a:lnTo>
                  <a:pt x="11" y="15"/>
                </a:lnTo>
                <a:lnTo>
                  <a:pt x="15" y="16"/>
                </a:lnTo>
                <a:lnTo>
                  <a:pt x="18" y="16"/>
                </a:lnTo>
                <a:lnTo>
                  <a:pt x="18" y="5"/>
                </a:lnTo>
                <a:lnTo>
                  <a:pt x="17" y="5"/>
                </a:lnTo>
                <a:lnTo>
                  <a:pt x="15" y="4"/>
                </a:lnTo>
                <a:lnTo>
                  <a:pt x="15" y="4"/>
                </a:lnTo>
                <a:lnTo>
                  <a:pt x="13" y="3"/>
                </a:lnTo>
                <a:lnTo>
                  <a:pt x="12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4" name=""/>
          <p:cNvSpPr/>
          <p:nvPr/>
        </p:nvSpPr>
        <p:spPr>
          <a:xfrm>
            <a:off x="1643040" y="62388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5" name=""/>
          <p:cNvSpPr/>
          <p:nvPr/>
        </p:nvSpPr>
        <p:spPr>
          <a:xfrm>
            <a:off x="1608120" y="614052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5" y="8"/>
                </a:move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5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6" name=""/>
          <p:cNvSpPr/>
          <p:nvPr/>
        </p:nvSpPr>
        <p:spPr>
          <a:xfrm>
            <a:off x="1606680" y="6137280"/>
            <a:ext cx="93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7" name=""/>
          <p:cNvSpPr/>
          <p:nvPr/>
        </p:nvSpPr>
        <p:spPr>
          <a:xfrm>
            <a:off x="1587600" y="6124680"/>
            <a:ext cx="2052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0" y="3"/>
                </a:moveTo>
                <a:lnTo>
                  <a:pt x="1" y="6"/>
                </a:lnTo>
                <a:lnTo>
                  <a:pt x="2" y="9"/>
                </a:lnTo>
                <a:lnTo>
                  <a:pt x="2" y="12"/>
                </a:lnTo>
                <a:lnTo>
                  <a:pt x="3" y="15"/>
                </a:lnTo>
                <a:lnTo>
                  <a:pt x="6" y="17"/>
                </a:lnTo>
                <a:lnTo>
                  <a:pt x="10" y="18"/>
                </a:lnTo>
                <a:lnTo>
                  <a:pt x="13" y="9"/>
                </a:lnTo>
                <a:lnTo>
                  <a:pt x="12" y="8"/>
                </a:lnTo>
                <a:lnTo>
                  <a:pt x="12" y="4"/>
                </a:lnTo>
                <a:lnTo>
                  <a:pt x="11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8" name=""/>
          <p:cNvSpPr/>
          <p:nvPr/>
        </p:nvSpPr>
        <p:spPr>
          <a:xfrm>
            <a:off x="1592280" y="6121440"/>
            <a:ext cx="27000" cy="25200"/>
          </a:xfrm>
          <a:custGeom>
            <a:avLst/>
            <a:gdLst/>
            <a:ahLst/>
            <a:rect l="l" t="t" r="r" b="b"/>
            <a:pathLst>
              <a:path w="17" h="16">
                <a:moveTo>
                  <a:pt x="17" y="7"/>
                </a:moveTo>
                <a:lnTo>
                  <a:pt x="6" y="0"/>
                </a:lnTo>
                <a:lnTo>
                  <a:pt x="0" y="7"/>
                </a:lnTo>
                <a:lnTo>
                  <a:pt x="12" y="16"/>
                </a:lnTo>
                <a:lnTo>
                  <a:pt x="17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19" name=""/>
          <p:cNvSpPr/>
          <p:nvPr/>
        </p:nvSpPr>
        <p:spPr>
          <a:xfrm>
            <a:off x="1616040" y="61405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0" name=""/>
          <p:cNvSpPr/>
          <p:nvPr/>
        </p:nvSpPr>
        <p:spPr>
          <a:xfrm>
            <a:off x="1378080" y="5743440"/>
            <a:ext cx="31680" cy="27000"/>
          </a:xfrm>
          <a:custGeom>
            <a:avLst/>
            <a:gdLst/>
            <a:ahLst/>
            <a:rect l="l" t="t" r="r" b="b"/>
            <a:pathLst>
              <a:path w="20" h="17">
                <a:moveTo>
                  <a:pt x="20" y="0"/>
                </a:moveTo>
                <a:lnTo>
                  <a:pt x="17" y="0"/>
                </a:lnTo>
                <a:lnTo>
                  <a:pt x="14" y="1"/>
                </a:lnTo>
                <a:lnTo>
                  <a:pt x="11" y="1"/>
                </a:lnTo>
                <a:lnTo>
                  <a:pt x="8" y="3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8" y="17"/>
                </a:lnTo>
                <a:lnTo>
                  <a:pt x="10" y="14"/>
                </a:lnTo>
                <a:lnTo>
                  <a:pt x="11" y="13"/>
                </a:lnTo>
                <a:lnTo>
                  <a:pt x="13" y="12"/>
                </a:lnTo>
                <a:lnTo>
                  <a:pt x="14" y="11"/>
                </a:lnTo>
                <a:lnTo>
                  <a:pt x="14" y="10"/>
                </a:lnTo>
                <a:lnTo>
                  <a:pt x="16" y="10"/>
                </a:lnTo>
                <a:lnTo>
                  <a:pt x="17" y="10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1" name=""/>
          <p:cNvSpPr/>
          <p:nvPr/>
        </p:nvSpPr>
        <p:spPr>
          <a:xfrm>
            <a:off x="1400040" y="5751360"/>
            <a:ext cx="1908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2" name=""/>
          <p:cNvSpPr/>
          <p:nvPr/>
        </p:nvSpPr>
        <p:spPr>
          <a:xfrm>
            <a:off x="1386000" y="575460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7"/>
                </a:moveTo>
                <a:lnTo>
                  <a:pt x="3" y="17"/>
                </a:lnTo>
                <a:lnTo>
                  <a:pt x="6" y="16"/>
                </a:lnTo>
                <a:lnTo>
                  <a:pt x="8" y="15"/>
                </a:lnTo>
                <a:lnTo>
                  <a:pt x="10" y="13"/>
                </a:lnTo>
                <a:lnTo>
                  <a:pt x="12" y="12"/>
                </a:lnTo>
                <a:lnTo>
                  <a:pt x="13" y="11"/>
                </a:lnTo>
                <a:lnTo>
                  <a:pt x="14" y="10"/>
                </a:lnTo>
                <a:lnTo>
                  <a:pt x="16" y="10"/>
                </a:lnTo>
                <a:lnTo>
                  <a:pt x="13" y="0"/>
                </a:lnTo>
                <a:lnTo>
                  <a:pt x="11" y="1"/>
                </a:lnTo>
                <a:lnTo>
                  <a:pt x="8" y="3"/>
                </a:lnTo>
                <a:lnTo>
                  <a:pt x="6" y="3"/>
                </a:lnTo>
                <a:lnTo>
                  <a:pt x="5" y="4"/>
                </a:lnTo>
                <a:lnTo>
                  <a:pt x="3" y="5"/>
                </a:lnTo>
                <a:lnTo>
                  <a:pt x="3" y="6"/>
                </a:lnTo>
                <a:lnTo>
                  <a:pt x="2" y="6"/>
                </a:lnTo>
                <a:lnTo>
                  <a:pt x="0" y="6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3" name=""/>
          <p:cNvSpPr/>
          <p:nvPr/>
        </p:nvSpPr>
        <p:spPr>
          <a:xfrm>
            <a:off x="1376280" y="5764320"/>
            <a:ext cx="1584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4" name=""/>
          <p:cNvSpPr/>
          <p:nvPr/>
        </p:nvSpPr>
        <p:spPr>
          <a:xfrm>
            <a:off x="1386000" y="57643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5" name=""/>
          <p:cNvSpPr/>
          <p:nvPr/>
        </p:nvSpPr>
        <p:spPr>
          <a:xfrm>
            <a:off x="1338120" y="516888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6" y="0"/>
                </a:moveTo>
                <a:lnTo>
                  <a:pt x="2" y="4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2"/>
                </a:lnTo>
                <a:lnTo>
                  <a:pt x="1" y="15"/>
                </a:lnTo>
                <a:lnTo>
                  <a:pt x="2" y="17"/>
                </a:lnTo>
                <a:lnTo>
                  <a:pt x="4" y="18"/>
                </a:lnTo>
                <a:lnTo>
                  <a:pt x="6" y="19"/>
                </a:lnTo>
                <a:lnTo>
                  <a:pt x="6" y="8"/>
                </a:lnTo>
                <a:lnTo>
                  <a:pt x="8" y="9"/>
                </a:lnTo>
                <a:lnTo>
                  <a:pt x="9" y="10"/>
                </a:lnTo>
                <a:lnTo>
                  <a:pt x="9" y="11"/>
                </a:lnTo>
                <a:lnTo>
                  <a:pt x="9" y="12"/>
                </a:lnTo>
                <a:lnTo>
                  <a:pt x="9" y="11"/>
                </a:lnTo>
                <a:lnTo>
                  <a:pt x="11" y="8"/>
                </a:lnTo>
                <a:lnTo>
                  <a:pt x="11" y="7"/>
                </a:lnTo>
                <a:lnTo>
                  <a:pt x="6" y="10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6" name=""/>
          <p:cNvSpPr/>
          <p:nvPr/>
        </p:nvSpPr>
        <p:spPr>
          <a:xfrm>
            <a:off x="1349280" y="5168880"/>
            <a:ext cx="1296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8" y="0"/>
                </a:move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8" y="11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7" name=""/>
          <p:cNvSpPr/>
          <p:nvPr/>
        </p:nvSpPr>
        <p:spPr>
          <a:xfrm>
            <a:off x="1353960" y="5178600"/>
            <a:ext cx="176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8" name=""/>
          <p:cNvSpPr/>
          <p:nvPr/>
        </p:nvSpPr>
        <p:spPr>
          <a:xfrm>
            <a:off x="1349280" y="5178600"/>
            <a:ext cx="12960" cy="20520"/>
          </a:xfrm>
          <a:custGeom>
            <a:avLst/>
            <a:gdLst/>
            <a:ahLst/>
            <a:rect l="l" t="t" r="r" b="b"/>
            <a:pathLst>
              <a:path w="8" h="13">
                <a:moveTo>
                  <a:pt x="0" y="13"/>
                </a:moveTo>
                <a:lnTo>
                  <a:pt x="5" y="11"/>
                </a:lnTo>
                <a:lnTo>
                  <a:pt x="8" y="10"/>
                </a:lnTo>
                <a:lnTo>
                  <a:pt x="8" y="0"/>
                </a:lnTo>
                <a:lnTo>
                  <a:pt x="1" y="2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29" name=""/>
          <p:cNvSpPr/>
          <p:nvPr/>
        </p:nvSpPr>
        <p:spPr>
          <a:xfrm>
            <a:off x="1349280" y="51912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0" name=""/>
          <p:cNvSpPr/>
          <p:nvPr/>
        </p:nvSpPr>
        <p:spPr>
          <a:xfrm>
            <a:off x="2286000" y="-1052640"/>
            <a:ext cx="82440" cy="76320"/>
          </a:xfrm>
          <a:custGeom>
            <a:avLst/>
            <a:gdLst/>
            <a:ahLst/>
            <a:rect l="l" t="t" r="r" b="b"/>
            <a:pathLst>
              <a:path w="52" h="48">
                <a:moveTo>
                  <a:pt x="5" y="0"/>
                </a:moveTo>
                <a:lnTo>
                  <a:pt x="0" y="6"/>
                </a:lnTo>
                <a:lnTo>
                  <a:pt x="1" y="8"/>
                </a:lnTo>
                <a:lnTo>
                  <a:pt x="2" y="11"/>
                </a:lnTo>
                <a:lnTo>
                  <a:pt x="4" y="13"/>
                </a:lnTo>
                <a:lnTo>
                  <a:pt x="5" y="15"/>
                </a:lnTo>
                <a:lnTo>
                  <a:pt x="8" y="18"/>
                </a:lnTo>
                <a:lnTo>
                  <a:pt x="11" y="21"/>
                </a:lnTo>
                <a:lnTo>
                  <a:pt x="14" y="23"/>
                </a:lnTo>
                <a:lnTo>
                  <a:pt x="18" y="25"/>
                </a:lnTo>
                <a:lnTo>
                  <a:pt x="21" y="27"/>
                </a:lnTo>
                <a:lnTo>
                  <a:pt x="24" y="29"/>
                </a:lnTo>
                <a:lnTo>
                  <a:pt x="27" y="30"/>
                </a:lnTo>
                <a:lnTo>
                  <a:pt x="30" y="32"/>
                </a:lnTo>
                <a:lnTo>
                  <a:pt x="33" y="34"/>
                </a:lnTo>
                <a:lnTo>
                  <a:pt x="35" y="35"/>
                </a:lnTo>
                <a:lnTo>
                  <a:pt x="37" y="38"/>
                </a:lnTo>
                <a:lnTo>
                  <a:pt x="39" y="41"/>
                </a:lnTo>
                <a:lnTo>
                  <a:pt x="39" y="42"/>
                </a:lnTo>
                <a:lnTo>
                  <a:pt x="40" y="43"/>
                </a:lnTo>
                <a:lnTo>
                  <a:pt x="41" y="46"/>
                </a:lnTo>
                <a:lnTo>
                  <a:pt x="41" y="48"/>
                </a:lnTo>
                <a:lnTo>
                  <a:pt x="52" y="46"/>
                </a:lnTo>
                <a:lnTo>
                  <a:pt x="51" y="43"/>
                </a:lnTo>
                <a:lnTo>
                  <a:pt x="50" y="41"/>
                </a:lnTo>
                <a:lnTo>
                  <a:pt x="49" y="38"/>
                </a:lnTo>
                <a:lnTo>
                  <a:pt x="48" y="35"/>
                </a:lnTo>
                <a:lnTo>
                  <a:pt x="46" y="32"/>
                </a:lnTo>
                <a:lnTo>
                  <a:pt x="42" y="29"/>
                </a:lnTo>
                <a:lnTo>
                  <a:pt x="39" y="26"/>
                </a:lnTo>
                <a:lnTo>
                  <a:pt x="36" y="23"/>
                </a:lnTo>
                <a:lnTo>
                  <a:pt x="33" y="22"/>
                </a:lnTo>
                <a:lnTo>
                  <a:pt x="29" y="19"/>
                </a:lnTo>
                <a:lnTo>
                  <a:pt x="26" y="18"/>
                </a:lnTo>
                <a:lnTo>
                  <a:pt x="23" y="16"/>
                </a:lnTo>
                <a:lnTo>
                  <a:pt x="19" y="15"/>
                </a:lnTo>
                <a:lnTo>
                  <a:pt x="18" y="13"/>
                </a:lnTo>
                <a:lnTo>
                  <a:pt x="15" y="11"/>
                </a:lnTo>
                <a:lnTo>
                  <a:pt x="13" y="8"/>
                </a:lnTo>
                <a:lnTo>
                  <a:pt x="12" y="8"/>
                </a:lnTo>
                <a:lnTo>
                  <a:pt x="12" y="6"/>
                </a:lnTo>
                <a:lnTo>
                  <a:pt x="11" y="5"/>
                </a:lnTo>
                <a:lnTo>
                  <a:pt x="10" y="3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1" name=""/>
          <p:cNvSpPr/>
          <p:nvPr/>
        </p:nvSpPr>
        <p:spPr>
          <a:xfrm>
            <a:off x="2293920" y="-1060560"/>
            <a:ext cx="68400" cy="23760"/>
          </a:xfrm>
          <a:custGeom>
            <a:avLst/>
            <a:gdLst/>
            <a:ahLst/>
            <a:rect l="l" t="t" r="r" b="b"/>
            <a:pathLst>
              <a:path w="43" h="15">
                <a:moveTo>
                  <a:pt x="43" y="0"/>
                </a:moveTo>
                <a:lnTo>
                  <a:pt x="43" y="0"/>
                </a:lnTo>
                <a:lnTo>
                  <a:pt x="32" y="1"/>
                </a:lnTo>
                <a:lnTo>
                  <a:pt x="18" y="3"/>
                </a:lnTo>
                <a:lnTo>
                  <a:pt x="5" y="4"/>
                </a:lnTo>
                <a:lnTo>
                  <a:pt x="0" y="5"/>
                </a:lnTo>
                <a:lnTo>
                  <a:pt x="0" y="15"/>
                </a:lnTo>
                <a:lnTo>
                  <a:pt x="7" y="14"/>
                </a:lnTo>
                <a:lnTo>
                  <a:pt x="19" y="13"/>
                </a:lnTo>
                <a:lnTo>
                  <a:pt x="33" y="11"/>
                </a:lnTo>
                <a:lnTo>
                  <a:pt x="43" y="10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2" name=""/>
          <p:cNvSpPr/>
          <p:nvPr/>
        </p:nvSpPr>
        <p:spPr>
          <a:xfrm>
            <a:off x="2362320" y="-1081080"/>
            <a:ext cx="55440" cy="36360"/>
          </a:xfrm>
          <a:custGeom>
            <a:avLst/>
            <a:gdLst/>
            <a:ahLst/>
            <a:rect l="l" t="t" r="r" b="b"/>
            <a:pathLst>
              <a:path w="35" h="23">
                <a:moveTo>
                  <a:pt x="33" y="11"/>
                </a:moveTo>
                <a:lnTo>
                  <a:pt x="31" y="1"/>
                </a:lnTo>
                <a:lnTo>
                  <a:pt x="16" y="6"/>
                </a:lnTo>
                <a:lnTo>
                  <a:pt x="7" y="10"/>
                </a:lnTo>
                <a:lnTo>
                  <a:pt x="1" y="12"/>
                </a:lnTo>
                <a:lnTo>
                  <a:pt x="0" y="12"/>
                </a:lnTo>
                <a:lnTo>
                  <a:pt x="0" y="23"/>
                </a:lnTo>
                <a:lnTo>
                  <a:pt x="4" y="22"/>
                </a:lnTo>
                <a:lnTo>
                  <a:pt x="10" y="19"/>
                </a:lnTo>
                <a:lnTo>
                  <a:pt x="20" y="16"/>
                </a:lnTo>
                <a:lnTo>
                  <a:pt x="35" y="11"/>
                </a:lnTo>
                <a:lnTo>
                  <a:pt x="33" y="0"/>
                </a:lnTo>
                <a:lnTo>
                  <a:pt x="33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3" name=""/>
          <p:cNvSpPr/>
          <p:nvPr/>
        </p:nvSpPr>
        <p:spPr>
          <a:xfrm>
            <a:off x="2300400" y="-1084320"/>
            <a:ext cx="114120" cy="20520"/>
          </a:xfrm>
          <a:custGeom>
            <a:avLst/>
            <a:gdLst/>
            <a:ahLst/>
            <a:rect l="l" t="t" r="r" b="b"/>
            <a:pathLst>
              <a:path w="72" h="13">
                <a:moveTo>
                  <a:pt x="3" y="9"/>
                </a:moveTo>
                <a:lnTo>
                  <a:pt x="0" y="9"/>
                </a:lnTo>
                <a:lnTo>
                  <a:pt x="3" y="10"/>
                </a:lnTo>
                <a:lnTo>
                  <a:pt x="6" y="10"/>
                </a:lnTo>
                <a:lnTo>
                  <a:pt x="10" y="11"/>
                </a:lnTo>
                <a:lnTo>
                  <a:pt x="14" y="11"/>
                </a:lnTo>
                <a:lnTo>
                  <a:pt x="24" y="12"/>
                </a:lnTo>
                <a:lnTo>
                  <a:pt x="35" y="12"/>
                </a:lnTo>
                <a:lnTo>
                  <a:pt x="46" y="13"/>
                </a:lnTo>
                <a:lnTo>
                  <a:pt x="56" y="13"/>
                </a:lnTo>
                <a:lnTo>
                  <a:pt x="65" y="13"/>
                </a:lnTo>
                <a:lnTo>
                  <a:pt x="72" y="13"/>
                </a:lnTo>
                <a:lnTo>
                  <a:pt x="72" y="3"/>
                </a:lnTo>
                <a:lnTo>
                  <a:pt x="65" y="3"/>
                </a:lnTo>
                <a:lnTo>
                  <a:pt x="56" y="3"/>
                </a:lnTo>
                <a:lnTo>
                  <a:pt x="46" y="3"/>
                </a:lnTo>
                <a:lnTo>
                  <a:pt x="36" y="2"/>
                </a:lnTo>
                <a:lnTo>
                  <a:pt x="24" y="2"/>
                </a:lnTo>
                <a:lnTo>
                  <a:pt x="16" y="1"/>
                </a:lnTo>
                <a:lnTo>
                  <a:pt x="11" y="1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3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4" name=""/>
          <p:cNvSpPr/>
          <p:nvPr/>
        </p:nvSpPr>
        <p:spPr>
          <a:xfrm>
            <a:off x="2111400" y="-1084320"/>
            <a:ext cx="195120" cy="28800"/>
          </a:xfrm>
          <a:custGeom>
            <a:avLst/>
            <a:gdLst/>
            <a:ahLst/>
            <a:rect l="l" t="t" r="r" b="b"/>
            <a:pathLst>
              <a:path w="123" h="18">
                <a:moveTo>
                  <a:pt x="1" y="18"/>
                </a:moveTo>
                <a:lnTo>
                  <a:pt x="4" y="18"/>
                </a:lnTo>
                <a:lnTo>
                  <a:pt x="11" y="18"/>
                </a:lnTo>
                <a:lnTo>
                  <a:pt x="24" y="17"/>
                </a:lnTo>
                <a:lnTo>
                  <a:pt x="40" y="16"/>
                </a:lnTo>
                <a:lnTo>
                  <a:pt x="60" y="15"/>
                </a:lnTo>
                <a:lnTo>
                  <a:pt x="80" y="14"/>
                </a:lnTo>
                <a:lnTo>
                  <a:pt x="101" y="12"/>
                </a:lnTo>
                <a:lnTo>
                  <a:pt x="123" y="9"/>
                </a:lnTo>
                <a:lnTo>
                  <a:pt x="121" y="0"/>
                </a:lnTo>
                <a:lnTo>
                  <a:pt x="100" y="2"/>
                </a:lnTo>
                <a:lnTo>
                  <a:pt x="79" y="4"/>
                </a:lnTo>
                <a:lnTo>
                  <a:pt x="58" y="6"/>
                </a:lnTo>
                <a:lnTo>
                  <a:pt x="39" y="7"/>
                </a:lnTo>
                <a:lnTo>
                  <a:pt x="24" y="7"/>
                </a:lnTo>
                <a:lnTo>
                  <a:pt x="11" y="7"/>
                </a:lnTo>
                <a:lnTo>
                  <a:pt x="4" y="8"/>
                </a:lnTo>
                <a:lnTo>
                  <a:pt x="0" y="8"/>
                </a:lnTo>
                <a:lnTo>
                  <a:pt x="1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5" name=""/>
          <p:cNvSpPr/>
          <p:nvPr/>
        </p:nvSpPr>
        <p:spPr>
          <a:xfrm>
            <a:off x="2100240" y="-1069920"/>
            <a:ext cx="19080" cy="20520"/>
          </a:xfrm>
          <a:custGeom>
            <a:avLst/>
            <a:gdLst/>
            <a:ahLst/>
            <a:rect l="l" t="t" r="r" b="b"/>
            <a:pathLst>
              <a:path w="12" h="13">
                <a:moveTo>
                  <a:pt x="7" y="13"/>
                </a:moveTo>
                <a:lnTo>
                  <a:pt x="12" y="8"/>
                </a:lnTo>
                <a:lnTo>
                  <a:pt x="5" y="0"/>
                </a:lnTo>
                <a:lnTo>
                  <a:pt x="0" y="5"/>
                </a:lnTo>
                <a:lnTo>
                  <a:pt x="7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6" name=""/>
          <p:cNvSpPr/>
          <p:nvPr/>
        </p:nvSpPr>
        <p:spPr>
          <a:xfrm>
            <a:off x="2100240" y="-1062000"/>
            <a:ext cx="52560" cy="22320"/>
          </a:xfrm>
          <a:custGeom>
            <a:avLst/>
            <a:gdLst/>
            <a:ahLst/>
            <a:rect l="l" t="t" r="r" b="b"/>
            <a:pathLst>
              <a:path w="33" h="14">
                <a:moveTo>
                  <a:pt x="26" y="2"/>
                </a:moveTo>
                <a:lnTo>
                  <a:pt x="25" y="2"/>
                </a:lnTo>
                <a:lnTo>
                  <a:pt x="24" y="3"/>
                </a:lnTo>
                <a:lnTo>
                  <a:pt x="23" y="3"/>
                </a:lnTo>
                <a:lnTo>
                  <a:pt x="20" y="3"/>
                </a:lnTo>
                <a:lnTo>
                  <a:pt x="16" y="3"/>
                </a:lnTo>
                <a:lnTo>
                  <a:pt x="13" y="2"/>
                </a:lnTo>
                <a:lnTo>
                  <a:pt x="10" y="1"/>
                </a:lnTo>
                <a:lnTo>
                  <a:pt x="7" y="0"/>
                </a:lnTo>
                <a:lnTo>
                  <a:pt x="6" y="0"/>
                </a:lnTo>
                <a:lnTo>
                  <a:pt x="0" y="8"/>
                </a:lnTo>
                <a:lnTo>
                  <a:pt x="4" y="10"/>
                </a:lnTo>
                <a:lnTo>
                  <a:pt x="7" y="12"/>
                </a:lnTo>
                <a:lnTo>
                  <a:pt x="12" y="13"/>
                </a:lnTo>
                <a:lnTo>
                  <a:pt x="15" y="14"/>
                </a:lnTo>
                <a:lnTo>
                  <a:pt x="20" y="14"/>
                </a:lnTo>
                <a:lnTo>
                  <a:pt x="24" y="14"/>
                </a:lnTo>
                <a:lnTo>
                  <a:pt x="27" y="13"/>
                </a:lnTo>
                <a:lnTo>
                  <a:pt x="29" y="12"/>
                </a:lnTo>
                <a:lnTo>
                  <a:pt x="30" y="11"/>
                </a:lnTo>
                <a:lnTo>
                  <a:pt x="33" y="9"/>
                </a:lnTo>
                <a:lnTo>
                  <a:pt x="26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7" name=""/>
          <p:cNvSpPr/>
          <p:nvPr/>
        </p:nvSpPr>
        <p:spPr>
          <a:xfrm>
            <a:off x="2143080" y="-1058760"/>
            <a:ext cx="3816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24" y="9"/>
                </a:moveTo>
                <a:lnTo>
                  <a:pt x="5" y="0"/>
                </a:lnTo>
                <a:lnTo>
                  <a:pt x="0" y="9"/>
                </a:lnTo>
                <a:lnTo>
                  <a:pt x="19" y="17"/>
                </a:lnTo>
                <a:lnTo>
                  <a:pt x="2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8" name=""/>
          <p:cNvSpPr/>
          <p:nvPr/>
        </p:nvSpPr>
        <p:spPr>
          <a:xfrm>
            <a:off x="2111400" y="-1047600"/>
            <a:ext cx="66600" cy="15840"/>
          </a:xfrm>
          <a:custGeom>
            <a:avLst/>
            <a:gdLst/>
            <a:ahLst/>
            <a:rect l="l" t="t" r="r" b="b"/>
            <a:pathLst>
              <a:path w="42" h="10">
                <a:moveTo>
                  <a:pt x="8" y="7"/>
                </a:moveTo>
                <a:lnTo>
                  <a:pt x="4" y="10"/>
                </a:lnTo>
                <a:lnTo>
                  <a:pt x="14" y="10"/>
                </a:lnTo>
                <a:lnTo>
                  <a:pt x="23" y="10"/>
                </a:lnTo>
                <a:lnTo>
                  <a:pt x="32" y="10"/>
                </a:lnTo>
                <a:lnTo>
                  <a:pt x="42" y="10"/>
                </a:lnTo>
                <a:lnTo>
                  <a:pt x="42" y="0"/>
                </a:lnTo>
                <a:lnTo>
                  <a:pt x="32" y="0"/>
                </a:lnTo>
                <a:lnTo>
                  <a:pt x="23" y="0"/>
                </a:lnTo>
                <a:lnTo>
                  <a:pt x="14" y="0"/>
                </a:lnTo>
                <a:lnTo>
                  <a:pt x="4" y="0"/>
                </a:lnTo>
                <a:lnTo>
                  <a:pt x="0" y="2"/>
                </a:lnTo>
                <a:lnTo>
                  <a:pt x="8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39" name=""/>
          <p:cNvSpPr/>
          <p:nvPr/>
        </p:nvSpPr>
        <p:spPr>
          <a:xfrm>
            <a:off x="2075040" y="-1044720"/>
            <a:ext cx="50760" cy="34920"/>
          </a:xfrm>
          <a:custGeom>
            <a:avLst/>
            <a:gdLst/>
            <a:ahLst/>
            <a:rect l="l" t="t" r="r" b="b"/>
            <a:pathLst>
              <a:path w="32" h="22">
                <a:moveTo>
                  <a:pt x="0" y="22"/>
                </a:moveTo>
                <a:lnTo>
                  <a:pt x="0" y="22"/>
                </a:lnTo>
                <a:lnTo>
                  <a:pt x="4" y="21"/>
                </a:lnTo>
                <a:lnTo>
                  <a:pt x="9" y="20"/>
                </a:lnTo>
                <a:lnTo>
                  <a:pt x="14" y="18"/>
                </a:lnTo>
                <a:lnTo>
                  <a:pt x="18" y="17"/>
                </a:lnTo>
                <a:lnTo>
                  <a:pt x="22" y="14"/>
                </a:lnTo>
                <a:lnTo>
                  <a:pt x="26" y="11"/>
                </a:lnTo>
                <a:lnTo>
                  <a:pt x="29" y="9"/>
                </a:lnTo>
                <a:lnTo>
                  <a:pt x="32" y="5"/>
                </a:lnTo>
                <a:lnTo>
                  <a:pt x="23" y="0"/>
                </a:lnTo>
                <a:lnTo>
                  <a:pt x="22" y="1"/>
                </a:lnTo>
                <a:lnTo>
                  <a:pt x="20" y="3"/>
                </a:lnTo>
                <a:lnTo>
                  <a:pt x="16" y="5"/>
                </a:lnTo>
                <a:lnTo>
                  <a:pt x="14" y="7"/>
                </a:lnTo>
                <a:lnTo>
                  <a:pt x="9" y="9"/>
                </a:lnTo>
                <a:lnTo>
                  <a:pt x="6" y="10"/>
                </a:lnTo>
                <a:lnTo>
                  <a:pt x="2" y="11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0" name=""/>
          <p:cNvSpPr/>
          <p:nvPr/>
        </p:nvSpPr>
        <p:spPr>
          <a:xfrm>
            <a:off x="2052720" y="-1025640"/>
            <a:ext cx="22320" cy="22320"/>
          </a:xfrm>
          <a:custGeom>
            <a:avLst/>
            <a:gdLst/>
            <a:ahLst/>
            <a:rect l="l" t="t" r="r" b="b"/>
            <a:pathLst>
              <a:path w="14" h="14">
                <a:moveTo>
                  <a:pt x="10" y="14"/>
                </a:moveTo>
                <a:lnTo>
                  <a:pt x="10" y="12"/>
                </a:lnTo>
                <a:lnTo>
                  <a:pt x="10" y="12"/>
                </a:lnTo>
                <a:lnTo>
                  <a:pt x="11" y="12"/>
                </a:lnTo>
                <a:lnTo>
                  <a:pt x="11" y="11"/>
                </a:lnTo>
                <a:lnTo>
                  <a:pt x="12" y="10"/>
                </a:lnTo>
                <a:lnTo>
                  <a:pt x="13" y="10"/>
                </a:lnTo>
                <a:lnTo>
                  <a:pt x="14" y="10"/>
                </a:lnTo>
                <a:lnTo>
                  <a:pt x="14" y="0"/>
                </a:lnTo>
                <a:lnTo>
                  <a:pt x="10" y="0"/>
                </a:lnTo>
                <a:lnTo>
                  <a:pt x="7" y="1"/>
                </a:lnTo>
                <a:lnTo>
                  <a:pt x="6" y="2"/>
                </a:lnTo>
                <a:lnTo>
                  <a:pt x="3" y="4"/>
                </a:lnTo>
                <a:lnTo>
                  <a:pt x="2" y="7"/>
                </a:lnTo>
                <a:lnTo>
                  <a:pt x="0" y="8"/>
                </a:lnTo>
                <a:lnTo>
                  <a:pt x="0" y="11"/>
                </a:lnTo>
                <a:lnTo>
                  <a:pt x="0" y="12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1" name=""/>
          <p:cNvSpPr/>
          <p:nvPr/>
        </p:nvSpPr>
        <p:spPr>
          <a:xfrm>
            <a:off x="2013120" y="-1008000"/>
            <a:ext cx="55440" cy="19080"/>
          </a:xfrm>
          <a:custGeom>
            <a:avLst/>
            <a:gdLst/>
            <a:ahLst/>
            <a:rect l="l" t="t" r="r" b="b"/>
            <a:pathLst>
              <a:path w="35" h="12">
                <a:moveTo>
                  <a:pt x="0" y="12"/>
                </a:moveTo>
                <a:lnTo>
                  <a:pt x="0" y="12"/>
                </a:lnTo>
                <a:lnTo>
                  <a:pt x="7" y="12"/>
                </a:lnTo>
                <a:lnTo>
                  <a:pt x="17" y="11"/>
                </a:lnTo>
                <a:lnTo>
                  <a:pt x="22" y="11"/>
                </a:lnTo>
                <a:lnTo>
                  <a:pt x="27" y="9"/>
                </a:lnTo>
                <a:lnTo>
                  <a:pt x="29" y="8"/>
                </a:lnTo>
                <a:lnTo>
                  <a:pt x="31" y="7"/>
                </a:lnTo>
                <a:lnTo>
                  <a:pt x="33" y="6"/>
                </a:lnTo>
                <a:lnTo>
                  <a:pt x="35" y="3"/>
                </a:lnTo>
                <a:lnTo>
                  <a:pt x="25" y="1"/>
                </a:lnTo>
                <a:lnTo>
                  <a:pt x="25" y="0"/>
                </a:lnTo>
                <a:lnTo>
                  <a:pt x="24" y="1"/>
                </a:lnTo>
                <a:lnTo>
                  <a:pt x="21" y="1"/>
                </a:lnTo>
                <a:lnTo>
                  <a:pt x="17" y="1"/>
                </a:lnTo>
                <a:lnTo>
                  <a:pt x="7" y="2"/>
                </a:lnTo>
                <a:lnTo>
                  <a:pt x="0" y="2"/>
                </a:lnTo>
                <a:lnTo>
                  <a:pt x="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2" name=""/>
          <p:cNvSpPr/>
          <p:nvPr/>
        </p:nvSpPr>
        <p:spPr>
          <a:xfrm>
            <a:off x="1886040" y="-1057320"/>
            <a:ext cx="127080" cy="68400"/>
          </a:xfrm>
          <a:custGeom>
            <a:avLst/>
            <a:gdLst/>
            <a:ahLst/>
            <a:rect l="l" t="t" r="r" b="b"/>
            <a:pathLst>
              <a:path w="80" h="43">
                <a:moveTo>
                  <a:pt x="2" y="9"/>
                </a:moveTo>
                <a:lnTo>
                  <a:pt x="0" y="6"/>
                </a:lnTo>
                <a:lnTo>
                  <a:pt x="1" y="8"/>
                </a:lnTo>
                <a:lnTo>
                  <a:pt x="2" y="11"/>
                </a:lnTo>
                <a:lnTo>
                  <a:pt x="3" y="13"/>
                </a:lnTo>
                <a:lnTo>
                  <a:pt x="5" y="16"/>
                </a:lnTo>
                <a:lnTo>
                  <a:pt x="7" y="18"/>
                </a:lnTo>
                <a:lnTo>
                  <a:pt x="9" y="20"/>
                </a:lnTo>
                <a:lnTo>
                  <a:pt x="11" y="21"/>
                </a:lnTo>
                <a:lnTo>
                  <a:pt x="14" y="24"/>
                </a:lnTo>
                <a:lnTo>
                  <a:pt x="18" y="26"/>
                </a:lnTo>
                <a:lnTo>
                  <a:pt x="23" y="30"/>
                </a:lnTo>
                <a:lnTo>
                  <a:pt x="29" y="32"/>
                </a:lnTo>
                <a:lnTo>
                  <a:pt x="36" y="34"/>
                </a:lnTo>
                <a:lnTo>
                  <a:pt x="42" y="37"/>
                </a:lnTo>
                <a:lnTo>
                  <a:pt x="48" y="38"/>
                </a:lnTo>
                <a:lnTo>
                  <a:pt x="54" y="39"/>
                </a:lnTo>
                <a:lnTo>
                  <a:pt x="59" y="41"/>
                </a:lnTo>
                <a:lnTo>
                  <a:pt x="65" y="42"/>
                </a:lnTo>
                <a:lnTo>
                  <a:pt x="71" y="43"/>
                </a:lnTo>
                <a:lnTo>
                  <a:pt x="76" y="43"/>
                </a:lnTo>
                <a:lnTo>
                  <a:pt x="80" y="43"/>
                </a:lnTo>
                <a:lnTo>
                  <a:pt x="80" y="32"/>
                </a:lnTo>
                <a:lnTo>
                  <a:pt x="76" y="32"/>
                </a:lnTo>
                <a:lnTo>
                  <a:pt x="71" y="32"/>
                </a:lnTo>
                <a:lnTo>
                  <a:pt x="66" y="32"/>
                </a:lnTo>
                <a:lnTo>
                  <a:pt x="62" y="31"/>
                </a:lnTo>
                <a:lnTo>
                  <a:pt x="56" y="30"/>
                </a:lnTo>
                <a:lnTo>
                  <a:pt x="50" y="28"/>
                </a:lnTo>
                <a:lnTo>
                  <a:pt x="44" y="27"/>
                </a:lnTo>
                <a:lnTo>
                  <a:pt x="39" y="25"/>
                </a:lnTo>
                <a:lnTo>
                  <a:pt x="34" y="23"/>
                </a:lnTo>
                <a:lnTo>
                  <a:pt x="29" y="21"/>
                </a:lnTo>
                <a:lnTo>
                  <a:pt x="23" y="18"/>
                </a:lnTo>
                <a:lnTo>
                  <a:pt x="20" y="16"/>
                </a:lnTo>
                <a:lnTo>
                  <a:pt x="18" y="14"/>
                </a:lnTo>
                <a:lnTo>
                  <a:pt x="16" y="12"/>
                </a:lnTo>
                <a:lnTo>
                  <a:pt x="15" y="11"/>
                </a:lnTo>
                <a:lnTo>
                  <a:pt x="14" y="10"/>
                </a:lnTo>
                <a:lnTo>
                  <a:pt x="13" y="8"/>
                </a:lnTo>
                <a:lnTo>
                  <a:pt x="11" y="6"/>
                </a:lnTo>
                <a:lnTo>
                  <a:pt x="10" y="4"/>
                </a:lnTo>
                <a:lnTo>
                  <a:pt x="10" y="3"/>
                </a:lnTo>
                <a:lnTo>
                  <a:pt x="8" y="0"/>
                </a:lnTo>
                <a:lnTo>
                  <a:pt x="2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3" name=""/>
          <p:cNvSpPr/>
          <p:nvPr/>
        </p:nvSpPr>
        <p:spPr>
          <a:xfrm>
            <a:off x="1862280" y="-1063800"/>
            <a:ext cx="36360" cy="20880"/>
          </a:xfrm>
          <a:custGeom>
            <a:avLst/>
            <a:gdLst/>
            <a:ahLst/>
            <a:rect l="l" t="t" r="r" b="b"/>
            <a:pathLst>
              <a:path w="23" h="13">
                <a:moveTo>
                  <a:pt x="0" y="10"/>
                </a:moveTo>
                <a:lnTo>
                  <a:pt x="0" y="10"/>
                </a:lnTo>
                <a:lnTo>
                  <a:pt x="5" y="10"/>
                </a:lnTo>
                <a:lnTo>
                  <a:pt x="10" y="11"/>
                </a:lnTo>
                <a:lnTo>
                  <a:pt x="12" y="11"/>
                </a:lnTo>
                <a:lnTo>
                  <a:pt x="14" y="12"/>
                </a:lnTo>
                <a:lnTo>
                  <a:pt x="16" y="12"/>
                </a:lnTo>
                <a:lnTo>
                  <a:pt x="17" y="13"/>
                </a:lnTo>
                <a:lnTo>
                  <a:pt x="23" y="4"/>
                </a:lnTo>
                <a:lnTo>
                  <a:pt x="20" y="2"/>
                </a:lnTo>
                <a:lnTo>
                  <a:pt x="17" y="1"/>
                </a:lnTo>
                <a:lnTo>
                  <a:pt x="14" y="1"/>
                </a:ln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4" name=""/>
          <p:cNvSpPr/>
          <p:nvPr/>
        </p:nvSpPr>
        <p:spPr>
          <a:xfrm>
            <a:off x="1682640" y="62341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5" name=""/>
          <p:cNvSpPr/>
          <p:nvPr/>
        </p:nvSpPr>
        <p:spPr>
          <a:xfrm>
            <a:off x="1790640" y="6299280"/>
            <a:ext cx="74520" cy="34920"/>
          </a:xfrm>
          <a:custGeom>
            <a:avLst/>
            <a:gdLst/>
            <a:ahLst/>
            <a:rect l="l" t="t" r="r" b="b"/>
            <a:pathLst>
              <a:path w="47" h="22">
                <a:moveTo>
                  <a:pt x="47" y="18"/>
                </a:moveTo>
                <a:lnTo>
                  <a:pt x="44" y="12"/>
                </a:lnTo>
                <a:lnTo>
                  <a:pt x="35" y="9"/>
                </a:lnTo>
                <a:lnTo>
                  <a:pt x="25" y="5"/>
                </a:lnTo>
                <a:lnTo>
                  <a:pt x="19" y="3"/>
                </a:lnTo>
                <a:lnTo>
                  <a:pt x="13" y="2"/>
                </a:lnTo>
                <a:lnTo>
                  <a:pt x="9" y="1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10" y="11"/>
                </a:lnTo>
                <a:lnTo>
                  <a:pt x="16" y="13"/>
                </a:lnTo>
                <a:lnTo>
                  <a:pt x="21" y="15"/>
                </a:lnTo>
                <a:lnTo>
                  <a:pt x="32" y="18"/>
                </a:lnTo>
                <a:lnTo>
                  <a:pt x="40" y="22"/>
                </a:lnTo>
                <a:lnTo>
                  <a:pt x="37" y="16"/>
                </a:lnTo>
                <a:lnTo>
                  <a:pt x="47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6" name=""/>
          <p:cNvSpPr/>
          <p:nvPr/>
        </p:nvSpPr>
        <p:spPr>
          <a:xfrm>
            <a:off x="1846440" y="6323040"/>
            <a:ext cx="1872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" y="17"/>
                </a:moveTo>
                <a:lnTo>
                  <a:pt x="3" y="16"/>
                </a:lnTo>
                <a:lnTo>
                  <a:pt x="6" y="14"/>
                </a:lnTo>
                <a:lnTo>
                  <a:pt x="8" y="12"/>
                </a:lnTo>
                <a:lnTo>
                  <a:pt x="10" y="11"/>
                </a:lnTo>
                <a:lnTo>
                  <a:pt x="11" y="7"/>
                </a:lnTo>
                <a:lnTo>
                  <a:pt x="12" y="3"/>
                </a:lnTo>
                <a:lnTo>
                  <a:pt x="3" y="0"/>
                </a:lnTo>
                <a:lnTo>
                  <a:pt x="2" y="4"/>
                </a:lnTo>
                <a:lnTo>
                  <a:pt x="1" y="6"/>
                </a:lnTo>
                <a:lnTo>
                  <a:pt x="0" y="7"/>
                </a:lnTo>
                <a:lnTo>
                  <a:pt x="1" y="6"/>
                </a:lnTo>
                <a:lnTo>
                  <a:pt x="1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7" name=""/>
          <p:cNvSpPr/>
          <p:nvPr/>
        </p:nvSpPr>
        <p:spPr>
          <a:xfrm>
            <a:off x="1830240" y="6326280"/>
            <a:ext cx="24120" cy="19080"/>
          </a:xfrm>
          <a:custGeom>
            <a:avLst/>
            <a:gdLst/>
            <a:ahLst/>
            <a:rect l="l" t="t" r="r" b="b"/>
            <a:pathLst>
              <a:path w="15" h="12">
                <a:moveTo>
                  <a:pt x="0" y="6"/>
                </a:moveTo>
                <a:lnTo>
                  <a:pt x="6" y="12"/>
                </a:lnTo>
                <a:lnTo>
                  <a:pt x="15" y="6"/>
                </a:lnTo>
                <a:lnTo>
                  <a:pt x="9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8" name=""/>
          <p:cNvSpPr/>
          <p:nvPr/>
        </p:nvSpPr>
        <p:spPr>
          <a:xfrm>
            <a:off x="1824120" y="6324480"/>
            <a:ext cx="2052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13"/>
                </a:moveTo>
                <a:lnTo>
                  <a:pt x="0" y="13"/>
                </a:lnTo>
                <a:lnTo>
                  <a:pt x="4" y="12"/>
                </a:lnTo>
                <a:lnTo>
                  <a:pt x="8" y="11"/>
                </a:lnTo>
                <a:lnTo>
                  <a:pt x="11" y="10"/>
                </a:lnTo>
                <a:lnTo>
                  <a:pt x="13" y="8"/>
                </a:lnTo>
                <a:lnTo>
                  <a:pt x="5" y="0"/>
                </a:lnTo>
                <a:lnTo>
                  <a:pt x="4" y="1"/>
                </a:lnTo>
                <a:lnTo>
                  <a:pt x="3" y="1"/>
                </a:lnTo>
                <a:lnTo>
                  <a:pt x="2" y="2"/>
                </a:lnTo>
                <a:lnTo>
                  <a:pt x="0" y="2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49" name=""/>
          <p:cNvSpPr/>
          <p:nvPr/>
        </p:nvSpPr>
        <p:spPr>
          <a:xfrm>
            <a:off x="1803240" y="6316560"/>
            <a:ext cx="22320" cy="28800"/>
          </a:xfrm>
          <a:custGeom>
            <a:avLst/>
            <a:gdLst/>
            <a:ahLst/>
            <a:rect l="l" t="t" r="r" b="b"/>
            <a:pathLst>
              <a:path w="14" h="18">
                <a:moveTo>
                  <a:pt x="0" y="11"/>
                </a:moveTo>
                <a:lnTo>
                  <a:pt x="0" y="11"/>
                </a:lnTo>
                <a:lnTo>
                  <a:pt x="1" y="11"/>
                </a:lnTo>
                <a:lnTo>
                  <a:pt x="2" y="12"/>
                </a:lnTo>
                <a:lnTo>
                  <a:pt x="3" y="12"/>
                </a:lnTo>
                <a:lnTo>
                  <a:pt x="4" y="13"/>
                </a:lnTo>
                <a:lnTo>
                  <a:pt x="5" y="14"/>
                </a:lnTo>
                <a:lnTo>
                  <a:pt x="8" y="16"/>
                </a:lnTo>
                <a:lnTo>
                  <a:pt x="10" y="17"/>
                </a:lnTo>
                <a:lnTo>
                  <a:pt x="13" y="18"/>
                </a:lnTo>
                <a:lnTo>
                  <a:pt x="13" y="7"/>
                </a:lnTo>
                <a:lnTo>
                  <a:pt x="14" y="7"/>
                </a:lnTo>
                <a:lnTo>
                  <a:pt x="12" y="6"/>
                </a:lnTo>
                <a:lnTo>
                  <a:pt x="11" y="5"/>
                </a:lnTo>
                <a:lnTo>
                  <a:pt x="9" y="4"/>
                </a:lnTo>
                <a:lnTo>
                  <a:pt x="6" y="2"/>
                </a:lnTo>
                <a:lnTo>
                  <a:pt x="4" y="1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0" name=""/>
          <p:cNvSpPr/>
          <p:nvPr/>
        </p:nvSpPr>
        <p:spPr>
          <a:xfrm>
            <a:off x="1785960" y="6316560"/>
            <a:ext cx="17280" cy="33480"/>
          </a:xfrm>
          <a:custGeom>
            <a:avLst/>
            <a:gdLst/>
            <a:ahLst/>
            <a:rect l="l" t="t" r="r" b="b"/>
            <a:pathLst>
              <a:path w="11" h="21">
                <a:moveTo>
                  <a:pt x="4" y="21"/>
                </a:moveTo>
                <a:lnTo>
                  <a:pt x="9" y="16"/>
                </a:lnTo>
                <a:lnTo>
                  <a:pt x="9" y="13"/>
                </a:lnTo>
                <a:lnTo>
                  <a:pt x="10" y="10"/>
                </a:lnTo>
                <a:lnTo>
                  <a:pt x="11" y="10"/>
                </a:lnTo>
                <a:lnTo>
                  <a:pt x="11" y="0"/>
                </a:lnTo>
                <a:lnTo>
                  <a:pt x="9" y="0"/>
                </a:lnTo>
                <a:lnTo>
                  <a:pt x="8" y="1"/>
                </a:lnTo>
                <a:lnTo>
                  <a:pt x="6" y="1"/>
                </a:lnTo>
                <a:lnTo>
                  <a:pt x="4" y="2"/>
                </a:lnTo>
                <a:lnTo>
                  <a:pt x="3" y="4"/>
                </a:lnTo>
                <a:lnTo>
                  <a:pt x="1" y="7"/>
                </a:lnTo>
                <a:lnTo>
                  <a:pt x="0" y="12"/>
                </a:lnTo>
                <a:lnTo>
                  <a:pt x="0" y="16"/>
                </a:lnTo>
                <a:lnTo>
                  <a:pt x="4" y="10"/>
                </a:lnTo>
                <a:lnTo>
                  <a:pt x="4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1" name=""/>
          <p:cNvSpPr/>
          <p:nvPr/>
        </p:nvSpPr>
        <p:spPr>
          <a:xfrm>
            <a:off x="1770120" y="631836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7" y="9"/>
                </a:moveTo>
                <a:lnTo>
                  <a:pt x="0" y="4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5" y="15"/>
                </a:lnTo>
                <a:lnTo>
                  <a:pt x="7" y="16"/>
                </a:lnTo>
                <a:lnTo>
                  <a:pt x="9" y="18"/>
                </a:lnTo>
                <a:lnTo>
                  <a:pt x="12" y="19"/>
                </a:lnTo>
                <a:lnTo>
                  <a:pt x="14" y="20"/>
                </a:lnTo>
                <a:lnTo>
                  <a:pt x="14" y="9"/>
                </a:lnTo>
                <a:lnTo>
                  <a:pt x="15" y="9"/>
                </a:lnTo>
                <a:lnTo>
                  <a:pt x="14" y="9"/>
                </a:lnTo>
                <a:lnTo>
                  <a:pt x="13" y="8"/>
                </a:lnTo>
                <a:lnTo>
                  <a:pt x="12" y="8"/>
                </a:lnTo>
                <a:lnTo>
                  <a:pt x="11" y="6"/>
                </a:lnTo>
                <a:lnTo>
                  <a:pt x="10" y="5"/>
                </a:lnTo>
                <a:lnTo>
                  <a:pt x="10" y="4"/>
                </a:lnTo>
                <a:lnTo>
                  <a:pt x="3" y="0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2" name=""/>
          <p:cNvSpPr/>
          <p:nvPr/>
        </p:nvSpPr>
        <p:spPr>
          <a:xfrm>
            <a:off x="1751040" y="6318360"/>
            <a:ext cx="30240" cy="42840"/>
          </a:xfrm>
          <a:custGeom>
            <a:avLst/>
            <a:gdLst/>
            <a:ahLst/>
            <a:rect l="l" t="t" r="r" b="b"/>
            <a:pathLst>
              <a:path w="19" h="27">
                <a:moveTo>
                  <a:pt x="1" y="27"/>
                </a:moveTo>
                <a:lnTo>
                  <a:pt x="1" y="27"/>
                </a:lnTo>
                <a:lnTo>
                  <a:pt x="4" y="26"/>
                </a:lnTo>
                <a:lnTo>
                  <a:pt x="5" y="25"/>
                </a:lnTo>
                <a:lnTo>
                  <a:pt x="7" y="24"/>
                </a:lnTo>
                <a:lnTo>
                  <a:pt x="9" y="22"/>
                </a:lnTo>
                <a:lnTo>
                  <a:pt x="11" y="20"/>
                </a:lnTo>
                <a:lnTo>
                  <a:pt x="13" y="17"/>
                </a:lnTo>
                <a:lnTo>
                  <a:pt x="15" y="15"/>
                </a:lnTo>
                <a:lnTo>
                  <a:pt x="16" y="11"/>
                </a:lnTo>
                <a:lnTo>
                  <a:pt x="17" y="10"/>
                </a:lnTo>
                <a:lnTo>
                  <a:pt x="18" y="9"/>
                </a:lnTo>
                <a:lnTo>
                  <a:pt x="19" y="9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9" y="3"/>
                </a:lnTo>
                <a:lnTo>
                  <a:pt x="7" y="5"/>
                </a:lnTo>
                <a:lnTo>
                  <a:pt x="5" y="8"/>
                </a:lnTo>
                <a:lnTo>
                  <a:pt x="3" y="11"/>
                </a:lnTo>
                <a:lnTo>
                  <a:pt x="2" y="15"/>
                </a:lnTo>
                <a:lnTo>
                  <a:pt x="0" y="16"/>
                </a:lnTo>
                <a:lnTo>
                  <a:pt x="0" y="17"/>
                </a:lnTo>
                <a:lnTo>
                  <a:pt x="0" y="16"/>
                </a:lnTo>
                <a:lnTo>
                  <a:pt x="1" y="16"/>
                </a:lnTo>
                <a:lnTo>
                  <a:pt x="1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3" name=""/>
          <p:cNvSpPr/>
          <p:nvPr/>
        </p:nvSpPr>
        <p:spPr>
          <a:xfrm>
            <a:off x="1741320" y="6332400"/>
            <a:ext cx="19080" cy="28800"/>
          </a:xfrm>
          <a:custGeom>
            <a:avLst/>
            <a:gdLst/>
            <a:ahLst/>
            <a:rect l="l" t="t" r="r" b="b"/>
            <a:pathLst>
              <a:path w="12" h="18">
                <a:moveTo>
                  <a:pt x="2" y="0"/>
                </a:moveTo>
                <a:lnTo>
                  <a:pt x="2" y="1"/>
                </a:lnTo>
                <a:lnTo>
                  <a:pt x="1" y="3"/>
                </a:lnTo>
                <a:lnTo>
                  <a:pt x="0" y="7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2" y="16"/>
                </a:lnTo>
                <a:lnTo>
                  <a:pt x="4" y="17"/>
                </a:lnTo>
                <a:lnTo>
                  <a:pt x="7" y="18"/>
                </a:lnTo>
                <a:lnTo>
                  <a:pt x="7" y="8"/>
                </a:lnTo>
                <a:lnTo>
                  <a:pt x="8" y="9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9"/>
                </a:lnTo>
                <a:lnTo>
                  <a:pt x="11" y="4"/>
                </a:lnTo>
                <a:lnTo>
                  <a:pt x="12" y="1"/>
                </a:lnTo>
                <a:lnTo>
                  <a:pt x="12" y="3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4" name=""/>
          <p:cNvSpPr/>
          <p:nvPr/>
        </p:nvSpPr>
        <p:spPr>
          <a:xfrm>
            <a:off x="1744560" y="6299280"/>
            <a:ext cx="46080" cy="34920"/>
          </a:xfrm>
          <a:custGeom>
            <a:avLst/>
            <a:gdLst/>
            <a:ahLst/>
            <a:rect l="l" t="t" r="r" b="b"/>
            <a:pathLst>
              <a:path w="29" h="22">
                <a:moveTo>
                  <a:pt x="29" y="0"/>
                </a:moveTo>
                <a:lnTo>
                  <a:pt x="26" y="0"/>
                </a:lnTo>
                <a:lnTo>
                  <a:pt x="24" y="1"/>
                </a:lnTo>
                <a:lnTo>
                  <a:pt x="22" y="2"/>
                </a:lnTo>
                <a:lnTo>
                  <a:pt x="20" y="3"/>
                </a:lnTo>
                <a:lnTo>
                  <a:pt x="15" y="4"/>
                </a:lnTo>
                <a:lnTo>
                  <a:pt x="11" y="7"/>
                </a:lnTo>
                <a:lnTo>
                  <a:pt x="8" y="10"/>
                </a:lnTo>
                <a:lnTo>
                  <a:pt x="4" y="12"/>
                </a:lnTo>
                <a:lnTo>
                  <a:pt x="3" y="14"/>
                </a:lnTo>
                <a:lnTo>
                  <a:pt x="1" y="16"/>
                </a:lnTo>
                <a:lnTo>
                  <a:pt x="1" y="18"/>
                </a:lnTo>
                <a:lnTo>
                  <a:pt x="0" y="20"/>
                </a:lnTo>
                <a:lnTo>
                  <a:pt x="9" y="22"/>
                </a:lnTo>
                <a:lnTo>
                  <a:pt x="10" y="22"/>
                </a:lnTo>
                <a:lnTo>
                  <a:pt x="10" y="21"/>
                </a:lnTo>
                <a:lnTo>
                  <a:pt x="11" y="20"/>
                </a:lnTo>
                <a:lnTo>
                  <a:pt x="12" y="20"/>
                </a:lnTo>
                <a:lnTo>
                  <a:pt x="15" y="17"/>
                </a:lnTo>
                <a:lnTo>
                  <a:pt x="17" y="14"/>
                </a:lnTo>
                <a:lnTo>
                  <a:pt x="20" y="12"/>
                </a:lnTo>
                <a:lnTo>
                  <a:pt x="23" y="11"/>
                </a:lnTo>
                <a:lnTo>
                  <a:pt x="25" y="10"/>
                </a:lnTo>
                <a:lnTo>
                  <a:pt x="27" y="10"/>
                </a:lnTo>
                <a:lnTo>
                  <a:pt x="28" y="10"/>
                </a:lnTo>
                <a:lnTo>
                  <a:pt x="29" y="10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5" name=""/>
          <p:cNvSpPr/>
          <p:nvPr/>
        </p:nvSpPr>
        <p:spPr>
          <a:xfrm>
            <a:off x="1790640" y="63072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6" name=""/>
          <p:cNvSpPr/>
          <p:nvPr/>
        </p:nvSpPr>
        <p:spPr>
          <a:xfrm>
            <a:off x="1487520" y="6105600"/>
            <a:ext cx="302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5" y="11"/>
                </a:lnTo>
                <a:lnTo>
                  <a:pt x="8" y="16"/>
                </a:lnTo>
                <a:lnTo>
                  <a:pt x="10" y="18"/>
                </a:lnTo>
                <a:lnTo>
                  <a:pt x="19" y="13"/>
                </a:lnTo>
                <a:lnTo>
                  <a:pt x="17" y="11"/>
                </a:lnTo>
                <a:lnTo>
                  <a:pt x="15" y="7"/>
                </a:lnTo>
                <a:lnTo>
                  <a:pt x="12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7" name=""/>
          <p:cNvSpPr/>
          <p:nvPr/>
        </p:nvSpPr>
        <p:spPr>
          <a:xfrm>
            <a:off x="1487520" y="608652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8" y="0"/>
                </a:moveTo>
                <a:lnTo>
                  <a:pt x="4" y="2"/>
                </a:lnTo>
                <a:lnTo>
                  <a:pt x="1" y="4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lnTo>
                  <a:pt x="11" y="10"/>
                </a:lnTo>
                <a:lnTo>
                  <a:pt x="11" y="9"/>
                </a:lnTo>
                <a:lnTo>
                  <a:pt x="6" y="10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8" name=""/>
          <p:cNvSpPr/>
          <p:nvPr/>
        </p:nvSpPr>
        <p:spPr>
          <a:xfrm>
            <a:off x="1496880" y="6086520"/>
            <a:ext cx="55800" cy="39600"/>
          </a:xfrm>
          <a:custGeom>
            <a:avLst/>
            <a:gdLst/>
            <a:ahLst/>
            <a:rect l="l" t="t" r="r" b="b"/>
            <a:pathLst>
              <a:path w="35" h="25">
                <a:moveTo>
                  <a:pt x="30" y="25"/>
                </a:moveTo>
                <a:lnTo>
                  <a:pt x="35" y="20"/>
                </a:lnTo>
                <a:lnTo>
                  <a:pt x="34" y="17"/>
                </a:lnTo>
                <a:lnTo>
                  <a:pt x="33" y="15"/>
                </a:lnTo>
                <a:lnTo>
                  <a:pt x="32" y="13"/>
                </a:lnTo>
                <a:lnTo>
                  <a:pt x="30" y="11"/>
                </a:lnTo>
                <a:lnTo>
                  <a:pt x="29" y="9"/>
                </a:lnTo>
                <a:lnTo>
                  <a:pt x="27" y="8"/>
                </a:lnTo>
                <a:lnTo>
                  <a:pt x="24" y="7"/>
                </a:lnTo>
                <a:lnTo>
                  <a:pt x="22" y="5"/>
                </a:lnTo>
                <a:lnTo>
                  <a:pt x="17" y="3"/>
                </a:lnTo>
                <a:lnTo>
                  <a:pt x="12" y="2"/>
                </a:lnTo>
                <a:lnTo>
                  <a:pt x="7" y="1"/>
                </a:lnTo>
                <a:lnTo>
                  <a:pt x="2" y="0"/>
                </a:lnTo>
                <a:lnTo>
                  <a:pt x="0" y="10"/>
                </a:lnTo>
                <a:lnTo>
                  <a:pt x="5" y="11"/>
                </a:lnTo>
                <a:lnTo>
                  <a:pt x="9" y="12"/>
                </a:lnTo>
                <a:lnTo>
                  <a:pt x="13" y="13"/>
                </a:lnTo>
                <a:lnTo>
                  <a:pt x="18" y="15"/>
                </a:lnTo>
                <a:lnTo>
                  <a:pt x="19" y="15"/>
                </a:lnTo>
                <a:lnTo>
                  <a:pt x="21" y="16"/>
                </a:lnTo>
                <a:lnTo>
                  <a:pt x="22" y="17"/>
                </a:lnTo>
                <a:lnTo>
                  <a:pt x="23" y="17"/>
                </a:lnTo>
                <a:lnTo>
                  <a:pt x="23" y="19"/>
                </a:lnTo>
                <a:lnTo>
                  <a:pt x="24" y="19"/>
                </a:lnTo>
                <a:lnTo>
                  <a:pt x="24" y="20"/>
                </a:lnTo>
                <a:lnTo>
                  <a:pt x="30" y="15"/>
                </a:lnTo>
                <a:lnTo>
                  <a:pt x="3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59" name=""/>
          <p:cNvSpPr/>
          <p:nvPr/>
        </p:nvSpPr>
        <p:spPr>
          <a:xfrm>
            <a:off x="1509840" y="6111720"/>
            <a:ext cx="33120" cy="25560"/>
          </a:xfrm>
          <a:custGeom>
            <a:avLst/>
            <a:gdLst/>
            <a:ahLst/>
            <a:rect l="l" t="t" r="r" b="b"/>
            <a:pathLst>
              <a:path w="21" h="16">
                <a:moveTo>
                  <a:pt x="0" y="16"/>
                </a:moveTo>
                <a:lnTo>
                  <a:pt x="5" y="15"/>
                </a:lnTo>
                <a:lnTo>
                  <a:pt x="12" y="13"/>
                </a:lnTo>
                <a:lnTo>
                  <a:pt x="18" y="10"/>
                </a:lnTo>
                <a:lnTo>
                  <a:pt x="21" y="9"/>
                </a:lnTo>
                <a:lnTo>
                  <a:pt x="21" y="0"/>
                </a:lnTo>
                <a:lnTo>
                  <a:pt x="14" y="1"/>
                </a:lnTo>
                <a:lnTo>
                  <a:pt x="7" y="3"/>
                </a:lnTo>
                <a:lnTo>
                  <a:pt x="1" y="6"/>
                </a:lnTo>
                <a:lnTo>
                  <a:pt x="0" y="7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0" name=""/>
          <p:cNvSpPr/>
          <p:nvPr/>
        </p:nvSpPr>
        <p:spPr>
          <a:xfrm>
            <a:off x="1509840" y="6129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1" name=""/>
          <p:cNvSpPr/>
          <p:nvPr/>
        </p:nvSpPr>
        <p:spPr>
          <a:xfrm>
            <a:off x="1584360" y="615168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2" y="0"/>
                </a:moveTo>
                <a:lnTo>
                  <a:pt x="2" y="0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13"/>
                </a:lnTo>
                <a:lnTo>
                  <a:pt x="4" y="13"/>
                </a:lnTo>
                <a:lnTo>
                  <a:pt x="6" y="11"/>
                </a:lnTo>
                <a:lnTo>
                  <a:pt x="9" y="9"/>
                </a:lnTo>
                <a:lnTo>
                  <a:pt x="11" y="8"/>
                </a:lnTo>
                <a:lnTo>
                  <a:pt x="13" y="6"/>
                </a:lnTo>
                <a:lnTo>
                  <a:pt x="13" y="4"/>
                </a:lnTo>
                <a:lnTo>
                  <a:pt x="14" y="2"/>
                </a:lnTo>
                <a:lnTo>
                  <a:pt x="14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2" name=""/>
          <p:cNvSpPr/>
          <p:nvPr/>
        </p:nvSpPr>
        <p:spPr>
          <a:xfrm>
            <a:off x="1587600" y="612936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6" y="10"/>
                </a:move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12" y="14"/>
                </a:lnTo>
                <a:lnTo>
                  <a:pt x="12" y="9"/>
                </a:lnTo>
                <a:lnTo>
                  <a:pt x="12" y="5"/>
                </a:lnTo>
                <a:lnTo>
                  <a:pt x="6" y="0"/>
                </a:lnTo>
                <a:lnTo>
                  <a:pt x="6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3" name=""/>
          <p:cNvSpPr/>
          <p:nvPr/>
        </p:nvSpPr>
        <p:spPr>
          <a:xfrm>
            <a:off x="1554120" y="6119640"/>
            <a:ext cx="41400" cy="27000"/>
          </a:xfrm>
          <a:custGeom>
            <a:avLst/>
            <a:gdLst/>
            <a:ahLst/>
            <a:rect l="l" t="t" r="r" b="b"/>
            <a:pathLst>
              <a:path w="26" h="17">
                <a:moveTo>
                  <a:pt x="9" y="4"/>
                </a:moveTo>
                <a:lnTo>
                  <a:pt x="5" y="10"/>
                </a:lnTo>
                <a:lnTo>
                  <a:pt x="6" y="10"/>
                </a:lnTo>
                <a:lnTo>
                  <a:pt x="7" y="11"/>
                </a:lnTo>
                <a:lnTo>
                  <a:pt x="10" y="12"/>
                </a:lnTo>
                <a:lnTo>
                  <a:pt x="12" y="12"/>
                </a:lnTo>
                <a:lnTo>
                  <a:pt x="15" y="14"/>
                </a:lnTo>
                <a:lnTo>
                  <a:pt x="18" y="15"/>
                </a:lnTo>
                <a:lnTo>
                  <a:pt x="21" y="16"/>
                </a:lnTo>
                <a:lnTo>
                  <a:pt x="26" y="17"/>
                </a:lnTo>
                <a:lnTo>
                  <a:pt x="26" y="7"/>
                </a:lnTo>
                <a:lnTo>
                  <a:pt x="23" y="6"/>
                </a:lnTo>
                <a:lnTo>
                  <a:pt x="21" y="6"/>
                </a:lnTo>
                <a:lnTo>
                  <a:pt x="20" y="5"/>
                </a:lnTo>
                <a:lnTo>
                  <a:pt x="17" y="4"/>
                </a:lnTo>
                <a:lnTo>
                  <a:pt x="14" y="3"/>
                </a:lnTo>
                <a:lnTo>
                  <a:pt x="12" y="1"/>
                </a:lnTo>
                <a:lnTo>
                  <a:pt x="8" y="0"/>
                </a:lnTo>
                <a:lnTo>
                  <a:pt x="5" y="0"/>
                </a:lnTo>
                <a:lnTo>
                  <a:pt x="0" y="6"/>
                </a:lnTo>
                <a:lnTo>
                  <a:pt x="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4" name=""/>
          <p:cNvSpPr/>
          <p:nvPr/>
        </p:nvSpPr>
        <p:spPr>
          <a:xfrm>
            <a:off x="1554120" y="6124680"/>
            <a:ext cx="30240" cy="47520"/>
          </a:xfrm>
          <a:custGeom>
            <a:avLst/>
            <a:gdLst/>
            <a:ahLst/>
            <a:rect l="l" t="t" r="r" b="b"/>
            <a:pathLst>
              <a:path w="19" h="30">
                <a:moveTo>
                  <a:pt x="19" y="21"/>
                </a:moveTo>
                <a:lnTo>
                  <a:pt x="19" y="21"/>
                </a:lnTo>
                <a:lnTo>
                  <a:pt x="19" y="20"/>
                </a:lnTo>
                <a:lnTo>
                  <a:pt x="18" y="20"/>
                </a:lnTo>
                <a:lnTo>
                  <a:pt x="16" y="16"/>
                </a:lnTo>
                <a:lnTo>
                  <a:pt x="14" y="14"/>
                </a:lnTo>
                <a:lnTo>
                  <a:pt x="11" y="6"/>
                </a:lnTo>
                <a:lnTo>
                  <a:pt x="9" y="0"/>
                </a:lnTo>
                <a:lnTo>
                  <a:pt x="0" y="3"/>
                </a:lnTo>
                <a:lnTo>
                  <a:pt x="1" y="9"/>
                </a:lnTo>
                <a:lnTo>
                  <a:pt x="5" y="17"/>
                </a:lnTo>
                <a:lnTo>
                  <a:pt x="7" y="22"/>
                </a:lnTo>
                <a:lnTo>
                  <a:pt x="9" y="25"/>
                </a:lnTo>
                <a:lnTo>
                  <a:pt x="11" y="28"/>
                </a:lnTo>
                <a:lnTo>
                  <a:pt x="13" y="29"/>
                </a:lnTo>
                <a:lnTo>
                  <a:pt x="15" y="30"/>
                </a:lnTo>
                <a:lnTo>
                  <a:pt x="19" y="30"/>
                </a:lnTo>
                <a:lnTo>
                  <a:pt x="19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5" name=""/>
          <p:cNvSpPr/>
          <p:nvPr/>
        </p:nvSpPr>
        <p:spPr>
          <a:xfrm>
            <a:off x="1584360" y="6164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6" name=""/>
          <p:cNvSpPr/>
          <p:nvPr/>
        </p:nvSpPr>
        <p:spPr>
          <a:xfrm>
            <a:off x="1617840" y="6224760"/>
            <a:ext cx="23760" cy="14040"/>
          </a:xfrm>
          <a:custGeom>
            <a:avLst/>
            <a:gdLst/>
            <a:ahLst/>
            <a:rect l="l" t="t" r="r" b="b"/>
            <a:pathLst>
              <a:path w="15" h="9">
                <a:moveTo>
                  <a:pt x="7" y="8"/>
                </a:move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3" y="9"/>
                </a:lnTo>
                <a:lnTo>
                  <a:pt x="7" y="9"/>
                </a:lnTo>
                <a:lnTo>
                  <a:pt x="9" y="9"/>
                </a:lnTo>
                <a:lnTo>
                  <a:pt x="10" y="9"/>
                </a:lnTo>
                <a:lnTo>
                  <a:pt x="15" y="2"/>
                </a:lnTo>
                <a:lnTo>
                  <a:pt x="7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7" name=""/>
          <p:cNvSpPr/>
          <p:nvPr/>
        </p:nvSpPr>
        <p:spPr>
          <a:xfrm>
            <a:off x="1549440" y="6189840"/>
            <a:ext cx="92160" cy="47520"/>
          </a:xfrm>
          <a:custGeom>
            <a:avLst/>
            <a:gdLst/>
            <a:ahLst/>
            <a:rect l="l" t="t" r="r" b="b"/>
            <a:pathLst>
              <a:path w="58" h="30">
                <a:moveTo>
                  <a:pt x="9" y="3"/>
                </a:moveTo>
                <a:lnTo>
                  <a:pt x="5" y="10"/>
                </a:lnTo>
                <a:lnTo>
                  <a:pt x="7" y="10"/>
                </a:lnTo>
                <a:lnTo>
                  <a:pt x="9" y="10"/>
                </a:lnTo>
                <a:lnTo>
                  <a:pt x="12" y="11"/>
                </a:lnTo>
                <a:lnTo>
                  <a:pt x="14" y="12"/>
                </a:lnTo>
                <a:lnTo>
                  <a:pt x="21" y="15"/>
                </a:lnTo>
                <a:lnTo>
                  <a:pt x="28" y="17"/>
                </a:lnTo>
                <a:lnTo>
                  <a:pt x="35" y="21"/>
                </a:lnTo>
                <a:lnTo>
                  <a:pt x="41" y="24"/>
                </a:lnTo>
                <a:lnTo>
                  <a:pt x="47" y="28"/>
                </a:lnTo>
                <a:lnTo>
                  <a:pt x="51" y="30"/>
                </a:lnTo>
                <a:lnTo>
                  <a:pt x="58" y="24"/>
                </a:lnTo>
                <a:lnTo>
                  <a:pt x="53" y="19"/>
                </a:lnTo>
                <a:lnTo>
                  <a:pt x="48" y="16"/>
                </a:lnTo>
                <a:lnTo>
                  <a:pt x="41" y="12"/>
                </a:lnTo>
                <a:lnTo>
                  <a:pt x="33" y="8"/>
                </a:lnTo>
                <a:lnTo>
                  <a:pt x="26" y="5"/>
                </a:lnTo>
                <a:lnTo>
                  <a:pt x="18" y="3"/>
                </a:lnTo>
                <a:lnTo>
                  <a:pt x="14" y="2"/>
                </a:lnTo>
                <a:lnTo>
                  <a:pt x="11" y="1"/>
                </a:lnTo>
                <a:lnTo>
                  <a:pt x="7" y="0"/>
                </a:lnTo>
                <a:lnTo>
                  <a:pt x="5" y="0"/>
                </a:lnTo>
                <a:lnTo>
                  <a:pt x="0" y="7"/>
                </a:lnTo>
                <a:lnTo>
                  <a:pt x="9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8" name=""/>
          <p:cNvSpPr/>
          <p:nvPr/>
        </p:nvSpPr>
        <p:spPr>
          <a:xfrm>
            <a:off x="1549440" y="6194520"/>
            <a:ext cx="68400" cy="44280"/>
          </a:xfrm>
          <a:custGeom>
            <a:avLst/>
            <a:gdLst/>
            <a:ahLst/>
            <a:rect l="l" t="t" r="r" b="b"/>
            <a:pathLst>
              <a:path w="43" h="28">
                <a:moveTo>
                  <a:pt x="43" y="18"/>
                </a:moveTo>
                <a:lnTo>
                  <a:pt x="41" y="18"/>
                </a:lnTo>
                <a:lnTo>
                  <a:pt x="38" y="18"/>
                </a:lnTo>
                <a:lnTo>
                  <a:pt x="34" y="17"/>
                </a:lnTo>
                <a:lnTo>
                  <a:pt x="32" y="17"/>
                </a:lnTo>
                <a:lnTo>
                  <a:pt x="29" y="16"/>
                </a:lnTo>
                <a:lnTo>
                  <a:pt x="27" y="15"/>
                </a:lnTo>
                <a:lnTo>
                  <a:pt x="24" y="14"/>
                </a:lnTo>
                <a:lnTo>
                  <a:pt x="21" y="13"/>
                </a:lnTo>
                <a:lnTo>
                  <a:pt x="20" y="12"/>
                </a:lnTo>
                <a:lnTo>
                  <a:pt x="18" y="10"/>
                </a:lnTo>
                <a:lnTo>
                  <a:pt x="16" y="9"/>
                </a:lnTo>
                <a:lnTo>
                  <a:pt x="14" y="7"/>
                </a:lnTo>
                <a:lnTo>
                  <a:pt x="13" y="5"/>
                </a:lnTo>
                <a:lnTo>
                  <a:pt x="12" y="3"/>
                </a:lnTo>
                <a:lnTo>
                  <a:pt x="10" y="2"/>
                </a:lnTo>
                <a:lnTo>
                  <a:pt x="9" y="0"/>
                </a:lnTo>
                <a:lnTo>
                  <a:pt x="0" y="3"/>
                </a:lnTo>
                <a:lnTo>
                  <a:pt x="0" y="6"/>
                </a:lnTo>
                <a:lnTo>
                  <a:pt x="2" y="9"/>
                </a:lnTo>
                <a:lnTo>
                  <a:pt x="4" y="11"/>
                </a:lnTo>
                <a:lnTo>
                  <a:pt x="7" y="14"/>
                </a:lnTo>
                <a:lnTo>
                  <a:pt x="9" y="16"/>
                </a:lnTo>
                <a:lnTo>
                  <a:pt x="12" y="18"/>
                </a:lnTo>
                <a:lnTo>
                  <a:pt x="13" y="20"/>
                </a:lnTo>
                <a:lnTo>
                  <a:pt x="17" y="22"/>
                </a:lnTo>
                <a:lnTo>
                  <a:pt x="20" y="23"/>
                </a:lnTo>
                <a:lnTo>
                  <a:pt x="22" y="24"/>
                </a:lnTo>
                <a:lnTo>
                  <a:pt x="26" y="25"/>
                </a:lnTo>
                <a:lnTo>
                  <a:pt x="29" y="26"/>
                </a:lnTo>
                <a:lnTo>
                  <a:pt x="33" y="27"/>
                </a:lnTo>
                <a:lnTo>
                  <a:pt x="36" y="28"/>
                </a:lnTo>
                <a:lnTo>
                  <a:pt x="40" y="28"/>
                </a:lnTo>
                <a:lnTo>
                  <a:pt x="43" y="28"/>
                </a:lnTo>
                <a:lnTo>
                  <a:pt x="43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69" name=""/>
          <p:cNvSpPr/>
          <p:nvPr/>
        </p:nvSpPr>
        <p:spPr>
          <a:xfrm>
            <a:off x="1617840" y="6232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0" name=""/>
          <p:cNvSpPr/>
          <p:nvPr/>
        </p:nvSpPr>
        <p:spPr>
          <a:xfrm>
            <a:off x="1468440" y="606888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11" y="9"/>
                </a:lnTo>
                <a:lnTo>
                  <a:pt x="11" y="6"/>
                </a:lnTo>
                <a:lnTo>
                  <a:pt x="11" y="4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1" name=""/>
          <p:cNvSpPr/>
          <p:nvPr/>
        </p:nvSpPr>
        <p:spPr>
          <a:xfrm>
            <a:off x="1468440" y="6039000"/>
            <a:ext cx="23760" cy="29880"/>
          </a:xfrm>
          <a:custGeom>
            <a:avLst/>
            <a:gdLst/>
            <a:ahLst/>
            <a:rect l="l" t="t" r="r" b="b"/>
            <a:pathLst>
              <a:path w="15" h="19">
                <a:moveTo>
                  <a:pt x="15" y="1"/>
                </a:moveTo>
                <a:lnTo>
                  <a:pt x="9" y="0"/>
                </a:lnTo>
                <a:lnTo>
                  <a:pt x="6" y="1"/>
                </a:lnTo>
                <a:lnTo>
                  <a:pt x="4" y="3"/>
                </a:lnTo>
                <a:lnTo>
                  <a:pt x="2" y="5"/>
                </a:lnTo>
                <a:lnTo>
                  <a:pt x="2" y="8"/>
                </a:lnTo>
                <a:lnTo>
                  <a:pt x="1" y="10"/>
                </a:lnTo>
                <a:lnTo>
                  <a:pt x="0" y="14"/>
                </a:lnTo>
                <a:lnTo>
                  <a:pt x="0" y="15"/>
                </a:lnTo>
                <a:lnTo>
                  <a:pt x="0" y="19"/>
                </a:lnTo>
                <a:lnTo>
                  <a:pt x="10" y="19"/>
                </a:lnTo>
                <a:lnTo>
                  <a:pt x="10" y="16"/>
                </a:lnTo>
                <a:lnTo>
                  <a:pt x="11" y="15"/>
                </a:lnTo>
                <a:lnTo>
                  <a:pt x="11" y="13"/>
                </a:lnTo>
                <a:lnTo>
                  <a:pt x="12" y="12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7" y="8"/>
                </a:lnTo>
                <a:lnTo>
                  <a:pt x="15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2" name=""/>
          <p:cNvSpPr/>
          <p:nvPr/>
        </p:nvSpPr>
        <p:spPr>
          <a:xfrm>
            <a:off x="1479600" y="6040440"/>
            <a:ext cx="27000" cy="28440"/>
          </a:xfrm>
          <a:custGeom>
            <a:avLst/>
            <a:gdLst/>
            <a:ahLst/>
            <a:rect l="l" t="t" r="r" b="b"/>
            <a:pathLst>
              <a:path w="17" h="18">
                <a:moveTo>
                  <a:pt x="17" y="14"/>
                </a:moveTo>
                <a:lnTo>
                  <a:pt x="13" y="7"/>
                </a:lnTo>
                <a:lnTo>
                  <a:pt x="13" y="7"/>
                </a:lnTo>
                <a:lnTo>
                  <a:pt x="12" y="6"/>
                </a:lnTo>
                <a:lnTo>
                  <a:pt x="9" y="3"/>
                </a:lnTo>
                <a:lnTo>
                  <a:pt x="7" y="0"/>
                </a:lnTo>
                <a:lnTo>
                  <a:pt x="0" y="7"/>
                </a:lnTo>
                <a:lnTo>
                  <a:pt x="1" y="9"/>
                </a:lnTo>
                <a:lnTo>
                  <a:pt x="4" y="12"/>
                </a:lnTo>
                <a:lnTo>
                  <a:pt x="5" y="14"/>
                </a:lnTo>
                <a:lnTo>
                  <a:pt x="6" y="15"/>
                </a:lnTo>
                <a:lnTo>
                  <a:pt x="9" y="17"/>
                </a:lnTo>
                <a:lnTo>
                  <a:pt x="13" y="18"/>
                </a:lnTo>
                <a:lnTo>
                  <a:pt x="7" y="11"/>
                </a:lnTo>
                <a:lnTo>
                  <a:pt x="17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3" name=""/>
          <p:cNvSpPr/>
          <p:nvPr/>
        </p:nvSpPr>
        <p:spPr>
          <a:xfrm>
            <a:off x="1471680" y="6058080"/>
            <a:ext cx="34920" cy="31680"/>
          </a:xfrm>
          <a:custGeom>
            <a:avLst/>
            <a:gdLst/>
            <a:ahLst/>
            <a:rect l="l" t="t" r="r" b="b"/>
            <a:pathLst>
              <a:path w="22" h="20">
                <a:moveTo>
                  <a:pt x="7" y="20"/>
                </a:moveTo>
                <a:lnTo>
                  <a:pt x="10" y="18"/>
                </a:lnTo>
                <a:lnTo>
                  <a:pt x="13" y="16"/>
                </a:lnTo>
                <a:lnTo>
                  <a:pt x="16" y="13"/>
                </a:lnTo>
                <a:lnTo>
                  <a:pt x="18" y="10"/>
                </a:lnTo>
                <a:lnTo>
                  <a:pt x="20" y="7"/>
                </a:lnTo>
                <a:lnTo>
                  <a:pt x="22" y="3"/>
                </a:lnTo>
                <a:lnTo>
                  <a:pt x="12" y="0"/>
                </a:lnTo>
                <a:lnTo>
                  <a:pt x="11" y="3"/>
                </a:lnTo>
                <a:lnTo>
                  <a:pt x="10" y="5"/>
                </a:lnTo>
                <a:lnTo>
                  <a:pt x="9" y="7"/>
                </a:lnTo>
                <a:lnTo>
                  <a:pt x="7" y="8"/>
                </a:lnTo>
                <a:lnTo>
                  <a:pt x="4" y="10"/>
                </a:lnTo>
                <a:lnTo>
                  <a:pt x="0" y="13"/>
                </a:lnTo>
                <a:lnTo>
                  <a:pt x="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4" name=""/>
          <p:cNvSpPr/>
          <p:nvPr/>
        </p:nvSpPr>
        <p:spPr>
          <a:xfrm>
            <a:off x="1476360" y="6083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5" name=""/>
          <p:cNvSpPr/>
          <p:nvPr/>
        </p:nvSpPr>
        <p:spPr>
          <a:xfrm>
            <a:off x="1496880" y="6019920"/>
            <a:ext cx="22320" cy="28440"/>
          </a:xfrm>
          <a:custGeom>
            <a:avLst/>
            <a:gdLst/>
            <a:ahLst/>
            <a:rect l="l" t="t" r="r" b="b"/>
            <a:pathLst>
              <a:path w="14" h="18">
                <a:moveTo>
                  <a:pt x="11" y="0"/>
                </a:moveTo>
                <a:lnTo>
                  <a:pt x="4" y="2"/>
                </a:lnTo>
                <a:lnTo>
                  <a:pt x="2" y="6"/>
                </a:lnTo>
                <a:lnTo>
                  <a:pt x="2" y="9"/>
                </a:lnTo>
                <a:lnTo>
                  <a:pt x="1" y="10"/>
                </a:lnTo>
                <a:lnTo>
                  <a:pt x="0" y="12"/>
                </a:lnTo>
                <a:lnTo>
                  <a:pt x="0" y="15"/>
                </a:lnTo>
                <a:lnTo>
                  <a:pt x="0" y="18"/>
                </a:lnTo>
                <a:lnTo>
                  <a:pt x="10" y="18"/>
                </a:lnTo>
                <a:lnTo>
                  <a:pt x="11" y="16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9"/>
                </a:lnTo>
                <a:lnTo>
                  <a:pt x="14" y="6"/>
                </a:lnTo>
                <a:lnTo>
                  <a:pt x="7" y="9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6" name=""/>
          <p:cNvSpPr/>
          <p:nvPr/>
        </p:nvSpPr>
        <p:spPr>
          <a:xfrm>
            <a:off x="1508040" y="601992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1" y="4"/>
                </a:moveTo>
                <a:lnTo>
                  <a:pt x="16" y="2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6" y="1"/>
                </a:lnTo>
                <a:lnTo>
                  <a:pt x="3" y="0"/>
                </a:lnTo>
                <a:lnTo>
                  <a:pt x="0" y="9"/>
                </a:lnTo>
                <a:lnTo>
                  <a:pt x="2" y="10"/>
                </a:lnTo>
                <a:lnTo>
                  <a:pt x="5" y="11"/>
                </a:lnTo>
                <a:lnTo>
                  <a:pt x="8" y="12"/>
                </a:lnTo>
                <a:lnTo>
                  <a:pt x="9" y="12"/>
                </a:lnTo>
                <a:lnTo>
                  <a:pt x="12" y="12"/>
                </a:lnTo>
                <a:lnTo>
                  <a:pt x="16" y="12"/>
                </a:lnTo>
                <a:lnTo>
                  <a:pt x="10" y="8"/>
                </a:lnTo>
                <a:lnTo>
                  <a:pt x="21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7" name=""/>
          <p:cNvSpPr/>
          <p:nvPr/>
        </p:nvSpPr>
        <p:spPr>
          <a:xfrm>
            <a:off x="1508040" y="602784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3" y="28"/>
                </a:moveTo>
                <a:lnTo>
                  <a:pt x="10" y="24"/>
                </a:lnTo>
                <a:lnTo>
                  <a:pt x="10" y="22"/>
                </a:lnTo>
                <a:lnTo>
                  <a:pt x="12" y="20"/>
                </a:lnTo>
                <a:lnTo>
                  <a:pt x="14" y="17"/>
                </a:lnTo>
                <a:lnTo>
                  <a:pt x="16" y="14"/>
                </a:lnTo>
                <a:lnTo>
                  <a:pt x="18" y="11"/>
                </a:lnTo>
                <a:lnTo>
                  <a:pt x="19" y="7"/>
                </a:lnTo>
                <a:lnTo>
                  <a:pt x="20" y="6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10" y="3"/>
                </a:lnTo>
                <a:lnTo>
                  <a:pt x="10" y="2"/>
                </a:lnTo>
                <a:lnTo>
                  <a:pt x="10" y="3"/>
                </a:lnTo>
                <a:lnTo>
                  <a:pt x="10" y="4"/>
                </a:lnTo>
                <a:lnTo>
                  <a:pt x="9" y="6"/>
                </a:lnTo>
                <a:lnTo>
                  <a:pt x="7" y="8"/>
                </a:lnTo>
                <a:lnTo>
                  <a:pt x="5" y="12"/>
                </a:lnTo>
                <a:lnTo>
                  <a:pt x="3" y="15"/>
                </a:lnTo>
                <a:lnTo>
                  <a:pt x="2" y="18"/>
                </a:lnTo>
                <a:lnTo>
                  <a:pt x="0" y="21"/>
                </a:lnTo>
                <a:lnTo>
                  <a:pt x="6" y="18"/>
                </a:lnTo>
                <a:lnTo>
                  <a:pt x="3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8" name=""/>
          <p:cNvSpPr/>
          <p:nvPr/>
        </p:nvSpPr>
        <p:spPr>
          <a:xfrm>
            <a:off x="1496880" y="6048360"/>
            <a:ext cx="22320" cy="23760"/>
          </a:xfrm>
          <a:custGeom>
            <a:avLst/>
            <a:gdLst/>
            <a:ahLst/>
            <a:rect l="l" t="t" r="r" b="b"/>
            <a:pathLst>
              <a:path w="14" h="15">
                <a:moveTo>
                  <a:pt x="0" y="0"/>
                </a:moveTo>
                <a:lnTo>
                  <a:pt x="0" y="2"/>
                </a:lnTo>
                <a:lnTo>
                  <a:pt x="2" y="7"/>
                </a:lnTo>
                <a:lnTo>
                  <a:pt x="2" y="9"/>
                </a:lnTo>
                <a:lnTo>
                  <a:pt x="5" y="11"/>
                </a:lnTo>
                <a:lnTo>
                  <a:pt x="8" y="14"/>
                </a:lnTo>
                <a:lnTo>
                  <a:pt x="11" y="15"/>
                </a:lnTo>
                <a:lnTo>
                  <a:pt x="14" y="5"/>
                </a:lnTo>
                <a:lnTo>
                  <a:pt x="12" y="4"/>
                </a:lnTo>
                <a:lnTo>
                  <a:pt x="11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79" name=""/>
          <p:cNvSpPr/>
          <p:nvPr/>
        </p:nvSpPr>
        <p:spPr>
          <a:xfrm>
            <a:off x="1504800" y="60483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0" name=""/>
          <p:cNvSpPr/>
          <p:nvPr/>
        </p:nvSpPr>
        <p:spPr>
          <a:xfrm>
            <a:off x="1512720" y="5956200"/>
            <a:ext cx="36720" cy="41400"/>
          </a:xfrm>
          <a:custGeom>
            <a:avLst/>
            <a:gdLst/>
            <a:ahLst/>
            <a:rect l="l" t="t" r="r" b="b"/>
            <a:pathLst>
              <a:path w="23" h="26">
                <a:moveTo>
                  <a:pt x="23" y="16"/>
                </a:moveTo>
                <a:lnTo>
                  <a:pt x="23" y="16"/>
                </a:lnTo>
                <a:lnTo>
                  <a:pt x="22" y="15"/>
                </a:lnTo>
                <a:lnTo>
                  <a:pt x="21" y="15"/>
                </a:lnTo>
                <a:lnTo>
                  <a:pt x="18" y="13"/>
                </a:lnTo>
                <a:lnTo>
                  <a:pt x="16" y="10"/>
                </a:lnTo>
                <a:lnTo>
                  <a:pt x="14" y="7"/>
                </a:lnTo>
                <a:lnTo>
                  <a:pt x="12" y="4"/>
                </a:lnTo>
                <a:lnTo>
                  <a:pt x="10" y="1"/>
                </a:lnTo>
                <a:lnTo>
                  <a:pt x="10" y="0"/>
                </a:lnTo>
                <a:lnTo>
                  <a:pt x="0" y="2"/>
                </a:lnTo>
                <a:lnTo>
                  <a:pt x="1" y="6"/>
                </a:lnTo>
                <a:lnTo>
                  <a:pt x="2" y="8"/>
                </a:lnTo>
                <a:lnTo>
                  <a:pt x="5" y="12"/>
                </a:lnTo>
                <a:lnTo>
                  <a:pt x="8" y="16"/>
                </a:lnTo>
                <a:lnTo>
                  <a:pt x="10" y="19"/>
                </a:lnTo>
                <a:lnTo>
                  <a:pt x="14" y="22"/>
                </a:lnTo>
                <a:lnTo>
                  <a:pt x="16" y="23"/>
                </a:lnTo>
                <a:lnTo>
                  <a:pt x="17" y="25"/>
                </a:lnTo>
                <a:lnTo>
                  <a:pt x="20" y="26"/>
                </a:lnTo>
                <a:lnTo>
                  <a:pt x="23" y="26"/>
                </a:lnTo>
                <a:lnTo>
                  <a:pt x="23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1" name=""/>
          <p:cNvSpPr/>
          <p:nvPr/>
        </p:nvSpPr>
        <p:spPr>
          <a:xfrm>
            <a:off x="1544760" y="598176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" y="0"/>
                </a:moveTo>
                <a:lnTo>
                  <a:pt x="1" y="0"/>
                </a:lnTo>
                <a:lnTo>
                  <a:pt x="0" y="1"/>
                </a:lnTo>
                <a:lnTo>
                  <a:pt x="1" y="1"/>
                </a:lnTo>
                <a:lnTo>
                  <a:pt x="3" y="0"/>
                </a:lnTo>
                <a:lnTo>
                  <a:pt x="3" y="10"/>
                </a:lnTo>
                <a:lnTo>
                  <a:pt x="6" y="9"/>
                </a:lnTo>
                <a:lnTo>
                  <a:pt x="7" y="8"/>
                </a:lnTo>
                <a:lnTo>
                  <a:pt x="9" y="7"/>
                </a:lnTo>
                <a:lnTo>
                  <a:pt x="10" y="5"/>
                </a:lnTo>
                <a:lnTo>
                  <a:pt x="11" y="3"/>
                </a:lnTo>
                <a:lnTo>
                  <a:pt x="12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2" name=""/>
          <p:cNvSpPr/>
          <p:nvPr/>
        </p:nvSpPr>
        <p:spPr>
          <a:xfrm>
            <a:off x="1523880" y="5950080"/>
            <a:ext cx="39960" cy="31680"/>
          </a:xfrm>
          <a:custGeom>
            <a:avLst/>
            <a:gdLst/>
            <a:ahLst/>
            <a:rect l="l" t="t" r="r" b="b"/>
            <a:pathLst>
              <a:path w="25" h="20">
                <a:moveTo>
                  <a:pt x="0" y="2"/>
                </a:moveTo>
                <a:lnTo>
                  <a:pt x="1" y="4"/>
                </a:lnTo>
                <a:lnTo>
                  <a:pt x="2" y="7"/>
                </a:lnTo>
                <a:lnTo>
                  <a:pt x="4" y="7"/>
                </a:lnTo>
                <a:lnTo>
                  <a:pt x="5" y="9"/>
                </a:lnTo>
                <a:lnTo>
                  <a:pt x="7" y="11"/>
                </a:lnTo>
                <a:lnTo>
                  <a:pt x="10" y="13"/>
                </a:lnTo>
                <a:lnTo>
                  <a:pt x="12" y="14"/>
                </a:lnTo>
                <a:lnTo>
                  <a:pt x="13" y="16"/>
                </a:lnTo>
                <a:lnTo>
                  <a:pt x="13" y="17"/>
                </a:lnTo>
                <a:lnTo>
                  <a:pt x="14" y="17"/>
                </a:lnTo>
                <a:lnTo>
                  <a:pt x="14" y="19"/>
                </a:lnTo>
                <a:lnTo>
                  <a:pt x="14" y="20"/>
                </a:lnTo>
                <a:lnTo>
                  <a:pt x="25" y="20"/>
                </a:lnTo>
                <a:lnTo>
                  <a:pt x="25" y="17"/>
                </a:lnTo>
                <a:lnTo>
                  <a:pt x="24" y="14"/>
                </a:lnTo>
                <a:lnTo>
                  <a:pt x="23" y="13"/>
                </a:lnTo>
                <a:lnTo>
                  <a:pt x="21" y="10"/>
                </a:lnTo>
                <a:lnTo>
                  <a:pt x="20" y="7"/>
                </a:lnTo>
                <a:lnTo>
                  <a:pt x="17" y="5"/>
                </a:lnTo>
                <a:lnTo>
                  <a:pt x="14" y="3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3" name=""/>
          <p:cNvSpPr/>
          <p:nvPr/>
        </p:nvSpPr>
        <p:spPr>
          <a:xfrm>
            <a:off x="1523880" y="5945040"/>
            <a:ext cx="792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4" name=""/>
          <p:cNvSpPr/>
          <p:nvPr/>
        </p:nvSpPr>
        <p:spPr>
          <a:xfrm>
            <a:off x="1514520" y="5950080"/>
            <a:ext cx="17280" cy="11160"/>
          </a:xfrm>
          <a:custGeom>
            <a:avLst/>
            <a:gdLst/>
            <a:ahLst/>
            <a:rect l="l" t="t" r="r" b="b"/>
            <a:pathLst>
              <a:path w="11" h="7">
                <a:moveTo>
                  <a:pt x="9" y="7"/>
                </a:moveTo>
                <a:lnTo>
                  <a:pt x="10" y="5"/>
                </a:lnTo>
                <a:lnTo>
                  <a:pt x="11" y="4"/>
                </a:lnTo>
                <a:lnTo>
                  <a:pt x="1" y="0"/>
                </a:lnTo>
                <a:lnTo>
                  <a:pt x="1" y="2"/>
                </a:lnTo>
                <a:lnTo>
                  <a:pt x="0" y="3"/>
                </a:lnTo>
                <a:lnTo>
                  <a:pt x="9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5" name=""/>
          <p:cNvSpPr/>
          <p:nvPr/>
        </p:nvSpPr>
        <p:spPr>
          <a:xfrm>
            <a:off x="1521000" y="59580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6" name=""/>
          <p:cNvSpPr/>
          <p:nvPr/>
        </p:nvSpPr>
        <p:spPr>
          <a:xfrm>
            <a:off x="1565280" y="6102360"/>
            <a:ext cx="17280" cy="9360"/>
          </a:xfrm>
          <a:custGeom>
            <a:avLst/>
            <a:gdLst/>
            <a:ahLst/>
            <a:rect l="l" t="t" r="r" b="b"/>
            <a:pathLst>
              <a:path w="11" h="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1" y="6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7" name=""/>
          <p:cNvSpPr/>
          <p:nvPr/>
        </p:nvSpPr>
        <p:spPr>
          <a:xfrm>
            <a:off x="1538280" y="6073920"/>
            <a:ext cx="44280" cy="28440"/>
          </a:xfrm>
          <a:custGeom>
            <a:avLst/>
            <a:gdLst/>
            <a:ahLst/>
            <a:rect l="l" t="t" r="r" b="b"/>
            <a:pathLst>
              <a:path w="28" h="18">
                <a:moveTo>
                  <a:pt x="11" y="5"/>
                </a:moveTo>
                <a:lnTo>
                  <a:pt x="5" y="10"/>
                </a:lnTo>
                <a:lnTo>
                  <a:pt x="8" y="10"/>
                </a:lnTo>
                <a:lnTo>
                  <a:pt x="11" y="10"/>
                </a:lnTo>
                <a:lnTo>
                  <a:pt x="12" y="11"/>
                </a:lnTo>
                <a:lnTo>
                  <a:pt x="14" y="13"/>
                </a:lnTo>
                <a:lnTo>
                  <a:pt x="15" y="13"/>
                </a:lnTo>
                <a:lnTo>
                  <a:pt x="16" y="14"/>
                </a:lnTo>
                <a:lnTo>
                  <a:pt x="17" y="15"/>
                </a:lnTo>
                <a:lnTo>
                  <a:pt x="17" y="16"/>
                </a:lnTo>
                <a:lnTo>
                  <a:pt x="18" y="16"/>
                </a:lnTo>
                <a:lnTo>
                  <a:pt x="18" y="16"/>
                </a:lnTo>
                <a:lnTo>
                  <a:pt x="18" y="17"/>
                </a:lnTo>
                <a:lnTo>
                  <a:pt x="18" y="18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7" y="12"/>
                </a:lnTo>
                <a:lnTo>
                  <a:pt x="26" y="10"/>
                </a:lnTo>
                <a:lnTo>
                  <a:pt x="24" y="9"/>
                </a:lnTo>
                <a:lnTo>
                  <a:pt x="24" y="7"/>
                </a:lnTo>
                <a:lnTo>
                  <a:pt x="22" y="6"/>
                </a:lnTo>
                <a:lnTo>
                  <a:pt x="20" y="4"/>
                </a:lnTo>
                <a:lnTo>
                  <a:pt x="18" y="3"/>
                </a:lnTo>
                <a:lnTo>
                  <a:pt x="13" y="1"/>
                </a:lnTo>
                <a:lnTo>
                  <a:pt x="10" y="0"/>
                </a:lnTo>
                <a:lnTo>
                  <a:pt x="5" y="0"/>
                </a:lnTo>
                <a:lnTo>
                  <a:pt x="0" y="5"/>
                </a:lnTo>
                <a:lnTo>
                  <a:pt x="1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8" name=""/>
          <p:cNvSpPr/>
          <p:nvPr/>
        </p:nvSpPr>
        <p:spPr>
          <a:xfrm>
            <a:off x="1538280" y="6081840"/>
            <a:ext cx="34920" cy="37800"/>
          </a:xfrm>
          <a:custGeom>
            <a:avLst/>
            <a:gdLst/>
            <a:ahLst/>
            <a:rect l="l" t="t" r="r" b="b"/>
            <a:pathLst>
              <a:path w="22" h="24">
                <a:moveTo>
                  <a:pt x="22" y="14"/>
                </a:moveTo>
                <a:lnTo>
                  <a:pt x="21" y="14"/>
                </a:lnTo>
                <a:lnTo>
                  <a:pt x="20" y="14"/>
                </a:lnTo>
                <a:lnTo>
                  <a:pt x="19" y="13"/>
                </a:lnTo>
                <a:lnTo>
                  <a:pt x="17" y="12"/>
                </a:lnTo>
                <a:lnTo>
                  <a:pt x="16" y="11"/>
                </a:lnTo>
                <a:lnTo>
                  <a:pt x="15" y="11"/>
                </a:lnTo>
                <a:lnTo>
                  <a:pt x="14" y="10"/>
                </a:lnTo>
                <a:lnTo>
                  <a:pt x="14" y="8"/>
                </a:lnTo>
                <a:lnTo>
                  <a:pt x="13" y="8"/>
                </a:lnTo>
                <a:lnTo>
                  <a:pt x="12" y="7"/>
                </a:lnTo>
                <a:lnTo>
                  <a:pt x="11" y="5"/>
                </a:lnTo>
                <a:lnTo>
                  <a:pt x="11" y="4"/>
                </a:lnTo>
                <a:lnTo>
                  <a:pt x="10" y="2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0" y="7"/>
                </a:lnTo>
                <a:lnTo>
                  <a:pt x="1" y="9"/>
                </a:lnTo>
                <a:lnTo>
                  <a:pt x="2" y="11"/>
                </a:lnTo>
                <a:lnTo>
                  <a:pt x="4" y="13"/>
                </a:lnTo>
                <a:lnTo>
                  <a:pt x="5" y="15"/>
                </a:lnTo>
                <a:lnTo>
                  <a:pt x="7" y="16"/>
                </a:lnTo>
                <a:lnTo>
                  <a:pt x="8" y="18"/>
                </a:lnTo>
                <a:lnTo>
                  <a:pt x="10" y="20"/>
                </a:lnTo>
                <a:lnTo>
                  <a:pt x="12" y="21"/>
                </a:lnTo>
                <a:lnTo>
                  <a:pt x="14" y="22"/>
                </a:lnTo>
                <a:lnTo>
                  <a:pt x="16" y="23"/>
                </a:lnTo>
                <a:lnTo>
                  <a:pt x="18" y="23"/>
                </a:lnTo>
                <a:lnTo>
                  <a:pt x="20" y="24"/>
                </a:lnTo>
                <a:lnTo>
                  <a:pt x="22" y="24"/>
                </a:lnTo>
                <a:lnTo>
                  <a:pt x="22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89" name=""/>
          <p:cNvSpPr/>
          <p:nvPr/>
        </p:nvSpPr>
        <p:spPr>
          <a:xfrm>
            <a:off x="1573200" y="61117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0" name=""/>
          <p:cNvSpPr/>
          <p:nvPr/>
        </p:nvSpPr>
        <p:spPr>
          <a:xfrm>
            <a:off x="1533600" y="6019920"/>
            <a:ext cx="17280" cy="25200"/>
          </a:xfrm>
          <a:custGeom>
            <a:avLst/>
            <a:gdLst/>
            <a:ahLst/>
            <a:rect l="l" t="t" r="r" b="b"/>
            <a:pathLst>
              <a:path w="11" h="16">
                <a:moveTo>
                  <a:pt x="5" y="0"/>
                </a:moveTo>
                <a:lnTo>
                  <a:pt x="0" y="7"/>
                </a:lnTo>
                <a:lnTo>
                  <a:pt x="1" y="9"/>
                </a:lnTo>
                <a:lnTo>
                  <a:pt x="1" y="9"/>
                </a:lnTo>
                <a:lnTo>
                  <a:pt x="0" y="11"/>
                </a:lnTo>
                <a:lnTo>
                  <a:pt x="9" y="16"/>
                </a:lnTo>
                <a:lnTo>
                  <a:pt x="11" y="13"/>
                </a:lnTo>
                <a:lnTo>
                  <a:pt x="11" y="9"/>
                </a:lnTo>
                <a:lnTo>
                  <a:pt x="11" y="6"/>
                </a:lnTo>
                <a:lnTo>
                  <a:pt x="9" y="2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1" name=""/>
          <p:cNvSpPr/>
          <p:nvPr/>
        </p:nvSpPr>
        <p:spPr>
          <a:xfrm>
            <a:off x="1541520" y="601992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4" y="9"/>
                </a:moveTo>
                <a:lnTo>
                  <a:pt x="9" y="2"/>
                </a:lnTo>
                <a:lnTo>
                  <a:pt x="6" y="1"/>
                </a:lnTo>
                <a:lnTo>
                  <a:pt x="0" y="0"/>
                </a:lnTo>
                <a:lnTo>
                  <a:pt x="0" y="10"/>
                </a:lnTo>
                <a:lnTo>
                  <a:pt x="3" y="11"/>
                </a:lnTo>
                <a:lnTo>
                  <a:pt x="9" y="12"/>
                </a:lnTo>
                <a:lnTo>
                  <a:pt x="3" y="4"/>
                </a:lnTo>
                <a:lnTo>
                  <a:pt x="1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2" name=""/>
          <p:cNvSpPr/>
          <p:nvPr/>
        </p:nvSpPr>
        <p:spPr>
          <a:xfrm>
            <a:off x="1541520" y="6026040"/>
            <a:ext cx="22320" cy="22320"/>
          </a:xfrm>
          <a:custGeom>
            <a:avLst/>
            <a:gdLst/>
            <a:ahLst/>
            <a:rect l="l" t="t" r="r" b="b"/>
            <a:pathLst>
              <a:path w="14" h="14">
                <a:moveTo>
                  <a:pt x="0" y="14"/>
                </a:moveTo>
                <a:lnTo>
                  <a:pt x="2" y="14"/>
                </a:lnTo>
                <a:lnTo>
                  <a:pt x="4" y="12"/>
                </a:lnTo>
                <a:lnTo>
                  <a:pt x="7" y="11"/>
                </a:lnTo>
                <a:lnTo>
                  <a:pt x="9" y="10"/>
                </a:lnTo>
                <a:lnTo>
                  <a:pt x="11" y="8"/>
                </a:lnTo>
                <a:lnTo>
                  <a:pt x="14" y="4"/>
                </a:lnTo>
                <a:lnTo>
                  <a:pt x="3" y="0"/>
                </a:lnTo>
                <a:lnTo>
                  <a:pt x="2" y="1"/>
                </a:lnTo>
                <a:lnTo>
                  <a:pt x="1" y="3"/>
                </a:lnTo>
                <a:lnTo>
                  <a:pt x="0" y="3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3" name=""/>
          <p:cNvSpPr/>
          <p:nvPr/>
        </p:nvSpPr>
        <p:spPr>
          <a:xfrm>
            <a:off x="1541520" y="60404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4" name=""/>
          <p:cNvSpPr/>
          <p:nvPr/>
        </p:nvSpPr>
        <p:spPr>
          <a:xfrm>
            <a:off x="1555920" y="6026040"/>
            <a:ext cx="17280" cy="25560"/>
          </a:xfrm>
          <a:custGeom>
            <a:avLst/>
            <a:gdLst/>
            <a:ahLst/>
            <a:rect l="l" t="t" r="r" b="b"/>
            <a:pathLst>
              <a:path w="11" h="16">
                <a:moveTo>
                  <a:pt x="6" y="0"/>
                </a:moveTo>
                <a:lnTo>
                  <a:pt x="1" y="5"/>
                </a:lnTo>
                <a:lnTo>
                  <a:pt x="1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2" y="15"/>
                </a:lnTo>
                <a:lnTo>
                  <a:pt x="6" y="16"/>
                </a:lnTo>
                <a:lnTo>
                  <a:pt x="6" y="7"/>
                </a:lnTo>
                <a:lnTo>
                  <a:pt x="9" y="8"/>
                </a:lnTo>
                <a:lnTo>
                  <a:pt x="10" y="9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1" y="5"/>
                </a:lnTo>
                <a:lnTo>
                  <a:pt x="6" y="9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5" name=""/>
          <p:cNvSpPr/>
          <p:nvPr/>
        </p:nvSpPr>
        <p:spPr>
          <a:xfrm>
            <a:off x="1565280" y="6026040"/>
            <a:ext cx="11160" cy="14400"/>
          </a:xfrm>
          <a:custGeom>
            <a:avLst/>
            <a:gdLst/>
            <a:ahLst/>
            <a:rect l="l" t="t" r="r" b="b"/>
            <a:pathLst>
              <a:path w="7" h="9">
                <a:moveTo>
                  <a:pt x="7" y="0"/>
                </a:move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4" y="9"/>
                </a:lnTo>
                <a:lnTo>
                  <a:pt x="7" y="9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6" name=""/>
          <p:cNvSpPr/>
          <p:nvPr/>
        </p:nvSpPr>
        <p:spPr>
          <a:xfrm>
            <a:off x="1569960" y="6033960"/>
            <a:ext cx="1440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7" name=""/>
          <p:cNvSpPr/>
          <p:nvPr/>
        </p:nvSpPr>
        <p:spPr>
          <a:xfrm>
            <a:off x="1565280" y="603576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10"/>
                </a:moveTo>
                <a:lnTo>
                  <a:pt x="1" y="10"/>
                </a:lnTo>
                <a:lnTo>
                  <a:pt x="4" y="11"/>
                </a:lnTo>
                <a:lnTo>
                  <a:pt x="5" y="11"/>
                </a:lnTo>
                <a:lnTo>
                  <a:pt x="7" y="11"/>
                </a:lnTo>
                <a:lnTo>
                  <a:pt x="11" y="10"/>
                </a:lnTo>
                <a:lnTo>
                  <a:pt x="12" y="5"/>
                </a:lnTo>
                <a:lnTo>
                  <a:pt x="1" y="5"/>
                </a:lnTo>
                <a:lnTo>
                  <a:pt x="2" y="3"/>
                </a:lnTo>
                <a:lnTo>
                  <a:pt x="5" y="1"/>
                </a:lnTo>
                <a:lnTo>
                  <a:pt x="6" y="1"/>
                </a:lnTo>
                <a:lnTo>
                  <a:pt x="5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8" name=""/>
          <p:cNvSpPr/>
          <p:nvPr/>
        </p:nvSpPr>
        <p:spPr>
          <a:xfrm>
            <a:off x="1565280" y="6043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9" name=""/>
          <p:cNvSpPr/>
          <p:nvPr/>
        </p:nvSpPr>
        <p:spPr>
          <a:xfrm>
            <a:off x="1530360" y="6143760"/>
            <a:ext cx="15840" cy="14040"/>
          </a:xfrm>
          <a:custGeom>
            <a:avLst/>
            <a:gdLst/>
            <a:ahLst/>
            <a:rect l="l" t="t" r="r" b="b"/>
            <a:pathLst>
              <a:path w="10" h="9">
                <a:moveTo>
                  <a:pt x="5" y="9"/>
                </a:moveTo>
                <a:lnTo>
                  <a:pt x="10" y="5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0" name=""/>
          <p:cNvSpPr/>
          <p:nvPr/>
        </p:nvSpPr>
        <p:spPr>
          <a:xfrm>
            <a:off x="1515960" y="6137280"/>
            <a:ext cx="22320" cy="20520"/>
          </a:xfrm>
          <a:custGeom>
            <a:avLst/>
            <a:gdLst/>
            <a:ahLst/>
            <a:rect l="l" t="t" r="r" b="b"/>
            <a:pathLst>
              <a:path w="14" h="13">
                <a:moveTo>
                  <a:pt x="5" y="0"/>
                </a:moveTo>
                <a:lnTo>
                  <a:pt x="0" y="5"/>
                </a:lnTo>
                <a:lnTo>
                  <a:pt x="0" y="7"/>
                </a:lnTo>
                <a:lnTo>
                  <a:pt x="2" y="9"/>
                </a:lnTo>
                <a:lnTo>
                  <a:pt x="4" y="11"/>
                </a:lnTo>
                <a:lnTo>
                  <a:pt x="7" y="12"/>
                </a:lnTo>
                <a:lnTo>
                  <a:pt x="10" y="13"/>
                </a:lnTo>
                <a:lnTo>
                  <a:pt x="14" y="13"/>
                </a:lnTo>
                <a:lnTo>
                  <a:pt x="14" y="3"/>
                </a:lnTo>
                <a:lnTo>
                  <a:pt x="12" y="3"/>
                </a:lnTo>
                <a:lnTo>
                  <a:pt x="9" y="2"/>
                </a:lnTo>
                <a:lnTo>
                  <a:pt x="10" y="5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1" name=""/>
          <p:cNvSpPr/>
          <p:nvPr/>
        </p:nvSpPr>
        <p:spPr>
          <a:xfrm>
            <a:off x="1523880" y="6135840"/>
            <a:ext cx="14400" cy="17280"/>
          </a:xfrm>
          <a:custGeom>
            <a:avLst/>
            <a:gdLst/>
            <a:ahLst/>
            <a:rect l="l" t="t" r="r" b="b"/>
            <a:pathLst>
              <a:path w="9" h="11">
                <a:moveTo>
                  <a:pt x="9" y="0"/>
                </a:moveTo>
                <a:lnTo>
                  <a:pt x="3" y="1"/>
                </a:lnTo>
                <a:lnTo>
                  <a:pt x="0" y="2"/>
                </a:lnTo>
                <a:lnTo>
                  <a:pt x="0" y="11"/>
                </a:lnTo>
                <a:lnTo>
                  <a:pt x="5" y="10"/>
                </a:lnTo>
                <a:lnTo>
                  <a:pt x="9" y="9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2" name=""/>
          <p:cNvSpPr/>
          <p:nvPr/>
        </p:nvSpPr>
        <p:spPr>
          <a:xfrm>
            <a:off x="1538280" y="6143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3" name=""/>
          <p:cNvSpPr/>
          <p:nvPr/>
        </p:nvSpPr>
        <p:spPr>
          <a:xfrm>
            <a:off x="1569960" y="6062760"/>
            <a:ext cx="1440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4" name=""/>
          <p:cNvSpPr/>
          <p:nvPr/>
        </p:nvSpPr>
        <p:spPr>
          <a:xfrm>
            <a:off x="1576440" y="607068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12"/>
                </a:moveTo>
                <a:lnTo>
                  <a:pt x="15" y="7"/>
                </a:lnTo>
                <a:lnTo>
                  <a:pt x="13" y="4"/>
                </a:lnTo>
                <a:lnTo>
                  <a:pt x="11" y="0"/>
                </a:lnTo>
                <a:lnTo>
                  <a:pt x="0" y="0"/>
                </a:lnTo>
                <a:lnTo>
                  <a:pt x="2" y="5"/>
                </a:lnTo>
                <a:lnTo>
                  <a:pt x="3" y="8"/>
                </a:lnTo>
                <a:lnTo>
                  <a:pt x="5" y="12"/>
                </a:lnTo>
                <a:lnTo>
                  <a:pt x="17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5" name=""/>
          <p:cNvSpPr/>
          <p:nvPr/>
        </p:nvSpPr>
        <p:spPr>
          <a:xfrm>
            <a:off x="1582560" y="6081840"/>
            <a:ext cx="111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6" name=""/>
          <p:cNvSpPr/>
          <p:nvPr/>
        </p:nvSpPr>
        <p:spPr>
          <a:xfrm>
            <a:off x="1563840" y="6068880"/>
            <a:ext cx="20520" cy="28800"/>
          </a:xfrm>
          <a:custGeom>
            <a:avLst/>
            <a:gdLst/>
            <a:ahLst/>
            <a:rect l="l" t="t" r="r" b="b"/>
            <a:pathLst>
              <a:path w="13" h="18">
                <a:moveTo>
                  <a:pt x="0" y="0"/>
                </a:moveTo>
                <a:lnTo>
                  <a:pt x="1" y="2"/>
                </a:lnTo>
                <a:lnTo>
                  <a:pt x="1" y="4"/>
                </a:lnTo>
                <a:lnTo>
                  <a:pt x="2" y="7"/>
                </a:lnTo>
                <a:lnTo>
                  <a:pt x="2" y="10"/>
                </a:lnTo>
                <a:lnTo>
                  <a:pt x="3" y="12"/>
                </a:lnTo>
                <a:lnTo>
                  <a:pt x="5" y="15"/>
                </a:lnTo>
                <a:lnTo>
                  <a:pt x="6" y="16"/>
                </a:lnTo>
                <a:lnTo>
                  <a:pt x="7" y="16"/>
                </a:lnTo>
                <a:lnTo>
                  <a:pt x="10" y="18"/>
                </a:lnTo>
                <a:lnTo>
                  <a:pt x="11" y="18"/>
                </a:lnTo>
                <a:lnTo>
                  <a:pt x="11" y="8"/>
                </a:lnTo>
                <a:lnTo>
                  <a:pt x="12" y="9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7" name=""/>
          <p:cNvSpPr/>
          <p:nvPr/>
        </p:nvSpPr>
        <p:spPr>
          <a:xfrm>
            <a:off x="1565280" y="6062760"/>
            <a:ext cx="7920" cy="6120"/>
          </a:xfrm>
          <a:custGeom>
            <a:avLst/>
            <a:gdLst/>
            <a:ahLst/>
            <a:rect l="l" t="t" r="r" b="b"/>
            <a:pathLst>
              <a:path w="5" h="4">
                <a:moveTo>
                  <a:pt x="0" y="0"/>
                </a:moveTo>
                <a:lnTo>
                  <a:pt x="5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8" name=""/>
          <p:cNvSpPr/>
          <p:nvPr/>
        </p:nvSpPr>
        <p:spPr>
          <a:xfrm>
            <a:off x="1563840" y="6062760"/>
            <a:ext cx="12600" cy="14040"/>
          </a:xfrm>
          <a:custGeom>
            <a:avLst/>
            <a:gdLst/>
            <a:ahLst/>
            <a:rect l="l" t="t" r="r" b="b"/>
            <a:pathLst>
              <a:path w="8" h="9">
                <a:moveTo>
                  <a:pt x="7" y="9"/>
                </a:moveTo>
                <a:lnTo>
                  <a:pt x="8" y="7"/>
                </a:lnTo>
                <a:lnTo>
                  <a:pt x="2" y="0"/>
                </a:lnTo>
                <a:lnTo>
                  <a:pt x="0" y="2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9" name=""/>
          <p:cNvSpPr/>
          <p:nvPr/>
        </p:nvSpPr>
        <p:spPr>
          <a:xfrm>
            <a:off x="1569960" y="60706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0" name=""/>
          <p:cNvSpPr/>
          <p:nvPr/>
        </p:nvSpPr>
        <p:spPr>
          <a:xfrm>
            <a:off x="1606680" y="607392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11" y="7"/>
                </a:moveTo>
                <a:lnTo>
                  <a:pt x="8" y="2"/>
                </a:lnTo>
                <a:lnTo>
                  <a:pt x="5" y="0"/>
                </a:lnTo>
                <a:lnTo>
                  <a:pt x="0" y="10"/>
                </a:lnTo>
                <a:lnTo>
                  <a:pt x="4" y="12"/>
                </a:lnTo>
                <a:lnTo>
                  <a:pt x="1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1" name=""/>
          <p:cNvSpPr/>
          <p:nvPr/>
        </p:nvSpPr>
        <p:spPr>
          <a:xfrm>
            <a:off x="1608120" y="6083280"/>
            <a:ext cx="15840" cy="14400"/>
          </a:xfrm>
          <a:custGeom>
            <a:avLst/>
            <a:gdLst/>
            <a:ahLst/>
            <a:rect l="l" t="t" r="r" b="b"/>
            <a:pathLst>
              <a:path w="10" h="9">
                <a:moveTo>
                  <a:pt x="10" y="9"/>
                </a:move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1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2" name=""/>
          <p:cNvSpPr/>
          <p:nvPr/>
        </p:nvSpPr>
        <p:spPr>
          <a:xfrm>
            <a:off x="1603440" y="6093000"/>
            <a:ext cx="20520" cy="18720"/>
          </a:xfrm>
          <a:custGeom>
            <a:avLst/>
            <a:gdLst/>
            <a:ahLst/>
            <a:rect l="l" t="t" r="r" b="b"/>
            <a:pathLst>
              <a:path w="13" h="12">
                <a:moveTo>
                  <a:pt x="9" y="12"/>
                </a:moveTo>
                <a:lnTo>
                  <a:pt x="13" y="3"/>
                </a:lnTo>
                <a:lnTo>
                  <a:pt x="3" y="0"/>
                </a:lnTo>
                <a:lnTo>
                  <a:pt x="0" y="8"/>
                </a:lnTo>
                <a:lnTo>
                  <a:pt x="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3" name=""/>
          <p:cNvSpPr/>
          <p:nvPr/>
        </p:nvSpPr>
        <p:spPr>
          <a:xfrm>
            <a:off x="1592280" y="6089760"/>
            <a:ext cx="20520" cy="25200"/>
          </a:xfrm>
          <a:custGeom>
            <a:avLst/>
            <a:gdLst/>
            <a:ahLst/>
            <a:rect l="l" t="t" r="r" b="b"/>
            <a:pathLst>
              <a:path w="13" h="16">
                <a:moveTo>
                  <a:pt x="0" y="2"/>
                </a:moveTo>
                <a:lnTo>
                  <a:pt x="0" y="6"/>
                </a:lnTo>
                <a:lnTo>
                  <a:pt x="1" y="10"/>
                </a:lnTo>
                <a:lnTo>
                  <a:pt x="3" y="12"/>
                </a:lnTo>
                <a:lnTo>
                  <a:pt x="5" y="13"/>
                </a:lnTo>
                <a:lnTo>
                  <a:pt x="7" y="15"/>
                </a:lnTo>
                <a:lnTo>
                  <a:pt x="9" y="16"/>
                </a:lnTo>
                <a:lnTo>
                  <a:pt x="13" y="6"/>
                </a:lnTo>
                <a:lnTo>
                  <a:pt x="12" y="6"/>
                </a:lnTo>
                <a:lnTo>
                  <a:pt x="11" y="6"/>
                </a:lnTo>
                <a:lnTo>
                  <a:pt x="10" y="3"/>
                </a:lnTo>
                <a:lnTo>
                  <a:pt x="9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4" name=""/>
          <p:cNvSpPr/>
          <p:nvPr/>
        </p:nvSpPr>
        <p:spPr>
          <a:xfrm>
            <a:off x="1593720" y="6075360"/>
            <a:ext cx="22320" cy="22320"/>
          </a:xfrm>
          <a:custGeom>
            <a:avLst/>
            <a:gdLst/>
            <a:ahLst/>
            <a:rect l="l" t="t" r="r" b="b"/>
            <a:pathLst>
              <a:path w="14" h="14">
                <a:moveTo>
                  <a:pt x="7" y="0"/>
                </a:moveTo>
                <a:lnTo>
                  <a:pt x="0" y="7"/>
                </a:lnTo>
                <a:lnTo>
                  <a:pt x="7" y="14"/>
                </a:lnTo>
                <a:lnTo>
                  <a:pt x="14" y="7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5" name=""/>
          <p:cNvSpPr/>
          <p:nvPr/>
        </p:nvSpPr>
        <p:spPr>
          <a:xfrm>
            <a:off x="1609560" y="6081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6" name=""/>
          <p:cNvSpPr/>
          <p:nvPr/>
        </p:nvSpPr>
        <p:spPr>
          <a:xfrm>
            <a:off x="1460520" y="556884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0" y="2"/>
                </a:moveTo>
                <a:lnTo>
                  <a:pt x="0" y="9"/>
                </a:lnTo>
                <a:lnTo>
                  <a:pt x="1" y="10"/>
                </a:lnTo>
                <a:lnTo>
                  <a:pt x="3" y="11"/>
                </a:lnTo>
                <a:lnTo>
                  <a:pt x="6" y="11"/>
                </a:lnTo>
                <a:lnTo>
                  <a:pt x="7" y="11"/>
                </a:lnTo>
                <a:lnTo>
                  <a:pt x="8" y="10"/>
                </a:lnTo>
                <a:lnTo>
                  <a:pt x="10" y="10"/>
                </a:lnTo>
                <a:lnTo>
                  <a:pt x="10" y="0"/>
                </a:lnTo>
                <a:lnTo>
                  <a:pt x="7" y="0"/>
                </a:lnTo>
                <a:lnTo>
                  <a:pt x="5" y="1"/>
                </a:lnTo>
                <a:lnTo>
                  <a:pt x="6" y="1"/>
                </a:lnTo>
                <a:lnTo>
                  <a:pt x="7" y="1"/>
                </a:lnTo>
                <a:lnTo>
                  <a:pt x="7" y="2"/>
                </a:lnTo>
                <a:lnTo>
                  <a:pt x="7" y="9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7" name=""/>
          <p:cNvSpPr/>
          <p:nvPr/>
        </p:nvSpPr>
        <p:spPr>
          <a:xfrm>
            <a:off x="1460520" y="5567400"/>
            <a:ext cx="20520" cy="17280"/>
          </a:xfrm>
          <a:custGeom>
            <a:avLst/>
            <a:gdLst/>
            <a:ahLst/>
            <a:rect l="l" t="t" r="r" b="b"/>
            <a:pathLst>
              <a:path w="13" h="11">
                <a:moveTo>
                  <a:pt x="13" y="2"/>
                </a:move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2" y="1"/>
                </a:lnTo>
                <a:lnTo>
                  <a:pt x="0" y="2"/>
                </a:lnTo>
                <a:lnTo>
                  <a:pt x="0" y="3"/>
                </a:lnTo>
                <a:lnTo>
                  <a:pt x="7" y="10"/>
                </a:lnTo>
                <a:lnTo>
                  <a:pt x="6" y="10"/>
                </a:lnTo>
                <a:lnTo>
                  <a:pt x="7" y="11"/>
                </a:lnTo>
                <a:lnTo>
                  <a:pt x="13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8" name=""/>
          <p:cNvSpPr/>
          <p:nvPr/>
        </p:nvSpPr>
        <p:spPr>
          <a:xfrm>
            <a:off x="1476360" y="55767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9" name=""/>
          <p:cNvSpPr/>
          <p:nvPr/>
        </p:nvSpPr>
        <p:spPr>
          <a:xfrm>
            <a:off x="1441440" y="558324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8"/>
                </a:moveTo>
                <a:lnTo>
                  <a:pt x="5" y="11"/>
                </a:lnTo>
                <a:lnTo>
                  <a:pt x="9" y="10"/>
                </a:lnTo>
                <a:lnTo>
                  <a:pt x="12" y="8"/>
                </a:lnTo>
                <a:lnTo>
                  <a:pt x="13" y="7"/>
                </a:lnTo>
                <a:lnTo>
                  <a:pt x="14" y="7"/>
                </a:lnTo>
                <a:lnTo>
                  <a:pt x="6" y="0"/>
                </a:lnTo>
                <a:lnTo>
                  <a:pt x="5" y="0"/>
                </a:lnTo>
                <a:lnTo>
                  <a:pt x="3" y="1"/>
                </a:lnTo>
                <a:lnTo>
                  <a:pt x="5" y="1"/>
                </a:lnTo>
                <a:lnTo>
                  <a:pt x="10" y="4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0" name=""/>
          <p:cNvSpPr/>
          <p:nvPr/>
        </p:nvSpPr>
        <p:spPr>
          <a:xfrm>
            <a:off x="1438200" y="558000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2" y="0"/>
                </a:moveTo>
                <a:lnTo>
                  <a:pt x="0" y="7"/>
                </a:lnTo>
                <a:lnTo>
                  <a:pt x="1" y="9"/>
                </a:lnTo>
                <a:lnTo>
                  <a:pt x="1" y="11"/>
                </a:lnTo>
                <a:lnTo>
                  <a:pt x="12" y="6"/>
                </a:lnTo>
                <a:lnTo>
                  <a:pt x="11" y="5"/>
                </a:lnTo>
                <a:lnTo>
                  <a:pt x="10" y="3"/>
                </a:lnTo>
                <a:lnTo>
                  <a:pt x="8" y="10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1" name=""/>
          <p:cNvSpPr/>
          <p:nvPr/>
        </p:nvSpPr>
        <p:spPr>
          <a:xfrm>
            <a:off x="1442880" y="5576760"/>
            <a:ext cx="20880" cy="19080"/>
          </a:xfrm>
          <a:custGeom>
            <a:avLst/>
            <a:gdLst/>
            <a:ahLst/>
            <a:rect l="l" t="t" r="r" b="b"/>
            <a:pathLst>
              <a:path w="13" h="12">
                <a:moveTo>
                  <a:pt x="13" y="4"/>
                </a:moveTo>
                <a:lnTo>
                  <a:pt x="11" y="2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3" y="1"/>
                </a:lnTo>
                <a:lnTo>
                  <a:pt x="0" y="2"/>
                </a:lnTo>
                <a:lnTo>
                  <a:pt x="5" y="12"/>
                </a:lnTo>
                <a:lnTo>
                  <a:pt x="6" y="11"/>
                </a:lnTo>
                <a:lnTo>
                  <a:pt x="6" y="11"/>
                </a:lnTo>
                <a:lnTo>
                  <a:pt x="13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2" name=""/>
          <p:cNvSpPr/>
          <p:nvPr/>
        </p:nvSpPr>
        <p:spPr>
          <a:xfrm>
            <a:off x="1457280" y="55879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3" name=""/>
          <p:cNvSpPr/>
          <p:nvPr/>
        </p:nvSpPr>
        <p:spPr>
          <a:xfrm>
            <a:off x="1468440" y="5419800"/>
            <a:ext cx="1116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4" name=""/>
          <p:cNvSpPr/>
          <p:nvPr/>
        </p:nvSpPr>
        <p:spPr>
          <a:xfrm>
            <a:off x="1471680" y="5427720"/>
            <a:ext cx="19080" cy="6120"/>
          </a:xfrm>
          <a:custGeom>
            <a:avLst/>
            <a:gdLst/>
            <a:ahLst/>
            <a:rect l="l" t="t" r="r" b="b"/>
            <a:pathLst>
              <a:path w="12" h="4">
                <a:moveTo>
                  <a:pt x="12" y="4"/>
                </a:moveTo>
                <a:lnTo>
                  <a:pt x="12" y="4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4"/>
                </a:lnTo>
                <a:lnTo>
                  <a:pt x="12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5" name=""/>
          <p:cNvSpPr/>
          <p:nvPr/>
        </p:nvSpPr>
        <p:spPr>
          <a:xfrm>
            <a:off x="1474920" y="542916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6" y="9"/>
                </a:lnTo>
                <a:lnTo>
                  <a:pt x="8" y="8"/>
                </a:lnTo>
                <a:lnTo>
                  <a:pt x="9" y="7"/>
                </a:lnTo>
                <a:lnTo>
                  <a:pt x="10" y="3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6" name=""/>
          <p:cNvSpPr/>
          <p:nvPr/>
        </p:nvSpPr>
        <p:spPr>
          <a:xfrm>
            <a:off x="1460520" y="5427720"/>
            <a:ext cx="17280" cy="17280"/>
          </a:xfrm>
          <a:custGeom>
            <a:avLst/>
            <a:gdLst/>
            <a:ahLst/>
            <a:rect l="l" t="t" r="r" b="b"/>
            <a:pathLst>
              <a:path w="11" h="11">
                <a:moveTo>
                  <a:pt x="0" y="0"/>
                </a:moveTo>
                <a:lnTo>
                  <a:pt x="0" y="3"/>
                </a:lnTo>
                <a:lnTo>
                  <a:pt x="1" y="6"/>
                </a:lnTo>
                <a:lnTo>
                  <a:pt x="2" y="8"/>
                </a:lnTo>
                <a:lnTo>
                  <a:pt x="4" y="9"/>
                </a:lnTo>
                <a:lnTo>
                  <a:pt x="6" y="10"/>
                </a:lnTo>
                <a:lnTo>
                  <a:pt x="8" y="11"/>
                </a:lnTo>
                <a:lnTo>
                  <a:pt x="8" y="1"/>
                </a:lnTo>
                <a:lnTo>
                  <a:pt x="10" y="1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7" name=""/>
          <p:cNvSpPr/>
          <p:nvPr/>
        </p:nvSpPr>
        <p:spPr>
          <a:xfrm>
            <a:off x="1468440" y="54277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8" name=""/>
          <p:cNvSpPr/>
          <p:nvPr/>
        </p:nvSpPr>
        <p:spPr>
          <a:xfrm>
            <a:off x="1479600" y="543708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3" y="6"/>
                </a:moveTo>
                <a:lnTo>
                  <a:pt x="8" y="0"/>
                </a:ln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8" y="11"/>
                </a:lnTo>
                <a:lnTo>
                  <a:pt x="2" y="6"/>
                </a:lnTo>
                <a:lnTo>
                  <a:pt x="13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9" name=""/>
          <p:cNvSpPr/>
          <p:nvPr/>
        </p:nvSpPr>
        <p:spPr>
          <a:xfrm>
            <a:off x="1482840" y="5445000"/>
            <a:ext cx="17280" cy="25560"/>
          </a:xfrm>
          <a:custGeom>
            <a:avLst/>
            <a:gdLst/>
            <a:ahLst/>
            <a:rect l="l" t="t" r="r" b="b"/>
            <a:pathLst>
              <a:path w="11" h="16">
                <a:moveTo>
                  <a:pt x="5" y="16"/>
                </a:moveTo>
                <a:lnTo>
                  <a:pt x="11" y="11"/>
                </a:lnTo>
                <a:lnTo>
                  <a:pt x="11" y="7"/>
                </a:lnTo>
                <a:lnTo>
                  <a:pt x="11" y="5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11"/>
                </a:lnTo>
                <a:lnTo>
                  <a:pt x="5" y="5"/>
                </a:lnTo>
                <a:lnTo>
                  <a:pt x="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0" name=""/>
          <p:cNvSpPr/>
          <p:nvPr/>
        </p:nvSpPr>
        <p:spPr>
          <a:xfrm>
            <a:off x="1471680" y="5452920"/>
            <a:ext cx="19080" cy="1764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4" y="10"/>
                </a:lnTo>
                <a:lnTo>
                  <a:pt x="6" y="10"/>
                </a:lnTo>
                <a:lnTo>
                  <a:pt x="8" y="10"/>
                </a:lnTo>
                <a:lnTo>
                  <a:pt x="10" y="11"/>
                </a:lnTo>
                <a:lnTo>
                  <a:pt x="12" y="11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1" name=""/>
          <p:cNvSpPr/>
          <p:nvPr/>
        </p:nvSpPr>
        <p:spPr>
          <a:xfrm>
            <a:off x="1471680" y="5445000"/>
            <a:ext cx="15840" cy="9720"/>
          </a:xfrm>
          <a:custGeom>
            <a:avLst/>
            <a:gdLst/>
            <a:ahLst/>
            <a:rect l="l" t="t" r="r" b="b"/>
            <a:pathLst>
              <a:path w="10" h="6">
                <a:moveTo>
                  <a:pt x="0" y="0"/>
                </a:moveTo>
                <a:lnTo>
                  <a:pt x="0" y="3"/>
                </a:lnTo>
                <a:lnTo>
                  <a:pt x="0" y="6"/>
                </a:lnTo>
                <a:lnTo>
                  <a:pt x="10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2" name=""/>
          <p:cNvSpPr/>
          <p:nvPr/>
        </p:nvSpPr>
        <p:spPr>
          <a:xfrm>
            <a:off x="1479600" y="54450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3" name=""/>
          <p:cNvSpPr/>
          <p:nvPr/>
        </p:nvSpPr>
        <p:spPr>
          <a:xfrm>
            <a:off x="1413000" y="535464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7" y="0"/>
                </a:move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4" name=""/>
          <p:cNvSpPr/>
          <p:nvPr/>
        </p:nvSpPr>
        <p:spPr>
          <a:xfrm>
            <a:off x="1415880" y="5362560"/>
            <a:ext cx="16200" cy="144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5" name=""/>
          <p:cNvSpPr/>
          <p:nvPr/>
        </p:nvSpPr>
        <p:spPr>
          <a:xfrm>
            <a:off x="1407960" y="5373720"/>
            <a:ext cx="24120" cy="15840"/>
          </a:xfrm>
          <a:custGeom>
            <a:avLst/>
            <a:gdLst/>
            <a:ahLst/>
            <a:rect l="l" t="t" r="r" b="b"/>
            <a:pathLst>
              <a:path w="15" h="10">
                <a:moveTo>
                  <a:pt x="0" y="7"/>
                </a:move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13" y="6"/>
                </a:lnTo>
                <a:lnTo>
                  <a:pt x="14" y="4"/>
                </a:lnTo>
                <a:lnTo>
                  <a:pt x="15" y="1"/>
                </a:lnTo>
                <a:lnTo>
                  <a:pt x="5" y="1"/>
                </a:lnTo>
                <a:lnTo>
                  <a:pt x="5" y="1"/>
                </a:lnTo>
                <a:lnTo>
                  <a:pt x="5" y="0"/>
                </a:lnTo>
                <a:lnTo>
                  <a:pt x="3" y="1"/>
                </a:lnTo>
                <a:lnTo>
                  <a:pt x="2" y="3"/>
                </a:lnTo>
                <a:lnTo>
                  <a:pt x="10" y="7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6" name=""/>
          <p:cNvSpPr/>
          <p:nvPr/>
        </p:nvSpPr>
        <p:spPr>
          <a:xfrm>
            <a:off x="1405080" y="5362560"/>
            <a:ext cx="19080" cy="22320"/>
          </a:xfrm>
          <a:custGeom>
            <a:avLst/>
            <a:gdLst/>
            <a:ahLst/>
            <a:rect l="l" t="t" r="r" b="b"/>
            <a:pathLst>
              <a:path w="12" h="14">
                <a:moveTo>
                  <a:pt x="0" y="0"/>
                </a:moveTo>
                <a:lnTo>
                  <a:pt x="0" y="3"/>
                </a:lnTo>
                <a:lnTo>
                  <a:pt x="1" y="7"/>
                </a:lnTo>
                <a:lnTo>
                  <a:pt x="1" y="10"/>
                </a:lnTo>
                <a:lnTo>
                  <a:pt x="1" y="14"/>
                </a:lnTo>
                <a:lnTo>
                  <a:pt x="12" y="14"/>
                </a:lnTo>
                <a:lnTo>
                  <a:pt x="12" y="9"/>
                </a:lnTo>
                <a:lnTo>
                  <a:pt x="11" y="5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7" name=""/>
          <p:cNvSpPr/>
          <p:nvPr/>
        </p:nvSpPr>
        <p:spPr>
          <a:xfrm>
            <a:off x="1413000" y="53625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8" name=""/>
          <p:cNvSpPr/>
          <p:nvPr/>
        </p:nvSpPr>
        <p:spPr>
          <a:xfrm>
            <a:off x="1424160" y="519120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14" y="5"/>
                </a:moveTo>
                <a:lnTo>
                  <a:pt x="14" y="5"/>
                </a:lnTo>
                <a:lnTo>
                  <a:pt x="10" y="1"/>
                </a:lnTo>
                <a:lnTo>
                  <a:pt x="7" y="0"/>
                </a:lnTo>
                <a:lnTo>
                  <a:pt x="5" y="0"/>
                </a:lnTo>
                <a:lnTo>
                  <a:pt x="3" y="1"/>
                </a:lnTo>
                <a:lnTo>
                  <a:pt x="2" y="2"/>
                </a:lnTo>
                <a:lnTo>
                  <a:pt x="0" y="2"/>
                </a:lnTo>
                <a:lnTo>
                  <a:pt x="0" y="12"/>
                </a:lnTo>
                <a:lnTo>
                  <a:pt x="4" y="11"/>
                </a:lnTo>
                <a:lnTo>
                  <a:pt x="7" y="10"/>
                </a:lnTo>
                <a:lnTo>
                  <a:pt x="9" y="10"/>
                </a:lnTo>
                <a:lnTo>
                  <a:pt x="9" y="9"/>
                </a:lnTo>
                <a:lnTo>
                  <a:pt x="6" y="9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9" name=""/>
          <p:cNvSpPr/>
          <p:nvPr/>
        </p:nvSpPr>
        <p:spPr>
          <a:xfrm>
            <a:off x="1419120" y="5199120"/>
            <a:ext cx="27000" cy="27000"/>
          </a:xfrm>
          <a:custGeom>
            <a:avLst/>
            <a:gdLst/>
            <a:ahLst/>
            <a:rect l="l" t="t" r="r" b="b"/>
            <a:pathLst>
              <a:path w="17" h="17">
                <a:moveTo>
                  <a:pt x="0" y="17"/>
                </a:moveTo>
                <a:lnTo>
                  <a:pt x="0" y="17"/>
                </a:lnTo>
                <a:lnTo>
                  <a:pt x="3" y="17"/>
                </a:lnTo>
                <a:lnTo>
                  <a:pt x="6" y="16"/>
                </a:lnTo>
                <a:lnTo>
                  <a:pt x="9" y="14"/>
                </a:lnTo>
                <a:lnTo>
                  <a:pt x="11" y="12"/>
                </a:lnTo>
                <a:lnTo>
                  <a:pt x="14" y="10"/>
                </a:lnTo>
                <a:lnTo>
                  <a:pt x="16" y="7"/>
                </a:lnTo>
                <a:lnTo>
                  <a:pt x="17" y="3"/>
                </a:lnTo>
                <a:lnTo>
                  <a:pt x="17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5" y="3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0" name=""/>
          <p:cNvSpPr/>
          <p:nvPr/>
        </p:nvSpPr>
        <p:spPr>
          <a:xfrm>
            <a:off x="1400040" y="520848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1"/>
                </a:moveTo>
                <a:lnTo>
                  <a:pt x="0" y="1"/>
                </a:lnTo>
                <a:lnTo>
                  <a:pt x="1" y="4"/>
                </a:lnTo>
                <a:lnTo>
                  <a:pt x="3" y="7"/>
                </a:lnTo>
                <a:lnTo>
                  <a:pt x="4" y="8"/>
                </a:lnTo>
                <a:lnTo>
                  <a:pt x="8" y="10"/>
                </a:lnTo>
                <a:lnTo>
                  <a:pt x="9" y="11"/>
                </a:lnTo>
                <a:lnTo>
                  <a:pt x="12" y="11"/>
                </a:lnTo>
                <a:lnTo>
                  <a:pt x="12" y="1"/>
                </a:lnTo>
                <a:lnTo>
                  <a:pt x="13" y="1"/>
                </a:lnTo>
                <a:lnTo>
                  <a:pt x="12" y="0"/>
                </a:lnTo>
                <a:lnTo>
                  <a:pt x="12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1" name=""/>
          <p:cNvSpPr/>
          <p:nvPr/>
        </p:nvSpPr>
        <p:spPr>
          <a:xfrm>
            <a:off x="1400040" y="5192640"/>
            <a:ext cx="24120" cy="17640"/>
          </a:xfrm>
          <a:custGeom>
            <a:avLst/>
            <a:gdLst/>
            <a:ahLst/>
            <a:rect l="l" t="t" r="r" b="b"/>
            <a:pathLst>
              <a:path w="15" h="11">
                <a:moveTo>
                  <a:pt x="15" y="1"/>
                </a:moveTo>
                <a:lnTo>
                  <a:pt x="12" y="0"/>
                </a:lnTo>
                <a:lnTo>
                  <a:pt x="9" y="1"/>
                </a:lnTo>
                <a:lnTo>
                  <a:pt x="5" y="2"/>
                </a:lnTo>
                <a:lnTo>
                  <a:pt x="4" y="4"/>
                </a:lnTo>
                <a:lnTo>
                  <a:pt x="2" y="5"/>
                </a:lnTo>
                <a:lnTo>
                  <a:pt x="1" y="7"/>
                </a:lnTo>
                <a:lnTo>
                  <a:pt x="1" y="9"/>
                </a:lnTo>
                <a:lnTo>
                  <a:pt x="0" y="11"/>
                </a:lnTo>
                <a:lnTo>
                  <a:pt x="11" y="11"/>
                </a:lnTo>
                <a:lnTo>
                  <a:pt x="11" y="10"/>
                </a:lnTo>
                <a:lnTo>
                  <a:pt x="11" y="11"/>
                </a:lnTo>
                <a:lnTo>
                  <a:pt x="12" y="11"/>
                </a:lnTo>
                <a:lnTo>
                  <a:pt x="15" y="11"/>
                </a:lnTo>
                <a:lnTo>
                  <a:pt x="15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2" name=""/>
          <p:cNvSpPr/>
          <p:nvPr/>
        </p:nvSpPr>
        <p:spPr>
          <a:xfrm>
            <a:off x="1424160" y="5202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3" name=""/>
          <p:cNvSpPr/>
          <p:nvPr/>
        </p:nvSpPr>
        <p:spPr>
          <a:xfrm>
            <a:off x="1419120" y="5227560"/>
            <a:ext cx="33480" cy="25560"/>
          </a:xfrm>
          <a:custGeom>
            <a:avLst/>
            <a:gdLst/>
            <a:ahLst/>
            <a:rect l="l" t="t" r="r" b="b"/>
            <a:pathLst>
              <a:path w="21" h="16">
                <a:moveTo>
                  <a:pt x="21" y="9"/>
                </a:moveTo>
                <a:lnTo>
                  <a:pt x="21" y="9"/>
                </a:lnTo>
                <a:lnTo>
                  <a:pt x="20" y="6"/>
                </a:lnTo>
                <a:lnTo>
                  <a:pt x="19" y="3"/>
                </a:lnTo>
                <a:lnTo>
                  <a:pt x="17" y="1"/>
                </a:lnTo>
                <a:lnTo>
                  <a:pt x="15" y="0"/>
                </a:lnTo>
                <a:lnTo>
                  <a:pt x="12" y="0"/>
                </a:lnTo>
                <a:lnTo>
                  <a:pt x="10" y="1"/>
                </a:lnTo>
                <a:lnTo>
                  <a:pt x="8" y="2"/>
                </a:lnTo>
                <a:lnTo>
                  <a:pt x="6" y="3"/>
                </a:lnTo>
                <a:lnTo>
                  <a:pt x="2" y="7"/>
                </a:lnTo>
                <a:lnTo>
                  <a:pt x="0" y="9"/>
                </a:lnTo>
                <a:lnTo>
                  <a:pt x="8" y="16"/>
                </a:lnTo>
                <a:lnTo>
                  <a:pt x="10" y="14"/>
                </a:lnTo>
                <a:lnTo>
                  <a:pt x="13" y="10"/>
                </a:lnTo>
                <a:lnTo>
                  <a:pt x="14" y="10"/>
                </a:lnTo>
                <a:lnTo>
                  <a:pt x="13" y="10"/>
                </a:lnTo>
                <a:lnTo>
                  <a:pt x="11" y="10"/>
                </a:lnTo>
                <a:lnTo>
                  <a:pt x="10" y="9"/>
                </a:lnTo>
                <a:lnTo>
                  <a:pt x="10" y="8"/>
                </a:lnTo>
                <a:lnTo>
                  <a:pt x="10" y="9"/>
                </a:lnTo>
                <a:lnTo>
                  <a:pt x="2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4" name=""/>
          <p:cNvSpPr/>
          <p:nvPr/>
        </p:nvSpPr>
        <p:spPr>
          <a:xfrm>
            <a:off x="1427040" y="5241960"/>
            <a:ext cx="25560" cy="20520"/>
          </a:xfrm>
          <a:custGeom>
            <a:avLst/>
            <a:gdLst/>
            <a:ahLst/>
            <a:rect l="l" t="t" r="r" b="b"/>
            <a:pathLst>
              <a:path w="16" h="13">
                <a:moveTo>
                  <a:pt x="5" y="13"/>
                </a:moveTo>
                <a:lnTo>
                  <a:pt x="8" y="11"/>
                </a:lnTo>
                <a:lnTo>
                  <a:pt x="11" y="8"/>
                </a:lnTo>
                <a:lnTo>
                  <a:pt x="12" y="7"/>
                </a:lnTo>
                <a:lnTo>
                  <a:pt x="14" y="5"/>
                </a:lnTo>
                <a:lnTo>
                  <a:pt x="15" y="3"/>
                </a:lnTo>
                <a:lnTo>
                  <a:pt x="16" y="0"/>
                </a:lnTo>
                <a:lnTo>
                  <a:pt x="5" y="0"/>
                </a:lnTo>
                <a:lnTo>
                  <a:pt x="5" y="1"/>
                </a:lnTo>
                <a:lnTo>
                  <a:pt x="5" y="1"/>
                </a:lnTo>
                <a:lnTo>
                  <a:pt x="2" y="3"/>
                </a:lnTo>
                <a:lnTo>
                  <a:pt x="0" y="4"/>
                </a:lnTo>
                <a:lnTo>
                  <a:pt x="5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5" name=""/>
          <p:cNvSpPr/>
          <p:nvPr/>
        </p:nvSpPr>
        <p:spPr>
          <a:xfrm>
            <a:off x="1409760" y="524664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5"/>
                </a:moveTo>
                <a:lnTo>
                  <a:pt x="5" y="11"/>
                </a:lnTo>
                <a:lnTo>
                  <a:pt x="13" y="11"/>
                </a:lnTo>
                <a:lnTo>
                  <a:pt x="13" y="0"/>
                </a:lnTo>
                <a:lnTo>
                  <a:pt x="5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6" name=""/>
          <p:cNvSpPr/>
          <p:nvPr/>
        </p:nvSpPr>
        <p:spPr>
          <a:xfrm>
            <a:off x="1409760" y="5246640"/>
            <a:ext cx="1728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7" name=""/>
          <p:cNvSpPr/>
          <p:nvPr/>
        </p:nvSpPr>
        <p:spPr>
          <a:xfrm>
            <a:off x="1419120" y="5238720"/>
            <a:ext cx="5040" cy="17640"/>
          </a:xfrm>
          <a:custGeom>
            <a:avLst/>
            <a:gdLst/>
            <a:ahLst/>
            <a:rect l="l" t="t" r="r" b="b"/>
            <a:pathLst>
              <a:path w="3" h="11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3" y="11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8" name=""/>
          <p:cNvSpPr/>
          <p:nvPr/>
        </p:nvSpPr>
        <p:spPr>
          <a:xfrm>
            <a:off x="1424160" y="52466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9" name=""/>
          <p:cNvSpPr/>
          <p:nvPr/>
        </p:nvSpPr>
        <p:spPr>
          <a:xfrm>
            <a:off x="1441440" y="52084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9" y="0"/>
                </a:moveTo>
                <a:lnTo>
                  <a:pt x="2" y="4"/>
                </a:lnTo>
                <a:lnTo>
                  <a:pt x="1" y="6"/>
                </a:lnTo>
                <a:lnTo>
                  <a:pt x="1" y="8"/>
                </a:lnTo>
                <a:lnTo>
                  <a:pt x="0" y="10"/>
                </a:lnTo>
                <a:lnTo>
                  <a:pt x="0" y="13"/>
                </a:lnTo>
                <a:lnTo>
                  <a:pt x="3" y="16"/>
                </a:lnTo>
                <a:lnTo>
                  <a:pt x="7" y="17"/>
                </a:lnTo>
                <a:lnTo>
                  <a:pt x="7" y="8"/>
                </a:lnTo>
                <a:lnTo>
                  <a:pt x="9" y="8"/>
                </a:lnTo>
                <a:lnTo>
                  <a:pt x="10" y="10"/>
                </a:lnTo>
                <a:lnTo>
                  <a:pt x="10" y="11"/>
                </a:lnTo>
                <a:lnTo>
                  <a:pt x="11" y="8"/>
                </a:lnTo>
                <a:lnTo>
                  <a:pt x="12" y="4"/>
                </a:lnTo>
                <a:lnTo>
                  <a:pt x="4" y="8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0" name=""/>
          <p:cNvSpPr/>
          <p:nvPr/>
        </p:nvSpPr>
        <p:spPr>
          <a:xfrm>
            <a:off x="1447920" y="520848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15" y="13"/>
                </a:moveTo>
                <a:lnTo>
                  <a:pt x="15" y="6"/>
                </a:lnTo>
                <a:lnTo>
                  <a:pt x="12" y="4"/>
                </a:lnTo>
                <a:lnTo>
                  <a:pt x="10" y="2"/>
                </a:lnTo>
                <a:lnTo>
                  <a:pt x="8" y="1"/>
                </a:lnTo>
                <a:lnTo>
                  <a:pt x="4" y="0"/>
                </a:lnTo>
                <a:lnTo>
                  <a:pt x="0" y="8"/>
                </a:lnTo>
                <a:lnTo>
                  <a:pt x="2" y="10"/>
                </a:lnTo>
                <a:lnTo>
                  <a:pt x="4" y="11"/>
                </a:lnTo>
                <a:lnTo>
                  <a:pt x="7" y="12"/>
                </a:lnTo>
                <a:lnTo>
                  <a:pt x="8" y="13"/>
                </a:lnTo>
                <a:lnTo>
                  <a:pt x="8" y="6"/>
                </a:lnTo>
                <a:lnTo>
                  <a:pt x="15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1" name=""/>
          <p:cNvSpPr/>
          <p:nvPr/>
        </p:nvSpPr>
        <p:spPr>
          <a:xfrm>
            <a:off x="1452600" y="5218200"/>
            <a:ext cx="19080" cy="17280"/>
          </a:xfrm>
          <a:custGeom>
            <a:avLst/>
            <a:gdLst/>
            <a:ahLst/>
            <a:rect l="l" t="t" r="r" b="b"/>
            <a:pathLst>
              <a:path w="12" h="11">
                <a:moveTo>
                  <a:pt x="0" y="11"/>
                </a:moveTo>
                <a:lnTo>
                  <a:pt x="3" y="11"/>
                </a:lnTo>
                <a:lnTo>
                  <a:pt x="6" y="10"/>
                </a:lnTo>
                <a:lnTo>
                  <a:pt x="9" y="9"/>
                </a:lnTo>
                <a:lnTo>
                  <a:pt x="12" y="7"/>
                </a:lnTo>
                <a:lnTo>
                  <a:pt x="5" y="0"/>
                </a:lnTo>
                <a:lnTo>
                  <a:pt x="3" y="1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2" name=""/>
          <p:cNvSpPr/>
          <p:nvPr/>
        </p:nvSpPr>
        <p:spPr>
          <a:xfrm>
            <a:off x="1452600" y="5227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3" name=""/>
          <p:cNvSpPr/>
          <p:nvPr/>
        </p:nvSpPr>
        <p:spPr>
          <a:xfrm>
            <a:off x="1398600" y="5268960"/>
            <a:ext cx="20520" cy="14400"/>
          </a:xfrm>
          <a:custGeom>
            <a:avLst/>
            <a:gdLst/>
            <a:ahLst/>
            <a:rect l="l" t="t" r="r" b="b"/>
            <a:pathLst>
              <a:path w="13" h="9">
                <a:moveTo>
                  <a:pt x="11" y="9"/>
                </a:moveTo>
                <a:lnTo>
                  <a:pt x="13" y="2"/>
                </a:lnTo>
                <a:lnTo>
                  <a:pt x="12" y="2"/>
                </a:lnTo>
                <a:lnTo>
                  <a:pt x="11" y="0"/>
                </a:lnTo>
                <a:lnTo>
                  <a:pt x="0" y="0"/>
                </a:lnTo>
                <a:lnTo>
                  <a:pt x="1" y="5"/>
                </a:lnTo>
                <a:lnTo>
                  <a:pt x="3" y="7"/>
                </a:lnTo>
                <a:lnTo>
                  <a:pt x="5" y="1"/>
                </a:lnTo>
                <a:lnTo>
                  <a:pt x="1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4" name=""/>
          <p:cNvSpPr/>
          <p:nvPr/>
        </p:nvSpPr>
        <p:spPr>
          <a:xfrm>
            <a:off x="1384200" y="5268960"/>
            <a:ext cx="30240" cy="25200"/>
          </a:xfrm>
          <a:custGeom>
            <a:avLst/>
            <a:gdLst/>
            <a:ahLst/>
            <a:rect l="l" t="t" r="r" b="b"/>
            <a:pathLst>
              <a:path w="19" h="16">
                <a:moveTo>
                  <a:pt x="0" y="9"/>
                </a:moveTo>
                <a:lnTo>
                  <a:pt x="7" y="16"/>
                </a:lnTo>
                <a:lnTo>
                  <a:pt x="7" y="15"/>
                </a:lnTo>
                <a:lnTo>
                  <a:pt x="10" y="13"/>
                </a:lnTo>
                <a:lnTo>
                  <a:pt x="14" y="11"/>
                </a:lnTo>
                <a:lnTo>
                  <a:pt x="19" y="9"/>
                </a:lnTo>
                <a:lnTo>
                  <a:pt x="14" y="0"/>
                </a:lnTo>
                <a:lnTo>
                  <a:pt x="9" y="3"/>
                </a:lnTo>
                <a:lnTo>
                  <a:pt x="6" y="4"/>
                </a:lnTo>
                <a:lnTo>
                  <a:pt x="3" y="6"/>
                </a:lnTo>
                <a:lnTo>
                  <a:pt x="2" y="6"/>
                </a:lnTo>
                <a:lnTo>
                  <a:pt x="9" y="13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5" name=""/>
          <p:cNvSpPr/>
          <p:nvPr/>
        </p:nvSpPr>
        <p:spPr>
          <a:xfrm>
            <a:off x="1384200" y="5261040"/>
            <a:ext cx="2556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13" y="0"/>
                </a:moveTo>
                <a:lnTo>
                  <a:pt x="10" y="2"/>
                </a:lnTo>
                <a:lnTo>
                  <a:pt x="7" y="3"/>
                </a:lnTo>
                <a:lnTo>
                  <a:pt x="5" y="6"/>
                </a:lnTo>
                <a:lnTo>
                  <a:pt x="3" y="9"/>
                </a:lnTo>
                <a:lnTo>
                  <a:pt x="0" y="12"/>
                </a:lnTo>
                <a:lnTo>
                  <a:pt x="0" y="15"/>
                </a:lnTo>
                <a:lnTo>
                  <a:pt x="9" y="19"/>
                </a:lnTo>
                <a:lnTo>
                  <a:pt x="9" y="17"/>
                </a:lnTo>
                <a:lnTo>
                  <a:pt x="12" y="15"/>
                </a:lnTo>
                <a:lnTo>
                  <a:pt x="13" y="12"/>
                </a:lnTo>
                <a:lnTo>
                  <a:pt x="14" y="11"/>
                </a:lnTo>
                <a:lnTo>
                  <a:pt x="15" y="10"/>
                </a:lnTo>
                <a:lnTo>
                  <a:pt x="16" y="9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6" name=""/>
          <p:cNvSpPr/>
          <p:nvPr/>
        </p:nvSpPr>
        <p:spPr>
          <a:xfrm>
            <a:off x="1407960" y="52689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7" name=""/>
          <p:cNvSpPr/>
          <p:nvPr/>
        </p:nvSpPr>
        <p:spPr>
          <a:xfrm>
            <a:off x="1449360" y="5281560"/>
            <a:ext cx="22320" cy="34920"/>
          </a:xfrm>
          <a:custGeom>
            <a:avLst/>
            <a:gdLst/>
            <a:ahLst/>
            <a:rect l="l" t="t" r="r" b="b"/>
            <a:pathLst>
              <a:path w="14" h="22">
                <a:moveTo>
                  <a:pt x="14" y="15"/>
                </a:moveTo>
                <a:lnTo>
                  <a:pt x="13" y="14"/>
                </a:lnTo>
                <a:lnTo>
                  <a:pt x="12" y="13"/>
                </a:lnTo>
                <a:lnTo>
                  <a:pt x="11" y="12"/>
                </a:lnTo>
                <a:lnTo>
                  <a:pt x="11" y="10"/>
                </a:lnTo>
                <a:lnTo>
                  <a:pt x="10" y="9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1" y="10"/>
                </a:lnTo>
                <a:lnTo>
                  <a:pt x="1" y="14"/>
                </a:lnTo>
                <a:lnTo>
                  <a:pt x="2" y="17"/>
                </a:lnTo>
                <a:lnTo>
                  <a:pt x="3" y="18"/>
                </a:lnTo>
                <a:lnTo>
                  <a:pt x="5" y="20"/>
                </a:lnTo>
                <a:lnTo>
                  <a:pt x="7" y="22"/>
                </a:lnTo>
                <a:lnTo>
                  <a:pt x="14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8" name=""/>
          <p:cNvSpPr/>
          <p:nvPr/>
        </p:nvSpPr>
        <p:spPr>
          <a:xfrm>
            <a:off x="1463760" y="5303880"/>
            <a:ext cx="111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9" name=""/>
          <p:cNvSpPr/>
          <p:nvPr/>
        </p:nvSpPr>
        <p:spPr>
          <a:xfrm>
            <a:off x="1463760" y="5300640"/>
            <a:ext cx="19080" cy="11160"/>
          </a:xfrm>
          <a:custGeom>
            <a:avLst/>
            <a:gdLst/>
            <a:ahLst/>
            <a:rect l="l" t="t" r="r" b="b"/>
            <a:pathLst>
              <a:path w="12" h="7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0" y="7"/>
                </a:lnTo>
                <a:lnTo>
                  <a:pt x="12" y="7"/>
                </a:lnTo>
                <a:lnTo>
                  <a:pt x="12" y="4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0" name=""/>
          <p:cNvSpPr/>
          <p:nvPr/>
        </p:nvSpPr>
        <p:spPr>
          <a:xfrm>
            <a:off x="1459080" y="527364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4" y="10"/>
                </a:moveTo>
                <a:lnTo>
                  <a:pt x="0" y="8"/>
                </a:lnTo>
                <a:lnTo>
                  <a:pt x="1" y="10"/>
                </a:lnTo>
                <a:lnTo>
                  <a:pt x="3" y="13"/>
                </a:lnTo>
                <a:lnTo>
                  <a:pt x="3" y="14"/>
                </a:lnTo>
                <a:lnTo>
                  <a:pt x="4" y="15"/>
                </a:lnTo>
                <a:lnTo>
                  <a:pt x="4" y="15"/>
                </a:lnTo>
                <a:lnTo>
                  <a:pt x="4" y="17"/>
                </a:lnTo>
                <a:lnTo>
                  <a:pt x="15" y="17"/>
                </a:lnTo>
                <a:lnTo>
                  <a:pt x="14" y="15"/>
                </a:lnTo>
                <a:lnTo>
                  <a:pt x="14" y="11"/>
                </a:lnTo>
                <a:lnTo>
                  <a:pt x="13" y="9"/>
                </a:lnTo>
                <a:lnTo>
                  <a:pt x="12" y="7"/>
                </a:lnTo>
                <a:lnTo>
                  <a:pt x="10" y="5"/>
                </a:lnTo>
                <a:lnTo>
                  <a:pt x="8" y="2"/>
                </a:lnTo>
                <a:lnTo>
                  <a:pt x="4" y="0"/>
                </a:lnTo>
                <a:lnTo>
                  <a:pt x="4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1" name=""/>
          <p:cNvSpPr/>
          <p:nvPr/>
        </p:nvSpPr>
        <p:spPr>
          <a:xfrm>
            <a:off x="1449360" y="5273640"/>
            <a:ext cx="14400" cy="17640"/>
          </a:xfrm>
          <a:custGeom>
            <a:avLst/>
            <a:gdLst/>
            <a:ahLst/>
            <a:rect l="l" t="t" r="r" b="b"/>
            <a:pathLst>
              <a:path w="9" h="11">
                <a:moveTo>
                  <a:pt x="0" y="5"/>
                </a:moveTo>
                <a:lnTo>
                  <a:pt x="1" y="8"/>
                </a:lnTo>
                <a:lnTo>
                  <a:pt x="4" y="11"/>
                </a:lnTo>
                <a:lnTo>
                  <a:pt x="6" y="11"/>
                </a:lnTo>
                <a:lnTo>
                  <a:pt x="7" y="11"/>
                </a:lnTo>
                <a:lnTo>
                  <a:pt x="9" y="10"/>
                </a:lnTo>
                <a:lnTo>
                  <a:pt x="9" y="0"/>
                </a:lnTo>
                <a:lnTo>
                  <a:pt x="7" y="0"/>
                </a:lnTo>
                <a:lnTo>
                  <a:pt x="6" y="1"/>
                </a:lnTo>
                <a:lnTo>
                  <a:pt x="7" y="1"/>
                </a:lnTo>
                <a:lnTo>
                  <a:pt x="8" y="2"/>
                </a:lnTo>
                <a:lnTo>
                  <a:pt x="9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2" name=""/>
          <p:cNvSpPr/>
          <p:nvPr/>
        </p:nvSpPr>
        <p:spPr>
          <a:xfrm>
            <a:off x="1457280" y="528156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3" name=""/>
          <p:cNvSpPr/>
          <p:nvPr/>
        </p:nvSpPr>
        <p:spPr>
          <a:xfrm>
            <a:off x="1434960" y="5402160"/>
            <a:ext cx="28800" cy="22320"/>
          </a:xfrm>
          <a:custGeom>
            <a:avLst/>
            <a:gdLst/>
            <a:ahLst/>
            <a:rect l="l" t="t" r="r" b="b"/>
            <a:pathLst>
              <a:path w="18" h="14">
                <a:moveTo>
                  <a:pt x="9" y="9"/>
                </a:moveTo>
                <a:lnTo>
                  <a:pt x="13" y="4"/>
                </a:lnTo>
                <a:lnTo>
                  <a:pt x="11" y="4"/>
                </a:lnTo>
                <a:lnTo>
                  <a:pt x="11" y="3"/>
                </a:lnTo>
                <a:lnTo>
                  <a:pt x="10" y="3"/>
                </a:lnTo>
                <a:lnTo>
                  <a:pt x="10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2" y="8"/>
                </a:lnTo>
                <a:lnTo>
                  <a:pt x="3" y="10"/>
                </a:lnTo>
                <a:lnTo>
                  <a:pt x="6" y="12"/>
                </a:lnTo>
                <a:lnTo>
                  <a:pt x="9" y="13"/>
                </a:lnTo>
                <a:lnTo>
                  <a:pt x="10" y="14"/>
                </a:lnTo>
                <a:lnTo>
                  <a:pt x="13" y="14"/>
                </a:lnTo>
                <a:lnTo>
                  <a:pt x="18" y="9"/>
                </a:lnTo>
                <a:lnTo>
                  <a:pt x="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4" name=""/>
          <p:cNvSpPr/>
          <p:nvPr/>
        </p:nvSpPr>
        <p:spPr>
          <a:xfrm>
            <a:off x="1449360" y="5376960"/>
            <a:ext cx="25560" cy="39600"/>
          </a:xfrm>
          <a:custGeom>
            <a:avLst/>
            <a:gdLst/>
            <a:ahLst/>
            <a:rect l="l" t="t" r="r" b="b"/>
            <a:pathLst>
              <a:path w="16" h="25">
                <a:moveTo>
                  <a:pt x="11" y="10"/>
                </a:moveTo>
                <a:lnTo>
                  <a:pt x="5" y="5"/>
                </a:lnTo>
                <a:lnTo>
                  <a:pt x="5" y="9"/>
                </a:lnTo>
                <a:lnTo>
                  <a:pt x="5" y="10"/>
                </a:lnTo>
                <a:lnTo>
                  <a:pt x="4" y="11"/>
                </a:lnTo>
                <a:lnTo>
                  <a:pt x="4" y="13"/>
                </a:lnTo>
                <a:lnTo>
                  <a:pt x="3" y="15"/>
                </a:lnTo>
                <a:lnTo>
                  <a:pt x="1" y="17"/>
                </a:lnTo>
                <a:lnTo>
                  <a:pt x="0" y="21"/>
                </a:lnTo>
                <a:lnTo>
                  <a:pt x="0" y="25"/>
                </a:lnTo>
                <a:lnTo>
                  <a:pt x="11" y="25"/>
                </a:lnTo>
                <a:lnTo>
                  <a:pt x="11" y="23"/>
                </a:lnTo>
                <a:lnTo>
                  <a:pt x="11" y="20"/>
                </a:lnTo>
                <a:lnTo>
                  <a:pt x="11" y="19"/>
                </a:lnTo>
                <a:lnTo>
                  <a:pt x="12" y="17"/>
                </a:lnTo>
                <a:lnTo>
                  <a:pt x="13" y="16"/>
                </a:lnTo>
                <a:lnTo>
                  <a:pt x="15" y="13"/>
                </a:lnTo>
                <a:lnTo>
                  <a:pt x="16" y="10"/>
                </a:lnTo>
                <a:lnTo>
                  <a:pt x="16" y="5"/>
                </a:lnTo>
                <a:lnTo>
                  <a:pt x="11" y="0"/>
                </a:lnTo>
                <a:lnTo>
                  <a:pt x="11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5" name=""/>
          <p:cNvSpPr/>
          <p:nvPr/>
        </p:nvSpPr>
        <p:spPr>
          <a:xfrm>
            <a:off x="1434960" y="5376960"/>
            <a:ext cx="28800" cy="25200"/>
          </a:xfrm>
          <a:custGeom>
            <a:avLst/>
            <a:gdLst/>
            <a:ahLst/>
            <a:rect l="l" t="t" r="r" b="b"/>
            <a:pathLst>
              <a:path w="18" h="16">
                <a:moveTo>
                  <a:pt x="10" y="16"/>
                </a:moveTo>
                <a:lnTo>
                  <a:pt x="10" y="15"/>
                </a:lnTo>
                <a:lnTo>
                  <a:pt x="10" y="14"/>
                </a:lnTo>
                <a:lnTo>
                  <a:pt x="11" y="13"/>
                </a:lnTo>
                <a:lnTo>
                  <a:pt x="13" y="12"/>
                </a:lnTo>
                <a:lnTo>
                  <a:pt x="14" y="11"/>
                </a:lnTo>
                <a:lnTo>
                  <a:pt x="16" y="10"/>
                </a:lnTo>
                <a:lnTo>
                  <a:pt x="16" y="10"/>
                </a:lnTo>
                <a:lnTo>
                  <a:pt x="18" y="9"/>
                </a:lnTo>
                <a:lnTo>
                  <a:pt x="18" y="0"/>
                </a:ln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6" y="4"/>
                </a:lnTo>
                <a:lnTo>
                  <a:pt x="3" y="7"/>
                </a:lnTo>
                <a:lnTo>
                  <a:pt x="2" y="9"/>
                </a:lnTo>
                <a:lnTo>
                  <a:pt x="0" y="13"/>
                </a:lnTo>
                <a:lnTo>
                  <a:pt x="0" y="16"/>
                </a:lnTo>
                <a:lnTo>
                  <a:pt x="1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6" name=""/>
          <p:cNvSpPr/>
          <p:nvPr/>
        </p:nvSpPr>
        <p:spPr>
          <a:xfrm>
            <a:off x="1442880" y="540216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7" name=""/>
          <p:cNvSpPr/>
          <p:nvPr/>
        </p:nvSpPr>
        <p:spPr>
          <a:xfrm>
            <a:off x="1430280" y="5657760"/>
            <a:ext cx="17640" cy="28800"/>
          </a:xfrm>
          <a:custGeom>
            <a:avLst/>
            <a:gdLst/>
            <a:ahLst/>
            <a:rect l="l" t="t" r="r" b="b"/>
            <a:pathLst>
              <a:path w="11" h="18">
                <a:moveTo>
                  <a:pt x="10" y="18"/>
                </a:moveTo>
                <a:lnTo>
                  <a:pt x="11" y="12"/>
                </a:lnTo>
                <a:lnTo>
                  <a:pt x="11" y="11"/>
                </a:lnTo>
                <a:lnTo>
                  <a:pt x="11" y="10"/>
                </a:lnTo>
                <a:lnTo>
                  <a:pt x="11" y="9"/>
                </a:lnTo>
                <a:lnTo>
                  <a:pt x="10" y="8"/>
                </a:lnTo>
                <a:lnTo>
                  <a:pt x="10" y="4"/>
                </a:lnTo>
                <a:lnTo>
                  <a:pt x="8" y="2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10"/>
                </a:lnTo>
                <a:lnTo>
                  <a:pt x="1" y="9"/>
                </a:lnTo>
                <a:lnTo>
                  <a:pt x="0" y="9"/>
                </a:lnTo>
                <a:lnTo>
                  <a:pt x="0" y="9"/>
                </a:lnTo>
                <a:lnTo>
                  <a:pt x="0" y="12"/>
                </a:lnTo>
                <a:lnTo>
                  <a:pt x="1" y="15"/>
                </a:lnTo>
                <a:lnTo>
                  <a:pt x="3" y="17"/>
                </a:lnTo>
                <a:lnTo>
                  <a:pt x="3" y="11"/>
                </a:lnTo>
                <a:lnTo>
                  <a:pt x="1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8" name=""/>
          <p:cNvSpPr/>
          <p:nvPr/>
        </p:nvSpPr>
        <p:spPr>
          <a:xfrm>
            <a:off x="1419120" y="567540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0" y="13"/>
                </a:moveTo>
                <a:lnTo>
                  <a:pt x="0" y="13"/>
                </a:lnTo>
                <a:lnTo>
                  <a:pt x="4" y="13"/>
                </a:lnTo>
                <a:lnTo>
                  <a:pt x="9" y="12"/>
                </a:lnTo>
                <a:lnTo>
                  <a:pt x="10" y="12"/>
                </a:lnTo>
                <a:lnTo>
                  <a:pt x="13" y="11"/>
                </a:lnTo>
                <a:lnTo>
                  <a:pt x="16" y="9"/>
                </a:lnTo>
                <a:lnTo>
                  <a:pt x="17" y="8"/>
                </a:lnTo>
                <a:lnTo>
                  <a:pt x="10" y="0"/>
                </a:lnTo>
                <a:lnTo>
                  <a:pt x="10" y="1"/>
                </a:lnTo>
                <a:lnTo>
                  <a:pt x="9" y="1"/>
                </a:lnTo>
                <a:lnTo>
                  <a:pt x="8" y="1"/>
                </a:lnTo>
                <a:lnTo>
                  <a:pt x="7" y="2"/>
                </a:lnTo>
                <a:lnTo>
                  <a:pt x="3" y="2"/>
                </a:lnTo>
                <a:lnTo>
                  <a:pt x="0" y="2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9" name=""/>
          <p:cNvSpPr/>
          <p:nvPr/>
        </p:nvSpPr>
        <p:spPr>
          <a:xfrm>
            <a:off x="1397160" y="567684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2"/>
                </a:moveTo>
                <a:lnTo>
                  <a:pt x="2" y="9"/>
                </a:lnTo>
                <a:lnTo>
                  <a:pt x="5" y="11"/>
                </a:lnTo>
                <a:lnTo>
                  <a:pt x="9" y="12"/>
                </a:lnTo>
                <a:lnTo>
                  <a:pt x="11" y="12"/>
                </a:lnTo>
                <a:lnTo>
                  <a:pt x="14" y="12"/>
                </a:lnTo>
                <a:lnTo>
                  <a:pt x="14" y="1"/>
                </a:lnTo>
                <a:lnTo>
                  <a:pt x="12" y="1"/>
                </a:lnTo>
                <a:lnTo>
                  <a:pt x="10" y="1"/>
                </a:lnTo>
                <a:lnTo>
                  <a:pt x="10" y="1"/>
                </a:lnTo>
                <a:lnTo>
                  <a:pt x="7" y="0"/>
                </a:lnTo>
                <a:lnTo>
                  <a:pt x="10" y="8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0" name=""/>
          <p:cNvSpPr/>
          <p:nvPr/>
        </p:nvSpPr>
        <p:spPr>
          <a:xfrm>
            <a:off x="1397160" y="5657760"/>
            <a:ext cx="33120" cy="31680"/>
          </a:xfrm>
          <a:custGeom>
            <a:avLst/>
            <a:gdLst/>
            <a:ahLst/>
            <a:rect l="l" t="t" r="r" b="b"/>
            <a:pathLst>
              <a:path w="21" h="20">
                <a:moveTo>
                  <a:pt x="21" y="0"/>
                </a:moveTo>
                <a:lnTo>
                  <a:pt x="17" y="1"/>
                </a:lnTo>
                <a:lnTo>
                  <a:pt x="13" y="2"/>
                </a:lnTo>
                <a:lnTo>
                  <a:pt x="10" y="3"/>
                </a:lnTo>
                <a:lnTo>
                  <a:pt x="8" y="5"/>
                </a:lnTo>
                <a:lnTo>
                  <a:pt x="3" y="9"/>
                </a:lnTo>
                <a:lnTo>
                  <a:pt x="0" y="14"/>
                </a:lnTo>
                <a:lnTo>
                  <a:pt x="10" y="20"/>
                </a:lnTo>
                <a:lnTo>
                  <a:pt x="11" y="16"/>
                </a:lnTo>
                <a:lnTo>
                  <a:pt x="15" y="13"/>
                </a:lnTo>
                <a:lnTo>
                  <a:pt x="17" y="11"/>
                </a:lnTo>
                <a:lnTo>
                  <a:pt x="18" y="11"/>
                </a:lnTo>
                <a:lnTo>
                  <a:pt x="19" y="10"/>
                </a:lnTo>
                <a:lnTo>
                  <a:pt x="21" y="10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1" name=""/>
          <p:cNvSpPr/>
          <p:nvPr/>
        </p:nvSpPr>
        <p:spPr>
          <a:xfrm>
            <a:off x="1430280" y="56656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2" name=""/>
          <p:cNvSpPr/>
          <p:nvPr/>
        </p:nvSpPr>
        <p:spPr>
          <a:xfrm>
            <a:off x="1432080" y="5619600"/>
            <a:ext cx="20520" cy="30240"/>
          </a:xfrm>
          <a:custGeom>
            <a:avLst/>
            <a:gdLst/>
            <a:ahLst/>
            <a:rect l="l" t="t" r="r" b="b"/>
            <a:pathLst>
              <a:path w="13" h="19">
                <a:moveTo>
                  <a:pt x="13" y="16"/>
                </a:moveTo>
                <a:lnTo>
                  <a:pt x="12" y="15"/>
                </a:lnTo>
                <a:lnTo>
                  <a:pt x="12" y="13"/>
                </a:lnTo>
                <a:lnTo>
                  <a:pt x="12" y="12"/>
                </a:lnTo>
                <a:lnTo>
                  <a:pt x="12" y="10"/>
                </a:lnTo>
                <a:lnTo>
                  <a:pt x="12" y="7"/>
                </a:lnTo>
                <a:lnTo>
                  <a:pt x="13" y="2"/>
                </a:lnTo>
                <a:lnTo>
                  <a:pt x="2" y="0"/>
                </a:lnTo>
                <a:lnTo>
                  <a:pt x="1" y="6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1" y="17"/>
                </a:lnTo>
                <a:lnTo>
                  <a:pt x="2" y="19"/>
                </a:lnTo>
                <a:lnTo>
                  <a:pt x="13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3" name=""/>
          <p:cNvSpPr/>
          <p:nvPr/>
        </p:nvSpPr>
        <p:spPr>
          <a:xfrm>
            <a:off x="1442880" y="5638680"/>
            <a:ext cx="2088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4" name=""/>
          <p:cNvSpPr/>
          <p:nvPr/>
        </p:nvSpPr>
        <p:spPr>
          <a:xfrm>
            <a:off x="1457280" y="5638680"/>
            <a:ext cx="17640" cy="7920"/>
          </a:xfrm>
          <a:custGeom>
            <a:avLst/>
            <a:gdLst/>
            <a:ahLst/>
            <a:rect l="l" t="t" r="r" b="b"/>
            <a:pathLst>
              <a:path w="11" h="5">
                <a:moveTo>
                  <a:pt x="1" y="0"/>
                </a:move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0" y="4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5" name=""/>
          <p:cNvSpPr/>
          <p:nvPr/>
        </p:nvSpPr>
        <p:spPr>
          <a:xfrm>
            <a:off x="1449360" y="5614920"/>
            <a:ext cx="25560" cy="30240"/>
          </a:xfrm>
          <a:custGeom>
            <a:avLst/>
            <a:gdLst/>
            <a:ahLst/>
            <a:rect l="l" t="t" r="r" b="b"/>
            <a:pathLst>
              <a:path w="16" h="19">
                <a:moveTo>
                  <a:pt x="5" y="10"/>
                </a:move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3" y="12"/>
                </a:lnTo>
                <a:lnTo>
                  <a:pt x="5" y="14"/>
                </a:lnTo>
                <a:lnTo>
                  <a:pt x="5" y="15"/>
                </a:lnTo>
                <a:lnTo>
                  <a:pt x="5" y="15"/>
                </a:lnTo>
                <a:lnTo>
                  <a:pt x="6" y="15"/>
                </a:lnTo>
                <a:lnTo>
                  <a:pt x="15" y="19"/>
                </a:lnTo>
                <a:lnTo>
                  <a:pt x="16" y="15"/>
                </a:lnTo>
                <a:lnTo>
                  <a:pt x="15" y="12"/>
                </a:lnTo>
                <a:lnTo>
                  <a:pt x="14" y="10"/>
                </a:lnTo>
                <a:lnTo>
                  <a:pt x="13" y="8"/>
                </a:lnTo>
                <a:lnTo>
                  <a:pt x="11" y="6"/>
                </a:lnTo>
                <a:lnTo>
                  <a:pt x="11" y="5"/>
                </a:lnTo>
                <a:lnTo>
                  <a:pt x="11" y="4"/>
                </a:lnTo>
                <a:lnTo>
                  <a:pt x="11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6" name=""/>
          <p:cNvSpPr/>
          <p:nvPr/>
        </p:nvSpPr>
        <p:spPr>
          <a:xfrm>
            <a:off x="1434960" y="561492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0" y="5"/>
                </a:moveTo>
                <a:lnTo>
                  <a:pt x="2" y="8"/>
                </a:lnTo>
                <a:lnTo>
                  <a:pt x="4" y="9"/>
                </a:lnTo>
                <a:lnTo>
                  <a:pt x="7" y="10"/>
                </a:lnTo>
                <a:lnTo>
                  <a:pt x="9" y="10"/>
                </a:lnTo>
                <a:lnTo>
                  <a:pt x="11" y="10"/>
                </a:lnTo>
                <a:lnTo>
                  <a:pt x="14" y="10"/>
                </a:lnTo>
                <a:lnTo>
                  <a:pt x="14" y="0"/>
                </a:lnTo>
                <a:lnTo>
                  <a:pt x="10" y="0"/>
                </a:lnTo>
                <a:lnTo>
                  <a:pt x="9" y="0"/>
                </a:lnTo>
                <a:lnTo>
                  <a:pt x="9" y="1"/>
                </a:lnTo>
                <a:lnTo>
                  <a:pt x="10" y="1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7" name=""/>
          <p:cNvSpPr/>
          <p:nvPr/>
        </p:nvSpPr>
        <p:spPr>
          <a:xfrm>
            <a:off x="1442880" y="56196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8" name=""/>
          <p:cNvSpPr/>
          <p:nvPr/>
        </p:nvSpPr>
        <p:spPr>
          <a:xfrm>
            <a:off x="1494000" y="5932440"/>
            <a:ext cx="29880" cy="20520"/>
          </a:xfrm>
          <a:custGeom>
            <a:avLst/>
            <a:gdLst/>
            <a:ahLst/>
            <a:rect l="l" t="t" r="r" b="b"/>
            <a:pathLst>
              <a:path w="19" h="13">
                <a:moveTo>
                  <a:pt x="19" y="10"/>
                </a:moveTo>
                <a:lnTo>
                  <a:pt x="14" y="2"/>
                </a:lnTo>
                <a:lnTo>
                  <a:pt x="13" y="2"/>
                </a:lnTo>
                <a:lnTo>
                  <a:pt x="10" y="2"/>
                </a:lnTo>
                <a:lnTo>
                  <a:pt x="7" y="1"/>
                </a:lnTo>
                <a:lnTo>
                  <a:pt x="3" y="0"/>
                </a:lnTo>
                <a:lnTo>
                  <a:pt x="0" y="9"/>
                </a:lnTo>
                <a:lnTo>
                  <a:pt x="3" y="10"/>
                </a:lnTo>
                <a:lnTo>
                  <a:pt x="7" y="11"/>
                </a:lnTo>
                <a:lnTo>
                  <a:pt x="10" y="13"/>
                </a:lnTo>
                <a:lnTo>
                  <a:pt x="14" y="13"/>
                </a:lnTo>
                <a:lnTo>
                  <a:pt x="9" y="5"/>
                </a:lnTo>
                <a:lnTo>
                  <a:pt x="19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79" name=""/>
          <p:cNvSpPr/>
          <p:nvPr/>
        </p:nvSpPr>
        <p:spPr>
          <a:xfrm>
            <a:off x="1481040" y="5940360"/>
            <a:ext cx="42840" cy="20880"/>
          </a:xfrm>
          <a:custGeom>
            <a:avLst/>
            <a:gdLst/>
            <a:ahLst/>
            <a:rect l="l" t="t" r="r" b="b"/>
            <a:pathLst>
              <a:path w="27" h="13">
                <a:moveTo>
                  <a:pt x="0" y="9"/>
                </a:moveTo>
                <a:lnTo>
                  <a:pt x="4" y="13"/>
                </a:lnTo>
                <a:lnTo>
                  <a:pt x="10" y="12"/>
                </a:lnTo>
                <a:lnTo>
                  <a:pt x="15" y="11"/>
                </a:lnTo>
                <a:lnTo>
                  <a:pt x="19" y="10"/>
                </a:lnTo>
                <a:lnTo>
                  <a:pt x="22" y="9"/>
                </a:lnTo>
                <a:lnTo>
                  <a:pt x="24" y="7"/>
                </a:lnTo>
                <a:lnTo>
                  <a:pt x="27" y="5"/>
                </a:lnTo>
                <a:lnTo>
                  <a:pt x="17" y="0"/>
                </a:lnTo>
                <a:lnTo>
                  <a:pt x="15" y="0"/>
                </a:lnTo>
                <a:lnTo>
                  <a:pt x="14" y="1"/>
                </a:lnTo>
                <a:lnTo>
                  <a:pt x="8" y="2"/>
                </a:lnTo>
                <a:lnTo>
                  <a:pt x="4" y="2"/>
                </a:lnTo>
                <a:lnTo>
                  <a:pt x="9" y="5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0" name=""/>
          <p:cNvSpPr/>
          <p:nvPr/>
        </p:nvSpPr>
        <p:spPr>
          <a:xfrm>
            <a:off x="1476360" y="5943600"/>
            <a:ext cx="20520" cy="12600"/>
          </a:xfrm>
          <a:custGeom>
            <a:avLst/>
            <a:gdLst/>
            <a:ahLst/>
            <a:rect l="l" t="t" r="r" b="b"/>
            <a:pathLst>
              <a:path w="13" h="8">
                <a:moveTo>
                  <a:pt x="0" y="4"/>
                </a:moveTo>
                <a:lnTo>
                  <a:pt x="1" y="6"/>
                </a:lnTo>
                <a:lnTo>
                  <a:pt x="2" y="8"/>
                </a:lnTo>
                <a:lnTo>
                  <a:pt x="13" y="3"/>
                </a:lnTo>
                <a:lnTo>
                  <a:pt x="12" y="2"/>
                </a:lnTo>
                <a:lnTo>
                  <a:pt x="1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1" name=""/>
          <p:cNvSpPr/>
          <p:nvPr/>
        </p:nvSpPr>
        <p:spPr>
          <a:xfrm>
            <a:off x="1479600" y="593244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7" y="0"/>
                </a:moveTo>
                <a:lnTo>
                  <a:pt x="0" y="5"/>
                </a:lnTo>
                <a:lnTo>
                  <a:pt x="6" y="13"/>
                </a:lnTo>
                <a:lnTo>
                  <a:pt x="13" y="8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2" name=""/>
          <p:cNvSpPr/>
          <p:nvPr/>
        </p:nvSpPr>
        <p:spPr>
          <a:xfrm>
            <a:off x="1496880" y="59389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3" name=""/>
          <p:cNvSpPr/>
          <p:nvPr/>
        </p:nvSpPr>
        <p:spPr>
          <a:xfrm>
            <a:off x="1392120" y="5641920"/>
            <a:ext cx="39960" cy="15840"/>
          </a:xfrm>
          <a:custGeom>
            <a:avLst/>
            <a:gdLst/>
            <a:ahLst/>
            <a:rect l="l" t="t" r="r" b="b"/>
            <a:pathLst>
              <a:path w="25" h="10">
                <a:moveTo>
                  <a:pt x="25" y="5"/>
                </a:moveTo>
                <a:lnTo>
                  <a:pt x="20" y="0"/>
                </a:lnTo>
                <a:lnTo>
                  <a:pt x="0" y="0"/>
                </a:lnTo>
                <a:lnTo>
                  <a:pt x="0" y="10"/>
                </a:lnTo>
                <a:lnTo>
                  <a:pt x="20" y="10"/>
                </a:lnTo>
                <a:lnTo>
                  <a:pt x="25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4" name=""/>
          <p:cNvSpPr/>
          <p:nvPr/>
        </p:nvSpPr>
        <p:spPr>
          <a:xfrm>
            <a:off x="1415880" y="5649840"/>
            <a:ext cx="16200" cy="9720"/>
          </a:xfrm>
          <a:custGeom>
            <a:avLst/>
            <a:gdLst/>
            <a:ahLst/>
            <a:rect l="l" t="t" r="r" b="b"/>
            <a:pathLst>
              <a:path w="10" h="6">
                <a:moveTo>
                  <a:pt x="7" y="6"/>
                </a:move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1"/>
                </a:lnTo>
                <a:lnTo>
                  <a:pt x="7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5" name=""/>
          <p:cNvSpPr/>
          <p:nvPr/>
        </p:nvSpPr>
        <p:spPr>
          <a:xfrm>
            <a:off x="1397160" y="5645160"/>
            <a:ext cx="31680" cy="28440"/>
          </a:xfrm>
          <a:custGeom>
            <a:avLst/>
            <a:gdLst/>
            <a:ahLst/>
            <a:rect l="l" t="t" r="r" b="b"/>
            <a:pathLst>
              <a:path w="20" h="18">
                <a:moveTo>
                  <a:pt x="6" y="18"/>
                </a:moveTo>
                <a:lnTo>
                  <a:pt x="20" y="9"/>
                </a:lnTo>
                <a:lnTo>
                  <a:pt x="15" y="0"/>
                </a:lnTo>
                <a:lnTo>
                  <a:pt x="0" y="9"/>
                </a:lnTo>
                <a:lnTo>
                  <a:pt x="6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6" name=""/>
          <p:cNvSpPr/>
          <p:nvPr/>
        </p:nvSpPr>
        <p:spPr>
          <a:xfrm>
            <a:off x="1387440" y="5654520"/>
            <a:ext cx="15840" cy="19080"/>
          </a:xfrm>
          <a:custGeom>
            <a:avLst/>
            <a:gdLst/>
            <a:ahLst/>
            <a:rect l="l" t="t" r="r" b="b"/>
            <a:pathLst>
              <a:path w="10" h="12">
                <a:moveTo>
                  <a:pt x="0" y="8"/>
                </a:moveTo>
                <a:lnTo>
                  <a:pt x="2" y="8"/>
                </a:lnTo>
                <a:lnTo>
                  <a:pt x="3" y="10"/>
                </a:lnTo>
                <a:lnTo>
                  <a:pt x="5" y="11"/>
                </a:lnTo>
                <a:lnTo>
                  <a:pt x="9" y="12"/>
                </a:lnTo>
                <a:lnTo>
                  <a:pt x="9" y="2"/>
                </a:lnTo>
                <a:lnTo>
                  <a:pt x="10" y="2"/>
                </a:lnTo>
                <a:lnTo>
                  <a:pt x="8" y="1"/>
                </a:lnTo>
                <a:lnTo>
                  <a:pt x="7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7" name=""/>
          <p:cNvSpPr/>
          <p:nvPr/>
        </p:nvSpPr>
        <p:spPr>
          <a:xfrm>
            <a:off x="1386000" y="5649840"/>
            <a:ext cx="140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8" name=""/>
          <p:cNvSpPr/>
          <p:nvPr/>
        </p:nvSpPr>
        <p:spPr>
          <a:xfrm>
            <a:off x="1392120" y="56498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89" name=""/>
          <p:cNvSpPr/>
          <p:nvPr/>
        </p:nvSpPr>
        <p:spPr>
          <a:xfrm>
            <a:off x="1417680" y="5708520"/>
            <a:ext cx="25200" cy="17640"/>
          </a:xfrm>
          <a:custGeom>
            <a:avLst/>
            <a:gdLst/>
            <a:ahLst/>
            <a:rect l="l" t="t" r="r" b="b"/>
            <a:pathLst>
              <a:path w="16" h="11">
                <a:moveTo>
                  <a:pt x="0" y="9"/>
                </a:moveTo>
                <a:lnTo>
                  <a:pt x="7" y="11"/>
                </a:lnTo>
                <a:lnTo>
                  <a:pt x="9" y="9"/>
                </a:lnTo>
                <a:lnTo>
                  <a:pt x="12" y="8"/>
                </a:lnTo>
                <a:lnTo>
                  <a:pt x="14" y="6"/>
                </a:lnTo>
                <a:lnTo>
                  <a:pt x="15" y="4"/>
                </a:lnTo>
                <a:lnTo>
                  <a:pt x="16" y="3"/>
                </a:lnTo>
                <a:lnTo>
                  <a:pt x="16" y="0"/>
                </a:lnTo>
                <a:lnTo>
                  <a:pt x="6" y="0"/>
                </a:lnTo>
                <a:lnTo>
                  <a:pt x="4" y="1"/>
                </a:lnTo>
                <a:lnTo>
                  <a:pt x="1" y="3"/>
                </a:lnTo>
                <a:lnTo>
                  <a:pt x="8" y="4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0" name=""/>
          <p:cNvSpPr/>
          <p:nvPr/>
        </p:nvSpPr>
        <p:spPr>
          <a:xfrm>
            <a:off x="1407960" y="5689440"/>
            <a:ext cx="22320" cy="34920"/>
          </a:xfrm>
          <a:custGeom>
            <a:avLst/>
            <a:gdLst/>
            <a:ahLst/>
            <a:rect l="l" t="t" r="r" b="b"/>
            <a:pathLst>
              <a:path w="14" h="22">
                <a:moveTo>
                  <a:pt x="5" y="0"/>
                </a:moveTo>
                <a:lnTo>
                  <a:pt x="0" y="4"/>
                </a:lnTo>
                <a:lnTo>
                  <a:pt x="0" y="8"/>
                </a:lnTo>
                <a:lnTo>
                  <a:pt x="1" y="9"/>
                </a:lnTo>
                <a:lnTo>
                  <a:pt x="1" y="12"/>
                </a:lnTo>
                <a:lnTo>
                  <a:pt x="2" y="14"/>
                </a:lnTo>
                <a:lnTo>
                  <a:pt x="3" y="17"/>
                </a:lnTo>
                <a:lnTo>
                  <a:pt x="6" y="22"/>
                </a:lnTo>
                <a:lnTo>
                  <a:pt x="14" y="16"/>
                </a:lnTo>
                <a:lnTo>
                  <a:pt x="12" y="13"/>
                </a:lnTo>
                <a:lnTo>
                  <a:pt x="10" y="9"/>
                </a:lnTo>
                <a:lnTo>
                  <a:pt x="10" y="9"/>
                </a:lnTo>
                <a:lnTo>
                  <a:pt x="10" y="8"/>
                </a:lnTo>
                <a:lnTo>
                  <a:pt x="10" y="7"/>
                </a:lnTo>
                <a:lnTo>
                  <a:pt x="10" y="4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1" name=""/>
          <p:cNvSpPr/>
          <p:nvPr/>
        </p:nvSpPr>
        <p:spPr>
          <a:xfrm>
            <a:off x="1415880" y="5689440"/>
            <a:ext cx="27000" cy="19080"/>
          </a:xfrm>
          <a:custGeom>
            <a:avLst/>
            <a:gdLst/>
            <a:ahLst/>
            <a:rect l="l" t="t" r="r" b="b"/>
            <a:pathLst>
              <a:path w="17" h="12">
                <a:moveTo>
                  <a:pt x="17" y="12"/>
                </a:moveTo>
                <a:lnTo>
                  <a:pt x="17" y="9"/>
                </a:lnTo>
                <a:lnTo>
                  <a:pt x="15" y="6"/>
                </a:lnTo>
                <a:lnTo>
                  <a:pt x="14" y="3"/>
                </a:lnTo>
                <a:lnTo>
                  <a:pt x="11" y="2"/>
                </a:lnTo>
                <a:lnTo>
                  <a:pt x="8" y="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10"/>
                </a:lnTo>
                <a:lnTo>
                  <a:pt x="2" y="10"/>
                </a:lnTo>
                <a:lnTo>
                  <a:pt x="4" y="10"/>
                </a:lnTo>
                <a:lnTo>
                  <a:pt x="5" y="11"/>
                </a:lnTo>
                <a:lnTo>
                  <a:pt x="6" y="11"/>
                </a:lnTo>
                <a:lnTo>
                  <a:pt x="7" y="11"/>
                </a:lnTo>
                <a:lnTo>
                  <a:pt x="7" y="12"/>
                </a:lnTo>
                <a:lnTo>
                  <a:pt x="17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2" name=""/>
          <p:cNvSpPr/>
          <p:nvPr/>
        </p:nvSpPr>
        <p:spPr>
          <a:xfrm>
            <a:off x="1434960" y="57085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3" name=""/>
          <p:cNvSpPr/>
          <p:nvPr/>
        </p:nvSpPr>
        <p:spPr>
          <a:xfrm>
            <a:off x="1584360" y="610092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6" y="0"/>
                </a:move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6" y="10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4" name=""/>
          <p:cNvSpPr/>
          <p:nvPr/>
        </p:nvSpPr>
        <p:spPr>
          <a:xfrm>
            <a:off x="1593720" y="6100920"/>
            <a:ext cx="22320" cy="27000"/>
          </a:xfrm>
          <a:custGeom>
            <a:avLst/>
            <a:gdLst/>
            <a:ahLst/>
            <a:rect l="l" t="t" r="r" b="b"/>
            <a:pathLst>
              <a:path w="14" h="17">
                <a:moveTo>
                  <a:pt x="14" y="10"/>
                </a:moveTo>
                <a:lnTo>
                  <a:pt x="12" y="8"/>
                </a:lnTo>
                <a:lnTo>
                  <a:pt x="10" y="5"/>
                </a:lnTo>
                <a:lnTo>
                  <a:pt x="8" y="3"/>
                </a:lnTo>
                <a:lnTo>
                  <a:pt x="6" y="2"/>
                </a:lnTo>
                <a:lnTo>
                  <a:pt x="3" y="1"/>
                </a:lnTo>
                <a:lnTo>
                  <a:pt x="1" y="0"/>
                </a:lnTo>
                <a:lnTo>
                  <a:pt x="1" y="10"/>
                </a:lnTo>
                <a:lnTo>
                  <a:pt x="0" y="10"/>
                </a:lnTo>
                <a:lnTo>
                  <a:pt x="2" y="11"/>
                </a:lnTo>
                <a:lnTo>
                  <a:pt x="3" y="12"/>
                </a:lnTo>
                <a:lnTo>
                  <a:pt x="5" y="15"/>
                </a:lnTo>
                <a:lnTo>
                  <a:pt x="7" y="17"/>
                </a:lnTo>
                <a:lnTo>
                  <a:pt x="14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5" name=""/>
          <p:cNvSpPr/>
          <p:nvPr/>
        </p:nvSpPr>
        <p:spPr>
          <a:xfrm>
            <a:off x="1603440" y="6113520"/>
            <a:ext cx="61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6" name=""/>
          <p:cNvSpPr/>
          <p:nvPr/>
        </p:nvSpPr>
        <p:spPr>
          <a:xfrm>
            <a:off x="1579680" y="6103800"/>
            <a:ext cx="25200" cy="25560"/>
          </a:xfrm>
          <a:custGeom>
            <a:avLst/>
            <a:gdLst/>
            <a:ahLst/>
            <a:rect l="l" t="t" r="r" b="b"/>
            <a:pathLst>
              <a:path w="16" h="16">
                <a:moveTo>
                  <a:pt x="0" y="8"/>
                </a:moveTo>
                <a:lnTo>
                  <a:pt x="3" y="11"/>
                </a:lnTo>
                <a:lnTo>
                  <a:pt x="5" y="12"/>
                </a:lnTo>
                <a:lnTo>
                  <a:pt x="9" y="14"/>
                </a:lnTo>
                <a:lnTo>
                  <a:pt x="12" y="16"/>
                </a:lnTo>
                <a:lnTo>
                  <a:pt x="16" y="5"/>
                </a:lnTo>
                <a:lnTo>
                  <a:pt x="13" y="4"/>
                </a:lnTo>
                <a:lnTo>
                  <a:pt x="12" y="4"/>
                </a:lnTo>
                <a:lnTo>
                  <a:pt x="10" y="3"/>
                </a:lnTo>
                <a:lnTo>
                  <a:pt x="8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7" name=""/>
          <p:cNvSpPr/>
          <p:nvPr/>
        </p:nvSpPr>
        <p:spPr>
          <a:xfrm>
            <a:off x="1576440" y="6108840"/>
            <a:ext cx="17280" cy="28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8" name=""/>
          <p:cNvSpPr/>
          <p:nvPr/>
        </p:nvSpPr>
        <p:spPr>
          <a:xfrm>
            <a:off x="1584360" y="61088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99" name=""/>
          <p:cNvSpPr/>
          <p:nvPr/>
        </p:nvSpPr>
        <p:spPr>
          <a:xfrm>
            <a:off x="1595520" y="6148440"/>
            <a:ext cx="23760" cy="34920"/>
          </a:xfrm>
          <a:custGeom>
            <a:avLst/>
            <a:gdLst/>
            <a:ahLst/>
            <a:rect l="l" t="t" r="r" b="b"/>
            <a:pathLst>
              <a:path w="15" h="22">
                <a:moveTo>
                  <a:pt x="15" y="3"/>
                </a:moveTo>
                <a:lnTo>
                  <a:pt x="10" y="0"/>
                </a:lnTo>
                <a:lnTo>
                  <a:pt x="8" y="0"/>
                </a:lnTo>
                <a:lnTo>
                  <a:pt x="5" y="2"/>
                </a:lnTo>
                <a:lnTo>
                  <a:pt x="4" y="3"/>
                </a:lnTo>
                <a:lnTo>
                  <a:pt x="2" y="4"/>
                </a:lnTo>
                <a:lnTo>
                  <a:pt x="1" y="7"/>
                </a:lnTo>
                <a:lnTo>
                  <a:pt x="1" y="10"/>
                </a:lnTo>
                <a:lnTo>
                  <a:pt x="1" y="11"/>
                </a:lnTo>
                <a:lnTo>
                  <a:pt x="0" y="13"/>
                </a:lnTo>
                <a:lnTo>
                  <a:pt x="0" y="12"/>
                </a:lnTo>
                <a:lnTo>
                  <a:pt x="1" y="12"/>
                </a:lnTo>
                <a:lnTo>
                  <a:pt x="1" y="22"/>
                </a:lnTo>
                <a:lnTo>
                  <a:pt x="4" y="22"/>
                </a:lnTo>
                <a:lnTo>
                  <a:pt x="6" y="20"/>
                </a:lnTo>
                <a:lnTo>
                  <a:pt x="8" y="19"/>
                </a:lnTo>
                <a:lnTo>
                  <a:pt x="8" y="18"/>
                </a:lnTo>
                <a:lnTo>
                  <a:pt x="10" y="15"/>
                </a:lnTo>
                <a:lnTo>
                  <a:pt x="11" y="12"/>
                </a:lnTo>
                <a:lnTo>
                  <a:pt x="11" y="11"/>
                </a:lnTo>
                <a:lnTo>
                  <a:pt x="12" y="9"/>
                </a:lnTo>
                <a:lnTo>
                  <a:pt x="12" y="10"/>
                </a:lnTo>
                <a:lnTo>
                  <a:pt x="11" y="10"/>
                </a:lnTo>
                <a:lnTo>
                  <a:pt x="10" y="10"/>
                </a:lnTo>
                <a:lnTo>
                  <a:pt x="5" y="7"/>
                </a:lnTo>
                <a:lnTo>
                  <a:pt x="15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0" name=""/>
          <p:cNvSpPr/>
          <p:nvPr/>
        </p:nvSpPr>
        <p:spPr>
          <a:xfrm>
            <a:off x="1606680" y="615312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11" y="10"/>
                </a:moveTo>
                <a:lnTo>
                  <a:pt x="11" y="10"/>
                </a:lnTo>
                <a:lnTo>
                  <a:pt x="11" y="8"/>
                </a:lnTo>
                <a:lnTo>
                  <a:pt x="11" y="5"/>
                </a:lnTo>
                <a:lnTo>
                  <a:pt x="10" y="3"/>
                </a:lnTo>
                <a:lnTo>
                  <a:pt x="9" y="0"/>
                </a:lnTo>
                <a:lnTo>
                  <a:pt x="0" y="4"/>
                </a:lnTo>
                <a:lnTo>
                  <a:pt x="1" y="6"/>
                </a:lnTo>
                <a:lnTo>
                  <a:pt x="2" y="8"/>
                </a:lnTo>
                <a:lnTo>
                  <a:pt x="2" y="8"/>
                </a:lnTo>
                <a:lnTo>
                  <a:pt x="2" y="10"/>
                </a:lnTo>
                <a:lnTo>
                  <a:pt x="11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1" name=""/>
          <p:cNvSpPr/>
          <p:nvPr/>
        </p:nvSpPr>
        <p:spPr>
          <a:xfrm>
            <a:off x="1604880" y="6168960"/>
            <a:ext cx="19080" cy="33480"/>
          </a:xfrm>
          <a:custGeom>
            <a:avLst/>
            <a:gdLst/>
            <a:ahLst/>
            <a:rect l="l" t="t" r="r" b="b"/>
            <a:pathLst>
              <a:path w="12" h="21">
                <a:moveTo>
                  <a:pt x="2" y="21"/>
                </a:moveTo>
                <a:lnTo>
                  <a:pt x="2" y="21"/>
                </a:lnTo>
                <a:lnTo>
                  <a:pt x="4" y="20"/>
                </a:lnTo>
                <a:lnTo>
                  <a:pt x="6" y="19"/>
                </a:lnTo>
                <a:lnTo>
                  <a:pt x="8" y="18"/>
                </a:lnTo>
                <a:lnTo>
                  <a:pt x="9" y="16"/>
                </a:lnTo>
                <a:lnTo>
                  <a:pt x="10" y="14"/>
                </a:lnTo>
                <a:lnTo>
                  <a:pt x="11" y="11"/>
                </a:lnTo>
                <a:lnTo>
                  <a:pt x="12" y="5"/>
                </a:lnTo>
                <a:lnTo>
                  <a:pt x="12" y="0"/>
                </a:lnTo>
                <a:lnTo>
                  <a:pt x="2" y="0"/>
                </a:lnTo>
                <a:lnTo>
                  <a:pt x="2" y="5"/>
                </a:lnTo>
                <a:lnTo>
                  <a:pt x="1" y="9"/>
                </a:lnTo>
                <a:lnTo>
                  <a:pt x="1" y="10"/>
                </a:lnTo>
                <a:lnTo>
                  <a:pt x="0" y="12"/>
                </a:lnTo>
                <a:lnTo>
                  <a:pt x="0" y="11"/>
                </a:lnTo>
                <a:lnTo>
                  <a:pt x="1" y="11"/>
                </a:lnTo>
                <a:lnTo>
                  <a:pt x="2" y="11"/>
                </a:lnTo>
                <a:lnTo>
                  <a:pt x="2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2" name=""/>
          <p:cNvSpPr/>
          <p:nvPr/>
        </p:nvSpPr>
        <p:spPr>
          <a:xfrm>
            <a:off x="1587600" y="6167520"/>
            <a:ext cx="21960" cy="34920"/>
          </a:xfrm>
          <a:custGeom>
            <a:avLst/>
            <a:gdLst/>
            <a:ahLst/>
            <a:rect l="l" t="t" r="r" b="b"/>
            <a:pathLst>
              <a:path w="14" h="22">
                <a:moveTo>
                  <a:pt x="7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0" y="7"/>
                </a:lnTo>
                <a:lnTo>
                  <a:pt x="1" y="10"/>
                </a:lnTo>
                <a:lnTo>
                  <a:pt x="2" y="13"/>
                </a:lnTo>
                <a:lnTo>
                  <a:pt x="3" y="16"/>
                </a:lnTo>
                <a:lnTo>
                  <a:pt x="5" y="18"/>
                </a:lnTo>
                <a:lnTo>
                  <a:pt x="7" y="19"/>
                </a:lnTo>
                <a:lnTo>
                  <a:pt x="8" y="20"/>
                </a:lnTo>
                <a:lnTo>
                  <a:pt x="10" y="21"/>
                </a:lnTo>
                <a:lnTo>
                  <a:pt x="12" y="22"/>
                </a:lnTo>
                <a:lnTo>
                  <a:pt x="12" y="12"/>
                </a:lnTo>
                <a:lnTo>
                  <a:pt x="14" y="12"/>
                </a:lnTo>
                <a:lnTo>
                  <a:pt x="13" y="11"/>
                </a:lnTo>
                <a:lnTo>
                  <a:pt x="12" y="10"/>
                </a:lnTo>
                <a:lnTo>
                  <a:pt x="10" y="9"/>
                </a:lnTo>
                <a:lnTo>
                  <a:pt x="10" y="7"/>
                </a:lnTo>
                <a:lnTo>
                  <a:pt x="10" y="6"/>
                </a:lnTo>
                <a:lnTo>
                  <a:pt x="10" y="8"/>
                </a:lnTo>
                <a:lnTo>
                  <a:pt x="10" y="9"/>
                </a:lnTo>
                <a:lnTo>
                  <a:pt x="8" y="10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3" name=""/>
          <p:cNvSpPr/>
          <p:nvPr/>
        </p:nvSpPr>
        <p:spPr>
          <a:xfrm>
            <a:off x="1600200" y="61754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4" name=""/>
          <p:cNvSpPr/>
          <p:nvPr/>
        </p:nvSpPr>
        <p:spPr>
          <a:xfrm>
            <a:off x="1627200" y="6253200"/>
            <a:ext cx="30240" cy="31680"/>
          </a:xfrm>
          <a:custGeom>
            <a:avLst/>
            <a:gdLst/>
            <a:ahLst/>
            <a:rect l="l" t="t" r="r" b="b"/>
            <a:pathLst>
              <a:path w="19" h="20">
                <a:moveTo>
                  <a:pt x="19" y="0"/>
                </a:move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1"/>
                </a:lnTo>
                <a:lnTo>
                  <a:pt x="11" y="2"/>
                </a:lnTo>
                <a:lnTo>
                  <a:pt x="9" y="5"/>
                </a:lnTo>
                <a:lnTo>
                  <a:pt x="6" y="7"/>
                </a:lnTo>
                <a:lnTo>
                  <a:pt x="3" y="10"/>
                </a:lnTo>
                <a:lnTo>
                  <a:pt x="2" y="14"/>
                </a:lnTo>
                <a:lnTo>
                  <a:pt x="1" y="16"/>
                </a:lnTo>
                <a:lnTo>
                  <a:pt x="0" y="20"/>
                </a:lnTo>
                <a:lnTo>
                  <a:pt x="10" y="20"/>
                </a:lnTo>
                <a:lnTo>
                  <a:pt x="11" y="19"/>
                </a:lnTo>
                <a:lnTo>
                  <a:pt x="12" y="16"/>
                </a:lnTo>
                <a:lnTo>
                  <a:pt x="14" y="14"/>
                </a:lnTo>
                <a:lnTo>
                  <a:pt x="16" y="12"/>
                </a:lnTo>
                <a:lnTo>
                  <a:pt x="18" y="10"/>
                </a:lnTo>
                <a:lnTo>
                  <a:pt x="19" y="9"/>
                </a:lnTo>
                <a:lnTo>
                  <a:pt x="1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5" name=""/>
          <p:cNvSpPr/>
          <p:nvPr/>
        </p:nvSpPr>
        <p:spPr>
          <a:xfrm>
            <a:off x="1657440" y="625320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10" y="12"/>
                </a:moveTo>
                <a:lnTo>
                  <a:pt x="5" y="3"/>
                </a:lnTo>
                <a:lnTo>
                  <a:pt x="6" y="2"/>
                </a:lnTo>
                <a:lnTo>
                  <a:pt x="0" y="0"/>
                </a:lnTo>
                <a:lnTo>
                  <a:pt x="0" y="10"/>
                </a:lnTo>
                <a:lnTo>
                  <a:pt x="0" y="11"/>
                </a:lnTo>
                <a:lnTo>
                  <a:pt x="5" y="14"/>
                </a:lnTo>
                <a:lnTo>
                  <a:pt x="2" y="5"/>
                </a:lnTo>
                <a:lnTo>
                  <a:pt x="1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6" name=""/>
          <p:cNvSpPr/>
          <p:nvPr/>
        </p:nvSpPr>
        <p:spPr>
          <a:xfrm>
            <a:off x="1630440" y="6261120"/>
            <a:ext cx="42840" cy="30240"/>
          </a:xfrm>
          <a:custGeom>
            <a:avLst/>
            <a:gdLst/>
            <a:ahLst/>
            <a:rect l="l" t="t" r="r" b="b"/>
            <a:pathLst>
              <a:path w="27" h="19">
                <a:moveTo>
                  <a:pt x="6" y="19"/>
                </a:moveTo>
                <a:lnTo>
                  <a:pt x="10" y="16"/>
                </a:lnTo>
                <a:lnTo>
                  <a:pt x="15" y="15"/>
                </a:lnTo>
                <a:lnTo>
                  <a:pt x="18" y="14"/>
                </a:lnTo>
                <a:lnTo>
                  <a:pt x="21" y="11"/>
                </a:lnTo>
                <a:lnTo>
                  <a:pt x="23" y="9"/>
                </a:lnTo>
                <a:lnTo>
                  <a:pt x="27" y="7"/>
                </a:lnTo>
                <a:lnTo>
                  <a:pt x="19" y="0"/>
                </a:lnTo>
                <a:lnTo>
                  <a:pt x="17" y="2"/>
                </a:lnTo>
                <a:lnTo>
                  <a:pt x="15" y="3"/>
                </a:lnTo>
                <a:lnTo>
                  <a:pt x="12" y="4"/>
                </a:lnTo>
                <a:lnTo>
                  <a:pt x="10" y="6"/>
                </a:lnTo>
                <a:lnTo>
                  <a:pt x="4" y="9"/>
                </a:lnTo>
                <a:lnTo>
                  <a:pt x="0" y="10"/>
                </a:lnTo>
                <a:lnTo>
                  <a:pt x="6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7" name=""/>
          <p:cNvSpPr/>
          <p:nvPr/>
        </p:nvSpPr>
        <p:spPr>
          <a:xfrm>
            <a:off x="1635120" y="62848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8" name=""/>
          <p:cNvSpPr/>
          <p:nvPr/>
        </p:nvSpPr>
        <p:spPr>
          <a:xfrm>
            <a:off x="1639800" y="6227640"/>
            <a:ext cx="17640" cy="17640"/>
          </a:xfrm>
          <a:custGeom>
            <a:avLst/>
            <a:gdLst/>
            <a:ahLst/>
            <a:rect l="l" t="t" r="r" b="b"/>
            <a:pathLst>
              <a:path w="11" h="11">
                <a:moveTo>
                  <a:pt x="11" y="0"/>
                </a:moveTo>
                <a:lnTo>
                  <a:pt x="5" y="0"/>
                </a:lnTo>
                <a:lnTo>
                  <a:pt x="0" y="3"/>
                </a:lnTo>
                <a:lnTo>
                  <a:pt x="6" y="11"/>
                </a:lnTo>
                <a:lnTo>
                  <a:pt x="11" y="8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9" name=""/>
          <p:cNvSpPr/>
          <p:nvPr/>
        </p:nvSpPr>
        <p:spPr>
          <a:xfrm>
            <a:off x="1646280" y="6227640"/>
            <a:ext cx="3024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5" y="18"/>
                </a:moveTo>
                <a:lnTo>
                  <a:pt x="19" y="8"/>
                </a:lnTo>
                <a:lnTo>
                  <a:pt x="6" y="0"/>
                </a:lnTo>
                <a:lnTo>
                  <a:pt x="0" y="8"/>
                </a:lnTo>
                <a:lnTo>
                  <a:pt x="13" y="17"/>
                </a:lnTo>
                <a:lnTo>
                  <a:pt x="15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0" name=""/>
          <p:cNvSpPr/>
          <p:nvPr/>
        </p:nvSpPr>
        <p:spPr>
          <a:xfrm>
            <a:off x="1673280" y="6238800"/>
            <a:ext cx="9360" cy="17640"/>
          </a:xfrm>
          <a:custGeom>
            <a:avLst/>
            <a:gdLst/>
            <a:ahLst/>
            <a:rect l="l" t="t" r="r" b="b"/>
            <a:pathLst>
              <a:path w="6" h="11">
                <a:moveTo>
                  <a:pt x="6" y="6"/>
                </a:moveTo>
                <a:lnTo>
                  <a:pt x="2" y="0"/>
                </a:lnTo>
                <a:lnTo>
                  <a:pt x="0" y="0"/>
                </a:lnTo>
                <a:lnTo>
                  <a:pt x="0" y="11"/>
                </a:lnTo>
                <a:lnTo>
                  <a:pt x="2" y="11"/>
                </a:lnTo>
                <a:lnTo>
                  <a:pt x="6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1" name=""/>
          <p:cNvSpPr/>
          <p:nvPr/>
        </p:nvSpPr>
        <p:spPr>
          <a:xfrm>
            <a:off x="1665360" y="6246720"/>
            <a:ext cx="1728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2" name=""/>
          <p:cNvSpPr/>
          <p:nvPr/>
        </p:nvSpPr>
        <p:spPr>
          <a:xfrm>
            <a:off x="1663560" y="624672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11"/>
                </a:moveTo>
                <a:lnTo>
                  <a:pt x="0" y="11"/>
                </a:lnTo>
                <a:lnTo>
                  <a:pt x="3" y="11"/>
                </a:lnTo>
                <a:lnTo>
                  <a:pt x="7" y="11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3" name=""/>
          <p:cNvSpPr/>
          <p:nvPr/>
        </p:nvSpPr>
        <p:spPr>
          <a:xfrm>
            <a:off x="1635120" y="6238800"/>
            <a:ext cx="2844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0" y="0"/>
                </a:moveTo>
                <a:lnTo>
                  <a:pt x="1" y="3"/>
                </a:lnTo>
                <a:lnTo>
                  <a:pt x="1" y="6"/>
                </a:lnTo>
                <a:lnTo>
                  <a:pt x="4" y="9"/>
                </a:lnTo>
                <a:lnTo>
                  <a:pt x="7" y="11"/>
                </a:lnTo>
                <a:lnTo>
                  <a:pt x="8" y="13"/>
                </a:lnTo>
                <a:lnTo>
                  <a:pt x="11" y="15"/>
                </a:lnTo>
                <a:lnTo>
                  <a:pt x="15" y="16"/>
                </a:lnTo>
                <a:lnTo>
                  <a:pt x="18" y="16"/>
                </a:lnTo>
                <a:lnTo>
                  <a:pt x="18" y="5"/>
                </a:lnTo>
                <a:lnTo>
                  <a:pt x="17" y="5"/>
                </a:lnTo>
                <a:lnTo>
                  <a:pt x="15" y="4"/>
                </a:lnTo>
                <a:lnTo>
                  <a:pt x="15" y="4"/>
                </a:lnTo>
                <a:lnTo>
                  <a:pt x="13" y="3"/>
                </a:lnTo>
                <a:lnTo>
                  <a:pt x="12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4" name=""/>
          <p:cNvSpPr/>
          <p:nvPr/>
        </p:nvSpPr>
        <p:spPr>
          <a:xfrm>
            <a:off x="1643040" y="62388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5" name=""/>
          <p:cNvSpPr/>
          <p:nvPr/>
        </p:nvSpPr>
        <p:spPr>
          <a:xfrm>
            <a:off x="1608120" y="614052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5" y="8"/>
                </a:move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5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6" name=""/>
          <p:cNvSpPr/>
          <p:nvPr/>
        </p:nvSpPr>
        <p:spPr>
          <a:xfrm>
            <a:off x="1606680" y="6137280"/>
            <a:ext cx="93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7" name=""/>
          <p:cNvSpPr/>
          <p:nvPr/>
        </p:nvSpPr>
        <p:spPr>
          <a:xfrm>
            <a:off x="1587600" y="6124680"/>
            <a:ext cx="2052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0" y="3"/>
                </a:moveTo>
                <a:lnTo>
                  <a:pt x="1" y="6"/>
                </a:lnTo>
                <a:lnTo>
                  <a:pt x="2" y="9"/>
                </a:lnTo>
                <a:lnTo>
                  <a:pt x="2" y="12"/>
                </a:lnTo>
                <a:lnTo>
                  <a:pt x="3" y="15"/>
                </a:lnTo>
                <a:lnTo>
                  <a:pt x="6" y="17"/>
                </a:lnTo>
                <a:lnTo>
                  <a:pt x="10" y="18"/>
                </a:lnTo>
                <a:lnTo>
                  <a:pt x="13" y="9"/>
                </a:lnTo>
                <a:lnTo>
                  <a:pt x="12" y="8"/>
                </a:lnTo>
                <a:lnTo>
                  <a:pt x="12" y="4"/>
                </a:lnTo>
                <a:lnTo>
                  <a:pt x="11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8" name=""/>
          <p:cNvSpPr/>
          <p:nvPr/>
        </p:nvSpPr>
        <p:spPr>
          <a:xfrm>
            <a:off x="1592280" y="6121440"/>
            <a:ext cx="27000" cy="25200"/>
          </a:xfrm>
          <a:custGeom>
            <a:avLst/>
            <a:gdLst/>
            <a:ahLst/>
            <a:rect l="l" t="t" r="r" b="b"/>
            <a:pathLst>
              <a:path w="17" h="16">
                <a:moveTo>
                  <a:pt x="17" y="7"/>
                </a:moveTo>
                <a:lnTo>
                  <a:pt x="6" y="0"/>
                </a:lnTo>
                <a:lnTo>
                  <a:pt x="0" y="7"/>
                </a:lnTo>
                <a:lnTo>
                  <a:pt x="12" y="16"/>
                </a:lnTo>
                <a:lnTo>
                  <a:pt x="17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9" name=""/>
          <p:cNvSpPr/>
          <p:nvPr/>
        </p:nvSpPr>
        <p:spPr>
          <a:xfrm>
            <a:off x="1616040" y="61405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0" name=""/>
          <p:cNvSpPr/>
          <p:nvPr/>
        </p:nvSpPr>
        <p:spPr>
          <a:xfrm>
            <a:off x="1378080" y="5743440"/>
            <a:ext cx="31680" cy="27000"/>
          </a:xfrm>
          <a:custGeom>
            <a:avLst/>
            <a:gdLst/>
            <a:ahLst/>
            <a:rect l="l" t="t" r="r" b="b"/>
            <a:pathLst>
              <a:path w="20" h="17">
                <a:moveTo>
                  <a:pt x="20" y="0"/>
                </a:moveTo>
                <a:lnTo>
                  <a:pt x="17" y="0"/>
                </a:lnTo>
                <a:lnTo>
                  <a:pt x="14" y="1"/>
                </a:lnTo>
                <a:lnTo>
                  <a:pt x="11" y="1"/>
                </a:lnTo>
                <a:lnTo>
                  <a:pt x="8" y="3"/>
                </a:lnTo>
                <a:lnTo>
                  <a:pt x="6" y="4"/>
                </a:lnTo>
                <a:lnTo>
                  <a:pt x="4" y="6"/>
                </a:lnTo>
                <a:lnTo>
                  <a:pt x="2" y="8"/>
                </a:lnTo>
                <a:lnTo>
                  <a:pt x="0" y="10"/>
                </a:lnTo>
                <a:lnTo>
                  <a:pt x="8" y="17"/>
                </a:lnTo>
                <a:lnTo>
                  <a:pt x="10" y="14"/>
                </a:lnTo>
                <a:lnTo>
                  <a:pt x="11" y="13"/>
                </a:lnTo>
                <a:lnTo>
                  <a:pt x="13" y="12"/>
                </a:lnTo>
                <a:lnTo>
                  <a:pt x="14" y="11"/>
                </a:lnTo>
                <a:lnTo>
                  <a:pt x="14" y="10"/>
                </a:lnTo>
                <a:lnTo>
                  <a:pt x="16" y="10"/>
                </a:lnTo>
                <a:lnTo>
                  <a:pt x="17" y="10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1" name=""/>
          <p:cNvSpPr/>
          <p:nvPr/>
        </p:nvSpPr>
        <p:spPr>
          <a:xfrm>
            <a:off x="1400040" y="5751360"/>
            <a:ext cx="1908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2" name=""/>
          <p:cNvSpPr/>
          <p:nvPr/>
        </p:nvSpPr>
        <p:spPr>
          <a:xfrm>
            <a:off x="1386000" y="5754600"/>
            <a:ext cx="25200" cy="27000"/>
          </a:xfrm>
          <a:custGeom>
            <a:avLst/>
            <a:gdLst/>
            <a:ahLst/>
            <a:rect l="l" t="t" r="r" b="b"/>
            <a:pathLst>
              <a:path w="16" h="17">
                <a:moveTo>
                  <a:pt x="0" y="17"/>
                </a:moveTo>
                <a:lnTo>
                  <a:pt x="3" y="17"/>
                </a:lnTo>
                <a:lnTo>
                  <a:pt x="6" y="16"/>
                </a:lnTo>
                <a:lnTo>
                  <a:pt x="8" y="15"/>
                </a:lnTo>
                <a:lnTo>
                  <a:pt x="10" y="13"/>
                </a:lnTo>
                <a:lnTo>
                  <a:pt x="12" y="12"/>
                </a:lnTo>
                <a:lnTo>
                  <a:pt x="13" y="11"/>
                </a:lnTo>
                <a:lnTo>
                  <a:pt x="14" y="10"/>
                </a:lnTo>
                <a:lnTo>
                  <a:pt x="16" y="10"/>
                </a:lnTo>
                <a:lnTo>
                  <a:pt x="13" y="0"/>
                </a:lnTo>
                <a:lnTo>
                  <a:pt x="11" y="1"/>
                </a:lnTo>
                <a:lnTo>
                  <a:pt x="8" y="3"/>
                </a:lnTo>
                <a:lnTo>
                  <a:pt x="6" y="3"/>
                </a:lnTo>
                <a:lnTo>
                  <a:pt x="5" y="4"/>
                </a:lnTo>
                <a:lnTo>
                  <a:pt x="3" y="5"/>
                </a:lnTo>
                <a:lnTo>
                  <a:pt x="3" y="6"/>
                </a:lnTo>
                <a:lnTo>
                  <a:pt x="2" y="6"/>
                </a:lnTo>
                <a:lnTo>
                  <a:pt x="0" y="6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3" name=""/>
          <p:cNvSpPr/>
          <p:nvPr/>
        </p:nvSpPr>
        <p:spPr>
          <a:xfrm>
            <a:off x="1376280" y="5764320"/>
            <a:ext cx="1584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4" name=""/>
          <p:cNvSpPr/>
          <p:nvPr/>
        </p:nvSpPr>
        <p:spPr>
          <a:xfrm>
            <a:off x="1386000" y="57643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5" name=""/>
          <p:cNvSpPr/>
          <p:nvPr/>
        </p:nvSpPr>
        <p:spPr>
          <a:xfrm>
            <a:off x="1338120" y="5168880"/>
            <a:ext cx="17640" cy="30240"/>
          </a:xfrm>
          <a:custGeom>
            <a:avLst/>
            <a:gdLst/>
            <a:ahLst/>
            <a:rect l="l" t="t" r="r" b="b"/>
            <a:pathLst>
              <a:path w="11" h="19">
                <a:moveTo>
                  <a:pt x="6" y="0"/>
                </a:moveTo>
                <a:lnTo>
                  <a:pt x="2" y="4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2"/>
                </a:lnTo>
                <a:lnTo>
                  <a:pt x="1" y="15"/>
                </a:lnTo>
                <a:lnTo>
                  <a:pt x="2" y="17"/>
                </a:lnTo>
                <a:lnTo>
                  <a:pt x="4" y="18"/>
                </a:lnTo>
                <a:lnTo>
                  <a:pt x="6" y="19"/>
                </a:lnTo>
                <a:lnTo>
                  <a:pt x="6" y="8"/>
                </a:lnTo>
                <a:lnTo>
                  <a:pt x="8" y="9"/>
                </a:lnTo>
                <a:lnTo>
                  <a:pt x="9" y="10"/>
                </a:lnTo>
                <a:lnTo>
                  <a:pt x="9" y="11"/>
                </a:lnTo>
                <a:lnTo>
                  <a:pt x="9" y="12"/>
                </a:lnTo>
                <a:lnTo>
                  <a:pt x="9" y="11"/>
                </a:lnTo>
                <a:lnTo>
                  <a:pt x="11" y="8"/>
                </a:lnTo>
                <a:lnTo>
                  <a:pt x="11" y="7"/>
                </a:lnTo>
                <a:lnTo>
                  <a:pt x="6" y="10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6" name=""/>
          <p:cNvSpPr/>
          <p:nvPr/>
        </p:nvSpPr>
        <p:spPr>
          <a:xfrm>
            <a:off x="1349280" y="5168880"/>
            <a:ext cx="1296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8" y="0"/>
                </a:move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8" y="11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7" name=""/>
          <p:cNvSpPr/>
          <p:nvPr/>
        </p:nvSpPr>
        <p:spPr>
          <a:xfrm>
            <a:off x="1353960" y="5178600"/>
            <a:ext cx="176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8" name=""/>
          <p:cNvSpPr/>
          <p:nvPr/>
        </p:nvSpPr>
        <p:spPr>
          <a:xfrm>
            <a:off x="1349280" y="5178600"/>
            <a:ext cx="12960" cy="20520"/>
          </a:xfrm>
          <a:custGeom>
            <a:avLst/>
            <a:gdLst/>
            <a:ahLst/>
            <a:rect l="l" t="t" r="r" b="b"/>
            <a:pathLst>
              <a:path w="8" h="13">
                <a:moveTo>
                  <a:pt x="0" y="13"/>
                </a:moveTo>
                <a:lnTo>
                  <a:pt x="5" y="11"/>
                </a:lnTo>
                <a:lnTo>
                  <a:pt x="8" y="10"/>
                </a:lnTo>
                <a:lnTo>
                  <a:pt x="8" y="0"/>
                </a:lnTo>
                <a:lnTo>
                  <a:pt x="1" y="2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9" name=""/>
          <p:cNvSpPr/>
          <p:nvPr/>
        </p:nvSpPr>
        <p:spPr>
          <a:xfrm>
            <a:off x="1349280" y="51912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0" name=""/>
          <p:cNvSpPr/>
          <p:nvPr/>
        </p:nvSpPr>
        <p:spPr>
          <a:xfrm>
            <a:off x="2286000" y="-1052640"/>
            <a:ext cx="82440" cy="76320"/>
          </a:xfrm>
          <a:custGeom>
            <a:avLst/>
            <a:gdLst/>
            <a:ahLst/>
            <a:rect l="l" t="t" r="r" b="b"/>
            <a:pathLst>
              <a:path w="52" h="48">
                <a:moveTo>
                  <a:pt x="5" y="0"/>
                </a:moveTo>
                <a:lnTo>
                  <a:pt x="0" y="6"/>
                </a:lnTo>
                <a:lnTo>
                  <a:pt x="1" y="8"/>
                </a:lnTo>
                <a:lnTo>
                  <a:pt x="2" y="11"/>
                </a:lnTo>
                <a:lnTo>
                  <a:pt x="4" y="13"/>
                </a:lnTo>
                <a:lnTo>
                  <a:pt x="5" y="15"/>
                </a:lnTo>
                <a:lnTo>
                  <a:pt x="8" y="18"/>
                </a:lnTo>
                <a:lnTo>
                  <a:pt x="11" y="21"/>
                </a:lnTo>
                <a:lnTo>
                  <a:pt x="14" y="23"/>
                </a:lnTo>
                <a:lnTo>
                  <a:pt x="18" y="25"/>
                </a:lnTo>
                <a:lnTo>
                  <a:pt x="21" y="27"/>
                </a:lnTo>
                <a:lnTo>
                  <a:pt x="24" y="29"/>
                </a:lnTo>
                <a:lnTo>
                  <a:pt x="27" y="30"/>
                </a:lnTo>
                <a:lnTo>
                  <a:pt x="30" y="32"/>
                </a:lnTo>
                <a:lnTo>
                  <a:pt x="33" y="34"/>
                </a:lnTo>
                <a:lnTo>
                  <a:pt x="35" y="35"/>
                </a:lnTo>
                <a:lnTo>
                  <a:pt x="37" y="38"/>
                </a:lnTo>
                <a:lnTo>
                  <a:pt x="39" y="41"/>
                </a:lnTo>
                <a:lnTo>
                  <a:pt x="39" y="42"/>
                </a:lnTo>
                <a:lnTo>
                  <a:pt x="40" y="43"/>
                </a:lnTo>
                <a:lnTo>
                  <a:pt x="41" y="46"/>
                </a:lnTo>
                <a:lnTo>
                  <a:pt x="41" y="48"/>
                </a:lnTo>
                <a:lnTo>
                  <a:pt x="52" y="46"/>
                </a:lnTo>
                <a:lnTo>
                  <a:pt x="51" y="43"/>
                </a:lnTo>
                <a:lnTo>
                  <a:pt x="50" y="41"/>
                </a:lnTo>
                <a:lnTo>
                  <a:pt x="49" y="38"/>
                </a:lnTo>
                <a:lnTo>
                  <a:pt x="48" y="35"/>
                </a:lnTo>
                <a:lnTo>
                  <a:pt x="46" y="32"/>
                </a:lnTo>
                <a:lnTo>
                  <a:pt x="42" y="29"/>
                </a:lnTo>
                <a:lnTo>
                  <a:pt x="39" y="26"/>
                </a:lnTo>
                <a:lnTo>
                  <a:pt x="36" y="23"/>
                </a:lnTo>
                <a:lnTo>
                  <a:pt x="33" y="22"/>
                </a:lnTo>
                <a:lnTo>
                  <a:pt x="29" y="19"/>
                </a:lnTo>
                <a:lnTo>
                  <a:pt x="26" y="18"/>
                </a:lnTo>
                <a:lnTo>
                  <a:pt x="23" y="16"/>
                </a:lnTo>
                <a:lnTo>
                  <a:pt x="19" y="15"/>
                </a:lnTo>
                <a:lnTo>
                  <a:pt x="18" y="13"/>
                </a:lnTo>
                <a:lnTo>
                  <a:pt x="15" y="11"/>
                </a:lnTo>
                <a:lnTo>
                  <a:pt x="13" y="8"/>
                </a:lnTo>
                <a:lnTo>
                  <a:pt x="12" y="8"/>
                </a:lnTo>
                <a:lnTo>
                  <a:pt x="12" y="6"/>
                </a:lnTo>
                <a:lnTo>
                  <a:pt x="11" y="5"/>
                </a:lnTo>
                <a:lnTo>
                  <a:pt x="10" y="3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1" name=""/>
          <p:cNvSpPr/>
          <p:nvPr/>
        </p:nvSpPr>
        <p:spPr>
          <a:xfrm>
            <a:off x="2293920" y="-1060560"/>
            <a:ext cx="68400" cy="23760"/>
          </a:xfrm>
          <a:custGeom>
            <a:avLst/>
            <a:gdLst/>
            <a:ahLst/>
            <a:rect l="l" t="t" r="r" b="b"/>
            <a:pathLst>
              <a:path w="43" h="15">
                <a:moveTo>
                  <a:pt x="43" y="0"/>
                </a:moveTo>
                <a:lnTo>
                  <a:pt x="43" y="0"/>
                </a:lnTo>
                <a:lnTo>
                  <a:pt x="32" y="1"/>
                </a:lnTo>
                <a:lnTo>
                  <a:pt x="18" y="3"/>
                </a:lnTo>
                <a:lnTo>
                  <a:pt x="5" y="4"/>
                </a:lnTo>
                <a:lnTo>
                  <a:pt x="0" y="5"/>
                </a:lnTo>
                <a:lnTo>
                  <a:pt x="0" y="15"/>
                </a:lnTo>
                <a:lnTo>
                  <a:pt x="7" y="14"/>
                </a:lnTo>
                <a:lnTo>
                  <a:pt x="19" y="13"/>
                </a:lnTo>
                <a:lnTo>
                  <a:pt x="33" y="11"/>
                </a:lnTo>
                <a:lnTo>
                  <a:pt x="43" y="10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2" name=""/>
          <p:cNvSpPr/>
          <p:nvPr/>
        </p:nvSpPr>
        <p:spPr>
          <a:xfrm>
            <a:off x="2362320" y="-1081080"/>
            <a:ext cx="55440" cy="36360"/>
          </a:xfrm>
          <a:custGeom>
            <a:avLst/>
            <a:gdLst/>
            <a:ahLst/>
            <a:rect l="l" t="t" r="r" b="b"/>
            <a:pathLst>
              <a:path w="35" h="23">
                <a:moveTo>
                  <a:pt x="33" y="11"/>
                </a:moveTo>
                <a:lnTo>
                  <a:pt x="31" y="1"/>
                </a:lnTo>
                <a:lnTo>
                  <a:pt x="16" y="6"/>
                </a:lnTo>
                <a:lnTo>
                  <a:pt x="7" y="10"/>
                </a:lnTo>
                <a:lnTo>
                  <a:pt x="1" y="12"/>
                </a:lnTo>
                <a:lnTo>
                  <a:pt x="0" y="12"/>
                </a:lnTo>
                <a:lnTo>
                  <a:pt x="0" y="23"/>
                </a:lnTo>
                <a:lnTo>
                  <a:pt x="4" y="22"/>
                </a:lnTo>
                <a:lnTo>
                  <a:pt x="10" y="19"/>
                </a:lnTo>
                <a:lnTo>
                  <a:pt x="20" y="16"/>
                </a:lnTo>
                <a:lnTo>
                  <a:pt x="35" y="11"/>
                </a:lnTo>
                <a:lnTo>
                  <a:pt x="33" y="0"/>
                </a:lnTo>
                <a:lnTo>
                  <a:pt x="33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3" name=""/>
          <p:cNvSpPr/>
          <p:nvPr/>
        </p:nvSpPr>
        <p:spPr>
          <a:xfrm>
            <a:off x="2300400" y="-1084320"/>
            <a:ext cx="114120" cy="20520"/>
          </a:xfrm>
          <a:custGeom>
            <a:avLst/>
            <a:gdLst/>
            <a:ahLst/>
            <a:rect l="l" t="t" r="r" b="b"/>
            <a:pathLst>
              <a:path w="72" h="13">
                <a:moveTo>
                  <a:pt x="3" y="9"/>
                </a:moveTo>
                <a:lnTo>
                  <a:pt x="0" y="9"/>
                </a:lnTo>
                <a:lnTo>
                  <a:pt x="3" y="10"/>
                </a:lnTo>
                <a:lnTo>
                  <a:pt x="6" y="10"/>
                </a:lnTo>
                <a:lnTo>
                  <a:pt x="10" y="11"/>
                </a:lnTo>
                <a:lnTo>
                  <a:pt x="14" y="11"/>
                </a:lnTo>
                <a:lnTo>
                  <a:pt x="24" y="12"/>
                </a:lnTo>
                <a:lnTo>
                  <a:pt x="35" y="12"/>
                </a:lnTo>
                <a:lnTo>
                  <a:pt x="46" y="13"/>
                </a:lnTo>
                <a:lnTo>
                  <a:pt x="56" y="13"/>
                </a:lnTo>
                <a:lnTo>
                  <a:pt x="65" y="13"/>
                </a:lnTo>
                <a:lnTo>
                  <a:pt x="72" y="13"/>
                </a:lnTo>
                <a:lnTo>
                  <a:pt x="72" y="3"/>
                </a:lnTo>
                <a:lnTo>
                  <a:pt x="65" y="3"/>
                </a:lnTo>
                <a:lnTo>
                  <a:pt x="56" y="3"/>
                </a:lnTo>
                <a:lnTo>
                  <a:pt x="46" y="3"/>
                </a:lnTo>
                <a:lnTo>
                  <a:pt x="36" y="2"/>
                </a:lnTo>
                <a:lnTo>
                  <a:pt x="24" y="2"/>
                </a:lnTo>
                <a:lnTo>
                  <a:pt x="16" y="1"/>
                </a:lnTo>
                <a:lnTo>
                  <a:pt x="11" y="1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lnTo>
                  <a:pt x="3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4" name=""/>
          <p:cNvSpPr/>
          <p:nvPr/>
        </p:nvSpPr>
        <p:spPr>
          <a:xfrm>
            <a:off x="2111400" y="-1084320"/>
            <a:ext cx="195120" cy="28800"/>
          </a:xfrm>
          <a:custGeom>
            <a:avLst/>
            <a:gdLst/>
            <a:ahLst/>
            <a:rect l="l" t="t" r="r" b="b"/>
            <a:pathLst>
              <a:path w="123" h="18">
                <a:moveTo>
                  <a:pt x="1" y="18"/>
                </a:moveTo>
                <a:lnTo>
                  <a:pt x="4" y="18"/>
                </a:lnTo>
                <a:lnTo>
                  <a:pt x="11" y="18"/>
                </a:lnTo>
                <a:lnTo>
                  <a:pt x="24" y="17"/>
                </a:lnTo>
                <a:lnTo>
                  <a:pt x="40" y="16"/>
                </a:lnTo>
                <a:lnTo>
                  <a:pt x="60" y="15"/>
                </a:lnTo>
                <a:lnTo>
                  <a:pt x="80" y="14"/>
                </a:lnTo>
                <a:lnTo>
                  <a:pt x="101" y="12"/>
                </a:lnTo>
                <a:lnTo>
                  <a:pt x="123" y="9"/>
                </a:lnTo>
                <a:lnTo>
                  <a:pt x="121" y="0"/>
                </a:lnTo>
                <a:lnTo>
                  <a:pt x="100" y="2"/>
                </a:lnTo>
                <a:lnTo>
                  <a:pt x="79" y="4"/>
                </a:lnTo>
                <a:lnTo>
                  <a:pt x="58" y="6"/>
                </a:lnTo>
                <a:lnTo>
                  <a:pt x="39" y="7"/>
                </a:lnTo>
                <a:lnTo>
                  <a:pt x="24" y="7"/>
                </a:lnTo>
                <a:lnTo>
                  <a:pt x="11" y="7"/>
                </a:lnTo>
                <a:lnTo>
                  <a:pt x="4" y="8"/>
                </a:lnTo>
                <a:lnTo>
                  <a:pt x="0" y="8"/>
                </a:lnTo>
                <a:lnTo>
                  <a:pt x="1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5" name=""/>
          <p:cNvSpPr/>
          <p:nvPr/>
        </p:nvSpPr>
        <p:spPr>
          <a:xfrm>
            <a:off x="2100240" y="-1069920"/>
            <a:ext cx="19080" cy="20520"/>
          </a:xfrm>
          <a:custGeom>
            <a:avLst/>
            <a:gdLst/>
            <a:ahLst/>
            <a:rect l="l" t="t" r="r" b="b"/>
            <a:pathLst>
              <a:path w="12" h="13">
                <a:moveTo>
                  <a:pt x="7" y="13"/>
                </a:moveTo>
                <a:lnTo>
                  <a:pt x="12" y="8"/>
                </a:lnTo>
                <a:lnTo>
                  <a:pt x="5" y="0"/>
                </a:lnTo>
                <a:lnTo>
                  <a:pt x="0" y="5"/>
                </a:lnTo>
                <a:lnTo>
                  <a:pt x="7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6" name=""/>
          <p:cNvSpPr/>
          <p:nvPr/>
        </p:nvSpPr>
        <p:spPr>
          <a:xfrm>
            <a:off x="2100240" y="-1062000"/>
            <a:ext cx="52560" cy="22320"/>
          </a:xfrm>
          <a:custGeom>
            <a:avLst/>
            <a:gdLst/>
            <a:ahLst/>
            <a:rect l="l" t="t" r="r" b="b"/>
            <a:pathLst>
              <a:path w="33" h="14">
                <a:moveTo>
                  <a:pt x="26" y="2"/>
                </a:moveTo>
                <a:lnTo>
                  <a:pt x="25" y="2"/>
                </a:lnTo>
                <a:lnTo>
                  <a:pt x="24" y="3"/>
                </a:lnTo>
                <a:lnTo>
                  <a:pt x="23" y="3"/>
                </a:lnTo>
                <a:lnTo>
                  <a:pt x="20" y="3"/>
                </a:lnTo>
                <a:lnTo>
                  <a:pt x="16" y="3"/>
                </a:lnTo>
                <a:lnTo>
                  <a:pt x="13" y="2"/>
                </a:lnTo>
                <a:lnTo>
                  <a:pt x="10" y="1"/>
                </a:lnTo>
                <a:lnTo>
                  <a:pt x="7" y="0"/>
                </a:lnTo>
                <a:lnTo>
                  <a:pt x="6" y="0"/>
                </a:lnTo>
                <a:lnTo>
                  <a:pt x="0" y="8"/>
                </a:lnTo>
                <a:lnTo>
                  <a:pt x="4" y="10"/>
                </a:lnTo>
                <a:lnTo>
                  <a:pt x="7" y="12"/>
                </a:lnTo>
                <a:lnTo>
                  <a:pt x="12" y="13"/>
                </a:lnTo>
                <a:lnTo>
                  <a:pt x="15" y="14"/>
                </a:lnTo>
                <a:lnTo>
                  <a:pt x="20" y="14"/>
                </a:lnTo>
                <a:lnTo>
                  <a:pt x="24" y="14"/>
                </a:lnTo>
                <a:lnTo>
                  <a:pt x="27" y="13"/>
                </a:lnTo>
                <a:lnTo>
                  <a:pt x="29" y="12"/>
                </a:lnTo>
                <a:lnTo>
                  <a:pt x="30" y="11"/>
                </a:lnTo>
                <a:lnTo>
                  <a:pt x="33" y="9"/>
                </a:lnTo>
                <a:lnTo>
                  <a:pt x="26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7" name=""/>
          <p:cNvSpPr/>
          <p:nvPr/>
        </p:nvSpPr>
        <p:spPr>
          <a:xfrm>
            <a:off x="2143080" y="-1058760"/>
            <a:ext cx="3816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24" y="9"/>
                </a:moveTo>
                <a:lnTo>
                  <a:pt x="5" y="0"/>
                </a:lnTo>
                <a:lnTo>
                  <a:pt x="0" y="9"/>
                </a:lnTo>
                <a:lnTo>
                  <a:pt x="19" y="17"/>
                </a:lnTo>
                <a:lnTo>
                  <a:pt x="2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8" name=""/>
          <p:cNvSpPr/>
          <p:nvPr/>
        </p:nvSpPr>
        <p:spPr>
          <a:xfrm>
            <a:off x="2111400" y="-1047600"/>
            <a:ext cx="66600" cy="15840"/>
          </a:xfrm>
          <a:custGeom>
            <a:avLst/>
            <a:gdLst/>
            <a:ahLst/>
            <a:rect l="l" t="t" r="r" b="b"/>
            <a:pathLst>
              <a:path w="42" h="10">
                <a:moveTo>
                  <a:pt x="8" y="7"/>
                </a:moveTo>
                <a:lnTo>
                  <a:pt x="4" y="10"/>
                </a:lnTo>
                <a:lnTo>
                  <a:pt x="14" y="10"/>
                </a:lnTo>
                <a:lnTo>
                  <a:pt x="23" y="10"/>
                </a:lnTo>
                <a:lnTo>
                  <a:pt x="32" y="10"/>
                </a:lnTo>
                <a:lnTo>
                  <a:pt x="42" y="10"/>
                </a:lnTo>
                <a:lnTo>
                  <a:pt x="42" y="0"/>
                </a:lnTo>
                <a:lnTo>
                  <a:pt x="32" y="0"/>
                </a:lnTo>
                <a:lnTo>
                  <a:pt x="23" y="0"/>
                </a:lnTo>
                <a:lnTo>
                  <a:pt x="14" y="0"/>
                </a:lnTo>
                <a:lnTo>
                  <a:pt x="4" y="0"/>
                </a:lnTo>
                <a:lnTo>
                  <a:pt x="0" y="2"/>
                </a:lnTo>
                <a:lnTo>
                  <a:pt x="8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9" name=""/>
          <p:cNvSpPr/>
          <p:nvPr/>
        </p:nvSpPr>
        <p:spPr>
          <a:xfrm>
            <a:off x="2075040" y="-1044720"/>
            <a:ext cx="50760" cy="34920"/>
          </a:xfrm>
          <a:custGeom>
            <a:avLst/>
            <a:gdLst/>
            <a:ahLst/>
            <a:rect l="l" t="t" r="r" b="b"/>
            <a:pathLst>
              <a:path w="32" h="22">
                <a:moveTo>
                  <a:pt x="0" y="22"/>
                </a:moveTo>
                <a:lnTo>
                  <a:pt x="0" y="22"/>
                </a:lnTo>
                <a:lnTo>
                  <a:pt x="4" y="21"/>
                </a:lnTo>
                <a:lnTo>
                  <a:pt x="9" y="20"/>
                </a:lnTo>
                <a:lnTo>
                  <a:pt x="14" y="18"/>
                </a:lnTo>
                <a:lnTo>
                  <a:pt x="18" y="17"/>
                </a:lnTo>
                <a:lnTo>
                  <a:pt x="22" y="14"/>
                </a:lnTo>
                <a:lnTo>
                  <a:pt x="26" y="11"/>
                </a:lnTo>
                <a:lnTo>
                  <a:pt x="29" y="9"/>
                </a:lnTo>
                <a:lnTo>
                  <a:pt x="32" y="5"/>
                </a:lnTo>
                <a:lnTo>
                  <a:pt x="23" y="0"/>
                </a:lnTo>
                <a:lnTo>
                  <a:pt x="22" y="1"/>
                </a:lnTo>
                <a:lnTo>
                  <a:pt x="20" y="3"/>
                </a:lnTo>
                <a:lnTo>
                  <a:pt x="16" y="5"/>
                </a:lnTo>
                <a:lnTo>
                  <a:pt x="14" y="7"/>
                </a:lnTo>
                <a:lnTo>
                  <a:pt x="9" y="9"/>
                </a:lnTo>
                <a:lnTo>
                  <a:pt x="6" y="10"/>
                </a:lnTo>
                <a:lnTo>
                  <a:pt x="2" y="11"/>
                </a:lnTo>
                <a:lnTo>
                  <a:pt x="0" y="11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0" name=""/>
          <p:cNvSpPr/>
          <p:nvPr/>
        </p:nvSpPr>
        <p:spPr>
          <a:xfrm>
            <a:off x="2052720" y="-1025640"/>
            <a:ext cx="22320" cy="22320"/>
          </a:xfrm>
          <a:custGeom>
            <a:avLst/>
            <a:gdLst/>
            <a:ahLst/>
            <a:rect l="l" t="t" r="r" b="b"/>
            <a:pathLst>
              <a:path w="14" h="14">
                <a:moveTo>
                  <a:pt x="10" y="14"/>
                </a:moveTo>
                <a:lnTo>
                  <a:pt x="10" y="12"/>
                </a:lnTo>
                <a:lnTo>
                  <a:pt x="10" y="12"/>
                </a:lnTo>
                <a:lnTo>
                  <a:pt x="11" y="12"/>
                </a:lnTo>
                <a:lnTo>
                  <a:pt x="11" y="11"/>
                </a:lnTo>
                <a:lnTo>
                  <a:pt x="12" y="10"/>
                </a:lnTo>
                <a:lnTo>
                  <a:pt x="13" y="10"/>
                </a:lnTo>
                <a:lnTo>
                  <a:pt x="14" y="10"/>
                </a:lnTo>
                <a:lnTo>
                  <a:pt x="14" y="0"/>
                </a:lnTo>
                <a:lnTo>
                  <a:pt x="10" y="0"/>
                </a:lnTo>
                <a:lnTo>
                  <a:pt x="7" y="1"/>
                </a:lnTo>
                <a:lnTo>
                  <a:pt x="6" y="2"/>
                </a:lnTo>
                <a:lnTo>
                  <a:pt x="3" y="4"/>
                </a:lnTo>
                <a:lnTo>
                  <a:pt x="2" y="7"/>
                </a:lnTo>
                <a:lnTo>
                  <a:pt x="0" y="8"/>
                </a:lnTo>
                <a:lnTo>
                  <a:pt x="0" y="11"/>
                </a:lnTo>
                <a:lnTo>
                  <a:pt x="0" y="12"/>
                </a:lnTo>
                <a:lnTo>
                  <a:pt x="0" y="12"/>
                </a:lnTo>
                <a:lnTo>
                  <a:pt x="1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1" name=""/>
          <p:cNvSpPr/>
          <p:nvPr/>
        </p:nvSpPr>
        <p:spPr>
          <a:xfrm>
            <a:off x="2013120" y="-1008000"/>
            <a:ext cx="55440" cy="19080"/>
          </a:xfrm>
          <a:custGeom>
            <a:avLst/>
            <a:gdLst/>
            <a:ahLst/>
            <a:rect l="l" t="t" r="r" b="b"/>
            <a:pathLst>
              <a:path w="35" h="12">
                <a:moveTo>
                  <a:pt x="0" y="12"/>
                </a:moveTo>
                <a:lnTo>
                  <a:pt x="0" y="12"/>
                </a:lnTo>
                <a:lnTo>
                  <a:pt x="7" y="12"/>
                </a:lnTo>
                <a:lnTo>
                  <a:pt x="17" y="11"/>
                </a:lnTo>
                <a:lnTo>
                  <a:pt x="22" y="11"/>
                </a:lnTo>
                <a:lnTo>
                  <a:pt x="27" y="9"/>
                </a:lnTo>
                <a:lnTo>
                  <a:pt x="29" y="8"/>
                </a:lnTo>
                <a:lnTo>
                  <a:pt x="31" y="7"/>
                </a:lnTo>
                <a:lnTo>
                  <a:pt x="33" y="6"/>
                </a:lnTo>
                <a:lnTo>
                  <a:pt x="35" y="3"/>
                </a:lnTo>
                <a:lnTo>
                  <a:pt x="25" y="1"/>
                </a:lnTo>
                <a:lnTo>
                  <a:pt x="25" y="0"/>
                </a:lnTo>
                <a:lnTo>
                  <a:pt x="24" y="1"/>
                </a:lnTo>
                <a:lnTo>
                  <a:pt x="21" y="1"/>
                </a:lnTo>
                <a:lnTo>
                  <a:pt x="17" y="1"/>
                </a:lnTo>
                <a:lnTo>
                  <a:pt x="7" y="2"/>
                </a:lnTo>
                <a:lnTo>
                  <a:pt x="0" y="2"/>
                </a:lnTo>
                <a:lnTo>
                  <a:pt x="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2" name=""/>
          <p:cNvSpPr/>
          <p:nvPr/>
        </p:nvSpPr>
        <p:spPr>
          <a:xfrm>
            <a:off x="1886040" y="-1057320"/>
            <a:ext cx="127080" cy="68400"/>
          </a:xfrm>
          <a:custGeom>
            <a:avLst/>
            <a:gdLst/>
            <a:ahLst/>
            <a:rect l="l" t="t" r="r" b="b"/>
            <a:pathLst>
              <a:path w="80" h="43">
                <a:moveTo>
                  <a:pt x="2" y="9"/>
                </a:moveTo>
                <a:lnTo>
                  <a:pt x="0" y="6"/>
                </a:lnTo>
                <a:lnTo>
                  <a:pt x="1" y="8"/>
                </a:lnTo>
                <a:lnTo>
                  <a:pt x="2" y="11"/>
                </a:lnTo>
                <a:lnTo>
                  <a:pt x="3" y="13"/>
                </a:lnTo>
                <a:lnTo>
                  <a:pt x="5" y="16"/>
                </a:lnTo>
                <a:lnTo>
                  <a:pt x="7" y="18"/>
                </a:lnTo>
                <a:lnTo>
                  <a:pt x="9" y="20"/>
                </a:lnTo>
                <a:lnTo>
                  <a:pt x="11" y="21"/>
                </a:lnTo>
                <a:lnTo>
                  <a:pt x="14" y="24"/>
                </a:lnTo>
                <a:lnTo>
                  <a:pt x="18" y="26"/>
                </a:lnTo>
                <a:lnTo>
                  <a:pt x="23" y="30"/>
                </a:lnTo>
                <a:lnTo>
                  <a:pt x="29" y="32"/>
                </a:lnTo>
                <a:lnTo>
                  <a:pt x="36" y="34"/>
                </a:lnTo>
                <a:lnTo>
                  <a:pt x="42" y="37"/>
                </a:lnTo>
                <a:lnTo>
                  <a:pt x="48" y="38"/>
                </a:lnTo>
                <a:lnTo>
                  <a:pt x="54" y="39"/>
                </a:lnTo>
                <a:lnTo>
                  <a:pt x="59" y="41"/>
                </a:lnTo>
                <a:lnTo>
                  <a:pt x="65" y="42"/>
                </a:lnTo>
                <a:lnTo>
                  <a:pt x="71" y="43"/>
                </a:lnTo>
                <a:lnTo>
                  <a:pt x="76" y="43"/>
                </a:lnTo>
                <a:lnTo>
                  <a:pt x="80" y="43"/>
                </a:lnTo>
                <a:lnTo>
                  <a:pt x="80" y="32"/>
                </a:lnTo>
                <a:lnTo>
                  <a:pt x="76" y="32"/>
                </a:lnTo>
                <a:lnTo>
                  <a:pt x="71" y="32"/>
                </a:lnTo>
                <a:lnTo>
                  <a:pt x="66" y="32"/>
                </a:lnTo>
                <a:lnTo>
                  <a:pt x="62" y="31"/>
                </a:lnTo>
                <a:lnTo>
                  <a:pt x="56" y="30"/>
                </a:lnTo>
                <a:lnTo>
                  <a:pt x="50" y="28"/>
                </a:lnTo>
                <a:lnTo>
                  <a:pt x="44" y="27"/>
                </a:lnTo>
                <a:lnTo>
                  <a:pt x="39" y="25"/>
                </a:lnTo>
                <a:lnTo>
                  <a:pt x="34" y="23"/>
                </a:lnTo>
                <a:lnTo>
                  <a:pt x="29" y="21"/>
                </a:lnTo>
                <a:lnTo>
                  <a:pt x="23" y="18"/>
                </a:lnTo>
                <a:lnTo>
                  <a:pt x="20" y="16"/>
                </a:lnTo>
                <a:lnTo>
                  <a:pt x="18" y="14"/>
                </a:lnTo>
                <a:lnTo>
                  <a:pt x="16" y="12"/>
                </a:lnTo>
                <a:lnTo>
                  <a:pt x="15" y="11"/>
                </a:lnTo>
                <a:lnTo>
                  <a:pt x="14" y="10"/>
                </a:lnTo>
                <a:lnTo>
                  <a:pt x="13" y="8"/>
                </a:lnTo>
                <a:lnTo>
                  <a:pt x="11" y="6"/>
                </a:lnTo>
                <a:lnTo>
                  <a:pt x="10" y="4"/>
                </a:lnTo>
                <a:lnTo>
                  <a:pt x="10" y="3"/>
                </a:lnTo>
                <a:lnTo>
                  <a:pt x="8" y="0"/>
                </a:lnTo>
                <a:lnTo>
                  <a:pt x="2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3" name=""/>
          <p:cNvSpPr/>
          <p:nvPr/>
        </p:nvSpPr>
        <p:spPr>
          <a:xfrm>
            <a:off x="1862280" y="-1063800"/>
            <a:ext cx="36360" cy="20880"/>
          </a:xfrm>
          <a:custGeom>
            <a:avLst/>
            <a:gdLst/>
            <a:ahLst/>
            <a:rect l="l" t="t" r="r" b="b"/>
            <a:pathLst>
              <a:path w="23" h="13">
                <a:moveTo>
                  <a:pt x="0" y="10"/>
                </a:moveTo>
                <a:lnTo>
                  <a:pt x="0" y="10"/>
                </a:lnTo>
                <a:lnTo>
                  <a:pt x="5" y="10"/>
                </a:lnTo>
                <a:lnTo>
                  <a:pt x="10" y="11"/>
                </a:lnTo>
                <a:lnTo>
                  <a:pt x="12" y="11"/>
                </a:lnTo>
                <a:lnTo>
                  <a:pt x="14" y="12"/>
                </a:lnTo>
                <a:lnTo>
                  <a:pt x="16" y="12"/>
                </a:lnTo>
                <a:lnTo>
                  <a:pt x="17" y="13"/>
                </a:lnTo>
                <a:lnTo>
                  <a:pt x="23" y="4"/>
                </a:lnTo>
                <a:lnTo>
                  <a:pt x="20" y="2"/>
                </a:lnTo>
                <a:lnTo>
                  <a:pt x="17" y="1"/>
                </a:lnTo>
                <a:lnTo>
                  <a:pt x="14" y="1"/>
                </a:ln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4" name=""/>
          <p:cNvSpPr/>
          <p:nvPr/>
        </p:nvSpPr>
        <p:spPr>
          <a:xfrm>
            <a:off x="2452680" y="-839880"/>
            <a:ext cx="176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5" name=""/>
          <p:cNvSpPr/>
          <p:nvPr/>
        </p:nvSpPr>
        <p:spPr>
          <a:xfrm>
            <a:off x="2419200" y="-9777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6" name=""/>
          <p:cNvSpPr/>
          <p:nvPr/>
        </p:nvSpPr>
        <p:spPr>
          <a:xfrm>
            <a:off x="4516560" y="479520"/>
            <a:ext cx="54000" cy="41040"/>
          </a:xfrm>
          <a:custGeom>
            <a:avLst/>
            <a:gdLst/>
            <a:ahLst/>
            <a:rect l="l" t="t" r="r" b="b"/>
            <a:pathLst>
              <a:path w="34" h="26">
                <a:moveTo>
                  <a:pt x="23" y="0"/>
                </a:moveTo>
                <a:lnTo>
                  <a:pt x="23" y="0"/>
                </a:lnTo>
                <a:lnTo>
                  <a:pt x="22" y="2"/>
                </a:lnTo>
                <a:lnTo>
                  <a:pt x="22" y="2"/>
                </a:lnTo>
                <a:lnTo>
                  <a:pt x="22" y="4"/>
                </a:lnTo>
                <a:lnTo>
                  <a:pt x="21" y="5"/>
                </a:lnTo>
                <a:lnTo>
                  <a:pt x="21" y="6"/>
                </a:lnTo>
                <a:lnTo>
                  <a:pt x="20" y="7"/>
                </a:lnTo>
                <a:lnTo>
                  <a:pt x="19" y="9"/>
                </a:lnTo>
                <a:lnTo>
                  <a:pt x="17" y="9"/>
                </a:lnTo>
                <a:lnTo>
                  <a:pt x="14" y="11"/>
                </a:lnTo>
                <a:lnTo>
                  <a:pt x="9" y="13"/>
                </a:lnTo>
                <a:lnTo>
                  <a:pt x="5" y="15"/>
                </a:lnTo>
                <a:lnTo>
                  <a:pt x="0" y="17"/>
                </a:lnTo>
                <a:lnTo>
                  <a:pt x="4" y="26"/>
                </a:lnTo>
                <a:lnTo>
                  <a:pt x="9" y="24"/>
                </a:lnTo>
                <a:lnTo>
                  <a:pt x="15" y="22"/>
                </a:lnTo>
                <a:lnTo>
                  <a:pt x="19" y="20"/>
                </a:lnTo>
                <a:lnTo>
                  <a:pt x="23" y="17"/>
                </a:lnTo>
                <a:lnTo>
                  <a:pt x="26" y="15"/>
                </a:lnTo>
                <a:lnTo>
                  <a:pt x="28" y="14"/>
                </a:lnTo>
                <a:lnTo>
                  <a:pt x="29" y="12"/>
                </a:lnTo>
                <a:lnTo>
                  <a:pt x="31" y="10"/>
                </a:lnTo>
                <a:lnTo>
                  <a:pt x="32" y="8"/>
                </a:lnTo>
                <a:lnTo>
                  <a:pt x="33" y="5"/>
                </a:lnTo>
                <a:lnTo>
                  <a:pt x="34" y="2"/>
                </a:lnTo>
                <a:lnTo>
                  <a:pt x="34" y="0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7" name=""/>
          <p:cNvSpPr/>
          <p:nvPr/>
        </p:nvSpPr>
        <p:spPr>
          <a:xfrm>
            <a:off x="4548240" y="46044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10"/>
                </a:moveTo>
                <a:lnTo>
                  <a:pt x="0" y="10"/>
                </a:lnTo>
                <a:lnTo>
                  <a:pt x="2" y="11"/>
                </a:lnTo>
                <a:lnTo>
                  <a:pt x="3" y="12"/>
                </a:lnTo>
                <a:lnTo>
                  <a:pt x="3" y="11"/>
                </a:lnTo>
                <a:lnTo>
                  <a:pt x="14" y="11"/>
                </a:lnTo>
                <a:lnTo>
                  <a:pt x="13" y="8"/>
                </a:lnTo>
                <a:lnTo>
                  <a:pt x="11" y="6"/>
                </a:lnTo>
                <a:lnTo>
                  <a:pt x="9" y="4"/>
                </a:lnTo>
                <a:lnTo>
                  <a:pt x="8" y="3"/>
                </a:lnTo>
                <a:lnTo>
                  <a:pt x="4" y="1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8" name=""/>
          <p:cNvSpPr/>
          <p:nvPr/>
        </p:nvSpPr>
        <p:spPr>
          <a:xfrm>
            <a:off x="4511520" y="460440"/>
            <a:ext cx="36720" cy="57240"/>
          </a:xfrm>
          <a:custGeom>
            <a:avLst/>
            <a:gdLst/>
            <a:ahLst/>
            <a:rect l="l" t="t" r="r" b="b"/>
            <a:pathLst>
              <a:path w="23" h="36">
                <a:moveTo>
                  <a:pt x="10" y="36"/>
                </a:moveTo>
                <a:lnTo>
                  <a:pt x="11" y="32"/>
                </a:lnTo>
                <a:lnTo>
                  <a:pt x="12" y="30"/>
                </a:lnTo>
                <a:lnTo>
                  <a:pt x="13" y="27"/>
                </a:lnTo>
                <a:lnTo>
                  <a:pt x="13" y="24"/>
                </a:lnTo>
                <a:lnTo>
                  <a:pt x="14" y="19"/>
                </a:lnTo>
                <a:lnTo>
                  <a:pt x="15" y="15"/>
                </a:lnTo>
                <a:lnTo>
                  <a:pt x="15" y="14"/>
                </a:lnTo>
                <a:lnTo>
                  <a:pt x="15" y="12"/>
                </a:lnTo>
                <a:lnTo>
                  <a:pt x="16" y="12"/>
                </a:lnTo>
                <a:lnTo>
                  <a:pt x="16" y="11"/>
                </a:lnTo>
                <a:lnTo>
                  <a:pt x="17" y="11"/>
                </a:lnTo>
                <a:lnTo>
                  <a:pt x="18" y="10"/>
                </a:lnTo>
                <a:lnTo>
                  <a:pt x="20" y="10"/>
                </a:lnTo>
                <a:lnTo>
                  <a:pt x="23" y="10"/>
                </a:lnTo>
                <a:lnTo>
                  <a:pt x="23" y="0"/>
                </a:lnTo>
                <a:lnTo>
                  <a:pt x="18" y="0"/>
                </a:lnTo>
                <a:lnTo>
                  <a:pt x="15" y="1"/>
                </a:lnTo>
                <a:lnTo>
                  <a:pt x="12" y="2"/>
                </a:lnTo>
                <a:lnTo>
                  <a:pt x="10" y="3"/>
                </a:lnTo>
                <a:lnTo>
                  <a:pt x="7" y="6"/>
                </a:lnTo>
                <a:lnTo>
                  <a:pt x="5" y="8"/>
                </a:lnTo>
                <a:lnTo>
                  <a:pt x="4" y="10"/>
                </a:lnTo>
                <a:lnTo>
                  <a:pt x="4" y="13"/>
                </a:lnTo>
                <a:lnTo>
                  <a:pt x="4" y="18"/>
                </a:lnTo>
                <a:lnTo>
                  <a:pt x="3" y="23"/>
                </a:lnTo>
                <a:lnTo>
                  <a:pt x="3" y="25"/>
                </a:lnTo>
                <a:lnTo>
                  <a:pt x="2" y="27"/>
                </a:lnTo>
                <a:lnTo>
                  <a:pt x="1" y="30"/>
                </a:lnTo>
                <a:lnTo>
                  <a:pt x="0" y="31"/>
                </a:lnTo>
                <a:lnTo>
                  <a:pt x="1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9" name=""/>
          <p:cNvSpPr/>
          <p:nvPr/>
        </p:nvSpPr>
        <p:spPr>
          <a:xfrm>
            <a:off x="4519440" y="5126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0" name=""/>
          <p:cNvSpPr/>
          <p:nvPr/>
        </p:nvSpPr>
        <p:spPr>
          <a:xfrm>
            <a:off x="357120" y="-87480"/>
            <a:ext cx="128520" cy="63720"/>
          </a:xfrm>
          <a:custGeom>
            <a:avLst/>
            <a:gdLst/>
            <a:ahLst/>
            <a:rect l="l" t="t" r="r" b="b"/>
            <a:pathLst>
              <a:path w="81" h="40">
                <a:moveTo>
                  <a:pt x="10" y="40"/>
                </a:moveTo>
                <a:lnTo>
                  <a:pt x="10" y="40"/>
                </a:lnTo>
                <a:lnTo>
                  <a:pt x="10" y="38"/>
                </a:lnTo>
                <a:lnTo>
                  <a:pt x="10" y="36"/>
                </a:lnTo>
                <a:lnTo>
                  <a:pt x="11" y="36"/>
                </a:lnTo>
                <a:lnTo>
                  <a:pt x="12" y="34"/>
                </a:lnTo>
                <a:lnTo>
                  <a:pt x="13" y="33"/>
                </a:lnTo>
                <a:lnTo>
                  <a:pt x="14" y="31"/>
                </a:lnTo>
                <a:lnTo>
                  <a:pt x="15" y="30"/>
                </a:lnTo>
                <a:lnTo>
                  <a:pt x="16" y="29"/>
                </a:lnTo>
                <a:lnTo>
                  <a:pt x="20" y="27"/>
                </a:lnTo>
                <a:lnTo>
                  <a:pt x="24" y="24"/>
                </a:lnTo>
                <a:lnTo>
                  <a:pt x="29" y="23"/>
                </a:lnTo>
                <a:lnTo>
                  <a:pt x="34" y="21"/>
                </a:lnTo>
                <a:lnTo>
                  <a:pt x="46" y="18"/>
                </a:lnTo>
                <a:lnTo>
                  <a:pt x="58" y="15"/>
                </a:lnTo>
                <a:lnTo>
                  <a:pt x="70" y="13"/>
                </a:lnTo>
                <a:lnTo>
                  <a:pt x="81" y="9"/>
                </a:lnTo>
                <a:lnTo>
                  <a:pt x="78" y="0"/>
                </a:lnTo>
                <a:lnTo>
                  <a:pt x="67" y="2"/>
                </a:lnTo>
                <a:lnTo>
                  <a:pt x="56" y="5"/>
                </a:lnTo>
                <a:lnTo>
                  <a:pt x="44" y="8"/>
                </a:lnTo>
                <a:lnTo>
                  <a:pt x="31" y="11"/>
                </a:lnTo>
                <a:lnTo>
                  <a:pt x="25" y="13"/>
                </a:lnTo>
                <a:lnTo>
                  <a:pt x="20" y="16"/>
                </a:lnTo>
                <a:lnTo>
                  <a:pt x="15" y="18"/>
                </a:lnTo>
                <a:lnTo>
                  <a:pt x="9" y="21"/>
                </a:lnTo>
                <a:lnTo>
                  <a:pt x="8" y="23"/>
                </a:lnTo>
                <a:lnTo>
                  <a:pt x="6" y="25"/>
                </a:lnTo>
                <a:lnTo>
                  <a:pt x="4" y="27"/>
                </a:lnTo>
                <a:lnTo>
                  <a:pt x="2" y="29"/>
                </a:lnTo>
                <a:lnTo>
                  <a:pt x="2" y="32"/>
                </a:lnTo>
                <a:lnTo>
                  <a:pt x="1" y="34"/>
                </a:lnTo>
                <a:lnTo>
                  <a:pt x="0" y="37"/>
                </a:lnTo>
                <a:lnTo>
                  <a:pt x="0" y="40"/>
                </a:lnTo>
                <a:lnTo>
                  <a:pt x="10" y="4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1" name=""/>
          <p:cNvSpPr/>
          <p:nvPr/>
        </p:nvSpPr>
        <p:spPr>
          <a:xfrm>
            <a:off x="357120" y="-23760"/>
            <a:ext cx="27000" cy="25200"/>
          </a:xfrm>
          <a:custGeom>
            <a:avLst/>
            <a:gdLst/>
            <a:ahLst/>
            <a:rect l="l" t="t" r="r" b="b"/>
            <a:pathLst>
              <a:path w="17" h="16">
                <a:moveTo>
                  <a:pt x="17" y="9"/>
                </a:moveTo>
                <a:lnTo>
                  <a:pt x="16" y="7"/>
                </a:lnTo>
                <a:lnTo>
                  <a:pt x="13" y="4"/>
                </a:lnTo>
                <a:lnTo>
                  <a:pt x="12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6"/>
                </a:lnTo>
                <a:lnTo>
                  <a:pt x="3" y="9"/>
                </a:lnTo>
                <a:lnTo>
                  <a:pt x="5" y="10"/>
                </a:lnTo>
                <a:lnTo>
                  <a:pt x="9" y="14"/>
                </a:lnTo>
                <a:lnTo>
                  <a:pt x="10" y="16"/>
                </a:lnTo>
                <a:lnTo>
                  <a:pt x="1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2" name=""/>
          <p:cNvSpPr/>
          <p:nvPr/>
        </p:nvSpPr>
        <p:spPr>
          <a:xfrm>
            <a:off x="368280" y="-4680"/>
            <a:ext cx="19080" cy="223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3" name=""/>
          <p:cNvSpPr/>
          <p:nvPr/>
        </p:nvSpPr>
        <p:spPr>
          <a:xfrm>
            <a:off x="331920" y="9360"/>
            <a:ext cx="46080" cy="44640"/>
          </a:xfrm>
          <a:custGeom>
            <a:avLst/>
            <a:gdLst/>
            <a:ahLst/>
            <a:rect l="l" t="t" r="r" b="b"/>
            <a:pathLst>
              <a:path w="29" h="28">
                <a:moveTo>
                  <a:pt x="15" y="18"/>
                </a:moveTo>
                <a:lnTo>
                  <a:pt x="12" y="17"/>
                </a:lnTo>
                <a:lnTo>
                  <a:pt x="11" y="17"/>
                </a:lnTo>
                <a:lnTo>
                  <a:pt x="12" y="16"/>
                </a:lnTo>
                <a:lnTo>
                  <a:pt x="13" y="15"/>
                </a:lnTo>
                <a:lnTo>
                  <a:pt x="15" y="14"/>
                </a:lnTo>
                <a:lnTo>
                  <a:pt x="16" y="13"/>
                </a:lnTo>
                <a:lnTo>
                  <a:pt x="18" y="12"/>
                </a:lnTo>
                <a:lnTo>
                  <a:pt x="21" y="10"/>
                </a:lnTo>
                <a:lnTo>
                  <a:pt x="24" y="10"/>
                </a:lnTo>
                <a:lnTo>
                  <a:pt x="26" y="10"/>
                </a:lnTo>
                <a:lnTo>
                  <a:pt x="29" y="10"/>
                </a:lnTo>
                <a:lnTo>
                  <a:pt x="29" y="0"/>
                </a:lnTo>
                <a:lnTo>
                  <a:pt x="25" y="0"/>
                </a:lnTo>
                <a:lnTo>
                  <a:pt x="22" y="1"/>
                </a:lnTo>
                <a:lnTo>
                  <a:pt x="18" y="2"/>
                </a:lnTo>
                <a:lnTo>
                  <a:pt x="15" y="3"/>
                </a:lnTo>
                <a:lnTo>
                  <a:pt x="12" y="3"/>
                </a:lnTo>
                <a:lnTo>
                  <a:pt x="9" y="5"/>
                </a:lnTo>
                <a:lnTo>
                  <a:pt x="6" y="7"/>
                </a:lnTo>
                <a:lnTo>
                  <a:pt x="4" y="9"/>
                </a:lnTo>
                <a:lnTo>
                  <a:pt x="2" y="10"/>
                </a:lnTo>
                <a:lnTo>
                  <a:pt x="1" y="14"/>
                </a:lnTo>
                <a:lnTo>
                  <a:pt x="0" y="17"/>
                </a:lnTo>
                <a:lnTo>
                  <a:pt x="1" y="20"/>
                </a:lnTo>
                <a:lnTo>
                  <a:pt x="3" y="23"/>
                </a:lnTo>
                <a:lnTo>
                  <a:pt x="5" y="25"/>
                </a:lnTo>
                <a:lnTo>
                  <a:pt x="8" y="26"/>
                </a:lnTo>
                <a:lnTo>
                  <a:pt x="12" y="28"/>
                </a:lnTo>
                <a:lnTo>
                  <a:pt x="15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4" name=""/>
          <p:cNvSpPr/>
          <p:nvPr/>
        </p:nvSpPr>
        <p:spPr>
          <a:xfrm>
            <a:off x="344520" y="47520"/>
            <a:ext cx="15840" cy="208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5" name=""/>
          <p:cNvSpPr/>
          <p:nvPr/>
        </p:nvSpPr>
        <p:spPr>
          <a:xfrm>
            <a:off x="247680" y="63360"/>
            <a:ext cx="111240" cy="76320"/>
          </a:xfrm>
          <a:custGeom>
            <a:avLst/>
            <a:gdLst/>
            <a:ahLst/>
            <a:rect l="l" t="t" r="r" b="b"/>
            <a:pathLst>
              <a:path w="70" h="48">
                <a:moveTo>
                  <a:pt x="4" y="48"/>
                </a:moveTo>
                <a:lnTo>
                  <a:pt x="3" y="48"/>
                </a:lnTo>
                <a:lnTo>
                  <a:pt x="12" y="45"/>
                </a:lnTo>
                <a:lnTo>
                  <a:pt x="21" y="41"/>
                </a:lnTo>
                <a:lnTo>
                  <a:pt x="30" y="36"/>
                </a:lnTo>
                <a:lnTo>
                  <a:pt x="39" y="31"/>
                </a:lnTo>
                <a:lnTo>
                  <a:pt x="44" y="27"/>
                </a:lnTo>
                <a:lnTo>
                  <a:pt x="48" y="25"/>
                </a:lnTo>
                <a:lnTo>
                  <a:pt x="52" y="22"/>
                </a:lnTo>
                <a:lnTo>
                  <a:pt x="56" y="19"/>
                </a:lnTo>
                <a:lnTo>
                  <a:pt x="61" y="16"/>
                </a:lnTo>
                <a:lnTo>
                  <a:pt x="64" y="13"/>
                </a:lnTo>
                <a:lnTo>
                  <a:pt x="67" y="9"/>
                </a:lnTo>
                <a:lnTo>
                  <a:pt x="70" y="6"/>
                </a:lnTo>
                <a:lnTo>
                  <a:pt x="61" y="0"/>
                </a:lnTo>
                <a:lnTo>
                  <a:pt x="60" y="2"/>
                </a:lnTo>
                <a:lnTo>
                  <a:pt x="56" y="6"/>
                </a:lnTo>
                <a:lnTo>
                  <a:pt x="54" y="8"/>
                </a:lnTo>
                <a:lnTo>
                  <a:pt x="49" y="11"/>
                </a:lnTo>
                <a:lnTo>
                  <a:pt x="46" y="14"/>
                </a:lnTo>
                <a:lnTo>
                  <a:pt x="41" y="17"/>
                </a:lnTo>
                <a:lnTo>
                  <a:pt x="38" y="20"/>
                </a:lnTo>
                <a:lnTo>
                  <a:pt x="34" y="22"/>
                </a:lnTo>
                <a:lnTo>
                  <a:pt x="25" y="27"/>
                </a:lnTo>
                <a:lnTo>
                  <a:pt x="16" y="31"/>
                </a:lnTo>
                <a:lnTo>
                  <a:pt x="9" y="35"/>
                </a:lnTo>
                <a:lnTo>
                  <a:pt x="1" y="38"/>
                </a:lnTo>
                <a:lnTo>
                  <a:pt x="0" y="38"/>
                </a:lnTo>
                <a:lnTo>
                  <a:pt x="4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6" name=""/>
          <p:cNvSpPr/>
          <p:nvPr/>
        </p:nvSpPr>
        <p:spPr>
          <a:xfrm>
            <a:off x="192240" y="125280"/>
            <a:ext cx="60120" cy="36720"/>
          </a:xfrm>
          <a:custGeom>
            <a:avLst/>
            <a:gdLst/>
            <a:ahLst/>
            <a:rect l="l" t="t" r="r" b="b"/>
            <a:pathLst>
              <a:path w="38" h="23">
                <a:moveTo>
                  <a:pt x="10" y="23"/>
                </a:moveTo>
                <a:lnTo>
                  <a:pt x="10" y="23"/>
                </a:lnTo>
                <a:lnTo>
                  <a:pt x="10" y="21"/>
                </a:lnTo>
                <a:lnTo>
                  <a:pt x="11" y="20"/>
                </a:lnTo>
                <a:lnTo>
                  <a:pt x="11" y="19"/>
                </a:lnTo>
                <a:lnTo>
                  <a:pt x="12" y="18"/>
                </a:lnTo>
                <a:lnTo>
                  <a:pt x="13" y="17"/>
                </a:lnTo>
                <a:lnTo>
                  <a:pt x="14" y="16"/>
                </a:lnTo>
                <a:lnTo>
                  <a:pt x="16" y="15"/>
                </a:lnTo>
                <a:lnTo>
                  <a:pt x="17" y="15"/>
                </a:lnTo>
                <a:lnTo>
                  <a:pt x="28" y="13"/>
                </a:lnTo>
                <a:lnTo>
                  <a:pt x="38" y="10"/>
                </a:lnTo>
                <a:lnTo>
                  <a:pt x="34" y="0"/>
                </a:lnTo>
                <a:lnTo>
                  <a:pt x="24" y="3"/>
                </a:lnTo>
                <a:lnTo>
                  <a:pt x="15" y="5"/>
                </a:lnTo>
                <a:lnTo>
                  <a:pt x="12" y="7"/>
                </a:lnTo>
                <a:lnTo>
                  <a:pt x="10" y="8"/>
                </a:lnTo>
                <a:lnTo>
                  <a:pt x="7" y="10"/>
                </a:lnTo>
                <a:lnTo>
                  <a:pt x="4" y="11"/>
                </a:lnTo>
                <a:lnTo>
                  <a:pt x="3" y="13"/>
                </a:lnTo>
                <a:lnTo>
                  <a:pt x="2" y="16"/>
                </a:lnTo>
                <a:lnTo>
                  <a:pt x="0" y="20"/>
                </a:lnTo>
                <a:lnTo>
                  <a:pt x="0" y="23"/>
                </a:lnTo>
                <a:lnTo>
                  <a:pt x="1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7" name=""/>
          <p:cNvSpPr/>
          <p:nvPr/>
        </p:nvSpPr>
        <p:spPr>
          <a:xfrm>
            <a:off x="192240" y="162000"/>
            <a:ext cx="33120" cy="42840"/>
          </a:xfrm>
          <a:custGeom>
            <a:avLst/>
            <a:gdLst/>
            <a:ahLst/>
            <a:rect l="l" t="t" r="r" b="b"/>
            <a:pathLst>
              <a:path w="21" h="27">
                <a:moveTo>
                  <a:pt x="21" y="27"/>
                </a:moveTo>
                <a:lnTo>
                  <a:pt x="21" y="27"/>
                </a:lnTo>
                <a:lnTo>
                  <a:pt x="21" y="24"/>
                </a:lnTo>
                <a:lnTo>
                  <a:pt x="20" y="22"/>
                </a:lnTo>
                <a:lnTo>
                  <a:pt x="19" y="20"/>
                </a:lnTo>
                <a:lnTo>
                  <a:pt x="18" y="17"/>
                </a:lnTo>
                <a:lnTo>
                  <a:pt x="17" y="14"/>
                </a:lnTo>
                <a:lnTo>
                  <a:pt x="15" y="10"/>
                </a:lnTo>
                <a:lnTo>
                  <a:pt x="13" y="6"/>
                </a:lnTo>
                <a:lnTo>
                  <a:pt x="11" y="3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3" y="7"/>
                </a:lnTo>
                <a:lnTo>
                  <a:pt x="3" y="11"/>
                </a:lnTo>
                <a:lnTo>
                  <a:pt x="6" y="14"/>
                </a:lnTo>
                <a:lnTo>
                  <a:pt x="8" y="18"/>
                </a:lnTo>
                <a:lnTo>
                  <a:pt x="9" y="21"/>
                </a:lnTo>
                <a:lnTo>
                  <a:pt x="10" y="23"/>
                </a:lnTo>
                <a:lnTo>
                  <a:pt x="10" y="24"/>
                </a:lnTo>
                <a:lnTo>
                  <a:pt x="10" y="26"/>
                </a:lnTo>
                <a:lnTo>
                  <a:pt x="10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8" name=""/>
          <p:cNvSpPr/>
          <p:nvPr/>
        </p:nvSpPr>
        <p:spPr>
          <a:xfrm>
            <a:off x="152280" y="204840"/>
            <a:ext cx="73080" cy="88920"/>
          </a:xfrm>
          <a:custGeom>
            <a:avLst/>
            <a:gdLst/>
            <a:ahLst/>
            <a:rect l="l" t="t" r="r" b="b"/>
            <a:pathLst>
              <a:path w="46" h="56">
                <a:moveTo>
                  <a:pt x="11" y="56"/>
                </a:moveTo>
                <a:lnTo>
                  <a:pt x="11" y="56"/>
                </a:lnTo>
                <a:lnTo>
                  <a:pt x="11" y="54"/>
                </a:lnTo>
                <a:lnTo>
                  <a:pt x="11" y="52"/>
                </a:lnTo>
                <a:lnTo>
                  <a:pt x="12" y="50"/>
                </a:lnTo>
                <a:lnTo>
                  <a:pt x="12" y="49"/>
                </a:lnTo>
                <a:lnTo>
                  <a:pt x="13" y="48"/>
                </a:lnTo>
                <a:lnTo>
                  <a:pt x="14" y="47"/>
                </a:lnTo>
                <a:lnTo>
                  <a:pt x="14" y="46"/>
                </a:lnTo>
                <a:lnTo>
                  <a:pt x="15" y="45"/>
                </a:lnTo>
                <a:lnTo>
                  <a:pt x="17" y="42"/>
                </a:lnTo>
                <a:lnTo>
                  <a:pt x="20" y="41"/>
                </a:lnTo>
                <a:lnTo>
                  <a:pt x="23" y="38"/>
                </a:lnTo>
                <a:lnTo>
                  <a:pt x="26" y="36"/>
                </a:lnTo>
                <a:lnTo>
                  <a:pt x="29" y="34"/>
                </a:lnTo>
                <a:lnTo>
                  <a:pt x="33" y="31"/>
                </a:lnTo>
                <a:lnTo>
                  <a:pt x="36" y="27"/>
                </a:lnTo>
                <a:lnTo>
                  <a:pt x="39" y="23"/>
                </a:lnTo>
                <a:lnTo>
                  <a:pt x="41" y="21"/>
                </a:lnTo>
                <a:lnTo>
                  <a:pt x="42" y="18"/>
                </a:lnTo>
                <a:lnTo>
                  <a:pt x="43" y="15"/>
                </a:lnTo>
                <a:lnTo>
                  <a:pt x="44" y="13"/>
                </a:lnTo>
                <a:lnTo>
                  <a:pt x="44" y="9"/>
                </a:lnTo>
                <a:lnTo>
                  <a:pt x="45" y="7"/>
                </a:lnTo>
                <a:lnTo>
                  <a:pt x="46" y="3"/>
                </a:lnTo>
                <a:lnTo>
                  <a:pt x="46" y="0"/>
                </a:lnTo>
                <a:lnTo>
                  <a:pt x="35" y="0"/>
                </a:lnTo>
                <a:lnTo>
                  <a:pt x="35" y="2"/>
                </a:lnTo>
                <a:lnTo>
                  <a:pt x="35" y="6"/>
                </a:lnTo>
                <a:lnTo>
                  <a:pt x="35" y="8"/>
                </a:lnTo>
                <a:lnTo>
                  <a:pt x="34" y="10"/>
                </a:lnTo>
                <a:lnTo>
                  <a:pt x="34" y="13"/>
                </a:lnTo>
                <a:lnTo>
                  <a:pt x="33" y="14"/>
                </a:lnTo>
                <a:lnTo>
                  <a:pt x="32" y="16"/>
                </a:lnTo>
                <a:lnTo>
                  <a:pt x="31" y="17"/>
                </a:lnTo>
                <a:lnTo>
                  <a:pt x="28" y="21"/>
                </a:lnTo>
                <a:lnTo>
                  <a:pt x="26" y="23"/>
                </a:lnTo>
                <a:lnTo>
                  <a:pt x="23" y="26"/>
                </a:lnTo>
                <a:lnTo>
                  <a:pt x="20" y="28"/>
                </a:lnTo>
                <a:lnTo>
                  <a:pt x="17" y="30"/>
                </a:lnTo>
                <a:lnTo>
                  <a:pt x="14" y="33"/>
                </a:lnTo>
                <a:lnTo>
                  <a:pt x="10" y="35"/>
                </a:lnTo>
                <a:lnTo>
                  <a:pt x="7" y="38"/>
                </a:lnTo>
                <a:lnTo>
                  <a:pt x="6" y="40"/>
                </a:lnTo>
                <a:lnTo>
                  <a:pt x="5" y="42"/>
                </a:lnTo>
                <a:lnTo>
                  <a:pt x="3" y="43"/>
                </a:lnTo>
                <a:lnTo>
                  <a:pt x="2" y="45"/>
                </a:lnTo>
                <a:lnTo>
                  <a:pt x="1" y="48"/>
                </a:lnTo>
                <a:lnTo>
                  <a:pt x="0" y="50"/>
                </a:lnTo>
                <a:lnTo>
                  <a:pt x="0" y="53"/>
                </a:lnTo>
                <a:lnTo>
                  <a:pt x="0" y="56"/>
                </a:lnTo>
                <a:lnTo>
                  <a:pt x="11" y="5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9" name=""/>
          <p:cNvSpPr/>
          <p:nvPr/>
        </p:nvSpPr>
        <p:spPr>
          <a:xfrm>
            <a:off x="152280" y="29376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11" y="12"/>
                </a:moveTo>
                <a:lnTo>
                  <a:pt x="11" y="12"/>
                </a:lnTo>
                <a:lnTo>
                  <a:pt x="11" y="9"/>
                </a:lnTo>
                <a:lnTo>
                  <a:pt x="11" y="8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8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0" name=""/>
          <p:cNvSpPr/>
          <p:nvPr/>
        </p:nvSpPr>
        <p:spPr>
          <a:xfrm>
            <a:off x="146160" y="312840"/>
            <a:ext cx="23760" cy="47520"/>
          </a:xfrm>
          <a:custGeom>
            <a:avLst/>
            <a:gdLst/>
            <a:ahLst/>
            <a:rect l="l" t="t" r="r" b="b"/>
            <a:pathLst>
              <a:path w="15" h="30">
                <a:moveTo>
                  <a:pt x="9" y="29"/>
                </a:moveTo>
                <a:lnTo>
                  <a:pt x="8" y="30"/>
                </a:lnTo>
                <a:lnTo>
                  <a:pt x="10" y="28"/>
                </a:lnTo>
                <a:lnTo>
                  <a:pt x="11" y="27"/>
                </a:lnTo>
                <a:lnTo>
                  <a:pt x="11" y="25"/>
                </a:lnTo>
                <a:lnTo>
                  <a:pt x="12" y="23"/>
                </a:lnTo>
                <a:lnTo>
                  <a:pt x="14" y="19"/>
                </a:lnTo>
                <a:lnTo>
                  <a:pt x="14" y="15"/>
                </a:lnTo>
                <a:lnTo>
                  <a:pt x="15" y="7"/>
                </a:lnTo>
                <a:lnTo>
                  <a:pt x="15" y="0"/>
                </a:lnTo>
                <a:lnTo>
                  <a:pt x="4" y="0"/>
                </a:lnTo>
                <a:lnTo>
                  <a:pt x="4" y="7"/>
                </a:lnTo>
                <a:lnTo>
                  <a:pt x="4" y="14"/>
                </a:lnTo>
                <a:lnTo>
                  <a:pt x="3" y="17"/>
                </a:lnTo>
                <a:lnTo>
                  <a:pt x="3" y="20"/>
                </a:lnTo>
                <a:lnTo>
                  <a:pt x="2" y="20"/>
                </a:lnTo>
                <a:lnTo>
                  <a:pt x="2" y="21"/>
                </a:lnTo>
                <a:lnTo>
                  <a:pt x="1" y="22"/>
                </a:lnTo>
                <a:lnTo>
                  <a:pt x="0" y="23"/>
                </a:lnTo>
                <a:lnTo>
                  <a:pt x="9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1" name=""/>
          <p:cNvSpPr/>
          <p:nvPr/>
        </p:nvSpPr>
        <p:spPr>
          <a:xfrm>
            <a:off x="106200" y="351000"/>
            <a:ext cx="54000" cy="18720"/>
          </a:xfrm>
          <a:custGeom>
            <a:avLst/>
            <a:gdLst/>
            <a:ahLst/>
            <a:rect l="l" t="t" r="r" b="b"/>
            <a:pathLst>
              <a:path w="34" h="12">
                <a:moveTo>
                  <a:pt x="12" y="11"/>
                </a:moveTo>
                <a:lnTo>
                  <a:pt x="12" y="11"/>
                </a:lnTo>
                <a:lnTo>
                  <a:pt x="11" y="11"/>
                </a:lnTo>
                <a:lnTo>
                  <a:pt x="11" y="12"/>
                </a:lnTo>
                <a:lnTo>
                  <a:pt x="10" y="12"/>
                </a:lnTo>
                <a:lnTo>
                  <a:pt x="12" y="11"/>
                </a:lnTo>
                <a:lnTo>
                  <a:pt x="16" y="11"/>
                </a:lnTo>
                <a:lnTo>
                  <a:pt x="20" y="11"/>
                </a:lnTo>
                <a:lnTo>
                  <a:pt x="24" y="10"/>
                </a:lnTo>
                <a:lnTo>
                  <a:pt x="27" y="9"/>
                </a:lnTo>
                <a:lnTo>
                  <a:pt x="29" y="9"/>
                </a:lnTo>
                <a:lnTo>
                  <a:pt x="32" y="8"/>
                </a:lnTo>
                <a:lnTo>
                  <a:pt x="34" y="6"/>
                </a:lnTo>
                <a:lnTo>
                  <a:pt x="25" y="0"/>
                </a:lnTo>
                <a:lnTo>
                  <a:pt x="25" y="1"/>
                </a:lnTo>
                <a:lnTo>
                  <a:pt x="24" y="1"/>
                </a:lnTo>
                <a:lnTo>
                  <a:pt x="22" y="1"/>
                </a:lnTo>
                <a:lnTo>
                  <a:pt x="20" y="2"/>
                </a:lnTo>
                <a:lnTo>
                  <a:pt x="15" y="2"/>
                </a:lnTo>
                <a:lnTo>
                  <a:pt x="11" y="2"/>
                </a:lnTo>
                <a:lnTo>
                  <a:pt x="7" y="3"/>
                </a:lnTo>
                <a:lnTo>
                  <a:pt x="5" y="3"/>
                </a:lnTo>
                <a:lnTo>
                  <a:pt x="2" y="6"/>
                </a:lnTo>
                <a:lnTo>
                  <a:pt x="1" y="8"/>
                </a:lnTo>
                <a:lnTo>
                  <a:pt x="0" y="11"/>
                </a:lnTo>
                <a:lnTo>
                  <a:pt x="12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2" name=""/>
          <p:cNvSpPr/>
          <p:nvPr/>
        </p:nvSpPr>
        <p:spPr>
          <a:xfrm>
            <a:off x="106200" y="366840"/>
            <a:ext cx="33480" cy="19080"/>
          </a:xfrm>
          <a:custGeom>
            <a:avLst/>
            <a:gdLst/>
            <a:ahLst/>
            <a:rect l="l" t="t" r="r" b="b"/>
            <a:pathLst>
              <a:path w="21" h="12">
                <a:moveTo>
                  <a:pt x="20" y="8"/>
                </a:moveTo>
                <a:lnTo>
                  <a:pt x="21" y="10"/>
                </a:lnTo>
                <a:lnTo>
                  <a:pt x="20" y="8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4" y="3"/>
                </a:lnTo>
                <a:lnTo>
                  <a:pt x="13" y="2"/>
                </a:lnTo>
                <a:lnTo>
                  <a:pt x="11" y="1"/>
                </a:lnTo>
                <a:lnTo>
                  <a:pt x="9" y="0"/>
                </a:lnTo>
                <a:lnTo>
                  <a:pt x="10" y="0"/>
                </a:lnTo>
                <a:lnTo>
                  <a:pt x="10" y="1"/>
                </a:lnTo>
                <a:lnTo>
                  <a:pt x="10" y="2"/>
                </a:lnTo>
                <a:lnTo>
                  <a:pt x="0" y="2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4" y="9"/>
                </a:lnTo>
                <a:lnTo>
                  <a:pt x="6" y="10"/>
                </a:lnTo>
                <a:lnTo>
                  <a:pt x="8" y="11"/>
                </a:lnTo>
                <a:lnTo>
                  <a:pt x="10" y="11"/>
                </a:lnTo>
                <a:lnTo>
                  <a:pt x="11" y="12"/>
                </a:lnTo>
                <a:lnTo>
                  <a:pt x="10" y="11"/>
                </a:lnTo>
                <a:lnTo>
                  <a:pt x="10" y="10"/>
                </a:lnTo>
                <a:lnTo>
                  <a:pt x="11" y="12"/>
                </a:lnTo>
                <a:lnTo>
                  <a:pt x="2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3" name=""/>
          <p:cNvSpPr/>
          <p:nvPr/>
        </p:nvSpPr>
        <p:spPr>
          <a:xfrm>
            <a:off x="125280" y="379440"/>
            <a:ext cx="24120" cy="93600"/>
          </a:xfrm>
          <a:custGeom>
            <a:avLst/>
            <a:gdLst/>
            <a:ahLst/>
            <a:rect l="l" t="t" r="r" b="b"/>
            <a:pathLst>
              <a:path w="15" h="59">
                <a:moveTo>
                  <a:pt x="15" y="59"/>
                </a:moveTo>
                <a:lnTo>
                  <a:pt x="15" y="59"/>
                </a:lnTo>
                <a:lnTo>
                  <a:pt x="15" y="53"/>
                </a:lnTo>
                <a:lnTo>
                  <a:pt x="15" y="46"/>
                </a:lnTo>
                <a:lnTo>
                  <a:pt x="15" y="38"/>
                </a:lnTo>
                <a:lnTo>
                  <a:pt x="15" y="30"/>
                </a:lnTo>
                <a:lnTo>
                  <a:pt x="14" y="22"/>
                </a:lnTo>
                <a:lnTo>
                  <a:pt x="13" y="14"/>
                </a:lnTo>
                <a:lnTo>
                  <a:pt x="13" y="10"/>
                </a:lnTo>
                <a:lnTo>
                  <a:pt x="12" y="7"/>
                </a:lnTo>
                <a:lnTo>
                  <a:pt x="11" y="3"/>
                </a:lnTo>
                <a:lnTo>
                  <a:pt x="9" y="0"/>
                </a:lnTo>
                <a:lnTo>
                  <a:pt x="0" y="3"/>
                </a:lnTo>
                <a:lnTo>
                  <a:pt x="0" y="6"/>
                </a:lnTo>
                <a:lnTo>
                  <a:pt x="1" y="9"/>
                </a:lnTo>
                <a:lnTo>
                  <a:pt x="2" y="12"/>
                </a:lnTo>
                <a:lnTo>
                  <a:pt x="3" y="16"/>
                </a:lnTo>
                <a:lnTo>
                  <a:pt x="4" y="23"/>
                </a:lnTo>
                <a:lnTo>
                  <a:pt x="5" y="31"/>
                </a:lnTo>
                <a:lnTo>
                  <a:pt x="5" y="38"/>
                </a:lnTo>
                <a:lnTo>
                  <a:pt x="5" y="46"/>
                </a:lnTo>
                <a:lnTo>
                  <a:pt x="5" y="53"/>
                </a:lnTo>
                <a:lnTo>
                  <a:pt x="5" y="59"/>
                </a:lnTo>
                <a:lnTo>
                  <a:pt x="15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4" name=""/>
          <p:cNvSpPr/>
          <p:nvPr/>
        </p:nvSpPr>
        <p:spPr>
          <a:xfrm>
            <a:off x="109440" y="473040"/>
            <a:ext cx="39960" cy="34920"/>
          </a:xfrm>
          <a:custGeom>
            <a:avLst/>
            <a:gdLst/>
            <a:ahLst/>
            <a:rect l="l" t="t" r="r" b="b"/>
            <a:pathLst>
              <a:path w="25" h="22">
                <a:moveTo>
                  <a:pt x="11" y="22"/>
                </a:moveTo>
                <a:lnTo>
                  <a:pt x="11" y="22"/>
                </a:lnTo>
                <a:lnTo>
                  <a:pt x="12" y="20"/>
                </a:lnTo>
                <a:lnTo>
                  <a:pt x="12" y="19"/>
                </a:lnTo>
                <a:lnTo>
                  <a:pt x="12" y="18"/>
                </a:lnTo>
                <a:lnTo>
                  <a:pt x="12" y="17"/>
                </a:lnTo>
                <a:lnTo>
                  <a:pt x="14" y="16"/>
                </a:lnTo>
                <a:lnTo>
                  <a:pt x="15" y="15"/>
                </a:lnTo>
                <a:lnTo>
                  <a:pt x="19" y="13"/>
                </a:lnTo>
                <a:lnTo>
                  <a:pt x="21" y="10"/>
                </a:lnTo>
                <a:lnTo>
                  <a:pt x="23" y="9"/>
                </a:lnTo>
                <a:lnTo>
                  <a:pt x="24" y="6"/>
                </a:lnTo>
                <a:lnTo>
                  <a:pt x="25" y="3"/>
                </a:lnTo>
                <a:lnTo>
                  <a:pt x="25" y="0"/>
                </a:lnTo>
                <a:lnTo>
                  <a:pt x="14" y="0"/>
                </a:lnTo>
                <a:lnTo>
                  <a:pt x="14" y="2"/>
                </a:lnTo>
                <a:lnTo>
                  <a:pt x="14" y="2"/>
                </a:lnTo>
                <a:lnTo>
                  <a:pt x="14" y="3"/>
                </a:lnTo>
                <a:lnTo>
                  <a:pt x="14" y="4"/>
                </a:lnTo>
                <a:lnTo>
                  <a:pt x="12" y="5"/>
                </a:lnTo>
                <a:lnTo>
                  <a:pt x="10" y="7"/>
                </a:lnTo>
                <a:lnTo>
                  <a:pt x="7" y="9"/>
                </a:lnTo>
                <a:lnTo>
                  <a:pt x="4" y="11"/>
                </a:lnTo>
                <a:lnTo>
                  <a:pt x="2" y="14"/>
                </a:lnTo>
                <a:lnTo>
                  <a:pt x="1" y="16"/>
                </a:lnTo>
                <a:lnTo>
                  <a:pt x="0" y="18"/>
                </a:lnTo>
                <a:lnTo>
                  <a:pt x="0" y="22"/>
                </a:lnTo>
                <a:lnTo>
                  <a:pt x="11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5" name=""/>
          <p:cNvSpPr/>
          <p:nvPr/>
        </p:nvSpPr>
        <p:spPr>
          <a:xfrm>
            <a:off x="109440" y="506520"/>
            <a:ext cx="69840" cy="52200"/>
          </a:xfrm>
          <a:custGeom>
            <a:avLst/>
            <a:gdLst/>
            <a:ahLst/>
            <a:rect l="l" t="t" r="r" b="b"/>
            <a:pathLst>
              <a:path w="44" h="33">
                <a:moveTo>
                  <a:pt x="44" y="23"/>
                </a:moveTo>
                <a:lnTo>
                  <a:pt x="44" y="23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7" y="20"/>
                </a:lnTo>
                <a:lnTo>
                  <a:pt x="30" y="16"/>
                </a:lnTo>
                <a:lnTo>
                  <a:pt x="24" y="12"/>
                </a:lnTo>
                <a:lnTo>
                  <a:pt x="18" y="8"/>
                </a:lnTo>
                <a:lnTo>
                  <a:pt x="14" y="3"/>
                </a:lnTo>
                <a:lnTo>
                  <a:pt x="12" y="1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lnTo>
                  <a:pt x="1" y="4"/>
                </a:lnTo>
                <a:lnTo>
                  <a:pt x="3" y="6"/>
                </a:lnTo>
                <a:lnTo>
                  <a:pt x="4" y="8"/>
                </a:lnTo>
                <a:lnTo>
                  <a:pt x="6" y="11"/>
                </a:lnTo>
                <a:lnTo>
                  <a:pt x="11" y="15"/>
                </a:lnTo>
                <a:lnTo>
                  <a:pt x="18" y="21"/>
                </a:lnTo>
                <a:lnTo>
                  <a:pt x="24" y="25"/>
                </a:lnTo>
                <a:lnTo>
                  <a:pt x="31" y="29"/>
                </a:lnTo>
                <a:lnTo>
                  <a:pt x="35" y="30"/>
                </a:lnTo>
                <a:lnTo>
                  <a:pt x="37" y="32"/>
                </a:lnTo>
                <a:lnTo>
                  <a:pt x="40" y="33"/>
                </a:lnTo>
                <a:lnTo>
                  <a:pt x="44" y="33"/>
                </a:lnTo>
                <a:lnTo>
                  <a:pt x="44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6" name=""/>
          <p:cNvSpPr/>
          <p:nvPr/>
        </p:nvSpPr>
        <p:spPr>
          <a:xfrm>
            <a:off x="179280" y="527040"/>
            <a:ext cx="57240" cy="31680"/>
          </a:xfrm>
          <a:custGeom>
            <a:avLst/>
            <a:gdLst/>
            <a:ahLst/>
            <a:rect l="l" t="t" r="r" b="b"/>
            <a:pathLst>
              <a:path w="36" h="20">
                <a:moveTo>
                  <a:pt x="25" y="3"/>
                </a:moveTo>
                <a:lnTo>
                  <a:pt x="32" y="0"/>
                </a:lnTo>
                <a:lnTo>
                  <a:pt x="28" y="0"/>
                </a:lnTo>
                <a:lnTo>
                  <a:pt x="25" y="0"/>
                </a:lnTo>
                <a:lnTo>
                  <a:pt x="23" y="1"/>
                </a:lnTo>
                <a:lnTo>
                  <a:pt x="20" y="2"/>
                </a:lnTo>
                <a:lnTo>
                  <a:pt x="17" y="3"/>
                </a:lnTo>
                <a:lnTo>
                  <a:pt x="12" y="5"/>
                </a:lnTo>
                <a:lnTo>
                  <a:pt x="9" y="7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2" y="9"/>
                </a:lnTo>
                <a:lnTo>
                  <a:pt x="0" y="10"/>
                </a:lnTo>
                <a:lnTo>
                  <a:pt x="0" y="20"/>
                </a:lnTo>
                <a:lnTo>
                  <a:pt x="3" y="20"/>
                </a:lnTo>
                <a:lnTo>
                  <a:pt x="6" y="19"/>
                </a:lnTo>
                <a:lnTo>
                  <a:pt x="8" y="18"/>
                </a:lnTo>
                <a:lnTo>
                  <a:pt x="11" y="17"/>
                </a:lnTo>
                <a:lnTo>
                  <a:pt x="15" y="16"/>
                </a:lnTo>
                <a:lnTo>
                  <a:pt x="18" y="14"/>
                </a:lnTo>
                <a:lnTo>
                  <a:pt x="21" y="12"/>
                </a:lnTo>
                <a:lnTo>
                  <a:pt x="25" y="10"/>
                </a:lnTo>
                <a:lnTo>
                  <a:pt x="25" y="10"/>
                </a:lnTo>
                <a:lnTo>
                  <a:pt x="27" y="10"/>
                </a:lnTo>
                <a:lnTo>
                  <a:pt x="28" y="9"/>
                </a:lnTo>
                <a:lnTo>
                  <a:pt x="30" y="10"/>
                </a:lnTo>
                <a:lnTo>
                  <a:pt x="36" y="6"/>
                </a:lnTo>
                <a:lnTo>
                  <a:pt x="25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7" name=""/>
          <p:cNvSpPr/>
          <p:nvPr/>
        </p:nvSpPr>
        <p:spPr>
          <a:xfrm>
            <a:off x="219240" y="520560"/>
            <a:ext cx="55440" cy="17640"/>
          </a:xfrm>
          <a:custGeom>
            <a:avLst/>
            <a:gdLst/>
            <a:ahLst/>
            <a:rect l="l" t="t" r="r" b="b"/>
            <a:pathLst>
              <a:path w="35" h="11">
                <a:moveTo>
                  <a:pt x="35" y="6"/>
                </a:moveTo>
                <a:lnTo>
                  <a:pt x="30" y="1"/>
                </a:lnTo>
                <a:lnTo>
                  <a:pt x="23" y="0"/>
                </a:lnTo>
                <a:lnTo>
                  <a:pt x="16" y="0"/>
                </a:lnTo>
                <a:lnTo>
                  <a:pt x="11" y="0"/>
                </a:lnTo>
                <a:lnTo>
                  <a:pt x="7" y="1"/>
                </a:lnTo>
                <a:lnTo>
                  <a:pt x="4" y="3"/>
                </a:lnTo>
                <a:lnTo>
                  <a:pt x="3" y="3"/>
                </a:lnTo>
                <a:lnTo>
                  <a:pt x="1" y="5"/>
                </a:lnTo>
                <a:lnTo>
                  <a:pt x="0" y="8"/>
                </a:lnTo>
                <a:lnTo>
                  <a:pt x="10" y="10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2" y="10"/>
                </a:lnTo>
                <a:lnTo>
                  <a:pt x="16" y="10"/>
                </a:lnTo>
                <a:lnTo>
                  <a:pt x="23" y="10"/>
                </a:lnTo>
                <a:lnTo>
                  <a:pt x="30" y="11"/>
                </a:lnTo>
                <a:lnTo>
                  <a:pt x="24" y="6"/>
                </a:lnTo>
                <a:lnTo>
                  <a:pt x="35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8" name=""/>
          <p:cNvSpPr/>
          <p:nvPr/>
        </p:nvSpPr>
        <p:spPr>
          <a:xfrm>
            <a:off x="235080" y="530280"/>
            <a:ext cx="39600" cy="84240"/>
          </a:xfrm>
          <a:custGeom>
            <a:avLst/>
            <a:gdLst/>
            <a:ahLst/>
            <a:rect l="l" t="t" r="r" b="b"/>
            <a:pathLst>
              <a:path w="25" h="53">
                <a:moveTo>
                  <a:pt x="8" y="53"/>
                </a:moveTo>
                <a:lnTo>
                  <a:pt x="8" y="53"/>
                </a:lnTo>
                <a:lnTo>
                  <a:pt x="10" y="49"/>
                </a:lnTo>
                <a:lnTo>
                  <a:pt x="13" y="42"/>
                </a:lnTo>
                <a:lnTo>
                  <a:pt x="15" y="35"/>
                </a:lnTo>
                <a:lnTo>
                  <a:pt x="18" y="27"/>
                </a:lnTo>
                <a:lnTo>
                  <a:pt x="20" y="18"/>
                </a:lnTo>
                <a:lnTo>
                  <a:pt x="22" y="11"/>
                </a:lnTo>
                <a:lnTo>
                  <a:pt x="24" y="5"/>
                </a:lnTo>
                <a:lnTo>
                  <a:pt x="25" y="0"/>
                </a:lnTo>
                <a:lnTo>
                  <a:pt x="14" y="0"/>
                </a:lnTo>
                <a:lnTo>
                  <a:pt x="13" y="3"/>
                </a:lnTo>
                <a:lnTo>
                  <a:pt x="13" y="8"/>
                </a:lnTo>
                <a:lnTo>
                  <a:pt x="11" y="16"/>
                </a:lnTo>
                <a:lnTo>
                  <a:pt x="8" y="24"/>
                </a:lnTo>
                <a:lnTo>
                  <a:pt x="6" y="32"/>
                </a:lnTo>
                <a:lnTo>
                  <a:pt x="3" y="40"/>
                </a:lnTo>
                <a:lnTo>
                  <a:pt x="1" y="45"/>
                </a:lnTo>
                <a:lnTo>
                  <a:pt x="0" y="47"/>
                </a:lnTo>
                <a:lnTo>
                  <a:pt x="8" y="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9" name=""/>
          <p:cNvSpPr/>
          <p:nvPr/>
        </p:nvSpPr>
        <p:spPr>
          <a:xfrm>
            <a:off x="190440" y="604800"/>
            <a:ext cx="57240" cy="36720"/>
          </a:xfrm>
          <a:custGeom>
            <a:avLst/>
            <a:gdLst/>
            <a:ahLst/>
            <a:rect l="l" t="t" r="r" b="b"/>
            <a:pathLst>
              <a:path w="36" h="23">
                <a:moveTo>
                  <a:pt x="7" y="23"/>
                </a:moveTo>
                <a:lnTo>
                  <a:pt x="8" y="21"/>
                </a:lnTo>
                <a:lnTo>
                  <a:pt x="10" y="20"/>
                </a:lnTo>
                <a:lnTo>
                  <a:pt x="11" y="20"/>
                </a:lnTo>
                <a:lnTo>
                  <a:pt x="12" y="19"/>
                </a:lnTo>
                <a:lnTo>
                  <a:pt x="13" y="18"/>
                </a:lnTo>
                <a:lnTo>
                  <a:pt x="15" y="16"/>
                </a:lnTo>
                <a:lnTo>
                  <a:pt x="19" y="16"/>
                </a:lnTo>
                <a:lnTo>
                  <a:pt x="22" y="15"/>
                </a:lnTo>
                <a:lnTo>
                  <a:pt x="27" y="13"/>
                </a:lnTo>
                <a:lnTo>
                  <a:pt x="29" y="13"/>
                </a:lnTo>
                <a:lnTo>
                  <a:pt x="32" y="11"/>
                </a:lnTo>
                <a:lnTo>
                  <a:pt x="35" y="9"/>
                </a:lnTo>
                <a:lnTo>
                  <a:pt x="36" y="6"/>
                </a:lnTo>
                <a:lnTo>
                  <a:pt x="28" y="0"/>
                </a:lnTo>
                <a:lnTo>
                  <a:pt x="27" y="1"/>
                </a:lnTo>
                <a:lnTo>
                  <a:pt x="26" y="3"/>
                </a:lnTo>
                <a:lnTo>
                  <a:pt x="24" y="3"/>
                </a:lnTo>
                <a:lnTo>
                  <a:pt x="23" y="4"/>
                </a:lnTo>
                <a:lnTo>
                  <a:pt x="20" y="5"/>
                </a:lnTo>
                <a:lnTo>
                  <a:pt x="16" y="6"/>
                </a:lnTo>
                <a:lnTo>
                  <a:pt x="13" y="6"/>
                </a:lnTo>
                <a:lnTo>
                  <a:pt x="7" y="8"/>
                </a:lnTo>
                <a:lnTo>
                  <a:pt x="5" y="10"/>
                </a:lnTo>
                <a:lnTo>
                  <a:pt x="3" y="12"/>
                </a:lnTo>
                <a:lnTo>
                  <a:pt x="1" y="14"/>
                </a:lnTo>
                <a:lnTo>
                  <a:pt x="0" y="16"/>
                </a:lnTo>
                <a:lnTo>
                  <a:pt x="0" y="15"/>
                </a:lnTo>
                <a:lnTo>
                  <a:pt x="7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0" name=""/>
          <p:cNvSpPr/>
          <p:nvPr/>
        </p:nvSpPr>
        <p:spPr>
          <a:xfrm>
            <a:off x="135000" y="628560"/>
            <a:ext cx="68040" cy="81000"/>
          </a:xfrm>
          <a:custGeom>
            <a:avLst/>
            <a:gdLst/>
            <a:ahLst/>
            <a:rect l="l" t="t" r="r" b="b"/>
            <a:pathLst>
              <a:path w="43" h="51">
                <a:moveTo>
                  <a:pt x="8" y="51"/>
                </a:moveTo>
                <a:lnTo>
                  <a:pt x="8" y="51"/>
                </a:lnTo>
                <a:lnTo>
                  <a:pt x="13" y="45"/>
                </a:lnTo>
                <a:lnTo>
                  <a:pt x="18" y="39"/>
                </a:lnTo>
                <a:lnTo>
                  <a:pt x="21" y="34"/>
                </a:lnTo>
                <a:lnTo>
                  <a:pt x="25" y="28"/>
                </a:lnTo>
                <a:lnTo>
                  <a:pt x="28" y="24"/>
                </a:lnTo>
                <a:lnTo>
                  <a:pt x="32" y="19"/>
                </a:lnTo>
                <a:lnTo>
                  <a:pt x="33" y="16"/>
                </a:lnTo>
                <a:lnTo>
                  <a:pt x="37" y="14"/>
                </a:lnTo>
                <a:lnTo>
                  <a:pt x="39" y="10"/>
                </a:lnTo>
                <a:lnTo>
                  <a:pt x="43" y="7"/>
                </a:lnTo>
                <a:lnTo>
                  <a:pt x="36" y="0"/>
                </a:lnTo>
                <a:lnTo>
                  <a:pt x="32" y="3"/>
                </a:lnTo>
                <a:lnTo>
                  <a:pt x="29" y="7"/>
                </a:lnTo>
                <a:lnTo>
                  <a:pt x="25" y="10"/>
                </a:lnTo>
                <a:lnTo>
                  <a:pt x="23" y="13"/>
                </a:lnTo>
                <a:lnTo>
                  <a:pt x="19" y="18"/>
                </a:lnTo>
                <a:lnTo>
                  <a:pt x="16" y="23"/>
                </a:lnTo>
                <a:lnTo>
                  <a:pt x="12" y="28"/>
                </a:lnTo>
                <a:lnTo>
                  <a:pt x="9" y="34"/>
                </a:lnTo>
                <a:lnTo>
                  <a:pt x="5" y="39"/>
                </a:lnTo>
                <a:lnTo>
                  <a:pt x="0" y="44"/>
                </a:lnTo>
                <a:lnTo>
                  <a:pt x="1" y="44"/>
                </a:lnTo>
                <a:lnTo>
                  <a:pt x="8" y="5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1" name=""/>
          <p:cNvSpPr/>
          <p:nvPr/>
        </p:nvSpPr>
        <p:spPr>
          <a:xfrm>
            <a:off x="84240" y="698400"/>
            <a:ext cx="63360" cy="88920"/>
          </a:xfrm>
          <a:custGeom>
            <a:avLst/>
            <a:gdLst/>
            <a:ahLst/>
            <a:rect l="l" t="t" r="r" b="b"/>
            <a:pathLst>
              <a:path w="40" h="56">
                <a:moveTo>
                  <a:pt x="10" y="56"/>
                </a:moveTo>
                <a:lnTo>
                  <a:pt x="10" y="56"/>
                </a:lnTo>
                <a:lnTo>
                  <a:pt x="10" y="51"/>
                </a:lnTo>
                <a:lnTo>
                  <a:pt x="10" y="47"/>
                </a:lnTo>
                <a:lnTo>
                  <a:pt x="12" y="43"/>
                </a:lnTo>
                <a:lnTo>
                  <a:pt x="13" y="39"/>
                </a:lnTo>
                <a:lnTo>
                  <a:pt x="14" y="36"/>
                </a:lnTo>
                <a:lnTo>
                  <a:pt x="16" y="33"/>
                </a:lnTo>
                <a:lnTo>
                  <a:pt x="17" y="29"/>
                </a:lnTo>
                <a:lnTo>
                  <a:pt x="20" y="27"/>
                </a:lnTo>
                <a:lnTo>
                  <a:pt x="24" y="22"/>
                </a:lnTo>
                <a:lnTo>
                  <a:pt x="29" y="16"/>
                </a:lnTo>
                <a:lnTo>
                  <a:pt x="34" y="12"/>
                </a:lnTo>
                <a:lnTo>
                  <a:pt x="40" y="7"/>
                </a:lnTo>
                <a:lnTo>
                  <a:pt x="32" y="0"/>
                </a:lnTo>
                <a:lnTo>
                  <a:pt x="27" y="4"/>
                </a:lnTo>
                <a:lnTo>
                  <a:pt x="22" y="9"/>
                </a:lnTo>
                <a:lnTo>
                  <a:pt x="16" y="15"/>
                </a:lnTo>
                <a:lnTo>
                  <a:pt x="11" y="21"/>
                </a:lnTo>
                <a:lnTo>
                  <a:pt x="9" y="25"/>
                </a:lnTo>
                <a:lnTo>
                  <a:pt x="7" y="28"/>
                </a:lnTo>
                <a:lnTo>
                  <a:pt x="4" y="32"/>
                </a:lnTo>
                <a:lnTo>
                  <a:pt x="2" y="36"/>
                </a:lnTo>
                <a:lnTo>
                  <a:pt x="2" y="41"/>
                </a:lnTo>
                <a:lnTo>
                  <a:pt x="1" y="45"/>
                </a:lnTo>
                <a:lnTo>
                  <a:pt x="0" y="50"/>
                </a:lnTo>
                <a:lnTo>
                  <a:pt x="0" y="56"/>
                </a:lnTo>
                <a:lnTo>
                  <a:pt x="10" y="5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2" name=""/>
          <p:cNvSpPr/>
          <p:nvPr/>
        </p:nvSpPr>
        <p:spPr>
          <a:xfrm>
            <a:off x="84240" y="787320"/>
            <a:ext cx="38160" cy="47880"/>
          </a:xfrm>
          <a:custGeom>
            <a:avLst/>
            <a:gdLst/>
            <a:ahLst/>
            <a:rect l="l" t="t" r="r" b="b"/>
            <a:pathLst>
              <a:path w="24" h="30">
                <a:moveTo>
                  <a:pt x="24" y="25"/>
                </a:moveTo>
                <a:lnTo>
                  <a:pt x="20" y="20"/>
                </a:lnTo>
                <a:lnTo>
                  <a:pt x="19" y="19"/>
                </a:lnTo>
                <a:lnTo>
                  <a:pt x="17" y="19"/>
                </a:lnTo>
                <a:lnTo>
                  <a:pt x="16" y="18"/>
                </a:lnTo>
                <a:lnTo>
                  <a:pt x="16" y="18"/>
                </a:lnTo>
                <a:lnTo>
                  <a:pt x="15" y="18"/>
                </a:lnTo>
                <a:lnTo>
                  <a:pt x="14" y="17"/>
                </a:lnTo>
                <a:lnTo>
                  <a:pt x="14" y="16"/>
                </a:lnTo>
                <a:lnTo>
                  <a:pt x="13" y="15"/>
                </a:lnTo>
                <a:lnTo>
                  <a:pt x="12" y="11"/>
                </a:lnTo>
                <a:lnTo>
                  <a:pt x="11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4"/>
                </a:lnTo>
                <a:lnTo>
                  <a:pt x="3" y="18"/>
                </a:lnTo>
                <a:lnTo>
                  <a:pt x="4" y="21"/>
                </a:lnTo>
                <a:lnTo>
                  <a:pt x="6" y="22"/>
                </a:lnTo>
                <a:lnTo>
                  <a:pt x="8" y="25"/>
                </a:lnTo>
                <a:lnTo>
                  <a:pt x="9" y="25"/>
                </a:lnTo>
                <a:lnTo>
                  <a:pt x="11" y="27"/>
                </a:lnTo>
                <a:lnTo>
                  <a:pt x="14" y="28"/>
                </a:lnTo>
                <a:lnTo>
                  <a:pt x="16" y="29"/>
                </a:lnTo>
                <a:lnTo>
                  <a:pt x="18" y="30"/>
                </a:lnTo>
                <a:lnTo>
                  <a:pt x="14" y="25"/>
                </a:lnTo>
                <a:lnTo>
                  <a:pt x="24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3" name=""/>
          <p:cNvSpPr/>
          <p:nvPr/>
        </p:nvSpPr>
        <p:spPr>
          <a:xfrm>
            <a:off x="104760" y="826920"/>
            <a:ext cx="54000" cy="79560"/>
          </a:xfrm>
          <a:custGeom>
            <a:avLst/>
            <a:gdLst/>
            <a:ahLst/>
            <a:rect l="l" t="t" r="r" b="b"/>
            <a:pathLst>
              <a:path w="34" h="50">
                <a:moveTo>
                  <a:pt x="34" y="50"/>
                </a:moveTo>
                <a:lnTo>
                  <a:pt x="34" y="50"/>
                </a:lnTo>
                <a:lnTo>
                  <a:pt x="34" y="45"/>
                </a:lnTo>
                <a:lnTo>
                  <a:pt x="33" y="39"/>
                </a:lnTo>
                <a:lnTo>
                  <a:pt x="31" y="36"/>
                </a:lnTo>
                <a:lnTo>
                  <a:pt x="30" y="32"/>
                </a:lnTo>
                <a:lnTo>
                  <a:pt x="28" y="29"/>
                </a:lnTo>
                <a:lnTo>
                  <a:pt x="25" y="26"/>
                </a:lnTo>
                <a:lnTo>
                  <a:pt x="23" y="24"/>
                </a:lnTo>
                <a:lnTo>
                  <a:pt x="21" y="22"/>
                </a:lnTo>
                <a:lnTo>
                  <a:pt x="18" y="20"/>
                </a:lnTo>
                <a:lnTo>
                  <a:pt x="17" y="18"/>
                </a:lnTo>
                <a:lnTo>
                  <a:pt x="16" y="16"/>
                </a:lnTo>
                <a:lnTo>
                  <a:pt x="14" y="14"/>
                </a:lnTo>
                <a:lnTo>
                  <a:pt x="13" y="11"/>
                </a:lnTo>
                <a:lnTo>
                  <a:pt x="11" y="8"/>
                </a:lnTo>
                <a:lnTo>
                  <a:pt x="11" y="4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1" y="11"/>
                </a:lnTo>
                <a:lnTo>
                  <a:pt x="3" y="15"/>
                </a:lnTo>
                <a:lnTo>
                  <a:pt x="4" y="18"/>
                </a:lnTo>
                <a:lnTo>
                  <a:pt x="6" y="22"/>
                </a:lnTo>
                <a:lnTo>
                  <a:pt x="9" y="25"/>
                </a:lnTo>
                <a:lnTo>
                  <a:pt x="11" y="27"/>
                </a:lnTo>
                <a:lnTo>
                  <a:pt x="13" y="29"/>
                </a:lnTo>
                <a:lnTo>
                  <a:pt x="16" y="32"/>
                </a:lnTo>
                <a:lnTo>
                  <a:pt x="17" y="33"/>
                </a:lnTo>
                <a:lnTo>
                  <a:pt x="18" y="35"/>
                </a:lnTo>
                <a:lnTo>
                  <a:pt x="20" y="37"/>
                </a:lnTo>
                <a:lnTo>
                  <a:pt x="21" y="39"/>
                </a:lnTo>
                <a:lnTo>
                  <a:pt x="23" y="42"/>
                </a:lnTo>
                <a:lnTo>
                  <a:pt x="23" y="46"/>
                </a:lnTo>
                <a:lnTo>
                  <a:pt x="23" y="50"/>
                </a:lnTo>
                <a:lnTo>
                  <a:pt x="34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4" name=""/>
          <p:cNvSpPr/>
          <p:nvPr/>
        </p:nvSpPr>
        <p:spPr>
          <a:xfrm>
            <a:off x="117360" y="906480"/>
            <a:ext cx="41400" cy="33480"/>
          </a:xfrm>
          <a:custGeom>
            <a:avLst/>
            <a:gdLst/>
            <a:ahLst/>
            <a:rect l="l" t="t" r="r" b="b"/>
            <a:pathLst>
              <a:path w="26" h="21">
                <a:moveTo>
                  <a:pt x="10" y="21"/>
                </a:moveTo>
                <a:lnTo>
                  <a:pt x="10" y="21"/>
                </a:lnTo>
                <a:lnTo>
                  <a:pt x="10" y="19"/>
                </a:lnTo>
                <a:lnTo>
                  <a:pt x="10" y="18"/>
                </a:lnTo>
                <a:lnTo>
                  <a:pt x="11" y="17"/>
                </a:lnTo>
                <a:lnTo>
                  <a:pt x="12" y="16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8" y="14"/>
                </a:lnTo>
                <a:lnTo>
                  <a:pt x="21" y="13"/>
                </a:lnTo>
                <a:lnTo>
                  <a:pt x="22" y="11"/>
                </a:lnTo>
                <a:lnTo>
                  <a:pt x="23" y="9"/>
                </a:lnTo>
                <a:lnTo>
                  <a:pt x="25" y="6"/>
                </a:lnTo>
                <a:lnTo>
                  <a:pt x="26" y="3"/>
                </a:lnTo>
                <a:lnTo>
                  <a:pt x="26" y="0"/>
                </a:lnTo>
                <a:lnTo>
                  <a:pt x="15" y="0"/>
                </a:lnTo>
                <a:lnTo>
                  <a:pt x="15" y="2"/>
                </a:lnTo>
                <a:lnTo>
                  <a:pt x="15" y="3"/>
                </a:lnTo>
                <a:lnTo>
                  <a:pt x="15" y="4"/>
                </a:lnTo>
                <a:lnTo>
                  <a:pt x="15" y="5"/>
                </a:lnTo>
                <a:lnTo>
                  <a:pt x="14" y="5"/>
                </a:lnTo>
                <a:lnTo>
                  <a:pt x="13" y="5"/>
                </a:lnTo>
                <a:lnTo>
                  <a:pt x="12" y="6"/>
                </a:lnTo>
                <a:lnTo>
                  <a:pt x="11" y="6"/>
                </a:lnTo>
                <a:lnTo>
                  <a:pt x="9" y="7"/>
                </a:lnTo>
                <a:lnTo>
                  <a:pt x="8" y="8"/>
                </a:lnTo>
                <a:lnTo>
                  <a:pt x="6" y="9"/>
                </a:lnTo>
                <a:lnTo>
                  <a:pt x="3" y="10"/>
                </a:lnTo>
                <a:lnTo>
                  <a:pt x="2" y="13"/>
                </a:lnTo>
                <a:lnTo>
                  <a:pt x="1" y="15"/>
                </a:lnTo>
                <a:lnTo>
                  <a:pt x="0" y="18"/>
                </a:lnTo>
                <a:lnTo>
                  <a:pt x="0" y="21"/>
                </a:lnTo>
                <a:lnTo>
                  <a:pt x="1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5" name=""/>
          <p:cNvSpPr/>
          <p:nvPr/>
        </p:nvSpPr>
        <p:spPr>
          <a:xfrm>
            <a:off x="117360" y="939960"/>
            <a:ext cx="125640" cy="71280"/>
          </a:xfrm>
          <a:custGeom>
            <a:avLst/>
            <a:gdLst/>
            <a:ahLst/>
            <a:rect l="l" t="t" r="r" b="b"/>
            <a:pathLst>
              <a:path w="79" h="45">
                <a:moveTo>
                  <a:pt x="79" y="37"/>
                </a:moveTo>
                <a:lnTo>
                  <a:pt x="79" y="37"/>
                </a:lnTo>
                <a:lnTo>
                  <a:pt x="75" y="34"/>
                </a:lnTo>
                <a:lnTo>
                  <a:pt x="70" y="32"/>
                </a:lnTo>
                <a:lnTo>
                  <a:pt x="64" y="30"/>
                </a:lnTo>
                <a:lnTo>
                  <a:pt x="58" y="29"/>
                </a:lnTo>
                <a:lnTo>
                  <a:pt x="46" y="26"/>
                </a:lnTo>
                <a:lnTo>
                  <a:pt x="35" y="22"/>
                </a:lnTo>
                <a:lnTo>
                  <a:pt x="29" y="20"/>
                </a:lnTo>
                <a:lnTo>
                  <a:pt x="24" y="18"/>
                </a:lnTo>
                <a:lnTo>
                  <a:pt x="22" y="16"/>
                </a:lnTo>
                <a:lnTo>
                  <a:pt x="20" y="16"/>
                </a:lnTo>
                <a:lnTo>
                  <a:pt x="18" y="15"/>
                </a:lnTo>
                <a:lnTo>
                  <a:pt x="17" y="13"/>
                </a:lnTo>
                <a:lnTo>
                  <a:pt x="15" y="11"/>
                </a:lnTo>
                <a:lnTo>
                  <a:pt x="14" y="10"/>
                </a:lnTo>
                <a:lnTo>
                  <a:pt x="13" y="9"/>
                </a:lnTo>
                <a:lnTo>
                  <a:pt x="12" y="8"/>
                </a:lnTo>
                <a:lnTo>
                  <a:pt x="11" y="6"/>
                </a:lnTo>
                <a:lnTo>
                  <a:pt x="11" y="4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2" y="12"/>
                </a:lnTo>
                <a:lnTo>
                  <a:pt x="4" y="15"/>
                </a:lnTo>
                <a:lnTo>
                  <a:pt x="6" y="16"/>
                </a:lnTo>
                <a:lnTo>
                  <a:pt x="8" y="19"/>
                </a:lnTo>
                <a:lnTo>
                  <a:pt x="10" y="21"/>
                </a:lnTo>
                <a:lnTo>
                  <a:pt x="12" y="23"/>
                </a:lnTo>
                <a:lnTo>
                  <a:pt x="15" y="24"/>
                </a:lnTo>
                <a:lnTo>
                  <a:pt x="17" y="26"/>
                </a:lnTo>
                <a:lnTo>
                  <a:pt x="20" y="27"/>
                </a:lnTo>
                <a:lnTo>
                  <a:pt x="25" y="30"/>
                </a:lnTo>
                <a:lnTo>
                  <a:pt x="31" y="32"/>
                </a:lnTo>
                <a:lnTo>
                  <a:pt x="43" y="36"/>
                </a:lnTo>
                <a:lnTo>
                  <a:pt x="55" y="38"/>
                </a:lnTo>
                <a:lnTo>
                  <a:pt x="61" y="40"/>
                </a:lnTo>
                <a:lnTo>
                  <a:pt x="66" y="42"/>
                </a:lnTo>
                <a:lnTo>
                  <a:pt x="71" y="44"/>
                </a:lnTo>
                <a:lnTo>
                  <a:pt x="74" y="45"/>
                </a:lnTo>
                <a:lnTo>
                  <a:pt x="79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6" name=""/>
          <p:cNvSpPr/>
          <p:nvPr/>
        </p:nvSpPr>
        <p:spPr>
          <a:xfrm>
            <a:off x="235080" y="996840"/>
            <a:ext cx="99720" cy="109800"/>
          </a:xfrm>
          <a:custGeom>
            <a:avLst/>
            <a:gdLst/>
            <a:ahLst/>
            <a:rect l="l" t="t" r="r" b="b"/>
            <a:pathLst>
              <a:path w="63" h="69">
                <a:moveTo>
                  <a:pt x="63" y="64"/>
                </a:moveTo>
                <a:lnTo>
                  <a:pt x="63" y="64"/>
                </a:lnTo>
                <a:lnTo>
                  <a:pt x="61" y="61"/>
                </a:lnTo>
                <a:lnTo>
                  <a:pt x="59" y="56"/>
                </a:lnTo>
                <a:lnTo>
                  <a:pt x="57" y="52"/>
                </a:lnTo>
                <a:lnTo>
                  <a:pt x="53" y="48"/>
                </a:lnTo>
                <a:lnTo>
                  <a:pt x="51" y="42"/>
                </a:lnTo>
                <a:lnTo>
                  <a:pt x="47" y="39"/>
                </a:lnTo>
                <a:lnTo>
                  <a:pt x="45" y="34"/>
                </a:lnTo>
                <a:lnTo>
                  <a:pt x="40" y="29"/>
                </a:lnTo>
                <a:lnTo>
                  <a:pt x="37" y="25"/>
                </a:lnTo>
                <a:lnTo>
                  <a:pt x="32" y="21"/>
                </a:lnTo>
                <a:lnTo>
                  <a:pt x="28" y="17"/>
                </a:lnTo>
                <a:lnTo>
                  <a:pt x="24" y="13"/>
                </a:lnTo>
                <a:lnTo>
                  <a:pt x="19" y="9"/>
                </a:lnTo>
                <a:lnTo>
                  <a:pt x="15" y="6"/>
                </a:lnTo>
                <a:lnTo>
                  <a:pt x="10" y="2"/>
                </a:lnTo>
                <a:lnTo>
                  <a:pt x="5" y="0"/>
                </a:lnTo>
                <a:lnTo>
                  <a:pt x="0" y="8"/>
                </a:lnTo>
                <a:lnTo>
                  <a:pt x="4" y="11"/>
                </a:lnTo>
                <a:lnTo>
                  <a:pt x="9" y="14"/>
                </a:lnTo>
                <a:lnTo>
                  <a:pt x="13" y="17"/>
                </a:lnTo>
                <a:lnTo>
                  <a:pt x="17" y="21"/>
                </a:lnTo>
                <a:lnTo>
                  <a:pt x="21" y="24"/>
                </a:lnTo>
                <a:lnTo>
                  <a:pt x="25" y="28"/>
                </a:lnTo>
                <a:lnTo>
                  <a:pt x="29" y="32"/>
                </a:lnTo>
                <a:lnTo>
                  <a:pt x="32" y="36"/>
                </a:lnTo>
                <a:lnTo>
                  <a:pt x="36" y="40"/>
                </a:lnTo>
                <a:lnTo>
                  <a:pt x="39" y="44"/>
                </a:lnTo>
                <a:lnTo>
                  <a:pt x="42" y="48"/>
                </a:lnTo>
                <a:lnTo>
                  <a:pt x="45" y="53"/>
                </a:lnTo>
                <a:lnTo>
                  <a:pt x="47" y="57"/>
                </a:lnTo>
                <a:lnTo>
                  <a:pt x="50" y="61"/>
                </a:lnTo>
                <a:lnTo>
                  <a:pt x="52" y="65"/>
                </a:lnTo>
                <a:lnTo>
                  <a:pt x="53" y="69"/>
                </a:lnTo>
                <a:lnTo>
                  <a:pt x="63" y="6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7" name=""/>
          <p:cNvSpPr/>
          <p:nvPr/>
        </p:nvSpPr>
        <p:spPr>
          <a:xfrm>
            <a:off x="320760" y="1100160"/>
            <a:ext cx="176040" cy="245880"/>
          </a:xfrm>
          <a:custGeom>
            <a:avLst/>
            <a:gdLst/>
            <a:ahLst/>
            <a:rect l="l" t="t" r="r" b="b"/>
            <a:pathLst>
              <a:path w="111" h="155">
                <a:moveTo>
                  <a:pt x="111" y="153"/>
                </a:moveTo>
                <a:lnTo>
                  <a:pt x="111" y="153"/>
                </a:lnTo>
                <a:lnTo>
                  <a:pt x="109" y="147"/>
                </a:lnTo>
                <a:lnTo>
                  <a:pt x="107" y="141"/>
                </a:lnTo>
                <a:lnTo>
                  <a:pt x="105" y="136"/>
                </a:lnTo>
                <a:lnTo>
                  <a:pt x="103" y="131"/>
                </a:lnTo>
                <a:lnTo>
                  <a:pt x="100" y="126"/>
                </a:lnTo>
                <a:lnTo>
                  <a:pt x="97" y="120"/>
                </a:lnTo>
                <a:lnTo>
                  <a:pt x="94" y="116"/>
                </a:lnTo>
                <a:lnTo>
                  <a:pt x="91" y="111"/>
                </a:lnTo>
                <a:lnTo>
                  <a:pt x="84" y="100"/>
                </a:lnTo>
                <a:lnTo>
                  <a:pt x="77" y="91"/>
                </a:lnTo>
                <a:lnTo>
                  <a:pt x="70" y="82"/>
                </a:lnTo>
                <a:lnTo>
                  <a:pt x="62" y="72"/>
                </a:lnTo>
                <a:lnTo>
                  <a:pt x="47" y="54"/>
                </a:lnTo>
                <a:lnTo>
                  <a:pt x="32" y="36"/>
                </a:lnTo>
                <a:lnTo>
                  <a:pt x="25" y="27"/>
                </a:lnTo>
                <a:lnTo>
                  <a:pt x="19" y="18"/>
                </a:lnTo>
                <a:lnTo>
                  <a:pt x="16" y="13"/>
                </a:lnTo>
                <a:lnTo>
                  <a:pt x="14" y="8"/>
                </a:lnTo>
                <a:lnTo>
                  <a:pt x="11" y="4"/>
                </a:lnTo>
                <a:lnTo>
                  <a:pt x="9" y="0"/>
                </a:lnTo>
                <a:lnTo>
                  <a:pt x="0" y="4"/>
                </a:lnTo>
                <a:lnTo>
                  <a:pt x="1" y="8"/>
                </a:lnTo>
                <a:lnTo>
                  <a:pt x="4" y="14"/>
                </a:lnTo>
                <a:lnTo>
                  <a:pt x="8" y="18"/>
                </a:lnTo>
                <a:lnTo>
                  <a:pt x="10" y="23"/>
                </a:lnTo>
                <a:lnTo>
                  <a:pt x="16" y="32"/>
                </a:lnTo>
                <a:lnTo>
                  <a:pt x="23" y="42"/>
                </a:lnTo>
                <a:lnTo>
                  <a:pt x="38" y="60"/>
                </a:lnTo>
                <a:lnTo>
                  <a:pt x="54" y="78"/>
                </a:lnTo>
                <a:lnTo>
                  <a:pt x="62" y="88"/>
                </a:lnTo>
                <a:lnTo>
                  <a:pt x="69" y="97"/>
                </a:lnTo>
                <a:lnTo>
                  <a:pt x="76" y="106"/>
                </a:lnTo>
                <a:lnTo>
                  <a:pt x="82" y="116"/>
                </a:lnTo>
                <a:lnTo>
                  <a:pt x="85" y="120"/>
                </a:lnTo>
                <a:lnTo>
                  <a:pt x="88" y="126"/>
                </a:lnTo>
                <a:lnTo>
                  <a:pt x="91" y="130"/>
                </a:lnTo>
                <a:lnTo>
                  <a:pt x="93" y="135"/>
                </a:lnTo>
                <a:lnTo>
                  <a:pt x="95" y="140"/>
                </a:lnTo>
                <a:lnTo>
                  <a:pt x="97" y="146"/>
                </a:lnTo>
                <a:lnTo>
                  <a:pt x="99" y="150"/>
                </a:lnTo>
                <a:lnTo>
                  <a:pt x="100" y="155"/>
                </a:lnTo>
                <a:lnTo>
                  <a:pt x="111" y="1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8" name=""/>
          <p:cNvSpPr/>
          <p:nvPr/>
        </p:nvSpPr>
        <p:spPr>
          <a:xfrm>
            <a:off x="479520" y="1343160"/>
            <a:ext cx="123840" cy="182520"/>
          </a:xfrm>
          <a:custGeom>
            <a:avLst/>
            <a:gdLst/>
            <a:ahLst/>
            <a:rect l="l" t="t" r="r" b="b"/>
            <a:pathLst>
              <a:path w="78" h="115">
                <a:moveTo>
                  <a:pt x="78" y="111"/>
                </a:moveTo>
                <a:lnTo>
                  <a:pt x="78" y="111"/>
                </a:lnTo>
                <a:lnTo>
                  <a:pt x="73" y="103"/>
                </a:lnTo>
                <a:lnTo>
                  <a:pt x="70" y="95"/>
                </a:lnTo>
                <a:lnTo>
                  <a:pt x="65" y="88"/>
                </a:lnTo>
                <a:lnTo>
                  <a:pt x="60" y="81"/>
                </a:lnTo>
                <a:lnTo>
                  <a:pt x="51" y="70"/>
                </a:lnTo>
                <a:lnTo>
                  <a:pt x="41" y="58"/>
                </a:lnTo>
                <a:lnTo>
                  <a:pt x="37" y="53"/>
                </a:lnTo>
                <a:lnTo>
                  <a:pt x="32" y="47"/>
                </a:lnTo>
                <a:lnTo>
                  <a:pt x="28" y="41"/>
                </a:lnTo>
                <a:lnTo>
                  <a:pt x="24" y="34"/>
                </a:lnTo>
                <a:lnTo>
                  <a:pt x="20" y="26"/>
                </a:lnTo>
                <a:lnTo>
                  <a:pt x="17" y="18"/>
                </a:lnTo>
                <a:lnTo>
                  <a:pt x="15" y="14"/>
                </a:lnTo>
                <a:lnTo>
                  <a:pt x="13" y="9"/>
                </a:lnTo>
                <a:lnTo>
                  <a:pt x="12" y="5"/>
                </a:lnTo>
                <a:lnTo>
                  <a:pt x="11" y="0"/>
                </a:lnTo>
                <a:lnTo>
                  <a:pt x="0" y="1"/>
                </a:lnTo>
                <a:lnTo>
                  <a:pt x="2" y="7"/>
                </a:lnTo>
                <a:lnTo>
                  <a:pt x="3" y="13"/>
                </a:lnTo>
                <a:lnTo>
                  <a:pt x="5" y="17"/>
                </a:lnTo>
                <a:lnTo>
                  <a:pt x="6" y="22"/>
                </a:lnTo>
                <a:lnTo>
                  <a:pt x="11" y="31"/>
                </a:lnTo>
                <a:lnTo>
                  <a:pt x="15" y="39"/>
                </a:lnTo>
                <a:lnTo>
                  <a:pt x="18" y="46"/>
                </a:lnTo>
                <a:lnTo>
                  <a:pt x="24" y="53"/>
                </a:lnTo>
                <a:lnTo>
                  <a:pt x="28" y="59"/>
                </a:lnTo>
                <a:lnTo>
                  <a:pt x="33" y="64"/>
                </a:lnTo>
                <a:lnTo>
                  <a:pt x="43" y="76"/>
                </a:lnTo>
                <a:lnTo>
                  <a:pt x="52" y="87"/>
                </a:lnTo>
                <a:lnTo>
                  <a:pt x="56" y="93"/>
                </a:lnTo>
                <a:lnTo>
                  <a:pt x="60" y="100"/>
                </a:lnTo>
                <a:lnTo>
                  <a:pt x="64" y="107"/>
                </a:lnTo>
                <a:lnTo>
                  <a:pt x="68" y="115"/>
                </a:lnTo>
                <a:lnTo>
                  <a:pt x="68" y="114"/>
                </a:lnTo>
                <a:lnTo>
                  <a:pt x="78" y="1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9" name=""/>
          <p:cNvSpPr/>
          <p:nvPr/>
        </p:nvSpPr>
        <p:spPr>
          <a:xfrm>
            <a:off x="587520" y="1519200"/>
            <a:ext cx="55440" cy="52560"/>
          </a:xfrm>
          <a:custGeom>
            <a:avLst/>
            <a:gdLst/>
            <a:ahLst/>
            <a:rect l="l" t="t" r="r" b="b"/>
            <a:pathLst>
              <a:path w="35" h="33">
                <a:moveTo>
                  <a:pt x="35" y="28"/>
                </a:moveTo>
                <a:lnTo>
                  <a:pt x="35" y="29"/>
                </a:lnTo>
                <a:lnTo>
                  <a:pt x="34" y="27"/>
                </a:lnTo>
                <a:lnTo>
                  <a:pt x="32" y="24"/>
                </a:lnTo>
                <a:lnTo>
                  <a:pt x="30" y="22"/>
                </a:lnTo>
                <a:lnTo>
                  <a:pt x="29" y="20"/>
                </a:lnTo>
                <a:lnTo>
                  <a:pt x="25" y="17"/>
                </a:lnTo>
                <a:lnTo>
                  <a:pt x="22" y="14"/>
                </a:lnTo>
                <a:lnTo>
                  <a:pt x="17" y="11"/>
                </a:lnTo>
                <a:lnTo>
                  <a:pt x="15" y="7"/>
                </a:lnTo>
                <a:lnTo>
                  <a:pt x="13" y="6"/>
                </a:lnTo>
                <a:lnTo>
                  <a:pt x="12" y="4"/>
                </a:lnTo>
                <a:lnTo>
                  <a:pt x="10" y="1"/>
                </a:lnTo>
                <a:lnTo>
                  <a:pt x="9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4" y="12"/>
                </a:lnTo>
                <a:lnTo>
                  <a:pt x="6" y="14"/>
                </a:lnTo>
                <a:lnTo>
                  <a:pt x="10" y="18"/>
                </a:lnTo>
                <a:lnTo>
                  <a:pt x="15" y="21"/>
                </a:lnTo>
                <a:lnTo>
                  <a:pt x="18" y="25"/>
                </a:lnTo>
                <a:lnTo>
                  <a:pt x="22" y="28"/>
                </a:lnTo>
                <a:lnTo>
                  <a:pt x="23" y="28"/>
                </a:lnTo>
                <a:lnTo>
                  <a:pt x="23" y="30"/>
                </a:lnTo>
                <a:lnTo>
                  <a:pt x="24" y="31"/>
                </a:lnTo>
                <a:lnTo>
                  <a:pt x="25" y="32"/>
                </a:lnTo>
                <a:lnTo>
                  <a:pt x="25" y="33"/>
                </a:lnTo>
                <a:lnTo>
                  <a:pt x="35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0" name=""/>
          <p:cNvSpPr/>
          <p:nvPr/>
        </p:nvSpPr>
        <p:spPr>
          <a:xfrm>
            <a:off x="614520" y="1565280"/>
            <a:ext cx="28440" cy="42840"/>
          </a:xfrm>
          <a:custGeom>
            <a:avLst/>
            <a:gdLst/>
            <a:ahLst/>
            <a:rect l="l" t="t" r="r" b="b"/>
            <a:pathLst>
              <a:path w="18" h="27">
                <a:moveTo>
                  <a:pt x="10" y="17"/>
                </a:moveTo>
                <a:lnTo>
                  <a:pt x="9" y="17"/>
                </a:lnTo>
                <a:lnTo>
                  <a:pt x="9" y="17"/>
                </a:lnTo>
                <a:lnTo>
                  <a:pt x="9" y="17"/>
                </a:lnTo>
                <a:lnTo>
                  <a:pt x="10" y="19"/>
                </a:lnTo>
                <a:lnTo>
                  <a:pt x="9" y="21"/>
                </a:lnTo>
                <a:lnTo>
                  <a:pt x="10" y="20"/>
                </a:lnTo>
                <a:lnTo>
                  <a:pt x="12" y="18"/>
                </a:lnTo>
                <a:lnTo>
                  <a:pt x="15" y="15"/>
                </a:lnTo>
                <a:lnTo>
                  <a:pt x="16" y="11"/>
                </a:lnTo>
                <a:lnTo>
                  <a:pt x="17" y="9"/>
                </a:lnTo>
                <a:lnTo>
                  <a:pt x="18" y="6"/>
                </a:lnTo>
                <a:lnTo>
                  <a:pt x="17" y="3"/>
                </a:lnTo>
                <a:lnTo>
                  <a:pt x="16" y="0"/>
                </a:lnTo>
                <a:lnTo>
                  <a:pt x="7" y="4"/>
                </a:lnTo>
                <a:lnTo>
                  <a:pt x="8" y="5"/>
                </a:lnTo>
                <a:lnTo>
                  <a:pt x="8" y="6"/>
                </a:lnTo>
                <a:lnTo>
                  <a:pt x="7" y="7"/>
                </a:lnTo>
                <a:lnTo>
                  <a:pt x="6" y="10"/>
                </a:lnTo>
                <a:lnTo>
                  <a:pt x="4" y="12"/>
                </a:lnTo>
                <a:lnTo>
                  <a:pt x="2" y="15"/>
                </a:lnTo>
                <a:lnTo>
                  <a:pt x="0" y="17"/>
                </a:lnTo>
                <a:lnTo>
                  <a:pt x="0" y="22"/>
                </a:lnTo>
                <a:lnTo>
                  <a:pt x="2" y="24"/>
                </a:lnTo>
                <a:lnTo>
                  <a:pt x="4" y="26"/>
                </a:lnTo>
                <a:lnTo>
                  <a:pt x="7" y="2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1" name=""/>
          <p:cNvSpPr/>
          <p:nvPr/>
        </p:nvSpPr>
        <p:spPr>
          <a:xfrm>
            <a:off x="625320" y="1592280"/>
            <a:ext cx="146160" cy="208080"/>
          </a:xfrm>
          <a:custGeom>
            <a:avLst/>
            <a:gdLst/>
            <a:ahLst/>
            <a:rect l="l" t="t" r="r" b="b"/>
            <a:pathLst>
              <a:path w="92" h="131">
                <a:moveTo>
                  <a:pt x="82" y="125"/>
                </a:moveTo>
                <a:lnTo>
                  <a:pt x="78" y="131"/>
                </a:lnTo>
                <a:lnTo>
                  <a:pt x="81" y="130"/>
                </a:lnTo>
                <a:lnTo>
                  <a:pt x="83" y="129"/>
                </a:lnTo>
                <a:lnTo>
                  <a:pt x="85" y="127"/>
                </a:lnTo>
                <a:lnTo>
                  <a:pt x="86" y="126"/>
                </a:lnTo>
                <a:lnTo>
                  <a:pt x="88" y="125"/>
                </a:lnTo>
                <a:lnTo>
                  <a:pt x="89" y="123"/>
                </a:lnTo>
                <a:lnTo>
                  <a:pt x="90" y="120"/>
                </a:lnTo>
                <a:lnTo>
                  <a:pt x="91" y="119"/>
                </a:lnTo>
                <a:lnTo>
                  <a:pt x="92" y="115"/>
                </a:lnTo>
                <a:lnTo>
                  <a:pt x="92" y="111"/>
                </a:lnTo>
                <a:lnTo>
                  <a:pt x="92" y="106"/>
                </a:lnTo>
                <a:lnTo>
                  <a:pt x="90" y="102"/>
                </a:lnTo>
                <a:lnTo>
                  <a:pt x="89" y="98"/>
                </a:lnTo>
                <a:lnTo>
                  <a:pt x="87" y="92"/>
                </a:lnTo>
                <a:lnTo>
                  <a:pt x="85" y="87"/>
                </a:lnTo>
                <a:lnTo>
                  <a:pt x="82" y="83"/>
                </a:lnTo>
                <a:lnTo>
                  <a:pt x="79" y="78"/>
                </a:lnTo>
                <a:lnTo>
                  <a:pt x="76" y="72"/>
                </a:lnTo>
                <a:lnTo>
                  <a:pt x="72" y="67"/>
                </a:lnTo>
                <a:lnTo>
                  <a:pt x="69" y="62"/>
                </a:lnTo>
                <a:lnTo>
                  <a:pt x="61" y="51"/>
                </a:lnTo>
                <a:lnTo>
                  <a:pt x="53" y="41"/>
                </a:lnTo>
                <a:lnTo>
                  <a:pt x="44" y="32"/>
                </a:lnTo>
                <a:lnTo>
                  <a:pt x="36" y="23"/>
                </a:lnTo>
                <a:lnTo>
                  <a:pt x="31" y="19"/>
                </a:lnTo>
                <a:lnTo>
                  <a:pt x="27" y="15"/>
                </a:lnTo>
                <a:lnTo>
                  <a:pt x="23" y="12"/>
                </a:lnTo>
                <a:lnTo>
                  <a:pt x="19" y="9"/>
                </a:lnTo>
                <a:lnTo>
                  <a:pt x="15" y="6"/>
                </a:lnTo>
                <a:lnTo>
                  <a:pt x="10" y="3"/>
                </a:lnTo>
                <a:lnTo>
                  <a:pt x="7" y="2"/>
                </a:lnTo>
                <a:lnTo>
                  <a:pt x="3" y="0"/>
                </a:lnTo>
                <a:lnTo>
                  <a:pt x="0" y="9"/>
                </a:lnTo>
                <a:lnTo>
                  <a:pt x="2" y="10"/>
                </a:lnTo>
                <a:lnTo>
                  <a:pt x="5" y="12"/>
                </a:lnTo>
                <a:lnTo>
                  <a:pt x="9" y="14"/>
                </a:lnTo>
                <a:lnTo>
                  <a:pt x="12" y="16"/>
                </a:lnTo>
                <a:lnTo>
                  <a:pt x="16" y="20"/>
                </a:lnTo>
                <a:lnTo>
                  <a:pt x="20" y="23"/>
                </a:lnTo>
                <a:lnTo>
                  <a:pt x="24" y="26"/>
                </a:lnTo>
                <a:lnTo>
                  <a:pt x="28" y="30"/>
                </a:lnTo>
                <a:lnTo>
                  <a:pt x="37" y="38"/>
                </a:lnTo>
                <a:lnTo>
                  <a:pt x="44" y="48"/>
                </a:lnTo>
                <a:lnTo>
                  <a:pt x="53" y="58"/>
                </a:lnTo>
                <a:lnTo>
                  <a:pt x="61" y="68"/>
                </a:lnTo>
                <a:lnTo>
                  <a:pt x="64" y="72"/>
                </a:lnTo>
                <a:lnTo>
                  <a:pt x="67" y="78"/>
                </a:lnTo>
                <a:lnTo>
                  <a:pt x="71" y="82"/>
                </a:lnTo>
                <a:lnTo>
                  <a:pt x="72" y="87"/>
                </a:lnTo>
                <a:lnTo>
                  <a:pt x="75" y="92"/>
                </a:lnTo>
                <a:lnTo>
                  <a:pt x="78" y="96"/>
                </a:lnTo>
                <a:lnTo>
                  <a:pt x="78" y="100"/>
                </a:lnTo>
                <a:lnTo>
                  <a:pt x="80" y="105"/>
                </a:lnTo>
                <a:lnTo>
                  <a:pt x="80" y="108"/>
                </a:lnTo>
                <a:lnTo>
                  <a:pt x="81" y="111"/>
                </a:lnTo>
                <a:lnTo>
                  <a:pt x="81" y="113"/>
                </a:lnTo>
                <a:lnTo>
                  <a:pt x="80" y="116"/>
                </a:lnTo>
                <a:lnTo>
                  <a:pt x="80" y="117"/>
                </a:lnTo>
                <a:lnTo>
                  <a:pt x="80" y="118"/>
                </a:lnTo>
                <a:lnTo>
                  <a:pt x="79" y="119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6" y="120"/>
                </a:lnTo>
                <a:lnTo>
                  <a:pt x="75" y="121"/>
                </a:lnTo>
                <a:lnTo>
                  <a:pt x="72" y="127"/>
                </a:lnTo>
                <a:lnTo>
                  <a:pt x="82" y="1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2" name=""/>
          <p:cNvSpPr/>
          <p:nvPr/>
        </p:nvSpPr>
        <p:spPr>
          <a:xfrm>
            <a:off x="739800" y="1790640"/>
            <a:ext cx="141120" cy="136440"/>
          </a:xfrm>
          <a:custGeom>
            <a:avLst/>
            <a:gdLst/>
            <a:ahLst/>
            <a:rect l="l" t="t" r="r" b="b"/>
            <a:pathLst>
              <a:path w="89" h="86">
                <a:moveTo>
                  <a:pt x="89" y="79"/>
                </a:moveTo>
                <a:lnTo>
                  <a:pt x="89" y="79"/>
                </a:lnTo>
                <a:lnTo>
                  <a:pt x="84" y="74"/>
                </a:lnTo>
                <a:lnTo>
                  <a:pt x="79" y="69"/>
                </a:lnTo>
                <a:lnTo>
                  <a:pt x="72" y="66"/>
                </a:lnTo>
                <a:lnTo>
                  <a:pt x="66" y="61"/>
                </a:lnTo>
                <a:lnTo>
                  <a:pt x="55" y="54"/>
                </a:lnTo>
                <a:lnTo>
                  <a:pt x="44" y="47"/>
                </a:lnTo>
                <a:lnTo>
                  <a:pt x="38" y="42"/>
                </a:lnTo>
                <a:lnTo>
                  <a:pt x="33" y="38"/>
                </a:lnTo>
                <a:lnTo>
                  <a:pt x="28" y="33"/>
                </a:lnTo>
                <a:lnTo>
                  <a:pt x="24" y="27"/>
                </a:lnTo>
                <a:lnTo>
                  <a:pt x="22" y="25"/>
                </a:lnTo>
                <a:lnTo>
                  <a:pt x="20" y="22"/>
                </a:lnTo>
                <a:lnTo>
                  <a:pt x="18" y="19"/>
                </a:lnTo>
                <a:lnTo>
                  <a:pt x="16" y="15"/>
                </a:lnTo>
                <a:lnTo>
                  <a:pt x="15" y="12"/>
                </a:lnTo>
                <a:lnTo>
                  <a:pt x="13" y="8"/>
                </a:lnTo>
                <a:lnTo>
                  <a:pt x="11" y="5"/>
                </a:lnTo>
                <a:lnTo>
                  <a:pt x="10" y="0"/>
                </a:lnTo>
                <a:lnTo>
                  <a:pt x="0" y="3"/>
                </a:lnTo>
                <a:lnTo>
                  <a:pt x="2" y="7"/>
                </a:lnTo>
                <a:lnTo>
                  <a:pt x="3" y="12"/>
                </a:lnTo>
                <a:lnTo>
                  <a:pt x="4" y="16"/>
                </a:lnTo>
                <a:lnTo>
                  <a:pt x="6" y="20"/>
                </a:lnTo>
                <a:lnTo>
                  <a:pt x="9" y="24"/>
                </a:lnTo>
                <a:lnTo>
                  <a:pt x="11" y="27"/>
                </a:lnTo>
                <a:lnTo>
                  <a:pt x="13" y="31"/>
                </a:lnTo>
                <a:lnTo>
                  <a:pt x="16" y="34"/>
                </a:lnTo>
                <a:lnTo>
                  <a:pt x="21" y="40"/>
                </a:lnTo>
                <a:lnTo>
                  <a:pt x="26" y="45"/>
                </a:lnTo>
                <a:lnTo>
                  <a:pt x="31" y="49"/>
                </a:lnTo>
                <a:lnTo>
                  <a:pt x="37" y="54"/>
                </a:lnTo>
                <a:lnTo>
                  <a:pt x="49" y="62"/>
                </a:lnTo>
                <a:lnTo>
                  <a:pt x="61" y="69"/>
                </a:lnTo>
                <a:lnTo>
                  <a:pt x="66" y="74"/>
                </a:lnTo>
                <a:lnTo>
                  <a:pt x="72" y="78"/>
                </a:lnTo>
                <a:lnTo>
                  <a:pt x="77" y="82"/>
                </a:lnTo>
                <a:lnTo>
                  <a:pt x="82" y="86"/>
                </a:lnTo>
                <a:lnTo>
                  <a:pt x="81" y="86"/>
                </a:lnTo>
                <a:lnTo>
                  <a:pt x="89" y="7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3" name=""/>
          <p:cNvSpPr/>
          <p:nvPr/>
        </p:nvSpPr>
        <p:spPr>
          <a:xfrm>
            <a:off x="870120" y="1916280"/>
            <a:ext cx="87120" cy="79200"/>
          </a:xfrm>
          <a:custGeom>
            <a:avLst/>
            <a:gdLst/>
            <a:ahLst/>
            <a:rect l="l" t="t" r="r" b="b"/>
            <a:pathLst>
              <a:path w="55" h="50">
                <a:moveTo>
                  <a:pt x="55" y="41"/>
                </a:moveTo>
                <a:lnTo>
                  <a:pt x="55" y="41"/>
                </a:lnTo>
                <a:lnTo>
                  <a:pt x="47" y="36"/>
                </a:lnTo>
                <a:lnTo>
                  <a:pt x="40" y="32"/>
                </a:lnTo>
                <a:lnTo>
                  <a:pt x="34" y="27"/>
                </a:lnTo>
                <a:lnTo>
                  <a:pt x="28" y="24"/>
                </a:lnTo>
                <a:lnTo>
                  <a:pt x="24" y="18"/>
                </a:lnTo>
                <a:lnTo>
                  <a:pt x="19" y="12"/>
                </a:lnTo>
                <a:lnTo>
                  <a:pt x="14" y="7"/>
                </a:lnTo>
                <a:lnTo>
                  <a:pt x="7" y="0"/>
                </a:lnTo>
                <a:lnTo>
                  <a:pt x="0" y="7"/>
                </a:lnTo>
                <a:lnTo>
                  <a:pt x="6" y="14"/>
                </a:lnTo>
                <a:lnTo>
                  <a:pt x="11" y="20"/>
                </a:lnTo>
                <a:lnTo>
                  <a:pt x="16" y="25"/>
                </a:lnTo>
                <a:lnTo>
                  <a:pt x="21" y="30"/>
                </a:lnTo>
                <a:lnTo>
                  <a:pt x="27" y="35"/>
                </a:lnTo>
                <a:lnTo>
                  <a:pt x="34" y="40"/>
                </a:lnTo>
                <a:lnTo>
                  <a:pt x="41" y="45"/>
                </a:lnTo>
                <a:lnTo>
                  <a:pt x="49" y="50"/>
                </a:lnTo>
                <a:lnTo>
                  <a:pt x="50" y="50"/>
                </a:lnTo>
                <a:lnTo>
                  <a:pt x="55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4" name=""/>
          <p:cNvSpPr/>
          <p:nvPr/>
        </p:nvSpPr>
        <p:spPr>
          <a:xfrm>
            <a:off x="949320" y="1982880"/>
            <a:ext cx="76320" cy="34920"/>
          </a:xfrm>
          <a:custGeom>
            <a:avLst/>
            <a:gdLst/>
            <a:ahLst/>
            <a:rect l="l" t="t" r="r" b="b"/>
            <a:pathLst>
              <a:path w="48" h="22">
                <a:moveTo>
                  <a:pt x="47" y="12"/>
                </a:moveTo>
                <a:lnTo>
                  <a:pt x="48" y="12"/>
                </a:lnTo>
                <a:lnTo>
                  <a:pt x="41" y="11"/>
                </a:lnTo>
                <a:lnTo>
                  <a:pt x="35" y="10"/>
                </a:lnTo>
                <a:lnTo>
                  <a:pt x="30" y="9"/>
                </a:lnTo>
                <a:lnTo>
                  <a:pt x="24" y="8"/>
                </a:lnTo>
                <a:lnTo>
                  <a:pt x="19" y="6"/>
                </a:lnTo>
                <a:lnTo>
                  <a:pt x="14" y="4"/>
                </a:lnTo>
                <a:lnTo>
                  <a:pt x="10" y="2"/>
                </a:lnTo>
                <a:lnTo>
                  <a:pt x="5" y="0"/>
                </a:lnTo>
                <a:lnTo>
                  <a:pt x="0" y="9"/>
                </a:lnTo>
                <a:lnTo>
                  <a:pt x="5" y="11"/>
                </a:lnTo>
                <a:lnTo>
                  <a:pt x="11" y="13"/>
                </a:lnTo>
                <a:lnTo>
                  <a:pt x="15" y="15"/>
                </a:lnTo>
                <a:lnTo>
                  <a:pt x="21" y="17"/>
                </a:lnTo>
                <a:lnTo>
                  <a:pt x="27" y="19"/>
                </a:lnTo>
                <a:lnTo>
                  <a:pt x="32" y="19"/>
                </a:lnTo>
                <a:lnTo>
                  <a:pt x="39" y="21"/>
                </a:lnTo>
                <a:lnTo>
                  <a:pt x="46" y="22"/>
                </a:lnTo>
                <a:lnTo>
                  <a:pt x="47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5" name=""/>
          <p:cNvSpPr/>
          <p:nvPr/>
        </p:nvSpPr>
        <p:spPr>
          <a:xfrm>
            <a:off x="1022400" y="2001960"/>
            <a:ext cx="42840" cy="52200"/>
          </a:xfrm>
          <a:custGeom>
            <a:avLst/>
            <a:gdLst/>
            <a:ahLst/>
            <a:rect l="l" t="t" r="r" b="b"/>
            <a:pathLst>
              <a:path w="27" h="33">
                <a:moveTo>
                  <a:pt x="27" y="24"/>
                </a:moveTo>
                <a:lnTo>
                  <a:pt x="27" y="24"/>
                </a:lnTo>
                <a:lnTo>
                  <a:pt x="26" y="23"/>
                </a:lnTo>
                <a:lnTo>
                  <a:pt x="24" y="21"/>
                </a:lnTo>
                <a:lnTo>
                  <a:pt x="24" y="21"/>
                </a:lnTo>
                <a:lnTo>
                  <a:pt x="21" y="17"/>
                </a:lnTo>
                <a:lnTo>
                  <a:pt x="19" y="13"/>
                </a:lnTo>
                <a:lnTo>
                  <a:pt x="15" y="8"/>
                </a:lnTo>
                <a:lnTo>
                  <a:pt x="12" y="5"/>
                </a:lnTo>
                <a:lnTo>
                  <a:pt x="9" y="3"/>
                </a:lnTo>
                <a:lnTo>
                  <a:pt x="7" y="1"/>
                </a:lnTo>
                <a:lnTo>
                  <a:pt x="4" y="0"/>
                </a:lnTo>
                <a:lnTo>
                  <a:pt x="0" y="0"/>
                </a:lnTo>
                <a:lnTo>
                  <a:pt x="0" y="9"/>
                </a:lnTo>
                <a:lnTo>
                  <a:pt x="0" y="10"/>
                </a:lnTo>
                <a:lnTo>
                  <a:pt x="2" y="11"/>
                </a:lnTo>
                <a:lnTo>
                  <a:pt x="3" y="11"/>
                </a:lnTo>
                <a:lnTo>
                  <a:pt x="5" y="12"/>
                </a:lnTo>
                <a:lnTo>
                  <a:pt x="7" y="15"/>
                </a:lnTo>
                <a:lnTo>
                  <a:pt x="10" y="19"/>
                </a:lnTo>
                <a:lnTo>
                  <a:pt x="13" y="22"/>
                </a:lnTo>
                <a:lnTo>
                  <a:pt x="15" y="27"/>
                </a:lnTo>
                <a:lnTo>
                  <a:pt x="17" y="28"/>
                </a:lnTo>
                <a:lnTo>
                  <a:pt x="18" y="30"/>
                </a:lnTo>
                <a:lnTo>
                  <a:pt x="20" y="32"/>
                </a:lnTo>
                <a:lnTo>
                  <a:pt x="22" y="33"/>
                </a:lnTo>
                <a:lnTo>
                  <a:pt x="27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6" name=""/>
          <p:cNvSpPr/>
          <p:nvPr/>
        </p:nvSpPr>
        <p:spPr>
          <a:xfrm>
            <a:off x="1058760" y="2039760"/>
            <a:ext cx="63720" cy="27000"/>
          </a:xfrm>
          <a:custGeom>
            <a:avLst/>
            <a:gdLst/>
            <a:ahLst/>
            <a:rect l="l" t="t" r="r" b="b"/>
            <a:pathLst>
              <a:path w="40" h="17">
                <a:moveTo>
                  <a:pt x="40" y="6"/>
                </a:moveTo>
                <a:lnTo>
                  <a:pt x="40" y="6"/>
                </a:lnTo>
                <a:lnTo>
                  <a:pt x="30" y="5"/>
                </a:lnTo>
                <a:lnTo>
                  <a:pt x="22" y="5"/>
                </a:lnTo>
                <a:lnTo>
                  <a:pt x="18" y="4"/>
                </a:lnTo>
                <a:lnTo>
                  <a:pt x="14" y="4"/>
                </a:lnTo>
                <a:lnTo>
                  <a:pt x="9" y="2"/>
                </a:lnTo>
                <a:lnTo>
                  <a:pt x="4" y="0"/>
                </a:lnTo>
                <a:lnTo>
                  <a:pt x="0" y="10"/>
                </a:lnTo>
                <a:lnTo>
                  <a:pt x="6" y="12"/>
                </a:lnTo>
                <a:lnTo>
                  <a:pt x="11" y="13"/>
                </a:lnTo>
                <a:lnTo>
                  <a:pt x="16" y="15"/>
                </a:lnTo>
                <a:lnTo>
                  <a:pt x="21" y="15"/>
                </a:lnTo>
                <a:lnTo>
                  <a:pt x="30" y="16"/>
                </a:lnTo>
                <a:lnTo>
                  <a:pt x="38" y="17"/>
                </a:lnTo>
                <a:lnTo>
                  <a:pt x="40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7" name=""/>
          <p:cNvSpPr/>
          <p:nvPr/>
        </p:nvSpPr>
        <p:spPr>
          <a:xfrm>
            <a:off x="1119240" y="2049480"/>
            <a:ext cx="77760" cy="52200"/>
          </a:xfrm>
          <a:custGeom>
            <a:avLst/>
            <a:gdLst/>
            <a:ahLst/>
            <a:rect l="l" t="t" r="r" b="b"/>
            <a:pathLst>
              <a:path w="49" h="33">
                <a:moveTo>
                  <a:pt x="49" y="22"/>
                </a:moveTo>
                <a:lnTo>
                  <a:pt x="49" y="22"/>
                </a:lnTo>
                <a:lnTo>
                  <a:pt x="46" y="22"/>
                </a:lnTo>
                <a:lnTo>
                  <a:pt x="43" y="21"/>
                </a:lnTo>
                <a:lnTo>
                  <a:pt x="41" y="19"/>
                </a:lnTo>
                <a:lnTo>
                  <a:pt x="38" y="19"/>
                </a:lnTo>
                <a:lnTo>
                  <a:pt x="34" y="16"/>
                </a:lnTo>
                <a:lnTo>
                  <a:pt x="29" y="12"/>
                </a:lnTo>
                <a:lnTo>
                  <a:pt x="23" y="9"/>
                </a:lnTo>
                <a:lnTo>
                  <a:pt x="17" y="5"/>
                </a:lnTo>
                <a:lnTo>
                  <a:pt x="13" y="4"/>
                </a:lnTo>
                <a:lnTo>
                  <a:pt x="9" y="2"/>
                </a:lnTo>
                <a:lnTo>
                  <a:pt x="6" y="1"/>
                </a:lnTo>
                <a:lnTo>
                  <a:pt x="2" y="0"/>
                </a:lnTo>
                <a:lnTo>
                  <a:pt x="0" y="11"/>
                </a:lnTo>
                <a:lnTo>
                  <a:pt x="3" y="12"/>
                </a:lnTo>
                <a:lnTo>
                  <a:pt x="6" y="12"/>
                </a:lnTo>
                <a:lnTo>
                  <a:pt x="9" y="13"/>
                </a:lnTo>
                <a:lnTo>
                  <a:pt x="12" y="14"/>
                </a:lnTo>
                <a:lnTo>
                  <a:pt x="17" y="18"/>
                </a:lnTo>
                <a:lnTo>
                  <a:pt x="22" y="20"/>
                </a:lnTo>
                <a:lnTo>
                  <a:pt x="28" y="24"/>
                </a:lnTo>
                <a:lnTo>
                  <a:pt x="33" y="27"/>
                </a:lnTo>
                <a:lnTo>
                  <a:pt x="36" y="29"/>
                </a:lnTo>
                <a:lnTo>
                  <a:pt x="40" y="31"/>
                </a:lnTo>
                <a:lnTo>
                  <a:pt x="43" y="32"/>
                </a:lnTo>
                <a:lnTo>
                  <a:pt x="47" y="33"/>
                </a:lnTo>
                <a:lnTo>
                  <a:pt x="49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8" name=""/>
          <p:cNvSpPr/>
          <p:nvPr/>
        </p:nvSpPr>
        <p:spPr>
          <a:xfrm>
            <a:off x="1195560" y="2084400"/>
            <a:ext cx="104760" cy="61920"/>
          </a:xfrm>
          <a:custGeom>
            <a:avLst/>
            <a:gdLst/>
            <a:ahLst/>
            <a:rect l="l" t="t" r="r" b="b"/>
            <a:pathLst>
              <a:path w="66" h="39">
                <a:moveTo>
                  <a:pt x="66" y="29"/>
                </a:moveTo>
                <a:lnTo>
                  <a:pt x="66" y="29"/>
                </a:lnTo>
                <a:lnTo>
                  <a:pt x="61" y="28"/>
                </a:lnTo>
                <a:lnTo>
                  <a:pt x="57" y="26"/>
                </a:lnTo>
                <a:lnTo>
                  <a:pt x="54" y="24"/>
                </a:lnTo>
                <a:lnTo>
                  <a:pt x="51" y="22"/>
                </a:lnTo>
                <a:lnTo>
                  <a:pt x="45" y="18"/>
                </a:lnTo>
                <a:lnTo>
                  <a:pt x="39" y="13"/>
                </a:lnTo>
                <a:lnTo>
                  <a:pt x="35" y="11"/>
                </a:lnTo>
                <a:lnTo>
                  <a:pt x="32" y="10"/>
                </a:lnTo>
                <a:lnTo>
                  <a:pt x="28" y="8"/>
                </a:lnTo>
                <a:lnTo>
                  <a:pt x="24" y="5"/>
                </a:lnTo>
                <a:lnTo>
                  <a:pt x="20" y="4"/>
                </a:lnTo>
                <a:lnTo>
                  <a:pt x="14" y="3"/>
                </a:lnTo>
                <a:lnTo>
                  <a:pt x="8" y="1"/>
                </a:lnTo>
                <a:lnTo>
                  <a:pt x="2" y="0"/>
                </a:lnTo>
                <a:lnTo>
                  <a:pt x="0" y="10"/>
                </a:lnTo>
                <a:lnTo>
                  <a:pt x="6" y="11"/>
                </a:lnTo>
                <a:lnTo>
                  <a:pt x="11" y="12"/>
                </a:lnTo>
                <a:lnTo>
                  <a:pt x="16" y="14"/>
                </a:lnTo>
                <a:lnTo>
                  <a:pt x="20" y="15"/>
                </a:lnTo>
                <a:lnTo>
                  <a:pt x="23" y="17"/>
                </a:lnTo>
                <a:lnTo>
                  <a:pt x="27" y="18"/>
                </a:lnTo>
                <a:lnTo>
                  <a:pt x="30" y="21"/>
                </a:lnTo>
                <a:lnTo>
                  <a:pt x="33" y="22"/>
                </a:lnTo>
                <a:lnTo>
                  <a:pt x="39" y="27"/>
                </a:lnTo>
                <a:lnTo>
                  <a:pt x="45" y="30"/>
                </a:lnTo>
                <a:lnTo>
                  <a:pt x="48" y="33"/>
                </a:lnTo>
                <a:lnTo>
                  <a:pt x="53" y="35"/>
                </a:lnTo>
                <a:lnTo>
                  <a:pt x="57" y="37"/>
                </a:lnTo>
                <a:lnTo>
                  <a:pt x="61" y="39"/>
                </a:lnTo>
                <a:lnTo>
                  <a:pt x="62" y="39"/>
                </a:lnTo>
                <a:lnTo>
                  <a:pt x="66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9" name=""/>
          <p:cNvSpPr/>
          <p:nvPr/>
        </p:nvSpPr>
        <p:spPr>
          <a:xfrm>
            <a:off x="1292400" y="2130480"/>
            <a:ext cx="66600" cy="30240"/>
          </a:xfrm>
          <a:custGeom>
            <a:avLst/>
            <a:gdLst/>
            <a:ahLst/>
            <a:rect l="l" t="t" r="r" b="b"/>
            <a:pathLst>
              <a:path w="42" h="19">
                <a:moveTo>
                  <a:pt x="42" y="16"/>
                </a:moveTo>
                <a:lnTo>
                  <a:pt x="41" y="15"/>
                </a:lnTo>
                <a:lnTo>
                  <a:pt x="40" y="12"/>
                </a:lnTo>
                <a:lnTo>
                  <a:pt x="38" y="10"/>
                </a:lnTo>
                <a:lnTo>
                  <a:pt x="36" y="8"/>
                </a:lnTo>
                <a:lnTo>
                  <a:pt x="33" y="7"/>
                </a:lnTo>
                <a:lnTo>
                  <a:pt x="31" y="6"/>
                </a:lnTo>
                <a:lnTo>
                  <a:pt x="29" y="5"/>
                </a:lnTo>
                <a:lnTo>
                  <a:pt x="26" y="4"/>
                </a:lnTo>
                <a:lnTo>
                  <a:pt x="24" y="4"/>
                </a:lnTo>
                <a:lnTo>
                  <a:pt x="18" y="3"/>
                </a:lnTo>
                <a:lnTo>
                  <a:pt x="13" y="3"/>
                </a:lnTo>
                <a:lnTo>
                  <a:pt x="9" y="2"/>
                </a:lnTo>
                <a:lnTo>
                  <a:pt x="3" y="0"/>
                </a:lnTo>
                <a:lnTo>
                  <a:pt x="0" y="9"/>
                </a:lnTo>
                <a:lnTo>
                  <a:pt x="6" y="11"/>
                </a:lnTo>
                <a:lnTo>
                  <a:pt x="11" y="13"/>
                </a:lnTo>
                <a:lnTo>
                  <a:pt x="17" y="13"/>
                </a:lnTo>
                <a:lnTo>
                  <a:pt x="22" y="14"/>
                </a:lnTo>
                <a:lnTo>
                  <a:pt x="24" y="15"/>
                </a:lnTo>
                <a:lnTo>
                  <a:pt x="25" y="15"/>
                </a:lnTo>
                <a:lnTo>
                  <a:pt x="27" y="16"/>
                </a:lnTo>
                <a:lnTo>
                  <a:pt x="29" y="16"/>
                </a:lnTo>
                <a:lnTo>
                  <a:pt x="30" y="16"/>
                </a:lnTo>
                <a:lnTo>
                  <a:pt x="31" y="17"/>
                </a:lnTo>
                <a:lnTo>
                  <a:pt x="31" y="18"/>
                </a:lnTo>
                <a:lnTo>
                  <a:pt x="32" y="19"/>
                </a:lnTo>
                <a:lnTo>
                  <a:pt x="31" y="18"/>
                </a:lnTo>
                <a:lnTo>
                  <a:pt x="42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0" name=""/>
          <p:cNvSpPr/>
          <p:nvPr/>
        </p:nvSpPr>
        <p:spPr>
          <a:xfrm>
            <a:off x="1344600" y="2155680"/>
            <a:ext cx="20520" cy="49320"/>
          </a:xfrm>
          <a:custGeom>
            <a:avLst/>
            <a:gdLst/>
            <a:ahLst/>
            <a:rect l="l" t="t" r="r" b="b"/>
            <a:pathLst>
              <a:path w="13" h="31">
                <a:moveTo>
                  <a:pt x="12" y="24"/>
                </a:moveTo>
                <a:lnTo>
                  <a:pt x="13" y="26"/>
                </a:lnTo>
                <a:lnTo>
                  <a:pt x="12" y="23"/>
                </a:lnTo>
                <a:lnTo>
                  <a:pt x="11" y="21"/>
                </a:lnTo>
                <a:lnTo>
                  <a:pt x="11" y="17"/>
                </a:lnTo>
                <a:lnTo>
                  <a:pt x="11" y="14"/>
                </a:lnTo>
                <a:lnTo>
                  <a:pt x="10" y="9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3"/>
                </a:lnTo>
                <a:lnTo>
                  <a:pt x="1" y="4"/>
                </a:lnTo>
                <a:lnTo>
                  <a:pt x="1" y="7"/>
                </a:lnTo>
                <a:lnTo>
                  <a:pt x="1" y="10"/>
                </a:lnTo>
                <a:lnTo>
                  <a:pt x="1" y="14"/>
                </a:lnTo>
                <a:lnTo>
                  <a:pt x="2" y="18"/>
                </a:lnTo>
                <a:lnTo>
                  <a:pt x="2" y="22"/>
                </a:lnTo>
                <a:lnTo>
                  <a:pt x="2" y="26"/>
                </a:lnTo>
                <a:lnTo>
                  <a:pt x="3" y="30"/>
                </a:lnTo>
                <a:lnTo>
                  <a:pt x="4" y="31"/>
                </a:lnTo>
                <a:lnTo>
                  <a:pt x="12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1" name=""/>
          <p:cNvSpPr/>
          <p:nvPr/>
        </p:nvSpPr>
        <p:spPr>
          <a:xfrm>
            <a:off x="1349280" y="2195640"/>
            <a:ext cx="136800" cy="74520"/>
          </a:xfrm>
          <a:custGeom>
            <a:avLst/>
            <a:gdLst/>
            <a:ahLst/>
            <a:rect l="l" t="t" r="r" b="b"/>
            <a:pathLst>
              <a:path w="86" h="47">
                <a:moveTo>
                  <a:pt x="86" y="44"/>
                </a:moveTo>
                <a:lnTo>
                  <a:pt x="86" y="44"/>
                </a:lnTo>
                <a:lnTo>
                  <a:pt x="85" y="41"/>
                </a:lnTo>
                <a:lnTo>
                  <a:pt x="83" y="38"/>
                </a:lnTo>
                <a:lnTo>
                  <a:pt x="81" y="36"/>
                </a:lnTo>
                <a:lnTo>
                  <a:pt x="80" y="33"/>
                </a:lnTo>
                <a:lnTo>
                  <a:pt x="78" y="31"/>
                </a:lnTo>
                <a:lnTo>
                  <a:pt x="75" y="30"/>
                </a:lnTo>
                <a:lnTo>
                  <a:pt x="74" y="27"/>
                </a:lnTo>
                <a:lnTo>
                  <a:pt x="70" y="26"/>
                </a:lnTo>
                <a:lnTo>
                  <a:pt x="66" y="24"/>
                </a:lnTo>
                <a:lnTo>
                  <a:pt x="60" y="21"/>
                </a:lnTo>
                <a:lnTo>
                  <a:pt x="54" y="19"/>
                </a:lnTo>
                <a:lnTo>
                  <a:pt x="48" y="17"/>
                </a:lnTo>
                <a:lnTo>
                  <a:pt x="37" y="14"/>
                </a:lnTo>
                <a:lnTo>
                  <a:pt x="26" y="10"/>
                </a:lnTo>
                <a:lnTo>
                  <a:pt x="20" y="9"/>
                </a:lnTo>
                <a:lnTo>
                  <a:pt x="16" y="6"/>
                </a:lnTo>
                <a:lnTo>
                  <a:pt x="14" y="4"/>
                </a:lnTo>
                <a:lnTo>
                  <a:pt x="12" y="3"/>
                </a:lnTo>
                <a:lnTo>
                  <a:pt x="10" y="2"/>
                </a:lnTo>
                <a:lnTo>
                  <a:pt x="9" y="0"/>
                </a:lnTo>
                <a:lnTo>
                  <a:pt x="0" y="7"/>
                </a:lnTo>
                <a:lnTo>
                  <a:pt x="3" y="9"/>
                </a:lnTo>
                <a:lnTo>
                  <a:pt x="5" y="10"/>
                </a:lnTo>
                <a:lnTo>
                  <a:pt x="7" y="13"/>
                </a:lnTo>
                <a:lnTo>
                  <a:pt x="10" y="15"/>
                </a:lnTo>
                <a:lnTo>
                  <a:pt x="16" y="17"/>
                </a:lnTo>
                <a:lnTo>
                  <a:pt x="21" y="20"/>
                </a:lnTo>
                <a:lnTo>
                  <a:pt x="33" y="24"/>
                </a:lnTo>
                <a:lnTo>
                  <a:pt x="45" y="27"/>
                </a:lnTo>
                <a:lnTo>
                  <a:pt x="51" y="29"/>
                </a:lnTo>
                <a:lnTo>
                  <a:pt x="56" y="31"/>
                </a:lnTo>
                <a:lnTo>
                  <a:pt x="61" y="32"/>
                </a:lnTo>
                <a:lnTo>
                  <a:pt x="66" y="35"/>
                </a:lnTo>
                <a:lnTo>
                  <a:pt x="68" y="36"/>
                </a:lnTo>
                <a:lnTo>
                  <a:pt x="68" y="37"/>
                </a:lnTo>
                <a:lnTo>
                  <a:pt x="70" y="38"/>
                </a:lnTo>
                <a:lnTo>
                  <a:pt x="72" y="40"/>
                </a:lnTo>
                <a:lnTo>
                  <a:pt x="73" y="41"/>
                </a:lnTo>
                <a:lnTo>
                  <a:pt x="74" y="43"/>
                </a:lnTo>
                <a:lnTo>
                  <a:pt x="75" y="45"/>
                </a:lnTo>
                <a:lnTo>
                  <a:pt x="76" y="46"/>
                </a:lnTo>
                <a:lnTo>
                  <a:pt x="76" y="47"/>
                </a:lnTo>
                <a:lnTo>
                  <a:pt x="86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2" name=""/>
          <p:cNvSpPr/>
          <p:nvPr/>
        </p:nvSpPr>
        <p:spPr>
          <a:xfrm>
            <a:off x="1468440" y="2265480"/>
            <a:ext cx="47520" cy="182520"/>
          </a:xfrm>
          <a:custGeom>
            <a:avLst/>
            <a:gdLst/>
            <a:ahLst/>
            <a:rect l="l" t="t" r="r" b="b"/>
            <a:pathLst>
              <a:path w="30" h="115">
                <a:moveTo>
                  <a:pt x="30" y="111"/>
                </a:moveTo>
                <a:lnTo>
                  <a:pt x="27" y="104"/>
                </a:lnTo>
                <a:lnTo>
                  <a:pt x="24" y="97"/>
                </a:lnTo>
                <a:lnTo>
                  <a:pt x="23" y="91"/>
                </a:lnTo>
                <a:lnTo>
                  <a:pt x="22" y="84"/>
                </a:lnTo>
                <a:lnTo>
                  <a:pt x="21" y="77"/>
                </a:lnTo>
                <a:lnTo>
                  <a:pt x="21" y="70"/>
                </a:lnTo>
                <a:lnTo>
                  <a:pt x="20" y="63"/>
                </a:lnTo>
                <a:lnTo>
                  <a:pt x="20" y="56"/>
                </a:lnTo>
                <a:lnTo>
                  <a:pt x="20" y="49"/>
                </a:lnTo>
                <a:lnTo>
                  <a:pt x="20" y="43"/>
                </a:lnTo>
                <a:lnTo>
                  <a:pt x="19" y="36"/>
                </a:lnTo>
                <a:lnTo>
                  <a:pt x="18" y="29"/>
                </a:lnTo>
                <a:lnTo>
                  <a:pt x="17" y="21"/>
                </a:lnTo>
                <a:lnTo>
                  <a:pt x="16" y="14"/>
                </a:lnTo>
                <a:lnTo>
                  <a:pt x="13" y="7"/>
                </a:lnTo>
                <a:lnTo>
                  <a:pt x="9" y="0"/>
                </a:lnTo>
                <a:lnTo>
                  <a:pt x="0" y="3"/>
                </a:lnTo>
                <a:lnTo>
                  <a:pt x="2" y="10"/>
                </a:lnTo>
                <a:lnTo>
                  <a:pt x="5" y="17"/>
                </a:lnTo>
                <a:lnTo>
                  <a:pt x="7" y="24"/>
                </a:lnTo>
                <a:lnTo>
                  <a:pt x="8" y="30"/>
                </a:lnTo>
                <a:lnTo>
                  <a:pt x="8" y="37"/>
                </a:lnTo>
                <a:lnTo>
                  <a:pt x="9" y="43"/>
                </a:lnTo>
                <a:lnTo>
                  <a:pt x="9" y="50"/>
                </a:lnTo>
                <a:lnTo>
                  <a:pt x="9" y="56"/>
                </a:lnTo>
                <a:lnTo>
                  <a:pt x="9" y="63"/>
                </a:lnTo>
                <a:lnTo>
                  <a:pt x="9" y="70"/>
                </a:lnTo>
                <a:lnTo>
                  <a:pt x="10" y="77"/>
                </a:lnTo>
                <a:lnTo>
                  <a:pt x="11" y="84"/>
                </a:lnTo>
                <a:lnTo>
                  <a:pt x="12" y="92"/>
                </a:lnTo>
                <a:lnTo>
                  <a:pt x="14" y="99"/>
                </a:lnTo>
                <a:lnTo>
                  <a:pt x="16" y="107"/>
                </a:lnTo>
                <a:lnTo>
                  <a:pt x="20" y="115"/>
                </a:lnTo>
                <a:lnTo>
                  <a:pt x="30" y="1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3" name=""/>
          <p:cNvSpPr/>
          <p:nvPr/>
        </p:nvSpPr>
        <p:spPr>
          <a:xfrm>
            <a:off x="1498680" y="2444760"/>
            <a:ext cx="17280" cy="61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4" name=""/>
          <p:cNvSpPr/>
          <p:nvPr/>
        </p:nvSpPr>
        <p:spPr>
          <a:xfrm>
            <a:off x="1498680" y="2503440"/>
            <a:ext cx="50760" cy="109440"/>
          </a:xfrm>
          <a:custGeom>
            <a:avLst/>
            <a:gdLst/>
            <a:ahLst/>
            <a:rect l="l" t="t" r="r" b="b"/>
            <a:pathLst>
              <a:path w="32" h="69">
                <a:moveTo>
                  <a:pt x="25" y="69"/>
                </a:moveTo>
                <a:lnTo>
                  <a:pt x="25" y="69"/>
                </a:lnTo>
                <a:lnTo>
                  <a:pt x="26" y="66"/>
                </a:lnTo>
                <a:lnTo>
                  <a:pt x="27" y="65"/>
                </a:lnTo>
                <a:lnTo>
                  <a:pt x="29" y="62"/>
                </a:lnTo>
                <a:lnTo>
                  <a:pt x="30" y="60"/>
                </a:lnTo>
                <a:lnTo>
                  <a:pt x="31" y="58"/>
                </a:lnTo>
                <a:lnTo>
                  <a:pt x="32" y="56"/>
                </a:lnTo>
                <a:lnTo>
                  <a:pt x="32" y="53"/>
                </a:lnTo>
                <a:lnTo>
                  <a:pt x="32" y="51"/>
                </a:lnTo>
                <a:lnTo>
                  <a:pt x="31" y="46"/>
                </a:lnTo>
                <a:lnTo>
                  <a:pt x="30" y="42"/>
                </a:lnTo>
                <a:lnTo>
                  <a:pt x="29" y="38"/>
                </a:lnTo>
                <a:lnTo>
                  <a:pt x="27" y="33"/>
                </a:lnTo>
                <a:lnTo>
                  <a:pt x="23" y="25"/>
                </a:lnTo>
                <a:lnTo>
                  <a:pt x="18" y="17"/>
                </a:lnTo>
                <a:lnTo>
                  <a:pt x="16" y="12"/>
                </a:lnTo>
                <a:lnTo>
                  <a:pt x="13" y="9"/>
                </a:lnTo>
                <a:lnTo>
                  <a:pt x="11" y="4"/>
                </a:lnTo>
                <a:lnTo>
                  <a:pt x="10" y="0"/>
                </a:lnTo>
                <a:lnTo>
                  <a:pt x="0" y="3"/>
                </a:lnTo>
                <a:lnTo>
                  <a:pt x="2" y="9"/>
                </a:lnTo>
                <a:lnTo>
                  <a:pt x="4" y="13"/>
                </a:lnTo>
                <a:lnTo>
                  <a:pt x="6" y="17"/>
                </a:lnTo>
                <a:lnTo>
                  <a:pt x="9" y="21"/>
                </a:lnTo>
                <a:lnTo>
                  <a:pt x="13" y="30"/>
                </a:lnTo>
                <a:lnTo>
                  <a:pt x="18" y="37"/>
                </a:lnTo>
                <a:lnTo>
                  <a:pt x="19" y="41"/>
                </a:lnTo>
                <a:lnTo>
                  <a:pt x="19" y="44"/>
                </a:lnTo>
                <a:lnTo>
                  <a:pt x="20" y="48"/>
                </a:lnTo>
                <a:lnTo>
                  <a:pt x="21" y="51"/>
                </a:lnTo>
                <a:lnTo>
                  <a:pt x="20" y="52"/>
                </a:lnTo>
                <a:lnTo>
                  <a:pt x="20" y="54"/>
                </a:lnTo>
                <a:lnTo>
                  <a:pt x="20" y="56"/>
                </a:lnTo>
                <a:lnTo>
                  <a:pt x="20" y="57"/>
                </a:lnTo>
                <a:lnTo>
                  <a:pt x="19" y="58"/>
                </a:lnTo>
                <a:lnTo>
                  <a:pt x="19" y="59"/>
                </a:lnTo>
                <a:lnTo>
                  <a:pt x="18" y="61"/>
                </a:lnTo>
                <a:lnTo>
                  <a:pt x="17" y="62"/>
                </a:lnTo>
                <a:lnTo>
                  <a:pt x="25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5" name=""/>
          <p:cNvSpPr/>
          <p:nvPr/>
        </p:nvSpPr>
        <p:spPr>
          <a:xfrm>
            <a:off x="1484280" y="2603520"/>
            <a:ext cx="54000" cy="212760"/>
          </a:xfrm>
          <a:custGeom>
            <a:avLst/>
            <a:gdLst/>
            <a:ahLst/>
            <a:rect l="l" t="t" r="r" b="b"/>
            <a:pathLst>
              <a:path w="34" h="134">
                <a:moveTo>
                  <a:pt x="10" y="130"/>
                </a:moveTo>
                <a:lnTo>
                  <a:pt x="3" y="133"/>
                </a:lnTo>
                <a:lnTo>
                  <a:pt x="5" y="134"/>
                </a:lnTo>
                <a:lnTo>
                  <a:pt x="7" y="134"/>
                </a:lnTo>
                <a:lnTo>
                  <a:pt x="10" y="134"/>
                </a:lnTo>
                <a:lnTo>
                  <a:pt x="11" y="133"/>
                </a:lnTo>
                <a:lnTo>
                  <a:pt x="13" y="132"/>
                </a:lnTo>
                <a:lnTo>
                  <a:pt x="15" y="132"/>
                </a:lnTo>
                <a:lnTo>
                  <a:pt x="16" y="130"/>
                </a:lnTo>
                <a:lnTo>
                  <a:pt x="17" y="129"/>
                </a:lnTo>
                <a:lnTo>
                  <a:pt x="20" y="127"/>
                </a:lnTo>
                <a:lnTo>
                  <a:pt x="22" y="123"/>
                </a:lnTo>
                <a:lnTo>
                  <a:pt x="23" y="120"/>
                </a:lnTo>
                <a:lnTo>
                  <a:pt x="24" y="116"/>
                </a:lnTo>
                <a:lnTo>
                  <a:pt x="25" y="112"/>
                </a:lnTo>
                <a:lnTo>
                  <a:pt x="26" y="107"/>
                </a:lnTo>
                <a:lnTo>
                  <a:pt x="27" y="102"/>
                </a:lnTo>
                <a:lnTo>
                  <a:pt x="27" y="97"/>
                </a:lnTo>
                <a:lnTo>
                  <a:pt x="27" y="86"/>
                </a:lnTo>
                <a:lnTo>
                  <a:pt x="28" y="76"/>
                </a:lnTo>
                <a:lnTo>
                  <a:pt x="28" y="53"/>
                </a:lnTo>
                <a:lnTo>
                  <a:pt x="29" y="32"/>
                </a:lnTo>
                <a:lnTo>
                  <a:pt x="29" y="27"/>
                </a:lnTo>
                <a:lnTo>
                  <a:pt x="30" y="23"/>
                </a:lnTo>
                <a:lnTo>
                  <a:pt x="30" y="19"/>
                </a:lnTo>
                <a:lnTo>
                  <a:pt x="31" y="15"/>
                </a:lnTo>
                <a:lnTo>
                  <a:pt x="31" y="12"/>
                </a:lnTo>
                <a:lnTo>
                  <a:pt x="32" y="9"/>
                </a:lnTo>
                <a:lnTo>
                  <a:pt x="33" y="8"/>
                </a:lnTo>
                <a:lnTo>
                  <a:pt x="34" y="7"/>
                </a:lnTo>
                <a:lnTo>
                  <a:pt x="27" y="0"/>
                </a:lnTo>
                <a:lnTo>
                  <a:pt x="24" y="2"/>
                </a:lnTo>
                <a:lnTo>
                  <a:pt x="23" y="6"/>
                </a:lnTo>
                <a:lnTo>
                  <a:pt x="22" y="9"/>
                </a:lnTo>
                <a:lnTo>
                  <a:pt x="20" y="13"/>
                </a:lnTo>
                <a:lnTo>
                  <a:pt x="20" y="17"/>
                </a:lnTo>
                <a:lnTo>
                  <a:pt x="19" y="22"/>
                </a:lnTo>
                <a:lnTo>
                  <a:pt x="18" y="26"/>
                </a:lnTo>
                <a:lnTo>
                  <a:pt x="18" y="31"/>
                </a:lnTo>
                <a:lnTo>
                  <a:pt x="17" y="53"/>
                </a:lnTo>
                <a:lnTo>
                  <a:pt x="17" y="75"/>
                </a:lnTo>
                <a:lnTo>
                  <a:pt x="17" y="86"/>
                </a:lnTo>
                <a:lnTo>
                  <a:pt x="17" y="97"/>
                </a:lnTo>
                <a:lnTo>
                  <a:pt x="17" y="101"/>
                </a:lnTo>
                <a:lnTo>
                  <a:pt x="16" y="106"/>
                </a:lnTo>
                <a:lnTo>
                  <a:pt x="15" y="110"/>
                </a:lnTo>
                <a:lnTo>
                  <a:pt x="14" y="113"/>
                </a:lnTo>
                <a:lnTo>
                  <a:pt x="13" y="116"/>
                </a:lnTo>
                <a:lnTo>
                  <a:pt x="12" y="119"/>
                </a:lnTo>
                <a:lnTo>
                  <a:pt x="11" y="121"/>
                </a:lnTo>
                <a:lnTo>
                  <a:pt x="10" y="122"/>
                </a:lnTo>
                <a:lnTo>
                  <a:pt x="10" y="122"/>
                </a:lnTo>
                <a:lnTo>
                  <a:pt x="10" y="123"/>
                </a:lnTo>
                <a:lnTo>
                  <a:pt x="9" y="123"/>
                </a:lnTo>
                <a:lnTo>
                  <a:pt x="8" y="123"/>
                </a:lnTo>
                <a:lnTo>
                  <a:pt x="7" y="123"/>
                </a:lnTo>
                <a:lnTo>
                  <a:pt x="6" y="123"/>
                </a:lnTo>
                <a:lnTo>
                  <a:pt x="0" y="126"/>
                </a:lnTo>
                <a:lnTo>
                  <a:pt x="10" y="1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6" name=""/>
          <p:cNvSpPr/>
          <p:nvPr/>
        </p:nvSpPr>
        <p:spPr>
          <a:xfrm>
            <a:off x="1474920" y="2803680"/>
            <a:ext cx="21960" cy="36360"/>
          </a:xfrm>
          <a:custGeom>
            <a:avLst/>
            <a:gdLst/>
            <a:ahLst/>
            <a:rect l="l" t="t" r="r" b="b"/>
            <a:pathLst>
              <a:path w="14" h="23">
                <a:moveTo>
                  <a:pt x="10" y="23"/>
                </a:moveTo>
                <a:lnTo>
                  <a:pt x="10" y="23"/>
                </a:lnTo>
                <a:lnTo>
                  <a:pt x="10" y="17"/>
                </a:lnTo>
                <a:lnTo>
                  <a:pt x="10" y="14"/>
                </a:lnTo>
                <a:lnTo>
                  <a:pt x="11" y="12"/>
                </a:lnTo>
                <a:lnTo>
                  <a:pt x="12" y="10"/>
                </a:lnTo>
                <a:lnTo>
                  <a:pt x="12" y="8"/>
                </a:lnTo>
                <a:lnTo>
                  <a:pt x="14" y="4"/>
                </a:lnTo>
                <a:lnTo>
                  <a:pt x="5" y="0"/>
                </a:lnTo>
                <a:lnTo>
                  <a:pt x="4" y="3"/>
                </a:lnTo>
                <a:lnTo>
                  <a:pt x="2" y="6"/>
                </a:lnTo>
                <a:lnTo>
                  <a:pt x="2" y="9"/>
                </a:lnTo>
                <a:lnTo>
                  <a:pt x="1" y="12"/>
                </a:lnTo>
                <a:lnTo>
                  <a:pt x="0" y="17"/>
                </a:lnTo>
                <a:lnTo>
                  <a:pt x="0" y="23"/>
                </a:lnTo>
                <a:lnTo>
                  <a:pt x="1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7" name=""/>
          <p:cNvSpPr/>
          <p:nvPr/>
        </p:nvSpPr>
        <p:spPr>
          <a:xfrm>
            <a:off x="1474920" y="2840040"/>
            <a:ext cx="50760" cy="44280"/>
          </a:xfrm>
          <a:custGeom>
            <a:avLst/>
            <a:gdLst/>
            <a:ahLst/>
            <a:rect l="l" t="t" r="r" b="b"/>
            <a:pathLst>
              <a:path w="32" h="28">
                <a:moveTo>
                  <a:pt x="32" y="28"/>
                </a:moveTo>
                <a:lnTo>
                  <a:pt x="32" y="28"/>
                </a:lnTo>
                <a:lnTo>
                  <a:pt x="32" y="24"/>
                </a:lnTo>
                <a:lnTo>
                  <a:pt x="30" y="21"/>
                </a:lnTo>
                <a:lnTo>
                  <a:pt x="30" y="18"/>
                </a:lnTo>
                <a:lnTo>
                  <a:pt x="27" y="15"/>
                </a:lnTo>
                <a:lnTo>
                  <a:pt x="23" y="12"/>
                </a:lnTo>
                <a:lnTo>
                  <a:pt x="19" y="9"/>
                </a:lnTo>
                <a:lnTo>
                  <a:pt x="15" y="6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2" y="6"/>
                </a:lnTo>
                <a:lnTo>
                  <a:pt x="3" y="9"/>
                </a:lnTo>
                <a:lnTo>
                  <a:pt x="5" y="11"/>
                </a:lnTo>
                <a:lnTo>
                  <a:pt x="9" y="15"/>
                </a:lnTo>
                <a:lnTo>
                  <a:pt x="13" y="17"/>
                </a:lnTo>
                <a:lnTo>
                  <a:pt x="17" y="20"/>
                </a:lnTo>
                <a:lnTo>
                  <a:pt x="20" y="23"/>
                </a:lnTo>
                <a:lnTo>
                  <a:pt x="21" y="24"/>
                </a:lnTo>
                <a:lnTo>
                  <a:pt x="22" y="25"/>
                </a:lnTo>
                <a:lnTo>
                  <a:pt x="22" y="26"/>
                </a:lnTo>
                <a:lnTo>
                  <a:pt x="22" y="28"/>
                </a:lnTo>
                <a:lnTo>
                  <a:pt x="32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8" name=""/>
          <p:cNvSpPr/>
          <p:nvPr/>
        </p:nvSpPr>
        <p:spPr>
          <a:xfrm>
            <a:off x="1486080" y="2884320"/>
            <a:ext cx="39600" cy="109800"/>
          </a:xfrm>
          <a:custGeom>
            <a:avLst/>
            <a:gdLst/>
            <a:ahLst/>
            <a:rect l="l" t="t" r="r" b="b"/>
            <a:pathLst>
              <a:path w="25" h="69">
                <a:moveTo>
                  <a:pt x="10" y="69"/>
                </a:moveTo>
                <a:lnTo>
                  <a:pt x="10" y="69"/>
                </a:lnTo>
                <a:lnTo>
                  <a:pt x="10" y="65"/>
                </a:lnTo>
                <a:lnTo>
                  <a:pt x="10" y="62"/>
                </a:lnTo>
                <a:lnTo>
                  <a:pt x="11" y="57"/>
                </a:lnTo>
                <a:lnTo>
                  <a:pt x="12" y="53"/>
                </a:lnTo>
                <a:lnTo>
                  <a:pt x="15" y="44"/>
                </a:lnTo>
                <a:lnTo>
                  <a:pt x="17" y="34"/>
                </a:lnTo>
                <a:lnTo>
                  <a:pt x="20" y="25"/>
                </a:lnTo>
                <a:lnTo>
                  <a:pt x="23" y="15"/>
                </a:lnTo>
                <a:lnTo>
                  <a:pt x="23" y="11"/>
                </a:lnTo>
                <a:lnTo>
                  <a:pt x="24" y="7"/>
                </a:lnTo>
                <a:lnTo>
                  <a:pt x="25" y="3"/>
                </a:lnTo>
                <a:lnTo>
                  <a:pt x="25" y="0"/>
                </a:lnTo>
                <a:lnTo>
                  <a:pt x="16" y="0"/>
                </a:lnTo>
                <a:lnTo>
                  <a:pt x="15" y="2"/>
                </a:lnTo>
                <a:lnTo>
                  <a:pt x="15" y="6"/>
                </a:lnTo>
                <a:lnTo>
                  <a:pt x="14" y="9"/>
                </a:lnTo>
                <a:lnTo>
                  <a:pt x="13" y="13"/>
                </a:lnTo>
                <a:lnTo>
                  <a:pt x="10" y="22"/>
                </a:lnTo>
                <a:lnTo>
                  <a:pt x="8" y="31"/>
                </a:lnTo>
                <a:lnTo>
                  <a:pt x="5" y="42"/>
                </a:lnTo>
                <a:lnTo>
                  <a:pt x="2" y="51"/>
                </a:lnTo>
                <a:lnTo>
                  <a:pt x="2" y="56"/>
                </a:lnTo>
                <a:lnTo>
                  <a:pt x="1" y="61"/>
                </a:lnTo>
                <a:lnTo>
                  <a:pt x="0" y="64"/>
                </a:lnTo>
                <a:lnTo>
                  <a:pt x="0" y="69"/>
                </a:lnTo>
                <a:lnTo>
                  <a:pt x="10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9" name=""/>
          <p:cNvSpPr/>
          <p:nvPr/>
        </p:nvSpPr>
        <p:spPr>
          <a:xfrm>
            <a:off x="1486080" y="2994120"/>
            <a:ext cx="42840" cy="66600"/>
          </a:xfrm>
          <a:custGeom>
            <a:avLst/>
            <a:gdLst/>
            <a:ahLst/>
            <a:rect l="l" t="t" r="r" b="b"/>
            <a:pathLst>
              <a:path w="27" h="42">
                <a:moveTo>
                  <a:pt x="27" y="42"/>
                </a:moveTo>
                <a:lnTo>
                  <a:pt x="27" y="42"/>
                </a:lnTo>
                <a:lnTo>
                  <a:pt x="27" y="38"/>
                </a:lnTo>
                <a:lnTo>
                  <a:pt x="26" y="36"/>
                </a:lnTo>
                <a:lnTo>
                  <a:pt x="25" y="32"/>
                </a:lnTo>
                <a:lnTo>
                  <a:pt x="23" y="29"/>
                </a:lnTo>
                <a:lnTo>
                  <a:pt x="21" y="24"/>
                </a:lnTo>
                <a:lnTo>
                  <a:pt x="17" y="20"/>
                </a:lnTo>
                <a:lnTo>
                  <a:pt x="15" y="15"/>
                </a:lnTo>
                <a:lnTo>
                  <a:pt x="12" y="11"/>
                </a:lnTo>
                <a:lnTo>
                  <a:pt x="11" y="8"/>
                </a:lnTo>
                <a:lnTo>
                  <a:pt x="10" y="6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4"/>
                </a:lnTo>
                <a:lnTo>
                  <a:pt x="1" y="8"/>
                </a:lnTo>
                <a:lnTo>
                  <a:pt x="2" y="11"/>
                </a:lnTo>
                <a:lnTo>
                  <a:pt x="2" y="15"/>
                </a:lnTo>
                <a:lnTo>
                  <a:pt x="6" y="21"/>
                </a:lnTo>
                <a:lnTo>
                  <a:pt x="9" y="25"/>
                </a:lnTo>
                <a:lnTo>
                  <a:pt x="12" y="29"/>
                </a:lnTo>
                <a:lnTo>
                  <a:pt x="15" y="34"/>
                </a:lnTo>
                <a:lnTo>
                  <a:pt x="16" y="36"/>
                </a:lnTo>
                <a:lnTo>
                  <a:pt x="16" y="37"/>
                </a:lnTo>
                <a:lnTo>
                  <a:pt x="16" y="40"/>
                </a:lnTo>
                <a:lnTo>
                  <a:pt x="16" y="42"/>
                </a:lnTo>
                <a:lnTo>
                  <a:pt x="27" y="4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0" name=""/>
          <p:cNvSpPr/>
          <p:nvPr/>
        </p:nvSpPr>
        <p:spPr>
          <a:xfrm>
            <a:off x="1482840" y="3060720"/>
            <a:ext cx="46080" cy="65160"/>
          </a:xfrm>
          <a:custGeom>
            <a:avLst/>
            <a:gdLst/>
            <a:ahLst/>
            <a:rect l="l" t="t" r="r" b="b"/>
            <a:pathLst>
              <a:path w="29" h="41">
                <a:moveTo>
                  <a:pt x="11" y="41"/>
                </a:moveTo>
                <a:lnTo>
                  <a:pt x="11" y="41"/>
                </a:lnTo>
                <a:lnTo>
                  <a:pt x="11" y="38"/>
                </a:lnTo>
                <a:lnTo>
                  <a:pt x="11" y="35"/>
                </a:lnTo>
                <a:lnTo>
                  <a:pt x="11" y="34"/>
                </a:lnTo>
                <a:lnTo>
                  <a:pt x="12" y="33"/>
                </a:lnTo>
                <a:lnTo>
                  <a:pt x="15" y="29"/>
                </a:lnTo>
                <a:lnTo>
                  <a:pt x="18" y="27"/>
                </a:lnTo>
                <a:lnTo>
                  <a:pt x="20" y="25"/>
                </a:lnTo>
                <a:lnTo>
                  <a:pt x="22" y="22"/>
                </a:lnTo>
                <a:lnTo>
                  <a:pt x="24" y="20"/>
                </a:lnTo>
                <a:lnTo>
                  <a:pt x="25" y="17"/>
                </a:lnTo>
                <a:lnTo>
                  <a:pt x="27" y="14"/>
                </a:lnTo>
                <a:lnTo>
                  <a:pt x="28" y="9"/>
                </a:lnTo>
                <a:lnTo>
                  <a:pt x="29" y="5"/>
                </a:lnTo>
                <a:lnTo>
                  <a:pt x="29" y="0"/>
                </a:lnTo>
                <a:lnTo>
                  <a:pt x="18" y="0"/>
                </a:lnTo>
                <a:lnTo>
                  <a:pt x="18" y="4"/>
                </a:lnTo>
                <a:lnTo>
                  <a:pt x="18" y="8"/>
                </a:lnTo>
                <a:lnTo>
                  <a:pt x="18" y="10"/>
                </a:lnTo>
                <a:lnTo>
                  <a:pt x="17" y="13"/>
                </a:lnTo>
                <a:lnTo>
                  <a:pt x="15" y="15"/>
                </a:lnTo>
                <a:lnTo>
                  <a:pt x="14" y="16"/>
                </a:lnTo>
                <a:lnTo>
                  <a:pt x="12" y="17"/>
                </a:lnTo>
                <a:lnTo>
                  <a:pt x="11" y="19"/>
                </a:lnTo>
                <a:lnTo>
                  <a:pt x="7" y="22"/>
                </a:lnTo>
                <a:lnTo>
                  <a:pt x="4" y="27"/>
                </a:lnTo>
                <a:lnTo>
                  <a:pt x="2" y="29"/>
                </a:lnTo>
                <a:lnTo>
                  <a:pt x="1" y="33"/>
                </a:lnTo>
                <a:lnTo>
                  <a:pt x="0" y="36"/>
                </a:lnTo>
                <a:lnTo>
                  <a:pt x="0" y="41"/>
                </a:lnTo>
                <a:lnTo>
                  <a:pt x="11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1" name=""/>
          <p:cNvSpPr/>
          <p:nvPr/>
        </p:nvSpPr>
        <p:spPr>
          <a:xfrm>
            <a:off x="1482840" y="3122640"/>
            <a:ext cx="46080" cy="20520"/>
          </a:xfrm>
          <a:custGeom>
            <a:avLst/>
            <a:gdLst/>
            <a:ahLst/>
            <a:rect l="l" t="t" r="r" b="b"/>
            <a:pathLst>
              <a:path w="29" h="13">
                <a:moveTo>
                  <a:pt x="29" y="12"/>
                </a:moveTo>
                <a:lnTo>
                  <a:pt x="29" y="9"/>
                </a:lnTo>
                <a:lnTo>
                  <a:pt x="27" y="7"/>
                </a:lnTo>
                <a:lnTo>
                  <a:pt x="25" y="5"/>
                </a:lnTo>
                <a:lnTo>
                  <a:pt x="23" y="4"/>
                </a:lnTo>
                <a:lnTo>
                  <a:pt x="19" y="2"/>
                </a:lnTo>
                <a:lnTo>
                  <a:pt x="16" y="1"/>
                </a:lnTo>
                <a:lnTo>
                  <a:pt x="12" y="0"/>
                </a:lnTo>
                <a:lnTo>
                  <a:pt x="10" y="0"/>
                </a:lnTo>
                <a:lnTo>
                  <a:pt x="9" y="0"/>
                </a:lnTo>
                <a:lnTo>
                  <a:pt x="10" y="0"/>
                </a:lnTo>
                <a:lnTo>
                  <a:pt x="11" y="2"/>
                </a:lnTo>
                <a:lnTo>
                  <a:pt x="0" y="2"/>
                </a:lnTo>
                <a:lnTo>
                  <a:pt x="1" y="5"/>
                </a:lnTo>
                <a:lnTo>
                  <a:pt x="3" y="7"/>
                </a:lnTo>
                <a:lnTo>
                  <a:pt x="4" y="8"/>
                </a:lnTo>
                <a:lnTo>
                  <a:pt x="6" y="9"/>
                </a:lnTo>
                <a:lnTo>
                  <a:pt x="10" y="10"/>
                </a:lnTo>
                <a:lnTo>
                  <a:pt x="13" y="11"/>
                </a:lnTo>
                <a:lnTo>
                  <a:pt x="17" y="12"/>
                </a:lnTo>
                <a:lnTo>
                  <a:pt x="19" y="13"/>
                </a:lnTo>
                <a:lnTo>
                  <a:pt x="19" y="12"/>
                </a:lnTo>
                <a:lnTo>
                  <a:pt x="18" y="12"/>
                </a:lnTo>
                <a:lnTo>
                  <a:pt x="2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2" name=""/>
          <p:cNvSpPr/>
          <p:nvPr/>
        </p:nvSpPr>
        <p:spPr>
          <a:xfrm>
            <a:off x="1492200" y="3139920"/>
            <a:ext cx="36720" cy="109800"/>
          </a:xfrm>
          <a:custGeom>
            <a:avLst/>
            <a:gdLst/>
            <a:ahLst/>
            <a:rect l="l" t="t" r="r" b="b"/>
            <a:pathLst>
              <a:path w="23" h="69">
                <a:moveTo>
                  <a:pt x="11" y="69"/>
                </a:moveTo>
                <a:lnTo>
                  <a:pt x="23" y="2"/>
                </a:lnTo>
                <a:lnTo>
                  <a:pt x="12" y="0"/>
                </a:lnTo>
                <a:lnTo>
                  <a:pt x="0" y="67"/>
                </a:lnTo>
                <a:lnTo>
                  <a:pt x="11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3" name=""/>
          <p:cNvSpPr/>
          <p:nvPr/>
        </p:nvSpPr>
        <p:spPr>
          <a:xfrm>
            <a:off x="1463760" y="3243240"/>
            <a:ext cx="42840" cy="136440"/>
          </a:xfrm>
          <a:custGeom>
            <a:avLst/>
            <a:gdLst/>
            <a:ahLst/>
            <a:rect l="l" t="t" r="r" b="b"/>
            <a:pathLst>
              <a:path w="27" h="86">
                <a:moveTo>
                  <a:pt x="9" y="86"/>
                </a:moveTo>
                <a:lnTo>
                  <a:pt x="11" y="81"/>
                </a:lnTo>
                <a:lnTo>
                  <a:pt x="13" y="76"/>
                </a:lnTo>
                <a:lnTo>
                  <a:pt x="14" y="70"/>
                </a:lnTo>
                <a:lnTo>
                  <a:pt x="14" y="64"/>
                </a:lnTo>
                <a:lnTo>
                  <a:pt x="15" y="52"/>
                </a:lnTo>
                <a:lnTo>
                  <a:pt x="16" y="40"/>
                </a:lnTo>
                <a:lnTo>
                  <a:pt x="16" y="34"/>
                </a:lnTo>
                <a:lnTo>
                  <a:pt x="17" y="28"/>
                </a:lnTo>
                <a:lnTo>
                  <a:pt x="18" y="23"/>
                </a:lnTo>
                <a:lnTo>
                  <a:pt x="20" y="19"/>
                </a:lnTo>
                <a:lnTo>
                  <a:pt x="20" y="17"/>
                </a:lnTo>
                <a:lnTo>
                  <a:pt x="21" y="15"/>
                </a:lnTo>
                <a:lnTo>
                  <a:pt x="22" y="14"/>
                </a:lnTo>
                <a:lnTo>
                  <a:pt x="23" y="12"/>
                </a:lnTo>
                <a:lnTo>
                  <a:pt x="23" y="11"/>
                </a:lnTo>
                <a:lnTo>
                  <a:pt x="24" y="10"/>
                </a:lnTo>
                <a:lnTo>
                  <a:pt x="26" y="9"/>
                </a:lnTo>
                <a:lnTo>
                  <a:pt x="27" y="8"/>
                </a:lnTo>
                <a:lnTo>
                  <a:pt x="22" y="0"/>
                </a:lnTo>
                <a:lnTo>
                  <a:pt x="20" y="0"/>
                </a:lnTo>
                <a:lnTo>
                  <a:pt x="17" y="2"/>
                </a:lnTo>
                <a:lnTo>
                  <a:pt x="16" y="4"/>
                </a:lnTo>
                <a:lnTo>
                  <a:pt x="14" y="7"/>
                </a:lnTo>
                <a:lnTo>
                  <a:pt x="12" y="8"/>
                </a:lnTo>
                <a:lnTo>
                  <a:pt x="11" y="11"/>
                </a:lnTo>
                <a:lnTo>
                  <a:pt x="10" y="14"/>
                </a:lnTo>
                <a:lnTo>
                  <a:pt x="9" y="16"/>
                </a:lnTo>
                <a:lnTo>
                  <a:pt x="8" y="21"/>
                </a:lnTo>
                <a:lnTo>
                  <a:pt x="7" y="27"/>
                </a:lnTo>
                <a:lnTo>
                  <a:pt x="6" y="33"/>
                </a:lnTo>
                <a:lnTo>
                  <a:pt x="5" y="39"/>
                </a:lnTo>
                <a:lnTo>
                  <a:pt x="4" y="52"/>
                </a:lnTo>
                <a:lnTo>
                  <a:pt x="3" y="63"/>
                </a:lnTo>
                <a:lnTo>
                  <a:pt x="3" y="69"/>
                </a:lnTo>
                <a:lnTo>
                  <a:pt x="2" y="74"/>
                </a:lnTo>
                <a:lnTo>
                  <a:pt x="1" y="79"/>
                </a:lnTo>
                <a:lnTo>
                  <a:pt x="0" y="83"/>
                </a:lnTo>
                <a:lnTo>
                  <a:pt x="9" y="8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4" name=""/>
          <p:cNvSpPr/>
          <p:nvPr/>
        </p:nvSpPr>
        <p:spPr>
          <a:xfrm>
            <a:off x="1461960" y="3378240"/>
            <a:ext cx="17640" cy="586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5" name=""/>
          <p:cNvSpPr/>
          <p:nvPr/>
        </p:nvSpPr>
        <p:spPr>
          <a:xfrm>
            <a:off x="1438200" y="3432240"/>
            <a:ext cx="47880" cy="144360"/>
          </a:xfrm>
          <a:custGeom>
            <a:avLst/>
            <a:gdLst/>
            <a:ahLst/>
            <a:rect l="l" t="t" r="r" b="b"/>
            <a:pathLst>
              <a:path w="30" h="91">
                <a:moveTo>
                  <a:pt x="30" y="91"/>
                </a:moveTo>
                <a:lnTo>
                  <a:pt x="30" y="91"/>
                </a:lnTo>
                <a:lnTo>
                  <a:pt x="30" y="87"/>
                </a:lnTo>
                <a:lnTo>
                  <a:pt x="29" y="82"/>
                </a:lnTo>
                <a:lnTo>
                  <a:pt x="28" y="79"/>
                </a:lnTo>
                <a:lnTo>
                  <a:pt x="27" y="75"/>
                </a:lnTo>
                <a:lnTo>
                  <a:pt x="25" y="69"/>
                </a:lnTo>
                <a:lnTo>
                  <a:pt x="23" y="63"/>
                </a:lnTo>
                <a:lnTo>
                  <a:pt x="18" y="54"/>
                </a:lnTo>
                <a:lnTo>
                  <a:pt x="13" y="46"/>
                </a:lnTo>
                <a:lnTo>
                  <a:pt x="12" y="43"/>
                </a:lnTo>
                <a:lnTo>
                  <a:pt x="12" y="39"/>
                </a:lnTo>
                <a:lnTo>
                  <a:pt x="12" y="38"/>
                </a:lnTo>
                <a:lnTo>
                  <a:pt x="12" y="36"/>
                </a:lnTo>
                <a:lnTo>
                  <a:pt x="12" y="34"/>
                </a:lnTo>
                <a:lnTo>
                  <a:pt x="12" y="31"/>
                </a:lnTo>
                <a:lnTo>
                  <a:pt x="12" y="29"/>
                </a:lnTo>
                <a:lnTo>
                  <a:pt x="12" y="26"/>
                </a:lnTo>
                <a:lnTo>
                  <a:pt x="14" y="24"/>
                </a:lnTo>
                <a:lnTo>
                  <a:pt x="16" y="20"/>
                </a:lnTo>
                <a:lnTo>
                  <a:pt x="18" y="17"/>
                </a:lnTo>
                <a:lnTo>
                  <a:pt x="19" y="14"/>
                </a:lnTo>
                <a:lnTo>
                  <a:pt x="22" y="10"/>
                </a:lnTo>
                <a:lnTo>
                  <a:pt x="25" y="6"/>
                </a:lnTo>
                <a:lnTo>
                  <a:pt x="17" y="0"/>
                </a:lnTo>
                <a:lnTo>
                  <a:pt x="13" y="4"/>
                </a:lnTo>
                <a:lnTo>
                  <a:pt x="11" y="8"/>
                </a:lnTo>
                <a:lnTo>
                  <a:pt x="8" y="12"/>
                </a:lnTo>
                <a:lnTo>
                  <a:pt x="6" y="16"/>
                </a:lnTo>
                <a:lnTo>
                  <a:pt x="5" y="19"/>
                </a:lnTo>
                <a:lnTo>
                  <a:pt x="3" y="23"/>
                </a:lnTo>
                <a:lnTo>
                  <a:pt x="2" y="26"/>
                </a:lnTo>
                <a:lnTo>
                  <a:pt x="1" y="30"/>
                </a:lnTo>
                <a:lnTo>
                  <a:pt x="0" y="32"/>
                </a:lnTo>
                <a:lnTo>
                  <a:pt x="0" y="35"/>
                </a:lnTo>
                <a:lnTo>
                  <a:pt x="0" y="38"/>
                </a:lnTo>
                <a:lnTo>
                  <a:pt x="1" y="41"/>
                </a:lnTo>
                <a:lnTo>
                  <a:pt x="2" y="46"/>
                </a:lnTo>
                <a:lnTo>
                  <a:pt x="5" y="50"/>
                </a:lnTo>
                <a:lnTo>
                  <a:pt x="9" y="59"/>
                </a:lnTo>
                <a:lnTo>
                  <a:pt x="13" y="68"/>
                </a:lnTo>
                <a:lnTo>
                  <a:pt x="15" y="73"/>
                </a:lnTo>
                <a:lnTo>
                  <a:pt x="18" y="78"/>
                </a:lnTo>
                <a:lnTo>
                  <a:pt x="18" y="81"/>
                </a:lnTo>
                <a:lnTo>
                  <a:pt x="18" y="84"/>
                </a:lnTo>
                <a:lnTo>
                  <a:pt x="19" y="88"/>
                </a:lnTo>
                <a:lnTo>
                  <a:pt x="19" y="91"/>
                </a:lnTo>
                <a:lnTo>
                  <a:pt x="30" y="9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6" name=""/>
          <p:cNvSpPr/>
          <p:nvPr/>
        </p:nvSpPr>
        <p:spPr>
          <a:xfrm>
            <a:off x="1438200" y="3576600"/>
            <a:ext cx="47880" cy="76320"/>
          </a:xfrm>
          <a:custGeom>
            <a:avLst/>
            <a:gdLst/>
            <a:ahLst/>
            <a:rect l="l" t="t" r="r" b="b"/>
            <a:pathLst>
              <a:path w="30" h="48">
                <a:moveTo>
                  <a:pt x="0" y="48"/>
                </a:moveTo>
                <a:lnTo>
                  <a:pt x="5" y="48"/>
                </a:lnTo>
                <a:lnTo>
                  <a:pt x="8" y="46"/>
                </a:lnTo>
                <a:lnTo>
                  <a:pt x="12" y="45"/>
                </a:lnTo>
                <a:lnTo>
                  <a:pt x="15" y="43"/>
                </a:lnTo>
                <a:lnTo>
                  <a:pt x="18" y="42"/>
                </a:lnTo>
                <a:lnTo>
                  <a:pt x="20" y="38"/>
                </a:lnTo>
                <a:lnTo>
                  <a:pt x="23" y="36"/>
                </a:lnTo>
                <a:lnTo>
                  <a:pt x="25" y="32"/>
                </a:lnTo>
                <a:lnTo>
                  <a:pt x="25" y="29"/>
                </a:lnTo>
                <a:lnTo>
                  <a:pt x="27" y="25"/>
                </a:lnTo>
                <a:lnTo>
                  <a:pt x="28" y="22"/>
                </a:lnTo>
                <a:lnTo>
                  <a:pt x="29" y="17"/>
                </a:lnTo>
                <a:lnTo>
                  <a:pt x="29" y="13"/>
                </a:lnTo>
                <a:lnTo>
                  <a:pt x="30" y="9"/>
                </a:lnTo>
                <a:lnTo>
                  <a:pt x="30" y="4"/>
                </a:lnTo>
                <a:lnTo>
                  <a:pt x="30" y="0"/>
                </a:lnTo>
                <a:lnTo>
                  <a:pt x="19" y="0"/>
                </a:lnTo>
                <a:lnTo>
                  <a:pt x="19" y="4"/>
                </a:lnTo>
                <a:lnTo>
                  <a:pt x="19" y="8"/>
                </a:lnTo>
                <a:lnTo>
                  <a:pt x="18" y="12"/>
                </a:lnTo>
                <a:lnTo>
                  <a:pt x="18" y="16"/>
                </a:lnTo>
                <a:lnTo>
                  <a:pt x="18" y="19"/>
                </a:lnTo>
                <a:lnTo>
                  <a:pt x="17" y="23"/>
                </a:lnTo>
                <a:lnTo>
                  <a:pt x="16" y="25"/>
                </a:lnTo>
                <a:lnTo>
                  <a:pt x="15" y="28"/>
                </a:lnTo>
                <a:lnTo>
                  <a:pt x="14" y="30"/>
                </a:lnTo>
                <a:lnTo>
                  <a:pt x="12" y="32"/>
                </a:lnTo>
                <a:lnTo>
                  <a:pt x="11" y="34"/>
                </a:lnTo>
                <a:lnTo>
                  <a:pt x="10" y="35"/>
                </a:lnTo>
                <a:lnTo>
                  <a:pt x="7" y="37"/>
                </a:lnTo>
                <a:lnTo>
                  <a:pt x="5" y="37"/>
                </a:lnTo>
                <a:lnTo>
                  <a:pt x="3" y="37"/>
                </a:lnTo>
                <a:lnTo>
                  <a:pt x="0" y="37"/>
                </a:lnTo>
                <a:lnTo>
                  <a:pt x="0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7" name=""/>
          <p:cNvSpPr/>
          <p:nvPr/>
        </p:nvSpPr>
        <p:spPr>
          <a:xfrm>
            <a:off x="1430280" y="3643200"/>
            <a:ext cx="15840" cy="65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8" name=""/>
          <p:cNvSpPr/>
          <p:nvPr/>
        </p:nvSpPr>
        <p:spPr>
          <a:xfrm>
            <a:off x="1430280" y="3703680"/>
            <a:ext cx="68400" cy="196920"/>
          </a:xfrm>
          <a:custGeom>
            <a:avLst/>
            <a:gdLst/>
            <a:ahLst/>
            <a:rect l="l" t="t" r="r" b="b"/>
            <a:pathLst>
              <a:path w="43" h="124">
                <a:moveTo>
                  <a:pt x="43" y="124"/>
                </a:moveTo>
                <a:lnTo>
                  <a:pt x="43" y="124"/>
                </a:lnTo>
                <a:lnTo>
                  <a:pt x="43" y="117"/>
                </a:lnTo>
                <a:lnTo>
                  <a:pt x="42" y="109"/>
                </a:lnTo>
                <a:lnTo>
                  <a:pt x="41" y="101"/>
                </a:lnTo>
                <a:lnTo>
                  <a:pt x="40" y="92"/>
                </a:lnTo>
                <a:lnTo>
                  <a:pt x="38" y="84"/>
                </a:lnTo>
                <a:lnTo>
                  <a:pt x="36" y="76"/>
                </a:lnTo>
                <a:lnTo>
                  <a:pt x="34" y="67"/>
                </a:lnTo>
                <a:lnTo>
                  <a:pt x="32" y="58"/>
                </a:lnTo>
                <a:lnTo>
                  <a:pt x="29" y="49"/>
                </a:lnTo>
                <a:lnTo>
                  <a:pt x="26" y="42"/>
                </a:lnTo>
                <a:lnTo>
                  <a:pt x="24" y="34"/>
                </a:lnTo>
                <a:lnTo>
                  <a:pt x="21" y="26"/>
                </a:lnTo>
                <a:lnTo>
                  <a:pt x="18" y="18"/>
                </a:lnTo>
                <a:lnTo>
                  <a:pt x="16" y="12"/>
                </a:lnTo>
                <a:lnTo>
                  <a:pt x="12" y="5"/>
                </a:lnTo>
                <a:lnTo>
                  <a:pt x="10" y="0"/>
                </a:lnTo>
                <a:lnTo>
                  <a:pt x="0" y="5"/>
                </a:lnTo>
                <a:lnTo>
                  <a:pt x="3" y="10"/>
                </a:lnTo>
                <a:lnTo>
                  <a:pt x="5" y="15"/>
                </a:lnTo>
                <a:lnTo>
                  <a:pt x="9" y="22"/>
                </a:lnTo>
                <a:lnTo>
                  <a:pt x="11" y="29"/>
                </a:lnTo>
                <a:lnTo>
                  <a:pt x="15" y="36"/>
                </a:lnTo>
                <a:lnTo>
                  <a:pt x="17" y="44"/>
                </a:lnTo>
                <a:lnTo>
                  <a:pt x="20" y="53"/>
                </a:lnTo>
                <a:lnTo>
                  <a:pt x="21" y="61"/>
                </a:lnTo>
                <a:lnTo>
                  <a:pt x="24" y="70"/>
                </a:lnTo>
                <a:lnTo>
                  <a:pt x="26" y="78"/>
                </a:lnTo>
                <a:lnTo>
                  <a:pt x="28" y="86"/>
                </a:lnTo>
                <a:lnTo>
                  <a:pt x="29" y="95"/>
                </a:lnTo>
                <a:lnTo>
                  <a:pt x="31" y="103"/>
                </a:lnTo>
                <a:lnTo>
                  <a:pt x="32" y="110"/>
                </a:lnTo>
                <a:lnTo>
                  <a:pt x="32" y="117"/>
                </a:lnTo>
                <a:lnTo>
                  <a:pt x="33" y="124"/>
                </a:lnTo>
                <a:lnTo>
                  <a:pt x="43" y="1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9" name=""/>
          <p:cNvSpPr/>
          <p:nvPr/>
        </p:nvSpPr>
        <p:spPr>
          <a:xfrm>
            <a:off x="1461960" y="3900600"/>
            <a:ext cx="36720" cy="73080"/>
          </a:xfrm>
          <a:custGeom>
            <a:avLst/>
            <a:gdLst/>
            <a:ahLst/>
            <a:rect l="l" t="t" r="r" b="b"/>
            <a:pathLst>
              <a:path w="23" h="46">
                <a:moveTo>
                  <a:pt x="11" y="46"/>
                </a:moveTo>
                <a:lnTo>
                  <a:pt x="11" y="46"/>
                </a:lnTo>
                <a:lnTo>
                  <a:pt x="11" y="43"/>
                </a:lnTo>
                <a:lnTo>
                  <a:pt x="11" y="41"/>
                </a:lnTo>
                <a:lnTo>
                  <a:pt x="11" y="38"/>
                </a:lnTo>
                <a:lnTo>
                  <a:pt x="12" y="36"/>
                </a:lnTo>
                <a:lnTo>
                  <a:pt x="13" y="31"/>
                </a:lnTo>
                <a:lnTo>
                  <a:pt x="16" y="26"/>
                </a:lnTo>
                <a:lnTo>
                  <a:pt x="19" y="21"/>
                </a:lnTo>
                <a:lnTo>
                  <a:pt x="20" y="15"/>
                </a:lnTo>
                <a:lnTo>
                  <a:pt x="21" y="11"/>
                </a:lnTo>
                <a:lnTo>
                  <a:pt x="22" y="8"/>
                </a:lnTo>
                <a:lnTo>
                  <a:pt x="23" y="4"/>
                </a:lnTo>
                <a:lnTo>
                  <a:pt x="23" y="0"/>
                </a:lnTo>
                <a:lnTo>
                  <a:pt x="13" y="0"/>
                </a:lnTo>
                <a:lnTo>
                  <a:pt x="12" y="3"/>
                </a:lnTo>
                <a:lnTo>
                  <a:pt x="12" y="6"/>
                </a:lnTo>
                <a:lnTo>
                  <a:pt x="11" y="9"/>
                </a:lnTo>
                <a:lnTo>
                  <a:pt x="11" y="12"/>
                </a:lnTo>
                <a:lnTo>
                  <a:pt x="9" y="17"/>
                </a:lnTo>
                <a:lnTo>
                  <a:pt x="7" y="22"/>
                </a:lnTo>
                <a:lnTo>
                  <a:pt x="4" y="28"/>
                </a:lnTo>
                <a:lnTo>
                  <a:pt x="3" y="33"/>
                </a:lnTo>
                <a:lnTo>
                  <a:pt x="2" y="36"/>
                </a:lnTo>
                <a:lnTo>
                  <a:pt x="1" y="39"/>
                </a:lnTo>
                <a:lnTo>
                  <a:pt x="0" y="43"/>
                </a:lnTo>
                <a:lnTo>
                  <a:pt x="0" y="46"/>
                </a:lnTo>
                <a:lnTo>
                  <a:pt x="11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0" name=""/>
          <p:cNvSpPr/>
          <p:nvPr/>
        </p:nvSpPr>
        <p:spPr>
          <a:xfrm>
            <a:off x="1461960" y="3973680"/>
            <a:ext cx="33480" cy="47520"/>
          </a:xfrm>
          <a:custGeom>
            <a:avLst/>
            <a:gdLst/>
            <a:ahLst/>
            <a:rect l="l" t="t" r="r" b="b"/>
            <a:pathLst>
              <a:path w="21" h="30">
                <a:moveTo>
                  <a:pt x="21" y="30"/>
                </a:moveTo>
                <a:lnTo>
                  <a:pt x="21" y="30"/>
                </a:lnTo>
                <a:lnTo>
                  <a:pt x="21" y="27"/>
                </a:lnTo>
                <a:lnTo>
                  <a:pt x="20" y="25"/>
                </a:lnTo>
                <a:lnTo>
                  <a:pt x="20" y="24"/>
                </a:lnTo>
                <a:lnTo>
                  <a:pt x="18" y="22"/>
                </a:lnTo>
                <a:lnTo>
                  <a:pt x="17" y="19"/>
                </a:lnTo>
                <a:lnTo>
                  <a:pt x="16" y="16"/>
                </a:lnTo>
                <a:lnTo>
                  <a:pt x="13" y="12"/>
                </a:lnTo>
                <a:lnTo>
                  <a:pt x="11" y="8"/>
                </a:lnTo>
                <a:lnTo>
                  <a:pt x="11" y="7"/>
                </a:lnTo>
                <a:lnTo>
                  <a:pt x="10" y="4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1" y="9"/>
                </a:lnTo>
                <a:lnTo>
                  <a:pt x="2" y="11"/>
                </a:lnTo>
                <a:lnTo>
                  <a:pt x="3" y="17"/>
                </a:lnTo>
                <a:lnTo>
                  <a:pt x="6" y="20"/>
                </a:lnTo>
                <a:lnTo>
                  <a:pt x="8" y="24"/>
                </a:lnTo>
                <a:lnTo>
                  <a:pt x="10" y="26"/>
                </a:ln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21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1" name=""/>
          <p:cNvSpPr/>
          <p:nvPr/>
        </p:nvSpPr>
        <p:spPr>
          <a:xfrm>
            <a:off x="1446120" y="4021200"/>
            <a:ext cx="49320" cy="82440"/>
          </a:xfrm>
          <a:custGeom>
            <a:avLst/>
            <a:gdLst/>
            <a:ahLst/>
            <a:rect l="l" t="t" r="r" b="b"/>
            <a:pathLst>
              <a:path w="31" h="52">
                <a:moveTo>
                  <a:pt x="10" y="52"/>
                </a:moveTo>
                <a:lnTo>
                  <a:pt x="13" y="46"/>
                </a:lnTo>
                <a:lnTo>
                  <a:pt x="16" y="40"/>
                </a:lnTo>
                <a:lnTo>
                  <a:pt x="20" y="33"/>
                </a:lnTo>
                <a:lnTo>
                  <a:pt x="23" y="26"/>
                </a:lnTo>
                <a:lnTo>
                  <a:pt x="26" y="19"/>
                </a:lnTo>
                <a:lnTo>
                  <a:pt x="28" y="13"/>
                </a:lnTo>
                <a:lnTo>
                  <a:pt x="29" y="9"/>
                </a:lnTo>
                <a:lnTo>
                  <a:pt x="30" y="6"/>
                </a:lnTo>
                <a:lnTo>
                  <a:pt x="31" y="3"/>
                </a:lnTo>
                <a:lnTo>
                  <a:pt x="31" y="0"/>
                </a:lnTo>
                <a:lnTo>
                  <a:pt x="20" y="0"/>
                </a:lnTo>
                <a:lnTo>
                  <a:pt x="20" y="2"/>
                </a:lnTo>
                <a:lnTo>
                  <a:pt x="20" y="4"/>
                </a:lnTo>
                <a:lnTo>
                  <a:pt x="20" y="6"/>
                </a:lnTo>
                <a:lnTo>
                  <a:pt x="19" y="9"/>
                </a:lnTo>
                <a:lnTo>
                  <a:pt x="16" y="15"/>
                </a:lnTo>
                <a:lnTo>
                  <a:pt x="13" y="21"/>
                </a:lnTo>
                <a:lnTo>
                  <a:pt x="10" y="28"/>
                </a:lnTo>
                <a:lnTo>
                  <a:pt x="7" y="35"/>
                </a:lnTo>
                <a:lnTo>
                  <a:pt x="4" y="41"/>
                </a:lnTo>
                <a:lnTo>
                  <a:pt x="0" y="47"/>
                </a:lnTo>
                <a:lnTo>
                  <a:pt x="10" y="5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2" name=""/>
          <p:cNvSpPr/>
          <p:nvPr/>
        </p:nvSpPr>
        <p:spPr>
          <a:xfrm>
            <a:off x="1446120" y="4098960"/>
            <a:ext cx="15840" cy="79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3" name=""/>
          <p:cNvSpPr/>
          <p:nvPr/>
        </p:nvSpPr>
        <p:spPr>
          <a:xfrm>
            <a:off x="1395360" y="4172040"/>
            <a:ext cx="66600" cy="136440"/>
          </a:xfrm>
          <a:custGeom>
            <a:avLst/>
            <a:gdLst/>
            <a:ahLst/>
            <a:rect l="l" t="t" r="r" b="b"/>
            <a:pathLst>
              <a:path w="42" h="86">
                <a:moveTo>
                  <a:pt x="11" y="86"/>
                </a:moveTo>
                <a:lnTo>
                  <a:pt x="11" y="86"/>
                </a:lnTo>
                <a:lnTo>
                  <a:pt x="11" y="81"/>
                </a:lnTo>
                <a:lnTo>
                  <a:pt x="11" y="77"/>
                </a:lnTo>
                <a:lnTo>
                  <a:pt x="12" y="72"/>
                </a:lnTo>
                <a:lnTo>
                  <a:pt x="14" y="66"/>
                </a:lnTo>
                <a:lnTo>
                  <a:pt x="16" y="61"/>
                </a:lnTo>
                <a:lnTo>
                  <a:pt x="18" y="55"/>
                </a:lnTo>
                <a:lnTo>
                  <a:pt x="19" y="50"/>
                </a:lnTo>
                <a:lnTo>
                  <a:pt x="22" y="45"/>
                </a:lnTo>
                <a:lnTo>
                  <a:pt x="26" y="33"/>
                </a:lnTo>
                <a:lnTo>
                  <a:pt x="32" y="23"/>
                </a:lnTo>
                <a:lnTo>
                  <a:pt x="37" y="14"/>
                </a:lnTo>
                <a:lnTo>
                  <a:pt x="42" y="5"/>
                </a:lnTo>
                <a:lnTo>
                  <a:pt x="32" y="0"/>
                </a:lnTo>
                <a:lnTo>
                  <a:pt x="27" y="9"/>
                </a:lnTo>
                <a:lnTo>
                  <a:pt x="23" y="18"/>
                </a:lnTo>
                <a:lnTo>
                  <a:pt x="17" y="29"/>
                </a:lnTo>
                <a:lnTo>
                  <a:pt x="12" y="40"/>
                </a:lnTo>
                <a:lnTo>
                  <a:pt x="10" y="46"/>
                </a:lnTo>
                <a:lnTo>
                  <a:pt x="7" y="52"/>
                </a:lnTo>
                <a:lnTo>
                  <a:pt x="5" y="58"/>
                </a:lnTo>
                <a:lnTo>
                  <a:pt x="4" y="64"/>
                </a:lnTo>
                <a:lnTo>
                  <a:pt x="3" y="70"/>
                </a:lnTo>
                <a:lnTo>
                  <a:pt x="1" y="75"/>
                </a:lnTo>
                <a:lnTo>
                  <a:pt x="0" y="80"/>
                </a:lnTo>
                <a:lnTo>
                  <a:pt x="0" y="86"/>
                </a:lnTo>
                <a:lnTo>
                  <a:pt x="11" y="8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4" name=""/>
          <p:cNvSpPr/>
          <p:nvPr/>
        </p:nvSpPr>
        <p:spPr>
          <a:xfrm>
            <a:off x="1344600" y="4308480"/>
            <a:ext cx="69840" cy="154080"/>
          </a:xfrm>
          <a:custGeom>
            <a:avLst/>
            <a:gdLst/>
            <a:ahLst/>
            <a:rect l="l" t="t" r="r" b="b"/>
            <a:pathLst>
              <a:path w="44" h="97">
                <a:moveTo>
                  <a:pt x="8" y="94"/>
                </a:moveTo>
                <a:lnTo>
                  <a:pt x="3" y="96"/>
                </a:lnTo>
                <a:lnTo>
                  <a:pt x="8" y="97"/>
                </a:lnTo>
                <a:lnTo>
                  <a:pt x="11" y="97"/>
                </a:lnTo>
                <a:lnTo>
                  <a:pt x="15" y="97"/>
                </a:lnTo>
                <a:lnTo>
                  <a:pt x="19" y="96"/>
                </a:lnTo>
                <a:lnTo>
                  <a:pt x="22" y="95"/>
                </a:lnTo>
                <a:lnTo>
                  <a:pt x="26" y="93"/>
                </a:lnTo>
                <a:lnTo>
                  <a:pt x="29" y="91"/>
                </a:lnTo>
                <a:lnTo>
                  <a:pt x="31" y="89"/>
                </a:lnTo>
                <a:lnTo>
                  <a:pt x="33" y="86"/>
                </a:lnTo>
                <a:lnTo>
                  <a:pt x="35" y="83"/>
                </a:lnTo>
                <a:lnTo>
                  <a:pt x="36" y="80"/>
                </a:lnTo>
                <a:lnTo>
                  <a:pt x="38" y="77"/>
                </a:lnTo>
                <a:lnTo>
                  <a:pt x="39" y="73"/>
                </a:lnTo>
                <a:lnTo>
                  <a:pt x="40" y="70"/>
                </a:lnTo>
                <a:lnTo>
                  <a:pt x="41" y="66"/>
                </a:lnTo>
                <a:lnTo>
                  <a:pt x="42" y="63"/>
                </a:lnTo>
                <a:lnTo>
                  <a:pt x="43" y="55"/>
                </a:lnTo>
                <a:lnTo>
                  <a:pt x="43" y="47"/>
                </a:lnTo>
                <a:lnTo>
                  <a:pt x="44" y="39"/>
                </a:lnTo>
                <a:lnTo>
                  <a:pt x="44" y="30"/>
                </a:lnTo>
                <a:lnTo>
                  <a:pt x="43" y="14"/>
                </a:lnTo>
                <a:lnTo>
                  <a:pt x="43" y="0"/>
                </a:lnTo>
                <a:lnTo>
                  <a:pt x="33" y="0"/>
                </a:lnTo>
                <a:lnTo>
                  <a:pt x="33" y="14"/>
                </a:lnTo>
                <a:lnTo>
                  <a:pt x="33" y="30"/>
                </a:lnTo>
                <a:lnTo>
                  <a:pt x="33" y="38"/>
                </a:lnTo>
                <a:lnTo>
                  <a:pt x="33" y="46"/>
                </a:lnTo>
                <a:lnTo>
                  <a:pt x="33" y="54"/>
                </a:lnTo>
                <a:lnTo>
                  <a:pt x="31" y="61"/>
                </a:lnTo>
                <a:lnTo>
                  <a:pt x="31" y="64"/>
                </a:lnTo>
                <a:lnTo>
                  <a:pt x="30" y="67"/>
                </a:lnTo>
                <a:lnTo>
                  <a:pt x="29" y="70"/>
                </a:lnTo>
                <a:lnTo>
                  <a:pt x="28" y="73"/>
                </a:lnTo>
                <a:lnTo>
                  <a:pt x="27" y="76"/>
                </a:lnTo>
                <a:lnTo>
                  <a:pt x="26" y="78"/>
                </a:lnTo>
                <a:lnTo>
                  <a:pt x="24" y="80"/>
                </a:lnTo>
                <a:lnTo>
                  <a:pt x="23" y="82"/>
                </a:lnTo>
                <a:lnTo>
                  <a:pt x="22" y="84"/>
                </a:lnTo>
                <a:lnTo>
                  <a:pt x="20" y="84"/>
                </a:lnTo>
                <a:lnTo>
                  <a:pt x="18" y="85"/>
                </a:lnTo>
                <a:lnTo>
                  <a:pt x="15" y="86"/>
                </a:lnTo>
                <a:lnTo>
                  <a:pt x="14" y="86"/>
                </a:lnTo>
                <a:lnTo>
                  <a:pt x="11" y="87"/>
                </a:lnTo>
                <a:lnTo>
                  <a:pt x="8" y="86"/>
                </a:lnTo>
                <a:lnTo>
                  <a:pt x="5" y="86"/>
                </a:lnTo>
                <a:lnTo>
                  <a:pt x="0" y="88"/>
                </a:lnTo>
                <a:lnTo>
                  <a:pt x="8" y="9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5" name=""/>
          <p:cNvSpPr/>
          <p:nvPr/>
        </p:nvSpPr>
        <p:spPr>
          <a:xfrm>
            <a:off x="1339920" y="4449600"/>
            <a:ext cx="42840" cy="165240"/>
          </a:xfrm>
          <a:custGeom>
            <a:avLst/>
            <a:gdLst/>
            <a:ahLst/>
            <a:rect l="l" t="t" r="r" b="b"/>
            <a:pathLst>
              <a:path w="27" h="104">
                <a:moveTo>
                  <a:pt x="25" y="99"/>
                </a:moveTo>
                <a:lnTo>
                  <a:pt x="25" y="103"/>
                </a:lnTo>
                <a:lnTo>
                  <a:pt x="26" y="98"/>
                </a:lnTo>
                <a:lnTo>
                  <a:pt x="27" y="94"/>
                </a:lnTo>
                <a:lnTo>
                  <a:pt x="27" y="90"/>
                </a:lnTo>
                <a:lnTo>
                  <a:pt x="27" y="85"/>
                </a:lnTo>
                <a:lnTo>
                  <a:pt x="26" y="78"/>
                </a:lnTo>
                <a:lnTo>
                  <a:pt x="25" y="69"/>
                </a:lnTo>
                <a:lnTo>
                  <a:pt x="23" y="61"/>
                </a:lnTo>
                <a:lnTo>
                  <a:pt x="21" y="54"/>
                </a:lnTo>
                <a:lnTo>
                  <a:pt x="20" y="47"/>
                </a:lnTo>
                <a:lnTo>
                  <a:pt x="17" y="40"/>
                </a:lnTo>
                <a:lnTo>
                  <a:pt x="14" y="28"/>
                </a:lnTo>
                <a:lnTo>
                  <a:pt x="11" y="17"/>
                </a:lnTo>
                <a:lnTo>
                  <a:pt x="10" y="13"/>
                </a:lnTo>
                <a:lnTo>
                  <a:pt x="10" y="9"/>
                </a:lnTo>
                <a:lnTo>
                  <a:pt x="10" y="8"/>
                </a:lnTo>
                <a:lnTo>
                  <a:pt x="10" y="7"/>
                </a:lnTo>
                <a:lnTo>
                  <a:pt x="11" y="6"/>
                </a:lnTo>
                <a:lnTo>
                  <a:pt x="11" y="5"/>
                </a:lnTo>
                <a:lnTo>
                  <a:pt x="2" y="0"/>
                </a:lnTo>
                <a:lnTo>
                  <a:pt x="1" y="2"/>
                </a:lnTo>
                <a:lnTo>
                  <a:pt x="1" y="4"/>
                </a:lnTo>
                <a:lnTo>
                  <a:pt x="1" y="7"/>
                </a:lnTo>
                <a:lnTo>
                  <a:pt x="0" y="9"/>
                </a:lnTo>
                <a:lnTo>
                  <a:pt x="0" y="14"/>
                </a:lnTo>
                <a:lnTo>
                  <a:pt x="1" y="19"/>
                </a:lnTo>
                <a:lnTo>
                  <a:pt x="3" y="30"/>
                </a:lnTo>
                <a:lnTo>
                  <a:pt x="7" y="43"/>
                </a:lnTo>
                <a:lnTo>
                  <a:pt x="10" y="50"/>
                </a:lnTo>
                <a:lnTo>
                  <a:pt x="11" y="57"/>
                </a:lnTo>
                <a:lnTo>
                  <a:pt x="14" y="64"/>
                </a:lnTo>
                <a:lnTo>
                  <a:pt x="15" y="71"/>
                </a:lnTo>
                <a:lnTo>
                  <a:pt x="15" y="78"/>
                </a:lnTo>
                <a:lnTo>
                  <a:pt x="16" y="85"/>
                </a:lnTo>
                <a:lnTo>
                  <a:pt x="16" y="90"/>
                </a:lnTo>
                <a:lnTo>
                  <a:pt x="16" y="93"/>
                </a:lnTo>
                <a:lnTo>
                  <a:pt x="15" y="98"/>
                </a:lnTo>
                <a:lnTo>
                  <a:pt x="15" y="101"/>
                </a:lnTo>
                <a:lnTo>
                  <a:pt x="15" y="104"/>
                </a:lnTo>
                <a:lnTo>
                  <a:pt x="25" y="9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6" name=""/>
          <p:cNvSpPr/>
          <p:nvPr/>
        </p:nvSpPr>
        <p:spPr>
          <a:xfrm>
            <a:off x="1365120" y="4608360"/>
            <a:ext cx="52560" cy="93960"/>
          </a:xfrm>
          <a:custGeom>
            <a:avLst/>
            <a:gdLst/>
            <a:ahLst/>
            <a:rect l="l" t="t" r="r" b="b"/>
            <a:pathLst>
              <a:path w="33" h="59">
                <a:moveTo>
                  <a:pt x="33" y="59"/>
                </a:moveTo>
                <a:lnTo>
                  <a:pt x="33" y="59"/>
                </a:lnTo>
                <a:lnTo>
                  <a:pt x="33" y="54"/>
                </a:lnTo>
                <a:lnTo>
                  <a:pt x="32" y="50"/>
                </a:lnTo>
                <a:lnTo>
                  <a:pt x="31" y="45"/>
                </a:lnTo>
                <a:lnTo>
                  <a:pt x="30" y="41"/>
                </a:lnTo>
                <a:lnTo>
                  <a:pt x="29" y="37"/>
                </a:lnTo>
                <a:lnTo>
                  <a:pt x="27" y="33"/>
                </a:lnTo>
                <a:lnTo>
                  <a:pt x="26" y="30"/>
                </a:lnTo>
                <a:lnTo>
                  <a:pt x="24" y="26"/>
                </a:lnTo>
                <a:lnTo>
                  <a:pt x="20" y="19"/>
                </a:lnTo>
                <a:lnTo>
                  <a:pt x="17" y="13"/>
                </a:lnTo>
                <a:lnTo>
                  <a:pt x="13" y="6"/>
                </a:lnTo>
                <a:lnTo>
                  <a:pt x="10" y="0"/>
                </a:lnTo>
                <a:lnTo>
                  <a:pt x="0" y="4"/>
                </a:lnTo>
                <a:lnTo>
                  <a:pt x="4" y="11"/>
                </a:lnTo>
                <a:lnTo>
                  <a:pt x="8" y="17"/>
                </a:lnTo>
                <a:lnTo>
                  <a:pt x="12" y="24"/>
                </a:lnTo>
                <a:lnTo>
                  <a:pt x="15" y="30"/>
                </a:lnTo>
                <a:lnTo>
                  <a:pt x="17" y="34"/>
                </a:lnTo>
                <a:lnTo>
                  <a:pt x="18" y="37"/>
                </a:lnTo>
                <a:lnTo>
                  <a:pt x="19" y="40"/>
                </a:lnTo>
                <a:lnTo>
                  <a:pt x="20" y="44"/>
                </a:lnTo>
                <a:lnTo>
                  <a:pt x="21" y="47"/>
                </a:lnTo>
                <a:lnTo>
                  <a:pt x="22" y="51"/>
                </a:lnTo>
                <a:lnTo>
                  <a:pt x="22" y="55"/>
                </a:lnTo>
                <a:lnTo>
                  <a:pt x="22" y="59"/>
                </a:lnTo>
                <a:lnTo>
                  <a:pt x="33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7" name=""/>
          <p:cNvSpPr/>
          <p:nvPr/>
        </p:nvSpPr>
        <p:spPr>
          <a:xfrm>
            <a:off x="1382760" y="4702320"/>
            <a:ext cx="34920" cy="58680"/>
          </a:xfrm>
          <a:custGeom>
            <a:avLst/>
            <a:gdLst/>
            <a:ahLst/>
            <a:rect l="l" t="t" r="r" b="b"/>
            <a:pathLst>
              <a:path w="22" h="37">
                <a:moveTo>
                  <a:pt x="9" y="37"/>
                </a:moveTo>
                <a:lnTo>
                  <a:pt x="9" y="37"/>
                </a:lnTo>
                <a:lnTo>
                  <a:pt x="13" y="31"/>
                </a:lnTo>
                <a:lnTo>
                  <a:pt x="17" y="25"/>
                </a:lnTo>
                <a:lnTo>
                  <a:pt x="19" y="20"/>
                </a:lnTo>
                <a:lnTo>
                  <a:pt x="20" y="15"/>
                </a:lnTo>
                <a:lnTo>
                  <a:pt x="21" y="12"/>
                </a:lnTo>
                <a:lnTo>
                  <a:pt x="22" y="8"/>
                </a:lnTo>
                <a:lnTo>
                  <a:pt x="22" y="5"/>
                </a:lnTo>
                <a:lnTo>
                  <a:pt x="22" y="0"/>
                </a:lnTo>
                <a:lnTo>
                  <a:pt x="11" y="0"/>
                </a:lnTo>
                <a:lnTo>
                  <a:pt x="11" y="5"/>
                </a:lnTo>
                <a:lnTo>
                  <a:pt x="11" y="7"/>
                </a:lnTo>
                <a:lnTo>
                  <a:pt x="10" y="11"/>
                </a:lnTo>
                <a:lnTo>
                  <a:pt x="10" y="13"/>
                </a:lnTo>
                <a:lnTo>
                  <a:pt x="9" y="17"/>
                </a:lnTo>
                <a:lnTo>
                  <a:pt x="8" y="19"/>
                </a:lnTo>
                <a:lnTo>
                  <a:pt x="4" y="26"/>
                </a:lnTo>
                <a:lnTo>
                  <a:pt x="0" y="33"/>
                </a:lnTo>
                <a:lnTo>
                  <a:pt x="9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8" name=""/>
          <p:cNvSpPr/>
          <p:nvPr/>
        </p:nvSpPr>
        <p:spPr>
          <a:xfrm>
            <a:off x="1368360" y="4753080"/>
            <a:ext cx="30240" cy="120600"/>
          </a:xfrm>
          <a:custGeom>
            <a:avLst/>
            <a:gdLst/>
            <a:ahLst/>
            <a:rect l="l" t="t" r="r" b="b"/>
            <a:pathLst>
              <a:path w="19" h="76">
                <a:moveTo>
                  <a:pt x="10" y="76"/>
                </a:moveTo>
                <a:lnTo>
                  <a:pt x="10" y="76"/>
                </a:lnTo>
                <a:lnTo>
                  <a:pt x="10" y="67"/>
                </a:lnTo>
                <a:lnTo>
                  <a:pt x="11" y="58"/>
                </a:lnTo>
                <a:lnTo>
                  <a:pt x="12" y="49"/>
                </a:lnTo>
                <a:lnTo>
                  <a:pt x="13" y="38"/>
                </a:lnTo>
                <a:lnTo>
                  <a:pt x="14" y="28"/>
                </a:lnTo>
                <a:lnTo>
                  <a:pt x="14" y="19"/>
                </a:lnTo>
                <a:lnTo>
                  <a:pt x="15" y="14"/>
                </a:lnTo>
                <a:lnTo>
                  <a:pt x="17" y="10"/>
                </a:lnTo>
                <a:lnTo>
                  <a:pt x="17" y="7"/>
                </a:lnTo>
                <a:lnTo>
                  <a:pt x="19" y="3"/>
                </a:lnTo>
                <a:lnTo>
                  <a:pt x="9" y="0"/>
                </a:lnTo>
                <a:lnTo>
                  <a:pt x="7" y="4"/>
                </a:lnTo>
                <a:lnTo>
                  <a:pt x="7" y="8"/>
                </a:lnTo>
                <a:lnTo>
                  <a:pt x="6" y="13"/>
                </a:lnTo>
                <a:lnTo>
                  <a:pt x="5" y="17"/>
                </a:lnTo>
                <a:lnTo>
                  <a:pt x="3" y="28"/>
                </a:lnTo>
                <a:lnTo>
                  <a:pt x="2" y="37"/>
                </a:lnTo>
                <a:lnTo>
                  <a:pt x="1" y="48"/>
                </a:lnTo>
                <a:lnTo>
                  <a:pt x="0" y="58"/>
                </a:lnTo>
                <a:lnTo>
                  <a:pt x="0" y="67"/>
                </a:lnTo>
                <a:lnTo>
                  <a:pt x="0" y="76"/>
                </a:lnTo>
                <a:lnTo>
                  <a:pt x="10" y="7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9" name=""/>
          <p:cNvSpPr/>
          <p:nvPr/>
        </p:nvSpPr>
        <p:spPr>
          <a:xfrm>
            <a:off x="1368360" y="4873680"/>
            <a:ext cx="63720" cy="109440"/>
          </a:xfrm>
          <a:custGeom>
            <a:avLst/>
            <a:gdLst/>
            <a:ahLst/>
            <a:rect l="l" t="t" r="r" b="b"/>
            <a:pathLst>
              <a:path w="40" h="69">
                <a:moveTo>
                  <a:pt x="40" y="58"/>
                </a:moveTo>
                <a:lnTo>
                  <a:pt x="40" y="58"/>
                </a:lnTo>
                <a:lnTo>
                  <a:pt x="39" y="58"/>
                </a:lnTo>
                <a:lnTo>
                  <a:pt x="37" y="58"/>
                </a:lnTo>
                <a:lnTo>
                  <a:pt x="36" y="58"/>
                </a:lnTo>
                <a:lnTo>
                  <a:pt x="35" y="57"/>
                </a:lnTo>
                <a:lnTo>
                  <a:pt x="34" y="57"/>
                </a:lnTo>
                <a:lnTo>
                  <a:pt x="32" y="56"/>
                </a:lnTo>
                <a:lnTo>
                  <a:pt x="31" y="55"/>
                </a:lnTo>
                <a:lnTo>
                  <a:pt x="29" y="53"/>
                </a:lnTo>
                <a:lnTo>
                  <a:pt x="27" y="50"/>
                </a:lnTo>
                <a:lnTo>
                  <a:pt x="24" y="47"/>
                </a:lnTo>
                <a:lnTo>
                  <a:pt x="22" y="43"/>
                </a:lnTo>
                <a:lnTo>
                  <a:pt x="20" y="38"/>
                </a:lnTo>
                <a:lnTo>
                  <a:pt x="18" y="33"/>
                </a:lnTo>
                <a:lnTo>
                  <a:pt x="16" y="28"/>
                </a:lnTo>
                <a:lnTo>
                  <a:pt x="14" y="23"/>
                </a:lnTo>
                <a:lnTo>
                  <a:pt x="13" y="18"/>
                </a:lnTo>
                <a:lnTo>
                  <a:pt x="12" y="13"/>
                </a:lnTo>
                <a:lnTo>
                  <a:pt x="11" y="8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1" y="10"/>
                </a:lnTo>
                <a:lnTo>
                  <a:pt x="2" y="15"/>
                </a:lnTo>
                <a:lnTo>
                  <a:pt x="3" y="20"/>
                </a:lnTo>
                <a:lnTo>
                  <a:pt x="5" y="26"/>
                </a:lnTo>
                <a:lnTo>
                  <a:pt x="6" y="32"/>
                </a:lnTo>
                <a:lnTo>
                  <a:pt x="8" y="37"/>
                </a:lnTo>
                <a:lnTo>
                  <a:pt x="10" y="43"/>
                </a:lnTo>
                <a:lnTo>
                  <a:pt x="13" y="47"/>
                </a:lnTo>
                <a:lnTo>
                  <a:pt x="15" y="52"/>
                </a:lnTo>
                <a:lnTo>
                  <a:pt x="19" y="57"/>
                </a:lnTo>
                <a:lnTo>
                  <a:pt x="22" y="60"/>
                </a:lnTo>
                <a:lnTo>
                  <a:pt x="24" y="63"/>
                </a:lnTo>
                <a:lnTo>
                  <a:pt x="26" y="64"/>
                </a:lnTo>
                <a:lnTo>
                  <a:pt x="28" y="65"/>
                </a:lnTo>
                <a:lnTo>
                  <a:pt x="30" y="66"/>
                </a:lnTo>
                <a:lnTo>
                  <a:pt x="33" y="67"/>
                </a:lnTo>
                <a:lnTo>
                  <a:pt x="35" y="68"/>
                </a:lnTo>
                <a:lnTo>
                  <a:pt x="37" y="69"/>
                </a:lnTo>
                <a:lnTo>
                  <a:pt x="40" y="69"/>
                </a:lnTo>
                <a:lnTo>
                  <a:pt x="40" y="5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0" name=""/>
          <p:cNvSpPr/>
          <p:nvPr/>
        </p:nvSpPr>
        <p:spPr>
          <a:xfrm>
            <a:off x="1432080" y="4927680"/>
            <a:ext cx="44280" cy="55440"/>
          </a:xfrm>
          <a:custGeom>
            <a:avLst/>
            <a:gdLst/>
            <a:ahLst/>
            <a:rect l="l" t="t" r="r" b="b"/>
            <a:pathLst>
              <a:path w="28" h="35">
                <a:moveTo>
                  <a:pt x="18" y="0"/>
                </a:moveTo>
                <a:lnTo>
                  <a:pt x="18" y="6"/>
                </a:lnTo>
                <a:lnTo>
                  <a:pt x="17" y="12"/>
                </a:lnTo>
                <a:lnTo>
                  <a:pt x="16" y="13"/>
                </a:lnTo>
                <a:lnTo>
                  <a:pt x="16" y="16"/>
                </a:lnTo>
                <a:lnTo>
                  <a:pt x="15" y="18"/>
                </a:lnTo>
                <a:lnTo>
                  <a:pt x="14" y="19"/>
                </a:lnTo>
                <a:lnTo>
                  <a:pt x="14" y="21"/>
                </a:lnTo>
                <a:lnTo>
                  <a:pt x="13" y="22"/>
                </a:lnTo>
                <a:lnTo>
                  <a:pt x="11" y="23"/>
                </a:lnTo>
                <a:lnTo>
                  <a:pt x="9" y="23"/>
                </a:lnTo>
                <a:lnTo>
                  <a:pt x="8" y="23"/>
                </a:lnTo>
                <a:lnTo>
                  <a:pt x="6" y="24"/>
                </a:lnTo>
                <a:lnTo>
                  <a:pt x="3" y="24"/>
                </a:lnTo>
                <a:lnTo>
                  <a:pt x="0" y="24"/>
                </a:lnTo>
                <a:lnTo>
                  <a:pt x="0" y="35"/>
                </a:lnTo>
                <a:lnTo>
                  <a:pt x="4" y="35"/>
                </a:lnTo>
                <a:lnTo>
                  <a:pt x="7" y="34"/>
                </a:lnTo>
                <a:lnTo>
                  <a:pt x="11" y="33"/>
                </a:lnTo>
                <a:lnTo>
                  <a:pt x="14" y="32"/>
                </a:lnTo>
                <a:lnTo>
                  <a:pt x="16" y="31"/>
                </a:lnTo>
                <a:lnTo>
                  <a:pt x="18" y="30"/>
                </a:lnTo>
                <a:lnTo>
                  <a:pt x="21" y="27"/>
                </a:lnTo>
                <a:lnTo>
                  <a:pt x="23" y="25"/>
                </a:lnTo>
                <a:lnTo>
                  <a:pt x="25" y="23"/>
                </a:lnTo>
                <a:lnTo>
                  <a:pt x="25" y="20"/>
                </a:lnTo>
                <a:lnTo>
                  <a:pt x="26" y="16"/>
                </a:lnTo>
                <a:lnTo>
                  <a:pt x="27" y="13"/>
                </a:lnTo>
                <a:lnTo>
                  <a:pt x="28" y="7"/>
                </a:lnTo>
                <a:lnTo>
                  <a:pt x="28" y="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1" name=""/>
          <p:cNvSpPr/>
          <p:nvPr/>
        </p:nvSpPr>
        <p:spPr>
          <a:xfrm>
            <a:off x="1468440" y="4919760"/>
            <a:ext cx="2052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2" name=""/>
          <p:cNvSpPr/>
          <p:nvPr/>
        </p:nvSpPr>
        <p:spPr>
          <a:xfrm>
            <a:off x="1486080" y="4923000"/>
            <a:ext cx="29880" cy="27000"/>
          </a:xfrm>
          <a:custGeom>
            <a:avLst/>
            <a:gdLst/>
            <a:ahLst/>
            <a:rect l="l" t="t" r="r" b="b"/>
            <a:pathLst>
              <a:path w="19" h="17">
                <a:moveTo>
                  <a:pt x="19" y="17"/>
                </a:moveTo>
                <a:lnTo>
                  <a:pt x="19" y="17"/>
                </a:lnTo>
                <a:lnTo>
                  <a:pt x="19" y="14"/>
                </a:lnTo>
                <a:lnTo>
                  <a:pt x="17" y="11"/>
                </a:lnTo>
                <a:lnTo>
                  <a:pt x="16" y="9"/>
                </a:lnTo>
                <a:lnTo>
                  <a:pt x="15" y="7"/>
                </a:lnTo>
                <a:lnTo>
                  <a:pt x="11" y="4"/>
                </a:lnTo>
                <a:lnTo>
                  <a:pt x="7" y="0"/>
                </a:lnTo>
                <a:lnTo>
                  <a:pt x="0" y="7"/>
                </a:lnTo>
                <a:lnTo>
                  <a:pt x="4" y="11"/>
                </a:lnTo>
                <a:lnTo>
                  <a:pt x="7" y="13"/>
                </a:lnTo>
                <a:lnTo>
                  <a:pt x="8" y="14"/>
                </a:lnTo>
                <a:lnTo>
                  <a:pt x="9" y="16"/>
                </a:lnTo>
                <a:lnTo>
                  <a:pt x="9" y="17"/>
                </a:lnTo>
                <a:lnTo>
                  <a:pt x="19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3" name=""/>
          <p:cNvSpPr/>
          <p:nvPr/>
        </p:nvSpPr>
        <p:spPr>
          <a:xfrm>
            <a:off x="1488960" y="4950000"/>
            <a:ext cx="27000" cy="29880"/>
          </a:xfrm>
          <a:custGeom>
            <a:avLst/>
            <a:gdLst/>
            <a:ahLst/>
            <a:rect l="l" t="t" r="r" b="b"/>
            <a:pathLst>
              <a:path w="17" h="19">
                <a:moveTo>
                  <a:pt x="11" y="19"/>
                </a:moveTo>
                <a:lnTo>
                  <a:pt x="11" y="19"/>
                </a:lnTo>
                <a:lnTo>
                  <a:pt x="11" y="18"/>
                </a:lnTo>
                <a:lnTo>
                  <a:pt x="11" y="17"/>
                </a:lnTo>
                <a:lnTo>
                  <a:pt x="12" y="16"/>
                </a:lnTo>
                <a:lnTo>
                  <a:pt x="13" y="14"/>
                </a:lnTo>
                <a:lnTo>
                  <a:pt x="15" y="11"/>
                </a:lnTo>
                <a:lnTo>
                  <a:pt x="16" y="8"/>
                </a:lnTo>
                <a:lnTo>
                  <a:pt x="17" y="4"/>
                </a:lnTo>
                <a:lnTo>
                  <a:pt x="17" y="0"/>
                </a:lnTo>
                <a:lnTo>
                  <a:pt x="5" y="0"/>
                </a:lnTo>
                <a:lnTo>
                  <a:pt x="5" y="2"/>
                </a:lnTo>
                <a:lnTo>
                  <a:pt x="5" y="5"/>
                </a:lnTo>
                <a:lnTo>
                  <a:pt x="3" y="8"/>
                </a:lnTo>
                <a:lnTo>
                  <a:pt x="3" y="9"/>
                </a:lnTo>
                <a:lnTo>
                  <a:pt x="3" y="11"/>
                </a:lnTo>
                <a:lnTo>
                  <a:pt x="1" y="14"/>
                </a:lnTo>
                <a:lnTo>
                  <a:pt x="0" y="16"/>
                </a:lnTo>
                <a:lnTo>
                  <a:pt x="0" y="19"/>
                </a:lnTo>
                <a:lnTo>
                  <a:pt x="11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4" name=""/>
          <p:cNvSpPr/>
          <p:nvPr/>
        </p:nvSpPr>
        <p:spPr>
          <a:xfrm>
            <a:off x="1488960" y="4975200"/>
            <a:ext cx="49320" cy="41400"/>
          </a:xfrm>
          <a:custGeom>
            <a:avLst/>
            <a:gdLst/>
            <a:ahLst/>
            <a:rect l="l" t="t" r="r" b="b"/>
            <a:pathLst>
              <a:path w="31" h="26">
                <a:moveTo>
                  <a:pt x="27" y="26"/>
                </a:moveTo>
                <a:lnTo>
                  <a:pt x="31" y="17"/>
                </a:lnTo>
                <a:lnTo>
                  <a:pt x="27" y="14"/>
                </a:lnTo>
                <a:lnTo>
                  <a:pt x="20" y="9"/>
                </a:lnTo>
                <a:lnTo>
                  <a:pt x="16" y="5"/>
                </a:lnTo>
                <a:lnTo>
                  <a:pt x="13" y="2"/>
                </a:lnTo>
                <a:lnTo>
                  <a:pt x="10" y="0"/>
                </a:lnTo>
                <a:lnTo>
                  <a:pt x="10" y="2"/>
                </a:lnTo>
                <a:lnTo>
                  <a:pt x="0" y="2"/>
                </a:lnTo>
                <a:lnTo>
                  <a:pt x="3" y="7"/>
                </a:lnTo>
                <a:lnTo>
                  <a:pt x="5" y="10"/>
                </a:lnTo>
                <a:lnTo>
                  <a:pt x="9" y="12"/>
                </a:lnTo>
                <a:lnTo>
                  <a:pt x="13" y="16"/>
                </a:lnTo>
                <a:lnTo>
                  <a:pt x="20" y="23"/>
                </a:lnTo>
                <a:lnTo>
                  <a:pt x="24" y="25"/>
                </a:lnTo>
                <a:lnTo>
                  <a:pt x="27" y="16"/>
                </a:lnTo>
                <a:lnTo>
                  <a:pt x="27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5" name=""/>
          <p:cNvSpPr/>
          <p:nvPr/>
        </p:nvSpPr>
        <p:spPr>
          <a:xfrm>
            <a:off x="1508040" y="500076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9" y="5"/>
                </a:moveTo>
                <a:lnTo>
                  <a:pt x="5" y="10"/>
                </a:lnTo>
                <a:lnTo>
                  <a:pt x="7" y="10"/>
                </a:lnTo>
                <a:lnTo>
                  <a:pt x="9" y="10"/>
                </a:lnTo>
                <a:lnTo>
                  <a:pt x="12" y="10"/>
                </a:lnTo>
                <a:lnTo>
                  <a:pt x="14" y="10"/>
                </a:lnTo>
                <a:lnTo>
                  <a:pt x="14" y="0"/>
                </a:lnTo>
                <a:lnTo>
                  <a:pt x="12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0" y="5"/>
                </a:lnTo>
                <a:lnTo>
                  <a:pt x="9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6" name=""/>
          <p:cNvSpPr/>
          <p:nvPr/>
        </p:nvSpPr>
        <p:spPr>
          <a:xfrm>
            <a:off x="1508040" y="5008680"/>
            <a:ext cx="15840" cy="95040"/>
          </a:xfrm>
          <a:custGeom>
            <a:avLst/>
            <a:gdLst/>
            <a:ahLst/>
            <a:rect l="l" t="t" r="r" b="b"/>
            <a:pathLst>
              <a:path w="10" h="60">
                <a:moveTo>
                  <a:pt x="10" y="60"/>
                </a:moveTo>
                <a:lnTo>
                  <a:pt x="10" y="60"/>
                </a:lnTo>
                <a:lnTo>
                  <a:pt x="10" y="52"/>
                </a:lnTo>
                <a:lnTo>
                  <a:pt x="10" y="44"/>
                </a:lnTo>
                <a:lnTo>
                  <a:pt x="10" y="37"/>
                </a:lnTo>
                <a:lnTo>
                  <a:pt x="10" y="30"/>
                </a:lnTo>
                <a:lnTo>
                  <a:pt x="10" y="23"/>
                </a:lnTo>
                <a:lnTo>
                  <a:pt x="10" y="16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lnTo>
                  <a:pt x="0" y="9"/>
                </a:lnTo>
                <a:lnTo>
                  <a:pt x="0" y="16"/>
                </a:lnTo>
                <a:lnTo>
                  <a:pt x="0" y="23"/>
                </a:lnTo>
                <a:lnTo>
                  <a:pt x="0" y="30"/>
                </a:lnTo>
                <a:lnTo>
                  <a:pt x="0" y="37"/>
                </a:lnTo>
                <a:lnTo>
                  <a:pt x="0" y="44"/>
                </a:lnTo>
                <a:lnTo>
                  <a:pt x="0" y="52"/>
                </a:lnTo>
                <a:lnTo>
                  <a:pt x="0" y="60"/>
                </a:lnTo>
                <a:lnTo>
                  <a:pt x="10" y="6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7" name=""/>
          <p:cNvSpPr/>
          <p:nvPr/>
        </p:nvSpPr>
        <p:spPr>
          <a:xfrm>
            <a:off x="1488960" y="5103720"/>
            <a:ext cx="34920" cy="46080"/>
          </a:xfrm>
          <a:custGeom>
            <a:avLst/>
            <a:gdLst/>
            <a:ahLst/>
            <a:rect l="l" t="t" r="r" b="b"/>
            <a:pathLst>
              <a:path w="22" h="29">
                <a:moveTo>
                  <a:pt x="10" y="29"/>
                </a:moveTo>
                <a:lnTo>
                  <a:pt x="10" y="29"/>
                </a:lnTo>
                <a:lnTo>
                  <a:pt x="11" y="27"/>
                </a:lnTo>
                <a:lnTo>
                  <a:pt x="11" y="25"/>
                </a:lnTo>
                <a:lnTo>
                  <a:pt x="12" y="24"/>
                </a:lnTo>
                <a:lnTo>
                  <a:pt x="12" y="22"/>
                </a:lnTo>
                <a:lnTo>
                  <a:pt x="14" y="19"/>
                </a:lnTo>
                <a:lnTo>
                  <a:pt x="16" y="15"/>
                </a:lnTo>
                <a:lnTo>
                  <a:pt x="18" y="12"/>
                </a:lnTo>
                <a:lnTo>
                  <a:pt x="19" y="9"/>
                </a:lnTo>
                <a:lnTo>
                  <a:pt x="21" y="6"/>
                </a:lnTo>
                <a:lnTo>
                  <a:pt x="21" y="5"/>
                </a:lnTo>
                <a:lnTo>
                  <a:pt x="22" y="3"/>
                </a:lnTo>
                <a:lnTo>
                  <a:pt x="22" y="0"/>
                </a:lnTo>
                <a:lnTo>
                  <a:pt x="10" y="0"/>
                </a:lnTo>
                <a:lnTo>
                  <a:pt x="10" y="1"/>
                </a:lnTo>
                <a:lnTo>
                  <a:pt x="10" y="2"/>
                </a:lnTo>
                <a:lnTo>
                  <a:pt x="10" y="4"/>
                </a:lnTo>
                <a:lnTo>
                  <a:pt x="10" y="5"/>
                </a:lnTo>
                <a:lnTo>
                  <a:pt x="8" y="7"/>
                </a:lnTo>
                <a:lnTo>
                  <a:pt x="6" y="11"/>
                </a:lnTo>
                <a:lnTo>
                  <a:pt x="3" y="14"/>
                </a:lnTo>
                <a:lnTo>
                  <a:pt x="2" y="19"/>
                </a:lnTo>
                <a:lnTo>
                  <a:pt x="1" y="21"/>
                </a:lnTo>
                <a:lnTo>
                  <a:pt x="1" y="24"/>
                </a:lnTo>
                <a:lnTo>
                  <a:pt x="0" y="26"/>
                </a:lnTo>
                <a:lnTo>
                  <a:pt x="0" y="29"/>
                </a:lnTo>
                <a:lnTo>
                  <a:pt x="10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8" name=""/>
          <p:cNvSpPr/>
          <p:nvPr/>
        </p:nvSpPr>
        <p:spPr>
          <a:xfrm>
            <a:off x="1488960" y="5149800"/>
            <a:ext cx="19080" cy="31680"/>
          </a:xfrm>
          <a:custGeom>
            <a:avLst/>
            <a:gdLst/>
            <a:ahLst/>
            <a:rect l="l" t="t" r="r" b="b"/>
            <a:pathLst>
              <a:path w="12" h="20">
                <a:moveTo>
                  <a:pt x="12" y="20"/>
                </a:moveTo>
                <a:lnTo>
                  <a:pt x="12" y="20"/>
                </a:lnTo>
                <a:lnTo>
                  <a:pt x="12" y="17"/>
                </a:lnTo>
                <a:lnTo>
                  <a:pt x="12" y="11"/>
                </a:lnTo>
                <a:lnTo>
                  <a:pt x="12" y="6"/>
                </a:lnTo>
                <a:lnTo>
                  <a:pt x="12" y="0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0" y="17"/>
                </a:lnTo>
                <a:lnTo>
                  <a:pt x="0" y="20"/>
                </a:lnTo>
                <a:lnTo>
                  <a:pt x="1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9" name=""/>
          <p:cNvSpPr/>
          <p:nvPr/>
        </p:nvSpPr>
        <p:spPr>
          <a:xfrm>
            <a:off x="1479600" y="5181480"/>
            <a:ext cx="28440" cy="36720"/>
          </a:xfrm>
          <a:custGeom>
            <a:avLst/>
            <a:gdLst/>
            <a:ahLst/>
            <a:rect l="l" t="t" r="r" b="b"/>
            <a:pathLst>
              <a:path w="18" h="23">
                <a:moveTo>
                  <a:pt x="11" y="23"/>
                </a:moveTo>
                <a:lnTo>
                  <a:pt x="11" y="23"/>
                </a:lnTo>
                <a:lnTo>
                  <a:pt x="11" y="21"/>
                </a:lnTo>
                <a:lnTo>
                  <a:pt x="12" y="18"/>
                </a:lnTo>
                <a:lnTo>
                  <a:pt x="13" y="16"/>
                </a:lnTo>
                <a:lnTo>
                  <a:pt x="13" y="14"/>
                </a:lnTo>
                <a:lnTo>
                  <a:pt x="15" y="11"/>
                </a:lnTo>
                <a:lnTo>
                  <a:pt x="16" y="8"/>
                </a:lnTo>
                <a:lnTo>
                  <a:pt x="18" y="4"/>
                </a:lnTo>
                <a:lnTo>
                  <a:pt x="18" y="0"/>
                </a:lnTo>
                <a:lnTo>
                  <a:pt x="7" y="0"/>
                </a:lnTo>
                <a:lnTo>
                  <a:pt x="6" y="3"/>
                </a:lnTo>
                <a:lnTo>
                  <a:pt x="6" y="4"/>
                </a:lnTo>
                <a:lnTo>
                  <a:pt x="6" y="7"/>
                </a:lnTo>
                <a:lnTo>
                  <a:pt x="5" y="10"/>
                </a:lnTo>
                <a:lnTo>
                  <a:pt x="3" y="12"/>
                </a:lnTo>
                <a:lnTo>
                  <a:pt x="1" y="15"/>
                </a:lnTo>
                <a:lnTo>
                  <a:pt x="0" y="18"/>
                </a:lnTo>
                <a:lnTo>
                  <a:pt x="0" y="23"/>
                </a:lnTo>
                <a:lnTo>
                  <a:pt x="11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0" name=""/>
          <p:cNvSpPr/>
          <p:nvPr/>
        </p:nvSpPr>
        <p:spPr>
          <a:xfrm>
            <a:off x="1479600" y="5218200"/>
            <a:ext cx="92160" cy="58680"/>
          </a:xfrm>
          <a:custGeom>
            <a:avLst/>
            <a:gdLst/>
            <a:ahLst/>
            <a:rect l="l" t="t" r="r" b="b"/>
            <a:pathLst>
              <a:path w="58" h="37">
                <a:moveTo>
                  <a:pt x="58" y="37"/>
                </a:moveTo>
                <a:lnTo>
                  <a:pt x="58" y="37"/>
                </a:lnTo>
                <a:lnTo>
                  <a:pt x="58" y="34"/>
                </a:lnTo>
                <a:lnTo>
                  <a:pt x="57" y="32"/>
                </a:lnTo>
                <a:lnTo>
                  <a:pt x="56" y="29"/>
                </a:lnTo>
                <a:lnTo>
                  <a:pt x="55" y="27"/>
                </a:lnTo>
                <a:lnTo>
                  <a:pt x="54" y="26"/>
                </a:lnTo>
                <a:lnTo>
                  <a:pt x="52" y="24"/>
                </a:lnTo>
                <a:lnTo>
                  <a:pt x="50" y="23"/>
                </a:lnTo>
                <a:lnTo>
                  <a:pt x="48" y="22"/>
                </a:lnTo>
                <a:lnTo>
                  <a:pt x="44" y="20"/>
                </a:lnTo>
                <a:lnTo>
                  <a:pt x="40" y="19"/>
                </a:lnTo>
                <a:lnTo>
                  <a:pt x="34" y="18"/>
                </a:lnTo>
                <a:lnTo>
                  <a:pt x="30" y="16"/>
                </a:lnTo>
                <a:lnTo>
                  <a:pt x="26" y="15"/>
                </a:lnTo>
                <a:lnTo>
                  <a:pt x="22" y="14"/>
                </a:lnTo>
                <a:lnTo>
                  <a:pt x="19" y="13"/>
                </a:lnTo>
                <a:lnTo>
                  <a:pt x="16" y="11"/>
                </a:lnTo>
                <a:lnTo>
                  <a:pt x="15" y="10"/>
                </a:lnTo>
                <a:lnTo>
                  <a:pt x="13" y="9"/>
                </a:lnTo>
                <a:lnTo>
                  <a:pt x="13" y="8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9"/>
                </a:lnTo>
                <a:lnTo>
                  <a:pt x="3" y="12"/>
                </a:lnTo>
                <a:lnTo>
                  <a:pt x="4" y="13"/>
                </a:lnTo>
                <a:lnTo>
                  <a:pt x="6" y="16"/>
                </a:lnTo>
                <a:lnTo>
                  <a:pt x="8" y="18"/>
                </a:lnTo>
                <a:lnTo>
                  <a:pt x="10" y="20"/>
                </a:lnTo>
                <a:lnTo>
                  <a:pt x="14" y="21"/>
                </a:lnTo>
                <a:lnTo>
                  <a:pt x="19" y="24"/>
                </a:lnTo>
                <a:lnTo>
                  <a:pt x="23" y="25"/>
                </a:lnTo>
                <a:lnTo>
                  <a:pt x="27" y="26"/>
                </a:lnTo>
                <a:lnTo>
                  <a:pt x="33" y="27"/>
                </a:lnTo>
                <a:lnTo>
                  <a:pt x="36" y="28"/>
                </a:lnTo>
                <a:lnTo>
                  <a:pt x="40" y="29"/>
                </a:lnTo>
                <a:lnTo>
                  <a:pt x="43" y="31"/>
                </a:lnTo>
                <a:lnTo>
                  <a:pt x="44" y="31"/>
                </a:lnTo>
                <a:lnTo>
                  <a:pt x="45" y="32"/>
                </a:lnTo>
                <a:lnTo>
                  <a:pt x="46" y="33"/>
                </a:lnTo>
                <a:lnTo>
                  <a:pt x="47" y="33"/>
                </a:lnTo>
                <a:lnTo>
                  <a:pt x="47" y="34"/>
                </a:lnTo>
                <a:lnTo>
                  <a:pt x="48" y="34"/>
                </a:lnTo>
                <a:lnTo>
                  <a:pt x="48" y="36"/>
                </a:lnTo>
                <a:lnTo>
                  <a:pt x="48" y="37"/>
                </a:lnTo>
                <a:lnTo>
                  <a:pt x="58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1" name=""/>
          <p:cNvSpPr/>
          <p:nvPr/>
        </p:nvSpPr>
        <p:spPr>
          <a:xfrm>
            <a:off x="1490760" y="5276880"/>
            <a:ext cx="81000" cy="66600"/>
          </a:xfrm>
          <a:custGeom>
            <a:avLst/>
            <a:gdLst/>
            <a:ahLst/>
            <a:rect l="l" t="t" r="r" b="b"/>
            <a:pathLst>
              <a:path w="51" h="42">
                <a:moveTo>
                  <a:pt x="9" y="42"/>
                </a:moveTo>
                <a:lnTo>
                  <a:pt x="10" y="41"/>
                </a:lnTo>
                <a:lnTo>
                  <a:pt x="12" y="39"/>
                </a:lnTo>
                <a:lnTo>
                  <a:pt x="14" y="38"/>
                </a:lnTo>
                <a:lnTo>
                  <a:pt x="17" y="36"/>
                </a:lnTo>
                <a:lnTo>
                  <a:pt x="23" y="32"/>
                </a:lnTo>
                <a:lnTo>
                  <a:pt x="31" y="28"/>
                </a:lnTo>
                <a:lnTo>
                  <a:pt x="34" y="25"/>
                </a:lnTo>
                <a:lnTo>
                  <a:pt x="38" y="23"/>
                </a:lnTo>
                <a:lnTo>
                  <a:pt x="41" y="19"/>
                </a:lnTo>
                <a:lnTo>
                  <a:pt x="45" y="17"/>
                </a:lnTo>
                <a:lnTo>
                  <a:pt x="47" y="13"/>
                </a:lnTo>
                <a:lnTo>
                  <a:pt x="49" y="10"/>
                </a:lnTo>
                <a:lnTo>
                  <a:pt x="50" y="7"/>
                </a:lnTo>
                <a:lnTo>
                  <a:pt x="50" y="4"/>
                </a:lnTo>
                <a:lnTo>
                  <a:pt x="51" y="3"/>
                </a:lnTo>
                <a:lnTo>
                  <a:pt x="51" y="0"/>
                </a:lnTo>
                <a:lnTo>
                  <a:pt x="41" y="0"/>
                </a:lnTo>
                <a:lnTo>
                  <a:pt x="41" y="1"/>
                </a:lnTo>
                <a:lnTo>
                  <a:pt x="40" y="3"/>
                </a:lnTo>
                <a:lnTo>
                  <a:pt x="40" y="4"/>
                </a:lnTo>
                <a:lnTo>
                  <a:pt x="40" y="5"/>
                </a:lnTo>
                <a:lnTo>
                  <a:pt x="38" y="8"/>
                </a:lnTo>
                <a:lnTo>
                  <a:pt x="36" y="10"/>
                </a:lnTo>
                <a:lnTo>
                  <a:pt x="34" y="12"/>
                </a:lnTo>
                <a:lnTo>
                  <a:pt x="32" y="15"/>
                </a:lnTo>
                <a:lnTo>
                  <a:pt x="28" y="17"/>
                </a:lnTo>
                <a:lnTo>
                  <a:pt x="25" y="19"/>
                </a:lnTo>
                <a:lnTo>
                  <a:pt x="18" y="24"/>
                </a:lnTo>
                <a:lnTo>
                  <a:pt x="11" y="27"/>
                </a:lnTo>
                <a:lnTo>
                  <a:pt x="8" y="30"/>
                </a:lnTo>
                <a:lnTo>
                  <a:pt x="6" y="31"/>
                </a:lnTo>
                <a:lnTo>
                  <a:pt x="3" y="34"/>
                </a:lnTo>
                <a:lnTo>
                  <a:pt x="0" y="37"/>
                </a:lnTo>
                <a:lnTo>
                  <a:pt x="9" y="4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2" name=""/>
          <p:cNvSpPr/>
          <p:nvPr/>
        </p:nvSpPr>
        <p:spPr>
          <a:xfrm>
            <a:off x="1488960" y="5338800"/>
            <a:ext cx="19080" cy="237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3" name=""/>
          <p:cNvSpPr/>
          <p:nvPr/>
        </p:nvSpPr>
        <p:spPr>
          <a:xfrm>
            <a:off x="1492200" y="5356080"/>
            <a:ext cx="20520" cy="41400"/>
          </a:xfrm>
          <a:custGeom>
            <a:avLst/>
            <a:gdLst/>
            <a:ahLst/>
            <a:rect l="l" t="t" r="r" b="b"/>
            <a:pathLst>
              <a:path w="13" h="26">
                <a:moveTo>
                  <a:pt x="11" y="26"/>
                </a:moveTo>
                <a:lnTo>
                  <a:pt x="11" y="26"/>
                </a:lnTo>
                <a:lnTo>
                  <a:pt x="11" y="21"/>
                </a:lnTo>
                <a:lnTo>
                  <a:pt x="12" y="14"/>
                </a:lnTo>
                <a:lnTo>
                  <a:pt x="13" y="10"/>
                </a:lnTo>
                <a:lnTo>
                  <a:pt x="12" y="7"/>
                </a:lnTo>
                <a:lnTo>
                  <a:pt x="11" y="4"/>
                </a:lnTo>
                <a:lnTo>
                  <a:pt x="9" y="2"/>
                </a:lnTo>
                <a:lnTo>
                  <a:pt x="8" y="1"/>
                </a:lnTo>
                <a:lnTo>
                  <a:pt x="6" y="0"/>
                </a:lnTo>
                <a:lnTo>
                  <a:pt x="1" y="9"/>
                </a:lnTo>
                <a:lnTo>
                  <a:pt x="1" y="9"/>
                </a:lnTo>
                <a:lnTo>
                  <a:pt x="1" y="11"/>
                </a:lnTo>
                <a:lnTo>
                  <a:pt x="1" y="13"/>
                </a:lnTo>
                <a:lnTo>
                  <a:pt x="1" y="19"/>
                </a:lnTo>
                <a:lnTo>
                  <a:pt x="0" y="26"/>
                </a:lnTo>
                <a:lnTo>
                  <a:pt x="11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4" name=""/>
          <p:cNvSpPr/>
          <p:nvPr/>
        </p:nvSpPr>
        <p:spPr>
          <a:xfrm>
            <a:off x="1492200" y="539748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19" y="15"/>
                </a:moveTo>
                <a:lnTo>
                  <a:pt x="19" y="15"/>
                </a:lnTo>
                <a:lnTo>
                  <a:pt x="19" y="13"/>
                </a:lnTo>
                <a:lnTo>
                  <a:pt x="18" y="11"/>
                </a:lnTo>
                <a:lnTo>
                  <a:pt x="18" y="10"/>
                </a:lnTo>
                <a:lnTo>
                  <a:pt x="16" y="8"/>
                </a:lnTo>
                <a:lnTo>
                  <a:pt x="15" y="6"/>
                </a:lnTo>
                <a:lnTo>
                  <a:pt x="14" y="4"/>
                </a:lnTo>
                <a:lnTo>
                  <a:pt x="12" y="2"/>
                </a:lnTo>
                <a:lnTo>
                  <a:pt x="11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1" y="6"/>
                </a:lnTo>
                <a:lnTo>
                  <a:pt x="2" y="7"/>
                </a:lnTo>
                <a:lnTo>
                  <a:pt x="4" y="9"/>
                </a:lnTo>
                <a:lnTo>
                  <a:pt x="6" y="11"/>
                </a:lnTo>
                <a:lnTo>
                  <a:pt x="7" y="13"/>
                </a:lnTo>
                <a:lnTo>
                  <a:pt x="8" y="14"/>
                </a:lnTo>
                <a:lnTo>
                  <a:pt x="8" y="15"/>
                </a:lnTo>
                <a:lnTo>
                  <a:pt x="19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5" name=""/>
          <p:cNvSpPr/>
          <p:nvPr/>
        </p:nvSpPr>
        <p:spPr>
          <a:xfrm>
            <a:off x="1490760" y="5421240"/>
            <a:ext cx="31680" cy="95400"/>
          </a:xfrm>
          <a:custGeom>
            <a:avLst/>
            <a:gdLst/>
            <a:ahLst/>
            <a:rect l="l" t="t" r="r" b="b"/>
            <a:pathLst>
              <a:path w="20" h="60">
                <a:moveTo>
                  <a:pt x="9" y="60"/>
                </a:moveTo>
                <a:lnTo>
                  <a:pt x="11" y="54"/>
                </a:lnTo>
                <a:lnTo>
                  <a:pt x="13" y="47"/>
                </a:lnTo>
                <a:lnTo>
                  <a:pt x="15" y="38"/>
                </a:lnTo>
                <a:lnTo>
                  <a:pt x="16" y="29"/>
                </a:lnTo>
                <a:lnTo>
                  <a:pt x="17" y="19"/>
                </a:lnTo>
                <a:lnTo>
                  <a:pt x="19" y="11"/>
                </a:lnTo>
                <a:lnTo>
                  <a:pt x="20" y="5"/>
                </a:lnTo>
                <a:lnTo>
                  <a:pt x="20" y="0"/>
                </a:lnTo>
                <a:lnTo>
                  <a:pt x="9" y="0"/>
                </a:lnTo>
                <a:lnTo>
                  <a:pt x="9" y="3"/>
                </a:lnTo>
                <a:lnTo>
                  <a:pt x="9" y="9"/>
                </a:lnTo>
                <a:lnTo>
                  <a:pt x="8" y="18"/>
                </a:lnTo>
                <a:lnTo>
                  <a:pt x="6" y="26"/>
                </a:lnTo>
                <a:lnTo>
                  <a:pt x="4" y="36"/>
                </a:lnTo>
                <a:lnTo>
                  <a:pt x="2" y="45"/>
                </a:lnTo>
                <a:lnTo>
                  <a:pt x="1" y="52"/>
                </a:lnTo>
                <a:lnTo>
                  <a:pt x="0" y="56"/>
                </a:lnTo>
                <a:lnTo>
                  <a:pt x="9" y="6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6" name=""/>
          <p:cNvSpPr/>
          <p:nvPr/>
        </p:nvSpPr>
        <p:spPr>
          <a:xfrm>
            <a:off x="1476360" y="5505480"/>
            <a:ext cx="223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7" name=""/>
          <p:cNvSpPr/>
          <p:nvPr/>
        </p:nvSpPr>
        <p:spPr>
          <a:xfrm>
            <a:off x="1468440" y="5468760"/>
            <a:ext cx="17640" cy="43200"/>
          </a:xfrm>
          <a:custGeom>
            <a:avLst/>
            <a:gdLst/>
            <a:ahLst/>
            <a:rect l="l" t="t" r="r" b="b"/>
            <a:pathLst>
              <a:path w="11" h="27">
                <a:moveTo>
                  <a:pt x="0" y="2"/>
                </a:moveTo>
                <a:lnTo>
                  <a:pt x="1" y="4"/>
                </a:lnTo>
                <a:lnTo>
                  <a:pt x="1" y="6"/>
                </a:lnTo>
                <a:lnTo>
                  <a:pt x="2" y="7"/>
                </a:lnTo>
                <a:lnTo>
                  <a:pt x="2" y="9"/>
                </a:lnTo>
                <a:lnTo>
                  <a:pt x="1" y="10"/>
                </a:lnTo>
                <a:lnTo>
                  <a:pt x="1" y="17"/>
                </a:lnTo>
                <a:lnTo>
                  <a:pt x="0" y="27"/>
                </a:lnTo>
                <a:lnTo>
                  <a:pt x="9" y="27"/>
                </a:lnTo>
                <a:lnTo>
                  <a:pt x="10" y="17"/>
                </a:lnTo>
                <a:lnTo>
                  <a:pt x="11" y="11"/>
                </a:lnTo>
                <a:lnTo>
                  <a:pt x="11" y="9"/>
                </a:lnTo>
                <a:lnTo>
                  <a:pt x="11" y="6"/>
                </a:lnTo>
                <a:lnTo>
                  <a:pt x="10" y="3"/>
                </a:lnTo>
                <a:lnTo>
                  <a:pt x="9" y="0"/>
                </a:lnTo>
                <a:lnTo>
                  <a:pt x="9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8" name=""/>
          <p:cNvSpPr/>
          <p:nvPr/>
        </p:nvSpPr>
        <p:spPr>
          <a:xfrm>
            <a:off x="1447920" y="5427720"/>
            <a:ext cx="38160" cy="46080"/>
          </a:xfrm>
          <a:custGeom>
            <a:avLst/>
            <a:gdLst/>
            <a:ahLst/>
            <a:rect l="l" t="t" r="r" b="b"/>
            <a:pathLst>
              <a:path w="24" h="29">
                <a:moveTo>
                  <a:pt x="2" y="0"/>
                </a:moveTo>
                <a:lnTo>
                  <a:pt x="0" y="3"/>
                </a:lnTo>
                <a:lnTo>
                  <a:pt x="0" y="7"/>
                </a:lnTo>
                <a:lnTo>
                  <a:pt x="0" y="10"/>
                </a:lnTo>
                <a:lnTo>
                  <a:pt x="1" y="13"/>
                </a:lnTo>
                <a:lnTo>
                  <a:pt x="2" y="15"/>
                </a:lnTo>
                <a:lnTo>
                  <a:pt x="4" y="18"/>
                </a:lnTo>
                <a:lnTo>
                  <a:pt x="6" y="21"/>
                </a:lnTo>
                <a:lnTo>
                  <a:pt x="7" y="22"/>
                </a:lnTo>
                <a:lnTo>
                  <a:pt x="10" y="25"/>
                </a:lnTo>
                <a:lnTo>
                  <a:pt x="12" y="27"/>
                </a:lnTo>
                <a:lnTo>
                  <a:pt x="13" y="28"/>
                </a:lnTo>
                <a:lnTo>
                  <a:pt x="13" y="29"/>
                </a:lnTo>
                <a:lnTo>
                  <a:pt x="24" y="29"/>
                </a:lnTo>
                <a:lnTo>
                  <a:pt x="24" y="26"/>
                </a:lnTo>
                <a:lnTo>
                  <a:pt x="23" y="23"/>
                </a:lnTo>
                <a:lnTo>
                  <a:pt x="21" y="22"/>
                </a:lnTo>
                <a:lnTo>
                  <a:pt x="19" y="20"/>
                </a:lnTo>
                <a:lnTo>
                  <a:pt x="17" y="17"/>
                </a:lnTo>
                <a:lnTo>
                  <a:pt x="14" y="15"/>
                </a:lnTo>
                <a:lnTo>
                  <a:pt x="13" y="14"/>
                </a:lnTo>
                <a:lnTo>
                  <a:pt x="12" y="13"/>
                </a:lnTo>
                <a:lnTo>
                  <a:pt x="12" y="11"/>
                </a:lnTo>
                <a:lnTo>
                  <a:pt x="12" y="10"/>
                </a:lnTo>
                <a:lnTo>
                  <a:pt x="11" y="8"/>
                </a:lnTo>
                <a:lnTo>
                  <a:pt x="11" y="7"/>
                </a:lnTo>
                <a:lnTo>
                  <a:pt x="11" y="5"/>
                </a:lnTo>
                <a:lnTo>
                  <a:pt x="12" y="2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9" name=""/>
          <p:cNvSpPr/>
          <p:nvPr/>
        </p:nvSpPr>
        <p:spPr>
          <a:xfrm>
            <a:off x="1441440" y="5421240"/>
            <a:ext cx="144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0" name=""/>
          <p:cNvSpPr/>
          <p:nvPr/>
        </p:nvSpPr>
        <p:spPr>
          <a:xfrm>
            <a:off x="1409760" y="5421240"/>
            <a:ext cx="34920" cy="3348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21"/>
                </a:move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8"/>
                </a:lnTo>
                <a:lnTo>
                  <a:pt x="14" y="16"/>
                </a:lnTo>
                <a:lnTo>
                  <a:pt x="17" y="13"/>
                </a:lnTo>
                <a:lnTo>
                  <a:pt x="22" y="10"/>
                </a:lnTo>
                <a:lnTo>
                  <a:pt x="16" y="0"/>
                </a:lnTo>
                <a:lnTo>
                  <a:pt x="11" y="4"/>
                </a:lnTo>
                <a:lnTo>
                  <a:pt x="7" y="7"/>
                </a:lnTo>
                <a:lnTo>
                  <a:pt x="5" y="8"/>
                </a:lnTo>
                <a:lnTo>
                  <a:pt x="3" y="10"/>
                </a:lnTo>
                <a:lnTo>
                  <a:pt x="1" y="10"/>
                </a:lnTo>
                <a:lnTo>
                  <a:pt x="0" y="1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1" name=""/>
          <p:cNvSpPr/>
          <p:nvPr/>
        </p:nvSpPr>
        <p:spPr>
          <a:xfrm>
            <a:off x="1359000" y="5433840"/>
            <a:ext cx="50760" cy="20880"/>
          </a:xfrm>
          <a:custGeom>
            <a:avLst/>
            <a:gdLst/>
            <a:ahLst/>
            <a:rect l="l" t="t" r="r" b="b"/>
            <a:pathLst>
              <a:path w="32" h="13">
                <a:moveTo>
                  <a:pt x="10" y="8"/>
                </a:moveTo>
                <a:lnTo>
                  <a:pt x="10" y="8"/>
                </a:lnTo>
                <a:lnTo>
                  <a:pt x="9" y="10"/>
                </a:lnTo>
                <a:lnTo>
                  <a:pt x="9" y="12"/>
                </a:lnTo>
                <a:lnTo>
                  <a:pt x="8" y="12"/>
                </a:lnTo>
                <a:lnTo>
                  <a:pt x="9" y="12"/>
                </a:lnTo>
                <a:lnTo>
                  <a:pt x="11" y="12"/>
                </a:lnTo>
                <a:lnTo>
                  <a:pt x="15" y="12"/>
                </a:lnTo>
                <a:lnTo>
                  <a:pt x="23" y="13"/>
                </a:lnTo>
                <a:lnTo>
                  <a:pt x="32" y="13"/>
                </a:lnTo>
                <a:lnTo>
                  <a:pt x="32" y="2"/>
                </a:lnTo>
                <a:lnTo>
                  <a:pt x="24" y="2"/>
                </a:lnTo>
                <a:lnTo>
                  <a:pt x="16" y="0"/>
                </a:lnTo>
                <a:lnTo>
                  <a:pt x="11" y="0"/>
                </a:lnTo>
                <a:lnTo>
                  <a:pt x="8" y="0"/>
                </a:lnTo>
                <a:lnTo>
                  <a:pt x="6" y="1"/>
                </a:lnTo>
                <a:lnTo>
                  <a:pt x="3" y="2"/>
                </a:lnTo>
                <a:lnTo>
                  <a:pt x="1" y="4"/>
                </a:lnTo>
                <a:lnTo>
                  <a:pt x="0" y="8"/>
                </a:lnTo>
                <a:lnTo>
                  <a:pt x="1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2" name=""/>
          <p:cNvSpPr/>
          <p:nvPr/>
        </p:nvSpPr>
        <p:spPr>
          <a:xfrm>
            <a:off x="1359000" y="5445000"/>
            <a:ext cx="50760" cy="38160"/>
          </a:xfrm>
          <a:custGeom>
            <a:avLst/>
            <a:gdLst/>
            <a:ahLst/>
            <a:rect l="l" t="t" r="r" b="b"/>
            <a:pathLst>
              <a:path w="32" h="24">
                <a:moveTo>
                  <a:pt x="32" y="19"/>
                </a:moveTo>
                <a:lnTo>
                  <a:pt x="29" y="14"/>
                </a:lnTo>
                <a:lnTo>
                  <a:pt x="26" y="13"/>
                </a:lnTo>
                <a:lnTo>
                  <a:pt x="23" y="12"/>
                </a:lnTo>
                <a:lnTo>
                  <a:pt x="20" y="11"/>
                </a:lnTo>
                <a:lnTo>
                  <a:pt x="17" y="9"/>
                </a:lnTo>
                <a:lnTo>
                  <a:pt x="16" y="8"/>
                </a:lnTo>
                <a:lnTo>
                  <a:pt x="14" y="6"/>
                </a:lnTo>
                <a:lnTo>
                  <a:pt x="13" y="5"/>
                </a:lnTo>
                <a:lnTo>
                  <a:pt x="12" y="4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2" y="8"/>
                </a:lnTo>
                <a:lnTo>
                  <a:pt x="3" y="10"/>
                </a:lnTo>
                <a:lnTo>
                  <a:pt x="5" y="12"/>
                </a:lnTo>
                <a:lnTo>
                  <a:pt x="7" y="14"/>
                </a:lnTo>
                <a:lnTo>
                  <a:pt x="9" y="16"/>
                </a:lnTo>
                <a:lnTo>
                  <a:pt x="11" y="17"/>
                </a:lnTo>
                <a:lnTo>
                  <a:pt x="15" y="19"/>
                </a:lnTo>
                <a:lnTo>
                  <a:pt x="19" y="21"/>
                </a:lnTo>
                <a:lnTo>
                  <a:pt x="23" y="23"/>
                </a:lnTo>
                <a:lnTo>
                  <a:pt x="25" y="24"/>
                </a:lnTo>
                <a:lnTo>
                  <a:pt x="22" y="18"/>
                </a:lnTo>
                <a:lnTo>
                  <a:pt x="32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3" name=""/>
          <p:cNvSpPr/>
          <p:nvPr/>
        </p:nvSpPr>
        <p:spPr>
          <a:xfrm>
            <a:off x="1320840" y="5475240"/>
            <a:ext cx="88920" cy="58680"/>
          </a:xfrm>
          <a:custGeom>
            <a:avLst/>
            <a:gdLst/>
            <a:ahLst/>
            <a:rect l="l" t="t" r="r" b="b"/>
            <a:pathLst>
              <a:path w="56" h="37">
                <a:moveTo>
                  <a:pt x="10" y="37"/>
                </a:moveTo>
                <a:lnTo>
                  <a:pt x="10" y="37"/>
                </a:lnTo>
                <a:lnTo>
                  <a:pt x="10" y="34"/>
                </a:lnTo>
                <a:lnTo>
                  <a:pt x="10" y="34"/>
                </a:lnTo>
                <a:lnTo>
                  <a:pt x="11" y="32"/>
                </a:lnTo>
                <a:lnTo>
                  <a:pt x="11" y="31"/>
                </a:lnTo>
                <a:lnTo>
                  <a:pt x="12" y="29"/>
                </a:lnTo>
                <a:lnTo>
                  <a:pt x="13" y="29"/>
                </a:lnTo>
                <a:lnTo>
                  <a:pt x="14" y="28"/>
                </a:lnTo>
                <a:lnTo>
                  <a:pt x="15" y="27"/>
                </a:lnTo>
                <a:lnTo>
                  <a:pt x="17" y="27"/>
                </a:lnTo>
                <a:lnTo>
                  <a:pt x="20" y="26"/>
                </a:lnTo>
                <a:lnTo>
                  <a:pt x="23" y="25"/>
                </a:lnTo>
                <a:lnTo>
                  <a:pt x="28" y="24"/>
                </a:lnTo>
                <a:lnTo>
                  <a:pt x="32" y="23"/>
                </a:lnTo>
                <a:lnTo>
                  <a:pt x="36" y="22"/>
                </a:lnTo>
                <a:lnTo>
                  <a:pt x="40" y="20"/>
                </a:lnTo>
                <a:lnTo>
                  <a:pt x="45" y="19"/>
                </a:lnTo>
                <a:lnTo>
                  <a:pt x="47" y="18"/>
                </a:lnTo>
                <a:lnTo>
                  <a:pt x="49" y="17"/>
                </a:lnTo>
                <a:lnTo>
                  <a:pt x="50" y="15"/>
                </a:lnTo>
                <a:lnTo>
                  <a:pt x="52" y="12"/>
                </a:lnTo>
                <a:lnTo>
                  <a:pt x="54" y="10"/>
                </a:lnTo>
                <a:lnTo>
                  <a:pt x="54" y="7"/>
                </a:lnTo>
                <a:lnTo>
                  <a:pt x="55" y="4"/>
                </a:lnTo>
                <a:lnTo>
                  <a:pt x="56" y="1"/>
                </a:lnTo>
                <a:lnTo>
                  <a:pt x="46" y="0"/>
                </a:lnTo>
                <a:lnTo>
                  <a:pt x="45" y="3"/>
                </a:lnTo>
                <a:lnTo>
                  <a:pt x="45" y="4"/>
                </a:lnTo>
                <a:lnTo>
                  <a:pt x="44" y="6"/>
                </a:lnTo>
                <a:lnTo>
                  <a:pt x="43" y="7"/>
                </a:lnTo>
                <a:lnTo>
                  <a:pt x="42" y="9"/>
                </a:lnTo>
                <a:lnTo>
                  <a:pt x="41" y="10"/>
                </a:lnTo>
                <a:lnTo>
                  <a:pt x="40" y="10"/>
                </a:lnTo>
                <a:lnTo>
                  <a:pt x="40" y="10"/>
                </a:lnTo>
                <a:lnTo>
                  <a:pt x="37" y="12"/>
                </a:lnTo>
                <a:lnTo>
                  <a:pt x="33" y="13"/>
                </a:lnTo>
                <a:lnTo>
                  <a:pt x="29" y="14"/>
                </a:lnTo>
                <a:lnTo>
                  <a:pt x="26" y="15"/>
                </a:lnTo>
                <a:lnTo>
                  <a:pt x="22" y="16"/>
                </a:lnTo>
                <a:lnTo>
                  <a:pt x="17" y="17"/>
                </a:lnTo>
                <a:lnTo>
                  <a:pt x="13" y="17"/>
                </a:lnTo>
                <a:lnTo>
                  <a:pt x="9" y="19"/>
                </a:lnTo>
                <a:lnTo>
                  <a:pt x="7" y="20"/>
                </a:lnTo>
                <a:lnTo>
                  <a:pt x="5" y="22"/>
                </a:lnTo>
                <a:lnTo>
                  <a:pt x="3" y="24"/>
                </a:lnTo>
                <a:lnTo>
                  <a:pt x="3" y="27"/>
                </a:lnTo>
                <a:lnTo>
                  <a:pt x="1" y="28"/>
                </a:lnTo>
                <a:lnTo>
                  <a:pt x="1" y="31"/>
                </a:lnTo>
                <a:lnTo>
                  <a:pt x="0" y="34"/>
                </a:lnTo>
                <a:lnTo>
                  <a:pt x="0" y="37"/>
                </a:lnTo>
                <a:lnTo>
                  <a:pt x="10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4" name=""/>
          <p:cNvSpPr/>
          <p:nvPr/>
        </p:nvSpPr>
        <p:spPr>
          <a:xfrm>
            <a:off x="1320840" y="5533920"/>
            <a:ext cx="55440" cy="42840"/>
          </a:xfrm>
          <a:custGeom>
            <a:avLst/>
            <a:gdLst/>
            <a:ahLst/>
            <a:rect l="l" t="t" r="r" b="b"/>
            <a:pathLst>
              <a:path w="35" h="27">
                <a:moveTo>
                  <a:pt x="24" y="21"/>
                </a:moveTo>
                <a:lnTo>
                  <a:pt x="31" y="17"/>
                </a:lnTo>
                <a:lnTo>
                  <a:pt x="27" y="15"/>
                </a:lnTo>
                <a:lnTo>
                  <a:pt x="23" y="14"/>
                </a:lnTo>
                <a:lnTo>
                  <a:pt x="19" y="13"/>
                </a:lnTo>
                <a:lnTo>
                  <a:pt x="16" y="10"/>
                </a:lnTo>
                <a:lnTo>
                  <a:pt x="15" y="9"/>
                </a:lnTo>
                <a:lnTo>
                  <a:pt x="13" y="8"/>
                </a:lnTo>
                <a:lnTo>
                  <a:pt x="12" y="7"/>
                </a:lnTo>
                <a:lnTo>
                  <a:pt x="11" y="6"/>
                </a:lnTo>
                <a:lnTo>
                  <a:pt x="11" y="4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3" y="13"/>
                </a:lnTo>
                <a:lnTo>
                  <a:pt x="6" y="15"/>
                </a:lnTo>
                <a:lnTo>
                  <a:pt x="8" y="17"/>
                </a:lnTo>
                <a:lnTo>
                  <a:pt x="10" y="19"/>
                </a:lnTo>
                <a:lnTo>
                  <a:pt x="14" y="21"/>
                </a:lnTo>
                <a:lnTo>
                  <a:pt x="18" y="23"/>
                </a:lnTo>
                <a:lnTo>
                  <a:pt x="23" y="25"/>
                </a:lnTo>
                <a:lnTo>
                  <a:pt x="28" y="27"/>
                </a:lnTo>
                <a:lnTo>
                  <a:pt x="35" y="21"/>
                </a:lnTo>
                <a:lnTo>
                  <a:pt x="24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5" name=""/>
          <p:cNvSpPr/>
          <p:nvPr/>
        </p:nvSpPr>
        <p:spPr>
          <a:xfrm>
            <a:off x="1359000" y="5519880"/>
            <a:ext cx="17280" cy="48960"/>
          </a:xfrm>
          <a:custGeom>
            <a:avLst/>
            <a:gdLst/>
            <a:ahLst/>
            <a:rect l="l" t="t" r="r" b="b"/>
            <a:pathLst>
              <a:path w="11" h="31">
                <a:moveTo>
                  <a:pt x="8" y="0"/>
                </a:moveTo>
                <a:lnTo>
                  <a:pt x="0" y="5"/>
                </a:lnTo>
                <a:lnTo>
                  <a:pt x="0" y="12"/>
                </a:lnTo>
                <a:lnTo>
                  <a:pt x="0" y="18"/>
                </a:lnTo>
                <a:lnTo>
                  <a:pt x="0" y="24"/>
                </a:lnTo>
                <a:lnTo>
                  <a:pt x="0" y="31"/>
                </a:lnTo>
                <a:lnTo>
                  <a:pt x="11" y="31"/>
                </a:lnTo>
                <a:lnTo>
                  <a:pt x="11" y="24"/>
                </a:lnTo>
                <a:lnTo>
                  <a:pt x="11" y="18"/>
                </a:lnTo>
                <a:lnTo>
                  <a:pt x="11" y="12"/>
                </a:lnTo>
                <a:lnTo>
                  <a:pt x="11" y="5"/>
                </a:lnTo>
                <a:lnTo>
                  <a:pt x="3" y="10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6" name=""/>
          <p:cNvSpPr/>
          <p:nvPr/>
        </p:nvSpPr>
        <p:spPr>
          <a:xfrm>
            <a:off x="1365120" y="5519880"/>
            <a:ext cx="69840" cy="45720"/>
          </a:xfrm>
          <a:custGeom>
            <a:avLst/>
            <a:gdLst/>
            <a:ahLst/>
            <a:rect l="l" t="t" r="r" b="b"/>
            <a:pathLst>
              <a:path w="44" h="29">
                <a:moveTo>
                  <a:pt x="44" y="19"/>
                </a:moveTo>
                <a:lnTo>
                  <a:pt x="41" y="19"/>
                </a:lnTo>
                <a:lnTo>
                  <a:pt x="39" y="19"/>
                </a:lnTo>
                <a:lnTo>
                  <a:pt x="37" y="18"/>
                </a:lnTo>
                <a:lnTo>
                  <a:pt x="34" y="17"/>
                </a:lnTo>
                <a:lnTo>
                  <a:pt x="31" y="16"/>
                </a:lnTo>
                <a:lnTo>
                  <a:pt x="30" y="15"/>
                </a:lnTo>
                <a:lnTo>
                  <a:pt x="27" y="14"/>
                </a:lnTo>
                <a:lnTo>
                  <a:pt x="25" y="13"/>
                </a:lnTo>
                <a:lnTo>
                  <a:pt x="21" y="10"/>
                </a:lnTo>
                <a:lnTo>
                  <a:pt x="16" y="7"/>
                </a:lnTo>
                <a:lnTo>
                  <a:pt x="13" y="5"/>
                </a:lnTo>
                <a:lnTo>
                  <a:pt x="10" y="3"/>
                </a:lnTo>
                <a:lnTo>
                  <a:pt x="8" y="2"/>
                </a:lnTo>
                <a:lnTo>
                  <a:pt x="4" y="0"/>
                </a:lnTo>
                <a:lnTo>
                  <a:pt x="0" y="10"/>
                </a:lnTo>
                <a:lnTo>
                  <a:pt x="2" y="10"/>
                </a:lnTo>
                <a:lnTo>
                  <a:pt x="5" y="12"/>
                </a:lnTo>
                <a:lnTo>
                  <a:pt x="7" y="13"/>
                </a:lnTo>
                <a:lnTo>
                  <a:pt x="9" y="14"/>
                </a:lnTo>
                <a:lnTo>
                  <a:pt x="14" y="17"/>
                </a:lnTo>
                <a:lnTo>
                  <a:pt x="19" y="20"/>
                </a:lnTo>
                <a:lnTo>
                  <a:pt x="22" y="22"/>
                </a:lnTo>
                <a:lnTo>
                  <a:pt x="24" y="24"/>
                </a:lnTo>
                <a:lnTo>
                  <a:pt x="27" y="26"/>
                </a:lnTo>
                <a:lnTo>
                  <a:pt x="30" y="26"/>
                </a:lnTo>
                <a:lnTo>
                  <a:pt x="33" y="28"/>
                </a:lnTo>
                <a:lnTo>
                  <a:pt x="37" y="28"/>
                </a:lnTo>
                <a:lnTo>
                  <a:pt x="40" y="29"/>
                </a:lnTo>
                <a:lnTo>
                  <a:pt x="44" y="29"/>
                </a:lnTo>
                <a:lnTo>
                  <a:pt x="44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7" name=""/>
          <p:cNvSpPr/>
          <p:nvPr/>
        </p:nvSpPr>
        <p:spPr>
          <a:xfrm>
            <a:off x="1425600" y="5529240"/>
            <a:ext cx="17280" cy="28440"/>
          </a:xfrm>
          <a:custGeom>
            <a:avLst/>
            <a:gdLst/>
            <a:ahLst/>
            <a:rect l="l" t="t" r="r" b="b"/>
            <a:pathLst>
              <a:path w="11" h="18">
                <a:moveTo>
                  <a:pt x="6" y="0"/>
                </a:moveTo>
                <a:lnTo>
                  <a:pt x="0" y="5"/>
                </a:lnTo>
                <a:lnTo>
                  <a:pt x="0" y="18"/>
                </a:lnTo>
                <a:lnTo>
                  <a:pt x="11" y="18"/>
                </a:lnTo>
                <a:lnTo>
                  <a:pt x="11" y="5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8" name=""/>
          <p:cNvSpPr/>
          <p:nvPr/>
        </p:nvSpPr>
        <p:spPr>
          <a:xfrm>
            <a:off x="1434960" y="5529240"/>
            <a:ext cx="158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9" name=""/>
          <p:cNvSpPr/>
          <p:nvPr/>
        </p:nvSpPr>
        <p:spPr>
          <a:xfrm>
            <a:off x="1444680" y="5532480"/>
            <a:ext cx="47520" cy="57240"/>
          </a:xfrm>
          <a:custGeom>
            <a:avLst/>
            <a:gdLst/>
            <a:ahLst/>
            <a:rect l="l" t="t" r="r" b="b"/>
            <a:pathLst>
              <a:path w="30" h="36">
                <a:moveTo>
                  <a:pt x="25" y="36"/>
                </a:moveTo>
                <a:lnTo>
                  <a:pt x="30" y="30"/>
                </a:lnTo>
                <a:lnTo>
                  <a:pt x="29" y="28"/>
                </a:lnTo>
                <a:lnTo>
                  <a:pt x="28" y="24"/>
                </a:lnTo>
                <a:lnTo>
                  <a:pt x="27" y="22"/>
                </a:lnTo>
                <a:lnTo>
                  <a:pt x="26" y="20"/>
                </a:lnTo>
                <a:lnTo>
                  <a:pt x="24" y="16"/>
                </a:lnTo>
                <a:lnTo>
                  <a:pt x="21" y="13"/>
                </a:lnTo>
                <a:lnTo>
                  <a:pt x="15" y="7"/>
                </a:lnTo>
                <a:lnTo>
                  <a:pt x="8" y="0"/>
                </a:lnTo>
                <a:lnTo>
                  <a:pt x="0" y="6"/>
                </a:lnTo>
                <a:lnTo>
                  <a:pt x="8" y="14"/>
                </a:lnTo>
                <a:lnTo>
                  <a:pt x="13" y="20"/>
                </a:lnTo>
                <a:lnTo>
                  <a:pt x="15" y="22"/>
                </a:lnTo>
                <a:lnTo>
                  <a:pt x="17" y="24"/>
                </a:lnTo>
                <a:lnTo>
                  <a:pt x="17" y="26"/>
                </a:lnTo>
                <a:lnTo>
                  <a:pt x="18" y="28"/>
                </a:lnTo>
                <a:lnTo>
                  <a:pt x="19" y="30"/>
                </a:lnTo>
                <a:lnTo>
                  <a:pt x="20" y="33"/>
                </a:lnTo>
                <a:lnTo>
                  <a:pt x="24" y="27"/>
                </a:lnTo>
                <a:lnTo>
                  <a:pt x="25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0" name=""/>
          <p:cNvSpPr/>
          <p:nvPr/>
        </p:nvSpPr>
        <p:spPr>
          <a:xfrm>
            <a:off x="1449360" y="5575320"/>
            <a:ext cx="36720" cy="28440"/>
          </a:xfrm>
          <a:custGeom>
            <a:avLst/>
            <a:gdLst/>
            <a:ahLst/>
            <a:rect l="l" t="t" r="r" b="b"/>
            <a:pathLst>
              <a:path w="23" h="18">
                <a:moveTo>
                  <a:pt x="10" y="18"/>
                </a:moveTo>
                <a:lnTo>
                  <a:pt x="10" y="18"/>
                </a:lnTo>
                <a:lnTo>
                  <a:pt x="10" y="16"/>
                </a:lnTo>
                <a:lnTo>
                  <a:pt x="11" y="14"/>
                </a:lnTo>
                <a:lnTo>
                  <a:pt x="11" y="13"/>
                </a:lnTo>
                <a:lnTo>
                  <a:pt x="12" y="13"/>
                </a:lnTo>
                <a:lnTo>
                  <a:pt x="12" y="12"/>
                </a:lnTo>
                <a:lnTo>
                  <a:pt x="14" y="12"/>
                </a:lnTo>
                <a:lnTo>
                  <a:pt x="16" y="11"/>
                </a:lnTo>
                <a:lnTo>
                  <a:pt x="20" y="10"/>
                </a:lnTo>
                <a:lnTo>
                  <a:pt x="23" y="9"/>
                </a:lnTo>
                <a:lnTo>
                  <a:pt x="22" y="0"/>
                </a:lnTo>
                <a:lnTo>
                  <a:pt x="17" y="1"/>
                </a:lnTo>
                <a:lnTo>
                  <a:pt x="14" y="2"/>
                </a:lnTo>
                <a:lnTo>
                  <a:pt x="9" y="2"/>
                </a:lnTo>
                <a:lnTo>
                  <a:pt x="7" y="4"/>
                </a:lnTo>
                <a:lnTo>
                  <a:pt x="5" y="6"/>
                </a:lnTo>
                <a:lnTo>
                  <a:pt x="3" y="7"/>
                </a:lnTo>
                <a:lnTo>
                  <a:pt x="2" y="9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1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1" name=""/>
          <p:cNvSpPr/>
          <p:nvPr/>
        </p:nvSpPr>
        <p:spPr>
          <a:xfrm>
            <a:off x="1449360" y="5603760"/>
            <a:ext cx="100080" cy="50760"/>
          </a:xfrm>
          <a:custGeom>
            <a:avLst/>
            <a:gdLst/>
            <a:ahLst/>
            <a:rect l="l" t="t" r="r" b="b"/>
            <a:pathLst>
              <a:path w="63" h="32">
                <a:moveTo>
                  <a:pt x="63" y="26"/>
                </a:moveTo>
                <a:lnTo>
                  <a:pt x="57" y="22"/>
                </a:lnTo>
                <a:lnTo>
                  <a:pt x="49" y="22"/>
                </a:lnTo>
                <a:lnTo>
                  <a:pt x="40" y="22"/>
                </a:lnTo>
                <a:lnTo>
                  <a:pt x="36" y="21"/>
                </a:lnTo>
                <a:lnTo>
                  <a:pt x="32" y="20"/>
                </a:lnTo>
                <a:lnTo>
                  <a:pt x="28" y="19"/>
                </a:lnTo>
                <a:lnTo>
                  <a:pt x="24" y="18"/>
                </a:lnTo>
                <a:lnTo>
                  <a:pt x="21" y="17"/>
                </a:lnTo>
                <a:lnTo>
                  <a:pt x="18" y="15"/>
                </a:lnTo>
                <a:lnTo>
                  <a:pt x="16" y="14"/>
                </a:lnTo>
                <a:lnTo>
                  <a:pt x="14" y="11"/>
                </a:lnTo>
                <a:lnTo>
                  <a:pt x="13" y="10"/>
                </a:lnTo>
                <a:lnTo>
                  <a:pt x="12" y="9"/>
                </a:lnTo>
                <a:lnTo>
                  <a:pt x="12" y="8"/>
                </a:lnTo>
                <a:lnTo>
                  <a:pt x="11" y="7"/>
                </a:lnTo>
                <a:lnTo>
                  <a:pt x="10" y="5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1" y="8"/>
                </a:lnTo>
                <a:lnTo>
                  <a:pt x="1" y="9"/>
                </a:lnTo>
                <a:lnTo>
                  <a:pt x="2" y="12"/>
                </a:lnTo>
                <a:lnTo>
                  <a:pt x="3" y="14"/>
                </a:lnTo>
                <a:lnTo>
                  <a:pt x="4" y="15"/>
                </a:lnTo>
                <a:lnTo>
                  <a:pt x="6" y="18"/>
                </a:lnTo>
                <a:lnTo>
                  <a:pt x="9" y="21"/>
                </a:lnTo>
                <a:lnTo>
                  <a:pt x="13" y="24"/>
                </a:lnTo>
                <a:lnTo>
                  <a:pt x="17" y="26"/>
                </a:lnTo>
                <a:lnTo>
                  <a:pt x="21" y="28"/>
                </a:lnTo>
                <a:lnTo>
                  <a:pt x="25" y="29"/>
                </a:lnTo>
                <a:lnTo>
                  <a:pt x="29" y="30"/>
                </a:lnTo>
                <a:lnTo>
                  <a:pt x="35" y="31"/>
                </a:lnTo>
                <a:lnTo>
                  <a:pt x="39" y="31"/>
                </a:lnTo>
                <a:lnTo>
                  <a:pt x="49" y="32"/>
                </a:lnTo>
                <a:lnTo>
                  <a:pt x="57" y="32"/>
                </a:lnTo>
                <a:lnTo>
                  <a:pt x="52" y="28"/>
                </a:lnTo>
                <a:lnTo>
                  <a:pt x="63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2" name=""/>
          <p:cNvSpPr/>
          <p:nvPr/>
        </p:nvSpPr>
        <p:spPr>
          <a:xfrm>
            <a:off x="1530360" y="5645160"/>
            <a:ext cx="28440" cy="47520"/>
          </a:xfrm>
          <a:custGeom>
            <a:avLst/>
            <a:gdLst/>
            <a:ahLst/>
            <a:rect l="l" t="t" r="r" b="b"/>
            <a:pathLst>
              <a:path w="18" h="30">
                <a:moveTo>
                  <a:pt x="12" y="30"/>
                </a:moveTo>
                <a:lnTo>
                  <a:pt x="18" y="23"/>
                </a:lnTo>
                <a:lnTo>
                  <a:pt x="16" y="17"/>
                </a:lnTo>
                <a:lnTo>
                  <a:pt x="14" y="13"/>
                </a:lnTo>
                <a:lnTo>
                  <a:pt x="12" y="7"/>
                </a:lnTo>
                <a:lnTo>
                  <a:pt x="12" y="0"/>
                </a:lnTo>
                <a:lnTo>
                  <a:pt x="0" y="2"/>
                </a:lnTo>
                <a:lnTo>
                  <a:pt x="2" y="10"/>
                </a:lnTo>
                <a:lnTo>
                  <a:pt x="4" y="16"/>
                </a:lnTo>
                <a:lnTo>
                  <a:pt x="5" y="22"/>
                </a:lnTo>
                <a:lnTo>
                  <a:pt x="8" y="27"/>
                </a:lnTo>
                <a:lnTo>
                  <a:pt x="14" y="19"/>
                </a:lnTo>
                <a:lnTo>
                  <a:pt x="12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3" name=""/>
          <p:cNvSpPr/>
          <p:nvPr/>
        </p:nvSpPr>
        <p:spPr>
          <a:xfrm>
            <a:off x="1486080" y="5657760"/>
            <a:ext cx="66600" cy="34920"/>
          </a:xfrm>
          <a:custGeom>
            <a:avLst/>
            <a:gdLst/>
            <a:ahLst/>
            <a:rect l="l" t="t" r="r" b="b"/>
            <a:pathLst>
              <a:path w="42" h="22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9" y="11"/>
                </a:lnTo>
                <a:lnTo>
                  <a:pt x="14" y="13"/>
                </a:lnTo>
                <a:lnTo>
                  <a:pt x="19" y="15"/>
                </a:lnTo>
                <a:lnTo>
                  <a:pt x="24" y="16"/>
                </a:lnTo>
                <a:lnTo>
                  <a:pt x="29" y="18"/>
                </a:lnTo>
                <a:lnTo>
                  <a:pt x="31" y="20"/>
                </a:lnTo>
                <a:lnTo>
                  <a:pt x="34" y="21"/>
                </a:lnTo>
                <a:lnTo>
                  <a:pt x="37" y="21"/>
                </a:lnTo>
                <a:lnTo>
                  <a:pt x="40" y="22"/>
                </a:lnTo>
                <a:lnTo>
                  <a:pt x="42" y="11"/>
                </a:lnTo>
                <a:lnTo>
                  <a:pt x="39" y="11"/>
                </a:lnTo>
                <a:lnTo>
                  <a:pt x="37" y="10"/>
                </a:lnTo>
                <a:lnTo>
                  <a:pt x="35" y="10"/>
                </a:lnTo>
                <a:lnTo>
                  <a:pt x="32" y="9"/>
                </a:lnTo>
                <a:lnTo>
                  <a:pt x="28" y="8"/>
                </a:lnTo>
                <a:lnTo>
                  <a:pt x="23" y="6"/>
                </a:lnTo>
                <a:lnTo>
                  <a:pt x="18" y="3"/>
                </a:lnTo>
                <a:lnTo>
                  <a:pt x="12" y="2"/>
                </a:lnTo>
                <a:lnTo>
                  <a:pt x="9" y="1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4" name=""/>
          <p:cNvSpPr/>
          <p:nvPr/>
        </p:nvSpPr>
        <p:spPr>
          <a:xfrm>
            <a:off x="1450800" y="5657760"/>
            <a:ext cx="35280" cy="28800"/>
          </a:xfrm>
          <a:custGeom>
            <a:avLst/>
            <a:gdLst/>
            <a:ahLst/>
            <a:rect l="l" t="t" r="r" b="b"/>
            <a:pathLst>
              <a:path w="22" h="18">
                <a:moveTo>
                  <a:pt x="4" y="9"/>
                </a:moveTo>
                <a:lnTo>
                  <a:pt x="1" y="18"/>
                </a:lnTo>
                <a:lnTo>
                  <a:pt x="5" y="17"/>
                </a:lnTo>
                <a:lnTo>
                  <a:pt x="7" y="16"/>
                </a:lnTo>
                <a:lnTo>
                  <a:pt x="10" y="15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0" y="10"/>
                </a:lnTo>
                <a:lnTo>
                  <a:pt x="22" y="9"/>
                </a:lnTo>
                <a:lnTo>
                  <a:pt x="22" y="0"/>
                </a:lnTo>
                <a:lnTo>
                  <a:pt x="18" y="1"/>
                </a:lnTo>
                <a:lnTo>
                  <a:pt x="14" y="2"/>
                </a:lnTo>
                <a:lnTo>
                  <a:pt x="11" y="3"/>
                </a:lnTo>
                <a:lnTo>
                  <a:pt x="8" y="5"/>
                </a:lnTo>
                <a:lnTo>
                  <a:pt x="6" y="6"/>
                </a:lnTo>
                <a:lnTo>
                  <a:pt x="3" y="8"/>
                </a:lnTo>
                <a:lnTo>
                  <a:pt x="1" y="9"/>
                </a:lnTo>
                <a:lnTo>
                  <a:pt x="0" y="18"/>
                </a:lnTo>
                <a:lnTo>
                  <a:pt x="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5" name=""/>
          <p:cNvSpPr/>
          <p:nvPr/>
        </p:nvSpPr>
        <p:spPr>
          <a:xfrm>
            <a:off x="1450800" y="5672160"/>
            <a:ext cx="49320" cy="79200"/>
          </a:xfrm>
          <a:custGeom>
            <a:avLst/>
            <a:gdLst/>
            <a:ahLst/>
            <a:rect l="l" t="t" r="r" b="b"/>
            <a:pathLst>
              <a:path w="31" h="50">
                <a:moveTo>
                  <a:pt x="28" y="50"/>
                </a:moveTo>
                <a:lnTo>
                  <a:pt x="30" y="48"/>
                </a:lnTo>
                <a:lnTo>
                  <a:pt x="30" y="43"/>
                </a:lnTo>
                <a:lnTo>
                  <a:pt x="31" y="40"/>
                </a:lnTo>
                <a:lnTo>
                  <a:pt x="31" y="36"/>
                </a:lnTo>
                <a:lnTo>
                  <a:pt x="31" y="32"/>
                </a:lnTo>
                <a:lnTo>
                  <a:pt x="30" y="28"/>
                </a:lnTo>
                <a:lnTo>
                  <a:pt x="30" y="25"/>
                </a:lnTo>
                <a:lnTo>
                  <a:pt x="28" y="21"/>
                </a:lnTo>
                <a:lnTo>
                  <a:pt x="27" y="19"/>
                </a:lnTo>
                <a:lnTo>
                  <a:pt x="26" y="15"/>
                </a:lnTo>
                <a:lnTo>
                  <a:pt x="23" y="13"/>
                </a:lnTo>
                <a:lnTo>
                  <a:pt x="20" y="10"/>
                </a:lnTo>
                <a:lnTo>
                  <a:pt x="18" y="7"/>
                </a:lnTo>
                <a:lnTo>
                  <a:pt x="15" y="6"/>
                </a:lnTo>
                <a:lnTo>
                  <a:pt x="12" y="3"/>
                </a:lnTo>
                <a:lnTo>
                  <a:pt x="7" y="1"/>
                </a:lnTo>
                <a:lnTo>
                  <a:pt x="4" y="0"/>
                </a:lnTo>
                <a:lnTo>
                  <a:pt x="0" y="9"/>
                </a:lnTo>
                <a:lnTo>
                  <a:pt x="3" y="11"/>
                </a:lnTo>
                <a:lnTo>
                  <a:pt x="6" y="12"/>
                </a:lnTo>
                <a:lnTo>
                  <a:pt x="9" y="13"/>
                </a:lnTo>
                <a:lnTo>
                  <a:pt x="11" y="15"/>
                </a:lnTo>
                <a:lnTo>
                  <a:pt x="13" y="17"/>
                </a:lnTo>
                <a:lnTo>
                  <a:pt x="15" y="19"/>
                </a:lnTo>
                <a:lnTo>
                  <a:pt x="16" y="21"/>
                </a:lnTo>
                <a:lnTo>
                  <a:pt x="18" y="23"/>
                </a:lnTo>
                <a:lnTo>
                  <a:pt x="19" y="25"/>
                </a:lnTo>
                <a:lnTo>
                  <a:pt x="20" y="27"/>
                </a:lnTo>
                <a:lnTo>
                  <a:pt x="20" y="30"/>
                </a:lnTo>
                <a:lnTo>
                  <a:pt x="20" y="33"/>
                </a:lnTo>
                <a:lnTo>
                  <a:pt x="20" y="36"/>
                </a:lnTo>
                <a:lnTo>
                  <a:pt x="20" y="39"/>
                </a:lnTo>
                <a:lnTo>
                  <a:pt x="20" y="42"/>
                </a:lnTo>
                <a:lnTo>
                  <a:pt x="20" y="46"/>
                </a:lnTo>
                <a:lnTo>
                  <a:pt x="21" y="42"/>
                </a:lnTo>
                <a:lnTo>
                  <a:pt x="28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6" name=""/>
          <p:cNvSpPr/>
          <p:nvPr/>
        </p:nvSpPr>
        <p:spPr>
          <a:xfrm>
            <a:off x="1476360" y="5740560"/>
            <a:ext cx="49320" cy="109440"/>
          </a:xfrm>
          <a:custGeom>
            <a:avLst/>
            <a:gdLst/>
            <a:ahLst/>
            <a:rect l="l" t="t" r="r" b="b"/>
            <a:pathLst>
              <a:path w="31" h="69">
                <a:moveTo>
                  <a:pt x="31" y="65"/>
                </a:moveTo>
                <a:lnTo>
                  <a:pt x="30" y="64"/>
                </a:lnTo>
                <a:lnTo>
                  <a:pt x="29" y="62"/>
                </a:lnTo>
                <a:lnTo>
                  <a:pt x="25" y="56"/>
                </a:lnTo>
                <a:lnTo>
                  <a:pt x="21" y="48"/>
                </a:lnTo>
                <a:lnTo>
                  <a:pt x="17" y="37"/>
                </a:lnTo>
                <a:lnTo>
                  <a:pt x="15" y="32"/>
                </a:lnTo>
                <a:lnTo>
                  <a:pt x="13" y="27"/>
                </a:lnTo>
                <a:lnTo>
                  <a:pt x="11" y="22"/>
                </a:lnTo>
                <a:lnTo>
                  <a:pt x="11" y="17"/>
                </a:lnTo>
                <a:lnTo>
                  <a:pt x="11" y="16"/>
                </a:lnTo>
                <a:lnTo>
                  <a:pt x="10" y="14"/>
                </a:lnTo>
                <a:lnTo>
                  <a:pt x="10" y="12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8"/>
                </a:lnTo>
                <a:lnTo>
                  <a:pt x="12" y="8"/>
                </a:lnTo>
                <a:lnTo>
                  <a:pt x="5" y="0"/>
                </a:lnTo>
                <a:lnTo>
                  <a:pt x="4" y="2"/>
                </a:lnTo>
                <a:lnTo>
                  <a:pt x="2" y="4"/>
                </a:lnTo>
                <a:lnTo>
                  <a:pt x="1" y="6"/>
                </a:lnTo>
                <a:lnTo>
                  <a:pt x="0" y="9"/>
                </a:lnTo>
                <a:lnTo>
                  <a:pt x="0" y="11"/>
                </a:lnTo>
                <a:lnTo>
                  <a:pt x="0" y="14"/>
                </a:lnTo>
                <a:lnTo>
                  <a:pt x="0" y="16"/>
                </a:lnTo>
                <a:lnTo>
                  <a:pt x="1" y="19"/>
                </a:lnTo>
                <a:lnTo>
                  <a:pt x="2" y="24"/>
                </a:lnTo>
                <a:lnTo>
                  <a:pt x="3" y="30"/>
                </a:lnTo>
                <a:lnTo>
                  <a:pt x="5" y="37"/>
                </a:lnTo>
                <a:lnTo>
                  <a:pt x="7" y="42"/>
                </a:lnTo>
                <a:lnTo>
                  <a:pt x="12" y="52"/>
                </a:lnTo>
                <a:lnTo>
                  <a:pt x="17" y="61"/>
                </a:lnTo>
                <a:lnTo>
                  <a:pt x="20" y="67"/>
                </a:lnTo>
                <a:lnTo>
                  <a:pt x="21" y="69"/>
                </a:lnTo>
                <a:lnTo>
                  <a:pt x="21" y="67"/>
                </a:lnTo>
                <a:lnTo>
                  <a:pt x="31" y="6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7" name=""/>
          <p:cNvSpPr/>
          <p:nvPr/>
        </p:nvSpPr>
        <p:spPr>
          <a:xfrm>
            <a:off x="1509840" y="5843520"/>
            <a:ext cx="31680" cy="69840"/>
          </a:xfrm>
          <a:custGeom>
            <a:avLst/>
            <a:gdLst/>
            <a:ahLst/>
            <a:rect l="l" t="t" r="r" b="b"/>
            <a:pathLst>
              <a:path w="20" h="44">
                <a:moveTo>
                  <a:pt x="15" y="44"/>
                </a:moveTo>
                <a:lnTo>
                  <a:pt x="20" y="37"/>
                </a:lnTo>
                <a:lnTo>
                  <a:pt x="17" y="28"/>
                </a:lnTo>
                <a:lnTo>
                  <a:pt x="15" y="20"/>
                </a:lnTo>
                <a:lnTo>
                  <a:pt x="14" y="11"/>
                </a:lnTo>
                <a:lnTo>
                  <a:pt x="11" y="0"/>
                </a:lnTo>
                <a:lnTo>
                  <a:pt x="0" y="2"/>
                </a:lnTo>
                <a:lnTo>
                  <a:pt x="3" y="14"/>
                </a:lnTo>
                <a:lnTo>
                  <a:pt x="4" y="23"/>
                </a:lnTo>
                <a:lnTo>
                  <a:pt x="6" y="30"/>
                </a:lnTo>
                <a:lnTo>
                  <a:pt x="9" y="40"/>
                </a:lnTo>
                <a:lnTo>
                  <a:pt x="15" y="33"/>
                </a:lnTo>
                <a:lnTo>
                  <a:pt x="15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8" name=""/>
          <p:cNvSpPr/>
          <p:nvPr/>
        </p:nvSpPr>
        <p:spPr>
          <a:xfrm>
            <a:off x="1488960" y="5896080"/>
            <a:ext cx="41400" cy="23760"/>
          </a:xfrm>
          <a:custGeom>
            <a:avLst/>
            <a:gdLst/>
            <a:ahLst/>
            <a:rect l="l" t="t" r="r" b="b"/>
            <a:pathLst>
              <a:path w="26" h="15">
                <a:moveTo>
                  <a:pt x="10" y="15"/>
                </a:move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1" y="12"/>
                </a:lnTo>
                <a:lnTo>
                  <a:pt x="11" y="11"/>
                </a:lnTo>
                <a:lnTo>
                  <a:pt x="12" y="11"/>
                </a:lnTo>
                <a:lnTo>
                  <a:pt x="13" y="11"/>
                </a:lnTo>
                <a:lnTo>
                  <a:pt x="15" y="11"/>
                </a:lnTo>
                <a:lnTo>
                  <a:pt x="18" y="11"/>
                </a:lnTo>
                <a:lnTo>
                  <a:pt x="22" y="10"/>
                </a:lnTo>
                <a:lnTo>
                  <a:pt x="26" y="10"/>
                </a:lnTo>
                <a:lnTo>
                  <a:pt x="26" y="0"/>
                </a:lnTo>
                <a:lnTo>
                  <a:pt x="22" y="0"/>
                </a:lnTo>
                <a:lnTo>
                  <a:pt x="17" y="0"/>
                </a:lnTo>
                <a:lnTo>
                  <a:pt x="13" y="1"/>
                </a:lnTo>
                <a:lnTo>
                  <a:pt x="10" y="2"/>
                </a:lnTo>
                <a:lnTo>
                  <a:pt x="8" y="3"/>
                </a:lnTo>
                <a:lnTo>
                  <a:pt x="5" y="4"/>
                </a:lnTo>
                <a:lnTo>
                  <a:pt x="3" y="5"/>
                </a:lnTo>
                <a:lnTo>
                  <a:pt x="3" y="6"/>
                </a:lnTo>
                <a:lnTo>
                  <a:pt x="1" y="8"/>
                </a:lnTo>
                <a:lnTo>
                  <a:pt x="1" y="11"/>
                </a:lnTo>
                <a:lnTo>
                  <a:pt x="0" y="12"/>
                </a:lnTo>
                <a:lnTo>
                  <a:pt x="0" y="15"/>
                </a:lnTo>
                <a:lnTo>
                  <a:pt x="1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9" name=""/>
          <p:cNvSpPr/>
          <p:nvPr/>
        </p:nvSpPr>
        <p:spPr>
          <a:xfrm>
            <a:off x="1488960" y="5919840"/>
            <a:ext cx="46080" cy="23760"/>
          </a:xfrm>
          <a:custGeom>
            <a:avLst/>
            <a:gdLst/>
            <a:ahLst/>
            <a:rect l="l" t="t" r="r" b="b"/>
            <a:pathLst>
              <a:path w="29" h="15">
                <a:moveTo>
                  <a:pt x="29" y="3"/>
                </a:moveTo>
                <a:lnTo>
                  <a:pt x="29" y="3"/>
                </a:lnTo>
                <a:lnTo>
                  <a:pt x="22" y="4"/>
                </a:lnTo>
                <a:lnTo>
                  <a:pt x="14" y="4"/>
                </a:ln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3" y="9"/>
                </a:lnTo>
                <a:lnTo>
                  <a:pt x="4" y="11"/>
                </a:lnTo>
                <a:lnTo>
                  <a:pt x="6" y="12"/>
                </a:lnTo>
                <a:lnTo>
                  <a:pt x="9" y="14"/>
                </a:lnTo>
                <a:lnTo>
                  <a:pt x="11" y="14"/>
                </a:lnTo>
                <a:lnTo>
                  <a:pt x="14" y="15"/>
                </a:lnTo>
                <a:lnTo>
                  <a:pt x="23" y="15"/>
                </a:lnTo>
                <a:lnTo>
                  <a:pt x="29" y="14"/>
                </a:lnTo>
                <a:lnTo>
                  <a:pt x="29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0" name=""/>
          <p:cNvSpPr/>
          <p:nvPr/>
        </p:nvSpPr>
        <p:spPr>
          <a:xfrm>
            <a:off x="1535040" y="5925960"/>
            <a:ext cx="22320" cy="16200"/>
          </a:xfrm>
          <a:custGeom>
            <a:avLst/>
            <a:gdLst/>
            <a:ahLst/>
            <a:rect l="l" t="t" r="r" b="b"/>
            <a:pathLst>
              <a:path w="14" h="10">
                <a:moveTo>
                  <a:pt x="14" y="5"/>
                </a:move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9" y="10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1" name=""/>
          <p:cNvSpPr/>
          <p:nvPr/>
        </p:nvSpPr>
        <p:spPr>
          <a:xfrm>
            <a:off x="1541520" y="5934240"/>
            <a:ext cx="38160" cy="48960"/>
          </a:xfrm>
          <a:custGeom>
            <a:avLst/>
            <a:gdLst/>
            <a:ahLst/>
            <a:rect l="l" t="t" r="r" b="b"/>
            <a:pathLst>
              <a:path w="24" h="31">
                <a:moveTo>
                  <a:pt x="24" y="27"/>
                </a:moveTo>
                <a:lnTo>
                  <a:pt x="22" y="23"/>
                </a:lnTo>
                <a:lnTo>
                  <a:pt x="19" y="21"/>
                </a:lnTo>
                <a:lnTo>
                  <a:pt x="16" y="19"/>
                </a:lnTo>
                <a:lnTo>
                  <a:pt x="15" y="17"/>
                </a:lnTo>
                <a:lnTo>
                  <a:pt x="13" y="15"/>
                </a:lnTo>
                <a:lnTo>
                  <a:pt x="12" y="14"/>
                </a:lnTo>
                <a:lnTo>
                  <a:pt x="12" y="13"/>
                </a:lnTo>
                <a:lnTo>
                  <a:pt x="12" y="12"/>
                </a:lnTo>
                <a:lnTo>
                  <a:pt x="11" y="10"/>
                </a:lnTo>
                <a:lnTo>
                  <a:pt x="10" y="6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1" y="12"/>
                </a:lnTo>
                <a:lnTo>
                  <a:pt x="2" y="15"/>
                </a:lnTo>
                <a:lnTo>
                  <a:pt x="2" y="16"/>
                </a:lnTo>
                <a:lnTo>
                  <a:pt x="3" y="19"/>
                </a:lnTo>
                <a:lnTo>
                  <a:pt x="4" y="21"/>
                </a:lnTo>
                <a:lnTo>
                  <a:pt x="7" y="24"/>
                </a:lnTo>
                <a:lnTo>
                  <a:pt x="9" y="27"/>
                </a:lnTo>
                <a:lnTo>
                  <a:pt x="12" y="28"/>
                </a:lnTo>
                <a:lnTo>
                  <a:pt x="16" y="31"/>
                </a:lnTo>
                <a:lnTo>
                  <a:pt x="14" y="27"/>
                </a:lnTo>
                <a:lnTo>
                  <a:pt x="24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2" name=""/>
          <p:cNvSpPr/>
          <p:nvPr/>
        </p:nvSpPr>
        <p:spPr>
          <a:xfrm>
            <a:off x="1558800" y="5977080"/>
            <a:ext cx="2088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7" y="18"/>
                </a:moveTo>
                <a:lnTo>
                  <a:pt x="9" y="15"/>
                </a:lnTo>
                <a:lnTo>
                  <a:pt x="10" y="14"/>
                </a:lnTo>
                <a:lnTo>
                  <a:pt x="11" y="11"/>
                </a:lnTo>
                <a:lnTo>
                  <a:pt x="11" y="8"/>
                </a:lnTo>
                <a:lnTo>
                  <a:pt x="13" y="4"/>
                </a:lnTo>
                <a:lnTo>
                  <a:pt x="13" y="0"/>
                </a:lnTo>
                <a:lnTo>
                  <a:pt x="2" y="0"/>
                </a:lnTo>
                <a:lnTo>
                  <a:pt x="2" y="2"/>
                </a:lnTo>
                <a:lnTo>
                  <a:pt x="1" y="7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1" y="11"/>
                </a:lnTo>
                <a:lnTo>
                  <a:pt x="7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3" name=""/>
          <p:cNvSpPr/>
          <p:nvPr/>
        </p:nvSpPr>
        <p:spPr>
          <a:xfrm>
            <a:off x="1557360" y="6000840"/>
            <a:ext cx="15840" cy="21960"/>
          </a:xfrm>
          <a:custGeom>
            <a:avLst/>
            <a:gdLst/>
            <a:ahLst/>
            <a:rect l="l" t="t" r="r" b="b"/>
            <a:pathLst>
              <a:path w="10" h="14">
                <a:moveTo>
                  <a:pt x="5" y="14"/>
                </a:moveTo>
                <a:lnTo>
                  <a:pt x="10" y="8"/>
                </a:lnTo>
                <a:lnTo>
                  <a:pt x="10" y="0"/>
                </a:lnTo>
                <a:lnTo>
                  <a:pt x="0" y="0"/>
                </a:lnTo>
                <a:lnTo>
                  <a:pt x="0" y="8"/>
                </a:lnTo>
                <a:lnTo>
                  <a:pt x="5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4" name=""/>
          <p:cNvSpPr/>
          <p:nvPr/>
        </p:nvSpPr>
        <p:spPr>
          <a:xfrm>
            <a:off x="1563840" y="6005520"/>
            <a:ext cx="34920" cy="17280"/>
          </a:xfrm>
          <a:custGeom>
            <a:avLst/>
            <a:gdLst/>
            <a:ahLst/>
            <a:rect l="l" t="t" r="r" b="b"/>
            <a:pathLst>
              <a:path w="22" h="11">
                <a:moveTo>
                  <a:pt x="22" y="5"/>
                </a:moveTo>
                <a:lnTo>
                  <a:pt x="17" y="0"/>
                </a:lnTo>
                <a:lnTo>
                  <a:pt x="0" y="0"/>
                </a:lnTo>
                <a:lnTo>
                  <a:pt x="0" y="11"/>
                </a:lnTo>
                <a:lnTo>
                  <a:pt x="17" y="11"/>
                </a:lnTo>
                <a:lnTo>
                  <a:pt x="2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5" name=""/>
          <p:cNvSpPr/>
          <p:nvPr/>
        </p:nvSpPr>
        <p:spPr>
          <a:xfrm>
            <a:off x="1582560" y="6014880"/>
            <a:ext cx="16200" cy="36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6" name=""/>
          <p:cNvSpPr/>
          <p:nvPr/>
        </p:nvSpPr>
        <p:spPr>
          <a:xfrm>
            <a:off x="1582560" y="6051600"/>
            <a:ext cx="46080" cy="30240"/>
          </a:xfrm>
          <a:custGeom>
            <a:avLst/>
            <a:gdLst/>
            <a:ahLst/>
            <a:rect l="l" t="t" r="r" b="b"/>
            <a:pathLst>
              <a:path w="29" h="19">
                <a:moveTo>
                  <a:pt x="29" y="14"/>
                </a:moveTo>
                <a:lnTo>
                  <a:pt x="24" y="9"/>
                </a:lnTo>
                <a:lnTo>
                  <a:pt x="20" y="9"/>
                </a:lnTo>
                <a:lnTo>
                  <a:pt x="18" y="8"/>
                </a:lnTo>
                <a:lnTo>
                  <a:pt x="15" y="8"/>
                </a:lnTo>
                <a:lnTo>
                  <a:pt x="14" y="7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4" y="12"/>
                </a:lnTo>
                <a:lnTo>
                  <a:pt x="6" y="14"/>
                </a:lnTo>
                <a:lnTo>
                  <a:pt x="7" y="14"/>
                </a:lnTo>
                <a:lnTo>
                  <a:pt x="10" y="16"/>
                </a:lnTo>
                <a:lnTo>
                  <a:pt x="13" y="18"/>
                </a:lnTo>
                <a:lnTo>
                  <a:pt x="17" y="18"/>
                </a:lnTo>
                <a:lnTo>
                  <a:pt x="20" y="19"/>
                </a:lnTo>
                <a:lnTo>
                  <a:pt x="24" y="19"/>
                </a:lnTo>
                <a:lnTo>
                  <a:pt x="19" y="14"/>
                </a:lnTo>
                <a:lnTo>
                  <a:pt x="29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7" name=""/>
          <p:cNvSpPr/>
          <p:nvPr/>
        </p:nvSpPr>
        <p:spPr>
          <a:xfrm>
            <a:off x="1612800" y="6073920"/>
            <a:ext cx="15840" cy="31680"/>
          </a:xfrm>
          <a:custGeom>
            <a:avLst/>
            <a:gdLst/>
            <a:ahLst/>
            <a:rect l="l" t="t" r="r" b="b"/>
            <a:pathLst>
              <a:path w="10" h="20">
                <a:moveTo>
                  <a:pt x="10" y="20"/>
                </a:moveTo>
                <a:lnTo>
                  <a:pt x="10" y="20"/>
                </a:lnTo>
                <a:lnTo>
                  <a:pt x="10" y="16"/>
                </a:lnTo>
                <a:lnTo>
                  <a:pt x="10" y="12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0" y="12"/>
                </a:lnTo>
                <a:lnTo>
                  <a:pt x="0" y="16"/>
                </a:lnTo>
                <a:lnTo>
                  <a:pt x="0" y="20"/>
                </a:lnTo>
                <a:lnTo>
                  <a:pt x="1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8" name=""/>
          <p:cNvSpPr/>
          <p:nvPr/>
        </p:nvSpPr>
        <p:spPr>
          <a:xfrm>
            <a:off x="1612800" y="610380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3" y="1"/>
                </a:moveTo>
                <a:lnTo>
                  <a:pt x="13" y="1"/>
                </a:lnTo>
                <a:lnTo>
                  <a:pt x="12" y="1"/>
                </a:lnTo>
                <a:lnTo>
                  <a:pt x="11" y="0"/>
                </a:lnTo>
                <a:lnTo>
                  <a:pt x="11" y="1"/>
                </a:lnTo>
                <a:lnTo>
                  <a:pt x="0" y="1"/>
                </a:lnTo>
                <a:lnTo>
                  <a:pt x="1" y="4"/>
                </a:lnTo>
                <a:lnTo>
                  <a:pt x="1" y="6"/>
                </a:lnTo>
                <a:lnTo>
                  <a:pt x="4" y="8"/>
                </a:lnTo>
                <a:lnTo>
                  <a:pt x="6" y="9"/>
                </a:lnTo>
                <a:lnTo>
                  <a:pt x="9" y="10"/>
                </a:lnTo>
                <a:lnTo>
                  <a:pt x="13" y="11"/>
                </a:lnTo>
                <a:lnTo>
                  <a:pt x="13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9" name=""/>
          <p:cNvSpPr/>
          <p:nvPr/>
        </p:nvSpPr>
        <p:spPr>
          <a:xfrm>
            <a:off x="1630440" y="6093000"/>
            <a:ext cx="27000" cy="28440"/>
          </a:xfrm>
          <a:custGeom>
            <a:avLst/>
            <a:gdLst/>
            <a:ahLst/>
            <a:rect l="l" t="t" r="r" b="b"/>
            <a:pathLst>
              <a:path w="17" h="18">
                <a:moveTo>
                  <a:pt x="6" y="5"/>
                </a:moveTo>
                <a:lnTo>
                  <a:pt x="11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3" y="5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lnTo>
                  <a:pt x="1" y="8"/>
                </a:lnTo>
                <a:lnTo>
                  <a:pt x="1" y="18"/>
                </a:lnTo>
                <a:lnTo>
                  <a:pt x="3" y="18"/>
                </a:lnTo>
                <a:lnTo>
                  <a:pt x="4" y="17"/>
                </a:lnTo>
                <a:lnTo>
                  <a:pt x="6" y="16"/>
                </a:lnTo>
                <a:lnTo>
                  <a:pt x="8" y="15"/>
                </a:lnTo>
                <a:lnTo>
                  <a:pt x="10" y="13"/>
                </a:lnTo>
                <a:lnTo>
                  <a:pt x="11" y="11"/>
                </a:lnTo>
                <a:lnTo>
                  <a:pt x="11" y="10"/>
                </a:lnTo>
                <a:lnTo>
                  <a:pt x="12" y="9"/>
                </a:lnTo>
                <a:lnTo>
                  <a:pt x="11" y="9"/>
                </a:lnTo>
                <a:lnTo>
                  <a:pt x="17" y="5"/>
                </a:lnTo>
                <a:lnTo>
                  <a:pt x="6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0" name=""/>
          <p:cNvSpPr/>
          <p:nvPr/>
        </p:nvSpPr>
        <p:spPr>
          <a:xfrm>
            <a:off x="1639800" y="6070680"/>
            <a:ext cx="20880" cy="30240"/>
          </a:xfrm>
          <a:custGeom>
            <a:avLst/>
            <a:gdLst/>
            <a:ahLst/>
            <a:rect l="l" t="t" r="r" b="b"/>
            <a:pathLst>
              <a:path w="13" h="19">
                <a:moveTo>
                  <a:pt x="11" y="0"/>
                </a:moveTo>
                <a:lnTo>
                  <a:pt x="11" y="0"/>
                </a:lnTo>
                <a:lnTo>
                  <a:pt x="8" y="1"/>
                </a:lnTo>
                <a:lnTo>
                  <a:pt x="5" y="3"/>
                </a:lnTo>
                <a:lnTo>
                  <a:pt x="3" y="5"/>
                </a:lnTo>
                <a:lnTo>
                  <a:pt x="2" y="8"/>
                </a:lnTo>
                <a:lnTo>
                  <a:pt x="1" y="11"/>
                </a:lnTo>
                <a:lnTo>
                  <a:pt x="1" y="13"/>
                </a:lnTo>
                <a:lnTo>
                  <a:pt x="0" y="16"/>
                </a:lnTo>
                <a:lnTo>
                  <a:pt x="0" y="19"/>
                </a:lnTo>
                <a:lnTo>
                  <a:pt x="11" y="19"/>
                </a:lnTo>
                <a:lnTo>
                  <a:pt x="11" y="17"/>
                </a:lnTo>
                <a:lnTo>
                  <a:pt x="11" y="15"/>
                </a:lnTo>
                <a:lnTo>
                  <a:pt x="12" y="13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1" name=""/>
          <p:cNvSpPr/>
          <p:nvPr/>
        </p:nvSpPr>
        <p:spPr>
          <a:xfrm>
            <a:off x="1657440" y="6070680"/>
            <a:ext cx="54000" cy="22320"/>
          </a:xfrm>
          <a:custGeom>
            <a:avLst/>
            <a:gdLst/>
            <a:ahLst/>
            <a:rect l="l" t="t" r="r" b="b"/>
            <a:pathLst>
              <a:path w="34" h="14">
                <a:moveTo>
                  <a:pt x="34" y="10"/>
                </a:moveTo>
                <a:lnTo>
                  <a:pt x="30" y="4"/>
                </a:lnTo>
                <a:lnTo>
                  <a:pt x="24" y="2"/>
                </a:lnTo>
                <a:lnTo>
                  <a:pt x="17" y="1"/>
                </a:lnTo>
                <a:lnTo>
                  <a:pt x="8" y="0"/>
                </a:lnTo>
                <a:lnTo>
                  <a:pt x="0" y="0"/>
                </a:lnTo>
                <a:lnTo>
                  <a:pt x="0" y="10"/>
                </a:lnTo>
                <a:lnTo>
                  <a:pt x="8" y="11"/>
                </a:lnTo>
                <a:lnTo>
                  <a:pt x="15" y="12"/>
                </a:lnTo>
                <a:lnTo>
                  <a:pt x="22" y="13"/>
                </a:lnTo>
                <a:lnTo>
                  <a:pt x="28" y="14"/>
                </a:lnTo>
                <a:lnTo>
                  <a:pt x="24" y="6"/>
                </a:lnTo>
                <a:lnTo>
                  <a:pt x="34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2" name=""/>
          <p:cNvSpPr/>
          <p:nvPr/>
        </p:nvSpPr>
        <p:spPr>
          <a:xfrm>
            <a:off x="1693800" y="6081840"/>
            <a:ext cx="27000" cy="41040"/>
          </a:xfrm>
          <a:custGeom>
            <a:avLst/>
            <a:gdLst/>
            <a:ahLst/>
            <a:rect l="l" t="t" r="r" b="b"/>
            <a:pathLst>
              <a:path w="17" h="26">
                <a:moveTo>
                  <a:pt x="17" y="24"/>
                </a:moveTo>
                <a:lnTo>
                  <a:pt x="17" y="24"/>
                </a:lnTo>
                <a:lnTo>
                  <a:pt x="16" y="20"/>
                </a:lnTo>
                <a:lnTo>
                  <a:pt x="14" y="16"/>
                </a:lnTo>
                <a:lnTo>
                  <a:pt x="13" y="14"/>
                </a:lnTo>
                <a:lnTo>
                  <a:pt x="11" y="12"/>
                </a:lnTo>
                <a:lnTo>
                  <a:pt x="11" y="11"/>
                </a:lnTo>
                <a:lnTo>
                  <a:pt x="10" y="10"/>
                </a:lnTo>
                <a:lnTo>
                  <a:pt x="10" y="9"/>
                </a:lnTo>
                <a:lnTo>
                  <a:pt x="10" y="8"/>
                </a:lnTo>
                <a:lnTo>
                  <a:pt x="10" y="7"/>
                </a:lnTo>
                <a:lnTo>
                  <a:pt x="11" y="5"/>
                </a:lnTo>
                <a:lnTo>
                  <a:pt x="12" y="3"/>
                </a:lnTo>
                <a:lnTo>
                  <a:pt x="2" y="0"/>
                </a:lnTo>
                <a:lnTo>
                  <a:pt x="1" y="2"/>
                </a:lnTo>
                <a:lnTo>
                  <a:pt x="1" y="5"/>
                </a:lnTo>
                <a:lnTo>
                  <a:pt x="0" y="8"/>
                </a:lnTo>
                <a:lnTo>
                  <a:pt x="0" y="10"/>
                </a:lnTo>
                <a:lnTo>
                  <a:pt x="1" y="12"/>
                </a:lnTo>
                <a:lnTo>
                  <a:pt x="1" y="14"/>
                </a:lnTo>
                <a:lnTo>
                  <a:pt x="2" y="15"/>
                </a:lnTo>
                <a:lnTo>
                  <a:pt x="2" y="17"/>
                </a:lnTo>
                <a:lnTo>
                  <a:pt x="4" y="20"/>
                </a:lnTo>
                <a:lnTo>
                  <a:pt x="5" y="22"/>
                </a:lnTo>
                <a:lnTo>
                  <a:pt x="6" y="23"/>
                </a:lnTo>
                <a:lnTo>
                  <a:pt x="7" y="26"/>
                </a:lnTo>
                <a:lnTo>
                  <a:pt x="17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3" name=""/>
          <p:cNvSpPr/>
          <p:nvPr/>
        </p:nvSpPr>
        <p:spPr>
          <a:xfrm>
            <a:off x="1684440" y="6121440"/>
            <a:ext cx="36360" cy="27000"/>
          </a:xfrm>
          <a:custGeom>
            <a:avLst/>
            <a:gdLst/>
            <a:ahLst/>
            <a:rect l="l" t="t" r="r" b="b"/>
            <a:pathLst>
              <a:path w="23" h="17">
                <a:moveTo>
                  <a:pt x="11" y="16"/>
                </a:moveTo>
                <a:lnTo>
                  <a:pt x="11" y="16"/>
                </a:lnTo>
                <a:lnTo>
                  <a:pt x="11" y="17"/>
                </a:lnTo>
                <a:lnTo>
                  <a:pt x="12" y="15"/>
                </a:lnTo>
                <a:lnTo>
                  <a:pt x="14" y="14"/>
                </a:lnTo>
                <a:lnTo>
                  <a:pt x="16" y="14"/>
                </a:lnTo>
                <a:lnTo>
                  <a:pt x="18" y="13"/>
                </a:lnTo>
                <a:lnTo>
                  <a:pt x="19" y="11"/>
                </a:lnTo>
                <a:lnTo>
                  <a:pt x="20" y="9"/>
                </a:lnTo>
                <a:lnTo>
                  <a:pt x="22" y="7"/>
                </a:lnTo>
                <a:lnTo>
                  <a:pt x="23" y="5"/>
                </a:lnTo>
                <a:lnTo>
                  <a:pt x="23" y="2"/>
                </a:lnTo>
                <a:lnTo>
                  <a:pt x="23" y="0"/>
                </a:lnTo>
                <a:lnTo>
                  <a:pt x="12" y="0"/>
                </a:lnTo>
                <a:lnTo>
                  <a:pt x="12" y="2"/>
                </a:lnTo>
                <a:lnTo>
                  <a:pt x="12" y="3"/>
                </a:lnTo>
                <a:lnTo>
                  <a:pt x="12" y="4"/>
                </a:lnTo>
                <a:lnTo>
                  <a:pt x="11" y="4"/>
                </a:lnTo>
                <a:lnTo>
                  <a:pt x="11" y="5"/>
                </a:lnTo>
                <a:lnTo>
                  <a:pt x="10" y="6"/>
                </a:lnTo>
                <a:lnTo>
                  <a:pt x="9" y="6"/>
                </a:lnTo>
                <a:lnTo>
                  <a:pt x="7" y="7"/>
                </a:lnTo>
                <a:lnTo>
                  <a:pt x="4" y="9"/>
                </a:lnTo>
                <a:lnTo>
                  <a:pt x="3" y="10"/>
                </a:lnTo>
                <a:lnTo>
                  <a:pt x="2" y="12"/>
                </a:lnTo>
                <a:lnTo>
                  <a:pt x="0" y="14"/>
                </a:lnTo>
                <a:lnTo>
                  <a:pt x="0" y="16"/>
                </a:lnTo>
                <a:lnTo>
                  <a:pt x="11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4" name=""/>
          <p:cNvSpPr/>
          <p:nvPr/>
        </p:nvSpPr>
        <p:spPr>
          <a:xfrm>
            <a:off x="1684440" y="6146640"/>
            <a:ext cx="36360" cy="22320"/>
          </a:xfrm>
          <a:custGeom>
            <a:avLst/>
            <a:gdLst/>
            <a:ahLst/>
            <a:rect l="l" t="t" r="r" b="b"/>
            <a:pathLst>
              <a:path w="23" h="14">
                <a:moveTo>
                  <a:pt x="19" y="4"/>
                </a:moveTo>
                <a:lnTo>
                  <a:pt x="19" y="4"/>
                </a:lnTo>
                <a:lnTo>
                  <a:pt x="18" y="4"/>
                </a:lnTo>
                <a:lnTo>
                  <a:pt x="16" y="3"/>
                </a:lnTo>
                <a:lnTo>
                  <a:pt x="14" y="2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11" y="1"/>
                </a:lnTo>
                <a:lnTo>
                  <a:pt x="0" y="1"/>
                </a:lnTo>
                <a:lnTo>
                  <a:pt x="1" y="4"/>
                </a:lnTo>
                <a:lnTo>
                  <a:pt x="4" y="7"/>
                </a:lnTo>
                <a:lnTo>
                  <a:pt x="6" y="8"/>
                </a:lnTo>
                <a:lnTo>
                  <a:pt x="9" y="10"/>
                </a:lnTo>
                <a:lnTo>
                  <a:pt x="11" y="12"/>
                </a:lnTo>
                <a:lnTo>
                  <a:pt x="15" y="13"/>
                </a:lnTo>
                <a:lnTo>
                  <a:pt x="17" y="14"/>
                </a:lnTo>
                <a:lnTo>
                  <a:pt x="19" y="14"/>
                </a:lnTo>
                <a:lnTo>
                  <a:pt x="21" y="14"/>
                </a:lnTo>
                <a:lnTo>
                  <a:pt x="23" y="14"/>
                </a:lnTo>
                <a:lnTo>
                  <a:pt x="1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5" name=""/>
          <p:cNvSpPr/>
          <p:nvPr/>
        </p:nvSpPr>
        <p:spPr>
          <a:xfrm>
            <a:off x="1716120" y="6146640"/>
            <a:ext cx="76320" cy="22320"/>
          </a:xfrm>
          <a:custGeom>
            <a:avLst/>
            <a:gdLst/>
            <a:ahLst/>
            <a:rect l="l" t="t" r="r" b="b"/>
            <a:pathLst>
              <a:path w="48" h="14">
                <a:moveTo>
                  <a:pt x="46" y="0"/>
                </a:moveTo>
                <a:lnTo>
                  <a:pt x="0" y="4"/>
                </a:lnTo>
                <a:lnTo>
                  <a:pt x="1" y="14"/>
                </a:lnTo>
                <a:lnTo>
                  <a:pt x="48" y="9"/>
                </a:lnTo>
                <a:lnTo>
                  <a:pt x="4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6" name=""/>
          <p:cNvSpPr/>
          <p:nvPr/>
        </p:nvSpPr>
        <p:spPr>
          <a:xfrm>
            <a:off x="1724040" y="6151680"/>
            <a:ext cx="76320" cy="28440"/>
          </a:xfrm>
          <a:custGeom>
            <a:avLst/>
            <a:gdLst/>
            <a:ahLst/>
            <a:rect l="l" t="t" r="r" b="b"/>
            <a:pathLst>
              <a:path w="48" h="18">
                <a:moveTo>
                  <a:pt x="10" y="16"/>
                </a:moveTo>
                <a:lnTo>
                  <a:pt x="10" y="16"/>
                </a:lnTo>
                <a:lnTo>
                  <a:pt x="10" y="17"/>
                </a:lnTo>
                <a:lnTo>
                  <a:pt x="9" y="18"/>
                </a:lnTo>
                <a:lnTo>
                  <a:pt x="11" y="17"/>
                </a:lnTo>
                <a:lnTo>
                  <a:pt x="13" y="17"/>
                </a:lnTo>
                <a:lnTo>
                  <a:pt x="19" y="16"/>
                </a:lnTo>
                <a:lnTo>
                  <a:pt x="26" y="16"/>
                </a:lnTo>
                <a:lnTo>
                  <a:pt x="29" y="15"/>
                </a:lnTo>
                <a:lnTo>
                  <a:pt x="33" y="14"/>
                </a:lnTo>
                <a:lnTo>
                  <a:pt x="36" y="13"/>
                </a:lnTo>
                <a:lnTo>
                  <a:pt x="40" y="12"/>
                </a:lnTo>
                <a:lnTo>
                  <a:pt x="43" y="10"/>
                </a:lnTo>
                <a:lnTo>
                  <a:pt x="45" y="9"/>
                </a:lnTo>
                <a:lnTo>
                  <a:pt x="47" y="6"/>
                </a:lnTo>
                <a:lnTo>
                  <a:pt x="48" y="4"/>
                </a:lnTo>
                <a:lnTo>
                  <a:pt x="48" y="2"/>
                </a:lnTo>
                <a:lnTo>
                  <a:pt x="48" y="0"/>
                </a:lnTo>
                <a:lnTo>
                  <a:pt x="37" y="2"/>
                </a:lnTo>
                <a:lnTo>
                  <a:pt x="38" y="2"/>
                </a:lnTo>
                <a:lnTo>
                  <a:pt x="37" y="2"/>
                </a:lnTo>
                <a:lnTo>
                  <a:pt x="35" y="2"/>
                </a:lnTo>
                <a:lnTo>
                  <a:pt x="34" y="3"/>
                </a:lnTo>
                <a:lnTo>
                  <a:pt x="31" y="4"/>
                </a:lnTo>
                <a:lnTo>
                  <a:pt x="28" y="4"/>
                </a:lnTo>
                <a:lnTo>
                  <a:pt x="24" y="5"/>
                </a:lnTo>
                <a:lnTo>
                  <a:pt x="17" y="6"/>
                </a:lnTo>
                <a:lnTo>
                  <a:pt x="10" y="7"/>
                </a:lnTo>
                <a:lnTo>
                  <a:pt x="7" y="9"/>
                </a:lnTo>
                <a:lnTo>
                  <a:pt x="4" y="9"/>
                </a:lnTo>
                <a:lnTo>
                  <a:pt x="2" y="10"/>
                </a:lnTo>
                <a:lnTo>
                  <a:pt x="1" y="12"/>
                </a:lnTo>
                <a:lnTo>
                  <a:pt x="0" y="15"/>
                </a:lnTo>
                <a:lnTo>
                  <a:pt x="0" y="16"/>
                </a:lnTo>
                <a:lnTo>
                  <a:pt x="1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7" name=""/>
          <p:cNvSpPr/>
          <p:nvPr/>
        </p:nvSpPr>
        <p:spPr>
          <a:xfrm>
            <a:off x="1724040" y="6178680"/>
            <a:ext cx="38160" cy="42840"/>
          </a:xfrm>
          <a:custGeom>
            <a:avLst/>
            <a:gdLst/>
            <a:ahLst/>
            <a:rect l="l" t="t" r="r" b="b"/>
            <a:pathLst>
              <a:path w="24" h="27">
                <a:moveTo>
                  <a:pt x="18" y="18"/>
                </a:moveTo>
                <a:lnTo>
                  <a:pt x="21" y="17"/>
                </a:lnTo>
                <a:lnTo>
                  <a:pt x="19" y="17"/>
                </a:lnTo>
                <a:lnTo>
                  <a:pt x="17" y="17"/>
                </a:lnTo>
                <a:lnTo>
                  <a:pt x="15" y="17"/>
                </a:lnTo>
                <a:lnTo>
                  <a:pt x="14" y="16"/>
                </a:lnTo>
                <a:lnTo>
                  <a:pt x="14" y="16"/>
                </a:lnTo>
                <a:lnTo>
                  <a:pt x="13" y="16"/>
                </a:lnTo>
                <a:lnTo>
                  <a:pt x="13" y="15"/>
                </a:lnTo>
                <a:lnTo>
                  <a:pt x="12" y="14"/>
                </a:lnTo>
                <a:lnTo>
                  <a:pt x="12" y="13"/>
                </a:lnTo>
                <a:lnTo>
                  <a:pt x="12" y="12"/>
                </a:lnTo>
                <a:lnTo>
                  <a:pt x="11" y="10"/>
                </a:lnTo>
                <a:lnTo>
                  <a:pt x="11" y="10"/>
                </a:lnTo>
                <a:lnTo>
                  <a:pt x="11" y="5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2" y="17"/>
                </a:lnTo>
                <a:lnTo>
                  <a:pt x="3" y="19"/>
                </a:lnTo>
                <a:lnTo>
                  <a:pt x="4" y="21"/>
                </a:lnTo>
                <a:lnTo>
                  <a:pt x="6" y="24"/>
                </a:lnTo>
                <a:lnTo>
                  <a:pt x="8" y="24"/>
                </a:lnTo>
                <a:lnTo>
                  <a:pt x="11" y="25"/>
                </a:lnTo>
                <a:lnTo>
                  <a:pt x="13" y="26"/>
                </a:lnTo>
                <a:lnTo>
                  <a:pt x="15" y="27"/>
                </a:lnTo>
                <a:lnTo>
                  <a:pt x="18" y="27"/>
                </a:lnTo>
                <a:lnTo>
                  <a:pt x="21" y="27"/>
                </a:lnTo>
                <a:lnTo>
                  <a:pt x="24" y="26"/>
                </a:lnTo>
                <a:lnTo>
                  <a:pt x="18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8" name=""/>
          <p:cNvSpPr/>
          <p:nvPr/>
        </p:nvSpPr>
        <p:spPr>
          <a:xfrm>
            <a:off x="1751040" y="6168960"/>
            <a:ext cx="57240" cy="50760"/>
          </a:xfrm>
          <a:custGeom>
            <a:avLst/>
            <a:gdLst/>
            <a:ahLst/>
            <a:rect l="l" t="t" r="r" b="b"/>
            <a:pathLst>
              <a:path w="36" h="32">
                <a:moveTo>
                  <a:pt x="36" y="0"/>
                </a:moveTo>
                <a:lnTo>
                  <a:pt x="36" y="0"/>
                </a:lnTo>
                <a:lnTo>
                  <a:pt x="31" y="2"/>
                </a:lnTo>
                <a:lnTo>
                  <a:pt x="26" y="5"/>
                </a:lnTo>
                <a:lnTo>
                  <a:pt x="21" y="8"/>
                </a:lnTo>
                <a:lnTo>
                  <a:pt x="15" y="12"/>
                </a:lnTo>
                <a:lnTo>
                  <a:pt x="4" y="20"/>
                </a:lnTo>
                <a:lnTo>
                  <a:pt x="0" y="24"/>
                </a:lnTo>
                <a:lnTo>
                  <a:pt x="7" y="32"/>
                </a:lnTo>
                <a:lnTo>
                  <a:pt x="11" y="28"/>
                </a:lnTo>
                <a:lnTo>
                  <a:pt x="21" y="20"/>
                </a:lnTo>
                <a:lnTo>
                  <a:pt x="27" y="17"/>
                </a:lnTo>
                <a:lnTo>
                  <a:pt x="32" y="13"/>
                </a:lnTo>
                <a:lnTo>
                  <a:pt x="36" y="11"/>
                </a:lnTo>
                <a:lnTo>
                  <a:pt x="3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9" name=""/>
          <p:cNvSpPr/>
          <p:nvPr/>
        </p:nvSpPr>
        <p:spPr>
          <a:xfrm>
            <a:off x="1808280" y="616896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10" y="5"/>
                </a:move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0" name=""/>
          <p:cNvSpPr/>
          <p:nvPr/>
        </p:nvSpPr>
        <p:spPr>
          <a:xfrm>
            <a:off x="1808280" y="6178680"/>
            <a:ext cx="15840" cy="11160"/>
          </a:xfrm>
          <a:custGeom>
            <a:avLst/>
            <a:gdLst/>
            <a:ahLst/>
            <a:rect l="l" t="t" r="r" b="b"/>
            <a:pathLst>
              <a:path w="10" h="7">
                <a:moveTo>
                  <a:pt x="10" y="7"/>
                </a:move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7"/>
                </a:lnTo>
                <a:lnTo>
                  <a:pt x="1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1" name=""/>
          <p:cNvSpPr/>
          <p:nvPr/>
        </p:nvSpPr>
        <p:spPr>
          <a:xfrm>
            <a:off x="1768320" y="6188040"/>
            <a:ext cx="55800" cy="58680"/>
          </a:xfrm>
          <a:custGeom>
            <a:avLst/>
            <a:gdLst/>
            <a:ahLst/>
            <a:rect l="l" t="t" r="r" b="b"/>
            <a:pathLst>
              <a:path w="35" h="37">
                <a:moveTo>
                  <a:pt x="1" y="37"/>
                </a:moveTo>
                <a:lnTo>
                  <a:pt x="1" y="37"/>
                </a:lnTo>
                <a:lnTo>
                  <a:pt x="4" y="36"/>
                </a:lnTo>
                <a:lnTo>
                  <a:pt x="6" y="35"/>
                </a:lnTo>
                <a:lnTo>
                  <a:pt x="9" y="34"/>
                </a:lnTo>
                <a:lnTo>
                  <a:pt x="11" y="31"/>
                </a:lnTo>
                <a:lnTo>
                  <a:pt x="16" y="27"/>
                </a:lnTo>
                <a:lnTo>
                  <a:pt x="21" y="21"/>
                </a:lnTo>
                <a:lnTo>
                  <a:pt x="26" y="16"/>
                </a:lnTo>
                <a:lnTo>
                  <a:pt x="30" y="10"/>
                </a:lnTo>
                <a:lnTo>
                  <a:pt x="32" y="7"/>
                </a:lnTo>
                <a:lnTo>
                  <a:pt x="33" y="6"/>
                </a:lnTo>
                <a:lnTo>
                  <a:pt x="34" y="3"/>
                </a:lnTo>
                <a:lnTo>
                  <a:pt x="35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3" y="2"/>
                </a:lnTo>
                <a:lnTo>
                  <a:pt x="22" y="5"/>
                </a:lnTo>
                <a:lnTo>
                  <a:pt x="17" y="9"/>
                </a:lnTo>
                <a:lnTo>
                  <a:pt x="13" y="14"/>
                </a:lnTo>
                <a:lnTo>
                  <a:pt x="9" y="20"/>
                </a:lnTo>
                <a:lnTo>
                  <a:pt x="4" y="24"/>
                </a:lnTo>
                <a:lnTo>
                  <a:pt x="3" y="26"/>
                </a:lnTo>
                <a:lnTo>
                  <a:pt x="1" y="27"/>
                </a:lnTo>
                <a:lnTo>
                  <a:pt x="0" y="27"/>
                </a:lnTo>
                <a:lnTo>
                  <a:pt x="1" y="27"/>
                </a:lnTo>
                <a:lnTo>
                  <a:pt x="1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2" name=""/>
          <p:cNvSpPr/>
          <p:nvPr/>
        </p:nvSpPr>
        <p:spPr>
          <a:xfrm>
            <a:off x="1746360" y="622620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0" y="9"/>
                </a:move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4" y="10"/>
                </a:lnTo>
                <a:lnTo>
                  <a:pt x="4" y="11"/>
                </a:lnTo>
                <a:lnTo>
                  <a:pt x="6" y="11"/>
                </a:lnTo>
                <a:lnTo>
                  <a:pt x="9" y="12"/>
                </a:lnTo>
                <a:lnTo>
                  <a:pt x="11" y="13"/>
                </a:lnTo>
                <a:lnTo>
                  <a:pt x="15" y="13"/>
                </a:lnTo>
                <a:lnTo>
                  <a:pt x="15" y="3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lnTo>
                  <a:pt x="9" y="1"/>
                </a:lnTo>
                <a:lnTo>
                  <a:pt x="7" y="1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3" name=""/>
          <p:cNvSpPr/>
          <p:nvPr/>
        </p:nvSpPr>
        <p:spPr>
          <a:xfrm>
            <a:off x="1728720" y="62262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0" y="17"/>
                </a:moveTo>
                <a:lnTo>
                  <a:pt x="10" y="17"/>
                </a:lnTo>
                <a:lnTo>
                  <a:pt x="11" y="13"/>
                </a:lnTo>
                <a:lnTo>
                  <a:pt x="11" y="10"/>
                </a:lnTo>
                <a:lnTo>
                  <a:pt x="11" y="10"/>
                </a:lnTo>
                <a:lnTo>
                  <a:pt x="12" y="9"/>
                </a:lnTo>
                <a:lnTo>
                  <a:pt x="11" y="10"/>
                </a:lnTo>
                <a:lnTo>
                  <a:pt x="11" y="10"/>
                </a:lnTo>
                <a:lnTo>
                  <a:pt x="10" y="10"/>
                </a:lnTo>
                <a:lnTo>
                  <a:pt x="10" y="0"/>
                </a:lnTo>
                <a:lnTo>
                  <a:pt x="8" y="0"/>
                </a:lnTo>
                <a:lnTo>
                  <a:pt x="7" y="1"/>
                </a:lnTo>
                <a:lnTo>
                  <a:pt x="4" y="2"/>
                </a:lnTo>
                <a:lnTo>
                  <a:pt x="3" y="3"/>
                </a:lnTo>
                <a:lnTo>
                  <a:pt x="2" y="6"/>
                </a:lnTo>
                <a:lnTo>
                  <a:pt x="1" y="9"/>
                </a:lnTo>
                <a:lnTo>
                  <a:pt x="0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4" name=""/>
          <p:cNvSpPr/>
          <p:nvPr/>
        </p:nvSpPr>
        <p:spPr>
          <a:xfrm>
            <a:off x="1728720" y="6253200"/>
            <a:ext cx="82440" cy="47520"/>
          </a:xfrm>
          <a:custGeom>
            <a:avLst/>
            <a:gdLst/>
            <a:ahLst/>
            <a:rect l="l" t="t" r="r" b="b"/>
            <a:pathLst>
              <a:path w="52" h="30">
                <a:moveTo>
                  <a:pt x="52" y="20"/>
                </a:moveTo>
                <a:lnTo>
                  <a:pt x="52" y="20"/>
                </a:lnTo>
                <a:lnTo>
                  <a:pt x="49" y="20"/>
                </a:lnTo>
                <a:lnTo>
                  <a:pt x="45" y="20"/>
                </a:lnTo>
                <a:lnTo>
                  <a:pt x="42" y="19"/>
                </a:lnTo>
                <a:lnTo>
                  <a:pt x="38" y="19"/>
                </a:lnTo>
                <a:lnTo>
                  <a:pt x="34" y="18"/>
                </a:lnTo>
                <a:lnTo>
                  <a:pt x="31" y="16"/>
                </a:lnTo>
                <a:lnTo>
                  <a:pt x="27" y="15"/>
                </a:lnTo>
                <a:lnTo>
                  <a:pt x="25" y="14"/>
                </a:lnTo>
                <a:lnTo>
                  <a:pt x="21" y="13"/>
                </a:lnTo>
                <a:lnTo>
                  <a:pt x="18" y="11"/>
                </a:lnTo>
                <a:lnTo>
                  <a:pt x="16" y="9"/>
                </a:lnTo>
                <a:lnTo>
                  <a:pt x="14" y="7"/>
                </a:lnTo>
                <a:lnTo>
                  <a:pt x="12" y="6"/>
                </a:lnTo>
                <a:lnTo>
                  <a:pt x="11" y="3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11" y="0"/>
                </a:lnTo>
                <a:lnTo>
                  <a:pt x="0" y="0"/>
                </a:lnTo>
                <a:lnTo>
                  <a:pt x="0" y="1"/>
                </a:lnTo>
                <a:lnTo>
                  <a:pt x="1" y="3"/>
                </a:lnTo>
                <a:lnTo>
                  <a:pt x="1" y="6"/>
                </a:lnTo>
                <a:lnTo>
                  <a:pt x="2" y="7"/>
                </a:lnTo>
                <a:lnTo>
                  <a:pt x="4" y="11"/>
                </a:lnTo>
                <a:lnTo>
                  <a:pt x="6" y="14"/>
                </a:lnTo>
                <a:lnTo>
                  <a:pt x="9" y="17"/>
                </a:lnTo>
                <a:lnTo>
                  <a:pt x="12" y="20"/>
                </a:lnTo>
                <a:lnTo>
                  <a:pt x="16" y="21"/>
                </a:lnTo>
                <a:lnTo>
                  <a:pt x="19" y="23"/>
                </a:lnTo>
                <a:lnTo>
                  <a:pt x="24" y="25"/>
                </a:lnTo>
                <a:lnTo>
                  <a:pt x="28" y="27"/>
                </a:lnTo>
                <a:lnTo>
                  <a:pt x="32" y="28"/>
                </a:lnTo>
                <a:lnTo>
                  <a:pt x="36" y="28"/>
                </a:lnTo>
                <a:lnTo>
                  <a:pt x="40" y="29"/>
                </a:lnTo>
                <a:lnTo>
                  <a:pt x="45" y="30"/>
                </a:lnTo>
                <a:lnTo>
                  <a:pt x="48" y="30"/>
                </a:lnTo>
                <a:lnTo>
                  <a:pt x="52" y="30"/>
                </a:lnTo>
                <a:lnTo>
                  <a:pt x="5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5" name=""/>
          <p:cNvSpPr/>
          <p:nvPr/>
        </p:nvSpPr>
        <p:spPr>
          <a:xfrm>
            <a:off x="1811160" y="6264360"/>
            <a:ext cx="46080" cy="36360"/>
          </a:xfrm>
          <a:custGeom>
            <a:avLst/>
            <a:gdLst/>
            <a:ahLst/>
            <a:rect l="l" t="t" r="r" b="b"/>
            <a:pathLst>
              <a:path w="29" h="23">
                <a:moveTo>
                  <a:pt x="18" y="0"/>
                </a:moveTo>
                <a:lnTo>
                  <a:pt x="18" y="0"/>
                </a:lnTo>
                <a:lnTo>
                  <a:pt x="18" y="1"/>
                </a:lnTo>
                <a:lnTo>
                  <a:pt x="18" y="3"/>
                </a:lnTo>
                <a:lnTo>
                  <a:pt x="18" y="5"/>
                </a:lnTo>
                <a:lnTo>
                  <a:pt x="18" y="7"/>
                </a:lnTo>
                <a:lnTo>
                  <a:pt x="18" y="7"/>
                </a:lnTo>
                <a:lnTo>
                  <a:pt x="17" y="8"/>
                </a:lnTo>
                <a:lnTo>
                  <a:pt x="16" y="9"/>
                </a:lnTo>
                <a:lnTo>
                  <a:pt x="15" y="10"/>
                </a:lnTo>
                <a:lnTo>
                  <a:pt x="14" y="11"/>
                </a:lnTo>
                <a:lnTo>
                  <a:pt x="13" y="11"/>
                </a:lnTo>
                <a:lnTo>
                  <a:pt x="11" y="12"/>
                </a:lnTo>
                <a:lnTo>
                  <a:pt x="11" y="12"/>
                </a:lnTo>
                <a:lnTo>
                  <a:pt x="5" y="13"/>
                </a:lnTo>
                <a:lnTo>
                  <a:pt x="0" y="13"/>
                </a:lnTo>
                <a:lnTo>
                  <a:pt x="0" y="23"/>
                </a:lnTo>
                <a:lnTo>
                  <a:pt x="6" y="23"/>
                </a:lnTo>
                <a:lnTo>
                  <a:pt x="12" y="22"/>
                </a:lnTo>
                <a:lnTo>
                  <a:pt x="15" y="21"/>
                </a:lnTo>
                <a:lnTo>
                  <a:pt x="18" y="21"/>
                </a:lnTo>
                <a:lnTo>
                  <a:pt x="19" y="19"/>
                </a:lnTo>
                <a:lnTo>
                  <a:pt x="22" y="18"/>
                </a:lnTo>
                <a:lnTo>
                  <a:pt x="24" y="16"/>
                </a:lnTo>
                <a:lnTo>
                  <a:pt x="25" y="14"/>
                </a:lnTo>
                <a:lnTo>
                  <a:pt x="26" y="12"/>
                </a:lnTo>
                <a:lnTo>
                  <a:pt x="27" y="10"/>
                </a:lnTo>
                <a:lnTo>
                  <a:pt x="28" y="7"/>
                </a:lnTo>
                <a:lnTo>
                  <a:pt x="29" y="5"/>
                </a:lnTo>
                <a:lnTo>
                  <a:pt x="29" y="2"/>
                </a:lnTo>
                <a:lnTo>
                  <a:pt x="29" y="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6" name=""/>
          <p:cNvSpPr/>
          <p:nvPr/>
        </p:nvSpPr>
        <p:spPr>
          <a:xfrm>
            <a:off x="1841400" y="6186600"/>
            <a:ext cx="15840" cy="77760"/>
          </a:xfrm>
          <a:custGeom>
            <a:avLst/>
            <a:gdLst/>
            <a:ahLst/>
            <a:rect l="l" t="t" r="r" b="b"/>
            <a:pathLst>
              <a:path w="10" h="49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0" y="18"/>
                </a:lnTo>
                <a:lnTo>
                  <a:pt x="0" y="24"/>
                </a:lnTo>
                <a:lnTo>
                  <a:pt x="0" y="30"/>
                </a:lnTo>
                <a:lnTo>
                  <a:pt x="0" y="38"/>
                </a:lnTo>
                <a:lnTo>
                  <a:pt x="0" y="49"/>
                </a:lnTo>
                <a:lnTo>
                  <a:pt x="10" y="49"/>
                </a:lnTo>
                <a:lnTo>
                  <a:pt x="10" y="38"/>
                </a:lnTo>
                <a:lnTo>
                  <a:pt x="10" y="30"/>
                </a:lnTo>
                <a:lnTo>
                  <a:pt x="10" y="24"/>
                </a:lnTo>
                <a:lnTo>
                  <a:pt x="10" y="18"/>
                </a:lnTo>
                <a:lnTo>
                  <a:pt x="10" y="14"/>
                </a:lnTo>
                <a:lnTo>
                  <a:pt x="10" y="9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7" name=""/>
          <p:cNvSpPr/>
          <p:nvPr/>
        </p:nvSpPr>
        <p:spPr>
          <a:xfrm>
            <a:off x="1841400" y="6121440"/>
            <a:ext cx="96840" cy="65160"/>
          </a:xfrm>
          <a:custGeom>
            <a:avLst/>
            <a:gdLst/>
            <a:ahLst/>
            <a:rect l="l" t="t" r="r" b="b"/>
            <a:pathLst>
              <a:path w="61" h="41">
                <a:moveTo>
                  <a:pt x="50" y="5"/>
                </a:moveTo>
                <a:lnTo>
                  <a:pt x="55" y="0"/>
                </a:lnTo>
                <a:lnTo>
                  <a:pt x="45" y="1"/>
                </a:lnTo>
                <a:lnTo>
                  <a:pt x="36" y="5"/>
                </a:lnTo>
                <a:lnTo>
                  <a:pt x="31" y="6"/>
                </a:lnTo>
                <a:lnTo>
                  <a:pt x="27" y="7"/>
                </a:lnTo>
                <a:lnTo>
                  <a:pt x="23" y="10"/>
                </a:lnTo>
                <a:lnTo>
                  <a:pt x="18" y="12"/>
                </a:lnTo>
                <a:lnTo>
                  <a:pt x="15" y="14"/>
                </a:lnTo>
                <a:lnTo>
                  <a:pt x="11" y="17"/>
                </a:lnTo>
                <a:lnTo>
                  <a:pt x="8" y="20"/>
                </a:lnTo>
                <a:lnTo>
                  <a:pt x="5" y="23"/>
                </a:lnTo>
                <a:lnTo>
                  <a:pt x="3" y="28"/>
                </a:lnTo>
                <a:lnTo>
                  <a:pt x="2" y="31"/>
                </a:lnTo>
                <a:lnTo>
                  <a:pt x="0" y="35"/>
                </a:lnTo>
                <a:lnTo>
                  <a:pt x="0" y="41"/>
                </a:lnTo>
                <a:lnTo>
                  <a:pt x="10" y="41"/>
                </a:lnTo>
                <a:lnTo>
                  <a:pt x="10" y="37"/>
                </a:lnTo>
                <a:lnTo>
                  <a:pt x="11" y="35"/>
                </a:lnTo>
                <a:lnTo>
                  <a:pt x="12" y="32"/>
                </a:lnTo>
                <a:lnTo>
                  <a:pt x="14" y="29"/>
                </a:lnTo>
                <a:lnTo>
                  <a:pt x="16" y="27"/>
                </a:lnTo>
                <a:lnTo>
                  <a:pt x="18" y="25"/>
                </a:lnTo>
                <a:lnTo>
                  <a:pt x="21" y="22"/>
                </a:lnTo>
                <a:lnTo>
                  <a:pt x="23" y="21"/>
                </a:lnTo>
                <a:lnTo>
                  <a:pt x="27" y="19"/>
                </a:lnTo>
                <a:lnTo>
                  <a:pt x="31" y="17"/>
                </a:lnTo>
                <a:lnTo>
                  <a:pt x="35" y="15"/>
                </a:lnTo>
                <a:lnTo>
                  <a:pt x="39" y="14"/>
                </a:lnTo>
                <a:lnTo>
                  <a:pt x="48" y="12"/>
                </a:lnTo>
                <a:lnTo>
                  <a:pt x="57" y="10"/>
                </a:lnTo>
                <a:lnTo>
                  <a:pt x="61" y="5"/>
                </a:lnTo>
                <a:lnTo>
                  <a:pt x="5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8" name=""/>
          <p:cNvSpPr/>
          <p:nvPr/>
        </p:nvSpPr>
        <p:spPr>
          <a:xfrm>
            <a:off x="1922400" y="6097680"/>
            <a:ext cx="34920" cy="31680"/>
          </a:xfrm>
          <a:custGeom>
            <a:avLst/>
            <a:gdLst/>
            <a:ahLst/>
            <a:rect l="l" t="t" r="r" b="b"/>
            <a:pathLst>
              <a:path w="22" h="20">
                <a:moveTo>
                  <a:pt x="22" y="0"/>
                </a:moveTo>
                <a:lnTo>
                  <a:pt x="22" y="0"/>
                </a:lnTo>
                <a:lnTo>
                  <a:pt x="18" y="0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8" y="2"/>
                </a:lnTo>
                <a:lnTo>
                  <a:pt x="6" y="3"/>
                </a:lnTo>
                <a:lnTo>
                  <a:pt x="4" y="5"/>
                </a:lnTo>
                <a:lnTo>
                  <a:pt x="3" y="7"/>
                </a:lnTo>
                <a:lnTo>
                  <a:pt x="3" y="8"/>
                </a:lnTo>
                <a:lnTo>
                  <a:pt x="1" y="10"/>
                </a:lnTo>
                <a:lnTo>
                  <a:pt x="1" y="12"/>
                </a:lnTo>
                <a:lnTo>
                  <a:pt x="0" y="15"/>
                </a:lnTo>
                <a:lnTo>
                  <a:pt x="0" y="17"/>
                </a:lnTo>
                <a:lnTo>
                  <a:pt x="0" y="20"/>
                </a:lnTo>
                <a:lnTo>
                  <a:pt x="10" y="20"/>
                </a:lnTo>
                <a:lnTo>
                  <a:pt x="10" y="18"/>
                </a:lnTo>
                <a:lnTo>
                  <a:pt x="10" y="15"/>
                </a:lnTo>
                <a:lnTo>
                  <a:pt x="11" y="15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2" y="11"/>
                </a:lnTo>
                <a:lnTo>
                  <a:pt x="13" y="10"/>
                </a:lnTo>
                <a:lnTo>
                  <a:pt x="13" y="10"/>
                </a:lnTo>
                <a:lnTo>
                  <a:pt x="14" y="10"/>
                </a:lnTo>
                <a:lnTo>
                  <a:pt x="15" y="10"/>
                </a:lnTo>
                <a:lnTo>
                  <a:pt x="19" y="9"/>
                </a:lnTo>
                <a:lnTo>
                  <a:pt x="22" y="9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9" name=""/>
          <p:cNvSpPr/>
          <p:nvPr/>
        </p:nvSpPr>
        <p:spPr>
          <a:xfrm>
            <a:off x="1957320" y="6097680"/>
            <a:ext cx="28800" cy="15840"/>
          </a:xfrm>
          <a:custGeom>
            <a:avLst/>
            <a:gdLst/>
            <a:ahLst/>
            <a:rect l="l" t="t" r="r" b="b"/>
            <a:pathLst>
              <a:path w="18" h="10">
                <a:moveTo>
                  <a:pt x="18" y="6"/>
                </a:move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5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7" y="5"/>
                </a:lnTo>
                <a:lnTo>
                  <a:pt x="18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0" name=""/>
          <p:cNvSpPr/>
          <p:nvPr/>
        </p:nvSpPr>
        <p:spPr>
          <a:xfrm>
            <a:off x="1968480" y="6103800"/>
            <a:ext cx="58680" cy="17640"/>
          </a:xfrm>
          <a:custGeom>
            <a:avLst/>
            <a:gdLst/>
            <a:ahLst/>
            <a:rect l="l" t="t" r="r" b="b"/>
            <a:pathLst>
              <a:path w="37" h="11">
                <a:moveTo>
                  <a:pt x="27" y="5"/>
                </a:moveTo>
                <a:lnTo>
                  <a:pt x="34" y="1"/>
                </a:lnTo>
                <a:lnTo>
                  <a:pt x="31" y="1"/>
                </a:lnTo>
                <a:lnTo>
                  <a:pt x="29" y="0"/>
                </a:lnTo>
                <a:lnTo>
                  <a:pt x="27" y="0"/>
                </a:lnTo>
                <a:lnTo>
                  <a:pt x="24" y="0"/>
                </a:lnTo>
                <a:lnTo>
                  <a:pt x="19" y="0"/>
                </a:lnTo>
                <a:lnTo>
                  <a:pt x="15" y="0"/>
                </a:lnTo>
                <a:lnTo>
                  <a:pt x="11" y="0"/>
                </a:lnTo>
                <a:lnTo>
                  <a:pt x="9" y="0"/>
                </a:lnTo>
                <a:lnTo>
                  <a:pt x="10" y="1"/>
                </a:lnTo>
                <a:lnTo>
                  <a:pt x="10" y="2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3" y="8"/>
                </a:lnTo>
                <a:lnTo>
                  <a:pt x="6" y="10"/>
                </a:lnTo>
                <a:lnTo>
                  <a:pt x="10" y="11"/>
                </a:lnTo>
                <a:lnTo>
                  <a:pt x="15" y="11"/>
                </a:lnTo>
                <a:lnTo>
                  <a:pt x="20" y="10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29" y="11"/>
                </a:lnTo>
                <a:lnTo>
                  <a:pt x="30" y="11"/>
                </a:lnTo>
                <a:lnTo>
                  <a:pt x="37" y="5"/>
                </a:lnTo>
                <a:lnTo>
                  <a:pt x="27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1" name=""/>
          <p:cNvSpPr/>
          <p:nvPr/>
        </p:nvSpPr>
        <p:spPr>
          <a:xfrm>
            <a:off x="1960560" y="6035760"/>
            <a:ext cx="66600" cy="77760"/>
          </a:xfrm>
          <a:custGeom>
            <a:avLst/>
            <a:gdLst/>
            <a:ahLst/>
            <a:rect l="l" t="t" r="r" b="b"/>
            <a:pathLst>
              <a:path w="42" h="49">
                <a:moveTo>
                  <a:pt x="5" y="10"/>
                </a:moveTo>
                <a:lnTo>
                  <a:pt x="0" y="6"/>
                </a:lnTo>
                <a:lnTo>
                  <a:pt x="1" y="10"/>
                </a:lnTo>
                <a:lnTo>
                  <a:pt x="3" y="12"/>
                </a:lnTo>
                <a:lnTo>
                  <a:pt x="4" y="15"/>
                </a:lnTo>
                <a:lnTo>
                  <a:pt x="7" y="17"/>
                </a:lnTo>
                <a:lnTo>
                  <a:pt x="12" y="24"/>
                </a:lnTo>
                <a:lnTo>
                  <a:pt x="17" y="30"/>
                </a:lnTo>
                <a:lnTo>
                  <a:pt x="23" y="35"/>
                </a:lnTo>
                <a:lnTo>
                  <a:pt x="28" y="41"/>
                </a:lnTo>
                <a:lnTo>
                  <a:pt x="30" y="44"/>
                </a:lnTo>
                <a:lnTo>
                  <a:pt x="31" y="45"/>
                </a:lnTo>
                <a:lnTo>
                  <a:pt x="31" y="48"/>
                </a:lnTo>
                <a:lnTo>
                  <a:pt x="31" y="49"/>
                </a:lnTo>
                <a:lnTo>
                  <a:pt x="42" y="49"/>
                </a:lnTo>
                <a:lnTo>
                  <a:pt x="42" y="45"/>
                </a:lnTo>
                <a:lnTo>
                  <a:pt x="40" y="42"/>
                </a:lnTo>
                <a:lnTo>
                  <a:pt x="38" y="38"/>
                </a:lnTo>
                <a:lnTo>
                  <a:pt x="37" y="35"/>
                </a:lnTo>
                <a:lnTo>
                  <a:pt x="31" y="29"/>
                </a:lnTo>
                <a:lnTo>
                  <a:pt x="25" y="23"/>
                </a:lnTo>
                <a:lnTo>
                  <a:pt x="20" y="17"/>
                </a:lnTo>
                <a:lnTo>
                  <a:pt x="15" y="11"/>
                </a:lnTo>
                <a:lnTo>
                  <a:pt x="13" y="9"/>
                </a:lnTo>
                <a:lnTo>
                  <a:pt x="11" y="7"/>
                </a:lnTo>
                <a:lnTo>
                  <a:pt x="10" y="5"/>
                </a:lnTo>
                <a:lnTo>
                  <a:pt x="10" y="4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2" name=""/>
          <p:cNvSpPr/>
          <p:nvPr/>
        </p:nvSpPr>
        <p:spPr>
          <a:xfrm>
            <a:off x="1938240" y="6033960"/>
            <a:ext cx="30240" cy="17640"/>
          </a:xfrm>
          <a:custGeom>
            <a:avLst/>
            <a:gdLst/>
            <a:ahLst/>
            <a:rect l="l" t="t" r="r" b="b"/>
            <a:pathLst>
              <a:path w="19" h="11">
                <a:moveTo>
                  <a:pt x="0" y="2"/>
                </a:moveTo>
                <a:lnTo>
                  <a:pt x="5" y="9"/>
                </a:lnTo>
                <a:lnTo>
                  <a:pt x="7" y="10"/>
                </a:lnTo>
                <a:lnTo>
                  <a:pt x="10" y="10"/>
                </a:lnTo>
                <a:lnTo>
                  <a:pt x="14" y="11"/>
                </a:lnTo>
                <a:lnTo>
                  <a:pt x="19" y="11"/>
                </a:lnTo>
                <a:lnTo>
                  <a:pt x="19" y="1"/>
                </a:lnTo>
                <a:lnTo>
                  <a:pt x="16" y="1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10" y="7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3" name=""/>
          <p:cNvSpPr/>
          <p:nvPr/>
        </p:nvSpPr>
        <p:spPr>
          <a:xfrm>
            <a:off x="1938240" y="602280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6" y="0"/>
                </a:move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4" y="2"/>
                </a:lnTo>
                <a:lnTo>
                  <a:pt x="2" y="6"/>
                </a:lnTo>
                <a:lnTo>
                  <a:pt x="0" y="9"/>
                </a:lnTo>
                <a:lnTo>
                  <a:pt x="10" y="14"/>
                </a:lnTo>
                <a:lnTo>
                  <a:pt x="10" y="11"/>
                </a:lnTo>
                <a:lnTo>
                  <a:pt x="13" y="8"/>
                </a:lnTo>
                <a:lnTo>
                  <a:pt x="14" y="7"/>
                </a:lnTo>
                <a:lnTo>
                  <a:pt x="15" y="5"/>
                </a:lnTo>
                <a:lnTo>
                  <a:pt x="16" y="2"/>
                </a:lnTo>
                <a:lnTo>
                  <a:pt x="17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4" name=""/>
          <p:cNvSpPr/>
          <p:nvPr/>
        </p:nvSpPr>
        <p:spPr>
          <a:xfrm>
            <a:off x="1927080" y="5925960"/>
            <a:ext cx="38160" cy="96840"/>
          </a:xfrm>
          <a:custGeom>
            <a:avLst/>
            <a:gdLst/>
            <a:ahLst/>
            <a:rect l="l" t="t" r="r" b="b"/>
            <a:pathLst>
              <a:path w="24" h="6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5"/>
                </a:lnTo>
                <a:lnTo>
                  <a:pt x="3" y="19"/>
                </a:lnTo>
                <a:lnTo>
                  <a:pt x="4" y="27"/>
                </a:lnTo>
                <a:lnTo>
                  <a:pt x="7" y="34"/>
                </a:lnTo>
                <a:lnTo>
                  <a:pt x="10" y="41"/>
                </a:lnTo>
                <a:lnTo>
                  <a:pt x="11" y="47"/>
                </a:lnTo>
                <a:lnTo>
                  <a:pt x="12" y="51"/>
                </a:lnTo>
                <a:lnTo>
                  <a:pt x="13" y="54"/>
                </a:lnTo>
                <a:lnTo>
                  <a:pt x="13" y="58"/>
                </a:lnTo>
                <a:lnTo>
                  <a:pt x="14" y="61"/>
                </a:lnTo>
                <a:lnTo>
                  <a:pt x="24" y="61"/>
                </a:lnTo>
                <a:lnTo>
                  <a:pt x="24" y="57"/>
                </a:lnTo>
                <a:lnTo>
                  <a:pt x="23" y="52"/>
                </a:lnTo>
                <a:lnTo>
                  <a:pt x="22" y="49"/>
                </a:lnTo>
                <a:lnTo>
                  <a:pt x="21" y="44"/>
                </a:lnTo>
                <a:lnTo>
                  <a:pt x="19" y="37"/>
                </a:lnTo>
                <a:lnTo>
                  <a:pt x="17" y="30"/>
                </a:lnTo>
                <a:lnTo>
                  <a:pt x="14" y="23"/>
                </a:lnTo>
                <a:lnTo>
                  <a:pt x="12" y="17"/>
                </a:lnTo>
                <a:lnTo>
                  <a:pt x="11" y="13"/>
                </a:lnTo>
                <a:lnTo>
                  <a:pt x="10" y="9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5" name=""/>
          <p:cNvSpPr/>
          <p:nvPr/>
        </p:nvSpPr>
        <p:spPr>
          <a:xfrm>
            <a:off x="1927080" y="5842080"/>
            <a:ext cx="106560" cy="83880"/>
          </a:xfrm>
          <a:custGeom>
            <a:avLst/>
            <a:gdLst/>
            <a:ahLst/>
            <a:rect l="l" t="t" r="r" b="b"/>
            <a:pathLst>
              <a:path w="67" h="53">
                <a:moveTo>
                  <a:pt x="60" y="0"/>
                </a:moveTo>
                <a:lnTo>
                  <a:pt x="60" y="0"/>
                </a:lnTo>
                <a:lnTo>
                  <a:pt x="58" y="2"/>
                </a:lnTo>
                <a:lnTo>
                  <a:pt x="54" y="5"/>
                </a:lnTo>
                <a:lnTo>
                  <a:pt x="51" y="7"/>
                </a:lnTo>
                <a:lnTo>
                  <a:pt x="46" y="8"/>
                </a:lnTo>
                <a:lnTo>
                  <a:pt x="37" y="13"/>
                </a:lnTo>
                <a:lnTo>
                  <a:pt x="27" y="18"/>
                </a:lnTo>
                <a:lnTo>
                  <a:pt x="22" y="21"/>
                </a:lnTo>
                <a:lnTo>
                  <a:pt x="17" y="24"/>
                </a:lnTo>
                <a:lnTo>
                  <a:pt x="12" y="27"/>
                </a:lnTo>
                <a:lnTo>
                  <a:pt x="9" y="31"/>
                </a:lnTo>
                <a:lnTo>
                  <a:pt x="7" y="34"/>
                </a:lnTo>
                <a:lnTo>
                  <a:pt x="5" y="35"/>
                </a:lnTo>
                <a:lnTo>
                  <a:pt x="3" y="38"/>
                </a:lnTo>
                <a:lnTo>
                  <a:pt x="3" y="41"/>
                </a:lnTo>
                <a:lnTo>
                  <a:pt x="2" y="43"/>
                </a:lnTo>
                <a:lnTo>
                  <a:pt x="1" y="47"/>
                </a:lnTo>
                <a:lnTo>
                  <a:pt x="0" y="49"/>
                </a:lnTo>
                <a:lnTo>
                  <a:pt x="0" y="53"/>
                </a:lnTo>
                <a:lnTo>
                  <a:pt x="11" y="53"/>
                </a:lnTo>
                <a:lnTo>
                  <a:pt x="11" y="50"/>
                </a:lnTo>
                <a:lnTo>
                  <a:pt x="11" y="49"/>
                </a:lnTo>
                <a:lnTo>
                  <a:pt x="11" y="46"/>
                </a:lnTo>
                <a:lnTo>
                  <a:pt x="12" y="44"/>
                </a:lnTo>
                <a:lnTo>
                  <a:pt x="13" y="42"/>
                </a:lnTo>
                <a:lnTo>
                  <a:pt x="14" y="41"/>
                </a:lnTo>
                <a:lnTo>
                  <a:pt x="15" y="39"/>
                </a:lnTo>
                <a:lnTo>
                  <a:pt x="17" y="37"/>
                </a:lnTo>
                <a:lnTo>
                  <a:pt x="20" y="35"/>
                </a:lnTo>
                <a:lnTo>
                  <a:pt x="24" y="31"/>
                </a:lnTo>
                <a:lnTo>
                  <a:pt x="27" y="29"/>
                </a:lnTo>
                <a:lnTo>
                  <a:pt x="31" y="27"/>
                </a:lnTo>
                <a:lnTo>
                  <a:pt x="41" y="22"/>
                </a:lnTo>
                <a:lnTo>
                  <a:pt x="51" y="18"/>
                </a:lnTo>
                <a:lnTo>
                  <a:pt x="55" y="15"/>
                </a:lnTo>
                <a:lnTo>
                  <a:pt x="59" y="13"/>
                </a:lnTo>
                <a:lnTo>
                  <a:pt x="64" y="11"/>
                </a:lnTo>
                <a:lnTo>
                  <a:pt x="67" y="7"/>
                </a:lnTo>
                <a:lnTo>
                  <a:pt x="6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6" name=""/>
          <p:cNvSpPr/>
          <p:nvPr/>
        </p:nvSpPr>
        <p:spPr>
          <a:xfrm>
            <a:off x="2022480" y="5757840"/>
            <a:ext cx="23760" cy="95400"/>
          </a:xfrm>
          <a:custGeom>
            <a:avLst/>
            <a:gdLst/>
            <a:ahLst/>
            <a:rect l="l" t="t" r="r" b="b"/>
            <a:pathLst>
              <a:path w="15" h="60">
                <a:moveTo>
                  <a:pt x="5" y="0"/>
                </a:moveTo>
                <a:lnTo>
                  <a:pt x="5" y="1"/>
                </a:lnTo>
                <a:lnTo>
                  <a:pt x="5" y="8"/>
                </a:lnTo>
                <a:lnTo>
                  <a:pt x="4" y="15"/>
                </a:lnTo>
                <a:lnTo>
                  <a:pt x="4" y="23"/>
                </a:lnTo>
                <a:lnTo>
                  <a:pt x="4" y="32"/>
                </a:lnTo>
                <a:lnTo>
                  <a:pt x="3" y="39"/>
                </a:lnTo>
                <a:lnTo>
                  <a:pt x="2" y="46"/>
                </a:lnTo>
                <a:lnTo>
                  <a:pt x="2" y="49"/>
                </a:lnTo>
                <a:lnTo>
                  <a:pt x="2" y="50"/>
                </a:lnTo>
                <a:lnTo>
                  <a:pt x="1" y="52"/>
                </a:lnTo>
                <a:lnTo>
                  <a:pt x="0" y="53"/>
                </a:lnTo>
                <a:lnTo>
                  <a:pt x="7" y="60"/>
                </a:lnTo>
                <a:lnTo>
                  <a:pt x="9" y="57"/>
                </a:lnTo>
                <a:lnTo>
                  <a:pt x="11" y="55"/>
                </a:lnTo>
                <a:lnTo>
                  <a:pt x="12" y="51"/>
                </a:lnTo>
                <a:lnTo>
                  <a:pt x="12" y="48"/>
                </a:lnTo>
                <a:lnTo>
                  <a:pt x="13" y="40"/>
                </a:lnTo>
                <a:lnTo>
                  <a:pt x="14" y="32"/>
                </a:lnTo>
                <a:lnTo>
                  <a:pt x="14" y="23"/>
                </a:lnTo>
                <a:lnTo>
                  <a:pt x="14" y="15"/>
                </a:lnTo>
                <a:lnTo>
                  <a:pt x="15" y="8"/>
                </a:lnTo>
                <a:lnTo>
                  <a:pt x="15" y="1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7" name=""/>
          <p:cNvSpPr/>
          <p:nvPr/>
        </p:nvSpPr>
        <p:spPr>
          <a:xfrm>
            <a:off x="2030400" y="5611680"/>
            <a:ext cx="150840" cy="149400"/>
          </a:xfrm>
          <a:custGeom>
            <a:avLst/>
            <a:gdLst/>
            <a:ahLst/>
            <a:rect l="l" t="t" r="r" b="b"/>
            <a:pathLst>
              <a:path w="95" h="94">
                <a:moveTo>
                  <a:pt x="84" y="0"/>
                </a:moveTo>
                <a:lnTo>
                  <a:pt x="84" y="0"/>
                </a:lnTo>
                <a:lnTo>
                  <a:pt x="84" y="2"/>
                </a:lnTo>
                <a:lnTo>
                  <a:pt x="83" y="3"/>
                </a:lnTo>
                <a:lnTo>
                  <a:pt x="83" y="5"/>
                </a:lnTo>
                <a:lnTo>
                  <a:pt x="82" y="7"/>
                </a:lnTo>
                <a:lnTo>
                  <a:pt x="81" y="8"/>
                </a:lnTo>
                <a:lnTo>
                  <a:pt x="79" y="10"/>
                </a:lnTo>
                <a:lnTo>
                  <a:pt x="76" y="13"/>
                </a:lnTo>
                <a:lnTo>
                  <a:pt x="75" y="14"/>
                </a:lnTo>
                <a:lnTo>
                  <a:pt x="62" y="23"/>
                </a:lnTo>
                <a:lnTo>
                  <a:pt x="48" y="34"/>
                </a:lnTo>
                <a:lnTo>
                  <a:pt x="40" y="39"/>
                </a:lnTo>
                <a:lnTo>
                  <a:pt x="32" y="45"/>
                </a:lnTo>
                <a:lnTo>
                  <a:pt x="28" y="48"/>
                </a:lnTo>
                <a:lnTo>
                  <a:pt x="25" y="51"/>
                </a:lnTo>
                <a:lnTo>
                  <a:pt x="21" y="55"/>
                </a:lnTo>
                <a:lnTo>
                  <a:pt x="18" y="58"/>
                </a:lnTo>
                <a:lnTo>
                  <a:pt x="14" y="62"/>
                </a:lnTo>
                <a:lnTo>
                  <a:pt x="12" y="65"/>
                </a:lnTo>
                <a:lnTo>
                  <a:pt x="9" y="69"/>
                </a:lnTo>
                <a:lnTo>
                  <a:pt x="7" y="74"/>
                </a:lnTo>
                <a:lnTo>
                  <a:pt x="4" y="78"/>
                </a:lnTo>
                <a:lnTo>
                  <a:pt x="2" y="83"/>
                </a:lnTo>
                <a:lnTo>
                  <a:pt x="0" y="87"/>
                </a:lnTo>
                <a:lnTo>
                  <a:pt x="0" y="92"/>
                </a:lnTo>
                <a:lnTo>
                  <a:pt x="10" y="94"/>
                </a:lnTo>
                <a:lnTo>
                  <a:pt x="11" y="90"/>
                </a:lnTo>
                <a:lnTo>
                  <a:pt x="13" y="86"/>
                </a:lnTo>
                <a:lnTo>
                  <a:pt x="14" y="82"/>
                </a:lnTo>
                <a:lnTo>
                  <a:pt x="15" y="78"/>
                </a:lnTo>
                <a:lnTo>
                  <a:pt x="18" y="75"/>
                </a:lnTo>
                <a:lnTo>
                  <a:pt x="21" y="71"/>
                </a:lnTo>
                <a:lnTo>
                  <a:pt x="23" y="68"/>
                </a:lnTo>
                <a:lnTo>
                  <a:pt x="26" y="64"/>
                </a:lnTo>
                <a:lnTo>
                  <a:pt x="29" y="62"/>
                </a:lnTo>
                <a:lnTo>
                  <a:pt x="32" y="58"/>
                </a:lnTo>
                <a:lnTo>
                  <a:pt x="35" y="55"/>
                </a:lnTo>
                <a:lnTo>
                  <a:pt x="39" y="52"/>
                </a:lnTo>
                <a:lnTo>
                  <a:pt x="46" y="47"/>
                </a:lnTo>
                <a:lnTo>
                  <a:pt x="54" y="42"/>
                </a:lnTo>
                <a:lnTo>
                  <a:pt x="69" y="32"/>
                </a:lnTo>
                <a:lnTo>
                  <a:pt x="81" y="22"/>
                </a:lnTo>
                <a:lnTo>
                  <a:pt x="83" y="20"/>
                </a:lnTo>
                <a:lnTo>
                  <a:pt x="86" y="17"/>
                </a:lnTo>
                <a:lnTo>
                  <a:pt x="89" y="14"/>
                </a:lnTo>
                <a:lnTo>
                  <a:pt x="90" y="12"/>
                </a:lnTo>
                <a:lnTo>
                  <a:pt x="92" y="9"/>
                </a:lnTo>
                <a:lnTo>
                  <a:pt x="93" y="7"/>
                </a:lnTo>
                <a:lnTo>
                  <a:pt x="95" y="4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8" name=""/>
          <p:cNvSpPr/>
          <p:nvPr/>
        </p:nvSpPr>
        <p:spPr>
          <a:xfrm>
            <a:off x="2163600" y="5521320"/>
            <a:ext cx="17640" cy="90360"/>
          </a:xfrm>
          <a:custGeom>
            <a:avLst/>
            <a:gdLst/>
            <a:ahLst/>
            <a:rect l="l" t="t" r="r" b="b"/>
            <a:pathLst>
              <a:path w="11" h="57">
                <a:moveTo>
                  <a:pt x="1" y="6"/>
                </a:moveTo>
                <a:lnTo>
                  <a:pt x="0" y="4"/>
                </a:lnTo>
                <a:lnTo>
                  <a:pt x="0" y="14"/>
                </a:lnTo>
                <a:lnTo>
                  <a:pt x="0" y="23"/>
                </a:lnTo>
                <a:lnTo>
                  <a:pt x="0" y="30"/>
                </a:lnTo>
                <a:lnTo>
                  <a:pt x="0" y="36"/>
                </a:lnTo>
                <a:lnTo>
                  <a:pt x="0" y="41"/>
                </a:lnTo>
                <a:lnTo>
                  <a:pt x="0" y="46"/>
                </a:lnTo>
                <a:lnTo>
                  <a:pt x="0" y="52"/>
                </a:lnTo>
                <a:lnTo>
                  <a:pt x="0" y="57"/>
                </a:lnTo>
                <a:lnTo>
                  <a:pt x="11" y="57"/>
                </a:lnTo>
                <a:lnTo>
                  <a:pt x="11" y="52"/>
                </a:lnTo>
                <a:lnTo>
                  <a:pt x="11" y="46"/>
                </a:lnTo>
                <a:lnTo>
                  <a:pt x="11" y="41"/>
                </a:lnTo>
                <a:lnTo>
                  <a:pt x="11" y="36"/>
                </a:lnTo>
                <a:lnTo>
                  <a:pt x="11" y="30"/>
                </a:lnTo>
                <a:lnTo>
                  <a:pt x="11" y="23"/>
                </a:lnTo>
                <a:lnTo>
                  <a:pt x="11" y="14"/>
                </a:lnTo>
                <a:lnTo>
                  <a:pt x="11" y="4"/>
                </a:lnTo>
                <a:lnTo>
                  <a:pt x="10" y="0"/>
                </a:lnTo>
                <a:lnTo>
                  <a:pt x="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9" name=""/>
          <p:cNvSpPr/>
          <p:nvPr/>
        </p:nvSpPr>
        <p:spPr>
          <a:xfrm>
            <a:off x="2092320" y="5505480"/>
            <a:ext cx="85680" cy="25200"/>
          </a:xfrm>
          <a:custGeom>
            <a:avLst/>
            <a:gdLst/>
            <a:ahLst/>
            <a:rect l="l" t="t" r="r" b="b"/>
            <a:pathLst>
              <a:path w="54" h="16">
                <a:moveTo>
                  <a:pt x="1" y="12"/>
                </a:moveTo>
                <a:lnTo>
                  <a:pt x="0" y="12"/>
                </a:lnTo>
                <a:lnTo>
                  <a:pt x="3" y="12"/>
                </a:lnTo>
                <a:lnTo>
                  <a:pt x="8" y="12"/>
                </a:lnTo>
                <a:lnTo>
                  <a:pt x="11" y="12"/>
                </a:lnTo>
                <a:lnTo>
                  <a:pt x="15" y="12"/>
                </a:lnTo>
                <a:lnTo>
                  <a:pt x="22" y="11"/>
                </a:lnTo>
                <a:lnTo>
                  <a:pt x="28" y="10"/>
                </a:lnTo>
                <a:lnTo>
                  <a:pt x="30" y="10"/>
                </a:lnTo>
                <a:lnTo>
                  <a:pt x="33" y="10"/>
                </a:lnTo>
                <a:lnTo>
                  <a:pt x="36" y="10"/>
                </a:lnTo>
                <a:lnTo>
                  <a:pt x="38" y="11"/>
                </a:lnTo>
                <a:lnTo>
                  <a:pt x="40" y="12"/>
                </a:lnTo>
                <a:lnTo>
                  <a:pt x="42" y="12"/>
                </a:lnTo>
                <a:lnTo>
                  <a:pt x="44" y="14"/>
                </a:lnTo>
                <a:lnTo>
                  <a:pt x="45" y="16"/>
                </a:lnTo>
                <a:lnTo>
                  <a:pt x="54" y="11"/>
                </a:lnTo>
                <a:lnTo>
                  <a:pt x="51" y="7"/>
                </a:lnTo>
                <a:lnTo>
                  <a:pt x="48" y="5"/>
                </a:lnTo>
                <a:lnTo>
                  <a:pt x="44" y="3"/>
                </a:lnTo>
                <a:lnTo>
                  <a:pt x="41" y="1"/>
                </a:lnTo>
                <a:lnTo>
                  <a:pt x="37" y="0"/>
                </a:lnTo>
                <a:lnTo>
                  <a:pt x="34" y="0"/>
                </a:lnTo>
                <a:lnTo>
                  <a:pt x="30" y="0"/>
                </a:lnTo>
                <a:lnTo>
                  <a:pt x="27" y="0"/>
                </a:lnTo>
                <a:lnTo>
                  <a:pt x="20" y="1"/>
                </a:lnTo>
                <a:lnTo>
                  <a:pt x="14" y="2"/>
                </a:lnTo>
                <a:lnTo>
                  <a:pt x="10" y="2"/>
                </a:lnTo>
                <a:lnTo>
                  <a:pt x="8" y="3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0" name=""/>
          <p:cNvSpPr/>
          <p:nvPr/>
        </p:nvSpPr>
        <p:spPr>
          <a:xfrm>
            <a:off x="1996920" y="5427720"/>
            <a:ext cx="98640" cy="95040"/>
          </a:xfrm>
          <a:custGeom>
            <a:avLst/>
            <a:gdLst/>
            <a:ahLst/>
            <a:rect l="l" t="t" r="r" b="b"/>
            <a:pathLst>
              <a:path w="62" h="60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4"/>
                </a:lnTo>
                <a:lnTo>
                  <a:pt x="1" y="6"/>
                </a:lnTo>
                <a:lnTo>
                  <a:pt x="2" y="8"/>
                </a:lnTo>
                <a:lnTo>
                  <a:pt x="5" y="11"/>
                </a:lnTo>
                <a:lnTo>
                  <a:pt x="8" y="15"/>
                </a:lnTo>
                <a:lnTo>
                  <a:pt x="13" y="21"/>
                </a:lnTo>
                <a:lnTo>
                  <a:pt x="17" y="25"/>
                </a:lnTo>
                <a:lnTo>
                  <a:pt x="21" y="30"/>
                </a:lnTo>
                <a:lnTo>
                  <a:pt x="27" y="35"/>
                </a:lnTo>
                <a:lnTo>
                  <a:pt x="36" y="44"/>
                </a:lnTo>
                <a:lnTo>
                  <a:pt x="46" y="51"/>
                </a:lnTo>
                <a:lnTo>
                  <a:pt x="50" y="55"/>
                </a:lnTo>
                <a:lnTo>
                  <a:pt x="54" y="57"/>
                </a:lnTo>
                <a:lnTo>
                  <a:pt x="57" y="59"/>
                </a:lnTo>
                <a:lnTo>
                  <a:pt x="62" y="60"/>
                </a:lnTo>
                <a:lnTo>
                  <a:pt x="62" y="50"/>
                </a:lnTo>
                <a:lnTo>
                  <a:pt x="60" y="49"/>
                </a:lnTo>
                <a:lnTo>
                  <a:pt x="56" y="47"/>
                </a:lnTo>
                <a:lnTo>
                  <a:pt x="53" y="44"/>
                </a:lnTo>
                <a:lnTo>
                  <a:pt x="43" y="36"/>
                </a:lnTo>
                <a:lnTo>
                  <a:pt x="34" y="28"/>
                </a:lnTo>
                <a:lnTo>
                  <a:pt x="29" y="23"/>
                </a:lnTo>
                <a:lnTo>
                  <a:pt x="24" y="18"/>
                </a:lnTo>
                <a:lnTo>
                  <a:pt x="21" y="14"/>
                </a:lnTo>
                <a:lnTo>
                  <a:pt x="17" y="9"/>
                </a:lnTo>
                <a:lnTo>
                  <a:pt x="14" y="6"/>
                </a:lnTo>
                <a:lnTo>
                  <a:pt x="12" y="2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1" name=""/>
          <p:cNvSpPr/>
          <p:nvPr/>
        </p:nvSpPr>
        <p:spPr>
          <a:xfrm>
            <a:off x="1996920" y="5300640"/>
            <a:ext cx="104760" cy="127080"/>
          </a:xfrm>
          <a:custGeom>
            <a:avLst/>
            <a:gdLst/>
            <a:ahLst/>
            <a:rect l="l" t="t" r="r" b="b"/>
            <a:pathLst>
              <a:path w="66" h="80">
                <a:moveTo>
                  <a:pt x="56" y="5"/>
                </a:moveTo>
                <a:lnTo>
                  <a:pt x="62" y="0"/>
                </a:lnTo>
                <a:lnTo>
                  <a:pt x="57" y="0"/>
                </a:lnTo>
                <a:lnTo>
                  <a:pt x="55" y="0"/>
                </a:lnTo>
                <a:lnTo>
                  <a:pt x="50" y="1"/>
                </a:lnTo>
                <a:lnTo>
                  <a:pt x="48" y="2"/>
                </a:lnTo>
                <a:lnTo>
                  <a:pt x="44" y="4"/>
                </a:lnTo>
                <a:lnTo>
                  <a:pt x="41" y="5"/>
                </a:lnTo>
                <a:lnTo>
                  <a:pt x="38" y="7"/>
                </a:lnTo>
                <a:lnTo>
                  <a:pt x="35" y="9"/>
                </a:lnTo>
                <a:lnTo>
                  <a:pt x="33" y="11"/>
                </a:lnTo>
                <a:lnTo>
                  <a:pt x="30" y="13"/>
                </a:lnTo>
                <a:lnTo>
                  <a:pt x="28" y="16"/>
                </a:lnTo>
                <a:lnTo>
                  <a:pt x="25" y="19"/>
                </a:lnTo>
                <a:lnTo>
                  <a:pt x="21" y="25"/>
                </a:lnTo>
                <a:lnTo>
                  <a:pt x="16" y="31"/>
                </a:lnTo>
                <a:lnTo>
                  <a:pt x="13" y="37"/>
                </a:lnTo>
                <a:lnTo>
                  <a:pt x="9" y="44"/>
                </a:lnTo>
                <a:lnTo>
                  <a:pt x="7" y="51"/>
                </a:lnTo>
                <a:lnTo>
                  <a:pt x="4" y="57"/>
                </a:lnTo>
                <a:lnTo>
                  <a:pt x="2" y="63"/>
                </a:lnTo>
                <a:lnTo>
                  <a:pt x="1" y="69"/>
                </a:lnTo>
                <a:lnTo>
                  <a:pt x="0" y="74"/>
                </a:lnTo>
                <a:lnTo>
                  <a:pt x="0" y="80"/>
                </a:lnTo>
                <a:lnTo>
                  <a:pt x="10" y="80"/>
                </a:lnTo>
                <a:lnTo>
                  <a:pt x="10" y="75"/>
                </a:lnTo>
                <a:lnTo>
                  <a:pt x="11" y="71"/>
                </a:lnTo>
                <a:lnTo>
                  <a:pt x="12" y="66"/>
                </a:lnTo>
                <a:lnTo>
                  <a:pt x="14" y="60"/>
                </a:lnTo>
                <a:lnTo>
                  <a:pt x="16" y="54"/>
                </a:lnTo>
                <a:lnTo>
                  <a:pt x="19" y="48"/>
                </a:lnTo>
                <a:lnTo>
                  <a:pt x="22" y="42"/>
                </a:lnTo>
                <a:lnTo>
                  <a:pt x="26" y="36"/>
                </a:lnTo>
                <a:lnTo>
                  <a:pt x="29" y="31"/>
                </a:lnTo>
                <a:lnTo>
                  <a:pt x="33" y="26"/>
                </a:lnTo>
                <a:lnTo>
                  <a:pt x="35" y="23"/>
                </a:lnTo>
                <a:lnTo>
                  <a:pt x="38" y="20"/>
                </a:lnTo>
                <a:lnTo>
                  <a:pt x="40" y="19"/>
                </a:lnTo>
                <a:lnTo>
                  <a:pt x="42" y="17"/>
                </a:lnTo>
                <a:lnTo>
                  <a:pt x="44" y="15"/>
                </a:lnTo>
                <a:lnTo>
                  <a:pt x="47" y="14"/>
                </a:lnTo>
                <a:lnTo>
                  <a:pt x="49" y="12"/>
                </a:lnTo>
                <a:lnTo>
                  <a:pt x="51" y="12"/>
                </a:lnTo>
                <a:lnTo>
                  <a:pt x="54" y="11"/>
                </a:lnTo>
                <a:lnTo>
                  <a:pt x="56" y="10"/>
                </a:lnTo>
                <a:lnTo>
                  <a:pt x="58" y="10"/>
                </a:lnTo>
                <a:lnTo>
                  <a:pt x="61" y="10"/>
                </a:lnTo>
                <a:lnTo>
                  <a:pt x="66" y="5"/>
                </a:lnTo>
                <a:lnTo>
                  <a:pt x="56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2" name=""/>
          <p:cNvSpPr/>
          <p:nvPr/>
        </p:nvSpPr>
        <p:spPr>
          <a:xfrm>
            <a:off x="2085840" y="5273640"/>
            <a:ext cx="100080" cy="36720"/>
          </a:xfrm>
          <a:custGeom>
            <a:avLst/>
            <a:gdLst/>
            <a:ahLst/>
            <a:rect l="l" t="t" r="r" b="b"/>
            <a:pathLst>
              <a:path w="63" h="23">
                <a:moveTo>
                  <a:pt x="55" y="11"/>
                </a:moveTo>
                <a:lnTo>
                  <a:pt x="60" y="2"/>
                </a:lnTo>
                <a:lnTo>
                  <a:pt x="52" y="1"/>
                </a:lnTo>
                <a:lnTo>
                  <a:pt x="43" y="0"/>
                </a:lnTo>
                <a:lnTo>
                  <a:pt x="38" y="0"/>
                </a:lnTo>
                <a:lnTo>
                  <a:pt x="33" y="0"/>
                </a:lnTo>
                <a:lnTo>
                  <a:pt x="29" y="0"/>
                </a:lnTo>
                <a:lnTo>
                  <a:pt x="24" y="1"/>
                </a:lnTo>
                <a:lnTo>
                  <a:pt x="20" y="2"/>
                </a:lnTo>
                <a:lnTo>
                  <a:pt x="16" y="3"/>
                </a:lnTo>
                <a:lnTo>
                  <a:pt x="12" y="5"/>
                </a:lnTo>
                <a:lnTo>
                  <a:pt x="9" y="7"/>
                </a:lnTo>
                <a:lnTo>
                  <a:pt x="7" y="8"/>
                </a:lnTo>
                <a:lnTo>
                  <a:pt x="5" y="10"/>
                </a:lnTo>
                <a:lnTo>
                  <a:pt x="4" y="12"/>
                </a:lnTo>
                <a:lnTo>
                  <a:pt x="3" y="14"/>
                </a:lnTo>
                <a:lnTo>
                  <a:pt x="2" y="16"/>
                </a:lnTo>
                <a:lnTo>
                  <a:pt x="1" y="18"/>
                </a:lnTo>
                <a:lnTo>
                  <a:pt x="0" y="20"/>
                </a:lnTo>
                <a:lnTo>
                  <a:pt x="0" y="22"/>
                </a:lnTo>
                <a:lnTo>
                  <a:pt x="11" y="23"/>
                </a:lnTo>
                <a:lnTo>
                  <a:pt x="11" y="22"/>
                </a:lnTo>
                <a:lnTo>
                  <a:pt x="11" y="20"/>
                </a:lnTo>
                <a:lnTo>
                  <a:pt x="11" y="19"/>
                </a:lnTo>
                <a:lnTo>
                  <a:pt x="12" y="19"/>
                </a:lnTo>
                <a:lnTo>
                  <a:pt x="12" y="18"/>
                </a:lnTo>
                <a:lnTo>
                  <a:pt x="13" y="17"/>
                </a:lnTo>
                <a:lnTo>
                  <a:pt x="14" y="16"/>
                </a:lnTo>
                <a:lnTo>
                  <a:pt x="15" y="15"/>
                </a:lnTo>
                <a:lnTo>
                  <a:pt x="17" y="14"/>
                </a:lnTo>
                <a:lnTo>
                  <a:pt x="19" y="13"/>
                </a:lnTo>
                <a:lnTo>
                  <a:pt x="23" y="12"/>
                </a:lnTo>
                <a:lnTo>
                  <a:pt x="26" y="12"/>
                </a:lnTo>
                <a:lnTo>
                  <a:pt x="30" y="11"/>
                </a:lnTo>
                <a:lnTo>
                  <a:pt x="34" y="10"/>
                </a:lnTo>
                <a:lnTo>
                  <a:pt x="38" y="10"/>
                </a:lnTo>
                <a:lnTo>
                  <a:pt x="42" y="11"/>
                </a:lnTo>
                <a:lnTo>
                  <a:pt x="51" y="12"/>
                </a:lnTo>
                <a:lnTo>
                  <a:pt x="59" y="12"/>
                </a:lnTo>
                <a:lnTo>
                  <a:pt x="63" y="4"/>
                </a:lnTo>
                <a:lnTo>
                  <a:pt x="5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3" name=""/>
          <p:cNvSpPr/>
          <p:nvPr/>
        </p:nvSpPr>
        <p:spPr>
          <a:xfrm>
            <a:off x="2149560" y="5257800"/>
            <a:ext cx="36360" cy="31680"/>
          </a:xfrm>
          <a:custGeom>
            <a:avLst/>
            <a:gdLst/>
            <a:ahLst/>
            <a:rect l="l" t="t" r="r" b="b"/>
            <a:pathLst>
              <a:path w="23" h="20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4"/>
                </a:lnTo>
                <a:lnTo>
                  <a:pt x="2" y="6"/>
                </a:lnTo>
                <a:lnTo>
                  <a:pt x="3" y="8"/>
                </a:lnTo>
                <a:lnTo>
                  <a:pt x="5" y="10"/>
                </a:lnTo>
                <a:lnTo>
                  <a:pt x="7" y="13"/>
                </a:lnTo>
                <a:lnTo>
                  <a:pt x="12" y="17"/>
                </a:lnTo>
                <a:lnTo>
                  <a:pt x="15" y="20"/>
                </a:lnTo>
                <a:lnTo>
                  <a:pt x="23" y="13"/>
                </a:lnTo>
                <a:lnTo>
                  <a:pt x="19" y="9"/>
                </a:lnTo>
                <a:lnTo>
                  <a:pt x="14" y="6"/>
                </a:lnTo>
                <a:lnTo>
                  <a:pt x="13" y="4"/>
                </a:lnTo>
                <a:lnTo>
                  <a:pt x="12" y="1"/>
                </a:lnTo>
                <a:lnTo>
                  <a:pt x="11" y="1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4" name=""/>
          <p:cNvSpPr/>
          <p:nvPr/>
        </p:nvSpPr>
        <p:spPr>
          <a:xfrm>
            <a:off x="2149560" y="5187960"/>
            <a:ext cx="52200" cy="69840"/>
          </a:xfrm>
          <a:custGeom>
            <a:avLst/>
            <a:gdLst/>
            <a:ahLst/>
            <a:rect l="l" t="t" r="r" b="b"/>
            <a:pathLst>
              <a:path w="33" h="44">
                <a:moveTo>
                  <a:pt x="22" y="0"/>
                </a:moveTo>
                <a:lnTo>
                  <a:pt x="22" y="0"/>
                </a:lnTo>
                <a:lnTo>
                  <a:pt x="22" y="5"/>
                </a:lnTo>
                <a:lnTo>
                  <a:pt x="22" y="9"/>
                </a:lnTo>
                <a:lnTo>
                  <a:pt x="21" y="13"/>
                </a:lnTo>
                <a:lnTo>
                  <a:pt x="20" y="16"/>
                </a:lnTo>
                <a:lnTo>
                  <a:pt x="18" y="19"/>
                </a:lnTo>
                <a:lnTo>
                  <a:pt x="16" y="21"/>
                </a:lnTo>
                <a:lnTo>
                  <a:pt x="15" y="23"/>
                </a:lnTo>
                <a:lnTo>
                  <a:pt x="13" y="25"/>
                </a:lnTo>
                <a:lnTo>
                  <a:pt x="9" y="28"/>
                </a:lnTo>
                <a:lnTo>
                  <a:pt x="5" y="32"/>
                </a:lnTo>
                <a:lnTo>
                  <a:pt x="3" y="35"/>
                </a:lnTo>
                <a:lnTo>
                  <a:pt x="1" y="37"/>
                </a:lnTo>
                <a:lnTo>
                  <a:pt x="1" y="41"/>
                </a:lnTo>
                <a:lnTo>
                  <a:pt x="0" y="44"/>
                </a:lnTo>
                <a:lnTo>
                  <a:pt x="10" y="44"/>
                </a:lnTo>
                <a:lnTo>
                  <a:pt x="10" y="42"/>
                </a:lnTo>
                <a:lnTo>
                  <a:pt x="10" y="42"/>
                </a:lnTo>
                <a:lnTo>
                  <a:pt x="11" y="40"/>
                </a:lnTo>
                <a:lnTo>
                  <a:pt x="12" y="39"/>
                </a:lnTo>
                <a:lnTo>
                  <a:pt x="16" y="36"/>
                </a:lnTo>
                <a:lnTo>
                  <a:pt x="20" y="32"/>
                </a:lnTo>
                <a:lnTo>
                  <a:pt x="22" y="30"/>
                </a:lnTo>
                <a:lnTo>
                  <a:pt x="24" y="27"/>
                </a:lnTo>
                <a:lnTo>
                  <a:pt x="27" y="24"/>
                </a:lnTo>
                <a:lnTo>
                  <a:pt x="29" y="21"/>
                </a:lnTo>
                <a:lnTo>
                  <a:pt x="30" y="16"/>
                </a:lnTo>
                <a:lnTo>
                  <a:pt x="32" y="12"/>
                </a:lnTo>
                <a:lnTo>
                  <a:pt x="33" y="6"/>
                </a:lnTo>
                <a:lnTo>
                  <a:pt x="33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5" name=""/>
          <p:cNvSpPr/>
          <p:nvPr/>
        </p:nvSpPr>
        <p:spPr>
          <a:xfrm>
            <a:off x="2174760" y="5146560"/>
            <a:ext cx="27000" cy="41400"/>
          </a:xfrm>
          <a:custGeom>
            <a:avLst/>
            <a:gdLst/>
            <a:ahLst/>
            <a:rect l="l" t="t" r="r" b="b"/>
            <a:pathLst>
              <a:path w="17" h="26">
                <a:moveTo>
                  <a:pt x="0" y="0"/>
                </a:moveTo>
                <a:lnTo>
                  <a:pt x="0" y="0"/>
                </a:lnTo>
                <a:lnTo>
                  <a:pt x="1" y="5"/>
                </a:lnTo>
                <a:lnTo>
                  <a:pt x="2" y="10"/>
                </a:lnTo>
                <a:lnTo>
                  <a:pt x="3" y="14"/>
                </a:lnTo>
                <a:lnTo>
                  <a:pt x="4" y="17"/>
                </a:lnTo>
                <a:lnTo>
                  <a:pt x="5" y="20"/>
                </a:lnTo>
                <a:lnTo>
                  <a:pt x="6" y="22"/>
                </a:lnTo>
                <a:lnTo>
                  <a:pt x="7" y="24"/>
                </a:lnTo>
                <a:lnTo>
                  <a:pt x="7" y="26"/>
                </a:lnTo>
                <a:lnTo>
                  <a:pt x="17" y="26"/>
                </a:lnTo>
                <a:lnTo>
                  <a:pt x="17" y="23"/>
                </a:lnTo>
                <a:lnTo>
                  <a:pt x="16" y="19"/>
                </a:lnTo>
                <a:lnTo>
                  <a:pt x="15" y="16"/>
                </a:lnTo>
                <a:lnTo>
                  <a:pt x="14" y="14"/>
                </a:lnTo>
                <a:lnTo>
                  <a:pt x="12" y="10"/>
                </a:lnTo>
                <a:lnTo>
                  <a:pt x="11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6" name=""/>
          <p:cNvSpPr/>
          <p:nvPr/>
        </p:nvSpPr>
        <p:spPr>
          <a:xfrm>
            <a:off x="2174760" y="5078520"/>
            <a:ext cx="42840" cy="68040"/>
          </a:xfrm>
          <a:custGeom>
            <a:avLst/>
            <a:gdLst/>
            <a:ahLst/>
            <a:rect l="l" t="t" r="r" b="b"/>
            <a:pathLst>
              <a:path w="27" h="43">
                <a:moveTo>
                  <a:pt x="20" y="0"/>
                </a:moveTo>
                <a:lnTo>
                  <a:pt x="19" y="0"/>
                </a:lnTo>
                <a:lnTo>
                  <a:pt x="17" y="4"/>
                </a:lnTo>
                <a:lnTo>
                  <a:pt x="14" y="8"/>
                </a:lnTo>
                <a:lnTo>
                  <a:pt x="11" y="14"/>
                </a:lnTo>
                <a:lnTo>
                  <a:pt x="8" y="20"/>
                </a:lnTo>
                <a:lnTo>
                  <a:pt x="5" y="26"/>
                </a:lnTo>
                <a:lnTo>
                  <a:pt x="3" y="32"/>
                </a:lnTo>
                <a:lnTo>
                  <a:pt x="1" y="39"/>
                </a:lnTo>
                <a:lnTo>
                  <a:pt x="0" y="43"/>
                </a:lnTo>
                <a:lnTo>
                  <a:pt x="10" y="43"/>
                </a:lnTo>
                <a:lnTo>
                  <a:pt x="11" y="40"/>
                </a:lnTo>
                <a:lnTo>
                  <a:pt x="13" y="36"/>
                </a:lnTo>
                <a:lnTo>
                  <a:pt x="16" y="30"/>
                </a:lnTo>
                <a:lnTo>
                  <a:pt x="18" y="24"/>
                </a:lnTo>
                <a:lnTo>
                  <a:pt x="21" y="18"/>
                </a:lnTo>
                <a:lnTo>
                  <a:pt x="24" y="13"/>
                </a:lnTo>
                <a:lnTo>
                  <a:pt x="26" y="9"/>
                </a:lnTo>
                <a:lnTo>
                  <a:pt x="27" y="8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7" name=""/>
          <p:cNvSpPr/>
          <p:nvPr/>
        </p:nvSpPr>
        <p:spPr>
          <a:xfrm>
            <a:off x="2205000" y="5046840"/>
            <a:ext cx="63360" cy="44280"/>
          </a:xfrm>
          <a:custGeom>
            <a:avLst/>
            <a:gdLst/>
            <a:ahLst/>
            <a:rect l="l" t="t" r="r" b="b"/>
            <a:pathLst>
              <a:path w="40" h="28">
                <a:moveTo>
                  <a:pt x="35" y="10"/>
                </a:moveTo>
                <a:lnTo>
                  <a:pt x="30" y="3"/>
                </a:lnTo>
                <a:lnTo>
                  <a:pt x="29" y="4"/>
                </a:lnTo>
                <a:lnTo>
                  <a:pt x="28" y="5"/>
                </a:lnTo>
                <a:lnTo>
                  <a:pt x="28" y="7"/>
                </a:lnTo>
                <a:lnTo>
                  <a:pt x="27" y="8"/>
                </a:lnTo>
                <a:lnTo>
                  <a:pt x="23" y="10"/>
                </a:lnTo>
                <a:lnTo>
                  <a:pt x="19" y="10"/>
                </a:lnTo>
                <a:lnTo>
                  <a:pt x="15" y="12"/>
                </a:lnTo>
                <a:lnTo>
                  <a:pt x="10" y="15"/>
                </a:lnTo>
                <a:lnTo>
                  <a:pt x="8" y="16"/>
                </a:lnTo>
                <a:lnTo>
                  <a:pt x="5" y="17"/>
                </a:lnTo>
                <a:lnTo>
                  <a:pt x="2" y="18"/>
                </a:lnTo>
                <a:lnTo>
                  <a:pt x="0" y="20"/>
                </a:lnTo>
                <a:lnTo>
                  <a:pt x="7" y="28"/>
                </a:lnTo>
                <a:lnTo>
                  <a:pt x="8" y="27"/>
                </a:lnTo>
                <a:lnTo>
                  <a:pt x="10" y="25"/>
                </a:lnTo>
                <a:lnTo>
                  <a:pt x="12" y="24"/>
                </a:lnTo>
                <a:lnTo>
                  <a:pt x="14" y="24"/>
                </a:lnTo>
                <a:lnTo>
                  <a:pt x="18" y="22"/>
                </a:lnTo>
                <a:lnTo>
                  <a:pt x="23" y="21"/>
                </a:lnTo>
                <a:lnTo>
                  <a:pt x="28" y="18"/>
                </a:lnTo>
                <a:lnTo>
                  <a:pt x="32" y="17"/>
                </a:lnTo>
                <a:lnTo>
                  <a:pt x="35" y="15"/>
                </a:lnTo>
                <a:lnTo>
                  <a:pt x="36" y="12"/>
                </a:lnTo>
                <a:lnTo>
                  <a:pt x="38" y="10"/>
                </a:lnTo>
                <a:lnTo>
                  <a:pt x="40" y="7"/>
                </a:lnTo>
                <a:lnTo>
                  <a:pt x="35" y="0"/>
                </a:lnTo>
                <a:lnTo>
                  <a:pt x="3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8" name=""/>
          <p:cNvSpPr/>
          <p:nvPr/>
        </p:nvSpPr>
        <p:spPr>
          <a:xfrm>
            <a:off x="2198520" y="5018040"/>
            <a:ext cx="61920" cy="44640"/>
          </a:xfrm>
          <a:custGeom>
            <a:avLst/>
            <a:gdLst/>
            <a:ahLst/>
            <a:rect l="l" t="t" r="r" b="b"/>
            <a:pathLst>
              <a:path w="39" h="28">
                <a:moveTo>
                  <a:pt x="1" y="0"/>
                </a:moveTo>
                <a:lnTo>
                  <a:pt x="0" y="7"/>
                </a:lnTo>
                <a:lnTo>
                  <a:pt x="2" y="10"/>
                </a:lnTo>
                <a:lnTo>
                  <a:pt x="6" y="13"/>
                </a:lnTo>
                <a:lnTo>
                  <a:pt x="10" y="17"/>
                </a:lnTo>
                <a:lnTo>
                  <a:pt x="16" y="20"/>
                </a:lnTo>
                <a:lnTo>
                  <a:pt x="21" y="23"/>
                </a:lnTo>
                <a:lnTo>
                  <a:pt x="27" y="25"/>
                </a:lnTo>
                <a:lnTo>
                  <a:pt x="30" y="26"/>
                </a:lnTo>
                <a:lnTo>
                  <a:pt x="33" y="27"/>
                </a:lnTo>
                <a:lnTo>
                  <a:pt x="36" y="28"/>
                </a:lnTo>
                <a:lnTo>
                  <a:pt x="39" y="28"/>
                </a:lnTo>
                <a:lnTo>
                  <a:pt x="39" y="17"/>
                </a:lnTo>
                <a:lnTo>
                  <a:pt x="37" y="17"/>
                </a:lnTo>
                <a:lnTo>
                  <a:pt x="36" y="17"/>
                </a:lnTo>
                <a:lnTo>
                  <a:pt x="33" y="17"/>
                </a:lnTo>
                <a:lnTo>
                  <a:pt x="31" y="16"/>
                </a:lnTo>
                <a:lnTo>
                  <a:pt x="26" y="14"/>
                </a:lnTo>
                <a:lnTo>
                  <a:pt x="21" y="10"/>
                </a:lnTo>
                <a:lnTo>
                  <a:pt x="16" y="8"/>
                </a:lnTo>
                <a:lnTo>
                  <a:pt x="13" y="5"/>
                </a:lnTo>
                <a:lnTo>
                  <a:pt x="10" y="3"/>
                </a:lnTo>
                <a:lnTo>
                  <a:pt x="9" y="1"/>
                </a:lnTo>
                <a:lnTo>
                  <a:pt x="8" y="8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9" name=""/>
          <p:cNvSpPr/>
          <p:nvPr/>
        </p:nvSpPr>
        <p:spPr>
          <a:xfrm>
            <a:off x="2200320" y="4991040"/>
            <a:ext cx="50760" cy="39600"/>
          </a:xfrm>
          <a:custGeom>
            <a:avLst/>
            <a:gdLst/>
            <a:ahLst/>
            <a:rect l="l" t="t" r="r" b="b"/>
            <a:pathLst>
              <a:path w="32" h="25">
                <a:moveTo>
                  <a:pt x="32" y="0"/>
                </a:moveTo>
                <a:lnTo>
                  <a:pt x="32" y="0"/>
                </a:lnTo>
                <a:lnTo>
                  <a:pt x="29" y="0"/>
                </a:lnTo>
                <a:lnTo>
                  <a:pt x="27" y="0"/>
                </a:lnTo>
                <a:lnTo>
                  <a:pt x="23" y="0"/>
                </a:lnTo>
                <a:lnTo>
                  <a:pt x="21" y="1"/>
                </a:lnTo>
                <a:lnTo>
                  <a:pt x="16" y="4"/>
                </a:lnTo>
                <a:lnTo>
                  <a:pt x="12" y="7"/>
                </a:lnTo>
                <a:lnTo>
                  <a:pt x="5" y="12"/>
                </a:lnTo>
                <a:lnTo>
                  <a:pt x="0" y="17"/>
                </a:lnTo>
                <a:lnTo>
                  <a:pt x="6" y="25"/>
                </a:lnTo>
                <a:lnTo>
                  <a:pt x="13" y="20"/>
                </a:lnTo>
                <a:lnTo>
                  <a:pt x="20" y="13"/>
                </a:lnTo>
                <a:lnTo>
                  <a:pt x="22" y="12"/>
                </a:lnTo>
                <a:lnTo>
                  <a:pt x="25" y="11"/>
                </a:lnTo>
                <a:lnTo>
                  <a:pt x="27" y="10"/>
                </a:lnTo>
                <a:lnTo>
                  <a:pt x="28" y="10"/>
                </a:lnTo>
                <a:lnTo>
                  <a:pt x="30" y="9"/>
                </a:lnTo>
                <a:lnTo>
                  <a:pt x="32" y="9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0" name=""/>
          <p:cNvSpPr/>
          <p:nvPr/>
        </p:nvSpPr>
        <p:spPr>
          <a:xfrm>
            <a:off x="2251080" y="499104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9" y="4"/>
                </a:move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5" y="10"/>
                </a:lnTo>
                <a:lnTo>
                  <a:pt x="9" y="10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7" y="9"/>
                </a:lnTo>
                <a:lnTo>
                  <a:pt x="9" y="4"/>
                </a:lnTo>
                <a:lnTo>
                  <a:pt x="1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1" name=""/>
          <p:cNvSpPr/>
          <p:nvPr/>
        </p:nvSpPr>
        <p:spPr>
          <a:xfrm>
            <a:off x="2263680" y="4997520"/>
            <a:ext cx="30240" cy="49320"/>
          </a:xfrm>
          <a:custGeom>
            <a:avLst/>
            <a:gdLst/>
            <a:ahLst/>
            <a:rect l="l" t="t" r="r" b="b"/>
            <a:pathLst>
              <a:path w="19" h="31">
                <a:moveTo>
                  <a:pt x="18" y="21"/>
                </a:moveTo>
                <a:lnTo>
                  <a:pt x="19" y="21"/>
                </a:lnTo>
                <a:lnTo>
                  <a:pt x="18" y="20"/>
                </a:lnTo>
                <a:lnTo>
                  <a:pt x="16" y="20"/>
                </a:lnTo>
                <a:lnTo>
                  <a:pt x="16" y="20"/>
                </a:lnTo>
                <a:lnTo>
                  <a:pt x="16" y="19"/>
                </a:lnTo>
                <a:lnTo>
                  <a:pt x="15" y="19"/>
                </a:lnTo>
                <a:lnTo>
                  <a:pt x="14" y="18"/>
                </a:lnTo>
                <a:lnTo>
                  <a:pt x="14" y="17"/>
                </a:lnTo>
                <a:lnTo>
                  <a:pt x="13" y="15"/>
                </a:lnTo>
                <a:lnTo>
                  <a:pt x="12" y="12"/>
                </a:lnTo>
                <a:lnTo>
                  <a:pt x="11" y="9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" y="14"/>
                </a:lnTo>
                <a:lnTo>
                  <a:pt x="2" y="19"/>
                </a:lnTo>
                <a:lnTo>
                  <a:pt x="3" y="21"/>
                </a:lnTo>
                <a:lnTo>
                  <a:pt x="4" y="23"/>
                </a:lnTo>
                <a:lnTo>
                  <a:pt x="6" y="25"/>
                </a:lnTo>
                <a:lnTo>
                  <a:pt x="8" y="27"/>
                </a:lnTo>
                <a:lnTo>
                  <a:pt x="10" y="28"/>
                </a:lnTo>
                <a:lnTo>
                  <a:pt x="12" y="29"/>
                </a:lnTo>
                <a:lnTo>
                  <a:pt x="15" y="30"/>
                </a:lnTo>
                <a:lnTo>
                  <a:pt x="17" y="31"/>
                </a:lnTo>
                <a:lnTo>
                  <a:pt x="18" y="31"/>
                </a:lnTo>
                <a:lnTo>
                  <a:pt x="18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2" name=""/>
          <p:cNvSpPr/>
          <p:nvPr/>
        </p:nvSpPr>
        <p:spPr>
          <a:xfrm>
            <a:off x="2292480" y="5011560"/>
            <a:ext cx="46080" cy="35280"/>
          </a:xfrm>
          <a:custGeom>
            <a:avLst/>
            <a:gdLst/>
            <a:ahLst/>
            <a:rect l="l" t="t" r="r" b="b"/>
            <a:pathLst>
              <a:path w="29" h="22">
                <a:moveTo>
                  <a:pt x="18" y="0"/>
                </a:moveTo>
                <a:lnTo>
                  <a:pt x="18" y="0"/>
                </a:lnTo>
                <a:lnTo>
                  <a:pt x="18" y="3"/>
                </a:lnTo>
                <a:lnTo>
                  <a:pt x="18" y="5"/>
                </a:lnTo>
                <a:lnTo>
                  <a:pt x="17" y="5"/>
                </a:lnTo>
                <a:lnTo>
                  <a:pt x="17" y="6"/>
                </a:lnTo>
                <a:lnTo>
                  <a:pt x="16" y="7"/>
                </a:lnTo>
                <a:lnTo>
                  <a:pt x="15" y="8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8" y="11"/>
                </a:lnTo>
                <a:lnTo>
                  <a:pt x="6" y="11"/>
                </a:lnTo>
                <a:lnTo>
                  <a:pt x="3" y="11"/>
                </a:lnTo>
                <a:lnTo>
                  <a:pt x="0" y="12"/>
                </a:lnTo>
                <a:lnTo>
                  <a:pt x="0" y="22"/>
                </a:lnTo>
                <a:lnTo>
                  <a:pt x="4" y="22"/>
                </a:lnTo>
                <a:lnTo>
                  <a:pt x="7" y="21"/>
                </a:lnTo>
                <a:lnTo>
                  <a:pt x="10" y="21"/>
                </a:lnTo>
                <a:lnTo>
                  <a:pt x="14" y="20"/>
                </a:lnTo>
                <a:lnTo>
                  <a:pt x="16" y="19"/>
                </a:lnTo>
                <a:lnTo>
                  <a:pt x="19" y="18"/>
                </a:lnTo>
                <a:lnTo>
                  <a:pt x="21" y="17"/>
                </a:lnTo>
                <a:lnTo>
                  <a:pt x="22" y="15"/>
                </a:lnTo>
                <a:lnTo>
                  <a:pt x="24" y="13"/>
                </a:lnTo>
                <a:lnTo>
                  <a:pt x="26" y="11"/>
                </a:lnTo>
                <a:lnTo>
                  <a:pt x="27" y="10"/>
                </a:lnTo>
                <a:lnTo>
                  <a:pt x="28" y="7"/>
                </a:lnTo>
                <a:lnTo>
                  <a:pt x="29" y="4"/>
                </a:lnTo>
                <a:lnTo>
                  <a:pt x="29" y="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520" bIns="-11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3" name=""/>
          <p:cNvSpPr/>
          <p:nvPr/>
        </p:nvSpPr>
        <p:spPr>
          <a:xfrm>
            <a:off x="2314440" y="4938840"/>
            <a:ext cx="25560" cy="72720"/>
          </a:xfrm>
          <a:custGeom>
            <a:avLst/>
            <a:gdLst/>
            <a:ahLst/>
            <a:rect l="l" t="t" r="r" b="b"/>
            <a:pathLst>
              <a:path w="16" h="46">
                <a:moveTo>
                  <a:pt x="0" y="8"/>
                </a:moveTo>
                <a:lnTo>
                  <a:pt x="1" y="9"/>
                </a:lnTo>
                <a:lnTo>
                  <a:pt x="3" y="10"/>
                </a:lnTo>
                <a:lnTo>
                  <a:pt x="4" y="12"/>
                </a:lnTo>
                <a:lnTo>
                  <a:pt x="4" y="14"/>
                </a:lnTo>
                <a:lnTo>
                  <a:pt x="5" y="16"/>
                </a:lnTo>
                <a:lnTo>
                  <a:pt x="5" y="19"/>
                </a:lnTo>
                <a:lnTo>
                  <a:pt x="5" y="22"/>
                </a:lnTo>
                <a:lnTo>
                  <a:pt x="5" y="24"/>
                </a:lnTo>
                <a:lnTo>
                  <a:pt x="5" y="37"/>
                </a:lnTo>
                <a:lnTo>
                  <a:pt x="5" y="46"/>
                </a:lnTo>
                <a:lnTo>
                  <a:pt x="16" y="46"/>
                </a:lnTo>
                <a:lnTo>
                  <a:pt x="16" y="37"/>
                </a:lnTo>
                <a:lnTo>
                  <a:pt x="16" y="24"/>
                </a:lnTo>
                <a:lnTo>
                  <a:pt x="16" y="21"/>
                </a:lnTo>
                <a:lnTo>
                  <a:pt x="15" y="17"/>
                </a:lnTo>
                <a:lnTo>
                  <a:pt x="15" y="15"/>
                </a:lnTo>
                <a:lnTo>
                  <a:pt x="14" y="11"/>
                </a:lnTo>
                <a:lnTo>
                  <a:pt x="12" y="8"/>
                </a:lnTo>
                <a:lnTo>
                  <a:pt x="12" y="5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4" name=""/>
          <p:cNvSpPr/>
          <p:nvPr/>
        </p:nvSpPr>
        <p:spPr>
          <a:xfrm>
            <a:off x="2297160" y="493704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2" y="13"/>
                </a:moveTo>
                <a:lnTo>
                  <a:pt x="15" y="10"/>
                </a:lnTo>
                <a:lnTo>
                  <a:pt x="12" y="0"/>
                </a:lnTo>
                <a:lnTo>
                  <a:pt x="0" y="3"/>
                </a:lnTo>
                <a:lnTo>
                  <a:pt x="2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5" name=""/>
          <p:cNvSpPr/>
          <p:nvPr/>
        </p:nvSpPr>
        <p:spPr>
          <a:xfrm>
            <a:off x="2259000" y="4944960"/>
            <a:ext cx="44640" cy="27000"/>
          </a:xfrm>
          <a:custGeom>
            <a:avLst/>
            <a:gdLst/>
            <a:ahLst/>
            <a:rect l="l" t="t" r="r" b="b"/>
            <a:pathLst>
              <a:path w="28" h="17">
                <a:moveTo>
                  <a:pt x="7" y="7"/>
                </a:moveTo>
                <a:lnTo>
                  <a:pt x="10" y="12"/>
                </a:lnTo>
                <a:lnTo>
                  <a:pt x="9" y="12"/>
                </a:lnTo>
                <a:lnTo>
                  <a:pt x="9" y="14"/>
                </a:lnTo>
                <a:lnTo>
                  <a:pt x="8" y="14"/>
                </a:lnTo>
                <a:lnTo>
                  <a:pt x="9" y="14"/>
                </a:lnTo>
                <a:lnTo>
                  <a:pt x="13" y="14"/>
                </a:lnTo>
                <a:lnTo>
                  <a:pt x="16" y="13"/>
                </a:lnTo>
                <a:lnTo>
                  <a:pt x="20" y="12"/>
                </a:lnTo>
                <a:lnTo>
                  <a:pt x="22" y="12"/>
                </a:lnTo>
                <a:lnTo>
                  <a:pt x="24" y="10"/>
                </a:lnTo>
                <a:lnTo>
                  <a:pt x="26" y="8"/>
                </a:lnTo>
                <a:lnTo>
                  <a:pt x="28" y="6"/>
                </a:lnTo>
                <a:lnTo>
                  <a:pt x="20" y="0"/>
                </a:lnTo>
                <a:lnTo>
                  <a:pt x="19" y="1"/>
                </a:lnTo>
                <a:lnTo>
                  <a:pt x="18" y="2"/>
                </a:lnTo>
                <a:lnTo>
                  <a:pt x="17" y="3"/>
                </a:lnTo>
                <a:lnTo>
                  <a:pt x="16" y="3"/>
                </a:lnTo>
                <a:lnTo>
                  <a:pt x="14" y="4"/>
                </a:lnTo>
                <a:lnTo>
                  <a:pt x="11" y="4"/>
                </a:lnTo>
                <a:lnTo>
                  <a:pt x="8" y="4"/>
                </a:lnTo>
                <a:lnTo>
                  <a:pt x="6" y="5"/>
                </a:lnTo>
                <a:lnTo>
                  <a:pt x="3" y="5"/>
                </a:lnTo>
                <a:lnTo>
                  <a:pt x="1" y="7"/>
                </a:lnTo>
                <a:lnTo>
                  <a:pt x="0" y="9"/>
                </a:lnTo>
                <a:lnTo>
                  <a:pt x="0" y="12"/>
                </a:lnTo>
                <a:lnTo>
                  <a:pt x="3" y="17"/>
                </a:lnTo>
                <a:lnTo>
                  <a:pt x="7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6" name=""/>
          <p:cNvSpPr/>
          <p:nvPr/>
        </p:nvSpPr>
        <p:spPr>
          <a:xfrm>
            <a:off x="2263680" y="4956120"/>
            <a:ext cx="33480" cy="36720"/>
          </a:xfrm>
          <a:custGeom>
            <a:avLst/>
            <a:gdLst/>
            <a:ahLst/>
            <a:rect l="l" t="t" r="r" b="b"/>
            <a:pathLst>
              <a:path w="21" h="23">
                <a:moveTo>
                  <a:pt x="13" y="23"/>
                </a:moveTo>
                <a:lnTo>
                  <a:pt x="15" y="22"/>
                </a:lnTo>
                <a:lnTo>
                  <a:pt x="17" y="20"/>
                </a:lnTo>
                <a:lnTo>
                  <a:pt x="20" y="18"/>
                </a:lnTo>
                <a:lnTo>
                  <a:pt x="21" y="15"/>
                </a:lnTo>
                <a:lnTo>
                  <a:pt x="21" y="12"/>
                </a:lnTo>
                <a:lnTo>
                  <a:pt x="20" y="10"/>
                </a:lnTo>
                <a:lnTo>
                  <a:pt x="18" y="7"/>
                </a:lnTo>
                <a:lnTo>
                  <a:pt x="16" y="5"/>
                </a:lnTo>
                <a:lnTo>
                  <a:pt x="14" y="5"/>
                </a:lnTo>
                <a:lnTo>
                  <a:pt x="7" y="1"/>
                </a:lnTo>
                <a:lnTo>
                  <a:pt x="3" y="0"/>
                </a:lnTo>
                <a:lnTo>
                  <a:pt x="0" y="10"/>
                </a:lnTo>
                <a:lnTo>
                  <a:pt x="3" y="11"/>
                </a:lnTo>
                <a:lnTo>
                  <a:pt x="9" y="13"/>
                </a:lnTo>
                <a:lnTo>
                  <a:pt x="10" y="13"/>
                </a:lnTo>
                <a:lnTo>
                  <a:pt x="10" y="14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1" y="13"/>
                </a:lnTo>
                <a:lnTo>
                  <a:pt x="9" y="13"/>
                </a:lnTo>
                <a:lnTo>
                  <a:pt x="13" y="13"/>
                </a:lnTo>
                <a:lnTo>
                  <a:pt x="13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7" name=""/>
          <p:cNvSpPr/>
          <p:nvPr/>
        </p:nvSpPr>
        <p:spPr>
          <a:xfrm>
            <a:off x="2232000" y="4976640"/>
            <a:ext cx="52560" cy="17640"/>
          </a:xfrm>
          <a:custGeom>
            <a:avLst/>
            <a:gdLst/>
            <a:ahLst/>
            <a:rect l="l" t="t" r="r" b="b"/>
            <a:pathLst>
              <a:path w="33" h="11">
                <a:moveTo>
                  <a:pt x="0" y="4"/>
                </a:moveTo>
                <a:lnTo>
                  <a:pt x="4" y="11"/>
                </a:lnTo>
                <a:lnTo>
                  <a:pt x="11" y="11"/>
                </a:lnTo>
                <a:lnTo>
                  <a:pt x="18" y="10"/>
                </a:lnTo>
                <a:lnTo>
                  <a:pt x="24" y="9"/>
                </a:lnTo>
                <a:lnTo>
                  <a:pt x="33" y="9"/>
                </a:lnTo>
                <a:lnTo>
                  <a:pt x="33" y="0"/>
                </a:lnTo>
                <a:lnTo>
                  <a:pt x="24" y="0"/>
                </a:lnTo>
                <a:lnTo>
                  <a:pt x="17" y="1"/>
                </a:lnTo>
                <a:lnTo>
                  <a:pt x="11" y="2"/>
                </a:lnTo>
                <a:lnTo>
                  <a:pt x="4" y="2"/>
                </a:lnTo>
                <a:lnTo>
                  <a:pt x="9" y="9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8" name=""/>
          <p:cNvSpPr/>
          <p:nvPr/>
        </p:nvSpPr>
        <p:spPr>
          <a:xfrm>
            <a:off x="2232000" y="4965840"/>
            <a:ext cx="25560" cy="25200"/>
          </a:xfrm>
          <a:custGeom>
            <a:avLst/>
            <a:gdLst/>
            <a:ahLst/>
            <a:rect l="l" t="t" r="r" b="b"/>
            <a:pathLst>
              <a:path w="16" h="16">
                <a:moveTo>
                  <a:pt x="8" y="7"/>
                </a:moveTo>
                <a:lnTo>
                  <a:pt x="7" y="2"/>
                </a:lnTo>
                <a:lnTo>
                  <a:pt x="6" y="2"/>
                </a:lnTo>
                <a:lnTo>
                  <a:pt x="4" y="4"/>
                </a:lnTo>
                <a:lnTo>
                  <a:pt x="2" y="7"/>
                </a:lnTo>
                <a:lnTo>
                  <a:pt x="0" y="11"/>
                </a:lnTo>
                <a:lnTo>
                  <a:pt x="9" y="16"/>
                </a:lnTo>
                <a:lnTo>
                  <a:pt x="12" y="12"/>
                </a:lnTo>
                <a:lnTo>
                  <a:pt x="13" y="10"/>
                </a:lnTo>
                <a:lnTo>
                  <a:pt x="15" y="8"/>
                </a:lnTo>
                <a:lnTo>
                  <a:pt x="16" y="6"/>
                </a:lnTo>
                <a:lnTo>
                  <a:pt x="15" y="0"/>
                </a:lnTo>
                <a:lnTo>
                  <a:pt x="8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9" name=""/>
          <p:cNvSpPr/>
          <p:nvPr/>
        </p:nvSpPr>
        <p:spPr>
          <a:xfrm>
            <a:off x="2190600" y="4950000"/>
            <a:ext cx="65160" cy="26640"/>
          </a:xfrm>
          <a:custGeom>
            <a:avLst/>
            <a:gdLst/>
            <a:ahLst/>
            <a:rect l="l" t="t" r="r" b="b"/>
            <a:pathLst>
              <a:path w="41" h="17">
                <a:moveTo>
                  <a:pt x="0" y="5"/>
                </a:moveTo>
                <a:lnTo>
                  <a:pt x="5" y="10"/>
                </a:lnTo>
                <a:lnTo>
                  <a:pt x="9" y="10"/>
                </a:lnTo>
                <a:lnTo>
                  <a:pt x="17" y="11"/>
                </a:lnTo>
                <a:lnTo>
                  <a:pt x="22" y="12"/>
                </a:lnTo>
                <a:lnTo>
                  <a:pt x="27" y="14"/>
                </a:lnTo>
                <a:lnTo>
                  <a:pt x="29" y="15"/>
                </a:lnTo>
                <a:lnTo>
                  <a:pt x="30" y="16"/>
                </a:lnTo>
                <a:lnTo>
                  <a:pt x="32" y="16"/>
                </a:lnTo>
                <a:lnTo>
                  <a:pt x="34" y="17"/>
                </a:lnTo>
                <a:lnTo>
                  <a:pt x="41" y="10"/>
                </a:lnTo>
                <a:lnTo>
                  <a:pt x="38" y="8"/>
                </a:lnTo>
                <a:lnTo>
                  <a:pt x="36" y="6"/>
                </a:lnTo>
                <a:lnTo>
                  <a:pt x="33" y="5"/>
                </a:lnTo>
                <a:lnTo>
                  <a:pt x="30" y="3"/>
                </a:lnTo>
                <a:lnTo>
                  <a:pt x="24" y="2"/>
                </a:lnTo>
                <a:lnTo>
                  <a:pt x="18" y="1"/>
                </a:lnTo>
                <a:lnTo>
                  <a:pt x="10" y="0"/>
                </a:lnTo>
                <a:lnTo>
                  <a:pt x="5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0" name=""/>
          <p:cNvSpPr/>
          <p:nvPr/>
        </p:nvSpPr>
        <p:spPr>
          <a:xfrm>
            <a:off x="2173320" y="4829040"/>
            <a:ext cx="34920" cy="128880"/>
          </a:xfrm>
          <a:custGeom>
            <a:avLst/>
            <a:gdLst/>
            <a:ahLst/>
            <a:rect l="l" t="t" r="r" b="b"/>
            <a:pathLst>
              <a:path w="22" h="81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10"/>
                </a:lnTo>
                <a:lnTo>
                  <a:pt x="4" y="18"/>
                </a:lnTo>
                <a:lnTo>
                  <a:pt x="6" y="28"/>
                </a:lnTo>
                <a:lnTo>
                  <a:pt x="8" y="39"/>
                </a:lnTo>
                <a:lnTo>
                  <a:pt x="10" y="53"/>
                </a:lnTo>
                <a:lnTo>
                  <a:pt x="11" y="60"/>
                </a:lnTo>
                <a:lnTo>
                  <a:pt x="11" y="67"/>
                </a:lnTo>
                <a:lnTo>
                  <a:pt x="11" y="74"/>
                </a:lnTo>
                <a:lnTo>
                  <a:pt x="11" y="81"/>
                </a:lnTo>
                <a:lnTo>
                  <a:pt x="22" y="81"/>
                </a:lnTo>
                <a:lnTo>
                  <a:pt x="22" y="73"/>
                </a:lnTo>
                <a:lnTo>
                  <a:pt x="22" y="66"/>
                </a:lnTo>
                <a:lnTo>
                  <a:pt x="21" y="59"/>
                </a:lnTo>
                <a:lnTo>
                  <a:pt x="20" y="51"/>
                </a:lnTo>
                <a:lnTo>
                  <a:pt x="18" y="38"/>
                </a:lnTo>
                <a:lnTo>
                  <a:pt x="16" y="26"/>
                </a:lnTo>
                <a:lnTo>
                  <a:pt x="14" y="16"/>
                </a:lnTo>
                <a:lnTo>
                  <a:pt x="11" y="8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1" name=""/>
          <p:cNvSpPr/>
          <p:nvPr/>
        </p:nvSpPr>
        <p:spPr>
          <a:xfrm>
            <a:off x="2173320" y="4788000"/>
            <a:ext cx="49320" cy="41040"/>
          </a:xfrm>
          <a:custGeom>
            <a:avLst/>
            <a:gdLst/>
            <a:ahLst/>
            <a:rect l="l" t="t" r="r" b="b"/>
            <a:pathLst>
              <a:path w="31" h="26">
                <a:moveTo>
                  <a:pt x="27" y="7"/>
                </a:moveTo>
                <a:lnTo>
                  <a:pt x="31" y="10"/>
                </a:lnTo>
                <a:lnTo>
                  <a:pt x="29" y="7"/>
                </a:lnTo>
                <a:lnTo>
                  <a:pt x="28" y="5"/>
                </a:lnTo>
                <a:lnTo>
                  <a:pt x="25" y="2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4" y="1"/>
                </a:lnTo>
                <a:lnTo>
                  <a:pt x="10" y="2"/>
                </a:lnTo>
                <a:lnTo>
                  <a:pt x="7" y="4"/>
                </a:lnTo>
                <a:lnTo>
                  <a:pt x="6" y="7"/>
                </a:lnTo>
                <a:lnTo>
                  <a:pt x="4" y="9"/>
                </a:lnTo>
                <a:lnTo>
                  <a:pt x="2" y="12"/>
                </a:lnTo>
                <a:lnTo>
                  <a:pt x="1" y="14"/>
                </a:lnTo>
                <a:lnTo>
                  <a:pt x="0" y="18"/>
                </a:lnTo>
                <a:lnTo>
                  <a:pt x="0" y="21"/>
                </a:lnTo>
                <a:lnTo>
                  <a:pt x="0" y="26"/>
                </a:lnTo>
                <a:lnTo>
                  <a:pt x="9" y="26"/>
                </a:lnTo>
                <a:lnTo>
                  <a:pt x="9" y="23"/>
                </a:lnTo>
                <a:lnTo>
                  <a:pt x="10" y="21"/>
                </a:lnTo>
                <a:lnTo>
                  <a:pt x="11" y="18"/>
                </a:lnTo>
                <a:lnTo>
                  <a:pt x="12" y="15"/>
                </a:lnTo>
                <a:lnTo>
                  <a:pt x="13" y="14"/>
                </a:lnTo>
                <a:lnTo>
                  <a:pt x="14" y="13"/>
                </a:lnTo>
                <a:lnTo>
                  <a:pt x="14" y="12"/>
                </a:lnTo>
                <a:lnTo>
                  <a:pt x="16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19" y="11"/>
                </a:lnTo>
                <a:lnTo>
                  <a:pt x="20" y="12"/>
                </a:lnTo>
                <a:lnTo>
                  <a:pt x="21" y="13"/>
                </a:lnTo>
                <a:lnTo>
                  <a:pt x="21" y="14"/>
                </a:lnTo>
                <a:lnTo>
                  <a:pt x="27" y="18"/>
                </a:lnTo>
                <a:lnTo>
                  <a:pt x="27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2" name=""/>
          <p:cNvSpPr/>
          <p:nvPr/>
        </p:nvSpPr>
        <p:spPr>
          <a:xfrm>
            <a:off x="2217600" y="4799160"/>
            <a:ext cx="63720" cy="36360"/>
          </a:xfrm>
          <a:custGeom>
            <a:avLst/>
            <a:gdLst/>
            <a:ahLst/>
            <a:rect l="l" t="t" r="r" b="b"/>
            <a:pathLst>
              <a:path w="40" h="23">
                <a:moveTo>
                  <a:pt x="40" y="15"/>
                </a:moveTo>
                <a:lnTo>
                  <a:pt x="40" y="15"/>
                </a:lnTo>
                <a:lnTo>
                  <a:pt x="37" y="13"/>
                </a:lnTo>
                <a:lnTo>
                  <a:pt x="35" y="11"/>
                </a:lnTo>
                <a:lnTo>
                  <a:pt x="32" y="10"/>
                </a:lnTo>
                <a:lnTo>
                  <a:pt x="29" y="9"/>
                </a:lnTo>
                <a:lnTo>
                  <a:pt x="23" y="6"/>
                </a:lnTo>
                <a:lnTo>
                  <a:pt x="18" y="4"/>
                </a:lnTo>
                <a:lnTo>
                  <a:pt x="12" y="3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4" y="11"/>
                </a:lnTo>
                <a:lnTo>
                  <a:pt x="9" y="12"/>
                </a:lnTo>
                <a:lnTo>
                  <a:pt x="14" y="13"/>
                </a:lnTo>
                <a:lnTo>
                  <a:pt x="20" y="15"/>
                </a:lnTo>
                <a:lnTo>
                  <a:pt x="25" y="17"/>
                </a:lnTo>
                <a:lnTo>
                  <a:pt x="27" y="18"/>
                </a:lnTo>
                <a:lnTo>
                  <a:pt x="29" y="20"/>
                </a:lnTo>
                <a:lnTo>
                  <a:pt x="31" y="21"/>
                </a:lnTo>
                <a:lnTo>
                  <a:pt x="32" y="23"/>
                </a:lnTo>
                <a:lnTo>
                  <a:pt x="33" y="23"/>
                </a:lnTo>
                <a:lnTo>
                  <a:pt x="4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3" name=""/>
          <p:cNvSpPr/>
          <p:nvPr/>
        </p:nvSpPr>
        <p:spPr>
          <a:xfrm>
            <a:off x="2268360" y="4822920"/>
            <a:ext cx="73080" cy="28440"/>
          </a:xfrm>
          <a:custGeom>
            <a:avLst/>
            <a:gdLst/>
            <a:ahLst/>
            <a:rect l="l" t="t" r="r" b="b"/>
            <a:pathLst>
              <a:path w="46" h="18">
                <a:moveTo>
                  <a:pt x="46" y="7"/>
                </a:moveTo>
                <a:lnTo>
                  <a:pt x="46" y="7"/>
                </a:lnTo>
                <a:lnTo>
                  <a:pt x="40" y="7"/>
                </a:lnTo>
                <a:lnTo>
                  <a:pt x="34" y="7"/>
                </a:lnTo>
                <a:lnTo>
                  <a:pt x="28" y="7"/>
                </a:lnTo>
                <a:lnTo>
                  <a:pt x="23" y="6"/>
                </a:lnTo>
                <a:lnTo>
                  <a:pt x="18" y="6"/>
                </a:lnTo>
                <a:lnTo>
                  <a:pt x="14" y="5"/>
                </a:lnTo>
                <a:lnTo>
                  <a:pt x="12" y="4"/>
                </a:lnTo>
                <a:lnTo>
                  <a:pt x="10" y="3"/>
                </a:lnTo>
                <a:lnTo>
                  <a:pt x="9" y="1"/>
                </a:lnTo>
                <a:lnTo>
                  <a:pt x="7" y="0"/>
                </a:lnTo>
                <a:lnTo>
                  <a:pt x="0" y="8"/>
                </a:lnTo>
                <a:lnTo>
                  <a:pt x="2" y="10"/>
                </a:lnTo>
                <a:lnTo>
                  <a:pt x="5" y="12"/>
                </a:lnTo>
                <a:lnTo>
                  <a:pt x="8" y="13"/>
                </a:lnTo>
                <a:lnTo>
                  <a:pt x="10" y="14"/>
                </a:lnTo>
                <a:lnTo>
                  <a:pt x="16" y="16"/>
                </a:lnTo>
                <a:lnTo>
                  <a:pt x="21" y="17"/>
                </a:lnTo>
                <a:lnTo>
                  <a:pt x="27" y="18"/>
                </a:lnTo>
                <a:lnTo>
                  <a:pt x="33" y="18"/>
                </a:lnTo>
                <a:lnTo>
                  <a:pt x="39" y="18"/>
                </a:lnTo>
                <a:lnTo>
                  <a:pt x="46" y="18"/>
                </a:lnTo>
                <a:lnTo>
                  <a:pt x="46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4" name=""/>
          <p:cNvSpPr/>
          <p:nvPr/>
        </p:nvSpPr>
        <p:spPr>
          <a:xfrm>
            <a:off x="2341440" y="4792680"/>
            <a:ext cx="109800" cy="58680"/>
          </a:xfrm>
          <a:custGeom>
            <a:avLst/>
            <a:gdLst/>
            <a:ahLst/>
            <a:rect l="l" t="t" r="r" b="b"/>
            <a:pathLst>
              <a:path w="69" h="37">
                <a:moveTo>
                  <a:pt x="58" y="1"/>
                </a:moveTo>
                <a:lnTo>
                  <a:pt x="58" y="0"/>
                </a:lnTo>
                <a:lnTo>
                  <a:pt x="57" y="2"/>
                </a:lnTo>
                <a:lnTo>
                  <a:pt x="57" y="4"/>
                </a:lnTo>
                <a:lnTo>
                  <a:pt x="54" y="7"/>
                </a:lnTo>
                <a:lnTo>
                  <a:pt x="51" y="10"/>
                </a:lnTo>
                <a:lnTo>
                  <a:pt x="49" y="11"/>
                </a:lnTo>
                <a:lnTo>
                  <a:pt x="44" y="14"/>
                </a:lnTo>
                <a:lnTo>
                  <a:pt x="41" y="17"/>
                </a:lnTo>
                <a:lnTo>
                  <a:pt x="36" y="18"/>
                </a:lnTo>
                <a:lnTo>
                  <a:pt x="32" y="20"/>
                </a:lnTo>
                <a:lnTo>
                  <a:pt x="26" y="22"/>
                </a:lnTo>
                <a:lnTo>
                  <a:pt x="22" y="24"/>
                </a:lnTo>
                <a:lnTo>
                  <a:pt x="18" y="25"/>
                </a:lnTo>
                <a:lnTo>
                  <a:pt x="12" y="25"/>
                </a:lnTo>
                <a:lnTo>
                  <a:pt x="8" y="26"/>
                </a:lnTo>
                <a:lnTo>
                  <a:pt x="4" y="26"/>
                </a:lnTo>
                <a:lnTo>
                  <a:pt x="0" y="26"/>
                </a:lnTo>
                <a:lnTo>
                  <a:pt x="0" y="37"/>
                </a:lnTo>
                <a:lnTo>
                  <a:pt x="4" y="37"/>
                </a:lnTo>
                <a:lnTo>
                  <a:pt x="10" y="36"/>
                </a:lnTo>
                <a:lnTo>
                  <a:pt x="15" y="36"/>
                </a:lnTo>
                <a:lnTo>
                  <a:pt x="20" y="34"/>
                </a:lnTo>
                <a:lnTo>
                  <a:pt x="25" y="33"/>
                </a:lnTo>
                <a:lnTo>
                  <a:pt x="30" y="32"/>
                </a:lnTo>
                <a:lnTo>
                  <a:pt x="36" y="30"/>
                </a:lnTo>
                <a:lnTo>
                  <a:pt x="41" y="28"/>
                </a:lnTo>
                <a:lnTo>
                  <a:pt x="45" y="25"/>
                </a:lnTo>
                <a:lnTo>
                  <a:pt x="50" y="23"/>
                </a:lnTo>
                <a:lnTo>
                  <a:pt x="54" y="20"/>
                </a:lnTo>
                <a:lnTo>
                  <a:pt x="58" y="18"/>
                </a:lnTo>
                <a:lnTo>
                  <a:pt x="62" y="14"/>
                </a:lnTo>
                <a:lnTo>
                  <a:pt x="64" y="11"/>
                </a:lnTo>
                <a:lnTo>
                  <a:pt x="67" y="7"/>
                </a:lnTo>
                <a:lnTo>
                  <a:pt x="69" y="3"/>
                </a:lnTo>
                <a:lnTo>
                  <a:pt x="69" y="1"/>
                </a:lnTo>
                <a:lnTo>
                  <a:pt x="58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5" name=""/>
          <p:cNvSpPr/>
          <p:nvPr/>
        </p:nvSpPr>
        <p:spPr>
          <a:xfrm>
            <a:off x="2408400" y="4743360"/>
            <a:ext cx="42840" cy="50760"/>
          </a:xfrm>
          <a:custGeom>
            <a:avLst/>
            <a:gdLst/>
            <a:ahLst/>
            <a:rect l="l" t="t" r="r" b="b"/>
            <a:pathLst>
              <a:path w="27" h="32">
                <a:moveTo>
                  <a:pt x="4" y="0"/>
                </a:moveTo>
                <a:lnTo>
                  <a:pt x="0" y="7"/>
                </a:lnTo>
                <a:lnTo>
                  <a:pt x="2" y="10"/>
                </a:lnTo>
                <a:lnTo>
                  <a:pt x="3" y="12"/>
                </a:lnTo>
                <a:lnTo>
                  <a:pt x="4" y="14"/>
                </a:lnTo>
                <a:lnTo>
                  <a:pt x="6" y="15"/>
                </a:lnTo>
                <a:lnTo>
                  <a:pt x="9" y="17"/>
                </a:lnTo>
                <a:lnTo>
                  <a:pt x="11" y="20"/>
                </a:lnTo>
                <a:lnTo>
                  <a:pt x="12" y="21"/>
                </a:lnTo>
                <a:lnTo>
                  <a:pt x="13" y="21"/>
                </a:lnTo>
                <a:lnTo>
                  <a:pt x="15" y="23"/>
                </a:lnTo>
                <a:lnTo>
                  <a:pt x="15" y="24"/>
                </a:lnTo>
                <a:lnTo>
                  <a:pt x="15" y="26"/>
                </a:lnTo>
                <a:lnTo>
                  <a:pt x="16" y="28"/>
                </a:lnTo>
                <a:lnTo>
                  <a:pt x="16" y="29"/>
                </a:lnTo>
                <a:lnTo>
                  <a:pt x="16" y="32"/>
                </a:lnTo>
                <a:lnTo>
                  <a:pt x="27" y="32"/>
                </a:lnTo>
                <a:lnTo>
                  <a:pt x="27" y="28"/>
                </a:lnTo>
                <a:lnTo>
                  <a:pt x="26" y="26"/>
                </a:lnTo>
                <a:lnTo>
                  <a:pt x="25" y="23"/>
                </a:lnTo>
                <a:lnTo>
                  <a:pt x="24" y="21"/>
                </a:lnTo>
                <a:lnTo>
                  <a:pt x="23" y="18"/>
                </a:lnTo>
                <a:lnTo>
                  <a:pt x="22" y="16"/>
                </a:lnTo>
                <a:lnTo>
                  <a:pt x="21" y="14"/>
                </a:lnTo>
                <a:lnTo>
                  <a:pt x="20" y="13"/>
                </a:lnTo>
                <a:lnTo>
                  <a:pt x="16" y="10"/>
                </a:lnTo>
                <a:lnTo>
                  <a:pt x="13" y="7"/>
                </a:lnTo>
                <a:lnTo>
                  <a:pt x="12" y="7"/>
                </a:lnTo>
                <a:lnTo>
                  <a:pt x="11" y="6"/>
                </a:lnTo>
                <a:lnTo>
                  <a:pt x="11" y="5"/>
                </a:lnTo>
                <a:lnTo>
                  <a:pt x="10" y="3"/>
                </a:lnTo>
                <a:lnTo>
                  <a:pt x="6" y="10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6" name=""/>
          <p:cNvSpPr/>
          <p:nvPr/>
        </p:nvSpPr>
        <p:spPr>
          <a:xfrm>
            <a:off x="2414520" y="4719600"/>
            <a:ext cx="33480" cy="39600"/>
          </a:xfrm>
          <a:custGeom>
            <a:avLst/>
            <a:gdLst/>
            <a:ahLst/>
            <a:rect l="l" t="t" r="r" b="b"/>
            <a:pathLst>
              <a:path w="21" h="25">
                <a:moveTo>
                  <a:pt x="10" y="0"/>
                </a:moveTo>
                <a:lnTo>
                  <a:pt x="10" y="0"/>
                </a:lnTo>
                <a:lnTo>
                  <a:pt x="10" y="1"/>
                </a:lnTo>
                <a:lnTo>
                  <a:pt x="9" y="2"/>
                </a:lnTo>
                <a:lnTo>
                  <a:pt x="7" y="6"/>
                </a:lnTo>
                <a:lnTo>
                  <a:pt x="6" y="8"/>
                </a:lnTo>
                <a:lnTo>
                  <a:pt x="4" y="11"/>
                </a:lnTo>
                <a:lnTo>
                  <a:pt x="2" y="14"/>
                </a:lnTo>
                <a:lnTo>
                  <a:pt x="0" y="15"/>
                </a:lnTo>
                <a:lnTo>
                  <a:pt x="0" y="15"/>
                </a:lnTo>
                <a:lnTo>
                  <a:pt x="3" y="25"/>
                </a:lnTo>
                <a:lnTo>
                  <a:pt x="6" y="22"/>
                </a:lnTo>
                <a:lnTo>
                  <a:pt x="9" y="21"/>
                </a:lnTo>
                <a:lnTo>
                  <a:pt x="12" y="17"/>
                </a:lnTo>
                <a:lnTo>
                  <a:pt x="14" y="14"/>
                </a:lnTo>
                <a:lnTo>
                  <a:pt x="17" y="10"/>
                </a:lnTo>
                <a:lnTo>
                  <a:pt x="19" y="7"/>
                </a:lnTo>
                <a:lnTo>
                  <a:pt x="20" y="3"/>
                </a:lnTo>
                <a:lnTo>
                  <a:pt x="21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7" name=""/>
          <p:cNvSpPr/>
          <p:nvPr/>
        </p:nvSpPr>
        <p:spPr>
          <a:xfrm>
            <a:off x="2430360" y="470520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0" y="9"/>
                </a:lnTo>
                <a:lnTo>
                  <a:pt x="11" y="9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8" name=""/>
          <p:cNvSpPr/>
          <p:nvPr/>
        </p:nvSpPr>
        <p:spPr>
          <a:xfrm>
            <a:off x="2430360" y="466092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11" y="0"/>
                </a:moveTo>
                <a:lnTo>
                  <a:pt x="10" y="4"/>
                </a:lnTo>
                <a:lnTo>
                  <a:pt x="8" y="7"/>
                </a:lnTo>
                <a:lnTo>
                  <a:pt x="6" y="10"/>
                </a:lnTo>
                <a:lnTo>
                  <a:pt x="4" y="14"/>
                </a:lnTo>
                <a:lnTo>
                  <a:pt x="4" y="17"/>
                </a:lnTo>
                <a:lnTo>
                  <a:pt x="2" y="20"/>
                </a:lnTo>
                <a:lnTo>
                  <a:pt x="1" y="24"/>
                </a:lnTo>
                <a:lnTo>
                  <a:pt x="0" y="28"/>
                </a:lnTo>
                <a:lnTo>
                  <a:pt x="11" y="28"/>
                </a:lnTo>
                <a:lnTo>
                  <a:pt x="11" y="26"/>
                </a:lnTo>
                <a:lnTo>
                  <a:pt x="11" y="23"/>
                </a:lnTo>
                <a:lnTo>
                  <a:pt x="12" y="21"/>
                </a:lnTo>
                <a:lnTo>
                  <a:pt x="14" y="19"/>
                </a:lnTo>
                <a:lnTo>
                  <a:pt x="16" y="15"/>
                </a:lnTo>
                <a:lnTo>
                  <a:pt x="17" y="12"/>
                </a:lnTo>
                <a:lnTo>
                  <a:pt x="19" y="7"/>
                </a:lnTo>
                <a:lnTo>
                  <a:pt x="21" y="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9" name=""/>
          <p:cNvSpPr/>
          <p:nvPr/>
        </p:nvSpPr>
        <p:spPr>
          <a:xfrm>
            <a:off x="2448000" y="4643280"/>
            <a:ext cx="15840" cy="208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0" name=""/>
          <p:cNvSpPr/>
          <p:nvPr/>
        </p:nvSpPr>
        <p:spPr>
          <a:xfrm>
            <a:off x="2436840" y="463392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1"/>
                </a:moveTo>
                <a:lnTo>
                  <a:pt x="0" y="4"/>
                </a:lnTo>
                <a:lnTo>
                  <a:pt x="1" y="6"/>
                </a:lnTo>
                <a:lnTo>
                  <a:pt x="2" y="7"/>
                </a:lnTo>
                <a:lnTo>
                  <a:pt x="4" y="8"/>
                </a:lnTo>
                <a:lnTo>
                  <a:pt x="6" y="9"/>
                </a:lnTo>
                <a:lnTo>
                  <a:pt x="7" y="11"/>
                </a:lnTo>
                <a:lnTo>
                  <a:pt x="9" y="12"/>
                </a:lnTo>
                <a:lnTo>
                  <a:pt x="12" y="12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1" name=""/>
          <p:cNvSpPr/>
          <p:nvPr/>
        </p:nvSpPr>
        <p:spPr>
          <a:xfrm>
            <a:off x="2444760" y="4627440"/>
            <a:ext cx="144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2" name=""/>
          <p:cNvSpPr/>
          <p:nvPr/>
        </p:nvSpPr>
        <p:spPr>
          <a:xfrm>
            <a:off x="2427120" y="4608360"/>
            <a:ext cx="33480" cy="34920"/>
          </a:xfrm>
          <a:custGeom>
            <a:avLst/>
            <a:gdLst/>
            <a:ahLst/>
            <a:rect l="l" t="t" r="r" b="b"/>
            <a:pathLst>
              <a:path w="21" h="22">
                <a:moveTo>
                  <a:pt x="0" y="7"/>
                </a:moveTo>
                <a:lnTo>
                  <a:pt x="2" y="8"/>
                </a:lnTo>
                <a:lnTo>
                  <a:pt x="6" y="13"/>
                </a:lnTo>
                <a:lnTo>
                  <a:pt x="9" y="15"/>
                </a:lnTo>
                <a:lnTo>
                  <a:pt x="12" y="18"/>
                </a:lnTo>
                <a:lnTo>
                  <a:pt x="14" y="20"/>
                </a:lnTo>
                <a:lnTo>
                  <a:pt x="18" y="22"/>
                </a:lnTo>
                <a:lnTo>
                  <a:pt x="21" y="12"/>
                </a:lnTo>
                <a:lnTo>
                  <a:pt x="19" y="11"/>
                </a:lnTo>
                <a:lnTo>
                  <a:pt x="18" y="10"/>
                </a:lnTo>
                <a:lnTo>
                  <a:pt x="16" y="8"/>
                </a:lnTo>
                <a:lnTo>
                  <a:pt x="13" y="6"/>
                </a:lnTo>
                <a:lnTo>
                  <a:pt x="10" y="1"/>
                </a:ln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3" name=""/>
          <p:cNvSpPr/>
          <p:nvPr/>
        </p:nvSpPr>
        <p:spPr>
          <a:xfrm>
            <a:off x="2425680" y="4565520"/>
            <a:ext cx="15840" cy="49320"/>
          </a:xfrm>
          <a:custGeom>
            <a:avLst/>
            <a:gdLst/>
            <a:ahLst/>
            <a:rect l="l" t="t" r="r" b="b"/>
            <a:pathLst>
              <a:path w="10" h="31">
                <a:moveTo>
                  <a:pt x="5" y="0"/>
                </a:moveTo>
                <a:lnTo>
                  <a:pt x="0" y="5"/>
                </a:lnTo>
                <a:lnTo>
                  <a:pt x="0" y="31"/>
                </a:lnTo>
                <a:lnTo>
                  <a:pt x="10" y="31"/>
                </a:lnTo>
                <a:lnTo>
                  <a:pt x="10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4" name=""/>
          <p:cNvSpPr/>
          <p:nvPr/>
        </p:nvSpPr>
        <p:spPr>
          <a:xfrm>
            <a:off x="2433600" y="4565520"/>
            <a:ext cx="79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5" name=""/>
          <p:cNvSpPr/>
          <p:nvPr/>
        </p:nvSpPr>
        <p:spPr>
          <a:xfrm>
            <a:off x="2438280" y="4567320"/>
            <a:ext cx="81000" cy="30240"/>
          </a:xfrm>
          <a:custGeom>
            <a:avLst/>
            <a:gdLst/>
            <a:ahLst/>
            <a:rect l="l" t="t" r="r" b="b"/>
            <a:pathLst>
              <a:path w="51" h="19">
                <a:moveTo>
                  <a:pt x="51" y="9"/>
                </a:moveTo>
                <a:lnTo>
                  <a:pt x="51" y="9"/>
                </a:lnTo>
                <a:lnTo>
                  <a:pt x="43" y="9"/>
                </a:lnTo>
                <a:lnTo>
                  <a:pt x="36" y="8"/>
                </a:lnTo>
                <a:lnTo>
                  <a:pt x="30" y="8"/>
                </a:lnTo>
                <a:lnTo>
                  <a:pt x="24" y="7"/>
                </a:lnTo>
                <a:lnTo>
                  <a:pt x="19" y="6"/>
                </a:lnTo>
                <a:lnTo>
                  <a:pt x="15" y="5"/>
                </a:lnTo>
                <a:lnTo>
                  <a:pt x="10" y="2"/>
                </a:lnTo>
                <a:lnTo>
                  <a:pt x="5" y="0"/>
                </a:lnTo>
                <a:lnTo>
                  <a:pt x="0" y="8"/>
                </a:lnTo>
                <a:lnTo>
                  <a:pt x="5" y="11"/>
                </a:lnTo>
                <a:lnTo>
                  <a:pt x="10" y="14"/>
                </a:lnTo>
                <a:lnTo>
                  <a:pt x="16" y="15"/>
                </a:lnTo>
                <a:lnTo>
                  <a:pt x="22" y="17"/>
                </a:lnTo>
                <a:lnTo>
                  <a:pt x="29" y="18"/>
                </a:lnTo>
                <a:lnTo>
                  <a:pt x="35" y="19"/>
                </a:lnTo>
                <a:lnTo>
                  <a:pt x="43" y="19"/>
                </a:lnTo>
                <a:lnTo>
                  <a:pt x="51" y="19"/>
                </a:lnTo>
                <a:lnTo>
                  <a:pt x="5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6" name=""/>
          <p:cNvSpPr/>
          <p:nvPr/>
        </p:nvSpPr>
        <p:spPr>
          <a:xfrm>
            <a:off x="2519280" y="4557600"/>
            <a:ext cx="176400" cy="39960"/>
          </a:xfrm>
          <a:custGeom>
            <a:avLst/>
            <a:gdLst/>
            <a:ahLst/>
            <a:rect l="l" t="t" r="r" b="b"/>
            <a:pathLst>
              <a:path w="111" h="25">
                <a:moveTo>
                  <a:pt x="111" y="0"/>
                </a:moveTo>
                <a:lnTo>
                  <a:pt x="111" y="0"/>
                </a:lnTo>
                <a:lnTo>
                  <a:pt x="105" y="0"/>
                </a:lnTo>
                <a:lnTo>
                  <a:pt x="98" y="1"/>
                </a:lnTo>
                <a:lnTo>
                  <a:pt x="92" y="2"/>
                </a:lnTo>
                <a:lnTo>
                  <a:pt x="85" y="3"/>
                </a:lnTo>
                <a:lnTo>
                  <a:pt x="72" y="5"/>
                </a:lnTo>
                <a:lnTo>
                  <a:pt x="58" y="8"/>
                </a:lnTo>
                <a:lnTo>
                  <a:pt x="45" y="10"/>
                </a:lnTo>
                <a:lnTo>
                  <a:pt x="31" y="13"/>
                </a:lnTo>
                <a:lnTo>
                  <a:pt x="24" y="14"/>
                </a:lnTo>
                <a:lnTo>
                  <a:pt x="17" y="15"/>
                </a:lnTo>
                <a:lnTo>
                  <a:pt x="8" y="15"/>
                </a:lnTo>
                <a:lnTo>
                  <a:pt x="0" y="16"/>
                </a:lnTo>
                <a:lnTo>
                  <a:pt x="0" y="25"/>
                </a:lnTo>
                <a:lnTo>
                  <a:pt x="9" y="25"/>
                </a:lnTo>
                <a:lnTo>
                  <a:pt x="17" y="24"/>
                </a:lnTo>
                <a:lnTo>
                  <a:pt x="24" y="23"/>
                </a:lnTo>
                <a:lnTo>
                  <a:pt x="33" y="23"/>
                </a:lnTo>
                <a:lnTo>
                  <a:pt x="47" y="20"/>
                </a:lnTo>
                <a:lnTo>
                  <a:pt x="61" y="17"/>
                </a:lnTo>
                <a:lnTo>
                  <a:pt x="74" y="15"/>
                </a:lnTo>
                <a:lnTo>
                  <a:pt x="87" y="12"/>
                </a:lnTo>
                <a:lnTo>
                  <a:pt x="93" y="11"/>
                </a:lnTo>
                <a:lnTo>
                  <a:pt x="99" y="10"/>
                </a:lnTo>
                <a:lnTo>
                  <a:pt x="105" y="10"/>
                </a:lnTo>
                <a:lnTo>
                  <a:pt x="111" y="10"/>
                </a:lnTo>
                <a:lnTo>
                  <a:pt x="1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7" name=""/>
          <p:cNvSpPr/>
          <p:nvPr/>
        </p:nvSpPr>
        <p:spPr>
          <a:xfrm>
            <a:off x="2695680" y="4545000"/>
            <a:ext cx="39600" cy="30240"/>
          </a:xfrm>
          <a:custGeom>
            <a:avLst/>
            <a:gdLst/>
            <a:ahLst/>
            <a:rect l="l" t="t" r="r" b="b"/>
            <a:pathLst>
              <a:path w="25" h="19">
                <a:moveTo>
                  <a:pt x="25" y="0"/>
                </a:moveTo>
                <a:lnTo>
                  <a:pt x="25" y="0"/>
                </a:lnTo>
                <a:lnTo>
                  <a:pt x="22" y="0"/>
                </a:lnTo>
                <a:lnTo>
                  <a:pt x="20" y="0"/>
                </a:lnTo>
                <a:lnTo>
                  <a:pt x="19" y="1"/>
                </a:lnTo>
                <a:lnTo>
                  <a:pt x="16" y="2"/>
                </a:lnTo>
                <a:lnTo>
                  <a:pt x="13" y="4"/>
                </a:lnTo>
                <a:lnTo>
                  <a:pt x="11" y="4"/>
                </a:lnTo>
                <a:lnTo>
                  <a:pt x="9" y="6"/>
                </a:lnTo>
                <a:lnTo>
                  <a:pt x="6" y="7"/>
                </a:lnTo>
                <a:lnTo>
                  <a:pt x="5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9"/>
                </a:lnTo>
                <a:lnTo>
                  <a:pt x="3" y="19"/>
                </a:lnTo>
                <a:lnTo>
                  <a:pt x="6" y="19"/>
                </a:lnTo>
                <a:lnTo>
                  <a:pt x="8" y="18"/>
                </a:lnTo>
                <a:lnTo>
                  <a:pt x="10" y="17"/>
                </a:lnTo>
                <a:lnTo>
                  <a:pt x="13" y="15"/>
                </a:lnTo>
                <a:lnTo>
                  <a:pt x="16" y="14"/>
                </a:lnTo>
                <a:lnTo>
                  <a:pt x="19" y="13"/>
                </a:lnTo>
                <a:lnTo>
                  <a:pt x="21" y="11"/>
                </a:lnTo>
                <a:lnTo>
                  <a:pt x="22" y="11"/>
                </a:lnTo>
                <a:lnTo>
                  <a:pt x="23" y="10"/>
                </a:lnTo>
                <a:lnTo>
                  <a:pt x="24" y="10"/>
                </a:lnTo>
                <a:lnTo>
                  <a:pt x="25" y="10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8" name=""/>
          <p:cNvSpPr/>
          <p:nvPr/>
        </p:nvSpPr>
        <p:spPr>
          <a:xfrm>
            <a:off x="2735280" y="4498920"/>
            <a:ext cx="150840" cy="61920"/>
          </a:xfrm>
          <a:custGeom>
            <a:avLst/>
            <a:gdLst/>
            <a:ahLst/>
            <a:rect l="l" t="t" r="r" b="b"/>
            <a:pathLst>
              <a:path w="95" h="39">
                <a:moveTo>
                  <a:pt x="87" y="0"/>
                </a:moveTo>
                <a:lnTo>
                  <a:pt x="87" y="0"/>
                </a:lnTo>
                <a:lnTo>
                  <a:pt x="85" y="2"/>
                </a:lnTo>
                <a:lnTo>
                  <a:pt x="81" y="5"/>
                </a:lnTo>
                <a:lnTo>
                  <a:pt x="78" y="8"/>
                </a:lnTo>
                <a:lnTo>
                  <a:pt x="73" y="10"/>
                </a:lnTo>
                <a:lnTo>
                  <a:pt x="68" y="13"/>
                </a:lnTo>
                <a:lnTo>
                  <a:pt x="63" y="15"/>
                </a:lnTo>
                <a:lnTo>
                  <a:pt x="57" y="17"/>
                </a:lnTo>
                <a:lnTo>
                  <a:pt x="51" y="19"/>
                </a:lnTo>
                <a:lnTo>
                  <a:pt x="44" y="22"/>
                </a:lnTo>
                <a:lnTo>
                  <a:pt x="38" y="23"/>
                </a:lnTo>
                <a:lnTo>
                  <a:pt x="31" y="25"/>
                </a:lnTo>
                <a:lnTo>
                  <a:pt x="25" y="26"/>
                </a:lnTo>
                <a:lnTo>
                  <a:pt x="19" y="28"/>
                </a:lnTo>
                <a:lnTo>
                  <a:pt x="12" y="29"/>
                </a:lnTo>
                <a:lnTo>
                  <a:pt x="6" y="29"/>
                </a:lnTo>
                <a:lnTo>
                  <a:pt x="0" y="30"/>
                </a:lnTo>
                <a:lnTo>
                  <a:pt x="0" y="39"/>
                </a:lnTo>
                <a:lnTo>
                  <a:pt x="6" y="39"/>
                </a:lnTo>
                <a:lnTo>
                  <a:pt x="13" y="38"/>
                </a:lnTo>
                <a:lnTo>
                  <a:pt x="20" y="37"/>
                </a:lnTo>
                <a:lnTo>
                  <a:pt x="27" y="37"/>
                </a:lnTo>
                <a:lnTo>
                  <a:pt x="34" y="35"/>
                </a:lnTo>
                <a:lnTo>
                  <a:pt x="41" y="33"/>
                </a:lnTo>
                <a:lnTo>
                  <a:pt x="48" y="31"/>
                </a:lnTo>
                <a:lnTo>
                  <a:pt x="54" y="30"/>
                </a:lnTo>
                <a:lnTo>
                  <a:pt x="61" y="27"/>
                </a:lnTo>
                <a:lnTo>
                  <a:pt x="67" y="24"/>
                </a:lnTo>
                <a:lnTo>
                  <a:pt x="73" y="23"/>
                </a:lnTo>
                <a:lnTo>
                  <a:pt x="78" y="19"/>
                </a:lnTo>
                <a:lnTo>
                  <a:pt x="83" y="16"/>
                </a:lnTo>
                <a:lnTo>
                  <a:pt x="88" y="13"/>
                </a:lnTo>
                <a:lnTo>
                  <a:pt x="92" y="10"/>
                </a:lnTo>
                <a:lnTo>
                  <a:pt x="95" y="7"/>
                </a:lnTo>
                <a:lnTo>
                  <a:pt x="8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9" name=""/>
          <p:cNvSpPr/>
          <p:nvPr/>
        </p:nvSpPr>
        <p:spPr>
          <a:xfrm>
            <a:off x="2873520" y="4437000"/>
            <a:ext cx="36360" cy="73080"/>
          </a:xfrm>
          <a:custGeom>
            <a:avLst/>
            <a:gdLst/>
            <a:ahLst/>
            <a:rect l="l" t="t" r="r" b="b"/>
            <a:pathLst>
              <a:path w="23" h="46">
                <a:moveTo>
                  <a:pt x="16" y="0"/>
                </a:moveTo>
                <a:lnTo>
                  <a:pt x="16" y="0"/>
                </a:lnTo>
                <a:lnTo>
                  <a:pt x="13" y="3"/>
                </a:lnTo>
                <a:lnTo>
                  <a:pt x="12" y="6"/>
                </a:lnTo>
                <a:lnTo>
                  <a:pt x="10" y="8"/>
                </a:lnTo>
                <a:lnTo>
                  <a:pt x="9" y="11"/>
                </a:lnTo>
                <a:lnTo>
                  <a:pt x="8" y="17"/>
                </a:lnTo>
                <a:lnTo>
                  <a:pt x="6" y="22"/>
                </a:lnTo>
                <a:lnTo>
                  <a:pt x="5" y="27"/>
                </a:lnTo>
                <a:lnTo>
                  <a:pt x="5" y="32"/>
                </a:lnTo>
                <a:lnTo>
                  <a:pt x="4" y="34"/>
                </a:lnTo>
                <a:lnTo>
                  <a:pt x="3" y="35"/>
                </a:lnTo>
                <a:lnTo>
                  <a:pt x="1" y="37"/>
                </a:lnTo>
                <a:lnTo>
                  <a:pt x="0" y="39"/>
                </a:lnTo>
                <a:lnTo>
                  <a:pt x="8" y="46"/>
                </a:lnTo>
                <a:lnTo>
                  <a:pt x="10" y="43"/>
                </a:lnTo>
                <a:lnTo>
                  <a:pt x="12" y="41"/>
                </a:lnTo>
                <a:lnTo>
                  <a:pt x="13" y="38"/>
                </a:lnTo>
                <a:lnTo>
                  <a:pt x="14" y="34"/>
                </a:lnTo>
                <a:lnTo>
                  <a:pt x="15" y="29"/>
                </a:lnTo>
                <a:lnTo>
                  <a:pt x="17" y="24"/>
                </a:lnTo>
                <a:lnTo>
                  <a:pt x="18" y="19"/>
                </a:lnTo>
                <a:lnTo>
                  <a:pt x="19" y="14"/>
                </a:lnTo>
                <a:lnTo>
                  <a:pt x="20" y="13"/>
                </a:lnTo>
                <a:lnTo>
                  <a:pt x="20" y="10"/>
                </a:lnTo>
                <a:lnTo>
                  <a:pt x="22" y="9"/>
                </a:lnTo>
                <a:lnTo>
                  <a:pt x="23" y="7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0" name=""/>
          <p:cNvSpPr/>
          <p:nvPr/>
        </p:nvSpPr>
        <p:spPr>
          <a:xfrm>
            <a:off x="2898720" y="4305240"/>
            <a:ext cx="82440" cy="142920"/>
          </a:xfrm>
          <a:custGeom>
            <a:avLst/>
            <a:gdLst/>
            <a:ahLst/>
            <a:rect l="l" t="t" r="r" b="b"/>
            <a:pathLst>
              <a:path w="52" h="90">
                <a:moveTo>
                  <a:pt x="42" y="0"/>
                </a:moveTo>
                <a:lnTo>
                  <a:pt x="42" y="0"/>
                </a:lnTo>
                <a:lnTo>
                  <a:pt x="42" y="7"/>
                </a:lnTo>
                <a:lnTo>
                  <a:pt x="41" y="14"/>
                </a:lnTo>
                <a:lnTo>
                  <a:pt x="40" y="21"/>
                </a:lnTo>
                <a:lnTo>
                  <a:pt x="38" y="27"/>
                </a:lnTo>
                <a:lnTo>
                  <a:pt x="37" y="32"/>
                </a:lnTo>
                <a:lnTo>
                  <a:pt x="35" y="37"/>
                </a:lnTo>
                <a:lnTo>
                  <a:pt x="32" y="43"/>
                </a:lnTo>
                <a:lnTo>
                  <a:pt x="30" y="48"/>
                </a:lnTo>
                <a:lnTo>
                  <a:pt x="26" y="53"/>
                </a:lnTo>
                <a:lnTo>
                  <a:pt x="23" y="58"/>
                </a:lnTo>
                <a:lnTo>
                  <a:pt x="19" y="62"/>
                </a:lnTo>
                <a:lnTo>
                  <a:pt x="16" y="66"/>
                </a:lnTo>
                <a:lnTo>
                  <a:pt x="9" y="74"/>
                </a:lnTo>
                <a:lnTo>
                  <a:pt x="0" y="83"/>
                </a:lnTo>
                <a:lnTo>
                  <a:pt x="7" y="90"/>
                </a:lnTo>
                <a:lnTo>
                  <a:pt x="16" y="81"/>
                </a:lnTo>
                <a:lnTo>
                  <a:pt x="23" y="73"/>
                </a:lnTo>
                <a:lnTo>
                  <a:pt x="28" y="68"/>
                </a:lnTo>
                <a:lnTo>
                  <a:pt x="31" y="64"/>
                </a:lnTo>
                <a:lnTo>
                  <a:pt x="35" y="58"/>
                </a:lnTo>
                <a:lnTo>
                  <a:pt x="38" y="53"/>
                </a:lnTo>
                <a:lnTo>
                  <a:pt x="41" y="48"/>
                </a:lnTo>
                <a:lnTo>
                  <a:pt x="44" y="42"/>
                </a:lnTo>
                <a:lnTo>
                  <a:pt x="47" y="36"/>
                </a:lnTo>
                <a:lnTo>
                  <a:pt x="49" y="30"/>
                </a:lnTo>
                <a:lnTo>
                  <a:pt x="50" y="23"/>
                </a:lnTo>
                <a:lnTo>
                  <a:pt x="51" y="16"/>
                </a:lnTo>
                <a:lnTo>
                  <a:pt x="52" y="8"/>
                </a:lnTo>
                <a:lnTo>
                  <a:pt x="52" y="0"/>
                </a:lnTo>
                <a:lnTo>
                  <a:pt x="4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1" name=""/>
          <p:cNvSpPr/>
          <p:nvPr/>
        </p:nvSpPr>
        <p:spPr>
          <a:xfrm>
            <a:off x="2957400" y="428472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5" y="9"/>
                </a:moveTo>
                <a:lnTo>
                  <a:pt x="0" y="5"/>
                </a:lnTo>
                <a:lnTo>
                  <a:pt x="3" y="11"/>
                </a:lnTo>
                <a:lnTo>
                  <a:pt x="5" y="13"/>
                </a:lnTo>
                <a:lnTo>
                  <a:pt x="15" y="13"/>
                </a:lnTo>
                <a:lnTo>
                  <a:pt x="12" y="6"/>
                </a:lnTo>
                <a:lnTo>
                  <a:pt x="1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2" name=""/>
          <p:cNvSpPr/>
          <p:nvPr/>
        </p:nvSpPr>
        <p:spPr>
          <a:xfrm>
            <a:off x="2938320" y="428148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0" y="10"/>
                </a:moveTo>
                <a:lnTo>
                  <a:pt x="3" y="11"/>
                </a:lnTo>
                <a:lnTo>
                  <a:pt x="5" y="11"/>
                </a:lnTo>
                <a:lnTo>
                  <a:pt x="8" y="12"/>
                </a:lnTo>
                <a:lnTo>
                  <a:pt x="12" y="12"/>
                </a:lnTo>
                <a:lnTo>
                  <a:pt x="17" y="13"/>
                </a:lnTo>
                <a:lnTo>
                  <a:pt x="17" y="2"/>
                </a:lnTo>
                <a:lnTo>
                  <a:pt x="14" y="2"/>
                </a:lnTo>
                <a:lnTo>
                  <a:pt x="10" y="1"/>
                </a:lnTo>
                <a:lnTo>
                  <a:pt x="5" y="0"/>
                </a:lnTo>
                <a:lnTo>
                  <a:pt x="3" y="0"/>
                </a:lnTo>
                <a:lnTo>
                  <a:pt x="5" y="1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3" name=""/>
          <p:cNvSpPr/>
          <p:nvPr/>
        </p:nvSpPr>
        <p:spPr>
          <a:xfrm>
            <a:off x="2895480" y="4211640"/>
            <a:ext cx="50760" cy="85680"/>
          </a:xfrm>
          <a:custGeom>
            <a:avLst/>
            <a:gdLst/>
            <a:ahLst/>
            <a:rect l="l" t="t" r="r" b="b"/>
            <a:pathLst>
              <a:path w="32" h="54">
                <a:moveTo>
                  <a:pt x="8" y="0"/>
                </a:moveTo>
                <a:lnTo>
                  <a:pt x="8" y="0"/>
                </a:lnTo>
                <a:lnTo>
                  <a:pt x="7" y="2"/>
                </a:lnTo>
                <a:lnTo>
                  <a:pt x="5" y="3"/>
                </a:lnTo>
                <a:lnTo>
                  <a:pt x="3" y="5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2"/>
                </a:lnTo>
                <a:lnTo>
                  <a:pt x="1" y="24"/>
                </a:lnTo>
                <a:lnTo>
                  <a:pt x="2" y="26"/>
                </a:lnTo>
                <a:lnTo>
                  <a:pt x="4" y="30"/>
                </a:lnTo>
                <a:lnTo>
                  <a:pt x="7" y="34"/>
                </a:lnTo>
                <a:lnTo>
                  <a:pt x="9" y="38"/>
                </a:lnTo>
                <a:lnTo>
                  <a:pt x="13" y="41"/>
                </a:lnTo>
                <a:lnTo>
                  <a:pt x="15" y="45"/>
                </a:lnTo>
                <a:lnTo>
                  <a:pt x="19" y="47"/>
                </a:lnTo>
                <a:lnTo>
                  <a:pt x="24" y="52"/>
                </a:lnTo>
                <a:lnTo>
                  <a:pt x="27" y="54"/>
                </a:lnTo>
                <a:lnTo>
                  <a:pt x="32" y="45"/>
                </a:lnTo>
                <a:lnTo>
                  <a:pt x="30" y="44"/>
                </a:lnTo>
                <a:lnTo>
                  <a:pt x="26" y="40"/>
                </a:lnTo>
                <a:lnTo>
                  <a:pt x="24" y="38"/>
                </a:lnTo>
                <a:lnTo>
                  <a:pt x="21" y="35"/>
                </a:lnTo>
                <a:lnTo>
                  <a:pt x="18" y="31"/>
                </a:lnTo>
                <a:lnTo>
                  <a:pt x="15" y="29"/>
                </a:lnTo>
                <a:lnTo>
                  <a:pt x="14" y="25"/>
                </a:lnTo>
                <a:lnTo>
                  <a:pt x="12" y="22"/>
                </a:lnTo>
                <a:lnTo>
                  <a:pt x="11" y="21"/>
                </a:lnTo>
                <a:lnTo>
                  <a:pt x="11" y="19"/>
                </a:lnTo>
                <a:lnTo>
                  <a:pt x="10" y="17"/>
                </a:lnTo>
                <a:lnTo>
                  <a:pt x="10" y="17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2" y="10"/>
                </a:lnTo>
                <a:lnTo>
                  <a:pt x="14" y="10"/>
                </a:lnTo>
                <a:lnTo>
                  <a:pt x="14" y="9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4" name=""/>
          <p:cNvSpPr/>
          <p:nvPr/>
        </p:nvSpPr>
        <p:spPr>
          <a:xfrm>
            <a:off x="2909880" y="417996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10" y="3"/>
                </a:moveTo>
                <a:lnTo>
                  <a:pt x="12" y="0"/>
                </a:lnTo>
                <a:lnTo>
                  <a:pt x="10" y="5"/>
                </a:lnTo>
                <a:lnTo>
                  <a:pt x="10" y="9"/>
                </a:lnTo>
                <a:lnTo>
                  <a:pt x="10" y="10"/>
                </a:lnTo>
                <a:lnTo>
                  <a:pt x="9" y="11"/>
                </a:lnTo>
                <a:lnTo>
                  <a:pt x="8" y="13"/>
                </a:lnTo>
                <a:lnTo>
                  <a:pt x="6" y="14"/>
                </a:lnTo>
                <a:lnTo>
                  <a:pt x="5" y="16"/>
                </a:lnTo>
                <a:lnTo>
                  <a:pt x="3" y="17"/>
                </a:lnTo>
                <a:lnTo>
                  <a:pt x="0" y="19"/>
                </a:lnTo>
                <a:lnTo>
                  <a:pt x="6" y="28"/>
                </a:lnTo>
                <a:lnTo>
                  <a:pt x="9" y="25"/>
                </a:lnTo>
                <a:lnTo>
                  <a:pt x="12" y="23"/>
                </a:lnTo>
                <a:lnTo>
                  <a:pt x="15" y="21"/>
                </a:lnTo>
                <a:lnTo>
                  <a:pt x="16" y="19"/>
                </a:lnTo>
                <a:lnTo>
                  <a:pt x="18" y="16"/>
                </a:lnTo>
                <a:lnTo>
                  <a:pt x="19" y="15"/>
                </a:lnTo>
                <a:lnTo>
                  <a:pt x="20" y="12"/>
                </a:lnTo>
                <a:lnTo>
                  <a:pt x="21" y="10"/>
                </a:lnTo>
                <a:lnTo>
                  <a:pt x="21" y="6"/>
                </a:lnTo>
                <a:lnTo>
                  <a:pt x="19" y="7"/>
                </a:lnTo>
                <a:lnTo>
                  <a:pt x="21" y="4"/>
                </a:lnTo>
                <a:lnTo>
                  <a:pt x="1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5" name=""/>
          <p:cNvSpPr/>
          <p:nvPr/>
        </p:nvSpPr>
        <p:spPr>
          <a:xfrm>
            <a:off x="2851200" y="4121280"/>
            <a:ext cx="92160" cy="64800"/>
          </a:xfrm>
          <a:custGeom>
            <a:avLst/>
            <a:gdLst/>
            <a:ahLst/>
            <a:rect l="l" t="t" r="r" b="b"/>
            <a:pathLst>
              <a:path w="58" h="41">
                <a:moveTo>
                  <a:pt x="0" y="8"/>
                </a:moveTo>
                <a:lnTo>
                  <a:pt x="2" y="9"/>
                </a:lnTo>
                <a:lnTo>
                  <a:pt x="4" y="10"/>
                </a:lnTo>
                <a:lnTo>
                  <a:pt x="10" y="12"/>
                </a:lnTo>
                <a:lnTo>
                  <a:pt x="18" y="15"/>
                </a:lnTo>
                <a:lnTo>
                  <a:pt x="26" y="20"/>
                </a:lnTo>
                <a:lnTo>
                  <a:pt x="32" y="22"/>
                </a:lnTo>
                <a:lnTo>
                  <a:pt x="36" y="25"/>
                </a:lnTo>
                <a:lnTo>
                  <a:pt x="39" y="29"/>
                </a:lnTo>
                <a:lnTo>
                  <a:pt x="43" y="31"/>
                </a:lnTo>
                <a:lnTo>
                  <a:pt x="44" y="32"/>
                </a:lnTo>
                <a:lnTo>
                  <a:pt x="46" y="34"/>
                </a:lnTo>
                <a:lnTo>
                  <a:pt x="46" y="35"/>
                </a:lnTo>
                <a:lnTo>
                  <a:pt x="46" y="36"/>
                </a:lnTo>
                <a:lnTo>
                  <a:pt x="47" y="36"/>
                </a:lnTo>
                <a:lnTo>
                  <a:pt x="47" y="37"/>
                </a:lnTo>
                <a:lnTo>
                  <a:pt x="47" y="38"/>
                </a:lnTo>
                <a:lnTo>
                  <a:pt x="47" y="39"/>
                </a:lnTo>
                <a:lnTo>
                  <a:pt x="58" y="41"/>
                </a:lnTo>
                <a:lnTo>
                  <a:pt x="58" y="38"/>
                </a:lnTo>
                <a:lnTo>
                  <a:pt x="58" y="36"/>
                </a:lnTo>
                <a:lnTo>
                  <a:pt x="57" y="34"/>
                </a:lnTo>
                <a:lnTo>
                  <a:pt x="56" y="31"/>
                </a:lnTo>
                <a:lnTo>
                  <a:pt x="55" y="29"/>
                </a:lnTo>
                <a:lnTo>
                  <a:pt x="53" y="28"/>
                </a:lnTo>
                <a:lnTo>
                  <a:pt x="52" y="25"/>
                </a:lnTo>
                <a:lnTo>
                  <a:pt x="50" y="23"/>
                </a:lnTo>
                <a:lnTo>
                  <a:pt x="46" y="20"/>
                </a:lnTo>
                <a:lnTo>
                  <a:pt x="41" y="17"/>
                </a:lnTo>
                <a:lnTo>
                  <a:pt x="37" y="14"/>
                </a:lnTo>
                <a:lnTo>
                  <a:pt x="32" y="11"/>
                </a:lnTo>
                <a:lnTo>
                  <a:pt x="22" y="7"/>
                </a:lnTo>
                <a:lnTo>
                  <a:pt x="14" y="3"/>
                </a:lnTo>
                <a:lnTo>
                  <a:pt x="8" y="1"/>
                </a:lnTo>
                <a:lnTo>
                  <a:pt x="5" y="0"/>
                </a:lnTo>
                <a:lnTo>
                  <a:pt x="7" y="1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000" bIns="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6" name=""/>
          <p:cNvSpPr/>
          <p:nvPr/>
        </p:nvSpPr>
        <p:spPr>
          <a:xfrm>
            <a:off x="2789280" y="4064040"/>
            <a:ext cx="73080" cy="71280"/>
          </a:xfrm>
          <a:custGeom>
            <a:avLst/>
            <a:gdLst/>
            <a:ahLst/>
            <a:rect l="l" t="t" r="r" b="b"/>
            <a:pathLst>
              <a:path w="46" h="45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1" y="10"/>
                </a:lnTo>
                <a:lnTo>
                  <a:pt x="3" y="13"/>
                </a:lnTo>
                <a:lnTo>
                  <a:pt x="4" y="18"/>
                </a:lnTo>
                <a:lnTo>
                  <a:pt x="6" y="21"/>
                </a:lnTo>
                <a:lnTo>
                  <a:pt x="9" y="24"/>
                </a:lnTo>
                <a:lnTo>
                  <a:pt x="12" y="27"/>
                </a:lnTo>
                <a:lnTo>
                  <a:pt x="14" y="29"/>
                </a:lnTo>
                <a:lnTo>
                  <a:pt x="26" y="37"/>
                </a:lnTo>
                <a:lnTo>
                  <a:pt x="39" y="45"/>
                </a:lnTo>
                <a:lnTo>
                  <a:pt x="46" y="37"/>
                </a:lnTo>
                <a:lnTo>
                  <a:pt x="32" y="28"/>
                </a:lnTo>
                <a:lnTo>
                  <a:pt x="20" y="21"/>
                </a:lnTo>
                <a:lnTo>
                  <a:pt x="19" y="20"/>
                </a:lnTo>
                <a:lnTo>
                  <a:pt x="17" y="17"/>
                </a:lnTo>
                <a:lnTo>
                  <a:pt x="15" y="15"/>
                </a:lnTo>
                <a:lnTo>
                  <a:pt x="13" y="13"/>
                </a:lnTo>
                <a:lnTo>
                  <a:pt x="12" y="11"/>
                </a:lnTo>
                <a:lnTo>
                  <a:pt x="12" y="7"/>
                </a:lnTo>
                <a:lnTo>
                  <a:pt x="12" y="5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7" name=""/>
          <p:cNvSpPr/>
          <p:nvPr/>
        </p:nvSpPr>
        <p:spPr>
          <a:xfrm>
            <a:off x="2789280" y="4032360"/>
            <a:ext cx="39600" cy="31680"/>
          </a:xfrm>
          <a:custGeom>
            <a:avLst/>
            <a:gdLst/>
            <a:ahLst/>
            <a:rect l="l" t="t" r="r" b="b"/>
            <a:pathLst>
              <a:path w="25" h="20">
                <a:moveTo>
                  <a:pt x="25" y="0"/>
                </a:moveTo>
                <a:lnTo>
                  <a:pt x="25" y="0"/>
                </a:lnTo>
                <a:lnTo>
                  <a:pt x="22" y="0"/>
                </a:lnTo>
                <a:lnTo>
                  <a:pt x="20" y="1"/>
                </a:lnTo>
                <a:lnTo>
                  <a:pt x="19" y="2"/>
                </a:lnTo>
                <a:lnTo>
                  <a:pt x="17" y="2"/>
                </a:lnTo>
                <a:lnTo>
                  <a:pt x="12" y="4"/>
                </a:lnTo>
                <a:lnTo>
                  <a:pt x="9" y="7"/>
                </a:lnTo>
                <a:lnTo>
                  <a:pt x="6" y="9"/>
                </a:lnTo>
                <a:lnTo>
                  <a:pt x="4" y="12"/>
                </a:lnTo>
                <a:lnTo>
                  <a:pt x="2" y="14"/>
                </a:lnTo>
                <a:lnTo>
                  <a:pt x="1" y="15"/>
                </a:lnTo>
                <a:lnTo>
                  <a:pt x="0" y="17"/>
                </a:lnTo>
                <a:lnTo>
                  <a:pt x="0" y="20"/>
                </a:lnTo>
                <a:lnTo>
                  <a:pt x="11" y="20"/>
                </a:lnTo>
                <a:lnTo>
                  <a:pt x="12" y="19"/>
                </a:lnTo>
                <a:lnTo>
                  <a:pt x="12" y="18"/>
                </a:lnTo>
                <a:lnTo>
                  <a:pt x="13" y="16"/>
                </a:lnTo>
                <a:lnTo>
                  <a:pt x="16" y="14"/>
                </a:lnTo>
                <a:lnTo>
                  <a:pt x="19" y="12"/>
                </a:lnTo>
                <a:lnTo>
                  <a:pt x="21" y="11"/>
                </a:lnTo>
                <a:lnTo>
                  <a:pt x="22" y="10"/>
                </a:lnTo>
                <a:lnTo>
                  <a:pt x="24" y="10"/>
                </a:lnTo>
                <a:lnTo>
                  <a:pt x="25" y="10"/>
                </a:lnTo>
                <a:lnTo>
                  <a:pt x="25" y="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8" name=""/>
          <p:cNvSpPr/>
          <p:nvPr/>
        </p:nvSpPr>
        <p:spPr>
          <a:xfrm>
            <a:off x="2828880" y="4032360"/>
            <a:ext cx="44640" cy="50760"/>
          </a:xfrm>
          <a:custGeom>
            <a:avLst/>
            <a:gdLst/>
            <a:ahLst/>
            <a:rect l="l" t="t" r="r" b="b"/>
            <a:pathLst>
              <a:path w="28" h="32">
                <a:moveTo>
                  <a:pt x="28" y="22"/>
                </a:moveTo>
                <a:lnTo>
                  <a:pt x="28" y="22"/>
                </a:lnTo>
                <a:lnTo>
                  <a:pt x="27" y="22"/>
                </a:lnTo>
                <a:lnTo>
                  <a:pt x="26" y="22"/>
                </a:lnTo>
                <a:lnTo>
                  <a:pt x="25" y="21"/>
                </a:lnTo>
                <a:lnTo>
                  <a:pt x="24" y="20"/>
                </a:lnTo>
                <a:lnTo>
                  <a:pt x="22" y="17"/>
                </a:lnTo>
                <a:lnTo>
                  <a:pt x="19" y="13"/>
                </a:lnTo>
                <a:lnTo>
                  <a:pt x="15" y="9"/>
                </a:lnTo>
                <a:lnTo>
                  <a:pt x="12" y="5"/>
                </a:lnTo>
                <a:lnTo>
                  <a:pt x="9" y="2"/>
                </a:lnTo>
                <a:lnTo>
                  <a:pt x="7" y="2"/>
                </a:lnTo>
                <a:lnTo>
                  <a:pt x="3" y="1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1"/>
                </a:lnTo>
                <a:lnTo>
                  <a:pt x="5" y="12"/>
                </a:lnTo>
                <a:lnTo>
                  <a:pt x="8" y="15"/>
                </a:lnTo>
                <a:lnTo>
                  <a:pt x="10" y="19"/>
                </a:lnTo>
                <a:lnTo>
                  <a:pt x="13" y="23"/>
                </a:lnTo>
                <a:lnTo>
                  <a:pt x="16" y="27"/>
                </a:lnTo>
                <a:lnTo>
                  <a:pt x="19" y="29"/>
                </a:lnTo>
                <a:lnTo>
                  <a:pt x="21" y="31"/>
                </a:lnTo>
                <a:lnTo>
                  <a:pt x="24" y="32"/>
                </a:lnTo>
                <a:lnTo>
                  <a:pt x="28" y="32"/>
                </a:lnTo>
                <a:lnTo>
                  <a:pt x="28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9" name=""/>
          <p:cNvSpPr/>
          <p:nvPr/>
        </p:nvSpPr>
        <p:spPr>
          <a:xfrm>
            <a:off x="2873520" y="4067280"/>
            <a:ext cx="74520" cy="15840"/>
          </a:xfrm>
          <a:custGeom>
            <a:avLst/>
            <a:gdLst/>
            <a:ahLst/>
            <a:rect l="l" t="t" r="r" b="b"/>
            <a:pathLst>
              <a:path w="47" h="10">
                <a:moveTo>
                  <a:pt x="47" y="4"/>
                </a:moveTo>
                <a:lnTo>
                  <a:pt x="42" y="0"/>
                </a:lnTo>
                <a:lnTo>
                  <a:pt x="30" y="0"/>
                </a:lnTo>
                <a:lnTo>
                  <a:pt x="20" y="0"/>
                </a:lnTo>
                <a:lnTo>
                  <a:pt x="9" y="0"/>
                </a:lnTo>
                <a:lnTo>
                  <a:pt x="0" y="0"/>
                </a:lnTo>
                <a:lnTo>
                  <a:pt x="0" y="10"/>
                </a:lnTo>
                <a:lnTo>
                  <a:pt x="9" y="10"/>
                </a:lnTo>
                <a:lnTo>
                  <a:pt x="20" y="10"/>
                </a:lnTo>
                <a:lnTo>
                  <a:pt x="30" y="10"/>
                </a:lnTo>
                <a:lnTo>
                  <a:pt x="42" y="10"/>
                </a:lnTo>
                <a:lnTo>
                  <a:pt x="36" y="7"/>
                </a:lnTo>
                <a:lnTo>
                  <a:pt x="47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0" name=""/>
          <p:cNvSpPr/>
          <p:nvPr/>
        </p:nvSpPr>
        <p:spPr>
          <a:xfrm>
            <a:off x="2932200" y="4073400"/>
            <a:ext cx="73080" cy="46080"/>
          </a:xfrm>
          <a:custGeom>
            <a:avLst/>
            <a:gdLst/>
            <a:ahLst/>
            <a:rect l="l" t="t" r="r" b="b"/>
            <a:pathLst>
              <a:path w="46" h="29">
                <a:moveTo>
                  <a:pt x="46" y="20"/>
                </a:moveTo>
                <a:lnTo>
                  <a:pt x="46" y="20"/>
                </a:lnTo>
                <a:lnTo>
                  <a:pt x="33" y="16"/>
                </a:lnTo>
                <a:lnTo>
                  <a:pt x="22" y="13"/>
                </a:lnTo>
                <a:lnTo>
                  <a:pt x="20" y="12"/>
                </a:lnTo>
                <a:lnTo>
                  <a:pt x="17" y="11"/>
                </a:lnTo>
                <a:lnTo>
                  <a:pt x="16" y="10"/>
                </a:lnTo>
                <a:lnTo>
                  <a:pt x="15" y="9"/>
                </a:lnTo>
                <a:lnTo>
                  <a:pt x="14" y="7"/>
                </a:lnTo>
                <a:lnTo>
                  <a:pt x="12" y="5"/>
                </a:lnTo>
                <a:lnTo>
                  <a:pt x="11" y="3"/>
                </a:lnTo>
                <a:lnTo>
                  <a:pt x="10" y="0"/>
                </a:lnTo>
                <a:lnTo>
                  <a:pt x="0" y="3"/>
                </a:lnTo>
                <a:lnTo>
                  <a:pt x="2" y="6"/>
                </a:lnTo>
                <a:lnTo>
                  <a:pt x="2" y="10"/>
                </a:lnTo>
                <a:lnTo>
                  <a:pt x="4" y="13"/>
                </a:lnTo>
                <a:lnTo>
                  <a:pt x="7" y="16"/>
                </a:lnTo>
                <a:lnTo>
                  <a:pt x="9" y="17"/>
                </a:lnTo>
                <a:lnTo>
                  <a:pt x="12" y="19"/>
                </a:lnTo>
                <a:lnTo>
                  <a:pt x="15" y="21"/>
                </a:lnTo>
                <a:lnTo>
                  <a:pt x="18" y="23"/>
                </a:lnTo>
                <a:lnTo>
                  <a:pt x="30" y="25"/>
                </a:lnTo>
                <a:lnTo>
                  <a:pt x="42" y="29"/>
                </a:lnTo>
                <a:lnTo>
                  <a:pt x="46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1" name=""/>
          <p:cNvSpPr/>
          <p:nvPr/>
        </p:nvSpPr>
        <p:spPr>
          <a:xfrm>
            <a:off x="2997360" y="410544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25" y="13"/>
                </a:moveTo>
                <a:lnTo>
                  <a:pt x="25" y="13"/>
                </a:lnTo>
                <a:lnTo>
                  <a:pt x="23" y="13"/>
                </a:lnTo>
                <a:lnTo>
                  <a:pt x="22" y="13"/>
                </a:lnTo>
                <a:lnTo>
                  <a:pt x="21" y="12"/>
                </a:lnTo>
                <a:lnTo>
                  <a:pt x="20" y="11"/>
                </a:lnTo>
                <a:lnTo>
                  <a:pt x="17" y="11"/>
                </a:lnTo>
                <a:lnTo>
                  <a:pt x="16" y="9"/>
                </a:lnTo>
                <a:lnTo>
                  <a:pt x="13" y="7"/>
                </a:lnTo>
                <a:lnTo>
                  <a:pt x="10" y="4"/>
                </a:lnTo>
                <a:lnTo>
                  <a:pt x="8" y="3"/>
                </a:lnTo>
                <a:lnTo>
                  <a:pt x="4" y="0"/>
                </a:lnTo>
                <a:lnTo>
                  <a:pt x="0" y="9"/>
                </a:lnTo>
                <a:lnTo>
                  <a:pt x="2" y="10"/>
                </a:lnTo>
                <a:lnTo>
                  <a:pt x="3" y="11"/>
                </a:lnTo>
                <a:lnTo>
                  <a:pt x="5" y="14"/>
                </a:lnTo>
                <a:lnTo>
                  <a:pt x="8" y="17"/>
                </a:lnTo>
                <a:lnTo>
                  <a:pt x="11" y="18"/>
                </a:lnTo>
                <a:lnTo>
                  <a:pt x="15" y="20"/>
                </a:lnTo>
                <a:lnTo>
                  <a:pt x="17" y="22"/>
                </a:lnTo>
                <a:lnTo>
                  <a:pt x="20" y="22"/>
                </a:lnTo>
                <a:lnTo>
                  <a:pt x="22" y="23"/>
                </a:lnTo>
                <a:lnTo>
                  <a:pt x="25" y="23"/>
                </a:lnTo>
                <a:lnTo>
                  <a:pt x="25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2" name=""/>
          <p:cNvSpPr/>
          <p:nvPr/>
        </p:nvSpPr>
        <p:spPr>
          <a:xfrm>
            <a:off x="3036960" y="4110120"/>
            <a:ext cx="41040" cy="31680"/>
          </a:xfrm>
          <a:custGeom>
            <a:avLst/>
            <a:gdLst/>
            <a:ahLst/>
            <a:rect l="l" t="t" r="r" b="b"/>
            <a:pathLst>
              <a:path w="26" h="20">
                <a:moveTo>
                  <a:pt x="26" y="0"/>
                </a:moveTo>
                <a:lnTo>
                  <a:pt x="26" y="0"/>
                </a:lnTo>
                <a:lnTo>
                  <a:pt x="23" y="0"/>
                </a:lnTo>
                <a:lnTo>
                  <a:pt x="21" y="0"/>
                </a:lnTo>
                <a:lnTo>
                  <a:pt x="19" y="1"/>
                </a:lnTo>
                <a:lnTo>
                  <a:pt x="16" y="1"/>
                </a:lnTo>
                <a:lnTo>
                  <a:pt x="13" y="3"/>
                </a:lnTo>
                <a:lnTo>
                  <a:pt x="10" y="6"/>
                </a:lnTo>
                <a:lnTo>
                  <a:pt x="7" y="8"/>
                </a:lnTo>
                <a:lnTo>
                  <a:pt x="4" y="8"/>
                </a:lnTo>
                <a:lnTo>
                  <a:pt x="3" y="9"/>
                </a:lnTo>
                <a:lnTo>
                  <a:pt x="2" y="9"/>
                </a:lnTo>
                <a:lnTo>
                  <a:pt x="1" y="9"/>
                </a:lnTo>
                <a:lnTo>
                  <a:pt x="0" y="10"/>
                </a:lnTo>
                <a:lnTo>
                  <a:pt x="0" y="20"/>
                </a:lnTo>
                <a:lnTo>
                  <a:pt x="2" y="20"/>
                </a:lnTo>
                <a:lnTo>
                  <a:pt x="4" y="19"/>
                </a:lnTo>
                <a:lnTo>
                  <a:pt x="7" y="19"/>
                </a:lnTo>
                <a:lnTo>
                  <a:pt x="8" y="18"/>
                </a:lnTo>
                <a:lnTo>
                  <a:pt x="13" y="16"/>
                </a:lnTo>
                <a:lnTo>
                  <a:pt x="15" y="14"/>
                </a:lnTo>
                <a:lnTo>
                  <a:pt x="18" y="12"/>
                </a:lnTo>
                <a:lnTo>
                  <a:pt x="22" y="11"/>
                </a:lnTo>
                <a:lnTo>
                  <a:pt x="22" y="10"/>
                </a:lnTo>
                <a:lnTo>
                  <a:pt x="23" y="10"/>
                </a:lnTo>
                <a:lnTo>
                  <a:pt x="25" y="10"/>
                </a:lnTo>
                <a:lnTo>
                  <a:pt x="26" y="10"/>
                </a:lnTo>
                <a:lnTo>
                  <a:pt x="2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3" name=""/>
          <p:cNvSpPr/>
          <p:nvPr/>
        </p:nvSpPr>
        <p:spPr>
          <a:xfrm>
            <a:off x="3078000" y="4110120"/>
            <a:ext cx="36720" cy="1728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4"/>
                </a:moveTo>
                <a:lnTo>
                  <a:pt x="14" y="1"/>
                </a:lnTo>
                <a:lnTo>
                  <a:pt x="15" y="1"/>
                </a:lnTo>
                <a:lnTo>
                  <a:pt x="14" y="1"/>
                </a:lnTo>
                <a:lnTo>
                  <a:pt x="13" y="1"/>
                </a:lnTo>
                <a:lnTo>
                  <a:pt x="10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10" y="11"/>
                </a:lnTo>
                <a:lnTo>
                  <a:pt x="12" y="11"/>
                </a:lnTo>
                <a:lnTo>
                  <a:pt x="15" y="11"/>
                </a:lnTo>
                <a:lnTo>
                  <a:pt x="18" y="11"/>
                </a:lnTo>
                <a:lnTo>
                  <a:pt x="21" y="8"/>
                </a:lnTo>
                <a:lnTo>
                  <a:pt x="12" y="6"/>
                </a:lnTo>
                <a:lnTo>
                  <a:pt x="23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4" name=""/>
          <p:cNvSpPr/>
          <p:nvPr/>
        </p:nvSpPr>
        <p:spPr>
          <a:xfrm>
            <a:off x="3098880" y="4116240"/>
            <a:ext cx="61920" cy="25560"/>
          </a:xfrm>
          <a:custGeom>
            <a:avLst/>
            <a:gdLst/>
            <a:ahLst/>
            <a:rect l="l" t="t" r="r" b="b"/>
            <a:pathLst>
              <a:path w="39" h="16">
                <a:moveTo>
                  <a:pt x="39" y="6"/>
                </a:moveTo>
                <a:lnTo>
                  <a:pt x="39" y="6"/>
                </a:lnTo>
                <a:lnTo>
                  <a:pt x="34" y="6"/>
                </a:lnTo>
                <a:lnTo>
                  <a:pt x="29" y="6"/>
                </a:lnTo>
                <a:lnTo>
                  <a:pt x="24" y="5"/>
                </a:lnTo>
                <a:lnTo>
                  <a:pt x="18" y="5"/>
                </a:lnTo>
                <a:lnTo>
                  <a:pt x="17" y="4"/>
                </a:lnTo>
                <a:lnTo>
                  <a:pt x="16" y="4"/>
                </a:lnTo>
                <a:lnTo>
                  <a:pt x="14" y="4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1"/>
                </a:lnTo>
                <a:lnTo>
                  <a:pt x="1" y="4"/>
                </a:lnTo>
                <a:lnTo>
                  <a:pt x="3" y="7"/>
                </a:lnTo>
                <a:lnTo>
                  <a:pt x="4" y="10"/>
                </a:lnTo>
                <a:lnTo>
                  <a:pt x="7" y="11"/>
                </a:lnTo>
                <a:lnTo>
                  <a:pt x="10" y="13"/>
                </a:lnTo>
                <a:lnTo>
                  <a:pt x="11" y="14"/>
                </a:lnTo>
                <a:lnTo>
                  <a:pt x="14" y="15"/>
                </a:lnTo>
                <a:lnTo>
                  <a:pt x="17" y="15"/>
                </a:lnTo>
                <a:lnTo>
                  <a:pt x="23" y="16"/>
                </a:lnTo>
                <a:lnTo>
                  <a:pt x="29" y="16"/>
                </a:lnTo>
                <a:lnTo>
                  <a:pt x="35" y="16"/>
                </a:lnTo>
                <a:lnTo>
                  <a:pt x="39" y="16"/>
                </a:lnTo>
                <a:lnTo>
                  <a:pt x="39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5" name=""/>
          <p:cNvSpPr/>
          <p:nvPr/>
        </p:nvSpPr>
        <p:spPr>
          <a:xfrm>
            <a:off x="3160800" y="4030560"/>
            <a:ext cx="142920" cy="111240"/>
          </a:xfrm>
          <a:custGeom>
            <a:avLst/>
            <a:gdLst/>
            <a:ahLst/>
            <a:rect l="l" t="t" r="r" b="b"/>
            <a:pathLst>
              <a:path w="90" h="70">
                <a:moveTo>
                  <a:pt x="80" y="0"/>
                </a:moveTo>
                <a:lnTo>
                  <a:pt x="81" y="0"/>
                </a:lnTo>
                <a:lnTo>
                  <a:pt x="74" y="9"/>
                </a:lnTo>
                <a:lnTo>
                  <a:pt x="67" y="18"/>
                </a:lnTo>
                <a:lnTo>
                  <a:pt x="64" y="23"/>
                </a:lnTo>
                <a:lnTo>
                  <a:pt x="59" y="29"/>
                </a:lnTo>
                <a:lnTo>
                  <a:pt x="54" y="34"/>
                </a:lnTo>
                <a:lnTo>
                  <a:pt x="50" y="38"/>
                </a:lnTo>
                <a:lnTo>
                  <a:pt x="44" y="43"/>
                </a:lnTo>
                <a:lnTo>
                  <a:pt x="38" y="47"/>
                </a:lnTo>
                <a:lnTo>
                  <a:pt x="36" y="49"/>
                </a:lnTo>
                <a:lnTo>
                  <a:pt x="33" y="51"/>
                </a:lnTo>
                <a:lnTo>
                  <a:pt x="31" y="52"/>
                </a:lnTo>
                <a:lnTo>
                  <a:pt x="27" y="54"/>
                </a:lnTo>
                <a:lnTo>
                  <a:pt x="24" y="55"/>
                </a:lnTo>
                <a:lnTo>
                  <a:pt x="21" y="56"/>
                </a:lnTo>
                <a:lnTo>
                  <a:pt x="17" y="57"/>
                </a:lnTo>
                <a:lnTo>
                  <a:pt x="14" y="58"/>
                </a:lnTo>
                <a:lnTo>
                  <a:pt x="10" y="58"/>
                </a:lnTo>
                <a:lnTo>
                  <a:pt x="7" y="59"/>
                </a:lnTo>
                <a:lnTo>
                  <a:pt x="3" y="59"/>
                </a:lnTo>
                <a:lnTo>
                  <a:pt x="0" y="60"/>
                </a:lnTo>
                <a:lnTo>
                  <a:pt x="0" y="70"/>
                </a:lnTo>
                <a:lnTo>
                  <a:pt x="4" y="70"/>
                </a:lnTo>
                <a:lnTo>
                  <a:pt x="9" y="69"/>
                </a:lnTo>
                <a:lnTo>
                  <a:pt x="13" y="69"/>
                </a:lnTo>
                <a:lnTo>
                  <a:pt x="17" y="68"/>
                </a:lnTo>
                <a:lnTo>
                  <a:pt x="21" y="67"/>
                </a:lnTo>
                <a:lnTo>
                  <a:pt x="24" y="65"/>
                </a:lnTo>
                <a:lnTo>
                  <a:pt x="28" y="64"/>
                </a:lnTo>
                <a:lnTo>
                  <a:pt x="32" y="63"/>
                </a:lnTo>
                <a:lnTo>
                  <a:pt x="35" y="61"/>
                </a:lnTo>
                <a:lnTo>
                  <a:pt x="38" y="59"/>
                </a:lnTo>
                <a:lnTo>
                  <a:pt x="42" y="57"/>
                </a:lnTo>
                <a:lnTo>
                  <a:pt x="45" y="55"/>
                </a:lnTo>
                <a:lnTo>
                  <a:pt x="51" y="51"/>
                </a:lnTo>
                <a:lnTo>
                  <a:pt x="57" y="45"/>
                </a:lnTo>
                <a:lnTo>
                  <a:pt x="62" y="40"/>
                </a:lnTo>
                <a:lnTo>
                  <a:pt x="67" y="36"/>
                </a:lnTo>
                <a:lnTo>
                  <a:pt x="72" y="30"/>
                </a:lnTo>
                <a:lnTo>
                  <a:pt x="76" y="24"/>
                </a:lnTo>
                <a:lnTo>
                  <a:pt x="83" y="15"/>
                </a:lnTo>
                <a:lnTo>
                  <a:pt x="90" y="6"/>
                </a:lnTo>
                <a:lnTo>
                  <a:pt x="8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6" name=""/>
          <p:cNvSpPr/>
          <p:nvPr/>
        </p:nvSpPr>
        <p:spPr>
          <a:xfrm>
            <a:off x="3289320" y="3932280"/>
            <a:ext cx="112680" cy="106200"/>
          </a:xfrm>
          <a:custGeom>
            <a:avLst/>
            <a:gdLst/>
            <a:ahLst/>
            <a:rect l="l" t="t" r="r" b="b"/>
            <a:pathLst>
              <a:path w="71" h="67">
                <a:moveTo>
                  <a:pt x="63" y="1"/>
                </a:moveTo>
                <a:lnTo>
                  <a:pt x="63" y="0"/>
                </a:lnTo>
                <a:lnTo>
                  <a:pt x="56" y="7"/>
                </a:lnTo>
                <a:lnTo>
                  <a:pt x="47" y="14"/>
                </a:lnTo>
                <a:lnTo>
                  <a:pt x="39" y="21"/>
                </a:lnTo>
                <a:lnTo>
                  <a:pt x="32" y="28"/>
                </a:lnTo>
                <a:lnTo>
                  <a:pt x="23" y="35"/>
                </a:lnTo>
                <a:lnTo>
                  <a:pt x="15" y="43"/>
                </a:lnTo>
                <a:lnTo>
                  <a:pt x="11" y="47"/>
                </a:lnTo>
                <a:lnTo>
                  <a:pt x="7" y="51"/>
                </a:lnTo>
                <a:lnTo>
                  <a:pt x="4" y="57"/>
                </a:lnTo>
                <a:lnTo>
                  <a:pt x="0" y="62"/>
                </a:lnTo>
                <a:lnTo>
                  <a:pt x="9" y="67"/>
                </a:lnTo>
                <a:lnTo>
                  <a:pt x="12" y="62"/>
                </a:lnTo>
                <a:lnTo>
                  <a:pt x="15" y="58"/>
                </a:lnTo>
                <a:lnTo>
                  <a:pt x="19" y="53"/>
                </a:lnTo>
                <a:lnTo>
                  <a:pt x="23" y="50"/>
                </a:lnTo>
                <a:lnTo>
                  <a:pt x="30" y="42"/>
                </a:lnTo>
                <a:lnTo>
                  <a:pt x="39" y="35"/>
                </a:lnTo>
                <a:lnTo>
                  <a:pt x="46" y="28"/>
                </a:lnTo>
                <a:lnTo>
                  <a:pt x="54" y="22"/>
                </a:lnTo>
                <a:lnTo>
                  <a:pt x="62" y="15"/>
                </a:lnTo>
                <a:lnTo>
                  <a:pt x="71" y="7"/>
                </a:lnTo>
                <a:lnTo>
                  <a:pt x="63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7" name=""/>
          <p:cNvSpPr/>
          <p:nvPr/>
        </p:nvSpPr>
        <p:spPr>
          <a:xfrm>
            <a:off x="3390840" y="3854520"/>
            <a:ext cx="41400" cy="88920"/>
          </a:xfrm>
          <a:custGeom>
            <a:avLst/>
            <a:gdLst/>
            <a:ahLst/>
            <a:rect l="l" t="t" r="r" b="b"/>
            <a:pathLst>
              <a:path w="26" h="56">
                <a:moveTo>
                  <a:pt x="17" y="0"/>
                </a:moveTo>
                <a:lnTo>
                  <a:pt x="17" y="0"/>
                </a:lnTo>
                <a:lnTo>
                  <a:pt x="15" y="3"/>
                </a:lnTo>
                <a:lnTo>
                  <a:pt x="14" y="7"/>
                </a:lnTo>
                <a:lnTo>
                  <a:pt x="13" y="10"/>
                </a:lnTo>
                <a:lnTo>
                  <a:pt x="13" y="14"/>
                </a:lnTo>
                <a:lnTo>
                  <a:pt x="11" y="20"/>
                </a:lnTo>
                <a:lnTo>
                  <a:pt x="10" y="26"/>
                </a:lnTo>
                <a:lnTo>
                  <a:pt x="9" y="32"/>
                </a:lnTo>
                <a:lnTo>
                  <a:pt x="7" y="38"/>
                </a:lnTo>
                <a:lnTo>
                  <a:pt x="5" y="41"/>
                </a:lnTo>
                <a:lnTo>
                  <a:pt x="4" y="44"/>
                </a:lnTo>
                <a:lnTo>
                  <a:pt x="3" y="46"/>
                </a:lnTo>
                <a:lnTo>
                  <a:pt x="0" y="50"/>
                </a:lnTo>
                <a:lnTo>
                  <a:pt x="8" y="56"/>
                </a:lnTo>
                <a:lnTo>
                  <a:pt x="11" y="52"/>
                </a:lnTo>
                <a:lnTo>
                  <a:pt x="13" y="49"/>
                </a:lnTo>
                <a:lnTo>
                  <a:pt x="15" y="45"/>
                </a:lnTo>
                <a:lnTo>
                  <a:pt x="17" y="42"/>
                </a:lnTo>
                <a:lnTo>
                  <a:pt x="18" y="35"/>
                </a:lnTo>
                <a:lnTo>
                  <a:pt x="20" y="28"/>
                </a:lnTo>
                <a:lnTo>
                  <a:pt x="22" y="22"/>
                </a:lnTo>
                <a:lnTo>
                  <a:pt x="23" y="16"/>
                </a:lnTo>
                <a:lnTo>
                  <a:pt x="24" y="13"/>
                </a:lnTo>
                <a:lnTo>
                  <a:pt x="24" y="10"/>
                </a:lnTo>
                <a:lnTo>
                  <a:pt x="25" y="7"/>
                </a:lnTo>
                <a:lnTo>
                  <a:pt x="26" y="3"/>
                </a:lnTo>
                <a:lnTo>
                  <a:pt x="26" y="4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8" name=""/>
          <p:cNvSpPr/>
          <p:nvPr/>
        </p:nvSpPr>
        <p:spPr>
          <a:xfrm>
            <a:off x="3416400" y="3816360"/>
            <a:ext cx="41040" cy="46080"/>
          </a:xfrm>
          <a:custGeom>
            <a:avLst/>
            <a:gdLst/>
            <a:ahLst/>
            <a:rect l="l" t="t" r="r" b="b"/>
            <a:pathLst>
              <a:path w="26" h="29">
                <a:moveTo>
                  <a:pt x="18" y="9"/>
                </a:moveTo>
                <a:lnTo>
                  <a:pt x="15" y="3"/>
                </a:lnTo>
                <a:lnTo>
                  <a:pt x="14" y="5"/>
                </a:lnTo>
                <a:lnTo>
                  <a:pt x="14" y="7"/>
                </a:lnTo>
                <a:lnTo>
                  <a:pt x="12" y="9"/>
                </a:lnTo>
                <a:lnTo>
                  <a:pt x="9" y="11"/>
                </a:lnTo>
                <a:lnTo>
                  <a:pt x="7" y="14"/>
                </a:lnTo>
                <a:lnTo>
                  <a:pt x="5" y="17"/>
                </a:lnTo>
                <a:lnTo>
                  <a:pt x="2" y="20"/>
                </a:lnTo>
                <a:lnTo>
                  <a:pt x="0" y="24"/>
                </a:lnTo>
                <a:lnTo>
                  <a:pt x="9" y="29"/>
                </a:lnTo>
                <a:lnTo>
                  <a:pt x="11" y="26"/>
                </a:lnTo>
                <a:lnTo>
                  <a:pt x="13" y="23"/>
                </a:lnTo>
                <a:lnTo>
                  <a:pt x="15" y="21"/>
                </a:lnTo>
                <a:lnTo>
                  <a:pt x="18" y="18"/>
                </a:lnTo>
                <a:lnTo>
                  <a:pt x="20" y="16"/>
                </a:lnTo>
                <a:lnTo>
                  <a:pt x="22" y="13"/>
                </a:lnTo>
                <a:lnTo>
                  <a:pt x="24" y="10"/>
                </a:lnTo>
                <a:lnTo>
                  <a:pt x="26" y="5"/>
                </a:lnTo>
                <a:lnTo>
                  <a:pt x="23" y="0"/>
                </a:lnTo>
                <a:lnTo>
                  <a:pt x="18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9" name=""/>
          <p:cNvSpPr/>
          <p:nvPr/>
        </p:nvSpPr>
        <p:spPr>
          <a:xfrm>
            <a:off x="3433680" y="380988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4" y="10"/>
                </a:lnTo>
                <a:lnTo>
                  <a:pt x="6" y="11"/>
                </a:lnTo>
                <a:lnTo>
                  <a:pt x="7" y="12"/>
                </a:lnTo>
                <a:lnTo>
                  <a:pt x="12" y="3"/>
                </a:lnTo>
                <a:lnTo>
                  <a:pt x="11" y="3"/>
                </a:lnTo>
                <a:lnTo>
                  <a:pt x="11" y="3"/>
                </a:lnTo>
                <a:lnTo>
                  <a:pt x="10" y="3"/>
                </a:lnTo>
                <a:lnTo>
                  <a:pt x="10" y="2"/>
                </a:lnTo>
                <a:lnTo>
                  <a:pt x="10" y="1"/>
                </a:lnTo>
                <a:lnTo>
                  <a:pt x="9" y="1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0" name=""/>
          <p:cNvSpPr/>
          <p:nvPr/>
        </p:nvSpPr>
        <p:spPr>
          <a:xfrm>
            <a:off x="3433680" y="379584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5" y="7"/>
                </a:moveTo>
                <a:lnTo>
                  <a:pt x="5" y="0"/>
                </a:lnTo>
                <a:lnTo>
                  <a:pt x="4" y="1"/>
                </a:lnTo>
                <a:lnTo>
                  <a:pt x="2" y="2"/>
                </a:lnTo>
                <a:lnTo>
                  <a:pt x="1" y="5"/>
                </a:lnTo>
                <a:lnTo>
                  <a:pt x="0" y="9"/>
                </a:lnTo>
                <a:lnTo>
                  <a:pt x="10" y="9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12" y="0"/>
                </a:lnTo>
                <a:lnTo>
                  <a:pt x="5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1" name=""/>
          <p:cNvSpPr/>
          <p:nvPr/>
        </p:nvSpPr>
        <p:spPr>
          <a:xfrm>
            <a:off x="3436920" y="3790800"/>
            <a:ext cx="17640" cy="16200"/>
          </a:xfrm>
          <a:custGeom>
            <a:avLst/>
            <a:gdLst/>
            <a:ahLst/>
            <a:rect l="l" t="t" r="r" b="b"/>
            <a:pathLst>
              <a:path w="11" h="10">
                <a:moveTo>
                  <a:pt x="1" y="0"/>
                </a:moveTo>
                <a:lnTo>
                  <a:pt x="1" y="0"/>
                </a:lnTo>
                <a:lnTo>
                  <a:pt x="1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1" y="8"/>
                </a:lnTo>
                <a:lnTo>
                  <a:pt x="2" y="10"/>
                </a:lnTo>
                <a:lnTo>
                  <a:pt x="9" y="3"/>
                </a:lnTo>
                <a:lnTo>
                  <a:pt x="10" y="3"/>
                </a:lnTo>
                <a:lnTo>
                  <a:pt x="10" y="4"/>
                </a:lnTo>
                <a:lnTo>
                  <a:pt x="10" y="5"/>
                </a:lnTo>
                <a:lnTo>
                  <a:pt x="11" y="3"/>
                </a:lnTo>
                <a:lnTo>
                  <a:pt x="11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2" name=""/>
          <p:cNvSpPr/>
          <p:nvPr/>
        </p:nvSpPr>
        <p:spPr>
          <a:xfrm>
            <a:off x="3436920" y="3763800"/>
            <a:ext cx="3816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13" y="5"/>
                </a:moveTo>
                <a:lnTo>
                  <a:pt x="18" y="0"/>
                </a:lnTo>
                <a:lnTo>
                  <a:pt x="14" y="0"/>
                </a:lnTo>
                <a:lnTo>
                  <a:pt x="11" y="2"/>
                </a:lnTo>
                <a:lnTo>
                  <a:pt x="8" y="4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4"/>
                </a:lnTo>
                <a:lnTo>
                  <a:pt x="0" y="17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2" y="14"/>
                </a:lnTo>
                <a:lnTo>
                  <a:pt x="13" y="12"/>
                </a:lnTo>
                <a:lnTo>
                  <a:pt x="14" y="11"/>
                </a:lnTo>
                <a:lnTo>
                  <a:pt x="16" y="11"/>
                </a:lnTo>
                <a:lnTo>
                  <a:pt x="17" y="10"/>
                </a:lnTo>
                <a:lnTo>
                  <a:pt x="18" y="10"/>
                </a:lnTo>
                <a:lnTo>
                  <a:pt x="24" y="5"/>
                </a:lnTo>
                <a:lnTo>
                  <a:pt x="13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3" name=""/>
          <p:cNvSpPr/>
          <p:nvPr/>
        </p:nvSpPr>
        <p:spPr>
          <a:xfrm>
            <a:off x="3457440" y="375300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lnTo>
                  <a:pt x="11" y="9"/>
                </a:lnTo>
                <a:lnTo>
                  <a:pt x="11" y="5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4" name=""/>
          <p:cNvSpPr/>
          <p:nvPr/>
        </p:nvSpPr>
        <p:spPr>
          <a:xfrm>
            <a:off x="3457440" y="3730680"/>
            <a:ext cx="41400" cy="22320"/>
          </a:xfrm>
          <a:custGeom>
            <a:avLst/>
            <a:gdLst/>
            <a:ahLst/>
            <a:rect l="l" t="t" r="r" b="b"/>
            <a:pathLst>
              <a:path w="26" h="14">
                <a:moveTo>
                  <a:pt x="18" y="0"/>
                </a:moveTo>
                <a:lnTo>
                  <a:pt x="17" y="1"/>
                </a:lnTo>
                <a:lnTo>
                  <a:pt x="16" y="1"/>
                </a:lnTo>
                <a:lnTo>
                  <a:pt x="13" y="1"/>
                </a:lnTo>
                <a:lnTo>
                  <a:pt x="11" y="1"/>
                </a:lnTo>
                <a:lnTo>
                  <a:pt x="10" y="2"/>
                </a:lnTo>
                <a:lnTo>
                  <a:pt x="7" y="2"/>
                </a:lnTo>
                <a:lnTo>
                  <a:pt x="5" y="3"/>
                </a:lnTo>
                <a:lnTo>
                  <a:pt x="4" y="5"/>
                </a:lnTo>
                <a:lnTo>
                  <a:pt x="2" y="7"/>
                </a:lnTo>
                <a:lnTo>
                  <a:pt x="1" y="8"/>
                </a:lnTo>
                <a:lnTo>
                  <a:pt x="0" y="11"/>
                </a:lnTo>
                <a:lnTo>
                  <a:pt x="0" y="14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2" y="12"/>
                </a:lnTo>
                <a:lnTo>
                  <a:pt x="15" y="11"/>
                </a:lnTo>
                <a:lnTo>
                  <a:pt x="19" y="11"/>
                </a:lnTo>
                <a:lnTo>
                  <a:pt x="20" y="10"/>
                </a:lnTo>
                <a:lnTo>
                  <a:pt x="22" y="9"/>
                </a:lnTo>
                <a:lnTo>
                  <a:pt x="24" y="8"/>
                </a:lnTo>
                <a:lnTo>
                  <a:pt x="26" y="7"/>
                </a:lnTo>
                <a:lnTo>
                  <a:pt x="25" y="8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5" name=""/>
          <p:cNvSpPr/>
          <p:nvPr/>
        </p:nvSpPr>
        <p:spPr>
          <a:xfrm>
            <a:off x="3484440" y="3665520"/>
            <a:ext cx="63720" cy="77760"/>
          </a:xfrm>
          <a:custGeom>
            <a:avLst/>
            <a:gdLst/>
            <a:ahLst/>
            <a:rect l="l" t="t" r="r" b="b"/>
            <a:pathLst>
              <a:path w="40" h="49">
                <a:moveTo>
                  <a:pt x="40" y="0"/>
                </a:moveTo>
                <a:lnTo>
                  <a:pt x="30" y="0"/>
                </a:lnTo>
                <a:lnTo>
                  <a:pt x="29" y="3"/>
                </a:lnTo>
                <a:lnTo>
                  <a:pt x="28" y="7"/>
                </a:lnTo>
                <a:lnTo>
                  <a:pt x="26" y="9"/>
                </a:lnTo>
                <a:lnTo>
                  <a:pt x="24" y="13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8" y="23"/>
                </a:lnTo>
                <a:lnTo>
                  <a:pt x="14" y="28"/>
                </a:lnTo>
                <a:lnTo>
                  <a:pt x="9" y="32"/>
                </a:lnTo>
                <a:lnTo>
                  <a:pt x="5" y="36"/>
                </a:lnTo>
                <a:lnTo>
                  <a:pt x="0" y="41"/>
                </a:lnTo>
                <a:lnTo>
                  <a:pt x="7" y="49"/>
                </a:lnTo>
                <a:lnTo>
                  <a:pt x="12" y="44"/>
                </a:lnTo>
                <a:lnTo>
                  <a:pt x="17" y="40"/>
                </a:lnTo>
                <a:lnTo>
                  <a:pt x="22" y="35"/>
                </a:lnTo>
                <a:lnTo>
                  <a:pt x="26" y="29"/>
                </a:lnTo>
                <a:lnTo>
                  <a:pt x="29" y="26"/>
                </a:lnTo>
                <a:lnTo>
                  <a:pt x="30" y="23"/>
                </a:lnTo>
                <a:lnTo>
                  <a:pt x="33" y="20"/>
                </a:lnTo>
                <a:lnTo>
                  <a:pt x="34" y="17"/>
                </a:lnTo>
                <a:lnTo>
                  <a:pt x="36" y="14"/>
                </a:lnTo>
                <a:lnTo>
                  <a:pt x="37" y="10"/>
                </a:lnTo>
                <a:lnTo>
                  <a:pt x="38" y="6"/>
                </a:lnTo>
                <a:lnTo>
                  <a:pt x="40" y="2"/>
                </a:lnTo>
                <a:lnTo>
                  <a:pt x="30" y="0"/>
                </a:lnTo>
                <a:lnTo>
                  <a:pt x="4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6" name=""/>
          <p:cNvSpPr/>
          <p:nvPr/>
        </p:nvSpPr>
        <p:spPr>
          <a:xfrm>
            <a:off x="3533760" y="3666960"/>
            <a:ext cx="17640" cy="12960"/>
          </a:xfrm>
          <a:custGeom>
            <a:avLst/>
            <a:gdLst/>
            <a:ahLst/>
            <a:rect l="l" t="t" r="r" b="b"/>
            <a:pathLst>
              <a:path w="11" h="8">
                <a:moveTo>
                  <a:pt x="3" y="3"/>
                </a:moveTo>
                <a:lnTo>
                  <a:pt x="11" y="5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10" y="8"/>
                </a:lnTo>
                <a:lnTo>
                  <a:pt x="3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7" name=""/>
          <p:cNvSpPr/>
          <p:nvPr/>
        </p:nvSpPr>
        <p:spPr>
          <a:xfrm>
            <a:off x="3537000" y="3627360"/>
            <a:ext cx="31680" cy="52560"/>
          </a:xfrm>
          <a:custGeom>
            <a:avLst/>
            <a:gdLst/>
            <a:ahLst/>
            <a:rect l="l" t="t" r="r" b="b"/>
            <a:pathLst>
              <a:path w="20" h="33">
                <a:moveTo>
                  <a:pt x="11" y="7"/>
                </a:moveTo>
                <a:lnTo>
                  <a:pt x="9" y="3"/>
                </a:lnTo>
                <a:lnTo>
                  <a:pt x="9" y="6"/>
                </a:lnTo>
                <a:lnTo>
                  <a:pt x="8" y="9"/>
                </a:lnTo>
                <a:lnTo>
                  <a:pt x="7" y="12"/>
                </a:lnTo>
                <a:lnTo>
                  <a:pt x="7" y="15"/>
                </a:lnTo>
                <a:lnTo>
                  <a:pt x="5" y="19"/>
                </a:lnTo>
                <a:lnTo>
                  <a:pt x="3" y="21"/>
                </a:lnTo>
                <a:lnTo>
                  <a:pt x="1" y="24"/>
                </a:lnTo>
                <a:lnTo>
                  <a:pt x="0" y="27"/>
                </a:lnTo>
                <a:lnTo>
                  <a:pt x="8" y="33"/>
                </a:lnTo>
                <a:lnTo>
                  <a:pt x="10" y="29"/>
                </a:lnTo>
                <a:lnTo>
                  <a:pt x="13" y="27"/>
                </a:lnTo>
                <a:lnTo>
                  <a:pt x="14" y="23"/>
                </a:lnTo>
                <a:lnTo>
                  <a:pt x="16" y="19"/>
                </a:lnTo>
                <a:lnTo>
                  <a:pt x="17" y="15"/>
                </a:lnTo>
                <a:lnTo>
                  <a:pt x="19" y="11"/>
                </a:lnTo>
                <a:lnTo>
                  <a:pt x="20" y="7"/>
                </a:lnTo>
                <a:lnTo>
                  <a:pt x="20" y="3"/>
                </a:lnTo>
                <a:lnTo>
                  <a:pt x="18" y="0"/>
                </a:lnTo>
                <a:lnTo>
                  <a:pt x="1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8" name=""/>
          <p:cNvSpPr/>
          <p:nvPr/>
        </p:nvSpPr>
        <p:spPr>
          <a:xfrm>
            <a:off x="3546360" y="3621240"/>
            <a:ext cx="20880" cy="1728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0"/>
                </a:moveTo>
                <a:lnTo>
                  <a:pt x="0" y="4"/>
                </a:lnTo>
                <a:lnTo>
                  <a:pt x="2" y="7"/>
                </a:lnTo>
                <a:lnTo>
                  <a:pt x="4" y="9"/>
                </a:lnTo>
                <a:lnTo>
                  <a:pt x="5" y="11"/>
                </a:lnTo>
                <a:lnTo>
                  <a:pt x="13" y="3"/>
                </a:lnTo>
                <a:lnTo>
                  <a:pt x="12" y="2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69" name=""/>
          <p:cNvSpPr/>
          <p:nvPr/>
        </p:nvSpPr>
        <p:spPr>
          <a:xfrm>
            <a:off x="3546360" y="3611520"/>
            <a:ext cx="176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0" name=""/>
          <p:cNvSpPr/>
          <p:nvPr/>
        </p:nvSpPr>
        <p:spPr>
          <a:xfrm>
            <a:off x="3549600" y="3605040"/>
            <a:ext cx="31680" cy="38160"/>
          </a:xfrm>
          <a:custGeom>
            <a:avLst/>
            <a:gdLst/>
            <a:ahLst/>
            <a:rect l="l" t="t" r="r" b="b"/>
            <a:pathLst>
              <a:path w="20" h="24">
                <a:moveTo>
                  <a:pt x="20" y="14"/>
                </a:moveTo>
                <a:lnTo>
                  <a:pt x="20" y="14"/>
                </a:lnTo>
                <a:lnTo>
                  <a:pt x="18" y="13"/>
                </a:lnTo>
                <a:lnTo>
                  <a:pt x="16" y="10"/>
                </a:lnTo>
                <a:lnTo>
                  <a:pt x="15" y="8"/>
                </a:lnTo>
                <a:lnTo>
                  <a:pt x="12" y="5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lnTo>
                  <a:pt x="2" y="9"/>
                </a:lnTo>
                <a:lnTo>
                  <a:pt x="3" y="11"/>
                </a:lnTo>
                <a:lnTo>
                  <a:pt x="6" y="14"/>
                </a:lnTo>
                <a:lnTo>
                  <a:pt x="8" y="16"/>
                </a:lnTo>
                <a:lnTo>
                  <a:pt x="9" y="19"/>
                </a:lnTo>
                <a:lnTo>
                  <a:pt x="12" y="21"/>
                </a:lnTo>
                <a:lnTo>
                  <a:pt x="14" y="22"/>
                </a:lnTo>
                <a:lnTo>
                  <a:pt x="16" y="23"/>
                </a:lnTo>
                <a:lnTo>
                  <a:pt x="17" y="24"/>
                </a:lnTo>
                <a:lnTo>
                  <a:pt x="20" y="24"/>
                </a:lnTo>
                <a:lnTo>
                  <a:pt x="2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1" name=""/>
          <p:cNvSpPr/>
          <p:nvPr/>
        </p:nvSpPr>
        <p:spPr>
          <a:xfrm>
            <a:off x="3579840" y="3610080"/>
            <a:ext cx="42840" cy="33120"/>
          </a:xfrm>
          <a:custGeom>
            <a:avLst/>
            <a:gdLst/>
            <a:ahLst/>
            <a:rect l="l" t="t" r="r" b="b"/>
            <a:pathLst>
              <a:path w="27" h="21">
                <a:moveTo>
                  <a:pt x="25" y="0"/>
                </a:moveTo>
                <a:lnTo>
                  <a:pt x="18" y="2"/>
                </a:ln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1" y="9"/>
                </a:lnTo>
                <a:lnTo>
                  <a:pt x="9" y="9"/>
                </a:lnTo>
                <a:lnTo>
                  <a:pt x="6" y="10"/>
                </a:lnTo>
                <a:lnTo>
                  <a:pt x="3" y="11"/>
                </a:lnTo>
                <a:lnTo>
                  <a:pt x="0" y="11"/>
                </a:lnTo>
                <a:lnTo>
                  <a:pt x="0" y="21"/>
                </a:lnTo>
                <a:lnTo>
                  <a:pt x="5" y="21"/>
                </a:lnTo>
                <a:lnTo>
                  <a:pt x="9" y="20"/>
                </a:lnTo>
                <a:lnTo>
                  <a:pt x="14" y="18"/>
                </a:lnTo>
                <a:lnTo>
                  <a:pt x="17" y="16"/>
                </a:lnTo>
                <a:lnTo>
                  <a:pt x="20" y="14"/>
                </a:lnTo>
                <a:lnTo>
                  <a:pt x="22" y="12"/>
                </a:lnTo>
                <a:lnTo>
                  <a:pt x="25" y="9"/>
                </a:lnTo>
                <a:lnTo>
                  <a:pt x="27" y="8"/>
                </a:lnTo>
                <a:lnTo>
                  <a:pt x="20" y="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2" name=""/>
          <p:cNvSpPr/>
          <p:nvPr/>
        </p:nvSpPr>
        <p:spPr>
          <a:xfrm>
            <a:off x="3611520" y="361008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12" y="20"/>
                </a:moveTo>
                <a:lnTo>
                  <a:pt x="15" y="14"/>
                </a:lnTo>
                <a:lnTo>
                  <a:pt x="13" y="11"/>
                </a:lnTo>
                <a:lnTo>
                  <a:pt x="12" y="8"/>
                </a:lnTo>
                <a:lnTo>
                  <a:pt x="11" y="5"/>
                </a:lnTo>
                <a:lnTo>
                  <a:pt x="9" y="3"/>
                </a:lnTo>
                <a:lnTo>
                  <a:pt x="8" y="2"/>
                </a:lnTo>
                <a:lnTo>
                  <a:pt x="5" y="0"/>
                </a:lnTo>
                <a:lnTo>
                  <a:pt x="0" y="9"/>
                </a:lnTo>
                <a:lnTo>
                  <a:pt x="1" y="9"/>
                </a:lnTo>
                <a:lnTo>
                  <a:pt x="1" y="10"/>
                </a:lnTo>
                <a:lnTo>
                  <a:pt x="2" y="11"/>
                </a:lnTo>
                <a:lnTo>
                  <a:pt x="3" y="13"/>
                </a:lnTo>
                <a:lnTo>
                  <a:pt x="4" y="17"/>
                </a:lnTo>
                <a:lnTo>
                  <a:pt x="8" y="11"/>
                </a:lnTo>
                <a:lnTo>
                  <a:pt x="1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3" name=""/>
          <p:cNvSpPr/>
          <p:nvPr/>
        </p:nvSpPr>
        <p:spPr>
          <a:xfrm>
            <a:off x="3575160" y="3629160"/>
            <a:ext cx="55440" cy="68040"/>
          </a:xfrm>
          <a:custGeom>
            <a:avLst/>
            <a:gdLst/>
            <a:ahLst/>
            <a:rect l="l" t="t" r="r" b="b"/>
            <a:pathLst>
              <a:path w="35" h="43">
                <a:moveTo>
                  <a:pt x="10" y="39"/>
                </a:moveTo>
                <a:lnTo>
                  <a:pt x="5" y="43"/>
                </a:lnTo>
                <a:lnTo>
                  <a:pt x="7" y="43"/>
                </a:lnTo>
                <a:lnTo>
                  <a:pt x="9" y="42"/>
                </a:lnTo>
                <a:lnTo>
                  <a:pt x="11" y="42"/>
                </a:lnTo>
                <a:lnTo>
                  <a:pt x="13" y="41"/>
                </a:lnTo>
                <a:lnTo>
                  <a:pt x="16" y="39"/>
                </a:lnTo>
                <a:lnTo>
                  <a:pt x="19" y="37"/>
                </a:lnTo>
                <a:lnTo>
                  <a:pt x="21" y="34"/>
                </a:lnTo>
                <a:lnTo>
                  <a:pt x="22" y="31"/>
                </a:lnTo>
                <a:lnTo>
                  <a:pt x="24" y="29"/>
                </a:lnTo>
                <a:lnTo>
                  <a:pt x="25" y="25"/>
                </a:lnTo>
                <a:lnTo>
                  <a:pt x="28" y="20"/>
                </a:lnTo>
                <a:lnTo>
                  <a:pt x="29" y="15"/>
                </a:lnTo>
                <a:lnTo>
                  <a:pt x="30" y="12"/>
                </a:lnTo>
                <a:lnTo>
                  <a:pt x="32" y="11"/>
                </a:lnTo>
                <a:lnTo>
                  <a:pt x="33" y="10"/>
                </a:lnTo>
                <a:lnTo>
                  <a:pt x="35" y="10"/>
                </a:lnTo>
                <a:lnTo>
                  <a:pt x="30" y="0"/>
                </a:lnTo>
                <a:lnTo>
                  <a:pt x="27" y="3"/>
                </a:lnTo>
                <a:lnTo>
                  <a:pt x="24" y="4"/>
                </a:lnTo>
                <a:lnTo>
                  <a:pt x="22" y="7"/>
                </a:lnTo>
                <a:lnTo>
                  <a:pt x="21" y="10"/>
                </a:lnTo>
                <a:lnTo>
                  <a:pt x="18" y="16"/>
                </a:lnTo>
                <a:lnTo>
                  <a:pt x="15" y="22"/>
                </a:lnTo>
                <a:lnTo>
                  <a:pt x="14" y="24"/>
                </a:lnTo>
                <a:lnTo>
                  <a:pt x="14" y="27"/>
                </a:lnTo>
                <a:lnTo>
                  <a:pt x="12" y="29"/>
                </a:lnTo>
                <a:lnTo>
                  <a:pt x="11" y="31"/>
                </a:lnTo>
                <a:lnTo>
                  <a:pt x="10" y="31"/>
                </a:lnTo>
                <a:lnTo>
                  <a:pt x="8" y="32"/>
                </a:lnTo>
                <a:lnTo>
                  <a:pt x="7" y="32"/>
                </a:lnTo>
                <a:lnTo>
                  <a:pt x="6" y="32"/>
                </a:lnTo>
                <a:lnTo>
                  <a:pt x="5" y="33"/>
                </a:lnTo>
                <a:lnTo>
                  <a:pt x="0" y="37"/>
                </a:lnTo>
                <a:lnTo>
                  <a:pt x="10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4" name=""/>
          <p:cNvSpPr/>
          <p:nvPr/>
        </p:nvSpPr>
        <p:spPr>
          <a:xfrm>
            <a:off x="3544920" y="3686040"/>
            <a:ext cx="44280" cy="73080"/>
          </a:xfrm>
          <a:custGeom>
            <a:avLst/>
            <a:gdLst/>
            <a:ahLst/>
            <a:rect l="l" t="t" r="r" b="b"/>
            <a:pathLst>
              <a:path w="28" h="46">
                <a:moveTo>
                  <a:pt x="6" y="46"/>
                </a:moveTo>
                <a:lnTo>
                  <a:pt x="10" y="40"/>
                </a:lnTo>
                <a:lnTo>
                  <a:pt x="10" y="39"/>
                </a:lnTo>
                <a:lnTo>
                  <a:pt x="10" y="36"/>
                </a:lnTo>
                <a:lnTo>
                  <a:pt x="11" y="34"/>
                </a:lnTo>
                <a:lnTo>
                  <a:pt x="12" y="33"/>
                </a:lnTo>
                <a:lnTo>
                  <a:pt x="14" y="28"/>
                </a:lnTo>
                <a:lnTo>
                  <a:pt x="17" y="24"/>
                </a:lnTo>
                <a:lnTo>
                  <a:pt x="20" y="19"/>
                </a:lnTo>
                <a:lnTo>
                  <a:pt x="23" y="15"/>
                </a:lnTo>
                <a:lnTo>
                  <a:pt x="25" y="12"/>
                </a:lnTo>
                <a:lnTo>
                  <a:pt x="26" y="9"/>
                </a:lnTo>
                <a:lnTo>
                  <a:pt x="27" y="5"/>
                </a:lnTo>
                <a:lnTo>
                  <a:pt x="28" y="3"/>
                </a:lnTo>
                <a:lnTo>
                  <a:pt x="18" y="0"/>
                </a:lnTo>
                <a:lnTo>
                  <a:pt x="18" y="3"/>
                </a:lnTo>
                <a:lnTo>
                  <a:pt x="17" y="5"/>
                </a:lnTo>
                <a:lnTo>
                  <a:pt x="16" y="6"/>
                </a:lnTo>
                <a:lnTo>
                  <a:pt x="14" y="9"/>
                </a:lnTo>
                <a:lnTo>
                  <a:pt x="12" y="14"/>
                </a:lnTo>
                <a:lnTo>
                  <a:pt x="9" y="18"/>
                </a:lnTo>
                <a:lnTo>
                  <a:pt x="6" y="23"/>
                </a:lnTo>
                <a:lnTo>
                  <a:pt x="3" y="28"/>
                </a:lnTo>
                <a:lnTo>
                  <a:pt x="2" y="31"/>
                </a:lnTo>
                <a:lnTo>
                  <a:pt x="1" y="34"/>
                </a:lnTo>
                <a:lnTo>
                  <a:pt x="0" y="37"/>
                </a:lnTo>
                <a:lnTo>
                  <a:pt x="0" y="40"/>
                </a:lnTo>
                <a:lnTo>
                  <a:pt x="4" y="36"/>
                </a:lnTo>
                <a:lnTo>
                  <a:pt x="6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5" name=""/>
          <p:cNvSpPr/>
          <p:nvPr/>
        </p:nvSpPr>
        <p:spPr>
          <a:xfrm>
            <a:off x="3513240" y="3741840"/>
            <a:ext cx="41040" cy="21960"/>
          </a:xfrm>
          <a:custGeom>
            <a:avLst/>
            <a:gdLst/>
            <a:ahLst/>
            <a:rect l="l" t="t" r="r" b="b"/>
            <a:pathLst>
              <a:path w="26" h="14">
                <a:moveTo>
                  <a:pt x="11" y="8"/>
                </a:moveTo>
                <a:lnTo>
                  <a:pt x="5" y="14"/>
                </a:lnTo>
                <a:lnTo>
                  <a:pt x="11" y="14"/>
                </a:lnTo>
                <a:lnTo>
                  <a:pt x="16" y="13"/>
                </a:lnTo>
                <a:lnTo>
                  <a:pt x="21" y="11"/>
                </a:lnTo>
                <a:lnTo>
                  <a:pt x="26" y="10"/>
                </a:lnTo>
                <a:lnTo>
                  <a:pt x="23" y="0"/>
                </a:lnTo>
                <a:lnTo>
                  <a:pt x="18" y="1"/>
                </a:lnTo>
                <a:lnTo>
                  <a:pt x="14" y="2"/>
                </a:lnTo>
                <a:lnTo>
                  <a:pt x="9" y="3"/>
                </a:lnTo>
                <a:lnTo>
                  <a:pt x="5" y="3"/>
                </a:lnTo>
                <a:lnTo>
                  <a:pt x="0" y="8"/>
                </a:lnTo>
                <a:lnTo>
                  <a:pt x="11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6" name=""/>
          <p:cNvSpPr/>
          <p:nvPr/>
        </p:nvSpPr>
        <p:spPr>
          <a:xfrm>
            <a:off x="3452760" y="3755880"/>
            <a:ext cx="77760" cy="51120"/>
          </a:xfrm>
          <a:custGeom>
            <a:avLst/>
            <a:gdLst/>
            <a:ahLst/>
            <a:rect l="l" t="t" r="r" b="b"/>
            <a:pathLst>
              <a:path w="49" h="32">
                <a:moveTo>
                  <a:pt x="1" y="21"/>
                </a:moveTo>
                <a:lnTo>
                  <a:pt x="0" y="31"/>
                </a:lnTo>
                <a:lnTo>
                  <a:pt x="4" y="31"/>
                </a:lnTo>
                <a:lnTo>
                  <a:pt x="8" y="32"/>
                </a:lnTo>
                <a:lnTo>
                  <a:pt x="12" y="31"/>
                </a:lnTo>
                <a:lnTo>
                  <a:pt x="15" y="31"/>
                </a:lnTo>
                <a:lnTo>
                  <a:pt x="20" y="30"/>
                </a:lnTo>
                <a:lnTo>
                  <a:pt x="23" y="28"/>
                </a:lnTo>
                <a:lnTo>
                  <a:pt x="28" y="27"/>
                </a:lnTo>
                <a:lnTo>
                  <a:pt x="31" y="25"/>
                </a:lnTo>
                <a:lnTo>
                  <a:pt x="35" y="23"/>
                </a:lnTo>
                <a:lnTo>
                  <a:pt x="37" y="20"/>
                </a:lnTo>
                <a:lnTo>
                  <a:pt x="41" y="18"/>
                </a:lnTo>
                <a:lnTo>
                  <a:pt x="43" y="15"/>
                </a:lnTo>
                <a:lnTo>
                  <a:pt x="45" y="12"/>
                </a:lnTo>
                <a:lnTo>
                  <a:pt x="47" y="8"/>
                </a:lnTo>
                <a:lnTo>
                  <a:pt x="48" y="5"/>
                </a:lnTo>
                <a:lnTo>
                  <a:pt x="49" y="0"/>
                </a:lnTo>
                <a:lnTo>
                  <a:pt x="37" y="0"/>
                </a:lnTo>
                <a:lnTo>
                  <a:pt x="37" y="3"/>
                </a:lnTo>
                <a:lnTo>
                  <a:pt x="37" y="5"/>
                </a:lnTo>
                <a:lnTo>
                  <a:pt x="36" y="7"/>
                </a:lnTo>
                <a:lnTo>
                  <a:pt x="35" y="9"/>
                </a:lnTo>
                <a:lnTo>
                  <a:pt x="33" y="11"/>
                </a:lnTo>
                <a:lnTo>
                  <a:pt x="31" y="13"/>
                </a:lnTo>
                <a:lnTo>
                  <a:pt x="29" y="15"/>
                </a:lnTo>
                <a:lnTo>
                  <a:pt x="26" y="16"/>
                </a:lnTo>
                <a:lnTo>
                  <a:pt x="23" y="18"/>
                </a:lnTo>
                <a:lnTo>
                  <a:pt x="20" y="19"/>
                </a:lnTo>
                <a:lnTo>
                  <a:pt x="17" y="20"/>
                </a:lnTo>
                <a:lnTo>
                  <a:pt x="14" y="20"/>
                </a:lnTo>
                <a:lnTo>
                  <a:pt x="10" y="21"/>
                </a:lnTo>
                <a:lnTo>
                  <a:pt x="8" y="21"/>
                </a:lnTo>
                <a:lnTo>
                  <a:pt x="5" y="21"/>
                </a:lnTo>
                <a:lnTo>
                  <a:pt x="1" y="21"/>
                </a:lnTo>
                <a:lnTo>
                  <a:pt x="1" y="31"/>
                </a:lnTo>
                <a:lnTo>
                  <a:pt x="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7" name=""/>
          <p:cNvSpPr/>
          <p:nvPr/>
        </p:nvSpPr>
        <p:spPr>
          <a:xfrm>
            <a:off x="3454560" y="3787920"/>
            <a:ext cx="9360" cy="17280"/>
          </a:xfrm>
          <a:custGeom>
            <a:avLst/>
            <a:gdLst/>
            <a:ahLst/>
            <a:rect l="l" t="t" r="r" b="b"/>
            <a:pathLst>
              <a:path w="6" h="11">
                <a:moveTo>
                  <a:pt x="6" y="0"/>
                </a:move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6" y="11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8" name=""/>
          <p:cNvSpPr/>
          <p:nvPr/>
        </p:nvSpPr>
        <p:spPr>
          <a:xfrm>
            <a:off x="3454560" y="3795840"/>
            <a:ext cx="1728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79" name=""/>
          <p:cNvSpPr/>
          <p:nvPr/>
        </p:nvSpPr>
        <p:spPr>
          <a:xfrm>
            <a:off x="3443400" y="3798720"/>
            <a:ext cx="27000" cy="43200"/>
          </a:xfrm>
          <a:custGeom>
            <a:avLst/>
            <a:gdLst/>
            <a:ahLst/>
            <a:rect l="l" t="t" r="r" b="b"/>
            <a:pathLst>
              <a:path w="17" h="27">
                <a:moveTo>
                  <a:pt x="4" y="17"/>
                </a:moveTo>
                <a:lnTo>
                  <a:pt x="10" y="24"/>
                </a:lnTo>
                <a:lnTo>
                  <a:pt x="12" y="18"/>
                </a:lnTo>
                <a:lnTo>
                  <a:pt x="13" y="14"/>
                </a:lnTo>
                <a:lnTo>
                  <a:pt x="14" y="12"/>
                </a:lnTo>
                <a:lnTo>
                  <a:pt x="14" y="10"/>
                </a:lnTo>
                <a:lnTo>
                  <a:pt x="15" y="8"/>
                </a:lnTo>
                <a:lnTo>
                  <a:pt x="17" y="6"/>
                </a:lnTo>
                <a:lnTo>
                  <a:pt x="8" y="0"/>
                </a:lnTo>
                <a:lnTo>
                  <a:pt x="6" y="3"/>
                </a:lnTo>
                <a:lnTo>
                  <a:pt x="4" y="5"/>
                </a:lnTo>
                <a:lnTo>
                  <a:pt x="3" y="9"/>
                </a:lnTo>
                <a:lnTo>
                  <a:pt x="2" y="11"/>
                </a:lnTo>
                <a:lnTo>
                  <a:pt x="0" y="16"/>
                </a:lnTo>
                <a:lnTo>
                  <a:pt x="0" y="21"/>
                </a:lnTo>
                <a:lnTo>
                  <a:pt x="7" y="27"/>
                </a:lnTo>
                <a:lnTo>
                  <a:pt x="4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0" name=""/>
          <p:cNvSpPr/>
          <p:nvPr/>
        </p:nvSpPr>
        <p:spPr>
          <a:xfrm>
            <a:off x="3449520" y="3807000"/>
            <a:ext cx="34920" cy="34920"/>
          </a:xfrm>
          <a:custGeom>
            <a:avLst/>
            <a:gdLst/>
            <a:ahLst/>
            <a:rect l="l" t="t" r="r" b="b"/>
            <a:pathLst>
              <a:path w="22" h="22">
                <a:moveTo>
                  <a:pt x="12" y="1"/>
                </a:moveTo>
                <a:lnTo>
                  <a:pt x="12" y="0"/>
                </a:lnTo>
                <a:lnTo>
                  <a:pt x="10" y="3"/>
                </a:lnTo>
                <a:lnTo>
                  <a:pt x="6" y="8"/>
                </a:lnTo>
                <a:lnTo>
                  <a:pt x="4" y="9"/>
                </a:lnTo>
                <a:lnTo>
                  <a:pt x="3" y="11"/>
                </a:lnTo>
                <a:lnTo>
                  <a:pt x="1" y="12"/>
                </a:lnTo>
                <a:lnTo>
                  <a:pt x="0" y="12"/>
                </a:lnTo>
                <a:lnTo>
                  <a:pt x="3" y="22"/>
                </a:lnTo>
                <a:lnTo>
                  <a:pt x="6" y="20"/>
                </a:lnTo>
                <a:lnTo>
                  <a:pt x="10" y="19"/>
                </a:lnTo>
                <a:lnTo>
                  <a:pt x="12" y="17"/>
                </a:lnTo>
                <a:lnTo>
                  <a:pt x="15" y="14"/>
                </a:lnTo>
                <a:lnTo>
                  <a:pt x="18" y="9"/>
                </a:lnTo>
                <a:lnTo>
                  <a:pt x="21" y="5"/>
                </a:lnTo>
                <a:lnTo>
                  <a:pt x="22" y="4"/>
                </a:lnTo>
                <a:lnTo>
                  <a:pt x="12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1" name=""/>
          <p:cNvSpPr/>
          <p:nvPr/>
        </p:nvSpPr>
        <p:spPr>
          <a:xfrm>
            <a:off x="3468600" y="3770280"/>
            <a:ext cx="66600" cy="42840"/>
          </a:xfrm>
          <a:custGeom>
            <a:avLst/>
            <a:gdLst/>
            <a:ahLst/>
            <a:rect l="l" t="t" r="r" b="b"/>
            <a:pathLst>
              <a:path w="42" h="27">
                <a:moveTo>
                  <a:pt x="37" y="0"/>
                </a:moveTo>
                <a:lnTo>
                  <a:pt x="37" y="0"/>
                </a:lnTo>
                <a:lnTo>
                  <a:pt x="29" y="3"/>
                </a:lnTo>
                <a:lnTo>
                  <a:pt x="18" y="8"/>
                </a:lnTo>
                <a:lnTo>
                  <a:pt x="13" y="11"/>
                </a:lnTo>
                <a:lnTo>
                  <a:pt x="8" y="14"/>
                </a:lnTo>
                <a:lnTo>
                  <a:pt x="5" y="16"/>
                </a:lnTo>
                <a:lnTo>
                  <a:pt x="3" y="18"/>
                </a:lnTo>
                <a:lnTo>
                  <a:pt x="1" y="21"/>
                </a:lnTo>
                <a:lnTo>
                  <a:pt x="0" y="23"/>
                </a:lnTo>
                <a:lnTo>
                  <a:pt x="9" y="27"/>
                </a:lnTo>
                <a:lnTo>
                  <a:pt x="10" y="26"/>
                </a:lnTo>
                <a:lnTo>
                  <a:pt x="10" y="25"/>
                </a:lnTo>
                <a:lnTo>
                  <a:pt x="12" y="24"/>
                </a:lnTo>
                <a:lnTo>
                  <a:pt x="14" y="23"/>
                </a:lnTo>
                <a:lnTo>
                  <a:pt x="18" y="20"/>
                </a:lnTo>
                <a:lnTo>
                  <a:pt x="23" y="17"/>
                </a:lnTo>
                <a:lnTo>
                  <a:pt x="34" y="13"/>
                </a:lnTo>
                <a:lnTo>
                  <a:pt x="42" y="8"/>
                </a:lnTo>
                <a:lnTo>
                  <a:pt x="3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2" name=""/>
          <p:cNvSpPr/>
          <p:nvPr/>
        </p:nvSpPr>
        <p:spPr>
          <a:xfrm>
            <a:off x="3529080" y="3726000"/>
            <a:ext cx="60120" cy="58680"/>
          </a:xfrm>
          <a:custGeom>
            <a:avLst/>
            <a:gdLst/>
            <a:ahLst/>
            <a:rect l="l" t="t" r="r" b="b"/>
            <a:pathLst>
              <a:path w="38" h="37">
                <a:moveTo>
                  <a:pt x="31" y="0"/>
                </a:moveTo>
                <a:lnTo>
                  <a:pt x="31" y="0"/>
                </a:lnTo>
                <a:lnTo>
                  <a:pt x="24" y="8"/>
                </a:lnTo>
                <a:lnTo>
                  <a:pt x="17" y="16"/>
                </a:lnTo>
                <a:lnTo>
                  <a:pt x="13" y="19"/>
                </a:lnTo>
                <a:lnTo>
                  <a:pt x="9" y="23"/>
                </a:lnTo>
                <a:lnTo>
                  <a:pt x="6" y="24"/>
                </a:lnTo>
                <a:lnTo>
                  <a:pt x="5" y="26"/>
                </a:lnTo>
                <a:lnTo>
                  <a:pt x="3" y="27"/>
                </a:lnTo>
                <a:lnTo>
                  <a:pt x="0" y="28"/>
                </a:lnTo>
                <a:lnTo>
                  <a:pt x="5" y="37"/>
                </a:lnTo>
                <a:lnTo>
                  <a:pt x="7" y="35"/>
                </a:lnTo>
                <a:lnTo>
                  <a:pt x="11" y="34"/>
                </a:lnTo>
                <a:lnTo>
                  <a:pt x="13" y="32"/>
                </a:lnTo>
                <a:lnTo>
                  <a:pt x="16" y="30"/>
                </a:lnTo>
                <a:lnTo>
                  <a:pt x="19" y="26"/>
                </a:lnTo>
                <a:lnTo>
                  <a:pt x="24" y="22"/>
                </a:lnTo>
                <a:lnTo>
                  <a:pt x="32" y="14"/>
                </a:lnTo>
                <a:lnTo>
                  <a:pt x="38" y="7"/>
                </a:lnTo>
                <a:lnTo>
                  <a:pt x="3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3" name=""/>
          <p:cNvSpPr/>
          <p:nvPr/>
        </p:nvSpPr>
        <p:spPr>
          <a:xfrm>
            <a:off x="3578400" y="3587760"/>
            <a:ext cx="107640" cy="150840"/>
          </a:xfrm>
          <a:custGeom>
            <a:avLst/>
            <a:gdLst/>
            <a:ahLst/>
            <a:rect l="l" t="t" r="r" b="b"/>
            <a:pathLst>
              <a:path w="68" h="95">
                <a:moveTo>
                  <a:pt x="57" y="0"/>
                </a:moveTo>
                <a:lnTo>
                  <a:pt x="58" y="0"/>
                </a:lnTo>
                <a:lnTo>
                  <a:pt x="56" y="6"/>
                </a:lnTo>
                <a:lnTo>
                  <a:pt x="53" y="12"/>
                </a:lnTo>
                <a:lnTo>
                  <a:pt x="51" y="18"/>
                </a:lnTo>
                <a:lnTo>
                  <a:pt x="48" y="24"/>
                </a:lnTo>
                <a:lnTo>
                  <a:pt x="44" y="30"/>
                </a:lnTo>
                <a:lnTo>
                  <a:pt x="42" y="36"/>
                </a:lnTo>
                <a:lnTo>
                  <a:pt x="38" y="42"/>
                </a:lnTo>
                <a:lnTo>
                  <a:pt x="35" y="47"/>
                </a:lnTo>
                <a:lnTo>
                  <a:pt x="31" y="52"/>
                </a:lnTo>
                <a:lnTo>
                  <a:pt x="27" y="57"/>
                </a:lnTo>
                <a:lnTo>
                  <a:pt x="23" y="63"/>
                </a:lnTo>
                <a:lnTo>
                  <a:pt x="19" y="67"/>
                </a:lnTo>
                <a:lnTo>
                  <a:pt x="15" y="73"/>
                </a:lnTo>
                <a:lnTo>
                  <a:pt x="9" y="78"/>
                </a:lnTo>
                <a:lnTo>
                  <a:pt x="5" y="83"/>
                </a:lnTo>
                <a:lnTo>
                  <a:pt x="0" y="88"/>
                </a:lnTo>
                <a:lnTo>
                  <a:pt x="7" y="95"/>
                </a:lnTo>
                <a:lnTo>
                  <a:pt x="12" y="90"/>
                </a:lnTo>
                <a:lnTo>
                  <a:pt x="17" y="85"/>
                </a:lnTo>
                <a:lnTo>
                  <a:pt x="23" y="79"/>
                </a:lnTo>
                <a:lnTo>
                  <a:pt x="27" y="74"/>
                </a:lnTo>
                <a:lnTo>
                  <a:pt x="31" y="69"/>
                </a:lnTo>
                <a:lnTo>
                  <a:pt x="36" y="64"/>
                </a:lnTo>
                <a:lnTo>
                  <a:pt x="40" y="58"/>
                </a:lnTo>
                <a:lnTo>
                  <a:pt x="44" y="52"/>
                </a:lnTo>
                <a:lnTo>
                  <a:pt x="47" y="47"/>
                </a:lnTo>
                <a:lnTo>
                  <a:pt x="51" y="41"/>
                </a:lnTo>
                <a:lnTo>
                  <a:pt x="54" y="35"/>
                </a:lnTo>
                <a:lnTo>
                  <a:pt x="57" y="29"/>
                </a:lnTo>
                <a:lnTo>
                  <a:pt x="60" y="23"/>
                </a:lnTo>
                <a:lnTo>
                  <a:pt x="63" y="16"/>
                </a:lnTo>
                <a:lnTo>
                  <a:pt x="65" y="9"/>
                </a:lnTo>
                <a:lnTo>
                  <a:pt x="68" y="3"/>
                </a:lnTo>
                <a:lnTo>
                  <a:pt x="68" y="2"/>
                </a:lnTo>
                <a:lnTo>
                  <a:pt x="5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4" name=""/>
          <p:cNvSpPr/>
          <p:nvPr/>
        </p:nvSpPr>
        <p:spPr>
          <a:xfrm>
            <a:off x="3668760" y="3454560"/>
            <a:ext cx="122040" cy="137880"/>
          </a:xfrm>
          <a:custGeom>
            <a:avLst/>
            <a:gdLst/>
            <a:ahLst/>
            <a:rect l="l" t="t" r="r" b="b"/>
            <a:pathLst>
              <a:path w="77" h="87">
                <a:moveTo>
                  <a:pt x="73" y="0"/>
                </a:moveTo>
                <a:lnTo>
                  <a:pt x="73" y="0"/>
                </a:lnTo>
                <a:lnTo>
                  <a:pt x="71" y="1"/>
                </a:lnTo>
                <a:lnTo>
                  <a:pt x="68" y="3"/>
                </a:lnTo>
                <a:lnTo>
                  <a:pt x="65" y="3"/>
                </a:lnTo>
                <a:lnTo>
                  <a:pt x="62" y="5"/>
                </a:lnTo>
                <a:lnTo>
                  <a:pt x="56" y="9"/>
                </a:lnTo>
                <a:lnTo>
                  <a:pt x="50" y="13"/>
                </a:lnTo>
                <a:lnTo>
                  <a:pt x="45" y="17"/>
                </a:lnTo>
                <a:lnTo>
                  <a:pt x="39" y="23"/>
                </a:lnTo>
                <a:lnTo>
                  <a:pt x="34" y="29"/>
                </a:lnTo>
                <a:lnTo>
                  <a:pt x="29" y="35"/>
                </a:lnTo>
                <a:lnTo>
                  <a:pt x="24" y="41"/>
                </a:lnTo>
                <a:lnTo>
                  <a:pt x="19" y="47"/>
                </a:lnTo>
                <a:lnTo>
                  <a:pt x="15" y="53"/>
                </a:lnTo>
                <a:lnTo>
                  <a:pt x="11" y="60"/>
                </a:lnTo>
                <a:lnTo>
                  <a:pt x="8" y="66"/>
                </a:lnTo>
                <a:lnTo>
                  <a:pt x="4" y="72"/>
                </a:lnTo>
                <a:lnTo>
                  <a:pt x="3" y="79"/>
                </a:lnTo>
                <a:lnTo>
                  <a:pt x="0" y="85"/>
                </a:lnTo>
                <a:lnTo>
                  <a:pt x="10" y="87"/>
                </a:lnTo>
                <a:lnTo>
                  <a:pt x="12" y="82"/>
                </a:lnTo>
                <a:lnTo>
                  <a:pt x="14" y="77"/>
                </a:lnTo>
                <a:lnTo>
                  <a:pt x="17" y="71"/>
                </a:lnTo>
                <a:lnTo>
                  <a:pt x="20" y="65"/>
                </a:lnTo>
                <a:lnTo>
                  <a:pt x="24" y="58"/>
                </a:lnTo>
                <a:lnTo>
                  <a:pt x="28" y="52"/>
                </a:lnTo>
                <a:lnTo>
                  <a:pt x="32" y="47"/>
                </a:lnTo>
                <a:lnTo>
                  <a:pt x="37" y="41"/>
                </a:lnTo>
                <a:lnTo>
                  <a:pt x="42" y="35"/>
                </a:lnTo>
                <a:lnTo>
                  <a:pt x="47" y="30"/>
                </a:lnTo>
                <a:lnTo>
                  <a:pt x="52" y="25"/>
                </a:lnTo>
                <a:lnTo>
                  <a:pt x="57" y="21"/>
                </a:lnTo>
                <a:lnTo>
                  <a:pt x="62" y="17"/>
                </a:lnTo>
                <a:lnTo>
                  <a:pt x="67" y="14"/>
                </a:lnTo>
                <a:lnTo>
                  <a:pt x="70" y="12"/>
                </a:lnTo>
                <a:lnTo>
                  <a:pt x="72" y="11"/>
                </a:lnTo>
                <a:lnTo>
                  <a:pt x="74" y="10"/>
                </a:lnTo>
                <a:lnTo>
                  <a:pt x="77" y="10"/>
                </a:lnTo>
                <a:lnTo>
                  <a:pt x="7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5" name=""/>
          <p:cNvSpPr/>
          <p:nvPr/>
        </p:nvSpPr>
        <p:spPr>
          <a:xfrm>
            <a:off x="3786120" y="3359160"/>
            <a:ext cx="84240" cy="109440"/>
          </a:xfrm>
          <a:custGeom>
            <a:avLst/>
            <a:gdLst/>
            <a:ahLst/>
            <a:rect l="l" t="t" r="r" b="b"/>
            <a:pathLst>
              <a:path w="53" h="69">
                <a:moveTo>
                  <a:pt x="43" y="0"/>
                </a:moveTo>
                <a:lnTo>
                  <a:pt x="43" y="0"/>
                </a:lnTo>
                <a:lnTo>
                  <a:pt x="39" y="9"/>
                </a:lnTo>
                <a:lnTo>
                  <a:pt x="36" y="19"/>
                </a:lnTo>
                <a:lnTo>
                  <a:pt x="34" y="24"/>
                </a:lnTo>
                <a:lnTo>
                  <a:pt x="32" y="27"/>
                </a:lnTo>
                <a:lnTo>
                  <a:pt x="30" y="32"/>
                </a:lnTo>
                <a:lnTo>
                  <a:pt x="29" y="36"/>
                </a:lnTo>
                <a:lnTo>
                  <a:pt x="26" y="40"/>
                </a:lnTo>
                <a:lnTo>
                  <a:pt x="23" y="43"/>
                </a:lnTo>
                <a:lnTo>
                  <a:pt x="20" y="47"/>
                </a:lnTo>
                <a:lnTo>
                  <a:pt x="17" y="50"/>
                </a:lnTo>
                <a:lnTo>
                  <a:pt x="13" y="53"/>
                </a:lnTo>
                <a:lnTo>
                  <a:pt x="9" y="55"/>
                </a:lnTo>
                <a:lnTo>
                  <a:pt x="5" y="57"/>
                </a:lnTo>
                <a:lnTo>
                  <a:pt x="0" y="59"/>
                </a:lnTo>
                <a:lnTo>
                  <a:pt x="3" y="69"/>
                </a:lnTo>
                <a:lnTo>
                  <a:pt x="9" y="66"/>
                </a:lnTo>
                <a:lnTo>
                  <a:pt x="15" y="63"/>
                </a:lnTo>
                <a:lnTo>
                  <a:pt x="20" y="61"/>
                </a:lnTo>
                <a:lnTo>
                  <a:pt x="23" y="57"/>
                </a:lnTo>
                <a:lnTo>
                  <a:pt x="28" y="54"/>
                </a:lnTo>
                <a:lnTo>
                  <a:pt x="31" y="50"/>
                </a:lnTo>
                <a:lnTo>
                  <a:pt x="35" y="46"/>
                </a:lnTo>
                <a:lnTo>
                  <a:pt x="37" y="41"/>
                </a:lnTo>
                <a:lnTo>
                  <a:pt x="40" y="37"/>
                </a:lnTo>
                <a:lnTo>
                  <a:pt x="42" y="32"/>
                </a:lnTo>
                <a:lnTo>
                  <a:pt x="44" y="27"/>
                </a:lnTo>
                <a:lnTo>
                  <a:pt x="46" y="22"/>
                </a:lnTo>
                <a:lnTo>
                  <a:pt x="50" y="13"/>
                </a:lnTo>
                <a:lnTo>
                  <a:pt x="53" y="2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6" name=""/>
          <p:cNvSpPr/>
          <p:nvPr/>
        </p:nvSpPr>
        <p:spPr>
          <a:xfrm>
            <a:off x="3852720" y="3317760"/>
            <a:ext cx="27000" cy="46080"/>
          </a:xfrm>
          <a:custGeom>
            <a:avLst/>
            <a:gdLst/>
            <a:ahLst/>
            <a:rect l="l" t="t" r="r" b="b"/>
            <a:pathLst>
              <a:path w="17" h="29">
                <a:moveTo>
                  <a:pt x="9" y="0"/>
                </a:moveTo>
                <a:lnTo>
                  <a:pt x="7" y="2"/>
                </a:lnTo>
                <a:lnTo>
                  <a:pt x="6" y="5"/>
                </a:lnTo>
                <a:lnTo>
                  <a:pt x="5" y="9"/>
                </a:lnTo>
                <a:lnTo>
                  <a:pt x="3" y="12"/>
                </a:lnTo>
                <a:lnTo>
                  <a:pt x="2" y="20"/>
                </a:lnTo>
                <a:lnTo>
                  <a:pt x="0" y="26"/>
                </a:lnTo>
                <a:lnTo>
                  <a:pt x="11" y="29"/>
                </a:lnTo>
                <a:lnTo>
                  <a:pt x="12" y="23"/>
                </a:lnTo>
                <a:lnTo>
                  <a:pt x="15" y="15"/>
                </a:lnTo>
                <a:lnTo>
                  <a:pt x="16" y="11"/>
                </a:lnTo>
                <a:lnTo>
                  <a:pt x="16" y="9"/>
                </a:lnTo>
                <a:lnTo>
                  <a:pt x="17" y="7"/>
                </a:lnTo>
                <a:lnTo>
                  <a:pt x="17" y="8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7" name=""/>
          <p:cNvSpPr/>
          <p:nvPr/>
        </p:nvSpPr>
        <p:spPr>
          <a:xfrm>
            <a:off x="3863880" y="3313080"/>
            <a:ext cx="158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8" name=""/>
          <p:cNvSpPr/>
          <p:nvPr/>
        </p:nvSpPr>
        <p:spPr>
          <a:xfrm>
            <a:off x="3848040" y="3311640"/>
            <a:ext cx="31680" cy="29880"/>
          </a:xfrm>
          <a:custGeom>
            <a:avLst/>
            <a:gdLst/>
            <a:ahLst/>
            <a:rect l="l" t="t" r="r" b="b"/>
            <a:pathLst>
              <a:path w="20" h="19">
                <a:moveTo>
                  <a:pt x="9" y="19"/>
                </a:moveTo>
                <a:lnTo>
                  <a:pt x="11" y="17"/>
                </a:lnTo>
                <a:lnTo>
                  <a:pt x="14" y="13"/>
                </a:lnTo>
                <a:lnTo>
                  <a:pt x="15" y="10"/>
                </a:lnTo>
                <a:lnTo>
                  <a:pt x="17" y="8"/>
                </a:lnTo>
                <a:lnTo>
                  <a:pt x="18" y="6"/>
                </a:lnTo>
                <a:lnTo>
                  <a:pt x="20" y="3"/>
                </a:lnTo>
                <a:lnTo>
                  <a:pt x="9" y="0"/>
                </a:lnTo>
                <a:lnTo>
                  <a:pt x="9" y="1"/>
                </a:lnTo>
                <a:lnTo>
                  <a:pt x="8" y="3"/>
                </a:lnTo>
                <a:lnTo>
                  <a:pt x="7" y="4"/>
                </a:lnTo>
                <a:lnTo>
                  <a:pt x="5" y="7"/>
                </a:lnTo>
                <a:lnTo>
                  <a:pt x="2" y="10"/>
                </a:lnTo>
                <a:lnTo>
                  <a:pt x="0" y="15"/>
                </a:lnTo>
                <a:lnTo>
                  <a:pt x="9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89" name=""/>
          <p:cNvSpPr/>
          <p:nvPr/>
        </p:nvSpPr>
        <p:spPr>
          <a:xfrm>
            <a:off x="3846600" y="3305160"/>
            <a:ext cx="17280" cy="316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0" name=""/>
          <p:cNvSpPr/>
          <p:nvPr/>
        </p:nvSpPr>
        <p:spPr>
          <a:xfrm>
            <a:off x="3846600" y="327348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12" y="7"/>
                </a:moveTo>
                <a:lnTo>
                  <a:pt x="12" y="0"/>
                </a:lnTo>
                <a:lnTo>
                  <a:pt x="9" y="2"/>
                </a:lnTo>
                <a:lnTo>
                  <a:pt x="6" y="8"/>
                </a:lnTo>
                <a:lnTo>
                  <a:pt x="3" y="10"/>
                </a:lnTo>
                <a:lnTo>
                  <a:pt x="2" y="13"/>
                </a:lnTo>
                <a:lnTo>
                  <a:pt x="1" y="16"/>
                </a:lnTo>
                <a:lnTo>
                  <a:pt x="0" y="20"/>
                </a:lnTo>
                <a:lnTo>
                  <a:pt x="10" y="20"/>
                </a:lnTo>
                <a:lnTo>
                  <a:pt x="10" y="19"/>
                </a:lnTo>
                <a:lnTo>
                  <a:pt x="11" y="17"/>
                </a:lnTo>
                <a:lnTo>
                  <a:pt x="13" y="16"/>
                </a:lnTo>
                <a:lnTo>
                  <a:pt x="15" y="13"/>
                </a:lnTo>
                <a:lnTo>
                  <a:pt x="17" y="9"/>
                </a:lnTo>
                <a:lnTo>
                  <a:pt x="20" y="7"/>
                </a:lnTo>
                <a:lnTo>
                  <a:pt x="20" y="0"/>
                </a:lnTo>
                <a:lnTo>
                  <a:pt x="12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1" name=""/>
          <p:cNvSpPr/>
          <p:nvPr/>
        </p:nvSpPr>
        <p:spPr>
          <a:xfrm>
            <a:off x="3852720" y="3247920"/>
            <a:ext cx="25560" cy="36720"/>
          </a:xfrm>
          <a:custGeom>
            <a:avLst/>
            <a:gdLst/>
            <a:ahLst/>
            <a:rect l="l" t="t" r="r" b="b"/>
            <a:pathLst>
              <a:path w="16" h="23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6"/>
                </a:lnTo>
                <a:lnTo>
                  <a:pt x="1" y="10"/>
                </a:lnTo>
                <a:lnTo>
                  <a:pt x="2" y="12"/>
                </a:lnTo>
                <a:lnTo>
                  <a:pt x="3" y="16"/>
                </a:lnTo>
                <a:lnTo>
                  <a:pt x="5" y="18"/>
                </a:lnTo>
                <a:lnTo>
                  <a:pt x="7" y="20"/>
                </a:lnTo>
                <a:lnTo>
                  <a:pt x="9" y="23"/>
                </a:lnTo>
                <a:lnTo>
                  <a:pt x="16" y="16"/>
                </a:lnTo>
                <a:lnTo>
                  <a:pt x="15" y="14"/>
                </a:lnTo>
                <a:lnTo>
                  <a:pt x="14" y="12"/>
                </a:lnTo>
                <a:lnTo>
                  <a:pt x="13" y="11"/>
                </a:lnTo>
                <a:lnTo>
                  <a:pt x="12" y="9"/>
                </a:lnTo>
                <a:lnTo>
                  <a:pt x="11" y="7"/>
                </a:lnTo>
                <a:lnTo>
                  <a:pt x="11" y="5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2" name=""/>
          <p:cNvSpPr/>
          <p:nvPr/>
        </p:nvSpPr>
        <p:spPr>
          <a:xfrm>
            <a:off x="3852720" y="3195720"/>
            <a:ext cx="22320" cy="52200"/>
          </a:xfrm>
          <a:custGeom>
            <a:avLst/>
            <a:gdLst/>
            <a:ahLst/>
            <a:rect l="l" t="t" r="r" b="b"/>
            <a:pathLst>
              <a:path w="14" h="33">
                <a:moveTo>
                  <a:pt x="3" y="0"/>
                </a:moveTo>
                <a:lnTo>
                  <a:pt x="3" y="0"/>
                </a:lnTo>
                <a:lnTo>
                  <a:pt x="3" y="7"/>
                </a:lnTo>
                <a:lnTo>
                  <a:pt x="2" y="15"/>
                </a:lnTo>
                <a:lnTo>
                  <a:pt x="2" y="18"/>
                </a:lnTo>
                <a:lnTo>
                  <a:pt x="1" y="23"/>
                </a:lnTo>
                <a:lnTo>
                  <a:pt x="0" y="28"/>
                </a:lnTo>
                <a:lnTo>
                  <a:pt x="0" y="33"/>
                </a:lnTo>
                <a:lnTo>
                  <a:pt x="11" y="33"/>
                </a:lnTo>
                <a:lnTo>
                  <a:pt x="11" y="29"/>
                </a:lnTo>
                <a:lnTo>
                  <a:pt x="11" y="24"/>
                </a:lnTo>
                <a:lnTo>
                  <a:pt x="12" y="20"/>
                </a:lnTo>
                <a:lnTo>
                  <a:pt x="12" y="16"/>
                </a:lnTo>
                <a:lnTo>
                  <a:pt x="13" y="8"/>
                </a:lnTo>
                <a:lnTo>
                  <a:pt x="14" y="0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3" name=""/>
          <p:cNvSpPr/>
          <p:nvPr/>
        </p:nvSpPr>
        <p:spPr>
          <a:xfrm>
            <a:off x="3846600" y="3162240"/>
            <a:ext cx="28440" cy="33480"/>
          </a:xfrm>
          <a:custGeom>
            <a:avLst/>
            <a:gdLst/>
            <a:ahLst/>
            <a:rect l="l" t="t" r="r" b="b"/>
            <a:pathLst>
              <a:path w="18" h="21">
                <a:moveTo>
                  <a:pt x="5" y="0"/>
                </a:moveTo>
                <a:lnTo>
                  <a:pt x="0" y="5"/>
                </a:lnTo>
                <a:lnTo>
                  <a:pt x="0" y="7"/>
                </a:lnTo>
                <a:lnTo>
                  <a:pt x="1" y="10"/>
                </a:lnTo>
                <a:lnTo>
                  <a:pt x="1" y="11"/>
                </a:lnTo>
                <a:lnTo>
                  <a:pt x="2" y="13"/>
                </a:lnTo>
                <a:lnTo>
                  <a:pt x="3" y="15"/>
                </a:lnTo>
                <a:lnTo>
                  <a:pt x="5" y="17"/>
                </a:lnTo>
                <a:lnTo>
                  <a:pt x="6" y="17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18" y="21"/>
                </a:lnTo>
                <a:lnTo>
                  <a:pt x="18" y="18"/>
                </a:lnTo>
                <a:lnTo>
                  <a:pt x="17" y="17"/>
                </a:lnTo>
                <a:lnTo>
                  <a:pt x="17" y="15"/>
                </a:lnTo>
                <a:lnTo>
                  <a:pt x="16" y="12"/>
                </a:lnTo>
                <a:lnTo>
                  <a:pt x="15" y="10"/>
                </a:lnTo>
                <a:lnTo>
                  <a:pt x="13" y="9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4" name=""/>
          <p:cNvSpPr/>
          <p:nvPr/>
        </p:nvSpPr>
        <p:spPr>
          <a:xfrm>
            <a:off x="3854520" y="316224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" y="6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7" y="11"/>
                </a:lnTo>
                <a:lnTo>
                  <a:pt x="13" y="6"/>
                </a:lnTo>
                <a:lnTo>
                  <a:pt x="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5" name=""/>
          <p:cNvSpPr/>
          <p:nvPr/>
        </p:nvSpPr>
        <p:spPr>
          <a:xfrm>
            <a:off x="3857760" y="3132000"/>
            <a:ext cx="20520" cy="38160"/>
          </a:xfrm>
          <a:custGeom>
            <a:avLst/>
            <a:gdLst/>
            <a:ahLst/>
            <a:rect l="l" t="t" r="r" b="b"/>
            <a:pathLst>
              <a:path w="13" h="24">
                <a:moveTo>
                  <a:pt x="2" y="0"/>
                </a:moveTo>
                <a:lnTo>
                  <a:pt x="2" y="1"/>
                </a:lnTo>
                <a:lnTo>
                  <a:pt x="2" y="5"/>
                </a:lnTo>
                <a:lnTo>
                  <a:pt x="1" y="11"/>
                </a:lnTo>
                <a:lnTo>
                  <a:pt x="0" y="18"/>
                </a:lnTo>
                <a:lnTo>
                  <a:pt x="0" y="24"/>
                </a:lnTo>
                <a:lnTo>
                  <a:pt x="11" y="24"/>
                </a:lnTo>
                <a:lnTo>
                  <a:pt x="11" y="18"/>
                </a:lnTo>
                <a:lnTo>
                  <a:pt x="12" y="12"/>
                </a:lnTo>
                <a:lnTo>
                  <a:pt x="13" y="6"/>
                </a:lnTo>
                <a:lnTo>
                  <a:pt x="13" y="1"/>
                </a:lnTo>
                <a:lnTo>
                  <a:pt x="13" y="2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6" name=""/>
          <p:cNvSpPr/>
          <p:nvPr/>
        </p:nvSpPr>
        <p:spPr>
          <a:xfrm>
            <a:off x="3862440" y="3092400"/>
            <a:ext cx="39600" cy="44640"/>
          </a:xfrm>
          <a:custGeom>
            <a:avLst/>
            <a:gdLst/>
            <a:ahLst/>
            <a:rect l="l" t="t" r="r" b="b"/>
            <a:pathLst>
              <a:path w="25" h="28">
                <a:moveTo>
                  <a:pt x="19" y="9"/>
                </a:moveTo>
                <a:lnTo>
                  <a:pt x="16" y="2"/>
                </a:lnTo>
                <a:lnTo>
                  <a:pt x="15" y="5"/>
                </a:lnTo>
                <a:lnTo>
                  <a:pt x="12" y="8"/>
                </a:lnTo>
                <a:lnTo>
                  <a:pt x="10" y="10"/>
                </a:lnTo>
                <a:lnTo>
                  <a:pt x="8" y="13"/>
                </a:lnTo>
                <a:lnTo>
                  <a:pt x="5" y="16"/>
                </a:lnTo>
                <a:lnTo>
                  <a:pt x="3" y="18"/>
                </a:lnTo>
                <a:lnTo>
                  <a:pt x="1" y="22"/>
                </a:lnTo>
                <a:lnTo>
                  <a:pt x="0" y="25"/>
                </a:lnTo>
                <a:lnTo>
                  <a:pt x="10" y="28"/>
                </a:lnTo>
                <a:lnTo>
                  <a:pt x="10" y="25"/>
                </a:lnTo>
                <a:lnTo>
                  <a:pt x="12" y="23"/>
                </a:lnTo>
                <a:lnTo>
                  <a:pt x="13" y="22"/>
                </a:lnTo>
                <a:lnTo>
                  <a:pt x="16" y="20"/>
                </a:lnTo>
                <a:lnTo>
                  <a:pt x="17" y="17"/>
                </a:lnTo>
                <a:lnTo>
                  <a:pt x="20" y="14"/>
                </a:lnTo>
                <a:lnTo>
                  <a:pt x="23" y="11"/>
                </a:lnTo>
                <a:lnTo>
                  <a:pt x="25" y="7"/>
                </a:lnTo>
                <a:lnTo>
                  <a:pt x="22" y="0"/>
                </a:lnTo>
                <a:lnTo>
                  <a:pt x="1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7" name=""/>
          <p:cNvSpPr/>
          <p:nvPr/>
        </p:nvSpPr>
        <p:spPr>
          <a:xfrm>
            <a:off x="3865680" y="3078000"/>
            <a:ext cx="2988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2" y="0"/>
                </a:moveTo>
                <a:lnTo>
                  <a:pt x="0" y="8"/>
                </a:lnTo>
                <a:lnTo>
                  <a:pt x="3" y="12"/>
                </a:lnTo>
                <a:lnTo>
                  <a:pt x="7" y="14"/>
                </a:lnTo>
                <a:lnTo>
                  <a:pt x="9" y="15"/>
                </a:lnTo>
                <a:lnTo>
                  <a:pt x="11" y="16"/>
                </a:lnTo>
                <a:lnTo>
                  <a:pt x="13" y="17"/>
                </a:lnTo>
                <a:lnTo>
                  <a:pt x="16" y="18"/>
                </a:lnTo>
                <a:lnTo>
                  <a:pt x="19" y="8"/>
                </a:lnTo>
                <a:lnTo>
                  <a:pt x="17" y="8"/>
                </a:lnTo>
                <a:lnTo>
                  <a:pt x="14" y="7"/>
                </a:lnTo>
                <a:lnTo>
                  <a:pt x="13" y="7"/>
                </a:lnTo>
                <a:lnTo>
                  <a:pt x="13" y="6"/>
                </a:lnTo>
                <a:lnTo>
                  <a:pt x="10" y="4"/>
                </a:lnTo>
                <a:lnTo>
                  <a:pt x="7" y="1"/>
                </a:lnTo>
                <a:lnTo>
                  <a:pt x="5" y="9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8" name=""/>
          <p:cNvSpPr/>
          <p:nvPr/>
        </p:nvSpPr>
        <p:spPr>
          <a:xfrm>
            <a:off x="3870360" y="3076560"/>
            <a:ext cx="25200" cy="15840"/>
          </a:xfrm>
          <a:custGeom>
            <a:avLst/>
            <a:gdLst/>
            <a:ahLst/>
            <a:rect l="l" t="t" r="r" b="b"/>
            <a:pathLst>
              <a:path w="16" h="10">
                <a:moveTo>
                  <a:pt x="7" y="4"/>
                </a:moveTo>
                <a:lnTo>
                  <a:pt x="11" y="1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1" y="0"/>
                </a:lnTo>
                <a:lnTo>
                  <a:pt x="0" y="1"/>
                </a:lnTo>
                <a:lnTo>
                  <a:pt x="2" y="10"/>
                </a:lnTo>
                <a:lnTo>
                  <a:pt x="4" y="9"/>
                </a:lnTo>
                <a:lnTo>
                  <a:pt x="5" y="9"/>
                </a:lnTo>
                <a:lnTo>
                  <a:pt x="6" y="9"/>
                </a:lnTo>
                <a:lnTo>
                  <a:pt x="8" y="10"/>
                </a:lnTo>
                <a:lnTo>
                  <a:pt x="11" y="10"/>
                </a:lnTo>
                <a:lnTo>
                  <a:pt x="16" y="7"/>
                </a:lnTo>
                <a:lnTo>
                  <a:pt x="7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99" name=""/>
          <p:cNvSpPr/>
          <p:nvPr/>
        </p:nvSpPr>
        <p:spPr>
          <a:xfrm>
            <a:off x="3881520" y="3059280"/>
            <a:ext cx="23760" cy="28440"/>
          </a:xfrm>
          <a:custGeom>
            <a:avLst/>
            <a:gdLst/>
            <a:ahLst/>
            <a:rect l="l" t="t" r="r" b="b"/>
            <a:pathLst>
              <a:path w="15" h="18">
                <a:moveTo>
                  <a:pt x="14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6" y="4"/>
                </a:lnTo>
                <a:lnTo>
                  <a:pt x="4" y="6"/>
                </a:lnTo>
                <a:lnTo>
                  <a:pt x="2" y="10"/>
                </a:lnTo>
                <a:lnTo>
                  <a:pt x="0" y="15"/>
                </a:lnTo>
                <a:lnTo>
                  <a:pt x="11" y="18"/>
                </a:lnTo>
                <a:lnTo>
                  <a:pt x="11" y="15"/>
                </a:lnTo>
                <a:lnTo>
                  <a:pt x="13" y="11"/>
                </a:lnTo>
                <a:lnTo>
                  <a:pt x="14" y="10"/>
                </a:lnTo>
                <a:lnTo>
                  <a:pt x="15" y="10"/>
                </a:lnTo>
                <a:lnTo>
                  <a:pt x="14" y="1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0" name=""/>
          <p:cNvSpPr/>
          <p:nvPr/>
        </p:nvSpPr>
        <p:spPr>
          <a:xfrm>
            <a:off x="3903840" y="3059280"/>
            <a:ext cx="14040" cy="15840"/>
          </a:xfrm>
          <a:custGeom>
            <a:avLst/>
            <a:gdLst/>
            <a:ahLst/>
            <a:rect l="l" t="t" r="r" b="b"/>
            <a:pathLst>
              <a:path w="9" h="10">
                <a:moveTo>
                  <a:pt x="9" y="0"/>
                </a:move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9" y="1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1" name=""/>
          <p:cNvSpPr/>
          <p:nvPr/>
        </p:nvSpPr>
        <p:spPr>
          <a:xfrm>
            <a:off x="3908520" y="3067200"/>
            <a:ext cx="158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2" name=""/>
          <p:cNvSpPr/>
          <p:nvPr/>
        </p:nvSpPr>
        <p:spPr>
          <a:xfrm>
            <a:off x="3911760" y="3013200"/>
            <a:ext cx="72720" cy="75960"/>
          </a:xfrm>
          <a:custGeom>
            <a:avLst/>
            <a:gdLst/>
            <a:ahLst/>
            <a:rect l="l" t="t" r="r" b="b"/>
            <a:pathLst>
              <a:path w="46" h="48">
                <a:moveTo>
                  <a:pt x="37" y="0"/>
                </a:moveTo>
                <a:lnTo>
                  <a:pt x="38" y="0"/>
                </a:lnTo>
                <a:lnTo>
                  <a:pt x="34" y="4"/>
                </a:lnTo>
                <a:lnTo>
                  <a:pt x="29" y="9"/>
                </a:lnTo>
                <a:lnTo>
                  <a:pt x="23" y="14"/>
                </a:lnTo>
                <a:lnTo>
                  <a:pt x="19" y="20"/>
                </a:lnTo>
                <a:lnTo>
                  <a:pt x="9" y="31"/>
                </a:lnTo>
                <a:lnTo>
                  <a:pt x="0" y="41"/>
                </a:lnTo>
                <a:lnTo>
                  <a:pt x="7" y="48"/>
                </a:lnTo>
                <a:lnTo>
                  <a:pt x="17" y="37"/>
                </a:lnTo>
                <a:lnTo>
                  <a:pt x="27" y="27"/>
                </a:lnTo>
                <a:lnTo>
                  <a:pt x="31" y="21"/>
                </a:lnTo>
                <a:lnTo>
                  <a:pt x="37" y="16"/>
                </a:lnTo>
                <a:lnTo>
                  <a:pt x="41" y="11"/>
                </a:lnTo>
                <a:lnTo>
                  <a:pt x="45" y="7"/>
                </a:lnTo>
                <a:lnTo>
                  <a:pt x="46" y="7"/>
                </a:lnTo>
                <a:lnTo>
                  <a:pt x="3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3" name=""/>
          <p:cNvSpPr/>
          <p:nvPr/>
        </p:nvSpPr>
        <p:spPr>
          <a:xfrm>
            <a:off x="3971880" y="2994120"/>
            <a:ext cx="54000" cy="30240"/>
          </a:xfrm>
          <a:custGeom>
            <a:avLst/>
            <a:gdLst/>
            <a:ahLst/>
            <a:rect l="l" t="t" r="r" b="b"/>
            <a:pathLst>
              <a:path w="34" h="19">
                <a:moveTo>
                  <a:pt x="28" y="0"/>
                </a:moveTo>
                <a:lnTo>
                  <a:pt x="28" y="0"/>
                </a:lnTo>
                <a:lnTo>
                  <a:pt x="26" y="1"/>
                </a:lnTo>
                <a:lnTo>
                  <a:pt x="24" y="2"/>
                </a:lnTo>
                <a:lnTo>
                  <a:pt x="21" y="2"/>
                </a:lnTo>
                <a:lnTo>
                  <a:pt x="16" y="3"/>
                </a:lnTo>
                <a:lnTo>
                  <a:pt x="12" y="5"/>
                </a:lnTo>
                <a:lnTo>
                  <a:pt x="9" y="7"/>
                </a:lnTo>
                <a:lnTo>
                  <a:pt x="6" y="8"/>
                </a:lnTo>
                <a:lnTo>
                  <a:pt x="4" y="9"/>
                </a:lnTo>
                <a:lnTo>
                  <a:pt x="2" y="11"/>
                </a:lnTo>
                <a:lnTo>
                  <a:pt x="0" y="13"/>
                </a:lnTo>
                <a:lnTo>
                  <a:pt x="9" y="19"/>
                </a:lnTo>
                <a:lnTo>
                  <a:pt x="10" y="18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6" y="14"/>
                </a:lnTo>
                <a:lnTo>
                  <a:pt x="20" y="13"/>
                </a:lnTo>
                <a:lnTo>
                  <a:pt x="23" y="12"/>
                </a:lnTo>
                <a:lnTo>
                  <a:pt x="27" y="11"/>
                </a:lnTo>
                <a:lnTo>
                  <a:pt x="30" y="9"/>
                </a:lnTo>
                <a:lnTo>
                  <a:pt x="34" y="9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4" name=""/>
          <p:cNvSpPr/>
          <p:nvPr/>
        </p:nvSpPr>
        <p:spPr>
          <a:xfrm>
            <a:off x="4016520" y="2960640"/>
            <a:ext cx="47520" cy="44640"/>
          </a:xfrm>
          <a:custGeom>
            <a:avLst/>
            <a:gdLst/>
            <a:ahLst/>
            <a:rect l="l" t="t" r="r" b="b"/>
            <a:pathLst>
              <a:path w="30" h="28">
                <a:moveTo>
                  <a:pt x="27" y="0"/>
                </a:moveTo>
                <a:lnTo>
                  <a:pt x="27" y="0"/>
                </a:lnTo>
                <a:lnTo>
                  <a:pt x="22" y="2"/>
                </a:lnTo>
                <a:lnTo>
                  <a:pt x="18" y="5"/>
                </a:lnTo>
                <a:lnTo>
                  <a:pt x="15" y="8"/>
                </a:lnTo>
                <a:lnTo>
                  <a:pt x="12" y="10"/>
                </a:lnTo>
                <a:lnTo>
                  <a:pt x="9" y="13"/>
                </a:lnTo>
                <a:lnTo>
                  <a:pt x="8" y="14"/>
                </a:lnTo>
                <a:lnTo>
                  <a:pt x="4" y="17"/>
                </a:lnTo>
                <a:lnTo>
                  <a:pt x="0" y="20"/>
                </a:lnTo>
                <a:lnTo>
                  <a:pt x="5" y="28"/>
                </a:lnTo>
                <a:lnTo>
                  <a:pt x="10" y="25"/>
                </a:lnTo>
                <a:lnTo>
                  <a:pt x="15" y="22"/>
                </a:lnTo>
                <a:lnTo>
                  <a:pt x="17" y="19"/>
                </a:lnTo>
                <a:lnTo>
                  <a:pt x="20" y="17"/>
                </a:lnTo>
                <a:lnTo>
                  <a:pt x="23" y="14"/>
                </a:lnTo>
                <a:lnTo>
                  <a:pt x="24" y="13"/>
                </a:lnTo>
                <a:lnTo>
                  <a:pt x="27" y="11"/>
                </a:lnTo>
                <a:lnTo>
                  <a:pt x="30" y="9"/>
                </a:lnTo>
                <a:lnTo>
                  <a:pt x="30" y="9"/>
                </a:lnTo>
                <a:lnTo>
                  <a:pt x="2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5" name=""/>
          <p:cNvSpPr/>
          <p:nvPr/>
        </p:nvSpPr>
        <p:spPr>
          <a:xfrm>
            <a:off x="4060800" y="2933640"/>
            <a:ext cx="42840" cy="41400"/>
          </a:xfrm>
          <a:custGeom>
            <a:avLst/>
            <a:gdLst/>
            <a:ahLst/>
            <a:rect l="l" t="t" r="r" b="b"/>
            <a:pathLst>
              <a:path w="27" h="26">
                <a:moveTo>
                  <a:pt x="20" y="0"/>
                </a:moveTo>
                <a:lnTo>
                  <a:pt x="19" y="1"/>
                </a:lnTo>
                <a:lnTo>
                  <a:pt x="15" y="7"/>
                </a:lnTo>
                <a:lnTo>
                  <a:pt x="11" y="11"/>
                </a:lnTo>
                <a:lnTo>
                  <a:pt x="9" y="12"/>
                </a:lnTo>
                <a:lnTo>
                  <a:pt x="7" y="14"/>
                </a:lnTo>
                <a:lnTo>
                  <a:pt x="4" y="15"/>
                </a:lnTo>
                <a:lnTo>
                  <a:pt x="0" y="16"/>
                </a:lnTo>
                <a:lnTo>
                  <a:pt x="2" y="26"/>
                </a:lnTo>
                <a:lnTo>
                  <a:pt x="7" y="24"/>
                </a:lnTo>
                <a:lnTo>
                  <a:pt x="11" y="22"/>
                </a:lnTo>
                <a:lnTo>
                  <a:pt x="15" y="21"/>
                </a:lnTo>
                <a:lnTo>
                  <a:pt x="18" y="18"/>
                </a:lnTo>
                <a:lnTo>
                  <a:pt x="23" y="13"/>
                </a:lnTo>
                <a:lnTo>
                  <a:pt x="27" y="7"/>
                </a:lnTo>
                <a:lnTo>
                  <a:pt x="26" y="9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6" name=""/>
          <p:cNvSpPr/>
          <p:nvPr/>
        </p:nvSpPr>
        <p:spPr>
          <a:xfrm>
            <a:off x="4094280" y="2922480"/>
            <a:ext cx="42840" cy="25560"/>
          </a:xfrm>
          <a:custGeom>
            <a:avLst/>
            <a:gdLst/>
            <a:ahLst/>
            <a:rect l="l" t="t" r="r" b="b"/>
            <a:pathLst>
              <a:path w="27" h="16">
                <a:moveTo>
                  <a:pt x="23" y="0"/>
                </a:moveTo>
                <a:lnTo>
                  <a:pt x="16" y="3"/>
                </a:lnTo>
                <a:lnTo>
                  <a:pt x="17" y="3"/>
                </a:lnTo>
                <a:lnTo>
                  <a:pt x="15" y="3"/>
                </a:lnTo>
                <a:lnTo>
                  <a:pt x="13" y="4"/>
                </a:lnTo>
                <a:lnTo>
                  <a:pt x="10" y="4"/>
                </a:lnTo>
                <a:lnTo>
                  <a:pt x="7" y="4"/>
                </a:lnTo>
                <a:lnTo>
                  <a:pt x="3" y="6"/>
                </a:lnTo>
                <a:lnTo>
                  <a:pt x="0" y="7"/>
                </a:lnTo>
                <a:lnTo>
                  <a:pt x="6" y="16"/>
                </a:lnTo>
                <a:lnTo>
                  <a:pt x="7" y="15"/>
                </a:lnTo>
                <a:lnTo>
                  <a:pt x="8" y="15"/>
                </a:lnTo>
                <a:lnTo>
                  <a:pt x="11" y="15"/>
                </a:lnTo>
                <a:lnTo>
                  <a:pt x="15" y="14"/>
                </a:lnTo>
                <a:lnTo>
                  <a:pt x="17" y="14"/>
                </a:lnTo>
                <a:lnTo>
                  <a:pt x="21" y="13"/>
                </a:lnTo>
                <a:lnTo>
                  <a:pt x="23" y="11"/>
                </a:lnTo>
                <a:lnTo>
                  <a:pt x="24" y="9"/>
                </a:lnTo>
                <a:lnTo>
                  <a:pt x="26" y="8"/>
                </a:lnTo>
                <a:lnTo>
                  <a:pt x="27" y="6"/>
                </a:lnTo>
                <a:lnTo>
                  <a:pt x="20" y="9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7" name=""/>
          <p:cNvSpPr/>
          <p:nvPr/>
        </p:nvSpPr>
        <p:spPr>
          <a:xfrm>
            <a:off x="4125960" y="2914560"/>
            <a:ext cx="38160" cy="25560"/>
          </a:xfrm>
          <a:custGeom>
            <a:avLst/>
            <a:gdLst/>
            <a:ahLst/>
            <a:rect l="l" t="t" r="r" b="b"/>
            <a:pathLst>
              <a:path w="24" h="16">
                <a:moveTo>
                  <a:pt x="20" y="0"/>
                </a:moveTo>
                <a:lnTo>
                  <a:pt x="15" y="3"/>
                </a:lnTo>
                <a:lnTo>
                  <a:pt x="14" y="4"/>
                </a:lnTo>
                <a:lnTo>
                  <a:pt x="13" y="5"/>
                </a:lnTo>
                <a:lnTo>
                  <a:pt x="12" y="5"/>
                </a:lnTo>
                <a:lnTo>
                  <a:pt x="10" y="6"/>
                </a:lnTo>
                <a:lnTo>
                  <a:pt x="9" y="6"/>
                </a:lnTo>
                <a:lnTo>
                  <a:pt x="7" y="6"/>
                </a:lnTo>
                <a:lnTo>
                  <a:pt x="3" y="5"/>
                </a:lnTo>
                <a:lnTo>
                  <a:pt x="0" y="14"/>
                </a:lnTo>
                <a:lnTo>
                  <a:pt x="4" y="16"/>
                </a:lnTo>
                <a:lnTo>
                  <a:pt x="9" y="16"/>
                </a:lnTo>
                <a:lnTo>
                  <a:pt x="12" y="15"/>
                </a:lnTo>
                <a:lnTo>
                  <a:pt x="16" y="14"/>
                </a:lnTo>
                <a:lnTo>
                  <a:pt x="19" y="13"/>
                </a:lnTo>
                <a:lnTo>
                  <a:pt x="22" y="11"/>
                </a:lnTo>
                <a:lnTo>
                  <a:pt x="23" y="9"/>
                </a:lnTo>
                <a:lnTo>
                  <a:pt x="24" y="7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8" name=""/>
          <p:cNvSpPr/>
          <p:nvPr/>
        </p:nvSpPr>
        <p:spPr>
          <a:xfrm>
            <a:off x="4156200" y="2897280"/>
            <a:ext cx="37800" cy="31680"/>
          </a:xfrm>
          <a:custGeom>
            <a:avLst/>
            <a:gdLst/>
            <a:ahLst/>
            <a:rect l="l" t="t" r="r" b="b"/>
            <a:pathLst>
              <a:path w="24" h="20">
                <a:moveTo>
                  <a:pt x="21" y="0"/>
                </a:moveTo>
                <a:lnTo>
                  <a:pt x="15" y="2"/>
                </a:lnTo>
                <a:lnTo>
                  <a:pt x="9" y="6"/>
                </a:lnTo>
                <a:lnTo>
                  <a:pt x="7" y="7"/>
                </a:lnTo>
                <a:lnTo>
                  <a:pt x="4" y="8"/>
                </a:lnTo>
                <a:lnTo>
                  <a:pt x="1" y="9"/>
                </a:lnTo>
                <a:lnTo>
                  <a:pt x="0" y="10"/>
                </a:lnTo>
                <a:lnTo>
                  <a:pt x="0" y="20"/>
                </a:lnTo>
                <a:lnTo>
                  <a:pt x="4" y="19"/>
                </a:lnTo>
                <a:lnTo>
                  <a:pt x="8" y="18"/>
                </a:lnTo>
                <a:lnTo>
                  <a:pt x="12" y="16"/>
                </a:lnTo>
                <a:lnTo>
                  <a:pt x="14" y="14"/>
                </a:lnTo>
                <a:lnTo>
                  <a:pt x="21" y="11"/>
                </a:lnTo>
                <a:lnTo>
                  <a:pt x="24" y="9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9" name=""/>
          <p:cNvSpPr/>
          <p:nvPr/>
        </p:nvSpPr>
        <p:spPr>
          <a:xfrm>
            <a:off x="4189320" y="2897280"/>
            <a:ext cx="50760" cy="30240"/>
          </a:xfrm>
          <a:custGeom>
            <a:avLst/>
            <a:gdLst/>
            <a:ahLst/>
            <a:rect l="l" t="t" r="r" b="b"/>
            <a:pathLst>
              <a:path w="32" h="19">
                <a:moveTo>
                  <a:pt x="32" y="9"/>
                </a:moveTo>
                <a:lnTo>
                  <a:pt x="3" y="0"/>
                </a:lnTo>
                <a:lnTo>
                  <a:pt x="0" y="11"/>
                </a:lnTo>
                <a:lnTo>
                  <a:pt x="28" y="19"/>
                </a:lnTo>
                <a:lnTo>
                  <a:pt x="32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0" name=""/>
          <p:cNvSpPr/>
          <p:nvPr/>
        </p:nvSpPr>
        <p:spPr>
          <a:xfrm>
            <a:off x="4227480" y="2892600"/>
            <a:ext cx="19080" cy="2664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0"/>
                </a:moveTo>
                <a:lnTo>
                  <a:pt x="0" y="5"/>
                </a:lnTo>
                <a:lnTo>
                  <a:pt x="0" y="8"/>
                </a:lnTo>
                <a:lnTo>
                  <a:pt x="0" y="11"/>
                </a:lnTo>
                <a:lnTo>
                  <a:pt x="0" y="14"/>
                </a:lnTo>
                <a:lnTo>
                  <a:pt x="0" y="17"/>
                </a:lnTo>
                <a:lnTo>
                  <a:pt x="12" y="17"/>
                </a:lnTo>
                <a:lnTo>
                  <a:pt x="12" y="14"/>
                </a:lnTo>
                <a:lnTo>
                  <a:pt x="12" y="11"/>
                </a:lnTo>
                <a:lnTo>
                  <a:pt x="12" y="8"/>
                </a:lnTo>
                <a:lnTo>
                  <a:pt x="12" y="5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1" name=""/>
          <p:cNvSpPr/>
          <p:nvPr/>
        </p:nvSpPr>
        <p:spPr>
          <a:xfrm>
            <a:off x="4237200" y="2862360"/>
            <a:ext cx="69840" cy="46080"/>
          </a:xfrm>
          <a:custGeom>
            <a:avLst/>
            <a:gdLst/>
            <a:ahLst/>
            <a:rect l="l" t="t" r="r" b="b"/>
            <a:pathLst>
              <a:path w="44" h="29">
                <a:moveTo>
                  <a:pt x="44" y="2"/>
                </a:moveTo>
                <a:lnTo>
                  <a:pt x="40" y="1"/>
                </a:lnTo>
                <a:lnTo>
                  <a:pt x="36" y="0"/>
                </a:lnTo>
                <a:lnTo>
                  <a:pt x="33" y="0"/>
                </a:lnTo>
                <a:lnTo>
                  <a:pt x="30" y="1"/>
                </a:lnTo>
                <a:lnTo>
                  <a:pt x="26" y="2"/>
                </a:lnTo>
                <a:lnTo>
                  <a:pt x="24" y="4"/>
                </a:lnTo>
                <a:lnTo>
                  <a:pt x="21" y="6"/>
                </a:lnTo>
                <a:lnTo>
                  <a:pt x="19" y="8"/>
                </a:lnTo>
                <a:lnTo>
                  <a:pt x="15" y="12"/>
                </a:lnTo>
                <a:lnTo>
                  <a:pt x="10" y="15"/>
                </a:lnTo>
                <a:lnTo>
                  <a:pt x="8" y="16"/>
                </a:lnTo>
                <a:lnTo>
                  <a:pt x="5" y="17"/>
                </a:lnTo>
                <a:lnTo>
                  <a:pt x="3" y="18"/>
                </a:lnTo>
                <a:lnTo>
                  <a:pt x="0" y="18"/>
                </a:lnTo>
                <a:lnTo>
                  <a:pt x="0" y="29"/>
                </a:lnTo>
                <a:lnTo>
                  <a:pt x="4" y="28"/>
                </a:lnTo>
                <a:lnTo>
                  <a:pt x="9" y="27"/>
                </a:lnTo>
                <a:lnTo>
                  <a:pt x="12" y="26"/>
                </a:lnTo>
                <a:lnTo>
                  <a:pt x="16" y="23"/>
                </a:lnTo>
                <a:lnTo>
                  <a:pt x="21" y="20"/>
                </a:lnTo>
                <a:lnTo>
                  <a:pt x="26" y="15"/>
                </a:lnTo>
                <a:lnTo>
                  <a:pt x="28" y="14"/>
                </a:lnTo>
                <a:lnTo>
                  <a:pt x="30" y="12"/>
                </a:lnTo>
                <a:lnTo>
                  <a:pt x="32" y="11"/>
                </a:lnTo>
                <a:lnTo>
                  <a:pt x="33" y="10"/>
                </a:lnTo>
                <a:lnTo>
                  <a:pt x="35" y="10"/>
                </a:lnTo>
                <a:lnTo>
                  <a:pt x="36" y="10"/>
                </a:lnTo>
                <a:lnTo>
                  <a:pt x="37" y="10"/>
                </a:lnTo>
                <a:lnTo>
                  <a:pt x="39" y="11"/>
                </a:lnTo>
                <a:lnTo>
                  <a:pt x="44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2" name=""/>
          <p:cNvSpPr/>
          <p:nvPr/>
        </p:nvSpPr>
        <p:spPr>
          <a:xfrm>
            <a:off x="4302000" y="2865600"/>
            <a:ext cx="255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3" name=""/>
          <p:cNvSpPr/>
          <p:nvPr/>
        </p:nvSpPr>
        <p:spPr>
          <a:xfrm>
            <a:off x="4321080" y="2862360"/>
            <a:ext cx="15840" cy="11160"/>
          </a:xfrm>
          <a:custGeom>
            <a:avLst/>
            <a:gdLst/>
            <a:ahLst/>
            <a:rect l="l" t="t" r="r" b="b"/>
            <a:pathLst>
              <a:path w="10" h="7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7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4" name=""/>
          <p:cNvSpPr/>
          <p:nvPr/>
        </p:nvSpPr>
        <p:spPr>
          <a:xfrm>
            <a:off x="4317840" y="2851200"/>
            <a:ext cx="19080" cy="11160"/>
          </a:xfrm>
          <a:custGeom>
            <a:avLst/>
            <a:gdLst/>
            <a:ahLst/>
            <a:rect l="l" t="t" r="r" b="b"/>
            <a:pathLst>
              <a:path w="12" h="7">
                <a:moveTo>
                  <a:pt x="0" y="2"/>
                </a:moveTo>
                <a:lnTo>
                  <a:pt x="2" y="7"/>
                </a:lnTo>
                <a:lnTo>
                  <a:pt x="12" y="7"/>
                </a:lnTo>
                <a:lnTo>
                  <a:pt x="10" y="2"/>
                </a:lnTo>
                <a:lnTo>
                  <a:pt x="8" y="0"/>
                </a:lnTo>
                <a:lnTo>
                  <a:pt x="10" y="4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5" name=""/>
          <p:cNvSpPr/>
          <p:nvPr/>
        </p:nvSpPr>
        <p:spPr>
          <a:xfrm>
            <a:off x="4317840" y="2825640"/>
            <a:ext cx="43200" cy="33480"/>
          </a:xfrm>
          <a:custGeom>
            <a:avLst/>
            <a:gdLst/>
            <a:ahLst/>
            <a:rect l="l" t="t" r="r" b="b"/>
            <a:pathLst>
              <a:path w="27" h="21">
                <a:moveTo>
                  <a:pt x="27" y="0"/>
                </a:moveTo>
                <a:lnTo>
                  <a:pt x="27" y="0"/>
                </a:lnTo>
                <a:lnTo>
                  <a:pt x="24" y="0"/>
                </a:lnTo>
                <a:lnTo>
                  <a:pt x="22" y="0"/>
                </a:lnTo>
                <a:lnTo>
                  <a:pt x="19" y="0"/>
                </a:lnTo>
                <a:lnTo>
                  <a:pt x="17" y="1"/>
                </a:lnTo>
                <a:lnTo>
                  <a:pt x="13" y="2"/>
                </a:lnTo>
                <a:lnTo>
                  <a:pt x="9" y="5"/>
                </a:lnTo>
                <a:lnTo>
                  <a:pt x="6" y="7"/>
                </a:lnTo>
                <a:lnTo>
                  <a:pt x="3" y="10"/>
                </a:lnTo>
                <a:lnTo>
                  <a:pt x="2" y="13"/>
                </a:lnTo>
                <a:lnTo>
                  <a:pt x="2" y="14"/>
                </a:lnTo>
                <a:lnTo>
                  <a:pt x="1" y="16"/>
                </a:lnTo>
                <a:lnTo>
                  <a:pt x="0" y="19"/>
                </a:lnTo>
                <a:lnTo>
                  <a:pt x="9" y="21"/>
                </a:lnTo>
                <a:lnTo>
                  <a:pt x="10" y="20"/>
                </a:lnTo>
                <a:lnTo>
                  <a:pt x="10" y="19"/>
                </a:lnTo>
                <a:lnTo>
                  <a:pt x="11" y="18"/>
                </a:lnTo>
                <a:lnTo>
                  <a:pt x="11" y="16"/>
                </a:lnTo>
                <a:lnTo>
                  <a:pt x="13" y="14"/>
                </a:lnTo>
                <a:lnTo>
                  <a:pt x="15" y="13"/>
                </a:lnTo>
                <a:lnTo>
                  <a:pt x="17" y="12"/>
                </a:lnTo>
                <a:lnTo>
                  <a:pt x="21" y="10"/>
                </a:lnTo>
                <a:lnTo>
                  <a:pt x="22" y="10"/>
                </a:lnTo>
                <a:lnTo>
                  <a:pt x="23" y="10"/>
                </a:lnTo>
                <a:lnTo>
                  <a:pt x="25" y="10"/>
                </a:lnTo>
                <a:lnTo>
                  <a:pt x="27" y="9"/>
                </a:lnTo>
                <a:lnTo>
                  <a:pt x="2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6" name=""/>
          <p:cNvSpPr/>
          <p:nvPr/>
        </p:nvSpPr>
        <p:spPr>
          <a:xfrm>
            <a:off x="4361040" y="2825640"/>
            <a:ext cx="20520" cy="23760"/>
          </a:xfrm>
          <a:custGeom>
            <a:avLst/>
            <a:gdLst/>
            <a:ahLst/>
            <a:rect l="l" t="t" r="r" b="b"/>
            <a:pathLst>
              <a:path w="13" h="15">
                <a:moveTo>
                  <a:pt x="13" y="5"/>
                </a:moveTo>
                <a:lnTo>
                  <a:pt x="13" y="5"/>
                </a:lnTo>
                <a:lnTo>
                  <a:pt x="12" y="4"/>
                </a:lnTo>
                <a:lnTo>
                  <a:pt x="11" y="4"/>
                </a:lnTo>
                <a:lnTo>
                  <a:pt x="10" y="4"/>
                </a:lnTo>
                <a:lnTo>
                  <a:pt x="8" y="3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1"/>
                </a:lnTo>
                <a:lnTo>
                  <a:pt x="2" y="11"/>
                </a:lnTo>
                <a:lnTo>
                  <a:pt x="4" y="11"/>
                </a:lnTo>
                <a:lnTo>
                  <a:pt x="5" y="12"/>
                </a:lnTo>
                <a:lnTo>
                  <a:pt x="8" y="13"/>
                </a:lnTo>
                <a:lnTo>
                  <a:pt x="9" y="15"/>
                </a:lnTo>
                <a:lnTo>
                  <a:pt x="13" y="15"/>
                </a:lnTo>
                <a:lnTo>
                  <a:pt x="13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7" name=""/>
          <p:cNvSpPr/>
          <p:nvPr/>
        </p:nvSpPr>
        <p:spPr>
          <a:xfrm>
            <a:off x="4381560" y="282240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10" y="0"/>
                </a:moveTo>
                <a:lnTo>
                  <a:pt x="8" y="3"/>
                </a:lnTo>
                <a:lnTo>
                  <a:pt x="5" y="6"/>
                </a:lnTo>
                <a:lnTo>
                  <a:pt x="3" y="6"/>
                </a:lnTo>
                <a:lnTo>
                  <a:pt x="2" y="6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lnTo>
                  <a:pt x="3" y="17"/>
                </a:lnTo>
                <a:lnTo>
                  <a:pt x="7" y="16"/>
                </a:lnTo>
                <a:lnTo>
                  <a:pt x="9" y="14"/>
                </a:lnTo>
                <a:lnTo>
                  <a:pt x="11" y="13"/>
                </a:lnTo>
                <a:lnTo>
                  <a:pt x="15" y="10"/>
                </a:lnTo>
                <a:lnTo>
                  <a:pt x="18" y="7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8" name=""/>
          <p:cNvSpPr/>
          <p:nvPr/>
        </p:nvSpPr>
        <p:spPr>
          <a:xfrm>
            <a:off x="4402080" y="2819520"/>
            <a:ext cx="2052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19" name=""/>
          <p:cNvSpPr/>
          <p:nvPr/>
        </p:nvSpPr>
        <p:spPr>
          <a:xfrm>
            <a:off x="4414680" y="2827440"/>
            <a:ext cx="59040" cy="27000"/>
          </a:xfrm>
          <a:custGeom>
            <a:avLst/>
            <a:gdLst/>
            <a:ahLst/>
            <a:rect l="l" t="t" r="r" b="b"/>
            <a:pathLst>
              <a:path w="37" h="17">
                <a:moveTo>
                  <a:pt x="37" y="8"/>
                </a:moveTo>
                <a:lnTo>
                  <a:pt x="37" y="8"/>
                </a:lnTo>
                <a:lnTo>
                  <a:pt x="32" y="8"/>
                </a:lnTo>
                <a:lnTo>
                  <a:pt x="27" y="7"/>
                </a:lnTo>
                <a:lnTo>
                  <a:pt x="23" y="7"/>
                </a:lnTo>
                <a:lnTo>
                  <a:pt x="18" y="6"/>
                </a:lnTo>
                <a:lnTo>
                  <a:pt x="16" y="6"/>
                </a:lnTo>
                <a:lnTo>
                  <a:pt x="15" y="5"/>
                </a:lnTo>
                <a:lnTo>
                  <a:pt x="14" y="4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2"/>
                </a:lnTo>
                <a:lnTo>
                  <a:pt x="1" y="4"/>
                </a:lnTo>
                <a:lnTo>
                  <a:pt x="3" y="7"/>
                </a:lnTo>
                <a:lnTo>
                  <a:pt x="3" y="9"/>
                </a:lnTo>
                <a:lnTo>
                  <a:pt x="6" y="11"/>
                </a:lnTo>
                <a:lnTo>
                  <a:pt x="9" y="13"/>
                </a:lnTo>
                <a:lnTo>
                  <a:pt x="10" y="14"/>
                </a:lnTo>
                <a:lnTo>
                  <a:pt x="13" y="15"/>
                </a:lnTo>
                <a:lnTo>
                  <a:pt x="16" y="16"/>
                </a:lnTo>
                <a:lnTo>
                  <a:pt x="21" y="17"/>
                </a:lnTo>
                <a:lnTo>
                  <a:pt x="26" y="17"/>
                </a:lnTo>
                <a:lnTo>
                  <a:pt x="32" y="17"/>
                </a:lnTo>
                <a:lnTo>
                  <a:pt x="37" y="17"/>
                </a:lnTo>
                <a:lnTo>
                  <a:pt x="37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0" name=""/>
          <p:cNvSpPr/>
          <p:nvPr/>
        </p:nvSpPr>
        <p:spPr>
          <a:xfrm>
            <a:off x="4473720" y="2833560"/>
            <a:ext cx="25200" cy="20880"/>
          </a:xfrm>
          <a:custGeom>
            <a:avLst/>
            <a:gdLst/>
            <a:ahLst/>
            <a:rect l="l" t="t" r="r" b="b"/>
            <a:pathLst>
              <a:path w="16" h="13">
                <a:moveTo>
                  <a:pt x="5" y="4"/>
                </a:moveTo>
                <a:lnTo>
                  <a:pt x="9" y="0"/>
                </a:lnTo>
                <a:lnTo>
                  <a:pt x="5" y="2"/>
                </a:lnTo>
                <a:lnTo>
                  <a:pt x="4" y="2"/>
                </a:lnTo>
                <a:lnTo>
                  <a:pt x="3" y="2"/>
                </a:lnTo>
                <a:lnTo>
                  <a:pt x="2" y="3"/>
                </a:lnTo>
                <a:lnTo>
                  <a:pt x="0" y="3"/>
                </a:lnTo>
                <a:lnTo>
                  <a:pt x="0" y="13"/>
                </a:lnTo>
                <a:lnTo>
                  <a:pt x="3" y="13"/>
                </a:lnTo>
                <a:lnTo>
                  <a:pt x="5" y="13"/>
                </a:lnTo>
                <a:lnTo>
                  <a:pt x="7" y="12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6" y="4"/>
                </a:lnTo>
                <a:lnTo>
                  <a:pt x="5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1" name=""/>
          <p:cNvSpPr/>
          <p:nvPr/>
        </p:nvSpPr>
        <p:spPr>
          <a:xfrm>
            <a:off x="4481640" y="2830680"/>
            <a:ext cx="17280" cy="9360"/>
          </a:xfrm>
          <a:custGeom>
            <a:avLst/>
            <a:gdLst/>
            <a:ahLst/>
            <a:rect l="l" t="t" r="r" b="b"/>
            <a:pathLst>
              <a:path w="11" h="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1" y="6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2" name=""/>
          <p:cNvSpPr/>
          <p:nvPr/>
        </p:nvSpPr>
        <p:spPr>
          <a:xfrm>
            <a:off x="4481640" y="281160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4" y="0"/>
                </a:moveTo>
                <a:lnTo>
                  <a:pt x="2" y="3"/>
                </a:ln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lnTo>
                  <a:pt x="11" y="10"/>
                </a:lnTo>
                <a:lnTo>
                  <a:pt x="11" y="9"/>
                </a:lnTo>
                <a:lnTo>
                  <a:pt x="13" y="7"/>
                </a:lnTo>
                <a:lnTo>
                  <a:pt x="14" y="4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3" name=""/>
          <p:cNvSpPr/>
          <p:nvPr/>
        </p:nvSpPr>
        <p:spPr>
          <a:xfrm>
            <a:off x="4495680" y="2808360"/>
            <a:ext cx="1440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4" name=""/>
          <p:cNvSpPr/>
          <p:nvPr/>
        </p:nvSpPr>
        <p:spPr>
          <a:xfrm>
            <a:off x="4494240" y="2811600"/>
            <a:ext cx="22320" cy="33120"/>
          </a:xfrm>
          <a:custGeom>
            <a:avLst/>
            <a:gdLst/>
            <a:ahLst/>
            <a:rect l="l" t="t" r="r" b="b"/>
            <a:pathLst>
              <a:path w="14" h="21">
                <a:moveTo>
                  <a:pt x="8" y="14"/>
                </a:moveTo>
                <a:lnTo>
                  <a:pt x="8" y="21"/>
                </a:lnTo>
                <a:lnTo>
                  <a:pt x="9" y="18"/>
                </a:lnTo>
                <a:lnTo>
                  <a:pt x="11" y="16"/>
                </a:lnTo>
                <a:lnTo>
                  <a:pt x="12" y="13"/>
                </a:lnTo>
                <a:lnTo>
                  <a:pt x="12" y="10"/>
                </a:lnTo>
                <a:lnTo>
                  <a:pt x="12" y="9"/>
                </a:lnTo>
                <a:lnTo>
                  <a:pt x="12" y="8"/>
                </a:lnTo>
                <a:lnTo>
                  <a:pt x="13" y="6"/>
                </a:lnTo>
                <a:lnTo>
                  <a:pt x="14" y="4"/>
                </a:lnTo>
                <a:lnTo>
                  <a:pt x="4" y="0"/>
                </a:lnTo>
                <a:lnTo>
                  <a:pt x="3" y="3"/>
                </a:lnTo>
                <a:lnTo>
                  <a:pt x="2" y="6"/>
                </a:lnTo>
                <a:lnTo>
                  <a:pt x="2" y="8"/>
                </a:lnTo>
                <a:lnTo>
                  <a:pt x="2" y="9"/>
                </a:lnTo>
                <a:lnTo>
                  <a:pt x="2" y="10"/>
                </a:lnTo>
                <a:lnTo>
                  <a:pt x="1" y="11"/>
                </a:lnTo>
                <a:lnTo>
                  <a:pt x="1" y="12"/>
                </a:lnTo>
                <a:lnTo>
                  <a:pt x="1" y="13"/>
                </a:lnTo>
                <a:lnTo>
                  <a:pt x="0" y="20"/>
                </a:lnTo>
                <a:lnTo>
                  <a:pt x="8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5" name=""/>
          <p:cNvSpPr/>
          <p:nvPr/>
        </p:nvSpPr>
        <p:spPr>
          <a:xfrm>
            <a:off x="4494240" y="2833560"/>
            <a:ext cx="39600" cy="22320"/>
          </a:xfrm>
          <a:custGeom>
            <a:avLst/>
            <a:gdLst/>
            <a:ahLst/>
            <a:rect l="l" t="t" r="r" b="b"/>
            <a:pathLst>
              <a:path w="25" h="14">
                <a:moveTo>
                  <a:pt x="25" y="3"/>
                </a:moveTo>
                <a:lnTo>
                  <a:pt x="25" y="3"/>
                </a:lnTo>
                <a:lnTo>
                  <a:pt x="20" y="3"/>
                </a:lnTo>
                <a:lnTo>
                  <a:pt x="15" y="3"/>
                </a:lnTo>
                <a:lnTo>
                  <a:pt x="12" y="2"/>
                </a:lnTo>
                <a:lnTo>
                  <a:pt x="10" y="2"/>
                </a:lnTo>
                <a:lnTo>
                  <a:pt x="10" y="2"/>
                </a:lnTo>
                <a:lnTo>
                  <a:pt x="9" y="2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  <a:lnTo>
                  <a:pt x="1" y="8"/>
                </a:lnTo>
                <a:lnTo>
                  <a:pt x="3" y="9"/>
                </a:lnTo>
                <a:lnTo>
                  <a:pt x="4" y="10"/>
                </a:lnTo>
                <a:lnTo>
                  <a:pt x="7" y="11"/>
                </a:lnTo>
                <a:lnTo>
                  <a:pt x="10" y="13"/>
                </a:lnTo>
                <a:lnTo>
                  <a:pt x="14" y="14"/>
                </a:lnTo>
                <a:lnTo>
                  <a:pt x="20" y="14"/>
                </a:lnTo>
                <a:lnTo>
                  <a:pt x="25" y="14"/>
                </a:lnTo>
                <a:lnTo>
                  <a:pt x="25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6" name=""/>
          <p:cNvSpPr/>
          <p:nvPr/>
        </p:nvSpPr>
        <p:spPr>
          <a:xfrm>
            <a:off x="4533840" y="2840040"/>
            <a:ext cx="92160" cy="22320"/>
          </a:xfrm>
          <a:custGeom>
            <a:avLst/>
            <a:gdLst/>
            <a:ahLst/>
            <a:rect l="l" t="t" r="r" b="b"/>
            <a:pathLst>
              <a:path w="58" h="14">
                <a:moveTo>
                  <a:pt x="50" y="12"/>
                </a:moveTo>
                <a:lnTo>
                  <a:pt x="54" y="5"/>
                </a:lnTo>
                <a:lnTo>
                  <a:pt x="47" y="5"/>
                </a:lnTo>
                <a:lnTo>
                  <a:pt x="41" y="4"/>
                </a:lnTo>
                <a:lnTo>
                  <a:pt x="35" y="3"/>
                </a:lnTo>
                <a:lnTo>
                  <a:pt x="29" y="2"/>
                </a:lnTo>
                <a:lnTo>
                  <a:pt x="22" y="2"/>
                </a:lnTo>
                <a:lnTo>
                  <a:pt x="16" y="1"/>
                </a:lnTo>
                <a:lnTo>
                  <a:pt x="8" y="0"/>
                </a:lnTo>
                <a:lnTo>
                  <a:pt x="0" y="0"/>
                </a:lnTo>
                <a:lnTo>
                  <a:pt x="0" y="9"/>
                </a:lnTo>
                <a:lnTo>
                  <a:pt x="7" y="10"/>
                </a:lnTo>
                <a:lnTo>
                  <a:pt x="14" y="10"/>
                </a:lnTo>
                <a:lnTo>
                  <a:pt x="21" y="11"/>
                </a:lnTo>
                <a:lnTo>
                  <a:pt x="27" y="12"/>
                </a:lnTo>
                <a:lnTo>
                  <a:pt x="33" y="12"/>
                </a:lnTo>
                <a:lnTo>
                  <a:pt x="40" y="13"/>
                </a:lnTo>
                <a:lnTo>
                  <a:pt x="47" y="14"/>
                </a:lnTo>
                <a:lnTo>
                  <a:pt x="54" y="14"/>
                </a:lnTo>
                <a:lnTo>
                  <a:pt x="58" y="6"/>
                </a:lnTo>
                <a:lnTo>
                  <a:pt x="5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7" name=""/>
          <p:cNvSpPr/>
          <p:nvPr/>
        </p:nvSpPr>
        <p:spPr>
          <a:xfrm>
            <a:off x="4611600" y="2840040"/>
            <a:ext cx="1764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2" y="0"/>
                </a:moveTo>
                <a:lnTo>
                  <a:pt x="1" y="2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1" y="11"/>
                </a:lnTo>
                <a:lnTo>
                  <a:pt x="2" y="13"/>
                </a:lnTo>
                <a:lnTo>
                  <a:pt x="9" y="6"/>
                </a:lnTo>
                <a:lnTo>
                  <a:pt x="10" y="7"/>
                </a:lnTo>
                <a:lnTo>
                  <a:pt x="11" y="5"/>
                </a:lnTo>
                <a:lnTo>
                  <a:pt x="11" y="2"/>
                </a:lnTo>
                <a:lnTo>
                  <a:pt x="10" y="5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8" name=""/>
          <p:cNvSpPr/>
          <p:nvPr/>
        </p:nvSpPr>
        <p:spPr>
          <a:xfrm>
            <a:off x="4614840" y="2808360"/>
            <a:ext cx="17640" cy="39600"/>
          </a:xfrm>
          <a:custGeom>
            <a:avLst/>
            <a:gdLst/>
            <a:ahLst/>
            <a:rect l="l" t="t" r="r" b="b"/>
            <a:pathLst>
              <a:path w="11" h="25">
                <a:moveTo>
                  <a:pt x="3" y="0"/>
                </a:moveTo>
                <a:lnTo>
                  <a:pt x="3" y="1"/>
                </a:lnTo>
                <a:lnTo>
                  <a:pt x="2" y="2"/>
                </a:lnTo>
                <a:lnTo>
                  <a:pt x="1" y="4"/>
                </a:lnTo>
                <a:lnTo>
                  <a:pt x="1" y="6"/>
                </a:lnTo>
                <a:lnTo>
                  <a:pt x="1" y="8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20"/>
                </a:lnTo>
                <a:lnTo>
                  <a:pt x="8" y="25"/>
                </a:lnTo>
                <a:lnTo>
                  <a:pt x="9" y="23"/>
                </a:lnTo>
                <a:lnTo>
                  <a:pt x="9" y="22"/>
                </a:lnTo>
                <a:lnTo>
                  <a:pt x="10" y="19"/>
                </a:lnTo>
                <a:lnTo>
                  <a:pt x="10" y="18"/>
                </a:lnTo>
                <a:lnTo>
                  <a:pt x="10" y="15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1" y="6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9" name=""/>
          <p:cNvSpPr/>
          <p:nvPr/>
        </p:nvSpPr>
        <p:spPr>
          <a:xfrm>
            <a:off x="4619520" y="2770200"/>
            <a:ext cx="65160" cy="47520"/>
          </a:xfrm>
          <a:custGeom>
            <a:avLst/>
            <a:gdLst/>
            <a:ahLst/>
            <a:rect l="l" t="t" r="r" b="b"/>
            <a:pathLst>
              <a:path w="41" h="30">
                <a:moveTo>
                  <a:pt x="38" y="0"/>
                </a:moveTo>
                <a:lnTo>
                  <a:pt x="37" y="0"/>
                </a:lnTo>
                <a:lnTo>
                  <a:pt x="32" y="3"/>
                </a:lnTo>
                <a:lnTo>
                  <a:pt x="27" y="5"/>
                </a:lnTo>
                <a:lnTo>
                  <a:pt x="21" y="7"/>
                </a:lnTo>
                <a:lnTo>
                  <a:pt x="17" y="11"/>
                </a:lnTo>
                <a:lnTo>
                  <a:pt x="12" y="13"/>
                </a:lnTo>
                <a:lnTo>
                  <a:pt x="8" y="17"/>
                </a:lnTo>
                <a:lnTo>
                  <a:pt x="3" y="19"/>
                </a:lnTo>
                <a:lnTo>
                  <a:pt x="0" y="24"/>
                </a:lnTo>
                <a:lnTo>
                  <a:pt x="8" y="30"/>
                </a:lnTo>
                <a:lnTo>
                  <a:pt x="10" y="27"/>
                </a:lnTo>
                <a:lnTo>
                  <a:pt x="14" y="25"/>
                </a:lnTo>
                <a:lnTo>
                  <a:pt x="18" y="21"/>
                </a:lnTo>
                <a:lnTo>
                  <a:pt x="22" y="19"/>
                </a:lnTo>
                <a:lnTo>
                  <a:pt x="27" y="16"/>
                </a:lnTo>
                <a:lnTo>
                  <a:pt x="32" y="14"/>
                </a:lnTo>
                <a:lnTo>
                  <a:pt x="37" y="12"/>
                </a:lnTo>
                <a:lnTo>
                  <a:pt x="41" y="10"/>
                </a:lnTo>
                <a:lnTo>
                  <a:pt x="40" y="10"/>
                </a:lnTo>
                <a:lnTo>
                  <a:pt x="3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0" name=""/>
          <p:cNvSpPr/>
          <p:nvPr/>
        </p:nvSpPr>
        <p:spPr>
          <a:xfrm>
            <a:off x="4680000" y="2739960"/>
            <a:ext cx="74520" cy="46080"/>
          </a:xfrm>
          <a:custGeom>
            <a:avLst/>
            <a:gdLst/>
            <a:ahLst/>
            <a:rect l="l" t="t" r="r" b="b"/>
            <a:pathLst>
              <a:path w="47" h="29">
                <a:moveTo>
                  <a:pt x="36" y="0"/>
                </a:moveTo>
                <a:lnTo>
                  <a:pt x="36" y="0"/>
                </a:lnTo>
                <a:lnTo>
                  <a:pt x="36" y="3"/>
                </a:lnTo>
                <a:lnTo>
                  <a:pt x="36" y="4"/>
                </a:lnTo>
                <a:lnTo>
                  <a:pt x="35" y="5"/>
                </a:lnTo>
                <a:lnTo>
                  <a:pt x="34" y="7"/>
                </a:lnTo>
                <a:lnTo>
                  <a:pt x="33" y="8"/>
                </a:lnTo>
                <a:lnTo>
                  <a:pt x="31" y="10"/>
                </a:lnTo>
                <a:lnTo>
                  <a:pt x="29" y="10"/>
                </a:lnTo>
                <a:lnTo>
                  <a:pt x="27" y="11"/>
                </a:lnTo>
                <a:lnTo>
                  <a:pt x="21" y="14"/>
                </a:lnTo>
                <a:lnTo>
                  <a:pt x="15" y="16"/>
                </a:lnTo>
                <a:lnTo>
                  <a:pt x="8" y="17"/>
                </a:lnTo>
                <a:lnTo>
                  <a:pt x="0" y="19"/>
                </a:lnTo>
                <a:lnTo>
                  <a:pt x="2" y="29"/>
                </a:lnTo>
                <a:lnTo>
                  <a:pt x="9" y="27"/>
                </a:lnTo>
                <a:lnTo>
                  <a:pt x="17" y="25"/>
                </a:lnTo>
                <a:lnTo>
                  <a:pt x="24" y="24"/>
                </a:lnTo>
                <a:lnTo>
                  <a:pt x="30" y="21"/>
                </a:lnTo>
                <a:lnTo>
                  <a:pt x="34" y="20"/>
                </a:lnTo>
                <a:lnTo>
                  <a:pt x="36" y="18"/>
                </a:lnTo>
                <a:lnTo>
                  <a:pt x="40" y="16"/>
                </a:lnTo>
                <a:lnTo>
                  <a:pt x="43" y="13"/>
                </a:lnTo>
                <a:lnTo>
                  <a:pt x="44" y="10"/>
                </a:lnTo>
                <a:lnTo>
                  <a:pt x="45" y="7"/>
                </a:lnTo>
                <a:lnTo>
                  <a:pt x="46" y="3"/>
                </a:lnTo>
                <a:lnTo>
                  <a:pt x="47" y="0"/>
                </a:lnTo>
                <a:lnTo>
                  <a:pt x="3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1" name=""/>
          <p:cNvSpPr/>
          <p:nvPr/>
        </p:nvSpPr>
        <p:spPr>
          <a:xfrm>
            <a:off x="4737240" y="2705040"/>
            <a:ext cx="17280" cy="34920"/>
          </a:xfrm>
          <a:custGeom>
            <a:avLst/>
            <a:gdLst/>
            <a:ahLst/>
            <a:rect l="l" t="t" r="r" b="b"/>
            <a:pathLst>
              <a:path w="11" h="22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0" y="16"/>
                </a:lnTo>
                <a:lnTo>
                  <a:pt x="0" y="22"/>
                </a:lnTo>
                <a:lnTo>
                  <a:pt x="11" y="22"/>
                </a:lnTo>
                <a:lnTo>
                  <a:pt x="11" y="16"/>
                </a:lnTo>
                <a:lnTo>
                  <a:pt x="11" y="11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2" name=""/>
          <p:cNvSpPr/>
          <p:nvPr/>
        </p:nvSpPr>
        <p:spPr>
          <a:xfrm>
            <a:off x="4737240" y="2612880"/>
            <a:ext cx="81000" cy="92160"/>
          </a:xfrm>
          <a:custGeom>
            <a:avLst/>
            <a:gdLst/>
            <a:ahLst/>
            <a:rect l="l" t="t" r="r" b="b"/>
            <a:pathLst>
              <a:path w="51" h="58">
                <a:moveTo>
                  <a:pt x="44" y="0"/>
                </a:moveTo>
                <a:lnTo>
                  <a:pt x="44" y="0"/>
                </a:lnTo>
                <a:lnTo>
                  <a:pt x="38" y="4"/>
                </a:lnTo>
                <a:lnTo>
                  <a:pt x="32" y="10"/>
                </a:lnTo>
                <a:lnTo>
                  <a:pt x="24" y="15"/>
                </a:lnTo>
                <a:lnTo>
                  <a:pt x="17" y="22"/>
                </a:lnTo>
                <a:lnTo>
                  <a:pt x="14" y="25"/>
                </a:lnTo>
                <a:lnTo>
                  <a:pt x="11" y="29"/>
                </a:lnTo>
                <a:lnTo>
                  <a:pt x="7" y="32"/>
                </a:lnTo>
                <a:lnTo>
                  <a:pt x="5" y="38"/>
                </a:lnTo>
                <a:lnTo>
                  <a:pt x="3" y="42"/>
                </a:lnTo>
                <a:lnTo>
                  <a:pt x="1" y="46"/>
                </a:lnTo>
                <a:lnTo>
                  <a:pt x="0" y="52"/>
                </a:lnTo>
                <a:lnTo>
                  <a:pt x="0" y="58"/>
                </a:lnTo>
                <a:lnTo>
                  <a:pt x="10" y="58"/>
                </a:lnTo>
                <a:lnTo>
                  <a:pt x="11" y="53"/>
                </a:lnTo>
                <a:lnTo>
                  <a:pt x="12" y="49"/>
                </a:lnTo>
                <a:lnTo>
                  <a:pt x="13" y="45"/>
                </a:lnTo>
                <a:lnTo>
                  <a:pt x="14" y="42"/>
                </a:lnTo>
                <a:lnTo>
                  <a:pt x="16" y="38"/>
                </a:lnTo>
                <a:lnTo>
                  <a:pt x="19" y="35"/>
                </a:lnTo>
                <a:lnTo>
                  <a:pt x="21" y="31"/>
                </a:lnTo>
                <a:lnTo>
                  <a:pt x="25" y="29"/>
                </a:lnTo>
                <a:lnTo>
                  <a:pt x="31" y="23"/>
                </a:lnTo>
                <a:lnTo>
                  <a:pt x="38" y="17"/>
                </a:lnTo>
                <a:lnTo>
                  <a:pt x="45" y="12"/>
                </a:lnTo>
                <a:lnTo>
                  <a:pt x="51" y="8"/>
                </a:lnTo>
                <a:lnTo>
                  <a:pt x="4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3" name=""/>
          <p:cNvSpPr/>
          <p:nvPr/>
        </p:nvSpPr>
        <p:spPr>
          <a:xfrm>
            <a:off x="4805280" y="2563920"/>
            <a:ext cx="50760" cy="60120"/>
          </a:xfrm>
          <a:custGeom>
            <a:avLst/>
            <a:gdLst/>
            <a:ahLst/>
            <a:rect l="l" t="t" r="r" b="b"/>
            <a:pathLst>
              <a:path w="32" h="38">
                <a:moveTo>
                  <a:pt x="23" y="0"/>
                </a:moveTo>
                <a:lnTo>
                  <a:pt x="22" y="1"/>
                </a:lnTo>
                <a:lnTo>
                  <a:pt x="18" y="9"/>
                </a:lnTo>
                <a:lnTo>
                  <a:pt x="12" y="17"/>
                </a:lnTo>
                <a:lnTo>
                  <a:pt x="10" y="20"/>
                </a:lnTo>
                <a:lnTo>
                  <a:pt x="7" y="24"/>
                </a:lnTo>
                <a:lnTo>
                  <a:pt x="4" y="28"/>
                </a:lnTo>
                <a:lnTo>
                  <a:pt x="0" y="31"/>
                </a:lnTo>
                <a:lnTo>
                  <a:pt x="7" y="38"/>
                </a:lnTo>
                <a:lnTo>
                  <a:pt x="12" y="34"/>
                </a:lnTo>
                <a:lnTo>
                  <a:pt x="15" y="30"/>
                </a:lnTo>
                <a:lnTo>
                  <a:pt x="19" y="26"/>
                </a:lnTo>
                <a:lnTo>
                  <a:pt x="22" y="22"/>
                </a:lnTo>
                <a:lnTo>
                  <a:pt x="27" y="13"/>
                </a:lnTo>
                <a:lnTo>
                  <a:pt x="32" y="5"/>
                </a:lnTo>
                <a:lnTo>
                  <a:pt x="31" y="6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4" name=""/>
          <p:cNvSpPr/>
          <p:nvPr/>
        </p:nvSpPr>
        <p:spPr>
          <a:xfrm>
            <a:off x="1492200" y="539748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19" y="15"/>
                </a:moveTo>
                <a:lnTo>
                  <a:pt x="19" y="15"/>
                </a:lnTo>
                <a:lnTo>
                  <a:pt x="19" y="13"/>
                </a:lnTo>
                <a:lnTo>
                  <a:pt x="18" y="11"/>
                </a:lnTo>
                <a:lnTo>
                  <a:pt x="18" y="10"/>
                </a:lnTo>
                <a:lnTo>
                  <a:pt x="16" y="8"/>
                </a:lnTo>
                <a:lnTo>
                  <a:pt x="15" y="6"/>
                </a:lnTo>
                <a:lnTo>
                  <a:pt x="14" y="4"/>
                </a:lnTo>
                <a:lnTo>
                  <a:pt x="12" y="2"/>
                </a:lnTo>
                <a:lnTo>
                  <a:pt x="11" y="1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1" y="6"/>
                </a:lnTo>
                <a:lnTo>
                  <a:pt x="2" y="7"/>
                </a:lnTo>
                <a:lnTo>
                  <a:pt x="4" y="9"/>
                </a:lnTo>
                <a:lnTo>
                  <a:pt x="6" y="11"/>
                </a:lnTo>
                <a:lnTo>
                  <a:pt x="7" y="13"/>
                </a:lnTo>
                <a:lnTo>
                  <a:pt x="8" y="14"/>
                </a:lnTo>
                <a:lnTo>
                  <a:pt x="8" y="15"/>
                </a:lnTo>
                <a:lnTo>
                  <a:pt x="19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5" name=""/>
          <p:cNvSpPr/>
          <p:nvPr/>
        </p:nvSpPr>
        <p:spPr>
          <a:xfrm>
            <a:off x="1490760" y="5421240"/>
            <a:ext cx="31680" cy="95400"/>
          </a:xfrm>
          <a:custGeom>
            <a:avLst/>
            <a:gdLst/>
            <a:ahLst/>
            <a:rect l="l" t="t" r="r" b="b"/>
            <a:pathLst>
              <a:path w="20" h="60">
                <a:moveTo>
                  <a:pt x="9" y="60"/>
                </a:moveTo>
                <a:lnTo>
                  <a:pt x="11" y="54"/>
                </a:lnTo>
                <a:lnTo>
                  <a:pt x="13" y="47"/>
                </a:lnTo>
                <a:lnTo>
                  <a:pt x="15" y="38"/>
                </a:lnTo>
                <a:lnTo>
                  <a:pt x="16" y="29"/>
                </a:lnTo>
                <a:lnTo>
                  <a:pt x="17" y="19"/>
                </a:lnTo>
                <a:lnTo>
                  <a:pt x="19" y="11"/>
                </a:lnTo>
                <a:lnTo>
                  <a:pt x="20" y="5"/>
                </a:lnTo>
                <a:lnTo>
                  <a:pt x="20" y="0"/>
                </a:lnTo>
                <a:lnTo>
                  <a:pt x="9" y="0"/>
                </a:lnTo>
                <a:lnTo>
                  <a:pt x="9" y="3"/>
                </a:lnTo>
                <a:lnTo>
                  <a:pt x="9" y="9"/>
                </a:lnTo>
                <a:lnTo>
                  <a:pt x="8" y="18"/>
                </a:lnTo>
                <a:lnTo>
                  <a:pt x="6" y="26"/>
                </a:lnTo>
                <a:lnTo>
                  <a:pt x="4" y="36"/>
                </a:lnTo>
                <a:lnTo>
                  <a:pt x="2" y="45"/>
                </a:lnTo>
                <a:lnTo>
                  <a:pt x="1" y="52"/>
                </a:lnTo>
                <a:lnTo>
                  <a:pt x="0" y="56"/>
                </a:lnTo>
                <a:lnTo>
                  <a:pt x="9" y="6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6" name=""/>
          <p:cNvSpPr/>
          <p:nvPr/>
        </p:nvSpPr>
        <p:spPr>
          <a:xfrm>
            <a:off x="1476360" y="5505480"/>
            <a:ext cx="223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7" name=""/>
          <p:cNvSpPr/>
          <p:nvPr/>
        </p:nvSpPr>
        <p:spPr>
          <a:xfrm>
            <a:off x="1468440" y="5468760"/>
            <a:ext cx="17640" cy="43200"/>
          </a:xfrm>
          <a:custGeom>
            <a:avLst/>
            <a:gdLst/>
            <a:ahLst/>
            <a:rect l="l" t="t" r="r" b="b"/>
            <a:pathLst>
              <a:path w="11" h="27">
                <a:moveTo>
                  <a:pt x="0" y="2"/>
                </a:moveTo>
                <a:lnTo>
                  <a:pt x="1" y="4"/>
                </a:lnTo>
                <a:lnTo>
                  <a:pt x="1" y="6"/>
                </a:lnTo>
                <a:lnTo>
                  <a:pt x="2" y="7"/>
                </a:lnTo>
                <a:lnTo>
                  <a:pt x="2" y="9"/>
                </a:lnTo>
                <a:lnTo>
                  <a:pt x="1" y="10"/>
                </a:lnTo>
                <a:lnTo>
                  <a:pt x="1" y="17"/>
                </a:lnTo>
                <a:lnTo>
                  <a:pt x="0" y="27"/>
                </a:lnTo>
                <a:lnTo>
                  <a:pt x="9" y="27"/>
                </a:lnTo>
                <a:lnTo>
                  <a:pt x="10" y="17"/>
                </a:lnTo>
                <a:lnTo>
                  <a:pt x="11" y="11"/>
                </a:lnTo>
                <a:lnTo>
                  <a:pt x="11" y="9"/>
                </a:lnTo>
                <a:lnTo>
                  <a:pt x="11" y="6"/>
                </a:lnTo>
                <a:lnTo>
                  <a:pt x="10" y="3"/>
                </a:lnTo>
                <a:lnTo>
                  <a:pt x="9" y="0"/>
                </a:lnTo>
                <a:lnTo>
                  <a:pt x="9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8" name=""/>
          <p:cNvSpPr/>
          <p:nvPr/>
        </p:nvSpPr>
        <p:spPr>
          <a:xfrm>
            <a:off x="1447920" y="5427720"/>
            <a:ext cx="38160" cy="46080"/>
          </a:xfrm>
          <a:custGeom>
            <a:avLst/>
            <a:gdLst/>
            <a:ahLst/>
            <a:rect l="l" t="t" r="r" b="b"/>
            <a:pathLst>
              <a:path w="24" h="29">
                <a:moveTo>
                  <a:pt x="2" y="0"/>
                </a:moveTo>
                <a:lnTo>
                  <a:pt x="0" y="3"/>
                </a:lnTo>
                <a:lnTo>
                  <a:pt x="0" y="7"/>
                </a:lnTo>
                <a:lnTo>
                  <a:pt x="0" y="10"/>
                </a:lnTo>
                <a:lnTo>
                  <a:pt x="1" y="13"/>
                </a:lnTo>
                <a:lnTo>
                  <a:pt x="2" y="15"/>
                </a:lnTo>
                <a:lnTo>
                  <a:pt x="4" y="18"/>
                </a:lnTo>
                <a:lnTo>
                  <a:pt x="6" y="21"/>
                </a:lnTo>
                <a:lnTo>
                  <a:pt x="7" y="22"/>
                </a:lnTo>
                <a:lnTo>
                  <a:pt x="10" y="25"/>
                </a:lnTo>
                <a:lnTo>
                  <a:pt x="12" y="27"/>
                </a:lnTo>
                <a:lnTo>
                  <a:pt x="13" y="28"/>
                </a:lnTo>
                <a:lnTo>
                  <a:pt x="13" y="29"/>
                </a:lnTo>
                <a:lnTo>
                  <a:pt x="24" y="29"/>
                </a:lnTo>
                <a:lnTo>
                  <a:pt x="24" y="26"/>
                </a:lnTo>
                <a:lnTo>
                  <a:pt x="23" y="23"/>
                </a:lnTo>
                <a:lnTo>
                  <a:pt x="21" y="22"/>
                </a:lnTo>
                <a:lnTo>
                  <a:pt x="19" y="20"/>
                </a:lnTo>
                <a:lnTo>
                  <a:pt x="17" y="17"/>
                </a:lnTo>
                <a:lnTo>
                  <a:pt x="14" y="15"/>
                </a:lnTo>
                <a:lnTo>
                  <a:pt x="13" y="14"/>
                </a:lnTo>
                <a:lnTo>
                  <a:pt x="12" y="13"/>
                </a:lnTo>
                <a:lnTo>
                  <a:pt x="12" y="11"/>
                </a:lnTo>
                <a:lnTo>
                  <a:pt x="12" y="10"/>
                </a:lnTo>
                <a:lnTo>
                  <a:pt x="11" y="8"/>
                </a:lnTo>
                <a:lnTo>
                  <a:pt x="11" y="7"/>
                </a:lnTo>
                <a:lnTo>
                  <a:pt x="11" y="5"/>
                </a:lnTo>
                <a:lnTo>
                  <a:pt x="12" y="2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39" name=""/>
          <p:cNvSpPr/>
          <p:nvPr/>
        </p:nvSpPr>
        <p:spPr>
          <a:xfrm>
            <a:off x="1441440" y="5421240"/>
            <a:ext cx="144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0" name=""/>
          <p:cNvSpPr/>
          <p:nvPr/>
        </p:nvSpPr>
        <p:spPr>
          <a:xfrm>
            <a:off x="1409760" y="5421240"/>
            <a:ext cx="34920" cy="3348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21"/>
                </a:moveTo>
                <a:lnTo>
                  <a:pt x="0" y="21"/>
                </a:lnTo>
                <a:lnTo>
                  <a:pt x="4" y="21"/>
                </a:lnTo>
                <a:lnTo>
                  <a:pt x="8" y="19"/>
                </a:lnTo>
                <a:lnTo>
                  <a:pt x="10" y="18"/>
                </a:lnTo>
                <a:lnTo>
                  <a:pt x="14" y="16"/>
                </a:lnTo>
                <a:lnTo>
                  <a:pt x="17" y="13"/>
                </a:lnTo>
                <a:lnTo>
                  <a:pt x="22" y="10"/>
                </a:lnTo>
                <a:lnTo>
                  <a:pt x="16" y="0"/>
                </a:lnTo>
                <a:lnTo>
                  <a:pt x="11" y="4"/>
                </a:lnTo>
                <a:lnTo>
                  <a:pt x="7" y="7"/>
                </a:lnTo>
                <a:lnTo>
                  <a:pt x="5" y="8"/>
                </a:lnTo>
                <a:lnTo>
                  <a:pt x="3" y="10"/>
                </a:lnTo>
                <a:lnTo>
                  <a:pt x="1" y="10"/>
                </a:lnTo>
                <a:lnTo>
                  <a:pt x="0" y="1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1" name=""/>
          <p:cNvSpPr/>
          <p:nvPr/>
        </p:nvSpPr>
        <p:spPr>
          <a:xfrm>
            <a:off x="1359000" y="5433840"/>
            <a:ext cx="50760" cy="20880"/>
          </a:xfrm>
          <a:custGeom>
            <a:avLst/>
            <a:gdLst/>
            <a:ahLst/>
            <a:rect l="l" t="t" r="r" b="b"/>
            <a:pathLst>
              <a:path w="32" h="13">
                <a:moveTo>
                  <a:pt x="10" y="8"/>
                </a:moveTo>
                <a:lnTo>
                  <a:pt x="10" y="8"/>
                </a:lnTo>
                <a:lnTo>
                  <a:pt x="9" y="10"/>
                </a:lnTo>
                <a:lnTo>
                  <a:pt x="9" y="12"/>
                </a:lnTo>
                <a:lnTo>
                  <a:pt x="8" y="12"/>
                </a:lnTo>
                <a:lnTo>
                  <a:pt x="9" y="12"/>
                </a:lnTo>
                <a:lnTo>
                  <a:pt x="11" y="12"/>
                </a:lnTo>
                <a:lnTo>
                  <a:pt x="15" y="12"/>
                </a:lnTo>
                <a:lnTo>
                  <a:pt x="23" y="13"/>
                </a:lnTo>
                <a:lnTo>
                  <a:pt x="32" y="13"/>
                </a:lnTo>
                <a:lnTo>
                  <a:pt x="32" y="2"/>
                </a:lnTo>
                <a:lnTo>
                  <a:pt x="24" y="2"/>
                </a:lnTo>
                <a:lnTo>
                  <a:pt x="16" y="0"/>
                </a:lnTo>
                <a:lnTo>
                  <a:pt x="11" y="0"/>
                </a:lnTo>
                <a:lnTo>
                  <a:pt x="8" y="0"/>
                </a:lnTo>
                <a:lnTo>
                  <a:pt x="6" y="1"/>
                </a:lnTo>
                <a:lnTo>
                  <a:pt x="3" y="2"/>
                </a:lnTo>
                <a:lnTo>
                  <a:pt x="1" y="4"/>
                </a:lnTo>
                <a:lnTo>
                  <a:pt x="0" y="8"/>
                </a:lnTo>
                <a:lnTo>
                  <a:pt x="1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2" name=""/>
          <p:cNvSpPr/>
          <p:nvPr/>
        </p:nvSpPr>
        <p:spPr>
          <a:xfrm>
            <a:off x="1359000" y="5445000"/>
            <a:ext cx="50760" cy="38160"/>
          </a:xfrm>
          <a:custGeom>
            <a:avLst/>
            <a:gdLst/>
            <a:ahLst/>
            <a:rect l="l" t="t" r="r" b="b"/>
            <a:pathLst>
              <a:path w="32" h="24">
                <a:moveTo>
                  <a:pt x="32" y="19"/>
                </a:moveTo>
                <a:lnTo>
                  <a:pt x="29" y="14"/>
                </a:lnTo>
                <a:lnTo>
                  <a:pt x="26" y="13"/>
                </a:lnTo>
                <a:lnTo>
                  <a:pt x="23" y="12"/>
                </a:lnTo>
                <a:lnTo>
                  <a:pt x="20" y="11"/>
                </a:lnTo>
                <a:lnTo>
                  <a:pt x="17" y="9"/>
                </a:lnTo>
                <a:lnTo>
                  <a:pt x="16" y="8"/>
                </a:lnTo>
                <a:lnTo>
                  <a:pt x="14" y="6"/>
                </a:lnTo>
                <a:lnTo>
                  <a:pt x="13" y="5"/>
                </a:lnTo>
                <a:lnTo>
                  <a:pt x="12" y="4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2" y="8"/>
                </a:lnTo>
                <a:lnTo>
                  <a:pt x="3" y="10"/>
                </a:lnTo>
                <a:lnTo>
                  <a:pt x="5" y="12"/>
                </a:lnTo>
                <a:lnTo>
                  <a:pt x="7" y="14"/>
                </a:lnTo>
                <a:lnTo>
                  <a:pt x="9" y="16"/>
                </a:lnTo>
                <a:lnTo>
                  <a:pt x="11" y="17"/>
                </a:lnTo>
                <a:lnTo>
                  <a:pt x="15" y="19"/>
                </a:lnTo>
                <a:lnTo>
                  <a:pt x="19" y="21"/>
                </a:lnTo>
                <a:lnTo>
                  <a:pt x="23" y="23"/>
                </a:lnTo>
                <a:lnTo>
                  <a:pt x="25" y="24"/>
                </a:lnTo>
                <a:lnTo>
                  <a:pt x="22" y="18"/>
                </a:lnTo>
                <a:lnTo>
                  <a:pt x="32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3" name=""/>
          <p:cNvSpPr/>
          <p:nvPr/>
        </p:nvSpPr>
        <p:spPr>
          <a:xfrm>
            <a:off x="1320840" y="5475240"/>
            <a:ext cx="88920" cy="58680"/>
          </a:xfrm>
          <a:custGeom>
            <a:avLst/>
            <a:gdLst/>
            <a:ahLst/>
            <a:rect l="l" t="t" r="r" b="b"/>
            <a:pathLst>
              <a:path w="56" h="37">
                <a:moveTo>
                  <a:pt x="10" y="37"/>
                </a:moveTo>
                <a:lnTo>
                  <a:pt x="10" y="37"/>
                </a:lnTo>
                <a:lnTo>
                  <a:pt x="10" y="34"/>
                </a:lnTo>
                <a:lnTo>
                  <a:pt x="10" y="34"/>
                </a:lnTo>
                <a:lnTo>
                  <a:pt x="11" y="32"/>
                </a:lnTo>
                <a:lnTo>
                  <a:pt x="11" y="31"/>
                </a:lnTo>
                <a:lnTo>
                  <a:pt x="12" y="29"/>
                </a:lnTo>
                <a:lnTo>
                  <a:pt x="13" y="29"/>
                </a:lnTo>
                <a:lnTo>
                  <a:pt x="14" y="28"/>
                </a:lnTo>
                <a:lnTo>
                  <a:pt x="15" y="27"/>
                </a:lnTo>
                <a:lnTo>
                  <a:pt x="17" y="27"/>
                </a:lnTo>
                <a:lnTo>
                  <a:pt x="20" y="26"/>
                </a:lnTo>
                <a:lnTo>
                  <a:pt x="23" y="25"/>
                </a:lnTo>
                <a:lnTo>
                  <a:pt x="28" y="24"/>
                </a:lnTo>
                <a:lnTo>
                  <a:pt x="32" y="23"/>
                </a:lnTo>
                <a:lnTo>
                  <a:pt x="36" y="22"/>
                </a:lnTo>
                <a:lnTo>
                  <a:pt x="40" y="20"/>
                </a:lnTo>
                <a:lnTo>
                  <a:pt x="45" y="19"/>
                </a:lnTo>
                <a:lnTo>
                  <a:pt x="47" y="18"/>
                </a:lnTo>
                <a:lnTo>
                  <a:pt x="49" y="17"/>
                </a:lnTo>
                <a:lnTo>
                  <a:pt x="50" y="15"/>
                </a:lnTo>
                <a:lnTo>
                  <a:pt x="52" y="12"/>
                </a:lnTo>
                <a:lnTo>
                  <a:pt x="54" y="10"/>
                </a:lnTo>
                <a:lnTo>
                  <a:pt x="54" y="7"/>
                </a:lnTo>
                <a:lnTo>
                  <a:pt x="55" y="4"/>
                </a:lnTo>
                <a:lnTo>
                  <a:pt x="56" y="1"/>
                </a:lnTo>
                <a:lnTo>
                  <a:pt x="46" y="0"/>
                </a:lnTo>
                <a:lnTo>
                  <a:pt x="45" y="3"/>
                </a:lnTo>
                <a:lnTo>
                  <a:pt x="45" y="4"/>
                </a:lnTo>
                <a:lnTo>
                  <a:pt x="44" y="6"/>
                </a:lnTo>
                <a:lnTo>
                  <a:pt x="43" y="7"/>
                </a:lnTo>
                <a:lnTo>
                  <a:pt x="42" y="9"/>
                </a:lnTo>
                <a:lnTo>
                  <a:pt x="41" y="10"/>
                </a:lnTo>
                <a:lnTo>
                  <a:pt x="40" y="10"/>
                </a:lnTo>
                <a:lnTo>
                  <a:pt x="40" y="10"/>
                </a:lnTo>
                <a:lnTo>
                  <a:pt x="37" y="12"/>
                </a:lnTo>
                <a:lnTo>
                  <a:pt x="33" y="13"/>
                </a:lnTo>
                <a:lnTo>
                  <a:pt x="29" y="14"/>
                </a:lnTo>
                <a:lnTo>
                  <a:pt x="26" y="15"/>
                </a:lnTo>
                <a:lnTo>
                  <a:pt x="22" y="16"/>
                </a:lnTo>
                <a:lnTo>
                  <a:pt x="17" y="17"/>
                </a:lnTo>
                <a:lnTo>
                  <a:pt x="13" y="17"/>
                </a:lnTo>
                <a:lnTo>
                  <a:pt x="9" y="19"/>
                </a:lnTo>
                <a:lnTo>
                  <a:pt x="7" y="20"/>
                </a:lnTo>
                <a:lnTo>
                  <a:pt x="5" y="22"/>
                </a:lnTo>
                <a:lnTo>
                  <a:pt x="3" y="24"/>
                </a:lnTo>
                <a:lnTo>
                  <a:pt x="3" y="27"/>
                </a:lnTo>
                <a:lnTo>
                  <a:pt x="1" y="28"/>
                </a:lnTo>
                <a:lnTo>
                  <a:pt x="1" y="31"/>
                </a:lnTo>
                <a:lnTo>
                  <a:pt x="0" y="34"/>
                </a:lnTo>
                <a:lnTo>
                  <a:pt x="0" y="37"/>
                </a:lnTo>
                <a:lnTo>
                  <a:pt x="10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4" name=""/>
          <p:cNvSpPr/>
          <p:nvPr/>
        </p:nvSpPr>
        <p:spPr>
          <a:xfrm>
            <a:off x="1320840" y="5533920"/>
            <a:ext cx="55440" cy="42840"/>
          </a:xfrm>
          <a:custGeom>
            <a:avLst/>
            <a:gdLst/>
            <a:ahLst/>
            <a:rect l="l" t="t" r="r" b="b"/>
            <a:pathLst>
              <a:path w="35" h="27">
                <a:moveTo>
                  <a:pt x="24" y="21"/>
                </a:moveTo>
                <a:lnTo>
                  <a:pt x="31" y="17"/>
                </a:lnTo>
                <a:lnTo>
                  <a:pt x="27" y="15"/>
                </a:lnTo>
                <a:lnTo>
                  <a:pt x="23" y="14"/>
                </a:lnTo>
                <a:lnTo>
                  <a:pt x="19" y="13"/>
                </a:lnTo>
                <a:lnTo>
                  <a:pt x="16" y="10"/>
                </a:lnTo>
                <a:lnTo>
                  <a:pt x="15" y="9"/>
                </a:lnTo>
                <a:lnTo>
                  <a:pt x="13" y="8"/>
                </a:lnTo>
                <a:lnTo>
                  <a:pt x="12" y="7"/>
                </a:lnTo>
                <a:lnTo>
                  <a:pt x="11" y="6"/>
                </a:lnTo>
                <a:lnTo>
                  <a:pt x="11" y="4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3" y="13"/>
                </a:lnTo>
                <a:lnTo>
                  <a:pt x="6" y="15"/>
                </a:lnTo>
                <a:lnTo>
                  <a:pt x="8" y="17"/>
                </a:lnTo>
                <a:lnTo>
                  <a:pt x="10" y="19"/>
                </a:lnTo>
                <a:lnTo>
                  <a:pt x="14" y="21"/>
                </a:lnTo>
                <a:lnTo>
                  <a:pt x="18" y="23"/>
                </a:lnTo>
                <a:lnTo>
                  <a:pt x="23" y="25"/>
                </a:lnTo>
                <a:lnTo>
                  <a:pt x="28" y="27"/>
                </a:lnTo>
                <a:lnTo>
                  <a:pt x="35" y="21"/>
                </a:lnTo>
                <a:lnTo>
                  <a:pt x="24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5" name=""/>
          <p:cNvSpPr/>
          <p:nvPr/>
        </p:nvSpPr>
        <p:spPr>
          <a:xfrm>
            <a:off x="1359000" y="5519880"/>
            <a:ext cx="17280" cy="48960"/>
          </a:xfrm>
          <a:custGeom>
            <a:avLst/>
            <a:gdLst/>
            <a:ahLst/>
            <a:rect l="l" t="t" r="r" b="b"/>
            <a:pathLst>
              <a:path w="11" h="31">
                <a:moveTo>
                  <a:pt x="8" y="0"/>
                </a:moveTo>
                <a:lnTo>
                  <a:pt x="0" y="5"/>
                </a:lnTo>
                <a:lnTo>
                  <a:pt x="0" y="12"/>
                </a:lnTo>
                <a:lnTo>
                  <a:pt x="0" y="18"/>
                </a:lnTo>
                <a:lnTo>
                  <a:pt x="0" y="24"/>
                </a:lnTo>
                <a:lnTo>
                  <a:pt x="0" y="31"/>
                </a:lnTo>
                <a:lnTo>
                  <a:pt x="11" y="31"/>
                </a:lnTo>
                <a:lnTo>
                  <a:pt x="11" y="24"/>
                </a:lnTo>
                <a:lnTo>
                  <a:pt x="11" y="18"/>
                </a:lnTo>
                <a:lnTo>
                  <a:pt x="11" y="12"/>
                </a:lnTo>
                <a:lnTo>
                  <a:pt x="11" y="5"/>
                </a:lnTo>
                <a:lnTo>
                  <a:pt x="3" y="10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6" name=""/>
          <p:cNvSpPr/>
          <p:nvPr/>
        </p:nvSpPr>
        <p:spPr>
          <a:xfrm>
            <a:off x="1365120" y="5519880"/>
            <a:ext cx="69840" cy="45720"/>
          </a:xfrm>
          <a:custGeom>
            <a:avLst/>
            <a:gdLst/>
            <a:ahLst/>
            <a:rect l="l" t="t" r="r" b="b"/>
            <a:pathLst>
              <a:path w="44" h="29">
                <a:moveTo>
                  <a:pt x="44" y="19"/>
                </a:moveTo>
                <a:lnTo>
                  <a:pt x="41" y="19"/>
                </a:lnTo>
                <a:lnTo>
                  <a:pt x="39" y="19"/>
                </a:lnTo>
                <a:lnTo>
                  <a:pt x="37" y="18"/>
                </a:lnTo>
                <a:lnTo>
                  <a:pt x="34" y="17"/>
                </a:lnTo>
                <a:lnTo>
                  <a:pt x="31" y="16"/>
                </a:lnTo>
                <a:lnTo>
                  <a:pt x="30" y="15"/>
                </a:lnTo>
                <a:lnTo>
                  <a:pt x="27" y="14"/>
                </a:lnTo>
                <a:lnTo>
                  <a:pt x="25" y="13"/>
                </a:lnTo>
                <a:lnTo>
                  <a:pt x="21" y="10"/>
                </a:lnTo>
                <a:lnTo>
                  <a:pt x="16" y="7"/>
                </a:lnTo>
                <a:lnTo>
                  <a:pt x="13" y="5"/>
                </a:lnTo>
                <a:lnTo>
                  <a:pt x="10" y="3"/>
                </a:lnTo>
                <a:lnTo>
                  <a:pt x="8" y="2"/>
                </a:lnTo>
                <a:lnTo>
                  <a:pt x="4" y="0"/>
                </a:lnTo>
                <a:lnTo>
                  <a:pt x="0" y="10"/>
                </a:lnTo>
                <a:lnTo>
                  <a:pt x="2" y="10"/>
                </a:lnTo>
                <a:lnTo>
                  <a:pt x="5" y="12"/>
                </a:lnTo>
                <a:lnTo>
                  <a:pt x="7" y="13"/>
                </a:lnTo>
                <a:lnTo>
                  <a:pt x="9" y="14"/>
                </a:lnTo>
                <a:lnTo>
                  <a:pt x="14" y="17"/>
                </a:lnTo>
                <a:lnTo>
                  <a:pt x="19" y="20"/>
                </a:lnTo>
                <a:lnTo>
                  <a:pt x="22" y="22"/>
                </a:lnTo>
                <a:lnTo>
                  <a:pt x="24" y="24"/>
                </a:lnTo>
                <a:lnTo>
                  <a:pt x="27" y="26"/>
                </a:lnTo>
                <a:lnTo>
                  <a:pt x="30" y="26"/>
                </a:lnTo>
                <a:lnTo>
                  <a:pt x="33" y="28"/>
                </a:lnTo>
                <a:lnTo>
                  <a:pt x="37" y="28"/>
                </a:lnTo>
                <a:lnTo>
                  <a:pt x="40" y="29"/>
                </a:lnTo>
                <a:lnTo>
                  <a:pt x="44" y="29"/>
                </a:lnTo>
                <a:lnTo>
                  <a:pt x="44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7" name=""/>
          <p:cNvSpPr/>
          <p:nvPr/>
        </p:nvSpPr>
        <p:spPr>
          <a:xfrm>
            <a:off x="1425600" y="5529240"/>
            <a:ext cx="17280" cy="28440"/>
          </a:xfrm>
          <a:custGeom>
            <a:avLst/>
            <a:gdLst/>
            <a:ahLst/>
            <a:rect l="l" t="t" r="r" b="b"/>
            <a:pathLst>
              <a:path w="11" h="18">
                <a:moveTo>
                  <a:pt x="6" y="0"/>
                </a:moveTo>
                <a:lnTo>
                  <a:pt x="0" y="5"/>
                </a:lnTo>
                <a:lnTo>
                  <a:pt x="0" y="18"/>
                </a:lnTo>
                <a:lnTo>
                  <a:pt x="11" y="18"/>
                </a:lnTo>
                <a:lnTo>
                  <a:pt x="11" y="5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8" name=""/>
          <p:cNvSpPr/>
          <p:nvPr/>
        </p:nvSpPr>
        <p:spPr>
          <a:xfrm>
            <a:off x="1434960" y="5529240"/>
            <a:ext cx="158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9" name=""/>
          <p:cNvSpPr/>
          <p:nvPr/>
        </p:nvSpPr>
        <p:spPr>
          <a:xfrm>
            <a:off x="1444680" y="5532480"/>
            <a:ext cx="47520" cy="57240"/>
          </a:xfrm>
          <a:custGeom>
            <a:avLst/>
            <a:gdLst/>
            <a:ahLst/>
            <a:rect l="l" t="t" r="r" b="b"/>
            <a:pathLst>
              <a:path w="30" h="36">
                <a:moveTo>
                  <a:pt x="25" y="36"/>
                </a:moveTo>
                <a:lnTo>
                  <a:pt x="30" y="30"/>
                </a:lnTo>
                <a:lnTo>
                  <a:pt x="29" y="28"/>
                </a:lnTo>
                <a:lnTo>
                  <a:pt x="28" y="24"/>
                </a:lnTo>
                <a:lnTo>
                  <a:pt x="27" y="22"/>
                </a:lnTo>
                <a:lnTo>
                  <a:pt x="26" y="20"/>
                </a:lnTo>
                <a:lnTo>
                  <a:pt x="24" y="16"/>
                </a:lnTo>
                <a:lnTo>
                  <a:pt x="21" y="13"/>
                </a:lnTo>
                <a:lnTo>
                  <a:pt x="15" y="7"/>
                </a:lnTo>
                <a:lnTo>
                  <a:pt x="8" y="0"/>
                </a:lnTo>
                <a:lnTo>
                  <a:pt x="0" y="6"/>
                </a:lnTo>
                <a:lnTo>
                  <a:pt x="8" y="14"/>
                </a:lnTo>
                <a:lnTo>
                  <a:pt x="13" y="20"/>
                </a:lnTo>
                <a:lnTo>
                  <a:pt x="15" y="22"/>
                </a:lnTo>
                <a:lnTo>
                  <a:pt x="17" y="24"/>
                </a:lnTo>
                <a:lnTo>
                  <a:pt x="17" y="26"/>
                </a:lnTo>
                <a:lnTo>
                  <a:pt x="18" y="28"/>
                </a:lnTo>
                <a:lnTo>
                  <a:pt x="19" y="30"/>
                </a:lnTo>
                <a:lnTo>
                  <a:pt x="20" y="33"/>
                </a:lnTo>
                <a:lnTo>
                  <a:pt x="24" y="27"/>
                </a:lnTo>
                <a:lnTo>
                  <a:pt x="25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0" name=""/>
          <p:cNvSpPr/>
          <p:nvPr/>
        </p:nvSpPr>
        <p:spPr>
          <a:xfrm>
            <a:off x="1449360" y="5575320"/>
            <a:ext cx="36720" cy="28440"/>
          </a:xfrm>
          <a:custGeom>
            <a:avLst/>
            <a:gdLst/>
            <a:ahLst/>
            <a:rect l="l" t="t" r="r" b="b"/>
            <a:pathLst>
              <a:path w="23" h="18">
                <a:moveTo>
                  <a:pt x="10" y="18"/>
                </a:moveTo>
                <a:lnTo>
                  <a:pt x="10" y="18"/>
                </a:lnTo>
                <a:lnTo>
                  <a:pt x="10" y="16"/>
                </a:lnTo>
                <a:lnTo>
                  <a:pt x="11" y="14"/>
                </a:lnTo>
                <a:lnTo>
                  <a:pt x="11" y="13"/>
                </a:lnTo>
                <a:lnTo>
                  <a:pt x="12" y="13"/>
                </a:lnTo>
                <a:lnTo>
                  <a:pt x="12" y="12"/>
                </a:lnTo>
                <a:lnTo>
                  <a:pt x="14" y="12"/>
                </a:lnTo>
                <a:lnTo>
                  <a:pt x="16" y="11"/>
                </a:lnTo>
                <a:lnTo>
                  <a:pt x="20" y="10"/>
                </a:lnTo>
                <a:lnTo>
                  <a:pt x="23" y="9"/>
                </a:lnTo>
                <a:lnTo>
                  <a:pt x="22" y="0"/>
                </a:lnTo>
                <a:lnTo>
                  <a:pt x="17" y="1"/>
                </a:lnTo>
                <a:lnTo>
                  <a:pt x="14" y="2"/>
                </a:lnTo>
                <a:lnTo>
                  <a:pt x="9" y="2"/>
                </a:lnTo>
                <a:lnTo>
                  <a:pt x="7" y="4"/>
                </a:lnTo>
                <a:lnTo>
                  <a:pt x="5" y="6"/>
                </a:lnTo>
                <a:lnTo>
                  <a:pt x="3" y="7"/>
                </a:lnTo>
                <a:lnTo>
                  <a:pt x="2" y="9"/>
                </a:lnTo>
                <a:lnTo>
                  <a:pt x="1" y="10"/>
                </a:lnTo>
                <a:lnTo>
                  <a:pt x="0" y="14"/>
                </a:lnTo>
                <a:lnTo>
                  <a:pt x="0" y="18"/>
                </a:lnTo>
                <a:lnTo>
                  <a:pt x="1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1" name=""/>
          <p:cNvSpPr/>
          <p:nvPr/>
        </p:nvSpPr>
        <p:spPr>
          <a:xfrm>
            <a:off x="1449360" y="5603760"/>
            <a:ext cx="100080" cy="50760"/>
          </a:xfrm>
          <a:custGeom>
            <a:avLst/>
            <a:gdLst/>
            <a:ahLst/>
            <a:rect l="l" t="t" r="r" b="b"/>
            <a:pathLst>
              <a:path w="63" h="32">
                <a:moveTo>
                  <a:pt x="63" y="26"/>
                </a:moveTo>
                <a:lnTo>
                  <a:pt x="57" y="22"/>
                </a:lnTo>
                <a:lnTo>
                  <a:pt x="49" y="22"/>
                </a:lnTo>
                <a:lnTo>
                  <a:pt x="40" y="22"/>
                </a:lnTo>
                <a:lnTo>
                  <a:pt x="36" y="21"/>
                </a:lnTo>
                <a:lnTo>
                  <a:pt x="32" y="20"/>
                </a:lnTo>
                <a:lnTo>
                  <a:pt x="28" y="19"/>
                </a:lnTo>
                <a:lnTo>
                  <a:pt x="24" y="18"/>
                </a:lnTo>
                <a:lnTo>
                  <a:pt x="21" y="17"/>
                </a:lnTo>
                <a:lnTo>
                  <a:pt x="18" y="15"/>
                </a:lnTo>
                <a:lnTo>
                  <a:pt x="16" y="14"/>
                </a:lnTo>
                <a:lnTo>
                  <a:pt x="14" y="11"/>
                </a:lnTo>
                <a:lnTo>
                  <a:pt x="13" y="10"/>
                </a:lnTo>
                <a:lnTo>
                  <a:pt x="12" y="9"/>
                </a:lnTo>
                <a:lnTo>
                  <a:pt x="12" y="8"/>
                </a:lnTo>
                <a:lnTo>
                  <a:pt x="11" y="7"/>
                </a:lnTo>
                <a:lnTo>
                  <a:pt x="10" y="5"/>
                </a:lnTo>
                <a:lnTo>
                  <a:pt x="10" y="3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0" y="2"/>
                </a:lnTo>
                <a:lnTo>
                  <a:pt x="1" y="5"/>
                </a:lnTo>
                <a:lnTo>
                  <a:pt x="1" y="8"/>
                </a:lnTo>
                <a:lnTo>
                  <a:pt x="1" y="9"/>
                </a:lnTo>
                <a:lnTo>
                  <a:pt x="2" y="12"/>
                </a:lnTo>
                <a:lnTo>
                  <a:pt x="3" y="14"/>
                </a:lnTo>
                <a:lnTo>
                  <a:pt x="4" y="15"/>
                </a:lnTo>
                <a:lnTo>
                  <a:pt x="6" y="18"/>
                </a:lnTo>
                <a:lnTo>
                  <a:pt x="9" y="21"/>
                </a:lnTo>
                <a:lnTo>
                  <a:pt x="13" y="24"/>
                </a:lnTo>
                <a:lnTo>
                  <a:pt x="17" y="26"/>
                </a:lnTo>
                <a:lnTo>
                  <a:pt x="21" y="28"/>
                </a:lnTo>
                <a:lnTo>
                  <a:pt x="25" y="29"/>
                </a:lnTo>
                <a:lnTo>
                  <a:pt x="29" y="30"/>
                </a:lnTo>
                <a:lnTo>
                  <a:pt x="35" y="31"/>
                </a:lnTo>
                <a:lnTo>
                  <a:pt x="39" y="31"/>
                </a:lnTo>
                <a:lnTo>
                  <a:pt x="49" y="32"/>
                </a:lnTo>
                <a:lnTo>
                  <a:pt x="57" y="32"/>
                </a:lnTo>
                <a:lnTo>
                  <a:pt x="52" y="28"/>
                </a:lnTo>
                <a:lnTo>
                  <a:pt x="63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2" name=""/>
          <p:cNvSpPr/>
          <p:nvPr/>
        </p:nvSpPr>
        <p:spPr>
          <a:xfrm>
            <a:off x="1530360" y="5645160"/>
            <a:ext cx="28440" cy="47520"/>
          </a:xfrm>
          <a:custGeom>
            <a:avLst/>
            <a:gdLst/>
            <a:ahLst/>
            <a:rect l="l" t="t" r="r" b="b"/>
            <a:pathLst>
              <a:path w="18" h="30">
                <a:moveTo>
                  <a:pt x="12" y="30"/>
                </a:moveTo>
                <a:lnTo>
                  <a:pt x="18" y="23"/>
                </a:lnTo>
                <a:lnTo>
                  <a:pt x="16" y="17"/>
                </a:lnTo>
                <a:lnTo>
                  <a:pt x="14" y="13"/>
                </a:lnTo>
                <a:lnTo>
                  <a:pt x="12" y="7"/>
                </a:lnTo>
                <a:lnTo>
                  <a:pt x="12" y="0"/>
                </a:lnTo>
                <a:lnTo>
                  <a:pt x="0" y="2"/>
                </a:lnTo>
                <a:lnTo>
                  <a:pt x="2" y="10"/>
                </a:lnTo>
                <a:lnTo>
                  <a:pt x="4" y="16"/>
                </a:lnTo>
                <a:lnTo>
                  <a:pt x="5" y="22"/>
                </a:lnTo>
                <a:lnTo>
                  <a:pt x="8" y="27"/>
                </a:lnTo>
                <a:lnTo>
                  <a:pt x="14" y="19"/>
                </a:lnTo>
                <a:lnTo>
                  <a:pt x="12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3" name=""/>
          <p:cNvSpPr/>
          <p:nvPr/>
        </p:nvSpPr>
        <p:spPr>
          <a:xfrm>
            <a:off x="1486080" y="5657760"/>
            <a:ext cx="66600" cy="34920"/>
          </a:xfrm>
          <a:custGeom>
            <a:avLst/>
            <a:gdLst/>
            <a:ahLst/>
            <a:rect l="l" t="t" r="r" b="b"/>
            <a:pathLst>
              <a:path w="42" h="22">
                <a:moveTo>
                  <a:pt x="0" y="10"/>
                </a:move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7" y="10"/>
                </a:lnTo>
                <a:lnTo>
                  <a:pt x="9" y="11"/>
                </a:lnTo>
                <a:lnTo>
                  <a:pt x="14" y="13"/>
                </a:lnTo>
                <a:lnTo>
                  <a:pt x="19" y="15"/>
                </a:lnTo>
                <a:lnTo>
                  <a:pt x="24" y="16"/>
                </a:lnTo>
                <a:lnTo>
                  <a:pt x="29" y="18"/>
                </a:lnTo>
                <a:lnTo>
                  <a:pt x="31" y="20"/>
                </a:lnTo>
                <a:lnTo>
                  <a:pt x="34" y="21"/>
                </a:lnTo>
                <a:lnTo>
                  <a:pt x="37" y="21"/>
                </a:lnTo>
                <a:lnTo>
                  <a:pt x="40" y="22"/>
                </a:lnTo>
                <a:lnTo>
                  <a:pt x="42" y="11"/>
                </a:lnTo>
                <a:lnTo>
                  <a:pt x="39" y="11"/>
                </a:lnTo>
                <a:lnTo>
                  <a:pt x="37" y="10"/>
                </a:lnTo>
                <a:lnTo>
                  <a:pt x="35" y="10"/>
                </a:lnTo>
                <a:lnTo>
                  <a:pt x="32" y="9"/>
                </a:lnTo>
                <a:lnTo>
                  <a:pt x="28" y="8"/>
                </a:lnTo>
                <a:lnTo>
                  <a:pt x="23" y="6"/>
                </a:lnTo>
                <a:lnTo>
                  <a:pt x="18" y="3"/>
                </a:lnTo>
                <a:lnTo>
                  <a:pt x="12" y="2"/>
                </a:lnTo>
                <a:lnTo>
                  <a:pt x="9" y="1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4" name=""/>
          <p:cNvSpPr/>
          <p:nvPr/>
        </p:nvSpPr>
        <p:spPr>
          <a:xfrm>
            <a:off x="1450800" y="5657760"/>
            <a:ext cx="35280" cy="28800"/>
          </a:xfrm>
          <a:custGeom>
            <a:avLst/>
            <a:gdLst/>
            <a:ahLst/>
            <a:rect l="l" t="t" r="r" b="b"/>
            <a:pathLst>
              <a:path w="22" h="18">
                <a:moveTo>
                  <a:pt x="4" y="9"/>
                </a:moveTo>
                <a:lnTo>
                  <a:pt x="1" y="18"/>
                </a:lnTo>
                <a:lnTo>
                  <a:pt x="5" y="17"/>
                </a:lnTo>
                <a:lnTo>
                  <a:pt x="7" y="16"/>
                </a:lnTo>
                <a:lnTo>
                  <a:pt x="10" y="15"/>
                </a:lnTo>
                <a:lnTo>
                  <a:pt x="13" y="14"/>
                </a:lnTo>
                <a:lnTo>
                  <a:pt x="15" y="12"/>
                </a:lnTo>
                <a:lnTo>
                  <a:pt x="19" y="11"/>
                </a:lnTo>
                <a:lnTo>
                  <a:pt x="20" y="10"/>
                </a:lnTo>
                <a:lnTo>
                  <a:pt x="22" y="9"/>
                </a:lnTo>
                <a:lnTo>
                  <a:pt x="22" y="0"/>
                </a:lnTo>
                <a:lnTo>
                  <a:pt x="18" y="1"/>
                </a:lnTo>
                <a:lnTo>
                  <a:pt x="14" y="2"/>
                </a:lnTo>
                <a:lnTo>
                  <a:pt x="11" y="3"/>
                </a:lnTo>
                <a:lnTo>
                  <a:pt x="8" y="5"/>
                </a:lnTo>
                <a:lnTo>
                  <a:pt x="6" y="6"/>
                </a:lnTo>
                <a:lnTo>
                  <a:pt x="3" y="8"/>
                </a:lnTo>
                <a:lnTo>
                  <a:pt x="1" y="9"/>
                </a:lnTo>
                <a:lnTo>
                  <a:pt x="0" y="18"/>
                </a:lnTo>
                <a:lnTo>
                  <a:pt x="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5" name=""/>
          <p:cNvSpPr/>
          <p:nvPr/>
        </p:nvSpPr>
        <p:spPr>
          <a:xfrm>
            <a:off x="1450800" y="5672160"/>
            <a:ext cx="49320" cy="79200"/>
          </a:xfrm>
          <a:custGeom>
            <a:avLst/>
            <a:gdLst/>
            <a:ahLst/>
            <a:rect l="l" t="t" r="r" b="b"/>
            <a:pathLst>
              <a:path w="31" h="50">
                <a:moveTo>
                  <a:pt x="28" y="50"/>
                </a:moveTo>
                <a:lnTo>
                  <a:pt x="30" y="48"/>
                </a:lnTo>
                <a:lnTo>
                  <a:pt x="30" y="43"/>
                </a:lnTo>
                <a:lnTo>
                  <a:pt x="31" y="40"/>
                </a:lnTo>
                <a:lnTo>
                  <a:pt x="31" y="36"/>
                </a:lnTo>
                <a:lnTo>
                  <a:pt x="31" y="32"/>
                </a:lnTo>
                <a:lnTo>
                  <a:pt x="30" y="28"/>
                </a:lnTo>
                <a:lnTo>
                  <a:pt x="30" y="25"/>
                </a:lnTo>
                <a:lnTo>
                  <a:pt x="28" y="21"/>
                </a:lnTo>
                <a:lnTo>
                  <a:pt x="27" y="19"/>
                </a:lnTo>
                <a:lnTo>
                  <a:pt x="26" y="15"/>
                </a:lnTo>
                <a:lnTo>
                  <a:pt x="23" y="13"/>
                </a:lnTo>
                <a:lnTo>
                  <a:pt x="20" y="10"/>
                </a:lnTo>
                <a:lnTo>
                  <a:pt x="18" y="7"/>
                </a:lnTo>
                <a:lnTo>
                  <a:pt x="15" y="6"/>
                </a:lnTo>
                <a:lnTo>
                  <a:pt x="12" y="3"/>
                </a:lnTo>
                <a:lnTo>
                  <a:pt x="7" y="1"/>
                </a:lnTo>
                <a:lnTo>
                  <a:pt x="4" y="0"/>
                </a:lnTo>
                <a:lnTo>
                  <a:pt x="0" y="9"/>
                </a:lnTo>
                <a:lnTo>
                  <a:pt x="3" y="11"/>
                </a:lnTo>
                <a:lnTo>
                  <a:pt x="6" y="12"/>
                </a:lnTo>
                <a:lnTo>
                  <a:pt x="9" y="13"/>
                </a:lnTo>
                <a:lnTo>
                  <a:pt x="11" y="15"/>
                </a:lnTo>
                <a:lnTo>
                  <a:pt x="13" y="17"/>
                </a:lnTo>
                <a:lnTo>
                  <a:pt x="15" y="19"/>
                </a:lnTo>
                <a:lnTo>
                  <a:pt x="16" y="21"/>
                </a:lnTo>
                <a:lnTo>
                  <a:pt x="18" y="23"/>
                </a:lnTo>
                <a:lnTo>
                  <a:pt x="19" y="25"/>
                </a:lnTo>
                <a:lnTo>
                  <a:pt x="20" y="27"/>
                </a:lnTo>
                <a:lnTo>
                  <a:pt x="20" y="30"/>
                </a:lnTo>
                <a:lnTo>
                  <a:pt x="20" y="33"/>
                </a:lnTo>
                <a:lnTo>
                  <a:pt x="20" y="36"/>
                </a:lnTo>
                <a:lnTo>
                  <a:pt x="20" y="39"/>
                </a:lnTo>
                <a:lnTo>
                  <a:pt x="20" y="42"/>
                </a:lnTo>
                <a:lnTo>
                  <a:pt x="20" y="46"/>
                </a:lnTo>
                <a:lnTo>
                  <a:pt x="21" y="42"/>
                </a:lnTo>
                <a:lnTo>
                  <a:pt x="28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6" name=""/>
          <p:cNvSpPr/>
          <p:nvPr/>
        </p:nvSpPr>
        <p:spPr>
          <a:xfrm>
            <a:off x="1476360" y="5740560"/>
            <a:ext cx="49320" cy="109440"/>
          </a:xfrm>
          <a:custGeom>
            <a:avLst/>
            <a:gdLst/>
            <a:ahLst/>
            <a:rect l="l" t="t" r="r" b="b"/>
            <a:pathLst>
              <a:path w="31" h="69">
                <a:moveTo>
                  <a:pt x="31" y="65"/>
                </a:moveTo>
                <a:lnTo>
                  <a:pt x="30" y="64"/>
                </a:lnTo>
                <a:lnTo>
                  <a:pt x="29" y="62"/>
                </a:lnTo>
                <a:lnTo>
                  <a:pt x="25" y="56"/>
                </a:lnTo>
                <a:lnTo>
                  <a:pt x="21" y="48"/>
                </a:lnTo>
                <a:lnTo>
                  <a:pt x="17" y="37"/>
                </a:lnTo>
                <a:lnTo>
                  <a:pt x="15" y="32"/>
                </a:lnTo>
                <a:lnTo>
                  <a:pt x="13" y="27"/>
                </a:lnTo>
                <a:lnTo>
                  <a:pt x="11" y="22"/>
                </a:lnTo>
                <a:lnTo>
                  <a:pt x="11" y="17"/>
                </a:lnTo>
                <a:lnTo>
                  <a:pt x="11" y="16"/>
                </a:lnTo>
                <a:lnTo>
                  <a:pt x="10" y="14"/>
                </a:lnTo>
                <a:lnTo>
                  <a:pt x="10" y="12"/>
                </a:lnTo>
                <a:lnTo>
                  <a:pt x="11" y="10"/>
                </a:lnTo>
                <a:lnTo>
                  <a:pt x="11" y="9"/>
                </a:lnTo>
                <a:lnTo>
                  <a:pt x="11" y="9"/>
                </a:lnTo>
                <a:lnTo>
                  <a:pt x="11" y="8"/>
                </a:lnTo>
                <a:lnTo>
                  <a:pt x="12" y="8"/>
                </a:lnTo>
                <a:lnTo>
                  <a:pt x="5" y="0"/>
                </a:lnTo>
                <a:lnTo>
                  <a:pt x="4" y="2"/>
                </a:lnTo>
                <a:lnTo>
                  <a:pt x="2" y="4"/>
                </a:lnTo>
                <a:lnTo>
                  <a:pt x="1" y="6"/>
                </a:lnTo>
                <a:lnTo>
                  <a:pt x="0" y="9"/>
                </a:lnTo>
                <a:lnTo>
                  <a:pt x="0" y="11"/>
                </a:lnTo>
                <a:lnTo>
                  <a:pt x="0" y="14"/>
                </a:lnTo>
                <a:lnTo>
                  <a:pt x="0" y="16"/>
                </a:lnTo>
                <a:lnTo>
                  <a:pt x="1" y="19"/>
                </a:lnTo>
                <a:lnTo>
                  <a:pt x="2" y="24"/>
                </a:lnTo>
                <a:lnTo>
                  <a:pt x="3" y="30"/>
                </a:lnTo>
                <a:lnTo>
                  <a:pt x="5" y="37"/>
                </a:lnTo>
                <a:lnTo>
                  <a:pt x="7" y="42"/>
                </a:lnTo>
                <a:lnTo>
                  <a:pt x="12" y="52"/>
                </a:lnTo>
                <a:lnTo>
                  <a:pt x="17" y="61"/>
                </a:lnTo>
                <a:lnTo>
                  <a:pt x="20" y="67"/>
                </a:lnTo>
                <a:lnTo>
                  <a:pt x="21" y="69"/>
                </a:lnTo>
                <a:lnTo>
                  <a:pt x="21" y="67"/>
                </a:lnTo>
                <a:lnTo>
                  <a:pt x="31" y="6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7" name=""/>
          <p:cNvSpPr/>
          <p:nvPr/>
        </p:nvSpPr>
        <p:spPr>
          <a:xfrm>
            <a:off x="1509840" y="5843520"/>
            <a:ext cx="31680" cy="69840"/>
          </a:xfrm>
          <a:custGeom>
            <a:avLst/>
            <a:gdLst/>
            <a:ahLst/>
            <a:rect l="l" t="t" r="r" b="b"/>
            <a:pathLst>
              <a:path w="20" h="44">
                <a:moveTo>
                  <a:pt x="15" y="44"/>
                </a:moveTo>
                <a:lnTo>
                  <a:pt x="20" y="37"/>
                </a:lnTo>
                <a:lnTo>
                  <a:pt x="17" y="28"/>
                </a:lnTo>
                <a:lnTo>
                  <a:pt x="15" y="20"/>
                </a:lnTo>
                <a:lnTo>
                  <a:pt x="14" y="11"/>
                </a:lnTo>
                <a:lnTo>
                  <a:pt x="11" y="0"/>
                </a:lnTo>
                <a:lnTo>
                  <a:pt x="0" y="2"/>
                </a:lnTo>
                <a:lnTo>
                  <a:pt x="3" y="14"/>
                </a:lnTo>
                <a:lnTo>
                  <a:pt x="4" y="23"/>
                </a:lnTo>
                <a:lnTo>
                  <a:pt x="6" y="30"/>
                </a:lnTo>
                <a:lnTo>
                  <a:pt x="9" y="40"/>
                </a:lnTo>
                <a:lnTo>
                  <a:pt x="15" y="33"/>
                </a:lnTo>
                <a:lnTo>
                  <a:pt x="15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8" name=""/>
          <p:cNvSpPr/>
          <p:nvPr/>
        </p:nvSpPr>
        <p:spPr>
          <a:xfrm>
            <a:off x="1488960" y="5896080"/>
            <a:ext cx="41400" cy="23760"/>
          </a:xfrm>
          <a:custGeom>
            <a:avLst/>
            <a:gdLst/>
            <a:ahLst/>
            <a:rect l="l" t="t" r="r" b="b"/>
            <a:pathLst>
              <a:path w="26" h="15">
                <a:moveTo>
                  <a:pt x="10" y="15"/>
                </a:move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1" y="12"/>
                </a:lnTo>
                <a:lnTo>
                  <a:pt x="11" y="11"/>
                </a:lnTo>
                <a:lnTo>
                  <a:pt x="12" y="11"/>
                </a:lnTo>
                <a:lnTo>
                  <a:pt x="13" y="11"/>
                </a:lnTo>
                <a:lnTo>
                  <a:pt x="15" y="11"/>
                </a:lnTo>
                <a:lnTo>
                  <a:pt x="18" y="11"/>
                </a:lnTo>
                <a:lnTo>
                  <a:pt x="22" y="10"/>
                </a:lnTo>
                <a:lnTo>
                  <a:pt x="26" y="10"/>
                </a:lnTo>
                <a:lnTo>
                  <a:pt x="26" y="0"/>
                </a:lnTo>
                <a:lnTo>
                  <a:pt x="22" y="0"/>
                </a:lnTo>
                <a:lnTo>
                  <a:pt x="17" y="0"/>
                </a:lnTo>
                <a:lnTo>
                  <a:pt x="13" y="1"/>
                </a:lnTo>
                <a:lnTo>
                  <a:pt x="10" y="2"/>
                </a:lnTo>
                <a:lnTo>
                  <a:pt x="8" y="3"/>
                </a:lnTo>
                <a:lnTo>
                  <a:pt x="5" y="4"/>
                </a:lnTo>
                <a:lnTo>
                  <a:pt x="3" y="5"/>
                </a:lnTo>
                <a:lnTo>
                  <a:pt x="3" y="6"/>
                </a:lnTo>
                <a:lnTo>
                  <a:pt x="1" y="8"/>
                </a:lnTo>
                <a:lnTo>
                  <a:pt x="1" y="11"/>
                </a:lnTo>
                <a:lnTo>
                  <a:pt x="0" y="12"/>
                </a:lnTo>
                <a:lnTo>
                  <a:pt x="0" y="15"/>
                </a:lnTo>
                <a:lnTo>
                  <a:pt x="1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9" name=""/>
          <p:cNvSpPr/>
          <p:nvPr/>
        </p:nvSpPr>
        <p:spPr>
          <a:xfrm>
            <a:off x="1488960" y="5919840"/>
            <a:ext cx="46080" cy="23760"/>
          </a:xfrm>
          <a:custGeom>
            <a:avLst/>
            <a:gdLst/>
            <a:ahLst/>
            <a:rect l="l" t="t" r="r" b="b"/>
            <a:pathLst>
              <a:path w="29" h="15">
                <a:moveTo>
                  <a:pt x="29" y="3"/>
                </a:moveTo>
                <a:lnTo>
                  <a:pt x="29" y="3"/>
                </a:lnTo>
                <a:lnTo>
                  <a:pt x="22" y="4"/>
                </a:lnTo>
                <a:lnTo>
                  <a:pt x="14" y="4"/>
                </a:ln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3" y="9"/>
                </a:lnTo>
                <a:lnTo>
                  <a:pt x="4" y="11"/>
                </a:lnTo>
                <a:lnTo>
                  <a:pt x="6" y="12"/>
                </a:lnTo>
                <a:lnTo>
                  <a:pt x="9" y="14"/>
                </a:lnTo>
                <a:lnTo>
                  <a:pt x="11" y="14"/>
                </a:lnTo>
                <a:lnTo>
                  <a:pt x="14" y="15"/>
                </a:lnTo>
                <a:lnTo>
                  <a:pt x="23" y="15"/>
                </a:lnTo>
                <a:lnTo>
                  <a:pt x="29" y="14"/>
                </a:lnTo>
                <a:lnTo>
                  <a:pt x="29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0" name=""/>
          <p:cNvSpPr/>
          <p:nvPr/>
        </p:nvSpPr>
        <p:spPr>
          <a:xfrm>
            <a:off x="1535040" y="5925960"/>
            <a:ext cx="22320" cy="16200"/>
          </a:xfrm>
          <a:custGeom>
            <a:avLst/>
            <a:gdLst/>
            <a:ahLst/>
            <a:rect l="l" t="t" r="r" b="b"/>
            <a:pathLst>
              <a:path w="14" h="10">
                <a:moveTo>
                  <a:pt x="14" y="5"/>
                </a:move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3" y="10"/>
                </a:lnTo>
                <a:lnTo>
                  <a:pt x="9" y="10"/>
                </a:lnTo>
                <a:lnTo>
                  <a:pt x="3" y="5"/>
                </a:lnTo>
                <a:lnTo>
                  <a:pt x="14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1" name=""/>
          <p:cNvSpPr/>
          <p:nvPr/>
        </p:nvSpPr>
        <p:spPr>
          <a:xfrm>
            <a:off x="1541520" y="5934240"/>
            <a:ext cx="38160" cy="48960"/>
          </a:xfrm>
          <a:custGeom>
            <a:avLst/>
            <a:gdLst/>
            <a:ahLst/>
            <a:rect l="l" t="t" r="r" b="b"/>
            <a:pathLst>
              <a:path w="24" h="31">
                <a:moveTo>
                  <a:pt x="24" y="27"/>
                </a:moveTo>
                <a:lnTo>
                  <a:pt x="22" y="23"/>
                </a:lnTo>
                <a:lnTo>
                  <a:pt x="19" y="21"/>
                </a:lnTo>
                <a:lnTo>
                  <a:pt x="16" y="19"/>
                </a:lnTo>
                <a:lnTo>
                  <a:pt x="15" y="17"/>
                </a:lnTo>
                <a:lnTo>
                  <a:pt x="13" y="15"/>
                </a:lnTo>
                <a:lnTo>
                  <a:pt x="12" y="14"/>
                </a:lnTo>
                <a:lnTo>
                  <a:pt x="12" y="13"/>
                </a:lnTo>
                <a:lnTo>
                  <a:pt x="12" y="12"/>
                </a:lnTo>
                <a:lnTo>
                  <a:pt x="11" y="10"/>
                </a:lnTo>
                <a:lnTo>
                  <a:pt x="10" y="6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1" y="12"/>
                </a:lnTo>
                <a:lnTo>
                  <a:pt x="2" y="15"/>
                </a:lnTo>
                <a:lnTo>
                  <a:pt x="2" y="16"/>
                </a:lnTo>
                <a:lnTo>
                  <a:pt x="3" y="19"/>
                </a:lnTo>
                <a:lnTo>
                  <a:pt x="4" y="21"/>
                </a:lnTo>
                <a:lnTo>
                  <a:pt x="7" y="24"/>
                </a:lnTo>
                <a:lnTo>
                  <a:pt x="9" y="27"/>
                </a:lnTo>
                <a:lnTo>
                  <a:pt x="12" y="28"/>
                </a:lnTo>
                <a:lnTo>
                  <a:pt x="16" y="31"/>
                </a:lnTo>
                <a:lnTo>
                  <a:pt x="14" y="27"/>
                </a:lnTo>
                <a:lnTo>
                  <a:pt x="24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2" name=""/>
          <p:cNvSpPr/>
          <p:nvPr/>
        </p:nvSpPr>
        <p:spPr>
          <a:xfrm>
            <a:off x="1558800" y="5977080"/>
            <a:ext cx="20880" cy="28440"/>
          </a:xfrm>
          <a:custGeom>
            <a:avLst/>
            <a:gdLst/>
            <a:ahLst/>
            <a:rect l="l" t="t" r="r" b="b"/>
            <a:pathLst>
              <a:path w="13" h="18">
                <a:moveTo>
                  <a:pt x="7" y="18"/>
                </a:moveTo>
                <a:lnTo>
                  <a:pt x="9" y="15"/>
                </a:lnTo>
                <a:lnTo>
                  <a:pt x="10" y="14"/>
                </a:lnTo>
                <a:lnTo>
                  <a:pt x="11" y="11"/>
                </a:lnTo>
                <a:lnTo>
                  <a:pt x="11" y="8"/>
                </a:lnTo>
                <a:lnTo>
                  <a:pt x="13" y="4"/>
                </a:lnTo>
                <a:lnTo>
                  <a:pt x="13" y="0"/>
                </a:lnTo>
                <a:lnTo>
                  <a:pt x="2" y="0"/>
                </a:lnTo>
                <a:lnTo>
                  <a:pt x="2" y="2"/>
                </a:lnTo>
                <a:lnTo>
                  <a:pt x="1" y="7"/>
                </a:lnTo>
                <a:lnTo>
                  <a:pt x="1" y="8"/>
                </a:lnTo>
                <a:lnTo>
                  <a:pt x="1" y="10"/>
                </a:lnTo>
                <a:lnTo>
                  <a:pt x="0" y="11"/>
                </a:lnTo>
                <a:lnTo>
                  <a:pt x="1" y="11"/>
                </a:lnTo>
                <a:lnTo>
                  <a:pt x="7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3" name=""/>
          <p:cNvSpPr/>
          <p:nvPr/>
        </p:nvSpPr>
        <p:spPr>
          <a:xfrm>
            <a:off x="1557360" y="6000840"/>
            <a:ext cx="15840" cy="21960"/>
          </a:xfrm>
          <a:custGeom>
            <a:avLst/>
            <a:gdLst/>
            <a:ahLst/>
            <a:rect l="l" t="t" r="r" b="b"/>
            <a:pathLst>
              <a:path w="10" h="14">
                <a:moveTo>
                  <a:pt x="5" y="14"/>
                </a:moveTo>
                <a:lnTo>
                  <a:pt x="10" y="8"/>
                </a:lnTo>
                <a:lnTo>
                  <a:pt x="10" y="0"/>
                </a:lnTo>
                <a:lnTo>
                  <a:pt x="0" y="0"/>
                </a:lnTo>
                <a:lnTo>
                  <a:pt x="0" y="8"/>
                </a:lnTo>
                <a:lnTo>
                  <a:pt x="5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4" name=""/>
          <p:cNvSpPr/>
          <p:nvPr/>
        </p:nvSpPr>
        <p:spPr>
          <a:xfrm>
            <a:off x="1563840" y="6005520"/>
            <a:ext cx="34920" cy="17280"/>
          </a:xfrm>
          <a:custGeom>
            <a:avLst/>
            <a:gdLst/>
            <a:ahLst/>
            <a:rect l="l" t="t" r="r" b="b"/>
            <a:pathLst>
              <a:path w="22" h="11">
                <a:moveTo>
                  <a:pt x="22" y="5"/>
                </a:moveTo>
                <a:lnTo>
                  <a:pt x="17" y="0"/>
                </a:lnTo>
                <a:lnTo>
                  <a:pt x="0" y="0"/>
                </a:lnTo>
                <a:lnTo>
                  <a:pt x="0" y="11"/>
                </a:lnTo>
                <a:lnTo>
                  <a:pt x="17" y="11"/>
                </a:lnTo>
                <a:lnTo>
                  <a:pt x="2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5" name=""/>
          <p:cNvSpPr/>
          <p:nvPr/>
        </p:nvSpPr>
        <p:spPr>
          <a:xfrm>
            <a:off x="1582560" y="6014880"/>
            <a:ext cx="16200" cy="36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6" name=""/>
          <p:cNvSpPr/>
          <p:nvPr/>
        </p:nvSpPr>
        <p:spPr>
          <a:xfrm>
            <a:off x="1582560" y="6051600"/>
            <a:ext cx="46080" cy="30240"/>
          </a:xfrm>
          <a:custGeom>
            <a:avLst/>
            <a:gdLst/>
            <a:ahLst/>
            <a:rect l="l" t="t" r="r" b="b"/>
            <a:pathLst>
              <a:path w="29" h="19">
                <a:moveTo>
                  <a:pt x="29" y="14"/>
                </a:moveTo>
                <a:lnTo>
                  <a:pt x="24" y="9"/>
                </a:lnTo>
                <a:lnTo>
                  <a:pt x="20" y="9"/>
                </a:lnTo>
                <a:lnTo>
                  <a:pt x="18" y="8"/>
                </a:lnTo>
                <a:lnTo>
                  <a:pt x="15" y="8"/>
                </a:lnTo>
                <a:lnTo>
                  <a:pt x="14" y="7"/>
                </a:lnTo>
                <a:lnTo>
                  <a:pt x="13" y="7"/>
                </a:lnTo>
                <a:lnTo>
                  <a:pt x="12" y="6"/>
                </a:lnTo>
                <a:lnTo>
                  <a:pt x="11" y="5"/>
                </a:lnTo>
                <a:lnTo>
                  <a:pt x="11" y="3"/>
                </a:lnTo>
                <a:lnTo>
                  <a:pt x="10" y="2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1" y="6"/>
                </a:lnTo>
                <a:lnTo>
                  <a:pt x="2" y="8"/>
                </a:lnTo>
                <a:lnTo>
                  <a:pt x="3" y="10"/>
                </a:lnTo>
                <a:lnTo>
                  <a:pt x="4" y="12"/>
                </a:lnTo>
                <a:lnTo>
                  <a:pt x="6" y="14"/>
                </a:lnTo>
                <a:lnTo>
                  <a:pt x="7" y="14"/>
                </a:lnTo>
                <a:lnTo>
                  <a:pt x="10" y="16"/>
                </a:lnTo>
                <a:lnTo>
                  <a:pt x="13" y="18"/>
                </a:lnTo>
                <a:lnTo>
                  <a:pt x="17" y="18"/>
                </a:lnTo>
                <a:lnTo>
                  <a:pt x="20" y="19"/>
                </a:lnTo>
                <a:lnTo>
                  <a:pt x="24" y="19"/>
                </a:lnTo>
                <a:lnTo>
                  <a:pt x="19" y="14"/>
                </a:lnTo>
                <a:lnTo>
                  <a:pt x="29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7" name=""/>
          <p:cNvSpPr/>
          <p:nvPr/>
        </p:nvSpPr>
        <p:spPr>
          <a:xfrm>
            <a:off x="1612800" y="6073920"/>
            <a:ext cx="15840" cy="31680"/>
          </a:xfrm>
          <a:custGeom>
            <a:avLst/>
            <a:gdLst/>
            <a:ahLst/>
            <a:rect l="l" t="t" r="r" b="b"/>
            <a:pathLst>
              <a:path w="10" h="20">
                <a:moveTo>
                  <a:pt x="10" y="20"/>
                </a:moveTo>
                <a:lnTo>
                  <a:pt x="10" y="20"/>
                </a:lnTo>
                <a:lnTo>
                  <a:pt x="10" y="16"/>
                </a:lnTo>
                <a:lnTo>
                  <a:pt x="10" y="12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lnTo>
                  <a:pt x="0" y="7"/>
                </a:lnTo>
                <a:lnTo>
                  <a:pt x="0" y="12"/>
                </a:lnTo>
                <a:lnTo>
                  <a:pt x="0" y="16"/>
                </a:lnTo>
                <a:lnTo>
                  <a:pt x="0" y="20"/>
                </a:lnTo>
                <a:lnTo>
                  <a:pt x="1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8" name=""/>
          <p:cNvSpPr/>
          <p:nvPr/>
        </p:nvSpPr>
        <p:spPr>
          <a:xfrm>
            <a:off x="1612800" y="6103800"/>
            <a:ext cx="2088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3" y="1"/>
                </a:moveTo>
                <a:lnTo>
                  <a:pt x="13" y="1"/>
                </a:lnTo>
                <a:lnTo>
                  <a:pt x="12" y="1"/>
                </a:lnTo>
                <a:lnTo>
                  <a:pt x="11" y="0"/>
                </a:lnTo>
                <a:lnTo>
                  <a:pt x="11" y="1"/>
                </a:lnTo>
                <a:lnTo>
                  <a:pt x="0" y="1"/>
                </a:lnTo>
                <a:lnTo>
                  <a:pt x="1" y="4"/>
                </a:lnTo>
                <a:lnTo>
                  <a:pt x="1" y="6"/>
                </a:lnTo>
                <a:lnTo>
                  <a:pt x="4" y="8"/>
                </a:lnTo>
                <a:lnTo>
                  <a:pt x="6" y="9"/>
                </a:lnTo>
                <a:lnTo>
                  <a:pt x="9" y="10"/>
                </a:lnTo>
                <a:lnTo>
                  <a:pt x="13" y="11"/>
                </a:lnTo>
                <a:lnTo>
                  <a:pt x="13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9" name=""/>
          <p:cNvSpPr/>
          <p:nvPr/>
        </p:nvSpPr>
        <p:spPr>
          <a:xfrm>
            <a:off x="1630440" y="6093000"/>
            <a:ext cx="27000" cy="28440"/>
          </a:xfrm>
          <a:custGeom>
            <a:avLst/>
            <a:gdLst/>
            <a:ahLst/>
            <a:rect l="l" t="t" r="r" b="b"/>
            <a:pathLst>
              <a:path w="17" h="18">
                <a:moveTo>
                  <a:pt x="6" y="5"/>
                </a:moveTo>
                <a:lnTo>
                  <a:pt x="11" y="0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3" y="5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lnTo>
                  <a:pt x="1" y="8"/>
                </a:lnTo>
                <a:lnTo>
                  <a:pt x="1" y="18"/>
                </a:lnTo>
                <a:lnTo>
                  <a:pt x="3" y="18"/>
                </a:lnTo>
                <a:lnTo>
                  <a:pt x="4" y="17"/>
                </a:lnTo>
                <a:lnTo>
                  <a:pt x="6" y="16"/>
                </a:lnTo>
                <a:lnTo>
                  <a:pt x="8" y="15"/>
                </a:lnTo>
                <a:lnTo>
                  <a:pt x="10" y="13"/>
                </a:lnTo>
                <a:lnTo>
                  <a:pt x="11" y="11"/>
                </a:lnTo>
                <a:lnTo>
                  <a:pt x="11" y="10"/>
                </a:lnTo>
                <a:lnTo>
                  <a:pt x="12" y="9"/>
                </a:lnTo>
                <a:lnTo>
                  <a:pt x="11" y="9"/>
                </a:lnTo>
                <a:lnTo>
                  <a:pt x="17" y="5"/>
                </a:lnTo>
                <a:lnTo>
                  <a:pt x="6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0" name=""/>
          <p:cNvSpPr/>
          <p:nvPr/>
        </p:nvSpPr>
        <p:spPr>
          <a:xfrm>
            <a:off x="1639800" y="6070680"/>
            <a:ext cx="20880" cy="30240"/>
          </a:xfrm>
          <a:custGeom>
            <a:avLst/>
            <a:gdLst/>
            <a:ahLst/>
            <a:rect l="l" t="t" r="r" b="b"/>
            <a:pathLst>
              <a:path w="13" h="19">
                <a:moveTo>
                  <a:pt x="11" y="0"/>
                </a:moveTo>
                <a:lnTo>
                  <a:pt x="11" y="0"/>
                </a:lnTo>
                <a:lnTo>
                  <a:pt x="8" y="1"/>
                </a:lnTo>
                <a:lnTo>
                  <a:pt x="5" y="3"/>
                </a:lnTo>
                <a:lnTo>
                  <a:pt x="3" y="5"/>
                </a:lnTo>
                <a:lnTo>
                  <a:pt x="2" y="8"/>
                </a:lnTo>
                <a:lnTo>
                  <a:pt x="1" y="11"/>
                </a:lnTo>
                <a:lnTo>
                  <a:pt x="1" y="13"/>
                </a:lnTo>
                <a:lnTo>
                  <a:pt x="0" y="16"/>
                </a:lnTo>
                <a:lnTo>
                  <a:pt x="0" y="19"/>
                </a:lnTo>
                <a:lnTo>
                  <a:pt x="11" y="19"/>
                </a:lnTo>
                <a:lnTo>
                  <a:pt x="11" y="17"/>
                </a:lnTo>
                <a:lnTo>
                  <a:pt x="11" y="15"/>
                </a:lnTo>
                <a:lnTo>
                  <a:pt x="12" y="13"/>
                </a:lnTo>
                <a:lnTo>
                  <a:pt x="12" y="11"/>
                </a:lnTo>
                <a:lnTo>
                  <a:pt x="13" y="10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1" name=""/>
          <p:cNvSpPr/>
          <p:nvPr/>
        </p:nvSpPr>
        <p:spPr>
          <a:xfrm>
            <a:off x="1657440" y="6070680"/>
            <a:ext cx="54000" cy="22320"/>
          </a:xfrm>
          <a:custGeom>
            <a:avLst/>
            <a:gdLst/>
            <a:ahLst/>
            <a:rect l="l" t="t" r="r" b="b"/>
            <a:pathLst>
              <a:path w="34" h="14">
                <a:moveTo>
                  <a:pt x="34" y="10"/>
                </a:moveTo>
                <a:lnTo>
                  <a:pt x="30" y="4"/>
                </a:lnTo>
                <a:lnTo>
                  <a:pt x="24" y="2"/>
                </a:lnTo>
                <a:lnTo>
                  <a:pt x="17" y="1"/>
                </a:lnTo>
                <a:lnTo>
                  <a:pt x="8" y="0"/>
                </a:lnTo>
                <a:lnTo>
                  <a:pt x="0" y="0"/>
                </a:lnTo>
                <a:lnTo>
                  <a:pt x="0" y="10"/>
                </a:lnTo>
                <a:lnTo>
                  <a:pt x="8" y="11"/>
                </a:lnTo>
                <a:lnTo>
                  <a:pt x="15" y="12"/>
                </a:lnTo>
                <a:lnTo>
                  <a:pt x="22" y="13"/>
                </a:lnTo>
                <a:lnTo>
                  <a:pt x="28" y="14"/>
                </a:lnTo>
                <a:lnTo>
                  <a:pt x="24" y="6"/>
                </a:lnTo>
                <a:lnTo>
                  <a:pt x="34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2" name=""/>
          <p:cNvSpPr/>
          <p:nvPr/>
        </p:nvSpPr>
        <p:spPr>
          <a:xfrm>
            <a:off x="1693800" y="6081840"/>
            <a:ext cx="27000" cy="41040"/>
          </a:xfrm>
          <a:custGeom>
            <a:avLst/>
            <a:gdLst/>
            <a:ahLst/>
            <a:rect l="l" t="t" r="r" b="b"/>
            <a:pathLst>
              <a:path w="17" h="26">
                <a:moveTo>
                  <a:pt x="17" y="24"/>
                </a:moveTo>
                <a:lnTo>
                  <a:pt x="17" y="24"/>
                </a:lnTo>
                <a:lnTo>
                  <a:pt x="16" y="20"/>
                </a:lnTo>
                <a:lnTo>
                  <a:pt x="14" y="16"/>
                </a:lnTo>
                <a:lnTo>
                  <a:pt x="13" y="14"/>
                </a:lnTo>
                <a:lnTo>
                  <a:pt x="11" y="12"/>
                </a:lnTo>
                <a:lnTo>
                  <a:pt x="11" y="11"/>
                </a:lnTo>
                <a:lnTo>
                  <a:pt x="10" y="10"/>
                </a:lnTo>
                <a:lnTo>
                  <a:pt x="10" y="9"/>
                </a:lnTo>
                <a:lnTo>
                  <a:pt x="10" y="8"/>
                </a:lnTo>
                <a:lnTo>
                  <a:pt x="10" y="7"/>
                </a:lnTo>
                <a:lnTo>
                  <a:pt x="11" y="5"/>
                </a:lnTo>
                <a:lnTo>
                  <a:pt x="12" y="3"/>
                </a:lnTo>
                <a:lnTo>
                  <a:pt x="2" y="0"/>
                </a:lnTo>
                <a:lnTo>
                  <a:pt x="1" y="2"/>
                </a:lnTo>
                <a:lnTo>
                  <a:pt x="1" y="5"/>
                </a:lnTo>
                <a:lnTo>
                  <a:pt x="0" y="8"/>
                </a:lnTo>
                <a:lnTo>
                  <a:pt x="0" y="10"/>
                </a:lnTo>
                <a:lnTo>
                  <a:pt x="1" y="12"/>
                </a:lnTo>
                <a:lnTo>
                  <a:pt x="1" y="14"/>
                </a:lnTo>
                <a:lnTo>
                  <a:pt x="2" y="15"/>
                </a:lnTo>
                <a:lnTo>
                  <a:pt x="2" y="17"/>
                </a:lnTo>
                <a:lnTo>
                  <a:pt x="4" y="20"/>
                </a:lnTo>
                <a:lnTo>
                  <a:pt x="5" y="22"/>
                </a:lnTo>
                <a:lnTo>
                  <a:pt x="6" y="23"/>
                </a:lnTo>
                <a:lnTo>
                  <a:pt x="7" y="26"/>
                </a:lnTo>
                <a:lnTo>
                  <a:pt x="17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3" name=""/>
          <p:cNvSpPr/>
          <p:nvPr/>
        </p:nvSpPr>
        <p:spPr>
          <a:xfrm>
            <a:off x="1684440" y="6121440"/>
            <a:ext cx="36360" cy="27000"/>
          </a:xfrm>
          <a:custGeom>
            <a:avLst/>
            <a:gdLst/>
            <a:ahLst/>
            <a:rect l="l" t="t" r="r" b="b"/>
            <a:pathLst>
              <a:path w="23" h="17">
                <a:moveTo>
                  <a:pt x="11" y="16"/>
                </a:moveTo>
                <a:lnTo>
                  <a:pt x="11" y="16"/>
                </a:lnTo>
                <a:lnTo>
                  <a:pt x="11" y="17"/>
                </a:lnTo>
                <a:lnTo>
                  <a:pt x="12" y="15"/>
                </a:lnTo>
                <a:lnTo>
                  <a:pt x="14" y="14"/>
                </a:lnTo>
                <a:lnTo>
                  <a:pt x="16" y="14"/>
                </a:lnTo>
                <a:lnTo>
                  <a:pt x="18" y="13"/>
                </a:lnTo>
                <a:lnTo>
                  <a:pt x="19" y="11"/>
                </a:lnTo>
                <a:lnTo>
                  <a:pt x="20" y="9"/>
                </a:lnTo>
                <a:lnTo>
                  <a:pt x="22" y="7"/>
                </a:lnTo>
                <a:lnTo>
                  <a:pt x="23" y="5"/>
                </a:lnTo>
                <a:lnTo>
                  <a:pt x="23" y="2"/>
                </a:lnTo>
                <a:lnTo>
                  <a:pt x="23" y="0"/>
                </a:lnTo>
                <a:lnTo>
                  <a:pt x="12" y="0"/>
                </a:lnTo>
                <a:lnTo>
                  <a:pt x="12" y="2"/>
                </a:lnTo>
                <a:lnTo>
                  <a:pt x="12" y="3"/>
                </a:lnTo>
                <a:lnTo>
                  <a:pt x="12" y="4"/>
                </a:lnTo>
                <a:lnTo>
                  <a:pt x="11" y="4"/>
                </a:lnTo>
                <a:lnTo>
                  <a:pt x="11" y="5"/>
                </a:lnTo>
                <a:lnTo>
                  <a:pt x="10" y="6"/>
                </a:lnTo>
                <a:lnTo>
                  <a:pt x="9" y="6"/>
                </a:lnTo>
                <a:lnTo>
                  <a:pt x="7" y="7"/>
                </a:lnTo>
                <a:lnTo>
                  <a:pt x="4" y="9"/>
                </a:lnTo>
                <a:lnTo>
                  <a:pt x="3" y="10"/>
                </a:lnTo>
                <a:lnTo>
                  <a:pt x="2" y="12"/>
                </a:lnTo>
                <a:lnTo>
                  <a:pt x="0" y="14"/>
                </a:lnTo>
                <a:lnTo>
                  <a:pt x="0" y="16"/>
                </a:lnTo>
                <a:lnTo>
                  <a:pt x="11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4" name=""/>
          <p:cNvSpPr/>
          <p:nvPr/>
        </p:nvSpPr>
        <p:spPr>
          <a:xfrm>
            <a:off x="1684440" y="6146640"/>
            <a:ext cx="36360" cy="22320"/>
          </a:xfrm>
          <a:custGeom>
            <a:avLst/>
            <a:gdLst/>
            <a:ahLst/>
            <a:rect l="l" t="t" r="r" b="b"/>
            <a:pathLst>
              <a:path w="23" h="14">
                <a:moveTo>
                  <a:pt x="19" y="4"/>
                </a:moveTo>
                <a:lnTo>
                  <a:pt x="19" y="4"/>
                </a:lnTo>
                <a:lnTo>
                  <a:pt x="18" y="4"/>
                </a:lnTo>
                <a:lnTo>
                  <a:pt x="16" y="3"/>
                </a:lnTo>
                <a:lnTo>
                  <a:pt x="14" y="2"/>
                </a:lnTo>
                <a:lnTo>
                  <a:pt x="12" y="1"/>
                </a:lnTo>
                <a:lnTo>
                  <a:pt x="11" y="1"/>
                </a:lnTo>
                <a:lnTo>
                  <a:pt x="11" y="0"/>
                </a:lnTo>
                <a:lnTo>
                  <a:pt x="11" y="1"/>
                </a:lnTo>
                <a:lnTo>
                  <a:pt x="0" y="1"/>
                </a:lnTo>
                <a:lnTo>
                  <a:pt x="1" y="4"/>
                </a:lnTo>
                <a:lnTo>
                  <a:pt x="4" y="7"/>
                </a:lnTo>
                <a:lnTo>
                  <a:pt x="6" y="8"/>
                </a:lnTo>
                <a:lnTo>
                  <a:pt x="9" y="10"/>
                </a:lnTo>
                <a:lnTo>
                  <a:pt x="11" y="12"/>
                </a:lnTo>
                <a:lnTo>
                  <a:pt x="15" y="13"/>
                </a:lnTo>
                <a:lnTo>
                  <a:pt x="17" y="14"/>
                </a:lnTo>
                <a:lnTo>
                  <a:pt x="19" y="14"/>
                </a:lnTo>
                <a:lnTo>
                  <a:pt x="21" y="14"/>
                </a:lnTo>
                <a:lnTo>
                  <a:pt x="23" y="14"/>
                </a:lnTo>
                <a:lnTo>
                  <a:pt x="1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5" name=""/>
          <p:cNvSpPr/>
          <p:nvPr/>
        </p:nvSpPr>
        <p:spPr>
          <a:xfrm>
            <a:off x="1716120" y="6146640"/>
            <a:ext cx="76320" cy="22320"/>
          </a:xfrm>
          <a:custGeom>
            <a:avLst/>
            <a:gdLst/>
            <a:ahLst/>
            <a:rect l="l" t="t" r="r" b="b"/>
            <a:pathLst>
              <a:path w="48" h="14">
                <a:moveTo>
                  <a:pt x="46" y="0"/>
                </a:moveTo>
                <a:lnTo>
                  <a:pt x="0" y="4"/>
                </a:lnTo>
                <a:lnTo>
                  <a:pt x="1" y="14"/>
                </a:lnTo>
                <a:lnTo>
                  <a:pt x="48" y="9"/>
                </a:lnTo>
                <a:lnTo>
                  <a:pt x="4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6" name=""/>
          <p:cNvSpPr/>
          <p:nvPr/>
        </p:nvSpPr>
        <p:spPr>
          <a:xfrm>
            <a:off x="1724040" y="6151680"/>
            <a:ext cx="76320" cy="28440"/>
          </a:xfrm>
          <a:custGeom>
            <a:avLst/>
            <a:gdLst/>
            <a:ahLst/>
            <a:rect l="l" t="t" r="r" b="b"/>
            <a:pathLst>
              <a:path w="48" h="18">
                <a:moveTo>
                  <a:pt x="10" y="16"/>
                </a:moveTo>
                <a:lnTo>
                  <a:pt x="10" y="16"/>
                </a:lnTo>
                <a:lnTo>
                  <a:pt x="10" y="17"/>
                </a:lnTo>
                <a:lnTo>
                  <a:pt x="9" y="18"/>
                </a:lnTo>
                <a:lnTo>
                  <a:pt x="11" y="17"/>
                </a:lnTo>
                <a:lnTo>
                  <a:pt x="13" y="17"/>
                </a:lnTo>
                <a:lnTo>
                  <a:pt x="19" y="16"/>
                </a:lnTo>
                <a:lnTo>
                  <a:pt x="26" y="16"/>
                </a:lnTo>
                <a:lnTo>
                  <a:pt x="29" y="15"/>
                </a:lnTo>
                <a:lnTo>
                  <a:pt x="33" y="14"/>
                </a:lnTo>
                <a:lnTo>
                  <a:pt x="36" y="13"/>
                </a:lnTo>
                <a:lnTo>
                  <a:pt x="40" y="12"/>
                </a:lnTo>
                <a:lnTo>
                  <a:pt x="43" y="10"/>
                </a:lnTo>
                <a:lnTo>
                  <a:pt x="45" y="9"/>
                </a:lnTo>
                <a:lnTo>
                  <a:pt x="47" y="6"/>
                </a:lnTo>
                <a:lnTo>
                  <a:pt x="48" y="4"/>
                </a:lnTo>
                <a:lnTo>
                  <a:pt x="48" y="2"/>
                </a:lnTo>
                <a:lnTo>
                  <a:pt x="48" y="0"/>
                </a:lnTo>
                <a:lnTo>
                  <a:pt x="37" y="2"/>
                </a:lnTo>
                <a:lnTo>
                  <a:pt x="38" y="2"/>
                </a:lnTo>
                <a:lnTo>
                  <a:pt x="37" y="2"/>
                </a:lnTo>
                <a:lnTo>
                  <a:pt x="35" y="2"/>
                </a:lnTo>
                <a:lnTo>
                  <a:pt x="34" y="3"/>
                </a:lnTo>
                <a:lnTo>
                  <a:pt x="31" y="4"/>
                </a:lnTo>
                <a:lnTo>
                  <a:pt x="28" y="4"/>
                </a:lnTo>
                <a:lnTo>
                  <a:pt x="24" y="5"/>
                </a:lnTo>
                <a:lnTo>
                  <a:pt x="17" y="6"/>
                </a:lnTo>
                <a:lnTo>
                  <a:pt x="10" y="7"/>
                </a:lnTo>
                <a:lnTo>
                  <a:pt x="7" y="9"/>
                </a:lnTo>
                <a:lnTo>
                  <a:pt x="4" y="9"/>
                </a:lnTo>
                <a:lnTo>
                  <a:pt x="2" y="10"/>
                </a:lnTo>
                <a:lnTo>
                  <a:pt x="1" y="12"/>
                </a:lnTo>
                <a:lnTo>
                  <a:pt x="0" y="15"/>
                </a:lnTo>
                <a:lnTo>
                  <a:pt x="0" y="16"/>
                </a:lnTo>
                <a:lnTo>
                  <a:pt x="1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7" name=""/>
          <p:cNvSpPr/>
          <p:nvPr/>
        </p:nvSpPr>
        <p:spPr>
          <a:xfrm>
            <a:off x="1724040" y="6178680"/>
            <a:ext cx="38160" cy="42840"/>
          </a:xfrm>
          <a:custGeom>
            <a:avLst/>
            <a:gdLst/>
            <a:ahLst/>
            <a:rect l="l" t="t" r="r" b="b"/>
            <a:pathLst>
              <a:path w="24" h="27">
                <a:moveTo>
                  <a:pt x="18" y="18"/>
                </a:moveTo>
                <a:lnTo>
                  <a:pt x="21" y="17"/>
                </a:lnTo>
                <a:lnTo>
                  <a:pt x="19" y="17"/>
                </a:lnTo>
                <a:lnTo>
                  <a:pt x="17" y="17"/>
                </a:lnTo>
                <a:lnTo>
                  <a:pt x="15" y="17"/>
                </a:lnTo>
                <a:lnTo>
                  <a:pt x="14" y="16"/>
                </a:lnTo>
                <a:lnTo>
                  <a:pt x="14" y="16"/>
                </a:lnTo>
                <a:lnTo>
                  <a:pt x="13" y="16"/>
                </a:lnTo>
                <a:lnTo>
                  <a:pt x="13" y="15"/>
                </a:lnTo>
                <a:lnTo>
                  <a:pt x="12" y="14"/>
                </a:lnTo>
                <a:lnTo>
                  <a:pt x="12" y="13"/>
                </a:lnTo>
                <a:lnTo>
                  <a:pt x="12" y="12"/>
                </a:lnTo>
                <a:lnTo>
                  <a:pt x="11" y="10"/>
                </a:lnTo>
                <a:lnTo>
                  <a:pt x="11" y="10"/>
                </a:lnTo>
                <a:lnTo>
                  <a:pt x="11" y="5"/>
                </a:lnTo>
                <a:lnTo>
                  <a:pt x="10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2" y="17"/>
                </a:lnTo>
                <a:lnTo>
                  <a:pt x="3" y="19"/>
                </a:lnTo>
                <a:lnTo>
                  <a:pt x="4" y="21"/>
                </a:lnTo>
                <a:lnTo>
                  <a:pt x="6" y="24"/>
                </a:lnTo>
                <a:lnTo>
                  <a:pt x="8" y="24"/>
                </a:lnTo>
                <a:lnTo>
                  <a:pt x="11" y="25"/>
                </a:lnTo>
                <a:lnTo>
                  <a:pt x="13" y="26"/>
                </a:lnTo>
                <a:lnTo>
                  <a:pt x="15" y="27"/>
                </a:lnTo>
                <a:lnTo>
                  <a:pt x="18" y="27"/>
                </a:lnTo>
                <a:lnTo>
                  <a:pt x="21" y="27"/>
                </a:lnTo>
                <a:lnTo>
                  <a:pt x="24" y="26"/>
                </a:lnTo>
                <a:lnTo>
                  <a:pt x="18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8" name=""/>
          <p:cNvSpPr/>
          <p:nvPr/>
        </p:nvSpPr>
        <p:spPr>
          <a:xfrm>
            <a:off x="1751040" y="6168960"/>
            <a:ext cx="57240" cy="50760"/>
          </a:xfrm>
          <a:custGeom>
            <a:avLst/>
            <a:gdLst/>
            <a:ahLst/>
            <a:rect l="l" t="t" r="r" b="b"/>
            <a:pathLst>
              <a:path w="36" h="32">
                <a:moveTo>
                  <a:pt x="36" y="0"/>
                </a:moveTo>
                <a:lnTo>
                  <a:pt x="36" y="0"/>
                </a:lnTo>
                <a:lnTo>
                  <a:pt x="31" y="2"/>
                </a:lnTo>
                <a:lnTo>
                  <a:pt x="26" y="5"/>
                </a:lnTo>
                <a:lnTo>
                  <a:pt x="21" y="8"/>
                </a:lnTo>
                <a:lnTo>
                  <a:pt x="15" y="12"/>
                </a:lnTo>
                <a:lnTo>
                  <a:pt x="4" y="20"/>
                </a:lnTo>
                <a:lnTo>
                  <a:pt x="0" y="24"/>
                </a:lnTo>
                <a:lnTo>
                  <a:pt x="7" y="32"/>
                </a:lnTo>
                <a:lnTo>
                  <a:pt x="11" y="28"/>
                </a:lnTo>
                <a:lnTo>
                  <a:pt x="21" y="20"/>
                </a:lnTo>
                <a:lnTo>
                  <a:pt x="27" y="17"/>
                </a:lnTo>
                <a:lnTo>
                  <a:pt x="32" y="13"/>
                </a:lnTo>
                <a:lnTo>
                  <a:pt x="36" y="11"/>
                </a:lnTo>
                <a:lnTo>
                  <a:pt x="3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9" name=""/>
          <p:cNvSpPr/>
          <p:nvPr/>
        </p:nvSpPr>
        <p:spPr>
          <a:xfrm>
            <a:off x="1808280" y="6168960"/>
            <a:ext cx="15840" cy="17640"/>
          </a:xfrm>
          <a:custGeom>
            <a:avLst/>
            <a:gdLst/>
            <a:ahLst/>
            <a:rect l="l" t="t" r="r" b="b"/>
            <a:pathLst>
              <a:path w="10" h="11">
                <a:moveTo>
                  <a:pt x="10" y="5"/>
                </a:move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0" name=""/>
          <p:cNvSpPr/>
          <p:nvPr/>
        </p:nvSpPr>
        <p:spPr>
          <a:xfrm>
            <a:off x="1808280" y="6178680"/>
            <a:ext cx="15840" cy="11160"/>
          </a:xfrm>
          <a:custGeom>
            <a:avLst/>
            <a:gdLst/>
            <a:ahLst/>
            <a:rect l="l" t="t" r="r" b="b"/>
            <a:pathLst>
              <a:path w="10" h="7">
                <a:moveTo>
                  <a:pt x="10" y="7"/>
                </a:move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lnTo>
                  <a:pt x="0" y="3"/>
                </a:lnTo>
                <a:lnTo>
                  <a:pt x="0" y="7"/>
                </a:lnTo>
                <a:lnTo>
                  <a:pt x="1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1" name=""/>
          <p:cNvSpPr/>
          <p:nvPr/>
        </p:nvSpPr>
        <p:spPr>
          <a:xfrm>
            <a:off x="1768320" y="6188040"/>
            <a:ext cx="55800" cy="58680"/>
          </a:xfrm>
          <a:custGeom>
            <a:avLst/>
            <a:gdLst/>
            <a:ahLst/>
            <a:rect l="l" t="t" r="r" b="b"/>
            <a:pathLst>
              <a:path w="35" h="37">
                <a:moveTo>
                  <a:pt x="1" y="37"/>
                </a:moveTo>
                <a:lnTo>
                  <a:pt x="1" y="37"/>
                </a:lnTo>
                <a:lnTo>
                  <a:pt x="4" y="36"/>
                </a:lnTo>
                <a:lnTo>
                  <a:pt x="6" y="35"/>
                </a:lnTo>
                <a:lnTo>
                  <a:pt x="9" y="34"/>
                </a:lnTo>
                <a:lnTo>
                  <a:pt x="11" y="31"/>
                </a:lnTo>
                <a:lnTo>
                  <a:pt x="16" y="27"/>
                </a:lnTo>
                <a:lnTo>
                  <a:pt x="21" y="21"/>
                </a:lnTo>
                <a:lnTo>
                  <a:pt x="26" y="16"/>
                </a:lnTo>
                <a:lnTo>
                  <a:pt x="30" y="10"/>
                </a:lnTo>
                <a:lnTo>
                  <a:pt x="32" y="7"/>
                </a:lnTo>
                <a:lnTo>
                  <a:pt x="33" y="6"/>
                </a:lnTo>
                <a:lnTo>
                  <a:pt x="34" y="3"/>
                </a:lnTo>
                <a:lnTo>
                  <a:pt x="35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3" y="2"/>
                </a:lnTo>
                <a:lnTo>
                  <a:pt x="22" y="5"/>
                </a:lnTo>
                <a:lnTo>
                  <a:pt x="17" y="9"/>
                </a:lnTo>
                <a:lnTo>
                  <a:pt x="13" y="14"/>
                </a:lnTo>
                <a:lnTo>
                  <a:pt x="9" y="20"/>
                </a:lnTo>
                <a:lnTo>
                  <a:pt x="4" y="24"/>
                </a:lnTo>
                <a:lnTo>
                  <a:pt x="3" y="26"/>
                </a:lnTo>
                <a:lnTo>
                  <a:pt x="1" y="27"/>
                </a:lnTo>
                <a:lnTo>
                  <a:pt x="0" y="27"/>
                </a:lnTo>
                <a:lnTo>
                  <a:pt x="1" y="27"/>
                </a:lnTo>
                <a:lnTo>
                  <a:pt x="1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2" name=""/>
          <p:cNvSpPr/>
          <p:nvPr/>
        </p:nvSpPr>
        <p:spPr>
          <a:xfrm>
            <a:off x="1746360" y="622620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0" y="9"/>
                </a:moveTo>
                <a:lnTo>
                  <a:pt x="0" y="9"/>
                </a:lnTo>
                <a:lnTo>
                  <a:pt x="2" y="9"/>
                </a:lnTo>
                <a:lnTo>
                  <a:pt x="2" y="10"/>
                </a:lnTo>
                <a:lnTo>
                  <a:pt x="4" y="10"/>
                </a:lnTo>
                <a:lnTo>
                  <a:pt x="4" y="11"/>
                </a:lnTo>
                <a:lnTo>
                  <a:pt x="6" y="11"/>
                </a:lnTo>
                <a:lnTo>
                  <a:pt x="9" y="12"/>
                </a:lnTo>
                <a:lnTo>
                  <a:pt x="11" y="13"/>
                </a:lnTo>
                <a:lnTo>
                  <a:pt x="15" y="13"/>
                </a:lnTo>
                <a:lnTo>
                  <a:pt x="15" y="3"/>
                </a:lnTo>
                <a:lnTo>
                  <a:pt x="13" y="3"/>
                </a:lnTo>
                <a:lnTo>
                  <a:pt x="11" y="2"/>
                </a:lnTo>
                <a:lnTo>
                  <a:pt x="11" y="2"/>
                </a:lnTo>
                <a:lnTo>
                  <a:pt x="9" y="1"/>
                </a:lnTo>
                <a:lnTo>
                  <a:pt x="7" y="1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3" name=""/>
          <p:cNvSpPr/>
          <p:nvPr/>
        </p:nvSpPr>
        <p:spPr>
          <a:xfrm>
            <a:off x="1728720" y="622620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0" y="17"/>
                </a:moveTo>
                <a:lnTo>
                  <a:pt x="10" y="17"/>
                </a:lnTo>
                <a:lnTo>
                  <a:pt x="11" y="13"/>
                </a:lnTo>
                <a:lnTo>
                  <a:pt x="11" y="10"/>
                </a:lnTo>
                <a:lnTo>
                  <a:pt x="11" y="10"/>
                </a:lnTo>
                <a:lnTo>
                  <a:pt x="12" y="9"/>
                </a:lnTo>
                <a:lnTo>
                  <a:pt x="11" y="10"/>
                </a:lnTo>
                <a:lnTo>
                  <a:pt x="11" y="10"/>
                </a:lnTo>
                <a:lnTo>
                  <a:pt x="10" y="10"/>
                </a:lnTo>
                <a:lnTo>
                  <a:pt x="10" y="0"/>
                </a:lnTo>
                <a:lnTo>
                  <a:pt x="8" y="0"/>
                </a:lnTo>
                <a:lnTo>
                  <a:pt x="7" y="1"/>
                </a:lnTo>
                <a:lnTo>
                  <a:pt x="4" y="2"/>
                </a:lnTo>
                <a:lnTo>
                  <a:pt x="3" y="3"/>
                </a:lnTo>
                <a:lnTo>
                  <a:pt x="2" y="6"/>
                </a:lnTo>
                <a:lnTo>
                  <a:pt x="1" y="9"/>
                </a:lnTo>
                <a:lnTo>
                  <a:pt x="0" y="13"/>
                </a:lnTo>
                <a:lnTo>
                  <a:pt x="0" y="17"/>
                </a:lnTo>
                <a:lnTo>
                  <a:pt x="1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4" name=""/>
          <p:cNvSpPr/>
          <p:nvPr/>
        </p:nvSpPr>
        <p:spPr>
          <a:xfrm>
            <a:off x="1728720" y="6253200"/>
            <a:ext cx="82440" cy="47520"/>
          </a:xfrm>
          <a:custGeom>
            <a:avLst/>
            <a:gdLst/>
            <a:ahLst/>
            <a:rect l="l" t="t" r="r" b="b"/>
            <a:pathLst>
              <a:path w="52" h="30">
                <a:moveTo>
                  <a:pt x="52" y="20"/>
                </a:moveTo>
                <a:lnTo>
                  <a:pt x="52" y="20"/>
                </a:lnTo>
                <a:lnTo>
                  <a:pt x="49" y="20"/>
                </a:lnTo>
                <a:lnTo>
                  <a:pt x="45" y="20"/>
                </a:lnTo>
                <a:lnTo>
                  <a:pt x="42" y="19"/>
                </a:lnTo>
                <a:lnTo>
                  <a:pt x="38" y="19"/>
                </a:lnTo>
                <a:lnTo>
                  <a:pt x="34" y="18"/>
                </a:lnTo>
                <a:lnTo>
                  <a:pt x="31" y="16"/>
                </a:lnTo>
                <a:lnTo>
                  <a:pt x="27" y="15"/>
                </a:lnTo>
                <a:lnTo>
                  <a:pt x="25" y="14"/>
                </a:lnTo>
                <a:lnTo>
                  <a:pt x="21" y="13"/>
                </a:lnTo>
                <a:lnTo>
                  <a:pt x="18" y="11"/>
                </a:lnTo>
                <a:lnTo>
                  <a:pt x="16" y="9"/>
                </a:lnTo>
                <a:lnTo>
                  <a:pt x="14" y="7"/>
                </a:lnTo>
                <a:lnTo>
                  <a:pt x="12" y="6"/>
                </a:lnTo>
                <a:lnTo>
                  <a:pt x="11" y="3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11" y="0"/>
                </a:lnTo>
                <a:lnTo>
                  <a:pt x="0" y="0"/>
                </a:lnTo>
                <a:lnTo>
                  <a:pt x="0" y="1"/>
                </a:lnTo>
                <a:lnTo>
                  <a:pt x="1" y="3"/>
                </a:lnTo>
                <a:lnTo>
                  <a:pt x="1" y="6"/>
                </a:lnTo>
                <a:lnTo>
                  <a:pt x="2" y="7"/>
                </a:lnTo>
                <a:lnTo>
                  <a:pt x="4" y="11"/>
                </a:lnTo>
                <a:lnTo>
                  <a:pt x="6" y="14"/>
                </a:lnTo>
                <a:lnTo>
                  <a:pt x="9" y="17"/>
                </a:lnTo>
                <a:lnTo>
                  <a:pt x="12" y="20"/>
                </a:lnTo>
                <a:lnTo>
                  <a:pt x="16" y="21"/>
                </a:lnTo>
                <a:lnTo>
                  <a:pt x="19" y="23"/>
                </a:lnTo>
                <a:lnTo>
                  <a:pt x="24" y="25"/>
                </a:lnTo>
                <a:lnTo>
                  <a:pt x="28" y="27"/>
                </a:lnTo>
                <a:lnTo>
                  <a:pt x="32" y="28"/>
                </a:lnTo>
                <a:lnTo>
                  <a:pt x="36" y="28"/>
                </a:lnTo>
                <a:lnTo>
                  <a:pt x="40" y="29"/>
                </a:lnTo>
                <a:lnTo>
                  <a:pt x="45" y="30"/>
                </a:lnTo>
                <a:lnTo>
                  <a:pt x="48" y="30"/>
                </a:lnTo>
                <a:lnTo>
                  <a:pt x="52" y="30"/>
                </a:lnTo>
                <a:lnTo>
                  <a:pt x="5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5" name=""/>
          <p:cNvSpPr/>
          <p:nvPr/>
        </p:nvSpPr>
        <p:spPr>
          <a:xfrm>
            <a:off x="1811160" y="6264360"/>
            <a:ext cx="46080" cy="36360"/>
          </a:xfrm>
          <a:custGeom>
            <a:avLst/>
            <a:gdLst/>
            <a:ahLst/>
            <a:rect l="l" t="t" r="r" b="b"/>
            <a:pathLst>
              <a:path w="29" h="23">
                <a:moveTo>
                  <a:pt x="18" y="0"/>
                </a:moveTo>
                <a:lnTo>
                  <a:pt x="18" y="0"/>
                </a:lnTo>
                <a:lnTo>
                  <a:pt x="18" y="1"/>
                </a:lnTo>
                <a:lnTo>
                  <a:pt x="18" y="3"/>
                </a:lnTo>
                <a:lnTo>
                  <a:pt x="18" y="5"/>
                </a:lnTo>
                <a:lnTo>
                  <a:pt x="18" y="7"/>
                </a:lnTo>
                <a:lnTo>
                  <a:pt x="18" y="7"/>
                </a:lnTo>
                <a:lnTo>
                  <a:pt x="17" y="8"/>
                </a:lnTo>
                <a:lnTo>
                  <a:pt x="16" y="9"/>
                </a:lnTo>
                <a:lnTo>
                  <a:pt x="15" y="10"/>
                </a:lnTo>
                <a:lnTo>
                  <a:pt x="14" y="11"/>
                </a:lnTo>
                <a:lnTo>
                  <a:pt x="13" y="11"/>
                </a:lnTo>
                <a:lnTo>
                  <a:pt x="11" y="12"/>
                </a:lnTo>
                <a:lnTo>
                  <a:pt x="11" y="12"/>
                </a:lnTo>
                <a:lnTo>
                  <a:pt x="5" y="13"/>
                </a:lnTo>
                <a:lnTo>
                  <a:pt x="0" y="13"/>
                </a:lnTo>
                <a:lnTo>
                  <a:pt x="0" y="23"/>
                </a:lnTo>
                <a:lnTo>
                  <a:pt x="6" y="23"/>
                </a:lnTo>
                <a:lnTo>
                  <a:pt x="12" y="22"/>
                </a:lnTo>
                <a:lnTo>
                  <a:pt x="15" y="21"/>
                </a:lnTo>
                <a:lnTo>
                  <a:pt x="18" y="21"/>
                </a:lnTo>
                <a:lnTo>
                  <a:pt x="19" y="19"/>
                </a:lnTo>
                <a:lnTo>
                  <a:pt x="22" y="18"/>
                </a:lnTo>
                <a:lnTo>
                  <a:pt x="24" y="16"/>
                </a:lnTo>
                <a:lnTo>
                  <a:pt x="25" y="14"/>
                </a:lnTo>
                <a:lnTo>
                  <a:pt x="26" y="12"/>
                </a:lnTo>
                <a:lnTo>
                  <a:pt x="27" y="10"/>
                </a:lnTo>
                <a:lnTo>
                  <a:pt x="28" y="7"/>
                </a:lnTo>
                <a:lnTo>
                  <a:pt x="29" y="5"/>
                </a:lnTo>
                <a:lnTo>
                  <a:pt x="29" y="2"/>
                </a:lnTo>
                <a:lnTo>
                  <a:pt x="29" y="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6" name=""/>
          <p:cNvSpPr/>
          <p:nvPr/>
        </p:nvSpPr>
        <p:spPr>
          <a:xfrm>
            <a:off x="1841400" y="6186600"/>
            <a:ext cx="15840" cy="77760"/>
          </a:xfrm>
          <a:custGeom>
            <a:avLst/>
            <a:gdLst/>
            <a:ahLst/>
            <a:rect l="l" t="t" r="r" b="b"/>
            <a:pathLst>
              <a:path w="10" h="49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0" y="18"/>
                </a:lnTo>
                <a:lnTo>
                  <a:pt x="0" y="24"/>
                </a:lnTo>
                <a:lnTo>
                  <a:pt x="0" y="30"/>
                </a:lnTo>
                <a:lnTo>
                  <a:pt x="0" y="38"/>
                </a:lnTo>
                <a:lnTo>
                  <a:pt x="0" y="49"/>
                </a:lnTo>
                <a:lnTo>
                  <a:pt x="10" y="49"/>
                </a:lnTo>
                <a:lnTo>
                  <a:pt x="10" y="38"/>
                </a:lnTo>
                <a:lnTo>
                  <a:pt x="10" y="30"/>
                </a:lnTo>
                <a:lnTo>
                  <a:pt x="10" y="24"/>
                </a:lnTo>
                <a:lnTo>
                  <a:pt x="10" y="18"/>
                </a:lnTo>
                <a:lnTo>
                  <a:pt x="10" y="14"/>
                </a:lnTo>
                <a:lnTo>
                  <a:pt x="10" y="9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7" name=""/>
          <p:cNvSpPr/>
          <p:nvPr/>
        </p:nvSpPr>
        <p:spPr>
          <a:xfrm>
            <a:off x="1841400" y="6121440"/>
            <a:ext cx="96840" cy="65160"/>
          </a:xfrm>
          <a:custGeom>
            <a:avLst/>
            <a:gdLst/>
            <a:ahLst/>
            <a:rect l="l" t="t" r="r" b="b"/>
            <a:pathLst>
              <a:path w="61" h="41">
                <a:moveTo>
                  <a:pt x="50" y="5"/>
                </a:moveTo>
                <a:lnTo>
                  <a:pt x="55" y="0"/>
                </a:lnTo>
                <a:lnTo>
                  <a:pt x="45" y="1"/>
                </a:lnTo>
                <a:lnTo>
                  <a:pt x="36" y="5"/>
                </a:lnTo>
                <a:lnTo>
                  <a:pt x="31" y="6"/>
                </a:lnTo>
                <a:lnTo>
                  <a:pt x="27" y="7"/>
                </a:lnTo>
                <a:lnTo>
                  <a:pt x="23" y="10"/>
                </a:lnTo>
                <a:lnTo>
                  <a:pt x="18" y="12"/>
                </a:lnTo>
                <a:lnTo>
                  <a:pt x="15" y="14"/>
                </a:lnTo>
                <a:lnTo>
                  <a:pt x="11" y="17"/>
                </a:lnTo>
                <a:lnTo>
                  <a:pt x="8" y="20"/>
                </a:lnTo>
                <a:lnTo>
                  <a:pt x="5" y="23"/>
                </a:lnTo>
                <a:lnTo>
                  <a:pt x="3" y="28"/>
                </a:lnTo>
                <a:lnTo>
                  <a:pt x="2" y="31"/>
                </a:lnTo>
                <a:lnTo>
                  <a:pt x="0" y="35"/>
                </a:lnTo>
                <a:lnTo>
                  <a:pt x="0" y="41"/>
                </a:lnTo>
                <a:lnTo>
                  <a:pt x="10" y="41"/>
                </a:lnTo>
                <a:lnTo>
                  <a:pt x="10" y="37"/>
                </a:lnTo>
                <a:lnTo>
                  <a:pt x="11" y="35"/>
                </a:lnTo>
                <a:lnTo>
                  <a:pt x="12" y="32"/>
                </a:lnTo>
                <a:lnTo>
                  <a:pt x="14" y="29"/>
                </a:lnTo>
                <a:lnTo>
                  <a:pt x="16" y="27"/>
                </a:lnTo>
                <a:lnTo>
                  <a:pt x="18" y="25"/>
                </a:lnTo>
                <a:lnTo>
                  <a:pt x="21" y="22"/>
                </a:lnTo>
                <a:lnTo>
                  <a:pt x="23" y="21"/>
                </a:lnTo>
                <a:lnTo>
                  <a:pt x="27" y="19"/>
                </a:lnTo>
                <a:lnTo>
                  <a:pt x="31" y="17"/>
                </a:lnTo>
                <a:lnTo>
                  <a:pt x="35" y="15"/>
                </a:lnTo>
                <a:lnTo>
                  <a:pt x="39" y="14"/>
                </a:lnTo>
                <a:lnTo>
                  <a:pt x="48" y="12"/>
                </a:lnTo>
                <a:lnTo>
                  <a:pt x="57" y="10"/>
                </a:lnTo>
                <a:lnTo>
                  <a:pt x="61" y="5"/>
                </a:lnTo>
                <a:lnTo>
                  <a:pt x="5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8" name=""/>
          <p:cNvSpPr/>
          <p:nvPr/>
        </p:nvSpPr>
        <p:spPr>
          <a:xfrm>
            <a:off x="1922400" y="6097680"/>
            <a:ext cx="34920" cy="31680"/>
          </a:xfrm>
          <a:custGeom>
            <a:avLst/>
            <a:gdLst/>
            <a:ahLst/>
            <a:rect l="l" t="t" r="r" b="b"/>
            <a:pathLst>
              <a:path w="22" h="20">
                <a:moveTo>
                  <a:pt x="22" y="0"/>
                </a:moveTo>
                <a:lnTo>
                  <a:pt x="22" y="0"/>
                </a:lnTo>
                <a:lnTo>
                  <a:pt x="18" y="0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8" y="2"/>
                </a:lnTo>
                <a:lnTo>
                  <a:pt x="6" y="3"/>
                </a:lnTo>
                <a:lnTo>
                  <a:pt x="4" y="5"/>
                </a:lnTo>
                <a:lnTo>
                  <a:pt x="3" y="7"/>
                </a:lnTo>
                <a:lnTo>
                  <a:pt x="3" y="8"/>
                </a:lnTo>
                <a:lnTo>
                  <a:pt x="1" y="10"/>
                </a:lnTo>
                <a:lnTo>
                  <a:pt x="1" y="12"/>
                </a:lnTo>
                <a:lnTo>
                  <a:pt x="0" y="15"/>
                </a:lnTo>
                <a:lnTo>
                  <a:pt x="0" y="17"/>
                </a:lnTo>
                <a:lnTo>
                  <a:pt x="0" y="20"/>
                </a:lnTo>
                <a:lnTo>
                  <a:pt x="10" y="20"/>
                </a:lnTo>
                <a:lnTo>
                  <a:pt x="10" y="18"/>
                </a:lnTo>
                <a:lnTo>
                  <a:pt x="10" y="15"/>
                </a:lnTo>
                <a:lnTo>
                  <a:pt x="11" y="15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2" y="11"/>
                </a:lnTo>
                <a:lnTo>
                  <a:pt x="13" y="10"/>
                </a:lnTo>
                <a:lnTo>
                  <a:pt x="13" y="10"/>
                </a:lnTo>
                <a:lnTo>
                  <a:pt x="14" y="10"/>
                </a:lnTo>
                <a:lnTo>
                  <a:pt x="15" y="10"/>
                </a:lnTo>
                <a:lnTo>
                  <a:pt x="19" y="9"/>
                </a:lnTo>
                <a:lnTo>
                  <a:pt x="22" y="9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9" name=""/>
          <p:cNvSpPr/>
          <p:nvPr/>
        </p:nvSpPr>
        <p:spPr>
          <a:xfrm>
            <a:off x="1957320" y="6097680"/>
            <a:ext cx="28800" cy="15840"/>
          </a:xfrm>
          <a:custGeom>
            <a:avLst/>
            <a:gdLst/>
            <a:ahLst/>
            <a:rect l="l" t="t" r="r" b="b"/>
            <a:pathLst>
              <a:path w="18" h="10">
                <a:moveTo>
                  <a:pt x="18" y="6"/>
                </a:move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5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7" y="5"/>
                </a:lnTo>
                <a:lnTo>
                  <a:pt x="18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0" name=""/>
          <p:cNvSpPr/>
          <p:nvPr/>
        </p:nvSpPr>
        <p:spPr>
          <a:xfrm>
            <a:off x="1968480" y="6103800"/>
            <a:ext cx="58680" cy="17640"/>
          </a:xfrm>
          <a:custGeom>
            <a:avLst/>
            <a:gdLst/>
            <a:ahLst/>
            <a:rect l="l" t="t" r="r" b="b"/>
            <a:pathLst>
              <a:path w="37" h="11">
                <a:moveTo>
                  <a:pt x="27" y="5"/>
                </a:moveTo>
                <a:lnTo>
                  <a:pt x="34" y="1"/>
                </a:lnTo>
                <a:lnTo>
                  <a:pt x="31" y="1"/>
                </a:lnTo>
                <a:lnTo>
                  <a:pt x="29" y="0"/>
                </a:lnTo>
                <a:lnTo>
                  <a:pt x="27" y="0"/>
                </a:lnTo>
                <a:lnTo>
                  <a:pt x="24" y="0"/>
                </a:lnTo>
                <a:lnTo>
                  <a:pt x="19" y="0"/>
                </a:lnTo>
                <a:lnTo>
                  <a:pt x="15" y="0"/>
                </a:lnTo>
                <a:lnTo>
                  <a:pt x="11" y="0"/>
                </a:lnTo>
                <a:lnTo>
                  <a:pt x="9" y="0"/>
                </a:lnTo>
                <a:lnTo>
                  <a:pt x="10" y="1"/>
                </a:lnTo>
                <a:lnTo>
                  <a:pt x="10" y="2"/>
                </a:lnTo>
                <a:lnTo>
                  <a:pt x="0" y="0"/>
                </a:lnTo>
                <a:lnTo>
                  <a:pt x="0" y="3"/>
                </a:lnTo>
                <a:lnTo>
                  <a:pt x="1" y="5"/>
                </a:lnTo>
                <a:lnTo>
                  <a:pt x="3" y="8"/>
                </a:lnTo>
                <a:lnTo>
                  <a:pt x="6" y="10"/>
                </a:lnTo>
                <a:lnTo>
                  <a:pt x="10" y="11"/>
                </a:lnTo>
                <a:lnTo>
                  <a:pt x="15" y="11"/>
                </a:lnTo>
                <a:lnTo>
                  <a:pt x="20" y="10"/>
                </a:lnTo>
                <a:lnTo>
                  <a:pt x="24" y="10"/>
                </a:lnTo>
                <a:lnTo>
                  <a:pt x="26" y="10"/>
                </a:lnTo>
                <a:lnTo>
                  <a:pt x="28" y="10"/>
                </a:lnTo>
                <a:lnTo>
                  <a:pt x="29" y="11"/>
                </a:lnTo>
                <a:lnTo>
                  <a:pt x="30" y="11"/>
                </a:lnTo>
                <a:lnTo>
                  <a:pt x="37" y="5"/>
                </a:lnTo>
                <a:lnTo>
                  <a:pt x="27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1" name=""/>
          <p:cNvSpPr/>
          <p:nvPr/>
        </p:nvSpPr>
        <p:spPr>
          <a:xfrm>
            <a:off x="1960560" y="6035760"/>
            <a:ext cx="66600" cy="77760"/>
          </a:xfrm>
          <a:custGeom>
            <a:avLst/>
            <a:gdLst/>
            <a:ahLst/>
            <a:rect l="l" t="t" r="r" b="b"/>
            <a:pathLst>
              <a:path w="42" h="49">
                <a:moveTo>
                  <a:pt x="5" y="10"/>
                </a:moveTo>
                <a:lnTo>
                  <a:pt x="0" y="6"/>
                </a:lnTo>
                <a:lnTo>
                  <a:pt x="1" y="10"/>
                </a:lnTo>
                <a:lnTo>
                  <a:pt x="3" y="12"/>
                </a:lnTo>
                <a:lnTo>
                  <a:pt x="4" y="15"/>
                </a:lnTo>
                <a:lnTo>
                  <a:pt x="7" y="17"/>
                </a:lnTo>
                <a:lnTo>
                  <a:pt x="12" y="24"/>
                </a:lnTo>
                <a:lnTo>
                  <a:pt x="17" y="30"/>
                </a:lnTo>
                <a:lnTo>
                  <a:pt x="23" y="35"/>
                </a:lnTo>
                <a:lnTo>
                  <a:pt x="28" y="41"/>
                </a:lnTo>
                <a:lnTo>
                  <a:pt x="30" y="44"/>
                </a:lnTo>
                <a:lnTo>
                  <a:pt x="31" y="45"/>
                </a:lnTo>
                <a:lnTo>
                  <a:pt x="31" y="48"/>
                </a:lnTo>
                <a:lnTo>
                  <a:pt x="31" y="49"/>
                </a:lnTo>
                <a:lnTo>
                  <a:pt x="42" y="49"/>
                </a:lnTo>
                <a:lnTo>
                  <a:pt x="42" y="45"/>
                </a:lnTo>
                <a:lnTo>
                  <a:pt x="40" y="42"/>
                </a:lnTo>
                <a:lnTo>
                  <a:pt x="38" y="38"/>
                </a:lnTo>
                <a:lnTo>
                  <a:pt x="37" y="35"/>
                </a:lnTo>
                <a:lnTo>
                  <a:pt x="31" y="29"/>
                </a:lnTo>
                <a:lnTo>
                  <a:pt x="25" y="23"/>
                </a:lnTo>
                <a:lnTo>
                  <a:pt x="20" y="17"/>
                </a:lnTo>
                <a:lnTo>
                  <a:pt x="15" y="11"/>
                </a:lnTo>
                <a:lnTo>
                  <a:pt x="13" y="9"/>
                </a:lnTo>
                <a:lnTo>
                  <a:pt x="11" y="7"/>
                </a:lnTo>
                <a:lnTo>
                  <a:pt x="10" y="5"/>
                </a:lnTo>
                <a:lnTo>
                  <a:pt x="10" y="4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2" name=""/>
          <p:cNvSpPr/>
          <p:nvPr/>
        </p:nvSpPr>
        <p:spPr>
          <a:xfrm>
            <a:off x="1938240" y="6033960"/>
            <a:ext cx="30240" cy="17640"/>
          </a:xfrm>
          <a:custGeom>
            <a:avLst/>
            <a:gdLst/>
            <a:ahLst/>
            <a:rect l="l" t="t" r="r" b="b"/>
            <a:pathLst>
              <a:path w="19" h="11">
                <a:moveTo>
                  <a:pt x="0" y="2"/>
                </a:moveTo>
                <a:lnTo>
                  <a:pt x="5" y="9"/>
                </a:lnTo>
                <a:lnTo>
                  <a:pt x="7" y="10"/>
                </a:lnTo>
                <a:lnTo>
                  <a:pt x="10" y="10"/>
                </a:lnTo>
                <a:lnTo>
                  <a:pt x="14" y="11"/>
                </a:lnTo>
                <a:lnTo>
                  <a:pt x="19" y="11"/>
                </a:lnTo>
                <a:lnTo>
                  <a:pt x="19" y="1"/>
                </a:lnTo>
                <a:lnTo>
                  <a:pt x="16" y="1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10" y="7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3" name=""/>
          <p:cNvSpPr/>
          <p:nvPr/>
        </p:nvSpPr>
        <p:spPr>
          <a:xfrm>
            <a:off x="1938240" y="602280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6" y="0"/>
                </a:move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4" y="2"/>
                </a:lnTo>
                <a:lnTo>
                  <a:pt x="2" y="6"/>
                </a:lnTo>
                <a:lnTo>
                  <a:pt x="0" y="9"/>
                </a:lnTo>
                <a:lnTo>
                  <a:pt x="10" y="14"/>
                </a:lnTo>
                <a:lnTo>
                  <a:pt x="10" y="11"/>
                </a:lnTo>
                <a:lnTo>
                  <a:pt x="13" y="8"/>
                </a:lnTo>
                <a:lnTo>
                  <a:pt x="14" y="7"/>
                </a:lnTo>
                <a:lnTo>
                  <a:pt x="15" y="5"/>
                </a:lnTo>
                <a:lnTo>
                  <a:pt x="16" y="2"/>
                </a:lnTo>
                <a:lnTo>
                  <a:pt x="17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4" name=""/>
          <p:cNvSpPr/>
          <p:nvPr/>
        </p:nvSpPr>
        <p:spPr>
          <a:xfrm>
            <a:off x="1927080" y="5925960"/>
            <a:ext cx="38160" cy="96840"/>
          </a:xfrm>
          <a:custGeom>
            <a:avLst/>
            <a:gdLst/>
            <a:ahLst/>
            <a:rect l="l" t="t" r="r" b="b"/>
            <a:pathLst>
              <a:path w="24" h="6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2" y="15"/>
                </a:lnTo>
                <a:lnTo>
                  <a:pt x="3" y="19"/>
                </a:lnTo>
                <a:lnTo>
                  <a:pt x="4" y="27"/>
                </a:lnTo>
                <a:lnTo>
                  <a:pt x="7" y="34"/>
                </a:lnTo>
                <a:lnTo>
                  <a:pt x="10" y="41"/>
                </a:lnTo>
                <a:lnTo>
                  <a:pt x="11" y="47"/>
                </a:lnTo>
                <a:lnTo>
                  <a:pt x="12" y="51"/>
                </a:lnTo>
                <a:lnTo>
                  <a:pt x="13" y="54"/>
                </a:lnTo>
                <a:lnTo>
                  <a:pt x="13" y="58"/>
                </a:lnTo>
                <a:lnTo>
                  <a:pt x="14" y="61"/>
                </a:lnTo>
                <a:lnTo>
                  <a:pt x="24" y="61"/>
                </a:lnTo>
                <a:lnTo>
                  <a:pt x="24" y="57"/>
                </a:lnTo>
                <a:lnTo>
                  <a:pt x="23" y="52"/>
                </a:lnTo>
                <a:lnTo>
                  <a:pt x="22" y="49"/>
                </a:lnTo>
                <a:lnTo>
                  <a:pt x="21" y="44"/>
                </a:lnTo>
                <a:lnTo>
                  <a:pt x="19" y="37"/>
                </a:lnTo>
                <a:lnTo>
                  <a:pt x="17" y="30"/>
                </a:lnTo>
                <a:lnTo>
                  <a:pt x="14" y="23"/>
                </a:lnTo>
                <a:lnTo>
                  <a:pt x="12" y="17"/>
                </a:lnTo>
                <a:lnTo>
                  <a:pt x="11" y="13"/>
                </a:lnTo>
                <a:lnTo>
                  <a:pt x="10" y="9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5" name=""/>
          <p:cNvSpPr/>
          <p:nvPr/>
        </p:nvSpPr>
        <p:spPr>
          <a:xfrm>
            <a:off x="1927080" y="5842080"/>
            <a:ext cx="106560" cy="83880"/>
          </a:xfrm>
          <a:custGeom>
            <a:avLst/>
            <a:gdLst/>
            <a:ahLst/>
            <a:rect l="l" t="t" r="r" b="b"/>
            <a:pathLst>
              <a:path w="67" h="53">
                <a:moveTo>
                  <a:pt x="60" y="0"/>
                </a:moveTo>
                <a:lnTo>
                  <a:pt x="60" y="0"/>
                </a:lnTo>
                <a:lnTo>
                  <a:pt x="58" y="2"/>
                </a:lnTo>
                <a:lnTo>
                  <a:pt x="54" y="5"/>
                </a:lnTo>
                <a:lnTo>
                  <a:pt x="51" y="7"/>
                </a:lnTo>
                <a:lnTo>
                  <a:pt x="46" y="8"/>
                </a:lnTo>
                <a:lnTo>
                  <a:pt x="37" y="13"/>
                </a:lnTo>
                <a:lnTo>
                  <a:pt x="27" y="18"/>
                </a:lnTo>
                <a:lnTo>
                  <a:pt x="22" y="21"/>
                </a:lnTo>
                <a:lnTo>
                  <a:pt x="17" y="24"/>
                </a:lnTo>
                <a:lnTo>
                  <a:pt x="12" y="27"/>
                </a:lnTo>
                <a:lnTo>
                  <a:pt x="9" y="31"/>
                </a:lnTo>
                <a:lnTo>
                  <a:pt x="7" y="34"/>
                </a:lnTo>
                <a:lnTo>
                  <a:pt x="5" y="35"/>
                </a:lnTo>
                <a:lnTo>
                  <a:pt x="3" y="38"/>
                </a:lnTo>
                <a:lnTo>
                  <a:pt x="3" y="41"/>
                </a:lnTo>
                <a:lnTo>
                  <a:pt x="2" y="43"/>
                </a:lnTo>
                <a:lnTo>
                  <a:pt x="1" y="47"/>
                </a:lnTo>
                <a:lnTo>
                  <a:pt x="0" y="49"/>
                </a:lnTo>
                <a:lnTo>
                  <a:pt x="0" y="53"/>
                </a:lnTo>
                <a:lnTo>
                  <a:pt x="11" y="53"/>
                </a:lnTo>
                <a:lnTo>
                  <a:pt x="11" y="50"/>
                </a:lnTo>
                <a:lnTo>
                  <a:pt x="11" y="49"/>
                </a:lnTo>
                <a:lnTo>
                  <a:pt x="11" y="46"/>
                </a:lnTo>
                <a:lnTo>
                  <a:pt x="12" y="44"/>
                </a:lnTo>
                <a:lnTo>
                  <a:pt x="13" y="42"/>
                </a:lnTo>
                <a:lnTo>
                  <a:pt x="14" y="41"/>
                </a:lnTo>
                <a:lnTo>
                  <a:pt x="15" y="39"/>
                </a:lnTo>
                <a:lnTo>
                  <a:pt x="17" y="37"/>
                </a:lnTo>
                <a:lnTo>
                  <a:pt x="20" y="35"/>
                </a:lnTo>
                <a:lnTo>
                  <a:pt x="24" y="31"/>
                </a:lnTo>
                <a:lnTo>
                  <a:pt x="27" y="29"/>
                </a:lnTo>
                <a:lnTo>
                  <a:pt x="31" y="27"/>
                </a:lnTo>
                <a:lnTo>
                  <a:pt x="41" y="22"/>
                </a:lnTo>
                <a:lnTo>
                  <a:pt x="51" y="18"/>
                </a:lnTo>
                <a:lnTo>
                  <a:pt x="55" y="15"/>
                </a:lnTo>
                <a:lnTo>
                  <a:pt x="59" y="13"/>
                </a:lnTo>
                <a:lnTo>
                  <a:pt x="64" y="11"/>
                </a:lnTo>
                <a:lnTo>
                  <a:pt x="67" y="7"/>
                </a:lnTo>
                <a:lnTo>
                  <a:pt x="6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6" name=""/>
          <p:cNvSpPr/>
          <p:nvPr/>
        </p:nvSpPr>
        <p:spPr>
          <a:xfrm>
            <a:off x="2022480" y="5757840"/>
            <a:ext cx="23760" cy="95400"/>
          </a:xfrm>
          <a:custGeom>
            <a:avLst/>
            <a:gdLst/>
            <a:ahLst/>
            <a:rect l="l" t="t" r="r" b="b"/>
            <a:pathLst>
              <a:path w="15" h="60">
                <a:moveTo>
                  <a:pt x="5" y="0"/>
                </a:moveTo>
                <a:lnTo>
                  <a:pt x="5" y="1"/>
                </a:lnTo>
                <a:lnTo>
                  <a:pt x="5" y="8"/>
                </a:lnTo>
                <a:lnTo>
                  <a:pt x="4" y="15"/>
                </a:lnTo>
                <a:lnTo>
                  <a:pt x="4" y="23"/>
                </a:lnTo>
                <a:lnTo>
                  <a:pt x="4" y="32"/>
                </a:lnTo>
                <a:lnTo>
                  <a:pt x="3" y="39"/>
                </a:lnTo>
                <a:lnTo>
                  <a:pt x="2" y="46"/>
                </a:lnTo>
                <a:lnTo>
                  <a:pt x="2" y="49"/>
                </a:lnTo>
                <a:lnTo>
                  <a:pt x="2" y="50"/>
                </a:lnTo>
                <a:lnTo>
                  <a:pt x="1" y="52"/>
                </a:lnTo>
                <a:lnTo>
                  <a:pt x="0" y="53"/>
                </a:lnTo>
                <a:lnTo>
                  <a:pt x="7" y="60"/>
                </a:lnTo>
                <a:lnTo>
                  <a:pt x="9" y="57"/>
                </a:lnTo>
                <a:lnTo>
                  <a:pt x="11" y="55"/>
                </a:lnTo>
                <a:lnTo>
                  <a:pt x="12" y="51"/>
                </a:lnTo>
                <a:lnTo>
                  <a:pt x="12" y="48"/>
                </a:lnTo>
                <a:lnTo>
                  <a:pt x="13" y="40"/>
                </a:lnTo>
                <a:lnTo>
                  <a:pt x="14" y="32"/>
                </a:lnTo>
                <a:lnTo>
                  <a:pt x="14" y="23"/>
                </a:lnTo>
                <a:lnTo>
                  <a:pt x="14" y="15"/>
                </a:lnTo>
                <a:lnTo>
                  <a:pt x="15" y="8"/>
                </a:lnTo>
                <a:lnTo>
                  <a:pt x="15" y="1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7" name=""/>
          <p:cNvSpPr/>
          <p:nvPr/>
        </p:nvSpPr>
        <p:spPr>
          <a:xfrm>
            <a:off x="2030400" y="5611680"/>
            <a:ext cx="150840" cy="149400"/>
          </a:xfrm>
          <a:custGeom>
            <a:avLst/>
            <a:gdLst/>
            <a:ahLst/>
            <a:rect l="l" t="t" r="r" b="b"/>
            <a:pathLst>
              <a:path w="95" h="94">
                <a:moveTo>
                  <a:pt x="84" y="0"/>
                </a:moveTo>
                <a:lnTo>
                  <a:pt x="84" y="0"/>
                </a:lnTo>
                <a:lnTo>
                  <a:pt x="84" y="2"/>
                </a:lnTo>
                <a:lnTo>
                  <a:pt x="83" y="3"/>
                </a:lnTo>
                <a:lnTo>
                  <a:pt x="83" y="5"/>
                </a:lnTo>
                <a:lnTo>
                  <a:pt x="82" y="7"/>
                </a:lnTo>
                <a:lnTo>
                  <a:pt x="81" y="8"/>
                </a:lnTo>
                <a:lnTo>
                  <a:pt x="79" y="10"/>
                </a:lnTo>
                <a:lnTo>
                  <a:pt x="76" y="13"/>
                </a:lnTo>
                <a:lnTo>
                  <a:pt x="75" y="14"/>
                </a:lnTo>
                <a:lnTo>
                  <a:pt x="62" y="23"/>
                </a:lnTo>
                <a:lnTo>
                  <a:pt x="48" y="34"/>
                </a:lnTo>
                <a:lnTo>
                  <a:pt x="40" y="39"/>
                </a:lnTo>
                <a:lnTo>
                  <a:pt x="32" y="45"/>
                </a:lnTo>
                <a:lnTo>
                  <a:pt x="28" y="48"/>
                </a:lnTo>
                <a:lnTo>
                  <a:pt x="25" y="51"/>
                </a:lnTo>
                <a:lnTo>
                  <a:pt x="21" y="55"/>
                </a:lnTo>
                <a:lnTo>
                  <a:pt x="18" y="58"/>
                </a:lnTo>
                <a:lnTo>
                  <a:pt x="14" y="62"/>
                </a:lnTo>
                <a:lnTo>
                  <a:pt x="12" y="65"/>
                </a:lnTo>
                <a:lnTo>
                  <a:pt x="9" y="69"/>
                </a:lnTo>
                <a:lnTo>
                  <a:pt x="7" y="74"/>
                </a:lnTo>
                <a:lnTo>
                  <a:pt x="4" y="78"/>
                </a:lnTo>
                <a:lnTo>
                  <a:pt x="2" y="83"/>
                </a:lnTo>
                <a:lnTo>
                  <a:pt x="0" y="87"/>
                </a:lnTo>
                <a:lnTo>
                  <a:pt x="0" y="92"/>
                </a:lnTo>
                <a:lnTo>
                  <a:pt x="10" y="94"/>
                </a:lnTo>
                <a:lnTo>
                  <a:pt x="11" y="90"/>
                </a:lnTo>
                <a:lnTo>
                  <a:pt x="13" y="86"/>
                </a:lnTo>
                <a:lnTo>
                  <a:pt x="14" y="82"/>
                </a:lnTo>
                <a:lnTo>
                  <a:pt x="15" y="78"/>
                </a:lnTo>
                <a:lnTo>
                  <a:pt x="18" y="75"/>
                </a:lnTo>
                <a:lnTo>
                  <a:pt x="21" y="71"/>
                </a:lnTo>
                <a:lnTo>
                  <a:pt x="23" y="68"/>
                </a:lnTo>
                <a:lnTo>
                  <a:pt x="26" y="64"/>
                </a:lnTo>
                <a:lnTo>
                  <a:pt x="29" y="62"/>
                </a:lnTo>
                <a:lnTo>
                  <a:pt x="32" y="58"/>
                </a:lnTo>
                <a:lnTo>
                  <a:pt x="35" y="55"/>
                </a:lnTo>
                <a:lnTo>
                  <a:pt x="39" y="52"/>
                </a:lnTo>
                <a:lnTo>
                  <a:pt x="46" y="47"/>
                </a:lnTo>
                <a:lnTo>
                  <a:pt x="54" y="42"/>
                </a:lnTo>
                <a:lnTo>
                  <a:pt x="69" y="32"/>
                </a:lnTo>
                <a:lnTo>
                  <a:pt x="81" y="22"/>
                </a:lnTo>
                <a:lnTo>
                  <a:pt x="83" y="20"/>
                </a:lnTo>
                <a:lnTo>
                  <a:pt x="86" y="17"/>
                </a:lnTo>
                <a:lnTo>
                  <a:pt x="89" y="14"/>
                </a:lnTo>
                <a:lnTo>
                  <a:pt x="90" y="12"/>
                </a:lnTo>
                <a:lnTo>
                  <a:pt x="92" y="9"/>
                </a:lnTo>
                <a:lnTo>
                  <a:pt x="93" y="7"/>
                </a:lnTo>
                <a:lnTo>
                  <a:pt x="95" y="4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8" name=""/>
          <p:cNvSpPr/>
          <p:nvPr/>
        </p:nvSpPr>
        <p:spPr>
          <a:xfrm>
            <a:off x="2163600" y="5521320"/>
            <a:ext cx="17640" cy="90360"/>
          </a:xfrm>
          <a:custGeom>
            <a:avLst/>
            <a:gdLst/>
            <a:ahLst/>
            <a:rect l="l" t="t" r="r" b="b"/>
            <a:pathLst>
              <a:path w="11" h="57">
                <a:moveTo>
                  <a:pt x="1" y="6"/>
                </a:moveTo>
                <a:lnTo>
                  <a:pt x="0" y="4"/>
                </a:lnTo>
                <a:lnTo>
                  <a:pt x="0" y="14"/>
                </a:lnTo>
                <a:lnTo>
                  <a:pt x="0" y="23"/>
                </a:lnTo>
                <a:lnTo>
                  <a:pt x="0" y="30"/>
                </a:lnTo>
                <a:lnTo>
                  <a:pt x="0" y="36"/>
                </a:lnTo>
                <a:lnTo>
                  <a:pt x="0" y="41"/>
                </a:lnTo>
                <a:lnTo>
                  <a:pt x="0" y="46"/>
                </a:lnTo>
                <a:lnTo>
                  <a:pt x="0" y="52"/>
                </a:lnTo>
                <a:lnTo>
                  <a:pt x="0" y="57"/>
                </a:lnTo>
                <a:lnTo>
                  <a:pt x="11" y="57"/>
                </a:lnTo>
                <a:lnTo>
                  <a:pt x="11" y="52"/>
                </a:lnTo>
                <a:lnTo>
                  <a:pt x="11" y="46"/>
                </a:lnTo>
                <a:lnTo>
                  <a:pt x="11" y="41"/>
                </a:lnTo>
                <a:lnTo>
                  <a:pt x="11" y="36"/>
                </a:lnTo>
                <a:lnTo>
                  <a:pt x="11" y="30"/>
                </a:lnTo>
                <a:lnTo>
                  <a:pt x="11" y="23"/>
                </a:lnTo>
                <a:lnTo>
                  <a:pt x="11" y="14"/>
                </a:lnTo>
                <a:lnTo>
                  <a:pt x="11" y="4"/>
                </a:lnTo>
                <a:lnTo>
                  <a:pt x="10" y="0"/>
                </a:lnTo>
                <a:lnTo>
                  <a:pt x="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9" name=""/>
          <p:cNvSpPr/>
          <p:nvPr/>
        </p:nvSpPr>
        <p:spPr>
          <a:xfrm>
            <a:off x="2092320" y="5505480"/>
            <a:ext cx="85680" cy="25200"/>
          </a:xfrm>
          <a:custGeom>
            <a:avLst/>
            <a:gdLst/>
            <a:ahLst/>
            <a:rect l="l" t="t" r="r" b="b"/>
            <a:pathLst>
              <a:path w="54" h="16">
                <a:moveTo>
                  <a:pt x="1" y="12"/>
                </a:moveTo>
                <a:lnTo>
                  <a:pt x="0" y="12"/>
                </a:lnTo>
                <a:lnTo>
                  <a:pt x="3" y="12"/>
                </a:lnTo>
                <a:lnTo>
                  <a:pt x="8" y="12"/>
                </a:lnTo>
                <a:lnTo>
                  <a:pt x="11" y="12"/>
                </a:lnTo>
                <a:lnTo>
                  <a:pt x="15" y="12"/>
                </a:lnTo>
                <a:lnTo>
                  <a:pt x="22" y="11"/>
                </a:lnTo>
                <a:lnTo>
                  <a:pt x="28" y="10"/>
                </a:lnTo>
                <a:lnTo>
                  <a:pt x="30" y="10"/>
                </a:lnTo>
                <a:lnTo>
                  <a:pt x="33" y="10"/>
                </a:lnTo>
                <a:lnTo>
                  <a:pt x="36" y="10"/>
                </a:lnTo>
                <a:lnTo>
                  <a:pt x="38" y="11"/>
                </a:lnTo>
                <a:lnTo>
                  <a:pt x="40" y="12"/>
                </a:lnTo>
                <a:lnTo>
                  <a:pt x="42" y="12"/>
                </a:lnTo>
                <a:lnTo>
                  <a:pt x="44" y="14"/>
                </a:lnTo>
                <a:lnTo>
                  <a:pt x="45" y="16"/>
                </a:lnTo>
                <a:lnTo>
                  <a:pt x="54" y="11"/>
                </a:lnTo>
                <a:lnTo>
                  <a:pt x="51" y="7"/>
                </a:lnTo>
                <a:lnTo>
                  <a:pt x="48" y="5"/>
                </a:lnTo>
                <a:lnTo>
                  <a:pt x="44" y="3"/>
                </a:lnTo>
                <a:lnTo>
                  <a:pt x="41" y="1"/>
                </a:lnTo>
                <a:lnTo>
                  <a:pt x="37" y="0"/>
                </a:lnTo>
                <a:lnTo>
                  <a:pt x="34" y="0"/>
                </a:lnTo>
                <a:lnTo>
                  <a:pt x="30" y="0"/>
                </a:lnTo>
                <a:lnTo>
                  <a:pt x="27" y="0"/>
                </a:lnTo>
                <a:lnTo>
                  <a:pt x="20" y="1"/>
                </a:lnTo>
                <a:lnTo>
                  <a:pt x="14" y="2"/>
                </a:lnTo>
                <a:lnTo>
                  <a:pt x="10" y="2"/>
                </a:lnTo>
                <a:lnTo>
                  <a:pt x="8" y="3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0" name=""/>
          <p:cNvSpPr/>
          <p:nvPr/>
        </p:nvSpPr>
        <p:spPr>
          <a:xfrm>
            <a:off x="1996920" y="5427720"/>
            <a:ext cx="98640" cy="95040"/>
          </a:xfrm>
          <a:custGeom>
            <a:avLst/>
            <a:gdLst/>
            <a:ahLst/>
            <a:rect l="l" t="t" r="r" b="b"/>
            <a:pathLst>
              <a:path w="62" h="60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4"/>
                </a:lnTo>
                <a:lnTo>
                  <a:pt x="1" y="6"/>
                </a:lnTo>
                <a:lnTo>
                  <a:pt x="2" y="8"/>
                </a:lnTo>
                <a:lnTo>
                  <a:pt x="5" y="11"/>
                </a:lnTo>
                <a:lnTo>
                  <a:pt x="8" y="15"/>
                </a:lnTo>
                <a:lnTo>
                  <a:pt x="13" y="21"/>
                </a:lnTo>
                <a:lnTo>
                  <a:pt x="17" y="25"/>
                </a:lnTo>
                <a:lnTo>
                  <a:pt x="21" y="30"/>
                </a:lnTo>
                <a:lnTo>
                  <a:pt x="27" y="35"/>
                </a:lnTo>
                <a:lnTo>
                  <a:pt x="36" y="44"/>
                </a:lnTo>
                <a:lnTo>
                  <a:pt x="46" y="51"/>
                </a:lnTo>
                <a:lnTo>
                  <a:pt x="50" y="55"/>
                </a:lnTo>
                <a:lnTo>
                  <a:pt x="54" y="57"/>
                </a:lnTo>
                <a:lnTo>
                  <a:pt x="57" y="59"/>
                </a:lnTo>
                <a:lnTo>
                  <a:pt x="62" y="60"/>
                </a:lnTo>
                <a:lnTo>
                  <a:pt x="62" y="50"/>
                </a:lnTo>
                <a:lnTo>
                  <a:pt x="60" y="49"/>
                </a:lnTo>
                <a:lnTo>
                  <a:pt x="56" y="47"/>
                </a:lnTo>
                <a:lnTo>
                  <a:pt x="53" y="44"/>
                </a:lnTo>
                <a:lnTo>
                  <a:pt x="43" y="36"/>
                </a:lnTo>
                <a:lnTo>
                  <a:pt x="34" y="28"/>
                </a:lnTo>
                <a:lnTo>
                  <a:pt x="29" y="23"/>
                </a:lnTo>
                <a:lnTo>
                  <a:pt x="24" y="18"/>
                </a:lnTo>
                <a:lnTo>
                  <a:pt x="21" y="14"/>
                </a:lnTo>
                <a:lnTo>
                  <a:pt x="17" y="9"/>
                </a:lnTo>
                <a:lnTo>
                  <a:pt x="14" y="6"/>
                </a:lnTo>
                <a:lnTo>
                  <a:pt x="12" y="2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1" name=""/>
          <p:cNvSpPr/>
          <p:nvPr/>
        </p:nvSpPr>
        <p:spPr>
          <a:xfrm>
            <a:off x="1996920" y="5300640"/>
            <a:ext cx="104760" cy="127080"/>
          </a:xfrm>
          <a:custGeom>
            <a:avLst/>
            <a:gdLst/>
            <a:ahLst/>
            <a:rect l="l" t="t" r="r" b="b"/>
            <a:pathLst>
              <a:path w="66" h="80">
                <a:moveTo>
                  <a:pt x="56" y="5"/>
                </a:moveTo>
                <a:lnTo>
                  <a:pt x="62" y="0"/>
                </a:lnTo>
                <a:lnTo>
                  <a:pt x="57" y="0"/>
                </a:lnTo>
                <a:lnTo>
                  <a:pt x="55" y="0"/>
                </a:lnTo>
                <a:lnTo>
                  <a:pt x="50" y="1"/>
                </a:lnTo>
                <a:lnTo>
                  <a:pt x="48" y="2"/>
                </a:lnTo>
                <a:lnTo>
                  <a:pt x="44" y="4"/>
                </a:lnTo>
                <a:lnTo>
                  <a:pt x="41" y="5"/>
                </a:lnTo>
                <a:lnTo>
                  <a:pt x="38" y="7"/>
                </a:lnTo>
                <a:lnTo>
                  <a:pt x="35" y="9"/>
                </a:lnTo>
                <a:lnTo>
                  <a:pt x="33" y="11"/>
                </a:lnTo>
                <a:lnTo>
                  <a:pt x="30" y="13"/>
                </a:lnTo>
                <a:lnTo>
                  <a:pt x="28" y="16"/>
                </a:lnTo>
                <a:lnTo>
                  <a:pt x="25" y="19"/>
                </a:lnTo>
                <a:lnTo>
                  <a:pt x="21" y="25"/>
                </a:lnTo>
                <a:lnTo>
                  <a:pt x="16" y="31"/>
                </a:lnTo>
                <a:lnTo>
                  <a:pt x="13" y="37"/>
                </a:lnTo>
                <a:lnTo>
                  <a:pt x="9" y="44"/>
                </a:lnTo>
                <a:lnTo>
                  <a:pt x="7" y="51"/>
                </a:lnTo>
                <a:lnTo>
                  <a:pt x="4" y="57"/>
                </a:lnTo>
                <a:lnTo>
                  <a:pt x="2" y="63"/>
                </a:lnTo>
                <a:lnTo>
                  <a:pt x="1" y="69"/>
                </a:lnTo>
                <a:lnTo>
                  <a:pt x="0" y="74"/>
                </a:lnTo>
                <a:lnTo>
                  <a:pt x="0" y="80"/>
                </a:lnTo>
                <a:lnTo>
                  <a:pt x="10" y="80"/>
                </a:lnTo>
                <a:lnTo>
                  <a:pt x="10" y="75"/>
                </a:lnTo>
                <a:lnTo>
                  <a:pt x="11" y="71"/>
                </a:lnTo>
                <a:lnTo>
                  <a:pt x="12" y="66"/>
                </a:lnTo>
                <a:lnTo>
                  <a:pt x="14" y="60"/>
                </a:lnTo>
                <a:lnTo>
                  <a:pt x="16" y="54"/>
                </a:lnTo>
                <a:lnTo>
                  <a:pt x="19" y="48"/>
                </a:lnTo>
                <a:lnTo>
                  <a:pt x="22" y="42"/>
                </a:lnTo>
                <a:lnTo>
                  <a:pt x="26" y="36"/>
                </a:lnTo>
                <a:lnTo>
                  <a:pt x="29" y="31"/>
                </a:lnTo>
                <a:lnTo>
                  <a:pt x="33" y="26"/>
                </a:lnTo>
                <a:lnTo>
                  <a:pt x="35" y="23"/>
                </a:lnTo>
                <a:lnTo>
                  <a:pt x="38" y="20"/>
                </a:lnTo>
                <a:lnTo>
                  <a:pt x="40" y="19"/>
                </a:lnTo>
                <a:lnTo>
                  <a:pt x="42" y="17"/>
                </a:lnTo>
                <a:lnTo>
                  <a:pt x="44" y="15"/>
                </a:lnTo>
                <a:lnTo>
                  <a:pt x="47" y="14"/>
                </a:lnTo>
                <a:lnTo>
                  <a:pt x="49" y="12"/>
                </a:lnTo>
                <a:lnTo>
                  <a:pt x="51" y="12"/>
                </a:lnTo>
                <a:lnTo>
                  <a:pt x="54" y="11"/>
                </a:lnTo>
                <a:lnTo>
                  <a:pt x="56" y="10"/>
                </a:lnTo>
                <a:lnTo>
                  <a:pt x="58" y="10"/>
                </a:lnTo>
                <a:lnTo>
                  <a:pt x="61" y="10"/>
                </a:lnTo>
                <a:lnTo>
                  <a:pt x="66" y="5"/>
                </a:lnTo>
                <a:lnTo>
                  <a:pt x="56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2" name=""/>
          <p:cNvSpPr/>
          <p:nvPr/>
        </p:nvSpPr>
        <p:spPr>
          <a:xfrm>
            <a:off x="2085840" y="5273640"/>
            <a:ext cx="100080" cy="36720"/>
          </a:xfrm>
          <a:custGeom>
            <a:avLst/>
            <a:gdLst/>
            <a:ahLst/>
            <a:rect l="l" t="t" r="r" b="b"/>
            <a:pathLst>
              <a:path w="63" h="23">
                <a:moveTo>
                  <a:pt x="55" y="11"/>
                </a:moveTo>
                <a:lnTo>
                  <a:pt x="60" y="2"/>
                </a:lnTo>
                <a:lnTo>
                  <a:pt x="52" y="1"/>
                </a:lnTo>
                <a:lnTo>
                  <a:pt x="43" y="0"/>
                </a:lnTo>
                <a:lnTo>
                  <a:pt x="38" y="0"/>
                </a:lnTo>
                <a:lnTo>
                  <a:pt x="33" y="0"/>
                </a:lnTo>
                <a:lnTo>
                  <a:pt x="29" y="0"/>
                </a:lnTo>
                <a:lnTo>
                  <a:pt x="24" y="1"/>
                </a:lnTo>
                <a:lnTo>
                  <a:pt x="20" y="2"/>
                </a:lnTo>
                <a:lnTo>
                  <a:pt x="16" y="3"/>
                </a:lnTo>
                <a:lnTo>
                  <a:pt x="12" y="5"/>
                </a:lnTo>
                <a:lnTo>
                  <a:pt x="9" y="7"/>
                </a:lnTo>
                <a:lnTo>
                  <a:pt x="7" y="8"/>
                </a:lnTo>
                <a:lnTo>
                  <a:pt x="5" y="10"/>
                </a:lnTo>
                <a:lnTo>
                  <a:pt x="4" y="12"/>
                </a:lnTo>
                <a:lnTo>
                  <a:pt x="3" y="14"/>
                </a:lnTo>
                <a:lnTo>
                  <a:pt x="2" y="16"/>
                </a:lnTo>
                <a:lnTo>
                  <a:pt x="1" y="18"/>
                </a:lnTo>
                <a:lnTo>
                  <a:pt x="0" y="20"/>
                </a:lnTo>
                <a:lnTo>
                  <a:pt x="0" y="22"/>
                </a:lnTo>
                <a:lnTo>
                  <a:pt x="11" y="23"/>
                </a:lnTo>
                <a:lnTo>
                  <a:pt x="11" y="22"/>
                </a:lnTo>
                <a:lnTo>
                  <a:pt x="11" y="20"/>
                </a:lnTo>
                <a:lnTo>
                  <a:pt x="11" y="19"/>
                </a:lnTo>
                <a:lnTo>
                  <a:pt x="12" y="19"/>
                </a:lnTo>
                <a:lnTo>
                  <a:pt x="12" y="18"/>
                </a:lnTo>
                <a:lnTo>
                  <a:pt x="13" y="17"/>
                </a:lnTo>
                <a:lnTo>
                  <a:pt x="14" y="16"/>
                </a:lnTo>
                <a:lnTo>
                  <a:pt x="15" y="15"/>
                </a:lnTo>
                <a:lnTo>
                  <a:pt x="17" y="14"/>
                </a:lnTo>
                <a:lnTo>
                  <a:pt x="19" y="13"/>
                </a:lnTo>
                <a:lnTo>
                  <a:pt x="23" y="12"/>
                </a:lnTo>
                <a:lnTo>
                  <a:pt x="26" y="12"/>
                </a:lnTo>
                <a:lnTo>
                  <a:pt x="30" y="11"/>
                </a:lnTo>
                <a:lnTo>
                  <a:pt x="34" y="10"/>
                </a:lnTo>
                <a:lnTo>
                  <a:pt x="38" y="10"/>
                </a:lnTo>
                <a:lnTo>
                  <a:pt x="42" y="11"/>
                </a:lnTo>
                <a:lnTo>
                  <a:pt x="51" y="12"/>
                </a:lnTo>
                <a:lnTo>
                  <a:pt x="59" y="12"/>
                </a:lnTo>
                <a:lnTo>
                  <a:pt x="63" y="4"/>
                </a:lnTo>
                <a:lnTo>
                  <a:pt x="5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3" name=""/>
          <p:cNvSpPr/>
          <p:nvPr/>
        </p:nvSpPr>
        <p:spPr>
          <a:xfrm>
            <a:off x="2149560" y="5257800"/>
            <a:ext cx="36360" cy="31680"/>
          </a:xfrm>
          <a:custGeom>
            <a:avLst/>
            <a:gdLst/>
            <a:ahLst/>
            <a:rect l="l" t="t" r="r" b="b"/>
            <a:pathLst>
              <a:path w="23" h="20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1" y="4"/>
                </a:lnTo>
                <a:lnTo>
                  <a:pt x="2" y="6"/>
                </a:lnTo>
                <a:lnTo>
                  <a:pt x="3" y="8"/>
                </a:lnTo>
                <a:lnTo>
                  <a:pt x="5" y="10"/>
                </a:lnTo>
                <a:lnTo>
                  <a:pt x="7" y="13"/>
                </a:lnTo>
                <a:lnTo>
                  <a:pt x="12" y="17"/>
                </a:lnTo>
                <a:lnTo>
                  <a:pt x="15" y="20"/>
                </a:lnTo>
                <a:lnTo>
                  <a:pt x="23" y="13"/>
                </a:lnTo>
                <a:lnTo>
                  <a:pt x="19" y="9"/>
                </a:lnTo>
                <a:lnTo>
                  <a:pt x="14" y="6"/>
                </a:lnTo>
                <a:lnTo>
                  <a:pt x="13" y="4"/>
                </a:lnTo>
                <a:lnTo>
                  <a:pt x="12" y="1"/>
                </a:lnTo>
                <a:lnTo>
                  <a:pt x="11" y="1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4" name=""/>
          <p:cNvSpPr/>
          <p:nvPr/>
        </p:nvSpPr>
        <p:spPr>
          <a:xfrm>
            <a:off x="2149560" y="5187960"/>
            <a:ext cx="52200" cy="69840"/>
          </a:xfrm>
          <a:custGeom>
            <a:avLst/>
            <a:gdLst/>
            <a:ahLst/>
            <a:rect l="l" t="t" r="r" b="b"/>
            <a:pathLst>
              <a:path w="33" h="44">
                <a:moveTo>
                  <a:pt x="22" y="0"/>
                </a:moveTo>
                <a:lnTo>
                  <a:pt x="22" y="0"/>
                </a:lnTo>
                <a:lnTo>
                  <a:pt x="22" y="5"/>
                </a:lnTo>
                <a:lnTo>
                  <a:pt x="22" y="9"/>
                </a:lnTo>
                <a:lnTo>
                  <a:pt x="21" y="13"/>
                </a:lnTo>
                <a:lnTo>
                  <a:pt x="20" y="16"/>
                </a:lnTo>
                <a:lnTo>
                  <a:pt x="18" y="19"/>
                </a:lnTo>
                <a:lnTo>
                  <a:pt x="16" y="21"/>
                </a:lnTo>
                <a:lnTo>
                  <a:pt x="15" y="23"/>
                </a:lnTo>
                <a:lnTo>
                  <a:pt x="13" y="25"/>
                </a:lnTo>
                <a:lnTo>
                  <a:pt x="9" y="28"/>
                </a:lnTo>
                <a:lnTo>
                  <a:pt x="5" y="32"/>
                </a:lnTo>
                <a:lnTo>
                  <a:pt x="3" y="35"/>
                </a:lnTo>
                <a:lnTo>
                  <a:pt x="1" y="37"/>
                </a:lnTo>
                <a:lnTo>
                  <a:pt x="1" y="41"/>
                </a:lnTo>
                <a:lnTo>
                  <a:pt x="0" y="44"/>
                </a:lnTo>
                <a:lnTo>
                  <a:pt x="10" y="44"/>
                </a:lnTo>
                <a:lnTo>
                  <a:pt x="10" y="42"/>
                </a:lnTo>
                <a:lnTo>
                  <a:pt x="10" y="42"/>
                </a:lnTo>
                <a:lnTo>
                  <a:pt x="11" y="40"/>
                </a:lnTo>
                <a:lnTo>
                  <a:pt x="12" y="39"/>
                </a:lnTo>
                <a:lnTo>
                  <a:pt x="16" y="36"/>
                </a:lnTo>
                <a:lnTo>
                  <a:pt x="20" y="32"/>
                </a:lnTo>
                <a:lnTo>
                  <a:pt x="22" y="30"/>
                </a:lnTo>
                <a:lnTo>
                  <a:pt x="24" y="27"/>
                </a:lnTo>
                <a:lnTo>
                  <a:pt x="27" y="24"/>
                </a:lnTo>
                <a:lnTo>
                  <a:pt x="29" y="21"/>
                </a:lnTo>
                <a:lnTo>
                  <a:pt x="30" y="16"/>
                </a:lnTo>
                <a:lnTo>
                  <a:pt x="32" y="12"/>
                </a:lnTo>
                <a:lnTo>
                  <a:pt x="33" y="6"/>
                </a:lnTo>
                <a:lnTo>
                  <a:pt x="33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5" name=""/>
          <p:cNvSpPr/>
          <p:nvPr/>
        </p:nvSpPr>
        <p:spPr>
          <a:xfrm>
            <a:off x="2174760" y="5146560"/>
            <a:ext cx="27000" cy="41400"/>
          </a:xfrm>
          <a:custGeom>
            <a:avLst/>
            <a:gdLst/>
            <a:ahLst/>
            <a:rect l="l" t="t" r="r" b="b"/>
            <a:pathLst>
              <a:path w="17" h="26">
                <a:moveTo>
                  <a:pt x="0" y="0"/>
                </a:moveTo>
                <a:lnTo>
                  <a:pt x="0" y="0"/>
                </a:lnTo>
                <a:lnTo>
                  <a:pt x="1" y="5"/>
                </a:lnTo>
                <a:lnTo>
                  <a:pt x="2" y="10"/>
                </a:lnTo>
                <a:lnTo>
                  <a:pt x="3" y="14"/>
                </a:lnTo>
                <a:lnTo>
                  <a:pt x="4" y="17"/>
                </a:lnTo>
                <a:lnTo>
                  <a:pt x="5" y="20"/>
                </a:lnTo>
                <a:lnTo>
                  <a:pt x="6" y="22"/>
                </a:lnTo>
                <a:lnTo>
                  <a:pt x="7" y="24"/>
                </a:lnTo>
                <a:lnTo>
                  <a:pt x="7" y="26"/>
                </a:lnTo>
                <a:lnTo>
                  <a:pt x="17" y="26"/>
                </a:lnTo>
                <a:lnTo>
                  <a:pt x="17" y="23"/>
                </a:lnTo>
                <a:lnTo>
                  <a:pt x="16" y="19"/>
                </a:lnTo>
                <a:lnTo>
                  <a:pt x="15" y="16"/>
                </a:lnTo>
                <a:lnTo>
                  <a:pt x="14" y="14"/>
                </a:lnTo>
                <a:lnTo>
                  <a:pt x="12" y="10"/>
                </a:lnTo>
                <a:lnTo>
                  <a:pt x="11" y="8"/>
                </a:lnTo>
                <a:lnTo>
                  <a:pt x="10" y="4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6" name=""/>
          <p:cNvSpPr/>
          <p:nvPr/>
        </p:nvSpPr>
        <p:spPr>
          <a:xfrm>
            <a:off x="2174760" y="5078520"/>
            <a:ext cx="42840" cy="68040"/>
          </a:xfrm>
          <a:custGeom>
            <a:avLst/>
            <a:gdLst/>
            <a:ahLst/>
            <a:rect l="l" t="t" r="r" b="b"/>
            <a:pathLst>
              <a:path w="27" h="43">
                <a:moveTo>
                  <a:pt x="20" y="0"/>
                </a:moveTo>
                <a:lnTo>
                  <a:pt x="19" y="0"/>
                </a:lnTo>
                <a:lnTo>
                  <a:pt x="17" y="4"/>
                </a:lnTo>
                <a:lnTo>
                  <a:pt x="14" y="8"/>
                </a:lnTo>
                <a:lnTo>
                  <a:pt x="11" y="14"/>
                </a:lnTo>
                <a:lnTo>
                  <a:pt x="8" y="20"/>
                </a:lnTo>
                <a:lnTo>
                  <a:pt x="5" y="26"/>
                </a:lnTo>
                <a:lnTo>
                  <a:pt x="3" y="32"/>
                </a:lnTo>
                <a:lnTo>
                  <a:pt x="1" y="39"/>
                </a:lnTo>
                <a:lnTo>
                  <a:pt x="0" y="43"/>
                </a:lnTo>
                <a:lnTo>
                  <a:pt x="10" y="43"/>
                </a:lnTo>
                <a:lnTo>
                  <a:pt x="11" y="40"/>
                </a:lnTo>
                <a:lnTo>
                  <a:pt x="13" y="36"/>
                </a:lnTo>
                <a:lnTo>
                  <a:pt x="16" y="30"/>
                </a:lnTo>
                <a:lnTo>
                  <a:pt x="18" y="24"/>
                </a:lnTo>
                <a:lnTo>
                  <a:pt x="21" y="18"/>
                </a:lnTo>
                <a:lnTo>
                  <a:pt x="24" y="13"/>
                </a:lnTo>
                <a:lnTo>
                  <a:pt x="26" y="9"/>
                </a:lnTo>
                <a:lnTo>
                  <a:pt x="27" y="8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7" name=""/>
          <p:cNvSpPr/>
          <p:nvPr/>
        </p:nvSpPr>
        <p:spPr>
          <a:xfrm>
            <a:off x="2205000" y="5046840"/>
            <a:ext cx="63360" cy="44280"/>
          </a:xfrm>
          <a:custGeom>
            <a:avLst/>
            <a:gdLst/>
            <a:ahLst/>
            <a:rect l="l" t="t" r="r" b="b"/>
            <a:pathLst>
              <a:path w="40" h="28">
                <a:moveTo>
                  <a:pt x="35" y="10"/>
                </a:moveTo>
                <a:lnTo>
                  <a:pt x="30" y="3"/>
                </a:lnTo>
                <a:lnTo>
                  <a:pt x="29" y="4"/>
                </a:lnTo>
                <a:lnTo>
                  <a:pt x="28" y="5"/>
                </a:lnTo>
                <a:lnTo>
                  <a:pt x="28" y="7"/>
                </a:lnTo>
                <a:lnTo>
                  <a:pt x="27" y="8"/>
                </a:lnTo>
                <a:lnTo>
                  <a:pt x="23" y="10"/>
                </a:lnTo>
                <a:lnTo>
                  <a:pt x="19" y="10"/>
                </a:lnTo>
                <a:lnTo>
                  <a:pt x="15" y="12"/>
                </a:lnTo>
                <a:lnTo>
                  <a:pt x="10" y="15"/>
                </a:lnTo>
                <a:lnTo>
                  <a:pt x="8" y="16"/>
                </a:lnTo>
                <a:lnTo>
                  <a:pt x="5" y="17"/>
                </a:lnTo>
                <a:lnTo>
                  <a:pt x="2" y="18"/>
                </a:lnTo>
                <a:lnTo>
                  <a:pt x="0" y="20"/>
                </a:lnTo>
                <a:lnTo>
                  <a:pt x="7" y="28"/>
                </a:lnTo>
                <a:lnTo>
                  <a:pt x="8" y="27"/>
                </a:lnTo>
                <a:lnTo>
                  <a:pt x="10" y="25"/>
                </a:lnTo>
                <a:lnTo>
                  <a:pt x="12" y="24"/>
                </a:lnTo>
                <a:lnTo>
                  <a:pt x="14" y="24"/>
                </a:lnTo>
                <a:lnTo>
                  <a:pt x="18" y="22"/>
                </a:lnTo>
                <a:lnTo>
                  <a:pt x="23" y="21"/>
                </a:lnTo>
                <a:lnTo>
                  <a:pt x="28" y="18"/>
                </a:lnTo>
                <a:lnTo>
                  <a:pt x="32" y="17"/>
                </a:lnTo>
                <a:lnTo>
                  <a:pt x="35" y="15"/>
                </a:lnTo>
                <a:lnTo>
                  <a:pt x="36" y="12"/>
                </a:lnTo>
                <a:lnTo>
                  <a:pt x="38" y="10"/>
                </a:lnTo>
                <a:lnTo>
                  <a:pt x="40" y="7"/>
                </a:lnTo>
                <a:lnTo>
                  <a:pt x="35" y="0"/>
                </a:lnTo>
                <a:lnTo>
                  <a:pt x="3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8" name=""/>
          <p:cNvSpPr/>
          <p:nvPr/>
        </p:nvSpPr>
        <p:spPr>
          <a:xfrm>
            <a:off x="2198520" y="5018040"/>
            <a:ext cx="61920" cy="44640"/>
          </a:xfrm>
          <a:custGeom>
            <a:avLst/>
            <a:gdLst/>
            <a:ahLst/>
            <a:rect l="l" t="t" r="r" b="b"/>
            <a:pathLst>
              <a:path w="39" h="28">
                <a:moveTo>
                  <a:pt x="1" y="0"/>
                </a:moveTo>
                <a:lnTo>
                  <a:pt x="0" y="7"/>
                </a:lnTo>
                <a:lnTo>
                  <a:pt x="2" y="10"/>
                </a:lnTo>
                <a:lnTo>
                  <a:pt x="6" y="13"/>
                </a:lnTo>
                <a:lnTo>
                  <a:pt x="10" y="17"/>
                </a:lnTo>
                <a:lnTo>
                  <a:pt x="16" y="20"/>
                </a:lnTo>
                <a:lnTo>
                  <a:pt x="21" y="23"/>
                </a:lnTo>
                <a:lnTo>
                  <a:pt x="27" y="25"/>
                </a:lnTo>
                <a:lnTo>
                  <a:pt x="30" y="26"/>
                </a:lnTo>
                <a:lnTo>
                  <a:pt x="33" y="27"/>
                </a:lnTo>
                <a:lnTo>
                  <a:pt x="36" y="28"/>
                </a:lnTo>
                <a:lnTo>
                  <a:pt x="39" y="28"/>
                </a:lnTo>
                <a:lnTo>
                  <a:pt x="39" y="17"/>
                </a:lnTo>
                <a:lnTo>
                  <a:pt x="37" y="17"/>
                </a:lnTo>
                <a:lnTo>
                  <a:pt x="36" y="17"/>
                </a:lnTo>
                <a:lnTo>
                  <a:pt x="33" y="17"/>
                </a:lnTo>
                <a:lnTo>
                  <a:pt x="31" y="16"/>
                </a:lnTo>
                <a:lnTo>
                  <a:pt x="26" y="14"/>
                </a:lnTo>
                <a:lnTo>
                  <a:pt x="21" y="10"/>
                </a:lnTo>
                <a:lnTo>
                  <a:pt x="16" y="8"/>
                </a:lnTo>
                <a:lnTo>
                  <a:pt x="13" y="5"/>
                </a:lnTo>
                <a:lnTo>
                  <a:pt x="10" y="3"/>
                </a:lnTo>
                <a:lnTo>
                  <a:pt x="9" y="1"/>
                </a:lnTo>
                <a:lnTo>
                  <a:pt x="8" y="8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9" name=""/>
          <p:cNvSpPr/>
          <p:nvPr/>
        </p:nvSpPr>
        <p:spPr>
          <a:xfrm>
            <a:off x="2200320" y="4991040"/>
            <a:ext cx="50760" cy="39600"/>
          </a:xfrm>
          <a:custGeom>
            <a:avLst/>
            <a:gdLst/>
            <a:ahLst/>
            <a:rect l="l" t="t" r="r" b="b"/>
            <a:pathLst>
              <a:path w="32" h="25">
                <a:moveTo>
                  <a:pt x="32" y="0"/>
                </a:moveTo>
                <a:lnTo>
                  <a:pt x="32" y="0"/>
                </a:lnTo>
                <a:lnTo>
                  <a:pt x="29" y="0"/>
                </a:lnTo>
                <a:lnTo>
                  <a:pt x="27" y="0"/>
                </a:lnTo>
                <a:lnTo>
                  <a:pt x="23" y="0"/>
                </a:lnTo>
                <a:lnTo>
                  <a:pt x="21" y="1"/>
                </a:lnTo>
                <a:lnTo>
                  <a:pt x="16" y="4"/>
                </a:lnTo>
                <a:lnTo>
                  <a:pt x="12" y="7"/>
                </a:lnTo>
                <a:lnTo>
                  <a:pt x="5" y="12"/>
                </a:lnTo>
                <a:lnTo>
                  <a:pt x="0" y="17"/>
                </a:lnTo>
                <a:lnTo>
                  <a:pt x="6" y="25"/>
                </a:lnTo>
                <a:lnTo>
                  <a:pt x="13" y="20"/>
                </a:lnTo>
                <a:lnTo>
                  <a:pt x="20" y="13"/>
                </a:lnTo>
                <a:lnTo>
                  <a:pt x="22" y="12"/>
                </a:lnTo>
                <a:lnTo>
                  <a:pt x="25" y="11"/>
                </a:lnTo>
                <a:lnTo>
                  <a:pt x="27" y="10"/>
                </a:lnTo>
                <a:lnTo>
                  <a:pt x="28" y="10"/>
                </a:lnTo>
                <a:lnTo>
                  <a:pt x="30" y="9"/>
                </a:lnTo>
                <a:lnTo>
                  <a:pt x="32" y="9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0" name=""/>
          <p:cNvSpPr/>
          <p:nvPr/>
        </p:nvSpPr>
        <p:spPr>
          <a:xfrm>
            <a:off x="2251080" y="499104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9" y="4"/>
                </a:move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lnTo>
                  <a:pt x="5" y="10"/>
                </a:lnTo>
                <a:lnTo>
                  <a:pt x="9" y="10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7" y="9"/>
                </a:lnTo>
                <a:lnTo>
                  <a:pt x="9" y="4"/>
                </a:lnTo>
                <a:lnTo>
                  <a:pt x="19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1" name=""/>
          <p:cNvSpPr/>
          <p:nvPr/>
        </p:nvSpPr>
        <p:spPr>
          <a:xfrm>
            <a:off x="2263680" y="4997520"/>
            <a:ext cx="30240" cy="49320"/>
          </a:xfrm>
          <a:custGeom>
            <a:avLst/>
            <a:gdLst/>
            <a:ahLst/>
            <a:rect l="l" t="t" r="r" b="b"/>
            <a:pathLst>
              <a:path w="19" h="31">
                <a:moveTo>
                  <a:pt x="18" y="21"/>
                </a:moveTo>
                <a:lnTo>
                  <a:pt x="19" y="21"/>
                </a:lnTo>
                <a:lnTo>
                  <a:pt x="18" y="20"/>
                </a:lnTo>
                <a:lnTo>
                  <a:pt x="16" y="20"/>
                </a:lnTo>
                <a:lnTo>
                  <a:pt x="16" y="20"/>
                </a:lnTo>
                <a:lnTo>
                  <a:pt x="16" y="19"/>
                </a:lnTo>
                <a:lnTo>
                  <a:pt x="15" y="19"/>
                </a:lnTo>
                <a:lnTo>
                  <a:pt x="14" y="18"/>
                </a:lnTo>
                <a:lnTo>
                  <a:pt x="14" y="17"/>
                </a:lnTo>
                <a:lnTo>
                  <a:pt x="13" y="15"/>
                </a:lnTo>
                <a:lnTo>
                  <a:pt x="12" y="12"/>
                </a:lnTo>
                <a:lnTo>
                  <a:pt x="11" y="9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" y="14"/>
                </a:lnTo>
                <a:lnTo>
                  <a:pt x="2" y="19"/>
                </a:lnTo>
                <a:lnTo>
                  <a:pt x="3" y="21"/>
                </a:lnTo>
                <a:lnTo>
                  <a:pt x="4" y="23"/>
                </a:lnTo>
                <a:lnTo>
                  <a:pt x="6" y="25"/>
                </a:lnTo>
                <a:lnTo>
                  <a:pt x="8" y="27"/>
                </a:lnTo>
                <a:lnTo>
                  <a:pt x="10" y="28"/>
                </a:lnTo>
                <a:lnTo>
                  <a:pt x="12" y="29"/>
                </a:lnTo>
                <a:lnTo>
                  <a:pt x="15" y="30"/>
                </a:lnTo>
                <a:lnTo>
                  <a:pt x="17" y="31"/>
                </a:lnTo>
                <a:lnTo>
                  <a:pt x="18" y="31"/>
                </a:lnTo>
                <a:lnTo>
                  <a:pt x="18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2" name=""/>
          <p:cNvSpPr/>
          <p:nvPr/>
        </p:nvSpPr>
        <p:spPr>
          <a:xfrm>
            <a:off x="2292480" y="5011560"/>
            <a:ext cx="46080" cy="35280"/>
          </a:xfrm>
          <a:custGeom>
            <a:avLst/>
            <a:gdLst/>
            <a:ahLst/>
            <a:rect l="l" t="t" r="r" b="b"/>
            <a:pathLst>
              <a:path w="29" h="22">
                <a:moveTo>
                  <a:pt x="18" y="0"/>
                </a:moveTo>
                <a:lnTo>
                  <a:pt x="18" y="0"/>
                </a:lnTo>
                <a:lnTo>
                  <a:pt x="18" y="3"/>
                </a:lnTo>
                <a:lnTo>
                  <a:pt x="18" y="5"/>
                </a:lnTo>
                <a:lnTo>
                  <a:pt x="17" y="5"/>
                </a:lnTo>
                <a:lnTo>
                  <a:pt x="17" y="6"/>
                </a:lnTo>
                <a:lnTo>
                  <a:pt x="16" y="7"/>
                </a:lnTo>
                <a:lnTo>
                  <a:pt x="15" y="8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8" y="11"/>
                </a:lnTo>
                <a:lnTo>
                  <a:pt x="6" y="11"/>
                </a:lnTo>
                <a:lnTo>
                  <a:pt x="3" y="11"/>
                </a:lnTo>
                <a:lnTo>
                  <a:pt x="0" y="12"/>
                </a:lnTo>
                <a:lnTo>
                  <a:pt x="0" y="22"/>
                </a:lnTo>
                <a:lnTo>
                  <a:pt x="4" y="22"/>
                </a:lnTo>
                <a:lnTo>
                  <a:pt x="7" y="21"/>
                </a:lnTo>
                <a:lnTo>
                  <a:pt x="10" y="21"/>
                </a:lnTo>
                <a:lnTo>
                  <a:pt x="14" y="20"/>
                </a:lnTo>
                <a:lnTo>
                  <a:pt x="16" y="19"/>
                </a:lnTo>
                <a:lnTo>
                  <a:pt x="19" y="18"/>
                </a:lnTo>
                <a:lnTo>
                  <a:pt x="21" y="17"/>
                </a:lnTo>
                <a:lnTo>
                  <a:pt x="22" y="15"/>
                </a:lnTo>
                <a:lnTo>
                  <a:pt x="24" y="13"/>
                </a:lnTo>
                <a:lnTo>
                  <a:pt x="26" y="11"/>
                </a:lnTo>
                <a:lnTo>
                  <a:pt x="27" y="10"/>
                </a:lnTo>
                <a:lnTo>
                  <a:pt x="28" y="7"/>
                </a:lnTo>
                <a:lnTo>
                  <a:pt x="29" y="4"/>
                </a:lnTo>
                <a:lnTo>
                  <a:pt x="29" y="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520" bIns="-11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3" name=""/>
          <p:cNvSpPr/>
          <p:nvPr/>
        </p:nvSpPr>
        <p:spPr>
          <a:xfrm>
            <a:off x="2314440" y="4938840"/>
            <a:ext cx="25560" cy="72720"/>
          </a:xfrm>
          <a:custGeom>
            <a:avLst/>
            <a:gdLst/>
            <a:ahLst/>
            <a:rect l="l" t="t" r="r" b="b"/>
            <a:pathLst>
              <a:path w="16" h="46">
                <a:moveTo>
                  <a:pt x="0" y="8"/>
                </a:moveTo>
                <a:lnTo>
                  <a:pt x="1" y="9"/>
                </a:lnTo>
                <a:lnTo>
                  <a:pt x="3" y="10"/>
                </a:lnTo>
                <a:lnTo>
                  <a:pt x="4" y="12"/>
                </a:lnTo>
                <a:lnTo>
                  <a:pt x="4" y="14"/>
                </a:lnTo>
                <a:lnTo>
                  <a:pt x="5" y="16"/>
                </a:lnTo>
                <a:lnTo>
                  <a:pt x="5" y="19"/>
                </a:lnTo>
                <a:lnTo>
                  <a:pt x="5" y="22"/>
                </a:lnTo>
                <a:lnTo>
                  <a:pt x="5" y="24"/>
                </a:lnTo>
                <a:lnTo>
                  <a:pt x="5" y="37"/>
                </a:lnTo>
                <a:lnTo>
                  <a:pt x="5" y="46"/>
                </a:lnTo>
                <a:lnTo>
                  <a:pt x="16" y="46"/>
                </a:lnTo>
                <a:lnTo>
                  <a:pt x="16" y="37"/>
                </a:lnTo>
                <a:lnTo>
                  <a:pt x="16" y="24"/>
                </a:lnTo>
                <a:lnTo>
                  <a:pt x="16" y="21"/>
                </a:lnTo>
                <a:lnTo>
                  <a:pt x="15" y="17"/>
                </a:lnTo>
                <a:lnTo>
                  <a:pt x="15" y="15"/>
                </a:lnTo>
                <a:lnTo>
                  <a:pt x="14" y="11"/>
                </a:lnTo>
                <a:lnTo>
                  <a:pt x="12" y="8"/>
                </a:lnTo>
                <a:lnTo>
                  <a:pt x="12" y="5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4" name=""/>
          <p:cNvSpPr/>
          <p:nvPr/>
        </p:nvSpPr>
        <p:spPr>
          <a:xfrm>
            <a:off x="2297160" y="4937040"/>
            <a:ext cx="23760" cy="20880"/>
          </a:xfrm>
          <a:custGeom>
            <a:avLst/>
            <a:gdLst/>
            <a:ahLst/>
            <a:rect l="l" t="t" r="r" b="b"/>
            <a:pathLst>
              <a:path w="15" h="13">
                <a:moveTo>
                  <a:pt x="2" y="13"/>
                </a:moveTo>
                <a:lnTo>
                  <a:pt x="15" y="10"/>
                </a:lnTo>
                <a:lnTo>
                  <a:pt x="12" y="0"/>
                </a:lnTo>
                <a:lnTo>
                  <a:pt x="0" y="3"/>
                </a:lnTo>
                <a:lnTo>
                  <a:pt x="2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5" name=""/>
          <p:cNvSpPr/>
          <p:nvPr/>
        </p:nvSpPr>
        <p:spPr>
          <a:xfrm>
            <a:off x="2259000" y="4944960"/>
            <a:ext cx="44640" cy="27000"/>
          </a:xfrm>
          <a:custGeom>
            <a:avLst/>
            <a:gdLst/>
            <a:ahLst/>
            <a:rect l="l" t="t" r="r" b="b"/>
            <a:pathLst>
              <a:path w="28" h="17">
                <a:moveTo>
                  <a:pt x="7" y="7"/>
                </a:moveTo>
                <a:lnTo>
                  <a:pt x="10" y="12"/>
                </a:lnTo>
                <a:lnTo>
                  <a:pt x="9" y="12"/>
                </a:lnTo>
                <a:lnTo>
                  <a:pt x="9" y="14"/>
                </a:lnTo>
                <a:lnTo>
                  <a:pt x="8" y="14"/>
                </a:lnTo>
                <a:lnTo>
                  <a:pt x="9" y="14"/>
                </a:lnTo>
                <a:lnTo>
                  <a:pt x="13" y="14"/>
                </a:lnTo>
                <a:lnTo>
                  <a:pt x="16" y="13"/>
                </a:lnTo>
                <a:lnTo>
                  <a:pt x="20" y="12"/>
                </a:lnTo>
                <a:lnTo>
                  <a:pt x="22" y="12"/>
                </a:lnTo>
                <a:lnTo>
                  <a:pt x="24" y="10"/>
                </a:lnTo>
                <a:lnTo>
                  <a:pt x="26" y="8"/>
                </a:lnTo>
                <a:lnTo>
                  <a:pt x="28" y="6"/>
                </a:lnTo>
                <a:lnTo>
                  <a:pt x="20" y="0"/>
                </a:lnTo>
                <a:lnTo>
                  <a:pt x="19" y="1"/>
                </a:lnTo>
                <a:lnTo>
                  <a:pt x="18" y="2"/>
                </a:lnTo>
                <a:lnTo>
                  <a:pt x="17" y="3"/>
                </a:lnTo>
                <a:lnTo>
                  <a:pt x="16" y="3"/>
                </a:lnTo>
                <a:lnTo>
                  <a:pt x="14" y="4"/>
                </a:lnTo>
                <a:lnTo>
                  <a:pt x="11" y="4"/>
                </a:lnTo>
                <a:lnTo>
                  <a:pt x="8" y="4"/>
                </a:lnTo>
                <a:lnTo>
                  <a:pt x="6" y="5"/>
                </a:lnTo>
                <a:lnTo>
                  <a:pt x="3" y="5"/>
                </a:lnTo>
                <a:lnTo>
                  <a:pt x="1" y="7"/>
                </a:lnTo>
                <a:lnTo>
                  <a:pt x="0" y="9"/>
                </a:lnTo>
                <a:lnTo>
                  <a:pt x="0" y="12"/>
                </a:lnTo>
                <a:lnTo>
                  <a:pt x="3" y="17"/>
                </a:lnTo>
                <a:lnTo>
                  <a:pt x="7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6" name=""/>
          <p:cNvSpPr/>
          <p:nvPr/>
        </p:nvSpPr>
        <p:spPr>
          <a:xfrm>
            <a:off x="2263680" y="4956120"/>
            <a:ext cx="33480" cy="36720"/>
          </a:xfrm>
          <a:custGeom>
            <a:avLst/>
            <a:gdLst/>
            <a:ahLst/>
            <a:rect l="l" t="t" r="r" b="b"/>
            <a:pathLst>
              <a:path w="21" h="23">
                <a:moveTo>
                  <a:pt x="13" y="23"/>
                </a:moveTo>
                <a:lnTo>
                  <a:pt x="15" y="22"/>
                </a:lnTo>
                <a:lnTo>
                  <a:pt x="17" y="20"/>
                </a:lnTo>
                <a:lnTo>
                  <a:pt x="20" y="18"/>
                </a:lnTo>
                <a:lnTo>
                  <a:pt x="21" y="15"/>
                </a:lnTo>
                <a:lnTo>
                  <a:pt x="21" y="12"/>
                </a:lnTo>
                <a:lnTo>
                  <a:pt x="20" y="10"/>
                </a:lnTo>
                <a:lnTo>
                  <a:pt x="18" y="7"/>
                </a:lnTo>
                <a:lnTo>
                  <a:pt x="16" y="5"/>
                </a:lnTo>
                <a:lnTo>
                  <a:pt x="14" y="5"/>
                </a:lnTo>
                <a:lnTo>
                  <a:pt x="7" y="1"/>
                </a:lnTo>
                <a:lnTo>
                  <a:pt x="3" y="0"/>
                </a:lnTo>
                <a:lnTo>
                  <a:pt x="0" y="10"/>
                </a:lnTo>
                <a:lnTo>
                  <a:pt x="3" y="11"/>
                </a:lnTo>
                <a:lnTo>
                  <a:pt x="9" y="13"/>
                </a:lnTo>
                <a:lnTo>
                  <a:pt x="10" y="13"/>
                </a:lnTo>
                <a:lnTo>
                  <a:pt x="10" y="14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1" y="13"/>
                </a:lnTo>
                <a:lnTo>
                  <a:pt x="9" y="13"/>
                </a:lnTo>
                <a:lnTo>
                  <a:pt x="13" y="13"/>
                </a:lnTo>
                <a:lnTo>
                  <a:pt x="13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7" name=""/>
          <p:cNvSpPr/>
          <p:nvPr/>
        </p:nvSpPr>
        <p:spPr>
          <a:xfrm>
            <a:off x="2232000" y="4976640"/>
            <a:ext cx="52560" cy="17640"/>
          </a:xfrm>
          <a:custGeom>
            <a:avLst/>
            <a:gdLst/>
            <a:ahLst/>
            <a:rect l="l" t="t" r="r" b="b"/>
            <a:pathLst>
              <a:path w="33" h="11">
                <a:moveTo>
                  <a:pt x="0" y="4"/>
                </a:moveTo>
                <a:lnTo>
                  <a:pt x="4" y="11"/>
                </a:lnTo>
                <a:lnTo>
                  <a:pt x="11" y="11"/>
                </a:lnTo>
                <a:lnTo>
                  <a:pt x="18" y="10"/>
                </a:lnTo>
                <a:lnTo>
                  <a:pt x="24" y="9"/>
                </a:lnTo>
                <a:lnTo>
                  <a:pt x="33" y="9"/>
                </a:lnTo>
                <a:lnTo>
                  <a:pt x="33" y="0"/>
                </a:lnTo>
                <a:lnTo>
                  <a:pt x="24" y="0"/>
                </a:lnTo>
                <a:lnTo>
                  <a:pt x="17" y="1"/>
                </a:lnTo>
                <a:lnTo>
                  <a:pt x="11" y="2"/>
                </a:lnTo>
                <a:lnTo>
                  <a:pt x="4" y="2"/>
                </a:lnTo>
                <a:lnTo>
                  <a:pt x="9" y="9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8" name=""/>
          <p:cNvSpPr/>
          <p:nvPr/>
        </p:nvSpPr>
        <p:spPr>
          <a:xfrm>
            <a:off x="2232000" y="4965840"/>
            <a:ext cx="25560" cy="25200"/>
          </a:xfrm>
          <a:custGeom>
            <a:avLst/>
            <a:gdLst/>
            <a:ahLst/>
            <a:rect l="l" t="t" r="r" b="b"/>
            <a:pathLst>
              <a:path w="16" h="16">
                <a:moveTo>
                  <a:pt x="8" y="7"/>
                </a:moveTo>
                <a:lnTo>
                  <a:pt x="7" y="2"/>
                </a:lnTo>
                <a:lnTo>
                  <a:pt x="6" y="2"/>
                </a:lnTo>
                <a:lnTo>
                  <a:pt x="4" y="4"/>
                </a:lnTo>
                <a:lnTo>
                  <a:pt x="2" y="7"/>
                </a:lnTo>
                <a:lnTo>
                  <a:pt x="0" y="11"/>
                </a:lnTo>
                <a:lnTo>
                  <a:pt x="9" y="16"/>
                </a:lnTo>
                <a:lnTo>
                  <a:pt x="12" y="12"/>
                </a:lnTo>
                <a:lnTo>
                  <a:pt x="13" y="10"/>
                </a:lnTo>
                <a:lnTo>
                  <a:pt x="15" y="8"/>
                </a:lnTo>
                <a:lnTo>
                  <a:pt x="16" y="6"/>
                </a:lnTo>
                <a:lnTo>
                  <a:pt x="15" y="0"/>
                </a:lnTo>
                <a:lnTo>
                  <a:pt x="8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9" name=""/>
          <p:cNvSpPr/>
          <p:nvPr/>
        </p:nvSpPr>
        <p:spPr>
          <a:xfrm>
            <a:off x="2190600" y="4950000"/>
            <a:ext cx="65160" cy="26640"/>
          </a:xfrm>
          <a:custGeom>
            <a:avLst/>
            <a:gdLst/>
            <a:ahLst/>
            <a:rect l="l" t="t" r="r" b="b"/>
            <a:pathLst>
              <a:path w="41" h="17">
                <a:moveTo>
                  <a:pt x="0" y="5"/>
                </a:moveTo>
                <a:lnTo>
                  <a:pt x="5" y="10"/>
                </a:lnTo>
                <a:lnTo>
                  <a:pt x="9" y="10"/>
                </a:lnTo>
                <a:lnTo>
                  <a:pt x="17" y="11"/>
                </a:lnTo>
                <a:lnTo>
                  <a:pt x="22" y="12"/>
                </a:lnTo>
                <a:lnTo>
                  <a:pt x="27" y="14"/>
                </a:lnTo>
                <a:lnTo>
                  <a:pt x="29" y="15"/>
                </a:lnTo>
                <a:lnTo>
                  <a:pt x="30" y="16"/>
                </a:lnTo>
                <a:lnTo>
                  <a:pt x="32" y="16"/>
                </a:lnTo>
                <a:lnTo>
                  <a:pt x="34" y="17"/>
                </a:lnTo>
                <a:lnTo>
                  <a:pt x="41" y="10"/>
                </a:lnTo>
                <a:lnTo>
                  <a:pt x="38" y="8"/>
                </a:lnTo>
                <a:lnTo>
                  <a:pt x="36" y="6"/>
                </a:lnTo>
                <a:lnTo>
                  <a:pt x="33" y="5"/>
                </a:lnTo>
                <a:lnTo>
                  <a:pt x="30" y="3"/>
                </a:lnTo>
                <a:lnTo>
                  <a:pt x="24" y="2"/>
                </a:lnTo>
                <a:lnTo>
                  <a:pt x="18" y="1"/>
                </a:lnTo>
                <a:lnTo>
                  <a:pt x="10" y="0"/>
                </a:lnTo>
                <a:lnTo>
                  <a:pt x="5" y="0"/>
                </a:lnTo>
                <a:lnTo>
                  <a:pt x="10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0" name=""/>
          <p:cNvSpPr/>
          <p:nvPr/>
        </p:nvSpPr>
        <p:spPr>
          <a:xfrm>
            <a:off x="2173320" y="4829040"/>
            <a:ext cx="34920" cy="128880"/>
          </a:xfrm>
          <a:custGeom>
            <a:avLst/>
            <a:gdLst/>
            <a:ahLst/>
            <a:rect l="l" t="t" r="r" b="b"/>
            <a:pathLst>
              <a:path w="22" h="81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10"/>
                </a:lnTo>
                <a:lnTo>
                  <a:pt x="4" y="18"/>
                </a:lnTo>
                <a:lnTo>
                  <a:pt x="6" y="28"/>
                </a:lnTo>
                <a:lnTo>
                  <a:pt x="8" y="39"/>
                </a:lnTo>
                <a:lnTo>
                  <a:pt x="10" y="53"/>
                </a:lnTo>
                <a:lnTo>
                  <a:pt x="11" y="60"/>
                </a:lnTo>
                <a:lnTo>
                  <a:pt x="11" y="67"/>
                </a:lnTo>
                <a:lnTo>
                  <a:pt x="11" y="74"/>
                </a:lnTo>
                <a:lnTo>
                  <a:pt x="11" y="81"/>
                </a:lnTo>
                <a:lnTo>
                  <a:pt x="22" y="81"/>
                </a:lnTo>
                <a:lnTo>
                  <a:pt x="22" y="73"/>
                </a:lnTo>
                <a:lnTo>
                  <a:pt x="22" y="66"/>
                </a:lnTo>
                <a:lnTo>
                  <a:pt x="21" y="59"/>
                </a:lnTo>
                <a:lnTo>
                  <a:pt x="20" y="51"/>
                </a:lnTo>
                <a:lnTo>
                  <a:pt x="18" y="38"/>
                </a:lnTo>
                <a:lnTo>
                  <a:pt x="16" y="26"/>
                </a:lnTo>
                <a:lnTo>
                  <a:pt x="14" y="16"/>
                </a:lnTo>
                <a:lnTo>
                  <a:pt x="11" y="8"/>
                </a:lnTo>
                <a:lnTo>
                  <a:pt x="11" y="2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1" name=""/>
          <p:cNvSpPr/>
          <p:nvPr/>
        </p:nvSpPr>
        <p:spPr>
          <a:xfrm>
            <a:off x="2173320" y="4788000"/>
            <a:ext cx="49320" cy="41040"/>
          </a:xfrm>
          <a:custGeom>
            <a:avLst/>
            <a:gdLst/>
            <a:ahLst/>
            <a:rect l="l" t="t" r="r" b="b"/>
            <a:pathLst>
              <a:path w="31" h="26">
                <a:moveTo>
                  <a:pt x="27" y="7"/>
                </a:moveTo>
                <a:lnTo>
                  <a:pt x="31" y="10"/>
                </a:lnTo>
                <a:lnTo>
                  <a:pt x="29" y="7"/>
                </a:lnTo>
                <a:lnTo>
                  <a:pt x="28" y="5"/>
                </a:lnTo>
                <a:lnTo>
                  <a:pt x="25" y="2"/>
                </a:lnTo>
                <a:lnTo>
                  <a:pt x="21" y="1"/>
                </a:lnTo>
                <a:lnTo>
                  <a:pt x="19" y="0"/>
                </a:lnTo>
                <a:lnTo>
                  <a:pt x="16" y="0"/>
                </a:lnTo>
                <a:lnTo>
                  <a:pt x="14" y="1"/>
                </a:lnTo>
                <a:lnTo>
                  <a:pt x="10" y="2"/>
                </a:lnTo>
                <a:lnTo>
                  <a:pt x="7" y="4"/>
                </a:lnTo>
                <a:lnTo>
                  <a:pt x="6" y="7"/>
                </a:lnTo>
                <a:lnTo>
                  <a:pt x="4" y="9"/>
                </a:lnTo>
                <a:lnTo>
                  <a:pt x="2" y="12"/>
                </a:lnTo>
                <a:lnTo>
                  <a:pt x="1" y="14"/>
                </a:lnTo>
                <a:lnTo>
                  <a:pt x="0" y="18"/>
                </a:lnTo>
                <a:lnTo>
                  <a:pt x="0" y="21"/>
                </a:lnTo>
                <a:lnTo>
                  <a:pt x="0" y="26"/>
                </a:lnTo>
                <a:lnTo>
                  <a:pt x="9" y="26"/>
                </a:lnTo>
                <a:lnTo>
                  <a:pt x="9" y="23"/>
                </a:lnTo>
                <a:lnTo>
                  <a:pt x="10" y="21"/>
                </a:lnTo>
                <a:lnTo>
                  <a:pt x="11" y="18"/>
                </a:lnTo>
                <a:lnTo>
                  <a:pt x="12" y="15"/>
                </a:lnTo>
                <a:lnTo>
                  <a:pt x="13" y="14"/>
                </a:lnTo>
                <a:lnTo>
                  <a:pt x="14" y="13"/>
                </a:lnTo>
                <a:lnTo>
                  <a:pt x="14" y="12"/>
                </a:lnTo>
                <a:lnTo>
                  <a:pt x="16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19" y="11"/>
                </a:lnTo>
                <a:lnTo>
                  <a:pt x="20" y="12"/>
                </a:lnTo>
                <a:lnTo>
                  <a:pt x="21" y="13"/>
                </a:lnTo>
                <a:lnTo>
                  <a:pt x="21" y="14"/>
                </a:lnTo>
                <a:lnTo>
                  <a:pt x="27" y="18"/>
                </a:lnTo>
                <a:lnTo>
                  <a:pt x="27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2" name=""/>
          <p:cNvSpPr/>
          <p:nvPr/>
        </p:nvSpPr>
        <p:spPr>
          <a:xfrm>
            <a:off x="2217600" y="4799160"/>
            <a:ext cx="63720" cy="36360"/>
          </a:xfrm>
          <a:custGeom>
            <a:avLst/>
            <a:gdLst/>
            <a:ahLst/>
            <a:rect l="l" t="t" r="r" b="b"/>
            <a:pathLst>
              <a:path w="40" h="23">
                <a:moveTo>
                  <a:pt x="40" y="15"/>
                </a:moveTo>
                <a:lnTo>
                  <a:pt x="40" y="15"/>
                </a:lnTo>
                <a:lnTo>
                  <a:pt x="37" y="13"/>
                </a:lnTo>
                <a:lnTo>
                  <a:pt x="35" y="11"/>
                </a:lnTo>
                <a:lnTo>
                  <a:pt x="32" y="10"/>
                </a:lnTo>
                <a:lnTo>
                  <a:pt x="29" y="9"/>
                </a:lnTo>
                <a:lnTo>
                  <a:pt x="23" y="6"/>
                </a:lnTo>
                <a:lnTo>
                  <a:pt x="18" y="4"/>
                </a:lnTo>
                <a:lnTo>
                  <a:pt x="12" y="3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4" y="11"/>
                </a:lnTo>
                <a:lnTo>
                  <a:pt x="9" y="12"/>
                </a:lnTo>
                <a:lnTo>
                  <a:pt x="14" y="13"/>
                </a:lnTo>
                <a:lnTo>
                  <a:pt x="20" y="15"/>
                </a:lnTo>
                <a:lnTo>
                  <a:pt x="25" y="17"/>
                </a:lnTo>
                <a:lnTo>
                  <a:pt x="27" y="18"/>
                </a:lnTo>
                <a:lnTo>
                  <a:pt x="29" y="20"/>
                </a:lnTo>
                <a:lnTo>
                  <a:pt x="31" y="21"/>
                </a:lnTo>
                <a:lnTo>
                  <a:pt x="32" y="23"/>
                </a:lnTo>
                <a:lnTo>
                  <a:pt x="33" y="23"/>
                </a:lnTo>
                <a:lnTo>
                  <a:pt x="4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3" name=""/>
          <p:cNvSpPr/>
          <p:nvPr/>
        </p:nvSpPr>
        <p:spPr>
          <a:xfrm>
            <a:off x="2268360" y="4822920"/>
            <a:ext cx="73080" cy="28440"/>
          </a:xfrm>
          <a:custGeom>
            <a:avLst/>
            <a:gdLst/>
            <a:ahLst/>
            <a:rect l="l" t="t" r="r" b="b"/>
            <a:pathLst>
              <a:path w="46" h="18">
                <a:moveTo>
                  <a:pt x="46" y="7"/>
                </a:moveTo>
                <a:lnTo>
                  <a:pt x="46" y="7"/>
                </a:lnTo>
                <a:lnTo>
                  <a:pt x="40" y="7"/>
                </a:lnTo>
                <a:lnTo>
                  <a:pt x="34" y="7"/>
                </a:lnTo>
                <a:lnTo>
                  <a:pt x="28" y="7"/>
                </a:lnTo>
                <a:lnTo>
                  <a:pt x="23" y="6"/>
                </a:lnTo>
                <a:lnTo>
                  <a:pt x="18" y="6"/>
                </a:lnTo>
                <a:lnTo>
                  <a:pt x="14" y="5"/>
                </a:lnTo>
                <a:lnTo>
                  <a:pt x="12" y="4"/>
                </a:lnTo>
                <a:lnTo>
                  <a:pt x="10" y="3"/>
                </a:lnTo>
                <a:lnTo>
                  <a:pt x="9" y="1"/>
                </a:lnTo>
                <a:lnTo>
                  <a:pt x="7" y="0"/>
                </a:lnTo>
                <a:lnTo>
                  <a:pt x="0" y="8"/>
                </a:lnTo>
                <a:lnTo>
                  <a:pt x="2" y="10"/>
                </a:lnTo>
                <a:lnTo>
                  <a:pt x="5" y="12"/>
                </a:lnTo>
                <a:lnTo>
                  <a:pt x="8" y="13"/>
                </a:lnTo>
                <a:lnTo>
                  <a:pt x="10" y="14"/>
                </a:lnTo>
                <a:lnTo>
                  <a:pt x="16" y="16"/>
                </a:lnTo>
                <a:lnTo>
                  <a:pt x="21" y="17"/>
                </a:lnTo>
                <a:lnTo>
                  <a:pt x="27" y="18"/>
                </a:lnTo>
                <a:lnTo>
                  <a:pt x="33" y="18"/>
                </a:lnTo>
                <a:lnTo>
                  <a:pt x="39" y="18"/>
                </a:lnTo>
                <a:lnTo>
                  <a:pt x="46" y="18"/>
                </a:lnTo>
                <a:lnTo>
                  <a:pt x="46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4" name=""/>
          <p:cNvSpPr/>
          <p:nvPr/>
        </p:nvSpPr>
        <p:spPr>
          <a:xfrm>
            <a:off x="2341440" y="4792680"/>
            <a:ext cx="109800" cy="58680"/>
          </a:xfrm>
          <a:custGeom>
            <a:avLst/>
            <a:gdLst/>
            <a:ahLst/>
            <a:rect l="l" t="t" r="r" b="b"/>
            <a:pathLst>
              <a:path w="69" h="37">
                <a:moveTo>
                  <a:pt x="58" y="1"/>
                </a:moveTo>
                <a:lnTo>
                  <a:pt x="58" y="0"/>
                </a:lnTo>
                <a:lnTo>
                  <a:pt x="57" y="2"/>
                </a:lnTo>
                <a:lnTo>
                  <a:pt x="57" y="4"/>
                </a:lnTo>
                <a:lnTo>
                  <a:pt x="54" y="7"/>
                </a:lnTo>
                <a:lnTo>
                  <a:pt x="51" y="10"/>
                </a:lnTo>
                <a:lnTo>
                  <a:pt x="49" y="11"/>
                </a:lnTo>
                <a:lnTo>
                  <a:pt x="44" y="14"/>
                </a:lnTo>
                <a:lnTo>
                  <a:pt x="41" y="17"/>
                </a:lnTo>
                <a:lnTo>
                  <a:pt x="36" y="18"/>
                </a:lnTo>
                <a:lnTo>
                  <a:pt x="32" y="20"/>
                </a:lnTo>
                <a:lnTo>
                  <a:pt x="26" y="22"/>
                </a:lnTo>
                <a:lnTo>
                  <a:pt x="22" y="24"/>
                </a:lnTo>
                <a:lnTo>
                  <a:pt x="18" y="25"/>
                </a:lnTo>
                <a:lnTo>
                  <a:pt x="12" y="25"/>
                </a:lnTo>
                <a:lnTo>
                  <a:pt x="8" y="26"/>
                </a:lnTo>
                <a:lnTo>
                  <a:pt x="4" y="26"/>
                </a:lnTo>
                <a:lnTo>
                  <a:pt x="0" y="26"/>
                </a:lnTo>
                <a:lnTo>
                  <a:pt x="0" y="37"/>
                </a:lnTo>
                <a:lnTo>
                  <a:pt x="4" y="37"/>
                </a:lnTo>
                <a:lnTo>
                  <a:pt x="10" y="36"/>
                </a:lnTo>
                <a:lnTo>
                  <a:pt x="15" y="36"/>
                </a:lnTo>
                <a:lnTo>
                  <a:pt x="20" y="34"/>
                </a:lnTo>
                <a:lnTo>
                  <a:pt x="25" y="33"/>
                </a:lnTo>
                <a:lnTo>
                  <a:pt x="30" y="32"/>
                </a:lnTo>
                <a:lnTo>
                  <a:pt x="36" y="30"/>
                </a:lnTo>
                <a:lnTo>
                  <a:pt x="41" y="28"/>
                </a:lnTo>
                <a:lnTo>
                  <a:pt x="45" y="25"/>
                </a:lnTo>
                <a:lnTo>
                  <a:pt x="50" y="23"/>
                </a:lnTo>
                <a:lnTo>
                  <a:pt x="54" y="20"/>
                </a:lnTo>
                <a:lnTo>
                  <a:pt x="58" y="18"/>
                </a:lnTo>
                <a:lnTo>
                  <a:pt x="62" y="14"/>
                </a:lnTo>
                <a:lnTo>
                  <a:pt x="64" y="11"/>
                </a:lnTo>
                <a:lnTo>
                  <a:pt x="67" y="7"/>
                </a:lnTo>
                <a:lnTo>
                  <a:pt x="69" y="3"/>
                </a:lnTo>
                <a:lnTo>
                  <a:pt x="69" y="1"/>
                </a:lnTo>
                <a:lnTo>
                  <a:pt x="58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5" name=""/>
          <p:cNvSpPr/>
          <p:nvPr/>
        </p:nvSpPr>
        <p:spPr>
          <a:xfrm>
            <a:off x="2408400" y="4743360"/>
            <a:ext cx="42840" cy="50760"/>
          </a:xfrm>
          <a:custGeom>
            <a:avLst/>
            <a:gdLst/>
            <a:ahLst/>
            <a:rect l="l" t="t" r="r" b="b"/>
            <a:pathLst>
              <a:path w="27" h="32">
                <a:moveTo>
                  <a:pt x="4" y="0"/>
                </a:moveTo>
                <a:lnTo>
                  <a:pt x="0" y="7"/>
                </a:lnTo>
                <a:lnTo>
                  <a:pt x="2" y="10"/>
                </a:lnTo>
                <a:lnTo>
                  <a:pt x="3" y="12"/>
                </a:lnTo>
                <a:lnTo>
                  <a:pt x="4" y="14"/>
                </a:lnTo>
                <a:lnTo>
                  <a:pt x="6" y="15"/>
                </a:lnTo>
                <a:lnTo>
                  <a:pt x="9" y="17"/>
                </a:lnTo>
                <a:lnTo>
                  <a:pt x="11" y="20"/>
                </a:lnTo>
                <a:lnTo>
                  <a:pt x="12" y="21"/>
                </a:lnTo>
                <a:lnTo>
                  <a:pt x="13" y="21"/>
                </a:lnTo>
                <a:lnTo>
                  <a:pt x="15" y="23"/>
                </a:lnTo>
                <a:lnTo>
                  <a:pt x="15" y="24"/>
                </a:lnTo>
                <a:lnTo>
                  <a:pt x="15" y="26"/>
                </a:lnTo>
                <a:lnTo>
                  <a:pt x="16" y="28"/>
                </a:lnTo>
                <a:lnTo>
                  <a:pt x="16" y="29"/>
                </a:lnTo>
                <a:lnTo>
                  <a:pt x="16" y="32"/>
                </a:lnTo>
                <a:lnTo>
                  <a:pt x="27" y="32"/>
                </a:lnTo>
                <a:lnTo>
                  <a:pt x="27" y="28"/>
                </a:lnTo>
                <a:lnTo>
                  <a:pt x="26" y="26"/>
                </a:lnTo>
                <a:lnTo>
                  <a:pt x="25" y="23"/>
                </a:lnTo>
                <a:lnTo>
                  <a:pt x="24" y="21"/>
                </a:lnTo>
                <a:lnTo>
                  <a:pt x="23" y="18"/>
                </a:lnTo>
                <a:lnTo>
                  <a:pt x="22" y="16"/>
                </a:lnTo>
                <a:lnTo>
                  <a:pt x="21" y="14"/>
                </a:lnTo>
                <a:lnTo>
                  <a:pt x="20" y="13"/>
                </a:lnTo>
                <a:lnTo>
                  <a:pt x="16" y="10"/>
                </a:lnTo>
                <a:lnTo>
                  <a:pt x="13" y="7"/>
                </a:lnTo>
                <a:lnTo>
                  <a:pt x="12" y="7"/>
                </a:lnTo>
                <a:lnTo>
                  <a:pt x="11" y="6"/>
                </a:lnTo>
                <a:lnTo>
                  <a:pt x="11" y="5"/>
                </a:lnTo>
                <a:lnTo>
                  <a:pt x="10" y="3"/>
                </a:lnTo>
                <a:lnTo>
                  <a:pt x="6" y="10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6" name=""/>
          <p:cNvSpPr/>
          <p:nvPr/>
        </p:nvSpPr>
        <p:spPr>
          <a:xfrm>
            <a:off x="2414520" y="4719600"/>
            <a:ext cx="33480" cy="39600"/>
          </a:xfrm>
          <a:custGeom>
            <a:avLst/>
            <a:gdLst/>
            <a:ahLst/>
            <a:rect l="l" t="t" r="r" b="b"/>
            <a:pathLst>
              <a:path w="21" h="25">
                <a:moveTo>
                  <a:pt x="10" y="0"/>
                </a:moveTo>
                <a:lnTo>
                  <a:pt x="10" y="0"/>
                </a:lnTo>
                <a:lnTo>
                  <a:pt x="10" y="1"/>
                </a:lnTo>
                <a:lnTo>
                  <a:pt x="9" y="2"/>
                </a:lnTo>
                <a:lnTo>
                  <a:pt x="7" y="6"/>
                </a:lnTo>
                <a:lnTo>
                  <a:pt x="6" y="8"/>
                </a:lnTo>
                <a:lnTo>
                  <a:pt x="4" y="11"/>
                </a:lnTo>
                <a:lnTo>
                  <a:pt x="2" y="14"/>
                </a:lnTo>
                <a:lnTo>
                  <a:pt x="0" y="15"/>
                </a:lnTo>
                <a:lnTo>
                  <a:pt x="0" y="15"/>
                </a:lnTo>
                <a:lnTo>
                  <a:pt x="3" y="25"/>
                </a:lnTo>
                <a:lnTo>
                  <a:pt x="6" y="22"/>
                </a:lnTo>
                <a:lnTo>
                  <a:pt x="9" y="21"/>
                </a:lnTo>
                <a:lnTo>
                  <a:pt x="12" y="17"/>
                </a:lnTo>
                <a:lnTo>
                  <a:pt x="14" y="14"/>
                </a:lnTo>
                <a:lnTo>
                  <a:pt x="17" y="10"/>
                </a:lnTo>
                <a:lnTo>
                  <a:pt x="19" y="7"/>
                </a:lnTo>
                <a:lnTo>
                  <a:pt x="20" y="3"/>
                </a:lnTo>
                <a:lnTo>
                  <a:pt x="21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7" name=""/>
          <p:cNvSpPr/>
          <p:nvPr/>
        </p:nvSpPr>
        <p:spPr>
          <a:xfrm>
            <a:off x="2430360" y="470520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0" y="9"/>
                </a:lnTo>
                <a:lnTo>
                  <a:pt x="11" y="9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8" name=""/>
          <p:cNvSpPr/>
          <p:nvPr/>
        </p:nvSpPr>
        <p:spPr>
          <a:xfrm>
            <a:off x="2430360" y="466092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11" y="0"/>
                </a:moveTo>
                <a:lnTo>
                  <a:pt x="10" y="4"/>
                </a:lnTo>
                <a:lnTo>
                  <a:pt x="8" y="7"/>
                </a:lnTo>
                <a:lnTo>
                  <a:pt x="6" y="10"/>
                </a:lnTo>
                <a:lnTo>
                  <a:pt x="4" y="14"/>
                </a:lnTo>
                <a:lnTo>
                  <a:pt x="4" y="17"/>
                </a:lnTo>
                <a:lnTo>
                  <a:pt x="2" y="20"/>
                </a:lnTo>
                <a:lnTo>
                  <a:pt x="1" y="24"/>
                </a:lnTo>
                <a:lnTo>
                  <a:pt x="0" y="28"/>
                </a:lnTo>
                <a:lnTo>
                  <a:pt x="11" y="28"/>
                </a:lnTo>
                <a:lnTo>
                  <a:pt x="11" y="26"/>
                </a:lnTo>
                <a:lnTo>
                  <a:pt x="11" y="23"/>
                </a:lnTo>
                <a:lnTo>
                  <a:pt x="12" y="21"/>
                </a:lnTo>
                <a:lnTo>
                  <a:pt x="14" y="19"/>
                </a:lnTo>
                <a:lnTo>
                  <a:pt x="16" y="15"/>
                </a:lnTo>
                <a:lnTo>
                  <a:pt x="17" y="12"/>
                </a:lnTo>
                <a:lnTo>
                  <a:pt x="19" y="7"/>
                </a:lnTo>
                <a:lnTo>
                  <a:pt x="21" y="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9" name=""/>
          <p:cNvSpPr/>
          <p:nvPr/>
        </p:nvSpPr>
        <p:spPr>
          <a:xfrm>
            <a:off x="2448000" y="4643280"/>
            <a:ext cx="15840" cy="208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0" name=""/>
          <p:cNvSpPr/>
          <p:nvPr/>
        </p:nvSpPr>
        <p:spPr>
          <a:xfrm>
            <a:off x="2436840" y="463392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1"/>
                </a:moveTo>
                <a:lnTo>
                  <a:pt x="0" y="4"/>
                </a:lnTo>
                <a:lnTo>
                  <a:pt x="1" y="6"/>
                </a:lnTo>
                <a:lnTo>
                  <a:pt x="2" y="7"/>
                </a:lnTo>
                <a:lnTo>
                  <a:pt x="4" y="8"/>
                </a:lnTo>
                <a:lnTo>
                  <a:pt x="6" y="9"/>
                </a:lnTo>
                <a:lnTo>
                  <a:pt x="7" y="11"/>
                </a:lnTo>
                <a:lnTo>
                  <a:pt x="9" y="12"/>
                </a:lnTo>
                <a:lnTo>
                  <a:pt x="12" y="12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1" name=""/>
          <p:cNvSpPr/>
          <p:nvPr/>
        </p:nvSpPr>
        <p:spPr>
          <a:xfrm>
            <a:off x="2444760" y="4627440"/>
            <a:ext cx="144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2" name=""/>
          <p:cNvSpPr/>
          <p:nvPr/>
        </p:nvSpPr>
        <p:spPr>
          <a:xfrm>
            <a:off x="2427120" y="4608360"/>
            <a:ext cx="33480" cy="34920"/>
          </a:xfrm>
          <a:custGeom>
            <a:avLst/>
            <a:gdLst/>
            <a:ahLst/>
            <a:rect l="l" t="t" r="r" b="b"/>
            <a:pathLst>
              <a:path w="21" h="22">
                <a:moveTo>
                  <a:pt x="0" y="7"/>
                </a:moveTo>
                <a:lnTo>
                  <a:pt x="2" y="8"/>
                </a:lnTo>
                <a:lnTo>
                  <a:pt x="6" y="13"/>
                </a:lnTo>
                <a:lnTo>
                  <a:pt x="9" y="15"/>
                </a:lnTo>
                <a:lnTo>
                  <a:pt x="12" y="18"/>
                </a:lnTo>
                <a:lnTo>
                  <a:pt x="14" y="20"/>
                </a:lnTo>
                <a:lnTo>
                  <a:pt x="18" y="22"/>
                </a:lnTo>
                <a:lnTo>
                  <a:pt x="21" y="12"/>
                </a:lnTo>
                <a:lnTo>
                  <a:pt x="19" y="11"/>
                </a:lnTo>
                <a:lnTo>
                  <a:pt x="18" y="10"/>
                </a:lnTo>
                <a:lnTo>
                  <a:pt x="16" y="8"/>
                </a:lnTo>
                <a:lnTo>
                  <a:pt x="13" y="6"/>
                </a:lnTo>
                <a:lnTo>
                  <a:pt x="10" y="1"/>
                </a:ln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3" name=""/>
          <p:cNvSpPr/>
          <p:nvPr/>
        </p:nvSpPr>
        <p:spPr>
          <a:xfrm>
            <a:off x="2425680" y="4565520"/>
            <a:ext cx="15840" cy="49320"/>
          </a:xfrm>
          <a:custGeom>
            <a:avLst/>
            <a:gdLst/>
            <a:ahLst/>
            <a:rect l="l" t="t" r="r" b="b"/>
            <a:pathLst>
              <a:path w="10" h="31">
                <a:moveTo>
                  <a:pt x="5" y="0"/>
                </a:moveTo>
                <a:lnTo>
                  <a:pt x="0" y="5"/>
                </a:lnTo>
                <a:lnTo>
                  <a:pt x="0" y="31"/>
                </a:lnTo>
                <a:lnTo>
                  <a:pt x="10" y="31"/>
                </a:lnTo>
                <a:lnTo>
                  <a:pt x="10" y="5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4" name=""/>
          <p:cNvSpPr/>
          <p:nvPr/>
        </p:nvSpPr>
        <p:spPr>
          <a:xfrm>
            <a:off x="2433600" y="4565520"/>
            <a:ext cx="79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5" name=""/>
          <p:cNvSpPr/>
          <p:nvPr/>
        </p:nvSpPr>
        <p:spPr>
          <a:xfrm>
            <a:off x="2438280" y="4567320"/>
            <a:ext cx="81000" cy="30240"/>
          </a:xfrm>
          <a:custGeom>
            <a:avLst/>
            <a:gdLst/>
            <a:ahLst/>
            <a:rect l="l" t="t" r="r" b="b"/>
            <a:pathLst>
              <a:path w="51" h="19">
                <a:moveTo>
                  <a:pt x="51" y="9"/>
                </a:moveTo>
                <a:lnTo>
                  <a:pt x="51" y="9"/>
                </a:lnTo>
                <a:lnTo>
                  <a:pt x="43" y="9"/>
                </a:lnTo>
                <a:lnTo>
                  <a:pt x="36" y="8"/>
                </a:lnTo>
                <a:lnTo>
                  <a:pt x="30" y="8"/>
                </a:lnTo>
                <a:lnTo>
                  <a:pt x="24" y="7"/>
                </a:lnTo>
                <a:lnTo>
                  <a:pt x="19" y="6"/>
                </a:lnTo>
                <a:lnTo>
                  <a:pt x="15" y="5"/>
                </a:lnTo>
                <a:lnTo>
                  <a:pt x="10" y="2"/>
                </a:lnTo>
                <a:lnTo>
                  <a:pt x="5" y="0"/>
                </a:lnTo>
                <a:lnTo>
                  <a:pt x="0" y="8"/>
                </a:lnTo>
                <a:lnTo>
                  <a:pt x="5" y="11"/>
                </a:lnTo>
                <a:lnTo>
                  <a:pt x="10" y="14"/>
                </a:lnTo>
                <a:lnTo>
                  <a:pt x="16" y="15"/>
                </a:lnTo>
                <a:lnTo>
                  <a:pt x="22" y="17"/>
                </a:lnTo>
                <a:lnTo>
                  <a:pt x="29" y="18"/>
                </a:lnTo>
                <a:lnTo>
                  <a:pt x="35" y="19"/>
                </a:lnTo>
                <a:lnTo>
                  <a:pt x="43" y="19"/>
                </a:lnTo>
                <a:lnTo>
                  <a:pt x="51" y="19"/>
                </a:lnTo>
                <a:lnTo>
                  <a:pt x="5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6" name=""/>
          <p:cNvSpPr/>
          <p:nvPr/>
        </p:nvSpPr>
        <p:spPr>
          <a:xfrm>
            <a:off x="2519280" y="4557600"/>
            <a:ext cx="176400" cy="39960"/>
          </a:xfrm>
          <a:custGeom>
            <a:avLst/>
            <a:gdLst/>
            <a:ahLst/>
            <a:rect l="l" t="t" r="r" b="b"/>
            <a:pathLst>
              <a:path w="111" h="25">
                <a:moveTo>
                  <a:pt x="111" y="0"/>
                </a:moveTo>
                <a:lnTo>
                  <a:pt x="111" y="0"/>
                </a:lnTo>
                <a:lnTo>
                  <a:pt x="105" y="0"/>
                </a:lnTo>
                <a:lnTo>
                  <a:pt x="98" y="1"/>
                </a:lnTo>
                <a:lnTo>
                  <a:pt x="92" y="2"/>
                </a:lnTo>
                <a:lnTo>
                  <a:pt x="85" y="3"/>
                </a:lnTo>
                <a:lnTo>
                  <a:pt x="72" y="5"/>
                </a:lnTo>
                <a:lnTo>
                  <a:pt x="58" y="8"/>
                </a:lnTo>
                <a:lnTo>
                  <a:pt x="45" y="10"/>
                </a:lnTo>
                <a:lnTo>
                  <a:pt x="31" y="13"/>
                </a:lnTo>
                <a:lnTo>
                  <a:pt x="24" y="14"/>
                </a:lnTo>
                <a:lnTo>
                  <a:pt x="17" y="15"/>
                </a:lnTo>
                <a:lnTo>
                  <a:pt x="8" y="15"/>
                </a:lnTo>
                <a:lnTo>
                  <a:pt x="0" y="16"/>
                </a:lnTo>
                <a:lnTo>
                  <a:pt x="0" y="25"/>
                </a:lnTo>
                <a:lnTo>
                  <a:pt x="9" y="25"/>
                </a:lnTo>
                <a:lnTo>
                  <a:pt x="17" y="24"/>
                </a:lnTo>
                <a:lnTo>
                  <a:pt x="24" y="23"/>
                </a:lnTo>
                <a:lnTo>
                  <a:pt x="33" y="23"/>
                </a:lnTo>
                <a:lnTo>
                  <a:pt x="47" y="20"/>
                </a:lnTo>
                <a:lnTo>
                  <a:pt x="61" y="17"/>
                </a:lnTo>
                <a:lnTo>
                  <a:pt x="74" y="15"/>
                </a:lnTo>
                <a:lnTo>
                  <a:pt x="87" y="12"/>
                </a:lnTo>
                <a:lnTo>
                  <a:pt x="93" y="11"/>
                </a:lnTo>
                <a:lnTo>
                  <a:pt x="99" y="10"/>
                </a:lnTo>
                <a:lnTo>
                  <a:pt x="105" y="10"/>
                </a:lnTo>
                <a:lnTo>
                  <a:pt x="111" y="10"/>
                </a:lnTo>
                <a:lnTo>
                  <a:pt x="1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7" name=""/>
          <p:cNvSpPr/>
          <p:nvPr/>
        </p:nvSpPr>
        <p:spPr>
          <a:xfrm>
            <a:off x="2695680" y="4545000"/>
            <a:ext cx="39600" cy="30240"/>
          </a:xfrm>
          <a:custGeom>
            <a:avLst/>
            <a:gdLst/>
            <a:ahLst/>
            <a:rect l="l" t="t" r="r" b="b"/>
            <a:pathLst>
              <a:path w="25" h="19">
                <a:moveTo>
                  <a:pt x="25" y="0"/>
                </a:moveTo>
                <a:lnTo>
                  <a:pt x="25" y="0"/>
                </a:lnTo>
                <a:lnTo>
                  <a:pt x="22" y="0"/>
                </a:lnTo>
                <a:lnTo>
                  <a:pt x="20" y="0"/>
                </a:lnTo>
                <a:lnTo>
                  <a:pt x="19" y="1"/>
                </a:lnTo>
                <a:lnTo>
                  <a:pt x="16" y="2"/>
                </a:lnTo>
                <a:lnTo>
                  <a:pt x="13" y="4"/>
                </a:lnTo>
                <a:lnTo>
                  <a:pt x="11" y="4"/>
                </a:lnTo>
                <a:lnTo>
                  <a:pt x="9" y="6"/>
                </a:lnTo>
                <a:lnTo>
                  <a:pt x="6" y="7"/>
                </a:lnTo>
                <a:lnTo>
                  <a:pt x="5" y="8"/>
                </a:lnTo>
                <a:lnTo>
                  <a:pt x="4" y="8"/>
                </a:lnTo>
                <a:lnTo>
                  <a:pt x="2" y="8"/>
                </a:lnTo>
                <a:lnTo>
                  <a:pt x="0" y="8"/>
                </a:lnTo>
                <a:lnTo>
                  <a:pt x="0" y="19"/>
                </a:lnTo>
                <a:lnTo>
                  <a:pt x="3" y="19"/>
                </a:lnTo>
                <a:lnTo>
                  <a:pt x="6" y="19"/>
                </a:lnTo>
                <a:lnTo>
                  <a:pt x="8" y="18"/>
                </a:lnTo>
                <a:lnTo>
                  <a:pt x="10" y="17"/>
                </a:lnTo>
                <a:lnTo>
                  <a:pt x="13" y="15"/>
                </a:lnTo>
                <a:lnTo>
                  <a:pt x="16" y="14"/>
                </a:lnTo>
                <a:lnTo>
                  <a:pt x="19" y="13"/>
                </a:lnTo>
                <a:lnTo>
                  <a:pt x="21" y="11"/>
                </a:lnTo>
                <a:lnTo>
                  <a:pt x="22" y="11"/>
                </a:lnTo>
                <a:lnTo>
                  <a:pt x="23" y="10"/>
                </a:lnTo>
                <a:lnTo>
                  <a:pt x="24" y="10"/>
                </a:lnTo>
                <a:lnTo>
                  <a:pt x="25" y="10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8" name=""/>
          <p:cNvSpPr/>
          <p:nvPr/>
        </p:nvSpPr>
        <p:spPr>
          <a:xfrm>
            <a:off x="2735280" y="4498920"/>
            <a:ext cx="150840" cy="61920"/>
          </a:xfrm>
          <a:custGeom>
            <a:avLst/>
            <a:gdLst/>
            <a:ahLst/>
            <a:rect l="l" t="t" r="r" b="b"/>
            <a:pathLst>
              <a:path w="95" h="39">
                <a:moveTo>
                  <a:pt x="87" y="0"/>
                </a:moveTo>
                <a:lnTo>
                  <a:pt x="87" y="0"/>
                </a:lnTo>
                <a:lnTo>
                  <a:pt x="85" y="2"/>
                </a:lnTo>
                <a:lnTo>
                  <a:pt x="81" y="5"/>
                </a:lnTo>
                <a:lnTo>
                  <a:pt x="78" y="8"/>
                </a:lnTo>
                <a:lnTo>
                  <a:pt x="73" y="10"/>
                </a:lnTo>
                <a:lnTo>
                  <a:pt x="68" y="13"/>
                </a:lnTo>
                <a:lnTo>
                  <a:pt x="63" y="15"/>
                </a:lnTo>
                <a:lnTo>
                  <a:pt x="57" y="17"/>
                </a:lnTo>
                <a:lnTo>
                  <a:pt x="51" y="19"/>
                </a:lnTo>
                <a:lnTo>
                  <a:pt x="44" y="22"/>
                </a:lnTo>
                <a:lnTo>
                  <a:pt x="38" y="23"/>
                </a:lnTo>
                <a:lnTo>
                  <a:pt x="31" y="25"/>
                </a:lnTo>
                <a:lnTo>
                  <a:pt x="25" y="26"/>
                </a:lnTo>
                <a:lnTo>
                  <a:pt x="19" y="28"/>
                </a:lnTo>
                <a:lnTo>
                  <a:pt x="12" y="29"/>
                </a:lnTo>
                <a:lnTo>
                  <a:pt x="6" y="29"/>
                </a:lnTo>
                <a:lnTo>
                  <a:pt x="0" y="30"/>
                </a:lnTo>
                <a:lnTo>
                  <a:pt x="0" y="39"/>
                </a:lnTo>
                <a:lnTo>
                  <a:pt x="6" y="39"/>
                </a:lnTo>
                <a:lnTo>
                  <a:pt x="13" y="38"/>
                </a:lnTo>
                <a:lnTo>
                  <a:pt x="20" y="37"/>
                </a:lnTo>
                <a:lnTo>
                  <a:pt x="27" y="37"/>
                </a:lnTo>
                <a:lnTo>
                  <a:pt x="34" y="35"/>
                </a:lnTo>
                <a:lnTo>
                  <a:pt x="41" y="33"/>
                </a:lnTo>
                <a:lnTo>
                  <a:pt x="48" y="31"/>
                </a:lnTo>
                <a:lnTo>
                  <a:pt x="54" y="30"/>
                </a:lnTo>
                <a:lnTo>
                  <a:pt x="61" y="27"/>
                </a:lnTo>
                <a:lnTo>
                  <a:pt x="67" y="24"/>
                </a:lnTo>
                <a:lnTo>
                  <a:pt x="73" y="23"/>
                </a:lnTo>
                <a:lnTo>
                  <a:pt x="78" y="19"/>
                </a:lnTo>
                <a:lnTo>
                  <a:pt x="83" y="16"/>
                </a:lnTo>
                <a:lnTo>
                  <a:pt x="88" y="13"/>
                </a:lnTo>
                <a:lnTo>
                  <a:pt x="92" y="10"/>
                </a:lnTo>
                <a:lnTo>
                  <a:pt x="95" y="7"/>
                </a:lnTo>
                <a:lnTo>
                  <a:pt x="8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9" name=""/>
          <p:cNvSpPr/>
          <p:nvPr/>
        </p:nvSpPr>
        <p:spPr>
          <a:xfrm>
            <a:off x="2873520" y="4437000"/>
            <a:ext cx="36360" cy="73080"/>
          </a:xfrm>
          <a:custGeom>
            <a:avLst/>
            <a:gdLst/>
            <a:ahLst/>
            <a:rect l="l" t="t" r="r" b="b"/>
            <a:pathLst>
              <a:path w="23" h="46">
                <a:moveTo>
                  <a:pt x="16" y="0"/>
                </a:moveTo>
                <a:lnTo>
                  <a:pt x="16" y="0"/>
                </a:lnTo>
                <a:lnTo>
                  <a:pt x="13" y="3"/>
                </a:lnTo>
                <a:lnTo>
                  <a:pt x="12" y="6"/>
                </a:lnTo>
                <a:lnTo>
                  <a:pt x="10" y="8"/>
                </a:lnTo>
                <a:lnTo>
                  <a:pt x="9" y="11"/>
                </a:lnTo>
                <a:lnTo>
                  <a:pt x="8" y="17"/>
                </a:lnTo>
                <a:lnTo>
                  <a:pt x="6" y="22"/>
                </a:lnTo>
                <a:lnTo>
                  <a:pt x="5" y="27"/>
                </a:lnTo>
                <a:lnTo>
                  <a:pt x="5" y="32"/>
                </a:lnTo>
                <a:lnTo>
                  <a:pt x="4" y="34"/>
                </a:lnTo>
                <a:lnTo>
                  <a:pt x="3" y="35"/>
                </a:lnTo>
                <a:lnTo>
                  <a:pt x="1" y="37"/>
                </a:lnTo>
                <a:lnTo>
                  <a:pt x="0" y="39"/>
                </a:lnTo>
                <a:lnTo>
                  <a:pt x="8" y="46"/>
                </a:lnTo>
                <a:lnTo>
                  <a:pt x="10" y="43"/>
                </a:lnTo>
                <a:lnTo>
                  <a:pt x="12" y="41"/>
                </a:lnTo>
                <a:lnTo>
                  <a:pt x="13" y="38"/>
                </a:lnTo>
                <a:lnTo>
                  <a:pt x="14" y="34"/>
                </a:lnTo>
                <a:lnTo>
                  <a:pt x="15" y="29"/>
                </a:lnTo>
                <a:lnTo>
                  <a:pt x="17" y="24"/>
                </a:lnTo>
                <a:lnTo>
                  <a:pt x="18" y="19"/>
                </a:lnTo>
                <a:lnTo>
                  <a:pt x="19" y="14"/>
                </a:lnTo>
                <a:lnTo>
                  <a:pt x="20" y="13"/>
                </a:lnTo>
                <a:lnTo>
                  <a:pt x="20" y="10"/>
                </a:lnTo>
                <a:lnTo>
                  <a:pt x="22" y="9"/>
                </a:lnTo>
                <a:lnTo>
                  <a:pt x="23" y="7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0" name=""/>
          <p:cNvSpPr/>
          <p:nvPr/>
        </p:nvSpPr>
        <p:spPr>
          <a:xfrm>
            <a:off x="2898720" y="4305240"/>
            <a:ext cx="82440" cy="142920"/>
          </a:xfrm>
          <a:custGeom>
            <a:avLst/>
            <a:gdLst/>
            <a:ahLst/>
            <a:rect l="l" t="t" r="r" b="b"/>
            <a:pathLst>
              <a:path w="52" h="90">
                <a:moveTo>
                  <a:pt x="42" y="0"/>
                </a:moveTo>
                <a:lnTo>
                  <a:pt x="42" y="0"/>
                </a:lnTo>
                <a:lnTo>
                  <a:pt x="42" y="7"/>
                </a:lnTo>
                <a:lnTo>
                  <a:pt x="41" y="14"/>
                </a:lnTo>
                <a:lnTo>
                  <a:pt x="40" y="21"/>
                </a:lnTo>
                <a:lnTo>
                  <a:pt x="38" y="27"/>
                </a:lnTo>
                <a:lnTo>
                  <a:pt x="37" y="32"/>
                </a:lnTo>
                <a:lnTo>
                  <a:pt x="35" y="37"/>
                </a:lnTo>
                <a:lnTo>
                  <a:pt x="32" y="43"/>
                </a:lnTo>
                <a:lnTo>
                  <a:pt x="30" y="48"/>
                </a:lnTo>
                <a:lnTo>
                  <a:pt x="26" y="53"/>
                </a:lnTo>
                <a:lnTo>
                  <a:pt x="23" y="58"/>
                </a:lnTo>
                <a:lnTo>
                  <a:pt x="19" y="62"/>
                </a:lnTo>
                <a:lnTo>
                  <a:pt x="16" y="66"/>
                </a:lnTo>
                <a:lnTo>
                  <a:pt x="9" y="74"/>
                </a:lnTo>
                <a:lnTo>
                  <a:pt x="0" y="83"/>
                </a:lnTo>
                <a:lnTo>
                  <a:pt x="7" y="90"/>
                </a:lnTo>
                <a:lnTo>
                  <a:pt x="16" y="81"/>
                </a:lnTo>
                <a:lnTo>
                  <a:pt x="23" y="73"/>
                </a:lnTo>
                <a:lnTo>
                  <a:pt x="28" y="68"/>
                </a:lnTo>
                <a:lnTo>
                  <a:pt x="31" y="64"/>
                </a:lnTo>
                <a:lnTo>
                  <a:pt x="35" y="58"/>
                </a:lnTo>
                <a:lnTo>
                  <a:pt x="38" y="53"/>
                </a:lnTo>
                <a:lnTo>
                  <a:pt x="41" y="48"/>
                </a:lnTo>
                <a:lnTo>
                  <a:pt x="44" y="42"/>
                </a:lnTo>
                <a:lnTo>
                  <a:pt x="47" y="36"/>
                </a:lnTo>
                <a:lnTo>
                  <a:pt x="49" y="30"/>
                </a:lnTo>
                <a:lnTo>
                  <a:pt x="50" y="23"/>
                </a:lnTo>
                <a:lnTo>
                  <a:pt x="51" y="16"/>
                </a:lnTo>
                <a:lnTo>
                  <a:pt x="52" y="8"/>
                </a:lnTo>
                <a:lnTo>
                  <a:pt x="52" y="0"/>
                </a:lnTo>
                <a:lnTo>
                  <a:pt x="4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1" name=""/>
          <p:cNvSpPr/>
          <p:nvPr/>
        </p:nvSpPr>
        <p:spPr>
          <a:xfrm>
            <a:off x="2957400" y="4284720"/>
            <a:ext cx="23760" cy="20520"/>
          </a:xfrm>
          <a:custGeom>
            <a:avLst/>
            <a:gdLst/>
            <a:ahLst/>
            <a:rect l="l" t="t" r="r" b="b"/>
            <a:pathLst>
              <a:path w="15" h="13">
                <a:moveTo>
                  <a:pt x="5" y="9"/>
                </a:moveTo>
                <a:lnTo>
                  <a:pt x="0" y="5"/>
                </a:lnTo>
                <a:lnTo>
                  <a:pt x="3" y="11"/>
                </a:lnTo>
                <a:lnTo>
                  <a:pt x="5" y="13"/>
                </a:lnTo>
                <a:lnTo>
                  <a:pt x="15" y="13"/>
                </a:lnTo>
                <a:lnTo>
                  <a:pt x="12" y="6"/>
                </a:lnTo>
                <a:lnTo>
                  <a:pt x="10" y="5"/>
                </a:lnTo>
                <a:lnTo>
                  <a:pt x="5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2" name=""/>
          <p:cNvSpPr/>
          <p:nvPr/>
        </p:nvSpPr>
        <p:spPr>
          <a:xfrm>
            <a:off x="2938320" y="428148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0" y="10"/>
                </a:moveTo>
                <a:lnTo>
                  <a:pt x="3" y="11"/>
                </a:lnTo>
                <a:lnTo>
                  <a:pt x="5" y="11"/>
                </a:lnTo>
                <a:lnTo>
                  <a:pt x="8" y="12"/>
                </a:lnTo>
                <a:lnTo>
                  <a:pt x="12" y="12"/>
                </a:lnTo>
                <a:lnTo>
                  <a:pt x="17" y="13"/>
                </a:lnTo>
                <a:lnTo>
                  <a:pt x="17" y="2"/>
                </a:lnTo>
                <a:lnTo>
                  <a:pt x="14" y="2"/>
                </a:lnTo>
                <a:lnTo>
                  <a:pt x="10" y="1"/>
                </a:lnTo>
                <a:lnTo>
                  <a:pt x="5" y="0"/>
                </a:lnTo>
                <a:lnTo>
                  <a:pt x="3" y="0"/>
                </a:lnTo>
                <a:lnTo>
                  <a:pt x="5" y="1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3" name=""/>
          <p:cNvSpPr/>
          <p:nvPr/>
        </p:nvSpPr>
        <p:spPr>
          <a:xfrm>
            <a:off x="2895480" y="4211640"/>
            <a:ext cx="50760" cy="85680"/>
          </a:xfrm>
          <a:custGeom>
            <a:avLst/>
            <a:gdLst/>
            <a:ahLst/>
            <a:rect l="l" t="t" r="r" b="b"/>
            <a:pathLst>
              <a:path w="32" h="54">
                <a:moveTo>
                  <a:pt x="8" y="0"/>
                </a:moveTo>
                <a:lnTo>
                  <a:pt x="8" y="0"/>
                </a:lnTo>
                <a:lnTo>
                  <a:pt x="7" y="2"/>
                </a:lnTo>
                <a:lnTo>
                  <a:pt x="5" y="3"/>
                </a:lnTo>
                <a:lnTo>
                  <a:pt x="3" y="5"/>
                </a:lnTo>
                <a:lnTo>
                  <a:pt x="1" y="8"/>
                </a:lnTo>
                <a:lnTo>
                  <a:pt x="0" y="10"/>
                </a:lnTo>
                <a:lnTo>
                  <a:pt x="0" y="12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2"/>
                </a:lnTo>
                <a:lnTo>
                  <a:pt x="1" y="24"/>
                </a:lnTo>
                <a:lnTo>
                  <a:pt x="2" y="26"/>
                </a:lnTo>
                <a:lnTo>
                  <a:pt x="4" y="30"/>
                </a:lnTo>
                <a:lnTo>
                  <a:pt x="7" y="34"/>
                </a:lnTo>
                <a:lnTo>
                  <a:pt x="9" y="38"/>
                </a:lnTo>
                <a:lnTo>
                  <a:pt x="13" y="41"/>
                </a:lnTo>
                <a:lnTo>
                  <a:pt x="15" y="45"/>
                </a:lnTo>
                <a:lnTo>
                  <a:pt x="19" y="47"/>
                </a:lnTo>
                <a:lnTo>
                  <a:pt x="24" y="52"/>
                </a:lnTo>
                <a:lnTo>
                  <a:pt x="27" y="54"/>
                </a:lnTo>
                <a:lnTo>
                  <a:pt x="32" y="45"/>
                </a:lnTo>
                <a:lnTo>
                  <a:pt x="30" y="44"/>
                </a:lnTo>
                <a:lnTo>
                  <a:pt x="26" y="40"/>
                </a:lnTo>
                <a:lnTo>
                  <a:pt x="24" y="38"/>
                </a:lnTo>
                <a:lnTo>
                  <a:pt x="21" y="35"/>
                </a:lnTo>
                <a:lnTo>
                  <a:pt x="18" y="31"/>
                </a:lnTo>
                <a:lnTo>
                  <a:pt x="15" y="29"/>
                </a:lnTo>
                <a:lnTo>
                  <a:pt x="14" y="25"/>
                </a:lnTo>
                <a:lnTo>
                  <a:pt x="12" y="22"/>
                </a:lnTo>
                <a:lnTo>
                  <a:pt x="11" y="21"/>
                </a:lnTo>
                <a:lnTo>
                  <a:pt x="11" y="19"/>
                </a:lnTo>
                <a:lnTo>
                  <a:pt x="10" y="17"/>
                </a:lnTo>
                <a:lnTo>
                  <a:pt x="10" y="17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1" y="12"/>
                </a:lnTo>
                <a:lnTo>
                  <a:pt x="12" y="11"/>
                </a:lnTo>
                <a:lnTo>
                  <a:pt x="12" y="10"/>
                </a:lnTo>
                <a:lnTo>
                  <a:pt x="14" y="10"/>
                </a:lnTo>
                <a:lnTo>
                  <a:pt x="14" y="9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4" name=""/>
          <p:cNvSpPr/>
          <p:nvPr/>
        </p:nvSpPr>
        <p:spPr>
          <a:xfrm>
            <a:off x="2909880" y="4179960"/>
            <a:ext cx="33480" cy="44280"/>
          </a:xfrm>
          <a:custGeom>
            <a:avLst/>
            <a:gdLst/>
            <a:ahLst/>
            <a:rect l="l" t="t" r="r" b="b"/>
            <a:pathLst>
              <a:path w="21" h="28">
                <a:moveTo>
                  <a:pt x="10" y="3"/>
                </a:moveTo>
                <a:lnTo>
                  <a:pt x="12" y="0"/>
                </a:lnTo>
                <a:lnTo>
                  <a:pt x="10" y="5"/>
                </a:lnTo>
                <a:lnTo>
                  <a:pt x="10" y="9"/>
                </a:lnTo>
                <a:lnTo>
                  <a:pt x="10" y="10"/>
                </a:lnTo>
                <a:lnTo>
                  <a:pt x="9" y="11"/>
                </a:lnTo>
                <a:lnTo>
                  <a:pt x="8" y="13"/>
                </a:lnTo>
                <a:lnTo>
                  <a:pt x="6" y="14"/>
                </a:lnTo>
                <a:lnTo>
                  <a:pt x="5" y="16"/>
                </a:lnTo>
                <a:lnTo>
                  <a:pt x="3" y="17"/>
                </a:lnTo>
                <a:lnTo>
                  <a:pt x="0" y="19"/>
                </a:lnTo>
                <a:lnTo>
                  <a:pt x="6" y="28"/>
                </a:lnTo>
                <a:lnTo>
                  <a:pt x="9" y="25"/>
                </a:lnTo>
                <a:lnTo>
                  <a:pt x="12" y="23"/>
                </a:lnTo>
                <a:lnTo>
                  <a:pt x="15" y="21"/>
                </a:lnTo>
                <a:lnTo>
                  <a:pt x="16" y="19"/>
                </a:lnTo>
                <a:lnTo>
                  <a:pt x="18" y="16"/>
                </a:lnTo>
                <a:lnTo>
                  <a:pt x="19" y="15"/>
                </a:lnTo>
                <a:lnTo>
                  <a:pt x="20" y="12"/>
                </a:lnTo>
                <a:lnTo>
                  <a:pt x="21" y="10"/>
                </a:lnTo>
                <a:lnTo>
                  <a:pt x="21" y="6"/>
                </a:lnTo>
                <a:lnTo>
                  <a:pt x="19" y="7"/>
                </a:lnTo>
                <a:lnTo>
                  <a:pt x="21" y="4"/>
                </a:lnTo>
                <a:lnTo>
                  <a:pt x="1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5" name=""/>
          <p:cNvSpPr/>
          <p:nvPr/>
        </p:nvSpPr>
        <p:spPr>
          <a:xfrm>
            <a:off x="2851200" y="4121280"/>
            <a:ext cx="92160" cy="64800"/>
          </a:xfrm>
          <a:custGeom>
            <a:avLst/>
            <a:gdLst/>
            <a:ahLst/>
            <a:rect l="l" t="t" r="r" b="b"/>
            <a:pathLst>
              <a:path w="58" h="41">
                <a:moveTo>
                  <a:pt x="0" y="8"/>
                </a:moveTo>
                <a:lnTo>
                  <a:pt x="2" y="9"/>
                </a:lnTo>
                <a:lnTo>
                  <a:pt x="4" y="10"/>
                </a:lnTo>
                <a:lnTo>
                  <a:pt x="10" y="12"/>
                </a:lnTo>
                <a:lnTo>
                  <a:pt x="18" y="15"/>
                </a:lnTo>
                <a:lnTo>
                  <a:pt x="26" y="20"/>
                </a:lnTo>
                <a:lnTo>
                  <a:pt x="32" y="22"/>
                </a:lnTo>
                <a:lnTo>
                  <a:pt x="36" y="25"/>
                </a:lnTo>
                <a:lnTo>
                  <a:pt x="39" y="29"/>
                </a:lnTo>
                <a:lnTo>
                  <a:pt x="43" y="31"/>
                </a:lnTo>
                <a:lnTo>
                  <a:pt x="44" y="32"/>
                </a:lnTo>
                <a:lnTo>
                  <a:pt x="46" y="34"/>
                </a:lnTo>
                <a:lnTo>
                  <a:pt x="46" y="35"/>
                </a:lnTo>
                <a:lnTo>
                  <a:pt x="46" y="36"/>
                </a:lnTo>
                <a:lnTo>
                  <a:pt x="47" y="36"/>
                </a:lnTo>
                <a:lnTo>
                  <a:pt x="47" y="37"/>
                </a:lnTo>
                <a:lnTo>
                  <a:pt x="47" y="38"/>
                </a:lnTo>
                <a:lnTo>
                  <a:pt x="47" y="39"/>
                </a:lnTo>
                <a:lnTo>
                  <a:pt x="58" y="41"/>
                </a:lnTo>
                <a:lnTo>
                  <a:pt x="58" y="38"/>
                </a:lnTo>
                <a:lnTo>
                  <a:pt x="58" y="36"/>
                </a:lnTo>
                <a:lnTo>
                  <a:pt x="57" y="34"/>
                </a:lnTo>
                <a:lnTo>
                  <a:pt x="56" y="31"/>
                </a:lnTo>
                <a:lnTo>
                  <a:pt x="55" y="29"/>
                </a:lnTo>
                <a:lnTo>
                  <a:pt x="53" y="28"/>
                </a:lnTo>
                <a:lnTo>
                  <a:pt x="52" y="25"/>
                </a:lnTo>
                <a:lnTo>
                  <a:pt x="50" y="23"/>
                </a:lnTo>
                <a:lnTo>
                  <a:pt x="46" y="20"/>
                </a:lnTo>
                <a:lnTo>
                  <a:pt x="41" y="17"/>
                </a:lnTo>
                <a:lnTo>
                  <a:pt x="37" y="14"/>
                </a:lnTo>
                <a:lnTo>
                  <a:pt x="32" y="11"/>
                </a:lnTo>
                <a:lnTo>
                  <a:pt x="22" y="7"/>
                </a:lnTo>
                <a:lnTo>
                  <a:pt x="14" y="3"/>
                </a:lnTo>
                <a:lnTo>
                  <a:pt x="8" y="1"/>
                </a:lnTo>
                <a:lnTo>
                  <a:pt x="5" y="0"/>
                </a:lnTo>
                <a:lnTo>
                  <a:pt x="7" y="1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000" bIns="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6" name=""/>
          <p:cNvSpPr/>
          <p:nvPr/>
        </p:nvSpPr>
        <p:spPr>
          <a:xfrm>
            <a:off x="2789280" y="4064040"/>
            <a:ext cx="73080" cy="71280"/>
          </a:xfrm>
          <a:custGeom>
            <a:avLst/>
            <a:gdLst/>
            <a:ahLst/>
            <a:rect l="l" t="t" r="r" b="b"/>
            <a:pathLst>
              <a:path w="46" h="45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1" y="10"/>
                </a:lnTo>
                <a:lnTo>
                  <a:pt x="3" y="13"/>
                </a:lnTo>
                <a:lnTo>
                  <a:pt x="4" y="18"/>
                </a:lnTo>
                <a:lnTo>
                  <a:pt x="6" y="21"/>
                </a:lnTo>
                <a:lnTo>
                  <a:pt x="9" y="24"/>
                </a:lnTo>
                <a:lnTo>
                  <a:pt x="12" y="27"/>
                </a:lnTo>
                <a:lnTo>
                  <a:pt x="14" y="29"/>
                </a:lnTo>
                <a:lnTo>
                  <a:pt x="26" y="37"/>
                </a:lnTo>
                <a:lnTo>
                  <a:pt x="39" y="45"/>
                </a:lnTo>
                <a:lnTo>
                  <a:pt x="46" y="37"/>
                </a:lnTo>
                <a:lnTo>
                  <a:pt x="32" y="28"/>
                </a:lnTo>
                <a:lnTo>
                  <a:pt x="20" y="21"/>
                </a:lnTo>
                <a:lnTo>
                  <a:pt x="19" y="20"/>
                </a:lnTo>
                <a:lnTo>
                  <a:pt x="17" y="17"/>
                </a:lnTo>
                <a:lnTo>
                  <a:pt x="15" y="15"/>
                </a:lnTo>
                <a:lnTo>
                  <a:pt x="13" y="13"/>
                </a:lnTo>
                <a:lnTo>
                  <a:pt x="12" y="11"/>
                </a:lnTo>
                <a:lnTo>
                  <a:pt x="12" y="7"/>
                </a:lnTo>
                <a:lnTo>
                  <a:pt x="12" y="5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7" name=""/>
          <p:cNvSpPr/>
          <p:nvPr/>
        </p:nvSpPr>
        <p:spPr>
          <a:xfrm>
            <a:off x="2789280" y="4032360"/>
            <a:ext cx="39600" cy="31680"/>
          </a:xfrm>
          <a:custGeom>
            <a:avLst/>
            <a:gdLst/>
            <a:ahLst/>
            <a:rect l="l" t="t" r="r" b="b"/>
            <a:pathLst>
              <a:path w="25" h="20">
                <a:moveTo>
                  <a:pt x="25" y="0"/>
                </a:moveTo>
                <a:lnTo>
                  <a:pt x="25" y="0"/>
                </a:lnTo>
                <a:lnTo>
                  <a:pt x="22" y="0"/>
                </a:lnTo>
                <a:lnTo>
                  <a:pt x="20" y="1"/>
                </a:lnTo>
                <a:lnTo>
                  <a:pt x="19" y="2"/>
                </a:lnTo>
                <a:lnTo>
                  <a:pt x="17" y="2"/>
                </a:lnTo>
                <a:lnTo>
                  <a:pt x="12" y="4"/>
                </a:lnTo>
                <a:lnTo>
                  <a:pt x="9" y="7"/>
                </a:lnTo>
                <a:lnTo>
                  <a:pt x="6" y="9"/>
                </a:lnTo>
                <a:lnTo>
                  <a:pt x="4" y="12"/>
                </a:lnTo>
                <a:lnTo>
                  <a:pt x="2" y="14"/>
                </a:lnTo>
                <a:lnTo>
                  <a:pt x="1" y="15"/>
                </a:lnTo>
                <a:lnTo>
                  <a:pt x="0" y="17"/>
                </a:lnTo>
                <a:lnTo>
                  <a:pt x="0" y="20"/>
                </a:lnTo>
                <a:lnTo>
                  <a:pt x="11" y="20"/>
                </a:lnTo>
                <a:lnTo>
                  <a:pt x="12" y="19"/>
                </a:lnTo>
                <a:lnTo>
                  <a:pt x="12" y="18"/>
                </a:lnTo>
                <a:lnTo>
                  <a:pt x="13" y="16"/>
                </a:lnTo>
                <a:lnTo>
                  <a:pt x="16" y="14"/>
                </a:lnTo>
                <a:lnTo>
                  <a:pt x="19" y="12"/>
                </a:lnTo>
                <a:lnTo>
                  <a:pt x="21" y="11"/>
                </a:lnTo>
                <a:lnTo>
                  <a:pt x="22" y="10"/>
                </a:lnTo>
                <a:lnTo>
                  <a:pt x="24" y="10"/>
                </a:lnTo>
                <a:lnTo>
                  <a:pt x="25" y="10"/>
                </a:lnTo>
                <a:lnTo>
                  <a:pt x="25" y="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8" name=""/>
          <p:cNvSpPr/>
          <p:nvPr/>
        </p:nvSpPr>
        <p:spPr>
          <a:xfrm>
            <a:off x="2828880" y="4032360"/>
            <a:ext cx="44640" cy="50760"/>
          </a:xfrm>
          <a:custGeom>
            <a:avLst/>
            <a:gdLst/>
            <a:ahLst/>
            <a:rect l="l" t="t" r="r" b="b"/>
            <a:pathLst>
              <a:path w="28" h="32">
                <a:moveTo>
                  <a:pt x="28" y="22"/>
                </a:moveTo>
                <a:lnTo>
                  <a:pt x="28" y="22"/>
                </a:lnTo>
                <a:lnTo>
                  <a:pt x="27" y="22"/>
                </a:lnTo>
                <a:lnTo>
                  <a:pt x="26" y="22"/>
                </a:lnTo>
                <a:lnTo>
                  <a:pt x="25" y="21"/>
                </a:lnTo>
                <a:lnTo>
                  <a:pt x="24" y="20"/>
                </a:lnTo>
                <a:lnTo>
                  <a:pt x="22" y="17"/>
                </a:lnTo>
                <a:lnTo>
                  <a:pt x="19" y="13"/>
                </a:lnTo>
                <a:lnTo>
                  <a:pt x="15" y="9"/>
                </a:lnTo>
                <a:lnTo>
                  <a:pt x="12" y="5"/>
                </a:lnTo>
                <a:lnTo>
                  <a:pt x="9" y="2"/>
                </a:lnTo>
                <a:lnTo>
                  <a:pt x="7" y="2"/>
                </a:lnTo>
                <a:lnTo>
                  <a:pt x="3" y="1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1"/>
                </a:lnTo>
                <a:lnTo>
                  <a:pt x="5" y="12"/>
                </a:lnTo>
                <a:lnTo>
                  <a:pt x="8" y="15"/>
                </a:lnTo>
                <a:lnTo>
                  <a:pt x="10" y="19"/>
                </a:lnTo>
                <a:lnTo>
                  <a:pt x="13" y="23"/>
                </a:lnTo>
                <a:lnTo>
                  <a:pt x="16" y="27"/>
                </a:lnTo>
                <a:lnTo>
                  <a:pt x="19" y="29"/>
                </a:lnTo>
                <a:lnTo>
                  <a:pt x="21" y="31"/>
                </a:lnTo>
                <a:lnTo>
                  <a:pt x="24" y="32"/>
                </a:lnTo>
                <a:lnTo>
                  <a:pt x="28" y="32"/>
                </a:lnTo>
                <a:lnTo>
                  <a:pt x="28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9" name=""/>
          <p:cNvSpPr/>
          <p:nvPr/>
        </p:nvSpPr>
        <p:spPr>
          <a:xfrm>
            <a:off x="2873520" y="4067280"/>
            <a:ext cx="74520" cy="15840"/>
          </a:xfrm>
          <a:custGeom>
            <a:avLst/>
            <a:gdLst/>
            <a:ahLst/>
            <a:rect l="l" t="t" r="r" b="b"/>
            <a:pathLst>
              <a:path w="47" h="10">
                <a:moveTo>
                  <a:pt x="47" y="4"/>
                </a:moveTo>
                <a:lnTo>
                  <a:pt x="42" y="0"/>
                </a:lnTo>
                <a:lnTo>
                  <a:pt x="30" y="0"/>
                </a:lnTo>
                <a:lnTo>
                  <a:pt x="20" y="0"/>
                </a:lnTo>
                <a:lnTo>
                  <a:pt x="9" y="0"/>
                </a:lnTo>
                <a:lnTo>
                  <a:pt x="0" y="0"/>
                </a:lnTo>
                <a:lnTo>
                  <a:pt x="0" y="10"/>
                </a:lnTo>
                <a:lnTo>
                  <a:pt x="9" y="10"/>
                </a:lnTo>
                <a:lnTo>
                  <a:pt x="20" y="10"/>
                </a:lnTo>
                <a:lnTo>
                  <a:pt x="30" y="10"/>
                </a:lnTo>
                <a:lnTo>
                  <a:pt x="42" y="10"/>
                </a:lnTo>
                <a:lnTo>
                  <a:pt x="36" y="7"/>
                </a:lnTo>
                <a:lnTo>
                  <a:pt x="47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0" name=""/>
          <p:cNvSpPr/>
          <p:nvPr/>
        </p:nvSpPr>
        <p:spPr>
          <a:xfrm>
            <a:off x="2932200" y="4073400"/>
            <a:ext cx="73080" cy="46080"/>
          </a:xfrm>
          <a:custGeom>
            <a:avLst/>
            <a:gdLst/>
            <a:ahLst/>
            <a:rect l="l" t="t" r="r" b="b"/>
            <a:pathLst>
              <a:path w="46" h="29">
                <a:moveTo>
                  <a:pt x="46" y="20"/>
                </a:moveTo>
                <a:lnTo>
                  <a:pt x="46" y="20"/>
                </a:lnTo>
                <a:lnTo>
                  <a:pt x="33" y="16"/>
                </a:lnTo>
                <a:lnTo>
                  <a:pt x="22" y="13"/>
                </a:lnTo>
                <a:lnTo>
                  <a:pt x="20" y="12"/>
                </a:lnTo>
                <a:lnTo>
                  <a:pt x="17" y="11"/>
                </a:lnTo>
                <a:lnTo>
                  <a:pt x="16" y="10"/>
                </a:lnTo>
                <a:lnTo>
                  <a:pt x="15" y="9"/>
                </a:lnTo>
                <a:lnTo>
                  <a:pt x="14" y="7"/>
                </a:lnTo>
                <a:lnTo>
                  <a:pt x="12" y="5"/>
                </a:lnTo>
                <a:lnTo>
                  <a:pt x="11" y="3"/>
                </a:lnTo>
                <a:lnTo>
                  <a:pt x="10" y="0"/>
                </a:lnTo>
                <a:lnTo>
                  <a:pt x="0" y="3"/>
                </a:lnTo>
                <a:lnTo>
                  <a:pt x="2" y="6"/>
                </a:lnTo>
                <a:lnTo>
                  <a:pt x="2" y="10"/>
                </a:lnTo>
                <a:lnTo>
                  <a:pt x="4" y="13"/>
                </a:lnTo>
                <a:lnTo>
                  <a:pt x="7" y="16"/>
                </a:lnTo>
                <a:lnTo>
                  <a:pt x="9" y="17"/>
                </a:lnTo>
                <a:lnTo>
                  <a:pt x="12" y="19"/>
                </a:lnTo>
                <a:lnTo>
                  <a:pt x="15" y="21"/>
                </a:lnTo>
                <a:lnTo>
                  <a:pt x="18" y="23"/>
                </a:lnTo>
                <a:lnTo>
                  <a:pt x="30" y="25"/>
                </a:lnTo>
                <a:lnTo>
                  <a:pt x="42" y="29"/>
                </a:lnTo>
                <a:lnTo>
                  <a:pt x="46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1" name=""/>
          <p:cNvSpPr/>
          <p:nvPr/>
        </p:nvSpPr>
        <p:spPr>
          <a:xfrm>
            <a:off x="2997360" y="410544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25" y="13"/>
                </a:moveTo>
                <a:lnTo>
                  <a:pt x="25" y="13"/>
                </a:lnTo>
                <a:lnTo>
                  <a:pt x="23" y="13"/>
                </a:lnTo>
                <a:lnTo>
                  <a:pt x="22" y="13"/>
                </a:lnTo>
                <a:lnTo>
                  <a:pt x="21" y="12"/>
                </a:lnTo>
                <a:lnTo>
                  <a:pt x="20" y="11"/>
                </a:lnTo>
                <a:lnTo>
                  <a:pt x="17" y="11"/>
                </a:lnTo>
                <a:lnTo>
                  <a:pt x="16" y="9"/>
                </a:lnTo>
                <a:lnTo>
                  <a:pt x="13" y="7"/>
                </a:lnTo>
                <a:lnTo>
                  <a:pt x="10" y="4"/>
                </a:lnTo>
                <a:lnTo>
                  <a:pt x="8" y="3"/>
                </a:lnTo>
                <a:lnTo>
                  <a:pt x="4" y="0"/>
                </a:lnTo>
                <a:lnTo>
                  <a:pt x="0" y="9"/>
                </a:lnTo>
                <a:lnTo>
                  <a:pt x="2" y="10"/>
                </a:lnTo>
                <a:lnTo>
                  <a:pt x="3" y="11"/>
                </a:lnTo>
                <a:lnTo>
                  <a:pt x="5" y="14"/>
                </a:lnTo>
                <a:lnTo>
                  <a:pt x="8" y="17"/>
                </a:lnTo>
                <a:lnTo>
                  <a:pt x="11" y="18"/>
                </a:lnTo>
                <a:lnTo>
                  <a:pt x="15" y="20"/>
                </a:lnTo>
                <a:lnTo>
                  <a:pt x="17" y="22"/>
                </a:lnTo>
                <a:lnTo>
                  <a:pt x="20" y="22"/>
                </a:lnTo>
                <a:lnTo>
                  <a:pt x="22" y="23"/>
                </a:lnTo>
                <a:lnTo>
                  <a:pt x="25" y="23"/>
                </a:lnTo>
                <a:lnTo>
                  <a:pt x="25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2" name=""/>
          <p:cNvSpPr/>
          <p:nvPr/>
        </p:nvSpPr>
        <p:spPr>
          <a:xfrm>
            <a:off x="3036960" y="4110120"/>
            <a:ext cx="41040" cy="31680"/>
          </a:xfrm>
          <a:custGeom>
            <a:avLst/>
            <a:gdLst/>
            <a:ahLst/>
            <a:rect l="l" t="t" r="r" b="b"/>
            <a:pathLst>
              <a:path w="26" h="20">
                <a:moveTo>
                  <a:pt x="26" y="0"/>
                </a:moveTo>
                <a:lnTo>
                  <a:pt x="26" y="0"/>
                </a:lnTo>
                <a:lnTo>
                  <a:pt x="23" y="0"/>
                </a:lnTo>
                <a:lnTo>
                  <a:pt x="21" y="0"/>
                </a:lnTo>
                <a:lnTo>
                  <a:pt x="19" y="1"/>
                </a:lnTo>
                <a:lnTo>
                  <a:pt x="16" y="1"/>
                </a:lnTo>
                <a:lnTo>
                  <a:pt x="13" y="3"/>
                </a:lnTo>
                <a:lnTo>
                  <a:pt x="10" y="6"/>
                </a:lnTo>
                <a:lnTo>
                  <a:pt x="7" y="8"/>
                </a:lnTo>
                <a:lnTo>
                  <a:pt x="4" y="8"/>
                </a:lnTo>
                <a:lnTo>
                  <a:pt x="3" y="9"/>
                </a:lnTo>
                <a:lnTo>
                  <a:pt x="2" y="9"/>
                </a:lnTo>
                <a:lnTo>
                  <a:pt x="1" y="9"/>
                </a:lnTo>
                <a:lnTo>
                  <a:pt x="0" y="10"/>
                </a:lnTo>
                <a:lnTo>
                  <a:pt x="0" y="20"/>
                </a:lnTo>
                <a:lnTo>
                  <a:pt x="2" y="20"/>
                </a:lnTo>
                <a:lnTo>
                  <a:pt x="4" y="19"/>
                </a:lnTo>
                <a:lnTo>
                  <a:pt x="7" y="19"/>
                </a:lnTo>
                <a:lnTo>
                  <a:pt x="8" y="18"/>
                </a:lnTo>
                <a:lnTo>
                  <a:pt x="13" y="16"/>
                </a:lnTo>
                <a:lnTo>
                  <a:pt x="15" y="14"/>
                </a:lnTo>
                <a:lnTo>
                  <a:pt x="18" y="12"/>
                </a:lnTo>
                <a:lnTo>
                  <a:pt x="22" y="11"/>
                </a:lnTo>
                <a:lnTo>
                  <a:pt x="22" y="10"/>
                </a:lnTo>
                <a:lnTo>
                  <a:pt x="23" y="10"/>
                </a:lnTo>
                <a:lnTo>
                  <a:pt x="25" y="10"/>
                </a:lnTo>
                <a:lnTo>
                  <a:pt x="26" y="10"/>
                </a:lnTo>
                <a:lnTo>
                  <a:pt x="2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3" name=""/>
          <p:cNvSpPr/>
          <p:nvPr/>
        </p:nvSpPr>
        <p:spPr>
          <a:xfrm>
            <a:off x="3078000" y="4110120"/>
            <a:ext cx="36720" cy="1728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4"/>
                </a:moveTo>
                <a:lnTo>
                  <a:pt x="14" y="1"/>
                </a:lnTo>
                <a:lnTo>
                  <a:pt x="15" y="1"/>
                </a:lnTo>
                <a:lnTo>
                  <a:pt x="14" y="1"/>
                </a:lnTo>
                <a:lnTo>
                  <a:pt x="13" y="1"/>
                </a:lnTo>
                <a:lnTo>
                  <a:pt x="10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10" y="11"/>
                </a:lnTo>
                <a:lnTo>
                  <a:pt x="12" y="11"/>
                </a:lnTo>
                <a:lnTo>
                  <a:pt x="15" y="11"/>
                </a:lnTo>
                <a:lnTo>
                  <a:pt x="18" y="11"/>
                </a:lnTo>
                <a:lnTo>
                  <a:pt x="21" y="8"/>
                </a:lnTo>
                <a:lnTo>
                  <a:pt x="12" y="6"/>
                </a:lnTo>
                <a:lnTo>
                  <a:pt x="23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4" name=""/>
          <p:cNvSpPr/>
          <p:nvPr/>
        </p:nvSpPr>
        <p:spPr>
          <a:xfrm>
            <a:off x="3098880" y="4116240"/>
            <a:ext cx="61920" cy="25560"/>
          </a:xfrm>
          <a:custGeom>
            <a:avLst/>
            <a:gdLst/>
            <a:ahLst/>
            <a:rect l="l" t="t" r="r" b="b"/>
            <a:pathLst>
              <a:path w="39" h="16">
                <a:moveTo>
                  <a:pt x="39" y="6"/>
                </a:moveTo>
                <a:lnTo>
                  <a:pt x="39" y="6"/>
                </a:lnTo>
                <a:lnTo>
                  <a:pt x="34" y="6"/>
                </a:lnTo>
                <a:lnTo>
                  <a:pt x="29" y="6"/>
                </a:lnTo>
                <a:lnTo>
                  <a:pt x="24" y="5"/>
                </a:lnTo>
                <a:lnTo>
                  <a:pt x="18" y="5"/>
                </a:lnTo>
                <a:lnTo>
                  <a:pt x="17" y="4"/>
                </a:lnTo>
                <a:lnTo>
                  <a:pt x="16" y="4"/>
                </a:lnTo>
                <a:lnTo>
                  <a:pt x="14" y="4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1"/>
                </a:lnTo>
                <a:lnTo>
                  <a:pt x="1" y="4"/>
                </a:lnTo>
                <a:lnTo>
                  <a:pt x="3" y="7"/>
                </a:lnTo>
                <a:lnTo>
                  <a:pt x="4" y="10"/>
                </a:lnTo>
                <a:lnTo>
                  <a:pt x="7" y="11"/>
                </a:lnTo>
                <a:lnTo>
                  <a:pt x="10" y="13"/>
                </a:lnTo>
                <a:lnTo>
                  <a:pt x="11" y="14"/>
                </a:lnTo>
                <a:lnTo>
                  <a:pt x="14" y="15"/>
                </a:lnTo>
                <a:lnTo>
                  <a:pt x="17" y="15"/>
                </a:lnTo>
                <a:lnTo>
                  <a:pt x="23" y="16"/>
                </a:lnTo>
                <a:lnTo>
                  <a:pt x="29" y="16"/>
                </a:lnTo>
                <a:lnTo>
                  <a:pt x="35" y="16"/>
                </a:lnTo>
                <a:lnTo>
                  <a:pt x="39" y="16"/>
                </a:lnTo>
                <a:lnTo>
                  <a:pt x="39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5" name=""/>
          <p:cNvSpPr/>
          <p:nvPr/>
        </p:nvSpPr>
        <p:spPr>
          <a:xfrm>
            <a:off x="3160800" y="4030560"/>
            <a:ext cx="142920" cy="111240"/>
          </a:xfrm>
          <a:custGeom>
            <a:avLst/>
            <a:gdLst/>
            <a:ahLst/>
            <a:rect l="l" t="t" r="r" b="b"/>
            <a:pathLst>
              <a:path w="90" h="70">
                <a:moveTo>
                  <a:pt x="80" y="0"/>
                </a:moveTo>
                <a:lnTo>
                  <a:pt x="81" y="0"/>
                </a:lnTo>
                <a:lnTo>
                  <a:pt x="74" y="9"/>
                </a:lnTo>
                <a:lnTo>
                  <a:pt x="67" y="18"/>
                </a:lnTo>
                <a:lnTo>
                  <a:pt x="64" y="23"/>
                </a:lnTo>
                <a:lnTo>
                  <a:pt x="59" y="29"/>
                </a:lnTo>
                <a:lnTo>
                  <a:pt x="54" y="34"/>
                </a:lnTo>
                <a:lnTo>
                  <a:pt x="50" y="38"/>
                </a:lnTo>
                <a:lnTo>
                  <a:pt x="44" y="43"/>
                </a:lnTo>
                <a:lnTo>
                  <a:pt x="38" y="47"/>
                </a:lnTo>
                <a:lnTo>
                  <a:pt x="36" y="49"/>
                </a:lnTo>
                <a:lnTo>
                  <a:pt x="33" y="51"/>
                </a:lnTo>
                <a:lnTo>
                  <a:pt x="31" y="52"/>
                </a:lnTo>
                <a:lnTo>
                  <a:pt x="27" y="54"/>
                </a:lnTo>
                <a:lnTo>
                  <a:pt x="24" y="55"/>
                </a:lnTo>
                <a:lnTo>
                  <a:pt x="21" y="56"/>
                </a:lnTo>
                <a:lnTo>
                  <a:pt x="17" y="57"/>
                </a:lnTo>
                <a:lnTo>
                  <a:pt x="14" y="58"/>
                </a:lnTo>
                <a:lnTo>
                  <a:pt x="10" y="58"/>
                </a:lnTo>
                <a:lnTo>
                  <a:pt x="7" y="59"/>
                </a:lnTo>
                <a:lnTo>
                  <a:pt x="3" y="59"/>
                </a:lnTo>
                <a:lnTo>
                  <a:pt x="0" y="60"/>
                </a:lnTo>
                <a:lnTo>
                  <a:pt x="0" y="70"/>
                </a:lnTo>
                <a:lnTo>
                  <a:pt x="4" y="70"/>
                </a:lnTo>
                <a:lnTo>
                  <a:pt x="9" y="69"/>
                </a:lnTo>
                <a:lnTo>
                  <a:pt x="13" y="69"/>
                </a:lnTo>
                <a:lnTo>
                  <a:pt x="17" y="68"/>
                </a:lnTo>
                <a:lnTo>
                  <a:pt x="21" y="67"/>
                </a:lnTo>
                <a:lnTo>
                  <a:pt x="24" y="65"/>
                </a:lnTo>
                <a:lnTo>
                  <a:pt x="28" y="64"/>
                </a:lnTo>
                <a:lnTo>
                  <a:pt x="32" y="63"/>
                </a:lnTo>
                <a:lnTo>
                  <a:pt x="35" y="61"/>
                </a:lnTo>
                <a:lnTo>
                  <a:pt x="38" y="59"/>
                </a:lnTo>
                <a:lnTo>
                  <a:pt x="42" y="57"/>
                </a:lnTo>
                <a:lnTo>
                  <a:pt x="45" y="55"/>
                </a:lnTo>
                <a:lnTo>
                  <a:pt x="51" y="51"/>
                </a:lnTo>
                <a:lnTo>
                  <a:pt x="57" y="45"/>
                </a:lnTo>
                <a:lnTo>
                  <a:pt x="62" y="40"/>
                </a:lnTo>
                <a:lnTo>
                  <a:pt x="67" y="36"/>
                </a:lnTo>
                <a:lnTo>
                  <a:pt x="72" y="30"/>
                </a:lnTo>
                <a:lnTo>
                  <a:pt x="76" y="24"/>
                </a:lnTo>
                <a:lnTo>
                  <a:pt x="83" y="15"/>
                </a:lnTo>
                <a:lnTo>
                  <a:pt x="90" y="6"/>
                </a:lnTo>
                <a:lnTo>
                  <a:pt x="8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6" name=""/>
          <p:cNvSpPr/>
          <p:nvPr/>
        </p:nvSpPr>
        <p:spPr>
          <a:xfrm>
            <a:off x="3289320" y="3932280"/>
            <a:ext cx="112680" cy="106200"/>
          </a:xfrm>
          <a:custGeom>
            <a:avLst/>
            <a:gdLst/>
            <a:ahLst/>
            <a:rect l="l" t="t" r="r" b="b"/>
            <a:pathLst>
              <a:path w="71" h="67">
                <a:moveTo>
                  <a:pt x="63" y="1"/>
                </a:moveTo>
                <a:lnTo>
                  <a:pt x="63" y="0"/>
                </a:lnTo>
                <a:lnTo>
                  <a:pt x="56" y="7"/>
                </a:lnTo>
                <a:lnTo>
                  <a:pt x="47" y="14"/>
                </a:lnTo>
                <a:lnTo>
                  <a:pt x="39" y="21"/>
                </a:lnTo>
                <a:lnTo>
                  <a:pt x="32" y="28"/>
                </a:lnTo>
                <a:lnTo>
                  <a:pt x="23" y="35"/>
                </a:lnTo>
                <a:lnTo>
                  <a:pt x="15" y="43"/>
                </a:lnTo>
                <a:lnTo>
                  <a:pt x="11" y="47"/>
                </a:lnTo>
                <a:lnTo>
                  <a:pt x="7" y="51"/>
                </a:lnTo>
                <a:lnTo>
                  <a:pt x="4" y="57"/>
                </a:lnTo>
                <a:lnTo>
                  <a:pt x="0" y="62"/>
                </a:lnTo>
                <a:lnTo>
                  <a:pt x="9" y="67"/>
                </a:lnTo>
                <a:lnTo>
                  <a:pt x="12" y="62"/>
                </a:lnTo>
                <a:lnTo>
                  <a:pt x="15" y="58"/>
                </a:lnTo>
                <a:lnTo>
                  <a:pt x="19" y="53"/>
                </a:lnTo>
                <a:lnTo>
                  <a:pt x="23" y="50"/>
                </a:lnTo>
                <a:lnTo>
                  <a:pt x="30" y="42"/>
                </a:lnTo>
                <a:lnTo>
                  <a:pt x="39" y="35"/>
                </a:lnTo>
                <a:lnTo>
                  <a:pt x="46" y="28"/>
                </a:lnTo>
                <a:lnTo>
                  <a:pt x="54" y="22"/>
                </a:lnTo>
                <a:lnTo>
                  <a:pt x="62" y="15"/>
                </a:lnTo>
                <a:lnTo>
                  <a:pt x="71" y="7"/>
                </a:lnTo>
                <a:lnTo>
                  <a:pt x="63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7" name=""/>
          <p:cNvSpPr/>
          <p:nvPr/>
        </p:nvSpPr>
        <p:spPr>
          <a:xfrm>
            <a:off x="3390840" y="3854520"/>
            <a:ext cx="41400" cy="88920"/>
          </a:xfrm>
          <a:custGeom>
            <a:avLst/>
            <a:gdLst/>
            <a:ahLst/>
            <a:rect l="l" t="t" r="r" b="b"/>
            <a:pathLst>
              <a:path w="26" h="56">
                <a:moveTo>
                  <a:pt x="17" y="0"/>
                </a:moveTo>
                <a:lnTo>
                  <a:pt x="17" y="0"/>
                </a:lnTo>
                <a:lnTo>
                  <a:pt x="15" y="3"/>
                </a:lnTo>
                <a:lnTo>
                  <a:pt x="14" y="7"/>
                </a:lnTo>
                <a:lnTo>
                  <a:pt x="13" y="10"/>
                </a:lnTo>
                <a:lnTo>
                  <a:pt x="13" y="14"/>
                </a:lnTo>
                <a:lnTo>
                  <a:pt x="11" y="20"/>
                </a:lnTo>
                <a:lnTo>
                  <a:pt x="10" y="26"/>
                </a:lnTo>
                <a:lnTo>
                  <a:pt x="9" y="32"/>
                </a:lnTo>
                <a:lnTo>
                  <a:pt x="7" y="38"/>
                </a:lnTo>
                <a:lnTo>
                  <a:pt x="5" y="41"/>
                </a:lnTo>
                <a:lnTo>
                  <a:pt x="4" y="44"/>
                </a:lnTo>
                <a:lnTo>
                  <a:pt x="3" y="46"/>
                </a:lnTo>
                <a:lnTo>
                  <a:pt x="0" y="50"/>
                </a:lnTo>
                <a:lnTo>
                  <a:pt x="8" y="56"/>
                </a:lnTo>
                <a:lnTo>
                  <a:pt x="11" y="52"/>
                </a:lnTo>
                <a:lnTo>
                  <a:pt x="13" y="49"/>
                </a:lnTo>
                <a:lnTo>
                  <a:pt x="15" y="45"/>
                </a:lnTo>
                <a:lnTo>
                  <a:pt x="17" y="42"/>
                </a:lnTo>
                <a:lnTo>
                  <a:pt x="18" y="35"/>
                </a:lnTo>
                <a:lnTo>
                  <a:pt x="20" y="28"/>
                </a:lnTo>
                <a:lnTo>
                  <a:pt x="22" y="22"/>
                </a:lnTo>
                <a:lnTo>
                  <a:pt x="23" y="16"/>
                </a:lnTo>
                <a:lnTo>
                  <a:pt x="24" y="13"/>
                </a:lnTo>
                <a:lnTo>
                  <a:pt x="24" y="10"/>
                </a:lnTo>
                <a:lnTo>
                  <a:pt x="25" y="7"/>
                </a:lnTo>
                <a:lnTo>
                  <a:pt x="26" y="3"/>
                </a:lnTo>
                <a:lnTo>
                  <a:pt x="26" y="4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8" name=""/>
          <p:cNvSpPr/>
          <p:nvPr/>
        </p:nvSpPr>
        <p:spPr>
          <a:xfrm>
            <a:off x="3416400" y="3816360"/>
            <a:ext cx="41040" cy="46080"/>
          </a:xfrm>
          <a:custGeom>
            <a:avLst/>
            <a:gdLst/>
            <a:ahLst/>
            <a:rect l="l" t="t" r="r" b="b"/>
            <a:pathLst>
              <a:path w="26" h="29">
                <a:moveTo>
                  <a:pt x="18" y="9"/>
                </a:moveTo>
                <a:lnTo>
                  <a:pt x="15" y="3"/>
                </a:lnTo>
                <a:lnTo>
                  <a:pt x="14" y="5"/>
                </a:lnTo>
                <a:lnTo>
                  <a:pt x="14" y="7"/>
                </a:lnTo>
                <a:lnTo>
                  <a:pt x="12" y="9"/>
                </a:lnTo>
                <a:lnTo>
                  <a:pt x="9" y="11"/>
                </a:lnTo>
                <a:lnTo>
                  <a:pt x="7" y="14"/>
                </a:lnTo>
                <a:lnTo>
                  <a:pt x="5" y="17"/>
                </a:lnTo>
                <a:lnTo>
                  <a:pt x="2" y="20"/>
                </a:lnTo>
                <a:lnTo>
                  <a:pt x="0" y="24"/>
                </a:lnTo>
                <a:lnTo>
                  <a:pt x="9" y="29"/>
                </a:lnTo>
                <a:lnTo>
                  <a:pt x="11" y="26"/>
                </a:lnTo>
                <a:lnTo>
                  <a:pt x="13" y="23"/>
                </a:lnTo>
                <a:lnTo>
                  <a:pt x="15" y="21"/>
                </a:lnTo>
                <a:lnTo>
                  <a:pt x="18" y="18"/>
                </a:lnTo>
                <a:lnTo>
                  <a:pt x="20" y="16"/>
                </a:lnTo>
                <a:lnTo>
                  <a:pt x="22" y="13"/>
                </a:lnTo>
                <a:lnTo>
                  <a:pt x="24" y="10"/>
                </a:lnTo>
                <a:lnTo>
                  <a:pt x="26" y="5"/>
                </a:lnTo>
                <a:lnTo>
                  <a:pt x="23" y="0"/>
                </a:lnTo>
                <a:lnTo>
                  <a:pt x="18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9" name=""/>
          <p:cNvSpPr/>
          <p:nvPr/>
        </p:nvSpPr>
        <p:spPr>
          <a:xfrm>
            <a:off x="3433680" y="3809880"/>
            <a:ext cx="19080" cy="19080"/>
          </a:xfrm>
          <a:custGeom>
            <a:avLst/>
            <a:gdLst/>
            <a:ahLst/>
            <a:rect l="l" t="t" r="r" b="b"/>
            <a:pathLst>
              <a:path w="12" h="1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1" y="7"/>
                </a:lnTo>
                <a:lnTo>
                  <a:pt x="2" y="9"/>
                </a:lnTo>
                <a:lnTo>
                  <a:pt x="4" y="10"/>
                </a:lnTo>
                <a:lnTo>
                  <a:pt x="6" y="11"/>
                </a:lnTo>
                <a:lnTo>
                  <a:pt x="7" y="12"/>
                </a:lnTo>
                <a:lnTo>
                  <a:pt x="12" y="3"/>
                </a:lnTo>
                <a:lnTo>
                  <a:pt x="11" y="3"/>
                </a:lnTo>
                <a:lnTo>
                  <a:pt x="11" y="3"/>
                </a:lnTo>
                <a:lnTo>
                  <a:pt x="10" y="3"/>
                </a:lnTo>
                <a:lnTo>
                  <a:pt x="10" y="2"/>
                </a:lnTo>
                <a:lnTo>
                  <a:pt x="10" y="1"/>
                </a:lnTo>
                <a:lnTo>
                  <a:pt x="9" y="1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0" name=""/>
          <p:cNvSpPr/>
          <p:nvPr/>
        </p:nvSpPr>
        <p:spPr>
          <a:xfrm>
            <a:off x="3433680" y="379584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5" y="7"/>
                </a:moveTo>
                <a:lnTo>
                  <a:pt x="5" y="0"/>
                </a:lnTo>
                <a:lnTo>
                  <a:pt x="4" y="1"/>
                </a:lnTo>
                <a:lnTo>
                  <a:pt x="2" y="2"/>
                </a:lnTo>
                <a:lnTo>
                  <a:pt x="1" y="5"/>
                </a:lnTo>
                <a:lnTo>
                  <a:pt x="0" y="9"/>
                </a:lnTo>
                <a:lnTo>
                  <a:pt x="10" y="9"/>
                </a:lnTo>
                <a:lnTo>
                  <a:pt x="10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12" y="0"/>
                </a:lnTo>
                <a:lnTo>
                  <a:pt x="5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1" name=""/>
          <p:cNvSpPr/>
          <p:nvPr/>
        </p:nvSpPr>
        <p:spPr>
          <a:xfrm>
            <a:off x="3436920" y="3790800"/>
            <a:ext cx="17640" cy="16200"/>
          </a:xfrm>
          <a:custGeom>
            <a:avLst/>
            <a:gdLst/>
            <a:ahLst/>
            <a:rect l="l" t="t" r="r" b="b"/>
            <a:pathLst>
              <a:path w="11" h="10">
                <a:moveTo>
                  <a:pt x="1" y="0"/>
                </a:moveTo>
                <a:lnTo>
                  <a:pt x="1" y="0"/>
                </a:lnTo>
                <a:lnTo>
                  <a:pt x="1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1" y="8"/>
                </a:lnTo>
                <a:lnTo>
                  <a:pt x="2" y="10"/>
                </a:lnTo>
                <a:lnTo>
                  <a:pt x="9" y="3"/>
                </a:lnTo>
                <a:lnTo>
                  <a:pt x="10" y="3"/>
                </a:lnTo>
                <a:lnTo>
                  <a:pt x="10" y="4"/>
                </a:lnTo>
                <a:lnTo>
                  <a:pt x="10" y="5"/>
                </a:lnTo>
                <a:lnTo>
                  <a:pt x="11" y="3"/>
                </a:lnTo>
                <a:lnTo>
                  <a:pt x="11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2" name=""/>
          <p:cNvSpPr/>
          <p:nvPr/>
        </p:nvSpPr>
        <p:spPr>
          <a:xfrm>
            <a:off x="3436920" y="3763800"/>
            <a:ext cx="3816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13" y="5"/>
                </a:moveTo>
                <a:lnTo>
                  <a:pt x="18" y="0"/>
                </a:lnTo>
                <a:lnTo>
                  <a:pt x="14" y="0"/>
                </a:lnTo>
                <a:lnTo>
                  <a:pt x="11" y="2"/>
                </a:lnTo>
                <a:lnTo>
                  <a:pt x="8" y="4"/>
                </a:lnTo>
                <a:lnTo>
                  <a:pt x="5" y="5"/>
                </a:lnTo>
                <a:lnTo>
                  <a:pt x="3" y="8"/>
                </a:lnTo>
                <a:lnTo>
                  <a:pt x="2" y="11"/>
                </a:lnTo>
                <a:lnTo>
                  <a:pt x="0" y="14"/>
                </a:lnTo>
                <a:lnTo>
                  <a:pt x="0" y="17"/>
                </a:lnTo>
                <a:lnTo>
                  <a:pt x="11" y="17"/>
                </a:lnTo>
                <a:lnTo>
                  <a:pt x="11" y="16"/>
                </a:lnTo>
                <a:lnTo>
                  <a:pt x="11" y="15"/>
                </a:lnTo>
                <a:lnTo>
                  <a:pt x="12" y="14"/>
                </a:lnTo>
                <a:lnTo>
                  <a:pt x="13" y="12"/>
                </a:lnTo>
                <a:lnTo>
                  <a:pt x="14" y="11"/>
                </a:lnTo>
                <a:lnTo>
                  <a:pt x="16" y="11"/>
                </a:lnTo>
                <a:lnTo>
                  <a:pt x="17" y="10"/>
                </a:lnTo>
                <a:lnTo>
                  <a:pt x="18" y="10"/>
                </a:lnTo>
                <a:lnTo>
                  <a:pt x="24" y="5"/>
                </a:lnTo>
                <a:lnTo>
                  <a:pt x="13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3" name=""/>
          <p:cNvSpPr/>
          <p:nvPr/>
        </p:nvSpPr>
        <p:spPr>
          <a:xfrm>
            <a:off x="3457440" y="3753000"/>
            <a:ext cx="1764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lnTo>
                  <a:pt x="11" y="9"/>
                </a:lnTo>
                <a:lnTo>
                  <a:pt x="11" y="5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4" name=""/>
          <p:cNvSpPr/>
          <p:nvPr/>
        </p:nvSpPr>
        <p:spPr>
          <a:xfrm>
            <a:off x="3457440" y="3730680"/>
            <a:ext cx="41400" cy="22320"/>
          </a:xfrm>
          <a:custGeom>
            <a:avLst/>
            <a:gdLst/>
            <a:ahLst/>
            <a:rect l="l" t="t" r="r" b="b"/>
            <a:pathLst>
              <a:path w="26" h="14">
                <a:moveTo>
                  <a:pt x="18" y="0"/>
                </a:moveTo>
                <a:lnTo>
                  <a:pt x="17" y="1"/>
                </a:lnTo>
                <a:lnTo>
                  <a:pt x="16" y="1"/>
                </a:lnTo>
                <a:lnTo>
                  <a:pt x="13" y="1"/>
                </a:lnTo>
                <a:lnTo>
                  <a:pt x="11" y="1"/>
                </a:lnTo>
                <a:lnTo>
                  <a:pt x="10" y="2"/>
                </a:lnTo>
                <a:lnTo>
                  <a:pt x="7" y="2"/>
                </a:lnTo>
                <a:lnTo>
                  <a:pt x="5" y="3"/>
                </a:lnTo>
                <a:lnTo>
                  <a:pt x="4" y="5"/>
                </a:lnTo>
                <a:lnTo>
                  <a:pt x="2" y="7"/>
                </a:lnTo>
                <a:lnTo>
                  <a:pt x="1" y="8"/>
                </a:lnTo>
                <a:lnTo>
                  <a:pt x="0" y="11"/>
                </a:lnTo>
                <a:lnTo>
                  <a:pt x="0" y="14"/>
                </a:lnTo>
                <a:lnTo>
                  <a:pt x="11" y="14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2" y="12"/>
                </a:lnTo>
                <a:lnTo>
                  <a:pt x="15" y="11"/>
                </a:lnTo>
                <a:lnTo>
                  <a:pt x="19" y="11"/>
                </a:lnTo>
                <a:lnTo>
                  <a:pt x="20" y="10"/>
                </a:lnTo>
                <a:lnTo>
                  <a:pt x="22" y="9"/>
                </a:lnTo>
                <a:lnTo>
                  <a:pt x="24" y="8"/>
                </a:lnTo>
                <a:lnTo>
                  <a:pt x="26" y="7"/>
                </a:lnTo>
                <a:lnTo>
                  <a:pt x="25" y="8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5" name=""/>
          <p:cNvSpPr/>
          <p:nvPr/>
        </p:nvSpPr>
        <p:spPr>
          <a:xfrm>
            <a:off x="3484440" y="3665520"/>
            <a:ext cx="63720" cy="77760"/>
          </a:xfrm>
          <a:custGeom>
            <a:avLst/>
            <a:gdLst/>
            <a:ahLst/>
            <a:rect l="l" t="t" r="r" b="b"/>
            <a:pathLst>
              <a:path w="40" h="49">
                <a:moveTo>
                  <a:pt x="40" y="0"/>
                </a:moveTo>
                <a:lnTo>
                  <a:pt x="30" y="0"/>
                </a:lnTo>
                <a:lnTo>
                  <a:pt x="29" y="3"/>
                </a:lnTo>
                <a:lnTo>
                  <a:pt x="28" y="7"/>
                </a:lnTo>
                <a:lnTo>
                  <a:pt x="26" y="9"/>
                </a:lnTo>
                <a:lnTo>
                  <a:pt x="24" y="13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8" y="23"/>
                </a:lnTo>
                <a:lnTo>
                  <a:pt x="14" y="28"/>
                </a:lnTo>
                <a:lnTo>
                  <a:pt x="9" y="32"/>
                </a:lnTo>
                <a:lnTo>
                  <a:pt x="5" y="36"/>
                </a:lnTo>
                <a:lnTo>
                  <a:pt x="0" y="41"/>
                </a:lnTo>
                <a:lnTo>
                  <a:pt x="7" y="49"/>
                </a:lnTo>
                <a:lnTo>
                  <a:pt x="12" y="44"/>
                </a:lnTo>
                <a:lnTo>
                  <a:pt x="17" y="40"/>
                </a:lnTo>
                <a:lnTo>
                  <a:pt x="22" y="35"/>
                </a:lnTo>
                <a:lnTo>
                  <a:pt x="26" y="29"/>
                </a:lnTo>
                <a:lnTo>
                  <a:pt x="29" y="26"/>
                </a:lnTo>
                <a:lnTo>
                  <a:pt x="30" y="23"/>
                </a:lnTo>
                <a:lnTo>
                  <a:pt x="33" y="20"/>
                </a:lnTo>
                <a:lnTo>
                  <a:pt x="34" y="17"/>
                </a:lnTo>
                <a:lnTo>
                  <a:pt x="36" y="14"/>
                </a:lnTo>
                <a:lnTo>
                  <a:pt x="37" y="10"/>
                </a:lnTo>
                <a:lnTo>
                  <a:pt x="38" y="6"/>
                </a:lnTo>
                <a:lnTo>
                  <a:pt x="40" y="2"/>
                </a:lnTo>
                <a:lnTo>
                  <a:pt x="30" y="0"/>
                </a:lnTo>
                <a:lnTo>
                  <a:pt x="4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6" name=""/>
          <p:cNvSpPr/>
          <p:nvPr/>
        </p:nvSpPr>
        <p:spPr>
          <a:xfrm>
            <a:off x="3533760" y="3666960"/>
            <a:ext cx="17640" cy="12960"/>
          </a:xfrm>
          <a:custGeom>
            <a:avLst/>
            <a:gdLst/>
            <a:ahLst/>
            <a:rect l="l" t="t" r="r" b="b"/>
            <a:pathLst>
              <a:path w="11" h="8">
                <a:moveTo>
                  <a:pt x="3" y="3"/>
                </a:moveTo>
                <a:lnTo>
                  <a:pt x="11" y="5"/>
                </a:lnTo>
                <a:lnTo>
                  <a:pt x="10" y="1"/>
                </a:lnTo>
                <a:lnTo>
                  <a:pt x="10" y="0"/>
                </a:lnTo>
                <a:lnTo>
                  <a:pt x="0" y="0"/>
                </a:lnTo>
                <a:lnTo>
                  <a:pt x="1" y="3"/>
                </a:lnTo>
                <a:lnTo>
                  <a:pt x="2" y="5"/>
                </a:lnTo>
                <a:lnTo>
                  <a:pt x="10" y="8"/>
                </a:lnTo>
                <a:lnTo>
                  <a:pt x="3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7" name=""/>
          <p:cNvSpPr/>
          <p:nvPr/>
        </p:nvSpPr>
        <p:spPr>
          <a:xfrm>
            <a:off x="3537000" y="3627360"/>
            <a:ext cx="31680" cy="52560"/>
          </a:xfrm>
          <a:custGeom>
            <a:avLst/>
            <a:gdLst/>
            <a:ahLst/>
            <a:rect l="l" t="t" r="r" b="b"/>
            <a:pathLst>
              <a:path w="20" h="33">
                <a:moveTo>
                  <a:pt x="11" y="7"/>
                </a:moveTo>
                <a:lnTo>
                  <a:pt x="9" y="3"/>
                </a:lnTo>
                <a:lnTo>
                  <a:pt x="9" y="6"/>
                </a:lnTo>
                <a:lnTo>
                  <a:pt x="8" y="9"/>
                </a:lnTo>
                <a:lnTo>
                  <a:pt x="7" y="12"/>
                </a:lnTo>
                <a:lnTo>
                  <a:pt x="7" y="15"/>
                </a:lnTo>
                <a:lnTo>
                  <a:pt x="5" y="19"/>
                </a:lnTo>
                <a:lnTo>
                  <a:pt x="3" y="21"/>
                </a:lnTo>
                <a:lnTo>
                  <a:pt x="1" y="24"/>
                </a:lnTo>
                <a:lnTo>
                  <a:pt x="0" y="27"/>
                </a:lnTo>
                <a:lnTo>
                  <a:pt x="8" y="33"/>
                </a:lnTo>
                <a:lnTo>
                  <a:pt x="10" y="29"/>
                </a:lnTo>
                <a:lnTo>
                  <a:pt x="13" y="27"/>
                </a:lnTo>
                <a:lnTo>
                  <a:pt x="14" y="23"/>
                </a:lnTo>
                <a:lnTo>
                  <a:pt x="16" y="19"/>
                </a:lnTo>
                <a:lnTo>
                  <a:pt x="17" y="15"/>
                </a:lnTo>
                <a:lnTo>
                  <a:pt x="19" y="11"/>
                </a:lnTo>
                <a:lnTo>
                  <a:pt x="20" y="7"/>
                </a:lnTo>
                <a:lnTo>
                  <a:pt x="20" y="3"/>
                </a:lnTo>
                <a:lnTo>
                  <a:pt x="18" y="0"/>
                </a:lnTo>
                <a:lnTo>
                  <a:pt x="1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8" name=""/>
          <p:cNvSpPr/>
          <p:nvPr/>
        </p:nvSpPr>
        <p:spPr>
          <a:xfrm>
            <a:off x="3546360" y="3621240"/>
            <a:ext cx="20880" cy="17280"/>
          </a:xfrm>
          <a:custGeom>
            <a:avLst/>
            <a:gdLst/>
            <a:ahLst/>
            <a:rect l="l" t="t" r="r" b="b"/>
            <a:pathLst>
              <a:path w="13" h="11">
                <a:moveTo>
                  <a:pt x="0" y="0"/>
                </a:moveTo>
                <a:lnTo>
                  <a:pt x="0" y="4"/>
                </a:lnTo>
                <a:lnTo>
                  <a:pt x="2" y="7"/>
                </a:lnTo>
                <a:lnTo>
                  <a:pt x="4" y="9"/>
                </a:lnTo>
                <a:lnTo>
                  <a:pt x="5" y="11"/>
                </a:lnTo>
                <a:lnTo>
                  <a:pt x="13" y="3"/>
                </a:lnTo>
                <a:lnTo>
                  <a:pt x="12" y="2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9" name=""/>
          <p:cNvSpPr/>
          <p:nvPr/>
        </p:nvSpPr>
        <p:spPr>
          <a:xfrm>
            <a:off x="3546360" y="3611520"/>
            <a:ext cx="176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0" name=""/>
          <p:cNvSpPr/>
          <p:nvPr/>
        </p:nvSpPr>
        <p:spPr>
          <a:xfrm>
            <a:off x="3549600" y="3605040"/>
            <a:ext cx="31680" cy="38160"/>
          </a:xfrm>
          <a:custGeom>
            <a:avLst/>
            <a:gdLst/>
            <a:ahLst/>
            <a:rect l="l" t="t" r="r" b="b"/>
            <a:pathLst>
              <a:path w="20" h="24">
                <a:moveTo>
                  <a:pt x="20" y="14"/>
                </a:moveTo>
                <a:lnTo>
                  <a:pt x="20" y="14"/>
                </a:lnTo>
                <a:lnTo>
                  <a:pt x="18" y="13"/>
                </a:lnTo>
                <a:lnTo>
                  <a:pt x="16" y="10"/>
                </a:lnTo>
                <a:lnTo>
                  <a:pt x="15" y="8"/>
                </a:lnTo>
                <a:lnTo>
                  <a:pt x="12" y="5"/>
                </a:lnTo>
                <a:lnTo>
                  <a:pt x="9" y="2"/>
                </a:lnTo>
                <a:lnTo>
                  <a:pt x="6" y="0"/>
                </a:lnTo>
                <a:lnTo>
                  <a:pt x="0" y="8"/>
                </a:lnTo>
                <a:lnTo>
                  <a:pt x="2" y="9"/>
                </a:lnTo>
                <a:lnTo>
                  <a:pt x="3" y="11"/>
                </a:lnTo>
                <a:lnTo>
                  <a:pt x="6" y="14"/>
                </a:lnTo>
                <a:lnTo>
                  <a:pt x="8" y="16"/>
                </a:lnTo>
                <a:lnTo>
                  <a:pt x="9" y="19"/>
                </a:lnTo>
                <a:lnTo>
                  <a:pt x="12" y="21"/>
                </a:lnTo>
                <a:lnTo>
                  <a:pt x="14" y="22"/>
                </a:lnTo>
                <a:lnTo>
                  <a:pt x="16" y="23"/>
                </a:lnTo>
                <a:lnTo>
                  <a:pt x="17" y="24"/>
                </a:lnTo>
                <a:lnTo>
                  <a:pt x="20" y="24"/>
                </a:lnTo>
                <a:lnTo>
                  <a:pt x="2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1" name=""/>
          <p:cNvSpPr/>
          <p:nvPr/>
        </p:nvSpPr>
        <p:spPr>
          <a:xfrm>
            <a:off x="3579840" y="3610080"/>
            <a:ext cx="42840" cy="33120"/>
          </a:xfrm>
          <a:custGeom>
            <a:avLst/>
            <a:gdLst/>
            <a:ahLst/>
            <a:rect l="l" t="t" r="r" b="b"/>
            <a:pathLst>
              <a:path w="27" h="21">
                <a:moveTo>
                  <a:pt x="25" y="0"/>
                </a:moveTo>
                <a:lnTo>
                  <a:pt x="18" y="2"/>
                </a:ln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1" y="9"/>
                </a:lnTo>
                <a:lnTo>
                  <a:pt x="9" y="9"/>
                </a:lnTo>
                <a:lnTo>
                  <a:pt x="6" y="10"/>
                </a:lnTo>
                <a:lnTo>
                  <a:pt x="3" y="11"/>
                </a:lnTo>
                <a:lnTo>
                  <a:pt x="0" y="11"/>
                </a:lnTo>
                <a:lnTo>
                  <a:pt x="0" y="21"/>
                </a:lnTo>
                <a:lnTo>
                  <a:pt x="5" y="21"/>
                </a:lnTo>
                <a:lnTo>
                  <a:pt x="9" y="20"/>
                </a:lnTo>
                <a:lnTo>
                  <a:pt x="14" y="18"/>
                </a:lnTo>
                <a:lnTo>
                  <a:pt x="17" y="16"/>
                </a:lnTo>
                <a:lnTo>
                  <a:pt x="20" y="14"/>
                </a:lnTo>
                <a:lnTo>
                  <a:pt x="22" y="12"/>
                </a:lnTo>
                <a:lnTo>
                  <a:pt x="25" y="9"/>
                </a:lnTo>
                <a:lnTo>
                  <a:pt x="27" y="8"/>
                </a:lnTo>
                <a:lnTo>
                  <a:pt x="20" y="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2" name=""/>
          <p:cNvSpPr/>
          <p:nvPr/>
        </p:nvSpPr>
        <p:spPr>
          <a:xfrm>
            <a:off x="3611520" y="3610080"/>
            <a:ext cx="23760" cy="31680"/>
          </a:xfrm>
          <a:custGeom>
            <a:avLst/>
            <a:gdLst/>
            <a:ahLst/>
            <a:rect l="l" t="t" r="r" b="b"/>
            <a:pathLst>
              <a:path w="15" h="20">
                <a:moveTo>
                  <a:pt x="12" y="20"/>
                </a:moveTo>
                <a:lnTo>
                  <a:pt x="15" y="14"/>
                </a:lnTo>
                <a:lnTo>
                  <a:pt x="13" y="11"/>
                </a:lnTo>
                <a:lnTo>
                  <a:pt x="12" y="8"/>
                </a:lnTo>
                <a:lnTo>
                  <a:pt x="11" y="5"/>
                </a:lnTo>
                <a:lnTo>
                  <a:pt x="9" y="3"/>
                </a:lnTo>
                <a:lnTo>
                  <a:pt x="8" y="2"/>
                </a:lnTo>
                <a:lnTo>
                  <a:pt x="5" y="0"/>
                </a:lnTo>
                <a:lnTo>
                  <a:pt x="0" y="9"/>
                </a:lnTo>
                <a:lnTo>
                  <a:pt x="1" y="9"/>
                </a:lnTo>
                <a:lnTo>
                  <a:pt x="1" y="10"/>
                </a:lnTo>
                <a:lnTo>
                  <a:pt x="2" y="11"/>
                </a:lnTo>
                <a:lnTo>
                  <a:pt x="3" y="13"/>
                </a:lnTo>
                <a:lnTo>
                  <a:pt x="4" y="17"/>
                </a:lnTo>
                <a:lnTo>
                  <a:pt x="8" y="11"/>
                </a:lnTo>
                <a:lnTo>
                  <a:pt x="1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3" name=""/>
          <p:cNvSpPr/>
          <p:nvPr/>
        </p:nvSpPr>
        <p:spPr>
          <a:xfrm>
            <a:off x="3575160" y="3629160"/>
            <a:ext cx="55440" cy="68040"/>
          </a:xfrm>
          <a:custGeom>
            <a:avLst/>
            <a:gdLst/>
            <a:ahLst/>
            <a:rect l="l" t="t" r="r" b="b"/>
            <a:pathLst>
              <a:path w="35" h="43">
                <a:moveTo>
                  <a:pt x="10" y="39"/>
                </a:moveTo>
                <a:lnTo>
                  <a:pt x="5" y="43"/>
                </a:lnTo>
                <a:lnTo>
                  <a:pt x="7" y="43"/>
                </a:lnTo>
                <a:lnTo>
                  <a:pt x="9" y="42"/>
                </a:lnTo>
                <a:lnTo>
                  <a:pt x="11" y="42"/>
                </a:lnTo>
                <a:lnTo>
                  <a:pt x="13" y="41"/>
                </a:lnTo>
                <a:lnTo>
                  <a:pt x="16" y="39"/>
                </a:lnTo>
                <a:lnTo>
                  <a:pt x="19" y="37"/>
                </a:lnTo>
                <a:lnTo>
                  <a:pt x="21" y="34"/>
                </a:lnTo>
                <a:lnTo>
                  <a:pt x="22" y="31"/>
                </a:lnTo>
                <a:lnTo>
                  <a:pt x="24" y="29"/>
                </a:lnTo>
                <a:lnTo>
                  <a:pt x="25" y="25"/>
                </a:lnTo>
                <a:lnTo>
                  <a:pt x="28" y="20"/>
                </a:lnTo>
                <a:lnTo>
                  <a:pt x="29" y="15"/>
                </a:lnTo>
                <a:lnTo>
                  <a:pt x="30" y="12"/>
                </a:lnTo>
                <a:lnTo>
                  <a:pt x="32" y="11"/>
                </a:lnTo>
                <a:lnTo>
                  <a:pt x="33" y="10"/>
                </a:lnTo>
                <a:lnTo>
                  <a:pt x="35" y="10"/>
                </a:lnTo>
                <a:lnTo>
                  <a:pt x="30" y="0"/>
                </a:lnTo>
                <a:lnTo>
                  <a:pt x="27" y="3"/>
                </a:lnTo>
                <a:lnTo>
                  <a:pt x="24" y="4"/>
                </a:lnTo>
                <a:lnTo>
                  <a:pt x="22" y="7"/>
                </a:lnTo>
                <a:lnTo>
                  <a:pt x="21" y="10"/>
                </a:lnTo>
                <a:lnTo>
                  <a:pt x="18" y="16"/>
                </a:lnTo>
                <a:lnTo>
                  <a:pt x="15" y="22"/>
                </a:lnTo>
                <a:lnTo>
                  <a:pt x="14" y="24"/>
                </a:lnTo>
                <a:lnTo>
                  <a:pt x="14" y="27"/>
                </a:lnTo>
                <a:lnTo>
                  <a:pt x="12" y="29"/>
                </a:lnTo>
                <a:lnTo>
                  <a:pt x="11" y="31"/>
                </a:lnTo>
                <a:lnTo>
                  <a:pt x="10" y="31"/>
                </a:lnTo>
                <a:lnTo>
                  <a:pt x="8" y="32"/>
                </a:lnTo>
                <a:lnTo>
                  <a:pt x="7" y="32"/>
                </a:lnTo>
                <a:lnTo>
                  <a:pt x="6" y="32"/>
                </a:lnTo>
                <a:lnTo>
                  <a:pt x="5" y="33"/>
                </a:lnTo>
                <a:lnTo>
                  <a:pt x="0" y="37"/>
                </a:lnTo>
                <a:lnTo>
                  <a:pt x="10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4" name=""/>
          <p:cNvSpPr/>
          <p:nvPr/>
        </p:nvSpPr>
        <p:spPr>
          <a:xfrm>
            <a:off x="3544920" y="3686040"/>
            <a:ext cx="44280" cy="73080"/>
          </a:xfrm>
          <a:custGeom>
            <a:avLst/>
            <a:gdLst/>
            <a:ahLst/>
            <a:rect l="l" t="t" r="r" b="b"/>
            <a:pathLst>
              <a:path w="28" h="46">
                <a:moveTo>
                  <a:pt x="6" y="46"/>
                </a:moveTo>
                <a:lnTo>
                  <a:pt x="10" y="40"/>
                </a:lnTo>
                <a:lnTo>
                  <a:pt x="10" y="39"/>
                </a:lnTo>
                <a:lnTo>
                  <a:pt x="10" y="36"/>
                </a:lnTo>
                <a:lnTo>
                  <a:pt x="11" y="34"/>
                </a:lnTo>
                <a:lnTo>
                  <a:pt x="12" y="33"/>
                </a:lnTo>
                <a:lnTo>
                  <a:pt x="14" y="28"/>
                </a:lnTo>
                <a:lnTo>
                  <a:pt x="17" y="24"/>
                </a:lnTo>
                <a:lnTo>
                  <a:pt x="20" y="19"/>
                </a:lnTo>
                <a:lnTo>
                  <a:pt x="23" y="15"/>
                </a:lnTo>
                <a:lnTo>
                  <a:pt x="25" y="12"/>
                </a:lnTo>
                <a:lnTo>
                  <a:pt x="26" y="9"/>
                </a:lnTo>
                <a:lnTo>
                  <a:pt x="27" y="5"/>
                </a:lnTo>
                <a:lnTo>
                  <a:pt x="28" y="3"/>
                </a:lnTo>
                <a:lnTo>
                  <a:pt x="18" y="0"/>
                </a:lnTo>
                <a:lnTo>
                  <a:pt x="18" y="3"/>
                </a:lnTo>
                <a:lnTo>
                  <a:pt x="17" y="5"/>
                </a:lnTo>
                <a:lnTo>
                  <a:pt x="16" y="6"/>
                </a:lnTo>
                <a:lnTo>
                  <a:pt x="14" y="9"/>
                </a:lnTo>
                <a:lnTo>
                  <a:pt x="12" y="14"/>
                </a:lnTo>
                <a:lnTo>
                  <a:pt x="9" y="18"/>
                </a:lnTo>
                <a:lnTo>
                  <a:pt x="6" y="23"/>
                </a:lnTo>
                <a:lnTo>
                  <a:pt x="3" y="28"/>
                </a:lnTo>
                <a:lnTo>
                  <a:pt x="2" y="31"/>
                </a:lnTo>
                <a:lnTo>
                  <a:pt x="1" y="34"/>
                </a:lnTo>
                <a:lnTo>
                  <a:pt x="0" y="37"/>
                </a:lnTo>
                <a:lnTo>
                  <a:pt x="0" y="40"/>
                </a:lnTo>
                <a:lnTo>
                  <a:pt x="4" y="36"/>
                </a:lnTo>
                <a:lnTo>
                  <a:pt x="6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5" name=""/>
          <p:cNvSpPr/>
          <p:nvPr/>
        </p:nvSpPr>
        <p:spPr>
          <a:xfrm>
            <a:off x="3513240" y="3741840"/>
            <a:ext cx="41040" cy="21960"/>
          </a:xfrm>
          <a:custGeom>
            <a:avLst/>
            <a:gdLst/>
            <a:ahLst/>
            <a:rect l="l" t="t" r="r" b="b"/>
            <a:pathLst>
              <a:path w="26" h="14">
                <a:moveTo>
                  <a:pt x="11" y="8"/>
                </a:moveTo>
                <a:lnTo>
                  <a:pt x="5" y="14"/>
                </a:lnTo>
                <a:lnTo>
                  <a:pt x="11" y="14"/>
                </a:lnTo>
                <a:lnTo>
                  <a:pt x="16" y="13"/>
                </a:lnTo>
                <a:lnTo>
                  <a:pt x="21" y="11"/>
                </a:lnTo>
                <a:lnTo>
                  <a:pt x="26" y="10"/>
                </a:lnTo>
                <a:lnTo>
                  <a:pt x="23" y="0"/>
                </a:lnTo>
                <a:lnTo>
                  <a:pt x="18" y="1"/>
                </a:lnTo>
                <a:lnTo>
                  <a:pt x="14" y="2"/>
                </a:lnTo>
                <a:lnTo>
                  <a:pt x="9" y="3"/>
                </a:lnTo>
                <a:lnTo>
                  <a:pt x="5" y="3"/>
                </a:lnTo>
                <a:lnTo>
                  <a:pt x="0" y="8"/>
                </a:lnTo>
                <a:lnTo>
                  <a:pt x="11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6" name=""/>
          <p:cNvSpPr/>
          <p:nvPr/>
        </p:nvSpPr>
        <p:spPr>
          <a:xfrm>
            <a:off x="3452760" y="3755880"/>
            <a:ext cx="77760" cy="51120"/>
          </a:xfrm>
          <a:custGeom>
            <a:avLst/>
            <a:gdLst/>
            <a:ahLst/>
            <a:rect l="l" t="t" r="r" b="b"/>
            <a:pathLst>
              <a:path w="49" h="32">
                <a:moveTo>
                  <a:pt x="1" y="21"/>
                </a:moveTo>
                <a:lnTo>
                  <a:pt x="0" y="31"/>
                </a:lnTo>
                <a:lnTo>
                  <a:pt x="4" y="31"/>
                </a:lnTo>
                <a:lnTo>
                  <a:pt x="8" y="32"/>
                </a:lnTo>
                <a:lnTo>
                  <a:pt x="12" y="31"/>
                </a:lnTo>
                <a:lnTo>
                  <a:pt x="15" y="31"/>
                </a:lnTo>
                <a:lnTo>
                  <a:pt x="20" y="30"/>
                </a:lnTo>
                <a:lnTo>
                  <a:pt x="23" y="28"/>
                </a:lnTo>
                <a:lnTo>
                  <a:pt x="28" y="27"/>
                </a:lnTo>
                <a:lnTo>
                  <a:pt x="31" y="25"/>
                </a:lnTo>
                <a:lnTo>
                  <a:pt x="35" y="23"/>
                </a:lnTo>
                <a:lnTo>
                  <a:pt x="37" y="20"/>
                </a:lnTo>
                <a:lnTo>
                  <a:pt x="41" y="18"/>
                </a:lnTo>
                <a:lnTo>
                  <a:pt x="43" y="15"/>
                </a:lnTo>
                <a:lnTo>
                  <a:pt x="45" y="12"/>
                </a:lnTo>
                <a:lnTo>
                  <a:pt x="47" y="8"/>
                </a:lnTo>
                <a:lnTo>
                  <a:pt x="48" y="5"/>
                </a:lnTo>
                <a:lnTo>
                  <a:pt x="49" y="0"/>
                </a:lnTo>
                <a:lnTo>
                  <a:pt x="37" y="0"/>
                </a:lnTo>
                <a:lnTo>
                  <a:pt x="37" y="3"/>
                </a:lnTo>
                <a:lnTo>
                  <a:pt x="37" y="5"/>
                </a:lnTo>
                <a:lnTo>
                  <a:pt x="36" y="7"/>
                </a:lnTo>
                <a:lnTo>
                  <a:pt x="35" y="9"/>
                </a:lnTo>
                <a:lnTo>
                  <a:pt x="33" y="11"/>
                </a:lnTo>
                <a:lnTo>
                  <a:pt x="31" y="13"/>
                </a:lnTo>
                <a:lnTo>
                  <a:pt x="29" y="15"/>
                </a:lnTo>
                <a:lnTo>
                  <a:pt x="26" y="16"/>
                </a:lnTo>
                <a:lnTo>
                  <a:pt x="23" y="18"/>
                </a:lnTo>
                <a:lnTo>
                  <a:pt x="20" y="19"/>
                </a:lnTo>
                <a:lnTo>
                  <a:pt x="17" y="20"/>
                </a:lnTo>
                <a:lnTo>
                  <a:pt x="14" y="20"/>
                </a:lnTo>
                <a:lnTo>
                  <a:pt x="10" y="21"/>
                </a:lnTo>
                <a:lnTo>
                  <a:pt x="8" y="21"/>
                </a:lnTo>
                <a:lnTo>
                  <a:pt x="5" y="21"/>
                </a:lnTo>
                <a:lnTo>
                  <a:pt x="1" y="21"/>
                </a:lnTo>
                <a:lnTo>
                  <a:pt x="1" y="31"/>
                </a:lnTo>
                <a:lnTo>
                  <a:pt x="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7" name=""/>
          <p:cNvSpPr/>
          <p:nvPr/>
        </p:nvSpPr>
        <p:spPr>
          <a:xfrm>
            <a:off x="3454560" y="3787920"/>
            <a:ext cx="9360" cy="17280"/>
          </a:xfrm>
          <a:custGeom>
            <a:avLst/>
            <a:gdLst/>
            <a:ahLst/>
            <a:rect l="l" t="t" r="r" b="b"/>
            <a:pathLst>
              <a:path w="6" h="11">
                <a:moveTo>
                  <a:pt x="6" y="0"/>
                </a:move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6" y="11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8" name=""/>
          <p:cNvSpPr/>
          <p:nvPr/>
        </p:nvSpPr>
        <p:spPr>
          <a:xfrm>
            <a:off x="3454560" y="3795840"/>
            <a:ext cx="1728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9" name=""/>
          <p:cNvSpPr/>
          <p:nvPr/>
        </p:nvSpPr>
        <p:spPr>
          <a:xfrm>
            <a:off x="3443400" y="3798720"/>
            <a:ext cx="27000" cy="43200"/>
          </a:xfrm>
          <a:custGeom>
            <a:avLst/>
            <a:gdLst/>
            <a:ahLst/>
            <a:rect l="l" t="t" r="r" b="b"/>
            <a:pathLst>
              <a:path w="17" h="27">
                <a:moveTo>
                  <a:pt x="4" y="17"/>
                </a:moveTo>
                <a:lnTo>
                  <a:pt x="10" y="24"/>
                </a:lnTo>
                <a:lnTo>
                  <a:pt x="12" y="18"/>
                </a:lnTo>
                <a:lnTo>
                  <a:pt x="13" y="14"/>
                </a:lnTo>
                <a:lnTo>
                  <a:pt x="14" y="12"/>
                </a:lnTo>
                <a:lnTo>
                  <a:pt x="14" y="10"/>
                </a:lnTo>
                <a:lnTo>
                  <a:pt x="15" y="8"/>
                </a:lnTo>
                <a:lnTo>
                  <a:pt x="17" y="6"/>
                </a:lnTo>
                <a:lnTo>
                  <a:pt x="8" y="0"/>
                </a:lnTo>
                <a:lnTo>
                  <a:pt x="6" y="3"/>
                </a:lnTo>
                <a:lnTo>
                  <a:pt x="4" y="5"/>
                </a:lnTo>
                <a:lnTo>
                  <a:pt x="3" y="9"/>
                </a:lnTo>
                <a:lnTo>
                  <a:pt x="2" y="11"/>
                </a:lnTo>
                <a:lnTo>
                  <a:pt x="0" y="16"/>
                </a:lnTo>
                <a:lnTo>
                  <a:pt x="0" y="21"/>
                </a:lnTo>
                <a:lnTo>
                  <a:pt x="7" y="27"/>
                </a:lnTo>
                <a:lnTo>
                  <a:pt x="4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0" name=""/>
          <p:cNvSpPr/>
          <p:nvPr/>
        </p:nvSpPr>
        <p:spPr>
          <a:xfrm>
            <a:off x="3449520" y="3807000"/>
            <a:ext cx="34920" cy="34920"/>
          </a:xfrm>
          <a:custGeom>
            <a:avLst/>
            <a:gdLst/>
            <a:ahLst/>
            <a:rect l="l" t="t" r="r" b="b"/>
            <a:pathLst>
              <a:path w="22" h="22">
                <a:moveTo>
                  <a:pt x="12" y="1"/>
                </a:moveTo>
                <a:lnTo>
                  <a:pt x="12" y="0"/>
                </a:lnTo>
                <a:lnTo>
                  <a:pt x="10" y="3"/>
                </a:lnTo>
                <a:lnTo>
                  <a:pt x="6" y="8"/>
                </a:lnTo>
                <a:lnTo>
                  <a:pt x="4" y="9"/>
                </a:lnTo>
                <a:lnTo>
                  <a:pt x="3" y="11"/>
                </a:lnTo>
                <a:lnTo>
                  <a:pt x="1" y="12"/>
                </a:lnTo>
                <a:lnTo>
                  <a:pt x="0" y="12"/>
                </a:lnTo>
                <a:lnTo>
                  <a:pt x="3" y="22"/>
                </a:lnTo>
                <a:lnTo>
                  <a:pt x="6" y="20"/>
                </a:lnTo>
                <a:lnTo>
                  <a:pt x="10" y="19"/>
                </a:lnTo>
                <a:lnTo>
                  <a:pt x="12" y="17"/>
                </a:lnTo>
                <a:lnTo>
                  <a:pt x="15" y="14"/>
                </a:lnTo>
                <a:lnTo>
                  <a:pt x="18" y="9"/>
                </a:lnTo>
                <a:lnTo>
                  <a:pt x="21" y="5"/>
                </a:lnTo>
                <a:lnTo>
                  <a:pt x="22" y="4"/>
                </a:lnTo>
                <a:lnTo>
                  <a:pt x="12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1" name=""/>
          <p:cNvSpPr/>
          <p:nvPr/>
        </p:nvSpPr>
        <p:spPr>
          <a:xfrm>
            <a:off x="3468600" y="3770280"/>
            <a:ext cx="66600" cy="42840"/>
          </a:xfrm>
          <a:custGeom>
            <a:avLst/>
            <a:gdLst/>
            <a:ahLst/>
            <a:rect l="l" t="t" r="r" b="b"/>
            <a:pathLst>
              <a:path w="42" h="27">
                <a:moveTo>
                  <a:pt x="37" y="0"/>
                </a:moveTo>
                <a:lnTo>
                  <a:pt x="37" y="0"/>
                </a:lnTo>
                <a:lnTo>
                  <a:pt x="29" y="3"/>
                </a:lnTo>
                <a:lnTo>
                  <a:pt x="18" y="8"/>
                </a:lnTo>
                <a:lnTo>
                  <a:pt x="13" y="11"/>
                </a:lnTo>
                <a:lnTo>
                  <a:pt x="8" y="14"/>
                </a:lnTo>
                <a:lnTo>
                  <a:pt x="5" y="16"/>
                </a:lnTo>
                <a:lnTo>
                  <a:pt x="3" y="18"/>
                </a:lnTo>
                <a:lnTo>
                  <a:pt x="1" y="21"/>
                </a:lnTo>
                <a:lnTo>
                  <a:pt x="0" y="23"/>
                </a:lnTo>
                <a:lnTo>
                  <a:pt x="9" y="27"/>
                </a:lnTo>
                <a:lnTo>
                  <a:pt x="10" y="26"/>
                </a:lnTo>
                <a:lnTo>
                  <a:pt x="10" y="25"/>
                </a:lnTo>
                <a:lnTo>
                  <a:pt x="12" y="24"/>
                </a:lnTo>
                <a:lnTo>
                  <a:pt x="14" y="23"/>
                </a:lnTo>
                <a:lnTo>
                  <a:pt x="18" y="20"/>
                </a:lnTo>
                <a:lnTo>
                  <a:pt x="23" y="17"/>
                </a:lnTo>
                <a:lnTo>
                  <a:pt x="34" y="13"/>
                </a:lnTo>
                <a:lnTo>
                  <a:pt x="42" y="8"/>
                </a:lnTo>
                <a:lnTo>
                  <a:pt x="3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2" name=""/>
          <p:cNvSpPr/>
          <p:nvPr/>
        </p:nvSpPr>
        <p:spPr>
          <a:xfrm>
            <a:off x="3529080" y="3726000"/>
            <a:ext cx="60120" cy="58680"/>
          </a:xfrm>
          <a:custGeom>
            <a:avLst/>
            <a:gdLst/>
            <a:ahLst/>
            <a:rect l="l" t="t" r="r" b="b"/>
            <a:pathLst>
              <a:path w="38" h="37">
                <a:moveTo>
                  <a:pt x="31" y="0"/>
                </a:moveTo>
                <a:lnTo>
                  <a:pt x="31" y="0"/>
                </a:lnTo>
                <a:lnTo>
                  <a:pt x="24" y="8"/>
                </a:lnTo>
                <a:lnTo>
                  <a:pt x="17" y="16"/>
                </a:lnTo>
                <a:lnTo>
                  <a:pt x="13" y="19"/>
                </a:lnTo>
                <a:lnTo>
                  <a:pt x="9" y="23"/>
                </a:lnTo>
                <a:lnTo>
                  <a:pt x="6" y="24"/>
                </a:lnTo>
                <a:lnTo>
                  <a:pt x="5" y="26"/>
                </a:lnTo>
                <a:lnTo>
                  <a:pt x="3" y="27"/>
                </a:lnTo>
                <a:lnTo>
                  <a:pt x="0" y="28"/>
                </a:lnTo>
                <a:lnTo>
                  <a:pt x="5" y="37"/>
                </a:lnTo>
                <a:lnTo>
                  <a:pt x="7" y="35"/>
                </a:lnTo>
                <a:lnTo>
                  <a:pt x="11" y="34"/>
                </a:lnTo>
                <a:lnTo>
                  <a:pt x="13" y="32"/>
                </a:lnTo>
                <a:lnTo>
                  <a:pt x="16" y="30"/>
                </a:lnTo>
                <a:lnTo>
                  <a:pt x="19" y="26"/>
                </a:lnTo>
                <a:lnTo>
                  <a:pt x="24" y="22"/>
                </a:lnTo>
                <a:lnTo>
                  <a:pt x="32" y="14"/>
                </a:lnTo>
                <a:lnTo>
                  <a:pt x="38" y="7"/>
                </a:lnTo>
                <a:lnTo>
                  <a:pt x="3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3" name=""/>
          <p:cNvSpPr/>
          <p:nvPr/>
        </p:nvSpPr>
        <p:spPr>
          <a:xfrm>
            <a:off x="3578400" y="3587760"/>
            <a:ext cx="107640" cy="150840"/>
          </a:xfrm>
          <a:custGeom>
            <a:avLst/>
            <a:gdLst/>
            <a:ahLst/>
            <a:rect l="l" t="t" r="r" b="b"/>
            <a:pathLst>
              <a:path w="68" h="95">
                <a:moveTo>
                  <a:pt x="57" y="0"/>
                </a:moveTo>
                <a:lnTo>
                  <a:pt x="58" y="0"/>
                </a:lnTo>
                <a:lnTo>
                  <a:pt x="56" y="6"/>
                </a:lnTo>
                <a:lnTo>
                  <a:pt x="53" y="12"/>
                </a:lnTo>
                <a:lnTo>
                  <a:pt x="51" y="18"/>
                </a:lnTo>
                <a:lnTo>
                  <a:pt x="48" y="24"/>
                </a:lnTo>
                <a:lnTo>
                  <a:pt x="44" y="30"/>
                </a:lnTo>
                <a:lnTo>
                  <a:pt x="42" y="36"/>
                </a:lnTo>
                <a:lnTo>
                  <a:pt x="38" y="42"/>
                </a:lnTo>
                <a:lnTo>
                  <a:pt x="35" y="47"/>
                </a:lnTo>
                <a:lnTo>
                  <a:pt x="31" y="52"/>
                </a:lnTo>
                <a:lnTo>
                  <a:pt x="27" y="57"/>
                </a:lnTo>
                <a:lnTo>
                  <a:pt x="23" y="63"/>
                </a:lnTo>
                <a:lnTo>
                  <a:pt x="19" y="67"/>
                </a:lnTo>
                <a:lnTo>
                  <a:pt x="15" y="73"/>
                </a:lnTo>
                <a:lnTo>
                  <a:pt x="9" y="78"/>
                </a:lnTo>
                <a:lnTo>
                  <a:pt x="5" y="83"/>
                </a:lnTo>
                <a:lnTo>
                  <a:pt x="0" y="88"/>
                </a:lnTo>
                <a:lnTo>
                  <a:pt x="7" y="95"/>
                </a:lnTo>
                <a:lnTo>
                  <a:pt x="12" y="90"/>
                </a:lnTo>
                <a:lnTo>
                  <a:pt x="17" y="85"/>
                </a:lnTo>
                <a:lnTo>
                  <a:pt x="23" y="79"/>
                </a:lnTo>
                <a:lnTo>
                  <a:pt x="27" y="74"/>
                </a:lnTo>
                <a:lnTo>
                  <a:pt x="31" y="69"/>
                </a:lnTo>
                <a:lnTo>
                  <a:pt x="36" y="64"/>
                </a:lnTo>
                <a:lnTo>
                  <a:pt x="40" y="58"/>
                </a:lnTo>
                <a:lnTo>
                  <a:pt x="44" y="52"/>
                </a:lnTo>
                <a:lnTo>
                  <a:pt x="47" y="47"/>
                </a:lnTo>
                <a:lnTo>
                  <a:pt x="51" y="41"/>
                </a:lnTo>
                <a:lnTo>
                  <a:pt x="54" y="35"/>
                </a:lnTo>
                <a:lnTo>
                  <a:pt x="57" y="29"/>
                </a:lnTo>
                <a:lnTo>
                  <a:pt x="60" y="23"/>
                </a:lnTo>
                <a:lnTo>
                  <a:pt x="63" y="16"/>
                </a:lnTo>
                <a:lnTo>
                  <a:pt x="65" y="9"/>
                </a:lnTo>
                <a:lnTo>
                  <a:pt x="68" y="3"/>
                </a:lnTo>
                <a:lnTo>
                  <a:pt x="68" y="2"/>
                </a:lnTo>
                <a:lnTo>
                  <a:pt x="5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4" name=""/>
          <p:cNvSpPr/>
          <p:nvPr/>
        </p:nvSpPr>
        <p:spPr>
          <a:xfrm>
            <a:off x="3668760" y="3454560"/>
            <a:ext cx="122040" cy="137880"/>
          </a:xfrm>
          <a:custGeom>
            <a:avLst/>
            <a:gdLst/>
            <a:ahLst/>
            <a:rect l="l" t="t" r="r" b="b"/>
            <a:pathLst>
              <a:path w="77" h="87">
                <a:moveTo>
                  <a:pt x="73" y="0"/>
                </a:moveTo>
                <a:lnTo>
                  <a:pt x="73" y="0"/>
                </a:lnTo>
                <a:lnTo>
                  <a:pt x="71" y="1"/>
                </a:lnTo>
                <a:lnTo>
                  <a:pt x="68" y="3"/>
                </a:lnTo>
                <a:lnTo>
                  <a:pt x="65" y="3"/>
                </a:lnTo>
                <a:lnTo>
                  <a:pt x="62" y="5"/>
                </a:lnTo>
                <a:lnTo>
                  <a:pt x="56" y="9"/>
                </a:lnTo>
                <a:lnTo>
                  <a:pt x="50" y="13"/>
                </a:lnTo>
                <a:lnTo>
                  <a:pt x="45" y="17"/>
                </a:lnTo>
                <a:lnTo>
                  <a:pt x="39" y="23"/>
                </a:lnTo>
                <a:lnTo>
                  <a:pt x="34" y="29"/>
                </a:lnTo>
                <a:lnTo>
                  <a:pt x="29" y="35"/>
                </a:lnTo>
                <a:lnTo>
                  <a:pt x="24" y="41"/>
                </a:lnTo>
                <a:lnTo>
                  <a:pt x="19" y="47"/>
                </a:lnTo>
                <a:lnTo>
                  <a:pt x="15" y="53"/>
                </a:lnTo>
                <a:lnTo>
                  <a:pt x="11" y="60"/>
                </a:lnTo>
                <a:lnTo>
                  <a:pt x="8" y="66"/>
                </a:lnTo>
                <a:lnTo>
                  <a:pt x="4" y="72"/>
                </a:lnTo>
                <a:lnTo>
                  <a:pt x="3" y="79"/>
                </a:lnTo>
                <a:lnTo>
                  <a:pt x="0" y="85"/>
                </a:lnTo>
                <a:lnTo>
                  <a:pt x="10" y="87"/>
                </a:lnTo>
                <a:lnTo>
                  <a:pt x="12" y="82"/>
                </a:lnTo>
                <a:lnTo>
                  <a:pt x="14" y="77"/>
                </a:lnTo>
                <a:lnTo>
                  <a:pt x="17" y="71"/>
                </a:lnTo>
                <a:lnTo>
                  <a:pt x="20" y="65"/>
                </a:lnTo>
                <a:lnTo>
                  <a:pt x="24" y="58"/>
                </a:lnTo>
                <a:lnTo>
                  <a:pt x="28" y="52"/>
                </a:lnTo>
                <a:lnTo>
                  <a:pt x="32" y="47"/>
                </a:lnTo>
                <a:lnTo>
                  <a:pt x="37" y="41"/>
                </a:lnTo>
                <a:lnTo>
                  <a:pt x="42" y="35"/>
                </a:lnTo>
                <a:lnTo>
                  <a:pt x="47" y="30"/>
                </a:lnTo>
                <a:lnTo>
                  <a:pt x="52" y="25"/>
                </a:lnTo>
                <a:lnTo>
                  <a:pt x="57" y="21"/>
                </a:lnTo>
                <a:lnTo>
                  <a:pt x="62" y="17"/>
                </a:lnTo>
                <a:lnTo>
                  <a:pt x="67" y="14"/>
                </a:lnTo>
                <a:lnTo>
                  <a:pt x="70" y="12"/>
                </a:lnTo>
                <a:lnTo>
                  <a:pt x="72" y="11"/>
                </a:lnTo>
                <a:lnTo>
                  <a:pt x="74" y="10"/>
                </a:lnTo>
                <a:lnTo>
                  <a:pt x="77" y="10"/>
                </a:lnTo>
                <a:lnTo>
                  <a:pt x="7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5" name=""/>
          <p:cNvSpPr/>
          <p:nvPr/>
        </p:nvSpPr>
        <p:spPr>
          <a:xfrm>
            <a:off x="3786120" y="3359160"/>
            <a:ext cx="84240" cy="109440"/>
          </a:xfrm>
          <a:custGeom>
            <a:avLst/>
            <a:gdLst/>
            <a:ahLst/>
            <a:rect l="l" t="t" r="r" b="b"/>
            <a:pathLst>
              <a:path w="53" h="69">
                <a:moveTo>
                  <a:pt x="43" y="0"/>
                </a:moveTo>
                <a:lnTo>
                  <a:pt x="43" y="0"/>
                </a:lnTo>
                <a:lnTo>
                  <a:pt x="39" y="9"/>
                </a:lnTo>
                <a:lnTo>
                  <a:pt x="36" y="19"/>
                </a:lnTo>
                <a:lnTo>
                  <a:pt x="34" y="24"/>
                </a:lnTo>
                <a:lnTo>
                  <a:pt x="32" y="27"/>
                </a:lnTo>
                <a:lnTo>
                  <a:pt x="30" y="32"/>
                </a:lnTo>
                <a:lnTo>
                  <a:pt x="29" y="36"/>
                </a:lnTo>
                <a:lnTo>
                  <a:pt x="26" y="40"/>
                </a:lnTo>
                <a:lnTo>
                  <a:pt x="23" y="43"/>
                </a:lnTo>
                <a:lnTo>
                  <a:pt x="20" y="47"/>
                </a:lnTo>
                <a:lnTo>
                  <a:pt x="17" y="50"/>
                </a:lnTo>
                <a:lnTo>
                  <a:pt x="13" y="53"/>
                </a:lnTo>
                <a:lnTo>
                  <a:pt x="9" y="55"/>
                </a:lnTo>
                <a:lnTo>
                  <a:pt x="5" y="57"/>
                </a:lnTo>
                <a:lnTo>
                  <a:pt x="0" y="59"/>
                </a:lnTo>
                <a:lnTo>
                  <a:pt x="3" y="69"/>
                </a:lnTo>
                <a:lnTo>
                  <a:pt x="9" y="66"/>
                </a:lnTo>
                <a:lnTo>
                  <a:pt x="15" y="63"/>
                </a:lnTo>
                <a:lnTo>
                  <a:pt x="20" y="61"/>
                </a:lnTo>
                <a:lnTo>
                  <a:pt x="23" y="57"/>
                </a:lnTo>
                <a:lnTo>
                  <a:pt x="28" y="54"/>
                </a:lnTo>
                <a:lnTo>
                  <a:pt x="31" y="50"/>
                </a:lnTo>
                <a:lnTo>
                  <a:pt x="35" y="46"/>
                </a:lnTo>
                <a:lnTo>
                  <a:pt x="37" y="41"/>
                </a:lnTo>
                <a:lnTo>
                  <a:pt x="40" y="37"/>
                </a:lnTo>
                <a:lnTo>
                  <a:pt x="42" y="32"/>
                </a:lnTo>
                <a:lnTo>
                  <a:pt x="44" y="27"/>
                </a:lnTo>
                <a:lnTo>
                  <a:pt x="46" y="22"/>
                </a:lnTo>
                <a:lnTo>
                  <a:pt x="50" y="13"/>
                </a:lnTo>
                <a:lnTo>
                  <a:pt x="53" y="2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6" name=""/>
          <p:cNvSpPr/>
          <p:nvPr/>
        </p:nvSpPr>
        <p:spPr>
          <a:xfrm>
            <a:off x="3852720" y="3317760"/>
            <a:ext cx="27000" cy="46080"/>
          </a:xfrm>
          <a:custGeom>
            <a:avLst/>
            <a:gdLst/>
            <a:ahLst/>
            <a:rect l="l" t="t" r="r" b="b"/>
            <a:pathLst>
              <a:path w="17" h="29">
                <a:moveTo>
                  <a:pt x="9" y="0"/>
                </a:moveTo>
                <a:lnTo>
                  <a:pt x="7" y="2"/>
                </a:lnTo>
                <a:lnTo>
                  <a:pt x="6" y="5"/>
                </a:lnTo>
                <a:lnTo>
                  <a:pt x="5" y="9"/>
                </a:lnTo>
                <a:lnTo>
                  <a:pt x="3" y="12"/>
                </a:lnTo>
                <a:lnTo>
                  <a:pt x="2" y="20"/>
                </a:lnTo>
                <a:lnTo>
                  <a:pt x="0" y="26"/>
                </a:lnTo>
                <a:lnTo>
                  <a:pt x="11" y="29"/>
                </a:lnTo>
                <a:lnTo>
                  <a:pt x="12" y="23"/>
                </a:lnTo>
                <a:lnTo>
                  <a:pt x="15" y="15"/>
                </a:lnTo>
                <a:lnTo>
                  <a:pt x="16" y="11"/>
                </a:lnTo>
                <a:lnTo>
                  <a:pt x="16" y="9"/>
                </a:lnTo>
                <a:lnTo>
                  <a:pt x="17" y="7"/>
                </a:lnTo>
                <a:lnTo>
                  <a:pt x="17" y="8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7" name=""/>
          <p:cNvSpPr/>
          <p:nvPr/>
        </p:nvSpPr>
        <p:spPr>
          <a:xfrm>
            <a:off x="3863880" y="3313080"/>
            <a:ext cx="158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8" name=""/>
          <p:cNvSpPr/>
          <p:nvPr/>
        </p:nvSpPr>
        <p:spPr>
          <a:xfrm>
            <a:off x="3848040" y="3311640"/>
            <a:ext cx="31680" cy="29880"/>
          </a:xfrm>
          <a:custGeom>
            <a:avLst/>
            <a:gdLst/>
            <a:ahLst/>
            <a:rect l="l" t="t" r="r" b="b"/>
            <a:pathLst>
              <a:path w="20" h="19">
                <a:moveTo>
                  <a:pt x="9" y="19"/>
                </a:moveTo>
                <a:lnTo>
                  <a:pt x="11" y="17"/>
                </a:lnTo>
                <a:lnTo>
                  <a:pt x="14" y="13"/>
                </a:lnTo>
                <a:lnTo>
                  <a:pt x="15" y="10"/>
                </a:lnTo>
                <a:lnTo>
                  <a:pt x="17" y="8"/>
                </a:lnTo>
                <a:lnTo>
                  <a:pt x="18" y="6"/>
                </a:lnTo>
                <a:lnTo>
                  <a:pt x="20" y="3"/>
                </a:lnTo>
                <a:lnTo>
                  <a:pt x="9" y="0"/>
                </a:lnTo>
                <a:lnTo>
                  <a:pt x="9" y="1"/>
                </a:lnTo>
                <a:lnTo>
                  <a:pt x="8" y="3"/>
                </a:lnTo>
                <a:lnTo>
                  <a:pt x="7" y="4"/>
                </a:lnTo>
                <a:lnTo>
                  <a:pt x="5" y="7"/>
                </a:lnTo>
                <a:lnTo>
                  <a:pt x="2" y="10"/>
                </a:lnTo>
                <a:lnTo>
                  <a:pt x="0" y="15"/>
                </a:lnTo>
                <a:lnTo>
                  <a:pt x="9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9" name=""/>
          <p:cNvSpPr/>
          <p:nvPr/>
        </p:nvSpPr>
        <p:spPr>
          <a:xfrm>
            <a:off x="3846600" y="3305160"/>
            <a:ext cx="17280" cy="316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0" name=""/>
          <p:cNvSpPr/>
          <p:nvPr/>
        </p:nvSpPr>
        <p:spPr>
          <a:xfrm>
            <a:off x="3846600" y="327348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12" y="7"/>
                </a:moveTo>
                <a:lnTo>
                  <a:pt x="12" y="0"/>
                </a:lnTo>
                <a:lnTo>
                  <a:pt x="9" y="2"/>
                </a:lnTo>
                <a:lnTo>
                  <a:pt x="6" y="8"/>
                </a:lnTo>
                <a:lnTo>
                  <a:pt x="3" y="10"/>
                </a:lnTo>
                <a:lnTo>
                  <a:pt x="2" y="13"/>
                </a:lnTo>
                <a:lnTo>
                  <a:pt x="1" y="16"/>
                </a:lnTo>
                <a:lnTo>
                  <a:pt x="0" y="20"/>
                </a:lnTo>
                <a:lnTo>
                  <a:pt x="10" y="20"/>
                </a:lnTo>
                <a:lnTo>
                  <a:pt x="10" y="19"/>
                </a:lnTo>
                <a:lnTo>
                  <a:pt x="11" y="17"/>
                </a:lnTo>
                <a:lnTo>
                  <a:pt x="13" y="16"/>
                </a:lnTo>
                <a:lnTo>
                  <a:pt x="15" y="13"/>
                </a:lnTo>
                <a:lnTo>
                  <a:pt x="17" y="9"/>
                </a:lnTo>
                <a:lnTo>
                  <a:pt x="20" y="7"/>
                </a:lnTo>
                <a:lnTo>
                  <a:pt x="20" y="0"/>
                </a:lnTo>
                <a:lnTo>
                  <a:pt x="12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1" name=""/>
          <p:cNvSpPr/>
          <p:nvPr/>
        </p:nvSpPr>
        <p:spPr>
          <a:xfrm>
            <a:off x="3852720" y="3247920"/>
            <a:ext cx="25560" cy="36720"/>
          </a:xfrm>
          <a:custGeom>
            <a:avLst/>
            <a:gdLst/>
            <a:ahLst/>
            <a:rect l="l" t="t" r="r" b="b"/>
            <a:pathLst>
              <a:path w="16" h="23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6"/>
                </a:lnTo>
                <a:lnTo>
                  <a:pt x="1" y="10"/>
                </a:lnTo>
                <a:lnTo>
                  <a:pt x="2" y="12"/>
                </a:lnTo>
                <a:lnTo>
                  <a:pt x="3" y="16"/>
                </a:lnTo>
                <a:lnTo>
                  <a:pt x="5" y="18"/>
                </a:lnTo>
                <a:lnTo>
                  <a:pt x="7" y="20"/>
                </a:lnTo>
                <a:lnTo>
                  <a:pt x="9" y="23"/>
                </a:lnTo>
                <a:lnTo>
                  <a:pt x="16" y="16"/>
                </a:lnTo>
                <a:lnTo>
                  <a:pt x="15" y="14"/>
                </a:lnTo>
                <a:lnTo>
                  <a:pt x="14" y="12"/>
                </a:lnTo>
                <a:lnTo>
                  <a:pt x="13" y="11"/>
                </a:lnTo>
                <a:lnTo>
                  <a:pt x="12" y="9"/>
                </a:lnTo>
                <a:lnTo>
                  <a:pt x="11" y="7"/>
                </a:lnTo>
                <a:lnTo>
                  <a:pt x="11" y="5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2" name=""/>
          <p:cNvSpPr/>
          <p:nvPr/>
        </p:nvSpPr>
        <p:spPr>
          <a:xfrm>
            <a:off x="3852720" y="3195720"/>
            <a:ext cx="22320" cy="52200"/>
          </a:xfrm>
          <a:custGeom>
            <a:avLst/>
            <a:gdLst/>
            <a:ahLst/>
            <a:rect l="l" t="t" r="r" b="b"/>
            <a:pathLst>
              <a:path w="14" h="33">
                <a:moveTo>
                  <a:pt x="3" y="0"/>
                </a:moveTo>
                <a:lnTo>
                  <a:pt x="3" y="0"/>
                </a:lnTo>
                <a:lnTo>
                  <a:pt x="3" y="7"/>
                </a:lnTo>
                <a:lnTo>
                  <a:pt x="2" y="15"/>
                </a:lnTo>
                <a:lnTo>
                  <a:pt x="2" y="18"/>
                </a:lnTo>
                <a:lnTo>
                  <a:pt x="1" y="23"/>
                </a:lnTo>
                <a:lnTo>
                  <a:pt x="0" y="28"/>
                </a:lnTo>
                <a:lnTo>
                  <a:pt x="0" y="33"/>
                </a:lnTo>
                <a:lnTo>
                  <a:pt x="11" y="33"/>
                </a:lnTo>
                <a:lnTo>
                  <a:pt x="11" y="29"/>
                </a:lnTo>
                <a:lnTo>
                  <a:pt x="11" y="24"/>
                </a:lnTo>
                <a:lnTo>
                  <a:pt x="12" y="20"/>
                </a:lnTo>
                <a:lnTo>
                  <a:pt x="12" y="16"/>
                </a:lnTo>
                <a:lnTo>
                  <a:pt x="13" y="8"/>
                </a:lnTo>
                <a:lnTo>
                  <a:pt x="14" y="0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3" name=""/>
          <p:cNvSpPr/>
          <p:nvPr/>
        </p:nvSpPr>
        <p:spPr>
          <a:xfrm>
            <a:off x="3846600" y="3162240"/>
            <a:ext cx="28440" cy="33480"/>
          </a:xfrm>
          <a:custGeom>
            <a:avLst/>
            <a:gdLst/>
            <a:ahLst/>
            <a:rect l="l" t="t" r="r" b="b"/>
            <a:pathLst>
              <a:path w="18" h="21">
                <a:moveTo>
                  <a:pt x="5" y="0"/>
                </a:moveTo>
                <a:lnTo>
                  <a:pt x="0" y="5"/>
                </a:lnTo>
                <a:lnTo>
                  <a:pt x="0" y="7"/>
                </a:lnTo>
                <a:lnTo>
                  <a:pt x="1" y="10"/>
                </a:lnTo>
                <a:lnTo>
                  <a:pt x="1" y="11"/>
                </a:lnTo>
                <a:lnTo>
                  <a:pt x="2" y="13"/>
                </a:lnTo>
                <a:lnTo>
                  <a:pt x="3" y="15"/>
                </a:lnTo>
                <a:lnTo>
                  <a:pt x="5" y="17"/>
                </a:lnTo>
                <a:lnTo>
                  <a:pt x="6" y="17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18" y="21"/>
                </a:lnTo>
                <a:lnTo>
                  <a:pt x="18" y="18"/>
                </a:lnTo>
                <a:lnTo>
                  <a:pt x="17" y="17"/>
                </a:lnTo>
                <a:lnTo>
                  <a:pt x="17" y="15"/>
                </a:lnTo>
                <a:lnTo>
                  <a:pt x="16" y="12"/>
                </a:lnTo>
                <a:lnTo>
                  <a:pt x="15" y="10"/>
                </a:lnTo>
                <a:lnTo>
                  <a:pt x="13" y="9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5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4" name=""/>
          <p:cNvSpPr/>
          <p:nvPr/>
        </p:nvSpPr>
        <p:spPr>
          <a:xfrm>
            <a:off x="3854520" y="3162240"/>
            <a:ext cx="20520" cy="17640"/>
          </a:xfrm>
          <a:custGeom>
            <a:avLst/>
            <a:gdLst/>
            <a:ahLst/>
            <a:rect l="l" t="t" r="r" b="b"/>
            <a:pathLst>
              <a:path w="13" h="11">
                <a:moveTo>
                  <a:pt x="1" y="6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1"/>
                </a:lnTo>
                <a:lnTo>
                  <a:pt x="3" y="11"/>
                </a:lnTo>
                <a:lnTo>
                  <a:pt x="7" y="11"/>
                </a:lnTo>
                <a:lnTo>
                  <a:pt x="13" y="6"/>
                </a:lnTo>
                <a:lnTo>
                  <a:pt x="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5" name=""/>
          <p:cNvSpPr/>
          <p:nvPr/>
        </p:nvSpPr>
        <p:spPr>
          <a:xfrm>
            <a:off x="3857760" y="3132000"/>
            <a:ext cx="20520" cy="38160"/>
          </a:xfrm>
          <a:custGeom>
            <a:avLst/>
            <a:gdLst/>
            <a:ahLst/>
            <a:rect l="l" t="t" r="r" b="b"/>
            <a:pathLst>
              <a:path w="13" h="24">
                <a:moveTo>
                  <a:pt x="2" y="0"/>
                </a:moveTo>
                <a:lnTo>
                  <a:pt x="2" y="1"/>
                </a:lnTo>
                <a:lnTo>
                  <a:pt x="2" y="5"/>
                </a:lnTo>
                <a:lnTo>
                  <a:pt x="1" y="11"/>
                </a:lnTo>
                <a:lnTo>
                  <a:pt x="0" y="18"/>
                </a:lnTo>
                <a:lnTo>
                  <a:pt x="0" y="24"/>
                </a:lnTo>
                <a:lnTo>
                  <a:pt x="11" y="24"/>
                </a:lnTo>
                <a:lnTo>
                  <a:pt x="11" y="18"/>
                </a:lnTo>
                <a:lnTo>
                  <a:pt x="12" y="12"/>
                </a:lnTo>
                <a:lnTo>
                  <a:pt x="13" y="6"/>
                </a:lnTo>
                <a:lnTo>
                  <a:pt x="13" y="1"/>
                </a:lnTo>
                <a:lnTo>
                  <a:pt x="13" y="2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6" name=""/>
          <p:cNvSpPr/>
          <p:nvPr/>
        </p:nvSpPr>
        <p:spPr>
          <a:xfrm>
            <a:off x="3862440" y="3092400"/>
            <a:ext cx="39600" cy="44640"/>
          </a:xfrm>
          <a:custGeom>
            <a:avLst/>
            <a:gdLst/>
            <a:ahLst/>
            <a:rect l="l" t="t" r="r" b="b"/>
            <a:pathLst>
              <a:path w="25" h="28">
                <a:moveTo>
                  <a:pt x="19" y="9"/>
                </a:moveTo>
                <a:lnTo>
                  <a:pt x="16" y="2"/>
                </a:lnTo>
                <a:lnTo>
                  <a:pt x="15" y="5"/>
                </a:lnTo>
                <a:lnTo>
                  <a:pt x="12" y="8"/>
                </a:lnTo>
                <a:lnTo>
                  <a:pt x="10" y="10"/>
                </a:lnTo>
                <a:lnTo>
                  <a:pt x="8" y="13"/>
                </a:lnTo>
                <a:lnTo>
                  <a:pt x="5" y="16"/>
                </a:lnTo>
                <a:lnTo>
                  <a:pt x="3" y="18"/>
                </a:lnTo>
                <a:lnTo>
                  <a:pt x="1" y="22"/>
                </a:lnTo>
                <a:lnTo>
                  <a:pt x="0" y="25"/>
                </a:lnTo>
                <a:lnTo>
                  <a:pt x="10" y="28"/>
                </a:lnTo>
                <a:lnTo>
                  <a:pt x="10" y="25"/>
                </a:lnTo>
                <a:lnTo>
                  <a:pt x="12" y="23"/>
                </a:lnTo>
                <a:lnTo>
                  <a:pt x="13" y="22"/>
                </a:lnTo>
                <a:lnTo>
                  <a:pt x="16" y="20"/>
                </a:lnTo>
                <a:lnTo>
                  <a:pt x="17" y="17"/>
                </a:lnTo>
                <a:lnTo>
                  <a:pt x="20" y="14"/>
                </a:lnTo>
                <a:lnTo>
                  <a:pt x="23" y="11"/>
                </a:lnTo>
                <a:lnTo>
                  <a:pt x="25" y="7"/>
                </a:lnTo>
                <a:lnTo>
                  <a:pt x="22" y="0"/>
                </a:lnTo>
                <a:lnTo>
                  <a:pt x="1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7" name=""/>
          <p:cNvSpPr/>
          <p:nvPr/>
        </p:nvSpPr>
        <p:spPr>
          <a:xfrm>
            <a:off x="3865680" y="3078000"/>
            <a:ext cx="29880" cy="28800"/>
          </a:xfrm>
          <a:custGeom>
            <a:avLst/>
            <a:gdLst/>
            <a:ahLst/>
            <a:rect l="l" t="t" r="r" b="b"/>
            <a:pathLst>
              <a:path w="19" h="18">
                <a:moveTo>
                  <a:pt x="2" y="0"/>
                </a:moveTo>
                <a:lnTo>
                  <a:pt x="0" y="8"/>
                </a:lnTo>
                <a:lnTo>
                  <a:pt x="3" y="12"/>
                </a:lnTo>
                <a:lnTo>
                  <a:pt x="7" y="14"/>
                </a:lnTo>
                <a:lnTo>
                  <a:pt x="9" y="15"/>
                </a:lnTo>
                <a:lnTo>
                  <a:pt x="11" y="16"/>
                </a:lnTo>
                <a:lnTo>
                  <a:pt x="13" y="17"/>
                </a:lnTo>
                <a:lnTo>
                  <a:pt x="16" y="18"/>
                </a:lnTo>
                <a:lnTo>
                  <a:pt x="19" y="8"/>
                </a:lnTo>
                <a:lnTo>
                  <a:pt x="17" y="8"/>
                </a:lnTo>
                <a:lnTo>
                  <a:pt x="14" y="7"/>
                </a:lnTo>
                <a:lnTo>
                  <a:pt x="13" y="7"/>
                </a:lnTo>
                <a:lnTo>
                  <a:pt x="13" y="6"/>
                </a:lnTo>
                <a:lnTo>
                  <a:pt x="10" y="4"/>
                </a:lnTo>
                <a:lnTo>
                  <a:pt x="7" y="1"/>
                </a:lnTo>
                <a:lnTo>
                  <a:pt x="5" y="9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8" name=""/>
          <p:cNvSpPr/>
          <p:nvPr/>
        </p:nvSpPr>
        <p:spPr>
          <a:xfrm>
            <a:off x="3870360" y="3076560"/>
            <a:ext cx="25200" cy="15840"/>
          </a:xfrm>
          <a:custGeom>
            <a:avLst/>
            <a:gdLst/>
            <a:ahLst/>
            <a:rect l="l" t="t" r="r" b="b"/>
            <a:pathLst>
              <a:path w="16" h="10">
                <a:moveTo>
                  <a:pt x="7" y="4"/>
                </a:moveTo>
                <a:lnTo>
                  <a:pt x="11" y="1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1" y="0"/>
                </a:lnTo>
                <a:lnTo>
                  <a:pt x="0" y="1"/>
                </a:lnTo>
                <a:lnTo>
                  <a:pt x="2" y="10"/>
                </a:lnTo>
                <a:lnTo>
                  <a:pt x="4" y="9"/>
                </a:lnTo>
                <a:lnTo>
                  <a:pt x="5" y="9"/>
                </a:lnTo>
                <a:lnTo>
                  <a:pt x="6" y="9"/>
                </a:lnTo>
                <a:lnTo>
                  <a:pt x="8" y="10"/>
                </a:lnTo>
                <a:lnTo>
                  <a:pt x="11" y="10"/>
                </a:lnTo>
                <a:lnTo>
                  <a:pt x="16" y="7"/>
                </a:lnTo>
                <a:lnTo>
                  <a:pt x="7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9" name=""/>
          <p:cNvSpPr/>
          <p:nvPr/>
        </p:nvSpPr>
        <p:spPr>
          <a:xfrm>
            <a:off x="3881520" y="3059280"/>
            <a:ext cx="23760" cy="28440"/>
          </a:xfrm>
          <a:custGeom>
            <a:avLst/>
            <a:gdLst/>
            <a:ahLst/>
            <a:rect l="l" t="t" r="r" b="b"/>
            <a:pathLst>
              <a:path w="15" h="18">
                <a:moveTo>
                  <a:pt x="14" y="0"/>
                </a:moveTo>
                <a:lnTo>
                  <a:pt x="14" y="0"/>
                </a:lnTo>
                <a:lnTo>
                  <a:pt x="11" y="1"/>
                </a:lnTo>
                <a:lnTo>
                  <a:pt x="8" y="3"/>
                </a:lnTo>
                <a:lnTo>
                  <a:pt x="6" y="4"/>
                </a:lnTo>
                <a:lnTo>
                  <a:pt x="4" y="6"/>
                </a:lnTo>
                <a:lnTo>
                  <a:pt x="2" y="10"/>
                </a:lnTo>
                <a:lnTo>
                  <a:pt x="0" y="15"/>
                </a:lnTo>
                <a:lnTo>
                  <a:pt x="11" y="18"/>
                </a:lnTo>
                <a:lnTo>
                  <a:pt x="11" y="15"/>
                </a:lnTo>
                <a:lnTo>
                  <a:pt x="13" y="11"/>
                </a:lnTo>
                <a:lnTo>
                  <a:pt x="14" y="10"/>
                </a:lnTo>
                <a:lnTo>
                  <a:pt x="15" y="10"/>
                </a:lnTo>
                <a:lnTo>
                  <a:pt x="14" y="1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0" name=""/>
          <p:cNvSpPr/>
          <p:nvPr/>
        </p:nvSpPr>
        <p:spPr>
          <a:xfrm>
            <a:off x="3903840" y="3059280"/>
            <a:ext cx="14040" cy="15840"/>
          </a:xfrm>
          <a:custGeom>
            <a:avLst/>
            <a:gdLst/>
            <a:ahLst/>
            <a:rect l="l" t="t" r="r" b="b"/>
            <a:pathLst>
              <a:path w="9" h="10">
                <a:moveTo>
                  <a:pt x="9" y="0"/>
                </a:move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9" y="1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1" name=""/>
          <p:cNvSpPr/>
          <p:nvPr/>
        </p:nvSpPr>
        <p:spPr>
          <a:xfrm>
            <a:off x="3908520" y="3067200"/>
            <a:ext cx="158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2" name=""/>
          <p:cNvSpPr/>
          <p:nvPr/>
        </p:nvSpPr>
        <p:spPr>
          <a:xfrm>
            <a:off x="3911760" y="3013200"/>
            <a:ext cx="72720" cy="75960"/>
          </a:xfrm>
          <a:custGeom>
            <a:avLst/>
            <a:gdLst/>
            <a:ahLst/>
            <a:rect l="l" t="t" r="r" b="b"/>
            <a:pathLst>
              <a:path w="46" h="48">
                <a:moveTo>
                  <a:pt x="37" y="0"/>
                </a:moveTo>
                <a:lnTo>
                  <a:pt x="38" y="0"/>
                </a:lnTo>
                <a:lnTo>
                  <a:pt x="34" y="4"/>
                </a:lnTo>
                <a:lnTo>
                  <a:pt x="29" y="9"/>
                </a:lnTo>
                <a:lnTo>
                  <a:pt x="23" y="14"/>
                </a:lnTo>
                <a:lnTo>
                  <a:pt x="19" y="20"/>
                </a:lnTo>
                <a:lnTo>
                  <a:pt x="9" y="31"/>
                </a:lnTo>
                <a:lnTo>
                  <a:pt x="0" y="41"/>
                </a:lnTo>
                <a:lnTo>
                  <a:pt x="7" y="48"/>
                </a:lnTo>
                <a:lnTo>
                  <a:pt x="17" y="37"/>
                </a:lnTo>
                <a:lnTo>
                  <a:pt x="27" y="27"/>
                </a:lnTo>
                <a:lnTo>
                  <a:pt x="31" y="21"/>
                </a:lnTo>
                <a:lnTo>
                  <a:pt x="37" y="16"/>
                </a:lnTo>
                <a:lnTo>
                  <a:pt x="41" y="11"/>
                </a:lnTo>
                <a:lnTo>
                  <a:pt x="45" y="7"/>
                </a:lnTo>
                <a:lnTo>
                  <a:pt x="46" y="7"/>
                </a:lnTo>
                <a:lnTo>
                  <a:pt x="3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3" name=""/>
          <p:cNvSpPr/>
          <p:nvPr/>
        </p:nvSpPr>
        <p:spPr>
          <a:xfrm>
            <a:off x="3971880" y="2994120"/>
            <a:ext cx="54000" cy="30240"/>
          </a:xfrm>
          <a:custGeom>
            <a:avLst/>
            <a:gdLst/>
            <a:ahLst/>
            <a:rect l="l" t="t" r="r" b="b"/>
            <a:pathLst>
              <a:path w="34" h="19">
                <a:moveTo>
                  <a:pt x="28" y="0"/>
                </a:moveTo>
                <a:lnTo>
                  <a:pt x="28" y="0"/>
                </a:lnTo>
                <a:lnTo>
                  <a:pt x="26" y="1"/>
                </a:lnTo>
                <a:lnTo>
                  <a:pt x="24" y="2"/>
                </a:lnTo>
                <a:lnTo>
                  <a:pt x="21" y="2"/>
                </a:lnTo>
                <a:lnTo>
                  <a:pt x="16" y="3"/>
                </a:lnTo>
                <a:lnTo>
                  <a:pt x="12" y="5"/>
                </a:lnTo>
                <a:lnTo>
                  <a:pt x="9" y="7"/>
                </a:lnTo>
                <a:lnTo>
                  <a:pt x="6" y="8"/>
                </a:lnTo>
                <a:lnTo>
                  <a:pt x="4" y="9"/>
                </a:lnTo>
                <a:lnTo>
                  <a:pt x="2" y="11"/>
                </a:lnTo>
                <a:lnTo>
                  <a:pt x="0" y="13"/>
                </a:lnTo>
                <a:lnTo>
                  <a:pt x="9" y="19"/>
                </a:lnTo>
                <a:lnTo>
                  <a:pt x="10" y="18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6" y="14"/>
                </a:lnTo>
                <a:lnTo>
                  <a:pt x="20" y="13"/>
                </a:lnTo>
                <a:lnTo>
                  <a:pt x="23" y="12"/>
                </a:lnTo>
                <a:lnTo>
                  <a:pt x="27" y="11"/>
                </a:lnTo>
                <a:lnTo>
                  <a:pt x="30" y="9"/>
                </a:lnTo>
                <a:lnTo>
                  <a:pt x="34" y="9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4" name=""/>
          <p:cNvSpPr/>
          <p:nvPr/>
        </p:nvSpPr>
        <p:spPr>
          <a:xfrm>
            <a:off x="4016520" y="2960640"/>
            <a:ext cx="47520" cy="44640"/>
          </a:xfrm>
          <a:custGeom>
            <a:avLst/>
            <a:gdLst/>
            <a:ahLst/>
            <a:rect l="l" t="t" r="r" b="b"/>
            <a:pathLst>
              <a:path w="30" h="28">
                <a:moveTo>
                  <a:pt x="27" y="0"/>
                </a:moveTo>
                <a:lnTo>
                  <a:pt x="27" y="0"/>
                </a:lnTo>
                <a:lnTo>
                  <a:pt x="22" y="2"/>
                </a:lnTo>
                <a:lnTo>
                  <a:pt x="18" y="5"/>
                </a:lnTo>
                <a:lnTo>
                  <a:pt x="15" y="8"/>
                </a:lnTo>
                <a:lnTo>
                  <a:pt x="12" y="10"/>
                </a:lnTo>
                <a:lnTo>
                  <a:pt x="9" y="13"/>
                </a:lnTo>
                <a:lnTo>
                  <a:pt x="8" y="14"/>
                </a:lnTo>
                <a:lnTo>
                  <a:pt x="4" y="17"/>
                </a:lnTo>
                <a:lnTo>
                  <a:pt x="0" y="20"/>
                </a:lnTo>
                <a:lnTo>
                  <a:pt x="5" y="28"/>
                </a:lnTo>
                <a:lnTo>
                  <a:pt x="10" y="25"/>
                </a:lnTo>
                <a:lnTo>
                  <a:pt x="15" y="22"/>
                </a:lnTo>
                <a:lnTo>
                  <a:pt x="17" y="19"/>
                </a:lnTo>
                <a:lnTo>
                  <a:pt x="20" y="17"/>
                </a:lnTo>
                <a:lnTo>
                  <a:pt x="23" y="14"/>
                </a:lnTo>
                <a:lnTo>
                  <a:pt x="24" y="13"/>
                </a:lnTo>
                <a:lnTo>
                  <a:pt x="27" y="11"/>
                </a:lnTo>
                <a:lnTo>
                  <a:pt x="30" y="9"/>
                </a:lnTo>
                <a:lnTo>
                  <a:pt x="30" y="9"/>
                </a:lnTo>
                <a:lnTo>
                  <a:pt x="2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5" name=""/>
          <p:cNvSpPr/>
          <p:nvPr/>
        </p:nvSpPr>
        <p:spPr>
          <a:xfrm>
            <a:off x="4060800" y="2933640"/>
            <a:ext cx="42840" cy="41400"/>
          </a:xfrm>
          <a:custGeom>
            <a:avLst/>
            <a:gdLst/>
            <a:ahLst/>
            <a:rect l="l" t="t" r="r" b="b"/>
            <a:pathLst>
              <a:path w="27" h="26">
                <a:moveTo>
                  <a:pt x="20" y="0"/>
                </a:moveTo>
                <a:lnTo>
                  <a:pt x="19" y="1"/>
                </a:lnTo>
                <a:lnTo>
                  <a:pt x="15" y="7"/>
                </a:lnTo>
                <a:lnTo>
                  <a:pt x="11" y="11"/>
                </a:lnTo>
                <a:lnTo>
                  <a:pt x="9" y="12"/>
                </a:lnTo>
                <a:lnTo>
                  <a:pt x="7" y="14"/>
                </a:lnTo>
                <a:lnTo>
                  <a:pt x="4" y="15"/>
                </a:lnTo>
                <a:lnTo>
                  <a:pt x="0" y="16"/>
                </a:lnTo>
                <a:lnTo>
                  <a:pt x="2" y="26"/>
                </a:lnTo>
                <a:lnTo>
                  <a:pt x="7" y="24"/>
                </a:lnTo>
                <a:lnTo>
                  <a:pt x="11" y="22"/>
                </a:lnTo>
                <a:lnTo>
                  <a:pt x="15" y="21"/>
                </a:lnTo>
                <a:lnTo>
                  <a:pt x="18" y="18"/>
                </a:lnTo>
                <a:lnTo>
                  <a:pt x="23" y="13"/>
                </a:lnTo>
                <a:lnTo>
                  <a:pt x="27" y="7"/>
                </a:lnTo>
                <a:lnTo>
                  <a:pt x="26" y="9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6" name=""/>
          <p:cNvSpPr/>
          <p:nvPr/>
        </p:nvSpPr>
        <p:spPr>
          <a:xfrm>
            <a:off x="4094280" y="2922480"/>
            <a:ext cx="42840" cy="25560"/>
          </a:xfrm>
          <a:custGeom>
            <a:avLst/>
            <a:gdLst/>
            <a:ahLst/>
            <a:rect l="l" t="t" r="r" b="b"/>
            <a:pathLst>
              <a:path w="27" h="16">
                <a:moveTo>
                  <a:pt x="23" y="0"/>
                </a:moveTo>
                <a:lnTo>
                  <a:pt x="16" y="3"/>
                </a:lnTo>
                <a:lnTo>
                  <a:pt x="17" y="3"/>
                </a:lnTo>
                <a:lnTo>
                  <a:pt x="15" y="3"/>
                </a:lnTo>
                <a:lnTo>
                  <a:pt x="13" y="4"/>
                </a:lnTo>
                <a:lnTo>
                  <a:pt x="10" y="4"/>
                </a:lnTo>
                <a:lnTo>
                  <a:pt x="7" y="4"/>
                </a:lnTo>
                <a:lnTo>
                  <a:pt x="3" y="6"/>
                </a:lnTo>
                <a:lnTo>
                  <a:pt x="0" y="7"/>
                </a:lnTo>
                <a:lnTo>
                  <a:pt x="6" y="16"/>
                </a:lnTo>
                <a:lnTo>
                  <a:pt x="7" y="15"/>
                </a:lnTo>
                <a:lnTo>
                  <a:pt x="8" y="15"/>
                </a:lnTo>
                <a:lnTo>
                  <a:pt x="11" y="15"/>
                </a:lnTo>
                <a:lnTo>
                  <a:pt x="15" y="14"/>
                </a:lnTo>
                <a:lnTo>
                  <a:pt x="17" y="14"/>
                </a:lnTo>
                <a:lnTo>
                  <a:pt x="21" y="13"/>
                </a:lnTo>
                <a:lnTo>
                  <a:pt x="23" y="11"/>
                </a:lnTo>
                <a:lnTo>
                  <a:pt x="24" y="9"/>
                </a:lnTo>
                <a:lnTo>
                  <a:pt x="26" y="8"/>
                </a:lnTo>
                <a:lnTo>
                  <a:pt x="27" y="6"/>
                </a:lnTo>
                <a:lnTo>
                  <a:pt x="20" y="9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7" name=""/>
          <p:cNvSpPr/>
          <p:nvPr/>
        </p:nvSpPr>
        <p:spPr>
          <a:xfrm>
            <a:off x="4125960" y="2914560"/>
            <a:ext cx="38160" cy="25560"/>
          </a:xfrm>
          <a:custGeom>
            <a:avLst/>
            <a:gdLst/>
            <a:ahLst/>
            <a:rect l="l" t="t" r="r" b="b"/>
            <a:pathLst>
              <a:path w="24" h="16">
                <a:moveTo>
                  <a:pt x="20" y="0"/>
                </a:moveTo>
                <a:lnTo>
                  <a:pt x="15" y="3"/>
                </a:lnTo>
                <a:lnTo>
                  <a:pt x="14" y="4"/>
                </a:lnTo>
                <a:lnTo>
                  <a:pt x="13" y="5"/>
                </a:lnTo>
                <a:lnTo>
                  <a:pt x="12" y="5"/>
                </a:lnTo>
                <a:lnTo>
                  <a:pt x="10" y="6"/>
                </a:lnTo>
                <a:lnTo>
                  <a:pt x="9" y="6"/>
                </a:lnTo>
                <a:lnTo>
                  <a:pt x="7" y="6"/>
                </a:lnTo>
                <a:lnTo>
                  <a:pt x="3" y="5"/>
                </a:lnTo>
                <a:lnTo>
                  <a:pt x="0" y="14"/>
                </a:lnTo>
                <a:lnTo>
                  <a:pt x="4" y="16"/>
                </a:lnTo>
                <a:lnTo>
                  <a:pt x="9" y="16"/>
                </a:lnTo>
                <a:lnTo>
                  <a:pt x="12" y="15"/>
                </a:lnTo>
                <a:lnTo>
                  <a:pt x="16" y="14"/>
                </a:lnTo>
                <a:lnTo>
                  <a:pt x="19" y="13"/>
                </a:lnTo>
                <a:lnTo>
                  <a:pt x="22" y="11"/>
                </a:lnTo>
                <a:lnTo>
                  <a:pt x="23" y="9"/>
                </a:lnTo>
                <a:lnTo>
                  <a:pt x="24" y="7"/>
                </a:lnTo>
                <a:lnTo>
                  <a:pt x="20" y="10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8" name=""/>
          <p:cNvSpPr/>
          <p:nvPr/>
        </p:nvSpPr>
        <p:spPr>
          <a:xfrm>
            <a:off x="4156200" y="2897280"/>
            <a:ext cx="37800" cy="31680"/>
          </a:xfrm>
          <a:custGeom>
            <a:avLst/>
            <a:gdLst/>
            <a:ahLst/>
            <a:rect l="l" t="t" r="r" b="b"/>
            <a:pathLst>
              <a:path w="24" h="20">
                <a:moveTo>
                  <a:pt x="21" y="0"/>
                </a:moveTo>
                <a:lnTo>
                  <a:pt x="15" y="2"/>
                </a:lnTo>
                <a:lnTo>
                  <a:pt x="9" y="6"/>
                </a:lnTo>
                <a:lnTo>
                  <a:pt x="7" y="7"/>
                </a:lnTo>
                <a:lnTo>
                  <a:pt x="4" y="8"/>
                </a:lnTo>
                <a:lnTo>
                  <a:pt x="1" y="9"/>
                </a:lnTo>
                <a:lnTo>
                  <a:pt x="0" y="10"/>
                </a:lnTo>
                <a:lnTo>
                  <a:pt x="0" y="20"/>
                </a:lnTo>
                <a:lnTo>
                  <a:pt x="4" y="19"/>
                </a:lnTo>
                <a:lnTo>
                  <a:pt x="8" y="18"/>
                </a:lnTo>
                <a:lnTo>
                  <a:pt x="12" y="16"/>
                </a:lnTo>
                <a:lnTo>
                  <a:pt x="14" y="14"/>
                </a:lnTo>
                <a:lnTo>
                  <a:pt x="21" y="11"/>
                </a:lnTo>
                <a:lnTo>
                  <a:pt x="24" y="9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9" name=""/>
          <p:cNvSpPr/>
          <p:nvPr/>
        </p:nvSpPr>
        <p:spPr>
          <a:xfrm>
            <a:off x="4189320" y="2897280"/>
            <a:ext cx="50760" cy="30240"/>
          </a:xfrm>
          <a:custGeom>
            <a:avLst/>
            <a:gdLst/>
            <a:ahLst/>
            <a:rect l="l" t="t" r="r" b="b"/>
            <a:pathLst>
              <a:path w="32" h="19">
                <a:moveTo>
                  <a:pt x="32" y="9"/>
                </a:moveTo>
                <a:lnTo>
                  <a:pt x="3" y="0"/>
                </a:lnTo>
                <a:lnTo>
                  <a:pt x="0" y="11"/>
                </a:lnTo>
                <a:lnTo>
                  <a:pt x="28" y="19"/>
                </a:lnTo>
                <a:lnTo>
                  <a:pt x="32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0" name=""/>
          <p:cNvSpPr/>
          <p:nvPr/>
        </p:nvSpPr>
        <p:spPr>
          <a:xfrm>
            <a:off x="4227480" y="2892600"/>
            <a:ext cx="19080" cy="26640"/>
          </a:xfrm>
          <a:custGeom>
            <a:avLst/>
            <a:gdLst/>
            <a:ahLst/>
            <a:rect l="l" t="t" r="r" b="b"/>
            <a:pathLst>
              <a:path w="12" h="17">
                <a:moveTo>
                  <a:pt x="7" y="0"/>
                </a:moveTo>
                <a:lnTo>
                  <a:pt x="0" y="5"/>
                </a:lnTo>
                <a:lnTo>
                  <a:pt x="0" y="8"/>
                </a:lnTo>
                <a:lnTo>
                  <a:pt x="0" y="11"/>
                </a:lnTo>
                <a:lnTo>
                  <a:pt x="0" y="14"/>
                </a:lnTo>
                <a:lnTo>
                  <a:pt x="0" y="17"/>
                </a:lnTo>
                <a:lnTo>
                  <a:pt x="12" y="17"/>
                </a:lnTo>
                <a:lnTo>
                  <a:pt x="12" y="14"/>
                </a:lnTo>
                <a:lnTo>
                  <a:pt x="12" y="11"/>
                </a:lnTo>
                <a:lnTo>
                  <a:pt x="12" y="8"/>
                </a:lnTo>
                <a:lnTo>
                  <a:pt x="12" y="5"/>
                </a:lnTo>
                <a:lnTo>
                  <a:pt x="7" y="1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1" name=""/>
          <p:cNvSpPr/>
          <p:nvPr/>
        </p:nvSpPr>
        <p:spPr>
          <a:xfrm>
            <a:off x="4237200" y="2862360"/>
            <a:ext cx="69840" cy="46080"/>
          </a:xfrm>
          <a:custGeom>
            <a:avLst/>
            <a:gdLst/>
            <a:ahLst/>
            <a:rect l="l" t="t" r="r" b="b"/>
            <a:pathLst>
              <a:path w="44" h="29">
                <a:moveTo>
                  <a:pt x="44" y="2"/>
                </a:moveTo>
                <a:lnTo>
                  <a:pt x="40" y="1"/>
                </a:lnTo>
                <a:lnTo>
                  <a:pt x="36" y="0"/>
                </a:lnTo>
                <a:lnTo>
                  <a:pt x="33" y="0"/>
                </a:lnTo>
                <a:lnTo>
                  <a:pt x="30" y="1"/>
                </a:lnTo>
                <a:lnTo>
                  <a:pt x="26" y="2"/>
                </a:lnTo>
                <a:lnTo>
                  <a:pt x="24" y="4"/>
                </a:lnTo>
                <a:lnTo>
                  <a:pt x="21" y="6"/>
                </a:lnTo>
                <a:lnTo>
                  <a:pt x="19" y="8"/>
                </a:lnTo>
                <a:lnTo>
                  <a:pt x="15" y="12"/>
                </a:lnTo>
                <a:lnTo>
                  <a:pt x="10" y="15"/>
                </a:lnTo>
                <a:lnTo>
                  <a:pt x="8" y="16"/>
                </a:lnTo>
                <a:lnTo>
                  <a:pt x="5" y="17"/>
                </a:lnTo>
                <a:lnTo>
                  <a:pt x="3" y="18"/>
                </a:lnTo>
                <a:lnTo>
                  <a:pt x="0" y="18"/>
                </a:lnTo>
                <a:lnTo>
                  <a:pt x="0" y="29"/>
                </a:lnTo>
                <a:lnTo>
                  <a:pt x="4" y="28"/>
                </a:lnTo>
                <a:lnTo>
                  <a:pt x="9" y="27"/>
                </a:lnTo>
                <a:lnTo>
                  <a:pt x="12" y="26"/>
                </a:lnTo>
                <a:lnTo>
                  <a:pt x="16" y="23"/>
                </a:lnTo>
                <a:lnTo>
                  <a:pt x="21" y="20"/>
                </a:lnTo>
                <a:lnTo>
                  <a:pt x="26" y="15"/>
                </a:lnTo>
                <a:lnTo>
                  <a:pt x="28" y="14"/>
                </a:lnTo>
                <a:lnTo>
                  <a:pt x="30" y="12"/>
                </a:lnTo>
                <a:lnTo>
                  <a:pt x="32" y="11"/>
                </a:lnTo>
                <a:lnTo>
                  <a:pt x="33" y="10"/>
                </a:lnTo>
                <a:lnTo>
                  <a:pt x="35" y="10"/>
                </a:lnTo>
                <a:lnTo>
                  <a:pt x="36" y="10"/>
                </a:lnTo>
                <a:lnTo>
                  <a:pt x="37" y="10"/>
                </a:lnTo>
                <a:lnTo>
                  <a:pt x="39" y="11"/>
                </a:lnTo>
                <a:lnTo>
                  <a:pt x="44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2" name=""/>
          <p:cNvSpPr/>
          <p:nvPr/>
        </p:nvSpPr>
        <p:spPr>
          <a:xfrm>
            <a:off x="4302000" y="2865600"/>
            <a:ext cx="255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3" name=""/>
          <p:cNvSpPr/>
          <p:nvPr/>
        </p:nvSpPr>
        <p:spPr>
          <a:xfrm>
            <a:off x="4321080" y="2862360"/>
            <a:ext cx="15840" cy="11160"/>
          </a:xfrm>
          <a:custGeom>
            <a:avLst/>
            <a:gdLst/>
            <a:ahLst/>
            <a:rect l="l" t="t" r="r" b="b"/>
            <a:pathLst>
              <a:path w="10" h="7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7"/>
                </a:lnTo>
                <a:lnTo>
                  <a:pt x="10" y="7"/>
                </a:lnTo>
                <a:lnTo>
                  <a:pt x="10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4" name=""/>
          <p:cNvSpPr/>
          <p:nvPr/>
        </p:nvSpPr>
        <p:spPr>
          <a:xfrm>
            <a:off x="4317840" y="2851200"/>
            <a:ext cx="19080" cy="11160"/>
          </a:xfrm>
          <a:custGeom>
            <a:avLst/>
            <a:gdLst/>
            <a:ahLst/>
            <a:rect l="l" t="t" r="r" b="b"/>
            <a:pathLst>
              <a:path w="12" h="7">
                <a:moveTo>
                  <a:pt x="0" y="2"/>
                </a:moveTo>
                <a:lnTo>
                  <a:pt x="2" y="7"/>
                </a:lnTo>
                <a:lnTo>
                  <a:pt x="12" y="7"/>
                </a:lnTo>
                <a:lnTo>
                  <a:pt x="10" y="2"/>
                </a:lnTo>
                <a:lnTo>
                  <a:pt x="8" y="0"/>
                </a:lnTo>
                <a:lnTo>
                  <a:pt x="10" y="4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5" name=""/>
          <p:cNvSpPr/>
          <p:nvPr/>
        </p:nvSpPr>
        <p:spPr>
          <a:xfrm>
            <a:off x="4317840" y="2825640"/>
            <a:ext cx="43200" cy="33480"/>
          </a:xfrm>
          <a:custGeom>
            <a:avLst/>
            <a:gdLst/>
            <a:ahLst/>
            <a:rect l="l" t="t" r="r" b="b"/>
            <a:pathLst>
              <a:path w="27" h="21">
                <a:moveTo>
                  <a:pt x="27" y="0"/>
                </a:moveTo>
                <a:lnTo>
                  <a:pt x="27" y="0"/>
                </a:lnTo>
                <a:lnTo>
                  <a:pt x="24" y="0"/>
                </a:lnTo>
                <a:lnTo>
                  <a:pt x="22" y="0"/>
                </a:lnTo>
                <a:lnTo>
                  <a:pt x="19" y="0"/>
                </a:lnTo>
                <a:lnTo>
                  <a:pt x="17" y="1"/>
                </a:lnTo>
                <a:lnTo>
                  <a:pt x="13" y="2"/>
                </a:lnTo>
                <a:lnTo>
                  <a:pt x="9" y="5"/>
                </a:lnTo>
                <a:lnTo>
                  <a:pt x="6" y="7"/>
                </a:lnTo>
                <a:lnTo>
                  <a:pt x="3" y="10"/>
                </a:lnTo>
                <a:lnTo>
                  <a:pt x="2" y="13"/>
                </a:lnTo>
                <a:lnTo>
                  <a:pt x="2" y="14"/>
                </a:lnTo>
                <a:lnTo>
                  <a:pt x="1" y="16"/>
                </a:lnTo>
                <a:lnTo>
                  <a:pt x="0" y="19"/>
                </a:lnTo>
                <a:lnTo>
                  <a:pt x="9" y="21"/>
                </a:lnTo>
                <a:lnTo>
                  <a:pt x="10" y="20"/>
                </a:lnTo>
                <a:lnTo>
                  <a:pt x="10" y="19"/>
                </a:lnTo>
                <a:lnTo>
                  <a:pt x="11" y="18"/>
                </a:lnTo>
                <a:lnTo>
                  <a:pt x="11" y="16"/>
                </a:lnTo>
                <a:lnTo>
                  <a:pt x="13" y="14"/>
                </a:lnTo>
                <a:lnTo>
                  <a:pt x="15" y="13"/>
                </a:lnTo>
                <a:lnTo>
                  <a:pt x="17" y="12"/>
                </a:lnTo>
                <a:lnTo>
                  <a:pt x="21" y="10"/>
                </a:lnTo>
                <a:lnTo>
                  <a:pt x="22" y="10"/>
                </a:lnTo>
                <a:lnTo>
                  <a:pt x="23" y="10"/>
                </a:lnTo>
                <a:lnTo>
                  <a:pt x="25" y="10"/>
                </a:lnTo>
                <a:lnTo>
                  <a:pt x="27" y="9"/>
                </a:lnTo>
                <a:lnTo>
                  <a:pt x="2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6" name=""/>
          <p:cNvSpPr/>
          <p:nvPr/>
        </p:nvSpPr>
        <p:spPr>
          <a:xfrm>
            <a:off x="4361040" y="2825640"/>
            <a:ext cx="20520" cy="23760"/>
          </a:xfrm>
          <a:custGeom>
            <a:avLst/>
            <a:gdLst/>
            <a:ahLst/>
            <a:rect l="l" t="t" r="r" b="b"/>
            <a:pathLst>
              <a:path w="13" h="15">
                <a:moveTo>
                  <a:pt x="13" y="5"/>
                </a:moveTo>
                <a:lnTo>
                  <a:pt x="13" y="5"/>
                </a:lnTo>
                <a:lnTo>
                  <a:pt x="12" y="4"/>
                </a:lnTo>
                <a:lnTo>
                  <a:pt x="11" y="4"/>
                </a:lnTo>
                <a:lnTo>
                  <a:pt x="10" y="4"/>
                </a:lnTo>
                <a:lnTo>
                  <a:pt x="8" y="3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10"/>
                </a:lnTo>
                <a:lnTo>
                  <a:pt x="1" y="10"/>
                </a:lnTo>
                <a:lnTo>
                  <a:pt x="2" y="11"/>
                </a:lnTo>
                <a:lnTo>
                  <a:pt x="2" y="11"/>
                </a:lnTo>
                <a:lnTo>
                  <a:pt x="4" y="11"/>
                </a:lnTo>
                <a:lnTo>
                  <a:pt x="5" y="12"/>
                </a:lnTo>
                <a:lnTo>
                  <a:pt x="8" y="13"/>
                </a:lnTo>
                <a:lnTo>
                  <a:pt x="9" y="15"/>
                </a:lnTo>
                <a:lnTo>
                  <a:pt x="13" y="15"/>
                </a:lnTo>
                <a:lnTo>
                  <a:pt x="13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7" name=""/>
          <p:cNvSpPr/>
          <p:nvPr/>
        </p:nvSpPr>
        <p:spPr>
          <a:xfrm>
            <a:off x="4381560" y="282240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10" y="0"/>
                </a:moveTo>
                <a:lnTo>
                  <a:pt x="8" y="3"/>
                </a:lnTo>
                <a:lnTo>
                  <a:pt x="5" y="6"/>
                </a:lnTo>
                <a:lnTo>
                  <a:pt x="3" y="6"/>
                </a:lnTo>
                <a:lnTo>
                  <a:pt x="2" y="6"/>
                </a:lnTo>
                <a:lnTo>
                  <a:pt x="1" y="7"/>
                </a:lnTo>
                <a:lnTo>
                  <a:pt x="0" y="7"/>
                </a:lnTo>
                <a:lnTo>
                  <a:pt x="0" y="17"/>
                </a:lnTo>
                <a:lnTo>
                  <a:pt x="3" y="17"/>
                </a:lnTo>
                <a:lnTo>
                  <a:pt x="7" y="16"/>
                </a:lnTo>
                <a:lnTo>
                  <a:pt x="9" y="14"/>
                </a:lnTo>
                <a:lnTo>
                  <a:pt x="11" y="13"/>
                </a:lnTo>
                <a:lnTo>
                  <a:pt x="15" y="10"/>
                </a:lnTo>
                <a:lnTo>
                  <a:pt x="18" y="7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8" name=""/>
          <p:cNvSpPr/>
          <p:nvPr/>
        </p:nvSpPr>
        <p:spPr>
          <a:xfrm>
            <a:off x="4402080" y="2819520"/>
            <a:ext cx="2052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9" name=""/>
          <p:cNvSpPr/>
          <p:nvPr/>
        </p:nvSpPr>
        <p:spPr>
          <a:xfrm>
            <a:off x="4414680" y="2827440"/>
            <a:ext cx="59040" cy="27000"/>
          </a:xfrm>
          <a:custGeom>
            <a:avLst/>
            <a:gdLst/>
            <a:ahLst/>
            <a:rect l="l" t="t" r="r" b="b"/>
            <a:pathLst>
              <a:path w="37" h="17">
                <a:moveTo>
                  <a:pt x="37" y="8"/>
                </a:moveTo>
                <a:lnTo>
                  <a:pt x="37" y="8"/>
                </a:lnTo>
                <a:lnTo>
                  <a:pt x="32" y="8"/>
                </a:lnTo>
                <a:lnTo>
                  <a:pt x="27" y="7"/>
                </a:lnTo>
                <a:lnTo>
                  <a:pt x="23" y="7"/>
                </a:lnTo>
                <a:lnTo>
                  <a:pt x="18" y="6"/>
                </a:lnTo>
                <a:lnTo>
                  <a:pt x="16" y="6"/>
                </a:lnTo>
                <a:lnTo>
                  <a:pt x="15" y="5"/>
                </a:lnTo>
                <a:lnTo>
                  <a:pt x="14" y="4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10" y="0"/>
                </a:lnTo>
                <a:lnTo>
                  <a:pt x="0" y="2"/>
                </a:lnTo>
                <a:lnTo>
                  <a:pt x="1" y="4"/>
                </a:lnTo>
                <a:lnTo>
                  <a:pt x="3" y="7"/>
                </a:lnTo>
                <a:lnTo>
                  <a:pt x="3" y="9"/>
                </a:lnTo>
                <a:lnTo>
                  <a:pt x="6" y="11"/>
                </a:lnTo>
                <a:lnTo>
                  <a:pt x="9" y="13"/>
                </a:lnTo>
                <a:lnTo>
                  <a:pt x="10" y="14"/>
                </a:lnTo>
                <a:lnTo>
                  <a:pt x="13" y="15"/>
                </a:lnTo>
                <a:lnTo>
                  <a:pt x="16" y="16"/>
                </a:lnTo>
                <a:lnTo>
                  <a:pt x="21" y="17"/>
                </a:lnTo>
                <a:lnTo>
                  <a:pt x="26" y="17"/>
                </a:lnTo>
                <a:lnTo>
                  <a:pt x="32" y="17"/>
                </a:lnTo>
                <a:lnTo>
                  <a:pt x="37" y="17"/>
                </a:lnTo>
                <a:lnTo>
                  <a:pt x="37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0" name=""/>
          <p:cNvSpPr/>
          <p:nvPr/>
        </p:nvSpPr>
        <p:spPr>
          <a:xfrm>
            <a:off x="4473720" y="2833560"/>
            <a:ext cx="25200" cy="20880"/>
          </a:xfrm>
          <a:custGeom>
            <a:avLst/>
            <a:gdLst/>
            <a:ahLst/>
            <a:rect l="l" t="t" r="r" b="b"/>
            <a:pathLst>
              <a:path w="16" h="13">
                <a:moveTo>
                  <a:pt x="5" y="4"/>
                </a:moveTo>
                <a:lnTo>
                  <a:pt x="9" y="0"/>
                </a:lnTo>
                <a:lnTo>
                  <a:pt x="5" y="2"/>
                </a:lnTo>
                <a:lnTo>
                  <a:pt x="4" y="2"/>
                </a:lnTo>
                <a:lnTo>
                  <a:pt x="3" y="2"/>
                </a:lnTo>
                <a:lnTo>
                  <a:pt x="2" y="3"/>
                </a:lnTo>
                <a:lnTo>
                  <a:pt x="0" y="3"/>
                </a:lnTo>
                <a:lnTo>
                  <a:pt x="0" y="13"/>
                </a:lnTo>
                <a:lnTo>
                  <a:pt x="3" y="13"/>
                </a:lnTo>
                <a:lnTo>
                  <a:pt x="5" y="13"/>
                </a:lnTo>
                <a:lnTo>
                  <a:pt x="7" y="12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6" y="4"/>
                </a:lnTo>
                <a:lnTo>
                  <a:pt x="5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1" name=""/>
          <p:cNvSpPr/>
          <p:nvPr/>
        </p:nvSpPr>
        <p:spPr>
          <a:xfrm>
            <a:off x="4481640" y="2830680"/>
            <a:ext cx="17280" cy="9360"/>
          </a:xfrm>
          <a:custGeom>
            <a:avLst/>
            <a:gdLst/>
            <a:ahLst/>
            <a:rect l="l" t="t" r="r" b="b"/>
            <a:pathLst>
              <a:path w="11" h="6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1" y="6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2" name=""/>
          <p:cNvSpPr/>
          <p:nvPr/>
        </p:nvSpPr>
        <p:spPr>
          <a:xfrm>
            <a:off x="4481640" y="2811600"/>
            <a:ext cx="2196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4" y="0"/>
                </a:moveTo>
                <a:lnTo>
                  <a:pt x="2" y="3"/>
                </a:ln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11" y="12"/>
                </a:lnTo>
                <a:lnTo>
                  <a:pt x="11" y="10"/>
                </a:lnTo>
                <a:lnTo>
                  <a:pt x="11" y="9"/>
                </a:lnTo>
                <a:lnTo>
                  <a:pt x="13" y="7"/>
                </a:lnTo>
                <a:lnTo>
                  <a:pt x="14" y="4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3" name=""/>
          <p:cNvSpPr/>
          <p:nvPr/>
        </p:nvSpPr>
        <p:spPr>
          <a:xfrm>
            <a:off x="4495680" y="2808360"/>
            <a:ext cx="1440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4" name=""/>
          <p:cNvSpPr/>
          <p:nvPr/>
        </p:nvSpPr>
        <p:spPr>
          <a:xfrm>
            <a:off x="4494240" y="2811600"/>
            <a:ext cx="22320" cy="33120"/>
          </a:xfrm>
          <a:custGeom>
            <a:avLst/>
            <a:gdLst/>
            <a:ahLst/>
            <a:rect l="l" t="t" r="r" b="b"/>
            <a:pathLst>
              <a:path w="14" h="21">
                <a:moveTo>
                  <a:pt x="8" y="14"/>
                </a:moveTo>
                <a:lnTo>
                  <a:pt x="8" y="21"/>
                </a:lnTo>
                <a:lnTo>
                  <a:pt x="9" y="18"/>
                </a:lnTo>
                <a:lnTo>
                  <a:pt x="11" y="16"/>
                </a:lnTo>
                <a:lnTo>
                  <a:pt x="12" y="13"/>
                </a:lnTo>
                <a:lnTo>
                  <a:pt x="12" y="10"/>
                </a:lnTo>
                <a:lnTo>
                  <a:pt x="12" y="9"/>
                </a:lnTo>
                <a:lnTo>
                  <a:pt x="12" y="8"/>
                </a:lnTo>
                <a:lnTo>
                  <a:pt x="13" y="6"/>
                </a:lnTo>
                <a:lnTo>
                  <a:pt x="14" y="4"/>
                </a:lnTo>
                <a:lnTo>
                  <a:pt x="4" y="0"/>
                </a:lnTo>
                <a:lnTo>
                  <a:pt x="3" y="3"/>
                </a:lnTo>
                <a:lnTo>
                  <a:pt x="2" y="6"/>
                </a:lnTo>
                <a:lnTo>
                  <a:pt x="2" y="8"/>
                </a:lnTo>
                <a:lnTo>
                  <a:pt x="2" y="9"/>
                </a:lnTo>
                <a:lnTo>
                  <a:pt x="2" y="10"/>
                </a:lnTo>
                <a:lnTo>
                  <a:pt x="1" y="11"/>
                </a:lnTo>
                <a:lnTo>
                  <a:pt x="1" y="12"/>
                </a:lnTo>
                <a:lnTo>
                  <a:pt x="1" y="13"/>
                </a:lnTo>
                <a:lnTo>
                  <a:pt x="0" y="20"/>
                </a:lnTo>
                <a:lnTo>
                  <a:pt x="8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5" name=""/>
          <p:cNvSpPr/>
          <p:nvPr/>
        </p:nvSpPr>
        <p:spPr>
          <a:xfrm>
            <a:off x="4494240" y="2833560"/>
            <a:ext cx="39600" cy="22320"/>
          </a:xfrm>
          <a:custGeom>
            <a:avLst/>
            <a:gdLst/>
            <a:ahLst/>
            <a:rect l="l" t="t" r="r" b="b"/>
            <a:pathLst>
              <a:path w="25" h="14">
                <a:moveTo>
                  <a:pt x="25" y="3"/>
                </a:moveTo>
                <a:lnTo>
                  <a:pt x="25" y="3"/>
                </a:lnTo>
                <a:lnTo>
                  <a:pt x="20" y="3"/>
                </a:lnTo>
                <a:lnTo>
                  <a:pt x="15" y="3"/>
                </a:lnTo>
                <a:lnTo>
                  <a:pt x="12" y="2"/>
                </a:lnTo>
                <a:lnTo>
                  <a:pt x="10" y="2"/>
                </a:lnTo>
                <a:lnTo>
                  <a:pt x="10" y="2"/>
                </a:lnTo>
                <a:lnTo>
                  <a:pt x="9" y="2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  <a:lnTo>
                  <a:pt x="1" y="8"/>
                </a:lnTo>
                <a:lnTo>
                  <a:pt x="3" y="9"/>
                </a:lnTo>
                <a:lnTo>
                  <a:pt x="4" y="10"/>
                </a:lnTo>
                <a:lnTo>
                  <a:pt x="7" y="11"/>
                </a:lnTo>
                <a:lnTo>
                  <a:pt x="10" y="13"/>
                </a:lnTo>
                <a:lnTo>
                  <a:pt x="14" y="14"/>
                </a:lnTo>
                <a:lnTo>
                  <a:pt x="20" y="14"/>
                </a:lnTo>
                <a:lnTo>
                  <a:pt x="25" y="14"/>
                </a:lnTo>
                <a:lnTo>
                  <a:pt x="25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6" name=""/>
          <p:cNvSpPr/>
          <p:nvPr/>
        </p:nvSpPr>
        <p:spPr>
          <a:xfrm>
            <a:off x="4533840" y="2840040"/>
            <a:ext cx="92160" cy="22320"/>
          </a:xfrm>
          <a:custGeom>
            <a:avLst/>
            <a:gdLst/>
            <a:ahLst/>
            <a:rect l="l" t="t" r="r" b="b"/>
            <a:pathLst>
              <a:path w="58" h="14">
                <a:moveTo>
                  <a:pt x="50" y="12"/>
                </a:moveTo>
                <a:lnTo>
                  <a:pt x="54" y="5"/>
                </a:lnTo>
                <a:lnTo>
                  <a:pt x="47" y="5"/>
                </a:lnTo>
                <a:lnTo>
                  <a:pt x="41" y="4"/>
                </a:lnTo>
                <a:lnTo>
                  <a:pt x="35" y="3"/>
                </a:lnTo>
                <a:lnTo>
                  <a:pt x="29" y="2"/>
                </a:lnTo>
                <a:lnTo>
                  <a:pt x="22" y="2"/>
                </a:lnTo>
                <a:lnTo>
                  <a:pt x="16" y="1"/>
                </a:lnTo>
                <a:lnTo>
                  <a:pt x="8" y="0"/>
                </a:lnTo>
                <a:lnTo>
                  <a:pt x="0" y="0"/>
                </a:lnTo>
                <a:lnTo>
                  <a:pt x="0" y="9"/>
                </a:lnTo>
                <a:lnTo>
                  <a:pt x="7" y="10"/>
                </a:lnTo>
                <a:lnTo>
                  <a:pt x="14" y="10"/>
                </a:lnTo>
                <a:lnTo>
                  <a:pt x="21" y="11"/>
                </a:lnTo>
                <a:lnTo>
                  <a:pt x="27" y="12"/>
                </a:lnTo>
                <a:lnTo>
                  <a:pt x="33" y="12"/>
                </a:lnTo>
                <a:lnTo>
                  <a:pt x="40" y="13"/>
                </a:lnTo>
                <a:lnTo>
                  <a:pt x="47" y="14"/>
                </a:lnTo>
                <a:lnTo>
                  <a:pt x="54" y="14"/>
                </a:lnTo>
                <a:lnTo>
                  <a:pt x="58" y="6"/>
                </a:lnTo>
                <a:lnTo>
                  <a:pt x="5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7" name=""/>
          <p:cNvSpPr/>
          <p:nvPr/>
        </p:nvSpPr>
        <p:spPr>
          <a:xfrm>
            <a:off x="4611600" y="2840040"/>
            <a:ext cx="1764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2" y="0"/>
                </a:moveTo>
                <a:lnTo>
                  <a:pt x="1" y="2"/>
                </a:lnTo>
                <a:lnTo>
                  <a:pt x="1" y="3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1" y="11"/>
                </a:lnTo>
                <a:lnTo>
                  <a:pt x="2" y="13"/>
                </a:lnTo>
                <a:lnTo>
                  <a:pt x="9" y="6"/>
                </a:lnTo>
                <a:lnTo>
                  <a:pt x="10" y="7"/>
                </a:lnTo>
                <a:lnTo>
                  <a:pt x="11" y="5"/>
                </a:lnTo>
                <a:lnTo>
                  <a:pt x="11" y="2"/>
                </a:lnTo>
                <a:lnTo>
                  <a:pt x="10" y="5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8" name=""/>
          <p:cNvSpPr/>
          <p:nvPr/>
        </p:nvSpPr>
        <p:spPr>
          <a:xfrm>
            <a:off x="4614840" y="2808360"/>
            <a:ext cx="17640" cy="39600"/>
          </a:xfrm>
          <a:custGeom>
            <a:avLst/>
            <a:gdLst/>
            <a:ahLst/>
            <a:rect l="l" t="t" r="r" b="b"/>
            <a:pathLst>
              <a:path w="11" h="25">
                <a:moveTo>
                  <a:pt x="3" y="0"/>
                </a:moveTo>
                <a:lnTo>
                  <a:pt x="3" y="1"/>
                </a:lnTo>
                <a:lnTo>
                  <a:pt x="2" y="2"/>
                </a:lnTo>
                <a:lnTo>
                  <a:pt x="1" y="4"/>
                </a:lnTo>
                <a:lnTo>
                  <a:pt x="1" y="6"/>
                </a:lnTo>
                <a:lnTo>
                  <a:pt x="1" y="8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20"/>
                </a:lnTo>
                <a:lnTo>
                  <a:pt x="8" y="25"/>
                </a:lnTo>
                <a:lnTo>
                  <a:pt x="9" y="23"/>
                </a:lnTo>
                <a:lnTo>
                  <a:pt x="9" y="22"/>
                </a:lnTo>
                <a:lnTo>
                  <a:pt x="10" y="19"/>
                </a:lnTo>
                <a:lnTo>
                  <a:pt x="10" y="18"/>
                </a:lnTo>
                <a:lnTo>
                  <a:pt x="10" y="15"/>
                </a:lnTo>
                <a:lnTo>
                  <a:pt x="10" y="12"/>
                </a:lnTo>
                <a:lnTo>
                  <a:pt x="10" y="10"/>
                </a:lnTo>
                <a:lnTo>
                  <a:pt x="10" y="8"/>
                </a:lnTo>
                <a:lnTo>
                  <a:pt x="10" y="8"/>
                </a:lnTo>
                <a:lnTo>
                  <a:pt x="10" y="7"/>
                </a:lnTo>
                <a:lnTo>
                  <a:pt x="11" y="6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9" name=""/>
          <p:cNvSpPr/>
          <p:nvPr/>
        </p:nvSpPr>
        <p:spPr>
          <a:xfrm>
            <a:off x="4619520" y="2770200"/>
            <a:ext cx="65160" cy="47520"/>
          </a:xfrm>
          <a:custGeom>
            <a:avLst/>
            <a:gdLst/>
            <a:ahLst/>
            <a:rect l="l" t="t" r="r" b="b"/>
            <a:pathLst>
              <a:path w="41" h="30">
                <a:moveTo>
                  <a:pt x="38" y="0"/>
                </a:moveTo>
                <a:lnTo>
                  <a:pt x="37" y="0"/>
                </a:lnTo>
                <a:lnTo>
                  <a:pt x="32" y="3"/>
                </a:lnTo>
                <a:lnTo>
                  <a:pt x="27" y="5"/>
                </a:lnTo>
                <a:lnTo>
                  <a:pt x="21" y="7"/>
                </a:lnTo>
                <a:lnTo>
                  <a:pt x="17" y="11"/>
                </a:lnTo>
                <a:lnTo>
                  <a:pt x="12" y="13"/>
                </a:lnTo>
                <a:lnTo>
                  <a:pt x="8" y="17"/>
                </a:lnTo>
                <a:lnTo>
                  <a:pt x="3" y="19"/>
                </a:lnTo>
                <a:lnTo>
                  <a:pt x="0" y="24"/>
                </a:lnTo>
                <a:lnTo>
                  <a:pt x="8" y="30"/>
                </a:lnTo>
                <a:lnTo>
                  <a:pt x="10" y="27"/>
                </a:lnTo>
                <a:lnTo>
                  <a:pt x="14" y="25"/>
                </a:lnTo>
                <a:lnTo>
                  <a:pt x="18" y="21"/>
                </a:lnTo>
                <a:lnTo>
                  <a:pt x="22" y="19"/>
                </a:lnTo>
                <a:lnTo>
                  <a:pt x="27" y="16"/>
                </a:lnTo>
                <a:lnTo>
                  <a:pt x="32" y="14"/>
                </a:lnTo>
                <a:lnTo>
                  <a:pt x="37" y="12"/>
                </a:lnTo>
                <a:lnTo>
                  <a:pt x="41" y="10"/>
                </a:lnTo>
                <a:lnTo>
                  <a:pt x="40" y="10"/>
                </a:lnTo>
                <a:lnTo>
                  <a:pt x="3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0" name=""/>
          <p:cNvSpPr/>
          <p:nvPr/>
        </p:nvSpPr>
        <p:spPr>
          <a:xfrm>
            <a:off x="4680000" y="2739960"/>
            <a:ext cx="74520" cy="46080"/>
          </a:xfrm>
          <a:custGeom>
            <a:avLst/>
            <a:gdLst/>
            <a:ahLst/>
            <a:rect l="l" t="t" r="r" b="b"/>
            <a:pathLst>
              <a:path w="47" h="29">
                <a:moveTo>
                  <a:pt x="36" y="0"/>
                </a:moveTo>
                <a:lnTo>
                  <a:pt x="36" y="0"/>
                </a:lnTo>
                <a:lnTo>
                  <a:pt x="36" y="3"/>
                </a:lnTo>
                <a:lnTo>
                  <a:pt x="36" y="4"/>
                </a:lnTo>
                <a:lnTo>
                  <a:pt x="35" y="5"/>
                </a:lnTo>
                <a:lnTo>
                  <a:pt x="34" y="7"/>
                </a:lnTo>
                <a:lnTo>
                  <a:pt x="33" y="8"/>
                </a:lnTo>
                <a:lnTo>
                  <a:pt x="31" y="10"/>
                </a:lnTo>
                <a:lnTo>
                  <a:pt x="29" y="10"/>
                </a:lnTo>
                <a:lnTo>
                  <a:pt x="27" y="11"/>
                </a:lnTo>
                <a:lnTo>
                  <a:pt x="21" y="14"/>
                </a:lnTo>
                <a:lnTo>
                  <a:pt x="15" y="16"/>
                </a:lnTo>
                <a:lnTo>
                  <a:pt x="8" y="17"/>
                </a:lnTo>
                <a:lnTo>
                  <a:pt x="0" y="19"/>
                </a:lnTo>
                <a:lnTo>
                  <a:pt x="2" y="29"/>
                </a:lnTo>
                <a:lnTo>
                  <a:pt x="9" y="27"/>
                </a:lnTo>
                <a:lnTo>
                  <a:pt x="17" y="25"/>
                </a:lnTo>
                <a:lnTo>
                  <a:pt x="24" y="24"/>
                </a:lnTo>
                <a:lnTo>
                  <a:pt x="30" y="21"/>
                </a:lnTo>
                <a:lnTo>
                  <a:pt x="34" y="20"/>
                </a:lnTo>
                <a:lnTo>
                  <a:pt x="36" y="18"/>
                </a:lnTo>
                <a:lnTo>
                  <a:pt x="40" y="16"/>
                </a:lnTo>
                <a:lnTo>
                  <a:pt x="43" y="13"/>
                </a:lnTo>
                <a:lnTo>
                  <a:pt x="44" y="10"/>
                </a:lnTo>
                <a:lnTo>
                  <a:pt x="45" y="7"/>
                </a:lnTo>
                <a:lnTo>
                  <a:pt x="46" y="3"/>
                </a:lnTo>
                <a:lnTo>
                  <a:pt x="47" y="0"/>
                </a:lnTo>
                <a:lnTo>
                  <a:pt x="3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1" name=""/>
          <p:cNvSpPr/>
          <p:nvPr/>
        </p:nvSpPr>
        <p:spPr>
          <a:xfrm>
            <a:off x="4737240" y="2705040"/>
            <a:ext cx="17280" cy="34920"/>
          </a:xfrm>
          <a:custGeom>
            <a:avLst/>
            <a:gdLst/>
            <a:ahLst/>
            <a:rect l="l" t="t" r="r" b="b"/>
            <a:pathLst>
              <a:path w="11" h="22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0" y="16"/>
                </a:lnTo>
                <a:lnTo>
                  <a:pt x="0" y="22"/>
                </a:lnTo>
                <a:lnTo>
                  <a:pt x="11" y="22"/>
                </a:lnTo>
                <a:lnTo>
                  <a:pt x="11" y="16"/>
                </a:lnTo>
                <a:lnTo>
                  <a:pt x="11" y="11"/>
                </a:lnTo>
                <a:lnTo>
                  <a:pt x="11" y="5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2" name=""/>
          <p:cNvSpPr/>
          <p:nvPr/>
        </p:nvSpPr>
        <p:spPr>
          <a:xfrm>
            <a:off x="4737240" y="2612880"/>
            <a:ext cx="81000" cy="92160"/>
          </a:xfrm>
          <a:custGeom>
            <a:avLst/>
            <a:gdLst/>
            <a:ahLst/>
            <a:rect l="l" t="t" r="r" b="b"/>
            <a:pathLst>
              <a:path w="51" h="58">
                <a:moveTo>
                  <a:pt x="44" y="0"/>
                </a:moveTo>
                <a:lnTo>
                  <a:pt x="44" y="0"/>
                </a:lnTo>
                <a:lnTo>
                  <a:pt x="38" y="4"/>
                </a:lnTo>
                <a:lnTo>
                  <a:pt x="32" y="10"/>
                </a:lnTo>
                <a:lnTo>
                  <a:pt x="24" y="15"/>
                </a:lnTo>
                <a:lnTo>
                  <a:pt x="17" y="22"/>
                </a:lnTo>
                <a:lnTo>
                  <a:pt x="14" y="25"/>
                </a:lnTo>
                <a:lnTo>
                  <a:pt x="11" y="29"/>
                </a:lnTo>
                <a:lnTo>
                  <a:pt x="7" y="32"/>
                </a:lnTo>
                <a:lnTo>
                  <a:pt x="5" y="38"/>
                </a:lnTo>
                <a:lnTo>
                  <a:pt x="3" y="42"/>
                </a:lnTo>
                <a:lnTo>
                  <a:pt x="1" y="46"/>
                </a:lnTo>
                <a:lnTo>
                  <a:pt x="0" y="52"/>
                </a:lnTo>
                <a:lnTo>
                  <a:pt x="0" y="58"/>
                </a:lnTo>
                <a:lnTo>
                  <a:pt x="10" y="58"/>
                </a:lnTo>
                <a:lnTo>
                  <a:pt x="11" y="53"/>
                </a:lnTo>
                <a:lnTo>
                  <a:pt x="12" y="49"/>
                </a:lnTo>
                <a:lnTo>
                  <a:pt x="13" y="45"/>
                </a:lnTo>
                <a:lnTo>
                  <a:pt x="14" y="42"/>
                </a:lnTo>
                <a:lnTo>
                  <a:pt x="16" y="38"/>
                </a:lnTo>
                <a:lnTo>
                  <a:pt x="19" y="35"/>
                </a:lnTo>
                <a:lnTo>
                  <a:pt x="21" y="31"/>
                </a:lnTo>
                <a:lnTo>
                  <a:pt x="25" y="29"/>
                </a:lnTo>
                <a:lnTo>
                  <a:pt x="31" y="23"/>
                </a:lnTo>
                <a:lnTo>
                  <a:pt x="38" y="17"/>
                </a:lnTo>
                <a:lnTo>
                  <a:pt x="45" y="12"/>
                </a:lnTo>
                <a:lnTo>
                  <a:pt x="51" y="8"/>
                </a:lnTo>
                <a:lnTo>
                  <a:pt x="4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3" name=""/>
          <p:cNvSpPr/>
          <p:nvPr/>
        </p:nvSpPr>
        <p:spPr>
          <a:xfrm>
            <a:off x="4805280" y="2563920"/>
            <a:ext cx="50760" cy="60120"/>
          </a:xfrm>
          <a:custGeom>
            <a:avLst/>
            <a:gdLst/>
            <a:ahLst/>
            <a:rect l="l" t="t" r="r" b="b"/>
            <a:pathLst>
              <a:path w="32" h="38">
                <a:moveTo>
                  <a:pt x="23" y="0"/>
                </a:moveTo>
                <a:lnTo>
                  <a:pt x="22" y="1"/>
                </a:lnTo>
                <a:lnTo>
                  <a:pt x="18" y="9"/>
                </a:lnTo>
                <a:lnTo>
                  <a:pt x="12" y="17"/>
                </a:lnTo>
                <a:lnTo>
                  <a:pt x="10" y="20"/>
                </a:lnTo>
                <a:lnTo>
                  <a:pt x="7" y="24"/>
                </a:lnTo>
                <a:lnTo>
                  <a:pt x="4" y="28"/>
                </a:lnTo>
                <a:lnTo>
                  <a:pt x="0" y="31"/>
                </a:lnTo>
                <a:lnTo>
                  <a:pt x="7" y="38"/>
                </a:lnTo>
                <a:lnTo>
                  <a:pt x="12" y="34"/>
                </a:lnTo>
                <a:lnTo>
                  <a:pt x="15" y="30"/>
                </a:lnTo>
                <a:lnTo>
                  <a:pt x="19" y="26"/>
                </a:lnTo>
                <a:lnTo>
                  <a:pt x="22" y="22"/>
                </a:lnTo>
                <a:lnTo>
                  <a:pt x="27" y="13"/>
                </a:lnTo>
                <a:lnTo>
                  <a:pt x="32" y="5"/>
                </a:lnTo>
                <a:lnTo>
                  <a:pt x="31" y="6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4" name=""/>
          <p:cNvSpPr/>
          <p:nvPr/>
        </p:nvSpPr>
        <p:spPr>
          <a:xfrm>
            <a:off x="4842000" y="2506680"/>
            <a:ext cx="39600" cy="66600"/>
          </a:xfrm>
          <a:custGeom>
            <a:avLst/>
            <a:gdLst/>
            <a:ahLst/>
            <a:rect l="l" t="t" r="r" b="b"/>
            <a:pathLst>
              <a:path w="25" h="42">
                <a:moveTo>
                  <a:pt x="23" y="0"/>
                </a:moveTo>
                <a:lnTo>
                  <a:pt x="22" y="0"/>
                </a:lnTo>
                <a:lnTo>
                  <a:pt x="19" y="1"/>
                </a:lnTo>
                <a:lnTo>
                  <a:pt x="17" y="3"/>
                </a:lnTo>
                <a:lnTo>
                  <a:pt x="14" y="5"/>
                </a:lnTo>
                <a:lnTo>
                  <a:pt x="13" y="8"/>
                </a:lnTo>
                <a:lnTo>
                  <a:pt x="10" y="12"/>
                </a:lnTo>
                <a:lnTo>
                  <a:pt x="9" y="17"/>
                </a:lnTo>
                <a:lnTo>
                  <a:pt x="6" y="22"/>
                </a:lnTo>
                <a:lnTo>
                  <a:pt x="4" y="28"/>
                </a:lnTo>
                <a:lnTo>
                  <a:pt x="3" y="29"/>
                </a:lnTo>
                <a:lnTo>
                  <a:pt x="3" y="32"/>
                </a:lnTo>
                <a:lnTo>
                  <a:pt x="2" y="34"/>
                </a:lnTo>
                <a:lnTo>
                  <a:pt x="0" y="35"/>
                </a:lnTo>
                <a:lnTo>
                  <a:pt x="9" y="42"/>
                </a:lnTo>
                <a:lnTo>
                  <a:pt x="10" y="39"/>
                </a:lnTo>
                <a:lnTo>
                  <a:pt x="12" y="36"/>
                </a:lnTo>
                <a:lnTo>
                  <a:pt x="13" y="34"/>
                </a:lnTo>
                <a:lnTo>
                  <a:pt x="14" y="31"/>
                </a:lnTo>
                <a:lnTo>
                  <a:pt x="17" y="26"/>
                </a:lnTo>
                <a:lnTo>
                  <a:pt x="18" y="21"/>
                </a:lnTo>
                <a:lnTo>
                  <a:pt x="20" y="16"/>
                </a:lnTo>
                <a:lnTo>
                  <a:pt x="22" y="13"/>
                </a:lnTo>
                <a:lnTo>
                  <a:pt x="23" y="11"/>
                </a:lnTo>
                <a:lnTo>
                  <a:pt x="23" y="10"/>
                </a:lnTo>
                <a:lnTo>
                  <a:pt x="24" y="9"/>
                </a:lnTo>
                <a:lnTo>
                  <a:pt x="25" y="9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5" name=""/>
          <p:cNvSpPr/>
          <p:nvPr/>
        </p:nvSpPr>
        <p:spPr>
          <a:xfrm>
            <a:off x="4876920" y="2398680"/>
            <a:ext cx="56880" cy="123840"/>
          </a:xfrm>
          <a:custGeom>
            <a:avLst/>
            <a:gdLst/>
            <a:ahLst/>
            <a:rect l="l" t="t" r="r" b="b"/>
            <a:pathLst>
              <a:path w="36" h="78">
                <a:moveTo>
                  <a:pt x="25" y="0"/>
                </a:moveTo>
                <a:lnTo>
                  <a:pt x="24" y="3"/>
                </a:lnTo>
                <a:lnTo>
                  <a:pt x="25" y="10"/>
                </a:lnTo>
                <a:lnTo>
                  <a:pt x="25" y="17"/>
                </a:lnTo>
                <a:lnTo>
                  <a:pt x="25" y="24"/>
                </a:lnTo>
                <a:lnTo>
                  <a:pt x="25" y="31"/>
                </a:lnTo>
                <a:lnTo>
                  <a:pt x="23" y="37"/>
                </a:lnTo>
                <a:lnTo>
                  <a:pt x="22" y="41"/>
                </a:lnTo>
                <a:lnTo>
                  <a:pt x="21" y="46"/>
                </a:lnTo>
                <a:lnTo>
                  <a:pt x="20" y="50"/>
                </a:lnTo>
                <a:lnTo>
                  <a:pt x="17" y="54"/>
                </a:lnTo>
                <a:lnTo>
                  <a:pt x="15" y="57"/>
                </a:lnTo>
                <a:lnTo>
                  <a:pt x="13" y="59"/>
                </a:lnTo>
                <a:lnTo>
                  <a:pt x="11" y="62"/>
                </a:lnTo>
                <a:lnTo>
                  <a:pt x="8" y="65"/>
                </a:lnTo>
                <a:lnTo>
                  <a:pt x="6" y="66"/>
                </a:lnTo>
                <a:lnTo>
                  <a:pt x="2" y="67"/>
                </a:lnTo>
                <a:lnTo>
                  <a:pt x="0" y="68"/>
                </a:lnTo>
                <a:lnTo>
                  <a:pt x="2" y="78"/>
                </a:lnTo>
                <a:lnTo>
                  <a:pt x="6" y="77"/>
                </a:lnTo>
                <a:lnTo>
                  <a:pt x="10" y="75"/>
                </a:lnTo>
                <a:lnTo>
                  <a:pt x="15" y="73"/>
                </a:lnTo>
                <a:lnTo>
                  <a:pt x="18" y="70"/>
                </a:lnTo>
                <a:lnTo>
                  <a:pt x="21" y="66"/>
                </a:lnTo>
                <a:lnTo>
                  <a:pt x="24" y="63"/>
                </a:lnTo>
                <a:lnTo>
                  <a:pt x="27" y="59"/>
                </a:lnTo>
                <a:lnTo>
                  <a:pt x="29" y="54"/>
                </a:lnTo>
                <a:lnTo>
                  <a:pt x="31" y="49"/>
                </a:lnTo>
                <a:lnTo>
                  <a:pt x="33" y="44"/>
                </a:lnTo>
                <a:lnTo>
                  <a:pt x="35" y="38"/>
                </a:lnTo>
                <a:lnTo>
                  <a:pt x="35" y="32"/>
                </a:lnTo>
                <a:lnTo>
                  <a:pt x="36" y="25"/>
                </a:lnTo>
                <a:lnTo>
                  <a:pt x="36" y="17"/>
                </a:lnTo>
                <a:lnTo>
                  <a:pt x="36" y="10"/>
                </a:lnTo>
                <a:lnTo>
                  <a:pt x="35" y="2"/>
                </a:lnTo>
                <a:lnTo>
                  <a:pt x="34" y="4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6" name=""/>
          <p:cNvSpPr/>
          <p:nvPr/>
        </p:nvSpPr>
        <p:spPr>
          <a:xfrm>
            <a:off x="4916520" y="2332080"/>
            <a:ext cx="36360" cy="73080"/>
          </a:xfrm>
          <a:custGeom>
            <a:avLst/>
            <a:gdLst/>
            <a:ahLst/>
            <a:rect l="l" t="t" r="r" b="b"/>
            <a:pathLst>
              <a:path w="23" h="46">
                <a:moveTo>
                  <a:pt x="14" y="0"/>
                </a:moveTo>
                <a:lnTo>
                  <a:pt x="14" y="0"/>
                </a:lnTo>
                <a:lnTo>
                  <a:pt x="11" y="5"/>
                </a:lnTo>
                <a:lnTo>
                  <a:pt x="10" y="10"/>
                </a:lnTo>
                <a:lnTo>
                  <a:pt x="8" y="16"/>
                </a:lnTo>
                <a:lnTo>
                  <a:pt x="7" y="21"/>
                </a:lnTo>
                <a:lnTo>
                  <a:pt x="5" y="26"/>
                </a:lnTo>
                <a:lnTo>
                  <a:pt x="4" y="31"/>
                </a:lnTo>
                <a:lnTo>
                  <a:pt x="4" y="34"/>
                </a:lnTo>
                <a:lnTo>
                  <a:pt x="3" y="36"/>
                </a:lnTo>
                <a:lnTo>
                  <a:pt x="1" y="39"/>
                </a:lnTo>
                <a:lnTo>
                  <a:pt x="0" y="42"/>
                </a:lnTo>
                <a:lnTo>
                  <a:pt x="9" y="46"/>
                </a:lnTo>
                <a:lnTo>
                  <a:pt x="11" y="43"/>
                </a:lnTo>
                <a:lnTo>
                  <a:pt x="12" y="40"/>
                </a:lnTo>
                <a:lnTo>
                  <a:pt x="13" y="37"/>
                </a:lnTo>
                <a:lnTo>
                  <a:pt x="14" y="34"/>
                </a:lnTo>
                <a:lnTo>
                  <a:pt x="16" y="28"/>
                </a:lnTo>
                <a:lnTo>
                  <a:pt x="18" y="23"/>
                </a:lnTo>
                <a:lnTo>
                  <a:pt x="18" y="18"/>
                </a:lnTo>
                <a:lnTo>
                  <a:pt x="19" y="14"/>
                </a:lnTo>
                <a:lnTo>
                  <a:pt x="21" y="8"/>
                </a:lnTo>
                <a:lnTo>
                  <a:pt x="23" y="4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7" name=""/>
          <p:cNvSpPr/>
          <p:nvPr/>
        </p:nvSpPr>
        <p:spPr>
          <a:xfrm>
            <a:off x="4937040" y="2293920"/>
            <a:ext cx="57240" cy="44640"/>
          </a:xfrm>
          <a:custGeom>
            <a:avLst/>
            <a:gdLst/>
            <a:ahLst/>
            <a:rect l="l" t="t" r="r" b="b"/>
            <a:pathLst>
              <a:path w="36" h="28">
                <a:moveTo>
                  <a:pt x="32" y="0"/>
                </a:moveTo>
                <a:lnTo>
                  <a:pt x="31" y="1"/>
                </a:lnTo>
                <a:lnTo>
                  <a:pt x="22" y="5"/>
                </a:lnTo>
                <a:lnTo>
                  <a:pt x="13" y="10"/>
                </a:lnTo>
                <a:lnTo>
                  <a:pt x="9" y="12"/>
                </a:lnTo>
                <a:lnTo>
                  <a:pt x="6" y="15"/>
                </a:lnTo>
                <a:lnTo>
                  <a:pt x="5" y="17"/>
                </a:lnTo>
                <a:lnTo>
                  <a:pt x="3" y="19"/>
                </a:lnTo>
                <a:lnTo>
                  <a:pt x="1" y="21"/>
                </a:lnTo>
                <a:lnTo>
                  <a:pt x="0" y="24"/>
                </a:lnTo>
                <a:lnTo>
                  <a:pt x="9" y="28"/>
                </a:lnTo>
                <a:lnTo>
                  <a:pt x="11" y="26"/>
                </a:lnTo>
                <a:lnTo>
                  <a:pt x="12" y="25"/>
                </a:lnTo>
                <a:lnTo>
                  <a:pt x="12" y="24"/>
                </a:lnTo>
                <a:lnTo>
                  <a:pt x="13" y="23"/>
                </a:lnTo>
                <a:lnTo>
                  <a:pt x="16" y="20"/>
                </a:lnTo>
                <a:lnTo>
                  <a:pt x="19" y="18"/>
                </a:lnTo>
                <a:lnTo>
                  <a:pt x="27" y="14"/>
                </a:lnTo>
                <a:lnTo>
                  <a:pt x="36" y="10"/>
                </a:lnTo>
                <a:lnTo>
                  <a:pt x="35" y="10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8" name=""/>
          <p:cNvSpPr/>
          <p:nvPr/>
        </p:nvSpPr>
        <p:spPr>
          <a:xfrm>
            <a:off x="4987800" y="2239920"/>
            <a:ext cx="25560" cy="71640"/>
          </a:xfrm>
          <a:custGeom>
            <a:avLst/>
            <a:gdLst/>
            <a:ahLst/>
            <a:rect l="l" t="t" r="r" b="b"/>
            <a:pathLst>
              <a:path w="16" h="45">
                <a:moveTo>
                  <a:pt x="5" y="0"/>
                </a:moveTo>
                <a:lnTo>
                  <a:pt x="5" y="0"/>
                </a:lnTo>
                <a:lnTo>
                  <a:pt x="5" y="10"/>
                </a:lnTo>
                <a:lnTo>
                  <a:pt x="4" y="22"/>
                </a:lnTo>
                <a:lnTo>
                  <a:pt x="4" y="25"/>
                </a:lnTo>
                <a:lnTo>
                  <a:pt x="4" y="27"/>
                </a:lnTo>
                <a:lnTo>
                  <a:pt x="4" y="29"/>
                </a:lnTo>
                <a:lnTo>
                  <a:pt x="3" y="32"/>
                </a:lnTo>
                <a:lnTo>
                  <a:pt x="2" y="33"/>
                </a:lnTo>
                <a:lnTo>
                  <a:pt x="1" y="34"/>
                </a:lnTo>
                <a:lnTo>
                  <a:pt x="0" y="35"/>
                </a:lnTo>
                <a:lnTo>
                  <a:pt x="4" y="45"/>
                </a:lnTo>
                <a:lnTo>
                  <a:pt x="6" y="43"/>
                </a:lnTo>
                <a:lnTo>
                  <a:pt x="9" y="41"/>
                </a:lnTo>
                <a:lnTo>
                  <a:pt x="11" y="39"/>
                </a:lnTo>
                <a:lnTo>
                  <a:pt x="12" y="36"/>
                </a:lnTo>
                <a:lnTo>
                  <a:pt x="13" y="33"/>
                </a:lnTo>
                <a:lnTo>
                  <a:pt x="14" y="29"/>
                </a:lnTo>
                <a:lnTo>
                  <a:pt x="15" y="27"/>
                </a:lnTo>
                <a:lnTo>
                  <a:pt x="16" y="23"/>
                </a:lnTo>
                <a:lnTo>
                  <a:pt x="16" y="10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9" name=""/>
          <p:cNvSpPr/>
          <p:nvPr/>
        </p:nvSpPr>
        <p:spPr>
          <a:xfrm>
            <a:off x="4995720" y="2063880"/>
            <a:ext cx="73080" cy="176040"/>
          </a:xfrm>
          <a:custGeom>
            <a:avLst/>
            <a:gdLst/>
            <a:ahLst/>
            <a:rect l="l" t="t" r="r" b="b"/>
            <a:pathLst>
              <a:path w="46" h="111">
                <a:moveTo>
                  <a:pt x="35" y="0"/>
                </a:moveTo>
                <a:lnTo>
                  <a:pt x="35" y="0"/>
                </a:lnTo>
                <a:lnTo>
                  <a:pt x="35" y="4"/>
                </a:lnTo>
                <a:lnTo>
                  <a:pt x="35" y="8"/>
                </a:lnTo>
                <a:lnTo>
                  <a:pt x="34" y="11"/>
                </a:lnTo>
                <a:lnTo>
                  <a:pt x="34" y="15"/>
                </a:lnTo>
                <a:lnTo>
                  <a:pt x="33" y="22"/>
                </a:lnTo>
                <a:lnTo>
                  <a:pt x="30" y="28"/>
                </a:lnTo>
                <a:lnTo>
                  <a:pt x="27" y="34"/>
                </a:lnTo>
                <a:lnTo>
                  <a:pt x="25" y="40"/>
                </a:lnTo>
                <a:lnTo>
                  <a:pt x="21" y="46"/>
                </a:lnTo>
                <a:lnTo>
                  <a:pt x="19" y="52"/>
                </a:lnTo>
                <a:lnTo>
                  <a:pt x="15" y="59"/>
                </a:lnTo>
                <a:lnTo>
                  <a:pt x="12" y="65"/>
                </a:lnTo>
                <a:lnTo>
                  <a:pt x="9" y="72"/>
                </a:lnTo>
                <a:lnTo>
                  <a:pt x="6" y="79"/>
                </a:lnTo>
                <a:lnTo>
                  <a:pt x="4" y="86"/>
                </a:lnTo>
                <a:lnTo>
                  <a:pt x="2" y="94"/>
                </a:lnTo>
                <a:lnTo>
                  <a:pt x="1" y="98"/>
                </a:lnTo>
                <a:lnTo>
                  <a:pt x="1" y="102"/>
                </a:lnTo>
                <a:lnTo>
                  <a:pt x="0" y="107"/>
                </a:lnTo>
                <a:lnTo>
                  <a:pt x="0" y="111"/>
                </a:lnTo>
                <a:lnTo>
                  <a:pt x="11" y="111"/>
                </a:lnTo>
                <a:lnTo>
                  <a:pt x="11" y="107"/>
                </a:lnTo>
                <a:lnTo>
                  <a:pt x="11" y="103"/>
                </a:lnTo>
                <a:lnTo>
                  <a:pt x="12" y="100"/>
                </a:lnTo>
                <a:lnTo>
                  <a:pt x="12" y="96"/>
                </a:lnTo>
                <a:lnTo>
                  <a:pt x="14" y="89"/>
                </a:lnTo>
                <a:lnTo>
                  <a:pt x="16" y="83"/>
                </a:lnTo>
                <a:lnTo>
                  <a:pt x="19" y="76"/>
                </a:lnTo>
                <a:lnTo>
                  <a:pt x="21" y="70"/>
                </a:lnTo>
                <a:lnTo>
                  <a:pt x="24" y="64"/>
                </a:lnTo>
                <a:lnTo>
                  <a:pt x="27" y="58"/>
                </a:lnTo>
                <a:lnTo>
                  <a:pt x="31" y="51"/>
                </a:lnTo>
                <a:lnTo>
                  <a:pt x="34" y="45"/>
                </a:lnTo>
                <a:lnTo>
                  <a:pt x="37" y="38"/>
                </a:lnTo>
                <a:lnTo>
                  <a:pt x="40" y="31"/>
                </a:lnTo>
                <a:lnTo>
                  <a:pt x="42" y="24"/>
                </a:lnTo>
                <a:lnTo>
                  <a:pt x="44" y="17"/>
                </a:lnTo>
                <a:lnTo>
                  <a:pt x="45" y="12"/>
                </a:lnTo>
                <a:lnTo>
                  <a:pt x="45" y="9"/>
                </a:lnTo>
                <a:lnTo>
                  <a:pt x="46" y="4"/>
                </a:lnTo>
                <a:lnTo>
                  <a:pt x="46" y="0"/>
                </a:lnTo>
                <a:lnTo>
                  <a:pt x="3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0" name=""/>
          <p:cNvSpPr/>
          <p:nvPr/>
        </p:nvSpPr>
        <p:spPr>
          <a:xfrm>
            <a:off x="5045040" y="1981080"/>
            <a:ext cx="23760" cy="82800"/>
          </a:xfrm>
          <a:custGeom>
            <a:avLst/>
            <a:gdLst/>
            <a:ahLst/>
            <a:rect l="l" t="t" r="r" b="b"/>
            <a:pathLst>
              <a:path w="15" h="52">
                <a:moveTo>
                  <a:pt x="0" y="0"/>
                </a:moveTo>
                <a:lnTo>
                  <a:pt x="0" y="0"/>
                </a:lnTo>
                <a:lnTo>
                  <a:pt x="1" y="7"/>
                </a:lnTo>
                <a:lnTo>
                  <a:pt x="1" y="13"/>
                </a:lnTo>
                <a:lnTo>
                  <a:pt x="2" y="20"/>
                </a:lnTo>
                <a:lnTo>
                  <a:pt x="2" y="26"/>
                </a:lnTo>
                <a:lnTo>
                  <a:pt x="3" y="32"/>
                </a:lnTo>
                <a:lnTo>
                  <a:pt x="3" y="38"/>
                </a:lnTo>
                <a:lnTo>
                  <a:pt x="3" y="45"/>
                </a:lnTo>
                <a:lnTo>
                  <a:pt x="3" y="52"/>
                </a:lnTo>
                <a:lnTo>
                  <a:pt x="15" y="52"/>
                </a:lnTo>
                <a:lnTo>
                  <a:pt x="15" y="45"/>
                </a:lnTo>
                <a:lnTo>
                  <a:pt x="14" y="38"/>
                </a:lnTo>
                <a:lnTo>
                  <a:pt x="14" y="31"/>
                </a:lnTo>
                <a:lnTo>
                  <a:pt x="13" y="25"/>
                </a:lnTo>
                <a:lnTo>
                  <a:pt x="12" y="19"/>
                </a:lnTo>
                <a:lnTo>
                  <a:pt x="11" y="13"/>
                </a:lnTo>
                <a:lnTo>
                  <a:pt x="11" y="6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1" name=""/>
          <p:cNvSpPr/>
          <p:nvPr/>
        </p:nvSpPr>
        <p:spPr>
          <a:xfrm>
            <a:off x="5045040" y="1854360"/>
            <a:ext cx="39600" cy="126720"/>
          </a:xfrm>
          <a:custGeom>
            <a:avLst/>
            <a:gdLst/>
            <a:ahLst/>
            <a:rect l="l" t="t" r="r" b="b"/>
            <a:pathLst>
              <a:path w="25" h="80">
                <a:moveTo>
                  <a:pt x="15" y="0"/>
                </a:moveTo>
                <a:lnTo>
                  <a:pt x="12" y="8"/>
                </a:lnTo>
                <a:lnTo>
                  <a:pt x="10" y="17"/>
                </a:lnTo>
                <a:lnTo>
                  <a:pt x="7" y="26"/>
                </a:lnTo>
                <a:lnTo>
                  <a:pt x="4" y="36"/>
                </a:lnTo>
                <a:lnTo>
                  <a:pt x="3" y="46"/>
                </a:lnTo>
                <a:lnTo>
                  <a:pt x="2" y="58"/>
                </a:lnTo>
                <a:lnTo>
                  <a:pt x="1" y="68"/>
                </a:lnTo>
                <a:lnTo>
                  <a:pt x="0" y="80"/>
                </a:lnTo>
                <a:lnTo>
                  <a:pt x="11" y="80"/>
                </a:lnTo>
                <a:lnTo>
                  <a:pt x="11" y="69"/>
                </a:lnTo>
                <a:lnTo>
                  <a:pt x="12" y="59"/>
                </a:lnTo>
                <a:lnTo>
                  <a:pt x="13" y="48"/>
                </a:lnTo>
                <a:lnTo>
                  <a:pt x="16" y="38"/>
                </a:lnTo>
                <a:lnTo>
                  <a:pt x="17" y="28"/>
                </a:lnTo>
                <a:lnTo>
                  <a:pt x="20" y="19"/>
                </a:lnTo>
                <a:lnTo>
                  <a:pt x="23" y="10"/>
                </a:lnTo>
                <a:lnTo>
                  <a:pt x="25" y="4"/>
                </a:lnTo>
                <a:lnTo>
                  <a:pt x="1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2" name=""/>
          <p:cNvSpPr/>
          <p:nvPr/>
        </p:nvSpPr>
        <p:spPr>
          <a:xfrm>
            <a:off x="5059440" y="1849320"/>
            <a:ext cx="1728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3" name=""/>
          <p:cNvSpPr/>
          <p:nvPr/>
        </p:nvSpPr>
        <p:spPr>
          <a:xfrm>
            <a:off x="5051520" y="1828800"/>
            <a:ext cx="19080" cy="28440"/>
          </a:xfrm>
          <a:custGeom>
            <a:avLst/>
            <a:gdLst/>
            <a:ahLst/>
            <a:rect l="l" t="t" r="r" b="b"/>
            <a:pathLst>
              <a:path w="12" h="18">
                <a:moveTo>
                  <a:pt x="5" y="0"/>
                </a:moveTo>
                <a:lnTo>
                  <a:pt x="1" y="8"/>
                </a:lnTo>
                <a:lnTo>
                  <a:pt x="2" y="9"/>
                </a:lnTo>
                <a:lnTo>
                  <a:pt x="2" y="10"/>
                </a:lnTo>
                <a:lnTo>
                  <a:pt x="1" y="13"/>
                </a:lnTo>
                <a:lnTo>
                  <a:pt x="0" y="18"/>
                </a:lnTo>
                <a:lnTo>
                  <a:pt x="10" y="18"/>
                </a:lnTo>
                <a:lnTo>
                  <a:pt x="11" y="15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1" y="5"/>
                </a:lnTo>
                <a:lnTo>
                  <a:pt x="9" y="2"/>
                </a:lnTo>
                <a:lnTo>
                  <a:pt x="5" y="1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4" name=""/>
          <p:cNvSpPr/>
          <p:nvPr/>
        </p:nvSpPr>
        <p:spPr>
          <a:xfrm>
            <a:off x="5059440" y="1792440"/>
            <a:ext cx="31680" cy="50760"/>
          </a:xfrm>
          <a:custGeom>
            <a:avLst/>
            <a:gdLst/>
            <a:ahLst/>
            <a:rect l="l" t="t" r="r" b="b"/>
            <a:pathLst>
              <a:path w="20" h="32">
                <a:moveTo>
                  <a:pt x="13" y="8"/>
                </a:moveTo>
                <a:lnTo>
                  <a:pt x="13" y="0"/>
                </a:lnTo>
                <a:lnTo>
                  <a:pt x="11" y="1"/>
                </a:lnTo>
                <a:lnTo>
                  <a:pt x="10" y="3"/>
                </a:lnTo>
                <a:lnTo>
                  <a:pt x="9" y="5"/>
                </a:lnTo>
                <a:lnTo>
                  <a:pt x="8" y="8"/>
                </a:lnTo>
                <a:lnTo>
                  <a:pt x="6" y="11"/>
                </a:lnTo>
                <a:lnTo>
                  <a:pt x="4" y="15"/>
                </a:lnTo>
                <a:lnTo>
                  <a:pt x="4" y="17"/>
                </a:lnTo>
                <a:lnTo>
                  <a:pt x="4" y="18"/>
                </a:lnTo>
                <a:lnTo>
                  <a:pt x="3" y="20"/>
                </a:lnTo>
                <a:lnTo>
                  <a:pt x="2" y="21"/>
                </a:lnTo>
                <a:lnTo>
                  <a:pt x="2" y="22"/>
                </a:lnTo>
                <a:lnTo>
                  <a:pt x="1" y="22"/>
                </a:lnTo>
                <a:lnTo>
                  <a:pt x="1" y="22"/>
                </a:lnTo>
                <a:lnTo>
                  <a:pt x="0" y="22"/>
                </a:lnTo>
                <a:lnTo>
                  <a:pt x="0" y="32"/>
                </a:lnTo>
                <a:lnTo>
                  <a:pt x="4" y="32"/>
                </a:lnTo>
                <a:lnTo>
                  <a:pt x="6" y="30"/>
                </a:lnTo>
                <a:lnTo>
                  <a:pt x="9" y="29"/>
                </a:lnTo>
                <a:lnTo>
                  <a:pt x="10" y="27"/>
                </a:lnTo>
                <a:lnTo>
                  <a:pt x="12" y="25"/>
                </a:lnTo>
                <a:lnTo>
                  <a:pt x="14" y="22"/>
                </a:lnTo>
                <a:lnTo>
                  <a:pt x="15" y="21"/>
                </a:lnTo>
                <a:lnTo>
                  <a:pt x="15" y="18"/>
                </a:lnTo>
                <a:lnTo>
                  <a:pt x="16" y="15"/>
                </a:lnTo>
                <a:lnTo>
                  <a:pt x="18" y="11"/>
                </a:lnTo>
                <a:lnTo>
                  <a:pt x="19" y="9"/>
                </a:lnTo>
                <a:lnTo>
                  <a:pt x="19" y="8"/>
                </a:lnTo>
                <a:lnTo>
                  <a:pt x="19" y="8"/>
                </a:lnTo>
                <a:lnTo>
                  <a:pt x="20" y="1"/>
                </a:lnTo>
                <a:lnTo>
                  <a:pt x="13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5" name=""/>
          <p:cNvSpPr/>
          <p:nvPr/>
        </p:nvSpPr>
        <p:spPr>
          <a:xfrm>
            <a:off x="5070600" y="1787400"/>
            <a:ext cx="2052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6"/>
                </a:lnTo>
                <a:lnTo>
                  <a:pt x="4" y="8"/>
                </a:lnTo>
                <a:lnTo>
                  <a:pt x="5" y="10"/>
                </a:lnTo>
                <a:lnTo>
                  <a:pt x="13" y="3"/>
                </a:lnTo>
                <a:lnTo>
                  <a:pt x="12" y="2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6" name=""/>
          <p:cNvSpPr/>
          <p:nvPr/>
        </p:nvSpPr>
        <p:spPr>
          <a:xfrm>
            <a:off x="5070600" y="1736640"/>
            <a:ext cx="61920" cy="50760"/>
          </a:xfrm>
          <a:custGeom>
            <a:avLst/>
            <a:gdLst/>
            <a:ahLst/>
            <a:rect l="l" t="t" r="r" b="b"/>
            <a:pathLst>
              <a:path w="39" h="32">
                <a:moveTo>
                  <a:pt x="37" y="10"/>
                </a:moveTo>
                <a:lnTo>
                  <a:pt x="35" y="0"/>
                </a:lnTo>
                <a:lnTo>
                  <a:pt x="31" y="2"/>
                </a:lnTo>
                <a:lnTo>
                  <a:pt x="26" y="5"/>
                </a:lnTo>
                <a:lnTo>
                  <a:pt x="21" y="9"/>
                </a:lnTo>
                <a:lnTo>
                  <a:pt x="14" y="14"/>
                </a:lnTo>
                <a:lnTo>
                  <a:pt x="10" y="17"/>
                </a:lnTo>
                <a:lnTo>
                  <a:pt x="5" y="22"/>
                </a:lnTo>
                <a:lnTo>
                  <a:pt x="4" y="24"/>
                </a:lnTo>
                <a:lnTo>
                  <a:pt x="2" y="27"/>
                </a:lnTo>
                <a:lnTo>
                  <a:pt x="1" y="29"/>
                </a:lnTo>
                <a:lnTo>
                  <a:pt x="0" y="32"/>
                </a:lnTo>
                <a:lnTo>
                  <a:pt x="11" y="32"/>
                </a:lnTo>
                <a:lnTo>
                  <a:pt x="11" y="31"/>
                </a:lnTo>
                <a:lnTo>
                  <a:pt x="11" y="29"/>
                </a:lnTo>
                <a:lnTo>
                  <a:pt x="13" y="29"/>
                </a:lnTo>
                <a:lnTo>
                  <a:pt x="17" y="25"/>
                </a:lnTo>
                <a:lnTo>
                  <a:pt x="21" y="21"/>
                </a:lnTo>
                <a:lnTo>
                  <a:pt x="27" y="17"/>
                </a:lnTo>
                <a:lnTo>
                  <a:pt x="31" y="14"/>
                </a:lnTo>
                <a:lnTo>
                  <a:pt x="35" y="11"/>
                </a:lnTo>
                <a:lnTo>
                  <a:pt x="39" y="9"/>
                </a:lnTo>
                <a:lnTo>
                  <a:pt x="36" y="0"/>
                </a:lnTo>
                <a:lnTo>
                  <a:pt x="3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7" name=""/>
          <p:cNvSpPr/>
          <p:nvPr/>
        </p:nvSpPr>
        <p:spPr>
          <a:xfrm>
            <a:off x="5084640" y="1736640"/>
            <a:ext cx="46080" cy="31680"/>
          </a:xfrm>
          <a:custGeom>
            <a:avLst/>
            <a:gdLst/>
            <a:ahLst/>
            <a:rect l="l" t="t" r="r" b="b"/>
            <a:pathLst>
              <a:path w="29" h="20">
                <a:moveTo>
                  <a:pt x="0" y="15"/>
                </a:moveTo>
                <a:lnTo>
                  <a:pt x="7" y="20"/>
                </a:lnTo>
                <a:lnTo>
                  <a:pt x="10" y="18"/>
                </a:lnTo>
                <a:lnTo>
                  <a:pt x="13" y="16"/>
                </a:lnTo>
                <a:lnTo>
                  <a:pt x="15" y="15"/>
                </a:lnTo>
                <a:lnTo>
                  <a:pt x="18" y="14"/>
                </a:lnTo>
                <a:lnTo>
                  <a:pt x="20" y="13"/>
                </a:lnTo>
                <a:lnTo>
                  <a:pt x="22" y="11"/>
                </a:lnTo>
                <a:lnTo>
                  <a:pt x="25" y="10"/>
                </a:lnTo>
                <a:lnTo>
                  <a:pt x="29" y="10"/>
                </a:lnTo>
                <a:lnTo>
                  <a:pt x="28" y="0"/>
                </a:lnTo>
                <a:lnTo>
                  <a:pt x="22" y="1"/>
                </a:lnTo>
                <a:lnTo>
                  <a:pt x="19" y="2"/>
                </a:lnTo>
                <a:lnTo>
                  <a:pt x="15" y="3"/>
                </a:lnTo>
                <a:lnTo>
                  <a:pt x="12" y="5"/>
                </a:lnTo>
                <a:lnTo>
                  <a:pt x="10" y="7"/>
                </a:lnTo>
                <a:lnTo>
                  <a:pt x="8" y="8"/>
                </a:lnTo>
                <a:lnTo>
                  <a:pt x="6" y="9"/>
                </a:lnTo>
                <a:lnTo>
                  <a:pt x="3" y="10"/>
                </a:lnTo>
                <a:lnTo>
                  <a:pt x="1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8" name=""/>
          <p:cNvSpPr/>
          <p:nvPr/>
        </p:nvSpPr>
        <p:spPr>
          <a:xfrm>
            <a:off x="5084640" y="1736640"/>
            <a:ext cx="30240" cy="23760"/>
          </a:xfrm>
          <a:custGeom>
            <a:avLst/>
            <a:gdLst/>
            <a:ahLst/>
            <a:rect l="l" t="t" r="r" b="b"/>
            <a:pathLst>
              <a:path w="19" h="15">
                <a:moveTo>
                  <a:pt x="8" y="0"/>
                </a:moveTo>
                <a:lnTo>
                  <a:pt x="8" y="0"/>
                </a:lnTo>
                <a:lnTo>
                  <a:pt x="8" y="1"/>
                </a:lnTo>
                <a:lnTo>
                  <a:pt x="8" y="1"/>
                </a:lnTo>
                <a:lnTo>
                  <a:pt x="8" y="2"/>
                </a:lnTo>
                <a:lnTo>
                  <a:pt x="6" y="3"/>
                </a:lnTo>
                <a:lnTo>
                  <a:pt x="4" y="5"/>
                </a:lnTo>
                <a:lnTo>
                  <a:pt x="2" y="7"/>
                </a:lnTo>
                <a:lnTo>
                  <a:pt x="1" y="8"/>
                </a:lnTo>
                <a:lnTo>
                  <a:pt x="1" y="10"/>
                </a:lnTo>
                <a:lnTo>
                  <a:pt x="0" y="13"/>
                </a:lnTo>
                <a:lnTo>
                  <a:pt x="0" y="15"/>
                </a:lnTo>
                <a:lnTo>
                  <a:pt x="10" y="15"/>
                </a:lnTo>
                <a:lnTo>
                  <a:pt x="10" y="14"/>
                </a:lnTo>
                <a:lnTo>
                  <a:pt x="10" y="13"/>
                </a:lnTo>
                <a:lnTo>
                  <a:pt x="11" y="12"/>
                </a:lnTo>
                <a:lnTo>
                  <a:pt x="13" y="11"/>
                </a:lnTo>
                <a:lnTo>
                  <a:pt x="15" y="9"/>
                </a:lnTo>
                <a:lnTo>
                  <a:pt x="17" y="8"/>
                </a:lnTo>
                <a:lnTo>
                  <a:pt x="18" y="6"/>
                </a:lnTo>
                <a:lnTo>
                  <a:pt x="19" y="4"/>
                </a:lnTo>
                <a:lnTo>
                  <a:pt x="19" y="2"/>
                </a:lnTo>
                <a:lnTo>
                  <a:pt x="19" y="0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9" name=""/>
          <p:cNvSpPr/>
          <p:nvPr/>
        </p:nvSpPr>
        <p:spPr>
          <a:xfrm>
            <a:off x="5091120" y="1725480"/>
            <a:ext cx="23760" cy="11160"/>
          </a:xfrm>
          <a:custGeom>
            <a:avLst/>
            <a:gdLst/>
            <a:ahLst/>
            <a:rect l="l" t="t" r="r" b="b"/>
            <a:pathLst>
              <a:path w="15" h="7">
                <a:moveTo>
                  <a:pt x="0" y="0"/>
                </a:moveTo>
                <a:lnTo>
                  <a:pt x="0" y="0"/>
                </a:lnTo>
                <a:lnTo>
                  <a:pt x="3" y="7"/>
                </a:lnTo>
                <a:lnTo>
                  <a:pt x="5" y="7"/>
                </a:lnTo>
                <a:lnTo>
                  <a:pt x="15" y="7"/>
                </a:lnTo>
                <a:lnTo>
                  <a:pt x="12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0" name=""/>
          <p:cNvSpPr/>
          <p:nvPr/>
        </p:nvSpPr>
        <p:spPr>
          <a:xfrm>
            <a:off x="5091120" y="1700280"/>
            <a:ext cx="49320" cy="25200"/>
          </a:xfrm>
          <a:custGeom>
            <a:avLst/>
            <a:gdLst/>
            <a:ahLst/>
            <a:rect l="l" t="t" r="r" b="b"/>
            <a:pathLst>
              <a:path w="31" h="16">
                <a:moveTo>
                  <a:pt x="31" y="5"/>
                </a:moveTo>
                <a:lnTo>
                  <a:pt x="27" y="1"/>
                </a:lnTo>
                <a:lnTo>
                  <a:pt x="20" y="0"/>
                </a:lnTo>
                <a:lnTo>
                  <a:pt x="15" y="0"/>
                </a:lnTo>
                <a:lnTo>
                  <a:pt x="12" y="1"/>
                </a:lnTo>
                <a:lnTo>
                  <a:pt x="10" y="2"/>
                </a:lnTo>
                <a:lnTo>
                  <a:pt x="8" y="2"/>
                </a:lnTo>
                <a:lnTo>
                  <a:pt x="6" y="3"/>
                </a:lnTo>
                <a:lnTo>
                  <a:pt x="4" y="4"/>
                </a:lnTo>
                <a:lnTo>
                  <a:pt x="3" y="6"/>
                </a:lnTo>
                <a:lnTo>
                  <a:pt x="2" y="7"/>
                </a:lnTo>
                <a:lnTo>
                  <a:pt x="1" y="10"/>
                </a:lnTo>
                <a:lnTo>
                  <a:pt x="0" y="12"/>
                </a:lnTo>
                <a:lnTo>
                  <a:pt x="0" y="16"/>
                </a:lnTo>
                <a:lnTo>
                  <a:pt x="10" y="16"/>
                </a:lnTo>
                <a:lnTo>
                  <a:pt x="10" y="14"/>
                </a:lnTo>
                <a:lnTo>
                  <a:pt x="11" y="13"/>
                </a:lnTo>
                <a:lnTo>
                  <a:pt x="11" y="12"/>
                </a:lnTo>
                <a:lnTo>
                  <a:pt x="12" y="12"/>
                </a:lnTo>
                <a:lnTo>
                  <a:pt x="12" y="11"/>
                </a:lnTo>
                <a:lnTo>
                  <a:pt x="13" y="11"/>
                </a:lnTo>
                <a:lnTo>
                  <a:pt x="15" y="11"/>
                </a:lnTo>
                <a:lnTo>
                  <a:pt x="15" y="11"/>
                </a:lnTo>
                <a:lnTo>
                  <a:pt x="20" y="11"/>
                </a:lnTo>
                <a:lnTo>
                  <a:pt x="26" y="11"/>
                </a:lnTo>
                <a:lnTo>
                  <a:pt x="21" y="5"/>
                </a:lnTo>
                <a:lnTo>
                  <a:pt x="3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1" name=""/>
          <p:cNvSpPr/>
          <p:nvPr/>
        </p:nvSpPr>
        <p:spPr>
          <a:xfrm>
            <a:off x="5122800" y="1709640"/>
            <a:ext cx="27000" cy="41400"/>
          </a:xfrm>
          <a:custGeom>
            <a:avLst/>
            <a:gdLst/>
            <a:ahLst/>
            <a:rect l="l" t="t" r="r" b="b"/>
            <a:pathLst>
              <a:path w="17" h="26">
                <a:moveTo>
                  <a:pt x="17" y="15"/>
                </a:moveTo>
                <a:lnTo>
                  <a:pt x="17" y="15"/>
                </a:lnTo>
                <a:lnTo>
                  <a:pt x="16" y="15"/>
                </a:lnTo>
                <a:lnTo>
                  <a:pt x="15" y="14"/>
                </a:lnTo>
                <a:lnTo>
                  <a:pt x="13" y="10"/>
                </a:lnTo>
                <a:lnTo>
                  <a:pt x="12" y="7"/>
                </a:lnTo>
                <a:lnTo>
                  <a:pt x="12" y="5"/>
                </a:lnTo>
                <a:lnTo>
                  <a:pt x="12" y="2"/>
                </a:lnTo>
                <a:lnTo>
                  <a:pt x="12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2" y="10"/>
                </a:lnTo>
                <a:lnTo>
                  <a:pt x="3" y="15"/>
                </a:lnTo>
                <a:lnTo>
                  <a:pt x="5" y="18"/>
                </a:lnTo>
                <a:lnTo>
                  <a:pt x="7" y="22"/>
                </a:lnTo>
                <a:lnTo>
                  <a:pt x="10" y="23"/>
                </a:lnTo>
                <a:lnTo>
                  <a:pt x="12" y="25"/>
                </a:lnTo>
                <a:lnTo>
                  <a:pt x="14" y="26"/>
                </a:lnTo>
                <a:lnTo>
                  <a:pt x="17" y="26"/>
                </a:lnTo>
                <a:lnTo>
                  <a:pt x="17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2" name=""/>
          <p:cNvSpPr/>
          <p:nvPr/>
        </p:nvSpPr>
        <p:spPr>
          <a:xfrm>
            <a:off x="5149800" y="1671480"/>
            <a:ext cx="79560" cy="79560"/>
          </a:xfrm>
          <a:custGeom>
            <a:avLst/>
            <a:gdLst/>
            <a:ahLst/>
            <a:rect l="l" t="t" r="r" b="b"/>
            <a:pathLst>
              <a:path w="50" h="50">
                <a:moveTo>
                  <a:pt x="43" y="0"/>
                </a:moveTo>
                <a:lnTo>
                  <a:pt x="43" y="0"/>
                </a:lnTo>
                <a:lnTo>
                  <a:pt x="34" y="11"/>
                </a:lnTo>
                <a:lnTo>
                  <a:pt x="24" y="25"/>
                </a:lnTo>
                <a:lnTo>
                  <a:pt x="21" y="27"/>
                </a:lnTo>
                <a:lnTo>
                  <a:pt x="18" y="31"/>
                </a:lnTo>
                <a:lnTo>
                  <a:pt x="16" y="33"/>
                </a:lnTo>
                <a:lnTo>
                  <a:pt x="12" y="35"/>
                </a:lnTo>
                <a:lnTo>
                  <a:pt x="9" y="38"/>
                </a:lnTo>
                <a:lnTo>
                  <a:pt x="6" y="39"/>
                </a:lnTo>
                <a:lnTo>
                  <a:pt x="4" y="39"/>
                </a:lnTo>
                <a:lnTo>
                  <a:pt x="3" y="39"/>
                </a:lnTo>
                <a:lnTo>
                  <a:pt x="2" y="39"/>
                </a:lnTo>
                <a:lnTo>
                  <a:pt x="0" y="39"/>
                </a:lnTo>
                <a:lnTo>
                  <a:pt x="0" y="50"/>
                </a:lnTo>
                <a:lnTo>
                  <a:pt x="2" y="50"/>
                </a:lnTo>
                <a:lnTo>
                  <a:pt x="5" y="49"/>
                </a:lnTo>
                <a:lnTo>
                  <a:pt x="7" y="49"/>
                </a:lnTo>
                <a:lnTo>
                  <a:pt x="9" y="48"/>
                </a:lnTo>
                <a:lnTo>
                  <a:pt x="14" y="46"/>
                </a:lnTo>
                <a:lnTo>
                  <a:pt x="18" y="44"/>
                </a:lnTo>
                <a:lnTo>
                  <a:pt x="22" y="41"/>
                </a:lnTo>
                <a:lnTo>
                  <a:pt x="25" y="38"/>
                </a:lnTo>
                <a:lnTo>
                  <a:pt x="29" y="34"/>
                </a:lnTo>
                <a:lnTo>
                  <a:pt x="32" y="31"/>
                </a:lnTo>
                <a:lnTo>
                  <a:pt x="43" y="17"/>
                </a:lnTo>
                <a:lnTo>
                  <a:pt x="50" y="7"/>
                </a:lnTo>
                <a:lnTo>
                  <a:pt x="50" y="8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3" name=""/>
          <p:cNvSpPr/>
          <p:nvPr/>
        </p:nvSpPr>
        <p:spPr>
          <a:xfrm>
            <a:off x="5219640" y="1573200"/>
            <a:ext cx="68400" cy="111240"/>
          </a:xfrm>
          <a:custGeom>
            <a:avLst/>
            <a:gdLst/>
            <a:ahLst/>
            <a:rect l="l" t="t" r="r" b="b"/>
            <a:pathLst>
              <a:path w="43" h="70">
                <a:moveTo>
                  <a:pt x="35" y="0"/>
                </a:moveTo>
                <a:lnTo>
                  <a:pt x="33" y="1"/>
                </a:lnTo>
                <a:lnTo>
                  <a:pt x="29" y="9"/>
                </a:lnTo>
                <a:lnTo>
                  <a:pt x="26" y="19"/>
                </a:lnTo>
                <a:lnTo>
                  <a:pt x="23" y="27"/>
                </a:lnTo>
                <a:lnTo>
                  <a:pt x="20" y="35"/>
                </a:lnTo>
                <a:lnTo>
                  <a:pt x="18" y="38"/>
                </a:lnTo>
                <a:lnTo>
                  <a:pt x="17" y="42"/>
                </a:lnTo>
                <a:lnTo>
                  <a:pt x="15" y="45"/>
                </a:lnTo>
                <a:lnTo>
                  <a:pt x="12" y="49"/>
                </a:lnTo>
                <a:lnTo>
                  <a:pt x="10" y="52"/>
                </a:lnTo>
                <a:lnTo>
                  <a:pt x="7" y="56"/>
                </a:lnTo>
                <a:lnTo>
                  <a:pt x="3" y="58"/>
                </a:lnTo>
                <a:lnTo>
                  <a:pt x="0" y="62"/>
                </a:lnTo>
                <a:lnTo>
                  <a:pt x="7" y="70"/>
                </a:lnTo>
                <a:lnTo>
                  <a:pt x="11" y="66"/>
                </a:lnTo>
                <a:lnTo>
                  <a:pt x="15" y="63"/>
                </a:lnTo>
                <a:lnTo>
                  <a:pt x="18" y="58"/>
                </a:lnTo>
                <a:lnTo>
                  <a:pt x="21" y="54"/>
                </a:lnTo>
                <a:lnTo>
                  <a:pt x="24" y="50"/>
                </a:lnTo>
                <a:lnTo>
                  <a:pt x="26" y="46"/>
                </a:lnTo>
                <a:lnTo>
                  <a:pt x="28" y="42"/>
                </a:lnTo>
                <a:lnTo>
                  <a:pt x="30" y="38"/>
                </a:lnTo>
                <a:lnTo>
                  <a:pt x="33" y="30"/>
                </a:lnTo>
                <a:lnTo>
                  <a:pt x="36" y="21"/>
                </a:lnTo>
                <a:lnTo>
                  <a:pt x="39" y="14"/>
                </a:lnTo>
                <a:lnTo>
                  <a:pt x="43" y="6"/>
                </a:lnTo>
                <a:lnTo>
                  <a:pt x="42" y="7"/>
                </a:lnTo>
                <a:lnTo>
                  <a:pt x="3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4" name=""/>
          <p:cNvSpPr/>
          <p:nvPr/>
        </p:nvSpPr>
        <p:spPr>
          <a:xfrm>
            <a:off x="5273640" y="1555920"/>
            <a:ext cx="36720" cy="28440"/>
          </a:xfrm>
          <a:custGeom>
            <a:avLst/>
            <a:gdLst/>
            <a:ahLst/>
            <a:rect l="l" t="t" r="r" b="b"/>
            <a:pathLst>
              <a:path w="23" h="18">
                <a:moveTo>
                  <a:pt x="16" y="0"/>
                </a:moveTo>
                <a:lnTo>
                  <a:pt x="17" y="0"/>
                </a:lnTo>
                <a:lnTo>
                  <a:pt x="14" y="2"/>
                </a:lnTo>
                <a:lnTo>
                  <a:pt x="9" y="4"/>
                </a:lnTo>
                <a:lnTo>
                  <a:pt x="4" y="8"/>
                </a:lnTo>
                <a:lnTo>
                  <a:pt x="0" y="11"/>
                </a:lnTo>
                <a:lnTo>
                  <a:pt x="7" y="18"/>
                </a:lnTo>
                <a:lnTo>
                  <a:pt x="10" y="16"/>
                </a:lnTo>
                <a:lnTo>
                  <a:pt x="15" y="13"/>
                </a:lnTo>
                <a:lnTo>
                  <a:pt x="20" y="10"/>
                </a:lnTo>
                <a:lnTo>
                  <a:pt x="22" y="9"/>
                </a:lnTo>
                <a:lnTo>
                  <a:pt x="23" y="8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5" name=""/>
          <p:cNvSpPr/>
          <p:nvPr/>
        </p:nvSpPr>
        <p:spPr>
          <a:xfrm>
            <a:off x="5299200" y="1498680"/>
            <a:ext cx="54000" cy="69840"/>
          </a:xfrm>
          <a:custGeom>
            <a:avLst/>
            <a:gdLst/>
            <a:ahLst/>
            <a:rect l="l" t="t" r="r" b="b"/>
            <a:pathLst>
              <a:path w="34" h="44">
                <a:moveTo>
                  <a:pt x="29" y="0"/>
                </a:moveTo>
                <a:lnTo>
                  <a:pt x="28" y="0"/>
                </a:lnTo>
                <a:lnTo>
                  <a:pt x="26" y="2"/>
                </a:lnTo>
                <a:lnTo>
                  <a:pt x="23" y="4"/>
                </a:lnTo>
                <a:lnTo>
                  <a:pt x="21" y="6"/>
                </a:lnTo>
                <a:lnTo>
                  <a:pt x="19" y="9"/>
                </a:lnTo>
                <a:lnTo>
                  <a:pt x="15" y="14"/>
                </a:lnTo>
                <a:lnTo>
                  <a:pt x="12" y="19"/>
                </a:lnTo>
                <a:lnTo>
                  <a:pt x="8" y="24"/>
                </a:lnTo>
                <a:lnTo>
                  <a:pt x="6" y="29"/>
                </a:lnTo>
                <a:lnTo>
                  <a:pt x="4" y="31"/>
                </a:lnTo>
                <a:lnTo>
                  <a:pt x="3" y="34"/>
                </a:lnTo>
                <a:lnTo>
                  <a:pt x="1" y="35"/>
                </a:lnTo>
                <a:lnTo>
                  <a:pt x="0" y="36"/>
                </a:lnTo>
                <a:lnTo>
                  <a:pt x="7" y="44"/>
                </a:lnTo>
                <a:lnTo>
                  <a:pt x="8" y="42"/>
                </a:lnTo>
                <a:lnTo>
                  <a:pt x="11" y="40"/>
                </a:lnTo>
                <a:lnTo>
                  <a:pt x="13" y="37"/>
                </a:lnTo>
                <a:lnTo>
                  <a:pt x="14" y="34"/>
                </a:lnTo>
                <a:lnTo>
                  <a:pt x="18" y="29"/>
                </a:lnTo>
                <a:lnTo>
                  <a:pt x="21" y="24"/>
                </a:lnTo>
                <a:lnTo>
                  <a:pt x="24" y="19"/>
                </a:lnTo>
                <a:lnTo>
                  <a:pt x="28" y="15"/>
                </a:lnTo>
                <a:lnTo>
                  <a:pt x="28" y="13"/>
                </a:lnTo>
                <a:lnTo>
                  <a:pt x="30" y="11"/>
                </a:lnTo>
                <a:lnTo>
                  <a:pt x="32" y="10"/>
                </a:lnTo>
                <a:lnTo>
                  <a:pt x="34" y="9"/>
                </a:lnTo>
                <a:lnTo>
                  <a:pt x="33" y="9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6" name=""/>
          <p:cNvSpPr/>
          <p:nvPr/>
        </p:nvSpPr>
        <p:spPr>
          <a:xfrm>
            <a:off x="5345280" y="1477800"/>
            <a:ext cx="68040" cy="34920"/>
          </a:xfrm>
          <a:custGeom>
            <a:avLst/>
            <a:gdLst/>
            <a:ahLst/>
            <a:rect l="l" t="t" r="r" b="b"/>
            <a:pathLst>
              <a:path w="43" h="22">
                <a:moveTo>
                  <a:pt x="36" y="1"/>
                </a:moveTo>
                <a:lnTo>
                  <a:pt x="38" y="0"/>
                </a:lnTo>
                <a:lnTo>
                  <a:pt x="28" y="2"/>
                </a:lnTo>
                <a:lnTo>
                  <a:pt x="18" y="6"/>
                </a:lnTo>
                <a:lnTo>
                  <a:pt x="10" y="8"/>
                </a:lnTo>
                <a:lnTo>
                  <a:pt x="0" y="12"/>
                </a:lnTo>
                <a:lnTo>
                  <a:pt x="4" y="22"/>
                </a:lnTo>
                <a:lnTo>
                  <a:pt x="13" y="18"/>
                </a:lnTo>
                <a:lnTo>
                  <a:pt x="22" y="15"/>
                </a:lnTo>
                <a:lnTo>
                  <a:pt x="31" y="13"/>
                </a:lnTo>
                <a:lnTo>
                  <a:pt x="40" y="10"/>
                </a:lnTo>
                <a:lnTo>
                  <a:pt x="43" y="8"/>
                </a:lnTo>
                <a:lnTo>
                  <a:pt x="36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7" name=""/>
          <p:cNvSpPr/>
          <p:nvPr/>
        </p:nvSpPr>
        <p:spPr>
          <a:xfrm>
            <a:off x="5402160" y="1403280"/>
            <a:ext cx="84240" cy="88920"/>
          </a:xfrm>
          <a:custGeom>
            <a:avLst/>
            <a:gdLst/>
            <a:ahLst/>
            <a:rect l="l" t="t" r="r" b="b"/>
            <a:pathLst>
              <a:path w="53" h="56">
                <a:moveTo>
                  <a:pt x="43" y="0"/>
                </a:moveTo>
                <a:lnTo>
                  <a:pt x="43" y="0"/>
                </a:lnTo>
                <a:lnTo>
                  <a:pt x="43" y="1"/>
                </a:lnTo>
                <a:lnTo>
                  <a:pt x="42" y="4"/>
                </a:lnTo>
                <a:lnTo>
                  <a:pt x="40" y="6"/>
                </a:lnTo>
                <a:lnTo>
                  <a:pt x="36" y="10"/>
                </a:lnTo>
                <a:lnTo>
                  <a:pt x="29" y="18"/>
                </a:lnTo>
                <a:lnTo>
                  <a:pt x="22" y="26"/>
                </a:lnTo>
                <a:lnTo>
                  <a:pt x="14" y="35"/>
                </a:lnTo>
                <a:lnTo>
                  <a:pt x="8" y="42"/>
                </a:lnTo>
                <a:lnTo>
                  <a:pt x="2" y="46"/>
                </a:lnTo>
                <a:lnTo>
                  <a:pt x="0" y="49"/>
                </a:lnTo>
                <a:lnTo>
                  <a:pt x="7" y="56"/>
                </a:lnTo>
                <a:lnTo>
                  <a:pt x="9" y="53"/>
                </a:lnTo>
                <a:lnTo>
                  <a:pt x="15" y="49"/>
                </a:lnTo>
                <a:lnTo>
                  <a:pt x="22" y="41"/>
                </a:lnTo>
                <a:lnTo>
                  <a:pt x="29" y="33"/>
                </a:lnTo>
                <a:lnTo>
                  <a:pt x="37" y="25"/>
                </a:lnTo>
                <a:lnTo>
                  <a:pt x="45" y="16"/>
                </a:lnTo>
                <a:lnTo>
                  <a:pt x="48" y="12"/>
                </a:lnTo>
                <a:lnTo>
                  <a:pt x="50" y="9"/>
                </a:lnTo>
                <a:lnTo>
                  <a:pt x="52" y="6"/>
                </a:lnTo>
                <a:lnTo>
                  <a:pt x="53" y="3"/>
                </a:lnTo>
                <a:lnTo>
                  <a:pt x="53" y="4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8" name=""/>
          <p:cNvSpPr/>
          <p:nvPr/>
        </p:nvSpPr>
        <p:spPr>
          <a:xfrm>
            <a:off x="5413320" y="846000"/>
            <a:ext cx="475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9" name=""/>
          <p:cNvSpPr/>
          <p:nvPr/>
        </p:nvSpPr>
        <p:spPr>
          <a:xfrm>
            <a:off x="5361120" y="817560"/>
            <a:ext cx="58680" cy="42840"/>
          </a:xfrm>
          <a:custGeom>
            <a:avLst/>
            <a:gdLst/>
            <a:ahLst/>
            <a:rect l="l" t="t" r="r" b="b"/>
            <a:pathLst>
              <a:path w="37" h="27">
                <a:moveTo>
                  <a:pt x="2" y="10"/>
                </a:moveTo>
                <a:lnTo>
                  <a:pt x="0" y="9"/>
                </a:lnTo>
                <a:lnTo>
                  <a:pt x="9" y="13"/>
                </a:lnTo>
                <a:lnTo>
                  <a:pt x="16" y="17"/>
                </a:lnTo>
                <a:lnTo>
                  <a:pt x="19" y="19"/>
                </a:lnTo>
                <a:lnTo>
                  <a:pt x="23" y="22"/>
                </a:lnTo>
                <a:lnTo>
                  <a:pt x="26" y="24"/>
                </a:lnTo>
                <a:lnTo>
                  <a:pt x="30" y="27"/>
                </a:lnTo>
                <a:lnTo>
                  <a:pt x="37" y="20"/>
                </a:lnTo>
                <a:lnTo>
                  <a:pt x="32" y="17"/>
                </a:lnTo>
                <a:lnTo>
                  <a:pt x="29" y="13"/>
                </a:lnTo>
                <a:lnTo>
                  <a:pt x="25" y="10"/>
                </a:lnTo>
                <a:lnTo>
                  <a:pt x="21" y="9"/>
                </a:lnTo>
                <a:lnTo>
                  <a:pt x="14" y="5"/>
                </a:lnTo>
                <a:lnTo>
                  <a:pt x="6" y="1"/>
                </a:lnTo>
                <a:lnTo>
                  <a:pt x="4" y="0"/>
                </a:lnTo>
                <a:lnTo>
                  <a:pt x="2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0" name=""/>
          <p:cNvSpPr/>
          <p:nvPr/>
        </p:nvSpPr>
        <p:spPr>
          <a:xfrm>
            <a:off x="5351400" y="800280"/>
            <a:ext cx="19080" cy="31680"/>
          </a:xfrm>
          <a:custGeom>
            <a:avLst/>
            <a:gdLst/>
            <a:ahLst/>
            <a:rect l="l" t="t" r="r" b="b"/>
            <a:pathLst>
              <a:path w="12" h="20">
                <a:moveTo>
                  <a:pt x="0" y="7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1" y="10"/>
                </a:lnTo>
                <a:lnTo>
                  <a:pt x="1" y="13"/>
                </a:lnTo>
                <a:lnTo>
                  <a:pt x="2" y="15"/>
                </a:lnTo>
                <a:lnTo>
                  <a:pt x="3" y="17"/>
                </a:lnTo>
                <a:lnTo>
                  <a:pt x="4" y="18"/>
                </a:lnTo>
                <a:lnTo>
                  <a:pt x="6" y="19"/>
                </a:lnTo>
                <a:lnTo>
                  <a:pt x="8" y="20"/>
                </a:lnTo>
                <a:lnTo>
                  <a:pt x="11" y="10"/>
                </a:lnTo>
                <a:lnTo>
                  <a:pt x="12" y="11"/>
                </a:lnTo>
                <a:lnTo>
                  <a:pt x="11" y="10"/>
                </a:lnTo>
                <a:lnTo>
                  <a:pt x="11" y="10"/>
                </a:lnTo>
                <a:lnTo>
                  <a:pt x="11" y="8"/>
                </a:lnTo>
                <a:lnTo>
                  <a:pt x="11" y="5"/>
                </a:lnTo>
                <a:lnTo>
                  <a:pt x="10" y="3"/>
                </a:ln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1" name=""/>
          <p:cNvSpPr/>
          <p:nvPr/>
        </p:nvSpPr>
        <p:spPr>
          <a:xfrm>
            <a:off x="5318280" y="779400"/>
            <a:ext cx="45720" cy="31680"/>
          </a:xfrm>
          <a:custGeom>
            <a:avLst/>
            <a:gdLst/>
            <a:ahLst/>
            <a:rect l="l" t="t" r="r" b="b"/>
            <a:pathLst>
              <a:path w="29" h="20">
                <a:moveTo>
                  <a:pt x="0" y="9"/>
                </a:moveTo>
                <a:lnTo>
                  <a:pt x="1" y="9"/>
                </a:lnTo>
                <a:lnTo>
                  <a:pt x="3" y="10"/>
                </a:lnTo>
                <a:lnTo>
                  <a:pt x="6" y="11"/>
                </a:lnTo>
                <a:lnTo>
                  <a:pt x="9" y="12"/>
                </a:lnTo>
                <a:lnTo>
                  <a:pt x="12" y="14"/>
                </a:lnTo>
                <a:lnTo>
                  <a:pt x="15" y="15"/>
                </a:lnTo>
                <a:lnTo>
                  <a:pt x="17" y="17"/>
                </a:lnTo>
                <a:lnTo>
                  <a:pt x="20" y="18"/>
                </a:lnTo>
                <a:lnTo>
                  <a:pt x="21" y="20"/>
                </a:lnTo>
                <a:lnTo>
                  <a:pt x="29" y="13"/>
                </a:lnTo>
                <a:lnTo>
                  <a:pt x="26" y="10"/>
                </a:lnTo>
                <a:lnTo>
                  <a:pt x="24" y="9"/>
                </a:lnTo>
                <a:lnTo>
                  <a:pt x="20" y="7"/>
                </a:lnTo>
                <a:lnTo>
                  <a:pt x="17" y="5"/>
                </a:lnTo>
                <a:lnTo>
                  <a:pt x="14" y="3"/>
                </a:lnTo>
                <a:lnTo>
                  <a:pt x="10" y="2"/>
                </a:lnTo>
                <a:lnTo>
                  <a:pt x="7" y="1"/>
                </a:lnTo>
                <a:lnTo>
                  <a:pt x="3" y="0"/>
                </a:lnTo>
                <a:lnTo>
                  <a:pt x="5" y="1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2" name=""/>
          <p:cNvSpPr/>
          <p:nvPr/>
        </p:nvSpPr>
        <p:spPr>
          <a:xfrm>
            <a:off x="5221440" y="677880"/>
            <a:ext cx="104760" cy="115920"/>
          </a:xfrm>
          <a:custGeom>
            <a:avLst/>
            <a:gdLst/>
            <a:ahLst/>
            <a:rect l="l" t="t" r="r" b="b"/>
            <a:pathLst>
              <a:path w="66" h="73">
                <a:moveTo>
                  <a:pt x="0" y="5"/>
                </a:moveTo>
                <a:lnTo>
                  <a:pt x="0" y="5"/>
                </a:lnTo>
                <a:lnTo>
                  <a:pt x="5" y="13"/>
                </a:lnTo>
                <a:lnTo>
                  <a:pt x="12" y="22"/>
                </a:lnTo>
                <a:lnTo>
                  <a:pt x="21" y="32"/>
                </a:lnTo>
                <a:lnTo>
                  <a:pt x="30" y="43"/>
                </a:lnTo>
                <a:lnTo>
                  <a:pt x="40" y="53"/>
                </a:lnTo>
                <a:lnTo>
                  <a:pt x="48" y="61"/>
                </a:lnTo>
                <a:lnTo>
                  <a:pt x="52" y="65"/>
                </a:lnTo>
                <a:lnTo>
                  <a:pt x="55" y="68"/>
                </a:lnTo>
                <a:lnTo>
                  <a:pt x="58" y="71"/>
                </a:lnTo>
                <a:lnTo>
                  <a:pt x="61" y="73"/>
                </a:lnTo>
                <a:lnTo>
                  <a:pt x="66" y="64"/>
                </a:lnTo>
                <a:lnTo>
                  <a:pt x="64" y="63"/>
                </a:lnTo>
                <a:lnTo>
                  <a:pt x="63" y="60"/>
                </a:lnTo>
                <a:lnTo>
                  <a:pt x="59" y="58"/>
                </a:lnTo>
                <a:lnTo>
                  <a:pt x="56" y="54"/>
                </a:lnTo>
                <a:lnTo>
                  <a:pt x="48" y="46"/>
                </a:lnTo>
                <a:lnTo>
                  <a:pt x="38" y="36"/>
                </a:lnTo>
                <a:lnTo>
                  <a:pt x="30" y="25"/>
                </a:lnTo>
                <a:lnTo>
                  <a:pt x="21" y="16"/>
                </a:lnTo>
                <a:lnTo>
                  <a:pt x="13" y="7"/>
                </a:lnTo>
                <a:lnTo>
                  <a:pt x="9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3" name=""/>
          <p:cNvSpPr/>
          <p:nvPr/>
        </p:nvSpPr>
        <p:spPr>
          <a:xfrm>
            <a:off x="5165640" y="638280"/>
            <a:ext cx="66600" cy="48960"/>
          </a:xfrm>
          <a:custGeom>
            <a:avLst/>
            <a:gdLst/>
            <a:ahLst/>
            <a:rect l="l" t="t" r="r" b="b"/>
            <a:pathLst>
              <a:path w="42" h="31">
                <a:moveTo>
                  <a:pt x="0" y="10"/>
                </a:moveTo>
                <a:lnTo>
                  <a:pt x="0" y="10"/>
                </a:lnTo>
                <a:lnTo>
                  <a:pt x="4" y="12"/>
                </a:lnTo>
                <a:lnTo>
                  <a:pt x="10" y="13"/>
                </a:lnTo>
                <a:lnTo>
                  <a:pt x="15" y="16"/>
                </a:lnTo>
                <a:lnTo>
                  <a:pt x="20" y="19"/>
                </a:lnTo>
                <a:lnTo>
                  <a:pt x="24" y="22"/>
                </a:lnTo>
                <a:lnTo>
                  <a:pt x="27" y="25"/>
                </a:lnTo>
                <a:lnTo>
                  <a:pt x="29" y="26"/>
                </a:lnTo>
                <a:lnTo>
                  <a:pt x="32" y="28"/>
                </a:lnTo>
                <a:lnTo>
                  <a:pt x="33" y="29"/>
                </a:lnTo>
                <a:lnTo>
                  <a:pt x="33" y="31"/>
                </a:lnTo>
                <a:lnTo>
                  <a:pt x="42" y="26"/>
                </a:lnTo>
                <a:lnTo>
                  <a:pt x="40" y="23"/>
                </a:lnTo>
                <a:lnTo>
                  <a:pt x="39" y="21"/>
                </a:lnTo>
                <a:lnTo>
                  <a:pt x="37" y="19"/>
                </a:lnTo>
                <a:lnTo>
                  <a:pt x="34" y="17"/>
                </a:lnTo>
                <a:lnTo>
                  <a:pt x="30" y="13"/>
                </a:lnTo>
                <a:lnTo>
                  <a:pt x="25" y="11"/>
                </a:lnTo>
                <a:lnTo>
                  <a:pt x="20" y="7"/>
                </a:lnTo>
                <a:lnTo>
                  <a:pt x="14" y="5"/>
                </a:lnTo>
                <a:lnTo>
                  <a:pt x="9" y="2"/>
                </a:lnTo>
                <a:lnTo>
                  <a:pt x="4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4" name=""/>
          <p:cNvSpPr/>
          <p:nvPr/>
        </p:nvSpPr>
        <p:spPr>
          <a:xfrm>
            <a:off x="5113440" y="592200"/>
            <a:ext cx="58680" cy="60120"/>
          </a:xfrm>
          <a:custGeom>
            <a:avLst/>
            <a:gdLst/>
            <a:ahLst/>
            <a:rect l="l" t="t" r="r" b="b"/>
            <a:pathLst>
              <a:path w="37" h="38">
                <a:moveTo>
                  <a:pt x="0" y="9"/>
                </a:moveTo>
                <a:lnTo>
                  <a:pt x="0" y="9"/>
                </a:lnTo>
                <a:lnTo>
                  <a:pt x="3" y="10"/>
                </a:lnTo>
                <a:lnTo>
                  <a:pt x="4" y="12"/>
                </a:lnTo>
                <a:lnTo>
                  <a:pt x="6" y="14"/>
                </a:lnTo>
                <a:lnTo>
                  <a:pt x="8" y="15"/>
                </a:lnTo>
                <a:lnTo>
                  <a:pt x="11" y="19"/>
                </a:lnTo>
                <a:lnTo>
                  <a:pt x="14" y="22"/>
                </a:lnTo>
                <a:lnTo>
                  <a:pt x="18" y="27"/>
                </a:lnTo>
                <a:lnTo>
                  <a:pt x="21" y="31"/>
                </a:lnTo>
                <a:lnTo>
                  <a:pt x="24" y="33"/>
                </a:lnTo>
                <a:lnTo>
                  <a:pt x="26" y="34"/>
                </a:lnTo>
                <a:lnTo>
                  <a:pt x="30" y="36"/>
                </a:lnTo>
                <a:lnTo>
                  <a:pt x="32" y="38"/>
                </a:lnTo>
                <a:lnTo>
                  <a:pt x="37" y="28"/>
                </a:lnTo>
                <a:lnTo>
                  <a:pt x="34" y="28"/>
                </a:lnTo>
                <a:lnTo>
                  <a:pt x="32" y="27"/>
                </a:lnTo>
                <a:lnTo>
                  <a:pt x="31" y="25"/>
                </a:lnTo>
                <a:lnTo>
                  <a:pt x="29" y="23"/>
                </a:lnTo>
                <a:lnTo>
                  <a:pt x="25" y="21"/>
                </a:lnTo>
                <a:lnTo>
                  <a:pt x="23" y="17"/>
                </a:lnTo>
                <a:lnTo>
                  <a:pt x="19" y="13"/>
                </a:lnTo>
                <a:lnTo>
                  <a:pt x="16" y="8"/>
                </a:lnTo>
                <a:lnTo>
                  <a:pt x="14" y="7"/>
                </a:lnTo>
                <a:lnTo>
                  <a:pt x="11" y="4"/>
                </a:lnTo>
                <a:lnTo>
                  <a:pt x="9" y="2"/>
                </a:ln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5" name=""/>
          <p:cNvSpPr/>
          <p:nvPr/>
        </p:nvSpPr>
        <p:spPr>
          <a:xfrm>
            <a:off x="5070600" y="573120"/>
            <a:ext cx="52200" cy="33480"/>
          </a:xfrm>
          <a:custGeom>
            <a:avLst/>
            <a:gdLst/>
            <a:ahLst/>
            <a:rect l="l" t="t" r="r" b="b"/>
            <a:pathLst>
              <a:path w="33" h="21">
                <a:moveTo>
                  <a:pt x="0" y="9"/>
                </a:moveTo>
                <a:lnTo>
                  <a:pt x="1" y="9"/>
                </a:lnTo>
                <a:lnTo>
                  <a:pt x="8" y="12"/>
                </a:lnTo>
                <a:lnTo>
                  <a:pt x="14" y="14"/>
                </a:lnTo>
                <a:lnTo>
                  <a:pt x="21" y="16"/>
                </a:lnTo>
                <a:lnTo>
                  <a:pt x="28" y="21"/>
                </a:lnTo>
                <a:lnTo>
                  <a:pt x="33" y="12"/>
                </a:lnTo>
                <a:lnTo>
                  <a:pt x="25" y="8"/>
                </a:lnTo>
                <a:lnTo>
                  <a:pt x="18" y="4"/>
                </a:lnTo>
                <a:lnTo>
                  <a:pt x="11" y="2"/>
                </a:lnTo>
                <a:lnTo>
                  <a:pt x="4" y="0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6" name=""/>
          <p:cNvSpPr/>
          <p:nvPr/>
        </p:nvSpPr>
        <p:spPr>
          <a:xfrm>
            <a:off x="4992840" y="534960"/>
            <a:ext cx="85680" cy="54000"/>
          </a:xfrm>
          <a:custGeom>
            <a:avLst/>
            <a:gdLst/>
            <a:ahLst/>
            <a:rect l="l" t="t" r="r" b="b"/>
            <a:pathLst>
              <a:path w="54" h="34">
                <a:moveTo>
                  <a:pt x="0" y="10"/>
                </a:moveTo>
                <a:lnTo>
                  <a:pt x="3" y="11"/>
                </a:lnTo>
                <a:lnTo>
                  <a:pt x="5" y="11"/>
                </a:lnTo>
                <a:lnTo>
                  <a:pt x="9" y="12"/>
                </a:lnTo>
                <a:lnTo>
                  <a:pt x="12" y="13"/>
                </a:lnTo>
                <a:lnTo>
                  <a:pt x="19" y="16"/>
                </a:lnTo>
                <a:lnTo>
                  <a:pt x="26" y="21"/>
                </a:lnTo>
                <a:lnTo>
                  <a:pt x="33" y="25"/>
                </a:lnTo>
                <a:lnTo>
                  <a:pt x="40" y="29"/>
                </a:lnTo>
                <a:lnTo>
                  <a:pt x="45" y="32"/>
                </a:lnTo>
                <a:lnTo>
                  <a:pt x="50" y="34"/>
                </a:lnTo>
                <a:lnTo>
                  <a:pt x="54" y="25"/>
                </a:lnTo>
                <a:lnTo>
                  <a:pt x="50" y="22"/>
                </a:lnTo>
                <a:lnTo>
                  <a:pt x="45" y="20"/>
                </a:lnTo>
                <a:lnTo>
                  <a:pt x="39" y="16"/>
                </a:lnTo>
                <a:lnTo>
                  <a:pt x="32" y="11"/>
                </a:lnTo>
                <a:lnTo>
                  <a:pt x="25" y="7"/>
                </a:lnTo>
                <a:lnTo>
                  <a:pt x="16" y="4"/>
                </a:lnTo>
                <a:lnTo>
                  <a:pt x="12" y="2"/>
                </a:lnTo>
                <a:lnTo>
                  <a:pt x="8" y="1"/>
                </a:lnTo>
                <a:lnTo>
                  <a:pt x="4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7" name=""/>
          <p:cNvSpPr/>
          <p:nvPr/>
        </p:nvSpPr>
        <p:spPr>
          <a:xfrm>
            <a:off x="4915080" y="534960"/>
            <a:ext cx="777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8" name=""/>
          <p:cNvSpPr/>
          <p:nvPr/>
        </p:nvSpPr>
        <p:spPr>
          <a:xfrm>
            <a:off x="4890960" y="53640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0" y="19"/>
                </a:moveTo>
                <a:lnTo>
                  <a:pt x="0" y="19"/>
                </a:lnTo>
                <a:lnTo>
                  <a:pt x="5" y="17"/>
                </a:lnTo>
                <a:lnTo>
                  <a:pt x="10" y="14"/>
                </a:lnTo>
                <a:lnTo>
                  <a:pt x="15" y="11"/>
                </a:lnTo>
                <a:lnTo>
                  <a:pt x="19" y="7"/>
                </a:lnTo>
                <a:lnTo>
                  <a:pt x="12" y="0"/>
                </a:lnTo>
                <a:lnTo>
                  <a:pt x="9" y="3"/>
                </a:lnTo>
                <a:lnTo>
                  <a:pt x="4" y="6"/>
                </a:lnTo>
                <a:lnTo>
                  <a:pt x="0" y="8"/>
                </a:lnTo>
                <a:lnTo>
                  <a:pt x="0" y="9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9" name=""/>
          <p:cNvSpPr/>
          <p:nvPr/>
        </p:nvSpPr>
        <p:spPr>
          <a:xfrm>
            <a:off x="4800600" y="517680"/>
            <a:ext cx="90360" cy="48960"/>
          </a:xfrm>
          <a:custGeom>
            <a:avLst/>
            <a:gdLst/>
            <a:ahLst/>
            <a:rect l="l" t="t" r="r" b="b"/>
            <a:pathLst>
              <a:path w="57" h="31">
                <a:moveTo>
                  <a:pt x="7" y="0"/>
                </a:moveTo>
                <a:lnTo>
                  <a:pt x="1" y="8"/>
                </a:lnTo>
                <a:lnTo>
                  <a:pt x="2" y="8"/>
                </a:lnTo>
                <a:lnTo>
                  <a:pt x="6" y="11"/>
                </a:lnTo>
                <a:lnTo>
                  <a:pt x="12" y="15"/>
                </a:lnTo>
                <a:lnTo>
                  <a:pt x="19" y="19"/>
                </a:lnTo>
                <a:lnTo>
                  <a:pt x="25" y="22"/>
                </a:lnTo>
                <a:lnTo>
                  <a:pt x="28" y="23"/>
                </a:lnTo>
                <a:lnTo>
                  <a:pt x="33" y="26"/>
                </a:lnTo>
                <a:lnTo>
                  <a:pt x="38" y="27"/>
                </a:lnTo>
                <a:lnTo>
                  <a:pt x="42" y="29"/>
                </a:lnTo>
                <a:lnTo>
                  <a:pt x="47" y="30"/>
                </a:lnTo>
                <a:lnTo>
                  <a:pt x="52" y="31"/>
                </a:lnTo>
                <a:lnTo>
                  <a:pt x="57" y="31"/>
                </a:lnTo>
                <a:lnTo>
                  <a:pt x="57" y="21"/>
                </a:lnTo>
                <a:lnTo>
                  <a:pt x="53" y="21"/>
                </a:lnTo>
                <a:lnTo>
                  <a:pt x="50" y="20"/>
                </a:lnTo>
                <a:lnTo>
                  <a:pt x="46" y="19"/>
                </a:lnTo>
                <a:lnTo>
                  <a:pt x="41" y="18"/>
                </a:lnTo>
                <a:lnTo>
                  <a:pt x="37" y="16"/>
                </a:lnTo>
                <a:lnTo>
                  <a:pt x="33" y="14"/>
                </a:lnTo>
                <a:lnTo>
                  <a:pt x="28" y="12"/>
                </a:lnTo>
                <a:lnTo>
                  <a:pt x="25" y="10"/>
                </a:lnTo>
                <a:lnTo>
                  <a:pt x="18" y="7"/>
                </a:lnTo>
                <a:lnTo>
                  <a:pt x="12" y="2"/>
                </a:lnTo>
                <a:lnTo>
                  <a:pt x="8" y="1"/>
                </a:lnTo>
                <a:lnTo>
                  <a:pt x="7" y="0"/>
                </a:lnTo>
                <a:lnTo>
                  <a:pt x="0" y="8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0" name=""/>
          <p:cNvSpPr/>
          <p:nvPr/>
        </p:nvSpPr>
        <p:spPr>
          <a:xfrm>
            <a:off x="4800600" y="519120"/>
            <a:ext cx="23760" cy="25560"/>
          </a:xfrm>
          <a:custGeom>
            <a:avLst/>
            <a:gdLst/>
            <a:ahLst/>
            <a:rect l="l" t="t" r="r" b="b"/>
            <a:pathLst>
              <a:path w="15" h="16">
                <a:moveTo>
                  <a:pt x="7" y="16"/>
                </a:moveTo>
                <a:lnTo>
                  <a:pt x="15" y="12"/>
                </a:lnTo>
                <a:lnTo>
                  <a:pt x="15" y="9"/>
                </a:lnTo>
                <a:lnTo>
                  <a:pt x="14" y="7"/>
                </a:lnTo>
                <a:lnTo>
                  <a:pt x="13" y="6"/>
                </a:lnTo>
                <a:lnTo>
                  <a:pt x="11" y="4"/>
                </a:lnTo>
                <a:lnTo>
                  <a:pt x="9" y="1"/>
                </a:lnTo>
                <a:lnTo>
                  <a:pt x="8" y="0"/>
                </a:lnTo>
                <a:lnTo>
                  <a:pt x="0" y="7"/>
                </a:lnTo>
                <a:lnTo>
                  <a:pt x="1" y="7"/>
                </a:lnTo>
                <a:lnTo>
                  <a:pt x="2" y="10"/>
                </a:lnTo>
                <a:lnTo>
                  <a:pt x="3" y="10"/>
                </a:lnTo>
                <a:lnTo>
                  <a:pt x="3" y="11"/>
                </a:lnTo>
                <a:lnTo>
                  <a:pt x="3" y="12"/>
                </a:lnTo>
                <a:lnTo>
                  <a:pt x="11" y="7"/>
                </a:lnTo>
                <a:lnTo>
                  <a:pt x="7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1" name=""/>
          <p:cNvSpPr/>
          <p:nvPr/>
        </p:nvSpPr>
        <p:spPr>
          <a:xfrm>
            <a:off x="4741920" y="500040"/>
            <a:ext cx="76320" cy="44640"/>
          </a:xfrm>
          <a:custGeom>
            <a:avLst/>
            <a:gdLst/>
            <a:ahLst/>
            <a:rect l="l" t="t" r="r" b="b"/>
            <a:pathLst>
              <a:path w="48" h="28">
                <a:moveTo>
                  <a:pt x="0" y="9"/>
                </a:moveTo>
                <a:lnTo>
                  <a:pt x="0" y="9"/>
                </a:lnTo>
                <a:lnTo>
                  <a:pt x="9" y="13"/>
                </a:lnTo>
                <a:lnTo>
                  <a:pt x="23" y="19"/>
                </a:lnTo>
                <a:lnTo>
                  <a:pt x="37" y="25"/>
                </a:lnTo>
                <a:lnTo>
                  <a:pt x="43" y="28"/>
                </a:lnTo>
                <a:lnTo>
                  <a:pt x="48" y="18"/>
                </a:lnTo>
                <a:lnTo>
                  <a:pt x="41" y="15"/>
                </a:lnTo>
                <a:lnTo>
                  <a:pt x="27" y="10"/>
                </a:lnTo>
                <a:lnTo>
                  <a:pt x="14" y="4"/>
                </a:ln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2" name=""/>
          <p:cNvSpPr/>
          <p:nvPr/>
        </p:nvSpPr>
        <p:spPr>
          <a:xfrm>
            <a:off x="4635360" y="460440"/>
            <a:ext cx="114480" cy="55440"/>
          </a:xfrm>
          <a:custGeom>
            <a:avLst/>
            <a:gdLst/>
            <a:ahLst/>
            <a:rect l="l" t="t" r="r" b="b"/>
            <a:pathLst>
              <a:path w="72" h="35">
                <a:moveTo>
                  <a:pt x="11" y="5"/>
                </a:moveTo>
                <a:lnTo>
                  <a:pt x="6" y="10"/>
                </a:lnTo>
                <a:lnTo>
                  <a:pt x="9" y="10"/>
                </a:lnTo>
                <a:lnTo>
                  <a:pt x="13" y="10"/>
                </a:lnTo>
                <a:lnTo>
                  <a:pt x="17" y="11"/>
                </a:lnTo>
                <a:lnTo>
                  <a:pt x="20" y="12"/>
                </a:lnTo>
                <a:lnTo>
                  <a:pt x="25" y="13"/>
                </a:lnTo>
                <a:lnTo>
                  <a:pt x="28" y="15"/>
                </a:lnTo>
                <a:lnTo>
                  <a:pt x="32" y="17"/>
                </a:lnTo>
                <a:lnTo>
                  <a:pt x="36" y="18"/>
                </a:lnTo>
                <a:lnTo>
                  <a:pt x="44" y="23"/>
                </a:lnTo>
                <a:lnTo>
                  <a:pt x="52" y="26"/>
                </a:lnTo>
                <a:lnTo>
                  <a:pt x="60" y="30"/>
                </a:lnTo>
                <a:lnTo>
                  <a:pt x="68" y="35"/>
                </a:lnTo>
                <a:lnTo>
                  <a:pt x="72" y="25"/>
                </a:lnTo>
                <a:lnTo>
                  <a:pt x="64" y="22"/>
                </a:lnTo>
                <a:lnTo>
                  <a:pt x="56" y="17"/>
                </a:lnTo>
                <a:lnTo>
                  <a:pt x="49" y="13"/>
                </a:lnTo>
                <a:lnTo>
                  <a:pt x="40" y="9"/>
                </a:lnTo>
                <a:lnTo>
                  <a:pt x="36" y="7"/>
                </a:lnTo>
                <a:lnTo>
                  <a:pt x="32" y="5"/>
                </a:lnTo>
                <a:lnTo>
                  <a:pt x="28" y="4"/>
                </a:lnTo>
                <a:lnTo>
                  <a:pt x="23" y="3"/>
                </a:lnTo>
                <a:lnTo>
                  <a:pt x="19" y="2"/>
                </a:lnTo>
                <a:lnTo>
                  <a:pt x="15" y="1"/>
                </a:lnTo>
                <a:lnTo>
                  <a:pt x="10" y="0"/>
                </a:lnTo>
                <a:lnTo>
                  <a:pt x="6" y="0"/>
                </a:lnTo>
                <a:lnTo>
                  <a:pt x="0" y="5"/>
                </a:lnTo>
                <a:lnTo>
                  <a:pt x="1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3" name=""/>
          <p:cNvSpPr/>
          <p:nvPr/>
        </p:nvSpPr>
        <p:spPr>
          <a:xfrm>
            <a:off x="4624560" y="468360"/>
            <a:ext cx="2664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0" y="14"/>
                </a:moveTo>
                <a:lnTo>
                  <a:pt x="6" y="14"/>
                </a:lnTo>
                <a:lnTo>
                  <a:pt x="7" y="13"/>
                </a:lnTo>
                <a:lnTo>
                  <a:pt x="11" y="11"/>
                </a:lnTo>
                <a:lnTo>
                  <a:pt x="13" y="8"/>
                </a:lnTo>
                <a:lnTo>
                  <a:pt x="15" y="7"/>
                </a:lnTo>
                <a:lnTo>
                  <a:pt x="16" y="3"/>
                </a:lnTo>
                <a:lnTo>
                  <a:pt x="17" y="0"/>
                </a:lnTo>
                <a:lnTo>
                  <a:pt x="6" y="0"/>
                </a:lnTo>
                <a:lnTo>
                  <a:pt x="6" y="1"/>
                </a:lnTo>
                <a:lnTo>
                  <a:pt x="6" y="2"/>
                </a:lnTo>
                <a:lnTo>
                  <a:pt x="4" y="2"/>
                </a:lnTo>
                <a:lnTo>
                  <a:pt x="1" y="5"/>
                </a:lnTo>
                <a:lnTo>
                  <a:pt x="0" y="6"/>
                </a:lnTo>
                <a:lnTo>
                  <a:pt x="6" y="6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4" name=""/>
          <p:cNvSpPr/>
          <p:nvPr/>
        </p:nvSpPr>
        <p:spPr>
          <a:xfrm>
            <a:off x="4575240" y="469800"/>
            <a:ext cx="58680" cy="31680"/>
          </a:xfrm>
          <a:custGeom>
            <a:avLst/>
            <a:gdLst/>
            <a:ahLst/>
            <a:rect l="l" t="t" r="r" b="b"/>
            <a:pathLst>
              <a:path w="37" h="20">
                <a:moveTo>
                  <a:pt x="4" y="20"/>
                </a:moveTo>
                <a:lnTo>
                  <a:pt x="11" y="17"/>
                </a:lnTo>
                <a:lnTo>
                  <a:pt x="11" y="15"/>
                </a:lnTo>
                <a:lnTo>
                  <a:pt x="12" y="14"/>
                </a:lnTo>
                <a:lnTo>
                  <a:pt x="13" y="13"/>
                </a:lnTo>
                <a:lnTo>
                  <a:pt x="14" y="12"/>
                </a:lnTo>
                <a:lnTo>
                  <a:pt x="15" y="11"/>
                </a:lnTo>
                <a:lnTo>
                  <a:pt x="17" y="10"/>
                </a:lnTo>
                <a:lnTo>
                  <a:pt x="18" y="10"/>
                </a:lnTo>
                <a:lnTo>
                  <a:pt x="19" y="10"/>
                </a:lnTo>
                <a:lnTo>
                  <a:pt x="21" y="9"/>
                </a:lnTo>
                <a:lnTo>
                  <a:pt x="22" y="9"/>
                </a:lnTo>
                <a:lnTo>
                  <a:pt x="25" y="10"/>
                </a:lnTo>
                <a:lnTo>
                  <a:pt x="26" y="10"/>
                </a:lnTo>
                <a:lnTo>
                  <a:pt x="28" y="11"/>
                </a:lnTo>
                <a:lnTo>
                  <a:pt x="31" y="13"/>
                </a:lnTo>
                <a:lnTo>
                  <a:pt x="37" y="4"/>
                </a:lnTo>
                <a:lnTo>
                  <a:pt x="33" y="2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4" y="0"/>
                </a:lnTo>
                <a:lnTo>
                  <a:pt x="12" y="1"/>
                </a:lnTo>
                <a:lnTo>
                  <a:pt x="10" y="3"/>
                </a:lnTo>
                <a:lnTo>
                  <a:pt x="7" y="4"/>
                </a:lnTo>
                <a:lnTo>
                  <a:pt x="6" y="6"/>
                </a:lnTo>
                <a:lnTo>
                  <a:pt x="4" y="7"/>
                </a:lnTo>
                <a:lnTo>
                  <a:pt x="2" y="10"/>
                </a:lnTo>
                <a:lnTo>
                  <a:pt x="0" y="14"/>
                </a:lnTo>
                <a:lnTo>
                  <a:pt x="7" y="10"/>
                </a:lnTo>
                <a:lnTo>
                  <a:pt x="4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5" name=""/>
          <p:cNvSpPr/>
          <p:nvPr/>
        </p:nvSpPr>
        <p:spPr>
          <a:xfrm>
            <a:off x="4548240" y="485640"/>
            <a:ext cx="38160" cy="38160"/>
          </a:xfrm>
          <a:custGeom>
            <a:avLst/>
            <a:gdLst/>
            <a:ahLst/>
            <a:rect l="l" t="t" r="r" b="b"/>
            <a:pathLst>
              <a:path w="24" h="24">
                <a:moveTo>
                  <a:pt x="5" y="24"/>
                </a:moveTo>
                <a:lnTo>
                  <a:pt x="10" y="19"/>
                </a:lnTo>
                <a:lnTo>
                  <a:pt x="10" y="16"/>
                </a:lnTo>
                <a:lnTo>
                  <a:pt x="11" y="14"/>
                </a:lnTo>
                <a:lnTo>
                  <a:pt x="12" y="14"/>
                </a:lnTo>
                <a:lnTo>
                  <a:pt x="12" y="13"/>
                </a:lnTo>
                <a:lnTo>
                  <a:pt x="12" y="12"/>
                </a:lnTo>
                <a:lnTo>
                  <a:pt x="13" y="12"/>
                </a:lnTo>
                <a:lnTo>
                  <a:pt x="14" y="11"/>
                </a:lnTo>
                <a:lnTo>
                  <a:pt x="15" y="10"/>
                </a:lnTo>
                <a:lnTo>
                  <a:pt x="16" y="10"/>
                </a:lnTo>
                <a:lnTo>
                  <a:pt x="17" y="9"/>
                </a:lnTo>
                <a:lnTo>
                  <a:pt x="18" y="9"/>
                </a:lnTo>
                <a:lnTo>
                  <a:pt x="20" y="10"/>
                </a:lnTo>
                <a:lnTo>
                  <a:pt x="22" y="10"/>
                </a:lnTo>
                <a:lnTo>
                  <a:pt x="24" y="1"/>
                </a:lnTo>
                <a:lnTo>
                  <a:pt x="22" y="0"/>
                </a:lnTo>
                <a:lnTo>
                  <a:pt x="19" y="0"/>
                </a:lnTo>
                <a:lnTo>
                  <a:pt x="16" y="0"/>
                </a:lnTo>
                <a:lnTo>
                  <a:pt x="14" y="1"/>
                </a:lnTo>
                <a:lnTo>
                  <a:pt x="12" y="1"/>
                </a:lnTo>
                <a:lnTo>
                  <a:pt x="9" y="1"/>
                </a:lnTo>
                <a:lnTo>
                  <a:pt x="8" y="3"/>
                </a:lnTo>
                <a:lnTo>
                  <a:pt x="6" y="4"/>
                </a:lnTo>
                <a:lnTo>
                  <a:pt x="4" y="6"/>
                </a:lnTo>
                <a:lnTo>
                  <a:pt x="3" y="8"/>
                </a:lnTo>
                <a:lnTo>
                  <a:pt x="2" y="9"/>
                </a:lnTo>
                <a:lnTo>
                  <a:pt x="1" y="12"/>
                </a:lnTo>
                <a:lnTo>
                  <a:pt x="1" y="15"/>
                </a:lnTo>
                <a:lnTo>
                  <a:pt x="0" y="19"/>
                </a:lnTo>
                <a:lnTo>
                  <a:pt x="5" y="14"/>
                </a:lnTo>
                <a:lnTo>
                  <a:pt x="5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6" name=""/>
          <p:cNvSpPr/>
          <p:nvPr/>
        </p:nvSpPr>
        <p:spPr>
          <a:xfrm>
            <a:off x="4527720" y="507960"/>
            <a:ext cx="28440" cy="15840"/>
          </a:xfrm>
          <a:custGeom>
            <a:avLst/>
            <a:gdLst/>
            <a:ahLst/>
            <a:rect l="l" t="t" r="r" b="b"/>
            <a:pathLst>
              <a:path w="18" h="10">
                <a:moveTo>
                  <a:pt x="8" y="7"/>
                </a:moveTo>
                <a:lnTo>
                  <a:pt x="4" y="10"/>
                </a:lnTo>
                <a:lnTo>
                  <a:pt x="7" y="10"/>
                </a:lnTo>
                <a:lnTo>
                  <a:pt x="10" y="10"/>
                </a:lnTo>
                <a:lnTo>
                  <a:pt x="14" y="10"/>
                </a:lnTo>
                <a:lnTo>
                  <a:pt x="18" y="10"/>
                </a:lnTo>
                <a:lnTo>
                  <a:pt x="18" y="0"/>
                </a:lnTo>
                <a:lnTo>
                  <a:pt x="14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0" y="2"/>
                </a:lnTo>
                <a:lnTo>
                  <a:pt x="8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7" name=""/>
          <p:cNvSpPr/>
          <p:nvPr/>
        </p:nvSpPr>
        <p:spPr>
          <a:xfrm>
            <a:off x="4481640" y="511200"/>
            <a:ext cx="60120" cy="39600"/>
          </a:xfrm>
          <a:custGeom>
            <a:avLst/>
            <a:gdLst/>
            <a:ahLst/>
            <a:rect l="l" t="t" r="r" b="b"/>
            <a:pathLst>
              <a:path w="38" h="25">
                <a:moveTo>
                  <a:pt x="0" y="20"/>
                </a:moveTo>
                <a:lnTo>
                  <a:pt x="7" y="25"/>
                </a:lnTo>
                <a:lnTo>
                  <a:pt x="12" y="23"/>
                </a:lnTo>
                <a:lnTo>
                  <a:pt x="20" y="19"/>
                </a:lnTo>
                <a:lnTo>
                  <a:pt x="26" y="16"/>
                </a:lnTo>
                <a:lnTo>
                  <a:pt x="30" y="12"/>
                </a:lnTo>
                <a:lnTo>
                  <a:pt x="33" y="11"/>
                </a:lnTo>
                <a:lnTo>
                  <a:pt x="34" y="9"/>
                </a:lnTo>
                <a:lnTo>
                  <a:pt x="36" y="7"/>
                </a:lnTo>
                <a:lnTo>
                  <a:pt x="38" y="5"/>
                </a:lnTo>
                <a:lnTo>
                  <a:pt x="28" y="0"/>
                </a:lnTo>
                <a:lnTo>
                  <a:pt x="28" y="1"/>
                </a:lnTo>
                <a:lnTo>
                  <a:pt x="27" y="2"/>
                </a:lnTo>
                <a:lnTo>
                  <a:pt x="26" y="3"/>
                </a:lnTo>
                <a:lnTo>
                  <a:pt x="25" y="4"/>
                </a:lnTo>
                <a:lnTo>
                  <a:pt x="20" y="7"/>
                </a:lnTo>
                <a:lnTo>
                  <a:pt x="16" y="10"/>
                </a:lnTo>
                <a:lnTo>
                  <a:pt x="7" y="13"/>
                </a:lnTo>
                <a:lnTo>
                  <a:pt x="4" y="15"/>
                </a:lnTo>
                <a:lnTo>
                  <a:pt x="11" y="2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8" name=""/>
          <p:cNvSpPr/>
          <p:nvPr/>
        </p:nvSpPr>
        <p:spPr>
          <a:xfrm>
            <a:off x="4481640" y="504720"/>
            <a:ext cx="15840" cy="39960"/>
          </a:xfrm>
          <a:custGeom>
            <a:avLst/>
            <a:gdLst/>
            <a:ahLst/>
            <a:rect l="l" t="t" r="r" b="b"/>
            <a:pathLst>
              <a:path w="10" h="25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0" y="17"/>
                </a:lnTo>
                <a:lnTo>
                  <a:pt x="0" y="25"/>
                </a:lnTo>
                <a:lnTo>
                  <a:pt x="10" y="25"/>
                </a:lnTo>
                <a:lnTo>
                  <a:pt x="10" y="17"/>
                </a:lnTo>
                <a:lnTo>
                  <a:pt x="10" y="11"/>
                </a:lnTo>
                <a:lnTo>
                  <a:pt x="10" y="5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9" name=""/>
          <p:cNvSpPr/>
          <p:nvPr/>
        </p:nvSpPr>
        <p:spPr>
          <a:xfrm>
            <a:off x="4481640" y="453960"/>
            <a:ext cx="50760" cy="50760"/>
          </a:xfrm>
          <a:custGeom>
            <a:avLst/>
            <a:gdLst/>
            <a:ahLst/>
            <a:rect l="l" t="t" r="r" b="b"/>
            <a:pathLst>
              <a:path w="32" h="32">
                <a:moveTo>
                  <a:pt x="22" y="0"/>
                </a:moveTo>
                <a:lnTo>
                  <a:pt x="22" y="0"/>
                </a:lnTo>
                <a:lnTo>
                  <a:pt x="22" y="1"/>
                </a:lnTo>
                <a:lnTo>
                  <a:pt x="22" y="3"/>
                </a:lnTo>
                <a:lnTo>
                  <a:pt x="21" y="4"/>
                </a:lnTo>
                <a:lnTo>
                  <a:pt x="20" y="6"/>
                </a:lnTo>
                <a:lnTo>
                  <a:pt x="16" y="9"/>
                </a:lnTo>
                <a:lnTo>
                  <a:pt x="12" y="12"/>
                </a:lnTo>
                <a:lnTo>
                  <a:pt x="9" y="16"/>
                </a:lnTo>
                <a:lnTo>
                  <a:pt x="4" y="20"/>
                </a:lnTo>
                <a:lnTo>
                  <a:pt x="2" y="22"/>
                </a:lnTo>
                <a:lnTo>
                  <a:pt x="1" y="26"/>
                </a:lnTo>
                <a:lnTo>
                  <a:pt x="0" y="28"/>
                </a:lnTo>
                <a:lnTo>
                  <a:pt x="0" y="32"/>
                </a:lnTo>
                <a:lnTo>
                  <a:pt x="10" y="32"/>
                </a:lnTo>
                <a:lnTo>
                  <a:pt x="10" y="30"/>
                </a:lnTo>
                <a:lnTo>
                  <a:pt x="10" y="29"/>
                </a:lnTo>
                <a:lnTo>
                  <a:pt x="11" y="28"/>
                </a:lnTo>
                <a:lnTo>
                  <a:pt x="12" y="27"/>
                </a:lnTo>
                <a:lnTo>
                  <a:pt x="16" y="23"/>
                </a:lnTo>
                <a:lnTo>
                  <a:pt x="19" y="20"/>
                </a:lnTo>
                <a:lnTo>
                  <a:pt x="23" y="16"/>
                </a:lnTo>
                <a:lnTo>
                  <a:pt x="28" y="12"/>
                </a:lnTo>
                <a:lnTo>
                  <a:pt x="30" y="9"/>
                </a:lnTo>
                <a:lnTo>
                  <a:pt x="31" y="7"/>
                </a:lnTo>
                <a:lnTo>
                  <a:pt x="32" y="3"/>
                </a:lnTo>
                <a:lnTo>
                  <a:pt x="32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0" name=""/>
          <p:cNvSpPr/>
          <p:nvPr/>
        </p:nvSpPr>
        <p:spPr>
          <a:xfrm>
            <a:off x="4508640" y="428760"/>
            <a:ext cx="23760" cy="25200"/>
          </a:xfrm>
          <a:custGeom>
            <a:avLst/>
            <a:gdLst/>
            <a:ahLst/>
            <a:rect l="l" t="t" r="r" b="b"/>
            <a:pathLst>
              <a:path w="15" h="16">
                <a:moveTo>
                  <a:pt x="7" y="9"/>
                </a:moveTo>
                <a:lnTo>
                  <a:pt x="0" y="8"/>
                </a:lnTo>
                <a:lnTo>
                  <a:pt x="3" y="9"/>
                </a:lnTo>
                <a:lnTo>
                  <a:pt x="4" y="12"/>
                </a:lnTo>
                <a:lnTo>
                  <a:pt x="5" y="13"/>
                </a:lnTo>
                <a:lnTo>
                  <a:pt x="5" y="14"/>
                </a:lnTo>
                <a:lnTo>
                  <a:pt x="5" y="16"/>
                </a:lnTo>
                <a:lnTo>
                  <a:pt x="15" y="16"/>
                </a:lnTo>
                <a:lnTo>
                  <a:pt x="15" y="13"/>
                </a:lnTo>
                <a:lnTo>
                  <a:pt x="14" y="10"/>
                </a:lnTo>
                <a:lnTo>
                  <a:pt x="13" y="8"/>
                </a:lnTo>
                <a:lnTo>
                  <a:pt x="12" y="6"/>
                </a:lnTo>
                <a:lnTo>
                  <a:pt x="9" y="2"/>
                </a:lnTo>
                <a:lnTo>
                  <a:pt x="7" y="1"/>
                </a:lnTo>
                <a:lnTo>
                  <a:pt x="1" y="0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1" name=""/>
          <p:cNvSpPr/>
          <p:nvPr/>
        </p:nvSpPr>
        <p:spPr>
          <a:xfrm>
            <a:off x="4481640" y="428760"/>
            <a:ext cx="37800" cy="27000"/>
          </a:xfrm>
          <a:custGeom>
            <a:avLst/>
            <a:gdLst/>
            <a:ahLst/>
            <a:rect l="l" t="t" r="r" b="b"/>
            <a:pathLst>
              <a:path w="24" h="17">
                <a:moveTo>
                  <a:pt x="0" y="12"/>
                </a:moveTo>
                <a:lnTo>
                  <a:pt x="0" y="12"/>
                </a:lnTo>
                <a:lnTo>
                  <a:pt x="6" y="17"/>
                </a:lnTo>
                <a:lnTo>
                  <a:pt x="8" y="16"/>
                </a:lnTo>
                <a:lnTo>
                  <a:pt x="11" y="16"/>
                </a:lnTo>
                <a:lnTo>
                  <a:pt x="13" y="14"/>
                </a:lnTo>
                <a:lnTo>
                  <a:pt x="19" y="12"/>
                </a:lnTo>
                <a:lnTo>
                  <a:pt x="24" y="9"/>
                </a:lnTo>
                <a:lnTo>
                  <a:pt x="18" y="0"/>
                </a:lnTo>
                <a:lnTo>
                  <a:pt x="13" y="3"/>
                </a:lnTo>
                <a:lnTo>
                  <a:pt x="9" y="6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lnTo>
                  <a:pt x="1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2" name=""/>
          <p:cNvSpPr/>
          <p:nvPr/>
        </p:nvSpPr>
        <p:spPr>
          <a:xfrm>
            <a:off x="4481640" y="409680"/>
            <a:ext cx="39600" cy="36360"/>
          </a:xfrm>
          <a:custGeom>
            <a:avLst/>
            <a:gdLst/>
            <a:ahLst/>
            <a:rect l="l" t="t" r="r" b="b"/>
            <a:pathLst>
              <a:path w="25" h="23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3" y="3"/>
                </a:lnTo>
                <a:lnTo>
                  <a:pt x="13" y="4"/>
                </a:lnTo>
                <a:lnTo>
                  <a:pt x="13" y="6"/>
                </a:lnTo>
                <a:lnTo>
                  <a:pt x="11" y="7"/>
                </a:lnTo>
                <a:lnTo>
                  <a:pt x="9" y="10"/>
                </a:lnTo>
                <a:lnTo>
                  <a:pt x="6" y="13"/>
                </a:lnTo>
                <a:lnTo>
                  <a:pt x="4" y="15"/>
                </a:lnTo>
                <a:lnTo>
                  <a:pt x="3" y="17"/>
                </a:lnTo>
                <a:lnTo>
                  <a:pt x="1" y="19"/>
                </a:lnTo>
                <a:lnTo>
                  <a:pt x="0" y="21"/>
                </a:lnTo>
                <a:lnTo>
                  <a:pt x="0" y="23"/>
                </a:lnTo>
                <a:lnTo>
                  <a:pt x="11" y="23"/>
                </a:lnTo>
                <a:lnTo>
                  <a:pt x="11" y="22"/>
                </a:lnTo>
                <a:lnTo>
                  <a:pt x="12" y="21"/>
                </a:lnTo>
                <a:lnTo>
                  <a:pt x="13" y="20"/>
                </a:lnTo>
                <a:lnTo>
                  <a:pt x="16" y="17"/>
                </a:lnTo>
                <a:lnTo>
                  <a:pt x="20" y="14"/>
                </a:lnTo>
                <a:lnTo>
                  <a:pt x="22" y="11"/>
                </a:lnTo>
                <a:lnTo>
                  <a:pt x="23" y="7"/>
                </a:lnTo>
                <a:lnTo>
                  <a:pt x="24" y="6"/>
                </a:lnTo>
                <a:lnTo>
                  <a:pt x="25" y="2"/>
                </a:lnTo>
                <a:lnTo>
                  <a:pt x="25" y="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3" name=""/>
          <p:cNvSpPr/>
          <p:nvPr/>
        </p:nvSpPr>
        <p:spPr>
          <a:xfrm>
            <a:off x="4489560" y="378000"/>
            <a:ext cx="31680" cy="31680"/>
          </a:xfrm>
          <a:custGeom>
            <a:avLst/>
            <a:gdLst/>
            <a:ahLst/>
            <a:rect l="l" t="t" r="r" b="b"/>
            <a:pathLst>
              <a:path w="20" h="20">
                <a:moveTo>
                  <a:pt x="7" y="10"/>
                </a:moveTo>
                <a:lnTo>
                  <a:pt x="0" y="5"/>
                </a:lnTo>
                <a:lnTo>
                  <a:pt x="0" y="8"/>
                </a:lnTo>
                <a:lnTo>
                  <a:pt x="1" y="10"/>
                </a:lnTo>
                <a:lnTo>
                  <a:pt x="3" y="11"/>
                </a:lnTo>
                <a:lnTo>
                  <a:pt x="4" y="13"/>
                </a:lnTo>
                <a:lnTo>
                  <a:pt x="5" y="14"/>
                </a:lnTo>
                <a:lnTo>
                  <a:pt x="7" y="16"/>
                </a:lnTo>
                <a:lnTo>
                  <a:pt x="8" y="17"/>
                </a:lnTo>
                <a:lnTo>
                  <a:pt x="8" y="17"/>
                </a:lnTo>
                <a:lnTo>
                  <a:pt x="9" y="18"/>
                </a:lnTo>
                <a:lnTo>
                  <a:pt x="9" y="20"/>
                </a:lnTo>
                <a:lnTo>
                  <a:pt x="20" y="20"/>
                </a:lnTo>
                <a:lnTo>
                  <a:pt x="20" y="17"/>
                </a:lnTo>
                <a:lnTo>
                  <a:pt x="20" y="16"/>
                </a:lnTo>
                <a:lnTo>
                  <a:pt x="19" y="14"/>
                </a:lnTo>
                <a:lnTo>
                  <a:pt x="18" y="11"/>
                </a:lnTo>
                <a:lnTo>
                  <a:pt x="16" y="10"/>
                </a:lnTo>
                <a:lnTo>
                  <a:pt x="14" y="8"/>
                </a:lnTo>
                <a:lnTo>
                  <a:pt x="13" y="7"/>
                </a:lnTo>
                <a:lnTo>
                  <a:pt x="12" y="5"/>
                </a:lnTo>
                <a:lnTo>
                  <a:pt x="11" y="5"/>
                </a:lnTo>
                <a:lnTo>
                  <a:pt x="11" y="4"/>
                </a:lnTo>
                <a:lnTo>
                  <a:pt x="11" y="3"/>
                </a:lnTo>
                <a:lnTo>
                  <a:pt x="3" y="0"/>
                </a:lnTo>
                <a:lnTo>
                  <a:pt x="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4" name=""/>
          <p:cNvSpPr/>
          <p:nvPr/>
        </p:nvSpPr>
        <p:spPr>
          <a:xfrm>
            <a:off x="4484520" y="378000"/>
            <a:ext cx="1620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0" y="13"/>
                </a:moveTo>
                <a:lnTo>
                  <a:pt x="0" y="13"/>
                </a:lnTo>
                <a:lnTo>
                  <a:pt x="3" y="13"/>
                </a:lnTo>
                <a:lnTo>
                  <a:pt x="6" y="11"/>
                </a:lnTo>
                <a:lnTo>
                  <a:pt x="8" y="10"/>
                </a:lnTo>
                <a:lnTo>
                  <a:pt x="10" y="10"/>
                </a:lnTo>
                <a:lnTo>
                  <a:pt x="6" y="0"/>
                </a:lnTo>
                <a:lnTo>
                  <a:pt x="3" y="2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5" name=""/>
          <p:cNvSpPr/>
          <p:nvPr/>
        </p:nvSpPr>
        <p:spPr>
          <a:xfrm>
            <a:off x="4459320" y="344520"/>
            <a:ext cx="28440" cy="54000"/>
          </a:xfrm>
          <a:custGeom>
            <a:avLst/>
            <a:gdLst/>
            <a:ahLst/>
            <a:rect l="l" t="t" r="r" b="b"/>
            <a:pathLst>
              <a:path w="18" h="34">
                <a:moveTo>
                  <a:pt x="5" y="10"/>
                </a:moveTo>
                <a:lnTo>
                  <a:pt x="0" y="6"/>
                </a:lnTo>
                <a:lnTo>
                  <a:pt x="2" y="10"/>
                </a:lnTo>
                <a:lnTo>
                  <a:pt x="4" y="19"/>
                </a:lnTo>
                <a:lnTo>
                  <a:pt x="6" y="23"/>
                </a:lnTo>
                <a:lnTo>
                  <a:pt x="8" y="27"/>
                </a:lnTo>
                <a:lnTo>
                  <a:pt x="9" y="29"/>
                </a:lnTo>
                <a:lnTo>
                  <a:pt x="9" y="31"/>
                </a:lnTo>
                <a:lnTo>
                  <a:pt x="12" y="32"/>
                </a:lnTo>
                <a:lnTo>
                  <a:pt x="15" y="34"/>
                </a:lnTo>
                <a:lnTo>
                  <a:pt x="15" y="23"/>
                </a:lnTo>
                <a:lnTo>
                  <a:pt x="17" y="24"/>
                </a:lnTo>
                <a:lnTo>
                  <a:pt x="18" y="24"/>
                </a:lnTo>
                <a:lnTo>
                  <a:pt x="17" y="24"/>
                </a:lnTo>
                <a:lnTo>
                  <a:pt x="17" y="23"/>
                </a:lnTo>
                <a:lnTo>
                  <a:pt x="15" y="19"/>
                </a:lnTo>
                <a:lnTo>
                  <a:pt x="14" y="15"/>
                </a:lnTo>
                <a:lnTo>
                  <a:pt x="11" y="7"/>
                </a:lnTo>
                <a:lnTo>
                  <a:pt x="9" y="3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6" name=""/>
          <p:cNvSpPr/>
          <p:nvPr/>
        </p:nvSpPr>
        <p:spPr>
          <a:xfrm>
            <a:off x="4449600" y="344520"/>
            <a:ext cx="16200" cy="23760"/>
          </a:xfrm>
          <a:custGeom>
            <a:avLst/>
            <a:gdLst/>
            <a:ahLst/>
            <a:rect l="l" t="t" r="r" b="b"/>
            <a:pathLst>
              <a:path w="10" h="15">
                <a:moveTo>
                  <a:pt x="0" y="15"/>
                </a:moveTo>
                <a:lnTo>
                  <a:pt x="4" y="15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0"/>
                </a:lnTo>
                <a:lnTo>
                  <a:pt x="8" y="0"/>
                </a:lnTo>
                <a:lnTo>
                  <a:pt x="5" y="1"/>
                </a:lnTo>
                <a:lnTo>
                  <a:pt x="3" y="2"/>
                </a:lnTo>
                <a:lnTo>
                  <a:pt x="2" y="4"/>
                </a:lnTo>
                <a:lnTo>
                  <a:pt x="1" y="5"/>
                </a:lnTo>
                <a:lnTo>
                  <a:pt x="0" y="5"/>
                </a:lnTo>
                <a:lnTo>
                  <a:pt x="4" y="5"/>
                </a:lnTo>
                <a:lnTo>
                  <a:pt x="0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7" name=""/>
          <p:cNvSpPr/>
          <p:nvPr/>
        </p:nvSpPr>
        <p:spPr>
          <a:xfrm>
            <a:off x="4422600" y="347760"/>
            <a:ext cx="35280" cy="20520"/>
          </a:xfrm>
          <a:custGeom>
            <a:avLst/>
            <a:gdLst/>
            <a:ahLst/>
            <a:rect l="l" t="t" r="r" b="b"/>
            <a:pathLst>
              <a:path w="22" h="13">
                <a:moveTo>
                  <a:pt x="11" y="6"/>
                </a:moveTo>
                <a:lnTo>
                  <a:pt x="5" y="10"/>
                </a:lnTo>
                <a:lnTo>
                  <a:pt x="6" y="10"/>
                </a:lnTo>
                <a:lnTo>
                  <a:pt x="10" y="11"/>
                </a:lnTo>
                <a:lnTo>
                  <a:pt x="14" y="12"/>
                </a:lnTo>
                <a:lnTo>
                  <a:pt x="18" y="13"/>
                </a:lnTo>
                <a:lnTo>
                  <a:pt x="22" y="3"/>
                </a:lnTo>
                <a:lnTo>
                  <a:pt x="18" y="2"/>
                </a:lnTo>
                <a:lnTo>
                  <a:pt x="12" y="1"/>
                </a:lnTo>
                <a:lnTo>
                  <a:pt x="8" y="0"/>
                </a:lnTo>
                <a:lnTo>
                  <a:pt x="6" y="0"/>
                </a:lnTo>
                <a:lnTo>
                  <a:pt x="0" y="3"/>
                </a:lnTo>
                <a:lnTo>
                  <a:pt x="11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8" name=""/>
          <p:cNvSpPr/>
          <p:nvPr/>
        </p:nvSpPr>
        <p:spPr>
          <a:xfrm>
            <a:off x="4416480" y="352440"/>
            <a:ext cx="22320" cy="31680"/>
          </a:xfrm>
          <a:custGeom>
            <a:avLst/>
            <a:gdLst/>
            <a:ahLst/>
            <a:rect l="l" t="t" r="r" b="b"/>
            <a:pathLst>
              <a:path w="14" h="20">
                <a:moveTo>
                  <a:pt x="1" y="20"/>
                </a:moveTo>
                <a:lnTo>
                  <a:pt x="1" y="20"/>
                </a:lnTo>
                <a:lnTo>
                  <a:pt x="2" y="20"/>
                </a:lnTo>
                <a:lnTo>
                  <a:pt x="4" y="19"/>
                </a:lnTo>
                <a:lnTo>
                  <a:pt x="6" y="18"/>
                </a:lnTo>
                <a:lnTo>
                  <a:pt x="8" y="17"/>
                </a:lnTo>
                <a:lnTo>
                  <a:pt x="9" y="15"/>
                </a:lnTo>
                <a:lnTo>
                  <a:pt x="10" y="12"/>
                </a:lnTo>
                <a:lnTo>
                  <a:pt x="12" y="7"/>
                </a:lnTo>
                <a:lnTo>
                  <a:pt x="14" y="2"/>
                </a:lnTo>
                <a:lnTo>
                  <a:pt x="4" y="0"/>
                </a:lnTo>
                <a:lnTo>
                  <a:pt x="2" y="4"/>
                </a:lnTo>
                <a:lnTo>
                  <a:pt x="2" y="8"/>
                </a:lnTo>
                <a:lnTo>
                  <a:pt x="1" y="9"/>
                </a:lnTo>
                <a:lnTo>
                  <a:pt x="0" y="10"/>
                </a:lnTo>
                <a:lnTo>
                  <a:pt x="1" y="10"/>
                </a:lnTo>
                <a:lnTo>
                  <a:pt x="1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9" name=""/>
          <p:cNvSpPr/>
          <p:nvPr/>
        </p:nvSpPr>
        <p:spPr>
          <a:xfrm>
            <a:off x="4408560" y="330120"/>
            <a:ext cx="15840" cy="54000"/>
          </a:xfrm>
          <a:custGeom>
            <a:avLst/>
            <a:gdLst/>
            <a:ahLst/>
            <a:rect l="l" t="t" r="r" b="b"/>
            <a:pathLst>
              <a:path w="10" h="34">
                <a:moveTo>
                  <a:pt x="7" y="9"/>
                </a:moveTo>
                <a:lnTo>
                  <a:pt x="0" y="4"/>
                </a:lnTo>
                <a:lnTo>
                  <a:pt x="0" y="9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29"/>
                </a:lnTo>
                <a:lnTo>
                  <a:pt x="5" y="34"/>
                </a:lnTo>
                <a:lnTo>
                  <a:pt x="5" y="24"/>
                </a:lnTo>
                <a:lnTo>
                  <a:pt x="9" y="27"/>
                </a:lnTo>
                <a:lnTo>
                  <a:pt x="9" y="25"/>
                </a:lnTo>
                <a:lnTo>
                  <a:pt x="9" y="22"/>
                </a:lnTo>
                <a:lnTo>
                  <a:pt x="9" y="18"/>
                </a:lnTo>
                <a:lnTo>
                  <a:pt x="10" y="9"/>
                </a:lnTo>
                <a:lnTo>
                  <a:pt x="10" y="4"/>
                </a:lnTo>
                <a:lnTo>
                  <a:pt x="3" y="0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0" name=""/>
          <p:cNvSpPr/>
          <p:nvPr/>
        </p:nvSpPr>
        <p:spPr>
          <a:xfrm>
            <a:off x="4389480" y="330120"/>
            <a:ext cx="33120" cy="28800"/>
          </a:xfrm>
          <a:custGeom>
            <a:avLst/>
            <a:gdLst/>
            <a:ahLst/>
            <a:rect l="l" t="t" r="r" b="b"/>
            <a:pathLst>
              <a:path w="21" h="18">
                <a:moveTo>
                  <a:pt x="0" y="18"/>
                </a:moveTo>
                <a:lnTo>
                  <a:pt x="2" y="17"/>
                </a:lnTo>
                <a:lnTo>
                  <a:pt x="6" y="17"/>
                </a:lnTo>
                <a:lnTo>
                  <a:pt x="9" y="15"/>
                </a:lnTo>
                <a:lnTo>
                  <a:pt x="11" y="14"/>
                </a:lnTo>
                <a:lnTo>
                  <a:pt x="16" y="12"/>
                </a:lnTo>
                <a:lnTo>
                  <a:pt x="21" y="9"/>
                </a:lnTo>
                <a:lnTo>
                  <a:pt x="16" y="0"/>
                </a:lnTo>
                <a:lnTo>
                  <a:pt x="10" y="3"/>
                </a:lnTo>
                <a:lnTo>
                  <a:pt x="5" y="6"/>
                </a:lnTo>
                <a:lnTo>
                  <a:pt x="3" y="7"/>
                </a:lnTo>
                <a:lnTo>
                  <a:pt x="2" y="7"/>
                </a:lnTo>
                <a:lnTo>
                  <a:pt x="1" y="8"/>
                </a:lnTo>
                <a:lnTo>
                  <a:pt x="0" y="8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1" name=""/>
          <p:cNvSpPr/>
          <p:nvPr/>
        </p:nvSpPr>
        <p:spPr>
          <a:xfrm>
            <a:off x="4383000" y="330120"/>
            <a:ext cx="25560" cy="23760"/>
          </a:xfrm>
          <a:custGeom>
            <a:avLst/>
            <a:gdLst/>
            <a:ahLst/>
            <a:rect l="l" t="t" r="r" b="b"/>
            <a:pathLst>
              <a:path w="16" h="15">
                <a:moveTo>
                  <a:pt x="7" y="0"/>
                </a:moveTo>
                <a:lnTo>
                  <a:pt x="0" y="9"/>
                </a:lnTo>
                <a:lnTo>
                  <a:pt x="9" y="15"/>
                </a:lnTo>
                <a:lnTo>
                  <a:pt x="16" y="5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2" name=""/>
          <p:cNvSpPr/>
          <p:nvPr/>
        </p:nvSpPr>
        <p:spPr>
          <a:xfrm>
            <a:off x="4381560" y="32544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0" y="1"/>
                </a:moveTo>
                <a:lnTo>
                  <a:pt x="1" y="3"/>
                </a:lnTo>
                <a:lnTo>
                  <a:pt x="2" y="6"/>
                </a:lnTo>
                <a:lnTo>
                  <a:pt x="3" y="8"/>
                </a:lnTo>
                <a:lnTo>
                  <a:pt x="5" y="9"/>
                </a:lnTo>
                <a:lnTo>
                  <a:pt x="9" y="10"/>
                </a:lnTo>
                <a:lnTo>
                  <a:pt x="12" y="10"/>
                </a:lnTo>
                <a:lnTo>
                  <a:pt x="12" y="1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3" name=""/>
          <p:cNvSpPr/>
          <p:nvPr/>
        </p:nvSpPr>
        <p:spPr>
          <a:xfrm>
            <a:off x="4362480" y="317520"/>
            <a:ext cx="27000" cy="20520"/>
          </a:xfrm>
          <a:custGeom>
            <a:avLst/>
            <a:gdLst/>
            <a:ahLst/>
            <a:rect l="l" t="t" r="r" b="b"/>
            <a:pathLst>
              <a:path w="17" h="13">
                <a:moveTo>
                  <a:pt x="1" y="13"/>
                </a:moveTo>
                <a:lnTo>
                  <a:pt x="17" y="10"/>
                </a:lnTo>
                <a:lnTo>
                  <a:pt x="15" y="0"/>
                </a:lnTo>
                <a:lnTo>
                  <a:pt x="0" y="3"/>
                </a:lnTo>
                <a:lnTo>
                  <a:pt x="1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4" name=""/>
          <p:cNvSpPr/>
          <p:nvPr/>
        </p:nvSpPr>
        <p:spPr>
          <a:xfrm>
            <a:off x="4356000" y="303120"/>
            <a:ext cx="22320" cy="33480"/>
          </a:xfrm>
          <a:custGeom>
            <a:avLst/>
            <a:gdLst/>
            <a:ahLst/>
            <a:rect l="l" t="t" r="r" b="b"/>
            <a:pathLst>
              <a:path w="14" h="21">
                <a:moveTo>
                  <a:pt x="12" y="8"/>
                </a:moveTo>
                <a:lnTo>
                  <a:pt x="2" y="3"/>
                </a:lnTo>
                <a:lnTo>
                  <a:pt x="1" y="9"/>
                </a:lnTo>
                <a:lnTo>
                  <a:pt x="1" y="14"/>
                </a:lnTo>
                <a:lnTo>
                  <a:pt x="0" y="15"/>
                </a:lnTo>
                <a:lnTo>
                  <a:pt x="1" y="14"/>
                </a:lnTo>
                <a:lnTo>
                  <a:pt x="8" y="21"/>
                </a:lnTo>
                <a:lnTo>
                  <a:pt x="9" y="19"/>
                </a:lnTo>
                <a:lnTo>
                  <a:pt x="11" y="16"/>
                </a:lnTo>
                <a:lnTo>
                  <a:pt x="12" y="12"/>
                </a:lnTo>
                <a:lnTo>
                  <a:pt x="14" y="4"/>
                </a:lnTo>
                <a:lnTo>
                  <a:pt x="5" y="0"/>
                </a:lnTo>
                <a:lnTo>
                  <a:pt x="12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5" name=""/>
          <p:cNvSpPr/>
          <p:nvPr/>
        </p:nvSpPr>
        <p:spPr>
          <a:xfrm>
            <a:off x="4313160" y="293760"/>
            <a:ext cx="61920" cy="31680"/>
          </a:xfrm>
          <a:custGeom>
            <a:avLst/>
            <a:gdLst/>
            <a:ahLst/>
            <a:rect l="l" t="t" r="r" b="b"/>
            <a:pathLst>
              <a:path w="39" h="20">
                <a:moveTo>
                  <a:pt x="7" y="8"/>
                </a:moveTo>
                <a:lnTo>
                  <a:pt x="0" y="7"/>
                </a:lnTo>
                <a:lnTo>
                  <a:pt x="1" y="7"/>
                </a:lnTo>
                <a:lnTo>
                  <a:pt x="2" y="10"/>
                </a:lnTo>
                <a:lnTo>
                  <a:pt x="3" y="12"/>
                </a:lnTo>
                <a:lnTo>
                  <a:pt x="5" y="14"/>
                </a:lnTo>
                <a:lnTo>
                  <a:pt x="7" y="14"/>
                </a:lnTo>
                <a:lnTo>
                  <a:pt x="9" y="17"/>
                </a:lnTo>
                <a:lnTo>
                  <a:pt x="12" y="18"/>
                </a:lnTo>
                <a:lnTo>
                  <a:pt x="15" y="19"/>
                </a:lnTo>
                <a:lnTo>
                  <a:pt x="19" y="20"/>
                </a:lnTo>
                <a:lnTo>
                  <a:pt x="22" y="20"/>
                </a:lnTo>
                <a:lnTo>
                  <a:pt x="27" y="19"/>
                </a:lnTo>
                <a:lnTo>
                  <a:pt x="30" y="18"/>
                </a:lnTo>
                <a:lnTo>
                  <a:pt x="35" y="16"/>
                </a:lnTo>
                <a:lnTo>
                  <a:pt x="39" y="13"/>
                </a:lnTo>
                <a:lnTo>
                  <a:pt x="33" y="5"/>
                </a:lnTo>
                <a:lnTo>
                  <a:pt x="29" y="7"/>
                </a:lnTo>
                <a:lnTo>
                  <a:pt x="27" y="8"/>
                </a:lnTo>
                <a:lnTo>
                  <a:pt x="24" y="9"/>
                </a:lnTo>
                <a:lnTo>
                  <a:pt x="22" y="10"/>
                </a:lnTo>
                <a:lnTo>
                  <a:pt x="20" y="10"/>
                </a:lnTo>
                <a:lnTo>
                  <a:pt x="18" y="9"/>
                </a:lnTo>
                <a:lnTo>
                  <a:pt x="16" y="8"/>
                </a:lnTo>
                <a:lnTo>
                  <a:pt x="15" y="7"/>
                </a:lnTo>
                <a:lnTo>
                  <a:pt x="14" y="7"/>
                </a:lnTo>
                <a:lnTo>
                  <a:pt x="12" y="6"/>
                </a:lnTo>
                <a:lnTo>
                  <a:pt x="11" y="5"/>
                </a:lnTo>
                <a:lnTo>
                  <a:pt x="10" y="4"/>
                </a:lnTo>
                <a:lnTo>
                  <a:pt x="9" y="2"/>
                </a:lnTo>
                <a:lnTo>
                  <a:pt x="9" y="1"/>
                </a:lnTo>
                <a:lnTo>
                  <a:pt x="2" y="0"/>
                </a:lnTo>
                <a:lnTo>
                  <a:pt x="7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6" name=""/>
          <p:cNvSpPr/>
          <p:nvPr/>
        </p:nvSpPr>
        <p:spPr>
          <a:xfrm>
            <a:off x="4299120" y="293760"/>
            <a:ext cx="25200" cy="20520"/>
          </a:xfrm>
          <a:custGeom>
            <a:avLst/>
            <a:gdLst/>
            <a:ahLst/>
            <a:rect l="l" t="t" r="r" b="b"/>
            <a:pathLst>
              <a:path w="16" h="13">
                <a:moveTo>
                  <a:pt x="1" y="13"/>
                </a:moveTo>
                <a:lnTo>
                  <a:pt x="10" y="12"/>
                </a:lnTo>
                <a:lnTo>
                  <a:pt x="10" y="11"/>
                </a:lnTo>
                <a:lnTo>
                  <a:pt x="11" y="11"/>
                </a:lnTo>
                <a:lnTo>
                  <a:pt x="12" y="10"/>
                </a:lnTo>
                <a:lnTo>
                  <a:pt x="16" y="8"/>
                </a:lnTo>
                <a:lnTo>
                  <a:pt x="11" y="0"/>
                </a:lnTo>
                <a:lnTo>
                  <a:pt x="9" y="0"/>
                </a:lnTo>
                <a:lnTo>
                  <a:pt x="6" y="1"/>
                </a:lnTo>
                <a:lnTo>
                  <a:pt x="4" y="2"/>
                </a:lnTo>
                <a:lnTo>
                  <a:pt x="3" y="3"/>
                </a:lnTo>
                <a:lnTo>
                  <a:pt x="2" y="5"/>
                </a:lnTo>
                <a:lnTo>
                  <a:pt x="0" y="7"/>
                </a:lnTo>
                <a:lnTo>
                  <a:pt x="9" y="6"/>
                </a:lnTo>
                <a:lnTo>
                  <a:pt x="1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7" name=""/>
          <p:cNvSpPr/>
          <p:nvPr/>
        </p:nvSpPr>
        <p:spPr>
          <a:xfrm>
            <a:off x="4297320" y="274680"/>
            <a:ext cx="19080" cy="39600"/>
          </a:xfrm>
          <a:custGeom>
            <a:avLst/>
            <a:gdLst/>
            <a:ahLst/>
            <a:rect l="l" t="t" r="r" b="b"/>
            <a:pathLst>
              <a:path w="12" h="25">
                <a:moveTo>
                  <a:pt x="10" y="7"/>
                </a:moveTo>
                <a:lnTo>
                  <a:pt x="2" y="5"/>
                </a:lnTo>
                <a:lnTo>
                  <a:pt x="2" y="6"/>
                </a:lnTo>
                <a:lnTo>
                  <a:pt x="2" y="8"/>
                </a:lnTo>
                <a:lnTo>
                  <a:pt x="1" y="10"/>
                </a:lnTo>
                <a:lnTo>
                  <a:pt x="1" y="12"/>
                </a:lnTo>
                <a:lnTo>
                  <a:pt x="1" y="16"/>
                </a:lnTo>
                <a:lnTo>
                  <a:pt x="0" y="18"/>
                </a:lnTo>
                <a:lnTo>
                  <a:pt x="0" y="21"/>
                </a:lnTo>
                <a:lnTo>
                  <a:pt x="1" y="25"/>
                </a:lnTo>
                <a:lnTo>
                  <a:pt x="8" y="18"/>
                </a:lnTo>
                <a:lnTo>
                  <a:pt x="9" y="20"/>
                </a:lnTo>
                <a:lnTo>
                  <a:pt x="10" y="19"/>
                </a:lnTo>
                <a:lnTo>
                  <a:pt x="10" y="17"/>
                </a:lnTo>
                <a:lnTo>
                  <a:pt x="11" y="15"/>
                </a:lnTo>
                <a:lnTo>
                  <a:pt x="11" y="12"/>
                </a:lnTo>
                <a:lnTo>
                  <a:pt x="12" y="9"/>
                </a:lnTo>
                <a:lnTo>
                  <a:pt x="12" y="5"/>
                </a:lnTo>
                <a:lnTo>
                  <a:pt x="11" y="2"/>
                </a:lnTo>
                <a:lnTo>
                  <a:pt x="3" y="0"/>
                </a:lnTo>
                <a:lnTo>
                  <a:pt x="1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8" name=""/>
          <p:cNvSpPr/>
          <p:nvPr/>
        </p:nvSpPr>
        <p:spPr>
          <a:xfrm>
            <a:off x="4290840" y="274680"/>
            <a:ext cx="22320" cy="28440"/>
          </a:xfrm>
          <a:custGeom>
            <a:avLst/>
            <a:gdLst/>
            <a:ahLst/>
            <a:rect l="l" t="t" r="r" b="b"/>
            <a:pathLst>
              <a:path w="14" h="18">
                <a:moveTo>
                  <a:pt x="0" y="18"/>
                </a:moveTo>
                <a:lnTo>
                  <a:pt x="0" y="18"/>
                </a:lnTo>
                <a:lnTo>
                  <a:pt x="2" y="18"/>
                </a:lnTo>
                <a:lnTo>
                  <a:pt x="5" y="16"/>
                </a:lnTo>
                <a:lnTo>
                  <a:pt x="7" y="15"/>
                </a:lnTo>
                <a:lnTo>
                  <a:pt x="8" y="13"/>
                </a:lnTo>
                <a:lnTo>
                  <a:pt x="10" y="11"/>
                </a:lnTo>
                <a:lnTo>
                  <a:pt x="14" y="7"/>
                </a:lnTo>
                <a:lnTo>
                  <a:pt x="7" y="0"/>
                </a:lnTo>
                <a:lnTo>
                  <a:pt x="3" y="4"/>
                </a:lnTo>
                <a:lnTo>
                  <a:pt x="1" y="6"/>
                </a:lnTo>
                <a:lnTo>
                  <a:pt x="0" y="7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9" name=""/>
          <p:cNvSpPr/>
          <p:nvPr/>
        </p:nvSpPr>
        <p:spPr>
          <a:xfrm>
            <a:off x="4249800" y="279360"/>
            <a:ext cx="41040" cy="23760"/>
          </a:xfrm>
          <a:custGeom>
            <a:avLst/>
            <a:gdLst/>
            <a:ahLst/>
            <a:rect l="l" t="t" r="r" b="b"/>
            <a:pathLst>
              <a:path w="26" h="15">
                <a:moveTo>
                  <a:pt x="0" y="4"/>
                </a:moveTo>
                <a:lnTo>
                  <a:pt x="3" y="9"/>
                </a:lnTo>
                <a:lnTo>
                  <a:pt x="8" y="10"/>
                </a:lnTo>
                <a:lnTo>
                  <a:pt x="15" y="12"/>
                </a:lnTo>
                <a:lnTo>
                  <a:pt x="21" y="14"/>
                </a:lnTo>
                <a:lnTo>
                  <a:pt x="26" y="15"/>
                </a:lnTo>
                <a:lnTo>
                  <a:pt x="26" y="4"/>
                </a:lnTo>
                <a:lnTo>
                  <a:pt x="23" y="4"/>
                </a:lnTo>
                <a:lnTo>
                  <a:pt x="17" y="3"/>
                </a:lnTo>
                <a:lnTo>
                  <a:pt x="10" y="1"/>
                </a:lnTo>
                <a:lnTo>
                  <a:pt x="8" y="0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0" name=""/>
          <p:cNvSpPr/>
          <p:nvPr/>
        </p:nvSpPr>
        <p:spPr>
          <a:xfrm>
            <a:off x="4246560" y="268200"/>
            <a:ext cx="2232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" y="5"/>
                </a:moveTo>
                <a:lnTo>
                  <a:pt x="0" y="3"/>
                </a:lnTo>
                <a:lnTo>
                  <a:pt x="1" y="8"/>
                </a:lnTo>
                <a:lnTo>
                  <a:pt x="2" y="11"/>
                </a:lnTo>
                <a:lnTo>
                  <a:pt x="14" y="11"/>
                </a:lnTo>
                <a:lnTo>
                  <a:pt x="13" y="6"/>
                </a:lnTo>
                <a:lnTo>
                  <a:pt x="12" y="3"/>
                </a:lnTo>
                <a:lnTo>
                  <a:pt x="11" y="0"/>
                </a:lnTo>
                <a:lnTo>
                  <a:pt x="1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1" name=""/>
          <p:cNvSpPr/>
          <p:nvPr/>
        </p:nvSpPr>
        <p:spPr>
          <a:xfrm>
            <a:off x="4175280" y="227160"/>
            <a:ext cx="88920" cy="48960"/>
          </a:xfrm>
          <a:custGeom>
            <a:avLst/>
            <a:gdLst/>
            <a:ahLst/>
            <a:rect l="l" t="t" r="r" b="b"/>
            <a:pathLst>
              <a:path w="56" h="31">
                <a:moveTo>
                  <a:pt x="5" y="10"/>
                </a:moveTo>
                <a:lnTo>
                  <a:pt x="0" y="5"/>
                </a:lnTo>
                <a:lnTo>
                  <a:pt x="0" y="7"/>
                </a:lnTo>
                <a:lnTo>
                  <a:pt x="1" y="9"/>
                </a:lnTo>
                <a:lnTo>
                  <a:pt x="2" y="11"/>
                </a:lnTo>
                <a:lnTo>
                  <a:pt x="2" y="13"/>
                </a:lnTo>
                <a:lnTo>
                  <a:pt x="4" y="15"/>
                </a:lnTo>
                <a:lnTo>
                  <a:pt x="5" y="16"/>
                </a:lnTo>
                <a:lnTo>
                  <a:pt x="7" y="17"/>
                </a:lnTo>
                <a:lnTo>
                  <a:pt x="9" y="19"/>
                </a:lnTo>
                <a:lnTo>
                  <a:pt x="12" y="20"/>
                </a:lnTo>
                <a:lnTo>
                  <a:pt x="16" y="21"/>
                </a:lnTo>
                <a:lnTo>
                  <a:pt x="20" y="22"/>
                </a:lnTo>
                <a:lnTo>
                  <a:pt x="23" y="22"/>
                </a:lnTo>
                <a:lnTo>
                  <a:pt x="27" y="22"/>
                </a:lnTo>
                <a:lnTo>
                  <a:pt x="31" y="23"/>
                </a:lnTo>
                <a:lnTo>
                  <a:pt x="34" y="23"/>
                </a:lnTo>
                <a:lnTo>
                  <a:pt x="37" y="24"/>
                </a:lnTo>
                <a:lnTo>
                  <a:pt x="41" y="26"/>
                </a:lnTo>
                <a:lnTo>
                  <a:pt x="43" y="27"/>
                </a:lnTo>
                <a:lnTo>
                  <a:pt x="43" y="28"/>
                </a:lnTo>
                <a:lnTo>
                  <a:pt x="45" y="29"/>
                </a:lnTo>
                <a:lnTo>
                  <a:pt x="45" y="30"/>
                </a:lnTo>
                <a:lnTo>
                  <a:pt x="46" y="31"/>
                </a:lnTo>
                <a:lnTo>
                  <a:pt x="56" y="26"/>
                </a:lnTo>
                <a:lnTo>
                  <a:pt x="55" y="24"/>
                </a:lnTo>
                <a:lnTo>
                  <a:pt x="53" y="22"/>
                </a:lnTo>
                <a:lnTo>
                  <a:pt x="51" y="21"/>
                </a:lnTo>
                <a:lnTo>
                  <a:pt x="49" y="19"/>
                </a:lnTo>
                <a:lnTo>
                  <a:pt x="45" y="17"/>
                </a:lnTo>
                <a:lnTo>
                  <a:pt x="42" y="15"/>
                </a:lnTo>
                <a:lnTo>
                  <a:pt x="36" y="14"/>
                </a:lnTo>
                <a:lnTo>
                  <a:pt x="33" y="13"/>
                </a:lnTo>
                <a:lnTo>
                  <a:pt x="29" y="12"/>
                </a:lnTo>
                <a:lnTo>
                  <a:pt x="24" y="12"/>
                </a:lnTo>
                <a:lnTo>
                  <a:pt x="22" y="11"/>
                </a:lnTo>
                <a:lnTo>
                  <a:pt x="18" y="10"/>
                </a:lnTo>
                <a:lnTo>
                  <a:pt x="15" y="10"/>
                </a:lnTo>
                <a:lnTo>
                  <a:pt x="13" y="8"/>
                </a:lnTo>
                <a:lnTo>
                  <a:pt x="12" y="8"/>
                </a:lnTo>
                <a:lnTo>
                  <a:pt x="11" y="8"/>
                </a:lnTo>
                <a:lnTo>
                  <a:pt x="11" y="7"/>
                </a:lnTo>
                <a:lnTo>
                  <a:pt x="11" y="6"/>
                </a:lnTo>
                <a:lnTo>
                  <a:pt x="10" y="5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2" name=""/>
          <p:cNvSpPr/>
          <p:nvPr/>
        </p:nvSpPr>
        <p:spPr>
          <a:xfrm>
            <a:off x="4152960" y="227160"/>
            <a:ext cx="30240" cy="15840"/>
          </a:xfrm>
          <a:custGeom>
            <a:avLst/>
            <a:gdLst/>
            <a:ahLst/>
            <a:rect l="l" t="t" r="r" b="b"/>
            <a:pathLst>
              <a:path w="19" h="10">
                <a:moveTo>
                  <a:pt x="10" y="5"/>
                </a:moveTo>
                <a:lnTo>
                  <a:pt x="5" y="10"/>
                </a:lnTo>
                <a:lnTo>
                  <a:pt x="9" y="10"/>
                </a:lnTo>
                <a:lnTo>
                  <a:pt x="12" y="10"/>
                </a:lnTo>
                <a:lnTo>
                  <a:pt x="16" y="10"/>
                </a:lnTo>
                <a:lnTo>
                  <a:pt x="19" y="10"/>
                </a:lnTo>
                <a:lnTo>
                  <a:pt x="19" y="0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0" y="5"/>
                </a:lnTo>
                <a:lnTo>
                  <a:pt x="1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3" name=""/>
          <p:cNvSpPr/>
          <p:nvPr/>
        </p:nvSpPr>
        <p:spPr>
          <a:xfrm>
            <a:off x="4152960" y="235080"/>
            <a:ext cx="1728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3" y="13"/>
                </a:moveTo>
                <a:lnTo>
                  <a:pt x="6" y="13"/>
                </a:lnTo>
                <a:lnTo>
                  <a:pt x="7" y="12"/>
                </a:lnTo>
                <a:lnTo>
                  <a:pt x="9" y="10"/>
                </a:lnTo>
                <a:lnTo>
                  <a:pt x="10" y="8"/>
                </a:lnTo>
                <a:lnTo>
                  <a:pt x="11" y="6"/>
                </a:lnTo>
                <a:lnTo>
                  <a:pt x="11" y="3"/>
                </a:lnTo>
                <a:lnTo>
                  <a:pt x="10" y="0"/>
                </a:lnTo>
                <a:lnTo>
                  <a:pt x="0" y="0"/>
                </a:lnTo>
                <a:lnTo>
                  <a:pt x="1" y="4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2" y="3"/>
                </a:lnTo>
                <a:lnTo>
                  <a:pt x="1" y="3"/>
                </a:lnTo>
                <a:lnTo>
                  <a:pt x="5" y="3"/>
                </a:lnTo>
                <a:lnTo>
                  <a:pt x="3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4" name=""/>
          <p:cNvSpPr/>
          <p:nvPr/>
        </p:nvSpPr>
        <p:spPr>
          <a:xfrm>
            <a:off x="4116240" y="230040"/>
            <a:ext cx="42840" cy="25560"/>
          </a:xfrm>
          <a:custGeom>
            <a:avLst/>
            <a:gdLst/>
            <a:ahLst/>
            <a:rect l="l" t="t" r="r" b="b"/>
            <a:pathLst>
              <a:path w="27" h="16">
                <a:moveTo>
                  <a:pt x="5" y="9"/>
                </a:moveTo>
                <a:lnTo>
                  <a:pt x="0" y="8"/>
                </a:lnTo>
                <a:lnTo>
                  <a:pt x="2" y="9"/>
                </a:lnTo>
                <a:lnTo>
                  <a:pt x="5" y="11"/>
                </a:lnTo>
                <a:lnTo>
                  <a:pt x="7" y="12"/>
                </a:lnTo>
                <a:lnTo>
                  <a:pt x="11" y="13"/>
                </a:lnTo>
                <a:lnTo>
                  <a:pt x="18" y="15"/>
                </a:lnTo>
                <a:lnTo>
                  <a:pt x="25" y="16"/>
                </a:lnTo>
                <a:lnTo>
                  <a:pt x="27" y="6"/>
                </a:lnTo>
                <a:lnTo>
                  <a:pt x="21" y="5"/>
                </a:lnTo>
                <a:lnTo>
                  <a:pt x="14" y="3"/>
                </a:lnTo>
                <a:lnTo>
                  <a:pt x="11" y="3"/>
                </a:lnTo>
                <a:lnTo>
                  <a:pt x="9" y="2"/>
                </a:lnTo>
                <a:lnTo>
                  <a:pt x="7" y="2"/>
                </a:lnTo>
                <a:lnTo>
                  <a:pt x="7" y="1"/>
                </a:lnTo>
                <a:lnTo>
                  <a:pt x="1" y="0"/>
                </a:lnTo>
                <a:lnTo>
                  <a:pt x="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5" name=""/>
          <p:cNvSpPr/>
          <p:nvPr/>
        </p:nvSpPr>
        <p:spPr>
          <a:xfrm>
            <a:off x="4083120" y="230040"/>
            <a:ext cx="42840" cy="27000"/>
          </a:xfrm>
          <a:custGeom>
            <a:avLst/>
            <a:gdLst/>
            <a:ahLst/>
            <a:rect l="l" t="t" r="r" b="b"/>
            <a:pathLst>
              <a:path w="27" h="17">
                <a:moveTo>
                  <a:pt x="0" y="17"/>
                </a:moveTo>
                <a:lnTo>
                  <a:pt x="0" y="17"/>
                </a:lnTo>
                <a:lnTo>
                  <a:pt x="5" y="17"/>
                </a:lnTo>
                <a:lnTo>
                  <a:pt x="8" y="16"/>
                </a:lnTo>
                <a:lnTo>
                  <a:pt x="12" y="15"/>
                </a:lnTo>
                <a:lnTo>
                  <a:pt x="15" y="14"/>
                </a:lnTo>
                <a:lnTo>
                  <a:pt x="21" y="12"/>
                </a:lnTo>
                <a:lnTo>
                  <a:pt x="27" y="10"/>
                </a:lnTo>
                <a:lnTo>
                  <a:pt x="23" y="0"/>
                </a:lnTo>
                <a:lnTo>
                  <a:pt x="17" y="3"/>
                </a:lnTo>
                <a:lnTo>
                  <a:pt x="12" y="5"/>
                </a:lnTo>
                <a:lnTo>
                  <a:pt x="9" y="6"/>
                </a:lnTo>
                <a:lnTo>
                  <a:pt x="6" y="6"/>
                </a:lnTo>
                <a:lnTo>
                  <a:pt x="4" y="6"/>
                </a:lnTo>
                <a:lnTo>
                  <a:pt x="0" y="6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6" name=""/>
          <p:cNvSpPr/>
          <p:nvPr/>
        </p:nvSpPr>
        <p:spPr>
          <a:xfrm>
            <a:off x="4054320" y="239760"/>
            <a:ext cx="30240" cy="49320"/>
          </a:xfrm>
          <a:custGeom>
            <a:avLst/>
            <a:gdLst/>
            <a:ahLst/>
            <a:rect l="l" t="t" r="r" b="b"/>
            <a:pathLst>
              <a:path w="19" h="31">
                <a:moveTo>
                  <a:pt x="9" y="27"/>
                </a:moveTo>
                <a:lnTo>
                  <a:pt x="5" y="31"/>
                </a:lnTo>
                <a:lnTo>
                  <a:pt x="8" y="31"/>
                </a:lnTo>
                <a:lnTo>
                  <a:pt x="10" y="29"/>
                </a:lnTo>
                <a:lnTo>
                  <a:pt x="13" y="27"/>
                </a:lnTo>
                <a:lnTo>
                  <a:pt x="15" y="24"/>
                </a:lnTo>
                <a:lnTo>
                  <a:pt x="16" y="21"/>
                </a:lnTo>
                <a:lnTo>
                  <a:pt x="17" y="17"/>
                </a:lnTo>
                <a:lnTo>
                  <a:pt x="17" y="12"/>
                </a:lnTo>
                <a:lnTo>
                  <a:pt x="19" y="10"/>
                </a:lnTo>
                <a:lnTo>
                  <a:pt x="19" y="10"/>
                </a:lnTo>
                <a:lnTo>
                  <a:pt x="18" y="10"/>
                </a:lnTo>
                <a:lnTo>
                  <a:pt x="18" y="0"/>
                </a:lnTo>
                <a:lnTo>
                  <a:pt x="16" y="0"/>
                </a:lnTo>
                <a:lnTo>
                  <a:pt x="12" y="2"/>
                </a:lnTo>
                <a:lnTo>
                  <a:pt x="10" y="4"/>
                </a:lnTo>
                <a:lnTo>
                  <a:pt x="9" y="6"/>
                </a:lnTo>
                <a:lnTo>
                  <a:pt x="8" y="10"/>
                </a:lnTo>
                <a:lnTo>
                  <a:pt x="7" y="14"/>
                </a:lnTo>
                <a:lnTo>
                  <a:pt x="6" y="17"/>
                </a:lnTo>
                <a:lnTo>
                  <a:pt x="5" y="20"/>
                </a:lnTo>
                <a:lnTo>
                  <a:pt x="5" y="21"/>
                </a:lnTo>
                <a:lnTo>
                  <a:pt x="0" y="24"/>
                </a:lnTo>
                <a:lnTo>
                  <a:pt x="9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7" name=""/>
          <p:cNvSpPr/>
          <p:nvPr/>
        </p:nvSpPr>
        <p:spPr>
          <a:xfrm>
            <a:off x="4024440" y="279360"/>
            <a:ext cx="46080" cy="41400"/>
          </a:xfrm>
          <a:custGeom>
            <a:avLst/>
            <a:gdLst/>
            <a:ahLst/>
            <a:rect l="l" t="t" r="r" b="b"/>
            <a:pathLst>
              <a:path w="29" h="26">
                <a:moveTo>
                  <a:pt x="11" y="21"/>
                </a:moveTo>
                <a:lnTo>
                  <a:pt x="5" y="26"/>
                </a:lnTo>
                <a:lnTo>
                  <a:pt x="8" y="26"/>
                </a:lnTo>
                <a:lnTo>
                  <a:pt x="11" y="26"/>
                </a:lnTo>
                <a:lnTo>
                  <a:pt x="13" y="25"/>
                </a:lnTo>
                <a:lnTo>
                  <a:pt x="15" y="24"/>
                </a:lnTo>
                <a:lnTo>
                  <a:pt x="17" y="24"/>
                </a:lnTo>
                <a:lnTo>
                  <a:pt x="19" y="23"/>
                </a:lnTo>
                <a:lnTo>
                  <a:pt x="20" y="21"/>
                </a:lnTo>
                <a:lnTo>
                  <a:pt x="22" y="19"/>
                </a:lnTo>
                <a:lnTo>
                  <a:pt x="25" y="16"/>
                </a:lnTo>
                <a:lnTo>
                  <a:pt x="26" y="12"/>
                </a:lnTo>
                <a:lnTo>
                  <a:pt x="27" y="8"/>
                </a:lnTo>
                <a:lnTo>
                  <a:pt x="29" y="3"/>
                </a:lnTo>
                <a:lnTo>
                  <a:pt x="18" y="0"/>
                </a:lnTo>
                <a:lnTo>
                  <a:pt x="17" y="5"/>
                </a:lnTo>
                <a:lnTo>
                  <a:pt x="16" y="10"/>
                </a:lnTo>
                <a:lnTo>
                  <a:pt x="15" y="12"/>
                </a:lnTo>
                <a:lnTo>
                  <a:pt x="14" y="14"/>
                </a:lnTo>
                <a:lnTo>
                  <a:pt x="13" y="14"/>
                </a:lnTo>
                <a:lnTo>
                  <a:pt x="12" y="15"/>
                </a:lnTo>
                <a:lnTo>
                  <a:pt x="11" y="16"/>
                </a:lnTo>
                <a:lnTo>
                  <a:pt x="11" y="16"/>
                </a:lnTo>
                <a:lnTo>
                  <a:pt x="9" y="16"/>
                </a:lnTo>
                <a:lnTo>
                  <a:pt x="7" y="16"/>
                </a:lnTo>
                <a:lnTo>
                  <a:pt x="5" y="16"/>
                </a:lnTo>
                <a:lnTo>
                  <a:pt x="0" y="21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8" name=""/>
          <p:cNvSpPr/>
          <p:nvPr/>
        </p:nvSpPr>
        <p:spPr>
          <a:xfrm>
            <a:off x="4024440" y="31284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7" y="22"/>
                </a:moveTo>
                <a:lnTo>
                  <a:pt x="13" y="17"/>
                </a:lnTo>
                <a:lnTo>
                  <a:pt x="13" y="13"/>
                </a:lnTo>
                <a:lnTo>
                  <a:pt x="12" y="8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" y="14"/>
                </a:lnTo>
                <a:lnTo>
                  <a:pt x="1" y="17"/>
                </a:lnTo>
                <a:lnTo>
                  <a:pt x="7" y="12"/>
                </a:lnTo>
                <a:lnTo>
                  <a:pt x="7" y="22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9" name=""/>
          <p:cNvSpPr/>
          <p:nvPr/>
        </p:nvSpPr>
        <p:spPr>
          <a:xfrm>
            <a:off x="4000680" y="324000"/>
            <a:ext cx="36360" cy="23760"/>
          </a:xfrm>
          <a:custGeom>
            <a:avLst/>
            <a:gdLst/>
            <a:ahLst/>
            <a:rect l="l" t="t" r="r" b="b"/>
            <a:pathLst>
              <a:path w="23" h="15">
                <a:moveTo>
                  <a:pt x="7" y="9"/>
                </a:moveTo>
                <a:lnTo>
                  <a:pt x="1" y="10"/>
                </a:lnTo>
                <a:lnTo>
                  <a:pt x="4" y="10"/>
                </a:lnTo>
                <a:lnTo>
                  <a:pt x="10" y="12"/>
                </a:lnTo>
                <a:lnTo>
                  <a:pt x="13" y="13"/>
                </a:lnTo>
                <a:lnTo>
                  <a:pt x="17" y="14"/>
                </a:lnTo>
                <a:lnTo>
                  <a:pt x="19" y="15"/>
                </a:lnTo>
                <a:lnTo>
                  <a:pt x="23" y="15"/>
                </a:lnTo>
                <a:lnTo>
                  <a:pt x="23" y="4"/>
                </a:lnTo>
                <a:lnTo>
                  <a:pt x="21" y="4"/>
                </a:lnTo>
                <a:lnTo>
                  <a:pt x="19" y="4"/>
                </a:lnTo>
                <a:lnTo>
                  <a:pt x="16" y="3"/>
                </a:lnTo>
                <a:lnTo>
                  <a:pt x="12" y="3"/>
                </a:lnTo>
                <a:lnTo>
                  <a:pt x="7" y="1"/>
                </a:lnTo>
                <a:lnTo>
                  <a:pt x="5" y="0"/>
                </a:lnTo>
                <a:lnTo>
                  <a:pt x="0" y="1"/>
                </a:lnTo>
                <a:lnTo>
                  <a:pt x="7" y="9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0" name=""/>
          <p:cNvSpPr/>
          <p:nvPr/>
        </p:nvSpPr>
        <p:spPr>
          <a:xfrm>
            <a:off x="3951360" y="325440"/>
            <a:ext cx="60120" cy="54000"/>
          </a:xfrm>
          <a:custGeom>
            <a:avLst/>
            <a:gdLst/>
            <a:ahLst/>
            <a:rect l="l" t="t" r="r" b="b"/>
            <a:pathLst>
              <a:path w="38" h="34">
                <a:moveTo>
                  <a:pt x="0" y="34"/>
                </a:moveTo>
                <a:lnTo>
                  <a:pt x="4" y="34"/>
                </a:lnTo>
                <a:lnTo>
                  <a:pt x="6" y="32"/>
                </a:lnTo>
                <a:lnTo>
                  <a:pt x="10" y="32"/>
                </a:lnTo>
                <a:lnTo>
                  <a:pt x="12" y="30"/>
                </a:lnTo>
                <a:lnTo>
                  <a:pt x="18" y="26"/>
                </a:lnTo>
                <a:lnTo>
                  <a:pt x="22" y="23"/>
                </a:lnTo>
                <a:lnTo>
                  <a:pt x="31" y="14"/>
                </a:lnTo>
                <a:lnTo>
                  <a:pt x="38" y="8"/>
                </a:lnTo>
                <a:lnTo>
                  <a:pt x="31" y="0"/>
                </a:lnTo>
                <a:lnTo>
                  <a:pt x="23" y="7"/>
                </a:lnTo>
                <a:lnTo>
                  <a:pt x="15" y="16"/>
                </a:lnTo>
                <a:lnTo>
                  <a:pt x="11" y="19"/>
                </a:lnTo>
                <a:lnTo>
                  <a:pt x="6" y="22"/>
                </a:lnTo>
                <a:lnTo>
                  <a:pt x="5" y="23"/>
                </a:lnTo>
                <a:lnTo>
                  <a:pt x="4" y="24"/>
                </a:lnTo>
                <a:lnTo>
                  <a:pt x="2" y="24"/>
                </a:lnTo>
                <a:lnTo>
                  <a:pt x="0" y="24"/>
                </a:lnTo>
                <a:lnTo>
                  <a:pt x="0" y="34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1" name=""/>
          <p:cNvSpPr/>
          <p:nvPr/>
        </p:nvSpPr>
        <p:spPr>
          <a:xfrm>
            <a:off x="3908520" y="366840"/>
            <a:ext cx="46080" cy="68040"/>
          </a:xfrm>
          <a:custGeom>
            <a:avLst/>
            <a:gdLst/>
            <a:ahLst/>
            <a:rect l="l" t="t" r="r" b="b"/>
            <a:pathLst>
              <a:path w="29" h="43">
                <a:moveTo>
                  <a:pt x="10" y="43"/>
                </a:moveTo>
                <a:lnTo>
                  <a:pt x="10" y="43"/>
                </a:lnTo>
                <a:lnTo>
                  <a:pt x="11" y="40"/>
                </a:lnTo>
                <a:lnTo>
                  <a:pt x="13" y="35"/>
                </a:lnTo>
                <a:lnTo>
                  <a:pt x="16" y="30"/>
                </a:lnTo>
                <a:lnTo>
                  <a:pt x="19" y="24"/>
                </a:lnTo>
                <a:lnTo>
                  <a:pt x="22" y="18"/>
                </a:lnTo>
                <a:lnTo>
                  <a:pt x="25" y="13"/>
                </a:lnTo>
                <a:lnTo>
                  <a:pt x="26" y="11"/>
                </a:lnTo>
                <a:lnTo>
                  <a:pt x="28" y="10"/>
                </a:lnTo>
                <a:lnTo>
                  <a:pt x="29" y="10"/>
                </a:lnTo>
                <a:lnTo>
                  <a:pt x="26" y="0"/>
                </a:lnTo>
                <a:lnTo>
                  <a:pt x="24" y="2"/>
                </a:lnTo>
                <a:lnTo>
                  <a:pt x="21" y="3"/>
                </a:lnTo>
                <a:lnTo>
                  <a:pt x="19" y="5"/>
                </a:lnTo>
                <a:lnTo>
                  <a:pt x="17" y="8"/>
                </a:lnTo>
                <a:lnTo>
                  <a:pt x="13" y="13"/>
                </a:lnTo>
                <a:lnTo>
                  <a:pt x="10" y="19"/>
                </a:lnTo>
                <a:lnTo>
                  <a:pt x="7" y="25"/>
                </a:lnTo>
                <a:lnTo>
                  <a:pt x="4" y="31"/>
                </a:lnTo>
                <a:lnTo>
                  <a:pt x="2" y="37"/>
                </a:lnTo>
                <a:lnTo>
                  <a:pt x="0" y="40"/>
                </a:lnTo>
                <a:lnTo>
                  <a:pt x="10" y="43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2" name=""/>
          <p:cNvSpPr/>
          <p:nvPr/>
        </p:nvSpPr>
        <p:spPr>
          <a:xfrm>
            <a:off x="3875040" y="431640"/>
            <a:ext cx="49320" cy="55800"/>
          </a:xfrm>
          <a:custGeom>
            <a:avLst/>
            <a:gdLst/>
            <a:ahLst/>
            <a:rect l="l" t="t" r="r" b="b"/>
            <a:pathLst>
              <a:path w="31" h="35">
                <a:moveTo>
                  <a:pt x="10" y="35"/>
                </a:moveTo>
                <a:lnTo>
                  <a:pt x="10" y="35"/>
                </a:lnTo>
                <a:lnTo>
                  <a:pt x="10" y="32"/>
                </a:lnTo>
                <a:lnTo>
                  <a:pt x="11" y="30"/>
                </a:lnTo>
                <a:lnTo>
                  <a:pt x="12" y="28"/>
                </a:lnTo>
                <a:lnTo>
                  <a:pt x="12" y="27"/>
                </a:lnTo>
                <a:lnTo>
                  <a:pt x="14" y="25"/>
                </a:lnTo>
                <a:lnTo>
                  <a:pt x="15" y="23"/>
                </a:lnTo>
                <a:lnTo>
                  <a:pt x="16" y="21"/>
                </a:lnTo>
                <a:lnTo>
                  <a:pt x="18" y="20"/>
                </a:lnTo>
                <a:lnTo>
                  <a:pt x="22" y="17"/>
                </a:lnTo>
                <a:lnTo>
                  <a:pt x="26" y="13"/>
                </a:lnTo>
                <a:lnTo>
                  <a:pt x="27" y="11"/>
                </a:lnTo>
                <a:lnTo>
                  <a:pt x="29" y="7"/>
                </a:lnTo>
                <a:lnTo>
                  <a:pt x="30" y="5"/>
                </a:lnTo>
                <a:lnTo>
                  <a:pt x="31" y="2"/>
                </a:lnTo>
                <a:lnTo>
                  <a:pt x="21" y="0"/>
                </a:lnTo>
                <a:lnTo>
                  <a:pt x="21" y="1"/>
                </a:lnTo>
                <a:lnTo>
                  <a:pt x="20" y="3"/>
                </a:lnTo>
                <a:lnTo>
                  <a:pt x="19" y="5"/>
                </a:lnTo>
                <a:lnTo>
                  <a:pt x="17" y="7"/>
                </a:lnTo>
                <a:lnTo>
                  <a:pt x="15" y="10"/>
                </a:lnTo>
                <a:lnTo>
                  <a:pt x="10" y="13"/>
                </a:lnTo>
                <a:lnTo>
                  <a:pt x="8" y="14"/>
                </a:lnTo>
                <a:lnTo>
                  <a:pt x="7" y="17"/>
                </a:lnTo>
                <a:lnTo>
                  <a:pt x="5" y="19"/>
                </a:lnTo>
                <a:lnTo>
                  <a:pt x="3" y="21"/>
                </a:lnTo>
                <a:lnTo>
                  <a:pt x="2" y="24"/>
                </a:lnTo>
                <a:lnTo>
                  <a:pt x="1" y="28"/>
                </a:lnTo>
                <a:lnTo>
                  <a:pt x="0" y="31"/>
                </a:lnTo>
                <a:lnTo>
                  <a:pt x="0" y="35"/>
                </a:lnTo>
                <a:lnTo>
                  <a:pt x="10" y="35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3" name=""/>
          <p:cNvSpPr/>
          <p:nvPr/>
        </p:nvSpPr>
        <p:spPr>
          <a:xfrm>
            <a:off x="3875040" y="487440"/>
            <a:ext cx="28800" cy="36360"/>
          </a:xfrm>
          <a:custGeom>
            <a:avLst/>
            <a:gdLst/>
            <a:ahLst/>
            <a:rect l="l" t="t" r="r" b="b"/>
            <a:pathLst>
              <a:path w="18" h="23">
                <a:moveTo>
                  <a:pt x="18" y="23"/>
                </a:moveTo>
                <a:lnTo>
                  <a:pt x="18" y="23"/>
                </a:lnTo>
                <a:lnTo>
                  <a:pt x="17" y="20"/>
                </a:lnTo>
                <a:lnTo>
                  <a:pt x="16" y="17"/>
                </a:lnTo>
                <a:lnTo>
                  <a:pt x="15" y="13"/>
                </a:lnTo>
                <a:lnTo>
                  <a:pt x="14" y="12"/>
                </a:lnTo>
                <a:lnTo>
                  <a:pt x="13" y="9"/>
                </a:lnTo>
                <a:lnTo>
                  <a:pt x="12" y="7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lnTo>
                  <a:pt x="0" y="5"/>
                </a:lnTo>
                <a:lnTo>
                  <a:pt x="2" y="9"/>
                </a:lnTo>
                <a:lnTo>
                  <a:pt x="2" y="13"/>
                </a:lnTo>
                <a:lnTo>
                  <a:pt x="4" y="16"/>
                </a:lnTo>
                <a:lnTo>
                  <a:pt x="5" y="19"/>
                </a:lnTo>
                <a:lnTo>
                  <a:pt x="6" y="20"/>
                </a:lnTo>
                <a:lnTo>
                  <a:pt x="7" y="21"/>
                </a:lnTo>
                <a:lnTo>
                  <a:pt x="7" y="23"/>
                </a:lnTo>
                <a:lnTo>
                  <a:pt x="18" y="23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4" name=""/>
          <p:cNvSpPr/>
          <p:nvPr/>
        </p:nvSpPr>
        <p:spPr>
          <a:xfrm>
            <a:off x="3879720" y="523800"/>
            <a:ext cx="24120" cy="44640"/>
          </a:xfrm>
          <a:custGeom>
            <a:avLst/>
            <a:gdLst/>
            <a:ahLst/>
            <a:rect l="l" t="t" r="r" b="b"/>
            <a:pathLst>
              <a:path w="15" h="28">
                <a:moveTo>
                  <a:pt x="2" y="28"/>
                </a:moveTo>
                <a:lnTo>
                  <a:pt x="11" y="23"/>
                </a:lnTo>
                <a:lnTo>
                  <a:pt x="11" y="21"/>
                </a:lnTo>
                <a:lnTo>
                  <a:pt x="11" y="19"/>
                </a:lnTo>
                <a:lnTo>
                  <a:pt x="12" y="16"/>
                </a:lnTo>
                <a:lnTo>
                  <a:pt x="13" y="14"/>
                </a:lnTo>
                <a:lnTo>
                  <a:pt x="14" y="11"/>
                </a:lnTo>
                <a:lnTo>
                  <a:pt x="14" y="7"/>
                </a:lnTo>
                <a:lnTo>
                  <a:pt x="15" y="4"/>
                </a:lnTo>
                <a:lnTo>
                  <a:pt x="15" y="0"/>
                </a:lnTo>
                <a:lnTo>
                  <a:pt x="3" y="0"/>
                </a:lnTo>
                <a:lnTo>
                  <a:pt x="3" y="3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4"/>
                </a:lnTo>
                <a:lnTo>
                  <a:pt x="1" y="17"/>
                </a:lnTo>
                <a:lnTo>
                  <a:pt x="0" y="20"/>
                </a:lnTo>
                <a:lnTo>
                  <a:pt x="0" y="23"/>
                </a:lnTo>
                <a:lnTo>
                  <a:pt x="8" y="20"/>
                </a:lnTo>
                <a:lnTo>
                  <a:pt x="2" y="28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5" name=""/>
          <p:cNvSpPr/>
          <p:nvPr/>
        </p:nvSpPr>
        <p:spPr>
          <a:xfrm>
            <a:off x="3867120" y="480960"/>
            <a:ext cx="27000" cy="87480"/>
          </a:xfrm>
          <a:custGeom>
            <a:avLst/>
            <a:gdLst/>
            <a:ahLst/>
            <a:rect l="l" t="t" r="r" b="b"/>
            <a:pathLst>
              <a:path w="17" h="55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9"/>
                </a:lnTo>
                <a:lnTo>
                  <a:pt x="0" y="17"/>
                </a:lnTo>
                <a:lnTo>
                  <a:pt x="0" y="25"/>
                </a:lnTo>
                <a:lnTo>
                  <a:pt x="1" y="30"/>
                </a:lnTo>
                <a:lnTo>
                  <a:pt x="1" y="34"/>
                </a:lnTo>
                <a:lnTo>
                  <a:pt x="3" y="38"/>
                </a:lnTo>
                <a:lnTo>
                  <a:pt x="3" y="42"/>
                </a:lnTo>
                <a:lnTo>
                  <a:pt x="5" y="46"/>
                </a:lnTo>
                <a:lnTo>
                  <a:pt x="7" y="49"/>
                </a:lnTo>
                <a:lnTo>
                  <a:pt x="8" y="52"/>
                </a:lnTo>
                <a:lnTo>
                  <a:pt x="12" y="55"/>
                </a:lnTo>
                <a:lnTo>
                  <a:pt x="17" y="47"/>
                </a:lnTo>
                <a:lnTo>
                  <a:pt x="16" y="46"/>
                </a:lnTo>
                <a:lnTo>
                  <a:pt x="15" y="44"/>
                </a:lnTo>
                <a:lnTo>
                  <a:pt x="14" y="42"/>
                </a:lnTo>
                <a:lnTo>
                  <a:pt x="13" y="40"/>
                </a:lnTo>
                <a:lnTo>
                  <a:pt x="13" y="36"/>
                </a:lnTo>
                <a:lnTo>
                  <a:pt x="12" y="33"/>
                </a:lnTo>
                <a:lnTo>
                  <a:pt x="12" y="28"/>
                </a:lnTo>
                <a:lnTo>
                  <a:pt x="11" y="25"/>
                </a:lnTo>
                <a:lnTo>
                  <a:pt x="11" y="17"/>
                </a:lnTo>
                <a:lnTo>
                  <a:pt x="11" y="9"/>
                </a:lnTo>
                <a:lnTo>
                  <a:pt x="11" y="3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6" name=""/>
          <p:cNvSpPr/>
          <p:nvPr/>
        </p:nvSpPr>
        <p:spPr>
          <a:xfrm>
            <a:off x="3867120" y="422280"/>
            <a:ext cx="49320" cy="58680"/>
          </a:xfrm>
          <a:custGeom>
            <a:avLst/>
            <a:gdLst/>
            <a:ahLst/>
            <a:rect l="l" t="t" r="r" b="b"/>
            <a:pathLst>
              <a:path w="31" h="37">
                <a:moveTo>
                  <a:pt x="20" y="0"/>
                </a:moveTo>
                <a:lnTo>
                  <a:pt x="20" y="0"/>
                </a:lnTo>
                <a:lnTo>
                  <a:pt x="20" y="3"/>
                </a:lnTo>
                <a:lnTo>
                  <a:pt x="20" y="4"/>
                </a:lnTo>
                <a:lnTo>
                  <a:pt x="20" y="6"/>
                </a:lnTo>
                <a:lnTo>
                  <a:pt x="19" y="7"/>
                </a:lnTo>
                <a:lnTo>
                  <a:pt x="16" y="11"/>
                </a:lnTo>
                <a:lnTo>
                  <a:pt x="12" y="14"/>
                </a:lnTo>
                <a:lnTo>
                  <a:pt x="10" y="17"/>
                </a:lnTo>
                <a:lnTo>
                  <a:pt x="8" y="18"/>
                </a:lnTo>
                <a:lnTo>
                  <a:pt x="7" y="20"/>
                </a:lnTo>
                <a:lnTo>
                  <a:pt x="5" y="23"/>
                </a:lnTo>
                <a:lnTo>
                  <a:pt x="3" y="26"/>
                </a:lnTo>
                <a:lnTo>
                  <a:pt x="1" y="29"/>
                </a:lnTo>
                <a:lnTo>
                  <a:pt x="0" y="34"/>
                </a:lnTo>
                <a:lnTo>
                  <a:pt x="0" y="37"/>
                </a:lnTo>
                <a:lnTo>
                  <a:pt x="11" y="37"/>
                </a:lnTo>
                <a:lnTo>
                  <a:pt x="11" y="34"/>
                </a:lnTo>
                <a:lnTo>
                  <a:pt x="11" y="32"/>
                </a:lnTo>
                <a:lnTo>
                  <a:pt x="12" y="30"/>
                </a:lnTo>
                <a:lnTo>
                  <a:pt x="13" y="28"/>
                </a:lnTo>
                <a:lnTo>
                  <a:pt x="14" y="27"/>
                </a:lnTo>
                <a:lnTo>
                  <a:pt x="16" y="25"/>
                </a:lnTo>
                <a:lnTo>
                  <a:pt x="17" y="23"/>
                </a:lnTo>
                <a:lnTo>
                  <a:pt x="20" y="21"/>
                </a:lnTo>
                <a:lnTo>
                  <a:pt x="23" y="17"/>
                </a:lnTo>
                <a:lnTo>
                  <a:pt x="27" y="13"/>
                </a:lnTo>
                <a:lnTo>
                  <a:pt x="28" y="10"/>
                </a:lnTo>
                <a:lnTo>
                  <a:pt x="30" y="7"/>
                </a:lnTo>
                <a:lnTo>
                  <a:pt x="31" y="3"/>
                </a:lnTo>
                <a:lnTo>
                  <a:pt x="31" y="0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7" name=""/>
          <p:cNvSpPr/>
          <p:nvPr/>
        </p:nvSpPr>
        <p:spPr>
          <a:xfrm>
            <a:off x="3900600" y="369720"/>
            <a:ext cx="31680" cy="52560"/>
          </a:xfrm>
          <a:custGeom>
            <a:avLst/>
            <a:gdLst/>
            <a:ahLst/>
            <a:rect l="l" t="t" r="r" b="b"/>
            <a:pathLst>
              <a:path w="20" h="33">
                <a:moveTo>
                  <a:pt x="10" y="0"/>
                </a:moveTo>
                <a:lnTo>
                  <a:pt x="8" y="7"/>
                </a:lnTo>
                <a:lnTo>
                  <a:pt x="5" y="16"/>
                </a:lnTo>
                <a:lnTo>
                  <a:pt x="2" y="21"/>
                </a:lnTo>
                <a:lnTo>
                  <a:pt x="2" y="25"/>
                </a:lnTo>
                <a:lnTo>
                  <a:pt x="1" y="29"/>
                </a:lnTo>
                <a:lnTo>
                  <a:pt x="0" y="33"/>
                </a:lnTo>
                <a:lnTo>
                  <a:pt x="9" y="33"/>
                </a:lnTo>
                <a:lnTo>
                  <a:pt x="10" y="31"/>
                </a:lnTo>
                <a:lnTo>
                  <a:pt x="11" y="28"/>
                </a:lnTo>
                <a:lnTo>
                  <a:pt x="12" y="24"/>
                </a:lnTo>
                <a:lnTo>
                  <a:pt x="14" y="20"/>
                </a:lnTo>
                <a:lnTo>
                  <a:pt x="17" y="10"/>
                </a:lnTo>
                <a:lnTo>
                  <a:pt x="20" y="2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8" name=""/>
          <p:cNvSpPr/>
          <p:nvPr/>
        </p:nvSpPr>
        <p:spPr>
          <a:xfrm>
            <a:off x="3909960" y="363600"/>
            <a:ext cx="14400" cy="15840"/>
          </a:xfrm>
          <a:custGeom>
            <a:avLst/>
            <a:gdLst/>
            <a:ahLst/>
            <a:rect l="l" t="t" r="r" b="b"/>
            <a:pathLst>
              <a:path w="9" h="10">
                <a:moveTo>
                  <a:pt x="0" y="8"/>
                </a:moveTo>
                <a:lnTo>
                  <a:pt x="3" y="10"/>
                </a:lnTo>
                <a:lnTo>
                  <a:pt x="9" y="10"/>
                </a:lnTo>
                <a:lnTo>
                  <a:pt x="9" y="0"/>
                </a:lnTo>
                <a:lnTo>
                  <a:pt x="3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9" name=""/>
          <p:cNvSpPr/>
          <p:nvPr/>
        </p:nvSpPr>
        <p:spPr>
          <a:xfrm>
            <a:off x="3902040" y="355680"/>
            <a:ext cx="20520" cy="2052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6"/>
                </a:moveTo>
                <a:lnTo>
                  <a:pt x="5" y="13"/>
                </a:lnTo>
                <a:lnTo>
                  <a:pt x="13" y="6"/>
                </a:lnTo>
                <a:lnTo>
                  <a:pt x="8" y="0"/>
                </a:lnTo>
                <a:lnTo>
                  <a:pt x="0" y="6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0" name=""/>
          <p:cNvSpPr/>
          <p:nvPr/>
        </p:nvSpPr>
        <p:spPr>
          <a:xfrm>
            <a:off x="3887640" y="358920"/>
            <a:ext cx="28800" cy="21960"/>
          </a:xfrm>
          <a:custGeom>
            <a:avLst/>
            <a:gdLst/>
            <a:ahLst/>
            <a:rect l="l" t="t" r="r" b="b"/>
            <a:pathLst>
              <a:path w="18" h="14">
                <a:moveTo>
                  <a:pt x="0" y="14"/>
                </a:moveTo>
                <a:lnTo>
                  <a:pt x="0" y="14"/>
                </a:lnTo>
                <a:lnTo>
                  <a:pt x="3" y="14"/>
                </a:lnTo>
                <a:lnTo>
                  <a:pt x="6" y="14"/>
                </a:lnTo>
                <a:lnTo>
                  <a:pt x="9" y="13"/>
                </a:lnTo>
                <a:lnTo>
                  <a:pt x="12" y="11"/>
                </a:lnTo>
                <a:lnTo>
                  <a:pt x="14" y="9"/>
                </a:lnTo>
                <a:lnTo>
                  <a:pt x="15" y="7"/>
                </a:lnTo>
                <a:lnTo>
                  <a:pt x="17" y="5"/>
                </a:lnTo>
                <a:lnTo>
                  <a:pt x="18" y="2"/>
                </a:lnTo>
                <a:lnTo>
                  <a:pt x="7" y="0"/>
                </a:lnTo>
                <a:lnTo>
                  <a:pt x="7" y="1"/>
                </a:lnTo>
                <a:lnTo>
                  <a:pt x="7" y="2"/>
                </a:lnTo>
                <a:lnTo>
                  <a:pt x="6" y="3"/>
                </a:lnTo>
                <a:lnTo>
                  <a:pt x="5" y="3"/>
                </a:lnTo>
                <a:lnTo>
                  <a:pt x="4" y="3"/>
                </a:lnTo>
                <a:lnTo>
                  <a:pt x="3" y="4"/>
                </a:lnTo>
                <a:lnTo>
                  <a:pt x="0" y="4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1" name=""/>
          <p:cNvSpPr/>
          <p:nvPr/>
        </p:nvSpPr>
        <p:spPr>
          <a:xfrm>
            <a:off x="3836880" y="358920"/>
            <a:ext cx="50760" cy="21960"/>
          </a:xfrm>
          <a:custGeom>
            <a:avLst/>
            <a:gdLst/>
            <a:ahLst/>
            <a:rect l="l" t="t" r="r" b="b"/>
            <a:pathLst>
              <a:path w="32" h="14">
                <a:moveTo>
                  <a:pt x="0" y="9"/>
                </a:moveTo>
                <a:lnTo>
                  <a:pt x="0" y="9"/>
                </a:lnTo>
                <a:lnTo>
                  <a:pt x="4" y="9"/>
                </a:lnTo>
                <a:lnTo>
                  <a:pt x="8" y="10"/>
                </a:lnTo>
                <a:lnTo>
                  <a:pt x="11" y="11"/>
                </a:lnTo>
                <a:lnTo>
                  <a:pt x="15" y="11"/>
                </a:lnTo>
                <a:lnTo>
                  <a:pt x="19" y="12"/>
                </a:lnTo>
                <a:lnTo>
                  <a:pt x="22" y="13"/>
                </a:lnTo>
                <a:lnTo>
                  <a:pt x="28" y="14"/>
                </a:lnTo>
                <a:lnTo>
                  <a:pt x="32" y="14"/>
                </a:lnTo>
                <a:lnTo>
                  <a:pt x="32" y="5"/>
                </a:lnTo>
                <a:lnTo>
                  <a:pt x="29" y="5"/>
                </a:lnTo>
                <a:lnTo>
                  <a:pt x="25" y="4"/>
                </a:lnTo>
                <a:lnTo>
                  <a:pt x="21" y="3"/>
                </a:lnTo>
                <a:lnTo>
                  <a:pt x="17" y="2"/>
                </a:lnTo>
                <a:lnTo>
                  <a:pt x="14" y="2"/>
                </a:lnTo>
                <a:lnTo>
                  <a:pt x="9" y="1"/>
                </a:lnTo>
                <a:lnTo>
                  <a:pt x="5" y="0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2" name=""/>
          <p:cNvSpPr/>
          <p:nvPr/>
        </p:nvSpPr>
        <p:spPr>
          <a:xfrm>
            <a:off x="3786120" y="358920"/>
            <a:ext cx="50760" cy="27000"/>
          </a:xfrm>
          <a:custGeom>
            <a:avLst/>
            <a:gdLst/>
            <a:ahLst/>
            <a:rect l="l" t="t" r="r" b="b"/>
            <a:pathLst>
              <a:path w="32" h="17">
                <a:moveTo>
                  <a:pt x="2" y="17"/>
                </a:moveTo>
                <a:lnTo>
                  <a:pt x="9" y="16"/>
                </a:lnTo>
                <a:lnTo>
                  <a:pt x="11" y="15"/>
                </a:lnTo>
                <a:lnTo>
                  <a:pt x="12" y="13"/>
                </a:lnTo>
                <a:lnTo>
                  <a:pt x="14" y="12"/>
                </a:lnTo>
                <a:lnTo>
                  <a:pt x="16" y="11"/>
                </a:lnTo>
                <a:lnTo>
                  <a:pt x="19" y="10"/>
                </a:lnTo>
                <a:lnTo>
                  <a:pt x="23" y="10"/>
                </a:lnTo>
                <a:lnTo>
                  <a:pt x="26" y="9"/>
                </a:lnTo>
                <a:lnTo>
                  <a:pt x="32" y="9"/>
                </a:lnTo>
                <a:lnTo>
                  <a:pt x="32" y="0"/>
                </a:lnTo>
                <a:lnTo>
                  <a:pt x="26" y="0"/>
                </a:lnTo>
                <a:lnTo>
                  <a:pt x="21" y="1"/>
                </a:lnTo>
                <a:lnTo>
                  <a:pt x="17" y="1"/>
                </a:lnTo>
                <a:lnTo>
                  <a:pt x="13" y="2"/>
                </a:lnTo>
                <a:lnTo>
                  <a:pt x="10" y="3"/>
                </a:lnTo>
                <a:lnTo>
                  <a:pt x="6" y="5"/>
                </a:lnTo>
                <a:lnTo>
                  <a:pt x="3" y="8"/>
                </a:lnTo>
                <a:lnTo>
                  <a:pt x="0" y="10"/>
                </a:lnTo>
                <a:lnTo>
                  <a:pt x="8" y="8"/>
                </a:lnTo>
                <a:lnTo>
                  <a:pt x="2" y="17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3" name=""/>
          <p:cNvSpPr/>
          <p:nvPr/>
        </p:nvSpPr>
        <p:spPr>
          <a:xfrm>
            <a:off x="3765600" y="358920"/>
            <a:ext cx="33120" cy="27000"/>
          </a:xfrm>
          <a:custGeom>
            <a:avLst/>
            <a:gdLst/>
            <a:ahLst/>
            <a:rect l="l" t="t" r="r" b="b"/>
            <a:pathLst>
              <a:path w="21" h="17">
                <a:moveTo>
                  <a:pt x="0" y="9"/>
                </a:moveTo>
                <a:lnTo>
                  <a:pt x="0" y="9"/>
                </a:lnTo>
                <a:lnTo>
                  <a:pt x="1" y="9"/>
                </a:lnTo>
                <a:lnTo>
                  <a:pt x="3" y="10"/>
                </a:lnTo>
                <a:lnTo>
                  <a:pt x="5" y="11"/>
                </a:lnTo>
                <a:lnTo>
                  <a:pt x="7" y="12"/>
                </a:lnTo>
                <a:lnTo>
                  <a:pt x="10" y="15"/>
                </a:lnTo>
                <a:lnTo>
                  <a:pt x="14" y="17"/>
                </a:lnTo>
                <a:lnTo>
                  <a:pt x="21" y="8"/>
                </a:lnTo>
                <a:lnTo>
                  <a:pt x="16" y="7"/>
                </a:lnTo>
                <a:lnTo>
                  <a:pt x="12" y="3"/>
                </a:lnTo>
                <a:lnTo>
                  <a:pt x="9" y="2"/>
                </a:lnTo>
                <a:lnTo>
                  <a:pt x="7" y="1"/>
                </a:lnTo>
                <a:lnTo>
                  <a:pt x="3" y="1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4" name=""/>
          <p:cNvSpPr/>
          <p:nvPr/>
        </p:nvSpPr>
        <p:spPr>
          <a:xfrm>
            <a:off x="3743280" y="358920"/>
            <a:ext cx="22320" cy="17280"/>
          </a:xfrm>
          <a:custGeom>
            <a:avLst/>
            <a:gdLst/>
            <a:ahLst/>
            <a:rect l="l" t="t" r="r" b="b"/>
            <a:pathLst>
              <a:path w="14" h="11">
                <a:moveTo>
                  <a:pt x="0" y="2"/>
                </a:moveTo>
                <a:lnTo>
                  <a:pt x="3" y="11"/>
                </a:lnTo>
                <a:lnTo>
                  <a:pt x="7" y="11"/>
                </a:lnTo>
                <a:lnTo>
                  <a:pt x="8" y="10"/>
                </a:lnTo>
                <a:lnTo>
                  <a:pt x="11" y="9"/>
                </a:lnTo>
                <a:lnTo>
                  <a:pt x="14" y="9"/>
                </a:lnTo>
                <a:lnTo>
                  <a:pt x="14" y="0"/>
                </a:lnTo>
                <a:lnTo>
                  <a:pt x="9" y="1"/>
                </a:lnTo>
                <a:lnTo>
                  <a:pt x="7" y="1"/>
                </a:lnTo>
                <a:lnTo>
                  <a:pt x="4" y="2"/>
                </a:lnTo>
                <a:lnTo>
                  <a:pt x="3" y="2"/>
                </a:lnTo>
                <a:lnTo>
                  <a:pt x="7" y="10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5" name=""/>
          <p:cNvSpPr/>
          <p:nvPr/>
        </p:nvSpPr>
        <p:spPr>
          <a:xfrm>
            <a:off x="3743280" y="339840"/>
            <a:ext cx="25560" cy="34920"/>
          </a:xfrm>
          <a:custGeom>
            <a:avLst/>
            <a:gdLst/>
            <a:ahLst/>
            <a:rect l="l" t="t" r="r" b="b"/>
            <a:pathLst>
              <a:path w="16" h="22">
                <a:moveTo>
                  <a:pt x="5" y="0"/>
                </a:moveTo>
                <a:lnTo>
                  <a:pt x="5" y="0"/>
                </a:lnTo>
                <a:lnTo>
                  <a:pt x="5" y="3"/>
                </a:lnTo>
                <a:lnTo>
                  <a:pt x="5" y="4"/>
                </a:lnTo>
                <a:lnTo>
                  <a:pt x="5" y="6"/>
                </a:lnTo>
                <a:lnTo>
                  <a:pt x="5" y="8"/>
                </a:lnTo>
                <a:lnTo>
                  <a:pt x="4" y="10"/>
                </a:lnTo>
                <a:lnTo>
                  <a:pt x="3" y="11"/>
                </a:lnTo>
                <a:lnTo>
                  <a:pt x="2" y="13"/>
                </a:lnTo>
                <a:lnTo>
                  <a:pt x="0" y="14"/>
                </a:lnTo>
                <a:lnTo>
                  <a:pt x="6" y="22"/>
                </a:lnTo>
                <a:lnTo>
                  <a:pt x="10" y="19"/>
                </a:lnTo>
                <a:lnTo>
                  <a:pt x="12" y="16"/>
                </a:lnTo>
                <a:lnTo>
                  <a:pt x="13" y="14"/>
                </a:lnTo>
                <a:lnTo>
                  <a:pt x="14" y="10"/>
                </a:lnTo>
                <a:lnTo>
                  <a:pt x="15" y="8"/>
                </a:lnTo>
                <a:lnTo>
                  <a:pt x="16" y="5"/>
                </a:lnTo>
                <a:lnTo>
                  <a:pt x="16" y="3"/>
                </a:lnTo>
                <a:lnTo>
                  <a:pt x="1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6" name=""/>
          <p:cNvSpPr/>
          <p:nvPr/>
        </p:nvSpPr>
        <p:spPr>
          <a:xfrm>
            <a:off x="3741840" y="270000"/>
            <a:ext cx="27000" cy="69840"/>
          </a:xfrm>
          <a:custGeom>
            <a:avLst/>
            <a:gdLst/>
            <a:ahLst/>
            <a:rect l="l" t="t" r="r" b="b"/>
            <a:pathLst>
              <a:path w="17" h="44">
                <a:moveTo>
                  <a:pt x="5" y="10"/>
                </a:moveTo>
                <a:lnTo>
                  <a:pt x="0" y="6"/>
                </a:lnTo>
                <a:lnTo>
                  <a:pt x="1" y="10"/>
                </a:lnTo>
                <a:lnTo>
                  <a:pt x="3" y="20"/>
                </a:lnTo>
                <a:lnTo>
                  <a:pt x="4" y="26"/>
                </a:lnTo>
                <a:lnTo>
                  <a:pt x="5" y="32"/>
                </a:lnTo>
                <a:lnTo>
                  <a:pt x="6" y="39"/>
                </a:lnTo>
                <a:lnTo>
                  <a:pt x="6" y="44"/>
                </a:lnTo>
                <a:lnTo>
                  <a:pt x="17" y="44"/>
                </a:lnTo>
                <a:lnTo>
                  <a:pt x="17" y="37"/>
                </a:lnTo>
                <a:lnTo>
                  <a:pt x="16" y="31"/>
                </a:lnTo>
                <a:lnTo>
                  <a:pt x="15" y="24"/>
                </a:lnTo>
                <a:lnTo>
                  <a:pt x="13" y="17"/>
                </a:lnTo>
                <a:lnTo>
                  <a:pt x="11" y="8"/>
                </a:lnTo>
                <a:lnTo>
                  <a:pt x="10" y="3"/>
                </a:lnTo>
                <a:lnTo>
                  <a:pt x="5" y="0"/>
                </a:lnTo>
                <a:lnTo>
                  <a:pt x="5" y="1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7" name=""/>
          <p:cNvSpPr/>
          <p:nvPr/>
        </p:nvSpPr>
        <p:spPr>
          <a:xfrm>
            <a:off x="3730680" y="249120"/>
            <a:ext cx="23760" cy="36720"/>
          </a:xfrm>
          <a:custGeom>
            <a:avLst/>
            <a:gdLst/>
            <a:ahLst/>
            <a:rect l="l" t="t" r="r" b="b"/>
            <a:pathLst>
              <a:path w="15" h="23">
                <a:moveTo>
                  <a:pt x="0" y="4"/>
                </a:moveTo>
                <a:lnTo>
                  <a:pt x="1" y="8"/>
                </a:lnTo>
                <a:lnTo>
                  <a:pt x="3" y="13"/>
                </a:lnTo>
                <a:lnTo>
                  <a:pt x="4" y="16"/>
                </a:lnTo>
                <a:lnTo>
                  <a:pt x="5" y="18"/>
                </a:lnTo>
                <a:lnTo>
                  <a:pt x="7" y="21"/>
                </a:lnTo>
                <a:lnTo>
                  <a:pt x="12" y="23"/>
                </a:lnTo>
                <a:lnTo>
                  <a:pt x="12" y="12"/>
                </a:lnTo>
                <a:lnTo>
                  <a:pt x="15" y="14"/>
                </a:lnTo>
                <a:lnTo>
                  <a:pt x="15" y="13"/>
                </a:lnTo>
                <a:lnTo>
                  <a:pt x="14" y="12"/>
                </a:lnTo>
                <a:lnTo>
                  <a:pt x="13" y="10"/>
                </a:lnTo>
                <a:lnTo>
                  <a:pt x="11" y="4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8" name=""/>
          <p:cNvSpPr/>
          <p:nvPr/>
        </p:nvSpPr>
        <p:spPr>
          <a:xfrm>
            <a:off x="3670200" y="247680"/>
            <a:ext cx="73080" cy="54000"/>
          </a:xfrm>
          <a:custGeom>
            <a:avLst/>
            <a:gdLst/>
            <a:ahLst/>
            <a:rect l="l" t="t" r="r" b="b"/>
            <a:pathLst>
              <a:path w="46" h="34">
                <a:moveTo>
                  <a:pt x="6" y="34"/>
                </a:moveTo>
                <a:lnTo>
                  <a:pt x="46" y="9"/>
                </a:lnTo>
                <a:lnTo>
                  <a:pt x="41" y="0"/>
                </a:lnTo>
                <a:lnTo>
                  <a:pt x="0" y="25"/>
                </a:lnTo>
                <a:lnTo>
                  <a:pt x="6" y="34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9" name=""/>
          <p:cNvSpPr/>
          <p:nvPr/>
        </p:nvSpPr>
        <p:spPr>
          <a:xfrm>
            <a:off x="3578400" y="287280"/>
            <a:ext cx="99720" cy="50760"/>
          </a:xfrm>
          <a:custGeom>
            <a:avLst/>
            <a:gdLst/>
            <a:ahLst/>
            <a:rect l="l" t="t" r="r" b="b"/>
            <a:pathLst>
              <a:path w="63" h="32">
                <a:moveTo>
                  <a:pt x="3" y="32"/>
                </a:moveTo>
                <a:lnTo>
                  <a:pt x="5" y="31"/>
                </a:lnTo>
                <a:lnTo>
                  <a:pt x="10" y="30"/>
                </a:lnTo>
                <a:lnTo>
                  <a:pt x="17" y="28"/>
                </a:lnTo>
                <a:lnTo>
                  <a:pt x="26" y="25"/>
                </a:lnTo>
                <a:lnTo>
                  <a:pt x="36" y="22"/>
                </a:lnTo>
                <a:lnTo>
                  <a:pt x="46" y="17"/>
                </a:lnTo>
                <a:lnTo>
                  <a:pt x="51" y="15"/>
                </a:lnTo>
                <a:lnTo>
                  <a:pt x="55" y="13"/>
                </a:lnTo>
                <a:lnTo>
                  <a:pt x="60" y="10"/>
                </a:lnTo>
                <a:lnTo>
                  <a:pt x="63" y="8"/>
                </a:lnTo>
                <a:lnTo>
                  <a:pt x="57" y="0"/>
                </a:lnTo>
                <a:lnTo>
                  <a:pt x="54" y="1"/>
                </a:lnTo>
                <a:lnTo>
                  <a:pt x="50" y="4"/>
                </a:lnTo>
                <a:lnTo>
                  <a:pt x="46" y="6"/>
                </a:lnTo>
                <a:lnTo>
                  <a:pt x="41" y="8"/>
                </a:lnTo>
                <a:lnTo>
                  <a:pt x="32" y="12"/>
                </a:lnTo>
                <a:lnTo>
                  <a:pt x="23" y="15"/>
                </a:lnTo>
                <a:lnTo>
                  <a:pt x="14" y="18"/>
                </a:lnTo>
                <a:lnTo>
                  <a:pt x="7" y="21"/>
                </a:lnTo>
                <a:lnTo>
                  <a:pt x="2" y="22"/>
                </a:lnTo>
                <a:lnTo>
                  <a:pt x="0" y="22"/>
                </a:lnTo>
                <a:lnTo>
                  <a:pt x="3" y="32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0" name=""/>
          <p:cNvSpPr/>
          <p:nvPr/>
        </p:nvSpPr>
        <p:spPr>
          <a:xfrm>
            <a:off x="3571920" y="320760"/>
            <a:ext cx="19080" cy="14040"/>
          </a:xfrm>
          <a:prstGeom prst="rect">
            <a:avLst/>
          </a:prstGeom>
          <a:solidFill>
            <a:srgbClr val="969595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1" name=""/>
          <p:cNvSpPr/>
          <p:nvPr/>
        </p:nvSpPr>
        <p:spPr>
          <a:xfrm>
            <a:off x="3527280" y="311040"/>
            <a:ext cx="52560" cy="17640"/>
          </a:xfrm>
          <a:custGeom>
            <a:avLst/>
            <a:gdLst/>
            <a:ahLst/>
            <a:rect l="l" t="t" r="r" b="b"/>
            <a:pathLst>
              <a:path w="33" h="11">
                <a:moveTo>
                  <a:pt x="0" y="1"/>
                </a:moveTo>
                <a:lnTo>
                  <a:pt x="3" y="11"/>
                </a:lnTo>
                <a:lnTo>
                  <a:pt x="7" y="10"/>
                </a:lnTo>
                <a:lnTo>
                  <a:pt x="10" y="9"/>
                </a:lnTo>
                <a:lnTo>
                  <a:pt x="13" y="9"/>
                </a:lnTo>
                <a:lnTo>
                  <a:pt x="17" y="10"/>
                </a:lnTo>
                <a:lnTo>
                  <a:pt x="23" y="10"/>
                </a:lnTo>
                <a:lnTo>
                  <a:pt x="33" y="11"/>
                </a:lnTo>
                <a:lnTo>
                  <a:pt x="33" y="1"/>
                </a:lnTo>
                <a:lnTo>
                  <a:pt x="24" y="0"/>
                </a:lnTo>
                <a:lnTo>
                  <a:pt x="17" y="0"/>
                </a:lnTo>
                <a:lnTo>
                  <a:pt x="13" y="0"/>
                </a:lnTo>
                <a:lnTo>
                  <a:pt x="10" y="0"/>
                </a:lnTo>
                <a:lnTo>
                  <a:pt x="4" y="0"/>
                </a:lnTo>
                <a:lnTo>
                  <a:pt x="0" y="1"/>
                </a:lnTo>
                <a:lnTo>
                  <a:pt x="3" y="11"/>
                </a:lnTo>
                <a:lnTo>
                  <a:pt x="0" y="1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2" name=""/>
          <p:cNvSpPr/>
          <p:nvPr/>
        </p:nvSpPr>
        <p:spPr>
          <a:xfrm>
            <a:off x="3527280" y="291960"/>
            <a:ext cx="54000" cy="34920"/>
          </a:xfrm>
          <a:custGeom>
            <a:avLst/>
            <a:gdLst/>
            <a:ahLst/>
            <a:rect l="l" t="t" r="r" b="b"/>
            <a:pathLst>
              <a:path w="34" h="22">
                <a:moveTo>
                  <a:pt x="34" y="0"/>
                </a:moveTo>
                <a:lnTo>
                  <a:pt x="34" y="0"/>
                </a:lnTo>
                <a:lnTo>
                  <a:pt x="31" y="0"/>
                </a:lnTo>
                <a:lnTo>
                  <a:pt x="29" y="1"/>
                </a:lnTo>
                <a:lnTo>
                  <a:pt x="26" y="1"/>
                </a:lnTo>
                <a:lnTo>
                  <a:pt x="23" y="2"/>
                </a:lnTo>
                <a:lnTo>
                  <a:pt x="19" y="3"/>
                </a:lnTo>
                <a:lnTo>
                  <a:pt x="15" y="6"/>
                </a:lnTo>
                <a:lnTo>
                  <a:pt x="11" y="8"/>
                </a:lnTo>
                <a:lnTo>
                  <a:pt x="8" y="10"/>
                </a:lnTo>
                <a:lnTo>
                  <a:pt x="6" y="11"/>
                </a:lnTo>
                <a:lnTo>
                  <a:pt x="4" y="12"/>
                </a:lnTo>
                <a:lnTo>
                  <a:pt x="2" y="12"/>
                </a:lnTo>
                <a:lnTo>
                  <a:pt x="0" y="12"/>
                </a:lnTo>
                <a:lnTo>
                  <a:pt x="3" y="22"/>
                </a:lnTo>
                <a:lnTo>
                  <a:pt x="5" y="21"/>
                </a:lnTo>
                <a:lnTo>
                  <a:pt x="8" y="20"/>
                </a:lnTo>
                <a:lnTo>
                  <a:pt x="10" y="19"/>
                </a:lnTo>
                <a:lnTo>
                  <a:pt x="13" y="19"/>
                </a:lnTo>
                <a:lnTo>
                  <a:pt x="17" y="16"/>
                </a:lnTo>
                <a:lnTo>
                  <a:pt x="21" y="14"/>
                </a:lnTo>
                <a:lnTo>
                  <a:pt x="23" y="12"/>
                </a:lnTo>
                <a:lnTo>
                  <a:pt x="27" y="11"/>
                </a:lnTo>
                <a:lnTo>
                  <a:pt x="29" y="10"/>
                </a:lnTo>
                <a:lnTo>
                  <a:pt x="30" y="10"/>
                </a:lnTo>
                <a:lnTo>
                  <a:pt x="32" y="9"/>
                </a:lnTo>
                <a:lnTo>
                  <a:pt x="34" y="9"/>
                </a:lnTo>
                <a:lnTo>
                  <a:pt x="34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3" name=""/>
          <p:cNvSpPr/>
          <p:nvPr/>
        </p:nvSpPr>
        <p:spPr>
          <a:xfrm>
            <a:off x="3581280" y="291960"/>
            <a:ext cx="2088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13" y="3"/>
                </a:moveTo>
                <a:lnTo>
                  <a:pt x="13" y="3"/>
                </a:lnTo>
                <a:lnTo>
                  <a:pt x="12" y="3"/>
                </a:lnTo>
                <a:lnTo>
                  <a:pt x="11" y="2"/>
                </a:lnTo>
                <a:lnTo>
                  <a:pt x="10" y="2"/>
                </a:lnTo>
                <a:lnTo>
                  <a:pt x="9" y="2"/>
                </a:lnTo>
                <a:lnTo>
                  <a:pt x="6" y="1"/>
                </a:lnTo>
                <a:lnTo>
                  <a:pt x="3" y="0"/>
                </a:lnTo>
                <a:lnTo>
                  <a:pt x="0" y="0"/>
                </a:lnTo>
                <a:lnTo>
                  <a:pt x="0" y="9"/>
                </a:lnTo>
                <a:lnTo>
                  <a:pt x="2" y="9"/>
                </a:lnTo>
                <a:lnTo>
                  <a:pt x="3" y="9"/>
                </a:lnTo>
                <a:lnTo>
                  <a:pt x="3" y="10"/>
                </a:lnTo>
                <a:lnTo>
                  <a:pt x="4" y="10"/>
                </a:lnTo>
                <a:lnTo>
                  <a:pt x="6" y="11"/>
                </a:lnTo>
                <a:lnTo>
                  <a:pt x="8" y="12"/>
                </a:lnTo>
                <a:lnTo>
                  <a:pt x="10" y="13"/>
                </a:lnTo>
                <a:lnTo>
                  <a:pt x="13" y="13"/>
                </a:lnTo>
                <a:lnTo>
                  <a:pt x="13" y="3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4" name=""/>
          <p:cNvSpPr/>
          <p:nvPr/>
        </p:nvSpPr>
        <p:spPr>
          <a:xfrm>
            <a:off x="3602160" y="277920"/>
            <a:ext cx="20520" cy="34920"/>
          </a:xfrm>
          <a:custGeom>
            <a:avLst/>
            <a:gdLst/>
            <a:ahLst/>
            <a:rect l="l" t="t" r="r" b="b"/>
            <a:pathLst>
              <a:path w="13" h="22">
                <a:moveTo>
                  <a:pt x="5" y="0"/>
                </a:moveTo>
                <a:lnTo>
                  <a:pt x="4" y="0"/>
                </a:lnTo>
                <a:lnTo>
                  <a:pt x="4" y="2"/>
                </a:lnTo>
                <a:lnTo>
                  <a:pt x="3" y="4"/>
                </a:lnTo>
                <a:lnTo>
                  <a:pt x="2" y="5"/>
                </a:lnTo>
                <a:lnTo>
                  <a:pt x="2" y="7"/>
                </a:lnTo>
                <a:lnTo>
                  <a:pt x="2" y="11"/>
                </a:lnTo>
                <a:lnTo>
                  <a:pt x="2" y="12"/>
                </a:lnTo>
                <a:lnTo>
                  <a:pt x="2" y="11"/>
                </a:lnTo>
                <a:lnTo>
                  <a:pt x="3" y="11"/>
                </a:lnTo>
                <a:lnTo>
                  <a:pt x="2" y="11"/>
                </a:lnTo>
                <a:lnTo>
                  <a:pt x="0" y="12"/>
                </a:lnTo>
                <a:lnTo>
                  <a:pt x="0" y="22"/>
                </a:lnTo>
                <a:lnTo>
                  <a:pt x="3" y="22"/>
                </a:lnTo>
                <a:lnTo>
                  <a:pt x="4" y="21"/>
                </a:lnTo>
                <a:lnTo>
                  <a:pt x="8" y="20"/>
                </a:lnTo>
                <a:lnTo>
                  <a:pt x="9" y="19"/>
                </a:lnTo>
                <a:lnTo>
                  <a:pt x="11" y="18"/>
                </a:lnTo>
                <a:lnTo>
                  <a:pt x="12" y="16"/>
                </a:lnTo>
                <a:lnTo>
                  <a:pt x="12" y="13"/>
                </a:lnTo>
                <a:lnTo>
                  <a:pt x="12" y="12"/>
                </a:lnTo>
                <a:lnTo>
                  <a:pt x="12" y="10"/>
                </a:lnTo>
                <a:lnTo>
                  <a:pt x="12" y="8"/>
                </a:lnTo>
                <a:lnTo>
                  <a:pt x="12" y="7"/>
                </a:lnTo>
                <a:lnTo>
                  <a:pt x="13" y="7"/>
                </a:lnTo>
                <a:lnTo>
                  <a:pt x="12" y="7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5" name=""/>
          <p:cNvSpPr/>
          <p:nvPr/>
        </p:nvSpPr>
        <p:spPr>
          <a:xfrm>
            <a:off x="3611520" y="212760"/>
            <a:ext cx="58680" cy="76320"/>
          </a:xfrm>
          <a:custGeom>
            <a:avLst/>
            <a:gdLst/>
            <a:ahLst/>
            <a:rect l="l" t="t" r="r" b="b"/>
            <a:pathLst>
              <a:path w="37" h="48">
                <a:moveTo>
                  <a:pt x="28" y="0"/>
                </a:moveTo>
                <a:lnTo>
                  <a:pt x="28" y="0"/>
                </a:lnTo>
                <a:lnTo>
                  <a:pt x="22" y="12"/>
                </a:lnTo>
                <a:lnTo>
                  <a:pt x="16" y="22"/>
                </a:lnTo>
                <a:lnTo>
                  <a:pt x="13" y="27"/>
                </a:lnTo>
                <a:lnTo>
                  <a:pt x="9" y="31"/>
                </a:lnTo>
                <a:lnTo>
                  <a:pt x="5" y="35"/>
                </a:lnTo>
                <a:lnTo>
                  <a:pt x="0" y="41"/>
                </a:lnTo>
                <a:lnTo>
                  <a:pt x="7" y="48"/>
                </a:lnTo>
                <a:lnTo>
                  <a:pt x="12" y="42"/>
                </a:lnTo>
                <a:lnTo>
                  <a:pt x="17" y="37"/>
                </a:lnTo>
                <a:lnTo>
                  <a:pt x="21" y="32"/>
                </a:lnTo>
                <a:lnTo>
                  <a:pt x="25" y="27"/>
                </a:lnTo>
                <a:lnTo>
                  <a:pt x="31" y="16"/>
                </a:lnTo>
                <a:lnTo>
                  <a:pt x="37" y="4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6" name=""/>
          <p:cNvSpPr/>
          <p:nvPr/>
        </p:nvSpPr>
        <p:spPr>
          <a:xfrm>
            <a:off x="3656160" y="130320"/>
            <a:ext cx="80640" cy="88920"/>
          </a:xfrm>
          <a:custGeom>
            <a:avLst/>
            <a:gdLst/>
            <a:ahLst/>
            <a:rect l="l" t="t" r="r" b="b"/>
            <a:pathLst>
              <a:path w="51" h="56">
                <a:moveTo>
                  <a:pt x="46" y="0"/>
                </a:moveTo>
                <a:lnTo>
                  <a:pt x="46" y="0"/>
                </a:lnTo>
                <a:lnTo>
                  <a:pt x="43" y="2"/>
                </a:lnTo>
                <a:lnTo>
                  <a:pt x="38" y="4"/>
                </a:lnTo>
                <a:lnTo>
                  <a:pt x="35" y="6"/>
                </a:lnTo>
                <a:lnTo>
                  <a:pt x="31" y="9"/>
                </a:lnTo>
                <a:lnTo>
                  <a:pt x="28" y="11"/>
                </a:lnTo>
                <a:lnTo>
                  <a:pt x="25" y="14"/>
                </a:lnTo>
                <a:lnTo>
                  <a:pt x="22" y="17"/>
                </a:lnTo>
                <a:lnTo>
                  <a:pt x="19" y="20"/>
                </a:lnTo>
                <a:lnTo>
                  <a:pt x="16" y="24"/>
                </a:lnTo>
                <a:lnTo>
                  <a:pt x="14" y="26"/>
                </a:lnTo>
                <a:lnTo>
                  <a:pt x="12" y="31"/>
                </a:lnTo>
                <a:lnTo>
                  <a:pt x="9" y="34"/>
                </a:lnTo>
                <a:lnTo>
                  <a:pt x="4" y="43"/>
                </a:lnTo>
                <a:lnTo>
                  <a:pt x="0" y="52"/>
                </a:lnTo>
                <a:lnTo>
                  <a:pt x="9" y="56"/>
                </a:lnTo>
                <a:lnTo>
                  <a:pt x="14" y="47"/>
                </a:lnTo>
                <a:lnTo>
                  <a:pt x="18" y="39"/>
                </a:lnTo>
                <a:lnTo>
                  <a:pt x="21" y="36"/>
                </a:lnTo>
                <a:lnTo>
                  <a:pt x="22" y="32"/>
                </a:lnTo>
                <a:lnTo>
                  <a:pt x="25" y="30"/>
                </a:lnTo>
                <a:lnTo>
                  <a:pt x="28" y="26"/>
                </a:lnTo>
                <a:lnTo>
                  <a:pt x="30" y="24"/>
                </a:lnTo>
                <a:lnTo>
                  <a:pt x="33" y="22"/>
                </a:lnTo>
                <a:lnTo>
                  <a:pt x="36" y="19"/>
                </a:lnTo>
                <a:lnTo>
                  <a:pt x="38" y="17"/>
                </a:lnTo>
                <a:lnTo>
                  <a:pt x="41" y="15"/>
                </a:lnTo>
                <a:lnTo>
                  <a:pt x="44" y="13"/>
                </a:lnTo>
                <a:lnTo>
                  <a:pt x="48" y="10"/>
                </a:lnTo>
                <a:lnTo>
                  <a:pt x="51" y="9"/>
                </a:lnTo>
                <a:lnTo>
                  <a:pt x="46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7" name=""/>
          <p:cNvSpPr/>
          <p:nvPr/>
        </p:nvSpPr>
        <p:spPr>
          <a:xfrm>
            <a:off x="3728880" y="61920"/>
            <a:ext cx="84240" cy="84240"/>
          </a:xfrm>
          <a:custGeom>
            <a:avLst/>
            <a:gdLst/>
            <a:ahLst/>
            <a:rect l="l" t="t" r="r" b="b"/>
            <a:pathLst>
              <a:path w="53" h="53">
                <a:moveTo>
                  <a:pt x="45" y="0"/>
                </a:moveTo>
                <a:lnTo>
                  <a:pt x="45" y="0"/>
                </a:lnTo>
                <a:lnTo>
                  <a:pt x="40" y="6"/>
                </a:lnTo>
                <a:lnTo>
                  <a:pt x="34" y="12"/>
                </a:lnTo>
                <a:lnTo>
                  <a:pt x="30" y="18"/>
                </a:lnTo>
                <a:lnTo>
                  <a:pt x="26" y="23"/>
                </a:lnTo>
                <a:lnTo>
                  <a:pt x="23" y="25"/>
                </a:lnTo>
                <a:lnTo>
                  <a:pt x="21" y="29"/>
                </a:lnTo>
                <a:lnTo>
                  <a:pt x="18" y="32"/>
                </a:lnTo>
                <a:lnTo>
                  <a:pt x="15" y="33"/>
                </a:lnTo>
                <a:lnTo>
                  <a:pt x="12" y="36"/>
                </a:lnTo>
                <a:lnTo>
                  <a:pt x="8" y="39"/>
                </a:lnTo>
                <a:lnTo>
                  <a:pt x="4" y="41"/>
                </a:lnTo>
                <a:lnTo>
                  <a:pt x="0" y="44"/>
                </a:lnTo>
                <a:lnTo>
                  <a:pt x="5" y="53"/>
                </a:lnTo>
                <a:lnTo>
                  <a:pt x="9" y="50"/>
                </a:lnTo>
                <a:lnTo>
                  <a:pt x="14" y="47"/>
                </a:lnTo>
                <a:lnTo>
                  <a:pt x="18" y="44"/>
                </a:lnTo>
                <a:lnTo>
                  <a:pt x="21" y="41"/>
                </a:lnTo>
                <a:lnTo>
                  <a:pt x="25" y="39"/>
                </a:lnTo>
                <a:lnTo>
                  <a:pt x="28" y="36"/>
                </a:lnTo>
                <a:lnTo>
                  <a:pt x="31" y="32"/>
                </a:lnTo>
                <a:lnTo>
                  <a:pt x="34" y="30"/>
                </a:lnTo>
                <a:lnTo>
                  <a:pt x="38" y="24"/>
                </a:lnTo>
                <a:lnTo>
                  <a:pt x="43" y="18"/>
                </a:lnTo>
                <a:lnTo>
                  <a:pt x="48" y="12"/>
                </a:lnTo>
                <a:lnTo>
                  <a:pt x="53" y="7"/>
                </a:lnTo>
                <a:lnTo>
                  <a:pt x="45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8" name=""/>
          <p:cNvSpPr/>
          <p:nvPr/>
        </p:nvSpPr>
        <p:spPr>
          <a:xfrm>
            <a:off x="3800520" y="-15840"/>
            <a:ext cx="81000" cy="88920"/>
          </a:xfrm>
          <a:custGeom>
            <a:avLst/>
            <a:gdLst/>
            <a:ahLst/>
            <a:rect l="l" t="t" r="r" b="b"/>
            <a:pathLst>
              <a:path w="51" h="56">
                <a:moveTo>
                  <a:pt x="39" y="1"/>
                </a:moveTo>
                <a:lnTo>
                  <a:pt x="39" y="2"/>
                </a:lnTo>
                <a:lnTo>
                  <a:pt x="39" y="4"/>
                </a:lnTo>
                <a:lnTo>
                  <a:pt x="39" y="6"/>
                </a:lnTo>
                <a:lnTo>
                  <a:pt x="39" y="9"/>
                </a:lnTo>
                <a:lnTo>
                  <a:pt x="39" y="10"/>
                </a:lnTo>
                <a:lnTo>
                  <a:pt x="39" y="12"/>
                </a:lnTo>
                <a:lnTo>
                  <a:pt x="39" y="14"/>
                </a:lnTo>
                <a:lnTo>
                  <a:pt x="38" y="16"/>
                </a:lnTo>
                <a:lnTo>
                  <a:pt x="38" y="17"/>
                </a:lnTo>
                <a:lnTo>
                  <a:pt x="37" y="20"/>
                </a:lnTo>
                <a:lnTo>
                  <a:pt x="35" y="23"/>
                </a:lnTo>
                <a:lnTo>
                  <a:pt x="32" y="25"/>
                </a:lnTo>
                <a:lnTo>
                  <a:pt x="30" y="28"/>
                </a:lnTo>
                <a:lnTo>
                  <a:pt x="23" y="33"/>
                </a:lnTo>
                <a:lnTo>
                  <a:pt x="16" y="37"/>
                </a:lnTo>
                <a:lnTo>
                  <a:pt x="11" y="40"/>
                </a:lnTo>
                <a:lnTo>
                  <a:pt x="8" y="43"/>
                </a:lnTo>
                <a:lnTo>
                  <a:pt x="4" y="46"/>
                </a:lnTo>
                <a:lnTo>
                  <a:pt x="0" y="49"/>
                </a:lnTo>
                <a:lnTo>
                  <a:pt x="8" y="56"/>
                </a:lnTo>
                <a:lnTo>
                  <a:pt x="11" y="54"/>
                </a:lnTo>
                <a:lnTo>
                  <a:pt x="14" y="51"/>
                </a:lnTo>
                <a:lnTo>
                  <a:pt x="17" y="48"/>
                </a:lnTo>
                <a:lnTo>
                  <a:pt x="22" y="46"/>
                </a:lnTo>
                <a:lnTo>
                  <a:pt x="29" y="40"/>
                </a:lnTo>
                <a:lnTo>
                  <a:pt x="36" y="35"/>
                </a:lnTo>
                <a:lnTo>
                  <a:pt x="39" y="32"/>
                </a:lnTo>
                <a:lnTo>
                  <a:pt x="43" y="29"/>
                </a:lnTo>
                <a:lnTo>
                  <a:pt x="45" y="25"/>
                </a:lnTo>
                <a:lnTo>
                  <a:pt x="48" y="21"/>
                </a:lnTo>
                <a:lnTo>
                  <a:pt x="49" y="19"/>
                </a:lnTo>
                <a:lnTo>
                  <a:pt x="49" y="16"/>
                </a:lnTo>
                <a:lnTo>
                  <a:pt x="50" y="14"/>
                </a:lnTo>
                <a:lnTo>
                  <a:pt x="51" y="11"/>
                </a:lnTo>
                <a:lnTo>
                  <a:pt x="51" y="9"/>
                </a:lnTo>
                <a:lnTo>
                  <a:pt x="51" y="6"/>
                </a:lnTo>
                <a:lnTo>
                  <a:pt x="51" y="2"/>
                </a:lnTo>
                <a:lnTo>
                  <a:pt x="50" y="0"/>
                </a:lnTo>
                <a:lnTo>
                  <a:pt x="39" y="1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9" name=""/>
          <p:cNvSpPr/>
          <p:nvPr/>
        </p:nvSpPr>
        <p:spPr>
          <a:xfrm>
            <a:off x="3814920" y="-60480"/>
            <a:ext cx="64800" cy="46080"/>
          </a:xfrm>
          <a:custGeom>
            <a:avLst/>
            <a:gdLst/>
            <a:ahLst/>
            <a:rect l="l" t="t" r="r" b="b"/>
            <a:pathLst>
              <a:path w="41" h="29">
                <a:moveTo>
                  <a:pt x="6" y="10"/>
                </a:moveTo>
                <a:lnTo>
                  <a:pt x="0" y="8"/>
                </a:lnTo>
                <a:lnTo>
                  <a:pt x="2" y="10"/>
                </a:lnTo>
                <a:lnTo>
                  <a:pt x="4" y="11"/>
                </a:lnTo>
                <a:lnTo>
                  <a:pt x="7" y="11"/>
                </a:lnTo>
                <a:lnTo>
                  <a:pt x="8" y="12"/>
                </a:lnTo>
                <a:lnTo>
                  <a:pt x="13" y="14"/>
                </a:lnTo>
                <a:lnTo>
                  <a:pt x="18" y="14"/>
                </a:lnTo>
                <a:lnTo>
                  <a:pt x="21" y="15"/>
                </a:lnTo>
                <a:lnTo>
                  <a:pt x="22" y="17"/>
                </a:lnTo>
                <a:lnTo>
                  <a:pt x="24" y="18"/>
                </a:lnTo>
                <a:lnTo>
                  <a:pt x="27" y="19"/>
                </a:lnTo>
                <a:lnTo>
                  <a:pt x="28" y="21"/>
                </a:lnTo>
                <a:lnTo>
                  <a:pt x="29" y="24"/>
                </a:lnTo>
                <a:lnTo>
                  <a:pt x="29" y="25"/>
                </a:lnTo>
                <a:lnTo>
                  <a:pt x="29" y="26"/>
                </a:lnTo>
                <a:lnTo>
                  <a:pt x="30" y="27"/>
                </a:lnTo>
                <a:lnTo>
                  <a:pt x="30" y="29"/>
                </a:lnTo>
                <a:lnTo>
                  <a:pt x="41" y="28"/>
                </a:lnTo>
                <a:lnTo>
                  <a:pt x="41" y="26"/>
                </a:lnTo>
                <a:lnTo>
                  <a:pt x="40" y="24"/>
                </a:lnTo>
                <a:lnTo>
                  <a:pt x="39" y="21"/>
                </a:lnTo>
                <a:lnTo>
                  <a:pt x="38" y="19"/>
                </a:lnTo>
                <a:lnTo>
                  <a:pt x="36" y="16"/>
                </a:lnTo>
                <a:lnTo>
                  <a:pt x="34" y="13"/>
                </a:lnTo>
                <a:lnTo>
                  <a:pt x="31" y="10"/>
                </a:lnTo>
                <a:lnTo>
                  <a:pt x="28" y="9"/>
                </a:lnTo>
                <a:lnTo>
                  <a:pt x="25" y="6"/>
                </a:lnTo>
                <a:lnTo>
                  <a:pt x="22" y="5"/>
                </a:lnTo>
                <a:lnTo>
                  <a:pt x="15" y="3"/>
                </a:lnTo>
                <a:lnTo>
                  <a:pt x="11" y="3"/>
                </a:lnTo>
                <a:lnTo>
                  <a:pt x="9" y="2"/>
                </a:lnTo>
                <a:lnTo>
                  <a:pt x="8" y="2"/>
                </a:lnTo>
                <a:lnTo>
                  <a:pt x="8" y="3"/>
                </a:lnTo>
                <a:lnTo>
                  <a:pt x="3" y="0"/>
                </a:lnTo>
                <a:lnTo>
                  <a:pt x="6" y="1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0" name=""/>
          <p:cNvSpPr/>
          <p:nvPr/>
        </p:nvSpPr>
        <p:spPr>
          <a:xfrm>
            <a:off x="1785960" y="6132600"/>
            <a:ext cx="374760" cy="323640"/>
          </a:xfrm>
          <a:custGeom>
            <a:avLst/>
            <a:gdLst/>
            <a:ahLst/>
            <a:rect l="l" t="t" r="r" b="b"/>
            <a:pathLst>
              <a:path w="236" h="204">
                <a:moveTo>
                  <a:pt x="232" y="162"/>
                </a:moveTo>
                <a:lnTo>
                  <a:pt x="154" y="162"/>
                </a:lnTo>
                <a:lnTo>
                  <a:pt x="134" y="3"/>
                </a:lnTo>
                <a:lnTo>
                  <a:pt x="132" y="3"/>
                </a:lnTo>
                <a:lnTo>
                  <a:pt x="129" y="3"/>
                </a:lnTo>
                <a:lnTo>
                  <a:pt x="127" y="3"/>
                </a:lnTo>
                <a:lnTo>
                  <a:pt x="123" y="4"/>
                </a:lnTo>
                <a:lnTo>
                  <a:pt x="121" y="5"/>
                </a:lnTo>
                <a:lnTo>
                  <a:pt x="119" y="7"/>
                </a:lnTo>
                <a:lnTo>
                  <a:pt x="117" y="7"/>
                </a:lnTo>
                <a:lnTo>
                  <a:pt x="114" y="9"/>
                </a:lnTo>
                <a:lnTo>
                  <a:pt x="113" y="9"/>
                </a:lnTo>
                <a:lnTo>
                  <a:pt x="110" y="10"/>
                </a:lnTo>
                <a:lnTo>
                  <a:pt x="108" y="9"/>
                </a:lnTo>
                <a:lnTo>
                  <a:pt x="106" y="9"/>
                </a:lnTo>
                <a:lnTo>
                  <a:pt x="104" y="7"/>
                </a:lnTo>
                <a:lnTo>
                  <a:pt x="102" y="6"/>
                </a:lnTo>
                <a:lnTo>
                  <a:pt x="99" y="3"/>
                </a:lnTo>
                <a:lnTo>
                  <a:pt x="96" y="0"/>
                </a:lnTo>
                <a:lnTo>
                  <a:pt x="94" y="4"/>
                </a:lnTo>
                <a:lnTo>
                  <a:pt x="92" y="8"/>
                </a:lnTo>
                <a:lnTo>
                  <a:pt x="91" y="13"/>
                </a:lnTo>
                <a:lnTo>
                  <a:pt x="88" y="16"/>
                </a:lnTo>
                <a:lnTo>
                  <a:pt x="86" y="18"/>
                </a:lnTo>
                <a:lnTo>
                  <a:pt x="85" y="19"/>
                </a:lnTo>
                <a:lnTo>
                  <a:pt x="84" y="21"/>
                </a:lnTo>
                <a:lnTo>
                  <a:pt x="82" y="21"/>
                </a:lnTo>
                <a:lnTo>
                  <a:pt x="80" y="22"/>
                </a:lnTo>
                <a:lnTo>
                  <a:pt x="78" y="23"/>
                </a:lnTo>
                <a:lnTo>
                  <a:pt x="77" y="23"/>
                </a:lnTo>
                <a:lnTo>
                  <a:pt x="75" y="23"/>
                </a:lnTo>
                <a:lnTo>
                  <a:pt x="73" y="23"/>
                </a:lnTo>
                <a:lnTo>
                  <a:pt x="72" y="23"/>
                </a:lnTo>
                <a:lnTo>
                  <a:pt x="70" y="22"/>
                </a:lnTo>
                <a:lnTo>
                  <a:pt x="68" y="21"/>
                </a:lnTo>
                <a:lnTo>
                  <a:pt x="65" y="21"/>
                </a:lnTo>
                <a:lnTo>
                  <a:pt x="63" y="20"/>
                </a:lnTo>
                <a:lnTo>
                  <a:pt x="60" y="20"/>
                </a:lnTo>
                <a:lnTo>
                  <a:pt x="58" y="20"/>
                </a:lnTo>
                <a:lnTo>
                  <a:pt x="58" y="21"/>
                </a:lnTo>
                <a:lnTo>
                  <a:pt x="58" y="23"/>
                </a:lnTo>
                <a:lnTo>
                  <a:pt x="58" y="25"/>
                </a:lnTo>
                <a:lnTo>
                  <a:pt x="58" y="26"/>
                </a:lnTo>
                <a:lnTo>
                  <a:pt x="59" y="28"/>
                </a:lnTo>
                <a:lnTo>
                  <a:pt x="61" y="29"/>
                </a:lnTo>
                <a:lnTo>
                  <a:pt x="65" y="31"/>
                </a:lnTo>
                <a:lnTo>
                  <a:pt x="66" y="34"/>
                </a:lnTo>
                <a:lnTo>
                  <a:pt x="59" y="34"/>
                </a:lnTo>
                <a:lnTo>
                  <a:pt x="58" y="35"/>
                </a:lnTo>
                <a:lnTo>
                  <a:pt x="57" y="36"/>
                </a:lnTo>
                <a:lnTo>
                  <a:pt x="55" y="38"/>
                </a:lnTo>
                <a:lnTo>
                  <a:pt x="55" y="40"/>
                </a:lnTo>
                <a:lnTo>
                  <a:pt x="54" y="43"/>
                </a:lnTo>
                <a:lnTo>
                  <a:pt x="54" y="47"/>
                </a:lnTo>
                <a:lnTo>
                  <a:pt x="54" y="49"/>
                </a:lnTo>
                <a:lnTo>
                  <a:pt x="56" y="54"/>
                </a:lnTo>
                <a:lnTo>
                  <a:pt x="58" y="57"/>
                </a:lnTo>
                <a:lnTo>
                  <a:pt x="59" y="62"/>
                </a:lnTo>
                <a:lnTo>
                  <a:pt x="60" y="63"/>
                </a:lnTo>
                <a:lnTo>
                  <a:pt x="62" y="65"/>
                </a:lnTo>
                <a:lnTo>
                  <a:pt x="64" y="67"/>
                </a:lnTo>
                <a:lnTo>
                  <a:pt x="65" y="68"/>
                </a:lnTo>
                <a:lnTo>
                  <a:pt x="66" y="69"/>
                </a:lnTo>
                <a:lnTo>
                  <a:pt x="68" y="70"/>
                </a:lnTo>
                <a:lnTo>
                  <a:pt x="70" y="70"/>
                </a:lnTo>
                <a:lnTo>
                  <a:pt x="72" y="70"/>
                </a:lnTo>
                <a:lnTo>
                  <a:pt x="73" y="70"/>
                </a:lnTo>
                <a:lnTo>
                  <a:pt x="75" y="70"/>
                </a:lnTo>
                <a:lnTo>
                  <a:pt x="77" y="69"/>
                </a:lnTo>
                <a:lnTo>
                  <a:pt x="78" y="69"/>
                </a:lnTo>
                <a:lnTo>
                  <a:pt x="82" y="68"/>
                </a:lnTo>
                <a:lnTo>
                  <a:pt x="85" y="66"/>
                </a:lnTo>
                <a:lnTo>
                  <a:pt x="88" y="64"/>
                </a:lnTo>
                <a:lnTo>
                  <a:pt x="92" y="62"/>
                </a:lnTo>
                <a:lnTo>
                  <a:pt x="93" y="62"/>
                </a:lnTo>
                <a:lnTo>
                  <a:pt x="95" y="61"/>
                </a:lnTo>
                <a:lnTo>
                  <a:pt x="98" y="61"/>
                </a:lnTo>
                <a:lnTo>
                  <a:pt x="99" y="61"/>
                </a:lnTo>
                <a:lnTo>
                  <a:pt x="100" y="61"/>
                </a:lnTo>
                <a:lnTo>
                  <a:pt x="102" y="61"/>
                </a:lnTo>
                <a:lnTo>
                  <a:pt x="104" y="61"/>
                </a:lnTo>
                <a:lnTo>
                  <a:pt x="106" y="62"/>
                </a:lnTo>
                <a:lnTo>
                  <a:pt x="107" y="63"/>
                </a:lnTo>
                <a:lnTo>
                  <a:pt x="107" y="65"/>
                </a:lnTo>
                <a:lnTo>
                  <a:pt x="107" y="66"/>
                </a:lnTo>
                <a:lnTo>
                  <a:pt x="106" y="67"/>
                </a:lnTo>
                <a:lnTo>
                  <a:pt x="106" y="69"/>
                </a:lnTo>
                <a:lnTo>
                  <a:pt x="104" y="71"/>
                </a:lnTo>
                <a:lnTo>
                  <a:pt x="101" y="73"/>
                </a:lnTo>
                <a:lnTo>
                  <a:pt x="99" y="76"/>
                </a:lnTo>
                <a:lnTo>
                  <a:pt x="96" y="76"/>
                </a:lnTo>
                <a:lnTo>
                  <a:pt x="93" y="78"/>
                </a:lnTo>
                <a:lnTo>
                  <a:pt x="87" y="82"/>
                </a:lnTo>
                <a:lnTo>
                  <a:pt x="82" y="85"/>
                </a:lnTo>
                <a:lnTo>
                  <a:pt x="79" y="87"/>
                </a:lnTo>
                <a:lnTo>
                  <a:pt x="78" y="90"/>
                </a:lnTo>
                <a:lnTo>
                  <a:pt x="78" y="90"/>
                </a:lnTo>
                <a:lnTo>
                  <a:pt x="77" y="91"/>
                </a:lnTo>
                <a:lnTo>
                  <a:pt x="77" y="93"/>
                </a:lnTo>
                <a:lnTo>
                  <a:pt x="77" y="95"/>
                </a:lnTo>
                <a:lnTo>
                  <a:pt x="77" y="97"/>
                </a:lnTo>
                <a:lnTo>
                  <a:pt x="77" y="98"/>
                </a:lnTo>
                <a:lnTo>
                  <a:pt x="78" y="101"/>
                </a:lnTo>
                <a:lnTo>
                  <a:pt x="78" y="103"/>
                </a:lnTo>
                <a:lnTo>
                  <a:pt x="79" y="104"/>
                </a:lnTo>
                <a:lnTo>
                  <a:pt x="80" y="107"/>
                </a:lnTo>
                <a:lnTo>
                  <a:pt x="81" y="108"/>
                </a:lnTo>
                <a:lnTo>
                  <a:pt x="83" y="110"/>
                </a:lnTo>
                <a:lnTo>
                  <a:pt x="85" y="112"/>
                </a:lnTo>
                <a:lnTo>
                  <a:pt x="89" y="115"/>
                </a:lnTo>
                <a:lnTo>
                  <a:pt x="93" y="117"/>
                </a:lnTo>
                <a:lnTo>
                  <a:pt x="98" y="118"/>
                </a:lnTo>
                <a:lnTo>
                  <a:pt x="106" y="122"/>
                </a:lnTo>
                <a:lnTo>
                  <a:pt x="115" y="125"/>
                </a:lnTo>
                <a:lnTo>
                  <a:pt x="120" y="126"/>
                </a:lnTo>
                <a:lnTo>
                  <a:pt x="123" y="127"/>
                </a:lnTo>
                <a:lnTo>
                  <a:pt x="127" y="129"/>
                </a:lnTo>
                <a:lnTo>
                  <a:pt x="131" y="130"/>
                </a:lnTo>
                <a:lnTo>
                  <a:pt x="130" y="132"/>
                </a:lnTo>
                <a:lnTo>
                  <a:pt x="129" y="134"/>
                </a:lnTo>
                <a:lnTo>
                  <a:pt x="128" y="135"/>
                </a:lnTo>
                <a:lnTo>
                  <a:pt x="127" y="137"/>
                </a:lnTo>
                <a:lnTo>
                  <a:pt x="127" y="139"/>
                </a:lnTo>
                <a:lnTo>
                  <a:pt x="125" y="139"/>
                </a:lnTo>
                <a:lnTo>
                  <a:pt x="123" y="140"/>
                </a:lnTo>
                <a:lnTo>
                  <a:pt x="122" y="140"/>
                </a:lnTo>
                <a:lnTo>
                  <a:pt x="122" y="139"/>
                </a:lnTo>
                <a:lnTo>
                  <a:pt x="121" y="136"/>
                </a:lnTo>
                <a:lnTo>
                  <a:pt x="121" y="135"/>
                </a:lnTo>
                <a:lnTo>
                  <a:pt x="120" y="133"/>
                </a:lnTo>
                <a:lnTo>
                  <a:pt x="120" y="132"/>
                </a:lnTo>
                <a:lnTo>
                  <a:pt x="120" y="132"/>
                </a:lnTo>
                <a:lnTo>
                  <a:pt x="119" y="131"/>
                </a:lnTo>
                <a:lnTo>
                  <a:pt x="117" y="130"/>
                </a:lnTo>
                <a:lnTo>
                  <a:pt x="114" y="129"/>
                </a:lnTo>
                <a:lnTo>
                  <a:pt x="112" y="129"/>
                </a:lnTo>
                <a:lnTo>
                  <a:pt x="108" y="128"/>
                </a:lnTo>
                <a:lnTo>
                  <a:pt x="105" y="128"/>
                </a:lnTo>
                <a:lnTo>
                  <a:pt x="103" y="129"/>
                </a:lnTo>
                <a:lnTo>
                  <a:pt x="100" y="130"/>
                </a:lnTo>
                <a:lnTo>
                  <a:pt x="99" y="130"/>
                </a:lnTo>
                <a:lnTo>
                  <a:pt x="99" y="132"/>
                </a:lnTo>
                <a:lnTo>
                  <a:pt x="98" y="132"/>
                </a:lnTo>
                <a:lnTo>
                  <a:pt x="98" y="133"/>
                </a:lnTo>
                <a:lnTo>
                  <a:pt x="91" y="133"/>
                </a:lnTo>
                <a:lnTo>
                  <a:pt x="87" y="129"/>
                </a:lnTo>
                <a:lnTo>
                  <a:pt x="85" y="125"/>
                </a:lnTo>
                <a:lnTo>
                  <a:pt x="83" y="126"/>
                </a:lnTo>
                <a:lnTo>
                  <a:pt x="81" y="127"/>
                </a:lnTo>
                <a:lnTo>
                  <a:pt x="80" y="129"/>
                </a:lnTo>
                <a:lnTo>
                  <a:pt x="80" y="130"/>
                </a:lnTo>
                <a:lnTo>
                  <a:pt x="78" y="129"/>
                </a:lnTo>
                <a:lnTo>
                  <a:pt x="77" y="128"/>
                </a:lnTo>
                <a:lnTo>
                  <a:pt x="76" y="127"/>
                </a:lnTo>
                <a:lnTo>
                  <a:pt x="76" y="126"/>
                </a:lnTo>
                <a:lnTo>
                  <a:pt x="75" y="124"/>
                </a:lnTo>
                <a:lnTo>
                  <a:pt x="75" y="122"/>
                </a:lnTo>
                <a:lnTo>
                  <a:pt x="70" y="118"/>
                </a:lnTo>
                <a:lnTo>
                  <a:pt x="69" y="119"/>
                </a:lnTo>
                <a:lnTo>
                  <a:pt x="67" y="119"/>
                </a:lnTo>
                <a:lnTo>
                  <a:pt x="65" y="119"/>
                </a:lnTo>
                <a:lnTo>
                  <a:pt x="65" y="119"/>
                </a:lnTo>
                <a:lnTo>
                  <a:pt x="63" y="119"/>
                </a:lnTo>
                <a:lnTo>
                  <a:pt x="62" y="119"/>
                </a:lnTo>
                <a:lnTo>
                  <a:pt x="60" y="119"/>
                </a:lnTo>
                <a:lnTo>
                  <a:pt x="59" y="118"/>
                </a:lnTo>
                <a:lnTo>
                  <a:pt x="59" y="106"/>
                </a:lnTo>
                <a:lnTo>
                  <a:pt x="65" y="106"/>
                </a:lnTo>
                <a:lnTo>
                  <a:pt x="66" y="107"/>
                </a:lnTo>
                <a:lnTo>
                  <a:pt x="70" y="108"/>
                </a:lnTo>
                <a:lnTo>
                  <a:pt x="59" y="81"/>
                </a:lnTo>
                <a:lnTo>
                  <a:pt x="58" y="83"/>
                </a:lnTo>
                <a:lnTo>
                  <a:pt x="55" y="84"/>
                </a:lnTo>
                <a:lnTo>
                  <a:pt x="52" y="88"/>
                </a:lnTo>
                <a:lnTo>
                  <a:pt x="51" y="90"/>
                </a:lnTo>
                <a:lnTo>
                  <a:pt x="48" y="94"/>
                </a:lnTo>
                <a:lnTo>
                  <a:pt x="47" y="97"/>
                </a:lnTo>
                <a:lnTo>
                  <a:pt x="45" y="101"/>
                </a:lnTo>
                <a:lnTo>
                  <a:pt x="45" y="104"/>
                </a:lnTo>
                <a:lnTo>
                  <a:pt x="45" y="110"/>
                </a:lnTo>
                <a:lnTo>
                  <a:pt x="46" y="114"/>
                </a:lnTo>
                <a:lnTo>
                  <a:pt x="47" y="116"/>
                </a:lnTo>
                <a:lnTo>
                  <a:pt x="48" y="118"/>
                </a:lnTo>
                <a:lnTo>
                  <a:pt x="48" y="119"/>
                </a:lnTo>
                <a:lnTo>
                  <a:pt x="50" y="120"/>
                </a:lnTo>
                <a:lnTo>
                  <a:pt x="51" y="122"/>
                </a:lnTo>
                <a:lnTo>
                  <a:pt x="52" y="123"/>
                </a:lnTo>
                <a:lnTo>
                  <a:pt x="53" y="124"/>
                </a:lnTo>
                <a:lnTo>
                  <a:pt x="55" y="125"/>
                </a:lnTo>
                <a:lnTo>
                  <a:pt x="58" y="127"/>
                </a:lnTo>
                <a:lnTo>
                  <a:pt x="63" y="128"/>
                </a:lnTo>
                <a:lnTo>
                  <a:pt x="64" y="130"/>
                </a:lnTo>
                <a:lnTo>
                  <a:pt x="65" y="132"/>
                </a:lnTo>
                <a:lnTo>
                  <a:pt x="66" y="134"/>
                </a:lnTo>
                <a:lnTo>
                  <a:pt x="68" y="135"/>
                </a:lnTo>
                <a:lnTo>
                  <a:pt x="69" y="136"/>
                </a:lnTo>
                <a:lnTo>
                  <a:pt x="70" y="137"/>
                </a:lnTo>
                <a:lnTo>
                  <a:pt x="66" y="137"/>
                </a:lnTo>
                <a:lnTo>
                  <a:pt x="63" y="137"/>
                </a:lnTo>
                <a:lnTo>
                  <a:pt x="61" y="137"/>
                </a:lnTo>
                <a:lnTo>
                  <a:pt x="59" y="136"/>
                </a:lnTo>
                <a:lnTo>
                  <a:pt x="58" y="135"/>
                </a:lnTo>
                <a:lnTo>
                  <a:pt x="58" y="134"/>
                </a:lnTo>
                <a:lnTo>
                  <a:pt x="58" y="133"/>
                </a:lnTo>
                <a:lnTo>
                  <a:pt x="54" y="133"/>
                </a:lnTo>
                <a:lnTo>
                  <a:pt x="51" y="133"/>
                </a:lnTo>
                <a:lnTo>
                  <a:pt x="50" y="135"/>
                </a:lnTo>
                <a:lnTo>
                  <a:pt x="49" y="138"/>
                </a:lnTo>
                <a:lnTo>
                  <a:pt x="48" y="139"/>
                </a:lnTo>
                <a:lnTo>
                  <a:pt x="47" y="139"/>
                </a:lnTo>
                <a:lnTo>
                  <a:pt x="45" y="140"/>
                </a:lnTo>
                <a:lnTo>
                  <a:pt x="44" y="141"/>
                </a:lnTo>
                <a:lnTo>
                  <a:pt x="43" y="142"/>
                </a:lnTo>
                <a:lnTo>
                  <a:pt x="41" y="142"/>
                </a:lnTo>
                <a:lnTo>
                  <a:pt x="34" y="142"/>
                </a:lnTo>
                <a:lnTo>
                  <a:pt x="26" y="142"/>
                </a:lnTo>
                <a:lnTo>
                  <a:pt x="20" y="142"/>
                </a:lnTo>
                <a:lnTo>
                  <a:pt x="11" y="143"/>
                </a:lnTo>
                <a:lnTo>
                  <a:pt x="7" y="144"/>
                </a:lnTo>
                <a:lnTo>
                  <a:pt x="3" y="145"/>
                </a:lnTo>
                <a:lnTo>
                  <a:pt x="2" y="146"/>
                </a:lnTo>
                <a:lnTo>
                  <a:pt x="1" y="146"/>
                </a:lnTo>
                <a:lnTo>
                  <a:pt x="0" y="147"/>
                </a:lnTo>
                <a:lnTo>
                  <a:pt x="0" y="148"/>
                </a:lnTo>
                <a:lnTo>
                  <a:pt x="0" y="151"/>
                </a:lnTo>
                <a:lnTo>
                  <a:pt x="1" y="152"/>
                </a:lnTo>
                <a:lnTo>
                  <a:pt x="3" y="154"/>
                </a:lnTo>
                <a:lnTo>
                  <a:pt x="3" y="156"/>
                </a:lnTo>
                <a:lnTo>
                  <a:pt x="6" y="158"/>
                </a:lnTo>
                <a:lnTo>
                  <a:pt x="7" y="159"/>
                </a:lnTo>
                <a:lnTo>
                  <a:pt x="9" y="159"/>
                </a:lnTo>
                <a:lnTo>
                  <a:pt x="11" y="159"/>
                </a:lnTo>
                <a:lnTo>
                  <a:pt x="14" y="158"/>
                </a:lnTo>
                <a:lnTo>
                  <a:pt x="16" y="158"/>
                </a:lnTo>
                <a:lnTo>
                  <a:pt x="19" y="156"/>
                </a:lnTo>
                <a:lnTo>
                  <a:pt x="22" y="154"/>
                </a:lnTo>
                <a:lnTo>
                  <a:pt x="25" y="153"/>
                </a:lnTo>
                <a:lnTo>
                  <a:pt x="28" y="152"/>
                </a:lnTo>
                <a:lnTo>
                  <a:pt x="30" y="151"/>
                </a:lnTo>
                <a:lnTo>
                  <a:pt x="31" y="151"/>
                </a:lnTo>
                <a:lnTo>
                  <a:pt x="33" y="151"/>
                </a:lnTo>
                <a:lnTo>
                  <a:pt x="35" y="151"/>
                </a:lnTo>
                <a:lnTo>
                  <a:pt x="38" y="151"/>
                </a:lnTo>
                <a:lnTo>
                  <a:pt x="42" y="151"/>
                </a:lnTo>
                <a:lnTo>
                  <a:pt x="45" y="152"/>
                </a:lnTo>
                <a:lnTo>
                  <a:pt x="48" y="152"/>
                </a:lnTo>
                <a:lnTo>
                  <a:pt x="55" y="154"/>
                </a:lnTo>
                <a:lnTo>
                  <a:pt x="62" y="156"/>
                </a:lnTo>
                <a:lnTo>
                  <a:pt x="69" y="159"/>
                </a:lnTo>
                <a:lnTo>
                  <a:pt x="76" y="160"/>
                </a:lnTo>
                <a:lnTo>
                  <a:pt x="79" y="161"/>
                </a:lnTo>
                <a:lnTo>
                  <a:pt x="84" y="162"/>
                </a:lnTo>
                <a:lnTo>
                  <a:pt x="88" y="162"/>
                </a:lnTo>
                <a:lnTo>
                  <a:pt x="92" y="162"/>
                </a:lnTo>
                <a:lnTo>
                  <a:pt x="94" y="162"/>
                </a:lnTo>
                <a:lnTo>
                  <a:pt x="96" y="161"/>
                </a:lnTo>
                <a:lnTo>
                  <a:pt x="99" y="160"/>
                </a:lnTo>
                <a:lnTo>
                  <a:pt x="100" y="159"/>
                </a:lnTo>
                <a:lnTo>
                  <a:pt x="102" y="159"/>
                </a:lnTo>
                <a:lnTo>
                  <a:pt x="104" y="158"/>
                </a:lnTo>
                <a:lnTo>
                  <a:pt x="106" y="158"/>
                </a:lnTo>
                <a:lnTo>
                  <a:pt x="108" y="157"/>
                </a:lnTo>
                <a:lnTo>
                  <a:pt x="113" y="158"/>
                </a:lnTo>
                <a:lnTo>
                  <a:pt x="117" y="159"/>
                </a:lnTo>
                <a:lnTo>
                  <a:pt x="121" y="159"/>
                </a:lnTo>
                <a:lnTo>
                  <a:pt x="126" y="161"/>
                </a:lnTo>
                <a:lnTo>
                  <a:pt x="130" y="163"/>
                </a:lnTo>
                <a:lnTo>
                  <a:pt x="135" y="164"/>
                </a:lnTo>
                <a:lnTo>
                  <a:pt x="141" y="165"/>
                </a:lnTo>
                <a:lnTo>
                  <a:pt x="145" y="166"/>
                </a:lnTo>
                <a:lnTo>
                  <a:pt x="138" y="168"/>
                </a:lnTo>
                <a:lnTo>
                  <a:pt x="132" y="171"/>
                </a:lnTo>
                <a:lnTo>
                  <a:pt x="129" y="172"/>
                </a:lnTo>
                <a:lnTo>
                  <a:pt x="127" y="173"/>
                </a:lnTo>
                <a:lnTo>
                  <a:pt x="123" y="175"/>
                </a:lnTo>
                <a:lnTo>
                  <a:pt x="120" y="177"/>
                </a:lnTo>
                <a:lnTo>
                  <a:pt x="113" y="177"/>
                </a:lnTo>
                <a:lnTo>
                  <a:pt x="114" y="175"/>
                </a:lnTo>
                <a:lnTo>
                  <a:pt x="115" y="174"/>
                </a:lnTo>
                <a:lnTo>
                  <a:pt x="117" y="173"/>
                </a:lnTo>
                <a:lnTo>
                  <a:pt x="119" y="172"/>
                </a:lnTo>
                <a:lnTo>
                  <a:pt x="120" y="170"/>
                </a:lnTo>
                <a:lnTo>
                  <a:pt x="121" y="169"/>
                </a:lnTo>
                <a:lnTo>
                  <a:pt x="121" y="167"/>
                </a:lnTo>
                <a:lnTo>
                  <a:pt x="122" y="166"/>
                </a:lnTo>
                <a:lnTo>
                  <a:pt x="101" y="166"/>
                </a:lnTo>
                <a:lnTo>
                  <a:pt x="100" y="166"/>
                </a:lnTo>
                <a:lnTo>
                  <a:pt x="99" y="169"/>
                </a:lnTo>
                <a:lnTo>
                  <a:pt x="98" y="170"/>
                </a:lnTo>
                <a:lnTo>
                  <a:pt x="98" y="173"/>
                </a:lnTo>
                <a:lnTo>
                  <a:pt x="96" y="176"/>
                </a:lnTo>
                <a:lnTo>
                  <a:pt x="96" y="179"/>
                </a:lnTo>
                <a:lnTo>
                  <a:pt x="96" y="180"/>
                </a:lnTo>
                <a:lnTo>
                  <a:pt x="97" y="181"/>
                </a:lnTo>
                <a:lnTo>
                  <a:pt x="98" y="182"/>
                </a:lnTo>
                <a:lnTo>
                  <a:pt x="100" y="183"/>
                </a:lnTo>
                <a:lnTo>
                  <a:pt x="102" y="184"/>
                </a:lnTo>
                <a:lnTo>
                  <a:pt x="107" y="186"/>
                </a:lnTo>
                <a:lnTo>
                  <a:pt x="112" y="186"/>
                </a:lnTo>
                <a:lnTo>
                  <a:pt x="113" y="187"/>
                </a:lnTo>
                <a:lnTo>
                  <a:pt x="116" y="187"/>
                </a:lnTo>
                <a:lnTo>
                  <a:pt x="118" y="188"/>
                </a:lnTo>
                <a:lnTo>
                  <a:pt x="120" y="189"/>
                </a:lnTo>
                <a:lnTo>
                  <a:pt x="123" y="193"/>
                </a:lnTo>
                <a:lnTo>
                  <a:pt x="127" y="197"/>
                </a:lnTo>
                <a:lnTo>
                  <a:pt x="127" y="199"/>
                </a:lnTo>
                <a:lnTo>
                  <a:pt x="129" y="201"/>
                </a:lnTo>
                <a:lnTo>
                  <a:pt x="130" y="201"/>
                </a:lnTo>
                <a:lnTo>
                  <a:pt x="132" y="203"/>
                </a:lnTo>
                <a:lnTo>
                  <a:pt x="134" y="203"/>
                </a:lnTo>
                <a:lnTo>
                  <a:pt x="134" y="204"/>
                </a:lnTo>
                <a:lnTo>
                  <a:pt x="136" y="203"/>
                </a:lnTo>
                <a:lnTo>
                  <a:pt x="138" y="202"/>
                </a:lnTo>
                <a:lnTo>
                  <a:pt x="137" y="202"/>
                </a:lnTo>
                <a:lnTo>
                  <a:pt x="136" y="202"/>
                </a:lnTo>
                <a:lnTo>
                  <a:pt x="135" y="201"/>
                </a:lnTo>
                <a:lnTo>
                  <a:pt x="134" y="201"/>
                </a:lnTo>
                <a:lnTo>
                  <a:pt x="133" y="197"/>
                </a:lnTo>
                <a:lnTo>
                  <a:pt x="132" y="194"/>
                </a:lnTo>
                <a:lnTo>
                  <a:pt x="130" y="191"/>
                </a:lnTo>
                <a:lnTo>
                  <a:pt x="130" y="187"/>
                </a:lnTo>
                <a:lnTo>
                  <a:pt x="129" y="184"/>
                </a:lnTo>
                <a:lnTo>
                  <a:pt x="129" y="180"/>
                </a:lnTo>
                <a:lnTo>
                  <a:pt x="140" y="180"/>
                </a:lnTo>
                <a:lnTo>
                  <a:pt x="142" y="181"/>
                </a:lnTo>
                <a:lnTo>
                  <a:pt x="144" y="182"/>
                </a:lnTo>
                <a:lnTo>
                  <a:pt x="146" y="183"/>
                </a:lnTo>
                <a:lnTo>
                  <a:pt x="147" y="184"/>
                </a:lnTo>
                <a:lnTo>
                  <a:pt x="149" y="186"/>
                </a:lnTo>
                <a:lnTo>
                  <a:pt x="152" y="187"/>
                </a:lnTo>
                <a:lnTo>
                  <a:pt x="150" y="191"/>
                </a:lnTo>
                <a:lnTo>
                  <a:pt x="149" y="194"/>
                </a:lnTo>
                <a:lnTo>
                  <a:pt x="148" y="195"/>
                </a:lnTo>
                <a:lnTo>
                  <a:pt x="148" y="198"/>
                </a:lnTo>
                <a:lnTo>
                  <a:pt x="148" y="199"/>
                </a:lnTo>
                <a:lnTo>
                  <a:pt x="149" y="200"/>
                </a:lnTo>
                <a:lnTo>
                  <a:pt x="151" y="200"/>
                </a:lnTo>
                <a:lnTo>
                  <a:pt x="154" y="201"/>
                </a:lnTo>
                <a:lnTo>
                  <a:pt x="159" y="201"/>
                </a:lnTo>
                <a:lnTo>
                  <a:pt x="164" y="202"/>
                </a:lnTo>
                <a:lnTo>
                  <a:pt x="177" y="202"/>
                </a:lnTo>
                <a:lnTo>
                  <a:pt x="185" y="202"/>
                </a:lnTo>
                <a:lnTo>
                  <a:pt x="182" y="200"/>
                </a:lnTo>
                <a:lnTo>
                  <a:pt x="178" y="196"/>
                </a:lnTo>
                <a:lnTo>
                  <a:pt x="175" y="193"/>
                </a:lnTo>
                <a:lnTo>
                  <a:pt x="173" y="189"/>
                </a:lnTo>
                <a:lnTo>
                  <a:pt x="170" y="186"/>
                </a:lnTo>
                <a:lnTo>
                  <a:pt x="168" y="182"/>
                </a:lnTo>
                <a:lnTo>
                  <a:pt x="165" y="179"/>
                </a:lnTo>
                <a:lnTo>
                  <a:pt x="162" y="176"/>
                </a:lnTo>
                <a:lnTo>
                  <a:pt x="164" y="175"/>
                </a:lnTo>
                <a:lnTo>
                  <a:pt x="168" y="174"/>
                </a:lnTo>
                <a:lnTo>
                  <a:pt x="168" y="170"/>
                </a:lnTo>
                <a:lnTo>
                  <a:pt x="168" y="166"/>
                </a:lnTo>
                <a:lnTo>
                  <a:pt x="170" y="166"/>
                </a:lnTo>
                <a:lnTo>
                  <a:pt x="173" y="166"/>
                </a:lnTo>
                <a:lnTo>
                  <a:pt x="176" y="166"/>
                </a:lnTo>
                <a:lnTo>
                  <a:pt x="180" y="166"/>
                </a:lnTo>
                <a:lnTo>
                  <a:pt x="180" y="166"/>
                </a:lnTo>
                <a:lnTo>
                  <a:pt x="180" y="168"/>
                </a:lnTo>
                <a:lnTo>
                  <a:pt x="181" y="169"/>
                </a:lnTo>
                <a:lnTo>
                  <a:pt x="182" y="170"/>
                </a:lnTo>
                <a:lnTo>
                  <a:pt x="183" y="172"/>
                </a:lnTo>
                <a:lnTo>
                  <a:pt x="186" y="173"/>
                </a:lnTo>
                <a:lnTo>
                  <a:pt x="189" y="175"/>
                </a:lnTo>
                <a:lnTo>
                  <a:pt x="192" y="176"/>
                </a:lnTo>
                <a:lnTo>
                  <a:pt x="196" y="177"/>
                </a:lnTo>
                <a:lnTo>
                  <a:pt x="200" y="178"/>
                </a:lnTo>
                <a:lnTo>
                  <a:pt x="209" y="180"/>
                </a:lnTo>
                <a:lnTo>
                  <a:pt x="216" y="180"/>
                </a:lnTo>
                <a:lnTo>
                  <a:pt x="223" y="180"/>
                </a:lnTo>
                <a:lnTo>
                  <a:pt x="229" y="180"/>
                </a:lnTo>
                <a:lnTo>
                  <a:pt x="230" y="180"/>
                </a:lnTo>
                <a:lnTo>
                  <a:pt x="230" y="180"/>
                </a:lnTo>
                <a:lnTo>
                  <a:pt x="230" y="179"/>
                </a:lnTo>
                <a:lnTo>
                  <a:pt x="231" y="176"/>
                </a:lnTo>
                <a:lnTo>
                  <a:pt x="231" y="173"/>
                </a:lnTo>
                <a:lnTo>
                  <a:pt x="232" y="170"/>
                </a:lnTo>
                <a:lnTo>
                  <a:pt x="233" y="168"/>
                </a:lnTo>
                <a:lnTo>
                  <a:pt x="233" y="166"/>
                </a:lnTo>
                <a:lnTo>
                  <a:pt x="234" y="166"/>
                </a:lnTo>
                <a:lnTo>
                  <a:pt x="235" y="166"/>
                </a:lnTo>
                <a:lnTo>
                  <a:pt x="236" y="166"/>
                </a:lnTo>
                <a:lnTo>
                  <a:pt x="232" y="162"/>
                </a:lnTo>
                <a:close/>
              </a:path>
            </a:pathLst>
          </a:custGeom>
          <a:solidFill>
            <a:srgbClr val="00f008"/>
          </a:solidFill>
          <a:ln w="1584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1" name=""/>
          <p:cNvSpPr/>
          <p:nvPr/>
        </p:nvSpPr>
        <p:spPr>
          <a:xfrm>
            <a:off x="1554120" y="5259240"/>
            <a:ext cx="414360" cy="841680"/>
          </a:xfrm>
          <a:custGeom>
            <a:avLst/>
            <a:gdLst/>
            <a:ahLst/>
            <a:rect l="l" t="t" r="r" b="b"/>
            <a:pathLst>
              <a:path w="261" h="530">
                <a:moveTo>
                  <a:pt x="76" y="0"/>
                </a:moveTo>
                <a:lnTo>
                  <a:pt x="71" y="37"/>
                </a:lnTo>
                <a:lnTo>
                  <a:pt x="83" y="76"/>
                </a:lnTo>
                <a:lnTo>
                  <a:pt x="73" y="107"/>
                </a:lnTo>
                <a:lnTo>
                  <a:pt x="79" y="155"/>
                </a:lnTo>
                <a:lnTo>
                  <a:pt x="73" y="183"/>
                </a:lnTo>
                <a:lnTo>
                  <a:pt x="71" y="207"/>
                </a:lnTo>
                <a:lnTo>
                  <a:pt x="59" y="241"/>
                </a:lnTo>
                <a:lnTo>
                  <a:pt x="43" y="262"/>
                </a:lnTo>
                <a:lnTo>
                  <a:pt x="56" y="284"/>
                </a:lnTo>
                <a:lnTo>
                  <a:pt x="48" y="302"/>
                </a:lnTo>
                <a:lnTo>
                  <a:pt x="0" y="326"/>
                </a:lnTo>
                <a:lnTo>
                  <a:pt x="5" y="360"/>
                </a:lnTo>
                <a:lnTo>
                  <a:pt x="20" y="396"/>
                </a:lnTo>
                <a:lnTo>
                  <a:pt x="36" y="430"/>
                </a:lnTo>
                <a:lnTo>
                  <a:pt x="60" y="425"/>
                </a:lnTo>
                <a:lnTo>
                  <a:pt x="76" y="425"/>
                </a:lnTo>
                <a:lnTo>
                  <a:pt x="71" y="449"/>
                </a:lnTo>
                <a:lnTo>
                  <a:pt x="81" y="491"/>
                </a:lnTo>
                <a:lnTo>
                  <a:pt x="129" y="499"/>
                </a:lnTo>
                <a:lnTo>
                  <a:pt x="170" y="499"/>
                </a:lnTo>
                <a:lnTo>
                  <a:pt x="218" y="506"/>
                </a:lnTo>
                <a:lnTo>
                  <a:pt x="246" y="525"/>
                </a:lnTo>
                <a:lnTo>
                  <a:pt x="261" y="530"/>
                </a:lnTo>
                <a:lnTo>
                  <a:pt x="7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2" name=""/>
          <p:cNvSpPr/>
          <p:nvPr/>
        </p:nvSpPr>
        <p:spPr>
          <a:xfrm>
            <a:off x="1546200" y="5257800"/>
            <a:ext cx="423720" cy="851040"/>
          </a:xfrm>
          <a:custGeom>
            <a:avLst/>
            <a:gdLst/>
            <a:ahLst/>
            <a:rect l="l" t="t" r="r" b="b"/>
            <a:pathLst>
              <a:path w="267" h="536">
                <a:moveTo>
                  <a:pt x="86" y="2"/>
                </a:moveTo>
                <a:lnTo>
                  <a:pt x="77" y="0"/>
                </a:lnTo>
                <a:lnTo>
                  <a:pt x="71" y="37"/>
                </a:lnTo>
                <a:lnTo>
                  <a:pt x="71" y="39"/>
                </a:lnTo>
                <a:lnTo>
                  <a:pt x="84" y="79"/>
                </a:lnTo>
                <a:lnTo>
                  <a:pt x="88" y="77"/>
                </a:lnTo>
                <a:lnTo>
                  <a:pt x="84" y="76"/>
                </a:lnTo>
                <a:lnTo>
                  <a:pt x="74" y="108"/>
                </a:lnTo>
                <a:lnTo>
                  <a:pt x="74" y="109"/>
                </a:lnTo>
                <a:lnTo>
                  <a:pt x="79" y="157"/>
                </a:lnTo>
                <a:lnTo>
                  <a:pt x="84" y="156"/>
                </a:lnTo>
                <a:lnTo>
                  <a:pt x="79" y="155"/>
                </a:lnTo>
                <a:lnTo>
                  <a:pt x="74" y="184"/>
                </a:lnTo>
                <a:lnTo>
                  <a:pt x="74" y="184"/>
                </a:lnTo>
                <a:lnTo>
                  <a:pt x="71" y="208"/>
                </a:lnTo>
                <a:lnTo>
                  <a:pt x="76" y="208"/>
                </a:lnTo>
                <a:lnTo>
                  <a:pt x="71" y="206"/>
                </a:lnTo>
                <a:lnTo>
                  <a:pt x="59" y="240"/>
                </a:lnTo>
                <a:lnTo>
                  <a:pt x="64" y="242"/>
                </a:lnTo>
                <a:lnTo>
                  <a:pt x="60" y="239"/>
                </a:lnTo>
                <a:lnTo>
                  <a:pt x="44" y="260"/>
                </a:lnTo>
                <a:lnTo>
                  <a:pt x="43" y="263"/>
                </a:lnTo>
                <a:lnTo>
                  <a:pt x="44" y="267"/>
                </a:lnTo>
                <a:lnTo>
                  <a:pt x="57" y="288"/>
                </a:lnTo>
                <a:lnTo>
                  <a:pt x="61" y="284"/>
                </a:lnTo>
                <a:lnTo>
                  <a:pt x="56" y="284"/>
                </a:lnTo>
                <a:lnTo>
                  <a:pt x="57" y="282"/>
                </a:lnTo>
                <a:lnTo>
                  <a:pt x="49" y="301"/>
                </a:lnTo>
                <a:lnTo>
                  <a:pt x="53" y="302"/>
                </a:lnTo>
                <a:lnTo>
                  <a:pt x="51" y="298"/>
                </a:lnTo>
                <a:lnTo>
                  <a:pt x="3" y="322"/>
                </a:lnTo>
                <a:lnTo>
                  <a:pt x="2" y="323"/>
                </a:lnTo>
                <a:lnTo>
                  <a:pt x="0" y="326"/>
                </a:lnTo>
                <a:lnTo>
                  <a:pt x="1" y="327"/>
                </a:lnTo>
                <a:lnTo>
                  <a:pt x="6" y="361"/>
                </a:lnTo>
                <a:lnTo>
                  <a:pt x="6" y="362"/>
                </a:lnTo>
                <a:lnTo>
                  <a:pt x="21" y="399"/>
                </a:lnTo>
                <a:lnTo>
                  <a:pt x="21" y="399"/>
                </a:lnTo>
                <a:lnTo>
                  <a:pt x="36" y="434"/>
                </a:lnTo>
                <a:lnTo>
                  <a:pt x="37" y="434"/>
                </a:lnTo>
                <a:lnTo>
                  <a:pt x="39" y="435"/>
                </a:lnTo>
                <a:lnTo>
                  <a:pt x="41" y="436"/>
                </a:lnTo>
                <a:lnTo>
                  <a:pt x="42" y="436"/>
                </a:lnTo>
                <a:lnTo>
                  <a:pt x="66" y="431"/>
                </a:lnTo>
                <a:lnTo>
                  <a:pt x="65" y="426"/>
                </a:lnTo>
                <a:lnTo>
                  <a:pt x="65" y="431"/>
                </a:lnTo>
                <a:lnTo>
                  <a:pt x="81" y="431"/>
                </a:lnTo>
                <a:lnTo>
                  <a:pt x="81" y="426"/>
                </a:lnTo>
                <a:lnTo>
                  <a:pt x="76" y="426"/>
                </a:lnTo>
                <a:lnTo>
                  <a:pt x="78" y="429"/>
                </a:lnTo>
                <a:lnTo>
                  <a:pt x="79" y="430"/>
                </a:lnTo>
                <a:lnTo>
                  <a:pt x="77" y="425"/>
                </a:lnTo>
                <a:lnTo>
                  <a:pt x="71" y="448"/>
                </a:lnTo>
                <a:lnTo>
                  <a:pt x="71" y="451"/>
                </a:lnTo>
                <a:lnTo>
                  <a:pt x="82" y="493"/>
                </a:lnTo>
                <a:lnTo>
                  <a:pt x="83" y="495"/>
                </a:lnTo>
                <a:lnTo>
                  <a:pt x="84" y="496"/>
                </a:lnTo>
                <a:lnTo>
                  <a:pt x="85" y="496"/>
                </a:lnTo>
                <a:lnTo>
                  <a:pt x="133" y="504"/>
                </a:lnTo>
                <a:lnTo>
                  <a:pt x="134" y="504"/>
                </a:lnTo>
                <a:lnTo>
                  <a:pt x="174" y="504"/>
                </a:lnTo>
                <a:lnTo>
                  <a:pt x="174" y="499"/>
                </a:lnTo>
                <a:lnTo>
                  <a:pt x="174" y="504"/>
                </a:lnTo>
                <a:lnTo>
                  <a:pt x="222" y="512"/>
                </a:lnTo>
                <a:lnTo>
                  <a:pt x="223" y="507"/>
                </a:lnTo>
                <a:lnTo>
                  <a:pt x="220" y="511"/>
                </a:lnTo>
                <a:lnTo>
                  <a:pt x="248" y="530"/>
                </a:lnTo>
                <a:lnTo>
                  <a:pt x="249" y="530"/>
                </a:lnTo>
                <a:lnTo>
                  <a:pt x="264" y="536"/>
                </a:lnTo>
                <a:lnTo>
                  <a:pt x="267" y="526"/>
                </a:lnTo>
                <a:lnTo>
                  <a:pt x="252" y="521"/>
                </a:lnTo>
                <a:lnTo>
                  <a:pt x="250" y="525"/>
                </a:lnTo>
                <a:lnTo>
                  <a:pt x="253" y="521"/>
                </a:lnTo>
                <a:lnTo>
                  <a:pt x="225" y="503"/>
                </a:lnTo>
                <a:lnTo>
                  <a:pt x="224" y="503"/>
                </a:lnTo>
                <a:lnTo>
                  <a:pt x="223" y="502"/>
                </a:lnTo>
                <a:lnTo>
                  <a:pt x="175" y="494"/>
                </a:lnTo>
                <a:lnTo>
                  <a:pt x="174" y="494"/>
                </a:lnTo>
                <a:lnTo>
                  <a:pt x="134" y="494"/>
                </a:lnTo>
                <a:lnTo>
                  <a:pt x="134" y="499"/>
                </a:lnTo>
                <a:lnTo>
                  <a:pt x="135" y="494"/>
                </a:lnTo>
                <a:lnTo>
                  <a:pt x="87" y="486"/>
                </a:lnTo>
                <a:lnTo>
                  <a:pt x="90" y="488"/>
                </a:lnTo>
                <a:lnTo>
                  <a:pt x="88" y="487"/>
                </a:lnTo>
                <a:lnTo>
                  <a:pt x="86" y="491"/>
                </a:lnTo>
                <a:lnTo>
                  <a:pt x="91" y="490"/>
                </a:lnTo>
                <a:lnTo>
                  <a:pt x="81" y="448"/>
                </a:lnTo>
                <a:lnTo>
                  <a:pt x="76" y="449"/>
                </a:lnTo>
                <a:lnTo>
                  <a:pt x="81" y="450"/>
                </a:lnTo>
                <a:lnTo>
                  <a:pt x="86" y="427"/>
                </a:lnTo>
                <a:lnTo>
                  <a:pt x="86" y="426"/>
                </a:lnTo>
                <a:lnTo>
                  <a:pt x="84" y="422"/>
                </a:lnTo>
                <a:lnTo>
                  <a:pt x="83" y="421"/>
                </a:lnTo>
                <a:lnTo>
                  <a:pt x="81" y="420"/>
                </a:lnTo>
                <a:lnTo>
                  <a:pt x="65" y="420"/>
                </a:lnTo>
                <a:lnTo>
                  <a:pt x="64" y="420"/>
                </a:lnTo>
                <a:lnTo>
                  <a:pt x="40" y="426"/>
                </a:lnTo>
                <a:lnTo>
                  <a:pt x="44" y="427"/>
                </a:lnTo>
                <a:lnTo>
                  <a:pt x="43" y="427"/>
                </a:lnTo>
                <a:lnTo>
                  <a:pt x="41" y="426"/>
                </a:lnTo>
                <a:lnTo>
                  <a:pt x="41" y="431"/>
                </a:lnTo>
                <a:lnTo>
                  <a:pt x="45" y="428"/>
                </a:lnTo>
                <a:lnTo>
                  <a:pt x="29" y="394"/>
                </a:lnTo>
                <a:lnTo>
                  <a:pt x="25" y="397"/>
                </a:lnTo>
                <a:lnTo>
                  <a:pt x="29" y="395"/>
                </a:lnTo>
                <a:lnTo>
                  <a:pt x="15" y="358"/>
                </a:lnTo>
                <a:lnTo>
                  <a:pt x="10" y="360"/>
                </a:lnTo>
                <a:lnTo>
                  <a:pt x="15" y="359"/>
                </a:lnTo>
                <a:lnTo>
                  <a:pt x="10" y="325"/>
                </a:lnTo>
                <a:lnTo>
                  <a:pt x="9" y="330"/>
                </a:lnTo>
                <a:lnTo>
                  <a:pt x="10" y="326"/>
                </a:lnTo>
                <a:lnTo>
                  <a:pt x="5" y="326"/>
                </a:lnTo>
                <a:lnTo>
                  <a:pt x="8" y="331"/>
                </a:lnTo>
                <a:lnTo>
                  <a:pt x="56" y="308"/>
                </a:lnTo>
                <a:lnTo>
                  <a:pt x="57" y="306"/>
                </a:lnTo>
                <a:lnTo>
                  <a:pt x="57" y="305"/>
                </a:lnTo>
                <a:lnTo>
                  <a:pt x="65" y="287"/>
                </a:lnTo>
                <a:lnTo>
                  <a:pt x="66" y="284"/>
                </a:lnTo>
                <a:lnTo>
                  <a:pt x="65" y="281"/>
                </a:lnTo>
                <a:lnTo>
                  <a:pt x="52" y="260"/>
                </a:lnTo>
                <a:lnTo>
                  <a:pt x="51" y="267"/>
                </a:lnTo>
                <a:lnTo>
                  <a:pt x="53" y="263"/>
                </a:lnTo>
                <a:lnTo>
                  <a:pt x="48" y="263"/>
                </a:lnTo>
                <a:lnTo>
                  <a:pt x="51" y="268"/>
                </a:lnTo>
                <a:lnTo>
                  <a:pt x="67" y="247"/>
                </a:lnTo>
                <a:lnTo>
                  <a:pt x="67" y="246"/>
                </a:lnTo>
                <a:lnTo>
                  <a:pt x="69" y="242"/>
                </a:lnTo>
                <a:lnTo>
                  <a:pt x="68" y="244"/>
                </a:lnTo>
                <a:lnTo>
                  <a:pt x="80" y="210"/>
                </a:lnTo>
                <a:lnTo>
                  <a:pt x="81" y="209"/>
                </a:lnTo>
                <a:lnTo>
                  <a:pt x="84" y="185"/>
                </a:lnTo>
                <a:lnTo>
                  <a:pt x="78" y="184"/>
                </a:lnTo>
                <a:lnTo>
                  <a:pt x="84" y="185"/>
                </a:lnTo>
                <a:lnTo>
                  <a:pt x="89" y="157"/>
                </a:lnTo>
                <a:lnTo>
                  <a:pt x="89" y="156"/>
                </a:lnTo>
                <a:lnTo>
                  <a:pt x="84" y="108"/>
                </a:lnTo>
                <a:lnTo>
                  <a:pt x="78" y="108"/>
                </a:lnTo>
                <a:lnTo>
                  <a:pt x="84" y="110"/>
                </a:lnTo>
                <a:lnTo>
                  <a:pt x="93" y="79"/>
                </a:lnTo>
                <a:lnTo>
                  <a:pt x="93" y="76"/>
                </a:lnTo>
                <a:lnTo>
                  <a:pt x="81" y="37"/>
                </a:lnTo>
                <a:lnTo>
                  <a:pt x="76" y="38"/>
                </a:lnTo>
                <a:lnTo>
                  <a:pt x="81" y="39"/>
                </a:lnTo>
                <a:lnTo>
                  <a:pt x="86" y="2"/>
                </a:lnTo>
                <a:close/>
              </a:path>
            </a:pathLst>
          </a:cu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3" name=""/>
          <p:cNvSpPr/>
          <p:nvPr/>
        </p:nvSpPr>
        <p:spPr>
          <a:xfrm>
            <a:off x="1554120" y="5259240"/>
            <a:ext cx="414360" cy="841680"/>
          </a:xfrm>
          <a:custGeom>
            <a:avLst/>
            <a:gdLst/>
            <a:ahLst/>
            <a:rect l="l" t="t" r="r" b="b"/>
            <a:pathLst>
              <a:path w="261" h="530">
                <a:moveTo>
                  <a:pt x="76" y="0"/>
                </a:moveTo>
                <a:lnTo>
                  <a:pt x="71" y="37"/>
                </a:lnTo>
                <a:lnTo>
                  <a:pt x="83" y="76"/>
                </a:lnTo>
                <a:lnTo>
                  <a:pt x="73" y="107"/>
                </a:lnTo>
                <a:lnTo>
                  <a:pt x="79" y="155"/>
                </a:lnTo>
                <a:lnTo>
                  <a:pt x="73" y="183"/>
                </a:lnTo>
                <a:lnTo>
                  <a:pt x="71" y="207"/>
                </a:lnTo>
                <a:lnTo>
                  <a:pt x="59" y="241"/>
                </a:lnTo>
                <a:lnTo>
                  <a:pt x="43" y="262"/>
                </a:lnTo>
                <a:lnTo>
                  <a:pt x="56" y="284"/>
                </a:lnTo>
                <a:lnTo>
                  <a:pt x="48" y="302"/>
                </a:lnTo>
                <a:lnTo>
                  <a:pt x="0" y="326"/>
                </a:lnTo>
                <a:lnTo>
                  <a:pt x="5" y="360"/>
                </a:lnTo>
                <a:lnTo>
                  <a:pt x="20" y="396"/>
                </a:lnTo>
                <a:lnTo>
                  <a:pt x="36" y="430"/>
                </a:lnTo>
                <a:lnTo>
                  <a:pt x="60" y="425"/>
                </a:lnTo>
                <a:lnTo>
                  <a:pt x="76" y="425"/>
                </a:lnTo>
                <a:lnTo>
                  <a:pt x="71" y="449"/>
                </a:lnTo>
                <a:lnTo>
                  <a:pt x="81" y="491"/>
                </a:lnTo>
                <a:lnTo>
                  <a:pt x="129" y="499"/>
                </a:lnTo>
                <a:lnTo>
                  <a:pt x="170" y="499"/>
                </a:lnTo>
                <a:lnTo>
                  <a:pt x="218" y="506"/>
                </a:lnTo>
                <a:lnTo>
                  <a:pt x="246" y="525"/>
                </a:lnTo>
                <a:lnTo>
                  <a:pt x="261" y="530"/>
                </a:lnTo>
                <a:lnTo>
                  <a:pt x="7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4" name=""/>
          <p:cNvSpPr/>
          <p:nvPr/>
        </p:nvSpPr>
        <p:spPr>
          <a:xfrm>
            <a:off x="1546200" y="5257800"/>
            <a:ext cx="423720" cy="851040"/>
          </a:xfrm>
          <a:custGeom>
            <a:avLst/>
            <a:gdLst/>
            <a:ahLst/>
            <a:rect l="l" t="t" r="r" b="b"/>
            <a:pathLst>
              <a:path w="267" h="536">
                <a:moveTo>
                  <a:pt x="86" y="2"/>
                </a:moveTo>
                <a:lnTo>
                  <a:pt x="77" y="0"/>
                </a:lnTo>
                <a:lnTo>
                  <a:pt x="71" y="37"/>
                </a:lnTo>
                <a:lnTo>
                  <a:pt x="71" y="39"/>
                </a:lnTo>
                <a:lnTo>
                  <a:pt x="84" y="79"/>
                </a:lnTo>
                <a:lnTo>
                  <a:pt x="88" y="77"/>
                </a:lnTo>
                <a:lnTo>
                  <a:pt x="84" y="76"/>
                </a:lnTo>
                <a:lnTo>
                  <a:pt x="74" y="108"/>
                </a:lnTo>
                <a:lnTo>
                  <a:pt x="74" y="109"/>
                </a:lnTo>
                <a:lnTo>
                  <a:pt x="79" y="157"/>
                </a:lnTo>
                <a:lnTo>
                  <a:pt x="84" y="156"/>
                </a:lnTo>
                <a:lnTo>
                  <a:pt x="79" y="155"/>
                </a:lnTo>
                <a:lnTo>
                  <a:pt x="74" y="184"/>
                </a:lnTo>
                <a:lnTo>
                  <a:pt x="74" y="184"/>
                </a:lnTo>
                <a:lnTo>
                  <a:pt x="71" y="208"/>
                </a:lnTo>
                <a:lnTo>
                  <a:pt x="76" y="208"/>
                </a:lnTo>
                <a:lnTo>
                  <a:pt x="71" y="206"/>
                </a:lnTo>
                <a:lnTo>
                  <a:pt x="59" y="240"/>
                </a:lnTo>
                <a:lnTo>
                  <a:pt x="64" y="242"/>
                </a:lnTo>
                <a:lnTo>
                  <a:pt x="60" y="239"/>
                </a:lnTo>
                <a:lnTo>
                  <a:pt x="44" y="260"/>
                </a:lnTo>
                <a:lnTo>
                  <a:pt x="43" y="263"/>
                </a:lnTo>
                <a:lnTo>
                  <a:pt x="44" y="267"/>
                </a:lnTo>
                <a:lnTo>
                  <a:pt x="57" y="288"/>
                </a:lnTo>
                <a:lnTo>
                  <a:pt x="61" y="284"/>
                </a:lnTo>
                <a:lnTo>
                  <a:pt x="56" y="284"/>
                </a:lnTo>
                <a:lnTo>
                  <a:pt x="57" y="282"/>
                </a:lnTo>
                <a:lnTo>
                  <a:pt x="49" y="301"/>
                </a:lnTo>
                <a:lnTo>
                  <a:pt x="53" y="302"/>
                </a:lnTo>
                <a:lnTo>
                  <a:pt x="51" y="298"/>
                </a:lnTo>
                <a:lnTo>
                  <a:pt x="3" y="322"/>
                </a:lnTo>
                <a:lnTo>
                  <a:pt x="2" y="323"/>
                </a:lnTo>
                <a:lnTo>
                  <a:pt x="0" y="326"/>
                </a:lnTo>
                <a:lnTo>
                  <a:pt x="1" y="327"/>
                </a:lnTo>
                <a:lnTo>
                  <a:pt x="6" y="361"/>
                </a:lnTo>
                <a:lnTo>
                  <a:pt x="6" y="362"/>
                </a:lnTo>
                <a:lnTo>
                  <a:pt x="21" y="399"/>
                </a:lnTo>
                <a:lnTo>
                  <a:pt x="21" y="399"/>
                </a:lnTo>
                <a:lnTo>
                  <a:pt x="36" y="434"/>
                </a:lnTo>
                <a:lnTo>
                  <a:pt x="37" y="434"/>
                </a:lnTo>
                <a:lnTo>
                  <a:pt x="39" y="435"/>
                </a:lnTo>
                <a:lnTo>
                  <a:pt x="41" y="436"/>
                </a:lnTo>
                <a:lnTo>
                  <a:pt x="42" y="436"/>
                </a:lnTo>
                <a:lnTo>
                  <a:pt x="66" y="431"/>
                </a:lnTo>
                <a:lnTo>
                  <a:pt x="65" y="426"/>
                </a:lnTo>
                <a:lnTo>
                  <a:pt x="65" y="431"/>
                </a:lnTo>
                <a:lnTo>
                  <a:pt x="81" y="431"/>
                </a:lnTo>
                <a:lnTo>
                  <a:pt x="81" y="426"/>
                </a:lnTo>
                <a:lnTo>
                  <a:pt x="76" y="426"/>
                </a:lnTo>
                <a:lnTo>
                  <a:pt x="78" y="429"/>
                </a:lnTo>
                <a:lnTo>
                  <a:pt x="79" y="430"/>
                </a:lnTo>
                <a:lnTo>
                  <a:pt x="77" y="425"/>
                </a:lnTo>
                <a:lnTo>
                  <a:pt x="71" y="448"/>
                </a:lnTo>
                <a:lnTo>
                  <a:pt x="71" y="451"/>
                </a:lnTo>
                <a:lnTo>
                  <a:pt x="82" y="493"/>
                </a:lnTo>
                <a:lnTo>
                  <a:pt x="83" y="495"/>
                </a:lnTo>
                <a:lnTo>
                  <a:pt x="84" y="496"/>
                </a:lnTo>
                <a:lnTo>
                  <a:pt x="85" y="496"/>
                </a:lnTo>
                <a:lnTo>
                  <a:pt x="133" y="504"/>
                </a:lnTo>
                <a:lnTo>
                  <a:pt x="134" y="504"/>
                </a:lnTo>
                <a:lnTo>
                  <a:pt x="174" y="504"/>
                </a:lnTo>
                <a:lnTo>
                  <a:pt x="174" y="499"/>
                </a:lnTo>
                <a:lnTo>
                  <a:pt x="174" y="504"/>
                </a:lnTo>
                <a:lnTo>
                  <a:pt x="222" y="512"/>
                </a:lnTo>
                <a:lnTo>
                  <a:pt x="223" y="507"/>
                </a:lnTo>
                <a:lnTo>
                  <a:pt x="220" y="511"/>
                </a:lnTo>
                <a:lnTo>
                  <a:pt x="248" y="530"/>
                </a:lnTo>
                <a:lnTo>
                  <a:pt x="249" y="530"/>
                </a:lnTo>
                <a:lnTo>
                  <a:pt x="264" y="536"/>
                </a:lnTo>
                <a:lnTo>
                  <a:pt x="267" y="526"/>
                </a:lnTo>
                <a:lnTo>
                  <a:pt x="252" y="521"/>
                </a:lnTo>
                <a:lnTo>
                  <a:pt x="250" y="525"/>
                </a:lnTo>
                <a:lnTo>
                  <a:pt x="253" y="521"/>
                </a:lnTo>
                <a:lnTo>
                  <a:pt x="225" y="503"/>
                </a:lnTo>
                <a:lnTo>
                  <a:pt x="224" y="503"/>
                </a:lnTo>
                <a:lnTo>
                  <a:pt x="223" y="502"/>
                </a:lnTo>
                <a:lnTo>
                  <a:pt x="175" y="494"/>
                </a:lnTo>
                <a:lnTo>
                  <a:pt x="174" y="494"/>
                </a:lnTo>
                <a:lnTo>
                  <a:pt x="134" y="494"/>
                </a:lnTo>
                <a:lnTo>
                  <a:pt x="134" y="499"/>
                </a:lnTo>
                <a:lnTo>
                  <a:pt x="135" y="494"/>
                </a:lnTo>
                <a:lnTo>
                  <a:pt x="87" y="486"/>
                </a:lnTo>
                <a:lnTo>
                  <a:pt x="90" y="488"/>
                </a:lnTo>
                <a:lnTo>
                  <a:pt x="88" y="487"/>
                </a:lnTo>
                <a:lnTo>
                  <a:pt x="86" y="491"/>
                </a:lnTo>
                <a:lnTo>
                  <a:pt x="91" y="490"/>
                </a:lnTo>
                <a:lnTo>
                  <a:pt x="81" y="448"/>
                </a:lnTo>
                <a:lnTo>
                  <a:pt x="76" y="449"/>
                </a:lnTo>
                <a:lnTo>
                  <a:pt x="81" y="450"/>
                </a:lnTo>
                <a:lnTo>
                  <a:pt x="86" y="427"/>
                </a:lnTo>
                <a:lnTo>
                  <a:pt x="86" y="426"/>
                </a:lnTo>
                <a:lnTo>
                  <a:pt x="84" y="422"/>
                </a:lnTo>
                <a:lnTo>
                  <a:pt x="83" y="421"/>
                </a:lnTo>
                <a:lnTo>
                  <a:pt x="81" y="420"/>
                </a:lnTo>
                <a:lnTo>
                  <a:pt x="65" y="420"/>
                </a:lnTo>
                <a:lnTo>
                  <a:pt x="64" y="420"/>
                </a:lnTo>
                <a:lnTo>
                  <a:pt x="40" y="426"/>
                </a:lnTo>
                <a:lnTo>
                  <a:pt x="44" y="427"/>
                </a:lnTo>
                <a:lnTo>
                  <a:pt x="43" y="427"/>
                </a:lnTo>
                <a:lnTo>
                  <a:pt x="41" y="426"/>
                </a:lnTo>
                <a:lnTo>
                  <a:pt x="41" y="431"/>
                </a:lnTo>
                <a:lnTo>
                  <a:pt x="45" y="428"/>
                </a:lnTo>
                <a:lnTo>
                  <a:pt x="29" y="394"/>
                </a:lnTo>
                <a:lnTo>
                  <a:pt x="25" y="397"/>
                </a:lnTo>
                <a:lnTo>
                  <a:pt x="29" y="395"/>
                </a:lnTo>
                <a:lnTo>
                  <a:pt x="15" y="358"/>
                </a:lnTo>
                <a:lnTo>
                  <a:pt x="10" y="360"/>
                </a:lnTo>
                <a:lnTo>
                  <a:pt x="15" y="359"/>
                </a:lnTo>
                <a:lnTo>
                  <a:pt x="10" y="325"/>
                </a:lnTo>
                <a:lnTo>
                  <a:pt x="9" y="330"/>
                </a:lnTo>
                <a:lnTo>
                  <a:pt x="10" y="326"/>
                </a:lnTo>
                <a:lnTo>
                  <a:pt x="5" y="326"/>
                </a:lnTo>
                <a:lnTo>
                  <a:pt x="8" y="331"/>
                </a:lnTo>
                <a:lnTo>
                  <a:pt x="56" y="308"/>
                </a:lnTo>
                <a:lnTo>
                  <a:pt x="57" y="306"/>
                </a:lnTo>
                <a:lnTo>
                  <a:pt x="57" y="305"/>
                </a:lnTo>
                <a:lnTo>
                  <a:pt x="65" y="287"/>
                </a:lnTo>
                <a:lnTo>
                  <a:pt x="66" y="284"/>
                </a:lnTo>
                <a:lnTo>
                  <a:pt x="65" y="281"/>
                </a:lnTo>
                <a:lnTo>
                  <a:pt x="52" y="260"/>
                </a:lnTo>
                <a:lnTo>
                  <a:pt x="51" y="267"/>
                </a:lnTo>
                <a:lnTo>
                  <a:pt x="53" y="263"/>
                </a:lnTo>
                <a:lnTo>
                  <a:pt x="48" y="263"/>
                </a:lnTo>
                <a:lnTo>
                  <a:pt x="51" y="268"/>
                </a:lnTo>
                <a:lnTo>
                  <a:pt x="67" y="247"/>
                </a:lnTo>
                <a:lnTo>
                  <a:pt x="67" y="246"/>
                </a:lnTo>
                <a:lnTo>
                  <a:pt x="69" y="242"/>
                </a:lnTo>
                <a:lnTo>
                  <a:pt x="68" y="244"/>
                </a:lnTo>
                <a:lnTo>
                  <a:pt x="80" y="210"/>
                </a:lnTo>
                <a:lnTo>
                  <a:pt x="81" y="209"/>
                </a:lnTo>
                <a:lnTo>
                  <a:pt x="84" y="185"/>
                </a:lnTo>
                <a:lnTo>
                  <a:pt x="78" y="184"/>
                </a:lnTo>
                <a:lnTo>
                  <a:pt x="84" y="185"/>
                </a:lnTo>
                <a:lnTo>
                  <a:pt x="89" y="157"/>
                </a:lnTo>
                <a:lnTo>
                  <a:pt x="89" y="156"/>
                </a:lnTo>
                <a:lnTo>
                  <a:pt x="84" y="108"/>
                </a:lnTo>
                <a:lnTo>
                  <a:pt x="78" y="108"/>
                </a:lnTo>
                <a:lnTo>
                  <a:pt x="84" y="110"/>
                </a:lnTo>
                <a:lnTo>
                  <a:pt x="93" y="79"/>
                </a:lnTo>
                <a:lnTo>
                  <a:pt x="93" y="76"/>
                </a:lnTo>
                <a:lnTo>
                  <a:pt x="81" y="37"/>
                </a:lnTo>
                <a:lnTo>
                  <a:pt x="76" y="38"/>
                </a:lnTo>
                <a:lnTo>
                  <a:pt x="81" y="39"/>
                </a:lnTo>
                <a:lnTo>
                  <a:pt x="86" y="2"/>
                </a:lnTo>
                <a:close/>
              </a:path>
            </a:pathLst>
          </a:cu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5" name=""/>
          <p:cNvSpPr/>
          <p:nvPr/>
        </p:nvSpPr>
        <p:spPr>
          <a:xfrm>
            <a:off x="2252520" y="-1023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6" name=""/>
          <p:cNvSpPr/>
          <p:nvPr/>
        </p:nvSpPr>
        <p:spPr>
          <a:xfrm>
            <a:off x="1955880" y="-11318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7" name=""/>
          <p:cNvSpPr/>
          <p:nvPr/>
        </p:nvSpPr>
        <p:spPr>
          <a:xfrm>
            <a:off x="1339920" y="-12621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8" name=""/>
          <p:cNvSpPr/>
          <p:nvPr/>
        </p:nvSpPr>
        <p:spPr>
          <a:xfrm>
            <a:off x="1455840" y="-12304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9" name=""/>
          <p:cNvSpPr/>
          <p:nvPr/>
        </p:nvSpPr>
        <p:spPr>
          <a:xfrm>
            <a:off x="1222200" y="-12700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0" name=""/>
          <p:cNvSpPr/>
          <p:nvPr/>
        </p:nvSpPr>
        <p:spPr>
          <a:xfrm>
            <a:off x="1190520" y="-12016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1" name=""/>
          <p:cNvSpPr/>
          <p:nvPr/>
        </p:nvSpPr>
        <p:spPr>
          <a:xfrm>
            <a:off x="1814400" y="-11174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2" name=""/>
          <p:cNvSpPr/>
          <p:nvPr/>
        </p:nvSpPr>
        <p:spPr>
          <a:xfrm>
            <a:off x="-268200" y="-6271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3" name=""/>
          <p:cNvSpPr/>
          <p:nvPr/>
        </p:nvSpPr>
        <p:spPr>
          <a:xfrm>
            <a:off x="93600" y="-75096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4" name=""/>
          <p:cNvSpPr/>
          <p:nvPr/>
        </p:nvSpPr>
        <p:spPr>
          <a:xfrm>
            <a:off x="1204920" y="49500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5" name=""/>
          <p:cNvSpPr/>
          <p:nvPr/>
        </p:nvSpPr>
        <p:spPr>
          <a:xfrm>
            <a:off x="1285920" y="5262480"/>
            <a:ext cx="15840" cy="7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6" name=""/>
          <p:cNvSpPr/>
          <p:nvPr/>
        </p:nvSpPr>
        <p:spPr>
          <a:xfrm>
            <a:off x="1293840" y="52624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7" name=""/>
          <p:cNvSpPr/>
          <p:nvPr/>
        </p:nvSpPr>
        <p:spPr>
          <a:xfrm>
            <a:off x="1236600" y="5842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8" name=""/>
          <p:cNvSpPr/>
          <p:nvPr/>
        </p:nvSpPr>
        <p:spPr>
          <a:xfrm>
            <a:off x="1236600" y="53132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9" name=""/>
          <p:cNvSpPr/>
          <p:nvPr/>
        </p:nvSpPr>
        <p:spPr>
          <a:xfrm>
            <a:off x="1243080" y="52624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0" name=""/>
          <p:cNvSpPr/>
          <p:nvPr/>
        </p:nvSpPr>
        <p:spPr>
          <a:xfrm>
            <a:off x="1230480" y="54007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1" name=""/>
          <p:cNvSpPr/>
          <p:nvPr/>
        </p:nvSpPr>
        <p:spPr>
          <a:xfrm>
            <a:off x="1289160" y="53640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2" name=""/>
          <p:cNvSpPr/>
          <p:nvPr/>
        </p:nvSpPr>
        <p:spPr>
          <a:xfrm>
            <a:off x="1309680" y="56275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3" name=""/>
          <p:cNvSpPr/>
          <p:nvPr/>
        </p:nvSpPr>
        <p:spPr>
          <a:xfrm>
            <a:off x="1244520" y="57182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4" name=""/>
          <p:cNvSpPr/>
          <p:nvPr/>
        </p:nvSpPr>
        <p:spPr>
          <a:xfrm>
            <a:off x="1243080" y="5721480"/>
            <a:ext cx="792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5" name=""/>
          <p:cNvSpPr/>
          <p:nvPr/>
        </p:nvSpPr>
        <p:spPr>
          <a:xfrm>
            <a:off x="1216080" y="5769000"/>
            <a:ext cx="1440" cy="1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6" name=""/>
          <p:cNvSpPr/>
          <p:nvPr/>
        </p:nvSpPr>
        <p:spPr>
          <a:xfrm>
            <a:off x="1184400" y="57103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7" name=""/>
          <p:cNvSpPr/>
          <p:nvPr/>
        </p:nvSpPr>
        <p:spPr>
          <a:xfrm>
            <a:off x="1244520" y="58802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8" name=""/>
          <p:cNvSpPr/>
          <p:nvPr/>
        </p:nvSpPr>
        <p:spPr>
          <a:xfrm>
            <a:off x="1195560" y="56912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69" name=""/>
          <p:cNvSpPr/>
          <p:nvPr/>
        </p:nvSpPr>
        <p:spPr>
          <a:xfrm>
            <a:off x="1509840" y="63025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0" name=""/>
          <p:cNvSpPr/>
          <p:nvPr/>
        </p:nvSpPr>
        <p:spPr>
          <a:xfrm>
            <a:off x="1473120" y="62564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1" name=""/>
          <p:cNvSpPr/>
          <p:nvPr/>
        </p:nvSpPr>
        <p:spPr>
          <a:xfrm>
            <a:off x="1254240" y="59691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2" name=""/>
          <p:cNvSpPr/>
          <p:nvPr/>
        </p:nvSpPr>
        <p:spPr>
          <a:xfrm>
            <a:off x="1290600" y="59580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3" name=""/>
          <p:cNvSpPr/>
          <p:nvPr/>
        </p:nvSpPr>
        <p:spPr>
          <a:xfrm>
            <a:off x="1463760" y="6102360"/>
            <a:ext cx="1440" cy="1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4" name=""/>
          <p:cNvSpPr/>
          <p:nvPr/>
        </p:nvSpPr>
        <p:spPr>
          <a:xfrm>
            <a:off x="3846600" y="349200"/>
            <a:ext cx="172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5" name=""/>
          <p:cNvSpPr/>
          <p:nvPr/>
        </p:nvSpPr>
        <p:spPr>
          <a:xfrm>
            <a:off x="2298600" y="-8571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6" name=""/>
          <p:cNvSpPr/>
          <p:nvPr/>
        </p:nvSpPr>
        <p:spPr>
          <a:xfrm>
            <a:off x="2298600" y="-8571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7" name=""/>
          <p:cNvSpPr/>
          <p:nvPr/>
        </p:nvSpPr>
        <p:spPr>
          <a:xfrm>
            <a:off x="4478400" y="2529000"/>
            <a:ext cx="425520" cy="277560"/>
          </a:xfrm>
          <a:custGeom>
            <a:avLst/>
            <a:gdLst/>
            <a:ahLst/>
            <a:rect l="l" t="t" r="r" b="b"/>
            <a:pathLst>
              <a:path w="268" h="175">
                <a:moveTo>
                  <a:pt x="11" y="107"/>
                </a:moveTo>
                <a:lnTo>
                  <a:pt x="23" y="123"/>
                </a:lnTo>
                <a:lnTo>
                  <a:pt x="45" y="123"/>
                </a:lnTo>
                <a:lnTo>
                  <a:pt x="52" y="123"/>
                </a:lnTo>
                <a:lnTo>
                  <a:pt x="34" y="141"/>
                </a:lnTo>
                <a:lnTo>
                  <a:pt x="6" y="147"/>
                </a:lnTo>
                <a:lnTo>
                  <a:pt x="0" y="164"/>
                </a:lnTo>
                <a:lnTo>
                  <a:pt x="6" y="175"/>
                </a:lnTo>
                <a:lnTo>
                  <a:pt x="17" y="175"/>
                </a:lnTo>
                <a:lnTo>
                  <a:pt x="11" y="164"/>
                </a:lnTo>
                <a:lnTo>
                  <a:pt x="11" y="157"/>
                </a:lnTo>
                <a:lnTo>
                  <a:pt x="28" y="147"/>
                </a:lnTo>
                <a:lnTo>
                  <a:pt x="45" y="157"/>
                </a:lnTo>
                <a:lnTo>
                  <a:pt x="63" y="147"/>
                </a:lnTo>
                <a:lnTo>
                  <a:pt x="85" y="157"/>
                </a:lnTo>
                <a:lnTo>
                  <a:pt x="102" y="151"/>
                </a:lnTo>
                <a:lnTo>
                  <a:pt x="102" y="141"/>
                </a:lnTo>
                <a:lnTo>
                  <a:pt x="108" y="141"/>
                </a:lnTo>
                <a:lnTo>
                  <a:pt x="120" y="157"/>
                </a:lnTo>
                <a:lnTo>
                  <a:pt x="130" y="157"/>
                </a:lnTo>
                <a:lnTo>
                  <a:pt x="188" y="151"/>
                </a:lnTo>
                <a:lnTo>
                  <a:pt x="194" y="123"/>
                </a:lnTo>
                <a:lnTo>
                  <a:pt x="256" y="96"/>
                </a:lnTo>
                <a:lnTo>
                  <a:pt x="256" y="68"/>
                </a:lnTo>
                <a:lnTo>
                  <a:pt x="268" y="35"/>
                </a:lnTo>
                <a:lnTo>
                  <a:pt x="216" y="23"/>
                </a:lnTo>
                <a:lnTo>
                  <a:pt x="216" y="0"/>
                </a:lnTo>
                <a:lnTo>
                  <a:pt x="210" y="0"/>
                </a:lnTo>
                <a:lnTo>
                  <a:pt x="194" y="12"/>
                </a:lnTo>
                <a:lnTo>
                  <a:pt x="172" y="63"/>
                </a:lnTo>
                <a:lnTo>
                  <a:pt x="114" y="85"/>
                </a:lnTo>
                <a:lnTo>
                  <a:pt x="68" y="85"/>
                </a:lnTo>
                <a:lnTo>
                  <a:pt x="11" y="10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8" name=""/>
          <p:cNvSpPr/>
          <p:nvPr/>
        </p:nvSpPr>
        <p:spPr>
          <a:xfrm>
            <a:off x="4473720" y="2522520"/>
            <a:ext cx="434880" cy="290520"/>
          </a:xfrm>
          <a:custGeom>
            <a:avLst/>
            <a:gdLst/>
            <a:ahLst/>
            <a:rect l="l" t="t" r="r" b="b"/>
            <a:pathLst>
              <a:path w="274" h="183">
                <a:moveTo>
                  <a:pt x="17" y="108"/>
                </a:moveTo>
                <a:lnTo>
                  <a:pt x="11" y="113"/>
                </a:lnTo>
                <a:lnTo>
                  <a:pt x="23" y="129"/>
                </a:lnTo>
                <a:lnTo>
                  <a:pt x="26" y="131"/>
                </a:lnTo>
                <a:lnTo>
                  <a:pt x="48" y="131"/>
                </a:lnTo>
                <a:lnTo>
                  <a:pt x="55" y="131"/>
                </a:lnTo>
                <a:lnTo>
                  <a:pt x="55" y="127"/>
                </a:lnTo>
                <a:lnTo>
                  <a:pt x="52" y="124"/>
                </a:lnTo>
                <a:lnTo>
                  <a:pt x="51" y="127"/>
                </a:lnTo>
                <a:lnTo>
                  <a:pt x="52" y="129"/>
                </a:lnTo>
                <a:lnTo>
                  <a:pt x="52" y="124"/>
                </a:lnTo>
                <a:lnTo>
                  <a:pt x="35" y="142"/>
                </a:lnTo>
                <a:lnTo>
                  <a:pt x="37" y="144"/>
                </a:lnTo>
                <a:lnTo>
                  <a:pt x="36" y="141"/>
                </a:lnTo>
                <a:lnTo>
                  <a:pt x="8" y="147"/>
                </a:lnTo>
                <a:lnTo>
                  <a:pt x="7" y="148"/>
                </a:lnTo>
                <a:lnTo>
                  <a:pt x="6" y="150"/>
                </a:lnTo>
                <a:lnTo>
                  <a:pt x="0" y="166"/>
                </a:lnTo>
                <a:lnTo>
                  <a:pt x="0" y="167"/>
                </a:lnTo>
                <a:lnTo>
                  <a:pt x="0" y="169"/>
                </a:lnTo>
                <a:lnTo>
                  <a:pt x="7" y="180"/>
                </a:lnTo>
                <a:lnTo>
                  <a:pt x="7" y="181"/>
                </a:lnTo>
                <a:lnTo>
                  <a:pt x="9" y="183"/>
                </a:lnTo>
                <a:lnTo>
                  <a:pt x="20" y="183"/>
                </a:lnTo>
                <a:lnTo>
                  <a:pt x="20" y="182"/>
                </a:lnTo>
                <a:lnTo>
                  <a:pt x="22" y="181"/>
                </a:lnTo>
                <a:lnTo>
                  <a:pt x="23" y="178"/>
                </a:lnTo>
                <a:lnTo>
                  <a:pt x="23" y="177"/>
                </a:lnTo>
                <a:lnTo>
                  <a:pt x="17" y="165"/>
                </a:lnTo>
                <a:lnTo>
                  <a:pt x="14" y="167"/>
                </a:lnTo>
                <a:lnTo>
                  <a:pt x="18" y="167"/>
                </a:lnTo>
                <a:lnTo>
                  <a:pt x="18" y="161"/>
                </a:lnTo>
                <a:lnTo>
                  <a:pt x="14" y="161"/>
                </a:lnTo>
                <a:lnTo>
                  <a:pt x="16" y="164"/>
                </a:lnTo>
                <a:lnTo>
                  <a:pt x="15" y="164"/>
                </a:lnTo>
                <a:lnTo>
                  <a:pt x="33" y="154"/>
                </a:lnTo>
                <a:lnTo>
                  <a:pt x="31" y="150"/>
                </a:lnTo>
                <a:lnTo>
                  <a:pt x="31" y="154"/>
                </a:lnTo>
                <a:lnTo>
                  <a:pt x="29" y="154"/>
                </a:lnTo>
                <a:lnTo>
                  <a:pt x="47" y="164"/>
                </a:lnTo>
                <a:lnTo>
                  <a:pt x="48" y="164"/>
                </a:lnTo>
                <a:lnTo>
                  <a:pt x="50" y="164"/>
                </a:lnTo>
                <a:lnTo>
                  <a:pt x="68" y="154"/>
                </a:lnTo>
                <a:lnTo>
                  <a:pt x="66" y="150"/>
                </a:lnTo>
                <a:lnTo>
                  <a:pt x="66" y="154"/>
                </a:lnTo>
                <a:lnTo>
                  <a:pt x="64" y="154"/>
                </a:lnTo>
                <a:lnTo>
                  <a:pt x="86" y="164"/>
                </a:lnTo>
                <a:lnTo>
                  <a:pt x="88" y="164"/>
                </a:lnTo>
                <a:lnTo>
                  <a:pt x="90" y="164"/>
                </a:lnTo>
                <a:lnTo>
                  <a:pt x="107" y="158"/>
                </a:lnTo>
                <a:lnTo>
                  <a:pt x="108" y="157"/>
                </a:lnTo>
                <a:lnTo>
                  <a:pt x="110" y="155"/>
                </a:lnTo>
                <a:lnTo>
                  <a:pt x="110" y="144"/>
                </a:lnTo>
                <a:lnTo>
                  <a:pt x="105" y="144"/>
                </a:lnTo>
                <a:lnTo>
                  <a:pt x="105" y="148"/>
                </a:lnTo>
                <a:lnTo>
                  <a:pt x="108" y="147"/>
                </a:lnTo>
                <a:lnTo>
                  <a:pt x="105" y="149"/>
                </a:lnTo>
                <a:lnTo>
                  <a:pt x="111" y="149"/>
                </a:lnTo>
                <a:lnTo>
                  <a:pt x="111" y="144"/>
                </a:lnTo>
                <a:lnTo>
                  <a:pt x="108" y="147"/>
                </a:lnTo>
                <a:lnTo>
                  <a:pt x="120" y="164"/>
                </a:lnTo>
                <a:lnTo>
                  <a:pt x="123" y="165"/>
                </a:lnTo>
                <a:lnTo>
                  <a:pt x="133" y="165"/>
                </a:lnTo>
                <a:lnTo>
                  <a:pt x="134" y="165"/>
                </a:lnTo>
                <a:lnTo>
                  <a:pt x="192" y="159"/>
                </a:lnTo>
                <a:lnTo>
                  <a:pt x="193" y="157"/>
                </a:lnTo>
                <a:lnTo>
                  <a:pt x="194" y="156"/>
                </a:lnTo>
                <a:lnTo>
                  <a:pt x="200" y="128"/>
                </a:lnTo>
                <a:lnTo>
                  <a:pt x="196" y="127"/>
                </a:lnTo>
                <a:lnTo>
                  <a:pt x="199" y="129"/>
                </a:lnTo>
                <a:lnTo>
                  <a:pt x="198" y="130"/>
                </a:lnTo>
                <a:lnTo>
                  <a:pt x="261" y="103"/>
                </a:lnTo>
                <a:lnTo>
                  <a:pt x="262" y="102"/>
                </a:lnTo>
                <a:lnTo>
                  <a:pt x="263" y="100"/>
                </a:lnTo>
                <a:lnTo>
                  <a:pt x="263" y="72"/>
                </a:lnTo>
                <a:lnTo>
                  <a:pt x="259" y="72"/>
                </a:lnTo>
                <a:lnTo>
                  <a:pt x="262" y="74"/>
                </a:lnTo>
                <a:lnTo>
                  <a:pt x="274" y="40"/>
                </a:lnTo>
                <a:lnTo>
                  <a:pt x="274" y="39"/>
                </a:lnTo>
                <a:lnTo>
                  <a:pt x="273" y="36"/>
                </a:lnTo>
                <a:lnTo>
                  <a:pt x="271" y="35"/>
                </a:lnTo>
                <a:lnTo>
                  <a:pt x="220" y="23"/>
                </a:lnTo>
                <a:lnTo>
                  <a:pt x="219" y="26"/>
                </a:lnTo>
                <a:lnTo>
                  <a:pt x="222" y="26"/>
                </a:lnTo>
                <a:lnTo>
                  <a:pt x="221" y="24"/>
                </a:lnTo>
                <a:lnTo>
                  <a:pt x="223" y="26"/>
                </a:lnTo>
                <a:lnTo>
                  <a:pt x="223" y="4"/>
                </a:lnTo>
                <a:lnTo>
                  <a:pt x="222" y="4"/>
                </a:lnTo>
                <a:lnTo>
                  <a:pt x="221" y="1"/>
                </a:lnTo>
                <a:lnTo>
                  <a:pt x="219" y="0"/>
                </a:lnTo>
                <a:lnTo>
                  <a:pt x="213" y="0"/>
                </a:lnTo>
                <a:lnTo>
                  <a:pt x="211" y="1"/>
                </a:lnTo>
                <a:lnTo>
                  <a:pt x="194" y="12"/>
                </a:lnTo>
                <a:lnTo>
                  <a:pt x="193" y="14"/>
                </a:lnTo>
                <a:lnTo>
                  <a:pt x="171" y="66"/>
                </a:lnTo>
                <a:lnTo>
                  <a:pt x="174" y="67"/>
                </a:lnTo>
                <a:lnTo>
                  <a:pt x="173" y="63"/>
                </a:lnTo>
                <a:lnTo>
                  <a:pt x="116" y="85"/>
                </a:lnTo>
                <a:lnTo>
                  <a:pt x="117" y="88"/>
                </a:lnTo>
                <a:lnTo>
                  <a:pt x="117" y="85"/>
                </a:lnTo>
                <a:lnTo>
                  <a:pt x="71" y="85"/>
                </a:lnTo>
                <a:lnTo>
                  <a:pt x="70" y="85"/>
                </a:lnTo>
                <a:lnTo>
                  <a:pt x="13" y="107"/>
                </a:lnTo>
                <a:lnTo>
                  <a:pt x="15" y="114"/>
                </a:lnTo>
                <a:lnTo>
                  <a:pt x="73" y="92"/>
                </a:lnTo>
                <a:lnTo>
                  <a:pt x="71" y="88"/>
                </a:lnTo>
                <a:lnTo>
                  <a:pt x="71" y="93"/>
                </a:lnTo>
                <a:lnTo>
                  <a:pt x="117" y="93"/>
                </a:lnTo>
                <a:lnTo>
                  <a:pt x="118" y="92"/>
                </a:lnTo>
                <a:lnTo>
                  <a:pt x="176" y="70"/>
                </a:lnTo>
                <a:lnTo>
                  <a:pt x="177" y="69"/>
                </a:lnTo>
                <a:lnTo>
                  <a:pt x="178" y="68"/>
                </a:lnTo>
                <a:lnTo>
                  <a:pt x="200" y="17"/>
                </a:lnTo>
                <a:lnTo>
                  <a:pt x="196" y="15"/>
                </a:lnTo>
                <a:lnTo>
                  <a:pt x="199" y="18"/>
                </a:lnTo>
                <a:lnTo>
                  <a:pt x="215" y="7"/>
                </a:lnTo>
                <a:lnTo>
                  <a:pt x="213" y="4"/>
                </a:lnTo>
                <a:lnTo>
                  <a:pt x="213" y="8"/>
                </a:lnTo>
                <a:lnTo>
                  <a:pt x="219" y="8"/>
                </a:lnTo>
                <a:lnTo>
                  <a:pt x="215" y="4"/>
                </a:lnTo>
                <a:lnTo>
                  <a:pt x="216" y="6"/>
                </a:lnTo>
                <a:lnTo>
                  <a:pt x="219" y="4"/>
                </a:lnTo>
                <a:lnTo>
                  <a:pt x="215" y="4"/>
                </a:lnTo>
                <a:lnTo>
                  <a:pt x="215" y="26"/>
                </a:lnTo>
                <a:lnTo>
                  <a:pt x="216" y="29"/>
                </a:lnTo>
                <a:lnTo>
                  <a:pt x="218" y="30"/>
                </a:lnTo>
                <a:lnTo>
                  <a:pt x="269" y="42"/>
                </a:lnTo>
                <a:lnTo>
                  <a:pt x="267" y="39"/>
                </a:lnTo>
                <a:lnTo>
                  <a:pt x="268" y="41"/>
                </a:lnTo>
                <a:lnTo>
                  <a:pt x="270" y="39"/>
                </a:lnTo>
                <a:lnTo>
                  <a:pt x="267" y="38"/>
                </a:lnTo>
                <a:lnTo>
                  <a:pt x="255" y="71"/>
                </a:lnTo>
                <a:lnTo>
                  <a:pt x="255" y="72"/>
                </a:lnTo>
                <a:lnTo>
                  <a:pt x="255" y="100"/>
                </a:lnTo>
                <a:lnTo>
                  <a:pt x="259" y="100"/>
                </a:lnTo>
                <a:lnTo>
                  <a:pt x="258" y="96"/>
                </a:lnTo>
                <a:lnTo>
                  <a:pt x="195" y="123"/>
                </a:lnTo>
                <a:lnTo>
                  <a:pt x="193" y="124"/>
                </a:lnTo>
                <a:lnTo>
                  <a:pt x="193" y="127"/>
                </a:lnTo>
                <a:lnTo>
                  <a:pt x="193" y="126"/>
                </a:lnTo>
                <a:lnTo>
                  <a:pt x="187" y="154"/>
                </a:lnTo>
                <a:lnTo>
                  <a:pt x="188" y="152"/>
                </a:lnTo>
                <a:lnTo>
                  <a:pt x="187" y="155"/>
                </a:lnTo>
                <a:lnTo>
                  <a:pt x="191" y="155"/>
                </a:lnTo>
                <a:lnTo>
                  <a:pt x="191" y="151"/>
                </a:lnTo>
                <a:lnTo>
                  <a:pt x="133" y="157"/>
                </a:lnTo>
                <a:lnTo>
                  <a:pt x="133" y="161"/>
                </a:lnTo>
                <a:lnTo>
                  <a:pt x="133" y="157"/>
                </a:lnTo>
                <a:lnTo>
                  <a:pt x="123" y="157"/>
                </a:lnTo>
                <a:lnTo>
                  <a:pt x="123" y="161"/>
                </a:lnTo>
                <a:lnTo>
                  <a:pt x="126" y="159"/>
                </a:lnTo>
                <a:lnTo>
                  <a:pt x="114" y="143"/>
                </a:lnTo>
                <a:lnTo>
                  <a:pt x="113" y="142"/>
                </a:lnTo>
                <a:lnTo>
                  <a:pt x="111" y="141"/>
                </a:lnTo>
                <a:lnTo>
                  <a:pt x="105" y="141"/>
                </a:lnTo>
                <a:lnTo>
                  <a:pt x="103" y="142"/>
                </a:lnTo>
                <a:lnTo>
                  <a:pt x="102" y="144"/>
                </a:lnTo>
                <a:lnTo>
                  <a:pt x="102" y="155"/>
                </a:lnTo>
                <a:lnTo>
                  <a:pt x="103" y="152"/>
                </a:lnTo>
                <a:lnTo>
                  <a:pt x="102" y="155"/>
                </a:lnTo>
                <a:lnTo>
                  <a:pt x="105" y="155"/>
                </a:lnTo>
                <a:lnTo>
                  <a:pt x="104" y="151"/>
                </a:lnTo>
                <a:lnTo>
                  <a:pt x="87" y="157"/>
                </a:lnTo>
                <a:lnTo>
                  <a:pt x="88" y="161"/>
                </a:lnTo>
                <a:lnTo>
                  <a:pt x="90" y="158"/>
                </a:lnTo>
                <a:lnTo>
                  <a:pt x="68" y="148"/>
                </a:lnTo>
                <a:lnTo>
                  <a:pt x="66" y="147"/>
                </a:lnTo>
                <a:lnTo>
                  <a:pt x="64" y="148"/>
                </a:lnTo>
                <a:lnTo>
                  <a:pt x="47" y="158"/>
                </a:lnTo>
                <a:lnTo>
                  <a:pt x="48" y="157"/>
                </a:lnTo>
                <a:lnTo>
                  <a:pt x="48" y="161"/>
                </a:lnTo>
                <a:lnTo>
                  <a:pt x="50" y="158"/>
                </a:lnTo>
                <a:lnTo>
                  <a:pt x="33" y="148"/>
                </a:lnTo>
                <a:lnTo>
                  <a:pt x="31" y="147"/>
                </a:lnTo>
                <a:lnTo>
                  <a:pt x="29" y="148"/>
                </a:lnTo>
                <a:lnTo>
                  <a:pt x="12" y="158"/>
                </a:lnTo>
                <a:lnTo>
                  <a:pt x="11" y="158"/>
                </a:lnTo>
                <a:lnTo>
                  <a:pt x="10" y="161"/>
                </a:lnTo>
                <a:lnTo>
                  <a:pt x="10" y="167"/>
                </a:lnTo>
                <a:lnTo>
                  <a:pt x="11" y="169"/>
                </a:lnTo>
                <a:lnTo>
                  <a:pt x="17" y="180"/>
                </a:lnTo>
                <a:lnTo>
                  <a:pt x="20" y="175"/>
                </a:lnTo>
                <a:lnTo>
                  <a:pt x="17" y="176"/>
                </a:lnTo>
                <a:lnTo>
                  <a:pt x="16" y="178"/>
                </a:lnTo>
                <a:lnTo>
                  <a:pt x="20" y="178"/>
                </a:lnTo>
                <a:lnTo>
                  <a:pt x="20" y="175"/>
                </a:lnTo>
                <a:lnTo>
                  <a:pt x="9" y="175"/>
                </a:lnTo>
                <a:lnTo>
                  <a:pt x="9" y="178"/>
                </a:lnTo>
                <a:lnTo>
                  <a:pt x="13" y="177"/>
                </a:lnTo>
                <a:lnTo>
                  <a:pt x="7" y="165"/>
                </a:lnTo>
                <a:lnTo>
                  <a:pt x="3" y="167"/>
                </a:lnTo>
                <a:lnTo>
                  <a:pt x="7" y="169"/>
                </a:lnTo>
                <a:lnTo>
                  <a:pt x="13" y="152"/>
                </a:lnTo>
                <a:lnTo>
                  <a:pt x="12" y="153"/>
                </a:lnTo>
                <a:lnTo>
                  <a:pt x="13" y="150"/>
                </a:lnTo>
                <a:lnTo>
                  <a:pt x="9" y="150"/>
                </a:lnTo>
                <a:lnTo>
                  <a:pt x="10" y="154"/>
                </a:lnTo>
                <a:lnTo>
                  <a:pt x="38" y="148"/>
                </a:lnTo>
                <a:lnTo>
                  <a:pt x="40" y="147"/>
                </a:lnTo>
                <a:lnTo>
                  <a:pt x="57" y="129"/>
                </a:lnTo>
                <a:lnTo>
                  <a:pt x="58" y="127"/>
                </a:lnTo>
                <a:lnTo>
                  <a:pt x="57" y="124"/>
                </a:lnTo>
                <a:lnTo>
                  <a:pt x="55" y="123"/>
                </a:lnTo>
                <a:lnTo>
                  <a:pt x="48" y="123"/>
                </a:lnTo>
                <a:lnTo>
                  <a:pt x="26" y="123"/>
                </a:lnTo>
                <a:lnTo>
                  <a:pt x="26" y="127"/>
                </a:lnTo>
                <a:lnTo>
                  <a:pt x="29" y="125"/>
                </a:lnTo>
                <a:lnTo>
                  <a:pt x="17" y="10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79" name=""/>
          <p:cNvSpPr/>
          <p:nvPr/>
        </p:nvSpPr>
        <p:spPr>
          <a:xfrm>
            <a:off x="4478400" y="2529000"/>
            <a:ext cx="425520" cy="277560"/>
          </a:xfrm>
          <a:custGeom>
            <a:avLst/>
            <a:gdLst/>
            <a:ahLst/>
            <a:rect l="l" t="t" r="r" b="b"/>
            <a:pathLst>
              <a:path w="268" h="175">
                <a:moveTo>
                  <a:pt x="11" y="107"/>
                </a:moveTo>
                <a:lnTo>
                  <a:pt x="23" y="123"/>
                </a:lnTo>
                <a:lnTo>
                  <a:pt x="45" y="123"/>
                </a:lnTo>
                <a:lnTo>
                  <a:pt x="52" y="123"/>
                </a:lnTo>
                <a:lnTo>
                  <a:pt x="34" y="141"/>
                </a:lnTo>
                <a:lnTo>
                  <a:pt x="6" y="147"/>
                </a:lnTo>
                <a:lnTo>
                  <a:pt x="0" y="164"/>
                </a:lnTo>
                <a:lnTo>
                  <a:pt x="6" y="175"/>
                </a:lnTo>
                <a:lnTo>
                  <a:pt x="17" y="175"/>
                </a:lnTo>
                <a:lnTo>
                  <a:pt x="11" y="164"/>
                </a:lnTo>
                <a:lnTo>
                  <a:pt x="11" y="157"/>
                </a:lnTo>
                <a:lnTo>
                  <a:pt x="28" y="147"/>
                </a:lnTo>
                <a:lnTo>
                  <a:pt x="45" y="157"/>
                </a:lnTo>
                <a:lnTo>
                  <a:pt x="63" y="147"/>
                </a:lnTo>
                <a:lnTo>
                  <a:pt x="85" y="157"/>
                </a:lnTo>
                <a:lnTo>
                  <a:pt x="102" y="151"/>
                </a:lnTo>
                <a:lnTo>
                  <a:pt x="102" y="141"/>
                </a:lnTo>
                <a:lnTo>
                  <a:pt x="108" y="141"/>
                </a:lnTo>
                <a:lnTo>
                  <a:pt x="120" y="157"/>
                </a:lnTo>
                <a:lnTo>
                  <a:pt x="130" y="157"/>
                </a:lnTo>
                <a:lnTo>
                  <a:pt x="188" y="151"/>
                </a:lnTo>
                <a:lnTo>
                  <a:pt x="194" y="123"/>
                </a:lnTo>
                <a:lnTo>
                  <a:pt x="256" y="96"/>
                </a:lnTo>
                <a:lnTo>
                  <a:pt x="256" y="68"/>
                </a:lnTo>
                <a:lnTo>
                  <a:pt x="268" y="35"/>
                </a:lnTo>
                <a:lnTo>
                  <a:pt x="216" y="23"/>
                </a:lnTo>
                <a:lnTo>
                  <a:pt x="216" y="0"/>
                </a:lnTo>
                <a:lnTo>
                  <a:pt x="210" y="0"/>
                </a:lnTo>
                <a:lnTo>
                  <a:pt x="194" y="12"/>
                </a:lnTo>
                <a:lnTo>
                  <a:pt x="172" y="63"/>
                </a:lnTo>
                <a:lnTo>
                  <a:pt x="114" y="85"/>
                </a:lnTo>
                <a:lnTo>
                  <a:pt x="68" y="85"/>
                </a:lnTo>
                <a:lnTo>
                  <a:pt x="11" y="10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0" name=""/>
          <p:cNvSpPr/>
          <p:nvPr/>
        </p:nvSpPr>
        <p:spPr>
          <a:xfrm>
            <a:off x="4473720" y="2522520"/>
            <a:ext cx="434880" cy="290520"/>
          </a:xfrm>
          <a:custGeom>
            <a:avLst/>
            <a:gdLst/>
            <a:ahLst/>
            <a:rect l="l" t="t" r="r" b="b"/>
            <a:pathLst>
              <a:path w="274" h="183">
                <a:moveTo>
                  <a:pt x="17" y="108"/>
                </a:moveTo>
                <a:lnTo>
                  <a:pt x="11" y="113"/>
                </a:lnTo>
                <a:lnTo>
                  <a:pt x="23" y="129"/>
                </a:lnTo>
                <a:lnTo>
                  <a:pt x="26" y="131"/>
                </a:lnTo>
                <a:lnTo>
                  <a:pt x="48" y="131"/>
                </a:lnTo>
                <a:lnTo>
                  <a:pt x="55" y="131"/>
                </a:lnTo>
                <a:lnTo>
                  <a:pt x="55" y="127"/>
                </a:lnTo>
                <a:lnTo>
                  <a:pt x="52" y="124"/>
                </a:lnTo>
                <a:lnTo>
                  <a:pt x="51" y="127"/>
                </a:lnTo>
                <a:lnTo>
                  <a:pt x="52" y="129"/>
                </a:lnTo>
                <a:lnTo>
                  <a:pt x="52" y="124"/>
                </a:lnTo>
                <a:lnTo>
                  <a:pt x="35" y="142"/>
                </a:lnTo>
                <a:lnTo>
                  <a:pt x="37" y="144"/>
                </a:lnTo>
                <a:lnTo>
                  <a:pt x="36" y="141"/>
                </a:lnTo>
                <a:lnTo>
                  <a:pt x="8" y="147"/>
                </a:lnTo>
                <a:lnTo>
                  <a:pt x="7" y="148"/>
                </a:lnTo>
                <a:lnTo>
                  <a:pt x="6" y="150"/>
                </a:lnTo>
                <a:lnTo>
                  <a:pt x="0" y="166"/>
                </a:lnTo>
                <a:lnTo>
                  <a:pt x="0" y="167"/>
                </a:lnTo>
                <a:lnTo>
                  <a:pt x="0" y="169"/>
                </a:lnTo>
                <a:lnTo>
                  <a:pt x="7" y="180"/>
                </a:lnTo>
                <a:lnTo>
                  <a:pt x="7" y="181"/>
                </a:lnTo>
                <a:lnTo>
                  <a:pt x="9" y="183"/>
                </a:lnTo>
                <a:lnTo>
                  <a:pt x="20" y="183"/>
                </a:lnTo>
                <a:lnTo>
                  <a:pt x="20" y="182"/>
                </a:lnTo>
                <a:lnTo>
                  <a:pt x="22" y="181"/>
                </a:lnTo>
                <a:lnTo>
                  <a:pt x="23" y="178"/>
                </a:lnTo>
                <a:lnTo>
                  <a:pt x="23" y="177"/>
                </a:lnTo>
                <a:lnTo>
                  <a:pt x="17" y="165"/>
                </a:lnTo>
                <a:lnTo>
                  <a:pt x="14" y="167"/>
                </a:lnTo>
                <a:lnTo>
                  <a:pt x="18" y="167"/>
                </a:lnTo>
                <a:lnTo>
                  <a:pt x="18" y="161"/>
                </a:lnTo>
                <a:lnTo>
                  <a:pt x="14" y="161"/>
                </a:lnTo>
                <a:lnTo>
                  <a:pt x="16" y="164"/>
                </a:lnTo>
                <a:lnTo>
                  <a:pt x="15" y="164"/>
                </a:lnTo>
                <a:lnTo>
                  <a:pt x="33" y="154"/>
                </a:lnTo>
                <a:lnTo>
                  <a:pt x="31" y="150"/>
                </a:lnTo>
                <a:lnTo>
                  <a:pt x="31" y="154"/>
                </a:lnTo>
                <a:lnTo>
                  <a:pt x="29" y="154"/>
                </a:lnTo>
                <a:lnTo>
                  <a:pt x="47" y="164"/>
                </a:lnTo>
                <a:lnTo>
                  <a:pt x="48" y="164"/>
                </a:lnTo>
                <a:lnTo>
                  <a:pt x="50" y="164"/>
                </a:lnTo>
                <a:lnTo>
                  <a:pt x="68" y="154"/>
                </a:lnTo>
                <a:lnTo>
                  <a:pt x="66" y="150"/>
                </a:lnTo>
                <a:lnTo>
                  <a:pt x="66" y="154"/>
                </a:lnTo>
                <a:lnTo>
                  <a:pt x="64" y="154"/>
                </a:lnTo>
                <a:lnTo>
                  <a:pt x="86" y="164"/>
                </a:lnTo>
                <a:lnTo>
                  <a:pt x="88" y="164"/>
                </a:lnTo>
                <a:lnTo>
                  <a:pt x="90" y="164"/>
                </a:lnTo>
                <a:lnTo>
                  <a:pt x="107" y="158"/>
                </a:lnTo>
                <a:lnTo>
                  <a:pt x="108" y="157"/>
                </a:lnTo>
                <a:lnTo>
                  <a:pt x="110" y="155"/>
                </a:lnTo>
                <a:lnTo>
                  <a:pt x="110" y="144"/>
                </a:lnTo>
                <a:lnTo>
                  <a:pt x="105" y="144"/>
                </a:lnTo>
                <a:lnTo>
                  <a:pt x="105" y="148"/>
                </a:lnTo>
                <a:lnTo>
                  <a:pt x="108" y="147"/>
                </a:lnTo>
                <a:lnTo>
                  <a:pt x="105" y="149"/>
                </a:lnTo>
                <a:lnTo>
                  <a:pt x="111" y="149"/>
                </a:lnTo>
                <a:lnTo>
                  <a:pt x="111" y="144"/>
                </a:lnTo>
                <a:lnTo>
                  <a:pt x="108" y="147"/>
                </a:lnTo>
                <a:lnTo>
                  <a:pt x="120" y="164"/>
                </a:lnTo>
                <a:lnTo>
                  <a:pt x="123" y="165"/>
                </a:lnTo>
                <a:lnTo>
                  <a:pt x="133" y="165"/>
                </a:lnTo>
                <a:lnTo>
                  <a:pt x="134" y="165"/>
                </a:lnTo>
                <a:lnTo>
                  <a:pt x="192" y="159"/>
                </a:lnTo>
                <a:lnTo>
                  <a:pt x="193" y="157"/>
                </a:lnTo>
                <a:lnTo>
                  <a:pt x="194" y="156"/>
                </a:lnTo>
                <a:lnTo>
                  <a:pt x="200" y="128"/>
                </a:lnTo>
                <a:lnTo>
                  <a:pt x="196" y="127"/>
                </a:lnTo>
                <a:lnTo>
                  <a:pt x="199" y="129"/>
                </a:lnTo>
                <a:lnTo>
                  <a:pt x="198" y="130"/>
                </a:lnTo>
                <a:lnTo>
                  <a:pt x="261" y="103"/>
                </a:lnTo>
                <a:lnTo>
                  <a:pt x="262" y="102"/>
                </a:lnTo>
                <a:lnTo>
                  <a:pt x="263" y="100"/>
                </a:lnTo>
                <a:lnTo>
                  <a:pt x="263" y="72"/>
                </a:lnTo>
                <a:lnTo>
                  <a:pt x="259" y="72"/>
                </a:lnTo>
                <a:lnTo>
                  <a:pt x="262" y="74"/>
                </a:lnTo>
                <a:lnTo>
                  <a:pt x="274" y="40"/>
                </a:lnTo>
                <a:lnTo>
                  <a:pt x="274" y="39"/>
                </a:lnTo>
                <a:lnTo>
                  <a:pt x="273" y="36"/>
                </a:lnTo>
                <a:lnTo>
                  <a:pt x="271" y="35"/>
                </a:lnTo>
                <a:lnTo>
                  <a:pt x="220" y="23"/>
                </a:lnTo>
                <a:lnTo>
                  <a:pt x="219" y="26"/>
                </a:lnTo>
                <a:lnTo>
                  <a:pt x="222" y="26"/>
                </a:lnTo>
                <a:lnTo>
                  <a:pt x="221" y="24"/>
                </a:lnTo>
                <a:lnTo>
                  <a:pt x="223" y="26"/>
                </a:lnTo>
                <a:lnTo>
                  <a:pt x="223" y="4"/>
                </a:lnTo>
                <a:lnTo>
                  <a:pt x="222" y="4"/>
                </a:lnTo>
                <a:lnTo>
                  <a:pt x="221" y="1"/>
                </a:lnTo>
                <a:lnTo>
                  <a:pt x="219" y="0"/>
                </a:lnTo>
                <a:lnTo>
                  <a:pt x="213" y="0"/>
                </a:lnTo>
                <a:lnTo>
                  <a:pt x="211" y="1"/>
                </a:lnTo>
                <a:lnTo>
                  <a:pt x="194" y="12"/>
                </a:lnTo>
                <a:lnTo>
                  <a:pt x="193" y="14"/>
                </a:lnTo>
                <a:lnTo>
                  <a:pt x="171" y="66"/>
                </a:lnTo>
                <a:lnTo>
                  <a:pt x="174" y="67"/>
                </a:lnTo>
                <a:lnTo>
                  <a:pt x="173" y="63"/>
                </a:lnTo>
                <a:lnTo>
                  <a:pt x="116" y="85"/>
                </a:lnTo>
                <a:lnTo>
                  <a:pt x="117" y="88"/>
                </a:lnTo>
                <a:lnTo>
                  <a:pt x="117" y="85"/>
                </a:lnTo>
                <a:lnTo>
                  <a:pt x="71" y="85"/>
                </a:lnTo>
                <a:lnTo>
                  <a:pt x="70" y="85"/>
                </a:lnTo>
                <a:lnTo>
                  <a:pt x="13" y="107"/>
                </a:lnTo>
                <a:lnTo>
                  <a:pt x="15" y="114"/>
                </a:lnTo>
                <a:lnTo>
                  <a:pt x="73" y="92"/>
                </a:lnTo>
                <a:lnTo>
                  <a:pt x="71" y="88"/>
                </a:lnTo>
                <a:lnTo>
                  <a:pt x="71" y="93"/>
                </a:lnTo>
                <a:lnTo>
                  <a:pt x="117" y="93"/>
                </a:lnTo>
                <a:lnTo>
                  <a:pt x="118" y="92"/>
                </a:lnTo>
                <a:lnTo>
                  <a:pt x="176" y="70"/>
                </a:lnTo>
                <a:lnTo>
                  <a:pt x="177" y="69"/>
                </a:lnTo>
                <a:lnTo>
                  <a:pt x="178" y="68"/>
                </a:lnTo>
                <a:lnTo>
                  <a:pt x="200" y="17"/>
                </a:lnTo>
                <a:lnTo>
                  <a:pt x="196" y="15"/>
                </a:lnTo>
                <a:lnTo>
                  <a:pt x="199" y="18"/>
                </a:lnTo>
                <a:lnTo>
                  <a:pt x="215" y="7"/>
                </a:lnTo>
                <a:lnTo>
                  <a:pt x="213" y="4"/>
                </a:lnTo>
                <a:lnTo>
                  <a:pt x="213" y="8"/>
                </a:lnTo>
                <a:lnTo>
                  <a:pt x="219" y="8"/>
                </a:lnTo>
                <a:lnTo>
                  <a:pt x="215" y="4"/>
                </a:lnTo>
                <a:lnTo>
                  <a:pt x="216" y="6"/>
                </a:lnTo>
                <a:lnTo>
                  <a:pt x="219" y="4"/>
                </a:lnTo>
                <a:lnTo>
                  <a:pt x="215" y="4"/>
                </a:lnTo>
                <a:lnTo>
                  <a:pt x="215" y="26"/>
                </a:lnTo>
                <a:lnTo>
                  <a:pt x="216" y="29"/>
                </a:lnTo>
                <a:lnTo>
                  <a:pt x="218" y="30"/>
                </a:lnTo>
                <a:lnTo>
                  <a:pt x="269" y="42"/>
                </a:lnTo>
                <a:lnTo>
                  <a:pt x="267" y="39"/>
                </a:lnTo>
                <a:lnTo>
                  <a:pt x="268" y="41"/>
                </a:lnTo>
                <a:lnTo>
                  <a:pt x="270" y="39"/>
                </a:lnTo>
                <a:lnTo>
                  <a:pt x="267" y="38"/>
                </a:lnTo>
                <a:lnTo>
                  <a:pt x="255" y="71"/>
                </a:lnTo>
                <a:lnTo>
                  <a:pt x="255" y="72"/>
                </a:lnTo>
                <a:lnTo>
                  <a:pt x="255" y="100"/>
                </a:lnTo>
                <a:lnTo>
                  <a:pt x="259" y="100"/>
                </a:lnTo>
                <a:lnTo>
                  <a:pt x="258" y="96"/>
                </a:lnTo>
                <a:lnTo>
                  <a:pt x="195" y="123"/>
                </a:lnTo>
                <a:lnTo>
                  <a:pt x="193" y="124"/>
                </a:lnTo>
                <a:lnTo>
                  <a:pt x="193" y="127"/>
                </a:lnTo>
                <a:lnTo>
                  <a:pt x="193" y="126"/>
                </a:lnTo>
                <a:lnTo>
                  <a:pt x="187" y="154"/>
                </a:lnTo>
                <a:lnTo>
                  <a:pt x="188" y="152"/>
                </a:lnTo>
                <a:lnTo>
                  <a:pt x="187" y="155"/>
                </a:lnTo>
                <a:lnTo>
                  <a:pt x="191" y="155"/>
                </a:lnTo>
                <a:lnTo>
                  <a:pt x="191" y="151"/>
                </a:lnTo>
                <a:lnTo>
                  <a:pt x="133" y="157"/>
                </a:lnTo>
                <a:lnTo>
                  <a:pt x="133" y="161"/>
                </a:lnTo>
                <a:lnTo>
                  <a:pt x="133" y="157"/>
                </a:lnTo>
                <a:lnTo>
                  <a:pt x="123" y="157"/>
                </a:lnTo>
                <a:lnTo>
                  <a:pt x="123" y="161"/>
                </a:lnTo>
                <a:lnTo>
                  <a:pt x="126" y="159"/>
                </a:lnTo>
                <a:lnTo>
                  <a:pt x="114" y="143"/>
                </a:lnTo>
                <a:lnTo>
                  <a:pt x="113" y="142"/>
                </a:lnTo>
                <a:lnTo>
                  <a:pt x="111" y="141"/>
                </a:lnTo>
                <a:lnTo>
                  <a:pt x="105" y="141"/>
                </a:lnTo>
                <a:lnTo>
                  <a:pt x="103" y="142"/>
                </a:lnTo>
                <a:lnTo>
                  <a:pt x="102" y="144"/>
                </a:lnTo>
                <a:lnTo>
                  <a:pt x="102" y="155"/>
                </a:lnTo>
                <a:lnTo>
                  <a:pt x="103" y="152"/>
                </a:lnTo>
                <a:lnTo>
                  <a:pt x="102" y="155"/>
                </a:lnTo>
                <a:lnTo>
                  <a:pt x="105" y="155"/>
                </a:lnTo>
                <a:lnTo>
                  <a:pt x="104" y="151"/>
                </a:lnTo>
                <a:lnTo>
                  <a:pt x="87" y="157"/>
                </a:lnTo>
                <a:lnTo>
                  <a:pt x="88" y="161"/>
                </a:lnTo>
                <a:lnTo>
                  <a:pt x="90" y="158"/>
                </a:lnTo>
                <a:lnTo>
                  <a:pt x="68" y="148"/>
                </a:lnTo>
                <a:lnTo>
                  <a:pt x="66" y="147"/>
                </a:lnTo>
                <a:lnTo>
                  <a:pt x="64" y="148"/>
                </a:lnTo>
                <a:lnTo>
                  <a:pt x="47" y="158"/>
                </a:lnTo>
                <a:lnTo>
                  <a:pt x="48" y="157"/>
                </a:lnTo>
                <a:lnTo>
                  <a:pt x="48" y="161"/>
                </a:lnTo>
                <a:lnTo>
                  <a:pt x="50" y="158"/>
                </a:lnTo>
                <a:lnTo>
                  <a:pt x="33" y="148"/>
                </a:lnTo>
                <a:lnTo>
                  <a:pt x="31" y="147"/>
                </a:lnTo>
                <a:lnTo>
                  <a:pt x="29" y="148"/>
                </a:lnTo>
                <a:lnTo>
                  <a:pt x="12" y="158"/>
                </a:lnTo>
                <a:lnTo>
                  <a:pt x="11" y="158"/>
                </a:lnTo>
                <a:lnTo>
                  <a:pt x="10" y="161"/>
                </a:lnTo>
                <a:lnTo>
                  <a:pt x="10" y="167"/>
                </a:lnTo>
                <a:lnTo>
                  <a:pt x="11" y="169"/>
                </a:lnTo>
                <a:lnTo>
                  <a:pt x="17" y="180"/>
                </a:lnTo>
                <a:lnTo>
                  <a:pt x="20" y="175"/>
                </a:lnTo>
                <a:lnTo>
                  <a:pt x="17" y="176"/>
                </a:lnTo>
                <a:lnTo>
                  <a:pt x="16" y="178"/>
                </a:lnTo>
                <a:lnTo>
                  <a:pt x="20" y="178"/>
                </a:lnTo>
                <a:lnTo>
                  <a:pt x="20" y="175"/>
                </a:lnTo>
                <a:lnTo>
                  <a:pt x="9" y="175"/>
                </a:lnTo>
                <a:lnTo>
                  <a:pt x="9" y="178"/>
                </a:lnTo>
                <a:lnTo>
                  <a:pt x="13" y="177"/>
                </a:lnTo>
                <a:lnTo>
                  <a:pt x="7" y="165"/>
                </a:lnTo>
                <a:lnTo>
                  <a:pt x="3" y="167"/>
                </a:lnTo>
                <a:lnTo>
                  <a:pt x="7" y="169"/>
                </a:lnTo>
                <a:lnTo>
                  <a:pt x="13" y="152"/>
                </a:lnTo>
                <a:lnTo>
                  <a:pt x="12" y="153"/>
                </a:lnTo>
                <a:lnTo>
                  <a:pt x="13" y="150"/>
                </a:lnTo>
                <a:lnTo>
                  <a:pt x="9" y="150"/>
                </a:lnTo>
                <a:lnTo>
                  <a:pt x="10" y="154"/>
                </a:lnTo>
                <a:lnTo>
                  <a:pt x="38" y="148"/>
                </a:lnTo>
                <a:lnTo>
                  <a:pt x="40" y="147"/>
                </a:lnTo>
                <a:lnTo>
                  <a:pt x="57" y="129"/>
                </a:lnTo>
                <a:lnTo>
                  <a:pt x="58" y="127"/>
                </a:lnTo>
                <a:lnTo>
                  <a:pt x="57" y="124"/>
                </a:lnTo>
                <a:lnTo>
                  <a:pt x="55" y="123"/>
                </a:lnTo>
                <a:lnTo>
                  <a:pt x="48" y="123"/>
                </a:lnTo>
                <a:lnTo>
                  <a:pt x="26" y="123"/>
                </a:lnTo>
                <a:lnTo>
                  <a:pt x="26" y="127"/>
                </a:lnTo>
                <a:lnTo>
                  <a:pt x="29" y="125"/>
                </a:lnTo>
                <a:lnTo>
                  <a:pt x="17" y="10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1" name=""/>
          <p:cNvSpPr/>
          <p:nvPr/>
        </p:nvSpPr>
        <p:spPr>
          <a:xfrm>
            <a:off x="4476600" y="2511360"/>
            <a:ext cx="428760" cy="265320"/>
          </a:xfrm>
          <a:custGeom>
            <a:avLst/>
            <a:gdLst/>
            <a:ahLst/>
            <a:rect l="l" t="t" r="r" b="b"/>
            <a:pathLst>
              <a:path w="270" h="167">
                <a:moveTo>
                  <a:pt x="0" y="113"/>
                </a:moveTo>
                <a:lnTo>
                  <a:pt x="36" y="130"/>
                </a:lnTo>
                <a:lnTo>
                  <a:pt x="41" y="130"/>
                </a:lnTo>
                <a:lnTo>
                  <a:pt x="54" y="154"/>
                </a:lnTo>
                <a:lnTo>
                  <a:pt x="77" y="167"/>
                </a:lnTo>
                <a:lnTo>
                  <a:pt x="96" y="161"/>
                </a:lnTo>
                <a:lnTo>
                  <a:pt x="96" y="148"/>
                </a:lnTo>
                <a:lnTo>
                  <a:pt x="102" y="148"/>
                </a:lnTo>
                <a:lnTo>
                  <a:pt x="114" y="167"/>
                </a:lnTo>
                <a:lnTo>
                  <a:pt x="126" y="167"/>
                </a:lnTo>
                <a:lnTo>
                  <a:pt x="186" y="161"/>
                </a:lnTo>
                <a:lnTo>
                  <a:pt x="192" y="130"/>
                </a:lnTo>
                <a:lnTo>
                  <a:pt x="256" y="102"/>
                </a:lnTo>
                <a:lnTo>
                  <a:pt x="256" y="72"/>
                </a:lnTo>
                <a:lnTo>
                  <a:pt x="270" y="35"/>
                </a:lnTo>
                <a:lnTo>
                  <a:pt x="215" y="23"/>
                </a:lnTo>
                <a:lnTo>
                  <a:pt x="215" y="0"/>
                </a:lnTo>
                <a:lnTo>
                  <a:pt x="210" y="0"/>
                </a:lnTo>
                <a:lnTo>
                  <a:pt x="192" y="11"/>
                </a:lnTo>
                <a:lnTo>
                  <a:pt x="167" y="66"/>
                </a:lnTo>
                <a:lnTo>
                  <a:pt x="108" y="89"/>
                </a:lnTo>
                <a:lnTo>
                  <a:pt x="59" y="89"/>
                </a:lnTo>
                <a:lnTo>
                  <a:pt x="0" y="113"/>
                </a:lnTo>
                <a:close/>
              </a:path>
            </a:pathLst>
          </a:custGeom>
          <a:solidFill>
            <a:srgbClr val="a3ffb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2" name=""/>
          <p:cNvSpPr/>
          <p:nvPr/>
        </p:nvSpPr>
        <p:spPr>
          <a:xfrm>
            <a:off x="3567240" y="3119400"/>
            <a:ext cx="87120" cy="27000"/>
          </a:xfrm>
          <a:custGeom>
            <a:avLst/>
            <a:gdLst/>
            <a:ahLst/>
            <a:rect l="l" t="t" r="r" b="b"/>
            <a:pathLst>
              <a:path w="55" h="17">
                <a:moveTo>
                  <a:pt x="53" y="17"/>
                </a:moveTo>
                <a:lnTo>
                  <a:pt x="55" y="10"/>
                </a:lnTo>
                <a:lnTo>
                  <a:pt x="41" y="6"/>
                </a:lnTo>
                <a:lnTo>
                  <a:pt x="28" y="4"/>
                </a:lnTo>
                <a:lnTo>
                  <a:pt x="27" y="7"/>
                </a:lnTo>
                <a:lnTo>
                  <a:pt x="28" y="4"/>
                </a:lnTo>
                <a:lnTo>
                  <a:pt x="15" y="1"/>
                </a:lnTo>
                <a:lnTo>
                  <a:pt x="14" y="1"/>
                </a:lnTo>
                <a:lnTo>
                  <a:pt x="0" y="0"/>
                </a:lnTo>
                <a:lnTo>
                  <a:pt x="0" y="8"/>
                </a:lnTo>
                <a:lnTo>
                  <a:pt x="14" y="9"/>
                </a:lnTo>
                <a:lnTo>
                  <a:pt x="14" y="5"/>
                </a:lnTo>
                <a:lnTo>
                  <a:pt x="13" y="8"/>
                </a:lnTo>
                <a:lnTo>
                  <a:pt x="26" y="11"/>
                </a:lnTo>
                <a:lnTo>
                  <a:pt x="27" y="12"/>
                </a:lnTo>
                <a:lnTo>
                  <a:pt x="40" y="13"/>
                </a:lnTo>
                <a:lnTo>
                  <a:pt x="40" y="9"/>
                </a:lnTo>
                <a:lnTo>
                  <a:pt x="39" y="13"/>
                </a:lnTo>
                <a:lnTo>
                  <a:pt x="53" y="17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3" name=""/>
          <p:cNvSpPr/>
          <p:nvPr/>
        </p:nvSpPr>
        <p:spPr>
          <a:xfrm>
            <a:off x="3540240" y="3086280"/>
            <a:ext cx="544320" cy="388800"/>
          </a:xfrm>
          <a:custGeom>
            <a:avLst/>
            <a:gdLst/>
            <a:ahLst/>
            <a:rect l="l" t="t" r="r" b="b"/>
            <a:pathLst>
              <a:path w="343" h="245">
                <a:moveTo>
                  <a:pt x="0" y="82"/>
                </a:moveTo>
                <a:lnTo>
                  <a:pt x="7" y="85"/>
                </a:lnTo>
                <a:lnTo>
                  <a:pt x="14" y="62"/>
                </a:lnTo>
                <a:lnTo>
                  <a:pt x="15" y="60"/>
                </a:lnTo>
                <a:lnTo>
                  <a:pt x="15" y="20"/>
                </a:lnTo>
                <a:lnTo>
                  <a:pt x="10" y="20"/>
                </a:lnTo>
                <a:lnTo>
                  <a:pt x="10" y="23"/>
                </a:lnTo>
                <a:lnTo>
                  <a:pt x="13" y="23"/>
                </a:lnTo>
                <a:lnTo>
                  <a:pt x="9" y="23"/>
                </a:lnTo>
                <a:lnTo>
                  <a:pt x="32" y="30"/>
                </a:lnTo>
                <a:lnTo>
                  <a:pt x="33" y="30"/>
                </a:lnTo>
                <a:lnTo>
                  <a:pt x="78" y="37"/>
                </a:lnTo>
                <a:lnTo>
                  <a:pt x="78" y="32"/>
                </a:lnTo>
                <a:lnTo>
                  <a:pt x="78" y="36"/>
                </a:lnTo>
                <a:lnTo>
                  <a:pt x="111" y="46"/>
                </a:lnTo>
                <a:lnTo>
                  <a:pt x="150" y="58"/>
                </a:lnTo>
                <a:lnTo>
                  <a:pt x="151" y="58"/>
                </a:lnTo>
                <a:lnTo>
                  <a:pt x="153" y="57"/>
                </a:lnTo>
                <a:lnTo>
                  <a:pt x="166" y="45"/>
                </a:lnTo>
                <a:lnTo>
                  <a:pt x="167" y="43"/>
                </a:lnTo>
                <a:lnTo>
                  <a:pt x="167" y="32"/>
                </a:lnTo>
                <a:lnTo>
                  <a:pt x="163" y="32"/>
                </a:lnTo>
                <a:lnTo>
                  <a:pt x="166" y="35"/>
                </a:lnTo>
                <a:lnTo>
                  <a:pt x="171" y="29"/>
                </a:lnTo>
                <a:lnTo>
                  <a:pt x="168" y="26"/>
                </a:lnTo>
                <a:lnTo>
                  <a:pt x="169" y="30"/>
                </a:lnTo>
                <a:lnTo>
                  <a:pt x="192" y="23"/>
                </a:lnTo>
                <a:lnTo>
                  <a:pt x="194" y="23"/>
                </a:lnTo>
                <a:lnTo>
                  <a:pt x="210" y="6"/>
                </a:lnTo>
                <a:lnTo>
                  <a:pt x="208" y="3"/>
                </a:lnTo>
                <a:lnTo>
                  <a:pt x="207" y="7"/>
                </a:lnTo>
                <a:lnTo>
                  <a:pt x="224" y="13"/>
                </a:lnTo>
                <a:lnTo>
                  <a:pt x="226" y="13"/>
                </a:lnTo>
                <a:lnTo>
                  <a:pt x="244" y="7"/>
                </a:lnTo>
                <a:lnTo>
                  <a:pt x="243" y="3"/>
                </a:lnTo>
                <a:lnTo>
                  <a:pt x="243" y="7"/>
                </a:lnTo>
                <a:lnTo>
                  <a:pt x="259" y="13"/>
                </a:lnTo>
                <a:lnTo>
                  <a:pt x="260" y="9"/>
                </a:lnTo>
                <a:lnTo>
                  <a:pt x="258" y="13"/>
                </a:lnTo>
                <a:lnTo>
                  <a:pt x="275" y="23"/>
                </a:lnTo>
                <a:lnTo>
                  <a:pt x="277" y="23"/>
                </a:lnTo>
                <a:lnTo>
                  <a:pt x="278" y="23"/>
                </a:lnTo>
                <a:lnTo>
                  <a:pt x="318" y="7"/>
                </a:lnTo>
                <a:lnTo>
                  <a:pt x="316" y="3"/>
                </a:lnTo>
                <a:lnTo>
                  <a:pt x="315" y="7"/>
                </a:lnTo>
                <a:lnTo>
                  <a:pt x="339" y="13"/>
                </a:lnTo>
                <a:lnTo>
                  <a:pt x="340" y="9"/>
                </a:lnTo>
                <a:lnTo>
                  <a:pt x="336" y="9"/>
                </a:lnTo>
                <a:lnTo>
                  <a:pt x="337" y="12"/>
                </a:lnTo>
                <a:lnTo>
                  <a:pt x="337" y="8"/>
                </a:lnTo>
                <a:lnTo>
                  <a:pt x="331" y="18"/>
                </a:lnTo>
                <a:lnTo>
                  <a:pt x="333" y="20"/>
                </a:lnTo>
                <a:lnTo>
                  <a:pt x="331" y="17"/>
                </a:lnTo>
                <a:lnTo>
                  <a:pt x="319" y="30"/>
                </a:lnTo>
                <a:lnTo>
                  <a:pt x="319" y="32"/>
                </a:lnTo>
                <a:lnTo>
                  <a:pt x="319" y="33"/>
                </a:lnTo>
                <a:lnTo>
                  <a:pt x="324" y="50"/>
                </a:lnTo>
                <a:lnTo>
                  <a:pt x="327" y="49"/>
                </a:lnTo>
                <a:lnTo>
                  <a:pt x="324" y="49"/>
                </a:lnTo>
                <a:lnTo>
                  <a:pt x="324" y="77"/>
                </a:lnTo>
                <a:lnTo>
                  <a:pt x="324" y="106"/>
                </a:lnTo>
                <a:lnTo>
                  <a:pt x="327" y="106"/>
                </a:lnTo>
                <a:lnTo>
                  <a:pt x="324" y="105"/>
                </a:lnTo>
                <a:lnTo>
                  <a:pt x="319" y="133"/>
                </a:lnTo>
                <a:lnTo>
                  <a:pt x="319" y="134"/>
                </a:lnTo>
                <a:lnTo>
                  <a:pt x="319" y="180"/>
                </a:lnTo>
                <a:lnTo>
                  <a:pt x="322" y="180"/>
                </a:lnTo>
                <a:lnTo>
                  <a:pt x="319" y="177"/>
                </a:lnTo>
                <a:lnTo>
                  <a:pt x="307" y="188"/>
                </a:lnTo>
                <a:lnTo>
                  <a:pt x="306" y="190"/>
                </a:lnTo>
                <a:lnTo>
                  <a:pt x="306" y="196"/>
                </a:lnTo>
                <a:lnTo>
                  <a:pt x="310" y="196"/>
                </a:lnTo>
                <a:lnTo>
                  <a:pt x="307" y="193"/>
                </a:lnTo>
                <a:lnTo>
                  <a:pt x="257" y="238"/>
                </a:lnTo>
                <a:lnTo>
                  <a:pt x="260" y="241"/>
                </a:lnTo>
                <a:lnTo>
                  <a:pt x="262" y="238"/>
                </a:lnTo>
                <a:lnTo>
                  <a:pt x="250" y="233"/>
                </a:lnTo>
                <a:lnTo>
                  <a:pt x="248" y="233"/>
                </a:lnTo>
                <a:lnTo>
                  <a:pt x="247" y="233"/>
                </a:lnTo>
                <a:lnTo>
                  <a:pt x="236" y="238"/>
                </a:lnTo>
                <a:lnTo>
                  <a:pt x="237" y="241"/>
                </a:lnTo>
                <a:lnTo>
                  <a:pt x="237" y="238"/>
                </a:lnTo>
                <a:lnTo>
                  <a:pt x="240" y="238"/>
                </a:lnTo>
                <a:lnTo>
                  <a:pt x="234" y="234"/>
                </a:lnTo>
                <a:lnTo>
                  <a:pt x="231" y="237"/>
                </a:lnTo>
                <a:lnTo>
                  <a:pt x="234" y="239"/>
                </a:lnTo>
                <a:lnTo>
                  <a:pt x="235" y="237"/>
                </a:lnTo>
                <a:lnTo>
                  <a:pt x="234" y="234"/>
                </a:lnTo>
                <a:lnTo>
                  <a:pt x="234" y="239"/>
                </a:lnTo>
                <a:lnTo>
                  <a:pt x="246" y="228"/>
                </a:lnTo>
                <a:lnTo>
                  <a:pt x="248" y="225"/>
                </a:lnTo>
                <a:lnTo>
                  <a:pt x="248" y="213"/>
                </a:lnTo>
                <a:lnTo>
                  <a:pt x="243" y="213"/>
                </a:lnTo>
                <a:lnTo>
                  <a:pt x="246" y="216"/>
                </a:lnTo>
                <a:lnTo>
                  <a:pt x="263" y="198"/>
                </a:lnTo>
                <a:lnTo>
                  <a:pt x="264" y="196"/>
                </a:lnTo>
                <a:lnTo>
                  <a:pt x="264" y="186"/>
                </a:lnTo>
                <a:lnTo>
                  <a:pt x="264" y="186"/>
                </a:lnTo>
                <a:lnTo>
                  <a:pt x="263" y="183"/>
                </a:lnTo>
                <a:lnTo>
                  <a:pt x="260" y="182"/>
                </a:lnTo>
                <a:lnTo>
                  <a:pt x="220" y="182"/>
                </a:lnTo>
                <a:lnTo>
                  <a:pt x="220" y="186"/>
                </a:lnTo>
                <a:lnTo>
                  <a:pt x="222" y="183"/>
                </a:lnTo>
                <a:lnTo>
                  <a:pt x="194" y="160"/>
                </a:lnTo>
                <a:lnTo>
                  <a:pt x="191" y="162"/>
                </a:lnTo>
                <a:lnTo>
                  <a:pt x="195" y="160"/>
                </a:lnTo>
                <a:lnTo>
                  <a:pt x="167" y="126"/>
                </a:lnTo>
                <a:lnTo>
                  <a:pt x="165" y="126"/>
                </a:lnTo>
                <a:lnTo>
                  <a:pt x="126" y="103"/>
                </a:lnTo>
                <a:lnTo>
                  <a:pt x="125" y="102"/>
                </a:lnTo>
                <a:lnTo>
                  <a:pt x="107" y="97"/>
                </a:lnTo>
                <a:lnTo>
                  <a:pt x="22" y="79"/>
                </a:lnTo>
                <a:lnTo>
                  <a:pt x="22" y="79"/>
                </a:lnTo>
                <a:lnTo>
                  <a:pt x="1" y="79"/>
                </a:lnTo>
                <a:lnTo>
                  <a:pt x="1" y="87"/>
                </a:lnTo>
                <a:lnTo>
                  <a:pt x="22" y="87"/>
                </a:lnTo>
                <a:lnTo>
                  <a:pt x="22" y="83"/>
                </a:lnTo>
                <a:lnTo>
                  <a:pt x="21" y="86"/>
                </a:lnTo>
                <a:lnTo>
                  <a:pt x="105" y="104"/>
                </a:lnTo>
                <a:lnTo>
                  <a:pt x="123" y="109"/>
                </a:lnTo>
                <a:lnTo>
                  <a:pt x="124" y="106"/>
                </a:lnTo>
                <a:lnTo>
                  <a:pt x="122" y="109"/>
                </a:lnTo>
                <a:lnTo>
                  <a:pt x="161" y="132"/>
                </a:lnTo>
                <a:lnTo>
                  <a:pt x="163" y="128"/>
                </a:lnTo>
                <a:lnTo>
                  <a:pt x="160" y="131"/>
                </a:lnTo>
                <a:lnTo>
                  <a:pt x="188" y="165"/>
                </a:lnTo>
                <a:lnTo>
                  <a:pt x="188" y="166"/>
                </a:lnTo>
                <a:lnTo>
                  <a:pt x="217" y="189"/>
                </a:lnTo>
                <a:lnTo>
                  <a:pt x="220" y="190"/>
                </a:lnTo>
                <a:lnTo>
                  <a:pt x="260" y="190"/>
                </a:lnTo>
                <a:lnTo>
                  <a:pt x="257" y="186"/>
                </a:lnTo>
                <a:lnTo>
                  <a:pt x="257" y="189"/>
                </a:lnTo>
                <a:lnTo>
                  <a:pt x="260" y="186"/>
                </a:lnTo>
                <a:lnTo>
                  <a:pt x="257" y="186"/>
                </a:lnTo>
                <a:lnTo>
                  <a:pt x="257" y="196"/>
                </a:lnTo>
                <a:lnTo>
                  <a:pt x="260" y="196"/>
                </a:lnTo>
                <a:lnTo>
                  <a:pt x="257" y="193"/>
                </a:lnTo>
                <a:lnTo>
                  <a:pt x="241" y="210"/>
                </a:lnTo>
                <a:lnTo>
                  <a:pt x="240" y="213"/>
                </a:lnTo>
                <a:lnTo>
                  <a:pt x="240" y="225"/>
                </a:lnTo>
                <a:lnTo>
                  <a:pt x="243" y="225"/>
                </a:lnTo>
                <a:lnTo>
                  <a:pt x="241" y="223"/>
                </a:lnTo>
                <a:lnTo>
                  <a:pt x="229" y="234"/>
                </a:lnTo>
                <a:lnTo>
                  <a:pt x="228" y="237"/>
                </a:lnTo>
                <a:lnTo>
                  <a:pt x="229" y="239"/>
                </a:lnTo>
                <a:lnTo>
                  <a:pt x="229" y="240"/>
                </a:lnTo>
                <a:lnTo>
                  <a:pt x="236" y="245"/>
                </a:lnTo>
                <a:lnTo>
                  <a:pt x="237" y="245"/>
                </a:lnTo>
                <a:lnTo>
                  <a:pt x="239" y="245"/>
                </a:lnTo>
                <a:lnTo>
                  <a:pt x="250" y="240"/>
                </a:lnTo>
                <a:lnTo>
                  <a:pt x="248" y="237"/>
                </a:lnTo>
                <a:lnTo>
                  <a:pt x="247" y="240"/>
                </a:lnTo>
                <a:lnTo>
                  <a:pt x="259" y="245"/>
                </a:lnTo>
                <a:lnTo>
                  <a:pt x="260" y="245"/>
                </a:lnTo>
                <a:lnTo>
                  <a:pt x="263" y="245"/>
                </a:lnTo>
                <a:lnTo>
                  <a:pt x="312" y="199"/>
                </a:lnTo>
                <a:lnTo>
                  <a:pt x="312" y="198"/>
                </a:lnTo>
                <a:lnTo>
                  <a:pt x="313" y="196"/>
                </a:lnTo>
                <a:lnTo>
                  <a:pt x="314" y="196"/>
                </a:lnTo>
                <a:lnTo>
                  <a:pt x="314" y="190"/>
                </a:lnTo>
                <a:lnTo>
                  <a:pt x="310" y="190"/>
                </a:lnTo>
                <a:lnTo>
                  <a:pt x="312" y="194"/>
                </a:lnTo>
                <a:lnTo>
                  <a:pt x="325" y="183"/>
                </a:lnTo>
                <a:lnTo>
                  <a:pt x="325" y="182"/>
                </a:lnTo>
                <a:lnTo>
                  <a:pt x="326" y="180"/>
                </a:lnTo>
                <a:lnTo>
                  <a:pt x="326" y="180"/>
                </a:lnTo>
                <a:lnTo>
                  <a:pt x="326" y="134"/>
                </a:lnTo>
                <a:lnTo>
                  <a:pt x="322" y="134"/>
                </a:lnTo>
                <a:lnTo>
                  <a:pt x="326" y="134"/>
                </a:lnTo>
                <a:lnTo>
                  <a:pt x="331" y="106"/>
                </a:lnTo>
                <a:lnTo>
                  <a:pt x="332" y="106"/>
                </a:lnTo>
                <a:lnTo>
                  <a:pt x="332" y="77"/>
                </a:lnTo>
                <a:lnTo>
                  <a:pt x="332" y="49"/>
                </a:lnTo>
                <a:lnTo>
                  <a:pt x="331" y="48"/>
                </a:lnTo>
                <a:lnTo>
                  <a:pt x="326" y="31"/>
                </a:lnTo>
                <a:lnTo>
                  <a:pt x="322" y="32"/>
                </a:lnTo>
                <a:lnTo>
                  <a:pt x="325" y="35"/>
                </a:lnTo>
                <a:lnTo>
                  <a:pt x="336" y="23"/>
                </a:lnTo>
                <a:lnTo>
                  <a:pt x="337" y="22"/>
                </a:lnTo>
                <a:lnTo>
                  <a:pt x="343" y="11"/>
                </a:lnTo>
                <a:lnTo>
                  <a:pt x="343" y="9"/>
                </a:lnTo>
                <a:lnTo>
                  <a:pt x="342" y="7"/>
                </a:lnTo>
                <a:lnTo>
                  <a:pt x="340" y="6"/>
                </a:lnTo>
                <a:lnTo>
                  <a:pt x="317" y="0"/>
                </a:lnTo>
                <a:lnTo>
                  <a:pt x="316" y="0"/>
                </a:lnTo>
                <a:lnTo>
                  <a:pt x="315" y="0"/>
                </a:lnTo>
                <a:lnTo>
                  <a:pt x="276" y="16"/>
                </a:lnTo>
                <a:lnTo>
                  <a:pt x="277" y="16"/>
                </a:lnTo>
                <a:lnTo>
                  <a:pt x="277" y="20"/>
                </a:lnTo>
                <a:lnTo>
                  <a:pt x="279" y="17"/>
                </a:lnTo>
                <a:lnTo>
                  <a:pt x="263" y="7"/>
                </a:lnTo>
                <a:lnTo>
                  <a:pt x="262" y="6"/>
                </a:lnTo>
                <a:lnTo>
                  <a:pt x="245" y="0"/>
                </a:lnTo>
                <a:lnTo>
                  <a:pt x="243" y="0"/>
                </a:lnTo>
                <a:lnTo>
                  <a:pt x="224" y="6"/>
                </a:lnTo>
                <a:lnTo>
                  <a:pt x="225" y="9"/>
                </a:lnTo>
                <a:lnTo>
                  <a:pt x="227" y="6"/>
                </a:lnTo>
                <a:lnTo>
                  <a:pt x="209" y="0"/>
                </a:lnTo>
                <a:lnTo>
                  <a:pt x="208" y="0"/>
                </a:lnTo>
                <a:lnTo>
                  <a:pt x="205" y="1"/>
                </a:lnTo>
                <a:lnTo>
                  <a:pt x="188" y="17"/>
                </a:lnTo>
                <a:lnTo>
                  <a:pt x="191" y="20"/>
                </a:lnTo>
                <a:lnTo>
                  <a:pt x="190" y="16"/>
                </a:lnTo>
                <a:lnTo>
                  <a:pt x="167" y="23"/>
                </a:lnTo>
                <a:lnTo>
                  <a:pt x="166" y="23"/>
                </a:lnTo>
                <a:lnTo>
                  <a:pt x="160" y="30"/>
                </a:lnTo>
                <a:lnTo>
                  <a:pt x="160" y="32"/>
                </a:lnTo>
                <a:lnTo>
                  <a:pt x="160" y="43"/>
                </a:lnTo>
                <a:lnTo>
                  <a:pt x="163" y="43"/>
                </a:lnTo>
                <a:lnTo>
                  <a:pt x="160" y="40"/>
                </a:lnTo>
                <a:lnTo>
                  <a:pt x="148" y="51"/>
                </a:lnTo>
                <a:lnTo>
                  <a:pt x="151" y="54"/>
                </a:lnTo>
                <a:lnTo>
                  <a:pt x="152" y="51"/>
                </a:lnTo>
                <a:lnTo>
                  <a:pt x="112" y="39"/>
                </a:lnTo>
                <a:lnTo>
                  <a:pt x="79" y="29"/>
                </a:lnTo>
                <a:lnTo>
                  <a:pt x="34" y="23"/>
                </a:lnTo>
                <a:lnTo>
                  <a:pt x="33" y="26"/>
                </a:lnTo>
                <a:lnTo>
                  <a:pt x="34" y="23"/>
                </a:lnTo>
                <a:lnTo>
                  <a:pt x="11" y="16"/>
                </a:lnTo>
                <a:lnTo>
                  <a:pt x="10" y="16"/>
                </a:lnTo>
                <a:lnTo>
                  <a:pt x="8" y="17"/>
                </a:lnTo>
                <a:lnTo>
                  <a:pt x="7" y="20"/>
                </a:lnTo>
                <a:lnTo>
                  <a:pt x="7" y="60"/>
                </a:lnTo>
                <a:lnTo>
                  <a:pt x="10" y="60"/>
                </a:lnTo>
                <a:lnTo>
                  <a:pt x="7" y="59"/>
                </a:lnTo>
                <a:lnTo>
                  <a:pt x="0" y="82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4" name=""/>
          <p:cNvSpPr/>
          <p:nvPr/>
        </p:nvSpPr>
        <p:spPr>
          <a:xfrm>
            <a:off x="3666960" y="2376360"/>
            <a:ext cx="925560" cy="636840"/>
          </a:xfrm>
          <a:custGeom>
            <a:avLst/>
            <a:gdLst/>
            <a:ahLst/>
            <a:rect l="l" t="t" r="r" b="b"/>
            <a:pathLst>
              <a:path w="583" h="401">
                <a:moveTo>
                  <a:pt x="315" y="401"/>
                </a:moveTo>
                <a:lnTo>
                  <a:pt x="309" y="394"/>
                </a:lnTo>
                <a:lnTo>
                  <a:pt x="309" y="388"/>
                </a:lnTo>
                <a:lnTo>
                  <a:pt x="298" y="377"/>
                </a:lnTo>
                <a:lnTo>
                  <a:pt x="286" y="388"/>
                </a:lnTo>
                <a:lnTo>
                  <a:pt x="280" y="360"/>
                </a:lnTo>
                <a:lnTo>
                  <a:pt x="240" y="354"/>
                </a:lnTo>
                <a:lnTo>
                  <a:pt x="235" y="344"/>
                </a:lnTo>
                <a:lnTo>
                  <a:pt x="240" y="332"/>
                </a:lnTo>
                <a:lnTo>
                  <a:pt x="224" y="303"/>
                </a:lnTo>
                <a:lnTo>
                  <a:pt x="218" y="257"/>
                </a:lnTo>
                <a:lnTo>
                  <a:pt x="189" y="228"/>
                </a:lnTo>
                <a:lnTo>
                  <a:pt x="154" y="228"/>
                </a:lnTo>
                <a:lnTo>
                  <a:pt x="108" y="206"/>
                </a:lnTo>
                <a:lnTo>
                  <a:pt x="74" y="206"/>
                </a:lnTo>
                <a:lnTo>
                  <a:pt x="46" y="206"/>
                </a:lnTo>
                <a:lnTo>
                  <a:pt x="11" y="200"/>
                </a:lnTo>
                <a:lnTo>
                  <a:pt x="0" y="194"/>
                </a:lnTo>
                <a:lnTo>
                  <a:pt x="29" y="172"/>
                </a:lnTo>
                <a:lnTo>
                  <a:pt x="57" y="138"/>
                </a:lnTo>
                <a:lnTo>
                  <a:pt x="57" y="126"/>
                </a:lnTo>
                <a:lnTo>
                  <a:pt x="68" y="110"/>
                </a:lnTo>
                <a:lnTo>
                  <a:pt x="80" y="80"/>
                </a:lnTo>
                <a:lnTo>
                  <a:pt x="103" y="41"/>
                </a:lnTo>
                <a:lnTo>
                  <a:pt x="132" y="23"/>
                </a:lnTo>
                <a:lnTo>
                  <a:pt x="132" y="17"/>
                </a:lnTo>
                <a:lnTo>
                  <a:pt x="160" y="0"/>
                </a:lnTo>
                <a:lnTo>
                  <a:pt x="195" y="11"/>
                </a:lnTo>
                <a:lnTo>
                  <a:pt x="240" y="6"/>
                </a:lnTo>
                <a:lnTo>
                  <a:pt x="246" y="17"/>
                </a:lnTo>
                <a:lnTo>
                  <a:pt x="246" y="29"/>
                </a:lnTo>
                <a:lnTo>
                  <a:pt x="268" y="34"/>
                </a:lnTo>
                <a:lnTo>
                  <a:pt x="286" y="29"/>
                </a:lnTo>
                <a:lnTo>
                  <a:pt x="326" y="29"/>
                </a:lnTo>
                <a:lnTo>
                  <a:pt x="349" y="17"/>
                </a:lnTo>
                <a:lnTo>
                  <a:pt x="378" y="29"/>
                </a:lnTo>
                <a:lnTo>
                  <a:pt x="383" y="41"/>
                </a:lnTo>
                <a:lnTo>
                  <a:pt x="378" y="51"/>
                </a:lnTo>
                <a:lnTo>
                  <a:pt x="389" y="69"/>
                </a:lnTo>
                <a:lnTo>
                  <a:pt x="383" y="80"/>
                </a:lnTo>
                <a:lnTo>
                  <a:pt x="395" y="114"/>
                </a:lnTo>
                <a:lnTo>
                  <a:pt x="406" y="126"/>
                </a:lnTo>
                <a:lnTo>
                  <a:pt x="424" y="126"/>
                </a:lnTo>
                <a:lnTo>
                  <a:pt x="429" y="138"/>
                </a:lnTo>
                <a:lnTo>
                  <a:pt x="418" y="178"/>
                </a:lnTo>
                <a:lnTo>
                  <a:pt x="424" y="194"/>
                </a:lnTo>
                <a:lnTo>
                  <a:pt x="439" y="211"/>
                </a:lnTo>
                <a:lnTo>
                  <a:pt x="435" y="223"/>
                </a:lnTo>
                <a:lnTo>
                  <a:pt x="446" y="228"/>
                </a:lnTo>
                <a:lnTo>
                  <a:pt x="474" y="228"/>
                </a:lnTo>
                <a:lnTo>
                  <a:pt x="480" y="211"/>
                </a:lnTo>
                <a:lnTo>
                  <a:pt x="520" y="211"/>
                </a:lnTo>
                <a:lnTo>
                  <a:pt x="543" y="200"/>
                </a:lnTo>
                <a:lnTo>
                  <a:pt x="553" y="217"/>
                </a:lnTo>
                <a:lnTo>
                  <a:pt x="577" y="217"/>
                </a:lnTo>
                <a:lnTo>
                  <a:pt x="583" y="217"/>
                </a:lnTo>
                <a:lnTo>
                  <a:pt x="565" y="234"/>
                </a:lnTo>
                <a:lnTo>
                  <a:pt x="537" y="240"/>
                </a:lnTo>
                <a:lnTo>
                  <a:pt x="531" y="257"/>
                </a:lnTo>
                <a:lnTo>
                  <a:pt x="537" y="268"/>
                </a:lnTo>
                <a:lnTo>
                  <a:pt x="492" y="297"/>
                </a:lnTo>
                <a:lnTo>
                  <a:pt x="486" y="303"/>
                </a:lnTo>
                <a:lnTo>
                  <a:pt x="457" y="303"/>
                </a:lnTo>
                <a:lnTo>
                  <a:pt x="406" y="326"/>
                </a:lnTo>
                <a:lnTo>
                  <a:pt x="326" y="388"/>
                </a:lnTo>
                <a:lnTo>
                  <a:pt x="315" y="401"/>
                </a:lnTo>
                <a:close/>
              </a:path>
            </a:pathLst>
          </a:custGeom>
          <a:solidFill>
            <a:srgbClr val="00d9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5" name=""/>
          <p:cNvSpPr/>
          <p:nvPr/>
        </p:nvSpPr>
        <p:spPr>
          <a:xfrm>
            <a:off x="2552760" y="222084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5" y="10"/>
                </a:moveTo>
                <a:lnTo>
                  <a:pt x="11" y="10"/>
                </a:lnTo>
                <a:lnTo>
                  <a:pt x="11" y="5"/>
                </a:lnTo>
                <a:lnTo>
                  <a:pt x="11" y="0"/>
                </a:lnTo>
                <a:lnTo>
                  <a:pt x="5" y="0"/>
                </a:lnTo>
                <a:lnTo>
                  <a:pt x="0" y="5"/>
                </a:lnTo>
                <a:lnTo>
                  <a:pt x="0" y="10"/>
                </a:lnTo>
                <a:lnTo>
                  <a:pt x="5" y="1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6" name=""/>
          <p:cNvSpPr/>
          <p:nvPr/>
        </p:nvSpPr>
        <p:spPr>
          <a:xfrm>
            <a:off x="3225960" y="3281400"/>
            <a:ext cx="102960" cy="104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7" name=""/>
          <p:cNvSpPr/>
          <p:nvPr/>
        </p:nvSpPr>
        <p:spPr>
          <a:xfrm>
            <a:off x="3044880" y="392112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8" name=""/>
          <p:cNvSpPr/>
          <p:nvPr/>
        </p:nvSpPr>
        <p:spPr>
          <a:xfrm>
            <a:off x="3244680" y="1797120"/>
            <a:ext cx="14616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9" name=""/>
          <p:cNvSpPr/>
          <p:nvPr/>
        </p:nvSpPr>
        <p:spPr>
          <a:xfrm>
            <a:off x="3505320" y="2849400"/>
            <a:ext cx="17280" cy="198720"/>
          </a:xfrm>
          <a:custGeom>
            <a:avLst/>
            <a:gdLst/>
            <a:ahLst/>
            <a:rect l="l" t="t" r="r" b="b"/>
            <a:pathLst>
              <a:path w="11" h="125">
                <a:moveTo>
                  <a:pt x="11" y="0"/>
                </a:moveTo>
                <a:lnTo>
                  <a:pt x="11" y="5"/>
                </a:lnTo>
                <a:lnTo>
                  <a:pt x="11" y="34"/>
                </a:lnTo>
                <a:lnTo>
                  <a:pt x="11" y="40"/>
                </a:lnTo>
                <a:lnTo>
                  <a:pt x="11" y="45"/>
                </a:lnTo>
                <a:lnTo>
                  <a:pt x="5" y="52"/>
                </a:lnTo>
                <a:lnTo>
                  <a:pt x="5" y="57"/>
                </a:lnTo>
                <a:lnTo>
                  <a:pt x="5" y="62"/>
                </a:lnTo>
                <a:lnTo>
                  <a:pt x="5" y="73"/>
                </a:lnTo>
                <a:lnTo>
                  <a:pt x="0" y="79"/>
                </a:lnTo>
                <a:lnTo>
                  <a:pt x="0" y="85"/>
                </a:lnTo>
                <a:lnTo>
                  <a:pt x="0" y="97"/>
                </a:lnTo>
                <a:lnTo>
                  <a:pt x="0" y="102"/>
                </a:lnTo>
                <a:lnTo>
                  <a:pt x="0" y="108"/>
                </a:lnTo>
                <a:lnTo>
                  <a:pt x="0" y="114"/>
                </a:lnTo>
                <a:lnTo>
                  <a:pt x="0" y="125"/>
                </a:lnTo>
                <a:lnTo>
                  <a:pt x="11" y="0"/>
                </a:lnTo>
                <a:close/>
              </a:path>
            </a:pathLst>
          </a:custGeom>
          <a:solidFill>
            <a:srgbClr val="ffffc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0" name=""/>
          <p:cNvSpPr/>
          <p:nvPr/>
        </p:nvSpPr>
        <p:spPr>
          <a:xfrm>
            <a:off x="3517920" y="2849400"/>
            <a:ext cx="12600" cy="63720"/>
          </a:xfrm>
          <a:custGeom>
            <a:avLst/>
            <a:gdLst/>
            <a:ahLst/>
            <a:rect l="l" t="t" r="r" b="b"/>
            <a:pathLst>
              <a:path w="8" h="40">
                <a:moveTo>
                  <a:pt x="8" y="0"/>
                </a:moveTo>
                <a:lnTo>
                  <a:pt x="0" y="0"/>
                </a:lnTo>
                <a:lnTo>
                  <a:pt x="0" y="5"/>
                </a:lnTo>
                <a:lnTo>
                  <a:pt x="0" y="34"/>
                </a:lnTo>
                <a:lnTo>
                  <a:pt x="0" y="40"/>
                </a:lnTo>
                <a:lnTo>
                  <a:pt x="8" y="40"/>
                </a:lnTo>
                <a:lnTo>
                  <a:pt x="8" y="34"/>
                </a:lnTo>
                <a:lnTo>
                  <a:pt x="8" y="5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1" name=""/>
          <p:cNvSpPr/>
          <p:nvPr/>
        </p:nvSpPr>
        <p:spPr>
          <a:xfrm>
            <a:off x="3510000" y="2913120"/>
            <a:ext cx="19080" cy="25200"/>
          </a:xfrm>
          <a:custGeom>
            <a:avLst/>
            <a:gdLst/>
            <a:ahLst/>
            <a:rect l="l" t="t" r="r" b="b"/>
            <a:pathLst>
              <a:path w="12" h="16">
                <a:moveTo>
                  <a:pt x="12" y="0"/>
                </a:moveTo>
                <a:lnTo>
                  <a:pt x="4" y="0"/>
                </a:lnTo>
                <a:lnTo>
                  <a:pt x="4" y="5"/>
                </a:lnTo>
                <a:lnTo>
                  <a:pt x="7" y="5"/>
                </a:lnTo>
                <a:lnTo>
                  <a:pt x="5" y="4"/>
                </a:lnTo>
                <a:lnTo>
                  <a:pt x="0" y="10"/>
                </a:lnTo>
                <a:lnTo>
                  <a:pt x="0" y="12"/>
                </a:lnTo>
                <a:lnTo>
                  <a:pt x="0" y="16"/>
                </a:lnTo>
                <a:lnTo>
                  <a:pt x="7" y="16"/>
                </a:lnTo>
                <a:lnTo>
                  <a:pt x="7" y="12"/>
                </a:lnTo>
                <a:lnTo>
                  <a:pt x="3" y="12"/>
                </a:lnTo>
                <a:lnTo>
                  <a:pt x="7" y="14"/>
                </a:lnTo>
                <a:lnTo>
                  <a:pt x="11" y="8"/>
                </a:lnTo>
                <a:lnTo>
                  <a:pt x="11" y="5"/>
                </a:lnTo>
                <a:lnTo>
                  <a:pt x="12" y="5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2" name=""/>
          <p:cNvSpPr/>
          <p:nvPr/>
        </p:nvSpPr>
        <p:spPr>
          <a:xfrm>
            <a:off x="3502080" y="2940120"/>
            <a:ext cx="17280" cy="41040"/>
          </a:xfrm>
          <a:custGeom>
            <a:avLst/>
            <a:gdLst/>
            <a:ahLst/>
            <a:rect l="l" t="t" r="r" b="b"/>
            <a:pathLst>
              <a:path w="11" h="26">
                <a:moveTo>
                  <a:pt x="11" y="0"/>
                </a:moveTo>
                <a:lnTo>
                  <a:pt x="3" y="0"/>
                </a:lnTo>
                <a:lnTo>
                  <a:pt x="3" y="6"/>
                </a:lnTo>
                <a:lnTo>
                  <a:pt x="3" y="17"/>
                </a:lnTo>
                <a:lnTo>
                  <a:pt x="7" y="17"/>
                </a:lnTo>
                <a:lnTo>
                  <a:pt x="4" y="15"/>
                </a:lnTo>
                <a:lnTo>
                  <a:pt x="0" y="22"/>
                </a:lnTo>
                <a:lnTo>
                  <a:pt x="6" y="26"/>
                </a:lnTo>
                <a:lnTo>
                  <a:pt x="10" y="20"/>
                </a:lnTo>
                <a:lnTo>
                  <a:pt x="10" y="17"/>
                </a:lnTo>
                <a:lnTo>
                  <a:pt x="11" y="17"/>
                </a:lnTo>
                <a:lnTo>
                  <a:pt x="11" y="6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3" name=""/>
          <p:cNvSpPr/>
          <p:nvPr/>
        </p:nvSpPr>
        <p:spPr>
          <a:xfrm>
            <a:off x="3500280" y="2976480"/>
            <a:ext cx="12960" cy="27000"/>
          </a:xfrm>
          <a:custGeom>
            <a:avLst/>
            <a:gdLst/>
            <a:ahLst/>
            <a:rect l="l" t="t" r="r" b="b"/>
            <a:pathLst>
              <a:path w="8" h="17">
                <a:moveTo>
                  <a:pt x="8" y="0"/>
                </a:moveTo>
                <a:lnTo>
                  <a:pt x="0" y="0"/>
                </a:lnTo>
                <a:lnTo>
                  <a:pt x="0" y="6"/>
                </a:lnTo>
                <a:lnTo>
                  <a:pt x="0" y="17"/>
                </a:lnTo>
                <a:lnTo>
                  <a:pt x="8" y="17"/>
                </a:lnTo>
                <a:lnTo>
                  <a:pt x="8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4" name=""/>
          <p:cNvSpPr/>
          <p:nvPr/>
        </p:nvSpPr>
        <p:spPr>
          <a:xfrm>
            <a:off x="3500280" y="3005280"/>
            <a:ext cx="12960" cy="15840"/>
          </a:xfrm>
          <a:custGeom>
            <a:avLst/>
            <a:gdLst/>
            <a:ahLst/>
            <a:rect l="l" t="t" r="r" b="b"/>
            <a:pathLst>
              <a:path w="8" h="10">
                <a:moveTo>
                  <a:pt x="8" y="0"/>
                </a:move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8" y="10"/>
                </a:lnTo>
                <a:lnTo>
                  <a:pt x="8" y="5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5" name=""/>
          <p:cNvSpPr/>
          <p:nvPr/>
        </p:nvSpPr>
        <p:spPr>
          <a:xfrm>
            <a:off x="3500280" y="3021120"/>
            <a:ext cx="12960" cy="27000"/>
          </a:xfrm>
          <a:custGeom>
            <a:avLst/>
            <a:gdLst/>
            <a:ahLst/>
            <a:rect l="l" t="t" r="r" b="b"/>
            <a:pathLst>
              <a:path w="8" h="17">
                <a:moveTo>
                  <a:pt x="8" y="0"/>
                </a:moveTo>
                <a:lnTo>
                  <a:pt x="0" y="0"/>
                </a:lnTo>
                <a:lnTo>
                  <a:pt x="0" y="6"/>
                </a:lnTo>
                <a:lnTo>
                  <a:pt x="0" y="17"/>
                </a:lnTo>
                <a:lnTo>
                  <a:pt x="8" y="17"/>
                </a:lnTo>
                <a:lnTo>
                  <a:pt x="8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6" name=""/>
          <p:cNvSpPr/>
          <p:nvPr/>
        </p:nvSpPr>
        <p:spPr>
          <a:xfrm>
            <a:off x="1235160" y="1434960"/>
            <a:ext cx="31896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7" name=""/>
          <p:cNvSpPr/>
          <p:nvPr/>
        </p:nvSpPr>
        <p:spPr>
          <a:xfrm>
            <a:off x="1727280" y="2733840"/>
            <a:ext cx="33012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8" name=""/>
          <p:cNvSpPr/>
          <p:nvPr/>
        </p:nvSpPr>
        <p:spPr>
          <a:xfrm>
            <a:off x="1914480" y="1471680"/>
            <a:ext cx="48096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9" name=""/>
          <p:cNvSpPr/>
          <p:nvPr/>
        </p:nvSpPr>
        <p:spPr>
          <a:xfrm>
            <a:off x="2941560" y="2816280"/>
            <a:ext cx="51588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0" name=""/>
          <p:cNvSpPr/>
          <p:nvPr/>
        </p:nvSpPr>
        <p:spPr>
          <a:xfrm>
            <a:off x="3095640" y="3787920"/>
            <a:ext cx="47772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1" name=""/>
          <p:cNvSpPr/>
          <p:nvPr/>
        </p:nvSpPr>
        <p:spPr>
          <a:xfrm>
            <a:off x="3017880" y="1192320"/>
            <a:ext cx="371520" cy="156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2" name=""/>
          <p:cNvSpPr/>
          <p:nvPr/>
        </p:nvSpPr>
        <p:spPr>
          <a:xfrm>
            <a:off x="3095640" y="1231920"/>
            <a:ext cx="25560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3" name=""/>
          <p:cNvSpPr/>
          <p:nvPr/>
        </p:nvSpPr>
        <p:spPr>
          <a:xfrm>
            <a:off x="3159000" y="1235160"/>
            <a:ext cx="25092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4" name=""/>
          <p:cNvSpPr/>
          <p:nvPr/>
        </p:nvSpPr>
        <p:spPr>
          <a:xfrm>
            <a:off x="3161880" y="1236600"/>
            <a:ext cx="2800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BRAZIL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5" name=""/>
          <p:cNvSpPr/>
          <p:nvPr/>
        </p:nvSpPr>
        <p:spPr>
          <a:xfrm>
            <a:off x="4160880" y="3357720"/>
            <a:ext cx="655560" cy="179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6" name=""/>
          <p:cNvSpPr/>
          <p:nvPr/>
        </p:nvSpPr>
        <p:spPr>
          <a:xfrm>
            <a:off x="4438800" y="1569960"/>
            <a:ext cx="65088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7" name=""/>
          <p:cNvSpPr/>
          <p:nvPr/>
        </p:nvSpPr>
        <p:spPr>
          <a:xfrm>
            <a:off x="4691160" y="1609560"/>
            <a:ext cx="176040" cy="84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8" name=""/>
          <p:cNvSpPr/>
          <p:nvPr/>
        </p:nvSpPr>
        <p:spPr>
          <a:xfrm>
            <a:off x="4721400" y="1616040"/>
            <a:ext cx="16488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9" name=""/>
          <p:cNvSpPr/>
          <p:nvPr/>
        </p:nvSpPr>
        <p:spPr>
          <a:xfrm>
            <a:off x="4729680" y="161784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0" name=""/>
          <p:cNvSpPr/>
          <p:nvPr/>
        </p:nvSpPr>
        <p:spPr>
          <a:xfrm>
            <a:off x="4560840" y="2355840"/>
            <a:ext cx="274680" cy="258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1" name=""/>
          <p:cNvSpPr/>
          <p:nvPr/>
        </p:nvSpPr>
        <p:spPr>
          <a:xfrm>
            <a:off x="3244680" y="1797120"/>
            <a:ext cx="14616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2" name=""/>
          <p:cNvSpPr/>
          <p:nvPr/>
        </p:nvSpPr>
        <p:spPr>
          <a:xfrm>
            <a:off x="4662360" y="1557360"/>
            <a:ext cx="2984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3" name=""/>
          <p:cNvSpPr/>
          <p:nvPr/>
        </p:nvSpPr>
        <p:spPr>
          <a:xfrm>
            <a:off x="4740120" y="1596960"/>
            <a:ext cx="176400" cy="82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4" name=""/>
          <p:cNvSpPr/>
          <p:nvPr/>
        </p:nvSpPr>
        <p:spPr>
          <a:xfrm>
            <a:off x="4770360" y="1601640"/>
            <a:ext cx="16524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5" name=""/>
          <p:cNvSpPr/>
          <p:nvPr/>
        </p:nvSpPr>
        <p:spPr>
          <a:xfrm>
            <a:off x="4779000" y="160344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6" name=""/>
          <p:cNvSpPr/>
          <p:nvPr/>
        </p:nvSpPr>
        <p:spPr>
          <a:xfrm>
            <a:off x="4587840" y="2236680"/>
            <a:ext cx="469800" cy="530280"/>
          </a:xfrm>
          <a:custGeom>
            <a:avLst/>
            <a:gdLst/>
            <a:ahLst/>
            <a:rect l="l" t="t" r="r" b="b"/>
            <a:pathLst>
              <a:path w="296" h="334">
                <a:moveTo>
                  <a:pt x="0" y="315"/>
                </a:moveTo>
                <a:lnTo>
                  <a:pt x="40" y="334"/>
                </a:lnTo>
                <a:lnTo>
                  <a:pt x="68" y="331"/>
                </a:lnTo>
                <a:lnTo>
                  <a:pt x="110" y="327"/>
                </a:lnTo>
                <a:lnTo>
                  <a:pt x="121" y="321"/>
                </a:lnTo>
                <a:lnTo>
                  <a:pt x="123" y="301"/>
                </a:lnTo>
                <a:lnTo>
                  <a:pt x="186" y="273"/>
                </a:lnTo>
                <a:lnTo>
                  <a:pt x="185" y="248"/>
                </a:lnTo>
                <a:lnTo>
                  <a:pt x="191" y="224"/>
                </a:lnTo>
                <a:lnTo>
                  <a:pt x="197" y="210"/>
                </a:lnTo>
                <a:lnTo>
                  <a:pt x="215" y="188"/>
                </a:lnTo>
                <a:lnTo>
                  <a:pt x="234" y="171"/>
                </a:lnTo>
                <a:lnTo>
                  <a:pt x="242" y="148"/>
                </a:lnTo>
                <a:lnTo>
                  <a:pt x="263" y="122"/>
                </a:lnTo>
                <a:lnTo>
                  <a:pt x="283" y="99"/>
                </a:lnTo>
                <a:lnTo>
                  <a:pt x="293" y="75"/>
                </a:lnTo>
                <a:lnTo>
                  <a:pt x="294" y="42"/>
                </a:lnTo>
                <a:lnTo>
                  <a:pt x="293" y="19"/>
                </a:lnTo>
                <a:lnTo>
                  <a:pt x="296" y="0"/>
                </a:lnTo>
                <a:lnTo>
                  <a:pt x="0" y="31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7" name=""/>
          <p:cNvSpPr/>
          <p:nvPr/>
        </p:nvSpPr>
        <p:spPr>
          <a:xfrm>
            <a:off x="4586400" y="2236680"/>
            <a:ext cx="477720" cy="538200"/>
          </a:xfrm>
          <a:custGeom>
            <a:avLst/>
            <a:gdLst/>
            <a:ahLst/>
            <a:rect l="l" t="t" r="r" b="b"/>
            <a:pathLst>
              <a:path w="301" h="339">
                <a:moveTo>
                  <a:pt x="3" y="313"/>
                </a:moveTo>
                <a:lnTo>
                  <a:pt x="0" y="319"/>
                </a:lnTo>
                <a:lnTo>
                  <a:pt x="40" y="338"/>
                </a:lnTo>
                <a:lnTo>
                  <a:pt x="42" y="338"/>
                </a:lnTo>
                <a:lnTo>
                  <a:pt x="43" y="339"/>
                </a:lnTo>
                <a:lnTo>
                  <a:pt x="71" y="336"/>
                </a:lnTo>
                <a:lnTo>
                  <a:pt x="113" y="332"/>
                </a:lnTo>
                <a:lnTo>
                  <a:pt x="113" y="331"/>
                </a:lnTo>
                <a:lnTo>
                  <a:pt x="124" y="325"/>
                </a:lnTo>
                <a:lnTo>
                  <a:pt x="125" y="324"/>
                </a:lnTo>
                <a:lnTo>
                  <a:pt x="126" y="322"/>
                </a:lnTo>
                <a:lnTo>
                  <a:pt x="129" y="302"/>
                </a:lnTo>
                <a:lnTo>
                  <a:pt x="125" y="301"/>
                </a:lnTo>
                <a:lnTo>
                  <a:pt x="127" y="304"/>
                </a:lnTo>
                <a:lnTo>
                  <a:pt x="126" y="305"/>
                </a:lnTo>
                <a:lnTo>
                  <a:pt x="188" y="277"/>
                </a:lnTo>
                <a:lnTo>
                  <a:pt x="189" y="276"/>
                </a:lnTo>
                <a:lnTo>
                  <a:pt x="190" y="273"/>
                </a:lnTo>
                <a:lnTo>
                  <a:pt x="191" y="273"/>
                </a:lnTo>
                <a:lnTo>
                  <a:pt x="190" y="249"/>
                </a:lnTo>
                <a:lnTo>
                  <a:pt x="186" y="249"/>
                </a:lnTo>
                <a:lnTo>
                  <a:pt x="189" y="250"/>
                </a:lnTo>
                <a:lnTo>
                  <a:pt x="195" y="225"/>
                </a:lnTo>
                <a:lnTo>
                  <a:pt x="192" y="224"/>
                </a:lnTo>
                <a:lnTo>
                  <a:pt x="195" y="226"/>
                </a:lnTo>
                <a:lnTo>
                  <a:pt x="202" y="212"/>
                </a:lnTo>
                <a:lnTo>
                  <a:pt x="198" y="210"/>
                </a:lnTo>
                <a:lnTo>
                  <a:pt x="202" y="213"/>
                </a:lnTo>
                <a:lnTo>
                  <a:pt x="220" y="191"/>
                </a:lnTo>
                <a:lnTo>
                  <a:pt x="216" y="189"/>
                </a:lnTo>
                <a:lnTo>
                  <a:pt x="219" y="191"/>
                </a:lnTo>
                <a:lnTo>
                  <a:pt x="237" y="174"/>
                </a:lnTo>
                <a:lnTo>
                  <a:pt x="238" y="173"/>
                </a:lnTo>
                <a:lnTo>
                  <a:pt x="246" y="150"/>
                </a:lnTo>
                <a:lnTo>
                  <a:pt x="243" y="148"/>
                </a:lnTo>
                <a:lnTo>
                  <a:pt x="245" y="150"/>
                </a:lnTo>
                <a:lnTo>
                  <a:pt x="267" y="125"/>
                </a:lnTo>
                <a:lnTo>
                  <a:pt x="268" y="125"/>
                </a:lnTo>
                <a:lnTo>
                  <a:pt x="287" y="102"/>
                </a:lnTo>
                <a:lnTo>
                  <a:pt x="287" y="101"/>
                </a:lnTo>
                <a:lnTo>
                  <a:pt x="298" y="77"/>
                </a:lnTo>
                <a:lnTo>
                  <a:pt x="299" y="75"/>
                </a:lnTo>
                <a:lnTo>
                  <a:pt x="299" y="42"/>
                </a:lnTo>
                <a:lnTo>
                  <a:pt x="299" y="19"/>
                </a:lnTo>
                <a:lnTo>
                  <a:pt x="294" y="19"/>
                </a:lnTo>
                <a:lnTo>
                  <a:pt x="299" y="19"/>
                </a:lnTo>
                <a:lnTo>
                  <a:pt x="301" y="1"/>
                </a:lnTo>
                <a:lnTo>
                  <a:pt x="293" y="0"/>
                </a:lnTo>
                <a:lnTo>
                  <a:pt x="291" y="19"/>
                </a:lnTo>
                <a:lnTo>
                  <a:pt x="292" y="42"/>
                </a:lnTo>
                <a:lnTo>
                  <a:pt x="291" y="75"/>
                </a:lnTo>
                <a:lnTo>
                  <a:pt x="294" y="75"/>
                </a:lnTo>
                <a:lnTo>
                  <a:pt x="292" y="74"/>
                </a:lnTo>
                <a:lnTo>
                  <a:pt x="281" y="98"/>
                </a:lnTo>
                <a:lnTo>
                  <a:pt x="284" y="99"/>
                </a:lnTo>
                <a:lnTo>
                  <a:pt x="281" y="96"/>
                </a:lnTo>
                <a:lnTo>
                  <a:pt x="262" y="120"/>
                </a:lnTo>
                <a:lnTo>
                  <a:pt x="264" y="122"/>
                </a:lnTo>
                <a:lnTo>
                  <a:pt x="262" y="120"/>
                </a:lnTo>
                <a:lnTo>
                  <a:pt x="240" y="145"/>
                </a:lnTo>
                <a:lnTo>
                  <a:pt x="239" y="148"/>
                </a:lnTo>
                <a:lnTo>
                  <a:pt x="239" y="147"/>
                </a:lnTo>
                <a:lnTo>
                  <a:pt x="231" y="170"/>
                </a:lnTo>
                <a:lnTo>
                  <a:pt x="235" y="171"/>
                </a:lnTo>
                <a:lnTo>
                  <a:pt x="232" y="168"/>
                </a:lnTo>
                <a:lnTo>
                  <a:pt x="214" y="186"/>
                </a:lnTo>
                <a:lnTo>
                  <a:pt x="195" y="208"/>
                </a:lnTo>
                <a:lnTo>
                  <a:pt x="195" y="209"/>
                </a:lnTo>
                <a:lnTo>
                  <a:pt x="189" y="223"/>
                </a:lnTo>
                <a:lnTo>
                  <a:pt x="188" y="224"/>
                </a:lnTo>
                <a:lnTo>
                  <a:pt x="188" y="223"/>
                </a:lnTo>
                <a:lnTo>
                  <a:pt x="182" y="248"/>
                </a:lnTo>
                <a:lnTo>
                  <a:pt x="182" y="249"/>
                </a:lnTo>
                <a:lnTo>
                  <a:pt x="183" y="273"/>
                </a:lnTo>
                <a:lnTo>
                  <a:pt x="187" y="273"/>
                </a:lnTo>
                <a:lnTo>
                  <a:pt x="186" y="270"/>
                </a:lnTo>
                <a:lnTo>
                  <a:pt x="124" y="298"/>
                </a:lnTo>
                <a:lnTo>
                  <a:pt x="122" y="299"/>
                </a:lnTo>
                <a:lnTo>
                  <a:pt x="121" y="301"/>
                </a:lnTo>
                <a:lnTo>
                  <a:pt x="119" y="321"/>
                </a:lnTo>
                <a:lnTo>
                  <a:pt x="122" y="321"/>
                </a:lnTo>
                <a:lnTo>
                  <a:pt x="120" y="319"/>
                </a:lnTo>
                <a:lnTo>
                  <a:pt x="110" y="325"/>
                </a:lnTo>
                <a:lnTo>
                  <a:pt x="112" y="327"/>
                </a:lnTo>
                <a:lnTo>
                  <a:pt x="112" y="324"/>
                </a:lnTo>
                <a:lnTo>
                  <a:pt x="70" y="328"/>
                </a:lnTo>
                <a:lnTo>
                  <a:pt x="42" y="331"/>
                </a:lnTo>
                <a:lnTo>
                  <a:pt x="42" y="334"/>
                </a:lnTo>
                <a:lnTo>
                  <a:pt x="44" y="332"/>
                </a:lnTo>
                <a:lnTo>
                  <a:pt x="3" y="31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8" name=""/>
          <p:cNvSpPr/>
          <p:nvPr/>
        </p:nvSpPr>
        <p:spPr>
          <a:xfrm>
            <a:off x="4587840" y="2236680"/>
            <a:ext cx="469800" cy="530280"/>
          </a:xfrm>
          <a:custGeom>
            <a:avLst/>
            <a:gdLst/>
            <a:ahLst/>
            <a:rect l="l" t="t" r="r" b="b"/>
            <a:pathLst>
              <a:path w="296" h="334">
                <a:moveTo>
                  <a:pt x="0" y="315"/>
                </a:moveTo>
                <a:lnTo>
                  <a:pt x="40" y="334"/>
                </a:lnTo>
                <a:lnTo>
                  <a:pt x="68" y="331"/>
                </a:lnTo>
                <a:lnTo>
                  <a:pt x="110" y="327"/>
                </a:lnTo>
                <a:lnTo>
                  <a:pt x="121" y="321"/>
                </a:lnTo>
                <a:lnTo>
                  <a:pt x="123" y="301"/>
                </a:lnTo>
                <a:lnTo>
                  <a:pt x="186" y="273"/>
                </a:lnTo>
                <a:lnTo>
                  <a:pt x="185" y="248"/>
                </a:lnTo>
                <a:lnTo>
                  <a:pt x="191" y="224"/>
                </a:lnTo>
                <a:lnTo>
                  <a:pt x="197" y="210"/>
                </a:lnTo>
                <a:lnTo>
                  <a:pt x="215" y="188"/>
                </a:lnTo>
                <a:lnTo>
                  <a:pt x="234" y="171"/>
                </a:lnTo>
                <a:lnTo>
                  <a:pt x="242" y="148"/>
                </a:lnTo>
                <a:lnTo>
                  <a:pt x="263" y="122"/>
                </a:lnTo>
                <a:lnTo>
                  <a:pt x="283" y="99"/>
                </a:lnTo>
                <a:lnTo>
                  <a:pt x="293" y="75"/>
                </a:lnTo>
                <a:lnTo>
                  <a:pt x="294" y="42"/>
                </a:lnTo>
                <a:lnTo>
                  <a:pt x="293" y="19"/>
                </a:lnTo>
                <a:lnTo>
                  <a:pt x="296" y="0"/>
                </a:lnTo>
                <a:lnTo>
                  <a:pt x="0" y="31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9" name=""/>
          <p:cNvSpPr/>
          <p:nvPr/>
        </p:nvSpPr>
        <p:spPr>
          <a:xfrm>
            <a:off x="4586400" y="2236680"/>
            <a:ext cx="477720" cy="538200"/>
          </a:xfrm>
          <a:custGeom>
            <a:avLst/>
            <a:gdLst/>
            <a:ahLst/>
            <a:rect l="l" t="t" r="r" b="b"/>
            <a:pathLst>
              <a:path w="301" h="339">
                <a:moveTo>
                  <a:pt x="3" y="313"/>
                </a:moveTo>
                <a:lnTo>
                  <a:pt x="0" y="319"/>
                </a:lnTo>
                <a:lnTo>
                  <a:pt x="40" y="338"/>
                </a:lnTo>
                <a:lnTo>
                  <a:pt x="42" y="338"/>
                </a:lnTo>
                <a:lnTo>
                  <a:pt x="43" y="339"/>
                </a:lnTo>
                <a:lnTo>
                  <a:pt x="71" y="336"/>
                </a:lnTo>
                <a:lnTo>
                  <a:pt x="113" y="332"/>
                </a:lnTo>
                <a:lnTo>
                  <a:pt x="113" y="331"/>
                </a:lnTo>
                <a:lnTo>
                  <a:pt x="124" y="325"/>
                </a:lnTo>
                <a:lnTo>
                  <a:pt x="125" y="324"/>
                </a:lnTo>
                <a:lnTo>
                  <a:pt x="126" y="322"/>
                </a:lnTo>
                <a:lnTo>
                  <a:pt x="129" y="302"/>
                </a:lnTo>
                <a:lnTo>
                  <a:pt x="125" y="301"/>
                </a:lnTo>
                <a:lnTo>
                  <a:pt x="127" y="304"/>
                </a:lnTo>
                <a:lnTo>
                  <a:pt x="126" y="305"/>
                </a:lnTo>
                <a:lnTo>
                  <a:pt x="188" y="277"/>
                </a:lnTo>
                <a:lnTo>
                  <a:pt x="189" y="276"/>
                </a:lnTo>
                <a:lnTo>
                  <a:pt x="190" y="273"/>
                </a:lnTo>
                <a:lnTo>
                  <a:pt x="191" y="273"/>
                </a:lnTo>
                <a:lnTo>
                  <a:pt x="190" y="249"/>
                </a:lnTo>
                <a:lnTo>
                  <a:pt x="186" y="249"/>
                </a:lnTo>
                <a:lnTo>
                  <a:pt x="189" y="250"/>
                </a:lnTo>
                <a:lnTo>
                  <a:pt x="195" y="225"/>
                </a:lnTo>
                <a:lnTo>
                  <a:pt x="192" y="224"/>
                </a:lnTo>
                <a:lnTo>
                  <a:pt x="195" y="226"/>
                </a:lnTo>
                <a:lnTo>
                  <a:pt x="202" y="212"/>
                </a:lnTo>
                <a:lnTo>
                  <a:pt x="198" y="210"/>
                </a:lnTo>
                <a:lnTo>
                  <a:pt x="202" y="213"/>
                </a:lnTo>
                <a:lnTo>
                  <a:pt x="220" y="191"/>
                </a:lnTo>
                <a:lnTo>
                  <a:pt x="216" y="189"/>
                </a:lnTo>
                <a:lnTo>
                  <a:pt x="219" y="191"/>
                </a:lnTo>
                <a:lnTo>
                  <a:pt x="237" y="174"/>
                </a:lnTo>
                <a:lnTo>
                  <a:pt x="238" y="173"/>
                </a:lnTo>
                <a:lnTo>
                  <a:pt x="246" y="150"/>
                </a:lnTo>
                <a:lnTo>
                  <a:pt x="243" y="148"/>
                </a:lnTo>
                <a:lnTo>
                  <a:pt x="245" y="150"/>
                </a:lnTo>
                <a:lnTo>
                  <a:pt x="267" y="125"/>
                </a:lnTo>
                <a:lnTo>
                  <a:pt x="268" y="125"/>
                </a:lnTo>
                <a:lnTo>
                  <a:pt x="287" y="102"/>
                </a:lnTo>
                <a:lnTo>
                  <a:pt x="287" y="101"/>
                </a:lnTo>
                <a:lnTo>
                  <a:pt x="298" y="77"/>
                </a:lnTo>
                <a:lnTo>
                  <a:pt x="299" y="75"/>
                </a:lnTo>
                <a:lnTo>
                  <a:pt x="299" y="42"/>
                </a:lnTo>
                <a:lnTo>
                  <a:pt x="299" y="19"/>
                </a:lnTo>
                <a:lnTo>
                  <a:pt x="294" y="19"/>
                </a:lnTo>
                <a:lnTo>
                  <a:pt x="299" y="19"/>
                </a:lnTo>
                <a:lnTo>
                  <a:pt x="301" y="1"/>
                </a:lnTo>
                <a:lnTo>
                  <a:pt x="293" y="0"/>
                </a:lnTo>
                <a:lnTo>
                  <a:pt x="291" y="19"/>
                </a:lnTo>
                <a:lnTo>
                  <a:pt x="292" y="42"/>
                </a:lnTo>
                <a:lnTo>
                  <a:pt x="291" y="75"/>
                </a:lnTo>
                <a:lnTo>
                  <a:pt x="294" y="75"/>
                </a:lnTo>
                <a:lnTo>
                  <a:pt x="292" y="74"/>
                </a:lnTo>
                <a:lnTo>
                  <a:pt x="281" y="98"/>
                </a:lnTo>
                <a:lnTo>
                  <a:pt x="284" y="99"/>
                </a:lnTo>
                <a:lnTo>
                  <a:pt x="281" y="96"/>
                </a:lnTo>
                <a:lnTo>
                  <a:pt x="262" y="120"/>
                </a:lnTo>
                <a:lnTo>
                  <a:pt x="264" y="122"/>
                </a:lnTo>
                <a:lnTo>
                  <a:pt x="262" y="120"/>
                </a:lnTo>
                <a:lnTo>
                  <a:pt x="240" y="145"/>
                </a:lnTo>
                <a:lnTo>
                  <a:pt x="239" y="148"/>
                </a:lnTo>
                <a:lnTo>
                  <a:pt x="239" y="147"/>
                </a:lnTo>
                <a:lnTo>
                  <a:pt x="231" y="170"/>
                </a:lnTo>
                <a:lnTo>
                  <a:pt x="235" y="171"/>
                </a:lnTo>
                <a:lnTo>
                  <a:pt x="232" y="168"/>
                </a:lnTo>
                <a:lnTo>
                  <a:pt x="214" y="186"/>
                </a:lnTo>
                <a:lnTo>
                  <a:pt x="195" y="208"/>
                </a:lnTo>
                <a:lnTo>
                  <a:pt x="195" y="209"/>
                </a:lnTo>
                <a:lnTo>
                  <a:pt x="189" y="223"/>
                </a:lnTo>
                <a:lnTo>
                  <a:pt x="188" y="224"/>
                </a:lnTo>
                <a:lnTo>
                  <a:pt x="188" y="223"/>
                </a:lnTo>
                <a:lnTo>
                  <a:pt x="182" y="248"/>
                </a:lnTo>
                <a:lnTo>
                  <a:pt x="182" y="249"/>
                </a:lnTo>
                <a:lnTo>
                  <a:pt x="183" y="273"/>
                </a:lnTo>
                <a:lnTo>
                  <a:pt x="187" y="273"/>
                </a:lnTo>
                <a:lnTo>
                  <a:pt x="186" y="270"/>
                </a:lnTo>
                <a:lnTo>
                  <a:pt x="124" y="298"/>
                </a:lnTo>
                <a:lnTo>
                  <a:pt x="122" y="299"/>
                </a:lnTo>
                <a:lnTo>
                  <a:pt x="121" y="301"/>
                </a:lnTo>
                <a:lnTo>
                  <a:pt x="119" y="321"/>
                </a:lnTo>
                <a:lnTo>
                  <a:pt x="122" y="321"/>
                </a:lnTo>
                <a:lnTo>
                  <a:pt x="120" y="319"/>
                </a:lnTo>
                <a:lnTo>
                  <a:pt x="110" y="325"/>
                </a:lnTo>
                <a:lnTo>
                  <a:pt x="112" y="327"/>
                </a:lnTo>
                <a:lnTo>
                  <a:pt x="112" y="324"/>
                </a:lnTo>
                <a:lnTo>
                  <a:pt x="70" y="328"/>
                </a:lnTo>
                <a:lnTo>
                  <a:pt x="42" y="331"/>
                </a:lnTo>
                <a:lnTo>
                  <a:pt x="42" y="334"/>
                </a:lnTo>
                <a:lnTo>
                  <a:pt x="44" y="332"/>
                </a:lnTo>
                <a:lnTo>
                  <a:pt x="3" y="31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0" name=""/>
          <p:cNvSpPr/>
          <p:nvPr/>
        </p:nvSpPr>
        <p:spPr>
          <a:xfrm>
            <a:off x="3556080" y="2075040"/>
            <a:ext cx="1044360" cy="941040"/>
          </a:xfrm>
          <a:custGeom>
            <a:avLst/>
            <a:gdLst/>
            <a:ahLst/>
            <a:rect l="l" t="t" r="r" b="b"/>
            <a:pathLst>
              <a:path w="658" h="593">
                <a:moveTo>
                  <a:pt x="654" y="422"/>
                </a:moveTo>
                <a:lnTo>
                  <a:pt x="638" y="427"/>
                </a:lnTo>
                <a:lnTo>
                  <a:pt x="628" y="437"/>
                </a:lnTo>
                <a:lnTo>
                  <a:pt x="615" y="432"/>
                </a:lnTo>
                <a:lnTo>
                  <a:pt x="616" y="446"/>
                </a:lnTo>
                <a:lnTo>
                  <a:pt x="616" y="462"/>
                </a:lnTo>
                <a:lnTo>
                  <a:pt x="601" y="475"/>
                </a:lnTo>
                <a:lnTo>
                  <a:pt x="580" y="483"/>
                </a:lnTo>
                <a:lnTo>
                  <a:pt x="564" y="493"/>
                </a:lnTo>
                <a:lnTo>
                  <a:pt x="543" y="499"/>
                </a:lnTo>
                <a:lnTo>
                  <a:pt x="525" y="505"/>
                </a:lnTo>
                <a:lnTo>
                  <a:pt x="511" y="516"/>
                </a:lnTo>
                <a:lnTo>
                  <a:pt x="500" y="517"/>
                </a:lnTo>
                <a:lnTo>
                  <a:pt x="481" y="526"/>
                </a:lnTo>
                <a:lnTo>
                  <a:pt x="466" y="533"/>
                </a:lnTo>
                <a:lnTo>
                  <a:pt x="458" y="540"/>
                </a:lnTo>
                <a:lnTo>
                  <a:pt x="452" y="547"/>
                </a:lnTo>
                <a:lnTo>
                  <a:pt x="436" y="554"/>
                </a:lnTo>
                <a:lnTo>
                  <a:pt x="425" y="561"/>
                </a:lnTo>
                <a:lnTo>
                  <a:pt x="407" y="574"/>
                </a:lnTo>
                <a:lnTo>
                  <a:pt x="399" y="585"/>
                </a:lnTo>
                <a:lnTo>
                  <a:pt x="391" y="593"/>
                </a:lnTo>
                <a:lnTo>
                  <a:pt x="381" y="585"/>
                </a:lnTo>
                <a:lnTo>
                  <a:pt x="377" y="573"/>
                </a:lnTo>
                <a:lnTo>
                  <a:pt x="366" y="574"/>
                </a:lnTo>
                <a:lnTo>
                  <a:pt x="356" y="579"/>
                </a:lnTo>
                <a:lnTo>
                  <a:pt x="353" y="566"/>
                </a:lnTo>
                <a:lnTo>
                  <a:pt x="348" y="553"/>
                </a:lnTo>
                <a:lnTo>
                  <a:pt x="330" y="550"/>
                </a:lnTo>
                <a:lnTo>
                  <a:pt x="313" y="547"/>
                </a:lnTo>
                <a:lnTo>
                  <a:pt x="307" y="533"/>
                </a:lnTo>
                <a:lnTo>
                  <a:pt x="307" y="518"/>
                </a:lnTo>
                <a:lnTo>
                  <a:pt x="306" y="505"/>
                </a:lnTo>
                <a:lnTo>
                  <a:pt x="295" y="491"/>
                </a:lnTo>
                <a:lnTo>
                  <a:pt x="291" y="475"/>
                </a:lnTo>
                <a:lnTo>
                  <a:pt x="291" y="456"/>
                </a:lnTo>
                <a:lnTo>
                  <a:pt x="288" y="438"/>
                </a:lnTo>
                <a:lnTo>
                  <a:pt x="272" y="427"/>
                </a:lnTo>
                <a:lnTo>
                  <a:pt x="257" y="415"/>
                </a:lnTo>
                <a:lnTo>
                  <a:pt x="243" y="409"/>
                </a:lnTo>
                <a:lnTo>
                  <a:pt x="223" y="409"/>
                </a:lnTo>
                <a:lnTo>
                  <a:pt x="206" y="399"/>
                </a:lnTo>
                <a:lnTo>
                  <a:pt x="191" y="389"/>
                </a:lnTo>
                <a:lnTo>
                  <a:pt x="168" y="384"/>
                </a:lnTo>
                <a:lnTo>
                  <a:pt x="149" y="383"/>
                </a:lnTo>
                <a:lnTo>
                  <a:pt x="135" y="382"/>
                </a:lnTo>
                <a:lnTo>
                  <a:pt x="123" y="373"/>
                </a:lnTo>
                <a:lnTo>
                  <a:pt x="109" y="367"/>
                </a:lnTo>
                <a:lnTo>
                  <a:pt x="99" y="358"/>
                </a:lnTo>
                <a:lnTo>
                  <a:pt x="83" y="363"/>
                </a:lnTo>
                <a:lnTo>
                  <a:pt x="68" y="368"/>
                </a:lnTo>
                <a:lnTo>
                  <a:pt x="51" y="369"/>
                </a:lnTo>
                <a:lnTo>
                  <a:pt x="40" y="365"/>
                </a:lnTo>
                <a:lnTo>
                  <a:pt x="29" y="366"/>
                </a:lnTo>
                <a:lnTo>
                  <a:pt x="21" y="354"/>
                </a:lnTo>
                <a:lnTo>
                  <a:pt x="13" y="346"/>
                </a:lnTo>
                <a:lnTo>
                  <a:pt x="3" y="321"/>
                </a:lnTo>
                <a:lnTo>
                  <a:pt x="0" y="300"/>
                </a:lnTo>
                <a:lnTo>
                  <a:pt x="4" y="288"/>
                </a:lnTo>
                <a:lnTo>
                  <a:pt x="8" y="273"/>
                </a:lnTo>
                <a:lnTo>
                  <a:pt x="31" y="275"/>
                </a:lnTo>
                <a:lnTo>
                  <a:pt x="41" y="281"/>
                </a:lnTo>
                <a:lnTo>
                  <a:pt x="52" y="295"/>
                </a:lnTo>
                <a:lnTo>
                  <a:pt x="68" y="310"/>
                </a:lnTo>
                <a:lnTo>
                  <a:pt x="88" y="304"/>
                </a:lnTo>
                <a:lnTo>
                  <a:pt x="99" y="299"/>
                </a:lnTo>
                <a:lnTo>
                  <a:pt x="103" y="288"/>
                </a:lnTo>
                <a:lnTo>
                  <a:pt x="96" y="270"/>
                </a:lnTo>
                <a:lnTo>
                  <a:pt x="90" y="253"/>
                </a:lnTo>
                <a:lnTo>
                  <a:pt x="88" y="240"/>
                </a:lnTo>
                <a:lnTo>
                  <a:pt x="78" y="221"/>
                </a:lnTo>
                <a:lnTo>
                  <a:pt x="68" y="195"/>
                </a:lnTo>
                <a:lnTo>
                  <a:pt x="61" y="175"/>
                </a:lnTo>
                <a:lnTo>
                  <a:pt x="46" y="164"/>
                </a:lnTo>
                <a:lnTo>
                  <a:pt x="35" y="133"/>
                </a:lnTo>
                <a:lnTo>
                  <a:pt x="47" y="126"/>
                </a:lnTo>
                <a:lnTo>
                  <a:pt x="59" y="125"/>
                </a:lnTo>
                <a:lnTo>
                  <a:pt x="66" y="138"/>
                </a:lnTo>
                <a:lnTo>
                  <a:pt x="78" y="152"/>
                </a:lnTo>
                <a:lnTo>
                  <a:pt x="88" y="133"/>
                </a:lnTo>
                <a:lnTo>
                  <a:pt x="88" y="122"/>
                </a:lnTo>
                <a:lnTo>
                  <a:pt x="92" y="100"/>
                </a:lnTo>
                <a:lnTo>
                  <a:pt x="90" y="63"/>
                </a:lnTo>
                <a:lnTo>
                  <a:pt x="93" y="51"/>
                </a:lnTo>
                <a:lnTo>
                  <a:pt x="78" y="39"/>
                </a:lnTo>
                <a:lnTo>
                  <a:pt x="66" y="20"/>
                </a:lnTo>
                <a:lnTo>
                  <a:pt x="89" y="14"/>
                </a:lnTo>
                <a:lnTo>
                  <a:pt x="101" y="17"/>
                </a:lnTo>
                <a:lnTo>
                  <a:pt x="109" y="0"/>
                </a:lnTo>
                <a:lnTo>
                  <a:pt x="128" y="10"/>
                </a:lnTo>
                <a:lnTo>
                  <a:pt x="138" y="10"/>
                </a:lnTo>
                <a:lnTo>
                  <a:pt x="146" y="30"/>
                </a:lnTo>
                <a:lnTo>
                  <a:pt x="143" y="48"/>
                </a:lnTo>
                <a:lnTo>
                  <a:pt x="150" y="77"/>
                </a:lnTo>
                <a:lnTo>
                  <a:pt x="157" y="94"/>
                </a:lnTo>
                <a:lnTo>
                  <a:pt x="178" y="88"/>
                </a:lnTo>
                <a:lnTo>
                  <a:pt x="190" y="96"/>
                </a:lnTo>
                <a:lnTo>
                  <a:pt x="200" y="92"/>
                </a:lnTo>
                <a:lnTo>
                  <a:pt x="203" y="80"/>
                </a:lnTo>
                <a:lnTo>
                  <a:pt x="209" y="94"/>
                </a:lnTo>
                <a:lnTo>
                  <a:pt x="220" y="106"/>
                </a:lnTo>
                <a:lnTo>
                  <a:pt x="220" y="120"/>
                </a:lnTo>
                <a:lnTo>
                  <a:pt x="223" y="140"/>
                </a:lnTo>
                <a:lnTo>
                  <a:pt x="238" y="151"/>
                </a:lnTo>
                <a:lnTo>
                  <a:pt x="255" y="153"/>
                </a:lnTo>
                <a:lnTo>
                  <a:pt x="275" y="145"/>
                </a:lnTo>
                <a:lnTo>
                  <a:pt x="281" y="138"/>
                </a:lnTo>
                <a:lnTo>
                  <a:pt x="291" y="118"/>
                </a:lnTo>
                <a:lnTo>
                  <a:pt x="308" y="111"/>
                </a:lnTo>
                <a:lnTo>
                  <a:pt x="318" y="109"/>
                </a:lnTo>
                <a:lnTo>
                  <a:pt x="326" y="114"/>
                </a:lnTo>
                <a:lnTo>
                  <a:pt x="339" y="125"/>
                </a:lnTo>
                <a:lnTo>
                  <a:pt x="350" y="127"/>
                </a:lnTo>
                <a:lnTo>
                  <a:pt x="355" y="145"/>
                </a:lnTo>
                <a:lnTo>
                  <a:pt x="377" y="151"/>
                </a:lnTo>
                <a:lnTo>
                  <a:pt x="385" y="162"/>
                </a:lnTo>
                <a:lnTo>
                  <a:pt x="399" y="168"/>
                </a:lnTo>
                <a:lnTo>
                  <a:pt x="399" y="176"/>
                </a:lnTo>
                <a:lnTo>
                  <a:pt x="414" y="169"/>
                </a:lnTo>
                <a:lnTo>
                  <a:pt x="424" y="177"/>
                </a:lnTo>
                <a:lnTo>
                  <a:pt x="431" y="177"/>
                </a:lnTo>
                <a:lnTo>
                  <a:pt x="448" y="200"/>
                </a:lnTo>
                <a:lnTo>
                  <a:pt x="454" y="224"/>
                </a:lnTo>
                <a:lnTo>
                  <a:pt x="456" y="253"/>
                </a:lnTo>
                <a:lnTo>
                  <a:pt x="474" y="268"/>
                </a:lnTo>
                <a:lnTo>
                  <a:pt x="505" y="268"/>
                </a:lnTo>
                <a:lnTo>
                  <a:pt x="509" y="290"/>
                </a:lnTo>
                <a:lnTo>
                  <a:pt x="515" y="309"/>
                </a:lnTo>
                <a:lnTo>
                  <a:pt x="512" y="325"/>
                </a:lnTo>
                <a:lnTo>
                  <a:pt x="515" y="338"/>
                </a:lnTo>
                <a:lnTo>
                  <a:pt x="514" y="351"/>
                </a:lnTo>
                <a:lnTo>
                  <a:pt x="523" y="360"/>
                </a:lnTo>
                <a:lnTo>
                  <a:pt x="530" y="375"/>
                </a:lnTo>
                <a:lnTo>
                  <a:pt x="537" y="389"/>
                </a:lnTo>
                <a:lnTo>
                  <a:pt x="543" y="407"/>
                </a:lnTo>
                <a:lnTo>
                  <a:pt x="551" y="424"/>
                </a:lnTo>
                <a:lnTo>
                  <a:pt x="570" y="422"/>
                </a:lnTo>
                <a:lnTo>
                  <a:pt x="582" y="410"/>
                </a:lnTo>
                <a:lnTo>
                  <a:pt x="588" y="390"/>
                </a:lnTo>
                <a:lnTo>
                  <a:pt x="600" y="388"/>
                </a:lnTo>
                <a:lnTo>
                  <a:pt x="608" y="395"/>
                </a:lnTo>
                <a:lnTo>
                  <a:pt x="625" y="387"/>
                </a:lnTo>
                <a:lnTo>
                  <a:pt x="639" y="384"/>
                </a:lnTo>
                <a:lnTo>
                  <a:pt x="654" y="387"/>
                </a:lnTo>
                <a:lnTo>
                  <a:pt x="658" y="394"/>
                </a:lnTo>
                <a:lnTo>
                  <a:pt x="655" y="408"/>
                </a:lnTo>
                <a:lnTo>
                  <a:pt x="654" y="422"/>
                </a:lnTo>
                <a:close/>
              </a:path>
            </a:pathLst>
          </a:custGeom>
          <a:solidFill>
            <a:srgbClr val="66f56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1" name=""/>
          <p:cNvSpPr/>
          <p:nvPr/>
        </p:nvSpPr>
        <p:spPr>
          <a:xfrm>
            <a:off x="3699000" y="2360520"/>
            <a:ext cx="569880" cy="285840"/>
          </a:xfrm>
          <a:custGeom>
            <a:avLst/>
            <a:gdLst/>
            <a:ahLst/>
            <a:rect l="l" t="t" r="r" b="b"/>
            <a:pathLst>
              <a:path w="359" h="180">
                <a:moveTo>
                  <a:pt x="0" y="174"/>
                </a:moveTo>
                <a:lnTo>
                  <a:pt x="5" y="180"/>
                </a:lnTo>
                <a:lnTo>
                  <a:pt x="23" y="166"/>
                </a:lnTo>
                <a:lnTo>
                  <a:pt x="24" y="165"/>
                </a:lnTo>
                <a:lnTo>
                  <a:pt x="40" y="145"/>
                </a:lnTo>
                <a:lnTo>
                  <a:pt x="50" y="130"/>
                </a:lnTo>
                <a:lnTo>
                  <a:pt x="50" y="129"/>
                </a:lnTo>
                <a:lnTo>
                  <a:pt x="60" y="111"/>
                </a:lnTo>
                <a:lnTo>
                  <a:pt x="67" y="98"/>
                </a:lnTo>
                <a:lnTo>
                  <a:pt x="71" y="89"/>
                </a:lnTo>
                <a:lnTo>
                  <a:pt x="67" y="87"/>
                </a:lnTo>
                <a:lnTo>
                  <a:pt x="70" y="90"/>
                </a:lnTo>
                <a:lnTo>
                  <a:pt x="70" y="91"/>
                </a:lnTo>
                <a:lnTo>
                  <a:pt x="88" y="75"/>
                </a:lnTo>
                <a:lnTo>
                  <a:pt x="88" y="73"/>
                </a:lnTo>
                <a:lnTo>
                  <a:pt x="94" y="62"/>
                </a:lnTo>
                <a:lnTo>
                  <a:pt x="97" y="51"/>
                </a:lnTo>
                <a:lnTo>
                  <a:pt x="103" y="35"/>
                </a:lnTo>
                <a:lnTo>
                  <a:pt x="100" y="33"/>
                </a:lnTo>
                <a:lnTo>
                  <a:pt x="102" y="36"/>
                </a:lnTo>
                <a:lnTo>
                  <a:pt x="116" y="22"/>
                </a:lnTo>
                <a:lnTo>
                  <a:pt x="114" y="19"/>
                </a:lnTo>
                <a:lnTo>
                  <a:pt x="116" y="23"/>
                </a:lnTo>
                <a:lnTo>
                  <a:pt x="127" y="16"/>
                </a:lnTo>
                <a:lnTo>
                  <a:pt x="124" y="12"/>
                </a:lnTo>
                <a:lnTo>
                  <a:pt x="125" y="16"/>
                </a:lnTo>
                <a:lnTo>
                  <a:pt x="138" y="13"/>
                </a:lnTo>
                <a:lnTo>
                  <a:pt x="154" y="10"/>
                </a:lnTo>
                <a:lnTo>
                  <a:pt x="153" y="7"/>
                </a:lnTo>
                <a:lnTo>
                  <a:pt x="153" y="11"/>
                </a:lnTo>
                <a:lnTo>
                  <a:pt x="177" y="10"/>
                </a:lnTo>
                <a:lnTo>
                  <a:pt x="178" y="10"/>
                </a:lnTo>
                <a:lnTo>
                  <a:pt x="195" y="7"/>
                </a:lnTo>
                <a:lnTo>
                  <a:pt x="194" y="3"/>
                </a:lnTo>
                <a:lnTo>
                  <a:pt x="193" y="7"/>
                </a:lnTo>
                <a:lnTo>
                  <a:pt x="203" y="10"/>
                </a:lnTo>
                <a:lnTo>
                  <a:pt x="204" y="6"/>
                </a:lnTo>
                <a:lnTo>
                  <a:pt x="203" y="10"/>
                </a:lnTo>
                <a:lnTo>
                  <a:pt x="230" y="18"/>
                </a:lnTo>
                <a:lnTo>
                  <a:pt x="252" y="24"/>
                </a:lnTo>
                <a:lnTo>
                  <a:pt x="253" y="21"/>
                </a:lnTo>
                <a:lnTo>
                  <a:pt x="251" y="24"/>
                </a:lnTo>
                <a:lnTo>
                  <a:pt x="262" y="31"/>
                </a:lnTo>
                <a:lnTo>
                  <a:pt x="264" y="28"/>
                </a:lnTo>
                <a:lnTo>
                  <a:pt x="260" y="28"/>
                </a:lnTo>
                <a:lnTo>
                  <a:pt x="261" y="44"/>
                </a:lnTo>
                <a:lnTo>
                  <a:pt x="262" y="46"/>
                </a:lnTo>
                <a:lnTo>
                  <a:pt x="264" y="47"/>
                </a:lnTo>
                <a:lnTo>
                  <a:pt x="265" y="47"/>
                </a:lnTo>
                <a:lnTo>
                  <a:pt x="279" y="44"/>
                </a:lnTo>
                <a:lnTo>
                  <a:pt x="281" y="44"/>
                </a:lnTo>
                <a:lnTo>
                  <a:pt x="282" y="43"/>
                </a:lnTo>
                <a:lnTo>
                  <a:pt x="287" y="30"/>
                </a:lnTo>
                <a:lnTo>
                  <a:pt x="284" y="28"/>
                </a:lnTo>
                <a:lnTo>
                  <a:pt x="287" y="30"/>
                </a:lnTo>
                <a:lnTo>
                  <a:pt x="293" y="18"/>
                </a:lnTo>
                <a:lnTo>
                  <a:pt x="290" y="17"/>
                </a:lnTo>
                <a:lnTo>
                  <a:pt x="292" y="20"/>
                </a:lnTo>
                <a:lnTo>
                  <a:pt x="310" y="13"/>
                </a:lnTo>
                <a:lnTo>
                  <a:pt x="308" y="10"/>
                </a:lnTo>
                <a:lnTo>
                  <a:pt x="309" y="13"/>
                </a:lnTo>
                <a:lnTo>
                  <a:pt x="324" y="10"/>
                </a:lnTo>
                <a:lnTo>
                  <a:pt x="323" y="6"/>
                </a:lnTo>
                <a:lnTo>
                  <a:pt x="323" y="10"/>
                </a:lnTo>
                <a:lnTo>
                  <a:pt x="335" y="11"/>
                </a:lnTo>
                <a:lnTo>
                  <a:pt x="335" y="7"/>
                </a:lnTo>
                <a:lnTo>
                  <a:pt x="333" y="10"/>
                </a:lnTo>
                <a:lnTo>
                  <a:pt x="347" y="20"/>
                </a:lnTo>
                <a:lnTo>
                  <a:pt x="354" y="26"/>
                </a:lnTo>
                <a:lnTo>
                  <a:pt x="359" y="20"/>
                </a:lnTo>
                <a:lnTo>
                  <a:pt x="351" y="14"/>
                </a:lnTo>
                <a:lnTo>
                  <a:pt x="338" y="4"/>
                </a:lnTo>
                <a:lnTo>
                  <a:pt x="336" y="3"/>
                </a:lnTo>
                <a:lnTo>
                  <a:pt x="324" y="3"/>
                </a:lnTo>
                <a:lnTo>
                  <a:pt x="322" y="3"/>
                </a:lnTo>
                <a:lnTo>
                  <a:pt x="307" y="6"/>
                </a:lnTo>
                <a:lnTo>
                  <a:pt x="289" y="13"/>
                </a:lnTo>
                <a:lnTo>
                  <a:pt x="287" y="14"/>
                </a:lnTo>
                <a:lnTo>
                  <a:pt x="287" y="15"/>
                </a:lnTo>
                <a:lnTo>
                  <a:pt x="281" y="26"/>
                </a:lnTo>
                <a:lnTo>
                  <a:pt x="280" y="28"/>
                </a:lnTo>
                <a:lnTo>
                  <a:pt x="280" y="27"/>
                </a:lnTo>
                <a:lnTo>
                  <a:pt x="275" y="40"/>
                </a:lnTo>
                <a:lnTo>
                  <a:pt x="276" y="38"/>
                </a:lnTo>
                <a:lnTo>
                  <a:pt x="275" y="41"/>
                </a:lnTo>
                <a:lnTo>
                  <a:pt x="278" y="41"/>
                </a:lnTo>
                <a:lnTo>
                  <a:pt x="278" y="37"/>
                </a:lnTo>
                <a:lnTo>
                  <a:pt x="264" y="40"/>
                </a:lnTo>
                <a:lnTo>
                  <a:pt x="267" y="41"/>
                </a:lnTo>
                <a:lnTo>
                  <a:pt x="264" y="40"/>
                </a:lnTo>
                <a:lnTo>
                  <a:pt x="264" y="44"/>
                </a:lnTo>
                <a:lnTo>
                  <a:pt x="269" y="44"/>
                </a:lnTo>
                <a:lnTo>
                  <a:pt x="268" y="28"/>
                </a:lnTo>
                <a:lnTo>
                  <a:pt x="266" y="25"/>
                </a:lnTo>
                <a:lnTo>
                  <a:pt x="256" y="18"/>
                </a:lnTo>
                <a:lnTo>
                  <a:pt x="254" y="17"/>
                </a:lnTo>
                <a:lnTo>
                  <a:pt x="231" y="11"/>
                </a:lnTo>
                <a:lnTo>
                  <a:pt x="230" y="15"/>
                </a:lnTo>
                <a:lnTo>
                  <a:pt x="232" y="11"/>
                </a:lnTo>
                <a:lnTo>
                  <a:pt x="206" y="3"/>
                </a:lnTo>
                <a:lnTo>
                  <a:pt x="205" y="3"/>
                </a:lnTo>
                <a:lnTo>
                  <a:pt x="195" y="0"/>
                </a:lnTo>
                <a:lnTo>
                  <a:pt x="194" y="0"/>
                </a:lnTo>
                <a:lnTo>
                  <a:pt x="177" y="3"/>
                </a:lnTo>
                <a:lnTo>
                  <a:pt x="177" y="6"/>
                </a:lnTo>
                <a:lnTo>
                  <a:pt x="177" y="3"/>
                </a:lnTo>
                <a:lnTo>
                  <a:pt x="153" y="3"/>
                </a:lnTo>
                <a:lnTo>
                  <a:pt x="137" y="6"/>
                </a:lnTo>
                <a:lnTo>
                  <a:pt x="124" y="9"/>
                </a:lnTo>
                <a:lnTo>
                  <a:pt x="122" y="10"/>
                </a:lnTo>
                <a:lnTo>
                  <a:pt x="112" y="17"/>
                </a:lnTo>
                <a:lnTo>
                  <a:pt x="111" y="17"/>
                </a:lnTo>
                <a:lnTo>
                  <a:pt x="97" y="31"/>
                </a:lnTo>
                <a:lnTo>
                  <a:pt x="96" y="33"/>
                </a:lnTo>
                <a:lnTo>
                  <a:pt x="96" y="32"/>
                </a:lnTo>
                <a:lnTo>
                  <a:pt x="90" y="49"/>
                </a:lnTo>
                <a:lnTo>
                  <a:pt x="87" y="59"/>
                </a:lnTo>
                <a:lnTo>
                  <a:pt x="90" y="60"/>
                </a:lnTo>
                <a:lnTo>
                  <a:pt x="88" y="58"/>
                </a:lnTo>
                <a:lnTo>
                  <a:pt x="82" y="70"/>
                </a:lnTo>
                <a:lnTo>
                  <a:pt x="85" y="72"/>
                </a:lnTo>
                <a:lnTo>
                  <a:pt x="82" y="69"/>
                </a:lnTo>
                <a:lnTo>
                  <a:pt x="65" y="85"/>
                </a:lnTo>
                <a:lnTo>
                  <a:pt x="64" y="87"/>
                </a:lnTo>
                <a:lnTo>
                  <a:pt x="64" y="86"/>
                </a:lnTo>
                <a:lnTo>
                  <a:pt x="60" y="95"/>
                </a:lnTo>
                <a:lnTo>
                  <a:pt x="64" y="96"/>
                </a:lnTo>
                <a:lnTo>
                  <a:pt x="61" y="94"/>
                </a:lnTo>
                <a:lnTo>
                  <a:pt x="53" y="107"/>
                </a:lnTo>
                <a:lnTo>
                  <a:pt x="44" y="126"/>
                </a:lnTo>
                <a:lnTo>
                  <a:pt x="47" y="127"/>
                </a:lnTo>
                <a:lnTo>
                  <a:pt x="44" y="126"/>
                </a:lnTo>
                <a:lnTo>
                  <a:pt x="34" y="141"/>
                </a:lnTo>
                <a:lnTo>
                  <a:pt x="37" y="142"/>
                </a:lnTo>
                <a:lnTo>
                  <a:pt x="34" y="140"/>
                </a:lnTo>
                <a:lnTo>
                  <a:pt x="18" y="160"/>
                </a:lnTo>
                <a:lnTo>
                  <a:pt x="20" y="162"/>
                </a:lnTo>
                <a:lnTo>
                  <a:pt x="19" y="160"/>
                </a:lnTo>
                <a:lnTo>
                  <a:pt x="0" y="174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2" name=""/>
          <p:cNvSpPr/>
          <p:nvPr/>
        </p:nvSpPr>
        <p:spPr>
          <a:xfrm>
            <a:off x="3483000" y="2652840"/>
            <a:ext cx="701640" cy="550800"/>
          </a:xfrm>
          <a:custGeom>
            <a:avLst/>
            <a:gdLst/>
            <a:ahLst/>
            <a:rect l="l" t="t" r="r" b="b"/>
            <a:pathLst>
              <a:path w="442" h="347">
                <a:moveTo>
                  <a:pt x="406" y="297"/>
                </a:moveTo>
                <a:lnTo>
                  <a:pt x="382" y="291"/>
                </a:lnTo>
                <a:lnTo>
                  <a:pt x="341" y="309"/>
                </a:lnTo>
                <a:lnTo>
                  <a:pt x="322" y="297"/>
                </a:lnTo>
                <a:lnTo>
                  <a:pt x="304" y="291"/>
                </a:lnTo>
                <a:lnTo>
                  <a:pt x="286" y="297"/>
                </a:lnTo>
                <a:lnTo>
                  <a:pt x="268" y="291"/>
                </a:lnTo>
                <a:lnTo>
                  <a:pt x="251" y="309"/>
                </a:lnTo>
                <a:lnTo>
                  <a:pt x="226" y="315"/>
                </a:lnTo>
                <a:lnTo>
                  <a:pt x="221" y="321"/>
                </a:lnTo>
                <a:lnTo>
                  <a:pt x="221" y="334"/>
                </a:lnTo>
                <a:lnTo>
                  <a:pt x="208" y="347"/>
                </a:lnTo>
                <a:lnTo>
                  <a:pt x="167" y="334"/>
                </a:lnTo>
                <a:lnTo>
                  <a:pt x="131" y="321"/>
                </a:lnTo>
                <a:lnTo>
                  <a:pt x="84" y="315"/>
                </a:lnTo>
                <a:lnTo>
                  <a:pt x="60" y="309"/>
                </a:lnTo>
                <a:lnTo>
                  <a:pt x="47" y="272"/>
                </a:lnTo>
                <a:lnTo>
                  <a:pt x="30" y="266"/>
                </a:lnTo>
                <a:lnTo>
                  <a:pt x="6" y="266"/>
                </a:lnTo>
                <a:lnTo>
                  <a:pt x="0" y="260"/>
                </a:lnTo>
                <a:lnTo>
                  <a:pt x="11" y="210"/>
                </a:lnTo>
                <a:lnTo>
                  <a:pt x="18" y="173"/>
                </a:lnTo>
                <a:lnTo>
                  <a:pt x="18" y="162"/>
                </a:lnTo>
                <a:lnTo>
                  <a:pt x="18" y="136"/>
                </a:lnTo>
                <a:lnTo>
                  <a:pt x="30" y="130"/>
                </a:lnTo>
                <a:lnTo>
                  <a:pt x="41" y="86"/>
                </a:lnTo>
                <a:lnTo>
                  <a:pt x="60" y="68"/>
                </a:lnTo>
                <a:lnTo>
                  <a:pt x="65" y="50"/>
                </a:lnTo>
                <a:lnTo>
                  <a:pt x="113" y="14"/>
                </a:lnTo>
                <a:lnTo>
                  <a:pt x="150" y="0"/>
                </a:lnTo>
                <a:lnTo>
                  <a:pt x="166" y="9"/>
                </a:lnTo>
                <a:lnTo>
                  <a:pt x="190" y="24"/>
                </a:lnTo>
                <a:lnTo>
                  <a:pt x="226" y="24"/>
                </a:lnTo>
                <a:lnTo>
                  <a:pt x="274" y="50"/>
                </a:lnTo>
                <a:lnTo>
                  <a:pt x="309" y="50"/>
                </a:lnTo>
                <a:lnTo>
                  <a:pt x="341" y="80"/>
                </a:lnTo>
                <a:lnTo>
                  <a:pt x="347" y="130"/>
                </a:lnTo>
                <a:lnTo>
                  <a:pt x="363" y="162"/>
                </a:lnTo>
                <a:lnTo>
                  <a:pt x="358" y="173"/>
                </a:lnTo>
                <a:lnTo>
                  <a:pt x="363" y="186"/>
                </a:lnTo>
                <a:lnTo>
                  <a:pt x="406" y="191"/>
                </a:lnTo>
                <a:lnTo>
                  <a:pt x="412" y="223"/>
                </a:lnTo>
                <a:lnTo>
                  <a:pt x="424" y="210"/>
                </a:lnTo>
                <a:lnTo>
                  <a:pt x="435" y="223"/>
                </a:lnTo>
                <a:lnTo>
                  <a:pt x="435" y="229"/>
                </a:lnTo>
                <a:lnTo>
                  <a:pt x="442" y="235"/>
                </a:lnTo>
                <a:lnTo>
                  <a:pt x="430" y="247"/>
                </a:lnTo>
                <a:lnTo>
                  <a:pt x="412" y="247"/>
                </a:lnTo>
                <a:lnTo>
                  <a:pt x="400" y="253"/>
                </a:lnTo>
                <a:lnTo>
                  <a:pt x="395" y="253"/>
                </a:lnTo>
                <a:lnTo>
                  <a:pt x="412" y="272"/>
                </a:lnTo>
                <a:lnTo>
                  <a:pt x="406" y="297"/>
                </a:lnTo>
              </a:path>
            </a:pathLst>
          </a:custGeom>
          <a:noFill/>
          <a:ln w="11160">
            <a:solidFill>
              <a:srgbClr val="676767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3" name=""/>
          <p:cNvSpPr/>
          <p:nvPr/>
        </p:nvSpPr>
        <p:spPr>
          <a:xfrm>
            <a:off x="5181480" y="985680"/>
            <a:ext cx="81000" cy="34920"/>
          </a:xfrm>
          <a:custGeom>
            <a:avLst/>
            <a:gdLst/>
            <a:ahLst/>
            <a:rect l="l" t="t" r="r" b="b"/>
            <a:pathLst>
              <a:path w="51" h="22">
                <a:moveTo>
                  <a:pt x="2" y="0"/>
                </a:moveTo>
                <a:lnTo>
                  <a:pt x="0" y="7"/>
                </a:lnTo>
                <a:lnTo>
                  <a:pt x="4" y="8"/>
                </a:lnTo>
                <a:lnTo>
                  <a:pt x="5" y="4"/>
                </a:lnTo>
                <a:lnTo>
                  <a:pt x="3" y="8"/>
                </a:lnTo>
                <a:lnTo>
                  <a:pt x="6" y="10"/>
                </a:lnTo>
                <a:lnTo>
                  <a:pt x="8" y="6"/>
                </a:lnTo>
                <a:lnTo>
                  <a:pt x="4" y="7"/>
                </a:lnTo>
                <a:lnTo>
                  <a:pt x="5" y="11"/>
                </a:lnTo>
                <a:lnTo>
                  <a:pt x="6" y="12"/>
                </a:lnTo>
                <a:lnTo>
                  <a:pt x="7" y="13"/>
                </a:lnTo>
                <a:lnTo>
                  <a:pt x="10" y="15"/>
                </a:lnTo>
                <a:lnTo>
                  <a:pt x="12" y="11"/>
                </a:lnTo>
                <a:lnTo>
                  <a:pt x="10" y="13"/>
                </a:lnTo>
                <a:lnTo>
                  <a:pt x="11" y="17"/>
                </a:lnTo>
                <a:lnTo>
                  <a:pt x="12" y="18"/>
                </a:lnTo>
                <a:lnTo>
                  <a:pt x="16" y="20"/>
                </a:lnTo>
                <a:lnTo>
                  <a:pt x="17" y="21"/>
                </a:lnTo>
                <a:lnTo>
                  <a:pt x="19" y="18"/>
                </a:lnTo>
                <a:lnTo>
                  <a:pt x="16" y="20"/>
                </a:lnTo>
                <a:lnTo>
                  <a:pt x="17" y="21"/>
                </a:lnTo>
                <a:lnTo>
                  <a:pt x="20" y="22"/>
                </a:lnTo>
                <a:lnTo>
                  <a:pt x="23" y="22"/>
                </a:lnTo>
                <a:lnTo>
                  <a:pt x="31" y="16"/>
                </a:lnTo>
                <a:lnTo>
                  <a:pt x="29" y="12"/>
                </a:lnTo>
                <a:lnTo>
                  <a:pt x="30" y="16"/>
                </a:lnTo>
                <a:lnTo>
                  <a:pt x="35" y="14"/>
                </a:lnTo>
                <a:lnTo>
                  <a:pt x="33" y="11"/>
                </a:lnTo>
                <a:lnTo>
                  <a:pt x="34" y="14"/>
                </a:lnTo>
                <a:lnTo>
                  <a:pt x="39" y="13"/>
                </a:lnTo>
                <a:lnTo>
                  <a:pt x="41" y="12"/>
                </a:lnTo>
                <a:lnTo>
                  <a:pt x="43" y="11"/>
                </a:lnTo>
                <a:lnTo>
                  <a:pt x="40" y="8"/>
                </a:lnTo>
                <a:lnTo>
                  <a:pt x="43" y="11"/>
                </a:lnTo>
                <a:lnTo>
                  <a:pt x="46" y="9"/>
                </a:lnTo>
                <a:lnTo>
                  <a:pt x="44" y="5"/>
                </a:lnTo>
                <a:lnTo>
                  <a:pt x="45" y="9"/>
                </a:lnTo>
                <a:lnTo>
                  <a:pt x="47" y="8"/>
                </a:lnTo>
                <a:lnTo>
                  <a:pt x="49" y="7"/>
                </a:lnTo>
                <a:lnTo>
                  <a:pt x="51" y="4"/>
                </a:lnTo>
                <a:lnTo>
                  <a:pt x="44" y="0"/>
                </a:lnTo>
                <a:lnTo>
                  <a:pt x="43" y="3"/>
                </a:lnTo>
                <a:lnTo>
                  <a:pt x="45" y="4"/>
                </a:lnTo>
                <a:lnTo>
                  <a:pt x="44" y="2"/>
                </a:lnTo>
                <a:lnTo>
                  <a:pt x="42" y="3"/>
                </a:lnTo>
                <a:lnTo>
                  <a:pt x="38" y="5"/>
                </a:lnTo>
                <a:lnTo>
                  <a:pt x="37" y="5"/>
                </a:lnTo>
                <a:lnTo>
                  <a:pt x="36" y="7"/>
                </a:lnTo>
                <a:lnTo>
                  <a:pt x="38" y="10"/>
                </a:lnTo>
                <a:lnTo>
                  <a:pt x="38" y="6"/>
                </a:lnTo>
                <a:lnTo>
                  <a:pt x="33" y="7"/>
                </a:lnTo>
                <a:lnTo>
                  <a:pt x="32" y="7"/>
                </a:lnTo>
                <a:lnTo>
                  <a:pt x="28" y="9"/>
                </a:lnTo>
                <a:lnTo>
                  <a:pt x="27" y="10"/>
                </a:lnTo>
                <a:lnTo>
                  <a:pt x="18" y="16"/>
                </a:lnTo>
                <a:lnTo>
                  <a:pt x="23" y="16"/>
                </a:lnTo>
                <a:lnTo>
                  <a:pt x="20" y="15"/>
                </a:lnTo>
                <a:lnTo>
                  <a:pt x="20" y="18"/>
                </a:lnTo>
                <a:lnTo>
                  <a:pt x="23" y="16"/>
                </a:lnTo>
                <a:lnTo>
                  <a:pt x="22" y="15"/>
                </a:lnTo>
                <a:lnTo>
                  <a:pt x="21" y="15"/>
                </a:lnTo>
                <a:lnTo>
                  <a:pt x="19" y="14"/>
                </a:lnTo>
                <a:lnTo>
                  <a:pt x="16" y="12"/>
                </a:lnTo>
                <a:lnTo>
                  <a:pt x="14" y="15"/>
                </a:lnTo>
                <a:lnTo>
                  <a:pt x="17" y="13"/>
                </a:lnTo>
                <a:lnTo>
                  <a:pt x="16" y="10"/>
                </a:lnTo>
                <a:lnTo>
                  <a:pt x="14" y="9"/>
                </a:lnTo>
                <a:lnTo>
                  <a:pt x="10" y="7"/>
                </a:lnTo>
                <a:lnTo>
                  <a:pt x="9" y="10"/>
                </a:lnTo>
                <a:lnTo>
                  <a:pt x="12" y="9"/>
                </a:lnTo>
                <a:lnTo>
                  <a:pt x="11" y="5"/>
                </a:lnTo>
                <a:lnTo>
                  <a:pt x="10" y="4"/>
                </a:lnTo>
                <a:lnTo>
                  <a:pt x="8" y="2"/>
                </a:lnTo>
                <a:lnTo>
                  <a:pt x="6" y="1"/>
                </a:lnTo>
                <a:lnTo>
                  <a:pt x="2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4" name=""/>
          <p:cNvSpPr/>
          <p:nvPr/>
        </p:nvSpPr>
        <p:spPr>
          <a:xfrm>
            <a:off x="5234040" y="987480"/>
            <a:ext cx="129960" cy="50760"/>
          </a:xfrm>
          <a:custGeom>
            <a:avLst/>
            <a:gdLst/>
            <a:ahLst/>
            <a:rect l="l" t="t" r="r" b="b"/>
            <a:pathLst>
              <a:path w="82" h="32">
                <a:moveTo>
                  <a:pt x="5" y="3"/>
                </a:moveTo>
                <a:lnTo>
                  <a:pt x="0" y="8"/>
                </a:lnTo>
                <a:lnTo>
                  <a:pt x="3" y="12"/>
                </a:lnTo>
                <a:lnTo>
                  <a:pt x="5" y="13"/>
                </a:lnTo>
                <a:lnTo>
                  <a:pt x="9" y="14"/>
                </a:lnTo>
                <a:lnTo>
                  <a:pt x="10" y="15"/>
                </a:lnTo>
                <a:lnTo>
                  <a:pt x="16" y="16"/>
                </a:lnTo>
                <a:lnTo>
                  <a:pt x="16" y="12"/>
                </a:lnTo>
                <a:lnTo>
                  <a:pt x="15" y="15"/>
                </a:lnTo>
                <a:lnTo>
                  <a:pt x="19" y="16"/>
                </a:lnTo>
                <a:lnTo>
                  <a:pt x="20" y="13"/>
                </a:lnTo>
                <a:lnTo>
                  <a:pt x="18" y="16"/>
                </a:lnTo>
                <a:lnTo>
                  <a:pt x="21" y="18"/>
                </a:lnTo>
                <a:lnTo>
                  <a:pt x="22" y="19"/>
                </a:lnTo>
                <a:lnTo>
                  <a:pt x="26" y="19"/>
                </a:lnTo>
                <a:lnTo>
                  <a:pt x="26" y="14"/>
                </a:lnTo>
                <a:lnTo>
                  <a:pt x="25" y="18"/>
                </a:lnTo>
                <a:lnTo>
                  <a:pt x="28" y="19"/>
                </a:lnTo>
                <a:lnTo>
                  <a:pt x="28" y="15"/>
                </a:lnTo>
                <a:lnTo>
                  <a:pt x="26" y="18"/>
                </a:lnTo>
                <a:lnTo>
                  <a:pt x="28" y="20"/>
                </a:lnTo>
                <a:lnTo>
                  <a:pt x="30" y="17"/>
                </a:lnTo>
                <a:lnTo>
                  <a:pt x="28" y="19"/>
                </a:lnTo>
                <a:lnTo>
                  <a:pt x="28" y="21"/>
                </a:lnTo>
                <a:lnTo>
                  <a:pt x="31" y="19"/>
                </a:lnTo>
                <a:lnTo>
                  <a:pt x="28" y="21"/>
                </a:lnTo>
                <a:lnTo>
                  <a:pt x="28" y="23"/>
                </a:lnTo>
                <a:lnTo>
                  <a:pt x="29" y="24"/>
                </a:lnTo>
                <a:lnTo>
                  <a:pt x="31" y="26"/>
                </a:lnTo>
                <a:lnTo>
                  <a:pt x="34" y="23"/>
                </a:lnTo>
                <a:lnTo>
                  <a:pt x="31" y="26"/>
                </a:lnTo>
                <a:lnTo>
                  <a:pt x="34" y="29"/>
                </a:lnTo>
                <a:lnTo>
                  <a:pt x="35" y="30"/>
                </a:lnTo>
                <a:lnTo>
                  <a:pt x="36" y="31"/>
                </a:lnTo>
                <a:lnTo>
                  <a:pt x="38" y="32"/>
                </a:lnTo>
                <a:lnTo>
                  <a:pt x="41" y="32"/>
                </a:lnTo>
                <a:lnTo>
                  <a:pt x="42" y="31"/>
                </a:lnTo>
                <a:lnTo>
                  <a:pt x="44" y="30"/>
                </a:lnTo>
                <a:lnTo>
                  <a:pt x="46" y="30"/>
                </a:lnTo>
                <a:lnTo>
                  <a:pt x="51" y="27"/>
                </a:lnTo>
                <a:lnTo>
                  <a:pt x="54" y="25"/>
                </a:lnTo>
                <a:lnTo>
                  <a:pt x="51" y="21"/>
                </a:lnTo>
                <a:lnTo>
                  <a:pt x="52" y="25"/>
                </a:lnTo>
                <a:lnTo>
                  <a:pt x="56" y="24"/>
                </a:lnTo>
                <a:lnTo>
                  <a:pt x="57" y="24"/>
                </a:lnTo>
                <a:lnTo>
                  <a:pt x="63" y="21"/>
                </a:lnTo>
                <a:lnTo>
                  <a:pt x="64" y="21"/>
                </a:lnTo>
                <a:lnTo>
                  <a:pt x="69" y="18"/>
                </a:lnTo>
                <a:lnTo>
                  <a:pt x="70" y="17"/>
                </a:lnTo>
                <a:lnTo>
                  <a:pt x="76" y="10"/>
                </a:lnTo>
                <a:lnTo>
                  <a:pt x="72" y="7"/>
                </a:lnTo>
                <a:lnTo>
                  <a:pt x="74" y="11"/>
                </a:lnTo>
                <a:lnTo>
                  <a:pt x="82" y="7"/>
                </a:lnTo>
                <a:lnTo>
                  <a:pt x="78" y="0"/>
                </a:lnTo>
                <a:lnTo>
                  <a:pt x="70" y="5"/>
                </a:lnTo>
                <a:lnTo>
                  <a:pt x="69" y="6"/>
                </a:lnTo>
                <a:lnTo>
                  <a:pt x="64" y="13"/>
                </a:lnTo>
                <a:lnTo>
                  <a:pt x="67" y="14"/>
                </a:lnTo>
                <a:lnTo>
                  <a:pt x="65" y="12"/>
                </a:lnTo>
                <a:lnTo>
                  <a:pt x="60" y="15"/>
                </a:lnTo>
                <a:lnTo>
                  <a:pt x="62" y="18"/>
                </a:lnTo>
                <a:lnTo>
                  <a:pt x="61" y="14"/>
                </a:lnTo>
                <a:lnTo>
                  <a:pt x="55" y="17"/>
                </a:lnTo>
                <a:lnTo>
                  <a:pt x="55" y="21"/>
                </a:lnTo>
                <a:lnTo>
                  <a:pt x="55" y="17"/>
                </a:lnTo>
                <a:lnTo>
                  <a:pt x="51" y="18"/>
                </a:lnTo>
                <a:lnTo>
                  <a:pt x="49" y="19"/>
                </a:lnTo>
                <a:lnTo>
                  <a:pt x="47" y="21"/>
                </a:lnTo>
                <a:lnTo>
                  <a:pt x="42" y="24"/>
                </a:lnTo>
                <a:lnTo>
                  <a:pt x="43" y="27"/>
                </a:lnTo>
                <a:lnTo>
                  <a:pt x="42" y="23"/>
                </a:lnTo>
                <a:lnTo>
                  <a:pt x="40" y="24"/>
                </a:lnTo>
                <a:lnTo>
                  <a:pt x="41" y="28"/>
                </a:lnTo>
                <a:lnTo>
                  <a:pt x="41" y="24"/>
                </a:lnTo>
                <a:lnTo>
                  <a:pt x="38" y="24"/>
                </a:lnTo>
                <a:lnTo>
                  <a:pt x="38" y="28"/>
                </a:lnTo>
                <a:lnTo>
                  <a:pt x="40" y="25"/>
                </a:lnTo>
                <a:lnTo>
                  <a:pt x="38" y="24"/>
                </a:lnTo>
                <a:lnTo>
                  <a:pt x="36" y="27"/>
                </a:lnTo>
                <a:lnTo>
                  <a:pt x="40" y="25"/>
                </a:lnTo>
                <a:lnTo>
                  <a:pt x="37" y="21"/>
                </a:lnTo>
                <a:lnTo>
                  <a:pt x="36" y="21"/>
                </a:lnTo>
                <a:lnTo>
                  <a:pt x="35" y="19"/>
                </a:lnTo>
                <a:lnTo>
                  <a:pt x="32" y="21"/>
                </a:lnTo>
                <a:lnTo>
                  <a:pt x="35" y="21"/>
                </a:lnTo>
                <a:lnTo>
                  <a:pt x="35" y="18"/>
                </a:lnTo>
                <a:lnTo>
                  <a:pt x="35" y="17"/>
                </a:lnTo>
                <a:lnTo>
                  <a:pt x="34" y="15"/>
                </a:lnTo>
                <a:lnTo>
                  <a:pt x="33" y="14"/>
                </a:lnTo>
                <a:lnTo>
                  <a:pt x="31" y="13"/>
                </a:lnTo>
                <a:lnTo>
                  <a:pt x="30" y="12"/>
                </a:lnTo>
                <a:lnTo>
                  <a:pt x="28" y="11"/>
                </a:lnTo>
                <a:lnTo>
                  <a:pt x="26" y="11"/>
                </a:lnTo>
                <a:lnTo>
                  <a:pt x="22" y="11"/>
                </a:lnTo>
                <a:lnTo>
                  <a:pt x="22" y="14"/>
                </a:lnTo>
                <a:lnTo>
                  <a:pt x="25" y="12"/>
                </a:lnTo>
                <a:lnTo>
                  <a:pt x="22" y="10"/>
                </a:lnTo>
                <a:lnTo>
                  <a:pt x="21" y="9"/>
                </a:lnTo>
                <a:lnTo>
                  <a:pt x="17" y="8"/>
                </a:lnTo>
                <a:lnTo>
                  <a:pt x="11" y="7"/>
                </a:lnTo>
                <a:lnTo>
                  <a:pt x="10" y="11"/>
                </a:lnTo>
                <a:lnTo>
                  <a:pt x="12" y="7"/>
                </a:lnTo>
                <a:lnTo>
                  <a:pt x="7" y="6"/>
                </a:lnTo>
                <a:lnTo>
                  <a:pt x="6" y="9"/>
                </a:lnTo>
                <a:lnTo>
                  <a:pt x="8" y="7"/>
                </a:lnTo>
                <a:lnTo>
                  <a:pt x="5" y="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5" name=""/>
          <p:cNvSpPr/>
          <p:nvPr/>
        </p:nvSpPr>
        <p:spPr>
          <a:xfrm>
            <a:off x="5386320" y="981000"/>
            <a:ext cx="238320" cy="112680"/>
          </a:xfrm>
          <a:custGeom>
            <a:avLst/>
            <a:gdLst/>
            <a:ahLst/>
            <a:rect l="l" t="t" r="r" b="b"/>
            <a:pathLst>
              <a:path w="150" h="71">
                <a:moveTo>
                  <a:pt x="33" y="5"/>
                </a:moveTo>
                <a:lnTo>
                  <a:pt x="28" y="0"/>
                </a:lnTo>
                <a:lnTo>
                  <a:pt x="25" y="4"/>
                </a:lnTo>
                <a:lnTo>
                  <a:pt x="27" y="6"/>
                </a:lnTo>
                <a:lnTo>
                  <a:pt x="26" y="4"/>
                </a:lnTo>
                <a:lnTo>
                  <a:pt x="21" y="7"/>
                </a:lnTo>
                <a:lnTo>
                  <a:pt x="20" y="8"/>
                </a:lnTo>
                <a:lnTo>
                  <a:pt x="19" y="11"/>
                </a:lnTo>
                <a:lnTo>
                  <a:pt x="21" y="13"/>
                </a:lnTo>
                <a:lnTo>
                  <a:pt x="19" y="11"/>
                </a:lnTo>
                <a:lnTo>
                  <a:pt x="16" y="13"/>
                </a:lnTo>
                <a:lnTo>
                  <a:pt x="15" y="14"/>
                </a:lnTo>
                <a:lnTo>
                  <a:pt x="12" y="18"/>
                </a:lnTo>
                <a:lnTo>
                  <a:pt x="15" y="20"/>
                </a:lnTo>
                <a:lnTo>
                  <a:pt x="13" y="18"/>
                </a:lnTo>
                <a:lnTo>
                  <a:pt x="11" y="19"/>
                </a:lnTo>
                <a:lnTo>
                  <a:pt x="10" y="20"/>
                </a:lnTo>
                <a:lnTo>
                  <a:pt x="7" y="24"/>
                </a:lnTo>
                <a:lnTo>
                  <a:pt x="10" y="25"/>
                </a:lnTo>
                <a:lnTo>
                  <a:pt x="8" y="23"/>
                </a:lnTo>
                <a:lnTo>
                  <a:pt x="5" y="25"/>
                </a:lnTo>
                <a:lnTo>
                  <a:pt x="4" y="25"/>
                </a:lnTo>
                <a:lnTo>
                  <a:pt x="3" y="27"/>
                </a:lnTo>
                <a:lnTo>
                  <a:pt x="2" y="32"/>
                </a:lnTo>
                <a:lnTo>
                  <a:pt x="5" y="32"/>
                </a:lnTo>
                <a:lnTo>
                  <a:pt x="3" y="31"/>
                </a:lnTo>
                <a:lnTo>
                  <a:pt x="1" y="34"/>
                </a:lnTo>
                <a:lnTo>
                  <a:pt x="0" y="36"/>
                </a:lnTo>
                <a:lnTo>
                  <a:pt x="0" y="38"/>
                </a:lnTo>
                <a:lnTo>
                  <a:pt x="1" y="39"/>
                </a:lnTo>
                <a:lnTo>
                  <a:pt x="2" y="41"/>
                </a:lnTo>
                <a:lnTo>
                  <a:pt x="3" y="43"/>
                </a:lnTo>
                <a:lnTo>
                  <a:pt x="3" y="44"/>
                </a:lnTo>
                <a:lnTo>
                  <a:pt x="5" y="45"/>
                </a:lnTo>
                <a:lnTo>
                  <a:pt x="8" y="45"/>
                </a:lnTo>
                <a:lnTo>
                  <a:pt x="9" y="42"/>
                </a:lnTo>
                <a:lnTo>
                  <a:pt x="6" y="45"/>
                </a:lnTo>
                <a:lnTo>
                  <a:pt x="5" y="43"/>
                </a:lnTo>
                <a:lnTo>
                  <a:pt x="6" y="47"/>
                </a:lnTo>
                <a:lnTo>
                  <a:pt x="7" y="48"/>
                </a:lnTo>
                <a:lnTo>
                  <a:pt x="10" y="52"/>
                </a:lnTo>
                <a:lnTo>
                  <a:pt x="10" y="53"/>
                </a:lnTo>
                <a:lnTo>
                  <a:pt x="15" y="61"/>
                </a:lnTo>
                <a:lnTo>
                  <a:pt x="18" y="59"/>
                </a:lnTo>
                <a:lnTo>
                  <a:pt x="14" y="59"/>
                </a:lnTo>
                <a:lnTo>
                  <a:pt x="14" y="60"/>
                </a:lnTo>
                <a:lnTo>
                  <a:pt x="14" y="64"/>
                </a:lnTo>
                <a:lnTo>
                  <a:pt x="14" y="66"/>
                </a:lnTo>
                <a:lnTo>
                  <a:pt x="15" y="68"/>
                </a:lnTo>
                <a:lnTo>
                  <a:pt x="16" y="69"/>
                </a:lnTo>
                <a:lnTo>
                  <a:pt x="19" y="71"/>
                </a:lnTo>
                <a:lnTo>
                  <a:pt x="21" y="71"/>
                </a:lnTo>
                <a:lnTo>
                  <a:pt x="22" y="71"/>
                </a:lnTo>
                <a:lnTo>
                  <a:pt x="29" y="70"/>
                </a:lnTo>
                <a:lnTo>
                  <a:pt x="29" y="69"/>
                </a:lnTo>
                <a:lnTo>
                  <a:pt x="35" y="67"/>
                </a:lnTo>
                <a:lnTo>
                  <a:pt x="34" y="64"/>
                </a:lnTo>
                <a:lnTo>
                  <a:pt x="34" y="68"/>
                </a:lnTo>
                <a:lnTo>
                  <a:pt x="38" y="68"/>
                </a:lnTo>
                <a:lnTo>
                  <a:pt x="39" y="68"/>
                </a:lnTo>
                <a:lnTo>
                  <a:pt x="39" y="68"/>
                </a:lnTo>
                <a:lnTo>
                  <a:pt x="39" y="67"/>
                </a:lnTo>
                <a:lnTo>
                  <a:pt x="42" y="66"/>
                </a:lnTo>
                <a:lnTo>
                  <a:pt x="43" y="66"/>
                </a:lnTo>
                <a:lnTo>
                  <a:pt x="46" y="58"/>
                </a:lnTo>
                <a:lnTo>
                  <a:pt x="43" y="56"/>
                </a:lnTo>
                <a:lnTo>
                  <a:pt x="46" y="59"/>
                </a:lnTo>
                <a:lnTo>
                  <a:pt x="51" y="52"/>
                </a:lnTo>
                <a:lnTo>
                  <a:pt x="47" y="50"/>
                </a:lnTo>
                <a:lnTo>
                  <a:pt x="49" y="53"/>
                </a:lnTo>
                <a:lnTo>
                  <a:pt x="56" y="49"/>
                </a:lnTo>
                <a:lnTo>
                  <a:pt x="54" y="45"/>
                </a:lnTo>
                <a:lnTo>
                  <a:pt x="55" y="49"/>
                </a:lnTo>
                <a:lnTo>
                  <a:pt x="63" y="47"/>
                </a:lnTo>
                <a:lnTo>
                  <a:pt x="64" y="47"/>
                </a:lnTo>
                <a:lnTo>
                  <a:pt x="74" y="44"/>
                </a:lnTo>
                <a:lnTo>
                  <a:pt x="72" y="40"/>
                </a:lnTo>
                <a:lnTo>
                  <a:pt x="73" y="44"/>
                </a:lnTo>
                <a:lnTo>
                  <a:pt x="81" y="41"/>
                </a:lnTo>
                <a:lnTo>
                  <a:pt x="82" y="41"/>
                </a:lnTo>
                <a:lnTo>
                  <a:pt x="89" y="39"/>
                </a:lnTo>
                <a:lnTo>
                  <a:pt x="88" y="35"/>
                </a:lnTo>
                <a:lnTo>
                  <a:pt x="88" y="39"/>
                </a:lnTo>
                <a:lnTo>
                  <a:pt x="95" y="39"/>
                </a:lnTo>
                <a:lnTo>
                  <a:pt x="110" y="37"/>
                </a:lnTo>
                <a:lnTo>
                  <a:pt x="110" y="36"/>
                </a:lnTo>
                <a:lnTo>
                  <a:pt x="113" y="35"/>
                </a:lnTo>
                <a:lnTo>
                  <a:pt x="114" y="35"/>
                </a:lnTo>
                <a:lnTo>
                  <a:pt x="118" y="32"/>
                </a:lnTo>
                <a:lnTo>
                  <a:pt x="119" y="32"/>
                </a:lnTo>
                <a:lnTo>
                  <a:pt x="121" y="30"/>
                </a:lnTo>
                <a:lnTo>
                  <a:pt x="118" y="27"/>
                </a:lnTo>
                <a:lnTo>
                  <a:pt x="119" y="31"/>
                </a:lnTo>
                <a:lnTo>
                  <a:pt x="123" y="30"/>
                </a:lnTo>
                <a:lnTo>
                  <a:pt x="124" y="30"/>
                </a:lnTo>
                <a:lnTo>
                  <a:pt x="128" y="28"/>
                </a:lnTo>
                <a:lnTo>
                  <a:pt x="129" y="28"/>
                </a:lnTo>
                <a:lnTo>
                  <a:pt x="133" y="25"/>
                </a:lnTo>
                <a:lnTo>
                  <a:pt x="134" y="24"/>
                </a:lnTo>
                <a:lnTo>
                  <a:pt x="137" y="19"/>
                </a:lnTo>
                <a:lnTo>
                  <a:pt x="134" y="17"/>
                </a:lnTo>
                <a:lnTo>
                  <a:pt x="136" y="20"/>
                </a:lnTo>
                <a:lnTo>
                  <a:pt x="140" y="18"/>
                </a:lnTo>
                <a:lnTo>
                  <a:pt x="140" y="17"/>
                </a:lnTo>
                <a:lnTo>
                  <a:pt x="142" y="15"/>
                </a:lnTo>
                <a:lnTo>
                  <a:pt x="139" y="12"/>
                </a:lnTo>
                <a:lnTo>
                  <a:pt x="141" y="16"/>
                </a:lnTo>
                <a:lnTo>
                  <a:pt x="145" y="14"/>
                </a:lnTo>
                <a:lnTo>
                  <a:pt x="143" y="11"/>
                </a:lnTo>
                <a:lnTo>
                  <a:pt x="144" y="14"/>
                </a:lnTo>
                <a:lnTo>
                  <a:pt x="147" y="13"/>
                </a:lnTo>
                <a:lnTo>
                  <a:pt x="148" y="13"/>
                </a:lnTo>
                <a:lnTo>
                  <a:pt x="150" y="12"/>
                </a:lnTo>
                <a:lnTo>
                  <a:pt x="146" y="6"/>
                </a:lnTo>
                <a:lnTo>
                  <a:pt x="144" y="7"/>
                </a:lnTo>
                <a:lnTo>
                  <a:pt x="146" y="10"/>
                </a:lnTo>
                <a:lnTo>
                  <a:pt x="145" y="6"/>
                </a:lnTo>
                <a:lnTo>
                  <a:pt x="143" y="7"/>
                </a:lnTo>
                <a:lnTo>
                  <a:pt x="138" y="9"/>
                </a:lnTo>
                <a:lnTo>
                  <a:pt x="136" y="10"/>
                </a:lnTo>
                <a:lnTo>
                  <a:pt x="135" y="11"/>
                </a:lnTo>
                <a:lnTo>
                  <a:pt x="137" y="14"/>
                </a:lnTo>
                <a:lnTo>
                  <a:pt x="136" y="11"/>
                </a:lnTo>
                <a:lnTo>
                  <a:pt x="132" y="14"/>
                </a:lnTo>
                <a:lnTo>
                  <a:pt x="131" y="14"/>
                </a:lnTo>
                <a:lnTo>
                  <a:pt x="128" y="18"/>
                </a:lnTo>
                <a:lnTo>
                  <a:pt x="130" y="21"/>
                </a:lnTo>
                <a:lnTo>
                  <a:pt x="129" y="18"/>
                </a:lnTo>
                <a:lnTo>
                  <a:pt x="124" y="22"/>
                </a:lnTo>
                <a:lnTo>
                  <a:pt x="126" y="25"/>
                </a:lnTo>
                <a:lnTo>
                  <a:pt x="124" y="22"/>
                </a:lnTo>
                <a:lnTo>
                  <a:pt x="121" y="24"/>
                </a:lnTo>
                <a:lnTo>
                  <a:pt x="122" y="26"/>
                </a:lnTo>
                <a:lnTo>
                  <a:pt x="122" y="23"/>
                </a:lnTo>
                <a:lnTo>
                  <a:pt x="118" y="24"/>
                </a:lnTo>
                <a:lnTo>
                  <a:pt x="115" y="25"/>
                </a:lnTo>
                <a:lnTo>
                  <a:pt x="114" y="26"/>
                </a:lnTo>
                <a:lnTo>
                  <a:pt x="116" y="29"/>
                </a:lnTo>
                <a:lnTo>
                  <a:pt x="115" y="26"/>
                </a:lnTo>
                <a:lnTo>
                  <a:pt x="110" y="29"/>
                </a:lnTo>
                <a:lnTo>
                  <a:pt x="112" y="32"/>
                </a:lnTo>
                <a:lnTo>
                  <a:pt x="111" y="28"/>
                </a:lnTo>
                <a:lnTo>
                  <a:pt x="108" y="29"/>
                </a:lnTo>
                <a:lnTo>
                  <a:pt x="109" y="32"/>
                </a:lnTo>
                <a:lnTo>
                  <a:pt x="109" y="29"/>
                </a:lnTo>
                <a:lnTo>
                  <a:pt x="95" y="31"/>
                </a:lnTo>
                <a:lnTo>
                  <a:pt x="88" y="32"/>
                </a:lnTo>
                <a:lnTo>
                  <a:pt x="87" y="32"/>
                </a:lnTo>
                <a:lnTo>
                  <a:pt x="80" y="34"/>
                </a:lnTo>
                <a:lnTo>
                  <a:pt x="81" y="38"/>
                </a:lnTo>
                <a:lnTo>
                  <a:pt x="80" y="34"/>
                </a:lnTo>
                <a:lnTo>
                  <a:pt x="71" y="37"/>
                </a:lnTo>
                <a:lnTo>
                  <a:pt x="61" y="40"/>
                </a:lnTo>
                <a:lnTo>
                  <a:pt x="62" y="44"/>
                </a:lnTo>
                <a:lnTo>
                  <a:pt x="61" y="40"/>
                </a:lnTo>
                <a:lnTo>
                  <a:pt x="53" y="42"/>
                </a:lnTo>
                <a:lnTo>
                  <a:pt x="53" y="43"/>
                </a:lnTo>
                <a:lnTo>
                  <a:pt x="46" y="47"/>
                </a:lnTo>
                <a:lnTo>
                  <a:pt x="45" y="48"/>
                </a:lnTo>
                <a:lnTo>
                  <a:pt x="40" y="54"/>
                </a:lnTo>
                <a:lnTo>
                  <a:pt x="40" y="55"/>
                </a:lnTo>
                <a:lnTo>
                  <a:pt x="37" y="63"/>
                </a:lnTo>
                <a:lnTo>
                  <a:pt x="39" y="64"/>
                </a:lnTo>
                <a:lnTo>
                  <a:pt x="39" y="60"/>
                </a:lnTo>
                <a:lnTo>
                  <a:pt x="39" y="60"/>
                </a:lnTo>
                <a:lnTo>
                  <a:pt x="38" y="60"/>
                </a:lnTo>
                <a:lnTo>
                  <a:pt x="34" y="60"/>
                </a:lnTo>
                <a:lnTo>
                  <a:pt x="33" y="60"/>
                </a:lnTo>
                <a:lnTo>
                  <a:pt x="27" y="62"/>
                </a:lnTo>
                <a:lnTo>
                  <a:pt x="28" y="66"/>
                </a:lnTo>
                <a:lnTo>
                  <a:pt x="28" y="62"/>
                </a:lnTo>
                <a:lnTo>
                  <a:pt x="21" y="63"/>
                </a:lnTo>
                <a:lnTo>
                  <a:pt x="21" y="66"/>
                </a:lnTo>
                <a:lnTo>
                  <a:pt x="21" y="63"/>
                </a:lnTo>
                <a:lnTo>
                  <a:pt x="19" y="63"/>
                </a:lnTo>
                <a:lnTo>
                  <a:pt x="19" y="66"/>
                </a:lnTo>
                <a:lnTo>
                  <a:pt x="21" y="64"/>
                </a:lnTo>
                <a:lnTo>
                  <a:pt x="20" y="63"/>
                </a:lnTo>
                <a:lnTo>
                  <a:pt x="18" y="66"/>
                </a:lnTo>
                <a:lnTo>
                  <a:pt x="22" y="66"/>
                </a:lnTo>
                <a:lnTo>
                  <a:pt x="22" y="64"/>
                </a:lnTo>
                <a:lnTo>
                  <a:pt x="22" y="60"/>
                </a:lnTo>
                <a:lnTo>
                  <a:pt x="22" y="59"/>
                </a:lnTo>
                <a:lnTo>
                  <a:pt x="21" y="59"/>
                </a:lnTo>
                <a:lnTo>
                  <a:pt x="21" y="57"/>
                </a:lnTo>
                <a:lnTo>
                  <a:pt x="16" y="49"/>
                </a:lnTo>
                <a:lnTo>
                  <a:pt x="12" y="51"/>
                </a:lnTo>
                <a:lnTo>
                  <a:pt x="16" y="49"/>
                </a:lnTo>
                <a:lnTo>
                  <a:pt x="13" y="45"/>
                </a:lnTo>
                <a:lnTo>
                  <a:pt x="10" y="46"/>
                </a:lnTo>
                <a:lnTo>
                  <a:pt x="13" y="45"/>
                </a:lnTo>
                <a:lnTo>
                  <a:pt x="12" y="41"/>
                </a:lnTo>
                <a:lnTo>
                  <a:pt x="12" y="39"/>
                </a:lnTo>
                <a:lnTo>
                  <a:pt x="10" y="39"/>
                </a:lnTo>
                <a:lnTo>
                  <a:pt x="6" y="38"/>
                </a:lnTo>
                <a:lnTo>
                  <a:pt x="5" y="41"/>
                </a:lnTo>
                <a:lnTo>
                  <a:pt x="9" y="39"/>
                </a:lnTo>
                <a:lnTo>
                  <a:pt x="8" y="38"/>
                </a:lnTo>
                <a:lnTo>
                  <a:pt x="7" y="36"/>
                </a:lnTo>
                <a:lnTo>
                  <a:pt x="4" y="38"/>
                </a:lnTo>
                <a:lnTo>
                  <a:pt x="8" y="38"/>
                </a:lnTo>
                <a:lnTo>
                  <a:pt x="8" y="36"/>
                </a:lnTo>
                <a:lnTo>
                  <a:pt x="4" y="36"/>
                </a:lnTo>
                <a:lnTo>
                  <a:pt x="7" y="38"/>
                </a:lnTo>
                <a:lnTo>
                  <a:pt x="9" y="34"/>
                </a:lnTo>
                <a:lnTo>
                  <a:pt x="9" y="32"/>
                </a:lnTo>
                <a:lnTo>
                  <a:pt x="9" y="33"/>
                </a:lnTo>
                <a:lnTo>
                  <a:pt x="10" y="28"/>
                </a:lnTo>
                <a:lnTo>
                  <a:pt x="6" y="27"/>
                </a:lnTo>
                <a:lnTo>
                  <a:pt x="8" y="31"/>
                </a:lnTo>
                <a:lnTo>
                  <a:pt x="12" y="29"/>
                </a:lnTo>
                <a:lnTo>
                  <a:pt x="13" y="28"/>
                </a:lnTo>
                <a:lnTo>
                  <a:pt x="16" y="25"/>
                </a:lnTo>
                <a:lnTo>
                  <a:pt x="12" y="22"/>
                </a:lnTo>
                <a:lnTo>
                  <a:pt x="15" y="25"/>
                </a:lnTo>
                <a:lnTo>
                  <a:pt x="18" y="24"/>
                </a:lnTo>
                <a:lnTo>
                  <a:pt x="19" y="22"/>
                </a:lnTo>
                <a:lnTo>
                  <a:pt x="21" y="18"/>
                </a:lnTo>
                <a:lnTo>
                  <a:pt x="18" y="16"/>
                </a:lnTo>
                <a:lnTo>
                  <a:pt x="20" y="19"/>
                </a:lnTo>
                <a:lnTo>
                  <a:pt x="24" y="17"/>
                </a:lnTo>
                <a:lnTo>
                  <a:pt x="25" y="15"/>
                </a:lnTo>
                <a:lnTo>
                  <a:pt x="26" y="11"/>
                </a:lnTo>
                <a:lnTo>
                  <a:pt x="23" y="10"/>
                </a:lnTo>
                <a:lnTo>
                  <a:pt x="26" y="13"/>
                </a:lnTo>
                <a:lnTo>
                  <a:pt x="30" y="10"/>
                </a:lnTo>
                <a:lnTo>
                  <a:pt x="30" y="9"/>
                </a:lnTo>
                <a:lnTo>
                  <a:pt x="33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6" name=""/>
          <p:cNvSpPr/>
          <p:nvPr/>
        </p:nvSpPr>
        <p:spPr>
          <a:xfrm>
            <a:off x="5238720" y="1149480"/>
            <a:ext cx="378000" cy="72720"/>
          </a:xfrm>
          <a:custGeom>
            <a:avLst/>
            <a:gdLst/>
            <a:ahLst/>
            <a:rect l="l" t="t" r="r" b="b"/>
            <a:pathLst>
              <a:path w="238" h="46">
                <a:moveTo>
                  <a:pt x="237" y="23"/>
                </a:moveTo>
                <a:lnTo>
                  <a:pt x="238" y="16"/>
                </a:lnTo>
                <a:lnTo>
                  <a:pt x="219" y="14"/>
                </a:lnTo>
                <a:lnTo>
                  <a:pt x="199" y="11"/>
                </a:lnTo>
                <a:lnTo>
                  <a:pt x="198" y="15"/>
                </a:lnTo>
                <a:lnTo>
                  <a:pt x="200" y="11"/>
                </a:lnTo>
                <a:lnTo>
                  <a:pt x="196" y="9"/>
                </a:lnTo>
                <a:lnTo>
                  <a:pt x="194" y="9"/>
                </a:lnTo>
                <a:lnTo>
                  <a:pt x="191" y="9"/>
                </a:lnTo>
                <a:lnTo>
                  <a:pt x="185" y="10"/>
                </a:lnTo>
                <a:lnTo>
                  <a:pt x="184" y="11"/>
                </a:lnTo>
                <a:lnTo>
                  <a:pt x="178" y="15"/>
                </a:lnTo>
                <a:lnTo>
                  <a:pt x="177" y="15"/>
                </a:lnTo>
                <a:lnTo>
                  <a:pt x="171" y="19"/>
                </a:lnTo>
                <a:lnTo>
                  <a:pt x="171" y="20"/>
                </a:lnTo>
                <a:lnTo>
                  <a:pt x="166" y="27"/>
                </a:lnTo>
                <a:lnTo>
                  <a:pt x="169" y="29"/>
                </a:lnTo>
                <a:lnTo>
                  <a:pt x="167" y="26"/>
                </a:lnTo>
                <a:lnTo>
                  <a:pt x="159" y="31"/>
                </a:lnTo>
                <a:lnTo>
                  <a:pt x="161" y="34"/>
                </a:lnTo>
                <a:lnTo>
                  <a:pt x="160" y="30"/>
                </a:lnTo>
                <a:lnTo>
                  <a:pt x="151" y="33"/>
                </a:lnTo>
                <a:lnTo>
                  <a:pt x="141" y="36"/>
                </a:lnTo>
                <a:lnTo>
                  <a:pt x="134" y="38"/>
                </a:lnTo>
                <a:lnTo>
                  <a:pt x="135" y="42"/>
                </a:lnTo>
                <a:lnTo>
                  <a:pt x="135" y="38"/>
                </a:lnTo>
                <a:lnTo>
                  <a:pt x="125" y="38"/>
                </a:lnTo>
                <a:lnTo>
                  <a:pt x="118" y="38"/>
                </a:lnTo>
                <a:lnTo>
                  <a:pt x="118" y="42"/>
                </a:lnTo>
                <a:lnTo>
                  <a:pt x="119" y="38"/>
                </a:lnTo>
                <a:lnTo>
                  <a:pt x="110" y="37"/>
                </a:lnTo>
                <a:lnTo>
                  <a:pt x="109" y="41"/>
                </a:lnTo>
                <a:lnTo>
                  <a:pt x="111" y="38"/>
                </a:lnTo>
                <a:lnTo>
                  <a:pt x="107" y="36"/>
                </a:lnTo>
                <a:lnTo>
                  <a:pt x="102" y="33"/>
                </a:lnTo>
                <a:lnTo>
                  <a:pt x="101" y="36"/>
                </a:lnTo>
                <a:lnTo>
                  <a:pt x="103" y="33"/>
                </a:lnTo>
                <a:lnTo>
                  <a:pt x="95" y="27"/>
                </a:lnTo>
                <a:lnTo>
                  <a:pt x="92" y="29"/>
                </a:lnTo>
                <a:lnTo>
                  <a:pt x="95" y="29"/>
                </a:lnTo>
                <a:lnTo>
                  <a:pt x="95" y="26"/>
                </a:lnTo>
                <a:lnTo>
                  <a:pt x="94" y="24"/>
                </a:lnTo>
                <a:lnTo>
                  <a:pt x="93" y="23"/>
                </a:lnTo>
                <a:lnTo>
                  <a:pt x="90" y="22"/>
                </a:lnTo>
                <a:lnTo>
                  <a:pt x="89" y="22"/>
                </a:lnTo>
                <a:lnTo>
                  <a:pt x="89" y="26"/>
                </a:lnTo>
                <a:lnTo>
                  <a:pt x="92" y="23"/>
                </a:lnTo>
                <a:lnTo>
                  <a:pt x="87" y="18"/>
                </a:lnTo>
                <a:lnTo>
                  <a:pt x="81" y="13"/>
                </a:lnTo>
                <a:lnTo>
                  <a:pt x="74" y="8"/>
                </a:lnTo>
                <a:lnTo>
                  <a:pt x="73" y="8"/>
                </a:lnTo>
                <a:lnTo>
                  <a:pt x="67" y="4"/>
                </a:lnTo>
                <a:lnTo>
                  <a:pt x="65" y="3"/>
                </a:lnTo>
                <a:lnTo>
                  <a:pt x="63" y="4"/>
                </a:lnTo>
                <a:lnTo>
                  <a:pt x="59" y="7"/>
                </a:lnTo>
                <a:lnTo>
                  <a:pt x="58" y="7"/>
                </a:lnTo>
                <a:lnTo>
                  <a:pt x="55" y="9"/>
                </a:lnTo>
                <a:lnTo>
                  <a:pt x="58" y="12"/>
                </a:lnTo>
                <a:lnTo>
                  <a:pt x="56" y="9"/>
                </a:lnTo>
                <a:lnTo>
                  <a:pt x="52" y="12"/>
                </a:lnTo>
                <a:lnTo>
                  <a:pt x="51" y="12"/>
                </a:lnTo>
                <a:lnTo>
                  <a:pt x="50" y="15"/>
                </a:lnTo>
                <a:lnTo>
                  <a:pt x="50" y="16"/>
                </a:lnTo>
                <a:lnTo>
                  <a:pt x="53" y="16"/>
                </a:lnTo>
                <a:lnTo>
                  <a:pt x="51" y="13"/>
                </a:lnTo>
                <a:lnTo>
                  <a:pt x="47" y="17"/>
                </a:lnTo>
                <a:lnTo>
                  <a:pt x="47" y="18"/>
                </a:lnTo>
                <a:lnTo>
                  <a:pt x="44" y="22"/>
                </a:lnTo>
                <a:lnTo>
                  <a:pt x="47" y="23"/>
                </a:lnTo>
                <a:lnTo>
                  <a:pt x="45" y="21"/>
                </a:lnTo>
                <a:lnTo>
                  <a:pt x="40" y="23"/>
                </a:lnTo>
                <a:lnTo>
                  <a:pt x="42" y="26"/>
                </a:lnTo>
                <a:lnTo>
                  <a:pt x="42" y="22"/>
                </a:lnTo>
                <a:lnTo>
                  <a:pt x="37" y="23"/>
                </a:lnTo>
                <a:lnTo>
                  <a:pt x="37" y="27"/>
                </a:lnTo>
                <a:lnTo>
                  <a:pt x="40" y="25"/>
                </a:lnTo>
                <a:lnTo>
                  <a:pt x="36" y="17"/>
                </a:lnTo>
                <a:lnTo>
                  <a:pt x="36" y="16"/>
                </a:lnTo>
                <a:lnTo>
                  <a:pt x="30" y="9"/>
                </a:lnTo>
                <a:lnTo>
                  <a:pt x="29" y="9"/>
                </a:lnTo>
                <a:lnTo>
                  <a:pt x="23" y="4"/>
                </a:lnTo>
                <a:lnTo>
                  <a:pt x="22" y="4"/>
                </a:lnTo>
                <a:lnTo>
                  <a:pt x="18" y="2"/>
                </a:lnTo>
                <a:lnTo>
                  <a:pt x="17" y="1"/>
                </a:lnTo>
                <a:lnTo>
                  <a:pt x="12" y="0"/>
                </a:lnTo>
                <a:lnTo>
                  <a:pt x="11" y="0"/>
                </a:lnTo>
                <a:lnTo>
                  <a:pt x="5" y="2"/>
                </a:lnTo>
                <a:lnTo>
                  <a:pt x="0" y="3"/>
                </a:lnTo>
                <a:lnTo>
                  <a:pt x="3" y="10"/>
                </a:lnTo>
                <a:lnTo>
                  <a:pt x="7" y="9"/>
                </a:lnTo>
                <a:lnTo>
                  <a:pt x="5" y="5"/>
                </a:lnTo>
                <a:lnTo>
                  <a:pt x="6" y="9"/>
                </a:lnTo>
                <a:lnTo>
                  <a:pt x="12" y="7"/>
                </a:lnTo>
                <a:lnTo>
                  <a:pt x="12" y="3"/>
                </a:lnTo>
                <a:lnTo>
                  <a:pt x="11" y="7"/>
                </a:lnTo>
                <a:lnTo>
                  <a:pt x="15" y="8"/>
                </a:lnTo>
                <a:lnTo>
                  <a:pt x="16" y="4"/>
                </a:lnTo>
                <a:lnTo>
                  <a:pt x="14" y="8"/>
                </a:lnTo>
                <a:lnTo>
                  <a:pt x="19" y="10"/>
                </a:lnTo>
                <a:lnTo>
                  <a:pt x="20" y="7"/>
                </a:lnTo>
                <a:lnTo>
                  <a:pt x="18" y="10"/>
                </a:lnTo>
                <a:lnTo>
                  <a:pt x="24" y="16"/>
                </a:lnTo>
                <a:lnTo>
                  <a:pt x="26" y="12"/>
                </a:lnTo>
                <a:lnTo>
                  <a:pt x="24" y="15"/>
                </a:lnTo>
                <a:lnTo>
                  <a:pt x="30" y="22"/>
                </a:lnTo>
                <a:lnTo>
                  <a:pt x="33" y="19"/>
                </a:lnTo>
                <a:lnTo>
                  <a:pt x="30" y="21"/>
                </a:lnTo>
                <a:lnTo>
                  <a:pt x="34" y="29"/>
                </a:lnTo>
                <a:lnTo>
                  <a:pt x="34" y="29"/>
                </a:lnTo>
                <a:lnTo>
                  <a:pt x="37" y="30"/>
                </a:lnTo>
                <a:lnTo>
                  <a:pt x="38" y="30"/>
                </a:lnTo>
                <a:lnTo>
                  <a:pt x="43" y="29"/>
                </a:lnTo>
                <a:lnTo>
                  <a:pt x="44" y="29"/>
                </a:lnTo>
                <a:lnTo>
                  <a:pt x="48" y="27"/>
                </a:lnTo>
                <a:lnTo>
                  <a:pt x="50" y="26"/>
                </a:lnTo>
                <a:lnTo>
                  <a:pt x="53" y="22"/>
                </a:lnTo>
                <a:lnTo>
                  <a:pt x="49" y="20"/>
                </a:lnTo>
                <a:lnTo>
                  <a:pt x="52" y="22"/>
                </a:lnTo>
                <a:lnTo>
                  <a:pt x="56" y="18"/>
                </a:lnTo>
                <a:lnTo>
                  <a:pt x="57" y="16"/>
                </a:lnTo>
                <a:lnTo>
                  <a:pt x="58" y="16"/>
                </a:lnTo>
                <a:lnTo>
                  <a:pt x="58" y="15"/>
                </a:lnTo>
                <a:lnTo>
                  <a:pt x="53" y="15"/>
                </a:lnTo>
                <a:lnTo>
                  <a:pt x="55" y="18"/>
                </a:lnTo>
                <a:lnTo>
                  <a:pt x="60" y="16"/>
                </a:lnTo>
                <a:lnTo>
                  <a:pt x="60" y="15"/>
                </a:lnTo>
                <a:lnTo>
                  <a:pt x="63" y="12"/>
                </a:lnTo>
                <a:lnTo>
                  <a:pt x="60" y="9"/>
                </a:lnTo>
                <a:lnTo>
                  <a:pt x="62" y="13"/>
                </a:lnTo>
                <a:lnTo>
                  <a:pt x="67" y="10"/>
                </a:lnTo>
                <a:lnTo>
                  <a:pt x="65" y="10"/>
                </a:lnTo>
                <a:lnTo>
                  <a:pt x="65" y="7"/>
                </a:lnTo>
                <a:lnTo>
                  <a:pt x="63" y="10"/>
                </a:lnTo>
                <a:lnTo>
                  <a:pt x="69" y="14"/>
                </a:lnTo>
                <a:lnTo>
                  <a:pt x="71" y="10"/>
                </a:lnTo>
                <a:lnTo>
                  <a:pt x="69" y="14"/>
                </a:lnTo>
                <a:lnTo>
                  <a:pt x="76" y="19"/>
                </a:lnTo>
                <a:lnTo>
                  <a:pt x="78" y="16"/>
                </a:lnTo>
                <a:lnTo>
                  <a:pt x="75" y="19"/>
                </a:lnTo>
                <a:lnTo>
                  <a:pt x="81" y="24"/>
                </a:lnTo>
                <a:lnTo>
                  <a:pt x="84" y="21"/>
                </a:lnTo>
                <a:lnTo>
                  <a:pt x="81" y="23"/>
                </a:lnTo>
                <a:lnTo>
                  <a:pt x="87" y="29"/>
                </a:lnTo>
                <a:lnTo>
                  <a:pt x="89" y="30"/>
                </a:lnTo>
                <a:lnTo>
                  <a:pt x="90" y="30"/>
                </a:lnTo>
                <a:lnTo>
                  <a:pt x="90" y="26"/>
                </a:lnTo>
                <a:lnTo>
                  <a:pt x="88" y="29"/>
                </a:lnTo>
                <a:lnTo>
                  <a:pt x="88" y="29"/>
                </a:lnTo>
                <a:lnTo>
                  <a:pt x="91" y="27"/>
                </a:lnTo>
                <a:lnTo>
                  <a:pt x="88" y="29"/>
                </a:lnTo>
                <a:lnTo>
                  <a:pt x="88" y="31"/>
                </a:lnTo>
                <a:lnTo>
                  <a:pt x="89" y="32"/>
                </a:lnTo>
                <a:lnTo>
                  <a:pt x="90" y="33"/>
                </a:lnTo>
                <a:lnTo>
                  <a:pt x="99" y="39"/>
                </a:lnTo>
                <a:lnTo>
                  <a:pt x="103" y="42"/>
                </a:lnTo>
                <a:lnTo>
                  <a:pt x="108" y="44"/>
                </a:lnTo>
                <a:lnTo>
                  <a:pt x="109" y="45"/>
                </a:lnTo>
                <a:lnTo>
                  <a:pt x="118" y="46"/>
                </a:lnTo>
                <a:lnTo>
                  <a:pt x="125" y="46"/>
                </a:lnTo>
                <a:lnTo>
                  <a:pt x="135" y="46"/>
                </a:lnTo>
                <a:lnTo>
                  <a:pt x="136" y="45"/>
                </a:lnTo>
                <a:lnTo>
                  <a:pt x="143" y="43"/>
                </a:lnTo>
                <a:lnTo>
                  <a:pt x="142" y="39"/>
                </a:lnTo>
                <a:lnTo>
                  <a:pt x="143" y="43"/>
                </a:lnTo>
                <a:lnTo>
                  <a:pt x="153" y="40"/>
                </a:lnTo>
                <a:lnTo>
                  <a:pt x="162" y="37"/>
                </a:lnTo>
                <a:lnTo>
                  <a:pt x="164" y="37"/>
                </a:lnTo>
                <a:lnTo>
                  <a:pt x="171" y="32"/>
                </a:lnTo>
                <a:lnTo>
                  <a:pt x="172" y="31"/>
                </a:lnTo>
                <a:lnTo>
                  <a:pt x="178" y="24"/>
                </a:lnTo>
                <a:lnTo>
                  <a:pt x="174" y="22"/>
                </a:lnTo>
                <a:lnTo>
                  <a:pt x="177" y="25"/>
                </a:lnTo>
                <a:lnTo>
                  <a:pt x="182" y="21"/>
                </a:lnTo>
                <a:lnTo>
                  <a:pt x="179" y="17"/>
                </a:lnTo>
                <a:lnTo>
                  <a:pt x="181" y="21"/>
                </a:lnTo>
                <a:lnTo>
                  <a:pt x="187" y="17"/>
                </a:lnTo>
                <a:lnTo>
                  <a:pt x="185" y="14"/>
                </a:lnTo>
                <a:lnTo>
                  <a:pt x="186" y="17"/>
                </a:lnTo>
                <a:lnTo>
                  <a:pt x="191" y="16"/>
                </a:lnTo>
                <a:lnTo>
                  <a:pt x="191" y="13"/>
                </a:lnTo>
                <a:lnTo>
                  <a:pt x="191" y="17"/>
                </a:lnTo>
                <a:lnTo>
                  <a:pt x="194" y="17"/>
                </a:lnTo>
                <a:lnTo>
                  <a:pt x="194" y="13"/>
                </a:lnTo>
                <a:lnTo>
                  <a:pt x="193" y="16"/>
                </a:lnTo>
                <a:lnTo>
                  <a:pt x="198" y="18"/>
                </a:lnTo>
                <a:lnTo>
                  <a:pt x="198" y="19"/>
                </a:lnTo>
                <a:lnTo>
                  <a:pt x="218" y="22"/>
                </a:lnTo>
                <a:lnTo>
                  <a:pt x="237" y="2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7" name=""/>
          <p:cNvSpPr/>
          <p:nvPr/>
        </p:nvSpPr>
        <p:spPr>
          <a:xfrm>
            <a:off x="5272200" y="1195560"/>
            <a:ext cx="73080" cy="282240"/>
          </a:xfrm>
          <a:custGeom>
            <a:avLst/>
            <a:gdLst/>
            <a:ahLst/>
            <a:rect l="l" t="t" r="r" b="b"/>
            <a:pathLst>
              <a:path w="46" h="178">
                <a:moveTo>
                  <a:pt x="25" y="0"/>
                </a:moveTo>
                <a:lnTo>
                  <a:pt x="17" y="1"/>
                </a:lnTo>
                <a:lnTo>
                  <a:pt x="18" y="9"/>
                </a:lnTo>
                <a:lnTo>
                  <a:pt x="22" y="8"/>
                </a:lnTo>
                <a:lnTo>
                  <a:pt x="18" y="8"/>
                </a:lnTo>
                <a:lnTo>
                  <a:pt x="18" y="14"/>
                </a:lnTo>
                <a:lnTo>
                  <a:pt x="18" y="20"/>
                </a:lnTo>
                <a:lnTo>
                  <a:pt x="22" y="20"/>
                </a:lnTo>
                <a:lnTo>
                  <a:pt x="18" y="19"/>
                </a:lnTo>
                <a:lnTo>
                  <a:pt x="17" y="23"/>
                </a:lnTo>
                <a:lnTo>
                  <a:pt x="21" y="24"/>
                </a:lnTo>
                <a:lnTo>
                  <a:pt x="18" y="21"/>
                </a:lnTo>
                <a:lnTo>
                  <a:pt x="16" y="23"/>
                </a:lnTo>
                <a:lnTo>
                  <a:pt x="15" y="26"/>
                </a:lnTo>
                <a:lnTo>
                  <a:pt x="15" y="28"/>
                </a:lnTo>
                <a:lnTo>
                  <a:pt x="18" y="35"/>
                </a:lnTo>
                <a:lnTo>
                  <a:pt x="19" y="35"/>
                </a:lnTo>
                <a:lnTo>
                  <a:pt x="23" y="42"/>
                </a:lnTo>
                <a:lnTo>
                  <a:pt x="26" y="39"/>
                </a:lnTo>
                <a:lnTo>
                  <a:pt x="22" y="40"/>
                </a:lnTo>
                <a:lnTo>
                  <a:pt x="23" y="44"/>
                </a:lnTo>
                <a:lnTo>
                  <a:pt x="24" y="48"/>
                </a:lnTo>
                <a:lnTo>
                  <a:pt x="25" y="49"/>
                </a:lnTo>
                <a:lnTo>
                  <a:pt x="28" y="52"/>
                </a:lnTo>
                <a:lnTo>
                  <a:pt x="30" y="49"/>
                </a:lnTo>
                <a:lnTo>
                  <a:pt x="27" y="51"/>
                </a:lnTo>
                <a:lnTo>
                  <a:pt x="29" y="56"/>
                </a:lnTo>
                <a:lnTo>
                  <a:pt x="32" y="54"/>
                </a:lnTo>
                <a:lnTo>
                  <a:pt x="29" y="55"/>
                </a:lnTo>
                <a:lnTo>
                  <a:pt x="29" y="65"/>
                </a:lnTo>
                <a:lnTo>
                  <a:pt x="33" y="64"/>
                </a:lnTo>
                <a:lnTo>
                  <a:pt x="29" y="64"/>
                </a:lnTo>
                <a:lnTo>
                  <a:pt x="29" y="76"/>
                </a:lnTo>
                <a:lnTo>
                  <a:pt x="33" y="76"/>
                </a:lnTo>
                <a:lnTo>
                  <a:pt x="29" y="75"/>
                </a:lnTo>
                <a:lnTo>
                  <a:pt x="27" y="84"/>
                </a:lnTo>
                <a:lnTo>
                  <a:pt x="30" y="85"/>
                </a:lnTo>
                <a:lnTo>
                  <a:pt x="28" y="83"/>
                </a:lnTo>
                <a:lnTo>
                  <a:pt x="25" y="88"/>
                </a:lnTo>
                <a:lnTo>
                  <a:pt x="28" y="90"/>
                </a:lnTo>
                <a:lnTo>
                  <a:pt x="25" y="88"/>
                </a:lnTo>
                <a:lnTo>
                  <a:pt x="22" y="93"/>
                </a:lnTo>
                <a:lnTo>
                  <a:pt x="21" y="94"/>
                </a:lnTo>
                <a:lnTo>
                  <a:pt x="18" y="100"/>
                </a:lnTo>
                <a:lnTo>
                  <a:pt x="22" y="101"/>
                </a:lnTo>
                <a:lnTo>
                  <a:pt x="19" y="99"/>
                </a:lnTo>
                <a:lnTo>
                  <a:pt x="17" y="103"/>
                </a:lnTo>
                <a:lnTo>
                  <a:pt x="20" y="104"/>
                </a:lnTo>
                <a:lnTo>
                  <a:pt x="18" y="102"/>
                </a:lnTo>
                <a:lnTo>
                  <a:pt x="15" y="104"/>
                </a:lnTo>
                <a:lnTo>
                  <a:pt x="16" y="106"/>
                </a:lnTo>
                <a:lnTo>
                  <a:pt x="16" y="103"/>
                </a:lnTo>
                <a:lnTo>
                  <a:pt x="10" y="103"/>
                </a:lnTo>
                <a:lnTo>
                  <a:pt x="8" y="104"/>
                </a:lnTo>
                <a:lnTo>
                  <a:pt x="4" y="106"/>
                </a:lnTo>
                <a:lnTo>
                  <a:pt x="3" y="106"/>
                </a:lnTo>
                <a:lnTo>
                  <a:pt x="1" y="109"/>
                </a:lnTo>
                <a:lnTo>
                  <a:pt x="0" y="111"/>
                </a:lnTo>
                <a:lnTo>
                  <a:pt x="0" y="112"/>
                </a:lnTo>
                <a:lnTo>
                  <a:pt x="1" y="115"/>
                </a:lnTo>
                <a:lnTo>
                  <a:pt x="3" y="118"/>
                </a:lnTo>
                <a:lnTo>
                  <a:pt x="6" y="115"/>
                </a:lnTo>
                <a:lnTo>
                  <a:pt x="2" y="117"/>
                </a:lnTo>
                <a:lnTo>
                  <a:pt x="3" y="119"/>
                </a:lnTo>
                <a:lnTo>
                  <a:pt x="7" y="118"/>
                </a:lnTo>
                <a:lnTo>
                  <a:pt x="3" y="118"/>
                </a:lnTo>
                <a:lnTo>
                  <a:pt x="5" y="127"/>
                </a:lnTo>
                <a:lnTo>
                  <a:pt x="5" y="128"/>
                </a:lnTo>
                <a:lnTo>
                  <a:pt x="8" y="136"/>
                </a:lnTo>
                <a:lnTo>
                  <a:pt x="12" y="134"/>
                </a:lnTo>
                <a:lnTo>
                  <a:pt x="8" y="135"/>
                </a:lnTo>
                <a:lnTo>
                  <a:pt x="9" y="141"/>
                </a:lnTo>
                <a:lnTo>
                  <a:pt x="10" y="149"/>
                </a:lnTo>
                <a:lnTo>
                  <a:pt x="10" y="150"/>
                </a:lnTo>
                <a:lnTo>
                  <a:pt x="12" y="155"/>
                </a:lnTo>
                <a:lnTo>
                  <a:pt x="13" y="156"/>
                </a:lnTo>
                <a:lnTo>
                  <a:pt x="14" y="157"/>
                </a:lnTo>
                <a:lnTo>
                  <a:pt x="16" y="159"/>
                </a:lnTo>
                <a:lnTo>
                  <a:pt x="19" y="160"/>
                </a:lnTo>
                <a:lnTo>
                  <a:pt x="21" y="157"/>
                </a:lnTo>
                <a:lnTo>
                  <a:pt x="18" y="160"/>
                </a:lnTo>
                <a:lnTo>
                  <a:pt x="24" y="166"/>
                </a:lnTo>
                <a:lnTo>
                  <a:pt x="30" y="171"/>
                </a:lnTo>
                <a:lnTo>
                  <a:pt x="31" y="171"/>
                </a:lnTo>
                <a:lnTo>
                  <a:pt x="36" y="174"/>
                </a:lnTo>
                <a:lnTo>
                  <a:pt x="40" y="177"/>
                </a:lnTo>
                <a:lnTo>
                  <a:pt x="42" y="178"/>
                </a:lnTo>
                <a:lnTo>
                  <a:pt x="46" y="178"/>
                </a:lnTo>
                <a:lnTo>
                  <a:pt x="46" y="170"/>
                </a:lnTo>
                <a:lnTo>
                  <a:pt x="42" y="170"/>
                </a:lnTo>
                <a:lnTo>
                  <a:pt x="42" y="173"/>
                </a:lnTo>
                <a:lnTo>
                  <a:pt x="44" y="171"/>
                </a:lnTo>
                <a:lnTo>
                  <a:pt x="41" y="168"/>
                </a:lnTo>
                <a:lnTo>
                  <a:pt x="35" y="165"/>
                </a:lnTo>
                <a:lnTo>
                  <a:pt x="33" y="167"/>
                </a:lnTo>
                <a:lnTo>
                  <a:pt x="35" y="165"/>
                </a:lnTo>
                <a:lnTo>
                  <a:pt x="29" y="160"/>
                </a:lnTo>
                <a:lnTo>
                  <a:pt x="23" y="154"/>
                </a:lnTo>
                <a:lnTo>
                  <a:pt x="21" y="153"/>
                </a:lnTo>
                <a:lnTo>
                  <a:pt x="18" y="151"/>
                </a:lnTo>
                <a:lnTo>
                  <a:pt x="15" y="153"/>
                </a:lnTo>
                <a:lnTo>
                  <a:pt x="19" y="153"/>
                </a:lnTo>
                <a:lnTo>
                  <a:pt x="17" y="147"/>
                </a:lnTo>
                <a:lnTo>
                  <a:pt x="14" y="148"/>
                </a:lnTo>
                <a:lnTo>
                  <a:pt x="18" y="148"/>
                </a:lnTo>
                <a:lnTo>
                  <a:pt x="17" y="140"/>
                </a:lnTo>
                <a:lnTo>
                  <a:pt x="16" y="134"/>
                </a:lnTo>
                <a:lnTo>
                  <a:pt x="15" y="133"/>
                </a:lnTo>
                <a:lnTo>
                  <a:pt x="12" y="125"/>
                </a:lnTo>
                <a:lnTo>
                  <a:pt x="8" y="126"/>
                </a:lnTo>
                <a:lnTo>
                  <a:pt x="12" y="125"/>
                </a:lnTo>
                <a:lnTo>
                  <a:pt x="10" y="117"/>
                </a:lnTo>
                <a:lnTo>
                  <a:pt x="9" y="114"/>
                </a:lnTo>
                <a:lnTo>
                  <a:pt x="8" y="112"/>
                </a:lnTo>
                <a:lnTo>
                  <a:pt x="6" y="110"/>
                </a:lnTo>
                <a:lnTo>
                  <a:pt x="3" y="112"/>
                </a:lnTo>
                <a:lnTo>
                  <a:pt x="8" y="112"/>
                </a:lnTo>
                <a:lnTo>
                  <a:pt x="8" y="111"/>
                </a:lnTo>
                <a:lnTo>
                  <a:pt x="3" y="111"/>
                </a:lnTo>
                <a:lnTo>
                  <a:pt x="6" y="114"/>
                </a:lnTo>
                <a:lnTo>
                  <a:pt x="8" y="111"/>
                </a:lnTo>
                <a:lnTo>
                  <a:pt x="6" y="109"/>
                </a:lnTo>
                <a:lnTo>
                  <a:pt x="8" y="112"/>
                </a:lnTo>
                <a:lnTo>
                  <a:pt x="12" y="110"/>
                </a:lnTo>
                <a:lnTo>
                  <a:pt x="10" y="106"/>
                </a:lnTo>
                <a:lnTo>
                  <a:pt x="10" y="111"/>
                </a:lnTo>
                <a:lnTo>
                  <a:pt x="16" y="111"/>
                </a:lnTo>
                <a:lnTo>
                  <a:pt x="16" y="110"/>
                </a:lnTo>
                <a:lnTo>
                  <a:pt x="18" y="110"/>
                </a:lnTo>
                <a:lnTo>
                  <a:pt x="22" y="108"/>
                </a:lnTo>
                <a:lnTo>
                  <a:pt x="23" y="106"/>
                </a:lnTo>
                <a:lnTo>
                  <a:pt x="25" y="103"/>
                </a:lnTo>
                <a:lnTo>
                  <a:pt x="28" y="97"/>
                </a:lnTo>
                <a:lnTo>
                  <a:pt x="24" y="95"/>
                </a:lnTo>
                <a:lnTo>
                  <a:pt x="28" y="97"/>
                </a:lnTo>
                <a:lnTo>
                  <a:pt x="31" y="92"/>
                </a:lnTo>
                <a:lnTo>
                  <a:pt x="31" y="91"/>
                </a:lnTo>
                <a:lnTo>
                  <a:pt x="34" y="87"/>
                </a:lnTo>
                <a:lnTo>
                  <a:pt x="34" y="85"/>
                </a:lnTo>
                <a:lnTo>
                  <a:pt x="34" y="86"/>
                </a:lnTo>
                <a:lnTo>
                  <a:pt x="36" y="77"/>
                </a:lnTo>
                <a:lnTo>
                  <a:pt x="37" y="76"/>
                </a:lnTo>
                <a:lnTo>
                  <a:pt x="37" y="64"/>
                </a:lnTo>
                <a:lnTo>
                  <a:pt x="36" y="54"/>
                </a:lnTo>
                <a:lnTo>
                  <a:pt x="35" y="53"/>
                </a:lnTo>
                <a:lnTo>
                  <a:pt x="34" y="49"/>
                </a:lnTo>
                <a:lnTo>
                  <a:pt x="33" y="47"/>
                </a:lnTo>
                <a:lnTo>
                  <a:pt x="30" y="44"/>
                </a:lnTo>
                <a:lnTo>
                  <a:pt x="28" y="47"/>
                </a:lnTo>
                <a:lnTo>
                  <a:pt x="31" y="46"/>
                </a:lnTo>
                <a:lnTo>
                  <a:pt x="30" y="42"/>
                </a:lnTo>
                <a:lnTo>
                  <a:pt x="29" y="38"/>
                </a:lnTo>
                <a:lnTo>
                  <a:pt x="29" y="37"/>
                </a:lnTo>
                <a:lnTo>
                  <a:pt x="25" y="31"/>
                </a:lnTo>
                <a:lnTo>
                  <a:pt x="22" y="33"/>
                </a:lnTo>
                <a:lnTo>
                  <a:pt x="25" y="32"/>
                </a:lnTo>
                <a:lnTo>
                  <a:pt x="22" y="25"/>
                </a:lnTo>
                <a:lnTo>
                  <a:pt x="19" y="26"/>
                </a:lnTo>
                <a:lnTo>
                  <a:pt x="22" y="28"/>
                </a:lnTo>
                <a:lnTo>
                  <a:pt x="23" y="27"/>
                </a:lnTo>
                <a:lnTo>
                  <a:pt x="24" y="24"/>
                </a:lnTo>
                <a:lnTo>
                  <a:pt x="24" y="25"/>
                </a:lnTo>
                <a:lnTo>
                  <a:pt x="25" y="21"/>
                </a:lnTo>
                <a:lnTo>
                  <a:pt x="26" y="20"/>
                </a:lnTo>
                <a:lnTo>
                  <a:pt x="26" y="14"/>
                </a:lnTo>
                <a:lnTo>
                  <a:pt x="26" y="8"/>
                </a:lnTo>
                <a:lnTo>
                  <a:pt x="25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8" name=""/>
          <p:cNvSpPr/>
          <p:nvPr/>
        </p:nvSpPr>
        <p:spPr>
          <a:xfrm>
            <a:off x="5310360" y="1212840"/>
            <a:ext cx="164880" cy="133200"/>
          </a:xfrm>
          <a:custGeom>
            <a:avLst/>
            <a:gdLst/>
            <a:ahLst/>
            <a:rect l="l" t="t" r="r" b="b"/>
            <a:pathLst>
              <a:path w="104" h="84">
                <a:moveTo>
                  <a:pt x="5" y="0"/>
                </a:moveTo>
                <a:lnTo>
                  <a:pt x="0" y="6"/>
                </a:lnTo>
                <a:lnTo>
                  <a:pt x="13" y="17"/>
                </a:lnTo>
                <a:lnTo>
                  <a:pt x="14" y="17"/>
                </a:lnTo>
                <a:lnTo>
                  <a:pt x="21" y="22"/>
                </a:lnTo>
                <a:lnTo>
                  <a:pt x="28" y="25"/>
                </a:lnTo>
                <a:lnTo>
                  <a:pt x="29" y="22"/>
                </a:lnTo>
                <a:lnTo>
                  <a:pt x="27" y="25"/>
                </a:lnTo>
                <a:lnTo>
                  <a:pt x="36" y="33"/>
                </a:lnTo>
                <a:lnTo>
                  <a:pt x="44" y="40"/>
                </a:lnTo>
                <a:lnTo>
                  <a:pt x="46" y="40"/>
                </a:lnTo>
                <a:lnTo>
                  <a:pt x="56" y="44"/>
                </a:lnTo>
                <a:lnTo>
                  <a:pt x="57" y="41"/>
                </a:lnTo>
                <a:lnTo>
                  <a:pt x="55" y="44"/>
                </a:lnTo>
                <a:lnTo>
                  <a:pt x="64" y="50"/>
                </a:lnTo>
                <a:lnTo>
                  <a:pt x="66" y="47"/>
                </a:lnTo>
                <a:lnTo>
                  <a:pt x="63" y="50"/>
                </a:lnTo>
                <a:lnTo>
                  <a:pt x="67" y="54"/>
                </a:lnTo>
                <a:lnTo>
                  <a:pt x="70" y="50"/>
                </a:lnTo>
                <a:lnTo>
                  <a:pt x="67" y="53"/>
                </a:lnTo>
                <a:lnTo>
                  <a:pt x="73" y="58"/>
                </a:lnTo>
                <a:lnTo>
                  <a:pt x="74" y="59"/>
                </a:lnTo>
                <a:lnTo>
                  <a:pt x="78" y="62"/>
                </a:lnTo>
                <a:lnTo>
                  <a:pt x="82" y="64"/>
                </a:lnTo>
                <a:lnTo>
                  <a:pt x="84" y="61"/>
                </a:lnTo>
                <a:lnTo>
                  <a:pt x="81" y="63"/>
                </a:lnTo>
                <a:lnTo>
                  <a:pt x="86" y="70"/>
                </a:lnTo>
                <a:lnTo>
                  <a:pt x="88" y="73"/>
                </a:lnTo>
                <a:lnTo>
                  <a:pt x="89" y="74"/>
                </a:lnTo>
                <a:lnTo>
                  <a:pt x="92" y="75"/>
                </a:lnTo>
                <a:lnTo>
                  <a:pt x="94" y="72"/>
                </a:lnTo>
                <a:lnTo>
                  <a:pt x="91" y="75"/>
                </a:lnTo>
                <a:lnTo>
                  <a:pt x="93" y="77"/>
                </a:lnTo>
                <a:lnTo>
                  <a:pt x="94" y="80"/>
                </a:lnTo>
                <a:lnTo>
                  <a:pt x="94" y="81"/>
                </a:lnTo>
                <a:lnTo>
                  <a:pt x="99" y="84"/>
                </a:lnTo>
                <a:lnTo>
                  <a:pt x="104" y="78"/>
                </a:lnTo>
                <a:lnTo>
                  <a:pt x="100" y="75"/>
                </a:lnTo>
                <a:lnTo>
                  <a:pt x="97" y="77"/>
                </a:lnTo>
                <a:lnTo>
                  <a:pt x="101" y="75"/>
                </a:lnTo>
                <a:lnTo>
                  <a:pt x="99" y="73"/>
                </a:lnTo>
                <a:lnTo>
                  <a:pt x="97" y="70"/>
                </a:lnTo>
                <a:lnTo>
                  <a:pt x="96" y="69"/>
                </a:lnTo>
                <a:lnTo>
                  <a:pt x="94" y="68"/>
                </a:lnTo>
                <a:lnTo>
                  <a:pt x="91" y="70"/>
                </a:lnTo>
                <a:lnTo>
                  <a:pt x="94" y="68"/>
                </a:lnTo>
                <a:lnTo>
                  <a:pt x="91" y="65"/>
                </a:lnTo>
                <a:lnTo>
                  <a:pt x="88" y="68"/>
                </a:lnTo>
                <a:lnTo>
                  <a:pt x="92" y="66"/>
                </a:lnTo>
                <a:lnTo>
                  <a:pt x="87" y="59"/>
                </a:lnTo>
                <a:lnTo>
                  <a:pt x="86" y="58"/>
                </a:lnTo>
                <a:lnTo>
                  <a:pt x="81" y="55"/>
                </a:lnTo>
                <a:lnTo>
                  <a:pt x="77" y="53"/>
                </a:lnTo>
                <a:lnTo>
                  <a:pt x="75" y="55"/>
                </a:lnTo>
                <a:lnTo>
                  <a:pt x="78" y="53"/>
                </a:lnTo>
                <a:lnTo>
                  <a:pt x="73" y="48"/>
                </a:lnTo>
                <a:lnTo>
                  <a:pt x="68" y="44"/>
                </a:lnTo>
                <a:lnTo>
                  <a:pt x="60" y="38"/>
                </a:lnTo>
                <a:lnTo>
                  <a:pt x="59" y="38"/>
                </a:lnTo>
                <a:lnTo>
                  <a:pt x="49" y="33"/>
                </a:lnTo>
                <a:lnTo>
                  <a:pt x="47" y="37"/>
                </a:lnTo>
                <a:lnTo>
                  <a:pt x="50" y="34"/>
                </a:lnTo>
                <a:lnTo>
                  <a:pt x="41" y="27"/>
                </a:lnTo>
                <a:lnTo>
                  <a:pt x="32" y="19"/>
                </a:lnTo>
                <a:lnTo>
                  <a:pt x="31" y="19"/>
                </a:lnTo>
                <a:lnTo>
                  <a:pt x="24" y="16"/>
                </a:lnTo>
                <a:lnTo>
                  <a:pt x="22" y="18"/>
                </a:lnTo>
                <a:lnTo>
                  <a:pt x="25" y="16"/>
                </a:lnTo>
                <a:lnTo>
                  <a:pt x="18" y="11"/>
                </a:lnTo>
                <a:lnTo>
                  <a:pt x="15" y="14"/>
                </a:lnTo>
                <a:lnTo>
                  <a:pt x="18" y="11"/>
                </a:lnTo>
                <a:lnTo>
                  <a:pt x="5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9" name=""/>
          <p:cNvSpPr/>
          <p:nvPr/>
        </p:nvSpPr>
        <p:spPr>
          <a:xfrm>
            <a:off x="4959360" y="1098720"/>
            <a:ext cx="290520" cy="114120"/>
          </a:xfrm>
          <a:custGeom>
            <a:avLst/>
            <a:gdLst/>
            <a:ahLst/>
            <a:rect l="l" t="t" r="r" b="b"/>
            <a:pathLst>
              <a:path w="183" h="72">
                <a:moveTo>
                  <a:pt x="177" y="41"/>
                </a:moveTo>
                <a:lnTo>
                  <a:pt x="183" y="37"/>
                </a:lnTo>
                <a:lnTo>
                  <a:pt x="181" y="32"/>
                </a:lnTo>
                <a:lnTo>
                  <a:pt x="178" y="27"/>
                </a:lnTo>
                <a:lnTo>
                  <a:pt x="176" y="27"/>
                </a:lnTo>
                <a:lnTo>
                  <a:pt x="173" y="25"/>
                </a:lnTo>
                <a:lnTo>
                  <a:pt x="167" y="22"/>
                </a:lnTo>
                <a:lnTo>
                  <a:pt x="167" y="21"/>
                </a:lnTo>
                <a:lnTo>
                  <a:pt x="157" y="17"/>
                </a:lnTo>
                <a:lnTo>
                  <a:pt x="155" y="20"/>
                </a:lnTo>
                <a:lnTo>
                  <a:pt x="157" y="18"/>
                </a:lnTo>
                <a:lnTo>
                  <a:pt x="151" y="14"/>
                </a:lnTo>
                <a:lnTo>
                  <a:pt x="149" y="13"/>
                </a:lnTo>
                <a:lnTo>
                  <a:pt x="144" y="13"/>
                </a:lnTo>
                <a:lnTo>
                  <a:pt x="144" y="17"/>
                </a:lnTo>
                <a:lnTo>
                  <a:pt x="147" y="14"/>
                </a:lnTo>
                <a:lnTo>
                  <a:pt x="141" y="11"/>
                </a:lnTo>
                <a:lnTo>
                  <a:pt x="139" y="13"/>
                </a:lnTo>
                <a:lnTo>
                  <a:pt x="141" y="11"/>
                </a:lnTo>
                <a:lnTo>
                  <a:pt x="137" y="7"/>
                </a:lnTo>
                <a:lnTo>
                  <a:pt x="132" y="4"/>
                </a:lnTo>
                <a:lnTo>
                  <a:pt x="131" y="4"/>
                </a:lnTo>
                <a:lnTo>
                  <a:pt x="126" y="1"/>
                </a:lnTo>
                <a:lnTo>
                  <a:pt x="124" y="0"/>
                </a:lnTo>
                <a:lnTo>
                  <a:pt x="121" y="1"/>
                </a:lnTo>
                <a:lnTo>
                  <a:pt x="121" y="2"/>
                </a:lnTo>
                <a:lnTo>
                  <a:pt x="119" y="6"/>
                </a:lnTo>
                <a:lnTo>
                  <a:pt x="122" y="7"/>
                </a:lnTo>
                <a:lnTo>
                  <a:pt x="119" y="6"/>
                </a:lnTo>
                <a:lnTo>
                  <a:pt x="118" y="8"/>
                </a:lnTo>
                <a:lnTo>
                  <a:pt x="120" y="10"/>
                </a:lnTo>
                <a:lnTo>
                  <a:pt x="119" y="7"/>
                </a:lnTo>
                <a:lnTo>
                  <a:pt x="115" y="9"/>
                </a:lnTo>
                <a:lnTo>
                  <a:pt x="112" y="12"/>
                </a:lnTo>
                <a:lnTo>
                  <a:pt x="111" y="12"/>
                </a:lnTo>
                <a:lnTo>
                  <a:pt x="108" y="14"/>
                </a:lnTo>
                <a:lnTo>
                  <a:pt x="105" y="17"/>
                </a:lnTo>
                <a:lnTo>
                  <a:pt x="108" y="20"/>
                </a:lnTo>
                <a:lnTo>
                  <a:pt x="106" y="17"/>
                </a:lnTo>
                <a:lnTo>
                  <a:pt x="104" y="19"/>
                </a:lnTo>
                <a:lnTo>
                  <a:pt x="105" y="21"/>
                </a:lnTo>
                <a:lnTo>
                  <a:pt x="104" y="19"/>
                </a:lnTo>
                <a:lnTo>
                  <a:pt x="100" y="20"/>
                </a:lnTo>
                <a:lnTo>
                  <a:pt x="99" y="20"/>
                </a:lnTo>
                <a:lnTo>
                  <a:pt x="94" y="26"/>
                </a:lnTo>
                <a:lnTo>
                  <a:pt x="97" y="28"/>
                </a:lnTo>
                <a:lnTo>
                  <a:pt x="94" y="26"/>
                </a:lnTo>
                <a:lnTo>
                  <a:pt x="88" y="31"/>
                </a:lnTo>
                <a:lnTo>
                  <a:pt x="82" y="36"/>
                </a:lnTo>
                <a:lnTo>
                  <a:pt x="85" y="39"/>
                </a:lnTo>
                <a:lnTo>
                  <a:pt x="83" y="36"/>
                </a:lnTo>
                <a:lnTo>
                  <a:pt x="76" y="40"/>
                </a:lnTo>
                <a:lnTo>
                  <a:pt x="75" y="40"/>
                </a:lnTo>
                <a:lnTo>
                  <a:pt x="74" y="41"/>
                </a:lnTo>
                <a:lnTo>
                  <a:pt x="73" y="44"/>
                </a:lnTo>
                <a:lnTo>
                  <a:pt x="77" y="45"/>
                </a:lnTo>
                <a:lnTo>
                  <a:pt x="74" y="43"/>
                </a:lnTo>
                <a:lnTo>
                  <a:pt x="73" y="45"/>
                </a:lnTo>
                <a:lnTo>
                  <a:pt x="76" y="47"/>
                </a:lnTo>
                <a:lnTo>
                  <a:pt x="76" y="43"/>
                </a:lnTo>
                <a:lnTo>
                  <a:pt x="73" y="43"/>
                </a:lnTo>
                <a:lnTo>
                  <a:pt x="73" y="47"/>
                </a:lnTo>
                <a:lnTo>
                  <a:pt x="76" y="44"/>
                </a:lnTo>
                <a:lnTo>
                  <a:pt x="74" y="42"/>
                </a:lnTo>
                <a:lnTo>
                  <a:pt x="71" y="40"/>
                </a:lnTo>
                <a:lnTo>
                  <a:pt x="68" y="39"/>
                </a:lnTo>
                <a:lnTo>
                  <a:pt x="65" y="40"/>
                </a:lnTo>
                <a:lnTo>
                  <a:pt x="65" y="41"/>
                </a:lnTo>
                <a:lnTo>
                  <a:pt x="60" y="49"/>
                </a:lnTo>
                <a:lnTo>
                  <a:pt x="63" y="51"/>
                </a:lnTo>
                <a:lnTo>
                  <a:pt x="60" y="49"/>
                </a:lnTo>
                <a:lnTo>
                  <a:pt x="55" y="56"/>
                </a:lnTo>
                <a:lnTo>
                  <a:pt x="57" y="58"/>
                </a:lnTo>
                <a:lnTo>
                  <a:pt x="55" y="55"/>
                </a:lnTo>
                <a:lnTo>
                  <a:pt x="49" y="61"/>
                </a:lnTo>
                <a:lnTo>
                  <a:pt x="51" y="64"/>
                </a:lnTo>
                <a:lnTo>
                  <a:pt x="50" y="61"/>
                </a:lnTo>
                <a:lnTo>
                  <a:pt x="40" y="63"/>
                </a:lnTo>
                <a:lnTo>
                  <a:pt x="35" y="65"/>
                </a:lnTo>
                <a:lnTo>
                  <a:pt x="36" y="68"/>
                </a:lnTo>
                <a:lnTo>
                  <a:pt x="37" y="66"/>
                </a:lnTo>
                <a:lnTo>
                  <a:pt x="36" y="65"/>
                </a:lnTo>
                <a:lnTo>
                  <a:pt x="34" y="68"/>
                </a:lnTo>
                <a:lnTo>
                  <a:pt x="36" y="65"/>
                </a:lnTo>
                <a:lnTo>
                  <a:pt x="35" y="63"/>
                </a:lnTo>
                <a:lnTo>
                  <a:pt x="32" y="66"/>
                </a:lnTo>
                <a:lnTo>
                  <a:pt x="36" y="64"/>
                </a:lnTo>
                <a:lnTo>
                  <a:pt x="33" y="59"/>
                </a:lnTo>
                <a:lnTo>
                  <a:pt x="29" y="61"/>
                </a:lnTo>
                <a:lnTo>
                  <a:pt x="34" y="61"/>
                </a:lnTo>
                <a:lnTo>
                  <a:pt x="33" y="52"/>
                </a:lnTo>
                <a:lnTo>
                  <a:pt x="32" y="51"/>
                </a:lnTo>
                <a:lnTo>
                  <a:pt x="30" y="47"/>
                </a:lnTo>
                <a:lnTo>
                  <a:pt x="29" y="45"/>
                </a:lnTo>
                <a:lnTo>
                  <a:pt x="26" y="41"/>
                </a:lnTo>
                <a:lnTo>
                  <a:pt x="23" y="44"/>
                </a:lnTo>
                <a:lnTo>
                  <a:pt x="27" y="42"/>
                </a:lnTo>
                <a:lnTo>
                  <a:pt x="24" y="37"/>
                </a:lnTo>
                <a:lnTo>
                  <a:pt x="21" y="39"/>
                </a:lnTo>
                <a:lnTo>
                  <a:pt x="24" y="38"/>
                </a:lnTo>
                <a:lnTo>
                  <a:pt x="23" y="34"/>
                </a:lnTo>
                <a:lnTo>
                  <a:pt x="20" y="34"/>
                </a:lnTo>
                <a:lnTo>
                  <a:pt x="24" y="34"/>
                </a:lnTo>
                <a:lnTo>
                  <a:pt x="23" y="25"/>
                </a:lnTo>
                <a:lnTo>
                  <a:pt x="22" y="23"/>
                </a:lnTo>
                <a:lnTo>
                  <a:pt x="21" y="20"/>
                </a:lnTo>
                <a:lnTo>
                  <a:pt x="19" y="16"/>
                </a:lnTo>
                <a:lnTo>
                  <a:pt x="18" y="15"/>
                </a:lnTo>
                <a:lnTo>
                  <a:pt x="16" y="13"/>
                </a:lnTo>
                <a:lnTo>
                  <a:pt x="15" y="13"/>
                </a:lnTo>
                <a:lnTo>
                  <a:pt x="9" y="11"/>
                </a:lnTo>
                <a:lnTo>
                  <a:pt x="8" y="14"/>
                </a:lnTo>
                <a:lnTo>
                  <a:pt x="9" y="12"/>
                </a:lnTo>
                <a:lnTo>
                  <a:pt x="4" y="9"/>
                </a:lnTo>
                <a:lnTo>
                  <a:pt x="2" y="8"/>
                </a:lnTo>
                <a:lnTo>
                  <a:pt x="1" y="8"/>
                </a:lnTo>
                <a:lnTo>
                  <a:pt x="0" y="8"/>
                </a:lnTo>
                <a:lnTo>
                  <a:pt x="0" y="16"/>
                </a:lnTo>
                <a:lnTo>
                  <a:pt x="1" y="16"/>
                </a:lnTo>
                <a:lnTo>
                  <a:pt x="2" y="16"/>
                </a:lnTo>
                <a:lnTo>
                  <a:pt x="2" y="12"/>
                </a:lnTo>
                <a:lnTo>
                  <a:pt x="1" y="15"/>
                </a:lnTo>
                <a:lnTo>
                  <a:pt x="6" y="18"/>
                </a:lnTo>
                <a:lnTo>
                  <a:pt x="7" y="18"/>
                </a:lnTo>
                <a:lnTo>
                  <a:pt x="12" y="20"/>
                </a:lnTo>
                <a:lnTo>
                  <a:pt x="13" y="16"/>
                </a:lnTo>
                <a:lnTo>
                  <a:pt x="11" y="20"/>
                </a:lnTo>
                <a:lnTo>
                  <a:pt x="14" y="21"/>
                </a:lnTo>
                <a:lnTo>
                  <a:pt x="16" y="18"/>
                </a:lnTo>
                <a:lnTo>
                  <a:pt x="13" y="20"/>
                </a:lnTo>
                <a:lnTo>
                  <a:pt x="15" y="23"/>
                </a:lnTo>
                <a:lnTo>
                  <a:pt x="16" y="27"/>
                </a:lnTo>
                <a:lnTo>
                  <a:pt x="19" y="25"/>
                </a:lnTo>
                <a:lnTo>
                  <a:pt x="16" y="26"/>
                </a:lnTo>
                <a:lnTo>
                  <a:pt x="16" y="35"/>
                </a:lnTo>
                <a:lnTo>
                  <a:pt x="17" y="40"/>
                </a:lnTo>
                <a:lnTo>
                  <a:pt x="18" y="41"/>
                </a:lnTo>
                <a:lnTo>
                  <a:pt x="21" y="46"/>
                </a:lnTo>
                <a:lnTo>
                  <a:pt x="21" y="47"/>
                </a:lnTo>
                <a:lnTo>
                  <a:pt x="24" y="50"/>
                </a:lnTo>
                <a:lnTo>
                  <a:pt x="27" y="48"/>
                </a:lnTo>
                <a:lnTo>
                  <a:pt x="23" y="49"/>
                </a:lnTo>
                <a:lnTo>
                  <a:pt x="25" y="54"/>
                </a:lnTo>
                <a:lnTo>
                  <a:pt x="29" y="52"/>
                </a:lnTo>
                <a:lnTo>
                  <a:pt x="25" y="53"/>
                </a:lnTo>
                <a:lnTo>
                  <a:pt x="26" y="61"/>
                </a:lnTo>
                <a:lnTo>
                  <a:pt x="27" y="62"/>
                </a:lnTo>
                <a:lnTo>
                  <a:pt x="29" y="68"/>
                </a:lnTo>
                <a:lnTo>
                  <a:pt x="29" y="68"/>
                </a:lnTo>
                <a:lnTo>
                  <a:pt x="31" y="70"/>
                </a:lnTo>
                <a:lnTo>
                  <a:pt x="32" y="71"/>
                </a:lnTo>
                <a:lnTo>
                  <a:pt x="34" y="72"/>
                </a:lnTo>
                <a:lnTo>
                  <a:pt x="36" y="72"/>
                </a:lnTo>
                <a:lnTo>
                  <a:pt x="36" y="72"/>
                </a:lnTo>
                <a:lnTo>
                  <a:pt x="42" y="70"/>
                </a:lnTo>
                <a:lnTo>
                  <a:pt x="52" y="68"/>
                </a:lnTo>
                <a:lnTo>
                  <a:pt x="54" y="67"/>
                </a:lnTo>
                <a:lnTo>
                  <a:pt x="60" y="61"/>
                </a:lnTo>
                <a:lnTo>
                  <a:pt x="61" y="61"/>
                </a:lnTo>
                <a:lnTo>
                  <a:pt x="66" y="54"/>
                </a:lnTo>
                <a:lnTo>
                  <a:pt x="66" y="53"/>
                </a:lnTo>
                <a:lnTo>
                  <a:pt x="71" y="44"/>
                </a:lnTo>
                <a:lnTo>
                  <a:pt x="68" y="46"/>
                </a:lnTo>
                <a:lnTo>
                  <a:pt x="71" y="45"/>
                </a:lnTo>
                <a:lnTo>
                  <a:pt x="68" y="42"/>
                </a:lnTo>
                <a:lnTo>
                  <a:pt x="66" y="46"/>
                </a:lnTo>
                <a:lnTo>
                  <a:pt x="70" y="48"/>
                </a:lnTo>
                <a:lnTo>
                  <a:pt x="71" y="45"/>
                </a:lnTo>
                <a:lnTo>
                  <a:pt x="69" y="48"/>
                </a:lnTo>
                <a:lnTo>
                  <a:pt x="71" y="49"/>
                </a:lnTo>
                <a:lnTo>
                  <a:pt x="73" y="51"/>
                </a:lnTo>
                <a:lnTo>
                  <a:pt x="76" y="51"/>
                </a:lnTo>
                <a:lnTo>
                  <a:pt x="76" y="50"/>
                </a:lnTo>
                <a:lnTo>
                  <a:pt x="78" y="49"/>
                </a:lnTo>
                <a:lnTo>
                  <a:pt x="79" y="48"/>
                </a:lnTo>
                <a:lnTo>
                  <a:pt x="80" y="47"/>
                </a:lnTo>
                <a:lnTo>
                  <a:pt x="80" y="45"/>
                </a:lnTo>
                <a:lnTo>
                  <a:pt x="80" y="47"/>
                </a:lnTo>
                <a:lnTo>
                  <a:pt x="81" y="44"/>
                </a:lnTo>
                <a:lnTo>
                  <a:pt x="78" y="42"/>
                </a:lnTo>
                <a:lnTo>
                  <a:pt x="79" y="46"/>
                </a:lnTo>
                <a:lnTo>
                  <a:pt x="86" y="42"/>
                </a:lnTo>
                <a:lnTo>
                  <a:pt x="87" y="42"/>
                </a:lnTo>
                <a:lnTo>
                  <a:pt x="93" y="37"/>
                </a:lnTo>
                <a:lnTo>
                  <a:pt x="99" y="32"/>
                </a:lnTo>
                <a:lnTo>
                  <a:pt x="99" y="31"/>
                </a:lnTo>
                <a:lnTo>
                  <a:pt x="105" y="26"/>
                </a:lnTo>
                <a:lnTo>
                  <a:pt x="102" y="23"/>
                </a:lnTo>
                <a:lnTo>
                  <a:pt x="104" y="27"/>
                </a:lnTo>
                <a:lnTo>
                  <a:pt x="107" y="25"/>
                </a:lnTo>
                <a:lnTo>
                  <a:pt x="108" y="25"/>
                </a:lnTo>
                <a:lnTo>
                  <a:pt x="111" y="23"/>
                </a:lnTo>
                <a:lnTo>
                  <a:pt x="111" y="22"/>
                </a:lnTo>
                <a:lnTo>
                  <a:pt x="113" y="20"/>
                </a:lnTo>
                <a:lnTo>
                  <a:pt x="116" y="17"/>
                </a:lnTo>
                <a:lnTo>
                  <a:pt x="113" y="14"/>
                </a:lnTo>
                <a:lnTo>
                  <a:pt x="116" y="18"/>
                </a:lnTo>
                <a:lnTo>
                  <a:pt x="119" y="15"/>
                </a:lnTo>
                <a:lnTo>
                  <a:pt x="117" y="12"/>
                </a:lnTo>
                <a:lnTo>
                  <a:pt x="119" y="15"/>
                </a:lnTo>
                <a:lnTo>
                  <a:pt x="122" y="13"/>
                </a:lnTo>
                <a:lnTo>
                  <a:pt x="124" y="13"/>
                </a:lnTo>
                <a:lnTo>
                  <a:pt x="126" y="10"/>
                </a:lnTo>
                <a:lnTo>
                  <a:pt x="126" y="9"/>
                </a:lnTo>
                <a:lnTo>
                  <a:pt x="127" y="6"/>
                </a:lnTo>
                <a:lnTo>
                  <a:pt x="124" y="7"/>
                </a:lnTo>
                <a:lnTo>
                  <a:pt x="126" y="6"/>
                </a:lnTo>
                <a:lnTo>
                  <a:pt x="124" y="4"/>
                </a:lnTo>
                <a:lnTo>
                  <a:pt x="122" y="7"/>
                </a:lnTo>
                <a:lnTo>
                  <a:pt x="127" y="10"/>
                </a:lnTo>
                <a:lnTo>
                  <a:pt x="129" y="6"/>
                </a:lnTo>
                <a:lnTo>
                  <a:pt x="127" y="10"/>
                </a:lnTo>
                <a:lnTo>
                  <a:pt x="133" y="13"/>
                </a:lnTo>
                <a:lnTo>
                  <a:pt x="134" y="10"/>
                </a:lnTo>
                <a:lnTo>
                  <a:pt x="132" y="13"/>
                </a:lnTo>
                <a:lnTo>
                  <a:pt x="136" y="17"/>
                </a:lnTo>
                <a:lnTo>
                  <a:pt x="137" y="17"/>
                </a:lnTo>
                <a:lnTo>
                  <a:pt x="142" y="20"/>
                </a:lnTo>
                <a:lnTo>
                  <a:pt x="144" y="21"/>
                </a:lnTo>
                <a:lnTo>
                  <a:pt x="149" y="21"/>
                </a:lnTo>
                <a:lnTo>
                  <a:pt x="149" y="17"/>
                </a:lnTo>
                <a:lnTo>
                  <a:pt x="147" y="20"/>
                </a:lnTo>
                <a:lnTo>
                  <a:pt x="154" y="24"/>
                </a:lnTo>
                <a:lnTo>
                  <a:pt x="154" y="24"/>
                </a:lnTo>
                <a:lnTo>
                  <a:pt x="165" y="28"/>
                </a:lnTo>
                <a:lnTo>
                  <a:pt x="166" y="25"/>
                </a:lnTo>
                <a:lnTo>
                  <a:pt x="164" y="28"/>
                </a:lnTo>
                <a:lnTo>
                  <a:pt x="169" y="31"/>
                </a:lnTo>
                <a:lnTo>
                  <a:pt x="173" y="33"/>
                </a:lnTo>
                <a:lnTo>
                  <a:pt x="174" y="29"/>
                </a:lnTo>
                <a:lnTo>
                  <a:pt x="172" y="31"/>
                </a:lnTo>
                <a:lnTo>
                  <a:pt x="174" y="35"/>
                </a:lnTo>
                <a:lnTo>
                  <a:pt x="177" y="4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0" name=""/>
          <p:cNvSpPr/>
          <p:nvPr/>
        </p:nvSpPr>
        <p:spPr>
          <a:xfrm>
            <a:off x="5181480" y="985680"/>
            <a:ext cx="81000" cy="34920"/>
          </a:xfrm>
          <a:custGeom>
            <a:avLst/>
            <a:gdLst/>
            <a:ahLst/>
            <a:rect l="l" t="t" r="r" b="b"/>
            <a:pathLst>
              <a:path w="51" h="22">
                <a:moveTo>
                  <a:pt x="2" y="0"/>
                </a:moveTo>
                <a:lnTo>
                  <a:pt x="0" y="7"/>
                </a:lnTo>
                <a:lnTo>
                  <a:pt x="4" y="8"/>
                </a:lnTo>
                <a:lnTo>
                  <a:pt x="5" y="4"/>
                </a:lnTo>
                <a:lnTo>
                  <a:pt x="3" y="8"/>
                </a:lnTo>
                <a:lnTo>
                  <a:pt x="6" y="10"/>
                </a:lnTo>
                <a:lnTo>
                  <a:pt x="8" y="6"/>
                </a:lnTo>
                <a:lnTo>
                  <a:pt x="4" y="7"/>
                </a:lnTo>
                <a:lnTo>
                  <a:pt x="5" y="11"/>
                </a:lnTo>
                <a:lnTo>
                  <a:pt x="6" y="12"/>
                </a:lnTo>
                <a:lnTo>
                  <a:pt x="7" y="13"/>
                </a:lnTo>
                <a:lnTo>
                  <a:pt x="10" y="15"/>
                </a:lnTo>
                <a:lnTo>
                  <a:pt x="12" y="11"/>
                </a:lnTo>
                <a:lnTo>
                  <a:pt x="10" y="13"/>
                </a:lnTo>
                <a:lnTo>
                  <a:pt x="11" y="17"/>
                </a:lnTo>
                <a:lnTo>
                  <a:pt x="12" y="18"/>
                </a:lnTo>
                <a:lnTo>
                  <a:pt x="16" y="20"/>
                </a:lnTo>
                <a:lnTo>
                  <a:pt x="17" y="21"/>
                </a:lnTo>
                <a:lnTo>
                  <a:pt x="19" y="18"/>
                </a:lnTo>
                <a:lnTo>
                  <a:pt x="16" y="20"/>
                </a:lnTo>
                <a:lnTo>
                  <a:pt x="17" y="21"/>
                </a:lnTo>
                <a:lnTo>
                  <a:pt x="20" y="22"/>
                </a:lnTo>
                <a:lnTo>
                  <a:pt x="23" y="22"/>
                </a:lnTo>
                <a:lnTo>
                  <a:pt x="31" y="16"/>
                </a:lnTo>
                <a:lnTo>
                  <a:pt x="29" y="12"/>
                </a:lnTo>
                <a:lnTo>
                  <a:pt x="30" y="16"/>
                </a:lnTo>
                <a:lnTo>
                  <a:pt x="35" y="14"/>
                </a:lnTo>
                <a:lnTo>
                  <a:pt x="33" y="11"/>
                </a:lnTo>
                <a:lnTo>
                  <a:pt x="34" y="14"/>
                </a:lnTo>
                <a:lnTo>
                  <a:pt x="39" y="13"/>
                </a:lnTo>
                <a:lnTo>
                  <a:pt x="41" y="12"/>
                </a:lnTo>
                <a:lnTo>
                  <a:pt x="43" y="11"/>
                </a:lnTo>
                <a:lnTo>
                  <a:pt x="40" y="8"/>
                </a:lnTo>
                <a:lnTo>
                  <a:pt x="43" y="11"/>
                </a:lnTo>
                <a:lnTo>
                  <a:pt x="46" y="9"/>
                </a:lnTo>
                <a:lnTo>
                  <a:pt x="44" y="5"/>
                </a:lnTo>
                <a:lnTo>
                  <a:pt x="45" y="9"/>
                </a:lnTo>
                <a:lnTo>
                  <a:pt x="47" y="8"/>
                </a:lnTo>
                <a:lnTo>
                  <a:pt x="49" y="7"/>
                </a:lnTo>
                <a:lnTo>
                  <a:pt x="51" y="4"/>
                </a:lnTo>
                <a:lnTo>
                  <a:pt x="44" y="0"/>
                </a:lnTo>
                <a:lnTo>
                  <a:pt x="43" y="3"/>
                </a:lnTo>
                <a:lnTo>
                  <a:pt x="45" y="4"/>
                </a:lnTo>
                <a:lnTo>
                  <a:pt x="44" y="2"/>
                </a:lnTo>
                <a:lnTo>
                  <a:pt x="42" y="3"/>
                </a:lnTo>
                <a:lnTo>
                  <a:pt x="38" y="5"/>
                </a:lnTo>
                <a:lnTo>
                  <a:pt x="37" y="5"/>
                </a:lnTo>
                <a:lnTo>
                  <a:pt x="36" y="7"/>
                </a:lnTo>
                <a:lnTo>
                  <a:pt x="38" y="10"/>
                </a:lnTo>
                <a:lnTo>
                  <a:pt x="38" y="6"/>
                </a:lnTo>
                <a:lnTo>
                  <a:pt x="33" y="7"/>
                </a:lnTo>
                <a:lnTo>
                  <a:pt x="32" y="7"/>
                </a:lnTo>
                <a:lnTo>
                  <a:pt x="28" y="9"/>
                </a:lnTo>
                <a:lnTo>
                  <a:pt x="27" y="10"/>
                </a:lnTo>
                <a:lnTo>
                  <a:pt x="18" y="16"/>
                </a:lnTo>
                <a:lnTo>
                  <a:pt x="23" y="16"/>
                </a:lnTo>
                <a:lnTo>
                  <a:pt x="20" y="15"/>
                </a:lnTo>
                <a:lnTo>
                  <a:pt x="20" y="18"/>
                </a:lnTo>
                <a:lnTo>
                  <a:pt x="23" y="16"/>
                </a:lnTo>
                <a:lnTo>
                  <a:pt x="22" y="15"/>
                </a:lnTo>
                <a:lnTo>
                  <a:pt x="21" y="15"/>
                </a:lnTo>
                <a:lnTo>
                  <a:pt x="19" y="14"/>
                </a:lnTo>
                <a:lnTo>
                  <a:pt x="16" y="12"/>
                </a:lnTo>
                <a:lnTo>
                  <a:pt x="14" y="15"/>
                </a:lnTo>
                <a:lnTo>
                  <a:pt x="17" y="13"/>
                </a:lnTo>
                <a:lnTo>
                  <a:pt x="16" y="10"/>
                </a:lnTo>
                <a:lnTo>
                  <a:pt x="14" y="9"/>
                </a:lnTo>
                <a:lnTo>
                  <a:pt x="10" y="7"/>
                </a:lnTo>
                <a:lnTo>
                  <a:pt x="9" y="10"/>
                </a:lnTo>
                <a:lnTo>
                  <a:pt x="12" y="9"/>
                </a:lnTo>
                <a:lnTo>
                  <a:pt x="11" y="5"/>
                </a:lnTo>
                <a:lnTo>
                  <a:pt x="10" y="4"/>
                </a:lnTo>
                <a:lnTo>
                  <a:pt x="8" y="2"/>
                </a:lnTo>
                <a:lnTo>
                  <a:pt x="6" y="1"/>
                </a:lnTo>
                <a:lnTo>
                  <a:pt x="2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1" name=""/>
          <p:cNvSpPr/>
          <p:nvPr/>
        </p:nvSpPr>
        <p:spPr>
          <a:xfrm>
            <a:off x="5234040" y="987480"/>
            <a:ext cx="129960" cy="50760"/>
          </a:xfrm>
          <a:custGeom>
            <a:avLst/>
            <a:gdLst/>
            <a:ahLst/>
            <a:rect l="l" t="t" r="r" b="b"/>
            <a:pathLst>
              <a:path w="82" h="32">
                <a:moveTo>
                  <a:pt x="5" y="3"/>
                </a:moveTo>
                <a:lnTo>
                  <a:pt x="0" y="8"/>
                </a:lnTo>
                <a:lnTo>
                  <a:pt x="3" y="12"/>
                </a:lnTo>
                <a:lnTo>
                  <a:pt x="5" y="13"/>
                </a:lnTo>
                <a:lnTo>
                  <a:pt x="9" y="14"/>
                </a:lnTo>
                <a:lnTo>
                  <a:pt x="10" y="15"/>
                </a:lnTo>
                <a:lnTo>
                  <a:pt x="16" y="16"/>
                </a:lnTo>
                <a:lnTo>
                  <a:pt x="16" y="12"/>
                </a:lnTo>
                <a:lnTo>
                  <a:pt x="15" y="15"/>
                </a:lnTo>
                <a:lnTo>
                  <a:pt x="19" y="16"/>
                </a:lnTo>
                <a:lnTo>
                  <a:pt x="20" y="13"/>
                </a:lnTo>
                <a:lnTo>
                  <a:pt x="18" y="16"/>
                </a:lnTo>
                <a:lnTo>
                  <a:pt x="21" y="18"/>
                </a:lnTo>
                <a:lnTo>
                  <a:pt x="22" y="19"/>
                </a:lnTo>
                <a:lnTo>
                  <a:pt x="26" y="19"/>
                </a:lnTo>
                <a:lnTo>
                  <a:pt x="26" y="14"/>
                </a:lnTo>
                <a:lnTo>
                  <a:pt x="25" y="18"/>
                </a:lnTo>
                <a:lnTo>
                  <a:pt x="28" y="19"/>
                </a:lnTo>
                <a:lnTo>
                  <a:pt x="28" y="15"/>
                </a:lnTo>
                <a:lnTo>
                  <a:pt x="26" y="18"/>
                </a:lnTo>
                <a:lnTo>
                  <a:pt x="28" y="20"/>
                </a:lnTo>
                <a:lnTo>
                  <a:pt x="30" y="17"/>
                </a:lnTo>
                <a:lnTo>
                  <a:pt x="28" y="19"/>
                </a:lnTo>
                <a:lnTo>
                  <a:pt x="28" y="21"/>
                </a:lnTo>
                <a:lnTo>
                  <a:pt x="31" y="19"/>
                </a:lnTo>
                <a:lnTo>
                  <a:pt x="28" y="21"/>
                </a:lnTo>
                <a:lnTo>
                  <a:pt x="28" y="23"/>
                </a:lnTo>
                <a:lnTo>
                  <a:pt x="29" y="24"/>
                </a:lnTo>
                <a:lnTo>
                  <a:pt x="31" y="26"/>
                </a:lnTo>
                <a:lnTo>
                  <a:pt x="34" y="23"/>
                </a:lnTo>
                <a:lnTo>
                  <a:pt x="31" y="26"/>
                </a:lnTo>
                <a:lnTo>
                  <a:pt x="34" y="29"/>
                </a:lnTo>
                <a:lnTo>
                  <a:pt x="35" y="30"/>
                </a:lnTo>
                <a:lnTo>
                  <a:pt x="36" y="31"/>
                </a:lnTo>
                <a:lnTo>
                  <a:pt x="38" y="32"/>
                </a:lnTo>
                <a:lnTo>
                  <a:pt x="41" y="32"/>
                </a:lnTo>
                <a:lnTo>
                  <a:pt x="42" y="31"/>
                </a:lnTo>
                <a:lnTo>
                  <a:pt x="44" y="30"/>
                </a:lnTo>
                <a:lnTo>
                  <a:pt x="46" y="30"/>
                </a:lnTo>
                <a:lnTo>
                  <a:pt x="51" y="27"/>
                </a:lnTo>
                <a:lnTo>
                  <a:pt x="54" y="25"/>
                </a:lnTo>
                <a:lnTo>
                  <a:pt x="51" y="21"/>
                </a:lnTo>
                <a:lnTo>
                  <a:pt x="52" y="25"/>
                </a:lnTo>
                <a:lnTo>
                  <a:pt x="56" y="24"/>
                </a:lnTo>
                <a:lnTo>
                  <a:pt x="57" y="24"/>
                </a:lnTo>
                <a:lnTo>
                  <a:pt x="63" y="21"/>
                </a:lnTo>
                <a:lnTo>
                  <a:pt x="64" y="21"/>
                </a:lnTo>
                <a:lnTo>
                  <a:pt x="69" y="18"/>
                </a:lnTo>
                <a:lnTo>
                  <a:pt x="70" y="17"/>
                </a:lnTo>
                <a:lnTo>
                  <a:pt x="76" y="10"/>
                </a:lnTo>
                <a:lnTo>
                  <a:pt x="72" y="7"/>
                </a:lnTo>
                <a:lnTo>
                  <a:pt x="74" y="11"/>
                </a:lnTo>
                <a:lnTo>
                  <a:pt x="82" y="7"/>
                </a:lnTo>
                <a:lnTo>
                  <a:pt x="78" y="0"/>
                </a:lnTo>
                <a:lnTo>
                  <a:pt x="70" y="5"/>
                </a:lnTo>
                <a:lnTo>
                  <a:pt x="69" y="6"/>
                </a:lnTo>
                <a:lnTo>
                  <a:pt x="64" y="13"/>
                </a:lnTo>
                <a:lnTo>
                  <a:pt x="67" y="14"/>
                </a:lnTo>
                <a:lnTo>
                  <a:pt x="65" y="12"/>
                </a:lnTo>
                <a:lnTo>
                  <a:pt x="60" y="15"/>
                </a:lnTo>
                <a:lnTo>
                  <a:pt x="62" y="18"/>
                </a:lnTo>
                <a:lnTo>
                  <a:pt x="61" y="14"/>
                </a:lnTo>
                <a:lnTo>
                  <a:pt x="55" y="17"/>
                </a:lnTo>
                <a:lnTo>
                  <a:pt x="55" y="21"/>
                </a:lnTo>
                <a:lnTo>
                  <a:pt x="55" y="17"/>
                </a:lnTo>
                <a:lnTo>
                  <a:pt x="51" y="18"/>
                </a:lnTo>
                <a:lnTo>
                  <a:pt x="49" y="19"/>
                </a:lnTo>
                <a:lnTo>
                  <a:pt x="47" y="21"/>
                </a:lnTo>
                <a:lnTo>
                  <a:pt x="42" y="24"/>
                </a:lnTo>
                <a:lnTo>
                  <a:pt x="43" y="27"/>
                </a:lnTo>
                <a:lnTo>
                  <a:pt x="42" y="23"/>
                </a:lnTo>
                <a:lnTo>
                  <a:pt x="40" y="24"/>
                </a:lnTo>
                <a:lnTo>
                  <a:pt x="41" y="28"/>
                </a:lnTo>
                <a:lnTo>
                  <a:pt x="41" y="24"/>
                </a:lnTo>
                <a:lnTo>
                  <a:pt x="38" y="24"/>
                </a:lnTo>
                <a:lnTo>
                  <a:pt x="38" y="28"/>
                </a:lnTo>
                <a:lnTo>
                  <a:pt x="40" y="25"/>
                </a:lnTo>
                <a:lnTo>
                  <a:pt x="38" y="24"/>
                </a:lnTo>
                <a:lnTo>
                  <a:pt x="36" y="27"/>
                </a:lnTo>
                <a:lnTo>
                  <a:pt x="40" y="25"/>
                </a:lnTo>
                <a:lnTo>
                  <a:pt x="37" y="21"/>
                </a:lnTo>
                <a:lnTo>
                  <a:pt x="36" y="21"/>
                </a:lnTo>
                <a:lnTo>
                  <a:pt x="35" y="19"/>
                </a:lnTo>
                <a:lnTo>
                  <a:pt x="32" y="21"/>
                </a:lnTo>
                <a:lnTo>
                  <a:pt x="35" y="21"/>
                </a:lnTo>
                <a:lnTo>
                  <a:pt x="35" y="18"/>
                </a:lnTo>
                <a:lnTo>
                  <a:pt x="35" y="17"/>
                </a:lnTo>
                <a:lnTo>
                  <a:pt x="34" y="15"/>
                </a:lnTo>
                <a:lnTo>
                  <a:pt x="33" y="14"/>
                </a:lnTo>
                <a:lnTo>
                  <a:pt x="31" y="13"/>
                </a:lnTo>
                <a:lnTo>
                  <a:pt x="30" y="12"/>
                </a:lnTo>
                <a:lnTo>
                  <a:pt x="28" y="11"/>
                </a:lnTo>
                <a:lnTo>
                  <a:pt x="26" y="11"/>
                </a:lnTo>
                <a:lnTo>
                  <a:pt x="22" y="11"/>
                </a:lnTo>
                <a:lnTo>
                  <a:pt x="22" y="14"/>
                </a:lnTo>
                <a:lnTo>
                  <a:pt x="25" y="12"/>
                </a:lnTo>
                <a:lnTo>
                  <a:pt x="22" y="10"/>
                </a:lnTo>
                <a:lnTo>
                  <a:pt x="21" y="9"/>
                </a:lnTo>
                <a:lnTo>
                  <a:pt x="17" y="8"/>
                </a:lnTo>
                <a:lnTo>
                  <a:pt x="11" y="7"/>
                </a:lnTo>
                <a:lnTo>
                  <a:pt x="10" y="11"/>
                </a:lnTo>
                <a:lnTo>
                  <a:pt x="12" y="7"/>
                </a:lnTo>
                <a:lnTo>
                  <a:pt x="7" y="6"/>
                </a:lnTo>
                <a:lnTo>
                  <a:pt x="6" y="9"/>
                </a:lnTo>
                <a:lnTo>
                  <a:pt x="8" y="7"/>
                </a:lnTo>
                <a:lnTo>
                  <a:pt x="5" y="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2" name=""/>
          <p:cNvSpPr/>
          <p:nvPr/>
        </p:nvSpPr>
        <p:spPr>
          <a:xfrm>
            <a:off x="5386320" y="981000"/>
            <a:ext cx="238320" cy="112680"/>
          </a:xfrm>
          <a:custGeom>
            <a:avLst/>
            <a:gdLst/>
            <a:ahLst/>
            <a:rect l="l" t="t" r="r" b="b"/>
            <a:pathLst>
              <a:path w="150" h="71">
                <a:moveTo>
                  <a:pt x="33" y="5"/>
                </a:moveTo>
                <a:lnTo>
                  <a:pt x="28" y="0"/>
                </a:lnTo>
                <a:lnTo>
                  <a:pt x="25" y="4"/>
                </a:lnTo>
                <a:lnTo>
                  <a:pt x="27" y="6"/>
                </a:lnTo>
                <a:lnTo>
                  <a:pt x="26" y="4"/>
                </a:lnTo>
                <a:lnTo>
                  <a:pt x="21" y="7"/>
                </a:lnTo>
                <a:lnTo>
                  <a:pt x="20" y="8"/>
                </a:lnTo>
                <a:lnTo>
                  <a:pt x="19" y="11"/>
                </a:lnTo>
                <a:lnTo>
                  <a:pt x="21" y="13"/>
                </a:lnTo>
                <a:lnTo>
                  <a:pt x="19" y="11"/>
                </a:lnTo>
                <a:lnTo>
                  <a:pt x="16" y="13"/>
                </a:lnTo>
                <a:lnTo>
                  <a:pt x="15" y="14"/>
                </a:lnTo>
                <a:lnTo>
                  <a:pt x="12" y="18"/>
                </a:lnTo>
                <a:lnTo>
                  <a:pt x="15" y="20"/>
                </a:lnTo>
                <a:lnTo>
                  <a:pt x="13" y="18"/>
                </a:lnTo>
                <a:lnTo>
                  <a:pt x="11" y="19"/>
                </a:lnTo>
                <a:lnTo>
                  <a:pt x="10" y="20"/>
                </a:lnTo>
                <a:lnTo>
                  <a:pt x="7" y="24"/>
                </a:lnTo>
                <a:lnTo>
                  <a:pt x="10" y="25"/>
                </a:lnTo>
                <a:lnTo>
                  <a:pt x="8" y="23"/>
                </a:lnTo>
                <a:lnTo>
                  <a:pt x="5" y="25"/>
                </a:lnTo>
                <a:lnTo>
                  <a:pt x="4" y="25"/>
                </a:lnTo>
                <a:lnTo>
                  <a:pt x="3" y="27"/>
                </a:lnTo>
                <a:lnTo>
                  <a:pt x="2" y="32"/>
                </a:lnTo>
                <a:lnTo>
                  <a:pt x="5" y="32"/>
                </a:lnTo>
                <a:lnTo>
                  <a:pt x="3" y="31"/>
                </a:lnTo>
                <a:lnTo>
                  <a:pt x="1" y="34"/>
                </a:lnTo>
                <a:lnTo>
                  <a:pt x="0" y="36"/>
                </a:lnTo>
                <a:lnTo>
                  <a:pt x="0" y="38"/>
                </a:lnTo>
                <a:lnTo>
                  <a:pt x="1" y="39"/>
                </a:lnTo>
                <a:lnTo>
                  <a:pt x="2" y="41"/>
                </a:lnTo>
                <a:lnTo>
                  <a:pt x="3" y="43"/>
                </a:lnTo>
                <a:lnTo>
                  <a:pt x="3" y="44"/>
                </a:lnTo>
                <a:lnTo>
                  <a:pt x="5" y="45"/>
                </a:lnTo>
                <a:lnTo>
                  <a:pt x="8" y="45"/>
                </a:lnTo>
                <a:lnTo>
                  <a:pt x="9" y="42"/>
                </a:lnTo>
                <a:lnTo>
                  <a:pt x="6" y="45"/>
                </a:lnTo>
                <a:lnTo>
                  <a:pt x="5" y="43"/>
                </a:lnTo>
                <a:lnTo>
                  <a:pt x="6" y="47"/>
                </a:lnTo>
                <a:lnTo>
                  <a:pt x="7" y="48"/>
                </a:lnTo>
                <a:lnTo>
                  <a:pt x="10" y="52"/>
                </a:lnTo>
                <a:lnTo>
                  <a:pt x="10" y="53"/>
                </a:lnTo>
                <a:lnTo>
                  <a:pt x="15" y="61"/>
                </a:lnTo>
                <a:lnTo>
                  <a:pt x="18" y="59"/>
                </a:lnTo>
                <a:lnTo>
                  <a:pt x="14" y="59"/>
                </a:lnTo>
                <a:lnTo>
                  <a:pt x="14" y="60"/>
                </a:lnTo>
                <a:lnTo>
                  <a:pt x="14" y="64"/>
                </a:lnTo>
                <a:lnTo>
                  <a:pt x="14" y="66"/>
                </a:lnTo>
                <a:lnTo>
                  <a:pt x="15" y="68"/>
                </a:lnTo>
                <a:lnTo>
                  <a:pt x="16" y="69"/>
                </a:lnTo>
                <a:lnTo>
                  <a:pt x="19" y="71"/>
                </a:lnTo>
                <a:lnTo>
                  <a:pt x="21" y="71"/>
                </a:lnTo>
                <a:lnTo>
                  <a:pt x="22" y="71"/>
                </a:lnTo>
                <a:lnTo>
                  <a:pt x="29" y="70"/>
                </a:lnTo>
                <a:lnTo>
                  <a:pt x="29" y="69"/>
                </a:lnTo>
                <a:lnTo>
                  <a:pt x="35" y="67"/>
                </a:lnTo>
                <a:lnTo>
                  <a:pt x="34" y="64"/>
                </a:lnTo>
                <a:lnTo>
                  <a:pt x="34" y="68"/>
                </a:lnTo>
                <a:lnTo>
                  <a:pt x="38" y="68"/>
                </a:lnTo>
                <a:lnTo>
                  <a:pt x="39" y="68"/>
                </a:lnTo>
                <a:lnTo>
                  <a:pt x="39" y="68"/>
                </a:lnTo>
                <a:lnTo>
                  <a:pt x="39" y="67"/>
                </a:lnTo>
                <a:lnTo>
                  <a:pt x="42" y="66"/>
                </a:lnTo>
                <a:lnTo>
                  <a:pt x="43" y="66"/>
                </a:lnTo>
                <a:lnTo>
                  <a:pt x="46" y="58"/>
                </a:lnTo>
                <a:lnTo>
                  <a:pt x="43" y="56"/>
                </a:lnTo>
                <a:lnTo>
                  <a:pt x="46" y="59"/>
                </a:lnTo>
                <a:lnTo>
                  <a:pt x="51" y="52"/>
                </a:lnTo>
                <a:lnTo>
                  <a:pt x="47" y="50"/>
                </a:lnTo>
                <a:lnTo>
                  <a:pt x="49" y="53"/>
                </a:lnTo>
                <a:lnTo>
                  <a:pt x="56" y="49"/>
                </a:lnTo>
                <a:lnTo>
                  <a:pt x="54" y="45"/>
                </a:lnTo>
                <a:lnTo>
                  <a:pt x="55" y="49"/>
                </a:lnTo>
                <a:lnTo>
                  <a:pt x="63" y="47"/>
                </a:lnTo>
                <a:lnTo>
                  <a:pt x="64" y="47"/>
                </a:lnTo>
                <a:lnTo>
                  <a:pt x="74" y="44"/>
                </a:lnTo>
                <a:lnTo>
                  <a:pt x="72" y="40"/>
                </a:lnTo>
                <a:lnTo>
                  <a:pt x="73" y="44"/>
                </a:lnTo>
                <a:lnTo>
                  <a:pt x="81" y="41"/>
                </a:lnTo>
                <a:lnTo>
                  <a:pt x="82" y="41"/>
                </a:lnTo>
                <a:lnTo>
                  <a:pt x="89" y="39"/>
                </a:lnTo>
                <a:lnTo>
                  <a:pt x="88" y="35"/>
                </a:lnTo>
                <a:lnTo>
                  <a:pt x="88" y="39"/>
                </a:lnTo>
                <a:lnTo>
                  <a:pt x="95" y="39"/>
                </a:lnTo>
                <a:lnTo>
                  <a:pt x="110" y="37"/>
                </a:lnTo>
                <a:lnTo>
                  <a:pt x="110" y="36"/>
                </a:lnTo>
                <a:lnTo>
                  <a:pt x="113" y="35"/>
                </a:lnTo>
                <a:lnTo>
                  <a:pt x="114" y="35"/>
                </a:lnTo>
                <a:lnTo>
                  <a:pt x="118" y="32"/>
                </a:lnTo>
                <a:lnTo>
                  <a:pt x="119" y="32"/>
                </a:lnTo>
                <a:lnTo>
                  <a:pt x="121" y="30"/>
                </a:lnTo>
                <a:lnTo>
                  <a:pt x="118" y="27"/>
                </a:lnTo>
                <a:lnTo>
                  <a:pt x="119" y="31"/>
                </a:lnTo>
                <a:lnTo>
                  <a:pt x="123" y="30"/>
                </a:lnTo>
                <a:lnTo>
                  <a:pt x="124" y="30"/>
                </a:lnTo>
                <a:lnTo>
                  <a:pt x="128" y="28"/>
                </a:lnTo>
                <a:lnTo>
                  <a:pt x="129" y="28"/>
                </a:lnTo>
                <a:lnTo>
                  <a:pt x="133" y="25"/>
                </a:lnTo>
                <a:lnTo>
                  <a:pt x="134" y="24"/>
                </a:lnTo>
                <a:lnTo>
                  <a:pt x="137" y="19"/>
                </a:lnTo>
                <a:lnTo>
                  <a:pt x="134" y="17"/>
                </a:lnTo>
                <a:lnTo>
                  <a:pt x="136" y="20"/>
                </a:lnTo>
                <a:lnTo>
                  <a:pt x="140" y="18"/>
                </a:lnTo>
                <a:lnTo>
                  <a:pt x="140" y="17"/>
                </a:lnTo>
                <a:lnTo>
                  <a:pt x="142" y="15"/>
                </a:lnTo>
                <a:lnTo>
                  <a:pt x="139" y="12"/>
                </a:lnTo>
                <a:lnTo>
                  <a:pt x="141" y="16"/>
                </a:lnTo>
                <a:lnTo>
                  <a:pt x="145" y="14"/>
                </a:lnTo>
                <a:lnTo>
                  <a:pt x="143" y="11"/>
                </a:lnTo>
                <a:lnTo>
                  <a:pt x="144" y="14"/>
                </a:lnTo>
                <a:lnTo>
                  <a:pt x="147" y="13"/>
                </a:lnTo>
                <a:lnTo>
                  <a:pt x="148" y="13"/>
                </a:lnTo>
                <a:lnTo>
                  <a:pt x="150" y="12"/>
                </a:lnTo>
                <a:lnTo>
                  <a:pt x="146" y="6"/>
                </a:lnTo>
                <a:lnTo>
                  <a:pt x="144" y="7"/>
                </a:lnTo>
                <a:lnTo>
                  <a:pt x="146" y="10"/>
                </a:lnTo>
                <a:lnTo>
                  <a:pt x="145" y="6"/>
                </a:lnTo>
                <a:lnTo>
                  <a:pt x="143" y="7"/>
                </a:lnTo>
                <a:lnTo>
                  <a:pt x="138" y="9"/>
                </a:lnTo>
                <a:lnTo>
                  <a:pt x="136" y="10"/>
                </a:lnTo>
                <a:lnTo>
                  <a:pt x="135" y="11"/>
                </a:lnTo>
                <a:lnTo>
                  <a:pt x="137" y="14"/>
                </a:lnTo>
                <a:lnTo>
                  <a:pt x="136" y="11"/>
                </a:lnTo>
                <a:lnTo>
                  <a:pt x="132" y="14"/>
                </a:lnTo>
                <a:lnTo>
                  <a:pt x="131" y="14"/>
                </a:lnTo>
                <a:lnTo>
                  <a:pt x="128" y="18"/>
                </a:lnTo>
                <a:lnTo>
                  <a:pt x="130" y="21"/>
                </a:lnTo>
                <a:lnTo>
                  <a:pt x="129" y="18"/>
                </a:lnTo>
                <a:lnTo>
                  <a:pt x="124" y="22"/>
                </a:lnTo>
                <a:lnTo>
                  <a:pt x="126" y="25"/>
                </a:lnTo>
                <a:lnTo>
                  <a:pt x="124" y="22"/>
                </a:lnTo>
                <a:lnTo>
                  <a:pt x="121" y="24"/>
                </a:lnTo>
                <a:lnTo>
                  <a:pt x="122" y="26"/>
                </a:lnTo>
                <a:lnTo>
                  <a:pt x="122" y="23"/>
                </a:lnTo>
                <a:lnTo>
                  <a:pt x="118" y="24"/>
                </a:lnTo>
                <a:lnTo>
                  <a:pt x="115" y="25"/>
                </a:lnTo>
                <a:lnTo>
                  <a:pt x="114" y="26"/>
                </a:lnTo>
                <a:lnTo>
                  <a:pt x="116" y="29"/>
                </a:lnTo>
                <a:lnTo>
                  <a:pt x="115" y="26"/>
                </a:lnTo>
                <a:lnTo>
                  <a:pt x="110" y="29"/>
                </a:lnTo>
                <a:lnTo>
                  <a:pt x="112" y="32"/>
                </a:lnTo>
                <a:lnTo>
                  <a:pt x="111" y="28"/>
                </a:lnTo>
                <a:lnTo>
                  <a:pt x="108" y="29"/>
                </a:lnTo>
                <a:lnTo>
                  <a:pt x="109" y="32"/>
                </a:lnTo>
                <a:lnTo>
                  <a:pt x="109" y="29"/>
                </a:lnTo>
                <a:lnTo>
                  <a:pt x="95" y="31"/>
                </a:lnTo>
                <a:lnTo>
                  <a:pt x="88" y="32"/>
                </a:lnTo>
                <a:lnTo>
                  <a:pt x="87" y="32"/>
                </a:lnTo>
                <a:lnTo>
                  <a:pt x="80" y="34"/>
                </a:lnTo>
                <a:lnTo>
                  <a:pt x="81" y="38"/>
                </a:lnTo>
                <a:lnTo>
                  <a:pt x="80" y="34"/>
                </a:lnTo>
                <a:lnTo>
                  <a:pt x="71" y="37"/>
                </a:lnTo>
                <a:lnTo>
                  <a:pt x="61" y="40"/>
                </a:lnTo>
                <a:lnTo>
                  <a:pt x="62" y="44"/>
                </a:lnTo>
                <a:lnTo>
                  <a:pt x="61" y="40"/>
                </a:lnTo>
                <a:lnTo>
                  <a:pt x="53" y="42"/>
                </a:lnTo>
                <a:lnTo>
                  <a:pt x="53" y="43"/>
                </a:lnTo>
                <a:lnTo>
                  <a:pt x="46" y="47"/>
                </a:lnTo>
                <a:lnTo>
                  <a:pt x="45" y="48"/>
                </a:lnTo>
                <a:lnTo>
                  <a:pt x="40" y="54"/>
                </a:lnTo>
                <a:lnTo>
                  <a:pt x="40" y="55"/>
                </a:lnTo>
                <a:lnTo>
                  <a:pt x="37" y="63"/>
                </a:lnTo>
                <a:lnTo>
                  <a:pt x="39" y="64"/>
                </a:lnTo>
                <a:lnTo>
                  <a:pt x="39" y="60"/>
                </a:lnTo>
                <a:lnTo>
                  <a:pt x="39" y="60"/>
                </a:lnTo>
                <a:lnTo>
                  <a:pt x="38" y="60"/>
                </a:lnTo>
                <a:lnTo>
                  <a:pt x="34" y="60"/>
                </a:lnTo>
                <a:lnTo>
                  <a:pt x="33" y="60"/>
                </a:lnTo>
                <a:lnTo>
                  <a:pt x="27" y="62"/>
                </a:lnTo>
                <a:lnTo>
                  <a:pt x="28" y="66"/>
                </a:lnTo>
                <a:lnTo>
                  <a:pt x="28" y="62"/>
                </a:lnTo>
                <a:lnTo>
                  <a:pt x="21" y="63"/>
                </a:lnTo>
                <a:lnTo>
                  <a:pt x="21" y="66"/>
                </a:lnTo>
                <a:lnTo>
                  <a:pt x="21" y="63"/>
                </a:lnTo>
                <a:lnTo>
                  <a:pt x="19" y="63"/>
                </a:lnTo>
                <a:lnTo>
                  <a:pt x="19" y="66"/>
                </a:lnTo>
                <a:lnTo>
                  <a:pt x="21" y="64"/>
                </a:lnTo>
                <a:lnTo>
                  <a:pt x="20" y="63"/>
                </a:lnTo>
                <a:lnTo>
                  <a:pt x="18" y="66"/>
                </a:lnTo>
                <a:lnTo>
                  <a:pt x="22" y="66"/>
                </a:lnTo>
                <a:lnTo>
                  <a:pt x="22" y="64"/>
                </a:lnTo>
                <a:lnTo>
                  <a:pt x="22" y="60"/>
                </a:lnTo>
                <a:lnTo>
                  <a:pt x="22" y="59"/>
                </a:lnTo>
                <a:lnTo>
                  <a:pt x="21" y="59"/>
                </a:lnTo>
                <a:lnTo>
                  <a:pt x="21" y="57"/>
                </a:lnTo>
                <a:lnTo>
                  <a:pt x="16" y="49"/>
                </a:lnTo>
                <a:lnTo>
                  <a:pt x="12" y="51"/>
                </a:lnTo>
                <a:lnTo>
                  <a:pt x="16" y="49"/>
                </a:lnTo>
                <a:lnTo>
                  <a:pt x="13" y="45"/>
                </a:lnTo>
                <a:lnTo>
                  <a:pt x="10" y="46"/>
                </a:lnTo>
                <a:lnTo>
                  <a:pt x="13" y="45"/>
                </a:lnTo>
                <a:lnTo>
                  <a:pt x="12" y="41"/>
                </a:lnTo>
                <a:lnTo>
                  <a:pt x="12" y="39"/>
                </a:lnTo>
                <a:lnTo>
                  <a:pt x="10" y="39"/>
                </a:lnTo>
                <a:lnTo>
                  <a:pt x="6" y="38"/>
                </a:lnTo>
                <a:lnTo>
                  <a:pt x="5" y="41"/>
                </a:lnTo>
                <a:lnTo>
                  <a:pt x="9" y="39"/>
                </a:lnTo>
                <a:lnTo>
                  <a:pt x="8" y="38"/>
                </a:lnTo>
                <a:lnTo>
                  <a:pt x="7" y="36"/>
                </a:lnTo>
                <a:lnTo>
                  <a:pt x="4" y="38"/>
                </a:lnTo>
                <a:lnTo>
                  <a:pt x="8" y="38"/>
                </a:lnTo>
                <a:lnTo>
                  <a:pt x="8" y="36"/>
                </a:lnTo>
                <a:lnTo>
                  <a:pt x="4" y="36"/>
                </a:lnTo>
                <a:lnTo>
                  <a:pt x="7" y="38"/>
                </a:lnTo>
                <a:lnTo>
                  <a:pt x="9" y="34"/>
                </a:lnTo>
                <a:lnTo>
                  <a:pt x="9" y="32"/>
                </a:lnTo>
                <a:lnTo>
                  <a:pt x="9" y="33"/>
                </a:lnTo>
                <a:lnTo>
                  <a:pt x="10" y="28"/>
                </a:lnTo>
                <a:lnTo>
                  <a:pt x="6" y="27"/>
                </a:lnTo>
                <a:lnTo>
                  <a:pt x="8" y="31"/>
                </a:lnTo>
                <a:lnTo>
                  <a:pt x="12" y="29"/>
                </a:lnTo>
                <a:lnTo>
                  <a:pt x="13" y="28"/>
                </a:lnTo>
                <a:lnTo>
                  <a:pt x="16" y="25"/>
                </a:lnTo>
                <a:lnTo>
                  <a:pt x="12" y="22"/>
                </a:lnTo>
                <a:lnTo>
                  <a:pt x="15" y="25"/>
                </a:lnTo>
                <a:lnTo>
                  <a:pt x="18" y="24"/>
                </a:lnTo>
                <a:lnTo>
                  <a:pt x="19" y="22"/>
                </a:lnTo>
                <a:lnTo>
                  <a:pt x="21" y="18"/>
                </a:lnTo>
                <a:lnTo>
                  <a:pt x="18" y="16"/>
                </a:lnTo>
                <a:lnTo>
                  <a:pt x="20" y="19"/>
                </a:lnTo>
                <a:lnTo>
                  <a:pt x="24" y="17"/>
                </a:lnTo>
                <a:lnTo>
                  <a:pt x="25" y="15"/>
                </a:lnTo>
                <a:lnTo>
                  <a:pt x="26" y="11"/>
                </a:lnTo>
                <a:lnTo>
                  <a:pt x="23" y="10"/>
                </a:lnTo>
                <a:lnTo>
                  <a:pt x="26" y="13"/>
                </a:lnTo>
                <a:lnTo>
                  <a:pt x="30" y="10"/>
                </a:lnTo>
                <a:lnTo>
                  <a:pt x="30" y="9"/>
                </a:lnTo>
                <a:lnTo>
                  <a:pt x="33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3" name=""/>
          <p:cNvSpPr/>
          <p:nvPr/>
        </p:nvSpPr>
        <p:spPr>
          <a:xfrm>
            <a:off x="5238720" y="1149480"/>
            <a:ext cx="378000" cy="72720"/>
          </a:xfrm>
          <a:custGeom>
            <a:avLst/>
            <a:gdLst/>
            <a:ahLst/>
            <a:rect l="l" t="t" r="r" b="b"/>
            <a:pathLst>
              <a:path w="238" h="46">
                <a:moveTo>
                  <a:pt x="237" y="23"/>
                </a:moveTo>
                <a:lnTo>
                  <a:pt x="238" y="16"/>
                </a:lnTo>
                <a:lnTo>
                  <a:pt x="219" y="14"/>
                </a:lnTo>
                <a:lnTo>
                  <a:pt x="199" y="11"/>
                </a:lnTo>
                <a:lnTo>
                  <a:pt x="198" y="15"/>
                </a:lnTo>
                <a:lnTo>
                  <a:pt x="200" y="11"/>
                </a:lnTo>
                <a:lnTo>
                  <a:pt x="196" y="9"/>
                </a:lnTo>
                <a:lnTo>
                  <a:pt x="194" y="9"/>
                </a:lnTo>
                <a:lnTo>
                  <a:pt x="191" y="9"/>
                </a:lnTo>
                <a:lnTo>
                  <a:pt x="185" y="10"/>
                </a:lnTo>
                <a:lnTo>
                  <a:pt x="184" y="11"/>
                </a:lnTo>
                <a:lnTo>
                  <a:pt x="178" y="15"/>
                </a:lnTo>
                <a:lnTo>
                  <a:pt x="177" y="15"/>
                </a:lnTo>
                <a:lnTo>
                  <a:pt x="171" y="19"/>
                </a:lnTo>
                <a:lnTo>
                  <a:pt x="171" y="20"/>
                </a:lnTo>
                <a:lnTo>
                  <a:pt x="166" y="27"/>
                </a:lnTo>
                <a:lnTo>
                  <a:pt x="169" y="29"/>
                </a:lnTo>
                <a:lnTo>
                  <a:pt x="167" y="26"/>
                </a:lnTo>
                <a:lnTo>
                  <a:pt x="159" y="31"/>
                </a:lnTo>
                <a:lnTo>
                  <a:pt x="161" y="34"/>
                </a:lnTo>
                <a:lnTo>
                  <a:pt x="160" y="30"/>
                </a:lnTo>
                <a:lnTo>
                  <a:pt x="151" y="33"/>
                </a:lnTo>
                <a:lnTo>
                  <a:pt x="141" y="36"/>
                </a:lnTo>
                <a:lnTo>
                  <a:pt x="134" y="38"/>
                </a:lnTo>
                <a:lnTo>
                  <a:pt x="135" y="42"/>
                </a:lnTo>
                <a:lnTo>
                  <a:pt x="135" y="38"/>
                </a:lnTo>
                <a:lnTo>
                  <a:pt x="125" y="38"/>
                </a:lnTo>
                <a:lnTo>
                  <a:pt x="118" y="38"/>
                </a:lnTo>
                <a:lnTo>
                  <a:pt x="118" y="42"/>
                </a:lnTo>
                <a:lnTo>
                  <a:pt x="119" y="38"/>
                </a:lnTo>
                <a:lnTo>
                  <a:pt x="110" y="37"/>
                </a:lnTo>
                <a:lnTo>
                  <a:pt x="109" y="41"/>
                </a:lnTo>
                <a:lnTo>
                  <a:pt x="111" y="38"/>
                </a:lnTo>
                <a:lnTo>
                  <a:pt x="107" y="36"/>
                </a:lnTo>
                <a:lnTo>
                  <a:pt x="102" y="33"/>
                </a:lnTo>
                <a:lnTo>
                  <a:pt x="101" y="36"/>
                </a:lnTo>
                <a:lnTo>
                  <a:pt x="103" y="33"/>
                </a:lnTo>
                <a:lnTo>
                  <a:pt x="95" y="27"/>
                </a:lnTo>
                <a:lnTo>
                  <a:pt x="92" y="29"/>
                </a:lnTo>
                <a:lnTo>
                  <a:pt x="95" y="29"/>
                </a:lnTo>
                <a:lnTo>
                  <a:pt x="95" y="26"/>
                </a:lnTo>
                <a:lnTo>
                  <a:pt x="94" y="24"/>
                </a:lnTo>
                <a:lnTo>
                  <a:pt x="93" y="23"/>
                </a:lnTo>
                <a:lnTo>
                  <a:pt x="90" y="22"/>
                </a:lnTo>
                <a:lnTo>
                  <a:pt x="89" y="22"/>
                </a:lnTo>
                <a:lnTo>
                  <a:pt x="89" y="26"/>
                </a:lnTo>
                <a:lnTo>
                  <a:pt x="92" y="23"/>
                </a:lnTo>
                <a:lnTo>
                  <a:pt x="87" y="18"/>
                </a:lnTo>
                <a:lnTo>
                  <a:pt x="81" y="13"/>
                </a:lnTo>
                <a:lnTo>
                  <a:pt x="74" y="8"/>
                </a:lnTo>
                <a:lnTo>
                  <a:pt x="73" y="8"/>
                </a:lnTo>
                <a:lnTo>
                  <a:pt x="67" y="4"/>
                </a:lnTo>
                <a:lnTo>
                  <a:pt x="65" y="3"/>
                </a:lnTo>
                <a:lnTo>
                  <a:pt x="63" y="4"/>
                </a:lnTo>
                <a:lnTo>
                  <a:pt x="59" y="7"/>
                </a:lnTo>
                <a:lnTo>
                  <a:pt x="58" y="7"/>
                </a:lnTo>
                <a:lnTo>
                  <a:pt x="55" y="9"/>
                </a:lnTo>
                <a:lnTo>
                  <a:pt x="58" y="12"/>
                </a:lnTo>
                <a:lnTo>
                  <a:pt x="56" y="9"/>
                </a:lnTo>
                <a:lnTo>
                  <a:pt x="52" y="12"/>
                </a:lnTo>
                <a:lnTo>
                  <a:pt x="51" y="12"/>
                </a:lnTo>
                <a:lnTo>
                  <a:pt x="50" y="15"/>
                </a:lnTo>
                <a:lnTo>
                  <a:pt x="50" y="16"/>
                </a:lnTo>
                <a:lnTo>
                  <a:pt x="53" y="16"/>
                </a:lnTo>
                <a:lnTo>
                  <a:pt x="51" y="13"/>
                </a:lnTo>
                <a:lnTo>
                  <a:pt x="47" y="17"/>
                </a:lnTo>
                <a:lnTo>
                  <a:pt x="47" y="18"/>
                </a:lnTo>
                <a:lnTo>
                  <a:pt x="44" y="22"/>
                </a:lnTo>
                <a:lnTo>
                  <a:pt x="47" y="23"/>
                </a:lnTo>
                <a:lnTo>
                  <a:pt x="45" y="21"/>
                </a:lnTo>
                <a:lnTo>
                  <a:pt x="40" y="23"/>
                </a:lnTo>
                <a:lnTo>
                  <a:pt x="42" y="26"/>
                </a:lnTo>
                <a:lnTo>
                  <a:pt x="42" y="22"/>
                </a:lnTo>
                <a:lnTo>
                  <a:pt x="37" y="23"/>
                </a:lnTo>
                <a:lnTo>
                  <a:pt x="37" y="27"/>
                </a:lnTo>
                <a:lnTo>
                  <a:pt x="40" y="25"/>
                </a:lnTo>
                <a:lnTo>
                  <a:pt x="36" y="17"/>
                </a:lnTo>
                <a:lnTo>
                  <a:pt x="36" y="16"/>
                </a:lnTo>
                <a:lnTo>
                  <a:pt x="30" y="9"/>
                </a:lnTo>
                <a:lnTo>
                  <a:pt x="29" y="9"/>
                </a:lnTo>
                <a:lnTo>
                  <a:pt x="23" y="4"/>
                </a:lnTo>
                <a:lnTo>
                  <a:pt x="22" y="4"/>
                </a:lnTo>
                <a:lnTo>
                  <a:pt x="18" y="2"/>
                </a:lnTo>
                <a:lnTo>
                  <a:pt x="17" y="1"/>
                </a:lnTo>
                <a:lnTo>
                  <a:pt x="12" y="0"/>
                </a:lnTo>
                <a:lnTo>
                  <a:pt x="11" y="0"/>
                </a:lnTo>
                <a:lnTo>
                  <a:pt x="5" y="2"/>
                </a:lnTo>
                <a:lnTo>
                  <a:pt x="0" y="3"/>
                </a:lnTo>
                <a:lnTo>
                  <a:pt x="3" y="10"/>
                </a:lnTo>
                <a:lnTo>
                  <a:pt x="7" y="9"/>
                </a:lnTo>
                <a:lnTo>
                  <a:pt x="5" y="5"/>
                </a:lnTo>
                <a:lnTo>
                  <a:pt x="6" y="9"/>
                </a:lnTo>
                <a:lnTo>
                  <a:pt x="12" y="7"/>
                </a:lnTo>
                <a:lnTo>
                  <a:pt x="12" y="3"/>
                </a:lnTo>
                <a:lnTo>
                  <a:pt x="11" y="7"/>
                </a:lnTo>
                <a:lnTo>
                  <a:pt x="15" y="8"/>
                </a:lnTo>
                <a:lnTo>
                  <a:pt x="16" y="4"/>
                </a:lnTo>
                <a:lnTo>
                  <a:pt x="14" y="8"/>
                </a:lnTo>
                <a:lnTo>
                  <a:pt x="19" y="10"/>
                </a:lnTo>
                <a:lnTo>
                  <a:pt x="20" y="7"/>
                </a:lnTo>
                <a:lnTo>
                  <a:pt x="18" y="10"/>
                </a:lnTo>
                <a:lnTo>
                  <a:pt x="24" y="16"/>
                </a:lnTo>
                <a:lnTo>
                  <a:pt x="26" y="12"/>
                </a:lnTo>
                <a:lnTo>
                  <a:pt x="24" y="15"/>
                </a:lnTo>
                <a:lnTo>
                  <a:pt x="30" y="22"/>
                </a:lnTo>
                <a:lnTo>
                  <a:pt x="33" y="19"/>
                </a:lnTo>
                <a:lnTo>
                  <a:pt x="30" y="21"/>
                </a:lnTo>
                <a:lnTo>
                  <a:pt x="34" y="29"/>
                </a:lnTo>
                <a:lnTo>
                  <a:pt x="34" y="29"/>
                </a:lnTo>
                <a:lnTo>
                  <a:pt x="37" y="30"/>
                </a:lnTo>
                <a:lnTo>
                  <a:pt x="38" y="30"/>
                </a:lnTo>
                <a:lnTo>
                  <a:pt x="43" y="29"/>
                </a:lnTo>
                <a:lnTo>
                  <a:pt x="44" y="29"/>
                </a:lnTo>
                <a:lnTo>
                  <a:pt x="48" y="27"/>
                </a:lnTo>
                <a:lnTo>
                  <a:pt x="50" y="26"/>
                </a:lnTo>
                <a:lnTo>
                  <a:pt x="53" y="22"/>
                </a:lnTo>
                <a:lnTo>
                  <a:pt x="49" y="20"/>
                </a:lnTo>
                <a:lnTo>
                  <a:pt x="52" y="22"/>
                </a:lnTo>
                <a:lnTo>
                  <a:pt x="56" y="18"/>
                </a:lnTo>
                <a:lnTo>
                  <a:pt x="57" y="16"/>
                </a:lnTo>
                <a:lnTo>
                  <a:pt x="58" y="16"/>
                </a:lnTo>
                <a:lnTo>
                  <a:pt x="58" y="15"/>
                </a:lnTo>
                <a:lnTo>
                  <a:pt x="53" y="15"/>
                </a:lnTo>
                <a:lnTo>
                  <a:pt x="55" y="18"/>
                </a:lnTo>
                <a:lnTo>
                  <a:pt x="60" y="16"/>
                </a:lnTo>
                <a:lnTo>
                  <a:pt x="60" y="15"/>
                </a:lnTo>
                <a:lnTo>
                  <a:pt x="63" y="12"/>
                </a:lnTo>
                <a:lnTo>
                  <a:pt x="60" y="9"/>
                </a:lnTo>
                <a:lnTo>
                  <a:pt x="62" y="13"/>
                </a:lnTo>
                <a:lnTo>
                  <a:pt x="67" y="10"/>
                </a:lnTo>
                <a:lnTo>
                  <a:pt x="65" y="10"/>
                </a:lnTo>
                <a:lnTo>
                  <a:pt x="65" y="7"/>
                </a:lnTo>
                <a:lnTo>
                  <a:pt x="63" y="10"/>
                </a:lnTo>
                <a:lnTo>
                  <a:pt x="69" y="14"/>
                </a:lnTo>
                <a:lnTo>
                  <a:pt x="71" y="10"/>
                </a:lnTo>
                <a:lnTo>
                  <a:pt x="69" y="14"/>
                </a:lnTo>
                <a:lnTo>
                  <a:pt x="76" y="19"/>
                </a:lnTo>
                <a:lnTo>
                  <a:pt x="78" y="16"/>
                </a:lnTo>
                <a:lnTo>
                  <a:pt x="75" y="19"/>
                </a:lnTo>
                <a:lnTo>
                  <a:pt x="81" y="24"/>
                </a:lnTo>
                <a:lnTo>
                  <a:pt x="84" y="21"/>
                </a:lnTo>
                <a:lnTo>
                  <a:pt x="81" y="23"/>
                </a:lnTo>
                <a:lnTo>
                  <a:pt x="87" y="29"/>
                </a:lnTo>
                <a:lnTo>
                  <a:pt x="89" y="30"/>
                </a:lnTo>
                <a:lnTo>
                  <a:pt x="90" y="30"/>
                </a:lnTo>
                <a:lnTo>
                  <a:pt x="90" y="26"/>
                </a:lnTo>
                <a:lnTo>
                  <a:pt x="88" y="29"/>
                </a:lnTo>
                <a:lnTo>
                  <a:pt x="88" y="29"/>
                </a:lnTo>
                <a:lnTo>
                  <a:pt x="91" y="27"/>
                </a:lnTo>
                <a:lnTo>
                  <a:pt x="88" y="29"/>
                </a:lnTo>
                <a:lnTo>
                  <a:pt x="88" y="31"/>
                </a:lnTo>
                <a:lnTo>
                  <a:pt x="89" y="32"/>
                </a:lnTo>
                <a:lnTo>
                  <a:pt x="90" y="33"/>
                </a:lnTo>
                <a:lnTo>
                  <a:pt x="99" y="39"/>
                </a:lnTo>
                <a:lnTo>
                  <a:pt x="103" y="42"/>
                </a:lnTo>
                <a:lnTo>
                  <a:pt x="108" y="44"/>
                </a:lnTo>
                <a:lnTo>
                  <a:pt x="109" y="45"/>
                </a:lnTo>
                <a:lnTo>
                  <a:pt x="118" y="46"/>
                </a:lnTo>
                <a:lnTo>
                  <a:pt x="125" y="46"/>
                </a:lnTo>
                <a:lnTo>
                  <a:pt x="135" y="46"/>
                </a:lnTo>
                <a:lnTo>
                  <a:pt x="136" y="45"/>
                </a:lnTo>
                <a:lnTo>
                  <a:pt x="143" y="43"/>
                </a:lnTo>
                <a:lnTo>
                  <a:pt x="142" y="39"/>
                </a:lnTo>
                <a:lnTo>
                  <a:pt x="143" y="43"/>
                </a:lnTo>
                <a:lnTo>
                  <a:pt x="153" y="40"/>
                </a:lnTo>
                <a:lnTo>
                  <a:pt x="162" y="37"/>
                </a:lnTo>
                <a:lnTo>
                  <a:pt x="164" y="37"/>
                </a:lnTo>
                <a:lnTo>
                  <a:pt x="171" y="32"/>
                </a:lnTo>
                <a:lnTo>
                  <a:pt x="172" y="31"/>
                </a:lnTo>
                <a:lnTo>
                  <a:pt x="178" y="24"/>
                </a:lnTo>
                <a:lnTo>
                  <a:pt x="174" y="22"/>
                </a:lnTo>
                <a:lnTo>
                  <a:pt x="177" y="25"/>
                </a:lnTo>
                <a:lnTo>
                  <a:pt x="182" y="21"/>
                </a:lnTo>
                <a:lnTo>
                  <a:pt x="179" y="17"/>
                </a:lnTo>
                <a:lnTo>
                  <a:pt x="181" y="21"/>
                </a:lnTo>
                <a:lnTo>
                  <a:pt x="187" y="17"/>
                </a:lnTo>
                <a:lnTo>
                  <a:pt x="185" y="14"/>
                </a:lnTo>
                <a:lnTo>
                  <a:pt x="186" y="17"/>
                </a:lnTo>
                <a:lnTo>
                  <a:pt x="191" y="16"/>
                </a:lnTo>
                <a:lnTo>
                  <a:pt x="191" y="13"/>
                </a:lnTo>
                <a:lnTo>
                  <a:pt x="191" y="17"/>
                </a:lnTo>
                <a:lnTo>
                  <a:pt x="194" y="17"/>
                </a:lnTo>
                <a:lnTo>
                  <a:pt x="194" y="13"/>
                </a:lnTo>
                <a:lnTo>
                  <a:pt x="193" y="16"/>
                </a:lnTo>
                <a:lnTo>
                  <a:pt x="198" y="18"/>
                </a:lnTo>
                <a:lnTo>
                  <a:pt x="198" y="19"/>
                </a:lnTo>
                <a:lnTo>
                  <a:pt x="218" y="22"/>
                </a:lnTo>
                <a:lnTo>
                  <a:pt x="237" y="2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4" name=""/>
          <p:cNvSpPr/>
          <p:nvPr/>
        </p:nvSpPr>
        <p:spPr>
          <a:xfrm>
            <a:off x="5272200" y="1195560"/>
            <a:ext cx="73080" cy="282240"/>
          </a:xfrm>
          <a:custGeom>
            <a:avLst/>
            <a:gdLst/>
            <a:ahLst/>
            <a:rect l="l" t="t" r="r" b="b"/>
            <a:pathLst>
              <a:path w="46" h="178">
                <a:moveTo>
                  <a:pt x="25" y="0"/>
                </a:moveTo>
                <a:lnTo>
                  <a:pt x="17" y="1"/>
                </a:lnTo>
                <a:lnTo>
                  <a:pt x="18" y="9"/>
                </a:lnTo>
                <a:lnTo>
                  <a:pt x="22" y="8"/>
                </a:lnTo>
                <a:lnTo>
                  <a:pt x="18" y="8"/>
                </a:lnTo>
                <a:lnTo>
                  <a:pt x="18" y="14"/>
                </a:lnTo>
                <a:lnTo>
                  <a:pt x="18" y="20"/>
                </a:lnTo>
                <a:lnTo>
                  <a:pt x="22" y="20"/>
                </a:lnTo>
                <a:lnTo>
                  <a:pt x="18" y="19"/>
                </a:lnTo>
                <a:lnTo>
                  <a:pt x="17" y="23"/>
                </a:lnTo>
                <a:lnTo>
                  <a:pt x="21" y="24"/>
                </a:lnTo>
                <a:lnTo>
                  <a:pt x="18" y="21"/>
                </a:lnTo>
                <a:lnTo>
                  <a:pt x="16" y="23"/>
                </a:lnTo>
                <a:lnTo>
                  <a:pt x="15" y="26"/>
                </a:lnTo>
                <a:lnTo>
                  <a:pt x="15" y="28"/>
                </a:lnTo>
                <a:lnTo>
                  <a:pt x="18" y="35"/>
                </a:lnTo>
                <a:lnTo>
                  <a:pt x="19" y="35"/>
                </a:lnTo>
                <a:lnTo>
                  <a:pt x="23" y="42"/>
                </a:lnTo>
                <a:lnTo>
                  <a:pt x="26" y="39"/>
                </a:lnTo>
                <a:lnTo>
                  <a:pt x="22" y="40"/>
                </a:lnTo>
                <a:lnTo>
                  <a:pt x="23" y="44"/>
                </a:lnTo>
                <a:lnTo>
                  <a:pt x="24" y="48"/>
                </a:lnTo>
                <a:lnTo>
                  <a:pt x="25" y="49"/>
                </a:lnTo>
                <a:lnTo>
                  <a:pt x="28" y="52"/>
                </a:lnTo>
                <a:lnTo>
                  <a:pt x="30" y="49"/>
                </a:lnTo>
                <a:lnTo>
                  <a:pt x="27" y="51"/>
                </a:lnTo>
                <a:lnTo>
                  <a:pt x="29" y="56"/>
                </a:lnTo>
                <a:lnTo>
                  <a:pt x="32" y="54"/>
                </a:lnTo>
                <a:lnTo>
                  <a:pt x="29" y="55"/>
                </a:lnTo>
                <a:lnTo>
                  <a:pt x="29" y="65"/>
                </a:lnTo>
                <a:lnTo>
                  <a:pt x="33" y="64"/>
                </a:lnTo>
                <a:lnTo>
                  <a:pt x="29" y="64"/>
                </a:lnTo>
                <a:lnTo>
                  <a:pt x="29" y="76"/>
                </a:lnTo>
                <a:lnTo>
                  <a:pt x="33" y="76"/>
                </a:lnTo>
                <a:lnTo>
                  <a:pt x="29" y="75"/>
                </a:lnTo>
                <a:lnTo>
                  <a:pt x="27" y="84"/>
                </a:lnTo>
                <a:lnTo>
                  <a:pt x="30" y="85"/>
                </a:lnTo>
                <a:lnTo>
                  <a:pt x="28" y="83"/>
                </a:lnTo>
                <a:lnTo>
                  <a:pt x="25" y="88"/>
                </a:lnTo>
                <a:lnTo>
                  <a:pt x="28" y="90"/>
                </a:lnTo>
                <a:lnTo>
                  <a:pt x="25" y="88"/>
                </a:lnTo>
                <a:lnTo>
                  <a:pt x="22" y="93"/>
                </a:lnTo>
                <a:lnTo>
                  <a:pt x="21" y="94"/>
                </a:lnTo>
                <a:lnTo>
                  <a:pt x="18" y="100"/>
                </a:lnTo>
                <a:lnTo>
                  <a:pt x="22" y="101"/>
                </a:lnTo>
                <a:lnTo>
                  <a:pt x="19" y="99"/>
                </a:lnTo>
                <a:lnTo>
                  <a:pt x="17" y="103"/>
                </a:lnTo>
                <a:lnTo>
                  <a:pt x="20" y="104"/>
                </a:lnTo>
                <a:lnTo>
                  <a:pt x="18" y="102"/>
                </a:lnTo>
                <a:lnTo>
                  <a:pt x="15" y="104"/>
                </a:lnTo>
                <a:lnTo>
                  <a:pt x="16" y="106"/>
                </a:lnTo>
                <a:lnTo>
                  <a:pt x="16" y="103"/>
                </a:lnTo>
                <a:lnTo>
                  <a:pt x="10" y="103"/>
                </a:lnTo>
                <a:lnTo>
                  <a:pt x="8" y="104"/>
                </a:lnTo>
                <a:lnTo>
                  <a:pt x="4" y="106"/>
                </a:lnTo>
                <a:lnTo>
                  <a:pt x="3" y="106"/>
                </a:lnTo>
                <a:lnTo>
                  <a:pt x="1" y="109"/>
                </a:lnTo>
                <a:lnTo>
                  <a:pt x="0" y="111"/>
                </a:lnTo>
                <a:lnTo>
                  <a:pt x="0" y="112"/>
                </a:lnTo>
                <a:lnTo>
                  <a:pt x="1" y="115"/>
                </a:lnTo>
                <a:lnTo>
                  <a:pt x="3" y="118"/>
                </a:lnTo>
                <a:lnTo>
                  <a:pt x="6" y="115"/>
                </a:lnTo>
                <a:lnTo>
                  <a:pt x="2" y="117"/>
                </a:lnTo>
                <a:lnTo>
                  <a:pt x="3" y="119"/>
                </a:lnTo>
                <a:lnTo>
                  <a:pt x="7" y="118"/>
                </a:lnTo>
                <a:lnTo>
                  <a:pt x="3" y="118"/>
                </a:lnTo>
                <a:lnTo>
                  <a:pt x="5" y="127"/>
                </a:lnTo>
                <a:lnTo>
                  <a:pt x="5" y="128"/>
                </a:lnTo>
                <a:lnTo>
                  <a:pt x="8" y="136"/>
                </a:lnTo>
                <a:lnTo>
                  <a:pt x="12" y="134"/>
                </a:lnTo>
                <a:lnTo>
                  <a:pt x="8" y="135"/>
                </a:lnTo>
                <a:lnTo>
                  <a:pt x="9" y="141"/>
                </a:lnTo>
                <a:lnTo>
                  <a:pt x="10" y="149"/>
                </a:lnTo>
                <a:lnTo>
                  <a:pt x="10" y="150"/>
                </a:lnTo>
                <a:lnTo>
                  <a:pt x="12" y="155"/>
                </a:lnTo>
                <a:lnTo>
                  <a:pt x="13" y="156"/>
                </a:lnTo>
                <a:lnTo>
                  <a:pt x="14" y="157"/>
                </a:lnTo>
                <a:lnTo>
                  <a:pt x="16" y="159"/>
                </a:lnTo>
                <a:lnTo>
                  <a:pt x="19" y="160"/>
                </a:lnTo>
                <a:lnTo>
                  <a:pt x="21" y="157"/>
                </a:lnTo>
                <a:lnTo>
                  <a:pt x="18" y="160"/>
                </a:lnTo>
                <a:lnTo>
                  <a:pt x="24" y="166"/>
                </a:lnTo>
                <a:lnTo>
                  <a:pt x="30" y="171"/>
                </a:lnTo>
                <a:lnTo>
                  <a:pt x="31" y="171"/>
                </a:lnTo>
                <a:lnTo>
                  <a:pt x="36" y="174"/>
                </a:lnTo>
                <a:lnTo>
                  <a:pt x="40" y="177"/>
                </a:lnTo>
                <a:lnTo>
                  <a:pt x="42" y="178"/>
                </a:lnTo>
                <a:lnTo>
                  <a:pt x="46" y="178"/>
                </a:lnTo>
                <a:lnTo>
                  <a:pt x="46" y="170"/>
                </a:lnTo>
                <a:lnTo>
                  <a:pt x="42" y="170"/>
                </a:lnTo>
                <a:lnTo>
                  <a:pt x="42" y="173"/>
                </a:lnTo>
                <a:lnTo>
                  <a:pt x="44" y="171"/>
                </a:lnTo>
                <a:lnTo>
                  <a:pt x="41" y="168"/>
                </a:lnTo>
                <a:lnTo>
                  <a:pt x="35" y="165"/>
                </a:lnTo>
                <a:lnTo>
                  <a:pt x="33" y="167"/>
                </a:lnTo>
                <a:lnTo>
                  <a:pt x="35" y="165"/>
                </a:lnTo>
                <a:lnTo>
                  <a:pt x="29" y="160"/>
                </a:lnTo>
                <a:lnTo>
                  <a:pt x="23" y="154"/>
                </a:lnTo>
                <a:lnTo>
                  <a:pt x="21" y="153"/>
                </a:lnTo>
                <a:lnTo>
                  <a:pt x="18" y="151"/>
                </a:lnTo>
                <a:lnTo>
                  <a:pt x="15" y="153"/>
                </a:lnTo>
                <a:lnTo>
                  <a:pt x="19" y="153"/>
                </a:lnTo>
                <a:lnTo>
                  <a:pt x="17" y="147"/>
                </a:lnTo>
                <a:lnTo>
                  <a:pt x="14" y="148"/>
                </a:lnTo>
                <a:lnTo>
                  <a:pt x="18" y="148"/>
                </a:lnTo>
                <a:lnTo>
                  <a:pt x="17" y="140"/>
                </a:lnTo>
                <a:lnTo>
                  <a:pt x="16" y="134"/>
                </a:lnTo>
                <a:lnTo>
                  <a:pt x="15" y="133"/>
                </a:lnTo>
                <a:lnTo>
                  <a:pt x="12" y="125"/>
                </a:lnTo>
                <a:lnTo>
                  <a:pt x="8" y="126"/>
                </a:lnTo>
                <a:lnTo>
                  <a:pt x="12" y="125"/>
                </a:lnTo>
                <a:lnTo>
                  <a:pt x="10" y="117"/>
                </a:lnTo>
                <a:lnTo>
                  <a:pt x="9" y="114"/>
                </a:lnTo>
                <a:lnTo>
                  <a:pt x="8" y="112"/>
                </a:lnTo>
                <a:lnTo>
                  <a:pt x="6" y="110"/>
                </a:lnTo>
                <a:lnTo>
                  <a:pt x="3" y="112"/>
                </a:lnTo>
                <a:lnTo>
                  <a:pt x="8" y="112"/>
                </a:lnTo>
                <a:lnTo>
                  <a:pt x="8" y="111"/>
                </a:lnTo>
                <a:lnTo>
                  <a:pt x="3" y="111"/>
                </a:lnTo>
                <a:lnTo>
                  <a:pt x="6" y="114"/>
                </a:lnTo>
                <a:lnTo>
                  <a:pt x="8" y="111"/>
                </a:lnTo>
                <a:lnTo>
                  <a:pt x="6" y="109"/>
                </a:lnTo>
                <a:lnTo>
                  <a:pt x="8" y="112"/>
                </a:lnTo>
                <a:lnTo>
                  <a:pt x="12" y="110"/>
                </a:lnTo>
                <a:lnTo>
                  <a:pt x="10" y="106"/>
                </a:lnTo>
                <a:lnTo>
                  <a:pt x="10" y="111"/>
                </a:lnTo>
                <a:lnTo>
                  <a:pt x="16" y="111"/>
                </a:lnTo>
                <a:lnTo>
                  <a:pt x="16" y="110"/>
                </a:lnTo>
                <a:lnTo>
                  <a:pt x="18" y="110"/>
                </a:lnTo>
                <a:lnTo>
                  <a:pt x="22" y="108"/>
                </a:lnTo>
                <a:lnTo>
                  <a:pt x="23" y="106"/>
                </a:lnTo>
                <a:lnTo>
                  <a:pt x="25" y="103"/>
                </a:lnTo>
                <a:lnTo>
                  <a:pt x="28" y="97"/>
                </a:lnTo>
                <a:lnTo>
                  <a:pt x="24" y="95"/>
                </a:lnTo>
                <a:lnTo>
                  <a:pt x="28" y="97"/>
                </a:lnTo>
                <a:lnTo>
                  <a:pt x="31" y="92"/>
                </a:lnTo>
                <a:lnTo>
                  <a:pt x="31" y="91"/>
                </a:lnTo>
                <a:lnTo>
                  <a:pt x="34" y="87"/>
                </a:lnTo>
                <a:lnTo>
                  <a:pt x="34" y="85"/>
                </a:lnTo>
                <a:lnTo>
                  <a:pt x="34" y="86"/>
                </a:lnTo>
                <a:lnTo>
                  <a:pt x="36" y="77"/>
                </a:lnTo>
                <a:lnTo>
                  <a:pt x="37" y="76"/>
                </a:lnTo>
                <a:lnTo>
                  <a:pt x="37" y="64"/>
                </a:lnTo>
                <a:lnTo>
                  <a:pt x="36" y="54"/>
                </a:lnTo>
                <a:lnTo>
                  <a:pt x="35" y="53"/>
                </a:lnTo>
                <a:lnTo>
                  <a:pt x="34" y="49"/>
                </a:lnTo>
                <a:lnTo>
                  <a:pt x="33" y="47"/>
                </a:lnTo>
                <a:lnTo>
                  <a:pt x="30" y="44"/>
                </a:lnTo>
                <a:lnTo>
                  <a:pt x="28" y="47"/>
                </a:lnTo>
                <a:lnTo>
                  <a:pt x="31" y="46"/>
                </a:lnTo>
                <a:lnTo>
                  <a:pt x="30" y="42"/>
                </a:lnTo>
                <a:lnTo>
                  <a:pt x="29" y="38"/>
                </a:lnTo>
                <a:lnTo>
                  <a:pt x="29" y="37"/>
                </a:lnTo>
                <a:lnTo>
                  <a:pt x="25" y="31"/>
                </a:lnTo>
                <a:lnTo>
                  <a:pt x="22" y="33"/>
                </a:lnTo>
                <a:lnTo>
                  <a:pt x="25" y="32"/>
                </a:lnTo>
                <a:lnTo>
                  <a:pt x="22" y="25"/>
                </a:lnTo>
                <a:lnTo>
                  <a:pt x="19" y="26"/>
                </a:lnTo>
                <a:lnTo>
                  <a:pt x="22" y="28"/>
                </a:lnTo>
                <a:lnTo>
                  <a:pt x="23" y="27"/>
                </a:lnTo>
                <a:lnTo>
                  <a:pt x="24" y="24"/>
                </a:lnTo>
                <a:lnTo>
                  <a:pt x="24" y="25"/>
                </a:lnTo>
                <a:lnTo>
                  <a:pt x="25" y="21"/>
                </a:lnTo>
                <a:lnTo>
                  <a:pt x="26" y="20"/>
                </a:lnTo>
                <a:lnTo>
                  <a:pt x="26" y="14"/>
                </a:lnTo>
                <a:lnTo>
                  <a:pt x="26" y="8"/>
                </a:lnTo>
                <a:lnTo>
                  <a:pt x="25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5" name=""/>
          <p:cNvSpPr/>
          <p:nvPr/>
        </p:nvSpPr>
        <p:spPr>
          <a:xfrm>
            <a:off x="5310360" y="1212840"/>
            <a:ext cx="164880" cy="133200"/>
          </a:xfrm>
          <a:custGeom>
            <a:avLst/>
            <a:gdLst/>
            <a:ahLst/>
            <a:rect l="l" t="t" r="r" b="b"/>
            <a:pathLst>
              <a:path w="104" h="84">
                <a:moveTo>
                  <a:pt x="5" y="0"/>
                </a:moveTo>
                <a:lnTo>
                  <a:pt x="0" y="6"/>
                </a:lnTo>
                <a:lnTo>
                  <a:pt x="13" y="17"/>
                </a:lnTo>
                <a:lnTo>
                  <a:pt x="14" y="17"/>
                </a:lnTo>
                <a:lnTo>
                  <a:pt x="21" y="22"/>
                </a:lnTo>
                <a:lnTo>
                  <a:pt x="28" y="25"/>
                </a:lnTo>
                <a:lnTo>
                  <a:pt x="29" y="22"/>
                </a:lnTo>
                <a:lnTo>
                  <a:pt x="27" y="25"/>
                </a:lnTo>
                <a:lnTo>
                  <a:pt x="36" y="33"/>
                </a:lnTo>
                <a:lnTo>
                  <a:pt x="44" y="40"/>
                </a:lnTo>
                <a:lnTo>
                  <a:pt x="46" y="40"/>
                </a:lnTo>
                <a:lnTo>
                  <a:pt x="56" y="44"/>
                </a:lnTo>
                <a:lnTo>
                  <a:pt x="57" y="41"/>
                </a:lnTo>
                <a:lnTo>
                  <a:pt x="55" y="44"/>
                </a:lnTo>
                <a:lnTo>
                  <a:pt x="64" y="50"/>
                </a:lnTo>
                <a:lnTo>
                  <a:pt x="66" y="47"/>
                </a:lnTo>
                <a:lnTo>
                  <a:pt x="63" y="50"/>
                </a:lnTo>
                <a:lnTo>
                  <a:pt x="67" y="54"/>
                </a:lnTo>
                <a:lnTo>
                  <a:pt x="70" y="50"/>
                </a:lnTo>
                <a:lnTo>
                  <a:pt x="67" y="53"/>
                </a:lnTo>
                <a:lnTo>
                  <a:pt x="73" y="58"/>
                </a:lnTo>
                <a:lnTo>
                  <a:pt x="74" y="59"/>
                </a:lnTo>
                <a:lnTo>
                  <a:pt x="78" y="62"/>
                </a:lnTo>
                <a:lnTo>
                  <a:pt x="82" y="64"/>
                </a:lnTo>
                <a:lnTo>
                  <a:pt x="84" y="61"/>
                </a:lnTo>
                <a:lnTo>
                  <a:pt x="81" y="63"/>
                </a:lnTo>
                <a:lnTo>
                  <a:pt x="86" y="70"/>
                </a:lnTo>
                <a:lnTo>
                  <a:pt x="88" y="73"/>
                </a:lnTo>
                <a:lnTo>
                  <a:pt x="89" y="74"/>
                </a:lnTo>
                <a:lnTo>
                  <a:pt x="92" y="75"/>
                </a:lnTo>
                <a:lnTo>
                  <a:pt x="94" y="72"/>
                </a:lnTo>
                <a:lnTo>
                  <a:pt x="91" y="75"/>
                </a:lnTo>
                <a:lnTo>
                  <a:pt x="93" y="77"/>
                </a:lnTo>
                <a:lnTo>
                  <a:pt x="94" y="80"/>
                </a:lnTo>
                <a:lnTo>
                  <a:pt x="94" y="81"/>
                </a:lnTo>
                <a:lnTo>
                  <a:pt x="99" y="84"/>
                </a:lnTo>
                <a:lnTo>
                  <a:pt x="104" y="78"/>
                </a:lnTo>
                <a:lnTo>
                  <a:pt x="100" y="75"/>
                </a:lnTo>
                <a:lnTo>
                  <a:pt x="97" y="77"/>
                </a:lnTo>
                <a:lnTo>
                  <a:pt x="101" y="75"/>
                </a:lnTo>
                <a:lnTo>
                  <a:pt x="99" y="73"/>
                </a:lnTo>
                <a:lnTo>
                  <a:pt x="97" y="70"/>
                </a:lnTo>
                <a:lnTo>
                  <a:pt x="96" y="69"/>
                </a:lnTo>
                <a:lnTo>
                  <a:pt x="94" y="68"/>
                </a:lnTo>
                <a:lnTo>
                  <a:pt x="91" y="70"/>
                </a:lnTo>
                <a:lnTo>
                  <a:pt x="94" y="68"/>
                </a:lnTo>
                <a:lnTo>
                  <a:pt x="91" y="65"/>
                </a:lnTo>
                <a:lnTo>
                  <a:pt x="88" y="68"/>
                </a:lnTo>
                <a:lnTo>
                  <a:pt x="92" y="66"/>
                </a:lnTo>
                <a:lnTo>
                  <a:pt x="87" y="59"/>
                </a:lnTo>
                <a:lnTo>
                  <a:pt x="86" y="58"/>
                </a:lnTo>
                <a:lnTo>
                  <a:pt x="81" y="55"/>
                </a:lnTo>
                <a:lnTo>
                  <a:pt x="77" y="53"/>
                </a:lnTo>
                <a:lnTo>
                  <a:pt x="75" y="55"/>
                </a:lnTo>
                <a:lnTo>
                  <a:pt x="78" y="53"/>
                </a:lnTo>
                <a:lnTo>
                  <a:pt x="73" y="48"/>
                </a:lnTo>
                <a:lnTo>
                  <a:pt x="68" y="44"/>
                </a:lnTo>
                <a:lnTo>
                  <a:pt x="60" y="38"/>
                </a:lnTo>
                <a:lnTo>
                  <a:pt x="59" y="38"/>
                </a:lnTo>
                <a:lnTo>
                  <a:pt x="49" y="33"/>
                </a:lnTo>
                <a:lnTo>
                  <a:pt x="47" y="37"/>
                </a:lnTo>
                <a:lnTo>
                  <a:pt x="50" y="34"/>
                </a:lnTo>
                <a:lnTo>
                  <a:pt x="41" y="27"/>
                </a:lnTo>
                <a:lnTo>
                  <a:pt x="32" y="19"/>
                </a:lnTo>
                <a:lnTo>
                  <a:pt x="31" y="19"/>
                </a:lnTo>
                <a:lnTo>
                  <a:pt x="24" y="16"/>
                </a:lnTo>
                <a:lnTo>
                  <a:pt x="22" y="18"/>
                </a:lnTo>
                <a:lnTo>
                  <a:pt x="25" y="16"/>
                </a:lnTo>
                <a:lnTo>
                  <a:pt x="18" y="11"/>
                </a:lnTo>
                <a:lnTo>
                  <a:pt x="15" y="14"/>
                </a:lnTo>
                <a:lnTo>
                  <a:pt x="18" y="11"/>
                </a:lnTo>
                <a:lnTo>
                  <a:pt x="5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6" name=""/>
          <p:cNvSpPr/>
          <p:nvPr/>
        </p:nvSpPr>
        <p:spPr>
          <a:xfrm>
            <a:off x="4959360" y="1098720"/>
            <a:ext cx="290520" cy="114120"/>
          </a:xfrm>
          <a:custGeom>
            <a:avLst/>
            <a:gdLst/>
            <a:ahLst/>
            <a:rect l="l" t="t" r="r" b="b"/>
            <a:pathLst>
              <a:path w="183" h="72">
                <a:moveTo>
                  <a:pt x="177" y="41"/>
                </a:moveTo>
                <a:lnTo>
                  <a:pt x="183" y="37"/>
                </a:lnTo>
                <a:lnTo>
                  <a:pt x="181" y="32"/>
                </a:lnTo>
                <a:lnTo>
                  <a:pt x="178" y="27"/>
                </a:lnTo>
                <a:lnTo>
                  <a:pt x="176" y="27"/>
                </a:lnTo>
                <a:lnTo>
                  <a:pt x="173" y="25"/>
                </a:lnTo>
                <a:lnTo>
                  <a:pt x="167" y="22"/>
                </a:lnTo>
                <a:lnTo>
                  <a:pt x="167" y="21"/>
                </a:lnTo>
                <a:lnTo>
                  <a:pt x="157" y="17"/>
                </a:lnTo>
                <a:lnTo>
                  <a:pt x="155" y="20"/>
                </a:lnTo>
                <a:lnTo>
                  <a:pt x="157" y="18"/>
                </a:lnTo>
                <a:lnTo>
                  <a:pt x="151" y="14"/>
                </a:lnTo>
                <a:lnTo>
                  <a:pt x="149" y="13"/>
                </a:lnTo>
                <a:lnTo>
                  <a:pt x="144" y="13"/>
                </a:lnTo>
                <a:lnTo>
                  <a:pt x="144" y="17"/>
                </a:lnTo>
                <a:lnTo>
                  <a:pt x="147" y="14"/>
                </a:lnTo>
                <a:lnTo>
                  <a:pt x="141" y="11"/>
                </a:lnTo>
                <a:lnTo>
                  <a:pt x="139" y="13"/>
                </a:lnTo>
                <a:lnTo>
                  <a:pt x="141" y="11"/>
                </a:lnTo>
                <a:lnTo>
                  <a:pt x="137" y="7"/>
                </a:lnTo>
                <a:lnTo>
                  <a:pt x="132" y="4"/>
                </a:lnTo>
                <a:lnTo>
                  <a:pt x="131" y="4"/>
                </a:lnTo>
                <a:lnTo>
                  <a:pt x="126" y="1"/>
                </a:lnTo>
                <a:lnTo>
                  <a:pt x="124" y="0"/>
                </a:lnTo>
                <a:lnTo>
                  <a:pt x="121" y="1"/>
                </a:lnTo>
                <a:lnTo>
                  <a:pt x="121" y="2"/>
                </a:lnTo>
                <a:lnTo>
                  <a:pt x="119" y="6"/>
                </a:lnTo>
                <a:lnTo>
                  <a:pt x="122" y="7"/>
                </a:lnTo>
                <a:lnTo>
                  <a:pt x="119" y="6"/>
                </a:lnTo>
                <a:lnTo>
                  <a:pt x="118" y="8"/>
                </a:lnTo>
                <a:lnTo>
                  <a:pt x="120" y="10"/>
                </a:lnTo>
                <a:lnTo>
                  <a:pt x="119" y="7"/>
                </a:lnTo>
                <a:lnTo>
                  <a:pt x="115" y="9"/>
                </a:lnTo>
                <a:lnTo>
                  <a:pt x="112" y="12"/>
                </a:lnTo>
                <a:lnTo>
                  <a:pt x="111" y="12"/>
                </a:lnTo>
                <a:lnTo>
                  <a:pt x="108" y="14"/>
                </a:lnTo>
                <a:lnTo>
                  <a:pt x="105" y="17"/>
                </a:lnTo>
                <a:lnTo>
                  <a:pt x="108" y="20"/>
                </a:lnTo>
                <a:lnTo>
                  <a:pt x="106" y="17"/>
                </a:lnTo>
                <a:lnTo>
                  <a:pt x="104" y="19"/>
                </a:lnTo>
                <a:lnTo>
                  <a:pt x="105" y="21"/>
                </a:lnTo>
                <a:lnTo>
                  <a:pt x="104" y="19"/>
                </a:lnTo>
                <a:lnTo>
                  <a:pt x="100" y="20"/>
                </a:lnTo>
                <a:lnTo>
                  <a:pt x="99" y="20"/>
                </a:lnTo>
                <a:lnTo>
                  <a:pt x="94" y="26"/>
                </a:lnTo>
                <a:lnTo>
                  <a:pt x="97" y="28"/>
                </a:lnTo>
                <a:lnTo>
                  <a:pt x="94" y="26"/>
                </a:lnTo>
                <a:lnTo>
                  <a:pt x="88" y="31"/>
                </a:lnTo>
                <a:lnTo>
                  <a:pt x="82" y="36"/>
                </a:lnTo>
                <a:lnTo>
                  <a:pt x="85" y="39"/>
                </a:lnTo>
                <a:lnTo>
                  <a:pt x="83" y="36"/>
                </a:lnTo>
                <a:lnTo>
                  <a:pt x="76" y="40"/>
                </a:lnTo>
                <a:lnTo>
                  <a:pt x="75" y="40"/>
                </a:lnTo>
                <a:lnTo>
                  <a:pt x="74" y="41"/>
                </a:lnTo>
                <a:lnTo>
                  <a:pt x="73" y="44"/>
                </a:lnTo>
                <a:lnTo>
                  <a:pt x="77" y="45"/>
                </a:lnTo>
                <a:lnTo>
                  <a:pt x="74" y="43"/>
                </a:lnTo>
                <a:lnTo>
                  <a:pt x="73" y="45"/>
                </a:lnTo>
                <a:lnTo>
                  <a:pt x="76" y="47"/>
                </a:lnTo>
                <a:lnTo>
                  <a:pt x="76" y="43"/>
                </a:lnTo>
                <a:lnTo>
                  <a:pt x="73" y="43"/>
                </a:lnTo>
                <a:lnTo>
                  <a:pt x="73" y="47"/>
                </a:lnTo>
                <a:lnTo>
                  <a:pt x="76" y="44"/>
                </a:lnTo>
                <a:lnTo>
                  <a:pt x="74" y="42"/>
                </a:lnTo>
                <a:lnTo>
                  <a:pt x="71" y="40"/>
                </a:lnTo>
                <a:lnTo>
                  <a:pt x="68" y="39"/>
                </a:lnTo>
                <a:lnTo>
                  <a:pt x="65" y="40"/>
                </a:lnTo>
                <a:lnTo>
                  <a:pt x="65" y="41"/>
                </a:lnTo>
                <a:lnTo>
                  <a:pt x="60" y="49"/>
                </a:lnTo>
                <a:lnTo>
                  <a:pt x="63" y="51"/>
                </a:lnTo>
                <a:lnTo>
                  <a:pt x="60" y="49"/>
                </a:lnTo>
                <a:lnTo>
                  <a:pt x="55" y="56"/>
                </a:lnTo>
                <a:lnTo>
                  <a:pt x="57" y="58"/>
                </a:lnTo>
                <a:lnTo>
                  <a:pt x="55" y="55"/>
                </a:lnTo>
                <a:lnTo>
                  <a:pt x="49" y="61"/>
                </a:lnTo>
                <a:lnTo>
                  <a:pt x="51" y="64"/>
                </a:lnTo>
                <a:lnTo>
                  <a:pt x="50" y="61"/>
                </a:lnTo>
                <a:lnTo>
                  <a:pt x="40" y="63"/>
                </a:lnTo>
                <a:lnTo>
                  <a:pt x="35" y="65"/>
                </a:lnTo>
                <a:lnTo>
                  <a:pt x="36" y="68"/>
                </a:lnTo>
                <a:lnTo>
                  <a:pt x="37" y="66"/>
                </a:lnTo>
                <a:lnTo>
                  <a:pt x="36" y="65"/>
                </a:lnTo>
                <a:lnTo>
                  <a:pt x="34" y="68"/>
                </a:lnTo>
                <a:lnTo>
                  <a:pt x="36" y="65"/>
                </a:lnTo>
                <a:lnTo>
                  <a:pt x="35" y="63"/>
                </a:lnTo>
                <a:lnTo>
                  <a:pt x="32" y="66"/>
                </a:lnTo>
                <a:lnTo>
                  <a:pt x="36" y="64"/>
                </a:lnTo>
                <a:lnTo>
                  <a:pt x="33" y="59"/>
                </a:lnTo>
                <a:lnTo>
                  <a:pt x="29" y="61"/>
                </a:lnTo>
                <a:lnTo>
                  <a:pt x="34" y="61"/>
                </a:lnTo>
                <a:lnTo>
                  <a:pt x="33" y="52"/>
                </a:lnTo>
                <a:lnTo>
                  <a:pt x="32" y="51"/>
                </a:lnTo>
                <a:lnTo>
                  <a:pt x="30" y="47"/>
                </a:lnTo>
                <a:lnTo>
                  <a:pt x="29" y="45"/>
                </a:lnTo>
                <a:lnTo>
                  <a:pt x="26" y="41"/>
                </a:lnTo>
                <a:lnTo>
                  <a:pt x="23" y="44"/>
                </a:lnTo>
                <a:lnTo>
                  <a:pt x="27" y="42"/>
                </a:lnTo>
                <a:lnTo>
                  <a:pt x="24" y="37"/>
                </a:lnTo>
                <a:lnTo>
                  <a:pt x="21" y="39"/>
                </a:lnTo>
                <a:lnTo>
                  <a:pt x="24" y="38"/>
                </a:lnTo>
                <a:lnTo>
                  <a:pt x="23" y="34"/>
                </a:lnTo>
                <a:lnTo>
                  <a:pt x="20" y="34"/>
                </a:lnTo>
                <a:lnTo>
                  <a:pt x="24" y="34"/>
                </a:lnTo>
                <a:lnTo>
                  <a:pt x="23" y="25"/>
                </a:lnTo>
                <a:lnTo>
                  <a:pt x="22" y="23"/>
                </a:lnTo>
                <a:lnTo>
                  <a:pt x="21" y="20"/>
                </a:lnTo>
                <a:lnTo>
                  <a:pt x="19" y="16"/>
                </a:lnTo>
                <a:lnTo>
                  <a:pt x="18" y="15"/>
                </a:lnTo>
                <a:lnTo>
                  <a:pt x="16" y="13"/>
                </a:lnTo>
                <a:lnTo>
                  <a:pt x="15" y="13"/>
                </a:lnTo>
                <a:lnTo>
                  <a:pt x="9" y="11"/>
                </a:lnTo>
                <a:lnTo>
                  <a:pt x="8" y="14"/>
                </a:lnTo>
                <a:lnTo>
                  <a:pt x="9" y="12"/>
                </a:lnTo>
                <a:lnTo>
                  <a:pt x="4" y="9"/>
                </a:lnTo>
                <a:lnTo>
                  <a:pt x="2" y="8"/>
                </a:lnTo>
                <a:lnTo>
                  <a:pt x="1" y="8"/>
                </a:lnTo>
                <a:lnTo>
                  <a:pt x="0" y="8"/>
                </a:lnTo>
                <a:lnTo>
                  <a:pt x="0" y="16"/>
                </a:lnTo>
                <a:lnTo>
                  <a:pt x="1" y="16"/>
                </a:lnTo>
                <a:lnTo>
                  <a:pt x="2" y="16"/>
                </a:lnTo>
                <a:lnTo>
                  <a:pt x="2" y="12"/>
                </a:lnTo>
                <a:lnTo>
                  <a:pt x="1" y="15"/>
                </a:lnTo>
                <a:lnTo>
                  <a:pt x="6" y="18"/>
                </a:lnTo>
                <a:lnTo>
                  <a:pt x="7" y="18"/>
                </a:lnTo>
                <a:lnTo>
                  <a:pt x="12" y="20"/>
                </a:lnTo>
                <a:lnTo>
                  <a:pt x="13" y="16"/>
                </a:lnTo>
                <a:lnTo>
                  <a:pt x="11" y="20"/>
                </a:lnTo>
                <a:lnTo>
                  <a:pt x="14" y="21"/>
                </a:lnTo>
                <a:lnTo>
                  <a:pt x="16" y="18"/>
                </a:lnTo>
                <a:lnTo>
                  <a:pt x="13" y="20"/>
                </a:lnTo>
                <a:lnTo>
                  <a:pt x="15" y="23"/>
                </a:lnTo>
                <a:lnTo>
                  <a:pt x="16" y="27"/>
                </a:lnTo>
                <a:lnTo>
                  <a:pt x="19" y="25"/>
                </a:lnTo>
                <a:lnTo>
                  <a:pt x="16" y="26"/>
                </a:lnTo>
                <a:lnTo>
                  <a:pt x="16" y="35"/>
                </a:lnTo>
                <a:lnTo>
                  <a:pt x="17" y="40"/>
                </a:lnTo>
                <a:lnTo>
                  <a:pt x="18" y="41"/>
                </a:lnTo>
                <a:lnTo>
                  <a:pt x="21" y="46"/>
                </a:lnTo>
                <a:lnTo>
                  <a:pt x="21" y="47"/>
                </a:lnTo>
                <a:lnTo>
                  <a:pt x="24" y="50"/>
                </a:lnTo>
                <a:lnTo>
                  <a:pt x="27" y="48"/>
                </a:lnTo>
                <a:lnTo>
                  <a:pt x="23" y="49"/>
                </a:lnTo>
                <a:lnTo>
                  <a:pt x="25" y="54"/>
                </a:lnTo>
                <a:lnTo>
                  <a:pt x="29" y="52"/>
                </a:lnTo>
                <a:lnTo>
                  <a:pt x="25" y="53"/>
                </a:lnTo>
                <a:lnTo>
                  <a:pt x="26" y="61"/>
                </a:lnTo>
                <a:lnTo>
                  <a:pt x="27" y="62"/>
                </a:lnTo>
                <a:lnTo>
                  <a:pt x="29" y="68"/>
                </a:lnTo>
                <a:lnTo>
                  <a:pt x="29" y="68"/>
                </a:lnTo>
                <a:lnTo>
                  <a:pt x="31" y="70"/>
                </a:lnTo>
                <a:lnTo>
                  <a:pt x="32" y="71"/>
                </a:lnTo>
                <a:lnTo>
                  <a:pt x="34" y="72"/>
                </a:lnTo>
                <a:lnTo>
                  <a:pt x="36" y="72"/>
                </a:lnTo>
                <a:lnTo>
                  <a:pt x="36" y="72"/>
                </a:lnTo>
                <a:lnTo>
                  <a:pt x="42" y="70"/>
                </a:lnTo>
                <a:lnTo>
                  <a:pt x="52" y="68"/>
                </a:lnTo>
                <a:lnTo>
                  <a:pt x="54" y="67"/>
                </a:lnTo>
                <a:lnTo>
                  <a:pt x="60" y="61"/>
                </a:lnTo>
                <a:lnTo>
                  <a:pt x="61" y="61"/>
                </a:lnTo>
                <a:lnTo>
                  <a:pt x="66" y="54"/>
                </a:lnTo>
                <a:lnTo>
                  <a:pt x="66" y="53"/>
                </a:lnTo>
                <a:lnTo>
                  <a:pt x="71" y="44"/>
                </a:lnTo>
                <a:lnTo>
                  <a:pt x="68" y="46"/>
                </a:lnTo>
                <a:lnTo>
                  <a:pt x="71" y="45"/>
                </a:lnTo>
                <a:lnTo>
                  <a:pt x="68" y="42"/>
                </a:lnTo>
                <a:lnTo>
                  <a:pt x="66" y="46"/>
                </a:lnTo>
                <a:lnTo>
                  <a:pt x="70" y="48"/>
                </a:lnTo>
                <a:lnTo>
                  <a:pt x="71" y="45"/>
                </a:lnTo>
                <a:lnTo>
                  <a:pt x="69" y="48"/>
                </a:lnTo>
                <a:lnTo>
                  <a:pt x="71" y="49"/>
                </a:lnTo>
                <a:lnTo>
                  <a:pt x="73" y="51"/>
                </a:lnTo>
                <a:lnTo>
                  <a:pt x="76" y="51"/>
                </a:lnTo>
                <a:lnTo>
                  <a:pt x="76" y="50"/>
                </a:lnTo>
                <a:lnTo>
                  <a:pt x="78" y="49"/>
                </a:lnTo>
                <a:lnTo>
                  <a:pt x="79" y="48"/>
                </a:lnTo>
                <a:lnTo>
                  <a:pt x="80" y="47"/>
                </a:lnTo>
                <a:lnTo>
                  <a:pt x="80" y="45"/>
                </a:lnTo>
                <a:lnTo>
                  <a:pt x="80" y="47"/>
                </a:lnTo>
                <a:lnTo>
                  <a:pt x="81" y="44"/>
                </a:lnTo>
                <a:lnTo>
                  <a:pt x="78" y="42"/>
                </a:lnTo>
                <a:lnTo>
                  <a:pt x="79" y="46"/>
                </a:lnTo>
                <a:lnTo>
                  <a:pt x="86" y="42"/>
                </a:lnTo>
                <a:lnTo>
                  <a:pt x="87" y="42"/>
                </a:lnTo>
                <a:lnTo>
                  <a:pt x="93" y="37"/>
                </a:lnTo>
                <a:lnTo>
                  <a:pt x="99" y="32"/>
                </a:lnTo>
                <a:lnTo>
                  <a:pt x="99" y="31"/>
                </a:lnTo>
                <a:lnTo>
                  <a:pt x="105" y="26"/>
                </a:lnTo>
                <a:lnTo>
                  <a:pt x="102" y="23"/>
                </a:lnTo>
                <a:lnTo>
                  <a:pt x="104" y="27"/>
                </a:lnTo>
                <a:lnTo>
                  <a:pt x="107" y="25"/>
                </a:lnTo>
                <a:lnTo>
                  <a:pt x="108" y="25"/>
                </a:lnTo>
                <a:lnTo>
                  <a:pt x="111" y="23"/>
                </a:lnTo>
                <a:lnTo>
                  <a:pt x="111" y="22"/>
                </a:lnTo>
                <a:lnTo>
                  <a:pt x="113" y="20"/>
                </a:lnTo>
                <a:lnTo>
                  <a:pt x="116" y="17"/>
                </a:lnTo>
                <a:lnTo>
                  <a:pt x="113" y="14"/>
                </a:lnTo>
                <a:lnTo>
                  <a:pt x="116" y="18"/>
                </a:lnTo>
                <a:lnTo>
                  <a:pt x="119" y="15"/>
                </a:lnTo>
                <a:lnTo>
                  <a:pt x="117" y="12"/>
                </a:lnTo>
                <a:lnTo>
                  <a:pt x="119" y="15"/>
                </a:lnTo>
                <a:lnTo>
                  <a:pt x="122" y="13"/>
                </a:lnTo>
                <a:lnTo>
                  <a:pt x="124" y="13"/>
                </a:lnTo>
                <a:lnTo>
                  <a:pt x="126" y="10"/>
                </a:lnTo>
                <a:lnTo>
                  <a:pt x="126" y="9"/>
                </a:lnTo>
                <a:lnTo>
                  <a:pt x="127" y="6"/>
                </a:lnTo>
                <a:lnTo>
                  <a:pt x="124" y="7"/>
                </a:lnTo>
                <a:lnTo>
                  <a:pt x="126" y="6"/>
                </a:lnTo>
                <a:lnTo>
                  <a:pt x="124" y="4"/>
                </a:lnTo>
                <a:lnTo>
                  <a:pt x="122" y="7"/>
                </a:lnTo>
                <a:lnTo>
                  <a:pt x="127" y="10"/>
                </a:lnTo>
                <a:lnTo>
                  <a:pt x="129" y="6"/>
                </a:lnTo>
                <a:lnTo>
                  <a:pt x="127" y="10"/>
                </a:lnTo>
                <a:lnTo>
                  <a:pt x="133" y="13"/>
                </a:lnTo>
                <a:lnTo>
                  <a:pt x="134" y="10"/>
                </a:lnTo>
                <a:lnTo>
                  <a:pt x="132" y="13"/>
                </a:lnTo>
                <a:lnTo>
                  <a:pt x="136" y="17"/>
                </a:lnTo>
                <a:lnTo>
                  <a:pt x="137" y="17"/>
                </a:lnTo>
                <a:lnTo>
                  <a:pt x="142" y="20"/>
                </a:lnTo>
                <a:lnTo>
                  <a:pt x="144" y="21"/>
                </a:lnTo>
                <a:lnTo>
                  <a:pt x="149" y="21"/>
                </a:lnTo>
                <a:lnTo>
                  <a:pt x="149" y="17"/>
                </a:lnTo>
                <a:lnTo>
                  <a:pt x="147" y="20"/>
                </a:lnTo>
                <a:lnTo>
                  <a:pt x="154" y="24"/>
                </a:lnTo>
                <a:lnTo>
                  <a:pt x="154" y="24"/>
                </a:lnTo>
                <a:lnTo>
                  <a:pt x="165" y="28"/>
                </a:lnTo>
                <a:lnTo>
                  <a:pt x="166" y="25"/>
                </a:lnTo>
                <a:lnTo>
                  <a:pt x="164" y="28"/>
                </a:lnTo>
                <a:lnTo>
                  <a:pt x="169" y="31"/>
                </a:lnTo>
                <a:lnTo>
                  <a:pt x="173" y="33"/>
                </a:lnTo>
                <a:lnTo>
                  <a:pt x="174" y="29"/>
                </a:lnTo>
                <a:lnTo>
                  <a:pt x="172" y="31"/>
                </a:lnTo>
                <a:lnTo>
                  <a:pt x="174" y="35"/>
                </a:lnTo>
                <a:lnTo>
                  <a:pt x="177" y="4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7" name=""/>
          <p:cNvSpPr/>
          <p:nvPr/>
        </p:nvSpPr>
        <p:spPr>
          <a:xfrm>
            <a:off x="5033880" y="1281240"/>
            <a:ext cx="654120" cy="145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8" name=""/>
          <p:cNvSpPr/>
          <p:nvPr/>
        </p:nvSpPr>
        <p:spPr>
          <a:xfrm>
            <a:off x="5013360" y="2243160"/>
            <a:ext cx="342720" cy="531720"/>
          </a:xfrm>
          <a:custGeom>
            <a:avLst/>
            <a:gdLst/>
            <a:ahLst/>
            <a:rect l="l" t="t" r="r" b="b"/>
            <a:pathLst>
              <a:path w="216" h="335">
                <a:moveTo>
                  <a:pt x="5" y="316"/>
                </a:moveTo>
                <a:lnTo>
                  <a:pt x="8" y="305"/>
                </a:lnTo>
                <a:lnTo>
                  <a:pt x="64" y="280"/>
                </a:lnTo>
                <a:lnTo>
                  <a:pt x="68" y="249"/>
                </a:lnTo>
                <a:lnTo>
                  <a:pt x="78" y="217"/>
                </a:lnTo>
                <a:lnTo>
                  <a:pt x="80" y="205"/>
                </a:lnTo>
                <a:lnTo>
                  <a:pt x="120" y="165"/>
                </a:lnTo>
                <a:lnTo>
                  <a:pt x="125" y="149"/>
                </a:lnTo>
                <a:lnTo>
                  <a:pt x="165" y="90"/>
                </a:lnTo>
                <a:lnTo>
                  <a:pt x="174" y="77"/>
                </a:lnTo>
                <a:lnTo>
                  <a:pt x="174" y="0"/>
                </a:lnTo>
                <a:lnTo>
                  <a:pt x="211" y="18"/>
                </a:lnTo>
                <a:lnTo>
                  <a:pt x="216" y="324"/>
                </a:lnTo>
                <a:lnTo>
                  <a:pt x="0" y="335"/>
                </a:lnTo>
                <a:lnTo>
                  <a:pt x="5" y="316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9" name=""/>
          <p:cNvSpPr/>
          <p:nvPr/>
        </p:nvSpPr>
        <p:spPr>
          <a:xfrm>
            <a:off x="3774960" y="1047600"/>
            <a:ext cx="758880" cy="344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0" name=""/>
          <p:cNvSpPr/>
          <p:nvPr/>
        </p:nvSpPr>
        <p:spPr>
          <a:xfrm>
            <a:off x="2476440" y="1919160"/>
            <a:ext cx="60336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1" name=""/>
          <p:cNvSpPr/>
          <p:nvPr/>
        </p:nvSpPr>
        <p:spPr>
          <a:xfrm>
            <a:off x="5210280" y="1592280"/>
            <a:ext cx="520560" cy="185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2" name=""/>
          <p:cNvSpPr/>
          <p:nvPr/>
        </p:nvSpPr>
        <p:spPr>
          <a:xfrm>
            <a:off x="2617920" y="2376360"/>
            <a:ext cx="41904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3" name=""/>
          <p:cNvSpPr/>
          <p:nvPr/>
        </p:nvSpPr>
        <p:spPr>
          <a:xfrm>
            <a:off x="4808520" y="1776240"/>
            <a:ext cx="500040" cy="18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4" name=""/>
          <p:cNvSpPr/>
          <p:nvPr/>
        </p:nvSpPr>
        <p:spPr>
          <a:xfrm>
            <a:off x="4780080" y="2367000"/>
            <a:ext cx="311040" cy="393840"/>
          </a:xfrm>
          <a:custGeom>
            <a:avLst/>
            <a:gdLst/>
            <a:ahLst/>
            <a:rect l="l" t="t" r="r" b="b"/>
            <a:pathLst>
              <a:path w="196" h="248">
                <a:moveTo>
                  <a:pt x="57" y="208"/>
                </a:moveTo>
                <a:lnTo>
                  <a:pt x="60" y="207"/>
                </a:lnTo>
                <a:lnTo>
                  <a:pt x="65" y="206"/>
                </a:lnTo>
                <a:lnTo>
                  <a:pt x="67" y="205"/>
                </a:lnTo>
                <a:lnTo>
                  <a:pt x="69" y="203"/>
                </a:lnTo>
                <a:lnTo>
                  <a:pt x="71" y="200"/>
                </a:lnTo>
                <a:lnTo>
                  <a:pt x="72" y="196"/>
                </a:lnTo>
                <a:lnTo>
                  <a:pt x="71" y="190"/>
                </a:lnTo>
                <a:lnTo>
                  <a:pt x="70" y="185"/>
                </a:lnTo>
                <a:lnTo>
                  <a:pt x="70" y="179"/>
                </a:lnTo>
                <a:lnTo>
                  <a:pt x="72" y="173"/>
                </a:lnTo>
                <a:lnTo>
                  <a:pt x="73" y="169"/>
                </a:lnTo>
                <a:lnTo>
                  <a:pt x="73" y="164"/>
                </a:lnTo>
                <a:lnTo>
                  <a:pt x="76" y="158"/>
                </a:lnTo>
                <a:lnTo>
                  <a:pt x="78" y="152"/>
                </a:lnTo>
                <a:lnTo>
                  <a:pt x="80" y="145"/>
                </a:lnTo>
                <a:lnTo>
                  <a:pt x="82" y="139"/>
                </a:lnTo>
                <a:lnTo>
                  <a:pt x="84" y="134"/>
                </a:lnTo>
                <a:lnTo>
                  <a:pt x="84" y="131"/>
                </a:lnTo>
                <a:lnTo>
                  <a:pt x="85" y="127"/>
                </a:lnTo>
                <a:lnTo>
                  <a:pt x="87" y="126"/>
                </a:lnTo>
                <a:lnTo>
                  <a:pt x="90" y="125"/>
                </a:lnTo>
                <a:lnTo>
                  <a:pt x="94" y="123"/>
                </a:lnTo>
                <a:lnTo>
                  <a:pt x="95" y="121"/>
                </a:lnTo>
                <a:lnTo>
                  <a:pt x="97" y="118"/>
                </a:lnTo>
                <a:lnTo>
                  <a:pt x="101" y="111"/>
                </a:lnTo>
                <a:lnTo>
                  <a:pt x="104" y="104"/>
                </a:lnTo>
                <a:lnTo>
                  <a:pt x="109" y="98"/>
                </a:lnTo>
                <a:lnTo>
                  <a:pt x="115" y="93"/>
                </a:lnTo>
                <a:lnTo>
                  <a:pt x="117" y="89"/>
                </a:lnTo>
                <a:lnTo>
                  <a:pt x="120" y="86"/>
                </a:lnTo>
                <a:lnTo>
                  <a:pt x="124" y="77"/>
                </a:lnTo>
                <a:lnTo>
                  <a:pt x="129" y="67"/>
                </a:lnTo>
                <a:lnTo>
                  <a:pt x="132" y="63"/>
                </a:lnTo>
                <a:lnTo>
                  <a:pt x="133" y="61"/>
                </a:lnTo>
                <a:lnTo>
                  <a:pt x="134" y="59"/>
                </a:lnTo>
                <a:lnTo>
                  <a:pt x="135" y="57"/>
                </a:lnTo>
                <a:lnTo>
                  <a:pt x="139" y="53"/>
                </a:lnTo>
                <a:lnTo>
                  <a:pt x="143" y="50"/>
                </a:lnTo>
                <a:lnTo>
                  <a:pt x="147" y="46"/>
                </a:lnTo>
                <a:lnTo>
                  <a:pt x="153" y="38"/>
                </a:lnTo>
                <a:lnTo>
                  <a:pt x="156" y="34"/>
                </a:lnTo>
                <a:lnTo>
                  <a:pt x="159" y="28"/>
                </a:lnTo>
                <a:lnTo>
                  <a:pt x="162" y="23"/>
                </a:lnTo>
                <a:lnTo>
                  <a:pt x="167" y="19"/>
                </a:lnTo>
                <a:lnTo>
                  <a:pt x="172" y="15"/>
                </a:lnTo>
                <a:lnTo>
                  <a:pt x="177" y="10"/>
                </a:lnTo>
                <a:lnTo>
                  <a:pt x="179" y="5"/>
                </a:lnTo>
                <a:lnTo>
                  <a:pt x="179" y="3"/>
                </a:lnTo>
                <a:lnTo>
                  <a:pt x="179" y="1"/>
                </a:lnTo>
                <a:lnTo>
                  <a:pt x="179" y="0"/>
                </a:lnTo>
                <a:lnTo>
                  <a:pt x="178" y="0"/>
                </a:lnTo>
                <a:lnTo>
                  <a:pt x="177" y="3"/>
                </a:lnTo>
                <a:lnTo>
                  <a:pt x="172" y="5"/>
                </a:lnTo>
                <a:lnTo>
                  <a:pt x="171" y="13"/>
                </a:lnTo>
                <a:lnTo>
                  <a:pt x="171" y="23"/>
                </a:lnTo>
                <a:lnTo>
                  <a:pt x="173" y="30"/>
                </a:lnTo>
                <a:lnTo>
                  <a:pt x="177" y="38"/>
                </a:lnTo>
                <a:lnTo>
                  <a:pt x="179" y="50"/>
                </a:lnTo>
                <a:lnTo>
                  <a:pt x="182" y="62"/>
                </a:lnTo>
                <a:lnTo>
                  <a:pt x="185" y="73"/>
                </a:lnTo>
                <a:lnTo>
                  <a:pt x="190" y="85"/>
                </a:lnTo>
                <a:lnTo>
                  <a:pt x="192" y="100"/>
                </a:lnTo>
                <a:lnTo>
                  <a:pt x="195" y="113"/>
                </a:lnTo>
                <a:lnTo>
                  <a:pt x="196" y="145"/>
                </a:lnTo>
                <a:lnTo>
                  <a:pt x="195" y="161"/>
                </a:lnTo>
                <a:lnTo>
                  <a:pt x="193" y="176"/>
                </a:lnTo>
                <a:lnTo>
                  <a:pt x="192" y="190"/>
                </a:lnTo>
                <a:lnTo>
                  <a:pt x="191" y="203"/>
                </a:lnTo>
                <a:lnTo>
                  <a:pt x="191" y="217"/>
                </a:lnTo>
                <a:lnTo>
                  <a:pt x="187" y="228"/>
                </a:lnTo>
                <a:lnTo>
                  <a:pt x="184" y="233"/>
                </a:lnTo>
                <a:lnTo>
                  <a:pt x="181" y="238"/>
                </a:lnTo>
                <a:lnTo>
                  <a:pt x="174" y="248"/>
                </a:lnTo>
                <a:lnTo>
                  <a:pt x="160" y="246"/>
                </a:lnTo>
                <a:lnTo>
                  <a:pt x="147" y="245"/>
                </a:lnTo>
                <a:lnTo>
                  <a:pt x="134" y="245"/>
                </a:lnTo>
                <a:lnTo>
                  <a:pt x="121" y="244"/>
                </a:lnTo>
                <a:lnTo>
                  <a:pt x="120" y="242"/>
                </a:lnTo>
                <a:lnTo>
                  <a:pt x="117" y="240"/>
                </a:lnTo>
                <a:lnTo>
                  <a:pt x="114" y="240"/>
                </a:lnTo>
                <a:lnTo>
                  <a:pt x="109" y="240"/>
                </a:lnTo>
                <a:lnTo>
                  <a:pt x="98" y="242"/>
                </a:lnTo>
                <a:lnTo>
                  <a:pt x="87" y="244"/>
                </a:lnTo>
                <a:lnTo>
                  <a:pt x="76" y="245"/>
                </a:lnTo>
                <a:lnTo>
                  <a:pt x="66" y="246"/>
                </a:lnTo>
                <a:lnTo>
                  <a:pt x="63" y="246"/>
                </a:lnTo>
                <a:lnTo>
                  <a:pt x="60" y="245"/>
                </a:lnTo>
                <a:lnTo>
                  <a:pt x="58" y="245"/>
                </a:lnTo>
                <a:lnTo>
                  <a:pt x="58" y="244"/>
                </a:lnTo>
                <a:lnTo>
                  <a:pt x="46" y="240"/>
                </a:lnTo>
                <a:lnTo>
                  <a:pt x="34" y="239"/>
                </a:lnTo>
                <a:lnTo>
                  <a:pt x="25" y="238"/>
                </a:lnTo>
                <a:lnTo>
                  <a:pt x="17" y="236"/>
                </a:lnTo>
                <a:lnTo>
                  <a:pt x="11" y="234"/>
                </a:lnTo>
                <a:lnTo>
                  <a:pt x="7" y="233"/>
                </a:lnTo>
                <a:lnTo>
                  <a:pt x="3" y="232"/>
                </a:lnTo>
                <a:lnTo>
                  <a:pt x="1" y="231"/>
                </a:lnTo>
                <a:lnTo>
                  <a:pt x="0" y="231"/>
                </a:lnTo>
                <a:lnTo>
                  <a:pt x="0" y="230"/>
                </a:lnTo>
                <a:lnTo>
                  <a:pt x="1" y="230"/>
                </a:lnTo>
                <a:lnTo>
                  <a:pt x="3" y="229"/>
                </a:lnTo>
                <a:lnTo>
                  <a:pt x="8" y="228"/>
                </a:lnTo>
                <a:lnTo>
                  <a:pt x="15" y="227"/>
                </a:lnTo>
                <a:lnTo>
                  <a:pt x="24" y="226"/>
                </a:lnTo>
                <a:lnTo>
                  <a:pt x="33" y="225"/>
                </a:lnTo>
                <a:lnTo>
                  <a:pt x="42" y="224"/>
                </a:lnTo>
                <a:lnTo>
                  <a:pt x="51" y="224"/>
                </a:lnTo>
                <a:lnTo>
                  <a:pt x="57" y="220"/>
                </a:lnTo>
                <a:lnTo>
                  <a:pt x="60" y="217"/>
                </a:lnTo>
                <a:lnTo>
                  <a:pt x="60" y="215"/>
                </a:lnTo>
                <a:lnTo>
                  <a:pt x="60" y="213"/>
                </a:lnTo>
                <a:lnTo>
                  <a:pt x="59" y="210"/>
                </a:lnTo>
                <a:lnTo>
                  <a:pt x="57" y="208"/>
                </a:lnTo>
                <a:close/>
              </a:path>
            </a:pathLst>
          </a:custGeom>
          <a:solidFill>
            <a:srgbClr val="ffffff"/>
          </a:solidFill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5" name=""/>
          <p:cNvSpPr/>
          <p:nvPr/>
        </p:nvSpPr>
        <p:spPr>
          <a:xfrm>
            <a:off x="1514520" y="4408560"/>
            <a:ext cx="162000" cy="239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6" name=""/>
          <p:cNvSpPr/>
          <p:nvPr/>
        </p:nvSpPr>
        <p:spPr>
          <a:xfrm>
            <a:off x="2008080" y="3303720"/>
            <a:ext cx="79560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7" name=""/>
          <p:cNvSpPr/>
          <p:nvPr/>
        </p:nvSpPr>
        <p:spPr>
          <a:xfrm>
            <a:off x="3579840" y="1733400"/>
            <a:ext cx="50148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8" name=""/>
          <p:cNvSpPr/>
          <p:nvPr/>
        </p:nvSpPr>
        <p:spPr>
          <a:xfrm>
            <a:off x="2909880" y="1368360"/>
            <a:ext cx="797040" cy="34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9" name=""/>
          <p:cNvSpPr/>
          <p:nvPr/>
        </p:nvSpPr>
        <p:spPr>
          <a:xfrm>
            <a:off x="1801800" y="1751040"/>
            <a:ext cx="909720" cy="255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0" name=""/>
          <p:cNvSpPr/>
          <p:nvPr/>
        </p:nvSpPr>
        <p:spPr>
          <a:xfrm>
            <a:off x="3909960" y="1992240"/>
            <a:ext cx="54792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1" name=""/>
          <p:cNvSpPr/>
          <p:nvPr/>
        </p:nvSpPr>
        <p:spPr>
          <a:xfrm>
            <a:off x="2905200" y="3024360"/>
            <a:ext cx="758880" cy="34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2" name=""/>
          <p:cNvSpPr/>
          <p:nvPr/>
        </p:nvSpPr>
        <p:spPr>
          <a:xfrm>
            <a:off x="3481560" y="2914560"/>
            <a:ext cx="56484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3" name=""/>
          <p:cNvSpPr/>
          <p:nvPr/>
        </p:nvSpPr>
        <p:spPr>
          <a:xfrm>
            <a:off x="3146400" y="3502080"/>
            <a:ext cx="6112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4" name=""/>
          <p:cNvSpPr/>
          <p:nvPr/>
        </p:nvSpPr>
        <p:spPr>
          <a:xfrm>
            <a:off x="2357280" y="3656160"/>
            <a:ext cx="692280" cy="18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5" name=""/>
          <p:cNvSpPr/>
          <p:nvPr/>
        </p:nvSpPr>
        <p:spPr>
          <a:xfrm>
            <a:off x="2552760" y="2220840"/>
            <a:ext cx="17280" cy="15840"/>
          </a:xfrm>
          <a:custGeom>
            <a:avLst/>
            <a:gdLst/>
            <a:ahLst/>
            <a:rect l="l" t="t" r="r" b="b"/>
            <a:pathLst>
              <a:path w="11" h="10">
                <a:moveTo>
                  <a:pt x="5" y="10"/>
                </a:moveTo>
                <a:lnTo>
                  <a:pt x="11" y="10"/>
                </a:lnTo>
                <a:lnTo>
                  <a:pt x="11" y="5"/>
                </a:lnTo>
                <a:lnTo>
                  <a:pt x="11" y="0"/>
                </a:lnTo>
                <a:lnTo>
                  <a:pt x="5" y="0"/>
                </a:lnTo>
                <a:lnTo>
                  <a:pt x="0" y="5"/>
                </a:lnTo>
                <a:lnTo>
                  <a:pt x="0" y="10"/>
                </a:lnTo>
                <a:lnTo>
                  <a:pt x="5" y="1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6" name=""/>
          <p:cNvSpPr/>
          <p:nvPr/>
        </p:nvSpPr>
        <p:spPr>
          <a:xfrm>
            <a:off x="3225960" y="3281400"/>
            <a:ext cx="102960" cy="104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7" name=""/>
          <p:cNvSpPr/>
          <p:nvPr/>
        </p:nvSpPr>
        <p:spPr>
          <a:xfrm>
            <a:off x="3044880" y="392112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8" name=""/>
          <p:cNvSpPr/>
          <p:nvPr/>
        </p:nvSpPr>
        <p:spPr>
          <a:xfrm>
            <a:off x="3244680" y="1797120"/>
            <a:ext cx="14616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9" name=""/>
          <p:cNvSpPr/>
          <p:nvPr/>
        </p:nvSpPr>
        <p:spPr>
          <a:xfrm>
            <a:off x="3505320" y="2849400"/>
            <a:ext cx="17280" cy="198720"/>
          </a:xfrm>
          <a:custGeom>
            <a:avLst/>
            <a:gdLst/>
            <a:ahLst/>
            <a:rect l="l" t="t" r="r" b="b"/>
            <a:pathLst>
              <a:path w="11" h="125">
                <a:moveTo>
                  <a:pt x="11" y="0"/>
                </a:moveTo>
                <a:lnTo>
                  <a:pt x="11" y="5"/>
                </a:lnTo>
                <a:lnTo>
                  <a:pt x="11" y="34"/>
                </a:lnTo>
                <a:lnTo>
                  <a:pt x="11" y="40"/>
                </a:lnTo>
                <a:lnTo>
                  <a:pt x="11" y="45"/>
                </a:lnTo>
                <a:lnTo>
                  <a:pt x="5" y="52"/>
                </a:lnTo>
                <a:lnTo>
                  <a:pt x="5" y="57"/>
                </a:lnTo>
                <a:lnTo>
                  <a:pt x="5" y="62"/>
                </a:lnTo>
                <a:lnTo>
                  <a:pt x="5" y="73"/>
                </a:lnTo>
                <a:lnTo>
                  <a:pt x="0" y="79"/>
                </a:lnTo>
                <a:lnTo>
                  <a:pt x="0" y="85"/>
                </a:lnTo>
                <a:lnTo>
                  <a:pt x="0" y="97"/>
                </a:lnTo>
                <a:lnTo>
                  <a:pt x="0" y="102"/>
                </a:lnTo>
                <a:lnTo>
                  <a:pt x="0" y="108"/>
                </a:lnTo>
                <a:lnTo>
                  <a:pt x="0" y="114"/>
                </a:lnTo>
                <a:lnTo>
                  <a:pt x="0" y="125"/>
                </a:lnTo>
                <a:lnTo>
                  <a:pt x="11" y="0"/>
                </a:lnTo>
                <a:close/>
              </a:path>
            </a:pathLst>
          </a:custGeom>
          <a:solidFill>
            <a:srgbClr val="ffffc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0" name=""/>
          <p:cNvSpPr/>
          <p:nvPr/>
        </p:nvSpPr>
        <p:spPr>
          <a:xfrm>
            <a:off x="3500280" y="2976480"/>
            <a:ext cx="12960" cy="27000"/>
          </a:xfrm>
          <a:custGeom>
            <a:avLst/>
            <a:gdLst/>
            <a:ahLst/>
            <a:rect l="l" t="t" r="r" b="b"/>
            <a:pathLst>
              <a:path w="8" h="17">
                <a:moveTo>
                  <a:pt x="8" y="0"/>
                </a:moveTo>
                <a:lnTo>
                  <a:pt x="0" y="0"/>
                </a:lnTo>
                <a:lnTo>
                  <a:pt x="0" y="6"/>
                </a:lnTo>
                <a:lnTo>
                  <a:pt x="0" y="17"/>
                </a:lnTo>
                <a:lnTo>
                  <a:pt x="8" y="17"/>
                </a:lnTo>
                <a:lnTo>
                  <a:pt x="8" y="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1" name=""/>
          <p:cNvSpPr/>
          <p:nvPr/>
        </p:nvSpPr>
        <p:spPr>
          <a:xfrm>
            <a:off x="1235160" y="1434960"/>
            <a:ext cx="31896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2" name=""/>
          <p:cNvSpPr/>
          <p:nvPr/>
        </p:nvSpPr>
        <p:spPr>
          <a:xfrm>
            <a:off x="868320" y="1495440"/>
            <a:ext cx="19224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3" name=""/>
          <p:cNvSpPr/>
          <p:nvPr/>
        </p:nvSpPr>
        <p:spPr>
          <a:xfrm>
            <a:off x="912960" y="1498680"/>
            <a:ext cx="18864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4" name=""/>
          <p:cNvSpPr/>
          <p:nvPr/>
        </p:nvSpPr>
        <p:spPr>
          <a:xfrm>
            <a:off x="918360" y="1500120"/>
            <a:ext cx="2124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PERU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5" name=""/>
          <p:cNvSpPr/>
          <p:nvPr/>
        </p:nvSpPr>
        <p:spPr>
          <a:xfrm>
            <a:off x="1727280" y="2733840"/>
            <a:ext cx="33012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6" name=""/>
          <p:cNvSpPr/>
          <p:nvPr/>
        </p:nvSpPr>
        <p:spPr>
          <a:xfrm>
            <a:off x="1542960" y="2771640"/>
            <a:ext cx="20952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7" name=""/>
          <p:cNvSpPr/>
          <p:nvPr/>
        </p:nvSpPr>
        <p:spPr>
          <a:xfrm>
            <a:off x="1601640" y="2774880"/>
            <a:ext cx="20484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8" name=""/>
          <p:cNvSpPr/>
          <p:nvPr/>
        </p:nvSpPr>
        <p:spPr>
          <a:xfrm>
            <a:off x="1606680" y="2776680"/>
            <a:ext cx="22932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CHILE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9" name=""/>
          <p:cNvSpPr/>
          <p:nvPr/>
        </p:nvSpPr>
        <p:spPr>
          <a:xfrm>
            <a:off x="1914480" y="1471680"/>
            <a:ext cx="48096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0" name=""/>
          <p:cNvSpPr/>
          <p:nvPr/>
        </p:nvSpPr>
        <p:spPr>
          <a:xfrm>
            <a:off x="2200320" y="1257480"/>
            <a:ext cx="301680" cy="9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1" name=""/>
          <p:cNvSpPr/>
          <p:nvPr/>
        </p:nvSpPr>
        <p:spPr>
          <a:xfrm>
            <a:off x="2265480" y="1260360"/>
            <a:ext cx="2919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2" name=""/>
          <p:cNvSpPr/>
          <p:nvPr/>
        </p:nvSpPr>
        <p:spPr>
          <a:xfrm>
            <a:off x="2274120" y="1262160"/>
            <a:ext cx="3096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BOLIVIA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3" name=""/>
          <p:cNvSpPr/>
          <p:nvPr/>
        </p:nvSpPr>
        <p:spPr>
          <a:xfrm>
            <a:off x="2941560" y="2816280"/>
            <a:ext cx="51588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4" name=""/>
          <p:cNvSpPr/>
          <p:nvPr/>
        </p:nvSpPr>
        <p:spPr>
          <a:xfrm>
            <a:off x="2682720" y="2762280"/>
            <a:ext cx="42228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5" name=""/>
          <p:cNvSpPr/>
          <p:nvPr/>
        </p:nvSpPr>
        <p:spPr>
          <a:xfrm>
            <a:off x="2744640" y="2765520"/>
            <a:ext cx="41940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6" name=""/>
          <p:cNvSpPr/>
          <p:nvPr/>
        </p:nvSpPr>
        <p:spPr>
          <a:xfrm>
            <a:off x="2753280" y="2766960"/>
            <a:ext cx="4366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PARAGUAY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7" name=""/>
          <p:cNvSpPr/>
          <p:nvPr/>
        </p:nvSpPr>
        <p:spPr>
          <a:xfrm>
            <a:off x="3017880" y="1192320"/>
            <a:ext cx="371520" cy="156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8" name=""/>
          <p:cNvSpPr/>
          <p:nvPr/>
        </p:nvSpPr>
        <p:spPr>
          <a:xfrm>
            <a:off x="3095640" y="1231920"/>
            <a:ext cx="25560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9" name=""/>
          <p:cNvSpPr/>
          <p:nvPr/>
        </p:nvSpPr>
        <p:spPr>
          <a:xfrm>
            <a:off x="3159000" y="1235160"/>
            <a:ext cx="25092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0" name=""/>
          <p:cNvSpPr/>
          <p:nvPr/>
        </p:nvSpPr>
        <p:spPr>
          <a:xfrm>
            <a:off x="3161880" y="1236600"/>
            <a:ext cx="2800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BRAZIL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1" name=""/>
          <p:cNvSpPr/>
          <p:nvPr/>
        </p:nvSpPr>
        <p:spPr>
          <a:xfrm>
            <a:off x="4160880" y="3357720"/>
            <a:ext cx="655560" cy="179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2" name=""/>
          <p:cNvSpPr/>
          <p:nvPr/>
        </p:nvSpPr>
        <p:spPr>
          <a:xfrm>
            <a:off x="4438800" y="1569960"/>
            <a:ext cx="65088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3" name=""/>
          <p:cNvSpPr/>
          <p:nvPr/>
        </p:nvSpPr>
        <p:spPr>
          <a:xfrm>
            <a:off x="4691160" y="1609560"/>
            <a:ext cx="176040" cy="84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4" name=""/>
          <p:cNvSpPr/>
          <p:nvPr/>
        </p:nvSpPr>
        <p:spPr>
          <a:xfrm>
            <a:off x="4721400" y="1616040"/>
            <a:ext cx="16488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5" name=""/>
          <p:cNvSpPr/>
          <p:nvPr/>
        </p:nvSpPr>
        <p:spPr>
          <a:xfrm>
            <a:off x="4729680" y="161784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6" name=""/>
          <p:cNvSpPr/>
          <p:nvPr/>
        </p:nvSpPr>
        <p:spPr>
          <a:xfrm>
            <a:off x="3244680" y="1797120"/>
            <a:ext cx="14616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7" name=""/>
          <p:cNvSpPr/>
          <p:nvPr/>
        </p:nvSpPr>
        <p:spPr>
          <a:xfrm>
            <a:off x="4662360" y="1557360"/>
            <a:ext cx="2984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8" name=""/>
          <p:cNvSpPr/>
          <p:nvPr/>
        </p:nvSpPr>
        <p:spPr>
          <a:xfrm>
            <a:off x="4740120" y="1596960"/>
            <a:ext cx="176400" cy="82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9" name=""/>
          <p:cNvSpPr/>
          <p:nvPr/>
        </p:nvSpPr>
        <p:spPr>
          <a:xfrm>
            <a:off x="4770360" y="1601640"/>
            <a:ext cx="16524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0" name=""/>
          <p:cNvSpPr/>
          <p:nvPr/>
        </p:nvSpPr>
        <p:spPr>
          <a:xfrm>
            <a:off x="4779000" y="160344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1" name=""/>
          <p:cNvSpPr/>
          <p:nvPr/>
        </p:nvSpPr>
        <p:spPr>
          <a:xfrm>
            <a:off x="4478400" y="2529000"/>
            <a:ext cx="425520" cy="277560"/>
          </a:xfrm>
          <a:custGeom>
            <a:avLst/>
            <a:gdLst/>
            <a:ahLst/>
            <a:rect l="l" t="t" r="r" b="b"/>
            <a:pathLst>
              <a:path w="268" h="175">
                <a:moveTo>
                  <a:pt x="11" y="107"/>
                </a:moveTo>
                <a:lnTo>
                  <a:pt x="23" y="123"/>
                </a:lnTo>
                <a:lnTo>
                  <a:pt x="45" y="123"/>
                </a:lnTo>
                <a:lnTo>
                  <a:pt x="52" y="123"/>
                </a:lnTo>
                <a:lnTo>
                  <a:pt x="34" y="141"/>
                </a:lnTo>
                <a:lnTo>
                  <a:pt x="6" y="147"/>
                </a:lnTo>
                <a:lnTo>
                  <a:pt x="0" y="164"/>
                </a:lnTo>
                <a:lnTo>
                  <a:pt x="6" y="175"/>
                </a:lnTo>
                <a:lnTo>
                  <a:pt x="17" y="175"/>
                </a:lnTo>
                <a:lnTo>
                  <a:pt x="11" y="164"/>
                </a:lnTo>
                <a:lnTo>
                  <a:pt x="11" y="157"/>
                </a:lnTo>
                <a:lnTo>
                  <a:pt x="28" y="147"/>
                </a:lnTo>
                <a:lnTo>
                  <a:pt x="45" y="157"/>
                </a:lnTo>
                <a:lnTo>
                  <a:pt x="63" y="147"/>
                </a:lnTo>
                <a:lnTo>
                  <a:pt x="85" y="157"/>
                </a:lnTo>
                <a:lnTo>
                  <a:pt x="102" y="151"/>
                </a:lnTo>
                <a:lnTo>
                  <a:pt x="102" y="141"/>
                </a:lnTo>
                <a:lnTo>
                  <a:pt x="108" y="141"/>
                </a:lnTo>
                <a:lnTo>
                  <a:pt x="120" y="157"/>
                </a:lnTo>
                <a:lnTo>
                  <a:pt x="130" y="157"/>
                </a:lnTo>
                <a:lnTo>
                  <a:pt x="188" y="151"/>
                </a:lnTo>
                <a:lnTo>
                  <a:pt x="194" y="123"/>
                </a:lnTo>
                <a:lnTo>
                  <a:pt x="256" y="96"/>
                </a:lnTo>
                <a:lnTo>
                  <a:pt x="256" y="68"/>
                </a:lnTo>
                <a:lnTo>
                  <a:pt x="268" y="35"/>
                </a:lnTo>
                <a:lnTo>
                  <a:pt x="216" y="23"/>
                </a:lnTo>
                <a:lnTo>
                  <a:pt x="216" y="0"/>
                </a:lnTo>
                <a:lnTo>
                  <a:pt x="210" y="0"/>
                </a:lnTo>
                <a:lnTo>
                  <a:pt x="194" y="12"/>
                </a:lnTo>
                <a:lnTo>
                  <a:pt x="172" y="63"/>
                </a:lnTo>
                <a:lnTo>
                  <a:pt x="114" y="85"/>
                </a:lnTo>
                <a:lnTo>
                  <a:pt x="68" y="85"/>
                </a:lnTo>
                <a:lnTo>
                  <a:pt x="11" y="10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92" name=""/>
          <p:cNvGrpSpPr/>
          <p:nvPr/>
        </p:nvGrpSpPr>
        <p:grpSpPr>
          <a:xfrm>
            <a:off x="4473720" y="2522520"/>
            <a:ext cx="434880" cy="290520"/>
            <a:chOff x="4473720" y="2522520"/>
            <a:chExt cx="434880" cy="290520"/>
          </a:xfrm>
        </p:grpSpPr>
        <p:sp>
          <p:nvSpPr>
            <p:cNvPr id="6893" name=""/>
            <p:cNvSpPr/>
            <p:nvPr/>
          </p:nvSpPr>
          <p:spPr>
            <a:xfrm>
              <a:off x="4478400" y="2529000"/>
              <a:ext cx="425520" cy="277560"/>
            </a:xfrm>
            <a:custGeom>
              <a:avLst/>
              <a:gdLst/>
              <a:ahLst/>
              <a:rect l="l" t="t" r="r" b="b"/>
              <a:pathLst>
                <a:path w="268" h="175">
                  <a:moveTo>
                    <a:pt x="11" y="107"/>
                  </a:moveTo>
                  <a:lnTo>
                    <a:pt x="23" y="123"/>
                  </a:lnTo>
                  <a:lnTo>
                    <a:pt x="45" y="123"/>
                  </a:lnTo>
                  <a:lnTo>
                    <a:pt x="52" y="123"/>
                  </a:lnTo>
                  <a:lnTo>
                    <a:pt x="34" y="141"/>
                  </a:lnTo>
                  <a:lnTo>
                    <a:pt x="6" y="147"/>
                  </a:lnTo>
                  <a:lnTo>
                    <a:pt x="0" y="164"/>
                  </a:lnTo>
                  <a:lnTo>
                    <a:pt x="6" y="175"/>
                  </a:lnTo>
                  <a:lnTo>
                    <a:pt x="17" y="175"/>
                  </a:lnTo>
                  <a:lnTo>
                    <a:pt x="11" y="164"/>
                  </a:lnTo>
                  <a:lnTo>
                    <a:pt x="11" y="157"/>
                  </a:lnTo>
                  <a:lnTo>
                    <a:pt x="28" y="147"/>
                  </a:lnTo>
                  <a:lnTo>
                    <a:pt x="45" y="157"/>
                  </a:lnTo>
                  <a:lnTo>
                    <a:pt x="63" y="147"/>
                  </a:lnTo>
                  <a:lnTo>
                    <a:pt x="85" y="157"/>
                  </a:lnTo>
                  <a:lnTo>
                    <a:pt x="102" y="151"/>
                  </a:lnTo>
                  <a:lnTo>
                    <a:pt x="102" y="141"/>
                  </a:lnTo>
                  <a:lnTo>
                    <a:pt x="108" y="141"/>
                  </a:lnTo>
                  <a:lnTo>
                    <a:pt x="120" y="157"/>
                  </a:lnTo>
                  <a:lnTo>
                    <a:pt x="130" y="157"/>
                  </a:lnTo>
                  <a:lnTo>
                    <a:pt x="188" y="151"/>
                  </a:lnTo>
                  <a:lnTo>
                    <a:pt x="194" y="123"/>
                  </a:lnTo>
                  <a:lnTo>
                    <a:pt x="256" y="96"/>
                  </a:lnTo>
                  <a:lnTo>
                    <a:pt x="256" y="68"/>
                  </a:lnTo>
                  <a:lnTo>
                    <a:pt x="268" y="35"/>
                  </a:lnTo>
                  <a:lnTo>
                    <a:pt x="216" y="23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194" y="12"/>
                  </a:lnTo>
                  <a:lnTo>
                    <a:pt x="172" y="63"/>
                  </a:lnTo>
                  <a:lnTo>
                    <a:pt x="114" y="85"/>
                  </a:lnTo>
                  <a:lnTo>
                    <a:pt x="68" y="85"/>
                  </a:lnTo>
                  <a:lnTo>
                    <a:pt x="11" y="10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94" name=""/>
            <p:cNvSpPr/>
            <p:nvPr/>
          </p:nvSpPr>
          <p:spPr>
            <a:xfrm>
              <a:off x="4473720" y="2522520"/>
              <a:ext cx="434880" cy="290520"/>
            </a:xfrm>
            <a:custGeom>
              <a:avLst/>
              <a:gdLst/>
              <a:ahLst/>
              <a:rect l="l" t="t" r="r" b="b"/>
              <a:pathLst>
                <a:path w="274" h="183">
                  <a:moveTo>
                    <a:pt x="17" y="108"/>
                  </a:moveTo>
                  <a:lnTo>
                    <a:pt x="11" y="113"/>
                  </a:lnTo>
                  <a:lnTo>
                    <a:pt x="23" y="129"/>
                  </a:lnTo>
                  <a:lnTo>
                    <a:pt x="26" y="131"/>
                  </a:lnTo>
                  <a:lnTo>
                    <a:pt x="48" y="131"/>
                  </a:lnTo>
                  <a:lnTo>
                    <a:pt x="55" y="131"/>
                  </a:lnTo>
                  <a:lnTo>
                    <a:pt x="55" y="127"/>
                  </a:lnTo>
                  <a:lnTo>
                    <a:pt x="52" y="124"/>
                  </a:lnTo>
                  <a:lnTo>
                    <a:pt x="51" y="127"/>
                  </a:lnTo>
                  <a:lnTo>
                    <a:pt x="52" y="129"/>
                  </a:lnTo>
                  <a:lnTo>
                    <a:pt x="52" y="124"/>
                  </a:lnTo>
                  <a:lnTo>
                    <a:pt x="35" y="142"/>
                  </a:lnTo>
                  <a:lnTo>
                    <a:pt x="37" y="144"/>
                  </a:lnTo>
                  <a:lnTo>
                    <a:pt x="36" y="141"/>
                  </a:lnTo>
                  <a:lnTo>
                    <a:pt x="8" y="147"/>
                  </a:lnTo>
                  <a:lnTo>
                    <a:pt x="7" y="148"/>
                  </a:lnTo>
                  <a:lnTo>
                    <a:pt x="6" y="150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7" y="180"/>
                  </a:lnTo>
                  <a:lnTo>
                    <a:pt x="7" y="181"/>
                  </a:lnTo>
                  <a:lnTo>
                    <a:pt x="9" y="183"/>
                  </a:lnTo>
                  <a:lnTo>
                    <a:pt x="20" y="183"/>
                  </a:lnTo>
                  <a:lnTo>
                    <a:pt x="20" y="182"/>
                  </a:lnTo>
                  <a:lnTo>
                    <a:pt x="22" y="181"/>
                  </a:lnTo>
                  <a:lnTo>
                    <a:pt x="23" y="178"/>
                  </a:lnTo>
                  <a:lnTo>
                    <a:pt x="23" y="177"/>
                  </a:lnTo>
                  <a:lnTo>
                    <a:pt x="17" y="165"/>
                  </a:lnTo>
                  <a:lnTo>
                    <a:pt x="14" y="167"/>
                  </a:lnTo>
                  <a:lnTo>
                    <a:pt x="18" y="167"/>
                  </a:lnTo>
                  <a:lnTo>
                    <a:pt x="18" y="161"/>
                  </a:lnTo>
                  <a:lnTo>
                    <a:pt x="14" y="161"/>
                  </a:lnTo>
                  <a:lnTo>
                    <a:pt x="16" y="164"/>
                  </a:lnTo>
                  <a:lnTo>
                    <a:pt x="15" y="164"/>
                  </a:lnTo>
                  <a:lnTo>
                    <a:pt x="33" y="154"/>
                  </a:lnTo>
                  <a:lnTo>
                    <a:pt x="31" y="150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47" y="164"/>
                  </a:lnTo>
                  <a:lnTo>
                    <a:pt x="48" y="164"/>
                  </a:lnTo>
                  <a:lnTo>
                    <a:pt x="50" y="164"/>
                  </a:lnTo>
                  <a:lnTo>
                    <a:pt x="68" y="154"/>
                  </a:lnTo>
                  <a:lnTo>
                    <a:pt x="66" y="150"/>
                  </a:lnTo>
                  <a:lnTo>
                    <a:pt x="66" y="154"/>
                  </a:lnTo>
                  <a:lnTo>
                    <a:pt x="64" y="15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0" y="164"/>
                  </a:lnTo>
                  <a:lnTo>
                    <a:pt x="107" y="158"/>
                  </a:lnTo>
                  <a:lnTo>
                    <a:pt x="108" y="157"/>
                  </a:lnTo>
                  <a:lnTo>
                    <a:pt x="110" y="155"/>
                  </a:lnTo>
                  <a:lnTo>
                    <a:pt x="110" y="144"/>
                  </a:lnTo>
                  <a:lnTo>
                    <a:pt x="105" y="144"/>
                  </a:lnTo>
                  <a:lnTo>
                    <a:pt x="105" y="148"/>
                  </a:lnTo>
                  <a:lnTo>
                    <a:pt x="108" y="147"/>
                  </a:lnTo>
                  <a:lnTo>
                    <a:pt x="105" y="149"/>
                  </a:lnTo>
                  <a:lnTo>
                    <a:pt x="111" y="149"/>
                  </a:lnTo>
                  <a:lnTo>
                    <a:pt x="111" y="144"/>
                  </a:lnTo>
                  <a:lnTo>
                    <a:pt x="108" y="147"/>
                  </a:lnTo>
                  <a:lnTo>
                    <a:pt x="120" y="164"/>
                  </a:lnTo>
                  <a:lnTo>
                    <a:pt x="123" y="165"/>
                  </a:lnTo>
                  <a:lnTo>
                    <a:pt x="133" y="165"/>
                  </a:lnTo>
                  <a:lnTo>
                    <a:pt x="134" y="165"/>
                  </a:lnTo>
                  <a:lnTo>
                    <a:pt x="192" y="159"/>
                  </a:lnTo>
                  <a:lnTo>
                    <a:pt x="193" y="157"/>
                  </a:lnTo>
                  <a:lnTo>
                    <a:pt x="194" y="156"/>
                  </a:lnTo>
                  <a:lnTo>
                    <a:pt x="200" y="128"/>
                  </a:lnTo>
                  <a:lnTo>
                    <a:pt x="196" y="127"/>
                  </a:lnTo>
                  <a:lnTo>
                    <a:pt x="199" y="129"/>
                  </a:lnTo>
                  <a:lnTo>
                    <a:pt x="198" y="130"/>
                  </a:lnTo>
                  <a:lnTo>
                    <a:pt x="261" y="103"/>
                  </a:lnTo>
                  <a:lnTo>
                    <a:pt x="262" y="102"/>
                  </a:lnTo>
                  <a:lnTo>
                    <a:pt x="263" y="100"/>
                  </a:lnTo>
                  <a:lnTo>
                    <a:pt x="263" y="72"/>
                  </a:lnTo>
                  <a:lnTo>
                    <a:pt x="259" y="72"/>
                  </a:lnTo>
                  <a:lnTo>
                    <a:pt x="262" y="74"/>
                  </a:lnTo>
                  <a:lnTo>
                    <a:pt x="274" y="40"/>
                  </a:lnTo>
                  <a:lnTo>
                    <a:pt x="274" y="39"/>
                  </a:lnTo>
                  <a:lnTo>
                    <a:pt x="273" y="36"/>
                  </a:lnTo>
                  <a:lnTo>
                    <a:pt x="271" y="35"/>
                  </a:lnTo>
                  <a:lnTo>
                    <a:pt x="220" y="23"/>
                  </a:lnTo>
                  <a:lnTo>
                    <a:pt x="219" y="26"/>
                  </a:lnTo>
                  <a:lnTo>
                    <a:pt x="222" y="26"/>
                  </a:lnTo>
                  <a:lnTo>
                    <a:pt x="221" y="24"/>
                  </a:lnTo>
                  <a:lnTo>
                    <a:pt x="223" y="26"/>
                  </a:lnTo>
                  <a:lnTo>
                    <a:pt x="223" y="4"/>
                  </a:lnTo>
                  <a:lnTo>
                    <a:pt x="222" y="4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194" y="12"/>
                  </a:lnTo>
                  <a:lnTo>
                    <a:pt x="193" y="14"/>
                  </a:lnTo>
                  <a:lnTo>
                    <a:pt x="171" y="66"/>
                  </a:lnTo>
                  <a:lnTo>
                    <a:pt x="174" y="67"/>
                  </a:lnTo>
                  <a:lnTo>
                    <a:pt x="173" y="63"/>
                  </a:lnTo>
                  <a:lnTo>
                    <a:pt x="116" y="85"/>
                  </a:lnTo>
                  <a:lnTo>
                    <a:pt x="117" y="88"/>
                  </a:lnTo>
                  <a:lnTo>
                    <a:pt x="117" y="85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13" y="107"/>
                  </a:lnTo>
                  <a:lnTo>
                    <a:pt x="15" y="114"/>
                  </a:lnTo>
                  <a:lnTo>
                    <a:pt x="73" y="92"/>
                  </a:lnTo>
                  <a:lnTo>
                    <a:pt x="71" y="88"/>
                  </a:lnTo>
                  <a:lnTo>
                    <a:pt x="71" y="93"/>
                  </a:lnTo>
                  <a:lnTo>
                    <a:pt x="117" y="93"/>
                  </a:lnTo>
                  <a:lnTo>
                    <a:pt x="118" y="92"/>
                  </a:lnTo>
                  <a:lnTo>
                    <a:pt x="176" y="70"/>
                  </a:lnTo>
                  <a:lnTo>
                    <a:pt x="177" y="69"/>
                  </a:lnTo>
                  <a:lnTo>
                    <a:pt x="178" y="68"/>
                  </a:lnTo>
                  <a:lnTo>
                    <a:pt x="200" y="17"/>
                  </a:lnTo>
                  <a:lnTo>
                    <a:pt x="196" y="15"/>
                  </a:lnTo>
                  <a:lnTo>
                    <a:pt x="199" y="18"/>
                  </a:lnTo>
                  <a:lnTo>
                    <a:pt x="215" y="7"/>
                  </a:lnTo>
                  <a:lnTo>
                    <a:pt x="213" y="4"/>
                  </a:lnTo>
                  <a:lnTo>
                    <a:pt x="213" y="8"/>
                  </a:lnTo>
                  <a:lnTo>
                    <a:pt x="219" y="8"/>
                  </a:lnTo>
                  <a:lnTo>
                    <a:pt x="215" y="4"/>
                  </a:lnTo>
                  <a:lnTo>
                    <a:pt x="216" y="6"/>
                  </a:lnTo>
                  <a:lnTo>
                    <a:pt x="219" y="4"/>
                  </a:lnTo>
                  <a:lnTo>
                    <a:pt x="215" y="4"/>
                  </a:lnTo>
                  <a:lnTo>
                    <a:pt x="215" y="26"/>
                  </a:lnTo>
                  <a:lnTo>
                    <a:pt x="216" y="29"/>
                  </a:lnTo>
                  <a:lnTo>
                    <a:pt x="218" y="30"/>
                  </a:lnTo>
                  <a:lnTo>
                    <a:pt x="269" y="42"/>
                  </a:lnTo>
                  <a:lnTo>
                    <a:pt x="267" y="39"/>
                  </a:lnTo>
                  <a:lnTo>
                    <a:pt x="268" y="41"/>
                  </a:lnTo>
                  <a:lnTo>
                    <a:pt x="270" y="39"/>
                  </a:lnTo>
                  <a:lnTo>
                    <a:pt x="267" y="38"/>
                  </a:lnTo>
                  <a:lnTo>
                    <a:pt x="255" y="71"/>
                  </a:lnTo>
                  <a:lnTo>
                    <a:pt x="255" y="72"/>
                  </a:lnTo>
                  <a:lnTo>
                    <a:pt x="255" y="100"/>
                  </a:lnTo>
                  <a:lnTo>
                    <a:pt x="259" y="100"/>
                  </a:lnTo>
                  <a:lnTo>
                    <a:pt x="258" y="96"/>
                  </a:lnTo>
                  <a:lnTo>
                    <a:pt x="195" y="123"/>
                  </a:lnTo>
                  <a:lnTo>
                    <a:pt x="193" y="124"/>
                  </a:lnTo>
                  <a:lnTo>
                    <a:pt x="193" y="127"/>
                  </a:lnTo>
                  <a:lnTo>
                    <a:pt x="193" y="126"/>
                  </a:lnTo>
                  <a:lnTo>
                    <a:pt x="187" y="154"/>
                  </a:lnTo>
                  <a:lnTo>
                    <a:pt x="188" y="152"/>
                  </a:lnTo>
                  <a:lnTo>
                    <a:pt x="187" y="155"/>
                  </a:lnTo>
                  <a:lnTo>
                    <a:pt x="191" y="155"/>
                  </a:lnTo>
                  <a:lnTo>
                    <a:pt x="191" y="151"/>
                  </a:lnTo>
                  <a:lnTo>
                    <a:pt x="133" y="157"/>
                  </a:lnTo>
                  <a:lnTo>
                    <a:pt x="133" y="161"/>
                  </a:lnTo>
                  <a:lnTo>
                    <a:pt x="133" y="157"/>
                  </a:lnTo>
                  <a:lnTo>
                    <a:pt x="123" y="157"/>
                  </a:lnTo>
                  <a:lnTo>
                    <a:pt x="123" y="161"/>
                  </a:lnTo>
                  <a:lnTo>
                    <a:pt x="126" y="159"/>
                  </a:lnTo>
                  <a:lnTo>
                    <a:pt x="114" y="143"/>
                  </a:lnTo>
                  <a:lnTo>
                    <a:pt x="113" y="142"/>
                  </a:lnTo>
                  <a:lnTo>
                    <a:pt x="111" y="141"/>
                  </a:lnTo>
                  <a:lnTo>
                    <a:pt x="105" y="141"/>
                  </a:lnTo>
                  <a:lnTo>
                    <a:pt x="103" y="142"/>
                  </a:lnTo>
                  <a:lnTo>
                    <a:pt x="102" y="144"/>
                  </a:lnTo>
                  <a:lnTo>
                    <a:pt x="102" y="155"/>
                  </a:lnTo>
                  <a:lnTo>
                    <a:pt x="103" y="152"/>
                  </a:lnTo>
                  <a:lnTo>
                    <a:pt x="102" y="155"/>
                  </a:lnTo>
                  <a:lnTo>
                    <a:pt x="105" y="155"/>
                  </a:lnTo>
                  <a:lnTo>
                    <a:pt x="104" y="151"/>
                  </a:lnTo>
                  <a:lnTo>
                    <a:pt x="87" y="157"/>
                  </a:lnTo>
                  <a:lnTo>
                    <a:pt x="88" y="161"/>
                  </a:lnTo>
                  <a:lnTo>
                    <a:pt x="90" y="158"/>
                  </a:lnTo>
                  <a:lnTo>
                    <a:pt x="68" y="148"/>
                  </a:lnTo>
                  <a:lnTo>
                    <a:pt x="66" y="147"/>
                  </a:lnTo>
                  <a:lnTo>
                    <a:pt x="64" y="148"/>
                  </a:lnTo>
                  <a:lnTo>
                    <a:pt x="47" y="158"/>
                  </a:lnTo>
                  <a:lnTo>
                    <a:pt x="48" y="157"/>
                  </a:lnTo>
                  <a:lnTo>
                    <a:pt x="48" y="161"/>
                  </a:lnTo>
                  <a:lnTo>
                    <a:pt x="50" y="158"/>
                  </a:lnTo>
                  <a:lnTo>
                    <a:pt x="33" y="148"/>
                  </a:lnTo>
                  <a:lnTo>
                    <a:pt x="31" y="147"/>
                  </a:lnTo>
                  <a:lnTo>
                    <a:pt x="29" y="148"/>
                  </a:lnTo>
                  <a:lnTo>
                    <a:pt x="12" y="158"/>
                  </a:lnTo>
                  <a:lnTo>
                    <a:pt x="11" y="158"/>
                  </a:lnTo>
                  <a:lnTo>
                    <a:pt x="10" y="161"/>
                  </a:lnTo>
                  <a:lnTo>
                    <a:pt x="10" y="167"/>
                  </a:lnTo>
                  <a:lnTo>
                    <a:pt x="11" y="169"/>
                  </a:lnTo>
                  <a:lnTo>
                    <a:pt x="17" y="180"/>
                  </a:lnTo>
                  <a:lnTo>
                    <a:pt x="20" y="175"/>
                  </a:lnTo>
                  <a:lnTo>
                    <a:pt x="17" y="176"/>
                  </a:lnTo>
                  <a:lnTo>
                    <a:pt x="16" y="178"/>
                  </a:lnTo>
                  <a:lnTo>
                    <a:pt x="20" y="178"/>
                  </a:lnTo>
                  <a:lnTo>
                    <a:pt x="20" y="175"/>
                  </a:lnTo>
                  <a:lnTo>
                    <a:pt x="9" y="175"/>
                  </a:lnTo>
                  <a:lnTo>
                    <a:pt x="9" y="178"/>
                  </a:lnTo>
                  <a:lnTo>
                    <a:pt x="13" y="177"/>
                  </a:lnTo>
                  <a:lnTo>
                    <a:pt x="7" y="165"/>
                  </a:lnTo>
                  <a:lnTo>
                    <a:pt x="3" y="167"/>
                  </a:lnTo>
                  <a:lnTo>
                    <a:pt x="7" y="169"/>
                  </a:lnTo>
                  <a:lnTo>
                    <a:pt x="13" y="152"/>
                  </a:lnTo>
                  <a:lnTo>
                    <a:pt x="12" y="153"/>
                  </a:lnTo>
                  <a:lnTo>
                    <a:pt x="13" y="150"/>
                  </a:lnTo>
                  <a:lnTo>
                    <a:pt x="9" y="150"/>
                  </a:lnTo>
                  <a:lnTo>
                    <a:pt x="10" y="154"/>
                  </a:lnTo>
                  <a:lnTo>
                    <a:pt x="38" y="148"/>
                  </a:lnTo>
                  <a:lnTo>
                    <a:pt x="40" y="147"/>
                  </a:lnTo>
                  <a:lnTo>
                    <a:pt x="57" y="129"/>
                  </a:lnTo>
                  <a:lnTo>
                    <a:pt x="58" y="127"/>
                  </a:lnTo>
                  <a:lnTo>
                    <a:pt x="57" y="124"/>
                  </a:lnTo>
                  <a:lnTo>
                    <a:pt x="55" y="123"/>
                  </a:lnTo>
                  <a:lnTo>
                    <a:pt x="48" y="123"/>
                  </a:lnTo>
                  <a:lnTo>
                    <a:pt x="26" y="123"/>
                  </a:lnTo>
                  <a:lnTo>
                    <a:pt x="26" y="127"/>
                  </a:lnTo>
                  <a:lnTo>
                    <a:pt x="29" y="125"/>
                  </a:lnTo>
                  <a:lnTo>
                    <a:pt x="17" y="108"/>
                  </a:lnTo>
                  <a:close/>
                </a:path>
              </a:pathLst>
            </a:custGeom>
            <a:solidFill>
              <a:srgbClr val="67676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95" name=""/>
          <p:cNvSpPr/>
          <p:nvPr/>
        </p:nvSpPr>
        <p:spPr>
          <a:xfrm>
            <a:off x="4478400" y="2529000"/>
            <a:ext cx="425520" cy="277560"/>
          </a:xfrm>
          <a:custGeom>
            <a:avLst/>
            <a:gdLst/>
            <a:ahLst/>
            <a:rect l="l" t="t" r="r" b="b"/>
            <a:pathLst>
              <a:path w="268" h="175">
                <a:moveTo>
                  <a:pt x="11" y="107"/>
                </a:moveTo>
                <a:lnTo>
                  <a:pt x="23" y="123"/>
                </a:lnTo>
                <a:lnTo>
                  <a:pt x="45" y="123"/>
                </a:lnTo>
                <a:lnTo>
                  <a:pt x="52" y="123"/>
                </a:lnTo>
                <a:lnTo>
                  <a:pt x="34" y="141"/>
                </a:lnTo>
                <a:lnTo>
                  <a:pt x="6" y="147"/>
                </a:lnTo>
                <a:lnTo>
                  <a:pt x="0" y="164"/>
                </a:lnTo>
                <a:lnTo>
                  <a:pt x="6" y="175"/>
                </a:lnTo>
                <a:lnTo>
                  <a:pt x="17" y="175"/>
                </a:lnTo>
                <a:lnTo>
                  <a:pt x="11" y="164"/>
                </a:lnTo>
                <a:lnTo>
                  <a:pt x="11" y="157"/>
                </a:lnTo>
                <a:lnTo>
                  <a:pt x="28" y="147"/>
                </a:lnTo>
                <a:lnTo>
                  <a:pt x="45" y="157"/>
                </a:lnTo>
                <a:lnTo>
                  <a:pt x="63" y="147"/>
                </a:lnTo>
                <a:lnTo>
                  <a:pt x="85" y="157"/>
                </a:lnTo>
                <a:lnTo>
                  <a:pt x="102" y="151"/>
                </a:lnTo>
                <a:lnTo>
                  <a:pt x="102" y="141"/>
                </a:lnTo>
                <a:lnTo>
                  <a:pt x="108" y="141"/>
                </a:lnTo>
                <a:lnTo>
                  <a:pt x="120" y="157"/>
                </a:lnTo>
                <a:lnTo>
                  <a:pt x="130" y="157"/>
                </a:lnTo>
                <a:lnTo>
                  <a:pt x="188" y="151"/>
                </a:lnTo>
                <a:lnTo>
                  <a:pt x="194" y="123"/>
                </a:lnTo>
                <a:lnTo>
                  <a:pt x="256" y="96"/>
                </a:lnTo>
                <a:lnTo>
                  <a:pt x="256" y="68"/>
                </a:lnTo>
                <a:lnTo>
                  <a:pt x="268" y="35"/>
                </a:lnTo>
                <a:lnTo>
                  <a:pt x="216" y="23"/>
                </a:lnTo>
                <a:lnTo>
                  <a:pt x="216" y="0"/>
                </a:lnTo>
                <a:lnTo>
                  <a:pt x="210" y="0"/>
                </a:lnTo>
                <a:lnTo>
                  <a:pt x="194" y="12"/>
                </a:lnTo>
                <a:lnTo>
                  <a:pt x="172" y="63"/>
                </a:lnTo>
                <a:lnTo>
                  <a:pt x="114" y="85"/>
                </a:lnTo>
                <a:lnTo>
                  <a:pt x="68" y="85"/>
                </a:lnTo>
                <a:lnTo>
                  <a:pt x="11" y="10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6" name=""/>
          <p:cNvSpPr/>
          <p:nvPr/>
        </p:nvSpPr>
        <p:spPr>
          <a:xfrm>
            <a:off x="4478400" y="2529000"/>
            <a:ext cx="425520" cy="277560"/>
          </a:xfrm>
          <a:custGeom>
            <a:avLst/>
            <a:gdLst/>
            <a:ahLst/>
            <a:rect l="l" t="t" r="r" b="b"/>
            <a:pathLst>
              <a:path w="268" h="175">
                <a:moveTo>
                  <a:pt x="11" y="107"/>
                </a:moveTo>
                <a:lnTo>
                  <a:pt x="23" y="123"/>
                </a:lnTo>
                <a:lnTo>
                  <a:pt x="45" y="123"/>
                </a:lnTo>
                <a:lnTo>
                  <a:pt x="52" y="123"/>
                </a:lnTo>
                <a:lnTo>
                  <a:pt x="34" y="141"/>
                </a:lnTo>
                <a:lnTo>
                  <a:pt x="6" y="147"/>
                </a:lnTo>
                <a:lnTo>
                  <a:pt x="0" y="164"/>
                </a:lnTo>
                <a:lnTo>
                  <a:pt x="6" y="175"/>
                </a:lnTo>
                <a:lnTo>
                  <a:pt x="17" y="175"/>
                </a:lnTo>
                <a:lnTo>
                  <a:pt x="11" y="164"/>
                </a:lnTo>
                <a:lnTo>
                  <a:pt x="11" y="157"/>
                </a:lnTo>
                <a:lnTo>
                  <a:pt x="28" y="147"/>
                </a:lnTo>
                <a:lnTo>
                  <a:pt x="45" y="157"/>
                </a:lnTo>
                <a:lnTo>
                  <a:pt x="63" y="147"/>
                </a:lnTo>
                <a:lnTo>
                  <a:pt x="85" y="157"/>
                </a:lnTo>
                <a:lnTo>
                  <a:pt x="102" y="151"/>
                </a:lnTo>
                <a:lnTo>
                  <a:pt x="102" y="141"/>
                </a:lnTo>
                <a:lnTo>
                  <a:pt x="108" y="141"/>
                </a:lnTo>
                <a:lnTo>
                  <a:pt x="120" y="157"/>
                </a:lnTo>
                <a:lnTo>
                  <a:pt x="130" y="157"/>
                </a:lnTo>
                <a:lnTo>
                  <a:pt x="188" y="151"/>
                </a:lnTo>
                <a:lnTo>
                  <a:pt x="194" y="123"/>
                </a:lnTo>
                <a:lnTo>
                  <a:pt x="256" y="96"/>
                </a:lnTo>
                <a:lnTo>
                  <a:pt x="256" y="68"/>
                </a:lnTo>
                <a:lnTo>
                  <a:pt x="268" y="35"/>
                </a:lnTo>
                <a:lnTo>
                  <a:pt x="216" y="23"/>
                </a:lnTo>
                <a:lnTo>
                  <a:pt x="216" y="0"/>
                </a:lnTo>
                <a:lnTo>
                  <a:pt x="210" y="0"/>
                </a:lnTo>
                <a:lnTo>
                  <a:pt x="194" y="12"/>
                </a:lnTo>
                <a:lnTo>
                  <a:pt x="172" y="63"/>
                </a:lnTo>
                <a:lnTo>
                  <a:pt x="114" y="85"/>
                </a:lnTo>
                <a:lnTo>
                  <a:pt x="68" y="85"/>
                </a:lnTo>
                <a:lnTo>
                  <a:pt x="11" y="10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7" name=""/>
          <p:cNvSpPr/>
          <p:nvPr/>
        </p:nvSpPr>
        <p:spPr>
          <a:xfrm>
            <a:off x="4473720" y="2522520"/>
            <a:ext cx="434880" cy="290520"/>
          </a:xfrm>
          <a:custGeom>
            <a:avLst/>
            <a:gdLst/>
            <a:ahLst/>
            <a:rect l="l" t="t" r="r" b="b"/>
            <a:pathLst>
              <a:path w="274" h="183">
                <a:moveTo>
                  <a:pt x="17" y="108"/>
                </a:moveTo>
                <a:lnTo>
                  <a:pt x="11" y="113"/>
                </a:lnTo>
                <a:lnTo>
                  <a:pt x="23" y="129"/>
                </a:lnTo>
                <a:lnTo>
                  <a:pt x="26" y="131"/>
                </a:lnTo>
                <a:lnTo>
                  <a:pt x="48" y="131"/>
                </a:lnTo>
                <a:lnTo>
                  <a:pt x="55" y="131"/>
                </a:lnTo>
                <a:lnTo>
                  <a:pt x="55" y="127"/>
                </a:lnTo>
                <a:lnTo>
                  <a:pt x="52" y="124"/>
                </a:lnTo>
                <a:lnTo>
                  <a:pt x="51" y="127"/>
                </a:lnTo>
                <a:lnTo>
                  <a:pt x="52" y="129"/>
                </a:lnTo>
                <a:lnTo>
                  <a:pt x="52" y="124"/>
                </a:lnTo>
                <a:lnTo>
                  <a:pt x="35" y="142"/>
                </a:lnTo>
                <a:lnTo>
                  <a:pt x="37" y="144"/>
                </a:lnTo>
                <a:lnTo>
                  <a:pt x="36" y="141"/>
                </a:lnTo>
                <a:lnTo>
                  <a:pt x="8" y="147"/>
                </a:lnTo>
                <a:lnTo>
                  <a:pt x="7" y="148"/>
                </a:lnTo>
                <a:lnTo>
                  <a:pt x="6" y="150"/>
                </a:lnTo>
                <a:lnTo>
                  <a:pt x="0" y="166"/>
                </a:lnTo>
                <a:lnTo>
                  <a:pt x="0" y="167"/>
                </a:lnTo>
                <a:lnTo>
                  <a:pt x="0" y="169"/>
                </a:lnTo>
                <a:lnTo>
                  <a:pt x="7" y="180"/>
                </a:lnTo>
                <a:lnTo>
                  <a:pt x="7" y="181"/>
                </a:lnTo>
                <a:lnTo>
                  <a:pt x="9" y="183"/>
                </a:lnTo>
                <a:lnTo>
                  <a:pt x="20" y="183"/>
                </a:lnTo>
                <a:lnTo>
                  <a:pt x="20" y="182"/>
                </a:lnTo>
                <a:lnTo>
                  <a:pt x="22" y="181"/>
                </a:lnTo>
                <a:lnTo>
                  <a:pt x="23" y="178"/>
                </a:lnTo>
                <a:lnTo>
                  <a:pt x="23" y="177"/>
                </a:lnTo>
                <a:lnTo>
                  <a:pt x="17" y="165"/>
                </a:lnTo>
                <a:lnTo>
                  <a:pt x="14" y="167"/>
                </a:lnTo>
                <a:lnTo>
                  <a:pt x="18" y="167"/>
                </a:lnTo>
                <a:lnTo>
                  <a:pt x="18" y="161"/>
                </a:lnTo>
                <a:lnTo>
                  <a:pt x="14" y="161"/>
                </a:lnTo>
                <a:lnTo>
                  <a:pt x="16" y="164"/>
                </a:lnTo>
                <a:lnTo>
                  <a:pt x="15" y="164"/>
                </a:lnTo>
                <a:lnTo>
                  <a:pt x="33" y="154"/>
                </a:lnTo>
                <a:lnTo>
                  <a:pt x="31" y="150"/>
                </a:lnTo>
                <a:lnTo>
                  <a:pt x="31" y="154"/>
                </a:lnTo>
                <a:lnTo>
                  <a:pt x="29" y="154"/>
                </a:lnTo>
                <a:lnTo>
                  <a:pt x="47" y="164"/>
                </a:lnTo>
                <a:lnTo>
                  <a:pt x="48" y="164"/>
                </a:lnTo>
                <a:lnTo>
                  <a:pt x="50" y="164"/>
                </a:lnTo>
                <a:lnTo>
                  <a:pt x="68" y="154"/>
                </a:lnTo>
                <a:lnTo>
                  <a:pt x="66" y="150"/>
                </a:lnTo>
                <a:lnTo>
                  <a:pt x="66" y="154"/>
                </a:lnTo>
                <a:lnTo>
                  <a:pt x="64" y="154"/>
                </a:lnTo>
                <a:lnTo>
                  <a:pt x="86" y="164"/>
                </a:lnTo>
                <a:lnTo>
                  <a:pt x="88" y="164"/>
                </a:lnTo>
                <a:lnTo>
                  <a:pt x="90" y="164"/>
                </a:lnTo>
                <a:lnTo>
                  <a:pt x="107" y="158"/>
                </a:lnTo>
                <a:lnTo>
                  <a:pt x="108" y="157"/>
                </a:lnTo>
                <a:lnTo>
                  <a:pt x="110" y="155"/>
                </a:lnTo>
                <a:lnTo>
                  <a:pt x="110" y="144"/>
                </a:lnTo>
                <a:lnTo>
                  <a:pt x="105" y="144"/>
                </a:lnTo>
                <a:lnTo>
                  <a:pt x="105" y="148"/>
                </a:lnTo>
                <a:lnTo>
                  <a:pt x="108" y="147"/>
                </a:lnTo>
                <a:lnTo>
                  <a:pt x="105" y="149"/>
                </a:lnTo>
                <a:lnTo>
                  <a:pt x="111" y="149"/>
                </a:lnTo>
                <a:lnTo>
                  <a:pt x="111" y="144"/>
                </a:lnTo>
                <a:lnTo>
                  <a:pt x="108" y="147"/>
                </a:lnTo>
                <a:lnTo>
                  <a:pt x="120" y="164"/>
                </a:lnTo>
                <a:lnTo>
                  <a:pt x="123" y="165"/>
                </a:lnTo>
                <a:lnTo>
                  <a:pt x="133" y="165"/>
                </a:lnTo>
                <a:lnTo>
                  <a:pt x="134" y="165"/>
                </a:lnTo>
                <a:lnTo>
                  <a:pt x="192" y="159"/>
                </a:lnTo>
                <a:lnTo>
                  <a:pt x="193" y="157"/>
                </a:lnTo>
                <a:lnTo>
                  <a:pt x="194" y="156"/>
                </a:lnTo>
                <a:lnTo>
                  <a:pt x="200" y="128"/>
                </a:lnTo>
                <a:lnTo>
                  <a:pt x="196" y="127"/>
                </a:lnTo>
                <a:lnTo>
                  <a:pt x="199" y="129"/>
                </a:lnTo>
                <a:lnTo>
                  <a:pt x="198" y="130"/>
                </a:lnTo>
                <a:lnTo>
                  <a:pt x="261" y="103"/>
                </a:lnTo>
                <a:lnTo>
                  <a:pt x="262" y="102"/>
                </a:lnTo>
                <a:lnTo>
                  <a:pt x="263" y="100"/>
                </a:lnTo>
                <a:lnTo>
                  <a:pt x="263" y="72"/>
                </a:lnTo>
                <a:lnTo>
                  <a:pt x="259" y="72"/>
                </a:lnTo>
                <a:lnTo>
                  <a:pt x="262" y="74"/>
                </a:lnTo>
                <a:lnTo>
                  <a:pt x="274" y="40"/>
                </a:lnTo>
                <a:lnTo>
                  <a:pt x="274" y="39"/>
                </a:lnTo>
                <a:lnTo>
                  <a:pt x="273" y="36"/>
                </a:lnTo>
                <a:lnTo>
                  <a:pt x="271" y="35"/>
                </a:lnTo>
                <a:lnTo>
                  <a:pt x="220" y="23"/>
                </a:lnTo>
                <a:lnTo>
                  <a:pt x="219" y="26"/>
                </a:lnTo>
                <a:lnTo>
                  <a:pt x="222" y="26"/>
                </a:lnTo>
                <a:lnTo>
                  <a:pt x="221" y="24"/>
                </a:lnTo>
                <a:lnTo>
                  <a:pt x="223" y="26"/>
                </a:lnTo>
                <a:lnTo>
                  <a:pt x="223" y="4"/>
                </a:lnTo>
                <a:lnTo>
                  <a:pt x="222" y="4"/>
                </a:lnTo>
                <a:lnTo>
                  <a:pt x="221" y="1"/>
                </a:lnTo>
                <a:lnTo>
                  <a:pt x="219" y="0"/>
                </a:lnTo>
                <a:lnTo>
                  <a:pt x="213" y="0"/>
                </a:lnTo>
                <a:lnTo>
                  <a:pt x="211" y="1"/>
                </a:lnTo>
                <a:lnTo>
                  <a:pt x="194" y="12"/>
                </a:lnTo>
                <a:lnTo>
                  <a:pt x="193" y="14"/>
                </a:lnTo>
                <a:lnTo>
                  <a:pt x="171" y="66"/>
                </a:lnTo>
                <a:lnTo>
                  <a:pt x="174" y="67"/>
                </a:lnTo>
                <a:lnTo>
                  <a:pt x="173" y="63"/>
                </a:lnTo>
                <a:lnTo>
                  <a:pt x="116" y="85"/>
                </a:lnTo>
                <a:lnTo>
                  <a:pt x="117" y="88"/>
                </a:lnTo>
                <a:lnTo>
                  <a:pt x="117" y="85"/>
                </a:lnTo>
                <a:lnTo>
                  <a:pt x="71" y="85"/>
                </a:lnTo>
                <a:lnTo>
                  <a:pt x="70" y="85"/>
                </a:lnTo>
                <a:lnTo>
                  <a:pt x="13" y="107"/>
                </a:lnTo>
                <a:lnTo>
                  <a:pt x="15" y="114"/>
                </a:lnTo>
                <a:lnTo>
                  <a:pt x="73" y="92"/>
                </a:lnTo>
                <a:lnTo>
                  <a:pt x="71" y="88"/>
                </a:lnTo>
                <a:lnTo>
                  <a:pt x="71" y="93"/>
                </a:lnTo>
                <a:lnTo>
                  <a:pt x="117" y="93"/>
                </a:lnTo>
                <a:lnTo>
                  <a:pt x="118" y="92"/>
                </a:lnTo>
                <a:lnTo>
                  <a:pt x="176" y="70"/>
                </a:lnTo>
                <a:lnTo>
                  <a:pt x="177" y="69"/>
                </a:lnTo>
                <a:lnTo>
                  <a:pt x="178" y="68"/>
                </a:lnTo>
                <a:lnTo>
                  <a:pt x="200" y="17"/>
                </a:lnTo>
                <a:lnTo>
                  <a:pt x="196" y="15"/>
                </a:lnTo>
                <a:lnTo>
                  <a:pt x="199" y="18"/>
                </a:lnTo>
                <a:lnTo>
                  <a:pt x="215" y="7"/>
                </a:lnTo>
                <a:lnTo>
                  <a:pt x="213" y="4"/>
                </a:lnTo>
                <a:lnTo>
                  <a:pt x="213" y="8"/>
                </a:lnTo>
                <a:lnTo>
                  <a:pt x="219" y="8"/>
                </a:lnTo>
                <a:lnTo>
                  <a:pt x="215" y="4"/>
                </a:lnTo>
                <a:lnTo>
                  <a:pt x="216" y="6"/>
                </a:lnTo>
                <a:lnTo>
                  <a:pt x="219" y="4"/>
                </a:lnTo>
                <a:lnTo>
                  <a:pt x="215" y="4"/>
                </a:lnTo>
                <a:lnTo>
                  <a:pt x="215" y="26"/>
                </a:lnTo>
                <a:lnTo>
                  <a:pt x="216" y="29"/>
                </a:lnTo>
                <a:lnTo>
                  <a:pt x="218" y="30"/>
                </a:lnTo>
                <a:lnTo>
                  <a:pt x="269" y="42"/>
                </a:lnTo>
                <a:lnTo>
                  <a:pt x="267" y="39"/>
                </a:lnTo>
                <a:lnTo>
                  <a:pt x="268" y="41"/>
                </a:lnTo>
                <a:lnTo>
                  <a:pt x="270" y="39"/>
                </a:lnTo>
                <a:lnTo>
                  <a:pt x="267" y="38"/>
                </a:lnTo>
                <a:lnTo>
                  <a:pt x="255" y="71"/>
                </a:lnTo>
                <a:lnTo>
                  <a:pt x="255" y="72"/>
                </a:lnTo>
                <a:lnTo>
                  <a:pt x="255" y="100"/>
                </a:lnTo>
                <a:lnTo>
                  <a:pt x="259" y="100"/>
                </a:lnTo>
                <a:lnTo>
                  <a:pt x="258" y="96"/>
                </a:lnTo>
                <a:lnTo>
                  <a:pt x="195" y="123"/>
                </a:lnTo>
                <a:lnTo>
                  <a:pt x="193" y="124"/>
                </a:lnTo>
                <a:lnTo>
                  <a:pt x="193" y="127"/>
                </a:lnTo>
                <a:lnTo>
                  <a:pt x="193" y="126"/>
                </a:lnTo>
                <a:lnTo>
                  <a:pt x="187" y="154"/>
                </a:lnTo>
                <a:lnTo>
                  <a:pt x="188" y="152"/>
                </a:lnTo>
                <a:lnTo>
                  <a:pt x="187" y="155"/>
                </a:lnTo>
                <a:lnTo>
                  <a:pt x="191" y="155"/>
                </a:lnTo>
                <a:lnTo>
                  <a:pt x="191" y="151"/>
                </a:lnTo>
                <a:lnTo>
                  <a:pt x="133" y="157"/>
                </a:lnTo>
                <a:lnTo>
                  <a:pt x="133" y="161"/>
                </a:lnTo>
                <a:lnTo>
                  <a:pt x="133" y="157"/>
                </a:lnTo>
                <a:lnTo>
                  <a:pt x="123" y="157"/>
                </a:lnTo>
                <a:lnTo>
                  <a:pt x="123" y="161"/>
                </a:lnTo>
                <a:lnTo>
                  <a:pt x="126" y="159"/>
                </a:lnTo>
                <a:lnTo>
                  <a:pt x="114" y="143"/>
                </a:lnTo>
                <a:lnTo>
                  <a:pt x="113" y="142"/>
                </a:lnTo>
                <a:lnTo>
                  <a:pt x="111" y="141"/>
                </a:lnTo>
                <a:lnTo>
                  <a:pt x="105" y="141"/>
                </a:lnTo>
                <a:lnTo>
                  <a:pt x="103" y="142"/>
                </a:lnTo>
                <a:lnTo>
                  <a:pt x="102" y="144"/>
                </a:lnTo>
                <a:lnTo>
                  <a:pt x="102" y="155"/>
                </a:lnTo>
                <a:lnTo>
                  <a:pt x="103" y="152"/>
                </a:lnTo>
                <a:lnTo>
                  <a:pt x="102" y="155"/>
                </a:lnTo>
                <a:lnTo>
                  <a:pt x="105" y="155"/>
                </a:lnTo>
                <a:lnTo>
                  <a:pt x="104" y="151"/>
                </a:lnTo>
                <a:lnTo>
                  <a:pt x="87" y="157"/>
                </a:lnTo>
                <a:lnTo>
                  <a:pt x="88" y="161"/>
                </a:lnTo>
                <a:lnTo>
                  <a:pt x="90" y="158"/>
                </a:lnTo>
                <a:lnTo>
                  <a:pt x="68" y="148"/>
                </a:lnTo>
                <a:lnTo>
                  <a:pt x="66" y="147"/>
                </a:lnTo>
                <a:lnTo>
                  <a:pt x="64" y="148"/>
                </a:lnTo>
                <a:lnTo>
                  <a:pt x="47" y="158"/>
                </a:lnTo>
                <a:lnTo>
                  <a:pt x="48" y="157"/>
                </a:lnTo>
                <a:lnTo>
                  <a:pt x="48" y="161"/>
                </a:lnTo>
                <a:lnTo>
                  <a:pt x="50" y="158"/>
                </a:lnTo>
                <a:lnTo>
                  <a:pt x="33" y="148"/>
                </a:lnTo>
                <a:lnTo>
                  <a:pt x="31" y="147"/>
                </a:lnTo>
                <a:lnTo>
                  <a:pt x="29" y="148"/>
                </a:lnTo>
                <a:lnTo>
                  <a:pt x="12" y="158"/>
                </a:lnTo>
                <a:lnTo>
                  <a:pt x="11" y="158"/>
                </a:lnTo>
                <a:lnTo>
                  <a:pt x="10" y="161"/>
                </a:lnTo>
                <a:lnTo>
                  <a:pt x="10" y="167"/>
                </a:lnTo>
                <a:lnTo>
                  <a:pt x="11" y="169"/>
                </a:lnTo>
                <a:lnTo>
                  <a:pt x="17" y="180"/>
                </a:lnTo>
                <a:lnTo>
                  <a:pt x="20" y="175"/>
                </a:lnTo>
                <a:lnTo>
                  <a:pt x="17" y="176"/>
                </a:lnTo>
                <a:lnTo>
                  <a:pt x="16" y="178"/>
                </a:lnTo>
                <a:lnTo>
                  <a:pt x="20" y="178"/>
                </a:lnTo>
                <a:lnTo>
                  <a:pt x="20" y="175"/>
                </a:lnTo>
                <a:lnTo>
                  <a:pt x="9" y="175"/>
                </a:lnTo>
                <a:lnTo>
                  <a:pt x="9" y="178"/>
                </a:lnTo>
                <a:lnTo>
                  <a:pt x="13" y="177"/>
                </a:lnTo>
                <a:lnTo>
                  <a:pt x="7" y="165"/>
                </a:lnTo>
                <a:lnTo>
                  <a:pt x="3" y="167"/>
                </a:lnTo>
                <a:lnTo>
                  <a:pt x="7" y="169"/>
                </a:lnTo>
                <a:lnTo>
                  <a:pt x="13" y="152"/>
                </a:lnTo>
                <a:lnTo>
                  <a:pt x="12" y="153"/>
                </a:lnTo>
                <a:lnTo>
                  <a:pt x="13" y="150"/>
                </a:lnTo>
                <a:lnTo>
                  <a:pt x="9" y="150"/>
                </a:lnTo>
                <a:lnTo>
                  <a:pt x="10" y="154"/>
                </a:lnTo>
                <a:lnTo>
                  <a:pt x="38" y="148"/>
                </a:lnTo>
                <a:lnTo>
                  <a:pt x="40" y="147"/>
                </a:lnTo>
                <a:lnTo>
                  <a:pt x="57" y="129"/>
                </a:lnTo>
                <a:lnTo>
                  <a:pt x="58" y="127"/>
                </a:lnTo>
                <a:lnTo>
                  <a:pt x="57" y="124"/>
                </a:lnTo>
                <a:lnTo>
                  <a:pt x="55" y="123"/>
                </a:lnTo>
                <a:lnTo>
                  <a:pt x="48" y="123"/>
                </a:lnTo>
                <a:lnTo>
                  <a:pt x="26" y="123"/>
                </a:lnTo>
                <a:lnTo>
                  <a:pt x="26" y="127"/>
                </a:lnTo>
                <a:lnTo>
                  <a:pt x="29" y="125"/>
                </a:lnTo>
                <a:lnTo>
                  <a:pt x="17" y="10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8" name=""/>
          <p:cNvSpPr/>
          <p:nvPr/>
        </p:nvSpPr>
        <p:spPr>
          <a:xfrm>
            <a:off x="4478400" y="2529000"/>
            <a:ext cx="425520" cy="277560"/>
          </a:xfrm>
          <a:custGeom>
            <a:avLst/>
            <a:gdLst/>
            <a:ahLst/>
            <a:rect l="l" t="t" r="r" b="b"/>
            <a:pathLst>
              <a:path w="268" h="175">
                <a:moveTo>
                  <a:pt x="11" y="107"/>
                </a:moveTo>
                <a:lnTo>
                  <a:pt x="23" y="123"/>
                </a:lnTo>
                <a:lnTo>
                  <a:pt x="45" y="123"/>
                </a:lnTo>
                <a:lnTo>
                  <a:pt x="52" y="123"/>
                </a:lnTo>
                <a:lnTo>
                  <a:pt x="34" y="141"/>
                </a:lnTo>
                <a:lnTo>
                  <a:pt x="6" y="147"/>
                </a:lnTo>
                <a:lnTo>
                  <a:pt x="0" y="164"/>
                </a:lnTo>
                <a:lnTo>
                  <a:pt x="6" y="175"/>
                </a:lnTo>
                <a:lnTo>
                  <a:pt x="17" y="175"/>
                </a:lnTo>
                <a:lnTo>
                  <a:pt x="11" y="164"/>
                </a:lnTo>
                <a:lnTo>
                  <a:pt x="11" y="157"/>
                </a:lnTo>
                <a:lnTo>
                  <a:pt x="28" y="147"/>
                </a:lnTo>
                <a:lnTo>
                  <a:pt x="45" y="157"/>
                </a:lnTo>
                <a:lnTo>
                  <a:pt x="63" y="147"/>
                </a:lnTo>
                <a:lnTo>
                  <a:pt x="85" y="157"/>
                </a:lnTo>
                <a:lnTo>
                  <a:pt x="102" y="151"/>
                </a:lnTo>
                <a:lnTo>
                  <a:pt x="102" y="141"/>
                </a:lnTo>
                <a:lnTo>
                  <a:pt x="108" y="141"/>
                </a:lnTo>
                <a:lnTo>
                  <a:pt x="120" y="157"/>
                </a:lnTo>
                <a:lnTo>
                  <a:pt x="130" y="157"/>
                </a:lnTo>
                <a:lnTo>
                  <a:pt x="188" y="151"/>
                </a:lnTo>
                <a:lnTo>
                  <a:pt x="194" y="123"/>
                </a:lnTo>
                <a:lnTo>
                  <a:pt x="256" y="96"/>
                </a:lnTo>
                <a:lnTo>
                  <a:pt x="256" y="68"/>
                </a:lnTo>
                <a:lnTo>
                  <a:pt x="268" y="35"/>
                </a:lnTo>
                <a:lnTo>
                  <a:pt x="216" y="23"/>
                </a:lnTo>
                <a:lnTo>
                  <a:pt x="216" y="0"/>
                </a:lnTo>
                <a:lnTo>
                  <a:pt x="210" y="0"/>
                </a:lnTo>
                <a:lnTo>
                  <a:pt x="194" y="12"/>
                </a:lnTo>
                <a:lnTo>
                  <a:pt x="172" y="63"/>
                </a:lnTo>
                <a:lnTo>
                  <a:pt x="114" y="85"/>
                </a:lnTo>
                <a:lnTo>
                  <a:pt x="68" y="85"/>
                </a:lnTo>
                <a:lnTo>
                  <a:pt x="11" y="10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9" name=""/>
          <p:cNvSpPr/>
          <p:nvPr/>
        </p:nvSpPr>
        <p:spPr>
          <a:xfrm>
            <a:off x="4473720" y="2522520"/>
            <a:ext cx="434880" cy="290520"/>
          </a:xfrm>
          <a:custGeom>
            <a:avLst/>
            <a:gdLst/>
            <a:ahLst/>
            <a:rect l="l" t="t" r="r" b="b"/>
            <a:pathLst>
              <a:path w="274" h="183">
                <a:moveTo>
                  <a:pt x="17" y="108"/>
                </a:moveTo>
                <a:lnTo>
                  <a:pt x="11" y="113"/>
                </a:lnTo>
                <a:lnTo>
                  <a:pt x="23" y="129"/>
                </a:lnTo>
                <a:lnTo>
                  <a:pt x="26" y="131"/>
                </a:lnTo>
                <a:lnTo>
                  <a:pt x="48" y="131"/>
                </a:lnTo>
                <a:lnTo>
                  <a:pt x="55" y="131"/>
                </a:lnTo>
                <a:lnTo>
                  <a:pt x="55" y="127"/>
                </a:lnTo>
                <a:lnTo>
                  <a:pt x="52" y="124"/>
                </a:lnTo>
                <a:lnTo>
                  <a:pt x="51" y="127"/>
                </a:lnTo>
                <a:lnTo>
                  <a:pt x="52" y="129"/>
                </a:lnTo>
                <a:lnTo>
                  <a:pt x="52" y="124"/>
                </a:lnTo>
                <a:lnTo>
                  <a:pt x="35" y="142"/>
                </a:lnTo>
                <a:lnTo>
                  <a:pt x="37" y="144"/>
                </a:lnTo>
                <a:lnTo>
                  <a:pt x="36" y="141"/>
                </a:lnTo>
                <a:lnTo>
                  <a:pt x="8" y="147"/>
                </a:lnTo>
                <a:lnTo>
                  <a:pt x="7" y="148"/>
                </a:lnTo>
                <a:lnTo>
                  <a:pt x="6" y="150"/>
                </a:lnTo>
                <a:lnTo>
                  <a:pt x="0" y="166"/>
                </a:lnTo>
                <a:lnTo>
                  <a:pt x="0" y="167"/>
                </a:lnTo>
                <a:lnTo>
                  <a:pt x="0" y="169"/>
                </a:lnTo>
                <a:lnTo>
                  <a:pt x="7" y="180"/>
                </a:lnTo>
                <a:lnTo>
                  <a:pt x="7" y="181"/>
                </a:lnTo>
                <a:lnTo>
                  <a:pt x="9" y="183"/>
                </a:lnTo>
                <a:lnTo>
                  <a:pt x="20" y="183"/>
                </a:lnTo>
                <a:lnTo>
                  <a:pt x="20" y="182"/>
                </a:lnTo>
                <a:lnTo>
                  <a:pt x="22" y="181"/>
                </a:lnTo>
                <a:lnTo>
                  <a:pt x="23" y="178"/>
                </a:lnTo>
                <a:lnTo>
                  <a:pt x="23" y="177"/>
                </a:lnTo>
                <a:lnTo>
                  <a:pt x="17" y="165"/>
                </a:lnTo>
                <a:lnTo>
                  <a:pt x="14" y="167"/>
                </a:lnTo>
                <a:lnTo>
                  <a:pt x="18" y="167"/>
                </a:lnTo>
                <a:lnTo>
                  <a:pt x="18" y="161"/>
                </a:lnTo>
                <a:lnTo>
                  <a:pt x="14" y="161"/>
                </a:lnTo>
                <a:lnTo>
                  <a:pt x="16" y="164"/>
                </a:lnTo>
                <a:lnTo>
                  <a:pt x="15" y="164"/>
                </a:lnTo>
                <a:lnTo>
                  <a:pt x="33" y="154"/>
                </a:lnTo>
                <a:lnTo>
                  <a:pt x="31" y="150"/>
                </a:lnTo>
                <a:lnTo>
                  <a:pt x="31" y="154"/>
                </a:lnTo>
                <a:lnTo>
                  <a:pt x="29" y="154"/>
                </a:lnTo>
                <a:lnTo>
                  <a:pt x="47" y="164"/>
                </a:lnTo>
                <a:lnTo>
                  <a:pt x="48" y="164"/>
                </a:lnTo>
                <a:lnTo>
                  <a:pt x="50" y="164"/>
                </a:lnTo>
                <a:lnTo>
                  <a:pt x="68" y="154"/>
                </a:lnTo>
                <a:lnTo>
                  <a:pt x="66" y="150"/>
                </a:lnTo>
                <a:lnTo>
                  <a:pt x="66" y="154"/>
                </a:lnTo>
                <a:lnTo>
                  <a:pt x="64" y="154"/>
                </a:lnTo>
                <a:lnTo>
                  <a:pt x="86" y="164"/>
                </a:lnTo>
                <a:lnTo>
                  <a:pt x="88" y="164"/>
                </a:lnTo>
                <a:lnTo>
                  <a:pt x="90" y="164"/>
                </a:lnTo>
                <a:lnTo>
                  <a:pt x="107" y="158"/>
                </a:lnTo>
                <a:lnTo>
                  <a:pt x="108" y="157"/>
                </a:lnTo>
                <a:lnTo>
                  <a:pt x="110" y="155"/>
                </a:lnTo>
                <a:lnTo>
                  <a:pt x="110" y="144"/>
                </a:lnTo>
                <a:lnTo>
                  <a:pt x="105" y="144"/>
                </a:lnTo>
                <a:lnTo>
                  <a:pt x="105" y="148"/>
                </a:lnTo>
                <a:lnTo>
                  <a:pt x="108" y="147"/>
                </a:lnTo>
                <a:lnTo>
                  <a:pt x="105" y="149"/>
                </a:lnTo>
                <a:lnTo>
                  <a:pt x="111" y="149"/>
                </a:lnTo>
                <a:lnTo>
                  <a:pt x="111" y="144"/>
                </a:lnTo>
                <a:lnTo>
                  <a:pt x="108" y="147"/>
                </a:lnTo>
                <a:lnTo>
                  <a:pt x="120" y="164"/>
                </a:lnTo>
                <a:lnTo>
                  <a:pt x="123" y="165"/>
                </a:lnTo>
                <a:lnTo>
                  <a:pt x="133" y="165"/>
                </a:lnTo>
                <a:lnTo>
                  <a:pt x="134" y="165"/>
                </a:lnTo>
                <a:lnTo>
                  <a:pt x="192" y="159"/>
                </a:lnTo>
                <a:lnTo>
                  <a:pt x="193" y="157"/>
                </a:lnTo>
                <a:lnTo>
                  <a:pt x="194" y="156"/>
                </a:lnTo>
                <a:lnTo>
                  <a:pt x="200" y="128"/>
                </a:lnTo>
                <a:lnTo>
                  <a:pt x="196" y="127"/>
                </a:lnTo>
                <a:lnTo>
                  <a:pt x="199" y="129"/>
                </a:lnTo>
                <a:lnTo>
                  <a:pt x="198" y="130"/>
                </a:lnTo>
                <a:lnTo>
                  <a:pt x="261" y="103"/>
                </a:lnTo>
                <a:lnTo>
                  <a:pt x="262" y="102"/>
                </a:lnTo>
                <a:lnTo>
                  <a:pt x="263" y="100"/>
                </a:lnTo>
                <a:lnTo>
                  <a:pt x="263" y="72"/>
                </a:lnTo>
                <a:lnTo>
                  <a:pt x="259" y="72"/>
                </a:lnTo>
                <a:lnTo>
                  <a:pt x="262" y="74"/>
                </a:lnTo>
                <a:lnTo>
                  <a:pt x="274" y="40"/>
                </a:lnTo>
                <a:lnTo>
                  <a:pt x="274" y="39"/>
                </a:lnTo>
                <a:lnTo>
                  <a:pt x="273" y="36"/>
                </a:lnTo>
                <a:lnTo>
                  <a:pt x="271" y="35"/>
                </a:lnTo>
                <a:lnTo>
                  <a:pt x="220" y="23"/>
                </a:lnTo>
                <a:lnTo>
                  <a:pt x="219" y="26"/>
                </a:lnTo>
                <a:lnTo>
                  <a:pt x="222" y="26"/>
                </a:lnTo>
                <a:lnTo>
                  <a:pt x="221" y="24"/>
                </a:lnTo>
                <a:lnTo>
                  <a:pt x="223" y="26"/>
                </a:lnTo>
                <a:lnTo>
                  <a:pt x="223" y="4"/>
                </a:lnTo>
                <a:lnTo>
                  <a:pt x="222" y="4"/>
                </a:lnTo>
                <a:lnTo>
                  <a:pt x="221" y="1"/>
                </a:lnTo>
                <a:lnTo>
                  <a:pt x="219" y="0"/>
                </a:lnTo>
                <a:lnTo>
                  <a:pt x="213" y="0"/>
                </a:lnTo>
                <a:lnTo>
                  <a:pt x="211" y="1"/>
                </a:lnTo>
                <a:lnTo>
                  <a:pt x="194" y="12"/>
                </a:lnTo>
                <a:lnTo>
                  <a:pt x="193" y="14"/>
                </a:lnTo>
                <a:lnTo>
                  <a:pt x="171" y="66"/>
                </a:lnTo>
                <a:lnTo>
                  <a:pt x="174" y="67"/>
                </a:lnTo>
                <a:lnTo>
                  <a:pt x="173" y="63"/>
                </a:lnTo>
                <a:lnTo>
                  <a:pt x="116" y="85"/>
                </a:lnTo>
                <a:lnTo>
                  <a:pt x="117" y="88"/>
                </a:lnTo>
                <a:lnTo>
                  <a:pt x="117" y="85"/>
                </a:lnTo>
                <a:lnTo>
                  <a:pt x="71" y="85"/>
                </a:lnTo>
                <a:lnTo>
                  <a:pt x="70" y="85"/>
                </a:lnTo>
                <a:lnTo>
                  <a:pt x="13" y="107"/>
                </a:lnTo>
                <a:lnTo>
                  <a:pt x="15" y="114"/>
                </a:lnTo>
                <a:lnTo>
                  <a:pt x="73" y="92"/>
                </a:lnTo>
                <a:lnTo>
                  <a:pt x="71" y="88"/>
                </a:lnTo>
                <a:lnTo>
                  <a:pt x="71" y="93"/>
                </a:lnTo>
                <a:lnTo>
                  <a:pt x="117" y="93"/>
                </a:lnTo>
                <a:lnTo>
                  <a:pt x="118" y="92"/>
                </a:lnTo>
                <a:lnTo>
                  <a:pt x="176" y="70"/>
                </a:lnTo>
                <a:lnTo>
                  <a:pt x="177" y="69"/>
                </a:lnTo>
                <a:lnTo>
                  <a:pt x="178" y="68"/>
                </a:lnTo>
                <a:lnTo>
                  <a:pt x="200" y="17"/>
                </a:lnTo>
                <a:lnTo>
                  <a:pt x="196" y="15"/>
                </a:lnTo>
                <a:lnTo>
                  <a:pt x="199" y="18"/>
                </a:lnTo>
                <a:lnTo>
                  <a:pt x="215" y="7"/>
                </a:lnTo>
                <a:lnTo>
                  <a:pt x="213" y="4"/>
                </a:lnTo>
                <a:lnTo>
                  <a:pt x="213" y="8"/>
                </a:lnTo>
                <a:lnTo>
                  <a:pt x="219" y="8"/>
                </a:lnTo>
                <a:lnTo>
                  <a:pt x="215" y="4"/>
                </a:lnTo>
                <a:lnTo>
                  <a:pt x="216" y="6"/>
                </a:lnTo>
                <a:lnTo>
                  <a:pt x="219" y="4"/>
                </a:lnTo>
                <a:lnTo>
                  <a:pt x="215" y="4"/>
                </a:lnTo>
                <a:lnTo>
                  <a:pt x="215" y="26"/>
                </a:lnTo>
                <a:lnTo>
                  <a:pt x="216" y="29"/>
                </a:lnTo>
                <a:lnTo>
                  <a:pt x="218" y="30"/>
                </a:lnTo>
                <a:lnTo>
                  <a:pt x="269" y="42"/>
                </a:lnTo>
                <a:lnTo>
                  <a:pt x="267" y="39"/>
                </a:lnTo>
                <a:lnTo>
                  <a:pt x="268" y="41"/>
                </a:lnTo>
                <a:lnTo>
                  <a:pt x="270" y="39"/>
                </a:lnTo>
                <a:lnTo>
                  <a:pt x="267" y="38"/>
                </a:lnTo>
                <a:lnTo>
                  <a:pt x="255" y="71"/>
                </a:lnTo>
                <a:lnTo>
                  <a:pt x="255" y="72"/>
                </a:lnTo>
                <a:lnTo>
                  <a:pt x="255" y="100"/>
                </a:lnTo>
                <a:lnTo>
                  <a:pt x="259" y="100"/>
                </a:lnTo>
                <a:lnTo>
                  <a:pt x="258" y="96"/>
                </a:lnTo>
                <a:lnTo>
                  <a:pt x="195" y="123"/>
                </a:lnTo>
                <a:lnTo>
                  <a:pt x="193" y="124"/>
                </a:lnTo>
                <a:lnTo>
                  <a:pt x="193" y="127"/>
                </a:lnTo>
                <a:lnTo>
                  <a:pt x="193" y="126"/>
                </a:lnTo>
                <a:lnTo>
                  <a:pt x="187" y="154"/>
                </a:lnTo>
                <a:lnTo>
                  <a:pt x="188" y="152"/>
                </a:lnTo>
                <a:lnTo>
                  <a:pt x="187" y="155"/>
                </a:lnTo>
                <a:lnTo>
                  <a:pt x="191" y="155"/>
                </a:lnTo>
                <a:lnTo>
                  <a:pt x="191" y="151"/>
                </a:lnTo>
                <a:lnTo>
                  <a:pt x="133" y="157"/>
                </a:lnTo>
                <a:lnTo>
                  <a:pt x="133" y="161"/>
                </a:lnTo>
                <a:lnTo>
                  <a:pt x="133" y="157"/>
                </a:lnTo>
                <a:lnTo>
                  <a:pt x="123" y="157"/>
                </a:lnTo>
                <a:lnTo>
                  <a:pt x="123" y="161"/>
                </a:lnTo>
                <a:lnTo>
                  <a:pt x="126" y="159"/>
                </a:lnTo>
                <a:lnTo>
                  <a:pt x="114" y="143"/>
                </a:lnTo>
                <a:lnTo>
                  <a:pt x="113" y="142"/>
                </a:lnTo>
                <a:lnTo>
                  <a:pt x="111" y="141"/>
                </a:lnTo>
                <a:lnTo>
                  <a:pt x="105" y="141"/>
                </a:lnTo>
                <a:lnTo>
                  <a:pt x="103" y="142"/>
                </a:lnTo>
                <a:lnTo>
                  <a:pt x="102" y="144"/>
                </a:lnTo>
                <a:lnTo>
                  <a:pt x="102" y="155"/>
                </a:lnTo>
                <a:lnTo>
                  <a:pt x="103" y="152"/>
                </a:lnTo>
                <a:lnTo>
                  <a:pt x="102" y="155"/>
                </a:lnTo>
                <a:lnTo>
                  <a:pt x="105" y="155"/>
                </a:lnTo>
                <a:lnTo>
                  <a:pt x="104" y="151"/>
                </a:lnTo>
                <a:lnTo>
                  <a:pt x="87" y="157"/>
                </a:lnTo>
                <a:lnTo>
                  <a:pt x="88" y="161"/>
                </a:lnTo>
                <a:lnTo>
                  <a:pt x="90" y="158"/>
                </a:lnTo>
                <a:lnTo>
                  <a:pt x="68" y="148"/>
                </a:lnTo>
                <a:lnTo>
                  <a:pt x="66" y="147"/>
                </a:lnTo>
                <a:lnTo>
                  <a:pt x="64" y="148"/>
                </a:lnTo>
                <a:lnTo>
                  <a:pt x="47" y="158"/>
                </a:lnTo>
                <a:lnTo>
                  <a:pt x="48" y="157"/>
                </a:lnTo>
                <a:lnTo>
                  <a:pt x="48" y="161"/>
                </a:lnTo>
                <a:lnTo>
                  <a:pt x="50" y="158"/>
                </a:lnTo>
                <a:lnTo>
                  <a:pt x="33" y="148"/>
                </a:lnTo>
                <a:lnTo>
                  <a:pt x="31" y="147"/>
                </a:lnTo>
                <a:lnTo>
                  <a:pt x="29" y="148"/>
                </a:lnTo>
                <a:lnTo>
                  <a:pt x="12" y="158"/>
                </a:lnTo>
                <a:lnTo>
                  <a:pt x="11" y="158"/>
                </a:lnTo>
                <a:lnTo>
                  <a:pt x="10" y="161"/>
                </a:lnTo>
                <a:lnTo>
                  <a:pt x="10" y="167"/>
                </a:lnTo>
                <a:lnTo>
                  <a:pt x="11" y="169"/>
                </a:lnTo>
                <a:lnTo>
                  <a:pt x="17" y="180"/>
                </a:lnTo>
                <a:lnTo>
                  <a:pt x="20" y="175"/>
                </a:lnTo>
                <a:lnTo>
                  <a:pt x="17" y="176"/>
                </a:lnTo>
                <a:lnTo>
                  <a:pt x="16" y="178"/>
                </a:lnTo>
                <a:lnTo>
                  <a:pt x="20" y="178"/>
                </a:lnTo>
                <a:lnTo>
                  <a:pt x="20" y="175"/>
                </a:lnTo>
                <a:lnTo>
                  <a:pt x="9" y="175"/>
                </a:lnTo>
                <a:lnTo>
                  <a:pt x="9" y="178"/>
                </a:lnTo>
                <a:lnTo>
                  <a:pt x="13" y="177"/>
                </a:lnTo>
                <a:lnTo>
                  <a:pt x="7" y="165"/>
                </a:lnTo>
                <a:lnTo>
                  <a:pt x="3" y="167"/>
                </a:lnTo>
                <a:lnTo>
                  <a:pt x="7" y="169"/>
                </a:lnTo>
                <a:lnTo>
                  <a:pt x="13" y="152"/>
                </a:lnTo>
                <a:lnTo>
                  <a:pt x="12" y="153"/>
                </a:lnTo>
                <a:lnTo>
                  <a:pt x="13" y="150"/>
                </a:lnTo>
                <a:lnTo>
                  <a:pt x="9" y="150"/>
                </a:lnTo>
                <a:lnTo>
                  <a:pt x="10" y="154"/>
                </a:lnTo>
                <a:lnTo>
                  <a:pt x="38" y="148"/>
                </a:lnTo>
                <a:lnTo>
                  <a:pt x="40" y="147"/>
                </a:lnTo>
                <a:lnTo>
                  <a:pt x="57" y="129"/>
                </a:lnTo>
                <a:lnTo>
                  <a:pt x="58" y="127"/>
                </a:lnTo>
                <a:lnTo>
                  <a:pt x="57" y="124"/>
                </a:lnTo>
                <a:lnTo>
                  <a:pt x="55" y="123"/>
                </a:lnTo>
                <a:lnTo>
                  <a:pt x="48" y="123"/>
                </a:lnTo>
                <a:lnTo>
                  <a:pt x="26" y="123"/>
                </a:lnTo>
                <a:lnTo>
                  <a:pt x="26" y="127"/>
                </a:lnTo>
                <a:lnTo>
                  <a:pt x="29" y="125"/>
                </a:lnTo>
                <a:lnTo>
                  <a:pt x="17" y="10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0" name=""/>
          <p:cNvSpPr/>
          <p:nvPr/>
        </p:nvSpPr>
        <p:spPr>
          <a:xfrm>
            <a:off x="3556080" y="2075040"/>
            <a:ext cx="1044360" cy="941040"/>
          </a:xfrm>
          <a:custGeom>
            <a:avLst/>
            <a:gdLst/>
            <a:ahLst/>
            <a:rect l="l" t="t" r="r" b="b"/>
            <a:pathLst>
              <a:path w="658" h="593">
                <a:moveTo>
                  <a:pt x="654" y="422"/>
                </a:moveTo>
                <a:lnTo>
                  <a:pt x="638" y="427"/>
                </a:lnTo>
                <a:lnTo>
                  <a:pt x="628" y="437"/>
                </a:lnTo>
                <a:lnTo>
                  <a:pt x="615" y="432"/>
                </a:lnTo>
                <a:lnTo>
                  <a:pt x="616" y="446"/>
                </a:lnTo>
                <a:lnTo>
                  <a:pt x="616" y="462"/>
                </a:lnTo>
                <a:lnTo>
                  <a:pt x="601" y="475"/>
                </a:lnTo>
                <a:lnTo>
                  <a:pt x="580" y="483"/>
                </a:lnTo>
                <a:lnTo>
                  <a:pt x="564" y="493"/>
                </a:lnTo>
                <a:lnTo>
                  <a:pt x="543" y="499"/>
                </a:lnTo>
                <a:lnTo>
                  <a:pt x="525" y="505"/>
                </a:lnTo>
                <a:lnTo>
                  <a:pt x="511" y="516"/>
                </a:lnTo>
                <a:lnTo>
                  <a:pt x="500" y="517"/>
                </a:lnTo>
                <a:lnTo>
                  <a:pt x="481" y="526"/>
                </a:lnTo>
                <a:lnTo>
                  <a:pt x="466" y="533"/>
                </a:lnTo>
                <a:lnTo>
                  <a:pt x="458" y="540"/>
                </a:lnTo>
                <a:lnTo>
                  <a:pt x="452" y="547"/>
                </a:lnTo>
                <a:lnTo>
                  <a:pt x="436" y="554"/>
                </a:lnTo>
                <a:lnTo>
                  <a:pt x="425" y="561"/>
                </a:lnTo>
                <a:lnTo>
                  <a:pt x="407" y="574"/>
                </a:lnTo>
                <a:lnTo>
                  <a:pt x="399" y="585"/>
                </a:lnTo>
                <a:lnTo>
                  <a:pt x="391" y="593"/>
                </a:lnTo>
                <a:lnTo>
                  <a:pt x="381" y="585"/>
                </a:lnTo>
                <a:lnTo>
                  <a:pt x="377" y="573"/>
                </a:lnTo>
                <a:lnTo>
                  <a:pt x="366" y="574"/>
                </a:lnTo>
                <a:lnTo>
                  <a:pt x="356" y="579"/>
                </a:lnTo>
                <a:lnTo>
                  <a:pt x="353" y="566"/>
                </a:lnTo>
                <a:lnTo>
                  <a:pt x="348" y="553"/>
                </a:lnTo>
                <a:lnTo>
                  <a:pt x="330" y="550"/>
                </a:lnTo>
                <a:lnTo>
                  <a:pt x="313" y="547"/>
                </a:lnTo>
                <a:lnTo>
                  <a:pt x="307" y="533"/>
                </a:lnTo>
                <a:lnTo>
                  <a:pt x="307" y="518"/>
                </a:lnTo>
                <a:lnTo>
                  <a:pt x="306" y="505"/>
                </a:lnTo>
                <a:lnTo>
                  <a:pt x="295" y="491"/>
                </a:lnTo>
                <a:lnTo>
                  <a:pt x="291" y="475"/>
                </a:lnTo>
                <a:lnTo>
                  <a:pt x="291" y="456"/>
                </a:lnTo>
                <a:lnTo>
                  <a:pt x="288" y="438"/>
                </a:lnTo>
                <a:lnTo>
                  <a:pt x="272" y="427"/>
                </a:lnTo>
                <a:lnTo>
                  <a:pt x="257" y="415"/>
                </a:lnTo>
                <a:lnTo>
                  <a:pt x="243" y="409"/>
                </a:lnTo>
                <a:lnTo>
                  <a:pt x="223" y="409"/>
                </a:lnTo>
                <a:lnTo>
                  <a:pt x="206" y="399"/>
                </a:lnTo>
                <a:lnTo>
                  <a:pt x="191" y="389"/>
                </a:lnTo>
                <a:lnTo>
                  <a:pt x="168" y="384"/>
                </a:lnTo>
                <a:lnTo>
                  <a:pt x="149" y="383"/>
                </a:lnTo>
                <a:lnTo>
                  <a:pt x="135" y="382"/>
                </a:lnTo>
                <a:lnTo>
                  <a:pt x="123" y="373"/>
                </a:lnTo>
                <a:lnTo>
                  <a:pt x="109" y="367"/>
                </a:lnTo>
                <a:lnTo>
                  <a:pt x="99" y="358"/>
                </a:lnTo>
                <a:lnTo>
                  <a:pt x="83" y="363"/>
                </a:lnTo>
                <a:lnTo>
                  <a:pt x="68" y="368"/>
                </a:lnTo>
                <a:lnTo>
                  <a:pt x="51" y="369"/>
                </a:lnTo>
                <a:lnTo>
                  <a:pt x="40" y="365"/>
                </a:lnTo>
                <a:lnTo>
                  <a:pt x="29" y="366"/>
                </a:lnTo>
                <a:lnTo>
                  <a:pt x="21" y="354"/>
                </a:lnTo>
                <a:lnTo>
                  <a:pt x="13" y="346"/>
                </a:lnTo>
                <a:lnTo>
                  <a:pt x="3" y="321"/>
                </a:lnTo>
                <a:lnTo>
                  <a:pt x="0" y="300"/>
                </a:lnTo>
                <a:lnTo>
                  <a:pt x="4" y="288"/>
                </a:lnTo>
                <a:lnTo>
                  <a:pt x="8" y="273"/>
                </a:lnTo>
                <a:lnTo>
                  <a:pt x="31" y="275"/>
                </a:lnTo>
                <a:lnTo>
                  <a:pt x="41" y="281"/>
                </a:lnTo>
                <a:lnTo>
                  <a:pt x="52" y="295"/>
                </a:lnTo>
                <a:lnTo>
                  <a:pt x="68" y="310"/>
                </a:lnTo>
                <a:lnTo>
                  <a:pt x="88" y="304"/>
                </a:lnTo>
                <a:lnTo>
                  <a:pt x="99" y="299"/>
                </a:lnTo>
                <a:lnTo>
                  <a:pt x="103" y="288"/>
                </a:lnTo>
                <a:lnTo>
                  <a:pt x="96" y="270"/>
                </a:lnTo>
                <a:lnTo>
                  <a:pt x="90" y="253"/>
                </a:lnTo>
                <a:lnTo>
                  <a:pt x="88" y="240"/>
                </a:lnTo>
                <a:lnTo>
                  <a:pt x="78" y="221"/>
                </a:lnTo>
                <a:lnTo>
                  <a:pt x="68" y="195"/>
                </a:lnTo>
                <a:lnTo>
                  <a:pt x="61" y="175"/>
                </a:lnTo>
                <a:lnTo>
                  <a:pt x="46" y="164"/>
                </a:lnTo>
                <a:lnTo>
                  <a:pt x="35" y="133"/>
                </a:lnTo>
                <a:lnTo>
                  <a:pt x="47" y="126"/>
                </a:lnTo>
                <a:lnTo>
                  <a:pt x="59" y="125"/>
                </a:lnTo>
                <a:lnTo>
                  <a:pt x="66" y="138"/>
                </a:lnTo>
                <a:lnTo>
                  <a:pt x="78" y="152"/>
                </a:lnTo>
                <a:lnTo>
                  <a:pt x="88" y="133"/>
                </a:lnTo>
                <a:lnTo>
                  <a:pt x="88" y="122"/>
                </a:lnTo>
                <a:lnTo>
                  <a:pt x="92" y="100"/>
                </a:lnTo>
                <a:lnTo>
                  <a:pt x="90" y="63"/>
                </a:lnTo>
                <a:lnTo>
                  <a:pt x="93" y="51"/>
                </a:lnTo>
                <a:lnTo>
                  <a:pt x="78" y="39"/>
                </a:lnTo>
                <a:lnTo>
                  <a:pt x="66" y="20"/>
                </a:lnTo>
                <a:lnTo>
                  <a:pt x="89" y="14"/>
                </a:lnTo>
                <a:lnTo>
                  <a:pt x="101" y="17"/>
                </a:lnTo>
                <a:lnTo>
                  <a:pt x="109" y="0"/>
                </a:lnTo>
                <a:lnTo>
                  <a:pt x="128" y="10"/>
                </a:lnTo>
                <a:lnTo>
                  <a:pt x="138" y="10"/>
                </a:lnTo>
                <a:lnTo>
                  <a:pt x="146" y="30"/>
                </a:lnTo>
                <a:lnTo>
                  <a:pt x="143" y="48"/>
                </a:lnTo>
                <a:lnTo>
                  <a:pt x="150" y="77"/>
                </a:lnTo>
                <a:lnTo>
                  <a:pt x="157" y="94"/>
                </a:lnTo>
                <a:lnTo>
                  <a:pt x="178" y="88"/>
                </a:lnTo>
                <a:lnTo>
                  <a:pt x="190" y="96"/>
                </a:lnTo>
                <a:lnTo>
                  <a:pt x="200" y="92"/>
                </a:lnTo>
                <a:lnTo>
                  <a:pt x="203" y="80"/>
                </a:lnTo>
                <a:lnTo>
                  <a:pt x="209" y="94"/>
                </a:lnTo>
                <a:lnTo>
                  <a:pt x="220" y="106"/>
                </a:lnTo>
                <a:lnTo>
                  <a:pt x="220" y="120"/>
                </a:lnTo>
                <a:lnTo>
                  <a:pt x="223" y="140"/>
                </a:lnTo>
                <a:lnTo>
                  <a:pt x="238" y="151"/>
                </a:lnTo>
                <a:lnTo>
                  <a:pt x="255" y="153"/>
                </a:lnTo>
                <a:lnTo>
                  <a:pt x="275" y="145"/>
                </a:lnTo>
                <a:lnTo>
                  <a:pt x="281" y="138"/>
                </a:lnTo>
                <a:lnTo>
                  <a:pt x="291" y="118"/>
                </a:lnTo>
                <a:lnTo>
                  <a:pt x="308" y="111"/>
                </a:lnTo>
                <a:lnTo>
                  <a:pt x="318" y="109"/>
                </a:lnTo>
                <a:lnTo>
                  <a:pt x="326" y="114"/>
                </a:lnTo>
                <a:lnTo>
                  <a:pt x="339" y="125"/>
                </a:lnTo>
                <a:lnTo>
                  <a:pt x="350" y="127"/>
                </a:lnTo>
                <a:lnTo>
                  <a:pt x="355" y="145"/>
                </a:lnTo>
                <a:lnTo>
                  <a:pt x="377" y="151"/>
                </a:lnTo>
                <a:lnTo>
                  <a:pt x="385" y="162"/>
                </a:lnTo>
                <a:lnTo>
                  <a:pt x="399" y="168"/>
                </a:lnTo>
                <a:lnTo>
                  <a:pt x="399" y="176"/>
                </a:lnTo>
                <a:lnTo>
                  <a:pt x="414" y="169"/>
                </a:lnTo>
                <a:lnTo>
                  <a:pt x="424" y="177"/>
                </a:lnTo>
                <a:lnTo>
                  <a:pt x="431" y="177"/>
                </a:lnTo>
                <a:lnTo>
                  <a:pt x="448" y="200"/>
                </a:lnTo>
                <a:lnTo>
                  <a:pt x="454" y="224"/>
                </a:lnTo>
                <a:lnTo>
                  <a:pt x="456" y="253"/>
                </a:lnTo>
                <a:lnTo>
                  <a:pt x="474" y="268"/>
                </a:lnTo>
                <a:lnTo>
                  <a:pt x="505" y="268"/>
                </a:lnTo>
                <a:lnTo>
                  <a:pt x="509" y="290"/>
                </a:lnTo>
                <a:lnTo>
                  <a:pt x="515" y="309"/>
                </a:lnTo>
                <a:lnTo>
                  <a:pt x="512" y="325"/>
                </a:lnTo>
                <a:lnTo>
                  <a:pt x="515" y="338"/>
                </a:lnTo>
                <a:lnTo>
                  <a:pt x="514" y="351"/>
                </a:lnTo>
                <a:lnTo>
                  <a:pt x="523" y="360"/>
                </a:lnTo>
                <a:lnTo>
                  <a:pt x="530" y="375"/>
                </a:lnTo>
                <a:lnTo>
                  <a:pt x="537" y="389"/>
                </a:lnTo>
                <a:lnTo>
                  <a:pt x="543" y="407"/>
                </a:lnTo>
                <a:lnTo>
                  <a:pt x="551" y="424"/>
                </a:lnTo>
                <a:lnTo>
                  <a:pt x="570" y="422"/>
                </a:lnTo>
                <a:lnTo>
                  <a:pt x="582" y="410"/>
                </a:lnTo>
                <a:lnTo>
                  <a:pt x="588" y="390"/>
                </a:lnTo>
                <a:lnTo>
                  <a:pt x="600" y="388"/>
                </a:lnTo>
                <a:lnTo>
                  <a:pt x="608" y="395"/>
                </a:lnTo>
                <a:lnTo>
                  <a:pt x="625" y="387"/>
                </a:lnTo>
                <a:lnTo>
                  <a:pt x="639" y="384"/>
                </a:lnTo>
                <a:lnTo>
                  <a:pt x="654" y="387"/>
                </a:lnTo>
                <a:lnTo>
                  <a:pt x="658" y="394"/>
                </a:lnTo>
                <a:lnTo>
                  <a:pt x="655" y="408"/>
                </a:lnTo>
                <a:lnTo>
                  <a:pt x="654" y="422"/>
                </a:lnTo>
                <a:close/>
              </a:path>
            </a:pathLst>
          </a:custGeom>
          <a:solidFill>
            <a:srgbClr val="66f56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1" name=""/>
          <p:cNvSpPr/>
          <p:nvPr/>
        </p:nvSpPr>
        <p:spPr>
          <a:xfrm>
            <a:off x="3699000" y="2360520"/>
            <a:ext cx="569880" cy="285840"/>
          </a:xfrm>
          <a:custGeom>
            <a:avLst/>
            <a:gdLst/>
            <a:ahLst/>
            <a:rect l="l" t="t" r="r" b="b"/>
            <a:pathLst>
              <a:path w="359" h="180">
                <a:moveTo>
                  <a:pt x="0" y="174"/>
                </a:moveTo>
                <a:lnTo>
                  <a:pt x="5" y="180"/>
                </a:lnTo>
                <a:lnTo>
                  <a:pt x="23" y="166"/>
                </a:lnTo>
                <a:lnTo>
                  <a:pt x="24" y="165"/>
                </a:lnTo>
                <a:lnTo>
                  <a:pt x="40" y="145"/>
                </a:lnTo>
                <a:lnTo>
                  <a:pt x="50" y="130"/>
                </a:lnTo>
                <a:lnTo>
                  <a:pt x="50" y="129"/>
                </a:lnTo>
                <a:lnTo>
                  <a:pt x="60" y="111"/>
                </a:lnTo>
                <a:lnTo>
                  <a:pt x="67" y="98"/>
                </a:lnTo>
                <a:lnTo>
                  <a:pt x="71" y="89"/>
                </a:lnTo>
                <a:lnTo>
                  <a:pt x="67" y="87"/>
                </a:lnTo>
                <a:lnTo>
                  <a:pt x="70" y="90"/>
                </a:lnTo>
                <a:lnTo>
                  <a:pt x="70" y="91"/>
                </a:lnTo>
                <a:lnTo>
                  <a:pt x="88" y="75"/>
                </a:lnTo>
                <a:lnTo>
                  <a:pt x="88" y="73"/>
                </a:lnTo>
                <a:lnTo>
                  <a:pt x="94" y="62"/>
                </a:lnTo>
                <a:lnTo>
                  <a:pt x="97" y="51"/>
                </a:lnTo>
                <a:lnTo>
                  <a:pt x="103" y="35"/>
                </a:lnTo>
                <a:lnTo>
                  <a:pt x="100" y="33"/>
                </a:lnTo>
                <a:lnTo>
                  <a:pt x="102" y="36"/>
                </a:lnTo>
                <a:lnTo>
                  <a:pt x="116" y="22"/>
                </a:lnTo>
                <a:lnTo>
                  <a:pt x="114" y="19"/>
                </a:lnTo>
                <a:lnTo>
                  <a:pt x="116" y="23"/>
                </a:lnTo>
                <a:lnTo>
                  <a:pt x="127" y="16"/>
                </a:lnTo>
                <a:lnTo>
                  <a:pt x="124" y="12"/>
                </a:lnTo>
                <a:lnTo>
                  <a:pt x="125" y="16"/>
                </a:lnTo>
                <a:lnTo>
                  <a:pt x="138" y="13"/>
                </a:lnTo>
                <a:lnTo>
                  <a:pt x="154" y="10"/>
                </a:lnTo>
                <a:lnTo>
                  <a:pt x="153" y="7"/>
                </a:lnTo>
                <a:lnTo>
                  <a:pt x="153" y="11"/>
                </a:lnTo>
                <a:lnTo>
                  <a:pt x="177" y="10"/>
                </a:lnTo>
                <a:lnTo>
                  <a:pt x="178" y="10"/>
                </a:lnTo>
                <a:lnTo>
                  <a:pt x="195" y="7"/>
                </a:lnTo>
                <a:lnTo>
                  <a:pt x="194" y="3"/>
                </a:lnTo>
                <a:lnTo>
                  <a:pt x="193" y="7"/>
                </a:lnTo>
                <a:lnTo>
                  <a:pt x="203" y="10"/>
                </a:lnTo>
                <a:lnTo>
                  <a:pt x="204" y="6"/>
                </a:lnTo>
                <a:lnTo>
                  <a:pt x="203" y="10"/>
                </a:lnTo>
                <a:lnTo>
                  <a:pt x="230" y="18"/>
                </a:lnTo>
                <a:lnTo>
                  <a:pt x="252" y="24"/>
                </a:lnTo>
                <a:lnTo>
                  <a:pt x="253" y="21"/>
                </a:lnTo>
                <a:lnTo>
                  <a:pt x="251" y="24"/>
                </a:lnTo>
                <a:lnTo>
                  <a:pt x="262" y="31"/>
                </a:lnTo>
                <a:lnTo>
                  <a:pt x="264" y="28"/>
                </a:lnTo>
                <a:lnTo>
                  <a:pt x="260" y="28"/>
                </a:lnTo>
                <a:lnTo>
                  <a:pt x="261" y="44"/>
                </a:lnTo>
                <a:lnTo>
                  <a:pt x="262" y="46"/>
                </a:lnTo>
                <a:lnTo>
                  <a:pt x="264" y="47"/>
                </a:lnTo>
                <a:lnTo>
                  <a:pt x="265" y="47"/>
                </a:lnTo>
                <a:lnTo>
                  <a:pt x="279" y="44"/>
                </a:lnTo>
                <a:lnTo>
                  <a:pt x="281" y="44"/>
                </a:lnTo>
                <a:lnTo>
                  <a:pt x="282" y="43"/>
                </a:lnTo>
                <a:lnTo>
                  <a:pt x="287" y="30"/>
                </a:lnTo>
                <a:lnTo>
                  <a:pt x="284" y="28"/>
                </a:lnTo>
                <a:lnTo>
                  <a:pt x="287" y="30"/>
                </a:lnTo>
                <a:lnTo>
                  <a:pt x="293" y="18"/>
                </a:lnTo>
                <a:lnTo>
                  <a:pt x="290" y="17"/>
                </a:lnTo>
                <a:lnTo>
                  <a:pt x="292" y="20"/>
                </a:lnTo>
                <a:lnTo>
                  <a:pt x="310" y="13"/>
                </a:lnTo>
                <a:lnTo>
                  <a:pt x="308" y="10"/>
                </a:lnTo>
                <a:lnTo>
                  <a:pt x="309" y="13"/>
                </a:lnTo>
                <a:lnTo>
                  <a:pt x="324" y="10"/>
                </a:lnTo>
                <a:lnTo>
                  <a:pt x="323" y="6"/>
                </a:lnTo>
                <a:lnTo>
                  <a:pt x="323" y="10"/>
                </a:lnTo>
                <a:lnTo>
                  <a:pt x="335" y="11"/>
                </a:lnTo>
                <a:lnTo>
                  <a:pt x="335" y="7"/>
                </a:lnTo>
                <a:lnTo>
                  <a:pt x="333" y="10"/>
                </a:lnTo>
                <a:lnTo>
                  <a:pt x="347" y="20"/>
                </a:lnTo>
                <a:lnTo>
                  <a:pt x="354" y="26"/>
                </a:lnTo>
                <a:lnTo>
                  <a:pt x="359" y="20"/>
                </a:lnTo>
                <a:lnTo>
                  <a:pt x="351" y="14"/>
                </a:lnTo>
                <a:lnTo>
                  <a:pt x="338" y="4"/>
                </a:lnTo>
                <a:lnTo>
                  <a:pt x="336" y="3"/>
                </a:lnTo>
                <a:lnTo>
                  <a:pt x="324" y="3"/>
                </a:lnTo>
                <a:lnTo>
                  <a:pt x="322" y="3"/>
                </a:lnTo>
                <a:lnTo>
                  <a:pt x="307" y="6"/>
                </a:lnTo>
                <a:lnTo>
                  <a:pt x="289" y="13"/>
                </a:lnTo>
                <a:lnTo>
                  <a:pt x="287" y="14"/>
                </a:lnTo>
                <a:lnTo>
                  <a:pt x="287" y="15"/>
                </a:lnTo>
                <a:lnTo>
                  <a:pt x="281" y="26"/>
                </a:lnTo>
                <a:lnTo>
                  <a:pt x="280" y="28"/>
                </a:lnTo>
                <a:lnTo>
                  <a:pt x="280" y="27"/>
                </a:lnTo>
                <a:lnTo>
                  <a:pt x="275" y="40"/>
                </a:lnTo>
                <a:lnTo>
                  <a:pt x="276" y="38"/>
                </a:lnTo>
                <a:lnTo>
                  <a:pt x="275" y="41"/>
                </a:lnTo>
                <a:lnTo>
                  <a:pt x="278" y="41"/>
                </a:lnTo>
                <a:lnTo>
                  <a:pt x="278" y="37"/>
                </a:lnTo>
                <a:lnTo>
                  <a:pt x="264" y="40"/>
                </a:lnTo>
                <a:lnTo>
                  <a:pt x="267" y="41"/>
                </a:lnTo>
                <a:lnTo>
                  <a:pt x="264" y="40"/>
                </a:lnTo>
                <a:lnTo>
                  <a:pt x="264" y="44"/>
                </a:lnTo>
                <a:lnTo>
                  <a:pt x="269" y="44"/>
                </a:lnTo>
                <a:lnTo>
                  <a:pt x="268" y="28"/>
                </a:lnTo>
                <a:lnTo>
                  <a:pt x="266" y="25"/>
                </a:lnTo>
                <a:lnTo>
                  <a:pt x="256" y="18"/>
                </a:lnTo>
                <a:lnTo>
                  <a:pt x="254" y="17"/>
                </a:lnTo>
                <a:lnTo>
                  <a:pt x="231" y="11"/>
                </a:lnTo>
                <a:lnTo>
                  <a:pt x="230" y="15"/>
                </a:lnTo>
                <a:lnTo>
                  <a:pt x="232" y="11"/>
                </a:lnTo>
                <a:lnTo>
                  <a:pt x="206" y="3"/>
                </a:lnTo>
                <a:lnTo>
                  <a:pt x="205" y="3"/>
                </a:lnTo>
                <a:lnTo>
                  <a:pt x="195" y="0"/>
                </a:lnTo>
                <a:lnTo>
                  <a:pt x="194" y="0"/>
                </a:lnTo>
                <a:lnTo>
                  <a:pt x="177" y="3"/>
                </a:lnTo>
                <a:lnTo>
                  <a:pt x="177" y="6"/>
                </a:lnTo>
                <a:lnTo>
                  <a:pt x="177" y="3"/>
                </a:lnTo>
                <a:lnTo>
                  <a:pt x="153" y="3"/>
                </a:lnTo>
                <a:lnTo>
                  <a:pt x="137" y="6"/>
                </a:lnTo>
                <a:lnTo>
                  <a:pt x="124" y="9"/>
                </a:lnTo>
                <a:lnTo>
                  <a:pt x="122" y="10"/>
                </a:lnTo>
                <a:lnTo>
                  <a:pt x="112" y="17"/>
                </a:lnTo>
                <a:lnTo>
                  <a:pt x="111" y="17"/>
                </a:lnTo>
                <a:lnTo>
                  <a:pt x="97" y="31"/>
                </a:lnTo>
                <a:lnTo>
                  <a:pt x="96" y="33"/>
                </a:lnTo>
                <a:lnTo>
                  <a:pt x="96" y="32"/>
                </a:lnTo>
                <a:lnTo>
                  <a:pt x="90" y="49"/>
                </a:lnTo>
                <a:lnTo>
                  <a:pt x="87" y="59"/>
                </a:lnTo>
                <a:lnTo>
                  <a:pt x="90" y="60"/>
                </a:lnTo>
                <a:lnTo>
                  <a:pt x="88" y="58"/>
                </a:lnTo>
                <a:lnTo>
                  <a:pt x="82" y="70"/>
                </a:lnTo>
                <a:lnTo>
                  <a:pt x="85" y="72"/>
                </a:lnTo>
                <a:lnTo>
                  <a:pt x="82" y="69"/>
                </a:lnTo>
                <a:lnTo>
                  <a:pt x="65" y="85"/>
                </a:lnTo>
                <a:lnTo>
                  <a:pt x="64" y="87"/>
                </a:lnTo>
                <a:lnTo>
                  <a:pt x="64" y="86"/>
                </a:lnTo>
                <a:lnTo>
                  <a:pt x="60" y="95"/>
                </a:lnTo>
                <a:lnTo>
                  <a:pt x="64" y="96"/>
                </a:lnTo>
                <a:lnTo>
                  <a:pt x="61" y="94"/>
                </a:lnTo>
                <a:lnTo>
                  <a:pt x="53" y="107"/>
                </a:lnTo>
                <a:lnTo>
                  <a:pt x="44" y="126"/>
                </a:lnTo>
                <a:lnTo>
                  <a:pt x="47" y="127"/>
                </a:lnTo>
                <a:lnTo>
                  <a:pt x="44" y="126"/>
                </a:lnTo>
                <a:lnTo>
                  <a:pt x="34" y="141"/>
                </a:lnTo>
                <a:lnTo>
                  <a:pt x="37" y="142"/>
                </a:lnTo>
                <a:lnTo>
                  <a:pt x="34" y="140"/>
                </a:lnTo>
                <a:lnTo>
                  <a:pt x="18" y="160"/>
                </a:lnTo>
                <a:lnTo>
                  <a:pt x="20" y="162"/>
                </a:lnTo>
                <a:lnTo>
                  <a:pt x="19" y="160"/>
                </a:lnTo>
                <a:lnTo>
                  <a:pt x="0" y="174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2" name=""/>
          <p:cNvSpPr/>
          <p:nvPr/>
        </p:nvSpPr>
        <p:spPr>
          <a:xfrm>
            <a:off x="3500280" y="1978200"/>
            <a:ext cx="1121040" cy="1044360"/>
          </a:xfrm>
          <a:custGeom>
            <a:avLst/>
            <a:gdLst/>
            <a:ahLst/>
            <a:rect l="l" t="t" r="r" b="b"/>
            <a:pathLst>
              <a:path w="706" h="658">
                <a:moveTo>
                  <a:pt x="419" y="658"/>
                </a:moveTo>
                <a:lnTo>
                  <a:pt x="420" y="653"/>
                </a:lnTo>
                <a:lnTo>
                  <a:pt x="420" y="652"/>
                </a:lnTo>
                <a:lnTo>
                  <a:pt x="421" y="651"/>
                </a:lnTo>
                <a:lnTo>
                  <a:pt x="425" y="647"/>
                </a:lnTo>
                <a:lnTo>
                  <a:pt x="432" y="644"/>
                </a:lnTo>
                <a:lnTo>
                  <a:pt x="437" y="639"/>
                </a:lnTo>
                <a:lnTo>
                  <a:pt x="443" y="636"/>
                </a:lnTo>
                <a:lnTo>
                  <a:pt x="449" y="629"/>
                </a:lnTo>
                <a:lnTo>
                  <a:pt x="452" y="625"/>
                </a:lnTo>
                <a:lnTo>
                  <a:pt x="455" y="622"/>
                </a:lnTo>
                <a:lnTo>
                  <a:pt x="458" y="617"/>
                </a:lnTo>
                <a:lnTo>
                  <a:pt x="461" y="616"/>
                </a:lnTo>
                <a:lnTo>
                  <a:pt x="464" y="614"/>
                </a:lnTo>
                <a:lnTo>
                  <a:pt x="468" y="611"/>
                </a:lnTo>
                <a:lnTo>
                  <a:pt x="475" y="605"/>
                </a:lnTo>
                <a:lnTo>
                  <a:pt x="485" y="600"/>
                </a:lnTo>
                <a:lnTo>
                  <a:pt x="495" y="595"/>
                </a:lnTo>
                <a:lnTo>
                  <a:pt x="503" y="590"/>
                </a:lnTo>
                <a:lnTo>
                  <a:pt x="513" y="583"/>
                </a:lnTo>
                <a:lnTo>
                  <a:pt x="524" y="576"/>
                </a:lnTo>
                <a:lnTo>
                  <a:pt x="537" y="573"/>
                </a:lnTo>
                <a:lnTo>
                  <a:pt x="550" y="570"/>
                </a:lnTo>
                <a:lnTo>
                  <a:pt x="566" y="562"/>
                </a:lnTo>
                <a:lnTo>
                  <a:pt x="584" y="554"/>
                </a:lnTo>
                <a:lnTo>
                  <a:pt x="600" y="545"/>
                </a:lnTo>
                <a:lnTo>
                  <a:pt x="619" y="538"/>
                </a:lnTo>
                <a:lnTo>
                  <a:pt x="632" y="534"/>
                </a:lnTo>
                <a:lnTo>
                  <a:pt x="644" y="530"/>
                </a:lnTo>
                <a:lnTo>
                  <a:pt x="647" y="528"/>
                </a:lnTo>
                <a:lnTo>
                  <a:pt x="649" y="528"/>
                </a:lnTo>
                <a:lnTo>
                  <a:pt x="653" y="527"/>
                </a:lnTo>
                <a:lnTo>
                  <a:pt x="654" y="527"/>
                </a:lnTo>
                <a:lnTo>
                  <a:pt x="660" y="519"/>
                </a:lnTo>
                <a:lnTo>
                  <a:pt x="662" y="516"/>
                </a:lnTo>
                <a:lnTo>
                  <a:pt x="667" y="513"/>
                </a:lnTo>
                <a:lnTo>
                  <a:pt x="664" y="504"/>
                </a:lnTo>
                <a:lnTo>
                  <a:pt x="662" y="496"/>
                </a:lnTo>
                <a:lnTo>
                  <a:pt x="661" y="490"/>
                </a:lnTo>
                <a:lnTo>
                  <a:pt x="661" y="485"/>
                </a:lnTo>
                <a:lnTo>
                  <a:pt x="664" y="481"/>
                </a:lnTo>
                <a:lnTo>
                  <a:pt x="668" y="479"/>
                </a:lnTo>
                <a:lnTo>
                  <a:pt x="672" y="482"/>
                </a:lnTo>
                <a:lnTo>
                  <a:pt x="679" y="486"/>
                </a:lnTo>
                <a:lnTo>
                  <a:pt x="682" y="481"/>
                </a:lnTo>
                <a:lnTo>
                  <a:pt x="683" y="476"/>
                </a:lnTo>
                <a:lnTo>
                  <a:pt x="686" y="472"/>
                </a:lnTo>
                <a:lnTo>
                  <a:pt x="689" y="471"/>
                </a:lnTo>
                <a:lnTo>
                  <a:pt x="692" y="470"/>
                </a:lnTo>
                <a:lnTo>
                  <a:pt x="696" y="469"/>
                </a:lnTo>
                <a:lnTo>
                  <a:pt x="699" y="468"/>
                </a:lnTo>
                <a:lnTo>
                  <a:pt x="700" y="467"/>
                </a:lnTo>
                <a:lnTo>
                  <a:pt x="701" y="464"/>
                </a:lnTo>
                <a:lnTo>
                  <a:pt x="701" y="462"/>
                </a:lnTo>
                <a:lnTo>
                  <a:pt x="702" y="458"/>
                </a:lnTo>
                <a:lnTo>
                  <a:pt x="703" y="454"/>
                </a:lnTo>
                <a:lnTo>
                  <a:pt x="703" y="451"/>
                </a:lnTo>
                <a:lnTo>
                  <a:pt x="705" y="449"/>
                </a:lnTo>
                <a:lnTo>
                  <a:pt x="706" y="446"/>
                </a:lnTo>
                <a:lnTo>
                  <a:pt x="706" y="444"/>
                </a:lnTo>
                <a:lnTo>
                  <a:pt x="706" y="440"/>
                </a:lnTo>
                <a:lnTo>
                  <a:pt x="706" y="435"/>
                </a:lnTo>
                <a:lnTo>
                  <a:pt x="705" y="432"/>
                </a:lnTo>
                <a:lnTo>
                  <a:pt x="703" y="428"/>
                </a:lnTo>
                <a:lnTo>
                  <a:pt x="703" y="426"/>
                </a:lnTo>
                <a:lnTo>
                  <a:pt x="701" y="425"/>
                </a:lnTo>
                <a:lnTo>
                  <a:pt x="696" y="423"/>
                </a:lnTo>
                <a:lnTo>
                  <a:pt x="691" y="422"/>
                </a:lnTo>
                <a:lnTo>
                  <a:pt x="690" y="422"/>
                </a:lnTo>
                <a:lnTo>
                  <a:pt x="689" y="422"/>
                </a:lnTo>
                <a:lnTo>
                  <a:pt x="689" y="422"/>
                </a:lnTo>
                <a:lnTo>
                  <a:pt x="686" y="422"/>
                </a:lnTo>
                <a:lnTo>
                  <a:pt x="679" y="423"/>
                </a:lnTo>
                <a:lnTo>
                  <a:pt x="672" y="424"/>
                </a:lnTo>
                <a:lnTo>
                  <a:pt x="668" y="425"/>
                </a:lnTo>
                <a:lnTo>
                  <a:pt x="667" y="426"/>
                </a:lnTo>
                <a:lnTo>
                  <a:pt x="664" y="428"/>
                </a:lnTo>
                <a:lnTo>
                  <a:pt x="660" y="430"/>
                </a:lnTo>
                <a:lnTo>
                  <a:pt x="658" y="432"/>
                </a:lnTo>
                <a:lnTo>
                  <a:pt x="656" y="433"/>
                </a:lnTo>
                <a:lnTo>
                  <a:pt x="655" y="435"/>
                </a:lnTo>
                <a:lnTo>
                  <a:pt x="652" y="437"/>
                </a:lnTo>
                <a:lnTo>
                  <a:pt x="649" y="437"/>
                </a:lnTo>
                <a:lnTo>
                  <a:pt x="648" y="436"/>
                </a:lnTo>
                <a:lnTo>
                  <a:pt x="645" y="432"/>
                </a:lnTo>
                <a:lnTo>
                  <a:pt x="640" y="428"/>
                </a:lnTo>
                <a:lnTo>
                  <a:pt x="635" y="430"/>
                </a:lnTo>
                <a:lnTo>
                  <a:pt x="632" y="432"/>
                </a:lnTo>
                <a:lnTo>
                  <a:pt x="630" y="435"/>
                </a:lnTo>
                <a:lnTo>
                  <a:pt x="627" y="438"/>
                </a:lnTo>
                <a:lnTo>
                  <a:pt x="626" y="444"/>
                </a:lnTo>
                <a:lnTo>
                  <a:pt x="625" y="450"/>
                </a:lnTo>
                <a:lnTo>
                  <a:pt x="621" y="454"/>
                </a:lnTo>
                <a:lnTo>
                  <a:pt x="619" y="457"/>
                </a:lnTo>
                <a:lnTo>
                  <a:pt x="617" y="460"/>
                </a:lnTo>
                <a:lnTo>
                  <a:pt x="614" y="463"/>
                </a:lnTo>
                <a:lnTo>
                  <a:pt x="612" y="465"/>
                </a:lnTo>
                <a:lnTo>
                  <a:pt x="608" y="467"/>
                </a:lnTo>
                <a:lnTo>
                  <a:pt x="605" y="469"/>
                </a:lnTo>
                <a:lnTo>
                  <a:pt x="598" y="468"/>
                </a:lnTo>
                <a:lnTo>
                  <a:pt x="593" y="465"/>
                </a:lnTo>
                <a:lnTo>
                  <a:pt x="591" y="465"/>
                </a:lnTo>
                <a:lnTo>
                  <a:pt x="588" y="462"/>
                </a:lnTo>
                <a:lnTo>
                  <a:pt x="586" y="456"/>
                </a:lnTo>
                <a:lnTo>
                  <a:pt x="585" y="451"/>
                </a:lnTo>
                <a:lnTo>
                  <a:pt x="582" y="446"/>
                </a:lnTo>
                <a:lnTo>
                  <a:pt x="582" y="444"/>
                </a:lnTo>
                <a:lnTo>
                  <a:pt x="581" y="444"/>
                </a:lnTo>
                <a:lnTo>
                  <a:pt x="578" y="439"/>
                </a:lnTo>
                <a:lnTo>
                  <a:pt x="574" y="435"/>
                </a:lnTo>
                <a:lnTo>
                  <a:pt x="572" y="431"/>
                </a:lnTo>
                <a:lnTo>
                  <a:pt x="572" y="428"/>
                </a:lnTo>
                <a:lnTo>
                  <a:pt x="571" y="427"/>
                </a:lnTo>
                <a:lnTo>
                  <a:pt x="570" y="426"/>
                </a:lnTo>
                <a:lnTo>
                  <a:pt x="566" y="417"/>
                </a:lnTo>
                <a:lnTo>
                  <a:pt x="565" y="410"/>
                </a:lnTo>
                <a:lnTo>
                  <a:pt x="561" y="403"/>
                </a:lnTo>
                <a:lnTo>
                  <a:pt x="557" y="396"/>
                </a:lnTo>
                <a:lnTo>
                  <a:pt x="552" y="384"/>
                </a:lnTo>
                <a:lnTo>
                  <a:pt x="551" y="371"/>
                </a:lnTo>
                <a:lnTo>
                  <a:pt x="551" y="358"/>
                </a:lnTo>
                <a:lnTo>
                  <a:pt x="554" y="344"/>
                </a:lnTo>
                <a:lnTo>
                  <a:pt x="553" y="339"/>
                </a:lnTo>
                <a:lnTo>
                  <a:pt x="552" y="331"/>
                </a:lnTo>
                <a:lnTo>
                  <a:pt x="551" y="315"/>
                </a:lnTo>
                <a:lnTo>
                  <a:pt x="547" y="306"/>
                </a:lnTo>
                <a:lnTo>
                  <a:pt x="544" y="300"/>
                </a:lnTo>
                <a:lnTo>
                  <a:pt x="540" y="296"/>
                </a:lnTo>
                <a:lnTo>
                  <a:pt x="537" y="293"/>
                </a:lnTo>
                <a:lnTo>
                  <a:pt x="529" y="294"/>
                </a:lnTo>
                <a:lnTo>
                  <a:pt x="520" y="295"/>
                </a:lnTo>
                <a:lnTo>
                  <a:pt x="513" y="295"/>
                </a:lnTo>
                <a:lnTo>
                  <a:pt x="505" y="295"/>
                </a:lnTo>
                <a:lnTo>
                  <a:pt x="500" y="288"/>
                </a:lnTo>
                <a:lnTo>
                  <a:pt x="496" y="282"/>
                </a:lnTo>
                <a:lnTo>
                  <a:pt x="491" y="276"/>
                </a:lnTo>
                <a:lnTo>
                  <a:pt x="489" y="269"/>
                </a:lnTo>
                <a:lnTo>
                  <a:pt x="489" y="252"/>
                </a:lnTo>
                <a:lnTo>
                  <a:pt x="489" y="237"/>
                </a:lnTo>
                <a:lnTo>
                  <a:pt x="488" y="230"/>
                </a:lnTo>
                <a:lnTo>
                  <a:pt x="486" y="223"/>
                </a:lnTo>
                <a:lnTo>
                  <a:pt x="482" y="216"/>
                </a:lnTo>
                <a:lnTo>
                  <a:pt x="476" y="209"/>
                </a:lnTo>
                <a:lnTo>
                  <a:pt x="471" y="204"/>
                </a:lnTo>
                <a:lnTo>
                  <a:pt x="465" y="200"/>
                </a:lnTo>
                <a:lnTo>
                  <a:pt x="452" y="192"/>
                </a:lnTo>
                <a:lnTo>
                  <a:pt x="449" y="190"/>
                </a:lnTo>
                <a:lnTo>
                  <a:pt x="446" y="188"/>
                </a:lnTo>
                <a:lnTo>
                  <a:pt x="444" y="187"/>
                </a:lnTo>
                <a:lnTo>
                  <a:pt x="443" y="185"/>
                </a:lnTo>
                <a:lnTo>
                  <a:pt x="438" y="187"/>
                </a:lnTo>
                <a:lnTo>
                  <a:pt x="435" y="188"/>
                </a:lnTo>
                <a:lnTo>
                  <a:pt x="432" y="190"/>
                </a:lnTo>
                <a:lnTo>
                  <a:pt x="427" y="192"/>
                </a:lnTo>
                <a:lnTo>
                  <a:pt x="427" y="189"/>
                </a:lnTo>
                <a:lnTo>
                  <a:pt x="425" y="187"/>
                </a:lnTo>
                <a:lnTo>
                  <a:pt x="424" y="183"/>
                </a:lnTo>
                <a:lnTo>
                  <a:pt x="422" y="181"/>
                </a:lnTo>
                <a:lnTo>
                  <a:pt x="422" y="180"/>
                </a:lnTo>
                <a:lnTo>
                  <a:pt x="419" y="178"/>
                </a:lnTo>
                <a:lnTo>
                  <a:pt x="412" y="175"/>
                </a:lnTo>
                <a:lnTo>
                  <a:pt x="406" y="173"/>
                </a:lnTo>
                <a:lnTo>
                  <a:pt x="403" y="171"/>
                </a:lnTo>
                <a:lnTo>
                  <a:pt x="401" y="170"/>
                </a:lnTo>
                <a:lnTo>
                  <a:pt x="399" y="168"/>
                </a:lnTo>
                <a:lnTo>
                  <a:pt x="397" y="168"/>
                </a:lnTo>
                <a:lnTo>
                  <a:pt x="395" y="167"/>
                </a:lnTo>
                <a:lnTo>
                  <a:pt x="392" y="166"/>
                </a:lnTo>
                <a:lnTo>
                  <a:pt x="390" y="164"/>
                </a:lnTo>
                <a:lnTo>
                  <a:pt x="386" y="163"/>
                </a:lnTo>
                <a:lnTo>
                  <a:pt x="385" y="162"/>
                </a:lnTo>
                <a:lnTo>
                  <a:pt x="383" y="162"/>
                </a:lnTo>
                <a:lnTo>
                  <a:pt x="382" y="162"/>
                </a:lnTo>
                <a:lnTo>
                  <a:pt x="381" y="162"/>
                </a:lnTo>
                <a:lnTo>
                  <a:pt x="379" y="152"/>
                </a:lnTo>
                <a:lnTo>
                  <a:pt x="377" y="144"/>
                </a:lnTo>
                <a:lnTo>
                  <a:pt x="375" y="140"/>
                </a:lnTo>
                <a:lnTo>
                  <a:pt x="372" y="139"/>
                </a:lnTo>
                <a:lnTo>
                  <a:pt x="369" y="136"/>
                </a:lnTo>
                <a:lnTo>
                  <a:pt x="363" y="134"/>
                </a:lnTo>
                <a:lnTo>
                  <a:pt x="351" y="126"/>
                </a:lnTo>
                <a:lnTo>
                  <a:pt x="345" y="122"/>
                </a:lnTo>
                <a:lnTo>
                  <a:pt x="339" y="119"/>
                </a:lnTo>
                <a:lnTo>
                  <a:pt x="311" y="127"/>
                </a:lnTo>
                <a:lnTo>
                  <a:pt x="307" y="135"/>
                </a:lnTo>
                <a:lnTo>
                  <a:pt x="304" y="143"/>
                </a:lnTo>
                <a:lnTo>
                  <a:pt x="301" y="150"/>
                </a:lnTo>
                <a:lnTo>
                  <a:pt x="296" y="159"/>
                </a:lnTo>
                <a:lnTo>
                  <a:pt x="293" y="161"/>
                </a:lnTo>
                <a:lnTo>
                  <a:pt x="288" y="164"/>
                </a:lnTo>
                <a:lnTo>
                  <a:pt x="285" y="166"/>
                </a:lnTo>
                <a:lnTo>
                  <a:pt x="284" y="167"/>
                </a:lnTo>
                <a:lnTo>
                  <a:pt x="283" y="167"/>
                </a:lnTo>
                <a:lnTo>
                  <a:pt x="272" y="166"/>
                </a:lnTo>
                <a:lnTo>
                  <a:pt x="260" y="163"/>
                </a:lnTo>
                <a:lnTo>
                  <a:pt x="250" y="160"/>
                </a:lnTo>
                <a:lnTo>
                  <a:pt x="244" y="155"/>
                </a:lnTo>
                <a:lnTo>
                  <a:pt x="279" y="83"/>
                </a:lnTo>
                <a:lnTo>
                  <a:pt x="239" y="147"/>
                </a:lnTo>
                <a:lnTo>
                  <a:pt x="238" y="145"/>
                </a:lnTo>
                <a:lnTo>
                  <a:pt x="238" y="142"/>
                </a:lnTo>
                <a:lnTo>
                  <a:pt x="236" y="140"/>
                </a:lnTo>
                <a:lnTo>
                  <a:pt x="236" y="139"/>
                </a:lnTo>
                <a:lnTo>
                  <a:pt x="238" y="135"/>
                </a:lnTo>
                <a:lnTo>
                  <a:pt x="238" y="132"/>
                </a:lnTo>
                <a:lnTo>
                  <a:pt x="236" y="127"/>
                </a:lnTo>
                <a:lnTo>
                  <a:pt x="236" y="125"/>
                </a:lnTo>
                <a:lnTo>
                  <a:pt x="236" y="119"/>
                </a:lnTo>
                <a:lnTo>
                  <a:pt x="235" y="112"/>
                </a:lnTo>
                <a:lnTo>
                  <a:pt x="234" y="110"/>
                </a:lnTo>
                <a:lnTo>
                  <a:pt x="233" y="107"/>
                </a:lnTo>
                <a:lnTo>
                  <a:pt x="229" y="105"/>
                </a:lnTo>
                <a:lnTo>
                  <a:pt x="225" y="101"/>
                </a:lnTo>
                <a:lnTo>
                  <a:pt x="224" y="100"/>
                </a:lnTo>
                <a:lnTo>
                  <a:pt x="224" y="100"/>
                </a:lnTo>
                <a:lnTo>
                  <a:pt x="222" y="91"/>
                </a:lnTo>
                <a:lnTo>
                  <a:pt x="222" y="86"/>
                </a:lnTo>
                <a:lnTo>
                  <a:pt x="220" y="82"/>
                </a:lnTo>
                <a:lnTo>
                  <a:pt x="219" y="80"/>
                </a:lnTo>
                <a:lnTo>
                  <a:pt x="219" y="82"/>
                </a:lnTo>
                <a:lnTo>
                  <a:pt x="219" y="84"/>
                </a:lnTo>
                <a:lnTo>
                  <a:pt x="219" y="87"/>
                </a:lnTo>
                <a:lnTo>
                  <a:pt x="219" y="90"/>
                </a:lnTo>
                <a:lnTo>
                  <a:pt x="217" y="94"/>
                </a:lnTo>
                <a:lnTo>
                  <a:pt x="216" y="99"/>
                </a:lnTo>
                <a:lnTo>
                  <a:pt x="215" y="104"/>
                </a:lnTo>
                <a:lnTo>
                  <a:pt x="214" y="105"/>
                </a:lnTo>
                <a:lnTo>
                  <a:pt x="210" y="105"/>
                </a:lnTo>
                <a:lnTo>
                  <a:pt x="208" y="105"/>
                </a:lnTo>
                <a:lnTo>
                  <a:pt x="203" y="103"/>
                </a:lnTo>
                <a:lnTo>
                  <a:pt x="199" y="99"/>
                </a:lnTo>
                <a:lnTo>
                  <a:pt x="194" y="96"/>
                </a:lnTo>
                <a:lnTo>
                  <a:pt x="190" y="97"/>
                </a:lnTo>
                <a:lnTo>
                  <a:pt x="188" y="97"/>
                </a:lnTo>
                <a:lnTo>
                  <a:pt x="185" y="97"/>
                </a:lnTo>
                <a:lnTo>
                  <a:pt x="181" y="98"/>
                </a:lnTo>
                <a:lnTo>
                  <a:pt x="178" y="99"/>
                </a:lnTo>
                <a:lnTo>
                  <a:pt x="175" y="100"/>
                </a:lnTo>
                <a:lnTo>
                  <a:pt x="171" y="101"/>
                </a:lnTo>
                <a:lnTo>
                  <a:pt x="170" y="103"/>
                </a:lnTo>
                <a:lnTo>
                  <a:pt x="169" y="103"/>
                </a:lnTo>
                <a:lnTo>
                  <a:pt x="166" y="96"/>
                </a:lnTo>
                <a:lnTo>
                  <a:pt x="163" y="89"/>
                </a:lnTo>
                <a:lnTo>
                  <a:pt x="160" y="73"/>
                </a:lnTo>
                <a:lnTo>
                  <a:pt x="158" y="57"/>
                </a:lnTo>
                <a:lnTo>
                  <a:pt x="155" y="43"/>
                </a:lnTo>
                <a:lnTo>
                  <a:pt x="156" y="35"/>
                </a:lnTo>
                <a:lnTo>
                  <a:pt x="157" y="29"/>
                </a:lnTo>
                <a:lnTo>
                  <a:pt x="156" y="22"/>
                </a:lnTo>
                <a:lnTo>
                  <a:pt x="154" y="19"/>
                </a:lnTo>
                <a:lnTo>
                  <a:pt x="150" y="15"/>
                </a:lnTo>
                <a:lnTo>
                  <a:pt x="145" y="11"/>
                </a:lnTo>
                <a:lnTo>
                  <a:pt x="140" y="9"/>
                </a:lnTo>
                <a:lnTo>
                  <a:pt x="134" y="7"/>
                </a:lnTo>
                <a:lnTo>
                  <a:pt x="129" y="5"/>
                </a:lnTo>
                <a:lnTo>
                  <a:pt x="124" y="2"/>
                </a:lnTo>
                <a:lnTo>
                  <a:pt x="120" y="1"/>
                </a:lnTo>
                <a:lnTo>
                  <a:pt x="119" y="0"/>
                </a:lnTo>
                <a:lnTo>
                  <a:pt x="118" y="0"/>
                </a:lnTo>
                <a:lnTo>
                  <a:pt x="113" y="5"/>
                </a:lnTo>
                <a:lnTo>
                  <a:pt x="108" y="9"/>
                </a:lnTo>
                <a:lnTo>
                  <a:pt x="103" y="15"/>
                </a:lnTo>
                <a:lnTo>
                  <a:pt x="99" y="19"/>
                </a:lnTo>
                <a:lnTo>
                  <a:pt x="92" y="16"/>
                </a:lnTo>
                <a:lnTo>
                  <a:pt x="85" y="15"/>
                </a:lnTo>
                <a:lnTo>
                  <a:pt x="79" y="15"/>
                </a:lnTo>
                <a:lnTo>
                  <a:pt x="75" y="17"/>
                </a:lnTo>
                <a:lnTo>
                  <a:pt x="72" y="20"/>
                </a:lnTo>
                <a:lnTo>
                  <a:pt x="72" y="23"/>
                </a:lnTo>
                <a:lnTo>
                  <a:pt x="75" y="28"/>
                </a:lnTo>
                <a:lnTo>
                  <a:pt x="77" y="29"/>
                </a:lnTo>
                <a:lnTo>
                  <a:pt x="80" y="31"/>
                </a:lnTo>
                <a:lnTo>
                  <a:pt x="89" y="42"/>
                </a:lnTo>
                <a:lnTo>
                  <a:pt x="92" y="45"/>
                </a:lnTo>
                <a:lnTo>
                  <a:pt x="97" y="49"/>
                </a:lnTo>
                <a:lnTo>
                  <a:pt x="100" y="56"/>
                </a:lnTo>
                <a:lnTo>
                  <a:pt x="103" y="59"/>
                </a:lnTo>
                <a:lnTo>
                  <a:pt x="104" y="63"/>
                </a:lnTo>
                <a:lnTo>
                  <a:pt x="103" y="66"/>
                </a:lnTo>
                <a:lnTo>
                  <a:pt x="102" y="71"/>
                </a:lnTo>
                <a:lnTo>
                  <a:pt x="102" y="75"/>
                </a:lnTo>
                <a:lnTo>
                  <a:pt x="101" y="79"/>
                </a:lnTo>
                <a:lnTo>
                  <a:pt x="100" y="85"/>
                </a:lnTo>
                <a:lnTo>
                  <a:pt x="100" y="92"/>
                </a:lnTo>
                <a:lnTo>
                  <a:pt x="100" y="99"/>
                </a:lnTo>
                <a:lnTo>
                  <a:pt x="99" y="108"/>
                </a:lnTo>
                <a:lnTo>
                  <a:pt x="99" y="117"/>
                </a:lnTo>
                <a:lnTo>
                  <a:pt x="98" y="125"/>
                </a:lnTo>
                <a:lnTo>
                  <a:pt x="97" y="141"/>
                </a:lnTo>
                <a:lnTo>
                  <a:pt x="93" y="157"/>
                </a:lnTo>
                <a:lnTo>
                  <a:pt x="91" y="164"/>
                </a:lnTo>
                <a:lnTo>
                  <a:pt x="86" y="171"/>
                </a:lnTo>
                <a:lnTo>
                  <a:pt x="82" y="162"/>
                </a:lnTo>
                <a:lnTo>
                  <a:pt x="76" y="154"/>
                </a:lnTo>
                <a:lnTo>
                  <a:pt x="69" y="146"/>
                </a:lnTo>
                <a:lnTo>
                  <a:pt x="64" y="136"/>
                </a:lnTo>
                <a:lnTo>
                  <a:pt x="58" y="139"/>
                </a:lnTo>
                <a:lnTo>
                  <a:pt x="52" y="142"/>
                </a:lnTo>
                <a:lnTo>
                  <a:pt x="48" y="146"/>
                </a:lnTo>
                <a:lnTo>
                  <a:pt x="43" y="149"/>
                </a:lnTo>
                <a:lnTo>
                  <a:pt x="41" y="154"/>
                </a:lnTo>
                <a:lnTo>
                  <a:pt x="40" y="157"/>
                </a:lnTo>
                <a:lnTo>
                  <a:pt x="40" y="163"/>
                </a:lnTo>
                <a:lnTo>
                  <a:pt x="42" y="168"/>
                </a:lnTo>
                <a:lnTo>
                  <a:pt x="46" y="175"/>
                </a:lnTo>
                <a:lnTo>
                  <a:pt x="51" y="180"/>
                </a:lnTo>
                <a:lnTo>
                  <a:pt x="58" y="183"/>
                </a:lnTo>
                <a:lnTo>
                  <a:pt x="63" y="188"/>
                </a:lnTo>
                <a:lnTo>
                  <a:pt x="68" y="192"/>
                </a:lnTo>
                <a:lnTo>
                  <a:pt x="85" y="254"/>
                </a:lnTo>
                <a:lnTo>
                  <a:pt x="86" y="255"/>
                </a:lnTo>
                <a:lnTo>
                  <a:pt x="86" y="258"/>
                </a:lnTo>
                <a:lnTo>
                  <a:pt x="91" y="261"/>
                </a:lnTo>
                <a:lnTo>
                  <a:pt x="93" y="267"/>
                </a:lnTo>
                <a:lnTo>
                  <a:pt x="95" y="268"/>
                </a:lnTo>
                <a:lnTo>
                  <a:pt x="95" y="269"/>
                </a:lnTo>
                <a:lnTo>
                  <a:pt x="105" y="297"/>
                </a:lnTo>
                <a:lnTo>
                  <a:pt x="110" y="311"/>
                </a:lnTo>
                <a:lnTo>
                  <a:pt x="113" y="325"/>
                </a:lnTo>
                <a:lnTo>
                  <a:pt x="108" y="329"/>
                </a:lnTo>
                <a:lnTo>
                  <a:pt x="102" y="332"/>
                </a:lnTo>
                <a:lnTo>
                  <a:pt x="93" y="336"/>
                </a:lnTo>
                <a:lnTo>
                  <a:pt x="91" y="337"/>
                </a:lnTo>
                <a:lnTo>
                  <a:pt x="86" y="338"/>
                </a:lnTo>
                <a:lnTo>
                  <a:pt x="79" y="338"/>
                </a:lnTo>
                <a:lnTo>
                  <a:pt x="72" y="339"/>
                </a:lnTo>
                <a:lnTo>
                  <a:pt x="65" y="334"/>
                </a:lnTo>
                <a:lnTo>
                  <a:pt x="59" y="327"/>
                </a:lnTo>
                <a:lnTo>
                  <a:pt x="56" y="320"/>
                </a:lnTo>
                <a:lnTo>
                  <a:pt x="51" y="312"/>
                </a:lnTo>
                <a:lnTo>
                  <a:pt x="48" y="309"/>
                </a:lnTo>
                <a:lnTo>
                  <a:pt x="44" y="306"/>
                </a:lnTo>
                <a:lnTo>
                  <a:pt x="36" y="303"/>
                </a:lnTo>
                <a:lnTo>
                  <a:pt x="26" y="301"/>
                </a:lnTo>
                <a:lnTo>
                  <a:pt x="17" y="299"/>
                </a:lnTo>
                <a:lnTo>
                  <a:pt x="14" y="301"/>
                </a:lnTo>
                <a:lnTo>
                  <a:pt x="10" y="306"/>
                </a:lnTo>
                <a:lnTo>
                  <a:pt x="5" y="314"/>
                </a:lnTo>
                <a:lnTo>
                  <a:pt x="3" y="323"/>
                </a:lnTo>
                <a:lnTo>
                  <a:pt x="0" y="334"/>
                </a:lnTo>
                <a:lnTo>
                  <a:pt x="1" y="341"/>
                </a:lnTo>
                <a:lnTo>
                  <a:pt x="2" y="350"/>
                </a:lnTo>
                <a:lnTo>
                  <a:pt x="6" y="367"/>
                </a:lnTo>
                <a:lnTo>
                  <a:pt x="10" y="376"/>
                </a:lnTo>
                <a:lnTo>
                  <a:pt x="15" y="382"/>
                </a:lnTo>
                <a:lnTo>
                  <a:pt x="20" y="388"/>
                </a:lnTo>
                <a:lnTo>
                  <a:pt x="26" y="392"/>
                </a:lnTo>
                <a:lnTo>
                  <a:pt x="29" y="396"/>
                </a:lnTo>
                <a:lnTo>
                  <a:pt x="30" y="397"/>
                </a:lnTo>
                <a:lnTo>
                  <a:pt x="31" y="400"/>
                </a:lnTo>
                <a:lnTo>
                  <a:pt x="32" y="402"/>
                </a:lnTo>
                <a:lnTo>
                  <a:pt x="34" y="404"/>
                </a:lnTo>
                <a:lnTo>
                  <a:pt x="35" y="407"/>
                </a:lnTo>
                <a:lnTo>
                  <a:pt x="37" y="406"/>
                </a:lnTo>
                <a:lnTo>
                  <a:pt x="41" y="405"/>
                </a:lnTo>
                <a:lnTo>
                  <a:pt x="44" y="404"/>
                </a:lnTo>
                <a:lnTo>
                  <a:pt x="49" y="405"/>
                </a:lnTo>
                <a:lnTo>
                  <a:pt x="51" y="406"/>
                </a:lnTo>
                <a:lnTo>
                  <a:pt x="56" y="407"/>
                </a:lnTo>
                <a:lnTo>
                  <a:pt x="69" y="404"/>
                </a:lnTo>
                <a:lnTo>
                  <a:pt x="81" y="403"/>
                </a:lnTo>
                <a:lnTo>
                  <a:pt x="93" y="400"/>
                </a:lnTo>
                <a:lnTo>
                  <a:pt x="100" y="398"/>
                </a:lnTo>
                <a:lnTo>
                  <a:pt x="105" y="396"/>
                </a:lnTo>
                <a:lnTo>
                  <a:pt x="113" y="400"/>
                </a:lnTo>
                <a:lnTo>
                  <a:pt x="122" y="406"/>
                </a:lnTo>
                <a:lnTo>
                  <a:pt x="130" y="413"/>
                </a:lnTo>
                <a:lnTo>
                  <a:pt x="138" y="417"/>
                </a:lnTo>
                <a:lnTo>
                  <a:pt x="144" y="419"/>
                </a:lnTo>
                <a:lnTo>
                  <a:pt x="147" y="420"/>
                </a:lnTo>
                <a:lnTo>
                  <a:pt x="150" y="421"/>
                </a:lnTo>
                <a:lnTo>
                  <a:pt x="152" y="421"/>
                </a:lnTo>
                <a:lnTo>
                  <a:pt x="155" y="421"/>
                </a:lnTo>
                <a:lnTo>
                  <a:pt x="159" y="421"/>
                </a:lnTo>
                <a:lnTo>
                  <a:pt x="166" y="421"/>
                </a:lnTo>
                <a:lnTo>
                  <a:pt x="169" y="422"/>
                </a:lnTo>
                <a:lnTo>
                  <a:pt x="175" y="422"/>
                </a:lnTo>
                <a:lnTo>
                  <a:pt x="188" y="427"/>
                </a:lnTo>
                <a:lnTo>
                  <a:pt x="202" y="429"/>
                </a:lnTo>
                <a:lnTo>
                  <a:pt x="210" y="433"/>
                </a:lnTo>
                <a:lnTo>
                  <a:pt x="219" y="435"/>
                </a:lnTo>
                <a:lnTo>
                  <a:pt x="226" y="438"/>
                </a:lnTo>
                <a:lnTo>
                  <a:pt x="233" y="443"/>
                </a:lnTo>
                <a:lnTo>
                  <a:pt x="236" y="447"/>
                </a:lnTo>
                <a:lnTo>
                  <a:pt x="239" y="451"/>
                </a:lnTo>
                <a:lnTo>
                  <a:pt x="242" y="453"/>
                </a:lnTo>
                <a:lnTo>
                  <a:pt x="247" y="454"/>
                </a:lnTo>
                <a:lnTo>
                  <a:pt x="256" y="453"/>
                </a:lnTo>
                <a:lnTo>
                  <a:pt x="265" y="454"/>
                </a:lnTo>
                <a:lnTo>
                  <a:pt x="274" y="456"/>
                </a:lnTo>
                <a:lnTo>
                  <a:pt x="283" y="462"/>
                </a:lnTo>
                <a:lnTo>
                  <a:pt x="288" y="469"/>
                </a:lnTo>
                <a:lnTo>
                  <a:pt x="295" y="474"/>
                </a:lnTo>
                <a:lnTo>
                  <a:pt x="303" y="478"/>
                </a:lnTo>
                <a:lnTo>
                  <a:pt x="311" y="482"/>
                </a:lnTo>
                <a:lnTo>
                  <a:pt x="310" y="491"/>
                </a:lnTo>
                <a:lnTo>
                  <a:pt x="309" y="500"/>
                </a:lnTo>
                <a:lnTo>
                  <a:pt x="308" y="510"/>
                </a:lnTo>
                <a:lnTo>
                  <a:pt x="308" y="520"/>
                </a:lnTo>
                <a:lnTo>
                  <a:pt x="309" y="530"/>
                </a:lnTo>
                <a:lnTo>
                  <a:pt x="313" y="538"/>
                </a:lnTo>
                <a:lnTo>
                  <a:pt x="316" y="546"/>
                </a:lnTo>
                <a:lnTo>
                  <a:pt x="322" y="552"/>
                </a:lnTo>
                <a:lnTo>
                  <a:pt x="326" y="559"/>
                </a:lnTo>
                <a:lnTo>
                  <a:pt x="327" y="568"/>
                </a:lnTo>
                <a:lnTo>
                  <a:pt x="327" y="576"/>
                </a:lnTo>
                <a:lnTo>
                  <a:pt x="329" y="586"/>
                </a:lnTo>
                <a:lnTo>
                  <a:pt x="331" y="595"/>
                </a:lnTo>
                <a:lnTo>
                  <a:pt x="334" y="603"/>
                </a:lnTo>
                <a:lnTo>
                  <a:pt x="339" y="608"/>
                </a:lnTo>
                <a:lnTo>
                  <a:pt x="345" y="610"/>
                </a:lnTo>
                <a:lnTo>
                  <a:pt x="361" y="611"/>
                </a:lnTo>
                <a:lnTo>
                  <a:pt x="377" y="611"/>
                </a:lnTo>
                <a:lnTo>
                  <a:pt x="381" y="626"/>
                </a:lnTo>
                <a:lnTo>
                  <a:pt x="385" y="643"/>
                </a:lnTo>
                <a:lnTo>
                  <a:pt x="390" y="642"/>
                </a:lnTo>
                <a:lnTo>
                  <a:pt x="394" y="639"/>
                </a:lnTo>
                <a:lnTo>
                  <a:pt x="398" y="638"/>
                </a:lnTo>
                <a:lnTo>
                  <a:pt x="402" y="633"/>
                </a:lnTo>
                <a:lnTo>
                  <a:pt x="406" y="639"/>
                </a:lnTo>
                <a:lnTo>
                  <a:pt x="409" y="645"/>
                </a:lnTo>
                <a:lnTo>
                  <a:pt x="412" y="649"/>
                </a:lnTo>
                <a:lnTo>
                  <a:pt x="416" y="652"/>
                </a:lnTo>
                <a:lnTo>
                  <a:pt x="417" y="653"/>
                </a:lnTo>
                <a:lnTo>
                  <a:pt x="418" y="656"/>
                </a:lnTo>
                <a:lnTo>
                  <a:pt x="419" y="657"/>
                </a:lnTo>
                <a:lnTo>
                  <a:pt x="419" y="65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3" name=""/>
          <p:cNvSpPr/>
          <p:nvPr/>
        </p:nvSpPr>
        <p:spPr>
          <a:xfrm>
            <a:off x="4959360" y="1098720"/>
            <a:ext cx="290520" cy="114120"/>
          </a:xfrm>
          <a:custGeom>
            <a:avLst/>
            <a:gdLst/>
            <a:ahLst/>
            <a:rect l="l" t="t" r="r" b="b"/>
            <a:pathLst>
              <a:path w="183" h="72">
                <a:moveTo>
                  <a:pt x="177" y="41"/>
                </a:moveTo>
                <a:lnTo>
                  <a:pt x="183" y="37"/>
                </a:lnTo>
                <a:lnTo>
                  <a:pt x="181" y="32"/>
                </a:lnTo>
                <a:lnTo>
                  <a:pt x="178" y="27"/>
                </a:lnTo>
                <a:lnTo>
                  <a:pt x="176" y="27"/>
                </a:lnTo>
                <a:lnTo>
                  <a:pt x="173" y="25"/>
                </a:lnTo>
                <a:lnTo>
                  <a:pt x="167" y="22"/>
                </a:lnTo>
                <a:lnTo>
                  <a:pt x="167" y="21"/>
                </a:lnTo>
                <a:lnTo>
                  <a:pt x="157" y="17"/>
                </a:lnTo>
                <a:lnTo>
                  <a:pt x="155" y="20"/>
                </a:lnTo>
                <a:lnTo>
                  <a:pt x="157" y="18"/>
                </a:lnTo>
                <a:lnTo>
                  <a:pt x="151" y="14"/>
                </a:lnTo>
                <a:lnTo>
                  <a:pt x="149" y="13"/>
                </a:lnTo>
                <a:lnTo>
                  <a:pt x="144" y="13"/>
                </a:lnTo>
                <a:lnTo>
                  <a:pt x="144" y="17"/>
                </a:lnTo>
                <a:lnTo>
                  <a:pt x="147" y="14"/>
                </a:lnTo>
                <a:lnTo>
                  <a:pt x="141" y="11"/>
                </a:lnTo>
                <a:lnTo>
                  <a:pt x="139" y="13"/>
                </a:lnTo>
                <a:lnTo>
                  <a:pt x="141" y="11"/>
                </a:lnTo>
                <a:lnTo>
                  <a:pt x="137" y="7"/>
                </a:lnTo>
                <a:lnTo>
                  <a:pt x="132" y="4"/>
                </a:lnTo>
                <a:lnTo>
                  <a:pt x="131" y="4"/>
                </a:lnTo>
                <a:lnTo>
                  <a:pt x="126" y="1"/>
                </a:lnTo>
                <a:lnTo>
                  <a:pt x="124" y="0"/>
                </a:lnTo>
                <a:lnTo>
                  <a:pt x="121" y="1"/>
                </a:lnTo>
                <a:lnTo>
                  <a:pt x="121" y="2"/>
                </a:lnTo>
                <a:lnTo>
                  <a:pt x="119" y="6"/>
                </a:lnTo>
                <a:lnTo>
                  <a:pt x="122" y="7"/>
                </a:lnTo>
                <a:lnTo>
                  <a:pt x="119" y="6"/>
                </a:lnTo>
                <a:lnTo>
                  <a:pt x="118" y="8"/>
                </a:lnTo>
                <a:lnTo>
                  <a:pt x="120" y="10"/>
                </a:lnTo>
                <a:lnTo>
                  <a:pt x="119" y="7"/>
                </a:lnTo>
                <a:lnTo>
                  <a:pt x="115" y="9"/>
                </a:lnTo>
                <a:lnTo>
                  <a:pt x="112" y="12"/>
                </a:lnTo>
                <a:lnTo>
                  <a:pt x="111" y="12"/>
                </a:lnTo>
                <a:lnTo>
                  <a:pt x="108" y="14"/>
                </a:lnTo>
                <a:lnTo>
                  <a:pt x="105" y="17"/>
                </a:lnTo>
                <a:lnTo>
                  <a:pt x="108" y="20"/>
                </a:lnTo>
                <a:lnTo>
                  <a:pt x="106" y="17"/>
                </a:lnTo>
                <a:lnTo>
                  <a:pt x="104" y="19"/>
                </a:lnTo>
                <a:lnTo>
                  <a:pt x="105" y="21"/>
                </a:lnTo>
                <a:lnTo>
                  <a:pt x="104" y="19"/>
                </a:lnTo>
                <a:lnTo>
                  <a:pt x="100" y="20"/>
                </a:lnTo>
                <a:lnTo>
                  <a:pt x="99" y="20"/>
                </a:lnTo>
                <a:lnTo>
                  <a:pt x="94" y="26"/>
                </a:lnTo>
                <a:lnTo>
                  <a:pt x="97" y="28"/>
                </a:lnTo>
                <a:lnTo>
                  <a:pt x="94" y="26"/>
                </a:lnTo>
                <a:lnTo>
                  <a:pt x="88" y="31"/>
                </a:lnTo>
                <a:lnTo>
                  <a:pt x="82" y="36"/>
                </a:lnTo>
                <a:lnTo>
                  <a:pt x="85" y="39"/>
                </a:lnTo>
                <a:lnTo>
                  <a:pt x="83" y="36"/>
                </a:lnTo>
                <a:lnTo>
                  <a:pt x="76" y="40"/>
                </a:lnTo>
                <a:lnTo>
                  <a:pt x="75" y="40"/>
                </a:lnTo>
                <a:lnTo>
                  <a:pt x="74" y="41"/>
                </a:lnTo>
                <a:lnTo>
                  <a:pt x="73" y="44"/>
                </a:lnTo>
                <a:lnTo>
                  <a:pt x="77" y="45"/>
                </a:lnTo>
                <a:lnTo>
                  <a:pt x="74" y="43"/>
                </a:lnTo>
                <a:lnTo>
                  <a:pt x="73" y="45"/>
                </a:lnTo>
                <a:lnTo>
                  <a:pt x="76" y="47"/>
                </a:lnTo>
                <a:lnTo>
                  <a:pt x="76" y="43"/>
                </a:lnTo>
                <a:lnTo>
                  <a:pt x="73" y="43"/>
                </a:lnTo>
                <a:lnTo>
                  <a:pt x="73" y="47"/>
                </a:lnTo>
                <a:lnTo>
                  <a:pt x="76" y="44"/>
                </a:lnTo>
                <a:lnTo>
                  <a:pt x="74" y="42"/>
                </a:lnTo>
                <a:lnTo>
                  <a:pt x="71" y="40"/>
                </a:lnTo>
                <a:lnTo>
                  <a:pt x="68" y="39"/>
                </a:lnTo>
                <a:lnTo>
                  <a:pt x="65" y="40"/>
                </a:lnTo>
                <a:lnTo>
                  <a:pt x="65" y="41"/>
                </a:lnTo>
                <a:lnTo>
                  <a:pt x="60" y="49"/>
                </a:lnTo>
                <a:lnTo>
                  <a:pt x="63" y="51"/>
                </a:lnTo>
                <a:lnTo>
                  <a:pt x="60" y="49"/>
                </a:lnTo>
                <a:lnTo>
                  <a:pt x="55" y="56"/>
                </a:lnTo>
                <a:lnTo>
                  <a:pt x="57" y="58"/>
                </a:lnTo>
                <a:lnTo>
                  <a:pt x="55" y="55"/>
                </a:lnTo>
                <a:lnTo>
                  <a:pt x="49" y="61"/>
                </a:lnTo>
                <a:lnTo>
                  <a:pt x="51" y="64"/>
                </a:lnTo>
                <a:lnTo>
                  <a:pt x="50" y="61"/>
                </a:lnTo>
                <a:lnTo>
                  <a:pt x="40" y="63"/>
                </a:lnTo>
                <a:lnTo>
                  <a:pt x="35" y="65"/>
                </a:lnTo>
                <a:lnTo>
                  <a:pt x="36" y="68"/>
                </a:lnTo>
                <a:lnTo>
                  <a:pt x="37" y="66"/>
                </a:lnTo>
                <a:lnTo>
                  <a:pt x="36" y="65"/>
                </a:lnTo>
                <a:lnTo>
                  <a:pt x="34" y="68"/>
                </a:lnTo>
                <a:lnTo>
                  <a:pt x="36" y="65"/>
                </a:lnTo>
                <a:lnTo>
                  <a:pt x="35" y="63"/>
                </a:lnTo>
                <a:lnTo>
                  <a:pt x="32" y="66"/>
                </a:lnTo>
                <a:lnTo>
                  <a:pt x="36" y="64"/>
                </a:lnTo>
                <a:lnTo>
                  <a:pt x="33" y="59"/>
                </a:lnTo>
                <a:lnTo>
                  <a:pt x="29" y="61"/>
                </a:lnTo>
                <a:lnTo>
                  <a:pt x="34" y="61"/>
                </a:lnTo>
                <a:lnTo>
                  <a:pt x="33" y="52"/>
                </a:lnTo>
                <a:lnTo>
                  <a:pt x="32" y="51"/>
                </a:lnTo>
                <a:lnTo>
                  <a:pt x="30" y="47"/>
                </a:lnTo>
                <a:lnTo>
                  <a:pt x="29" y="45"/>
                </a:lnTo>
                <a:lnTo>
                  <a:pt x="26" y="41"/>
                </a:lnTo>
                <a:lnTo>
                  <a:pt x="23" y="44"/>
                </a:lnTo>
                <a:lnTo>
                  <a:pt x="27" y="42"/>
                </a:lnTo>
                <a:lnTo>
                  <a:pt x="24" y="37"/>
                </a:lnTo>
                <a:lnTo>
                  <a:pt x="21" y="39"/>
                </a:lnTo>
                <a:lnTo>
                  <a:pt x="24" y="38"/>
                </a:lnTo>
                <a:lnTo>
                  <a:pt x="23" y="34"/>
                </a:lnTo>
                <a:lnTo>
                  <a:pt x="20" y="34"/>
                </a:lnTo>
                <a:lnTo>
                  <a:pt x="24" y="34"/>
                </a:lnTo>
                <a:lnTo>
                  <a:pt x="23" y="25"/>
                </a:lnTo>
                <a:lnTo>
                  <a:pt x="22" y="23"/>
                </a:lnTo>
                <a:lnTo>
                  <a:pt x="21" y="20"/>
                </a:lnTo>
                <a:lnTo>
                  <a:pt x="19" y="16"/>
                </a:lnTo>
                <a:lnTo>
                  <a:pt x="18" y="15"/>
                </a:lnTo>
                <a:lnTo>
                  <a:pt x="16" y="13"/>
                </a:lnTo>
                <a:lnTo>
                  <a:pt x="15" y="13"/>
                </a:lnTo>
                <a:lnTo>
                  <a:pt x="9" y="11"/>
                </a:lnTo>
                <a:lnTo>
                  <a:pt x="8" y="14"/>
                </a:lnTo>
                <a:lnTo>
                  <a:pt x="9" y="12"/>
                </a:lnTo>
                <a:lnTo>
                  <a:pt x="4" y="9"/>
                </a:lnTo>
                <a:lnTo>
                  <a:pt x="2" y="8"/>
                </a:lnTo>
                <a:lnTo>
                  <a:pt x="1" y="8"/>
                </a:lnTo>
                <a:lnTo>
                  <a:pt x="0" y="8"/>
                </a:lnTo>
                <a:lnTo>
                  <a:pt x="0" y="16"/>
                </a:lnTo>
                <a:lnTo>
                  <a:pt x="1" y="16"/>
                </a:lnTo>
                <a:lnTo>
                  <a:pt x="2" y="16"/>
                </a:lnTo>
                <a:lnTo>
                  <a:pt x="2" y="12"/>
                </a:lnTo>
                <a:lnTo>
                  <a:pt x="1" y="15"/>
                </a:lnTo>
                <a:lnTo>
                  <a:pt x="6" y="18"/>
                </a:lnTo>
                <a:lnTo>
                  <a:pt x="7" y="18"/>
                </a:lnTo>
                <a:lnTo>
                  <a:pt x="12" y="20"/>
                </a:lnTo>
                <a:lnTo>
                  <a:pt x="13" y="16"/>
                </a:lnTo>
                <a:lnTo>
                  <a:pt x="11" y="20"/>
                </a:lnTo>
                <a:lnTo>
                  <a:pt x="14" y="21"/>
                </a:lnTo>
                <a:lnTo>
                  <a:pt x="16" y="18"/>
                </a:lnTo>
                <a:lnTo>
                  <a:pt x="13" y="20"/>
                </a:lnTo>
                <a:lnTo>
                  <a:pt x="15" y="23"/>
                </a:lnTo>
                <a:lnTo>
                  <a:pt x="16" y="27"/>
                </a:lnTo>
                <a:lnTo>
                  <a:pt x="19" y="25"/>
                </a:lnTo>
                <a:lnTo>
                  <a:pt x="16" y="26"/>
                </a:lnTo>
                <a:lnTo>
                  <a:pt x="16" y="35"/>
                </a:lnTo>
                <a:lnTo>
                  <a:pt x="17" y="40"/>
                </a:lnTo>
                <a:lnTo>
                  <a:pt x="18" y="41"/>
                </a:lnTo>
                <a:lnTo>
                  <a:pt x="21" y="46"/>
                </a:lnTo>
                <a:lnTo>
                  <a:pt x="21" y="47"/>
                </a:lnTo>
                <a:lnTo>
                  <a:pt x="24" y="50"/>
                </a:lnTo>
                <a:lnTo>
                  <a:pt x="27" y="48"/>
                </a:lnTo>
                <a:lnTo>
                  <a:pt x="23" y="49"/>
                </a:lnTo>
                <a:lnTo>
                  <a:pt x="25" y="54"/>
                </a:lnTo>
                <a:lnTo>
                  <a:pt x="29" y="52"/>
                </a:lnTo>
                <a:lnTo>
                  <a:pt x="25" y="53"/>
                </a:lnTo>
                <a:lnTo>
                  <a:pt x="26" y="61"/>
                </a:lnTo>
                <a:lnTo>
                  <a:pt x="27" y="62"/>
                </a:lnTo>
                <a:lnTo>
                  <a:pt x="29" y="68"/>
                </a:lnTo>
                <a:lnTo>
                  <a:pt x="29" y="68"/>
                </a:lnTo>
                <a:lnTo>
                  <a:pt x="31" y="70"/>
                </a:lnTo>
                <a:lnTo>
                  <a:pt x="32" y="71"/>
                </a:lnTo>
                <a:lnTo>
                  <a:pt x="34" y="72"/>
                </a:lnTo>
                <a:lnTo>
                  <a:pt x="36" y="72"/>
                </a:lnTo>
                <a:lnTo>
                  <a:pt x="36" y="72"/>
                </a:lnTo>
                <a:lnTo>
                  <a:pt x="42" y="70"/>
                </a:lnTo>
                <a:lnTo>
                  <a:pt x="52" y="68"/>
                </a:lnTo>
                <a:lnTo>
                  <a:pt x="54" y="67"/>
                </a:lnTo>
                <a:lnTo>
                  <a:pt x="60" y="61"/>
                </a:lnTo>
                <a:lnTo>
                  <a:pt x="61" y="61"/>
                </a:lnTo>
                <a:lnTo>
                  <a:pt x="66" y="54"/>
                </a:lnTo>
                <a:lnTo>
                  <a:pt x="66" y="53"/>
                </a:lnTo>
                <a:lnTo>
                  <a:pt x="71" y="44"/>
                </a:lnTo>
                <a:lnTo>
                  <a:pt x="68" y="46"/>
                </a:lnTo>
                <a:lnTo>
                  <a:pt x="71" y="45"/>
                </a:lnTo>
                <a:lnTo>
                  <a:pt x="68" y="42"/>
                </a:lnTo>
                <a:lnTo>
                  <a:pt x="66" y="46"/>
                </a:lnTo>
                <a:lnTo>
                  <a:pt x="70" y="48"/>
                </a:lnTo>
                <a:lnTo>
                  <a:pt x="71" y="45"/>
                </a:lnTo>
                <a:lnTo>
                  <a:pt x="69" y="48"/>
                </a:lnTo>
                <a:lnTo>
                  <a:pt x="71" y="49"/>
                </a:lnTo>
                <a:lnTo>
                  <a:pt x="73" y="51"/>
                </a:lnTo>
                <a:lnTo>
                  <a:pt x="76" y="51"/>
                </a:lnTo>
                <a:lnTo>
                  <a:pt x="76" y="50"/>
                </a:lnTo>
                <a:lnTo>
                  <a:pt x="78" y="49"/>
                </a:lnTo>
                <a:lnTo>
                  <a:pt x="79" y="48"/>
                </a:lnTo>
                <a:lnTo>
                  <a:pt x="80" y="47"/>
                </a:lnTo>
                <a:lnTo>
                  <a:pt x="80" y="45"/>
                </a:lnTo>
                <a:lnTo>
                  <a:pt x="80" y="47"/>
                </a:lnTo>
                <a:lnTo>
                  <a:pt x="81" y="44"/>
                </a:lnTo>
                <a:lnTo>
                  <a:pt x="78" y="42"/>
                </a:lnTo>
                <a:lnTo>
                  <a:pt x="79" y="46"/>
                </a:lnTo>
                <a:lnTo>
                  <a:pt x="86" y="42"/>
                </a:lnTo>
                <a:lnTo>
                  <a:pt x="87" y="42"/>
                </a:lnTo>
                <a:lnTo>
                  <a:pt x="93" y="37"/>
                </a:lnTo>
                <a:lnTo>
                  <a:pt x="99" y="32"/>
                </a:lnTo>
                <a:lnTo>
                  <a:pt x="99" y="31"/>
                </a:lnTo>
                <a:lnTo>
                  <a:pt x="105" y="26"/>
                </a:lnTo>
                <a:lnTo>
                  <a:pt x="102" y="23"/>
                </a:lnTo>
                <a:lnTo>
                  <a:pt x="104" y="27"/>
                </a:lnTo>
                <a:lnTo>
                  <a:pt x="107" y="25"/>
                </a:lnTo>
                <a:lnTo>
                  <a:pt x="108" y="25"/>
                </a:lnTo>
                <a:lnTo>
                  <a:pt x="111" y="23"/>
                </a:lnTo>
                <a:lnTo>
                  <a:pt x="111" y="22"/>
                </a:lnTo>
                <a:lnTo>
                  <a:pt x="113" y="20"/>
                </a:lnTo>
                <a:lnTo>
                  <a:pt x="116" y="17"/>
                </a:lnTo>
                <a:lnTo>
                  <a:pt x="113" y="14"/>
                </a:lnTo>
                <a:lnTo>
                  <a:pt x="116" y="18"/>
                </a:lnTo>
                <a:lnTo>
                  <a:pt x="119" y="15"/>
                </a:lnTo>
                <a:lnTo>
                  <a:pt x="117" y="12"/>
                </a:lnTo>
                <a:lnTo>
                  <a:pt x="119" y="15"/>
                </a:lnTo>
                <a:lnTo>
                  <a:pt x="122" y="13"/>
                </a:lnTo>
                <a:lnTo>
                  <a:pt x="124" y="13"/>
                </a:lnTo>
                <a:lnTo>
                  <a:pt x="126" y="10"/>
                </a:lnTo>
                <a:lnTo>
                  <a:pt x="126" y="9"/>
                </a:lnTo>
                <a:lnTo>
                  <a:pt x="127" y="6"/>
                </a:lnTo>
                <a:lnTo>
                  <a:pt x="124" y="7"/>
                </a:lnTo>
                <a:lnTo>
                  <a:pt x="126" y="6"/>
                </a:lnTo>
                <a:lnTo>
                  <a:pt x="124" y="4"/>
                </a:lnTo>
                <a:lnTo>
                  <a:pt x="122" y="7"/>
                </a:lnTo>
                <a:lnTo>
                  <a:pt x="127" y="10"/>
                </a:lnTo>
                <a:lnTo>
                  <a:pt x="129" y="6"/>
                </a:lnTo>
                <a:lnTo>
                  <a:pt x="127" y="10"/>
                </a:lnTo>
                <a:lnTo>
                  <a:pt x="133" y="13"/>
                </a:lnTo>
                <a:lnTo>
                  <a:pt x="134" y="10"/>
                </a:lnTo>
                <a:lnTo>
                  <a:pt x="132" y="13"/>
                </a:lnTo>
                <a:lnTo>
                  <a:pt x="136" y="17"/>
                </a:lnTo>
                <a:lnTo>
                  <a:pt x="137" y="17"/>
                </a:lnTo>
                <a:lnTo>
                  <a:pt x="142" y="20"/>
                </a:lnTo>
                <a:lnTo>
                  <a:pt x="144" y="21"/>
                </a:lnTo>
                <a:lnTo>
                  <a:pt x="149" y="21"/>
                </a:lnTo>
                <a:lnTo>
                  <a:pt x="149" y="17"/>
                </a:lnTo>
                <a:lnTo>
                  <a:pt x="147" y="20"/>
                </a:lnTo>
                <a:lnTo>
                  <a:pt x="154" y="24"/>
                </a:lnTo>
                <a:lnTo>
                  <a:pt x="154" y="24"/>
                </a:lnTo>
                <a:lnTo>
                  <a:pt x="165" y="28"/>
                </a:lnTo>
                <a:lnTo>
                  <a:pt x="166" y="25"/>
                </a:lnTo>
                <a:lnTo>
                  <a:pt x="164" y="28"/>
                </a:lnTo>
                <a:lnTo>
                  <a:pt x="169" y="31"/>
                </a:lnTo>
                <a:lnTo>
                  <a:pt x="173" y="33"/>
                </a:lnTo>
                <a:lnTo>
                  <a:pt x="174" y="29"/>
                </a:lnTo>
                <a:lnTo>
                  <a:pt x="172" y="31"/>
                </a:lnTo>
                <a:lnTo>
                  <a:pt x="174" y="35"/>
                </a:lnTo>
                <a:lnTo>
                  <a:pt x="177" y="4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4" name=""/>
          <p:cNvSpPr/>
          <p:nvPr/>
        </p:nvSpPr>
        <p:spPr>
          <a:xfrm>
            <a:off x="4959360" y="1098720"/>
            <a:ext cx="290520" cy="114120"/>
          </a:xfrm>
          <a:custGeom>
            <a:avLst/>
            <a:gdLst/>
            <a:ahLst/>
            <a:rect l="l" t="t" r="r" b="b"/>
            <a:pathLst>
              <a:path w="183" h="72">
                <a:moveTo>
                  <a:pt x="177" y="41"/>
                </a:moveTo>
                <a:lnTo>
                  <a:pt x="183" y="37"/>
                </a:lnTo>
                <a:lnTo>
                  <a:pt x="181" y="32"/>
                </a:lnTo>
                <a:lnTo>
                  <a:pt x="178" y="27"/>
                </a:lnTo>
                <a:lnTo>
                  <a:pt x="176" y="27"/>
                </a:lnTo>
                <a:lnTo>
                  <a:pt x="173" y="25"/>
                </a:lnTo>
                <a:lnTo>
                  <a:pt x="167" y="22"/>
                </a:lnTo>
                <a:lnTo>
                  <a:pt x="167" y="21"/>
                </a:lnTo>
                <a:lnTo>
                  <a:pt x="157" y="17"/>
                </a:lnTo>
                <a:lnTo>
                  <a:pt x="155" y="20"/>
                </a:lnTo>
                <a:lnTo>
                  <a:pt x="157" y="18"/>
                </a:lnTo>
                <a:lnTo>
                  <a:pt x="151" y="14"/>
                </a:lnTo>
                <a:lnTo>
                  <a:pt x="149" y="13"/>
                </a:lnTo>
                <a:lnTo>
                  <a:pt x="144" y="13"/>
                </a:lnTo>
                <a:lnTo>
                  <a:pt x="144" y="17"/>
                </a:lnTo>
                <a:lnTo>
                  <a:pt x="147" y="14"/>
                </a:lnTo>
                <a:lnTo>
                  <a:pt x="141" y="11"/>
                </a:lnTo>
                <a:lnTo>
                  <a:pt x="139" y="13"/>
                </a:lnTo>
                <a:lnTo>
                  <a:pt x="141" y="11"/>
                </a:lnTo>
                <a:lnTo>
                  <a:pt x="137" y="7"/>
                </a:lnTo>
                <a:lnTo>
                  <a:pt x="132" y="4"/>
                </a:lnTo>
                <a:lnTo>
                  <a:pt x="131" y="4"/>
                </a:lnTo>
                <a:lnTo>
                  <a:pt x="126" y="1"/>
                </a:lnTo>
                <a:lnTo>
                  <a:pt x="124" y="0"/>
                </a:lnTo>
                <a:lnTo>
                  <a:pt x="121" y="1"/>
                </a:lnTo>
                <a:lnTo>
                  <a:pt x="121" y="2"/>
                </a:lnTo>
                <a:lnTo>
                  <a:pt x="119" y="6"/>
                </a:lnTo>
                <a:lnTo>
                  <a:pt x="122" y="7"/>
                </a:lnTo>
                <a:lnTo>
                  <a:pt x="119" y="6"/>
                </a:lnTo>
                <a:lnTo>
                  <a:pt x="118" y="8"/>
                </a:lnTo>
                <a:lnTo>
                  <a:pt x="120" y="10"/>
                </a:lnTo>
                <a:lnTo>
                  <a:pt x="119" y="7"/>
                </a:lnTo>
                <a:lnTo>
                  <a:pt x="115" y="9"/>
                </a:lnTo>
                <a:lnTo>
                  <a:pt x="112" y="12"/>
                </a:lnTo>
                <a:lnTo>
                  <a:pt x="111" y="12"/>
                </a:lnTo>
                <a:lnTo>
                  <a:pt x="108" y="14"/>
                </a:lnTo>
                <a:lnTo>
                  <a:pt x="105" y="17"/>
                </a:lnTo>
                <a:lnTo>
                  <a:pt x="108" y="20"/>
                </a:lnTo>
                <a:lnTo>
                  <a:pt x="106" y="17"/>
                </a:lnTo>
                <a:lnTo>
                  <a:pt x="104" y="19"/>
                </a:lnTo>
                <a:lnTo>
                  <a:pt x="105" y="21"/>
                </a:lnTo>
                <a:lnTo>
                  <a:pt x="104" y="19"/>
                </a:lnTo>
                <a:lnTo>
                  <a:pt x="100" y="20"/>
                </a:lnTo>
                <a:lnTo>
                  <a:pt x="99" y="20"/>
                </a:lnTo>
                <a:lnTo>
                  <a:pt x="94" y="26"/>
                </a:lnTo>
                <a:lnTo>
                  <a:pt x="97" y="28"/>
                </a:lnTo>
                <a:lnTo>
                  <a:pt x="94" y="26"/>
                </a:lnTo>
                <a:lnTo>
                  <a:pt x="88" y="31"/>
                </a:lnTo>
                <a:lnTo>
                  <a:pt x="82" y="36"/>
                </a:lnTo>
                <a:lnTo>
                  <a:pt x="85" y="39"/>
                </a:lnTo>
                <a:lnTo>
                  <a:pt x="83" y="36"/>
                </a:lnTo>
                <a:lnTo>
                  <a:pt x="76" y="40"/>
                </a:lnTo>
                <a:lnTo>
                  <a:pt x="75" y="40"/>
                </a:lnTo>
                <a:lnTo>
                  <a:pt x="74" y="41"/>
                </a:lnTo>
                <a:lnTo>
                  <a:pt x="73" y="44"/>
                </a:lnTo>
                <a:lnTo>
                  <a:pt x="77" y="45"/>
                </a:lnTo>
                <a:lnTo>
                  <a:pt x="74" y="43"/>
                </a:lnTo>
                <a:lnTo>
                  <a:pt x="73" y="45"/>
                </a:lnTo>
                <a:lnTo>
                  <a:pt x="76" y="47"/>
                </a:lnTo>
                <a:lnTo>
                  <a:pt x="76" y="43"/>
                </a:lnTo>
                <a:lnTo>
                  <a:pt x="73" y="43"/>
                </a:lnTo>
                <a:lnTo>
                  <a:pt x="73" y="47"/>
                </a:lnTo>
                <a:lnTo>
                  <a:pt x="76" y="44"/>
                </a:lnTo>
                <a:lnTo>
                  <a:pt x="74" y="42"/>
                </a:lnTo>
                <a:lnTo>
                  <a:pt x="71" y="40"/>
                </a:lnTo>
                <a:lnTo>
                  <a:pt x="68" y="39"/>
                </a:lnTo>
                <a:lnTo>
                  <a:pt x="65" y="40"/>
                </a:lnTo>
                <a:lnTo>
                  <a:pt x="65" y="41"/>
                </a:lnTo>
                <a:lnTo>
                  <a:pt x="60" y="49"/>
                </a:lnTo>
                <a:lnTo>
                  <a:pt x="63" y="51"/>
                </a:lnTo>
                <a:lnTo>
                  <a:pt x="60" y="49"/>
                </a:lnTo>
                <a:lnTo>
                  <a:pt x="55" y="56"/>
                </a:lnTo>
                <a:lnTo>
                  <a:pt x="57" y="58"/>
                </a:lnTo>
                <a:lnTo>
                  <a:pt x="55" y="55"/>
                </a:lnTo>
                <a:lnTo>
                  <a:pt x="49" y="61"/>
                </a:lnTo>
                <a:lnTo>
                  <a:pt x="51" y="64"/>
                </a:lnTo>
                <a:lnTo>
                  <a:pt x="50" y="61"/>
                </a:lnTo>
                <a:lnTo>
                  <a:pt x="40" y="63"/>
                </a:lnTo>
                <a:lnTo>
                  <a:pt x="35" y="65"/>
                </a:lnTo>
                <a:lnTo>
                  <a:pt x="36" y="68"/>
                </a:lnTo>
                <a:lnTo>
                  <a:pt x="37" y="66"/>
                </a:lnTo>
                <a:lnTo>
                  <a:pt x="36" y="65"/>
                </a:lnTo>
                <a:lnTo>
                  <a:pt x="34" y="68"/>
                </a:lnTo>
                <a:lnTo>
                  <a:pt x="36" y="65"/>
                </a:lnTo>
                <a:lnTo>
                  <a:pt x="35" y="63"/>
                </a:lnTo>
                <a:lnTo>
                  <a:pt x="32" y="66"/>
                </a:lnTo>
                <a:lnTo>
                  <a:pt x="36" y="64"/>
                </a:lnTo>
                <a:lnTo>
                  <a:pt x="33" y="59"/>
                </a:lnTo>
                <a:lnTo>
                  <a:pt x="29" y="61"/>
                </a:lnTo>
                <a:lnTo>
                  <a:pt x="34" y="61"/>
                </a:lnTo>
                <a:lnTo>
                  <a:pt x="33" y="52"/>
                </a:lnTo>
                <a:lnTo>
                  <a:pt x="32" y="51"/>
                </a:lnTo>
                <a:lnTo>
                  <a:pt x="30" y="47"/>
                </a:lnTo>
                <a:lnTo>
                  <a:pt x="29" y="45"/>
                </a:lnTo>
                <a:lnTo>
                  <a:pt x="26" y="41"/>
                </a:lnTo>
                <a:lnTo>
                  <a:pt x="23" y="44"/>
                </a:lnTo>
                <a:lnTo>
                  <a:pt x="27" y="42"/>
                </a:lnTo>
                <a:lnTo>
                  <a:pt x="24" y="37"/>
                </a:lnTo>
                <a:lnTo>
                  <a:pt x="21" y="39"/>
                </a:lnTo>
                <a:lnTo>
                  <a:pt x="24" y="38"/>
                </a:lnTo>
                <a:lnTo>
                  <a:pt x="23" y="34"/>
                </a:lnTo>
                <a:lnTo>
                  <a:pt x="20" y="34"/>
                </a:lnTo>
                <a:lnTo>
                  <a:pt x="24" y="34"/>
                </a:lnTo>
                <a:lnTo>
                  <a:pt x="23" y="25"/>
                </a:lnTo>
                <a:lnTo>
                  <a:pt x="22" y="23"/>
                </a:lnTo>
                <a:lnTo>
                  <a:pt x="21" y="20"/>
                </a:lnTo>
                <a:lnTo>
                  <a:pt x="19" y="16"/>
                </a:lnTo>
                <a:lnTo>
                  <a:pt x="18" y="15"/>
                </a:lnTo>
                <a:lnTo>
                  <a:pt x="16" y="13"/>
                </a:lnTo>
                <a:lnTo>
                  <a:pt x="15" y="13"/>
                </a:lnTo>
                <a:lnTo>
                  <a:pt x="9" y="11"/>
                </a:lnTo>
                <a:lnTo>
                  <a:pt x="8" y="14"/>
                </a:lnTo>
                <a:lnTo>
                  <a:pt x="9" y="12"/>
                </a:lnTo>
                <a:lnTo>
                  <a:pt x="4" y="9"/>
                </a:lnTo>
                <a:lnTo>
                  <a:pt x="2" y="8"/>
                </a:lnTo>
                <a:lnTo>
                  <a:pt x="1" y="8"/>
                </a:lnTo>
                <a:lnTo>
                  <a:pt x="0" y="8"/>
                </a:lnTo>
                <a:lnTo>
                  <a:pt x="0" y="16"/>
                </a:lnTo>
                <a:lnTo>
                  <a:pt x="1" y="16"/>
                </a:lnTo>
                <a:lnTo>
                  <a:pt x="2" y="16"/>
                </a:lnTo>
                <a:lnTo>
                  <a:pt x="2" y="12"/>
                </a:lnTo>
                <a:lnTo>
                  <a:pt x="1" y="15"/>
                </a:lnTo>
                <a:lnTo>
                  <a:pt x="6" y="18"/>
                </a:lnTo>
                <a:lnTo>
                  <a:pt x="7" y="18"/>
                </a:lnTo>
                <a:lnTo>
                  <a:pt x="12" y="20"/>
                </a:lnTo>
                <a:lnTo>
                  <a:pt x="13" y="16"/>
                </a:lnTo>
                <a:lnTo>
                  <a:pt x="11" y="20"/>
                </a:lnTo>
                <a:lnTo>
                  <a:pt x="14" y="21"/>
                </a:lnTo>
                <a:lnTo>
                  <a:pt x="16" y="18"/>
                </a:lnTo>
                <a:lnTo>
                  <a:pt x="13" y="20"/>
                </a:lnTo>
                <a:lnTo>
                  <a:pt x="15" y="23"/>
                </a:lnTo>
                <a:lnTo>
                  <a:pt x="16" y="27"/>
                </a:lnTo>
                <a:lnTo>
                  <a:pt x="19" y="25"/>
                </a:lnTo>
                <a:lnTo>
                  <a:pt x="16" y="26"/>
                </a:lnTo>
                <a:lnTo>
                  <a:pt x="16" y="35"/>
                </a:lnTo>
                <a:lnTo>
                  <a:pt x="17" y="40"/>
                </a:lnTo>
                <a:lnTo>
                  <a:pt x="18" y="41"/>
                </a:lnTo>
                <a:lnTo>
                  <a:pt x="21" y="46"/>
                </a:lnTo>
                <a:lnTo>
                  <a:pt x="21" y="47"/>
                </a:lnTo>
                <a:lnTo>
                  <a:pt x="24" y="50"/>
                </a:lnTo>
                <a:lnTo>
                  <a:pt x="27" y="48"/>
                </a:lnTo>
                <a:lnTo>
                  <a:pt x="23" y="49"/>
                </a:lnTo>
                <a:lnTo>
                  <a:pt x="25" y="54"/>
                </a:lnTo>
                <a:lnTo>
                  <a:pt x="29" y="52"/>
                </a:lnTo>
                <a:lnTo>
                  <a:pt x="25" y="53"/>
                </a:lnTo>
                <a:lnTo>
                  <a:pt x="26" y="61"/>
                </a:lnTo>
                <a:lnTo>
                  <a:pt x="27" y="62"/>
                </a:lnTo>
                <a:lnTo>
                  <a:pt x="29" y="68"/>
                </a:lnTo>
                <a:lnTo>
                  <a:pt x="29" y="68"/>
                </a:lnTo>
                <a:lnTo>
                  <a:pt x="31" y="70"/>
                </a:lnTo>
                <a:lnTo>
                  <a:pt x="32" y="71"/>
                </a:lnTo>
                <a:lnTo>
                  <a:pt x="34" y="72"/>
                </a:lnTo>
                <a:lnTo>
                  <a:pt x="36" y="72"/>
                </a:lnTo>
                <a:lnTo>
                  <a:pt x="36" y="72"/>
                </a:lnTo>
                <a:lnTo>
                  <a:pt x="42" y="70"/>
                </a:lnTo>
                <a:lnTo>
                  <a:pt x="52" y="68"/>
                </a:lnTo>
                <a:lnTo>
                  <a:pt x="54" y="67"/>
                </a:lnTo>
                <a:lnTo>
                  <a:pt x="60" y="61"/>
                </a:lnTo>
                <a:lnTo>
                  <a:pt x="61" y="61"/>
                </a:lnTo>
                <a:lnTo>
                  <a:pt x="66" y="54"/>
                </a:lnTo>
                <a:lnTo>
                  <a:pt x="66" y="53"/>
                </a:lnTo>
                <a:lnTo>
                  <a:pt x="71" y="44"/>
                </a:lnTo>
                <a:lnTo>
                  <a:pt x="68" y="46"/>
                </a:lnTo>
                <a:lnTo>
                  <a:pt x="71" y="45"/>
                </a:lnTo>
                <a:lnTo>
                  <a:pt x="68" y="42"/>
                </a:lnTo>
                <a:lnTo>
                  <a:pt x="66" y="46"/>
                </a:lnTo>
                <a:lnTo>
                  <a:pt x="70" y="48"/>
                </a:lnTo>
                <a:lnTo>
                  <a:pt x="71" y="45"/>
                </a:lnTo>
                <a:lnTo>
                  <a:pt x="69" y="48"/>
                </a:lnTo>
                <a:lnTo>
                  <a:pt x="71" y="49"/>
                </a:lnTo>
                <a:lnTo>
                  <a:pt x="73" y="51"/>
                </a:lnTo>
                <a:lnTo>
                  <a:pt x="76" y="51"/>
                </a:lnTo>
                <a:lnTo>
                  <a:pt x="76" y="50"/>
                </a:lnTo>
                <a:lnTo>
                  <a:pt x="78" y="49"/>
                </a:lnTo>
                <a:lnTo>
                  <a:pt x="79" y="48"/>
                </a:lnTo>
                <a:lnTo>
                  <a:pt x="80" y="47"/>
                </a:lnTo>
                <a:lnTo>
                  <a:pt x="80" y="45"/>
                </a:lnTo>
                <a:lnTo>
                  <a:pt x="80" y="47"/>
                </a:lnTo>
                <a:lnTo>
                  <a:pt x="81" y="44"/>
                </a:lnTo>
                <a:lnTo>
                  <a:pt x="78" y="42"/>
                </a:lnTo>
                <a:lnTo>
                  <a:pt x="79" y="46"/>
                </a:lnTo>
                <a:lnTo>
                  <a:pt x="86" y="42"/>
                </a:lnTo>
                <a:lnTo>
                  <a:pt x="87" y="42"/>
                </a:lnTo>
                <a:lnTo>
                  <a:pt x="93" y="37"/>
                </a:lnTo>
                <a:lnTo>
                  <a:pt x="99" y="32"/>
                </a:lnTo>
                <a:lnTo>
                  <a:pt x="99" y="31"/>
                </a:lnTo>
                <a:lnTo>
                  <a:pt x="105" y="26"/>
                </a:lnTo>
                <a:lnTo>
                  <a:pt x="102" y="23"/>
                </a:lnTo>
                <a:lnTo>
                  <a:pt x="104" y="27"/>
                </a:lnTo>
                <a:lnTo>
                  <a:pt x="107" y="25"/>
                </a:lnTo>
                <a:lnTo>
                  <a:pt x="108" y="25"/>
                </a:lnTo>
                <a:lnTo>
                  <a:pt x="111" y="23"/>
                </a:lnTo>
                <a:lnTo>
                  <a:pt x="111" y="22"/>
                </a:lnTo>
                <a:lnTo>
                  <a:pt x="113" y="20"/>
                </a:lnTo>
                <a:lnTo>
                  <a:pt x="116" y="17"/>
                </a:lnTo>
                <a:lnTo>
                  <a:pt x="113" y="14"/>
                </a:lnTo>
                <a:lnTo>
                  <a:pt x="116" y="18"/>
                </a:lnTo>
                <a:lnTo>
                  <a:pt x="119" y="15"/>
                </a:lnTo>
                <a:lnTo>
                  <a:pt x="117" y="12"/>
                </a:lnTo>
                <a:lnTo>
                  <a:pt x="119" y="15"/>
                </a:lnTo>
                <a:lnTo>
                  <a:pt x="122" y="13"/>
                </a:lnTo>
                <a:lnTo>
                  <a:pt x="124" y="13"/>
                </a:lnTo>
                <a:lnTo>
                  <a:pt x="126" y="10"/>
                </a:lnTo>
                <a:lnTo>
                  <a:pt x="126" y="9"/>
                </a:lnTo>
                <a:lnTo>
                  <a:pt x="127" y="6"/>
                </a:lnTo>
                <a:lnTo>
                  <a:pt x="124" y="7"/>
                </a:lnTo>
                <a:lnTo>
                  <a:pt x="126" y="6"/>
                </a:lnTo>
                <a:lnTo>
                  <a:pt x="124" y="4"/>
                </a:lnTo>
                <a:lnTo>
                  <a:pt x="122" y="7"/>
                </a:lnTo>
                <a:lnTo>
                  <a:pt x="127" y="10"/>
                </a:lnTo>
                <a:lnTo>
                  <a:pt x="129" y="6"/>
                </a:lnTo>
                <a:lnTo>
                  <a:pt x="127" y="10"/>
                </a:lnTo>
                <a:lnTo>
                  <a:pt x="133" y="13"/>
                </a:lnTo>
                <a:lnTo>
                  <a:pt x="134" y="10"/>
                </a:lnTo>
                <a:lnTo>
                  <a:pt x="132" y="13"/>
                </a:lnTo>
                <a:lnTo>
                  <a:pt x="136" y="17"/>
                </a:lnTo>
                <a:lnTo>
                  <a:pt x="137" y="17"/>
                </a:lnTo>
                <a:lnTo>
                  <a:pt x="142" y="20"/>
                </a:lnTo>
                <a:lnTo>
                  <a:pt x="144" y="21"/>
                </a:lnTo>
                <a:lnTo>
                  <a:pt x="149" y="21"/>
                </a:lnTo>
                <a:lnTo>
                  <a:pt x="149" y="17"/>
                </a:lnTo>
                <a:lnTo>
                  <a:pt x="147" y="20"/>
                </a:lnTo>
                <a:lnTo>
                  <a:pt x="154" y="24"/>
                </a:lnTo>
                <a:lnTo>
                  <a:pt x="154" y="24"/>
                </a:lnTo>
                <a:lnTo>
                  <a:pt x="165" y="28"/>
                </a:lnTo>
                <a:lnTo>
                  <a:pt x="166" y="25"/>
                </a:lnTo>
                <a:lnTo>
                  <a:pt x="164" y="28"/>
                </a:lnTo>
                <a:lnTo>
                  <a:pt x="169" y="31"/>
                </a:lnTo>
                <a:lnTo>
                  <a:pt x="173" y="33"/>
                </a:lnTo>
                <a:lnTo>
                  <a:pt x="174" y="29"/>
                </a:lnTo>
                <a:lnTo>
                  <a:pt x="172" y="31"/>
                </a:lnTo>
                <a:lnTo>
                  <a:pt x="174" y="35"/>
                </a:lnTo>
                <a:lnTo>
                  <a:pt x="177" y="4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5" name=""/>
          <p:cNvSpPr/>
          <p:nvPr/>
        </p:nvSpPr>
        <p:spPr>
          <a:xfrm>
            <a:off x="5013360" y="2243160"/>
            <a:ext cx="342720" cy="531720"/>
          </a:xfrm>
          <a:custGeom>
            <a:avLst/>
            <a:gdLst/>
            <a:ahLst/>
            <a:rect l="l" t="t" r="r" b="b"/>
            <a:pathLst>
              <a:path w="216" h="335">
                <a:moveTo>
                  <a:pt x="5" y="316"/>
                </a:moveTo>
                <a:lnTo>
                  <a:pt x="8" y="305"/>
                </a:lnTo>
                <a:lnTo>
                  <a:pt x="64" y="280"/>
                </a:lnTo>
                <a:lnTo>
                  <a:pt x="68" y="249"/>
                </a:lnTo>
                <a:lnTo>
                  <a:pt x="78" y="217"/>
                </a:lnTo>
                <a:lnTo>
                  <a:pt x="80" y="205"/>
                </a:lnTo>
                <a:lnTo>
                  <a:pt x="120" y="165"/>
                </a:lnTo>
                <a:lnTo>
                  <a:pt x="125" y="149"/>
                </a:lnTo>
                <a:lnTo>
                  <a:pt x="165" y="90"/>
                </a:lnTo>
                <a:lnTo>
                  <a:pt x="174" y="77"/>
                </a:lnTo>
                <a:lnTo>
                  <a:pt x="174" y="0"/>
                </a:lnTo>
                <a:lnTo>
                  <a:pt x="211" y="18"/>
                </a:lnTo>
                <a:lnTo>
                  <a:pt x="216" y="324"/>
                </a:lnTo>
                <a:lnTo>
                  <a:pt x="0" y="335"/>
                </a:lnTo>
                <a:lnTo>
                  <a:pt x="5" y="316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6" name=""/>
          <p:cNvSpPr/>
          <p:nvPr/>
        </p:nvSpPr>
        <p:spPr>
          <a:xfrm>
            <a:off x="2476440" y="1919160"/>
            <a:ext cx="60336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7" name=""/>
          <p:cNvSpPr/>
          <p:nvPr/>
        </p:nvSpPr>
        <p:spPr>
          <a:xfrm>
            <a:off x="5210280" y="1592280"/>
            <a:ext cx="520560" cy="185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8" name=""/>
          <p:cNvSpPr/>
          <p:nvPr/>
        </p:nvSpPr>
        <p:spPr>
          <a:xfrm>
            <a:off x="2617920" y="2376360"/>
            <a:ext cx="41904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09" name=""/>
          <p:cNvSpPr/>
          <p:nvPr/>
        </p:nvSpPr>
        <p:spPr>
          <a:xfrm>
            <a:off x="4808520" y="1776240"/>
            <a:ext cx="500040" cy="18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0" name=""/>
          <p:cNvSpPr/>
          <p:nvPr/>
        </p:nvSpPr>
        <p:spPr>
          <a:xfrm>
            <a:off x="4780080" y="2367000"/>
            <a:ext cx="311040" cy="393840"/>
          </a:xfrm>
          <a:custGeom>
            <a:avLst/>
            <a:gdLst/>
            <a:ahLst/>
            <a:rect l="l" t="t" r="r" b="b"/>
            <a:pathLst>
              <a:path w="196" h="248">
                <a:moveTo>
                  <a:pt x="57" y="208"/>
                </a:moveTo>
                <a:lnTo>
                  <a:pt x="60" y="207"/>
                </a:lnTo>
                <a:lnTo>
                  <a:pt x="65" y="206"/>
                </a:lnTo>
                <a:lnTo>
                  <a:pt x="67" y="205"/>
                </a:lnTo>
                <a:lnTo>
                  <a:pt x="69" y="203"/>
                </a:lnTo>
                <a:lnTo>
                  <a:pt x="71" y="200"/>
                </a:lnTo>
                <a:lnTo>
                  <a:pt x="72" y="196"/>
                </a:lnTo>
                <a:lnTo>
                  <a:pt x="71" y="190"/>
                </a:lnTo>
                <a:lnTo>
                  <a:pt x="70" y="185"/>
                </a:lnTo>
                <a:lnTo>
                  <a:pt x="70" y="179"/>
                </a:lnTo>
                <a:lnTo>
                  <a:pt x="72" y="173"/>
                </a:lnTo>
                <a:lnTo>
                  <a:pt x="73" y="169"/>
                </a:lnTo>
                <a:lnTo>
                  <a:pt x="73" y="164"/>
                </a:lnTo>
                <a:lnTo>
                  <a:pt x="76" y="158"/>
                </a:lnTo>
                <a:lnTo>
                  <a:pt x="78" y="152"/>
                </a:lnTo>
                <a:lnTo>
                  <a:pt x="80" y="145"/>
                </a:lnTo>
                <a:lnTo>
                  <a:pt x="82" y="139"/>
                </a:lnTo>
                <a:lnTo>
                  <a:pt x="84" y="134"/>
                </a:lnTo>
                <a:lnTo>
                  <a:pt x="84" y="131"/>
                </a:lnTo>
                <a:lnTo>
                  <a:pt x="85" y="127"/>
                </a:lnTo>
                <a:lnTo>
                  <a:pt x="87" y="126"/>
                </a:lnTo>
                <a:lnTo>
                  <a:pt x="90" y="125"/>
                </a:lnTo>
                <a:lnTo>
                  <a:pt x="94" y="123"/>
                </a:lnTo>
                <a:lnTo>
                  <a:pt x="95" y="121"/>
                </a:lnTo>
                <a:lnTo>
                  <a:pt x="97" y="118"/>
                </a:lnTo>
                <a:lnTo>
                  <a:pt x="101" y="111"/>
                </a:lnTo>
                <a:lnTo>
                  <a:pt x="104" y="104"/>
                </a:lnTo>
                <a:lnTo>
                  <a:pt x="109" y="98"/>
                </a:lnTo>
                <a:lnTo>
                  <a:pt x="115" y="93"/>
                </a:lnTo>
                <a:lnTo>
                  <a:pt x="117" y="89"/>
                </a:lnTo>
                <a:lnTo>
                  <a:pt x="120" y="86"/>
                </a:lnTo>
                <a:lnTo>
                  <a:pt x="124" y="77"/>
                </a:lnTo>
                <a:lnTo>
                  <a:pt x="129" y="67"/>
                </a:lnTo>
                <a:lnTo>
                  <a:pt x="132" y="63"/>
                </a:lnTo>
                <a:lnTo>
                  <a:pt x="133" y="61"/>
                </a:lnTo>
                <a:lnTo>
                  <a:pt x="134" y="59"/>
                </a:lnTo>
                <a:lnTo>
                  <a:pt x="135" y="57"/>
                </a:lnTo>
                <a:lnTo>
                  <a:pt x="139" y="53"/>
                </a:lnTo>
                <a:lnTo>
                  <a:pt x="143" y="50"/>
                </a:lnTo>
                <a:lnTo>
                  <a:pt x="147" y="46"/>
                </a:lnTo>
                <a:lnTo>
                  <a:pt x="153" y="38"/>
                </a:lnTo>
                <a:lnTo>
                  <a:pt x="156" y="34"/>
                </a:lnTo>
                <a:lnTo>
                  <a:pt x="159" y="28"/>
                </a:lnTo>
                <a:lnTo>
                  <a:pt x="162" y="23"/>
                </a:lnTo>
                <a:lnTo>
                  <a:pt x="167" y="19"/>
                </a:lnTo>
                <a:lnTo>
                  <a:pt x="172" y="15"/>
                </a:lnTo>
                <a:lnTo>
                  <a:pt x="177" y="10"/>
                </a:lnTo>
                <a:lnTo>
                  <a:pt x="179" y="5"/>
                </a:lnTo>
                <a:lnTo>
                  <a:pt x="179" y="3"/>
                </a:lnTo>
                <a:lnTo>
                  <a:pt x="179" y="1"/>
                </a:lnTo>
                <a:lnTo>
                  <a:pt x="179" y="0"/>
                </a:lnTo>
                <a:lnTo>
                  <a:pt x="178" y="0"/>
                </a:lnTo>
                <a:lnTo>
                  <a:pt x="177" y="3"/>
                </a:lnTo>
                <a:lnTo>
                  <a:pt x="172" y="5"/>
                </a:lnTo>
                <a:lnTo>
                  <a:pt x="171" y="13"/>
                </a:lnTo>
                <a:lnTo>
                  <a:pt x="171" y="23"/>
                </a:lnTo>
                <a:lnTo>
                  <a:pt x="173" y="30"/>
                </a:lnTo>
                <a:lnTo>
                  <a:pt x="177" y="38"/>
                </a:lnTo>
                <a:lnTo>
                  <a:pt x="179" y="50"/>
                </a:lnTo>
                <a:lnTo>
                  <a:pt x="182" y="62"/>
                </a:lnTo>
                <a:lnTo>
                  <a:pt x="185" y="73"/>
                </a:lnTo>
                <a:lnTo>
                  <a:pt x="190" y="85"/>
                </a:lnTo>
                <a:lnTo>
                  <a:pt x="192" y="100"/>
                </a:lnTo>
                <a:lnTo>
                  <a:pt x="195" y="113"/>
                </a:lnTo>
                <a:lnTo>
                  <a:pt x="196" y="145"/>
                </a:lnTo>
                <a:lnTo>
                  <a:pt x="195" y="161"/>
                </a:lnTo>
                <a:lnTo>
                  <a:pt x="193" y="176"/>
                </a:lnTo>
                <a:lnTo>
                  <a:pt x="192" y="190"/>
                </a:lnTo>
                <a:lnTo>
                  <a:pt x="191" y="203"/>
                </a:lnTo>
                <a:lnTo>
                  <a:pt x="191" y="217"/>
                </a:lnTo>
                <a:lnTo>
                  <a:pt x="187" y="228"/>
                </a:lnTo>
                <a:lnTo>
                  <a:pt x="184" y="233"/>
                </a:lnTo>
                <a:lnTo>
                  <a:pt x="181" y="238"/>
                </a:lnTo>
                <a:lnTo>
                  <a:pt x="174" y="248"/>
                </a:lnTo>
                <a:lnTo>
                  <a:pt x="160" y="246"/>
                </a:lnTo>
                <a:lnTo>
                  <a:pt x="147" y="245"/>
                </a:lnTo>
                <a:lnTo>
                  <a:pt x="134" y="245"/>
                </a:lnTo>
                <a:lnTo>
                  <a:pt x="121" y="244"/>
                </a:lnTo>
                <a:lnTo>
                  <a:pt x="120" y="242"/>
                </a:lnTo>
                <a:lnTo>
                  <a:pt x="117" y="240"/>
                </a:lnTo>
                <a:lnTo>
                  <a:pt x="114" y="240"/>
                </a:lnTo>
                <a:lnTo>
                  <a:pt x="109" y="240"/>
                </a:lnTo>
                <a:lnTo>
                  <a:pt x="98" y="242"/>
                </a:lnTo>
                <a:lnTo>
                  <a:pt x="87" y="244"/>
                </a:lnTo>
                <a:lnTo>
                  <a:pt x="76" y="245"/>
                </a:lnTo>
                <a:lnTo>
                  <a:pt x="66" y="246"/>
                </a:lnTo>
                <a:lnTo>
                  <a:pt x="63" y="246"/>
                </a:lnTo>
                <a:lnTo>
                  <a:pt x="60" y="245"/>
                </a:lnTo>
                <a:lnTo>
                  <a:pt x="58" y="245"/>
                </a:lnTo>
                <a:lnTo>
                  <a:pt x="58" y="244"/>
                </a:lnTo>
                <a:lnTo>
                  <a:pt x="46" y="240"/>
                </a:lnTo>
                <a:lnTo>
                  <a:pt x="34" y="239"/>
                </a:lnTo>
                <a:lnTo>
                  <a:pt x="25" y="238"/>
                </a:lnTo>
                <a:lnTo>
                  <a:pt x="17" y="236"/>
                </a:lnTo>
                <a:lnTo>
                  <a:pt x="11" y="234"/>
                </a:lnTo>
                <a:lnTo>
                  <a:pt x="7" y="233"/>
                </a:lnTo>
                <a:lnTo>
                  <a:pt x="3" y="232"/>
                </a:lnTo>
                <a:lnTo>
                  <a:pt x="1" y="231"/>
                </a:lnTo>
                <a:lnTo>
                  <a:pt x="0" y="231"/>
                </a:lnTo>
                <a:lnTo>
                  <a:pt x="0" y="230"/>
                </a:lnTo>
                <a:lnTo>
                  <a:pt x="1" y="230"/>
                </a:lnTo>
                <a:lnTo>
                  <a:pt x="3" y="229"/>
                </a:lnTo>
                <a:lnTo>
                  <a:pt x="8" y="228"/>
                </a:lnTo>
                <a:lnTo>
                  <a:pt x="15" y="227"/>
                </a:lnTo>
                <a:lnTo>
                  <a:pt x="24" y="226"/>
                </a:lnTo>
                <a:lnTo>
                  <a:pt x="33" y="225"/>
                </a:lnTo>
                <a:lnTo>
                  <a:pt x="42" y="224"/>
                </a:lnTo>
                <a:lnTo>
                  <a:pt x="51" y="224"/>
                </a:lnTo>
                <a:lnTo>
                  <a:pt x="57" y="220"/>
                </a:lnTo>
                <a:lnTo>
                  <a:pt x="60" y="217"/>
                </a:lnTo>
                <a:lnTo>
                  <a:pt x="60" y="215"/>
                </a:lnTo>
                <a:lnTo>
                  <a:pt x="60" y="213"/>
                </a:lnTo>
                <a:lnTo>
                  <a:pt x="59" y="210"/>
                </a:lnTo>
                <a:lnTo>
                  <a:pt x="57" y="208"/>
                </a:lnTo>
                <a:close/>
              </a:path>
            </a:pathLst>
          </a:custGeom>
          <a:solidFill>
            <a:srgbClr val="ffffff"/>
          </a:solidFill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1" name=""/>
          <p:cNvSpPr/>
          <p:nvPr/>
        </p:nvSpPr>
        <p:spPr>
          <a:xfrm>
            <a:off x="1514520" y="4408560"/>
            <a:ext cx="162000" cy="239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2" name=""/>
          <p:cNvSpPr/>
          <p:nvPr/>
        </p:nvSpPr>
        <p:spPr>
          <a:xfrm>
            <a:off x="2008080" y="3303720"/>
            <a:ext cx="79560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3" name=""/>
          <p:cNvSpPr/>
          <p:nvPr/>
        </p:nvSpPr>
        <p:spPr>
          <a:xfrm>
            <a:off x="1758960" y="3543480"/>
            <a:ext cx="434880" cy="9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4" name=""/>
          <p:cNvSpPr/>
          <p:nvPr/>
        </p:nvSpPr>
        <p:spPr>
          <a:xfrm>
            <a:off x="1833480" y="3546360"/>
            <a:ext cx="43200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5" name=""/>
          <p:cNvSpPr/>
          <p:nvPr/>
        </p:nvSpPr>
        <p:spPr>
          <a:xfrm>
            <a:off x="1839960" y="3548160"/>
            <a:ext cx="4536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ARGENTINA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6" name=""/>
          <p:cNvSpPr/>
          <p:nvPr/>
        </p:nvSpPr>
        <p:spPr>
          <a:xfrm>
            <a:off x="3579840" y="1733400"/>
            <a:ext cx="50148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7" name=""/>
          <p:cNvSpPr/>
          <p:nvPr/>
        </p:nvSpPr>
        <p:spPr>
          <a:xfrm>
            <a:off x="2909880" y="1368360"/>
            <a:ext cx="797040" cy="34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8" name=""/>
          <p:cNvSpPr/>
          <p:nvPr/>
        </p:nvSpPr>
        <p:spPr>
          <a:xfrm>
            <a:off x="1801800" y="1751040"/>
            <a:ext cx="909720" cy="255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9" name=""/>
          <p:cNvSpPr/>
          <p:nvPr/>
        </p:nvSpPr>
        <p:spPr>
          <a:xfrm>
            <a:off x="3909960" y="1992240"/>
            <a:ext cx="54792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0" name=""/>
          <p:cNvSpPr/>
          <p:nvPr/>
        </p:nvSpPr>
        <p:spPr>
          <a:xfrm>
            <a:off x="2905200" y="3024360"/>
            <a:ext cx="758880" cy="34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1" name=""/>
          <p:cNvSpPr/>
          <p:nvPr/>
        </p:nvSpPr>
        <p:spPr>
          <a:xfrm>
            <a:off x="3481560" y="2914560"/>
            <a:ext cx="564840" cy="18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2" name=""/>
          <p:cNvSpPr/>
          <p:nvPr/>
        </p:nvSpPr>
        <p:spPr>
          <a:xfrm>
            <a:off x="3146400" y="3502080"/>
            <a:ext cx="6112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3" name=""/>
          <p:cNvSpPr/>
          <p:nvPr/>
        </p:nvSpPr>
        <p:spPr>
          <a:xfrm>
            <a:off x="2357280" y="3656160"/>
            <a:ext cx="692280" cy="18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4" name=""/>
          <p:cNvSpPr/>
          <p:nvPr/>
        </p:nvSpPr>
        <p:spPr>
          <a:xfrm>
            <a:off x="4081320" y="272412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5" name=""/>
          <p:cNvSpPr/>
          <p:nvPr/>
        </p:nvSpPr>
        <p:spPr>
          <a:xfrm>
            <a:off x="3600360" y="301140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6" name=""/>
          <p:cNvSpPr/>
          <p:nvPr/>
        </p:nvSpPr>
        <p:spPr>
          <a:xfrm>
            <a:off x="4522680" y="2749680"/>
            <a:ext cx="11160" cy="14040"/>
          </a:xfrm>
          <a:custGeom>
            <a:avLst/>
            <a:gdLst/>
            <a:ahLst/>
            <a:rect l="l" t="t" r="r" b="b"/>
            <a:pathLst>
              <a:path w="7" h="9">
                <a:moveTo>
                  <a:pt x="6" y="9"/>
                </a:moveTo>
                <a:lnTo>
                  <a:pt x="7" y="1"/>
                </a:lnTo>
                <a:lnTo>
                  <a:pt x="0" y="0"/>
                </a:lnTo>
                <a:lnTo>
                  <a:pt x="0" y="8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7" name=""/>
          <p:cNvSpPr/>
          <p:nvPr/>
        </p:nvSpPr>
        <p:spPr>
          <a:xfrm>
            <a:off x="4465800" y="2736720"/>
            <a:ext cx="83880" cy="36720"/>
          </a:xfrm>
          <a:custGeom>
            <a:avLst/>
            <a:gdLst/>
            <a:ahLst/>
            <a:rect l="l" t="t" r="r" b="b"/>
            <a:pathLst>
              <a:path w="53" h="23">
                <a:moveTo>
                  <a:pt x="0" y="5"/>
                </a:moveTo>
                <a:lnTo>
                  <a:pt x="3" y="15"/>
                </a:lnTo>
                <a:lnTo>
                  <a:pt x="30" y="11"/>
                </a:lnTo>
                <a:lnTo>
                  <a:pt x="29" y="5"/>
                </a:lnTo>
                <a:lnTo>
                  <a:pt x="27" y="10"/>
                </a:lnTo>
                <a:lnTo>
                  <a:pt x="47" y="23"/>
                </a:lnTo>
                <a:lnTo>
                  <a:pt x="53" y="14"/>
                </a:lnTo>
                <a:lnTo>
                  <a:pt x="32" y="2"/>
                </a:lnTo>
                <a:lnTo>
                  <a:pt x="31" y="2"/>
                </a:lnTo>
                <a:lnTo>
                  <a:pt x="29" y="0"/>
                </a:lnTo>
                <a:lnTo>
                  <a:pt x="0" y="5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8" name=""/>
          <p:cNvSpPr/>
          <p:nvPr/>
        </p:nvSpPr>
        <p:spPr>
          <a:xfrm>
            <a:off x="3546360" y="2712960"/>
            <a:ext cx="4604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9" name=""/>
          <p:cNvSpPr/>
          <p:nvPr/>
        </p:nvSpPr>
        <p:spPr>
          <a:xfrm>
            <a:off x="4683240" y="2622600"/>
            <a:ext cx="218880" cy="84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0" name=""/>
          <p:cNvSpPr/>
          <p:nvPr/>
        </p:nvSpPr>
        <p:spPr>
          <a:xfrm>
            <a:off x="4714920" y="2627280"/>
            <a:ext cx="204840" cy="7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1" name=""/>
          <p:cNvSpPr/>
          <p:nvPr/>
        </p:nvSpPr>
        <p:spPr>
          <a:xfrm>
            <a:off x="4723920" y="2629080"/>
            <a:ext cx="21420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Parana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2" name=""/>
          <p:cNvSpPr/>
          <p:nvPr/>
        </p:nvSpPr>
        <p:spPr>
          <a:xfrm>
            <a:off x="4473720" y="2522520"/>
            <a:ext cx="434880" cy="290520"/>
          </a:xfrm>
          <a:custGeom>
            <a:avLst/>
            <a:gdLst/>
            <a:ahLst/>
            <a:rect l="l" t="t" r="r" b="b"/>
            <a:pathLst>
              <a:path w="274" h="183">
                <a:moveTo>
                  <a:pt x="17" y="108"/>
                </a:moveTo>
                <a:lnTo>
                  <a:pt x="11" y="113"/>
                </a:lnTo>
                <a:lnTo>
                  <a:pt x="23" y="129"/>
                </a:lnTo>
                <a:lnTo>
                  <a:pt x="26" y="131"/>
                </a:lnTo>
                <a:lnTo>
                  <a:pt x="48" y="131"/>
                </a:lnTo>
                <a:lnTo>
                  <a:pt x="55" y="131"/>
                </a:lnTo>
                <a:lnTo>
                  <a:pt x="55" y="127"/>
                </a:lnTo>
                <a:lnTo>
                  <a:pt x="52" y="124"/>
                </a:lnTo>
                <a:lnTo>
                  <a:pt x="51" y="127"/>
                </a:lnTo>
                <a:lnTo>
                  <a:pt x="52" y="129"/>
                </a:lnTo>
                <a:lnTo>
                  <a:pt x="52" y="124"/>
                </a:lnTo>
                <a:lnTo>
                  <a:pt x="35" y="142"/>
                </a:lnTo>
                <a:lnTo>
                  <a:pt x="37" y="144"/>
                </a:lnTo>
                <a:lnTo>
                  <a:pt x="36" y="141"/>
                </a:lnTo>
                <a:lnTo>
                  <a:pt x="8" y="147"/>
                </a:lnTo>
                <a:lnTo>
                  <a:pt x="7" y="148"/>
                </a:lnTo>
                <a:lnTo>
                  <a:pt x="6" y="150"/>
                </a:lnTo>
                <a:lnTo>
                  <a:pt x="0" y="166"/>
                </a:lnTo>
                <a:lnTo>
                  <a:pt x="0" y="167"/>
                </a:lnTo>
                <a:lnTo>
                  <a:pt x="0" y="169"/>
                </a:lnTo>
                <a:lnTo>
                  <a:pt x="7" y="180"/>
                </a:lnTo>
                <a:lnTo>
                  <a:pt x="7" y="181"/>
                </a:lnTo>
                <a:lnTo>
                  <a:pt x="9" y="183"/>
                </a:lnTo>
                <a:lnTo>
                  <a:pt x="20" y="183"/>
                </a:lnTo>
                <a:lnTo>
                  <a:pt x="20" y="182"/>
                </a:lnTo>
                <a:lnTo>
                  <a:pt x="22" y="181"/>
                </a:lnTo>
                <a:lnTo>
                  <a:pt x="23" y="178"/>
                </a:lnTo>
                <a:lnTo>
                  <a:pt x="23" y="177"/>
                </a:lnTo>
                <a:lnTo>
                  <a:pt x="17" y="165"/>
                </a:lnTo>
                <a:lnTo>
                  <a:pt x="14" y="167"/>
                </a:lnTo>
                <a:lnTo>
                  <a:pt x="18" y="167"/>
                </a:lnTo>
                <a:lnTo>
                  <a:pt x="18" y="161"/>
                </a:lnTo>
                <a:lnTo>
                  <a:pt x="14" y="161"/>
                </a:lnTo>
                <a:lnTo>
                  <a:pt x="16" y="164"/>
                </a:lnTo>
                <a:lnTo>
                  <a:pt x="15" y="164"/>
                </a:lnTo>
                <a:lnTo>
                  <a:pt x="33" y="154"/>
                </a:lnTo>
                <a:lnTo>
                  <a:pt x="31" y="150"/>
                </a:lnTo>
                <a:lnTo>
                  <a:pt x="31" y="154"/>
                </a:lnTo>
                <a:lnTo>
                  <a:pt x="29" y="154"/>
                </a:lnTo>
                <a:lnTo>
                  <a:pt x="47" y="164"/>
                </a:lnTo>
                <a:lnTo>
                  <a:pt x="48" y="164"/>
                </a:lnTo>
                <a:lnTo>
                  <a:pt x="50" y="164"/>
                </a:lnTo>
                <a:lnTo>
                  <a:pt x="68" y="154"/>
                </a:lnTo>
                <a:lnTo>
                  <a:pt x="66" y="150"/>
                </a:lnTo>
                <a:lnTo>
                  <a:pt x="66" y="154"/>
                </a:lnTo>
                <a:lnTo>
                  <a:pt x="64" y="154"/>
                </a:lnTo>
                <a:lnTo>
                  <a:pt x="86" y="164"/>
                </a:lnTo>
                <a:lnTo>
                  <a:pt x="88" y="164"/>
                </a:lnTo>
                <a:lnTo>
                  <a:pt x="90" y="164"/>
                </a:lnTo>
                <a:lnTo>
                  <a:pt x="107" y="158"/>
                </a:lnTo>
                <a:lnTo>
                  <a:pt x="108" y="157"/>
                </a:lnTo>
                <a:lnTo>
                  <a:pt x="110" y="155"/>
                </a:lnTo>
                <a:lnTo>
                  <a:pt x="110" y="144"/>
                </a:lnTo>
                <a:lnTo>
                  <a:pt x="105" y="144"/>
                </a:lnTo>
                <a:lnTo>
                  <a:pt x="105" y="148"/>
                </a:lnTo>
                <a:lnTo>
                  <a:pt x="108" y="147"/>
                </a:lnTo>
                <a:lnTo>
                  <a:pt x="105" y="149"/>
                </a:lnTo>
                <a:lnTo>
                  <a:pt x="111" y="149"/>
                </a:lnTo>
                <a:lnTo>
                  <a:pt x="111" y="144"/>
                </a:lnTo>
                <a:lnTo>
                  <a:pt x="108" y="147"/>
                </a:lnTo>
                <a:lnTo>
                  <a:pt x="120" y="164"/>
                </a:lnTo>
                <a:lnTo>
                  <a:pt x="123" y="165"/>
                </a:lnTo>
                <a:lnTo>
                  <a:pt x="133" y="165"/>
                </a:lnTo>
                <a:lnTo>
                  <a:pt x="134" y="165"/>
                </a:lnTo>
                <a:lnTo>
                  <a:pt x="192" y="159"/>
                </a:lnTo>
                <a:lnTo>
                  <a:pt x="193" y="157"/>
                </a:lnTo>
                <a:lnTo>
                  <a:pt x="194" y="156"/>
                </a:lnTo>
                <a:lnTo>
                  <a:pt x="200" y="128"/>
                </a:lnTo>
                <a:lnTo>
                  <a:pt x="196" y="127"/>
                </a:lnTo>
                <a:lnTo>
                  <a:pt x="199" y="129"/>
                </a:lnTo>
                <a:lnTo>
                  <a:pt x="198" y="130"/>
                </a:lnTo>
                <a:lnTo>
                  <a:pt x="261" y="103"/>
                </a:lnTo>
                <a:lnTo>
                  <a:pt x="262" y="102"/>
                </a:lnTo>
                <a:lnTo>
                  <a:pt x="263" y="100"/>
                </a:lnTo>
                <a:lnTo>
                  <a:pt x="263" y="72"/>
                </a:lnTo>
                <a:lnTo>
                  <a:pt x="259" y="72"/>
                </a:lnTo>
                <a:lnTo>
                  <a:pt x="262" y="74"/>
                </a:lnTo>
                <a:lnTo>
                  <a:pt x="274" y="40"/>
                </a:lnTo>
                <a:lnTo>
                  <a:pt x="274" y="39"/>
                </a:lnTo>
                <a:lnTo>
                  <a:pt x="273" y="36"/>
                </a:lnTo>
                <a:lnTo>
                  <a:pt x="271" y="35"/>
                </a:lnTo>
                <a:lnTo>
                  <a:pt x="220" y="23"/>
                </a:lnTo>
                <a:lnTo>
                  <a:pt x="219" y="26"/>
                </a:lnTo>
                <a:lnTo>
                  <a:pt x="222" y="26"/>
                </a:lnTo>
                <a:lnTo>
                  <a:pt x="221" y="24"/>
                </a:lnTo>
                <a:lnTo>
                  <a:pt x="223" y="26"/>
                </a:lnTo>
                <a:lnTo>
                  <a:pt x="223" y="4"/>
                </a:lnTo>
                <a:lnTo>
                  <a:pt x="222" y="4"/>
                </a:lnTo>
                <a:lnTo>
                  <a:pt x="221" y="1"/>
                </a:lnTo>
                <a:lnTo>
                  <a:pt x="219" y="0"/>
                </a:lnTo>
                <a:lnTo>
                  <a:pt x="213" y="0"/>
                </a:lnTo>
                <a:lnTo>
                  <a:pt x="211" y="1"/>
                </a:lnTo>
                <a:lnTo>
                  <a:pt x="194" y="12"/>
                </a:lnTo>
                <a:lnTo>
                  <a:pt x="193" y="14"/>
                </a:lnTo>
                <a:lnTo>
                  <a:pt x="171" y="66"/>
                </a:lnTo>
                <a:lnTo>
                  <a:pt x="174" y="67"/>
                </a:lnTo>
                <a:lnTo>
                  <a:pt x="173" y="63"/>
                </a:lnTo>
                <a:lnTo>
                  <a:pt x="116" y="85"/>
                </a:lnTo>
                <a:lnTo>
                  <a:pt x="117" y="88"/>
                </a:lnTo>
                <a:lnTo>
                  <a:pt x="117" y="85"/>
                </a:lnTo>
                <a:lnTo>
                  <a:pt x="71" y="85"/>
                </a:lnTo>
                <a:lnTo>
                  <a:pt x="70" y="85"/>
                </a:lnTo>
                <a:lnTo>
                  <a:pt x="13" y="107"/>
                </a:lnTo>
                <a:lnTo>
                  <a:pt x="15" y="114"/>
                </a:lnTo>
                <a:lnTo>
                  <a:pt x="73" y="92"/>
                </a:lnTo>
                <a:lnTo>
                  <a:pt x="71" y="88"/>
                </a:lnTo>
                <a:lnTo>
                  <a:pt x="71" y="93"/>
                </a:lnTo>
                <a:lnTo>
                  <a:pt x="117" y="93"/>
                </a:lnTo>
                <a:lnTo>
                  <a:pt x="118" y="92"/>
                </a:lnTo>
                <a:lnTo>
                  <a:pt x="176" y="70"/>
                </a:lnTo>
                <a:lnTo>
                  <a:pt x="177" y="69"/>
                </a:lnTo>
                <a:lnTo>
                  <a:pt x="178" y="68"/>
                </a:lnTo>
                <a:lnTo>
                  <a:pt x="200" y="17"/>
                </a:lnTo>
                <a:lnTo>
                  <a:pt x="196" y="15"/>
                </a:lnTo>
                <a:lnTo>
                  <a:pt x="199" y="18"/>
                </a:lnTo>
                <a:lnTo>
                  <a:pt x="215" y="7"/>
                </a:lnTo>
                <a:lnTo>
                  <a:pt x="213" y="4"/>
                </a:lnTo>
                <a:lnTo>
                  <a:pt x="213" y="8"/>
                </a:lnTo>
                <a:lnTo>
                  <a:pt x="219" y="8"/>
                </a:lnTo>
                <a:lnTo>
                  <a:pt x="215" y="4"/>
                </a:lnTo>
                <a:lnTo>
                  <a:pt x="216" y="6"/>
                </a:lnTo>
                <a:lnTo>
                  <a:pt x="219" y="4"/>
                </a:lnTo>
                <a:lnTo>
                  <a:pt x="215" y="4"/>
                </a:lnTo>
                <a:lnTo>
                  <a:pt x="215" y="26"/>
                </a:lnTo>
                <a:lnTo>
                  <a:pt x="216" y="29"/>
                </a:lnTo>
                <a:lnTo>
                  <a:pt x="218" y="30"/>
                </a:lnTo>
                <a:lnTo>
                  <a:pt x="269" y="42"/>
                </a:lnTo>
                <a:lnTo>
                  <a:pt x="267" y="39"/>
                </a:lnTo>
                <a:lnTo>
                  <a:pt x="268" y="41"/>
                </a:lnTo>
                <a:lnTo>
                  <a:pt x="270" y="39"/>
                </a:lnTo>
                <a:lnTo>
                  <a:pt x="267" y="38"/>
                </a:lnTo>
                <a:lnTo>
                  <a:pt x="255" y="71"/>
                </a:lnTo>
                <a:lnTo>
                  <a:pt x="255" y="72"/>
                </a:lnTo>
                <a:lnTo>
                  <a:pt x="255" y="100"/>
                </a:lnTo>
                <a:lnTo>
                  <a:pt x="259" y="100"/>
                </a:lnTo>
                <a:lnTo>
                  <a:pt x="258" y="96"/>
                </a:lnTo>
                <a:lnTo>
                  <a:pt x="195" y="123"/>
                </a:lnTo>
                <a:lnTo>
                  <a:pt x="193" y="124"/>
                </a:lnTo>
                <a:lnTo>
                  <a:pt x="193" y="127"/>
                </a:lnTo>
                <a:lnTo>
                  <a:pt x="193" y="126"/>
                </a:lnTo>
                <a:lnTo>
                  <a:pt x="187" y="154"/>
                </a:lnTo>
                <a:lnTo>
                  <a:pt x="188" y="152"/>
                </a:lnTo>
                <a:lnTo>
                  <a:pt x="187" y="155"/>
                </a:lnTo>
                <a:lnTo>
                  <a:pt x="191" y="155"/>
                </a:lnTo>
                <a:lnTo>
                  <a:pt x="191" y="151"/>
                </a:lnTo>
                <a:lnTo>
                  <a:pt x="133" y="157"/>
                </a:lnTo>
                <a:lnTo>
                  <a:pt x="133" y="161"/>
                </a:lnTo>
                <a:lnTo>
                  <a:pt x="133" y="157"/>
                </a:lnTo>
                <a:lnTo>
                  <a:pt x="123" y="157"/>
                </a:lnTo>
                <a:lnTo>
                  <a:pt x="123" y="161"/>
                </a:lnTo>
                <a:lnTo>
                  <a:pt x="126" y="159"/>
                </a:lnTo>
                <a:lnTo>
                  <a:pt x="114" y="143"/>
                </a:lnTo>
                <a:lnTo>
                  <a:pt x="113" y="142"/>
                </a:lnTo>
                <a:lnTo>
                  <a:pt x="111" y="141"/>
                </a:lnTo>
                <a:lnTo>
                  <a:pt x="105" y="141"/>
                </a:lnTo>
                <a:lnTo>
                  <a:pt x="103" y="142"/>
                </a:lnTo>
                <a:lnTo>
                  <a:pt x="102" y="144"/>
                </a:lnTo>
                <a:lnTo>
                  <a:pt x="102" y="155"/>
                </a:lnTo>
                <a:lnTo>
                  <a:pt x="103" y="152"/>
                </a:lnTo>
                <a:lnTo>
                  <a:pt x="102" y="155"/>
                </a:lnTo>
                <a:lnTo>
                  <a:pt x="105" y="155"/>
                </a:lnTo>
                <a:lnTo>
                  <a:pt x="104" y="151"/>
                </a:lnTo>
                <a:lnTo>
                  <a:pt x="87" y="157"/>
                </a:lnTo>
                <a:lnTo>
                  <a:pt x="88" y="161"/>
                </a:lnTo>
                <a:lnTo>
                  <a:pt x="90" y="158"/>
                </a:lnTo>
                <a:lnTo>
                  <a:pt x="68" y="148"/>
                </a:lnTo>
                <a:lnTo>
                  <a:pt x="66" y="147"/>
                </a:lnTo>
                <a:lnTo>
                  <a:pt x="64" y="148"/>
                </a:lnTo>
                <a:lnTo>
                  <a:pt x="47" y="158"/>
                </a:lnTo>
                <a:lnTo>
                  <a:pt x="48" y="157"/>
                </a:lnTo>
                <a:lnTo>
                  <a:pt x="48" y="161"/>
                </a:lnTo>
                <a:lnTo>
                  <a:pt x="50" y="158"/>
                </a:lnTo>
                <a:lnTo>
                  <a:pt x="33" y="148"/>
                </a:lnTo>
                <a:lnTo>
                  <a:pt x="31" y="147"/>
                </a:lnTo>
                <a:lnTo>
                  <a:pt x="29" y="148"/>
                </a:lnTo>
                <a:lnTo>
                  <a:pt x="12" y="158"/>
                </a:lnTo>
                <a:lnTo>
                  <a:pt x="11" y="158"/>
                </a:lnTo>
                <a:lnTo>
                  <a:pt x="10" y="161"/>
                </a:lnTo>
                <a:lnTo>
                  <a:pt x="10" y="167"/>
                </a:lnTo>
                <a:lnTo>
                  <a:pt x="11" y="169"/>
                </a:lnTo>
                <a:lnTo>
                  <a:pt x="17" y="180"/>
                </a:lnTo>
                <a:lnTo>
                  <a:pt x="20" y="175"/>
                </a:lnTo>
                <a:lnTo>
                  <a:pt x="17" y="176"/>
                </a:lnTo>
                <a:lnTo>
                  <a:pt x="16" y="178"/>
                </a:lnTo>
                <a:lnTo>
                  <a:pt x="20" y="178"/>
                </a:lnTo>
                <a:lnTo>
                  <a:pt x="20" y="175"/>
                </a:lnTo>
                <a:lnTo>
                  <a:pt x="9" y="175"/>
                </a:lnTo>
                <a:lnTo>
                  <a:pt x="9" y="178"/>
                </a:lnTo>
                <a:lnTo>
                  <a:pt x="13" y="177"/>
                </a:lnTo>
                <a:lnTo>
                  <a:pt x="7" y="165"/>
                </a:lnTo>
                <a:lnTo>
                  <a:pt x="3" y="167"/>
                </a:lnTo>
                <a:lnTo>
                  <a:pt x="7" y="169"/>
                </a:lnTo>
                <a:lnTo>
                  <a:pt x="13" y="152"/>
                </a:lnTo>
                <a:lnTo>
                  <a:pt x="12" y="153"/>
                </a:lnTo>
                <a:lnTo>
                  <a:pt x="13" y="150"/>
                </a:lnTo>
                <a:lnTo>
                  <a:pt x="9" y="150"/>
                </a:lnTo>
                <a:lnTo>
                  <a:pt x="10" y="154"/>
                </a:lnTo>
                <a:lnTo>
                  <a:pt x="38" y="148"/>
                </a:lnTo>
                <a:lnTo>
                  <a:pt x="40" y="147"/>
                </a:lnTo>
                <a:lnTo>
                  <a:pt x="57" y="129"/>
                </a:lnTo>
                <a:lnTo>
                  <a:pt x="58" y="127"/>
                </a:lnTo>
                <a:lnTo>
                  <a:pt x="57" y="124"/>
                </a:lnTo>
                <a:lnTo>
                  <a:pt x="55" y="123"/>
                </a:lnTo>
                <a:lnTo>
                  <a:pt x="48" y="123"/>
                </a:lnTo>
                <a:lnTo>
                  <a:pt x="26" y="123"/>
                </a:lnTo>
                <a:lnTo>
                  <a:pt x="26" y="127"/>
                </a:lnTo>
                <a:lnTo>
                  <a:pt x="29" y="125"/>
                </a:lnTo>
                <a:lnTo>
                  <a:pt x="17" y="10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3" name=""/>
          <p:cNvSpPr/>
          <p:nvPr/>
        </p:nvSpPr>
        <p:spPr>
          <a:xfrm>
            <a:off x="4513320" y="2754360"/>
            <a:ext cx="5572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4" name=""/>
          <p:cNvSpPr/>
          <p:nvPr/>
        </p:nvSpPr>
        <p:spPr>
          <a:xfrm>
            <a:off x="3894120" y="2475000"/>
            <a:ext cx="43992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5" name=""/>
          <p:cNvSpPr/>
          <p:nvPr/>
        </p:nvSpPr>
        <p:spPr>
          <a:xfrm>
            <a:off x="3701880" y="2637000"/>
            <a:ext cx="3240" cy="9360"/>
          </a:xfrm>
          <a:custGeom>
            <a:avLst/>
            <a:gdLst/>
            <a:ahLst/>
            <a:rect l="l" t="t" r="r" b="b"/>
            <a:pathLst>
              <a:path w="2" h="6">
                <a:moveTo>
                  <a:pt x="2" y="0"/>
                </a:moveTo>
                <a:lnTo>
                  <a:pt x="1" y="2"/>
                </a:lnTo>
                <a:lnTo>
                  <a:pt x="1" y="3"/>
                </a:lnTo>
                <a:lnTo>
                  <a:pt x="0" y="5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0"/>
                </a:lnTo>
                <a:close/>
              </a:path>
            </a:pathLst>
          </a:custGeom>
          <a:noFill/>
          <a:ln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6" name=""/>
          <p:cNvSpPr/>
          <p:nvPr/>
        </p:nvSpPr>
        <p:spPr>
          <a:xfrm>
            <a:off x="3583080" y="3146400"/>
            <a:ext cx="53028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7" name=""/>
          <p:cNvSpPr/>
          <p:nvPr/>
        </p:nvSpPr>
        <p:spPr>
          <a:xfrm>
            <a:off x="4081320" y="2724120"/>
            <a:ext cx="1800" cy="972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8" name=""/>
          <p:cNvSpPr/>
          <p:nvPr/>
        </p:nvSpPr>
        <p:spPr>
          <a:xfrm>
            <a:off x="3600360" y="301140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9" name=""/>
          <p:cNvSpPr/>
          <p:nvPr/>
        </p:nvSpPr>
        <p:spPr>
          <a:xfrm>
            <a:off x="4522680" y="2749680"/>
            <a:ext cx="11160" cy="14040"/>
          </a:xfrm>
          <a:custGeom>
            <a:avLst/>
            <a:gdLst/>
            <a:ahLst/>
            <a:rect l="l" t="t" r="r" b="b"/>
            <a:pathLst>
              <a:path w="7" h="9">
                <a:moveTo>
                  <a:pt x="6" y="9"/>
                </a:moveTo>
                <a:lnTo>
                  <a:pt x="7" y="1"/>
                </a:lnTo>
                <a:lnTo>
                  <a:pt x="0" y="0"/>
                </a:lnTo>
                <a:lnTo>
                  <a:pt x="0" y="8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0" name=""/>
          <p:cNvSpPr/>
          <p:nvPr/>
        </p:nvSpPr>
        <p:spPr>
          <a:xfrm>
            <a:off x="4465800" y="2736720"/>
            <a:ext cx="83880" cy="36720"/>
          </a:xfrm>
          <a:custGeom>
            <a:avLst/>
            <a:gdLst/>
            <a:ahLst/>
            <a:rect l="l" t="t" r="r" b="b"/>
            <a:pathLst>
              <a:path w="53" h="23">
                <a:moveTo>
                  <a:pt x="0" y="5"/>
                </a:moveTo>
                <a:lnTo>
                  <a:pt x="3" y="15"/>
                </a:lnTo>
                <a:lnTo>
                  <a:pt x="30" y="11"/>
                </a:lnTo>
                <a:lnTo>
                  <a:pt x="29" y="5"/>
                </a:lnTo>
                <a:lnTo>
                  <a:pt x="27" y="10"/>
                </a:lnTo>
                <a:lnTo>
                  <a:pt x="47" y="23"/>
                </a:lnTo>
                <a:lnTo>
                  <a:pt x="53" y="14"/>
                </a:lnTo>
                <a:lnTo>
                  <a:pt x="32" y="2"/>
                </a:lnTo>
                <a:lnTo>
                  <a:pt x="31" y="2"/>
                </a:lnTo>
                <a:lnTo>
                  <a:pt x="29" y="0"/>
                </a:lnTo>
                <a:lnTo>
                  <a:pt x="0" y="5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1" name=""/>
          <p:cNvSpPr/>
          <p:nvPr/>
        </p:nvSpPr>
        <p:spPr>
          <a:xfrm>
            <a:off x="3546360" y="2712960"/>
            <a:ext cx="4604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2" name=""/>
          <p:cNvSpPr/>
          <p:nvPr/>
        </p:nvSpPr>
        <p:spPr>
          <a:xfrm>
            <a:off x="4473720" y="2522520"/>
            <a:ext cx="434880" cy="290520"/>
          </a:xfrm>
          <a:custGeom>
            <a:avLst/>
            <a:gdLst/>
            <a:ahLst/>
            <a:rect l="l" t="t" r="r" b="b"/>
            <a:pathLst>
              <a:path w="274" h="183">
                <a:moveTo>
                  <a:pt x="17" y="108"/>
                </a:moveTo>
                <a:lnTo>
                  <a:pt x="11" y="113"/>
                </a:lnTo>
                <a:lnTo>
                  <a:pt x="23" y="129"/>
                </a:lnTo>
                <a:lnTo>
                  <a:pt x="26" y="131"/>
                </a:lnTo>
                <a:lnTo>
                  <a:pt x="48" y="131"/>
                </a:lnTo>
                <a:lnTo>
                  <a:pt x="55" y="131"/>
                </a:lnTo>
                <a:lnTo>
                  <a:pt x="55" y="127"/>
                </a:lnTo>
                <a:lnTo>
                  <a:pt x="52" y="124"/>
                </a:lnTo>
                <a:lnTo>
                  <a:pt x="51" y="127"/>
                </a:lnTo>
                <a:lnTo>
                  <a:pt x="52" y="129"/>
                </a:lnTo>
                <a:lnTo>
                  <a:pt x="52" y="124"/>
                </a:lnTo>
                <a:lnTo>
                  <a:pt x="35" y="142"/>
                </a:lnTo>
                <a:lnTo>
                  <a:pt x="37" y="144"/>
                </a:lnTo>
                <a:lnTo>
                  <a:pt x="36" y="141"/>
                </a:lnTo>
                <a:lnTo>
                  <a:pt x="8" y="147"/>
                </a:lnTo>
                <a:lnTo>
                  <a:pt x="7" y="148"/>
                </a:lnTo>
                <a:lnTo>
                  <a:pt x="6" y="150"/>
                </a:lnTo>
                <a:lnTo>
                  <a:pt x="0" y="166"/>
                </a:lnTo>
                <a:lnTo>
                  <a:pt x="0" y="167"/>
                </a:lnTo>
                <a:lnTo>
                  <a:pt x="0" y="169"/>
                </a:lnTo>
                <a:lnTo>
                  <a:pt x="7" y="180"/>
                </a:lnTo>
                <a:lnTo>
                  <a:pt x="7" y="181"/>
                </a:lnTo>
                <a:lnTo>
                  <a:pt x="9" y="183"/>
                </a:lnTo>
                <a:lnTo>
                  <a:pt x="20" y="183"/>
                </a:lnTo>
                <a:lnTo>
                  <a:pt x="20" y="182"/>
                </a:lnTo>
                <a:lnTo>
                  <a:pt x="22" y="181"/>
                </a:lnTo>
                <a:lnTo>
                  <a:pt x="23" y="178"/>
                </a:lnTo>
                <a:lnTo>
                  <a:pt x="23" y="177"/>
                </a:lnTo>
                <a:lnTo>
                  <a:pt x="17" y="165"/>
                </a:lnTo>
                <a:lnTo>
                  <a:pt x="14" y="167"/>
                </a:lnTo>
                <a:lnTo>
                  <a:pt x="18" y="167"/>
                </a:lnTo>
                <a:lnTo>
                  <a:pt x="18" y="161"/>
                </a:lnTo>
                <a:lnTo>
                  <a:pt x="14" y="161"/>
                </a:lnTo>
                <a:lnTo>
                  <a:pt x="16" y="164"/>
                </a:lnTo>
                <a:lnTo>
                  <a:pt x="15" y="164"/>
                </a:lnTo>
                <a:lnTo>
                  <a:pt x="33" y="154"/>
                </a:lnTo>
                <a:lnTo>
                  <a:pt x="31" y="150"/>
                </a:lnTo>
                <a:lnTo>
                  <a:pt x="31" y="154"/>
                </a:lnTo>
                <a:lnTo>
                  <a:pt x="29" y="154"/>
                </a:lnTo>
                <a:lnTo>
                  <a:pt x="47" y="164"/>
                </a:lnTo>
                <a:lnTo>
                  <a:pt x="48" y="164"/>
                </a:lnTo>
                <a:lnTo>
                  <a:pt x="50" y="164"/>
                </a:lnTo>
                <a:lnTo>
                  <a:pt x="68" y="154"/>
                </a:lnTo>
                <a:lnTo>
                  <a:pt x="66" y="150"/>
                </a:lnTo>
                <a:lnTo>
                  <a:pt x="66" y="154"/>
                </a:lnTo>
                <a:lnTo>
                  <a:pt x="64" y="154"/>
                </a:lnTo>
                <a:lnTo>
                  <a:pt x="86" y="164"/>
                </a:lnTo>
                <a:lnTo>
                  <a:pt x="88" y="164"/>
                </a:lnTo>
                <a:lnTo>
                  <a:pt x="90" y="164"/>
                </a:lnTo>
                <a:lnTo>
                  <a:pt x="107" y="158"/>
                </a:lnTo>
                <a:lnTo>
                  <a:pt x="108" y="157"/>
                </a:lnTo>
                <a:lnTo>
                  <a:pt x="110" y="155"/>
                </a:lnTo>
                <a:lnTo>
                  <a:pt x="110" y="144"/>
                </a:lnTo>
                <a:lnTo>
                  <a:pt x="105" y="144"/>
                </a:lnTo>
                <a:lnTo>
                  <a:pt x="105" y="148"/>
                </a:lnTo>
                <a:lnTo>
                  <a:pt x="108" y="147"/>
                </a:lnTo>
                <a:lnTo>
                  <a:pt x="105" y="149"/>
                </a:lnTo>
                <a:lnTo>
                  <a:pt x="111" y="149"/>
                </a:lnTo>
                <a:lnTo>
                  <a:pt x="111" y="144"/>
                </a:lnTo>
                <a:lnTo>
                  <a:pt x="108" y="147"/>
                </a:lnTo>
                <a:lnTo>
                  <a:pt x="120" y="164"/>
                </a:lnTo>
                <a:lnTo>
                  <a:pt x="123" y="165"/>
                </a:lnTo>
                <a:lnTo>
                  <a:pt x="133" y="165"/>
                </a:lnTo>
                <a:lnTo>
                  <a:pt x="134" y="165"/>
                </a:lnTo>
                <a:lnTo>
                  <a:pt x="192" y="159"/>
                </a:lnTo>
                <a:lnTo>
                  <a:pt x="193" y="157"/>
                </a:lnTo>
                <a:lnTo>
                  <a:pt x="194" y="156"/>
                </a:lnTo>
                <a:lnTo>
                  <a:pt x="200" y="128"/>
                </a:lnTo>
                <a:lnTo>
                  <a:pt x="196" y="127"/>
                </a:lnTo>
                <a:lnTo>
                  <a:pt x="199" y="129"/>
                </a:lnTo>
                <a:lnTo>
                  <a:pt x="198" y="130"/>
                </a:lnTo>
                <a:lnTo>
                  <a:pt x="261" y="103"/>
                </a:lnTo>
                <a:lnTo>
                  <a:pt x="262" y="102"/>
                </a:lnTo>
                <a:lnTo>
                  <a:pt x="263" y="100"/>
                </a:lnTo>
                <a:lnTo>
                  <a:pt x="263" y="72"/>
                </a:lnTo>
                <a:lnTo>
                  <a:pt x="259" y="72"/>
                </a:lnTo>
                <a:lnTo>
                  <a:pt x="262" y="74"/>
                </a:lnTo>
                <a:lnTo>
                  <a:pt x="274" y="40"/>
                </a:lnTo>
                <a:lnTo>
                  <a:pt x="274" y="39"/>
                </a:lnTo>
                <a:lnTo>
                  <a:pt x="273" y="36"/>
                </a:lnTo>
                <a:lnTo>
                  <a:pt x="271" y="35"/>
                </a:lnTo>
                <a:lnTo>
                  <a:pt x="220" y="23"/>
                </a:lnTo>
                <a:lnTo>
                  <a:pt x="219" y="26"/>
                </a:lnTo>
                <a:lnTo>
                  <a:pt x="222" y="26"/>
                </a:lnTo>
                <a:lnTo>
                  <a:pt x="221" y="24"/>
                </a:lnTo>
                <a:lnTo>
                  <a:pt x="223" y="26"/>
                </a:lnTo>
                <a:lnTo>
                  <a:pt x="223" y="4"/>
                </a:lnTo>
                <a:lnTo>
                  <a:pt x="222" y="4"/>
                </a:lnTo>
                <a:lnTo>
                  <a:pt x="221" y="1"/>
                </a:lnTo>
                <a:lnTo>
                  <a:pt x="219" y="0"/>
                </a:lnTo>
                <a:lnTo>
                  <a:pt x="213" y="0"/>
                </a:lnTo>
                <a:lnTo>
                  <a:pt x="211" y="1"/>
                </a:lnTo>
                <a:lnTo>
                  <a:pt x="194" y="12"/>
                </a:lnTo>
                <a:lnTo>
                  <a:pt x="193" y="14"/>
                </a:lnTo>
                <a:lnTo>
                  <a:pt x="171" y="66"/>
                </a:lnTo>
                <a:lnTo>
                  <a:pt x="174" y="67"/>
                </a:lnTo>
                <a:lnTo>
                  <a:pt x="173" y="63"/>
                </a:lnTo>
                <a:lnTo>
                  <a:pt x="116" y="85"/>
                </a:lnTo>
                <a:lnTo>
                  <a:pt x="117" y="88"/>
                </a:lnTo>
                <a:lnTo>
                  <a:pt x="117" y="85"/>
                </a:lnTo>
                <a:lnTo>
                  <a:pt x="71" y="85"/>
                </a:lnTo>
                <a:lnTo>
                  <a:pt x="70" y="85"/>
                </a:lnTo>
                <a:lnTo>
                  <a:pt x="13" y="107"/>
                </a:lnTo>
                <a:lnTo>
                  <a:pt x="15" y="114"/>
                </a:lnTo>
                <a:lnTo>
                  <a:pt x="73" y="92"/>
                </a:lnTo>
                <a:lnTo>
                  <a:pt x="71" y="88"/>
                </a:lnTo>
                <a:lnTo>
                  <a:pt x="71" y="93"/>
                </a:lnTo>
                <a:lnTo>
                  <a:pt x="117" y="93"/>
                </a:lnTo>
                <a:lnTo>
                  <a:pt x="118" y="92"/>
                </a:lnTo>
                <a:lnTo>
                  <a:pt x="176" y="70"/>
                </a:lnTo>
                <a:lnTo>
                  <a:pt x="177" y="69"/>
                </a:lnTo>
                <a:lnTo>
                  <a:pt x="178" y="68"/>
                </a:lnTo>
                <a:lnTo>
                  <a:pt x="200" y="17"/>
                </a:lnTo>
                <a:lnTo>
                  <a:pt x="196" y="15"/>
                </a:lnTo>
                <a:lnTo>
                  <a:pt x="199" y="18"/>
                </a:lnTo>
                <a:lnTo>
                  <a:pt x="215" y="7"/>
                </a:lnTo>
                <a:lnTo>
                  <a:pt x="213" y="4"/>
                </a:lnTo>
                <a:lnTo>
                  <a:pt x="213" y="8"/>
                </a:lnTo>
                <a:lnTo>
                  <a:pt x="219" y="8"/>
                </a:lnTo>
                <a:lnTo>
                  <a:pt x="215" y="4"/>
                </a:lnTo>
                <a:lnTo>
                  <a:pt x="216" y="6"/>
                </a:lnTo>
                <a:lnTo>
                  <a:pt x="219" y="4"/>
                </a:lnTo>
                <a:lnTo>
                  <a:pt x="215" y="4"/>
                </a:lnTo>
                <a:lnTo>
                  <a:pt x="215" y="26"/>
                </a:lnTo>
                <a:lnTo>
                  <a:pt x="216" y="29"/>
                </a:lnTo>
                <a:lnTo>
                  <a:pt x="218" y="30"/>
                </a:lnTo>
                <a:lnTo>
                  <a:pt x="269" y="42"/>
                </a:lnTo>
                <a:lnTo>
                  <a:pt x="267" y="39"/>
                </a:lnTo>
                <a:lnTo>
                  <a:pt x="268" y="41"/>
                </a:lnTo>
                <a:lnTo>
                  <a:pt x="270" y="39"/>
                </a:lnTo>
                <a:lnTo>
                  <a:pt x="267" y="38"/>
                </a:lnTo>
                <a:lnTo>
                  <a:pt x="255" y="71"/>
                </a:lnTo>
                <a:lnTo>
                  <a:pt x="255" y="72"/>
                </a:lnTo>
                <a:lnTo>
                  <a:pt x="255" y="100"/>
                </a:lnTo>
                <a:lnTo>
                  <a:pt x="259" y="100"/>
                </a:lnTo>
                <a:lnTo>
                  <a:pt x="258" y="96"/>
                </a:lnTo>
                <a:lnTo>
                  <a:pt x="195" y="123"/>
                </a:lnTo>
                <a:lnTo>
                  <a:pt x="193" y="124"/>
                </a:lnTo>
                <a:lnTo>
                  <a:pt x="193" y="127"/>
                </a:lnTo>
                <a:lnTo>
                  <a:pt x="193" y="126"/>
                </a:lnTo>
                <a:lnTo>
                  <a:pt x="187" y="154"/>
                </a:lnTo>
                <a:lnTo>
                  <a:pt x="188" y="152"/>
                </a:lnTo>
                <a:lnTo>
                  <a:pt x="187" y="155"/>
                </a:lnTo>
                <a:lnTo>
                  <a:pt x="191" y="155"/>
                </a:lnTo>
                <a:lnTo>
                  <a:pt x="191" y="151"/>
                </a:lnTo>
                <a:lnTo>
                  <a:pt x="133" y="157"/>
                </a:lnTo>
                <a:lnTo>
                  <a:pt x="133" y="161"/>
                </a:lnTo>
                <a:lnTo>
                  <a:pt x="133" y="157"/>
                </a:lnTo>
                <a:lnTo>
                  <a:pt x="123" y="157"/>
                </a:lnTo>
                <a:lnTo>
                  <a:pt x="123" y="161"/>
                </a:lnTo>
                <a:lnTo>
                  <a:pt x="126" y="159"/>
                </a:lnTo>
                <a:lnTo>
                  <a:pt x="114" y="143"/>
                </a:lnTo>
                <a:lnTo>
                  <a:pt x="113" y="142"/>
                </a:lnTo>
                <a:lnTo>
                  <a:pt x="111" y="141"/>
                </a:lnTo>
                <a:lnTo>
                  <a:pt x="105" y="141"/>
                </a:lnTo>
                <a:lnTo>
                  <a:pt x="103" y="142"/>
                </a:lnTo>
                <a:lnTo>
                  <a:pt x="102" y="144"/>
                </a:lnTo>
                <a:lnTo>
                  <a:pt x="102" y="155"/>
                </a:lnTo>
                <a:lnTo>
                  <a:pt x="103" y="152"/>
                </a:lnTo>
                <a:lnTo>
                  <a:pt x="102" y="155"/>
                </a:lnTo>
                <a:lnTo>
                  <a:pt x="105" y="155"/>
                </a:lnTo>
                <a:lnTo>
                  <a:pt x="104" y="151"/>
                </a:lnTo>
                <a:lnTo>
                  <a:pt x="87" y="157"/>
                </a:lnTo>
                <a:lnTo>
                  <a:pt x="88" y="161"/>
                </a:lnTo>
                <a:lnTo>
                  <a:pt x="90" y="158"/>
                </a:lnTo>
                <a:lnTo>
                  <a:pt x="68" y="148"/>
                </a:lnTo>
                <a:lnTo>
                  <a:pt x="66" y="147"/>
                </a:lnTo>
                <a:lnTo>
                  <a:pt x="64" y="148"/>
                </a:lnTo>
                <a:lnTo>
                  <a:pt x="47" y="158"/>
                </a:lnTo>
                <a:lnTo>
                  <a:pt x="48" y="157"/>
                </a:lnTo>
                <a:lnTo>
                  <a:pt x="48" y="161"/>
                </a:lnTo>
                <a:lnTo>
                  <a:pt x="50" y="158"/>
                </a:lnTo>
                <a:lnTo>
                  <a:pt x="33" y="148"/>
                </a:lnTo>
                <a:lnTo>
                  <a:pt x="31" y="147"/>
                </a:lnTo>
                <a:lnTo>
                  <a:pt x="29" y="148"/>
                </a:lnTo>
                <a:lnTo>
                  <a:pt x="12" y="158"/>
                </a:lnTo>
                <a:lnTo>
                  <a:pt x="11" y="158"/>
                </a:lnTo>
                <a:lnTo>
                  <a:pt x="10" y="161"/>
                </a:lnTo>
                <a:lnTo>
                  <a:pt x="10" y="167"/>
                </a:lnTo>
                <a:lnTo>
                  <a:pt x="11" y="169"/>
                </a:lnTo>
                <a:lnTo>
                  <a:pt x="17" y="180"/>
                </a:lnTo>
                <a:lnTo>
                  <a:pt x="20" y="175"/>
                </a:lnTo>
                <a:lnTo>
                  <a:pt x="17" y="176"/>
                </a:lnTo>
                <a:lnTo>
                  <a:pt x="16" y="178"/>
                </a:lnTo>
                <a:lnTo>
                  <a:pt x="20" y="178"/>
                </a:lnTo>
                <a:lnTo>
                  <a:pt x="20" y="175"/>
                </a:lnTo>
                <a:lnTo>
                  <a:pt x="9" y="175"/>
                </a:lnTo>
                <a:lnTo>
                  <a:pt x="9" y="178"/>
                </a:lnTo>
                <a:lnTo>
                  <a:pt x="13" y="177"/>
                </a:lnTo>
                <a:lnTo>
                  <a:pt x="7" y="165"/>
                </a:lnTo>
                <a:lnTo>
                  <a:pt x="3" y="167"/>
                </a:lnTo>
                <a:lnTo>
                  <a:pt x="7" y="169"/>
                </a:lnTo>
                <a:lnTo>
                  <a:pt x="13" y="152"/>
                </a:lnTo>
                <a:lnTo>
                  <a:pt x="12" y="153"/>
                </a:lnTo>
                <a:lnTo>
                  <a:pt x="13" y="150"/>
                </a:lnTo>
                <a:lnTo>
                  <a:pt x="9" y="150"/>
                </a:lnTo>
                <a:lnTo>
                  <a:pt x="10" y="154"/>
                </a:lnTo>
                <a:lnTo>
                  <a:pt x="38" y="148"/>
                </a:lnTo>
                <a:lnTo>
                  <a:pt x="40" y="147"/>
                </a:lnTo>
                <a:lnTo>
                  <a:pt x="57" y="129"/>
                </a:lnTo>
                <a:lnTo>
                  <a:pt x="58" y="127"/>
                </a:lnTo>
                <a:lnTo>
                  <a:pt x="57" y="124"/>
                </a:lnTo>
                <a:lnTo>
                  <a:pt x="55" y="123"/>
                </a:lnTo>
                <a:lnTo>
                  <a:pt x="48" y="123"/>
                </a:lnTo>
                <a:lnTo>
                  <a:pt x="26" y="123"/>
                </a:lnTo>
                <a:lnTo>
                  <a:pt x="26" y="127"/>
                </a:lnTo>
                <a:lnTo>
                  <a:pt x="29" y="125"/>
                </a:lnTo>
                <a:lnTo>
                  <a:pt x="17" y="10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3" name=""/>
          <p:cNvSpPr/>
          <p:nvPr/>
        </p:nvSpPr>
        <p:spPr>
          <a:xfrm>
            <a:off x="4513320" y="2754360"/>
            <a:ext cx="5572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4" name=""/>
          <p:cNvSpPr/>
          <p:nvPr/>
        </p:nvSpPr>
        <p:spPr>
          <a:xfrm>
            <a:off x="3894120" y="2475000"/>
            <a:ext cx="43992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5" name=""/>
          <p:cNvSpPr/>
          <p:nvPr/>
        </p:nvSpPr>
        <p:spPr>
          <a:xfrm>
            <a:off x="3701880" y="2637000"/>
            <a:ext cx="3240" cy="9360"/>
          </a:xfrm>
          <a:custGeom>
            <a:avLst/>
            <a:gdLst/>
            <a:ahLst/>
            <a:rect l="l" t="t" r="r" b="b"/>
            <a:pathLst>
              <a:path w="2" h="6">
                <a:moveTo>
                  <a:pt x="2" y="0"/>
                </a:moveTo>
                <a:lnTo>
                  <a:pt x="1" y="2"/>
                </a:lnTo>
                <a:lnTo>
                  <a:pt x="1" y="3"/>
                </a:lnTo>
                <a:lnTo>
                  <a:pt x="0" y="5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2" y="0"/>
                </a:lnTo>
                <a:close/>
              </a:path>
            </a:pathLst>
          </a:custGeom>
          <a:noFill/>
          <a:ln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6" name=""/>
          <p:cNvSpPr/>
          <p:nvPr/>
        </p:nvSpPr>
        <p:spPr>
          <a:xfrm>
            <a:off x="4340160" y="950760"/>
            <a:ext cx="1355760" cy="1303560"/>
          </a:xfrm>
          <a:custGeom>
            <a:avLst/>
            <a:gdLst/>
            <a:ahLst/>
            <a:rect l="l" t="t" r="r" b="b"/>
            <a:pathLst>
              <a:path w="854" h="821">
                <a:moveTo>
                  <a:pt x="435" y="24"/>
                </a:moveTo>
                <a:lnTo>
                  <a:pt x="429" y="60"/>
                </a:lnTo>
                <a:lnTo>
                  <a:pt x="411" y="79"/>
                </a:lnTo>
                <a:lnTo>
                  <a:pt x="398" y="89"/>
                </a:lnTo>
                <a:lnTo>
                  <a:pt x="374" y="110"/>
                </a:lnTo>
                <a:lnTo>
                  <a:pt x="346" y="118"/>
                </a:lnTo>
                <a:lnTo>
                  <a:pt x="325" y="134"/>
                </a:lnTo>
                <a:lnTo>
                  <a:pt x="314" y="147"/>
                </a:lnTo>
                <a:lnTo>
                  <a:pt x="296" y="147"/>
                </a:lnTo>
                <a:lnTo>
                  <a:pt x="283" y="160"/>
                </a:lnTo>
                <a:lnTo>
                  <a:pt x="262" y="168"/>
                </a:lnTo>
                <a:lnTo>
                  <a:pt x="225" y="150"/>
                </a:lnTo>
                <a:lnTo>
                  <a:pt x="199" y="150"/>
                </a:lnTo>
                <a:lnTo>
                  <a:pt x="183" y="173"/>
                </a:lnTo>
                <a:lnTo>
                  <a:pt x="183" y="199"/>
                </a:lnTo>
                <a:lnTo>
                  <a:pt x="162" y="226"/>
                </a:lnTo>
                <a:lnTo>
                  <a:pt x="110" y="239"/>
                </a:lnTo>
                <a:lnTo>
                  <a:pt x="99" y="260"/>
                </a:lnTo>
                <a:lnTo>
                  <a:pt x="81" y="239"/>
                </a:lnTo>
                <a:lnTo>
                  <a:pt x="63" y="218"/>
                </a:lnTo>
                <a:lnTo>
                  <a:pt x="42" y="215"/>
                </a:lnTo>
                <a:lnTo>
                  <a:pt x="13" y="239"/>
                </a:lnTo>
                <a:lnTo>
                  <a:pt x="2" y="252"/>
                </a:lnTo>
                <a:lnTo>
                  <a:pt x="5" y="268"/>
                </a:lnTo>
                <a:lnTo>
                  <a:pt x="0" y="296"/>
                </a:lnTo>
                <a:lnTo>
                  <a:pt x="18" y="315"/>
                </a:lnTo>
                <a:lnTo>
                  <a:pt x="15" y="333"/>
                </a:lnTo>
                <a:lnTo>
                  <a:pt x="8" y="357"/>
                </a:lnTo>
                <a:lnTo>
                  <a:pt x="21" y="372"/>
                </a:lnTo>
                <a:lnTo>
                  <a:pt x="21" y="396"/>
                </a:lnTo>
                <a:lnTo>
                  <a:pt x="26" y="425"/>
                </a:lnTo>
                <a:lnTo>
                  <a:pt x="31" y="441"/>
                </a:lnTo>
                <a:lnTo>
                  <a:pt x="15" y="459"/>
                </a:lnTo>
                <a:lnTo>
                  <a:pt x="21" y="475"/>
                </a:lnTo>
                <a:lnTo>
                  <a:pt x="42" y="509"/>
                </a:lnTo>
                <a:lnTo>
                  <a:pt x="26" y="538"/>
                </a:lnTo>
                <a:lnTo>
                  <a:pt x="36" y="564"/>
                </a:lnTo>
                <a:lnTo>
                  <a:pt x="73" y="548"/>
                </a:lnTo>
                <a:lnTo>
                  <a:pt x="97" y="532"/>
                </a:lnTo>
                <a:lnTo>
                  <a:pt x="118" y="517"/>
                </a:lnTo>
                <a:lnTo>
                  <a:pt x="139" y="506"/>
                </a:lnTo>
                <a:lnTo>
                  <a:pt x="178" y="517"/>
                </a:lnTo>
                <a:lnTo>
                  <a:pt x="183" y="543"/>
                </a:lnTo>
                <a:lnTo>
                  <a:pt x="220" y="556"/>
                </a:lnTo>
                <a:lnTo>
                  <a:pt x="236" y="551"/>
                </a:lnTo>
                <a:lnTo>
                  <a:pt x="259" y="569"/>
                </a:lnTo>
                <a:lnTo>
                  <a:pt x="280" y="577"/>
                </a:lnTo>
                <a:lnTo>
                  <a:pt x="306" y="579"/>
                </a:lnTo>
                <a:lnTo>
                  <a:pt x="338" y="603"/>
                </a:lnTo>
                <a:lnTo>
                  <a:pt x="351" y="621"/>
                </a:lnTo>
                <a:lnTo>
                  <a:pt x="374" y="627"/>
                </a:lnTo>
                <a:lnTo>
                  <a:pt x="411" y="642"/>
                </a:lnTo>
                <a:lnTo>
                  <a:pt x="437" y="648"/>
                </a:lnTo>
                <a:lnTo>
                  <a:pt x="437" y="674"/>
                </a:lnTo>
                <a:lnTo>
                  <a:pt x="408" y="687"/>
                </a:lnTo>
                <a:lnTo>
                  <a:pt x="403" y="703"/>
                </a:lnTo>
                <a:lnTo>
                  <a:pt x="369" y="739"/>
                </a:lnTo>
                <a:lnTo>
                  <a:pt x="380" y="752"/>
                </a:lnTo>
                <a:lnTo>
                  <a:pt x="403" y="781"/>
                </a:lnTo>
                <a:lnTo>
                  <a:pt x="416" y="802"/>
                </a:lnTo>
                <a:lnTo>
                  <a:pt x="432" y="821"/>
                </a:lnTo>
                <a:lnTo>
                  <a:pt x="464" y="792"/>
                </a:lnTo>
                <a:lnTo>
                  <a:pt x="461" y="745"/>
                </a:lnTo>
                <a:lnTo>
                  <a:pt x="492" y="653"/>
                </a:lnTo>
                <a:lnTo>
                  <a:pt x="482" y="608"/>
                </a:lnTo>
                <a:lnTo>
                  <a:pt x="479" y="551"/>
                </a:lnTo>
                <a:lnTo>
                  <a:pt x="492" y="503"/>
                </a:lnTo>
                <a:lnTo>
                  <a:pt x="508" y="501"/>
                </a:lnTo>
                <a:lnTo>
                  <a:pt x="537" y="493"/>
                </a:lnTo>
                <a:lnTo>
                  <a:pt x="566" y="454"/>
                </a:lnTo>
                <a:lnTo>
                  <a:pt x="595" y="412"/>
                </a:lnTo>
                <a:lnTo>
                  <a:pt x="597" y="391"/>
                </a:lnTo>
                <a:lnTo>
                  <a:pt x="602" y="372"/>
                </a:lnTo>
                <a:lnTo>
                  <a:pt x="623" y="359"/>
                </a:lnTo>
                <a:lnTo>
                  <a:pt x="647" y="338"/>
                </a:lnTo>
                <a:lnTo>
                  <a:pt x="681" y="330"/>
                </a:lnTo>
                <a:lnTo>
                  <a:pt x="699" y="304"/>
                </a:lnTo>
                <a:lnTo>
                  <a:pt x="728" y="289"/>
                </a:lnTo>
                <a:lnTo>
                  <a:pt x="762" y="254"/>
                </a:lnTo>
                <a:lnTo>
                  <a:pt x="783" y="218"/>
                </a:lnTo>
                <a:lnTo>
                  <a:pt x="796" y="194"/>
                </a:lnTo>
                <a:lnTo>
                  <a:pt x="836" y="160"/>
                </a:lnTo>
                <a:lnTo>
                  <a:pt x="823" y="131"/>
                </a:lnTo>
                <a:lnTo>
                  <a:pt x="833" y="92"/>
                </a:lnTo>
                <a:lnTo>
                  <a:pt x="846" y="60"/>
                </a:lnTo>
                <a:lnTo>
                  <a:pt x="843" y="42"/>
                </a:lnTo>
                <a:lnTo>
                  <a:pt x="854" y="24"/>
                </a:lnTo>
                <a:lnTo>
                  <a:pt x="833" y="5"/>
                </a:lnTo>
                <a:lnTo>
                  <a:pt x="505" y="5"/>
                </a:lnTo>
                <a:lnTo>
                  <a:pt x="435" y="8"/>
                </a:lnTo>
                <a:lnTo>
                  <a:pt x="406" y="0"/>
                </a:lnTo>
                <a:lnTo>
                  <a:pt x="435" y="24"/>
                </a:lnTo>
                <a:close/>
              </a:path>
            </a:pathLst>
          </a:custGeom>
          <a:solidFill>
            <a:srgbClr val="00f00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7" name=""/>
          <p:cNvSpPr/>
          <p:nvPr/>
        </p:nvSpPr>
        <p:spPr>
          <a:xfrm>
            <a:off x="5072040" y="1066680"/>
            <a:ext cx="65412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8" name=""/>
          <p:cNvSpPr/>
          <p:nvPr/>
        </p:nvSpPr>
        <p:spPr>
          <a:xfrm>
            <a:off x="5126040" y="1192320"/>
            <a:ext cx="65412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9" name=""/>
          <p:cNvSpPr/>
          <p:nvPr/>
        </p:nvSpPr>
        <p:spPr>
          <a:xfrm>
            <a:off x="5234040" y="987480"/>
            <a:ext cx="129960" cy="50760"/>
          </a:xfrm>
          <a:custGeom>
            <a:avLst/>
            <a:gdLst/>
            <a:ahLst/>
            <a:rect l="l" t="t" r="r" b="b"/>
            <a:pathLst>
              <a:path w="82" h="32">
                <a:moveTo>
                  <a:pt x="5" y="3"/>
                </a:moveTo>
                <a:lnTo>
                  <a:pt x="0" y="8"/>
                </a:lnTo>
                <a:lnTo>
                  <a:pt x="3" y="12"/>
                </a:lnTo>
                <a:lnTo>
                  <a:pt x="5" y="13"/>
                </a:lnTo>
                <a:lnTo>
                  <a:pt x="9" y="14"/>
                </a:lnTo>
                <a:lnTo>
                  <a:pt x="10" y="15"/>
                </a:lnTo>
                <a:lnTo>
                  <a:pt x="16" y="16"/>
                </a:lnTo>
                <a:lnTo>
                  <a:pt x="16" y="12"/>
                </a:lnTo>
                <a:lnTo>
                  <a:pt x="15" y="15"/>
                </a:lnTo>
                <a:lnTo>
                  <a:pt x="19" y="16"/>
                </a:lnTo>
                <a:lnTo>
                  <a:pt x="20" y="13"/>
                </a:lnTo>
                <a:lnTo>
                  <a:pt x="18" y="16"/>
                </a:lnTo>
                <a:lnTo>
                  <a:pt x="21" y="18"/>
                </a:lnTo>
                <a:lnTo>
                  <a:pt x="22" y="19"/>
                </a:lnTo>
                <a:lnTo>
                  <a:pt x="26" y="19"/>
                </a:lnTo>
                <a:lnTo>
                  <a:pt x="26" y="14"/>
                </a:lnTo>
                <a:lnTo>
                  <a:pt x="25" y="18"/>
                </a:lnTo>
                <a:lnTo>
                  <a:pt x="28" y="19"/>
                </a:lnTo>
                <a:lnTo>
                  <a:pt x="28" y="15"/>
                </a:lnTo>
                <a:lnTo>
                  <a:pt x="26" y="18"/>
                </a:lnTo>
                <a:lnTo>
                  <a:pt x="28" y="20"/>
                </a:lnTo>
                <a:lnTo>
                  <a:pt x="30" y="17"/>
                </a:lnTo>
                <a:lnTo>
                  <a:pt x="28" y="19"/>
                </a:lnTo>
                <a:lnTo>
                  <a:pt x="28" y="21"/>
                </a:lnTo>
                <a:lnTo>
                  <a:pt x="31" y="19"/>
                </a:lnTo>
                <a:lnTo>
                  <a:pt x="28" y="21"/>
                </a:lnTo>
                <a:lnTo>
                  <a:pt x="28" y="23"/>
                </a:lnTo>
                <a:lnTo>
                  <a:pt x="29" y="24"/>
                </a:lnTo>
                <a:lnTo>
                  <a:pt x="31" y="26"/>
                </a:lnTo>
                <a:lnTo>
                  <a:pt x="34" y="23"/>
                </a:lnTo>
                <a:lnTo>
                  <a:pt x="31" y="26"/>
                </a:lnTo>
                <a:lnTo>
                  <a:pt x="34" y="29"/>
                </a:lnTo>
                <a:lnTo>
                  <a:pt x="35" y="30"/>
                </a:lnTo>
                <a:lnTo>
                  <a:pt x="36" y="31"/>
                </a:lnTo>
                <a:lnTo>
                  <a:pt x="38" y="32"/>
                </a:lnTo>
                <a:lnTo>
                  <a:pt x="41" y="32"/>
                </a:lnTo>
                <a:lnTo>
                  <a:pt x="42" y="31"/>
                </a:lnTo>
                <a:lnTo>
                  <a:pt x="44" y="30"/>
                </a:lnTo>
                <a:lnTo>
                  <a:pt x="46" y="30"/>
                </a:lnTo>
                <a:lnTo>
                  <a:pt x="51" y="27"/>
                </a:lnTo>
                <a:lnTo>
                  <a:pt x="54" y="25"/>
                </a:lnTo>
                <a:lnTo>
                  <a:pt x="51" y="21"/>
                </a:lnTo>
                <a:lnTo>
                  <a:pt x="52" y="25"/>
                </a:lnTo>
                <a:lnTo>
                  <a:pt x="56" y="24"/>
                </a:lnTo>
                <a:lnTo>
                  <a:pt x="57" y="24"/>
                </a:lnTo>
                <a:lnTo>
                  <a:pt x="63" y="21"/>
                </a:lnTo>
                <a:lnTo>
                  <a:pt x="64" y="21"/>
                </a:lnTo>
                <a:lnTo>
                  <a:pt x="69" y="18"/>
                </a:lnTo>
                <a:lnTo>
                  <a:pt x="70" y="17"/>
                </a:lnTo>
                <a:lnTo>
                  <a:pt x="76" y="10"/>
                </a:lnTo>
                <a:lnTo>
                  <a:pt x="72" y="7"/>
                </a:lnTo>
                <a:lnTo>
                  <a:pt x="74" y="11"/>
                </a:lnTo>
                <a:lnTo>
                  <a:pt x="82" y="7"/>
                </a:lnTo>
                <a:lnTo>
                  <a:pt x="78" y="0"/>
                </a:lnTo>
                <a:lnTo>
                  <a:pt x="70" y="5"/>
                </a:lnTo>
                <a:lnTo>
                  <a:pt x="69" y="6"/>
                </a:lnTo>
                <a:lnTo>
                  <a:pt x="64" y="13"/>
                </a:lnTo>
                <a:lnTo>
                  <a:pt x="67" y="14"/>
                </a:lnTo>
                <a:lnTo>
                  <a:pt x="65" y="12"/>
                </a:lnTo>
                <a:lnTo>
                  <a:pt x="60" y="15"/>
                </a:lnTo>
                <a:lnTo>
                  <a:pt x="62" y="18"/>
                </a:lnTo>
                <a:lnTo>
                  <a:pt x="61" y="14"/>
                </a:lnTo>
                <a:lnTo>
                  <a:pt x="55" y="17"/>
                </a:lnTo>
                <a:lnTo>
                  <a:pt x="55" y="21"/>
                </a:lnTo>
                <a:lnTo>
                  <a:pt x="55" y="17"/>
                </a:lnTo>
                <a:lnTo>
                  <a:pt x="51" y="18"/>
                </a:lnTo>
                <a:lnTo>
                  <a:pt x="49" y="19"/>
                </a:lnTo>
                <a:lnTo>
                  <a:pt x="47" y="21"/>
                </a:lnTo>
                <a:lnTo>
                  <a:pt x="42" y="24"/>
                </a:lnTo>
                <a:lnTo>
                  <a:pt x="43" y="27"/>
                </a:lnTo>
                <a:lnTo>
                  <a:pt x="42" y="23"/>
                </a:lnTo>
                <a:lnTo>
                  <a:pt x="40" y="24"/>
                </a:lnTo>
                <a:lnTo>
                  <a:pt x="41" y="28"/>
                </a:lnTo>
                <a:lnTo>
                  <a:pt x="41" y="24"/>
                </a:lnTo>
                <a:lnTo>
                  <a:pt x="38" y="24"/>
                </a:lnTo>
                <a:lnTo>
                  <a:pt x="38" y="28"/>
                </a:lnTo>
                <a:lnTo>
                  <a:pt x="40" y="25"/>
                </a:lnTo>
                <a:lnTo>
                  <a:pt x="38" y="24"/>
                </a:lnTo>
                <a:lnTo>
                  <a:pt x="36" y="27"/>
                </a:lnTo>
                <a:lnTo>
                  <a:pt x="40" y="25"/>
                </a:lnTo>
                <a:lnTo>
                  <a:pt x="37" y="21"/>
                </a:lnTo>
                <a:lnTo>
                  <a:pt x="36" y="21"/>
                </a:lnTo>
                <a:lnTo>
                  <a:pt x="35" y="19"/>
                </a:lnTo>
                <a:lnTo>
                  <a:pt x="32" y="21"/>
                </a:lnTo>
                <a:lnTo>
                  <a:pt x="35" y="21"/>
                </a:lnTo>
                <a:lnTo>
                  <a:pt x="35" y="18"/>
                </a:lnTo>
                <a:lnTo>
                  <a:pt x="35" y="17"/>
                </a:lnTo>
                <a:lnTo>
                  <a:pt x="34" y="15"/>
                </a:lnTo>
                <a:lnTo>
                  <a:pt x="33" y="14"/>
                </a:lnTo>
                <a:lnTo>
                  <a:pt x="31" y="13"/>
                </a:lnTo>
                <a:lnTo>
                  <a:pt x="30" y="12"/>
                </a:lnTo>
                <a:lnTo>
                  <a:pt x="28" y="11"/>
                </a:lnTo>
                <a:lnTo>
                  <a:pt x="26" y="11"/>
                </a:lnTo>
                <a:lnTo>
                  <a:pt x="22" y="11"/>
                </a:lnTo>
                <a:lnTo>
                  <a:pt x="22" y="14"/>
                </a:lnTo>
                <a:lnTo>
                  <a:pt x="25" y="12"/>
                </a:lnTo>
                <a:lnTo>
                  <a:pt x="22" y="10"/>
                </a:lnTo>
                <a:lnTo>
                  <a:pt x="21" y="9"/>
                </a:lnTo>
                <a:lnTo>
                  <a:pt x="17" y="8"/>
                </a:lnTo>
                <a:lnTo>
                  <a:pt x="11" y="7"/>
                </a:lnTo>
                <a:lnTo>
                  <a:pt x="10" y="11"/>
                </a:lnTo>
                <a:lnTo>
                  <a:pt x="12" y="7"/>
                </a:lnTo>
                <a:lnTo>
                  <a:pt x="7" y="6"/>
                </a:lnTo>
                <a:lnTo>
                  <a:pt x="6" y="9"/>
                </a:lnTo>
                <a:lnTo>
                  <a:pt x="8" y="7"/>
                </a:lnTo>
                <a:lnTo>
                  <a:pt x="5" y="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0" name=""/>
          <p:cNvSpPr/>
          <p:nvPr/>
        </p:nvSpPr>
        <p:spPr>
          <a:xfrm>
            <a:off x="5388120" y="981000"/>
            <a:ext cx="236520" cy="112680"/>
          </a:xfrm>
          <a:custGeom>
            <a:avLst/>
            <a:gdLst/>
            <a:ahLst/>
            <a:rect l="l" t="t" r="r" b="b"/>
            <a:pathLst>
              <a:path w="149" h="71">
                <a:moveTo>
                  <a:pt x="33" y="5"/>
                </a:moveTo>
                <a:lnTo>
                  <a:pt x="28" y="0"/>
                </a:lnTo>
                <a:lnTo>
                  <a:pt x="25" y="4"/>
                </a:lnTo>
                <a:lnTo>
                  <a:pt x="27" y="6"/>
                </a:lnTo>
                <a:lnTo>
                  <a:pt x="25" y="4"/>
                </a:lnTo>
                <a:lnTo>
                  <a:pt x="21" y="7"/>
                </a:lnTo>
                <a:lnTo>
                  <a:pt x="20" y="8"/>
                </a:lnTo>
                <a:lnTo>
                  <a:pt x="18" y="11"/>
                </a:lnTo>
                <a:lnTo>
                  <a:pt x="21" y="13"/>
                </a:lnTo>
                <a:lnTo>
                  <a:pt x="19" y="11"/>
                </a:lnTo>
                <a:lnTo>
                  <a:pt x="15" y="13"/>
                </a:lnTo>
                <a:lnTo>
                  <a:pt x="14" y="13"/>
                </a:lnTo>
                <a:lnTo>
                  <a:pt x="13" y="15"/>
                </a:lnTo>
                <a:lnTo>
                  <a:pt x="11" y="19"/>
                </a:lnTo>
                <a:lnTo>
                  <a:pt x="15" y="20"/>
                </a:lnTo>
                <a:lnTo>
                  <a:pt x="12" y="18"/>
                </a:lnTo>
                <a:lnTo>
                  <a:pt x="13" y="18"/>
                </a:lnTo>
                <a:lnTo>
                  <a:pt x="10" y="19"/>
                </a:lnTo>
                <a:lnTo>
                  <a:pt x="9" y="20"/>
                </a:lnTo>
                <a:lnTo>
                  <a:pt x="7" y="24"/>
                </a:lnTo>
                <a:lnTo>
                  <a:pt x="10" y="25"/>
                </a:lnTo>
                <a:lnTo>
                  <a:pt x="8" y="23"/>
                </a:lnTo>
                <a:lnTo>
                  <a:pt x="4" y="25"/>
                </a:lnTo>
                <a:lnTo>
                  <a:pt x="4" y="25"/>
                </a:lnTo>
                <a:lnTo>
                  <a:pt x="3" y="27"/>
                </a:lnTo>
                <a:lnTo>
                  <a:pt x="2" y="32"/>
                </a:lnTo>
                <a:lnTo>
                  <a:pt x="5" y="32"/>
                </a:lnTo>
                <a:lnTo>
                  <a:pt x="3" y="31"/>
                </a:lnTo>
                <a:lnTo>
                  <a:pt x="1" y="34"/>
                </a:lnTo>
                <a:lnTo>
                  <a:pt x="0" y="36"/>
                </a:lnTo>
                <a:lnTo>
                  <a:pt x="0" y="38"/>
                </a:lnTo>
                <a:lnTo>
                  <a:pt x="1" y="39"/>
                </a:lnTo>
                <a:lnTo>
                  <a:pt x="2" y="41"/>
                </a:lnTo>
                <a:lnTo>
                  <a:pt x="3" y="43"/>
                </a:lnTo>
                <a:lnTo>
                  <a:pt x="3" y="44"/>
                </a:lnTo>
                <a:lnTo>
                  <a:pt x="4" y="45"/>
                </a:lnTo>
                <a:lnTo>
                  <a:pt x="8" y="45"/>
                </a:lnTo>
                <a:lnTo>
                  <a:pt x="9" y="42"/>
                </a:lnTo>
                <a:lnTo>
                  <a:pt x="6" y="45"/>
                </a:lnTo>
                <a:lnTo>
                  <a:pt x="5" y="43"/>
                </a:lnTo>
                <a:lnTo>
                  <a:pt x="6" y="47"/>
                </a:lnTo>
                <a:lnTo>
                  <a:pt x="6" y="48"/>
                </a:lnTo>
                <a:lnTo>
                  <a:pt x="8" y="52"/>
                </a:lnTo>
                <a:lnTo>
                  <a:pt x="9" y="53"/>
                </a:lnTo>
                <a:lnTo>
                  <a:pt x="15" y="61"/>
                </a:lnTo>
                <a:lnTo>
                  <a:pt x="18" y="59"/>
                </a:lnTo>
                <a:lnTo>
                  <a:pt x="14" y="59"/>
                </a:lnTo>
                <a:lnTo>
                  <a:pt x="14" y="60"/>
                </a:lnTo>
                <a:lnTo>
                  <a:pt x="18" y="60"/>
                </a:lnTo>
                <a:lnTo>
                  <a:pt x="14" y="59"/>
                </a:lnTo>
                <a:lnTo>
                  <a:pt x="13" y="63"/>
                </a:lnTo>
                <a:lnTo>
                  <a:pt x="13" y="64"/>
                </a:lnTo>
                <a:lnTo>
                  <a:pt x="14" y="66"/>
                </a:lnTo>
                <a:lnTo>
                  <a:pt x="15" y="67"/>
                </a:lnTo>
                <a:lnTo>
                  <a:pt x="15" y="68"/>
                </a:lnTo>
                <a:lnTo>
                  <a:pt x="16" y="69"/>
                </a:lnTo>
                <a:lnTo>
                  <a:pt x="18" y="71"/>
                </a:lnTo>
                <a:lnTo>
                  <a:pt x="21" y="71"/>
                </a:lnTo>
                <a:lnTo>
                  <a:pt x="22" y="71"/>
                </a:lnTo>
                <a:lnTo>
                  <a:pt x="28" y="70"/>
                </a:lnTo>
                <a:lnTo>
                  <a:pt x="28" y="69"/>
                </a:lnTo>
                <a:lnTo>
                  <a:pt x="35" y="67"/>
                </a:lnTo>
                <a:lnTo>
                  <a:pt x="34" y="64"/>
                </a:lnTo>
                <a:lnTo>
                  <a:pt x="34" y="68"/>
                </a:lnTo>
                <a:lnTo>
                  <a:pt x="38" y="68"/>
                </a:lnTo>
                <a:lnTo>
                  <a:pt x="39" y="68"/>
                </a:lnTo>
                <a:lnTo>
                  <a:pt x="39" y="67"/>
                </a:lnTo>
                <a:lnTo>
                  <a:pt x="42" y="66"/>
                </a:lnTo>
                <a:lnTo>
                  <a:pt x="43" y="66"/>
                </a:lnTo>
                <a:lnTo>
                  <a:pt x="46" y="58"/>
                </a:lnTo>
                <a:lnTo>
                  <a:pt x="43" y="56"/>
                </a:lnTo>
                <a:lnTo>
                  <a:pt x="46" y="59"/>
                </a:lnTo>
                <a:lnTo>
                  <a:pt x="51" y="52"/>
                </a:lnTo>
                <a:lnTo>
                  <a:pt x="47" y="50"/>
                </a:lnTo>
                <a:lnTo>
                  <a:pt x="49" y="53"/>
                </a:lnTo>
                <a:lnTo>
                  <a:pt x="56" y="49"/>
                </a:lnTo>
                <a:lnTo>
                  <a:pt x="54" y="45"/>
                </a:lnTo>
                <a:lnTo>
                  <a:pt x="55" y="49"/>
                </a:lnTo>
                <a:lnTo>
                  <a:pt x="63" y="47"/>
                </a:lnTo>
                <a:lnTo>
                  <a:pt x="64" y="47"/>
                </a:lnTo>
                <a:lnTo>
                  <a:pt x="73" y="44"/>
                </a:lnTo>
                <a:lnTo>
                  <a:pt x="71" y="40"/>
                </a:lnTo>
                <a:lnTo>
                  <a:pt x="72" y="44"/>
                </a:lnTo>
                <a:lnTo>
                  <a:pt x="81" y="41"/>
                </a:lnTo>
                <a:lnTo>
                  <a:pt x="82" y="41"/>
                </a:lnTo>
                <a:lnTo>
                  <a:pt x="88" y="39"/>
                </a:lnTo>
                <a:lnTo>
                  <a:pt x="87" y="35"/>
                </a:lnTo>
                <a:lnTo>
                  <a:pt x="87" y="39"/>
                </a:lnTo>
                <a:lnTo>
                  <a:pt x="94" y="39"/>
                </a:lnTo>
                <a:lnTo>
                  <a:pt x="109" y="37"/>
                </a:lnTo>
                <a:lnTo>
                  <a:pt x="109" y="36"/>
                </a:lnTo>
                <a:lnTo>
                  <a:pt x="113" y="35"/>
                </a:lnTo>
                <a:lnTo>
                  <a:pt x="114" y="35"/>
                </a:lnTo>
                <a:lnTo>
                  <a:pt x="118" y="32"/>
                </a:lnTo>
                <a:lnTo>
                  <a:pt x="121" y="31"/>
                </a:lnTo>
                <a:lnTo>
                  <a:pt x="118" y="27"/>
                </a:lnTo>
                <a:lnTo>
                  <a:pt x="119" y="31"/>
                </a:lnTo>
                <a:lnTo>
                  <a:pt x="123" y="30"/>
                </a:lnTo>
                <a:lnTo>
                  <a:pt x="125" y="30"/>
                </a:lnTo>
                <a:lnTo>
                  <a:pt x="128" y="28"/>
                </a:lnTo>
                <a:lnTo>
                  <a:pt x="132" y="25"/>
                </a:lnTo>
                <a:lnTo>
                  <a:pt x="133" y="24"/>
                </a:lnTo>
                <a:lnTo>
                  <a:pt x="136" y="19"/>
                </a:lnTo>
                <a:lnTo>
                  <a:pt x="133" y="17"/>
                </a:lnTo>
                <a:lnTo>
                  <a:pt x="135" y="20"/>
                </a:lnTo>
                <a:lnTo>
                  <a:pt x="139" y="18"/>
                </a:lnTo>
                <a:lnTo>
                  <a:pt x="142" y="16"/>
                </a:lnTo>
                <a:lnTo>
                  <a:pt x="139" y="12"/>
                </a:lnTo>
                <a:lnTo>
                  <a:pt x="141" y="16"/>
                </a:lnTo>
                <a:lnTo>
                  <a:pt x="144" y="14"/>
                </a:lnTo>
                <a:lnTo>
                  <a:pt x="142" y="11"/>
                </a:lnTo>
                <a:lnTo>
                  <a:pt x="143" y="14"/>
                </a:lnTo>
                <a:lnTo>
                  <a:pt x="146" y="13"/>
                </a:lnTo>
                <a:lnTo>
                  <a:pt x="147" y="13"/>
                </a:lnTo>
                <a:lnTo>
                  <a:pt x="149" y="12"/>
                </a:lnTo>
                <a:lnTo>
                  <a:pt x="145" y="6"/>
                </a:lnTo>
                <a:lnTo>
                  <a:pt x="143" y="7"/>
                </a:lnTo>
                <a:lnTo>
                  <a:pt x="145" y="10"/>
                </a:lnTo>
                <a:lnTo>
                  <a:pt x="144" y="6"/>
                </a:lnTo>
                <a:lnTo>
                  <a:pt x="142" y="7"/>
                </a:lnTo>
                <a:lnTo>
                  <a:pt x="141" y="8"/>
                </a:lnTo>
                <a:lnTo>
                  <a:pt x="137" y="10"/>
                </a:lnTo>
                <a:lnTo>
                  <a:pt x="135" y="11"/>
                </a:lnTo>
                <a:lnTo>
                  <a:pt x="131" y="14"/>
                </a:lnTo>
                <a:lnTo>
                  <a:pt x="130" y="14"/>
                </a:lnTo>
                <a:lnTo>
                  <a:pt x="127" y="18"/>
                </a:lnTo>
                <a:lnTo>
                  <a:pt x="129" y="21"/>
                </a:lnTo>
                <a:lnTo>
                  <a:pt x="128" y="18"/>
                </a:lnTo>
                <a:lnTo>
                  <a:pt x="123" y="22"/>
                </a:lnTo>
                <a:lnTo>
                  <a:pt x="121" y="24"/>
                </a:lnTo>
                <a:lnTo>
                  <a:pt x="122" y="26"/>
                </a:lnTo>
                <a:lnTo>
                  <a:pt x="122" y="23"/>
                </a:lnTo>
                <a:lnTo>
                  <a:pt x="118" y="24"/>
                </a:lnTo>
                <a:lnTo>
                  <a:pt x="116" y="25"/>
                </a:lnTo>
                <a:lnTo>
                  <a:pt x="114" y="26"/>
                </a:lnTo>
                <a:lnTo>
                  <a:pt x="110" y="29"/>
                </a:lnTo>
                <a:lnTo>
                  <a:pt x="112" y="32"/>
                </a:lnTo>
                <a:lnTo>
                  <a:pt x="111" y="28"/>
                </a:lnTo>
                <a:lnTo>
                  <a:pt x="107" y="29"/>
                </a:lnTo>
                <a:lnTo>
                  <a:pt x="108" y="32"/>
                </a:lnTo>
                <a:lnTo>
                  <a:pt x="108" y="29"/>
                </a:lnTo>
                <a:lnTo>
                  <a:pt x="94" y="31"/>
                </a:lnTo>
                <a:lnTo>
                  <a:pt x="87" y="32"/>
                </a:lnTo>
                <a:lnTo>
                  <a:pt x="86" y="32"/>
                </a:lnTo>
                <a:lnTo>
                  <a:pt x="80" y="34"/>
                </a:lnTo>
                <a:lnTo>
                  <a:pt x="80" y="38"/>
                </a:lnTo>
                <a:lnTo>
                  <a:pt x="80" y="34"/>
                </a:lnTo>
                <a:lnTo>
                  <a:pt x="70" y="37"/>
                </a:lnTo>
                <a:lnTo>
                  <a:pt x="61" y="40"/>
                </a:lnTo>
                <a:lnTo>
                  <a:pt x="62" y="44"/>
                </a:lnTo>
                <a:lnTo>
                  <a:pt x="61" y="40"/>
                </a:lnTo>
                <a:lnTo>
                  <a:pt x="53" y="42"/>
                </a:lnTo>
                <a:lnTo>
                  <a:pt x="52" y="43"/>
                </a:lnTo>
                <a:lnTo>
                  <a:pt x="45" y="47"/>
                </a:lnTo>
                <a:lnTo>
                  <a:pt x="45" y="48"/>
                </a:lnTo>
                <a:lnTo>
                  <a:pt x="40" y="54"/>
                </a:lnTo>
                <a:lnTo>
                  <a:pt x="40" y="55"/>
                </a:lnTo>
                <a:lnTo>
                  <a:pt x="37" y="63"/>
                </a:lnTo>
                <a:lnTo>
                  <a:pt x="39" y="64"/>
                </a:lnTo>
                <a:lnTo>
                  <a:pt x="39" y="60"/>
                </a:lnTo>
                <a:lnTo>
                  <a:pt x="38" y="60"/>
                </a:lnTo>
                <a:lnTo>
                  <a:pt x="34" y="60"/>
                </a:lnTo>
                <a:lnTo>
                  <a:pt x="33" y="60"/>
                </a:lnTo>
                <a:lnTo>
                  <a:pt x="26" y="62"/>
                </a:lnTo>
                <a:lnTo>
                  <a:pt x="27" y="66"/>
                </a:lnTo>
                <a:lnTo>
                  <a:pt x="27" y="62"/>
                </a:lnTo>
                <a:lnTo>
                  <a:pt x="21" y="63"/>
                </a:lnTo>
                <a:lnTo>
                  <a:pt x="21" y="66"/>
                </a:lnTo>
                <a:lnTo>
                  <a:pt x="21" y="63"/>
                </a:lnTo>
                <a:lnTo>
                  <a:pt x="18" y="63"/>
                </a:lnTo>
                <a:lnTo>
                  <a:pt x="18" y="66"/>
                </a:lnTo>
                <a:lnTo>
                  <a:pt x="21" y="64"/>
                </a:lnTo>
                <a:lnTo>
                  <a:pt x="20" y="63"/>
                </a:lnTo>
                <a:lnTo>
                  <a:pt x="18" y="66"/>
                </a:lnTo>
                <a:lnTo>
                  <a:pt x="21" y="64"/>
                </a:lnTo>
                <a:lnTo>
                  <a:pt x="20" y="62"/>
                </a:lnTo>
                <a:lnTo>
                  <a:pt x="17" y="64"/>
                </a:lnTo>
                <a:lnTo>
                  <a:pt x="20" y="65"/>
                </a:lnTo>
                <a:lnTo>
                  <a:pt x="21" y="61"/>
                </a:lnTo>
                <a:lnTo>
                  <a:pt x="22" y="60"/>
                </a:lnTo>
                <a:lnTo>
                  <a:pt x="22" y="59"/>
                </a:lnTo>
                <a:lnTo>
                  <a:pt x="21" y="59"/>
                </a:lnTo>
                <a:lnTo>
                  <a:pt x="21" y="57"/>
                </a:lnTo>
                <a:lnTo>
                  <a:pt x="15" y="49"/>
                </a:lnTo>
                <a:lnTo>
                  <a:pt x="11" y="51"/>
                </a:lnTo>
                <a:lnTo>
                  <a:pt x="15" y="50"/>
                </a:lnTo>
                <a:lnTo>
                  <a:pt x="13" y="45"/>
                </a:lnTo>
                <a:lnTo>
                  <a:pt x="10" y="46"/>
                </a:lnTo>
                <a:lnTo>
                  <a:pt x="13" y="45"/>
                </a:lnTo>
                <a:lnTo>
                  <a:pt x="12" y="41"/>
                </a:lnTo>
                <a:lnTo>
                  <a:pt x="11" y="39"/>
                </a:lnTo>
                <a:lnTo>
                  <a:pt x="10" y="39"/>
                </a:lnTo>
                <a:lnTo>
                  <a:pt x="6" y="38"/>
                </a:lnTo>
                <a:lnTo>
                  <a:pt x="5" y="41"/>
                </a:lnTo>
                <a:lnTo>
                  <a:pt x="9" y="39"/>
                </a:lnTo>
                <a:lnTo>
                  <a:pt x="8" y="38"/>
                </a:lnTo>
                <a:lnTo>
                  <a:pt x="7" y="36"/>
                </a:lnTo>
                <a:lnTo>
                  <a:pt x="4" y="38"/>
                </a:lnTo>
                <a:lnTo>
                  <a:pt x="8" y="38"/>
                </a:lnTo>
                <a:lnTo>
                  <a:pt x="8" y="36"/>
                </a:lnTo>
                <a:lnTo>
                  <a:pt x="4" y="36"/>
                </a:lnTo>
                <a:lnTo>
                  <a:pt x="7" y="38"/>
                </a:lnTo>
                <a:lnTo>
                  <a:pt x="9" y="34"/>
                </a:lnTo>
                <a:lnTo>
                  <a:pt x="9" y="32"/>
                </a:lnTo>
                <a:lnTo>
                  <a:pt x="9" y="33"/>
                </a:lnTo>
                <a:lnTo>
                  <a:pt x="10" y="28"/>
                </a:lnTo>
                <a:lnTo>
                  <a:pt x="6" y="27"/>
                </a:lnTo>
                <a:lnTo>
                  <a:pt x="8" y="31"/>
                </a:lnTo>
                <a:lnTo>
                  <a:pt x="11" y="29"/>
                </a:lnTo>
                <a:lnTo>
                  <a:pt x="13" y="27"/>
                </a:lnTo>
                <a:lnTo>
                  <a:pt x="15" y="24"/>
                </a:lnTo>
                <a:lnTo>
                  <a:pt x="11" y="22"/>
                </a:lnTo>
                <a:lnTo>
                  <a:pt x="13" y="25"/>
                </a:lnTo>
                <a:lnTo>
                  <a:pt x="17" y="24"/>
                </a:lnTo>
                <a:lnTo>
                  <a:pt x="18" y="23"/>
                </a:lnTo>
                <a:lnTo>
                  <a:pt x="18" y="20"/>
                </a:lnTo>
                <a:lnTo>
                  <a:pt x="18" y="22"/>
                </a:lnTo>
                <a:lnTo>
                  <a:pt x="20" y="18"/>
                </a:lnTo>
                <a:lnTo>
                  <a:pt x="17" y="16"/>
                </a:lnTo>
                <a:lnTo>
                  <a:pt x="18" y="19"/>
                </a:lnTo>
                <a:lnTo>
                  <a:pt x="23" y="17"/>
                </a:lnTo>
                <a:lnTo>
                  <a:pt x="25" y="15"/>
                </a:lnTo>
                <a:lnTo>
                  <a:pt x="26" y="11"/>
                </a:lnTo>
                <a:lnTo>
                  <a:pt x="23" y="10"/>
                </a:lnTo>
                <a:lnTo>
                  <a:pt x="25" y="13"/>
                </a:lnTo>
                <a:lnTo>
                  <a:pt x="30" y="10"/>
                </a:lnTo>
                <a:lnTo>
                  <a:pt x="30" y="9"/>
                </a:lnTo>
                <a:lnTo>
                  <a:pt x="33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1" name=""/>
          <p:cNvSpPr/>
          <p:nvPr/>
        </p:nvSpPr>
        <p:spPr>
          <a:xfrm>
            <a:off x="5238720" y="1149480"/>
            <a:ext cx="378000" cy="71280"/>
          </a:xfrm>
          <a:custGeom>
            <a:avLst/>
            <a:gdLst/>
            <a:ahLst/>
            <a:rect l="l" t="t" r="r" b="b"/>
            <a:pathLst>
              <a:path w="238" h="45">
                <a:moveTo>
                  <a:pt x="237" y="23"/>
                </a:moveTo>
                <a:lnTo>
                  <a:pt x="238" y="16"/>
                </a:lnTo>
                <a:lnTo>
                  <a:pt x="219" y="13"/>
                </a:lnTo>
                <a:lnTo>
                  <a:pt x="199" y="11"/>
                </a:lnTo>
                <a:lnTo>
                  <a:pt x="198" y="15"/>
                </a:lnTo>
                <a:lnTo>
                  <a:pt x="200" y="11"/>
                </a:lnTo>
                <a:lnTo>
                  <a:pt x="196" y="9"/>
                </a:lnTo>
                <a:lnTo>
                  <a:pt x="194" y="9"/>
                </a:lnTo>
                <a:lnTo>
                  <a:pt x="191" y="9"/>
                </a:lnTo>
                <a:lnTo>
                  <a:pt x="185" y="10"/>
                </a:lnTo>
                <a:lnTo>
                  <a:pt x="185" y="10"/>
                </a:lnTo>
                <a:lnTo>
                  <a:pt x="178" y="13"/>
                </a:lnTo>
                <a:lnTo>
                  <a:pt x="177" y="14"/>
                </a:lnTo>
                <a:lnTo>
                  <a:pt x="171" y="19"/>
                </a:lnTo>
                <a:lnTo>
                  <a:pt x="166" y="25"/>
                </a:lnTo>
                <a:lnTo>
                  <a:pt x="169" y="28"/>
                </a:lnTo>
                <a:lnTo>
                  <a:pt x="167" y="25"/>
                </a:lnTo>
                <a:lnTo>
                  <a:pt x="159" y="30"/>
                </a:lnTo>
                <a:lnTo>
                  <a:pt x="161" y="33"/>
                </a:lnTo>
                <a:lnTo>
                  <a:pt x="160" y="29"/>
                </a:lnTo>
                <a:lnTo>
                  <a:pt x="151" y="32"/>
                </a:lnTo>
                <a:lnTo>
                  <a:pt x="141" y="35"/>
                </a:lnTo>
                <a:lnTo>
                  <a:pt x="134" y="37"/>
                </a:lnTo>
                <a:lnTo>
                  <a:pt x="135" y="41"/>
                </a:lnTo>
                <a:lnTo>
                  <a:pt x="135" y="37"/>
                </a:lnTo>
                <a:lnTo>
                  <a:pt x="125" y="37"/>
                </a:lnTo>
                <a:lnTo>
                  <a:pt x="118" y="37"/>
                </a:lnTo>
                <a:lnTo>
                  <a:pt x="118" y="41"/>
                </a:lnTo>
                <a:lnTo>
                  <a:pt x="119" y="37"/>
                </a:lnTo>
                <a:lnTo>
                  <a:pt x="110" y="36"/>
                </a:lnTo>
                <a:lnTo>
                  <a:pt x="109" y="40"/>
                </a:lnTo>
                <a:lnTo>
                  <a:pt x="111" y="36"/>
                </a:lnTo>
                <a:lnTo>
                  <a:pt x="107" y="35"/>
                </a:lnTo>
                <a:lnTo>
                  <a:pt x="105" y="38"/>
                </a:lnTo>
                <a:lnTo>
                  <a:pt x="108" y="36"/>
                </a:lnTo>
                <a:lnTo>
                  <a:pt x="103" y="32"/>
                </a:lnTo>
                <a:lnTo>
                  <a:pt x="95" y="26"/>
                </a:lnTo>
                <a:lnTo>
                  <a:pt x="92" y="29"/>
                </a:lnTo>
                <a:lnTo>
                  <a:pt x="95" y="27"/>
                </a:lnTo>
                <a:lnTo>
                  <a:pt x="95" y="25"/>
                </a:lnTo>
                <a:lnTo>
                  <a:pt x="94" y="24"/>
                </a:lnTo>
                <a:lnTo>
                  <a:pt x="93" y="23"/>
                </a:lnTo>
                <a:lnTo>
                  <a:pt x="90" y="22"/>
                </a:lnTo>
                <a:lnTo>
                  <a:pt x="89" y="22"/>
                </a:lnTo>
                <a:lnTo>
                  <a:pt x="89" y="26"/>
                </a:lnTo>
                <a:lnTo>
                  <a:pt x="92" y="23"/>
                </a:lnTo>
                <a:lnTo>
                  <a:pt x="87" y="18"/>
                </a:lnTo>
                <a:lnTo>
                  <a:pt x="81" y="13"/>
                </a:lnTo>
                <a:lnTo>
                  <a:pt x="74" y="8"/>
                </a:lnTo>
                <a:lnTo>
                  <a:pt x="73" y="8"/>
                </a:lnTo>
                <a:lnTo>
                  <a:pt x="67" y="4"/>
                </a:lnTo>
                <a:lnTo>
                  <a:pt x="65" y="3"/>
                </a:lnTo>
                <a:lnTo>
                  <a:pt x="63" y="4"/>
                </a:lnTo>
                <a:lnTo>
                  <a:pt x="59" y="7"/>
                </a:lnTo>
                <a:lnTo>
                  <a:pt x="56" y="9"/>
                </a:lnTo>
                <a:lnTo>
                  <a:pt x="52" y="12"/>
                </a:lnTo>
                <a:lnTo>
                  <a:pt x="51" y="12"/>
                </a:lnTo>
                <a:lnTo>
                  <a:pt x="50" y="15"/>
                </a:lnTo>
                <a:lnTo>
                  <a:pt x="50" y="16"/>
                </a:lnTo>
                <a:lnTo>
                  <a:pt x="53" y="16"/>
                </a:lnTo>
                <a:lnTo>
                  <a:pt x="51" y="13"/>
                </a:lnTo>
                <a:lnTo>
                  <a:pt x="47" y="17"/>
                </a:lnTo>
                <a:lnTo>
                  <a:pt x="44" y="20"/>
                </a:lnTo>
                <a:lnTo>
                  <a:pt x="47" y="22"/>
                </a:lnTo>
                <a:lnTo>
                  <a:pt x="45" y="20"/>
                </a:lnTo>
                <a:lnTo>
                  <a:pt x="40" y="23"/>
                </a:lnTo>
                <a:lnTo>
                  <a:pt x="42" y="26"/>
                </a:lnTo>
                <a:lnTo>
                  <a:pt x="42" y="22"/>
                </a:lnTo>
                <a:lnTo>
                  <a:pt x="37" y="23"/>
                </a:lnTo>
                <a:lnTo>
                  <a:pt x="37" y="27"/>
                </a:lnTo>
                <a:lnTo>
                  <a:pt x="40" y="25"/>
                </a:lnTo>
                <a:lnTo>
                  <a:pt x="36" y="17"/>
                </a:lnTo>
                <a:lnTo>
                  <a:pt x="30" y="9"/>
                </a:lnTo>
                <a:lnTo>
                  <a:pt x="29" y="9"/>
                </a:lnTo>
                <a:lnTo>
                  <a:pt x="23" y="4"/>
                </a:lnTo>
                <a:lnTo>
                  <a:pt x="22" y="4"/>
                </a:lnTo>
                <a:lnTo>
                  <a:pt x="18" y="2"/>
                </a:lnTo>
                <a:lnTo>
                  <a:pt x="17" y="1"/>
                </a:lnTo>
                <a:lnTo>
                  <a:pt x="12" y="0"/>
                </a:lnTo>
                <a:lnTo>
                  <a:pt x="11" y="0"/>
                </a:lnTo>
                <a:lnTo>
                  <a:pt x="5" y="2"/>
                </a:lnTo>
                <a:lnTo>
                  <a:pt x="0" y="3"/>
                </a:lnTo>
                <a:lnTo>
                  <a:pt x="3" y="10"/>
                </a:lnTo>
                <a:lnTo>
                  <a:pt x="7" y="9"/>
                </a:lnTo>
                <a:lnTo>
                  <a:pt x="5" y="5"/>
                </a:lnTo>
                <a:lnTo>
                  <a:pt x="6" y="9"/>
                </a:lnTo>
                <a:lnTo>
                  <a:pt x="12" y="7"/>
                </a:lnTo>
                <a:lnTo>
                  <a:pt x="12" y="3"/>
                </a:lnTo>
                <a:lnTo>
                  <a:pt x="11" y="7"/>
                </a:lnTo>
                <a:lnTo>
                  <a:pt x="15" y="8"/>
                </a:lnTo>
                <a:lnTo>
                  <a:pt x="16" y="4"/>
                </a:lnTo>
                <a:lnTo>
                  <a:pt x="14" y="8"/>
                </a:lnTo>
                <a:lnTo>
                  <a:pt x="19" y="10"/>
                </a:lnTo>
                <a:lnTo>
                  <a:pt x="20" y="7"/>
                </a:lnTo>
                <a:lnTo>
                  <a:pt x="19" y="10"/>
                </a:lnTo>
                <a:lnTo>
                  <a:pt x="25" y="15"/>
                </a:lnTo>
                <a:lnTo>
                  <a:pt x="26" y="11"/>
                </a:lnTo>
                <a:lnTo>
                  <a:pt x="24" y="14"/>
                </a:lnTo>
                <a:lnTo>
                  <a:pt x="30" y="22"/>
                </a:lnTo>
                <a:lnTo>
                  <a:pt x="33" y="19"/>
                </a:lnTo>
                <a:lnTo>
                  <a:pt x="30" y="21"/>
                </a:lnTo>
                <a:lnTo>
                  <a:pt x="34" y="29"/>
                </a:lnTo>
                <a:lnTo>
                  <a:pt x="34" y="29"/>
                </a:lnTo>
                <a:lnTo>
                  <a:pt x="37" y="30"/>
                </a:lnTo>
                <a:lnTo>
                  <a:pt x="38" y="30"/>
                </a:lnTo>
                <a:lnTo>
                  <a:pt x="43" y="29"/>
                </a:lnTo>
                <a:lnTo>
                  <a:pt x="45" y="29"/>
                </a:lnTo>
                <a:lnTo>
                  <a:pt x="49" y="26"/>
                </a:lnTo>
                <a:lnTo>
                  <a:pt x="49" y="25"/>
                </a:lnTo>
                <a:lnTo>
                  <a:pt x="52" y="22"/>
                </a:lnTo>
                <a:lnTo>
                  <a:pt x="56" y="18"/>
                </a:lnTo>
                <a:lnTo>
                  <a:pt x="57" y="16"/>
                </a:lnTo>
                <a:lnTo>
                  <a:pt x="58" y="16"/>
                </a:lnTo>
                <a:lnTo>
                  <a:pt x="58" y="15"/>
                </a:lnTo>
                <a:lnTo>
                  <a:pt x="53" y="15"/>
                </a:lnTo>
                <a:lnTo>
                  <a:pt x="56" y="18"/>
                </a:lnTo>
                <a:lnTo>
                  <a:pt x="60" y="15"/>
                </a:lnTo>
                <a:lnTo>
                  <a:pt x="63" y="13"/>
                </a:lnTo>
                <a:lnTo>
                  <a:pt x="60" y="9"/>
                </a:lnTo>
                <a:lnTo>
                  <a:pt x="62" y="13"/>
                </a:lnTo>
                <a:lnTo>
                  <a:pt x="67" y="10"/>
                </a:lnTo>
                <a:lnTo>
                  <a:pt x="65" y="10"/>
                </a:lnTo>
                <a:lnTo>
                  <a:pt x="65" y="7"/>
                </a:lnTo>
                <a:lnTo>
                  <a:pt x="63" y="10"/>
                </a:lnTo>
                <a:lnTo>
                  <a:pt x="69" y="14"/>
                </a:lnTo>
                <a:lnTo>
                  <a:pt x="71" y="10"/>
                </a:lnTo>
                <a:lnTo>
                  <a:pt x="69" y="14"/>
                </a:lnTo>
                <a:lnTo>
                  <a:pt x="76" y="19"/>
                </a:lnTo>
                <a:lnTo>
                  <a:pt x="78" y="16"/>
                </a:lnTo>
                <a:lnTo>
                  <a:pt x="75" y="19"/>
                </a:lnTo>
                <a:lnTo>
                  <a:pt x="81" y="24"/>
                </a:lnTo>
                <a:lnTo>
                  <a:pt x="84" y="21"/>
                </a:lnTo>
                <a:lnTo>
                  <a:pt x="81" y="23"/>
                </a:lnTo>
                <a:lnTo>
                  <a:pt x="87" y="29"/>
                </a:lnTo>
                <a:lnTo>
                  <a:pt x="89" y="30"/>
                </a:lnTo>
                <a:lnTo>
                  <a:pt x="90" y="30"/>
                </a:lnTo>
                <a:lnTo>
                  <a:pt x="90" y="26"/>
                </a:lnTo>
                <a:lnTo>
                  <a:pt x="88" y="29"/>
                </a:lnTo>
                <a:lnTo>
                  <a:pt x="88" y="29"/>
                </a:lnTo>
                <a:lnTo>
                  <a:pt x="91" y="27"/>
                </a:lnTo>
                <a:lnTo>
                  <a:pt x="88" y="29"/>
                </a:lnTo>
                <a:lnTo>
                  <a:pt x="89" y="30"/>
                </a:lnTo>
                <a:lnTo>
                  <a:pt x="90" y="32"/>
                </a:lnTo>
                <a:lnTo>
                  <a:pt x="99" y="38"/>
                </a:lnTo>
                <a:lnTo>
                  <a:pt x="101" y="35"/>
                </a:lnTo>
                <a:lnTo>
                  <a:pt x="98" y="38"/>
                </a:lnTo>
                <a:lnTo>
                  <a:pt x="102" y="42"/>
                </a:lnTo>
                <a:lnTo>
                  <a:pt x="104" y="42"/>
                </a:lnTo>
                <a:lnTo>
                  <a:pt x="109" y="43"/>
                </a:lnTo>
                <a:lnTo>
                  <a:pt x="109" y="44"/>
                </a:lnTo>
                <a:lnTo>
                  <a:pt x="118" y="45"/>
                </a:lnTo>
                <a:lnTo>
                  <a:pt x="125" y="45"/>
                </a:lnTo>
                <a:lnTo>
                  <a:pt x="135" y="45"/>
                </a:lnTo>
                <a:lnTo>
                  <a:pt x="136" y="44"/>
                </a:lnTo>
                <a:lnTo>
                  <a:pt x="143" y="42"/>
                </a:lnTo>
                <a:lnTo>
                  <a:pt x="142" y="38"/>
                </a:lnTo>
                <a:lnTo>
                  <a:pt x="143" y="42"/>
                </a:lnTo>
                <a:lnTo>
                  <a:pt x="153" y="39"/>
                </a:lnTo>
                <a:lnTo>
                  <a:pt x="162" y="36"/>
                </a:lnTo>
                <a:lnTo>
                  <a:pt x="164" y="36"/>
                </a:lnTo>
                <a:lnTo>
                  <a:pt x="171" y="31"/>
                </a:lnTo>
                <a:lnTo>
                  <a:pt x="171" y="30"/>
                </a:lnTo>
                <a:lnTo>
                  <a:pt x="177" y="24"/>
                </a:lnTo>
                <a:lnTo>
                  <a:pt x="182" y="19"/>
                </a:lnTo>
                <a:lnTo>
                  <a:pt x="179" y="16"/>
                </a:lnTo>
                <a:lnTo>
                  <a:pt x="181" y="20"/>
                </a:lnTo>
                <a:lnTo>
                  <a:pt x="187" y="17"/>
                </a:lnTo>
                <a:lnTo>
                  <a:pt x="185" y="14"/>
                </a:lnTo>
                <a:lnTo>
                  <a:pt x="186" y="17"/>
                </a:lnTo>
                <a:lnTo>
                  <a:pt x="191" y="16"/>
                </a:lnTo>
                <a:lnTo>
                  <a:pt x="191" y="13"/>
                </a:lnTo>
                <a:lnTo>
                  <a:pt x="191" y="17"/>
                </a:lnTo>
                <a:lnTo>
                  <a:pt x="194" y="17"/>
                </a:lnTo>
                <a:lnTo>
                  <a:pt x="194" y="13"/>
                </a:lnTo>
                <a:lnTo>
                  <a:pt x="193" y="16"/>
                </a:lnTo>
                <a:lnTo>
                  <a:pt x="198" y="18"/>
                </a:lnTo>
                <a:lnTo>
                  <a:pt x="198" y="19"/>
                </a:lnTo>
                <a:lnTo>
                  <a:pt x="218" y="21"/>
                </a:lnTo>
                <a:lnTo>
                  <a:pt x="237" y="2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2" name=""/>
          <p:cNvSpPr/>
          <p:nvPr/>
        </p:nvSpPr>
        <p:spPr>
          <a:xfrm>
            <a:off x="5272200" y="1195560"/>
            <a:ext cx="73080" cy="282240"/>
          </a:xfrm>
          <a:custGeom>
            <a:avLst/>
            <a:gdLst/>
            <a:ahLst/>
            <a:rect l="l" t="t" r="r" b="b"/>
            <a:pathLst>
              <a:path w="46" h="178">
                <a:moveTo>
                  <a:pt x="25" y="0"/>
                </a:moveTo>
                <a:lnTo>
                  <a:pt x="17" y="1"/>
                </a:lnTo>
                <a:lnTo>
                  <a:pt x="18" y="9"/>
                </a:lnTo>
                <a:lnTo>
                  <a:pt x="22" y="8"/>
                </a:lnTo>
                <a:lnTo>
                  <a:pt x="18" y="8"/>
                </a:lnTo>
                <a:lnTo>
                  <a:pt x="18" y="14"/>
                </a:lnTo>
                <a:lnTo>
                  <a:pt x="18" y="20"/>
                </a:lnTo>
                <a:lnTo>
                  <a:pt x="22" y="20"/>
                </a:lnTo>
                <a:lnTo>
                  <a:pt x="18" y="19"/>
                </a:lnTo>
                <a:lnTo>
                  <a:pt x="17" y="23"/>
                </a:lnTo>
                <a:lnTo>
                  <a:pt x="21" y="24"/>
                </a:lnTo>
                <a:lnTo>
                  <a:pt x="18" y="21"/>
                </a:lnTo>
                <a:lnTo>
                  <a:pt x="16" y="23"/>
                </a:lnTo>
                <a:lnTo>
                  <a:pt x="15" y="26"/>
                </a:lnTo>
                <a:lnTo>
                  <a:pt x="15" y="28"/>
                </a:lnTo>
                <a:lnTo>
                  <a:pt x="18" y="35"/>
                </a:lnTo>
                <a:lnTo>
                  <a:pt x="19" y="35"/>
                </a:lnTo>
                <a:lnTo>
                  <a:pt x="23" y="42"/>
                </a:lnTo>
                <a:lnTo>
                  <a:pt x="26" y="39"/>
                </a:lnTo>
                <a:lnTo>
                  <a:pt x="22" y="40"/>
                </a:lnTo>
                <a:lnTo>
                  <a:pt x="23" y="44"/>
                </a:lnTo>
                <a:lnTo>
                  <a:pt x="24" y="48"/>
                </a:lnTo>
                <a:lnTo>
                  <a:pt x="25" y="49"/>
                </a:lnTo>
                <a:lnTo>
                  <a:pt x="28" y="52"/>
                </a:lnTo>
                <a:lnTo>
                  <a:pt x="30" y="49"/>
                </a:lnTo>
                <a:lnTo>
                  <a:pt x="27" y="51"/>
                </a:lnTo>
                <a:lnTo>
                  <a:pt x="29" y="56"/>
                </a:lnTo>
                <a:lnTo>
                  <a:pt x="32" y="54"/>
                </a:lnTo>
                <a:lnTo>
                  <a:pt x="29" y="55"/>
                </a:lnTo>
                <a:lnTo>
                  <a:pt x="29" y="65"/>
                </a:lnTo>
                <a:lnTo>
                  <a:pt x="33" y="64"/>
                </a:lnTo>
                <a:lnTo>
                  <a:pt x="29" y="64"/>
                </a:lnTo>
                <a:lnTo>
                  <a:pt x="29" y="76"/>
                </a:lnTo>
                <a:lnTo>
                  <a:pt x="33" y="76"/>
                </a:lnTo>
                <a:lnTo>
                  <a:pt x="29" y="75"/>
                </a:lnTo>
                <a:lnTo>
                  <a:pt x="27" y="84"/>
                </a:lnTo>
                <a:lnTo>
                  <a:pt x="30" y="85"/>
                </a:lnTo>
                <a:lnTo>
                  <a:pt x="28" y="83"/>
                </a:lnTo>
                <a:lnTo>
                  <a:pt x="25" y="88"/>
                </a:lnTo>
                <a:lnTo>
                  <a:pt x="28" y="90"/>
                </a:lnTo>
                <a:lnTo>
                  <a:pt x="25" y="88"/>
                </a:lnTo>
                <a:lnTo>
                  <a:pt x="22" y="93"/>
                </a:lnTo>
                <a:lnTo>
                  <a:pt x="21" y="94"/>
                </a:lnTo>
                <a:lnTo>
                  <a:pt x="18" y="100"/>
                </a:lnTo>
                <a:lnTo>
                  <a:pt x="22" y="101"/>
                </a:lnTo>
                <a:lnTo>
                  <a:pt x="19" y="99"/>
                </a:lnTo>
                <a:lnTo>
                  <a:pt x="17" y="103"/>
                </a:lnTo>
                <a:lnTo>
                  <a:pt x="20" y="104"/>
                </a:lnTo>
                <a:lnTo>
                  <a:pt x="18" y="102"/>
                </a:lnTo>
                <a:lnTo>
                  <a:pt x="15" y="104"/>
                </a:lnTo>
                <a:lnTo>
                  <a:pt x="16" y="106"/>
                </a:lnTo>
                <a:lnTo>
                  <a:pt x="16" y="103"/>
                </a:lnTo>
                <a:lnTo>
                  <a:pt x="10" y="103"/>
                </a:lnTo>
                <a:lnTo>
                  <a:pt x="8" y="104"/>
                </a:lnTo>
                <a:lnTo>
                  <a:pt x="4" y="106"/>
                </a:lnTo>
                <a:lnTo>
                  <a:pt x="3" y="106"/>
                </a:lnTo>
                <a:lnTo>
                  <a:pt x="1" y="109"/>
                </a:lnTo>
                <a:lnTo>
                  <a:pt x="0" y="111"/>
                </a:lnTo>
                <a:lnTo>
                  <a:pt x="0" y="112"/>
                </a:lnTo>
                <a:lnTo>
                  <a:pt x="1" y="115"/>
                </a:lnTo>
                <a:lnTo>
                  <a:pt x="3" y="118"/>
                </a:lnTo>
                <a:lnTo>
                  <a:pt x="6" y="115"/>
                </a:lnTo>
                <a:lnTo>
                  <a:pt x="2" y="117"/>
                </a:lnTo>
                <a:lnTo>
                  <a:pt x="3" y="119"/>
                </a:lnTo>
                <a:lnTo>
                  <a:pt x="7" y="118"/>
                </a:lnTo>
                <a:lnTo>
                  <a:pt x="3" y="118"/>
                </a:lnTo>
                <a:lnTo>
                  <a:pt x="5" y="127"/>
                </a:lnTo>
                <a:lnTo>
                  <a:pt x="5" y="128"/>
                </a:lnTo>
                <a:lnTo>
                  <a:pt x="8" y="136"/>
                </a:lnTo>
                <a:lnTo>
                  <a:pt x="12" y="134"/>
                </a:lnTo>
                <a:lnTo>
                  <a:pt x="8" y="135"/>
                </a:lnTo>
                <a:lnTo>
                  <a:pt x="9" y="141"/>
                </a:lnTo>
                <a:lnTo>
                  <a:pt x="10" y="149"/>
                </a:lnTo>
                <a:lnTo>
                  <a:pt x="10" y="150"/>
                </a:lnTo>
                <a:lnTo>
                  <a:pt x="12" y="155"/>
                </a:lnTo>
                <a:lnTo>
                  <a:pt x="13" y="156"/>
                </a:lnTo>
                <a:lnTo>
                  <a:pt x="14" y="157"/>
                </a:lnTo>
                <a:lnTo>
                  <a:pt x="16" y="159"/>
                </a:lnTo>
                <a:lnTo>
                  <a:pt x="19" y="160"/>
                </a:lnTo>
                <a:lnTo>
                  <a:pt x="21" y="157"/>
                </a:lnTo>
                <a:lnTo>
                  <a:pt x="18" y="160"/>
                </a:lnTo>
                <a:lnTo>
                  <a:pt x="24" y="166"/>
                </a:lnTo>
                <a:lnTo>
                  <a:pt x="30" y="171"/>
                </a:lnTo>
                <a:lnTo>
                  <a:pt x="31" y="171"/>
                </a:lnTo>
                <a:lnTo>
                  <a:pt x="36" y="174"/>
                </a:lnTo>
                <a:lnTo>
                  <a:pt x="40" y="177"/>
                </a:lnTo>
                <a:lnTo>
                  <a:pt x="42" y="178"/>
                </a:lnTo>
                <a:lnTo>
                  <a:pt x="46" y="178"/>
                </a:lnTo>
                <a:lnTo>
                  <a:pt x="46" y="170"/>
                </a:lnTo>
                <a:lnTo>
                  <a:pt x="42" y="170"/>
                </a:lnTo>
                <a:lnTo>
                  <a:pt x="42" y="173"/>
                </a:lnTo>
                <a:lnTo>
                  <a:pt x="44" y="171"/>
                </a:lnTo>
                <a:lnTo>
                  <a:pt x="41" y="168"/>
                </a:lnTo>
                <a:lnTo>
                  <a:pt x="35" y="165"/>
                </a:lnTo>
                <a:lnTo>
                  <a:pt x="33" y="167"/>
                </a:lnTo>
                <a:lnTo>
                  <a:pt x="35" y="165"/>
                </a:lnTo>
                <a:lnTo>
                  <a:pt x="29" y="160"/>
                </a:lnTo>
                <a:lnTo>
                  <a:pt x="23" y="154"/>
                </a:lnTo>
                <a:lnTo>
                  <a:pt x="21" y="153"/>
                </a:lnTo>
                <a:lnTo>
                  <a:pt x="18" y="151"/>
                </a:lnTo>
                <a:lnTo>
                  <a:pt x="15" y="153"/>
                </a:lnTo>
                <a:lnTo>
                  <a:pt x="19" y="153"/>
                </a:lnTo>
                <a:lnTo>
                  <a:pt x="17" y="147"/>
                </a:lnTo>
                <a:lnTo>
                  <a:pt x="14" y="148"/>
                </a:lnTo>
                <a:lnTo>
                  <a:pt x="18" y="148"/>
                </a:lnTo>
                <a:lnTo>
                  <a:pt x="17" y="140"/>
                </a:lnTo>
                <a:lnTo>
                  <a:pt x="16" y="134"/>
                </a:lnTo>
                <a:lnTo>
                  <a:pt x="15" y="133"/>
                </a:lnTo>
                <a:lnTo>
                  <a:pt x="12" y="125"/>
                </a:lnTo>
                <a:lnTo>
                  <a:pt x="8" y="126"/>
                </a:lnTo>
                <a:lnTo>
                  <a:pt x="12" y="125"/>
                </a:lnTo>
                <a:lnTo>
                  <a:pt x="10" y="117"/>
                </a:lnTo>
                <a:lnTo>
                  <a:pt x="9" y="114"/>
                </a:lnTo>
                <a:lnTo>
                  <a:pt x="8" y="112"/>
                </a:lnTo>
                <a:lnTo>
                  <a:pt x="6" y="110"/>
                </a:lnTo>
                <a:lnTo>
                  <a:pt x="3" y="112"/>
                </a:lnTo>
                <a:lnTo>
                  <a:pt x="8" y="112"/>
                </a:lnTo>
                <a:lnTo>
                  <a:pt x="8" y="111"/>
                </a:lnTo>
                <a:lnTo>
                  <a:pt x="3" y="111"/>
                </a:lnTo>
                <a:lnTo>
                  <a:pt x="6" y="114"/>
                </a:lnTo>
                <a:lnTo>
                  <a:pt x="8" y="111"/>
                </a:lnTo>
                <a:lnTo>
                  <a:pt x="6" y="109"/>
                </a:lnTo>
                <a:lnTo>
                  <a:pt x="8" y="112"/>
                </a:lnTo>
                <a:lnTo>
                  <a:pt x="12" y="110"/>
                </a:lnTo>
                <a:lnTo>
                  <a:pt x="10" y="106"/>
                </a:lnTo>
                <a:lnTo>
                  <a:pt x="10" y="111"/>
                </a:lnTo>
                <a:lnTo>
                  <a:pt x="16" y="111"/>
                </a:lnTo>
                <a:lnTo>
                  <a:pt x="16" y="110"/>
                </a:lnTo>
                <a:lnTo>
                  <a:pt x="18" y="110"/>
                </a:lnTo>
                <a:lnTo>
                  <a:pt x="22" y="108"/>
                </a:lnTo>
                <a:lnTo>
                  <a:pt x="23" y="106"/>
                </a:lnTo>
                <a:lnTo>
                  <a:pt x="25" y="103"/>
                </a:lnTo>
                <a:lnTo>
                  <a:pt x="28" y="97"/>
                </a:lnTo>
                <a:lnTo>
                  <a:pt x="24" y="95"/>
                </a:lnTo>
                <a:lnTo>
                  <a:pt x="28" y="97"/>
                </a:lnTo>
                <a:lnTo>
                  <a:pt x="31" y="92"/>
                </a:lnTo>
                <a:lnTo>
                  <a:pt x="31" y="91"/>
                </a:lnTo>
                <a:lnTo>
                  <a:pt x="34" y="87"/>
                </a:lnTo>
                <a:lnTo>
                  <a:pt x="34" y="85"/>
                </a:lnTo>
                <a:lnTo>
                  <a:pt x="34" y="86"/>
                </a:lnTo>
                <a:lnTo>
                  <a:pt x="36" y="77"/>
                </a:lnTo>
                <a:lnTo>
                  <a:pt x="37" y="76"/>
                </a:lnTo>
                <a:lnTo>
                  <a:pt x="37" y="64"/>
                </a:lnTo>
                <a:lnTo>
                  <a:pt x="36" y="54"/>
                </a:lnTo>
                <a:lnTo>
                  <a:pt x="35" y="53"/>
                </a:lnTo>
                <a:lnTo>
                  <a:pt x="34" y="49"/>
                </a:lnTo>
                <a:lnTo>
                  <a:pt x="33" y="47"/>
                </a:lnTo>
                <a:lnTo>
                  <a:pt x="30" y="44"/>
                </a:lnTo>
                <a:lnTo>
                  <a:pt x="28" y="47"/>
                </a:lnTo>
                <a:lnTo>
                  <a:pt x="31" y="46"/>
                </a:lnTo>
                <a:lnTo>
                  <a:pt x="30" y="42"/>
                </a:lnTo>
                <a:lnTo>
                  <a:pt x="29" y="38"/>
                </a:lnTo>
                <a:lnTo>
                  <a:pt x="29" y="37"/>
                </a:lnTo>
                <a:lnTo>
                  <a:pt x="25" y="31"/>
                </a:lnTo>
                <a:lnTo>
                  <a:pt x="22" y="33"/>
                </a:lnTo>
                <a:lnTo>
                  <a:pt x="25" y="32"/>
                </a:lnTo>
                <a:lnTo>
                  <a:pt x="22" y="25"/>
                </a:lnTo>
                <a:lnTo>
                  <a:pt x="19" y="26"/>
                </a:lnTo>
                <a:lnTo>
                  <a:pt x="22" y="28"/>
                </a:lnTo>
                <a:lnTo>
                  <a:pt x="23" y="27"/>
                </a:lnTo>
                <a:lnTo>
                  <a:pt x="24" y="24"/>
                </a:lnTo>
                <a:lnTo>
                  <a:pt x="24" y="25"/>
                </a:lnTo>
                <a:lnTo>
                  <a:pt x="25" y="21"/>
                </a:lnTo>
                <a:lnTo>
                  <a:pt x="26" y="20"/>
                </a:lnTo>
                <a:lnTo>
                  <a:pt x="26" y="14"/>
                </a:lnTo>
                <a:lnTo>
                  <a:pt x="26" y="8"/>
                </a:lnTo>
                <a:lnTo>
                  <a:pt x="25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3" name=""/>
          <p:cNvSpPr/>
          <p:nvPr/>
        </p:nvSpPr>
        <p:spPr>
          <a:xfrm>
            <a:off x="5234040" y="987480"/>
            <a:ext cx="129960" cy="50760"/>
          </a:xfrm>
          <a:custGeom>
            <a:avLst/>
            <a:gdLst/>
            <a:ahLst/>
            <a:rect l="l" t="t" r="r" b="b"/>
            <a:pathLst>
              <a:path w="82" h="32">
                <a:moveTo>
                  <a:pt x="5" y="3"/>
                </a:moveTo>
                <a:lnTo>
                  <a:pt x="0" y="8"/>
                </a:lnTo>
                <a:lnTo>
                  <a:pt x="3" y="12"/>
                </a:lnTo>
                <a:lnTo>
                  <a:pt x="5" y="13"/>
                </a:lnTo>
                <a:lnTo>
                  <a:pt x="9" y="14"/>
                </a:lnTo>
                <a:lnTo>
                  <a:pt x="10" y="15"/>
                </a:lnTo>
                <a:lnTo>
                  <a:pt x="16" y="16"/>
                </a:lnTo>
                <a:lnTo>
                  <a:pt x="16" y="12"/>
                </a:lnTo>
                <a:lnTo>
                  <a:pt x="15" y="15"/>
                </a:lnTo>
                <a:lnTo>
                  <a:pt x="19" y="16"/>
                </a:lnTo>
                <a:lnTo>
                  <a:pt x="20" y="13"/>
                </a:lnTo>
                <a:lnTo>
                  <a:pt x="18" y="16"/>
                </a:lnTo>
                <a:lnTo>
                  <a:pt x="21" y="18"/>
                </a:lnTo>
                <a:lnTo>
                  <a:pt x="22" y="19"/>
                </a:lnTo>
                <a:lnTo>
                  <a:pt x="26" y="19"/>
                </a:lnTo>
                <a:lnTo>
                  <a:pt x="26" y="14"/>
                </a:lnTo>
                <a:lnTo>
                  <a:pt x="25" y="18"/>
                </a:lnTo>
                <a:lnTo>
                  <a:pt x="28" y="19"/>
                </a:lnTo>
                <a:lnTo>
                  <a:pt x="28" y="15"/>
                </a:lnTo>
                <a:lnTo>
                  <a:pt x="26" y="18"/>
                </a:lnTo>
                <a:lnTo>
                  <a:pt x="28" y="20"/>
                </a:lnTo>
                <a:lnTo>
                  <a:pt x="30" y="17"/>
                </a:lnTo>
                <a:lnTo>
                  <a:pt x="28" y="19"/>
                </a:lnTo>
                <a:lnTo>
                  <a:pt x="28" y="21"/>
                </a:lnTo>
                <a:lnTo>
                  <a:pt x="31" y="19"/>
                </a:lnTo>
                <a:lnTo>
                  <a:pt x="28" y="21"/>
                </a:lnTo>
                <a:lnTo>
                  <a:pt x="28" y="23"/>
                </a:lnTo>
                <a:lnTo>
                  <a:pt x="29" y="24"/>
                </a:lnTo>
                <a:lnTo>
                  <a:pt x="31" y="26"/>
                </a:lnTo>
                <a:lnTo>
                  <a:pt x="34" y="23"/>
                </a:lnTo>
                <a:lnTo>
                  <a:pt x="31" y="26"/>
                </a:lnTo>
                <a:lnTo>
                  <a:pt x="34" y="29"/>
                </a:lnTo>
                <a:lnTo>
                  <a:pt x="35" y="30"/>
                </a:lnTo>
                <a:lnTo>
                  <a:pt x="36" y="31"/>
                </a:lnTo>
                <a:lnTo>
                  <a:pt x="38" y="32"/>
                </a:lnTo>
                <a:lnTo>
                  <a:pt x="41" y="32"/>
                </a:lnTo>
                <a:lnTo>
                  <a:pt x="42" y="31"/>
                </a:lnTo>
                <a:lnTo>
                  <a:pt x="44" y="30"/>
                </a:lnTo>
                <a:lnTo>
                  <a:pt x="46" y="30"/>
                </a:lnTo>
                <a:lnTo>
                  <a:pt x="51" y="27"/>
                </a:lnTo>
                <a:lnTo>
                  <a:pt x="54" y="25"/>
                </a:lnTo>
                <a:lnTo>
                  <a:pt x="51" y="21"/>
                </a:lnTo>
                <a:lnTo>
                  <a:pt x="52" y="25"/>
                </a:lnTo>
                <a:lnTo>
                  <a:pt x="56" y="24"/>
                </a:lnTo>
                <a:lnTo>
                  <a:pt x="57" y="24"/>
                </a:lnTo>
                <a:lnTo>
                  <a:pt x="63" y="21"/>
                </a:lnTo>
                <a:lnTo>
                  <a:pt x="64" y="21"/>
                </a:lnTo>
                <a:lnTo>
                  <a:pt x="69" y="18"/>
                </a:lnTo>
                <a:lnTo>
                  <a:pt x="70" y="17"/>
                </a:lnTo>
                <a:lnTo>
                  <a:pt x="76" y="10"/>
                </a:lnTo>
                <a:lnTo>
                  <a:pt x="72" y="7"/>
                </a:lnTo>
                <a:lnTo>
                  <a:pt x="74" y="11"/>
                </a:lnTo>
                <a:lnTo>
                  <a:pt x="82" y="7"/>
                </a:lnTo>
                <a:lnTo>
                  <a:pt x="78" y="0"/>
                </a:lnTo>
                <a:lnTo>
                  <a:pt x="70" y="5"/>
                </a:lnTo>
                <a:lnTo>
                  <a:pt x="69" y="6"/>
                </a:lnTo>
                <a:lnTo>
                  <a:pt x="64" y="13"/>
                </a:lnTo>
                <a:lnTo>
                  <a:pt x="67" y="14"/>
                </a:lnTo>
                <a:lnTo>
                  <a:pt x="65" y="12"/>
                </a:lnTo>
                <a:lnTo>
                  <a:pt x="60" y="15"/>
                </a:lnTo>
                <a:lnTo>
                  <a:pt x="62" y="18"/>
                </a:lnTo>
                <a:lnTo>
                  <a:pt x="61" y="14"/>
                </a:lnTo>
                <a:lnTo>
                  <a:pt x="55" y="17"/>
                </a:lnTo>
                <a:lnTo>
                  <a:pt x="55" y="21"/>
                </a:lnTo>
                <a:lnTo>
                  <a:pt x="55" y="17"/>
                </a:lnTo>
                <a:lnTo>
                  <a:pt x="51" y="18"/>
                </a:lnTo>
                <a:lnTo>
                  <a:pt x="49" y="19"/>
                </a:lnTo>
                <a:lnTo>
                  <a:pt x="47" y="21"/>
                </a:lnTo>
                <a:lnTo>
                  <a:pt x="42" y="24"/>
                </a:lnTo>
                <a:lnTo>
                  <a:pt x="43" y="27"/>
                </a:lnTo>
                <a:lnTo>
                  <a:pt x="42" y="23"/>
                </a:lnTo>
                <a:lnTo>
                  <a:pt x="40" y="24"/>
                </a:lnTo>
                <a:lnTo>
                  <a:pt x="41" y="28"/>
                </a:lnTo>
                <a:lnTo>
                  <a:pt x="41" y="24"/>
                </a:lnTo>
                <a:lnTo>
                  <a:pt x="38" y="24"/>
                </a:lnTo>
                <a:lnTo>
                  <a:pt x="38" y="28"/>
                </a:lnTo>
                <a:lnTo>
                  <a:pt x="40" y="25"/>
                </a:lnTo>
                <a:lnTo>
                  <a:pt x="38" y="24"/>
                </a:lnTo>
                <a:lnTo>
                  <a:pt x="36" y="27"/>
                </a:lnTo>
                <a:lnTo>
                  <a:pt x="40" y="25"/>
                </a:lnTo>
                <a:lnTo>
                  <a:pt x="37" y="21"/>
                </a:lnTo>
                <a:lnTo>
                  <a:pt x="36" y="21"/>
                </a:lnTo>
                <a:lnTo>
                  <a:pt x="35" y="19"/>
                </a:lnTo>
                <a:lnTo>
                  <a:pt x="32" y="21"/>
                </a:lnTo>
                <a:lnTo>
                  <a:pt x="35" y="21"/>
                </a:lnTo>
                <a:lnTo>
                  <a:pt x="35" y="18"/>
                </a:lnTo>
                <a:lnTo>
                  <a:pt x="35" y="17"/>
                </a:lnTo>
                <a:lnTo>
                  <a:pt x="34" y="15"/>
                </a:lnTo>
                <a:lnTo>
                  <a:pt x="33" y="14"/>
                </a:lnTo>
                <a:lnTo>
                  <a:pt x="31" y="13"/>
                </a:lnTo>
                <a:lnTo>
                  <a:pt x="30" y="12"/>
                </a:lnTo>
                <a:lnTo>
                  <a:pt x="28" y="11"/>
                </a:lnTo>
                <a:lnTo>
                  <a:pt x="26" y="11"/>
                </a:lnTo>
                <a:lnTo>
                  <a:pt x="22" y="11"/>
                </a:lnTo>
                <a:lnTo>
                  <a:pt x="22" y="14"/>
                </a:lnTo>
                <a:lnTo>
                  <a:pt x="25" y="12"/>
                </a:lnTo>
                <a:lnTo>
                  <a:pt x="22" y="10"/>
                </a:lnTo>
                <a:lnTo>
                  <a:pt x="21" y="9"/>
                </a:lnTo>
                <a:lnTo>
                  <a:pt x="17" y="8"/>
                </a:lnTo>
                <a:lnTo>
                  <a:pt x="11" y="7"/>
                </a:lnTo>
                <a:lnTo>
                  <a:pt x="10" y="11"/>
                </a:lnTo>
                <a:lnTo>
                  <a:pt x="12" y="7"/>
                </a:lnTo>
                <a:lnTo>
                  <a:pt x="7" y="6"/>
                </a:lnTo>
                <a:lnTo>
                  <a:pt x="6" y="9"/>
                </a:lnTo>
                <a:lnTo>
                  <a:pt x="8" y="7"/>
                </a:lnTo>
                <a:lnTo>
                  <a:pt x="5" y="3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4" name=""/>
          <p:cNvSpPr/>
          <p:nvPr/>
        </p:nvSpPr>
        <p:spPr>
          <a:xfrm>
            <a:off x="5388120" y="981000"/>
            <a:ext cx="236520" cy="112680"/>
          </a:xfrm>
          <a:custGeom>
            <a:avLst/>
            <a:gdLst/>
            <a:ahLst/>
            <a:rect l="l" t="t" r="r" b="b"/>
            <a:pathLst>
              <a:path w="149" h="71">
                <a:moveTo>
                  <a:pt x="33" y="5"/>
                </a:moveTo>
                <a:lnTo>
                  <a:pt x="28" y="0"/>
                </a:lnTo>
                <a:lnTo>
                  <a:pt x="25" y="4"/>
                </a:lnTo>
                <a:lnTo>
                  <a:pt x="27" y="6"/>
                </a:lnTo>
                <a:lnTo>
                  <a:pt x="25" y="4"/>
                </a:lnTo>
                <a:lnTo>
                  <a:pt x="21" y="7"/>
                </a:lnTo>
                <a:lnTo>
                  <a:pt x="20" y="8"/>
                </a:lnTo>
                <a:lnTo>
                  <a:pt x="18" y="11"/>
                </a:lnTo>
                <a:lnTo>
                  <a:pt x="21" y="13"/>
                </a:lnTo>
                <a:lnTo>
                  <a:pt x="19" y="11"/>
                </a:lnTo>
                <a:lnTo>
                  <a:pt x="15" y="13"/>
                </a:lnTo>
                <a:lnTo>
                  <a:pt x="14" y="13"/>
                </a:lnTo>
                <a:lnTo>
                  <a:pt x="13" y="15"/>
                </a:lnTo>
                <a:lnTo>
                  <a:pt x="11" y="19"/>
                </a:lnTo>
                <a:lnTo>
                  <a:pt x="15" y="20"/>
                </a:lnTo>
                <a:lnTo>
                  <a:pt x="12" y="18"/>
                </a:lnTo>
                <a:lnTo>
                  <a:pt x="13" y="18"/>
                </a:lnTo>
                <a:lnTo>
                  <a:pt x="10" y="19"/>
                </a:lnTo>
                <a:lnTo>
                  <a:pt x="9" y="20"/>
                </a:lnTo>
                <a:lnTo>
                  <a:pt x="7" y="24"/>
                </a:lnTo>
                <a:lnTo>
                  <a:pt x="10" y="25"/>
                </a:lnTo>
                <a:lnTo>
                  <a:pt x="8" y="23"/>
                </a:lnTo>
                <a:lnTo>
                  <a:pt x="4" y="25"/>
                </a:lnTo>
                <a:lnTo>
                  <a:pt x="4" y="25"/>
                </a:lnTo>
                <a:lnTo>
                  <a:pt x="3" y="27"/>
                </a:lnTo>
                <a:lnTo>
                  <a:pt x="2" y="32"/>
                </a:lnTo>
                <a:lnTo>
                  <a:pt x="5" y="32"/>
                </a:lnTo>
                <a:lnTo>
                  <a:pt x="3" y="31"/>
                </a:lnTo>
                <a:lnTo>
                  <a:pt x="1" y="34"/>
                </a:lnTo>
                <a:lnTo>
                  <a:pt x="0" y="36"/>
                </a:lnTo>
                <a:lnTo>
                  <a:pt x="0" y="38"/>
                </a:lnTo>
                <a:lnTo>
                  <a:pt x="1" y="39"/>
                </a:lnTo>
                <a:lnTo>
                  <a:pt x="2" y="41"/>
                </a:lnTo>
                <a:lnTo>
                  <a:pt x="3" y="43"/>
                </a:lnTo>
                <a:lnTo>
                  <a:pt x="3" y="44"/>
                </a:lnTo>
                <a:lnTo>
                  <a:pt x="4" y="45"/>
                </a:lnTo>
                <a:lnTo>
                  <a:pt x="8" y="45"/>
                </a:lnTo>
                <a:lnTo>
                  <a:pt x="9" y="42"/>
                </a:lnTo>
                <a:lnTo>
                  <a:pt x="6" y="45"/>
                </a:lnTo>
                <a:lnTo>
                  <a:pt x="5" y="43"/>
                </a:lnTo>
                <a:lnTo>
                  <a:pt x="6" y="47"/>
                </a:lnTo>
                <a:lnTo>
                  <a:pt x="6" y="48"/>
                </a:lnTo>
                <a:lnTo>
                  <a:pt x="8" y="52"/>
                </a:lnTo>
                <a:lnTo>
                  <a:pt x="9" y="53"/>
                </a:lnTo>
                <a:lnTo>
                  <a:pt x="15" y="61"/>
                </a:lnTo>
                <a:lnTo>
                  <a:pt x="18" y="59"/>
                </a:lnTo>
                <a:lnTo>
                  <a:pt x="14" y="59"/>
                </a:lnTo>
                <a:lnTo>
                  <a:pt x="14" y="60"/>
                </a:lnTo>
                <a:lnTo>
                  <a:pt x="18" y="60"/>
                </a:lnTo>
                <a:lnTo>
                  <a:pt x="14" y="59"/>
                </a:lnTo>
                <a:lnTo>
                  <a:pt x="13" y="63"/>
                </a:lnTo>
                <a:lnTo>
                  <a:pt x="13" y="64"/>
                </a:lnTo>
                <a:lnTo>
                  <a:pt x="14" y="66"/>
                </a:lnTo>
                <a:lnTo>
                  <a:pt x="15" y="67"/>
                </a:lnTo>
                <a:lnTo>
                  <a:pt x="15" y="68"/>
                </a:lnTo>
                <a:lnTo>
                  <a:pt x="16" y="69"/>
                </a:lnTo>
                <a:lnTo>
                  <a:pt x="18" y="71"/>
                </a:lnTo>
                <a:lnTo>
                  <a:pt x="21" y="71"/>
                </a:lnTo>
                <a:lnTo>
                  <a:pt x="22" y="71"/>
                </a:lnTo>
                <a:lnTo>
                  <a:pt x="28" y="70"/>
                </a:lnTo>
                <a:lnTo>
                  <a:pt x="28" y="69"/>
                </a:lnTo>
                <a:lnTo>
                  <a:pt x="35" y="67"/>
                </a:lnTo>
                <a:lnTo>
                  <a:pt x="34" y="64"/>
                </a:lnTo>
                <a:lnTo>
                  <a:pt x="34" y="68"/>
                </a:lnTo>
                <a:lnTo>
                  <a:pt x="38" y="68"/>
                </a:lnTo>
                <a:lnTo>
                  <a:pt x="39" y="68"/>
                </a:lnTo>
                <a:lnTo>
                  <a:pt x="39" y="67"/>
                </a:lnTo>
                <a:lnTo>
                  <a:pt x="42" y="66"/>
                </a:lnTo>
                <a:lnTo>
                  <a:pt x="43" y="66"/>
                </a:lnTo>
                <a:lnTo>
                  <a:pt x="46" y="58"/>
                </a:lnTo>
                <a:lnTo>
                  <a:pt x="43" y="56"/>
                </a:lnTo>
                <a:lnTo>
                  <a:pt x="46" y="59"/>
                </a:lnTo>
                <a:lnTo>
                  <a:pt x="51" y="52"/>
                </a:lnTo>
                <a:lnTo>
                  <a:pt x="47" y="50"/>
                </a:lnTo>
                <a:lnTo>
                  <a:pt x="49" y="53"/>
                </a:lnTo>
                <a:lnTo>
                  <a:pt x="56" y="49"/>
                </a:lnTo>
                <a:lnTo>
                  <a:pt x="54" y="45"/>
                </a:lnTo>
                <a:lnTo>
                  <a:pt x="55" y="49"/>
                </a:lnTo>
                <a:lnTo>
                  <a:pt x="63" y="47"/>
                </a:lnTo>
                <a:lnTo>
                  <a:pt x="64" y="47"/>
                </a:lnTo>
                <a:lnTo>
                  <a:pt x="73" y="44"/>
                </a:lnTo>
                <a:lnTo>
                  <a:pt x="71" y="40"/>
                </a:lnTo>
                <a:lnTo>
                  <a:pt x="72" y="44"/>
                </a:lnTo>
                <a:lnTo>
                  <a:pt x="81" y="41"/>
                </a:lnTo>
                <a:lnTo>
                  <a:pt x="82" y="41"/>
                </a:lnTo>
                <a:lnTo>
                  <a:pt x="88" y="39"/>
                </a:lnTo>
                <a:lnTo>
                  <a:pt x="87" y="35"/>
                </a:lnTo>
                <a:lnTo>
                  <a:pt x="87" y="39"/>
                </a:lnTo>
                <a:lnTo>
                  <a:pt x="94" y="39"/>
                </a:lnTo>
                <a:lnTo>
                  <a:pt x="109" y="37"/>
                </a:lnTo>
                <a:lnTo>
                  <a:pt x="109" y="36"/>
                </a:lnTo>
                <a:lnTo>
                  <a:pt x="113" y="35"/>
                </a:lnTo>
                <a:lnTo>
                  <a:pt x="114" y="35"/>
                </a:lnTo>
                <a:lnTo>
                  <a:pt x="118" y="32"/>
                </a:lnTo>
                <a:lnTo>
                  <a:pt x="121" y="31"/>
                </a:lnTo>
                <a:lnTo>
                  <a:pt x="118" y="27"/>
                </a:lnTo>
                <a:lnTo>
                  <a:pt x="119" y="31"/>
                </a:lnTo>
                <a:lnTo>
                  <a:pt x="123" y="30"/>
                </a:lnTo>
                <a:lnTo>
                  <a:pt x="125" y="30"/>
                </a:lnTo>
                <a:lnTo>
                  <a:pt x="128" y="28"/>
                </a:lnTo>
                <a:lnTo>
                  <a:pt x="132" y="25"/>
                </a:lnTo>
                <a:lnTo>
                  <a:pt x="133" y="24"/>
                </a:lnTo>
                <a:lnTo>
                  <a:pt x="136" y="19"/>
                </a:lnTo>
                <a:lnTo>
                  <a:pt x="133" y="17"/>
                </a:lnTo>
                <a:lnTo>
                  <a:pt x="135" y="20"/>
                </a:lnTo>
                <a:lnTo>
                  <a:pt x="139" y="18"/>
                </a:lnTo>
                <a:lnTo>
                  <a:pt x="142" y="16"/>
                </a:lnTo>
                <a:lnTo>
                  <a:pt x="139" y="12"/>
                </a:lnTo>
                <a:lnTo>
                  <a:pt x="141" y="16"/>
                </a:lnTo>
                <a:lnTo>
                  <a:pt x="144" y="14"/>
                </a:lnTo>
                <a:lnTo>
                  <a:pt x="142" y="11"/>
                </a:lnTo>
                <a:lnTo>
                  <a:pt x="143" y="14"/>
                </a:lnTo>
                <a:lnTo>
                  <a:pt x="146" y="13"/>
                </a:lnTo>
                <a:lnTo>
                  <a:pt x="147" y="13"/>
                </a:lnTo>
                <a:lnTo>
                  <a:pt x="149" y="12"/>
                </a:lnTo>
                <a:lnTo>
                  <a:pt x="145" y="6"/>
                </a:lnTo>
                <a:lnTo>
                  <a:pt x="143" y="7"/>
                </a:lnTo>
                <a:lnTo>
                  <a:pt x="145" y="10"/>
                </a:lnTo>
                <a:lnTo>
                  <a:pt x="144" y="6"/>
                </a:lnTo>
                <a:lnTo>
                  <a:pt x="142" y="7"/>
                </a:lnTo>
                <a:lnTo>
                  <a:pt x="141" y="8"/>
                </a:lnTo>
                <a:lnTo>
                  <a:pt x="137" y="10"/>
                </a:lnTo>
                <a:lnTo>
                  <a:pt x="135" y="11"/>
                </a:lnTo>
                <a:lnTo>
                  <a:pt x="131" y="14"/>
                </a:lnTo>
                <a:lnTo>
                  <a:pt x="130" y="14"/>
                </a:lnTo>
                <a:lnTo>
                  <a:pt x="127" y="18"/>
                </a:lnTo>
                <a:lnTo>
                  <a:pt x="129" y="21"/>
                </a:lnTo>
                <a:lnTo>
                  <a:pt x="128" y="18"/>
                </a:lnTo>
                <a:lnTo>
                  <a:pt x="123" y="22"/>
                </a:lnTo>
                <a:lnTo>
                  <a:pt x="121" y="24"/>
                </a:lnTo>
                <a:lnTo>
                  <a:pt x="122" y="26"/>
                </a:lnTo>
                <a:lnTo>
                  <a:pt x="122" y="23"/>
                </a:lnTo>
                <a:lnTo>
                  <a:pt x="118" y="24"/>
                </a:lnTo>
                <a:lnTo>
                  <a:pt x="116" y="25"/>
                </a:lnTo>
                <a:lnTo>
                  <a:pt x="114" y="26"/>
                </a:lnTo>
                <a:lnTo>
                  <a:pt x="110" y="29"/>
                </a:lnTo>
                <a:lnTo>
                  <a:pt x="112" y="32"/>
                </a:lnTo>
                <a:lnTo>
                  <a:pt x="111" y="28"/>
                </a:lnTo>
                <a:lnTo>
                  <a:pt x="107" y="29"/>
                </a:lnTo>
                <a:lnTo>
                  <a:pt x="108" y="32"/>
                </a:lnTo>
                <a:lnTo>
                  <a:pt x="108" y="29"/>
                </a:lnTo>
                <a:lnTo>
                  <a:pt x="94" y="31"/>
                </a:lnTo>
                <a:lnTo>
                  <a:pt x="87" y="32"/>
                </a:lnTo>
                <a:lnTo>
                  <a:pt x="86" y="32"/>
                </a:lnTo>
                <a:lnTo>
                  <a:pt x="80" y="34"/>
                </a:lnTo>
                <a:lnTo>
                  <a:pt x="80" y="38"/>
                </a:lnTo>
                <a:lnTo>
                  <a:pt x="80" y="34"/>
                </a:lnTo>
                <a:lnTo>
                  <a:pt x="70" y="37"/>
                </a:lnTo>
                <a:lnTo>
                  <a:pt x="61" y="40"/>
                </a:lnTo>
                <a:lnTo>
                  <a:pt x="62" y="44"/>
                </a:lnTo>
                <a:lnTo>
                  <a:pt x="61" y="40"/>
                </a:lnTo>
                <a:lnTo>
                  <a:pt x="53" y="42"/>
                </a:lnTo>
                <a:lnTo>
                  <a:pt x="52" y="43"/>
                </a:lnTo>
                <a:lnTo>
                  <a:pt x="45" y="47"/>
                </a:lnTo>
                <a:lnTo>
                  <a:pt x="45" y="48"/>
                </a:lnTo>
                <a:lnTo>
                  <a:pt x="40" y="54"/>
                </a:lnTo>
                <a:lnTo>
                  <a:pt x="40" y="55"/>
                </a:lnTo>
                <a:lnTo>
                  <a:pt x="37" y="63"/>
                </a:lnTo>
                <a:lnTo>
                  <a:pt x="39" y="64"/>
                </a:lnTo>
                <a:lnTo>
                  <a:pt x="39" y="60"/>
                </a:lnTo>
                <a:lnTo>
                  <a:pt x="38" y="60"/>
                </a:lnTo>
                <a:lnTo>
                  <a:pt x="34" y="60"/>
                </a:lnTo>
                <a:lnTo>
                  <a:pt x="33" y="60"/>
                </a:lnTo>
                <a:lnTo>
                  <a:pt x="26" y="62"/>
                </a:lnTo>
                <a:lnTo>
                  <a:pt x="27" y="66"/>
                </a:lnTo>
                <a:lnTo>
                  <a:pt x="27" y="62"/>
                </a:lnTo>
                <a:lnTo>
                  <a:pt x="21" y="63"/>
                </a:lnTo>
                <a:lnTo>
                  <a:pt x="21" y="66"/>
                </a:lnTo>
                <a:lnTo>
                  <a:pt x="21" y="63"/>
                </a:lnTo>
                <a:lnTo>
                  <a:pt x="18" y="63"/>
                </a:lnTo>
                <a:lnTo>
                  <a:pt x="18" y="66"/>
                </a:lnTo>
                <a:lnTo>
                  <a:pt x="21" y="64"/>
                </a:lnTo>
                <a:lnTo>
                  <a:pt x="20" y="63"/>
                </a:lnTo>
                <a:lnTo>
                  <a:pt x="18" y="66"/>
                </a:lnTo>
                <a:lnTo>
                  <a:pt x="21" y="64"/>
                </a:lnTo>
                <a:lnTo>
                  <a:pt x="20" y="62"/>
                </a:lnTo>
                <a:lnTo>
                  <a:pt x="17" y="64"/>
                </a:lnTo>
                <a:lnTo>
                  <a:pt x="20" y="65"/>
                </a:lnTo>
                <a:lnTo>
                  <a:pt x="21" y="61"/>
                </a:lnTo>
                <a:lnTo>
                  <a:pt x="22" y="60"/>
                </a:lnTo>
                <a:lnTo>
                  <a:pt x="22" y="59"/>
                </a:lnTo>
                <a:lnTo>
                  <a:pt x="21" y="59"/>
                </a:lnTo>
                <a:lnTo>
                  <a:pt x="21" y="57"/>
                </a:lnTo>
                <a:lnTo>
                  <a:pt x="15" y="49"/>
                </a:lnTo>
                <a:lnTo>
                  <a:pt x="11" y="51"/>
                </a:lnTo>
                <a:lnTo>
                  <a:pt x="15" y="50"/>
                </a:lnTo>
                <a:lnTo>
                  <a:pt x="13" y="45"/>
                </a:lnTo>
                <a:lnTo>
                  <a:pt x="10" y="46"/>
                </a:lnTo>
                <a:lnTo>
                  <a:pt x="13" y="45"/>
                </a:lnTo>
                <a:lnTo>
                  <a:pt x="12" y="41"/>
                </a:lnTo>
                <a:lnTo>
                  <a:pt x="11" y="39"/>
                </a:lnTo>
                <a:lnTo>
                  <a:pt x="10" y="39"/>
                </a:lnTo>
                <a:lnTo>
                  <a:pt x="6" y="38"/>
                </a:lnTo>
                <a:lnTo>
                  <a:pt x="5" y="41"/>
                </a:lnTo>
                <a:lnTo>
                  <a:pt x="9" y="39"/>
                </a:lnTo>
                <a:lnTo>
                  <a:pt x="8" y="38"/>
                </a:lnTo>
                <a:lnTo>
                  <a:pt x="7" y="36"/>
                </a:lnTo>
                <a:lnTo>
                  <a:pt x="4" y="38"/>
                </a:lnTo>
                <a:lnTo>
                  <a:pt x="8" y="38"/>
                </a:lnTo>
                <a:lnTo>
                  <a:pt x="8" y="36"/>
                </a:lnTo>
                <a:lnTo>
                  <a:pt x="4" y="36"/>
                </a:lnTo>
                <a:lnTo>
                  <a:pt x="7" y="38"/>
                </a:lnTo>
                <a:lnTo>
                  <a:pt x="9" y="34"/>
                </a:lnTo>
                <a:lnTo>
                  <a:pt x="9" y="32"/>
                </a:lnTo>
                <a:lnTo>
                  <a:pt x="9" y="33"/>
                </a:lnTo>
                <a:lnTo>
                  <a:pt x="10" y="28"/>
                </a:lnTo>
                <a:lnTo>
                  <a:pt x="6" y="27"/>
                </a:lnTo>
                <a:lnTo>
                  <a:pt x="8" y="31"/>
                </a:lnTo>
                <a:lnTo>
                  <a:pt x="11" y="29"/>
                </a:lnTo>
                <a:lnTo>
                  <a:pt x="13" y="27"/>
                </a:lnTo>
                <a:lnTo>
                  <a:pt x="15" y="24"/>
                </a:lnTo>
                <a:lnTo>
                  <a:pt x="11" y="22"/>
                </a:lnTo>
                <a:lnTo>
                  <a:pt x="13" y="25"/>
                </a:lnTo>
                <a:lnTo>
                  <a:pt x="17" y="24"/>
                </a:lnTo>
                <a:lnTo>
                  <a:pt x="18" y="23"/>
                </a:lnTo>
                <a:lnTo>
                  <a:pt x="18" y="20"/>
                </a:lnTo>
                <a:lnTo>
                  <a:pt x="18" y="22"/>
                </a:lnTo>
                <a:lnTo>
                  <a:pt x="20" y="18"/>
                </a:lnTo>
                <a:lnTo>
                  <a:pt x="17" y="16"/>
                </a:lnTo>
                <a:lnTo>
                  <a:pt x="18" y="19"/>
                </a:lnTo>
                <a:lnTo>
                  <a:pt x="23" y="17"/>
                </a:lnTo>
                <a:lnTo>
                  <a:pt x="25" y="15"/>
                </a:lnTo>
                <a:lnTo>
                  <a:pt x="26" y="11"/>
                </a:lnTo>
                <a:lnTo>
                  <a:pt x="23" y="10"/>
                </a:lnTo>
                <a:lnTo>
                  <a:pt x="25" y="13"/>
                </a:lnTo>
                <a:lnTo>
                  <a:pt x="30" y="10"/>
                </a:lnTo>
                <a:lnTo>
                  <a:pt x="30" y="9"/>
                </a:lnTo>
                <a:lnTo>
                  <a:pt x="33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5" name=""/>
          <p:cNvSpPr/>
          <p:nvPr/>
        </p:nvSpPr>
        <p:spPr>
          <a:xfrm>
            <a:off x="5272200" y="1195560"/>
            <a:ext cx="73080" cy="282240"/>
          </a:xfrm>
          <a:custGeom>
            <a:avLst/>
            <a:gdLst/>
            <a:ahLst/>
            <a:rect l="l" t="t" r="r" b="b"/>
            <a:pathLst>
              <a:path w="46" h="178">
                <a:moveTo>
                  <a:pt x="25" y="0"/>
                </a:moveTo>
                <a:lnTo>
                  <a:pt x="17" y="1"/>
                </a:lnTo>
                <a:lnTo>
                  <a:pt x="18" y="9"/>
                </a:lnTo>
                <a:lnTo>
                  <a:pt x="22" y="8"/>
                </a:lnTo>
                <a:lnTo>
                  <a:pt x="18" y="8"/>
                </a:lnTo>
                <a:lnTo>
                  <a:pt x="18" y="14"/>
                </a:lnTo>
                <a:lnTo>
                  <a:pt x="18" y="20"/>
                </a:lnTo>
                <a:lnTo>
                  <a:pt x="22" y="20"/>
                </a:lnTo>
                <a:lnTo>
                  <a:pt x="18" y="19"/>
                </a:lnTo>
                <a:lnTo>
                  <a:pt x="17" y="23"/>
                </a:lnTo>
                <a:lnTo>
                  <a:pt x="21" y="24"/>
                </a:lnTo>
                <a:lnTo>
                  <a:pt x="18" y="21"/>
                </a:lnTo>
                <a:lnTo>
                  <a:pt x="16" y="23"/>
                </a:lnTo>
                <a:lnTo>
                  <a:pt x="15" y="26"/>
                </a:lnTo>
                <a:lnTo>
                  <a:pt x="15" y="28"/>
                </a:lnTo>
                <a:lnTo>
                  <a:pt x="18" y="35"/>
                </a:lnTo>
                <a:lnTo>
                  <a:pt x="19" y="35"/>
                </a:lnTo>
                <a:lnTo>
                  <a:pt x="23" y="42"/>
                </a:lnTo>
                <a:lnTo>
                  <a:pt x="26" y="39"/>
                </a:lnTo>
                <a:lnTo>
                  <a:pt x="22" y="40"/>
                </a:lnTo>
                <a:lnTo>
                  <a:pt x="23" y="44"/>
                </a:lnTo>
                <a:lnTo>
                  <a:pt x="24" y="48"/>
                </a:lnTo>
                <a:lnTo>
                  <a:pt x="25" y="49"/>
                </a:lnTo>
                <a:lnTo>
                  <a:pt x="28" y="52"/>
                </a:lnTo>
                <a:lnTo>
                  <a:pt x="30" y="49"/>
                </a:lnTo>
                <a:lnTo>
                  <a:pt x="27" y="51"/>
                </a:lnTo>
                <a:lnTo>
                  <a:pt x="29" y="56"/>
                </a:lnTo>
                <a:lnTo>
                  <a:pt x="32" y="54"/>
                </a:lnTo>
                <a:lnTo>
                  <a:pt x="29" y="55"/>
                </a:lnTo>
                <a:lnTo>
                  <a:pt x="29" y="65"/>
                </a:lnTo>
                <a:lnTo>
                  <a:pt x="33" y="64"/>
                </a:lnTo>
                <a:lnTo>
                  <a:pt x="29" y="64"/>
                </a:lnTo>
                <a:lnTo>
                  <a:pt x="29" y="76"/>
                </a:lnTo>
                <a:lnTo>
                  <a:pt x="33" y="76"/>
                </a:lnTo>
                <a:lnTo>
                  <a:pt x="29" y="75"/>
                </a:lnTo>
                <a:lnTo>
                  <a:pt x="27" y="84"/>
                </a:lnTo>
                <a:lnTo>
                  <a:pt x="30" y="85"/>
                </a:lnTo>
                <a:lnTo>
                  <a:pt x="28" y="83"/>
                </a:lnTo>
                <a:lnTo>
                  <a:pt x="25" y="88"/>
                </a:lnTo>
                <a:lnTo>
                  <a:pt x="28" y="90"/>
                </a:lnTo>
                <a:lnTo>
                  <a:pt x="25" y="88"/>
                </a:lnTo>
                <a:lnTo>
                  <a:pt x="22" y="93"/>
                </a:lnTo>
                <a:lnTo>
                  <a:pt x="21" y="94"/>
                </a:lnTo>
                <a:lnTo>
                  <a:pt x="18" y="100"/>
                </a:lnTo>
                <a:lnTo>
                  <a:pt x="22" y="101"/>
                </a:lnTo>
                <a:lnTo>
                  <a:pt x="19" y="99"/>
                </a:lnTo>
                <a:lnTo>
                  <a:pt x="17" y="103"/>
                </a:lnTo>
                <a:lnTo>
                  <a:pt x="20" y="104"/>
                </a:lnTo>
                <a:lnTo>
                  <a:pt x="18" y="102"/>
                </a:lnTo>
                <a:lnTo>
                  <a:pt x="15" y="104"/>
                </a:lnTo>
                <a:lnTo>
                  <a:pt x="16" y="106"/>
                </a:lnTo>
                <a:lnTo>
                  <a:pt x="16" y="103"/>
                </a:lnTo>
                <a:lnTo>
                  <a:pt x="10" y="103"/>
                </a:lnTo>
                <a:lnTo>
                  <a:pt x="8" y="104"/>
                </a:lnTo>
                <a:lnTo>
                  <a:pt x="4" y="106"/>
                </a:lnTo>
                <a:lnTo>
                  <a:pt x="3" y="106"/>
                </a:lnTo>
                <a:lnTo>
                  <a:pt x="1" y="109"/>
                </a:lnTo>
                <a:lnTo>
                  <a:pt x="0" y="111"/>
                </a:lnTo>
                <a:lnTo>
                  <a:pt x="0" y="112"/>
                </a:lnTo>
                <a:lnTo>
                  <a:pt x="1" y="115"/>
                </a:lnTo>
                <a:lnTo>
                  <a:pt x="3" y="118"/>
                </a:lnTo>
                <a:lnTo>
                  <a:pt x="6" y="115"/>
                </a:lnTo>
                <a:lnTo>
                  <a:pt x="2" y="117"/>
                </a:lnTo>
                <a:lnTo>
                  <a:pt x="3" y="119"/>
                </a:lnTo>
                <a:lnTo>
                  <a:pt x="7" y="118"/>
                </a:lnTo>
                <a:lnTo>
                  <a:pt x="3" y="118"/>
                </a:lnTo>
                <a:lnTo>
                  <a:pt x="5" y="127"/>
                </a:lnTo>
                <a:lnTo>
                  <a:pt x="5" y="128"/>
                </a:lnTo>
                <a:lnTo>
                  <a:pt x="8" y="136"/>
                </a:lnTo>
                <a:lnTo>
                  <a:pt x="12" y="134"/>
                </a:lnTo>
                <a:lnTo>
                  <a:pt x="8" y="135"/>
                </a:lnTo>
                <a:lnTo>
                  <a:pt x="9" y="141"/>
                </a:lnTo>
                <a:lnTo>
                  <a:pt x="10" y="149"/>
                </a:lnTo>
                <a:lnTo>
                  <a:pt x="10" y="150"/>
                </a:lnTo>
                <a:lnTo>
                  <a:pt x="12" y="155"/>
                </a:lnTo>
                <a:lnTo>
                  <a:pt x="13" y="156"/>
                </a:lnTo>
                <a:lnTo>
                  <a:pt x="14" y="157"/>
                </a:lnTo>
                <a:lnTo>
                  <a:pt x="16" y="159"/>
                </a:lnTo>
                <a:lnTo>
                  <a:pt x="19" y="160"/>
                </a:lnTo>
                <a:lnTo>
                  <a:pt x="21" y="157"/>
                </a:lnTo>
                <a:lnTo>
                  <a:pt x="18" y="160"/>
                </a:lnTo>
                <a:lnTo>
                  <a:pt x="24" y="166"/>
                </a:lnTo>
                <a:lnTo>
                  <a:pt x="30" y="171"/>
                </a:lnTo>
                <a:lnTo>
                  <a:pt x="31" y="171"/>
                </a:lnTo>
                <a:lnTo>
                  <a:pt x="36" y="174"/>
                </a:lnTo>
                <a:lnTo>
                  <a:pt x="40" y="177"/>
                </a:lnTo>
                <a:lnTo>
                  <a:pt x="42" y="178"/>
                </a:lnTo>
                <a:lnTo>
                  <a:pt x="46" y="178"/>
                </a:lnTo>
                <a:lnTo>
                  <a:pt x="46" y="170"/>
                </a:lnTo>
                <a:lnTo>
                  <a:pt x="42" y="170"/>
                </a:lnTo>
                <a:lnTo>
                  <a:pt x="42" y="173"/>
                </a:lnTo>
                <a:lnTo>
                  <a:pt x="44" y="171"/>
                </a:lnTo>
                <a:lnTo>
                  <a:pt x="41" y="168"/>
                </a:lnTo>
                <a:lnTo>
                  <a:pt x="35" y="165"/>
                </a:lnTo>
                <a:lnTo>
                  <a:pt x="33" y="167"/>
                </a:lnTo>
                <a:lnTo>
                  <a:pt x="35" y="165"/>
                </a:lnTo>
                <a:lnTo>
                  <a:pt x="29" y="160"/>
                </a:lnTo>
                <a:lnTo>
                  <a:pt x="23" y="154"/>
                </a:lnTo>
                <a:lnTo>
                  <a:pt x="21" y="153"/>
                </a:lnTo>
                <a:lnTo>
                  <a:pt x="18" y="151"/>
                </a:lnTo>
                <a:lnTo>
                  <a:pt x="15" y="153"/>
                </a:lnTo>
                <a:lnTo>
                  <a:pt x="19" y="153"/>
                </a:lnTo>
                <a:lnTo>
                  <a:pt x="17" y="147"/>
                </a:lnTo>
                <a:lnTo>
                  <a:pt x="14" y="148"/>
                </a:lnTo>
                <a:lnTo>
                  <a:pt x="18" y="148"/>
                </a:lnTo>
                <a:lnTo>
                  <a:pt x="17" y="140"/>
                </a:lnTo>
                <a:lnTo>
                  <a:pt x="16" y="134"/>
                </a:lnTo>
                <a:lnTo>
                  <a:pt x="15" y="133"/>
                </a:lnTo>
                <a:lnTo>
                  <a:pt x="12" y="125"/>
                </a:lnTo>
                <a:lnTo>
                  <a:pt x="8" y="126"/>
                </a:lnTo>
                <a:lnTo>
                  <a:pt x="12" y="125"/>
                </a:lnTo>
                <a:lnTo>
                  <a:pt x="10" y="117"/>
                </a:lnTo>
                <a:lnTo>
                  <a:pt x="9" y="114"/>
                </a:lnTo>
                <a:lnTo>
                  <a:pt x="8" y="112"/>
                </a:lnTo>
                <a:lnTo>
                  <a:pt x="6" y="110"/>
                </a:lnTo>
                <a:lnTo>
                  <a:pt x="3" y="112"/>
                </a:lnTo>
                <a:lnTo>
                  <a:pt x="8" y="112"/>
                </a:lnTo>
                <a:lnTo>
                  <a:pt x="8" y="111"/>
                </a:lnTo>
                <a:lnTo>
                  <a:pt x="3" y="111"/>
                </a:lnTo>
                <a:lnTo>
                  <a:pt x="6" y="114"/>
                </a:lnTo>
                <a:lnTo>
                  <a:pt x="8" y="111"/>
                </a:lnTo>
                <a:lnTo>
                  <a:pt x="6" y="109"/>
                </a:lnTo>
                <a:lnTo>
                  <a:pt x="8" y="112"/>
                </a:lnTo>
                <a:lnTo>
                  <a:pt x="12" y="110"/>
                </a:lnTo>
                <a:lnTo>
                  <a:pt x="10" y="106"/>
                </a:lnTo>
                <a:lnTo>
                  <a:pt x="10" y="111"/>
                </a:lnTo>
                <a:lnTo>
                  <a:pt x="16" y="111"/>
                </a:lnTo>
                <a:lnTo>
                  <a:pt x="16" y="110"/>
                </a:lnTo>
                <a:lnTo>
                  <a:pt x="18" y="110"/>
                </a:lnTo>
                <a:lnTo>
                  <a:pt x="22" y="108"/>
                </a:lnTo>
                <a:lnTo>
                  <a:pt x="23" y="106"/>
                </a:lnTo>
                <a:lnTo>
                  <a:pt x="25" y="103"/>
                </a:lnTo>
                <a:lnTo>
                  <a:pt x="28" y="97"/>
                </a:lnTo>
                <a:lnTo>
                  <a:pt x="24" y="95"/>
                </a:lnTo>
                <a:lnTo>
                  <a:pt x="28" y="97"/>
                </a:lnTo>
                <a:lnTo>
                  <a:pt x="31" y="92"/>
                </a:lnTo>
                <a:lnTo>
                  <a:pt x="31" y="91"/>
                </a:lnTo>
                <a:lnTo>
                  <a:pt x="34" y="87"/>
                </a:lnTo>
                <a:lnTo>
                  <a:pt x="34" y="85"/>
                </a:lnTo>
                <a:lnTo>
                  <a:pt x="34" y="86"/>
                </a:lnTo>
                <a:lnTo>
                  <a:pt x="36" y="77"/>
                </a:lnTo>
                <a:lnTo>
                  <a:pt x="37" y="76"/>
                </a:lnTo>
                <a:lnTo>
                  <a:pt x="37" y="64"/>
                </a:lnTo>
                <a:lnTo>
                  <a:pt x="36" y="54"/>
                </a:lnTo>
                <a:lnTo>
                  <a:pt x="35" y="53"/>
                </a:lnTo>
                <a:lnTo>
                  <a:pt x="34" y="49"/>
                </a:lnTo>
                <a:lnTo>
                  <a:pt x="33" y="47"/>
                </a:lnTo>
                <a:lnTo>
                  <a:pt x="30" y="44"/>
                </a:lnTo>
                <a:lnTo>
                  <a:pt x="28" y="47"/>
                </a:lnTo>
                <a:lnTo>
                  <a:pt x="31" y="46"/>
                </a:lnTo>
                <a:lnTo>
                  <a:pt x="30" y="42"/>
                </a:lnTo>
                <a:lnTo>
                  <a:pt x="29" y="38"/>
                </a:lnTo>
                <a:lnTo>
                  <a:pt x="29" y="37"/>
                </a:lnTo>
                <a:lnTo>
                  <a:pt x="25" y="31"/>
                </a:lnTo>
                <a:lnTo>
                  <a:pt x="22" y="33"/>
                </a:lnTo>
                <a:lnTo>
                  <a:pt x="25" y="32"/>
                </a:lnTo>
                <a:lnTo>
                  <a:pt x="22" y="25"/>
                </a:lnTo>
                <a:lnTo>
                  <a:pt x="19" y="26"/>
                </a:lnTo>
                <a:lnTo>
                  <a:pt x="22" y="28"/>
                </a:lnTo>
                <a:lnTo>
                  <a:pt x="23" y="27"/>
                </a:lnTo>
                <a:lnTo>
                  <a:pt x="24" y="24"/>
                </a:lnTo>
                <a:lnTo>
                  <a:pt x="24" y="25"/>
                </a:lnTo>
                <a:lnTo>
                  <a:pt x="25" y="21"/>
                </a:lnTo>
                <a:lnTo>
                  <a:pt x="26" y="20"/>
                </a:lnTo>
                <a:lnTo>
                  <a:pt x="26" y="14"/>
                </a:lnTo>
                <a:lnTo>
                  <a:pt x="26" y="8"/>
                </a:lnTo>
                <a:lnTo>
                  <a:pt x="25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6" name=""/>
          <p:cNvSpPr/>
          <p:nvPr/>
        </p:nvSpPr>
        <p:spPr>
          <a:xfrm>
            <a:off x="5072040" y="1066680"/>
            <a:ext cx="65412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7" name=""/>
          <p:cNvSpPr/>
          <p:nvPr/>
        </p:nvSpPr>
        <p:spPr>
          <a:xfrm>
            <a:off x="5126040" y="1192320"/>
            <a:ext cx="65412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8" name=""/>
          <p:cNvSpPr/>
          <p:nvPr/>
        </p:nvSpPr>
        <p:spPr>
          <a:xfrm>
            <a:off x="4992840" y="1071720"/>
            <a:ext cx="250560" cy="112680"/>
          </a:xfrm>
          <a:custGeom>
            <a:avLst/>
            <a:gdLst/>
            <a:ahLst/>
            <a:rect l="l" t="t" r="r" b="b"/>
            <a:pathLst>
              <a:path w="158" h="71">
                <a:moveTo>
                  <a:pt x="0" y="0"/>
                </a:moveTo>
                <a:lnTo>
                  <a:pt x="4" y="2"/>
                </a:lnTo>
                <a:lnTo>
                  <a:pt x="6" y="3"/>
                </a:lnTo>
                <a:lnTo>
                  <a:pt x="10" y="5"/>
                </a:lnTo>
                <a:lnTo>
                  <a:pt x="12" y="9"/>
                </a:lnTo>
                <a:lnTo>
                  <a:pt x="16" y="13"/>
                </a:lnTo>
                <a:lnTo>
                  <a:pt x="32" y="26"/>
                </a:lnTo>
                <a:lnTo>
                  <a:pt x="45" y="71"/>
                </a:lnTo>
                <a:lnTo>
                  <a:pt x="105" y="32"/>
                </a:lnTo>
                <a:lnTo>
                  <a:pt x="124" y="37"/>
                </a:lnTo>
                <a:lnTo>
                  <a:pt x="139" y="47"/>
                </a:lnTo>
                <a:lnTo>
                  <a:pt x="158" y="55"/>
                </a:lnTo>
              </a:path>
            </a:pathLst>
          </a:custGeom>
          <a:noFill/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9" name=""/>
          <p:cNvSpPr/>
          <p:nvPr/>
        </p:nvSpPr>
        <p:spPr>
          <a:xfrm>
            <a:off x="5305320" y="1201680"/>
            <a:ext cx="203400" cy="195480"/>
          </a:xfrm>
          <a:custGeom>
            <a:avLst/>
            <a:gdLst/>
            <a:ahLst/>
            <a:rect l="l" t="t" r="r" b="b"/>
            <a:pathLst>
              <a:path w="128" h="123">
                <a:moveTo>
                  <a:pt x="0" y="0"/>
                </a:moveTo>
                <a:lnTo>
                  <a:pt x="8" y="10"/>
                </a:lnTo>
                <a:lnTo>
                  <a:pt x="17" y="19"/>
                </a:lnTo>
                <a:lnTo>
                  <a:pt x="24" y="28"/>
                </a:lnTo>
                <a:lnTo>
                  <a:pt x="31" y="34"/>
                </a:lnTo>
                <a:lnTo>
                  <a:pt x="34" y="36"/>
                </a:lnTo>
                <a:lnTo>
                  <a:pt x="36" y="38"/>
                </a:lnTo>
                <a:lnTo>
                  <a:pt x="40" y="38"/>
                </a:lnTo>
                <a:lnTo>
                  <a:pt x="43" y="38"/>
                </a:lnTo>
                <a:lnTo>
                  <a:pt x="47" y="39"/>
                </a:lnTo>
                <a:lnTo>
                  <a:pt x="52" y="41"/>
                </a:lnTo>
                <a:lnTo>
                  <a:pt x="57" y="44"/>
                </a:lnTo>
                <a:lnTo>
                  <a:pt x="63" y="46"/>
                </a:lnTo>
                <a:lnTo>
                  <a:pt x="68" y="50"/>
                </a:lnTo>
                <a:lnTo>
                  <a:pt x="76" y="58"/>
                </a:lnTo>
                <a:lnTo>
                  <a:pt x="79" y="61"/>
                </a:lnTo>
                <a:lnTo>
                  <a:pt x="81" y="66"/>
                </a:lnTo>
                <a:lnTo>
                  <a:pt x="81" y="70"/>
                </a:lnTo>
                <a:lnTo>
                  <a:pt x="81" y="73"/>
                </a:lnTo>
                <a:lnTo>
                  <a:pt x="80" y="78"/>
                </a:lnTo>
                <a:lnTo>
                  <a:pt x="81" y="81"/>
                </a:lnTo>
                <a:lnTo>
                  <a:pt x="83" y="85"/>
                </a:lnTo>
                <a:lnTo>
                  <a:pt x="89" y="88"/>
                </a:lnTo>
                <a:lnTo>
                  <a:pt x="99" y="94"/>
                </a:lnTo>
                <a:lnTo>
                  <a:pt x="104" y="98"/>
                </a:lnTo>
                <a:lnTo>
                  <a:pt x="111" y="101"/>
                </a:lnTo>
                <a:lnTo>
                  <a:pt x="116" y="104"/>
                </a:lnTo>
                <a:lnTo>
                  <a:pt x="120" y="107"/>
                </a:lnTo>
                <a:lnTo>
                  <a:pt x="123" y="112"/>
                </a:lnTo>
                <a:lnTo>
                  <a:pt x="125" y="116"/>
                </a:lnTo>
                <a:lnTo>
                  <a:pt x="127" y="121"/>
                </a:lnTo>
                <a:lnTo>
                  <a:pt x="128" y="123"/>
                </a:lnTo>
              </a:path>
            </a:pathLst>
          </a:custGeom>
          <a:noFill/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0" name=""/>
          <p:cNvSpPr/>
          <p:nvPr/>
        </p:nvSpPr>
        <p:spPr>
          <a:xfrm>
            <a:off x="4500720" y="1488960"/>
            <a:ext cx="206280" cy="9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1" name=""/>
          <p:cNvSpPr/>
          <p:nvPr/>
        </p:nvSpPr>
        <p:spPr>
          <a:xfrm>
            <a:off x="4530600" y="1494000"/>
            <a:ext cx="2001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2" name=""/>
          <p:cNvSpPr/>
          <p:nvPr/>
        </p:nvSpPr>
        <p:spPr>
          <a:xfrm>
            <a:off x="4543560" y="1495440"/>
            <a:ext cx="2080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Bahia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3" name=""/>
          <p:cNvSpPr/>
          <p:nvPr/>
        </p:nvSpPr>
        <p:spPr>
          <a:xfrm>
            <a:off x="1104840" y="4511520"/>
            <a:ext cx="152640" cy="225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4" name=""/>
          <p:cNvSpPr/>
          <p:nvPr/>
        </p:nvSpPr>
        <p:spPr>
          <a:xfrm>
            <a:off x="1104840" y="4511520"/>
            <a:ext cx="152640" cy="225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5" name=""/>
          <p:cNvSpPr/>
          <p:nvPr/>
        </p:nvSpPr>
        <p:spPr>
          <a:xfrm>
            <a:off x="995400" y="3882960"/>
            <a:ext cx="326880" cy="157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6" name=""/>
          <p:cNvSpPr/>
          <p:nvPr/>
        </p:nvSpPr>
        <p:spPr>
          <a:xfrm>
            <a:off x="995400" y="3882960"/>
            <a:ext cx="326880" cy="157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7" name=""/>
          <p:cNvSpPr/>
          <p:nvPr/>
        </p:nvSpPr>
        <p:spPr>
          <a:xfrm>
            <a:off x="2960640" y="4148280"/>
            <a:ext cx="6127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8" name=""/>
          <p:cNvSpPr/>
          <p:nvPr/>
        </p:nvSpPr>
        <p:spPr>
          <a:xfrm>
            <a:off x="2955960" y="4154400"/>
            <a:ext cx="62244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9" name=""/>
          <p:cNvSpPr/>
          <p:nvPr/>
        </p:nvSpPr>
        <p:spPr>
          <a:xfrm>
            <a:off x="2960640" y="4156200"/>
            <a:ext cx="6588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Buenos Aires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0" name=""/>
          <p:cNvSpPr/>
          <p:nvPr/>
        </p:nvSpPr>
        <p:spPr>
          <a:xfrm>
            <a:off x="2784600" y="4016520"/>
            <a:ext cx="83880" cy="8388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600" bIns="12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1" name=""/>
          <p:cNvSpPr/>
          <p:nvPr/>
        </p:nvSpPr>
        <p:spPr>
          <a:xfrm>
            <a:off x="4162320" y="2855880"/>
            <a:ext cx="84240" cy="842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960" bIns="12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2" name=""/>
          <p:cNvSpPr/>
          <p:nvPr/>
        </p:nvSpPr>
        <p:spPr>
          <a:xfrm>
            <a:off x="3370320" y="1982880"/>
            <a:ext cx="1042920" cy="52056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3" name=""/>
          <p:cNvSpPr/>
          <p:nvPr/>
        </p:nvSpPr>
        <p:spPr>
          <a:xfrm>
            <a:off x="3470400" y="2527200"/>
            <a:ext cx="896760" cy="192240"/>
          </a:xfrm>
          <a:prstGeom prst="ellipse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4" name=""/>
          <p:cNvSpPr/>
          <p:nvPr/>
        </p:nvSpPr>
        <p:spPr>
          <a:xfrm>
            <a:off x="4916520" y="1231920"/>
            <a:ext cx="652320" cy="744480"/>
          </a:xfrm>
          <a:custGeom>
            <a:avLst/>
            <a:gdLst/>
            <a:ahLst/>
            <a:rect l="l" t="t" r="r" b="b"/>
            <a:pathLst>
              <a:path w="411" h="469">
                <a:moveTo>
                  <a:pt x="118" y="430"/>
                </a:moveTo>
                <a:lnTo>
                  <a:pt x="120" y="435"/>
                </a:lnTo>
                <a:lnTo>
                  <a:pt x="123" y="441"/>
                </a:lnTo>
                <a:lnTo>
                  <a:pt x="131" y="453"/>
                </a:lnTo>
                <a:lnTo>
                  <a:pt x="134" y="459"/>
                </a:lnTo>
                <a:lnTo>
                  <a:pt x="135" y="465"/>
                </a:lnTo>
                <a:lnTo>
                  <a:pt x="135" y="467"/>
                </a:lnTo>
                <a:lnTo>
                  <a:pt x="134" y="469"/>
                </a:lnTo>
                <a:lnTo>
                  <a:pt x="131" y="469"/>
                </a:lnTo>
                <a:lnTo>
                  <a:pt x="128" y="469"/>
                </a:lnTo>
                <a:lnTo>
                  <a:pt x="124" y="469"/>
                </a:lnTo>
                <a:lnTo>
                  <a:pt x="119" y="469"/>
                </a:lnTo>
                <a:lnTo>
                  <a:pt x="113" y="468"/>
                </a:lnTo>
                <a:lnTo>
                  <a:pt x="100" y="466"/>
                </a:lnTo>
                <a:lnTo>
                  <a:pt x="84" y="464"/>
                </a:lnTo>
                <a:lnTo>
                  <a:pt x="69" y="459"/>
                </a:lnTo>
                <a:lnTo>
                  <a:pt x="54" y="454"/>
                </a:lnTo>
                <a:lnTo>
                  <a:pt x="41" y="447"/>
                </a:lnTo>
                <a:lnTo>
                  <a:pt x="36" y="443"/>
                </a:lnTo>
                <a:lnTo>
                  <a:pt x="32" y="437"/>
                </a:lnTo>
                <a:lnTo>
                  <a:pt x="27" y="432"/>
                </a:lnTo>
                <a:lnTo>
                  <a:pt x="24" y="425"/>
                </a:lnTo>
                <a:lnTo>
                  <a:pt x="18" y="411"/>
                </a:lnTo>
                <a:lnTo>
                  <a:pt x="11" y="394"/>
                </a:lnTo>
                <a:lnTo>
                  <a:pt x="7" y="375"/>
                </a:lnTo>
                <a:lnTo>
                  <a:pt x="4" y="356"/>
                </a:lnTo>
                <a:lnTo>
                  <a:pt x="2" y="338"/>
                </a:lnTo>
                <a:lnTo>
                  <a:pt x="0" y="320"/>
                </a:lnTo>
                <a:lnTo>
                  <a:pt x="0" y="304"/>
                </a:lnTo>
                <a:lnTo>
                  <a:pt x="1" y="289"/>
                </a:lnTo>
                <a:lnTo>
                  <a:pt x="4" y="273"/>
                </a:lnTo>
                <a:lnTo>
                  <a:pt x="7" y="258"/>
                </a:lnTo>
                <a:lnTo>
                  <a:pt x="11" y="243"/>
                </a:lnTo>
                <a:lnTo>
                  <a:pt x="17" y="229"/>
                </a:lnTo>
                <a:lnTo>
                  <a:pt x="23" y="216"/>
                </a:lnTo>
                <a:lnTo>
                  <a:pt x="30" y="204"/>
                </a:lnTo>
                <a:lnTo>
                  <a:pt x="37" y="194"/>
                </a:lnTo>
                <a:lnTo>
                  <a:pt x="45" y="185"/>
                </a:lnTo>
                <a:lnTo>
                  <a:pt x="55" y="177"/>
                </a:lnTo>
                <a:lnTo>
                  <a:pt x="66" y="171"/>
                </a:lnTo>
                <a:lnTo>
                  <a:pt x="78" y="165"/>
                </a:lnTo>
                <a:lnTo>
                  <a:pt x="101" y="156"/>
                </a:lnTo>
                <a:lnTo>
                  <a:pt x="111" y="151"/>
                </a:lnTo>
                <a:lnTo>
                  <a:pt x="121" y="146"/>
                </a:lnTo>
                <a:lnTo>
                  <a:pt x="129" y="142"/>
                </a:lnTo>
                <a:lnTo>
                  <a:pt x="136" y="138"/>
                </a:lnTo>
                <a:lnTo>
                  <a:pt x="149" y="132"/>
                </a:lnTo>
                <a:lnTo>
                  <a:pt x="162" y="126"/>
                </a:lnTo>
                <a:lnTo>
                  <a:pt x="169" y="122"/>
                </a:lnTo>
                <a:lnTo>
                  <a:pt x="176" y="118"/>
                </a:lnTo>
                <a:lnTo>
                  <a:pt x="192" y="109"/>
                </a:lnTo>
                <a:lnTo>
                  <a:pt x="211" y="99"/>
                </a:lnTo>
                <a:lnTo>
                  <a:pt x="229" y="90"/>
                </a:lnTo>
                <a:lnTo>
                  <a:pt x="246" y="78"/>
                </a:lnTo>
                <a:lnTo>
                  <a:pt x="254" y="72"/>
                </a:lnTo>
                <a:lnTo>
                  <a:pt x="262" y="64"/>
                </a:lnTo>
                <a:lnTo>
                  <a:pt x="278" y="49"/>
                </a:lnTo>
                <a:lnTo>
                  <a:pt x="294" y="33"/>
                </a:lnTo>
                <a:lnTo>
                  <a:pt x="301" y="26"/>
                </a:lnTo>
                <a:lnTo>
                  <a:pt x="309" y="21"/>
                </a:lnTo>
                <a:lnTo>
                  <a:pt x="326" y="12"/>
                </a:lnTo>
                <a:lnTo>
                  <a:pt x="343" y="6"/>
                </a:lnTo>
                <a:lnTo>
                  <a:pt x="359" y="1"/>
                </a:lnTo>
                <a:lnTo>
                  <a:pt x="366" y="1"/>
                </a:lnTo>
                <a:lnTo>
                  <a:pt x="372" y="0"/>
                </a:lnTo>
                <a:lnTo>
                  <a:pt x="382" y="1"/>
                </a:lnTo>
                <a:lnTo>
                  <a:pt x="390" y="3"/>
                </a:lnTo>
                <a:lnTo>
                  <a:pt x="396" y="8"/>
                </a:lnTo>
                <a:lnTo>
                  <a:pt x="401" y="15"/>
                </a:lnTo>
                <a:lnTo>
                  <a:pt x="404" y="20"/>
                </a:lnTo>
                <a:lnTo>
                  <a:pt x="405" y="25"/>
                </a:lnTo>
                <a:lnTo>
                  <a:pt x="409" y="36"/>
                </a:lnTo>
                <a:lnTo>
                  <a:pt x="411" y="49"/>
                </a:lnTo>
                <a:lnTo>
                  <a:pt x="410" y="55"/>
                </a:lnTo>
                <a:lnTo>
                  <a:pt x="409" y="60"/>
                </a:lnTo>
                <a:lnTo>
                  <a:pt x="406" y="65"/>
                </a:lnTo>
                <a:lnTo>
                  <a:pt x="403" y="71"/>
                </a:lnTo>
                <a:lnTo>
                  <a:pt x="397" y="77"/>
                </a:lnTo>
                <a:lnTo>
                  <a:pt x="392" y="83"/>
                </a:lnTo>
                <a:lnTo>
                  <a:pt x="382" y="93"/>
                </a:lnTo>
                <a:lnTo>
                  <a:pt x="377" y="98"/>
                </a:lnTo>
                <a:lnTo>
                  <a:pt x="372" y="102"/>
                </a:lnTo>
                <a:lnTo>
                  <a:pt x="365" y="108"/>
                </a:lnTo>
                <a:lnTo>
                  <a:pt x="360" y="112"/>
                </a:lnTo>
                <a:lnTo>
                  <a:pt x="355" y="116"/>
                </a:lnTo>
                <a:lnTo>
                  <a:pt x="349" y="120"/>
                </a:lnTo>
                <a:lnTo>
                  <a:pt x="342" y="125"/>
                </a:lnTo>
                <a:lnTo>
                  <a:pt x="335" y="130"/>
                </a:lnTo>
                <a:lnTo>
                  <a:pt x="330" y="134"/>
                </a:lnTo>
                <a:lnTo>
                  <a:pt x="325" y="139"/>
                </a:lnTo>
                <a:lnTo>
                  <a:pt x="323" y="141"/>
                </a:lnTo>
                <a:lnTo>
                  <a:pt x="322" y="143"/>
                </a:lnTo>
                <a:lnTo>
                  <a:pt x="322" y="147"/>
                </a:lnTo>
                <a:lnTo>
                  <a:pt x="321" y="152"/>
                </a:lnTo>
                <a:lnTo>
                  <a:pt x="320" y="153"/>
                </a:lnTo>
                <a:lnTo>
                  <a:pt x="317" y="154"/>
                </a:lnTo>
                <a:lnTo>
                  <a:pt x="314" y="155"/>
                </a:lnTo>
                <a:lnTo>
                  <a:pt x="309" y="156"/>
                </a:lnTo>
                <a:lnTo>
                  <a:pt x="300" y="156"/>
                </a:lnTo>
                <a:lnTo>
                  <a:pt x="288" y="156"/>
                </a:lnTo>
                <a:lnTo>
                  <a:pt x="283" y="158"/>
                </a:lnTo>
                <a:lnTo>
                  <a:pt x="278" y="160"/>
                </a:lnTo>
                <a:lnTo>
                  <a:pt x="273" y="163"/>
                </a:lnTo>
                <a:lnTo>
                  <a:pt x="266" y="167"/>
                </a:lnTo>
                <a:lnTo>
                  <a:pt x="254" y="176"/>
                </a:lnTo>
                <a:lnTo>
                  <a:pt x="244" y="187"/>
                </a:lnTo>
                <a:lnTo>
                  <a:pt x="239" y="192"/>
                </a:lnTo>
                <a:lnTo>
                  <a:pt x="236" y="196"/>
                </a:lnTo>
                <a:lnTo>
                  <a:pt x="234" y="201"/>
                </a:lnTo>
                <a:lnTo>
                  <a:pt x="234" y="204"/>
                </a:lnTo>
                <a:lnTo>
                  <a:pt x="235" y="208"/>
                </a:lnTo>
                <a:lnTo>
                  <a:pt x="236" y="212"/>
                </a:lnTo>
                <a:lnTo>
                  <a:pt x="238" y="216"/>
                </a:lnTo>
                <a:lnTo>
                  <a:pt x="238" y="221"/>
                </a:lnTo>
                <a:lnTo>
                  <a:pt x="237" y="226"/>
                </a:lnTo>
                <a:lnTo>
                  <a:pt x="233" y="233"/>
                </a:lnTo>
                <a:lnTo>
                  <a:pt x="228" y="242"/>
                </a:lnTo>
                <a:lnTo>
                  <a:pt x="221" y="252"/>
                </a:lnTo>
                <a:lnTo>
                  <a:pt x="213" y="264"/>
                </a:lnTo>
                <a:lnTo>
                  <a:pt x="204" y="277"/>
                </a:lnTo>
                <a:lnTo>
                  <a:pt x="196" y="289"/>
                </a:lnTo>
                <a:lnTo>
                  <a:pt x="186" y="300"/>
                </a:lnTo>
                <a:lnTo>
                  <a:pt x="178" y="310"/>
                </a:lnTo>
                <a:lnTo>
                  <a:pt x="170" y="317"/>
                </a:lnTo>
                <a:lnTo>
                  <a:pt x="163" y="321"/>
                </a:lnTo>
                <a:lnTo>
                  <a:pt x="156" y="323"/>
                </a:lnTo>
                <a:lnTo>
                  <a:pt x="150" y="323"/>
                </a:lnTo>
                <a:lnTo>
                  <a:pt x="143" y="322"/>
                </a:lnTo>
                <a:lnTo>
                  <a:pt x="137" y="321"/>
                </a:lnTo>
                <a:lnTo>
                  <a:pt x="132" y="320"/>
                </a:lnTo>
                <a:lnTo>
                  <a:pt x="128" y="321"/>
                </a:lnTo>
                <a:lnTo>
                  <a:pt x="123" y="325"/>
                </a:lnTo>
                <a:lnTo>
                  <a:pt x="120" y="331"/>
                </a:lnTo>
                <a:lnTo>
                  <a:pt x="117" y="338"/>
                </a:lnTo>
                <a:lnTo>
                  <a:pt x="114" y="347"/>
                </a:lnTo>
                <a:lnTo>
                  <a:pt x="113" y="356"/>
                </a:lnTo>
                <a:lnTo>
                  <a:pt x="111" y="376"/>
                </a:lnTo>
                <a:lnTo>
                  <a:pt x="110" y="385"/>
                </a:lnTo>
                <a:lnTo>
                  <a:pt x="110" y="393"/>
                </a:lnTo>
                <a:lnTo>
                  <a:pt x="110" y="400"/>
                </a:lnTo>
                <a:lnTo>
                  <a:pt x="111" y="405"/>
                </a:lnTo>
                <a:lnTo>
                  <a:pt x="113" y="414"/>
                </a:lnTo>
                <a:lnTo>
                  <a:pt x="115" y="422"/>
                </a:lnTo>
                <a:lnTo>
                  <a:pt x="118" y="430"/>
                </a:lnTo>
                <a:close/>
              </a:path>
            </a:pathLst>
          </a:custGeom>
          <a:solidFill>
            <a:srgbClr val="ff9900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5" name=""/>
          <p:cNvSpPr/>
          <p:nvPr/>
        </p:nvSpPr>
        <p:spPr>
          <a:xfrm>
            <a:off x="5100480" y="1596960"/>
            <a:ext cx="82800" cy="824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6" name=""/>
          <p:cNvSpPr/>
          <p:nvPr/>
        </p:nvSpPr>
        <p:spPr>
          <a:xfrm>
            <a:off x="5221440" y="1579680"/>
            <a:ext cx="4125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7" name=""/>
          <p:cNvSpPr/>
          <p:nvPr/>
        </p:nvSpPr>
        <p:spPr>
          <a:xfrm>
            <a:off x="5227560" y="1585800"/>
            <a:ext cx="42228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8" name=""/>
          <p:cNvSpPr/>
          <p:nvPr/>
        </p:nvSpPr>
        <p:spPr>
          <a:xfrm>
            <a:off x="5245560" y="1587600"/>
            <a:ext cx="4320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Salvador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9" name=""/>
          <p:cNvSpPr/>
          <p:nvPr/>
        </p:nvSpPr>
        <p:spPr>
          <a:xfrm>
            <a:off x="4146480" y="2900520"/>
            <a:ext cx="452520" cy="438120"/>
          </a:xfrm>
          <a:custGeom>
            <a:avLst/>
            <a:gdLst/>
            <a:ahLst/>
            <a:rect l="l" t="t" r="r" b="b"/>
            <a:pathLst>
              <a:path w="285" h="276">
                <a:moveTo>
                  <a:pt x="265" y="25"/>
                </a:moveTo>
                <a:lnTo>
                  <a:pt x="257" y="17"/>
                </a:lnTo>
                <a:lnTo>
                  <a:pt x="248" y="11"/>
                </a:lnTo>
                <a:lnTo>
                  <a:pt x="238" y="7"/>
                </a:lnTo>
                <a:lnTo>
                  <a:pt x="227" y="3"/>
                </a:lnTo>
                <a:lnTo>
                  <a:pt x="215" y="1"/>
                </a:lnTo>
                <a:lnTo>
                  <a:pt x="204" y="0"/>
                </a:lnTo>
                <a:lnTo>
                  <a:pt x="191" y="1"/>
                </a:lnTo>
                <a:lnTo>
                  <a:pt x="178" y="2"/>
                </a:lnTo>
                <a:lnTo>
                  <a:pt x="165" y="5"/>
                </a:lnTo>
                <a:lnTo>
                  <a:pt x="151" y="9"/>
                </a:lnTo>
                <a:lnTo>
                  <a:pt x="137" y="15"/>
                </a:lnTo>
                <a:lnTo>
                  <a:pt x="123" y="21"/>
                </a:lnTo>
                <a:lnTo>
                  <a:pt x="110" y="29"/>
                </a:lnTo>
                <a:lnTo>
                  <a:pt x="96" y="37"/>
                </a:lnTo>
                <a:lnTo>
                  <a:pt x="83" y="47"/>
                </a:lnTo>
                <a:lnTo>
                  <a:pt x="70" y="58"/>
                </a:lnTo>
                <a:lnTo>
                  <a:pt x="58" y="71"/>
                </a:lnTo>
                <a:lnTo>
                  <a:pt x="47" y="83"/>
                </a:lnTo>
                <a:lnTo>
                  <a:pt x="37" y="96"/>
                </a:lnTo>
                <a:lnTo>
                  <a:pt x="28" y="109"/>
                </a:lnTo>
                <a:lnTo>
                  <a:pt x="20" y="122"/>
                </a:lnTo>
                <a:lnTo>
                  <a:pt x="14" y="135"/>
                </a:lnTo>
                <a:lnTo>
                  <a:pt x="9" y="148"/>
                </a:lnTo>
                <a:lnTo>
                  <a:pt x="4" y="161"/>
                </a:lnTo>
                <a:lnTo>
                  <a:pt x="2" y="175"/>
                </a:lnTo>
                <a:lnTo>
                  <a:pt x="1" y="187"/>
                </a:lnTo>
                <a:lnTo>
                  <a:pt x="0" y="199"/>
                </a:lnTo>
                <a:lnTo>
                  <a:pt x="2" y="211"/>
                </a:lnTo>
                <a:lnTo>
                  <a:pt x="4" y="222"/>
                </a:lnTo>
                <a:lnTo>
                  <a:pt x="8" y="232"/>
                </a:lnTo>
                <a:lnTo>
                  <a:pt x="13" y="242"/>
                </a:lnTo>
                <a:lnTo>
                  <a:pt x="20" y="251"/>
                </a:lnTo>
                <a:lnTo>
                  <a:pt x="28" y="258"/>
                </a:lnTo>
                <a:lnTo>
                  <a:pt x="38" y="265"/>
                </a:lnTo>
                <a:lnTo>
                  <a:pt x="47" y="269"/>
                </a:lnTo>
                <a:lnTo>
                  <a:pt x="58" y="272"/>
                </a:lnTo>
                <a:lnTo>
                  <a:pt x="70" y="275"/>
                </a:lnTo>
                <a:lnTo>
                  <a:pt x="82" y="276"/>
                </a:lnTo>
                <a:lnTo>
                  <a:pt x="94" y="275"/>
                </a:lnTo>
                <a:lnTo>
                  <a:pt x="107" y="273"/>
                </a:lnTo>
                <a:lnTo>
                  <a:pt x="120" y="271"/>
                </a:lnTo>
                <a:lnTo>
                  <a:pt x="134" y="266"/>
                </a:lnTo>
                <a:lnTo>
                  <a:pt x="148" y="261"/>
                </a:lnTo>
                <a:lnTo>
                  <a:pt x="162" y="255"/>
                </a:lnTo>
                <a:lnTo>
                  <a:pt x="175" y="247"/>
                </a:lnTo>
                <a:lnTo>
                  <a:pt x="189" y="238"/>
                </a:lnTo>
                <a:lnTo>
                  <a:pt x="202" y="229"/>
                </a:lnTo>
                <a:lnTo>
                  <a:pt x="215" y="217"/>
                </a:lnTo>
                <a:lnTo>
                  <a:pt x="227" y="205"/>
                </a:lnTo>
                <a:lnTo>
                  <a:pt x="238" y="193"/>
                </a:lnTo>
                <a:lnTo>
                  <a:pt x="248" y="180"/>
                </a:lnTo>
                <a:lnTo>
                  <a:pt x="257" y="167"/>
                </a:lnTo>
                <a:lnTo>
                  <a:pt x="265" y="154"/>
                </a:lnTo>
                <a:lnTo>
                  <a:pt x="271" y="140"/>
                </a:lnTo>
                <a:lnTo>
                  <a:pt x="276" y="127"/>
                </a:lnTo>
                <a:lnTo>
                  <a:pt x="281" y="114"/>
                </a:lnTo>
                <a:lnTo>
                  <a:pt x="283" y="101"/>
                </a:lnTo>
                <a:lnTo>
                  <a:pt x="285" y="89"/>
                </a:lnTo>
                <a:lnTo>
                  <a:pt x="285" y="77"/>
                </a:lnTo>
                <a:lnTo>
                  <a:pt x="283" y="64"/>
                </a:lnTo>
                <a:lnTo>
                  <a:pt x="281" y="54"/>
                </a:lnTo>
                <a:lnTo>
                  <a:pt x="277" y="43"/>
                </a:lnTo>
                <a:lnTo>
                  <a:pt x="272" y="34"/>
                </a:lnTo>
                <a:lnTo>
                  <a:pt x="265" y="25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0" name=""/>
          <p:cNvSpPr/>
          <p:nvPr/>
        </p:nvSpPr>
        <p:spPr>
          <a:xfrm>
            <a:off x="4513320" y="2859120"/>
            <a:ext cx="6634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1" name=""/>
          <p:cNvSpPr/>
          <p:nvPr/>
        </p:nvSpPr>
        <p:spPr>
          <a:xfrm>
            <a:off x="4513320" y="2863800"/>
            <a:ext cx="67608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2" name=""/>
          <p:cNvSpPr/>
          <p:nvPr/>
        </p:nvSpPr>
        <p:spPr>
          <a:xfrm>
            <a:off x="3583080" y="3146400"/>
            <a:ext cx="53028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3" name=""/>
          <p:cNvSpPr/>
          <p:nvPr/>
        </p:nvSpPr>
        <p:spPr>
          <a:xfrm>
            <a:off x="1496880" y="4997520"/>
            <a:ext cx="498600" cy="738000"/>
          </a:xfrm>
          <a:custGeom>
            <a:avLst/>
            <a:gdLst/>
            <a:ahLst/>
            <a:rect l="l" t="t" r="r" b="b"/>
            <a:pathLst>
              <a:path w="314" h="465">
                <a:moveTo>
                  <a:pt x="219" y="3"/>
                </a:moveTo>
                <a:lnTo>
                  <a:pt x="204" y="0"/>
                </a:lnTo>
                <a:lnTo>
                  <a:pt x="188" y="0"/>
                </a:lnTo>
                <a:lnTo>
                  <a:pt x="172" y="2"/>
                </a:lnTo>
                <a:lnTo>
                  <a:pt x="157" y="6"/>
                </a:lnTo>
                <a:lnTo>
                  <a:pt x="142" y="12"/>
                </a:lnTo>
                <a:lnTo>
                  <a:pt x="127" y="21"/>
                </a:lnTo>
                <a:lnTo>
                  <a:pt x="112" y="30"/>
                </a:lnTo>
                <a:lnTo>
                  <a:pt x="98" y="43"/>
                </a:lnTo>
                <a:lnTo>
                  <a:pt x="85" y="57"/>
                </a:lnTo>
                <a:lnTo>
                  <a:pt x="72" y="72"/>
                </a:lnTo>
                <a:lnTo>
                  <a:pt x="60" y="89"/>
                </a:lnTo>
                <a:lnTo>
                  <a:pt x="47" y="107"/>
                </a:lnTo>
                <a:lnTo>
                  <a:pt x="37" y="127"/>
                </a:lnTo>
                <a:lnTo>
                  <a:pt x="28" y="148"/>
                </a:lnTo>
                <a:lnTo>
                  <a:pt x="19" y="170"/>
                </a:lnTo>
                <a:lnTo>
                  <a:pt x="12" y="194"/>
                </a:lnTo>
                <a:lnTo>
                  <a:pt x="7" y="217"/>
                </a:lnTo>
                <a:lnTo>
                  <a:pt x="3" y="241"/>
                </a:lnTo>
                <a:lnTo>
                  <a:pt x="1" y="264"/>
                </a:lnTo>
                <a:lnTo>
                  <a:pt x="0" y="286"/>
                </a:lnTo>
                <a:lnTo>
                  <a:pt x="0" y="307"/>
                </a:lnTo>
                <a:lnTo>
                  <a:pt x="3" y="328"/>
                </a:lnTo>
                <a:lnTo>
                  <a:pt x="6" y="348"/>
                </a:lnTo>
                <a:lnTo>
                  <a:pt x="12" y="368"/>
                </a:lnTo>
                <a:lnTo>
                  <a:pt x="18" y="385"/>
                </a:lnTo>
                <a:lnTo>
                  <a:pt x="26" y="401"/>
                </a:lnTo>
                <a:lnTo>
                  <a:pt x="34" y="416"/>
                </a:lnTo>
                <a:lnTo>
                  <a:pt x="44" y="429"/>
                </a:lnTo>
                <a:lnTo>
                  <a:pt x="55" y="440"/>
                </a:lnTo>
                <a:lnTo>
                  <a:pt x="67" y="450"/>
                </a:lnTo>
                <a:lnTo>
                  <a:pt x="81" y="457"/>
                </a:lnTo>
                <a:lnTo>
                  <a:pt x="95" y="462"/>
                </a:lnTo>
                <a:lnTo>
                  <a:pt x="110" y="465"/>
                </a:lnTo>
                <a:lnTo>
                  <a:pt x="126" y="465"/>
                </a:lnTo>
                <a:lnTo>
                  <a:pt x="142" y="463"/>
                </a:lnTo>
                <a:lnTo>
                  <a:pt x="157" y="459"/>
                </a:lnTo>
                <a:lnTo>
                  <a:pt x="172" y="452"/>
                </a:lnTo>
                <a:lnTo>
                  <a:pt x="187" y="445"/>
                </a:lnTo>
                <a:lnTo>
                  <a:pt x="202" y="434"/>
                </a:lnTo>
                <a:lnTo>
                  <a:pt x="216" y="422"/>
                </a:lnTo>
                <a:lnTo>
                  <a:pt x="230" y="408"/>
                </a:lnTo>
                <a:lnTo>
                  <a:pt x="242" y="392"/>
                </a:lnTo>
                <a:lnTo>
                  <a:pt x="255" y="376"/>
                </a:lnTo>
                <a:lnTo>
                  <a:pt x="267" y="357"/>
                </a:lnTo>
                <a:lnTo>
                  <a:pt x="277" y="337"/>
                </a:lnTo>
                <a:lnTo>
                  <a:pt x="286" y="316"/>
                </a:lnTo>
                <a:lnTo>
                  <a:pt x="295" y="294"/>
                </a:lnTo>
                <a:lnTo>
                  <a:pt x="302" y="271"/>
                </a:lnTo>
                <a:lnTo>
                  <a:pt x="307" y="247"/>
                </a:lnTo>
                <a:lnTo>
                  <a:pt x="311" y="224"/>
                </a:lnTo>
                <a:lnTo>
                  <a:pt x="314" y="201"/>
                </a:lnTo>
                <a:lnTo>
                  <a:pt x="314" y="178"/>
                </a:lnTo>
                <a:lnTo>
                  <a:pt x="314" y="157"/>
                </a:lnTo>
                <a:lnTo>
                  <a:pt x="311" y="136"/>
                </a:lnTo>
                <a:lnTo>
                  <a:pt x="308" y="116"/>
                </a:lnTo>
                <a:lnTo>
                  <a:pt x="302" y="98"/>
                </a:lnTo>
                <a:lnTo>
                  <a:pt x="296" y="79"/>
                </a:lnTo>
                <a:lnTo>
                  <a:pt x="288" y="64"/>
                </a:lnTo>
                <a:lnTo>
                  <a:pt x="280" y="49"/>
                </a:lnTo>
                <a:lnTo>
                  <a:pt x="270" y="36"/>
                </a:lnTo>
                <a:lnTo>
                  <a:pt x="259" y="24"/>
                </a:lnTo>
                <a:lnTo>
                  <a:pt x="247" y="15"/>
                </a:lnTo>
                <a:lnTo>
                  <a:pt x="233" y="8"/>
                </a:lnTo>
                <a:lnTo>
                  <a:pt x="219" y="3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4" name=""/>
          <p:cNvSpPr/>
          <p:nvPr/>
        </p:nvSpPr>
        <p:spPr>
          <a:xfrm>
            <a:off x="1706400" y="3846600"/>
            <a:ext cx="860760" cy="698400"/>
          </a:xfrm>
          <a:custGeom>
            <a:avLst/>
            <a:gdLst/>
            <a:ahLst/>
            <a:rect l="l" t="t" r="r" b="b"/>
            <a:pathLst>
              <a:path w="542" h="440">
                <a:moveTo>
                  <a:pt x="525" y="49"/>
                </a:moveTo>
                <a:lnTo>
                  <a:pt x="515" y="36"/>
                </a:lnTo>
                <a:lnTo>
                  <a:pt x="501" y="24"/>
                </a:lnTo>
                <a:lnTo>
                  <a:pt x="486" y="15"/>
                </a:lnTo>
                <a:lnTo>
                  <a:pt x="469" y="8"/>
                </a:lnTo>
                <a:lnTo>
                  <a:pt x="450" y="4"/>
                </a:lnTo>
                <a:lnTo>
                  <a:pt x="430" y="1"/>
                </a:lnTo>
                <a:lnTo>
                  <a:pt x="408" y="0"/>
                </a:lnTo>
                <a:lnTo>
                  <a:pt x="384" y="1"/>
                </a:lnTo>
                <a:lnTo>
                  <a:pt x="361" y="5"/>
                </a:lnTo>
                <a:lnTo>
                  <a:pt x="335" y="10"/>
                </a:lnTo>
                <a:lnTo>
                  <a:pt x="310" y="17"/>
                </a:lnTo>
                <a:lnTo>
                  <a:pt x="284" y="26"/>
                </a:lnTo>
                <a:lnTo>
                  <a:pt x="258" y="37"/>
                </a:lnTo>
                <a:lnTo>
                  <a:pt x="232" y="50"/>
                </a:lnTo>
                <a:lnTo>
                  <a:pt x="204" y="65"/>
                </a:lnTo>
                <a:lnTo>
                  <a:pt x="178" y="82"/>
                </a:lnTo>
                <a:lnTo>
                  <a:pt x="153" y="100"/>
                </a:lnTo>
                <a:lnTo>
                  <a:pt x="128" y="119"/>
                </a:lnTo>
                <a:lnTo>
                  <a:pt x="107" y="139"/>
                </a:lnTo>
                <a:lnTo>
                  <a:pt x="87" y="160"/>
                </a:lnTo>
                <a:lnTo>
                  <a:pt x="68" y="181"/>
                </a:lnTo>
                <a:lnTo>
                  <a:pt x="52" y="202"/>
                </a:lnTo>
                <a:lnTo>
                  <a:pt x="38" y="222"/>
                </a:lnTo>
                <a:lnTo>
                  <a:pt x="25" y="243"/>
                </a:lnTo>
                <a:lnTo>
                  <a:pt x="16" y="264"/>
                </a:lnTo>
                <a:lnTo>
                  <a:pt x="8" y="285"/>
                </a:lnTo>
                <a:lnTo>
                  <a:pt x="3" y="305"/>
                </a:lnTo>
                <a:lnTo>
                  <a:pt x="0" y="324"/>
                </a:lnTo>
                <a:lnTo>
                  <a:pt x="0" y="342"/>
                </a:lnTo>
                <a:lnTo>
                  <a:pt x="3" y="360"/>
                </a:lnTo>
                <a:lnTo>
                  <a:pt x="9" y="376"/>
                </a:lnTo>
                <a:lnTo>
                  <a:pt x="17" y="391"/>
                </a:lnTo>
                <a:lnTo>
                  <a:pt x="27" y="404"/>
                </a:lnTo>
                <a:lnTo>
                  <a:pt x="40" y="416"/>
                </a:lnTo>
                <a:lnTo>
                  <a:pt x="56" y="424"/>
                </a:lnTo>
                <a:lnTo>
                  <a:pt x="73" y="431"/>
                </a:lnTo>
                <a:lnTo>
                  <a:pt x="92" y="437"/>
                </a:lnTo>
                <a:lnTo>
                  <a:pt x="112" y="439"/>
                </a:lnTo>
                <a:lnTo>
                  <a:pt x="134" y="440"/>
                </a:lnTo>
                <a:lnTo>
                  <a:pt x="157" y="438"/>
                </a:lnTo>
                <a:lnTo>
                  <a:pt x="181" y="435"/>
                </a:lnTo>
                <a:lnTo>
                  <a:pt x="206" y="430"/>
                </a:lnTo>
                <a:lnTo>
                  <a:pt x="232" y="423"/>
                </a:lnTo>
                <a:lnTo>
                  <a:pt x="258" y="414"/>
                </a:lnTo>
                <a:lnTo>
                  <a:pt x="284" y="402"/>
                </a:lnTo>
                <a:lnTo>
                  <a:pt x="310" y="389"/>
                </a:lnTo>
                <a:lnTo>
                  <a:pt x="337" y="375"/>
                </a:lnTo>
                <a:lnTo>
                  <a:pt x="363" y="358"/>
                </a:lnTo>
                <a:lnTo>
                  <a:pt x="389" y="340"/>
                </a:lnTo>
                <a:lnTo>
                  <a:pt x="413" y="320"/>
                </a:lnTo>
                <a:lnTo>
                  <a:pt x="435" y="300"/>
                </a:lnTo>
                <a:lnTo>
                  <a:pt x="455" y="280"/>
                </a:lnTo>
                <a:lnTo>
                  <a:pt x="473" y="259"/>
                </a:lnTo>
                <a:lnTo>
                  <a:pt x="490" y="238"/>
                </a:lnTo>
                <a:lnTo>
                  <a:pt x="504" y="217"/>
                </a:lnTo>
                <a:lnTo>
                  <a:pt x="516" y="196"/>
                </a:lnTo>
                <a:lnTo>
                  <a:pt x="526" y="175"/>
                </a:lnTo>
                <a:lnTo>
                  <a:pt x="534" y="155"/>
                </a:lnTo>
                <a:lnTo>
                  <a:pt x="539" y="135"/>
                </a:lnTo>
                <a:lnTo>
                  <a:pt x="542" y="116"/>
                </a:lnTo>
                <a:lnTo>
                  <a:pt x="542" y="98"/>
                </a:lnTo>
                <a:lnTo>
                  <a:pt x="539" y="80"/>
                </a:lnTo>
                <a:lnTo>
                  <a:pt x="533" y="63"/>
                </a:lnTo>
                <a:lnTo>
                  <a:pt x="525" y="49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5" name=""/>
          <p:cNvSpPr/>
          <p:nvPr/>
        </p:nvSpPr>
        <p:spPr>
          <a:xfrm>
            <a:off x="1847880" y="2576520"/>
            <a:ext cx="642960" cy="582480"/>
          </a:xfrm>
          <a:custGeom>
            <a:avLst/>
            <a:gdLst/>
            <a:ahLst/>
            <a:rect l="l" t="t" r="r" b="b"/>
            <a:pathLst>
              <a:path w="405" h="367">
                <a:moveTo>
                  <a:pt x="382" y="62"/>
                </a:moveTo>
                <a:lnTo>
                  <a:pt x="372" y="49"/>
                </a:lnTo>
                <a:lnTo>
                  <a:pt x="361" y="36"/>
                </a:lnTo>
                <a:lnTo>
                  <a:pt x="347" y="26"/>
                </a:lnTo>
                <a:lnTo>
                  <a:pt x="333" y="18"/>
                </a:lnTo>
                <a:lnTo>
                  <a:pt x="317" y="11"/>
                </a:lnTo>
                <a:lnTo>
                  <a:pt x="300" y="6"/>
                </a:lnTo>
                <a:lnTo>
                  <a:pt x="283" y="2"/>
                </a:lnTo>
                <a:lnTo>
                  <a:pt x="264" y="0"/>
                </a:lnTo>
                <a:lnTo>
                  <a:pt x="246" y="0"/>
                </a:lnTo>
                <a:lnTo>
                  <a:pt x="227" y="1"/>
                </a:lnTo>
                <a:lnTo>
                  <a:pt x="207" y="4"/>
                </a:lnTo>
                <a:lnTo>
                  <a:pt x="188" y="9"/>
                </a:lnTo>
                <a:lnTo>
                  <a:pt x="168" y="15"/>
                </a:lnTo>
                <a:lnTo>
                  <a:pt x="148" y="23"/>
                </a:lnTo>
                <a:lnTo>
                  <a:pt x="129" y="34"/>
                </a:lnTo>
                <a:lnTo>
                  <a:pt x="110" y="45"/>
                </a:lnTo>
                <a:lnTo>
                  <a:pt x="92" y="58"/>
                </a:lnTo>
                <a:lnTo>
                  <a:pt x="76" y="72"/>
                </a:lnTo>
                <a:lnTo>
                  <a:pt x="60" y="88"/>
                </a:lnTo>
                <a:lnTo>
                  <a:pt x="47" y="104"/>
                </a:lnTo>
                <a:lnTo>
                  <a:pt x="35" y="120"/>
                </a:lnTo>
                <a:lnTo>
                  <a:pt x="25" y="137"/>
                </a:lnTo>
                <a:lnTo>
                  <a:pt x="16" y="154"/>
                </a:lnTo>
                <a:lnTo>
                  <a:pt x="9" y="172"/>
                </a:lnTo>
                <a:lnTo>
                  <a:pt x="4" y="189"/>
                </a:lnTo>
                <a:lnTo>
                  <a:pt x="2" y="207"/>
                </a:lnTo>
                <a:lnTo>
                  <a:pt x="0" y="224"/>
                </a:lnTo>
                <a:lnTo>
                  <a:pt x="1" y="242"/>
                </a:lnTo>
                <a:lnTo>
                  <a:pt x="3" y="258"/>
                </a:lnTo>
                <a:lnTo>
                  <a:pt x="8" y="274"/>
                </a:lnTo>
                <a:lnTo>
                  <a:pt x="14" y="290"/>
                </a:lnTo>
                <a:lnTo>
                  <a:pt x="23" y="305"/>
                </a:lnTo>
                <a:lnTo>
                  <a:pt x="33" y="318"/>
                </a:lnTo>
                <a:lnTo>
                  <a:pt x="44" y="330"/>
                </a:lnTo>
                <a:lnTo>
                  <a:pt x="58" y="340"/>
                </a:lnTo>
                <a:lnTo>
                  <a:pt x="72" y="348"/>
                </a:lnTo>
                <a:lnTo>
                  <a:pt x="88" y="355"/>
                </a:lnTo>
                <a:lnTo>
                  <a:pt x="105" y="361"/>
                </a:lnTo>
                <a:lnTo>
                  <a:pt x="122" y="364"/>
                </a:lnTo>
                <a:lnTo>
                  <a:pt x="140" y="367"/>
                </a:lnTo>
                <a:lnTo>
                  <a:pt x="160" y="367"/>
                </a:lnTo>
                <a:lnTo>
                  <a:pt x="179" y="365"/>
                </a:lnTo>
                <a:lnTo>
                  <a:pt x="198" y="362"/>
                </a:lnTo>
                <a:lnTo>
                  <a:pt x="217" y="357"/>
                </a:lnTo>
                <a:lnTo>
                  <a:pt x="237" y="351"/>
                </a:lnTo>
                <a:lnTo>
                  <a:pt x="257" y="343"/>
                </a:lnTo>
                <a:lnTo>
                  <a:pt x="276" y="333"/>
                </a:lnTo>
                <a:lnTo>
                  <a:pt x="295" y="321"/>
                </a:lnTo>
                <a:lnTo>
                  <a:pt x="313" y="308"/>
                </a:lnTo>
                <a:lnTo>
                  <a:pt x="329" y="294"/>
                </a:lnTo>
                <a:lnTo>
                  <a:pt x="345" y="278"/>
                </a:lnTo>
                <a:lnTo>
                  <a:pt x="358" y="263"/>
                </a:lnTo>
                <a:lnTo>
                  <a:pt x="370" y="247"/>
                </a:lnTo>
                <a:lnTo>
                  <a:pt x="380" y="230"/>
                </a:lnTo>
                <a:lnTo>
                  <a:pt x="388" y="212"/>
                </a:lnTo>
                <a:lnTo>
                  <a:pt x="395" y="195"/>
                </a:lnTo>
                <a:lnTo>
                  <a:pt x="401" y="177"/>
                </a:lnTo>
                <a:lnTo>
                  <a:pt x="403" y="160"/>
                </a:lnTo>
                <a:lnTo>
                  <a:pt x="405" y="142"/>
                </a:lnTo>
                <a:lnTo>
                  <a:pt x="404" y="125"/>
                </a:lnTo>
                <a:lnTo>
                  <a:pt x="402" y="108"/>
                </a:lnTo>
                <a:lnTo>
                  <a:pt x="397" y="92"/>
                </a:lnTo>
                <a:lnTo>
                  <a:pt x="391" y="77"/>
                </a:lnTo>
                <a:lnTo>
                  <a:pt x="382" y="62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6" name=""/>
          <p:cNvSpPr/>
          <p:nvPr/>
        </p:nvSpPr>
        <p:spPr>
          <a:xfrm>
            <a:off x="1549440" y="1905120"/>
            <a:ext cx="68400" cy="166680"/>
          </a:xfrm>
          <a:custGeom>
            <a:avLst/>
            <a:gdLst/>
            <a:ahLst/>
            <a:rect l="l" t="t" r="r" b="b"/>
            <a:pathLst>
              <a:path w="43" h="105">
                <a:moveTo>
                  <a:pt x="43" y="105"/>
                </a:moveTo>
                <a:lnTo>
                  <a:pt x="10" y="27"/>
                </a:lnTo>
                <a:lnTo>
                  <a:pt x="10" y="25"/>
                </a:lnTo>
                <a:lnTo>
                  <a:pt x="11" y="24"/>
                </a:lnTo>
                <a:lnTo>
                  <a:pt x="11" y="23"/>
                </a:lnTo>
                <a:lnTo>
                  <a:pt x="12" y="22"/>
                </a:lnTo>
                <a:lnTo>
                  <a:pt x="14" y="19"/>
                </a:lnTo>
                <a:lnTo>
                  <a:pt x="18" y="17"/>
                </a:lnTo>
                <a:lnTo>
                  <a:pt x="21" y="14"/>
                </a:lnTo>
                <a:lnTo>
                  <a:pt x="25" y="10"/>
                </a:lnTo>
                <a:lnTo>
                  <a:pt x="27" y="9"/>
                </a:lnTo>
                <a:lnTo>
                  <a:pt x="28" y="6"/>
                </a:lnTo>
                <a:lnTo>
                  <a:pt x="29" y="3"/>
                </a:lnTo>
                <a:lnTo>
                  <a:pt x="29" y="0"/>
                </a:lnTo>
                <a:lnTo>
                  <a:pt x="19" y="0"/>
                </a:lnTo>
                <a:lnTo>
                  <a:pt x="19" y="1"/>
                </a:lnTo>
                <a:lnTo>
                  <a:pt x="19" y="3"/>
                </a:lnTo>
                <a:lnTo>
                  <a:pt x="18" y="3"/>
                </a:lnTo>
                <a:lnTo>
                  <a:pt x="17" y="4"/>
                </a:lnTo>
                <a:lnTo>
                  <a:pt x="14" y="6"/>
                </a:lnTo>
                <a:lnTo>
                  <a:pt x="11" y="10"/>
                </a:lnTo>
                <a:lnTo>
                  <a:pt x="7" y="12"/>
                </a:lnTo>
                <a:lnTo>
                  <a:pt x="4" y="16"/>
                </a:lnTo>
                <a:lnTo>
                  <a:pt x="2" y="17"/>
                </a:lnTo>
                <a:lnTo>
                  <a:pt x="0" y="21"/>
                </a:lnTo>
                <a:lnTo>
                  <a:pt x="0" y="24"/>
                </a:lnTo>
                <a:lnTo>
                  <a:pt x="0" y="27"/>
                </a:lnTo>
                <a:lnTo>
                  <a:pt x="43" y="10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7" name=""/>
          <p:cNvSpPr/>
          <p:nvPr/>
        </p:nvSpPr>
        <p:spPr>
          <a:xfrm>
            <a:off x="1127160" y="1273320"/>
            <a:ext cx="477720" cy="552240"/>
          </a:xfrm>
          <a:custGeom>
            <a:avLst/>
            <a:gdLst/>
            <a:ahLst/>
            <a:rect l="l" t="t" r="r" b="b"/>
            <a:pathLst>
              <a:path w="301" h="348">
                <a:moveTo>
                  <a:pt x="256" y="103"/>
                </a:moveTo>
                <a:lnTo>
                  <a:pt x="244" y="87"/>
                </a:lnTo>
                <a:lnTo>
                  <a:pt x="232" y="72"/>
                </a:lnTo>
                <a:lnTo>
                  <a:pt x="219" y="59"/>
                </a:lnTo>
                <a:lnTo>
                  <a:pt x="206" y="47"/>
                </a:lnTo>
                <a:lnTo>
                  <a:pt x="193" y="36"/>
                </a:lnTo>
                <a:lnTo>
                  <a:pt x="178" y="27"/>
                </a:lnTo>
                <a:lnTo>
                  <a:pt x="164" y="18"/>
                </a:lnTo>
                <a:lnTo>
                  <a:pt x="149" y="12"/>
                </a:lnTo>
                <a:lnTo>
                  <a:pt x="135" y="7"/>
                </a:lnTo>
                <a:lnTo>
                  <a:pt x="121" y="3"/>
                </a:lnTo>
                <a:lnTo>
                  <a:pt x="107" y="1"/>
                </a:lnTo>
                <a:lnTo>
                  <a:pt x="93" y="0"/>
                </a:lnTo>
                <a:lnTo>
                  <a:pt x="79" y="1"/>
                </a:lnTo>
                <a:lnTo>
                  <a:pt x="67" y="4"/>
                </a:lnTo>
                <a:lnTo>
                  <a:pt x="55" y="9"/>
                </a:lnTo>
                <a:lnTo>
                  <a:pt x="44" y="15"/>
                </a:lnTo>
                <a:lnTo>
                  <a:pt x="33" y="23"/>
                </a:lnTo>
                <a:lnTo>
                  <a:pt x="24" y="32"/>
                </a:lnTo>
                <a:lnTo>
                  <a:pt x="17" y="43"/>
                </a:lnTo>
                <a:lnTo>
                  <a:pt x="11" y="55"/>
                </a:lnTo>
                <a:lnTo>
                  <a:pt x="6" y="68"/>
                </a:lnTo>
                <a:lnTo>
                  <a:pt x="3" y="82"/>
                </a:lnTo>
                <a:lnTo>
                  <a:pt x="1" y="96"/>
                </a:lnTo>
                <a:lnTo>
                  <a:pt x="0" y="112"/>
                </a:lnTo>
                <a:lnTo>
                  <a:pt x="1" y="127"/>
                </a:lnTo>
                <a:lnTo>
                  <a:pt x="3" y="144"/>
                </a:lnTo>
                <a:lnTo>
                  <a:pt x="7" y="161"/>
                </a:lnTo>
                <a:lnTo>
                  <a:pt x="12" y="177"/>
                </a:lnTo>
                <a:lnTo>
                  <a:pt x="18" y="194"/>
                </a:lnTo>
                <a:lnTo>
                  <a:pt x="26" y="211"/>
                </a:lnTo>
                <a:lnTo>
                  <a:pt x="35" y="228"/>
                </a:lnTo>
                <a:lnTo>
                  <a:pt x="45" y="245"/>
                </a:lnTo>
                <a:lnTo>
                  <a:pt x="57" y="260"/>
                </a:lnTo>
                <a:lnTo>
                  <a:pt x="69" y="275"/>
                </a:lnTo>
                <a:lnTo>
                  <a:pt x="82" y="288"/>
                </a:lnTo>
                <a:lnTo>
                  <a:pt x="95" y="300"/>
                </a:lnTo>
                <a:lnTo>
                  <a:pt x="109" y="312"/>
                </a:lnTo>
                <a:lnTo>
                  <a:pt x="123" y="321"/>
                </a:lnTo>
                <a:lnTo>
                  <a:pt x="137" y="329"/>
                </a:lnTo>
                <a:lnTo>
                  <a:pt x="152" y="336"/>
                </a:lnTo>
                <a:lnTo>
                  <a:pt x="166" y="342"/>
                </a:lnTo>
                <a:lnTo>
                  <a:pt x="180" y="345"/>
                </a:lnTo>
                <a:lnTo>
                  <a:pt x="194" y="347"/>
                </a:lnTo>
                <a:lnTo>
                  <a:pt x="208" y="348"/>
                </a:lnTo>
                <a:lnTo>
                  <a:pt x="221" y="347"/>
                </a:lnTo>
                <a:lnTo>
                  <a:pt x="234" y="343"/>
                </a:lnTo>
                <a:lnTo>
                  <a:pt x="246" y="339"/>
                </a:lnTo>
                <a:lnTo>
                  <a:pt x="257" y="333"/>
                </a:lnTo>
                <a:lnTo>
                  <a:pt x="268" y="325"/>
                </a:lnTo>
                <a:lnTo>
                  <a:pt x="277" y="315"/>
                </a:lnTo>
                <a:lnTo>
                  <a:pt x="284" y="305"/>
                </a:lnTo>
                <a:lnTo>
                  <a:pt x="290" y="293"/>
                </a:lnTo>
                <a:lnTo>
                  <a:pt x="295" y="280"/>
                </a:lnTo>
                <a:lnTo>
                  <a:pt x="298" y="266"/>
                </a:lnTo>
                <a:lnTo>
                  <a:pt x="300" y="252"/>
                </a:lnTo>
                <a:lnTo>
                  <a:pt x="301" y="236"/>
                </a:lnTo>
                <a:lnTo>
                  <a:pt x="300" y="220"/>
                </a:lnTo>
                <a:lnTo>
                  <a:pt x="297" y="203"/>
                </a:lnTo>
                <a:lnTo>
                  <a:pt x="294" y="187"/>
                </a:lnTo>
                <a:lnTo>
                  <a:pt x="289" y="170"/>
                </a:lnTo>
                <a:lnTo>
                  <a:pt x="283" y="154"/>
                </a:lnTo>
                <a:lnTo>
                  <a:pt x="275" y="136"/>
                </a:lnTo>
                <a:lnTo>
                  <a:pt x="266" y="120"/>
                </a:lnTo>
                <a:lnTo>
                  <a:pt x="256" y="103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8" name=""/>
          <p:cNvSpPr/>
          <p:nvPr/>
        </p:nvSpPr>
        <p:spPr>
          <a:xfrm>
            <a:off x="1830240" y="1860480"/>
            <a:ext cx="424080" cy="447840"/>
          </a:xfrm>
          <a:custGeom>
            <a:avLst/>
            <a:gdLst/>
            <a:ahLst/>
            <a:rect l="l" t="t" r="r" b="b"/>
            <a:pathLst>
              <a:path w="267" h="282">
                <a:moveTo>
                  <a:pt x="238" y="69"/>
                </a:moveTo>
                <a:lnTo>
                  <a:pt x="230" y="57"/>
                </a:lnTo>
                <a:lnTo>
                  <a:pt x="220" y="47"/>
                </a:lnTo>
                <a:lnTo>
                  <a:pt x="209" y="36"/>
                </a:lnTo>
                <a:lnTo>
                  <a:pt x="198" y="27"/>
                </a:lnTo>
                <a:lnTo>
                  <a:pt x="187" y="20"/>
                </a:lnTo>
                <a:lnTo>
                  <a:pt x="175" y="13"/>
                </a:lnTo>
                <a:lnTo>
                  <a:pt x="162" y="8"/>
                </a:lnTo>
                <a:lnTo>
                  <a:pt x="149" y="4"/>
                </a:lnTo>
                <a:lnTo>
                  <a:pt x="137" y="1"/>
                </a:lnTo>
                <a:lnTo>
                  <a:pt x="124" y="0"/>
                </a:lnTo>
                <a:lnTo>
                  <a:pt x="111" y="0"/>
                </a:lnTo>
                <a:lnTo>
                  <a:pt x="99" y="0"/>
                </a:lnTo>
                <a:lnTo>
                  <a:pt x="86" y="3"/>
                </a:lnTo>
                <a:lnTo>
                  <a:pt x="74" y="6"/>
                </a:lnTo>
                <a:lnTo>
                  <a:pt x="63" y="12"/>
                </a:lnTo>
                <a:lnTo>
                  <a:pt x="51" y="19"/>
                </a:lnTo>
                <a:lnTo>
                  <a:pt x="41" y="27"/>
                </a:lnTo>
                <a:lnTo>
                  <a:pt x="32" y="35"/>
                </a:lnTo>
                <a:lnTo>
                  <a:pt x="23" y="45"/>
                </a:lnTo>
                <a:lnTo>
                  <a:pt x="16" y="56"/>
                </a:lnTo>
                <a:lnTo>
                  <a:pt x="11" y="68"/>
                </a:lnTo>
                <a:lnTo>
                  <a:pt x="7" y="79"/>
                </a:lnTo>
                <a:lnTo>
                  <a:pt x="3" y="91"/>
                </a:lnTo>
                <a:lnTo>
                  <a:pt x="1" y="104"/>
                </a:lnTo>
                <a:lnTo>
                  <a:pt x="0" y="117"/>
                </a:lnTo>
                <a:lnTo>
                  <a:pt x="1" y="131"/>
                </a:lnTo>
                <a:lnTo>
                  <a:pt x="2" y="145"/>
                </a:lnTo>
                <a:lnTo>
                  <a:pt x="5" y="159"/>
                </a:lnTo>
                <a:lnTo>
                  <a:pt x="9" y="173"/>
                </a:lnTo>
                <a:lnTo>
                  <a:pt x="14" y="186"/>
                </a:lnTo>
                <a:lnTo>
                  <a:pt x="21" y="199"/>
                </a:lnTo>
                <a:lnTo>
                  <a:pt x="29" y="212"/>
                </a:lnTo>
                <a:lnTo>
                  <a:pt x="37" y="224"/>
                </a:lnTo>
                <a:lnTo>
                  <a:pt x="47" y="235"/>
                </a:lnTo>
                <a:lnTo>
                  <a:pt x="57" y="245"/>
                </a:lnTo>
                <a:lnTo>
                  <a:pt x="69" y="254"/>
                </a:lnTo>
                <a:lnTo>
                  <a:pt x="80" y="262"/>
                </a:lnTo>
                <a:lnTo>
                  <a:pt x="92" y="268"/>
                </a:lnTo>
                <a:lnTo>
                  <a:pt x="105" y="273"/>
                </a:lnTo>
                <a:lnTo>
                  <a:pt x="118" y="277"/>
                </a:lnTo>
                <a:lnTo>
                  <a:pt x="130" y="280"/>
                </a:lnTo>
                <a:lnTo>
                  <a:pt x="143" y="282"/>
                </a:lnTo>
                <a:lnTo>
                  <a:pt x="156" y="282"/>
                </a:lnTo>
                <a:lnTo>
                  <a:pt x="168" y="281"/>
                </a:lnTo>
                <a:lnTo>
                  <a:pt x="181" y="278"/>
                </a:lnTo>
                <a:lnTo>
                  <a:pt x="193" y="275"/>
                </a:lnTo>
                <a:lnTo>
                  <a:pt x="204" y="269"/>
                </a:lnTo>
                <a:lnTo>
                  <a:pt x="216" y="262"/>
                </a:lnTo>
                <a:lnTo>
                  <a:pt x="226" y="255"/>
                </a:lnTo>
                <a:lnTo>
                  <a:pt x="236" y="246"/>
                </a:lnTo>
                <a:lnTo>
                  <a:pt x="244" y="236"/>
                </a:lnTo>
                <a:lnTo>
                  <a:pt x="251" y="225"/>
                </a:lnTo>
                <a:lnTo>
                  <a:pt x="256" y="214"/>
                </a:lnTo>
                <a:lnTo>
                  <a:pt x="260" y="202"/>
                </a:lnTo>
                <a:lnTo>
                  <a:pt x="264" y="190"/>
                </a:lnTo>
                <a:lnTo>
                  <a:pt x="266" y="177"/>
                </a:lnTo>
                <a:lnTo>
                  <a:pt x="267" y="164"/>
                </a:lnTo>
                <a:lnTo>
                  <a:pt x="266" y="150"/>
                </a:lnTo>
                <a:lnTo>
                  <a:pt x="265" y="137"/>
                </a:lnTo>
                <a:lnTo>
                  <a:pt x="262" y="123"/>
                </a:lnTo>
                <a:lnTo>
                  <a:pt x="258" y="110"/>
                </a:lnTo>
                <a:lnTo>
                  <a:pt x="253" y="96"/>
                </a:lnTo>
                <a:lnTo>
                  <a:pt x="246" y="83"/>
                </a:lnTo>
                <a:lnTo>
                  <a:pt x="238" y="69"/>
                </a:lnTo>
                <a:close/>
              </a:path>
            </a:pathLst>
          </a:custGeom>
          <a:solidFill>
            <a:srgbClr val="ffe80f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9" name=""/>
          <p:cNvSpPr/>
          <p:nvPr/>
        </p:nvSpPr>
        <p:spPr>
          <a:xfrm>
            <a:off x="1703520" y="1900080"/>
            <a:ext cx="82440" cy="842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960" bIns="12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0" name=""/>
          <p:cNvSpPr/>
          <p:nvPr/>
        </p:nvSpPr>
        <p:spPr>
          <a:xfrm>
            <a:off x="2131920" y="2038320"/>
            <a:ext cx="506520" cy="12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1" name=""/>
          <p:cNvSpPr/>
          <p:nvPr/>
        </p:nvSpPr>
        <p:spPr>
          <a:xfrm>
            <a:off x="2114640" y="2023920"/>
            <a:ext cx="51732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2" name=""/>
          <p:cNvSpPr/>
          <p:nvPr/>
        </p:nvSpPr>
        <p:spPr>
          <a:xfrm>
            <a:off x="2129400" y="2025720"/>
            <a:ext cx="5338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Santa Cruz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3" name=""/>
          <p:cNvSpPr/>
          <p:nvPr/>
        </p:nvSpPr>
        <p:spPr>
          <a:xfrm>
            <a:off x="1986120" y="2038320"/>
            <a:ext cx="82440" cy="824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4" name=""/>
          <p:cNvSpPr/>
          <p:nvPr/>
        </p:nvSpPr>
        <p:spPr>
          <a:xfrm>
            <a:off x="1814400" y="1906560"/>
            <a:ext cx="297000" cy="12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5" name=""/>
          <p:cNvSpPr/>
          <p:nvPr/>
        </p:nvSpPr>
        <p:spPr>
          <a:xfrm>
            <a:off x="1816200" y="1884240"/>
            <a:ext cx="30312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6" name=""/>
          <p:cNvSpPr/>
          <p:nvPr/>
        </p:nvSpPr>
        <p:spPr>
          <a:xfrm>
            <a:off x="1828440" y="1886040"/>
            <a:ext cx="3243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La Paz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7" name=""/>
          <p:cNvSpPr/>
          <p:nvPr/>
        </p:nvSpPr>
        <p:spPr>
          <a:xfrm>
            <a:off x="4565520" y="4376880"/>
            <a:ext cx="12960" cy="9360"/>
          </a:xfrm>
          <a:custGeom>
            <a:avLst/>
            <a:gdLst/>
            <a:ahLst/>
            <a:rect l="l" t="t" r="r" b="b"/>
            <a:pathLst>
              <a:path w="8" h="6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4" y="0"/>
                </a:lnTo>
                <a:lnTo>
                  <a:pt x="8" y="0"/>
                </a:lnTo>
                <a:lnTo>
                  <a:pt x="8" y="3"/>
                </a:lnTo>
                <a:lnTo>
                  <a:pt x="8" y="6"/>
                </a:lnTo>
                <a:lnTo>
                  <a:pt x="4" y="6"/>
                </a:lnTo>
                <a:lnTo>
                  <a:pt x="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8" name=""/>
          <p:cNvSpPr/>
          <p:nvPr/>
        </p:nvSpPr>
        <p:spPr>
          <a:xfrm>
            <a:off x="4630680" y="4365720"/>
            <a:ext cx="7920" cy="19080"/>
          </a:xfrm>
          <a:custGeom>
            <a:avLst/>
            <a:gdLst/>
            <a:ahLst/>
            <a:rect l="l" t="t" r="r" b="b"/>
            <a:pathLst>
              <a:path w="5" h="12">
                <a:moveTo>
                  <a:pt x="2" y="0"/>
                </a:moveTo>
                <a:lnTo>
                  <a:pt x="3" y="2"/>
                </a:lnTo>
                <a:lnTo>
                  <a:pt x="4" y="3"/>
                </a:lnTo>
                <a:lnTo>
                  <a:pt x="5" y="5"/>
                </a:lnTo>
                <a:lnTo>
                  <a:pt x="5" y="6"/>
                </a:lnTo>
                <a:lnTo>
                  <a:pt x="4" y="9"/>
                </a:lnTo>
                <a:lnTo>
                  <a:pt x="2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3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9" name=""/>
          <p:cNvSpPr/>
          <p:nvPr/>
        </p:nvSpPr>
        <p:spPr>
          <a:xfrm>
            <a:off x="4565520" y="4376880"/>
            <a:ext cx="12960" cy="9360"/>
          </a:xfrm>
          <a:custGeom>
            <a:avLst/>
            <a:gdLst/>
            <a:ahLst/>
            <a:rect l="l" t="t" r="r" b="b"/>
            <a:pathLst>
              <a:path w="8" h="6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4" y="0"/>
                </a:lnTo>
                <a:lnTo>
                  <a:pt x="8" y="0"/>
                </a:lnTo>
                <a:lnTo>
                  <a:pt x="8" y="3"/>
                </a:lnTo>
                <a:lnTo>
                  <a:pt x="8" y="6"/>
                </a:lnTo>
                <a:lnTo>
                  <a:pt x="4" y="6"/>
                </a:lnTo>
                <a:lnTo>
                  <a:pt x="1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0" name=""/>
          <p:cNvSpPr/>
          <p:nvPr/>
        </p:nvSpPr>
        <p:spPr>
          <a:xfrm>
            <a:off x="4630680" y="4365720"/>
            <a:ext cx="7920" cy="19080"/>
          </a:xfrm>
          <a:custGeom>
            <a:avLst/>
            <a:gdLst/>
            <a:ahLst/>
            <a:rect l="l" t="t" r="r" b="b"/>
            <a:pathLst>
              <a:path w="5" h="12">
                <a:moveTo>
                  <a:pt x="2" y="0"/>
                </a:moveTo>
                <a:lnTo>
                  <a:pt x="3" y="2"/>
                </a:lnTo>
                <a:lnTo>
                  <a:pt x="4" y="3"/>
                </a:lnTo>
                <a:lnTo>
                  <a:pt x="5" y="5"/>
                </a:lnTo>
                <a:lnTo>
                  <a:pt x="5" y="6"/>
                </a:lnTo>
                <a:lnTo>
                  <a:pt x="4" y="9"/>
                </a:lnTo>
                <a:lnTo>
                  <a:pt x="2" y="12"/>
                </a:lnTo>
                <a:lnTo>
                  <a:pt x="1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3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1" name=""/>
          <p:cNvSpPr/>
          <p:nvPr/>
        </p:nvSpPr>
        <p:spPr>
          <a:xfrm>
            <a:off x="3273480" y="4954680"/>
            <a:ext cx="1716120" cy="685800"/>
          </a:xfrm>
          <a:prstGeom prst="rect">
            <a:avLst/>
          </a:pr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2" name=""/>
          <p:cNvSpPr/>
          <p:nvPr/>
        </p:nvSpPr>
        <p:spPr>
          <a:xfrm>
            <a:off x="3233880" y="4915080"/>
            <a:ext cx="1699920" cy="66960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3" name=""/>
          <p:cNvSpPr/>
          <p:nvPr/>
        </p:nvSpPr>
        <p:spPr>
          <a:xfrm>
            <a:off x="3300480" y="5016600"/>
            <a:ext cx="288720" cy="172800"/>
          </a:xfrm>
          <a:prstGeom prst="ellipse">
            <a:avLst/>
          </a:prstGeom>
          <a:solidFill>
            <a:srgbClr val="ffe80f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4" name=""/>
          <p:cNvSpPr/>
          <p:nvPr/>
        </p:nvSpPr>
        <p:spPr>
          <a:xfrm>
            <a:off x="3300480" y="5254560"/>
            <a:ext cx="288720" cy="173160"/>
          </a:xfrm>
          <a:prstGeom prst="ellipse">
            <a:avLst/>
          </a:prstGeom>
          <a:solidFill>
            <a:srgbClr val="ff9900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5" name=""/>
          <p:cNvSpPr/>
          <p:nvPr/>
        </p:nvSpPr>
        <p:spPr>
          <a:xfrm>
            <a:off x="3530520" y="4944960"/>
            <a:ext cx="1258920" cy="304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6" name=""/>
          <p:cNvSpPr/>
          <p:nvPr/>
        </p:nvSpPr>
        <p:spPr>
          <a:xfrm>
            <a:off x="3654360" y="5011560"/>
            <a:ext cx="1035000" cy="18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7" name=""/>
          <p:cNvSpPr/>
          <p:nvPr/>
        </p:nvSpPr>
        <p:spPr>
          <a:xfrm>
            <a:off x="3673800" y="5013360"/>
            <a:ext cx="106776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Energy Supply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8" name=""/>
          <p:cNvSpPr/>
          <p:nvPr/>
        </p:nvSpPr>
        <p:spPr>
          <a:xfrm>
            <a:off x="3530520" y="5187960"/>
            <a:ext cx="1368360" cy="304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9" name=""/>
          <p:cNvSpPr/>
          <p:nvPr/>
        </p:nvSpPr>
        <p:spPr>
          <a:xfrm>
            <a:off x="3643200" y="5257800"/>
            <a:ext cx="1143000" cy="184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0" name=""/>
          <p:cNvSpPr/>
          <p:nvPr/>
        </p:nvSpPr>
        <p:spPr>
          <a:xfrm>
            <a:off x="3669840" y="5259240"/>
            <a:ext cx="116100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Energy Demand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1" name=""/>
          <p:cNvSpPr/>
          <p:nvPr/>
        </p:nvSpPr>
        <p:spPr>
          <a:xfrm>
            <a:off x="3273480" y="4954680"/>
            <a:ext cx="1716120" cy="685800"/>
          </a:xfrm>
          <a:prstGeom prst="rect">
            <a:avLst/>
          </a:pr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2" name=""/>
          <p:cNvSpPr/>
          <p:nvPr/>
        </p:nvSpPr>
        <p:spPr>
          <a:xfrm>
            <a:off x="3233880" y="4915080"/>
            <a:ext cx="1699920" cy="66960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3" name=""/>
          <p:cNvSpPr/>
          <p:nvPr/>
        </p:nvSpPr>
        <p:spPr>
          <a:xfrm>
            <a:off x="3300480" y="5016600"/>
            <a:ext cx="288720" cy="172800"/>
          </a:xfrm>
          <a:prstGeom prst="ellipse">
            <a:avLst/>
          </a:prstGeom>
          <a:solidFill>
            <a:srgbClr val="ffe80f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4" name=""/>
          <p:cNvSpPr/>
          <p:nvPr/>
        </p:nvSpPr>
        <p:spPr>
          <a:xfrm>
            <a:off x="3300480" y="5254560"/>
            <a:ext cx="288720" cy="173160"/>
          </a:xfrm>
          <a:prstGeom prst="ellipse">
            <a:avLst/>
          </a:prstGeom>
          <a:solidFill>
            <a:srgbClr val="ff9900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5" name=""/>
          <p:cNvSpPr/>
          <p:nvPr/>
        </p:nvSpPr>
        <p:spPr>
          <a:xfrm>
            <a:off x="3530520" y="4944960"/>
            <a:ext cx="1258920" cy="304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6" name=""/>
          <p:cNvSpPr/>
          <p:nvPr/>
        </p:nvSpPr>
        <p:spPr>
          <a:xfrm>
            <a:off x="3654360" y="5011560"/>
            <a:ext cx="1035000" cy="18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7" name=""/>
          <p:cNvSpPr/>
          <p:nvPr/>
        </p:nvSpPr>
        <p:spPr>
          <a:xfrm>
            <a:off x="3673800" y="5013360"/>
            <a:ext cx="106776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Energy Supply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8" name=""/>
          <p:cNvSpPr/>
          <p:nvPr/>
        </p:nvSpPr>
        <p:spPr>
          <a:xfrm>
            <a:off x="3530520" y="5187960"/>
            <a:ext cx="1368360" cy="304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9" name=""/>
          <p:cNvSpPr/>
          <p:nvPr/>
        </p:nvSpPr>
        <p:spPr>
          <a:xfrm>
            <a:off x="3643200" y="5257800"/>
            <a:ext cx="1143000" cy="184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0" name=""/>
          <p:cNvSpPr/>
          <p:nvPr/>
        </p:nvSpPr>
        <p:spPr>
          <a:xfrm>
            <a:off x="3669840" y="5259240"/>
            <a:ext cx="1161000" cy="18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Energy Demand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1" name=""/>
          <p:cNvSpPr/>
          <p:nvPr/>
        </p:nvSpPr>
        <p:spPr>
          <a:xfrm>
            <a:off x="3481560" y="2654280"/>
            <a:ext cx="706320" cy="533520"/>
          </a:xfrm>
          <a:custGeom>
            <a:avLst/>
            <a:gdLst/>
            <a:ahLst/>
            <a:rect l="l" t="t" r="r" b="b"/>
            <a:pathLst>
              <a:path w="445" h="336">
                <a:moveTo>
                  <a:pt x="410" y="287"/>
                </a:moveTo>
                <a:lnTo>
                  <a:pt x="384" y="281"/>
                </a:lnTo>
                <a:lnTo>
                  <a:pt x="342" y="300"/>
                </a:lnTo>
                <a:lnTo>
                  <a:pt x="324" y="287"/>
                </a:lnTo>
                <a:lnTo>
                  <a:pt x="306" y="281"/>
                </a:lnTo>
                <a:lnTo>
                  <a:pt x="289" y="287"/>
                </a:lnTo>
                <a:lnTo>
                  <a:pt x="270" y="281"/>
                </a:lnTo>
                <a:lnTo>
                  <a:pt x="253" y="300"/>
                </a:lnTo>
                <a:lnTo>
                  <a:pt x="228" y="305"/>
                </a:lnTo>
                <a:lnTo>
                  <a:pt x="222" y="312"/>
                </a:lnTo>
                <a:lnTo>
                  <a:pt x="222" y="323"/>
                </a:lnTo>
                <a:lnTo>
                  <a:pt x="209" y="336"/>
                </a:lnTo>
                <a:lnTo>
                  <a:pt x="168" y="323"/>
                </a:lnTo>
                <a:lnTo>
                  <a:pt x="132" y="312"/>
                </a:lnTo>
                <a:lnTo>
                  <a:pt x="84" y="305"/>
                </a:lnTo>
                <a:lnTo>
                  <a:pt x="61" y="300"/>
                </a:lnTo>
                <a:lnTo>
                  <a:pt x="49" y="263"/>
                </a:lnTo>
                <a:lnTo>
                  <a:pt x="30" y="257"/>
                </a:lnTo>
                <a:lnTo>
                  <a:pt x="6" y="257"/>
                </a:lnTo>
                <a:lnTo>
                  <a:pt x="0" y="252"/>
                </a:lnTo>
                <a:lnTo>
                  <a:pt x="12" y="205"/>
                </a:lnTo>
                <a:lnTo>
                  <a:pt x="19" y="168"/>
                </a:lnTo>
                <a:lnTo>
                  <a:pt x="19" y="157"/>
                </a:lnTo>
                <a:lnTo>
                  <a:pt x="19" y="132"/>
                </a:lnTo>
                <a:lnTo>
                  <a:pt x="30" y="127"/>
                </a:lnTo>
                <a:lnTo>
                  <a:pt x="42" y="85"/>
                </a:lnTo>
                <a:lnTo>
                  <a:pt x="61" y="66"/>
                </a:lnTo>
                <a:lnTo>
                  <a:pt x="67" y="49"/>
                </a:lnTo>
                <a:lnTo>
                  <a:pt x="114" y="13"/>
                </a:lnTo>
                <a:lnTo>
                  <a:pt x="151" y="0"/>
                </a:lnTo>
                <a:lnTo>
                  <a:pt x="166" y="9"/>
                </a:lnTo>
                <a:lnTo>
                  <a:pt x="192" y="24"/>
                </a:lnTo>
                <a:lnTo>
                  <a:pt x="228" y="24"/>
                </a:lnTo>
                <a:lnTo>
                  <a:pt x="276" y="49"/>
                </a:lnTo>
                <a:lnTo>
                  <a:pt x="312" y="49"/>
                </a:lnTo>
                <a:lnTo>
                  <a:pt x="342" y="79"/>
                </a:lnTo>
                <a:lnTo>
                  <a:pt x="349" y="127"/>
                </a:lnTo>
                <a:lnTo>
                  <a:pt x="366" y="157"/>
                </a:lnTo>
                <a:lnTo>
                  <a:pt x="361" y="168"/>
                </a:lnTo>
                <a:lnTo>
                  <a:pt x="366" y="181"/>
                </a:lnTo>
                <a:lnTo>
                  <a:pt x="410" y="186"/>
                </a:lnTo>
                <a:lnTo>
                  <a:pt x="415" y="215"/>
                </a:lnTo>
                <a:lnTo>
                  <a:pt x="425" y="205"/>
                </a:lnTo>
                <a:lnTo>
                  <a:pt x="438" y="215"/>
                </a:lnTo>
                <a:lnTo>
                  <a:pt x="438" y="223"/>
                </a:lnTo>
                <a:lnTo>
                  <a:pt x="445" y="227"/>
                </a:lnTo>
                <a:lnTo>
                  <a:pt x="432" y="240"/>
                </a:lnTo>
                <a:lnTo>
                  <a:pt x="415" y="240"/>
                </a:lnTo>
                <a:lnTo>
                  <a:pt x="403" y="245"/>
                </a:lnTo>
                <a:lnTo>
                  <a:pt x="397" y="245"/>
                </a:lnTo>
                <a:lnTo>
                  <a:pt x="415" y="263"/>
                </a:lnTo>
                <a:lnTo>
                  <a:pt x="410" y="287"/>
                </a:lnTo>
                <a:close/>
              </a:path>
            </a:pathLst>
          </a:custGeom>
          <a:solidFill>
            <a:srgbClr val="00f008"/>
          </a:solidFill>
          <a:ln w="1440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022" name=""/>
          <p:cNvGrpSpPr/>
          <p:nvPr/>
        </p:nvGrpSpPr>
        <p:grpSpPr>
          <a:xfrm>
            <a:off x="3475080" y="2647800"/>
            <a:ext cx="718920" cy="546120"/>
            <a:chOff x="3475080" y="2647800"/>
            <a:chExt cx="718920" cy="546120"/>
          </a:xfrm>
        </p:grpSpPr>
        <p:sp>
          <p:nvSpPr>
            <p:cNvPr id="7023" name=""/>
            <p:cNvSpPr/>
            <p:nvPr/>
          </p:nvSpPr>
          <p:spPr>
            <a:xfrm>
              <a:off x="3481560" y="2654280"/>
              <a:ext cx="706320" cy="533520"/>
            </a:xfrm>
            <a:custGeom>
              <a:avLst/>
              <a:gdLst/>
              <a:ahLst/>
              <a:rect l="l" t="t" r="r" b="b"/>
              <a:pathLst>
                <a:path w="445" h="336">
                  <a:moveTo>
                    <a:pt x="410" y="287"/>
                  </a:moveTo>
                  <a:lnTo>
                    <a:pt x="384" y="281"/>
                  </a:lnTo>
                  <a:lnTo>
                    <a:pt x="342" y="300"/>
                  </a:lnTo>
                  <a:lnTo>
                    <a:pt x="324" y="287"/>
                  </a:lnTo>
                  <a:lnTo>
                    <a:pt x="306" y="281"/>
                  </a:lnTo>
                  <a:lnTo>
                    <a:pt x="289" y="287"/>
                  </a:lnTo>
                  <a:lnTo>
                    <a:pt x="270" y="281"/>
                  </a:lnTo>
                  <a:lnTo>
                    <a:pt x="253" y="300"/>
                  </a:lnTo>
                  <a:lnTo>
                    <a:pt x="228" y="305"/>
                  </a:lnTo>
                  <a:lnTo>
                    <a:pt x="222" y="312"/>
                  </a:lnTo>
                  <a:lnTo>
                    <a:pt x="222" y="323"/>
                  </a:lnTo>
                  <a:lnTo>
                    <a:pt x="209" y="336"/>
                  </a:lnTo>
                  <a:lnTo>
                    <a:pt x="168" y="323"/>
                  </a:lnTo>
                  <a:lnTo>
                    <a:pt x="132" y="312"/>
                  </a:lnTo>
                  <a:lnTo>
                    <a:pt x="84" y="305"/>
                  </a:lnTo>
                  <a:lnTo>
                    <a:pt x="61" y="300"/>
                  </a:lnTo>
                  <a:lnTo>
                    <a:pt x="49" y="263"/>
                  </a:lnTo>
                  <a:lnTo>
                    <a:pt x="30" y="257"/>
                  </a:lnTo>
                  <a:lnTo>
                    <a:pt x="6" y="257"/>
                  </a:lnTo>
                  <a:lnTo>
                    <a:pt x="0" y="252"/>
                  </a:lnTo>
                  <a:lnTo>
                    <a:pt x="12" y="205"/>
                  </a:lnTo>
                  <a:lnTo>
                    <a:pt x="19" y="168"/>
                  </a:lnTo>
                  <a:lnTo>
                    <a:pt x="19" y="157"/>
                  </a:lnTo>
                  <a:lnTo>
                    <a:pt x="19" y="132"/>
                  </a:lnTo>
                  <a:lnTo>
                    <a:pt x="30" y="127"/>
                  </a:lnTo>
                  <a:lnTo>
                    <a:pt x="42" y="85"/>
                  </a:lnTo>
                  <a:lnTo>
                    <a:pt x="61" y="66"/>
                  </a:lnTo>
                  <a:lnTo>
                    <a:pt x="67" y="49"/>
                  </a:lnTo>
                  <a:lnTo>
                    <a:pt x="114" y="13"/>
                  </a:lnTo>
                  <a:lnTo>
                    <a:pt x="151" y="0"/>
                  </a:lnTo>
                  <a:lnTo>
                    <a:pt x="166" y="9"/>
                  </a:lnTo>
                  <a:lnTo>
                    <a:pt x="192" y="24"/>
                  </a:lnTo>
                  <a:lnTo>
                    <a:pt x="228" y="24"/>
                  </a:lnTo>
                  <a:lnTo>
                    <a:pt x="276" y="49"/>
                  </a:lnTo>
                  <a:lnTo>
                    <a:pt x="312" y="49"/>
                  </a:lnTo>
                  <a:lnTo>
                    <a:pt x="342" y="79"/>
                  </a:lnTo>
                  <a:lnTo>
                    <a:pt x="349" y="127"/>
                  </a:lnTo>
                  <a:lnTo>
                    <a:pt x="366" y="157"/>
                  </a:lnTo>
                  <a:lnTo>
                    <a:pt x="361" y="168"/>
                  </a:lnTo>
                  <a:lnTo>
                    <a:pt x="366" y="181"/>
                  </a:lnTo>
                  <a:lnTo>
                    <a:pt x="410" y="186"/>
                  </a:lnTo>
                  <a:lnTo>
                    <a:pt x="415" y="215"/>
                  </a:lnTo>
                  <a:lnTo>
                    <a:pt x="425" y="205"/>
                  </a:lnTo>
                  <a:lnTo>
                    <a:pt x="438" y="215"/>
                  </a:lnTo>
                  <a:lnTo>
                    <a:pt x="438" y="223"/>
                  </a:lnTo>
                  <a:lnTo>
                    <a:pt x="445" y="227"/>
                  </a:lnTo>
                  <a:lnTo>
                    <a:pt x="432" y="240"/>
                  </a:lnTo>
                  <a:lnTo>
                    <a:pt x="415" y="240"/>
                  </a:lnTo>
                  <a:lnTo>
                    <a:pt x="403" y="245"/>
                  </a:lnTo>
                  <a:lnTo>
                    <a:pt x="397" y="245"/>
                  </a:lnTo>
                  <a:lnTo>
                    <a:pt x="415" y="263"/>
                  </a:lnTo>
                  <a:lnTo>
                    <a:pt x="410" y="28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024" name=""/>
            <p:cNvSpPr/>
            <p:nvPr/>
          </p:nvSpPr>
          <p:spPr>
            <a:xfrm>
              <a:off x="3475080" y="2647800"/>
              <a:ext cx="718920" cy="546120"/>
            </a:xfrm>
            <a:custGeom>
              <a:avLst/>
              <a:gdLst/>
              <a:ahLst/>
              <a:rect l="l" t="t" r="r" b="b"/>
              <a:pathLst>
                <a:path w="453" h="344">
                  <a:moveTo>
                    <a:pt x="413" y="295"/>
                  </a:moveTo>
                  <a:lnTo>
                    <a:pt x="415" y="287"/>
                  </a:lnTo>
                  <a:lnTo>
                    <a:pt x="389" y="282"/>
                  </a:lnTo>
                  <a:lnTo>
                    <a:pt x="388" y="281"/>
                  </a:lnTo>
                  <a:lnTo>
                    <a:pt x="387" y="282"/>
                  </a:lnTo>
                  <a:lnTo>
                    <a:pt x="344" y="300"/>
                  </a:lnTo>
                  <a:lnTo>
                    <a:pt x="346" y="304"/>
                  </a:lnTo>
                  <a:lnTo>
                    <a:pt x="346" y="299"/>
                  </a:lnTo>
                  <a:lnTo>
                    <a:pt x="348" y="300"/>
                  </a:lnTo>
                  <a:lnTo>
                    <a:pt x="331" y="287"/>
                  </a:lnTo>
                  <a:lnTo>
                    <a:pt x="329" y="287"/>
                  </a:lnTo>
                  <a:lnTo>
                    <a:pt x="311" y="282"/>
                  </a:lnTo>
                  <a:lnTo>
                    <a:pt x="309" y="282"/>
                  </a:lnTo>
                  <a:lnTo>
                    <a:pt x="292" y="287"/>
                  </a:lnTo>
                  <a:lnTo>
                    <a:pt x="293" y="291"/>
                  </a:lnTo>
                  <a:lnTo>
                    <a:pt x="294" y="287"/>
                  </a:lnTo>
                  <a:lnTo>
                    <a:pt x="275" y="282"/>
                  </a:lnTo>
                  <a:lnTo>
                    <a:pt x="274" y="281"/>
                  </a:lnTo>
                  <a:lnTo>
                    <a:pt x="271" y="283"/>
                  </a:lnTo>
                  <a:lnTo>
                    <a:pt x="254" y="301"/>
                  </a:lnTo>
                  <a:lnTo>
                    <a:pt x="257" y="304"/>
                  </a:lnTo>
                  <a:lnTo>
                    <a:pt x="256" y="300"/>
                  </a:lnTo>
                  <a:lnTo>
                    <a:pt x="231" y="306"/>
                  </a:lnTo>
                  <a:lnTo>
                    <a:pt x="229" y="306"/>
                  </a:lnTo>
                  <a:lnTo>
                    <a:pt x="223" y="313"/>
                  </a:lnTo>
                  <a:lnTo>
                    <a:pt x="222" y="316"/>
                  </a:lnTo>
                  <a:lnTo>
                    <a:pt x="222" y="327"/>
                  </a:lnTo>
                  <a:lnTo>
                    <a:pt x="226" y="327"/>
                  </a:lnTo>
                  <a:lnTo>
                    <a:pt x="223" y="325"/>
                  </a:lnTo>
                  <a:lnTo>
                    <a:pt x="210" y="337"/>
                  </a:lnTo>
                  <a:lnTo>
                    <a:pt x="213" y="340"/>
                  </a:lnTo>
                  <a:lnTo>
                    <a:pt x="215" y="336"/>
                  </a:lnTo>
                  <a:lnTo>
                    <a:pt x="174" y="324"/>
                  </a:lnTo>
                  <a:lnTo>
                    <a:pt x="138" y="313"/>
                  </a:lnTo>
                  <a:lnTo>
                    <a:pt x="137" y="312"/>
                  </a:lnTo>
                  <a:lnTo>
                    <a:pt x="89" y="305"/>
                  </a:lnTo>
                  <a:lnTo>
                    <a:pt x="88" y="309"/>
                  </a:lnTo>
                  <a:lnTo>
                    <a:pt x="89" y="306"/>
                  </a:lnTo>
                  <a:lnTo>
                    <a:pt x="66" y="300"/>
                  </a:lnTo>
                  <a:lnTo>
                    <a:pt x="65" y="304"/>
                  </a:lnTo>
                  <a:lnTo>
                    <a:pt x="69" y="301"/>
                  </a:lnTo>
                  <a:lnTo>
                    <a:pt x="70" y="303"/>
                  </a:lnTo>
                  <a:lnTo>
                    <a:pt x="57" y="266"/>
                  </a:lnTo>
                  <a:lnTo>
                    <a:pt x="56" y="265"/>
                  </a:lnTo>
                  <a:lnTo>
                    <a:pt x="55" y="264"/>
                  </a:lnTo>
                  <a:lnTo>
                    <a:pt x="36" y="258"/>
                  </a:lnTo>
                  <a:lnTo>
                    <a:pt x="34" y="257"/>
                  </a:lnTo>
                  <a:lnTo>
                    <a:pt x="10" y="257"/>
                  </a:lnTo>
                  <a:lnTo>
                    <a:pt x="10" y="261"/>
                  </a:lnTo>
                  <a:lnTo>
                    <a:pt x="13" y="258"/>
                  </a:lnTo>
                  <a:lnTo>
                    <a:pt x="7" y="253"/>
                  </a:lnTo>
                  <a:lnTo>
                    <a:pt x="4" y="256"/>
                  </a:lnTo>
                  <a:lnTo>
                    <a:pt x="8" y="257"/>
                  </a:lnTo>
                  <a:lnTo>
                    <a:pt x="21" y="209"/>
                  </a:lnTo>
                  <a:lnTo>
                    <a:pt x="28" y="173"/>
                  </a:lnTo>
                  <a:lnTo>
                    <a:pt x="28" y="172"/>
                  </a:lnTo>
                  <a:lnTo>
                    <a:pt x="28" y="161"/>
                  </a:lnTo>
                  <a:lnTo>
                    <a:pt x="28" y="136"/>
                  </a:lnTo>
                  <a:lnTo>
                    <a:pt x="23" y="136"/>
                  </a:lnTo>
                  <a:lnTo>
                    <a:pt x="27" y="139"/>
                  </a:lnTo>
                  <a:lnTo>
                    <a:pt x="25" y="140"/>
                  </a:lnTo>
                  <a:lnTo>
                    <a:pt x="36" y="134"/>
                  </a:lnTo>
                  <a:lnTo>
                    <a:pt x="37" y="133"/>
                  </a:lnTo>
                  <a:lnTo>
                    <a:pt x="38" y="133"/>
                  </a:lnTo>
                  <a:lnTo>
                    <a:pt x="50" y="91"/>
                  </a:lnTo>
                  <a:lnTo>
                    <a:pt x="46" y="89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69" y="73"/>
                  </a:lnTo>
                  <a:lnTo>
                    <a:pt x="69" y="72"/>
                  </a:lnTo>
                  <a:lnTo>
                    <a:pt x="70" y="71"/>
                  </a:lnTo>
                  <a:lnTo>
                    <a:pt x="76" y="55"/>
                  </a:lnTo>
                  <a:lnTo>
                    <a:pt x="71" y="53"/>
                  </a:lnTo>
                  <a:lnTo>
                    <a:pt x="75" y="56"/>
                  </a:lnTo>
                  <a:lnTo>
                    <a:pt x="74" y="57"/>
                  </a:lnTo>
                  <a:lnTo>
                    <a:pt x="120" y="21"/>
                  </a:lnTo>
                  <a:lnTo>
                    <a:pt x="118" y="17"/>
                  </a:lnTo>
                  <a:lnTo>
                    <a:pt x="119" y="22"/>
                  </a:lnTo>
                  <a:lnTo>
                    <a:pt x="157" y="9"/>
                  </a:lnTo>
                  <a:lnTo>
                    <a:pt x="155" y="4"/>
                  </a:lnTo>
                  <a:lnTo>
                    <a:pt x="153" y="8"/>
                  </a:lnTo>
                  <a:lnTo>
                    <a:pt x="168" y="16"/>
                  </a:lnTo>
                  <a:lnTo>
                    <a:pt x="194" y="31"/>
                  </a:lnTo>
                  <a:lnTo>
                    <a:pt x="196" y="32"/>
                  </a:lnTo>
                  <a:lnTo>
                    <a:pt x="232" y="32"/>
                  </a:lnTo>
                  <a:lnTo>
                    <a:pt x="232" y="28"/>
                  </a:lnTo>
                  <a:lnTo>
                    <a:pt x="230" y="31"/>
                  </a:lnTo>
                  <a:lnTo>
                    <a:pt x="278" y="57"/>
                  </a:lnTo>
                  <a:lnTo>
                    <a:pt x="280" y="57"/>
                  </a:lnTo>
                  <a:lnTo>
                    <a:pt x="316" y="57"/>
                  </a:lnTo>
                  <a:lnTo>
                    <a:pt x="316" y="53"/>
                  </a:lnTo>
                  <a:lnTo>
                    <a:pt x="313" y="57"/>
                  </a:lnTo>
                  <a:lnTo>
                    <a:pt x="343" y="86"/>
                  </a:lnTo>
                  <a:lnTo>
                    <a:pt x="346" y="83"/>
                  </a:lnTo>
                  <a:lnTo>
                    <a:pt x="342" y="84"/>
                  </a:lnTo>
                  <a:lnTo>
                    <a:pt x="349" y="132"/>
                  </a:lnTo>
                  <a:lnTo>
                    <a:pt x="349" y="133"/>
                  </a:lnTo>
                  <a:lnTo>
                    <a:pt x="367" y="163"/>
                  </a:lnTo>
                  <a:lnTo>
                    <a:pt x="370" y="161"/>
                  </a:lnTo>
                  <a:lnTo>
                    <a:pt x="366" y="161"/>
                  </a:lnTo>
                  <a:lnTo>
                    <a:pt x="367" y="159"/>
                  </a:lnTo>
                  <a:lnTo>
                    <a:pt x="361" y="170"/>
                  </a:lnTo>
                  <a:lnTo>
                    <a:pt x="360" y="172"/>
                  </a:lnTo>
                  <a:lnTo>
                    <a:pt x="361" y="174"/>
                  </a:lnTo>
                  <a:lnTo>
                    <a:pt x="367" y="187"/>
                  </a:lnTo>
                  <a:lnTo>
                    <a:pt x="367" y="188"/>
                  </a:lnTo>
                  <a:lnTo>
                    <a:pt x="370" y="189"/>
                  </a:lnTo>
                  <a:lnTo>
                    <a:pt x="414" y="195"/>
                  </a:lnTo>
                  <a:lnTo>
                    <a:pt x="414" y="190"/>
                  </a:lnTo>
                  <a:lnTo>
                    <a:pt x="411" y="193"/>
                  </a:lnTo>
                  <a:lnTo>
                    <a:pt x="410" y="191"/>
                  </a:lnTo>
                  <a:lnTo>
                    <a:pt x="415" y="220"/>
                  </a:lnTo>
                  <a:lnTo>
                    <a:pt x="416" y="222"/>
                  </a:lnTo>
                  <a:lnTo>
                    <a:pt x="419" y="223"/>
                  </a:lnTo>
                  <a:lnTo>
                    <a:pt x="422" y="223"/>
                  </a:lnTo>
                  <a:lnTo>
                    <a:pt x="433" y="212"/>
                  </a:lnTo>
                  <a:lnTo>
                    <a:pt x="429" y="209"/>
                  </a:lnTo>
                  <a:lnTo>
                    <a:pt x="429" y="213"/>
                  </a:lnTo>
                  <a:lnTo>
                    <a:pt x="427" y="212"/>
                  </a:lnTo>
                  <a:lnTo>
                    <a:pt x="439" y="223"/>
                  </a:lnTo>
                  <a:lnTo>
                    <a:pt x="442" y="219"/>
                  </a:lnTo>
                  <a:lnTo>
                    <a:pt x="437" y="219"/>
                  </a:lnTo>
                  <a:lnTo>
                    <a:pt x="437" y="227"/>
                  </a:lnTo>
                  <a:lnTo>
                    <a:pt x="439" y="230"/>
                  </a:lnTo>
                  <a:lnTo>
                    <a:pt x="440" y="230"/>
                  </a:lnTo>
                  <a:lnTo>
                    <a:pt x="447" y="235"/>
                  </a:lnTo>
                  <a:lnTo>
                    <a:pt x="449" y="231"/>
                  </a:lnTo>
                  <a:lnTo>
                    <a:pt x="446" y="229"/>
                  </a:lnTo>
                  <a:lnTo>
                    <a:pt x="444" y="231"/>
                  </a:lnTo>
                  <a:lnTo>
                    <a:pt x="446" y="234"/>
                  </a:lnTo>
                  <a:lnTo>
                    <a:pt x="446" y="229"/>
                  </a:lnTo>
                  <a:lnTo>
                    <a:pt x="433" y="242"/>
                  </a:lnTo>
                  <a:lnTo>
                    <a:pt x="436" y="244"/>
                  </a:lnTo>
                  <a:lnTo>
                    <a:pt x="436" y="240"/>
                  </a:lnTo>
                  <a:lnTo>
                    <a:pt x="419" y="240"/>
                  </a:lnTo>
                  <a:lnTo>
                    <a:pt x="418" y="241"/>
                  </a:lnTo>
                  <a:lnTo>
                    <a:pt x="406" y="245"/>
                  </a:lnTo>
                  <a:lnTo>
                    <a:pt x="407" y="249"/>
                  </a:lnTo>
                  <a:lnTo>
                    <a:pt x="407" y="244"/>
                  </a:lnTo>
                  <a:lnTo>
                    <a:pt x="401" y="244"/>
                  </a:lnTo>
                  <a:lnTo>
                    <a:pt x="398" y="246"/>
                  </a:lnTo>
                  <a:lnTo>
                    <a:pt x="396" y="249"/>
                  </a:lnTo>
                  <a:lnTo>
                    <a:pt x="398" y="252"/>
                  </a:lnTo>
                  <a:lnTo>
                    <a:pt x="416" y="271"/>
                  </a:lnTo>
                  <a:lnTo>
                    <a:pt x="419" y="267"/>
                  </a:lnTo>
                  <a:lnTo>
                    <a:pt x="415" y="266"/>
                  </a:lnTo>
                  <a:lnTo>
                    <a:pt x="410" y="290"/>
                  </a:lnTo>
                  <a:lnTo>
                    <a:pt x="418" y="292"/>
                  </a:lnTo>
                  <a:lnTo>
                    <a:pt x="423" y="268"/>
                  </a:lnTo>
                  <a:lnTo>
                    <a:pt x="423" y="267"/>
                  </a:lnTo>
                  <a:lnTo>
                    <a:pt x="422" y="265"/>
                  </a:lnTo>
                  <a:lnTo>
                    <a:pt x="404" y="246"/>
                  </a:lnTo>
                  <a:lnTo>
                    <a:pt x="401" y="253"/>
                  </a:lnTo>
                  <a:lnTo>
                    <a:pt x="404" y="251"/>
                  </a:lnTo>
                  <a:lnTo>
                    <a:pt x="405" y="249"/>
                  </a:lnTo>
                  <a:lnTo>
                    <a:pt x="401" y="249"/>
                  </a:lnTo>
                  <a:lnTo>
                    <a:pt x="401" y="253"/>
                  </a:lnTo>
                  <a:lnTo>
                    <a:pt x="407" y="253"/>
                  </a:lnTo>
                  <a:lnTo>
                    <a:pt x="408" y="253"/>
                  </a:lnTo>
                  <a:lnTo>
                    <a:pt x="421" y="249"/>
                  </a:lnTo>
                  <a:lnTo>
                    <a:pt x="419" y="244"/>
                  </a:lnTo>
                  <a:lnTo>
                    <a:pt x="419" y="249"/>
                  </a:lnTo>
                  <a:lnTo>
                    <a:pt x="436" y="249"/>
                  </a:lnTo>
                  <a:lnTo>
                    <a:pt x="439" y="248"/>
                  </a:lnTo>
                  <a:lnTo>
                    <a:pt x="452" y="235"/>
                  </a:lnTo>
                  <a:lnTo>
                    <a:pt x="452" y="234"/>
                  </a:lnTo>
                  <a:lnTo>
                    <a:pt x="453" y="231"/>
                  </a:lnTo>
                  <a:lnTo>
                    <a:pt x="452" y="229"/>
                  </a:lnTo>
                  <a:lnTo>
                    <a:pt x="451" y="228"/>
                  </a:lnTo>
                  <a:lnTo>
                    <a:pt x="444" y="223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19"/>
                  </a:lnTo>
                  <a:lnTo>
                    <a:pt x="445" y="216"/>
                  </a:lnTo>
                  <a:lnTo>
                    <a:pt x="444" y="216"/>
                  </a:lnTo>
                  <a:lnTo>
                    <a:pt x="432" y="206"/>
                  </a:lnTo>
                  <a:lnTo>
                    <a:pt x="429" y="204"/>
                  </a:lnTo>
                  <a:lnTo>
                    <a:pt x="427" y="206"/>
                  </a:lnTo>
                  <a:lnTo>
                    <a:pt x="416" y="216"/>
                  </a:lnTo>
                  <a:lnTo>
                    <a:pt x="422" y="216"/>
                  </a:lnTo>
                  <a:lnTo>
                    <a:pt x="419" y="215"/>
                  </a:lnTo>
                  <a:lnTo>
                    <a:pt x="419" y="219"/>
                  </a:lnTo>
                  <a:lnTo>
                    <a:pt x="423" y="218"/>
                  </a:lnTo>
                  <a:lnTo>
                    <a:pt x="418" y="189"/>
                  </a:lnTo>
                  <a:lnTo>
                    <a:pt x="417" y="188"/>
                  </a:lnTo>
                  <a:lnTo>
                    <a:pt x="415" y="186"/>
                  </a:lnTo>
                  <a:lnTo>
                    <a:pt x="371" y="181"/>
                  </a:lnTo>
                  <a:lnTo>
                    <a:pt x="374" y="182"/>
                  </a:lnTo>
                  <a:lnTo>
                    <a:pt x="370" y="185"/>
                  </a:lnTo>
                  <a:lnTo>
                    <a:pt x="374" y="184"/>
                  </a:lnTo>
                  <a:lnTo>
                    <a:pt x="369" y="171"/>
                  </a:lnTo>
                  <a:lnTo>
                    <a:pt x="365" y="172"/>
                  </a:lnTo>
                  <a:lnTo>
                    <a:pt x="368" y="174"/>
                  </a:lnTo>
                  <a:lnTo>
                    <a:pt x="374" y="162"/>
                  </a:lnTo>
                  <a:lnTo>
                    <a:pt x="374" y="161"/>
                  </a:lnTo>
                  <a:lnTo>
                    <a:pt x="374" y="159"/>
                  </a:lnTo>
                  <a:lnTo>
                    <a:pt x="356" y="129"/>
                  </a:lnTo>
                  <a:lnTo>
                    <a:pt x="353" y="131"/>
                  </a:lnTo>
                  <a:lnTo>
                    <a:pt x="357" y="131"/>
                  </a:lnTo>
                  <a:lnTo>
                    <a:pt x="350" y="83"/>
                  </a:lnTo>
                  <a:lnTo>
                    <a:pt x="349" y="80"/>
                  </a:lnTo>
                  <a:lnTo>
                    <a:pt x="319" y="50"/>
                  </a:lnTo>
                  <a:lnTo>
                    <a:pt x="316" y="49"/>
                  </a:lnTo>
                  <a:lnTo>
                    <a:pt x="280" y="49"/>
                  </a:lnTo>
                  <a:lnTo>
                    <a:pt x="280" y="53"/>
                  </a:lnTo>
                  <a:lnTo>
                    <a:pt x="282" y="50"/>
                  </a:lnTo>
                  <a:lnTo>
                    <a:pt x="234" y="24"/>
                  </a:lnTo>
                  <a:lnTo>
                    <a:pt x="232" y="23"/>
                  </a:lnTo>
                  <a:lnTo>
                    <a:pt x="196" y="23"/>
                  </a:lnTo>
                  <a:lnTo>
                    <a:pt x="196" y="28"/>
                  </a:lnTo>
                  <a:lnTo>
                    <a:pt x="199" y="24"/>
                  </a:lnTo>
                  <a:lnTo>
                    <a:pt x="173" y="9"/>
                  </a:lnTo>
                  <a:lnTo>
                    <a:pt x="158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17" y="14"/>
                  </a:lnTo>
                  <a:lnTo>
                    <a:pt x="115" y="14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7" y="53"/>
                  </a:lnTo>
                  <a:lnTo>
                    <a:pt x="68" y="52"/>
                  </a:lnTo>
                  <a:lnTo>
                    <a:pt x="62" y="69"/>
                  </a:lnTo>
                  <a:lnTo>
                    <a:pt x="65" y="70"/>
                  </a:lnTo>
                  <a:lnTo>
                    <a:pt x="63" y="67"/>
                  </a:lnTo>
                  <a:lnTo>
                    <a:pt x="43" y="86"/>
                  </a:lnTo>
                  <a:lnTo>
                    <a:pt x="42" y="89"/>
                  </a:lnTo>
                  <a:lnTo>
                    <a:pt x="43" y="88"/>
                  </a:lnTo>
                  <a:lnTo>
                    <a:pt x="30" y="130"/>
                  </a:lnTo>
                  <a:lnTo>
                    <a:pt x="34" y="131"/>
                  </a:lnTo>
                  <a:lnTo>
                    <a:pt x="32" y="127"/>
                  </a:lnTo>
                  <a:lnTo>
                    <a:pt x="22" y="133"/>
                  </a:lnTo>
                  <a:lnTo>
                    <a:pt x="21" y="133"/>
                  </a:lnTo>
                  <a:lnTo>
                    <a:pt x="19" y="136"/>
                  </a:lnTo>
                  <a:lnTo>
                    <a:pt x="19" y="161"/>
                  </a:lnTo>
                  <a:lnTo>
                    <a:pt x="19" y="172"/>
                  </a:lnTo>
                  <a:lnTo>
                    <a:pt x="23" y="172"/>
                  </a:lnTo>
                  <a:lnTo>
                    <a:pt x="20" y="171"/>
                  </a:lnTo>
                  <a:lnTo>
                    <a:pt x="13" y="208"/>
                  </a:lnTo>
                  <a:lnTo>
                    <a:pt x="1" y="255"/>
                  </a:lnTo>
                  <a:lnTo>
                    <a:pt x="0" y="256"/>
                  </a:lnTo>
                  <a:lnTo>
                    <a:pt x="1" y="258"/>
                  </a:lnTo>
                  <a:lnTo>
                    <a:pt x="1" y="259"/>
                  </a:lnTo>
                  <a:lnTo>
                    <a:pt x="8" y="265"/>
                  </a:lnTo>
                  <a:lnTo>
                    <a:pt x="10" y="265"/>
                  </a:lnTo>
                  <a:lnTo>
                    <a:pt x="34" y="265"/>
                  </a:lnTo>
                  <a:lnTo>
                    <a:pt x="34" y="261"/>
                  </a:lnTo>
                  <a:lnTo>
                    <a:pt x="33" y="265"/>
                  </a:lnTo>
                  <a:lnTo>
                    <a:pt x="52" y="272"/>
                  </a:lnTo>
                  <a:lnTo>
                    <a:pt x="50" y="270"/>
                  </a:lnTo>
                  <a:lnTo>
                    <a:pt x="53" y="267"/>
                  </a:lnTo>
                  <a:lnTo>
                    <a:pt x="50" y="269"/>
                  </a:lnTo>
                  <a:lnTo>
                    <a:pt x="62" y="306"/>
                  </a:lnTo>
                  <a:lnTo>
                    <a:pt x="63" y="306"/>
                  </a:lnTo>
                  <a:lnTo>
                    <a:pt x="64" y="308"/>
                  </a:lnTo>
                  <a:lnTo>
                    <a:pt x="87" y="313"/>
                  </a:lnTo>
                  <a:lnTo>
                    <a:pt x="88" y="313"/>
                  </a:lnTo>
                  <a:lnTo>
                    <a:pt x="136" y="320"/>
                  </a:lnTo>
                  <a:lnTo>
                    <a:pt x="136" y="316"/>
                  </a:lnTo>
                  <a:lnTo>
                    <a:pt x="135" y="320"/>
                  </a:lnTo>
                  <a:lnTo>
                    <a:pt x="171" y="332"/>
                  </a:lnTo>
                  <a:lnTo>
                    <a:pt x="212" y="344"/>
                  </a:lnTo>
                  <a:lnTo>
                    <a:pt x="213" y="344"/>
                  </a:lnTo>
                  <a:lnTo>
                    <a:pt x="216" y="343"/>
                  </a:lnTo>
                  <a:lnTo>
                    <a:pt x="229" y="331"/>
                  </a:lnTo>
                  <a:lnTo>
                    <a:pt x="229" y="330"/>
                  </a:lnTo>
                  <a:lnTo>
                    <a:pt x="230" y="327"/>
                  </a:lnTo>
                  <a:lnTo>
                    <a:pt x="230" y="316"/>
                  </a:lnTo>
                  <a:lnTo>
                    <a:pt x="226" y="316"/>
                  </a:lnTo>
                  <a:lnTo>
                    <a:pt x="229" y="319"/>
                  </a:lnTo>
                  <a:lnTo>
                    <a:pt x="236" y="312"/>
                  </a:lnTo>
                  <a:lnTo>
                    <a:pt x="232" y="309"/>
                  </a:lnTo>
                  <a:lnTo>
                    <a:pt x="233" y="313"/>
                  </a:lnTo>
                  <a:lnTo>
                    <a:pt x="257" y="308"/>
                  </a:lnTo>
                  <a:lnTo>
                    <a:pt x="260" y="306"/>
                  </a:lnTo>
                  <a:lnTo>
                    <a:pt x="260" y="307"/>
                  </a:lnTo>
                  <a:lnTo>
                    <a:pt x="277" y="289"/>
                  </a:lnTo>
                  <a:lnTo>
                    <a:pt x="274" y="285"/>
                  </a:lnTo>
                  <a:lnTo>
                    <a:pt x="273" y="290"/>
                  </a:lnTo>
                  <a:lnTo>
                    <a:pt x="292" y="295"/>
                  </a:lnTo>
                  <a:lnTo>
                    <a:pt x="295" y="295"/>
                  </a:lnTo>
                  <a:lnTo>
                    <a:pt x="312" y="290"/>
                  </a:lnTo>
                  <a:lnTo>
                    <a:pt x="310" y="285"/>
                  </a:lnTo>
                  <a:lnTo>
                    <a:pt x="309" y="290"/>
                  </a:lnTo>
                  <a:lnTo>
                    <a:pt x="327" y="295"/>
                  </a:lnTo>
                  <a:lnTo>
                    <a:pt x="328" y="291"/>
                  </a:lnTo>
                  <a:lnTo>
                    <a:pt x="326" y="294"/>
                  </a:lnTo>
                  <a:lnTo>
                    <a:pt x="343" y="307"/>
                  </a:lnTo>
                  <a:lnTo>
                    <a:pt x="346" y="308"/>
                  </a:lnTo>
                  <a:lnTo>
                    <a:pt x="347" y="308"/>
                  </a:lnTo>
                  <a:lnTo>
                    <a:pt x="390" y="290"/>
                  </a:lnTo>
                  <a:lnTo>
                    <a:pt x="388" y="285"/>
                  </a:lnTo>
                  <a:lnTo>
                    <a:pt x="388" y="290"/>
                  </a:lnTo>
                  <a:lnTo>
                    <a:pt x="413" y="295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025" name=""/>
          <p:cNvSpPr/>
          <p:nvPr/>
        </p:nvSpPr>
        <p:spPr>
          <a:xfrm>
            <a:off x="3481560" y="2654280"/>
            <a:ext cx="706320" cy="533520"/>
          </a:xfrm>
          <a:custGeom>
            <a:avLst/>
            <a:gdLst/>
            <a:ahLst/>
            <a:rect l="l" t="t" r="r" b="b"/>
            <a:pathLst>
              <a:path w="445" h="336">
                <a:moveTo>
                  <a:pt x="410" y="287"/>
                </a:moveTo>
                <a:lnTo>
                  <a:pt x="384" y="281"/>
                </a:lnTo>
                <a:lnTo>
                  <a:pt x="342" y="300"/>
                </a:lnTo>
                <a:lnTo>
                  <a:pt x="324" y="287"/>
                </a:lnTo>
                <a:lnTo>
                  <a:pt x="306" y="281"/>
                </a:lnTo>
                <a:lnTo>
                  <a:pt x="289" y="287"/>
                </a:lnTo>
                <a:lnTo>
                  <a:pt x="270" y="281"/>
                </a:lnTo>
                <a:lnTo>
                  <a:pt x="253" y="300"/>
                </a:lnTo>
                <a:lnTo>
                  <a:pt x="228" y="305"/>
                </a:lnTo>
                <a:lnTo>
                  <a:pt x="222" y="312"/>
                </a:lnTo>
                <a:lnTo>
                  <a:pt x="222" y="323"/>
                </a:lnTo>
                <a:lnTo>
                  <a:pt x="209" y="336"/>
                </a:lnTo>
                <a:lnTo>
                  <a:pt x="168" y="323"/>
                </a:lnTo>
                <a:lnTo>
                  <a:pt x="132" y="312"/>
                </a:lnTo>
                <a:lnTo>
                  <a:pt x="84" y="305"/>
                </a:lnTo>
                <a:lnTo>
                  <a:pt x="61" y="300"/>
                </a:lnTo>
                <a:lnTo>
                  <a:pt x="49" y="263"/>
                </a:lnTo>
                <a:lnTo>
                  <a:pt x="30" y="257"/>
                </a:lnTo>
                <a:lnTo>
                  <a:pt x="6" y="257"/>
                </a:lnTo>
                <a:lnTo>
                  <a:pt x="0" y="252"/>
                </a:lnTo>
                <a:lnTo>
                  <a:pt x="12" y="205"/>
                </a:lnTo>
                <a:lnTo>
                  <a:pt x="19" y="168"/>
                </a:lnTo>
                <a:lnTo>
                  <a:pt x="19" y="157"/>
                </a:lnTo>
                <a:lnTo>
                  <a:pt x="19" y="132"/>
                </a:lnTo>
                <a:lnTo>
                  <a:pt x="30" y="127"/>
                </a:lnTo>
                <a:lnTo>
                  <a:pt x="42" y="85"/>
                </a:lnTo>
                <a:lnTo>
                  <a:pt x="61" y="66"/>
                </a:lnTo>
                <a:lnTo>
                  <a:pt x="67" y="49"/>
                </a:lnTo>
                <a:lnTo>
                  <a:pt x="114" y="13"/>
                </a:lnTo>
                <a:lnTo>
                  <a:pt x="151" y="0"/>
                </a:lnTo>
                <a:lnTo>
                  <a:pt x="166" y="9"/>
                </a:lnTo>
                <a:lnTo>
                  <a:pt x="192" y="24"/>
                </a:lnTo>
                <a:lnTo>
                  <a:pt x="228" y="24"/>
                </a:lnTo>
                <a:lnTo>
                  <a:pt x="276" y="49"/>
                </a:lnTo>
                <a:lnTo>
                  <a:pt x="312" y="49"/>
                </a:lnTo>
                <a:lnTo>
                  <a:pt x="342" y="79"/>
                </a:lnTo>
                <a:lnTo>
                  <a:pt x="349" y="127"/>
                </a:lnTo>
                <a:lnTo>
                  <a:pt x="366" y="157"/>
                </a:lnTo>
                <a:lnTo>
                  <a:pt x="361" y="168"/>
                </a:lnTo>
                <a:lnTo>
                  <a:pt x="366" y="181"/>
                </a:lnTo>
                <a:lnTo>
                  <a:pt x="410" y="186"/>
                </a:lnTo>
                <a:lnTo>
                  <a:pt x="415" y="215"/>
                </a:lnTo>
                <a:lnTo>
                  <a:pt x="425" y="205"/>
                </a:lnTo>
                <a:lnTo>
                  <a:pt x="438" y="215"/>
                </a:lnTo>
                <a:lnTo>
                  <a:pt x="438" y="223"/>
                </a:lnTo>
                <a:lnTo>
                  <a:pt x="445" y="227"/>
                </a:lnTo>
                <a:lnTo>
                  <a:pt x="432" y="240"/>
                </a:lnTo>
                <a:lnTo>
                  <a:pt x="415" y="240"/>
                </a:lnTo>
                <a:lnTo>
                  <a:pt x="403" y="245"/>
                </a:lnTo>
                <a:lnTo>
                  <a:pt x="397" y="245"/>
                </a:lnTo>
                <a:lnTo>
                  <a:pt x="415" y="263"/>
                </a:lnTo>
                <a:lnTo>
                  <a:pt x="410" y="287"/>
                </a:lnTo>
                <a:close/>
              </a:path>
            </a:pathLst>
          </a:custGeom>
          <a:solidFill>
            <a:srgbClr val="00f008"/>
          </a:solidFill>
          <a:ln w="1440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6" name=""/>
          <p:cNvSpPr/>
          <p:nvPr/>
        </p:nvSpPr>
        <p:spPr>
          <a:xfrm>
            <a:off x="3481560" y="2654280"/>
            <a:ext cx="706320" cy="533520"/>
          </a:xfrm>
          <a:custGeom>
            <a:avLst/>
            <a:gdLst/>
            <a:ahLst/>
            <a:rect l="l" t="t" r="r" b="b"/>
            <a:pathLst>
              <a:path w="445" h="336">
                <a:moveTo>
                  <a:pt x="410" y="287"/>
                </a:moveTo>
                <a:lnTo>
                  <a:pt x="384" y="281"/>
                </a:lnTo>
                <a:lnTo>
                  <a:pt x="342" y="300"/>
                </a:lnTo>
                <a:lnTo>
                  <a:pt x="324" y="287"/>
                </a:lnTo>
                <a:lnTo>
                  <a:pt x="306" y="281"/>
                </a:lnTo>
                <a:lnTo>
                  <a:pt x="289" y="287"/>
                </a:lnTo>
                <a:lnTo>
                  <a:pt x="270" y="281"/>
                </a:lnTo>
                <a:lnTo>
                  <a:pt x="253" y="300"/>
                </a:lnTo>
                <a:lnTo>
                  <a:pt x="228" y="305"/>
                </a:lnTo>
                <a:lnTo>
                  <a:pt x="222" y="312"/>
                </a:lnTo>
                <a:lnTo>
                  <a:pt x="222" y="323"/>
                </a:lnTo>
                <a:lnTo>
                  <a:pt x="209" y="336"/>
                </a:lnTo>
                <a:lnTo>
                  <a:pt x="168" y="323"/>
                </a:lnTo>
                <a:lnTo>
                  <a:pt x="132" y="312"/>
                </a:lnTo>
                <a:lnTo>
                  <a:pt x="84" y="305"/>
                </a:lnTo>
                <a:lnTo>
                  <a:pt x="61" y="300"/>
                </a:lnTo>
                <a:lnTo>
                  <a:pt x="49" y="263"/>
                </a:lnTo>
                <a:lnTo>
                  <a:pt x="30" y="257"/>
                </a:lnTo>
                <a:lnTo>
                  <a:pt x="6" y="257"/>
                </a:lnTo>
                <a:lnTo>
                  <a:pt x="0" y="252"/>
                </a:lnTo>
                <a:lnTo>
                  <a:pt x="12" y="205"/>
                </a:lnTo>
                <a:lnTo>
                  <a:pt x="19" y="168"/>
                </a:lnTo>
                <a:lnTo>
                  <a:pt x="19" y="157"/>
                </a:lnTo>
                <a:lnTo>
                  <a:pt x="19" y="132"/>
                </a:lnTo>
                <a:lnTo>
                  <a:pt x="30" y="127"/>
                </a:lnTo>
                <a:lnTo>
                  <a:pt x="42" y="85"/>
                </a:lnTo>
                <a:lnTo>
                  <a:pt x="61" y="66"/>
                </a:lnTo>
                <a:lnTo>
                  <a:pt x="67" y="49"/>
                </a:lnTo>
                <a:lnTo>
                  <a:pt x="114" y="13"/>
                </a:lnTo>
                <a:lnTo>
                  <a:pt x="151" y="0"/>
                </a:lnTo>
                <a:lnTo>
                  <a:pt x="166" y="9"/>
                </a:lnTo>
                <a:lnTo>
                  <a:pt x="192" y="24"/>
                </a:lnTo>
                <a:lnTo>
                  <a:pt x="228" y="24"/>
                </a:lnTo>
                <a:lnTo>
                  <a:pt x="276" y="49"/>
                </a:lnTo>
                <a:lnTo>
                  <a:pt x="312" y="49"/>
                </a:lnTo>
                <a:lnTo>
                  <a:pt x="342" y="79"/>
                </a:lnTo>
                <a:lnTo>
                  <a:pt x="349" y="127"/>
                </a:lnTo>
                <a:lnTo>
                  <a:pt x="366" y="157"/>
                </a:lnTo>
                <a:lnTo>
                  <a:pt x="361" y="168"/>
                </a:lnTo>
                <a:lnTo>
                  <a:pt x="366" y="181"/>
                </a:lnTo>
                <a:lnTo>
                  <a:pt x="410" y="186"/>
                </a:lnTo>
                <a:lnTo>
                  <a:pt x="415" y="215"/>
                </a:lnTo>
                <a:lnTo>
                  <a:pt x="425" y="205"/>
                </a:lnTo>
                <a:lnTo>
                  <a:pt x="438" y="215"/>
                </a:lnTo>
                <a:lnTo>
                  <a:pt x="438" y="223"/>
                </a:lnTo>
                <a:lnTo>
                  <a:pt x="445" y="227"/>
                </a:lnTo>
                <a:lnTo>
                  <a:pt x="432" y="240"/>
                </a:lnTo>
                <a:lnTo>
                  <a:pt x="415" y="240"/>
                </a:lnTo>
                <a:lnTo>
                  <a:pt x="403" y="245"/>
                </a:lnTo>
                <a:lnTo>
                  <a:pt x="397" y="245"/>
                </a:lnTo>
                <a:lnTo>
                  <a:pt x="415" y="263"/>
                </a:lnTo>
                <a:lnTo>
                  <a:pt x="410" y="28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7" name=""/>
          <p:cNvSpPr/>
          <p:nvPr/>
        </p:nvSpPr>
        <p:spPr>
          <a:xfrm>
            <a:off x="3475080" y="2647800"/>
            <a:ext cx="718920" cy="546120"/>
          </a:xfrm>
          <a:custGeom>
            <a:avLst/>
            <a:gdLst/>
            <a:ahLst/>
            <a:rect l="l" t="t" r="r" b="b"/>
            <a:pathLst>
              <a:path w="453" h="344">
                <a:moveTo>
                  <a:pt x="413" y="295"/>
                </a:moveTo>
                <a:lnTo>
                  <a:pt x="415" y="287"/>
                </a:lnTo>
                <a:lnTo>
                  <a:pt x="389" y="282"/>
                </a:lnTo>
                <a:lnTo>
                  <a:pt x="388" y="281"/>
                </a:lnTo>
                <a:lnTo>
                  <a:pt x="387" y="282"/>
                </a:lnTo>
                <a:lnTo>
                  <a:pt x="344" y="300"/>
                </a:lnTo>
                <a:lnTo>
                  <a:pt x="346" y="304"/>
                </a:lnTo>
                <a:lnTo>
                  <a:pt x="346" y="299"/>
                </a:lnTo>
                <a:lnTo>
                  <a:pt x="348" y="300"/>
                </a:lnTo>
                <a:lnTo>
                  <a:pt x="331" y="287"/>
                </a:lnTo>
                <a:lnTo>
                  <a:pt x="329" y="287"/>
                </a:lnTo>
                <a:lnTo>
                  <a:pt x="311" y="282"/>
                </a:lnTo>
                <a:lnTo>
                  <a:pt x="309" y="282"/>
                </a:lnTo>
                <a:lnTo>
                  <a:pt x="292" y="287"/>
                </a:lnTo>
                <a:lnTo>
                  <a:pt x="293" y="291"/>
                </a:lnTo>
                <a:lnTo>
                  <a:pt x="294" y="287"/>
                </a:lnTo>
                <a:lnTo>
                  <a:pt x="275" y="282"/>
                </a:lnTo>
                <a:lnTo>
                  <a:pt x="274" y="281"/>
                </a:lnTo>
                <a:lnTo>
                  <a:pt x="271" y="283"/>
                </a:lnTo>
                <a:lnTo>
                  <a:pt x="254" y="301"/>
                </a:lnTo>
                <a:lnTo>
                  <a:pt x="257" y="304"/>
                </a:lnTo>
                <a:lnTo>
                  <a:pt x="256" y="300"/>
                </a:lnTo>
                <a:lnTo>
                  <a:pt x="231" y="306"/>
                </a:lnTo>
                <a:lnTo>
                  <a:pt x="229" y="306"/>
                </a:lnTo>
                <a:lnTo>
                  <a:pt x="223" y="313"/>
                </a:lnTo>
                <a:lnTo>
                  <a:pt x="222" y="316"/>
                </a:lnTo>
                <a:lnTo>
                  <a:pt x="222" y="327"/>
                </a:lnTo>
                <a:lnTo>
                  <a:pt x="226" y="327"/>
                </a:lnTo>
                <a:lnTo>
                  <a:pt x="223" y="325"/>
                </a:lnTo>
                <a:lnTo>
                  <a:pt x="210" y="337"/>
                </a:lnTo>
                <a:lnTo>
                  <a:pt x="213" y="340"/>
                </a:lnTo>
                <a:lnTo>
                  <a:pt x="215" y="336"/>
                </a:lnTo>
                <a:lnTo>
                  <a:pt x="174" y="324"/>
                </a:lnTo>
                <a:lnTo>
                  <a:pt x="138" y="313"/>
                </a:lnTo>
                <a:lnTo>
                  <a:pt x="137" y="312"/>
                </a:lnTo>
                <a:lnTo>
                  <a:pt x="89" y="305"/>
                </a:lnTo>
                <a:lnTo>
                  <a:pt x="88" y="309"/>
                </a:lnTo>
                <a:lnTo>
                  <a:pt x="89" y="306"/>
                </a:lnTo>
                <a:lnTo>
                  <a:pt x="66" y="300"/>
                </a:lnTo>
                <a:lnTo>
                  <a:pt x="65" y="304"/>
                </a:lnTo>
                <a:lnTo>
                  <a:pt x="69" y="301"/>
                </a:lnTo>
                <a:lnTo>
                  <a:pt x="70" y="303"/>
                </a:lnTo>
                <a:lnTo>
                  <a:pt x="57" y="266"/>
                </a:lnTo>
                <a:lnTo>
                  <a:pt x="56" y="265"/>
                </a:lnTo>
                <a:lnTo>
                  <a:pt x="55" y="264"/>
                </a:lnTo>
                <a:lnTo>
                  <a:pt x="36" y="258"/>
                </a:lnTo>
                <a:lnTo>
                  <a:pt x="34" y="257"/>
                </a:lnTo>
                <a:lnTo>
                  <a:pt x="10" y="257"/>
                </a:lnTo>
                <a:lnTo>
                  <a:pt x="10" y="261"/>
                </a:lnTo>
                <a:lnTo>
                  <a:pt x="13" y="258"/>
                </a:lnTo>
                <a:lnTo>
                  <a:pt x="7" y="253"/>
                </a:lnTo>
                <a:lnTo>
                  <a:pt x="4" y="256"/>
                </a:lnTo>
                <a:lnTo>
                  <a:pt x="8" y="257"/>
                </a:lnTo>
                <a:lnTo>
                  <a:pt x="21" y="209"/>
                </a:lnTo>
                <a:lnTo>
                  <a:pt x="28" y="173"/>
                </a:lnTo>
                <a:lnTo>
                  <a:pt x="28" y="172"/>
                </a:lnTo>
                <a:lnTo>
                  <a:pt x="28" y="161"/>
                </a:lnTo>
                <a:lnTo>
                  <a:pt x="28" y="136"/>
                </a:lnTo>
                <a:lnTo>
                  <a:pt x="23" y="136"/>
                </a:lnTo>
                <a:lnTo>
                  <a:pt x="27" y="139"/>
                </a:lnTo>
                <a:lnTo>
                  <a:pt x="25" y="140"/>
                </a:lnTo>
                <a:lnTo>
                  <a:pt x="36" y="134"/>
                </a:lnTo>
                <a:lnTo>
                  <a:pt x="37" y="133"/>
                </a:lnTo>
                <a:lnTo>
                  <a:pt x="38" y="133"/>
                </a:lnTo>
                <a:lnTo>
                  <a:pt x="50" y="91"/>
                </a:lnTo>
                <a:lnTo>
                  <a:pt x="46" y="89"/>
                </a:lnTo>
                <a:lnTo>
                  <a:pt x="50" y="92"/>
                </a:lnTo>
                <a:lnTo>
                  <a:pt x="50" y="92"/>
                </a:lnTo>
                <a:lnTo>
                  <a:pt x="69" y="73"/>
                </a:lnTo>
                <a:lnTo>
                  <a:pt x="69" y="72"/>
                </a:lnTo>
                <a:lnTo>
                  <a:pt x="70" y="71"/>
                </a:lnTo>
                <a:lnTo>
                  <a:pt x="76" y="55"/>
                </a:lnTo>
                <a:lnTo>
                  <a:pt x="71" y="53"/>
                </a:lnTo>
                <a:lnTo>
                  <a:pt x="75" y="56"/>
                </a:lnTo>
                <a:lnTo>
                  <a:pt x="74" y="57"/>
                </a:lnTo>
                <a:lnTo>
                  <a:pt x="120" y="21"/>
                </a:lnTo>
                <a:lnTo>
                  <a:pt x="118" y="17"/>
                </a:lnTo>
                <a:lnTo>
                  <a:pt x="119" y="22"/>
                </a:lnTo>
                <a:lnTo>
                  <a:pt x="157" y="9"/>
                </a:lnTo>
                <a:lnTo>
                  <a:pt x="155" y="4"/>
                </a:lnTo>
                <a:lnTo>
                  <a:pt x="153" y="8"/>
                </a:lnTo>
                <a:lnTo>
                  <a:pt x="168" y="16"/>
                </a:lnTo>
                <a:lnTo>
                  <a:pt x="194" y="31"/>
                </a:lnTo>
                <a:lnTo>
                  <a:pt x="196" y="32"/>
                </a:lnTo>
                <a:lnTo>
                  <a:pt x="232" y="32"/>
                </a:lnTo>
                <a:lnTo>
                  <a:pt x="232" y="28"/>
                </a:lnTo>
                <a:lnTo>
                  <a:pt x="230" y="31"/>
                </a:lnTo>
                <a:lnTo>
                  <a:pt x="278" y="57"/>
                </a:lnTo>
                <a:lnTo>
                  <a:pt x="280" y="57"/>
                </a:lnTo>
                <a:lnTo>
                  <a:pt x="316" y="57"/>
                </a:lnTo>
                <a:lnTo>
                  <a:pt x="316" y="53"/>
                </a:lnTo>
                <a:lnTo>
                  <a:pt x="313" y="57"/>
                </a:lnTo>
                <a:lnTo>
                  <a:pt x="343" y="86"/>
                </a:lnTo>
                <a:lnTo>
                  <a:pt x="346" y="83"/>
                </a:lnTo>
                <a:lnTo>
                  <a:pt x="342" y="84"/>
                </a:lnTo>
                <a:lnTo>
                  <a:pt x="349" y="132"/>
                </a:lnTo>
                <a:lnTo>
                  <a:pt x="349" y="133"/>
                </a:lnTo>
                <a:lnTo>
                  <a:pt x="367" y="163"/>
                </a:lnTo>
                <a:lnTo>
                  <a:pt x="370" y="161"/>
                </a:lnTo>
                <a:lnTo>
                  <a:pt x="366" y="161"/>
                </a:lnTo>
                <a:lnTo>
                  <a:pt x="367" y="159"/>
                </a:lnTo>
                <a:lnTo>
                  <a:pt x="361" y="170"/>
                </a:lnTo>
                <a:lnTo>
                  <a:pt x="360" y="172"/>
                </a:lnTo>
                <a:lnTo>
                  <a:pt x="361" y="174"/>
                </a:lnTo>
                <a:lnTo>
                  <a:pt x="367" y="187"/>
                </a:lnTo>
                <a:lnTo>
                  <a:pt x="367" y="188"/>
                </a:lnTo>
                <a:lnTo>
                  <a:pt x="370" y="189"/>
                </a:lnTo>
                <a:lnTo>
                  <a:pt x="414" y="195"/>
                </a:lnTo>
                <a:lnTo>
                  <a:pt x="414" y="190"/>
                </a:lnTo>
                <a:lnTo>
                  <a:pt x="411" y="193"/>
                </a:lnTo>
                <a:lnTo>
                  <a:pt x="410" y="191"/>
                </a:lnTo>
                <a:lnTo>
                  <a:pt x="415" y="220"/>
                </a:lnTo>
                <a:lnTo>
                  <a:pt x="416" y="222"/>
                </a:lnTo>
                <a:lnTo>
                  <a:pt x="419" y="223"/>
                </a:lnTo>
                <a:lnTo>
                  <a:pt x="422" y="223"/>
                </a:lnTo>
                <a:lnTo>
                  <a:pt x="433" y="212"/>
                </a:lnTo>
                <a:lnTo>
                  <a:pt x="429" y="209"/>
                </a:lnTo>
                <a:lnTo>
                  <a:pt x="429" y="213"/>
                </a:lnTo>
                <a:lnTo>
                  <a:pt x="427" y="212"/>
                </a:lnTo>
                <a:lnTo>
                  <a:pt x="439" y="223"/>
                </a:lnTo>
                <a:lnTo>
                  <a:pt x="442" y="219"/>
                </a:lnTo>
                <a:lnTo>
                  <a:pt x="437" y="219"/>
                </a:lnTo>
                <a:lnTo>
                  <a:pt x="437" y="227"/>
                </a:lnTo>
                <a:lnTo>
                  <a:pt x="439" y="230"/>
                </a:lnTo>
                <a:lnTo>
                  <a:pt x="440" y="230"/>
                </a:lnTo>
                <a:lnTo>
                  <a:pt x="447" y="235"/>
                </a:lnTo>
                <a:lnTo>
                  <a:pt x="449" y="231"/>
                </a:lnTo>
                <a:lnTo>
                  <a:pt x="446" y="229"/>
                </a:lnTo>
                <a:lnTo>
                  <a:pt x="444" y="231"/>
                </a:lnTo>
                <a:lnTo>
                  <a:pt x="446" y="234"/>
                </a:lnTo>
                <a:lnTo>
                  <a:pt x="446" y="229"/>
                </a:lnTo>
                <a:lnTo>
                  <a:pt x="433" y="242"/>
                </a:lnTo>
                <a:lnTo>
                  <a:pt x="436" y="244"/>
                </a:lnTo>
                <a:lnTo>
                  <a:pt x="436" y="240"/>
                </a:lnTo>
                <a:lnTo>
                  <a:pt x="419" y="240"/>
                </a:lnTo>
                <a:lnTo>
                  <a:pt x="418" y="241"/>
                </a:lnTo>
                <a:lnTo>
                  <a:pt x="406" y="245"/>
                </a:lnTo>
                <a:lnTo>
                  <a:pt x="407" y="249"/>
                </a:lnTo>
                <a:lnTo>
                  <a:pt x="407" y="244"/>
                </a:lnTo>
                <a:lnTo>
                  <a:pt x="401" y="244"/>
                </a:lnTo>
                <a:lnTo>
                  <a:pt x="398" y="246"/>
                </a:lnTo>
                <a:lnTo>
                  <a:pt x="396" y="249"/>
                </a:lnTo>
                <a:lnTo>
                  <a:pt x="398" y="252"/>
                </a:lnTo>
                <a:lnTo>
                  <a:pt x="416" y="271"/>
                </a:lnTo>
                <a:lnTo>
                  <a:pt x="419" y="267"/>
                </a:lnTo>
                <a:lnTo>
                  <a:pt x="415" y="266"/>
                </a:lnTo>
                <a:lnTo>
                  <a:pt x="410" y="290"/>
                </a:lnTo>
                <a:lnTo>
                  <a:pt x="418" y="292"/>
                </a:lnTo>
                <a:lnTo>
                  <a:pt x="423" y="268"/>
                </a:lnTo>
                <a:lnTo>
                  <a:pt x="423" y="267"/>
                </a:lnTo>
                <a:lnTo>
                  <a:pt x="422" y="265"/>
                </a:lnTo>
                <a:lnTo>
                  <a:pt x="404" y="246"/>
                </a:lnTo>
                <a:lnTo>
                  <a:pt x="401" y="253"/>
                </a:lnTo>
                <a:lnTo>
                  <a:pt x="404" y="251"/>
                </a:lnTo>
                <a:lnTo>
                  <a:pt x="405" y="249"/>
                </a:lnTo>
                <a:lnTo>
                  <a:pt x="401" y="249"/>
                </a:lnTo>
                <a:lnTo>
                  <a:pt x="401" y="253"/>
                </a:lnTo>
                <a:lnTo>
                  <a:pt x="407" y="253"/>
                </a:lnTo>
                <a:lnTo>
                  <a:pt x="408" y="253"/>
                </a:lnTo>
                <a:lnTo>
                  <a:pt x="421" y="249"/>
                </a:lnTo>
                <a:lnTo>
                  <a:pt x="419" y="244"/>
                </a:lnTo>
                <a:lnTo>
                  <a:pt x="419" y="249"/>
                </a:lnTo>
                <a:lnTo>
                  <a:pt x="436" y="249"/>
                </a:lnTo>
                <a:lnTo>
                  <a:pt x="439" y="248"/>
                </a:lnTo>
                <a:lnTo>
                  <a:pt x="452" y="235"/>
                </a:lnTo>
                <a:lnTo>
                  <a:pt x="452" y="234"/>
                </a:lnTo>
                <a:lnTo>
                  <a:pt x="453" y="231"/>
                </a:lnTo>
                <a:lnTo>
                  <a:pt x="452" y="229"/>
                </a:lnTo>
                <a:lnTo>
                  <a:pt x="451" y="228"/>
                </a:lnTo>
                <a:lnTo>
                  <a:pt x="444" y="223"/>
                </a:lnTo>
                <a:lnTo>
                  <a:pt x="442" y="227"/>
                </a:lnTo>
                <a:lnTo>
                  <a:pt x="446" y="227"/>
                </a:lnTo>
                <a:lnTo>
                  <a:pt x="446" y="219"/>
                </a:lnTo>
                <a:lnTo>
                  <a:pt x="445" y="216"/>
                </a:lnTo>
                <a:lnTo>
                  <a:pt x="444" y="216"/>
                </a:lnTo>
                <a:lnTo>
                  <a:pt x="432" y="206"/>
                </a:lnTo>
                <a:lnTo>
                  <a:pt x="429" y="204"/>
                </a:lnTo>
                <a:lnTo>
                  <a:pt x="427" y="206"/>
                </a:lnTo>
                <a:lnTo>
                  <a:pt x="416" y="216"/>
                </a:lnTo>
                <a:lnTo>
                  <a:pt x="422" y="216"/>
                </a:lnTo>
                <a:lnTo>
                  <a:pt x="419" y="215"/>
                </a:lnTo>
                <a:lnTo>
                  <a:pt x="419" y="219"/>
                </a:lnTo>
                <a:lnTo>
                  <a:pt x="423" y="218"/>
                </a:lnTo>
                <a:lnTo>
                  <a:pt x="418" y="189"/>
                </a:lnTo>
                <a:lnTo>
                  <a:pt x="417" y="188"/>
                </a:lnTo>
                <a:lnTo>
                  <a:pt x="415" y="186"/>
                </a:lnTo>
                <a:lnTo>
                  <a:pt x="371" y="181"/>
                </a:lnTo>
                <a:lnTo>
                  <a:pt x="374" y="182"/>
                </a:lnTo>
                <a:lnTo>
                  <a:pt x="370" y="185"/>
                </a:lnTo>
                <a:lnTo>
                  <a:pt x="374" y="184"/>
                </a:lnTo>
                <a:lnTo>
                  <a:pt x="369" y="171"/>
                </a:lnTo>
                <a:lnTo>
                  <a:pt x="365" y="172"/>
                </a:lnTo>
                <a:lnTo>
                  <a:pt x="368" y="174"/>
                </a:lnTo>
                <a:lnTo>
                  <a:pt x="374" y="162"/>
                </a:lnTo>
                <a:lnTo>
                  <a:pt x="374" y="161"/>
                </a:lnTo>
                <a:lnTo>
                  <a:pt x="374" y="159"/>
                </a:lnTo>
                <a:lnTo>
                  <a:pt x="356" y="129"/>
                </a:lnTo>
                <a:lnTo>
                  <a:pt x="353" y="131"/>
                </a:lnTo>
                <a:lnTo>
                  <a:pt x="357" y="131"/>
                </a:lnTo>
                <a:lnTo>
                  <a:pt x="350" y="83"/>
                </a:lnTo>
                <a:lnTo>
                  <a:pt x="349" y="80"/>
                </a:lnTo>
                <a:lnTo>
                  <a:pt x="319" y="50"/>
                </a:lnTo>
                <a:lnTo>
                  <a:pt x="316" y="49"/>
                </a:lnTo>
                <a:lnTo>
                  <a:pt x="280" y="49"/>
                </a:lnTo>
                <a:lnTo>
                  <a:pt x="280" y="53"/>
                </a:lnTo>
                <a:lnTo>
                  <a:pt x="282" y="50"/>
                </a:lnTo>
                <a:lnTo>
                  <a:pt x="234" y="24"/>
                </a:lnTo>
                <a:lnTo>
                  <a:pt x="232" y="23"/>
                </a:lnTo>
                <a:lnTo>
                  <a:pt x="196" y="23"/>
                </a:lnTo>
                <a:lnTo>
                  <a:pt x="196" y="28"/>
                </a:lnTo>
                <a:lnTo>
                  <a:pt x="199" y="24"/>
                </a:lnTo>
                <a:lnTo>
                  <a:pt x="173" y="9"/>
                </a:lnTo>
                <a:lnTo>
                  <a:pt x="158" y="1"/>
                </a:lnTo>
                <a:lnTo>
                  <a:pt x="155" y="0"/>
                </a:lnTo>
                <a:lnTo>
                  <a:pt x="154" y="1"/>
                </a:lnTo>
                <a:lnTo>
                  <a:pt x="117" y="14"/>
                </a:lnTo>
                <a:lnTo>
                  <a:pt x="115" y="14"/>
                </a:lnTo>
                <a:lnTo>
                  <a:pt x="69" y="50"/>
                </a:lnTo>
                <a:lnTo>
                  <a:pt x="69" y="50"/>
                </a:lnTo>
                <a:lnTo>
                  <a:pt x="67" y="53"/>
                </a:lnTo>
                <a:lnTo>
                  <a:pt x="68" y="52"/>
                </a:lnTo>
                <a:lnTo>
                  <a:pt x="62" y="69"/>
                </a:lnTo>
                <a:lnTo>
                  <a:pt x="65" y="70"/>
                </a:lnTo>
                <a:lnTo>
                  <a:pt x="63" y="67"/>
                </a:lnTo>
                <a:lnTo>
                  <a:pt x="43" y="86"/>
                </a:lnTo>
                <a:lnTo>
                  <a:pt x="42" y="89"/>
                </a:lnTo>
                <a:lnTo>
                  <a:pt x="43" y="88"/>
                </a:lnTo>
                <a:lnTo>
                  <a:pt x="30" y="130"/>
                </a:lnTo>
                <a:lnTo>
                  <a:pt x="34" y="131"/>
                </a:lnTo>
                <a:lnTo>
                  <a:pt x="32" y="127"/>
                </a:lnTo>
                <a:lnTo>
                  <a:pt x="22" y="133"/>
                </a:lnTo>
                <a:lnTo>
                  <a:pt x="21" y="133"/>
                </a:lnTo>
                <a:lnTo>
                  <a:pt x="19" y="136"/>
                </a:lnTo>
                <a:lnTo>
                  <a:pt x="19" y="161"/>
                </a:lnTo>
                <a:lnTo>
                  <a:pt x="19" y="172"/>
                </a:lnTo>
                <a:lnTo>
                  <a:pt x="23" y="172"/>
                </a:lnTo>
                <a:lnTo>
                  <a:pt x="20" y="171"/>
                </a:lnTo>
                <a:lnTo>
                  <a:pt x="13" y="208"/>
                </a:lnTo>
                <a:lnTo>
                  <a:pt x="1" y="255"/>
                </a:lnTo>
                <a:lnTo>
                  <a:pt x="0" y="256"/>
                </a:lnTo>
                <a:lnTo>
                  <a:pt x="1" y="258"/>
                </a:lnTo>
                <a:lnTo>
                  <a:pt x="1" y="259"/>
                </a:lnTo>
                <a:lnTo>
                  <a:pt x="8" y="265"/>
                </a:lnTo>
                <a:lnTo>
                  <a:pt x="10" y="265"/>
                </a:lnTo>
                <a:lnTo>
                  <a:pt x="34" y="265"/>
                </a:lnTo>
                <a:lnTo>
                  <a:pt x="34" y="261"/>
                </a:lnTo>
                <a:lnTo>
                  <a:pt x="33" y="265"/>
                </a:lnTo>
                <a:lnTo>
                  <a:pt x="52" y="272"/>
                </a:lnTo>
                <a:lnTo>
                  <a:pt x="50" y="270"/>
                </a:lnTo>
                <a:lnTo>
                  <a:pt x="53" y="267"/>
                </a:lnTo>
                <a:lnTo>
                  <a:pt x="50" y="269"/>
                </a:lnTo>
                <a:lnTo>
                  <a:pt x="62" y="306"/>
                </a:lnTo>
                <a:lnTo>
                  <a:pt x="63" y="306"/>
                </a:lnTo>
                <a:lnTo>
                  <a:pt x="64" y="308"/>
                </a:lnTo>
                <a:lnTo>
                  <a:pt x="87" y="313"/>
                </a:lnTo>
                <a:lnTo>
                  <a:pt x="88" y="313"/>
                </a:lnTo>
                <a:lnTo>
                  <a:pt x="136" y="320"/>
                </a:lnTo>
                <a:lnTo>
                  <a:pt x="136" y="316"/>
                </a:lnTo>
                <a:lnTo>
                  <a:pt x="135" y="320"/>
                </a:lnTo>
                <a:lnTo>
                  <a:pt x="171" y="332"/>
                </a:lnTo>
                <a:lnTo>
                  <a:pt x="212" y="344"/>
                </a:lnTo>
                <a:lnTo>
                  <a:pt x="213" y="344"/>
                </a:lnTo>
                <a:lnTo>
                  <a:pt x="216" y="343"/>
                </a:lnTo>
                <a:lnTo>
                  <a:pt x="229" y="331"/>
                </a:lnTo>
                <a:lnTo>
                  <a:pt x="229" y="330"/>
                </a:lnTo>
                <a:lnTo>
                  <a:pt x="230" y="327"/>
                </a:lnTo>
                <a:lnTo>
                  <a:pt x="230" y="316"/>
                </a:lnTo>
                <a:lnTo>
                  <a:pt x="226" y="316"/>
                </a:lnTo>
                <a:lnTo>
                  <a:pt x="229" y="319"/>
                </a:lnTo>
                <a:lnTo>
                  <a:pt x="236" y="312"/>
                </a:lnTo>
                <a:lnTo>
                  <a:pt x="232" y="309"/>
                </a:lnTo>
                <a:lnTo>
                  <a:pt x="233" y="313"/>
                </a:lnTo>
                <a:lnTo>
                  <a:pt x="257" y="308"/>
                </a:lnTo>
                <a:lnTo>
                  <a:pt x="260" y="306"/>
                </a:lnTo>
                <a:lnTo>
                  <a:pt x="260" y="307"/>
                </a:lnTo>
                <a:lnTo>
                  <a:pt x="277" y="289"/>
                </a:lnTo>
                <a:lnTo>
                  <a:pt x="274" y="285"/>
                </a:lnTo>
                <a:lnTo>
                  <a:pt x="273" y="290"/>
                </a:lnTo>
                <a:lnTo>
                  <a:pt x="292" y="295"/>
                </a:lnTo>
                <a:lnTo>
                  <a:pt x="295" y="295"/>
                </a:lnTo>
                <a:lnTo>
                  <a:pt x="312" y="290"/>
                </a:lnTo>
                <a:lnTo>
                  <a:pt x="310" y="285"/>
                </a:lnTo>
                <a:lnTo>
                  <a:pt x="309" y="290"/>
                </a:lnTo>
                <a:lnTo>
                  <a:pt x="327" y="295"/>
                </a:lnTo>
                <a:lnTo>
                  <a:pt x="328" y="291"/>
                </a:lnTo>
                <a:lnTo>
                  <a:pt x="326" y="294"/>
                </a:lnTo>
                <a:lnTo>
                  <a:pt x="343" y="307"/>
                </a:lnTo>
                <a:lnTo>
                  <a:pt x="346" y="308"/>
                </a:lnTo>
                <a:lnTo>
                  <a:pt x="347" y="308"/>
                </a:lnTo>
                <a:lnTo>
                  <a:pt x="390" y="290"/>
                </a:lnTo>
                <a:lnTo>
                  <a:pt x="388" y="285"/>
                </a:lnTo>
                <a:lnTo>
                  <a:pt x="388" y="290"/>
                </a:lnTo>
                <a:lnTo>
                  <a:pt x="413" y="295"/>
                </a:lnTo>
                <a:close/>
              </a:path>
            </a:pathLst>
          </a:cu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8" name=""/>
          <p:cNvSpPr/>
          <p:nvPr/>
        </p:nvSpPr>
        <p:spPr>
          <a:xfrm>
            <a:off x="3481560" y="2654280"/>
            <a:ext cx="706320" cy="533520"/>
          </a:xfrm>
          <a:custGeom>
            <a:avLst/>
            <a:gdLst/>
            <a:ahLst/>
            <a:rect l="l" t="t" r="r" b="b"/>
            <a:pathLst>
              <a:path w="445" h="336">
                <a:moveTo>
                  <a:pt x="410" y="287"/>
                </a:moveTo>
                <a:lnTo>
                  <a:pt x="384" y="281"/>
                </a:lnTo>
                <a:lnTo>
                  <a:pt x="342" y="300"/>
                </a:lnTo>
                <a:lnTo>
                  <a:pt x="324" y="287"/>
                </a:lnTo>
                <a:lnTo>
                  <a:pt x="306" y="281"/>
                </a:lnTo>
                <a:lnTo>
                  <a:pt x="289" y="287"/>
                </a:lnTo>
                <a:lnTo>
                  <a:pt x="270" y="281"/>
                </a:lnTo>
                <a:lnTo>
                  <a:pt x="253" y="300"/>
                </a:lnTo>
                <a:lnTo>
                  <a:pt x="228" y="305"/>
                </a:lnTo>
                <a:lnTo>
                  <a:pt x="222" y="312"/>
                </a:lnTo>
                <a:lnTo>
                  <a:pt x="222" y="323"/>
                </a:lnTo>
                <a:lnTo>
                  <a:pt x="209" y="336"/>
                </a:lnTo>
                <a:lnTo>
                  <a:pt x="168" y="323"/>
                </a:lnTo>
                <a:lnTo>
                  <a:pt x="132" y="312"/>
                </a:lnTo>
                <a:lnTo>
                  <a:pt x="84" y="305"/>
                </a:lnTo>
                <a:lnTo>
                  <a:pt x="61" y="300"/>
                </a:lnTo>
                <a:lnTo>
                  <a:pt x="49" y="263"/>
                </a:lnTo>
                <a:lnTo>
                  <a:pt x="30" y="257"/>
                </a:lnTo>
                <a:lnTo>
                  <a:pt x="6" y="257"/>
                </a:lnTo>
                <a:lnTo>
                  <a:pt x="0" y="252"/>
                </a:lnTo>
                <a:lnTo>
                  <a:pt x="12" y="205"/>
                </a:lnTo>
                <a:lnTo>
                  <a:pt x="19" y="168"/>
                </a:lnTo>
                <a:lnTo>
                  <a:pt x="19" y="157"/>
                </a:lnTo>
                <a:lnTo>
                  <a:pt x="19" y="132"/>
                </a:lnTo>
                <a:lnTo>
                  <a:pt x="30" y="127"/>
                </a:lnTo>
                <a:lnTo>
                  <a:pt x="42" y="85"/>
                </a:lnTo>
                <a:lnTo>
                  <a:pt x="61" y="66"/>
                </a:lnTo>
                <a:lnTo>
                  <a:pt x="67" y="49"/>
                </a:lnTo>
                <a:lnTo>
                  <a:pt x="114" y="13"/>
                </a:lnTo>
                <a:lnTo>
                  <a:pt x="151" y="0"/>
                </a:lnTo>
                <a:lnTo>
                  <a:pt x="166" y="9"/>
                </a:lnTo>
                <a:lnTo>
                  <a:pt x="192" y="24"/>
                </a:lnTo>
                <a:lnTo>
                  <a:pt x="228" y="24"/>
                </a:lnTo>
                <a:lnTo>
                  <a:pt x="276" y="49"/>
                </a:lnTo>
                <a:lnTo>
                  <a:pt x="312" y="49"/>
                </a:lnTo>
                <a:lnTo>
                  <a:pt x="342" y="79"/>
                </a:lnTo>
                <a:lnTo>
                  <a:pt x="349" y="127"/>
                </a:lnTo>
                <a:lnTo>
                  <a:pt x="366" y="157"/>
                </a:lnTo>
                <a:lnTo>
                  <a:pt x="361" y="168"/>
                </a:lnTo>
                <a:lnTo>
                  <a:pt x="366" y="181"/>
                </a:lnTo>
                <a:lnTo>
                  <a:pt x="410" y="186"/>
                </a:lnTo>
                <a:lnTo>
                  <a:pt x="415" y="215"/>
                </a:lnTo>
                <a:lnTo>
                  <a:pt x="425" y="205"/>
                </a:lnTo>
                <a:lnTo>
                  <a:pt x="438" y="215"/>
                </a:lnTo>
                <a:lnTo>
                  <a:pt x="438" y="223"/>
                </a:lnTo>
                <a:lnTo>
                  <a:pt x="445" y="227"/>
                </a:lnTo>
                <a:lnTo>
                  <a:pt x="432" y="240"/>
                </a:lnTo>
                <a:lnTo>
                  <a:pt x="415" y="240"/>
                </a:lnTo>
                <a:lnTo>
                  <a:pt x="403" y="245"/>
                </a:lnTo>
                <a:lnTo>
                  <a:pt x="397" y="245"/>
                </a:lnTo>
                <a:lnTo>
                  <a:pt x="415" y="263"/>
                </a:lnTo>
                <a:lnTo>
                  <a:pt x="410" y="28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9" name=""/>
          <p:cNvSpPr/>
          <p:nvPr/>
        </p:nvSpPr>
        <p:spPr>
          <a:xfrm>
            <a:off x="3475080" y="2647800"/>
            <a:ext cx="718920" cy="546120"/>
          </a:xfrm>
          <a:custGeom>
            <a:avLst/>
            <a:gdLst/>
            <a:ahLst/>
            <a:rect l="l" t="t" r="r" b="b"/>
            <a:pathLst>
              <a:path w="453" h="344">
                <a:moveTo>
                  <a:pt x="413" y="295"/>
                </a:moveTo>
                <a:lnTo>
                  <a:pt x="415" y="287"/>
                </a:lnTo>
                <a:lnTo>
                  <a:pt x="389" y="282"/>
                </a:lnTo>
                <a:lnTo>
                  <a:pt x="388" y="281"/>
                </a:lnTo>
                <a:lnTo>
                  <a:pt x="387" y="282"/>
                </a:lnTo>
                <a:lnTo>
                  <a:pt x="344" y="300"/>
                </a:lnTo>
                <a:lnTo>
                  <a:pt x="346" y="304"/>
                </a:lnTo>
                <a:lnTo>
                  <a:pt x="346" y="299"/>
                </a:lnTo>
                <a:lnTo>
                  <a:pt x="348" y="300"/>
                </a:lnTo>
                <a:lnTo>
                  <a:pt x="331" y="287"/>
                </a:lnTo>
                <a:lnTo>
                  <a:pt x="329" y="287"/>
                </a:lnTo>
                <a:lnTo>
                  <a:pt x="311" y="282"/>
                </a:lnTo>
                <a:lnTo>
                  <a:pt x="309" y="282"/>
                </a:lnTo>
                <a:lnTo>
                  <a:pt x="292" y="287"/>
                </a:lnTo>
                <a:lnTo>
                  <a:pt x="293" y="291"/>
                </a:lnTo>
                <a:lnTo>
                  <a:pt x="294" y="287"/>
                </a:lnTo>
                <a:lnTo>
                  <a:pt x="275" y="282"/>
                </a:lnTo>
                <a:lnTo>
                  <a:pt x="274" y="281"/>
                </a:lnTo>
                <a:lnTo>
                  <a:pt x="271" y="283"/>
                </a:lnTo>
                <a:lnTo>
                  <a:pt x="254" y="301"/>
                </a:lnTo>
                <a:lnTo>
                  <a:pt x="257" y="304"/>
                </a:lnTo>
                <a:lnTo>
                  <a:pt x="256" y="300"/>
                </a:lnTo>
                <a:lnTo>
                  <a:pt x="231" y="306"/>
                </a:lnTo>
                <a:lnTo>
                  <a:pt x="229" y="306"/>
                </a:lnTo>
                <a:lnTo>
                  <a:pt x="223" y="313"/>
                </a:lnTo>
                <a:lnTo>
                  <a:pt x="222" y="316"/>
                </a:lnTo>
                <a:lnTo>
                  <a:pt x="222" y="327"/>
                </a:lnTo>
                <a:lnTo>
                  <a:pt x="226" y="327"/>
                </a:lnTo>
                <a:lnTo>
                  <a:pt x="223" y="325"/>
                </a:lnTo>
                <a:lnTo>
                  <a:pt x="210" y="337"/>
                </a:lnTo>
                <a:lnTo>
                  <a:pt x="213" y="340"/>
                </a:lnTo>
                <a:lnTo>
                  <a:pt x="215" y="336"/>
                </a:lnTo>
                <a:lnTo>
                  <a:pt x="174" y="324"/>
                </a:lnTo>
                <a:lnTo>
                  <a:pt x="138" y="313"/>
                </a:lnTo>
                <a:lnTo>
                  <a:pt x="137" y="312"/>
                </a:lnTo>
                <a:lnTo>
                  <a:pt x="89" y="305"/>
                </a:lnTo>
                <a:lnTo>
                  <a:pt x="88" y="309"/>
                </a:lnTo>
                <a:lnTo>
                  <a:pt x="89" y="306"/>
                </a:lnTo>
                <a:lnTo>
                  <a:pt x="66" y="300"/>
                </a:lnTo>
                <a:lnTo>
                  <a:pt x="65" y="304"/>
                </a:lnTo>
                <a:lnTo>
                  <a:pt x="69" y="301"/>
                </a:lnTo>
                <a:lnTo>
                  <a:pt x="70" y="303"/>
                </a:lnTo>
                <a:lnTo>
                  <a:pt x="57" y="266"/>
                </a:lnTo>
                <a:lnTo>
                  <a:pt x="56" y="265"/>
                </a:lnTo>
                <a:lnTo>
                  <a:pt x="55" y="264"/>
                </a:lnTo>
                <a:lnTo>
                  <a:pt x="36" y="258"/>
                </a:lnTo>
                <a:lnTo>
                  <a:pt x="34" y="257"/>
                </a:lnTo>
                <a:lnTo>
                  <a:pt x="10" y="257"/>
                </a:lnTo>
                <a:lnTo>
                  <a:pt x="10" y="261"/>
                </a:lnTo>
                <a:lnTo>
                  <a:pt x="13" y="258"/>
                </a:lnTo>
                <a:lnTo>
                  <a:pt x="7" y="253"/>
                </a:lnTo>
                <a:lnTo>
                  <a:pt x="4" y="256"/>
                </a:lnTo>
                <a:lnTo>
                  <a:pt x="8" y="257"/>
                </a:lnTo>
                <a:lnTo>
                  <a:pt x="21" y="209"/>
                </a:lnTo>
                <a:lnTo>
                  <a:pt x="28" y="173"/>
                </a:lnTo>
                <a:lnTo>
                  <a:pt x="28" y="172"/>
                </a:lnTo>
                <a:lnTo>
                  <a:pt x="28" y="161"/>
                </a:lnTo>
                <a:lnTo>
                  <a:pt x="28" y="136"/>
                </a:lnTo>
                <a:lnTo>
                  <a:pt x="23" y="136"/>
                </a:lnTo>
                <a:lnTo>
                  <a:pt x="27" y="139"/>
                </a:lnTo>
                <a:lnTo>
                  <a:pt x="25" y="140"/>
                </a:lnTo>
                <a:lnTo>
                  <a:pt x="36" y="134"/>
                </a:lnTo>
                <a:lnTo>
                  <a:pt x="37" y="133"/>
                </a:lnTo>
                <a:lnTo>
                  <a:pt x="38" y="133"/>
                </a:lnTo>
                <a:lnTo>
                  <a:pt x="50" y="91"/>
                </a:lnTo>
                <a:lnTo>
                  <a:pt x="46" y="89"/>
                </a:lnTo>
                <a:lnTo>
                  <a:pt x="50" y="92"/>
                </a:lnTo>
                <a:lnTo>
                  <a:pt x="50" y="92"/>
                </a:lnTo>
                <a:lnTo>
                  <a:pt x="69" y="73"/>
                </a:lnTo>
                <a:lnTo>
                  <a:pt x="69" y="72"/>
                </a:lnTo>
                <a:lnTo>
                  <a:pt x="70" y="71"/>
                </a:lnTo>
                <a:lnTo>
                  <a:pt x="76" y="55"/>
                </a:lnTo>
                <a:lnTo>
                  <a:pt x="71" y="53"/>
                </a:lnTo>
                <a:lnTo>
                  <a:pt x="75" y="56"/>
                </a:lnTo>
                <a:lnTo>
                  <a:pt x="74" y="57"/>
                </a:lnTo>
                <a:lnTo>
                  <a:pt x="120" y="21"/>
                </a:lnTo>
                <a:lnTo>
                  <a:pt x="118" y="17"/>
                </a:lnTo>
                <a:lnTo>
                  <a:pt x="119" y="22"/>
                </a:lnTo>
                <a:lnTo>
                  <a:pt x="157" y="9"/>
                </a:lnTo>
                <a:lnTo>
                  <a:pt x="155" y="4"/>
                </a:lnTo>
                <a:lnTo>
                  <a:pt x="153" y="8"/>
                </a:lnTo>
                <a:lnTo>
                  <a:pt x="168" y="16"/>
                </a:lnTo>
                <a:lnTo>
                  <a:pt x="194" y="31"/>
                </a:lnTo>
                <a:lnTo>
                  <a:pt x="196" y="32"/>
                </a:lnTo>
                <a:lnTo>
                  <a:pt x="232" y="32"/>
                </a:lnTo>
                <a:lnTo>
                  <a:pt x="232" y="28"/>
                </a:lnTo>
                <a:lnTo>
                  <a:pt x="230" y="31"/>
                </a:lnTo>
                <a:lnTo>
                  <a:pt x="278" y="57"/>
                </a:lnTo>
                <a:lnTo>
                  <a:pt x="280" y="57"/>
                </a:lnTo>
                <a:lnTo>
                  <a:pt x="316" y="57"/>
                </a:lnTo>
                <a:lnTo>
                  <a:pt x="316" y="53"/>
                </a:lnTo>
                <a:lnTo>
                  <a:pt x="313" y="57"/>
                </a:lnTo>
                <a:lnTo>
                  <a:pt x="343" y="86"/>
                </a:lnTo>
                <a:lnTo>
                  <a:pt x="346" y="83"/>
                </a:lnTo>
                <a:lnTo>
                  <a:pt x="342" y="84"/>
                </a:lnTo>
                <a:lnTo>
                  <a:pt x="349" y="132"/>
                </a:lnTo>
                <a:lnTo>
                  <a:pt x="349" y="133"/>
                </a:lnTo>
                <a:lnTo>
                  <a:pt x="367" y="163"/>
                </a:lnTo>
                <a:lnTo>
                  <a:pt x="370" y="161"/>
                </a:lnTo>
                <a:lnTo>
                  <a:pt x="366" y="161"/>
                </a:lnTo>
                <a:lnTo>
                  <a:pt x="367" y="159"/>
                </a:lnTo>
                <a:lnTo>
                  <a:pt x="361" y="170"/>
                </a:lnTo>
                <a:lnTo>
                  <a:pt x="360" y="172"/>
                </a:lnTo>
                <a:lnTo>
                  <a:pt x="361" y="174"/>
                </a:lnTo>
                <a:lnTo>
                  <a:pt x="367" y="187"/>
                </a:lnTo>
                <a:lnTo>
                  <a:pt x="367" y="188"/>
                </a:lnTo>
                <a:lnTo>
                  <a:pt x="370" y="189"/>
                </a:lnTo>
                <a:lnTo>
                  <a:pt x="414" y="195"/>
                </a:lnTo>
                <a:lnTo>
                  <a:pt x="414" y="190"/>
                </a:lnTo>
                <a:lnTo>
                  <a:pt x="411" y="193"/>
                </a:lnTo>
                <a:lnTo>
                  <a:pt x="410" y="191"/>
                </a:lnTo>
                <a:lnTo>
                  <a:pt x="415" y="220"/>
                </a:lnTo>
                <a:lnTo>
                  <a:pt x="416" y="222"/>
                </a:lnTo>
                <a:lnTo>
                  <a:pt x="419" y="223"/>
                </a:lnTo>
                <a:lnTo>
                  <a:pt x="422" y="223"/>
                </a:lnTo>
                <a:lnTo>
                  <a:pt x="433" y="212"/>
                </a:lnTo>
                <a:lnTo>
                  <a:pt x="429" y="209"/>
                </a:lnTo>
                <a:lnTo>
                  <a:pt x="429" y="213"/>
                </a:lnTo>
                <a:lnTo>
                  <a:pt x="427" y="212"/>
                </a:lnTo>
                <a:lnTo>
                  <a:pt x="439" y="223"/>
                </a:lnTo>
                <a:lnTo>
                  <a:pt x="442" y="219"/>
                </a:lnTo>
                <a:lnTo>
                  <a:pt x="437" y="219"/>
                </a:lnTo>
                <a:lnTo>
                  <a:pt x="437" y="227"/>
                </a:lnTo>
                <a:lnTo>
                  <a:pt x="439" y="230"/>
                </a:lnTo>
                <a:lnTo>
                  <a:pt x="440" y="230"/>
                </a:lnTo>
                <a:lnTo>
                  <a:pt x="447" y="235"/>
                </a:lnTo>
                <a:lnTo>
                  <a:pt x="449" y="231"/>
                </a:lnTo>
                <a:lnTo>
                  <a:pt x="446" y="229"/>
                </a:lnTo>
                <a:lnTo>
                  <a:pt x="444" y="231"/>
                </a:lnTo>
                <a:lnTo>
                  <a:pt x="446" y="234"/>
                </a:lnTo>
                <a:lnTo>
                  <a:pt x="446" y="229"/>
                </a:lnTo>
                <a:lnTo>
                  <a:pt x="433" y="242"/>
                </a:lnTo>
                <a:lnTo>
                  <a:pt x="436" y="244"/>
                </a:lnTo>
                <a:lnTo>
                  <a:pt x="436" y="240"/>
                </a:lnTo>
                <a:lnTo>
                  <a:pt x="419" y="240"/>
                </a:lnTo>
                <a:lnTo>
                  <a:pt x="418" y="241"/>
                </a:lnTo>
                <a:lnTo>
                  <a:pt x="406" y="245"/>
                </a:lnTo>
                <a:lnTo>
                  <a:pt x="407" y="249"/>
                </a:lnTo>
                <a:lnTo>
                  <a:pt x="407" y="244"/>
                </a:lnTo>
                <a:lnTo>
                  <a:pt x="401" y="244"/>
                </a:lnTo>
                <a:lnTo>
                  <a:pt x="398" y="246"/>
                </a:lnTo>
                <a:lnTo>
                  <a:pt x="396" y="249"/>
                </a:lnTo>
                <a:lnTo>
                  <a:pt x="398" y="252"/>
                </a:lnTo>
                <a:lnTo>
                  <a:pt x="416" y="271"/>
                </a:lnTo>
                <a:lnTo>
                  <a:pt x="419" y="267"/>
                </a:lnTo>
                <a:lnTo>
                  <a:pt x="415" y="266"/>
                </a:lnTo>
                <a:lnTo>
                  <a:pt x="410" y="290"/>
                </a:lnTo>
                <a:lnTo>
                  <a:pt x="418" y="292"/>
                </a:lnTo>
                <a:lnTo>
                  <a:pt x="423" y="268"/>
                </a:lnTo>
                <a:lnTo>
                  <a:pt x="423" y="267"/>
                </a:lnTo>
                <a:lnTo>
                  <a:pt x="422" y="265"/>
                </a:lnTo>
                <a:lnTo>
                  <a:pt x="404" y="246"/>
                </a:lnTo>
                <a:lnTo>
                  <a:pt x="401" y="253"/>
                </a:lnTo>
                <a:lnTo>
                  <a:pt x="404" y="251"/>
                </a:lnTo>
                <a:lnTo>
                  <a:pt x="405" y="249"/>
                </a:lnTo>
                <a:lnTo>
                  <a:pt x="401" y="249"/>
                </a:lnTo>
                <a:lnTo>
                  <a:pt x="401" y="253"/>
                </a:lnTo>
                <a:lnTo>
                  <a:pt x="407" y="253"/>
                </a:lnTo>
                <a:lnTo>
                  <a:pt x="408" y="253"/>
                </a:lnTo>
                <a:lnTo>
                  <a:pt x="421" y="249"/>
                </a:lnTo>
                <a:lnTo>
                  <a:pt x="419" y="244"/>
                </a:lnTo>
                <a:lnTo>
                  <a:pt x="419" y="249"/>
                </a:lnTo>
                <a:lnTo>
                  <a:pt x="436" y="249"/>
                </a:lnTo>
                <a:lnTo>
                  <a:pt x="439" y="248"/>
                </a:lnTo>
                <a:lnTo>
                  <a:pt x="452" y="235"/>
                </a:lnTo>
                <a:lnTo>
                  <a:pt x="452" y="234"/>
                </a:lnTo>
                <a:lnTo>
                  <a:pt x="453" y="231"/>
                </a:lnTo>
                <a:lnTo>
                  <a:pt x="452" y="229"/>
                </a:lnTo>
                <a:lnTo>
                  <a:pt x="451" y="228"/>
                </a:lnTo>
                <a:lnTo>
                  <a:pt x="444" y="223"/>
                </a:lnTo>
                <a:lnTo>
                  <a:pt x="442" y="227"/>
                </a:lnTo>
                <a:lnTo>
                  <a:pt x="446" y="227"/>
                </a:lnTo>
                <a:lnTo>
                  <a:pt x="446" y="219"/>
                </a:lnTo>
                <a:lnTo>
                  <a:pt x="445" y="216"/>
                </a:lnTo>
                <a:lnTo>
                  <a:pt x="444" y="216"/>
                </a:lnTo>
                <a:lnTo>
                  <a:pt x="432" y="206"/>
                </a:lnTo>
                <a:lnTo>
                  <a:pt x="429" y="204"/>
                </a:lnTo>
                <a:lnTo>
                  <a:pt x="427" y="206"/>
                </a:lnTo>
                <a:lnTo>
                  <a:pt x="416" y="216"/>
                </a:lnTo>
                <a:lnTo>
                  <a:pt x="422" y="216"/>
                </a:lnTo>
                <a:lnTo>
                  <a:pt x="419" y="215"/>
                </a:lnTo>
                <a:lnTo>
                  <a:pt x="419" y="219"/>
                </a:lnTo>
                <a:lnTo>
                  <a:pt x="423" y="218"/>
                </a:lnTo>
                <a:lnTo>
                  <a:pt x="418" y="189"/>
                </a:lnTo>
                <a:lnTo>
                  <a:pt x="417" y="188"/>
                </a:lnTo>
                <a:lnTo>
                  <a:pt x="415" y="186"/>
                </a:lnTo>
                <a:lnTo>
                  <a:pt x="371" y="181"/>
                </a:lnTo>
                <a:lnTo>
                  <a:pt x="374" y="182"/>
                </a:lnTo>
                <a:lnTo>
                  <a:pt x="370" y="185"/>
                </a:lnTo>
                <a:lnTo>
                  <a:pt x="374" y="184"/>
                </a:lnTo>
                <a:lnTo>
                  <a:pt x="369" y="171"/>
                </a:lnTo>
                <a:lnTo>
                  <a:pt x="365" y="172"/>
                </a:lnTo>
                <a:lnTo>
                  <a:pt x="368" y="174"/>
                </a:lnTo>
                <a:lnTo>
                  <a:pt x="374" y="162"/>
                </a:lnTo>
                <a:lnTo>
                  <a:pt x="374" y="161"/>
                </a:lnTo>
                <a:lnTo>
                  <a:pt x="374" y="159"/>
                </a:lnTo>
                <a:lnTo>
                  <a:pt x="356" y="129"/>
                </a:lnTo>
                <a:lnTo>
                  <a:pt x="353" y="131"/>
                </a:lnTo>
                <a:lnTo>
                  <a:pt x="357" y="131"/>
                </a:lnTo>
                <a:lnTo>
                  <a:pt x="350" y="83"/>
                </a:lnTo>
                <a:lnTo>
                  <a:pt x="349" y="80"/>
                </a:lnTo>
                <a:lnTo>
                  <a:pt x="319" y="50"/>
                </a:lnTo>
                <a:lnTo>
                  <a:pt x="316" y="49"/>
                </a:lnTo>
                <a:lnTo>
                  <a:pt x="280" y="49"/>
                </a:lnTo>
                <a:lnTo>
                  <a:pt x="280" y="53"/>
                </a:lnTo>
                <a:lnTo>
                  <a:pt x="282" y="50"/>
                </a:lnTo>
                <a:lnTo>
                  <a:pt x="234" y="24"/>
                </a:lnTo>
                <a:lnTo>
                  <a:pt x="232" y="23"/>
                </a:lnTo>
                <a:lnTo>
                  <a:pt x="196" y="23"/>
                </a:lnTo>
                <a:lnTo>
                  <a:pt x="196" y="28"/>
                </a:lnTo>
                <a:lnTo>
                  <a:pt x="199" y="24"/>
                </a:lnTo>
                <a:lnTo>
                  <a:pt x="173" y="9"/>
                </a:lnTo>
                <a:lnTo>
                  <a:pt x="158" y="1"/>
                </a:lnTo>
                <a:lnTo>
                  <a:pt x="155" y="0"/>
                </a:lnTo>
                <a:lnTo>
                  <a:pt x="154" y="1"/>
                </a:lnTo>
                <a:lnTo>
                  <a:pt x="117" y="14"/>
                </a:lnTo>
                <a:lnTo>
                  <a:pt x="115" y="14"/>
                </a:lnTo>
                <a:lnTo>
                  <a:pt x="69" y="50"/>
                </a:lnTo>
                <a:lnTo>
                  <a:pt x="69" y="50"/>
                </a:lnTo>
                <a:lnTo>
                  <a:pt x="67" y="53"/>
                </a:lnTo>
                <a:lnTo>
                  <a:pt x="68" y="52"/>
                </a:lnTo>
                <a:lnTo>
                  <a:pt x="62" y="69"/>
                </a:lnTo>
                <a:lnTo>
                  <a:pt x="65" y="70"/>
                </a:lnTo>
                <a:lnTo>
                  <a:pt x="63" y="67"/>
                </a:lnTo>
                <a:lnTo>
                  <a:pt x="43" y="86"/>
                </a:lnTo>
                <a:lnTo>
                  <a:pt x="42" y="89"/>
                </a:lnTo>
                <a:lnTo>
                  <a:pt x="43" y="88"/>
                </a:lnTo>
                <a:lnTo>
                  <a:pt x="30" y="130"/>
                </a:lnTo>
                <a:lnTo>
                  <a:pt x="34" y="131"/>
                </a:lnTo>
                <a:lnTo>
                  <a:pt x="32" y="127"/>
                </a:lnTo>
                <a:lnTo>
                  <a:pt x="22" y="133"/>
                </a:lnTo>
                <a:lnTo>
                  <a:pt x="21" y="133"/>
                </a:lnTo>
                <a:lnTo>
                  <a:pt x="19" y="136"/>
                </a:lnTo>
                <a:lnTo>
                  <a:pt x="19" y="161"/>
                </a:lnTo>
                <a:lnTo>
                  <a:pt x="19" y="172"/>
                </a:lnTo>
                <a:lnTo>
                  <a:pt x="23" y="172"/>
                </a:lnTo>
                <a:lnTo>
                  <a:pt x="20" y="171"/>
                </a:lnTo>
                <a:lnTo>
                  <a:pt x="13" y="208"/>
                </a:lnTo>
                <a:lnTo>
                  <a:pt x="1" y="255"/>
                </a:lnTo>
                <a:lnTo>
                  <a:pt x="0" y="256"/>
                </a:lnTo>
                <a:lnTo>
                  <a:pt x="1" y="258"/>
                </a:lnTo>
                <a:lnTo>
                  <a:pt x="1" y="259"/>
                </a:lnTo>
                <a:lnTo>
                  <a:pt x="8" y="265"/>
                </a:lnTo>
                <a:lnTo>
                  <a:pt x="10" y="265"/>
                </a:lnTo>
                <a:lnTo>
                  <a:pt x="34" y="265"/>
                </a:lnTo>
                <a:lnTo>
                  <a:pt x="34" y="261"/>
                </a:lnTo>
                <a:lnTo>
                  <a:pt x="33" y="265"/>
                </a:lnTo>
                <a:lnTo>
                  <a:pt x="52" y="272"/>
                </a:lnTo>
                <a:lnTo>
                  <a:pt x="50" y="270"/>
                </a:lnTo>
                <a:lnTo>
                  <a:pt x="53" y="267"/>
                </a:lnTo>
                <a:lnTo>
                  <a:pt x="50" y="269"/>
                </a:lnTo>
                <a:lnTo>
                  <a:pt x="62" y="306"/>
                </a:lnTo>
                <a:lnTo>
                  <a:pt x="63" y="306"/>
                </a:lnTo>
                <a:lnTo>
                  <a:pt x="64" y="308"/>
                </a:lnTo>
                <a:lnTo>
                  <a:pt x="87" y="313"/>
                </a:lnTo>
                <a:lnTo>
                  <a:pt x="88" y="313"/>
                </a:lnTo>
                <a:lnTo>
                  <a:pt x="136" y="320"/>
                </a:lnTo>
                <a:lnTo>
                  <a:pt x="136" y="316"/>
                </a:lnTo>
                <a:lnTo>
                  <a:pt x="135" y="320"/>
                </a:lnTo>
                <a:lnTo>
                  <a:pt x="171" y="332"/>
                </a:lnTo>
                <a:lnTo>
                  <a:pt x="212" y="344"/>
                </a:lnTo>
                <a:lnTo>
                  <a:pt x="213" y="344"/>
                </a:lnTo>
                <a:lnTo>
                  <a:pt x="216" y="343"/>
                </a:lnTo>
                <a:lnTo>
                  <a:pt x="229" y="331"/>
                </a:lnTo>
                <a:lnTo>
                  <a:pt x="229" y="330"/>
                </a:lnTo>
                <a:lnTo>
                  <a:pt x="230" y="327"/>
                </a:lnTo>
                <a:lnTo>
                  <a:pt x="230" y="316"/>
                </a:lnTo>
                <a:lnTo>
                  <a:pt x="226" y="316"/>
                </a:lnTo>
                <a:lnTo>
                  <a:pt x="229" y="319"/>
                </a:lnTo>
                <a:lnTo>
                  <a:pt x="236" y="312"/>
                </a:lnTo>
                <a:lnTo>
                  <a:pt x="232" y="309"/>
                </a:lnTo>
                <a:lnTo>
                  <a:pt x="233" y="313"/>
                </a:lnTo>
                <a:lnTo>
                  <a:pt x="257" y="308"/>
                </a:lnTo>
                <a:lnTo>
                  <a:pt x="260" y="306"/>
                </a:lnTo>
                <a:lnTo>
                  <a:pt x="260" y="307"/>
                </a:lnTo>
                <a:lnTo>
                  <a:pt x="277" y="289"/>
                </a:lnTo>
                <a:lnTo>
                  <a:pt x="274" y="285"/>
                </a:lnTo>
                <a:lnTo>
                  <a:pt x="273" y="290"/>
                </a:lnTo>
                <a:lnTo>
                  <a:pt x="292" y="295"/>
                </a:lnTo>
                <a:lnTo>
                  <a:pt x="295" y="295"/>
                </a:lnTo>
                <a:lnTo>
                  <a:pt x="312" y="290"/>
                </a:lnTo>
                <a:lnTo>
                  <a:pt x="310" y="285"/>
                </a:lnTo>
                <a:lnTo>
                  <a:pt x="309" y="290"/>
                </a:lnTo>
                <a:lnTo>
                  <a:pt x="327" y="295"/>
                </a:lnTo>
                <a:lnTo>
                  <a:pt x="328" y="291"/>
                </a:lnTo>
                <a:lnTo>
                  <a:pt x="326" y="294"/>
                </a:lnTo>
                <a:lnTo>
                  <a:pt x="343" y="307"/>
                </a:lnTo>
                <a:lnTo>
                  <a:pt x="346" y="308"/>
                </a:lnTo>
                <a:lnTo>
                  <a:pt x="347" y="308"/>
                </a:lnTo>
                <a:lnTo>
                  <a:pt x="390" y="290"/>
                </a:lnTo>
                <a:lnTo>
                  <a:pt x="388" y="285"/>
                </a:lnTo>
                <a:lnTo>
                  <a:pt x="388" y="290"/>
                </a:lnTo>
                <a:lnTo>
                  <a:pt x="413" y="295"/>
                </a:lnTo>
                <a:close/>
              </a:path>
            </a:pathLst>
          </a:cu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0" name=""/>
          <p:cNvSpPr/>
          <p:nvPr/>
        </p:nvSpPr>
        <p:spPr>
          <a:xfrm>
            <a:off x="2489040" y="2644920"/>
            <a:ext cx="2178360" cy="1744560"/>
          </a:xfrm>
          <a:custGeom>
            <a:avLst/>
            <a:gdLst/>
            <a:ahLst/>
            <a:rect l="l" t="t" r="r" b="b"/>
            <a:pathLst>
              <a:path w="1372" h="1099">
                <a:moveTo>
                  <a:pt x="1372" y="79"/>
                </a:moveTo>
                <a:lnTo>
                  <a:pt x="1359" y="86"/>
                </a:lnTo>
                <a:lnTo>
                  <a:pt x="1353" y="90"/>
                </a:lnTo>
                <a:lnTo>
                  <a:pt x="1348" y="95"/>
                </a:lnTo>
                <a:lnTo>
                  <a:pt x="1347" y="97"/>
                </a:lnTo>
                <a:lnTo>
                  <a:pt x="1347" y="101"/>
                </a:lnTo>
                <a:lnTo>
                  <a:pt x="1347" y="109"/>
                </a:lnTo>
                <a:lnTo>
                  <a:pt x="1347" y="112"/>
                </a:lnTo>
                <a:lnTo>
                  <a:pt x="1346" y="116"/>
                </a:lnTo>
                <a:lnTo>
                  <a:pt x="1344" y="119"/>
                </a:lnTo>
                <a:lnTo>
                  <a:pt x="1340" y="121"/>
                </a:lnTo>
                <a:lnTo>
                  <a:pt x="1336" y="123"/>
                </a:lnTo>
                <a:lnTo>
                  <a:pt x="1330" y="123"/>
                </a:lnTo>
                <a:lnTo>
                  <a:pt x="1323" y="124"/>
                </a:lnTo>
                <a:lnTo>
                  <a:pt x="1315" y="124"/>
                </a:lnTo>
                <a:lnTo>
                  <a:pt x="1298" y="124"/>
                </a:lnTo>
                <a:lnTo>
                  <a:pt x="1283" y="124"/>
                </a:lnTo>
                <a:lnTo>
                  <a:pt x="1268" y="124"/>
                </a:lnTo>
                <a:lnTo>
                  <a:pt x="1252" y="123"/>
                </a:lnTo>
                <a:lnTo>
                  <a:pt x="1236" y="123"/>
                </a:lnTo>
                <a:lnTo>
                  <a:pt x="1228" y="124"/>
                </a:lnTo>
                <a:lnTo>
                  <a:pt x="1220" y="126"/>
                </a:lnTo>
                <a:lnTo>
                  <a:pt x="1212" y="130"/>
                </a:lnTo>
                <a:lnTo>
                  <a:pt x="1204" y="134"/>
                </a:lnTo>
                <a:lnTo>
                  <a:pt x="1188" y="144"/>
                </a:lnTo>
                <a:lnTo>
                  <a:pt x="1170" y="156"/>
                </a:lnTo>
                <a:lnTo>
                  <a:pt x="1152" y="168"/>
                </a:lnTo>
                <a:lnTo>
                  <a:pt x="1141" y="175"/>
                </a:lnTo>
                <a:lnTo>
                  <a:pt x="1129" y="182"/>
                </a:lnTo>
                <a:lnTo>
                  <a:pt x="1104" y="197"/>
                </a:lnTo>
                <a:lnTo>
                  <a:pt x="1091" y="204"/>
                </a:lnTo>
                <a:lnTo>
                  <a:pt x="1080" y="211"/>
                </a:lnTo>
                <a:lnTo>
                  <a:pt x="1071" y="218"/>
                </a:lnTo>
                <a:lnTo>
                  <a:pt x="1063" y="223"/>
                </a:lnTo>
                <a:lnTo>
                  <a:pt x="1057" y="228"/>
                </a:lnTo>
                <a:lnTo>
                  <a:pt x="1055" y="234"/>
                </a:lnTo>
                <a:lnTo>
                  <a:pt x="1054" y="238"/>
                </a:lnTo>
                <a:lnTo>
                  <a:pt x="1054" y="242"/>
                </a:lnTo>
                <a:lnTo>
                  <a:pt x="1055" y="249"/>
                </a:lnTo>
                <a:lnTo>
                  <a:pt x="1054" y="252"/>
                </a:lnTo>
                <a:lnTo>
                  <a:pt x="1052" y="255"/>
                </a:lnTo>
                <a:lnTo>
                  <a:pt x="1049" y="256"/>
                </a:lnTo>
                <a:lnTo>
                  <a:pt x="1044" y="256"/>
                </a:lnTo>
                <a:lnTo>
                  <a:pt x="1035" y="255"/>
                </a:lnTo>
                <a:lnTo>
                  <a:pt x="1030" y="254"/>
                </a:lnTo>
                <a:lnTo>
                  <a:pt x="1026" y="254"/>
                </a:lnTo>
                <a:lnTo>
                  <a:pt x="1022" y="254"/>
                </a:lnTo>
                <a:lnTo>
                  <a:pt x="1021" y="255"/>
                </a:lnTo>
                <a:lnTo>
                  <a:pt x="1021" y="256"/>
                </a:lnTo>
                <a:lnTo>
                  <a:pt x="1022" y="260"/>
                </a:lnTo>
                <a:lnTo>
                  <a:pt x="1024" y="263"/>
                </a:lnTo>
                <a:lnTo>
                  <a:pt x="1027" y="267"/>
                </a:lnTo>
                <a:lnTo>
                  <a:pt x="1033" y="275"/>
                </a:lnTo>
                <a:lnTo>
                  <a:pt x="1035" y="278"/>
                </a:lnTo>
                <a:lnTo>
                  <a:pt x="1036" y="281"/>
                </a:lnTo>
                <a:lnTo>
                  <a:pt x="1038" y="286"/>
                </a:lnTo>
                <a:lnTo>
                  <a:pt x="1039" y="290"/>
                </a:lnTo>
                <a:lnTo>
                  <a:pt x="1038" y="294"/>
                </a:lnTo>
                <a:lnTo>
                  <a:pt x="1036" y="295"/>
                </a:lnTo>
                <a:lnTo>
                  <a:pt x="1034" y="297"/>
                </a:lnTo>
                <a:lnTo>
                  <a:pt x="1029" y="297"/>
                </a:lnTo>
                <a:lnTo>
                  <a:pt x="1023" y="298"/>
                </a:lnTo>
                <a:lnTo>
                  <a:pt x="1016" y="298"/>
                </a:lnTo>
                <a:lnTo>
                  <a:pt x="1007" y="298"/>
                </a:lnTo>
                <a:lnTo>
                  <a:pt x="999" y="299"/>
                </a:lnTo>
                <a:lnTo>
                  <a:pt x="991" y="299"/>
                </a:lnTo>
                <a:lnTo>
                  <a:pt x="985" y="300"/>
                </a:lnTo>
                <a:lnTo>
                  <a:pt x="981" y="302"/>
                </a:lnTo>
                <a:lnTo>
                  <a:pt x="980" y="304"/>
                </a:lnTo>
                <a:lnTo>
                  <a:pt x="980" y="304"/>
                </a:lnTo>
                <a:lnTo>
                  <a:pt x="981" y="305"/>
                </a:lnTo>
                <a:lnTo>
                  <a:pt x="983" y="306"/>
                </a:lnTo>
                <a:lnTo>
                  <a:pt x="985" y="308"/>
                </a:lnTo>
                <a:lnTo>
                  <a:pt x="988" y="311"/>
                </a:lnTo>
                <a:lnTo>
                  <a:pt x="988" y="318"/>
                </a:lnTo>
                <a:lnTo>
                  <a:pt x="989" y="325"/>
                </a:lnTo>
                <a:lnTo>
                  <a:pt x="989" y="331"/>
                </a:lnTo>
                <a:lnTo>
                  <a:pt x="989" y="337"/>
                </a:lnTo>
                <a:lnTo>
                  <a:pt x="990" y="352"/>
                </a:lnTo>
                <a:lnTo>
                  <a:pt x="990" y="368"/>
                </a:lnTo>
                <a:lnTo>
                  <a:pt x="990" y="387"/>
                </a:lnTo>
                <a:lnTo>
                  <a:pt x="989" y="405"/>
                </a:lnTo>
                <a:lnTo>
                  <a:pt x="988" y="423"/>
                </a:lnTo>
                <a:lnTo>
                  <a:pt x="985" y="440"/>
                </a:lnTo>
                <a:lnTo>
                  <a:pt x="981" y="454"/>
                </a:lnTo>
                <a:lnTo>
                  <a:pt x="975" y="466"/>
                </a:lnTo>
                <a:lnTo>
                  <a:pt x="968" y="478"/>
                </a:lnTo>
                <a:lnTo>
                  <a:pt x="959" y="490"/>
                </a:lnTo>
                <a:lnTo>
                  <a:pt x="949" y="499"/>
                </a:lnTo>
                <a:lnTo>
                  <a:pt x="940" y="508"/>
                </a:lnTo>
                <a:lnTo>
                  <a:pt x="930" y="516"/>
                </a:lnTo>
                <a:lnTo>
                  <a:pt x="922" y="521"/>
                </a:lnTo>
                <a:lnTo>
                  <a:pt x="916" y="525"/>
                </a:lnTo>
                <a:lnTo>
                  <a:pt x="912" y="526"/>
                </a:lnTo>
                <a:lnTo>
                  <a:pt x="908" y="524"/>
                </a:lnTo>
                <a:lnTo>
                  <a:pt x="905" y="519"/>
                </a:lnTo>
                <a:lnTo>
                  <a:pt x="905" y="514"/>
                </a:lnTo>
                <a:lnTo>
                  <a:pt x="903" y="503"/>
                </a:lnTo>
                <a:lnTo>
                  <a:pt x="903" y="498"/>
                </a:lnTo>
                <a:lnTo>
                  <a:pt x="903" y="493"/>
                </a:lnTo>
                <a:lnTo>
                  <a:pt x="905" y="490"/>
                </a:lnTo>
                <a:lnTo>
                  <a:pt x="907" y="486"/>
                </a:lnTo>
                <a:lnTo>
                  <a:pt x="911" y="484"/>
                </a:lnTo>
                <a:lnTo>
                  <a:pt x="915" y="480"/>
                </a:lnTo>
                <a:lnTo>
                  <a:pt x="919" y="477"/>
                </a:lnTo>
                <a:lnTo>
                  <a:pt x="922" y="474"/>
                </a:lnTo>
                <a:lnTo>
                  <a:pt x="924" y="472"/>
                </a:lnTo>
                <a:lnTo>
                  <a:pt x="924" y="470"/>
                </a:lnTo>
                <a:lnTo>
                  <a:pt x="921" y="468"/>
                </a:lnTo>
                <a:lnTo>
                  <a:pt x="918" y="466"/>
                </a:lnTo>
                <a:lnTo>
                  <a:pt x="912" y="465"/>
                </a:lnTo>
                <a:lnTo>
                  <a:pt x="905" y="463"/>
                </a:lnTo>
                <a:lnTo>
                  <a:pt x="892" y="462"/>
                </a:lnTo>
                <a:lnTo>
                  <a:pt x="886" y="460"/>
                </a:lnTo>
                <a:lnTo>
                  <a:pt x="882" y="459"/>
                </a:lnTo>
                <a:lnTo>
                  <a:pt x="875" y="456"/>
                </a:lnTo>
                <a:lnTo>
                  <a:pt x="870" y="451"/>
                </a:lnTo>
                <a:lnTo>
                  <a:pt x="865" y="449"/>
                </a:lnTo>
                <a:lnTo>
                  <a:pt x="863" y="449"/>
                </a:lnTo>
                <a:lnTo>
                  <a:pt x="861" y="449"/>
                </a:lnTo>
                <a:lnTo>
                  <a:pt x="859" y="450"/>
                </a:lnTo>
                <a:lnTo>
                  <a:pt x="857" y="452"/>
                </a:lnTo>
                <a:lnTo>
                  <a:pt x="855" y="459"/>
                </a:lnTo>
                <a:lnTo>
                  <a:pt x="853" y="467"/>
                </a:lnTo>
                <a:lnTo>
                  <a:pt x="850" y="475"/>
                </a:lnTo>
                <a:lnTo>
                  <a:pt x="848" y="483"/>
                </a:lnTo>
                <a:lnTo>
                  <a:pt x="845" y="491"/>
                </a:lnTo>
                <a:lnTo>
                  <a:pt x="842" y="499"/>
                </a:lnTo>
                <a:lnTo>
                  <a:pt x="837" y="506"/>
                </a:lnTo>
                <a:lnTo>
                  <a:pt x="831" y="511"/>
                </a:lnTo>
                <a:lnTo>
                  <a:pt x="824" y="513"/>
                </a:lnTo>
                <a:lnTo>
                  <a:pt x="816" y="516"/>
                </a:lnTo>
                <a:lnTo>
                  <a:pt x="809" y="519"/>
                </a:lnTo>
                <a:lnTo>
                  <a:pt x="802" y="524"/>
                </a:lnTo>
                <a:lnTo>
                  <a:pt x="795" y="529"/>
                </a:lnTo>
                <a:lnTo>
                  <a:pt x="788" y="534"/>
                </a:lnTo>
                <a:lnTo>
                  <a:pt x="780" y="543"/>
                </a:lnTo>
                <a:lnTo>
                  <a:pt x="775" y="548"/>
                </a:lnTo>
                <a:lnTo>
                  <a:pt x="771" y="555"/>
                </a:lnTo>
                <a:lnTo>
                  <a:pt x="762" y="569"/>
                </a:lnTo>
                <a:lnTo>
                  <a:pt x="753" y="584"/>
                </a:lnTo>
                <a:lnTo>
                  <a:pt x="746" y="598"/>
                </a:lnTo>
                <a:lnTo>
                  <a:pt x="740" y="609"/>
                </a:lnTo>
                <a:lnTo>
                  <a:pt x="737" y="621"/>
                </a:lnTo>
                <a:lnTo>
                  <a:pt x="733" y="630"/>
                </a:lnTo>
                <a:lnTo>
                  <a:pt x="731" y="635"/>
                </a:lnTo>
                <a:lnTo>
                  <a:pt x="727" y="640"/>
                </a:lnTo>
                <a:lnTo>
                  <a:pt x="719" y="650"/>
                </a:lnTo>
                <a:lnTo>
                  <a:pt x="709" y="659"/>
                </a:lnTo>
                <a:lnTo>
                  <a:pt x="698" y="668"/>
                </a:lnTo>
                <a:lnTo>
                  <a:pt x="688" y="677"/>
                </a:lnTo>
                <a:lnTo>
                  <a:pt x="679" y="685"/>
                </a:lnTo>
                <a:lnTo>
                  <a:pt x="672" y="692"/>
                </a:lnTo>
                <a:lnTo>
                  <a:pt x="665" y="700"/>
                </a:lnTo>
                <a:lnTo>
                  <a:pt x="657" y="708"/>
                </a:lnTo>
                <a:lnTo>
                  <a:pt x="646" y="717"/>
                </a:lnTo>
                <a:lnTo>
                  <a:pt x="635" y="726"/>
                </a:lnTo>
                <a:lnTo>
                  <a:pt x="624" y="735"/>
                </a:lnTo>
                <a:lnTo>
                  <a:pt x="619" y="740"/>
                </a:lnTo>
                <a:lnTo>
                  <a:pt x="615" y="742"/>
                </a:lnTo>
                <a:lnTo>
                  <a:pt x="611" y="744"/>
                </a:lnTo>
                <a:lnTo>
                  <a:pt x="608" y="745"/>
                </a:lnTo>
                <a:lnTo>
                  <a:pt x="602" y="745"/>
                </a:lnTo>
                <a:lnTo>
                  <a:pt x="598" y="744"/>
                </a:lnTo>
                <a:lnTo>
                  <a:pt x="596" y="746"/>
                </a:lnTo>
                <a:lnTo>
                  <a:pt x="594" y="747"/>
                </a:lnTo>
                <a:lnTo>
                  <a:pt x="592" y="751"/>
                </a:lnTo>
                <a:lnTo>
                  <a:pt x="589" y="756"/>
                </a:lnTo>
                <a:lnTo>
                  <a:pt x="586" y="768"/>
                </a:lnTo>
                <a:lnTo>
                  <a:pt x="582" y="781"/>
                </a:lnTo>
                <a:lnTo>
                  <a:pt x="581" y="787"/>
                </a:lnTo>
                <a:lnTo>
                  <a:pt x="578" y="792"/>
                </a:lnTo>
                <a:lnTo>
                  <a:pt x="572" y="802"/>
                </a:lnTo>
                <a:lnTo>
                  <a:pt x="565" y="809"/>
                </a:lnTo>
                <a:lnTo>
                  <a:pt x="549" y="826"/>
                </a:lnTo>
                <a:lnTo>
                  <a:pt x="539" y="835"/>
                </a:lnTo>
                <a:lnTo>
                  <a:pt x="528" y="844"/>
                </a:lnTo>
                <a:lnTo>
                  <a:pt x="517" y="853"/>
                </a:lnTo>
                <a:lnTo>
                  <a:pt x="507" y="863"/>
                </a:lnTo>
                <a:lnTo>
                  <a:pt x="500" y="874"/>
                </a:lnTo>
                <a:lnTo>
                  <a:pt x="494" y="886"/>
                </a:lnTo>
                <a:lnTo>
                  <a:pt x="489" y="898"/>
                </a:lnTo>
                <a:lnTo>
                  <a:pt x="485" y="903"/>
                </a:lnTo>
                <a:lnTo>
                  <a:pt x="481" y="907"/>
                </a:lnTo>
                <a:lnTo>
                  <a:pt x="470" y="916"/>
                </a:lnTo>
                <a:lnTo>
                  <a:pt x="458" y="923"/>
                </a:lnTo>
                <a:lnTo>
                  <a:pt x="446" y="929"/>
                </a:lnTo>
                <a:lnTo>
                  <a:pt x="434" y="934"/>
                </a:lnTo>
                <a:lnTo>
                  <a:pt x="422" y="936"/>
                </a:lnTo>
                <a:lnTo>
                  <a:pt x="410" y="936"/>
                </a:lnTo>
                <a:lnTo>
                  <a:pt x="399" y="936"/>
                </a:lnTo>
                <a:lnTo>
                  <a:pt x="389" y="936"/>
                </a:lnTo>
                <a:lnTo>
                  <a:pt x="386" y="936"/>
                </a:lnTo>
                <a:lnTo>
                  <a:pt x="383" y="935"/>
                </a:lnTo>
                <a:lnTo>
                  <a:pt x="379" y="934"/>
                </a:lnTo>
                <a:lnTo>
                  <a:pt x="375" y="932"/>
                </a:lnTo>
                <a:lnTo>
                  <a:pt x="371" y="931"/>
                </a:lnTo>
                <a:lnTo>
                  <a:pt x="366" y="931"/>
                </a:lnTo>
                <a:lnTo>
                  <a:pt x="360" y="931"/>
                </a:lnTo>
                <a:lnTo>
                  <a:pt x="353" y="932"/>
                </a:lnTo>
                <a:lnTo>
                  <a:pt x="347" y="931"/>
                </a:lnTo>
                <a:lnTo>
                  <a:pt x="340" y="929"/>
                </a:lnTo>
                <a:lnTo>
                  <a:pt x="332" y="927"/>
                </a:lnTo>
                <a:lnTo>
                  <a:pt x="316" y="920"/>
                </a:lnTo>
                <a:lnTo>
                  <a:pt x="308" y="916"/>
                </a:lnTo>
                <a:lnTo>
                  <a:pt x="300" y="912"/>
                </a:lnTo>
                <a:lnTo>
                  <a:pt x="291" y="906"/>
                </a:lnTo>
                <a:lnTo>
                  <a:pt x="282" y="902"/>
                </a:lnTo>
                <a:lnTo>
                  <a:pt x="270" y="899"/>
                </a:lnTo>
                <a:lnTo>
                  <a:pt x="258" y="895"/>
                </a:lnTo>
                <a:lnTo>
                  <a:pt x="247" y="893"/>
                </a:lnTo>
                <a:lnTo>
                  <a:pt x="242" y="893"/>
                </a:lnTo>
                <a:lnTo>
                  <a:pt x="237" y="894"/>
                </a:lnTo>
                <a:lnTo>
                  <a:pt x="234" y="897"/>
                </a:lnTo>
                <a:lnTo>
                  <a:pt x="230" y="900"/>
                </a:lnTo>
                <a:lnTo>
                  <a:pt x="228" y="906"/>
                </a:lnTo>
                <a:lnTo>
                  <a:pt x="225" y="911"/>
                </a:lnTo>
                <a:lnTo>
                  <a:pt x="223" y="917"/>
                </a:lnTo>
                <a:lnTo>
                  <a:pt x="222" y="922"/>
                </a:lnTo>
                <a:lnTo>
                  <a:pt x="222" y="927"/>
                </a:lnTo>
                <a:lnTo>
                  <a:pt x="224" y="931"/>
                </a:lnTo>
                <a:lnTo>
                  <a:pt x="228" y="934"/>
                </a:lnTo>
                <a:lnTo>
                  <a:pt x="233" y="935"/>
                </a:lnTo>
                <a:lnTo>
                  <a:pt x="240" y="937"/>
                </a:lnTo>
                <a:lnTo>
                  <a:pt x="247" y="938"/>
                </a:lnTo>
                <a:lnTo>
                  <a:pt x="254" y="940"/>
                </a:lnTo>
                <a:lnTo>
                  <a:pt x="261" y="941"/>
                </a:lnTo>
                <a:lnTo>
                  <a:pt x="267" y="945"/>
                </a:lnTo>
                <a:lnTo>
                  <a:pt x="271" y="949"/>
                </a:lnTo>
                <a:lnTo>
                  <a:pt x="274" y="956"/>
                </a:lnTo>
                <a:lnTo>
                  <a:pt x="275" y="964"/>
                </a:lnTo>
                <a:lnTo>
                  <a:pt x="275" y="974"/>
                </a:lnTo>
                <a:lnTo>
                  <a:pt x="274" y="983"/>
                </a:lnTo>
                <a:lnTo>
                  <a:pt x="273" y="994"/>
                </a:lnTo>
                <a:lnTo>
                  <a:pt x="272" y="1003"/>
                </a:lnTo>
                <a:lnTo>
                  <a:pt x="273" y="1013"/>
                </a:lnTo>
                <a:lnTo>
                  <a:pt x="274" y="1020"/>
                </a:lnTo>
                <a:lnTo>
                  <a:pt x="277" y="1026"/>
                </a:lnTo>
                <a:lnTo>
                  <a:pt x="284" y="1031"/>
                </a:lnTo>
                <a:lnTo>
                  <a:pt x="290" y="1034"/>
                </a:lnTo>
                <a:lnTo>
                  <a:pt x="297" y="1038"/>
                </a:lnTo>
                <a:lnTo>
                  <a:pt x="303" y="1040"/>
                </a:lnTo>
                <a:lnTo>
                  <a:pt x="307" y="1044"/>
                </a:lnTo>
                <a:lnTo>
                  <a:pt x="307" y="1045"/>
                </a:lnTo>
                <a:lnTo>
                  <a:pt x="307" y="1047"/>
                </a:lnTo>
                <a:lnTo>
                  <a:pt x="306" y="1049"/>
                </a:lnTo>
                <a:lnTo>
                  <a:pt x="304" y="1052"/>
                </a:lnTo>
                <a:lnTo>
                  <a:pt x="300" y="1054"/>
                </a:lnTo>
                <a:lnTo>
                  <a:pt x="296" y="1058"/>
                </a:lnTo>
                <a:lnTo>
                  <a:pt x="290" y="1061"/>
                </a:lnTo>
                <a:lnTo>
                  <a:pt x="284" y="1065"/>
                </a:lnTo>
                <a:lnTo>
                  <a:pt x="269" y="1072"/>
                </a:lnTo>
                <a:lnTo>
                  <a:pt x="251" y="1080"/>
                </a:lnTo>
                <a:lnTo>
                  <a:pt x="232" y="1087"/>
                </a:lnTo>
                <a:lnTo>
                  <a:pt x="212" y="1093"/>
                </a:lnTo>
                <a:lnTo>
                  <a:pt x="192" y="1098"/>
                </a:lnTo>
                <a:lnTo>
                  <a:pt x="173" y="1099"/>
                </a:lnTo>
                <a:lnTo>
                  <a:pt x="162" y="1098"/>
                </a:lnTo>
                <a:lnTo>
                  <a:pt x="151" y="1097"/>
                </a:lnTo>
                <a:lnTo>
                  <a:pt x="139" y="1095"/>
                </a:lnTo>
                <a:lnTo>
                  <a:pt x="125" y="1093"/>
                </a:lnTo>
                <a:lnTo>
                  <a:pt x="98" y="1087"/>
                </a:lnTo>
                <a:lnTo>
                  <a:pt x="70" y="1080"/>
                </a:lnTo>
                <a:lnTo>
                  <a:pt x="57" y="1076"/>
                </a:lnTo>
                <a:lnTo>
                  <a:pt x="44" y="1072"/>
                </a:lnTo>
                <a:lnTo>
                  <a:pt x="33" y="1067"/>
                </a:lnTo>
                <a:lnTo>
                  <a:pt x="23" y="1063"/>
                </a:lnTo>
                <a:lnTo>
                  <a:pt x="15" y="1058"/>
                </a:lnTo>
                <a:lnTo>
                  <a:pt x="8" y="1053"/>
                </a:lnTo>
                <a:lnTo>
                  <a:pt x="2" y="1049"/>
                </a:lnTo>
                <a:lnTo>
                  <a:pt x="0" y="1045"/>
                </a:lnTo>
                <a:lnTo>
                  <a:pt x="0" y="1040"/>
                </a:lnTo>
                <a:lnTo>
                  <a:pt x="2" y="1035"/>
                </a:lnTo>
                <a:lnTo>
                  <a:pt x="8" y="1030"/>
                </a:lnTo>
                <a:lnTo>
                  <a:pt x="15" y="1024"/>
                </a:lnTo>
                <a:lnTo>
                  <a:pt x="22" y="1019"/>
                </a:lnTo>
                <a:lnTo>
                  <a:pt x="33" y="1013"/>
                </a:lnTo>
                <a:lnTo>
                  <a:pt x="43" y="1008"/>
                </a:lnTo>
                <a:lnTo>
                  <a:pt x="55" y="1002"/>
                </a:lnTo>
                <a:lnTo>
                  <a:pt x="78" y="990"/>
                </a:lnTo>
                <a:lnTo>
                  <a:pt x="89" y="984"/>
                </a:lnTo>
                <a:lnTo>
                  <a:pt x="99" y="979"/>
                </a:lnTo>
                <a:lnTo>
                  <a:pt x="109" y="974"/>
                </a:lnTo>
                <a:lnTo>
                  <a:pt x="117" y="969"/>
                </a:lnTo>
                <a:lnTo>
                  <a:pt x="123" y="963"/>
                </a:lnTo>
                <a:lnTo>
                  <a:pt x="127" y="959"/>
                </a:lnTo>
                <a:lnTo>
                  <a:pt x="130" y="955"/>
                </a:lnTo>
                <a:lnTo>
                  <a:pt x="130" y="951"/>
                </a:lnTo>
                <a:lnTo>
                  <a:pt x="130" y="947"/>
                </a:lnTo>
                <a:lnTo>
                  <a:pt x="128" y="943"/>
                </a:lnTo>
                <a:lnTo>
                  <a:pt x="123" y="937"/>
                </a:lnTo>
                <a:lnTo>
                  <a:pt x="115" y="931"/>
                </a:lnTo>
                <a:lnTo>
                  <a:pt x="107" y="925"/>
                </a:lnTo>
                <a:lnTo>
                  <a:pt x="100" y="919"/>
                </a:lnTo>
                <a:lnTo>
                  <a:pt x="98" y="915"/>
                </a:lnTo>
                <a:lnTo>
                  <a:pt x="95" y="911"/>
                </a:lnTo>
                <a:lnTo>
                  <a:pt x="94" y="907"/>
                </a:lnTo>
                <a:lnTo>
                  <a:pt x="94" y="903"/>
                </a:lnTo>
                <a:lnTo>
                  <a:pt x="96" y="893"/>
                </a:lnTo>
                <a:lnTo>
                  <a:pt x="100" y="883"/>
                </a:lnTo>
                <a:lnTo>
                  <a:pt x="105" y="872"/>
                </a:lnTo>
                <a:lnTo>
                  <a:pt x="112" y="861"/>
                </a:lnTo>
                <a:lnTo>
                  <a:pt x="118" y="850"/>
                </a:lnTo>
                <a:lnTo>
                  <a:pt x="127" y="838"/>
                </a:lnTo>
                <a:lnTo>
                  <a:pt x="136" y="829"/>
                </a:lnTo>
                <a:lnTo>
                  <a:pt x="146" y="819"/>
                </a:lnTo>
                <a:lnTo>
                  <a:pt x="159" y="810"/>
                </a:lnTo>
                <a:lnTo>
                  <a:pt x="173" y="802"/>
                </a:lnTo>
                <a:lnTo>
                  <a:pt x="187" y="794"/>
                </a:lnTo>
                <a:lnTo>
                  <a:pt x="204" y="786"/>
                </a:lnTo>
                <a:lnTo>
                  <a:pt x="220" y="779"/>
                </a:lnTo>
                <a:lnTo>
                  <a:pt x="236" y="773"/>
                </a:lnTo>
                <a:lnTo>
                  <a:pt x="250" y="768"/>
                </a:lnTo>
                <a:lnTo>
                  <a:pt x="261" y="766"/>
                </a:lnTo>
                <a:lnTo>
                  <a:pt x="270" y="765"/>
                </a:lnTo>
                <a:lnTo>
                  <a:pt x="277" y="767"/>
                </a:lnTo>
                <a:lnTo>
                  <a:pt x="282" y="770"/>
                </a:lnTo>
                <a:lnTo>
                  <a:pt x="286" y="774"/>
                </a:lnTo>
                <a:lnTo>
                  <a:pt x="291" y="778"/>
                </a:lnTo>
                <a:lnTo>
                  <a:pt x="296" y="782"/>
                </a:lnTo>
                <a:lnTo>
                  <a:pt x="303" y="785"/>
                </a:lnTo>
                <a:lnTo>
                  <a:pt x="311" y="787"/>
                </a:lnTo>
                <a:lnTo>
                  <a:pt x="321" y="787"/>
                </a:lnTo>
                <a:lnTo>
                  <a:pt x="332" y="788"/>
                </a:lnTo>
                <a:lnTo>
                  <a:pt x="346" y="787"/>
                </a:lnTo>
                <a:lnTo>
                  <a:pt x="360" y="786"/>
                </a:lnTo>
                <a:lnTo>
                  <a:pt x="373" y="785"/>
                </a:lnTo>
                <a:lnTo>
                  <a:pt x="387" y="782"/>
                </a:lnTo>
                <a:lnTo>
                  <a:pt x="401" y="779"/>
                </a:lnTo>
                <a:lnTo>
                  <a:pt x="413" y="774"/>
                </a:lnTo>
                <a:lnTo>
                  <a:pt x="425" y="768"/>
                </a:lnTo>
                <a:lnTo>
                  <a:pt x="437" y="760"/>
                </a:lnTo>
                <a:lnTo>
                  <a:pt x="450" y="750"/>
                </a:lnTo>
                <a:lnTo>
                  <a:pt x="462" y="740"/>
                </a:lnTo>
                <a:lnTo>
                  <a:pt x="473" y="730"/>
                </a:lnTo>
                <a:lnTo>
                  <a:pt x="484" y="720"/>
                </a:lnTo>
                <a:lnTo>
                  <a:pt x="494" y="710"/>
                </a:lnTo>
                <a:lnTo>
                  <a:pt x="502" y="700"/>
                </a:lnTo>
                <a:lnTo>
                  <a:pt x="509" y="692"/>
                </a:lnTo>
                <a:lnTo>
                  <a:pt x="513" y="682"/>
                </a:lnTo>
                <a:lnTo>
                  <a:pt x="517" y="673"/>
                </a:lnTo>
                <a:lnTo>
                  <a:pt x="520" y="664"/>
                </a:lnTo>
                <a:lnTo>
                  <a:pt x="526" y="646"/>
                </a:lnTo>
                <a:lnTo>
                  <a:pt x="531" y="636"/>
                </a:lnTo>
                <a:lnTo>
                  <a:pt x="536" y="627"/>
                </a:lnTo>
                <a:lnTo>
                  <a:pt x="543" y="616"/>
                </a:lnTo>
                <a:lnTo>
                  <a:pt x="550" y="606"/>
                </a:lnTo>
                <a:lnTo>
                  <a:pt x="567" y="584"/>
                </a:lnTo>
                <a:lnTo>
                  <a:pt x="584" y="563"/>
                </a:lnTo>
                <a:lnTo>
                  <a:pt x="601" y="543"/>
                </a:lnTo>
                <a:lnTo>
                  <a:pt x="620" y="526"/>
                </a:lnTo>
                <a:lnTo>
                  <a:pt x="638" y="511"/>
                </a:lnTo>
                <a:lnTo>
                  <a:pt x="657" y="495"/>
                </a:lnTo>
                <a:lnTo>
                  <a:pt x="675" y="480"/>
                </a:lnTo>
                <a:lnTo>
                  <a:pt x="683" y="472"/>
                </a:lnTo>
                <a:lnTo>
                  <a:pt x="690" y="465"/>
                </a:lnTo>
                <a:lnTo>
                  <a:pt x="703" y="450"/>
                </a:lnTo>
                <a:lnTo>
                  <a:pt x="716" y="436"/>
                </a:lnTo>
                <a:lnTo>
                  <a:pt x="724" y="428"/>
                </a:lnTo>
                <a:lnTo>
                  <a:pt x="733" y="420"/>
                </a:lnTo>
                <a:lnTo>
                  <a:pt x="743" y="411"/>
                </a:lnTo>
                <a:lnTo>
                  <a:pt x="754" y="402"/>
                </a:lnTo>
                <a:lnTo>
                  <a:pt x="780" y="385"/>
                </a:lnTo>
                <a:lnTo>
                  <a:pt x="792" y="375"/>
                </a:lnTo>
                <a:lnTo>
                  <a:pt x="804" y="367"/>
                </a:lnTo>
                <a:lnTo>
                  <a:pt x="815" y="358"/>
                </a:lnTo>
                <a:lnTo>
                  <a:pt x="824" y="349"/>
                </a:lnTo>
                <a:lnTo>
                  <a:pt x="832" y="340"/>
                </a:lnTo>
                <a:lnTo>
                  <a:pt x="838" y="332"/>
                </a:lnTo>
                <a:lnTo>
                  <a:pt x="843" y="324"/>
                </a:lnTo>
                <a:lnTo>
                  <a:pt x="848" y="315"/>
                </a:lnTo>
                <a:lnTo>
                  <a:pt x="856" y="298"/>
                </a:lnTo>
                <a:lnTo>
                  <a:pt x="864" y="281"/>
                </a:lnTo>
                <a:lnTo>
                  <a:pt x="867" y="272"/>
                </a:lnTo>
                <a:lnTo>
                  <a:pt x="871" y="263"/>
                </a:lnTo>
                <a:lnTo>
                  <a:pt x="876" y="246"/>
                </a:lnTo>
                <a:lnTo>
                  <a:pt x="883" y="228"/>
                </a:lnTo>
                <a:lnTo>
                  <a:pt x="887" y="218"/>
                </a:lnTo>
                <a:lnTo>
                  <a:pt x="892" y="207"/>
                </a:lnTo>
                <a:lnTo>
                  <a:pt x="899" y="196"/>
                </a:lnTo>
                <a:lnTo>
                  <a:pt x="907" y="184"/>
                </a:lnTo>
                <a:lnTo>
                  <a:pt x="917" y="171"/>
                </a:lnTo>
                <a:lnTo>
                  <a:pt x="926" y="157"/>
                </a:lnTo>
                <a:lnTo>
                  <a:pt x="936" y="144"/>
                </a:lnTo>
                <a:lnTo>
                  <a:pt x="946" y="131"/>
                </a:lnTo>
                <a:lnTo>
                  <a:pt x="955" y="120"/>
                </a:lnTo>
                <a:lnTo>
                  <a:pt x="963" y="110"/>
                </a:lnTo>
                <a:lnTo>
                  <a:pt x="970" y="103"/>
                </a:lnTo>
                <a:lnTo>
                  <a:pt x="975" y="97"/>
                </a:lnTo>
                <a:lnTo>
                  <a:pt x="981" y="91"/>
                </a:lnTo>
                <a:lnTo>
                  <a:pt x="986" y="87"/>
                </a:lnTo>
                <a:lnTo>
                  <a:pt x="990" y="83"/>
                </a:lnTo>
                <a:lnTo>
                  <a:pt x="995" y="79"/>
                </a:lnTo>
                <a:lnTo>
                  <a:pt x="1002" y="76"/>
                </a:lnTo>
                <a:lnTo>
                  <a:pt x="1010" y="71"/>
                </a:lnTo>
                <a:lnTo>
                  <a:pt x="1020" y="67"/>
                </a:lnTo>
                <a:lnTo>
                  <a:pt x="1029" y="62"/>
                </a:lnTo>
                <a:lnTo>
                  <a:pt x="1052" y="54"/>
                </a:lnTo>
                <a:lnTo>
                  <a:pt x="1078" y="46"/>
                </a:lnTo>
                <a:lnTo>
                  <a:pt x="1105" y="37"/>
                </a:lnTo>
                <a:lnTo>
                  <a:pt x="1119" y="33"/>
                </a:lnTo>
                <a:lnTo>
                  <a:pt x="1135" y="27"/>
                </a:lnTo>
                <a:lnTo>
                  <a:pt x="1168" y="18"/>
                </a:lnTo>
                <a:lnTo>
                  <a:pt x="1185" y="14"/>
                </a:lnTo>
                <a:lnTo>
                  <a:pt x="1202" y="9"/>
                </a:lnTo>
                <a:lnTo>
                  <a:pt x="1216" y="6"/>
                </a:lnTo>
                <a:lnTo>
                  <a:pt x="1230" y="3"/>
                </a:lnTo>
                <a:lnTo>
                  <a:pt x="1254" y="0"/>
                </a:lnTo>
                <a:lnTo>
                  <a:pt x="1275" y="0"/>
                </a:lnTo>
                <a:lnTo>
                  <a:pt x="1293" y="1"/>
                </a:lnTo>
                <a:lnTo>
                  <a:pt x="1301" y="3"/>
                </a:lnTo>
                <a:lnTo>
                  <a:pt x="1309" y="6"/>
                </a:lnTo>
                <a:lnTo>
                  <a:pt x="1316" y="10"/>
                </a:lnTo>
                <a:lnTo>
                  <a:pt x="1323" y="14"/>
                </a:lnTo>
                <a:lnTo>
                  <a:pt x="1329" y="21"/>
                </a:lnTo>
                <a:lnTo>
                  <a:pt x="1335" y="27"/>
                </a:lnTo>
                <a:lnTo>
                  <a:pt x="1340" y="35"/>
                </a:lnTo>
                <a:lnTo>
                  <a:pt x="1344" y="42"/>
                </a:lnTo>
                <a:lnTo>
                  <a:pt x="1347" y="50"/>
                </a:lnTo>
                <a:lnTo>
                  <a:pt x="1348" y="58"/>
                </a:lnTo>
                <a:lnTo>
                  <a:pt x="1348" y="66"/>
                </a:lnTo>
                <a:lnTo>
                  <a:pt x="1347" y="76"/>
                </a:lnTo>
                <a:lnTo>
                  <a:pt x="1343" y="86"/>
                </a:lnTo>
                <a:lnTo>
                  <a:pt x="1340" y="96"/>
                </a:lnTo>
                <a:lnTo>
                  <a:pt x="1335" y="105"/>
                </a:lnTo>
                <a:lnTo>
                  <a:pt x="1331" y="114"/>
                </a:lnTo>
                <a:lnTo>
                  <a:pt x="1327" y="121"/>
                </a:lnTo>
                <a:lnTo>
                  <a:pt x="1325" y="126"/>
                </a:lnTo>
                <a:lnTo>
                  <a:pt x="1372" y="79"/>
                </a:lnTo>
                <a:close/>
              </a:path>
            </a:pathLst>
          </a:custGeom>
          <a:solidFill>
            <a:srgbClr val="ff99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1" name=""/>
          <p:cNvSpPr/>
          <p:nvPr/>
        </p:nvSpPr>
        <p:spPr>
          <a:xfrm>
            <a:off x="2489040" y="2644920"/>
            <a:ext cx="2178360" cy="1744560"/>
          </a:xfrm>
          <a:custGeom>
            <a:avLst/>
            <a:gdLst/>
            <a:ahLst/>
            <a:rect l="l" t="t" r="r" b="b"/>
            <a:pathLst>
              <a:path w="1372" h="1099">
                <a:moveTo>
                  <a:pt x="1372" y="79"/>
                </a:moveTo>
                <a:lnTo>
                  <a:pt x="1359" y="86"/>
                </a:lnTo>
                <a:lnTo>
                  <a:pt x="1353" y="90"/>
                </a:lnTo>
                <a:lnTo>
                  <a:pt x="1348" y="95"/>
                </a:lnTo>
                <a:lnTo>
                  <a:pt x="1347" y="97"/>
                </a:lnTo>
                <a:lnTo>
                  <a:pt x="1347" y="101"/>
                </a:lnTo>
                <a:lnTo>
                  <a:pt x="1347" y="109"/>
                </a:lnTo>
                <a:lnTo>
                  <a:pt x="1347" y="112"/>
                </a:lnTo>
                <a:lnTo>
                  <a:pt x="1346" y="116"/>
                </a:lnTo>
                <a:lnTo>
                  <a:pt x="1344" y="119"/>
                </a:lnTo>
                <a:lnTo>
                  <a:pt x="1340" y="121"/>
                </a:lnTo>
                <a:lnTo>
                  <a:pt x="1336" y="123"/>
                </a:lnTo>
                <a:lnTo>
                  <a:pt x="1330" y="123"/>
                </a:lnTo>
                <a:lnTo>
                  <a:pt x="1323" y="124"/>
                </a:lnTo>
                <a:lnTo>
                  <a:pt x="1315" y="124"/>
                </a:lnTo>
                <a:lnTo>
                  <a:pt x="1298" y="124"/>
                </a:lnTo>
                <a:lnTo>
                  <a:pt x="1283" y="124"/>
                </a:lnTo>
                <a:lnTo>
                  <a:pt x="1268" y="124"/>
                </a:lnTo>
                <a:lnTo>
                  <a:pt x="1252" y="123"/>
                </a:lnTo>
                <a:lnTo>
                  <a:pt x="1236" y="123"/>
                </a:lnTo>
                <a:lnTo>
                  <a:pt x="1228" y="124"/>
                </a:lnTo>
                <a:lnTo>
                  <a:pt x="1220" y="126"/>
                </a:lnTo>
                <a:lnTo>
                  <a:pt x="1212" y="130"/>
                </a:lnTo>
                <a:lnTo>
                  <a:pt x="1204" y="134"/>
                </a:lnTo>
                <a:lnTo>
                  <a:pt x="1188" y="144"/>
                </a:lnTo>
                <a:lnTo>
                  <a:pt x="1170" y="156"/>
                </a:lnTo>
                <a:lnTo>
                  <a:pt x="1152" y="168"/>
                </a:lnTo>
                <a:lnTo>
                  <a:pt x="1141" y="175"/>
                </a:lnTo>
                <a:lnTo>
                  <a:pt x="1129" y="182"/>
                </a:lnTo>
                <a:lnTo>
                  <a:pt x="1104" y="197"/>
                </a:lnTo>
                <a:lnTo>
                  <a:pt x="1091" y="204"/>
                </a:lnTo>
                <a:lnTo>
                  <a:pt x="1080" y="211"/>
                </a:lnTo>
                <a:lnTo>
                  <a:pt x="1071" y="218"/>
                </a:lnTo>
                <a:lnTo>
                  <a:pt x="1063" y="223"/>
                </a:lnTo>
                <a:lnTo>
                  <a:pt x="1057" y="228"/>
                </a:lnTo>
                <a:lnTo>
                  <a:pt x="1055" y="234"/>
                </a:lnTo>
                <a:lnTo>
                  <a:pt x="1054" y="238"/>
                </a:lnTo>
                <a:lnTo>
                  <a:pt x="1054" y="242"/>
                </a:lnTo>
                <a:lnTo>
                  <a:pt x="1055" y="249"/>
                </a:lnTo>
                <a:lnTo>
                  <a:pt x="1054" y="252"/>
                </a:lnTo>
                <a:lnTo>
                  <a:pt x="1052" y="255"/>
                </a:lnTo>
                <a:lnTo>
                  <a:pt x="1049" y="256"/>
                </a:lnTo>
                <a:lnTo>
                  <a:pt x="1044" y="256"/>
                </a:lnTo>
                <a:lnTo>
                  <a:pt x="1035" y="255"/>
                </a:lnTo>
                <a:lnTo>
                  <a:pt x="1030" y="254"/>
                </a:lnTo>
                <a:lnTo>
                  <a:pt x="1026" y="254"/>
                </a:lnTo>
                <a:lnTo>
                  <a:pt x="1022" y="254"/>
                </a:lnTo>
                <a:lnTo>
                  <a:pt x="1021" y="255"/>
                </a:lnTo>
                <a:lnTo>
                  <a:pt x="1021" y="256"/>
                </a:lnTo>
                <a:lnTo>
                  <a:pt x="1022" y="260"/>
                </a:lnTo>
                <a:lnTo>
                  <a:pt x="1024" y="263"/>
                </a:lnTo>
                <a:lnTo>
                  <a:pt x="1027" y="267"/>
                </a:lnTo>
                <a:lnTo>
                  <a:pt x="1033" y="275"/>
                </a:lnTo>
                <a:lnTo>
                  <a:pt x="1035" y="278"/>
                </a:lnTo>
                <a:lnTo>
                  <a:pt x="1036" y="281"/>
                </a:lnTo>
                <a:lnTo>
                  <a:pt x="1038" y="286"/>
                </a:lnTo>
                <a:lnTo>
                  <a:pt x="1039" y="290"/>
                </a:lnTo>
                <a:lnTo>
                  <a:pt x="1038" y="294"/>
                </a:lnTo>
                <a:lnTo>
                  <a:pt x="1036" y="295"/>
                </a:lnTo>
                <a:lnTo>
                  <a:pt x="1034" y="297"/>
                </a:lnTo>
                <a:lnTo>
                  <a:pt x="1029" y="297"/>
                </a:lnTo>
                <a:lnTo>
                  <a:pt x="1023" y="298"/>
                </a:lnTo>
                <a:lnTo>
                  <a:pt x="1016" y="298"/>
                </a:lnTo>
                <a:lnTo>
                  <a:pt x="1007" y="298"/>
                </a:lnTo>
                <a:lnTo>
                  <a:pt x="999" y="299"/>
                </a:lnTo>
                <a:lnTo>
                  <a:pt x="991" y="299"/>
                </a:lnTo>
                <a:lnTo>
                  <a:pt x="985" y="300"/>
                </a:lnTo>
                <a:lnTo>
                  <a:pt x="981" y="302"/>
                </a:lnTo>
                <a:lnTo>
                  <a:pt x="980" y="304"/>
                </a:lnTo>
                <a:lnTo>
                  <a:pt x="980" y="304"/>
                </a:lnTo>
                <a:lnTo>
                  <a:pt x="981" y="305"/>
                </a:lnTo>
                <a:lnTo>
                  <a:pt x="983" y="306"/>
                </a:lnTo>
                <a:lnTo>
                  <a:pt x="985" y="308"/>
                </a:lnTo>
                <a:lnTo>
                  <a:pt x="988" y="311"/>
                </a:lnTo>
                <a:lnTo>
                  <a:pt x="988" y="318"/>
                </a:lnTo>
                <a:lnTo>
                  <a:pt x="989" y="325"/>
                </a:lnTo>
                <a:lnTo>
                  <a:pt x="989" y="331"/>
                </a:lnTo>
                <a:lnTo>
                  <a:pt x="989" y="337"/>
                </a:lnTo>
                <a:lnTo>
                  <a:pt x="990" y="352"/>
                </a:lnTo>
                <a:lnTo>
                  <a:pt x="990" y="368"/>
                </a:lnTo>
                <a:lnTo>
                  <a:pt x="990" y="387"/>
                </a:lnTo>
                <a:lnTo>
                  <a:pt x="989" y="405"/>
                </a:lnTo>
                <a:lnTo>
                  <a:pt x="988" y="423"/>
                </a:lnTo>
                <a:lnTo>
                  <a:pt x="985" y="440"/>
                </a:lnTo>
                <a:lnTo>
                  <a:pt x="981" y="454"/>
                </a:lnTo>
                <a:lnTo>
                  <a:pt x="975" y="466"/>
                </a:lnTo>
                <a:lnTo>
                  <a:pt x="968" y="478"/>
                </a:lnTo>
                <a:lnTo>
                  <a:pt x="959" y="490"/>
                </a:lnTo>
                <a:lnTo>
                  <a:pt x="949" y="499"/>
                </a:lnTo>
                <a:lnTo>
                  <a:pt x="940" y="508"/>
                </a:lnTo>
                <a:lnTo>
                  <a:pt x="930" y="516"/>
                </a:lnTo>
                <a:lnTo>
                  <a:pt x="922" y="521"/>
                </a:lnTo>
                <a:lnTo>
                  <a:pt x="916" y="525"/>
                </a:lnTo>
                <a:lnTo>
                  <a:pt x="912" y="526"/>
                </a:lnTo>
                <a:lnTo>
                  <a:pt x="908" y="524"/>
                </a:lnTo>
                <a:lnTo>
                  <a:pt x="905" y="519"/>
                </a:lnTo>
                <a:lnTo>
                  <a:pt x="905" y="514"/>
                </a:lnTo>
                <a:lnTo>
                  <a:pt x="903" y="503"/>
                </a:lnTo>
                <a:lnTo>
                  <a:pt x="903" y="498"/>
                </a:lnTo>
                <a:lnTo>
                  <a:pt x="903" y="493"/>
                </a:lnTo>
                <a:lnTo>
                  <a:pt x="905" y="490"/>
                </a:lnTo>
                <a:lnTo>
                  <a:pt x="907" y="486"/>
                </a:lnTo>
                <a:lnTo>
                  <a:pt x="911" y="484"/>
                </a:lnTo>
                <a:lnTo>
                  <a:pt x="915" y="480"/>
                </a:lnTo>
                <a:lnTo>
                  <a:pt x="919" y="477"/>
                </a:lnTo>
                <a:lnTo>
                  <a:pt x="922" y="474"/>
                </a:lnTo>
                <a:lnTo>
                  <a:pt x="924" y="472"/>
                </a:lnTo>
                <a:lnTo>
                  <a:pt x="924" y="470"/>
                </a:lnTo>
                <a:lnTo>
                  <a:pt x="921" y="468"/>
                </a:lnTo>
                <a:lnTo>
                  <a:pt x="918" y="466"/>
                </a:lnTo>
                <a:lnTo>
                  <a:pt x="912" y="465"/>
                </a:lnTo>
                <a:lnTo>
                  <a:pt x="905" y="463"/>
                </a:lnTo>
                <a:lnTo>
                  <a:pt x="892" y="462"/>
                </a:lnTo>
                <a:lnTo>
                  <a:pt x="886" y="460"/>
                </a:lnTo>
                <a:lnTo>
                  <a:pt x="882" y="459"/>
                </a:lnTo>
                <a:lnTo>
                  <a:pt x="875" y="456"/>
                </a:lnTo>
                <a:lnTo>
                  <a:pt x="870" y="451"/>
                </a:lnTo>
                <a:lnTo>
                  <a:pt x="865" y="449"/>
                </a:lnTo>
                <a:lnTo>
                  <a:pt x="863" y="449"/>
                </a:lnTo>
                <a:lnTo>
                  <a:pt x="861" y="449"/>
                </a:lnTo>
                <a:lnTo>
                  <a:pt x="859" y="450"/>
                </a:lnTo>
                <a:lnTo>
                  <a:pt x="857" y="452"/>
                </a:lnTo>
                <a:lnTo>
                  <a:pt x="855" y="459"/>
                </a:lnTo>
                <a:lnTo>
                  <a:pt x="853" y="467"/>
                </a:lnTo>
                <a:lnTo>
                  <a:pt x="850" y="475"/>
                </a:lnTo>
                <a:lnTo>
                  <a:pt x="848" y="483"/>
                </a:lnTo>
                <a:lnTo>
                  <a:pt x="845" y="491"/>
                </a:lnTo>
                <a:lnTo>
                  <a:pt x="842" y="499"/>
                </a:lnTo>
                <a:lnTo>
                  <a:pt x="837" y="506"/>
                </a:lnTo>
                <a:lnTo>
                  <a:pt x="831" y="511"/>
                </a:lnTo>
                <a:lnTo>
                  <a:pt x="824" y="513"/>
                </a:lnTo>
                <a:lnTo>
                  <a:pt x="816" y="516"/>
                </a:lnTo>
                <a:lnTo>
                  <a:pt x="809" y="519"/>
                </a:lnTo>
                <a:lnTo>
                  <a:pt x="802" y="524"/>
                </a:lnTo>
                <a:lnTo>
                  <a:pt x="795" y="529"/>
                </a:lnTo>
                <a:lnTo>
                  <a:pt x="788" y="534"/>
                </a:lnTo>
                <a:lnTo>
                  <a:pt x="780" y="543"/>
                </a:lnTo>
                <a:lnTo>
                  <a:pt x="775" y="548"/>
                </a:lnTo>
                <a:lnTo>
                  <a:pt x="771" y="555"/>
                </a:lnTo>
                <a:lnTo>
                  <a:pt x="762" y="569"/>
                </a:lnTo>
                <a:lnTo>
                  <a:pt x="753" y="584"/>
                </a:lnTo>
                <a:lnTo>
                  <a:pt x="746" y="598"/>
                </a:lnTo>
                <a:lnTo>
                  <a:pt x="740" y="609"/>
                </a:lnTo>
                <a:lnTo>
                  <a:pt x="737" y="621"/>
                </a:lnTo>
                <a:lnTo>
                  <a:pt x="733" y="630"/>
                </a:lnTo>
                <a:lnTo>
                  <a:pt x="731" y="635"/>
                </a:lnTo>
                <a:lnTo>
                  <a:pt x="727" y="640"/>
                </a:lnTo>
                <a:lnTo>
                  <a:pt x="719" y="650"/>
                </a:lnTo>
                <a:lnTo>
                  <a:pt x="709" y="659"/>
                </a:lnTo>
                <a:lnTo>
                  <a:pt x="698" y="668"/>
                </a:lnTo>
                <a:lnTo>
                  <a:pt x="688" y="677"/>
                </a:lnTo>
                <a:lnTo>
                  <a:pt x="679" y="685"/>
                </a:lnTo>
                <a:lnTo>
                  <a:pt x="672" y="692"/>
                </a:lnTo>
                <a:lnTo>
                  <a:pt x="665" y="700"/>
                </a:lnTo>
                <a:lnTo>
                  <a:pt x="657" y="708"/>
                </a:lnTo>
                <a:lnTo>
                  <a:pt x="646" y="717"/>
                </a:lnTo>
                <a:lnTo>
                  <a:pt x="635" y="726"/>
                </a:lnTo>
                <a:lnTo>
                  <a:pt x="624" y="735"/>
                </a:lnTo>
                <a:lnTo>
                  <a:pt x="619" y="740"/>
                </a:lnTo>
                <a:lnTo>
                  <a:pt x="615" y="742"/>
                </a:lnTo>
                <a:lnTo>
                  <a:pt x="611" y="744"/>
                </a:lnTo>
                <a:lnTo>
                  <a:pt x="608" y="745"/>
                </a:lnTo>
                <a:lnTo>
                  <a:pt x="602" y="745"/>
                </a:lnTo>
                <a:lnTo>
                  <a:pt x="598" y="744"/>
                </a:lnTo>
                <a:lnTo>
                  <a:pt x="596" y="746"/>
                </a:lnTo>
                <a:lnTo>
                  <a:pt x="594" y="747"/>
                </a:lnTo>
                <a:lnTo>
                  <a:pt x="592" y="751"/>
                </a:lnTo>
                <a:lnTo>
                  <a:pt x="589" y="756"/>
                </a:lnTo>
                <a:lnTo>
                  <a:pt x="586" y="768"/>
                </a:lnTo>
                <a:lnTo>
                  <a:pt x="582" y="781"/>
                </a:lnTo>
                <a:lnTo>
                  <a:pt x="581" y="787"/>
                </a:lnTo>
                <a:lnTo>
                  <a:pt x="578" y="792"/>
                </a:lnTo>
                <a:lnTo>
                  <a:pt x="572" y="802"/>
                </a:lnTo>
                <a:lnTo>
                  <a:pt x="565" y="809"/>
                </a:lnTo>
                <a:lnTo>
                  <a:pt x="549" y="826"/>
                </a:lnTo>
                <a:lnTo>
                  <a:pt x="539" y="835"/>
                </a:lnTo>
                <a:lnTo>
                  <a:pt x="528" y="844"/>
                </a:lnTo>
                <a:lnTo>
                  <a:pt x="517" y="853"/>
                </a:lnTo>
                <a:lnTo>
                  <a:pt x="507" y="863"/>
                </a:lnTo>
                <a:lnTo>
                  <a:pt x="500" y="874"/>
                </a:lnTo>
                <a:lnTo>
                  <a:pt x="494" y="886"/>
                </a:lnTo>
                <a:lnTo>
                  <a:pt x="489" y="898"/>
                </a:lnTo>
                <a:lnTo>
                  <a:pt x="485" y="903"/>
                </a:lnTo>
                <a:lnTo>
                  <a:pt x="481" y="907"/>
                </a:lnTo>
                <a:lnTo>
                  <a:pt x="470" y="916"/>
                </a:lnTo>
                <a:lnTo>
                  <a:pt x="458" y="923"/>
                </a:lnTo>
                <a:lnTo>
                  <a:pt x="446" y="929"/>
                </a:lnTo>
                <a:lnTo>
                  <a:pt x="434" y="934"/>
                </a:lnTo>
                <a:lnTo>
                  <a:pt x="422" y="936"/>
                </a:lnTo>
                <a:lnTo>
                  <a:pt x="410" y="936"/>
                </a:lnTo>
                <a:lnTo>
                  <a:pt x="399" y="936"/>
                </a:lnTo>
                <a:lnTo>
                  <a:pt x="389" y="936"/>
                </a:lnTo>
                <a:lnTo>
                  <a:pt x="386" y="936"/>
                </a:lnTo>
                <a:lnTo>
                  <a:pt x="383" y="935"/>
                </a:lnTo>
                <a:lnTo>
                  <a:pt x="379" y="934"/>
                </a:lnTo>
                <a:lnTo>
                  <a:pt x="375" y="932"/>
                </a:lnTo>
                <a:lnTo>
                  <a:pt x="371" y="931"/>
                </a:lnTo>
                <a:lnTo>
                  <a:pt x="366" y="931"/>
                </a:lnTo>
                <a:lnTo>
                  <a:pt x="360" y="931"/>
                </a:lnTo>
                <a:lnTo>
                  <a:pt x="353" y="932"/>
                </a:lnTo>
                <a:lnTo>
                  <a:pt x="347" y="931"/>
                </a:lnTo>
                <a:lnTo>
                  <a:pt x="340" y="929"/>
                </a:lnTo>
                <a:lnTo>
                  <a:pt x="332" y="927"/>
                </a:lnTo>
                <a:lnTo>
                  <a:pt x="316" y="920"/>
                </a:lnTo>
                <a:lnTo>
                  <a:pt x="308" y="916"/>
                </a:lnTo>
                <a:lnTo>
                  <a:pt x="300" y="912"/>
                </a:lnTo>
                <a:lnTo>
                  <a:pt x="291" y="906"/>
                </a:lnTo>
                <a:lnTo>
                  <a:pt x="282" y="902"/>
                </a:lnTo>
                <a:lnTo>
                  <a:pt x="270" y="899"/>
                </a:lnTo>
                <a:lnTo>
                  <a:pt x="258" y="895"/>
                </a:lnTo>
                <a:lnTo>
                  <a:pt x="247" y="893"/>
                </a:lnTo>
                <a:lnTo>
                  <a:pt x="242" y="893"/>
                </a:lnTo>
                <a:lnTo>
                  <a:pt x="237" y="894"/>
                </a:lnTo>
                <a:lnTo>
                  <a:pt x="234" y="897"/>
                </a:lnTo>
                <a:lnTo>
                  <a:pt x="230" y="900"/>
                </a:lnTo>
                <a:lnTo>
                  <a:pt x="228" y="906"/>
                </a:lnTo>
                <a:lnTo>
                  <a:pt x="225" y="911"/>
                </a:lnTo>
                <a:lnTo>
                  <a:pt x="223" y="917"/>
                </a:lnTo>
                <a:lnTo>
                  <a:pt x="222" y="922"/>
                </a:lnTo>
                <a:lnTo>
                  <a:pt x="222" y="927"/>
                </a:lnTo>
                <a:lnTo>
                  <a:pt x="224" y="931"/>
                </a:lnTo>
                <a:lnTo>
                  <a:pt x="228" y="934"/>
                </a:lnTo>
                <a:lnTo>
                  <a:pt x="233" y="935"/>
                </a:lnTo>
                <a:lnTo>
                  <a:pt x="240" y="937"/>
                </a:lnTo>
                <a:lnTo>
                  <a:pt x="247" y="938"/>
                </a:lnTo>
                <a:lnTo>
                  <a:pt x="254" y="940"/>
                </a:lnTo>
                <a:lnTo>
                  <a:pt x="261" y="941"/>
                </a:lnTo>
                <a:lnTo>
                  <a:pt x="267" y="945"/>
                </a:lnTo>
                <a:lnTo>
                  <a:pt x="271" y="949"/>
                </a:lnTo>
                <a:lnTo>
                  <a:pt x="274" y="956"/>
                </a:lnTo>
                <a:lnTo>
                  <a:pt x="275" y="964"/>
                </a:lnTo>
                <a:lnTo>
                  <a:pt x="275" y="974"/>
                </a:lnTo>
                <a:lnTo>
                  <a:pt x="274" y="983"/>
                </a:lnTo>
                <a:lnTo>
                  <a:pt x="273" y="994"/>
                </a:lnTo>
                <a:lnTo>
                  <a:pt x="272" y="1003"/>
                </a:lnTo>
                <a:lnTo>
                  <a:pt x="273" y="1013"/>
                </a:lnTo>
                <a:lnTo>
                  <a:pt x="274" y="1020"/>
                </a:lnTo>
                <a:lnTo>
                  <a:pt x="277" y="1026"/>
                </a:lnTo>
                <a:lnTo>
                  <a:pt x="284" y="1031"/>
                </a:lnTo>
                <a:lnTo>
                  <a:pt x="290" y="1034"/>
                </a:lnTo>
                <a:lnTo>
                  <a:pt x="297" y="1038"/>
                </a:lnTo>
                <a:lnTo>
                  <a:pt x="303" y="1040"/>
                </a:lnTo>
                <a:lnTo>
                  <a:pt x="307" y="1044"/>
                </a:lnTo>
                <a:lnTo>
                  <a:pt x="307" y="1045"/>
                </a:lnTo>
                <a:lnTo>
                  <a:pt x="307" y="1047"/>
                </a:lnTo>
                <a:lnTo>
                  <a:pt x="306" y="1049"/>
                </a:lnTo>
                <a:lnTo>
                  <a:pt x="304" y="1052"/>
                </a:lnTo>
                <a:lnTo>
                  <a:pt x="300" y="1054"/>
                </a:lnTo>
                <a:lnTo>
                  <a:pt x="296" y="1058"/>
                </a:lnTo>
                <a:lnTo>
                  <a:pt x="290" y="1061"/>
                </a:lnTo>
                <a:lnTo>
                  <a:pt x="284" y="1065"/>
                </a:lnTo>
                <a:lnTo>
                  <a:pt x="269" y="1072"/>
                </a:lnTo>
                <a:lnTo>
                  <a:pt x="251" y="1080"/>
                </a:lnTo>
                <a:lnTo>
                  <a:pt x="232" y="1087"/>
                </a:lnTo>
                <a:lnTo>
                  <a:pt x="212" y="1093"/>
                </a:lnTo>
                <a:lnTo>
                  <a:pt x="192" y="1098"/>
                </a:lnTo>
                <a:lnTo>
                  <a:pt x="173" y="1099"/>
                </a:lnTo>
                <a:lnTo>
                  <a:pt x="162" y="1098"/>
                </a:lnTo>
                <a:lnTo>
                  <a:pt x="151" y="1097"/>
                </a:lnTo>
                <a:lnTo>
                  <a:pt x="139" y="1095"/>
                </a:lnTo>
                <a:lnTo>
                  <a:pt x="125" y="1093"/>
                </a:lnTo>
                <a:lnTo>
                  <a:pt x="98" y="1087"/>
                </a:lnTo>
                <a:lnTo>
                  <a:pt x="70" y="1080"/>
                </a:lnTo>
                <a:lnTo>
                  <a:pt x="57" y="1076"/>
                </a:lnTo>
                <a:lnTo>
                  <a:pt x="44" y="1072"/>
                </a:lnTo>
                <a:lnTo>
                  <a:pt x="33" y="1067"/>
                </a:lnTo>
                <a:lnTo>
                  <a:pt x="23" y="1063"/>
                </a:lnTo>
                <a:lnTo>
                  <a:pt x="15" y="1058"/>
                </a:lnTo>
                <a:lnTo>
                  <a:pt x="8" y="1053"/>
                </a:lnTo>
                <a:lnTo>
                  <a:pt x="2" y="1049"/>
                </a:lnTo>
                <a:lnTo>
                  <a:pt x="0" y="1045"/>
                </a:lnTo>
                <a:lnTo>
                  <a:pt x="0" y="1040"/>
                </a:lnTo>
                <a:lnTo>
                  <a:pt x="2" y="1035"/>
                </a:lnTo>
                <a:lnTo>
                  <a:pt x="8" y="1030"/>
                </a:lnTo>
                <a:lnTo>
                  <a:pt x="15" y="1024"/>
                </a:lnTo>
                <a:lnTo>
                  <a:pt x="22" y="1019"/>
                </a:lnTo>
                <a:lnTo>
                  <a:pt x="33" y="1013"/>
                </a:lnTo>
                <a:lnTo>
                  <a:pt x="43" y="1008"/>
                </a:lnTo>
                <a:lnTo>
                  <a:pt x="55" y="1002"/>
                </a:lnTo>
                <a:lnTo>
                  <a:pt x="78" y="990"/>
                </a:lnTo>
                <a:lnTo>
                  <a:pt x="89" y="984"/>
                </a:lnTo>
                <a:lnTo>
                  <a:pt x="99" y="979"/>
                </a:lnTo>
                <a:lnTo>
                  <a:pt x="109" y="974"/>
                </a:lnTo>
                <a:lnTo>
                  <a:pt x="117" y="969"/>
                </a:lnTo>
                <a:lnTo>
                  <a:pt x="123" y="963"/>
                </a:lnTo>
                <a:lnTo>
                  <a:pt x="127" y="959"/>
                </a:lnTo>
                <a:lnTo>
                  <a:pt x="130" y="955"/>
                </a:lnTo>
                <a:lnTo>
                  <a:pt x="130" y="951"/>
                </a:lnTo>
                <a:lnTo>
                  <a:pt x="130" y="947"/>
                </a:lnTo>
                <a:lnTo>
                  <a:pt x="128" y="943"/>
                </a:lnTo>
                <a:lnTo>
                  <a:pt x="123" y="937"/>
                </a:lnTo>
                <a:lnTo>
                  <a:pt x="115" y="931"/>
                </a:lnTo>
                <a:lnTo>
                  <a:pt x="107" y="925"/>
                </a:lnTo>
                <a:lnTo>
                  <a:pt x="100" y="919"/>
                </a:lnTo>
                <a:lnTo>
                  <a:pt x="98" y="915"/>
                </a:lnTo>
                <a:lnTo>
                  <a:pt x="95" y="911"/>
                </a:lnTo>
                <a:lnTo>
                  <a:pt x="94" y="907"/>
                </a:lnTo>
                <a:lnTo>
                  <a:pt x="94" y="903"/>
                </a:lnTo>
                <a:lnTo>
                  <a:pt x="96" y="893"/>
                </a:lnTo>
                <a:lnTo>
                  <a:pt x="100" y="883"/>
                </a:lnTo>
                <a:lnTo>
                  <a:pt x="105" y="872"/>
                </a:lnTo>
                <a:lnTo>
                  <a:pt x="112" y="861"/>
                </a:lnTo>
                <a:lnTo>
                  <a:pt x="118" y="850"/>
                </a:lnTo>
                <a:lnTo>
                  <a:pt x="127" y="838"/>
                </a:lnTo>
                <a:lnTo>
                  <a:pt x="136" y="829"/>
                </a:lnTo>
                <a:lnTo>
                  <a:pt x="146" y="819"/>
                </a:lnTo>
                <a:lnTo>
                  <a:pt x="159" y="810"/>
                </a:lnTo>
                <a:lnTo>
                  <a:pt x="173" y="802"/>
                </a:lnTo>
                <a:lnTo>
                  <a:pt x="187" y="794"/>
                </a:lnTo>
                <a:lnTo>
                  <a:pt x="204" y="786"/>
                </a:lnTo>
                <a:lnTo>
                  <a:pt x="220" y="779"/>
                </a:lnTo>
                <a:lnTo>
                  <a:pt x="236" y="773"/>
                </a:lnTo>
                <a:lnTo>
                  <a:pt x="250" y="768"/>
                </a:lnTo>
                <a:lnTo>
                  <a:pt x="261" y="766"/>
                </a:lnTo>
                <a:lnTo>
                  <a:pt x="270" y="765"/>
                </a:lnTo>
                <a:lnTo>
                  <a:pt x="277" y="767"/>
                </a:lnTo>
                <a:lnTo>
                  <a:pt x="282" y="770"/>
                </a:lnTo>
                <a:lnTo>
                  <a:pt x="286" y="774"/>
                </a:lnTo>
                <a:lnTo>
                  <a:pt x="291" y="778"/>
                </a:lnTo>
                <a:lnTo>
                  <a:pt x="296" y="782"/>
                </a:lnTo>
                <a:lnTo>
                  <a:pt x="303" y="785"/>
                </a:lnTo>
                <a:lnTo>
                  <a:pt x="311" y="787"/>
                </a:lnTo>
                <a:lnTo>
                  <a:pt x="321" y="787"/>
                </a:lnTo>
                <a:lnTo>
                  <a:pt x="332" y="788"/>
                </a:lnTo>
                <a:lnTo>
                  <a:pt x="346" y="787"/>
                </a:lnTo>
                <a:lnTo>
                  <a:pt x="360" y="786"/>
                </a:lnTo>
                <a:lnTo>
                  <a:pt x="373" y="785"/>
                </a:lnTo>
                <a:lnTo>
                  <a:pt x="387" y="782"/>
                </a:lnTo>
                <a:lnTo>
                  <a:pt x="401" y="779"/>
                </a:lnTo>
                <a:lnTo>
                  <a:pt x="413" y="774"/>
                </a:lnTo>
                <a:lnTo>
                  <a:pt x="425" y="768"/>
                </a:lnTo>
                <a:lnTo>
                  <a:pt x="437" y="760"/>
                </a:lnTo>
                <a:lnTo>
                  <a:pt x="450" y="750"/>
                </a:lnTo>
                <a:lnTo>
                  <a:pt x="462" y="740"/>
                </a:lnTo>
                <a:lnTo>
                  <a:pt x="473" y="730"/>
                </a:lnTo>
                <a:lnTo>
                  <a:pt x="484" y="720"/>
                </a:lnTo>
                <a:lnTo>
                  <a:pt x="494" y="710"/>
                </a:lnTo>
                <a:lnTo>
                  <a:pt x="502" y="700"/>
                </a:lnTo>
                <a:lnTo>
                  <a:pt x="509" y="692"/>
                </a:lnTo>
                <a:lnTo>
                  <a:pt x="513" y="682"/>
                </a:lnTo>
                <a:lnTo>
                  <a:pt x="517" y="673"/>
                </a:lnTo>
                <a:lnTo>
                  <a:pt x="520" y="664"/>
                </a:lnTo>
                <a:lnTo>
                  <a:pt x="526" y="646"/>
                </a:lnTo>
                <a:lnTo>
                  <a:pt x="531" y="636"/>
                </a:lnTo>
                <a:lnTo>
                  <a:pt x="536" y="627"/>
                </a:lnTo>
                <a:lnTo>
                  <a:pt x="543" y="616"/>
                </a:lnTo>
                <a:lnTo>
                  <a:pt x="550" y="606"/>
                </a:lnTo>
                <a:lnTo>
                  <a:pt x="567" y="584"/>
                </a:lnTo>
                <a:lnTo>
                  <a:pt x="584" y="563"/>
                </a:lnTo>
                <a:lnTo>
                  <a:pt x="601" y="543"/>
                </a:lnTo>
                <a:lnTo>
                  <a:pt x="620" y="526"/>
                </a:lnTo>
                <a:lnTo>
                  <a:pt x="638" y="511"/>
                </a:lnTo>
                <a:lnTo>
                  <a:pt x="657" y="495"/>
                </a:lnTo>
                <a:lnTo>
                  <a:pt x="675" y="480"/>
                </a:lnTo>
                <a:lnTo>
                  <a:pt x="683" y="472"/>
                </a:lnTo>
                <a:lnTo>
                  <a:pt x="690" y="465"/>
                </a:lnTo>
                <a:lnTo>
                  <a:pt x="703" y="450"/>
                </a:lnTo>
                <a:lnTo>
                  <a:pt x="716" y="436"/>
                </a:lnTo>
                <a:lnTo>
                  <a:pt x="724" y="428"/>
                </a:lnTo>
                <a:lnTo>
                  <a:pt x="733" y="420"/>
                </a:lnTo>
                <a:lnTo>
                  <a:pt x="743" y="411"/>
                </a:lnTo>
                <a:lnTo>
                  <a:pt x="754" y="402"/>
                </a:lnTo>
                <a:lnTo>
                  <a:pt x="780" y="385"/>
                </a:lnTo>
                <a:lnTo>
                  <a:pt x="792" y="375"/>
                </a:lnTo>
                <a:lnTo>
                  <a:pt x="804" y="367"/>
                </a:lnTo>
                <a:lnTo>
                  <a:pt x="815" y="358"/>
                </a:lnTo>
                <a:lnTo>
                  <a:pt x="824" y="349"/>
                </a:lnTo>
                <a:lnTo>
                  <a:pt x="832" y="340"/>
                </a:lnTo>
                <a:lnTo>
                  <a:pt x="838" y="332"/>
                </a:lnTo>
                <a:lnTo>
                  <a:pt x="843" y="324"/>
                </a:lnTo>
                <a:lnTo>
                  <a:pt x="848" y="315"/>
                </a:lnTo>
                <a:lnTo>
                  <a:pt x="856" y="298"/>
                </a:lnTo>
                <a:lnTo>
                  <a:pt x="864" y="281"/>
                </a:lnTo>
                <a:lnTo>
                  <a:pt x="867" y="272"/>
                </a:lnTo>
                <a:lnTo>
                  <a:pt x="871" y="263"/>
                </a:lnTo>
                <a:lnTo>
                  <a:pt x="876" y="246"/>
                </a:lnTo>
                <a:lnTo>
                  <a:pt x="883" y="228"/>
                </a:lnTo>
                <a:lnTo>
                  <a:pt x="887" y="218"/>
                </a:lnTo>
                <a:lnTo>
                  <a:pt x="892" y="207"/>
                </a:lnTo>
                <a:lnTo>
                  <a:pt x="899" y="196"/>
                </a:lnTo>
                <a:lnTo>
                  <a:pt x="907" y="184"/>
                </a:lnTo>
                <a:lnTo>
                  <a:pt x="917" y="171"/>
                </a:lnTo>
                <a:lnTo>
                  <a:pt x="926" y="157"/>
                </a:lnTo>
                <a:lnTo>
                  <a:pt x="936" y="144"/>
                </a:lnTo>
                <a:lnTo>
                  <a:pt x="946" y="131"/>
                </a:lnTo>
                <a:lnTo>
                  <a:pt x="955" y="120"/>
                </a:lnTo>
                <a:lnTo>
                  <a:pt x="963" y="110"/>
                </a:lnTo>
                <a:lnTo>
                  <a:pt x="970" y="103"/>
                </a:lnTo>
                <a:lnTo>
                  <a:pt x="975" y="97"/>
                </a:lnTo>
                <a:lnTo>
                  <a:pt x="981" y="91"/>
                </a:lnTo>
                <a:lnTo>
                  <a:pt x="986" y="87"/>
                </a:lnTo>
                <a:lnTo>
                  <a:pt x="990" y="83"/>
                </a:lnTo>
                <a:lnTo>
                  <a:pt x="995" y="79"/>
                </a:lnTo>
                <a:lnTo>
                  <a:pt x="1002" y="76"/>
                </a:lnTo>
                <a:lnTo>
                  <a:pt x="1010" y="71"/>
                </a:lnTo>
                <a:lnTo>
                  <a:pt x="1020" y="67"/>
                </a:lnTo>
                <a:lnTo>
                  <a:pt x="1029" y="62"/>
                </a:lnTo>
                <a:lnTo>
                  <a:pt x="1052" y="54"/>
                </a:lnTo>
                <a:lnTo>
                  <a:pt x="1078" y="46"/>
                </a:lnTo>
                <a:lnTo>
                  <a:pt x="1105" y="37"/>
                </a:lnTo>
                <a:lnTo>
                  <a:pt x="1119" y="33"/>
                </a:lnTo>
                <a:lnTo>
                  <a:pt x="1135" y="27"/>
                </a:lnTo>
                <a:lnTo>
                  <a:pt x="1168" y="18"/>
                </a:lnTo>
                <a:lnTo>
                  <a:pt x="1185" y="14"/>
                </a:lnTo>
                <a:lnTo>
                  <a:pt x="1202" y="9"/>
                </a:lnTo>
                <a:lnTo>
                  <a:pt x="1216" y="6"/>
                </a:lnTo>
                <a:lnTo>
                  <a:pt x="1230" y="3"/>
                </a:lnTo>
                <a:lnTo>
                  <a:pt x="1254" y="0"/>
                </a:lnTo>
                <a:lnTo>
                  <a:pt x="1275" y="0"/>
                </a:lnTo>
                <a:lnTo>
                  <a:pt x="1293" y="1"/>
                </a:lnTo>
                <a:lnTo>
                  <a:pt x="1301" y="3"/>
                </a:lnTo>
                <a:lnTo>
                  <a:pt x="1309" y="6"/>
                </a:lnTo>
                <a:lnTo>
                  <a:pt x="1316" y="10"/>
                </a:lnTo>
                <a:lnTo>
                  <a:pt x="1323" y="14"/>
                </a:lnTo>
                <a:lnTo>
                  <a:pt x="1329" y="21"/>
                </a:lnTo>
                <a:lnTo>
                  <a:pt x="1335" y="27"/>
                </a:lnTo>
                <a:lnTo>
                  <a:pt x="1340" y="35"/>
                </a:lnTo>
                <a:lnTo>
                  <a:pt x="1344" y="42"/>
                </a:lnTo>
                <a:lnTo>
                  <a:pt x="1347" y="50"/>
                </a:lnTo>
                <a:lnTo>
                  <a:pt x="1348" y="58"/>
                </a:lnTo>
                <a:lnTo>
                  <a:pt x="1348" y="66"/>
                </a:lnTo>
                <a:lnTo>
                  <a:pt x="1347" y="76"/>
                </a:lnTo>
                <a:lnTo>
                  <a:pt x="1343" y="86"/>
                </a:lnTo>
                <a:lnTo>
                  <a:pt x="1340" y="96"/>
                </a:lnTo>
                <a:lnTo>
                  <a:pt x="1335" y="105"/>
                </a:lnTo>
                <a:lnTo>
                  <a:pt x="1331" y="114"/>
                </a:lnTo>
                <a:lnTo>
                  <a:pt x="1327" y="121"/>
                </a:lnTo>
                <a:lnTo>
                  <a:pt x="1325" y="126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2" name=""/>
          <p:cNvSpPr/>
          <p:nvPr/>
        </p:nvSpPr>
        <p:spPr>
          <a:xfrm>
            <a:off x="2489040" y="2644920"/>
            <a:ext cx="2178360" cy="1744560"/>
          </a:xfrm>
          <a:custGeom>
            <a:avLst/>
            <a:gdLst/>
            <a:ahLst/>
            <a:rect l="l" t="t" r="r" b="b"/>
            <a:pathLst>
              <a:path w="1372" h="1099">
                <a:moveTo>
                  <a:pt x="1372" y="79"/>
                </a:moveTo>
                <a:lnTo>
                  <a:pt x="1359" y="86"/>
                </a:lnTo>
                <a:lnTo>
                  <a:pt x="1353" y="90"/>
                </a:lnTo>
                <a:lnTo>
                  <a:pt x="1348" y="95"/>
                </a:lnTo>
                <a:lnTo>
                  <a:pt x="1347" y="97"/>
                </a:lnTo>
                <a:lnTo>
                  <a:pt x="1347" y="101"/>
                </a:lnTo>
                <a:lnTo>
                  <a:pt x="1347" y="109"/>
                </a:lnTo>
                <a:lnTo>
                  <a:pt x="1347" y="112"/>
                </a:lnTo>
                <a:lnTo>
                  <a:pt x="1346" y="116"/>
                </a:lnTo>
                <a:lnTo>
                  <a:pt x="1344" y="119"/>
                </a:lnTo>
                <a:lnTo>
                  <a:pt x="1340" y="121"/>
                </a:lnTo>
                <a:lnTo>
                  <a:pt x="1336" y="123"/>
                </a:lnTo>
                <a:lnTo>
                  <a:pt x="1330" y="123"/>
                </a:lnTo>
                <a:lnTo>
                  <a:pt x="1323" y="124"/>
                </a:lnTo>
                <a:lnTo>
                  <a:pt x="1315" y="124"/>
                </a:lnTo>
                <a:lnTo>
                  <a:pt x="1298" y="124"/>
                </a:lnTo>
                <a:lnTo>
                  <a:pt x="1283" y="124"/>
                </a:lnTo>
                <a:lnTo>
                  <a:pt x="1268" y="124"/>
                </a:lnTo>
                <a:lnTo>
                  <a:pt x="1252" y="123"/>
                </a:lnTo>
                <a:lnTo>
                  <a:pt x="1236" y="123"/>
                </a:lnTo>
                <a:lnTo>
                  <a:pt x="1228" y="124"/>
                </a:lnTo>
                <a:lnTo>
                  <a:pt x="1220" y="126"/>
                </a:lnTo>
                <a:lnTo>
                  <a:pt x="1212" y="130"/>
                </a:lnTo>
                <a:lnTo>
                  <a:pt x="1204" y="134"/>
                </a:lnTo>
                <a:lnTo>
                  <a:pt x="1188" y="144"/>
                </a:lnTo>
                <a:lnTo>
                  <a:pt x="1170" y="156"/>
                </a:lnTo>
                <a:lnTo>
                  <a:pt x="1152" y="168"/>
                </a:lnTo>
                <a:lnTo>
                  <a:pt x="1141" y="175"/>
                </a:lnTo>
                <a:lnTo>
                  <a:pt x="1129" y="182"/>
                </a:lnTo>
                <a:lnTo>
                  <a:pt x="1104" y="197"/>
                </a:lnTo>
                <a:lnTo>
                  <a:pt x="1091" y="204"/>
                </a:lnTo>
                <a:lnTo>
                  <a:pt x="1080" y="211"/>
                </a:lnTo>
                <a:lnTo>
                  <a:pt x="1071" y="218"/>
                </a:lnTo>
                <a:lnTo>
                  <a:pt x="1063" y="223"/>
                </a:lnTo>
                <a:lnTo>
                  <a:pt x="1057" y="228"/>
                </a:lnTo>
                <a:lnTo>
                  <a:pt x="1055" y="234"/>
                </a:lnTo>
                <a:lnTo>
                  <a:pt x="1054" y="238"/>
                </a:lnTo>
                <a:lnTo>
                  <a:pt x="1054" y="242"/>
                </a:lnTo>
                <a:lnTo>
                  <a:pt x="1055" y="249"/>
                </a:lnTo>
                <a:lnTo>
                  <a:pt x="1054" y="252"/>
                </a:lnTo>
                <a:lnTo>
                  <a:pt x="1052" y="255"/>
                </a:lnTo>
                <a:lnTo>
                  <a:pt x="1049" y="256"/>
                </a:lnTo>
                <a:lnTo>
                  <a:pt x="1044" y="256"/>
                </a:lnTo>
                <a:lnTo>
                  <a:pt x="1035" y="255"/>
                </a:lnTo>
                <a:lnTo>
                  <a:pt x="1030" y="254"/>
                </a:lnTo>
                <a:lnTo>
                  <a:pt x="1026" y="254"/>
                </a:lnTo>
                <a:lnTo>
                  <a:pt x="1022" y="254"/>
                </a:lnTo>
                <a:lnTo>
                  <a:pt x="1021" y="255"/>
                </a:lnTo>
                <a:lnTo>
                  <a:pt x="1021" y="256"/>
                </a:lnTo>
                <a:lnTo>
                  <a:pt x="1022" y="260"/>
                </a:lnTo>
                <a:lnTo>
                  <a:pt x="1024" y="263"/>
                </a:lnTo>
                <a:lnTo>
                  <a:pt x="1027" y="267"/>
                </a:lnTo>
                <a:lnTo>
                  <a:pt x="1033" y="275"/>
                </a:lnTo>
                <a:lnTo>
                  <a:pt x="1035" y="278"/>
                </a:lnTo>
                <a:lnTo>
                  <a:pt x="1036" y="281"/>
                </a:lnTo>
                <a:lnTo>
                  <a:pt x="1038" y="286"/>
                </a:lnTo>
                <a:lnTo>
                  <a:pt x="1039" y="290"/>
                </a:lnTo>
                <a:lnTo>
                  <a:pt x="1038" y="294"/>
                </a:lnTo>
                <a:lnTo>
                  <a:pt x="1036" y="295"/>
                </a:lnTo>
                <a:lnTo>
                  <a:pt x="1034" y="297"/>
                </a:lnTo>
                <a:lnTo>
                  <a:pt x="1029" y="297"/>
                </a:lnTo>
                <a:lnTo>
                  <a:pt x="1023" y="298"/>
                </a:lnTo>
                <a:lnTo>
                  <a:pt x="1016" y="298"/>
                </a:lnTo>
                <a:lnTo>
                  <a:pt x="1007" y="298"/>
                </a:lnTo>
                <a:lnTo>
                  <a:pt x="999" y="299"/>
                </a:lnTo>
                <a:lnTo>
                  <a:pt x="991" y="299"/>
                </a:lnTo>
                <a:lnTo>
                  <a:pt x="985" y="300"/>
                </a:lnTo>
                <a:lnTo>
                  <a:pt x="981" y="302"/>
                </a:lnTo>
                <a:lnTo>
                  <a:pt x="980" y="304"/>
                </a:lnTo>
                <a:lnTo>
                  <a:pt x="980" y="304"/>
                </a:lnTo>
                <a:lnTo>
                  <a:pt x="981" y="305"/>
                </a:lnTo>
                <a:lnTo>
                  <a:pt x="983" y="306"/>
                </a:lnTo>
                <a:lnTo>
                  <a:pt x="985" y="308"/>
                </a:lnTo>
                <a:lnTo>
                  <a:pt x="988" y="311"/>
                </a:lnTo>
                <a:lnTo>
                  <a:pt x="988" y="318"/>
                </a:lnTo>
                <a:lnTo>
                  <a:pt x="989" y="325"/>
                </a:lnTo>
                <a:lnTo>
                  <a:pt x="989" y="331"/>
                </a:lnTo>
                <a:lnTo>
                  <a:pt x="989" y="337"/>
                </a:lnTo>
                <a:lnTo>
                  <a:pt x="990" y="352"/>
                </a:lnTo>
                <a:lnTo>
                  <a:pt x="990" y="368"/>
                </a:lnTo>
                <a:lnTo>
                  <a:pt x="990" y="387"/>
                </a:lnTo>
                <a:lnTo>
                  <a:pt x="989" y="405"/>
                </a:lnTo>
                <a:lnTo>
                  <a:pt x="988" y="423"/>
                </a:lnTo>
                <a:lnTo>
                  <a:pt x="985" y="440"/>
                </a:lnTo>
                <a:lnTo>
                  <a:pt x="981" y="454"/>
                </a:lnTo>
                <a:lnTo>
                  <a:pt x="975" y="466"/>
                </a:lnTo>
                <a:lnTo>
                  <a:pt x="968" y="478"/>
                </a:lnTo>
                <a:lnTo>
                  <a:pt x="959" y="490"/>
                </a:lnTo>
                <a:lnTo>
                  <a:pt x="949" y="499"/>
                </a:lnTo>
                <a:lnTo>
                  <a:pt x="940" y="508"/>
                </a:lnTo>
                <a:lnTo>
                  <a:pt x="930" y="516"/>
                </a:lnTo>
                <a:lnTo>
                  <a:pt x="922" y="521"/>
                </a:lnTo>
                <a:lnTo>
                  <a:pt x="916" y="525"/>
                </a:lnTo>
                <a:lnTo>
                  <a:pt x="912" y="526"/>
                </a:lnTo>
                <a:lnTo>
                  <a:pt x="908" y="524"/>
                </a:lnTo>
                <a:lnTo>
                  <a:pt x="905" y="519"/>
                </a:lnTo>
                <a:lnTo>
                  <a:pt x="905" y="514"/>
                </a:lnTo>
                <a:lnTo>
                  <a:pt x="903" y="503"/>
                </a:lnTo>
                <a:lnTo>
                  <a:pt x="903" y="498"/>
                </a:lnTo>
                <a:lnTo>
                  <a:pt x="903" y="493"/>
                </a:lnTo>
                <a:lnTo>
                  <a:pt x="905" y="490"/>
                </a:lnTo>
                <a:lnTo>
                  <a:pt x="907" y="486"/>
                </a:lnTo>
                <a:lnTo>
                  <a:pt x="911" y="484"/>
                </a:lnTo>
                <a:lnTo>
                  <a:pt x="915" y="480"/>
                </a:lnTo>
                <a:lnTo>
                  <a:pt x="919" y="477"/>
                </a:lnTo>
                <a:lnTo>
                  <a:pt x="922" y="474"/>
                </a:lnTo>
                <a:lnTo>
                  <a:pt x="924" y="472"/>
                </a:lnTo>
                <a:lnTo>
                  <a:pt x="924" y="470"/>
                </a:lnTo>
                <a:lnTo>
                  <a:pt x="921" y="468"/>
                </a:lnTo>
                <a:lnTo>
                  <a:pt x="918" y="466"/>
                </a:lnTo>
                <a:lnTo>
                  <a:pt x="912" y="465"/>
                </a:lnTo>
                <a:lnTo>
                  <a:pt x="905" y="463"/>
                </a:lnTo>
                <a:lnTo>
                  <a:pt x="892" y="462"/>
                </a:lnTo>
                <a:lnTo>
                  <a:pt x="886" y="460"/>
                </a:lnTo>
                <a:lnTo>
                  <a:pt x="882" y="459"/>
                </a:lnTo>
                <a:lnTo>
                  <a:pt x="875" y="456"/>
                </a:lnTo>
                <a:lnTo>
                  <a:pt x="870" y="451"/>
                </a:lnTo>
                <a:lnTo>
                  <a:pt x="865" y="449"/>
                </a:lnTo>
                <a:lnTo>
                  <a:pt x="863" y="449"/>
                </a:lnTo>
                <a:lnTo>
                  <a:pt x="861" y="449"/>
                </a:lnTo>
                <a:lnTo>
                  <a:pt x="859" y="450"/>
                </a:lnTo>
                <a:lnTo>
                  <a:pt x="857" y="452"/>
                </a:lnTo>
                <a:lnTo>
                  <a:pt x="855" y="459"/>
                </a:lnTo>
                <a:lnTo>
                  <a:pt x="853" y="467"/>
                </a:lnTo>
                <a:lnTo>
                  <a:pt x="850" y="475"/>
                </a:lnTo>
                <a:lnTo>
                  <a:pt x="848" y="483"/>
                </a:lnTo>
                <a:lnTo>
                  <a:pt x="845" y="491"/>
                </a:lnTo>
                <a:lnTo>
                  <a:pt x="842" y="499"/>
                </a:lnTo>
                <a:lnTo>
                  <a:pt x="837" y="506"/>
                </a:lnTo>
                <a:lnTo>
                  <a:pt x="831" y="511"/>
                </a:lnTo>
                <a:lnTo>
                  <a:pt x="824" y="513"/>
                </a:lnTo>
                <a:lnTo>
                  <a:pt x="816" y="516"/>
                </a:lnTo>
                <a:lnTo>
                  <a:pt x="809" y="519"/>
                </a:lnTo>
                <a:lnTo>
                  <a:pt x="802" y="524"/>
                </a:lnTo>
                <a:lnTo>
                  <a:pt x="795" y="529"/>
                </a:lnTo>
                <a:lnTo>
                  <a:pt x="788" y="534"/>
                </a:lnTo>
                <a:lnTo>
                  <a:pt x="780" y="543"/>
                </a:lnTo>
                <a:lnTo>
                  <a:pt x="775" y="548"/>
                </a:lnTo>
                <a:lnTo>
                  <a:pt x="771" y="555"/>
                </a:lnTo>
                <a:lnTo>
                  <a:pt x="762" y="569"/>
                </a:lnTo>
                <a:lnTo>
                  <a:pt x="753" y="584"/>
                </a:lnTo>
                <a:lnTo>
                  <a:pt x="746" y="598"/>
                </a:lnTo>
                <a:lnTo>
                  <a:pt x="740" y="609"/>
                </a:lnTo>
                <a:lnTo>
                  <a:pt x="737" y="621"/>
                </a:lnTo>
                <a:lnTo>
                  <a:pt x="733" y="630"/>
                </a:lnTo>
                <a:lnTo>
                  <a:pt x="731" y="635"/>
                </a:lnTo>
                <a:lnTo>
                  <a:pt x="727" y="640"/>
                </a:lnTo>
                <a:lnTo>
                  <a:pt x="719" y="650"/>
                </a:lnTo>
                <a:lnTo>
                  <a:pt x="709" y="659"/>
                </a:lnTo>
                <a:lnTo>
                  <a:pt x="698" y="668"/>
                </a:lnTo>
                <a:lnTo>
                  <a:pt x="688" y="677"/>
                </a:lnTo>
                <a:lnTo>
                  <a:pt x="679" y="685"/>
                </a:lnTo>
                <a:lnTo>
                  <a:pt x="672" y="692"/>
                </a:lnTo>
                <a:lnTo>
                  <a:pt x="665" y="700"/>
                </a:lnTo>
                <a:lnTo>
                  <a:pt x="657" y="708"/>
                </a:lnTo>
                <a:lnTo>
                  <a:pt x="646" y="717"/>
                </a:lnTo>
                <a:lnTo>
                  <a:pt x="635" y="726"/>
                </a:lnTo>
                <a:lnTo>
                  <a:pt x="624" y="735"/>
                </a:lnTo>
                <a:lnTo>
                  <a:pt x="619" y="740"/>
                </a:lnTo>
                <a:lnTo>
                  <a:pt x="615" y="742"/>
                </a:lnTo>
                <a:lnTo>
                  <a:pt x="611" y="744"/>
                </a:lnTo>
                <a:lnTo>
                  <a:pt x="608" y="745"/>
                </a:lnTo>
                <a:lnTo>
                  <a:pt x="602" y="745"/>
                </a:lnTo>
                <a:lnTo>
                  <a:pt x="598" y="744"/>
                </a:lnTo>
                <a:lnTo>
                  <a:pt x="596" y="746"/>
                </a:lnTo>
                <a:lnTo>
                  <a:pt x="594" y="747"/>
                </a:lnTo>
                <a:lnTo>
                  <a:pt x="592" y="751"/>
                </a:lnTo>
                <a:lnTo>
                  <a:pt x="589" y="756"/>
                </a:lnTo>
                <a:lnTo>
                  <a:pt x="586" y="768"/>
                </a:lnTo>
                <a:lnTo>
                  <a:pt x="582" y="781"/>
                </a:lnTo>
                <a:lnTo>
                  <a:pt x="581" y="787"/>
                </a:lnTo>
                <a:lnTo>
                  <a:pt x="578" y="792"/>
                </a:lnTo>
                <a:lnTo>
                  <a:pt x="572" y="802"/>
                </a:lnTo>
                <a:lnTo>
                  <a:pt x="565" y="809"/>
                </a:lnTo>
                <a:lnTo>
                  <a:pt x="549" y="826"/>
                </a:lnTo>
                <a:lnTo>
                  <a:pt x="539" y="835"/>
                </a:lnTo>
                <a:lnTo>
                  <a:pt x="528" y="844"/>
                </a:lnTo>
                <a:lnTo>
                  <a:pt x="517" y="853"/>
                </a:lnTo>
                <a:lnTo>
                  <a:pt x="507" y="863"/>
                </a:lnTo>
                <a:lnTo>
                  <a:pt x="500" y="874"/>
                </a:lnTo>
                <a:lnTo>
                  <a:pt x="494" y="886"/>
                </a:lnTo>
                <a:lnTo>
                  <a:pt x="489" y="898"/>
                </a:lnTo>
                <a:lnTo>
                  <a:pt x="485" y="903"/>
                </a:lnTo>
                <a:lnTo>
                  <a:pt x="481" y="907"/>
                </a:lnTo>
                <a:lnTo>
                  <a:pt x="470" y="916"/>
                </a:lnTo>
                <a:lnTo>
                  <a:pt x="458" y="923"/>
                </a:lnTo>
                <a:lnTo>
                  <a:pt x="446" y="929"/>
                </a:lnTo>
                <a:lnTo>
                  <a:pt x="434" y="934"/>
                </a:lnTo>
                <a:lnTo>
                  <a:pt x="422" y="936"/>
                </a:lnTo>
                <a:lnTo>
                  <a:pt x="410" y="936"/>
                </a:lnTo>
                <a:lnTo>
                  <a:pt x="399" y="936"/>
                </a:lnTo>
                <a:lnTo>
                  <a:pt x="389" y="936"/>
                </a:lnTo>
                <a:lnTo>
                  <a:pt x="386" y="936"/>
                </a:lnTo>
                <a:lnTo>
                  <a:pt x="383" y="935"/>
                </a:lnTo>
                <a:lnTo>
                  <a:pt x="379" y="934"/>
                </a:lnTo>
                <a:lnTo>
                  <a:pt x="375" y="932"/>
                </a:lnTo>
                <a:lnTo>
                  <a:pt x="371" y="931"/>
                </a:lnTo>
                <a:lnTo>
                  <a:pt x="366" y="931"/>
                </a:lnTo>
                <a:lnTo>
                  <a:pt x="360" y="931"/>
                </a:lnTo>
                <a:lnTo>
                  <a:pt x="353" y="932"/>
                </a:lnTo>
                <a:lnTo>
                  <a:pt x="347" y="931"/>
                </a:lnTo>
                <a:lnTo>
                  <a:pt x="340" y="929"/>
                </a:lnTo>
                <a:lnTo>
                  <a:pt x="332" y="927"/>
                </a:lnTo>
                <a:lnTo>
                  <a:pt x="316" y="920"/>
                </a:lnTo>
                <a:lnTo>
                  <a:pt x="308" y="916"/>
                </a:lnTo>
                <a:lnTo>
                  <a:pt x="300" y="912"/>
                </a:lnTo>
                <a:lnTo>
                  <a:pt x="291" y="906"/>
                </a:lnTo>
                <a:lnTo>
                  <a:pt x="282" y="902"/>
                </a:lnTo>
                <a:lnTo>
                  <a:pt x="270" y="899"/>
                </a:lnTo>
                <a:lnTo>
                  <a:pt x="258" y="895"/>
                </a:lnTo>
                <a:lnTo>
                  <a:pt x="247" y="893"/>
                </a:lnTo>
                <a:lnTo>
                  <a:pt x="242" y="893"/>
                </a:lnTo>
                <a:lnTo>
                  <a:pt x="237" y="894"/>
                </a:lnTo>
                <a:lnTo>
                  <a:pt x="234" y="897"/>
                </a:lnTo>
                <a:lnTo>
                  <a:pt x="230" y="900"/>
                </a:lnTo>
                <a:lnTo>
                  <a:pt x="228" y="906"/>
                </a:lnTo>
                <a:lnTo>
                  <a:pt x="225" y="911"/>
                </a:lnTo>
                <a:lnTo>
                  <a:pt x="223" y="917"/>
                </a:lnTo>
                <a:lnTo>
                  <a:pt x="222" y="922"/>
                </a:lnTo>
                <a:lnTo>
                  <a:pt x="222" y="927"/>
                </a:lnTo>
                <a:lnTo>
                  <a:pt x="224" y="931"/>
                </a:lnTo>
                <a:lnTo>
                  <a:pt x="228" y="934"/>
                </a:lnTo>
                <a:lnTo>
                  <a:pt x="233" y="935"/>
                </a:lnTo>
                <a:lnTo>
                  <a:pt x="240" y="937"/>
                </a:lnTo>
                <a:lnTo>
                  <a:pt x="247" y="938"/>
                </a:lnTo>
                <a:lnTo>
                  <a:pt x="254" y="940"/>
                </a:lnTo>
                <a:lnTo>
                  <a:pt x="261" y="941"/>
                </a:lnTo>
                <a:lnTo>
                  <a:pt x="267" y="945"/>
                </a:lnTo>
                <a:lnTo>
                  <a:pt x="271" y="949"/>
                </a:lnTo>
                <a:lnTo>
                  <a:pt x="274" y="956"/>
                </a:lnTo>
                <a:lnTo>
                  <a:pt x="275" y="964"/>
                </a:lnTo>
                <a:lnTo>
                  <a:pt x="275" y="974"/>
                </a:lnTo>
                <a:lnTo>
                  <a:pt x="274" y="983"/>
                </a:lnTo>
                <a:lnTo>
                  <a:pt x="273" y="994"/>
                </a:lnTo>
                <a:lnTo>
                  <a:pt x="272" y="1003"/>
                </a:lnTo>
                <a:lnTo>
                  <a:pt x="273" y="1013"/>
                </a:lnTo>
                <a:lnTo>
                  <a:pt x="274" y="1020"/>
                </a:lnTo>
                <a:lnTo>
                  <a:pt x="277" y="1026"/>
                </a:lnTo>
                <a:lnTo>
                  <a:pt x="284" y="1031"/>
                </a:lnTo>
                <a:lnTo>
                  <a:pt x="290" y="1034"/>
                </a:lnTo>
                <a:lnTo>
                  <a:pt x="297" y="1038"/>
                </a:lnTo>
                <a:lnTo>
                  <a:pt x="303" y="1040"/>
                </a:lnTo>
                <a:lnTo>
                  <a:pt x="307" y="1044"/>
                </a:lnTo>
                <a:lnTo>
                  <a:pt x="307" y="1045"/>
                </a:lnTo>
                <a:lnTo>
                  <a:pt x="307" y="1047"/>
                </a:lnTo>
                <a:lnTo>
                  <a:pt x="306" y="1049"/>
                </a:lnTo>
                <a:lnTo>
                  <a:pt x="304" y="1052"/>
                </a:lnTo>
                <a:lnTo>
                  <a:pt x="300" y="1054"/>
                </a:lnTo>
                <a:lnTo>
                  <a:pt x="296" y="1058"/>
                </a:lnTo>
                <a:lnTo>
                  <a:pt x="290" y="1061"/>
                </a:lnTo>
                <a:lnTo>
                  <a:pt x="284" y="1065"/>
                </a:lnTo>
                <a:lnTo>
                  <a:pt x="269" y="1072"/>
                </a:lnTo>
                <a:lnTo>
                  <a:pt x="251" y="1080"/>
                </a:lnTo>
                <a:lnTo>
                  <a:pt x="232" y="1087"/>
                </a:lnTo>
                <a:lnTo>
                  <a:pt x="212" y="1093"/>
                </a:lnTo>
                <a:lnTo>
                  <a:pt x="192" y="1098"/>
                </a:lnTo>
                <a:lnTo>
                  <a:pt x="173" y="1099"/>
                </a:lnTo>
                <a:lnTo>
                  <a:pt x="162" y="1098"/>
                </a:lnTo>
                <a:lnTo>
                  <a:pt x="151" y="1097"/>
                </a:lnTo>
                <a:lnTo>
                  <a:pt x="139" y="1095"/>
                </a:lnTo>
                <a:lnTo>
                  <a:pt x="125" y="1093"/>
                </a:lnTo>
                <a:lnTo>
                  <a:pt x="98" y="1087"/>
                </a:lnTo>
                <a:lnTo>
                  <a:pt x="70" y="1080"/>
                </a:lnTo>
                <a:lnTo>
                  <a:pt x="57" y="1076"/>
                </a:lnTo>
                <a:lnTo>
                  <a:pt x="44" y="1072"/>
                </a:lnTo>
                <a:lnTo>
                  <a:pt x="33" y="1067"/>
                </a:lnTo>
                <a:lnTo>
                  <a:pt x="23" y="1063"/>
                </a:lnTo>
                <a:lnTo>
                  <a:pt x="15" y="1058"/>
                </a:lnTo>
                <a:lnTo>
                  <a:pt x="8" y="1053"/>
                </a:lnTo>
                <a:lnTo>
                  <a:pt x="2" y="1049"/>
                </a:lnTo>
                <a:lnTo>
                  <a:pt x="0" y="1045"/>
                </a:lnTo>
                <a:lnTo>
                  <a:pt x="0" y="1040"/>
                </a:lnTo>
                <a:lnTo>
                  <a:pt x="2" y="1035"/>
                </a:lnTo>
                <a:lnTo>
                  <a:pt x="8" y="1030"/>
                </a:lnTo>
                <a:lnTo>
                  <a:pt x="15" y="1024"/>
                </a:lnTo>
                <a:lnTo>
                  <a:pt x="22" y="1019"/>
                </a:lnTo>
                <a:lnTo>
                  <a:pt x="33" y="1013"/>
                </a:lnTo>
                <a:lnTo>
                  <a:pt x="43" y="1008"/>
                </a:lnTo>
                <a:lnTo>
                  <a:pt x="55" y="1002"/>
                </a:lnTo>
                <a:lnTo>
                  <a:pt x="78" y="990"/>
                </a:lnTo>
                <a:lnTo>
                  <a:pt x="89" y="984"/>
                </a:lnTo>
                <a:lnTo>
                  <a:pt x="99" y="979"/>
                </a:lnTo>
                <a:lnTo>
                  <a:pt x="109" y="974"/>
                </a:lnTo>
                <a:lnTo>
                  <a:pt x="117" y="969"/>
                </a:lnTo>
                <a:lnTo>
                  <a:pt x="123" y="963"/>
                </a:lnTo>
                <a:lnTo>
                  <a:pt x="127" y="959"/>
                </a:lnTo>
                <a:lnTo>
                  <a:pt x="130" y="955"/>
                </a:lnTo>
                <a:lnTo>
                  <a:pt x="130" y="951"/>
                </a:lnTo>
                <a:lnTo>
                  <a:pt x="130" y="947"/>
                </a:lnTo>
                <a:lnTo>
                  <a:pt x="128" y="943"/>
                </a:lnTo>
                <a:lnTo>
                  <a:pt x="123" y="937"/>
                </a:lnTo>
                <a:lnTo>
                  <a:pt x="115" y="931"/>
                </a:lnTo>
                <a:lnTo>
                  <a:pt x="107" y="925"/>
                </a:lnTo>
                <a:lnTo>
                  <a:pt x="100" y="919"/>
                </a:lnTo>
                <a:lnTo>
                  <a:pt x="98" y="915"/>
                </a:lnTo>
                <a:lnTo>
                  <a:pt x="95" y="911"/>
                </a:lnTo>
                <a:lnTo>
                  <a:pt x="94" y="907"/>
                </a:lnTo>
                <a:lnTo>
                  <a:pt x="94" y="903"/>
                </a:lnTo>
                <a:lnTo>
                  <a:pt x="96" y="893"/>
                </a:lnTo>
                <a:lnTo>
                  <a:pt x="100" y="883"/>
                </a:lnTo>
                <a:lnTo>
                  <a:pt x="105" y="872"/>
                </a:lnTo>
                <a:lnTo>
                  <a:pt x="112" y="861"/>
                </a:lnTo>
                <a:lnTo>
                  <a:pt x="118" y="850"/>
                </a:lnTo>
                <a:lnTo>
                  <a:pt x="127" y="838"/>
                </a:lnTo>
                <a:lnTo>
                  <a:pt x="136" y="829"/>
                </a:lnTo>
                <a:lnTo>
                  <a:pt x="146" y="819"/>
                </a:lnTo>
                <a:lnTo>
                  <a:pt x="159" y="810"/>
                </a:lnTo>
                <a:lnTo>
                  <a:pt x="173" y="802"/>
                </a:lnTo>
                <a:lnTo>
                  <a:pt x="187" y="794"/>
                </a:lnTo>
                <a:lnTo>
                  <a:pt x="204" y="786"/>
                </a:lnTo>
                <a:lnTo>
                  <a:pt x="220" y="779"/>
                </a:lnTo>
                <a:lnTo>
                  <a:pt x="236" y="773"/>
                </a:lnTo>
                <a:lnTo>
                  <a:pt x="250" y="768"/>
                </a:lnTo>
                <a:lnTo>
                  <a:pt x="261" y="766"/>
                </a:lnTo>
                <a:lnTo>
                  <a:pt x="270" y="765"/>
                </a:lnTo>
                <a:lnTo>
                  <a:pt x="277" y="767"/>
                </a:lnTo>
                <a:lnTo>
                  <a:pt x="282" y="770"/>
                </a:lnTo>
                <a:lnTo>
                  <a:pt x="286" y="774"/>
                </a:lnTo>
                <a:lnTo>
                  <a:pt x="291" y="778"/>
                </a:lnTo>
                <a:lnTo>
                  <a:pt x="296" y="782"/>
                </a:lnTo>
                <a:lnTo>
                  <a:pt x="303" y="785"/>
                </a:lnTo>
                <a:lnTo>
                  <a:pt x="311" y="787"/>
                </a:lnTo>
                <a:lnTo>
                  <a:pt x="321" y="787"/>
                </a:lnTo>
                <a:lnTo>
                  <a:pt x="332" y="788"/>
                </a:lnTo>
                <a:lnTo>
                  <a:pt x="346" y="787"/>
                </a:lnTo>
                <a:lnTo>
                  <a:pt x="360" y="786"/>
                </a:lnTo>
                <a:lnTo>
                  <a:pt x="373" y="785"/>
                </a:lnTo>
                <a:lnTo>
                  <a:pt x="387" y="782"/>
                </a:lnTo>
                <a:lnTo>
                  <a:pt x="401" y="779"/>
                </a:lnTo>
                <a:lnTo>
                  <a:pt x="413" y="774"/>
                </a:lnTo>
                <a:lnTo>
                  <a:pt x="425" y="768"/>
                </a:lnTo>
                <a:lnTo>
                  <a:pt x="437" y="760"/>
                </a:lnTo>
                <a:lnTo>
                  <a:pt x="450" y="750"/>
                </a:lnTo>
                <a:lnTo>
                  <a:pt x="462" y="740"/>
                </a:lnTo>
                <a:lnTo>
                  <a:pt x="473" y="730"/>
                </a:lnTo>
                <a:lnTo>
                  <a:pt x="484" y="720"/>
                </a:lnTo>
                <a:lnTo>
                  <a:pt x="494" y="710"/>
                </a:lnTo>
                <a:lnTo>
                  <a:pt x="502" y="700"/>
                </a:lnTo>
                <a:lnTo>
                  <a:pt x="509" y="692"/>
                </a:lnTo>
                <a:lnTo>
                  <a:pt x="513" y="682"/>
                </a:lnTo>
                <a:lnTo>
                  <a:pt x="517" y="673"/>
                </a:lnTo>
                <a:lnTo>
                  <a:pt x="520" y="664"/>
                </a:lnTo>
                <a:lnTo>
                  <a:pt x="526" y="646"/>
                </a:lnTo>
                <a:lnTo>
                  <a:pt x="531" y="636"/>
                </a:lnTo>
                <a:lnTo>
                  <a:pt x="536" y="627"/>
                </a:lnTo>
                <a:lnTo>
                  <a:pt x="543" y="616"/>
                </a:lnTo>
                <a:lnTo>
                  <a:pt x="550" y="606"/>
                </a:lnTo>
                <a:lnTo>
                  <a:pt x="567" y="584"/>
                </a:lnTo>
                <a:lnTo>
                  <a:pt x="584" y="563"/>
                </a:lnTo>
                <a:lnTo>
                  <a:pt x="601" y="543"/>
                </a:lnTo>
                <a:lnTo>
                  <a:pt x="620" y="526"/>
                </a:lnTo>
                <a:lnTo>
                  <a:pt x="638" y="511"/>
                </a:lnTo>
                <a:lnTo>
                  <a:pt x="657" y="495"/>
                </a:lnTo>
                <a:lnTo>
                  <a:pt x="675" y="480"/>
                </a:lnTo>
                <a:lnTo>
                  <a:pt x="683" y="472"/>
                </a:lnTo>
                <a:lnTo>
                  <a:pt x="690" y="465"/>
                </a:lnTo>
                <a:lnTo>
                  <a:pt x="703" y="450"/>
                </a:lnTo>
                <a:lnTo>
                  <a:pt x="716" y="436"/>
                </a:lnTo>
                <a:lnTo>
                  <a:pt x="724" y="428"/>
                </a:lnTo>
                <a:lnTo>
                  <a:pt x="733" y="420"/>
                </a:lnTo>
                <a:lnTo>
                  <a:pt x="743" y="411"/>
                </a:lnTo>
                <a:lnTo>
                  <a:pt x="754" y="402"/>
                </a:lnTo>
                <a:lnTo>
                  <a:pt x="780" y="385"/>
                </a:lnTo>
                <a:lnTo>
                  <a:pt x="792" y="375"/>
                </a:lnTo>
                <a:lnTo>
                  <a:pt x="804" y="367"/>
                </a:lnTo>
                <a:lnTo>
                  <a:pt x="815" y="358"/>
                </a:lnTo>
                <a:lnTo>
                  <a:pt x="824" y="349"/>
                </a:lnTo>
                <a:lnTo>
                  <a:pt x="832" y="340"/>
                </a:lnTo>
                <a:lnTo>
                  <a:pt x="838" y="332"/>
                </a:lnTo>
                <a:lnTo>
                  <a:pt x="843" y="324"/>
                </a:lnTo>
                <a:lnTo>
                  <a:pt x="848" y="315"/>
                </a:lnTo>
                <a:lnTo>
                  <a:pt x="856" y="298"/>
                </a:lnTo>
                <a:lnTo>
                  <a:pt x="864" y="281"/>
                </a:lnTo>
                <a:lnTo>
                  <a:pt x="867" y="272"/>
                </a:lnTo>
                <a:lnTo>
                  <a:pt x="871" y="263"/>
                </a:lnTo>
                <a:lnTo>
                  <a:pt x="876" y="246"/>
                </a:lnTo>
                <a:lnTo>
                  <a:pt x="883" y="228"/>
                </a:lnTo>
                <a:lnTo>
                  <a:pt x="887" y="218"/>
                </a:lnTo>
                <a:lnTo>
                  <a:pt x="892" y="207"/>
                </a:lnTo>
                <a:lnTo>
                  <a:pt x="899" y="196"/>
                </a:lnTo>
                <a:lnTo>
                  <a:pt x="907" y="184"/>
                </a:lnTo>
                <a:lnTo>
                  <a:pt x="917" y="171"/>
                </a:lnTo>
                <a:lnTo>
                  <a:pt x="926" y="157"/>
                </a:lnTo>
                <a:lnTo>
                  <a:pt x="936" y="144"/>
                </a:lnTo>
                <a:lnTo>
                  <a:pt x="946" y="131"/>
                </a:lnTo>
                <a:lnTo>
                  <a:pt x="955" y="120"/>
                </a:lnTo>
                <a:lnTo>
                  <a:pt x="963" y="110"/>
                </a:lnTo>
                <a:lnTo>
                  <a:pt x="970" y="103"/>
                </a:lnTo>
                <a:lnTo>
                  <a:pt x="975" y="97"/>
                </a:lnTo>
                <a:lnTo>
                  <a:pt x="981" y="91"/>
                </a:lnTo>
                <a:lnTo>
                  <a:pt x="986" y="87"/>
                </a:lnTo>
                <a:lnTo>
                  <a:pt x="990" y="83"/>
                </a:lnTo>
                <a:lnTo>
                  <a:pt x="995" y="79"/>
                </a:lnTo>
                <a:lnTo>
                  <a:pt x="1002" y="76"/>
                </a:lnTo>
                <a:lnTo>
                  <a:pt x="1010" y="71"/>
                </a:lnTo>
                <a:lnTo>
                  <a:pt x="1020" y="67"/>
                </a:lnTo>
                <a:lnTo>
                  <a:pt x="1029" y="62"/>
                </a:lnTo>
                <a:lnTo>
                  <a:pt x="1052" y="54"/>
                </a:lnTo>
                <a:lnTo>
                  <a:pt x="1078" y="46"/>
                </a:lnTo>
                <a:lnTo>
                  <a:pt x="1105" y="37"/>
                </a:lnTo>
                <a:lnTo>
                  <a:pt x="1119" y="33"/>
                </a:lnTo>
                <a:lnTo>
                  <a:pt x="1135" y="27"/>
                </a:lnTo>
                <a:lnTo>
                  <a:pt x="1168" y="18"/>
                </a:lnTo>
                <a:lnTo>
                  <a:pt x="1185" y="14"/>
                </a:lnTo>
                <a:lnTo>
                  <a:pt x="1202" y="9"/>
                </a:lnTo>
                <a:lnTo>
                  <a:pt x="1216" y="6"/>
                </a:lnTo>
                <a:lnTo>
                  <a:pt x="1230" y="3"/>
                </a:lnTo>
                <a:lnTo>
                  <a:pt x="1254" y="0"/>
                </a:lnTo>
                <a:lnTo>
                  <a:pt x="1275" y="0"/>
                </a:lnTo>
                <a:lnTo>
                  <a:pt x="1293" y="1"/>
                </a:lnTo>
                <a:lnTo>
                  <a:pt x="1301" y="3"/>
                </a:lnTo>
                <a:lnTo>
                  <a:pt x="1309" y="6"/>
                </a:lnTo>
                <a:lnTo>
                  <a:pt x="1316" y="10"/>
                </a:lnTo>
                <a:lnTo>
                  <a:pt x="1323" y="14"/>
                </a:lnTo>
                <a:lnTo>
                  <a:pt x="1329" y="21"/>
                </a:lnTo>
                <a:lnTo>
                  <a:pt x="1335" y="27"/>
                </a:lnTo>
                <a:lnTo>
                  <a:pt x="1340" y="35"/>
                </a:lnTo>
                <a:lnTo>
                  <a:pt x="1344" y="42"/>
                </a:lnTo>
                <a:lnTo>
                  <a:pt x="1347" y="50"/>
                </a:lnTo>
                <a:lnTo>
                  <a:pt x="1348" y="58"/>
                </a:lnTo>
                <a:lnTo>
                  <a:pt x="1348" y="66"/>
                </a:lnTo>
                <a:lnTo>
                  <a:pt x="1347" y="76"/>
                </a:lnTo>
                <a:lnTo>
                  <a:pt x="1343" y="86"/>
                </a:lnTo>
                <a:lnTo>
                  <a:pt x="1340" y="96"/>
                </a:lnTo>
                <a:lnTo>
                  <a:pt x="1335" y="105"/>
                </a:lnTo>
                <a:lnTo>
                  <a:pt x="1331" y="114"/>
                </a:lnTo>
                <a:lnTo>
                  <a:pt x="1327" y="121"/>
                </a:lnTo>
                <a:lnTo>
                  <a:pt x="1325" y="126"/>
                </a:lnTo>
                <a:lnTo>
                  <a:pt x="1372" y="79"/>
                </a:lnTo>
                <a:close/>
              </a:path>
            </a:pathLst>
          </a:custGeom>
          <a:solidFill>
            <a:srgbClr val="ff99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3" name=""/>
          <p:cNvSpPr/>
          <p:nvPr/>
        </p:nvSpPr>
        <p:spPr>
          <a:xfrm>
            <a:off x="2489040" y="2644920"/>
            <a:ext cx="2178360" cy="1744560"/>
          </a:xfrm>
          <a:custGeom>
            <a:avLst/>
            <a:gdLst/>
            <a:ahLst/>
            <a:rect l="l" t="t" r="r" b="b"/>
            <a:pathLst>
              <a:path w="1372" h="1099">
                <a:moveTo>
                  <a:pt x="1372" y="79"/>
                </a:moveTo>
                <a:lnTo>
                  <a:pt x="1359" y="86"/>
                </a:lnTo>
                <a:lnTo>
                  <a:pt x="1353" y="90"/>
                </a:lnTo>
                <a:lnTo>
                  <a:pt x="1348" y="95"/>
                </a:lnTo>
                <a:lnTo>
                  <a:pt x="1347" y="97"/>
                </a:lnTo>
                <a:lnTo>
                  <a:pt x="1347" y="101"/>
                </a:lnTo>
                <a:lnTo>
                  <a:pt x="1347" y="109"/>
                </a:lnTo>
                <a:lnTo>
                  <a:pt x="1347" y="112"/>
                </a:lnTo>
                <a:lnTo>
                  <a:pt x="1346" y="116"/>
                </a:lnTo>
                <a:lnTo>
                  <a:pt x="1344" y="119"/>
                </a:lnTo>
                <a:lnTo>
                  <a:pt x="1340" y="121"/>
                </a:lnTo>
                <a:lnTo>
                  <a:pt x="1336" y="123"/>
                </a:lnTo>
                <a:lnTo>
                  <a:pt x="1330" y="123"/>
                </a:lnTo>
                <a:lnTo>
                  <a:pt x="1323" y="124"/>
                </a:lnTo>
                <a:lnTo>
                  <a:pt x="1315" y="124"/>
                </a:lnTo>
                <a:lnTo>
                  <a:pt x="1298" y="124"/>
                </a:lnTo>
                <a:lnTo>
                  <a:pt x="1283" y="124"/>
                </a:lnTo>
                <a:lnTo>
                  <a:pt x="1268" y="124"/>
                </a:lnTo>
                <a:lnTo>
                  <a:pt x="1252" y="123"/>
                </a:lnTo>
                <a:lnTo>
                  <a:pt x="1236" y="123"/>
                </a:lnTo>
                <a:lnTo>
                  <a:pt x="1228" y="124"/>
                </a:lnTo>
                <a:lnTo>
                  <a:pt x="1220" y="126"/>
                </a:lnTo>
                <a:lnTo>
                  <a:pt x="1212" y="130"/>
                </a:lnTo>
                <a:lnTo>
                  <a:pt x="1204" y="134"/>
                </a:lnTo>
                <a:lnTo>
                  <a:pt x="1188" y="144"/>
                </a:lnTo>
                <a:lnTo>
                  <a:pt x="1170" y="156"/>
                </a:lnTo>
                <a:lnTo>
                  <a:pt x="1152" y="168"/>
                </a:lnTo>
                <a:lnTo>
                  <a:pt x="1141" y="175"/>
                </a:lnTo>
                <a:lnTo>
                  <a:pt x="1129" y="182"/>
                </a:lnTo>
                <a:lnTo>
                  <a:pt x="1104" y="197"/>
                </a:lnTo>
                <a:lnTo>
                  <a:pt x="1091" y="204"/>
                </a:lnTo>
                <a:lnTo>
                  <a:pt x="1080" y="211"/>
                </a:lnTo>
                <a:lnTo>
                  <a:pt x="1071" y="218"/>
                </a:lnTo>
                <a:lnTo>
                  <a:pt x="1063" y="223"/>
                </a:lnTo>
                <a:lnTo>
                  <a:pt x="1057" y="228"/>
                </a:lnTo>
                <a:lnTo>
                  <a:pt x="1055" y="234"/>
                </a:lnTo>
                <a:lnTo>
                  <a:pt x="1054" y="238"/>
                </a:lnTo>
                <a:lnTo>
                  <a:pt x="1054" y="242"/>
                </a:lnTo>
                <a:lnTo>
                  <a:pt x="1055" y="249"/>
                </a:lnTo>
                <a:lnTo>
                  <a:pt x="1054" y="252"/>
                </a:lnTo>
                <a:lnTo>
                  <a:pt x="1052" y="255"/>
                </a:lnTo>
                <a:lnTo>
                  <a:pt x="1049" y="256"/>
                </a:lnTo>
                <a:lnTo>
                  <a:pt x="1044" y="256"/>
                </a:lnTo>
                <a:lnTo>
                  <a:pt x="1035" y="255"/>
                </a:lnTo>
                <a:lnTo>
                  <a:pt x="1030" y="254"/>
                </a:lnTo>
                <a:lnTo>
                  <a:pt x="1026" y="254"/>
                </a:lnTo>
                <a:lnTo>
                  <a:pt x="1022" y="254"/>
                </a:lnTo>
                <a:lnTo>
                  <a:pt x="1021" y="255"/>
                </a:lnTo>
                <a:lnTo>
                  <a:pt x="1021" y="256"/>
                </a:lnTo>
                <a:lnTo>
                  <a:pt x="1022" y="260"/>
                </a:lnTo>
                <a:lnTo>
                  <a:pt x="1024" y="263"/>
                </a:lnTo>
                <a:lnTo>
                  <a:pt x="1027" y="267"/>
                </a:lnTo>
                <a:lnTo>
                  <a:pt x="1033" y="275"/>
                </a:lnTo>
                <a:lnTo>
                  <a:pt x="1035" y="278"/>
                </a:lnTo>
                <a:lnTo>
                  <a:pt x="1036" y="281"/>
                </a:lnTo>
                <a:lnTo>
                  <a:pt x="1038" y="286"/>
                </a:lnTo>
                <a:lnTo>
                  <a:pt x="1039" y="290"/>
                </a:lnTo>
                <a:lnTo>
                  <a:pt x="1038" y="294"/>
                </a:lnTo>
                <a:lnTo>
                  <a:pt x="1036" y="295"/>
                </a:lnTo>
                <a:lnTo>
                  <a:pt x="1034" y="297"/>
                </a:lnTo>
                <a:lnTo>
                  <a:pt x="1029" y="297"/>
                </a:lnTo>
                <a:lnTo>
                  <a:pt x="1023" y="298"/>
                </a:lnTo>
                <a:lnTo>
                  <a:pt x="1016" y="298"/>
                </a:lnTo>
                <a:lnTo>
                  <a:pt x="1007" y="298"/>
                </a:lnTo>
                <a:lnTo>
                  <a:pt x="999" y="299"/>
                </a:lnTo>
                <a:lnTo>
                  <a:pt x="991" y="299"/>
                </a:lnTo>
                <a:lnTo>
                  <a:pt x="985" y="300"/>
                </a:lnTo>
                <a:lnTo>
                  <a:pt x="981" y="302"/>
                </a:lnTo>
                <a:lnTo>
                  <a:pt x="980" y="304"/>
                </a:lnTo>
                <a:lnTo>
                  <a:pt x="980" y="304"/>
                </a:lnTo>
                <a:lnTo>
                  <a:pt x="981" y="305"/>
                </a:lnTo>
                <a:lnTo>
                  <a:pt x="983" y="306"/>
                </a:lnTo>
                <a:lnTo>
                  <a:pt x="985" y="308"/>
                </a:lnTo>
                <a:lnTo>
                  <a:pt x="988" y="311"/>
                </a:lnTo>
                <a:lnTo>
                  <a:pt x="988" y="318"/>
                </a:lnTo>
                <a:lnTo>
                  <a:pt x="989" y="325"/>
                </a:lnTo>
                <a:lnTo>
                  <a:pt x="989" y="331"/>
                </a:lnTo>
                <a:lnTo>
                  <a:pt x="989" y="337"/>
                </a:lnTo>
                <a:lnTo>
                  <a:pt x="990" y="352"/>
                </a:lnTo>
                <a:lnTo>
                  <a:pt x="990" y="368"/>
                </a:lnTo>
                <a:lnTo>
                  <a:pt x="990" y="387"/>
                </a:lnTo>
                <a:lnTo>
                  <a:pt x="989" y="405"/>
                </a:lnTo>
                <a:lnTo>
                  <a:pt x="988" y="423"/>
                </a:lnTo>
                <a:lnTo>
                  <a:pt x="985" y="440"/>
                </a:lnTo>
                <a:lnTo>
                  <a:pt x="981" y="454"/>
                </a:lnTo>
                <a:lnTo>
                  <a:pt x="975" y="466"/>
                </a:lnTo>
                <a:lnTo>
                  <a:pt x="968" y="478"/>
                </a:lnTo>
                <a:lnTo>
                  <a:pt x="959" y="490"/>
                </a:lnTo>
                <a:lnTo>
                  <a:pt x="949" y="499"/>
                </a:lnTo>
                <a:lnTo>
                  <a:pt x="940" y="508"/>
                </a:lnTo>
                <a:lnTo>
                  <a:pt x="930" y="516"/>
                </a:lnTo>
                <a:lnTo>
                  <a:pt x="922" y="521"/>
                </a:lnTo>
                <a:lnTo>
                  <a:pt x="916" y="525"/>
                </a:lnTo>
                <a:lnTo>
                  <a:pt x="912" y="526"/>
                </a:lnTo>
                <a:lnTo>
                  <a:pt x="908" y="524"/>
                </a:lnTo>
                <a:lnTo>
                  <a:pt x="905" y="519"/>
                </a:lnTo>
                <a:lnTo>
                  <a:pt x="905" y="514"/>
                </a:lnTo>
                <a:lnTo>
                  <a:pt x="903" y="503"/>
                </a:lnTo>
                <a:lnTo>
                  <a:pt x="903" y="498"/>
                </a:lnTo>
                <a:lnTo>
                  <a:pt x="903" y="493"/>
                </a:lnTo>
                <a:lnTo>
                  <a:pt x="905" y="490"/>
                </a:lnTo>
                <a:lnTo>
                  <a:pt x="907" y="486"/>
                </a:lnTo>
                <a:lnTo>
                  <a:pt x="911" y="484"/>
                </a:lnTo>
                <a:lnTo>
                  <a:pt x="915" y="480"/>
                </a:lnTo>
                <a:lnTo>
                  <a:pt x="919" y="477"/>
                </a:lnTo>
                <a:lnTo>
                  <a:pt x="922" y="474"/>
                </a:lnTo>
                <a:lnTo>
                  <a:pt x="924" y="472"/>
                </a:lnTo>
                <a:lnTo>
                  <a:pt x="924" y="470"/>
                </a:lnTo>
                <a:lnTo>
                  <a:pt x="921" y="468"/>
                </a:lnTo>
                <a:lnTo>
                  <a:pt x="918" y="466"/>
                </a:lnTo>
                <a:lnTo>
                  <a:pt x="912" y="465"/>
                </a:lnTo>
                <a:lnTo>
                  <a:pt x="905" y="463"/>
                </a:lnTo>
                <a:lnTo>
                  <a:pt x="892" y="462"/>
                </a:lnTo>
                <a:lnTo>
                  <a:pt x="886" y="460"/>
                </a:lnTo>
                <a:lnTo>
                  <a:pt x="882" y="459"/>
                </a:lnTo>
                <a:lnTo>
                  <a:pt x="875" y="456"/>
                </a:lnTo>
                <a:lnTo>
                  <a:pt x="870" y="451"/>
                </a:lnTo>
                <a:lnTo>
                  <a:pt x="865" y="449"/>
                </a:lnTo>
                <a:lnTo>
                  <a:pt x="863" y="449"/>
                </a:lnTo>
                <a:lnTo>
                  <a:pt x="861" y="449"/>
                </a:lnTo>
                <a:lnTo>
                  <a:pt x="859" y="450"/>
                </a:lnTo>
                <a:lnTo>
                  <a:pt x="857" y="452"/>
                </a:lnTo>
                <a:lnTo>
                  <a:pt x="855" y="459"/>
                </a:lnTo>
                <a:lnTo>
                  <a:pt x="853" y="467"/>
                </a:lnTo>
                <a:lnTo>
                  <a:pt x="850" y="475"/>
                </a:lnTo>
                <a:lnTo>
                  <a:pt x="848" y="483"/>
                </a:lnTo>
                <a:lnTo>
                  <a:pt x="845" y="491"/>
                </a:lnTo>
                <a:lnTo>
                  <a:pt x="842" y="499"/>
                </a:lnTo>
                <a:lnTo>
                  <a:pt x="837" y="506"/>
                </a:lnTo>
                <a:lnTo>
                  <a:pt x="831" y="511"/>
                </a:lnTo>
                <a:lnTo>
                  <a:pt x="824" y="513"/>
                </a:lnTo>
                <a:lnTo>
                  <a:pt x="816" y="516"/>
                </a:lnTo>
                <a:lnTo>
                  <a:pt x="809" y="519"/>
                </a:lnTo>
                <a:lnTo>
                  <a:pt x="802" y="524"/>
                </a:lnTo>
                <a:lnTo>
                  <a:pt x="795" y="529"/>
                </a:lnTo>
                <a:lnTo>
                  <a:pt x="788" y="534"/>
                </a:lnTo>
                <a:lnTo>
                  <a:pt x="780" y="543"/>
                </a:lnTo>
                <a:lnTo>
                  <a:pt x="775" y="548"/>
                </a:lnTo>
                <a:lnTo>
                  <a:pt x="771" y="555"/>
                </a:lnTo>
                <a:lnTo>
                  <a:pt x="762" y="569"/>
                </a:lnTo>
                <a:lnTo>
                  <a:pt x="753" y="584"/>
                </a:lnTo>
                <a:lnTo>
                  <a:pt x="746" y="598"/>
                </a:lnTo>
                <a:lnTo>
                  <a:pt x="740" y="609"/>
                </a:lnTo>
                <a:lnTo>
                  <a:pt x="737" y="621"/>
                </a:lnTo>
                <a:lnTo>
                  <a:pt x="733" y="630"/>
                </a:lnTo>
                <a:lnTo>
                  <a:pt x="731" y="635"/>
                </a:lnTo>
                <a:lnTo>
                  <a:pt x="727" y="640"/>
                </a:lnTo>
                <a:lnTo>
                  <a:pt x="719" y="650"/>
                </a:lnTo>
                <a:lnTo>
                  <a:pt x="709" y="659"/>
                </a:lnTo>
                <a:lnTo>
                  <a:pt x="698" y="668"/>
                </a:lnTo>
                <a:lnTo>
                  <a:pt x="688" y="677"/>
                </a:lnTo>
                <a:lnTo>
                  <a:pt x="679" y="685"/>
                </a:lnTo>
                <a:lnTo>
                  <a:pt x="672" y="692"/>
                </a:lnTo>
                <a:lnTo>
                  <a:pt x="665" y="700"/>
                </a:lnTo>
                <a:lnTo>
                  <a:pt x="657" y="708"/>
                </a:lnTo>
                <a:lnTo>
                  <a:pt x="646" y="717"/>
                </a:lnTo>
                <a:lnTo>
                  <a:pt x="635" y="726"/>
                </a:lnTo>
                <a:lnTo>
                  <a:pt x="624" y="735"/>
                </a:lnTo>
                <a:lnTo>
                  <a:pt x="619" y="740"/>
                </a:lnTo>
                <a:lnTo>
                  <a:pt x="615" y="742"/>
                </a:lnTo>
                <a:lnTo>
                  <a:pt x="611" y="744"/>
                </a:lnTo>
                <a:lnTo>
                  <a:pt x="608" y="745"/>
                </a:lnTo>
                <a:lnTo>
                  <a:pt x="602" y="745"/>
                </a:lnTo>
                <a:lnTo>
                  <a:pt x="598" y="744"/>
                </a:lnTo>
                <a:lnTo>
                  <a:pt x="596" y="746"/>
                </a:lnTo>
                <a:lnTo>
                  <a:pt x="594" y="747"/>
                </a:lnTo>
                <a:lnTo>
                  <a:pt x="592" y="751"/>
                </a:lnTo>
                <a:lnTo>
                  <a:pt x="589" y="756"/>
                </a:lnTo>
                <a:lnTo>
                  <a:pt x="586" y="768"/>
                </a:lnTo>
                <a:lnTo>
                  <a:pt x="582" y="781"/>
                </a:lnTo>
                <a:lnTo>
                  <a:pt x="581" y="787"/>
                </a:lnTo>
                <a:lnTo>
                  <a:pt x="578" y="792"/>
                </a:lnTo>
                <a:lnTo>
                  <a:pt x="572" y="802"/>
                </a:lnTo>
                <a:lnTo>
                  <a:pt x="565" y="809"/>
                </a:lnTo>
                <a:lnTo>
                  <a:pt x="549" y="826"/>
                </a:lnTo>
                <a:lnTo>
                  <a:pt x="539" y="835"/>
                </a:lnTo>
                <a:lnTo>
                  <a:pt x="528" y="844"/>
                </a:lnTo>
                <a:lnTo>
                  <a:pt x="517" y="853"/>
                </a:lnTo>
                <a:lnTo>
                  <a:pt x="507" y="863"/>
                </a:lnTo>
                <a:lnTo>
                  <a:pt x="500" y="874"/>
                </a:lnTo>
                <a:lnTo>
                  <a:pt x="494" y="886"/>
                </a:lnTo>
                <a:lnTo>
                  <a:pt x="489" y="898"/>
                </a:lnTo>
                <a:lnTo>
                  <a:pt x="485" y="903"/>
                </a:lnTo>
                <a:lnTo>
                  <a:pt x="481" y="907"/>
                </a:lnTo>
                <a:lnTo>
                  <a:pt x="470" y="916"/>
                </a:lnTo>
                <a:lnTo>
                  <a:pt x="458" y="923"/>
                </a:lnTo>
                <a:lnTo>
                  <a:pt x="446" y="929"/>
                </a:lnTo>
                <a:lnTo>
                  <a:pt x="434" y="934"/>
                </a:lnTo>
                <a:lnTo>
                  <a:pt x="422" y="936"/>
                </a:lnTo>
                <a:lnTo>
                  <a:pt x="410" y="936"/>
                </a:lnTo>
                <a:lnTo>
                  <a:pt x="399" y="936"/>
                </a:lnTo>
                <a:lnTo>
                  <a:pt x="389" y="936"/>
                </a:lnTo>
                <a:lnTo>
                  <a:pt x="386" y="936"/>
                </a:lnTo>
                <a:lnTo>
                  <a:pt x="383" y="935"/>
                </a:lnTo>
                <a:lnTo>
                  <a:pt x="379" y="934"/>
                </a:lnTo>
                <a:lnTo>
                  <a:pt x="375" y="932"/>
                </a:lnTo>
                <a:lnTo>
                  <a:pt x="371" y="931"/>
                </a:lnTo>
                <a:lnTo>
                  <a:pt x="366" y="931"/>
                </a:lnTo>
                <a:lnTo>
                  <a:pt x="360" y="931"/>
                </a:lnTo>
                <a:lnTo>
                  <a:pt x="353" y="932"/>
                </a:lnTo>
                <a:lnTo>
                  <a:pt x="347" y="931"/>
                </a:lnTo>
                <a:lnTo>
                  <a:pt x="340" y="929"/>
                </a:lnTo>
                <a:lnTo>
                  <a:pt x="332" y="927"/>
                </a:lnTo>
                <a:lnTo>
                  <a:pt x="316" y="920"/>
                </a:lnTo>
                <a:lnTo>
                  <a:pt x="308" y="916"/>
                </a:lnTo>
                <a:lnTo>
                  <a:pt x="300" y="912"/>
                </a:lnTo>
                <a:lnTo>
                  <a:pt x="291" y="906"/>
                </a:lnTo>
                <a:lnTo>
                  <a:pt x="282" y="902"/>
                </a:lnTo>
                <a:lnTo>
                  <a:pt x="270" y="899"/>
                </a:lnTo>
                <a:lnTo>
                  <a:pt x="258" y="895"/>
                </a:lnTo>
                <a:lnTo>
                  <a:pt x="247" y="893"/>
                </a:lnTo>
                <a:lnTo>
                  <a:pt x="242" y="893"/>
                </a:lnTo>
                <a:lnTo>
                  <a:pt x="237" y="894"/>
                </a:lnTo>
                <a:lnTo>
                  <a:pt x="234" y="897"/>
                </a:lnTo>
                <a:lnTo>
                  <a:pt x="230" y="900"/>
                </a:lnTo>
                <a:lnTo>
                  <a:pt x="228" y="906"/>
                </a:lnTo>
                <a:lnTo>
                  <a:pt x="225" y="911"/>
                </a:lnTo>
                <a:lnTo>
                  <a:pt x="223" y="917"/>
                </a:lnTo>
                <a:lnTo>
                  <a:pt x="222" y="922"/>
                </a:lnTo>
                <a:lnTo>
                  <a:pt x="222" y="927"/>
                </a:lnTo>
                <a:lnTo>
                  <a:pt x="224" y="931"/>
                </a:lnTo>
                <a:lnTo>
                  <a:pt x="228" y="934"/>
                </a:lnTo>
                <a:lnTo>
                  <a:pt x="233" y="935"/>
                </a:lnTo>
                <a:lnTo>
                  <a:pt x="240" y="937"/>
                </a:lnTo>
                <a:lnTo>
                  <a:pt x="247" y="938"/>
                </a:lnTo>
                <a:lnTo>
                  <a:pt x="254" y="940"/>
                </a:lnTo>
                <a:lnTo>
                  <a:pt x="261" y="941"/>
                </a:lnTo>
                <a:lnTo>
                  <a:pt x="267" y="945"/>
                </a:lnTo>
                <a:lnTo>
                  <a:pt x="271" y="949"/>
                </a:lnTo>
                <a:lnTo>
                  <a:pt x="274" y="956"/>
                </a:lnTo>
                <a:lnTo>
                  <a:pt x="275" y="964"/>
                </a:lnTo>
                <a:lnTo>
                  <a:pt x="275" y="974"/>
                </a:lnTo>
                <a:lnTo>
                  <a:pt x="274" y="983"/>
                </a:lnTo>
                <a:lnTo>
                  <a:pt x="273" y="994"/>
                </a:lnTo>
                <a:lnTo>
                  <a:pt x="272" y="1003"/>
                </a:lnTo>
                <a:lnTo>
                  <a:pt x="273" y="1013"/>
                </a:lnTo>
                <a:lnTo>
                  <a:pt x="274" y="1020"/>
                </a:lnTo>
                <a:lnTo>
                  <a:pt x="277" y="1026"/>
                </a:lnTo>
                <a:lnTo>
                  <a:pt x="284" y="1031"/>
                </a:lnTo>
                <a:lnTo>
                  <a:pt x="290" y="1034"/>
                </a:lnTo>
                <a:lnTo>
                  <a:pt x="297" y="1038"/>
                </a:lnTo>
                <a:lnTo>
                  <a:pt x="303" y="1040"/>
                </a:lnTo>
                <a:lnTo>
                  <a:pt x="307" y="1044"/>
                </a:lnTo>
                <a:lnTo>
                  <a:pt x="307" y="1045"/>
                </a:lnTo>
                <a:lnTo>
                  <a:pt x="307" y="1047"/>
                </a:lnTo>
                <a:lnTo>
                  <a:pt x="306" y="1049"/>
                </a:lnTo>
                <a:lnTo>
                  <a:pt x="304" y="1052"/>
                </a:lnTo>
                <a:lnTo>
                  <a:pt x="300" y="1054"/>
                </a:lnTo>
                <a:lnTo>
                  <a:pt x="296" y="1058"/>
                </a:lnTo>
                <a:lnTo>
                  <a:pt x="290" y="1061"/>
                </a:lnTo>
                <a:lnTo>
                  <a:pt x="284" y="1065"/>
                </a:lnTo>
                <a:lnTo>
                  <a:pt x="269" y="1072"/>
                </a:lnTo>
                <a:lnTo>
                  <a:pt x="251" y="1080"/>
                </a:lnTo>
                <a:lnTo>
                  <a:pt x="232" y="1087"/>
                </a:lnTo>
                <a:lnTo>
                  <a:pt x="212" y="1093"/>
                </a:lnTo>
                <a:lnTo>
                  <a:pt x="192" y="1098"/>
                </a:lnTo>
                <a:lnTo>
                  <a:pt x="173" y="1099"/>
                </a:lnTo>
                <a:lnTo>
                  <a:pt x="162" y="1098"/>
                </a:lnTo>
                <a:lnTo>
                  <a:pt x="151" y="1097"/>
                </a:lnTo>
                <a:lnTo>
                  <a:pt x="139" y="1095"/>
                </a:lnTo>
                <a:lnTo>
                  <a:pt x="125" y="1093"/>
                </a:lnTo>
                <a:lnTo>
                  <a:pt x="98" y="1087"/>
                </a:lnTo>
                <a:lnTo>
                  <a:pt x="70" y="1080"/>
                </a:lnTo>
                <a:lnTo>
                  <a:pt x="57" y="1076"/>
                </a:lnTo>
                <a:lnTo>
                  <a:pt x="44" y="1072"/>
                </a:lnTo>
                <a:lnTo>
                  <a:pt x="33" y="1067"/>
                </a:lnTo>
                <a:lnTo>
                  <a:pt x="23" y="1063"/>
                </a:lnTo>
                <a:lnTo>
                  <a:pt x="15" y="1058"/>
                </a:lnTo>
                <a:lnTo>
                  <a:pt x="8" y="1053"/>
                </a:lnTo>
                <a:lnTo>
                  <a:pt x="2" y="1049"/>
                </a:lnTo>
                <a:lnTo>
                  <a:pt x="0" y="1045"/>
                </a:lnTo>
                <a:lnTo>
                  <a:pt x="0" y="1040"/>
                </a:lnTo>
                <a:lnTo>
                  <a:pt x="2" y="1035"/>
                </a:lnTo>
                <a:lnTo>
                  <a:pt x="8" y="1030"/>
                </a:lnTo>
                <a:lnTo>
                  <a:pt x="15" y="1024"/>
                </a:lnTo>
                <a:lnTo>
                  <a:pt x="22" y="1019"/>
                </a:lnTo>
                <a:lnTo>
                  <a:pt x="33" y="1013"/>
                </a:lnTo>
                <a:lnTo>
                  <a:pt x="43" y="1008"/>
                </a:lnTo>
                <a:lnTo>
                  <a:pt x="55" y="1002"/>
                </a:lnTo>
                <a:lnTo>
                  <a:pt x="78" y="990"/>
                </a:lnTo>
                <a:lnTo>
                  <a:pt x="89" y="984"/>
                </a:lnTo>
                <a:lnTo>
                  <a:pt x="99" y="979"/>
                </a:lnTo>
                <a:lnTo>
                  <a:pt x="109" y="974"/>
                </a:lnTo>
                <a:lnTo>
                  <a:pt x="117" y="969"/>
                </a:lnTo>
                <a:lnTo>
                  <a:pt x="123" y="963"/>
                </a:lnTo>
                <a:lnTo>
                  <a:pt x="127" y="959"/>
                </a:lnTo>
                <a:lnTo>
                  <a:pt x="130" y="955"/>
                </a:lnTo>
                <a:lnTo>
                  <a:pt x="130" y="951"/>
                </a:lnTo>
                <a:lnTo>
                  <a:pt x="130" y="947"/>
                </a:lnTo>
                <a:lnTo>
                  <a:pt x="128" y="943"/>
                </a:lnTo>
                <a:lnTo>
                  <a:pt x="123" y="937"/>
                </a:lnTo>
                <a:lnTo>
                  <a:pt x="115" y="931"/>
                </a:lnTo>
                <a:lnTo>
                  <a:pt x="107" y="925"/>
                </a:lnTo>
                <a:lnTo>
                  <a:pt x="100" y="919"/>
                </a:lnTo>
                <a:lnTo>
                  <a:pt x="98" y="915"/>
                </a:lnTo>
                <a:lnTo>
                  <a:pt x="95" y="911"/>
                </a:lnTo>
                <a:lnTo>
                  <a:pt x="94" y="907"/>
                </a:lnTo>
                <a:lnTo>
                  <a:pt x="94" y="903"/>
                </a:lnTo>
                <a:lnTo>
                  <a:pt x="96" y="893"/>
                </a:lnTo>
                <a:lnTo>
                  <a:pt x="100" y="883"/>
                </a:lnTo>
                <a:lnTo>
                  <a:pt x="105" y="872"/>
                </a:lnTo>
                <a:lnTo>
                  <a:pt x="112" y="861"/>
                </a:lnTo>
                <a:lnTo>
                  <a:pt x="118" y="850"/>
                </a:lnTo>
                <a:lnTo>
                  <a:pt x="127" y="838"/>
                </a:lnTo>
                <a:lnTo>
                  <a:pt x="136" y="829"/>
                </a:lnTo>
                <a:lnTo>
                  <a:pt x="146" y="819"/>
                </a:lnTo>
                <a:lnTo>
                  <a:pt x="159" y="810"/>
                </a:lnTo>
                <a:lnTo>
                  <a:pt x="173" y="802"/>
                </a:lnTo>
                <a:lnTo>
                  <a:pt x="187" y="794"/>
                </a:lnTo>
                <a:lnTo>
                  <a:pt x="204" y="786"/>
                </a:lnTo>
                <a:lnTo>
                  <a:pt x="220" y="779"/>
                </a:lnTo>
                <a:lnTo>
                  <a:pt x="236" y="773"/>
                </a:lnTo>
                <a:lnTo>
                  <a:pt x="250" y="768"/>
                </a:lnTo>
                <a:lnTo>
                  <a:pt x="261" y="766"/>
                </a:lnTo>
                <a:lnTo>
                  <a:pt x="270" y="765"/>
                </a:lnTo>
                <a:lnTo>
                  <a:pt x="277" y="767"/>
                </a:lnTo>
                <a:lnTo>
                  <a:pt x="282" y="770"/>
                </a:lnTo>
                <a:lnTo>
                  <a:pt x="286" y="774"/>
                </a:lnTo>
                <a:lnTo>
                  <a:pt x="291" y="778"/>
                </a:lnTo>
                <a:lnTo>
                  <a:pt x="296" y="782"/>
                </a:lnTo>
                <a:lnTo>
                  <a:pt x="303" y="785"/>
                </a:lnTo>
                <a:lnTo>
                  <a:pt x="311" y="787"/>
                </a:lnTo>
                <a:lnTo>
                  <a:pt x="321" y="787"/>
                </a:lnTo>
                <a:lnTo>
                  <a:pt x="332" y="788"/>
                </a:lnTo>
                <a:lnTo>
                  <a:pt x="346" y="787"/>
                </a:lnTo>
                <a:lnTo>
                  <a:pt x="360" y="786"/>
                </a:lnTo>
                <a:lnTo>
                  <a:pt x="373" y="785"/>
                </a:lnTo>
                <a:lnTo>
                  <a:pt x="387" y="782"/>
                </a:lnTo>
                <a:lnTo>
                  <a:pt x="401" y="779"/>
                </a:lnTo>
                <a:lnTo>
                  <a:pt x="413" y="774"/>
                </a:lnTo>
                <a:lnTo>
                  <a:pt x="425" y="768"/>
                </a:lnTo>
                <a:lnTo>
                  <a:pt x="437" y="760"/>
                </a:lnTo>
                <a:lnTo>
                  <a:pt x="450" y="750"/>
                </a:lnTo>
                <a:lnTo>
                  <a:pt x="462" y="740"/>
                </a:lnTo>
                <a:lnTo>
                  <a:pt x="473" y="730"/>
                </a:lnTo>
                <a:lnTo>
                  <a:pt x="484" y="720"/>
                </a:lnTo>
                <a:lnTo>
                  <a:pt x="494" y="710"/>
                </a:lnTo>
                <a:lnTo>
                  <a:pt x="502" y="700"/>
                </a:lnTo>
                <a:lnTo>
                  <a:pt x="509" y="692"/>
                </a:lnTo>
                <a:lnTo>
                  <a:pt x="513" y="682"/>
                </a:lnTo>
                <a:lnTo>
                  <a:pt x="517" y="673"/>
                </a:lnTo>
                <a:lnTo>
                  <a:pt x="520" y="664"/>
                </a:lnTo>
                <a:lnTo>
                  <a:pt x="526" y="646"/>
                </a:lnTo>
                <a:lnTo>
                  <a:pt x="531" y="636"/>
                </a:lnTo>
                <a:lnTo>
                  <a:pt x="536" y="627"/>
                </a:lnTo>
                <a:lnTo>
                  <a:pt x="543" y="616"/>
                </a:lnTo>
                <a:lnTo>
                  <a:pt x="550" y="606"/>
                </a:lnTo>
                <a:lnTo>
                  <a:pt x="567" y="584"/>
                </a:lnTo>
                <a:lnTo>
                  <a:pt x="584" y="563"/>
                </a:lnTo>
                <a:lnTo>
                  <a:pt x="601" y="543"/>
                </a:lnTo>
                <a:lnTo>
                  <a:pt x="620" y="526"/>
                </a:lnTo>
                <a:lnTo>
                  <a:pt x="638" y="511"/>
                </a:lnTo>
                <a:lnTo>
                  <a:pt x="657" y="495"/>
                </a:lnTo>
                <a:lnTo>
                  <a:pt x="675" y="480"/>
                </a:lnTo>
                <a:lnTo>
                  <a:pt x="683" y="472"/>
                </a:lnTo>
                <a:lnTo>
                  <a:pt x="690" y="465"/>
                </a:lnTo>
                <a:lnTo>
                  <a:pt x="703" y="450"/>
                </a:lnTo>
                <a:lnTo>
                  <a:pt x="716" y="436"/>
                </a:lnTo>
                <a:lnTo>
                  <a:pt x="724" y="428"/>
                </a:lnTo>
                <a:lnTo>
                  <a:pt x="733" y="420"/>
                </a:lnTo>
                <a:lnTo>
                  <a:pt x="743" y="411"/>
                </a:lnTo>
                <a:lnTo>
                  <a:pt x="754" y="402"/>
                </a:lnTo>
                <a:lnTo>
                  <a:pt x="780" y="385"/>
                </a:lnTo>
                <a:lnTo>
                  <a:pt x="792" y="375"/>
                </a:lnTo>
                <a:lnTo>
                  <a:pt x="804" y="367"/>
                </a:lnTo>
                <a:lnTo>
                  <a:pt x="815" y="358"/>
                </a:lnTo>
                <a:lnTo>
                  <a:pt x="824" y="349"/>
                </a:lnTo>
                <a:lnTo>
                  <a:pt x="832" y="340"/>
                </a:lnTo>
                <a:lnTo>
                  <a:pt x="838" y="332"/>
                </a:lnTo>
                <a:lnTo>
                  <a:pt x="843" y="324"/>
                </a:lnTo>
                <a:lnTo>
                  <a:pt x="848" y="315"/>
                </a:lnTo>
                <a:lnTo>
                  <a:pt x="856" y="298"/>
                </a:lnTo>
                <a:lnTo>
                  <a:pt x="864" y="281"/>
                </a:lnTo>
                <a:lnTo>
                  <a:pt x="867" y="272"/>
                </a:lnTo>
                <a:lnTo>
                  <a:pt x="871" y="263"/>
                </a:lnTo>
                <a:lnTo>
                  <a:pt x="876" y="246"/>
                </a:lnTo>
                <a:lnTo>
                  <a:pt x="883" y="228"/>
                </a:lnTo>
                <a:lnTo>
                  <a:pt x="887" y="218"/>
                </a:lnTo>
                <a:lnTo>
                  <a:pt x="892" y="207"/>
                </a:lnTo>
                <a:lnTo>
                  <a:pt x="899" y="196"/>
                </a:lnTo>
                <a:lnTo>
                  <a:pt x="907" y="184"/>
                </a:lnTo>
                <a:lnTo>
                  <a:pt x="917" y="171"/>
                </a:lnTo>
                <a:lnTo>
                  <a:pt x="926" y="157"/>
                </a:lnTo>
                <a:lnTo>
                  <a:pt x="936" y="144"/>
                </a:lnTo>
                <a:lnTo>
                  <a:pt x="946" y="131"/>
                </a:lnTo>
                <a:lnTo>
                  <a:pt x="955" y="120"/>
                </a:lnTo>
                <a:lnTo>
                  <a:pt x="963" y="110"/>
                </a:lnTo>
                <a:lnTo>
                  <a:pt x="970" y="103"/>
                </a:lnTo>
                <a:lnTo>
                  <a:pt x="975" y="97"/>
                </a:lnTo>
                <a:lnTo>
                  <a:pt x="981" y="91"/>
                </a:lnTo>
                <a:lnTo>
                  <a:pt x="986" y="87"/>
                </a:lnTo>
                <a:lnTo>
                  <a:pt x="990" y="83"/>
                </a:lnTo>
                <a:lnTo>
                  <a:pt x="995" y="79"/>
                </a:lnTo>
                <a:lnTo>
                  <a:pt x="1002" y="76"/>
                </a:lnTo>
                <a:lnTo>
                  <a:pt x="1010" y="71"/>
                </a:lnTo>
                <a:lnTo>
                  <a:pt x="1020" y="67"/>
                </a:lnTo>
                <a:lnTo>
                  <a:pt x="1029" y="62"/>
                </a:lnTo>
                <a:lnTo>
                  <a:pt x="1052" y="54"/>
                </a:lnTo>
                <a:lnTo>
                  <a:pt x="1078" y="46"/>
                </a:lnTo>
                <a:lnTo>
                  <a:pt x="1105" y="37"/>
                </a:lnTo>
                <a:lnTo>
                  <a:pt x="1119" y="33"/>
                </a:lnTo>
                <a:lnTo>
                  <a:pt x="1135" y="27"/>
                </a:lnTo>
                <a:lnTo>
                  <a:pt x="1168" y="18"/>
                </a:lnTo>
                <a:lnTo>
                  <a:pt x="1185" y="14"/>
                </a:lnTo>
                <a:lnTo>
                  <a:pt x="1202" y="9"/>
                </a:lnTo>
                <a:lnTo>
                  <a:pt x="1216" y="6"/>
                </a:lnTo>
                <a:lnTo>
                  <a:pt x="1230" y="3"/>
                </a:lnTo>
                <a:lnTo>
                  <a:pt x="1254" y="0"/>
                </a:lnTo>
                <a:lnTo>
                  <a:pt x="1275" y="0"/>
                </a:lnTo>
                <a:lnTo>
                  <a:pt x="1293" y="1"/>
                </a:lnTo>
                <a:lnTo>
                  <a:pt x="1301" y="3"/>
                </a:lnTo>
                <a:lnTo>
                  <a:pt x="1309" y="6"/>
                </a:lnTo>
                <a:lnTo>
                  <a:pt x="1316" y="10"/>
                </a:lnTo>
                <a:lnTo>
                  <a:pt x="1323" y="14"/>
                </a:lnTo>
                <a:lnTo>
                  <a:pt x="1329" y="21"/>
                </a:lnTo>
                <a:lnTo>
                  <a:pt x="1335" y="27"/>
                </a:lnTo>
                <a:lnTo>
                  <a:pt x="1340" y="35"/>
                </a:lnTo>
                <a:lnTo>
                  <a:pt x="1344" y="42"/>
                </a:lnTo>
                <a:lnTo>
                  <a:pt x="1347" y="50"/>
                </a:lnTo>
                <a:lnTo>
                  <a:pt x="1348" y="58"/>
                </a:lnTo>
                <a:lnTo>
                  <a:pt x="1348" y="66"/>
                </a:lnTo>
                <a:lnTo>
                  <a:pt x="1347" y="76"/>
                </a:lnTo>
                <a:lnTo>
                  <a:pt x="1343" y="86"/>
                </a:lnTo>
                <a:lnTo>
                  <a:pt x="1340" y="96"/>
                </a:lnTo>
                <a:lnTo>
                  <a:pt x="1335" y="105"/>
                </a:lnTo>
                <a:lnTo>
                  <a:pt x="1331" y="114"/>
                </a:lnTo>
                <a:lnTo>
                  <a:pt x="1327" y="121"/>
                </a:lnTo>
                <a:lnTo>
                  <a:pt x="1325" y="126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4" name=""/>
          <p:cNvSpPr/>
          <p:nvPr/>
        </p:nvSpPr>
        <p:spPr>
          <a:xfrm>
            <a:off x="4191120" y="2882880"/>
            <a:ext cx="82440" cy="824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5" name=""/>
          <p:cNvSpPr/>
          <p:nvPr/>
        </p:nvSpPr>
        <p:spPr>
          <a:xfrm>
            <a:off x="3718080" y="2890800"/>
            <a:ext cx="463320" cy="12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6" name=""/>
          <p:cNvSpPr/>
          <p:nvPr/>
        </p:nvSpPr>
        <p:spPr>
          <a:xfrm>
            <a:off x="3719520" y="2895480"/>
            <a:ext cx="47304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7" name=""/>
          <p:cNvSpPr/>
          <p:nvPr/>
        </p:nvSpPr>
        <p:spPr>
          <a:xfrm>
            <a:off x="4243320" y="2989440"/>
            <a:ext cx="4942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Sao Paulo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8" name=""/>
          <p:cNvSpPr/>
          <p:nvPr/>
        </p:nvSpPr>
        <p:spPr>
          <a:xfrm>
            <a:off x="2824200" y="4043520"/>
            <a:ext cx="84240" cy="8388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600" bIns="12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9" name=""/>
          <p:cNvSpPr/>
          <p:nvPr/>
        </p:nvSpPr>
        <p:spPr>
          <a:xfrm>
            <a:off x="4433760" y="2778120"/>
            <a:ext cx="84240" cy="84240"/>
          </a:xfrm>
          <a:prstGeom prst="ellipse">
            <a:avLst/>
          </a:prstGeom>
          <a:solidFill>
            <a:srgbClr val="fffff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2960" bIns="12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0" name=""/>
          <p:cNvSpPr/>
          <p:nvPr/>
        </p:nvSpPr>
        <p:spPr>
          <a:xfrm>
            <a:off x="4340160" y="4122720"/>
            <a:ext cx="493920" cy="36180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1" name=""/>
          <p:cNvSpPr/>
          <p:nvPr/>
        </p:nvSpPr>
        <p:spPr>
          <a:xfrm>
            <a:off x="-590400" y="-1190520"/>
            <a:ext cx="12573000" cy="238104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2" name=""/>
          <p:cNvSpPr/>
          <p:nvPr/>
        </p:nvSpPr>
        <p:spPr>
          <a:xfrm>
            <a:off x="771480" y="176040"/>
            <a:ext cx="8744040" cy="720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South American Energy Market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43" name="" descr=""/>
          <p:cNvPicPr/>
          <p:nvPr/>
        </p:nvPicPr>
        <p:blipFill>
          <a:blip r:embed="rId1"/>
          <a:srcRect l="0" t="30227" r="0" b="0"/>
          <a:stretch/>
        </p:blipFill>
        <p:spPr>
          <a:xfrm>
            <a:off x="76320" y="990720"/>
            <a:ext cx="5833800" cy="527688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7044" name=""/>
          <p:cNvSpPr/>
          <p:nvPr/>
        </p:nvSpPr>
        <p:spPr>
          <a:xfrm>
            <a:off x="3963960" y="93600"/>
            <a:ext cx="17640" cy="32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5" name=""/>
          <p:cNvSpPr/>
          <p:nvPr/>
        </p:nvSpPr>
        <p:spPr>
          <a:xfrm>
            <a:off x="3963960" y="93600"/>
            <a:ext cx="17640" cy="32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6" name=""/>
          <p:cNvSpPr/>
          <p:nvPr/>
        </p:nvSpPr>
        <p:spPr>
          <a:xfrm>
            <a:off x="1879560" y="5727600"/>
            <a:ext cx="15840" cy="972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7" name=""/>
          <p:cNvSpPr/>
          <p:nvPr/>
        </p:nvSpPr>
        <p:spPr>
          <a:xfrm>
            <a:off x="1879560" y="5727600"/>
            <a:ext cx="15840" cy="972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8" name=""/>
          <p:cNvSpPr/>
          <p:nvPr/>
        </p:nvSpPr>
        <p:spPr>
          <a:xfrm>
            <a:off x="1495440" y="-750960"/>
            <a:ext cx="109440" cy="158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9" name=""/>
          <p:cNvSpPr/>
          <p:nvPr/>
        </p:nvSpPr>
        <p:spPr>
          <a:xfrm>
            <a:off x="1495440" y="-750960"/>
            <a:ext cx="10944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0" name=""/>
          <p:cNvSpPr/>
          <p:nvPr/>
        </p:nvSpPr>
        <p:spPr>
          <a:xfrm>
            <a:off x="2627280" y="6041880"/>
            <a:ext cx="1800" cy="180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1" name=""/>
          <p:cNvSpPr/>
          <p:nvPr/>
        </p:nvSpPr>
        <p:spPr>
          <a:xfrm>
            <a:off x="1495440" y="-750960"/>
            <a:ext cx="10944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2" name=""/>
          <p:cNvSpPr/>
          <p:nvPr/>
        </p:nvSpPr>
        <p:spPr>
          <a:xfrm>
            <a:off x="2627280" y="6041880"/>
            <a:ext cx="1800" cy="180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3" name=""/>
          <p:cNvSpPr/>
          <p:nvPr/>
        </p:nvSpPr>
        <p:spPr>
          <a:xfrm>
            <a:off x="2182680" y="5867280"/>
            <a:ext cx="1116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4" name=""/>
          <p:cNvSpPr/>
          <p:nvPr/>
        </p:nvSpPr>
        <p:spPr>
          <a:xfrm>
            <a:off x="2182680" y="5979960"/>
            <a:ext cx="792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5" name=""/>
          <p:cNvSpPr/>
          <p:nvPr/>
        </p:nvSpPr>
        <p:spPr>
          <a:xfrm>
            <a:off x="2500200" y="60721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6" name=""/>
          <p:cNvSpPr/>
          <p:nvPr/>
        </p:nvSpPr>
        <p:spPr>
          <a:xfrm>
            <a:off x="2152800" y="60847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7" name=""/>
          <p:cNvSpPr/>
          <p:nvPr/>
        </p:nvSpPr>
        <p:spPr>
          <a:xfrm>
            <a:off x="2166840" y="61056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8" name=""/>
          <p:cNvSpPr/>
          <p:nvPr/>
        </p:nvSpPr>
        <p:spPr>
          <a:xfrm>
            <a:off x="2398680" y="61466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9" name=""/>
          <p:cNvSpPr/>
          <p:nvPr/>
        </p:nvSpPr>
        <p:spPr>
          <a:xfrm>
            <a:off x="2433600" y="6135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0" name=""/>
          <p:cNvSpPr/>
          <p:nvPr/>
        </p:nvSpPr>
        <p:spPr>
          <a:xfrm>
            <a:off x="2763720" y="43513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1" name=""/>
          <p:cNvSpPr/>
          <p:nvPr/>
        </p:nvSpPr>
        <p:spPr>
          <a:xfrm>
            <a:off x="4116240" y="29638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2" name=""/>
          <p:cNvSpPr/>
          <p:nvPr/>
        </p:nvSpPr>
        <p:spPr>
          <a:xfrm>
            <a:off x="4594320" y="26398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3" name=""/>
          <p:cNvSpPr/>
          <p:nvPr/>
        </p:nvSpPr>
        <p:spPr>
          <a:xfrm>
            <a:off x="4732200" y="3538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4" name=""/>
          <p:cNvSpPr/>
          <p:nvPr/>
        </p:nvSpPr>
        <p:spPr>
          <a:xfrm>
            <a:off x="4695840" y="185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5" name=""/>
          <p:cNvSpPr/>
          <p:nvPr/>
        </p:nvSpPr>
        <p:spPr>
          <a:xfrm>
            <a:off x="3876840" y="1350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6" name=""/>
          <p:cNvSpPr/>
          <p:nvPr/>
        </p:nvSpPr>
        <p:spPr>
          <a:xfrm>
            <a:off x="3963960" y="93600"/>
            <a:ext cx="1764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7" name=""/>
          <p:cNvSpPr/>
          <p:nvPr/>
        </p:nvSpPr>
        <p:spPr>
          <a:xfrm>
            <a:off x="3971880" y="936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8" name=""/>
          <p:cNvSpPr/>
          <p:nvPr/>
        </p:nvSpPr>
        <p:spPr>
          <a:xfrm>
            <a:off x="3959280" y="237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9" name=""/>
          <p:cNvSpPr/>
          <p:nvPr/>
        </p:nvSpPr>
        <p:spPr>
          <a:xfrm>
            <a:off x="4037040" y="-158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0" name=""/>
          <p:cNvSpPr/>
          <p:nvPr/>
        </p:nvSpPr>
        <p:spPr>
          <a:xfrm>
            <a:off x="4046400" y="-237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1" name=""/>
          <p:cNvSpPr/>
          <p:nvPr/>
        </p:nvSpPr>
        <p:spPr>
          <a:xfrm>
            <a:off x="4052880" y="-2300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2" name=""/>
          <p:cNvSpPr/>
          <p:nvPr/>
        </p:nvSpPr>
        <p:spPr>
          <a:xfrm>
            <a:off x="4060800" y="-44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3" name=""/>
          <p:cNvSpPr/>
          <p:nvPr/>
        </p:nvSpPr>
        <p:spPr>
          <a:xfrm>
            <a:off x="4059360" y="-9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4" name=""/>
          <p:cNvSpPr/>
          <p:nvPr/>
        </p:nvSpPr>
        <p:spPr>
          <a:xfrm>
            <a:off x="4029120" y="302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5" name=""/>
          <p:cNvSpPr/>
          <p:nvPr/>
        </p:nvSpPr>
        <p:spPr>
          <a:xfrm>
            <a:off x="2182680" y="5867280"/>
            <a:ext cx="1116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6" name=""/>
          <p:cNvSpPr/>
          <p:nvPr/>
        </p:nvSpPr>
        <p:spPr>
          <a:xfrm>
            <a:off x="2182680" y="5979960"/>
            <a:ext cx="792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7" name=""/>
          <p:cNvSpPr/>
          <p:nvPr/>
        </p:nvSpPr>
        <p:spPr>
          <a:xfrm>
            <a:off x="2500200" y="60721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8" name=""/>
          <p:cNvSpPr/>
          <p:nvPr/>
        </p:nvSpPr>
        <p:spPr>
          <a:xfrm>
            <a:off x="2152800" y="60847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9" name=""/>
          <p:cNvSpPr/>
          <p:nvPr/>
        </p:nvSpPr>
        <p:spPr>
          <a:xfrm>
            <a:off x="2166840" y="61056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0" name=""/>
          <p:cNvSpPr/>
          <p:nvPr/>
        </p:nvSpPr>
        <p:spPr>
          <a:xfrm>
            <a:off x="2398680" y="61466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1" name=""/>
          <p:cNvSpPr/>
          <p:nvPr/>
        </p:nvSpPr>
        <p:spPr>
          <a:xfrm>
            <a:off x="2433600" y="6135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2" name=""/>
          <p:cNvSpPr/>
          <p:nvPr/>
        </p:nvSpPr>
        <p:spPr>
          <a:xfrm>
            <a:off x="2763720" y="43513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3" name=""/>
          <p:cNvSpPr/>
          <p:nvPr/>
        </p:nvSpPr>
        <p:spPr>
          <a:xfrm>
            <a:off x="4116240" y="29638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4" name=""/>
          <p:cNvSpPr/>
          <p:nvPr/>
        </p:nvSpPr>
        <p:spPr>
          <a:xfrm>
            <a:off x="4594320" y="26398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5" name=""/>
          <p:cNvSpPr/>
          <p:nvPr/>
        </p:nvSpPr>
        <p:spPr>
          <a:xfrm>
            <a:off x="4732200" y="3538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6" name=""/>
          <p:cNvSpPr/>
          <p:nvPr/>
        </p:nvSpPr>
        <p:spPr>
          <a:xfrm>
            <a:off x="4695840" y="185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7" name=""/>
          <p:cNvSpPr/>
          <p:nvPr/>
        </p:nvSpPr>
        <p:spPr>
          <a:xfrm>
            <a:off x="3876840" y="1350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8" name=""/>
          <p:cNvSpPr/>
          <p:nvPr/>
        </p:nvSpPr>
        <p:spPr>
          <a:xfrm>
            <a:off x="3963960" y="93600"/>
            <a:ext cx="1764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9" name=""/>
          <p:cNvSpPr/>
          <p:nvPr/>
        </p:nvSpPr>
        <p:spPr>
          <a:xfrm>
            <a:off x="3971880" y="936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0" name=""/>
          <p:cNvSpPr/>
          <p:nvPr/>
        </p:nvSpPr>
        <p:spPr>
          <a:xfrm>
            <a:off x="4037040" y="-158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1" name=""/>
          <p:cNvSpPr/>
          <p:nvPr/>
        </p:nvSpPr>
        <p:spPr>
          <a:xfrm>
            <a:off x="4046400" y="-237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2" name=""/>
          <p:cNvSpPr/>
          <p:nvPr/>
        </p:nvSpPr>
        <p:spPr>
          <a:xfrm>
            <a:off x="4052880" y="-2300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3" name=""/>
          <p:cNvSpPr/>
          <p:nvPr/>
        </p:nvSpPr>
        <p:spPr>
          <a:xfrm>
            <a:off x="4060800" y="-44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4" name=""/>
          <p:cNvSpPr/>
          <p:nvPr/>
        </p:nvSpPr>
        <p:spPr>
          <a:xfrm>
            <a:off x="4059360" y="-9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5" name=""/>
          <p:cNvSpPr/>
          <p:nvPr/>
        </p:nvSpPr>
        <p:spPr>
          <a:xfrm>
            <a:off x="4029120" y="302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6" name=""/>
          <p:cNvSpPr/>
          <p:nvPr/>
        </p:nvSpPr>
        <p:spPr>
          <a:xfrm>
            <a:off x="2452680" y="-1190520"/>
            <a:ext cx="792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7" name=""/>
          <p:cNvSpPr/>
          <p:nvPr/>
        </p:nvSpPr>
        <p:spPr>
          <a:xfrm>
            <a:off x="1744560" y="-1349280"/>
            <a:ext cx="792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8" name=""/>
          <p:cNvSpPr/>
          <p:nvPr/>
        </p:nvSpPr>
        <p:spPr>
          <a:xfrm>
            <a:off x="677880" y="-860400"/>
            <a:ext cx="144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9" name=""/>
          <p:cNvSpPr/>
          <p:nvPr/>
        </p:nvSpPr>
        <p:spPr>
          <a:xfrm>
            <a:off x="682560" y="-830160"/>
            <a:ext cx="972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0" name=""/>
          <p:cNvSpPr/>
          <p:nvPr/>
        </p:nvSpPr>
        <p:spPr>
          <a:xfrm>
            <a:off x="1749600" y="4762440"/>
            <a:ext cx="15840" cy="7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1" name=""/>
          <p:cNvSpPr/>
          <p:nvPr/>
        </p:nvSpPr>
        <p:spPr>
          <a:xfrm>
            <a:off x="1782720" y="5440320"/>
            <a:ext cx="7920" cy="144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2" name=""/>
          <p:cNvSpPr/>
          <p:nvPr/>
        </p:nvSpPr>
        <p:spPr>
          <a:xfrm>
            <a:off x="1841400" y="5711760"/>
            <a:ext cx="1116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3" name=""/>
          <p:cNvSpPr/>
          <p:nvPr/>
        </p:nvSpPr>
        <p:spPr>
          <a:xfrm>
            <a:off x="2013120" y="5907240"/>
            <a:ext cx="140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4" name=""/>
          <p:cNvSpPr/>
          <p:nvPr/>
        </p:nvSpPr>
        <p:spPr>
          <a:xfrm>
            <a:off x="2030400" y="5940360"/>
            <a:ext cx="176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5" name=""/>
          <p:cNvSpPr/>
          <p:nvPr/>
        </p:nvSpPr>
        <p:spPr>
          <a:xfrm>
            <a:off x="1989000" y="5923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6" name=""/>
          <p:cNvSpPr/>
          <p:nvPr/>
        </p:nvSpPr>
        <p:spPr>
          <a:xfrm>
            <a:off x="2095560" y="5992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7" name=""/>
          <p:cNvSpPr/>
          <p:nvPr/>
        </p:nvSpPr>
        <p:spPr>
          <a:xfrm>
            <a:off x="1822320" y="58212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8" name=""/>
          <p:cNvSpPr/>
          <p:nvPr/>
        </p:nvSpPr>
        <p:spPr>
          <a:xfrm>
            <a:off x="1895400" y="58546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09" name=""/>
          <p:cNvSpPr/>
          <p:nvPr/>
        </p:nvSpPr>
        <p:spPr>
          <a:xfrm>
            <a:off x="1927080" y="5919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0" name=""/>
          <p:cNvSpPr/>
          <p:nvPr/>
        </p:nvSpPr>
        <p:spPr>
          <a:xfrm>
            <a:off x="1790640" y="57769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1" name=""/>
          <p:cNvSpPr/>
          <p:nvPr/>
        </p:nvSpPr>
        <p:spPr>
          <a:xfrm>
            <a:off x="1833480" y="5653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2" name=""/>
          <p:cNvSpPr/>
          <p:nvPr/>
        </p:nvSpPr>
        <p:spPr>
          <a:xfrm>
            <a:off x="1884240" y="58039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3" name=""/>
          <p:cNvSpPr/>
          <p:nvPr/>
        </p:nvSpPr>
        <p:spPr>
          <a:xfrm>
            <a:off x="1852560" y="5734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4" name=""/>
          <p:cNvSpPr/>
          <p:nvPr/>
        </p:nvSpPr>
        <p:spPr>
          <a:xfrm>
            <a:off x="1879560" y="5727600"/>
            <a:ext cx="158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5" name=""/>
          <p:cNvSpPr/>
          <p:nvPr/>
        </p:nvSpPr>
        <p:spPr>
          <a:xfrm>
            <a:off x="1876320" y="57373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6" name=""/>
          <p:cNvSpPr/>
          <p:nvPr/>
        </p:nvSpPr>
        <p:spPr>
          <a:xfrm>
            <a:off x="1849320" y="58341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7" name=""/>
          <p:cNvSpPr/>
          <p:nvPr/>
        </p:nvSpPr>
        <p:spPr>
          <a:xfrm>
            <a:off x="1879560" y="57643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8" name=""/>
          <p:cNvSpPr/>
          <p:nvPr/>
        </p:nvSpPr>
        <p:spPr>
          <a:xfrm>
            <a:off x="1919160" y="57736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9" name=""/>
          <p:cNvSpPr/>
          <p:nvPr/>
        </p:nvSpPr>
        <p:spPr>
          <a:xfrm>
            <a:off x="1790640" y="52848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0" name=""/>
          <p:cNvSpPr/>
          <p:nvPr/>
        </p:nvSpPr>
        <p:spPr>
          <a:xfrm>
            <a:off x="1771560" y="529416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1" name=""/>
          <p:cNvSpPr/>
          <p:nvPr/>
        </p:nvSpPr>
        <p:spPr>
          <a:xfrm>
            <a:off x="1782720" y="5130720"/>
            <a:ext cx="9720" cy="144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2" name=""/>
          <p:cNvSpPr/>
          <p:nvPr/>
        </p:nvSpPr>
        <p:spPr>
          <a:xfrm>
            <a:off x="1782720" y="51386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3" name=""/>
          <p:cNvSpPr/>
          <p:nvPr/>
        </p:nvSpPr>
        <p:spPr>
          <a:xfrm>
            <a:off x="1792440" y="5156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4" name=""/>
          <p:cNvSpPr/>
          <p:nvPr/>
        </p:nvSpPr>
        <p:spPr>
          <a:xfrm>
            <a:off x="1728720" y="50752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5" name=""/>
          <p:cNvSpPr/>
          <p:nvPr/>
        </p:nvSpPr>
        <p:spPr>
          <a:xfrm>
            <a:off x="1738440" y="49179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6" name=""/>
          <p:cNvSpPr/>
          <p:nvPr/>
        </p:nvSpPr>
        <p:spPr>
          <a:xfrm>
            <a:off x="1725480" y="496404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7" name=""/>
          <p:cNvSpPr/>
          <p:nvPr/>
        </p:nvSpPr>
        <p:spPr>
          <a:xfrm>
            <a:off x="1738440" y="49640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8" name=""/>
          <p:cNvSpPr/>
          <p:nvPr/>
        </p:nvSpPr>
        <p:spPr>
          <a:xfrm>
            <a:off x="1765440" y="49449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9" name=""/>
          <p:cNvSpPr/>
          <p:nvPr/>
        </p:nvSpPr>
        <p:spPr>
          <a:xfrm>
            <a:off x="1722600" y="49831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0" name=""/>
          <p:cNvSpPr/>
          <p:nvPr/>
        </p:nvSpPr>
        <p:spPr>
          <a:xfrm>
            <a:off x="1771560" y="49975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1" name=""/>
          <p:cNvSpPr/>
          <p:nvPr/>
        </p:nvSpPr>
        <p:spPr>
          <a:xfrm>
            <a:off x="1757520" y="51148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2" name=""/>
          <p:cNvSpPr/>
          <p:nvPr/>
        </p:nvSpPr>
        <p:spPr>
          <a:xfrm>
            <a:off x="1744560" y="53704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3" name=""/>
          <p:cNvSpPr/>
          <p:nvPr/>
        </p:nvSpPr>
        <p:spPr>
          <a:xfrm>
            <a:off x="1757520" y="53262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4" name=""/>
          <p:cNvSpPr/>
          <p:nvPr/>
        </p:nvSpPr>
        <p:spPr>
          <a:xfrm>
            <a:off x="1808280" y="56358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5" name=""/>
          <p:cNvSpPr/>
          <p:nvPr/>
        </p:nvSpPr>
        <p:spPr>
          <a:xfrm>
            <a:off x="1708200" y="53546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6" name=""/>
          <p:cNvSpPr/>
          <p:nvPr/>
        </p:nvSpPr>
        <p:spPr>
          <a:xfrm>
            <a:off x="1749600" y="54118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7" name=""/>
          <p:cNvSpPr/>
          <p:nvPr/>
        </p:nvSpPr>
        <p:spPr>
          <a:xfrm>
            <a:off x="1909800" y="58658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8" name=""/>
          <p:cNvSpPr/>
          <p:nvPr/>
        </p:nvSpPr>
        <p:spPr>
          <a:xfrm>
            <a:off x="1943280" y="59720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9" name=""/>
          <p:cNvSpPr/>
          <p:nvPr/>
        </p:nvSpPr>
        <p:spPr>
          <a:xfrm>
            <a:off x="1973160" y="593568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0" name=""/>
          <p:cNvSpPr/>
          <p:nvPr/>
        </p:nvSpPr>
        <p:spPr>
          <a:xfrm>
            <a:off x="1952640" y="5927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1" name=""/>
          <p:cNvSpPr/>
          <p:nvPr/>
        </p:nvSpPr>
        <p:spPr>
          <a:xfrm>
            <a:off x="1916280" y="5829480"/>
            <a:ext cx="936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2" name=""/>
          <p:cNvSpPr/>
          <p:nvPr/>
        </p:nvSpPr>
        <p:spPr>
          <a:xfrm>
            <a:off x="1925640" y="5830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3" name=""/>
          <p:cNvSpPr/>
          <p:nvPr/>
        </p:nvSpPr>
        <p:spPr>
          <a:xfrm>
            <a:off x="1692360" y="546588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4" name=""/>
          <p:cNvSpPr/>
          <p:nvPr/>
        </p:nvSpPr>
        <p:spPr>
          <a:xfrm>
            <a:off x="1701720" y="54658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5" name=""/>
          <p:cNvSpPr/>
          <p:nvPr/>
        </p:nvSpPr>
        <p:spPr>
          <a:xfrm>
            <a:off x="1671480" y="4896000"/>
            <a:ext cx="1620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6" name=""/>
          <p:cNvSpPr/>
          <p:nvPr/>
        </p:nvSpPr>
        <p:spPr>
          <a:xfrm>
            <a:off x="1665360" y="49086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7" name=""/>
          <p:cNvSpPr/>
          <p:nvPr/>
        </p:nvSpPr>
        <p:spPr>
          <a:xfrm>
            <a:off x="1989000" y="5923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8" name=""/>
          <p:cNvSpPr/>
          <p:nvPr/>
        </p:nvSpPr>
        <p:spPr>
          <a:xfrm>
            <a:off x="2095560" y="5992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9" name=""/>
          <p:cNvSpPr/>
          <p:nvPr/>
        </p:nvSpPr>
        <p:spPr>
          <a:xfrm>
            <a:off x="1822320" y="58212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0" name=""/>
          <p:cNvSpPr/>
          <p:nvPr/>
        </p:nvSpPr>
        <p:spPr>
          <a:xfrm>
            <a:off x="1895400" y="58546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1" name=""/>
          <p:cNvSpPr/>
          <p:nvPr/>
        </p:nvSpPr>
        <p:spPr>
          <a:xfrm>
            <a:off x="1927080" y="5919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2" name=""/>
          <p:cNvSpPr/>
          <p:nvPr/>
        </p:nvSpPr>
        <p:spPr>
          <a:xfrm>
            <a:off x="1790640" y="57769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3" name=""/>
          <p:cNvSpPr/>
          <p:nvPr/>
        </p:nvSpPr>
        <p:spPr>
          <a:xfrm>
            <a:off x="1833480" y="5653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4" name=""/>
          <p:cNvSpPr/>
          <p:nvPr/>
        </p:nvSpPr>
        <p:spPr>
          <a:xfrm>
            <a:off x="1884240" y="58039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5" name=""/>
          <p:cNvSpPr/>
          <p:nvPr/>
        </p:nvSpPr>
        <p:spPr>
          <a:xfrm>
            <a:off x="1852560" y="5734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6" name=""/>
          <p:cNvSpPr/>
          <p:nvPr/>
        </p:nvSpPr>
        <p:spPr>
          <a:xfrm>
            <a:off x="1879560" y="5727600"/>
            <a:ext cx="158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7" name=""/>
          <p:cNvSpPr/>
          <p:nvPr/>
        </p:nvSpPr>
        <p:spPr>
          <a:xfrm>
            <a:off x="1876320" y="57373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8" name=""/>
          <p:cNvSpPr/>
          <p:nvPr/>
        </p:nvSpPr>
        <p:spPr>
          <a:xfrm>
            <a:off x="1849320" y="58341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9" name=""/>
          <p:cNvSpPr/>
          <p:nvPr/>
        </p:nvSpPr>
        <p:spPr>
          <a:xfrm>
            <a:off x="1879560" y="57643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0" name=""/>
          <p:cNvSpPr/>
          <p:nvPr/>
        </p:nvSpPr>
        <p:spPr>
          <a:xfrm>
            <a:off x="1919160" y="57736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1" name=""/>
          <p:cNvSpPr/>
          <p:nvPr/>
        </p:nvSpPr>
        <p:spPr>
          <a:xfrm>
            <a:off x="1790640" y="52848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2" name=""/>
          <p:cNvSpPr/>
          <p:nvPr/>
        </p:nvSpPr>
        <p:spPr>
          <a:xfrm>
            <a:off x="1771560" y="529416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3" name=""/>
          <p:cNvSpPr/>
          <p:nvPr/>
        </p:nvSpPr>
        <p:spPr>
          <a:xfrm>
            <a:off x="1782720" y="5130720"/>
            <a:ext cx="9720" cy="144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4" name=""/>
          <p:cNvSpPr/>
          <p:nvPr/>
        </p:nvSpPr>
        <p:spPr>
          <a:xfrm>
            <a:off x="1782720" y="51386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5" name=""/>
          <p:cNvSpPr/>
          <p:nvPr/>
        </p:nvSpPr>
        <p:spPr>
          <a:xfrm>
            <a:off x="1792440" y="5156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6" name=""/>
          <p:cNvSpPr/>
          <p:nvPr/>
        </p:nvSpPr>
        <p:spPr>
          <a:xfrm>
            <a:off x="1728720" y="50752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7" name=""/>
          <p:cNvSpPr/>
          <p:nvPr/>
        </p:nvSpPr>
        <p:spPr>
          <a:xfrm>
            <a:off x="1738440" y="49179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8" name=""/>
          <p:cNvSpPr/>
          <p:nvPr/>
        </p:nvSpPr>
        <p:spPr>
          <a:xfrm>
            <a:off x="1725480" y="496404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9" name=""/>
          <p:cNvSpPr/>
          <p:nvPr/>
        </p:nvSpPr>
        <p:spPr>
          <a:xfrm>
            <a:off x="1738440" y="49640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0" name=""/>
          <p:cNvSpPr/>
          <p:nvPr/>
        </p:nvSpPr>
        <p:spPr>
          <a:xfrm>
            <a:off x="1765440" y="49449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1" name=""/>
          <p:cNvSpPr/>
          <p:nvPr/>
        </p:nvSpPr>
        <p:spPr>
          <a:xfrm>
            <a:off x="1722600" y="49831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2" name=""/>
          <p:cNvSpPr/>
          <p:nvPr/>
        </p:nvSpPr>
        <p:spPr>
          <a:xfrm>
            <a:off x="1771560" y="49975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3" name=""/>
          <p:cNvSpPr/>
          <p:nvPr/>
        </p:nvSpPr>
        <p:spPr>
          <a:xfrm>
            <a:off x="1757520" y="51148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4" name=""/>
          <p:cNvSpPr/>
          <p:nvPr/>
        </p:nvSpPr>
        <p:spPr>
          <a:xfrm>
            <a:off x="1744560" y="53704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5" name=""/>
          <p:cNvSpPr/>
          <p:nvPr/>
        </p:nvSpPr>
        <p:spPr>
          <a:xfrm>
            <a:off x="1757520" y="53262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6" name=""/>
          <p:cNvSpPr/>
          <p:nvPr/>
        </p:nvSpPr>
        <p:spPr>
          <a:xfrm>
            <a:off x="1808280" y="56358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7" name=""/>
          <p:cNvSpPr/>
          <p:nvPr/>
        </p:nvSpPr>
        <p:spPr>
          <a:xfrm>
            <a:off x="1708200" y="53546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8" name=""/>
          <p:cNvSpPr/>
          <p:nvPr/>
        </p:nvSpPr>
        <p:spPr>
          <a:xfrm>
            <a:off x="1749600" y="54118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9" name=""/>
          <p:cNvSpPr/>
          <p:nvPr/>
        </p:nvSpPr>
        <p:spPr>
          <a:xfrm>
            <a:off x="1909800" y="58658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0" name=""/>
          <p:cNvSpPr/>
          <p:nvPr/>
        </p:nvSpPr>
        <p:spPr>
          <a:xfrm>
            <a:off x="1943280" y="59720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1" name=""/>
          <p:cNvSpPr/>
          <p:nvPr/>
        </p:nvSpPr>
        <p:spPr>
          <a:xfrm>
            <a:off x="1973160" y="593568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2" name=""/>
          <p:cNvSpPr/>
          <p:nvPr/>
        </p:nvSpPr>
        <p:spPr>
          <a:xfrm>
            <a:off x="1952640" y="5927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3" name=""/>
          <p:cNvSpPr/>
          <p:nvPr/>
        </p:nvSpPr>
        <p:spPr>
          <a:xfrm>
            <a:off x="1916280" y="5829480"/>
            <a:ext cx="936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4" name=""/>
          <p:cNvSpPr/>
          <p:nvPr/>
        </p:nvSpPr>
        <p:spPr>
          <a:xfrm>
            <a:off x="1925640" y="58309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5" name=""/>
          <p:cNvSpPr/>
          <p:nvPr/>
        </p:nvSpPr>
        <p:spPr>
          <a:xfrm>
            <a:off x="1692360" y="546588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6" name=""/>
          <p:cNvSpPr/>
          <p:nvPr/>
        </p:nvSpPr>
        <p:spPr>
          <a:xfrm>
            <a:off x="1701720" y="54658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7" name=""/>
          <p:cNvSpPr/>
          <p:nvPr/>
        </p:nvSpPr>
        <p:spPr>
          <a:xfrm>
            <a:off x="1671480" y="4896000"/>
            <a:ext cx="1620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8" name=""/>
          <p:cNvSpPr/>
          <p:nvPr/>
        </p:nvSpPr>
        <p:spPr>
          <a:xfrm>
            <a:off x="1665360" y="49086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9" name=""/>
          <p:cNvSpPr/>
          <p:nvPr/>
        </p:nvSpPr>
        <p:spPr>
          <a:xfrm>
            <a:off x="2738520" y="-954000"/>
            <a:ext cx="172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0" name=""/>
          <p:cNvSpPr/>
          <p:nvPr/>
        </p:nvSpPr>
        <p:spPr>
          <a:xfrm>
            <a:off x="2706840" y="-1087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1" name=""/>
          <p:cNvSpPr/>
          <p:nvPr/>
        </p:nvSpPr>
        <p:spPr>
          <a:xfrm>
            <a:off x="4748040" y="3618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2" name=""/>
          <p:cNvSpPr/>
          <p:nvPr/>
        </p:nvSpPr>
        <p:spPr>
          <a:xfrm>
            <a:off x="1744560" y="3405240"/>
            <a:ext cx="15840" cy="61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3" name=""/>
          <p:cNvSpPr/>
          <p:nvPr/>
        </p:nvSpPr>
        <p:spPr>
          <a:xfrm>
            <a:off x="2738520" y="-954000"/>
            <a:ext cx="172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4" name=""/>
          <p:cNvSpPr/>
          <p:nvPr/>
        </p:nvSpPr>
        <p:spPr>
          <a:xfrm>
            <a:off x="2706840" y="-1087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5" name=""/>
          <p:cNvSpPr/>
          <p:nvPr/>
        </p:nvSpPr>
        <p:spPr>
          <a:xfrm>
            <a:off x="4748040" y="3618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6" name=""/>
          <p:cNvSpPr/>
          <p:nvPr/>
        </p:nvSpPr>
        <p:spPr>
          <a:xfrm>
            <a:off x="1744560" y="3405240"/>
            <a:ext cx="15840" cy="61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7" name=""/>
          <p:cNvSpPr/>
          <p:nvPr/>
        </p:nvSpPr>
        <p:spPr>
          <a:xfrm>
            <a:off x="2720880" y="4302000"/>
            <a:ext cx="79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8" name=""/>
          <p:cNvSpPr/>
          <p:nvPr/>
        </p:nvSpPr>
        <p:spPr>
          <a:xfrm>
            <a:off x="4110120" y="3084480"/>
            <a:ext cx="158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9" name=""/>
          <p:cNvSpPr/>
          <p:nvPr/>
        </p:nvSpPr>
        <p:spPr>
          <a:xfrm>
            <a:off x="2720880" y="4302000"/>
            <a:ext cx="79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0" name=""/>
          <p:cNvSpPr/>
          <p:nvPr/>
        </p:nvSpPr>
        <p:spPr>
          <a:xfrm>
            <a:off x="4110120" y="3084480"/>
            <a:ext cx="158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1" name=""/>
          <p:cNvSpPr/>
          <p:nvPr/>
        </p:nvSpPr>
        <p:spPr>
          <a:xfrm>
            <a:off x="2543040" y="-1131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2" name=""/>
          <p:cNvSpPr/>
          <p:nvPr/>
        </p:nvSpPr>
        <p:spPr>
          <a:xfrm>
            <a:off x="2255760" y="-12366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3" name=""/>
          <p:cNvSpPr/>
          <p:nvPr/>
        </p:nvSpPr>
        <p:spPr>
          <a:xfrm>
            <a:off x="1657440" y="-1363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4" name=""/>
          <p:cNvSpPr/>
          <p:nvPr/>
        </p:nvSpPr>
        <p:spPr>
          <a:xfrm>
            <a:off x="1770120" y="-13320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5" name=""/>
          <p:cNvSpPr/>
          <p:nvPr/>
        </p:nvSpPr>
        <p:spPr>
          <a:xfrm>
            <a:off x="1541520" y="-13716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6" name=""/>
          <p:cNvSpPr/>
          <p:nvPr/>
        </p:nvSpPr>
        <p:spPr>
          <a:xfrm>
            <a:off x="1511280" y="-13050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7" name=""/>
          <p:cNvSpPr/>
          <p:nvPr/>
        </p:nvSpPr>
        <p:spPr>
          <a:xfrm>
            <a:off x="2109960" y="-1224000"/>
            <a:ext cx="158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8" name=""/>
          <p:cNvSpPr/>
          <p:nvPr/>
        </p:nvSpPr>
        <p:spPr>
          <a:xfrm>
            <a:off x="2117880" y="-12240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9" name=""/>
          <p:cNvSpPr/>
          <p:nvPr/>
        </p:nvSpPr>
        <p:spPr>
          <a:xfrm>
            <a:off x="92160" y="-7462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0" name=""/>
          <p:cNvSpPr/>
          <p:nvPr/>
        </p:nvSpPr>
        <p:spPr>
          <a:xfrm>
            <a:off x="444600" y="-8668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1" name=""/>
          <p:cNvSpPr/>
          <p:nvPr/>
        </p:nvSpPr>
        <p:spPr>
          <a:xfrm>
            <a:off x="1525680" y="46735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2" name=""/>
          <p:cNvSpPr/>
          <p:nvPr/>
        </p:nvSpPr>
        <p:spPr>
          <a:xfrm>
            <a:off x="1612800" y="49784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3" name=""/>
          <p:cNvSpPr/>
          <p:nvPr/>
        </p:nvSpPr>
        <p:spPr>
          <a:xfrm>
            <a:off x="1557360" y="55418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4" name=""/>
          <p:cNvSpPr/>
          <p:nvPr/>
        </p:nvSpPr>
        <p:spPr>
          <a:xfrm>
            <a:off x="1557360" y="5027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5" name=""/>
          <p:cNvSpPr/>
          <p:nvPr/>
        </p:nvSpPr>
        <p:spPr>
          <a:xfrm>
            <a:off x="1562040" y="49784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6" name=""/>
          <p:cNvSpPr/>
          <p:nvPr/>
        </p:nvSpPr>
        <p:spPr>
          <a:xfrm>
            <a:off x="1549440" y="51116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7" name=""/>
          <p:cNvSpPr/>
          <p:nvPr/>
        </p:nvSpPr>
        <p:spPr>
          <a:xfrm>
            <a:off x="1606680" y="50767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8" name=""/>
          <p:cNvSpPr/>
          <p:nvPr/>
        </p:nvSpPr>
        <p:spPr>
          <a:xfrm>
            <a:off x="1627200" y="53323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9" name=""/>
          <p:cNvSpPr/>
          <p:nvPr/>
        </p:nvSpPr>
        <p:spPr>
          <a:xfrm>
            <a:off x="1565280" y="54212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0" name=""/>
          <p:cNvSpPr/>
          <p:nvPr/>
        </p:nvSpPr>
        <p:spPr>
          <a:xfrm>
            <a:off x="1562040" y="5424480"/>
            <a:ext cx="7920" cy="144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1" name=""/>
          <p:cNvSpPr/>
          <p:nvPr/>
        </p:nvSpPr>
        <p:spPr>
          <a:xfrm>
            <a:off x="1536840" y="5470560"/>
            <a:ext cx="1440" cy="1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2" name=""/>
          <p:cNvSpPr/>
          <p:nvPr/>
        </p:nvSpPr>
        <p:spPr>
          <a:xfrm>
            <a:off x="1504800" y="54133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3" name=""/>
          <p:cNvSpPr/>
          <p:nvPr/>
        </p:nvSpPr>
        <p:spPr>
          <a:xfrm>
            <a:off x="1565280" y="55785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4" name=""/>
          <p:cNvSpPr/>
          <p:nvPr/>
        </p:nvSpPr>
        <p:spPr>
          <a:xfrm>
            <a:off x="1515960" y="53942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5" name=""/>
          <p:cNvSpPr/>
          <p:nvPr/>
        </p:nvSpPr>
        <p:spPr>
          <a:xfrm>
            <a:off x="1822320" y="59896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6" name=""/>
          <p:cNvSpPr/>
          <p:nvPr/>
        </p:nvSpPr>
        <p:spPr>
          <a:xfrm>
            <a:off x="1785960" y="59450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7" name=""/>
          <p:cNvSpPr/>
          <p:nvPr/>
        </p:nvSpPr>
        <p:spPr>
          <a:xfrm>
            <a:off x="1573200" y="56642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8" name=""/>
          <p:cNvSpPr/>
          <p:nvPr/>
        </p:nvSpPr>
        <p:spPr>
          <a:xfrm>
            <a:off x="1609560" y="5653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9" name=""/>
          <p:cNvSpPr/>
          <p:nvPr/>
        </p:nvSpPr>
        <p:spPr>
          <a:xfrm>
            <a:off x="1778040" y="5794200"/>
            <a:ext cx="1440" cy="18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0" name=""/>
          <p:cNvSpPr/>
          <p:nvPr/>
        </p:nvSpPr>
        <p:spPr>
          <a:xfrm>
            <a:off x="4094280" y="203040"/>
            <a:ext cx="172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1" name=""/>
          <p:cNvSpPr/>
          <p:nvPr/>
        </p:nvSpPr>
        <p:spPr>
          <a:xfrm>
            <a:off x="2589120" y="-969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2" name=""/>
          <p:cNvSpPr/>
          <p:nvPr/>
        </p:nvSpPr>
        <p:spPr>
          <a:xfrm>
            <a:off x="2589120" y="-969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3" name=""/>
          <p:cNvSpPr/>
          <p:nvPr/>
        </p:nvSpPr>
        <p:spPr>
          <a:xfrm>
            <a:off x="6186600" y="1320840"/>
            <a:ext cx="3406680" cy="228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>
              <a:spcBef>
                <a:spcPts val="12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969696"/>
                </a:solidFill>
                <a:effectLst/>
                <a:uFillTx/>
                <a:latin typeface="Frutiger 45 Light"/>
              </a:rPr>
              <a:t>Proven Gas Reserves Have Tripled to 35 Tcf </a:t>
            </a:r>
            <a:r>
              <a:rPr b="1" lang="en-US" sz="1400" strike="noStrike" u="none">
                <a:solidFill>
                  <a:srgbClr val="969696"/>
                </a:solidFill>
                <a:effectLst/>
                <a:uFillTx/>
                <a:latin typeface="Frutiger 45 Light"/>
              </a:rPr>
              <a:t>(Bolivia and Argentina)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7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969696"/>
                </a:solidFill>
                <a:effectLst/>
                <a:uFillTx/>
                <a:latin typeface="Frutiger 45 Light"/>
              </a:rPr>
              <a:t>Large Increase in Brazilian Energy Demand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7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Market and Supply Now Interconnected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4" name=""/>
          <p:cNvSpPr/>
          <p:nvPr/>
        </p:nvSpPr>
        <p:spPr>
          <a:xfrm>
            <a:off x="6060960" y="1440000"/>
            <a:ext cx="136800" cy="13644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5" name=""/>
          <p:cNvSpPr/>
          <p:nvPr/>
        </p:nvSpPr>
        <p:spPr>
          <a:xfrm>
            <a:off x="6060960" y="2479680"/>
            <a:ext cx="136800" cy="13644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6" name=""/>
          <p:cNvSpPr/>
          <p:nvPr/>
        </p:nvSpPr>
        <p:spPr>
          <a:xfrm>
            <a:off x="6060960" y="3292560"/>
            <a:ext cx="13680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7" name=""/>
          <p:cNvSpPr/>
          <p:nvPr/>
        </p:nvSpPr>
        <p:spPr>
          <a:xfrm>
            <a:off x="3892680" y="2724120"/>
            <a:ext cx="206280" cy="136440"/>
          </a:xfrm>
          <a:custGeom>
            <a:avLst/>
            <a:gdLst/>
            <a:ahLst/>
            <a:rect l="l" t="t" r="r" b="b"/>
            <a:pathLst>
              <a:path w="130" h="86">
                <a:moveTo>
                  <a:pt x="4" y="22"/>
                </a:moveTo>
                <a:lnTo>
                  <a:pt x="38" y="0"/>
                </a:lnTo>
                <a:lnTo>
                  <a:pt x="130" y="38"/>
                </a:lnTo>
                <a:lnTo>
                  <a:pt x="108" y="82"/>
                </a:lnTo>
                <a:lnTo>
                  <a:pt x="88" y="86"/>
                </a:lnTo>
                <a:lnTo>
                  <a:pt x="0" y="84"/>
                </a:lnTo>
                <a:lnTo>
                  <a:pt x="4" y="2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8" name=""/>
          <p:cNvSpPr/>
          <p:nvPr/>
        </p:nvSpPr>
        <p:spPr>
          <a:xfrm>
            <a:off x="4092480" y="2749680"/>
            <a:ext cx="131760" cy="98280"/>
          </a:xfrm>
          <a:custGeom>
            <a:avLst/>
            <a:gdLst/>
            <a:ahLst/>
            <a:rect l="l" t="t" r="r" b="b"/>
            <a:pathLst>
              <a:path w="75" h="57">
                <a:moveTo>
                  <a:pt x="38" y="53"/>
                </a:moveTo>
                <a:cubicBezTo>
                  <a:pt x="31" y="57"/>
                  <a:pt x="28" y="57"/>
                  <a:pt x="20" y="56"/>
                </a:cubicBezTo>
                <a:cubicBezTo>
                  <a:pt x="11" y="53"/>
                  <a:pt x="6" y="55"/>
                  <a:pt x="0" y="47"/>
                </a:cubicBezTo>
                <a:cubicBezTo>
                  <a:pt x="3" y="28"/>
                  <a:pt x="0" y="35"/>
                  <a:pt x="6" y="26"/>
                </a:cubicBezTo>
                <a:cubicBezTo>
                  <a:pt x="9" y="12"/>
                  <a:pt x="16" y="8"/>
                  <a:pt x="27" y="0"/>
                </a:cubicBezTo>
                <a:cubicBezTo>
                  <a:pt x="49" y="4"/>
                  <a:pt x="36" y="10"/>
                  <a:pt x="63" y="12"/>
                </a:cubicBezTo>
                <a:cubicBezTo>
                  <a:pt x="70" y="15"/>
                  <a:pt x="73" y="12"/>
                  <a:pt x="75" y="20"/>
                </a:cubicBezTo>
                <a:cubicBezTo>
                  <a:pt x="71" y="27"/>
                  <a:pt x="65" y="28"/>
                  <a:pt x="57" y="30"/>
                </a:cubicBezTo>
                <a:cubicBezTo>
                  <a:pt x="51" y="33"/>
                  <a:pt x="32" y="49"/>
                  <a:pt x="38" y="53"/>
                </a:cubicBezTo>
                <a:close/>
              </a:path>
            </a:pathLst>
          </a:custGeom>
          <a:solidFill>
            <a:srgbClr val="ff66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9" name=""/>
          <p:cNvSpPr/>
          <p:nvPr/>
        </p:nvSpPr>
        <p:spPr>
          <a:xfrm>
            <a:off x="4226040" y="2765520"/>
            <a:ext cx="163440" cy="95040"/>
          </a:xfrm>
          <a:custGeom>
            <a:avLst/>
            <a:gdLst/>
            <a:ahLst/>
            <a:rect l="l" t="t" r="r" b="b"/>
            <a:pathLst>
              <a:path w="101" h="60">
                <a:moveTo>
                  <a:pt x="97" y="34"/>
                </a:moveTo>
                <a:cubicBezTo>
                  <a:pt x="87" y="60"/>
                  <a:pt x="59" y="51"/>
                  <a:pt x="31" y="52"/>
                </a:cubicBezTo>
                <a:cubicBezTo>
                  <a:pt x="22" y="55"/>
                  <a:pt x="19" y="50"/>
                  <a:pt x="11" y="48"/>
                </a:cubicBezTo>
                <a:cubicBezTo>
                  <a:pt x="0" y="35"/>
                  <a:pt x="12" y="29"/>
                  <a:pt x="23" y="21"/>
                </a:cubicBezTo>
                <a:cubicBezTo>
                  <a:pt x="28" y="12"/>
                  <a:pt x="32" y="13"/>
                  <a:pt x="43" y="12"/>
                </a:cubicBezTo>
                <a:cubicBezTo>
                  <a:pt x="51" y="8"/>
                  <a:pt x="46" y="2"/>
                  <a:pt x="56" y="0"/>
                </a:cubicBezTo>
                <a:cubicBezTo>
                  <a:pt x="69" y="1"/>
                  <a:pt x="72" y="1"/>
                  <a:pt x="82" y="6"/>
                </a:cubicBezTo>
                <a:cubicBezTo>
                  <a:pt x="87" y="14"/>
                  <a:pt x="92" y="12"/>
                  <a:pt x="101" y="15"/>
                </a:cubicBezTo>
                <a:cubicBezTo>
                  <a:pt x="100" y="21"/>
                  <a:pt x="97" y="24"/>
                  <a:pt x="95" y="30"/>
                </a:cubicBezTo>
                <a:cubicBezTo>
                  <a:pt x="96" y="31"/>
                  <a:pt x="97" y="34"/>
                  <a:pt x="97" y="34"/>
                </a:cubicBezTo>
                <a:close/>
              </a:path>
            </a:pathLst>
          </a:custGeom>
          <a:solidFill>
            <a:srgbClr val="ff66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0" name=""/>
          <p:cNvSpPr/>
          <p:nvPr/>
        </p:nvSpPr>
        <p:spPr>
          <a:xfrm>
            <a:off x="4141800" y="2774880"/>
            <a:ext cx="100080" cy="73080"/>
          </a:xfrm>
          <a:custGeom>
            <a:avLst/>
            <a:gdLst/>
            <a:ahLst/>
            <a:rect l="l" t="t" r="r" b="b"/>
            <a:pathLst>
              <a:path w="63" h="46">
                <a:moveTo>
                  <a:pt x="15" y="10"/>
                </a:moveTo>
                <a:cubicBezTo>
                  <a:pt x="19" y="32"/>
                  <a:pt x="32" y="43"/>
                  <a:pt x="55" y="46"/>
                </a:cubicBezTo>
                <a:cubicBezTo>
                  <a:pt x="63" y="44"/>
                  <a:pt x="61" y="46"/>
                  <a:pt x="61" y="34"/>
                </a:cubicBezTo>
                <a:cubicBezTo>
                  <a:pt x="61" y="15"/>
                  <a:pt x="56" y="4"/>
                  <a:pt x="37" y="0"/>
                </a:cubicBezTo>
                <a:cubicBezTo>
                  <a:pt x="37" y="0"/>
                  <a:pt x="0" y="1"/>
                  <a:pt x="15" y="10"/>
                </a:cubicBezTo>
                <a:close/>
              </a:path>
            </a:pathLst>
          </a:custGeom>
          <a:solidFill>
            <a:srgbClr val="ff66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1" name=""/>
          <p:cNvSpPr/>
          <p:nvPr/>
        </p:nvSpPr>
        <p:spPr>
          <a:xfrm>
            <a:off x="4419360" y="2801880"/>
            <a:ext cx="4942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Sao Paulo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2" name=""/>
          <p:cNvSpPr/>
          <p:nvPr/>
        </p:nvSpPr>
        <p:spPr>
          <a:xfrm>
            <a:off x="4145040" y="2887560"/>
            <a:ext cx="36360" cy="3672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0080" bIns="-10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3" name=""/>
          <p:cNvSpPr/>
          <p:nvPr/>
        </p:nvSpPr>
        <p:spPr>
          <a:xfrm rot="1533000">
            <a:off x="4173480" y="2835360"/>
            <a:ext cx="36720" cy="3636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0440" bIns="-10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4" name=""/>
          <p:cNvSpPr/>
          <p:nvPr/>
        </p:nvSpPr>
        <p:spPr>
          <a:xfrm rot="1533000">
            <a:off x="4219200" y="2777760"/>
            <a:ext cx="36360" cy="3636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0440" bIns="-10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5" name=""/>
          <p:cNvSpPr/>
          <p:nvPr/>
        </p:nvSpPr>
        <p:spPr>
          <a:xfrm rot="1533000">
            <a:off x="4278240" y="2741760"/>
            <a:ext cx="36720" cy="3636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0440" bIns="-10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6" name=""/>
          <p:cNvSpPr/>
          <p:nvPr/>
        </p:nvSpPr>
        <p:spPr>
          <a:xfrm flipH="1">
            <a:off x="1943280" y="4267080"/>
            <a:ext cx="195120" cy="52560"/>
          </a:xfrm>
          <a:prstGeom prst="line">
            <a:avLst/>
          </a:prstGeom>
          <a:ln w="316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7" name=""/>
          <p:cNvSpPr/>
          <p:nvPr/>
        </p:nvSpPr>
        <p:spPr>
          <a:xfrm>
            <a:off x="2052720" y="4348080"/>
            <a:ext cx="395280" cy="833400"/>
          </a:xfrm>
          <a:custGeom>
            <a:avLst/>
            <a:gdLst/>
            <a:ahLst/>
            <a:rect l="l" t="t" r="r" b="b"/>
            <a:pathLst>
              <a:path w="249" h="525">
                <a:moveTo>
                  <a:pt x="249" y="0"/>
                </a:moveTo>
                <a:lnTo>
                  <a:pt x="36" y="219"/>
                </a:lnTo>
                <a:lnTo>
                  <a:pt x="0" y="525"/>
                </a:lnTo>
              </a:path>
            </a:pathLst>
          </a:custGeom>
          <a:noFill/>
          <a:ln w="316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8" name=""/>
          <p:cNvSpPr/>
          <p:nvPr/>
        </p:nvSpPr>
        <p:spPr>
          <a:xfrm>
            <a:off x="0" y="0"/>
            <a:ext cx="10287000" cy="80820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9" name=""/>
          <p:cNvSpPr/>
          <p:nvPr/>
        </p:nvSpPr>
        <p:spPr>
          <a:xfrm>
            <a:off x="771480" y="176040"/>
            <a:ext cx="8744040" cy="720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South American Energy Market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0" name=""/>
          <p:cNvSpPr/>
          <p:nvPr/>
        </p:nvSpPr>
        <p:spPr>
          <a:xfrm>
            <a:off x="2882880" y="5902200"/>
            <a:ext cx="4581720" cy="4240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1" name=""/>
          <p:cNvSpPr/>
          <p:nvPr/>
        </p:nvSpPr>
        <p:spPr>
          <a:xfrm>
            <a:off x="6578640" y="1316160"/>
            <a:ext cx="861840" cy="188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2" name=""/>
          <p:cNvSpPr/>
          <p:nvPr/>
        </p:nvSpPr>
        <p:spPr>
          <a:xfrm>
            <a:off x="6578640" y="1316160"/>
            <a:ext cx="861840" cy="188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3" name=""/>
          <p:cNvSpPr/>
          <p:nvPr/>
        </p:nvSpPr>
        <p:spPr>
          <a:xfrm>
            <a:off x="6485040" y="1620720"/>
            <a:ext cx="865080" cy="18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4" name=""/>
          <p:cNvSpPr/>
          <p:nvPr/>
        </p:nvSpPr>
        <p:spPr>
          <a:xfrm>
            <a:off x="6485040" y="1620720"/>
            <a:ext cx="865080" cy="18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5" name=""/>
          <p:cNvSpPr/>
          <p:nvPr/>
        </p:nvSpPr>
        <p:spPr>
          <a:xfrm>
            <a:off x="6400800" y="1295280"/>
            <a:ext cx="4011480" cy="30492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>
              <a:spcBef>
                <a:spcPts val="1049"/>
              </a:spcBef>
              <a:tabLst>
                <a:tab algn="l" pos="0"/>
                <a:tab algn="l" pos="227160"/>
                <a:tab algn="l" pos="344520"/>
                <a:tab algn="l" pos="514440"/>
                <a:tab algn="l" pos="685800"/>
                <a:tab algn="l" pos="857160"/>
                <a:tab algn="l" pos="1028880"/>
                <a:tab algn="l" pos="1200240"/>
                <a:tab algn="l" pos="1371600"/>
                <a:tab algn="l" pos="1542960"/>
                <a:tab algn="l" pos="1714680"/>
                <a:tab algn="l" pos="1886040"/>
                <a:tab algn="l" pos="2057400"/>
                <a:tab algn="l" pos="2228760"/>
                <a:tab algn="l" pos="2400480"/>
                <a:tab algn="l" pos="2571840"/>
                <a:tab algn="l" pos="2743200"/>
                <a:tab algn="l" pos="2914560"/>
                <a:tab algn="l" pos="3086280"/>
                <a:tab algn="l" pos="3257640"/>
                <a:tab algn="l" pos="3429000"/>
                <a:tab algn="l" pos="3600360"/>
                <a:tab algn="l" pos="3772080"/>
              </a:tabLst>
            </a:pPr>
            <a:r>
              <a:rPr b="1" lang="en-US" sz="1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Enron’s Active Market Participation </a:t>
            </a: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(est.)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27160"/>
                <a:tab algn="l" pos="344520"/>
                <a:tab algn="l" pos="514440"/>
                <a:tab algn="l" pos="685800"/>
                <a:tab algn="l" pos="857160"/>
                <a:tab algn="l" pos="1028880"/>
                <a:tab algn="l" pos="1200240"/>
                <a:tab algn="l" pos="1371600"/>
                <a:tab algn="l" pos="1542960"/>
                <a:tab algn="l" pos="1714680"/>
                <a:tab algn="l" pos="1886040"/>
                <a:tab algn="l" pos="2057400"/>
                <a:tab algn="l" pos="2228760"/>
                <a:tab algn="l" pos="2400480"/>
                <a:tab algn="l" pos="2571840"/>
                <a:tab algn="l" pos="2743200"/>
                <a:tab algn="l" pos="2914560"/>
                <a:tab algn="l" pos="3086280"/>
                <a:tab algn="l" pos="3257640"/>
                <a:tab algn="l" pos="3429000"/>
                <a:tab algn="l" pos="3600360"/>
                <a:tab algn="l" pos="377208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- Gas Transportation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27160"/>
                <a:tab algn="l" pos="344520"/>
                <a:tab algn="l" pos="514440"/>
                <a:tab algn="l" pos="685800"/>
                <a:tab algn="l" pos="857160"/>
                <a:tab algn="l" pos="1028880"/>
                <a:tab algn="l" pos="1200240"/>
                <a:tab algn="l" pos="1371600"/>
                <a:tab algn="l" pos="1542960"/>
                <a:tab algn="l" pos="1714680"/>
                <a:tab algn="l" pos="1886040"/>
                <a:tab algn="l" pos="2057400"/>
                <a:tab algn="l" pos="2228760"/>
                <a:tab algn="l" pos="2400480"/>
                <a:tab algn="l" pos="2571840"/>
                <a:tab algn="l" pos="2743200"/>
                <a:tab algn="l" pos="2914560"/>
                <a:tab algn="l" pos="3086280"/>
                <a:tab algn="l" pos="3257640"/>
                <a:tab algn="l" pos="3429000"/>
                <a:tab algn="l" pos="3600360"/>
                <a:tab algn="l" pos="377208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- Brazilian Gas Distribution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27160"/>
                <a:tab algn="l" pos="344520"/>
                <a:tab algn="l" pos="514440"/>
                <a:tab algn="l" pos="685800"/>
                <a:tab algn="l" pos="857160"/>
                <a:tab algn="l" pos="1028880"/>
                <a:tab algn="l" pos="1200240"/>
                <a:tab algn="l" pos="1371600"/>
                <a:tab algn="l" pos="1542960"/>
                <a:tab algn="l" pos="1714680"/>
                <a:tab algn="l" pos="1886040"/>
                <a:tab algn="l" pos="2057400"/>
                <a:tab algn="l" pos="2228760"/>
                <a:tab algn="l" pos="2400480"/>
                <a:tab algn="l" pos="2571840"/>
                <a:tab algn="l" pos="2743200"/>
                <a:tab algn="l" pos="2914560"/>
                <a:tab algn="l" pos="3086280"/>
                <a:tab algn="l" pos="3257640"/>
                <a:tab algn="l" pos="3429000"/>
                <a:tab algn="l" pos="3600360"/>
                <a:tab algn="l" pos="377208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- Brazilian Thermal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27160"/>
                <a:tab algn="l" pos="344520"/>
                <a:tab algn="l" pos="514440"/>
                <a:tab algn="l" pos="685800"/>
                <a:tab algn="l" pos="857160"/>
                <a:tab algn="l" pos="1028880"/>
                <a:tab algn="l" pos="1200240"/>
                <a:tab algn="l" pos="1371600"/>
                <a:tab algn="l" pos="1542960"/>
                <a:tab algn="l" pos="1714680"/>
                <a:tab algn="l" pos="1886040"/>
                <a:tab algn="l" pos="2057400"/>
                <a:tab algn="l" pos="2228760"/>
                <a:tab algn="l" pos="2400480"/>
                <a:tab algn="l" pos="2571840"/>
                <a:tab algn="l" pos="2743200"/>
                <a:tab algn="l" pos="2914560"/>
                <a:tab algn="l" pos="3086280"/>
                <a:tab algn="l" pos="3257640"/>
                <a:tab algn="l" pos="3429000"/>
                <a:tab algn="l" pos="3600360"/>
                <a:tab algn="l" pos="377208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Power Generation </a:t>
            </a: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(Proj.)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661"/>
              </a:spcBef>
              <a:tabLst>
                <a:tab algn="l" pos="0"/>
                <a:tab algn="l" pos="227160"/>
                <a:tab algn="l" pos="344520"/>
                <a:tab algn="l" pos="514440"/>
                <a:tab algn="l" pos="685800"/>
                <a:tab algn="l" pos="857160"/>
                <a:tab algn="l" pos="1028880"/>
                <a:tab algn="l" pos="1200240"/>
                <a:tab algn="l" pos="1371600"/>
                <a:tab algn="l" pos="1542960"/>
                <a:tab algn="l" pos="1714680"/>
                <a:tab algn="l" pos="1886040"/>
                <a:tab algn="l" pos="2057400"/>
                <a:tab algn="l" pos="2228760"/>
                <a:tab algn="l" pos="2400480"/>
                <a:tab algn="l" pos="2571840"/>
                <a:tab algn="l" pos="2743200"/>
                <a:tab algn="l" pos="2914560"/>
                <a:tab algn="l" pos="3086280"/>
                <a:tab algn="l" pos="3257640"/>
                <a:tab algn="l" pos="3429000"/>
                <a:tab algn="l" pos="3600360"/>
                <a:tab algn="l" pos="3772080"/>
              </a:tabLst>
            </a:pPr>
            <a:r>
              <a:rPr b="1" lang="en-US" sz="1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Skilled Personnel in Place and Strong Government Relationships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661"/>
              </a:spcBef>
              <a:tabLst>
                <a:tab algn="l" pos="0"/>
                <a:tab algn="l" pos="227160"/>
                <a:tab algn="l" pos="344520"/>
                <a:tab algn="l" pos="514440"/>
                <a:tab algn="l" pos="685800"/>
                <a:tab algn="l" pos="857160"/>
                <a:tab algn="l" pos="1028880"/>
                <a:tab algn="l" pos="1200240"/>
                <a:tab algn="l" pos="1371600"/>
                <a:tab algn="l" pos="1542960"/>
                <a:tab algn="l" pos="1714680"/>
                <a:tab algn="l" pos="1886040"/>
                <a:tab algn="l" pos="2057400"/>
                <a:tab algn="l" pos="2228760"/>
                <a:tab algn="l" pos="2400480"/>
                <a:tab algn="l" pos="2571840"/>
                <a:tab algn="l" pos="2743200"/>
                <a:tab algn="l" pos="2914560"/>
                <a:tab algn="l" pos="3086280"/>
                <a:tab algn="l" pos="3257640"/>
                <a:tab algn="l" pos="3429000"/>
                <a:tab algn="l" pos="3600360"/>
                <a:tab algn="l" pos="3772080"/>
              </a:tabLst>
            </a:pPr>
            <a:r>
              <a:rPr b="1" lang="en-US" sz="1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Market Making Capabilities; Wholesale Energy Management and Outsourcing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6" name=""/>
          <p:cNvSpPr/>
          <p:nvPr/>
        </p:nvSpPr>
        <p:spPr>
          <a:xfrm>
            <a:off x="6291360" y="140508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7" name=""/>
          <p:cNvSpPr/>
          <p:nvPr/>
        </p:nvSpPr>
        <p:spPr>
          <a:xfrm>
            <a:off x="6278400" y="3087720"/>
            <a:ext cx="13680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8" name=""/>
          <p:cNvSpPr/>
          <p:nvPr/>
        </p:nvSpPr>
        <p:spPr>
          <a:xfrm>
            <a:off x="6278400" y="4138560"/>
            <a:ext cx="13680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9" name=""/>
          <p:cNvSpPr/>
          <p:nvPr/>
        </p:nvSpPr>
        <p:spPr>
          <a:xfrm>
            <a:off x="3058920" y="5921280"/>
            <a:ext cx="41310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Enron’s Regional Network Complete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0" name=""/>
          <p:cNvSpPr/>
          <p:nvPr/>
        </p:nvSpPr>
        <p:spPr>
          <a:xfrm>
            <a:off x="2727360" y="6470640"/>
            <a:ext cx="58680" cy="20520"/>
          </a:xfrm>
          <a:custGeom>
            <a:avLst/>
            <a:gdLst/>
            <a:ahLst/>
            <a:rect l="l" t="t" r="r" b="b"/>
            <a:pathLst>
              <a:path w="75" h="25">
                <a:moveTo>
                  <a:pt x="32" y="0"/>
                </a:moveTo>
                <a:lnTo>
                  <a:pt x="75" y="0"/>
                </a:lnTo>
                <a:lnTo>
                  <a:pt x="71" y="3"/>
                </a:lnTo>
                <a:lnTo>
                  <a:pt x="66" y="7"/>
                </a:lnTo>
                <a:lnTo>
                  <a:pt x="57" y="10"/>
                </a:lnTo>
                <a:lnTo>
                  <a:pt x="48" y="16"/>
                </a:lnTo>
                <a:lnTo>
                  <a:pt x="30" y="21"/>
                </a:lnTo>
                <a:lnTo>
                  <a:pt x="21" y="25"/>
                </a:lnTo>
                <a:lnTo>
                  <a:pt x="14" y="25"/>
                </a:lnTo>
                <a:lnTo>
                  <a:pt x="9" y="23"/>
                </a:lnTo>
                <a:lnTo>
                  <a:pt x="7" y="23"/>
                </a:lnTo>
                <a:lnTo>
                  <a:pt x="5" y="23"/>
                </a:lnTo>
                <a:lnTo>
                  <a:pt x="2" y="23"/>
                </a:lnTo>
                <a:lnTo>
                  <a:pt x="0" y="25"/>
                </a:lnTo>
                <a:lnTo>
                  <a:pt x="4" y="19"/>
                </a:lnTo>
                <a:lnTo>
                  <a:pt x="7" y="16"/>
                </a:lnTo>
                <a:lnTo>
                  <a:pt x="11" y="12"/>
                </a:lnTo>
                <a:lnTo>
                  <a:pt x="14" y="9"/>
                </a:lnTo>
                <a:lnTo>
                  <a:pt x="23" y="5"/>
                </a:lnTo>
                <a:lnTo>
                  <a:pt x="32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1" name=""/>
          <p:cNvSpPr/>
          <p:nvPr/>
        </p:nvSpPr>
        <p:spPr>
          <a:xfrm>
            <a:off x="2187720" y="6242040"/>
            <a:ext cx="507960" cy="330120"/>
          </a:xfrm>
          <a:custGeom>
            <a:avLst/>
            <a:gdLst/>
            <a:ahLst/>
            <a:rect l="l" t="t" r="r" b="b"/>
            <a:pathLst>
              <a:path w="639" h="417">
                <a:moveTo>
                  <a:pt x="541" y="328"/>
                </a:moveTo>
                <a:lnTo>
                  <a:pt x="548" y="328"/>
                </a:lnTo>
                <a:lnTo>
                  <a:pt x="553" y="326"/>
                </a:lnTo>
                <a:lnTo>
                  <a:pt x="561" y="324"/>
                </a:lnTo>
                <a:lnTo>
                  <a:pt x="568" y="321"/>
                </a:lnTo>
                <a:lnTo>
                  <a:pt x="616" y="321"/>
                </a:lnTo>
                <a:lnTo>
                  <a:pt x="623" y="314"/>
                </a:lnTo>
                <a:lnTo>
                  <a:pt x="630" y="308"/>
                </a:lnTo>
                <a:lnTo>
                  <a:pt x="632" y="305"/>
                </a:lnTo>
                <a:lnTo>
                  <a:pt x="635" y="301"/>
                </a:lnTo>
                <a:lnTo>
                  <a:pt x="637" y="298"/>
                </a:lnTo>
                <a:lnTo>
                  <a:pt x="639" y="294"/>
                </a:lnTo>
                <a:lnTo>
                  <a:pt x="632" y="290"/>
                </a:lnTo>
                <a:lnTo>
                  <a:pt x="625" y="289"/>
                </a:lnTo>
                <a:lnTo>
                  <a:pt x="618" y="289"/>
                </a:lnTo>
                <a:lnTo>
                  <a:pt x="612" y="289"/>
                </a:lnTo>
                <a:lnTo>
                  <a:pt x="602" y="289"/>
                </a:lnTo>
                <a:lnTo>
                  <a:pt x="589" y="290"/>
                </a:lnTo>
                <a:lnTo>
                  <a:pt x="580" y="289"/>
                </a:lnTo>
                <a:lnTo>
                  <a:pt x="571" y="289"/>
                </a:lnTo>
                <a:lnTo>
                  <a:pt x="562" y="287"/>
                </a:lnTo>
                <a:lnTo>
                  <a:pt x="555" y="283"/>
                </a:lnTo>
                <a:lnTo>
                  <a:pt x="548" y="280"/>
                </a:lnTo>
                <a:lnTo>
                  <a:pt x="541" y="276"/>
                </a:lnTo>
                <a:lnTo>
                  <a:pt x="536" y="273"/>
                </a:lnTo>
                <a:lnTo>
                  <a:pt x="529" y="267"/>
                </a:lnTo>
                <a:lnTo>
                  <a:pt x="518" y="258"/>
                </a:lnTo>
                <a:lnTo>
                  <a:pt x="507" y="249"/>
                </a:lnTo>
                <a:lnTo>
                  <a:pt x="498" y="241"/>
                </a:lnTo>
                <a:lnTo>
                  <a:pt x="489" y="235"/>
                </a:lnTo>
                <a:lnTo>
                  <a:pt x="466" y="223"/>
                </a:lnTo>
                <a:lnTo>
                  <a:pt x="434" y="207"/>
                </a:lnTo>
                <a:lnTo>
                  <a:pt x="418" y="198"/>
                </a:lnTo>
                <a:lnTo>
                  <a:pt x="404" y="191"/>
                </a:lnTo>
                <a:lnTo>
                  <a:pt x="400" y="187"/>
                </a:lnTo>
                <a:lnTo>
                  <a:pt x="397" y="184"/>
                </a:lnTo>
                <a:lnTo>
                  <a:pt x="393" y="182"/>
                </a:lnTo>
                <a:lnTo>
                  <a:pt x="391" y="180"/>
                </a:lnTo>
                <a:lnTo>
                  <a:pt x="390" y="175"/>
                </a:lnTo>
                <a:lnTo>
                  <a:pt x="386" y="171"/>
                </a:lnTo>
                <a:lnTo>
                  <a:pt x="383" y="168"/>
                </a:lnTo>
                <a:lnTo>
                  <a:pt x="379" y="164"/>
                </a:lnTo>
                <a:lnTo>
                  <a:pt x="370" y="157"/>
                </a:lnTo>
                <a:lnTo>
                  <a:pt x="361" y="148"/>
                </a:lnTo>
                <a:lnTo>
                  <a:pt x="358" y="144"/>
                </a:lnTo>
                <a:lnTo>
                  <a:pt x="354" y="141"/>
                </a:lnTo>
                <a:lnTo>
                  <a:pt x="351" y="136"/>
                </a:lnTo>
                <a:lnTo>
                  <a:pt x="349" y="132"/>
                </a:lnTo>
                <a:lnTo>
                  <a:pt x="345" y="125"/>
                </a:lnTo>
                <a:lnTo>
                  <a:pt x="343" y="120"/>
                </a:lnTo>
                <a:lnTo>
                  <a:pt x="343" y="114"/>
                </a:lnTo>
                <a:lnTo>
                  <a:pt x="342" y="107"/>
                </a:lnTo>
                <a:lnTo>
                  <a:pt x="336" y="107"/>
                </a:lnTo>
                <a:lnTo>
                  <a:pt x="329" y="107"/>
                </a:lnTo>
                <a:lnTo>
                  <a:pt x="324" y="105"/>
                </a:lnTo>
                <a:lnTo>
                  <a:pt x="319" y="104"/>
                </a:lnTo>
                <a:lnTo>
                  <a:pt x="313" y="102"/>
                </a:lnTo>
                <a:lnTo>
                  <a:pt x="310" y="98"/>
                </a:lnTo>
                <a:lnTo>
                  <a:pt x="310" y="96"/>
                </a:lnTo>
                <a:lnTo>
                  <a:pt x="308" y="95"/>
                </a:lnTo>
                <a:lnTo>
                  <a:pt x="306" y="93"/>
                </a:lnTo>
                <a:lnTo>
                  <a:pt x="306" y="89"/>
                </a:lnTo>
                <a:lnTo>
                  <a:pt x="306" y="82"/>
                </a:lnTo>
                <a:lnTo>
                  <a:pt x="306" y="77"/>
                </a:lnTo>
                <a:lnTo>
                  <a:pt x="315" y="77"/>
                </a:lnTo>
                <a:lnTo>
                  <a:pt x="320" y="77"/>
                </a:lnTo>
                <a:lnTo>
                  <a:pt x="324" y="77"/>
                </a:lnTo>
                <a:lnTo>
                  <a:pt x="326" y="77"/>
                </a:lnTo>
                <a:lnTo>
                  <a:pt x="327" y="77"/>
                </a:lnTo>
                <a:lnTo>
                  <a:pt x="331" y="77"/>
                </a:lnTo>
                <a:lnTo>
                  <a:pt x="327" y="75"/>
                </a:lnTo>
                <a:lnTo>
                  <a:pt x="324" y="71"/>
                </a:lnTo>
                <a:lnTo>
                  <a:pt x="319" y="68"/>
                </a:lnTo>
                <a:lnTo>
                  <a:pt x="315" y="63"/>
                </a:lnTo>
                <a:lnTo>
                  <a:pt x="308" y="52"/>
                </a:lnTo>
                <a:lnTo>
                  <a:pt x="301" y="39"/>
                </a:lnTo>
                <a:lnTo>
                  <a:pt x="297" y="34"/>
                </a:lnTo>
                <a:lnTo>
                  <a:pt x="294" y="27"/>
                </a:lnTo>
                <a:lnTo>
                  <a:pt x="288" y="22"/>
                </a:lnTo>
                <a:lnTo>
                  <a:pt x="285" y="18"/>
                </a:lnTo>
                <a:lnTo>
                  <a:pt x="279" y="13"/>
                </a:lnTo>
                <a:lnTo>
                  <a:pt x="276" y="9"/>
                </a:lnTo>
                <a:lnTo>
                  <a:pt x="272" y="9"/>
                </a:lnTo>
                <a:lnTo>
                  <a:pt x="269" y="7"/>
                </a:lnTo>
                <a:lnTo>
                  <a:pt x="267" y="7"/>
                </a:lnTo>
                <a:lnTo>
                  <a:pt x="265" y="7"/>
                </a:lnTo>
                <a:lnTo>
                  <a:pt x="258" y="7"/>
                </a:lnTo>
                <a:lnTo>
                  <a:pt x="251" y="9"/>
                </a:lnTo>
                <a:lnTo>
                  <a:pt x="247" y="11"/>
                </a:lnTo>
                <a:lnTo>
                  <a:pt x="242" y="15"/>
                </a:lnTo>
                <a:lnTo>
                  <a:pt x="238" y="16"/>
                </a:lnTo>
                <a:lnTo>
                  <a:pt x="235" y="20"/>
                </a:lnTo>
                <a:lnTo>
                  <a:pt x="230" y="20"/>
                </a:lnTo>
                <a:lnTo>
                  <a:pt x="224" y="22"/>
                </a:lnTo>
                <a:lnTo>
                  <a:pt x="221" y="20"/>
                </a:lnTo>
                <a:lnTo>
                  <a:pt x="217" y="20"/>
                </a:lnTo>
                <a:lnTo>
                  <a:pt x="212" y="16"/>
                </a:lnTo>
                <a:lnTo>
                  <a:pt x="210" y="13"/>
                </a:lnTo>
                <a:lnTo>
                  <a:pt x="203" y="7"/>
                </a:lnTo>
                <a:lnTo>
                  <a:pt x="196" y="0"/>
                </a:lnTo>
                <a:lnTo>
                  <a:pt x="192" y="9"/>
                </a:lnTo>
                <a:lnTo>
                  <a:pt x="190" y="18"/>
                </a:lnTo>
                <a:lnTo>
                  <a:pt x="185" y="27"/>
                </a:lnTo>
                <a:lnTo>
                  <a:pt x="180" y="34"/>
                </a:lnTo>
                <a:lnTo>
                  <a:pt x="176" y="38"/>
                </a:lnTo>
                <a:lnTo>
                  <a:pt x="174" y="39"/>
                </a:lnTo>
                <a:lnTo>
                  <a:pt x="171" y="43"/>
                </a:lnTo>
                <a:lnTo>
                  <a:pt x="167" y="45"/>
                </a:lnTo>
                <a:lnTo>
                  <a:pt x="165" y="47"/>
                </a:lnTo>
                <a:lnTo>
                  <a:pt x="160" y="48"/>
                </a:lnTo>
                <a:lnTo>
                  <a:pt x="157" y="48"/>
                </a:lnTo>
                <a:lnTo>
                  <a:pt x="153" y="48"/>
                </a:lnTo>
                <a:lnTo>
                  <a:pt x="149" y="48"/>
                </a:lnTo>
                <a:lnTo>
                  <a:pt x="146" y="48"/>
                </a:lnTo>
                <a:lnTo>
                  <a:pt x="142" y="47"/>
                </a:lnTo>
                <a:lnTo>
                  <a:pt x="141" y="45"/>
                </a:lnTo>
                <a:lnTo>
                  <a:pt x="133" y="43"/>
                </a:lnTo>
                <a:lnTo>
                  <a:pt x="128" y="41"/>
                </a:lnTo>
                <a:lnTo>
                  <a:pt x="123" y="41"/>
                </a:lnTo>
                <a:lnTo>
                  <a:pt x="117" y="41"/>
                </a:lnTo>
                <a:lnTo>
                  <a:pt x="117" y="45"/>
                </a:lnTo>
                <a:lnTo>
                  <a:pt x="117" y="48"/>
                </a:lnTo>
                <a:lnTo>
                  <a:pt x="119" y="52"/>
                </a:lnTo>
                <a:lnTo>
                  <a:pt x="121" y="54"/>
                </a:lnTo>
                <a:lnTo>
                  <a:pt x="123" y="57"/>
                </a:lnTo>
                <a:lnTo>
                  <a:pt x="126" y="61"/>
                </a:lnTo>
                <a:lnTo>
                  <a:pt x="132" y="64"/>
                </a:lnTo>
                <a:lnTo>
                  <a:pt x="135" y="70"/>
                </a:lnTo>
                <a:lnTo>
                  <a:pt x="121" y="70"/>
                </a:lnTo>
                <a:lnTo>
                  <a:pt x="117" y="71"/>
                </a:lnTo>
                <a:lnTo>
                  <a:pt x="116" y="75"/>
                </a:lnTo>
                <a:lnTo>
                  <a:pt x="114" y="79"/>
                </a:lnTo>
                <a:lnTo>
                  <a:pt x="112" y="82"/>
                </a:lnTo>
                <a:lnTo>
                  <a:pt x="110" y="89"/>
                </a:lnTo>
                <a:lnTo>
                  <a:pt x="110" y="96"/>
                </a:lnTo>
                <a:lnTo>
                  <a:pt x="112" y="102"/>
                </a:lnTo>
                <a:lnTo>
                  <a:pt x="114" y="111"/>
                </a:lnTo>
                <a:lnTo>
                  <a:pt x="117" y="118"/>
                </a:lnTo>
                <a:lnTo>
                  <a:pt x="121" y="127"/>
                </a:lnTo>
                <a:lnTo>
                  <a:pt x="125" y="130"/>
                </a:lnTo>
                <a:lnTo>
                  <a:pt x="128" y="134"/>
                </a:lnTo>
                <a:lnTo>
                  <a:pt x="130" y="137"/>
                </a:lnTo>
                <a:lnTo>
                  <a:pt x="133" y="139"/>
                </a:lnTo>
                <a:lnTo>
                  <a:pt x="137" y="143"/>
                </a:lnTo>
                <a:lnTo>
                  <a:pt x="141" y="144"/>
                </a:lnTo>
                <a:lnTo>
                  <a:pt x="142" y="144"/>
                </a:lnTo>
                <a:lnTo>
                  <a:pt x="146" y="144"/>
                </a:lnTo>
                <a:lnTo>
                  <a:pt x="149" y="144"/>
                </a:lnTo>
                <a:lnTo>
                  <a:pt x="153" y="144"/>
                </a:lnTo>
                <a:lnTo>
                  <a:pt x="157" y="143"/>
                </a:lnTo>
                <a:lnTo>
                  <a:pt x="160" y="143"/>
                </a:lnTo>
                <a:lnTo>
                  <a:pt x="167" y="139"/>
                </a:lnTo>
                <a:lnTo>
                  <a:pt x="173" y="136"/>
                </a:lnTo>
                <a:lnTo>
                  <a:pt x="180" y="132"/>
                </a:lnTo>
                <a:lnTo>
                  <a:pt x="187" y="127"/>
                </a:lnTo>
                <a:lnTo>
                  <a:pt x="190" y="127"/>
                </a:lnTo>
                <a:lnTo>
                  <a:pt x="194" y="125"/>
                </a:lnTo>
                <a:lnTo>
                  <a:pt x="199" y="125"/>
                </a:lnTo>
                <a:lnTo>
                  <a:pt x="205" y="125"/>
                </a:lnTo>
                <a:lnTo>
                  <a:pt x="206" y="125"/>
                </a:lnTo>
                <a:lnTo>
                  <a:pt x="210" y="125"/>
                </a:lnTo>
                <a:lnTo>
                  <a:pt x="212" y="125"/>
                </a:lnTo>
                <a:lnTo>
                  <a:pt x="217" y="128"/>
                </a:lnTo>
                <a:lnTo>
                  <a:pt x="219" y="130"/>
                </a:lnTo>
                <a:lnTo>
                  <a:pt x="219" y="134"/>
                </a:lnTo>
                <a:lnTo>
                  <a:pt x="219" y="136"/>
                </a:lnTo>
                <a:lnTo>
                  <a:pt x="217" y="137"/>
                </a:lnTo>
                <a:lnTo>
                  <a:pt x="215" y="143"/>
                </a:lnTo>
                <a:lnTo>
                  <a:pt x="212" y="146"/>
                </a:lnTo>
                <a:lnTo>
                  <a:pt x="208" y="150"/>
                </a:lnTo>
                <a:lnTo>
                  <a:pt x="203" y="155"/>
                </a:lnTo>
                <a:lnTo>
                  <a:pt x="197" y="157"/>
                </a:lnTo>
                <a:lnTo>
                  <a:pt x="190" y="160"/>
                </a:lnTo>
                <a:lnTo>
                  <a:pt x="180" y="168"/>
                </a:lnTo>
                <a:lnTo>
                  <a:pt x="167" y="175"/>
                </a:lnTo>
                <a:lnTo>
                  <a:pt x="164" y="178"/>
                </a:lnTo>
                <a:lnTo>
                  <a:pt x="160" y="184"/>
                </a:lnTo>
                <a:lnTo>
                  <a:pt x="158" y="185"/>
                </a:lnTo>
                <a:lnTo>
                  <a:pt x="158" y="187"/>
                </a:lnTo>
                <a:lnTo>
                  <a:pt x="157" y="191"/>
                </a:lnTo>
                <a:lnTo>
                  <a:pt x="157" y="194"/>
                </a:lnTo>
                <a:lnTo>
                  <a:pt x="157" y="198"/>
                </a:lnTo>
                <a:lnTo>
                  <a:pt x="158" y="201"/>
                </a:lnTo>
                <a:lnTo>
                  <a:pt x="158" y="207"/>
                </a:lnTo>
                <a:lnTo>
                  <a:pt x="160" y="210"/>
                </a:lnTo>
                <a:lnTo>
                  <a:pt x="162" y="214"/>
                </a:lnTo>
                <a:lnTo>
                  <a:pt x="164" y="219"/>
                </a:lnTo>
                <a:lnTo>
                  <a:pt x="167" y="221"/>
                </a:lnTo>
                <a:lnTo>
                  <a:pt x="169" y="225"/>
                </a:lnTo>
                <a:lnTo>
                  <a:pt x="174" y="230"/>
                </a:lnTo>
                <a:lnTo>
                  <a:pt x="181" y="235"/>
                </a:lnTo>
                <a:lnTo>
                  <a:pt x="190" y="239"/>
                </a:lnTo>
                <a:lnTo>
                  <a:pt x="199" y="242"/>
                </a:lnTo>
                <a:lnTo>
                  <a:pt x="217" y="249"/>
                </a:lnTo>
                <a:lnTo>
                  <a:pt x="235" y="255"/>
                </a:lnTo>
                <a:lnTo>
                  <a:pt x="244" y="258"/>
                </a:lnTo>
                <a:lnTo>
                  <a:pt x="253" y="260"/>
                </a:lnTo>
                <a:lnTo>
                  <a:pt x="260" y="264"/>
                </a:lnTo>
                <a:lnTo>
                  <a:pt x="267" y="265"/>
                </a:lnTo>
                <a:lnTo>
                  <a:pt x="267" y="271"/>
                </a:lnTo>
                <a:lnTo>
                  <a:pt x="265" y="274"/>
                </a:lnTo>
                <a:lnTo>
                  <a:pt x="262" y="276"/>
                </a:lnTo>
                <a:lnTo>
                  <a:pt x="260" y="280"/>
                </a:lnTo>
                <a:lnTo>
                  <a:pt x="258" y="283"/>
                </a:lnTo>
                <a:lnTo>
                  <a:pt x="254" y="285"/>
                </a:lnTo>
                <a:lnTo>
                  <a:pt x="253" y="287"/>
                </a:lnTo>
                <a:lnTo>
                  <a:pt x="249" y="287"/>
                </a:lnTo>
                <a:lnTo>
                  <a:pt x="249" y="283"/>
                </a:lnTo>
                <a:lnTo>
                  <a:pt x="249" y="278"/>
                </a:lnTo>
                <a:lnTo>
                  <a:pt x="249" y="276"/>
                </a:lnTo>
                <a:lnTo>
                  <a:pt x="247" y="273"/>
                </a:lnTo>
                <a:lnTo>
                  <a:pt x="246" y="271"/>
                </a:lnTo>
                <a:lnTo>
                  <a:pt x="244" y="269"/>
                </a:lnTo>
                <a:lnTo>
                  <a:pt x="242" y="267"/>
                </a:lnTo>
                <a:lnTo>
                  <a:pt x="240" y="265"/>
                </a:lnTo>
                <a:lnTo>
                  <a:pt x="235" y="264"/>
                </a:lnTo>
                <a:lnTo>
                  <a:pt x="230" y="264"/>
                </a:lnTo>
                <a:lnTo>
                  <a:pt x="221" y="262"/>
                </a:lnTo>
                <a:lnTo>
                  <a:pt x="214" y="262"/>
                </a:lnTo>
                <a:lnTo>
                  <a:pt x="210" y="264"/>
                </a:lnTo>
                <a:lnTo>
                  <a:pt x="205" y="265"/>
                </a:lnTo>
                <a:lnTo>
                  <a:pt x="205" y="265"/>
                </a:lnTo>
                <a:lnTo>
                  <a:pt x="201" y="269"/>
                </a:lnTo>
                <a:lnTo>
                  <a:pt x="201" y="271"/>
                </a:lnTo>
                <a:lnTo>
                  <a:pt x="199" y="273"/>
                </a:lnTo>
                <a:lnTo>
                  <a:pt x="185" y="273"/>
                </a:lnTo>
                <a:lnTo>
                  <a:pt x="180" y="264"/>
                </a:lnTo>
                <a:lnTo>
                  <a:pt x="174" y="257"/>
                </a:lnTo>
                <a:lnTo>
                  <a:pt x="171" y="258"/>
                </a:lnTo>
                <a:lnTo>
                  <a:pt x="167" y="260"/>
                </a:lnTo>
                <a:lnTo>
                  <a:pt x="165" y="264"/>
                </a:lnTo>
                <a:lnTo>
                  <a:pt x="164" y="265"/>
                </a:lnTo>
                <a:lnTo>
                  <a:pt x="160" y="264"/>
                </a:lnTo>
                <a:lnTo>
                  <a:pt x="158" y="262"/>
                </a:lnTo>
                <a:lnTo>
                  <a:pt x="157" y="260"/>
                </a:lnTo>
                <a:lnTo>
                  <a:pt x="155" y="258"/>
                </a:lnTo>
                <a:lnTo>
                  <a:pt x="153" y="253"/>
                </a:lnTo>
                <a:lnTo>
                  <a:pt x="153" y="249"/>
                </a:lnTo>
                <a:lnTo>
                  <a:pt x="142" y="242"/>
                </a:lnTo>
                <a:lnTo>
                  <a:pt x="141" y="244"/>
                </a:lnTo>
                <a:lnTo>
                  <a:pt x="137" y="244"/>
                </a:lnTo>
                <a:lnTo>
                  <a:pt x="135" y="244"/>
                </a:lnTo>
                <a:lnTo>
                  <a:pt x="132" y="244"/>
                </a:lnTo>
                <a:lnTo>
                  <a:pt x="130" y="244"/>
                </a:lnTo>
                <a:lnTo>
                  <a:pt x="126" y="244"/>
                </a:lnTo>
                <a:lnTo>
                  <a:pt x="125" y="244"/>
                </a:lnTo>
                <a:lnTo>
                  <a:pt x="121" y="242"/>
                </a:lnTo>
                <a:lnTo>
                  <a:pt x="121" y="217"/>
                </a:lnTo>
                <a:lnTo>
                  <a:pt x="132" y="217"/>
                </a:lnTo>
                <a:lnTo>
                  <a:pt x="135" y="219"/>
                </a:lnTo>
                <a:lnTo>
                  <a:pt x="142" y="221"/>
                </a:lnTo>
                <a:lnTo>
                  <a:pt x="121" y="166"/>
                </a:lnTo>
                <a:lnTo>
                  <a:pt x="117" y="169"/>
                </a:lnTo>
                <a:lnTo>
                  <a:pt x="112" y="173"/>
                </a:lnTo>
                <a:lnTo>
                  <a:pt x="107" y="180"/>
                </a:lnTo>
                <a:lnTo>
                  <a:pt x="103" y="185"/>
                </a:lnTo>
                <a:lnTo>
                  <a:pt x="100" y="193"/>
                </a:lnTo>
                <a:lnTo>
                  <a:pt x="96" y="200"/>
                </a:lnTo>
                <a:lnTo>
                  <a:pt x="94" y="207"/>
                </a:lnTo>
                <a:lnTo>
                  <a:pt x="92" y="214"/>
                </a:lnTo>
                <a:lnTo>
                  <a:pt x="92" y="225"/>
                </a:lnTo>
                <a:lnTo>
                  <a:pt x="96" y="233"/>
                </a:lnTo>
                <a:lnTo>
                  <a:pt x="96" y="237"/>
                </a:lnTo>
                <a:lnTo>
                  <a:pt x="98" y="241"/>
                </a:lnTo>
                <a:lnTo>
                  <a:pt x="100" y="244"/>
                </a:lnTo>
                <a:lnTo>
                  <a:pt x="101" y="246"/>
                </a:lnTo>
                <a:lnTo>
                  <a:pt x="103" y="249"/>
                </a:lnTo>
                <a:lnTo>
                  <a:pt x="107" y="251"/>
                </a:lnTo>
                <a:lnTo>
                  <a:pt x="109" y="253"/>
                </a:lnTo>
                <a:lnTo>
                  <a:pt x="112" y="257"/>
                </a:lnTo>
                <a:lnTo>
                  <a:pt x="119" y="260"/>
                </a:lnTo>
                <a:lnTo>
                  <a:pt x="128" y="262"/>
                </a:lnTo>
                <a:lnTo>
                  <a:pt x="130" y="265"/>
                </a:lnTo>
                <a:lnTo>
                  <a:pt x="135" y="271"/>
                </a:lnTo>
                <a:lnTo>
                  <a:pt x="137" y="274"/>
                </a:lnTo>
                <a:lnTo>
                  <a:pt x="139" y="276"/>
                </a:lnTo>
                <a:lnTo>
                  <a:pt x="141" y="278"/>
                </a:lnTo>
                <a:lnTo>
                  <a:pt x="142" y="280"/>
                </a:lnTo>
                <a:lnTo>
                  <a:pt x="135" y="280"/>
                </a:lnTo>
                <a:lnTo>
                  <a:pt x="128" y="280"/>
                </a:lnTo>
                <a:lnTo>
                  <a:pt x="126" y="280"/>
                </a:lnTo>
                <a:lnTo>
                  <a:pt x="121" y="278"/>
                </a:lnTo>
                <a:lnTo>
                  <a:pt x="121" y="276"/>
                </a:lnTo>
                <a:lnTo>
                  <a:pt x="119" y="276"/>
                </a:lnTo>
                <a:lnTo>
                  <a:pt x="117" y="274"/>
                </a:lnTo>
                <a:lnTo>
                  <a:pt x="117" y="273"/>
                </a:lnTo>
                <a:lnTo>
                  <a:pt x="110" y="273"/>
                </a:lnTo>
                <a:lnTo>
                  <a:pt x="103" y="273"/>
                </a:lnTo>
                <a:lnTo>
                  <a:pt x="101" y="276"/>
                </a:lnTo>
                <a:lnTo>
                  <a:pt x="100" y="282"/>
                </a:lnTo>
                <a:lnTo>
                  <a:pt x="98" y="283"/>
                </a:lnTo>
                <a:lnTo>
                  <a:pt x="96" y="285"/>
                </a:lnTo>
                <a:lnTo>
                  <a:pt x="92" y="287"/>
                </a:lnTo>
                <a:lnTo>
                  <a:pt x="89" y="289"/>
                </a:lnTo>
                <a:lnTo>
                  <a:pt x="87" y="290"/>
                </a:lnTo>
                <a:lnTo>
                  <a:pt x="84" y="290"/>
                </a:lnTo>
                <a:lnTo>
                  <a:pt x="69" y="290"/>
                </a:lnTo>
                <a:lnTo>
                  <a:pt x="53" y="290"/>
                </a:lnTo>
                <a:lnTo>
                  <a:pt x="41" y="290"/>
                </a:lnTo>
                <a:lnTo>
                  <a:pt x="23" y="292"/>
                </a:lnTo>
                <a:lnTo>
                  <a:pt x="14" y="294"/>
                </a:lnTo>
                <a:lnTo>
                  <a:pt x="7" y="296"/>
                </a:lnTo>
                <a:lnTo>
                  <a:pt x="3" y="298"/>
                </a:lnTo>
                <a:lnTo>
                  <a:pt x="2" y="299"/>
                </a:lnTo>
                <a:lnTo>
                  <a:pt x="0" y="301"/>
                </a:lnTo>
                <a:lnTo>
                  <a:pt x="0" y="303"/>
                </a:lnTo>
                <a:lnTo>
                  <a:pt x="0" y="308"/>
                </a:lnTo>
                <a:lnTo>
                  <a:pt x="2" y="312"/>
                </a:lnTo>
                <a:lnTo>
                  <a:pt x="5" y="315"/>
                </a:lnTo>
                <a:lnTo>
                  <a:pt x="7" y="319"/>
                </a:lnTo>
                <a:lnTo>
                  <a:pt x="12" y="322"/>
                </a:lnTo>
                <a:lnTo>
                  <a:pt x="14" y="324"/>
                </a:lnTo>
                <a:lnTo>
                  <a:pt x="20" y="324"/>
                </a:lnTo>
                <a:lnTo>
                  <a:pt x="23" y="324"/>
                </a:lnTo>
                <a:lnTo>
                  <a:pt x="28" y="322"/>
                </a:lnTo>
                <a:lnTo>
                  <a:pt x="32" y="322"/>
                </a:lnTo>
                <a:lnTo>
                  <a:pt x="39" y="319"/>
                </a:lnTo>
                <a:lnTo>
                  <a:pt x="44" y="315"/>
                </a:lnTo>
                <a:lnTo>
                  <a:pt x="52" y="314"/>
                </a:lnTo>
                <a:lnTo>
                  <a:pt x="57" y="310"/>
                </a:lnTo>
                <a:lnTo>
                  <a:pt x="60" y="308"/>
                </a:lnTo>
                <a:lnTo>
                  <a:pt x="64" y="308"/>
                </a:lnTo>
                <a:lnTo>
                  <a:pt x="68" y="308"/>
                </a:lnTo>
                <a:lnTo>
                  <a:pt x="71" y="308"/>
                </a:lnTo>
                <a:lnTo>
                  <a:pt x="78" y="308"/>
                </a:lnTo>
                <a:lnTo>
                  <a:pt x="85" y="308"/>
                </a:lnTo>
                <a:lnTo>
                  <a:pt x="92" y="310"/>
                </a:lnTo>
                <a:lnTo>
                  <a:pt x="100" y="312"/>
                </a:lnTo>
                <a:lnTo>
                  <a:pt x="112" y="315"/>
                </a:lnTo>
                <a:lnTo>
                  <a:pt x="126" y="319"/>
                </a:lnTo>
                <a:lnTo>
                  <a:pt x="141" y="324"/>
                </a:lnTo>
                <a:lnTo>
                  <a:pt x="155" y="328"/>
                </a:lnTo>
                <a:lnTo>
                  <a:pt x="162" y="330"/>
                </a:lnTo>
                <a:lnTo>
                  <a:pt x="171" y="331"/>
                </a:lnTo>
                <a:lnTo>
                  <a:pt x="180" y="331"/>
                </a:lnTo>
                <a:lnTo>
                  <a:pt x="190" y="331"/>
                </a:lnTo>
                <a:lnTo>
                  <a:pt x="192" y="331"/>
                </a:lnTo>
                <a:lnTo>
                  <a:pt x="197" y="330"/>
                </a:lnTo>
                <a:lnTo>
                  <a:pt x="201" y="328"/>
                </a:lnTo>
                <a:lnTo>
                  <a:pt x="205" y="326"/>
                </a:lnTo>
                <a:lnTo>
                  <a:pt x="210" y="324"/>
                </a:lnTo>
                <a:lnTo>
                  <a:pt x="214" y="322"/>
                </a:lnTo>
                <a:lnTo>
                  <a:pt x="217" y="322"/>
                </a:lnTo>
                <a:lnTo>
                  <a:pt x="221" y="321"/>
                </a:lnTo>
                <a:lnTo>
                  <a:pt x="230" y="322"/>
                </a:lnTo>
                <a:lnTo>
                  <a:pt x="238" y="324"/>
                </a:lnTo>
                <a:lnTo>
                  <a:pt x="247" y="326"/>
                </a:lnTo>
                <a:lnTo>
                  <a:pt x="256" y="330"/>
                </a:lnTo>
                <a:lnTo>
                  <a:pt x="267" y="333"/>
                </a:lnTo>
                <a:lnTo>
                  <a:pt x="276" y="335"/>
                </a:lnTo>
                <a:lnTo>
                  <a:pt x="286" y="337"/>
                </a:lnTo>
                <a:lnTo>
                  <a:pt x="295" y="338"/>
                </a:lnTo>
                <a:lnTo>
                  <a:pt x="281" y="344"/>
                </a:lnTo>
                <a:lnTo>
                  <a:pt x="270" y="349"/>
                </a:lnTo>
                <a:lnTo>
                  <a:pt x="265" y="351"/>
                </a:lnTo>
                <a:lnTo>
                  <a:pt x="258" y="354"/>
                </a:lnTo>
                <a:lnTo>
                  <a:pt x="253" y="358"/>
                </a:lnTo>
                <a:lnTo>
                  <a:pt x="246" y="362"/>
                </a:lnTo>
                <a:lnTo>
                  <a:pt x="231" y="362"/>
                </a:lnTo>
                <a:lnTo>
                  <a:pt x="235" y="358"/>
                </a:lnTo>
                <a:lnTo>
                  <a:pt x="235" y="356"/>
                </a:lnTo>
                <a:lnTo>
                  <a:pt x="238" y="353"/>
                </a:lnTo>
                <a:lnTo>
                  <a:pt x="242" y="351"/>
                </a:lnTo>
                <a:lnTo>
                  <a:pt x="246" y="347"/>
                </a:lnTo>
                <a:lnTo>
                  <a:pt x="247" y="346"/>
                </a:lnTo>
                <a:lnTo>
                  <a:pt x="249" y="342"/>
                </a:lnTo>
                <a:lnTo>
                  <a:pt x="249" y="338"/>
                </a:lnTo>
                <a:lnTo>
                  <a:pt x="206" y="338"/>
                </a:lnTo>
                <a:lnTo>
                  <a:pt x="205" y="340"/>
                </a:lnTo>
                <a:lnTo>
                  <a:pt x="203" y="346"/>
                </a:lnTo>
                <a:lnTo>
                  <a:pt x="201" y="347"/>
                </a:lnTo>
                <a:lnTo>
                  <a:pt x="199" y="353"/>
                </a:lnTo>
                <a:lnTo>
                  <a:pt x="197" y="360"/>
                </a:lnTo>
                <a:lnTo>
                  <a:pt x="196" y="365"/>
                </a:lnTo>
                <a:lnTo>
                  <a:pt x="196" y="369"/>
                </a:lnTo>
                <a:lnTo>
                  <a:pt x="197" y="369"/>
                </a:lnTo>
                <a:lnTo>
                  <a:pt x="197" y="371"/>
                </a:lnTo>
                <a:lnTo>
                  <a:pt x="201" y="372"/>
                </a:lnTo>
                <a:lnTo>
                  <a:pt x="205" y="374"/>
                </a:lnTo>
                <a:lnTo>
                  <a:pt x="210" y="376"/>
                </a:lnTo>
                <a:lnTo>
                  <a:pt x="221" y="379"/>
                </a:lnTo>
                <a:lnTo>
                  <a:pt x="228" y="379"/>
                </a:lnTo>
                <a:lnTo>
                  <a:pt x="233" y="381"/>
                </a:lnTo>
                <a:lnTo>
                  <a:pt x="237" y="381"/>
                </a:lnTo>
                <a:lnTo>
                  <a:pt x="240" y="385"/>
                </a:lnTo>
                <a:lnTo>
                  <a:pt x="246" y="387"/>
                </a:lnTo>
                <a:lnTo>
                  <a:pt x="251" y="394"/>
                </a:lnTo>
                <a:lnTo>
                  <a:pt x="258" y="403"/>
                </a:lnTo>
                <a:lnTo>
                  <a:pt x="260" y="406"/>
                </a:lnTo>
                <a:lnTo>
                  <a:pt x="263" y="410"/>
                </a:lnTo>
                <a:lnTo>
                  <a:pt x="267" y="411"/>
                </a:lnTo>
                <a:lnTo>
                  <a:pt x="269" y="415"/>
                </a:lnTo>
                <a:lnTo>
                  <a:pt x="272" y="415"/>
                </a:lnTo>
                <a:lnTo>
                  <a:pt x="276" y="417"/>
                </a:lnTo>
                <a:lnTo>
                  <a:pt x="279" y="415"/>
                </a:lnTo>
                <a:lnTo>
                  <a:pt x="281" y="413"/>
                </a:lnTo>
                <a:lnTo>
                  <a:pt x="279" y="413"/>
                </a:lnTo>
                <a:lnTo>
                  <a:pt x="278" y="413"/>
                </a:lnTo>
                <a:lnTo>
                  <a:pt x="276" y="411"/>
                </a:lnTo>
                <a:lnTo>
                  <a:pt x="274" y="410"/>
                </a:lnTo>
                <a:lnTo>
                  <a:pt x="270" y="403"/>
                </a:lnTo>
                <a:lnTo>
                  <a:pt x="269" y="397"/>
                </a:lnTo>
                <a:lnTo>
                  <a:pt x="267" y="390"/>
                </a:lnTo>
                <a:lnTo>
                  <a:pt x="265" y="383"/>
                </a:lnTo>
                <a:lnTo>
                  <a:pt x="265" y="376"/>
                </a:lnTo>
                <a:lnTo>
                  <a:pt x="265" y="369"/>
                </a:lnTo>
                <a:lnTo>
                  <a:pt x="285" y="369"/>
                </a:lnTo>
                <a:lnTo>
                  <a:pt x="290" y="371"/>
                </a:lnTo>
                <a:lnTo>
                  <a:pt x="294" y="372"/>
                </a:lnTo>
                <a:lnTo>
                  <a:pt x="297" y="374"/>
                </a:lnTo>
                <a:lnTo>
                  <a:pt x="301" y="376"/>
                </a:lnTo>
                <a:lnTo>
                  <a:pt x="306" y="379"/>
                </a:lnTo>
                <a:lnTo>
                  <a:pt x="310" y="383"/>
                </a:lnTo>
                <a:lnTo>
                  <a:pt x="308" y="390"/>
                </a:lnTo>
                <a:lnTo>
                  <a:pt x="306" y="395"/>
                </a:lnTo>
                <a:lnTo>
                  <a:pt x="304" y="399"/>
                </a:lnTo>
                <a:lnTo>
                  <a:pt x="303" y="404"/>
                </a:lnTo>
                <a:lnTo>
                  <a:pt x="304" y="406"/>
                </a:lnTo>
                <a:lnTo>
                  <a:pt x="306" y="408"/>
                </a:lnTo>
                <a:lnTo>
                  <a:pt x="310" y="408"/>
                </a:lnTo>
                <a:lnTo>
                  <a:pt x="313" y="410"/>
                </a:lnTo>
                <a:lnTo>
                  <a:pt x="324" y="411"/>
                </a:lnTo>
                <a:lnTo>
                  <a:pt x="336" y="413"/>
                </a:lnTo>
                <a:lnTo>
                  <a:pt x="361" y="413"/>
                </a:lnTo>
                <a:lnTo>
                  <a:pt x="377" y="413"/>
                </a:lnTo>
                <a:lnTo>
                  <a:pt x="370" y="408"/>
                </a:lnTo>
                <a:lnTo>
                  <a:pt x="365" y="401"/>
                </a:lnTo>
                <a:lnTo>
                  <a:pt x="358" y="394"/>
                </a:lnTo>
                <a:lnTo>
                  <a:pt x="354" y="387"/>
                </a:lnTo>
                <a:lnTo>
                  <a:pt x="349" y="379"/>
                </a:lnTo>
                <a:lnTo>
                  <a:pt x="343" y="372"/>
                </a:lnTo>
                <a:lnTo>
                  <a:pt x="338" y="365"/>
                </a:lnTo>
                <a:lnTo>
                  <a:pt x="331" y="360"/>
                </a:lnTo>
                <a:lnTo>
                  <a:pt x="336" y="358"/>
                </a:lnTo>
                <a:lnTo>
                  <a:pt x="342" y="356"/>
                </a:lnTo>
                <a:lnTo>
                  <a:pt x="342" y="347"/>
                </a:lnTo>
                <a:lnTo>
                  <a:pt x="342" y="338"/>
                </a:lnTo>
                <a:lnTo>
                  <a:pt x="347" y="338"/>
                </a:lnTo>
                <a:lnTo>
                  <a:pt x="354" y="338"/>
                </a:lnTo>
                <a:lnTo>
                  <a:pt x="359" y="338"/>
                </a:lnTo>
                <a:lnTo>
                  <a:pt x="368" y="338"/>
                </a:lnTo>
                <a:lnTo>
                  <a:pt x="368" y="340"/>
                </a:lnTo>
                <a:lnTo>
                  <a:pt x="368" y="344"/>
                </a:lnTo>
                <a:lnTo>
                  <a:pt x="370" y="346"/>
                </a:lnTo>
                <a:lnTo>
                  <a:pt x="370" y="347"/>
                </a:lnTo>
                <a:lnTo>
                  <a:pt x="374" y="351"/>
                </a:lnTo>
                <a:lnTo>
                  <a:pt x="379" y="354"/>
                </a:lnTo>
                <a:lnTo>
                  <a:pt x="386" y="358"/>
                </a:lnTo>
                <a:lnTo>
                  <a:pt x="393" y="360"/>
                </a:lnTo>
                <a:lnTo>
                  <a:pt x="402" y="362"/>
                </a:lnTo>
                <a:lnTo>
                  <a:pt x="409" y="363"/>
                </a:lnTo>
                <a:lnTo>
                  <a:pt x="427" y="367"/>
                </a:lnTo>
                <a:lnTo>
                  <a:pt x="443" y="369"/>
                </a:lnTo>
                <a:lnTo>
                  <a:pt x="457" y="369"/>
                </a:lnTo>
                <a:lnTo>
                  <a:pt x="466" y="369"/>
                </a:lnTo>
                <a:lnTo>
                  <a:pt x="468" y="369"/>
                </a:lnTo>
                <a:lnTo>
                  <a:pt x="470" y="369"/>
                </a:lnTo>
                <a:lnTo>
                  <a:pt x="470" y="367"/>
                </a:lnTo>
                <a:lnTo>
                  <a:pt x="472" y="365"/>
                </a:lnTo>
                <a:lnTo>
                  <a:pt x="472" y="360"/>
                </a:lnTo>
                <a:lnTo>
                  <a:pt x="473" y="353"/>
                </a:lnTo>
                <a:lnTo>
                  <a:pt x="473" y="347"/>
                </a:lnTo>
                <a:lnTo>
                  <a:pt x="477" y="344"/>
                </a:lnTo>
                <a:lnTo>
                  <a:pt x="477" y="340"/>
                </a:lnTo>
                <a:lnTo>
                  <a:pt x="479" y="340"/>
                </a:lnTo>
                <a:lnTo>
                  <a:pt x="480" y="338"/>
                </a:lnTo>
                <a:lnTo>
                  <a:pt x="482" y="338"/>
                </a:lnTo>
                <a:lnTo>
                  <a:pt x="488" y="338"/>
                </a:lnTo>
                <a:lnTo>
                  <a:pt x="493" y="338"/>
                </a:lnTo>
                <a:lnTo>
                  <a:pt x="496" y="338"/>
                </a:lnTo>
                <a:lnTo>
                  <a:pt x="504" y="338"/>
                </a:lnTo>
                <a:lnTo>
                  <a:pt x="514" y="338"/>
                </a:lnTo>
                <a:lnTo>
                  <a:pt x="523" y="337"/>
                </a:lnTo>
                <a:lnTo>
                  <a:pt x="529" y="337"/>
                </a:lnTo>
                <a:lnTo>
                  <a:pt x="532" y="335"/>
                </a:lnTo>
                <a:lnTo>
                  <a:pt x="537" y="331"/>
                </a:lnTo>
                <a:lnTo>
                  <a:pt x="541" y="328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2" name=""/>
          <p:cNvSpPr/>
          <p:nvPr/>
        </p:nvSpPr>
        <p:spPr>
          <a:xfrm>
            <a:off x="2236680" y="6516720"/>
            <a:ext cx="28800" cy="6480"/>
          </a:xfrm>
          <a:custGeom>
            <a:avLst/>
            <a:gdLst/>
            <a:ahLst/>
            <a:rect l="l" t="t" r="r" b="b"/>
            <a:pathLst>
              <a:path w="38" h="8">
                <a:moveTo>
                  <a:pt x="22" y="0"/>
                </a:moveTo>
                <a:lnTo>
                  <a:pt x="24" y="0"/>
                </a:lnTo>
                <a:lnTo>
                  <a:pt x="27" y="0"/>
                </a:lnTo>
                <a:lnTo>
                  <a:pt x="29" y="1"/>
                </a:lnTo>
                <a:lnTo>
                  <a:pt x="31" y="3"/>
                </a:lnTo>
                <a:lnTo>
                  <a:pt x="34" y="5"/>
                </a:lnTo>
                <a:lnTo>
                  <a:pt x="38" y="8"/>
                </a:lnTo>
                <a:lnTo>
                  <a:pt x="0" y="8"/>
                </a:lnTo>
                <a:lnTo>
                  <a:pt x="6" y="5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0"/>
                </a:lnTo>
                <a:lnTo>
                  <a:pt x="22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3" name=""/>
          <p:cNvSpPr/>
          <p:nvPr/>
        </p:nvSpPr>
        <p:spPr>
          <a:xfrm>
            <a:off x="2265480" y="6518160"/>
            <a:ext cx="58680" cy="25560"/>
          </a:xfrm>
          <a:custGeom>
            <a:avLst/>
            <a:gdLst/>
            <a:ahLst/>
            <a:rect l="l" t="t" r="r" b="b"/>
            <a:pathLst>
              <a:path w="73" h="32">
                <a:moveTo>
                  <a:pt x="0" y="25"/>
                </a:moveTo>
                <a:lnTo>
                  <a:pt x="0" y="7"/>
                </a:lnTo>
                <a:lnTo>
                  <a:pt x="11" y="7"/>
                </a:lnTo>
                <a:lnTo>
                  <a:pt x="18" y="7"/>
                </a:lnTo>
                <a:lnTo>
                  <a:pt x="23" y="7"/>
                </a:lnTo>
                <a:lnTo>
                  <a:pt x="30" y="7"/>
                </a:lnTo>
                <a:lnTo>
                  <a:pt x="32" y="7"/>
                </a:lnTo>
                <a:lnTo>
                  <a:pt x="35" y="6"/>
                </a:lnTo>
                <a:lnTo>
                  <a:pt x="37" y="2"/>
                </a:lnTo>
                <a:lnTo>
                  <a:pt x="39" y="0"/>
                </a:lnTo>
                <a:lnTo>
                  <a:pt x="73" y="25"/>
                </a:lnTo>
                <a:lnTo>
                  <a:pt x="73" y="29"/>
                </a:lnTo>
                <a:lnTo>
                  <a:pt x="73" y="32"/>
                </a:lnTo>
                <a:lnTo>
                  <a:pt x="59" y="32"/>
                </a:lnTo>
                <a:lnTo>
                  <a:pt x="53" y="29"/>
                </a:lnTo>
                <a:lnTo>
                  <a:pt x="46" y="27"/>
                </a:lnTo>
                <a:lnTo>
                  <a:pt x="39" y="25"/>
                </a:lnTo>
                <a:lnTo>
                  <a:pt x="32" y="25"/>
                </a:lnTo>
                <a:lnTo>
                  <a:pt x="1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4" name=""/>
          <p:cNvSpPr/>
          <p:nvPr/>
        </p:nvSpPr>
        <p:spPr>
          <a:xfrm>
            <a:off x="2511360" y="6564240"/>
            <a:ext cx="12600" cy="19080"/>
          </a:xfrm>
          <a:custGeom>
            <a:avLst/>
            <a:gdLst/>
            <a:ahLst/>
            <a:rect l="l" t="t" r="r" b="b"/>
            <a:pathLst>
              <a:path w="16" h="23">
                <a:moveTo>
                  <a:pt x="0" y="21"/>
                </a:moveTo>
                <a:lnTo>
                  <a:pt x="0" y="7"/>
                </a:lnTo>
                <a:lnTo>
                  <a:pt x="1" y="7"/>
                </a:lnTo>
                <a:lnTo>
                  <a:pt x="5" y="5"/>
                </a:lnTo>
                <a:lnTo>
                  <a:pt x="8" y="5"/>
                </a:lnTo>
                <a:lnTo>
                  <a:pt x="10" y="5"/>
                </a:lnTo>
                <a:lnTo>
                  <a:pt x="14" y="2"/>
                </a:lnTo>
                <a:lnTo>
                  <a:pt x="16" y="0"/>
                </a:lnTo>
                <a:lnTo>
                  <a:pt x="16" y="21"/>
                </a:lnTo>
                <a:lnTo>
                  <a:pt x="12" y="21"/>
                </a:lnTo>
                <a:lnTo>
                  <a:pt x="7" y="23"/>
                </a:lnTo>
                <a:lnTo>
                  <a:pt x="5" y="23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5" name=""/>
          <p:cNvSpPr/>
          <p:nvPr/>
        </p:nvSpPr>
        <p:spPr>
          <a:xfrm>
            <a:off x="2508120" y="6570720"/>
            <a:ext cx="39960" cy="38160"/>
          </a:xfrm>
          <a:custGeom>
            <a:avLst/>
            <a:gdLst/>
            <a:ahLst/>
            <a:rect l="l" t="t" r="r" b="b"/>
            <a:pathLst>
              <a:path w="52" h="48">
                <a:moveTo>
                  <a:pt x="50" y="0"/>
                </a:moveTo>
                <a:lnTo>
                  <a:pt x="52" y="7"/>
                </a:lnTo>
                <a:lnTo>
                  <a:pt x="52" y="11"/>
                </a:lnTo>
                <a:lnTo>
                  <a:pt x="52" y="16"/>
                </a:lnTo>
                <a:lnTo>
                  <a:pt x="52" y="20"/>
                </a:lnTo>
                <a:lnTo>
                  <a:pt x="50" y="25"/>
                </a:lnTo>
                <a:lnTo>
                  <a:pt x="50" y="32"/>
                </a:lnTo>
                <a:lnTo>
                  <a:pt x="50" y="34"/>
                </a:lnTo>
                <a:lnTo>
                  <a:pt x="50" y="36"/>
                </a:lnTo>
                <a:lnTo>
                  <a:pt x="48" y="38"/>
                </a:lnTo>
                <a:lnTo>
                  <a:pt x="46" y="39"/>
                </a:lnTo>
                <a:lnTo>
                  <a:pt x="45" y="41"/>
                </a:lnTo>
                <a:lnTo>
                  <a:pt x="41" y="43"/>
                </a:lnTo>
                <a:lnTo>
                  <a:pt x="39" y="45"/>
                </a:lnTo>
                <a:lnTo>
                  <a:pt x="36" y="45"/>
                </a:lnTo>
                <a:lnTo>
                  <a:pt x="29" y="47"/>
                </a:lnTo>
                <a:lnTo>
                  <a:pt x="20" y="48"/>
                </a:lnTo>
                <a:lnTo>
                  <a:pt x="11" y="48"/>
                </a:lnTo>
                <a:lnTo>
                  <a:pt x="0" y="48"/>
                </a:lnTo>
                <a:lnTo>
                  <a:pt x="6" y="43"/>
                </a:lnTo>
                <a:lnTo>
                  <a:pt x="18" y="30"/>
                </a:lnTo>
                <a:lnTo>
                  <a:pt x="36" y="16"/>
                </a:lnTo>
                <a:lnTo>
                  <a:pt x="50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6" name=""/>
          <p:cNvSpPr/>
          <p:nvPr/>
        </p:nvSpPr>
        <p:spPr>
          <a:xfrm>
            <a:off x="2865600" y="4676760"/>
            <a:ext cx="28440" cy="22320"/>
          </a:xfrm>
          <a:custGeom>
            <a:avLst/>
            <a:gdLst/>
            <a:ahLst/>
            <a:rect l="l" t="t" r="r" b="b"/>
            <a:pathLst>
              <a:path w="36" h="28">
                <a:moveTo>
                  <a:pt x="36" y="28"/>
                </a:moveTo>
                <a:lnTo>
                  <a:pt x="34" y="23"/>
                </a:lnTo>
                <a:lnTo>
                  <a:pt x="31" y="20"/>
                </a:lnTo>
                <a:lnTo>
                  <a:pt x="29" y="16"/>
                </a:lnTo>
                <a:lnTo>
                  <a:pt x="29" y="11"/>
                </a:lnTo>
                <a:lnTo>
                  <a:pt x="25" y="11"/>
                </a:lnTo>
                <a:lnTo>
                  <a:pt x="22" y="9"/>
                </a:lnTo>
                <a:lnTo>
                  <a:pt x="18" y="9"/>
                </a:lnTo>
                <a:lnTo>
                  <a:pt x="15" y="5"/>
                </a:lnTo>
                <a:lnTo>
                  <a:pt x="9" y="2"/>
                </a:lnTo>
                <a:lnTo>
                  <a:pt x="0" y="0"/>
                </a:lnTo>
                <a:lnTo>
                  <a:pt x="2" y="9"/>
                </a:lnTo>
                <a:lnTo>
                  <a:pt x="4" y="14"/>
                </a:lnTo>
                <a:lnTo>
                  <a:pt x="6" y="18"/>
                </a:lnTo>
                <a:lnTo>
                  <a:pt x="8" y="20"/>
                </a:lnTo>
                <a:lnTo>
                  <a:pt x="9" y="23"/>
                </a:lnTo>
                <a:lnTo>
                  <a:pt x="11" y="23"/>
                </a:lnTo>
                <a:lnTo>
                  <a:pt x="16" y="27"/>
                </a:lnTo>
                <a:lnTo>
                  <a:pt x="22" y="27"/>
                </a:lnTo>
                <a:lnTo>
                  <a:pt x="29" y="28"/>
                </a:lnTo>
                <a:lnTo>
                  <a:pt x="36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7" name=""/>
          <p:cNvSpPr/>
          <p:nvPr/>
        </p:nvSpPr>
        <p:spPr>
          <a:xfrm>
            <a:off x="4311720" y="3220920"/>
            <a:ext cx="12600" cy="23760"/>
          </a:xfrm>
          <a:custGeom>
            <a:avLst/>
            <a:gdLst/>
            <a:ahLst/>
            <a:rect l="l" t="t" r="r" b="b"/>
            <a:pathLst>
              <a:path w="16" h="31">
                <a:moveTo>
                  <a:pt x="0" y="31"/>
                </a:moveTo>
                <a:lnTo>
                  <a:pt x="2" y="27"/>
                </a:lnTo>
                <a:lnTo>
                  <a:pt x="2" y="25"/>
                </a:lnTo>
                <a:lnTo>
                  <a:pt x="5" y="22"/>
                </a:lnTo>
                <a:lnTo>
                  <a:pt x="7" y="20"/>
                </a:lnTo>
                <a:lnTo>
                  <a:pt x="11" y="18"/>
                </a:lnTo>
                <a:lnTo>
                  <a:pt x="12" y="16"/>
                </a:lnTo>
                <a:lnTo>
                  <a:pt x="14" y="15"/>
                </a:lnTo>
                <a:lnTo>
                  <a:pt x="16" y="9"/>
                </a:lnTo>
                <a:lnTo>
                  <a:pt x="14" y="8"/>
                </a:lnTo>
                <a:lnTo>
                  <a:pt x="11" y="6"/>
                </a:lnTo>
                <a:lnTo>
                  <a:pt x="7" y="2"/>
                </a:lnTo>
                <a:lnTo>
                  <a:pt x="2" y="0"/>
                </a:lnTo>
                <a:lnTo>
                  <a:pt x="2" y="8"/>
                </a:lnTo>
                <a:lnTo>
                  <a:pt x="0" y="15"/>
                </a:lnTo>
                <a:lnTo>
                  <a:pt x="0" y="24"/>
                </a:lnTo>
                <a:lnTo>
                  <a:pt x="0" y="31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8" name=""/>
          <p:cNvSpPr/>
          <p:nvPr/>
        </p:nvSpPr>
        <p:spPr>
          <a:xfrm>
            <a:off x="4681440" y="2963880"/>
            <a:ext cx="20880" cy="19080"/>
          </a:xfrm>
          <a:custGeom>
            <a:avLst/>
            <a:gdLst/>
            <a:ahLst/>
            <a:rect l="l" t="t" r="r" b="b"/>
            <a:pathLst>
              <a:path w="27" h="24">
                <a:moveTo>
                  <a:pt x="22" y="0"/>
                </a:moveTo>
                <a:lnTo>
                  <a:pt x="25" y="4"/>
                </a:lnTo>
                <a:lnTo>
                  <a:pt x="25" y="6"/>
                </a:lnTo>
                <a:lnTo>
                  <a:pt x="27" y="9"/>
                </a:lnTo>
                <a:lnTo>
                  <a:pt x="27" y="11"/>
                </a:lnTo>
                <a:lnTo>
                  <a:pt x="27" y="17"/>
                </a:lnTo>
                <a:lnTo>
                  <a:pt x="25" y="24"/>
                </a:lnTo>
                <a:lnTo>
                  <a:pt x="20" y="24"/>
                </a:lnTo>
                <a:lnTo>
                  <a:pt x="13" y="24"/>
                </a:lnTo>
                <a:lnTo>
                  <a:pt x="4" y="24"/>
                </a:lnTo>
                <a:lnTo>
                  <a:pt x="0" y="24"/>
                </a:lnTo>
                <a:lnTo>
                  <a:pt x="22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69" name=""/>
          <p:cNvSpPr/>
          <p:nvPr/>
        </p:nvSpPr>
        <p:spPr>
          <a:xfrm>
            <a:off x="4811760" y="2894040"/>
            <a:ext cx="20520" cy="17280"/>
          </a:xfrm>
          <a:custGeom>
            <a:avLst/>
            <a:gdLst/>
            <a:ahLst/>
            <a:rect l="l" t="t" r="r" b="b"/>
            <a:pathLst>
              <a:path w="27" h="24">
                <a:moveTo>
                  <a:pt x="0" y="17"/>
                </a:moveTo>
                <a:lnTo>
                  <a:pt x="20" y="0"/>
                </a:lnTo>
                <a:lnTo>
                  <a:pt x="23" y="0"/>
                </a:lnTo>
                <a:lnTo>
                  <a:pt x="27" y="0"/>
                </a:lnTo>
                <a:lnTo>
                  <a:pt x="27" y="17"/>
                </a:lnTo>
                <a:lnTo>
                  <a:pt x="21" y="20"/>
                </a:lnTo>
                <a:lnTo>
                  <a:pt x="16" y="22"/>
                </a:lnTo>
                <a:lnTo>
                  <a:pt x="14" y="22"/>
                </a:lnTo>
                <a:lnTo>
                  <a:pt x="11" y="24"/>
                </a:lnTo>
                <a:lnTo>
                  <a:pt x="7" y="24"/>
                </a:lnTo>
                <a:lnTo>
                  <a:pt x="4" y="24"/>
                </a:lnTo>
                <a:lnTo>
                  <a:pt x="2" y="20"/>
                </a:lnTo>
                <a:lnTo>
                  <a:pt x="0" y="17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0" name=""/>
          <p:cNvSpPr/>
          <p:nvPr/>
        </p:nvSpPr>
        <p:spPr>
          <a:xfrm>
            <a:off x="4948200" y="509760"/>
            <a:ext cx="14400" cy="31680"/>
          </a:xfrm>
          <a:custGeom>
            <a:avLst/>
            <a:gdLst/>
            <a:ahLst/>
            <a:rect l="l" t="t" r="r" b="b"/>
            <a:pathLst>
              <a:path w="17" h="40">
                <a:moveTo>
                  <a:pt x="10" y="0"/>
                </a:moveTo>
                <a:lnTo>
                  <a:pt x="12" y="0"/>
                </a:lnTo>
                <a:lnTo>
                  <a:pt x="16" y="2"/>
                </a:lnTo>
                <a:lnTo>
                  <a:pt x="17" y="4"/>
                </a:lnTo>
                <a:lnTo>
                  <a:pt x="17" y="8"/>
                </a:lnTo>
                <a:lnTo>
                  <a:pt x="17" y="13"/>
                </a:lnTo>
                <a:lnTo>
                  <a:pt x="17" y="17"/>
                </a:lnTo>
                <a:lnTo>
                  <a:pt x="16" y="22"/>
                </a:lnTo>
                <a:lnTo>
                  <a:pt x="14" y="27"/>
                </a:lnTo>
                <a:lnTo>
                  <a:pt x="12" y="33"/>
                </a:lnTo>
                <a:lnTo>
                  <a:pt x="9" y="36"/>
                </a:lnTo>
                <a:lnTo>
                  <a:pt x="7" y="38"/>
                </a:lnTo>
                <a:lnTo>
                  <a:pt x="5" y="40"/>
                </a:lnTo>
                <a:lnTo>
                  <a:pt x="1" y="40"/>
                </a:lnTo>
                <a:lnTo>
                  <a:pt x="0" y="40"/>
                </a:lnTo>
                <a:lnTo>
                  <a:pt x="10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1" name=""/>
          <p:cNvSpPr/>
          <p:nvPr/>
        </p:nvSpPr>
        <p:spPr>
          <a:xfrm>
            <a:off x="4903920" y="326880"/>
            <a:ext cx="15840" cy="144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9" y="7"/>
                </a:moveTo>
                <a:lnTo>
                  <a:pt x="17" y="11"/>
                </a:lnTo>
                <a:lnTo>
                  <a:pt x="14" y="14"/>
                </a:lnTo>
                <a:lnTo>
                  <a:pt x="12" y="14"/>
                </a:lnTo>
                <a:lnTo>
                  <a:pt x="10" y="16"/>
                </a:lnTo>
                <a:lnTo>
                  <a:pt x="9" y="16"/>
                </a:lnTo>
                <a:lnTo>
                  <a:pt x="7" y="18"/>
                </a:lnTo>
                <a:lnTo>
                  <a:pt x="5" y="16"/>
                </a:lnTo>
                <a:lnTo>
                  <a:pt x="3" y="16"/>
                </a:lnTo>
                <a:lnTo>
                  <a:pt x="1" y="14"/>
                </a:lnTo>
                <a:lnTo>
                  <a:pt x="1" y="11"/>
                </a:lnTo>
                <a:lnTo>
                  <a:pt x="0" y="5"/>
                </a:lnTo>
                <a:lnTo>
                  <a:pt x="0" y="0"/>
                </a:lnTo>
                <a:lnTo>
                  <a:pt x="9" y="0"/>
                </a:lnTo>
                <a:lnTo>
                  <a:pt x="14" y="2"/>
                </a:lnTo>
                <a:lnTo>
                  <a:pt x="16" y="2"/>
                </a:lnTo>
                <a:lnTo>
                  <a:pt x="17" y="3"/>
                </a:lnTo>
                <a:lnTo>
                  <a:pt x="17" y="5"/>
                </a:lnTo>
                <a:lnTo>
                  <a:pt x="19" y="7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2" name=""/>
          <p:cNvSpPr/>
          <p:nvPr/>
        </p:nvSpPr>
        <p:spPr>
          <a:xfrm>
            <a:off x="4060800" y="212760"/>
            <a:ext cx="90360" cy="101520"/>
          </a:xfrm>
          <a:custGeom>
            <a:avLst/>
            <a:gdLst/>
            <a:ahLst/>
            <a:rect l="l" t="t" r="r" b="b"/>
            <a:pathLst>
              <a:path w="116" h="126">
                <a:moveTo>
                  <a:pt x="2" y="85"/>
                </a:moveTo>
                <a:lnTo>
                  <a:pt x="7" y="85"/>
                </a:lnTo>
                <a:lnTo>
                  <a:pt x="11" y="83"/>
                </a:lnTo>
                <a:lnTo>
                  <a:pt x="16" y="83"/>
                </a:lnTo>
                <a:lnTo>
                  <a:pt x="20" y="82"/>
                </a:lnTo>
                <a:lnTo>
                  <a:pt x="23" y="80"/>
                </a:lnTo>
                <a:lnTo>
                  <a:pt x="25" y="78"/>
                </a:lnTo>
                <a:lnTo>
                  <a:pt x="27" y="74"/>
                </a:lnTo>
                <a:lnTo>
                  <a:pt x="30" y="71"/>
                </a:lnTo>
                <a:lnTo>
                  <a:pt x="32" y="66"/>
                </a:lnTo>
                <a:lnTo>
                  <a:pt x="34" y="58"/>
                </a:lnTo>
                <a:lnTo>
                  <a:pt x="36" y="50"/>
                </a:lnTo>
                <a:lnTo>
                  <a:pt x="36" y="42"/>
                </a:lnTo>
                <a:lnTo>
                  <a:pt x="38" y="34"/>
                </a:lnTo>
                <a:lnTo>
                  <a:pt x="38" y="26"/>
                </a:lnTo>
                <a:lnTo>
                  <a:pt x="39" y="19"/>
                </a:lnTo>
                <a:lnTo>
                  <a:pt x="41" y="14"/>
                </a:lnTo>
                <a:lnTo>
                  <a:pt x="43" y="10"/>
                </a:lnTo>
                <a:lnTo>
                  <a:pt x="45" y="7"/>
                </a:lnTo>
                <a:lnTo>
                  <a:pt x="46" y="5"/>
                </a:lnTo>
                <a:lnTo>
                  <a:pt x="50" y="3"/>
                </a:lnTo>
                <a:lnTo>
                  <a:pt x="54" y="1"/>
                </a:lnTo>
                <a:lnTo>
                  <a:pt x="57" y="1"/>
                </a:lnTo>
                <a:lnTo>
                  <a:pt x="61" y="0"/>
                </a:lnTo>
                <a:lnTo>
                  <a:pt x="66" y="0"/>
                </a:lnTo>
                <a:lnTo>
                  <a:pt x="77" y="0"/>
                </a:lnTo>
                <a:lnTo>
                  <a:pt x="87" y="1"/>
                </a:lnTo>
                <a:lnTo>
                  <a:pt x="91" y="1"/>
                </a:lnTo>
                <a:lnTo>
                  <a:pt x="96" y="1"/>
                </a:lnTo>
                <a:lnTo>
                  <a:pt x="102" y="1"/>
                </a:lnTo>
                <a:lnTo>
                  <a:pt x="105" y="0"/>
                </a:lnTo>
                <a:lnTo>
                  <a:pt x="110" y="5"/>
                </a:lnTo>
                <a:lnTo>
                  <a:pt x="116" y="10"/>
                </a:lnTo>
                <a:lnTo>
                  <a:pt x="112" y="16"/>
                </a:lnTo>
                <a:lnTo>
                  <a:pt x="109" y="21"/>
                </a:lnTo>
                <a:lnTo>
                  <a:pt x="105" y="26"/>
                </a:lnTo>
                <a:lnTo>
                  <a:pt x="103" y="32"/>
                </a:lnTo>
                <a:lnTo>
                  <a:pt x="102" y="37"/>
                </a:lnTo>
                <a:lnTo>
                  <a:pt x="100" y="42"/>
                </a:lnTo>
                <a:lnTo>
                  <a:pt x="98" y="50"/>
                </a:lnTo>
                <a:lnTo>
                  <a:pt x="98" y="57"/>
                </a:lnTo>
                <a:lnTo>
                  <a:pt x="93" y="58"/>
                </a:lnTo>
                <a:lnTo>
                  <a:pt x="91" y="58"/>
                </a:lnTo>
                <a:lnTo>
                  <a:pt x="87" y="62"/>
                </a:lnTo>
                <a:lnTo>
                  <a:pt x="86" y="64"/>
                </a:lnTo>
                <a:lnTo>
                  <a:pt x="82" y="69"/>
                </a:lnTo>
                <a:lnTo>
                  <a:pt x="80" y="74"/>
                </a:lnTo>
                <a:lnTo>
                  <a:pt x="77" y="80"/>
                </a:lnTo>
                <a:lnTo>
                  <a:pt x="70" y="85"/>
                </a:lnTo>
                <a:lnTo>
                  <a:pt x="57" y="94"/>
                </a:lnTo>
                <a:lnTo>
                  <a:pt x="45" y="103"/>
                </a:lnTo>
                <a:lnTo>
                  <a:pt x="32" y="112"/>
                </a:lnTo>
                <a:lnTo>
                  <a:pt x="20" y="119"/>
                </a:lnTo>
                <a:lnTo>
                  <a:pt x="14" y="121"/>
                </a:lnTo>
                <a:lnTo>
                  <a:pt x="9" y="124"/>
                </a:lnTo>
                <a:lnTo>
                  <a:pt x="5" y="126"/>
                </a:lnTo>
                <a:lnTo>
                  <a:pt x="2" y="126"/>
                </a:lnTo>
                <a:lnTo>
                  <a:pt x="0" y="121"/>
                </a:lnTo>
                <a:lnTo>
                  <a:pt x="0" y="115"/>
                </a:lnTo>
                <a:lnTo>
                  <a:pt x="0" y="110"/>
                </a:lnTo>
                <a:lnTo>
                  <a:pt x="0" y="105"/>
                </a:lnTo>
                <a:lnTo>
                  <a:pt x="2" y="94"/>
                </a:lnTo>
                <a:lnTo>
                  <a:pt x="2" y="85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3" name=""/>
          <p:cNvSpPr/>
          <p:nvPr/>
        </p:nvSpPr>
        <p:spPr>
          <a:xfrm>
            <a:off x="4160880" y="208080"/>
            <a:ext cx="28440" cy="31680"/>
          </a:xfrm>
          <a:custGeom>
            <a:avLst/>
            <a:gdLst/>
            <a:ahLst/>
            <a:rect l="l" t="t" r="r" b="b"/>
            <a:pathLst>
              <a:path w="35" h="41">
                <a:moveTo>
                  <a:pt x="0" y="37"/>
                </a:moveTo>
                <a:lnTo>
                  <a:pt x="0" y="35"/>
                </a:lnTo>
                <a:lnTo>
                  <a:pt x="1" y="33"/>
                </a:lnTo>
                <a:lnTo>
                  <a:pt x="3" y="30"/>
                </a:lnTo>
                <a:lnTo>
                  <a:pt x="5" y="26"/>
                </a:lnTo>
                <a:lnTo>
                  <a:pt x="8" y="21"/>
                </a:lnTo>
                <a:lnTo>
                  <a:pt x="14" y="16"/>
                </a:lnTo>
                <a:lnTo>
                  <a:pt x="21" y="10"/>
                </a:lnTo>
                <a:lnTo>
                  <a:pt x="26" y="5"/>
                </a:lnTo>
                <a:lnTo>
                  <a:pt x="32" y="1"/>
                </a:lnTo>
                <a:lnTo>
                  <a:pt x="35" y="0"/>
                </a:lnTo>
                <a:lnTo>
                  <a:pt x="35" y="8"/>
                </a:lnTo>
                <a:lnTo>
                  <a:pt x="35" y="14"/>
                </a:lnTo>
                <a:lnTo>
                  <a:pt x="33" y="16"/>
                </a:lnTo>
                <a:lnTo>
                  <a:pt x="33" y="19"/>
                </a:lnTo>
                <a:lnTo>
                  <a:pt x="32" y="21"/>
                </a:lnTo>
                <a:lnTo>
                  <a:pt x="30" y="23"/>
                </a:lnTo>
                <a:lnTo>
                  <a:pt x="26" y="28"/>
                </a:lnTo>
                <a:lnTo>
                  <a:pt x="19" y="32"/>
                </a:lnTo>
                <a:lnTo>
                  <a:pt x="14" y="35"/>
                </a:lnTo>
                <a:lnTo>
                  <a:pt x="8" y="39"/>
                </a:lnTo>
                <a:lnTo>
                  <a:pt x="3" y="41"/>
                </a:lnTo>
                <a:lnTo>
                  <a:pt x="0" y="41"/>
                </a:lnTo>
                <a:lnTo>
                  <a:pt x="0" y="37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4" name=""/>
          <p:cNvSpPr/>
          <p:nvPr/>
        </p:nvSpPr>
        <p:spPr>
          <a:xfrm>
            <a:off x="4135320" y="163440"/>
            <a:ext cx="19080" cy="27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15" y="0"/>
                </a:moveTo>
                <a:lnTo>
                  <a:pt x="25" y="0"/>
                </a:lnTo>
                <a:lnTo>
                  <a:pt x="24" y="7"/>
                </a:lnTo>
                <a:lnTo>
                  <a:pt x="22" y="15"/>
                </a:lnTo>
                <a:lnTo>
                  <a:pt x="20" y="20"/>
                </a:lnTo>
                <a:lnTo>
                  <a:pt x="18" y="25"/>
                </a:lnTo>
                <a:lnTo>
                  <a:pt x="16" y="27"/>
                </a:lnTo>
                <a:lnTo>
                  <a:pt x="15" y="29"/>
                </a:lnTo>
                <a:lnTo>
                  <a:pt x="13" y="31"/>
                </a:lnTo>
                <a:lnTo>
                  <a:pt x="11" y="32"/>
                </a:lnTo>
                <a:lnTo>
                  <a:pt x="9" y="32"/>
                </a:lnTo>
                <a:lnTo>
                  <a:pt x="6" y="34"/>
                </a:lnTo>
                <a:lnTo>
                  <a:pt x="4" y="34"/>
                </a:lnTo>
                <a:lnTo>
                  <a:pt x="0" y="34"/>
                </a:lnTo>
                <a:lnTo>
                  <a:pt x="15" y="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5" name=""/>
          <p:cNvSpPr/>
          <p:nvPr/>
        </p:nvSpPr>
        <p:spPr>
          <a:xfrm>
            <a:off x="4167360" y="147600"/>
            <a:ext cx="44280" cy="34920"/>
          </a:xfrm>
          <a:custGeom>
            <a:avLst/>
            <a:gdLst/>
            <a:ahLst/>
            <a:rect l="l" t="t" r="r" b="b"/>
            <a:pathLst>
              <a:path w="56" h="45">
                <a:moveTo>
                  <a:pt x="9" y="14"/>
                </a:moveTo>
                <a:lnTo>
                  <a:pt x="15" y="12"/>
                </a:lnTo>
                <a:lnTo>
                  <a:pt x="20" y="11"/>
                </a:lnTo>
                <a:lnTo>
                  <a:pt x="24" y="9"/>
                </a:lnTo>
                <a:lnTo>
                  <a:pt x="27" y="7"/>
                </a:lnTo>
                <a:lnTo>
                  <a:pt x="29" y="4"/>
                </a:lnTo>
                <a:lnTo>
                  <a:pt x="32" y="2"/>
                </a:lnTo>
                <a:lnTo>
                  <a:pt x="38" y="0"/>
                </a:lnTo>
                <a:lnTo>
                  <a:pt x="41" y="0"/>
                </a:lnTo>
                <a:lnTo>
                  <a:pt x="47" y="0"/>
                </a:lnTo>
                <a:lnTo>
                  <a:pt x="50" y="2"/>
                </a:lnTo>
                <a:lnTo>
                  <a:pt x="52" y="2"/>
                </a:lnTo>
                <a:lnTo>
                  <a:pt x="54" y="4"/>
                </a:lnTo>
                <a:lnTo>
                  <a:pt x="56" y="7"/>
                </a:lnTo>
                <a:lnTo>
                  <a:pt x="56" y="11"/>
                </a:lnTo>
                <a:lnTo>
                  <a:pt x="56" y="12"/>
                </a:lnTo>
                <a:lnTo>
                  <a:pt x="56" y="16"/>
                </a:lnTo>
                <a:lnTo>
                  <a:pt x="56" y="20"/>
                </a:lnTo>
                <a:lnTo>
                  <a:pt x="54" y="23"/>
                </a:lnTo>
                <a:lnTo>
                  <a:pt x="52" y="25"/>
                </a:lnTo>
                <a:lnTo>
                  <a:pt x="50" y="28"/>
                </a:lnTo>
                <a:lnTo>
                  <a:pt x="43" y="30"/>
                </a:lnTo>
                <a:lnTo>
                  <a:pt x="36" y="34"/>
                </a:lnTo>
                <a:lnTo>
                  <a:pt x="27" y="37"/>
                </a:lnTo>
                <a:lnTo>
                  <a:pt x="22" y="39"/>
                </a:lnTo>
                <a:lnTo>
                  <a:pt x="18" y="41"/>
                </a:lnTo>
                <a:lnTo>
                  <a:pt x="15" y="41"/>
                </a:lnTo>
                <a:lnTo>
                  <a:pt x="15" y="43"/>
                </a:lnTo>
                <a:lnTo>
                  <a:pt x="13" y="45"/>
                </a:lnTo>
                <a:lnTo>
                  <a:pt x="9" y="45"/>
                </a:lnTo>
                <a:lnTo>
                  <a:pt x="8" y="43"/>
                </a:lnTo>
                <a:lnTo>
                  <a:pt x="6" y="41"/>
                </a:lnTo>
                <a:lnTo>
                  <a:pt x="4" y="39"/>
                </a:lnTo>
                <a:lnTo>
                  <a:pt x="0" y="36"/>
                </a:lnTo>
                <a:lnTo>
                  <a:pt x="0" y="32"/>
                </a:lnTo>
                <a:lnTo>
                  <a:pt x="0" y="25"/>
                </a:lnTo>
                <a:lnTo>
                  <a:pt x="2" y="21"/>
                </a:lnTo>
                <a:lnTo>
                  <a:pt x="6" y="16"/>
                </a:lnTo>
                <a:lnTo>
                  <a:pt x="9" y="14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6" name=""/>
          <p:cNvSpPr/>
          <p:nvPr/>
        </p:nvSpPr>
        <p:spPr>
          <a:xfrm>
            <a:off x="4214880" y="122400"/>
            <a:ext cx="27000" cy="25200"/>
          </a:xfrm>
          <a:custGeom>
            <a:avLst/>
            <a:gdLst/>
            <a:ahLst/>
            <a:rect l="l" t="t" r="r" b="b"/>
            <a:pathLst>
              <a:path w="36" h="30">
                <a:moveTo>
                  <a:pt x="18" y="0"/>
                </a:moveTo>
                <a:lnTo>
                  <a:pt x="20" y="3"/>
                </a:lnTo>
                <a:lnTo>
                  <a:pt x="21" y="7"/>
                </a:lnTo>
                <a:lnTo>
                  <a:pt x="23" y="9"/>
                </a:lnTo>
                <a:lnTo>
                  <a:pt x="25" y="10"/>
                </a:lnTo>
                <a:lnTo>
                  <a:pt x="30" y="14"/>
                </a:lnTo>
                <a:lnTo>
                  <a:pt x="36" y="18"/>
                </a:lnTo>
                <a:lnTo>
                  <a:pt x="36" y="30"/>
                </a:lnTo>
                <a:lnTo>
                  <a:pt x="27" y="30"/>
                </a:lnTo>
                <a:lnTo>
                  <a:pt x="21" y="30"/>
                </a:lnTo>
                <a:lnTo>
                  <a:pt x="18" y="30"/>
                </a:lnTo>
                <a:lnTo>
                  <a:pt x="14" y="28"/>
                </a:lnTo>
                <a:lnTo>
                  <a:pt x="9" y="26"/>
                </a:lnTo>
                <a:lnTo>
                  <a:pt x="7" y="23"/>
                </a:lnTo>
                <a:lnTo>
                  <a:pt x="4" y="21"/>
                </a:lnTo>
                <a:lnTo>
                  <a:pt x="2" y="19"/>
                </a:lnTo>
                <a:lnTo>
                  <a:pt x="0" y="16"/>
                </a:lnTo>
                <a:lnTo>
                  <a:pt x="0" y="14"/>
                </a:lnTo>
                <a:lnTo>
                  <a:pt x="11" y="5"/>
                </a:lnTo>
                <a:lnTo>
                  <a:pt x="18" y="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7" name=""/>
          <p:cNvSpPr/>
          <p:nvPr/>
        </p:nvSpPr>
        <p:spPr>
          <a:xfrm>
            <a:off x="4233960" y="82440"/>
            <a:ext cx="19080" cy="46080"/>
          </a:xfrm>
          <a:custGeom>
            <a:avLst/>
            <a:gdLst/>
            <a:ahLst/>
            <a:rect l="l" t="t" r="r" b="b"/>
            <a:pathLst>
              <a:path w="25" h="59">
                <a:moveTo>
                  <a:pt x="5" y="41"/>
                </a:moveTo>
                <a:lnTo>
                  <a:pt x="5" y="39"/>
                </a:lnTo>
                <a:lnTo>
                  <a:pt x="7" y="36"/>
                </a:lnTo>
                <a:lnTo>
                  <a:pt x="9" y="30"/>
                </a:lnTo>
                <a:lnTo>
                  <a:pt x="9" y="21"/>
                </a:lnTo>
                <a:lnTo>
                  <a:pt x="11" y="14"/>
                </a:lnTo>
                <a:lnTo>
                  <a:pt x="13" y="9"/>
                </a:lnTo>
                <a:lnTo>
                  <a:pt x="14" y="4"/>
                </a:lnTo>
                <a:lnTo>
                  <a:pt x="14" y="0"/>
                </a:lnTo>
                <a:lnTo>
                  <a:pt x="18" y="13"/>
                </a:lnTo>
                <a:lnTo>
                  <a:pt x="20" y="27"/>
                </a:lnTo>
                <a:lnTo>
                  <a:pt x="20" y="32"/>
                </a:lnTo>
                <a:lnTo>
                  <a:pt x="21" y="36"/>
                </a:lnTo>
                <a:lnTo>
                  <a:pt x="21" y="38"/>
                </a:lnTo>
                <a:lnTo>
                  <a:pt x="23" y="39"/>
                </a:lnTo>
                <a:lnTo>
                  <a:pt x="23" y="41"/>
                </a:lnTo>
                <a:lnTo>
                  <a:pt x="25" y="41"/>
                </a:lnTo>
                <a:lnTo>
                  <a:pt x="20" y="46"/>
                </a:lnTo>
                <a:lnTo>
                  <a:pt x="14" y="52"/>
                </a:lnTo>
                <a:lnTo>
                  <a:pt x="13" y="55"/>
                </a:lnTo>
                <a:lnTo>
                  <a:pt x="9" y="57"/>
                </a:lnTo>
                <a:lnTo>
                  <a:pt x="7" y="59"/>
                </a:lnTo>
                <a:lnTo>
                  <a:pt x="5" y="59"/>
                </a:lnTo>
                <a:lnTo>
                  <a:pt x="4" y="59"/>
                </a:lnTo>
                <a:lnTo>
                  <a:pt x="2" y="59"/>
                </a:lnTo>
                <a:lnTo>
                  <a:pt x="2" y="57"/>
                </a:lnTo>
                <a:lnTo>
                  <a:pt x="2" y="57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5"/>
                </a:lnTo>
                <a:lnTo>
                  <a:pt x="2" y="43"/>
                </a:lnTo>
                <a:lnTo>
                  <a:pt x="2" y="43"/>
                </a:lnTo>
                <a:lnTo>
                  <a:pt x="4" y="43"/>
                </a:lnTo>
                <a:lnTo>
                  <a:pt x="5" y="41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8" name=""/>
          <p:cNvSpPr/>
          <p:nvPr/>
        </p:nvSpPr>
        <p:spPr>
          <a:xfrm>
            <a:off x="4230720" y="-101520"/>
            <a:ext cx="25200" cy="31680"/>
          </a:xfrm>
          <a:custGeom>
            <a:avLst/>
            <a:gdLst/>
            <a:ahLst/>
            <a:rect l="l" t="t" r="r" b="b"/>
            <a:pathLst>
              <a:path w="33" h="41">
                <a:moveTo>
                  <a:pt x="15" y="0"/>
                </a:moveTo>
                <a:lnTo>
                  <a:pt x="18" y="0"/>
                </a:lnTo>
                <a:lnTo>
                  <a:pt x="25" y="0"/>
                </a:lnTo>
                <a:lnTo>
                  <a:pt x="25" y="12"/>
                </a:lnTo>
                <a:lnTo>
                  <a:pt x="27" y="21"/>
                </a:lnTo>
                <a:lnTo>
                  <a:pt x="27" y="25"/>
                </a:lnTo>
                <a:lnTo>
                  <a:pt x="27" y="30"/>
                </a:lnTo>
                <a:lnTo>
                  <a:pt x="29" y="34"/>
                </a:lnTo>
                <a:lnTo>
                  <a:pt x="33" y="37"/>
                </a:lnTo>
                <a:lnTo>
                  <a:pt x="31" y="39"/>
                </a:lnTo>
                <a:lnTo>
                  <a:pt x="29" y="39"/>
                </a:lnTo>
                <a:lnTo>
                  <a:pt x="27" y="41"/>
                </a:lnTo>
                <a:lnTo>
                  <a:pt x="25" y="41"/>
                </a:lnTo>
                <a:lnTo>
                  <a:pt x="20" y="41"/>
                </a:lnTo>
                <a:lnTo>
                  <a:pt x="15" y="41"/>
                </a:lnTo>
                <a:lnTo>
                  <a:pt x="13" y="41"/>
                </a:lnTo>
                <a:lnTo>
                  <a:pt x="9" y="39"/>
                </a:lnTo>
                <a:lnTo>
                  <a:pt x="8" y="37"/>
                </a:lnTo>
                <a:lnTo>
                  <a:pt x="6" y="35"/>
                </a:lnTo>
                <a:lnTo>
                  <a:pt x="4" y="32"/>
                </a:lnTo>
                <a:lnTo>
                  <a:pt x="2" y="28"/>
                </a:lnTo>
                <a:lnTo>
                  <a:pt x="0" y="23"/>
                </a:lnTo>
                <a:lnTo>
                  <a:pt x="0" y="18"/>
                </a:lnTo>
                <a:lnTo>
                  <a:pt x="4" y="14"/>
                </a:lnTo>
                <a:lnTo>
                  <a:pt x="8" y="10"/>
                </a:lnTo>
                <a:lnTo>
                  <a:pt x="11" y="5"/>
                </a:lnTo>
                <a:lnTo>
                  <a:pt x="15" y="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79" name=""/>
          <p:cNvSpPr/>
          <p:nvPr/>
        </p:nvSpPr>
        <p:spPr>
          <a:xfrm>
            <a:off x="4253040" y="76320"/>
            <a:ext cx="34920" cy="31680"/>
          </a:xfrm>
          <a:custGeom>
            <a:avLst/>
            <a:gdLst/>
            <a:ahLst/>
            <a:rect l="l" t="t" r="r" b="b"/>
            <a:pathLst>
              <a:path w="43" h="41">
                <a:moveTo>
                  <a:pt x="0" y="20"/>
                </a:moveTo>
                <a:lnTo>
                  <a:pt x="4" y="16"/>
                </a:lnTo>
                <a:lnTo>
                  <a:pt x="7" y="12"/>
                </a:lnTo>
                <a:lnTo>
                  <a:pt x="11" y="11"/>
                </a:lnTo>
                <a:lnTo>
                  <a:pt x="14" y="7"/>
                </a:lnTo>
                <a:lnTo>
                  <a:pt x="23" y="4"/>
                </a:lnTo>
                <a:lnTo>
                  <a:pt x="32" y="0"/>
                </a:lnTo>
                <a:lnTo>
                  <a:pt x="36" y="0"/>
                </a:lnTo>
                <a:lnTo>
                  <a:pt x="43" y="0"/>
                </a:lnTo>
                <a:lnTo>
                  <a:pt x="41" y="9"/>
                </a:lnTo>
                <a:lnTo>
                  <a:pt x="39" y="18"/>
                </a:lnTo>
                <a:lnTo>
                  <a:pt x="37" y="21"/>
                </a:lnTo>
                <a:lnTo>
                  <a:pt x="37" y="25"/>
                </a:lnTo>
                <a:lnTo>
                  <a:pt x="39" y="28"/>
                </a:lnTo>
                <a:lnTo>
                  <a:pt x="43" y="34"/>
                </a:lnTo>
                <a:lnTo>
                  <a:pt x="11" y="41"/>
                </a:lnTo>
                <a:lnTo>
                  <a:pt x="7" y="41"/>
                </a:lnTo>
                <a:lnTo>
                  <a:pt x="5" y="39"/>
                </a:lnTo>
                <a:lnTo>
                  <a:pt x="4" y="37"/>
                </a:lnTo>
                <a:lnTo>
                  <a:pt x="2" y="36"/>
                </a:lnTo>
                <a:lnTo>
                  <a:pt x="0" y="30"/>
                </a:lnTo>
                <a:lnTo>
                  <a:pt x="0" y="25"/>
                </a:lnTo>
                <a:lnTo>
                  <a:pt x="0" y="21"/>
                </a:lnTo>
                <a:lnTo>
                  <a:pt x="0" y="20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0" name=""/>
          <p:cNvSpPr/>
          <p:nvPr/>
        </p:nvSpPr>
        <p:spPr>
          <a:xfrm>
            <a:off x="4251240" y="111240"/>
            <a:ext cx="79560" cy="44280"/>
          </a:xfrm>
          <a:custGeom>
            <a:avLst/>
            <a:gdLst/>
            <a:ahLst/>
            <a:rect l="l" t="t" r="r" b="b"/>
            <a:pathLst>
              <a:path w="100" h="55">
                <a:moveTo>
                  <a:pt x="0" y="21"/>
                </a:moveTo>
                <a:lnTo>
                  <a:pt x="11" y="19"/>
                </a:lnTo>
                <a:lnTo>
                  <a:pt x="24" y="19"/>
                </a:lnTo>
                <a:lnTo>
                  <a:pt x="34" y="17"/>
                </a:lnTo>
                <a:lnTo>
                  <a:pt x="45" y="16"/>
                </a:lnTo>
                <a:lnTo>
                  <a:pt x="54" y="12"/>
                </a:lnTo>
                <a:lnTo>
                  <a:pt x="63" y="8"/>
                </a:lnTo>
                <a:lnTo>
                  <a:pt x="66" y="7"/>
                </a:lnTo>
                <a:lnTo>
                  <a:pt x="70" y="5"/>
                </a:lnTo>
                <a:lnTo>
                  <a:pt x="73" y="3"/>
                </a:lnTo>
                <a:lnTo>
                  <a:pt x="75" y="0"/>
                </a:lnTo>
                <a:lnTo>
                  <a:pt x="93" y="0"/>
                </a:lnTo>
                <a:lnTo>
                  <a:pt x="97" y="7"/>
                </a:lnTo>
                <a:lnTo>
                  <a:pt x="100" y="17"/>
                </a:lnTo>
                <a:lnTo>
                  <a:pt x="100" y="21"/>
                </a:lnTo>
                <a:lnTo>
                  <a:pt x="100" y="24"/>
                </a:lnTo>
                <a:lnTo>
                  <a:pt x="98" y="28"/>
                </a:lnTo>
                <a:lnTo>
                  <a:pt x="97" y="32"/>
                </a:lnTo>
                <a:lnTo>
                  <a:pt x="95" y="35"/>
                </a:lnTo>
                <a:lnTo>
                  <a:pt x="93" y="37"/>
                </a:lnTo>
                <a:lnTo>
                  <a:pt x="89" y="40"/>
                </a:lnTo>
                <a:lnTo>
                  <a:pt x="86" y="44"/>
                </a:lnTo>
                <a:lnTo>
                  <a:pt x="82" y="46"/>
                </a:lnTo>
                <a:lnTo>
                  <a:pt x="80" y="48"/>
                </a:lnTo>
                <a:lnTo>
                  <a:pt x="75" y="49"/>
                </a:lnTo>
                <a:lnTo>
                  <a:pt x="72" y="51"/>
                </a:lnTo>
                <a:lnTo>
                  <a:pt x="68" y="53"/>
                </a:lnTo>
                <a:lnTo>
                  <a:pt x="63" y="55"/>
                </a:lnTo>
                <a:lnTo>
                  <a:pt x="59" y="55"/>
                </a:lnTo>
                <a:lnTo>
                  <a:pt x="54" y="55"/>
                </a:lnTo>
                <a:lnTo>
                  <a:pt x="47" y="55"/>
                </a:lnTo>
                <a:lnTo>
                  <a:pt x="41" y="53"/>
                </a:lnTo>
                <a:lnTo>
                  <a:pt x="36" y="51"/>
                </a:lnTo>
                <a:lnTo>
                  <a:pt x="29" y="49"/>
                </a:lnTo>
                <a:lnTo>
                  <a:pt x="16" y="44"/>
                </a:lnTo>
                <a:lnTo>
                  <a:pt x="0" y="37"/>
                </a:lnTo>
                <a:lnTo>
                  <a:pt x="0" y="21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1" name=""/>
          <p:cNvSpPr/>
          <p:nvPr/>
        </p:nvSpPr>
        <p:spPr>
          <a:xfrm>
            <a:off x="4317840" y="141120"/>
            <a:ext cx="52560" cy="28800"/>
          </a:xfrm>
          <a:custGeom>
            <a:avLst/>
            <a:gdLst/>
            <a:ahLst/>
            <a:rect l="l" t="t" r="r" b="b"/>
            <a:pathLst>
              <a:path w="66" h="35">
                <a:moveTo>
                  <a:pt x="3" y="25"/>
                </a:moveTo>
                <a:lnTo>
                  <a:pt x="5" y="21"/>
                </a:lnTo>
                <a:lnTo>
                  <a:pt x="9" y="18"/>
                </a:lnTo>
                <a:lnTo>
                  <a:pt x="12" y="12"/>
                </a:lnTo>
                <a:lnTo>
                  <a:pt x="18" y="9"/>
                </a:lnTo>
                <a:lnTo>
                  <a:pt x="23" y="5"/>
                </a:lnTo>
                <a:lnTo>
                  <a:pt x="28" y="3"/>
                </a:lnTo>
                <a:lnTo>
                  <a:pt x="34" y="0"/>
                </a:lnTo>
                <a:lnTo>
                  <a:pt x="41" y="0"/>
                </a:lnTo>
                <a:lnTo>
                  <a:pt x="44" y="0"/>
                </a:lnTo>
                <a:lnTo>
                  <a:pt x="48" y="0"/>
                </a:lnTo>
                <a:lnTo>
                  <a:pt x="50" y="2"/>
                </a:lnTo>
                <a:lnTo>
                  <a:pt x="51" y="3"/>
                </a:lnTo>
                <a:lnTo>
                  <a:pt x="59" y="7"/>
                </a:lnTo>
                <a:lnTo>
                  <a:pt x="66" y="11"/>
                </a:lnTo>
                <a:lnTo>
                  <a:pt x="66" y="16"/>
                </a:lnTo>
                <a:lnTo>
                  <a:pt x="64" y="19"/>
                </a:lnTo>
                <a:lnTo>
                  <a:pt x="64" y="23"/>
                </a:lnTo>
                <a:lnTo>
                  <a:pt x="62" y="27"/>
                </a:lnTo>
                <a:lnTo>
                  <a:pt x="60" y="28"/>
                </a:lnTo>
                <a:lnTo>
                  <a:pt x="59" y="30"/>
                </a:lnTo>
                <a:lnTo>
                  <a:pt x="55" y="32"/>
                </a:lnTo>
                <a:lnTo>
                  <a:pt x="53" y="34"/>
                </a:lnTo>
                <a:lnTo>
                  <a:pt x="46" y="34"/>
                </a:lnTo>
                <a:lnTo>
                  <a:pt x="39" y="35"/>
                </a:lnTo>
                <a:lnTo>
                  <a:pt x="30" y="35"/>
                </a:lnTo>
                <a:lnTo>
                  <a:pt x="21" y="35"/>
                </a:lnTo>
                <a:lnTo>
                  <a:pt x="14" y="35"/>
                </a:lnTo>
                <a:lnTo>
                  <a:pt x="7" y="35"/>
                </a:lnTo>
                <a:lnTo>
                  <a:pt x="3" y="35"/>
                </a:lnTo>
                <a:lnTo>
                  <a:pt x="2" y="34"/>
                </a:lnTo>
                <a:lnTo>
                  <a:pt x="0" y="32"/>
                </a:lnTo>
                <a:lnTo>
                  <a:pt x="0" y="28"/>
                </a:lnTo>
                <a:lnTo>
                  <a:pt x="3" y="25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2" name=""/>
          <p:cNvSpPr/>
          <p:nvPr/>
        </p:nvSpPr>
        <p:spPr>
          <a:xfrm>
            <a:off x="4194000" y="169920"/>
            <a:ext cx="298800" cy="195120"/>
          </a:xfrm>
          <a:custGeom>
            <a:avLst/>
            <a:gdLst/>
            <a:ahLst/>
            <a:rect l="l" t="t" r="r" b="b"/>
            <a:pathLst>
              <a:path w="376" h="248">
                <a:moveTo>
                  <a:pt x="32" y="4"/>
                </a:moveTo>
                <a:lnTo>
                  <a:pt x="43" y="4"/>
                </a:lnTo>
                <a:lnTo>
                  <a:pt x="57" y="2"/>
                </a:lnTo>
                <a:lnTo>
                  <a:pt x="73" y="0"/>
                </a:lnTo>
                <a:lnTo>
                  <a:pt x="86" y="0"/>
                </a:lnTo>
                <a:lnTo>
                  <a:pt x="103" y="0"/>
                </a:lnTo>
                <a:lnTo>
                  <a:pt x="118" y="2"/>
                </a:lnTo>
                <a:lnTo>
                  <a:pt x="130" y="2"/>
                </a:lnTo>
                <a:lnTo>
                  <a:pt x="144" y="4"/>
                </a:lnTo>
                <a:lnTo>
                  <a:pt x="157" y="8"/>
                </a:lnTo>
                <a:lnTo>
                  <a:pt x="168" y="11"/>
                </a:lnTo>
                <a:lnTo>
                  <a:pt x="180" y="15"/>
                </a:lnTo>
                <a:lnTo>
                  <a:pt x="192" y="17"/>
                </a:lnTo>
                <a:lnTo>
                  <a:pt x="223" y="17"/>
                </a:lnTo>
                <a:lnTo>
                  <a:pt x="223" y="15"/>
                </a:lnTo>
                <a:lnTo>
                  <a:pt x="223" y="13"/>
                </a:lnTo>
                <a:lnTo>
                  <a:pt x="224" y="11"/>
                </a:lnTo>
                <a:lnTo>
                  <a:pt x="226" y="9"/>
                </a:lnTo>
                <a:lnTo>
                  <a:pt x="232" y="8"/>
                </a:lnTo>
                <a:lnTo>
                  <a:pt x="237" y="6"/>
                </a:lnTo>
                <a:lnTo>
                  <a:pt x="249" y="4"/>
                </a:lnTo>
                <a:lnTo>
                  <a:pt x="262" y="4"/>
                </a:lnTo>
                <a:lnTo>
                  <a:pt x="269" y="4"/>
                </a:lnTo>
                <a:lnTo>
                  <a:pt x="276" y="4"/>
                </a:lnTo>
                <a:lnTo>
                  <a:pt x="283" y="6"/>
                </a:lnTo>
                <a:lnTo>
                  <a:pt x="292" y="8"/>
                </a:lnTo>
                <a:lnTo>
                  <a:pt x="306" y="9"/>
                </a:lnTo>
                <a:lnTo>
                  <a:pt x="321" y="13"/>
                </a:lnTo>
                <a:lnTo>
                  <a:pt x="335" y="17"/>
                </a:lnTo>
                <a:lnTo>
                  <a:pt x="351" y="22"/>
                </a:lnTo>
                <a:lnTo>
                  <a:pt x="363" y="25"/>
                </a:lnTo>
                <a:lnTo>
                  <a:pt x="376" y="27"/>
                </a:lnTo>
                <a:lnTo>
                  <a:pt x="376" y="36"/>
                </a:lnTo>
                <a:lnTo>
                  <a:pt x="376" y="45"/>
                </a:lnTo>
                <a:lnTo>
                  <a:pt x="372" y="49"/>
                </a:lnTo>
                <a:lnTo>
                  <a:pt x="370" y="50"/>
                </a:lnTo>
                <a:lnTo>
                  <a:pt x="369" y="54"/>
                </a:lnTo>
                <a:lnTo>
                  <a:pt x="367" y="57"/>
                </a:lnTo>
                <a:lnTo>
                  <a:pt x="365" y="65"/>
                </a:lnTo>
                <a:lnTo>
                  <a:pt x="365" y="72"/>
                </a:lnTo>
                <a:lnTo>
                  <a:pt x="363" y="79"/>
                </a:lnTo>
                <a:lnTo>
                  <a:pt x="362" y="84"/>
                </a:lnTo>
                <a:lnTo>
                  <a:pt x="360" y="88"/>
                </a:lnTo>
                <a:lnTo>
                  <a:pt x="356" y="90"/>
                </a:lnTo>
                <a:lnTo>
                  <a:pt x="354" y="91"/>
                </a:lnTo>
                <a:lnTo>
                  <a:pt x="351" y="93"/>
                </a:lnTo>
                <a:lnTo>
                  <a:pt x="351" y="98"/>
                </a:lnTo>
                <a:lnTo>
                  <a:pt x="351" y="104"/>
                </a:lnTo>
                <a:lnTo>
                  <a:pt x="351" y="111"/>
                </a:lnTo>
                <a:lnTo>
                  <a:pt x="351" y="116"/>
                </a:lnTo>
                <a:lnTo>
                  <a:pt x="349" y="122"/>
                </a:lnTo>
                <a:lnTo>
                  <a:pt x="347" y="125"/>
                </a:lnTo>
                <a:lnTo>
                  <a:pt x="345" y="129"/>
                </a:lnTo>
                <a:lnTo>
                  <a:pt x="342" y="132"/>
                </a:lnTo>
                <a:lnTo>
                  <a:pt x="340" y="136"/>
                </a:lnTo>
                <a:lnTo>
                  <a:pt x="337" y="139"/>
                </a:lnTo>
                <a:lnTo>
                  <a:pt x="329" y="145"/>
                </a:lnTo>
                <a:lnTo>
                  <a:pt x="322" y="150"/>
                </a:lnTo>
                <a:lnTo>
                  <a:pt x="313" y="155"/>
                </a:lnTo>
                <a:lnTo>
                  <a:pt x="305" y="159"/>
                </a:lnTo>
                <a:lnTo>
                  <a:pt x="305" y="162"/>
                </a:lnTo>
                <a:lnTo>
                  <a:pt x="306" y="166"/>
                </a:lnTo>
                <a:lnTo>
                  <a:pt x="308" y="170"/>
                </a:lnTo>
                <a:lnTo>
                  <a:pt x="312" y="171"/>
                </a:lnTo>
                <a:lnTo>
                  <a:pt x="306" y="175"/>
                </a:lnTo>
                <a:lnTo>
                  <a:pt x="303" y="179"/>
                </a:lnTo>
                <a:lnTo>
                  <a:pt x="303" y="180"/>
                </a:lnTo>
                <a:lnTo>
                  <a:pt x="301" y="182"/>
                </a:lnTo>
                <a:lnTo>
                  <a:pt x="297" y="182"/>
                </a:lnTo>
                <a:lnTo>
                  <a:pt x="294" y="182"/>
                </a:lnTo>
                <a:lnTo>
                  <a:pt x="292" y="189"/>
                </a:lnTo>
                <a:lnTo>
                  <a:pt x="292" y="195"/>
                </a:lnTo>
                <a:lnTo>
                  <a:pt x="290" y="198"/>
                </a:lnTo>
                <a:lnTo>
                  <a:pt x="289" y="202"/>
                </a:lnTo>
                <a:lnTo>
                  <a:pt x="285" y="205"/>
                </a:lnTo>
                <a:lnTo>
                  <a:pt x="281" y="205"/>
                </a:lnTo>
                <a:lnTo>
                  <a:pt x="278" y="207"/>
                </a:lnTo>
                <a:lnTo>
                  <a:pt x="273" y="207"/>
                </a:lnTo>
                <a:lnTo>
                  <a:pt x="269" y="205"/>
                </a:lnTo>
                <a:lnTo>
                  <a:pt x="264" y="203"/>
                </a:lnTo>
                <a:lnTo>
                  <a:pt x="262" y="202"/>
                </a:lnTo>
                <a:lnTo>
                  <a:pt x="258" y="200"/>
                </a:lnTo>
                <a:lnTo>
                  <a:pt x="258" y="198"/>
                </a:lnTo>
                <a:lnTo>
                  <a:pt x="258" y="196"/>
                </a:lnTo>
                <a:lnTo>
                  <a:pt x="255" y="196"/>
                </a:lnTo>
                <a:lnTo>
                  <a:pt x="253" y="198"/>
                </a:lnTo>
                <a:lnTo>
                  <a:pt x="249" y="198"/>
                </a:lnTo>
                <a:lnTo>
                  <a:pt x="248" y="200"/>
                </a:lnTo>
                <a:lnTo>
                  <a:pt x="244" y="202"/>
                </a:lnTo>
                <a:lnTo>
                  <a:pt x="242" y="205"/>
                </a:lnTo>
                <a:lnTo>
                  <a:pt x="242" y="207"/>
                </a:lnTo>
                <a:lnTo>
                  <a:pt x="244" y="211"/>
                </a:lnTo>
                <a:lnTo>
                  <a:pt x="239" y="212"/>
                </a:lnTo>
                <a:lnTo>
                  <a:pt x="237" y="212"/>
                </a:lnTo>
                <a:lnTo>
                  <a:pt x="233" y="214"/>
                </a:lnTo>
                <a:lnTo>
                  <a:pt x="230" y="214"/>
                </a:lnTo>
                <a:lnTo>
                  <a:pt x="223" y="214"/>
                </a:lnTo>
                <a:lnTo>
                  <a:pt x="217" y="212"/>
                </a:lnTo>
                <a:lnTo>
                  <a:pt x="212" y="211"/>
                </a:lnTo>
                <a:lnTo>
                  <a:pt x="207" y="209"/>
                </a:lnTo>
                <a:lnTo>
                  <a:pt x="201" y="205"/>
                </a:lnTo>
                <a:lnTo>
                  <a:pt x="198" y="203"/>
                </a:lnTo>
                <a:lnTo>
                  <a:pt x="196" y="209"/>
                </a:lnTo>
                <a:lnTo>
                  <a:pt x="194" y="214"/>
                </a:lnTo>
                <a:lnTo>
                  <a:pt x="194" y="219"/>
                </a:lnTo>
                <a:lnTo>
                  <a:pt x="191" y="223"/>
                </a:lnTo>
                <a:lnTo>
                  <a:pt x="187" y="227"/>
                </a:lnTo>
                <a:lnTo>
                  <a:pt x="185" y="230"/>
                </a:lnTo>
                <a:lnTo>
                  <a:pt x="182" y="234"/>
                </a:lnTo>
                <a:lnTo>
                  <a:pt x="176" y="237"/>
                </a:lnTo>
                <a:lnTo>
                  <a:pt x="171" y="239"/>
                </a:lnTo>
                <a:lnTo>
                  <a:pt x="168" y="243"/>
                </a:lnTo>
                <a:lnTo>
                  <a:pt x="162" y="244"/>
                </a:lnTo>
                <a:lnTo>
                  <a:pt x="157" y="244"/>
                </a:lnTo>
                <a:lnTo>
                  <a:pt x="148" y="248"/>
                </a:lnTo>
                <a:lnTo>
                  <a:pt x="139" y="248"/>
                </a:lnTo>
                <a:lnTo>
                  <a:pt x="114" y="223"/>
                </a:lnTo>
                <a:lnTo>
                  <a:pt x="112" y="225"/>
                </a:lnTo>
                <a:lnTo>
                  <a:pt x="111" y="227"/>
                </a:lnTo>
                <a:lnTo>
                  <a:pt x="107" y="227"/>
                </a:lnTo>
                <a:lnTo>
                  <a:pt x="105" y="228"/>
                </a:lnTo>
                <a:lnTo>
                  <a:pt x="100" y="228"/>
                </a:lnTo>
                <a:lnTo>
                  <a:pt x="95" y="228"/>
                </a:lnTo>
                <a:lnTo>
                  <a:pt x="89" y="227"/>
                </a:lnTo>
                <a:lnTo>
                  <a:pt x="86" y="227"/>
                </a:lnTo>
                <a:lnTo>
                  <a:pt x="82" y="227"/>
                </a:lnTo>
                <a:lnTo>
                  <a:pt x="79" y="227"/>
                </a:lnTo>
                <a:lnTo>
                  <a:pt x="73" y="228"/>
                </a:lnTo>
                <a:lnTo>
                  <a:pt x="63" y="232"/>
                </a:lnTo>
                <a:lnTo>
                  <a:pt x="50" y="235"/>
                </a:lnTo>
                <a:lnTo>
                  <a:pt x="43" y="237"/>
                </a:lnTo>
                <a:lnTo>
                  <a:pt x="39" y="237"/>
                </a:lnTo>
                <a:lnTo>
                  <a:pt x="36" y="235"/>
                </a:lnTo>
                <a:lnTo>
                  <a:pt x="32" y="232"/>
                </a:lnTo>
                <a:lnTo>
                  <a:pt x="29" y="230"/>
                </a:lnTo>
                <a:lnTo>
                  <a:pt x="25" y="225"/>
                </a:lnTo>
                <a:lnTo>
                  <a:pt x="23" y="219"/>
                </a:lnTo>
                <a:lnTo>
                  <a:pt x="20" y="214"/>
                </a:lnTo>
                <a:lnTo>
                  <a:pt x="16" y="209"/>
                </a:lnTo>
                <a:lnTo>
                  <a:pt x="11" y="196"/>
                </a:lnTo>
                <a:lnTo>
                  <a:pt x="7" y="184"/>
                </a:lnTo>
                <a:lnTo>
                  <a:pt x="6" y="177"/>
                </a:lnTo>
                <a:lnTo>
                  <a:pt x="6" y="171"/>
                </a:lnTo>
                <a:lnTo>
                  <a:pt x="4" y="166"/>
                </a:lnTo>
                <a:lnTo>
                  <a:pt x="4" y="162"/>
                </a:lnTo>
                <a:lnTo>
                  <a:pt x="4" y="155"/>
                </a:lnTo>
                <a:lnTo>
                  <a:pt x="2" y="150"/>
                </a:lnTo>
                <a:lnTo>
                  <a:pt x="0" y="146"/>
                </a:lnTo>
                <a:lnTo>
                  <a:pt x="0" y="141"/>
                </a:lnTo>
                <a:lnTo>
                  <a:pt x="9" y="141"/>
                </a:lnTo>
                <a:lnTo>
                  <a:pt x="16" y="141"/>
                </a:lnTo>
                <a:lnTo>
                  <a:pt x="23" y="139"/>
                </a:lnTo>
                <a:lnTo>
                  <a:pt x="30" y="139"/>
                </a:lnTo>
                <a:lnTo>
                  <a:pt x="38" y="138"/>
                </a:lnTo>
                <a:lnTo>
                  <a:pt x="43" y="136"/>
                </a:lnTo>
                <a:lnTo>
                  <a:pt x="45" y="134"/>
                </a:lnTo>
                <a:lnTo>
                  <a:pt x="46" y="132"/>
                </a:lnTo>
                <a:lnTo>
                  <a:pt x="48" y="130"/>
                </a:lnTo>
                <a:lnTo>
                  <a:pt x="50" y="127"/>
                </a:lnTo>
                <a:lnTo>
                  <a:pt x="39" y="127"/>
                </a:lnTo>
                <a:lnTo>
                  <a:pt x="30" y="125"/>
                </a:lnTo>
                <a:lnTo>
                  <a:pt x="23" y="125"/>
                </a:lnTo>
                <a:lnTo>
                  <a:pt x="18" y="123"/>
                </a:lnTo>
                <a:lnTo>
                  <a:pt x="14" y="123"/>
                </a:lnTo>
                <a:lnTo>
                  <a:pt x="9" y="122"/>
                </a:lnTo>
                <a:lnTo>
                  <a:pt x="7" y="120"/>
                </a:lnTo>
                <a:lnTo>
                  <a:pt x="6" y="116"/>
                </a:lnTo>
                <a:lnTo>
                  <a:pt x="4" y="114"/>
                </a:lnTo>
                <a:lnTo>
                  <a:pt x="4" y="111"/>
                </a:lnTo>
                <a:lnTo>
                  <a:pt x="4" y="98"/>
                </a:lnTo>
                <a:lnTo>
                  <a:pt x="6" y="86"/>
                </a:lnTo>
                <a:lnTo>
                  <a:pt x="7" y="73"/>
                </a:lnTo>
                <a:lnTo>
                  <a:pt x="9" y="63"/>
                </a:lnTo>
                <a:lnTo>
                  <a:pt x="13" y="40"/>
                </a:lnTo>
                <a:lnTo>
                  <a:pt x="18" y="17"/>
                </a:lnTo>
                <a:lnTo>
                  <a:pt x="20" y="17"/>
                </a:lnTo>
                <a:lnTo>
                  <a:pt x="23" y="17"/>
                </a:lnTo>
                <a:lnTo>
                  <a:pt x="25" y="17"/>
                </a:lnTo>
                <a:lnTo>
                  <a:pt x="25" y="15"/>
                </a:lnTo>
                <a:lnTo>
                  <a:pt x="27" y="13"/>
                </a:lnTo>
                <a:lnTo>
                  <a:pt x="29" y="11"/>
                </a:lnTo>
                <a:lnTo>
                  <a:pt x="29" y="8"/>
                </a:lnTo>
                <a:lnTo>
                  <a:pt x="29" y="6"/>
                </a:lnTo>
                <a:lnTo>
                  <a:pt x="29" y="4"/>
                </a:lnTo>
                <a:lnTo>
                  <a:pt x="30" y="4"/>
                </a:lnTo>
                <a:lnTo>
                  <a:pt x="30" y="4"/>
                </a:lnTo>
                <a:lnTo>
                  <a:pt x="32" y="4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3" name=""/>
          <p:cNvSpPr/>
          <p:nvPr/>
        </p:nvSpPr>
        <p:spPr>
          <a:xfrm>
            <a:off x="4362480" y="353880"/>
            <a:ext cx="17280" cy="17640"/>
          </a:xfrm>
          <a:custGeom>
            <a:avLst/>
            <a:gdLst/>
            <a:ahLst/>
            <a:rect l="l" t="t" r="r" b="b"/>
            <a:pathLst>
              <a:path w="21" h="21">
                <a:moveTo>
                  <a:pt x="5" y="7"/>
                </a:moveTo>
                <a:lnTo>
                  <a:pt x="11" y="3"/>
                </a:lnTo>
                <a:lnTo>
                  <a:pt x="18" y="0"/>
                </a:lnTo>
                <a:lnTo>
                  <a:pt x="20" y="3"/>
                </a:lnTo>
                <a:lnTo>
                  <a:pt x="21" y="7"/>
                </a:lnTo>
                <a:lnTo>
                  <a:pt x="21" y="9"/>
                </a:lnTo>
                <a:lnTo>
                  <a:pt x="20" y="12"/>
                </a:lnTo>
                <a:lnTo>
                  <a:pt x="18" y="14"/>
                </a:lnTo>
                <a:lnTo>
                  <a:pt x="14" y="16"/>
                </a:lnTo>
                <a:lnTo>
                  <a:pt x="12" y="17"/>
                </a:lnTo>
                <a:lnTo>
                  <a:pt x="11" y="19"/>
                </a:lnTo>
                <a:lnTo>
                  <a:pt x="9" y="21"/>
                </a:lnTo>
                <a:lnTo>
                  <a:pt x="5" y="21"/>
                </a:lnTo>
                <a:lnTo>
                  <a:pt x="4" y="21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2" y="9"/>
                </a:lnTo>
                <a:lnTo>
                  <a:pt x="4" y="7"/>
                </a:lnTo>
                <a:lnTo>
                  <a:pt x="5" y="7"/>
                </a:lnTo>
                <a:close/>
              </a:path>
            </a:pathLst>
          </a:custGeom>
          <a:solidFill>
            <a:srgbClr val="edd7ca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4" name=""/>
          <p:cNvSpPr/>
          <p:nvPr/>
        </p:nvSpPr>
        <p:spPr>
          <a:xfrm>
            <a:off x="2822400" y="-1112760"/>
            <a:ext cx="119160" cy="90360"/>
          </a:xfrm>
          <a:custGeom>
            <a:avLst/>
            <a:gdLst/>
            <a:ahLst/>
            <a:rect l="l" t="t" r="r" b="b"/>
            <a:pathLst>
              <a:path w="150" h="114">
                <a:moveTo>
                  <a:pt x="0" y="110"/>
                </a:moveTo>
                <a:lnTo>
                  <a:pt x="5" y="107"/>
                </a:lnTo>
                <a:lnTo>
                  <a:pt x="9" y="103"/>
                </a:lnTo>
                <a:lnTo>
                  <a:pt x="14" y="100"/>
                </a:lnTo>
                <a:lnTo>
                  <a:pt x="20" y="96"/>
                </a:lnTo>
                <a:lnTo>
                  <a:pt x="30" y="91"/>
                </a:lnTo>
                <a:lnTo>
                  <a:pt x="39" y="84"/>
                </a:lnTo>
                <a:lnTo>
                  <a:pt x="45" y="82"/>
                </a:lnTo>
                <a:lnTo>
                  <a:pt x="50" y="78"/>
                </a:lnTo>
                <a:lnTo>
                  <a:pt x="53" y="73"/>
                </a:lnTo>
                <a:lnTo>
                  <a:pt x="57" y="69"/>
                </a:lnTo>
                <a:lnTo>
                  <a:pt x="61" y="66"/>
                </a:lnTo>
                <a:lnTo>
                  <a:pt x="62" y="60"/>
                </a:lnTo>
                <a:lnTo>
                  <a:pt x="64" y="53"/>
                </a:lnTo>
                <a:lnTo>
                  <a:pt x="64" y="48"/>
                </a:lnTo>
                <a:lnTo>
                  <a:pt x="64" y="43"/>
                </a:lnTo>
                <a:lnTo>
                  <a:pt x="64" y="41"/>
                </a:lnTo>
                <a:lnTo>
                  <a:pt x="62" y="37"/>
                </a:lnTo>
                <a:lnTo>
                  <a:pt x="62" y="34"/>
                </a:lnTo>
                <a:lnTo>
                  <a:pt x="59" y="30"/>
                </a:lnTo>
                <a:lnTo>
                  <a:pt x="57" y="28"/>
                </a:lnTo>
                <a:lnTo>
                  <a:pt x="48" y="25"/>
                </a:lnTo>
                <a:lnTo>
                  <a:pt x="43" y="20"/>
                </a:lnTo>
                <a:lnTo>
                  <a:pt x="50" y="18"/>
                </a:lnTo>
                <a:lnTo>
                  <a:pt x="57" y="16"/>
                </a:lnTo>
                <a:lnTo>
                  <a:pt x="62" y="14"/>
                </a:lnTo>
                <a:lnTo>
                  <a:pt x="69" y="14"/>
                </a:lnTo>
                <a:lnTo>
                  <a:pt x="82" y="12"/>
                </a:lnTo>
                <a:lnTo>
                  <a:pt x="93" y="11"/>
                </a:lnTo>
                <a:lnTo>
                  <a:pt x="103" y="11"/>
                </a:lnTo>
                <a:lnTo>
                  <a:pt x="116" y="9"/>
                </a:lnTo>
                <a:lnTo>
                  <a:pt x="121" y="7"/>
                </a:lnTo>
                <a:lnTo>
                  <a:pt x="126" y="5"/>
                </a:lnTo>
                <a:lnTo>
                  <a:pt x="130" y="4"/>
                </a:lnTo>
                <a:lnTo>
                  <a:pt x="135" y="0"/>
                </a:lnTo>
                <a:lnTo>
                  <a:pt x="150" y="0"/>
                </a:lnTo>
                <a:lnTo>
                  <a:pt x="148" y="4"/>
                </a:lnTo>
                <a:lnTo>
                  <a:pt x="146" y="5"/>
                </a:lnTo>
                <a:lnTo>
                  <a:pt x="146" y="7"/>
                </a:lnTo>
                <a:lnTo>
                  <a:pt x="142" y="9"/>
                </a:lnTo>
                <a:lnTo>
                  <a:pt x="142" y="9"/>
                </a:lnTo>
                <a:lnTo>
                  <a:pt x="139" y="9"/>
                </a:lnTo>
                <a:lnTo>
                  <a:pt x="139" y="34"/>
                </a:lnTo>
                <a:lnTo>
                  <a:pt x="139" y="53"/>
                </a:lnTo>
                <a:lnTo>
                  <a:pt x="139" y="73"/>
                </a:lnTo>
                <a:lnTo>
                  <a:pt x="139" y="93"/>
                </a:lnTo>
                <a:lnTo>
                  <a:pt x="139" y="96"/>
                </a:lnTo>
                <a:lnTo>
                  <a:pt x="137" y="98"/>
                </a:lnTo>
                <a:lnTo>
                  <a:pt x="135" y="101"/>
                </a:lnTo>
                <a:lnTo>
                  <a:pt x="134" y="103"/>
                </a:lnTo>
                <a:lnTo>
                  <a:pt x="128" y="105"/>
                </a:lnTo>
                <a:lnTo>
                  <a:pt x="121" y="107"/>
                </a:lnTo>
                <a:lnTo>
                  <a:pt x="112" y="109"/>
                </a:lnTo>
                <a:lnTo>
                  <a:pt x="105" y="110"/>
                </a:lnTo>
                <a:lnTo>
                  <a:pt x="103" y="110"/>
                </a:lnTo>
                <a:lnTo>
                  <a:pt x="100" y="112"/>
                </a:lnTo>
                <a:lnTo>
                  <a:pt x="98" y="112"/>
                </a:lnTo>
                <a:lnTo>
                  <a:pt x="96" y="114"/>
                </a:lnTo>
                <a:lnTo>
                  <a:pt x="50" y="114"/>
                </a:lnTo>
                <a:lnTo>
                  <a:pt x="5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5" name=""/>
          <p:cNvSpPr/>
          <p:nvPr/>
        </p:nvSpPr>
        <p:spPr>
          <a:xfrm>
            <a:off x="2511360" y="-1135080"/>
            <a:ext cx="73080" cy="34920"/>
          </a:xfrm>
          <a:custGeom>
            <a:avLst/>
            <a:gdLst/>
            <a:ahLst/>
            <a:rect l="l" t="t" r="r" b="b"/>
            <a:pathLst>
              <a:path w="90" h="43">
                <a:moveTo>
                  <a:pt x="24" y="0"/>
                </a:moveTo>
                <a:lnTo>
                  <a:pt x="37" y="0"/>
                </a:lnTo>
                <a:lnTo>
                  <a:pt x="49" y="0"/>
                </a:lnTo>
                <a:lnTo>
                  <a:pt x="62" y="0"/>
                </a:lnTo>
                <a:lnTo>
                  <a:pt x="72" y="0"/>
                </a:lnTo>
                <a:lnTo>
                  <a:pt x="78" y="0"/>
                </a:lnTo>
                <a:lnTo>
                  <a:pt x="81" y="0"/>
                </a:lnTo>
                <a:lnTo>
                  <a:pt x="87" y="4"/>
                </a:lnTo>
                <a:lnTo>
                  <a:pt x="90" y="8"/>
                </a:lnTo>
                <a:lnTo>
                  <a:pt x="87" y="13"/>
                </a:lnTo>
                <a:lnTo>
                  <a:pt x="81" y="18"/>
                </a:lnTo>
                <a:lnTo>
                  <a:pt x="80" y="20"/>
                </a:lnTo>
                <a:lnTo>
                  <a:pt x="78" y="20"/>
                </a:lnTo>
                <a:lnTo>
                  <a:pt x="74" y="22"/>
                </a:lnTo>
                <a:lnTo>
                  <a:pt x="72" y="22"/>
                </a:lnTo>
                <a:lnTo>
                  <a:pt x="72" y="25"/>
                </a:lnTo>
                <a:lnTo>
                  <a:pt x="74" y="29"/>
                </a:lnTo>
                <a:lnTo>
                  <a:pt x="74" y="31"/>
                </a:lnTo>
                <a:lnTo>
                  <a:pt x="76" y="34"/>
                </a:lnTo>
                <a:lnTo>
                  <a:pt x="78" y="36"/>
                </a:lnTo>
                <a:lnTo>
                  <a:pt x="80" y="38"/>
                </a:lnTo>
                <a:lnTo>
                  <a:pt x="80" y="40"/>
                </a:lnTo>
                <a:lnTo>
                  <a:pt x="80" y="43"/>
                </a:lnTo>
                <a:lnTo>
                  <a:pt x="69" y="43"/>
                </a:lnTo>
                <a:lnTo>
                  <a:pt x="53" y="36"/>
                </a:lnTo>
                <a:lnTo>
                  <a:pt x="28" y="29"/>
                </a:lnTo>
                <a:lnTo>
                  <a:pt x="17" y="24"/>
                </a:lnTo>
                <a:lnTo>
                  <a:pt x="8" y="20"/>
                </a:lnTo>
                <a:lnTo>
                  <a:pt x="5" y="18"/>
                </a:lnTo>
                <a:lnTo>
                  <a:pt x="1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5" y="4"/>
                </a:lnTo>
                <a:lnTo>
                  <a:pt x="7" y="2"/>
                </a:lnTo>
                <a:lnTo>
                  <a:pt x="16" y="0"/>
                </a:lnTo>
                <a:lnTo>
                  <a:pt x="24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6" name=""/>
          <p:cNvSpPr/>
          <p:nvPr/>
        </p:nvSpPr>
        <p:spPr>
          <a:xfrm>
            <a:off x="1916280" y="-1266840"/>
            <a:ext cx="47520" cy="34920"/>
          </a:xfrm>
          <a:custGeom>
            <a:avLst/>
            <a:gdLst/>
            <a:ahLst/>
            <a:rect l="l" t="t" r="r" b="b"/>
            <a:pathLst>
              <a:path w="61" h="45">
                <a:moveTo>
                  <a:pt x="15" y="0"/>
                </a:moveTo>
                <a:lnTo>
                  <a:pt x="25" y="11"/>
                </a:lnTo>
                <a:lnTo>
                  <a:pt x="36" y="20"/>
                </a:lnTo>
                <a:lnTo>
                  <a:pt x="41" y="25"/>
                </a:lnTo>
                <a:lnTo>
                  <a:pt x="47" y="29"/>
                </a:lnTo>
                <a:lnTo>
                  <a:pt x="50" y="29"/>
                </a:lnTo>
                <a:lnTo>
                  <a:pt x="54" y="30"/>
                </a:lnTo>
                <a:lnTo>
                  <a:pt x="57" y="30"/>
                </a:lnTo>
                <a:lnTo>
                  <a:pt x="61" y="30"/>
                </a:lnTo>
                <a:lnTo>
                  <a:pt x="61" y="45"/>
                </a:lnTo>
                <a:lnTo>
                  <a:pt x="43" y="45"/>
                </a:lnTo>
                <a:lnTo>
                  <a:pt x="0" y="18"/>
                </a:lnTo>
                <a:lnTo>
                  <a:pt x="2" y="16"/>
                </a:lnTo>
                <a:lnTo>
                  <a:pt x="6" y="14"/>
                </a:lnTo>
                <a:lnTo>
                  <a:pt x="8" y="13"/>
                </a:lnTo>
                <a:lnTo>
                  <a:pt x="11" y="11"/>
                </a:lnTo>
                <a:lnTo>
                  <a:pt x="15" y="4"/>
                </a:lnTo>
                <a:lnTo>
                  <a:pt x="15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7" name=""/>
          <p:cNvSpPr/>
          <p:nvPr/>
        </p:nvSpPr>
        <p:spPr>
          <a:xfrm>
            <a:off x="2017800" y="-1257480"/>
            <a:ext cx="21960" cy="22320"/>
          </a:xfrm>
          <a:custGeom>
            <a:avLst/>
            <a:gdLst/>
            <a:ahLst/>
            <a:rect l="l" t="t" r="r" b="b"/>
            <a:pathLst>
              <a:path w="28" h="28">
                <a:moveTo>
                  <a:pt x="28" y="28"/>
                </a:moveTo>
                <a:lnTo>
                  <a:pt x="26" y="21"/>
                </a:lnTo>
                <a:lnTo>
                  <a:pt x="23" y="16"/>
                </a:lnTo>
                <a:lnTo>
                  <a:pt x="21" y="12"/>
                </a:lnTo>
                <a:lnTo>
                  <a:pt x="19" y="9"/>
                </a:lnTo>
                <a:lnTo>
                  <a:pt x="14" y="5"/>
                </a:lnTo>
                <a:lnTo>
                  <a:pt x="10" y="3"/>
                </a:lnTo>
                <a:lnTo>
                  <a:pt x="7" y="1"/>
                </a:lnTo>
                <a:lnTo>
                  <a:pt x="0" y="0"/>
                </a:lnTo>
                <a:lnTo>
                  <a:pt x="28" y="28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8" name=""/>
          <p:cNvSpPr/>
          <p:nvPr/>
        </p:nvSpPr>
        <p:spPr>
          <a:xfrm>
            <a:off x="1809720" y="-1290600"/>
            <a:ext cx="23760" cy="23760"/>
          </a:xfrm>
          <a:custGeom>
            <a:avLst/>
            <a:gdLst/>
            <a:ahLst/>
            <a:rect l="l" t="t" r="r" b="b"/>
            <a:pathLst>
              <a:path w="30" h="28">
                <a:moveTo>
                  <a:pt x="2" y="17"/>
                </a:move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7" y="25"/>
                </a:lnTo>
                <a:lnTo>
                  <a:pt x="14" y="26"/>
                </a:lnTo>
                <a:lnTo>
                  <a:pt x="20" y="28"/>
                </a:lnTo>
                <a:lnTo>
                  <a:pt x="30" y="28"/>
                </a:lnTo>
                <a:lnTo>
                  <a:pt x="27" y="23"/>
                </a:lnTo>
                <a:lnTo>
                  <a:pt x="25" y="17"/>
                </a:lnTo>
                <a:lnTo>
                  <a:pt x="21" y="14"/>
                </a:lnTo>
                <a:lnTo>
                  <a:pt x="18" y="12"/>
                </a:lnTo>
                <a:lnTo>
                  <a:pt x="11" y="5"/>
                </a:lnTo>
                <a:lnTo>
                  <a:pt x="2" y="0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12"/>
                </a:lnTo>
                <a:lnTo>
                  <a:pt x="2" y="17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89" name=""/>
          <p:cNvSpPr/>
          <p:nvPr/>
        </p:nvSpPr>
        <p:spPr>
          <a:xfrm>
            <a:off x="1778040" y="-1238400"/>
            <a:ext cx="69840" cy="65160"/>
          </a:xfrm>
          <a:custGeom>
            <a:avLst/>
            <a:gdLst/>
            <a:ahLst/>
            <a:rect l="l" t="t" r="r" b="b"/>
            <a:pathLst>
              <a:path w="87" h="81">
                <a:moveTo>
                  <a:pt x="0" y="40"/>
                </a:moveTo>
                <a:lnTo>
                  <a:pt x="0" y="37"/>
                </a:lnTo>
                <a:lnTo>
                  <a:pt x="2" y="32"/>
                </a:lnTo>
                <a:lnTo>
                  <a:pt x="3" y="28"/>
                </a:lnTo>
                <a:lnTo>
                  <a:pt x="5" y="24"/>
                </a:lnTo>
                <a:lnTo>
                  <a:pt x="9" y="21"/>
                </a:lnTo>
                <a:lnTo>
                  <a:pt x="10" y="17"/>
                </a:lnTo>
                <a:lnTo>
                  <a:pt x="14" y="14"/>
                </a:lnTo>
                <a:lnTo>
                  <a:pt x="18" y="10"/>
                </a:lnTo>
                <a:lnTo>
                  <a:pt x="25" y="5"/>
                </a:lnTo>
                <a:lnTo>
                  <a:pt x="32" y="3"/>
                </a:lnTo>
                <a:lnTo>
                  <a:pt x="39" y="0"/>
                </a:lnTo>
                <a:lnTo>
                  <a:pt x="43" y="0"/>
                </a:lnTo>
                <a:lnTo>
                  <a:pt x="48" y="0"/>
                </a:lnTo>
                <a:lnTo>
                  <a:pt x="53" y="0"/>
                </a:lnTo>
                <a:lnTo>
                  <a:pt x="57" y="1"/>
                </a:lnTo>
                <a:lnTo>
                  <a:pt x="60" y="3"/>
                </a:lnTo>
                <a:lnTo>
                  <a:pt x="66" y="5"/>
                </a:lnTo>
                <a:lnTo>
                  <a:pt x="73" y="7"/>
                </a:lnTo>
                <a:lnTo>
                  <a:pt x="73" y="16"/>
                </a:lnTo>
                <a:lnTo>
                  <a:pt x="75" y="24"/>
                </a:lnTo>
                <a:lnTo>
                  <a:pt x="75" y="33"/>
                </a:lnTo>
                <a:lnTo>
                  <a:pt x="76" y="40"/>
                </a:lnTo>
                <a:lnTo>
                  <a:pt x="82" y="57"/>
                </a:lnTo>
                <a:lnTo>
                  <a:pt x="87" y="73"/>
                </a:lnTo>
                <a:lnTo>
                  <a:pt x="82" y="73"/>
                </a:lnTo>
                <a:lnTo>
                  <a:pt x="78" y="73"/>
                </a:lnTo>
                <a:lnTo>
                  <a:pt x="73" y="74"/>
                </a:lnTo>
                <a:lnTo>
                  <a:pt x="69" y="73"/>
                </a:lnTo>
                <a:lnTo>
                  <a:pt x="59" y="73"/>
                </a:lnTo>
                <a:lnTo>
                  <a:pt x="50" y="73"/>
                </a:lnTo>
                <a:lnTo>
                  <a:pt x="46" y="71"/>
                </a:lnTo>
                <a:lnTo>
                  <a:pt x="43" y="71"/>
                </a:lnTo>
                <a:lnTo>
                  <a:pt x="37" y="73"/>
                </a:lnTo>
                <a:lnTo>
                  <a:pt x="35" y="73"/>
                </a:lnTo>
                <a:lnTo>
                  <a:pt x="32" y="74"/>
                </a:lnTo>
                <a:lnTo>
                  <a:pt x="30" y="76"/>
                </a:lnTo>
                <a:lnTo>
                  <a:pt x="30" y="78"/>
                </a:lnTo>
                <a:lnTo>
                  <a:pt x="28" y="81"/>
                </a:lnTo>
                <a:lnTo>
                  <a:pt x="25" y="81"/>
                </a:lnTo>
                <a:lnTo>
                  <a:pt x="19" y="80"/>
                </a:lnTo>
                <a:lnTo>
                  <a:pt x="18" y="78"/>
                </a:lnTo>
                <a:lnTo>
                  <a:pt x="16" y="76"/>
                </a:lnTo>
                <a:lnTo>
                  <a:pt x="14" y="74"/>
                </a:lnTo>
                <a:lnTo>
                  <a:pt x="14" y="73"/>
                </a:lnTo>
                <a:lnTo>
                  <a:pt x="12" y="67"/>
                </a:lnTo>
                <a:lnTo>
                  <a:pt x="7" y="58"/>
                </a:lnTo>
                <a:lnTo>
                  <a:pt x="5" y="55"/>
                </a:lnTo>
                <a:lnTo>
                  <a:pt x="3" y="49"/>
                </a:lnTo>
                <a:lnTo>
                  <a:pt x="0" y="46"/>
                </a:lnTo>
                <a:lnTo>
                  <a:pt x="0" y="4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0" name=""/>
          <p:cNvSpPr/>
          <p:nvPr/>
        </p:nvSpPr>
        <p:spPr>
          <a:xfrm>
            <a:off x="2392200" y="-1120680"/>
            <a:ext cx="8280" cy="11160"/>
          </a:xfrm>
          <a:custGeom>
            <a:avLst/>
            <a:gdLst/>
            <a:ahLst/>
            <a:rect l="l" t="t" r="r" b="b"/>
            <a:pathLst>
              <a:path w="11" h="15">
                <a:moveTo>
                  <a:pt x="0" y="0"/>
                </a:moveTo>
                <a:lnTo>
                  <a:pt x="6" y="0"/>
                </a:lnTo>
                <a:lnTo>
                  <a:pt x="11" y="0"/>
                </a:lnTo>
                <a:lnTo>
                  <a:pt x="1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1" name=""/>
          <p:cNvSpPr/>
          <p:nvPr/>
        </p:nvSpPr>
        <p:spPr>
          <a:xfrm>
            <a:off x="347760" y="-631800"/>
            <a:ext cx="31680" cy="36360"/>
          </a:xfrm>
          <a:custGeom>
            <a:avLst/>
            <a:gdLst/>
            <a:ahLst/>
            <a:rect l="l" t="t" r="r" b="b"/>
            <a:pathLst>
              <a:path w="39" h="46">
                <a:moveTo>
                  <a:pt x="2" y="14"/>
                </a:moveTo>
                <a:lnTo>
                  <a:pt x="5" y="13"/>
                </a:lnTo>
                <a:lnTo>
                  <a:pt x="9" y="13"/>
                </a:lnTo>
                <a:lnTo>
                  <a:pt x="11" y="9"/>
                </a:lnTo>
                <a:lnTo>
                  <a:pt x="14" y="7"/>
                </a:lnTo>
                <a:lnTo>
                  <a:pt x="16" y="6"/>
                </a:lnTo>
                <a:lnTo>
                  <a:pt x="19" y="2"/>
                </a:lnTo>
                <a:lnTo>
                  <a:pt x="21" y="0"/>
                </a:lnTo>
                <a:lnTo>
                  <a:pt x="25" y="0"/>
                </a:lnTo>
                <a:lnTo>
                  <a:pt x="27" y="7"/>
                </a:lnTo>
                <a:lnTo>
                  <a:pt x="28" y="13"/>
                </a:lnTo>
                <a:lnTo>
                  <a:pt x="30" y="18"/>
                </a:lnTo>
                <a:lnTo>
                  <a:pt x="30" y="23"/>
                </a:lnTo>
                <a:lnTo>
                  <a:pt x="32" y="30"/>
                </a:lnTo>
                <a:lnTo>
                  <a:pt x="34" y="34"/>
                </a:lnTo>
                <a:lnTo>
                  <a:pt x="35" y="39"/>
                </a:lnTo>
                <a:lnTo>
                  <a:pt x="39" y="45"/>
                </a:lnTo>
                <a:lnTo>
                  <a:pt x="37" y="46"/>
                </a:lnTo>
                <a:lnTo>
                  <a:pt x="37" y="46"/>
                </a:lnTo>
                <a:lnTo>
                  <a:pt x="35" y="46"/>
                </a:lnTo>
                <a:lnTo>
                  <a:pt x="34" y="46"/>
                </a:lnTo>
                <a:lnTo>
                  <a:pt x="30" y="46"/>
                </a:lnTo>
                <a:lnTo>
                  <a:pt x="25" y="45"/>
                </a:lnTo>
                <a:lnTo>
                  <a:pt x="21" y="45"/>
                </a:lnTo>
                <a:lnTo>
                  <a:pt x="18" y="43"/>
                </a:lnTo>
                <a:lnTo>
                  <a:pt x="14" y="41"/>
                </a:lnTo>
                <a:lnTo>
                  <a:pt x="9" y="39"/>
                </a:lnTo>
                <a:lnTo>
                  <a:pt x="5" y="36"/>
                </a:lnTo>
                <a:lnTo>
                  <a:pt x="3" y="32"/>
                </a:lnTo>
                <a:lnTo>
                  <a:pt x="2" y="29"/>
                </a:lnTo>
                <a:lnTo>
                  <a:pt x="2" y="25"/>
                </a:lnTo>
                <a:lnTo>
                  <a:pt x="2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2" y="1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2" name=""/>
          <p:cNvSpPr/>
          <p:nvPr/>
        </p:nvSpPr>
        <p:spPr>
          <a:xfrm>
            <a:off x="700200" y="-754200"/>
            <a:ext cx="25200" cy="28800"/>
          </a:xfrm>
          <a:custGeom>
            <a:avLst/>
            <a:gdLst/>
            <a:ahLst/>
            <a:rect l="l" t="t" r="r" b="b"/>
            <a:pathLst>
              <a:path w="32" h="38">
                <a:moveTo>
                  <a:pt x="4" y="11"/>
                </a:moveTo>
                <a:lnTo>
                  <a:pt x="11" y="0"/>
                </a:lnTo>
                <a:lnTo>
                  <a:pt x="30" y="0"/>
                </a:lnTo>
                <a:lnTo>
                  <a:pt x="32" y="9"/>
                </a:lnTo>
                <a:lnTo>
                  <a:pt x="32" y="18"/>
                </a:lnTo>
                <a:lnTo>
                  <a:pt x="32" y="29"/>
                </a:lnTo>
                <a:lnTo>
                  <a:pt x="30" y="38"/>
                </a:lnTo>
                <a:lnTo>
                  <a:pt x="18" y="38"/>
                </a:lnTo>
                <a:lnTo>
                  <a:pt x="14" y="36"/>
                </a:lnTo>
                <a:lnTo>
                  <a:pt x="11" y="34"/>
                </a:lnTo>
                <a:lnTo>
                  <a:pt x="7" y="31"/>
                </a:lnTo>
                <a:lnTo>
                  <a:pt x="5" y="29"/>
                </a:lnTo>
                <a:lnTo>
                  <a:pt x="4" y="25"/>
                </a:lnTo>
                <a:lnTo>
                  <a:pt x="2" y="22"/>
                </a:lnTo>
                <a:lnTo>
                  <a:pt x="0" y="18"/>
                </a:lnTo>
                <a:lnTo>
                  <a:pt x="0" y="15"/>
                </a:lnTo>
                <a:lnTo>
                  <a:pt x="4" y="11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3" name=""/>
          <p:cNvSpPr/>
          <p:nvPr/>
        </p:nvSpPr>
        <p:spPr>
          <a:xfrm>
            <a:off x="1774800" y="5059440"/>
            <a:ext cx="69840" cy="182520"/>
          </a:xfrm>
          <a:custGeom>
            <a:avLst/>
            <a:gdLst/>
            <a:ahLst/>
            <a:rect l="l" t="t" r="r" b="b"/>
            <a:pathLst>
              <a:path w="89" h="230">
                <a:moveTo>
                  <a:pt x="25" y="0"/>
                </a:moveTo>
                <a:lnTo>
                  <a:pt x="25" y="4"/>
                </a:lnTo>
                <a:lnTo>
                  <a:pt x="27" y="6"/>
                </a:lnTo>
                <a:lnTo>
                  <a:pt x="29" y="7"/>
                </a:lnTo>
                <a:lnTo>
                  <a:pt x="31" y="9"/>
                </a:lnTo>
                <a:lnTo>
                  <a:pt x="34" y="9"/>
                </a:lnTo>
                <a:lnTo>
                  <a:pt x="36" y="9"/>
                </a:lnTo>
                <a:lnTo>
                  <a:pt x="40" y="9"/>
                </a:lnTo>
                <a:lnTo>
                  <a:pt x="41" y="9"/>
                </a:lnTo>
                <a:lnTo>
                  <a:pt x="49" y="7"/>
                </a:lnTo>
                <a:lnTo>
                  <a:pt x="54" y="6"/>
                </a:lnTo>
                <a:lnTo>
                  <a:pt x="57" y="6"/>
                </a:lnTo>
                <a:lnTo>
                  <a:pt x="59" y="6"/>
                </a:lnTo>
                <a:lnTo>
                  <a:pt x="63" y="6"/>
                </a:lnTo>
                <a:lnTo>
                  <a:pt x="65" y="7"/>
                </a:lnTo>
                <a:lnTo>
                  <a:pt x="66" y="11"/>
                </a:lnTo>
                <a:lnTo>
                  <a:pt x="70" y="16"/>
                </a:lnTo>
                <a:lnTo>
                  <a:pt x="73" y="25"/>
                </a:lnTo>
                <a:lnTo>
                  <a:pt x="77" y="34"/>
                </a:lnTo>
                <a:lnTo>
                  <a:pt x="84" y="52"/>
                </a:lnTo>
                <a:lnTo>
                  <a:pt x="89" y="66"/>
                </a:lnTo>
                <a:lnTo>
                  <a:pt x="84" y="68"/>
                </a:lnTo>
                <a:lnTo>
                  <a:pt x="81" y="73"/>
                </a:lnTo>
                <a:lnTo>
                  <a:pt x="77" y="75"/>
                </a:lnTo>
                <a:lnTo>
                  <a:pt x="77" y="77"/>
                </a:lnTo>
                <a:lnTo>
                  <a:pt x="75" y="80"/>
                </a:lnTo>
                <a:lnTo>
                  <a:pt x="75" y="82"/>
                </a:lnTo>
                <a:lnTo>
                  <a:pt x="75" y="86"/>
                </a:lnTo>
                <a:lnTo>
                  <a:pt x="77" y="88"/>
                </a:lnTo>
                <a:lnTo>
                  <a:pt x="81" y="89"/>
                </a:lnTo>
                <a:lnTo>
                  <a:pt x="82" y="89"/>
                </a:lnTo>
                <a:lnTo>
                  <a:pt x="82" y="100"/>
                </a:lnTo>
                <a:lnTo>
                  <a:pt x="81" y="104"/>
                </a:lnTo>
                <a:lnTo>
                  <a:pt x="77" y="107"/>
                </a:lnTo>
                <a:lnTo>
                  <a:pt x="75" y="111"/>
                </a:lnTo>
                <a:lnTo>
                  <a:pt x="75" y="114"/>
                </a:lnTo>
                <a:lnTo>
                  <a:pt x="75" y="120"/>
                </a:lnTo>
                <a:lnTo>
                  <a:pt x="77" y="123"/>
                </a:lnTo>
                <a:lnTo>
                  <a:pt x="81" y="129"/>
                </a:lnTo>
                <a:lnTo>
                  <a:pt x="82" y="132"/>
                </a:lnTo>
                <a:lnTo>
                  <a:pt x="84" y="136"/>
                </a:lnTo>
                <a:lnTo>
                  <a:pt x="88" y="139"/>
                </a:lnTo>
                <a:lnTo>
                  <a:pt x="89" y="143"/>
                </a:lnTo>
                <a:lnTo>
                  <a:pt x="89" y="148"/>
                </a:lnTo>
                <a:lnTo>
                  <a:pt x="89" y="157"/>
                </a:lnTo>
                <a:lnTo>
                  <a:pt x="88" y="171"/>
                </a:lnTo>
                <a:lnTo>
                  <a:pt x="86" y="184"/>
                </a:lnTo>
                <a:lnTo>
                  <a:pt x="84" y="198"/>
                </a:lnTo>
                <a:lnTo>
                  <a:pt x="82" y="205"/>
                </a:lnTo>
                <a:lnTo>
                  <a:pt x="81" y="210"/>
                </a:lnTo>
                <a:lnTo>
                  <a:pt x="79" y="216"/>
                </a:lnTo>
                <a:lnTo>
                  <a:pt x="75" y="221"/>
                </a:lnTo>
                <a:lnTo>
                  <a:pt x="73" y="225"/>
                </a:lnTo>
                <a:lnTo>
                  <a:pt x="70" y="228"/>
                </a:lnTo>
                <a:lnTo>
                  <a:pt x="68" y="230"/>
                </a:lnTo>
                <a:lnTo>
                  <a:pt x="65" y="230"/>
                </a:lnTo>
                <a:lnTo>
                  <a:pt x="57" y="230"/>
                </a:lnTo>
                <a:lnTo>
                  <a:pt x="52" y="230"/>
                </a:lnTo>
                <a:lnTo>
                  <a:pt x="47" y="228"/>
                </a:lnTo>
                <a:lnTo>
                  <a:pt x="43" y="228"/>
                </a:lnTo>
                <a:lnTo>
                  <a:pt x="38" y="226"/>
                </a:lnTo>
                <a:lnTo>
                  <a:pt x="33" y="225"/>
                </a:lnTo>
                <a:lnTo>
                  <a:pt x="29" y="221"/>
                </a:lnTo>
                <a:lnTo>
                  <a:pt x="25" y="219"/>
                </a:lnTo>
                <a:lnTo>
                  <a:pt x="22" y="218"/>
                </a:lnTo>
                <a:lnTo>
                  <a:pt x="18" y="214"/>
                </a:lnTo>
                <a:lnTo>
                  <a:pt x="16" y="210"/>
                </a:lnTo>
                <a:lnTo>
                  <a:pt x="13" y="207"/>
                </a:lnTo>
                <a:lnTo>
                  <a:pt x="11" y="203"/>
                </a:lnTo>
                <a:lnTo>
                  <a:pt x="9" y="198"/>
                </a:lnTo>
                <a:lnTo>
                  <a:pt x="8" y="194"/>
                </a:lnTo>
                <a:lnTo>
                  <a:pt x="8" y="189"/>
                </a:lnTo>
                <a:lnTo>
                  <a:pt x="8" y="145"/>
                </a:lnTo>
                <a:lnTo>
                  <a:pt x="8" y="139"/>
                </a:lnTo>
                <a:lnTo>
                  <a:pt x="9" y="134"/>
                </a:lnTo>
                <a:lnTo>
                  <a:pt x="9" y="130"/>
                </a:lnTo>
                <a:lnTo>
                  <a:pt x="9" y="125"/>
                </a:lnTo>
                <a:lnTo>
                  <a:pt x="8" y="116"/>
                </a:lnTo>
                <a:lnTo>
                  <a:pt x="8" y="109"/>
                </a:lnTo>
                <a:lnTo>
                  <a:pt x="6" y="100"/>
                </a:lnTo>
                <a:lnTo>
                  <a:pt x="2" y="91"/>
                </a:lnTo>
                <a:lnTo>
                  <a:pt x="0" y="82"/>
                </a:lnTo>
                <a:lnTo>
                  <a:pt x="0" y="72"/>
                </a:lnTo>
                <a:lnTo>
                  <a:pt x="8" y="0"/>
                </a:lnTo>
                <a:lnTo>
                  <a:pt x="16" y="0"/>
                </a:lnTo>
                <a:lnTo>
                  <a:pt x="2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4" name=""/>
          <p:cNvSpPr/>
          <p:nvPr/>
        </p:nvSpPr>
        <p:spPr>
          <a:xfrm>
            <a:off x="1881360" y="5361120"/>
            <a:ext cx="60120" cy="46080"/>
          </a:xfrm>
          <a:custGeom>
            <a:avLst/>
            <a:gdLst/>
            <a:ahLst/>
            <a:rect l="l" t="t" r="r" b="b"/>
            <a:pathLst>
              <a:path w="74" h="59">
                <a:moveTo>
                  <a:pt x="0" y="24"/>
                </a:moveTo>
                <a:lnTo>
                  <a:pt x="12" y="15"/>
                </a:lnTo>
                <a:lnTo>
                  <a:pt x="23" y="8"/>
                </a:lnTo>
                <a:lnTo>
                  <a:pt x="30" y="4"/>
                </a:lnTo>
                <a:lnTo>
                  <a:pt x="37" y="2"/>
                </a:lnTo>
                <a:lnTo>
                  <a:pt x="44" y="0"/>
                </a:lnTo>
                <a:lnTo>
                  <a:pt x="53" y="0"/>
                </a:lnTo>
                <a:lnTo>
                  <a:pt x="58" y="0"/>
                </a:lnTo>
                <a:lnTo>
                  <a:pt x="62" y="0"/>
                </a:lnTo>
                <a:lnTo>
                  <a:pt x="64" y="2"/>
                </a:lnTo>
                <a:lnTo>
                  <a:pt x="66" y="4"/>
                </a:lnTo>
                <a:lnTo>
                  <a:pt x="67" y="6"/>
                </a:lnTo>
                <a:lnTo>
                  <a:pt x="69" y="8"/>
                </a:lnTo>
                <a:lnTo>
                  <a:pt x="71" y="9"/>
                </a:lnTo>
                <a:lnTo>
                  <a:pt x="74" y="11"/>
                </a:lnTo>
                <a:lnTo>
                  <a:pt x="71" y="20"/>
                </a:lnTo>
                <a:lnTo>
                  <a:pt x="67" y="29"/>
                </a:lnTo>
                <a:lnTo>
                  <a:pt x="62" y="36"/>
                </a:lnTo>
                <a:lnTo>
                  <a:pt x="57" y="43"/>
                </a:lnTo>
                <a:lnTo>
                  <a:pt x="53" y="47"/>
                </a:lnTo>
                <a:lnTo>
                  <a:pt x="50" y="50"/>
                </a:lnTo>
                <a:lnTo>
                  <a:pt x="48" y="52"/>
                </a:lnTo>
                <a:lnTo>
                  <a:pt x="42" y="54"/>
                </a:lnTo>
                <a:lnTo>
                  <a:pt x="39" y="56"/>
                </a:lnTo>
                <a:lnTo>
                  <a:pt x="35" y="57"/>
                </a:lnTo>
                <a:lnTo>
                  <a:pt x="30" y="59"/>
                </a:lnTo>
                <a:lnTo>
                  <a:pt x="25" y="59"/>
                </a:lnTo>
                <a:lnTo>
                  <a:pt x="19" y="59"/>
                </a:lnTo>
                <a:lnTo>
                  <a:pt x="14" y="57"/>
                </a:lnTo>
                <a:lnTo>
                  <a:pt x="10" y="54"/>
                </a:lnTo>
                <a:lnTo>
                  <a:pt x="7" y="52"/>
                </a:lnTo>
                <a:lnTo>
                  <a:pt x="3" y="49"/>
                </a:lnTo>
                <a:lnTo>
                  <a:pt x="2" y="43"/>
                </a:lnTo>
                <a:lnTo>
                  <a:pt x="0" y="40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5" name=""/>
          <p:cNvSpPr/>
          <p:nvPr/>
        </p:nvSpPr>
        <p:spPr>
          <a:xfrm>
            <a:off x="1805040" y="5861160"/>
            <a:ext cx="96840" cy="144360"/>
          </a:xfrm>
          <a:custGeom>
            <a:avLst/>
            <a:gdLst/>
            <a:ahLst/>
            <a:rect l="l" t="t" r="r" b="b"/>
            <a:pathLst>
              <a:path w="121" h="181">
                <a:moveTo>
                  <a:pt x="25" y="137"/>
                </a:moveTo>
                <a:lnTo>
                  <a:pt x="26" y="137"/>
                </a:lnTo>
                <a:lnTo>
                  <a:pt x="26" y="135"/>
                </a:lnTo>
                <a:lnTo>
                  <a:pt x="28" y="135"/>
                </a:lnTo>
                <a:lnTo>
                  <a:pt x="30" y="133"/>
                </a:lnTo>
                <a:lnTo>
                  <a:pt x="32" y="130"/>
                </a:lnTo>
                <a:lnTo>
                  <a:pt x="32" y="126"/>
                </a:lnTo>
                <a:lnTo>
                  <a:pt x="35" y="117"/>
                </a:lnTo>
                <a:lnTo>
                  <a:pt x="35" y="108"/>
                </a:lnTo>
                <a:lnTo>
                  <a:pt x="35" y="108"/>
                </a:lnTo>
                <a:lnTo>
                  <a:pt x="33" y="106"/>
                </a:lnTo>
                <a:lnTo>
                  <a:pt x="32" y="105"/>
                </a:lnTo>
                <a:lnTo>
                  <a:pt x="30" y="105"/>
                </a:lnTo>
                <a:lnTo>
                  <a:pt x="25" y="103"/>
                </a:lnTo>
                <a:lnTo>
                  <a:pt x="19" y="101"/>
                </a:lnTo>
                <a:lnTo>
                  <a:pt x="12" y="101"/>
                </a:lnTo>
                <a:lnTo>
                  <a:pt x="7" y="98"/>
                </a:lnTo>
                <a:lnTo>
                  <a:pt x="7" y="96"/>
                </a:lnTo>
                <a:lnTo>
                  <a:pt x="5" y="94"/>
                </a:lnTo>
                <a:lnTo>
                  <a:pt x="3" y="92"/>
                </a:lnTo>
                <a:lnTo>
                  <a:pt x="3" y="89"/>
                </a:lnTo>
                <a:lnTo>
                  <a:pt x="14" y="89"/>
                </a:lnTo>
                <a:lnTo>
                  <a:pt x="21" y="87"/>
                </a:lnTo>
                <a:lnTo>
                  <a:pt x="25" y="85"/>
                </a:lnTo>
                <a:lnTo>
                  <a:pt x="26" y="85"/>
                </a:lnTo>
                <a:lnTo>
                  <a:pt x="30" y="83"/>
                </a:lnTo>
                <a:lnTo>
                  <a:pt x="32" y="82"/>
                </a:lnTo>
                <a:lnTo>
                  <a:pt x="32" y="80"/>
                </a:lnTo>
                <a:lnTo>
                  <a:pt x="33" y="78"/>
                </a:lnTo>
                <a:lnTo>
                  <a:pt x="35" y="74"/>
                </a:lnTo>
                <a:lnTo>
                  <a:pt x="35" y="71"/>
                </a:lnTo>
                <a:lnTo>
                  <a:pt x="35" y="64"/>
                </a:lnTo>
                <a:lnTo>
                  <a:pt x="35" y="55"/>
                </a:lnTo>
                <a:lnTo>
                  <a:pt x="35" y="48"/>
                </a:lnTo>
                <a:lnTo>
                  <a:pt x="37" y="41"/>
                </a:lnTo>
                <a:lnTo>
                  <a:pt x="39" y="30"/>
                </a:lnTo>
                <a:lnTo>
                  <a:pt x="44" y="21"/>
                </a:lnTo>
                <a:lnTo>
                  <a:pt x="46" y="17"/>
                </a:lnTo>
                <a:lnTo>
                  <a:pt x="48" y="14"/>
                </a:lnTo>
                <a:lnTo>
                  <a:pt x="51" y="9"/>
                </a:lnTo>
                <a:lnTo>
                  <a:pt x="53" y="5"/>
                </a:lnTo>
                <a:lnTo>
                  <a:pt x="57" y="3"/>
                </a:lnTo>
                <a:lnTo>
                  <a:pt x="60" y="1"/>
                </a:lnTo>
                <a:lnTo>
                  <a:pt x="64" y="0"/>
                </a:lnTo>
                <a:lnTo>
                  <a:pt x="67" y="0"/>
                </a:lnTo>
                <a:lnTo>
                  <a:pt x="69" y="0"/>
                </a:lnTo>
                <a:lnTo>
                  <a:pt x="71" y="1"/>
                </a:lnTo>
                <a:lnTo>
                  <a:pt x="73" y="3"/>
                </a:lnTo>
                <a:lnTo>
                  <a:pt x="74" y="5"/>
                </a:lnTo>
                <a:lnTo>
                  <a:pt x="81" y="12"/>
                </a:lnTo>
                <a:lnTo>
                  <a:pt x="87" y="19"/>
                </a:lnTo>
                <a:lnTo>
                  <a:pt x="92" y="28"/>
                </a:lnTo>
                <a:lnTo>
                  <a:pt x="98" y="37"/>
                </a:lnTo>
                <a:lnTo>
                  <a:pt x="101" y="44"/>
                </a:lnTo>
                <a:lnTo>
                  <a:pt x="103" y="51"/>
                </a:lnTo>
                <a:lnTo>
                  <a:pt x="103" y="108"/>
                </a:lnTo>
                <a:lnTo>
                  <a:pt x="105" y="115"/>
                </a:lnTo>
                <a:lnTo>
                  <a:pt x="108" y="121"/>
                </a:lnTo>
                <a:lnTo>
                  <a:pt x="110" y="128"/>
                </a:lnTo>
                <a:lnTo>
                  <a:pt x="114" y="133"/>
                </a:lnTo>
                <a:lnTo>
                  <a:pt x="115" y="138"/>
                </a:lnTo>
                <a:lnTo>
                  <a:pt x="119" y="146"/>
                </a:lnTo>
                <a:lnTo>
                  <a:pt x="121" y="151"/>
                </a:lnTo>
                <a:lnTo>
                  <a:pt x="121" y="158"/>
                </a:lnTo>
                <a:lnTo>
                  <a:pt x="121" y="162"/>
                </a:lnTo>
                <a:lnTo>
                  <a:pt x="119" y="165"/>
                </a:lnTo>
                <a:lnTo>
                  <a:pt x="117" y="169"/>
                </a:lnTo>
                <a:lnTo>
                  <a:pt x="115" y="172"/>
                </a:lnTo>
                <a:lnTo>
                  <a:pt x="114" y="178"/>
                </a:lnTo>
                <a:lnTo>
                  <a:pt x="108" y="179"/>
                </a:lnTo>
                <a:lnTo>
                  <a:pt x="105" y="181"/>
                </a:lnTo>
                <a:lnTo>
                  <a:pt x="99" y="181"/>
                </a:lnTo>
                <a:lnTo>
                  <a:pt x="96" y="181"/>
                </a:lnTo>
                <a:lnTo>
                  <a:pt x="92" y="179"/>
                </a:lnTo>
                <a:lnTo>
                  <a:pt x="89" y="179"/>
                </a:lnTo>
                <a:lnTo>
                  <a:pt x="85" y="176"/>
                </a:lnTo>
                <a:lnTo>
                  <a:pt x="83" y="174"/>
                </a:lnTo>
                <a:lnTo>
                  <a:pt x="81" y="171"/>
                </a:lnTo>
                <a:lnTo>
                  <a:pt x="80" y="169"/>
                </a:lnTo>
                <a:lnTo>
                  <a:pt x="78" y="165"/>
                </a:lnTo>
                <a:lnTo>
                  <a:pt x="73" y="151"/>
                </a:lnTo>
                <a:lnTo>
                  <a:pt x="67" y="140"/>
                </a:lnTo>
                <a:lnTo>
                  <a:pt x="65" y="147"/>
                </a:lnTo>
                <a:lnTo>
                  <a:pt x="64" y="153"/>
                </a:lnTo>
                <a:lnTo>
                  <a:pt x="62" y="158"/>
                </a:lnTo>
                <a:lnTo>
                  <a:pt x="60" y="162"/>
                </a:lnTo>
                <a:lnTo>
                  <a:pt x="58" y="163"/>
                </a:lnTo>
                <a:lnTo>
                  <a:pt x="57" y="165"/>
                </a:lnTo>
                <a:lnTo>
                  <a:pt x="53" y="165"/>
                </a:lnTo>
                <a:lnTo>
                  <a:pt x="51" y="167"/>
                </a:lnTo>
                <a:lnTo>
                  <a:pt x="46" y="167"/>
                </a:lnTo>
                <a:lnTo>
                  <a:pt x="39" y="167"/>
                </a:lnTo>
                <a:lnTo>
                  <a:pt x="35" y="167"/>
                </a:lnTo>
                <a:lnTo>
                  <a:pt x="32" y="167"/>
                </a:lnTo>
                <a:lnTo>
                  <a:pt x="30" y="167"/>
                </a:lnTo>
                <a:lnTo>
                  <a:pt x="26" y="165"/>
                </a:lnTo>
                <a:lnTo>
                  <a:pt x="21" y="162"/>
                </a:lnTo>
                <a:lnTo>
                  <a:pt x="16" y="158"/>
                </a:lnTo>
                <a:lnTo>
                  <a:pt x="7" y="149"/>
                </a:lnTo>
                <a:lnTo>
                  <a:pt x="0" y="140"/>
                </a:lnTo>
                <a:lnTo>
                  <a:pt x="7" y="138"/>
                </a:lnTo>
                <a:lnTo>
                  <a:pt x="12" y="137"/>
                </a:lnTo>
                <a:lnTo>
                  <a:pt x="17" y="137"/>
                </a:lnTo>
                <a:lnTo>
                  <a:pt x="25" y="13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6" name=""/>
          <p:cNvSpPr/>
          <p:nvPr/>
        </p:nvSpPr>
        <p:spPr>
          <a:xfrm>
            <a:off x="1825560" y="5430960"/>
            <a:ext cx="41400" cy="41040"/>
          </a:xfrm>
          <a:custGeom>
            <a:avLst/>
            <a:gdLst/>
            <a:ahLst/>
            <a:rect l="l" t="t" r="r" b="b"/>
            <a:pathLst>
              <a:path w="53" h="52">
                <a:moveTo>
                  <a:pt x="0" y="0"/>
                </a:moveTo>
                <a:lnTo>
                  <a:pt x="0" y="8"/>
                </a:lnTo>
                <a:lnTo>
                  <a:pt x="1" y="13"/>
                </a:lnTo>
                <a:lnTo>
                  <a:pt x="1" y="17"/>
                </a:lnTo>
                <a:lnTo>
                  <a:pt x="5" y="22"/>
                </a:lnTo>
                <a:lnTo>
                  <a:pt x="7" y="25"/>
                </a:lnTo>
                <a:lnTo>
                  <a:pt x="10" y="27"/>
                </a:lnTo>
                <a:lnTo>
                  <a:pt x="14" y="29"/>
                </a:lnTo>
                <a:lnTo>
                  <a:pt x="17" y="33"/>
                </a:lnTo>
                <a:lnTo>
                  <a:pt x="17" y="36"/>
                </a:lnTo>
                <a:lnTo>
                  <a:pt x="17" y="41"/>
                </a:lnTo>
                <a:lnTo>
                  <a:pt x="17" y="45"/>
                </a:lnTo>
                <a:lnTo>
                  <a:pt x="19" y="47"/>
                </a:lnTo>
                <a:lnTo>
                  <a:pt x="21" y="50"/>
                </a:lnTo>
                <a:lnTo>
                  <a:pt x="24" y="50"/>
                </a:lnTo>
                <a:lnTo>
                  <a:pt x="26" y="52"/>
                </a:lnTo>
                <a:lnTo>
                  <a:pt x="32" y="52"/>
                </a:lnTo>
                <a:lnTo>
                  <a:pt x="35" y="52"/>
                </a:lnTo>
                <a:lnTo>
                  <a:pt x="39" y="52"/>
                </a:lnTo>
                <a:lnTo>
                  <a:pt x="40" y="50"/>
                </a:lnTo>
                <a:lnTo>
                  <a:pt x="42" y="50"/>
                </a:lnTo>
                <a:lnTo>
                  <a:pt x="44" y="49"/>
                </a:lnTo>
                <a:lnTo>
                  <a:pt x="46" y="47"/>
                </a:lnTo>
                <a:lnTo>
                  <a:pt x="48" y="45"/>
                </a:lnTo>
                <a:lnTo>
                  <a:pt x="49" y="41"/>
                </a:lnTo>
                <a:lnTo>
                  <a:pt x="51" y="38"/>
                </a:lnTo>
                <a:lnTo>
                  <a:pt x="51" y="33"/>
                </a:lnTo>
                <a:lnTo>
                  <a:pt x="53" y="27"/>
                </a:lnTo>
                <a:lnTo>
                  <a:pt x="53" y="22"/>
                </a:lnTo>
                <a:lnTo>
                  <a:pt x="53" y="18"/>
                </a:lnTo>
                <a:lnTo>
                  <a:pt x="51" y="17"/>
                </a:lnTo>
                <a:lnTo>
                  <a:pt x="51" y="15"/>
                </a:lnTo>
                <a:lnTo>
                  <a:pt x="51" y="13"/>
                </a:lnTo>
                <a:lnTo>
                  <a:pt x="48" y="9"/>
                </a:lnTo>
                <a:lnTo>
                  <a:pt x="44" y="6"/>
                </a:lnTo>
                <a:lnTo>
                  <a:pt x="40" y="4"/>
                </a:lnTo>
                <a:lnTo>
                  <a:pt x="35" y="2"/>
                </a:lnTo>
                <a:lnTo>
                  <a:pt x="30" y="0"/>
                </a:lnTo>
                <a:lnTo>
                  <a:pt x="24" y="0"/>
                </a:lnTo>
                <a:lnTo>
                  <a:pt x="17" y="2"/>
                </a:lnTo>
                <a:lnTo>
                  <a:pt x="10" y="2"/>
                </a:lnTo>
                <a:lnTo>
                  <a:pt x="7" y="4"/>
                </a:lnTo>
                <a:lnTo>
                  <a:pt x="5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7" name=""/>
          <p:cNvSpPr/>
          <p:nvPr/>
        </p:nvSpPr>
        <p:spPr>
          <a:xfrm>
            <a:off x="1800360" y="5378400"/>
            <a:ext cx="39600" cy="28800"/>
          </a:xfrm>
          <a:custGeom>
            <a:avLst/>
            <a:gdLst/>
            <a:ahLst/>
            <a:rect l="l" t="t" r="r" b="b"/>
            <a:pathLst>
              <a:path w="49" h="35">
                <a:moveTo>
                  <a:pt x="39" y="0"/>
                </a:moveTo>
                <a:lnTo>
                  <a:pt x="46" y="10"/>
                </a:lnTo>
                <a:lnTo>
                  <a:pt x="49" y="17"/>
                </a:lnTo>
                <a:lnTo>
                  <a:pt x="49" y="19"/>
                </a:lnTo>
                <a:lnTo>
                  <a:pt x="49" y="21"/>
                </a:lnTo>
                <a:lnTo>
                  <a:pt x="48" y="23"/>
                </a:lnTo>
                <a:lnTo>
                  <a:pt x="46" y="25"/>
                </a:lnTo>
                <a:lnTo>
                  <a:pt x="42" y="28"/>
                </a:lnTo>
                <a:lnTo>
                  <a:pt x="39" y="30"/>
                </a:lnTo>
                <a:lnTo>
                  <a:pt x="33" y="32"/>
                </a:lnTo>
                <a:lnTo>
                  <a:pt x="28" y="33"/>
                </a:lnTo>
                <a:lnTo>
                  <a:pt x="24" y="35"/>
                </a:lnTo>
                <a:lnTo>
                  <a:pt x="21" y="35"/>
                </a:lnTo>
                <a:lnTo>
                  <a:pt x="16" y="35"/>
                </a:lnTo>
                <a:lnTo>
                  <a:pt x="12" y="32"/>
                </a:lnTo>
                <a:lnTo>
                  <a:pt x="8" y="30"/>
                </a:lnTo>
                <a:lnTo>
                  <a:pt x="5" y="26"/>
                </a:lnTo>
                <a:lnTo>
                  <a:pt x="3" y="25"/>
                </a:lnTo>
                <a:lnTo>
                  <a:pt x="1" y="19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1" y="9"/>
                </a:lnTo>
                <a:lnTo>
                  <a:pt x="3" y="7"/>
                </a:lnTo>
                <a:lnTo>
                  <a:pt x="5" y="5"/>
                </a:lnTo>
                <a:lnTo>
                  <a:pt x="8" y="3"/>
                </a:lnTo>
                <a:lnTo>
                  <a:pt x="10" y="3"/>
                </a:lnTo>
                <a:lnTo>
                  <a:pt x="14" y="1"/>
                </a:lnTo>
                <a:lnTo>
                  <a:pt x="17" y="1"/>
                </a:lnTo>
                <a:lnTo>
                  <a:pt x="30" y="1"/>
                </a:lnTo>
                <a:lnTo>
                  <a:pt x="3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8" name=""/>
          <p:cNvSpPr/>
          <p:nvPr/>
        </p:nvSpPr>
        <p:spPr>
          <a:xfrm>
            <a:off x="1808280" y="5491080"/>
            <a:ext cx="21960" cy="27000"/>
          </a:xfrm>
          <a:custGeom>
            <a:avLst/>
            <a:gdLst/>
            <a:ahLst/>
            <a:rect l="l" t="t" r="r" b="b"/>
            <a:pathLst>
              <a:path w="29" h="36">
                <a:moveTo>
                  <a:pt x="14" y="36"/>
                </a:moveTo>
                <a:lnTo>
                  <a:pt x="13" y="36"/>
                </a:lnTo>
                <a:lnTo>
                  <a:pt x="9" y="34"/>
                </a:lnTo>
                <a:lnTo>
                  <a:pt x="7" y="32"/>
                </a:lnTo>
                <a:lnTo>
                  <a:pt x="6" y="29"/>
                </a:lnTo>
                <a:lnTo>
                  <a:pt x="2" y="22"/>
                </a:lnTo>
                <a:lnTo>
                  <a:pt x="0" y="18"/>
                </a:lnTo>
                <a:lnTo>
                  <a:pt x="0" y="15"/>
                </a:lnTo>
                <a:lnTo>
                  <a:pt x="2" y="13"/>
                </a:lnTo>
                <a:lnTo>
                  <a:pt x="4" y="9"/>
                </a:lnTo>
                <a:lnTo>
                  <a:pt x="6" y="7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lnTo>
                  <a:pt x="14" y="0"/>
                </a:lnTo>
                <a:lnTo>
                  <a:pt x="20" y="0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7" y="9"/>
                </a:lnTo>
                <a:lnTo>
                  <a:pt x="29" y="13"/>
                </a:lnTo>
                <a:lnTo>
                  <a:pt x="29" y="16"/>
                </a:lnTo>
                <a:lnTo>
                  <a:pt x="29" y="22"/>
                </a:lnTo>
                <a:lnTo>
                  <a:pt x="29" y="23"/>
                </a:lnTo>
                <a:lnTo>
                  <a:pt x="27" y="27"/>
                </a:lnTo>
                <a:lnTo>
                  <a:pt x="27" y="29"/>
                </a:lnTo>
                <a:lnTo>
                  <a:pt x="23" y="32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14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99" name=""/>
          <p:cNvSpPr/>
          <p:nvPr/>
        </p:nvSpPr>
        <p:spPr>
          <a:xfrm>
            <a:off x="1866960" y="5481720"/>
            <a:ext cx="23760" cy="28440"/>
          </a:xfrm>
          <a:custGeom>
            <a:avLst/>
            <a:gdLst/>
            <a:ahLst/>
            <a:rect l="l" t="t" r="r" b="b"/>
            <a:pathLst>
              <a:path w="28" h="35">
                <a:moveTo>
                  <a:pt x="11" y="0"/>
                </a:moveTo>
                <a:lnTo>
                  <a:pt x="7" y="7"/>
                </a:lnTo>
                <a:lnTo>
                  <a:pt x="5" y="12"/>
                </a:lnTo>
                <a:lnTo>
                  <a:pt x="3" y="16"/>
                </a:lnTo>
                <a:lnTo>
                  <a:pt x="3" y="19"/>
                </a:lnTo>
                <a:lnTo>
                  <a:pt x="2" y="21"/>
                </a:lnTo>
                <a:lnTo>
                  <a:pt x="0" y="21"/>
                </a:lnTo>
                <a:lnTo>
                  <a:pt x="2" y="25"/>
                </a:lnTo>
                <a:lnTo>
                  <a:pt x="3" y="28"/>
                </a:lnTo>
                <a:lnTo>
                  <a:pt x="5" y="30"/>
                </a:lnTo>
                <a:lnTo>
                  <a:pt x="9" y="32"/>
                </a:lnTo>
                <a:lnTo>
                  <a:pt x="12" y="33"/>
                </a:lnTo>
                <a:lnTo>
                  <a:pt x="16" y="33"/>
                </a:lnTo>
                <a:lnTo>
                  <a:pt x="18" y="35"/>
                </a:lnTo>
                <a:lnTo>
                  <a:pt x="21" y="35"/>
                </a:lnTo>
                <a:lnTo>
                  <a:pt x="23" y="35"/>
                </a:lnTo>
                <a:lnTo>
                  <a:pt x="25" y="33"/>
                </a:lnTo>
                <a:lnTo>
                  <a:pt x="27" y="32"/>
                </a:lnTo>
                <a:lnTo>
                  <a:pt x="27" y="30"/>
                </a:lnTo>
                <a:lnTo>
                  <a:pt x="28" y="28"/>
                </a:lnTo>
                <a:lnTo>
                  <a:pt x="28" y="25"/>
                </a:lnTo>
                <a:lnTo>
                  <a:pt x="27" y="21"/>
                </a:lnTo>
                <a:lnTo>
                  <a:pt x="27" y="17"/>
                </a:lnTo>
                <a:lnTo>
                  <a:pt x="23" y="5"/>
                </a:lnTo>
                <a:lnTo>
                  <a:pt x="21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0" name=""/>
          <p:cNvSpPr/>
          <p:nvPr/>
        </p:nvSpPr>
        <p:spPr>
          <a:xfrm>
            <a:off x="1865160" y="5749920"/>
            <a:ext cx="54000" cy="17640"/>
          </a:xfrm>
          <a:custGeom>
            <a:avLst/>
            <a:gdLst/>
            <a:ahLst/>
            <a:rect l="l" t="t" r="r" b="b"/>
            <a:pathLst>
              <a:path w="68" h="21">
                <a:moveTo>
                  <a:pt x="40" y="0"/>
                </a:moveTo>
                <a:lnTo>
                  <a:pt x="45" y="0"/>
                </a:lnTo>
                <a:lnTo>
                  <a:pt x="48" y="2"/>
                </a:lnTo>
                <a:lnTo>
                  <a:pt x="52" y="2"/>
                </a:lnTo>
                <a:lnTo>
                  <a:pt x="56" y="3"/>
                </a:lnTo>
                <a:lnTo>
                  <a:pt x="61" y="5"/>
                </a:lnTo>
                <a:lnTo>
                  <a:pt x="68" y="10"/>
                </a:lnTo>
                <a:lnTo>
                  <a:pt x="61" y="12"/>
                </a:lnTo>
                <a:lnTo>
                  <a:pt x="54" y="14"/>
                </a:lnTo>
                <a:lnTo>
                  <a:pt x="48" y="14"/>
                </a:lnTo>
                <a:lnTo>
                  <a:pt x="41" y="12"/>
                </a:lnTo>
                <a:lnTo>
                  <a:pt x="31" y="12"/>
                </a:lnTo>
                <a:lnTo>
                  <a:pt x="22" y="10"/>
                </a:lnTo>
                <a:lnTo>
                  <a:pt x="18" y="10"/>
                </a:lnTo>
                <a:lnTo>
                  <a:pt x="15" y="12"/>
                </a:lnTo>
                <a:lnTo>
                  <a:pt x="11" y="12"/>
                </a:lnTo>
                <a:lnTo>
                  <a:pt x="7" y="14"/>
                </a:lnTo>
                <a:lnTo>
                  <a:pt x="4" y="18"/>
                </a:lnTo>
                <a:lnTo>
                  <a:pt x="0" y="21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6" y="10"/>
                </a:lnTo>
                <a:lnTo>
                  <a:pt x="9" y="7"/>
                </a:lnTo>
                <a:lnTo>
                  <a:pt x="15" y="3"/>
                </a:lnTo>
                <a:lnTo>
                  <a:pt x="20" y="2"/>
                </a:lnTo>
                <a:lnTo>
                  <a:pt x="25" y="2"/>
                </a:lnTo>
                <a:lnTo>
                  <a:pt x="32" y="0"/>
                </a:lnTo>
                <a:lnTo>
                  <a:pt x="4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1" name=""/>
          <p:cNvSpPr/>
          <p:nvPr/>
        </p:nvSpPr>
        <p:spPr>
          <a:xfrm>
            <a:off x="1832040" y="5800680"/>
            <a:ext cx="41040" cy="49320"/>
          </a:xfrm>
          <a:custGeom>
            <a:avLst/>
            <a:gdLst/>
            <a:ahLst/>
            <a:rect l="l" t="t" r="r" b="b"/>
            <a:pathLst>
              <a:path w="52" h="62">
                <a:moveTo>
                  <a:pt x="2" y="55"/>
                </a:moveTo>
                <a:lnTo>
                  <a:pt x="0" y="55"/>
                </a:lnTo>
                <a:lnTo>
                  <a:pt x="0" y="53"/>
                </a:lnTo>
                <a:lnTo>
                  <a:pt x="0" y="50"/>
                </a:lnTo>
                <a:lnTo>
                  <a:pt x="0" y="48"/>
                </a:lnTo>
                <a:lnTo>
                  <a:pt x="0" y="43"/>
                </a:lnTo>
                <a:lnTo>
                  <a:pt x="2" y="37"/>
                </a:lnTo>
                <a:lnTo>
                  <a:pt x="6" y="29"/>
                </a:lnTo>
                <a:lnTo>
                  <a:pt x="9" y="20"/>
                </a:lnTo>
                <a:lnTo>
                  <a:pt x="9" y="14"/>
                </a:lnTo>
                <a:lnTo>
                  <a:pt x="11" y="11"/>
                </a:lnTo>
                <a:lnTo>
                  <a:pt x="11" y="5"/>
                </a:lnTo>
                <a:lnTo>
                  <a:pt x="13" y="0"/>
                </a:lnTo>
                <a:lnTo>
                  <a:pt x="16" y="4"/>
                </a:lnTo>
                <a:lnTo>
                  <a:pt x="22" y="5"/>
                </a:lnTo>
                <a:lnTo>
                  <a:pt x="25" y="9"/>
                </a:lnTo>
                <a:lnTo>
                  <a:pt x="27" y="13"/>
                </a:lnTo>
                <a:lnTo>
                  <a:pt x="34" y="20"/>
                </a:lnTo>
                <a:lnTo>
                  <a:pt x="38" y="29"/>
                </a:lnTo>
                <a:lnTo>
                  <a:pt x="43" y="36"/>
                </a:lnTo>
                <a:lnTo>
                  <a:pt x="47" y="45"/>
                </a:lnTo>
                <a:lnTo>
                  <a:pt x="48" y="53"/>
                </a:lnTo>
                <a:lnTo>
                  <a:pt x="52" y="62"/>
                </a:lnTo>
                <a:lnTo>
                  <a:pt x="41" y="62"/>
                </a:lnTo>
                <a:lnTo>
                  <a:pt x="31" y="61"/>
                </a:lnTo>
                <a:lnTo>
                  <a:pt x="22" y="57"/>
                </a:lnTo>
                <a:lnTo>
                  <a:pt x="11" y="55"/>
                </a:lnTo>
                <a:lnTo>
                  <a:pt x="2" y="5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2" name=""/>
          <p:cNvSpPr/>
          <p:nvPr/>
        </p:nvSpPr>
        <p:spPr>
          <a:xfrm>
            <a:off x="1790640" y="5854680"/>
            <a:ext cx="49320" cy="76320"/>
          </a:xfrm>
          <a:custGeom>
            <a:avLst/>
            <a:gdLst/>
            <a:ahLst/>
            <a:rect l="l" t="t" r="r" b="b"/>
            <a:pathLst>
              <a:path w="62" h="96">
                <a:moveTo>
                  <a:pt x="20" y="51"/>
                </a:moveTo>
                <a:lnTo>
                  <a:pt x="16" y="51"/>
                </a:lnTo>
                <a:lnTo>
                  <a:pt x="13" y="49"/>
                </a:lnTo>
                <a:lnTo>
                  <a:pt x="9" y="48"/>
                </a:lnTo>
                <a:lnTo>
                  <a:pt x="7" y="48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  <a:lnTo>
                  <a:pt x="0" y="37"/>
                </a:lnTo>
                <a:lnTo>
                  <a:pt x="0" y="35"/>
                </a:lnTo>
                <a:lnTo>
                  <a:pt x="2" y="32"/>
                </a:lnTo>
                <a:lnTo>
                  <a:pt x="4" y="30"/>
                </a:lnTo>
                <a:lnTo>
                  <a:pt x="5" y="28"/>
                </a:lnTo>
                <a:lnTo>
                  <a:pt x="9" y="26"/>
                </a:lnTo>
                <a:lnTo>
                  <a:pt x="11" y="24"/>
                </a:lnTo>
                <a:lnTo>
                  <a:pt x="14" y="24"/>
                </a:lnTo>
                <a:lnTo>
                  <a:pt x="14" y="23"/>
                </a:lnTo>
                <a:lnTo>
                  <a:pt x="25" y="23"/>
                </a:lnTo>
                <a:lnTo>
                  <a:pt x="30" y="23"/>
                </a:lnTo>
                <a:lnTo>
                  <a:pt x="34" y="23"/>
                </a:lnTo>
                <a:lnTo>
                  <a:pt x="37" y="21"/>
                </a:lnTo>
                <a:lnTo>
                  <a:pt x="41" y="17"/>
                </a:lnTo>
                <a:lnTo>
                  <a:pt x="43" y="16"/>
                </a:lnTo>
                <a:lnTo>
                  <a:pt x="46" y="12"/>
                </a:lnTo>
                <a:lnTo>
                  <a:pt x="48" y="8"/>
                </a:lnTo>
                <a:lnTo>
                  <a:pt x="50" y="3"/>
                </a:lnTo>
                <a:lnTo>
                  <a:pt x="52" y="0"/>
                </a:lnTo>
                <a:lnTo>
                  <a:pt x="62" y="0"/>
                </a:lnTo>
                <a:lnTo>
                  <a:pt x="61" y="7"/>
                </a:lnTo>
                <a:lnTo>
                  <a:pt x="59" y="14"/>
                </a:lnTo>
                <a:lnTo>
                  <a:pt x="57" y="19"/>
                </a:lnTo>
                <a:lnTo>
                  <a:pt x="55" y="26"/>
                </a:lnTo>
                <a:lnTo>
                  <a:pt x="50" y="39"/>
                </a:lnTo>
                <a:lnTo>
                  <a:pt x="43" y="49"/>
                </a:lnTo>
                <a:lnTo>
                  <a:pt x="37" y="62"/>
                </a:lnTo>
                <a:lnTo>
                  <a:pt x="34" y="73"/>
                </a:lnTo>
                <a:lnTo>
                  <a:pt x="32" y="78"/>
                </a:lnTo>
                <a:lnTo>
                  <a:pt x="30" y="85"/>
                </a:lnTo>
                <a:lnTo>
                  <a:pt x="30" y="90"/>
                </a:lnTo>
                <a:lnTo>
                  <a:pt x="30" y="96"/>
                </a:lnTo>
                <a:lnTo>
                  <a:pt x="7" y="96"/>
                </a:lnTo>
                <a:lnTo>
                  <a:pt x="9" y="87"/>
                </a:lnTo>
                <a:lnTo>
                  <a:pt x="9" y="81"/>
                </a:lnTo>
                <a:lnTo>
                  <a:pt x="9" y="76"/>
                </a:lnTo>
                <a:lnTo>
                  <a:pt x="11" y="73"/>
                </a:lnTo>
                <a:lnTo>
                  <a:pt x="14" y="64"/>
                </a:lnTo>
                <a:lnTo>
                  <a:pt x="20" y="5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3" name=""/>
          <p:cNvSpPr/>
          <p:nvPr/>
        </p:nvSpPr>
        <p:spPr>
          <a:xfrm>
            <a:off x="1774800" y="5826240"/>
            <a:ext cx="25560" cy="25200"/>
          </a:xfrm>
          <a:custGeom>
            <a:avLst/>
            <a:gdLst/>
            <a:ahLst/>
            <a:rect l="l" t="t" r="r" b="b"/>
            <a:pathLst>
              <a:path w="33" h="32">
                <a:moveTo>
                  <a:pt x="0" y="11"/>
                </a:moveTo>
                <a:lnTo>
                  <a:pt x="6" y="11"/>
                </a:lnTo>
                <a:lnTo>
                  <a:pt x="11" y="9"/>
                </a:lnTo>
                <a:lnTo>
                  <a:pt x="16" y="9"/>
                </a:lnTo>
                <a:lnTo>
                  <a:pt x="20" y="7"/>
                </a:lnTo>
                <a:lnTo>
                  <a:pt x="27" y="3"/>
                </a:lnTo>
                <a:lnTo>
                  <a:pt x="33" y="0"/>
                </a:lnTo>
                <a:lnTo>
                  <a:pt x="33" y="21"/>
                </a:lnTo>
                <a:lnTo>
                  <a:pt x="33" y="25"/>
                </a:lnTo>
                <a:lnTo>
                  <a:pt x="31" y="27"/>
                </a:lnTo>
                <a:lnTo>
                  <a:pt x="27" y="28"/>
                </a:lnTo>
                <a:lnTo>
                  <a:pt x="25" y="32"/>
                </a:lnTo>
                <a:lnTo>
                  <a:pt x="0" y="32"/>
                </a:lnTo>
                <a:lnTo>
                  <a:pt x="0" y="25"/>
                </a:lnTo>
                <a:lnTo>
                  <a:pt x="0" y="19"/>
                </a:lnTo>
                <a:lnTo>
                  <a:pt x="0" y="12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4" name=""/>
          <p:cNvSpPr/>
          <p:nvPr/>
        </p:nvSpPr>
        <p:spPr>
          <a:xfrm>
            <a:off x="1833480" y="6006960"/>
            <a:ext cx="39600" cy="41400"/>
          </a:xfrm>
          <a:custGeom>
            <a:avLst/>
            <a:gdLst/>
            <a:ahLst/>
            <a:rect l="l" t="t" r="r" b="b"/>
            <a:pathLst>
              <a:path w="50" h="51">
                <a:moveTo>
                  <a:pt x="0" y="0"/>
                </a:moveTo>
                <a:lnTo>
                  <a:pt x="14" y="0"/>
                </a:lnTo>
                <a:lnTo>
                  <a:pt x="16" y="3"/>
                </a:lnTo>
                <a:lnTo>
                  <a:pt x="16" y="5"/>
                </a:lnTo>
                <a:lnTo>
                  <a:pt x="18" y="7"/>
                </a:lnTo>
                <a:lnTo>
                  <a:pt x="22" y="9"/>
                </a:lnTo>
                <a:lnTo>
                  <a:pt x="27" y="10"/>
                </a:lnTo>
                <a:lnTo>
                  <a:pt x="34" y="14"/>
                </a:lnTo>
                <a:lnTo>
                  <a:pt x="39" y="18"/>
                </a:lnTo>
                <a:lnTo>
                  <a:pt x="45" y="21"/>
                </a:lnTo>
                <a:lnTo>
                  <a:pt x="46" y="23"/>
                </a:lnTo>
                <a:lnTo>
                  <a:pt x="48" y="25"/>
                </a:lnTo>
                <a:lnTo>
                  <a:pt x="50" y="28"/>
                </a:lnTo>
                <a:lnTo>
                  <a:pt x="50" y="30"/>
                </a:lnTo>
                <a:lnTo>
                  <a:pt x="50" y="34"/>
                </a:lnTo>
                <a:lnTo>
                  <a:pt x="48" y="39"/>
                </a:lnTo>
                <a:lnTo>
                  <a:pt x="46" y="41"/>
                </a:lnTo>
                <a:lnTo>
                  <a:pt x="45" y="44"/>
                </a:lnTo>
                <a:lnTo>
                  <a:pt x="43" y="46"/>
                </a:lnTo>
                <a:lnTo>
                  <a:pt x="39" y="48"/>
                </a:lnTo>
                <a:lnTo>
                  <a:pt x="36" y="48"/>
                </a:lnTo>
                <a:lnTo>
                  <a:pt x="32" y="50"/>
                </a:lnTo>
                <a:lnTo>
                  <a:pt x="25" y="51"/>
                </a:lnTo>
                <a:lnTo>
                  <a:pt x="16" y="51"/>
                </a:lnTo>
                <a:lnTo>
                  <a:pt x="9" y="51"/>
                </a:lnTo>
                <a:lnTo>
                  <a:pt x="0" y="51"/>
                </a:lnTo>
                <a:lnTo>
                  <a:pt x="0" y="34"/>
                </a:lnTo>
                <a:lnTo>
                  <a:pt x="0" y="18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5" name=""/>
          <p:cNvSpPr/>
          <p:nvPr/>
        </p:nvSpPr>
        <p:spPr>
          <a:xfrm>
            <a:off x="1774800" y="5788080"/>
            <a:ext cx="28440" cy="27000"/>
          </a:xfrm>
          <a:custGeom>
            <a:avLst/>
            <a:gdLst/>
            <a:ahLst/>
            <a:rect l="l" t="t" r="r" b="b"/>
            <a:pathLst>
              <a:path w="36" h="34">
                <a:moveTo>
                  <a:pt x="15" y="34"/>
                </a:moveTo>
                <a:lnTo>
                  <a:pt x="13" y="34"/>
                </a:lnTo>
                <a:lnTo>
                  <a:pt x="11" y="30"/>
                </a:lnTo>
                <a:lnTo>
                  <a:pt x="9" y="27"/>
                </a:lnTo>
                <a:lnTo>
                  <a:pt x="6" y="23"/>
                </a:lnTo>
                <a:lnTo>
                  <a:pt x="4" y="18"/>
                </a:lnTo>
                <a:lnTo>
                  <a:pt x="2" y="14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6" y="0"/>
                </a:lnTo>
                <a:lnTo>
                  <a:pt x="8" y="0"/>
                </a:lnTo>
                <a:lnTo>
                  <a:pt x="29" y="7"/>
                </a:lnTo>
                <a:lnTo>
                  <a:pt x="29" y="12"/>
                </a:lnTo>
                <a:lnTo>
                  <a:pt x="29" y="16"/>
                </a:lnTo>
                <a:lnTo>
                  <a:pt x="31" y="19"/>
                </a:lnTo>
                <a:lnTo>
                  <a:pt x="31" y="23"/>
                </a:lnTo>
                <a:lnTo>
                  <a:pt x="33" y="28"/>
                </a:lnTo>
                <a:lnTo>
                  <a:pt x="36" y="30"/>
                </a:lnTo>
                <a:lnTo>
                  <a:pt x="31" y="32"/>
                </a:lnTo>
                <a:lnTo>
                  <a:pt x="25" y="34"/>
                </a:lnTo>
                <a:lnTo>
                  <a:pt x="18" y="34"/>
                </a:lnTo>
                <a:lnTo>
                  <a:pt x="15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6" name=""/>
          <p:cNvSpPr/>
          <p:nvPr/>
        </p:nvSpPr>
        <p:spPr>
          <a:xfrm>
            <a:off x="2057400" y="6365880"/>
            <a:ext cx="95400" cy="77760"/>
          </a:xfrm>
          <a:custGeom>
            <a:avLst/>
            <a:gdLst/>
            <a:ahLst/>
            <a:rect l="l" t="t" r="r" b="b"/>
            <a:pathLst>
              <a:path w="121" h="100">
                <a:moveTo>
                  <a:pt x="0" y="34"/>
                </a:moveTo>
                <a:lnTo>
                  <a:pt x="6" y="34"/>
                </a:lnTo>
                <a:lnTo>
                  <a:pt x="9" y="32"/>
                </a:lnTo>
                <a:lnTo>
                  <a:pt x="13" y="30"/>
                </a:lnTo>
                <a:lnTo>
                  <a:pt x="16" y="29"/>
                </a:lnTo>
                <a:lnTo>
                  <a:pt x="20" y="27"/>
                </a:lnTo>
                <a:lnTo>
                  <a:pt x="24" y="23"/>
                </a:lnTo>
                <a:lnTo>
                  <a:pt x="25" y="20"/>
                </a:lnTo>
                <a:lnTo>
                  <a:pt x="27" y="16"/>
                </a:lnTo>
                <a:lnTo>
                  <a:pt x="31" y="11"/>
                </a:lnTo>
                <a:lnTo>
                  <a:pt x="34" y="5"/>
                </a:lnTo>
                <a:lnTo>
                  <a:pt x="36" y="4"/>
                </a:lnTo>
                <a:lnTo>
                  <a:pt x="38" y="2"/>
                </a:lnTo>
                <a:lnTo>
                  <a:pt x="40" y="0"/>
                </a:ln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48" y="2"/>
                </a:lnTo>
                <a:lnTo>
                  <a:pt x="50" y="2"/>
                </a:lnTo>
                <a:lnTo>
                  <a:pt x="54" y="5"/>
                </a:lnTo>
                <a:lnTo>
                  <a:pt x="56" y="9"/>
                </a:lnTo>
                <a:lnTo>
                  <a:pt x="59" y="18"/>
                </a:lnTo>
                <a:lnTo>
                  <a:pt x="64" y="23"/>
                </a:lnTo>
                <a:lnTo>
                  <a:pt x="68" y="27"/>
                </a:lnTo>
                <a:lnTo>
                  <a:pt x="70" y="29"/>
                </a:lnTo>
                <a:lnTo>
                  <a:pt x="75" y="30"/>
                </a:lnTo>
                <a:lnTo>
                  <a:pt x="79" y="32"/>
                </a:lnTo>
                <a:lnTo>
                  <a:pt x="89" y="36"/>
                </a:lnTo>
                <a:lnTo>
                  <a:pt x="98" y="39"/>
                </a:lnTo>
                <a:lnTo>
                  <a:pt x="104" y="39"/>
                </a:lnTo>
                <a:lnTo>
                  <a:pt x="107" y="41"/>
                </a:lnTo>
                <a:lnTo>
                  <a:pt x="111" y="43"/>
                </a:lnTo>
                <a:lnTo>
                  <a:pt x="114" y="45"/>
                </a:lnTo>
                <a:lnTo>
                  <a:pt x="118" y="48"/>
                </a:lnTo>
                <a:lnTo>
                  <a:pt x="120" y="50"/>
                </a:lnTo>
                <a:lnTo>
                  <a:pt x="121" y="54"/>
                </a:lnTo>
                <a:lnTo>
                  <a:pt x="121" y="59"/>
                </a:lnTo>
                <a:lnTo>
                  <a:pt x="121" y="62"/>
                </a:lnTo>
                <a:lnTo>
                  <a:pt x="120" y="68"/>
                </a:lnTo>
                <a:lnTo>
                  <a:pt x="118" y="71"/>
                </a:lnTo>
                <a:lnTo>
                  <a:pt x="116" y="75"/>
                </a:lnTo>
                <a:lnTo>
                  <a:pt x="114" y="78"/>
                </a:lnTo>
                <a:lnTo>
                  <a:pt x="113" y="82"/>
                </a:lnTo>
                <a:lnTo>
                  <a:pt x="113" y="86"/>
                </a:lnTo>
                <a:lnTo>
                  <a:pt x="111" y="89"/>
                </a:lnTo>
                <a:lnTo>
                  <a:pt x="100" y="93"/>
                </a:lnTo>
                <a:lnTo>
                  <a:pt x="93" y="94"/>
                </a:lnTo>
                <a:lnTo>
                  <a:pt x="86" y="96"/>
                </a:lnTo>
                <a:lnTo>
                  <a:pt x="79" y="100"/>
                </a:lnTo>
                <a:lnTo>
                  <a:pt x="77" y="91"/>
                </a:lnTo>
                <a:lnTo>
                  <a:pt x="75" y="87"/>
                </a:lnTo>
                <a:lnTo>
                  <a:pt x="77" y="84"/>
                </a:lnTo>
                <a:lnTo>
                  <a:pt x="79" y="78"/>
                </a:lnTo>
                <a:lnTo>
                  <a:pt x="72" y="78"/>
                </a:lnTo>
                <a:lnTo>
                  <a:pt x="64" y="78"/>
                </a:lnTo>
                <a:lnTo>
                  <a:pt x="59" y="78"/>
                </a:lnTo>
                <a:lnTo>
                  <a:pt x="54" y="80"/>
                </a:lnTo>
                <a:lnTo>
                  <a:pt x="50" y="82"/>
                </a:lnTo>
                <a:lnTo>
                  <a:pt x="48" y="84"/>
                </a:lnTo>
                <a:lnTo>
                  <a:pt x="45" y="86"/>
                </a:lnTo>
                <a:lnTo>
                  <a:pt x="45" y="87"/>
                </a:lnTo>
                <a:lnTo>
                  <a:pt x="45" y="89"/>
                </a:lnTo>
                <a:lnTo>
                  <a:pt x="45" y="91"/>
                </a:lnTo>
                <a:lnTo>
                  <a:pt x="45" y="91"/>
                </a:lnTo>
                <a:lnTo>
                  <a:pt x="47" y="93"/>
                </a:lnTo>
                <a:lnTo>
                  <a:pt x="43" y="91"/>
                </a:lnTo>
                <a:lnTo>
                  <a:pt x="40" y="89"/>
                </a:lnTo>
                <a:lnTo>
                  <a:pt x="38" y="86"/>
                </a:lnTo>
                <a:lnTo>
                  <a:pt x="36" y="82"/>
                </a:lnTo>
                <a:lnTo>
                  <a:pt x="32" y="75"/>
                </a:lnTo>
                <a:lnTo>
                  <a:pt x="31" y="66"/>
                </a:lnTo>
                <a:lnTo>
                  <a:pt x="29" y="62"/>
                </a:lnTo>
                <a:lnTo>
                  <a:pt x="25" y="57"/>
                </a:lnTo>
                <a:lnTo>
                  <a:pt x="24" y="54"/>
                </a:lnTo>
                <a:lnTo>
                  <a:pt x="22" y="52"/>
                </a:lnTo>
                <a:lnTo>
                  <a:pt x="16" y="48"/>
                </a:lnTo>
                <a:lnTo>
                  <a:pt x="13" y="46"/>
                </a:lnTo>
                <a:lnTo>
                  <a:pt x="8" y="45"/>
                </a:lnTo>
                <a:lnTo>
                  <a:pt x="0" y="45"/>
                </a:lnTo>
                <a:lnTo>
                  <a:pt x="0" y="3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7" name=""/>
          <p:cNvSpPr/>
          <p:nvPr/>
        </p:nvSpPr>
        <p:spPr>
          <a:xfrm>
            <a:off x="1841400" y="6056280"/>
            <a:ext cx="23760" cy="46080"/>
          </a:xfrm>
          <a:custGeom>
            <a:avLst/>
            <a:gdLst/>
            <a:ahLst/>
            <a:rect l="l" t="t" r="r" b="b"/>
            <a:pathLst>
              <a:path w="28" h="59">
                <a:moveTo>
                  <a:pt x="0" y="52"/>
                </a:moveTo>
                <a:lnTo>
                  <a:pt x="0" y="18"/>
                </a:lnTo>
                <a:lnTo>
                  <a:pt x="0" y="13"/>
                </a:lnTo>
                <a:lnTo>
                  <a:pt x="2" y="7"/>
                </a:lnTo>
                <a:lnTo>
                  <a:pt x="5" y="4"/>
                </a:lnTo>
                <a:lnTo>
                  <a:pt x="7" y="0"/>
                </a:lnTo>
                <a:lnTo>
                  <a:pt x="14" y="6"/>
                </a:lnTo>
                <a:lnTo>
                  <a:pt x="19" y="9"/>
                </a:lnTo>
                <a:lnTo>
                  <a:pt x="21" y="9"/>
                </a:lnTo>
                <a:lnTo>
                  <a:pt x="23" y="11"/>
                </a:lnTo>
                <a:lnTo>
                  <a:pt x="25" y="11"/>
                </a:lnTo>
                <a:lnTo>
                  <a:pt x="28" y="11"/>
                </a:lnTo>
                <a:lnTo>
                  <a:pt x="27" y="22"/>
                </a:lnTo>
                <a:lnTo>
                  <a:pt x="25" y="31"/>
                </a:lnTo>
                <a:lnTo>
                  <a:pt x="25" y="36"/>
                </a:lnTo>
                <a:lnTo>
                  <a:pt x="25" y="41"/>
                </a:lnTo>
                <a:lnTo>
                  <a:pt x="27" y="45"/>
                </a:lnTo>
                <a:lnTo>
                  <a:pt x="28" y="48"/>
                </a:lnTo>
                <a:lnTo>
                  <a:pt x="23" y="52"/>
                </a:lnTo>
                <a:lnTo>
                  <a:pt x="21" y="55"/>
                </a:lnTo>
                <a:lnTo>
                  <a:pt x="19" y="57"/>
                </a:lnTo>
                <a:lnTo>
                  <a:pt x="18" y="59"/>
                </a:lnTo>
                <a:lnTo>
                  <a:pt x="14" y="59"/>
                </a:lnTo>
                <a:lnTo>
                  <a:pt x="11" y="59"/>
                </a:lnTo>
                <a:lnTo>
                  <a:pt x="5" y="55"/>
                </a:lnTo>
                <a:lnTo>
                  <a:pt x="0" y="5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8" name=""/>
          <p:cNvSpPr/>
          <p:nvPr/>
        </p:nvSpPr>
        <p:spPr>
          <a:xfrm>
            <a:off x="1873080" y="6086520"/>
            <a:ext cx="65160" cy="55440"/>
          </a:xfrm>
          <a:custGeom>
            <a:avLst/>
            <a:gdLst/>
            <a:ahLst/>
            <a:rect l="l" t="t" r="r" b="b"/>
            <a:pathLst>
              <a:path w="82" h="70">
                <a:moveTo>
                  <a:pt x="7" y="0"/>
                </a:moveTo>
                <a:lnTo>
                  <a:pt x="16" y="0"/>
                </a:lnTo>
                <a:lnTo>
                  <a:pt x="25" y="0"/>
                </a:lnTo>
                <a:lnTo>
                  <a:pt x="32" y="0"/>
                </a:lnTo>
                <a:lnTo>
                  <a:pt x="36" y="0"/>
                </a:lnTo>
                <a:lnTo>
                  <a:pt x="41" y="0"/>
                </a:lnTo>
                <a:lnTo>
                  <a:pt x="48" y="2"/>
                </a:lnTo>
                <a:lnTo>
                  <a:pt x="59" y="4"/>
                </a:lnTo>
                <a:lnTo>
                  <a:pt x="68" y="4"/>
                </a:lnTo>
                <a:lnTo>
                  <a:pt x="68" y="13"/>
                </a:lnTo>
                <a:lnTo>
                  <a:pt x="69" y="22"/>
                </a:lnTo>
                <a:lnTo>
                  <a:pt x="71" y="29"/>
                </a:lnTo>
                <a:lnTo>
                  <a:pt x="73" y="34"/>
                </a:lnTo>
                <a:lnTo>
                  <a:pt x="75" y="40"/>
                </a:lnTo>
                <a:lnTo>
                  <a:pt x="78" y="47"/>
                </a:lnTo>
                <a:lnTo>
                  <a:pt x="80" y="52"/>
                </a:lnTo>
                <a:lnTo>
                  <a:pt x="82" y="59"/>
                </a:lnTo>
                <a:lnTo>
                  <a:pt x="68" y="59"/>
                </a:lnTo>
                <a:lnTo>
                  <a:pt x="57" y="54"/>
                </a:lnTo>
                <a:lnTo>
                  <a:pt x="50" y="49"/>
                </a:lnTo>
                <a:lnTo>
                  <a:pt x="36" y="49"/>
                </a:lnTo>
                <a:lnTo>
                  <a:pt x="34" y="54"/>
                </a:lnTo>
                <a:lnTo>
                  <a:pt x="34" y="57"/>
                </a:lnTo>
                <a:lnTo>
                  <a:pt x="34" y="61"/>
                </a:lnTo>
                <a:lnTo>
                  <a:pt x="32" y="63"/>
                </a:lnTo>
                <a:lnTo>
                  <a:pt x="30" y="66"/>
                </a:lnTo>
                <a:lnTo>
                  <a:pt x="27" y="66"/>
                </a:lnTo>
                <a:lnTo>
                  <a:pt x="23" y="68"/>
                </a:lnTo>
                <a:lnTo>
                  <a:pt x="18" y="70"/>
                </a:lnTo>
                <a:lnTo>
                  <a:pt x="18" y="59"/>
                </a:lnTo>
                <a:lnTo>
                  <a:pt x="20" y="52"/>
                </a:lnTo>
                <a:lnTo>
                  <a:pt x="20" y="47"/>
                </a:lnTo>
                <a:lnTo>
                  <a:pt x="21" y="43"/>
                </a:lnTo>
                <a:lnTo>
                  <a:pt x="18" y="36"/>
                </a:lnTo>
                <a:lnTo>
                  <a:pt x="14" y="31"/>
                </a:lnTo>
                <a:lnTo>
                  <a:pt x="11" y="27"/>
                </a:lnTo>
                <a:lnTo>
                  <a:pt x="7" y="24"/>
                </a:lnTo>
                <a:lnTo>
                  <a:pt x="5" y="20"/>
                </a:lnTo>
                <a:lnTo>
                  <a:pt x="2" y="15"/>
                </a:lnTo>
                <a:lnTo>
                  <a:pt x="0" y="9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09" name=""/>
          <p:cNvSpPr/>
          <p:nvPr/>
        </p:nvSpPr>
        <p:spPr>
          <a:xfrm>
            <a:off x="2027160" y="6207120"/>
            <a:ext cx="85680" cy="120600"/>
          </a:xfrm>
          <a:custGeom>
            <a:avLst/>
            <a:gdLst/>
            <a:ahLst/>
            <a:rect l="l" t="t" r="r" b="b"/>
            <a:pathLst>
              <a:path w="109" h="151">
                <a:moveTo>
                  <a:pt x="27" y="34"/>
                </a:moveTo>
                <a:lnTo>
                  <a:pt x="30" y="32"/>
                </a:lnTo>
                <a:lnTo>
                  <a:pt x="37" y="28"/>
                </a:lnTo>
                <a:lnTo>
                  <a:pt x="41" y="25"/>
                </a:lnTo>
                <a:lnTo>
                  <a:pt x="43" y="23"/>
                </a:lnTo>
                <a:lnTo>
                  <a:pt x="48" y="21"/>
                </a:lnTo>
                <a:lnTo>
                  <a:pt x="52" y="19"/>
                </a:lnTo>
                <a:lnTo>
                  <a:pt x="52" y="16"/>
                </a:lnTo>
                <a:lnTo>
                  <a:pt x="53" y="12"/>
                </a:lnTo>
                <a:lnTo>
                  <a:pt x="55" y="7"/>
                </a:lnTo>
                <a:lnTo>
                  <a:pt x="59" y="5"/>
                </a:lnTo>
                <a:lnTo>
                  <a:pt x="62" y="3"/>
                </a:lnTo>
                <a:lnTo>
                  <a:pt x="66" y="2"/>
                </a:lnTo>
                <a:lnTo>
                  <a:pt x="69" y="0"/>
                </a:lnTo>
                <a:lnTo>
                  <a:pt x="73" y="0"/>
                </a:lnTo>
                <a:lnTo>
                  <a:pt x="77" y="0"/>
                </a:lnTo>
                <a:lnTo>
                  <a:pt x="78" y="2"/>
                </a:lnTo>
                <a:lnTo>
                  <a:pt x="82" y="3"/>
                </a:lnTo>
                <a:lnTo>
                  <a:pt x="84" y="5"/>
                </a:lnTo>
                <a:lnTo>
                  <a:pt x="85" y="7"/>
                </a:lnTo>
                <a:lnTo>
                  <a:pt x="87" y="10"/>
                </a:lnTo>
                <a:lnTo>
                  <a:pt x="87" y="14"/>
                </a:lnTo>
                <a:lnTo>
                  <a:pt x="89" y="16"/>
                </a:lnTo>
                <a:lnTo>
                  <a:pt x="93" y="30"/>
                </a:lnTo>
                <a:lnTo>
                  <a:pt x="94" y="41"/>
                </a:lnTo>
                <a:lnTo>
                  <a:pt x="89" y="44"/>
                </a:lnTo>
                <a:lnTo>
                  <a:pt x="85" y="48"/>
                </a:lnTo>
                <a:lnTo>
                  <a:pt x="82" y="51"/>
                </a:lnTo>
                <a:lnTo>
                  <a:pt x="78" y="55"/>
                </a:lnTo>
                <a:lnTo>
                  <a:pt x="77" y="60"/>
                </a:lnTo>
                <a:lnTo>
                  <a:pt x="75" y="66"/>
                </a:lnTo>
                <a:lnTo>
                  <a:pt x="73" y="71"/>
                </a:lnTo>
                <a:lnTo>
                  <a:pt x="73" y="76"/>
                </a:lnTo>
                <a:lnTo>
                  <a:pt x="73" y="80"/>
                </a:lnTo>
                <a:lnTo>
                  <a:pt x="75" y="83"/>
                </a:lnTo>
                <a:lnTo>
                  <a:pt x="75" y="87"/>
                </a:lnTo>
                <a:lnTo>
                  <a:pt x="77" y="91"/>
                </a:lnTo>
                <a:lnTo>
                  <a:pt x="78" y="92"/>
                </a:lnTo>
                <a:lnTo>
                  <a:pt x="82" y="96"/>
                </a:lnTo>
                <a:lnTo>
                  <a:pt x="84" y="98"/>
                </a:lnTo>
                <a:lnTo>
                  <a:pt x="87" y="99"/>
                </a:lnTo>
                <a:lnTo>
                  <a:pt x="93" y="105"/>
                </a:lnTo>
                <a:lnTo>
                  <a:pt x="98" y="108"/>
                </a:lnTo>
                <a:lnTo>
                  <a:pt x="105" y="112"/>
                </a:lnTo>
                <a:lnTo>
                  <a:pt x="109" y="117"/>
                </a:lnTo>
                <a:lnTo>
                  <a:pt x="105" y="117"/>
                </a:lnTo>
                <a:lnTo>
                  <a:pt x="101" y="119"/>
                </a:lnTo>
                <a:lnTo>
                  <a:pt x="98" y="121"/>
                </a:lnTo>
                <a:lnTo>
                  <a:pt x="96" y="124"/>
                </a:lnTo>
                <a:lnTo>
                  <a:pt x="91" y="130"/>
                </a:lnTo>
                <a:lnTo>
                  <a:pt x="85" y="135"/>
                </a:lnTo>
                <a:lnTo>
                  <a:pt x="82" y="140"/>
                </a:lnTo>
                <a:lnTo>
                  <a:pt x="77" y="146"/>
                </a:lnTo>
                <a:lnTo>
                  <a:pt x="75" y="149"/>
                </a:lnTo>
                <a:lnTo>
                  <a:pt x="71" y="149"/>
                </a:lnTo>
                <a:lnTo>
                  <a:pt x="69" y="151"/>
                </a:lnTo>
                <a:lnTo>
                  <a:pt x="66" y="151"/>
                </a:lnTo>
                <a:lnTo>
                  <a:pt x="61" y="151"/>
                </a:lnTo>
                <a:lnTo>
                  <a:pt x="55" y="151"/>
                </a:lnTo>
                <a:lnTo>
                  <a:pt x="52" y="149"/>
                </a:lnTo>
                <a:lnTo>
                  <a:pt x="50" y="148"/>
                </a:lnTo>
                <a:lnTo>
                  <a:pt x="46" y="144"/>
                </a:lnTo>
                <a:lnTo>
                  <a:pt x="45" y="142"/>
                </a:lnTo>
                <a:lnTo>
                  <a:pt x="45" y="140"/>
                </a:lnTo>
                <a:lnTo>
                  <a:pt x="43" y="137"/>
                </a:lnTo>
                <a:lnTo>
                  <a:pt x="43" y="123"/>
                </a:lnTo>
                <a:lnTo>
                  <a:pt x="45" y="107"/>
                </a:lnTo>
                <a:lnTo>
                  <a:pt x="43" y="101"/>
                </a:lnTo>
                <a:lnTo>
                  <a:pt x="41" y="96"/>
                </a:lnTo>
                <a:lnTo>
                  <a:pt x="34" y="99"/>
                </a:lnTo>
                <a:lnTo>
                  <a:pt x="25" y="101"/>
                </a:lnTo>
                <a:lnTo>
                  <a:pt x="18" y="103"/>
                </a:lnTo>
                <a:lnTo>
                  <a:pt x="13" y="107"/>
                </a:lnTo>
                <a:lnTo>
                  <a:pt x="9" y="101"/>
                </a:lnTo>
                <a:lnTo>
                  <a:pt x="9" y="96"/>
                </a:lnTo>
                <a:lnTo>
                  <a:pt x="7" y="91"/>
                </a:lnTo>
                <a:lnTo>
                  <a:pt x="7" y="87"/>
                </a:lnTo>
                <a:lnTo>
                  <a:pt x="7" y="82"/>
                </a:lnTo>
                <a:lnTo>
                  <a:pt x="9" y="78"/>
                </a:lnTo>
                <a:lnTo>
                  <a:pt x="9" y="75"/>
                </a:lnTo>
                <a:lnTo>
                  <a:pt x="13" y="69"/>
                </a:lnTo>
                <a:lnTo>
                  <a:pt x="9" y="69"/>
                </a:lnTo>
                <a:lnTo>
                  <a:pt x="7" y="67"/>
                </a:lnTo>
                <a:lnTo>
                  <a:pt x="5" y="67"/>
                </a:lnTo>
                <a:lnTo>
                  <a:pt x="4" y="66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2" y="53"/>
                </a:lnTo>
                <a:lnTo>
                  <a:pt x="2" y="44"/>
                </a:lnTo>
                <a:lnTo>
                  <a:pt x="4" y="41"/>
                </a:lnTo>
                <a:lnTo>
                  <a:pt x="5" y="39"/>
                </a:lnTo>
                <a:lnTo>
                  <a:pt x="9" y="37"/>
                </a:lnTo>
                <a:lnTo>
                  <a:pt x="13" y="35"/>
                </a:lnTo>
                <a:lnTo>
                  <a:pt x="20" y="34"/>
                </a:lnTo>
                <a:lnTo>
                  <a:pt x="27" y="3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0" name=""/>
          <p:cNvSpPr/>
          <p:nvPr/>
        </p:nvSpPr>
        <p:spPr>
          <a:xfrm>
            <a:off x="2079720" y="6297480"/>
            <a:ext cx="63360" cy="76320"/>
          </a:xfrm>
          <a:custGeom>
            <a:avLst/>
            <a:gdLst/>
            <a:ahLst/>
            <a:rect l="l" t="t" r="r" b="b"/>
            <a:pathLst>
              <a:path w="80" h="96">
                <a:moveTo>
                  <a:pt x="3" y="62"/>
                </a:moveTo>
                <a:lnTo>
                  <a:pt x="41" y="51"/>
                </a:lnTo>
                <a:lnTo>
                  <a:pt x="43" y="51"/>
                </a:lnTo>
                <a:lnTo>
                  <a:pt x="43" y="41"/>
                </a:lnTo>
                <a:lnTo>
                  <a:pt x="34" y="39"/>
                </a:lnTo>
                <a:lnTo>
                  <a:pt x="25" y="35"/>
                </a:lnTo>
                <a:lnTo>
                  <a:pt x="18" y="32"/>
                </a:lnTo>
                <a:lnTo>
                  <a:pt x="14" y="30"/>
                </a:lnTo>
                <a:lnTo>
                  <a:pt x="18" y="28"/>
                </a:lnTo>
                <a:lnTo>
                  <a:pt x="21" y="26"/>
                </a:lnTo>
                <a:lnTo>
                  <a:pt x="23" y="25"/>
                </a:lnTo>
                <a:lnTo>
                  <a:pt x="25" y="23"/>
                </a:lnTo>
                <a:lnTo>
                  <a:pt x="30" y="17"/>
                </a:lnTo>
                <a:lnTo>
                  <a:pt x="32" y="12"/>
                </a:lnTo>
                <a:lnTo>
                  <a:pt x="35" y="7"/>
                </a:lnTo>
                <a:lnTo>
                  <a:pt x="39" y="3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5" y="0"/>
                </a:lnTo>
                <a:lnTo>
                  <a:pt x="59" y="1"/>
                </a:lnTo>
                <a:lnTo>
                  <a:pt x="62" y="3"/>
                </a:lnTo>
                <a:lnTo>
                  <a:pt x="66" y="5"/>
                </a:lnTo>
                <a:lnTo>
                  <a:pt x="68" y="9"/>
                </a:lnTo>
                <a:lnTo>
                  <a:pt x="69" y="10"/>
                </a:lnTo>
                <a:lnTo>
                  <a:pt x="71" y="14"/>
                </a:lnTo>
                <a:lnTo>
                  <a:pt x="75" y="21"/>
                </a:lnTo>
                <a:lnTo>
                  <a:pt x="78" y="28"/>
                </a:lnTo>
                <a:lnTo>
                  <a:pt x="80" y="37"/>
                </a:lnTo>
                <a:lnTo>
                  <a:pt x="80" y="44"/>
                </a:lnTo>
                <a:lnTo>
                  <a:pt x="80" y="48"/>
                </a:lnTo>
                <a:lnTo>
                  <a:pt x="80" y="51"/>
                </a:lnTo>
                <a:lnTo>
                  <a:pt x="78" y="53"/>
                </a:lnTo>
                <a:lnTo>
                  <a:pt x="76" y="57"/>
                </a:lnTo>
                <a:lnTo>
                  <a:pt x="75" y="60"/>
                </a:lnTo>
                <a:lnTo>
                  <a:pt x="71" y="64"/>
                </a:lnTo>
                <a:lnTo>
                  <a:pt x="68" y="66"/>
                </a:lnTo>
                <a:lnTo>
                  <a:pt x="66" y="69"/>
                </a:lnTo>
                <a:lnTo>
                  <a:pt x="64" y="71"/>
                </a:lnTo>
                <a:lnTo>
                  <a:pt x="62" y="74"/>
                </a:lnTo>
                <a:lnTo>
                  <a:pt x="62" y="76"/>
                </a:lnTo>
                <a:lnTo>
                  <a:pt x="62" y="80"/>
                </a:lnTo>
                <a:lnTo>
                  <a:pt x="62" y="82"/>
                </a:lnTo>
                <a:lnTo>
                  <a:pt x="64" y="83"/>
                </a:lnTo>
                <a:lnTo>
                  <a:pt x="66" y="85"/>
                </a:lnTo>
                <a:lnTo>
                  <a:pt x="69" y="87"/>
                </a:lnTo>
                <a:lnTo>
                  <a:pt x="69" y="96"/>
                </a:lnTo>
                <a:lnTo>
                  <a:pt x="66" y="96"/>
                </a:lnTo>
                <a:lnTo>
                  <a:pt x="60" y="96"/>
                </a:lnTo>
                <a:lnTo>
                  <a:pt x="57" y="94"/>
                </a:lnTo>
                <a:lnTo>
                  <a:pt x="53" y="94"/>
                </a:lnTo>
                <a:lnTo>
                  <a:pt x="46" y="90"/>
                </a:lnTo>
                <a:lnTo>
                  <a:pt x="41" y="87"/>
                </a:lnTo>
                <a:lnTo>
                  <a:pt x="34" y="83"/>
                </a:lnTo>
                <a:lnTo>
                  <a:pt x="27" y="78"/>
                </a:lnTo>
                <a:lnTo>
                  <a:pt x="19" y="74"/>
                </a:lnTo>
                <a:lnTo>
                  <a:pt x="11" y="73"/>
                </a:lnTo>
                <a:lnTo>
                  <a:pt x="7" y="76"/>
                </a:lnTo>
                <a:lnTo>
                  <a:pt x="3" y="80"/>
                </a:lnTo>
                <a:lnTo>
                  <a:pt x="2" y="76"/>
                </a:lnTo>
                <a:lnTo>
                  <a:pt x="0" y="74"/>
                </a:lnTo>
                <a:lnTo>
                  <a:pt x="0" y="73"/>
                </a:lnTo>
                <a:lnTo>
                  <a:pt x="0" y="71"/>
                </a:lnTo>
                <a:lnTo>
                  <a:pt x="2" y="66"/>
                </a:lnTo>
                <a:lnTo>
                  <a:pt x="3" y="62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1" name=""/>
          <p:cNvSpPr/>
          <p:nvPr/>
        </p:nvSpPr>
        <p:spPr>
          <a:xfrm>
            <a:off x="2151000" y="6419880"/>
            <a:ext cx="111240" cy="47520"/>
          </a:xfrm>
          <a:custGeom>
            <a:avLst/>
            <a:gdLst/>
            <a:ahLst/>
            <a:rect l="l" t="t" r="r" b="b"/>
            <a:pathLst>
              <a:path w="138" h="58">
                <a:moveTo>
                  <a:pt x="53" y="0"/>
                </a:moveTo>
                <a:lnTo>
                  <a:pt x="58" y="0"/>
                </a:lnTo>
                <a:lnTo>
                  <a:pt x="66" y="0"/>
                </a:lnTo>
                <a:lnTo>
                  <a:pt x="71" y="1"/>
                </a:lnTo>
                <a:lnTo>
                  <a:pt x="78" y="3"/>
                </a:lnTo>
                <a:lnTo>
                  <a:pt x="89" y="7"/>
                </a:lnTo>
                <a:lnTo>
                  <a:pt x="101" y="8"/>
                </a:lnTo>
                <a:lnTo>
                  <a:pt x="122" y="17"/>
                </a:lnTo>
                <a:lnTo>
                  <a:pt x="138" y="24"/>
                </a:lnTo>
                <a:lnTo>
                  <a:pt x="135" y="32"/>
                </a:lnTo>
                <a:lnTo>
                  <a:pt x="133" y="39"/>
                </a:lnTo>
                <a:lnTo>
                  <a:pt x="131" y="40"/>
                </a:lnTo>
                <a:lnTo>
                  <a:pt x="130" y="42"/>
                </a:lnTo>
                <a:lnTo>
                  <a:pt x="128" y="44"/>
                </a:lnTo>
                <a:lnTo>
                  <a:pt x="124" y="44"/>
                </a:lnTo>
                <a:lnTo>
                  <a:pt x="114" y="32"/>
                </a:lnTo>
                <a:lnTo>
                  <a:pt x="110" y="33"/>
                </a:lnTo>
                <a:lnTo>
                  <a:pt x="106" y="35"/>
                </a:lnTo>
                <a:lnTo>
                  <a:pt x="101" y="37"/>
                </a:lnTo>
                <a:lnTo>
                  <a:pt x="96" y="37"/>
                </a:lnTo>
                <a:lnTo>
                  <a:pt x="94" y="37"/>
                </a:lnTo>
                <a:lnTo>
                  <a:pt x="90" y="35"/>
                </a:lnTo>
                <a:lnTo>
                  <a:pt x="87" y="33"/>
                </a:lnTo>
                <a:lnTo>
                  <a:pt x="85" y="32"/>
                </a:lnTo>
                <a:lnTo>
                  <a:pt x="82" y="28"/>
                </a:lnTo>
                <a:lnTo>
                  <a:pt x="78" y="26"/>
                </a:lnTo>
                <a:lnTo>
                  <a:pt x="74" y="24"/>
                </a:lnTo>
                <a:lnTo>
                  <a:pt x="71" y="24"/>
                </a:lnTo>
                <a:lnTo>
                  <a:pt x="67" y="24"/>
                </a:lnTo>
                <a:lnTo>
                  <a:pt x="66" y="24"/>
                </a:lnTo>
                <a:lnTo>
                  <a:pt x="64" y="24"/>
                </a:lnTo>
                <a:lnTo>
                  <a:pt x="62" y="26"/>
                </a:lnTo>
                <a:lnTo>
                  <a:pt x="60" y="28"/>
                </a:lnTo>
                <a:lnTo>
                  <a:pt x="58" y="32"/>
                </a:lnTo>
                <a:lnTo>
                  <a:pt x="57" y="39"/>
                </a:lnTo>
                <a:lnTo>
                  <a:pt x="57" y="44"/>
                </a:lnTo>
                <a:lnTo>
                  <a:pt x="53" y="44"/>
                </a:lnTo>
                <a:lnTo>
                  <a:pt x="49" y="42"/>
                </a:lnTo>
                <a:lnTo>
                  <a:pt x="46" y="39"/>
                </a:lnTo>
                <a:lnTo>
                  <a:pt x="42" y="37"/>
                </a:lnTo>
                <a:lnTo>
                  <a:pt x="41" y="33"/>
                </a:lnTo>
                <a:lnTo>
                  <a:pt x="37" y="30"/>
                </a:lnTo>
                <a:lnTo>
                  <a:pt x="35" y="26"/>
                </a:lnTo>
                <a:lnTo>
                  <a:pt x="35" y="24"/>
                </a:lnTo>
                <a:lnTo>
                  <a:pt x="32" y="24"/>
                </a:lnTo>
                <a:lnTo>
                  <a:pt x="28" y="26"/>
                </a:lnTo>
                <a:lnTo>
                  <a:pt x="26" y="30"/>
                </a:lnTo>
                <a:lnTo>
                  <a:pt x="25" y="32"/>
                </a:lnTo>
                <a:lnTo>
                  <a:pt x="19" y="37"/>
                </a:lnTo>
                <a:lnTo>
                  <a:pt x="16" y="44"/>
                </a:lnTo>
                <a:lnTo>
                  <a:pt x="12" y="49"/>
                </a:lnTo>
                <a:lnTo>
                  <a:pt x="9" y="53"/>
                </a:lnTo>
                <a:lnTo>
                  <a:pt x="9" y="57"/>
                </a:lnTo>
                <a:lnTo>
                  <a:pt x="7" y="57"/>
                </a:lnTo>
                <a:lnTo>
                  <a:pt x="5" y="58"/>
                </a:lnTo>
                <a:lnTo>
                  <a:pt x="3" y="58"/>
                </a:lnTo>
                <a:lnTo>
                  <a:pt x="1" y="58"/>
                </a:lnTo>
                <a:lnTo>
                  <a:pt x="0" y="58"/>
                </a:lnTo>
                <a:lnTo>
                  <a:pt x="0" y="57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1" y="39"/>
                </a:lnTo>
                <a:lnTo>
                  <a:pt x="3" y="33"/>
                </a:lnTo>
                <a:lnTo>
                  <a:pt x="3" y="32"/>
                </a:lnTo>
                <a:lnTo>
                  <a:pt x="5" y="28"/>
                </a:lnTo>
                <a:lnTo>
                  <a:pt x="7" y="26"/>
                </a:lnTo>
                <a:lnTo>
                  <a:pt x="9" y="23"/>
                </a:lnTo>
                <a:lnTo>
                  <a:pt x="16" y="17"/>
                </a:lnTo>
                <a:lnTo>
                  <a:pt x="23" y="12"/>
                </a:lnTo>
                <a:lnTo>
                  <a:pt x="30" y="7"/>
                </a:lnTo>
                <a:lnTo>
                  <a:pt x="39" y="3"/>
                </a:lnTo>
                <a:lnTo>
                  <a:pt x="42" y="1"/>
                </a:lnTo>
                <a:lnTo>
                  <a:pt x="46" y="1"/>
                </a:lnTo>
                <a:lnTo>
                  <a:pt x="49" y="0"/>
                </a:lnTo>
                <a:lnTo>
                  <a:pt x="53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2" name=""/>
          <p:cNvSpPr/>
          <p:nvPr/>
        </p:nvSpPr>
        <p:spPr>
          <a:xfrm>
            <a:off x="1892160" y="6203880"/>
            <a:ext cx="49320" cy="34920"/>
          </a:xfrm>
          <a:custGeom>
            <a:avLst/>
            <a:gdLst/>
            <a:ahLst/>
            <a:rect l="l" t="t" r="r" b="b"/>
            <a:pathLst>
              <a:path w="62" h="45">
                <a:moveTo>
                  <a:pt x="20" y="45"/>
                </a:moveTo>
                <a:lnTo>
                  <a:pt x="16" y="41"/>
                </a:lnTo>
                <a:lnTo>
                  <a:pt x="9" y="30"/>
                </a:lnTo>
                <a:lnTo>
                  <a:pt x="4" y="20"/>
                </a:lnTo>
                <a:lnTo>
                  <a:pt x="0" y="14"/>
                </a:lnTo>
                <a:lnTo>
                  <a:pt x="0" y="9"/>
                </a:lnTo>
                <a:lnTo>
                  <a:pt x="0" y="6"/>
                </a:lnTo>
                <a:lnTo>
                  <a:pt x="2" y="4"/>
                </a:lnTo>
                <a:lnTo>
                  <a:pt x="4" y="0"/>
                </a:lnTo>
                <a:lnTo>
                  <a:pt x="14" y="2"/>
                </a:lnTo>
                <a:lnTo>
                  <a:pt x="25" y="4"/>
                </a:lnTo>
                <a:lnTo>
                  <a:pt x="34" y="7"/>
                </a:lnTo>
                <a:lnTo>
                  <a:pt x="43" y="11"/>
                </a:lnTo>
                <a:lnTo>
                  <a:pt x="46" y="13"/>
                </a:lnTo>
                <a:lnTo>
                  <a:pt x="50" y="14"/>
                </a:lnTo>
                <a:lnTo>
                  <a:pt x="54" y="18"/>
                </a:lnTo>
                <a:lnTo>
                  <a:pt x="57" y="20"/>
                </a:lnTo>
                <a:lnTo>
                  <a:pt x="59" y="22"/>
                </a:lnTo>
                <a:lnTo>
                  <a:pt x="61" y="25"/>
                </a:lnTo>
                <a:lnTo>
                  <a:pt x="62" y="27"/>
                </a:lnTo>
                <a:lnTo>
                  <a:pt x="62" y="30"/>
                </a:lnTo>
                <a:lnTo>
                  <a:pt x="54" y="32"/>
                </a:lnTo>
                <a:lnTo>
                  <a:pt x="39" y="38"/>
                </a:lnTo>
                <a:lnTo>
                  <a:pt x="27" y="43"/>
                </a:lnTo>
                <a:lnTo>
                  <a:pt x="20" y="4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3" name=""/>
          <p:cNvSpPr/>
          <p:nvPr/>
        </p:nvSpPr>
        <p:spPr>
          <a:xfrm>
            <a:off x="1960560" y="6237360"/>
            <a:ext cx="34920" cy="38160"/>
          </a:xfrm>
          <a:custGeom>
            <a:avLst/>
            <a:gdLst/>
            <a:ahLst/>
            <a:rect l="l" t="t" r="r" b="b"/>
            <a:pathLst>
              <a:path w="43" h="48">
                <a:moveTo>
                  <a:pt x="29" y="48"/>
                </a:moveTo>
                <a:lnTo>
                  <a:pt x="32" y="48"/>
                </a:lnTo>
                <a:lnTo>
                  <a:pt x="36" y="46"/>
                </a:lnTo>
                <a:lnTo>
                  <a:pt x="38" y="45"/>
                </a:lnTo>
                <a:lnTo>
                  <a:pt x="40" y="43"/>
                </a:lnTo>
                <a:lnTo>
                  <a:pt x="41" y="39"/>
                </a:lnTo>
                <a:lnTo>
                  <a:pt x="43" y="38"/>
                </a:lnTo>
                <a:lnTo>
                  <a:pt x="43" y="34"/>
                </a:lnTo>
                <a:lnTo>
                  <a:pt x="43" y="32"/>
                </a:lnTo>
                <a:lnTo>
                  <a:pt x="43" y="22"/>
                </a:lnTo>
                <a:lnTo>
                  <a:pt x="43" y="14"/>
                </a:lnTo>
                <a:lnTo>
                  <a:pt x="36" y="13"/>
                </a:lnTo>
                <a:lnTo>
                  <a:pt x="31" y="13"/>
                </a:lnTo>
                <a:lnTo>
                  <a:pt x="25" y="9"/>
                </a:lnTo>
                <a:lnTo>
                  <a:pt x="22" y="7"/>
                </a:lnTo>
                <a:lnTo>
                  <a:pt x="15" y="4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4" y="13"/>
                </a:lnTo>
                <a:lnTo>
                  <a:pt x="11" y="29"/>
                </a:lnTo>
                <a:lnTo>
                  <a:pt x="15" y="36"/>
                </a:lnTo>
                <a:lnTo>
                  <a:pt x="18" y="43"/>
                </a:lnTo>
                <a:lnTo>
                  <a:pt x="22" y="45"/>
                </a:lnTo>
                <a:lnTo>
                  <a:pt x="24" y="46"/>
                </a:lnTo>
                <a:lnTo>
                  <a:pt x="27" y="48"/>
                </a:lnTo>
                <a:lnTo>
                  <a:pt x="29" y="48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4" name=""/>
          <p:cNvSpPr/>
          <p:nvPr/>
        </p:nvSpPr>
        <p:spPr>
          <a:xfrm>
            <a:off x="1955880" y="6308640"/>
            <a:ext cx="77760" cy="34920"/>
          </a:xfrm>
          <a:custGeom>
            <a:avLst/>
            <a:gdLst/>
            <a:ahLst/>
            <a:rect l="l" t="t" r="r" b="b"/>
            <a:pathLst>
              <a:path w="100" h="44">
                <a:moveTo>
                  <a:pt x="79" y="44"/>
                </a:moveTo>
                <a:lnTo>
                  <a:pt x="86" y="44"/>
                </a:lnTo>
                <a:lnTo>
                  <a:pt x="93" y="44"/>
                </a:lnTo>
                <a:lnTo>
                  <a:pt x="96" y="44"/>
                </a:lnTo>
                <a:lnTo>
                  <a:pt x="100" y="44"/>
                </a:lnTo>
                <a:lnTo>
                  <a:pt x="91" y="37"/>
                </a:lnTo>
                <a:lnTo>
                  <a:pt x="80" y="30"/>
                </a:lnTo>
                <a:lnTo>
                  <a:pt x="68" y="23"/>
                </a:lnTo>
                <a:lnTo>
                  <a:pt x="54" y="16"/>
                </a:lnTo>
                <a:lnTo>
                  <a:pt x="38" y="9"/>
                </a:lnTo>
                <a:lnTo>
                  <a:pt x="23" y="3"/>
                </a:lnTo>
                <a:lnTo>
                  <a:pt x="16" y="2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2" y="5"/>
                </a:lnTo>
                <a:lnTo>
                  <a:pt x="6" y="9"/>
                </a:lnTo>
                <a:lnTo>
                  <a:pt x="9" y="14"/>
                </a:lnTo>
                <a:lnTo>
                  <a:pt x="11" y="18"/>
                </a:lnTo>
                <a:lnTo>
                  <a:pt x="16" y="23"/>
                </a:lnTo>
                <a:lnTo>
                  <a:pt x="20" y="27"/>
                </a:lnTo>
                <a:lnTo>
                  <a:pt x="25" y="28"/>
                </a:lnTo>
                <a:lnTo>
                  <a:pt x="31" y="32"/>
                </a:lnTo>
                <a:lnTo>
                  <a:pt x="36" y="36"/>
                </a:lnTo>
                <a:lnTo>
                  <a:pt x="41" y="37"/>
                </a:lnTo>
                <a:lnTo>
                  <a:pt x="47" y="39"/>
                </a:lnTo>
                <a:lnTo>
                  <a:pt x="54" y="41"/>
                </a:lnTo>
                <a:lnTo>
                  <a:pt x="59" y="43"/>
                </a:lnTo>
                <a:lnTo>
                  <a:pt x="66" y="43"/>
                </a:lnTo>
                <a:lnTo>
                  <a:pt x="73" y="44"/>
                </a:lnTo>
                <a:lnTo>
                  <a:pt x="79" y="44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5" name=""/>
          <p:cNvSpPr/>
          <p:nvPr/>
        </p:nvSpPr>
        <p:spPr>
          <a:xfrm>
            <a:off x="1873080" y="6154560"/>
            <a:ext cx="22320" cy="38160"/>
          </a:xfrm>
          <a:custGeom>
            <a:avLst/>
            <a:gdLst/>
            <a:ahLst/>
            <a:rect l="l" t="t" r="r" b="b"/>
            <a:pathLst>
              <a:path w="29" h="48">
                <a:moveTo>
                  <a:pt x="0" y="48"/>
                </a:moveTo>
                <a:lnTo>
                  <a:pt x="0" y="43"/>
                </a:lnTo>
                <a:lnTo>
                  <a:pt x="0" y="37"/>
                </a:lnTo>
                <a:lnTo>
                  <a:pt x="0" y="32"/>
                </a:lnTo>
                <a:lnTo>
                  <a:pt x="0" y="28"/>
                </a:lnTo>
                <a:lnTo>
                  <a:pt x="0" y="23"/>
                </a:lnTo>
                <a:lnTo>
                  <a:pt x="0" y="18"/>
                </a:lnTo>
                <a:lnTo>
                  <a:pt x="2" y="14"/>
                </a:lnTo>
                <a:lnTo>
                  <a:pt x="4" y="11"/>
                </a:lnTo>
                <a:lnTo>
                  <a:pt x="4" y="7"/>
                </a:lnTo>
                <a:lnTo>
                  <a:pt x="5" y="3"/>
                </a:lnTo>
                <a:lnTo>
                  <a:pt x="7" y="2"/>
                </a:lnTo>
                <a:lnTo>
                  <a:pt x="11" y="0"/>
                </a:lnTo>
                <a:lnTo>
                  <a:pt x="14" y="5"/>
                </a:lnTo>
                <a:lnTo>
                  <a:pt x="18" y="11"/>
                </a:lnTo>
                <a:lnTo>
                  <a:pt x="21" y="12"/>
                </a:lnTo>
                <a:lnTo>
                  <a:pt x="23" y="16"/>
                </a:lnTo>
                <a:lnTo>
                  <a:pt x="25" y="18"/>
                </a:lnTo>
                <a:lnTo>
                  <a:pt x="29" y="18"/>
                </a:lnTo>
                <a:lnTo>
                  <a:pt x="25" y="23"/>
                </a:lnTo>
                <a:lnTo>
                  <a:pt x="21" y="30"/>
                </a:lnTo>
                <a:lnTo>
                  <a:pt x="18" y="34"/>
                </a:lnTo>
                <a:lnTo>
                  <a:pt x="14" y="37"/>
                </a:lnTo>
                <a:lnTo>
                  <a:pt x="7" y="43"/>
                </a:lnTo>
                <a:lnTo>
                  <a:pt x="0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6" name=""/>
          <p:cNvSpPr/>
          <p:nvPr/>
        </p:nvSpPr>
        <p:spPr>
          <a:xfrm>
            <a:off x="1901880" y="6135840"/>
            <a:ext cx="28440" cy="37800"/>
          </a:xfrm>
          <a:custGeom>
            <a:avLst/>
            <a:gdLst/>
            <a:ahLst/>
            <a:rect l="l" t="t" r="r" b="b"/>
            <a:pathLst>
              <a:path w="35" h="48">
                <a:moveTo>
                  <a:pt x="0" y="28"/>
                </a:moveTo>
                <a:lnTo>
                  <a:pt x="0" y="21"/>
                </a:lnTo>
                <a:lnTo>
                  <a:pt x="0" y="18"/>
                </a:lnTo>
                <a:lnTo>
                  <a:pt x="1" y="14"/>
                </a:lnTo>
                <a:lnTo>
                  <a:pt x="1" y="10"/>
                </a:lnTo>
                <a:lnTo>
                  <a:pt x="3" y="7"/>
                </a:lnTo>
                <a:lnTo>
                  <a:pt x="7" y="0"/>
                </a:lnTo>
                <a:lnTo>
                  <a:pt x="12" y="2"/>
                </a:lnTo>
                <a:lnTo>
                  <a:pt x="16" y="3"/>
                </a:lnTo>
                <a:lnTo>
                  <a:pt x="19" y="3"/>
                </a:lnTo>
                <a:lnTo>
                  <a:pt x="21" y="5"/>
                </a:lnTo>
                <a:lnTo>
                  <a:pt x="26" y="3"/>
                </a:lnTo>
                <a:lnTo>
                  <a:pt x="33" y="3"/>
                </a:lnTo>
                <a:lnTo>
                  <a:pt x="35" y="5"/>
                </a:lnTo>
                <a:lnTo>
                  <a:pt x="33" y="7"/>
                </a:lnTo>
                <a:lnTo>
                  <a:pt x="33" y="10"/>
                </a:lnTo>
                <a:lnTo>
                  <a:pt x="33" y="12"/>
                </a:lnTo>
                <a:lnTo>
                  <a:pt x="30" y="18"/>
                </a:lnTo>
                <a:lnTo>
                  <a:pt x="26" y="25"/>
                </a:lnTo>
                <a:lnTo>
                  <a:pt x="23" y="30"/>
                </a:lnTo>
                <a:lnTo>
                  <a:pt x="19" y="37"/>
                </a:lnTo>
                <a:lnTo>
                  <a:pt x="16" y="42"/>
                </a:lnTo>
                <a:lnTo>
                  <a:pt x="14" y="48"/>
                </a:lnTo>
                <a:lnTo>
                  <a:pt x="9" y="46"/>
                </a:lnTo>
                <a:lnTo>
                  <a:pt x="5" y="44"/>
                </a:lnTo>
                <a:lnTo>
                  <a:pt x="3" y="41"/>
                </a:lnTo>
                <a:lnTo>
                  <a:pt x="1" y="37"/>
                </a:lnTo>
                <a:lnTo>
                  <a:pt x="0" y="32"/>
                </a:lnTo>
                <a:lnTo>
                  <a:pt x="0" y="2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7" name=""/>
          <p:cNvSpPr/>
          <p:nvPr/>
        </p:nvSpPr>
        <p:spPr>
          <a:xfrm>
            <a:off x="1919160" y="6059520"/>
            <a:ext cx="33480" cy="38160"/>
          </a:xfrm>
          <a:custGeom>
            <a:avLst/>
            <a:gdLst/>
            <a:ahLst/>
            <a:rect l="l" t="t" r="r" b="b"/>
            <a:pathLst>
              <a:path w="43" h="48">
                <a:moveTo>
                  <a:pt x="0" y="7"/>
                </a:moveTo>
                <a:lnTo>
                  <a:pt x="2" y="12"/>
                </a:lnTo>
                <a:lnTo>
                  <a:pt x="5" y="17"/>
                </a:lnTo>
                <a:lnTo>
                  <a:pt x="9" y="25"/>
                </a:lnTo>
                <a:lnTo>
                  <a:pt x="12" y="30"/>
                </a:lnTo>
                <a:lnTo>
                  <a:pt x="18" y="37"/>
                </a:lnTo>
                <a:lnTo>
                  <a:pt x="25" y="42"/>
                </a:lnTo>
                <a:lnTo>
                  <a:pt x="27" y="44"/>
                </a:lnTo>
                <a:lnTo>
                  <a:pt x="30" y="46"/>
                </a:lnTo>
                <a:lnTo>
                  <a:pt x="32" y="48"/>
                </a:lnTo>
                <a:lnTo>
                  <a:pt x="36" y="48"/>
                </a:lnTo>
                <a:lnTo>
                  <a:pt x="37" y="48"/>
                </a:lnTo>
                <a:lnTo>
                  <a:pt x="37" y="46"/>
                </a:lnTo>
                <a:lnTo>
                  <a:pt x="39" y="46"/>
                </a:lnTo>
                <a:lnTo>
                  <a:pt x="41" y="44"/>
                </a:lnTo>
                <a:lnTo>
                  <a:pt x="43" y="41"/>
                </a:lnTo>
                <a:lnTo>
                  <a:pt x="43" y="37"/>
                </a:lnTo>
                <a:lnTo>
                  <a:pt x="43" y="33"/>
                </a:lnTo>
                <a:lnTo>
                  <a:pt x="43" y="30"/>
                </a:lnTo>
                <a:lnTo>
                  <a:pt x="41" y="28"/>
                </a:lnTo>
                <a:lnTo>
                  <a:pt x="39" y="25"/>
                </a:lnTo>
                <a:lnTo>
                  <a:pt x="36" y="19"/>
                </a:lnTo>
                <a:lnTo>
                  <a:pt x="30" y="16"/>
                </a:lnTo>
                <a:lnTo>
                  <a:pt x="25" y="12"/>
                </a:lnTo>
                <a:lnTo>
                  <a:pt x="20" y="9"/>
                </a:lnTo>
                <a:lnTo>
                  <a:pt x="18" y="7"/>
                </a:lnTo>
                <a:lnTo>
                  <a:pt x="16" y="5"/>
                </a:lnTo>
                <a:lnTo>
                  <a:pt x="14" y="1"/>
                </a:lnTo>
                <a:lnTo>
                  <a:pt x="14" y="0"/>
                </a:lnTo>
                <a:lnTo>
                  <a:pt x="4" y="0"/>
                </a:lnTo>
                <a:lnTo>
                  <a:pt x="2" y="3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8" name=""/>
          <p:cNvSpPr/>
          <p:nvPr/>
        </p:nvSpPr>
        <p:spPr>
          <a:xfrm>
            <a:off x="1944720" y="6189840"/>
            <a:ext cx="27000" cy="31680"/>
          </a:xfrm>
          <a:custGeom>
            <a:avLst/>
            <a:gdLst/>
            <a:ahLst/>
            <a:rect l="l" t="t" r="r" b="b"/>
            <a:pathLst>
              <a:path w="36" h="40">
                <a:moveTo>
                  <a:pt x="36" y="40"/>
                </a:moveTo>
                <a:lnTo>
                  <a:pt x="36" y="34"/>
                </a:lnTo>
                <a:lnTo>
                  <a:pt x="36" y="29"/>
                </a:lnTo>
                <a:lnTo>
                  <a:pt x="36" y="25"/>
                </a:lnTo>
                <a:lnTo>
                  <a:pt x="36" y="24"/>
                </a:lnTo>
                <a:lnTo>
                  <a:pt x="34" y="20"/>
                </a:lnTo>
                <a:lnTo>
                  <a:pt x="32" y="16"/>
                </a:lnTo>
                <a:lnTo>
                  <a:pt x="30" y="15"/>
                </a:lnTo>
                <a:lnTo>
                  <a:pt x="29" y="13"/>
                </a:lnTo>
                <a:lnTo>
                  <a:pt x="27" y="9"/>
                </a:lnTo>
                <a:lnTo>
                  <a:pt x="25" y="8"/>
                </a:lnTo>
                <a:lnTo>
                  <a:pt x="20" y="4"/>
                </a:lnTo>
                <a:lnTo>
                  <a:pt x="12" y="2"/>
                </a:lnTo>
                <a:lnTo>
                  <a:pt x="7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2" y="13"/>
                </a:lnTo>
                <a:lnTo>
                  <a:pt x="4" y="16"/>
                </a:lnTo>
                <a:lnTo>
                  <a:pt x="5" y="18"/>
                </a:lnTo>
                <a:lnTo>
                  <a:pt x="7" y="22"/>
                </a:lnTo>
                <a:lnTo>
                  <a:pt x="9" y="25"/>
                </a:lnTo>
                <a:lnTo>
                  <a:pt x="11" y="27"/>
                </a:lnTo>
                <a:lnTo>
                  <a:pt x="14" y="31"/>
                </a:lnTo>
                <a:lnTo>
                  <a:pt x="16" y="32"/>
                </a:lnTo>
                <a:lnTo>
                  <a:pt x="20" y="36"/>
                </a:lnTo>
                <a:lnTo>
                  <a:pt x="23" y="36"/>
                </a:lnTo>
                <a:lnTo>
                  <a:pt x="25" y="38"/>
                </a:lnTo>
                <a:lnTo>
                  <a:pt x="29" y="40"/>
                </a:lnTo>
                <a:lnTo>
                  <a:pt x="32" y="40"/>
                </a:lnTo>
                <a:lnTo>
                  <a:pt x="36" y="4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19" name=""/>
          <p:cNvSpPr/>
          <p:nvPr/>
        </p:nvSpPr>
        <p:spPr>
          <a:xfrm>
            <a:off x="1938240" y="6135840"/>
            <a:ext cx="14400" cy="12600"/>
          </a:xfrm>
          <a:custGeom>
            <a:avLst/>
            <a:gdLst/>
            <a:ahLst/>
            <a:rect l="l" t="t" r="r" b="b"/>
            <a:pathLst>
              <a:path w="18" h="16">
                <a:moveTo>
                  <a:pt x="0" y="16"/>
                </a:moveTo>
                <a:lnTo>
                  <a:pt x="2" y="12"/>
                </a:lnTo>
                <a:lnTo>
                  <a:pt x="2" y="7"/>
                </a:lnTo>
                <a:lnTo>
                  <a:pt x="2" y="3"/>
                </a:lnTo>
                <a:lnTo>
                  <a:pt x="0" y="0"/>
                </a:lnTo>
                <a:lnTo>
                  <a:pt x="11" y="2"/>
                </a:lnTo>
                <a:lnTo>
                  <a:pt x="18" y="3"/>
                </a:lnTo>
                <a:lnTo>
                  <a:pt x="14" y="7"/>
                </a:lnTo>
                <a:lnTo>
                  <a:pt x="11" y="12"/>
                </a:lnTo>
                <a:lnTo>
                  <a:pt x="7" y="14"/>
                </a:lnTo>
                <a:lnTo>
                  <a:pt x="5" y="14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0" name=""/>
          <p:cNvSpPr/>
          <p:nvPr/>
        </p:nvSpPr>
        <p:spPr>
          <a:xfrm>
            <a:off x="1963800" y="6141960"/>
            <a:ext cx="11160" cy="11160"/>
          </a:xfrm>
          <a:custGeom>
            <a:avLst/>
            <a:gdLst/>
            <a:ahLst/>
            <a:rect l="l" t="t" r="r" b="b"/>
            <a:pathLst>
              <a:path w="14" h="14">
                <a:moveTo>
                  <a:pt x="2" y="12"/>
                </a:move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3"/>
                </a:lnTo>
                <a:lnTo>
                  <a:pt x="2" y="0"/>
                </a:lnTo>
                <a:lnTo>
                  <a:pt x="9" y="0"/>
                </a:lnTo>
                <a:lnTo>
                  <a:pt x="14" y="0"/>
                </a:lnTo>
                <a:lnTo>
                  <a:pt x="14" y="12"/>
                </a:lnTo>
                <a:lnTo>
                  <a:pt x="14" y="14"/>
                </a:lnTo>
                <a:lnTo>
                  <a:pt x="12" y="14"/>
                </a:lnTo>
                <a:lnTo>
                  <a:pt x="12" y="14"/>
                </a:lnTo>
                <a:lnTo>
                  <a:pt x="11" y="14"/>
                </a:lnTo>
                <a:lnTo>
                  <a:pt x="5" y="14"/>
                </a:lnTo>
                <a:lnTo>
                  <a:pt x="2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1" name=""/>
          <p:cNvSpPr/>
          <p:nvPr/>
        </p:nvSpPr>
        <p:spPr>
          <a:xfrm>
            <a:off x="1920960" y="6253200"/>
            <a:ext cx="14040" cy="9360"/>
          </a:xfrm>
          <a:custGeom>
            <a:avLst/>
            <a:gdLst/>
            <a:ahLst/>
            <a:rect l="l" t="t" r="r" b="b"/>
            <a:pathLst>
              <a:path w="17" h="10">
                <a:moveTo>
                  <a:pt x="17" y="0"/>
                </a:moveTo>
                <a:lnTo>
                  <a:pt x="17" y="5"/>
                </a:lnTo>
                <a:lnTo>
                  <a:pt x="17" y="10"/>
                </a:lnTo>
                <a:lnTo>
                  <a:pt x="12" y="10"/>
                </a:lnTo>
                <a:lnTo>
                  <a:pt x="7" y="8"/>
                </a:lnTo>
                <a:lnTo>
                  <a:pt x="3" y="7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8" y="1"/>
                </a:lnTo>
                <a:lnTo>
                  <a:pt x="17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2" name=""/>
          <p:cNvSpPr/>
          <p:nvPr/>
        </p:nvSpPr>
        <p:spPr>
          <a:xfrm>
            <a:off x="1967040" y="6176880"/>
            <a:ext cx="25200" cy="22320"/>
          </a:xfrm>
          <a:custGeom>
            <a:avLst/>
            <a:gdLst/>
            <a:ahLst/>
            <a:rect l="l" t="t" r="r" b="b"/>
            <a:pathLst>
              <a:path w="32" h="27">
                <a:moveTo>
                  <a:pt x="0" y="4"/>
                </a:moveTo>
                <a:lnTo>
                  <a:pt x="21" y="4"/>
                </a:lnTo>
                <a:lnTo>
                  <a:pt x="23" y="7"/>
                </a:lnTo>
                <a:lnTo>
                  <a:pt x="26" y="15"/>
                </a:lnTo>
                <a:lnTo>
                  <a:pt x="30" y="22"/>
                </a:lnTo>
                <a:lnTo>
                  <a:pt x="32" y="27"/>
                </a:lnTo>
                <a:lnTo>
                  <a:pt x="17" y="27"/>
                </a:lnTo>
                <a:lnTo>
                  <a:pt x="16" y="27"/>
                </a:lnTo>
                <a:lnTo>
                  <a:pt x="14" y="25"/>
                </a:lnTo>
                <a:lnTo>
                  <a:pt x="14" y="25"/>
                </a:lnTo>
                <a:lnTo>
                  <a:pt x="12" y="24"/>
                </a:lnTo>
                <a:lnTo>
                  <a:pt x="10" y="20"/>
                </a:lnTo>
                <a:lnTo>
                  <a:pt x="7" y="16"/>
                </a:lnTo>
                <a:lnTo>
                  <a:pt x="5" y="11"/>
                </a:lnTo>
                <a:lnTo>
                  <a:pt x="5" y="7"/>
                </a:lnTo>
                <a:lnTo>
                  <a:pt x="3" y="4"/>
                </a:lnTo>
                <a:lnTo>
                  <a:pt x="3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3" name=""/>
          <p:cNvSpPr/>
          <p:nvPr/>
        </p:nvSpPr>
        <p:spPr>
          <a:xfrm>
            <a:off x="1998720" y="6189840"/>
            <a:ext cx="15840" cy="28440"/>
          </a:xfrm>
          <a:custGeom>
            <a:avLst/>
            <a:gdLst/>
            <a:ahLst/>
            <a:rect l="l" t="t" r="r" b="b"/>
            <a:pathLst>
              <a:path w="20" h="36">
                <a:moveTo>
                  <a:pt x="13" y="0"/>
                </a:moveTo>
                <a:lnTo>
                  <a:pt x="20" y="4"/>
                </a:lnTo>
                <a:lnTo>
                  <a:pt x="20" y="18"/>
                </a:lnTo>
                <a:lnTo>
                  <a:pt x="13" y="36"/>
                </a:lnTo>
                <a:lnTo>
                  <a:pt x="9" y="34"/>
                </a:lnTo>
                <a:lnTo>
                  <a:pt x="8" y="32"/>
                </a:lnTo>
                <a:lnTo>
                  <a:pt x="6" y="31"/>
                </a:lnTo>
                <a:lnTo>
                  <a:pt x="4" y="29"/>
                </a:lnTo>
                <a:lnTo>
                  <a:pt x="2" y="22"/>
                </a:lnTo>
                <a:lnTo>
                  <a:pt x="0" y="15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4" name=""/>
          <p:cNvSpPr/>
          <p:nvPr/>
        </p:nvSpPr>
        <p:spPr>
          <a:xfrm>
            <a:off x="1860480" y="5673600"/>
            <a:ext cx="12600" cy="5040"/>
          </a:xfrm>
          <a:custGeom>
            <a:avLst/>
            <a:gdLst/>
            <a:ahLst/>
            <a:rect l="l" t="t" r="r" b="b"/>
            <a:pathLst>
              <a:path w="16" h="5">
                <a:moveTo>
                  <a:pt x="16" y="3"/>
                </a:moveTo>
                <a:lnTo>
                  <a:pt x="11" y="3"/>
                </a:lnTo>
                <a:lnTo>
                  <a:pt x="5" y="5"/>
                </a:lnTo>
                <a:lnTo>
                  <a:pt x="5" y="5"/>
                </a:lnTo>
                <a:lnTo>
                  <a:pt x="4" y="5"/>
                </a:lnTo>
                <a:lnTo>
                  <a:pt x="2" y="5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11" y="0"/>
                </a:lnTo>
                <a:lnTo>
                  <a:pt x="16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5" name=""/>
          <p:cNvSpPr/>
          <p:nvPr/>
        </p:nvSpPr>
        <p:spPr>
          <a:xfrm>
            <a:off x="1841400" y="5684760"/>
            <a:ext cx="12960" cy="972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3"/>
                </a:moveTo>
                <a:lnTo>
                  <a:pt x="12" y="3"/>
                </a:lnTo>
                <a:lnTo>
                  <a:pt x="11" y="7"/>
                </a:lnTo>
                <a:lnTo>
                  <a:pt x="7" y="9"/>
                </a:lnTo>
                <a:lnTo>
                  <a:pt x="3" y="11"/>
                </a:lnTo>
                <a:lnTo>
                  <a:pt x="2" y="7"/>
                </a:lnTo>
                <a:lnTo>
                  <a:pt x="0" y="3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2" y="2"/>
                </a:lnTo>
                <a:lnTo>
                  <a:pt x="14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6" name=""/>
          <p:cNvSpPr/>
          <p:nvPr/>
        </p:nvSpPr>
        <p:spPr>
          <a:xfrm>
            <a:off x="1865160" y="5524560"/>
            <a:ext cx="14400" cy="936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0"/>
                </a:moveTo>
                <a:lnTo>
                  <a:pt x="15" y="0"/>
                </a:lnTo>
                <a:lnTo>
                  <a:pt x="16" y="4"/>
                </a:lnTo>
                <a:lnTo>
                  <a:pt x="18" y="9"/>
                </a:lnTo>
                <a:lnTo>
                  <a:pt x="16" y="11"/>
                </a:lnTo>
                <a:lnTo>
                  <a:pt x="16" y="11"/>
                </a:lnTo>
                <a:lnTo>
                  <a:pt x="15" y="12"/>
                </a:lnTo>
                <a:lnTo>
                  <a:pt x="13" y="12"/>
                </a:lnTo>
                <a:lnTo>
                  <a:pt x="11" y="12"/>
                </a:lnTo>
                <a:lnTo>
                  <a:pt x="7" y="12"/>
                </a:lnTo>
                <a:lnTo>
                  <a:pt x="6" y="12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7" name=""/>
          <p:cNvSpPr/>
          <p:nvPr/>
        </p:nvSpPr>
        <p:spPr>
          <a:xfrm>
            <a:off x="1876320" y="5543640"/>
            <a:ext cx="11160" cy="15840"/>
          </a:xfrm>
          <a:custGeom>
            <a:avLst/>
            <a:gdLst/>
            <a:ahLst/>
            <a:rect l="l" t="t" r="r" b="b"/>
            <a:pathLst>
              <a:path w="14" h="21">
                <a:moveTo>
                  <a:pt x="0" y="0"/>
                </a:moveTo>
                <a:lnTo>
                  <a:pt x="5" y="0"/>
                </a:lnTo>
                <a:lnTo>
                  <a:pt x="14" y="0"/>
                </a:lnTo>
                <a:lnTo>
                  <a:pt x="14" y="7"/>
                </a:lnTo>
                <a:lnTo>
                  <a:pt x="14" y="11"/>
                </a:lnTo>
                <a:lnTo>
                  <a:pt x="14" y="16"/>
                </a:lnTo>
                <a:lnTo>
                  <a:pt x="14" y="21"/>
                </a:lnTo>
                <a:lnTo>
                  <a:pt x="10" y="21"/>
                </a:lnTo>
                <a:lnTo>
                  <a:pt x="9" y="21"/>
                </a:lnTo>
                <a:lnTo>
                  <a:pt x="7" y="20"/>
                </a:lnTo>
                <a:lnTo>
                  <a:pt x="5" y="20"/>
                </a:lnTo>
                <a:lnTo>
                  <a:pt x="1" y="18"/>
                </a:lnTo>
                <a:lnTo>
                  <a:pt x="1" y="16"/>
                </a:lnTo>
                <a:lnTo>
                  <a:pt x="0" y="13"/>
                </a:lnTo>
                <a:lnTo>
                  <a:pt x="0" y="11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8" name=""/>
          <p:cNvSpPr/>
          <p:nvPr/>
        </p:nvSpPr>
        <p:spPr>
          <a:xfrm>
            <a:off x="1808280" y="5457960"/>
            <a:ext cx="9360" cy="21960"/>
          </a:xfrm>
          <a:custGeom>
            <a:avLst/>
            <a:gdLst/>
            <a:ahLst/>
            <a:rect l="l" t="t" r="r" b="b"/>
            <a:pathLst>
              <a:path w="13" h="29">
                <a:moveTo>
                  <a:pt x="0" y="0"/>
                </a:moveTo>
                <a:lnTo>
                  <a:pt x="6" y="0"/>
                </a:lnTo>
                <a:lnTo>
                  <a:pt x="13" y="0"/>
                </a:lnTo>
                <a:lnTo>
                  <a:pt x="13" y="18"/>
                </a:lnTo>
                <a:lnTo>
                  <a:pt x="13" y="18"/>
                </a:lnTo>
                <a:lnTo>
                  <a:pt x="11" y="20"/>
                </a:lnTo>
                <a:lnTo>
                  <a:pt x="11" y="22"/>
                </a:lnTo>
                <a:lnTo>
                  <a:pt x="9" y="23"/>
                </a:lnTo>
                <a:lnTo>
                  <a:pt x="6" y="27"/>
                </a:lnTo>
                <a:lnTo>
                  <a:pt x="4" y="29"/>
                </a:lnTo>
                <a:lnTo>
                  <a:pt x="4" y="20"/>
                </a:lnTo>
                <a:lnTo>
                  <a:pt x="2" y="13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29" name=""/>
          <p:cNvSpPr/>
          <p:nvPr/>
        </p:nvSpPr>
        <p:spPr>
          <a:xfrm>
            <a:off x="1805040" y="5291280"/>
            <a:ext cx="28440" cy="20520"/>
          </a:xfrm>
          <a:custGeom>
            <a:avLst/>
            <a:gdLst/>
            <a:ahLst/>
            <a:rect l="l" t="t" r="r" b="b"/>
            <a:pathLst>
              <a:path w="35" h="25">
                <a:moveTo>
                  <a:pt x="17" y="4"/>
                </a:moveTo>
                <a:lnTo>
                  <a:pt x="25" y="4"/>
                </a:lnTo>
                <a:lnTo>
                  <a:pt x="28" y="2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5" y="6"/>
                </a:lnTo>
                <a:lnTo>
                  <a:pt x="32" y="11"/>
                </a:lnTo>
                <a:lnTo>
                  <a:pt x="30" y="15"/>
                </a:lnTo>
                <a:lnTo>
                  <a:pt x="26" y="18"/>
                </a:lnTo>
                <a:lnTo>
                  <a:pt x="23" y="22"/>
                </a:lnTo>
                <a:lnTo>
                  <a:pt x="19" y="23"/>
                </a:lnTo>
                <a:lnTo>
                  <a:pt x="14" y="25"/>
                </a:lnTo>
                <a:lnTo>
                  <a:pt x="10" y="25"/>
                </a:lnTo>
                <a:lnTo>
                  <a:pt x="9" y="25"/>
                </a:lnTo>
                <a:lnTo>
                  <a:pt x="5" y="23"/>
                </a:lnTo>
                <a:lnTo>
                  <a:pt x="3" y="23"/>
                </a:lnTo>
                <a:lnTo>
                  <a:pt x="1" y="22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5" y="6"/>
                </a:lnTo>
                <a:lnTo>
                  <a:pt x="7" y="4"/>
                </a:lnTo>
                <a:lnTo>
                  <a:pt x="12" y="4"/>
                </a:lnTo>
                <a:lnTo>
                  <a:pt x="17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0" name=""/>
          <p:cNvSpPr/>
          <p:nvPr/>
        </p:nvSpPr>
        <p:spPr>
          <a:xfrm>
            <a:off x="1814400" y="5329080"/>
            <a:ext cx="25560" cy="20880"/>
          </a:xfrm>
          <a:custGeom>
            <a:avLst/>
            <a:gdLst/>
            <a:ahLst/>
            <a:rect l="l" t="t" r="r" b="b"/>
            <a:pathLst>
              <a:path w="32" h="25">
                <a:moveTo>
                  <a:pt x="7" y="15"/>
                </a:moveTo>
                <a:lnTo>
                  <a:pt x="11" y="11"/>
                </a:lnTo>
                <a:lnTo>
                  <a:pt x="20" y="4"/>
                </a:lnTo>
                <a:lnTo>
                  <a:pt x="22" y="2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2" y="2"/>
                </a:lnTo>
                <a:lnTo>
                  <a:pt x="32" y="4"/>
                </a:lnTo>
                <a:lnTo>
                  <a:pt x="32" y="7"/>
                </a:lnTo>
                <a:lnTo>
                  <a:pt x="32" y="11"/>
                </a:lnTo>
                <a:lnTo>
                  <a:pt x="31" y="13"/>
                </a:lnTo>
                <a:lnTo>
                  <a:pt x="29" y="15"/>
                </a:lnTo>
                <a:lnTo>
                  <a:pt x="27" y="18"/>
                </a:lnTo>
                <a:lnTo>
                  <a:pt x="22" y="22"/>
                </a:lnTo>
                <a:lnTo>
                  <a:pt x="15" y="25"/>
                </a:lnTo>
                <a:lnTo>
                  <a:pt x="0" y="25"/>
                </a:lnTo>
                <a:lnTo>
                  <a:pt x="0" y="15"/>
                </a:lnTo>
                <a:lnTo>
                  <a:pt x="6" y="15"/>
                </a:lnTo>
                <a:lnTo>
                  <a:pt x="7" y="1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1" name=""/>
          <p:cNvSpPr/>
          <p:nvPr/>
        </p:nvSpPr>
        <p:spPr>
          <a:xfrm>
            <a:off x="1844640" y="5308560"/>
            <a:ext cx="15840" cy="12600"/>
          </a:xfrm>
          <a:custGeom>
            <a:avLst/>
            <a:gdLst/>
            <a:ahLst/>
            <a:rect l="l" t="t" r="r" b="b"/>
            <a:pathLst>
              <a:path w="20" h="16">
                <a:moveTo>
                  <a:pt x="4" y="16"/>
                </a:move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5"/>
                </a:lnTo>
                <a:lnTo>
                  <a:pt x="4" y="0"/>
                </a:lnTo>
                <a:lnTo>
                  <a:pt x="9" y="1"/>
                </a:lnTo>
                <a:lnTo>
                  <a:pt x="13" y="5"/>
                </a:lnTo>
                <a:lnTo>
                  <a:pt x="16" y="7"/>
                </a:lnTo>
                <a:lnTo>
                  <a:pt x="20" y="9"/>
                </a:lnTo>
                <a:lnTo>
                  <a:pt x="16" y="14"/>
                </a:lnTo>
                <a:lnTo>
                  <a:pt x="11" y="16"/>
                </a:lnTo>
                <a:lnTo>
                  <a:pt x="8" y="16"/>
                </a:lnTo>
                <a:lnTo>
                  <a:pt x="4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2" name=""/>
          <p:cNvSpPr/>
          <p:nvPr/>
        </p:nvSpPr>
        <p:spPr>
          <a:xfrm>
            <a:off x="1784520" y="5362560"/>
            <a:ext cx="20520" cy="19080"/>
          </a:xfrm>
          <a:custGeom>
            <a:avLst/>
            <a:gdLst/>
            <a:ahLst/>
            <a:rect l="l" t="t" r="r" b="b"/>
            <a:pathLst>
              <a:path w="27" h="25">
                <a:moveTo>
                  <a:pt x="23" y="0"/>
                </a:moveTo>
                <a:lnTo>
                  <a:pt x="25" y="7"/>
                </a:lnTo>
                <a:lnTo>
                  <a:pt x="27" y="11"/>
                </a:lnTo>
                <a:lnTo>
                  <a:pt x="18" y="16"/>
                </a:lnTo>
                <a:lnTo>
                  <a:pt x="9" y="22"/>
                </a:lnTo>
                <a:lnTo>
                  <a:pt x="2" y="23"/>
                </a:lnTo>
                <a:lnTo>
                  <a:pt x="0" y="25"/>
                </a:lnTo>
                <a:lnTo>
                  <a:pt x="2" y="22"/>
                </a:lnTo>
                <a:lnTo>
                  <a:pt x="7" y="15"/>
                </a:lnTo>
                <a:lnTo>
                  <a:pt x="11" y="9"/>
                </a:lnTo>
                <a:lnTo>
                  <a:pt x="14" y="6"/>
                </a:lnTo>
                <a:lnTo>
                  <a:pt x="18" y="2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3" name=""/>
          <p:cNvSpPr/>
          <p:nvPr/>
        </p:nvSpPr>
        <p:spPr>
          <a:xfrm>
            <a:off x="1854360" y="5376960"/>
            <a:ext cx="15840" cy="30240"/>
          </a:xfrm>
          <a:custGeom>
            <a:avLst/>
            <a:gdLst/>
            <a:ahLst/>
            <a:rect l="l" t="t" r="r" b="b"/>
            <a:pathLst>
              <a:path w="21" h="39">
                <a:moveTo>
                  <a:pt x="0" y="0"/>
                </a:moveTo>
                <a:lnTo>
                  <a:pt x="0" y="7"/>
                </a:lnTo>
                <a:lnTo>
                  <a:pt x="0" y="16"/>
                </a:lnTo>
                <a:lnTo>
                  <a:pt x="2" y="21"/>
                </a:lnTo>
                <a:lnTo>
                  <a:pt x="4" y="27"/>
                </a:lnTo>
                <a:lnTo>
                  <a:pt x="4" y="30"/>
                </a:lnTo>
                <a:lnTo>
                  <a:pt x="5" y="34"/>
                </a:lnTo>
                <a:lnTo>
                  <a:pt x="9" y="36"/>
                </a:lnTo>
                <a:lnTo>
                  <a:pt x="11" y="39"/>
                </a:lnTo>
                <a:lnTo>
                  <a:pt x="21" y="39"/>
                </a:lnTo>
                <a:lnTo>
                  <a:pt x="21" y="34"/>
                </a:lnTo>
                <a:lnTo>
                  <a:pt x="21" y="25"/>
                </a:lnTo>
                <a:lnTo>
                  <a:pt x="21" y="20"/>
                </a:lnTo>
                <a:lnTo>
                  <a:pt x="20" y="16"/>
                </a:lnTo>
                <a:lnTo>
                  <a:pt x="20" y="13"/>
                </a:lnTo>
                <a:lnTo>
                  <a:pt x="18" y="9"/>
                </a:lnTo>
                <a:lnTo>
                  <a:pt x="14" y="4"/>
                </a:lnTo>
                <a:lnTo>
                  <a:pt x="11" y="0"/>
                </a:lnTo>
                <a:lnTo>
                  <a:pt x="7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4" name=""/>
          <p:cNvSpPr/>
          <p:nvPr/>
        </p:nvSpPr>
        <p:spPr>
          <a:xfrm>
            <a:off x="1839960" y="5479920"/>
            <a:ext cx="20520" cy="33480"/>
          </a:xfrm>
          <a:custGeom>
            <a:avLst/>
            <a:gdLst/>
            <a:ahLst/>
            <a:rect l="l" t="t" r="r" b="b"/>
            <a:pathLst>
              <a:path w="27" h="41">
                <a:moveTo>
                  <a:pt x="0" y="23"/>
                </a:moveTo>
                <a:lnTo>
                  <a:pt x="0" y="27"/>
                </a:lnTo>
                <a:lnTo>
                  <a:pt x="2" y="32"/>
                </a:lnTo>
                <a:lnTo>
                  <a:pt x="4" y="34"/>
                </a:lnTo>
                <a:lnTo>
                  <a:pt x="6" y="35"/>
                </a:lnTo>
                <a:lnTo>
                  <a:pt x="7" y="39"/>
                </a:lnTo>
                <a:lnTo>
                  <a:pt x="11" y="39"/>
                </a:lnTo>
                <a:lnTo>
                  <a:pt x="13" y="41"/>
                </a:lnTo>
                <a:lnTo>
                  <a:pt x="18" y="41"/>
                </a:lnTo>
                <a:lnTo>
                  <a:pt x="18" y="34"/>
                </a:lnTo>
                <a:lnTo>
                  <a:pt x="18" y="28"/>
                </a:lnTo>
                <a:lnTo>
                  <a:pt x="20" y="23"/>
                </a:lnTo>
                <a:lnTo>
                  <a:pt x="22" y="21"/>
                </a:lnTo>
                <a:lnTo>
                  <a:pt x="23" y="18"/>
                </a:lnTo>
                <a:lnTo>
                  <a:pt x="25" y="12"/>
                </a:lnTo>
                <a:lnTo>
                  <a:pt x="27" y="7"/>
                </a:lnTo>
                <a:lnTo>
                  <a:pt x="27" y="0"/>
                </a:lnTo>
                <a:lnTo>
                  <a:pt x="22" y="0"/>
                </a:lnTo>
                <a:lnTo>
                  <a:pt x="18" y="2"/>
                </a:lnTo>
                <a:lnTo>
                  <a:pt x="13" y="3"/>
                </a:lnTo>
                <a:lnTo>
                  <a:pt x="9" y="7"/>
                </a:lnTo>
                <a:lnTo>
                  <a:pt x="6" y="10"/>
                </a:lnTo>
                <a:lnTo>
                  <a:pt x="2" y="14"/>
                </a:lnTo>
                <a:lnTo>
                  <a:pt x="0" y="19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5" name=""/>
          <p:cNvSpPr/>
          <p:nvPr/>
        </p:nvSpPr>
        <p:spPr>
          <a:xfrm>
            <a:off x="1800360" y="5767560"/>
            <a:ext cx="36360" cy="20520"/>
          </a:xfrm>
          <a:custGeom>
            <a:avLst/>
            <a:gdLst/>
            <a:ahLst/>
            <a:rect l="l" t="t" r="r" b="b"/>
            <a:pathLst>
              <a:path w="46" h="27">
                <a:moveTo>
                  <a:pt x="32" y="0"/>
                </a:moveTo>
                <a:lnTo>
                  <a:pt x="37" y="0"/>
                </a:lnTo>
                <a:lnTo>
                  <a:pt x="40" y="2"/>
                </a:lnTo>
                <a:lnTo>
                  <a:pt x="42" y="4"/>
                </a:lnTo>
                <a:lnTo>
                  <a:pt x="42" y="7"/>
                </a:lnTo>
                <a:lnTo>
                  <a:pt x="42" y="9"/>
                </a:lnTo>
                <a:lnTo>
                  <a:pt x="42" y="13"/>
                </a:lnTo>
                <a:lnTo>
                  <a:pt x="44" y="16"/>
                </a:lnTo>
                <a:lnTo>
                  <a:pt x="46" y="20"/>
                </a:lnTo>
                <a:lnTo>
                  <a:pt x="42" y="23"/>
                </a:lnTo>
                <a:lnTo>
                  <a:pt x="39" y="23"/>
                </a:lnTo>
                <a:lnTo>
                  <a:pt x="37" y="25"/>
                </a:lnTo>
                <a:lnTo>
                  <a:pt x="33" y="27"/>
                </a:lnTo>
                <a:lnTo>
                  <a:pt x="24" y="27"/>
                </a:lnTo>
                <a:lnTo>
                  <a:pt x="17" y="27"/>
                </a:lnTo>
                <a:lnTo>
                  <a:pt x="12" y="27"/>
                </a:lnTo>
                <a:lnTo>
                  <a:pt x="8" y="27"/>
                </a:lnTo>
                <a:lnTo>
                  <a:pt x="5" y="25"/>
                </a:lnTo>
                <a:lnTo>
                  <a:pt x="0" y="23"/>
                </a:lnTo>
                <a:lnTo>
                  <a:pt x="5" y="14"/>
                </a:lnTo>
                <a:lnTo>
                  <a:pt x="14" y="9"/>
                </a:lnTo>
                <a:lnTo>
                  <a:pt x="17" y="5"/>
                </a:lnTo>
                <a:lnTo>
                  <a:pt x="21" y="2"/>
                </a:lnTo>
                <a:lnTo>
                  <a:pt x="26" y="0"/>
                </a:lnTo>
                <a:lnTo>
                  <a:pt x="3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6" name=""/>
          <p:cNvSpPr/>
          <p:nvPr/>
        </p:nvSpPr>
        <p:spPr>
          <a:xfrm>
            <a:off x="1836720" y="5721480"/>
            <a:ext cx="25560" cy="27000"/>
          </a:xfrm>
          <a:custGeom>
            <a:avLst/>
            <a:gdLst/>
            <a:ahLst/>
            <a:rect l="l" t="t" r="r" b="b"/>
            <a:pathLst>
              <a:path w="32" h="34">
                <a:moveTo>
                  <a:pt x="2" y="0"/>
                </a:moveTo>
                <a:lnTo>
                  <a:pt x="0" y="11"/>
                </a:lnTo>
                <a:lnTo>
                  <a:pt x="0" y="20"/>
                </a:lnTo>
                <a:lnTo>
                  <a:pt x="0" y="24"/>
                </a:lnTo>
                <a:lnTo>
                  <a:pt x="0" y="27"/>
                </a:lnTo>
                <a:lnTo>
                  <a:pt x="2" y="31"/>
                </a:lnTo>
                <a:lnTo>
                  <a:pt x="2" y="34"/>
                </a:lnTo>
                <a:lnTo>
                  <a:pt x="32" y="34"/>
                </a:lnTo>
                <a:lnTo>
                  <a:pt x="32" y="32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5" y="13"/>
                </a:lnTo>
                <a:lnTo>
                  <a:pt x="23" y="9"/>
                </a:lnTo>
                <a:lnTo>
                  <a:pt x="21" y="8"/>
                </a:lnTo>
                <a:lnTo>
                  <a:pt x="21" y="4"/>
                </a:lnTo>
                <a:lnTo>
                  <a:pt x="16" y="4"/>
                </a:lnTo>
                <a:lnTo>
                  <a:pt x="10" y="6"/>
                </a:lnTo>
                <a:lnTo>
                  <a:pt x="7" y="6"/>
                </a:lnTo>
                <a:lnTo>
                  <a:pt x="5" y="4"/>
                </a:lnTo>
                <a:lnTo>
                  <a:pt x="5" y="2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7" name=""/>
          <p:cNvSpPr/>
          <p:nvPr/>
        </p:nvSpPr>
        <p:spPr>
          <a:xfrm>
            <a:off x="1881360" y="6045120"/>
            <a:ext cx="31680" cy="14400"/>
          </a:xfrm>
          <a:custGeom>
            <a:avLst/>
            <a:gdLst/>
            <a:ahLst/>
            <a:rect l="l" t="t" r="r" b="b"/>
            <a:pathLst>
              <a:path w="39" h="18">
                <a:moveTo>
                  <a:pt x="14" y="0"/>
                </a:moveTo>
                <a:lnTo>
                  <a:pt x="21" y="2"/>
                </a:lnTo>
                <a:lnTo>
                  <a:pt x="28" y="5"/>
                </a:lnTo>
                <a:lnTo>
                  <a:pt x="34" y="7"/>
                </a:lnTo>
                <a:lnTo>
                  <a:pt x="39" y="7"/>
                </a:lnTo>
                <a:lnTo>
                  <a:pt x="37" y="9"/>
                </a:lnTo>
                <a:lnTo>
                  <a:pt x="34" y="12"/>
                </a:lnTo>
                <a:lnTo>
                  <a:pt x="28" y="14"/>
                </a:lnTo>
                <a:lnTo>
                  <a:pt x="23" y="14"/>
                </a:lnTo>
                <a:lnTo>
                  <a:pt x="12" y="18"/>
                </a:lnTo>
                <a:lnTo>
                  <a:pt x="3" y="18"/>
                </a:lnTo>
                <a:lnTo>
                  <a:pt x="2" y="14"/>
                </a:lnTo>
                <a:lnTo>
                  <a:pt x="0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8" name=""/>
          <p:cNvSpPr/>
          <p:nvPr/>
        </p:nvSpPr>
        <p:spPr>
          <a:xfrm>
            <a:off x="1787400" y="5749920"/>
            <a:ext cx="30240" cy="17640"/>
          </a:xfrm>
          <a:custGeom>
            <a:avLst/>
            <a:gdLst/>
            <a:ahLst/>
            <a:rect l="l" t="t" r="r" b="b"/>
            <a:pathLst>
              <a:path w="40" h="21">
                <a:moveTo>
                  <a:pt x="0" y="0"/>
                </a:moveTo>
                <a:lnTo>
                  <a:pt x="40" y="0"/>
                </a:lnTo>
                <a:lnTo>
                  <a:pt x="40" y="3"/>
                </a:lnTo>
                <a:lnTo>
                  <a:pt x="11" y="21"/>
                </a:lnTo>
                <a:lnTo>
                  <a:pt x="8" y="21"/>
                </a:lnTo>
                <a:lnTo>
                  <a:pt x="6" y="19"/>
                </a:lnTo>
                <a:lnTo>
                  <a:pt x="4" y="18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39" name=""/>
          <p:cNvSpPr/>
          <p:nvPr/>
        </p:nvSpPr>
        <p:spPr>
          <a:xfrm>
            <a:off x="1811160" y="5800680"/>
            <a:ext cx="19080" cy="20520"/>
          </a:xfrm>
          <a:custGeom>
            <a:avLst/>
            <a:gdLst/>
            <a:ahLst/>
            <a:rect l="l" t="t" r="r" b="b"/>
            <a:pathLst>
              <a:path w="25" h="27">
                <a:moveTo>
                  <a:pt x="25" y="14"/>
                </a:moveTo>
                <a:lnTo>
                  <a:pt x="25" y="16"/>
                </a:lnTo>
                <a:lnTo>
                  <a:pt x="23" y="18"/>
                </a:lnTo>
                <a:lnTo>
                  <a:pt x="23" y="20"/>
                </a:lnTo>
                <a:lnTo>
                  <a:pt x="19" y="21"/>
                </a:lnTo>
                <a:lnTo>
                  <a:pt x="16" y="23"/>
                </a:lnTo>
                <a:lnTo>
                  <a:pt x="10" y="27"/>
                </a:lnTo>
                <a:lnTo>
                  <a:pt x="5" y="20"/>
                </a:lnTo>
                <a:lnTo>
                  <a:pt x="3" y="14"/>
                </a:lnTo>
                <a:lnTo>
                  <a:pt x="2" y="11"/>
                </a:lnTo>
                <a:lnTo>
                  <a:pt x="0" y="7"/>
                </a:lnTo>
                <a:lnTo>
                  <a:pt x="0" y="4"/>
                </a:lnTo>
                <a:lnTo>
                  <a:pt x="0" y="0"/>
                </a:lnTo>
                <a:lnTo>
                  <a:pt x="5" y="0"/>
                </a:lnTo>
                <a:lnTo>
                  <a:pt x="9" y="0"/>
                </a:lnTo>
                <a:lnTo>
                  <a:pt x="14" y="2"/>
                </a:lnTo>
                <a:lnTo>
                  <a:pt x="18" y="4"/>
                </a:lnTo>
                <a:lnTo>
                  <a:pt x="19" y="5"/>
                </a:lnTo>
                <a:lnTo>
                  <a:pt x="23" y="7"/>
                </a:lnTo>
                <a:lnTo>
                  <a:pt x="25" y="11"/>
                </a:lnTo>
                <a:lnTo>
                  <a:pt x="25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0" name=""/>
          <p:cNvSpPr/>
          <p:nvPr/>
        </p:nvSpPr>
        <p:spPr>
          <a:xfrm>
            <a:off x="1982880" y="6218280"/>
            <a:ext cx="25200" cy="12600"/>
          </a:xfrm>
          <a:custGeom>
            <a:avLst/>
            <a:gdLst/>
            <a:ahLst/>
            <a:rect l="l" t="t" r="r" b="b"/>
            <a:pathLst>
              <a:path w="32" h="16">
                <a:moveTo>
                  <a:pt x="0" y="0"/>
                </a:moveTo>
                <a:lnTo>
                  <a:pt x="5" y="0"/>
                </a:lnTo>
                <a:lnTo>
                  <a:pt x="11" y="0"/>
                </a:lnTo>
                <a:lnTo>
                  <a:pt x="14" y="0"/>
                </a:lnTo>
                <a:lnTo>
                  <a:pt x="16" y="2"/>
                </a:lnTo>
                <a:lnTo>
                  <a:pt x="19" y="4"/>
                </a:lnTo>
                <a:lnTo>
                  <a:pt x="23" y="7"/>
                </a:lnTo>
                <a:lnTo>
                  <a:pt x="28" y="12"/>
                </a:lnTo>
                <a:lnTo>
                  <a:pt x="32" y="16"/>
                </a:lnTo>
                <a:lnTo>
                  <a:pt x="21" y="16"/>
                </a:lnTo>
                <a:lnTo>
                  <a:pt x="14" y="14"/>
                </a:lnTo>
                <a:lnTo>
                  <a:pt x="9" y="11"/>
                </a:lnTo>
                <a:lnTo>
                  <a:pt x="5" y="7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1" name=""/>
          <p:cNvSpPr/>
          <p:nvPr/>
        </p:nvSpPr>
        <p:spPr>
          <a:xfrm>
            <a:off x="1995480" y="6267600"/>
            <a:ext cx="19080" cy="37800"/>
          </a:xfrm>
          <a:custGeom>
            <a:avLst/>
            <a:gdLst/>
            <a:ahLst/>
            <a:rect l="l" t="t" r="r" b="b"/>
            <a:pathLst>
              <a:path w="25" h="48">
                <a:moveTo>
                  <a:pt x="4" y="25"/>
                </a:moveTo>
                <a:lnTo>
                  <a:pt x="5" y="23"/>
                </a:lnTo>
                <a:lnTo>
                  <a:pt x="7" y="23"/>
                </a:lnTo>
                <a:lnTo>
                  <a:pt x="9" y="22"/>
                </a:lnTo>
                <a:lnTo>
                  <a:pt x="9" y="20"/>
                </a:lnTo>
                <a:lnTo>
                  <a:pt x="11" y="16"/>
                </a:lnTo>
                <a:lnTo>
                  <a:pt x="13" y="13"/>
                </a:lnTo>
                <a:lnTo>
                  <a:pt x="14" y="7"/>
                </a:lnTo>
                <a:lnTo>
                  <a:pt x="16" y="4"/>
                </a:lnTo>
                <a:lnTo>
                  <a:pt x="18" y="2"/>
                </a:lnTo>
                <a:lnTo>
                  <a:pt x="18" y="2"/>
                </a:lnTo>
                <a:lnTo>
                  <a:pt x="20" y="0"/>
                </a:lnTo>
                <a:lnTo>
                  <a:pt x="21" y="0"/>
                </a:lnTo>
                <a:lnTo>
                  <a:pt x="23" y="4"/>
                </a:lnTo>
                <a:lnTo>
                  <a:pt x="25" y="9"/>
                </a:lnTo>
                <a:lnTo>
                  <a:pt x="25" y="13"/>
                </a:lnTo>
                <a:lnTo>
                  <a:pt x="25" y="16"/>
                </a:lnTo>
                <a:lnTo>
                  <a:pt x="25" y="27"/>
                </a:lnTo>
                <a:lnTo>
                  <a:pt x="23" y="38"/>
                </a:lnTo>
                <a:lnTo>
                  <a:pt x="20" y="41"/>
                </a:lnTo>
                <a:lnTo>
                  <a:pt x="18" y="45"/>
                </a:lnTo>
                <a:lnTo>
                  <a:pt x="18" y="47"/>
                </a:lnTo>
                <a:lnTo>
                  <a:pt x="18" y="47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9" y="47"/>
                </a:lnTo>
                <a:lnTo>
                  <a:pt x="9" y="45"/>
                </a:lnTo>
                <a:lnTo>
                  <a:pt x="5" y="41"/>
                </a:lnTo>
                <a:lnTo>
                  <a:pt x="4" y="36"/>
                </a:lnTo>
                <a:lnTo>
                  <a:pt x="0" y="32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4" y="25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2" name=""/>
          <p:cNvSpPr/>
          <p:nvPr/>
        </p:nvSpPr>
        <p:spPr>
          <a:xfrm>
            <a:off x="2033640" y="6373800"/>
            <a:ext cx="3168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0" y="30"/>
                </a:moveTo>
                <a:lnTo>
                  <a:pt x="2" y="27"/>
                </a:lnTo>
                <a:lnTo>
                  <a:pt x="4" y="23"/>
                </a:lnTo>
                <a:lnTo>
                  <a:pt x="7" y="18"/>
                </a:lnTo>
                <a:lnTo>
                  <a:pt x="11" y="12"/>
                </a:lnTo>
                <a:lnTo>
                  <a:pt x="14" y="7"/>
                </a:lnTo>
                <a:lnTo>
                  <a:pt x="20" y="5"/>
                </a:lnTo>
                <a:lnTo>
                  <a:pt x="21" y="3"/>
                </a:lnTo>
                <a:lnTo>
                  <a:pt x="25" y="2"/>
                </a:lnTo>
                <a:lnTo>
                  <a:pt x="27" y="0"/>
                </a:lnTo>
                <a:lnTo>
                  <a:pt x="28" y="0"/>
                </a:lnTo>
                <a:lnTo>
                  <a:pt x="34" y="3"/>
                </a:lnTo>
                <a:lnTo>
                  <a:pt x="39" y="7"/>
                </a:lnTo>
                <a:lnTo>
                  <a:pt x="34" y="10"/>
                </a:lnTo>
                <a:lnTo>
                  <a:pt x="28" y="16"/>
                </a:lnTo>
                <a:lnTo>
                  <a:pt x="23" y="18"/>
                </a:lnTo>
                <a:lnTo>
                  <a:pt x="20" y="21"/>
                </a:lnTo>
                <a:lnTo>
                  <a:pt x="9" y="25"/>
                </a:lnTo>
                <a:lnTo>
                  <a:pt x="0" y="3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3" name=""/>
          <p:cNvSpPr/>
          <p:nvPr/>
        </p:nvSpPr>
        <p:spPr>
          <a:xfrm>
            <a:off x="2043000" y="6346800"/>
            <a:ext cx="32040" cy="20520"/>
          </a:xfrm>
          <a:custGeom>
            <a:avLst/>
            <a:gdLst/>
            <a:ahLst/>
            <a:rect l="l" t="t" r="r" b="b"/>
            <a:pathLst>
              <a:path w="41" h="27">
                <a:moveTo>
                  <a:pt x="0" y="7"/>
                </a:moveTo>
                <a:lnTo>
                  <a:pt x="12" y="0"/>
                </a:lnTo>
                <a:lnTo>
                  <a:pt x="37" y="16"/>
                </a:lnTo>
                <a:lnTo>
                  <a:pt x="41" y="16"/>
                </a:lnTo>
                <a:lnTo>
                  <a:pt x="41" y="27"/>
                </a:lnTo>
                <a:lnTo>
                  <a:pt x="33" y="27"/>
                </a:lnTo>
                <a:lnTo>
                  <a:pt x="26" y="27"/>
                </a:lnTo>
                <a:lnTo>
                  <a:pt x="21" y="27"/>
                </a:lnTo>
                <a:lnTo>
                  <a:pt x="17" y="25"/>
                </a:lnTo>
                <a:lnTo>
                  <a:pt x="12" y="23"/>
                </a:lnTo>
                <a:lnTo>
                  <a:pt x="9" y="20"/>
                </a:lnTo>
                <a:lnTo>
                  <a:pt x="5" y="18"/>
                </a:lnTo>
                <a:lnTo>
                  <a:pt x="3" y="14"/>
                </a:lnTo>
                <a:lnTo>
                  <a:pt x="1" y="11"/>
                </a:lnTo>
                <a:lnTo>
                  <a:pt x="0" y="7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4" name=""/>
          <p:cNvSpPr/>
          <p:nvPr/>
        </p:nvSpPr>
        <p:spPr>
          <a:xfrm>
            <a:off x="1995480" y="6237360"/>
            <a:ext cx="19080" cy="19080"/>
          </a:xfrm>
          <a:custGeom>
            <a:avLst/>
            <a:gdLst/>
            <a:ahLst/>
            <a:rect l="l" t="t" r="r" b="b"/>
            <a:pathLst>
              <a:path w="25" h="25">
                <a:moveTo>
                  <a:pt x="25" y="18"/>
                </a:moveTo>
                <a:lnTo>
                  <a:pt x="25" y="25"/>
                </a:lnTo>
                <a:lnTo>
                  <a:pt x="11" y="25"/>
                </a:lnTo>
                <a:lnTo>
                  <a:pt x="7" y="23"/>
                </a:lnTo>
                <a:lnTo>
                  <a:pt x="5" y="22"/>
                </a:lnTo>
                <a:lnTo>
                  <a:pt x="4" y="18"/>
                </a:lnTo>
                <a:lnTo>
                  <a:pt x="4" y="16"/>
                </a:lnTo>
                <a:lnTo>
                  <a:pt x="2" y="7"/>
                </a:lnTo>
                <a:lnTo>
                  <a:pt x="0" y="0"/>
                </a:lnTo>
                <a:lnTo>
                  <a:pt x="25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5" name=""/>
          <p:cNvSpPr/>
          <p:nvPr/>
        </p:nvSpPr>
        <p:spPr>
          <a:xfrm>
            <a:off x="1778040" y="5854680"/>
            <a:ext cx="27000" cy="22320"/>
          </a:xfrm>
          <a:custGeom>
            <a:avLst/>
            <a:gdLst/>
            <a:ahLst/>
            <a:rect l="l" t="t" r="r" b="b"/>
            <a:pathLst>
              <a:path w="34" h="26">
                <a:moveTo>
                  <a:pt x="0" y="16"/>
                </a:moveTo>
                <a:lnTo>
                  <a:pt x="3" y="12"/>
                </a:lnTo>
                <a:lnTo>
                  <a:pt x="9" y="8"/>
                </a:lnTo>
                <a:lnTo>
                  <a:pt x="10" y="5"/>
                </a:lnTo>
                <a:lnTo>
                  <a:pt x="16" y="3"/>
                </a:lnTo>
                <a:lnTo>
                  <a:pt x="19" y="1"/>
                </a:lnTo>
                <a:lnTo>
                  <a:pt x="23" y="0"/>
                </a:lnTo>
                <a:lnTo>
                  <a:pt x="28" y="0"/>
                </a:lnTo>
                <a:lnTo>
                  <a:pt x="34" y="0"/>
                </a:lnTo>
                <a:lnTo>
                  <a:pt x="34" y="12"/>
                </a:lnTo>
                <a:lnTo>
                  <a:pt x="28" y="14"/>
                </a:lnTo>
                <a:lnTo>
                  <a:pt x="25" y="16"/>
                </a:lnTo>
                <a:lnTo>
                  <a:pt x="19" y="19"/>
                </a:lnTo>
                <a:lnTo>
                  <a:pt x="16" y="21"/>
                </a:lnTo>
                <a:lnTo>
                  <a:pt x="14" y="23"/>
                </a:lnTo>
                <a:lnTo>
                  <a:pt x="9" y="24"/>
                </a:lnTo>
                <a:lnTo>
                  <a:pt x="5" y="26"/>
                </a:lnTo>
                <a:lnTo>
                  <a:pt x="0" y="26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6" name=""/>
          <p:cNvSpPr/>
          <p:nvPr/>
        </p:nvSpPr>
        <p:spPr>
          <a:xfrm>
            <a:off x="1739880" y="5270400"/>
            <a:ext cx="15840" cy="12960"/>
          </a:xfrm>
          <a:custGeom>
            <a:avLst/>
            <a:gdLst/>
            <a:ahLst/>
            <a:rect l="l" t="t" r="r" b="b"/>
            <a:pathLst>
              <a:path w="19" h="16">
                <a:moveTo>
                  <a:pt x="3" y="16"/>
                </a:move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2" y="3"/>
                </a:lnTo>
                <a:lnTo>
                  <a:pt x="3" y="0"/>
                </a:lnTo>
                <a:lnTo>
                  <a:pt x="9" y="0"/>
                </a:lnTo>
                <a:lnTo>
                  <a:pt x="19" y="0"/>
                </a:lnTo>
                <a:lnTo>
                  <a:pt x="19" y="10"/>
                </a:lnTo>
                <a:lnTo>
                  <a:pt x="9" y="12"/>
                </a:lnTo>
                <a:lnTo>
                  <a:pt x="3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7" name=""/>
          <p:cNvSpPr/>
          <p:nvPr/>
        </p:nvSpPr>
        <p:spPr>
          <a:xfrm>
            <a:off x="866880" y="3373560"/>
            <a:ext cx="12600" cy="11160"/>
          </a:xfrm>
          <a:custGeom>
            <a:avLst/>
            <a:gdLst/>
            <a:ahLst/>
            <a:rect l="l" t="t" r="r" b="b"/>
            <a:pathLst>
              <a:path w="16" h="12">
                <a:moveTo>
                  <a:pt x="2" y="12"/>
                </a:move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2" y="3"/>
                </a:lnTo>
                <a:lnTo>
                  <a:pt x="2" y="0"/>
                </a:lnTo>
                <a:lnTo>
                  <a:pt x="7" y="0"/>
                </a:lnTo>
                <a:lnTo>
                  <a:pt x="16" y="0"/>
                </a:lnTo>
                <a:lnTo>
                  <a:pt x="16" y="5"/>
                </a:lnTo>
                <a:lnTo>
                  <a:pt x="16" y="12"/>
                </a:lnTo>
                <a:lnTo>
                  <a:pt x="7" y="12"/>
                </a:lnTo>
                <a:lnTo>
                  <a:pt x="2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8" name=""/>
          <p:cNvSpPr/>
          <p:nvPr/>
        </p:nvSpPr>
        <p:spPr>
          <a:xfrm>
            <a:off x="932040" y="3362400"/>
            <a:ext cx="7920" cy="20520"/>
          </a:xfrm>
          <a:custGeom>
            <a:avLst/>
            <a:gdLst/>
            <a:ahLst/>
            <a:rect l="l" t="t" r="r" b="b"/>
            <a:pathLst>
              <a:path w="9" h="25">
                <a:moveTo>
                  <a:pt x="3" y="0"/>
                </a:moveTo>
                <a:lnTo>
                  <a:pt x="5" y="4"/>
                </a:lnTo>
                <a:lnTo>
                  <a:pt x="7" y="8"/>
                </a:lnTo>
                <a:lnTo>
                  <a:pt x="9" y="11"/>
                </a:lnTo>
                <a:lnTo>
                  <a:pt x="9" y="13"/>
                </a:lnTo>
                <a:lnTo>
                  <a:pt x="7" y="18"/>
                </a:lnTo>
                <a:lnTo>
                  <a:pt x="3" y="25"/>
                </a:lnTo>
                <a:lnTo>
                  <a:pt x="2" y="24"/>
                </a:lnTo>
                <a:lnTo>
                  <a:pt x="0" y="20"/>
                </a:lnTo>
                <a:lnTo>
                  <a:pt x="0" y="16"/>
                </a:lnTo>
                <a:lnTo>
                  <a:pt x="0" y="15"/>
                </a:lnTo>
                <a:lnTo>
                  <a:pt x="0" y="8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49" name=""/>
          <p:cNvSpPr/>
          <p:nvPr/>
        </p:nvSpPr>
        <p:spPr>
          <a:xfrm>
            <a:off x="1724040" y="2571840"/>
            <a:ext cx="3602160" cy="3833640"/>
          </a:xfrm>
          <a:custGeom>
            <a:avLst/>
            <a:gdLst/>
            <a:ahLst/>
            <a:rect l="l" t="t" r="r" b="b"/>
            <a:pathLst>
              <a:path w="4539" h="4831">
                <a:moveTo>
                  <a:pt x="242" y="0"/>
                </a:moveTo>
                <a:lnTo>
                  <a:pt x="250" y="14"/>
                </a:lnTo>
                <a:lnTo>
                  <a:pt x="257" y="26"/>
                </a:lnTo>
                <a:lnTo>
                  <a:pt x="264" y="41"/>
                </a:lnTo>
                <a:lnTo>
                  <a:pt x="269" y="53"/>
                </a:lnTo>
                <a:lnTo>
                  <a:pt x="271" y="60"/>
                </a:lnTo>
                <a:lnTo>
                  <a:pt x="271" y="65"/>
                </a:lnTo>
                <a:lnTo>
                  <a:pt x="273" y="73"/>
                </a:lnTo>
                <a:lnTo>
                  <a:pt x="273" y="78"/>
                </a:lnTo>
                <a:lnTo>
                  <a:pt x="271" y="83"/>
                </a:lnTo>
                <a:lnTo>
                  <a:pt x="267" y="89"/>
                </a:lnTo>
                <a:lnTo>
                  <a:pt x="266" y="96"/>
                </a:lnTo>
                <a:lnTo>
                  <a:pt x="260" y="101"/>
                </a:lnTo>
                <a:lnTo>
                  <a:pt x="257" y="105"/>
                </a:lnTo>
                <a:lnTo>
                  <a:pt x="255" y="110"/>
                </a:lnTo>
                <a:lnTo>
                  <a:pt x="253" y="117"/>
                </a:lnTo>
                <a:lnTo>
                  <a:pt x="251" y="124"/>
                </a:lnTo>
                <a:lnTo>
                  <a:pt x="250" y="131"/>
                </a:lnTo>
                <a:lnTo>
                  <a:pt x="248" y="140"/>
                </a:lnTo>
                <a:lnTo>
                  <a:pt x="248" y="149"/>
                </a:lnTo>
                <a:lnTo>
                  <a:pt x="246" y="160"/>
                </a:lnTo>
                <a:lnTo>
                  <a:pt x="244" y="203"/>
                </a:lnTo>
                <a:lnTo>
                  <a:pt x="244" y="249"/>
                </a:lnTo>
                <a:lnTo>
                  <a:pt x="244" y="272"/>
                </a:lnTo>
                <a:lnTo>
                  <a:pt x="242" y="293"/>
                </a:lnTo>
                <a:lnTo>
                  <a:pt x="242" y="302"/>
                </a:lnTo>
                <a:lnTo>
                  <a:pt x="241" y="311"/>
                </a:lnTo>
                <a:lnTo>
                  <a:pt x="239" y="320"/>
                </a:lnTo>
                <a:lnTo>
                  <a:pt x="237" y="329"/>
                </a:lnTo>
                <a:lnTo>
                  <a:pt x="235" y="336"/>
                </a:lnTo>
                <a:lnTo>
                  <a:pt x="234" y="341"/>
                </a:lnTo>
                <a:lnTo>
                  <a:pt x="230" y="347"/>
                </a:lnTo>
                <a:lnTo>
                  <a:pt x="226" y="350"/>
                </a:lnTo>
                <a:lnTo>
                  <a:pt x="223" y="354"/>
                </a:lnTo>
                <a:lnTo>
                  <a:pt x="218" y="356"/>
                </a:lnTo>
                <a:lnTo>
                  <a:pt x="212" y="357"/>
                </a:lnTo>
                <a:lnTo>
                  <a:pt x="207" y="356"/>
                </a:lnTo>
                <a:lnTo>
                  <a:pt x="203" y="363"/>
                </a:lnTo>
                <a:lnTo>
                  <a:pt x="202" y="368"/>
                </a:lnTo>
                <a:lnTo>
                  <a:pt x="200" y="373"/>
                </a:lnTo>
                <a:lnTo>
                  <a:pt x="198" y="379"/>
                </a:lnTo>
                <a:lnTo>
                  <a:pt x="196" y="388"/>
                </a:lnTo>
                <a:lnTo>
                  <a:pt x="196" y="400"/>
                </a:lnTo>
                <a:lnTo>
                  <a:pt x="196" y="405"/>
                </a:lnTo>
                <a:lnTo>
                  <a:pt x="198" y="409"/>
                </a:lnTo>
                <a:lnTo>
                  <a:pt x="200" y="413"/>
                </a:lnTo>
                <a:lnTo>
                  <a:pt x="203" y="414"/>
                </a:lnTo>
                <a:lnTo>
                  <a:pt x="210" y="422"/>
                </a:lnTo>
                <a:lnTo>
                  <a:pt x="219" y="427"/>
                </a:lnTo>
                <a:lnTo>
                  <a:pt x="228" y="432"/>
                </a:lnTo>
                <a:lnTo>
                  <a:pt x="235" y="439"/>
                </a:lnTo>
                <a:lnTo>
                  <a:pt x="239" y="443"/>
                </a:lnTo>
                <a:lnTo>
                  <a:pt x="241" y="446"/>
                </a:lnTo>
                <a:lnTo>
                  <a:pt x="242" y="450"/>
                </a:lnTo>
                <a:lnTo>
                  <a:pt x="242" y="455"/>
                </a:lnTo>
                <a:lnTo>
                  <a:pt x="242" y="462"/>
                </a:lnTo>
                <a:lnTo>
                  <a:pt x="241" y="470"/>
                </a:lnTo>
                <a:lnTo>
                  <a:pt x="241" y="477"/>
                </a:lnTo>
                <a:lnTo>
                  <a:pt x="239" y="486"/>
                </a:lnTo>
                <a:lnTo>
                  <a:pt x="234" y="503"/>
                </a:lnTo>
                <a:lnTo>
                  <a:pt x="226" y="523"/>
                </a:lnTo>
                <a:lnTo>
                  <a:pt x="221" y="544"/>
                </a:lnTo>
                <a:lnTo>
                  <a:pt x="216" y="562"/>
                </a:lnTo>
                <a:lnTo>
                  <a:pt x="214" y="573"/>
                </a:lnTo>
                <a:lnTo>
                  <a:pt x="212" y="582"/>
                </a:lnTo>
                <a:lnTo>
                  <a:pt x="210" y="589"/>
                </a:lnTo>
                <a:lnTo>
                  <a:pt x="210" y="596"/>
                </a:lnTo>
                <a:lnTo>
                  <a:pt x="210" y="605"/>
                </a:lnTo>
                <a:lnTo>
                  <a:pt x="212" y="610"/>
                </a:lnTo>
                <a:lnTo>
                  <a:pt x="214" y="617"/>
                </a:lnTo>
                <a:lnTo>
                  <a:pt x="216" y="623"/>
                </a:lnTo>
                <a:lnTo>
                  <a:pt x="223" y="633"/>
                </a:lnTo>
                <a:lnTo>
                  <a:pt x="228" y="644"/>
                </a:lnTo>
                <a:lnTo>
                  <a:pt x="235" y="653"/>
                </a:lnTo>
                <a:lnTo>
                  <a:pt x="241" y="662"/>
                </a:lnTo>
                <a:lnTo>
                  <a:pt x="242" y="667"/>
                </a:lnTo>
                <a:lnTo>
                  <a:pt x="244" y="672"/>
                </a:lnTo>
                <a:lnTo>
                  <a:pt x="246" y="676"/>
                </a:lnTo>
                <a:lnTo>
                  <a:pt x="246" y="683"/>
                </a:lnTo>
                <a:lnTo>
                  <a:pt x="246" y="692"/>
                </a:lnTo>
                <a:lnTo>
                  <a:pt x="244" y="701"/>
                </a:lnTo>
                <a:lnTo>
                  <a:pt x="242" y="708"/>
                </a:lnTo>
                <a:lnTo>
                  <a:pt x="241" y="713"/>
                </a:lnTo>
                <a:lnTo>
                  <a:pt x="237" y="719"/>
                </a:lnTo>
                <a:lnTo>
                  <a:pt x="234" y="722"/>
                </a:lnTo>
                <a:lnTo>
                  <a:pt x="230" y="726"/>
                </a:lnTo>
                <a:lnTo>
                  <a:pt x="226" y="729"/>
                </a:lnTo>
                <a:lnTo>
                  <a:pt x="219" y="735"/>
                </a:lnTo>
                <a:lnTo>
                  <a:pt x="214" y="744"/>
                </a:lnTo>
                <a:lnTo>
                  <a:pt x="210" y="747"/>
                </a:lnTo>
                <a:lnTo>
                  <a:pt x="209" y="753"/>
                </a:lnTo>
                <a:lnTo>
                  <a:pt x="209" y="758"/>
                </a:lnTo>
                <a:lnTo>
                  <a:pt x="207" y="765"/>
                </a:lnTo>
                <a:lnTo>
                  <a:pt x="209" y="767"/>
                </a:lnTo>
                <a:lnTo>
                  <a:pt x="209" y="769"/>
                </a:lnTo>
                <a:lnTo>
                  <a:pt x="210" y="770"/>
                </a:lnTo>
                <a:lnTo>
                  <a:pt x="214" y="770"/>
                </a:lnTo>
                <a:lnTo>
                  <a:pt x="219" y="772"/>
                </a:lnTo>
                <a:lnTo>
                  <a:pt x="226" y="774"/>
                </a:lnTo>
                <a:lnTo>
                  <a:pt x="234" y="776"/>
                </a:lnTo>
                <a:lnTo>
                  <a:pt x="241" y="779"/>
                </a:lnTo>
                <a:lnTo>
                  <a:pt x="242" y="779"/>
                </a:lnTo>
                <a:lnTo>
                  <a:pt x="244" y="781"/>
                </a:lnTo>
                <a:lnTo>
                  <a:pt x="246" y="783"/>
                </a:lnTo>
                <a:lnTo>
                  <a:pt x="246" y="786"/>
                </a:lnTo>
                <a:lnTo>
                  <a:pt x="221" y="923"/>
                </a:lnTo>
                <a:lnTo>
                  <a:pt x="218" y="925"/>
                </a:lnTo>
                <a:lnTo>
                  <a:pt x="214" y="929"/>
                </a:lnTo>
                <a:lnTo>
                  <a:pt x="212" y="932"/>
                </a:lnTo>
                <a:lnTo>
                  <a:pt x="209" y="934"/>
                </a:lnTo>
                <a:lnTo>
                  <a:pt x="207" y="938"/>
                </a:lnTo>
                <a:lnTo>
                  <a:pt x="205" y="943"/>
                </a:lnTo>
                <a:lnTo>
                  <a:pt x="203" y="947"/>
                </a:lnTo>
                <a:lnTo>
                  <a:pt x="202" y="952"/>
                </a:lnTo>
                <a:lnTo>
                  <a:pt x="198" y="963"/>
                </a:lnTo>
                <a:lnTo>
                  <a:pt x="196" y="973"/>
                </a:lnTo>
                <a:lnTo>
                  <a:pt x="194" y="986"/>
                </a:lnTo>
                <a:lnTo>
                  <a:pt x="194" y="996"/>
                </a:lnTo>
                <a:lnTo>
                  <a:pt x="193" y="1023"/>
                </a:lnTo>
                <a:lnTo>
                  <a:pt x="191" y="1046"/>
                </a:lnTo>
                <a:lnTo>
                  <a:pt x="189" y="1059"/>
                </a:lnTo>
                <a:lnTo>
                  <a:pt x="187" y="1069"/>
                </a:lnTo>
                <a:lnTo>
                  <a:pt x="185" y="1080"/>
                </a:lnTo>
                <a:lnTo>
                  <a:pt x="182" y="1089"/>
                </a:lnTo>
                <a:lnTo>
                  <a:pt x="182" y="1166"/>
                </a:lnTo>
                <a:lnTo>
                  <a:pt x="177" y="1173"/>
                </a:lnTo>
                <a:lnTo>
                  <a:pt x="169" y="1182"/>
                </a:lnTo>
                <a:lnTo>
                  <a:pt x="166" y="1189"/>
                </a:lnTo>
                <a:lnTo>
                  <a:pt x="162" y="1196"/>
                </a:lnTo>
                <a:lnTo>
                  <a:pt x="159" y="1203"/>
                </a:lnTo>
                <a:lnTo>
                  <a:pt x="155" y="1208"/>
                </a:lnTo>
                <a:lnTo>
                  <a:pt x="153" y="1214"/>
                </a:lnTo>
                <a:lnTo>
                  <a:pt x="153" y="1219"/>
                </a:lnTo>
                <a:lnTo>
                  <a:pt x="152" y="1224"/>
                </a:lnTo>
                <a:lnTo>
                  <a:pt x="152" y="1230"/>
                </a:lnTo>
                <a:lnTo>
                  <a:pt x="152" y="1235"/>
                </a:lnTo>
                <a:lnTo>
                  <a:pt x="152" y="1240"/>
                </a:lnTo>
                <a:lnTo>
                  <a:pt x="153" y="1247"/>
                </a:lnTo>
                <a:lnTo>
                  <a:pt x="157" y="1256"/>
                </a:lnTo>
                <a:lnTo>
                  <a:pt x="166" y="1274"/>
                </a:lnTo>
                <a:lnTo>
                  <a:pt x="177" y="1292"/>
                </a:lnTo>
                <a:lnTo>
                  <a:pt x="180" y="1303"/>
                </a:lnTo>
                <a:lnTo>
                  <a:pt x="185" y="1315"/>
                </a:lnTo>
                <a:lnTo>
                  <a:pt x="185" y="1322"/>
                </a:lnTo>
                <a:lnTo>
                  <a:pt x="187" y="1329"/>
                </a:lnTo>
                <a:lnTo>
                  <a:pt x="189" y="1336"/>
                </a:lnTo>
                <a:lnTo>
                  <a:pt x="189" y="1344"/>
                </a:lnTo>
                <a:lnTo>
                  <a:pt x="189" y="1352"/>
                </a:lnTo>
                <a:lnTo>
                  <a:pt x="189" y="1361"/>
                </a:lnTo>
                <a:lnTo>
                  <a:pt x="189" y="1370"/>
                </a:lnTo>
                <a:lnTo>
                  <a:pt x="187" y="1377"/>
                </a:lnTo>
                <a:lnTo>
                  <a:pt x="185" y="1385"/>
                </a:lnTo>
                <a:lnTo>
                  <a:pt x="184" y="1392"/>
                </a:lnTo>
                <a:lnTo>
                  <a:pt x="182" y="1399"/>
                </a:lnTo>
                <a:lnTo>
                  <a:pt x="178" y="1404"/>
                </a:lnTo>
                <a:lnTo>
                  <a:pt x="177" y="1409"/>
                </a:lnTo>
                <a:lnTo>
                  <a:pt x="173" y="1415"/>
                </a:lnTo>
                <a:lnTo>
                  <a:pt x="168" y="1420"/>
                </a:lnTo>
                <a:lnTo>
                  <a:pt x="164" y="1424"/>
                </a:lnTo>
                <a:lnTo>
                  <a:pt x="159" y="1425"/>
                </a:lnTo>
                <a:lnTo>
                  <a:pt x="153" y="1429"/>
                </a:lnTo>
                <a:lnTo>
                  <a:pt x="146" y="1429"/>
                </a:lnTo>
                <a:lnTo>
                  <a:pt x="139" y="1429"/>
                </a:lnTo>
                <a:lnTo>
                  <a:pt x="139" y="1513"/>
                </a:lnTo>
                <a:lnTo>
                  <a:pt x="146" y="1523"/>
                </a:lnTo>
                <a:lnTo>
                  <a:pt x="152" y="1536"/>
                </a:lnTo>
                <a:lnTo>
                  <a:pt x="157" y="1548"/>
                </a:lnTo>
                <a:lnTo>
                  <a:pt x="164" y="1564"/>
                </a:lnTo>
                <a:lnTo>
                  <a:pt x="169" y="1580"/>
                </a:lnTo>
                <a:lnTo>
                  <a:pt x="175" y="1596"/>
                </a:lnTo>
                <a:lnTo>
                  <a:pt x="180" y="1612"/>
                </a:lnTo>
                <a:lnTo>
                  <a:pt x="185" y="1630"/>
                </a:lnTo>
                <a:lnTo>
                  <a:pt x="189" y="1646"/>
                </a:lnTo>
                <a:lnTo>
                  <a:pt x="194" y="1664"/>
                </a:lnTo>
                <a:lnTo>
                  <a:pt x="198" y="1682"/>
                </a:lnTo>
                <a:lnTo>
                  <a:pt x="202" y="1698"/>
                </a:lnTo>
                <a:lnTo>
                  <a:pt x="203" y="1716"/>
                </a:lnTo>
                <a:lnTo>
                  <a:pt x="205" y="1732"/>
                </a:lnTo>
                <a:lnTo>
                  <a:pt x="207" y="1746"/>
                </a:lnTo>
                <a:lnTo>
                  <a:pt x="207" y="1760"/>
                </a:lnTo>
                <a:lnTo>
                  <a:pt x="207" y="1767"/>
                </a:lnTo>
                <a:lnTo>
                  <a:pt x="205" y="1774"/>
                </a:lnTo>
                <a:lnTo>
                  <a:pt x="205" y="1781"/>
                </a:lnTo>
                <a:lnTo>
                  <a:pt x="203" y="1787"/>
                </a:lnTo>
                <a:lnTo>
                  <a:pt x="200" y="1798"/>
                </a:lnTo>
                <a:lnTo>
                  <a:pt x="194" y="1808"/>
                </a:lnTo>
                <a:lnTo>
                  <a:pt x="191" y="1819"/>
                </a:lnTo>
                <a:lnTo>
                  <a:pt x="185" y="1830"/>
                </a:lnTo>
                <a:lnTo>
                  <a:pt x="184" y="1835"/>
                </a:lnTo>
                <a:lnTo>
                  <a:pt x="184" y="1840"/>
                </a:lnTo>
                <a:lnTo>
                  <a:pt x="182" y="1847"/>
                </a:lnTo>
                <a:lnTo>
                  <a:pt x="182" y="1853"/>
                </a:lnTo>
                <a:lnTo>
                  <a:pt x="182" y="1858"/>
                </a:lnTo>
                <a:lnTo>
                  <a:pt x="184" y="1863"/>
                </a:lnTo>
                <a:lnTo>
                  <a:pt x="184" y="1869"/>
                </a:lnTo>
                <a:lnTo>
                  <a:pt x="185" y="1874"/>
                </a:lnTo>
                <a:lnTo>
                  <a:pt x="189" y="1883"/>
                </a:lnTo>
                <a:lnTo>
                  <a:pt x="193" y="1890"/>
                </a:lnTo>
                <a:lnTo>
                  <a:pt x="196" y="1897"/>
                </a:lnTo>
                <a:lnTo>
                  <a:pt x="200" y="1904"/>
                </a:lnTo>
                <a:lnTo>
                  <a:pt x="202" y="1906"/>
                </a:lnTo>
                <a:lnTo>
                  <a:pt x="203" y="1910"/>
                </a:lnTo>
                <a:lnTo>
                  <a:pt x="203" y="1913"/>
                </a:lnTo>
                <a:lnTo>
                  <a:pt x="203" y="1915"/>
                </a:lnTo>
                <a:lnTo>
                  <a:pt x="203" y="1920"/>
                </a:lnTo>
                <a:lnTo>
                  <a:pt x="203" y="1926"/>
                </a:lnTo>
                <a:lnTo>
                  <a:pt x="200" y="1931"/>
                </a:lnTo>
                <a:lnTo>
                  <a:pt x="198" y="1936"/>
                </a:lnTo>
                <a:lnTo>
                  <a:pt x="194" y="1949"/>
                </a:lnTo>
                <a:lnTo>
                  <a:pt x="187" y="1963"/>
                </a:lnTo>
                <a:lnTo>
                  <a:pt x="180" y="1976"/>
                </a:lnTo>
                <a:lnTo>
                  <a:pt x="173" y="1990"/>
                </a:lnTo>
                <a:lnTo>
                  <a:pt x="166" y="2002"/>
                </a:lnTo>
                <a:lnTo>
                  <a:pt x="161" y="2015"/>
                </a:lnTo>
                <a:lnTo>
                  <a:pt x="161" y="2114"/>
                </a:lnTo>
                <a:lnTo>
                  <a:pt x="150" y="2132"/>
                </a:lnTo>
                <a:lnTo>
                  <a:pt x="139" y="2152"/>
                </a:lnTo>
                <a:lnTo>
                  <a:pt x="130" y="2173"/>
                </a:lnTo>
                <a:lnTo>
                  <a:pt x="120" y="2194"/>
                </a:lnTo>
                <a:lnTo>
                  <a:pt x="114" y="2207"/>
                </a:lnTo>
                <a:lnTo>
                  <a:pt x="111" y="2218"/>
                </a:lnTo>
                <a:lnTo>
                  <a:pt x="105" y="2230"/>
                </a:lnTo>
                <a:lnTo>
                  <a:pt x="104" y="2241"/>
                </a:lnTo>
                <a:lnTo>
                  <a:pt x="100" y="2251"/>
                </a:lnTo>
                <a:lnTo>
                  <a:pt x="98" y="2264"/>
                </a:lnTo>
                <a:lnTo>
                  <a:pt x="97" y="2273"/>
                </a:lnTo>
                <a:lnTo>
                  <a:pt x="97" y="2283"/>
                </a:lnTo>
                <a:lnTo>
                  <a:pt x="97" y="2314"/>
                </a:lnTo>
                <a:lnTo>
                  <a:pt x="97" y="2346"/>
                </a:lnTo>
                <a:lnTo>
                  <a:pt x="97" y="2362"/>
                </a:lnTo>
                <a:lnTo>
                  <a:pt x="97" y="2378"/>
                </a:lnTo>
                <a:lnTo>
                  <a:pt x="95" y="2394"/>
                </a:lnTo>
                <a:lnTo>
                  <a:pt x="93" y="2410"/>
                </a:lnTo>
                <a:lnTo>
                  <a:pt x="91" y="2417"/>
                </a:lnTo>
                <a:lnTo>
                  <a:pt x="89" y="2424"/>
                </a:lnTo>
                <a:lnTo>
                  <a:pt x="88" y="2431"/>
                </a:lnTo>
                <a:lnTo>
                  <a:pt x="86" y="2437"/>
                </a:lnTo>
                <a:lnTo>
                  <a:pt x="84" y="2442"/>
                </a:lnTo>
                <a:lnTo>
                  <a:pt x="80" y="2449"/>
                </a:lnTo>
                <a:lnTo>
                  <a:pt x="77" y="2453"/>
                </a:lnTo>
                <a:lnTo>
                  <a:pt x="73" y="2458"/>
                </a:lnTo>
                <a:lnTo>
                  <a:pt x="70" y="2461"/>
                </a:lnTo>
                <a:lnTo>
                  <a:pt x="66" y="2465"/>
                </a:lnTo>
                <a:lnTo>
                  <a:pt x="61" y="2467"/>
                </a:lnTo>
                <a:lnTo>
                  <a:pt x="56" y="2469"/>
                </a:lnTo>
                <a:lnTo>
                  <a:pt x="50" y="2470"/>
                </a:lnTo>
                <a:lnTo>
                  <a:pt x="43" y="2470"/>
                </a:lnTo>
                <a:lnTo>
                  <a:pt x="36" y="2470"/>
                </a:lnTo>
                <a:lnTo>
                  <a:pt x="29" y="2469"/>
                </a:lnTo>
                <a:lnTo>
                  <a:pt x="27" y="2472"/>
                </a:lnTo>
                <a:lnTo>
                  <a:pt x="25" y="2476"/>
                </a:lnTo>
                <a:lnTo>
                  <a:pt x="25" y="2479"/>
                </a:lnTo>
                <a:lnTo>
                  <a:pt x="24" y="2483"/>
                </a:lnTo>
                <a:lnTo>
                  <a:pt x="25" y="2492"/>
                </a:lnTo>
                <a:lnTo>
                  <a:pt x="25" y="2501"/>
                </a:lnTo>
                <a:lnTo>
                  <a:pt x="32" y="2524"/>
                </a:lnTo>
                <a:lnTo>
                  <a:pt x="40" y="2549"/>
                </a:lnTo>
                <a:lnTo>
                  <a:pt x="45" y="2563"/>
                </a:lnTo>
                <a:lnTo>
                  <a:pt x="48" y="2577"/>
                </a:lnTo>
                <a:lnTo>
                  <a:pt x="52" y="2591"/>
                </a:lnTo>
                <a:lnTo>
                  <a:pt x="56" y="2607"/>
                </a:lnTo>
                <a:lnTo>
                  <a:pt x="57" y="2623"/>
                </a:lnTo>
                <a:lnTo>
                  <a:pt x="59" y="2639"/>
                </a:lnTo>
                <a:lnTo>
                  <a:pt x="59" y="2648"/>
                </a:lnTo>
                <a:lnTo>
                  <a:pt x="59" y="2655"/>
                </a:lnTo>
                <a:lnTo>
                  <a:pt x="59" y="2664"/>
                </a:lnTo>
                <a:lnTo>
                  <a:pt x="57" y="2673"/>
                </a:lnTo>
                <a:lnTo>
                  <a:pt x="64" y="2686"/>
                </a:lnTo>
                <a:lnTo>
                  <a:pt x="72" y="2700"/>
                </a:lnTo>
                <a:lnTo>
                  <a:pt x="80" y="2712"/>
                </a:lnTo>
                <a:lnTo>
                  <a:pt x="86" y="2725"/>
                </a:lnTo>
                <a:lnTo>
                  <a:pt x="91" y="2732"/>
                </a:lnTo>
                <a:lnTo>
                  <a:pt x="93" y="2739"/>
                </a:lnTo>
                <a:lnTo>
                  <a:pt x="97" y="2746"/>
                </a:lnTo>
                <a:lnTo>
                  <a:pt x="100" y="2755"/>
                </a:lnTo>
                <a:lnTo>
                  <a:pt x="102" y="2762"/>
                </a:lnTo>
                <a:lnTo>
                  <a:pt x="102" y="2771"/>
                </a:lnTo>
                <a:lnTo>
                  <a:pt x="104" y="2780"/>
                </a:lnTo>
                <a:lnTo>
                  <a:pt x="104" y="2789"/>
                </a:lnTo>
                <a:lnTo>
                  <a:pt x="104" y="2798"/>
                </a:lnTo>
                <a:lnTo>
                  <a:pt x="104" y="2805"/>
                </a:lnTo>
                <a:lnTo>
                  <a:pt x="102" y="2810"/>
                </a:lnTo>
                <a:lnTo>
                  <a:pt x="102" y="2816"/>
                </a:lnTo>
                <a:lnTo>
                  <a:pt x="98" y="2825"/>
                </a:lnTo>
                <a:lnTo>
                  <a:pt x="95" y="2832"/>
                </a:lnTo>
                <a:lnTo>
                  <a:pt x="86" y="2844"/>
                </a:lnTo>
                <a:lnTo>
                  <a:pt x="79" y="2858"/>
                </a:lnTo>
                <a:lnTo>
                  <a:pt x="75" y="2866"/>
                </a:lnTo>
                <a:lnTo>
                  <a:pt x="73" y="2874"/>
                </a:lnTo>
                <a:lnTo>
                  <a:pt x="72" y="2882"/>
                </a:lnTo>
                <a:lnTo>
                  <a:pt x="70" y="2892"/>
                </a:lnTo>
                <a:lnTo>
                  <a:pt x="66" y="2912"/>
                </a:lnTo>
                <a:lnTo>
                  <a:pt x="64" y="2931"/>
                </a:lnTo>
                <a:lnTo>
                  <a:pt x="63" y="2953"/>
                </a:lnTo>
                <a:lnTo>
                  <a:pt x="61" y="2974"/>
                </a:lnTo>
                <a:lnTo>
                  <a:pt x="61" y="2992"/>
                </a:lnTo>
                <a:lnTo>
                  <a:pt x="61" y="3010"/>
                </a:lnTo>
                <a:lnTo>
                  <a:pt x="61" y="3019"/>
                </a:lnTo>
                <a:lnTo>
                  <a:pt x="63" y="3028"/>
                </a:lnTo>
                <a:lnTo>
                  <a:pt x="64" y="3038"/>
                </a:lnTo>
                <a:lnTo>
                  <a:pt x="66" y="3049"/>
                </a:lnTo>
                <a:lnTo>
                  <a:pt x="70" y="3060"/>
                </a:lnTo>
                <a:lnTo>
                  <a:pt x="72" y="3068"/>
                </a:lnTo>
                <a:lnTo>
                  <a:pt x="75" y="3079"/>
                </a:lnTo>
                <a:lnTo>
                  <a:pt x="80" y="3090"/>
                </a:lnTo>
                <a:lnTo>
                  <a:pt x="86" y="3101"/>
                </a:lnTo>
                <a:lnTo>
                  <a:pt x="91" y="3109"/>
                </a:lnTo>
                <a:lnTo>
                  <a:pt x="97" y="3117"/>
                </a:lnTo>
                <a:lnTo>
                  <a:pt x="104" y="3124"/>
                </a:lnTo>
                <a:lnTo>
                  <a:pt x="105" y="3125"/>
                </a:lnTo>
                <a:lnTo>
                  <a:pt x="109" y="3129"/>
                </a:lnTo>
                <a:lnTo>
                  <a:pt x="114" y="3131"/>
                </a:lnTo>
                <a:lnTo>
                  <a:pt x="116" y="3134"/>
                </a:lnTo>
                <a:lnTo>
                  <a:pt x="120" y="3134"/>
                </a:lnTo>
                <a:lnTo>
                  <a:pt x="125" y="3136"/>
                </a:lnTo>
                <a:lnTo>
                  <a:pt x="129" y="3136"/>
                </a:lnTo>
                <a:lnTo>
                  <a:pt x="132" y="3136"/>
                </a:lnTo>
                <a:lnTo>
                  <a:pt x="139" y="3136"/>
                </a:lnTo>
                <a:lnTo>
                  <a:pt x="146" y="3136"/>
                </a:lnTo>
                <a:lnTo>
                  <a:pt x="150" y="3134"/>
                </a:lnTo>
                <a:lnTo>
                  <a:pt x="155" y="3133"/>
                </a:lnTo>
                <a:lnTo>
                  <a:pt x="161" y="3131"/>
                </a:lnTo>
                <a:lnTo>
                  <a:pt x="164" y="3129"/>
                </a:lnTo>
                <a:lnTo>
                  <a:pt x="168" y="3125"/>
                </a:lnTo>
                <a:lnTo>
                  <a:pt x="169" y="3122"/>
                </a:lnTo>
                <a:lnTo>
                  <a:pt x="173" y="3118"/>
                </a:lnTo>
                <a:lnTo>
                  <a:pt x="175" y="3113"/>
                </a:lnTo>
                <a:lnTo>
                  <a:pt x="175" y="3109"/>
                </a:lnTo>
                <a:lnTo>
                  <a:pt x="177" y="3104"/>
                </a:lnTo>
                <a:lnTo>
                  <a:pt x="178" y="3092"/>
                </a:lnTo>
                <a:lnTo>
                  <a:pt x="178" y="3079"/>
                </a:lnTo>
                <a:lnTo>
                  <a:pt x="207" y="3079"/>
                </a:lnTo>
                <a:lnTo>
                  <a:pt x="214" y="3086"/>
                </a:lnTo>
                <a:lnTo>
                  <a:pt x="223" y="3092"/>
                </a:lnTo>
                <a:lnTo>
                  <a:pt x="225" y="3095"/>
                </a:lnTo>
                <a:lnTo>
                  <a:pt x="226" y="3099"/>
                </a:lnTo>
                <a:lnTo>
                  <a:pt x="228" y="3102"/>
                </a:lnTo>
                <a:lnTo>
                  <a:pt x="228" y="3106"/>
                </a:lnTo>
                <a:lnTo>
                  <a:pt x="228" y="3113"/>
                </a:lnTo>
                <a:lnTo>
                  <a:pt x="226" y="3118"/>
                </a:lnTo>
                <a:lnTo>
                  <a:pt x="225" y="3124"/>
                </a:lnTo>
                <a:lnTo>
                  <a:pt x="223" y="3129"/>
                </a:lnTo>
                <a:lnTo>
                  <a:pt x="221" y="3133"/>
                </a:lnTo>
                <a:lnTo>
                  <a:pt x="219" y="3136"/>
                </a:lnTo>
                <a:lnTo>
                  <a:pt x="218" y="3140"/>
                </a:lnTo>
                <a:lnTo>
                  <a:pt x="218" y="3143"/>
                </a:lnTo>
                <a:lnTo>
                  <a:pt x="219" y="3147"/>
                </a:lnTo>
                <a:lnTo>
                  <a:pt x="225" y="3150"/>
                </a:lnTo>
                <a:lnTo>
                  <a:pt x="232" y="3157"/>
                </a:lnTo>
                <a:lnTo>
                  <a:pt x="239" y="3165"/>
                </a:lnTo>
                <a:lnTo>
                  <a:pt x="255" y="3177"/>
                </a:lnTo>
                <a:lnTo>
                  <a:pt x="260" y="3181"/>
                </a:lnTo>
                <a:lnTo>
                  <a:pt x="255" y="3181"/>
                </a:lnTo>
                <a:lnTo>
                  <a:pt x="250" y="3181"/>
                </a:lnTo>
                <a:lnTo>
                  <a:pt x="244" y="3181"/>
                </a:lnTo>
                <a:lnTo>
                  <a:pt x="239" y="3181"/>
                </a:lnTo>
                <a:lnTo>
                  <a:pt x="239" y="3198"/>
                </a:lnTo>
                <a:lnTo>
                  <a:pt x="239" y="3214"/>
                </a:lnTo>
                <a:lnTo>
                  <a:pt x="239" y="3229"/>
                </a:lnTo>
                <a:lnTo>
                  <a:pt x="239" y="3243"/>
                </a:lnTo>
                <a:lnTo>
                  <a:pt x="239" y="3259"/>
                </a:lnTo>
                <a:lnTo>
                  <a:pt x="239" y="3273"/>
                </a:lnTo>
                <a:lnTo>
                  <a:pt x="239" y="3289"/>
                </a:lnTo>
                <a:lnTo>
                  <a:pt x="239" y="3305"/>
                </a:lnTo>
                <a:lnTo>
                  <a:pt x="239" y="3309"/>
                </a:lnTo>
                <a:lnTo>
                  <a:pt x="239" y="3312"/>
                </a:lnTo>
                <a:lnTo>
                  <a:pt x="237" y="3314"/>
                </a:lnTo>
                <a:lnTo>
                  <a:pt x="237" y="3318"/>
                </a:lnTo>
                <a:lnTo>
                  <a:pt x="232" y="3325"/>
                </a:lnTo>
                <a:lnTo>
                  <a:pt x="228" y="3330"/>
                </a:lnTo>
                <a:lnTo>
                  <a:pt x="225" y="3337"/>
                </a:lnTo>
                <a:lnTo>
                  <a:pt x="221" y="3346"/>
                </a:lnTo>
                <a:lnTo>
                  <a:pt x="219" y="3350"/>
                </a:lnTo>
                <a:lnTo>
                  <a:pt x="219" y="3355"/>
                </a:lnTo>
                <a:lnTo>
                  <a:pt x="218" y="3359"/>
                </a:lnTo>
                <a:lnTo>
                  <a:pt x="218" y="3364"/>
                </a:lnTo>
                <a:lnTo>
                  <a:pt x="218" y="3376"/>
                </a:lnTo>
                <a:lnTo>
                  <a:pt x="218" y="3387"/>
                </a:lnTo>
                <a:lnTo>
                  <a:pt x="218" y="3398"/>
                </a:lnTo>
                <a:lnTo>
                  <a:pt x="218" y="3405"/>
                </a:lnTo>
                <a:lnTo>
                  <a:pt x="218" y="3412"/>
                </a:lnTo>
                <a:lnTo>
                  <a:pt x="216" y="3417"/>
                </a:lnTo>
                <a:lnTo>
                  <a:pt x="214" y="3423"/>
                </a:lnTo>
                <a:lnTo>
                  <a:pt x="210" y="3428"/>
                </a:lnTo>
                <a:lnTo>
                  <a:pt x="209" y="3433"/>
                </a:lnTo>
                <a:lnTo>
                  <a:pt x="205" y="3439"/>
                </a:lnTo>
                <a:lnTo>
                  <a:pt x="205" y="3444"/>
                </a:lnTo>
                <a:lnTo>
                  <a:pt x="203" y="3449"/>
                </a:lnTo>
                <a:lnTo>
                  <a:pt x="203" y="3455"/>
                </a:lnTo>
                <a:lnTo>
                  <a:pt x="205" y="3460"/>
                </a:lnTo>
                <a:lnTo>
                  <a:pt x="205" y="3464"/>
                </a:lnTo>
                <a:lnTo>
                  <a:pt x="209" y="3467"/>
                </a:lnTo>
                <a:lnTo>
                  <a:pt x="210" y="3473"/>
                </a:lnTo>
                <a:lnTo>
                  <a:pt x="212" y="3474"/>
                </a:lnTo>
                <a:lnTo>
                  <a:pt x="216" y="3478"/>
                </a:lnTo>
                <a:lnTo>
                  <a:pt x="219" y="3480"/>
                </a:lnTo>
                <a:lnTo>
                  <a:pt x="226" y="3485"/>
                </a:lnTo>
                <a:lnTo>
                  <a:pt x="234" y="3489"/>
                </a:lnTo>
                <a:lnTo>
                  <a:pt x="242" y="3490"/>
                </a:lnTo>
                <a:lnTo>
                  <a:pt x="251" y="3492"/>
                </a:lnTo>
                <a:lnTo>
                  <a:pt x="260" y="3496"/>
                </a:lnTo>
                <a:lnTo>
                  <a:pt x="269" y="3497"/>
                </a:lnTo>
                <a:lnTo>
                  <a:pt x="278" y="3501"/>
                </a:lnTo>
                <a:lnTo>
                  <a:pt x="285" y="3503"/>
                </a:lnTo>
                <a:lnTo>
                  <a:pt x="289" y="3505"/>
                </a:lnTo>
                <a:lnTo>
                  <a:pt x="290" y="3508"/>
                </a:lnTo>
                <a:lnTo>
                  <a:pt x="294" y="3510"/>
                </a:lnTo>
                <a:lnTo>
                  <a:pt x="296" y="3512"/>
                </a:lnTo>
                <a:lnTo>
                  <a:pt x="298" y="3515"/>
                </a:lnTo>
                <a:lnTo>
                  <a:pt x="299" y="3519"/>
                </a:lnTo>
                <a:lnTo>
                  <a:pt x="299" y="3522"/>
                </a:lnTo>
                <a:lnTo>
                  <a:pt x="299" y="3526"/>
                </a:lnTo>
                <a:lnTo>
                  <a:pt x="299" y="3530"/>
                </a:lnTo>
                <a:lnTo>
                  <a:pt x="299" y="3533"/>
                </a:lnTo>
                <a:lnTo>
                  <a:pt x="298" y="3537"/>
                </a:lnTo>
                <a:lnTo>
                  <a:pt x="298" y="3540"/>
                </a:lnTo>
                <a:lnTo>
                  <a:pt x="294" y="3547"/>
                </a:lnTo>
                <a:lnTo>
                  <a:pt x="289" y="3553"/>
                </a:lnTo>
                <a:lnTo>
                  <a:pt x="283" y="3558"/>
                </a:lnTo>
                <a:lnTo>
                  <a:pt x="278" y="3563"/>
                </a:lnTo>
                <a:lnTo>
                  <a:pt x="271" y="3569"/>
                </a:lnTo>
                <a:lnTo>
                  <a:pt x="264" y="3574"/>
                </a:lnTo>
                <a:lnTo>
                  <a:pt x="250" y="3583"/>
                </a:lnTo>
                <a:lnTo>
                  <a:pt x="237" y="3590"/>
                </a:lnTo>
                <a:lnTo>
                  <a:pt x="230" y="3594"/>
                </a:lnTo>
                <a:lnTo>
                  <a:pt x="225" y="3597"/>
                </a:lnTo>
                <a:lnTo>
                  <a:pt x="221" y="3601"/>
                </a:lnTo>
                <a:lnTo>
                  <a:pt x="218" y="3604"/>
                </a:lnTo>
                <a:lnTo>
                  <a:pt x="218" y="3636"/>
                </a:lnTo>
                <a:lnTo>
                  <a:pt x="219" y="3638"/>
                </a:lnTo>
                <a:lnTo>
                  <a:pt x="223" y="3640"/>
                </a:lnTo>
                <a:lnTo>
                  <a:pt x="223" y="3642"/>
                </a:lnTo>
                <a:lnTo>
                  <a:pt x="225" y="3643"/>
                </a:lnTo>
                <a:lnTo>
                  <a:pt x="225" y="3649"/>
                </a:lnTo>
                <a:lnTo>
                  <a:pt x="225" y="3654"/>
                </a:lnTo>
                <a:lnTo>
                  <a:pt x="223" y="3667"/>
                </a:lnTo>
                <a:lnTo>
                  <a:pt x="221" y="3681"/>
                </a:lnTo>
                <a:lnTo>
                  <a:pt x="223" y="3683"/>
                </a:lnTo>
                <a:lnTo>
                  <a:pt x="223" y="3686"/>
                </a:lnTo>
                <a:lnTo>
                  <a:pt x="223" y="3688"/>
                </a:lnTo>
                <a:lnTo>
                  <a:pt x="225" y="3690"/>
                </a:lnTo>
                <a:lnTo>
                  <a:pt x="226" y="3693"/>
                </a:lnTo>
                <a:lnTo>
                  <a:pt x="230" y="3697"/>
                </a:lnTo>
                <a:lnTo>
                  <a:pt x="234" y="3699"/>
                </a:lnTo>
                <a:lnTo>
                  <a:pt x="237" y="3702"/>
                </a:lnTo>
                <a:lnTo>
                  <a:pt x="237" y="3704"/>
                </a:lnTo>
                <a:lnTo>
                  <a:pt x="239" y="3708"/>
                </a:lnTo>
                <a:lnTo>
                  <a:pt x="239" y="3709"/>
                </a:lnTo>
                <a:lnTo>
                  <a:pt x="239" y="3711"/>
                </a:lnTo>
                <a:lnTo>
                  <a:pt x="239" y="3720"/>
                </a:lnTo>
                <a:lnTo>
                  <a:pt x="237" y="3732"/>
                </a:lnTo>
                <a:lnTo>
                  <a:pt x="234" y="3748"/>
                </a:lnTo>
                <a:lnTo>
                  <a:pt x="230" y="3768"/>
                </a:lnTo>
                <a:lnTo>
                  <a:pt x="228" y="3788"/>
                </a:lnTo>
                <a:lnTo>
                  <a:pt x="225" y="3804"/>
                </a:lnTo>
                <a:lnTo>
                  <a:pt x="221" y="3820"/>
                </a:lnTo>
                <a:lnTo>
                  <a:pt x="218" y="3829"/>
                </a:lnTo>
                <a:lnTo>
                  <a:pt x="189" y="3829"/>
                </a:lnTo>
                <a:lnTo>
                  <a:pt x="191" y="3809"/>
                </a:lnTo>
                <a:lnTo>
                  <a:pt x="193" y="3795"/>
                </a:lnTo>
                <a:lnTo>
                  <a:pt x="193" y="3789"/>
                </a:lnTo>
                <a:lnTo>
                  <a:pt x="193" y="3786"/>
                </a:lnTo>
                <a:lnTo>
                  <a:pt x="191" y="3782"/>
                </a:lnTo>
                <a:lnTo>
                  <a:pt x="189" y="3777"/>
                </a:lnTo>
                <a:lnTo>
                  <a:pt x="189" y="3775"/>
                </a:lnTo>
                <a:lnTo>
                  <a:pt x="187" y="3772"/>
                </a:lnTo>
                <a:lnTo>
                  <a:pt x="185" y="3770"/>
                </a:lnTo>
                <a:lnTo>
                  <a:pt x="184" y="3768"/>
                </a:lnTo>
                <a:lnTo>
                  <a:pt x="178" y="3763"/>
                </a:lnTo>
                <a:lnTo>
                  <a:pt x="173" y="3757"/>
                </a:lnTo>
                <a:lnTo>
                  <a:pt x="169" y="3754"/>
                </a:lnTo>
                <a:lnTo>
                  <a:pt x="168" y="3750"/>
                </a:lnTo>
                <a:lnTo>
                  <a:pt x="164" y="3747"/>
                </a:lnTo>
                <a:lnTo>
                  <a:pt x="164" y="3743"/>
                </a:lnTo>
                <a:lnTo>
                  <a:pt x="162" y="3738"/>
                </a:lnTo>
                <a:lnTo>
                  <a:pt x="162" y="3734"/>
                </a:lnTo>
                <a:lnTo>
                  <a:pt x="164" y="3729"/>
                </a:lnTo>
                <a:lnTo>
                  <a:pt x="164" y="3722"/>
                </a:lnTo>
                <a:lnTo>
                  <a:pt x="143" y="3722"/>
                </a:lnTo>
                <a:lnTo>
                  <a:pt x="134" y="3729"/>
                </a:lnTo>
                <a:lnTo>
                  <a:pt x="125" y="3734"/>
                </a:lnTo>
                <a:lnTo>
                  <a:pt x="120" y="3738"/>
                </a:lnTo>
                <a:lnTo>
                  <a:pt x="116" y="3740"/>
                </a:lnTo>
                <a:lnTo>
                  <a:pt x="111" y="3741"/>
                </a:lnTo>
                <a:lnTo>
                  <a:pt x="104" y="3743"/>
                </a:lnTo>
                <a:lnTo>
                  <a:pt x="88" y="3741"/>
                </a:lnTo>
                <a:lnTo>
                  <a:pt x="70" y="3740"/>
                </a:lnTo>
                <a:lnTo>
                  <a:pt x="63" y="3740"/>
                </a:lnTo>
                <a:lnTo>
                  <a:pt x="56" y="3740"/>
                </a:lnTo>
                <a:lnTo>
                  <a:pt x="54" y="3740"/>
                </a:lnTo>
                <a:lnTo>
                  <a:pt x="52" y="3741"/>
                </a:lnTo>
                <a:lnTo>
                  <a:pt x="50" y="3741"/>
                </a:lnTo>
                <a:lnTo>
                  <a:pt x="50" y="3743"/>
                </a:lnTo>
                <a:lnTo>
                  <a:pt x="50" y="3747"/>
                </a:lnTo>
                <a:lnTo>
                  <a:pt x="52" y="3750"/>
                </a:lnTo>
                <a:lnTo>
                  <a:pt x="54" y="3754"/>
                </a:lnTo>
                <a:lnTo>
                  <a:pt x="56" y="3757"/>
                </a:lnTo>
                <a:lnTo>
                  <a:pt x="57" y="3761"/>
                </a:lnTo>
                <a:lnTo>
                  <a:pt x="61" y="3763"/>
                </a:lnTo>
                <a:lnTo>
                  <a:pt x="64" y="3766"/>
                </a:lnTo>
                <a:lnTo>
                  <a:pt x="68" y="3768"/>
                </a:lnTo>
                <a:lnTo>
                  <a:pt x="75" y="3773"/>
                </a:lnTo>
                <a:lnTo>
                  <a:pt x="82" y="3775"/>
                </a:lnTo>
                <a:lnTo>
                  <a:pt x="88" y="3779"/>
                </a:lnTo>
                <a:lnTo>
                  <a:pt x="93" y="3781"/>
                </a:lnTo>
                <a:lnTo>
                  <a:pt x="91" y="3786"/>
                </a:lnTo>
                <a:lnTo>
                  <a:pt x="91" y="3791"/>
                </a:lnTo>
                <a:lnTo>
                  <a:pt x="89" y="3795"/>
                </a:lnTo>
                <a:lnTo>
                  <a:pt x="86" y="3800"/>
                </a:lnTo>
                <a:lnTo>
                  <a:pt x="84" y="3802"/>
                </a:lnTo>
                <a:lnTo>
                  <a:pt x="82" y="3805"/>
                </a:lnTo>
                <a:lnTo>
                  <a:pt x="79" y="3809"/>
                </a:lnTo>
                <a:lnTo>
                  <a:pt x="75" y="3811"/>
                </a:lnTo>
                <a:lnTo>
                  <a:pt x="68" y="3814"/>
                </a:lnTo>
                <a:lnTo>
                  <a:pt x="61" y="3816"/>
                </a:lnTo>
                <a:lnTo>
                  <a:pt x="52" y="3818"/>
                </a:lnTo>
                <a:lnTo>
                  <a:pt x="43" y="3820"/>
                </a:lnTo>
                <a:lnTo>
                  <a:pt x="36" y="3821"/>
                </a:lnTo>
                <a:lnTo>
                  <a:pt x="27" y="3823"/>
                </a:lnTo>
                <a:lnTo>
                  <a:pt x="20" y="3825"/>
                </a:lnTo>
                <a:lnTo>
                  <a:pt x="13" y="3829"/>
                </a:lnTo>
                <a:lnTo>
                  <a:pt x="11" y="3830"/>
                </a:lnTo>
                <a:lnTo>
                  <a:pt x="8" y="3834"/>
                </a:lnTo>
                <a:lnTo>
                  <a:pt x="6" y="3836"/>
                </a:lnTo>
                <a:lnTo>
                  <a:pt x="4" y="3839"/>
                </a:lnTo>
                <a:lnTo>
                  <a:pt x="2" y="3843"/>
                </a:lnTo>
                <a:lnTo>
                  <a:pt x="0" y="3846"/>
                </a:lnTo>
                <a:lnTo>
                  <a:pt x="0" y="3852"/>
                </a:lnTo>
                <a:lnTo>
                  <a:pt x="0" y="3857"/>
                </a:lnTo>
                <a:lnTo>
                  <a:pt x="0" y="3861"/>
                </a:lnTo>
                <a:lnTo>
                  <a:pt x="0" y="3866"/>
                </a:lnTo>
                <a:lnTo>
                  <a:pt x="2" y="3870"/>
                </a:lnTo>
                <a:lnTo>
                  <a:pt x="4" y="3873"/>
                </a:lnTo>
                <a:lnTo>
                  <a:pt x="8" y="3877"/>
                </a:lnTo>
                <a:lnTo>
                  <a:pt x="9" y="3880"/>
                </a:lnTo>
                <a:lnTo>
                  <a:pt x="13" y="3884"/>
                </a:lnTo>
                <a:lnTo>
                  <a:pt x="16" y="3886"/>
                </a:lnTo>
                <a:lnTo>
                  <a:pt x="24" y="3891"/>
                </a:lnTo>
                <a:lnTo>
                  <a:pt x="32" y="3894"/>
                </a:lnTo>
                <a:lnTo>
                  <a:pt x="41" y="3898"/>
                </a:lnTo>
                <a:lnTo>
                  <a:pt x="50" y="3902"/>
                </a:lnTo>
                <a:lnTo>
                  <a:pt x="50" y="3887"/>
                </a:lnTo>
                <a:lnTo>
                  <a:pt x="50" y="3873"/>
                </a:lnTo>
                <a:lnTo>
                  <a:pt x="50" y="3861"/>
                </a:lnTo>
                <a:lnTo>
                  <a:pt x="50" y="3846"/>
                </a:lnTo>
                <a:lnTo>
                  <a:pt x="56" y="3848"/>
                </a:lnTo>
                <a:lnTo>
                  <a:pt x="61" y="3852"/>
                </a:lnTo>
                <a:lnTo>
                  <a:pt x="66" y="3855"/>
                </a:lnTo>
                <a:lnTo>
                  <a:pt x="72" y="3859"/>
                </a:lnTo>
                <a:lnTo>
                  <a:pt x="80" y="3864"/>
                </a:lnTo>
                <a:lnTo>
                  <a:pt x="89" y="3871"/>
                </a:lnTo>
                <a:lnTo>
                  <a:pt x="95" y="3875"/>
                </a:lnTo>
                <a:lnTo>
                  <a:pt x="100" y="3878"/>
                </a:lnTo>
                <a:lnTo>
                  <a:pt x="105" y="3880"/>
                </a:lnTo>
                <a:lnTo>
                  <a:pt x="111" y="3884"/>
                </a:lnTo>
                <a:lnTo>
                  <a:pt x="116" y="3886"/>
                </a:lnTo>
                <a:lnTo>
                  <a:pt x="121" y="3886"/>
                </a:lnTo>
                <a:lnTo>
                  <a:pt x="129" y="3887"/>
                </a:lnTo>
                <a:lnTo>
                  <a:pt x="136" y="3887"/>
                </a:lnTo>
                <a:lnTo>
                  <a:pt x="136" y="3861"/>
                </a:lnTo>
                <a:lnTo>
                  <a:pt x="157" y="3861"/>
                </a:lnTo>
                <a:lnTo>
                  <a:pt x="173" y="3875"/>
                </a:lnTo>
                <a:lnTo>
                  <a:pt x="184" y="3886"/>
                </a:lnTo>
                <a:lnTo>
                  <a:pt x="189" y="3893"/>
                </a:lnTo>
                <a:lnTo>
                  <a:pt x="194" y="3900"/>
                </a:lnTo>
                <a:lnTo>
                  <a:pt x="194" y="3903"/>
                </a:lnTo>
                <a:lnTo>
                  <a:pt x="196" y="3909"/>
                </a:lnTo>
                <a:lnTo>
                  <a:pt x="198" y="3912"/>
                </a:lnTo>
                <a:lnTo>
                  <a:pt x="200" y="3919"/>
                </a:lnTo>
                <a:lnTo>
                  <a:pt x="191" y="3919"/>
                </a:lnTo>
                <a:lnTo>
                  <a:pt x="184" y="3921"/>
                </a:lnTo>
                <a:lnTo>
                  <a:pt x="178" y="3923"/>
                </a:lnTo>
                <a:lnTo>
                  <a:pt x="173" y="3925"/>
                </a:lnTo>
                <a:lnTo>
                  <a:pt x="171" y="3926"/>
                </a:lnTo>
                <a:lnTo>
                  <a:pt x="169" y="3928"/>
                </a:lnTo>
                <a:lnTo>
                  <a:pt x="168" y="3932"/>
                </a:lnTo>
                <a:lnTo>
                  <a:pt x="166" y="3934"/>
                </a:lnTo>
                <a:lnTo>
                  <a:pt x="164" y="3939"/>
                </a:lnTo>
                <a:lnTo>
                  <a:pt x="164" y="3946"/>
                </a:lnTo>
                <a:lnTo>
                  <a:pt x="164" y="3950"/>
                </a:lnTo>
                <a:lnTo>
                  <a:pt x="164" y="3955"/>
                </a:lnTo>
                <a:lnTo>
                  <a:pt x="166" y="3959"/>
                </a:lnTo>
                <a:lnTo>
                  <a:pt x="168" y="3962"/>
                </a:lnTo>
                <a:lnTo>
                  <a:pt x="168" y="3966"/>
                </a:lnTo>
                <a:lnTo>
                  <a:pt x="169" y="3971"/>
                </a:lnTo>
                <a:lnTo>
                  <a:pt x="173" y="3973"/>
                </a:lnTo>
                <a:lnTo>
                  <a:pt x="175" y="3976"/>
                </a:lnTo>
                <a:lnTo>
                  <a:pt x="180" y="3982"/>
                </a:lnTo>
                <a:lnTo>
                  <a:pt x="185" y="3985"/>
                </a:lnTo>
                <a:lnTo>
                  <a:pt x="193" y="3989"/>
                </a:lnTo>
                <a:lnTo>
                  <a:pt x="200" y="3992"/>
                </a:lnTo>
                <a:lnTo>
                  <a:pt x="209" y="3996"/>
                </a:lnTo>
                <a:lnTo>
                  <a:pt x="218" y="3998"/>
                </a:lnTo>
                <a:lnTo>
                  <a:pt x="226" y="3998"/>
                </a:lnTo>
                <a:lnTo>
                  <a:pt x="235" y="3999"/>
                </a:lnTo>
                <a:lnTo>
                  <a:pt x="253" y="4001"/>
                </a:lnTo>
                <a:lnTo>
                  <a:pt x="273" y="4001"/>
                </a:lnTo>
                <a:lnTo>
                  <a:pt x="274" y="4015"/>
                </a:lnTo>
                <a:lnTo>
                  <a:pt x="278" y="4028"/>
                </a:lnTo>
                <a:lnTo>
                  <a:pt x="282" y="4039"/>
                </a:lnTo>
                <a:lnTo>
                  <a:pt x="287" y="4049"/>
                </a:lnTo>
                <a:lnTo>
                  <a:pt x="280" y="4048"/>
                </a:lnTo>
                <a:lnTo>
                  <a:pt x="274" y="4048"/>
                </a:lnTo>
                <a:lnTo>
                  <a:pt x="271" y="4046"/>
                </a:lnTo>
                <a:lnTo>
                  <a:pt x="266" y="4044"/>
                </a:lnTo>
                <a:lnTo>
                  <a:pt x="255" y="4040"/>
                </a:lnTo>
                <a:lnTo>
                  <a:pt x="246" y="4035"/>
                </a:lnTo>
                <a:lnTo>
                  <a:pt x="237" y="4031"/>
                </a:lnTo>
                <a:lnTo>
                  <a:pt x="226" y="4028"/>
                </a:lnTo>
                <a:lnTo>
                  <a:pt x="221" y="4026"/>
                </a:lnTo>
                <a:lnTo>
                  <a:pt x="216" y="4026"/>
                </a:lnTo>
                <a:lnTo>
                  <a:pt x="210" y="4024"/>
                </a:lnTo>
                <a:lnTo>
                  <a:pt x="203" y="4024"/>
                </a:lnTo>
                <a:lnTo>
                  <a:pt x="198" y="4026"/>
                </a:lnTo>
                <a:lnTo>
                  <a:pt x="191" y="4028"/>
                </a:lnTo>
                <a:lnTo>
                  <a:pt x="185" y="4031"/>
                </a:lnTo>
                <a:lnTo>
                  <a:pt x="178" y="4033"/>
                </a:lnTo>
                <a:lnTo>
                  <a:pt x="173" y="4037"/>
                </a:lnTo>
                <a:lnTo>
                  <a:pt x="168" y="4039"/>
                </a:lnTo>
                <a:lnTo>
                  <a:pt x="164" y="4040"/>
                </a:lnTo>
                <a:lnTo>
                  <a:pt x="161" y="4042"/>
                </a:lnTo>
                <a:lnTo>
                  <a:pt x="168" y="4046"/>
                </a:lnTo>
                <a:lnTo>
                  <a:pt x="175" y="4049"/>
                </a:lnTo>
                <a:lnTo>
                  <a:pt x="180" y="4053"/>
                </a:lnTo>
                <a:lnTo>
                  <a:pt x="187" y="4056"/>
                </a:lnTo>
                <a:lnTo>
                  <a:pt x="193" y="4062"/>
                </a:lnTo>
                <a:lnTo>
                  <a:pt x="196" y="4065"/>
                </a:lnTo>
                <a:lnTo>
                  <a:pt x="200" y="4071"/>
                </a:lnTo>
                <a:lnTo>
                  <a:pt x="203" y="4076"/>
                </a:lnTo>
                <a:lnTo>
                  <a:pt x="205" y="4081"/>
                </a:lnTo>
                <a:lnTo>
                  <a:pt x="207" y="4087"/>
                </a:lnTo>
                <a:lnTo>
                  <a:pt x="209" y="4094"/>
                </a:lnTo>
                <a:lnTo>
                  <a:pt x="209" y="4099"/>
                </a:lnTo>
                <a:lnTo>
                  <a:pt x="209" y="4106"/>
                </a:lnTo>
                <a:lnTo>
                  <a:pt x="209" y="4113"/>
                </a:lnTo>
                <a:lnTo>
                  <a:pt x="209" y="4120"/>
                </a:lnTo>
                <a:lnTo>
                  <a:pt x="207" y="4128"/>
                </a:lnTo>
                <a:lnTo>
                  <a:pt x="205" y="4131"/>
                </a:lnTo>
                <a:lnTo>
                  <a:pt x="203" y="4133"/>
                </a:lnTo>
                <a:lnTo>
                  <a:pt x="202" y="4137"/>
                </a:lnTo>
                <a:lnTo>
                  <a:pt x="200" y="4140"/>
                </a:lnTo>
                <a:lnTo>
                  <a:pt x="200" y="4145"/>
                </a:lnTo>
                <a:lnTo>
                  <a:pt x="200" y="4149"/>
                </a:lnTo>
                <a:lnTo>
                  <a:pt x="200" y="4153"/>
                </a:lnTo>
                <a:lnTo>
                  <a:pt x="200" y="4158"/>
                </a:lnTo>
                <a:lnTo>
                  <a:pt x="203" y="4169"/>
                </a:lnTo>
                <a:lnTo>
                  <a:pt x="205" y="4179"/>
                </a:lnTo>
                <a:lnTo>
                  <a:pt x="210" y="4190"/>
                </a:lnTo>
                <a:lnTo>
                  <a:pt x="214" y="4201"/>
                </a:lnTo>
                <a:lnTo>
                  <a:pt x="225" y="4222"/>
                </a:lnTo>
                <a:lnTo>
                  <a:pt x="234" y="4238"/>
                </a:lnTo>
                <a:lnTo>
                  <a:pt x="241" y="4250"/>
                </a:lnTo>
                <a:lnTo>
                  <a:pt x="242" y="4256"/>
                </a:lnTo>
                <a:lnTo>
                  <a:pt x="248" y="4279"/>
                </a:lnTo>
                <a:lnTo>
                  <a:pt x="251" y="4297"/>
                </a:lnTo>
                <a:lnTo>
                  <a:pt x="257" y="4313"/>
                </a:lnTo>
                <a:lnTo>
                  <a:pt x="260" y="4332"/>
                </a:lnTo>
                <a:lnTo>
                  <a:pt x="251" y="4332"/>
                </a:lnTo>
                <a:lnTo>
                  <a:pt x="242" y="4332"/>
                </a:lnTo>
                <a:lnTo>
                  <a:pt x="237" y="4332"/>
                </a:lnTo>
                <a:lnTo>
                  <a:pt x="230" y="4334"/>
                </a:lnTo>
                <a:lnTo>
                  <a:pt x="226" y="4334"/>
                </a:lnTo>
                <a:lnTo>
                  <a:pt x="225" y="4336"/>
                </a:lnTo>
                <a:lnTo>
                  <a:pt x="223" y="4338"/>
                </a:lnTo>
                <a:lnTo>
                  <a:pt x="221" y="4339"/>
                </a:lnTo>
                <a:lnTo>
                  <a:pt x="219" y="4343"/>
                </a:lnTo>
                <a:lnTo>
                  <a:pt x="219" y="4345"/>
                </a:lnTo>
                <a:lnTo>
                  <a:pt x="218" y="4348"/>
                </a:lnTo>
                <a:lnTo>
                  <a:pt x="218" y="4352"/>
                </a:lnTo>
                <a:lnTo>
                  <a:pt x="218" y="4357"/>
                </a:lnTo>
                <a:lnTo>
                  <a:pt x="219" y="4361"/>
                </a:lnTo>
                <a:lnTo>
                  <a:pt x="221" y="4364"/>
                </a:lnTo>
                <a:lnTo>
                  <a:pt x="223" y="4366"/>
                </a:lnTo>
                <a:lnTo>
                  <a:pt x="226" y="4368"/>
                </a:lnTo>
                <a:lnTo>
                  <a:pt x="228" y="4370"/>
                </a:lnTo>
                <a:lnTo>
                  <a:pt x="232" y="4370"/>
                </a:lnTo>
                <a:lnTo>
                  <a:pt x="235" y="4371"/>
                </a:lnTo>
                <a:lnTo>
                  <a:pt x="251" y="4370"/>
                </a:lnTo>
                <a:lnTo>
                  <a:pt x="264" y="4370"/>
                </a:lnTo>
                <a:lnTo>
                  <a:pt x="273" y="4370"/>
                </a:lnTo>
                <a:lnTo>
                  <a:pt x="282" y="4370"/>
                </a:lnTo>
                <a:lnTo>
                  <a:pt x="283" y="4382"/>
                </a:lnTo>
                <a:lnTo>
                  <a:pt x="283" y="4393"/>
                </a:lnTo>
                <a:lnTo>
                  <a:pt x="285" y="4396"/>
                </a:lnTo>
                <a:lnTo>
                  <a:pt x="287" y="4400"/>
                </a:lnTo>
                <a:lnTo>
                  <a:pt x="289" y="4402"/>
                </a:lnTo>
                <a:lnTo>
                  <a:pt x="289" y="4405"/>
                </a:lnTo>
                <a:lnTo>
                  <a:pt x="294" y="4411"/>
                </a:lnTo>
                <a:lnTo>
                  <a:pt x="299" y="4414"/>
                </a:lnTo>
                <a:lnTo>
                  <a:pt x="303" y="4420"/>
                </a:lnTo>
                <a:lnTo>
                  <a:pt x="310" y="4425"/>
                </a:lnTo>
                <a:lnTo>
                  <a:pt x="310" y="4432"/>
                </a:lnTo>
                <a:lnTo>
                  <a:pt x="308" y="4441"/>
                </a:lnTo>
                <a:lnTo>
                  <a:pt x="307" y="4446"/>
                </a:lnTo>
                <a:lnTo>
                  <a:pt x="307" y="4450"/>
                </a:lnTo>
                <a:lnTo>
                  <a:pt x="305" y="4453"/>
                </a:lnTo>
                <a:lnTo>
                  <a:pt x="303" y="4455"/>
                </a:lnTo>
                <a:lnTo>
                  <a:pt x="303" y="4473"/>
                </a:lnTo>
                <a:lnTo>
                  <a:pt x="335" y="4473"/>
                </a:lnTo>
                <a:lnTo>
                  <a:pt x="335" y="4521"/>
                </a:lnTo>
                <a:lnTo>
                  <a:pt x="335" y="4525"/>
                </a:lnTo>
                <a:lnTo>
                  <a:pt x="337" y="4528"/>
                </a:lnTo>
                <a:lnTo>
                  <a:pt x="337" y="4532"/>
                </a:lnTo>
                <a:lnTo>
                  <a:pt x="339" y="4535"/>
                </a:lnTo>
                <a:lnTo>
                  <a:pt x="342" y="4537"/>
                </a:lnTo>
                <a:lnTo>
                  <a:pt x="344" y="4539"/>
                </a:lnTo>
                <a:lnTo>
                  <a:pt x="346" y="4542"/>
                </a:lnTo>
                <a:lnTo>
                  <a:pt x="349" y="4544"/>
                </a:lnTo>
                <a:lnTo>
                  <a:pt x="355" y="4546"/>
                </a:lnTo>
                <a:lnTo>
                  <a:pt x="362" y="4548"/>
                </a:lnTo>
                <a:lnTo>
                  <a:pt x="367" y="4548"/>
                </a:lnTo>
                <a:lnTo>
                  <a:pt x="376" y="4548"/>
                </a:lnTo>
                <a:lnTo>
                  <a:pt x="376" y="4562"/>
                </a:lnTo>
                <a:lnTo>
                  <a:pt x="376" y="4573"/>
                </a:lnTo>
                <a:lnTo>
                  <a:pt x="376" y="4582"/>
                </a:lnTo>
                <a:lnTo>
                  <a:pt x="376" y="4589"/>
                </a:lnTo>
                <a:lnTo>
                  <a:pt x="376" y="4592"/>
                </a:lnTo>
                <a:lnTo>
                  <a:pt x="376" y="4594"/>
                </a:lnTo>
                <a:lnTo>
                  <a:pt x="378" y="4596"/>
                </a:lnTo>
                <a:lnTo>
                  <a:pt x="381" y="4598"/>
                </a:lnTo>
                <a:lnTo>
                  <a:pt x="385" y="4599"/>
                </a:lnTo>
                <a:lnTo>
                  <a:pt x="390" y="4599"/>
                </a:lnTo>
                <a:lnTo>
                  <a:pt x="392" y="4599"/>
                </a:lnTo>
                <a:lnTo>
                  <a:pt x="392" y="4599"/>
                </a:lnTo>
                <a:lnTo>
                  <a:pt x="396" y="4598"/>
                </a:lnTo>
                <a:lnTo>
                  <a:pt x="396" y="4598"/>
                </a:lnTo>
                <a:lnTo>
                  <a:pt x="397" y="4594"/>
                </a:lnTo>
                <a:lnTo>
                  <a:pt x="399" y="4592"/>
                </a:lnTo>
                <a:lnTo>
                  <a:pt x="403" y="4589"/>
                </a:lnTo>
                <a:lnTo>
                  <a:pt x="404" y="4585"/>
                </a:lnTo>
                <a:lnTo>
                  <a:pt x="406" y="4583"/>
                </a:lnTo>
                <a:lnTo>
                  <a:pt x="408" y="4583"/>
                </a:lnTo>
                <a:lnTo>
                  <a:pt x="408" y="4583"/>
                </a:lnTo>
                <a:lnTo>
                  <a:pt x="412" y="4583"/>
                </a:lnTo>
                <a:lnTo>
                  <a:pt x="412" y="4578"/>
                </a:lnTo>
                <a:lnTo>
                  <a:pt x="412" y="4573"/>
                </a:lnTo>
                <a:lnTo>
                  <a:pt x="412" y="4567"/>
                </a:lnTo>
                <a:lnTo>
                  <a:pt x="413" y="4564"/>
                </a:lnTo>
                <a:lnTo>
                  <a:pt x="415" y="4560"/>
                </a:lnTo>
                <a:lnTo>
                  <a:pt x="417" y="4557"/>
                </a:lnTo>
                <a:lnTo>
                  <a:pt x="419" y="4557"/>
                </a:lnTo>
                <a:lnTo>
                  <a:pt x="422" y="4555"/>
                </a:lnTo>
                <a:lnTo>
                  <a:pt x="440" y="4557"/>
                </a:lnTo>
                <a:lnTo>
                  <a:pt x="456" y="4557"/>
                </a:lnTo>
                <a:lnTo>
                  <a:pt x="470" y="4560"/>
                </a:lnTo>
                <a:lnTo>
                  <a:pt x="483" y="4562"/>
                </a:lnTo>
                <a:lnTo>
                  <a:pt x="481" y="4567"/>
                </a:lnTo>
                <a:lnTo>
                  <a:pt x="479" y="4571"/>
                </a:lnTo>
                <a:lnTo>
                  <a:pt x="479" y="4574"/>
                </a:lnTo>
                <a:lnTo>
                  <a:pt x="479" y="4578"/>
                </a:lnTo>
                <a:lnTo>
                  <a:pt x="479" y="4582"/>
                </a:lnTo>
                <a:lnTo>
                  <a:pt x="479" y="4583"/>
                </a:lnTo>
                <a:lnTo>
                  <a:pt x="481" y="4587"/>
                </a:lnTo>
                <a:lnTo>
                  <a:pt x="483" y="4589"/>
                </a:lnTo>
                <a:lnTo>
                  <a:pt x="484" y="4594"/>
                </a:lnTo>
                <a:lnTo>
                  <a:pt x="488" y="4598"/>
                </a:lnTo>
                <a:lnTo>
                  <a:pt x="490" y="4603"/>
                </a:lnTo>
                <a:lnTo>
                  <a:pt x="492" y="4610"/>
                </a:lnTo>
                <a:lnTo>
                  <a:pt x="493" y="4614"/>
                </a:lnTo>
                <a:lnTo>
                  <a:pt x="492" y="4619"/>
                </a:lnTo>
                <a:lnTo>
                  <a:pt x="492" y="4621"/>
                </a:lnTo>
                <a:lnTo>
                  <a:pt x="490" y="4624"/>
                </a:lnTo>
                <a:lnTo>
                  <a:pt x="490" y="4626"/>
                </a:lnTo>
                <a:lnTo>
                  <a:pt x="486" y="4628"/>
                </a:lnTo>
                <a:lnTo>
                  <a:pt x="484" y="4630"/>
                </a:lnTo>
                <a:lnTo>
                  <a:pt x="481" y="4631"/>
                </a:lnTo>
                <a:lnTo>
                  <a:pt x="476" y="4633"/>
                </a:lnTo>
                <a:lnTo>
                  <a:pt x="472" y="4637"/>
                </a:lnTo>
                <a:lnTo>
                  <a:pt x="470" y="4639"/>
                </a:lnTo>
                <a:lnTo>
                  <a:pt x="468" y="4640"/>
                </a:lnTo>
                <a:lnTo>
                  <a:pt x="468" y="4642"/>
                </a:lnTo>
                <a:lnTo>
                  <a:pt x="467" y="4644"/>
                </a:lnTo>
                <a:lnTo>
                  <a:pt x="468" y="4647"/>
                </a:lnTo>
                <a:lnTo>
                  <a:pt x="472" y="4651"/>
                </a:lnTo>
                <a:lnTo>
                  <a:pt x="476" y="4655"/>
                </a:lnTo>
                <a:lnTo>
                  <a:pt x="479" y="4656"/>
                </a:lnTo>
                <a:lnTo>
                  <a:pt x="484" y="4660"/>
                </a:lnTo>
                <a:lnTo>
                  <a:pt x="490" y="4662"/>
                </a:lnTo>
                <a:lnTo>
                  <a:pt x="492" y="4662"/>
                </a:lnTo>
                <a:lnTo>
                  <a:pt x="495" y="4662"/>
                </a:lnTo>
                <a:lnTo>
                  <a:pt x="499" y="4662"/>
                </a:lnTo>
                <a:lnTo>
                  <a:pt x="501" y="4662"/>
                </a:lnTo>
                <a:lnTo>
                  <a:pt x="593" y="4651"/>
                </a:lnTo>
                <a:lnTo>
                  <a:pt x="593" y="4655"/>
                </a:lnTo>
                <a:lnTo>
                  <a:pt x="593" y="4656"/>
                </a:lnTo>
                <a:lnTo>
                  <a:pt x="593" y="4658"/>
                </a:lnTo>
                <a:lnTo>
                  <a:pt x="591" y="4658"/>
                </a:lnTo>
                <a:lnTo>
                  <a:pt x="588" y="4662"/>
                </a:lnTo>
                <a:lnTo>
                  <a:pt x="584" y="4663"/>
                </a:lnTo>
                <a:lnTo>
                  <a:pt x="579" y="4665"/>
                </a:lnTo>
                <a:lnTo>
                  <a:pt x="572" y="4667"/>
                </a:lnTo>
                <a:lnTo>
                  <a:pt x="565" y="4669"/>
                </a:lnTo>
                <a:lnTo>
                  <a:pt x="557" y="4669"/>
                </a:lnTo>
                <a:lnTo>
                  <a:pt x="543" y="4671"/>
                </a:lnTo>
                <a:lnTo>
                  <a:pt x="531" y="4674"/>
                </a:lnTo>
                <a:lnTo>
                  <a:pt x="525" y="4676"/>
                </a:lnTo>
                <a:lnTo>
                  <a:pt x="522" y="4678"/>
                </a:lnTo>
                <a:lnTo>
                  <a:pt x="520" y="4678"/>
                </a:lnTo>
                <a:lnTo>
                  <a:pt x="518" y="4679"/>
                </a:lnTo>
                <a:lnTo>
                  <a:pt x="518" y="4681"/>
                </a:lnTo>
                <a:lnTo>
                  <a:pt x="518" y="4683"/>
                </a:lnTo>
                <a:lnTo>
                  <a:pt x="518" y="4694"/>
                </a:lnTo>
                <a:lnTo>
                  <a:pt x="518" y="4703"/>
                </a:lnTo>
                <a:lnTo>
                  <a:pt x="520" y="4706"/>
                </a:lnTo>
                <a:lnTo>
                  <a:pt x="520" y="4710"/>
                </a:lnTo>
                <a:lnTo>
                  <a:pt x="522" y="4713"/>
                </a:lnTo>
                <a:lnTo>
                  <a:pt x="524" y="4717"/>
                </a:lnTo>
                <a:lnTo>
                  <a:pt x="525" y="4719"/>
                </a:lnTo>
                <a:lnTo>
                  <a:pt x="527" y="4720"/>
                </a:lnTo>
                <a:lnTo>
                  <a:pt x="529" y="4722"/>
                </a:lnTo>
                <a:lnTo>
                  <a:pt x="533" y="4724"/>
                </a:lnTo>
                <a:lnTo>
                  <a:pt x="536" y="4726"/>
                </a:lnTo>
                <a:lnTo>
                  <a:pt x="540" y="4726"/>
                </a:lnTo>
                <a:lnTo>
                  <a:pt x="545" y="4728"/>
                </a:lnTo>
                <a:lnTo>
                  <a:pt x="550" y="4728"/>
                </a:lnTo>
                <a:lnTo>
                  <a:pt x="559" y="4720"/>
                </a:lnTo>
                <a:lnTo>
                  <a:pt x="579" y="4704"/>
                </a:lnTo>
                <a:lnTo>
                  <a:pt x="591" y="4697"/>
                </a:lnTo>
                <a:lnTo>
                  <a:pt x="600" y="4688"/>
                </a:lnTo>
                <a:lnTo>
                  <a:pt x="609" y="4685"/>
                </a:lnTo>
                <a:lnTo>
                  <a:pt x="614" y="4683"/>
                </a:lnTo>
                <a:lnTo>
                  <a:pt x="620" y="4683"/>
                </a:lnTo>
                <a:lnTo>
                  <a:pt x="625" y="4683"/>
                </a:lnTo>
                <a:lnTo>
                  <a:pt x="625" y="4688"/>
                </a:lnTo>
                <a:lnTo>
                  <a:pt x="625" y="4695"/>
                </a:lnTo>
                <a:lnTo>
                  <a:pt x="625" y="4699"/>
                </a:lnTo>
                <a:lnTo>
                  <a:pt x="623" y="4701"/>
                </a:lnTo>
                <a:lnTo>
                  <a:pt x="620" y="4706"/>
                </a:lnTo>
                <a:lnTo>
                  <a:pt x="616" y="4711"/>
                </a:lnTo>
                <a:lnTo>
                  <a:pt x="609" y="4722"/>
                </a:lnTo>
                <a:lnTo>
                  <a:pt x="598" y="4733"/>
                </a:lnTo>
                <a:lnTo>
                  <a:pt x="588" y="4744"/>
                </a:lnTo>
                <a:lnTo>
                  <a:pt x="579" y="4752"/>
                </a:lnTo>
                <a:lnTo>
                  <a:pt x="573" y="4756"/>
                </a:lnTo>
                <a:lnTo>
                  <a:pt x="570" y="4760"/>
                </a:lnTo>
                <a:lnTo>
                  <a:pt x="566" y="4761"/>
                </a:lnTo>
                <a:lnTo>
                  <a:pt x="565" y="4761"/>
                </a:lnTo>
                <a:lnTo>
                  <a:pt x="559" y="4761"/>
                </a:lnTo>
                <a:lnTo>
                  <a:pt x="556" y="4760"/>
                </a:lnTo>
                <a:lnTo>
                  <a:pt x="552" y="4760"/>
                </a:lnTo>
                <a:lnTo>
                  <a:pt x="549" y="4758"/>
                </a:lnTo>
                <a:lnTo>
                  <a:pt x="545" y="4758"/>
                </a:lnTo>
                <a:lnTo>
                  <a:pt x="543" y="4756"/>
                </a:lnTo>
                <a:lnTo>
                  <a:pt x="540" y="4756"/>
                </a:lnTo>
                <a:lnTo>
                  <a:pt x="536" y="4754"/>
                </a:lnTo>
                <a:lnTo>
                  <a:pt x="534" y="4754"/>
                </a:lnTo>
                <a:lnTo>
                  <a:pt x="533" y="4756"/>
                </a:lnTo>
                <a:lnTo>
                  <a:pt x="531" y="4756"/>
                </a:lnTo>
                <a:lnTo>
                  <a:pt x="529" y="4758"/>
                </a:lnTo>
                <a:lnTo>
                  <a:pt x="527" y="4760"/>
                </a:lnTo>
                <a:lnTo>
                  <a:pt x="525" y="4763"/>
                </a:lnTo>
                <a:lnTo>
                  <a:pt x="525" y="4772"/>
                </a:lnTo>
                <a:lnTo>
                  <a:pt x="525" y="4779"/>
                </a:lnTo>
                <a:lnTo>
                  <a:pt x="525" y="4783"/>
                </a:lnTo>
                <a:lnTo>
                  <a:pt x="525" y="4784"/>
                </a:lnTo>
                <a:lnTo>
                  <a:pt x="525" y="4788"/>
                </a:lnTo>
                <a:lnTo>
                  <a:pt x="527" y="4792"/>
                </a:lnTo>
                <a:lnTo>
                  <a:pt x="531" y="4797"/>
                </a:lnTo>
                <a:lnTo>
                  <a:pt x="534" y="4800"/>
                </a:lnTo>
                <a:lnTo>
                  <a:pt x="540" y="4806"/>
                </a:lnTo>
                <a:lnTo>
                  <a:pt x="545" y="4809"/>
                </a:lnTo>
                <a:lnTo>
                  <a:pt x="550" y="4813"/>
                </a:lnTo>
                <a:lnTo>
                  <a:pt x="557" y="4818"/>
                </a:lnTo>
                <a:lnTo>
                  <a:pt x="565" y="4820"/>
                </a:lnTo>
                <a:lnTo>
                  <a:pt x="573" y="4824"/>
                </a:lnTo>
                <a:lnTo>
                  <a:pt x="581" y="4825"/>
                </a:lnTo>
                <a:lnTo>
                  <a:pt x="588" y="4827"/>
                </a:lnTo>
                <a:lnTo>
                  <a:pt x="597" y="4829"/>
                </a:lnTo>
                <a:lnTo>
                  <a:pt x="604" y="4829"/>
                </a:lnTo>
                <a:lnTo>
                  <a:pt x="611" y="4831"/>
                </a:lnTo>
                <a:lnTo>
                  <a:pt x="618" y="4831"/>
                </a:lnTo>
                <a:lnTo>
                  <a:pt x="630" y="4831"/>
                </a:lnTo>
                <a:lnTo>
                  <a:pt x="641" y="4829"/>
                </a:lnTo>
                <a:lnTo>
                  <a:pt x="645" y="4827"/>
                </a:lnTo>
                <a:lnTo>
                  <a:pt x="648" y="4825"/>
                </a:lnTo>
                <a:lnTo>
                  <a:pt x="654" y="4824"/>
                </a:lnTo>
                <a:lnTo>
                  <a:pt x="657" y="4822"/>
                </a:lnTo>
                <a:lnTo>
                  <a:pt x="659" y="4820"/>
                </a:lnTo>
                <a:lnTo>
                  <a:pt x="661" y="4817"/>
                </a:lnTo>
                <a:lnTo>
                  <a:pt x="662" y="4813"/>
                </a:lnTo>
                <a:lnTo>
                  <a:pt x="664" y="4809"/>
                </a:lnTo>
                <a:lnTo>
                  <a:pt x="666" y="4806"/>
                </a:lnTo>
                <a:lnTo>
                  <a:pt x="668" y="4802"/>
                </a:lnTo>
                <a:lnTo>
                  <a:pt x="668" y="4797"/>
                </a:lnTo>
                <a:lnTo>
                  <a:pt x="668" y="4793"/>
                </a:lnTo>
                <a:lnTo>
                  <a:pt x="668" y="4772"/>
                </a:lnTo>
                <a:lnTo>
                  <a:pt x="668" y="4756"/>
                </a:lnTo>
                <a:lnTo>
                  <a:pt x="668" y="4742"/>
                </a:lnTo>
                <a:lnTo>
                  <a:pt x="668" y="4731"/>
                </a:lnTo>
                <a:lnTo>
                  <a:pt x="668" y="4722"/>
                </a:lnTo>
                <a:lnTo>
                  <a:pt x="668" y="4713"/>
                </a:lnTo>
                <a:lnTo>
                  <a:pt x="668" y="4704"/>
                </a:lnTo>
                <a:lnTo>
                  <a:pt x="668" y="4694"/>
                </a:lnTo>
                <a:lnTo>
                  <a:pt x="668" y="4685"/>
                </a:lnTo>
                <a:lnTo>
                  <a:pt x="670" y="4678"/>
                </a:lnTo>
                <a:lnTo>
                  <a:pt x="673" y="4671"/>
                </a:lnTo>
                <a:lnTo>
                  <a:pt x="677" y="4663"/>
                </a:lnTo>
                <a:lnTo>
                  <a:pt x="682" y="4658"/>
                </a:lnTo>
                <a:lnTo>
                  <a:pt x="687" y="4653"/>
                </a:lnTo>
                <a:lnTo>
                  <a:pt x="693" y="4647"/>
                </a:lnTo>
                <a:lnTo>
                  <a:pt x="702" y="4644"/>
                </a:lnTo>
                <a:lnTo>
                  <a:pt x="709" y="4639"/>
                </a:lnTo>
                <a:lnTo>
                  <a:pt x="716" y="4637"/>
                </a:lnTo>
                <a:lnTo>
                  <a:pt x="725" y="4633"/>
                </a:lnTo>
                <a:lnTo>
                  <a:pt x="734" y="4630"/>
                </a:lnTo>
                <a:lnTo>
                  <a:pt x="753" y="4624"/>
                </a:lnTo>
                <a:lnTo>
                  <a:pt x="771" y="4621"/>
                </a:lnTo>
                <a:lnTo>
                  <a:pt x="771" y="4615"/>
                </a:lnTo>
                <a:lnTo>
                  <a:pt x="771" y="4612"/>
                </a:lnTo>
                <a:lnTo>
                  <a:pt x="773" y="4608"/>
                </a:lnTo>
                <a:lnTo>
                  <a:pt x="773" y="4605"/>
                </a:lnTo>
                <a:lnTo>
                  <a:pt x="775" y="4601"/>
                </a:lnTo>
                <a:lnTo>
                  <a:pt x="776" y="4598"/>
                </a:lnTo>
                <a:lnTo>
                  <a:pt x="778" y="4596"/>
                </a:lnTo>
                <a:lnTo>
                  <a:pt x="780" y="4594"/>
                </a:lnTo>
                <a:lnTo>
                  <a:pt x="782" y="4594"/>
                </a:lnTo>
                <a:lnTo>
                  <a:pt x="785" y="4592"/>
                </a:lnTo>
                <a:lnTo>
                  <a:pt x="787" y="4592"/>
                </a:lnTo>
                <a:lnTo>
                  <a:pt x="791" y="4590"/>
                </a:lnTo>
                <a:lnTo>
                  <a:pt x="798" y="4589"/>
                </a:lnTo>
                <a:lnTo>
                  <a:pt x="807" y="4589"/>
                </a:lnTo>
                <a:lnTo>
                  <a:pt x="816" y="4589"/>
                </a:lnTo>
                <a:lnTo>
                  <a:pt x="823" y="4589"/>
                </a:lnTo>
                <a:lnTo>
                  <a:pt x="826" y="4589"/>
                </a:lnTo>
                <a:lnTo>
                  <a:pt x="832" y="4589"/>
                </a:lnTo>
                <a:lnTo>
                  <a:pt x="832" y="4592"/>
                </a:lnTo>
                <a:lnTo>
                  <a:pt x="832" y="4594"/>
                </a:lnTo>
                <a:lnTo>
                  <a:pt x="833" y="4596"/>
                </a:lnTo>
                <a:lnTo>
                  <a:pt x="837" y="4598"/>
                </a:lnTo>
                <a:lnTo>
                  <a:pt x="842" y="4598"/>
                </a:lnTo>
                <a:lnTo>
                  <a:pt x="851" y="4598"/>
                </a:lnTo>
                <a:lnTo>
                  <a:pt x="860" y="4598"/>
                </a:lnTo>
                <a:lnTo>
                  <a:pt x="869" y="4598"/>
                </a:lnTo>
                <a:lnTo>
                  <a:pt x="874" y="4598"/>
                </a:lnTo>
                <a:lnTo>
                  <a:pt x="878" y="4598"/>
                </a:lnTo>
                <a:lnTo>
                  <a:pt x="881" y="4599"/>
                </a:lnTo>
                <a:lnTo>
                  <a:pt x="885" y="4599"/>
                </a:lnTo>
                <a:lnTo>
                  <a:pt x="885" y="4594"/>
                </a:lnTo>
                <a:lnTo>
                  <a:pt x="883" y="4589"/>
                </a:lnTo>
                <a:lnTo>
                  <a:pt x="880" y="4583"/>
                </a:lnTo>
                <a:lnTo>
                  <a:pt x="876" y="4576"/>
                </a:lnTo>
                <a:lnTo>
                  <a:pt x="865" y="4564"/>
                </a:lnTo>
                <a:lnTo>
                  <a:pt x="855" y="4551"/>
                </a:lnTo>
                <a:lnTo>
                  <a:pt x="842" y="4541"/>
                </a:lnTo>
                <a:lnTo>
                  <a:pt x="832" y="4530"/>
                </a:lnTo>
                <a:lnTo>
                  <a:pt x="828" y="4525"/>
                </a:lnTo>
                <a:lnTo>
                  <a:pt x="824" y="4519"/>
                </a:lnTo>
                <a:lnTo>
                  <a:pt x="823" y="4514"/>
                </a:lnTo>
                <a:lnTo>
                  <a:pt x="821" y="4510"/>
                </a:lnTo>
                <a:lnTo>
                  <a:pt x="814" y="4510"/>
                </a:lnTo>
                <a:lnTo>
                  <a:pt x="805" y="4509"/>
                </a:lnTo>
                <a:lnTo>
                  <a:pt x="798" y="4507"/>
                </a:lnTo>
                <a:lnTo>
                  <a:pt x="792" y="4507"/>
                </a:lnTo>
                <a:lnTo>
                  <a:pt x="796" y="4501"/>
                </a:lnTo>
                <a:lnTo>
                  <a:pt x="801" y="4494"/>
                </a:lnTo>
                <a:lnTo>
                  <a:pt x="803" y="4493"/>
                </a:lnTo>
                <a:lnTo>
                  <a:pt x="805" y="4489"/>
                </a:lnTo>
                <a:lnTo>
                  <a:pt x="807" y="4485"/>
                </a:lnTo>
                <a:lnTo>
                  <a:pt x="807" y="4484"/>
                </a:lnTo>
                <a:lnTo>
                  <a:pt x="807" y="4475"/>
                </a:lnTo>
                <a:lnTo>
                  <a:pt x="805" y="4468"/>
                </a:lnTo>
                <a:lnTo>
                  <a:pt x="805" y="4459"/>
                </a:lnTo>
                <a:lnTo>
                  <a:pt x="801" y="4452"/>
                </a:lnTo>
                <a:lnTo>
                  <a:pt x="798" y="4437"/>
                </a:lnTo>
                <a:lnTo>
                  <a:pt x="792" y="4425"/>
                </a:lnTo>
                <a:lnTo>
                  <a:pt x="787" y="4411"/>
                </a:lnTo>
                <a:lnTo>
                  <a:pt x="783" y="4395"/>
                </a:lnTo>
                <a:lnTo>
                  <a:pt x="782" y="4388"/>
                </a:lnTo>
                <a:lnTo>
                  <a:pt x="780" y="4379"/>
                </a:lnTo>
                <a:lnTo>
                  <a:pt x="778" y="4370"/>
                </a:lnTo>
                <a:lnTo>
                  <a:pt x="778" y="4359"/>
                </a:lnTo>
                <a:lnTo>
                  <a:pt x="778" y="4354"/>
                </a:lnTo>
                <a:lnTo>
                  <a:pt x="780" y="4348"/>
                </a:lnTo>
                <a:lnTo>
                  <a:pt x="780" y="4343"/>
                </a:lnTo>
                <a:lnTo>
                  <a:pt x="782" y="4338"/>
                </a:lnTo>
                <a:lnTo>
                  <a:pt x="783" y="4334"/>
                </a:lnTo>
                <a:lnTo>
                  <a:pt x="787" y="4329"/>
                </a:lnTo>
                <a:lnTo>
                  <a:pt x="789" y="4325"/>
                </a:lnTo>
                <a:lnTo>
                  <a:pt x="792" y="4322"/>
                </a:lnTo>
                <a:lnTo>
                  <a:pt x="800" y="4313"/>
                </a:lnTo>
                <a:lnTo>
                  <a:pt x="808" y="4307"/>
                </a:lnTo>
                <a:lnTo>
                  <a:pt x="817" y="4302"/>
                </a:lnTo>
                <a:lnTo>
                  <a:pt x="826" y="4297"/>
                </a:lnTo>
                <a:lnTo>
                  <a:pt x="846" y="4286"/>
                </a:lnTo>
                <a:lnTo>
                  <a:pt x="865" y="4277"/>
                </a:lnTo>
                <a:lnTo>
                  <a:pt x="874" y="4274"/>
                </a:lnTo>
                <a:lnTo>
                  <a:pt x="883" y="4268"/>
                </a:lnTo>
                <a:lnTo>
                  <a:pt x="890" y="4265"/>
                </a:lnTo>
                <a:lnTo>
                  <a:pt x="896" y="4259"/>
                </a:lnTo>
                <a:lnTo>
                  <a:pt x="899" y="4256"/>
                </a:lnTo>
                <a:lnTo>
                  <a:pt x="901" y="4250"/>
                </a:lnTo>
                <a:lnTo>
                  <a:pt x="905" y="4245"/>
                </a:lnTo>
                <a:lnTo>
                  <a:pt x="906" y="4238"/>
                </a:lnTo>
                <a:lnTo>
                  <a:pt x="908" y="4224"/>
                </a:lnTo>
                <a:lnTo>
                  <a:pt x="910" y="4210"/>
                </a:lnTo>
                <a:lnTo>
                  <a:pt x="910" y="4192"/>
                </a:lnTo>
                <a:lnTo>
                  <a:pt x="910" y="4176"/>
                </a:lnTo>
                <a:lnTo>
                  <a:pt x="910" y="4160"/>
                </a:lnTo>
                <a:lnTo>
                  <a:pt x="910" y="4145"/>
                </a:lnTo>
                <a:lnTo>
                  <a:pt x="913" y="4137"/>
                </a:lnTo>
                <a:lnTo>
                  <a:pt x="915" y="4128"/>
                </a:lnTo>
                <a:lnTo>
                  <a:pt x="919" y="4119"/>
                </a:lnTo>
                <a:lnTo>
                  <a:pt x="924" y="4110"/>
                </a:lnTo>
                <a:lnTo>
                  <a:pt x="928" y="4103"/>
                </a:lnTo>
                <a:lnTo>
                  <a:pt x="933" y="4096"/>
                </a:lnTo>
                <a:lnTo>
                  <a:pt x="938" y="4087"/>
                </a:lnTo>
                <a:lnTo>
                  <a:pt x="945" y="4081"/>
                </a:lnTo>
                <a:lnTo>
                  <a:pt x="951" y="4074"/>
                </a:lnTo>
                <a:lnTo>
                  <a:pt x="958" y="4067"/>
                </a:lnTo>
                <a:lnTo>
                  <a:pt x="965" y="4060"/>
                </a:lnTo>
                <a:lnTo>
                  <a:pt x="972" y="4055"/>
                </a:lnTo>
                <a:lnTo>
                  <a:pt x="988" y="4042"/>
                </a:lnTo>
                <a:lnTo>
                  <a:pt x="1002" y="4031"/>
                </a:lnTo>
                <a:lnTo>
                  <a:pt x="1033" y="4010"/>
                </a:lnTo>
                <a:lnTo>
                  <a:pt x="1058" y="3992"/>
                </a:lnTo>
                <a:lnTo>
                  <a:pt x="1063" y="3987"/>
                </a:lnTo>
                <a:lnTo>
                  <a:pt x="1066" y="3983"/>
                </a:lnTo>
                <a:lnTo>
                  <a:pt x="1072" y="3978"/>
                </a:lnTo>
                <a:lnTo>
                  <a:pt x="1075" y="3975"/>
                </a:lnTo>
                <a:lnTo>
                  <a:pt x="1079" y="3969"/>
                </a:lnTo>
                <a:lnTo>
                  <a:pt x="1081" y="3966"/>
                </a:lnTo>
                <a:lnTo>
                  <a:pt x="1081" y="3960"/>
                </a:lnTo>
                <a:lnTo>
                  <a:pt x="1082" y="3957"/>
                </a:lnTo>
                <a:lnTo>
                  <a:pt x="1082" y="3946"/>
                </a:lnTo>
                <a:lnTo>
                  <a:pt x="1082" y="3935"/>
                </a:lnTo>
                <a:lnTo>
                  <a:pt x="1082" y="3925"/>
                </a:lnTo>
                <a:lnTo>
                  <a:pt x="1082" y="3914"/>
                </a:lnTo>
                <a:lnTo>
                  <a:pt x="1082" y="3902"/>
                </a:lnTo>
                <a:lnTo>
                  <a:pt x="1082" y="3886"/>
                </a:lnTo>
                <a:lnTo>
                  <a:pt x="1082" y="3868"/>
                </a:lnTo>
                <a:lnTo>
                  <a:pt x="1082" y="3846"/>
                </a:lnTo>
                <a:lnTo>
                  <a:pt x="1077" y="3839"/>
                </a:lnTo>
                <a:lnTo>
                  <a:pt x="1072" y="3836"/>
                </a:lnTo>
                <a:lnTo>
                  <a:pt x="1066" y="3832"/>
                </a:lnTo>
                <a:lnTo>
                  <a:pt x="1061" y="3830"/>
                </a:lnTo>
                <a:lnTo>
                  <a:pt x="1054" y="3829"/>
                </a:lnTo>
                <a:lnTo>
                  <a:pt x="1049" y="3829"/>
                </a:lnTo>
                <a:lnTo>
                  <a:pt x="1042" y="3829"/>
                </a:lnTo>
                <a:lnTo>
                  <a:pt x="1034" y="3829"/>
                </a:lnTo>
                <a:lnTo>
                  <a:pt x="1022" y="3830"/>
                </a:lnTo>
                <a:lnTo>
                  <a:pt x="1010" y="3832"/>
                </a:lnTo>
                <a:lnTo>
                  <a:pt x="1002" y="3834"/>
                </a:lnTo>
                <a:lnTo>
                  <a:pt x="995" y="3834"/>
                </a:lnTo>
                <a:lnTo>
                  <a:pt x="988" y="3834"/>
                </a:lnTo>
                <a:lnTo>
                  <a:pt x="983" y="3832"/>
                </a:lnTo>
                <a:lnTo>
                  <a:pt x="977" y="3832"/>
                </a:lnTo>
                <a:lnTo>
                  <a:pt x="972" y="3829"/>
                </a:lnTo>
                <a:lnTo>
                  <a:pt x="965" y="3823"/>
                </a:lnTo>
                <a:lnTo>
                  <a:pt x="958" y="3818"/>
                </a:lnTo>
                <a:lnTo>
                  <a:pt x="940" y="3802"/>
                </a:lnTo>
                <a:lnTo>
                  <a:pt x="919" y="3784"/>
                </a:lnTo>
                <a:lnTo>
                  <a:pt x="910" y="3773"/>
                </a:lnTo>
                <a:lnTo>
                  <a:pt x="899" y="3763"/>
                </a:lnTo>
                <a:lnTo>
                  <a:pt x="892" y="3754"/>
                </a:lnTo>
                <a:lnTo>
                  <a:pt x="883" y="3745"/>
                </a:lnTo>
                <a:lnTo>
                  <a:pt x="878" y="3736"/>
                </a:lnTo>
                <a:lnTo>
                  <a:pt x="872" y="3729"/>
                </a:lnTo>
                <a:lnTo>
                  <a:pt x="871" y="3725"/>
                </a:lnTo>
                <a:lnTo>
                  <a:pt x="869" y="3724"/>
                </a:lnTo>
                <a:lnTo>
                  <a:pt x="867" y="3722"/>
                </a:lnTo>
                <a:lnTo>
                  <a:pt x="867" y="3718"/>
                </a:lnTo>
                <a:lnTo>
                  <a:pt x="867" y="3709"/>
                </a:lnTo>
                <a:lnTo>
                  <a:pt x="871" y="3699"/>
                </a:lnTo>
                <a:lnTo>
                  <a:pt x="872" y="3688"/>
                </a:lnTo>
                <a:lnTo>
                  <a:pt x="876" y="3675"/>
                </a:lnTo>
                <a:lnTo>
                  <a:pt x="881" y="3663"/>
                </a:lnTo>
                <a:lnTo>
                  <a:pt x="887" y="3651"/>
                </a:lnTo>
                <a:lnTo>
                  <a:pt x="894" y="3638"/>
                </a:lnTo>
                <a:lnTo>
                  <a:pt x="901" y="3626"/>
                </a:lnTo>
                <a:lnTo>
                  <a:pt x="910" y="3613"/>
                </a:lnTo>
                <a:lnTo>
                  <a:pt x="917" y="3602"/>
                </a:lnTo>
                <a:lnTo>
                  <a:pt x="922" y="3597"/>
                </a:lnTo>
                <a:lnTo>
                  <a:pt x="926" y="3592"/>
                </a:lnTo>
                <a:lnTo>
                  <a:pt x="931" y="3586"/>
                </a:lnTo>
                <a:lnTo>
                  <a:pt x="937" y="3583"/>
                </a:lnTo>
                <a:lnTo>
                  <a:pt x="942" y="3579"/>
                </a:lnTo>
                <a:lnTo>
                  <a:pt x="947" y="3576"/>
                </a:lnTo>
                <a:lnTo>
                  <a:pt x="953" y="3574"/>
                </a:lnTo>
                <a:lnTo>
                  <a:pt x="958" y="3570"/>
                </a:lnTo>
                <a:lnTo>
                  <a:pt x="965" y="3569"/>
                </a:lnTo>
                <a:lnTo>
                  <a:pt x="970" y="3567"/>
                </a:lnTo>
                <a:lnTo>
                  <a:pt x="976" y="3567"/>
                </a:lnTo>
                <a:lnTo>
                  <a:pt x="983" y="3567"/>
                </a:lnTo>
                <a:lnTo>
                  <a:pt x="983" y="3563"/>
                </a:lnTo>
                <a:lnTo>
                  <a:pt x="983" y="3560"/>
                </a:lnTo>
                <a:lnTo>
                  <a:pt x="985" y="3556"/>
                </a:lnTo>
                <a:lnTo>
                  <a:pt x="986" y="3553"/>
                </a:lnTo>
                <a:lnTo>
                  <a:pt x="988" y="3551"/>
                </a:lnTo>
                <a:lnTo>
                  <a:pt x="990" y="3549"/>
                </a:lnTo>
                <a:lnTo>
                  <a:pt x="992" y="3546"/>
                </a:lnTo>
                <a:lnTo>
                  <a:pt x="995" y="3544"/>
                </a:lnTo>
                <a:lnTo>
                  <a:pt x="1001" y="3540"/>
                </a:lnTo>
                <a:lnTo>
                  <a:pt x="1008" y="3537"/>
                </a:lnTo>
                <a:lnTo>
                  <a:pt x="1015" y="3535"/>
                </a:lnTo>
                <a:lnTo>
                  <a:pt x="1022" y="3533"/>
                </a:lnTo>
                <a:lnTo>
                  <a:pt x="1031" y="3533"/>
                </a:lnTo>
                <a:lnTo>
                  <a:pt x="1040" y="3533"/>
                </a:lnTo>
                <a:lnTo>
                  <a:pt x="1049" y="3533"/>
                </a:lnTo>
                <a:lnTo>
                  <a:pt x="1058" y="3533"/>
                </a:lnTo>
                <a:lnTo>
                  <a:pt x="1075" y="3535"/>
                </a:lnTo>
                <a:lnTo>
                  <a:pt x="1093" y="3537"/>
                </a:lnTo>
                <a:lnTo>
                  <a:pt x="1084" y="3530"/>
                </a:lnTo>
                <a:lnTo>
                  <a:pt x="1075" y="3522"/>
                </a:lnTo>
                <a:lnTo>
                  <a:pt x="1072" y="3517"/>
                </a:lnTo>
                <a:lnTo>
                  <a:pt x="1066" y="3512"/>
                </a:lnTo>
                <a:lnTo>
                  <a:pt x="1066" y="3510"/>
                </a:lnTo>
                <a:lnTo>
                  <a:pt x="1065" y="3506"/>
                </a:lnTo>
                <a:lnTo>
                  <a:pt x="1065" y="3505"/>
                </a:lnTo>
                <a:lnTo>
                  <a:pt x="1065" y="3501"/>
                </a:lnTo>
                <a:lnTo>
                  <a:pt x="1065" y="3496"/>
                </a:lnTo>
                <a:lnTo>
                  <a:pt x="1066" y="3492"/>
                </a:lnTo>
                <a:lnTo>
                  <a:pt x="1068" y="3487"/>
                </a:lnTo>
                <a:lnTo>
                  <a:pt x="1072" y="3483"/>
                </a:lnTo>
                <a:lnTo>
                  <a:pt x="1079" y="3476"/>
                </a:lnTo>
                <a:lnTo>
                  <a:pt x="1088" y="3471"/>
                </a:lnTo>
                <a:lnTo>
                  <a:pt x="1091" y="3465"/>
                </a:lnTo>
                <a:lnTo>
                  <a:pt x="1097" y="3462"/>
                </a:lnTo>
                <a:lnTo>
                  <a:pt x="1099" y="3455"/>
                </a:lnTo>
                <a:lnTo>
                  <a:pt x="1104" y="3449"/>
                </a:lnTo>
                <a:lnTo>
                  <a:pt x="1106" y="3442"/>
                </a:lnTo>
                <a:lnTo>
                  <a:pt x="1109" y="3433"/>
                </a:lnTo>
                <a:lnTo>
                  <a:pt x="1109" y="3424"/>
                </a:lnTo>
                <a:lnTo>
                  <a:pt x="1111" y="3412"/>
                </a:lnTo>
                <a:lnTo>
                  <a:pt x="1109" y="3407"/>
                </a:lnTo>
                <a:lnTo>
                  <a:pt x="1107" y="3401"/>
                </a:lnTo>
                <a:lnTo>
                  <a:pt x="1106" y="3396"/>
                </a:lnTo>
                <a:lnTo>
                  <a:pt x="1104" y="3391"/>
                </a:lnTo>
                <a:lnTo>
                  <a:pt x="1100" y="3384"/>
                </a:lnTo>
                <a:lnTo>
                  <a:pt x="1099" y="3376"/>
                </a:lnTo>
                <a:lnTo>
                  <a:pt x="1097" y="3368"/>
                </a:lnTo>
                <a:lnTo>
                  <a:pt x="1097" y="3357"/>
                </a:lnTo>
                <a:lnTo>
                  <a:pt x="1097" y="3350"/>
                </a:lnTo>
                <a:lnTo>
                  <a:pt x="1100" y="3339"/>
                </a:lnTo>
                <a:lnTo>
                  <a:pt x="1106" y="3328"/>
                </a:lnTo>
                <a:lnTo>
                  <a:pt x="1111" y="3314"/>
                </a:lnTo>
                <a:lnTo>
                  <a:pt x="1118" y="3302"/>
                </a:lnTo>
                <a:lnTo>
                  <a:pt x="1123" y="3291"/>
                </a:lnTo>
                <a:lnTo>
                  <a:pt x="1127" y="3284"/>
                </a:lnTo>
                <a:lnTo>
                  <a:pt x="1132" y="3279"/>
                </a:lnTo>
                <a:lnTo>
                  <a:pt x="1136" y="3275"/>
                </a:lnTo>
                <a:lnTo>
                  <a:pt x="1141" y="3273"/>
                </a:lnTo>
                <a:lnTo>
                  <a:pt x="1145" y="3270"/>
                </a:lnTo>
                <a:lnTo>
                  <a:pt x="1148" y="3268"/>
                </a:lnTo>
                <a:lnTo>
                  <a:pt x="1159" y="3264"/>
                </a:lnTo>
                <a:lnTo>
                  <a:pt x="1168" y="3263"/>
                </a:lnTo>
                <a:lnTo>
                  <a:pt x="1177" y="3259"/>
                </a:lnTo>
                <a:lnTo>
                  <a:pt x="1186" y="3254"/>
                </a:lnTo>
                <a:lnTo>
                  <a:pt x="1188" y="3252"/>
                </a:lnTo>
                <a:lnTo>
                  <a:pt x="1191" y="3248"/>
                </a:lnTo>
                <a:lnTo>
                  <a:pt x="1193" y="3245"/>
                </a:lnTo>
                <a:lnTo>
                  <a:pt x="1196" y="3239"/>
                </a:lnTo>
                <a:lnTo>
                  <a:pt x="1191" y="3239"/>
                </a:lnTo>
                <a:lnTo>
                  <a:pt x="1186" y="3239"/>
                </a:lnTo>
                <a:lnTo>
                  <a:pt x="1180" y="3238"/>
                </a:lnTo>
                <a:lnTo>
                  <a:pt x="1175" y="3236"/>
                </a:lnTo>
                <a:lnTo>
                  <a:pt x="1164" y="3230"/>
                </a:lnTo>
                <a:lnTo>
                  <a:pt x="1154" y="3225"/>
                </a:lnTo>
                <a:lnTo>
                  <a:pt x="1143" y="3218"/>
                </a:lnTo>
                <a:lnTo>
                  <a:pt x="1136" y="3213"/>
                </a:lnTo>
                <a:lnTo>
                  <a:pt x="1129" y="3207"/>
                </a:lnTo>
                <a:lnTo>
                  <a:pt x="1125" y="3202"/>
                </a:lnTo>
                <a:lnTo>
                  <a:pt x="1138" y="3191"/>
                </a:lnTo>
                <a:lnTo>
                  <a:pt x="1148" y="3181"/>
                </a:lnTo>
                <a:lnTo>
                  <a:pt x="1155" y="3175"/>
                </a:lnTo>
                <a:lnTo>
                  <a:pt x="1163" y="3172"/>
                </a:lnTo>
                <a:lnTo>
                  <a:pt x="1168" y="3170"/>
                </a:lnTo>
                <a:lnTo>
                  <a:pt x="1171" y="3168"/>
                </a:lnTo>
                <a:lnTo>
                  <a:pt x="1177" y="3168"/>
                </a:lnTo>
                <a:lnTo>
                  <a:pt x="1182" y="3168"/>
                </a:lnTo>
                <a:lnTo>
                  <a:pt x="1193" y="3168"/>
                </a:lnTo>
                <a:lnTo>
                  <a:pt x="1200" y="3168"/>
                </a:lnTo>
                <a:lnTo>
                  <a:pt x="1204" y="3170"/>
                </a:lnTo>
                <a:lnTo>
                  <a:pt x="1205" y="3170"/>
                </a:lnTo>
                <a:lnTo>
                  <a:pt x="1207" y="3168"/>
                </a:lnTo>
                <a:lnTo>
                  <a:pt x="1211" y="3168"/>
                </a:lnTo>
                <a:lnTo>
                  <a:pt x="1211" y="3177"/>
                </a:lnTo>
                <a:lnTo>
                  <a:pt x="1211" y="3186"/>
                </a:lnTo>
                <a:lnTo>
                  <a:pt x="1212" y="3193"/>
                </a:lnTo>
                <a:lnTo>
                  <a:pt x="1214" y="3202"/>
                </a:lnTo>
                <a:lnTo>
                  <a:pt x="1216" y="3206"/>
                </a:lnTo>
                <a:lnTo>
                  <a:pt x="1218" y="3209"/>
                </a:lnTo>
                <a:lnTo>
                  <a:pt x="1220" y="3211"/>
                </a:lnTo>
                <a:lnTo>
                  <a:pt x="1221" y="3213"/>
                </a:lnTo>
                <a:lnTo>
                  <a:pt x="1225" y="3216"/>
                </a:lnTo>
                <a:lnTo>
                  <a:pt x="1228" y="3218"/>
                </a:lnTo>
                <a:lnTo>
                  <a:pt x="1232" y="3218"/>
                </a:lnTo>
                <a:lnTo>
                  <a:pt x="1236" y="3220"/>
                </a:lnTo>
                <a:lnTo>
                  <a:pt x="1243" y="3220"/>
                </a:lnTo>
                <a:lnTo>
                  <a:pt x="1250" y="3218"/>
                </a:lnTo>
                <a:lnTo>
                  <a:pt x="1255" y="3218"/>
                </a:lnTo>
                <a:lnTo>
                  <a:pt x="1260" y="3216"/>
                </a:lnTo>
                <a:lnTo>
                  <a:pt x="1266" y="3214"/>
                </a:lnTo>
                <a:lnTo>
                  <a:pt x="1269" y="3213"/>
                </a:lnTo>
                <a:lnTo>
                  <a:pt x="1273" y="3211"/>
                </a:lnTo>
                <a:lnTo>
                  <a:pt x="1276" y="3209"/>
                </a:lnTo>
                <a:lnTo>
                  <a:pt x="1278" y="3206"/>
                </a:lnTo>
                <a:lnTo>
                  <a:pt x="1280" y="3204"/>
                </a:lnTo>
                <a:lnTo>
                  <a:pt x="1282" y="3200"/>
                </a:lnTo>
                <a:lnTo>
                  <a:pt x="1284" y="3198"/>
                </a:lnTo>
                <a:lnTo>
                  <a:pt x="1285" y="3191"/>
                </a:lnTo>
                <a:lnTo>
                  <a:pt x="1285" y="3186"/>
                </a:lnTo>
                <a:lnTo>
                  <a:pt x="1285" y="3165"/>
                </a:lnTo>
                <a:lnTo>
                  <a:pt x="1285" y="3141"/>
                </a:lnTo>
                <a:lnTo>
                  <a:pt x="1285" y="3134"/>
                </a:lnTo>
                <a:lnTo>
                  <a:pt x="1285" y="3129"/>
                </a:lnTo>
                <a:lnTo>
                  <a:pt x="1284" y="3122"/>
                </a:lnTo>
                <a:lnTo>
                  <a:pt x="1282" y="3117"/>
                </a:lnTo>
                <a:lnTo>
                  <a:pt x="1280" y="3111"/>
                </a:lnTo>
                <a:lnTo>
                  <a:pt x="1278" y="3106"/>
                </a:lnTo>
                <a:lnTo>
                  <a:pt x="1275" y="3102"/>
                </a:lnTo>
                <a:lnTo>
                  <a:pt x="1271" y="3099"/>
                </a:lnTo>
                <a:lnTo>
                  <a:pt x="1243" y="3106"/>
                </a:lnTo>
                <a:lnTo>
                  <a:pt x="1239" y="3109"/>
                </a:lnTo>
                <a:lnTo>
                  <a:pt x="1236" y="3111"/>
                </a:lnTo>
                <a:lnTo>
                  <a:pt x="1234" y="3113"/>
                </a:lnTo>
                <a:lnTo>
                  <a:pt x="1230" y="3115"/>
                </a:lnTo>
                <a:lnTo>
                  <a:pt x="1223" y="3117"/>
                </a:lnTo>
                <a:lnTo>
                  <a:pt x="1218" y="3117"/>
                </a:lnTo>
                <a:lnTo>
                  <a:pt x="1212" y="3118"/>
                </a:lnTo>
                <a:lnTo>
                  <a:pt x="1207" y="3118"/>
                </a:lnTo>
                <a:lnTo>
                  <a:pt x="1205" y="3118"/>
                </a:lnTo>
                <a:lnTo>
                  <a:pt x="1205" y="3120"/>
                </a:lnTo>
                <a:lnTo>
                  <a:pt x="1204" y="3122"/>
                </a:lnTo>
                <a:lnTo>
                  <a:pt x="1204" y="3124"/>
                </a:lnTo>
                <a:lnTo>
                  <a:pt x="1211" y="3125"/>
                </a:lnTo>
                <a:lnTo>
                  <a:pt x="1223" y="3131"/>
                </a:lnTo>
                <a:lnTo>
                  <a:pt x="1227" y="3134"/>
                </a:lnTo>
                <a:lnTo>
                  <a:pt x="1228" y="3136"/>
                </a:lnTo>
                <a:lnTo>
                  <a:pt x="1230" y="3138"/>
                </a:lnTo>
                <a:lnTo>
                  <a:pt x="1232" y="3140"/>
                </a:lnTo>
                <a:lnTo>
                  <a:pt x="1232" y="3143"/>
                </a:lnTo>
                <a:lnTo>
                  <a:pt x="1230" y="3145"/>
                </a:lnTo>
                <a:lnTo>
                  <a:pt x="1228" y="3149"/>
                </a:lnTo>
                <a:lnTo>
                  <a:pt x="1225" y="3150"/>
                </a:lnTo>
                <a:lnTo>
                  <a:pt x="1207" y="3150"/>
                </a:lnTo>
                <a:lnTo>
                  <a:pt x="1193" y="3152"/>
                </a:lnTo>
                <a:lnTo>
                  <a:pt x="1180" y="3154"/>
                </a:lnTo>
                <a:lnTo>
                  <a:pt x="1168" y="3154"/>
                </a:lnTo>
                <a:lnTo>
                  <a:pt x="1173" y="3147"/>
                </a:lnTo>
                <a:lnTo>
                  <a:pt x="1175" y="3141"/>
                </a:lnTo>
                <a:lnTo>
                  <a:pt x="1179" y="3138"/>
                </a:lnTo>
                <a:lnTo>
                  <a:pt x="1182" y="3134"/>
                </a:lnTo>
                <a:lnTo>
                  <a:pt x="1179" y="3131"/>
                </a:lnTo>
                <a:lnTo>
                  <a:pt x="1173" y="3127"/>
                </a:lnTo>
                <a:lnTo>
                  <a:pt x="1170" y="3125"/>
                </a:lnTo>
                <a:lnTo>
                  <a:pt x="1164" y="3124"/>
                </a:lnTo>
                <a:lnTo>
                  <a:pt x="1154" y="3120"/>
                </a:lnTo>
                <a:lnTo>
                  <a:pt x="1143" y="3118"/>
                </a:lnTo>
                <a:lnTo>
                  <a:pt x="1125" y="3117"/>
                </a:lnTo>
                <a:lnTo>
                  <a:pt x="1118" y="3117"/>
                </a:lnTo>
                <a:lnTo>
                  <a:pt x="1116" y="3101"/>
                </a:lnTo>
                <a:lnTo>
                  <a:pt x="1116" y="3086"/>
                </a:lnTo>
                <a:lnTo>
                  <a:pt x="1115" y="3072"/>
                </a:lnTo>
                <a:lnTo>
                  <a:pt x="1113" y="3056"/>
                </a:lnTo>
                <a:lnTo>
                  <a:pt x="1109" y="3031"/>
                </a:lnTo>
                <a:lnTo>
                  <a:pt x="1106" y="3006"/>
                </a:lnTo>
                <a:lnTo>
                  <a:pt x="1100" y="2987"/>
                </a:lnTo>
                <a:lnTo>
                  <a:pt x="1097" y="2969"/>
                </a:lnTo>
                <a:lnTo>
                  <a:pt x="1093" y="2958"/>
                </a:lnTo>
                <a:lnTo>
                  <a:pt x="1093" y="2951"/>
                </a:lnTo>
                <a:lnTo>
                  <a:pt x="1093" y="2944"/>
                </a:lnTo>
                <a:lnTo>
                  <a:pt x="1093" y="2939"/>
                </a:lnTo>
                <a:lnTo>
                  <a:pt x="1097" y="2931"/>
                </a:lnTo>
                <a:lnTo>
                  <a:pt x="1097" y="2926"/>
                </a:lnTo>
                <a:lnTo>
                  <a:pt x="1100" y="2923"/>
                </a:lnTo>
                <a:lnTo>
                  <a:pt x="1104" y="2917"/>
                </a:lnTo>
                <a:lnTo>
                  <a:pt x="1107" y="2914"/>
                </a:lnTo>
                <a:lnTo>
                  <a:pt x="1111" y="2912"/>
                </a:lnTo>
                <a:lnTo>
                  <a:pt x="1115" y="2910"/>
                </a:lnTo>
                <a:lnTo>
                  <a:pt x="1118" y="2908"/>
                </a:lnTo>
                <a:lnTo>
                  <a:pt x="1122" y="2908"/>
                </a:lnTo>
                <a:lnTo>
                  <a:pt x="1125" y="2910"/>
                </a:lnTo>
                <a:lnTo>
                  <a:pt x="1129" y="2912"/>
                </a:lnTo>
                <a:lnTo>
                  <a:pt x="1132" y="2914"/>
                </a:lnTo>
                <a:lnTo>
                  <a:pt x="1136" y="2919"/>
                </a:lnTo>
                <a:lnTo>
                  <a:pt x="1139" y="2924"/>
                </a:lnTo>
                <a:lnTo>
                  <a:pt x="1143" y="2924"/>
                </a:lnTo>
                <a:lnTo>
                  <a:pt x="1152" y="2926"/>
                </a:lnTo>
                <a:lnTo>
                  <a:pt x="1161" y="2928"/>
                </a:lnTo>
                <a:lnTo>
                  <a:pt x="1173" y="2931"/>
                </a:lnTo>
                <a:lnTo>
                  <a:pt x="1184" y="2935"/>
                </a:lnTo>
                <a:lnTo>
                  <a:pt x="1196" y="2940"/>
                </a:lnTo>
                <a:lnTo>
                  <a:pt x="1202" y="2942"/>
                </a:lnTo>
                <a:lnTo>
                  <a:pt x="1205" y="2944"/>
                </a:lnTo>
                <a:lnTo>
                  <a:pt x="1211" y="2947"/>
                </a:lnTo>
                <a:lnTo>
                  <a:pt x="1214" y="2951"/>
                </a:lnTo>
                <a:lnTo>
                  <a:pt x="1218" y="2955"/>
                </a:lnTo>
                <a:lnTo>
                  <a:pt x="1221" y="2956"/>
                </a:lnTo>
                <a:lnTo>
                  <a:pt x="1227" y="2960"/>
                </a:lnTo>
                <a:lnTo>
                  <a:pt x="1232" y="2962"/>
                </a:lnTo>
                <a:lnTo>
                  <a:pt x="1241" y="2963"/>
                </a:lnTo>
                <a:lnTo>
                  <a:pt x="1252" y="2965"/>
                </a:lnTo>
                <a:lnTo>
                  <a:pt x="1262" y="2967"/>
                </a:lnTo>
                <a:lnTo>
                  <a:pt x="1275" y="2967"/>
                </a:lnTo>
                <a:lnTo>
                  <a:pt x="1285" y="2969"/>
                </a:lnTo>
                <a:lnTo>
                  <a:pt x="1300" y="2969"/>
                </a:lnTo>
                <a:lnTo>
                  <a:pt x="1309" y="2967"/>
                </a:lnTo>
                <a:lnTo>
                  <a:pt x="1317" y="2967"/>
                </a:lnTo>
                <a:lnTo>
                  <a:pt x="1328" y="2965"/>
                </a:lnTo>
                <a:lnTo>
                  <a:pt x="1339" y="2963"/>
                </a:lnTo>
                <a:lnTo>
                  <a:pt x="1348" y="2962"/>
                </a:lnTo>
                <a:lnTo>
                  <a:pt x="1358" y="2958"/>
                </a:lnTo>
                <a:lnTo>
                  <a:pt x="1367" y="2955"/>
                </a:lnTo>
                <a:lnTo>
                  <a:pt x="1378" y="2951"/>
                </a:lnTo>
                <a:lnTo>
                  <a:pt x="1387" y="2946"/>
                </a:lnTo>
                <a:lnTo>
                  <a:pt x="1394" y="2940"/>
                </a:lnTo>
                <a:lnTo>
                  <a:pt x="1403" y="2937"/>
                </a:lnTo>
                <a:lnTo>
                  <a:pt x="1410" y="2930"/>
                </a:lnTo>
                <a:lnTo>
                  <a:pt x="1415" y="2924"/>
                </a:lnTo>
                <a:lnTo>
                  <a:pt x="1421" y="2919"/>
                </a:lnTo>
                <a:lnTo>
                  <a:pt x="1424" y="2914"/>
                </a:lnTo>
                <a:lnTo>
                  <a:pt x="1428" y="2906"/>
                </a:lnTo>
                <a:lnTo>
                  <a:pt x="1428" y="2901"/>
                </a:lnTo>
                <a:lnTo>
                  <a:pt x="1428" y="2894"/>
                </a:lnTo>
                <a:lnTo>
                  <a:pt x="1426" y="2890"/>
                </a:lnTo>
                <a:lnTo>
                  <a:pt x="1424" y="2887"/>
                </a:lnTo>
                <a:lnTo>
                  <a:pt x="1422" y="2882"/>
                </a:lnTo>
                <a:lnTo>
                  <a:pt x="1421" y="2880"/>
                </a:lnTo>
                <a:lnTo>
                  <a:pt x="1419" y="2876"/>
                </a:lnTo>
                <a:lnTo>
                  <a:pt x="1415" y="2874"/>
                </a:lnTo>
                <a:lnTo>
                  <a:pt x="1410" y="2869"/>
                </a:lnTo>
                <a:lnTo>
                  <a:pt x="1406" y="2864"/>
                </a:lnTo>
                <a:lnTo>
                  <a:pt x="1403" y="2862"/>
                </a:lnTo>
                <a:lnTo>
                  <a:pt x="1401" y="2858"/>
                </a:lnTo>
                <a:lnTo>
                  <a:pt x="1398" y="2855"/>
                </a:lnTo>
                <a:lnTo>
                  <a:pt x="1396" y="2851"/>
                </a:lnTo>
                <a:lnTo>
                  <a:pt x="1399" y="2850"/>
                </a:lnTo>
                <a:lnTo>
                  <a:pt x="1405" y="2844"/>
                </a:lnTo>
                <a:lnTo>
                  <a:pt x="1410" y="2839"/>
                </a:lnTo>
                <a:lnTo>
                  <a:pt x="1414" y="2834"/>
                </a:lnTo>
                <a:lnTo>
                  <a:pt x="1419" y="2826"/>
                </a:lnTo>
                <a:lnTo>
                  <a:pt x="1421" y="2819"/>
                </a:lnTo>
                <a:lnTo>
                  <a:pt x="1424" y="2814"/>
                </a:lnTo>
                <a:lnTo>
                  <a:pt x="1424" y="2810"/>
                </a:lnTo>
                <a:lnTo>
                  <a:pt x="1424" y="2800"/>
                </a:lnTo>
                <a:lnTo>
                  <a:pt x="1424" y="2793"/>
                </a:lnTo>
                <a:lnTo>
                  <a:pt x="1424" y="2787"/>
                </a:lnTo>
                <a:lnTo>
                  <a:pt x="1428" y="2780"/>
                </a:lnTo>
                <a:lnTo>
                  <a:pt x="1430" y="2775"/>
                </a:lnTo>
                <a:lnTo>
                  <a:pt x="1433" y="2769"/>
                </a:lnTo>
                <a:lnTo>
                  <a:pt x="1437" y="2762"/>
                </a:lnTo>
                <a:lnTo>
                  <a:pt x="1438" y="2755"/>
                </a:lnTo>
                <a:lnTo>
                  <a:pt x="1442" y="2748"/>
                </a:lnTo>
                <a:lnTo>
                  <a:pt x="1446" y="2737"/>
                </a:lnTo>
                <a:lnTo>
                  <a:pt x="1446" y="2714"/>
                </a:lnTo>
                <a:lnTo>
                  <a:pt x="1444" y="2712"/>
                </a:lnTo>
                <a:lnTo>
                  <a:pt x="1440" y="2712"/>
                </a:lnTo>
                <a:lnTo>
                  <a:pt x="1438" y="2711"/>
                </a:lnTo>
                <a:lnTo>
                  <a:pt x="1437" y="2711"/>
                </a:lnTo>
                <a:lnTo>
                  <a:pt x="1435" y="2707"/>
                </a:lnTo>
                <a:lnTo>
                  <a:pt x="1433" y="2705"/>
                </a:lnTo>
                <a:lnTo>
                  <a:pt x="1431" y="2705"/>
                </a:lnTo>
                <a:lnTo>
                  <a:pt x="1431" y="2704"/>
                </a:lnTo>
                <a:lnTo>
                  <a:pt x="1449" y="2704"/>
                </a:lnTo>
                <a:lnTo>
                  <a:pt x="1446" y="2702"/>
                </a:lnTo>
                <a:lnTo>
                  <a:pt x="1440" y="2698"/>
                </a:lnTo>
                <a:lnTo>
                  <a:pt x="1435" y="2693"/>
                </a:lnTo>
                <a:lnTo>
                  <a:pt x="1430" y="2688"/>
                </a:lnTo>
                <a:lnTo>
                  <a:pt x="1421" y="2679"/>
                </a:lnTo>
                <a:lnTo>
                  <a:pt x="1417" y="2675"/>
                </a:lnTo>
                <a:lnTo>
                  <a:pt x="1417" y="2623"/>
                </a:lnTo>
                <a:lnTo>
                  <a:pt x="1428" y="2623"/>
                </a:lnTo>
                <a:lnTo>
                  <a:pt x="1438" y="2631"/>
                </a:lnTo>
                <a:lnTo>
                  <a:pt x="1449" y="2634"/>
                </a:lnTo>
                <a:lnTo>
                  <a:pt x="1458" y="2638"/>
                </a:lnTo>
                <a:lnTo>
                  <a:pt x="1469" y="2641"/>
                </a:lnTo>
                <a:lnTo>
                  <a:pt x="1483" y="2643"/>
                </a:lnTo>
                <a:lnTo>
                  <a:pt x="1495" y="2643"/>
                </a:lnTo>
                <a:lnTo>
                  <a:pt x="1511" y="2645"/>
                </a:lnTo>
                <a:lnTo>
                  <a:pt x="1527" y="2645"/>
                </a:lnTo>
                <a:lnTo>
                  <a:pt x="1545" y="2645"/>
                </a:lnTo>
                <a:lnTo>
                  <a:pt x="1561" y="2643"/>
                </a:lnTo>
                <a:lnTo>
                  <a:pt x="1577" y="2641"/>
                </a:lnTo>
                <a:lnTo>
                  <a:pt x="1593" y="2639"/>
                </a:lnTo>
                <a:lnTo>
                  <a:pt x="1622" y="2636"/>
                </a:lnTo>
                <a:lnTo>
                  <a:pt x="1650" y="2629"/>
                </a:lnTo>
                <a:lnTo>
                  <a:pt x="1677" y="2623"/>
                </a:lnTo>
                <a:lnTo>
                  <a:pt x="1702" y="2618"/>
                </a:lnTo>
                <a:lnTo>
                  <a:pt x="1714" y="2616"/>
                </a:lnTo>
                <a:lnTo>
                  <a:pt x="1729" y="2615"/>
                </a:lnTo>
                <a:lnTo>
                  <a:pt x="1741" y="2615"/>
                </a:lnTo>
                <a:lnTo>
                  <a:pt x="1753" y="2615"/>
                </a:lnTo>
                <a:lnTo>
                  <a:pt x="1757" y="2613"/>
                </a:lnTo>
                <a:lnTo>
                  <a:pt x="1761" y="2613"/>
                </a:lnTo>
                <a:lnTo>
                  <a:pt x="1764" y="2613"/>
                </a:lnTo>
                <a:lnTo>
                  <a:pt x="1769" y="2611"/>
                </a:lnTo>
                <a:lnTo>
                  <a:pt x="1775" y="2607"/>
                </a:lnTo>
                <a:lnTo>
                  <a:pt x="1780" y="2606"/>
                </a:lnTo>
                <a:lnTo>
                  <a:pt x="1786" y="2602"/>
                </a:lnTo>
                <a:lnTo>
                  <a:pt x="1791" y="2599"/>
                </a:lnTo>
                <a:lnTo>
                  <a:pt x="1794" y="2599"/>
                </a:lnTo>
                <a:lnTo>
                  <a:pt x="1796" y="2597"/>
                </a:lnTo>
                <a:lnTo>
                  <a:pt x="1800" y="2597"/>
                </a:lnTo>
                <a:lnTo>
                  <a:pt x="1803" y="2597"/>
                </a:lnTo>
                <a:lnTo>
                  <a:pt x="1816" y="2597"/>
                </a:lnTo>
                <a:lnTo>
                  <a:pt x="1828" y="2595"/>
                </a:lnTo>
                <a:lnTo>
                  <a:pt x="1842" y="2593"/>
                </a:lnTo>
                <a:lnTo>
                  <a:pt x="1857" y="2591"/>
                </a:lnTo>
                <a:lnTo>
                  <a:pt x="1871" y="2588"/>
                </a:lnTo>
                <a:lnTo>
                  <a:pt x="1883" y="2586"/>
                </a:lnTo>
                <a:lnTo>
                  <a:pt x="1898" y="2581"/>
                </a:lnTo>
                <a:lnTo>
                  <a:pt x="1910" y="2577"/>
                </a:lnTo>
                <a:lnTo>
                  <a:pt x="1923" y="2574"/>
                </a:lnTo>
                <a:lnTo>
                  <a:pt x="1935" y="2568"/>
                </a:lnTo>
                <a:lnTo>
                  <a:pt x="1947" y="2563"/>
                </a:lnTo>
                <a:lnTo>
                  <a:pt x="1956" y="2558"/>
                </a:lnTo>
                <a:lnTo>
                  <a:pt x="1967" y="2552"/>
                </a:lnTo>
                <a:lnTo>
                  <a:pt x="1976" y="2545"/>
                </a:lnTo>
                <a:lnTo>
                  <a:pt x="1981" y="2540"/>
                </a:lnTo>
                <a:lnTo>
                  <a:pt x="1988" y="2534"/>
                </a:lnTo>
                <a:lnTo>
                  <a:pt x="1992" y="2531"/>
                </a:lnTo>
                <a:lnTo>
                  <a:pt x="1996" y="2526"/>
                </a:lnTo>
                <a:lnTo>
                  <a:pt x="1997" y="2520"/>
                </a:lnTo>
                <a:lnTo>
                  <a:pt x="1999" y="2517"/>
                </a:lnTo>
                <a:lnTo>
                  <a:pt x="2003" y="2506"/>
                </a:lnTo>
                <a:lnTo>
                  <a:pt x="2004" y="2495"/>
                </a:lnTo>
                <a:lnTo>
                  <a:pt x="2006" y="2485"/>
                </a:lnTo>
                <a:lnTo>
                  <a:pt x="2010" y="2474"/>
                </a:lnTo>
                <a:lnTo>
                  <a:pt x="2012" y="2469"/>
                </a:lnTo>
                <a:lnTo>
                  <a:pt x="2013" y="2463"/>
                </a:lnTo>
                <a:lnTo>
                  <a:pt x="2017" y="2460"/>
                </a:lnTo>
                <a:lnTo>
                  <a:pt x="2020" y="2456"/>
                </a:lnTo>
                <a:lnTo>
                  <a:pt x="2038" y="2438"/>
                </a:lnTo>
                <a:lnTo>
                  <a:pt x="2054" y="2421"/>
                </a:lnTo>
                <a:lnTo>
                  <a:pt x="2061" y="2412"/>
                </a:lnTo>
                <a:lnTo>
                  <a:pt x="2070" y="2403"/>
                </a:lnTo>
                <a:lnTo>
                  <a:pt x="2076" y="2394"/>
                </a:lnTo>
                <a:lnTo>
                  <a:pt x="2083" y="2383"/>
                </a:lnTo>
                <a:lnTo>
                  <a:pt x="2090" y="2372"/>
                </a:lnTo>
                <a:lnTo>
                  <a:pt x="2093" y="2362"/>
                </a:lnTo>
                <a:lnTo>
                  <a:pt x="2099" y="2349"/>
                </a:lnTo>
                <a:lnTo>
                  <a:pt x="2102" y="2337"/>
                </a:lnTo>
                <a:lnTo>
                  <a:pt x="2106" y="2324"/>
                </a:lnTo>
                <a:lnTo>
                  <a:pt x="2108" y="2310"/>
                </a:lnTo>
                <a:lnTo>
                  <a:pt x="2109" y="2296"/>
                </a:lnTo>
                <a:lnTo>
                  <a:pt x="2109" y="2280"/>
                </a:lnTo>
                <a:lnTo>
                  <a:pt x="2104" y="2271"/>
                </a:lnTo>
                <a:lnTo>
                  <a:pt x="2099" y="2262"/>
                </a:lnTo>
                <a:lnTo>
                  <a:pt x="2092" y="2262"/>
                </a:lnTo>
                <a:lnTo>
                  <a:pt x="2085" y="2260"/>
                </a:lnTo>
                <a:lnTo>
                  <a:pt x="2076" y="2260"/>
                </a:lnTo>
                <a:lnTo>
                  <a:pt x="2070" y="2259"/>
                </a:lnTo>
                <a:lnTo>
                  <a:pt x="2065" y="2255"/>
                </a:lnTo>
                <a:lnTo>
                  <a:pt x="2056" y="2246"/>
                </a:lnTo>
                <a:lnTo>
                  <a:pt x="2051" y="2243"/>
                </a:lnTo>
                <a:lnTo>
                  <a:pt x="2045" y="2235"/>
                </a:lnTo>
                <a:lnTo>
                  <a:pt x="2040" y="2228"/>
                </a:lnTo>
                <a:lnTo>
                  <a:pt x="2035" y="2221"/>
                </a:lnTo>
                <a:lnTo>
                  <a:pt x="2029" y="2214"/>
                </a:lnTo>
                <a:lnTo>
                  <a:pt x="2026" y="2207"/>
                </a:lnTo>
                <a:lnTo>
                  <a:pt x="2024" y="2203"/>
                </a:lnTo>
                <a:lnTo>
                  <a:pt x="2022" y="2200"/>
                </a:lnTo>
                <a:lnTo>
                  <a:pt x="2022" y="2196"/>
                </a:lnTo>
                <a:lnTo>
                  <a:pt x="2022" y="2193"/>
                </a:lnTo>
                <a:lnTo>
                  <a:pt x="2022" y="2189"/>
                </a:lnTo>
                <a:lnTo>
                  <a:pt x="2022" y="2184"/>
                </a:lnTo>
                <a:lnTo>
                  <a:pt x="2022" y="2182"/>
                </a:lnTo>
                <a:lnTo>
                  <a:pt x="2024" y="2178"/>
                </a:lnTo>
                <a:lnTo>
                  <a:pt x="2026" y="2175"/>
                </a:lnTo>
                <a:lnTo>
                  <a:pt x="2028" y="2171"/>
                </a:lnTo>
                <a:lnTo>
                  <a:pt x="2031" y="2170"/>
                </a:lnTo>
                <a:lnTo>
                  <a:pt x="2035" y="2166"/>
                </a:lnTo>
                <a:lnTo>
                  <a:pt x="2042" y="2162"/>
                </a:lnTo>
                <a:lnTo>
                  <a:pt x="2045" y="2157"/>
                </a:lnTo>
                <a:lnTo>
                  <a:pt x="2051" y="2154"/>
                </a:lnTo>
                <a:lnTo>
                  <a:pt x="2052" y="2150"/>
                </a:lnTo>
                <a:lnTo>
                  <a:pt x="2056" y="2146"/>
                </a:lnTo>
                <a:lnTo>
                  <a:pt x="2058" y="2143"/>
                </a:lnTo>
                <a:lnTo>
                  <a:pt x="2060" y="2141"/>
                </a:lnTo>
                <a:lnTo>
                  <a:pt x="2060" y="2137"/>
                </a:lnTo>
                <a:lnTo>
                  <a:pt x="2060" y="2130"/>
                </a:lnTo>
                <a:lnTo>
                  <a:pt x="2060" y="2125"/>
                </a:lnTo>
                <a:lnTo>
                  <a:pt x="2060" y="2121"/>
                </a:lnTo>
                <a:lnTo>
                  <a:pt x="2060" y="2118"/>
                </a:lnTo>
                <a:lnTo>
                  <a:pt x="2060" y="2116"/>
                </a:lnTo>
                <a:lnTo>
                  <a:pt x="2058" y="2113"/>
                </a:lnTo>
                <a:lnTo>
                  <a:pt x="2056" y="2109"/>
                </a:lnTo>
                <a:lnTo>
                  <a:pt x="2052" y="2105"/>
                </a:lnTo>
                <a:lnTo>
                  <a:pt x="2051" y="2102"/>
                </a:lnTo>
                <a:lnTo>
                  <a:pt x="2047" y="2100"/>
                </a:lnTo>
                <a:lnTo>
                  <a:pt x="2040" y="2093"/>
                </a:lnTo>
                <a:lnTo>
                  <a:pt x="2031" y="2088"/>
                </a:lnTo>
                <a:lnTo>
                  <a:pt x="2022" y="2081"/>
                </a:lnTo>
                <a:lnTo>
                  <a:pt x="2013" y="2077"/>
                </a:lnTo>
                <a:lnTo>
                  <a:pt x="1994" y="2066"/>
                </a:lnTo>
                <a:lnTo>
                  <a:pt x="1976" y="2059"/>
                </a:lnTo>
                <a:lnTo>
                  <a:pt x="1965" y="2054"/>
                </a:lnTo>
                <a:lnTo>
                  <a:pt x="1960" y="2052"/>
                </a:lnTo>
                <a:lnTo>
                  <a:pt x="1933" y="2036"/>
                </a:lnTo>
                <a:lnTo>
                  <a:pt x="1908" y="2020"/>
                </a:lnTo>
                <a:lnTo>
                  <a:pt x="1905" y="2016"/>
                </a:lnTo>
                <a:lnTo>
                  <a:pt x="1899" y="2011"/>
                </a:lnTo>
                <a:lnTo>
                  <a:pt x="1894" y="2006"/>
                </a:lnTo>
                <a:lnTo>
                  <a:pt x="1892" y="2000"/>
                </a:lnTo>
                <a:lnTo>
                  <a:pt x="1889" y="1995"/>
                </a:lnTo>
                <a:lnTo>
                  <a:pt x="1887" y="1988"/>
                </a:lnTo>
                <a:lnTo>
                  <a:pt x="1885" y="1979"/>
                </a:lnTo>
                <a:lnTo>
                  <a:pt x="1885" y="1970"/>
                </a:lnTo>
                <a:lnTo>
                  <a:pt x="1885" y="1968"/>
                </a:lnTo>
                <a:lnTo>
                  <a:pt x="1887" y="1967"/>
                </a:lnTo>
                <a:lnTo>
                  <a:pt x="1887" y="1963"/>
                </a:lnTo>
                <a:lnTo>
                  <a:pt x="1889" y="1961"/>
                </a:lnTo>
                <a:lnTo>
                  <a:pt x="1894" y="1956"/>
                </a:lnTo>
                <a:lnTo>
                  <a:pt x="1899" y="1951"/>
                </a:lnTo>
                <a:lnTo>
                  <a:pt x="1905" y="1945"/>
                </a:lnTo>
                <a:lnTo>
                  <a:pt x="1912" y="1942"/>
                </a:lnTo>
                <a:lnTo>
                  <a:pt x="1915" y="1942"/>
                </a:lnTo>
                <a:lnTo>
                  <a:pt x="1919" y="1940"/>
                </a:lnTo>
                <a:lnTo>
                  <a:pt x="1921" y="1940"/>
                </a:lnTo>
                <a:lnTo>
                  <a:pt x="1924" y="1940"/>
                </a:lnTo>
                <a:lnTo>
                  <a:pt x="1930" y="1940"/>
                </a:lnTo>
                <a:lnTo>
                  <a:pt x="1933" y="1942"/>
                </a:lnTo>
                <a:lnTo>
                  <a:pt x="1939" y="1943"/>
                </a:lnTo>
                <a:lnTo>
                  <a:pt x="1942" y="1945"/>
                </a:lnTo>
                <a:lnTo>
                  <a:pt x="1949" y="1954"/>
                </a:lnTo>
                <a:lnTo>
                  <a:pt x="1955" y="1961"/>
                </a:lnTo>
                <a:lnTo>
                  <a:pt x="1960" y="1970"/>
                </a:lnTo>
                <a:lnTo>
                  <a:pt x="1967" y="1977"/>
                </a:lnTo>
                <a:lnTo>
                  <a:pt x="1969" y="1979"/>
                </a:lnTo>
                <a:lnTo>
                  <a:pt x="1972" y="1983"/>
                </a:lnTo>
                <a:lnTo>
                  <a:pt x="1978" y="1983"/>
                </a:lnTo>
                <a:lnTo>
                  <a:pt x="1981" y="1984"/>
                </a:lnTo>
                <a:lnTo>
                  <a:pt x="2001" y="1984"/>
                </a:lnTo>
                <a:lnTo>
                  <a:pt x="2022" y="1984"/>
                </a:lnTo>
                <a:lnTo>
                  <a:pt x="2044" y="1984"/>
                </a:lnTo>
                <a:lnTo>
                  <a:pt x="2067" y="1984"/>
                </a:lnTo>
                <a:lnTo>
                  <a:pt x="2070" y="1992"/>
                </a:lnTo>
                <a:lnTo>
                  <a:pt x="2072" y="1997"/>
                </a:lnTo>
                <a:lnTo>
                  <a:pt x="2076" y="2002"/>
                </a:lnTo>
                <a:lnTo>
                  <a:pt x="2079" y="2008"/>
                </a:lnTo>
                <a:lnTo>
                  <a:pt x="2083" y="2011"/>
                </a:lnTo>
                <a:lnTo>
                  <a:pt x="2088" y="2015"/>
                </a:lnTo>
                <a:lnTo>
                  <a:pt x="2092" y="2016"/>
                </a:lnTo>
                <a:lnTo>
                  <a:pt x="2097" y="2018"/>
                </a:lnTo>
                <a:lnTo>
                  <a:pt x="2120" y="2025"/>
                </a:lnTo>
                <a:lnTo>
                  <a:pt x="2145" y="2032"/>
                </a:lnTo>
                <a:lnTo>
                  <a:pt x="2150" y="2034"/>
                </a:lnTo>
                <a:lnTo>
                  <a:pt x="2156" y="2040"/>
                </a:lnTo>
                <a:lnTo>
                  <a:pt x="2159" y="2043"/>
                </a:lnTo>
                <a:lnTo>
                  <a:pt x="2165" y="2048"/>
                </a:lnTo>
                <a:lnTo>
                  <a:pt x="2170" y="2052"/>
                </a:lnTo>
                <a:lnTo>
                  <a:pt x="2175" y="2056"/>
                </a:lnTo>
                <a:lnTo>
                  <a:pt x="2181" y="2057"/>
                </a:lnTo>
                <a:lnTo>
                  <a:pt x="2184" y="2059"/>
                </a:lnTo>
                <a:lnTo>
                  <a:pt x="2188" y="2059"/>
                </a:lnTo>
                <a:lnTo>
                  <a:pt x="2193" y="2059"/>
                </a:lnTo>
                <a:lnTo>
                  <a:pt x="2197" y="2059"/>
                </a:lnTo>
                <a:lnTo>
                  <a:pt x="2200" y="2059"/>
                </a:lnTo>
                <a:lnTo>
                  <a:pt x="2204" y="2057"/>
                </a:lnTo>
                <a:lnTo>
                  <a:pt x="2206" y="2056"/>
                </a:lnTo>
                <a:lnTo>
                  <a:pt x="2213" y="2054"/>
                </a:lnTo>
                <a:lnTo>
                  <a:pt x="2218" y="2050"/>
                </a:lnTo>
                <a:lnTo>
                  <a:pt x="2225" y="2045"/>
                </a:lnTo>
                <a:lnTo>
                  <a:pt x="2230" y="2041"/>
                </a:lnTo>
                <a:lnTo>
                  <a:pt x="2234" y="2041"/>
                </a:lnTo>
                <a:lnTo>
                  <a:pt x="2238" y="2040"/>
                </a:lnTo>
                <a:lnTo>
                  <a:pt x="2243" y="2040"/>
                </a:lnTo>
                <a:lnTo>
                  <a:pt x="2246" y="2040"/>
                </a:lnTo>
                <a:lnTo>
                  <a:pt x="2255" y="2040"/>
                </a:lnTo>
                <a:lnTo>
                  <a:pt x="2266" y="2040"/>
                </a:lnTo>
                <a:lnTo>
                  <a:pt x="2271" y="2041"/>
                </a:lnTo>
                <a:lnTo>
                  <a:pt x="2275" y="2040"/>
                </a:lnTo>
                <a:lnTo>
                  <a:pt x="2279" y="2040"/>
                </a:lnTo>
                <a:lnTo>
                  <a:pt x="2282" y="2040"/>
                </a:lnTo>
                <a:lnTo>
                  <a:pt x="2282" y="2043"/>
                </a:lnTo>
                <a:lnTo>
                  <a:pt x="2284" y="2047"/>
                </a:lnTo>
                <a:lnTo>
                  <a:pt x="2287" y="2050"/>
                </a:lnTo>
                <a:lnTo>
                  <a:pt x="2289" y="2052"/>
                </a:lnTo>
                <a:lnTo>
                  <a:pt x="2293" y="2054"/>
                </a:lnTo>
                <a:lnTo>
                  <a:pt x="2298" y="2056"/>
                </a:lnTo>
                <a:lnTo>
                  <a:pt x="2302" y="2057"/>
                </a:lnTo>
                <a:lnTo>
                  <a:pt x="2307" y="2057"/>
                </a:lnTo>
                <a:lnTo>
                  <a:pt x="2318" y="2059"/>
                </a:lnTo>
                <a:lnTo>
                  <a:pt x="2328" y="2059"/>
                </a:lnTo>
                <a:lnTo>
                  <a:pt x="2339" y="2059"/>
                </a:lnTo>
                <a:lnTo>
                  <a:pt x="2350" y="2059"/>
                </a:lnTo>
                <a:lnTo>
                  <a:pt x="2357" y="2059"/>
                </a:lnTo>
                <a:lnTo>
                  <a:pt x="2366" y="2059"/>
                </a:lnTo>
                <a:lnTo>
                  <a:pt x="2373" y="2057"/>
                </a:lnTo>
                <a:lnTo>
                  <a:pt x="2382" y="2056"/>
                </a:lnTo>
                <a:lnTo>
                  <a:pt x="2389" y="2054"/>
                </a:lnTo>
                <a:lnTo>
                  <a:pt x="2396" y="2052"/>
                </a:lnTo>
                <a:lnTo>
                  <a:pt x="2403" y="2048"/>
                </a:lnTo>
                <a:lnTo>
                  <a:pt x="2410" y="2045"/>
                </a:lnTo>
                <a:lnTo>
                  <a:pt x="2417" y="2043"/>
                </a:lnTo>
                <a:lnTo>
                  <a:pt x="2423" y="2040"/>
                </a:lnTo>
                <a:lnTo>
                  <a:pt x="2430" y="2034"/>
                </a:lnTo>
                <a:lnTo>
                  <a:pt x="2435" y="2031"/>
                </a:lnTo>
                <a:lnTo>
                  <a:pt x="2448" y="2022"/>
                </a:lnTo>
                <a:lnTo>
                  <a:pt x="2458" y="2013"/>
                </a:lnTo>
                <a:lnTo>
                  <a:pt x="2467" y="2002"/>
                </a:lnTo>
                <a:lnTo>
                  <a:pt x="2478" y="1992"/>
                </a:lnTo>
                <a:lnTo>
                  <a:pt x="2487" y="1981"/>
                </a:lnTo>
                <a:lnTo>
                  <a:pt x="2496" y="1970"/>
                </a:lnTo>
                <a:lnTo>
                  <a:pt x="2510" y="1951"/>
                </a:lnTo>
                <a:lnTo>
                  <a:pt x="2524" y="1933"/>
                </a:lnTo>
                <a:lnTo>
                  <a:pt x="2531" y="1922"/>
                </a:lnTo>
                <a:lnTo>
                  <a:pt x="2538" y="1913"/>
                </a:lnTo>
                <a:lnTo>
                  <a:pt x="2545" y="1904"/>
                </a:lnTo>
                <a:lnTo>
                  <a:pt x="2554" y="1895"/>
                </a:lnTo>
                <a:lnTo>
                  <a:pt x="2569" y="1879"/>
                </a:lnTo>
                <a:lnTo>
                  <a:pt x="2586" y="1865"/>
                </a:lnTo>
                <a:lnTo>
                  <a:pt x="2602" y="1851"/>
                </a:lnTo>
                <a:lnTo>
                  <a:pt x="2618" y="1838"/>
                </a:lnTo>
                <a:lnTo>
                  <a:pt x="2636" y="1822"/>
                </a:lnTo>
                <a:lnTo>
                  <a:pt x="2652" y="1808"/>
                </a:lnTo>
                <a:lnTo>
                  <a:pt x="2658" y="1803"/>
                </a:lnTo>
                <a:lnTo>
                  <a:pt x="2663" y="1796"/>
                </a:lnTo>
                <a:lnTo>
                  <a:pt x="2665" y="1789"/>
                </a:lnTo>
                <a:lnTo>
                  <a:pt x="2668" y="1783"/>
                </a:lnTo>
                <a:lnTo>
                  <a:pt x="2672" y="1769"/>
                </a:lnTo>
                <a:lnTo>
                  <a:pt x="2675" y="1757"/>
                </a:lnTo>
                <a:lnTo>
                  <a:pt x="2679" y="1744"/>
                </a:lnTo>
                <a:lnTo>
                  <a:pt x="2681" y="1732"/>
                </a:lnTo>
                <a:lnTo>
                  <a:pt x="2683" y="1725"/>
                </a:lnTo>
                <a:lnTo>
                  <a:pt x="2684" y="1717"/>
                </a:lnTo>
                <a:lnTo>
                  <a:pt x="2686" y="1712"/>
                </a:lnTo>
                <a:lnTo>
                  <a:pt x="2688" y="1705"/>
                </a:lnTo>
                <a:lnTo>
                  <a:pt x="2693" y="1698"/>
                </a:lnTo>
                <a:lnTo>
                  <a:pt x="2697" y="1692"/>
                </a:lnTo>
                <a:lnTo>
                  <a:pt x="2702" y="1685"/>
                </a:lnTo>
                <a:lnTo>
                  <a:pt x="2707" y="1682"/>
                </a:lnTo>
                <a:lnTo>
                  <a:pt x="2713" y="1676"/>
                </a:lnTo>
                <a:lnTo>
                  <a:pt x="2716" y="1671"/>
                </a:lnTo>
                <a:lnTo>
                  <a:pt x="2718" y="1666"/>
                </a:lnTo>
                <a:lnTo>
                  <a:pt x="2720" y="1660"/>
                </a:lnTo>
                <a:lnTo>
                  <a:pt x="2718" y="1659"/>
                </a:lnTo>
                <a:lnTo>
                  <a:pt x="2716" y="1657"/>
                </a:lnTo>
                <a:lnTo>
                  <a:pt x="2713" y="1655"/>
                </a:lnTo>
                <a:lnTo>
                  <a:pt x="2713" y="1653"/>
                </a:lnTo>
                <a:lnTo>
                  <a:pt x="2711" y="1652"/>
                </a:lnTo>
                <a:lnTo>
                  <a:pt x="2711" y="1648"/>
                </a:lnTo>
                <a:lnTo>
                  <a:pt x="2709" y="1646"/>
                </a:lnTo>
                <a:lnTo>
                  <a:pt x="2709" y="1643"/>
                </a:lnTo>
                <a:lnTo>
                  <a:pt x="2711" y="1641"/>
                </a:lnTo>
                <a:lnTo>
                  <a:pt x="2713" y="1636"/>
                </a:lnTo>
                <a:lnTo>
                  <a:pt x="2716" y="1634"/>
                </a:lnTo>
                <a:lnTo>
                  <a:pt x="2716" y="1632"/>
                </a:lnTo>
                <a:lnTo>
                  <a:pt x="2716" y="1632"/>
                </a:lnTo>
                <a:lnTo>
                  <a:pt x="2715" y="1630"/>
                </a:lnTo>
                <a:lnTo>
                  <a:pt x="2715" y="1628"/>
                </a:lnTo>
                <a:lnTo>
                  <a:pt x="2716" y="1627"/>
                </a:lnTo>
                <a:lnTo>
                  <a:pt x="2716" y="1623"/>
                </a:lnTo>
                <a:lnTo>
                  <a:pt x="2716" y="1619"/>
                </a:lnTo>
                <a:lnTo>
                  <a:pt x="2718" y="1616"/>
                </a:lnTo>
                <a:lnTo>
                  <a:pt x="2718" y="1611"/>
                </a:lnTo>
                <a:lnTo>
                  <a:pt x="2722" y="1607"/>
                </a:lnTo>
                <a:lnTo>
                  <a:pt x="2723" y="1603"/>
                </a:lnTo>
                <a:lnTo>
                  <a:pt x="2729" y="1600"/>
                </a:lnTo>
                <a:lnTo>
                  <a:pt x="2732" y="1596"/>
                </a:lnTo>
                <a:lnTo>
                  <a:pt x="2736" y="1595"/>
                </a:lnTo>
                <a:lnTo>
                  <a:pt x="2741" y="1595"/>
                </a:lnTo>
                <a:lnTo>
                  <a:pt x="2741" y="1589"/>
                </a:lnTo>
                <a:lnTo>
                  <a:pt x="2741" y="1582"/>
                </a:lnTo>
                <a:lnTo>
                  <a:pt x="2741" y="1577"/>
                </a:lnTo>
                <a:lnTo>
                  <a:pt x="2741" y="1571"/>
                </a:lnTo>
                <a:lnTo>
                  <a:pt x="2743" y="1568"/>
                </a:lnTo>
                <a:lnTo>
                  <a:pt x="2743" y="1564"/>
                </a:lnTo>
                <a:lnTo>
                  <a:pt x="2743" y="1563"/>
                </a:lnTo>
                <a:lnTo>
                  <a:pt x="2747" y="1561"/>
                </a:lnTo>
                <a:lnTo>
                  <a:pt x="2748" y="1559"/>
                </a:lnTo>
                <a:lnTo>
                  <a:pt x="2750" y="1557"/>
                </a:lnTo>
                <a:lnTo>
                  <a:pt x="2752" y="1557"/>
                </a:lnTo>
                <a:lnTo>
                  <a:pt x="2755" y="1557"/>
                </a:lnTo>
                <a:lnTo>
                  <a:pt x="2761" y="1555"/>
                </a:lnTo>
                <a:lnTo>
                  <a:pt x="2766" y="1555"/>
                </a:lnTo>
                <a:lnTo>
                  <a:pt x="2768" y="1554"/>
                </a:lnTo>
                <a:lnTo>
                  <a:pt x="2772" y="1554"/>
                </a:lnTo>
                <a:lnTo>
                  <a:pt x="2773" y="1552"/>
                </a:lnTo>
                <a:lnTo>
                  <a:pt x="2773" y="1550"/>
                </a:lnTo>
                <a:lnTo>
                  <a:pt x="2784" y="1541"/>
                </a:lnTo>
                <a:lnTo>
                  <a:pt x="2795" y="1532"/>
                </a:lnTo>
                <a:lnTo>
                  <a:pt x="2805" y="1522"/>
                </a:lnTo>
                <a:lnTo>
                  <a:pt x="2812" y="1511"/>
                </a:lnTo>
                <a:lnTo>
                  <a:pt x="2818" y="1506"/>
                </a:lnTo>
                <a:lnTo>
                  <a:pt x="2821" y="1500"/>
                </a:lnTo>
                <a:lnTo>
                  <a:pt x="2825" y="1495"/>
                </a:lnTo>
                <a:lnTo>
                  <a:pt x="2827" y="1490"/>
                </a:lnTo>
                <a:lnTo>
                  <a:pt x="2830" y="1482"/>
                </a:lnTo>
                <a:lnTo>
                  <a:pt x="2834" y="1475"/>
                </a:lnTo>
                <a:lnTo>
                  <a:pt x="2836" y="1468"/>
                </a:lnTo>
                <a:lnTo>
                  <a:pt x="2837" y="1461"/>
                </a:lnTo>
                <a:lnTo>
                  <a:pt x="2839" y="1466"/>
                </a:lnTo>
                <a:lnTo>
                  <a:pt x="2841" y="1472"/>
                </a:lnTo>
                <a:lnTo>
                  <a:pt x="2846" y="1466"/>
                </a:lnTo>
                <a:lnTo>
                  <a:pt x="2850" y="1459"/>
                </a:lnTo>
                <a:lnTo>
                  <a:pt x="2853" y="1452"/>
                </a:lnTo>
                <a:lnTo>
                  <a:pt x="2857" y="1445"/>
                </a:lnTo>
                <a:lnTo>
                  <a:pt x="2859" y="1436"/>
                </a:lnTo>
                <a:lnTo>
                  <a:pt x="2860" y="1431"/>
                </a:lnTo>
                <a:lnTo>
                  <a:pt x="2862" y="1422"/>
                </a:lnTo>
                <a:lnTo>
                  <a:pt x="2862" y="1417"/>
                </a:lnTo>
                <a:lnTo>
                  <a:pt x="2860" y="1413"/>
                </a:lnTo>
                <a:lnTo>
                  <a:pt x="2859" y="1409"/>
                </a:lnTo>
                <a:lnTo>
                  <a:pt x="2857" y="1406"/>
                </a:lnTo>
                <a:lnTo>
                  <a:pt x="2855" y="1402"/>
                </a:lnTo>
                <a:lnTo>
                  <a:pt x="2855" y="1388"/>
                </a:lnTo>
                <a:lnTo>
                  <a:pt x="2860" y="1393"/>
                </a:lnTo>
                <a:lnTo>
                  <a:pt x="2866" y="1397"/>
                </a:lnTo>
                <a:lnTo>
                  <a:pt x="2869" y="1402"/>
                </a:lnTo>
                <a:lnTo>
                  <a:pt x="2873" y="1408"/>
                </a:lnTo>
                <a:lnTo>
                  <a:pt x="2877" y="1411"/>
                </a:lnTo>
                <a:lnTo>
                  <a:pt x="2880" y="1417"/>
                </a:lnTo>
                <a:lnTo>
                  <a:pt x="2882" y="1418"/>
                </a:lnTo>
                <a:lnTo>
                  <a:pt x="2884" y="1418"/>
                </a:lnTo>
                <a:lnTo>
                  <a:pt x="2885" y="1418"/>
                </a:lnTo>
                <a:lnTo>
                  <a:pt x="2889" y="1420"/>
                </a:lnTo>
                <a:lnTo>
                  <a:pt x="2898" y="1418"/>
                </a:lnTo>
                <a:lnTo>
                  <a:pt x="2905" y="1417"/>
                </a:lnTo>
                <a:lnTo>
                  <a:pt x="2912" y="1415"/>
                </a:lnTo>
                <a:lnTo>
                  <a:pt x="2917" y="1411"/>
                </a:lnTo>
                <a:lnTo>
                  <a:pt x="2923" y="1408"/>
                </a:lnTo>
                <a:lnTo>
                  <a:pt x="2928" y="1404"/>
                </a:lnTo>
                <a:lnTo>
                  <a:pt x="2932" y="1399"/>
                </a:lnTo>
                <a:lnTo>
                  <a:pt x="2935" y="1395"/>
                </a:lnTo>
                <a:lnTo>
                  <a:pt x="2939" y="1397"/>
                </a:lnTo>
                <a:lnTo>
                  <a:pt x="2941" y="1401"/>
                </a:lnTo>
                <a:lnTo>
                  <a:pt x="2944" y="1404"/>
                </a:lnTo>
                <a:lnTo>
                  <a:pt x="2944" y="1406"/>
                </a:lnTo>
                <a:lnTo>
                  <a:pt x="2946" y="1411"/>
                </a:lnTo>
                <a:lnTo>
                  <a:pt x="2949" y="1420"/>
                </a:lnTo>
                <a:lnTo>
                  <a:pt x="2944" y="1422"/>
                </a:lnTo>
                <a:lnTo>
                  <a:pt x="2941" y="1427"/>
                </a:lnTo>
                <a:lnTo>
                  <a:pt x="2937" y="1431"/>
                </a:lnTo>
                <a:lnTo>
                  <a:pt x="2933" y="1436"/>
                </a:lnTo>
                <a:lnTo>
                  <a:pt x="2930" y="1447"/>
                </a:lnTo>
                <a:lnTo>
                  <a:pt x="2925" y="1459"/>
                </a:lnTo>
                <a:lnTo>
                  <a:pt x="2921" y="1465"/>
                </a:lnTo>
                <a:lnTo>
                  <a:pt x="2919" y="1470"/>
                </a:lnTo>
                <a:lnTo>
                  <a:pt x="2916" y="1475"/>
                </a:lnTo>
                <a:lnTo>
                  <a:pt x="2914" y="1479"/>
                </a:lnTo>
                <a:lnTo>
                  <a:pt x="2909" y="1482"/>
                </a:lnTo>
                <a:lnTo>
                  <a:pt x="2905" y="1486"/>
                </a:lnTo>
                <a:lnTo>
                  <a:pt x="2901" y="1486"/>
                </a:lnTo>
                <a:lnTo>
                  <a:pt x="2900" y="1488"/>
                </a:lnTo>
                <a:lnTo>
                  <a:pt x="2896" y="1488"/>
                </a:lnTo>
                <a:lnTo>
                  <a:pt x="2891" y="1488"/>
                </a:lnTo>
                <a:lnTo>
                  <a:pt x="2891" y="1493"/>
                </a:lnTo>
                <a:lnTo>
                  <a:pt x="2889" y="1498"/>
                </a:lnTo>
                <a:lnTo>
                  <a:pt x="2885" y="1504"/>
                </a:lnTo>
                <a:lnTo>
                  <a:pt x="2882" y="1509"/>
                </a:lnTo>
                <a:lnTo>
                  <a:pt x="2877" y="1518"/>
                </a:lnTo>
                <a:lnTo>
                  <a:pt x="2869" y="1529"/>
                </a:lnTo>
                <a:lnTo>
                  <a:pt x="2862" y="1536"/>
                </a:lnTo>
                <a:lnTo>
                  <a:pt x="2857" y="1547"/>
                </a:lnTo>
                <a:lnTo>
                  <a:pt x="2855" y="1552"/>
                </a:lnTo>
                <a:lnTo>
                  <a:pt x="2853" y="1557"/>
                </a:lnTo>
                <a:lnTo>
                  <a:pt x="2852" y="1561"/>
                </a:lnTo>
                <a:lnTo>
                  <a:pt x="2852" y="1568"/>
                </a:lnTo>
                <a:lnTo>
                  <a:pt x="2843" y="1570"/>
                </a:lnTo>
                <a:lnTo>
                  <a:pt x="2832" y="1571"/>
                </a:lnTo>
                <a:lnTo>
                  <a:pt x="2823" y="1573"/>
                </a:lnTo>
                <a:lnTo>
                  <a:pt x="2812" y="1573"/>
                </a:lnTo>
                <a:lnTo>
                  <a:pt x="2812" y="1580"/>
                </a:lnTo>
                <a:lnTo>
                  <a:pt x="2811" y="1586"/>
                </a:lnTo>
                <a:lnTo>
                  <a:pt x="2807" y="1593"/>
                </a:lnTo>
                <a:lnTo>
                  <a:pt x="2805" y="1598"/>
                </a:lnTo>
                <a:lnTo>
                  <a:pt x="2800" y="1603"/>
                </a:lnTo>
                <a:lnTo>
                  <a:pt x="2796" y="1607"/>
                </a:lnTo>
                <a:lnTo>
                  <a:pt x="2791" y="1612"/>
                </a:lnTo>
                <a:lnTo>
                  <a:pt x="2784" y="1616"/>
                </a:lnTo>
                <a:lnTo>
                  <a:pt x="2777" y="1619"/>
                </a:lnTo>
                <a:lnTo>
                  <a:pt x="2772" y="1621"/>
                </a:lnTo>
                <a:lnTo>
                  <a:pt x="2763" y="1623"/>
                </a:lnTo>
                <a:lnTo>
                  <a:pt x="2755" y="1627"/>
                </a:lnTo>
                <a:lnTo>
                  <a:pt x="2748" y="1627"/>
                </a:lnTo>
                <a:lnTo>
                  <a:pt x="2741" y="1627"/>
                </a:lnTo>
                <a:lnTo>
                  <a:pt x="2734" y="1627"/>
                </a:lnTo>
                <a:lnTo>
                  <a:pt x="2727" y="1627"/>
                </a:lnTo>
                <a:lnTo>
                  <a:pt x="2732" y="1627"/>
                </a:lnTo>
                <a:lnTo>
                  <a:pt x="2738" y="1627"/>
                </a:lnTo>
                <a:lnTo>
                  <a:pt x="2738" y="1636"/>
                </a:lnTo>
                <a:lnTo>
                  <a:pt x="2734" y="1641"/>
                </a:lnTo>
                <a:lnTo>
                  <a:pt x="2732" y="1646"/>
                </a:lnTo>
                <a:lnTo>
                  <a:pt x="2729" y="1652"/>
                </a:lnTo>
                <a:lnTo>
                  <a:pt x="2729" y="1655"/>
                </a:lnTo>
                <a:lnTo>
                  <a:pt x="2727" y="1664"/>
                </a:lnTo>
                <a:lnTo>
                  <a:pt x="2723" y="1675"/>
                </a:lnTo>
                <a:lnTo>
                  <a:pt x="2729" y="1671"/>
                </a:lnTo>
                <a:lnTo>
                  <a:pt x="2734" y="1669"/>
                </a:lnTo>
                <a:lnTo>
                  <a:pt x="2738" y="1666"/>
                </a:lnTo>
                <a:lnTo>
                  <a:pt x="2743" y="1660"/>
                </a:lnTo>
                <a:lnTo>
                  <a:pt x="2750" y="1652"/>
                </a:lnTo>
                <a:lnTo>
                  <a:pt x="2757" y="1643"/>
                </a:lnTo>
                <a:lnTo>
                  <a:pt x="2757" y="1641"/>
                </a:lnTo>
                <a:lnTo>
                  <a:pt x="2761" y="1636"/>
                </a:lnTo>
                <a:lnTo>
                  <a:pt x="2764" y="1634"/>
                </a:lnTo>
                <a:lnTo>
                  <a:pt x="2768" y="1630"/>
                </a:lnTo>
                <a:lnTo>
                  <a:pt x="2779" y="1625"/>
                </a:lnTo>
                <a:lnTo>
                  <a:pt x="2789" y="1618"/>
                </a:lnTo>
                <a:lnTo>
                  <a:pt x="2811" y="1609"/>
                </a:lnTo>
                <a:lnTo>
                  <a:pt x="2827" y="1602"/>
                </a:lnTo>
                <a:lnTo>
                  <a:pt x="2832" y="1598"/>
                </a:lnTo>
                <a:lnTo>
                  <a:pt x="2837" y="1596"/>
                </a:lnTo>
                <a:lnTo>
                  <a:pt x="2843" y="1593"/>
                </a:lnTo>
                <a:lnTo>
                  <a:pt x="2846" y="1589"/>
                </a:lnTo>
                <a:lnTo>
                  <a:pt x="2855" y="1582"/>
                </a:lnTo>
                <a:lnTo>
                  <a:pt x="2864" y="1573"/>
                </a:lnTo>
                <a:lnTo>
                  <a:pt x="2878" y="1557"/>
                </a:lnTo>
                <a:lnTo>
                  <a:pt x="2891" y="1543"/>
                </a:lnTo>
                <a:lnTo>
                  <a:pt x="2901" y="1532"/>
                </a:lnTo>
                <a:lnTo>
                  <a:pt x="2912" y="1522"/>
                </a:lnTo>
                <a:lnTo>
                  <a:pt x="2921" y="1513"/>
                </a:lnTo>
                <a:lnTo>
                  <a:pt x="2932" y="1502"/>
                </a:lnTo>
                <a:lnTo>
                  <a:pt x="2941" y="1491"/>
                </a:lnTo>
                <a:lnTo>
                  <a:pt x="2949" y="1481"/>
                </a:lnTo>
                <a:lnTo>
                  <a:pt x="2957" y="1470"/>
                </a:lnTo>
                <a:lnTo>
                  <a:pt x="2964" y="1459"/>
                </a:lnTo>
                <a:lnTo>
                  <a:pt x="2971" y="1447"/>
                </a:lnTo>
                <a:lnTo>
                  <a:pt x="2978" y="1436"/>
                </a:lnTo>
                <a:lnTo>
                  <a:pt x="2985" y="1424"/>
                </a:lnTo>
                <a:lnTo>
                  <a:pt x="2992" y="1411"/>
                </a:lnTo>
                <a:lnTo>
                  <a:pt x="2998" y="1399"/>
                </a:lnTo>
                <a:lnTo>
                  <a:pt x="3003" y="1386"/>
                </a:lnTo>
                <a:lnTo>
                  <a:pt x="3008" y="1374"/>
                </a:lnTo>
                <a:lnTo>
                  <a:pt x="3014" y="1361"/>
                </a:lnTo>
                <a:lnTo>
                  <a:pt x="3017" y="1349"/>
                </a:lnTo>
                <a:lnTo>
                  <a:pt x="3022" y="1338"/>
                </a:lnTo>
                <a:lnTo>
                  <a:pt x="3028" y="1326"/>
                </a:lnTo>
                <a:lnTo>
                  <a:pt x="3035" y="1313"/>
                </a:lnTo>
                <a:lnTo>
                  <a:pt x="3042" y="1299"/>
                </a:lnTo>
                <a:lnTo>
                  <a:pt x="3051" y="1287"/>
                </a:lnTo>
                <a:lnTo>
                  <a:pt x="3060" y="1274"/>
                </a:lnTo>
                <a:lnTo>
                  <a:pt x="3071" y="1262"/>
                </a:lnTo>
                <a:lnTo>
                  <a:pt x="3079" y="1251"/>
                </a:lnTo>
                <a:lnTo>
                  <a:pt x="3090" y="1240"/>
                </a:lnTo>
                <a:lnTo>
                  <a:pt x="3101" y="1230"/>
                </a:lnTo>
                <a:lnTo>
                  <a:pt x="3111" y="1221"/>
                </a:lnTo>
                <a:lnTo>
                  <a:pt x="3122" y="1212"/>
                </a:lnTo>
                <a:lnTo>
                  <a:pt x="3135" y="1205"/>
                </a:lnTo>
                <a:lnTo>
                  <a:pt x="3140" y="1203"/>
                </a:lnTo>
                <a:lnTo>
                  <a:pt x="3145" y="1199"/>
                </a:lnTo>
                <a:lnTo>
                  <a:pt x="3151" y="1198"/>
                </a:lnTo>
                <a:lnTo>
                  <a:pt x="3156" y="1196"/>
                </a:lnTo>
                <a:lnTo>
                  <a:pt x="3167" y="1192"/>
                </a:lnTo>
                <a:lnTo>
                  <a:pt x="3177" y="1187"/>
                </a:lnTo>
                <a:lnTo>
                  <a:pt x="3186" y="1182"/>
                </a:lnTo>
                <a:lnTo>
                  <a:pt x="3193" y="1174"/>
                </a:lnTo>
                <a:lnTo>
                  <a:pt x="3200" y="1167"/>
                </a:lnTo>
                <a:lnTo>
                  <a:pt x="3208" y="1160"/>
                </a:lnTo>
                <a:lnTo>
                  <a:pt x="3213" y="1153"/>
                </a:lnTo>
                <a:lnTo>
                  <a:pt x="3218" y="1144"/>
                </a:lnTo>
                <a:lnTo>
                  <a:pt x="3224" y="1135"/>
                </a:lnTo>
                <a:lnTo>
                  <a:pt x="3227" y="1128"/>
                </a:lnTo>
                <a:lnTo>
                  <a:pt x="3231" y="1118"/>
                </a:lnTo>
                <a:lnTo>
                  <a:pt x="3236" y="1109"/>
                </a:lnTo>
                <a:lnTo>
                  <a:pt x="3241" y="1089"/>
                </a:lnTo>
                <a:lnTo>
                  <a:pt x="3248" y="1068"/>
                </a:lnTo>
                <a:lnTo>
                  <a:pt x="3252" y="1055"/>
                </a:lnTo>
                <a:lnTo>
                  <a:pt x="3256" y="1041"/>
                </a:lnTo>
                <a:lnTo>
                  <a:pt x="3257" y="1034"/>
                </a:lnTo>
                <a:lnTo>
                  <a:pt x="3259" y="1027"/>
                </a:lnTo>
                <a:lnTo>
                  <a:pt x="3261" y="1023"/>
                </a:lnTo>
                <a:lnTo>
                  <a:pt x="3263" y="1020"/>
                </a:lnTo>
                <a:lnTo>
                  <a:pt x="3263" y="1007"/>
                </a:lnTo>
                <a:lnTo>
                  <a:pt x="3261" y="1011"/>
                </a:lnTo>
                <a:lnTo>
                  <a:pt x="3257" y="1014"/>
                </a:lnTo>
                <a:lnTo>
                  <a:pt x="3256" y="1020"/>
                </a:lnTo>
                <a:lnTo>
                  <a:pt x="3252" y="1023"/>
                </a:lnTo>
                <a:lnTo>
                  <a:pt x="3247" y="1030"/>
                </a:lnTo>
                <a:lnTo>
                  <a:pt x="3241" y="1037"/>
                </a:lnTo>
                <a:lnTo>
                  <a:pt x="3241" y="996"/>
                </a:lnTo>
                <a:lnTo>
                  <a:pt x="3241" y="991"/>
                </a:lnTo>
                <a:lnTo>
                  <a:pt x="3245" y="986"/>
                </a:lnTo>
                <a:lnTo>
                  <a:pt x="3247" y="982"/>
                </a:lnTo>
                <a:lnTo>
                  <a:pt x="3250" y="975"/>
                </a:lnTo>
                <a:lnTo>
                  <a:pt x="3257" y="968"/>
                </a:lnTo>
                <a:lnTo>
                  <a:pt x="3263" y="961"/>
                </a:lnTo>
                <a:lnTo>
                  <a:pt x="3259" y="957"/>
                </a:lnTo>
                <a:lnTo>
                  <a:pt x="3257" y="954"/>
                </a:lnTo>
                <a:lnTo>
                  <a:pt x="3254" y="950"/>
                </a:lnTo>
                <a:lnTo>
                  <a:pt x="3252" y="945"/>
                </a:lnTo>
                <a:lnTo>
                  <a:pt x="3250" y="941"/>
                </a:lnTo>
                <a:lnTo>
                  <a:pt x="3250" y="936"/>
                </a:lnTo>
                <a:lnTo>
                  <a:pt x="3248" y="931"/>
                </a:lnTo>
                <a:lnTo>
                  <a:pt x="3248" y="923"/>
                </a:lnTo>
                <a:lnTo>
                  <a:pt x="3248" y="913"/>
                </a:lnTo>
                <a:lnTo>
                  <a:pt x="3250" y="904"/>
                </a:lnTo>
                <a:lnTo>
                  <a:pt x="3250" y="895"/>
                </a:lnTo>
                <a:lnTo>
                  <a:pt x="3252" y="886"/>
                </a:lnTo>
                <a:lnTo>
                  <a:pt x="3256" y="870"/>
                </a:lnTo>
                <a:lnTo>
                  <a:pt x="3256" y="856"/>
                </a:lnTo>
                <a:lnTo>
                  <a:pt x="3256" y="851"/>
                </a:lnTo>
                <a:lnTo>
                  <a:pt x="3256" y="849"/>
                </a:lnTo>
                <a:lnTo>
                  <a:pt x="3256" y="845"/>
                </a:lnTo>
                <a:lnTo>
                  <a:pt x="3254" y="843"/>
                </a:lnTo>
                <a:lnTo>
                  <a:pt x="3252" y="842"/>
                </a:lnTo>
                <a:lnTo>
                  <a:pt x="3248" y="838"/>
                </a:lnTo>
                <a:lnTo>
                  <a:pt x="3247" y="836"/>
                </a:lnTo>
                <a:lnTo>
                  <a:pt x="3243" y="833"/>
                </a:lnTo>
                <a:lnTo>
                  <a:pt x="3243" y="831"/>
                </a:lnTo>
                <a:lnTo>
                  <a:pt x="3241" y="829"/>
                </a:lnTo>
                <a:lnTo>
                  <a:pt x="3241" y="827"/>
                </a:lnTo>
                <a:lnTo>
                  <a:pt x="3241" y="824"/>
                </a:lnTo>
                <a:lnTo>
                  <a:pt x="3248" y="824"/>
                </a:lnTo>
                <a:lnTo>
                  <a:pt x="3256" y="824"/>
                </a:lnTo>
                <a:lnTo>
                  <a:pt x="3257" y="811"/>
                </a:lnTo>
                <a:lnTo>
                  <a:pt x="3257" y="797"/>
                </a:lnTo>
                <a:lnTo>
                  <a:pt x="3259" y="785"/>
                </a:lnTo>
                <a:lnTo>
                  <a:pt x="3259" y="776"/>
                </a:lnTo>
                <a:lnTo>
                  <a:pt x="3261" y="770"/>
                </a:lnTo>
                <a:lnTo>
                  <a:pt x="3264" y="763"/>
                </a:lnTo>
                <a:lnTo>
                  <a:pt x="3268" y="760"/>
                </a:lnTo>
                <a:lnTo>
                  <a:pt x="3272" y="754"/>
                </a:lnTo>
                <a:lnTo>
                  <a:pt x="3277" y="749"/>
                </a:lnTo>
                <a:lnTo>
                  <a:pt x="3282" y="744"/>
                </a:lnTo>
                <a:lnTo>
                  <a:pt x="3288" y="738"/>
                </a:lnTo>
                <a:lnTo>
                  <a:pt x="3291" y="731"/>
                </a:lnTo>
                <a:lnTo>
                  <a:pt x="3288" y="729"/>
                </a:lnTo>
                <a:lnTo>
                  <a:pt x="3282" y="728"/>
                </a:lnTo>
                <a:lnTo>
                  <a:pt x="3279" y="726"/>
                </a:lnTo>
                <a:lnTo>
                  <a:pt x="3275" y="724"/>
                </a:lnTo>
                <a:lnTo>
                  <a:pt x="3270" y="721"/>
                </a:lnTo>
                <a:lnTo>
                  <a:pt x="3263" y="713"/>
                </a:lnTo>
                <a:lnTo>
                  <a:pt x="3266" y="713"/>
                </a:lnTo>
                <a:lnTo>
                  <a:pt x="3270" y="712"/>
                </a:lnTo>
                <a:lnTo>
                  <a:pt x="3272" y="712"/>
                </a:lnTo>
                <a:lnTo>
                  <a:pt x="3275" y="712"/>
                </a:lnTo>
                <a:lnTo>
                  <a:pt x="3281" y="713"/>
                </a:lnTo>
                <a:lnTo>
                  <a:pt x="3284" y="713"/>
                </a:lnTo>
                <a:lnTo>
                  <a:pt x="3288" y="706"/>
                </a:lnTo>
                <a:lnTo>
                  <a:pt x="3291" y="697"/>
                </a:lnTo>
                <a:lnTo>
                  <a:pt x="3295" y="694"/>
                </a:lnTo>
                <a:lnTo>
                  <a:pt x="3297" y="692"/>
                </a:lnTo>
                <a:lnTo>
                  <a:pt x="3300" y="690"/>
                </a:lnTo>
                <a:lnTo>
                  <a:pt x="3302" y="689"/>
                </a:lnTo>
                <a:lnTo>
                  <a:pt x="3311" y="689"/>
                </a:lnTo>
                <a:lnTo>
                  <a:pt x="3320" y="689"/>
                </a:lnTo>
                <a:lnTo>
                  <a:pt x="3320" y="710"/>
                </a:lnTo>
                <a:lnTo>
                  <a:pt x="3339" y="690"/>
                </a:lnTo>
                <a:lnTo>
                  <a:pt x="3359" y="667"/>
                </a:lnTo>
                <a:lnTo>
                  <a:pt x="3370" y="656"/>
                </a:lnTo>
                <a:lnTo>
                  <a:pt x="3380" y="646"/>
                </a:lnTo>
                <a:lnTo>
                  <a:pt x="3389" y="637"/>
                </a:lnTo>
                <a:lnTo>
                  <a:pt x="3398" y="628"/>
                </a:lnTo>
                <a:lnTo>
                  <a:pt x="3402" y="624"/>
                </a:lnTo>
                <a:lnTo>
                  <a:pt x="3405" y="623"/>
                </a:lnTo>
                <a:lnTo>
                  <a:pt x="3409" y="619"/>
                </a:lnTo>
                <a:lnTo>
                  <a:pt x="3412" y="617"/>
                </a:lnTo>
                <a:lnTo>
                  <a:pt x="3419" y="614"/>
                </a:lnTo>
                <a:lnTo>
                  <a:pt x="3426" y="612"/>
                </a:lnTo>
                <a:lnTo>
                  <a:pt x="3434" y="610"/>
                </a:lnTo>
                <a:lnTo>
                  <a:pt x="3442" y="608"/>
                </a:lnTo>
                <a:lnTo>
                  <a:pt x="3448" y="607"/>
                </a:lnTo>
                <a:lnTo>
                  <a:pt x="3453" y="603"/>
                </a:lnTo>
                <a:lnTo>
                  <a:pt x="3462" y="598"/>
                </a:lnTo>
                <a:lnTo>
                  <a:pt x="3469" y="592"/>
                </a:lnTo>
                <a:lnTo>
                  <a:pt x="3475" y="585"/>
                </a:lnTo>
                <a:lnTo>
                  <a:pt x="3480" y="580"/>
                </a:lnTo>
                <a:lnTo>
                  <a:pt x="3485" y="575"/>
                </a:lnTo>
                <a:lnTo>
                  <a:pt x="3491" y="571"/>
                </a:lnTo>
                <a:lnTo>
                  <a:pt x="3498" y="567"/>
                </a:lnTo>
                <a:lnTo>
                  <a:pt x="3507" y="562"/>
                </a:lnTo>
                <a:lnTo>
                  <a:pt x="3515" y="560"/>
                </a:lnTo>
                <a:lnTo>
                  <a:pt x="3523" y="557"/>
                </a:lnTo>
                <a:lnTo>
                  <a:pt x="3530" y="553"/>
                </a:lnTo>
                <a:lnTo>
                  <a:pt x="3535" y="550"/>
                </a:lnTo>
                <a:lnTo>
                  <a:pt x="3542" y="539"/>
                </a:lnTo>
                <a:lnTo>
                  <a:pt x="3553" y="528"/>
                </a:lnTo>
                <a:lnTo>
                  <a:pt x="3556" y="527"/>
                </a:lnTo>
                <a:lnTo>
                  <a:pt x="3562" y="525"/>
                </a:lnTo>
                <a:lnTo>
                  <a:pt x="3569" y="525"/>
                </a:lnTo>
                <a:lnTo>
                  <a:pt x="3574" y="523"/>
                </a:lnTo>
                <a:lnTo>
                  <a:pt x="3581" y="523"/>
                </a:lnTo>
                <a:lnTo>
                  <a:pt x="3585" y="521"/>
                </a:lnTo>
                <a:lnTo>
                  <a:pt x="3587" y="519"/>
                </a:lnTo>
                <a:lnTo>
                  <a:pt x="3588" y="519"/>
                </a:lnTo>
                <a:lnTo>
                  <a:pt x="3590" y="516"/>
                </a:lnTo>
                <a:lnTo>
                  <a:pt x="3592" y="514"/>
                </a:lnTo>
                <a:lnTo>
                  <a:pt x="3599" y="516"/>
                </a:lnTo>
                <a:lnTo>
                  <a:pt x="3606" y="516"/>
                </a:lnTo>
                <a:lnTo>
                  <a:pt x="3612" y="516"/>
                </a:lnTo>
                <a:lnTo>
                  <a:pt x="3615" y="514"/>
                </a:lnTo>
                <a:lnTo>
                  <a:pt x="3620" y="512"/>
                </a:lnTo>
                <a:lnTo>
                  <a:pt x="3622" y="509"/>
                </a:lnTo>
                <a:lnTo>
                  <a:pt x="3626" y="507"/>
                </a:lnTo>
                <a:lnTo>
                  <a:pt x="3628" y="503"/>
                </a:lnTo>
                <a:lnTo>
                  <a:pt x="3635" y="503"/>
                </a:lnTo>
                <a:lnTo>
                  <a:pt x="3640" y="502"/>
                </a:lnTo>
                <a:lnTo>
                  <a:pt x="3647" y="498"/>
                </a:lnTo>
                <a:lnTo>
                  <a:pt x="3652" y="494"/>
                </a:lnTo>
                <a:lnTo>
                  <a:pt x="3665" y="487"/>
                </a:lnTo>
                <a:lnTo>
                  <a:pt x="3674" y="484"/>
                </a:lnTo>
                <a:lnTo>
                  <a:pt x="3731" y="500"/>
                </a:lnTo>
                <a:lnTo>
                  <a:pt x="3731" y="494"/>
                </a:lnTo>
                <a:lnTo>
                  <a:pt x="3731" y="487"/>
                </a:lnTo>
                <a:lnTo>
                  <a:pt x="3731" y="484"/>
                </a:lnTo>
                <a:lnTo>
                  <a:pt x="3731" y="477"/>
                </a:lnTo>
                <a:lnTo>
                  <a:pt x="3738" y="475"/>
                </a:lnTo>
                <a:lnTo>
                  <a:pt x="3745" y="473"/>
                </a:lnTo>
                <a:lnTo>
                  <a:pt x="3752" y="471"/>
                </a:lnTo>
                <a:lnTo>
                  <a:pt x="3757" y="468"/>
                </a:lnTo>
                <a:lnTo>
                  <a:pt x="3768" y="461"/>
                </a:lnTo>
                <a:lnTo>
                  <a:pt x="3777" y="452"/>
                </a:lnTo>
                <a:lnTo>
                  <a:pt x="3782" y="448"/>
                </a:lnTo>
                <a:lnTo>
                  <a:pt x="3786" y="445"/>
                </a:lnTo>
                <a:lnTo>
                  <a:pt x="3791" y="443"/>
                </a:lnTo>
                <a:lnTo>
                  <a:pt x="3795" y="439"/>
                </a:lnTo>
                <a:lnTo>
                  <a:pt x="3800" y="439"/>
                </a:lnTo>
                <a:lnTo>
                  <a:pt x="3806" y="438"/>
                </a:lnTo>
                <a:lnTo>
                  <a:pt x="3811" y="439"/>
                </a:lnTo>
                <a:lnTo>
                  <a:pt x="3816" y="443"/>
                </a:lnTo>
                <a:lnTo>
                  <a:pt x="3848" y="443"/>
                </a:lnTo>
                <a:lnTo>
                  <a:pt x="3848" y="436"/>
                </a:lnTo>
                <a:lnTo>
                  <a:pt x="3848" y="429"/>
                </a:lnTo>
                <a:lnTo>
                  <a:pt x="3846" y="423"/>
                </a:lnTo>
                <a:lnTo>
                  <a:pt x="3845" y="422"/>
                </a:lnTo>
                <a:lnTo>
                  <a:pt x="3846" y="418"/>
                </a:lnTo>
                <a:lnTo>
                  <a:pt x="3846" y="414"/>
                </a:lnTo>
                <a:lnTo>
                  <a:pt x="3848" y="413"/>
                </a:lnTo>
                <a:lnTo>
                  <a:pt x="3850" y="409"/>
                </a:lnTo>
                <a:lnTo>
                  <a:pt x="3854" y="404"/>
                </a:lnTo>
                <a:lnTo>
                  <a:pt x="3861" y="398"/>
                </a:lnTo>
                <a:lnTo>
                  <a:pt x="3866" y="395"/>
                </a:lnTo>
                <a:lnTo>
                  <a:pt x="3875" y="393"/>
                </a:lnTo>
                <a:lnTo>
                  <a:pt x="3879" y="391"/>
                </a:lnTo>
                <a:lnTo>
                  <a:pt x="3882" y="391"/>
                </a:lnTo>
                <a:lnTo>
                  <a:pt x="3887" y="389"/>
                </a:lnTo>
                <a:lnTo>
                  <a:pt x="3891" y="389"/>
                </a:lnTo>
                <a:lnTo>
                  <a:pt x="3895" y="391"/>
                </a:lnTo>
                <a:lnTo>
                  <a:pt x="3898" y="391"/>
                </a:lnTo>
                <a:lnTo>
                  <a:pt x="3902" y="393"/>
                </a:lnTo>
                <a:lnTo>
                  <a:pt x="3905" y="395"/>
                </a:lnTo>
                <a:lnTo>
                  <a:pt x="3909" y="397"/>
                </a:lnTo>
                <a:lnTo>
                  <a:pt x="3911" y="398"/>
                </a:lnTo>
                <a:lnTo>
                  <a:pt x="3914" y="400"/>
                </a:lnTo>
                <a:lnTo>
                  <a:pt x="3916" y="400"/>
                </a:lnTo>
                <a:lnTo>
                  <a:pt x="3919" y="400"/>
                </a:lnTo>
                <a:lnTo>
                  <a:pt x="3925" y="398"/>
                </a:lnTo>
                <a:lnTo>
                  <a:pt x="3928" y="397"/>
                </a:lnTo>
                <a:lnTo>
                  <a:pt x="3932" y="395"/>
                </a:lnTo>
                <a:lnTo>
                  <a:pt x="3939" y="389"/>
                </a:lnTo>
                <a:lnTo>
                  <a:pt x="3944" y="384"/>
                </a:lnTo>
                <a:lnTo>
                  <a:pt x="3971" y="384"/>
                </a:lnTo>
                <a:lnTo>
                  <a:pt x="3971" y="388"/>
                </a:lnTo>
                <a:lnTo>
                  <a:pt x="3973" y="391"/>
                </a:lnTo>
                <a:lnTo>
                  <a:pt x="3975" y="395"/>
                </a:lnTo>
                <a:lnTo>
                  <a:pt x="3978" y="397"/>
                </a:lnTo>
                <a:lnTo>
                  <a:pt x="3982" y="400"/>
                </a:lnTo>
                <a:lnTo>
                  <a:pt x="3985" y="402"/>
                </a:lnTo>
                <a:lnTo>
                  <a:pt x="3989" y="404"/>
                </a:lnTo>
                <a:lnTo>
                  <a:pt x="3994" y="405"/>
                </a:lnTo>
                <a:lnTo>
                  <a:pt x="4003" y="405"/>
                </a:lnTo>
                <a:lnTo>
                  <a:pt x="4014" y="407"/>
                </a:lnTo>
                <a:lnTo>
                  <a:pt x="4024" y="407"/>
                </a:lnTo>
                <a:lnTo>
                  <a:pt x="4033" y="407"/>
                </a:lnTo>
                <a:lnTo>
                  <a:pt x="4039" y="407"/>
                </a:lnTo>
                <a:lnTo>
                  <a:pt x="4042" y="407"/>
                </a:lnTo>
                <a:lnTo>
                  <a:pt x="4044" y="405"/>
                </a:lnTo>
                <a:lnTo>
                  <a:pt x="4046" y="405"/>
                </a:lnTo>
                <a:lnTo>
                  <a:pt x="4049" y="402"/>
                </a:lnTo>
                <a:lnTo>
                  <a:pt x="4055" y="400"/>
                </a:lnTo>
                <a:lnTo>
                  <a:pt x="4055" y="393"/>
                </a:lnTo>
                <a:lnTo>
                  <a:pt x="4055" y="386"/>
                </a:lnTo>
                <a:lnTo>
                  <a:pt x="4056" y="382"/>
                </a:lnTo>
                <a:lnTo>
                  <a:pt x="4058" y="377"/>
                </a:lnTo>
                <a:lnTo>
                  <a:pt x="4060" y="372"/>
                </a:lnTo>
                <a:lnTo>
                  <a:pt x="4064" y="366"/>
                </a:lnTo>
                <a:lnTo>
                  <a:pt x="4080" y="366"/>
                </a:lnTo>
                <a:lnTo>
                  <a:pt x="4080" y="372"/>
                </a:lnTo>
                <a:lnTo>
                  <a:pt x="4078" y="375"/>
                </a:lnTo>
                <a:lnTo>
                  <a:pt x="4076" y="379"/>
                </a:lnTo>
                <a:lnTo>
                  <a:pt x="4076" y="382"/>
                </a:lnTo>
                <a:lnTo>
                  <a:pt x="4076" y="386"/>
                </a:lnTo>
                <a:lnTo>
                  <a:pt x="4076" y="389"/>
                </a:lnTo>
                <a:lnTo>
                  <a:pt x="4074" y="393"/>
                </a:lnTo>
                <a:lnTo>
                  <a:pt x="4071" y="397"/>
                </a:lnTo>
                <a:lnTo>
                  <a:pt x="4073" y="400"/>
                </a:lnTo>
                <a:lnTo>
                  <a:pt x="4074" y="402"/>
                </a:lnTo>
                <a:lnTo>
                  <a:pt x="4076" y="404"/>
                </a:lnTo>
                <a:lnTo>
                  <a:pt x="4080" y="405"/>
                </a:lnTo>
                <a:lnTo>
                  <a:pt x="4085" y="407"/>
                </a:lnTo>
                <a:lnTo>
                  <a:pt x="4090" y="407"/>
                </a:lnTo>
                <a:lnTo>
                  <a:pt x="4101" y="407"/>
                </a:lnTo>
                <a:lnTo>
                  <a:pt x="4112" y="407"/>
                </a:lnTo>
                <a:lnTo>
                  <a:pt x="4128" y="407"/>
                </a:lnTo>
                <a:lnTo>
                  <a:pt x="4142" y="409"/>
                </a:lnTo>
                <a:lnTo>
                  <a:pt x="4156" y="411"/>
                </a:lnTo>
                <a:lnTo>
                  <a:pt x="4170" y="413"/>
                </a:lnTo>
                <a:lnTo>
                  <a:pt x="4183" y="414"/>
                </a:lnTo>
                <a:lnTo>
                  <a:pt x="4195" y="416"/>
                </a:lnTo>
                <a:lnTo>
                  <a:pt x="4210" y="418"/>
                </a:lnTo>
                <a:lnTo>
                  <a:pt x="4224" y="418"/>
                </a:lnTo>
                <a:lnTo>
                  <a:pt x="4222" y="416"/>
                </a:lnTo>
                <a:lnTo>
                  <a:pt x="4222" y="414"/>
                </a:lnTo>
                <a:lnTo>
                  <a:pt x="4222" y="413"/>
                </a:lnTo>
                <a:lnTo>
                  <a:pt x="4222" y="411"/>
                </a:lnTo>
                <a:lnTo>
                  <a:pt x="4222" y="407"/>
                </a:lnTo>
                <a:lnTo>
                  <a:pt x="4224" y="404"/>
                </a:lnTo>
                <a:lnTo>
                  <a:pt x="4226" y="400"/>
                </a:lnTo>
                <a:lnTo>
                  <a:pt x="4227" y="398"/>
                </a:lnTo>
                <a:lnTo>
                  <a:pt x="4227" y="395"/>
                </a:lnTo>
                <a:lnTo>
                  <a:pt x="4227" y="393"/>
                </a:lnTo>
                <a:lnTo>
                  <a:pt x="4227" y="388"/>
                </a:lnTo>
                <a:lnTo>
                  <a:pt x="4227" y="384"/>
                </a:lnTo>
                <a:lnTo>
                  <a:pt x="4227" y="379"/>
                </a:lnTo>
                <a:lnTo>
                  <a:pt x="4227" y="373"/>
                </a:lnTo>
                <a:lnTo>
                  <a:pt x="4227" y="372"/>
                </a:lnTo>
                <a:lnTo>
                  <a:pt x="4227" y="368"/>
                </a:lnTo>
                <a:lnTo>
                  <a:pt x="4229" y="366"/>
                </a:lnTo>
                <a:lnTo>
                  <a:pt x="4231" y="363"/>
                </a:lnTo>
                <a:lnTo>
                  <a:pt x="4236" y="356"/>
                </a:lnTo>
                <a:lnTo>
                  <a:pt x="4243" y="350"/>
                </a:lnTo>
                <a:lnTo>
                  <a:pt x="4252" y="343"/>
                </a:lnTo>
                <a:lnTo>
                  <a:pt x="4263" y="338"/>
                </a:lnTo>
                <a:lnTo>
                  <a:pt x="4272" y="332"/>
                </a:lnTo>
                <a:lnTo>
                  <a:pt x="4283" y="327"/>
                </a:lnTo>
                <a:lnTo>
                  <a:pt x="4293" y="322"/>
                </a:lnTo>
                <a:lnTo>
                  <a:pt x="4302" y="318"/>
                </a:lnTo>
                <a:lnTo>
                  <a:pt x="4316" y="315"/>
                </a:lnTo>
                <a:lnTo>
                  <a:pt x="4331" y="311"/>
                </a:lnTo>
                <a:lnTo>
                  <a:pt x="4345" y="308"/>
                </a:lnTo>
                <a:lnTo>
                  <a:pt x="4357" y="302"/>
                </a:lnTo>
                <a:lnTo>
                  <a:pt x="4363" y="300"/>
                </a:lnTo>
                <a:lnTo>
                  <a:pt x="4368" y="297"/>
                </a:lnTo>
                <a:lnTo>
                  <a:pt x="4373" y="295"/>
                </a:lnTo>
                <a:lnTo>
                  <a:pt x="4377" y="290"/>
                </a:lnTo>
                <a:lnTo>
                  <a:pt x="4380" y="286"/>
                </a:lnTo>
                <a:lnTo>
                  <a:pt x="4382" y="281"/>
                </a:lnTo>
                <a:lnTo>
                  <a:pt x="4384" y="276"/>
                </a:lnTo>
                <a:lnTo>
                  <a:pt x="4384" y="270"/>
                </a:lnTo>
                <a:lnTo>
                  <a:pt x="4384" y="256"/>
                </a:lnTo>
                <a:lnTo>
                  <a:pt x="4384" y="245"/>
                </a:lnTo>
                <a:lnTo>
                  <a:pt x="4384" y="236"/>
                </a:lnTo>
                <a:lnTo>
                  <a:pt x="4384" y="226"/>
                </a:lnTo>
                <a:lnTo>
                  <a:pt x="4386" y="215"/>
                </a:lnTo>
                <a:lnTo>
                  <a:pt x="4388" y="206"/>
                </a:lnTo>
                <a:lnTo>
                  <a:pt x="4389" y="197"/>
                </a:lnTo>
                <a:lnTo>
                  <a:pt x="4393" y="188"/>
                </a:lnTo>
                <a:lnTo>
                  <a:pt x="4398" y="179"/>
                </a:lnTo>
                <a:lnTo>
                  <a:pt x="4404" y="172"/>
                </a:lnTo>
                <a:lnTo>
                  <a:pt x="4409" y="165"/>
                </a:lnTo>
                <a:lnTo>
                  <a:pt x="4416" y="158"/>
                </a:lnTo>
                <a:lnTo>
                  <a:pt x="4430" y="146"/>
                </a:lnTo>
                <a:lnTo>
                  <a:pt x="4444" y="135"/>
                </a:lnTo>
                <a:lnTo>
                  <a:pt x="4457" y="124"/>
                </a:lnTo>
                <a:lnTo>
                  <a:pt x="4469" y="115"/>
                </a:lnTo>
                <a:lnTo>
                  <a:pt x="4477" y="106"/>
                </a:lnTo>
                <a:lnTo>
                  <a:pt x="4484" y="99"/>
                </a:lnTo>
                <a:lnTo>
                  <a:pt x="4491" y="90"/>
                </a:lnTo>
                <a:lnTo>
                  <a:pt x="4496" y="82"/>
                </a:lnTo>
                <a:lnTo>
                  <a:pt x="4507" y="65"/>
                </a:lnTo>
                <a:lnTo>
                  <a:pt x="4516" y="49"/>
                </a:lnTo>
                <a:lnTo>
                  <a:pt x="4519" y="44"/>
                </a:lnTo>
                <a:lnTo>
                  <a:pt x="4523" y="39"/>
                </a:lnTo>
                <a:lnTo>
                  <a:pt x="4526" y="32"/>
                </a:lnTo>
                <a:lnTo>
                  <a:pt x="4530" y="25"/>
                </a:lnTo>
                <a:lnTo>
                  <a:pt x="4533" y="12"/>
                </a:lnTo>
                <a:lnTo>
                  <a:pt x="4539" y="0"/>
                </a:lnTo>
                <a:lnTo>
                  <a:pt x="242" y="0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0" name=""/>
          <p:cNvSpPr/>
          <p:nvPr/>
        </p:nvSpPr>
        <p:spPr>
          <a:xfrm>
            <a:off x="163440" y="-1263600"/>
            <a:ext cx="5937480" cy="3835440"/>
          </a:xfrm>
          <a:custGeom>
            <a:avLst/>
            <a:gdLst/>
            <a:ahLst/>
            <a:rect l="l" t="t" r="r" b="b"/>
            <a:pathLst>
              <a:path w="7478" h="4831">
                <a:moveTo>
                  <a:pt x="6077" y="2248"/>
                </a:moveTo>
                <a:lnTo>
                  <a:pt x="6076" y="2250"/>
                </a:lnTo>
                <a:lnTo>
                  <a:pt x="6074" y="2253"/>
                </a:lnTo>
                <a:lnTo>
                  <a:pt x="6070" y="2255"/>
                </a:lnTo>
                <a:lnTo>
                  <a:pt x="6067" y="2258"/>
                </a:lnTo>
                <a:lnTo>
                  <a:pt x="6056" y="2264"/>
                </a:lnTo>
                <a:lnTo>
                  <a:pt x="6047" y="2269"/>
                </a:lnTo>
                <a:lnTo>
                  <a:pt x="6029" y="2278"/>
                </a:lnTo>
                <a:lnTo>
                  <a:pt x="6020" y="2282"/>
                </a:lnTo>
                <a:lnTo>
                  <a:pt x="6020" y="2266"/>
                </a:lnTo>
                <a:lnTo>
                  <a:pt x="6020" y="2253"/>
                </a:lnTo>
                <a:lnTo>
                  <a:pt x="6020" y="2242"/>
                </a:lnTo>
                <a:lnTo>
                  <a:pt x="6020" y="2233"/>
                </a:lnTo>
                <a:lnTo>
                  <a:pt x="6022" y="2228"/>
                </a:lnTo>
                <a:lnTo>
                  <a:pt x="6024" y="2225"/>
                </a:lnTo>
                <a:lnTo>
                  <a:pt x="6026" y="2219"/>
                </a:lnTo>
                <a:lnTo>
                  <a:pt x="6028" y="2216"/>
                </a:lnTo>
                <a:lnTo>
                  <a:pt x="6037" y="2209"/>
                </a:lnTo>
                <a:lnTo>
                  <a:pt x="6044" y="2201"/>
                </a:lnTo>
                <a:lnTo>
                  <a:pt x="6053" y="2193"/>
                </a:lnTo>
                <a:lnTo>
                  <a:pt x="6060" y="2185"/>
                </a:lnTo>
                <a:lnTo>
                  <a:pt x="6063" y="2182"/>
                </a:lnTo>
                <a:lnTo>
                  <a:pt x="6065" y="2178"/>
                </a:lnTo>
                <a:lnTo>
                  <a:pt x="6067" y="2173"/>
                </a:lnTo>
                <a:lnTo>
                  <a:pt x="6067" y="2168"/>
                </a:lnTo>
                <a:lnTo>
                  <a:pt x="6067" y="2164"/>
                </a:lnTo>
                <a:lnTo>
                  <a:pt x="6067" y="2161"/>
                </a:lnTo>
                <a:lnTo>
                  <a:pt x="6065" y="2155"/>
                </a:lnTo>
                <a:lnTo>
                  <a:pt x="6063" y="2153"/>
                </a:lnTo>
                <a:lnTo>
                  <a:pt x="6058" y="2148"/>
                </a:lnTo>
                <a:lnTo>
                  <a:pt x="6053" y="2144"/>
                </a:lnTo>
                <a:lnTo>
                  <a:pt x="6044" y="2150"/>
                </a:lnTo>
                <a:lnTo>
                  <a:pt x="6033" y="2155"/>
                </a:lnTo>
                <a:lnTo>
                  <a:pt x="6028" y="2157"/>
                </a:lnTo>
                <a:lnTo>
                  <a:pt x="6024" y="2159"/>
                </a:lnTo>
                <a:lnTo>
                  <a:pt x="6022" y="2159"/>
                </a:lnTo>
                <a:lnTo>
                  <a:pt x="6020" y="2159"/>
                </a:lnTo>
                <a:lnTo>
                  <a:pt x="6022" y="2155"/>
                </a:lnTo>
                <a:lnTo>
                  <a:pt x="6022" y="2153"/>
                </a:lnTo>
                <a:lnTo>
                  <a:pt x="6024" y="2150"/>
                </a:lnTo>
                <a:lnTo>
                  <a:pt x="6026" y="2148"/>
                </a:lnTo>
                <a:lnTo>
                  <a:pt x="6029" y="2143"/>
                </a:lnTo>
                <a:lnTo>
                  <a:pt x="6037" y="2139"/>
                </a:lnTo>
                <a:lnTo>
                  <a:pt x="6040" y="2134"/>
                </a:lnTo>
                <a:lnTo>
                  <a:pt x="6045" y="2127"/>
                </a:lnTo>
                <a:lnTo>
                  <a:pt x="6047" y="2123"/>
                </a:lnTo>
                <a:lnTo>
                  <a:pt x="6049" y="2120"/>
                </a:lnTo>
                <a:lnTo>
                  <a:pt x="6049" y="2114"/>
                </a:lnTo>
                <a:lnTo>
                  <a:pt x="6051" y="2111"/>
                </a:lnTo>
                <a:lnTo>
                  <a:pt x="6049" y="2105"/>
                </a:lnTo>
                <a:lnTo>
                  <a:pt x="6049" y="2104"/>
                </a:lnTo>
                <a:lnTo>
                  <a:pt x="6049" y="2100"/>
                </a:lnTo>
                <a:lnTo>
                  <a:pt x="6047" y="2098"/>
                </a:lnTo>
                <a:lnTo>
                  <a:pt x="6045" y="2096"/>
                </a:lnTo>
                <a:lnTo>
                  <a:pt x="6042" y="2093"/>
                </a:lnTo>
                <a:lnTo>
                  <a:pt x="6040" y="2091"/>
                </a:lnTo>
                <a:lnTo>
                  <a:pt x="6037" y="2088"/>
                </a:lnTo>
                <a:lnTo>
                  <a:pt x="6035" y="2086"/>
                </a:lnTo>
                <a:lnTo>
                  <a:pt x="6033" y="2084"/>
                </a:lnTo>
                <a:lnTo>
                  <a:pt x="6033" y="2082"/>
                </a:lnTo>
                <a:lnTo>
                  <a:pt x="6031" y="2079"/>
                </a:lnTo>
                <a:lnTo>
                  <a:pt x="6028" y="2080"/>
                </a:lnTo>
                <a:lnTo>
                  <a:pt x="6022" y="2084"/>
                </a:lnTo>
                <a:lnTo>
                  <a:pt x="6019" y="2086"/>
                </a:lnTo>
                <a:lnTo>
                  <a:pt x="6013" y="2086"/>
                </a:lnTo>
                <a:lnTo>
                  <a:pt x="6012" y="2086"/>
                </a:lnTo>
                <a:lnTo>
                  <a:pt x="6012" y="2084"/>
                </a:lnTo>
                <a:lnTo>
                  <a:pt x="6010" y="2080"/>
                </a:lnTo>
                <a:lnTo>
                  <a:pt x="6008" y="2079"/>
                </a:lnTo>
                <a:lnTo>
                  <a:pt x="6004" y="2070"/>
                </a:lnTo>
                <a:lnTo>
                  <a:pt x="6001" y="2061"/>
                </a:lnTo>
                <a:lnTo>
                  <a:pt x="5996" y="2045"/>
                </a:lnTo>
                <a:lnTo>
                  <a:pt x="5992" y="2038"/>
                </a:lnTo>
                <a:lnTo>
                  <a:pt x="5988" y="2038"/>
                </a:lnTo>
                <a:lnTo>
                  <a:pt x="5987" y="2038"/>
                </a:lnTo>
                <a:lnTo>
                  <a:pt x="5983" y="2039"/>
                </a:lnTo>
                <a:lnTo>
                  <a:pt x="5981" y="2041"/>
                </a:lnTo>
                <a:lnTo>
                  <a:pt x="5978" y="2045"/>
                </a:lnTo>
                <a:lnTo>
                  <a:pt x="5976" y="2048"/>
                </a:lnTo>
                <a:lnTo>
                  <a:pt x="5967" y="2045"/>
                </a:lnTo>
                <a:lnTo>
                  <a:pt x="5958" y="2043"/>
                </a:lnTo>
                <a:lnTo>
                  <a:pt x="5949" y="2041"/>
                </a:lnTo>
                <a:lnTo>
                  <a:pt x="5946" y="2041"/>
                </a:lnTo>
                <a:lnTo>
                  <a:pt x="5944" y="2050"/>
                </a:lnTo>
                <a:lnTo>
                  <a:pt x="5940" y="2059"/>
                </a:lnTo>
                <a:lnTo>
                  <a:pt x="5937" y="2063"/>
                </a:lnTo>
                <a:lnTo>
                  <a:pt x="5935" y="2066"/>
                </a:lnTo>
                <a:lnTo>
                  <a:pt x="5933" y="2066"/>
                </a:lnTo>
                <a:lnTo>
                  <a:pt x="5932" y="2068"/>
                </a:lnTo>
                <a:lnTo>
                  <a:pt x="5930" y="2068"/>
                </a:lnTo>
                <a:lnTo>
                  <a:pt x="5928" y="2068"/>
                </a:lnTo>
                <a:lnTo>
                  <a:pt x="5928" y="2066"/>
                </a:lnTo>
                <a:lnTo>
                  <a:pt x="5926" y="2061"/>
                </a:lnTo>
                <a:lnTo>
                  <a:pt x="5926" y="2054"/>
                </a:lnTo>
                <a:lnTo>
                  <a:pt x="5928" y="2045"/>
                </a:lnTo>
                <a:lnTo>
                  <a:pt x="5928" y="2027"/>
                </a:lnTo>
                <a:lnTo>
                  <a:pt x="5928" y="2016"/>
                </a:lnTo>
                <a:lnTo>
                  <a:pt x="5917" y="2022"/>
                </a:lnTo>
                <a:lnTo>
                  <a:pt x="5908" y="2027"/>
                </a:lnTo>
                <a:lnTo>
                  <a:pt x="5905" y="2031"/>
                </a:lnTo>
                <a:lnTo>
                  <a:pt x="5899" y="2032"/>
                </a:lnTo>
                <a:lnTo>
                  <a:pt x="5898" y="2034"/>
                </a:lnTo>
                <a:lnTo>
                  <a:pt x="5892" y="2034"/>
                </a:lnTo>
                <a:lnTo>
                  <a:pt x="5907" y="2013"/>
                </a:lnTo>
                <a:lnTo>
                  <a:pt x="5903" y="2013"/>
                </a:lnTo>
                <a:lnTo>
                  <a:pt x="5899" y="2011"/>
                </a:lnTo>
                <a:lnTo>
                  <a:pt x="5896" y="2009"/>
                </a:lnTo>
                <a:lnTo>
                  <a:pt x="5894" y="2007"/>
                </a:lnTo>
                <a:lnTo>
                  <a:pt x="5892" y="2006"/>
                </a:lnTo>
                <a:lnTo>
                  <a:pt x="5892" y="2002"/>
                </a:lnTo>
                <a:lnTo>
                  <a:pt x="5860" y="2009"/>
                </a:lnTo>
                <a:lnTo>
                  <a:pt x="5862" y="2009"/>
                </a:lnTo>
                <a:lnTo>
                  <a:pt x="5862" y="2006"/>
                </a:lnTo>
                <a:lnTo>
                  <a:pt x="5866" y="1997"/>
                </a:lnTo>
                <a:lnTo>
                  <a:pt x="5867" y="1983"/>
                </a:lnTo>
                <a:lnTo>
                  <a:pt x="5860" y="1988"/>
                </a:lnTo>
                <a:lnTo>
                  <a:pt x="5853" y="1991"/>
                </a:lnTo>
                <a:lnTo>
                  <a:pt x="5846" y="1993"/>
                </a:lnTo>
                <a:lnTo>
                  <a:pt x="5839" y="1993"/>
                </a:lnTo>
                <a:lnTo>
                  <a:pt x="5834" y="1993"/>
                </a:lnTo>
                <a:lnTo>
                  <a:pt x="5828" y="1993"/>
                </a:lnTo>
                <a:lnTo>
                  <a:pt x="5823" y="1991"/>
                </a:lnTo>
                <a:lnTo>
                  <a:pt x="5819" y="1990"/>
                </a:lnTo>
                <a:lnTo>
                  <a:pt x="5816" y="1986"/>
                </a:lnTo>
                <a:lnTo>
                  <a:pt x="5812" y="1984"/>
                </a:lnTo>
                <a:lnTo>
                  <a:pt x="5809" y="1981"/>
                </a:lnTo>
                <a:lnTo>
                  <a:pt x="5807" y="1977"/>
                </a:lnTo>
                <a:lnTo>
                  <a:pt x="5805" y="1974"/>
                </a:lnTo>
                <a:lnTo>
                  <a:pt x="5803" y="1972"/>
                </a:lnTo>
                <a:lnTo>
                  <a:pt x="5798" y="1974"/>
                </a:lnTo>
                <a:lnTo>
                  <a:pt x="5793" y="1975"/>
                </a:lnTo>
                <a:lnTo>
                  <a:pt x="5791" y="1977"/>
                </a:lnTo>
                <a:lnTo>
                  <a:pt x="5789" y="1979"/>
                </a:lnTo>
                <a:lnTo>
                  <a:pt x="5787" y="1979"/>
                </a:lnTo>
                <a:lnTo>
                  <a:pt x="5786" y="1983"/>
                </a:lnTo>
                <a:lnTo>
                  <a:pt x="5786" y="1981"/>
                </a:lnTo>
                <a:lnTo>
                  <a:pt x="5786" y="1977"/>
                </a:lnTo>
                <a:lnTo>
                  <a:pt x="5786" y="1972"/>
                </a:lnTo>
                <a:lnTo>
                  <a:pt x="5787" y="1966"/>
                </a:lnTo>
                <a:lnTo>
                  <a:pt x="5789" y="1959"/>
                </a:lnTo>
                <a:lnTo>
                  <a:pt x="5789" y="1954"/>
                </a:lnTo>
                <a:lnTo>
                  <a:pt x="5789" y="1949"/>
                </a:lnTo>
                <a:lnTo>
                  <a:pt x="5789" y="1943"/>
                </a:lnTo>
                <a:lnTo>
                  <a:pt x="5782" y="1952"/>
                </a:lnTo>
                <a:lnTo>
                  <a:pt x="5777" y="1956"/>
                </a:lnTo>
                <a:lnTo>
                  <a:pt x="5775" y="1959"/>
                </a:lnTo>
                <a:lnTo>
                  <a:pt x="5773" y="1961"/>
                </a:lnTo>
                <a:lnTo>
                  <a:pt x="5770" y="1961"/>
                </a:lnTo>
                <a:lnTo>
                  <a:pt x="5768" y="1961"/>
                </a:lnTo>
                <a:lnTo>
                  <a:pt x="5759" y="1961"/>
                </a:lnTo>
                <a:lnTo>
                  <a:pt x="5746" y="1958"/>
                </a:lnTo>
                <a:lnTo>
                  <a:pt x="5734" y="1954"/>
                </a:lnTo>
                <a:lnTo>
                  <a:pt x="5725" y="1950"/>
                </a:lnTo>
                <a:lnTo>
                  <a:pt x="5723" y="1943"/>
                </a:lnTo>
                <a:lnTo>
                  <a:pt x="5721" y="1934"/>
                </a:lnTo>
                <a:lnTo>
                  <a:pt x="5720" y="1931"/>
                </a:lnTo>
                <a:lnTo>
                  <a:pt x="5716" y="1927"/>
                </a:lnTo>
                <a:lnTo>
                  <a:pt x="5714" y="1926"/>
                </a:lnTo>
                <a:lnTo>
                  <a:pt x="5711" y="1924"/>
                </a:lnTo>
                <a:lnTo>
                  <a:pt x="5705" y="1918"/>
                </a:lnTo>
                <a:lnTo>
                  <a:pt x="5697" y="1917"/>
                </a:lnTo>
                <a:lnTo>
                  <a:pt x="5689" y="1913"/>
                </a:lnTo>
                <a:lnTo>
                  <a:pt x="5682" y="1913"/>
                </a:lnTo>
                <a:lnTo>
                  <a:pt x="5675" y="1911"/>
                </a:lnTo>
                <a:lnTo>
                  <a:pt x="5666" y="1910"/>
                </a:lnTo>
                <a:lnTo>
                  <a:pt x="5659" y="1910"/>
                </a:lnTo>
                <a:lnTo>
                  <a:pt x="5652" y="1908"/>
                </a:lnTo>
                <a:lnTo>
                  <a:pt x="5645" y="1906"/>
                </a:lnTo>
                <a:lnTo>
                  <a:pt x="5640" y="1904"/>
                </a:lnTo>
                <a:lnTo>
                  <a:pt x="5638" y="1902"/>
                </a:lnTo>
                <a:lnTo>
                  <a:pt x="5634" y="1901"/>
                </a:lnTo>
                <a:lnTo>
                  <a:pt x="5633" y="1899"/>
                </a:lnTo>
                <a:lnTo>
                  <a:pt x="5633" y="1897"/>
                </a:lnTo>
                <a:lnTo>
                  <a:pt x="5631" y="1895"/>
                </a:lnTo>
                <a:lnTo>
                  <a:pt x="5629" y="1892"/>
                </a:lnTo>
                <a:lnTo>
                  <a:pt x="5629" y="1890"/>
                </a:lnTo>
                <a:lnTo>
                  <a:pt x="5629" y="1886"/>
                </a:lnTo>
                <a:lnTo>
                  <a:pt x="5620" y="1886"/>
                </a:lnTo>
                <a:lnTo>
                  <a:pt x="5615" y="1886"/>
                </a:lnTo>
                <a:lnTo>
                  <a:pt x="5608" y="1886"/>
                </a:lnTo>
                <a:lnTo>
                  <a:pt x="5600" y="1886"/>
                </a:lnTo>
                <a:lnTo>
                  <a:pt x="5600" y="1894"/>
                </a:lnTo>
                <a:lnTo>
                  <a:pt x="5600" y="1899"/>
                </a:lnTo>
                <a:lnTo>
                  <a:pt x="5600" y="1901"/>
                </a:lnTo>
                <a:lnTo>
                  <a:pt x="5600" y="1901"/>
                </a:lnTo>
                <a:lnTo>
                  <a:pt x="5599" y="1902"/>
                </a:lnTo>
                <a:lnTo>
                  <a:pt x="5597" y="1902"/>
                </a:lnTo>
                <a:lnTo>
                  <a:pt x="5583" y="1901"/>
                </a:lnTo>
                <a:lnTo>
                  <a:pt x="5568" y="1897"/>
                </a:lnTo>
                <a:lnTo>
                  <a:pt x="5563" y="1895"/>
                </a:lnTo>
                <a:lnTo>
                  <a:pt x="5558" y="1894"/>
                </a:lnTo>
                <a:lnTo>
                  <a:pt x="5552" y="1892"/>
                </a:lnTo>
                <a:lnTo>
                  <a:pt x="5549" y="1890"/>
                </a:lnTo>
                <a:lnTo>
                  <a:pt x="5538" y="1894"/>
                </a:lnTo>
                <a:lnTo>
                  <a:pt x="5526" y="1899"/>
                </a:lnTo>
                <a:lnTo>
                  <a:pt x="5520" y="1901"/>
                </a:lnTo>
                <a:lnTo>
                  <a:pt x="5513" y="1902"/>
                </a:lnTo>
                <a:lnTo>
                  <a:pt x="5508" y="1902"/>
                </a:lnTo>
                <a:lnTo>
                  <a:pt x="5499" y="1902"/>
                </a:lnTo>
                <a:lnTo>
                  <a:pt x="5497" y="1904"/>
                </a:lnTo>
                <a:lnTo>
                  <a:pt x="5494" y="1904"/>
                </a:lnTo>
                <a:lnTo>
                  <a:pt x="5492" y="1906"/>
                </a:lnTo>
                <a:lnTo>
                  <a:pt x="5490" y="1910"/>
                </a:lnTo>
                <a:lnTo>
                  <a:pt x="5488" y="1917"/>
                </a:lnTo>
                <a:lnTo>
                  <a:pt x="5487" y="1924"/>
                </a:lnTo>
                <a:lnTo>
                  <a:pt x="5485" y="1931"/>
                </a:lnTo>
                <a:lnTo>
                  <a:pt x="5483" y="1938"/>
                </a:lnTo>
                <a:lnTo>
                  <a:pt x="5479" y="1940"/>
                </a:lnTo>
                <a:lnTo>
                  <a:pt x="5478" y="1943"/>
                </a:lnTo>
                <a:lnTo>
                  <a:pt x="5474" y="1943"/>
                </a:lnTo>
                <a:lnTo>
                  <a:pt x="5472" y="1943"/>
                </a:lnTo>
                <a:lnTo>
                  <a:pt x="5469" y="1956"/>
                </a:lnTo>
                <a:lnTo>
                  <a:pt x="5467" y="1965"/>
                </a:lnTo>
                <a:lnTo>
                  <a:pt x="5463" y="1972"/>
                </a:lnTo>
                <a:lnTo>
                  <a:pt x="5460" y="1977"/>
                </a:lnTo>
                <a:lnTo>
                  <a:pt x="5458" y="1979"/>
                </a:lnTo>
                <a:lnTo>
                  <a:pt x="5456" y="1981"/>
                </a:lnTo>
                <a:lnTo>
                  <a:pt x="5453" y="1983"/>
                </a:lnTo>
                <a:lnTo>
                  <a:pt x="5451" y="1984"/>
                </a:lnTo>
                <a:lnTo>
                  <a:pt x="5447" y="1984"/>
                </a:lnTo>
                <a:lnTo>
                  <a:pt x="5444" y="1986"/>
                </a:lnTo>
                <a:lnTo>
                  <a:pt x="5440" y="1986"/>
                </a:lnTo>
                <a:lnTo>
                  <a:pt x="5435" y="1986"/>
                </a:lnTo>
                <a:lnTo>
                  <a:pt x="5435" y="1995"/>
                </a:lnTo>
                <a:lnTo>
                  <a:pt x="5437" y="2004"/>
                </a:lnTo>
                <a:lnTo>
                  <a:pt x="5439" y="2013"/>
                </a:lnTo>
                <a:lnTo>
                  <a:pt x="5439" y="2020"/>
                </a:lnTo>
                <a:lnTo>
                  <a:pt x="5435" y="2020"/>
                </a:lnTo>
                <a:lnTo>
                  <a:pt x="5428" y="2018"/>
                </a:lnTo>
                <a:lnTo>
                  <a:pt x="5422" y="2016"/>
                </a:lnTo>
                <a:lnTo>
                  <a:pt x="5415" y="2015"/>
                </a:lnTo>
                <a:lnTo>
                  <a:pt x="5405" y="2011"/>
                </a:lnTo>
                <a:lnTo>
                  <a:pt x="5399" y="2009"/>
                </a:lnTo>
                <a:lnTo>
                  <a:pt x="5385" y="2023"/>
                </a:lnTo>
                <a:lnTo>
                  <a:pt x="5369" y="2041"/>
                </a:lnTo>
                <a:lnTo>
                  <a:pt x="5360" y="2048"/>
                </a:lnTo>
                <a:lnTo>
                  <a:pt x="5350" y="2055"/>
                </a:lnTo>
                <a:lnTo>
                  <a:pt x="5346" y="2057"/>
                </a:lnTo>
                <a:lnTo>
                  <a:pt x="5341" y="2061"/>
                </a:lnTo>
                <a:lnTo>
                  <a:pt x="5335" y="2061"/>
                </a:lnTo>
                <a:lnTo>
                  <a:pt x="5332" y="2061"/>
                </a:lnTo>
                <a:lnTo>
                  <a:pt x="5332" y="2064"/>
                </a:lnTo>
                <a:lnTo>
                  <a:pt x="5330" y="2066"/>
                </a:lnTo>
                <a:lnTo>
                  <a:pt x="5326" y="2068"/>
                </a:lnTo>
                <a:lnTo>
                  <a:pt x="5323" y="2072"/>
                </a:lnTo>
                <a:lnTo>
                  <a:pt x="5319" y="2077"/>
                </a:lnTo>
                <a:lnTo>
                  <a:pt x="5312" y="2088"/>
                </a:lnTo>
                <a:lnTo>
                  <a:pt x="5305" y="2098"/>
                </a:lnTo>
                <a:lnTo>
                  <a:pt x="5298" y="2112"/>
                </a:lnTo>
                <a:lnTo>
                  <a:pt x="5293" y="2123"/>
                </a:lnTo>
                <a:lnTo>
                  <a:pt x="5287" y="2134"/>
                </a:lnTo>
                <a:lnTo>
                  <a:pt x="5285" y="2141"/>
                </a:lnTo>
                <a:lnTo>
                  <a:pt x="5284" y="2146"/>
                </a:lnTo>
                <a:lnTo>
                  <a:pt x="5282" y="2150"/>
                </a:lnTo>
                <a:lnTo>
                  <a:pt x="5278" y="2153"/>
                </a:lnTo>
                <a:lnTo>
                  <a:pt x="5275" y="2159"/>
                </a:lnTo>
                <a:lnTo>
                  <a:pt x="5269" y="2166"/>
                </a:lnTo>
                <a:lnTo>
                  <a:pt x="5261" y="2173"/>
                </a:lnTo>
                <a:lnTo>
                  <a:pt x="5257" y="2177"/>
                </a:lnTo>
                <a:lnTo>
                  <a:pt x="5255" y="2180"/>
                </a:lnTo>
                <a:lnTo>
                  <a:pt x="5252" y="2184"/>
                </a:lnTo>
                <a:lnTo>
                  <a:pt x="5248" y="2187"/>
                </a:lnTo>
                <a:lnTo>
                  <a:pt x="5246" y="2193"/>
                </a:lnTo>
                <a:lnTo>
                  <a:pt x="5245" y="2198"/>
                </a:lnTo>
                <a:lnTo>
                  <a:pt x="5243" y="2203"/>
                </a:lnTo>
                <a:lnTo>
                  <a:pt x="5243" y="2210"/>
                </a:lnTo>
                <a:lnTo>
                  <a:pt x="5243" y="2219"/>
                </a:lnTo>
                <a:lnTo>
                  <a:pt x="5245" y="2226"/>
                </a:lnTo>
                <a:lnTo>
                  <a:pt x="5246" y="2233"/>
                </a:lnTo>
                <a:lnTo>
                  <a:pt x="5250" y="2239"/>
                </a:lnTo>
                <a:lnTo>
                  <a:pt x="5252" y="2244"/>
                </a:lnTo>
                <a:lnTo>
                  <a:pt x="5255" y="2248"/>
                </a:lnTo>
                <a:lnTo>
                  <a:pt x="5255" y="2253"/>
                </a:lnTo>
                <a:lnTo>
                  <a:pt x="5257" y="2258"/>
                </a:lnTo>
                <a:lnTo>
                  <a:pt x="5257" y="2266"/>
                </a:lnTo>
                <a:lnTo>
                  <a:pt x="5255" y="2273"/>
                </a:lnTo>
                <a:lnTo>
                  <a:pt x="5255" y="2278"/>
                </a:lnTo>
                <a:lnTo>
                  <a:pt x="5253" y="2285"/>
                </a:lnTo>
                <a:lnTo>
                  <a:pt x="5252" y="2289"/>
                </a:lnTo>
                <a:lnTo>
                  <a:pt x="5252" y="2294"/>
                </a:lnTo>
                <a:lnTo>
                  <a:pt x="5250" y="2299"/>
                </a:lnTo>
                <a:lnTo>
                  <a:pt x="5250" y="2305"/>
                </a:lnTo>
                <a:lnTo>
                  <a:pt x="5246" y="2303"/>
                </a:lnTo>
                <a:lnTo>
                  <a:pt x="5243" y="2298"/>
                </a:lnTo>
                <a:lnTo>
                  <a:pt x="5239" y="2292"/>
                </a:lnTo>
                <a:lnTo>
                  <a:pt x="5237" y="2285"/>
                </a:lnTo>
                <a:lnTo>
                  <a:pt x="5236" y="2278"/>
                </a:lnTo>
                <a:lnTo>
                  <a:pt x="5236" y="2271"/>
                </a:lnTo>
                <a:lnTo>
                  <a:pt x="5234" y="2262"/>
                </a:lnTo>
                <a:lnTo>
                  <a:pt x="5232" y="2255"/>
                </a:lnTo>
                <a:lnTo>
                  <a:pt x="5232" y="2237"/>
                </a:lnTo>
                <a:lnTo>
                  <a:pt x="5232" y="2223"/>
                </a:lnTo>
                <a:lnTo>
                  <a:pt x="5232" y="2210"/>
                </a:lnTo>
                <a:lnTo>
                  <a:pt x="5232" y="2203"/>
                </a:lnTo>
                <a:lnTo>
                  <a:pt x="5232" y="2196"/>
                </a:lnTo>
                <a:lnTo>
                  <a:pt x="5234" y="2189"/>
                </a:lnTo>
                <a:lnTo>
                  <a:pt x="5236" y="2185"/>
                </a:lnTo>
                <a:lnTo>
                  <a:pt x="5239" y="2180"/>
                </a:lnTo>
                <a:lnTo>
                  <a:pt x="5241" y="2175"/>
                </a:lnTo>
                <a:lnTo>
                  <a:pt x="5246" y="2171"/>
                </a:lnTo>
                <a:lnTo>
                  <a:pt x="5250" y="2168"/>
                </a:lnTo>
                <a:lnTo>
                  <a:pt x="5253" y="2164"/>
                </a:lnTo>
                <a:lnTo>
                  <a:pt x="5261" y="2155"/>
                </a:lnTo>
                <a:lnTo>
                  <a:pt x="5268" y="2148"/>
                </a:lnTo>
                <a:lnTo>
                  <a:pt x="5271" y="2143"/>
                </a:lnTo>
                <a:lnTo>
                  <a:pt x="5273" y="2139"/>
                </a:lnTo>
                <a:lnTo>
                  <a:pt x="5275" y="2134"/>
                </a:lnTo>
                <a:lnTo>
                  <a:pt x="5275" y="2127"/>
                </a:lnTo>
                <a:lnTo>
                  <a:pt x="5275" y="2121"/>
                </a:lnTo>
                <a:lnTo>
                  <a:pt x="5277" y="2112"/>
                </a:lnTo>
                <a:lnTo>
                  <a:pt x="5280" y="2105"/>
                </a:lnTo>
                <a:lnTo>
                  <a:pt x="5284" y="2096"/>
                </a:lnTo>
                <a:lnTo>
                  <a:pt x="5291" y="2077"/>
                </a:lnTo>
                <a:lnTo>
                  <a:pt x="5296" y="2061"/>
                </a:lnTo>
                <a:lnTo>
                  <a:pt x="5285" y="2061"/>
                </a:lnTo>
                <a:lnTo>
                  <a:pt x="5275" y="2048"/>
                </a:lnTo>
                <a:lnTo>
                  <a:pt x="5273" y="2052"/>
                </a:lnTo>
                <a:lnTo>
                  <a:pt x="5271" y="2055"/>
                </a:lnTo>
                <a:lnTo>
                  <a:pt x="5269" y="2059"/>
                </a:lnTo>
                <a:lnTo>
                  <a:pt x="5266" y="2061"/>
                </a:lnTo>
                <a:lnTo>
                  <a:pt x="5262" y="2063"/>
                </a:lnTo>
                <a:lnTo>
                  <a:pt x="5259" y="2064"/>
                </a:lnTo>
                <a:lnTo>
                  <a:pt x="5255" y="2064"/>
                </a:lnTo>
                <a:lnTo>
                  <a:pt x="5250" y="2064"/>
                </a:lnTo>
                <a:lnTo>
                  <a:pt x="5241" y="2064"/>
                </a:lnTo>
                <a:lnTo>
                  <a:pt x="5232" y="2063"/>
                </a:lnTo>
                <a:lnTo>
                  <a:pt x="5223" y="2063"/>
                </a:lnTo>
                <a:lnTo>
                  <a:pt x="5216" y="2059"/>
                </a:lnTo>
                <a:lnTo>
                  <a:pt x="5207" y="2057"/>
                </a:lnTo>
                <a:lnTo>
                  <a:pt x="5200" y="2055"/>
                </a:lnTo>
                <a:lnTo>
                  <a:pt x="5191" y="2055"/>
                </a:lnTo>
                <a:lnTo>
                  <a:pt x="5182" y="2054"/>
                </a:lnTo>
                <a:lnTo>
                  <a:pt x="5172" y="2054"/>
                </a:lnTo>
                <a:lnTo>
                  <a:pt x="5163" y="2055"/>
                </a:lnTo>
                <a:lnTo>
                  <a:pt x="5156" y="2055"/>
                </a:lnTo>
                <a:lnTo>
                  <a:pt x="5148" y="2059"/>
                </a:lnTo>
                <a:lnTo>
                  <a:pt x="5143" y="2061"/>
                </a:lnTo>
                <a:lnTo>
                  <a:pt x="5138" y="2063"/>
                </a:lnTo>
                <a:lnTo>
                  <a:pt x="5132" y="2066"/>
                </a:lnTo>
                <a:lnTo>
                  <a:pt x="5129" y="2072"/>
                </a:lnTo>
                <a:lnTo>
                  <a:pt x="5120" y="2066"/>
                </a:lnTo>
                <a:lnTo>
                  <a:pt x="5113" y="2061"/>
                </a:lnTo>
                <a:lnTo>
                  <a:pt x="5107" y="2059"/>
                </a:lnTo>
                <a:lnTo>
                  <a:pt x="5102" y="2055"/>
                </a:lnTo>
                <a:lnTo>
                  <a:pt x="5099" y="2055"/>
                </a:lnTo>
                <a:lnTo>
                  <a:pt x="5093" y="2054"/>
                </a:lnTo>
                <a:lnTo>
                  <a:pt x="5084" y="2055"/>
                </a:lnTo>
                <a:lnTo>
                  <a:pt x="5081" y="2055"/>
                </a:lnTo>
                <a:lnTo>
                  <a:pt x="5075" y="2057"/>
                </a:lnTo>
                <a:lnTo>
                  <a:pt x="5072" y="2059"/>
                </a:lnTo>
                <a:lnTo>
                  <a:pt x="5075" y="2054"/>
                </a:lnTo>
                <a:lnTo>
                  <a:pt x="5079" y="2050"/>
                </a:lnTo>
                <a:lnTo>
                  <a:pt x="5083" y="2045"/>
                </a:lnTo>
                <a:lnTo>
                  <a:pt x="5083" y="2039"/>
                </a:lnTo>
                <a:lnTo>
                  <a:pt x="5084" y="2036"/>
                </a:lnTo>
                <a:lnTo>
                  <a:pt x="5084" y="2031"/>
                </a:lnTo>
                <a:lnTo>
                  <a:pt x="5084" y="2025"/>
                </a:lnTo>
                <a:lnTo>
                  <a:pt x="5084" y="2020"/>
                </a:lnTo>
                <a:lnTo>
                  <a:pt x="5084" y="2007"/>
                </a:lnTo>
                <a:lnTo>
                  <a:pt x="5083" y="1995"/>
                </a:lnTo>
                <a:lnTo>
                  <a:pt x="5081" y="1981"/>
                </a:lnTo>
                <a:lnTo>
                  <a:pt x="5079" y="1968"/>
                </a:lnTo>
                <a:lnTo>
                  <a:pt x="5074" y="1949"/>
                </a:lnTo>
                <a:lnTo>
                  <a:pt x="5072" y="1942"/>
                </a:lnTo>
                <a:lnTo>
                  <a:pt x="5070" y="1940"/>
                </a:lnTo>
                <a:lnTo>
                  <a:pt x="5068" y="1938"/>
                </a:lnTo>
                <a:lnTo>
                  <a:pt x="5067" y="1933"/>
                </a:lnTo>
                <a:lnTo>
                  <a:pt x="5065" y="1927"/>
                </a:lnTo>
                <a:lnTo>
                  <a:pt x="5059" y="1918"/>
                </a:lnTo>
                <a:lnTo>
                  <a:pt x="5058" y="1910"/>
                </a:lnTo>
                <a:lnTo>
                  <a:pt x="4974" y="1961"/>
                </a:lnTo>
                <a:lnTo>
                  <a:pt x="4969" y="1966"/>
                </a:lnTo>
                <a:lnTo>
                  <a:pt x="4960" y="1970"/>
                </a:lnTo>
                <a:lnTo>
                  <a:pt x="4951" y="1975"/>
                </a:lnTo>
                <a:lnTo>
                  <a:pt x="4940" y="1979"/>
                </a:lnTo>
                <a:lnTo>
                  <a:pt x="4921" y="1988"/>
                </a:lnTo>
                <a:lnTo>
                  <a:pt x="4901" y="1995"/>
                </a:lnTo>
                <a:lnTo>
                  <a:pt x="4881" y="2000"/>
                </a:lnTo>
                <a:lnTo>
                  <a:pt x="4867" y="2006"/>
                </a:lnTo>
                <a:lnTo>
                  <a:pt x="4857" y="2009"/>
                </a:lnTo>
                <a:lnTo>
                  <a:pt x="4853" y="2009"/>
                </a:lnTo>
                <a:lnTo>
                  <a:pt x="4853" y="1997"/>
                </a:lnTo>
                <a:lnTo>
                  <a:pt x="4835" y="1995"/>
                </a:lnTo>
                <a:lnTo>
                  <a:pt x="4819" y="1993"/>
                </a:lnTo>
                <a:lnTo>
                  <a:pt x="4812" y="1993"/>
                </a:lnTo>
                <a:lnTo>
                  <a:pt x="4805" y="1993"/>
                </a:lnTo>
                <a:lnTo>
                  <a:pt x="4798" y="1993"/>
                </a:lnTo>
                <a:lnTo>
                  <a:pt x="4789" y="1997"/>
                </a:lnTo>
                <a:lnTo>
                  <a:pt x="4794" y="1995"/>
                </a:lnTo>
                <a:lnTo>
                  <a:pt x="4800" y="1993"/>
                </a:lnTo>
                <a:lnTo>
                  <a:pt x="4803" y="1991"/>
                </a:lnTo>
                <a:lnTo>
                  <a:pt x="4807" y="1990"/>
                </a:lnTo>
                <a:lnTo>
                  <a:pt x="4816" y="1984"/>
                </a:lnTo>
                <a:lnTo>
                  <a:pt x="4823" y="1979"/>
                </a:lnTo>
                <a:lnTo>
                  <a:pt x="4832" y="1975"/>
                </a:lnTo>
                <a:lnTo>
                  <a:pt x="4839" y="1972"/>
                </a:lnTo>
                <a:lnTo>
                  <a:pt x="4842" y="1970"/>
                </a:lnTo>
                <a:lnTo>
                  <a:pt x="4846" y="1970"/>
                </a:lnTo>
                <a:lnTo>
                  <a:pt x="4851" y="1968"/>
                </a:lnTo>
                <a:lnTo>
                  <a:pt x="4857" y="1968"/>
                </a:lnTo>
                <a:lnTo>
                  <a:pt x="4862" y="1968"/>
                </a:lnTo>
                <a:lnTo>
                  <a:pt x="4865" y="1970"/>
                </a:lnTo>
                <a:lnTo>
                  <a:pt x="4869" y="1972"/>
                </a:lnTo>
                <a:lnTo>
                  <a:pt x="4871" y="1972"/>
                </a:lnTo>
                <a:lnTo>
                  <a:pt x="4873" y="1974"/>
                </a:lnTo>
                <a:lnTo>
                  <a:pt x="4876" y="1974"/>
                </a:lnTo>
                <a:lnTo>
                  <a:pt x="4878" y="1975"/>
                </a:lnTo>
                <a:lnTo>
                  <a:pt x="4881" y="1975"/>
                </a:lnTo>
                <a:lnTo>
                  <a:pt x="4887" y="1975"/>
                </a:lnTo>
                <a:lnTo>
                  <a:pt x="4890" y="1975"/>
                </a:lnTo>
                <a:lnTo>
                  <a:pt x="4892" y="1974"/>
                </a:lnTo>
                <a:lnTo>
                  <a:pt x="4894" y="1974"/>
                </a:lnTo>
                <a:lnTo>
                  <a:pt x="4894" y="1972"/>
                </a:lnTo>
                <a:lnTo>
                  <a:pt x="4896" y="1968"/>
                </a:lnTo>
                <a:lnTo>
                  <a:pt x="4896" y="1966"/>
                </a:lnTo>
                <a:lnTo>
                  <a:pt x="4896" y="1965"/>
                </a:lnTo>
                <a:lnTo>
                  <a:pt x="4896" y="1961"/>
                </a:lnTo>
                <a:lnTo>
                  <a:pt x="4896" y="1956"/>
                </a:lnTo>
                <a:lnTo>
                  <a:pt x="4896" y="1954"/>
                </a:lnTo>
                <a:lnTo>
                  <a:pt x="4896" y="1952"/>
                </a:lnTo>
                <a:lnTo>
                  <a:pt x="4897" y="1950"/>
                </a:lnTo>
                <a:lnTo>
                  <a:pt x="4899" y="1949"/>
                </a:lnTo>
                <a:lnTo>
                  <a:pt x="4910" y="1938"/>
                </a:lnTo>
                <a:lnTo>
                  <a:pt x="4921" y="1927"/>
                </a:lnTo>
                <a:lnTo>
                  <a:pt x="4928" y="1917"/>
                </a:lnTo>
                <a:lnTo>
                  <a:pt x="4935" y="1908"/>
                </a:lnTo>
                <a:lnTo>
                  <a:pt x="4947" y="1886"/>
                </a:lnTo>
                <a:lnTo>
                  <a:pt x="4960" y="1861"/>
                </a:lnTo>
                <a:lnTo>
                  <a:pt x="4970" y="1844"/>
                </a:lnTo>
                <a:lnTo>
                  <a:pt x="4979" y="1828"/>
                </a:lnTo>
                <a:lnTo>
                  <a:pt x="4985" y="1821"/>
                </a:lnTo>
                <a:lnTo>
                  <a:pt x="4988" y="1813"/>
                </a:lnTo>
                <a:lnTo>
                  <a:pt x="4994" y="1806"/>
                </a:lnTo>
                <a:lnTo>
                  <a:pt x="4999" y="1801"/>
                </a:lnTo>
                <a:lnTo>
                  <a:pt x="5004" y="1794"/>
                </a:lnTo>
                <a:lnTo>
                  <a:pt x="5010" y="1788"/>
                </a:lnTo>
                <a:lnTo>
                  <a:pt x="5015" y="1785"/>
                </a:lnTo>
                <a:lnTo>
                  <a:pt x="5022" y="1780"/>
                </a:lnTo>
                <a:lnTo>
                  <a:pt x="5027" y="1774"/>
                </a:lnTo>
                <a:lnTo>
                  <a:pt x="5035" y="1771"/>
                </a:lnTo>
                <a:lnTo>
                  <a:pt x="5042" y="1765"/>
                </a:lnTo>
                <a:lnTo>
                  <a:pt x="5051" y="1762"/>
                </a:lnTo>
                <a:lnTo>
                  <a:pt x="5059" y="1756"/>
                </a:lnTo>
                <a:lnTo>
                  <a:pt x="5068" y="1751"/>
                </a:lnTo>
                <a:lnTo>
                  <a:pt x="5075" y="1746"/>
                </a:lnTo>
                <a:lnTo>
                  <a:pt x="5083" y="1740"/>
                </a:lnTo>
                <a:lnTo>
                  <a:pt x="5090" y="1735"/>
                </a:lnTo>
                <a:lnTo>
                  <a:pt x="5095" y="1730"/>
                </a:lnTo>
                <a:lnTo>
                  <a:pt x="5100" y="1724"/>
                </a:lnTo>
                <a:lnTo>
                  <a:pt x="5106" y="1719"/>
                </a:lnTo>
                <a:lnTo>
                  <a:pt x="5116" y="1707"/>
                </a:lnTo>
                <a:lnTo>
                  <a:pt x="5125" y="1696"/>
                </a:lnTo>
                <a:lnTo>
                  <a:pt x="5136" y="1685"/>
                </a:lnTo>
                <a:lnTo>
                  <a:pt x="5147" y="1673"/>
                </a:lnTo>
                <a:lnTo>
                  <a:pt x="5154" y="1666"/>
                </a:lnTo>
                <a:lnTo>
                  <a:pt x="5161" y="1660"/>
                </a:lnTo>
                <a:lnTo>
                  <a:pt x="5168" y="1655"/>
                </a:lnTo>
                <a:lnTo>
                  <a:pt x="5175" y="1650"/>
                </a:lnTo>
                <a:lnTo>
                  <a:pt x="5191" y="1641"/>
                </a:lnTo>
                <a:lnTo>
                  <a:pt x="5205" y="1630"/>
                </a:lnTo>
                <a:lnTo>
                  <a:pt x="5211" y="1625"/>
                </a:lnTo>
                <a:lnTo>
                  <a:pt x="5216" y="1618"/>
                </a:lnTo>
                <a:lnTo>
                  <a:pt x="5221" y="1610"/>
                </a:lnTo>
                <a:lnTo>
                  <a:pt x="5225" y="1603"/>
                </a:lnTo>
                <a:lnTo>
                  <a:pt x="5227" y="1600"/>
                </a:lnTo>
                <a:lnTo>
                  <a:pt x="5227" y="1596"/>
                </a:lnTo>
                <a:lnTo>
                  <a:pt x="5228" y="1591"/>
                </a:lnTo>
                <a:lnTo>
                  <a:pt x="5230" y="1587"/>
                </a:lnTo>
                <a:lnTo>
                  <a:pt x="5230" y="1582"/>
                </a:lnTo>
                <a:lnTo>
                  <a:pt x="5230" y="1577"/>
                </a:lnTo>
                <a:lnTo>
                  <a:pt x="5228" y="1571"/>
                </a:lnTo>
                <a:lnTo>
                  <a:pt x="5228" y="1566"/>
                </a:lnTo>
                <a:lnTo>
                  <a:pt x="5227" y="1562"/>
                </a:lnTo>
                <a:lnTo>
                  <a:pt x="5227" y="1557"/>
                </a:lnTo>
                <a:lnTo>
                  <a:pt x="5225" y="1554"/>
                </a:lnTo>
                <a:lnTo>
                  <a:pt x="5225" y="1552"/>
                </a:lnTo>
                <a:lnTo>
                  <a:pt x="5221" y="1545"/>
                </a:lnTo>
                <a:lnTo>
                  <a:pt x="5218" y="1541"/>
                </a:lnTo>
                <a:lnTo>
                  <a:pt x="5212" y="1536"/>
                </a:lnTo>
                <a:lnTo>
                  <a:pt x="5207" y="1532"/>
                </a:lnTo>
                <a:lnTo>
                  <a:pt x="5202" y="1530"/>
                </a:lnTo>
                <a:lnTo>
                  <a:pt x="5196" y="1527"/>
                </a:lnTo>
                <a:lnTo>
                  <a:pt x="5186" y="1525"/>
                </a:lnTo>
                <a:lnTo>
                  <a:pt x="5175" y="1521"/>
                </a:lnTo>
                <a:lnTo>
                  <a:pt x="5172" y="1520"/>
                </a:lnTo>
                <a:lnTo>
                  <a:pt x="5168" y="1520"/>
                </a:lnTo>
                <a:lnTo>
                  <a:pt x="5166" y="1518"/>
                </a:lnTo>
                <a:lnTo>
                  <a:pt x="5164" y="1518"/>
                </a:lnTo>
                <a:lnTo>
                  <a:pt x="5159" y="1518"/>
                </a:lnTo>
                <a:lnTo>
                  <a:pt x="5154" y="1518"/>
                </a:lnTo>
                <a:lnTo>
                  <a:pt x="5148" y="1518"/>
                </a:lnTo>
                <a:lnTo>
                  <a:pt x="5145" y="1516"/>
                </a:lnTo>
                <a:lnTo>
                  <a:pt x="5140" y="1514"/>
                </a:lnTo>
                <a:lnTo>
                  <a:pt x="5136" y="1513"/>
                </a:lnTo>
                <a:lnTo>
                  <a:pt x="5131" y="1509"/>
                </a:lnTo>
                <a:lnTo>
                  <a:pt x="5127" y="1505"/>
                </a:lnTo>
                <a:lnTo>
                  <a:pt x="5123" y="1502"/>
                </a:lnTo>
                <a:lnTo>
                  <a:pt x="5120" y="1498"/>
                </a:lnTo>
                <a:lnTo>
                  <a:pt x="5116" y="1493"/>
                </a:lnTo>
                <a:lnTo>
                  <a:pt x="5113" y="1488"/>
                </a:lnTo>
                <a:lnTo>
                  <a:pt x="5107" y="1479"/>
                </a:lnTo>
                <a:lnTo>
                  <a:pt x="5102" y="1468"/>
                </a:lnTo>
                <a:lnTo>
                  <a:pt x="5099" y="1457"/>
                </a:lnTo>
                <a:lnTo>
                  <a:pt x="5095" y="1448"/>
                </a:lnTo>
                <a:lnTo>
                  <a:pt x="5091" y="1438"/>
                </a:lnTo>
                <a:lnTo>
                  <a:pt x="5088" y="1429"/>
                </a:lnTo>
                <a:lnTo>
                  <a:pt x="5084" y="1416"/>
                </a:lnTo>
                <a:lnTo>
                  <a:pt x="5083" y="1411"/>
                </a:lnTo>
                <a:lnTo>
                  <a:pt x="5081" y="1406"/>
                </a:lnTo>
                <a:lnTo>
                  <a:pt x="5077" y="1399"/>
                </a:lnTo>
                <a:lnTo>
                  <a:pt x="5074" y="1386"/>
                </a:lnTo>
                <a:lnTo>
                  <a:pt x="5068" y="1370"/>
                </a:lnTo>
                <a:lnTo>
                  <a:pt x="5063" y="1354"/>
                </a:lnTo>
                <a:lnTo>
                  <a:pt x="5058" y="1340"/>
                </a:lnTo>
                <a:lnTo>
                  <a:pt x="5052" y="1326"/>
                </a:lnTo>
                <a:lnTo>
                  <a:pt x="5051" y="1315"/>
                </a:lnTo>
                <a:lnTo>
                  <a:pt x="5049" y="1303"/>
                </a:lnTo>
                <a:lnTo>
                  <a:pt x="5049" y="1288"/>
                </a:lnTo>
                <a:lnTo>
                  <a:pt x="5047" y="1272"/>
                </a:lnTo>
                <a:lnTo>
                  <a:pt x="5045" y="1256"/>
                </a:lnTo>
                <a:lnTo>
                  <a:pt x="5043" y="1242"/>
                </a:lnTo>
                <a:lnTo>
                  <a:pt x="5042" y="1228"/>
                </a:lnTo>
                <a:lnTo>
                  <a:pt x="5042" y="1217"/>
                </a:lnTo>
                <a:lnTo>
                  <a:pt x="5043" y="1212"/>
                </a:lnTo>
                <a:lnTo>
                  <a:pt x="5040" y="1210"/>
                </a:lnTo>
                <a:lnTo>
                  <a:pt x="5036" y="1208"/>
                </a:lnTo>
                <a:lnTo>
                  <a:pt x="5033" y="1205"/>
                </a:lnTo>
                <a:lnTo>
                  <a:pt x="5029" y="1201"/>
                </a:lnTo>
                <a:lnTo>
                  <a:pt x="5026" y="1197"/>
                </a:lnTo>
                <a:lnTo>
                  <a:pt x="5024" y="1192"/>
                </a:lnTo>
                <a:lnTo>
                  <a:pt x="5022" y="1189"/>
                </a:lnTo>
                <a:lnTo>
                  <a:pt x="5022" y="1183"/>
                </a:lnTo>
                <a:lnTo>
                  <a:pt x="5020" y="1180"/>
                </a:lnTo>
                <a:lnTo>
                  <a:pt x="5018" y="1176"/>
                </a:lnTo>
                <a:lnTo>
                  <a:pt x="5018" y="1173"/>
                </a:lnTo>
                <a:lnTo>
                  <a:pt x="5015" y="1169"/>
                </a:lnTo>
                <a:lnTo>
                  <a:pt x="5010" y="1164"/>
                </a:lnTo>
                <a:lnTo>
                  <a:pt x="5002" y="1158"/>
                </a:lnTo>
                <a:lnTo>
                  <a:pt x="4995" y="1155"/>
                </a:lnTo>
                <a:lnTo>
                  <a:pt x="4990" y="1151"/>
                </a:lnTo>
                <a:lnTo>
                  <a:pt x="4986" y="1149"/>
                </a:lnTo>
                <a:lnTo>
                  <a:pt x="4985" y="1146"/>
                </a:lnTo>
                <a:lnTo>
                  <a:pt x="4983" y="1144"/>
                </a:lnTo>
                <a:lnTo>
                  <a:pt x="4983" y="1142"/>
                </a:lnTo>
                <a:lnTo>
                  <a:pt x="4979" y="1144"/>
                </a:lnTo>
                <a:lnTo>
                  <a:pt x="4978" y="1144"/>
                </a:lnTo>
                <a:lnTo>
                  <a:pt x="4976" y="1146"/>
                </a:lnTo>
                <a:lnTo>
                  <a:pt x="4974" y="1149"/>
                </a:lnTo>
                <a:lnTo>
                  <a:pt x="4970" y="1153"/>
                </a:lnTo>
                <a:lnTo>
                  <a:pt x="4969" y="1158"/>
                </a:lnTo>
                <a:lnTo>
                  <a:pt x="4967" y="1165"/>
                </a:lnTo>
                <a:lnTo>
                  <a:pt x="4963" y="1169"/>
                </a:lnTo>
                <a:lnTo>
                  <a:pt x="4962" y="1171"/>
                </a:lnTo>
                <a:lnTo>
                  <a:pt x="4960" y="1173"/>
                </a:lnTo>
                <a:lnTo>
                  <a:pt x="4956" y="1173"/>
                </a:lnTo>
                <a:lnTo>
                  <a:pt x="4954" y="1174"/>
                </a:lnTo>
                <a:lnTo>
                  <a:pt x="4951" y="1171"/>
                </a:lnTo>
                <a:lnTo>
                  <a:pt x="4949" y="1167"/>
                </a:lnTo>
                <a:lnTo>
                  <a:pt x="4946" y="1164"/>
                </a:lnTo>
                <a:lnTo>
                  <a:pt x="4944" y="1157"/>
                </a:lnTo>
                <a:lnTo>
                  <a:pt x="4940" y="1146"/>
                </a:lnTo>
                <a:lnTo>
                  <a:pt x="4935" y="1132"/>
                </a:lnTo>
                <a:lnTo>
                  <a:pt x="4926" y="1107"/>
                </a:lnTo>
                <a:lnTo>
                  <a:pt x="4921" y="1091"/>
                </a:lnTo>
                <a:lnTo>
                  <a:pt x="4917" y="1091"/>
                </a:lnTo>
                <a:lnTo>
                  <a:pt x="4912" y="1092"/>
                </a:lnTo>
                <a:lnTo>
                  <a:pt x="4906" y="1094"/>
                </a:lnTo>
                <a:lnTo>
                  <a:pt x="4903" y="1098"/>
                </a:lnTo>
                <a:lnTo>
                  <a:pt x="4899" y="1094"/>
                </a:lnTo>
                <a:lnTo>
                  <a:pt x="4892" y="1091"/>
                </a:lnTo>
                <a:lnTo>
                  <a:pt x="4883" y="1084"/>
                </a:lnTo>
                <a:lnTo>
                  <a:pt x="4874" y="1076"/>
                </a:lnTo>
                <a:lnTo>
                  <a:pt x="4851" y="1057"/>
                </a:lnTo>
                <a:lnTo>
                  <a:pt x="4826" y="1036"/>
                </a:lnTo>
                <a:lnTo>
                  <a:pt x="4801" y="1014"/>
                </a:lnTo>
                <a:lnTo>
                  <a:pt x="4778" y="995"/>
                </a:lnTo>
                <a:lnTo>
                  <a:pt x="4769" y="987"/>
                </a:lnTo>
                <a:lnTo>
                  <a:pt x="4760" y="980"/>
                </a:lnTo>
                <a:lnTo>
                  <a:pt x="4755" y="977"/>
                </a:lnTo>
                <a:lnTo>
                  <a:pt x="4750" y="973"/>
                </a:lnTo>
                <a:lnTo>
                  <a:pt x="4719" y="966"/>
                </a:lnTo>
                <a:lnTo>
                  <a:pt x="4693" y="957"/>
                </a:lnTo>
                <a:lnTo>
                  <a:pt x="4670" y="950"/>
                </a:lnTo>
                <a:lnTo>
                  <a:pt x="4652" y="943"/>
                </a:lnTo>
                <a:lnTo>
                  <a:pt x="4638" y="938"/>
                </a:lnTo>
                <a:lnTo>
                  <a:pt x="4627" y="932"/>
                </a:lnTo>
                <a:lnTo>
                  <a:pt x="4620" y="930"/>
                </a:lnTo>
                <a:lnTo>
                  <a:pt x="4618" y="929"/>
                </a:lnTo>
                <a:lnTo>
                  <a:pt x="4586" y="932"/>
                </a:lnTo>
                <a:lnTo>
                  <a:pt x="4584" y="929"/>
                </a:lnTo>
                <a:lnTo>
                  <a:pt x="4582" y="925"/>
                </a:lnTo>
                <a:lnTo>
                  <a:pt x="4581" y="922"/>
                </a:lnTo>
                <a:lnTo>
                  <a:pt x="4579" y="920"/>
                </a:lnTo>
                <a:lnTo>
                  <a:pt x="4575" y="918"/>
                </a:lnTo>
                <a:lnTo>
                  <a:pt x="4572" y="914"/>
                </a:lnTo>
                <a:lnTo>
                  <a:pt x="4566" y="913"/>
                </a:lnTo>
                <a:lnTo>
                  <a:pt x="4563" y="909"/>
                </a:lnTo>
                <a:lnTo>
                  <a:pt x="4554" y="906"/>
                </a:lnTo>
                <a:lnTo>
                  <a:pt x="4543" y="902"/>
                </a:lnTo>
                <a:lnTo>
                  <a:pt x="4531" y="900"/>
                </a:lnTo>
                <a:lnTo>
                  <a:pt x="4520" y="897"/>
                </a:lnTo>
                <a:lnTo>
                  <a:pt x="4499" y="895"/>
                </a:lnTo>
                <a:lnTo>
                  <a:pt x="4479" y="893"/>
                </a:lnTo>
                <a:lnTo>
                  <a:pt x="4465" y="891"/>
                </a:lnTo>
                <a:lnTo>
                  <a:pt x="4460" y="891"/>
                </a:lnTo>
                <a:lnTo>
                  <a:pt x="4445" y="890"/>
                </a:lnTo>
                <a:lnTo>
                  <a:pt x="4429" y="890"/>
                </a:lnTo>
                <a:lnTo>
                  <a:pt x="4422" y="890"/>
                </a:lnTo>
                <a:lnTo>
                  <a:pt x="4415" y="888"/>
                </a:lnTo>
                <a:lnTo>
                  <a:pt x="4408" y="886"/>
                </a:lnTo>
                <a:lnTo>
                  <a:pt x="4403" y="884"/>
                </a:lnTo>
                <a:lnTo>
                  <a:pt x="4401" y="891"/>
                </a:lnTo>
                <a:lnTo>
                  <a:pt x="4397" y="897"/>
                </a:lnTo>
                <a:lnTo>
                  <a:pt x="4397" y="898"/>
                </a:lnTo>
                <a:lnTo>
                  <a:pt x="4396" y="900"/>
                </a:lnTo>
                <a:lnTo>
                  <a:pt x="4394" y="902"/>
                </a:lnTo>
                <a:lnTo>
                  <a:pt x="4392" y="902"/>
                </a:lnTo>
                <a:lnTo>
                  <a:pt x="4381" y="900"/>
                </a:lnTo>
                <a:lnTo>
                  <a:pt x="4372" y="900"/>
                </a:lnTo>
                <a:lnTo>
                  <a:pt x="4362" y="897"/>
                </a:lnTo>
                <a:lnTo>
                  <a:pt x="4353" y="895"/>
                </a:lnTo>
                <a:lnTo>
                  <a:pt x="4344" y="891"/>
                </a:lnTo>
                <a:lnTo>
                  <a:pt x="4333" y="890"/>
                </a:lnTo>
                <a:lnTo>
                  <a:pt x="4324" y="888"/>
                </a:lnTo>
                <a:lnTo>
                  <a:pt x="4314" y="888"/>
                </a:lnTo>
                <a:lnTo>
                  <a:pt x="4305" y="888"/>
                </a:lnTo>
                <a:lnTo>
                  <a:pt x="4298" y="890"/>
                </a:lnTo>
                <a:lnTo>
                  <a:pt x="4294" y="891"/>
                </a:lnTo>
                <a:lnTo>
                  <a:pt x="4292" y="891"/>
                </a:lnTo>
                <a:lnTo>
                  <a:pt x="4291" y="893"/>
                </a:lnTo>
                <a:lnTo>
                  <a:pt x="4289" y="895"/>
                </a:lnTo>
                <a:lnTo>
                  <a:pt x="4287" y="898"/>
                </a:lnTo>
                <a:lnTo>
                  <a:pt x="4285" y="904"/>
                </a:lnTo>
                <a:lnTo>
                  <a:pt x="4285" y="909"/>
                </a:lnTo>
                <a:lnTo>
                  <a:pt x="4285" y="916"/>
                </a:lnTo>
                <a:lnTo>
                  <a:pt x="4273" y="914"/>
                </a:lnTo>
                <a:lnTo>
                  <a:pt x="4262" y="914"/>
                </a:lnTo>
                <a:lnTo>
                  <a:pt x="4251" y="913"/>
                </a:lnTo>
                <a:lnTo>
                  <a:pt x="4243" y="911"/>
                </a:lnTo>
                <a:lnTo>
                  <a:pt x="4223" y="906"/>
                </a:lnTo>
                <a:lnTo>
                  <a:pt x="4203" y="900"/>
                </a:lnTo>
                <a:lnTo>
                  <a:pt x="4186" y="895"/>
                </a:lnTo>
                <a:lnTo>
                  <a:pt x="4166" y="890"/>
                </a:lnTo>
                <a:lnTo>
                  <a:pt x="4155" y="888"/>
                </a:lnTo>
                <a:lnTo>
                  <a:pt x="4146" y="886"/>
                </a:lnTo>
                <a:lnTo>
                  <a:pt x="4136" y="884"/>
                </a:lnTo>
                <a:lnTo>
                  <a:pt x="4125" y="884"/>
                </a:lnTo>
                <a:lnTo>
                  <a:pt x="4123" y="884"/>
                </a:lnTo>
                <a:lnTo>
                  <a:pt x="4120" y="886"/>
                </a:lnTo>
                <a:lnTo>
                  <a:pt x="4118" y="888"/>
                </a:lnTo>
                <a:lnTo>
                  <a:pt x="4114" y="890"/>
                </a:lnTo>
                <a:lnTo>
                  <a:pt x="4111" y="893"/>
                </a:lnTo>
                <a:lnTo>
                  <a:pt x="4107" y="898"/>
                </a:lnTo>
                <a:lnTo>
                  <a:pt x="4102" y="911"/>
                </a:lnTo>
                <a:lnTo>
                  <a:pt x="4097" y="918"/>
                </a:lnTo>
                <a:lnTo>
                  <a:pt x="4091" y="914"/>
                </a:lnTo>
                <a:lnTo>
                  <a:pt x="4089" y="907"/>
                </a:lnTo>
                <a:lnTo>
                  <a:pt x="4086" y="904"/>
                </a:lnTo>
                <a:lnTo>
                  <a:pt x="4086" y="897"/>
                </a:lnTo>
                <a:lnTo>
                  <a:pt x="4086" y="893"/>
                </a:lnTo>
                <a:lnTo>
                  <a:pt x="4088" y="888"/>
                </a:lnTo>
                <a:lnTo>
                  <a:pt x="4088" y="882"/>
                </a:lnTo>
                <a:lnTo>
                  <a:pt x="4089" y="877"/>
                </a:lnTo>
                <a:lnTo>
                  <a:pt x="4089" y="872"/>
                </a:lnTo>
                <a:lnTo>
                  <a:pt x="4091" y="868"/>
                </a:lnTo>
                <a:lnTo>
                  <a:pt x="4091" y="865"/>
                </a:lnTo>
                <a:lnTo>
                  <a:pt x="4089" y="859"/>
                </a:lnTo>
                <a:lnTo>
                  <a:pt x="4088" y="856"/>
                </a:lnTo>
                <a:lnTo>
                  <a:pt x="4084" y="852"/>
                </a:lnTo>
                <a:lnTo>
                  <a:pt x="4079" y="849"/>
                </a:lnTo>
                <a:lnTo>
                  <a:pt x="4072" y="847"/>
                </a:lnTo>
                <a:lnTo>
                  <a:pt x="4063" y="843"/>
                </a:lnTo>
                <a:lnTo>
                  <a:pt x="4054" y="838"/>
                </a:lnTo>
                <a:lnTo>
                  <a:pt x="4041" y="831"/>
                </a:lnTo>
                <a:lnTo>
                  <a:pt x="4031" y="824"/>
                </a:lnTo>
                <a:lnTo>
                  <a:pt x="4020" y="815"/>
                </a:lnTo>
                <a:lnTo>
                  <a:pt x="4009" y="808"/>
                </a:lnTo>
                <a:lnTo>
                  <a:pt x="4006" y="804"/>
                </a:lnTo>
                <a:lnTo>
                  <a:pt x="4002" y="801"/>
                </a:lnTo>
                <a:lnTo>
                  <a:pt x="4000" y="797"/>
                </a:lnTo>
                <a:lnTo>
                  <a:pt x="4000" y="795"/>
                </a:lnTo>
                <a:lnTo>
                  <a:pt x="3993" y="793"/>
                </a:lnTo>
                <a:lnTo>
                  <a:pt x="3986" y="793"/>
                </a:lnTo>
                <a:lnTo>
                  <a:pt x="3981" y="792"/>
                </a:lnTo>
                <a:lnTo>
                  <a:pt x="3976" y="788"/>
                </a:lnTo>
                <a:lnTo>
                  <a:pt x="3965" y="781"/>
                </a:lnTo>
                <a:lnTo>
                  <a:pt x="3956" y="774"/>
                </a:lnTo>
                <a:lnTo>
                  <a:pt x="3945" y="767"/>
                </a:lnTo>
                <a:lnTo>
                  <a:pt x="3935" y="760"/>
                </a:lnTo>
                <a:lnTo>
                  <a:pt x="3929" y="758"/>
                </a:lnTo>
                <a:lnTo>
                  <a:pt x="3922" y="756"/>
                </a:lnTo>
                <a:lnTo>
                  <a:pt x="3917" y="754"/>
                </a:lnTo>
                <a:lnTo>
                  <a:pt x="3911" y="754"/>
                </a:lnTo>
                <a:lnTo>
                  <a:pt x="3904" y="754"/>
                </a:lnTo>
                <a:lnTo>
                  <a:pt x="3901" y="754"/>
                </a:lnTo>
                <a:lnTo>
                  <a:pt x="3895" y="756"/>
                </a:lnTo>
                <a:lnTo>
                  <a:pt x="3892" y="758"/>
                </a:lnTo>
                <a:lnTo>
                  <a:pt x="3888" y="761"/>
                </a:lnTo>
                <a:lnTo>
                  <a:pt x="3887" y="763"/>
                </a:lnTo>
                <a:lnTo>
                  <a:pt x="3885" y="767"/>
                </a:lnTo>
                <a:lnTo>
                  <a:pt x="3881" y="768"/>
                </a:lnTo>
                <a:lnTo>
                  <a:pt x="3878" y="776"/>
                </a:lnTo>
                <a:lnTo>
                  <a:pt x="3874" y="781"/>
                </a:lnTo>
                <a:lnTo>
                  <a:pt x="3872" y="783"/>
                </a:lnTo>
                <a:lnTo>
                  <a:pt x="3871" y="785"/>
                </a:lnTo>
                <a:lnTo>
                  <a:pt x="3867" y="788"/>
                </a:lnTo>
                <a:lnTo>
                  <a:pt x="3863" y="788"/>
                </a:lnTo>
                <a:lnTo>
                  <a:pt x="3871" y="772"/>
                </a:lnTo>
                <a:lnTo>
                  <a:pt x="3874" y="756"/>
                </a:lnTo>
                <a:lnTo>
                  <a:pt x="3879" y="742"/>
                </a:lnTo>
                <a:lnTo>
                  <a:pt x="3887" y="726"/>
                </a:lnTo>
                <a:lnTo>
                  <a:pt x="3888" y="717"/>
                </a:lnTo>
                <a:lnTo>
                  <a:pt x="3892" y="708"/>
                </a:lnTo>
                <a:lnTo>
                  <a:pt x="3892" y="703"/>
                </a:lnTo>
                <a:lnTo>
                  <a:pt x="3892" y="696"/>
                </a:lnTo>
                <a:lnTo>
                  <a:pt x="3890" y="692"/>
                </a:lnTo>
                <a:lnTo>
                  <a:pt x="3888" y="687"/>
                </a:lnTo>
                <a:lnTo>
                  <a:pt x="3887" y="683"/>
                </a:lnTo>
                <a:lnTo>
                  <a:pt x="3883" y="679"/>
                </a:lnTo>
                <a:lnTo>
                  <a:pt x="3876" y="672"/>
                </a:lnTo>
                <a:lnTo>
                  <a:pt x="3869" y="667"/>
                </a:lnTo>
                <a:lnTo>
                  <a:pt x="3865" y="663"/>
                </a:lnTo>
                <a:lnTo>
                  <a:pt x="3862" y="660"/>
                </a:lnTo>
                <a:lnTo>
                  <a:pt x="3862" y="655"/>
                </a:lnTo>
                <a:lnTo>
                  <a:pt x="3860" y="651"/>
                </a:lnTo>
                <a:lnTo>
                  <a:pt x="3858" y="651"/>
                </a:lnTo>
                <a:lnTo>
                  <a:pt x="3856" y="651"/>
                </a:lnTo>
                <a:lnTo>
                  <a:pt x="3849" y="646"/>
                </a:lnTo>
                <a:lnTo>
                  <a:pt x="3840" y="640"/>
                </a:lnTo>
                <a:lnTo>
                  <a:pt x="3833" y="635"/>
                </a:lnTo>
                <a:lnTo>
                  <a:pt x="3828" y="630"/>
                </a:lnTo>
                <a:lnTo>
                  <a:pt x="3817" y="619"/>
                </a:lnTo>
                <a:lnTo>
                  <a:pt x="3805" y="608"/>
                </a:lnTo>
                <a:lnTo>
                  <a:pt x="3794" y="596"/>
                </a:lnTo>
                <a:lnTo>
                  <a:pt x="3783" y="585"/>
                </a:lnTo>
                <a:lnTo>
                  <a:pt x="3778" y="582"/>
                </a:lnTo>
                <a:lnTo>
                  <a:pt x="3773" y="576"/>
                </a:lnTo>
                <a:lnTo>
                  <a:pt x="3764" y="571"/>
                </a:lnTo>
                <a:lnTo>
                  <a:pt x="3757" y="567"/>
                </a:lnTo>
                <a:lnTo>
                  <a:pt x="3746" y="564"/>
                </a:lnTo>
                <a:lnTo>
                  <a:pt x="3733" y="558"/>
                </a:lnTo>
                <a:lnTo>
                  <a:pt x="3725" y="557"/>
                </a:lnTo>
                <a:lnTo>
                  <a:pt x="3714" y="553"/>
                </a:lnTo>
                <a:lnTo>
                  <a:pt x="3703" y="551"/>
                </a:lnTo>
                <a:lnTo>
                  <a:pt x="3693" y="546"/>
                </a:lnTo>
                <a:lnTo>
                  <a:pt x="3680" y="542"/>
                </a:lnTo>
                <a:lnTo>
                  <a:pt x="3668" y="537"/>
                </a:lnTo>
                <a:lnTo>
                  <a:pt x="3664" y="534"/>
                </a:lnTo>
                <a:lnTo>
                  <a:pt x="3661" y="532"/>
                </a:lnTo>
                <a:lnTo>
                  <a:pt x="3659" y="530"/>
                </a:lnTo>
                <a:lnTo>
                  <a:pt x="3655" y="526"/>
                </a:lnTo>
                <a:lnTo>
                  <a:pt x="3650" y="521"/>
                </a:lnTo>
                <a:lnTo>
                  <a:pt x="3644" y="516"/>
                </a:lnTo>
                <a:lnTo>
                  <a:pt x="3643" y="514"/>
                </a:lnTo>
                <a:lnTo>
                  <a:pt x="3639" y="510"/>
                </a:lnTo>
                <a:lnTo>
                  <a:pt x="3636" y="509"/>
                </a:lnTo>
                <a:lnTo>
                  <a:pt x="3632" y="507"/>
                </a:lnTo>
                <a:lnTo>
                  <a:pt x="3627" y="505"/>
                </a:lnTo>
                <a:lnTo>
                  <a:pt x="3621" y="503"/>
                </a:lnTo>
                <a:lnTo>
                  <a:pt x="3614" y="503"/>
                </a:lnTo>
                <a:lnTo>
                  <a:pt x="3607" y="503"/>
                </a:lnTo>
                <a:lnTo>
                  <a:pt x="3602" y="503"/>
                </a:lnTo>
                <a:lnTo>
                  <a:pt x="3600" y="503"/>
                </a:lnTo>
                <a:lnTo>
                  <a:pt x="3596" y="503"/>
                </a:lnTo>
                <a:lnTo>
                  <a:pt x="3593" y="505"/>
                </a:lnTo>
                <a:lnTo>
                  <a:pt x="3589" y="507"/>
                </a:lnTo>
                <a:lnTo>
                  <a:pt x="3586" y="509"/>
                </a:lnTo>
                <a:lnTo>
                  <a:pt x="3584" y="512"/>
                </a:lnTo>
                <a:lnTo>
                  <a:pt x="3580" y="514"/>
                </a:lnTo>
                <a:lnTo>
                  <a:pt x="3579" y="516"/>
                </a:lnTo>
                <a:lnTo>
                  <a:pt x="3577" y="516"/>
                </a:lnTo>
                <a:lnTo>
                  <a:pt x="3573" y="516"/>
                </a:lnTo>
                <a:lnTo>
                  <a:pt x="3572" y="516"/>
                </a:lnTo>
                <a:lnTo>
                  <a:pt x="3568" y="516"/>
                </a:lnTo>
                <a:lnTo>
                  <a:pt x="3563" y="516"/>
                </a:lnTo>
                <a:lnTo>
                  <a:pt x="3561" y="514"/>
                </a:lnTo>
                <a:lnTo>
                  <a:pt x="3557" y="514"/>
                </a:lnTo>
                <a:lnTo>
                  <a:pt x="3556" y="512"/>
                </a:lnTo>
                <a:lnTo>
                  <a:pt x="3556" y="510"/>
                </a:lnTo>
                <a:lnTo>
                  <a:pt x="3554" y="509"/>
                </a:lnTo>
                <a:lnTo>
                  <a:pt x="3554" y="505"/>
                </a:lnTo>
                <a:lnTo>
                  <a:pt x="3547" y="505"/>
                </a:lnTo>
                <a:lnTo>
                  <a:pt x="3541" y="505"/>
                </a:lnTo>
                <a:lnTo>
                  <a:pt x="3536" y="505"/>
                </a:lnTo>
                <a:lnTo>
                  <a:pt x="3532" y="505"/>
                </a:lnTo>
                <a:lnTo>
                  <a:pt x="3527" y="507"/>
                </a:lnTo>
                <a:lnTo>
                  <a:pt x="3520" y="507"/>
                </a:lnTo>
                <a:lnTo>
                  <a:pt x="3515" y="509"/>
                </a:lnTo>
                <a:lnTo>
                  <a:pt x="3511" y="509"/>
                </a:lnTo>
                <a:lnTo>
                  <a:pt x="3500" y="514"/>
                </a:lnTo>
                <a:lnTo>
                  <a:pt x="3490" y="518"/>
                </a:lnTo>
                <a:lnTo>
                  <a:pt x="3479" y="523"/>
                </a:lnTo>
                <a:lnTo>
                  <a:pt x="3468" y="526"/>
                </a:lnTo>
                <a:lnTo>
                  <a:pt x="3463" y="528"/>
                </a:lnTo>
                <a:lnTo>
                  <a:pt x="3456" y="528"/>
                </a:lnTo>
                <a:lnTo>
                  <a:pt x="3449" y="530"/>
                </a:lnTo>
                <a:lnTo>
                  <a:pt x="3443" y="530"/>
                </a:lnTo>
                <a:lnTo>
                  <a:pt x="3438" y="530"/>
                </a:lnTo>
                <a:lnTo>
                  <a:pt x="3433" y="528"/>
                </a:lnTo>
                <a:lnTo>
                  <a:pt x="3427" y="525"/>
                </a:lnTo>
                <a:lnTo>
                  <a:pt x="3422" y="523"/>
                </a:lnTo>
                <a:lnTo>
                  <a:pt x="3413" y="518"/>
                </a:lnTo>
                <a:lnTo>
                  <a:pt x="3408" y="512"/>
                </a:lnTo>
                <a:lnTo>
                  <a:pt x="3465" y="512"/>
                </a:lnTo>
                <a:lnTo>
                  <a:pt x="3465" y="505"/>
                </a:lnTo>
                <a:lnTo>
                  <a:pt x="3467" y="500"/>
                </a:lnTo>
                <a:lnTo>
                  <a:pt x="3467" y="494"/>
                </a:lnTo>
                <a:lnTo>
                  <a:pt x="3467" y="485"/>
                </a:lnTo>
                <a:lnTo>
                  <a:pt x="3468" y="480"/>
                </a:lnTo>
                <a:lnTo>
                  <a:pt x="3474" y="471"/>
                </a:lnTo>
                <a:lnTo>
                  <a:pt x="3479" y="459"/>
                </a:lnTo>
                <a:lnTo>
                  <a:pt x="3486" y="448"/>
                </a:lnTo>
                <a:lnTo>
                  <a:pt x="3497" y="428"/>
                </a:lnTo>
                <a:lnTo>
                  <a:pt x="3504" y="420"/>
                </a:lnTo>
                <a:lnTo>
                  <a:pt x="3513" y="414"/>
                </a:lnTo>
                <a:lnTo>
                  <a:pt x="3520" y="411"/>
                </a:lnTo>
                <a:lnTo>
                  <a:pt x="3523" y="407"/>
                </a:lnTo>
                <a:lnTo>
                  <a:pt x="3525" y="404"/>
                </a:lnTo>
                <a:lnTo>
                  <a:pt x="3527" y="400"/>
                </a:lnTo>
                <a:lnTo>
                  <a:pt x="3527" y="395"/>
                </a:lnTo>
                <a:lnTo>
                  <a:pt x="3523" y="389"/>
                </a:lnTo>
                <a:lnTo>
                  <a:pt x="3518" y="384"/>
                </a:lnTo>
                <a:lnTo>
                  <a:pt x="3513" y="379"/>
                </a:lnTo>
                <a:lnTo>
                  <a:pt x="3507" y="375"/>
                </a:lnTo>
                <a:lnTo>
                  <a:pt x="3502" y="373"/>
                </a:lnTo>
                <a:lnTo>
                  <a:pt x="3499" y="370"/>
                </a:lnTo>
                <a:lnTo>
                  <a:pt x="3493" y="368"/>
                </a:lnTo>
                <a:lnTo>
                  <a:pt x="3488" y="368"/>
                </a:lnTo>
                <a:lnTo>
                  <a:pt x="3477" y="364"/>
                </a:lnTo>
                <a:lnTo>
                  <a:pt x="3467" y="363"/>
                </a:lnTo>
                <a:lnTo>
                  <a:pt x="3461" y="361"/>
                </a:lnTo>
                <a:lnTo>
                  <a:pt x="3456" y="359"/>
                </a:lnTo>
                <a:lnTo>
                  <a:pt x="3449" y="357"/>
                </a:lnTo>
                <a:lnTo>
                  <a:pt x="3443" y="354"/>
                </a:lnTo>
                <a:lnTo>
                  <a:pt x="3438" y="352"/>
                </a:lnTo>
                <a:lnTo>
                  <a:pt x="3434" y="348"/>
                </a:lnTo>
                <a:lnTo>
                  <a:pt x="3433" y="347"/>
                </a:lnTo>
                <a:lnTo>
                  <a:pt x="3429" y="343"/>
                </a:lnTo>
                <a:lnTo>
                  <a:pt x="3424" y="336"/>
                </a:lnTo>
                <a:lnTo>
                  <a:pt x="3418" y="329"/>
                </a:lnTo>
                <a:lnTo>
                  <a:pt x="3417" y="325"/>
                </a:lnTo>
                <a:lnTo>
                  <a:pt x="3413" y="323"/>
                </a:lnTo>
                <a:lnTo>
                  <a:pt x="3411" y="320"/>
                </a:lnTo>
                <a:lnTo>
                  <a:pt x="3410" y="320"/>
                </a:lnTo>
                <a:lnTo>
                  <a:pt x="3408" y="318"/>
                </a:lnTo>
                <a:lnTo>
                  <a:pt x="3404" y="320"/>
                </a:lnTo>
                <a:lnTo>
                  <a:pt x="3402" y="320"/>
                </a:lnTo>
                <a:lnTo>
                  <a:pt x="3401" y="323"/>
                </a:lnTo>
                <a:lnTo>
                  <a:pt x="3397" y="327"/>
                </a:lnTo>
                <a:lnTo>
                  <a:pt x="3394" y="331"/>
                </a:lnTo>
                <a:lnTo>
                  <a:pt x="3390" y="332"/>
                </a:lnTo>
                <a:lnTo>
                  <a:pt x="3386" y="334"/>
                </a:lnTo>
                <a:lnTo>
                  <a:pt x="3383" y="336"/>
                </a:lnTo>
                <a:lnTo>
                  <a:pt x="3379" y="336"/>
                </a:lnTo>
                <a:lnTo>
                  <a:pt x="3374" y="336"/>
                </a:lnTo>
                <a:lnTo>
                  <a:pt x="3370" y="336"/>
                </a:lnTo>
                <a:lnTo>
                  <a:pt x="3358" y="334"/>
                </a:lnTo>
                <a:lnTo>
                  <a:pt x="3354" y="334"/>
                </a:lnTo>
                <a:lnTo>
                  <a:pt x="3347" y="327"/>
                </a:lnTo>
                <a:lnTo>
                  <a:pt x="3340" y="322"/>
                </a:lnTo>
                <a:lnTo>
                  <a:pt x="3333" y="318"/>
                </a:lnTo>
                <a:lnTo>
                  <a:pt x="3328" y="316"/>
                </a:lnTo>
                <a:lnTo>
                  <a:pt x="3322" y="316"/>
                </a:lnTo>
                <a:lnTo>
                  <a:pt x="3315" y="316"/>
                </a:lnTo>
                <a:lnTo>
                  <a:pt x="3310" y="318"/>
                </a:lnTo>
                <a:lnTo>
                  <a:pt x="3306" y="320"/>
                </a:lnTo>
                <a:lnTo>
                  <a:pt x="3290" y="329"/>
                </a:lnTo>
                <a:lnTo>
                  <a:pt x="3285" y="334"/>
                </a:lnTo>
                <a:lnTo>
                  <a:pt x="3285" y="329"/>
                </a:lnTo>
                <a:lnTo>
                  <a:pt x="3283" y="323"/>
                </a:lnTo>
                <a:lnTo>
                  <a:pt x="3281" y="318"/>
                </a:lnTo>
                <a:lnTo>
                  <a:pt x="3280" y="315"/>
                </a:lnTo>
                <a:lnTo>
                  <a:pt x="3276" y="307"/>
                </a:lnTo>
                <a:lnTo>
                  <a:pt x="3271" y="302"/>
                </a:lnTo>
                <a:lnTo>
                  <a:pt x="3264" y="295"/>
                </a:lnTo>
                <a:lnTo>
                  <a:pt x="3258" y="291"/>
                </a:lnTo>
                <a:lnTo>
                  <a:pt x="3251" y="288"/>
                </a:lnTo>
                <a:lnTo>
                  <a:pt x="3246" y="284"/>
                </a:lnTo>
                <a:lnTo>
                  <a:pt x="3232" y="277"/>
                </a:lnTo>
                <a:lnTo>
                  <a:pt x="3221" y="268"/>
                </a:lnTo>
                <a:lnTo>
                  <a:pt x="3216" y="265"/>
                </a:lnTo>
                <a:lnTo>
                  <a:pt x="3210" y="258"/>
                </a:lnTo>
                <a:lnTo>
                  <a:pt x="3208" y="256"/>
                </a:lnTo>
                <a:lnTo>
                  <a:pt x="3207" y="252"/>
                </a:lnTo>
                <a:lnTo>
                  <a:pt x="3205" y="249"/>
                </a:lnTo>
                <a:lnTo>
                  <a:pt x="3203" y="243"/>
                </a:lnTo>
                <a:lnTo>
                  <a:pt x="3216" y="243"/>
                </a:lnTo>
                <a:lnTo>
                  <a:pt x="3240" y="240"/>
                </a:lnTo>
                <a:lnTo>
                  <a:pt x="3269" y="234"/>
                </a:lnTo>
                <a:lnTo>
                  <a:pt x="3289" y="234"/>
                </a:lnTo>
                <a:lnTo>
                  <a:pt x="3294" y="233"/>
                </a:lnTo>
                <a:lnTo>
                  <a:pt x="3306" y="229"/>
                </a:lnTo>
                <a:lnTo>
                  <a:pt x="3328" y="220"/>
                </a:lnTo>
                <a:lnTo>
                  <a:pt x="3356" y="210"/>
                </a:lnTo>
                <a:lnTo>
                  <a:pt x="3344" y="210"/>
                </a:lnTo>
                <a:lnTo>
                  <a:pt x="3326" y="210"/>
                </a:lnTo>
                <a:lnTo>
                  <a:pt x="3306" y="210"/>
                </a:lnTo>
                <a:lnTo>
                  <a:pt x="3283" y="210"/>
                </a:lnTo>
                <a:lnTo>
                  <a:pt x="3260" y="208"/>
                </a:lnTo>
                <a:lnTo>
                  <a:pt x="3242" y="206"/>
                </a:lnTo>
                <a:lnTo>
                  <a:pt x="3233" y="206"/>
                </a:lnTo>
                <a:lnTo>
                  <a:pt x="3226" y="206"/>
                </a:lnTo>
                <a:lnTo>
                  <a:pt x="3221" y="204"/>
                </a:lnTo>
                <a:lnTo>
                  <a:pt x="3217" y="202"/>
                </a:lnTo>
                <a:lnTo>
                  <a:pt x="3175" y="208"/>
                </a:lnTo>
                <a:lnTo>
                  <a:pt x="3132" y="211"/>
                </a:lnTo>
                <a:lnTo>
                  <a:pt x="3089" y="215"/>
                </a:lnTo>
                <a:lnTo>
                  <a:pt x="3052" y="217"/>
                </a:lnTo>
                <a:lnTo>
                  <a:pt x="3020" y="218"/>
                </a:lnTo>
                <a:lnTo>
                  <a:pt x="2993" y="218"/>
                </a:lnTo>
                <a:lnTo>
                  <a:pt x="2977" y="220"/>
                </a:lnTo>
                <a:lnTo>
                  <a:pt x="2972" y="220"/>
                </a:lnTo>
                <a:lnTo>
                  <a:pt x="2961" y="231"/>
                </a:lnTo>
                <a:lnTo>
                  <a:pt x="2965" y="233"/>
                </a:lnTo>
                <a:lnTo>
                  <a:pt x="2972" y="234"/>
                </a:lnTo>
                <a:lnTo>
                  <a:pt x="2979" y="236"/>
                </a:lnTo>
                <a:lnTo>
                  <a:pt x="2988" y="238"/>
                </a:lnTo>
                <a:lnTo>
                  <a:pt x="2995" y="240"/>
                </a:lnTo>
                <a:lnTo>
                  <a:pt x="3002" y="238"/>
                </a:lnTo>
                <a:lnTo>
                  <a:pt x="3006" y="238"/>
                </a:lnTo>
                <a:lnTo>
                  <a:pt x="3009" y="236"/>
                </a:lnTo>
                <a:lnTo>
                  <a:pt x="3011" y="234"/>
                </a:lnTo>
                <a:lnTo>
                  <a:pt x="3014" y="234"/>
                </a:lnTo>
                <a:lnTo>
                  <a:pt x="3054" y="250"/>
                </a:lnTo>
                <a:lnTo>
                  <a:pt x="3034" y="250"/>
                </a:lnTo>
                <a:lnTo>
                  <a:pt x="3016" y="250"/>
                </a:lnTo>
                <a:lnTo>
                  <a:pt x="2997" y="250"/>
                </a:lnTo>
                <a:lnTo>
                  <a:pt x="2979" y="250"/>
                </a:lnTo>
                <a:lnTo>
                  <a:pt x="2975" y="256"/>
                </a:lnTo>
                <a:lnTo>
                  <a:pt x="2968" y="259"/>
                </a:lnTo>
                <a:lnTo>
                  <a:pt x="2961" y="265"/>
                </a:lnTo>
                <a:lnTo>
                  <a:pt x="2954" y="268"/>
                </a:lnTo>
                <a:lnTo>
                  <a:pt x="2945" y="272"/>
                </a:lnTo>
                <a:lnTo>
                  <a:pt x="2936" y="275"/>
                </a:lnTo>
                <a:lnTo>
                  <a:pt x="2929" y="277"/>
                </a:lnTo>
                <a:lnTo>
                  <a:pt x="2920" y="279"/>
                </a:lnTo>
                <a:lnTo>
                  <a:pt x="2917" y="279"/>
                </a:lnTo>
                <a:lnTo>
                  <a:pt x="2915" y="281"/>
                </a:lnTo>
                <a:lnTo>
                  <a:pt x="2911" y="283"/>
                </a:lnTo>
                <a:lnTo>
                  <a:pt x="2908" y="284"/>
                </a:lnTo>
                <a:lnTo>
                  <a:pt x="2906" y="286"/>
                </a:lnTo>
                <a:lnTo>
                  <a:pt x="2904" y="290"/>
                </a:lnTo>
                <a:lnTo>
                  <a:pt x="2904" y="293"/>
                </a:lnTo>
                <a:lnTo>
                  <a:pt x="2904" y="295"/>
                </a:lnTo>
                <a:lnTo>
                  <a:pt x="2902" y="297"/>
                </a:lnTo>
                <a:lnTo>
                  <a:pt x="2901" y="299"/>
                </a:lnTo>
                <a:lnTo>
                  <a:pt x="2899" y="300"/>
                </a:lnTo>
                <a:lnTo>
                  <a:pt x="2895" y="302"/>
                </a:lnTo>
                <a:lnTo>
                  <a:pt x="2888" y="304"/>
                </a:lnTo>
                <a:lnTo>
                  <a:pt x="2879" y="306"/>
                </a:lnTo>
                <a:lnTo>
                  <a:pt x="2860" y="306"/>
                </a:lnTo>
                <a:lnTo>
                  <a:pt x="2844" y="306"/>
                </a:lnTo>
                <a:lnTo>
                  <a:pt x="2835" y="306"/>
                </a:lnTo>
                <a:lnTo>
                  <a:pt x="2824" y="306"/>
                </a:lnTo>
                <a:lnTo>
                  <a:pt x="2813" y="304"/>
                </a:lnTo>
                <a:lnTo>
                  <a:pt x="2803" y="302"/>
                </a:lnTo>
                <a:lnTo>
                  <a:pt x="2790" y="300"/>
                </a:lnTo>
                <a:lnTo>
                  <a:pt x="2780" y="297"/>
                </a:lnTo>
                <a:lnTo>
                  <a:pt x="2767" y="293"/>
                </a:lnTo>
                <a:lnTo>
                  <a:pt x="2755" y="290"/>
                </a:lnTo>
                <a:lnTo>
                  <a:pt x="2744" y="284"/>
                </a:lnTo>
                <a:lnTo>
                  <a:pt x="2733" y="281"/>
                </a:lnTo>
                <a:lnTo>
                  <a:pt x="2723" y="274"/>
                </a:lnTo>
                <a:lnTo>
                  <a:pt x="2712" y="268"/>
                </a:lnTo>
                <a:lnTo>
                  <a:pt x="2708" y="265"/>
                </a:lnTo>
                <a:lnTo>
                  <a:pt x="2705" y="261"/>
                </a:lnTo>
                <a:lnTo>
                  <a:pt x="2701" y="258"/>
                </a:lnTo>
                <a:lnTo>
                  <a:pt x="2698" y="254"/>
                </a:lnTo>
                <a:lnTo>
                  <a:pt x="2696" y="250"/>
                </a:lnTo>
                <a:lnTo>
                  <a:pt x="2692" y="245"/>
                </a:lnTo>
                <a:lnTo>
                  <a:pt x="2691" y="242"/>
                </a:lnTo>
                <a:lnTo>
                  <a:pt x="2689" y="236"/>
                </a:lnTo>
                <a:lnTo>
                  <a:pt x="2685" y="234"/>
                </a:lnTo>
                <a:lnTo>
                  <a:pt x="2680" y="233"/>
                </a:lnTo>
                <a:lnTo>
                  <a:pt x="2676" y="233"/>
                </a:lnTo>
                <a:lnTo>
                  <a:pt x="2671" y="231"/>
                </a:lnTo>
                <a:lnTo>
                  <a:pt x="2660" y="231"/>
                </a:lnTo>
                <a:lnTo>
                  <a:pt x="2650" y="231"/>
                </a:lnTo>
                <a:lnTo>
                  <a:pt x="2634" y="231"/>
                </a:lnTo>
                <a:lnTo>
                  <a:pt x="2618" y="231"/>
                </a:lnTo>
                <a:lnTo>
                  <a:pt x="2603" y="233"/>
                </a:lnTo>
                <a:lnTo>
                  <a:pt x="2587" y="234"/>
                </a:lnTo>
                <a:lnTo>
                  <a:pt x="2561" y="240"/>
                </a:lnTo>
                <a:lnTo>
                  <a:pt x="2534" y="243"/>
                </a:lnTo>
                <a:lnTo>
                  <a:pt x="2507" y="249"/>
                </a:lnTo>
                <a:lnTo>
                  <a:pt x="2479" y="254"/>
                </a:lnTo>
                <a:lnTo>
                  <a:pt x="2465" y="256"/>
                </a:lnTo>
                <a:lnTo>
                  <a:pt x="2450" y="256"/>
                </a:lnTo>
                <a:lnTo>
                  <a:pt x="2434" y="258"/>
                </a:lnTo>
                <a:lnTo>
                  <a:pt x="2416" y="258"/>
                </a:lnTo>
                <a:lnTo>
                  <a:pt x="2408" y="258"/>
                </a:lnTo>
                <a:lnTo>
                  <a:pt x="2399" y="258"/>
                </a:lnTo>
                <a:lnTo>
                  <a:pt x="2390" y="256"/>
                </a:lnTo>
                <a:lnTo>
                  <a:pt x="2383" y="256"/>
                </a:lnTo>
                <a:lnTo>
                  <a:pt x="2377" y="254"/>
                </a:lnTo>
                <a:lnTo>
                  <a:pt x="2370" y="250"/>
                </a:lnTo>
                <a:lnTo>
                  <a:pt x="2367" y="249"/>
                </a:lnTo>
                <a:lnTo>
                  <a:pt x="2363" y="245"/>
                </a:lnTo>
                <a:lnTo>
                  <a:pt x="2360" y="242"/>
                </a:lnTo>
                <a:lnTo>
                  <a:pt x="2356" y="236"/>
                </a:lnTo>
                <a:lnTo>
                  <a:pt x="2354" y="231"/>
                </a:lnTo>
                <a:lnTo>
                  <a:pt x="2352" y="226"/>
                </a:lnTo>
                <a:lnTo>
                  <a:pt x="2351" y="220"/>
                </a:lnTo>
                <a:lnTo>
                  <a:pt x="2351" y="211"/>
                </a:lnTo>
                <a:lnTo>
                  <a:pt x="2351" y="204"/>
                </a:lnTo>
                <a:lnTo>
                  <a:pt x="2349" y="195"/>
                </a:lnTo>
                <a:lnTo>
                  <a:pt x="2349" y="192"/>
                </a:lnTo>
                <a:lnTo>
                  <a:pt x="2347" y="186"/>
                </a:lnTo>
                <a:lnTo>
                  <a:pt x="2345" y="181"/>
                </a:lnTo>
                <a:lnTo>
                  <a:pt x="2342" y="178"/>
                </a:lnTo>
                <a:lnTo>
                  <a:pt x="2336" y="172"/>
                </a:lnTo>
                <a:lnTo>
                  <a:pt x="2335" y="169"/>
                </a:lnTo>
                <a:lnTo>
                  <a:pt x="2333" y="163"/>
                </a:lnTo>
                <a:lnTo>
                  <a:pt x="2333" y="158"/>
                </a:lnTo>
                <a:lnTo>
                  <a:pt x="2327" y="158"/>
                </a:lnTo>
                <a:lnTo>
                  <a:pt x="2322" y="156"/>
                </a:lnTo>
                <a:lnTo>
                  <a:pt x="2319" y="156"/>
                </a:lnTo>
                <a:lnTo>
                  <a:pt x="2315" y="154"/>
                </a:lnTo>
                <a:lnTo>
                  <a:pt x="2306" y="151"/>
                </a:lnTo>
                <a:lnTo>
                  <a:pt x="2297" y="145"/>
                </a:lnTo>
                <a:lnTo>
                  <a:pt x="2290" y="140"/>
                </a:lnTo>
                <a:lnTo>
                  <a:pt x="2283" y="137"/>
                </a:lnTo>
                <a:lnTo>
                  <a:pt x="2278" y="133"/>
                </a:lnTo>
                <a:lnTo>
                  <a:pt x="2271" y="131"/>
                </a:lnTo>
                <a:lnTo>
                  <a:pt x="2262" y="128"/>
                </a:lnTo>
                <a:lnTo>
                  <a:pt x="2253" y="128"/>
                </a:lnTo>
                <a:lnTo>
                  <a:pt x="2244" y="126"/>
                </a:lnTo>
                <a:lnTo>
                  <a:pt x="2237" y="124"/>
                </a:lnTo>
                <a:lnTo>
                  <a:pt x="2217" y="124"/>
                </a:lnTo>
                <a:lnTo>
                  <a:pt x="2199" y="124"/>
                </a:lnTo>
                <a:lnTo>
                  <a:pt x="2180" y="124"/>
                </a:lnTo>
                <a:lnTo>
                  <a:pt x="2160" y="126"/>
                </a:lnTo>
                <a:lnTo>
                  <a:pt x="2155" y="126"/>
                </a:lnTo>
                <a:lnTo>
                  <a:pt x="2151" y="126"/>
                </a:lnTo>
                <a:lnTo>
                  <a:pt x="2146" y="124"/>
                </a:lnTo>
                <a:lnTo>
                  <a:pt x="2142" y="124"/>
                </a:lnTo>
                <a:lnTo>
                  <a:pt x="2137" y="122"/>
                </a:lnTo>
                <a:lnTo>
                  <a:pt x="2132" y="121"/>
                </a:lnTo>
                <a:lnTo>
                  <a:pt x="2126" y="117"/>
                </a:lnTo>
                <a:lnTo>
                  <a:pt x="2121" y="113"/>
                </a:lnTo>
                <a:lnTo>
                  <a:pt x="2116" y="121"/>
                </a:lnTo>
                <a:lnTo>
                  <a:pt x="2112" y="128"/>
                </a:lnTo>
                <a:lnTo>
                  <a:pt x="2109" y="129"/>
                </a:lnTo>
                <a:lnTo>
                  <a:pt x="2107" y="133"/>
                </a:lnTo>
                <a:lnTo>
                  <a:pt x="2103" y="133"/>
                </a:lnTo>
                <a:lnTo>
                  <a:pt x="2100" y="133"/>
                </a:lnTo>
                <a:lnTo>
                  <a:pt x="2094" y="133"/>
                </a:lnTo>
                <a:lnTo>
                  <a:pt x="2091" y="133"/>
                </a:lnTo>
                <a:lnTo>
                  <a:pt x="2085" y="131"/>
                </a:lnTo>
                <a:lnTo>
                  <a:pt x="2082" y="129"/>
                </a:lnTo>
                <a:lnTo>
                  <a:pt x="2075" y="128"/>
                </a:lnTo>
                <a:lnTo>
                  <a:pt x="2068" y="124"/>
                </a:lnTo>
                <a:lnTo>
                  <a:pt x="2066" y="129"/>
                </a:lnTo>
                <a:lnTo>
                  <a:pt x="2061" y="135"/>
                </a:lnTo>
                <a:lnTo>
                  <a:pt x="2057" y="142"/>
                </a:lnTo>
                <a:lnTo>
                  <a:pt x="2052" y="145"/>
                </a:lnTo>
                <a:lnTo>
                  <a:pt x="2044" y="149"/>
                </a:lnTo>
                <a:lnTo>
                  <a:pt x="2039" y="154"/>
                </a:lnTo>
                <a:lnTo>
                  <a:pt x="2032" y="158"/>
                </a:lnTo>
                <a:lnTo>
                  <a:pt x="2023" y="160"/>
                </a:lnTo>
                <a:lnTo>
                  <a:pt x="2016" y="163"/>
                </a:lnTo>
                <a:lnTo>
                  <a:pt x="2009" y="165"/>
                </a:lnTo>
                <a:lnTo>
                  <a:pt x="2000" y="167"/>
                </a:lnTo>
                <a:lnTo>
                  <a:pt x="1991" y="169"/>
                </a:lnTo>
                <a:lnTo>
                  <a:pt x="1977" y="170"/>
                </a:lnTo>
                <a:lnTo>
                  <a:pt x="1964" y="172"/>
                </a:lnTo>
                <a:lnTo>
                  <a:pt x="1955" y="172"/>
                </a:lnTo>
                <a:lnTo>
                  <a:pt x="1948" y="174"/>
                </a:lnTo>
                <a:lnTo>
                  <a:pt x="1939" y="176"/>
                </a:lnTo>
                <a:lnTo>
                  <a:pt x="1934" y="179"/>
                </a:lnTo>
                <a:lnTo>
                  <a:pt x="1922" y="185"/>
                </a:lnTo>
                <a:lnTo>
                  <a:pt x="1909" y="192"/>
                </a:lnTo>
                <a:lnTo>
                  <a:pt x="1897" y="201"/>
                </a:lnTo>
                <a:lnTo>
                  <a:pt x="1883" y="206"/>
                </a:lnTo>
                <a:lnTo>
                  <a:pt x="1877" y="210"/>
                </a:lnTo>
                <a:lnTo>
                  <a:pt x="1870" y="211"/>
                </a:lnTo>
                <a:lnTo>
                  <a:pt x="1861" y="213"/>
                </a:lnTo>
                <a:lnTo>
                  <a:pt x="1852" y="213"/>
                </a:lnTo>
                <a:lnTo>
                  <a:pt x="1843" y="258"/>
                </a:lnTo>
                <a:lnTo>
                  <a:pt x="1843" y="265"/>
                </a:lnTo>
                <a:lnTo>
                  <a:pt x="1843" y="272"/>
                </a:lnTo>
                <a:lnTo>
                  <a:pt x="1845" y="279"/>
                </a:lnTo>
                <a:lnTo>
                  <a:pt x="1849" y="288"/>
                </a:lnTo>
                <a:lnTo>
                  <a:pt x="1852" y="295"/>
                </a:lnTo>
                <a:lnTo>
                  <a:pt x="1856" y="304"/>
                </a:lnTo>
                <a:lnTo>
                  <a:pt x="1859" y="311"/>
                </a:lnTo>
                <a:lnTo>
                  <a:pt x="1863" y="318"/>
                </a:lnTo>
                <a:lnTo>
                  <a:pt x="1868" y="327"/>
                </a:lnTo>
                <a:lnTo>
                  <a:pt x="1874" y="332"/>
                </a:lnTo>
                <a:lnTo>
                  <a:pt x="1877" y="339"/>
                </a:lnTo>
                <a:lnTo>
                  <a:pt x="1883" y="345"/>
                </a:lnTo>
                <a:lnTo>
                  <a:pt x="1888" y="348"/>
                </a:lnTo>
                <a:lnTo>
                  <a:pt x="1893" y="352"/>
                </a:lnTo>
                <a:lnTo>
                  <a:pt x="1899" y="354"/>
                </a:lnTo>
                <a:lnTo>
                  <a:pt x="1904" y="354"/>
                </a:lnTo>
                <a:lnTo>
                  <a:pt x="1906" y="366"/>
                </a:lnTo>
                <a:lnTo>
                  <a:pt x="1909" y="393"/>
                </a:lnTo>
                <a:lnTo>
                  <a:pt x="1913" y="407"/>
                </a:lnTo>
                <a:lnTo>
                  <a:pt x="1915" y="420"/>
                </a:lnTo>
                <a:lnTo>
                  <a:pt x="1915" y="432"/>
                </a:lnTo>
                <a:lnTo>
                  <a:pt x="1915" y="441"/>
                </a:lnTo>
                <a:lnTo>
                  <a:pt x="1911" y="445"/>
                </a:lnTo>
                <a:lnTo>
                  <a:pt x="1907" y="450"/>
                </a:lnTo>
                <a:lnTo>
                  <a:pt x="1904" y="453"/>
                </a:lnTo>
                <a:lnTo>
                  <a:pt x="1899" y="459"/>
                </a:lnTo>
                <a:lnTo>
                  <a:pt x="1893" y="462"/>
                </a:lnTo>
                <a:lnTo>
                  <a:pt x="1888" y="466"/>
                </a:lnTo>
                <a:lnTo>
                  <a:pt x="1881" y="469"/>
                </a:lnTo>
                <a:lnTo>
                  <a:pt x="1875" y="473"/>
                </a:lnTo>
                <a:lnTo>
                  <a:pt x="1861" y="480"/>
                </a:lnTo>
                <a:lnTo>
                  <a:pt x="1847" y="484"/>
                </a:lnTo>
                <a:lnTo>
                  <a:pt x="1842" y="485"/>
                </a:lnTo>
                <a:lnTo>
                  <a:pt x="1836" y="487"/>
                </a:lnTo>
                <a:lnTo>
                  <a:pt x="1829" y="489"/>
                </a:lnTo>
                <a:lnTo>
                  <a:pt x="1824" y="489"/>
                </a:lnTo>
                <a:lnTo>
                  <a:pt x="1822" y="489"/>
                </a:lnTo>
                <a:lnTo>
                  <a:pt x="1820" y="487"/>
                </a:lnTo>
                <a:lnTo>
                  <a:pt x="1818" y="485"/>
                </a:lnTo>
                <a:lnTo>
                  <a:pt x="1817" y="482"/>
                </a:lnTo>
                <a:lnTo>
                  <a:pt x="1813" y="477"/>
                </a:lnTo>
                <a:lnTo>
                  <a:pt x="1808" y="469"/>
                </a:lnTo>
                <a:lnTo>
                  <a:pt x="1804" y="461"/>
                </a:lnTo>
                <a:lnTo>
                  <a:pt x="1802" y="452"/>
                </a:lnTo>
                <a:lnTo>
                  <a:pt x="1801" y="445"/>
                </a:lnTo>
                <a:lnTo>
                  <a:pt x="1801" y="437"/>
                </a:lnTo>
                <a:lnTo>
                  <a:pt x="1795" y="434"/>
                </a:lnTo>
                <a:lnTo>
                  <a:pt x="1788" y="430"/>
                </a:lnTo>
                <a:lnTo>
                  <a:pt x="1781" y="423"/>
                </a:lnTo>
                <a:lnTo>
                  <a:pt x="1772" y="416"/>
                </a:lnTo>
                <a:lnTo>
                  <a:pt x="1765" y="409"/>
                </a:lnTo>
                <a:lnTo>
                  <a:pt x="1760" y="402"/>
                </a:lnTo>
                <a:lnTo>
                  <a:pt x="1756" y="398"/>
                </a:lnTo>
                <a:lnTo>
                  <a:pt x="1754" y="395"/>
                </a:lnTo>
                <a:lnTo>
                  <a:pt x="1753" y="391"/>
                </a:lnTo>
                <a:lnTo>
                  <a:pt x="1753" y="389"/>
                </a:lnTo>
                <a:lnTo>
                  <a:pt x="1753" y="384"/>
                </a:lnTo>
                <a:lnTo>
                  <a:pt x="1754" y="380"/>
                </a:lnTo>
                <a:lnTo>
                  <a:pt x="1754" y="375"/>
                </a:lnTo>
                <a:lnTo>
                  <a:pt x="1756" y="372"/>
                </a:lnTo>
                <a:lnTo>
                  <a:pt x="1762" y="364"/>
                </a:lnTo>
                <a:lnTo>
                  <a:pt x="1767" y="356"/>
                </a:lnTo>
                <a:lnTo>
                  <a:pt x="1772" y="348"/>
                </a:lnTo>
                <a:lnTo>
                  <a:pt x="1779" y="341"/>
                </a:lnTo>
                <a:lnTo>
                  <a:pt x="1786" y="334"/>
                </a:lnTo>
                <a:lnTo>
                  <a:pt x="1794" y="327"/>
                </a:lnTo>
                <a:lnTo>
                  <a:pt x="1802" y="318"/>
                </a:lnTo>
                <a:lnTo>
                  <a:pt x="1810" y="311"/>
                </a:lnTo>
                <a:lnTo>
                  <a:pt x="1817" y="304"/>
                </a:lnTo>
                <a:lnTo>
                  <a:pt x="1822" y="297"/>
                </a:lnTo>
                <a:lnTo>
                  <a:pt x="1827" y="288"/>
                </a:lnTo>
                <a:lnTo>
                  <a:pt x="1831" y="279"/>
                </a:lnTo>
                <a:lnTo>
                  <a:pt x="1833" y="275"/>
                </a:lnTo>
                <a:lnTo>
                  <a:pt x="1834" y="270"/>
                </a:lnTo>
                <a:lnTo>
                  <a:pt x="1834" y="267"/>
                </a:lnTo>
                <a:lnTo>
                  <a:pt x="1836" y="261"/>
                </a:lnTo>
                <a:lnTo>
                  <a:pt x="1834" y="254"/>
                </a:lnTo>
                <a:lnTo>
                  <a:pt x="1833" y="247"/>
                </a:lnTo>
                <a:lnTo>
                  <a:pt x="1831" y="240"/>
                </a:lnTo>
                <a:lnTo>
                  <a:pt x="1829" y="234"/>
                </a:lnTo>
                <a:lnTo>
                  <a:pt x="1826" y="227"/>
                </a:lnTo>
                <a:lnTo>
                  <a:pt x="1824" y="220"/>
                </a:lnTo>
                <a:lnTo>
                  <a:pt x="1822" y="213"/>
                </a:lnTo>
                <a:lnTo>
                  <a:pt x="1822" y="206"/>
                </a:lnTo>
                <a:lnTo>
                  <a:pt x="1820" y="201"/>
                </a:lnTo>
                <a:lnTo>
                  <a:pt x="1818" y="197"/>
                </a:lnTo>
                <a:lnTo>
                  <a:pt x="1817" y="192"/>
                </a:lnTo>
                <a:lnTo>
                  <a:pt x="1815" y="188"/>
                </a:lnTo>
                <a:lnTo>
                  <a:pt x="1808" y="181"/>
                </a:lnTo>
                <a:lnTo>
                  <a:pt x="1801" y="172"/>
                </a:lnTo>
                <a:lnTo>
                  <a:pt x="1792" y="165"/>
                </a:lnTo>
                <a:lnTo>
                  <a:pt x="1785" y="158"/>
                </a:lnTo>
                <a:lnTo>
                  <a:pt x="1783" y="153"/>
                </a:lnTo>
                <a:lnTo>
                  <a:pt x="1779" y="147"/>
                </a:lnTo>
                <a:lnTo>
                  <a:pt x="1779" y="144"/>
                </a:lnTo>
                <a:lnTo>
                  <a:pt x="1778" y="137"/>
                </a:lnTo>
                <a:lnTo>
                  <a:pt x="1779" y="135"/>
                </a:lnTo>
                <a:lnTo>
                  <a:pt x="1781" y="133"/>
                </a:lnTo>
                <a:lnTo>
                  <a:pt x="1783" y="131"/>
                </a:lnTo>
                <a:lnTo>
                  <a:pt x="1788" y="129"/>
                </a:lnTo>
                <a:lnTo>
                  <a:pt x="1797" y="126"/>
                </a:lnTo>
                <a:lnTo>
                  <a:pt x="1808" y="122"/>
                </a:lnTo>
                <a:lnTo>
                  <a:pt x="1820" y="119"/>
                </a:lnTo>
                <a:lnTo>
                  <a:pt x="1831" y="115"/>
                </a:lnTo>
                <a:lnTo>
                  <a:pt x="1840" y="112"/>
                </a:lnTo>
                <a:lnTo>
                  <a:pt x="1845" y="110"/>
                </a:lnTo>
                <a:lnTo>
                  <a:pt x="1852" y="105"/>
                </a:lnTo>
                <a:lnTo>
                  <a:pt x="1859" y="97"/>
                </a:lnTo>
                <a:lnTo>
                  <a:pt x="1868" y="92"/>
                </a:lnTo>
                <a:lnTo>
                  <a:pt x="1877" y="85"/>
                </a:lnTo>
                <a:lnTo>
                  <a:pt x="1884" y="80"/>
                </a:lnTo>
                <a:lnTo>
                  <a:pt x="1891" y="76"/>
                </a:lnTo>
                <a:lnTo>
                  <a:pt x="1899" y="72"/>
                </a:lnTo>
                <a:lnTo>
                  <a:pt x="1904" y="72"/>
                </a:lnTo>
                <a:lnTo>
                  <a:pt x="1904" y="62"/>
                </a:lnTo>
                <a:lnTo>
                  <a:pt x="1904" y="56"/>
                </a:lnTo>
                <a:lnTo>
                  <a:pt x="1904" y="51"/>
                </a:lnTo>
                <a:lnTo>
                  <a:pt x="1904" y="48"/>
                </a:lnTo>
                <a:lnTo>
                  <a:pt x="1902" y="44"/>
                </a:lnTo>
                <a:lnTo>
                  <a:pt x="1902" y="39"/>
                </a:lnTo>
                <a:lnTo>
                  <a:pt x="1900" y="35"/>
                </a:lnTo>
                <a:lnTo>
                  <a:pt x="1899" y="30"/>
                </a:lnTo>
                <a:lnTo>
                  <a:pt x="1895" y="26"/>
                </a:lnTo>
                <a:lnTo>
                  <a:pt x="1893" y="23"/>
                </a:lnTo>
                <a:lnTo>
                  <a:pt x="1888" y="19"/>
                </a:lnTo>
                <a:lnTo>
                  <a:pt x="1884" y="16"/>
                </a:lnTo>
                <a:lnTo>
                  <a:pt x="1879" y="12"/>
                </a:lnTo>
                <a:lnTo>
                  <a:pt x="1875" y="8"/>
                </a:lnTo>
                <a:lnTo>
                  <a:pt x="1868" y="7"/>
                </a:lnTo>
                <a:lnTo>
                  <a:pt x="1863" y="5"/>
                </a:lnTo>
                <a:lnTo>
                  <a:pt x="1856" y="3"/>
                </a:lnTo>
                <a:lnTo>
                  <a:pt x="1850" y="1"/>
                </a:lnTo>
                <a:lnTo>
                  <a:pt x="1843" y="0"/>
                </a:lnTo>
                <a:lnTo>
                  <a:pt x="1836" y="0"/>
                </a:lnTo>
                <a:lnTo>
                  <a:pt x="1829" y="0"/>
                </a:lnTo>
                <a:lnTo>
                  <a:pt x="1824" y="1"/>
                </a:lnTo>
                <a:lnTo>
                  <a:pt x="1817" y="3"/>
                </a:lnTo>
                <a:lnTo>
                  <a:pt x="1813" y="5"/>
                </a:lnTo>
                <a:lnTo>
                  <a:pt x="1802" y="10"/>
                </a:lnTo>
                <a:lnTo>
                  <a:pt x="1794" y="17"/>
                </a:lnTo>
                <a:lnTo>
                  <a:pt x="1786" y="23"/>
                </a:lnTo>
                <a:lnTo>
                  <a:pt x="1776" y="30"/>
                </a:lnTo>
                <a:lnTo>
                  <a:pt x="1770" y="32"/>
                </a:lnTo>
                <a:lnTo>
                  <a:pt x="1767" y="33"/>
                </a:lnTo>
                <a:lnTo>
                  <a:pt x="1760" y="33"/>
                </a:lnTo>
                <a:lnTo>
                  <a:pt x="1753" y="33"/>
                </a:lnTo>
                <a:lnTo>
                  <a:pt x="1751" y="44"/>
                </a:lnTo>
                <a:lnTo>
                  <a:pt x="1747" y="55"/>
                </a:lnTo>
                <a:lnTo>
                  <a:pt x="1744" y="62"/>
                </a:lnTo>
                <a:lnTo>
                  <a:pt x="1738" y="69"/>
                </a:lnTo>
                <a:lnTo>
                  <a:pt x="1735" y="76"/>
                </a:lnTo>
                <a:lnTo>
                  <a:pt x="1729" y="81"/>
                </a:lnTo>
                <a:lnTo>
                  <a:pt x="1724" y="87"/>
                </a:lnTo>
                <a:lnTo>
                  <a:pt x="1719" y="90"/>
                </a:lnTo>
                <a:lnTo>
                  <a:pt x="1712" y="96"/>
                </a:lnTo>
                <a:lnTo>
                  <a:pt x="1705" y="97"/>
                </a:lnTo>
                <a:lnTo>
                  <a:pt x="1699" y="103"/>
                </a:lnTo>
                <a:lnTo>
                  <a:pt x="1690" y="105"/>
                </a:lnTo>
                <a:lnTo>
                  <a:pt x="1674" y="110"/>
                </a:lnTo>
                <a:lnTo>
                  <a:pt x="1656" y="117"/>
                </a:lnTo>
                <a:lnTo>
                  <a:pt x="1648" y="119"/>
                </a:lnTo>
                <a:lnTo>
                  <a:pt x="1640" y="122"/>
                </a:lnTo>
                <a:lnTo>
                  <a:pt x="1633" y="128"/>
                </a:lnTo>
                <a:lnTo>
                  <a:pt x="1626" y="131"/>
                </a:lnTo>
                <a:lnTo>
                  <a:pt x="1616" y="140"/>
                </a:lnTo>
                <a:lnTo>
                  <a:pt x="1605" y="149"/>
                </a:lnTo>
                <a:lnTo>
                  <a:pt x="1594" y="160"/>
                </a:lnTo>
                <a:lnTo>
                  <a:pt x="1582" y="169"/>
                </a:lnTo>
                <a:lnTo>
                  <a:pt x="1575" y="174"/>
                </a:lnTo>
                <a:lnTo>
                  <a:pt x="1568" y="179"/>
                </a:lnTo>
                <a:lnTo>
                  <a:pt x="1560" y="183"/>
                </a:lnTo>
                <a:lnTo>
                  <a:pt x="1550" y="185"/>
                </a:lnTo>
                <a:lnTo>
                  <a:pt x="1511" y="179"/>
                </a:lnTo>
                <a:lnTo>
                  <a:pt x="1480" y="176"/>
                </a:lnTo>
                <a:lnTo>
                  <a:pt x="1468" y="174"/>
                </a:lnTo>
                <a:lnTo>
                  <a:pt x="1457" y="174"/>
                </a:lnTo>
                <a:lnTo>
                  <a:pt x="1448" y="174"/>
                </a:lnTo>
                <a:lnTo>
                  <a:pt x="1441" y="174"/>
                </a:lnTo>
                <a:lnTo>
                  <a:pt x="1436" y="176"/>
                </a:lnTo>
                <a:lnTo>
                  <a:pt x="1430" y="178"/>
                </a:lnTo>
                <a:lnTo>
                  <a:pt x="1427" y="179"/>
                </a:lnTo>
                <a:lnTo>
                  <a:pt x="1423" y="183"/>
                </a:lnTo>
                <a:lnTo>
                  <a:pt x="1423" y="186"/>
                </a:lnTo>
                <a:lnTo>
                  <a:pt x="1423" y="192"/>
                </a:lnTo>
                <a:lnTo>
                  <a:pt x="1423" y="197"/>
                </a:lnTo>
                <a:lnTo>
                  <a:pt x="1425" y="202"/>
                </a:lnTo>
                <a:lnTo>
                  <a:pt x="1422" y="210"/>
                </a:lnTo>
                <a:lnTo>
                  <a:pt x="1420" y="218"/>
                </a:lnTo>
                <a:lnTo>
                  <a:pt x="1414" y="227"/>
                </a:lnTo>
                <a:lnTo>
                  <a:pt x="1409" y="236"/>
                </a:lnTo>
                <a:lnTo>
                  <a:pt x="1402" y="247"/>
                </a:lnTo>
                <a:lnTo>
                  <a:pt x="1395" y="254"/>
                </a:lnTo>
                <a:lnTo>
                  <a:pt x="1391" y="258"/>
                </a:lnTo>
                <a:lnTo>
                  <a:pt x="1390" y="259"/>
                </a:lnTo>
                <a:lnTo>
                  <a:pt x="1386" y="261"/>
                </a:lnTo>
                <a:lnTo>
                  <a:pt x="1382" y="261"/>
                </a:lnTo>
                <a:lnTo>
                  <a:pt x="1379" y="261"/>
                </a:lnTo>
                <a:lnTo>
                  <a:pt x="1375" y="259"/>
                </a:lnTo>
                <a:lnTo>
                  <a:pt x="1374" y="259"/>
                </a:lnTo>
                <a:lnTo>
                  <a:pt x="1372" y="258"/>
                </a:lnTo>
                <a:lnTo>
                  <a:pt x="1372" y="256"/>
                </a:lnTo>
                <a:lnTo>
                  <a:pt x="1372" y="254"/>
                </a:lnTo>
                <a:lnTo>
                  <a:pt x="1372" y="252"/>
                </a:lnTo>
                <a:lnTo>
                  <a:pt x="1372" y="250"/>
                </a:lnTo>
                <a:lnTo>
                  <a:pt x="1374" y="249"/>
                </a:lnTo>
                <a:lnTo>
                  <a:pt x="1375" y="247"/>
                </a:lnTo>
                <a:lnTo>
                  <a:pt x="1379" y="243"/>
                </a:lnTo>
                <a:lnTo>
                  <a:pt x="1382" y="240"/>
                </a:lnTo>
                <a:lnTo>
                  <a:pt x="1386" y="236"/>
                </a:lnTo>
                <a:lnTo>
                  <a:pt x="1390" y="234"/>
                </a:lnTo>
                <a:lnTo>
                  <a:pt x="1390" y="233"/>
                </a:lnTo>
                <a:lnTo>
                  <a:pt x="1390" y="233"/>
                </a:lnTo>
                <a:lnTo>
                  <a:pt x="1390" y="231"/>
                </a:lnTo>
                <a:lnTo>
                  <a:pt x="1390" y="231"/>
                </a:lnTo>
                <a:lnTo>
                  <a:pt x="1370" y="226"/>
                </a:lnTo>
                <a:lnTo>
                  <a:pt x="1352" y="220"/>
                </a:lnTo>
                <a:lnTo>
                  <a:pt x="1343" y="218"/>
                </a:lnTo>
                <a:lnTo>
                  <a:pt x="1336" y="218"/>
                </a:lnTo>
                <a:lnTo>
                  <a:pt x="1327" y="217"/>
                </a:lnTo>
                <a:lnTo>
                  <a:pt x="1322" y="217"/>
                </a:lnTo>
                <a:lnTo>
                  <a:pt x="1318" y="217"/>
                </a:lnTo>
                <a:lnTo>
                  <a:pt x="1317" y="218"/>
                </a:lnTo>
                <a:lnTo>
                  <a:pt x="1313" y="220"/>
                </a:lnTo>
                <a:lnTo>
                  <a:pt x="1311" y="222"/>
                </a:lnTo>
                <a:lnTo>
                  <a:pt x="1308" y="227"/>
                </a:lnTo>
                <a:lnTo>
                  <a:pt x="1302" y="233"/>
                </a:lnTo>
                <a:lnTo>
                  <a:pt x="1297" y="240"/>
                </a:lnTo>
                <a:lnTo>
                  <a:pt x="1290" y="247"/>
                </a:lnTo>
                <a:lnTo>
                  <a:pt x="1286" y="250"/>
                </a:lnTo>
                <a:lnTo>
                  <a:pt x="1283" y="254"/>
                </a:lnTo>
                <a:lnTo>
                  <a:pt x="1277" y="256"/>
                </a:lnTo>
                <a:lnTo>
                  <a:pt x="1270" y="258"/>
                </a:lnTo>
                <a:lnTo>
                  <a:pt x="1269" y="259"/>
                </a:lnTo>
                <a:lnTo>
                  <a:pt x="1261" y="263"/>
                </a:lnTo>
                <a:lnTo>
                  <a:pt x="1254" y="268"/>
                </a:lnTo>
                <a:lnTo>
                  <a:pt x="1245" y="275"/>
                </a:lnTo>
                <a:lnTo>
                  <a:pt x="1235" y="283"/>
                </a:lnTo>
                <a:lnTo>
                  <a:pt x="1228" y="290"/>
                </a:lnTo>
                <a:lnTo>
                  <a:pt x="1220" y="295"/>
                </a:lnTo>
                <a:lnTo>
                  <a:pt x="1217" y="299"/>
                </a:lnTo>
                <a:lnTo>
                  <a:pt x="1217" y="304"/>
                </a:lnTo>
                <a:lnTo>
                  <a:pt x="1215" y="309"/>
                </a:lnTo>
                <a:lnTo>
                  <a:pt x="1213" y="320"/>
                </a:lnTo>
                <a:lnTo>
                  <a:pt x="1210" y="329"/>
                </a:lnTo>
                <a:lnTo>
                  <a:pt x="1204" y="339"/>
                </a:lnTo>
                <a:lnTo>
                  <a:pt x="1201" y="348"/>
                </a:lnTo>
                <a:lnTo>
                  <a:pt x="1197" y="356"/>
                </a:lnTo>
                <a:lnTo>
                  <a:pt x="1192" y="361"/>
                </a:lnTo>
                <a:lnTo>
                  <a:pt x="1194" y="363"/>
                </a:lnTo>
                <a:lnTo>
                  <a:pt x="1194" y="364"/>
                </a:lnTo>
                <a:lnTo>
                  <a:pt x="1196" y="364"/>
                </a:lnTo>
                <a:lnTo>
                  <a:pt x="1196" y="364"/>
                </a:lnTo>
                <a:lnTo>
                  <a:pt x="1199" y="364"/>
                </a:lnTo>
                <a:lnTo>
                  <a:pt x="1201" y="364"/>
                </a:lnTo>
                <a:lnTo>
                  <a:pt x="1203" y="364"/>
                </a:lnTo>
                <a:lnTo>
                  <a:pt x="1204" y="364"/>
                </a:lnTo>
                <a:lnTo>
                  <a:pt x="1206" y="364"/>
                </a:lnTo>
                <a:lnTo>
                  <a:pt x="1206" y="366"/>
                </a:lnTo>
                <a:lnTo>
                  <a:pt x="1206" y="366"/>
                </a:lnTo>
                <a:lnTo>
                  <a:pt x="1208" y="368"/>
                </a:lnTo>
                <a:lnTo>
                  <a:pt x="1203" y="382"/>
                </a:lnTo>
                <a:lnTo>
                  <a:pt x="1197" y="402"/>
                </a:lnTo>
                <a:lnTo>
                  <a:pt x="1196" y="407"/>
                </a:lnTo>
                <a:lnTo>
                  <a:pt x="1196" y="412"/>
                </a:lnTo>
                <a:lnTo>
                  <a:pt x="1196" y="418"/>
                </a:lnTo>
                <a:lnTo>
                  <a:pt x="1196" y="423"/>
                </a:lnTo>
                <a:lnTo>
                  <a:pt x="1197" y="430"/>
                </a:lnTo>
                <a:lnTo>
                  <a:pt x="1199" y="436"/>
                </a:lnTo>
                <a:lnTo>
                  <a:pt x="1203" y="441"/>
                </a:lnTo>
                <a:lnTo>
                  <a:pt x="1208" y="446"/>
                </a:lnTo>
                <a:lnTo>
                  <a:pt x="1208" y="448"/>
                </a:lnTo>
                <a:lnTo>
                  <a:pt x="1208" y="450"/>
                </a:lnTo>
                <a:lnTo>
                  <a:pt x="1208" y="452"/>
                </a:lnTo>
                <a:lnTo>
                  <a:pt x="1208" y="452"/>
                </a:lnTo>
                <a:lnTo>
                  <a:pt x="1206" y="453"/>
                </a:lnTo>
                <a:lnTo>
                  <a:pt x="1201" y="453"/>
                </a:lnTo>
                <a:lnTo>
                  <a:pt x="1190" y="455"/>
                </a:lnTo>
                <a:lnTo>
                  <a:pt x="1174" y="457"/>
                </a:lnTo>
                <a:lnTo>
                  <a:pt x="1165" y="461"/>
                </a:lnTo>
                <a:lnTo>
                  <a:pt x="1155" y="464"/>
                </a:lnTo>
                <a:lnTo>
                  <a:pt x="1151" y="468"/>
                </a:lnTo>
                <a:lnTo>
                  <a:pt x="1146" y="469"/>
                </a:lnTo>
                <a:lnTo>
                  <a:pt x="1140" y="473"/>
                </a:lnTo>
                <a:lnTo>
                  <a:pt x="1135" y="477"/>
                </a:lnTo>
                <a:lnTo>
                  <a:pt x="1130" y="482"/>
                </a:lnTo>
                <a:lnTo>
                  <a:pt x="1124" y="485"/>
                </a:lnTo>
                <a:lnTo>
                  <a:pt x="1121" y="493"/>
                </a:lnTo>
                <a:lnTo>
                  <a:pt x="1115" y="498"/>
                </a:lnTo>
                <a:lnTo>
                  <a:pt x="1110" y="505"/>
                </a:lnTo>
                <a:lnTo>
                  <a:pt x="1105" y="512"/>
                </a:lnTo>
                <a:lnTo>
                  <a:pt x="1101" y="521"/>
                </a:lnTo>
                <a:lnTo>
                  <a:pt x="1096" y="530"/>
                </a:lnTo>
                <a:lnTo>
                  <a:pt x="1092" y="534"/>
                </a:lnTo>
                <a:lnTo>
                  <a:pt x="1091" y="539"/>
                </a:lnTo>
                <a:lnTo>
                  <a:pt x="1085" y="544"/>
                </a:lnTo>
                <a:lnTo>
                  <a:pt x="1080" y="550"/>
                </a:lnTo>
                <a:lnTo>
                  <a:pt x="1069" y="560"/>
                </a:lnTo>
                <a:lnTo>
                  <a:pt x="1057" y="571"/>
                </a:lnTo>
                <a:lnTo>
                  <a:pt x="1050" y="576"/>
                </a:lnTo>
                <a:lnTo>
                  <a:pt x="1042" y="582"/>
                </a:lnTo>
                <a:lnTo>
                  <a:pt x="1037" y="585"/>
                </a:lnTo>
                <a:lnTo>
                  <a:pt x="1030" y="589"/>
                </a:lnTo>
                <a:lnTo>
                  <a:pt x="1023" y="590"/>
                </a:lnTo>
                <a:lnTo>
                  <a:pt x="1016" y="594"/>
                </a:lnTo>
                <a:lnTo>
                  <a:pt x="1009" y="594"/>
                </a:lnTo>
                <a:lnTo>
                  <a:pt x="1003" y="596"/>
                </a:lnTo>
                <a:lnTo>
                  <a:pt x="1003" y="599"/>
                </a:lnTo>
                <a:lnTo>
                  <a:pt x="1005" y="603"/>
                </a:lnTo>
                <a:lnTo>
                  <a:pt x="1007" y="607"/>
                </a:lnTo>
                <a:lnTo>
                  <a:pt x="1009" y="610"/>
                </a:lnTo>
                <a:lnTo>
                  <a:pt x="1012" y="614"/>
                </a:lnTo>
                <a:lnTo>
                  <a:pt x="1016" y="615"/>
                </a:lnTo>
                <a:lnTo>
                  <a:pt x="1018" y="617"/>
                </a:lnTo>
                <a:lnTo>
                  <a:pt x="1021" y="619"/>
                </a:lnTo>
                <a:lnTo>
                  <a:pt x="1021" y="631"/>
                </a:lnTo>
                <a:lnTo>
                  <a:pt x="1021" y="640"/>
                </a:lnTo>
                <a:lnTo>
                  <a:pt x="1021" y="647"/>
                </a:lnTo>
                <a:lnTo>
                  <a:pt x="1021" y="655"/>
                </a:lnTo>
                <a:lnTo>
                  <a:pt x="1021" y="656"/>
                </a:lnTo>
                <a:lnTo>
                  <a:pt x="1023" y="662"/>
                </a:lnTo>
                <a:lnTo>
                  <a:pt x="1026" y="667"/>
                </a:lnTo>
                <a:lnTo>
                  <a:pt x="1028" y="672"/>
                </a:lnTo>
                <a:lnTo>
                  <a:pt x="1034" y="681"/>
                </a:lnTo>
                <a:lnTo>
                  <a:pt x="1035" y="685"/>
                </a:lnTo>
                <a:lnTo>
                  <a:pt x="1030" y="690"/>
                </a:lnTo>
                <a:lnTo>
                  <a:pt x="1025" y="694"/>
                </a:lnTo>
                <a:lnTo>
                  <a:pt x="1023" y="696"/>
                </a:lnTo>
                <a:lnTo>
                  <a:pt x="1019" y="697"/>
                </a:lnTo>
                <a:lnTo>
                  <a:pt x="1016" y="697"/>
                </a:lnTo>
                <a:lnTo>
                  <a:pt x="1014" y="697"/>
                </a:lnTo>
                <a:lnTo>
                  <a:pt x="1012" y="697"/>
                </a:lnTo>
                <a:lnTo>
                  <a:pt x="1009" y="697"/>
                </a:lnTo>
                <a:lnTo>
                  <a:pt x="1009" y="696"/>
                </a:lnTo>
                <a:lnTo>
                  <a:pt x="1007" y="696"/>
                </a:lnTo>
                <a:lnTo>
                  <a:pt x="1005" y="692"/>
                </a:lnTo>
                <a:lnTo>
                  <a:pt x="1005" y="688"/>
                </a:lnTo>
                <a:lnTo>
                  <a:pt x="1007" y="683"/>
                </a:lnTo>
                <a:lnTo>
                  <a:pt x="1007" y="679"/>
                </a:lnTo>
                <a:lnTo>
                  <a:pt x="1009" y="676"/>
                </a:lnTo>
                <a:lnTo>
                  <a:pt x="1010" y="674"/>
                </a:lnTo>
                <a:lnTo>
                  <a:pt x="1009" y="671"/>
                </a:lnTo>
                <a:lnTo>
                  <a:pt x="1009" y="669"/>
                </a:lnTo>
                <a:lnTo>
                  <a:pt x="1007" y="665"/>
                </a:lnTo>
                <a:lnTo>
                  <a:pt x="1003" y="662"/>
                </a:lnTo>
                <a:lnTo>
                  <a:pt x="1000" y="656"/>
                </a:lnTo>
                <a:lnTo>
                  <a:pt x="994" y="651"/>
                </a:lnTo>
                <a:lnTo>
                  <a:pt x="982" y="642"/>
                </a:lnTo>
                <a:lnTo>
                  <a:pt x="975" y="633"/>
                </a:lnTo>
                <a:lnTo>
                  <a:pt x="957" y="619"/>
                </a:lnTo>
                <a:lnTo>
                  <a:pt x="939" y="605"/>
                </a:lnTo>
                <a:lnTo>
                  <a:pt x="921" y="590"/>
                </a:lnTo>
                <a:lnTo>
                  <a:pt x="904" y="578"/>
                </a:lnTo>
                <a:lnTo>
                  <a:pt x="884" y="566"/>
                </a:lnTo>
                <a:lnTo>
                  <a:pt x="868" y="553"/>
                </a:lnTo>
                <a:lnTo>
                  <a:pt x="852" y="541"/>
                </a:lnTo>
                <a:lnTo>
                  <a:pt x="840" y="530"/>
                </a:lnTo>
                <a:lnTo>
                  <a:pt x="832" y="525"/>
                </a:lnTo>
                <a:lnTo>
                  <a:pt x="825" y="519"/>
                </a:lnTo>
                <a:lnTo>
                  <a:pt x="818" y="516"/>
                </a:lnTo>
                <a:lnTo>
                  <a:pt x="811" y="510"/>
                </a:lnTo>
                <a:lnTo>
                  <a:pt x="802" y="509"/>
                </a:lnTo>
                <a:lnTo>
                  <a:pt x="793" y="505"/>
                </a:lnTo>
                <a:lnTo>
                  <a:pt x="784" y="503"/>
                </a:lnTo>
                <a:lnTo>
                  <a:pt x="776" y="501"/>
                </a:lnTo>
                <a:lnTo>
                  <a:pt x="756" y="498"/>
                </a:lnTo>
                <a:lnTo>
                  <a:pt x="736" y="496"/>
                </a:lnTo>
                <a:lnTo>
                  <a:pt x="717" y="496"/>
                </a:lnTo>
                <a:lnTo>
                  <a:pt x="697" y="496"/>
                </a:lnTo>
                <a:lnTo>
                  <a:pt x="690" y="494"/>
                </a:lnTo>
                <a:lnTo>
                  <a:pt x="683" y="493"/>
                </a:lnTo>
                <a:lnTo>
                  <a:pt x="672" y="491"/>
                </a:lnTo>
                <a:lnTo>
                  <a:pt x="660" y="487"/>
                </a:lnTo>
                <a:lnTo>
                  <a:pt x="647" y="484"/>
                </a:lnTo>
                <a:lnTo>
                  <a:pt x="637" y="480"/>
                </a:lnTo>
                <a:lnTo>
                  <a:pt x="624" y="478"/>
                </a:lnTo>
                <a:lnTo>
                  <a:pt x="614" y="478"/>
                </a:lnTo>
                <a:lnTo>
                  <a:pt x="603" y="478"/>
                </a:lnTo>
                <a:lnTo>
                  <a:pt x="594" y="480"/>
                </a:lnTo>
                <a:lnTo>
                  <a:pt x="587" y="480"/>
                </a:lnTo>
                <a:lnTo>
                  <a:pt x="582" y="482"/>
                </a:lnTo>
                <a:lnTo>
                  <a:pt x="576" y="485"/>
                </a:lnTo>
                <a:lnTo>
                  <a:pt x="573" y="489"/>
                </a:lnTo>
                <a:lnTo>
                  <a:pt x="567" y="493"/>
                </a:lnTo>
                <a:lnTo>
                  <a:pt x="564" y="496"/>
                </a:lnTo>
                <a:lnTo>
                  <a:pt x="553" y="505"/>
                </a:lnTo>
                <a:lnTo>
                  <a:pt x="541" y="514"/>
                </a:lnTo>
                <a:lnTo>
                  <a:pt x="530" y="521"/>
                </a:lnTo>
                <a:lnTo>
                  <a:pt x="519" y="528"/>
                </a:lnTo>
                <a:lnTo>
                  <a:pt x="509" y="534"/>
                </a:lnTo>
                <a:lnTo>
                  <a:pt x="498" y="541"/>
                </a:lnTo>
                <a:lnTo>
                  <a:pt x="487" y="548"/>
                </a:lnTo>
                <a:lnTo>
                  <a:pt x="478" y="557"/>
                </a:lnTo>
                <a:lnTo>
                  <a:pt x="473" y="560"/>
                </a:lnTo>
                <a:lnTo>
                  <a:pt x="468" y="564"/>
                </a:lnTo>
                <a:lnTo>
                  <a:pt x="462" y="566"/>
                </a:lnTo>
                <a:lnTo>
                  <a:pt x="455" y="567"/>
                </a:lnTo>
                <a:lnTo>
                  <a:pt x="443" y="569"/>
                </a:lnTo>
                <a:lnTo>
                  <a:pt x="432" y="571"/>
                </a:lnTo>
                <a:lnTo>
                  <a:pt x="428" y="571"/>
                </a:lnTo>
                <a:lnTo>
                  <a:pt x="427" y="573"/>
                </a:lnTo>
                <a:lnTo>
                  <a:pt x="423" y="576"/>
                </a:lnTo>
                <a:lnTo>
                  <a:pt x="420" y="580"/>
                </a:lnTo>
                <a:lnTo>
                  <a:pt x="414" y="585"/>
                </a:lnTo>
                <a:lnTo>
                  <a:pt x="411" y="589"/>
                </a:lnTo>
                <a:lnTo>
                  <a:pt x="404" y="592"/>
                </a:lnTo>
                <a:lnTo>
                  <a:pt x="398" y="596"/>
                </a:lnTo>
                <a:lnTo>
                  <a:pt x="389" y="601"/>
                </a:lnTo>
                <a:lnTo>
                  <a:pt x="384" y="603"/>
                </a:lnTo>
                <a:lnTo>
                  <a:pt x="375" y="607"/>
                </a:lnTo>
                <a:lnTo>
                  <a:pt x="368" y="608"/>
                </a:lnTo>
                <a:lnTo>
                  <a:pt x="361" y="610"/>
                </a:lnTo>
                <a:lnTo>
                  <a:pt x="354" y="614"/>
                </a:lnTo>
                <a:lnTo>
                  <a:pt x="338" y="615"/>
                </a:lnTo>
                <a:lnTo>
                  <a:pt x="322" y="617"/>
                </a:lnTo>
                <a:lnTo>
                  <a:pt x="304" y="619"/>
                </a:lnTo>
                <a:lnTo>
                  <a:pt x="286" y="619"/>
                </a:lnTo>
                <a:lnTo>
                  <a:pt x="281" y="619"/>
                </a:lnTo>
                <a:lnTo>
                  <a:pt x="277" y="617"/>
                </a:lnTo>
                <a:lnTo>
                  <a:pt x="272" y="615"/>
                </a:lnTo>
                <a:lnTo>
                  <a:pt x="268" y="612"/>
                </a:lnTo>
                <a:lnTo>
                  <a:pt x="259" y="605"/>
                </a:lnTo>
                <a:lnTo>
                  <a:pt x="250" y="596"/>
                </a:lnTo>
                <a:lnTo>
                  <a:pt x="236" y="580"/>
                </a:lnTo>
                <a:lnTo>
                  <a:pt x="227" y="571"/>
                </a:lnTo>
                <a:lnTo>
                  <a:pt x="226" y="569"/>
                </a:lnTo>
                <a:lnTo>
                  <a:pt x="224" y="569"/>
                </a:lnTo>
                <a:lnTo>
                  <a:pt x="222" y="569"/>
                </a:lnTo>
                <a:lnTo>
                  <a:pt x="220" y="569"/>
                </a:lnTo>
                <a:lnTo>
                  <a:pt x="220" y="573"/>
                </a:lnTo>
                <a:lnTo>
                  <a:pt x="220" y="578"/>
                </a:lnTo>
                <a:lnTo>
                  <a:pt x="220" y="583"/>
                </a:lnTo>
                <a:lnTo>
                  <a:pt x="222" y="587"/>
                </a:lnTo>
                <a:lnTo>
                  <a:pt x="222" y="587"/>
                </a:lnTo>
                <a:lnTo>
                  <a:pt x="220" y="589"/>
                </a:lnTo>
                <a:lnTo>
                  <a:pt x="220" y="587"/>
                </a:lnTo>
                <a:lnTo>
                  <a:pt x="217" y="585"/>
                </a:lnTo>
                <a:lnTo>
                  <a:pt x="208" y="576"/>
                </a:lnTo>
                <a:lnTo>
                  <a:pt x="206" y="574"/>
                </a:lnTo>
                <a:lnTo>
                  <a:pt x="208" y="571"/>
                </a:lnTo>
                <a:lnTo>
                  <a:pt x="211" y="560"/>
                </a:lnTo>
                <a:lnTo>
                  <a:pt x="202" y="553"/>
                </a:lnTo>
                <a:lnTo>
                  <a:pt x="192" y="539"/>
                </a:lnTo>
                <a:lnTo>
                  <a:pt x="176" y="519"/>
                </a:lnTo>
                <a:lnTo>
                  <a:pt x="158" y="501"/>
                </a:lnTo>
                <a:lnTo>
                  <a:pt x="140" y="480"/>
                </a:lnTo>
                <a:lnTo>
                  <a:pt x="124" y="464"/>
                </a:lnTo>
                <a:lnTo>
                  <a:pt x="112" y="448"/>
                </a:lnTo>
                <a:lnTo>
                  <a:pt x="103" y="441"/>
                </a:lnTo>
                <a:lnTo>
                  <a:pt x="94" y="432"/>
                </a:lnTo>
                <a:lnTo>
                  <a:pt x="83" y="418"/>
                </a:lnTo>
                <a:lnTo>
                  <a:pt x="69" y="402"/>
                </a:lnTo>
                <a:lnTo>
                  <a:pt x="55" y="384"/>
                </a:lnTo>
                <a:lnTo>
                  <a:pt x="40" y="368"/>
                </a:lnTo>
                <a:lnTo>
                  <a:pt x="26" y="354"/>
                </a:lnTo>
                <a:lnTo>
                  <a:pt x="21" y="347"/>
                </a:lnTo>
                <a:lnTo>
                  <a:pt x="14" y="343"/>
                </a:lnTo>
                <a:lnTo>
                  <a:pt x="8" y="339"/>
                </a:lnTo>
                <a:lnTo>
                  <a:pt x="3" y="336"/>
                </a:lnTo>
                <a:lnTo>
                  <a:pt x="0" y="623"/>
                </a:lnTo>
                <a:lnTo>
                  <a:pt x="5" y="628"/>
                </a:lnTo>
                <a:lnTo>
                  <a:pt x="14" y="635"/>
                </a:lnTo>
                <a:lnTo>
                  <a:pt x="23" y="640"/>
                </a:lnTo>
                <a:lnTo>
                  <a:pt x="28" y="644"/>
                </a:lnTo>
                <a:lnTo>
                  <a:pt x="39" y="637"/>
                </a:lnTo>
                <a:lnTo>
                  <a:pt x="39" y="633"/>
                </a:lnTo>
                <a:lnTo>
                  <a:pt x="35" y="631"/>
                </a:lnTo>
                <a:lnTo>
                  <a:pt x="33" y="631"/>
                </a:lnTo>
                <a:lnTo>
                  <a:pt x="32" y="631"/>
                </a:lnTo>
                <a:lnTo>
                  <a:pt x="30" y="631"/>
                </a:lnTo>
                <a:lnTo>
                  <a:pt x="26" y="631"/>
                </a:lnTo>
                <a:lnTo>
                  <a:pt x="24" y="630"/>
                </a:lnTo>
                <a:lnTo>
                  <a:pt x="21" y="626"/>
                </a:lnTo>
                <a:lnTo>
                  <a:pt x="21" y="612"/>
                </a:lnTo>
                <a:lnTo>
                  <a:pt x="24" y="612"/>
                </a:lnTo>
                <a:lnTo>
                  <a:pt x="56" y="626"/>
                </a:lnTo>
                <a:lnTo>
                  <a:pt x="56" y="631"/>
                </a:lnTo>
                <a:lnTo>
                  <a:pt x="58" y="635"/>
                </a:lnTo>
                <a:lnTo>
                  <a:pt x="58" y="639"/>
                </a:lnTo>
                <a:lnTo>
                  <a:pt x="62" y="644"/>
                </a:lnTo>
                <a:lnTo>
                  <a:pt x="64" y="647"/>
                </a:lnTo>
                <a:lnTo>
                  <a:pt x="67" y="651"/>
                </a:lnTo>
                <a:lnTo>
                  <a:pt x="69" y="655"/>
                </a:lnTo>
                <a:lnTo>
                  <a:pt x="72" y="658"/>
                </a:lnTo>
                <a:lnTo>
                  <a:pt x="76" y="662"/>
                </a:lnTo>
                <a:lnTo>
                  <a:pt x="80" y="663"/>
                </a:lnTo>
                <a:lnTo>
                  <a:pt x="85" y="667"/>
                </a:lnTo>
                <a:lnTo>
                  <a:pt x="89" y="669"/>
                </a:lnTo>
                <a:lnTo>
                  <a:pt x="94" y="671"/>
                </a:lnTo>
                <a:lnTo>
                  <a:pt x="97" y="672"/>
                </a:lnTo>
                <a:lnTo>
                  <a:pt x="103" y="672"/>
                </a:lnTo>
                <a:lnTo>
                  <a:pt x="106" y="674"/>
                </a:lnTo>
                <a:lnTo>
                  <a:pt x="108" y="678"/>
                </a:lnTo>
                <a:lnTo>
                  <a:pt x="108" y="681"/>
                </a:lnTo>
                <a:lnTo>
                  <a:pt x="112" y="683"/>
                </a:lnTo>
                <a:lnTo>
                  <a:pt x="113" y="685"/>
                </a:lnTo>
                <a:lnTo>
                  <a:pt x="115" y="687"/>
                </a:lnTo>
                <a:lnTo>
                  <a:pt x="117" y="688"/>
                </a:lnTo>
                <a:lnTo>
                  <a:pt x="119" y="692"/>
                </a:lnTo>
                <a:lnTo>
                  <a:pt x="121" y="696"/>
                </a:lnTo>
                <a:lnTo>
                  <a:pt x="124" y="703"/>
                </a:lnTo>
                <a:lnTo>
                  <a:pt x="124" y="708"/>
                </a:lnTo>
                <a:lnTo>
                  <a:pt x="124" y="710"/>
                </a:lnTo>
                <a:lnTo>
                  <a:pt x="124" y="710"/>
                </a:lnTo>
                <a:lnTo>
                  <a:pt x="126" y="710"/>
                </a:lnTo>
                <a:lnTo>
                  <a:pt x="129" y="710"/>
                </a:lnTo>
                <a:lnTo>
                  <a:pt x="135" y="712"/>
                </a:lnTo>
                <a:lnTo>
                  <a:pt x="147" y="715"/>
                </a:lnTo>
                <a:lnTo>
                  <a:pt x="149" y="717"/>
                </a:lnTo>
                <a:lnTo>
                  <a:pt x="151" y="717"/>
                </a:lnTo>
                <a:lnTo>
                  <a:pt x="153" y="715"/>
                </a:lnTo>
                <a:lnTo>
                  <a:pt x="151" y="713"/>
                </a:lnTo>
                <a:lnTo>
                  <a:pt x="149" y="710"/>
                </a:lnTo>
                <a:lnTo>
                  <a:pt x="144" y="704"/>
                </a:lnTo>
                <a:lnTo>
                  <a:pt x="140" y="699"/>
                </a:lnTo>
                <a:lnTo>
                  <a:pt x="137" y="696"/>
                </a:lnTo>
                <a:lnTo>
                  <a:pt x="137" y="694"/>
                </a:lnTo>
                <a:lnTo>
                  <a:pt x="137" y="694"/>
                </a:lnTo>
                <a:lnTo>
                  <a:pt x="138" y="694"/>
                </a:lnTo>
                <a:lnTo>
                  <a:pt x="142" y="696"/>
                </a:lnTo>
                <a:lnTo>
                  <a:pt x="147" y="697"/>
                </a:lnTo>
                <a:lnTo>
                  <a:pt x="151" y="701"/>
                </a:lnTo>
                <a:lnTo>
                  <a:pt x="154" y="703"/>
                </a:lnTo>
                <a:lnTo>
                  <a:pt x="158" y="704"/>
                </a:lnTo>
                <a:lnTo>
                  <a:pt x="161" y="708"/>
                </a:lnTo>
                <a:lnTo>
                  <a:pt x="165" y="713"/>
                </a:lnTo>
                <a:lnTo>
                  <a:pt x="167" y="717"/>
                </a:lnTo>
                <a:lnTo>
                  <a:pt x="172" y="720"/>
                </a:lnTo>
                <a:lnTo>
                  <a:pt x="176" y="722"/>
                </a:lnTo>
                <a:lnTo>
                  <a:pt x="179" y="722"/>
                </a:lnTo>
                <a:lnTo>
                  <a:pt x="183" y="726"/>
                </a:lnTo>
                <a:lnTo>
                  <a:pt x="188" y="726"/>
                </a:lnTo>
                <a:lnTo>
                  <a:pt x="211" y="719"/>
                </a:lnTo>
                <a:lnTo>
                  <a:pt x="215" y="719"/>
                </a:lnTo>
                <a:lnTo>
                  <a:pt x="222" y="719"/>
                </a:lnTo>
                <a:lnTo>
                  <a:pt x="231" y="719"/>
                </a:lnTo>
                <a:lnTo>
                  <a:pt x="242" y="719"/>
                </a:lnTo>
                <a:lnTo>
                  <a:pt x="261" y="722"/>
                </a:lnTo>
                <a:lnTo>
                  <a:pt x="272" y="722"/>
                </a:lnTo>
                <a:lnTo>
                  <a:pt x="272" y="735"/>
                </a:lnTo>
                <a:lnTo>
                  <a:pt x="272" y="745"/>
                </a:lnTo>
                <a:lnTo>
                  <a:pt x="274" y="754"/>
                </a:lnTo>
                <a:lnTo>
                  <a:pt x="275" y="763"/>
                </a:lnTo>
                <a:lnTo>
                  <a:pt x="277" y="768"/>
                </a:lnTo>
                <a:lnTo>
                  <a:pt x="281" y="774"/>
                </a:lnTo>
                <a:lnTo>
                  <a:pt x="284" y="777"/>
                </a:lnTo>
                <a:lnTo>
                  <a:pt x="286" y="781"/>
                </a:lnTo>
                <a:lnTo>
                  <a:pt x="291" y="783"/>
                </a:lnTo>
                <a:lnTo>
                  <a:pt x="295" y="785"/>
                </a:lnTo>
                <a:lnTo>
                  <a:pt x="300" y="785"/>
                </a:lnTo>
                <a:lnTo>
                  <a:pt x="306" y="785"/>
                </a:lnTo>
                <a:lnTo>
                  <a:pt x="318" y="785"/>
                </a:lnTo>
                <a:lnTo>
                  <a:pt x="332" y="785"/>
                </a:lnTo>
                <a:lnTo>
                  <a:pt x="332" y="754"/>
                </a:lnTo>
                <a:lnTo>
                  <a:pt x="336" y="752"/>
                </a:lnTo>
                <a:lnTo>
                  <a:pt x="339" y="751"/>
                </a:lnTo>
                <a:lnTo>
                  <a:pt x="343" y="751"/>
                </a:lnTo>
                <a:lnTo>
                  <a:pt x="347" y="751"/>
                </a:lnTo>
                <a:lnTo>
                  <a:pt x="350" y="751"/>
                </a:lnTo>
                <a:lnTo>
                  <a:pt x="352" y="752"/>
                </a:lnTo>
                <a:lnTo>
                  <a:pt x="354" y="754"/>
                </a:lnTo>
                <a:lnTo>
                  <a:pt x="357" y="756"/>
                </a:lnTo>
                <a:lnTo>
                  <a:pt x="359" y="758"/>
                </a:lnTo>
                <a:lnTo>
                  <a:pt x="361" y="761"/>
                </a:lnTo>
                <a:lnTo>
                  <a:pt x="364" y="765"/>
                </a:lnTo>
                <a:lnTo>
                  <a:pt x="366" y="768"/>
                </a:lnTo>
                <a:lnTo>
                  <a:pt x="368" y="776"/>
                </a:lnTo>
                <a:lnTo>
                  <a:pt x="371" y="785"/>
                </a:lnTo>
                <a:lnTo>
                  <a:pt x="375" y="804"/>
                </a:lnTo>
                <a:lnTo>
                  <a:pt x="379" y="822"/>
                </a:lnTo>
                <a:lnTo>
                  <a:pt x="380" y="836"/>
                </a:lnTo>
                <a:lnTo>
                  <a:pt x="382" y="847"/>
                </a:lnTo>
                <a:lnTo>
                  <a:pt x="421" y="840"/>
                </a:lnTo>
                <a:lnTo>
                  <a:pt x="425" y="838"/>
                </a:lnTo>
                <a:lnTo>
                  <a:pt x="428" y="836"/>
                </a:lnTo>
                <a:lnTo>
                  <a:pt x="432" y="834"/>
                </a:lnTo>
                <a:lnTo>
                  <a:pt x="436" y="833"/>
                </a:lnTo>
                <a:lnTo>
                  <a:pt x="443" y="833"/>
                </a:lnTo>
                <a:lnTo>
                  <a:pt x="450" y="833"/>
                </a:lnTo>
                <a:lnTo>
                  <a:pt x="455" y="833"/>
                </a:lnTo>
                <a:lnTo>
                  <a:pt x="462" y="833"/>
                </a:lnTo>
                <a:lnTo>
                  <a:pt x="464" y="831"/>
                </a:lnTo>
                <a:lnTo>
                  <a:pt x="468" y="829"/>
                </a:lnTo>
                <a:lnTo>
                  <a:pt x="469" y="827"/>
                </a:lnTo>
                <a:lnTo>
                  <a:pt x="469" y="824"/>
                </a:lnTo>
                <a:lnTo>
                  <a:pt x="469" y="820"/>
                </a:lnTo>
                <a:lnTo>
                  <a:pt x="469" y="817"/>
                </a:lnTo>
                <a:lnTo>
                  <a:pt x="468" y="811"/>
                </a:lnTo>
                <a:lnTo>
                  <a:pt x="468" y="806"/>
                </a:lnTo>
                <a:lnTo>
                  <a:pt x="468" y="804"/>
                </a:lnTo>
                <a:lnTo>
                  <a:pt x="468" y="802"/>
                </a:lnTo>
                <a:lnTo>
                  <a:pt x="469" y="802"/>
                </a:lnTo>
                <a:lnTo>
                  <a:pt x="471" y="802"/>
                </a:lnTo>
                <a:lnTo>
                  <a:pt x="478" y="804"/>
                </a:lnTo>
                <a:lnTo>
                  <a:pt x="487" y="804"/>
                </a:lnTo>
                <a:lnTo>
                  <a:pt x="493" y="806"/>
                </a:lnTo>
                <a:lnTo>
                  <a:pt x="498" y="806"/>
                </a:lnTo>
                <a:lnTo>
                  <a:pt x="503" y="804"/>
                </a:lnTo>
                <a:lnTo>
                  <a:pt x="507" y="804"/>
                </a:lnTo>
                <a:lnTo>
                  <a:pt x="510" y="802"/>
                </a:lnTo>
                <a:lnTo>
                  <a:pt x="512" y="802"/>
                </a:lnTo>
                <a:lnTo>
                  <a:pt x="514" y="799"/>
                </a:lnTo>
                <a:lnTo>
                  <a:pt x="516" y="797"/>
                </a:lnTo>
                <a:lnTo>
                  <a:pt x="517" y="795"/>
                </a:lnTo>
                <a:lnTo>
                  <a:pt x="519" y="792"/>
                </a:lnTo>
                <a:lnTo>
                  <a:pt x="519" y="785"/>
                </a:lnTo>
                <a:lnTo>
                  <a:pt x="521" y="777"/>
                </a:lnTo>
                <a:lnTo>
                  <a:pt x="512" y="772"/>
                </a:lnTo>
                <a:lnTo>
                  <a:pt x="501" y="767"/>
                </a:lnTo>
                <a:lnTo>
                  <a:pt x="491" y="761"/>
                </a:lnTo>
                <a:lnTo>
                  <a:pt x="478" y="754"/>
                </a:lnTo>
                <a:lnTo>
                  <a:pt x="475" y="751"/>
                </a:lnTo>
                <a:lnTo>
                  <a:pt x="469" y="745"/>
                </a:lnTo>
                <a:lnTo>
                  <a:pt x="464" y="742"/>
                </a:lnTo>
                <a:lnTo>
                  <a:pt x="462" y="736"/>
                </a:lnTo>
                <a:lnTo>
                  <a:pt x="459" y="733"/>
                </a:lnTo>
                <a:lnTo>
                  <a:pt x="455" y="728"/>
                </a:lnTo>
                <a:lnTo>
                  <a:pt x="453" y="724"/>
                </a:lnTo>
                <a:lnTo>
                  <a:pt x="453" y="719"/>
                </a:lnTo>
                <a:lnTo>
                  <a:pt x="453" y="713"/>
                </a:lnTo>
                <a:lnTo>
                  <a:pt x="453" y="708"/>
                </a:lnTo>
                <a:lnTo>
                  <a:pt x="455" y="704"/>
                </a:lnTo>
                <a:lnTo>
                  <a:pt x="457" y="701"/>
                </a:lnTo>
                <a:lnTo>
                  <a:pt x="459" y="696"/>
                </a:lnTo>
                <a:lnTo>
                  <a:pt x="460" y="694"/>
                </a:lnTo>
                <a:lnTo>
                  <a:pt x="462" y="690"/>
                </a:lnTo>
                <a:lnTo>
                  <a:pt x="464" y="687"/>
                </a:lnTo>
                <a:lnTo>
                  <a:pt x="469" y="681"/>
                </a:lnTo>
                <a:lnTo>
                  <a:pt x="477" y="678"/>
                </a:lnTo>
                <a:lnTo>
                  <a:pt x="484" y="674"/>
                </a:lnTo>
                <a:lnTo>
                  <a:pt x="491" y="671"/>
                </a:lnTo>
                <a:lnTo>
                  <a:pt x="507" y="665"/>
                </a:lnTo>
                <a:lnTo>
                  <a:pt x="519" y="658"/>
                </a:lnTo>
                <a:lnTo>
                  <a:pt x="526" y="655"/>
                </a:lnTo>
                <a:lnTo>
                  <a:pt x="532" y="651"/>
                </a:lnTo>
                <a:lnTo>
                  <a:pt x="533" y="647"/>
                </a:lnTo>
                <a:lnTo>
                  <a:pt x="535" y="646"/>
                </a:lnTo>
                <a:lnTo>
                  <a:pt x="537" y="644"/>
                </a:lnTo>
                <a:lnTo>
                  <a:pt x="539" y="640"/>
                </a:lnTo>
                <a:lnTo>
                  <a:pt x="542" y="631"/>
                </a:lnTo>
                <a:lnTo>
                  <a:pt x="548" y="624"/>
                </a:lnTo>
                <a:lnTo>
                  <a:pt x="553" y="617"/>
                </a:lnTo>
                <a:lnTo>
                  <a:pt x="557" y="610"/>
                </a:lnTo>
                <a:lnTo>
                  <a:pt x="562" y="603"/>
                </a:lnTo>
                <a:lnTo>
                  <a:pt x="567" y="596"/>
                </a:lnTo>
                <a:lnTo>
                  <a:pt x="573" y="590"/>
                </a:lnTo>
                <a:lnTo>
                  <a:pt x="580" y="585"/>
                </a:lnTo>
                <a:lnTo>
                  <a:pt x="587" y="580"/>
                </a:lnTo>
                <a:lnTo>
                  <a:pt x="594" y="574"/>
                </a:lnTo>
                <a:lnTo>
                  <a:pt x="601" y="571"/>
                </a:lnTo>
                <a:lnTo>
                  <a:pt x="608" y="567"/>
                </a:lnTo>
                <a:lnTo>
                  <a:pt x="617" y="566"/>
                </a:lnTo>
                <a:lnTo>
                  <a:pt x="624" y="562"/>
                </a:lnTo>
                <a:lnTo>
                  <a:pt x="633" y="560"/>
                </a:lnTo>
                <a:lnTo>
                  <a:pt x="642" y="560"/>
                </a:lnTo>
                <a:lnTo>
                  <a:pt x="651" y="560"/>
                </a:lnTo>
                <a:lnTo>
                  <a:pt x="660" y="562"/>
                </a:lnTo>
                <a:lnTo>
                  <a:pt x="667" y="564"/>
                </a:lnTo>
                <a:lnTo>
                  <a:pt x="674" y="566"/>
                </a:lnTo>
                <a:lnTo>
                  <a:pt x="683" y="569"/>
                </a:lnTo>
                <a:lnTo>
                  <a:pt x="688" y="571"/>
                </a:lnTo>
                <a:lnTo>
                  <a:pt x="695" y="574"/>
                </a:lnTo>
                <a:lnTo>
                  <a:pt x="703" y="578"/>
                </a:lnTo>
                <a:lnTo>
                  <a:pt x="715" y="585"/>
                </a:lnTo>
                <a:lnTo>
                  <a:pt x="724" y="590"/>
                </a:lnTo>
                <a:lnTo>
                  <a:pt x="735" y="598"/>
                </a:lnTo>
                <a:lnTo>
                  <a:pt x="742" y="603"/>
                </a:lnTo>
                <a:lnTo>
                  <a:pt x="745" y="603"/>
                </a:lnTo>
                <a:lnTo>
                  <a:pt x="747" y="605"/>
                </a:lnTo>
                <a:lnTo>
                  <a:pt x="749" y="608"/>
                </a:lnTo>
                <a:lnTo>
                  <a:pt x="751" y="610"/>
                </a:lnTo>
                <a:lnTo>
                  <a:pt x="754" y="615"/>
                </a:lnTo>
                <a:lnTo>
                  <a:pt x="759" y="623"/>
                </a:lnTo>
                <a:lnTo>
                  <a:pt x="759" y="624"/>
                </a:lnTo>
                <a:lnTo>
                  <a:pt x="761" y="628"/>
                </a:lnTo>
                <a:lnTo>
                  <a:pt x="765" y="630"/>
                </a:lnTo>
                <a:lnTo>
                  <a:pt x="767" y="631"/>
                </a:lnTo>
                <a:lnTo>
                  <a:pt x="770" y="633"/>
                </a:lnTo>
                <a:lnTo>
                  <a:pt x="774" y="635"/>
                </a:lnTo>
                <a:lnTo>
                  <a:pt x="777" y="637"/>
                </a:lnTo>
                <a:lnTo>
                  <a:pt x="781" y="637"/>
                </a:lnTo>
                <a:lnTo>
                  <a:pt x="786" y="637"/>
                </a:lnTo>
                <a:lnTo>
                  <a:pt x="790" y="635"/>
                </a:lnTo>
                <a:lnTo>
                  <a:pt x="793" y="635"/>
                </a:lnTo>
                <a:lnTo>
                  <a:pt x="795" y="633"/>
                </a:lnTo>
                <a:lnTo>
                  <a:pt x="800" y="631"/>
                </a:lnTo>
                <a:lnTo>
                  <a:pt x="808" y="630"/>
                </a:lnTo>
                <a:lnTo>
                  <a:pt x="809" y="631"/>
                </a:lnTo>
                <a:lnTo>
                  <a:pt x="815" y="633"/>
                </a:lnTo>
                <a:lnTo>
                  <a:pt x="818" y="637"/>
                </a:lnTo>
                <a:lnTo>
                  <a:pt x="822" y="640"/>
                </a:lnTo>
                <a:lnTo>
                  <a:pt x="820" y="642"/>
                </a:lnTo>
                <a:lnTo>
                  <a:pt x="820" y="646"/>
                </a:lnTo>
                <a:lnTo>
                  <a:pt x="818" y="647"/>
                </a:lnTo>
                <a:lnTo>
                  <a:pt x="816" y="649"/>
                </a:lnTo>
                <a:lnTo>
                  <a:pt x="813" y="651"/>
                </a:lnTo>
                <a:lnTo>
                  <a:pt x="811" y="653"/>
                </a:lnTo>
                <a:lnTo>
                  <a:pt x="808" y="653"/>
                </a:lnTo>
                <a:lnTo>
                  <a:pt x="804" y="655"/>
                </a:lnTo>
                <a:lnTo>
                  <a:pt x="800" y="665"/>
                </a:lnTo>
                <a:lnTo>
                  <a:pt x="800" y="676"/>
                </a:lnTo>
                <a:lnTo>
                  <a:pt x="799" y="681"/>
                </a:lnTo>
                <a:lnTo>
                  <a:pt x="799" y="687"/>
                </a:lnTo>
                <a:lnTo>
                  <a:pt x="797" y="690"/>
                </a:lnTo>
                <a:lnTo>
                  <a:pt x="795" y="692"/>
                </a:lnTo>
                <a:lnTo>
                  <a:pt x="793" y="694"/>
                </a:lnTo>
                <a:lnTo>
                  <a:pt x="790" y="696"/>
                </a:lnTo>
                <a:lnTo>
                  <a:pt x="784" y="697"/>
                </a:lnTo>
                <a:lnTo>
                  <a:pt x="781" y="699"/>
                </a:lnTo>
                <a:lnTo>
                  <a:pt x="777" y="701"/>
                </a:lnTo>
                <a:lnTo>
                  <a:pt x="774" y="703"/>
                </a:lnTo>
                <a:lnTo>
                  <a:pt x="774" y="704"/>
                </a:lnTo>
                <a:lnTo>
                  <a:pt x="772" y="706"/>
                </a:lnTo>
                <a:lnTo>
                  <a:pt x="772" y="706"/>
                </a:lnTo>
                <a:lnTo>
                  <a:pt x="772" y="708"/>
                </a:lnTo>
                <a:lnTo>
                  <a:pt x="772" y="715"/>
                </a:lnTo>
                <a:lnTo>
                  <a:pt x="774" y="722"/>
                </a:lnTo>
                <a:lnTo>
                  <a:pt x="776" y="728"/>
                </a:lnTo>
                <a:lnTo>
                  <a:pt x="779" y="731"/>
                </a:lnTo>
                <a:lnTo>
                  <a:pt x="786" y="740"/>
                </a:lnTo>
                <a:lnTo>
                  <a:pt x="793" y="747"/>
                </a:lnTo>
                <a:lnTo>
                  <a:pt x="800" y="758"/>
                </a:lnTo>
                <a:lnTo>
                  <a:pt x="806" y="767"/>
                </a:lnTo>
                <a:lnTo>
                  <a:pt x="813" y="774"/>
                </a:lnTo>
                <a:lnTo>
                  <a:pt x="818" y="781"/>
                </a:lnTo>
                <a:lnTo>
                  <a:pt x="825" y="788"/>
                </a:lnTo>
                <a:lnTo>
                  <a:pt x="834" y="795"/>
                </a:lnTo>
                <a:lnTo>
                  <a:pt x="843" y="802"/>
                </a:lnTo>
                <a:lnTo>
                  <a:pt x="854" y="808"/>
                </a:lnTo>
                <a:lnTo>
                  <a:pt x="856" y="809"/>
                </a:lnTo>
                <a:lnTo>
                  <a:pt x="859" y="813"/>
                </a:lnTo>
                <a:lnTo>
                  <a:pt x="861" y="815"/>
                </a:lnTo>
                <a:lnTo>
                  <a:pt x="863" y="817"/>
                </a:lnTo>
                <a:lnTo>
                  <a:pt x="868" y="822"/>
                </a:lnTo>
                <a:lnTo>
                  <a:pt x="872" y="829"/>
                </a:lnTo>
                <a:lnTo>
                  <a:pt x="879" y="841"/>
                </a:lnTo>
                <a:lnTo>
                  <a:pt x="882" y="850"/>
                </a:lnTo>
                <a:lnTo>
                  <a:pt x="884" y="854"/>
                </a:lnTo>
                <a:lnTo>
                  <a:pt x="888" y="857"/>
                </a:lnTo>
                <a:lnTo>
                  <a:pt x="891" y="861"/>
                </a:lnTo>
                <a:lnTo>
                  <a:pt x="895" y="865"/>
                </a:lnTo>
                <a:lnTo>
                  <a:pt x="904" y="870"/>
                </a:lnTo>
                <a:lnTo>
                  <a:pt x="913" y="877"/>
                </a:lnTo>
                <a:lnTo>
                  <a:pt x="918" y="879"/>
                </a:lnTo>
                <a:lnTo>
                  <a:pt x="921" y="882"/>
                </a:lnTo>
                <a:lnTo>
                  <a:pt x="925" y="888"/>
                </a:lnTo>
                <a:lnTo>
                  <a:pt x="929" y="891"/>
                </a:lnTo>
                <a:lnTo>
                  <a:pt x="932" y="897"/>
                </a:lnTo>
                <a:lnTo>
                  <a:pt x="934" y="902"/>
                </a:lnTo>
                <a:lnTo>
                  <a:pt x="934" y="907"/>
                </a:lnTo>
                <a:lnTo>
                  <a:pt x="936" y="916"/>
                </a:lnTo>
                <a:lnTo>
                  <a:pt x="934" y="920"/>
                </a:lnTo>
                <a:lnTo>
                  <a:pt x="934" y="923"/>
                </a:lnTo>
                <a:lnTo>
                  <a:pt x="934" y="925"/>
                </a:lnTo>
                <a:lnTo>
                  <a:pt x="932" y="929"/>
                </a:lnTo>
                <a:lnTo>
                  <a:pt x="929" y="930"/>
                </a:lnTo>
                <a:lnTo>
                  <a:pt x="925" y="932"/>
                </a:lnTo>
                <a:lnTo>
                  <a:pt x="921" y="934"/>
                </a:lnTo>
                <a:lnTo>
                  <a:pt x="918" y="936"/>
                </a:lnTo>
                <a:lnTo>
                  <a:pt x="916" y="938"/>
                </a:lnTo>
                <a:lnTo>
                  <a:pt x="914" y="939"/>
                </a:lnTo>
                <a:lnTo>
                  <a:pt x="914" y="941"/>
                </a:lnTo>
                <a:lnTo>
                  <a:pt x="914" y="943"/>
                </a:lnTo>
                <a:lnTo>
                  <a:pt x="921" y="954"/>
                </a:lnTo>
                <a:lnTo>
                  <a:pt x="934" y="979"/>
                </a:lnTo>
                <a:lnTo>
                  <a:pt x="937" y="986"/>
                </a:lnTo>
                <a:lnTo>
                  <a:pt x="941" y="993"/>
                </a:lnTo>
                <a:lnTo>
                  <a:pt x="945" y="1000"/>
                </a:lnTo>
                <a:lnTo>
                  <a:pt x="946" y="1007"/>
                </a:lnTo>
                <a:lnTo>
                  <a:pt x="946" y="1014"/>
                </a:lnTo>
                <a:lnTo>
                  <a:pt x="946" y="1019"/>
                </a:lnTo>
                <a:lnTo>
                  <a:pt x="946" y="1021"/>
                </a:lnTo>
                <a:lnTo>
                  <a:pt x="946" y="1025"/>
                </a:lnTo>
                <a:lnTo>
                  <a:pt x="945" y="1027"/>
                </a:lnTo>
                <a:lnTo>
                  <a:pt x="943" y="1028"/>
                </a:lnTo>
                <a:lnTo>
                  <a:pt x="937" y="1030"/>
                </a:lnTo>
                <a:lnTo>
                  <a:pt x="932" y="1032"/>
                </a:lnTo>
                <a:lnTo>
                  <a:pt x="925" y="1036"/>
                </a:lnTo>
                <a:lnTo>
                  <a:pt x="918" y="1037"/>
                </a:lnTo>
                <a:lnTo>
                  <a:pt x="913" y="1041"/>
                </a:lnTo>
                <a:lnTo>
                  <a:pt x="907" y="1044"/>
                </a:lnTo>
                <a:lnTo>
                  <a:pt x="904" y="1046"/>
                </a:lnTo>
                <a:lnTo>
                  <a:pt x="900" y="1050"/>
                </a:lnTo>
                <a:lnTo>
                  <a:pt x="904" y="1052"/>
                </a:lnTo>
                <a:lnTo>
                  <a:pt x="905" y="1055"/>
                </a:lnTo>
                <a:lnTo>
                  <a:pt x="909" y="1059"/>
                </a:lnTo>
                <a:lnTo>
                  <a:pt x="913" y="1062"/>
                </a:lnTo>
                <a:lnTo>
                  <a:pt x="918" y="1071"/>
                </a:lnTo>
                <a:lnTo>
                  <a:pt x="921" y="1082"/>
                </a:lnTo>
                <a:lnTo>
                  <a:pt x="925" y="1092"/>
                </a:lnTo>
                <a:lnTo>
                  <a:pt x="929" y="1105"/>
                </a:lnTo>
                <a:lnTo>
                  <a:pt x="930" y="1117"/>
                </a:lnTo>
                <a:lnTo>
                  <a:pt x="934" y="1130"/>
                </a:lnTo>
                <a:lnTo>
                  <a:pt x="936" y="1155"/>
                </a:lnTo>
                <a:lnTo>
                  <a:pt x="937" y="1176"/>
                </a:lnTo>
                <a:lnTo>
                  <a:pt x="939" y="1192"/>
                </a:lnTo>
                <a:lnTo>
                  <a:pt x="939" y="1201"/>
                </a:lnTo>
                <a:lnTo>
                  <a:pt x="937" y="1206"/>
                </a:lnTo>
                <a:lnTo>
                  <a:pt x="937" y="1210"/>
                </a:lnTo>
                <a:lnTo>
                  <a:pt x="934" y="1214"/>
                </a:lnTo>
                <a:lnTo>
                  <a:pt x="932" y="1219"/>
                </a:lnTo>
                <a:lnTo>
                  <a:pt x="929" y="1222"/>
                </a:lnTo>
                <a:lnTo>
                  <a:pt x="927" y="1226"/>
                </a:lnTo>
                <a:lnTo>
                  <a:pt x="925" y="1231"/>
                </a:lnTo>
                <a:lnTo>
                  <a:pt x="925" y="1235"/>
                </a:lnTo>
                <a:lnTo>
                  <a:pt x="925" y="1240"/>
                </a:lnTo>
                <a:lnTo>
                  <a:pt x="927" y="1244"/>
                </a:lnTo>
                <a:lnTo>
                  <a:pt x="929" y="1249"/>
                </a:lnTo>
                <a:lnTo>
                  <a:pt x="930" y="1253"/>
                </a:lnTo>
                <a:lnTo>
                  <a:pt x="934" y="1258"/>
                </a:lnTo>
                <a:lnTo>
                  <a:pt x="941" y="1265"/>
                </a:lnTo>
                <a:lnTo>
                  <a:pt x="946" y="1269"/>
                </a:lnTo>
                <a:lnTo>
                  <a:pt x="952" y="1276"/>
                </a:lnTo>
                <a:lnTo>
                  <a:pt x="953" y="1279"/>
                </a:lnTo>
                <a:lnTo>
                  <a:pt x="955" y="1283"/>
                </a:lnTo>
                <a:lnTo>
                  <a:pt x="957" y="1286"/>
                </a:lnTo>
                <a:lnTo>
                  <a:pt x="957" y="1290"/>
                </a:lnTo>
                <a:lnTo>
                  <a:pt x="957" y="1295"/>
                </a:lnTo>
                <a:lnTo>
                  <a:pt x="955" y="1301"/>
                </a:lnTo>
                <a:lnTo>
                  <a:pt x="955" y="1306"/>
                </a:lnTo>
                <a:lnTo>
                  <a:pt x="953" y="1311"/>
                </a:lnTo>
                <a:lnTo>
                  <a:pt x="950" y="1322"/>
                </a:lnTo>
                <a:lnTo>
                  <a:pt x="945" y="1335"/>
                </a:lnTo>
                <a:lnTo>
                  <a:pt x="932" y="1359"/>
                </a:lnTo>
                <a:lnTo>
                  <a:pt x="918" y="1386"/>
                </a:lnTo>
                <a:lnTo>
                  <a:pt x="911" y="1399"/>
                </a:lnTo>
                <a:lnTo>
                  <a:pt x="904" y="1411"/>
                </a:lnTo>
                <a:lnTo>
                  <a:pt x="897" y="1425"/>
                </a:lnTo>
                <a:lnTo>
                  <a:pt x="889" y="1438"/>
                </a:lnTo>
                <a:lnTo>
                  <a:pt x="886" y="1450"/>
                </a:lnTo>
                <a:lnTo>
                  <a:pt x="882" y="1461"/>
                </a:lnTo>
                <a:lnTo>
                  <a:pt x="881" y="1466"/>
                </a:lnTo>
                <a:lnTo>
                  <a:pt x="879" y="1473"/>
                </a:lnTo>
                <a:lnTo>
                  <a:pt x="879" y="1479"/>
                </a:lnTo>
                <a:lnTo>
                  <a:pt x="879" y="1482"/>
                </a:lnTo>
                <a:lnTo>
                  <a:pt x="856" y="1489"/>
                </a:lnTo>
                <a:lnTo>
                  <a:pt x="831" y="1495"/>
                </a:lnTo>
                <a:lnTo>
                  <a:pt x="806" y="1500"/>
                </a:lnTo>
                <a:lnTo>
                  <a:pt x="781" y="1505"/>
                </a:lnTo>
                <a:lnTo>
                  <a:pt x="770" y="1511"/>
                </a:lnTo>
                <a:lnTo>
                  <a:pt x="759" y="1514"/>
                </a:lnTo>
                <a:lnTo>
                  <a:pt x="749" y="1520"/>
                </a:lnTo>
                <a:lnTo>
                  <a:pt x="742" y="1525"/>
                </a:lnTo>
                <a:lnTo>
                  <a:pt x="738" y="1529"/>
                </a:lnTo>
                <a:lnTo>
                  <a:pt x="735" y="1530"/>
                </a:lnTo>
                <a:lnTo>
                  <a:pt x="731" y="1536"/>
                </a:lnTo>
                <a:lnTo>
                  <a:pt x="729" y="1537"/>
                </a:lnTo>
                <a:lnTo>
                  <a:pt x="727" y="1543"/>
                </a:lnTo>
                <a:lnTo>
                  <a:pt x="726" y="1546"/>
                </a:lnTo>
                <a:lnTo>
                  <a:pt x="726" y="1552"/>
                </a:lnTo>
                <a:lnTo>
                  <a:pt x="726" y="1555"/>
                </a:lnTo>
                <a:lnTo>
                  <a:pt x="726" y="1559"/>
                </a:lnTo>
                <a:lnTo>
                  <a:pt x="727" y="1562"/>
                </a:lnTo>
                <a:lnTo>
                  <a:pt x="729" y="1566"/>
                </a:lnTo>
                <a:lnTo>
                  <a:pt x="735" y="1570"/>
                </a:lnTo>
                <a:lnTo>
                  <a:pt x="740" y="1577"/>
                </a:lnTo>
                <a:lnTo>
                  <a:pt x="742" y="1580"/>
                </a:lnTo>
                <a:lnTo>
                  <a:pt x="742" y="1607"/>
                </a:lnTo>
                <a:lnTo>
                  <a:pt x="736" y="1607"/>
                </a:lnTo>
                <a:lnTo>
                  <a:pt x="729" y="1609"/>
                </a:lnTo>
                <a:lnTo>
                  <a:pt x="724" y="1610"/>
                </a:lnTo>
                <a:lnTo>
                  <a:pt x="717" y="1612"/>
                </a:lnTo>
                <a:lnTo>
                  <a:pt x="711" y="1614"/>
                </a:lnTo>
                <a:lnTo>
                  <a:pt x="708" y="1616"/>
                </a:lnTo>
                <a:lnTo>
                  <a:pt x="703" y="1619"/>
                </a:lnTo>
                <a:lnTo>
                  <a:pt x="699" y="1623"/>
                </a:lnTo>
                <a:lnTo>
                  <a:pt x="697" y="1625"/>
                </a:lnTo>
                <a:lnTo>
                  <a:pt x="695" y="1628"/>
                </a:lnTo>
                <a:lnTo>
                  <a:pt x="695" y="1632"/>
                </a:lnTo>
                <a:lnTo>
                  <a:pt x="695" y="1635"/>
                </a:lnTo>
                <a:lnTo>
                  <a:pt x="697" y="1637"/>
                </a:lnTo>
                <a:lnTo>
                  <a:pt x="701" y="1641"/>
                </a:lnTo>
                <a:lnTo>
                  <a:pt x="704" y="1643"/>
                </a:lnTo>
                <a:lnTo>
                  <a:pt x="711" y="1644"/>
                </a:lnTo>
                <a:lnTo>
                  <a:pt x="711" y="1673"/>
                </a:lnTo>
                <a:lnTo>
                  <a:pt x="704" y="1678"/>
                </a:lnTo>
                <a:lnTo>
                  <a:pt x="699" y="1685"/>
                </a:lnTo>
                <a:lnTo>
                  <a:pt x="692" y="1692"/>
                </a:lnTo>
                <a:lnTo>
                  <a:pt x="683" y="1698"/>
                </a:lnTo>
                <a:lnTo>
                  <a:pt x="676" y="1705"/>
                </a:lnTo>
                <a:lnTo>
                  <a:pt x="667" y="1710"/>
                </a:lnTo>
                <a:lnTo>
                  <a:pt x="660" y="1715"/>
                </a:lnTo>
                <a:lnTo>
                  <a:pt x="651" y="1723"/>
                </a:lnTo>
                <a:lnTo>
                  <a:pt x="631" y="1732"/>
                </a:lnTo>
                <a:lnTo>
                  <a:pt x="614" y="1740"/>
                </a:lnTo>
                <a:lnTo>
                  <a:pt x="596" y="1749"/>
                </a:lnTo>
                <a:lnTo>
                  <a:pt x="578" y="1755"/>
                </a:lnTo>
                <a:lnTo>
                  <a:pt x="557" y="1762"/>
                </a:lnTo>
                <a:lnTo>
                  <a:pt x="537" y="1765"/>
                </a:lnTo>
                <a:lnTo>
                  <a:pt x="532" y="1767"/>
                </a:lnTo>
                <a:lnTo>
                  <a:pt x="528" y="1771"/>
                </a:lnTo>
                <a:lnTo>
                  <a:pt x="525" y="1772"/>
                </a:lnTo>
                <a:lnTo>
                  <a:pt x="521" y="1776"/>
                </a:lnTo>
                <a:lnTo>
                  <a:pt x="517" y="1780"/>
                </a:lnTo>
                <a:lnTo>
                  <a:pt x="516" y="1783"/>
                </a:lnTo>
                <a:lnTo>
                  <a:pt x="514" y="1788"/>
                </a:lnTo>
                <a:lnTo>
                  <a:pt x="514" y="1792"/>
                </a:lnTo>
                <a:lnTo>
                  <a:pt x="514" y="1797"/>
                </a:lnTo>
                <a:lnTo>
                  <a:pt x="517" y="1803"/>
                </a:lnTo>
                <a:lnTo>
                  <a:pt x="521" y="1810"/>
                </a:lnTo>
                <a:lnTo>
                  <a:pt x="525" y="1817"/>
                </a:lnTo>
                <a:lnTo>
                  <a:pt x="528" y="1826"/>
                </a:lnTo>
                <a:lnTo>
                  <a:pt x="532" y="1835"/>
                </a:lnTo>
                <a:lnTo>
                  <a:pt x="533" y="1838"/>
                </a:lnTo>
                <a:lnTo>
                  <a:pt x="535" y="1842"/>
                </a:lnTo>
                <a:lnTo>
                  <a:pt x="535" y="1844"/>
                </a:lnTo>
                <a:lnTo>
                  <a:pt x="535" y="1849"/>
                </a:lnTo>
                <a:lnTo>
                  <a:pt x="535" y="1854"/>
                </a:lnTo>
                <a:lnTo>
                  <a:pt x="535" y="1861"/>
                </a:lnTo>
                <a:lnTo>
                  <a:pt x="533" y="1867"/>
                </a:lnTo>
                <a:lnTo>
                  <a:pt x="532" y="1872"/>
                </a:lnTo>
                <a:lnTo>
                  <a:pt x="532" y="1877"/>
                </a:lnTo>
                <a:lnTo>
                  <a:pt x="528" y="1883"/>
                </a:lnTo>
                <a:lnTo>
                  <a:pt x="526" y="1886"/>
                </a:lnTo>
                <a:lnTo>
                  <a:pt x="525" y="1890"/>
                </a:lnTo>
                <a:lnTo>
                  <a:pt x="519" y="1897"/>
                </a:lnTo>
                <a:lnTo>
                  <a:pt x="512" y="1904"/>
                </a:lnTo>
                <a:lnTo>
                  <a:pt x="507" y="1910"/>
                </a:lnTo>
                <a:lnTo>
                  <a:pt x="500" y="1913"/>
                </a:lnTo>
                <a:lnTo>
                  <a:pt x="493" y="1918"/>
                </a:lnTo>
                <a:lnTo>
                  <a:pt x="487" y="1924"/>
                </a:lnTo>
                <a:lnTo>
                  <a:pt x="480" y="1927"/>
                </a:lnTo>
                <a:lnTo>
                  <a:pt x="475" y="1933"/>
                </a:lnTo>
                <a:lnTo>
                  <a:pt x="473" y="1936"/>
                </a:lnTo>
                <a:lnTo>
                  <a:pt x="471" y="1938"/>
                </a:lnTo>
                <a:lnTo>
                  <a:pt x="469" y="1942"/>
                </a:lnTo>
                <a:lnTo>
                  <a:pt x="468" y="1945"/>
                </a:lnTo>
                <a:lnTo>
                  <a:pt x="466" y="1949"/>
                </a:lnTo>
                <a:lnTo>
                  <a:pt x="464" y="1952"/>
                </a:lnTo>
                <a:lnTo>
                  <a:pt x="464" y="1958"/>
                </a:lnTo>
                <a:lnTo>
                  <a:pt x="464" y="1961"/>
                </a:lnTo>
                <a:lnTo>
                  <a:pt x="464" y="1974"/>
                </a:lnTo>
                <a:lnTo>
                  <a:pt x="464" y="1977"/>
                </a:lnTo>
                <a:lnTo>
                  <a:pt x="464" y="1981"/>
                </a:lnTo>
                <a:lnTo>
                  <a:pt x="464" y="1986"/>
                </a:lnTo>
                <a:lnTo>
                  <a:pt x="464" y="2000"/>
                </a:lnTo>
                <a:lnTo>
                  <a:pt x="462" y="2016"/>
                </a:lnTo>
                <a:lnTo>
                  <a:pt x="462" y="2023"/>
                </a:lnTo>
                <a:lnTo>
                  <a:pt x="459" y="2031"/>
                </a:lnTo>
                <a:lnTo>
                  <a:pt x="459" y="2034"/>
                </a:lnTo>
                <a:lnTo>
                  <a:pt x="457" y="2036"/>
                </a:lnTo>
                <a:lnTo>
                  <a:pt x="455" y="2039"/>
                </a:lnTo>
                <a:lnTo>
                  <a:pt x="453" y="2041"/>
                </a:lnTo>
                <a:lnTo>
                  <a:pt x="450" y="2043"/>
                </a:lnTo>
                <a:lnTo>
                  <a:pt x="448" y="2045"/>
                </a:lnTo>
                <a:lnTo>
                  <a:pt x="444" y="2047"/>
                </a:lnTo>
                <a:lnTo>
                  <a:pt x="443" y="2047"/>
                </a:lnTo>
                <a:lnTo>
                  <a:pt x="434" y="2048"/>
                </a:lnTo>
                <a:lnTo>
                  <a:pt x="427" y="2048"/>
                </a:lnTo>
                <a:lnTo>
                  <a:pt x="418" y="2048"/>
                </a:lnTo>
                <a:lnTo>
                  <a:pt x="412" y="2050"/>
                </a:lnTo>
                <a:lnTo>
                  <a:pt x="411" y="2052"/>
                </a:lnTo>
                <a:lnTo>
                  <a:pt x="409" y="2052"/>
                </a:lnTo>
                <a:lnTo>
                  <a:pt x="407" y="2055"/>
                </a:lnTo>
                <a:lnTo>
                  <a:pt x="407" y="2059"/>
                </a:lnTo>
                <a:lnTo>
                  <a:pt x="407" y="2061"/>
                </a:lnTo>
                <a:lnTo>
                  <a:pt x="407" y="2061"/>
                </a:lnTo>
                <a:lnTo>
                  <a:pt x="409" y="2063"/>
                </a:lnTo>
                <a:lnTo>
                  <a:pt x="411" y="2064"/>
                </a:lnTo>
                <a:lnTo>
                  <a:pt x="414" y="2066"/>
                </a:lnTo>
                <a:lnTo>
                  <a:pt x="418" y="2068"/>
                </a:lnTo>
                <a:lnTo>
                  <a:pt x="421" y="2070"/>
                </a:lnTo>
                <a:lnTo>
                  <a:pt x="425" y="2072"/>
                </a:lnTo>
                <a:lnTo>
                  <a:pt x="427" y="2072"/>
                </a:lnTo>
                <a:lnTo>
                  <a:pt x="428" y="2073"/>
                </a:lnTo>
                <a:lnTo>
                  <a:pt x="428" y="2073"/>
                </a:lnTo>
                <a:lnTo>
                  <a:pt x="428" y="2075"/>
                </a:lnTo>
                <a:lnTo>
                  <a:pt x="430" y="2080"/>
                </a:lnTo>
                <a:lnTo>
                  <a:pt x="432" y="2088"/>
                </a:lnTo>
                <a:lnTo>
                  <a:pt x="434" y="2095"/>
                </a:lnTo>
                <a:lnTo>
                  <a:pt x="436" y="2102"/>
                </a:lnTo>
                <a:lnTo>
                  <a:pt x="437" y="2118"/>
                </a:lnTo>
                <a:lnTo>
                  <a:pt x="439" y="2134"/>
                </a:lnTo>
                <a:lnTo>
                  <a:pt x="439" y="2150"/>
                </a:lnTo>
                <a:lnTo>
                  <a:pt x="439" y="2166"/>
                </a:lnTo>
                <a:lnTo>
                  <a:pt x="439" y="2180"/>
                </a:lnTo>
                <a:lnTo>
                  <a:pt x="439" y="2193"/>
                </a:lnTo>
                <a:lnTo>
                  <a:pt x="439" y="2198"/>
                </a:lnTo>
                <a:lnTo>
                  <a:pt x="437" y="2201"/>
                </a:lnTo>
                <a:lnTo>
                  <a:pt x="437" y="2203"/>
                </a:lnTo>
                <a:lnTo>
                  <a:pt x="434" y="2207"/>
                </a:lnTo>
                <a:lnTo>
                  <a:pt x="430" y="2212"/>
                </a:lnTo>
                <a:lnTo>
                  <a:pt x="425" y="2214"/>
                </a:lnTo>
                <a:lnTo>
                  <a:pt x="420" y="2217"/>
                </a:lnTo>
                <a:lnTo>
                  <a:pt x="414" y="2223"/>
                </a:lnTo>
                <a:lnTo>
                  <a:pt x="414" y="2225"/>
                </a:lnTo>
                <a:lnTo>
                  <a:pt x="411" y="2228"/>
                </a:lnTo>
                <a:lnTo>
                  <a:pt x="411" y="2232"/>
                </a:lnTo>
                <a:lnTo>
                  <a:pt x="411" y="2237"/>
                </a:lnTo>
                <a:lnTo>
                  <a:pt x="411" y="2239"/>
                </a:lnTo>
                <a:lnTo>
                  <a:pt x="414" y="2242"/>
                </a:lnTo>
                <a:lnTo>
                  <a:pt x="416" y="2246"/>
                </a:lnTo>
                <a:lnTo>
                  <a:pt x="420" y="2250"/>
                </a:lnTo>
                <a:lnTo>
                  <a:pt x="430" y="2258"/>
                </a:lnTo>
                <a:lnTo>
                  <a:pt x="443" y="2267"/>
                </a:lnTo>
                <a:lnTo>
                  <a:pt x="457" y="2278"/>
                </a:lnTo>
                <a:lnTo>
                  <a:pt x="469" y="2285"/>
                </a:lnTo>
                <a:lnTo>
                  <a:pt x="475" y="2289"/>
                </a:lnTo>
                <a:lnTo>
                  <a:pt x="480" y="2290"/>
                </a:lnTo>
                <a:lnTo>
                  <a:pt x="485" y="2292"/>
                </a:lnTo>
                <a:lnTo>
                  <a:pt x="489" y="2292"/>
                </a:lnTo>
                <a:lnTo>
                  <a:pt x="494" y="2292"/>
                </a:lnTo>
                <a:lnTo>
                  <a:pt x="498" y="2290"/>
                </a:lnTo>
                <a:lnTo>
                  <a:pt x="501" y="2290"/>
                </a:lnTo>
                <a:lnTo>
                  <a:pt x="507" y="2289"/>
                </a:lnTo>
                <a:lnTo>
                  <a:pt x="512" y="2285"/>
                </a:lnTo>
                <a:lnTo>
                  <a:pt x="519" y="2280"/>
                </a:lnTo>
                <a:lnTo>
                  <a:pt x="526" y="2276"/>
                </a:lnTo>
                <a:lnTo>
                  <a:pt x="533" y="2273"/>
                </a:lnTo>
                <a:lnTo>
                  <a:pt x="537" y="2273"/>
                </a:lnTo>
                <a:lnTo>
                  <a:pt x="541" y="2271"/>
                </a:lnTo>
                <a:lnTo>
                  <a:pt x="546" y="2271"/>
                </a:lnTo>
                <a:lnTo>
                  <a:pt x="549" y="2271"/>
                </a:lnTo>
                <a:lnTo>
                  <a:pt x="551" y="2269"/>
                </a:lnTo>
                <a:lnTo>
                  <a:pt x="553" y="2267"/>
                </a:lnTo>
                <a:lnTo>
                  <a:pt x="555" y="2266"/>
                </a:lnTo>
                <a:lnTo>
                  <a:pt x="557" y="2264"/>
                </a:lnTo>
                <a:lnTo>
                  <a:pt x="564" y="2264"/>
                </a:lnTo>
                <a:lnTo>
                  <a:pt x="571" y="2262"/>
                </a:lnTo>
                <a:lnTo>
                  <a:pt x="587" y="2264"/>
                </a:lnTo>
                <a:lnTo>
                  <a:pt x="599" y="2264"/>
                </a:lnTo>
                <a:lnTo>
                  <a:pt x="599" y="2273"/>
                </a:lnTo>
                <a:lnTo>
                  <a:pt x="596" y="2285"/>
                </a:lnTo>
                <a:lnTo>
                  <a:pt x="592" y="2301"/>
                </a:lnTo>
                <a:lnTo>
                  <a:pt x="587" y="2317"/>
                </a:lnTo>
                <a:lnTo>
                  <a:pt x="582" y="2335"/>
                </a:lnTo>
                <a:lnTo>
                  <a:pt x="576" y="2349"/>
                </a:lnTo>
                <a:lnTo>
                  <a:pt x="571" y="2362"/>
                </a:lnTo>
                <a:lnTo>
                  <a:pt x="567" y="2367"/>
                </a:lnTo>
                <a:lnTo>
                  <a:pt x="564" y="2372"/>
                </a:lnTo>
                <a:lnTo>
                  <a:pt x="560" y="2374"/>
                </a:lnTo>
                <a:lnTo>
                  <a:pt x="557" y="2376"/>
                </a:lnTo>
                <a:lnTo>
                  <a:pt x="553" y="2378"/>
                </a:lnTo>
                <a:lnTo>
                  <a:pt x="546" y="2379"/>
                </a:lnTo>
                <a:lnTo>
                  <a:pt x="537" y="2383"/>
                </a:lnTo>
                <a:lnTo>
                  <a:pt x="530" y="2385"/>
                </a:lnTo>
                <a:lnTo>
                  <a:pt x="523" y="2387"/>
                </a:lnTo>
                <a:lnTo>
                  <a:pt x="519" y="2388"/>
                </a:lnTo>
                <a:lnTo>
                  <a:pt x="516" y="2392"/>
                </a:lnTo>
                <a:lnTo>
                  <a:pt x="514" y="2395"/>
                </a:lnTo>
                <a:lnTo>
                  <a:pt x="510" y="2399"/>
                </a:lnTo>
                <a:lnTo>
                  <a:pt x="503" y="2406"/>
                </a:lnTo>
                <a:lnTo>
                  <a:pt x="496" y="2412"/>
                </a:lnTo>
                <a:lnTo>
                  <a:pt x="491" y="2419"/>
                </a:lnTo>
                <a:lnTo>
                  <a:pt x="485" y="2424"/>
                </a:lnTo>
                <a:lnTo>
                  <a:pt x="478" y="2435"/>
                </a:lnTo>
                <a:lnTo>
                  <a:pt x="471" y="2445"/>
                </a:lnTo>
                <a:lnTo>
                  <a:pt x="464" y="2454"/>
                </a:lnTo>
                <a:lnTo>
                  <a:pt x="459" y="2465"/>
                </a:lnTo>
                <a:lnTo>
                  <a:pt x="450" y="2476"/>
                </a:lnTo>
                <a:lnTo>
                  <a:pt x="439" y="2488"/>
                </a:lnTo>
                <a:lnTo>
                  <a:pt x="428" y="2499"/>
                </a:lnTo>
                <a:lnTo>
                  <a:pt x="418" y="2509"/>
                </a:lnTo>
                <a:lnTo>
                  <a:pt x="405" y="2520"/>
                </a:lnTo>
                <a:lnTo>
                  <a:pt x="396" y="2531"/>
                </a:lnTo>
                <a:lnTo>
                  <a:pt x="391" y="2538"/>
                </a:lnTo>
                <a:lnTo>
                  <a:pt x="388" y="2545"/>
                </a:lnTo>
                <a:lnTo>
                  <a:pt x="384" y="2552"/>
                </a:lnTo>
                <a:lnTo>
                  <a:pt x="380" y="2559"/>
                </a:lnTo>
                <a:lnTo>
                  <a:pt x="379" y="2566"/>
                </a:lnTo>
                <a:lnTo>
                  <a:pt x="377" y="2575"/>
                </a:lnTo>
                <a:lnTo>
                  <a:pt x="375" y="2586"/>
                </a:lnTo>
                <a:lnTo>
                  <a:pt x="375" y="2595"/>
                </a:lnTo>
                <a:lnTo>
                  <a:pt x="375" y="2606"/>
                </a:lnTo>
                <a:lnTo>
                  <a:pt x="377" y="2614"/>
                </a:lnTo>
                <a:lnTo>
                  <a:pt x="379" y="2623"/>
                </a:lnTo>
                <a:lnTo>
                  <a:pt x="380" y="2629"/>
                </a:lnTo>
                <a:lnTo>
                  <a:pt x="384" y="2634"/>
                </a:lnTo>
                <a:lnTo>
                  <a:pt x="384" y="2636"/>
                </a:lnTo>
                <a:lnTo>
                  <a:pt x="388" y="2639"/>
                </a:lnTo>
                <a:lnTo>
                  <a:pt x="389" y="2641"/>
                </a:lnTo>
                <a:lnTo>
                  <a:pt x="393" y="2643"/>
                </a:lnTo>
                <a:lnTo>
                  <a:pt x="396" y="2645"/>
                </a:lnTo>
                <a:lnTo>
                  <a:pt x="400" y="2646"/>
                </a:lnTo>
                <a:lnTo>
                  <a:pt x="404" y="2646"/>
                </a:lnTo>
                <a:lnTo>
                  <a:pt x="404" y="2657"/>
                </a:lnTo>
                <a:lnTo>
                  <a:pt x="405" y="2666"/>
                </a:lnTo>
                <a:lnTo>
                  <a:pt x="407" y="2673"/>
                </a:lnTo>
                <a:lnTo>
                  <a:pt x="411" y="2679"/>
                </a:lnTo>
                <a:lnTo>
                  <a:pt x="414" y="2684"/>
                </a:lnTo>
                <a:lnTo>
                  <a:pt x="418" y="2689"/>
                </a:lnTo>
                <a:lnTo>
                  <a:pt x="423" y="2695"/>
                </a:lnTo>
                <a:lnTo>
                  <a:pt x="427" y="2698"/>
                </a:lnTo>
                <a:lnTo>
                  <a:pt x="430" y="2702"/>
                </a:lnTo>
                <a:lnTo>
                  <a:pt x="436" y="2707"/>
                </a:lnTo>
                <a:lnTo>
                  <a:pt x="439" y="2711"/>
                </a:lnTo>
                <a:lnTo>
                  <a:pt x="443" y="2716"/>
                </a:lnTo>
                <a:lnTo>
                  <a:pt x="446" y="2721"/>
                </a:lnTo>
                <a:lnTo>
                  <a:pt x="448" y="2728"/>
                </a:lnTo>
                <a:lnTo>
                  <a:pt x="450" y="2737"/>
                </a:lnTo>
                <a:lnTo>
                  <a:pt x="450" y="2746"/>
                </a:lnTo>
                <a:lnTo>
                  <a:pt x="450" y="2751"/>
                </a:lnTo>
                <a:lnTo>
                  <a:pt x="448" y="2757"/>
                </a:lnTo>
                <a:lnTo>
                  <a:pt x="448" y="2760"/>
                </a:lnTo>
                <a:lnTo>
                  <a:pt x="444" y="2764"/>
                </a:lnTo>
                <a:lnTo>
                  <a:pt x="443" y="2766"/>
                </a:lnTo>
                <a:lnTo>
                  <a:pt x="439" y="2768"/>
                </a:lnTo>
                <a:lnTo>
                  <a:pt x="437" y="2769"/>
                </a:lnTo>
                <a:lnTo>
                  <a:pt x="434" y="2771"/>
                </a:lnTo>
                <a:lnTo>
                  <a:pt x="430" y="2771"/>
                </a:lnTo>
                <a:lnTo>
                  <a:pt x="428" y="2773"/>
                </a:lnTo>
                <a:lnTo>
                  <a:pt x="425" y="2775"/>
                </a:lnTo>
                <a:lnTo>
                  <a:pt x="423" y="2776"/>
                </a:lnTo>
                <a:lnTo>
                  <a:pt x="420" y="2778"/>
                </a:lnTo>
                <a:lnTo>
                  <a:pt x="420" y="2782"/>
                </a:lnTo>
                <a:lnTo>
                  <a:pt x="418" y="2785"/>
                </a:lnTo>
                <a:lnTo>
                  <a:pt x="418" y="2791"/>
                </a:lnTo>
                <a:lnTo>
                  <a:pt x="418" y="2796"/>
                </a:lnTo>
                <a:lnTo>
                  <a:pt x="418" y="2801"/>
                </a:lnTo>
                <a:lnTo>
                  <a:pt x="420" y="2807"/>
                </a:lnTo>
                <a:lnTo>
                  <a:pt x="423" y="2810"/>
                </a:lnTo>
                <a:lnTo>
                  <a:pt x="425" y="2814"/>
                </a:lnTo>
                <a:lnTo>
                  <a:pt x="428" y="2819"/>
                </a:lnTo>
                <a:lnTo>
                  <a:pt x="430" y="2823"/>
                </a:lnTo>
                <a:lnTo>
                  <a:pt x="434" y="2824"/>
                </a:lnTo>
                <a:lnTo>
                  <a:pt x="439" y="2828"/>
                </a:lnTo>
                <a:lnTo>
                  <a:pt x="443" y="2832"/>
                </a:lnTo>
                <a:lnTo>
                  <a:pt x="448" y="2833"/>
                </a:lnTo>
                <a:lnTo>
                  <a:pt x="453" y="2837"/>
                </a:lnTo>
                <a:lnTo>
                  <a:pt x="462" y="2841"/>
                </a:lnTo>
                <a:lnTo>
                  <a:pt x="475" y="2846"/>
                </a:lnTo>
                <a:lnTo>
                  <a:pt x="498" y="2853"/>
                </a:lnTo>
                <a:lnTo>
                  <a:pt x="523" y="2858"/>
                </a:lnTo>
                <a:lnTo>
                  <a:pt x="535" y="2862"/>
                </a:lnTo>
                <a:lnTo>
                  <a:pt x="546" y="2865"/>
                </a:lnTo>
                <a:lnTo>
                  <a:pt x="557" y="2869"/>
                </a:lnTo>
                <a:lnTo>
                  <a:pt x="564" y="2874"/>
                </a:lnTo>
                <a:lnTo>
                  <a:pt x="573" y="2880"/>
                </a:lnTo>
                <a:lnTo>
                  <a:pt x="583" y="2885"/>
                </a:lnTo>
                <a:lnTo>
                  <a:pt x="592" y="2892"/>
                </a:lnTo>
                <a:lnTo>
                  <a:pt x="601" y="2899"/>
                </a:lnTo>
                <a:lnTo>
                  <a:pt x="608" y="2908"/>
                </a:lnTo>
                <a:lnTo>
                  <a:pt x="617" y="2915"/>
                </a:lnTo>
                <a:lnTo>
                  <a:pt x="626" y="2924"/>
                </a:lnTo>
                <a:lnTo>
                  <a:pt x="633" y="2933"/>
                </a:lnTo>
                <a:lnTo>
                  <a:pt x="640" y="2940"/>
                </a:lnTo>
                <a:lnTo>
                  <a:pt x="647" y="2949"/>
                </a:lnTo>
                <a:lnTo>
                  <a:pt x="654" y="2960"/>
                </a:lnTo>
                <a:lnTo>
                  <a:pt x="660" y="2969"/>
                </a:lnTo>
                <a:lnTo>
                  <a:pt x="665" y="2976"/>
                </a:lnTo>
                <a:lnTo>
                  <a:pt x="670" y="2985"/>
                </a:lnTo>
                <a:lnTo>
                  <a:pt x="674" y="2994"/>
                </a:lnTo>
                <a:lnTo>
                  <a:pt x="678" y="3001"/>
                </a:lnTo>
                <a:lnTo>
                  <a:pt x="683" y="3011"/>
                </a:lnTo>
                <a:lnTo>
                  <a:pt x="688" y="3020"/>
                </a:lnTo>
                <a:lnTo>
                  <a:pt x="694" y="3031"/>
                </a:lnTo>
                <a:lnTo>
                  <a:pt x="699" y="3040"/>
                </a:lnTo>
                <a:lnTo>
                  <a:pt x="711" y="3058"/>
                </a:lnTo>
                <a:lnTo>
                  <a:pt x="726" y="3077"/>
                </a:lnTo>
                <a:lnTo>
                  <a:pt x="756" y="3113"/>
                </a:lnTo>
                <a:lnTo>
                  <a:pt x="786" y="3150"/>
                </a:lnTo>
                <a:lnTo>
                  <a:pt x="804" y="3170"/>
                </a:lnTo>
                <a:lnTo>
                  <a:pt x="818" y="3189"/>
                </a:lnTo>
                <a:lnTo>
                  <a:pt x="832" y="3207"/>
                </a:lnTo>
                <a:lnTo>
                  <a:pt x="845" y="3227"/>
                </a:lnTo>
                <a:lnTo>
                  <a:pt x="852" y="3237"/>
                </a:lnTo>
                <a:lnTo>
                  <a:pt x="857" y="3248"/>
                </a:lnTo>
                <a:lnTo>
                  <a:pt x="864" y="3259"/>
                </a:lnTo>
                <a:lnTo>
                  <a:pt x="870" y="3268"/>
                </a:lnTo>
                <a:lnTo>
                  <a:pt x="873" y="3278"/>
                </a:lnTo>
                <a:lnTo>
                  <a:pt x="879" y="3289"/>
                </a:lnTo>
                <a:lnTo>
                  <a:pt x="882" y="3300"/>
                </a:lnTo>
                <a:lnTo>
                  <a:pt x="886" y="3310"/>
                </a:lnTo>
                <a:lnTo>
                  <a:pt x="888" y="3321"/>
                </a:lnTo>
                <a:lnTo>
                  <a:pt x="891" y="3332"/>
                </a:lnTo>
                <a:lnTo>
                  <a:pt x="895" y="3342"/>
                </a:lnTo>
                <a:lnTo>
                  <a:pt x="898" y="3350"/>
                </a:lnTo>
                <a:lnTo>
                  <a:pt x="905" y="3367"/>
                </a:lnTo>
                <a:lnTo>
                  <a:pt x="913" y="3383"/>
                </a:lnTo>
                <a:lnTo>
                  <a:pt x="921" y="3396"/>
                </a:lnTo>
                <a:lnTo>
                  <a:pt x="930" y="3410"/>
                </a:lnTo>
                <a:lnTo>
                  <a:pt x="939" y="3423"/>
                </a:lnTo>
                <a:lnTo>
                  <a:pt x="950" y="3433"/>
                </a:lnTo>
                <a:lnTo>
                  <a:pt x="968" y="3456"/>
                </a:lnTo>
                <a:lnTo>
                  <a:pt x="987" y="3480"/>
                </a:lnTo>
                <a:lnTo>
                  <a:pt x="996" y="3492"/>
                </a:lnTo>
                <a:lnTo>
                  <a:pt x="1005" y="3506"/>
                </a:lnTo>
                <a:lnTo>
                  <a:pt x="1012" y="3522"/>
                </a:lnTo>
                <a:lnTo>
                  <a:pt x="1021" y="3538"/>
                </a:lnTo>
                <a:lnTo>
                  <a:pt x="1023" y="3544"/>
                </a:lnTo>
                <a:lnTo>
                  <a:pt x="1026" y="3549"/>
                </a:lnTo>
                <a:lnTo>
                  <a:pt x="1030" y="3554"/>
                </a:lnTo>
                <a:lnTo>
                  <a:pt x="1032" y="3558"/>
                </a:lnTo>
                <a:lnTo>
                  <a:pt x="1041" y="3565"/>
                </a:lnTo>
                <a:lnTo>
                  <a:pt x="1048" y="3570"/>
                </a:lnTo>
                <a:lnTo>
                  <a:pt x="1055" y="3577"/>
                </a:lnTo>
                <a:lnTo>
                  <a:pt x="1062" y="3583"/>
                </a:lnTo>
                <a:lnTo>
                  <a:pt x="1066" y="3586"/>
                </a:lnTo>
                <a:lnTo>
                  <a:pt x="1067" y="3590"/>
                </a:lnTo>
                <a:lnTo>
                  <a:pt x="1069" y="3593"/>
                </a:lnTo>
                <a:lnTo>
                  <a:pt x="1071" y="3597"/>
                </a:lnTo>
                <a:lnTo>
                  <a:pt x="1073" y="3601"/>
                </a:lnTo>
                <a:lnTo>
                  <a:pt x="1073" y="3604"/>
                </a:lnTo>
                <a:lnTo>
                  <a:pt x="1073" y="3608"/>
                </a:lnTo>
                <a:lnTo>
                  <a:pt x="1071" y="3611"/>
                </a:lnTo>
                <a:lnTo>
                  <a:pt x="1067" y="3617"/>
                </a:lnTo>
                <a:lnTo>
                  <a:pt x="1064" y="3622"/>
                </a:lnTo>
                <a:lnTo>
                  <a:pt x="1060" y="3627"/>
                </a:lnTo>
                <a:lnTo>
                  <a:pt x="1058" y="3631"/>
                </a:lnTo>
                <a:lnTo>
                  <a:pt x="1058" y="3633"/>
                </a:lnTo>
                <a:lnTo>
                  <a:pt x="1058" y="3634"/>
                </a:lnTo>
                <a:lnTo>
                  <a:pt x="1060" y="3636"/>
                </a:lnTo>
                <a:lnTo>
                  <a:pt x="1064" y="3638"/>
                </a:lnTo>
                <a:lnTo>
                  <a:pt x="1071" y="3642"/>
                </a:lnTo>
                <a:lnTo>
                  <a:pt x="1076" y="3645"/>
                </a:lnTo>
                <a:lnTo>
                  <a:pt x="1085" y="3649"/>
                </a:lnTo>
                <a:lnTo>
                  <a:pt x="1092" y="3654"/>
                </a:lnTo>
                <a:lnTo>
                  <a:pt x="1099" y="3661"/>
                </a:lnTo>
                <a:lnTo>
                  <a:pt x="1108" y="3668"/>
                </a:lnTo>
                <a:lnTo>
                  <a:pt x="1117" y="3675"/>
                </a:lnTo>
                <a:lnTo>
                  <a:pt x="1126" y="3682"/>
                </a:lnTo>
                <a:lnTo>
                  <a:pt x="1144" y="3700"/>
                </a:lnTo>
                <a:lnTo>
                  <a:pt x="1160" y="3720"/>
                </a:lnTo>
                <a:lnTo>
                  <a:pt x="1178" y="3739"/>
                </a:lnTo>
                <a:lnTo>
                  <a:pt x="1194" y="3761"/>
                </a:lnTo>
                <a:lnTo>
                  <a:pt x="1201" y="3771"/>
                </a:lnTo>
                <a:lnTo>
                  <a:pt x="1208" y="3782"/>
                </a:lnTo>
                <a:lnTo>
                  <a:pt x="1213" y="3791"/>
                </a:lnTo>
                <a:lnTo>
                  <a:pt x="1219" y="3802"/>
                </a:lnTo>
                <a:lnTo>
                  <a:pt x="1224" y="3811"/>
                </a:lnTo>
                <a:lnTo>
                  <a:pt x="1228" y="3821"/>
                </a:lnTo>
                <a:lnTo>
                  <a:pt x="1231" y="3830"/>
                </a:lnTo>
                <a:lnTo>
                  <a:pt x="1235" y="3839"/>
                </a:lnTo>
                <a:lnTo>
                  <a:pt x="1236" y="3846"/>
                </a:lnTo>
                <a:lnTo>
                  <a:pt x="1236" y="3855"/>
                </a:lnTo>
                <a:lnTo>
                  <a:pt x="1236" y="3862"/>
                </a:lnTo>
                <a:lnTo>
                  <a:pt x="1235" y="3868"/>
                </a:lnTo>
                <a:lnTo>
                  <a:pt x="1233" y="3873"/>
                </a:lnTo>
                <a:lnTo>
                  <a:pt x="1229" y="3878"/>
                </a:lnTo>
                <a:lnTo>
                  <a:pt x="1224" y="3882"/>
                </a:lnTo>
                <a:lnTo>
                  <a:pt x="1217" y="3885"/>
                </a:lnTo>
                <a:lnTo>
                  <a:pt x="1220" y="3894"/>
                </a:lnTo>
                <a:lnTo>
                  <a:pt x="1224" y="3903"/>
                </a:lnTo>
                <a:lnTo>
                  <a:pt x="1228" y="3910"/>
                </a:lnTo>
                <a:lnTo>
                  <a:pt x="1231" y="3919"/>
                </a:lnTo>
                <a:lnTo>
                  <a:pt x="1235" y="3925"/>
                </a:lnTo>
                <a:lnTo>
                  <a:pt x="1238" y="3932"/>
                </a:lnTo>
                <a:lnTo>
                  <a:pt x="1244" y="3939"/>
                </a:lnTo>
                <a:lnTo>
                  <a:pt x="1249" y="3944"/>
                </a:lnTo>
                <a:lnTo>
                  <a:pt x="1258" y="3957"/>
                </a:lnTo>
                <a:lnTo>
                  <a:pt x="1269" y="3967"/>
                </a:lnTo>
                <a:lnTo>
                  <a:pt x="1279" y="3976"/>
                </a:lnTo>
                <a:lnTo>
                  <a:pt x="1290" y="3985"/>
                </a:lnTo>
                <a:lnTo>
                  <a:pt x="1313" y="4001"/>
                </a:lnTo>
                <a:lnTo>
                  <a:pt x="1338" y="4017"/>
                </a:lnTo>
                <a:lnTo>
                  <a:pt x="1349" y="4024"/>
                </a:lnTo>
                <a:lnTo>
                  <a:pt x="1361" y="4033"/>
                </a:lnTo>
                <a:lnTo>
                  <a:pt x="1372" y="4042"/>
                </a:lnTo>
                <a:lnTo>
                  <a:pt x="1382" y="4051"/>
                </a:lnTo>
                <a:lnTo>
                  <a:pt x="1395" y="4065"/>
                </a:lnTo>
                <a:lnTo>
                  <a:pt x="1406" y="4076"/>
                </a:lnTo>
                <a:lnTo>
                  <a:pt x="1416" y="4087"/>
                </a:lnTo>
                <a:lnTo>
                  <a:pt x="1427" y="4097"/>
                </a:lnTo>
                <a:lnTo>
                  <a:pt x="1438" y="4108"/>
                </a:lnTo>
                <a:lnTo>
                  <a:pt x="1450" y="4117"/>
                </a:lnTo>
                <a:lnTo>
                  <a:pt x="1464" y="4127"/>
                </a:lnTo>
                <a:lnTo>
                  <a:pt x="1482" y="4136"/>
                </a:lnTo>
                <a:lnTo>
                  <a:pt x="1493" y="4142"/>
                </a:lnTo>
                <a:lnTo>
                  <a:pt x="1502" y="4145"/>
                </a:lnTo>
                <a:lnTo>
                  <a:pt x="1512" y="4149"/>
                </a:lnTo>
                <a:lnTo>
                  <a:pt x="1523" y="4154"/>
                </a:lnTo>
                <a:lnTo>
                  <a:pt x="1532" y="4156"/>
                </a:lnTo>
                <a:lnTo>
                  <a:pt x="1544" y="4160"/>
                </a:lnTo>
                <a:lnTo>
                  <a:pt x="1557" y="4161"/>
                </a:lnTo>
                <a:lnTo>
                  <a:pt x="1571" y="4165"/>
                </a:lnTo>
                <a:lnTo>
                  <a:pt x="1576" y="4165"/>
                </a:lnTo>
                <a:lnTo>
                  <a:pt x="1580" y="4167"/>
                </a:lnTo>
                <a:lnTo>
                  <a:pt x="1584" y="4170"/>
                </a:lnTo>
                <a:lnTo>
                  <a:pt x="1587" y="4172"/>
                </a:lnTo>
                <a:lnTo>
                  <a:pt x="1594" y="4179"/>
                </a:lnTo>
                <a:lnTo>
                  <a:pt x="1600" y="4186"/>
                </a:lnTo>
                <a:lnTo>
                  <a:pt x="1605" y="4195"/>
                </a:lnTo>
                <a:lnTo>
                  <a:pt x="1610" y="4202"/>
                </a:lnTo>
                <a:lnTo>
                  <a:pt x="1614" y="4206"/>
                </a:lnTo>
                <a:lnTo>
                  <a:pt x="1616" y="4209"/>
                </a:lnTo>
                <a:lnTo>
                  <a:pt x="1619" y="4211"/>
                </a:lnTo>
                <a:lnTo>
                  <a:pt x="1621" y="4213"/>
                </a:lnTo>
                <a:lnTo>
                  <a:pt x="1632" y="4216"/>
                </a:lnTo>
                <a:lnTo>
                  <a:pt x="1640" y="4220"/>
                </a:lnTo>
                <a:lnTo>
                  <a:pt x="1651" y="4222"/>
                </a:lnTo>
                <a:lnTo>
                  <a:pt x="1660" y="4224"/>
                </a:lnTo>
                <a:lnTo>
                  <a:pt x="1678" y="4225"/>
                </a:lnTo>
                <a:lnTo>
                  <a:pt x="1696" y="4227"/>
                </a:lnTo>
                <a:lnTo>
                  <a:pt x="1705" y="4229"/>
                </a:lnTo>
                <a:lnTo>
                  <a:pt x="1712" y="4231"/>
                </a:lnTo>
                <a:lnTo>
                  <a:pt x="1719" y="4233"/>
                </a:lnTo>
                <a:lnTo>
                  <a:pt x="1724" y="4236"/>
                </a:lnTo>
                <a:lnTo>
                  <a:pt x="1737" y="4241"/>
                </a:lnTo>
                <a:lnTo>
                  <a:pt x="1747" y="4249"/>
                </a:lnTo>
                <a:lnTo>
                  <a:pt x="1758" y="4256"/>
                </a:lnTo>
                <a:lnTo>
                  <a:pt x="1769" y="4263"/>
                </a:lnTo>
                <a:lnTo>
                  <a:pt x="1774" y="4265"/>
                </a:lnTo>
                <a:lnTo>
                  <a:pt x="1779" y="4268"/>
                </a:lnTo>
                <a:lnTo>
                  <a:pt x="1786" y="4270"/>
                </a:lnTo>
                <a:lnTo>
                  <a:pt x="1794" y="4272"/>
                </a:lnTo>
                <a:lnTo>
                  <a:pt x="1806" y="4273"/>
                </a:lnTo>
                <a:lnTo>
                  <a:pt x="1817" y="4275"/>
                </a:lnTo>
                <a:lnTo>
                  <a:pt x="1827" y="4279"/>
                </a:lnTo>
                <a:lnTo>
                  <a:pt x="1836" y="4282"/>
                </a:lnTo>
                <a:lnTo>
                  <a:pt x="1843" y="4284"/>
                </a:lnTo>
                <a:lnTo>
                  <a:pt x="1850" y="4289"/>
                </a:lnTo>
                <a:lnTo>
                  <a:pt x="1858" y="4293"/>
                </a:lnTo>
                <a:lnTo>
                  <a:pt x="1863" y="4297"/>
                </a:lnTo>
                <a:lnTo>
                  <a:pt x="1875" y="4306"/>
                </a:lnTo>
                <a:lnTo>
                  <a:pt x="1888" y="4314"/>
                </a:lnTo>
                <a:lnTo>
                  <a:pt x="1895" y="4318"/>
                </a:lnTo>
                <a:lnTo>
                  <a:pt x="1904" y="4322"/>
                </a:lnTo>
                <a:lnTo>
                  <a:pt x="1911" y="4327"/>
                </a:lnTo>
                <a:lnTo>
                  <a:pt x="1922" y="4330"/>
                </a:lnTo>
                <a:lnTo>
                  <a:pt x="1932" y="4332"/>
                </a:lnTo>
                <a:lnTo>
                  <a:pt x="1943" y="4334"/>
                </a:lnTo>
                <a:lnTo>
                  <a:pt x="1954" y="4336"/>
                </a:lnTo>
                <a:lnTo>
                  <a:pt x="1964" y="4338"/>
                </a:lnTo>
                <a:lnTo>
                  <a:pt x="1968" y="4339"/>
                </a:lnTo>
                <a:lnTo>
                  <a:pt x="1972" y="4339"/>
                </a:lnTo>
                <a:lnTo>
                  <a:pt x="1977" y="4341"/>
                </a:lnTo>
                <a:lnTo>
                  <a:pt x="1980" y="4343"/>
                </a:lnTo>
                <a:lnTo>
                  <a:pt x="1984" y="4345"/>
                </a:lnTo>
                <a:lnTo>
                  <a:pt x="1988" y="4346"/>
                </a:lnTo>
                <a:lnTo>
                  <a:pt x="1989" y="4350"/>
                </a:lnTo>
                <a:lnTo>
                  <a:pt x="1993" y="4354"/>
                </a:lnTo>
                <a:lnTo>
                  <a:pt x="1995" y="4359"/>
                </a:lnTo>
                <a:lnTo>
                  <a:pt x="1995" y="4364"/>
                </a:lnTo>
                <a:lnTo>
                  <a:pt x="1995" y="4371"/>
                </a:lnTo>
                <a:lnTo>
                  <a:pt x="1995" y="4380"/>
                </a:lnTo>
                <a:lnTo>
                  <a:pt x="1995" y="4389"/>
                </a:lnTo>
                <a:lnTo>
                  <a:pt x="1996" y="4396"/>
                </a:lnTo>
                <a:lnTo>
                  <a:pt x="1998" y="4403"/>
                </a:lnTo>
                <a:lnTo>
                  <a:pt x="2000" y="4409"/>
                </a:lnTo>
                <a:lnTo>
                  <a:pt x="2004" y="4412"/>
                </a:lnTo>
                <a:lnTo>
                  <a:pt x="2007" y="4416"/>
                </a:lnTo>
                <a:lnTo>
                  <a:pt x="2012" y="4419"/>
                </a:lnTo>
                <a:lnTo>
                  <a:pt x="2016" y="4423"/>
                </a:lnTo>
                <a:lnTo>
                  <a:pt x="2027" y="4428"/>
                </a:lnTo>
                <a:lnTo>
                  <a:pt x="2037" y="4434"/>
                </a:lnTo>
                <a:lnTo>
                  <a:pt x="2061" y="4441"/>
                </a:lnTo>
                <a:lnTo>
                  <a:pt x="2084" y="4448"/>
                </a:lnTo>
                <a:lnTo>
                  <a:pt x="2096" y="4451"/>
                </a:lnTo>
                <a:lnTo>
                  <a:pt x="2107" y="4455"/>
                </a:lnTo>
                <a:lnTo>
                  <a:pt x="2117" y="4459"/>
                </a:lnTo>
                <a:lnTo>
                  <a:pt x="2128" y="4464"/>
                </a:lnTo>
                <a:lnTo>
                  <a:pt x="2132" y="4467"/>
                </a:lnTo>
                <a:lnTo>
                  <a:pt x="2137" y="4471"/>
                </a:lnTo>
                <a:lnTo>
                  <a:pt x="2139" y="4473"/>
                </a:lnTo>
                <a:lnTo>
                  <a:pt x="2144" y="4478"/>
                </a:lnTo>
                <a:lnTo>
                  <a:pt x="2146" y="4482"/>
                </a:lnTo>
                <a:lnTo>
                  <a:pt x="2149" y="4485"/>
                </a:lnTo>
                <a:lnTo>
                  <a:pt x="2151" y="4491"/>
                </a:lnTo>
                <a:lnTo>
                  <a:pt x="2153" y="4494"/>
                </a:lnTo>
                <a:lnTo>
                  <a:pt x="2160" y="4510"/>
                </a:lnTo>
                <a:lnTo>
                  <a:pt x="2164" y="4524"/>
                </a:lnTo>
                <a:lnTo>
                  <a:pt x="2167" y="4539"/>
                </a:lnTo>
                <a:lnTo>
                  <a:pt x="2169" y="4553"/>
                </a:lnTo>
                <a:lnTo>
                  <a:pt x="2171" y="4565"/>
                </a:lnTo>
                <a:lnTo>
                  <a:pt x="2173" y="4580"/>
                </a:lnTo>
                <a:lnTo>
                  <a:pt x="2173" y="4594"/>
                </a:lnTo>
                <a:lnTo>
                  <a:pt x="2173" y="4606"/>
                </a:lnTo>
                <a:lnTo>
                  <a:pt x="2173" y="4621"/>
                </a:lnTo>
                <a:lnTo>
                  <a:pt x="2174" y="4635"/>
                </a:lnTo>
                <a:lnTo>
                  <a:pt x="2174" y="4649"/>
                </a:lnTo>
                <a:lnTo>
                  <a:pt x="2176" y="4663"/>
                </a:lnTo>
                <a:lnTo>
                  <a:pt x="2178" y="4678"/>
                </a:lnTo>
                <a:lnTo>
                  <a:pt x="2182" y="4692"/>
                </a:lnTo>
                <a:lnTo>
                  <a:pt x="2187" y="4706"/>
                </a:lnTo>
                <a:lnTo>
                  <a:pt x="2192" y="4722"/>
                </a:lnTo>
                <a:lnTo>
                  <a:pt x="2192" y="4802"/>
                </a:lnTo>
                <a:lnTo>
                  <a:pt x="2196" y="4809"/>
                </a:lnTo>
                <a:lnTo>
                  <a:pt x="2199" y="4816"/>
                </a:lnTo>
                <a:lnTo>
                  <a:pt x="2203" y="4824"/>
                </a:lnTo>
                <a:lnTo>
                  <a:pt x="2206" y="4831"/>
                </a:lnTo>
                <a:lnTo>
                  <a:pt x="6505" y="4831"/>
                </a:lnTo>
                <a:lnTo>
                  <a:pt x="6508" y="4824"/>
                </a:lnTo>
                <a:lnTo>
                  <a:pt x="6512" y="4818"/>
                </a:lnTo>
                <a:lnTo>
                  <a:pt x="6513" y="4816"/>
                </a:lnTo>
                <a:lnTo>
                  <a:pt x="6515" y="4815"/>
                </a:lnTo>
                <a:lnTo>
                  <a:pt x="6517" y="4813"/>
                </a:lnTo>
                <a:lnTo>
                  <a:pt x="6521" y="4811"/>
                </a:lnTo>
                <a:lnTo>
                  <a:pt x="6528" y="4809"/>
                </a:lnTo>
                <a:lnTo>
                  <a:pt x="6535" y="4806"/>
                </a:lnTo>
                <a:lnTo>
                  <a:pt x="6542" y="4802"/>
                </a:lnTo>
                <a:lnTo>
                  <a:pt x="6549" y="4797"/>
                </a:lnTo>
                <a:lnTo>
                  <a:pt x="6554" y="4791"/>
                </a:lnTo>
                <a:lnTo>
                  <a:pt x="6560" y="4784"/>
                </a:lnTo>
                <a:lnTo>
                  <a:pt x="6563" y="4777"/>
                </a:lnTo>
                <a:lnTo>
                  <a:pt x="6569" y="4768"/>
                </a:lnTo>
                <a:lnTo>
                  <a:pt x="6572" y="4759"/>
                </a:lnTo>
                <a:lnTo>
                  <a:pt x="6576" y="4751"/>
                </a:lnTo>
                <a:lnTo>
                  <a:pt x="6578" y="4738"/>
                </a:lnTo>
                <a:lnTo>
                  <a:pt x="6579" y="4726"/>
                </a:lnTo>
                <a:lnTo>
                  <a:pt x="6579" y="4713"/>
                </a:lnTo>
                <a:lnTo>
                  <a:pt x="6581" y="4699"/>
                </a:lnTo>
                <a:lnTo>
                  <a:pt x="6579" y="4683"/>
                </a:lnTo>
                <a:lnTo>
                  <a:pt x="6578" y="4667"/>
                </a:lnTo>
                <a:lnTo>
                  <a:pt x="6581" y="4662"/>
                </a:lnTo>
                <a:lnTo>
                  <a:pt x="6585" y="4656"/>
                </a:lnTo>
                <a:lnTo>
                  <a:pt x="6586" y="4651"/>
                </a:lnTo>
                <a:lnTo>
                  <a:pt x="6588" y="4644"/>
                </a:lnTo>
                <a:lnTo>
                  <a:pt x="6592" y="4633"/>
                </a:lnTo>
                <a:lnTo>
                  <a:pt x="6594" y="4622"/>
                </a:lnTo>
                <a:lnTo>
                  <a:pt x="6595" y="4612"/>
                </a:lnTo>
                <a:lnTo>
                  <a:pt x="6599" y="4601"/>
                </a:lnTo>
                <a:lnTo>
                  <a:pt x="6602" y="4592"/>
                </a:lnTo>
                <a:lnTo>
                  <a:pt x="6606" y="4581"/>
                </a:lnTo>
                <a:lnTo>
                  <a:pt x="6610" y="4578"/>
                </a:lnTo>
                <a:lnTo>
                  <a:pt x="6611" y="4574"/>
                </a:lnTo>
                <a:lnTo>
                  <a:pt x="6613" y="4571"/>
                </a:lnTo>
                <a:lnTo>
                  <a:pt x="6617" y="4567"/>
                </a:lnTo>
                <a:lnTo>
                  <a:pt x="6624" y="4564"/>
                </a:lnTo>
                <a:lnTo>
                  <a:pt x="6629" y="4558"/>
                </a:lnTo>
                <a:lnTo>
                  <a:pt x="6645" y="4549"/>
                </a:lnTo>
                <a:lnTo>
                  <a:pt x="6665" y="4540"/>
                </a:lnTo>
                <a:lnTo>
                  <a:pt x="6668" y="4539"/>
                </a:lnTo>
                <a:lnTo>
                  <a:pt x="6670" y="4535"/>
                </a:lnTo>
                <a:lnTo>
                  <a:pt x="6674" y="4532"/>
                </a:lnTo>
                <a:lnTo>
                  <a:pt x="6675" y="4528"/>
                </a:lnTo>
                <a:lnTo>
                  <a:pt x="6677" y="4523"/>
                </a:lnTo>
                <a:lnTo>
                  <a:pt x="6679" y="4517"/>
                </a:lnTo>
                <a:lnTo>
                  <a:pt x="6681" y="4510"/>
                </a:lnTo>
                <a:lnTo>
                  <a:pt x="6681" y="4505"/>
                </a:lnTo>
                <a:lnTo>
                  <a:pt x="6683" y="4480"/>
                </a:lnTo>
                <a:lnTo>
                  <a:pt x="6683" y="4460"/>
                </a:lnTo>
                <a:lnTo>
                  <a:pt x="6683" y="4451"/>
                </a:lnTo>
                <a:lnTo>
                  <a:pt x="6683" y="4444"/>
                </a:lnTo>
                <a:lnTo>
                  <a:pt x="6684" y="4435"/>
                </a:lnTo>
                <a:lnTo>
                  <a:pt x="6684" y="4428"/>
                </a:lnTo>
                <a:lnTo>
                  <a:pt x="6688" y="4412"/>
                </a:lnTo>
                <a:lnTo>
                  <a:pt x="6693" y="4398"/>
                </a:lnTo>
                <a:lnTo>
                  <a:pt x="6699" y="4384"/>
                </a:lnTo>
                <a:lnTo>
                  <a:pt x="6704" y="4371"/>
                </a:lnTo>
                <a:lnTo>
                  <a:pt x="6711" y="4359"/>
                </a:lnTo>
                <a:lnTo>
                  <a:pt x="6718" y="4346"/>
                </a:lnTo>
                <a:lnTo>
                  <a:pt x="6724" y="4332"/>
                </a:lnTo>
                <a:lnTo>
                  <a:pt x="6731" y="4320"/>
                </a:lnTo>
                <a:lnTo>
                  <a:pt x="6736" y="4307"/>
                </a:lnTo>
                <a:lnTo>
                  <a:pt x="6743" y="4293"/>
                </a:lnTo>
                <a:lnTo>
                  <a:pt x="6747" y="4279"/>
                </a:lnTo>
                <a:lnTo>
                  <a:pt x="6750" y="4265"/>
                </a:lnTo>
                <a:lnTo>
                  <a:pt x="6752" y="4257"/>
                </a:lnTo>
                <a:lnTo>
                  <a:pt x="6752" y="4249"/>
                </a:lnTo>
                <a:lnTo>
                  <a:pt x="6754" y="4241"/>
                </a:lnTo>
                <a:lnTo>
                  <a:pt x="6754" y="4233"/>
                </a:lnTo>
                <a:lnTo>
                  <a:pt x="6752" y="4218"/>
                </a:lnTo>
                <a:lnTo>
                  <a:pt x="6752" y="4204"/>
                </a:lnTo>
                <a:lnTo>
                  <a:pt x="6750" y="4192"/>
                </a:lnTo>
                <a:lnTo>
                  <a:pt x="6748" y="4179"/>
                </a:lnTo>
                <a:lnTo>
                  <a:pt x="6748" y="4167"/>
                </a:lnTo>
                <a:lnTo>
                  <a:pt x="6748" y="4154"/>
                </a:lnTo>
                <a:lnTo>
                  <a:pt x="6747" y="4140"/>
                </a:lnTo>
                <a:lnTo>
                  <a:pt x="6747" y="4127"/>
                </a:lnTo>
                <a:lnTo>
                  <a:pt x="6747" y="4104"/>
                </a:lnTo>
                <a:lnTo>
                  <a:pt x="6748" y="4083"/>
                </a:lnTo>
                <a:lnTo>
                  <a:pt x="6752" y="4060"/>
                </a:lnTo>
                <a:lnTo>
                  <a:pt x="6756" y="4040"/>
                </a:lnTo>
                <a:lnTo>
                  <a:pt x="6759" y="4019"/>
                </a:lnTo>
                <a:lnTo>
                  <a:pt x="6764" y="4001"/>
                </a:lnTo>
                <a:lnTo>
                  <a:pt x="6770" y="3983"/>
                </a:lnTo>
                <a:lnTo>
                  <a:pt x="6775" y="3969"/>
                </a:lnTo>
                <a:lnTo>
                  <a:pt x="6754" y="3969"/>
                </a:lnTo>
                <a:lnTo>
                  <a:pt x="6754" y="3960"/>
                </a:lnTo>
                <a:lnTo>
                  <a:pt x="6756" y="3953"/>
                </a:lnTo>
                <a:lnTo>
                  <a:pt x="6757" y="3949"/>
                </a:lnTo>
                <a:lnTo>
                  <a:pt x="6757" y="3948"/>
                </a:lnTo>
                <a:lnTo>
                  <a:pt x="6756" y="3944"/>
                </a:lnTo>
                <a:lnTo>
                  <a:pt x="6754" y="3941"/>
                </a:lnTo>
                <a:lnTo>
                  <a:pt x="6757" y="3941"/>
                </a:lnTo>
                <a:lnTo>
                  <a:pt x="6761" y="3939"/>
                </a:lnTo>
                <a:lnTo>
                  <a:pt x="6763" y="3937"/>
                </a:lnTo>
                <a:lnTo>
                  <a:pt x="6766" y="3933"/>
                </a:lnTo>
                <a:lnTo>
                  <a:pt x="6768" y="3932"/>
                </a:lnTo>
                <a:lnTo>
                  <a:pt x="6770" y="3928"/>
                </a:lnTo>
                <a:lnTo>
                  <a:pt x="6772" y="3923"/>
                </a:lnTo>
                <a:lnTo>
                  <a:pt x="6773" y="3919"/>
                </a:lnTo>
                <a:lnTo>
                  <a:pt x="6777" y="3910"/>
                </a:lnTo>
                <a:lnTo>
                  <a:pt x="6779" y="3903"/>
                </a:lnTo>
                <a:lnTo>
                  <a:pt x="6780" y="3900"/>
                </a:lnTo>
                <a:lnTo>
                  <a:pt x="6782" y="3896"/>
                </a:lnTo>
                <a:lnTo>
                  <a:pt x="6784" y="3894"/>
                </a:lnTo>
                <a:lnTo>
                  <a:pt x="6786" y="3893"/>
                </a:lnTo>
                <a:lnTo>
                  <a:pt x="6782" y="3891"/>
                </a:lnTo>
                <a:lnTo>
                  <a:pt x="6780" y="3887"/>
                </a:lnTo>
                <a:lnTo>
                  <a:pt x="6779" y="3884"/>
                </a:lnTo>
                <a:lnTo>
                  <a:pt x="6779" y="3878"/>
                </a:lnTo>
                <a:lnTo>
                  <a:pt x="6779" y="3877"/>
                </a:lnTo>
                <a:lnTo>
                  <a:pt x="6780" y="3873"/>
                </a:lnTo>
                <a:lnTo>
                  <a:pt x="6782" y="3869"/>
                </a:lnTo>
                <a:lnTo>
                  <a:pt x="6786" y="3866"/>
                </a:lnTo>
                <a:lnTo>
                  <a:pt x="6795" y="3857"/>
                </a:lnTo>
                <a:lnTo>
                  <a:pt x="6804" y="3848"/>
                </a:lnTo>
                <a:lnTo>
                  <a:pt x="6814" y="3841"/>
                </a:lnTo>
                <a:lnTo>
                  <a:pt x="6825" y="3834"/>
                </a:lnTo>
                <a:lnTo>
                  <a:pt x="6836" y="3828"/>
                </a:lnTo>
                <a:lnTo>
                  <a:pt x="6843" y="3823"/>
                </a:lnTo>
                <a:lnTo>
                  <a:pt x="6834" y="3825"/>
                </a:lnTo>
                <a:lnTo>
                  <a:pt x="6827" y="3828"/>
                </a:lnTo>
                <a:lnTo>
                  <a:pt x="6821" y="3830"/>
                </a:lnTo>
                <a:lnTo>
                  <a:pt x="6816" y="3832"/>
                </a:lnTo>
                <a:lnTo>
                  <a:pt x="6812" y="3836"/>
                </a:lnTo>
                <a:lnTo>
                  <a:pt x="6807" y="3839"/>
                </a:lnTo>
                <a:lnTo>
                  <a:pt x="6802" y="3843"/>
                </a:lnTo>
                <a:lnTo>
                  <a:pt x="6796" y="3844"/>
                </a:lnTo>
                <a:lnTo>
                  <a:pt x="6796" y="3841"/>
                </a:lnTo>
                <a:lnTo>
                  <a:pt x="6796" y="3839"/>
                </a:lnTo>
                <a:lnTo>
                  <a:pt x="6798" y="3837"/>
                </a:lnTo>
                <a:lnTo>
                  <a:pt x="6798" y="3834"/>
                </a:lnTo>
                <a:lnTo>
                  <a:pt x="6802" y="3832"/>
                </a:lnTo>
                <a:lnTo>
                  <a:pt x="6805" y="3828"/>
                </a:lnTo>
                <a:lnTo>
                  <a:pt x="6809" y="3827"/>
                </a:lnTo>
                <a:lnTo>
                  <a:pt x="6811" y="3823"/>
                </a:lnTo>
                <a:lnTo>
                  <a:pt x="6812" y="3821"/>
                </a:lnTo>
                <a:lnTo>
                  <a:pt x="6812" y="3820"/>
                </a:lnTo>
                <a:lnTo>
                  <a:pt x="6814" y="3816"/>
                </a:lnTo>
                <a:lnTo>
                  <a:pt x="6814" y="3812"/>
                </a:lnTo>
                <a:lnTo>
                  <a:pt x="6809" y="3807"/>
                </a:lnTo>
                <a:lnTo>
                  <a:pt x="6804" y="3800"/>
                </a:lnTo>
                <a:lnTo>
                  <a:pt x="6804" y="3795"/>
                </a:lnTo>
                <a:lnTo>
                  <a:pt x="6805" y="3791"/>
                </a:lnTo>
                <a:lnTo>
                  <a:pt x="6807" y="3788"/>
                </a:lnTo>
                <a:lnTo>
                  <a:pt x="6807" y="3786"/>
                </a:lnTo>
                <a:lnTo>
                  <a:pt x="6809" y="3784"/>
                </a:lnTo>
                <a:lnTo>
                  <a:pt x="6811" y="3782"/>
                </a:lnTo>
                <a:lnTo>
                  <a:pt x="6814" y="3782"/>
                </a:lnTo>
                <a:lnTo>
                  <a:pt x="6816" y="3780"/>
                </a:lnTo>
                <a:lnTo>
                  <a:pt x="6821" y="3780"/>
                </a:lnTo>
                <a:lnTo>
                  <a:pt x="6825" y="3779"/>
                </a:lnTo>
                <a:lnTo>
                  <a:pt x="6834" y="3779"/>
                </a:lnTo>
                <a:lnTo>
                  <a:pt x="6846" y="3779"/>
                </a:lnTo>
                <a:lnTo>
                  <a:pt x="6846" y="3784"/>
                </a:lnTo>
                <a:lnTo>
                  <a:pt x="6848" y="3789"/>
                </a:lnTo>
                <a:lnTo>
                  <a:pt x="6848" y="3796"/>
                </a:lnTo>
                <a:lnTo>
                  <a:pt x="6852" y="3804"/>
                </a:lnTo>
                <a:lnTo>
                  <a:pt x="6855" y="3811"/>
                </a:lnTo>
                <a:lnTo>
                  <a:pt x="6857" y="3816"/>
                </a:lnTo>
                <a:lnTo>
                  <a:pt x="6861" y="3818"/>
                </a:lnTo>
                <a:lnTo>
                  <a:pt x="6862" y="3820"/>
                </a:lnTo>
                <a:lnTo>
                  <a:pt x="6866" y="3820"/>
                </a:lnTo>
                <a:lnTo>
                  <a:pt x="6868" y="3820"/>
                </a:lnTo>
                <a:lnTo>
                  <a:pt x="6871" y="3820"/>
                </a:lnTo>
                <a:lnTo>
                  <a:pt x="6877" y="3820"/>
                </a:lnTo>
                <a:lnTo>
                  <a:pt x="6880" y="3820"/>
                </a:lnTo>
                <a:lnTo>
                  <a:pt x="6885" y="3818"/>
                </a:lnTo>
                <a:lnTo>
                  <a:pt x="6893" y="3814"/>
                </a:lnTo>
                <a:lnTo>
                  <a:pt x="6900" y="3809"/>
                </a:lnTo>
                <a:lnTo>
                  <a:pt x="6907" y="3805"/>
                </a:lnTo>
                <a:lnTo>
                  <a:pt x="6914" y="3798"/>
                </a:lnTo>
                <a:lnTo>
                  <a:pt x="6921" y="3793"/>
                </a:lnTo>
                <a:lnTo>
                  <a:pt x="6926" y="3786"/>
                </a:lnTo>
                <a:lnTo>
                  <a:pt x="6948" y="3757"/>
                </a:lnTo>
                <a:lnTo>
                  <a:pt x="6964" y="3738"/>
                </a:lnTo>
                <a:lnTo>
                  <a:pt x="6973" y="3731"/>
                </a:lnTo>
                <a:lnTo>
                  <a:pt x="6980" y="3723"/>
                </a:lnTo>
                <a:lnTo>
                  <a:pt x="6985" y="3716"/>
                </a:lnTo>
                <a:lnTo>
                  <a:pt x="6990" y="3709"/>
                </a:lnTo>
                <a:lnTo>
                  <a:pt x="6996" y="3700"/>
                </a:lnTo>
                <a:lnTo>
                  <a:pt x="6999" y="3693"/>
                </a:lnTo>
                <a:lnTo>
                  <a:pt x="7005" y="3686"/>
                </a:lnTo>
                <a:lnTo>
                  <a:pt x="7008" y="3679"/>
                </a:lnTo>
                <a:lnTo>
                  <a:pt x="7014" y="3661"/>
                </a:lnTo>
                <a:lnTo>
                  <a:pt x="7021" y="3645"/>
                </a:lnTo>
                <a:lnTo>
                  <a:pt x="7026" y="3629"/>
                </a:lnTo>
                <a:lnTo>
                  <a:pt x="7035" y="3609"/>
                </a:lnTo>
                <a:lnTo>
                  <a:pt x="7042" y="3606"/>
                </a:lnTo>
                <a:lnTo>
                  <a:pt x="7053" y="3599"/>
                </a:lnTo>
                <a:lnTo>
                  <a:pt x="7063" y="3593"/>
                </a:lnTo>
                <a:lnTo>
                  <a:pt x="7067" y="3590"/>
                </a:lnTo>
                <a:lnTo>
                  <a:pt x="7071" y="3586"/>
                </a:lnTo>
                <a:lnTo>
                  <a:pt x="7076" y="3583"/>
                </a:lnTo>
                <a:lnTo>
                  <a:pt x="7078" y="3577"/>
                </a:lnTo>
                <a:lnTo>
                  <a:pt x="7081" y="3572"/>
                </a:lnTo>
                <a:lnTo>
                  <a:pt x="7088" y="3563"/>
                </a:lnTo>
                <a:lnTo>
                  <a:pt x="7094" y="3553"/>
                </a:lnTo>
                <a:lnTo>
                  <a:pt x="7101" y="3542"/>
                </a:lnTo>
                <a:lnTo>
                  <a:pt x="7108" y="3533"/>
                </a:lnTo>
                <a:lnTo>
                  <a:pt x="7111" y="3528"/>
                </a:lnTo>
                <a:lnTo>
                  <a:pt x="7115" y="3524"/>
                </a:lnTo>
                <a:lnTo>
                  <a:pt x="7120" y="3520"/>
                </a:lnTo>
                <a:lnTo>
                  <a:pt x="7124" y="3517"/>
                </a:lnTo>
                <a:lnTo>
                  <a:pt x="7144" y="3510"/>
                </a:lnTo>
                <a:lnTo>
                  <a:pt x="7161" y="3504"/>
                </a:lnTo>
                <a:lnTo>
                  <a:pt x="7179" y="3499"/>
                </a:lnTo>
                <a:lnTo>
                  <a:pt x="7200" y="3494"/>
                </a:lnTo>
                <a:lnTo>
                  <a:pt x="7204" y="3488"/>
                </a:lnTo>
                <a:lnTo>
                  <a:pt x="7217" y="3478"/>
                </a:lnTo>
                <a:lnTo>
                  <a:pt x="7231" y="3464"/>
                </a:lnTo>
                <a:lnTo>
                  <a:pt x="7247" y="3448"/>
                </a:lnTo>
                <a:lnTo>
                  <a:pt x="7263" y="3430"/>
                </a:lnTo>
                <a:lnTo>
                  <a:pt x="7277" y="3414"/>
                </a:lnTo>
                <a:lnTo>
                  <a:pt x="7282" y="3407"/>
                </a:lnTo>
                <a:lnTo>
                  <a:pt x="7288" y="3399"/>
                </a:lnTo>
                <a:lnTo>
                  <a:pt x="7291" y="3394"/>
                </a:lnTo>
                <a:lnTo>
                  <a:pt x="7293" y="3391"/>
                </a:lnTo>
                <a:lnTo>
                  <a:pt x="7293" y="3387"/>
                </a:lnTo>
                <a:lnTo>
                  <a:pt x="7297" y="3385"/>
                </a:lnTo>
                <a:lnTo>
                  <a:pt x="7300" y="3382"/>
                </a:lnTo>
                <a:lnTo>
                  <a:pt x="7305" y="3376"/>
                </a:lnTo>
                <a:lnTo>
                  <a:pt x="7318" y="3367"/>
                </a:lnTo>
                <a:lnTo>
                  <a:pt x="7330" y="3357"/>
                </a:lnTo>
                <a:lnTo>
                  <a:pt x="7346" y="3346"/>
                </a:lnTo>
                <a:lnTo>
                  <a:pt x="7359" y="3335"/>
                </a:lnTo>
                <a:lnTo>
                  <a:pt x="7371" y="3325"/>
                </a:lnTo>
                <a:lnTo>
                  <a:pt x="7378" y="3318"/>
                </a:lnTo>
                <a:lnTo>
                  <a:pt x="7386" y="3310"/>
                </a:lnTo>
                <a:lnTo>
                  <a:pt x="7389" y="3305"/>
                </a:lnTo>
                <a:lnTo>
                  <a:pt x="7393" y="3302"/>
                </a:lnTo>
                <a:lnTo>
                  <a:pt x="7394" y="3296"/>
                </a:lnTo>
                <a:lnTo>
                  <a:pt x="7398" y="3287"/>
                </a:lnTo>
                <a:lnTo>
                  <a:pt x="7403" y="3273"/>
                </a:lnTo>
                <a:lnTo>
                  <a:pt x="7405" y="3268"/>
                </a:lnTo>
                <a:lnTo>
                  <a:pt x="7407" y="3262"/>
                </a:lnTo>
                <a:lnTo>
                  <a:pt x="7410" y="3257"/>
                </a:lnTo>
                <a:lnTo>
                  <a:pt x="7414" y="3252"/>
                </a:lnTo>
                <a:lnTo>
                  <a:pt x="7421" y="3243"/>
                </a:lnTo>
                <a:lnTo>
                  <a:pt x="7425" y="3236"/>
                </a:lnTo>
                <a:lnTo>
                  <a:pt x="7430" y="3223"/>
                </a:lnTo>
                <a:lnTo>
                  <a:pt x="7437" y="3214"/>
                </a:lnTo>
                <a:lnTo>
                  <a:pt x="7444" y="3204"/>
                </a:lnTo>
                <a:lnTo>
                  <a:pt x="7451" y="3195"/>
                </a:lnTo>
                <a:lnTo>
                  <a:pt x="7455" y="3189"/>
                </a:lnTo>
                <a:lnTo>
                  <a:pt x="7459" y="3184"/>
                </a:lnTo>
                <a:lnTo>
                  <a:pt x="7460" y="3179"/>
                </a:lnTo>
                <a:lnTo>
                  <a:pt x="7464" y="3173"/>
                </a:lnTo>
                <a:lnTo>
                  <a:pt x="7466" y="3166"/>
                </a:lnTo>
                <a:lnTo>
                  <a:pt x="7466" y="3161"/>
                </a:lnTo>
                <a:lnTo>
                  <a:pt x="7467" y="3152"/>
                </a:lnTo>
                <a:lnTo>
                  <a:pt x="7467" y="3145"/>
                </a:lnTo>
                <a:lnTo>
                  <a:pt x="7467" y="3141"/>
                </a:lnTo>
                <a:lnTo>
                  <a:pt x="7466" y="3138"/>
                </a:lnTo>
                <a:lnTo>
                  <a:pt x="7466" y="3134"/>
                </a:lnTo>
                <a:lnTo>
                  <a:pt x="7464" y="3132"/>
                </a:lnTo>
                <a:lnTo>
                  <a:pt x="7462" y="3127"/>
                </a:lnTo>
                <a:lnTo>
                  <a:pt x="7462" y="3124"/>
                </a:lnTo>
                <a:lnTo>
                  <a:pt x="7460" y="3120"/>
                </a:lnTo>
                <a:lnTo>
                  <a:pt x="7460" y="3115"/>
                </a:lnTo>
                <a:lnTo>
                  <a:pt x="7460" y="3108"/>
                </a:lnTo>
                <a:lnTo>
                  <a:pt x="7460" y="3100"/>
                </a:lnTo>
                <a:lnTo>
                  <a:pt x="7462" y="3095"/>
                </a:lnTo>
                <a:lnTo>
                  <a:pt x="7464" y="3090"/>
                </a:lnTo>
                <a:lnTo>
                  <a:pt x="7466" y="3079"/>
                </a:lnTo>
                <a:lnTo>
                  <a:pt x="7469" y="3068"/>
                </a:lnTo>
                <a:lnTo>
                  <a:pt x="7473" y="3059"/>
                </a:lnTo>
                <a:lnTo>
                  <a:pt x="7475" y="3049"/>
                </a:lnTo>
                <a:lnTo>
                  <a:pt x="7476" y="3043"/>
                </a:lnTo>
                <a:lnTo>
                  <a:pt x="7478" y="3038"/>
                </a:lnTo>
                <a:lnTo>
                  <a:pt x="7478" y="3031"/>
                </a:lnTo>
                <a:lnTo>
                  <a:pt x="7478" y="3026"/>
                </a:lnTo>
                <a:lnTo>
                  <a:pt x="7478" y="3013"/>
                </a:lnTo>
                <a:lnTo>
                  <a:pt x="7476" y="3004"/>
                </a:lnTo>
                <a:lnTo>
                  <a:pt x="7473" y="2995"/>
                </a:lnTo>
                <a:lnTo>
                  <a:pt x="7471" y="2986"/>
                </a:lnTo>
                <a:lnTo>
                  <a:pt x="7464" y="2970"/>
                </a:lnTo>
                <a:lnTo>
                  <a:pt x="7457" y="2953"/>
                </a:lnTo>
                <a:lnTo>
                  <a:pt x="7459" y="2947"/>
                </a:lnTo>
                <a:lnTo>
                  <a:pt x="7459" y="2940"/>
                </a:lnTo>
                <a:lnTo>
                  <a:pt x="7460" y="2935"/>
                </a:lnTo>
                <a:lnTo>
                  <a:pt x="7460" y="2928"/>
                </a:lnTo>
                <a:lnTo>
                  <a:pt x="7459" y="2912"/>
                </a:lnTo>
                <a:lnTo>
                  <a:pt x="7455" y="2897"/>
                </a:lnTo>
                <a:lnTo>
                  <a:pt x="7450" y="2874"/>
                </a:lnTo>
                <a:lnTo>
                  <a:pt x="7446" y="2864"/>
                </a:lnTo>
                <a:lnTo>
                  <a:pt x="7446" y="2819"/>
                </a:lnTo>
                <a:lnTo>
                  <a:pt x="7414" y="2719"/>
                </a:lnTo>
                <a:lnTo>
                  <a:pt x="7409" y="2718"/>
                </a:lnTo>
                <a:lnTo>
                  <a:pt x="7400" y="2714"/>
                </a:lnTo>
                <a:lnTo>
                  <a:pt x="7389" y="2711"/>
                </a:lnTo>
                <a:lnTo>
                  <a:pt x="7377" y="2705"/>
                </a:lnTo>
                <a:lnTo>
                  <a:pt x="7355" y="2695"/>
                </a:lnTo>
                <a:lnTo>
                  <a:pt x="7343" y="2687"/>
                </a:lnTo>
                <a:lnTo>
                  <a:pt x="7300" y="2687"/>
                </a:lnTo>
                <a:lnTo>
                  <a:pt x="7266" y="2682"/>
                </a:lnTo>
                <a:lnTo>
                  <a:pt x="7208" y="2682"/>
                </a:lnTo>
                <a:lnTo>
                  <a:pt x="7199" y="2673"/>
                </a:lnTo>
                <a:lnTo>
                  <a:pt x="7192" y="2668"/>
                </a:lnTo>
                <a:lnTo>
                  <a:pt x="7184" y="2664"/>
                </a:lnTo>
                <a:lnTo>
                  <a:pt x="7177" y="2659"/>
                </a:lnTo>
                <a:lnTo>
                  <a:pt x="7161" y="2652"/>
                </a:lnTo>
                <a:lnTo>
                  <a:pt x="7147" y="2643"/>
                </a:lnTo>
                <a:lnTo>
                  <a:pt x="7144" y="2643"/>
                </a:lnTo>
                <a:lnTo>
                  <a:pt x="7144" y="2641"/>
                </a:lnTo>
                <a:lnTo>
                  <a:pt x="7142" y="2639"/>
                </a:lnTo>
                <a:lnTo>
                  <a:pt x="7142" y="2639"/>
                </a:lnTo>
                <a:lnTo>
                  <a:pt x="7140" y="2636"/>
                </a:lnTo>
                <a:lnTo>
                  <a:pt x="7140" y="2632"/>
                </a:lnTo>
                <a:lnTo>
                  <a:pt x="7140" y="2629"/>
                </a:lnTo>
                <a:lnTo>
                  <a:pt x="7138" y="2625"/>
                </a:lnTo>
                <a:lnTo>
                  <a:pt x="7138" y="2622"/>
                </a:lnTo>
                <a:lnTo>
                  <a:pt x="7135" y="2620"/>
                </a:lnTo>
                <a:lnTo>
                  <a:pt x="7131" y="2614"/>
                </a:lnTo>
                <a:lnTo>
                  <a:pt x="7126" y="2611"/>
                </a:lnTo>
                <a:lnTo>
                  <a:pt x="7120" y="2607"/>
                </a:lnTo>
                <a:lnTo>
                  <a:pt x="7113" y="2604"/>
                </a:lnTo>
                <a:lnTo>
                  <a:pt x="7108" y="2602"/>
                </a:lnTo>
                <a:lnTo>
                  <a:pt x="7101" y="2598"/>
                </a:lnTo>
                <a:lnTo>
                  <a:pt x="7094" y="2597"/>
                </a:lnTo>
                <a:lnTo>
                  <a:pt x="7088" y="2595"/>
                </a:lnTo>
                <a:lnTo>
                  <a:pt x="7085" y="2591"/>
                </a:lnTo>
                <a:lnTo>
                  <a:pt x="7079" y="2588"/>
                </a:lnTo>
                <a:lnTo>
                  <a:pt x="7072" y="2582"/>
                </a:lnTo>
                <a:lnTo>
                  <a:pt x="7065" y="2573"/>
                </a:lnTo>
                <a:lnTo>
                  <a:pt x="7047" y="2556"/>
                </a:lnTo>
                <a:lnTo>
                  <a:pt x="7030" y="2536"/>
                </a:lnTo>
                <a:lnTo>
                  <a:pt x="7010" y="2515"/>
                </a:lnTo>
                <a:lnTo>
                  <a:pt x="6994" y="2493"/>
                </a:lnTo>
                <a:lnTo>
                  <a:pt x="6978" y="2476"/>
                </a:lnTo>
                <a:lnTo>
                  <a:pt x="6967" y="2461"/>
                </a:lnTo>
                <a:lnTo>
                  <a:pt x="6966" y="2458"/>
                </a:lnTo>
                <a:lnTo>
                  <a:pt x="6962" y="2452"/>
                </a:lnTo>
                <a:lnTo>
                  <a:pt x="6957" y="2449"/>
                </a:lnTo>
                <a:lnTo>
                  <a:pt x="6953" y="2445"/>
                </a:lnTo>
                <a:lnTo>
                  <a:pt x="6944" y="2438"/>
                </a:lnTo>
                <a:lnTo>
                  <a:pt x="6935" y="2433"/>
                </a:lnTo>
                <a:lnTo>
                  <a:pt x="6923" y="2428"/>
                </a:lnTo>
                <a:lnTo>
                  <a:pt x="6912" y="2422"/>
                </a:lnTo>
                <a:lnTo>
                  <a:pt x="6903" y="2417"/>
                </a:lnTo>
                <a:lnTo>
                  <a:pt x="6893" y="2413"/>
                </a:lnTo>
                <a:lnTo>
                  <a:pt x="6887" y="2410"/>
                </a:lnTo>
                <a:lnTo>
                  <a:pt x="6882" y="2406"/>
                </a:lnTo>
                <a:lnTo>
                  <a:pt x="6877" y="2403"/>
                </a:lnTo>
                <a:lnTo>
                  <a:pt x="6873" y="2401"/>
                </a:lnTo>
                <a:lnTo>
                  <a:pt x="6866" y="2392"/>
                </a:lnTo>
                <a:lnTo>
                  <a:pt x="6859" y="2385"/>
                </a:lnTo>
                <a:lnTo>
                  <a:pt x="6853" y="2376"/>
                </a:lnTo>
                <a:lnTo>
                  <a:pt x="6846" y="2369"/>
                </a:lnTo>
                <a:lnTo>
                  <a:pt x="6841" y="2365"/>
                </a:lnTo>
                <a:lnTo>
                  <a:pt x="6837" y="2362"/>
                </a:lnTo>
                <a:lnTo>
                  <a:pt x="6834" y="2358"/>
                </a:lnTo>
                <a:lnTo>
                  <a:pt x="6829" y="2355"/>
                </a:lnTo>
                <a:lnTo>
                  <a:pt x="6812" y="2346"/>
                </a:lnTo>
                <a:lnTo>
                  <a:pt x="6800" y="2339"/>
                </a:lnTo>
                <a:lnTo>
                  <a:pt x="6788" y="2335"/>
                </a:lnTo>
                <a:lnTo>
                  <a:pt x="6772" y="2330"/>
                </a:lnTo>
                <a:lnTo>
                  <a:pt x="6763" y="2326"/>
                </a:lnTo>
                <a:lnTo>
                  <a:pt x="6752" y="2319"/>
                </a:lnTo>
                <a:lnTo>
                  <a:pt x="6740" y="2312"/>
                </a:lnTo>
                <a:lnTo>
                  <a:pt x="6727" y="2303"/>
                </a:lnTo>
                <a:lnTo>
                  <a:pt x="6711" y="2296"/>
                </a:lnTo>
                <a:lnTo>
                  <a:pt x="6697" y="2289"/>
                </a:lnTo>
                <a:lnTo>
                  <a:pt x="6688" y="2285"/>
                </a:lnTo>
                <a:lnTo>
                  <a:pt x="6683" y="2283"/>
                </a:lnTo>
                <a:lnTo>
                  <a:pt x="6674" y="2283"/>
                </a:lnTo>
                <a:lnTo>
                  <a:pt x="6668" y="2282"/>
                </a:lnTo>
                <a:lnTo>
                  <a:pt x="6569" y="2282"/>
                </a:lnTo>
                <a:lnTo>
                  <a:pt x="6560" y="2289"/>
                </a:lnTo>
                <a:lnTo>
                  <a:pt x="6551" y="2296"/>
                </a:lnTo>
                <a:lnTo>
                  <a:pt x="6542" y="2299"/>
                </a:lnTo>
                <a:lnTo>
                  <a:pt x="6535" y="2303"/>
                </a:lnTo>
                <a:lnTo>
                  <a:pt x="6528" y="2301"/>
                </a:lnTo>
                <a:lnTo>
                  <a:pt x="6519" y="2301"/>
                </a:lnTo>
                <a:lnTo>
                  <a:pt x="6510" y="2298"/>
                </a:lnTo>
                <a:lnTo>
                  <a:pt x="6501" y="2296"/>
                </a:lnTo>
                <a:lnTo>
                  <a:pt x="6492" y="2292"/>
                </a:lnTo>
                <a:lnTo>
                  <a:pt x="6481" y="2289"/>
                </a:lnTo>
                <a:lnTo>
                  <a:pt x="6474" y="2285"/>
                </a:lnTo>
                <a:lnTo>
                  <a:pt x="6465" y="2280"/>
                </a:lnTo>
                <a:lnTo>
                  <a:pt x="6451" y="2273"/>
                </a:lnTo>
                <a:lnTo>
                  <a:pt x="6439" y="2264"/>
                </a:lnTo>
                <a:lnTo>
                  <a:pt x="6432" y="2260"/>
                </a:lnTo>
                <a:lnTo>
                  <a:pt x="6428" y="2258"/>
                </a:lnTo>
                <a:lnTo>
                  <a:pt x="6432" y="2260"/>
                </a:lnTo>
                <a:lnTo>
                  <a:pt x="6435" y="2266"/>
                </a:lnTo>
                <a:lnTo>
                  <a:pt x="6437" y="2267"/>
                </a:lnTo>
                <a:lnTo>
                  <a:pt x="6437" y="2271"/>
                </a:lnTo>
                <a:lnTo>
                  <a:pt x="6439" y="2273"/>
                </a:lnTo>
                <a:lnTo>
                  <a:pt x="6439" y="2274"/>
                </a:lnTo>
                <a:lnTo>
                  <a:pt x="6426" y="2269"/>
                </a:lnTo>
                <a:lnTo>
                  <a:pt x="6398" y="2257"/>
                </a:lnTo>
                <a:lnTo>
                  <a:pt x="6368" y="2244"/>
                </a:lnTo>
                <a:lnTo>
                  <a:pt x="6350" y="2237"/>
                </a:lnTo>
                <a:lnTo>
                  <a:pt x="6334" y="2228"/>
                </a:lnTo>
                <a:lnTo>
                  <a:pt x="6318" y="2221"/>
                </a:lnTo>
                <a:lnTo>
                  <a:pt x="6302" y="2212"/>
                </a:lnTo>
                <a:lnTo>
                  <a:pt x="6286" y="2203"/>
                </a:lnTo>
                <a:lnTo>
                  <a:pt x="6277" y="2200"/>
                </a:lnTo>
                <a:lnTo>
                  <a:pt x="6268" y="2196"/>
                </a:lnTo>
                <a:lnTo>
                  <a:pt x="6261" y="2193"/>
                </a:lnTo>
                <a:lnTo>
                  <a:pt x="6252" y="2191"/>
                </a:lnTo>
                <a:lnTo>
                  <a:pt x="6243" y="2189"/>
                </a:lnTo>
                <a:lnTo>
                  <a:pt x="6234" y="2187"/>
                </a:lnTo>
                <a:lnTo>
                  <a:pt x="6227" y="2185"/>
                </a:lnTo>
                <a:lnTo>
                  <a:pt x="6218" y="2185"/>
                </a:lnTo>
                <a:lnTo>
                  <a:pt x="6216" y="2189"/>
                </a:lnTo>
                <a:lnTo>
                  <a:pt x="6214" y="2193"/>
                </a:lnTo>
                <a:lnTo>
                  <a:pt x="6213" y="2196"/>
                </a:lnTo>
                <a:lnTo>
                  <a:pt x="6209" y="2200"/>
                </a:lnTo>
                <a:lnTo>
                  <a:pt x="6202" y="2203"/>
                </a:lnTo>
                <a:lnTo>
                  <a:pt x="6200" y="2205"/>
                </a:lnTo>
                <a:lnTo>
                  <a:pt x="6195" y="2203"/>
                </a:lnTo>
                <a:lnTo>
                  <a:pt x="6188" y="2200"/>
                </a:lnTo>
                <a:lnTo>
                  <a:pt x="6182" y="2200"/>
                </a:lnTo>
                <a:lnTo>
                  <a:pt x="6179" y="2198"/>
                </a:lnTo>
                <a:lnTo>
                  <a:pt x="6174" y="2198"/>
                </a:lnTo>
                <a:lnTo>
                  <a:pt x="6168" y="2198"/>
                </a:lnTo>
                <a:lnTo>
                  <a:pt x="6165" y="2200"/>
                </a:lnTo>
                <a:lnTo>
                  <a:pt x="6161" y="2201"/>
                </a:lnTo>
                <a:lnTo>
                  <a:pt x="6156" y="2203"/>
                </a:lnTo>
                <a:lnTo>
                  <a:pt x="6154" y="2205"/>
                </a:lnTo>
                <a:lnTo>
                  <a:pt x="6150" y="2209"/>
                </a:lnTo>
                <a:lnTo>
                  <a:pt x="6149" y="2210"/>
                </a:lnTo>
                <a:lnTo>
                  <a:pt x="6145" y="2216"/>
                </a:lnTo>
                <a:lnTo>
                  <a:pt x="6142" y="2219"/>
                </a:lnTo>
                <a:lnTo>
                  <a:pt x="6138" y="2219"/>
                </a:lnTo>
                <a:lnTo>
                  <a:pt x="6134" y="2217"/>
                </a:lnTo>
                <a:lnTo>
                  <a:pt x="6131" y="2217"/>
                </a:lnTo>
                <a:lnTo>
                  <a:pt x="6126" y="2219"/>
                </a:lnTo>
                <a:lnTo>
                  <a:pt x="6124" y="2219"/>
                </a:lnTo>
                <a:lnTo>
                  <a:pt x="6120" y="2221"/>
                </a:lnTo>
                <a:lnTo>
                  <a:pt x="6118" y="2223"/>
                </a:lnTo>
                <a:lnTo>
                  <a:pt x="6115" y="2225"/>
                </a:lnTo>
                <a:lnTo>
                  <a:pt x="6113" y="2226"/>
                </a:lnTo>
                <a:lnTo>
                  <a:pt x="6111" y="2230"/>
                </a:lnTo>
                <a:lnTo>
                  <a:pt x="6109" y="2232"/>
                </a:lnTo>
                <a:lnTo>
                  <a:pt x="6109" y="2235"/>
                </a:lnTo>
                <a:lnTo>
                  <a:pt x="6108" y="2241"/>
                </a:lnTo>
                <a:lnTo>
                  <a:pt x="6106" y="2248"/>
                </a:lnTo>
                <a:lnTo>
                  <a:pt x="6097" y="2248"/>
                </a:lnTo>
                <a:lnTo>
                  <a:pt x="6090" y="2248"/>
                </a:lnTo>
                <a:lnTo>
                  <a:pt x="6085" y="2248"/>
                </a:lnTo>
                <a:lnTo>
                  <a:pt x="6077" y="2248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1" name=""/>
          <p:cNvSpPr/>
          <p:nvPr/>
        </p:nvSpPr>
        <p:spPr>
          <a:xfrm>
            <a:off x="4973760" y="471600"/>
            <a:ext cx="42840" cy="44280"/>
          </a:xfrm>
          <a:custGeom>
            <a:avLst/>
            <a:gdLst/>
            <a:ahLst/>
            <a:rect l="l" t="t" r="r" b="b"/>
            <a:pathLst>
              <a:path w="53" h="56">
                <a:moveTo>
                  <a:pt x="0" y="56"/>
                </a:moveTo>
                <a:lnTo>
                  <a:pt x="3" y="56"/>
                </a:lnTo>
                <a:lnTo>
                  <a:pt x="7" y="56"/>
                </a:lnTo>
                <a:lnTo>
                  <a:pt x="10" y="54"/>
                </a:lnTo>
                <a:lnTo>
                  <a:pt x="16" y="54"/>
                </a:lnTo>
                <a:lnTo>
                  <a:pt x="25" y="50"/>
                </a:lnTo>
                <a:lnTo>
                  <a:pt x="33" y="45"/>
                </a:lnTo>
                <a:lnTo>
                  <a:pt x="37" y="41"/>
                </a:lnTo>
                <a:lnTo>
                  <a:pt x="41" y="38"/>
                </a:lnTo>
                <a:lnTo>
                  <a:pt x="44" y="36"/>
                </a:lnTo>
                <a:lnTo>
                  <a:pt x="48" y="31"/>
                </a:lnTo>
                <a:lnTo>
                  <a:pt x="49" y="27"/>
                </a:lnTo>
                <a:lnTo>
                  <a:pt x="51" y="24"/>
                </a:lnTo>
                <a:lnTo>
                  <a:pt x="53" y="18"/>
                </a:lnTo>
                <a:lnTo>
                  <a:pt x="53" y="15"/>
                </a:lnTo>
                <a:lnTo>
                  <a:pt x="53" y="11"/>
                </a:lnTo>
                <a:lnTo>
                  <a:pt x="51" y="9"/>
                </a:lnTo>
                <a:lnTo>
                  <a:pt x="48" y="6"/>
                </a:lnTo>
                <a:lnTo>
                  <a:pt x="46" y="4"/>
                </a:lnTo>
                <a:lnTo>
                  <a:pt x="39" y="2"/>
                </a:lnTo>
                <a:lnTo>
                  <a:pt x="35" y="0"/>
                </a:lnTo>
                <a:lnTo>
                  <a:pt x="28" y="0"/>
                </a:lnTo>
                <a:lnTo>
                  <a:pt x="23" y="2"/>
                </a:lnTo>
                <a:lnTo>
                  <a:pt x="19" y="2"/>
                </a:lnTo>
                <a:lnTo>
                  <a:pt x="16" y="6"/>
                </a:lnTo>
                <a:lnTo>
                  <a:pt x="12" y="8"/>
                </a:lnTo>
                <a:lnTo>
                  <a:pt x="10" y="11"/>
                </a:lnTo>
                <a:lnTo>
                  <a:pt x="9" y="15"/>
                </a:lnTo>
                <a:lnTo>
                  <a:pt x="9" y="18"/>
                </a:lnTo>
                <a:lnTo>
                  <a:pt x="7" y="25"/>
                </a:lnTo>
                <a:lnTo>
                  <a:pt x="7" y="36"/>
                </a:lnTo>
                <a:lnTo>
                  <a:pt x="5" y="41"/>
                </a:lnTo>
                <a:lnTo>
                  <a:pt x="3" y="45"/>
                </a:lnTo>
                <a:lnTo>
                  <a:pt x="1" y="50"/>
                </a:lnTo>
                <a:lnTo>
                  <a:pt x="0" y="56"/>
                </a:lnTo>
                <a:close/>
              </a:path>
            </a:pathLst>
          </a:custGeom>
          <a:solidFill>
            <a:srgbClr val="edd7c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2" name=""/>
          <p:cNvSpPr/>
          <p:nvPr/>
        </p:nvSpPr>
        <p:spPr>
          <a:xfrm>
            <a:off x="2727360" y="6470640"/>
            <a:ext cx="58680" cy="20520"/>
          </a:xfrm>
          <a:custGeom>
            <a:avLst/>
            <a:gdLst/>
            <a:ahLst/>
            <a:rect l="l" t="t" r="r" b="b"/>
            <a:pathLst>
              <a:path w="75" h="25">
                <a:moveTo>
                  <a:pt x="32" y="0"/>
                </a:moveTo>
                <a:lnTo>
                  <a:pt x="75" y="0"/>
                </a:lnTo>
                <a:lnTo>
                  <a:pt x="71" y="3"/>
                </a:lnTo>
                <a:lnTo>
                  <a:pt x="66" y="7"/>
                </a:lnTo>
                <a:lnTo>
                  <a:pt x="57" y="10"/>
                </a:lnTo>
                <a:lnTo>
                  <a:pt x="48" y="16"/>
                </a:lnTo>
                <a:lnTo>
                  <a:pt x="30" y="21"/>
                </a:lnTo>
                <a:lnTo>
                  <a:pt x="21" y="25"/>
                </a:lnTo>
                <a:lnTo>
                  <a:pt x="14" y="25"/>
                </a:lnTo>
                <a:lnTo>
                  <a:pt x="9" y="23"/>
                </a:lnTo>
                <a:lnTo>
                  <a:pt x="7" y="23"/>
                </a:lnTo>
                <a:lnTo>
                  <a:pt x="5" y="23"/>
                </a:lnTo>
                <a:lnTo>
                  <a:pt x="2" y="23"/>
                </a:lnTo>
                <a:lnTo>
                  <a:pt x="0" y="25"/>
                </a:lnTo>
                <a:lnTo>
                  <a:pt x="4" y="19"/>
                </a:lnTo>
                <a:lnTo>
                  <a:pt x="7" y="16"/>
                </a:lnTo>
                <a:lnTo>
                  <a:pt x="11" y="12"/>
                </a:lnTo>
                <a:lnTo>
                  <a:pt x="14" y="9"/>
                </a:lnTo>
                <a:lnTo>
                  <a:pt x="23" y="5"/>
                </a:lnTo>
                <a:lnTo>
                  <a:pt x="32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3" name=""/>
          <p:cNvSpPr/>
          <p:nvPr/>
        </p:nvSpPr>
        <p:spPr>
          <a:xfrm>
            <a:off x="2187720" y="6242040"/>
            <a:ext cx="507960" cy="330120"/>
          </a:xfrm>
          <a:custGeom>
            <a:avLst/>
            <a:gdLst/>
            <a:ahLst/>
            <a:rect l="l" t="t" r="r" b="b"/>
            <a:pathLst>
              <a:path w="639" h="417">
                <a:moveTo>
                  <a:pt x="541" y="328"/>
                </a:moveTo>
                <a:lnTo>
                  <a:pt x="548" y="328"/>
                </a:lnTo>
                <a:lnTo>
                  <a:pt x="553" y="326"/>
                </a:lnTo>
                <a:lnTo>
                  <a:pt x="561" y="324"/>
                </a:lnTo>
                <a:lnTo>
                  <a:pt x="568" y="321"/>
                </a:lnTo>
                <a:lnTo>
                  <a:pt x="616" y="321"/>
                </a:lnTo>
                <a:lnTo>
                  <a:pt x="623" y="314"/>
                </a:lnTo>
                <a:lnTo>
                  <a:pt x="630" y="308"/>
                </a:lnTo>
                <a:lnTo>
                  <a:pt x="632" y="305"/>
                </a:lnTo>
                <a:lnTo>
                  <a:pt x="635" y="301"/>
                </a:lnTo>
                <a:lnTo>
                  <a:pt x="637" y="298"/>
                </a:lnTo>
                <a:lnTo>
                  <a:pt x="639" y="294"/>
                </a:lnTo>
                <a:lnTo>
                  <a:pt x="632" y="290"/>
                </a:lnTo>
                <a:lnTo>
                  <a:pt x="625" y="289"/>
                </a:lnTo>
                <a:lnTo>
                  <a:pt x="618" y="289"/>
                </a:lnTo>
                <a:lnTo>
                  <a:pt x="612" y="289"/>
                </a:lnTo>
                <a:lnTo>
                  <a:pt x="602" y="289"/>
                </a:lnTo>
                <a:lnTo>
                  <a:pt x="589" y="290"/>
                </a:lnTo>
                <a:lnTo>
                  <a:pt x="580" y="289"/>
                </a:lnTo>
                <a:lnTo>
                  <a:pt x="571" y="289"/>
                </a:lnTo>
                <a:lnTo>
                  <a:pt x="562" y="287"/>
                </a:lnTo>
                <a:lnTo>
                  <a:pt x="555" y="283"/>
                </a:lnTo>
                <a:lnTo>
                  <a:pt x="548" y="280"/>
                </a:lnTo>
                <a:lnTo>
                  <a:pt x="541" y="276"/>
                </a:lnTo>
                <a:lnTo>
                  <a:pt x="536" y="273"/>
                </a:lnTo>
                <a:lnTo>
                  <a:pt x="529" y="267"/>
                </a:lnTo>
                <a:lnTo>
                  <a:pt x="518" y="258"/>
                </a:lnTo>
                <a:lnTo>
                  <a:pt x="507" y="249"/>
                </a:lnTo>
                <a:lnTo>
                  <a:pt x="498" y="241"/>
                </a:lnTo>
                <a:lnTo>
                  <a:pt x="489" y="235"/>
                </a:lnTo>
                <a:lnTo>
                  <a:pt x="466" y="223"/>
                </a:lnTo>
                <a:lnTo>
                  <a:pt x="434" y="207"/>
                </a:lnTo>
                <a:lnTo>
                  <a:pt x="418" y="198"/>
                </a:lnTo>
                <a:lnTo>
                  <a:pt x="404" y="191"/>
                </a:lnTo>
                <a:lnTo>
                  <a:pt x="400" y="187"/>
                </a:lnTo>
                <a:lnTo>
                  <a:pt x="397" y="184"/>
                </a:lnTo>
                <a:lnTo>
                  <a:pt x="393" y="182"/>
                </a:lnTo>
                <a:lnTo>
                  <a:pt x="391" y="180"/>
                </a:lnTo>
                <a:lnTo>
                  <a:pt x="390" y="175"/>
                </a:lnTo>
                <a:lnTo>
                  <a:pt x="386" y="171"/>
                </a:lnTo>
                <a:lnTo>
                  <a:pt x="383" y="168"/>
                </a:lnTo>
                <a:lnTo>
                  <a:pt x="379" y="164"/>
                </a:lnTo>
                <a:lnTo>
                  <a:pt x="370" y="157"/>
                </a:lnTo>
                <a:lnTo>
                  <a:pt x="361" y="148"/>
                </a:lnTo>
                <a:lnTo>
                  <a:pt x="358" y="144"/>
                </a:lnTo>
                <a:lnTo>
                  <a:pt x="354" y="141"/>
                </a:lnTo>
                <a:lnTo>
                  <a:pt x="351" y="136"/>
                </a:lnTo>
                <a:lnTo>
                  <a:pt x="349" y="132"/>
                </a:lnTo>
                <a:lnTo>
                  <a:pt x="345" y="125"/>
                </a:lnTo>
                <a:lnTo>
                  <a:pt x="343" y="120"/>
                </a:lnTo>
                <a:lnTo>
                  <a:pt x="343" y="114"/>
                </a:lnTo>
                <a:lnTo>
                  <a:pt x="342" y="107"/>
                </a:lnTo>
                <a:lnTo>
                  <a:pt x="336" y="107"/>
                </a:lnTo>
                <a:lnTo>
                  <a:pt x="329" y="107"/>
                </a:lnTo>
                <a:lnTo>
                  <a:pt x="324" y="105"/>
                </a:lnTo>
                <a:lnTo>
                  <a:pt x="319" y="104"/>
                </a:lnTo>
                <a:lnTo>
                  <a:pt x="313" y="102"/>
                </a:lnTo>
                <a:lnTo>
                  <a:pt x="310" y="98"/>
                </a:lnTo>
                <a:lnTo>
                  <a:pt x="310" y="96"/>
                </a:lnTo>
                <a:lnTo>
                  <a:pt x="308" y="95"/>
                </a:lnTo>
                <a:lnTo>
                  <a:pt x="306" y="93"/>
                </a:lnTo>
                <a:lnTo>
                  <a:pt x="306" y="89"/>
                </a:lnTo>
                <a:lnTo>
                  <a:pt x="306" y="82"/>
                </a:lnTo>
                <a:lnTo>
                  <a:pt x="306" y="77"/>
                </a:lnTo>
                <a:lnTo>
                  <a:pt x="315" y="77"/>
                </a:lnTo>
                <a:lnTo>
                  <a:pt x="320" y="77"/>
                </a:lnTo>
                <a:lnTo>
                  <a:pt x="324" y="77"/>
                </a:lnTo>
                <a:lnTo>
                  <a:pt x="326" y="77"/>
                </a:lnTo>
                <a:lnTo>
                  <a:pt x="327" y="77"/>
                </a:lnTo>
                <a:lnTo>
                  <a:pt x="331" y="77"/>
                </a:lnTo>
                <a:lnTo>
                  <a:pt x="327" y="75"/>
                </a:lnTo>
                <a:lnTo>
                  <a:pt x="324" y="71"/>
                </a:lnTo>
                <a:lnTo>
                  <a:pt x="319" y="68"/>
                </a:lnTo>
                <a:lnTo>
                  <a:pt x="315" y="63"/>
                </a:lnTo>
                <a:lnTo>
                  <a:pt x="308" y="52"/>
                </a:lnTo>
                <a:lnTo>
                  <a:pt x="301" y="39"/>
                </a:lnTo>
                <a:lnTo>
                  <a:pt x="297" y="34"/>
                </a:lnTo>
                <a:lnTo>
                  <a:pt x="294" y="27"/>
                </a:lnTo>
                <a:lnTo>
                  <a:pt x="288" y="22"/>
                </a:lnTo>
                <a:lnTo>
                  <a:pt x="285" y="18"/>
                </a:lnTo>
                <a:lnTo>
                  <a:pt x="279" y="13"/>
                </a:lnTo>
                <a:lnTo>
                  <a:pt x="276" y="9"/>
                </a:lnTo>
                <a:lnTo>
                  <a:pt x="272" y="9"/>
                </a:lnTo>
                <a:lnTo>
                  <a:pt x="269" y="7"/>
                </a:lnTo>
                <a:lnTo>
                  <a:pt x="267" y="7"/>
                </a:lnTo>
                <a:lnTo>
                  <a:pt x="265" y="7"/>
                </a:lnTo>
                <a:lnTo>
                  <a:pt x="258" y="7"/>
                </a:lnTo>
                <a:lnTo>
                  <a:pt x="251" y="9"/>
                </a:lnTo>
                <a:lnTo>
                  <a:pt x="247" y="11"/>
                </a:lnTo>
                <a:lnTo>
                  <a:pt x="242" y="15"/>
                </a:lnTo>
                <a:lnTo>
                  <a:pt x="238" y="16"/>
                </a:lnTo>
                <a:lnTo>
                  <a:pt x="235" y="20"/>
                </a:lnTo>
                <a:lnTo>
                  <a:pt x="230" y="20"/>
                </a:lnTo>
                <a:lnTo>
                  <a:pt x="224" y="22"/>
                </a:lnTo>
                <a:lnTo>
                  <a:pt x="221" y="20"/>
                </a:lnTo>
                <a:lnTo>
                  <a:pt x="217" y="20"/>
                </a:lnTo>
                <a:lnTo>
                  <a:pt x="212" y="16"/>
                </a:lnTo>
                <a:lnTo>
                  <a:pt x="210" y="13"/>
                </a:lnTo>
                <a:lnTo>
                  <a:pt x="203" y="7"/>
                </a:lnTo>
                <a:lnTo>
                  <a:pt x="196" y="0"/>
                </a:lnTo>
                <a:lnTo>
                  <a:pt x="192" y="9"/>
                </a:lnTo>
                <a:lnTo>
                  <a:pt x="190" y="18"/>
                </a:lnTo>
                <a:lnTo>
                  <a:pt x="185" y="27"/>
                </a:lnTo>
                <a:lnTo>
                  <a:pt x="180" y="34"/>
                </a:lnTo>
                <a:lnTo>
                  <a:pt x="176" y="38"/>
                </a:lnTo>
                <a:lnTo>
                  <a:pt x="174" y="39"/>
                </a:lnTo>
                <a:lnTo>
                  <a:pt x="171" y="43"/>
                </a:lnTo>
                <a:lnTo>
                  <a:pt x="167" y="45"/>
                </a:lnTo>
                <a:lnTo>
                  <a:pt x="165" y="47"/>
                </a:lnTo>
                <a:lnTo>
                  <a:pt x="160" y="48"/>
                </a:lnTo>
                <a:lnTo>
                  <a:pt x="157" y="48"/>
                </a:lnTo>
                <a:lnTo>
                  <a:pt x="153" y="48"/>
                </a:lnTo>
                <a:lnTo>
                  <a:pt x="149" y="48"/>
                </a:lnTo>
                <a:lnTo>
                  <a:pt x="146" y="48"/>
                </a:lnTo>
                <a:lnTo>
                  <a:pt x="142" y="47"/>
                </a:lnTo>
                <a:lnTo>
                  <a:pt x="141" y="45"/>
                </a:lnTo>
                <a:lnTo>
                  <a:pt x="133" y="43"/>
                </a:lnTo>
                <a:lnTo>
                  <a:pt x="128" y="41"/>
                </a:lnTo>
                <a:lnTo>
                  <a:pt x="123" y="41"/>
                </a:lnTo>
                <a:lnTo>
                  <a:pt x="117" y="41"/>
                </a:lnTo>
                <a:lnTo>
                  <a:pt x="117" y="45"/>
                </a:lnTo>
                <a:lnTo>
                  <a:pt x="117" y="48"/>
                </a:lnTo>
                <a:lnTo>
                  <a:pt x="119" y="52"/>
                </a:lnTo>
                <a:lnTo>
                  <a:pt x="121" y="54"/>
                </a:lnTo>
                <a:lnTo>
                  <a:pt x="123" y="57"/>
                </a:lnTo>
                <a:lnTo>
                  <a:pt x="126" y="61"/>
                </a:lnTo>
                <a:lnTo>
                  <a:pt x="132" y="64"/>
                </a:lnTo>
                <a:lnTo>
                  <a:pt x="135" y="70"/>
                </a:lnTo>
                <a:lnTo>
                  <a:pt x="121" y="70"/>
                </a:lnTo>
                <a:lnTo>
                  <a:pt x="117" y="71"/>
                </a:lnTo>
                <a:lnTo>
                  <a:pt x="116" y="75"/>
                </a:lnTo>
                <a:lnTo>
                  <a:pt x="114" y="79"/>
                </a:lnTo>
                <a:lnTo>
                  <a:pt x="112" y="82"/>
                </a:lnTo>
                <a:lnTo>
                  <a:pt x="110" y="89"/>
                </a:lnTo>
                <a:lnTo>
                  <a:pt x="110" y="96"/>
                </a:lnTo>
                <a:lnTo>
                  <a:pt x="112" y="102"/>
                </a:lnTo>
                <a:lnTo>
                  <a:pt x="114" y="111"/>
                </a:lnTo>
                <a:lnTo>
                  <a:pt x="117" y="118"/>
                </a:lnTo>
                <a:lnTo>
                  <a:pt x="121" y="127"/>
                </a:lnTo>
                <a:lnTo>
                  <a:pt x="125" y="130"/>
                </a:lnTo>
                <a:lnTo>
                  <a:pt x="128" y="134"/>
                </a:lnTo>
                <a:lnTo>
                  <a:pt x="130" y="137"/>
                </a:lnTo>
                <a:lnTo>
                  <a:pt x="133" y="139"/>
                </a:lnTo>
                <a:lnTo>
                  <a:pt x="137" y="143"/>
                </a:lnTo>
                <a:lnTo>
                  <a:pt x="141" y="144"/>
                </a:lnTo>
                <a:lnTo>
                  <a:pt x="142" y="144"/>
                </a:lnTo>
                <a:lnTo>
                  <a:pt x="146" y="144"/>
                </a:lnTo>
                <a:lnTo>
                  <a:pt x="149" y="144"/>
                </a:lnTo>
                <a:lnTo>
                  <a:pt x="153" y="144"/>
                </a:lnTo>
                <a:lnTo>
                  <a:pt x="157" y="143"/>
                </a:lnTo>
                <a:lnTo>
                  <a:pt x="160" y="143"/>
                </a:lnTo>
                <a:lnTo>
                  <a:pt x="167" y="139"/>
                </a:lnTo>
                <a:lnTo>
                  <a:pt x="173" y="136"/>
                </a:lnTo>
                <a:lnTo>
                  <a:pt x="180" y="132"/>
                </a:lnTo>
                <a:lnTo>
                  <a:pt x="187" y="127"/>
                </a:lnTo>
                <a:lnTo>
                  <a:pt x="190" y="127"/>
                </a:lnTo>
                <a:lnTo>
                  <a:pt x="194" y="125"/>
                </a:lnTo>
                <a:lnTo>
                  <a:pt x="199" y="125"/>
                </a:lnTo>
                <a:lnTo>
                  <a:pt x="205" y="125"/>
                </a:lnTo>
                <a:lnTo>
                  <a:pt x="206" y="125"/>
                </a:lnTo>
                <a:lnTo>
                  <a:pt x="210" y="125"/>
                </a:lnTo>
                <a:lnTo>
                  <a:pt x="212" y="125"/>
                </a:lnTo>
                <a:lnTo>
                  <a:pt x="217" y="128"/>
                </a:lnTo>
                <a:lnTo>
                  <a:pt x="219" y="130"/>
                </a:lnTo>
                <a:lnTo>
                  <a:pt x="219" y="134"/>
                </a:lnTo>
                <a:lnTo>
                  <a:pt x="219" y="136"/>
                </a:lnTo>
                <a:lnTo>
                  <a:pt x="217" y="137"/>
                </a:lnTo>
                <a:lnTo>
                  <a:pt x="215" y="143"/>
                </a:lnTo>
                <a:lnTo>
                  <a:pt x="212" y="146"/>
                </a:lnTo>
                <a:lnTo>
                  <a:pt x="208" y="150"/>
                </a:lnTo>
                <a:lnTo>
                  <a:pt x="203" y="155"/>
                </a:lnTo>
                <a:lnTo>
                  <a:pt x="197" y="157"/>
                </a:lnTo>
                <a:lnTo>
                  <a:pt x="190" y="160"/>
                </a:lnTo>
                <a:lnTo>
                  <a:pt x="180" y="168"/>
                </a:lnTo>
                <a:lnTo>
                  <a:pt x="167" y="175"/>
                </a:lnTo>
                <a:lnTo>
                  <a:pt x="164" y="178"/>
                </a:lnTo>
                <a:lnTo>
                  <a:pt x="160" y="184"/>
                </a:lnTo>
                <a:lnTo>
                  <a:pt x="158" y="185"/>
                </a:lnTo>
                <a:lnTo>
                  <a:pt x="158" y="187"/>
                </a:lnTo>
                <a:lnTo>
                  <a:pt x="157" y="191"/>
                </a:lnTo>
                <a:lnTo>
                  <a:pt x="157" y="194"/>
                </a:lnTo>
                <a:lnTo>
                  <a:pt x="157" y="198"/>
                </a:lnTo>
                <a:lnTo>
                  <a:pt x="158" y="201"/>
                </a:lnTo>
                <a:lnTo>
                  <a:pt x="158" y="207"/>
                </a:lnTo>
                <a:lnTo>
                  <a:pt x="160" y="210"/>
                </a:lnTo>
                <a:lnTo>
                  <a:pt x="162" y="214"/>
                </a:lnTo>
                <a:lnTo>
                  <a:pt x="164" y="219"/>
                </a:lnTo>
                <a:lnTo>
                  <a:pt x="167" y="221"/>
                </a:lnTo>
                <a:lnTo>
                  <a:pt x="169" y="225"/>
                </a:lnTo>
                <a:lnTo>
                  <a:pt x="174" y="230"/>
                </a:lnTo>
                <a:lnTo>
                  <a:pt x="181" y="235"/>
                </a:lnTo>
                <a:lnTo>
                  <a:pt x="190" y="239"/>
                </a:lnTo>
                <a:lnTo>
                  <a:pt x="199" y="242"/>
                </a:lnTo>
                <a:lnTo>
                  <a:pt x="217" y="249"/>
                </a:lnTo>
                <a:lnTo>
                  <a:pt x="235" y="255"/>
                </a:lnTo>
                <a:lnTo>
                  <a:pt x="244" y="258"/>
                </a:lnTo>
                <a:lnTo>
                  <a:pt x="253" y="260"/>
                </a:lnTo>
                <a:lnTo>
                  <a:pt x="260" y="264"/>
                </a:lnTo>
                <a:lnTo>
                  <a:pt x="267" y="265"/>
                </a:lnTo>
                <a:lnTo>
                  <a:pt x="267" y="271"/>
                </a:lnTo>
                <a:lnTo>
                  <a:pt x="265" y="274"/>
                </a:lnTo>
                <a:lnTo>
                  <a:pt x="262" y="276"/>
                </a:lnTo>
                <a:lnTo>
                  <a:pt x="260" y="280"/>
                </a:lnTo>
                <a:lnTo>
                  <a:pt x="258" y="283"/>
                </a:lnTo>
                <a:lnTo>
                  <a:pt x="254" y="285"/>
                </a:lnTo>
                <a:lnTo>
                  <a:pt x="253" y="287"/>
                </a:lnTo>
                <a:lnTo>
                  <a:pt x="249" y="287"/>
                </a:lnTo>
                <a:lnTo>
                  <a:pt x="249" y="283"/>
                </a:lnTo>
                <a:lnTo>
                  <a:pt x="249" y="278"/>
                </a:lnTo>
                <a:lnTo>
                  <a:pt x="249" y="276"/>
                </a:lnTo>
                <a:lnTo>
                  <a:pt x="247" y="273"/>
                </a:lnTo>
                <a:lnTo>
                  <a:pt x="246" y="271"/>
                </a:lnTo>
                <a:lnTo>
                  <a:pt x="244" y="269"/>
                </a:lnTo>
                <a:lnTo>
                  <a:pt x="242" y="267"/>
                </a:lnTo>
                <a:lnTo>
                  <a:pt x="240" y="265"/>
                </a:lnTo>
                <a:lnTo>
                  <a:pt x="235" y="264"/>
                </a:lnTo>
                <a:lnTo>
                  <a:pt x="230" y="264"/>
                </a:lnTo>
                <a:lnTo>
                  <a:pt x="221" y="262"/>
                </a:lnTo>
                <a:lnTo>
                  <a:pt x="214" y="262"/>
                </a:lnTo>
                <a:lnTo>
                  <a:pt x="210" y="264"/>
                </a:lnTo>
                <a:lnTo>
                  <a:pt x="205" y="265"/>
                </a:lnTo>
                <a:lnTo>
                  <a:pt x="205" y="265"/>
                </a:lnTo>
                <a:lnTo>
                  <a:pt x="201" y="269"/>
                </a:lnTo>
                <a:lnTo>
                  <a:pt x="201" y="271"/>
                </a:lnTo>
                <a:lnTo>
                  <a:pt x="199" y="273"/>
                </a:lnTo>
                <a:lnTo>
                  <a:pt x="185" y="273"/>
                </a:lnTo>
                <a:lnTo>
                  <a:pt x="180" y="264"/>
                </a:lnTo>
                <a:lnTo>
                  <a:pt x="174" y="257"/>
                </a:lnTo>
                <a:lnTo>
                  <a:pt x="171" y="258"/>
                </a:lnTo>
                <a:lnTo>
                  <a:pt x="167" y="260"/>
                </a:lnTo>
                <a:lnTo>
                  <a:pt x="165" y="264"/>
                </a:lnTo>
                <a:lnTo>
                  <a:pt x="164" y="265"/>
                </a:lnTo>
                <a:lnTo>
                  <a:pt x="160" y="264"/>
                </a:lnTo>
                <a:lnTo>
                  <a:pt x="158" y="262"/>
                </a:lnTo>
                <a:lnTo>
                  <a:pt x="157" y="260"/>
                </a:lnTo>
                <a:lnTo>
                  <a:pt x="155" y="258"/>
                </a:lnTo>
                <a:lnTo>
                  <a:pt x="153" y="253"/>
                </a:lnTo>
                <a:lnTo>
                  <a:pt x="153" y="249"/>
                </a:lnTo>
                <a:lnTo>
                  <a:pt x="142" y="242"/>
                </a:lnTo>
                <a:lnTo>
                  <a:pt x="141" y="244"/>
                </a:lnTo>
                <a:lnTo>
                  <a:pt x="137" y="244"/>
                </a:lnTo>
                <a:lnTo>
                  <a:pt x="135" y="244"/>
                </a:lnTo>
                <a:lnTo>
                  <a:pt x="132" y="244"/>
                </a:lnTo>
                <a:lnTo>
                  <a:pt x="130" y="244"/>
                </a:lnTo>
                <a:lnTo>
                  <a:pt x="126" y="244"/>
                </a:lnTo>
                <a:lnTo>
                  <a:pt x="125" y="244"/>
                </a:lnTo>
                <a:lnTo>
                  <a:pt x="121" y="242"/>
                </a:lnTo>
                <a:lnTo>
                  <a:pt x="121" y="217"/>
                </a:lnTo>
                <a:lnTo>
                  <a:pt x="132" y="217"/>
                </a:lnTo>
                <a:lnTo>
                  <a:pt x="135" y="219"/>
                </a:lnTo>
                <a:lnTo>
                  <a:pt x="142" y="221"/>
                </a:lnTo>
                <a:lnTo>
                  <a:pt x="121" y="166"/>
                </a:lnTo>
                <a:lnTo>
                  <a:pt x="117" y="169"/>
                </a:lnTo>
                <a:lnTo>
                  <a:pt x="112" y="173"/>
                </a:lnTo>
                <a:lnTo>
                  <a:pt x="107" y="180"/>
                </a:lnTo>
                <a:lnTo>
                  <a:pt x="103" y="185"/>
                </a:lnTo>
                <a:lnTo>
                  <a:pt x="100" y="193"/>
                </a:lnTo>
                <a:lnTo>
                  <a:pt x="96" y="200"/>
                </a:lnTo>
                <a:lnTo>
                  <a:pt x="94" y="207"/>
                </a:lnTo>
                <a:lnTo>
                  <a:pt x="92" y="214"/>
                </a:lnTo>
                <a:lnTo>
                  <a:pt x="92" y="225"/>
                </a:lnTo>
                <a:lnTo>
                  <a:pt x="96" y="233"/>
                </a:lnTo>
                <a:lnTo>
                  <a:pt x="96" y="237"/>
                </a:lnTo>
                <a:lnTo>
                  <a:pt x="98" y="241"/>
                </a:lnTo>
                <a:lnTo>
                  <a:pt x="100" y="244"/>
                </a:lnTo>
                <a:lnTo>
                  <a:pt x="101" y="246"/>
                </a:lnTo>
                <a:lnTo>
                  <a:pt x="103" y="249"/>
                </a:lnTo>
                <a:lnTo>
                  <a:pt x="107" y="251"/>
                </a:lnTo>
                <a:lnTo>
                  <a:pt x="109" y="253"/>
                </a:lnTo>
                <a:lnTo>
                  <a:pt x="112" y="257"/>
                </a:lnTo>
                <a:lnTo>
                  <a:pt x="119" y="260"/>
                </a:lnTo>
                <a:lnTo>
                  <a:pt x="128" y="262"/>
                </a:lnTo>
                <a:lnTo>
                  <a:pt x="130" y="265"/>
                </a:lnTo>
                <a:lnTo>
                  <a:pt x="135" y="271"/>
                </a:lnTo>
                <a:lnTo>
                  <a:pt x="137" y="274"/>
                </a:lnTo>
                <a:lnTo>
                  <a:pt x="139" y="276"/>
                </a:lnTo>
                <a:lnTo>
                  <a:pt x="141" y="278"/>
                </a:lnTo>
                <a:lnTo>
                  <a:pt x="142" y="280"/>
                </a:lnTo>
                <a:lnTo>
                  <a:pt x="135" y="280"/>
                </a:lnTo>
                <a:lnTo>
                  <a:pt x="128" y="280"/>
                </a:lnTo>
                <a:lnTo>
                  <a:pt x="126" y="280"/>
                </a:lnTo>
                <a:lnTo>
                  <a:pt x="121" y="278"/>
                </a:lnTo>
                <a:lnTo>
                  <a:pt x="121" y="276"/>
                </a:lnTo>
                <a:lnTo>
                  <a:pt x="119" y="276"/>
                </a:lnTo>
                <a:lnTo>
                  <a:pt x="117" y="274"/>
                </a:lnTo>
                <a:lnTo>
                  <a:pt x="117" y="273"/>
                </a:lnTo>
                <a:lnTo>
                  <a:pt x="110" y="273"/>
                </a:lnTo>
                <a:lnTo>
                  <a:pt x="103" y="273"/>
                </a:lnTo>
                <a:lnTo>
                  <a:pt x="101" y="276"/>
                </a:lnTo>
                <a:lnTo>
                  <a:pt x="100" y="282"/>
                </a:lnTo>
                <a:lnTo>
                  <a:pt x="98" y="283"/>
                </a:lnTo>
                <a:lnTo>
                  <a:pt x="96" y="285"/>
                </a:lnTo>
                <a:lnTo>
                  <a:pt x="92" y="287"/>
                </a:lnTo>
                <a:lnTo>
                  <a:pt x="89" y="289"/>
                </a:lnTo>
                <a:lnTo>
                  <a:pt x="87" y="290"/>
                </a:lnTo>
                <a:lnTo>
                  <a:pt x="84" y="290"/>
                </a:lnTo>
                <a:lnTo>
                  <a:pt x="69" y="290"/>
                </a:lnTo>
                <a:lnTo>
                  <a:pt x="53" y="290"/>
                </a:lnTo>
                <a:lnTo>
                  <a:pt x="41" y="290"/>
                </a:lnTo>
                <a:lnTo>
                  <a:pt x="23" y="292"/>
                </a:lnTo>
                <a:lnTo>
                  <a:pt x="14" y="294"/>
                </a:lnTo>
                <a:lnTo>
                  <a:pt x="7" y="296"/>
                </a:lnTo>
                <a:lnTo>
                  <a:pt x="3" y="298"/>
                </a:lnTo>
                <a:lnTo>
                  <a:pt x="2" y="299"/>
                </a:lnTo>
                <a:lnTo>
                  <a:pt x="0" y="301"/>
                </a:lnTo>
                <a:lnTo>
                  <a:pt x="0" y="303"/>
                </a:lnTo>
                <a:lnTo>
                  <a:pt x="0" y="308"/>
                </a:lnTo>
                <a:lnTo>
                  <a:pt x="2" y="312"/>
                </a:lnTo>
                <a:lnTo>
                  <a:pt x="5" y="315"/>
                </a:lnTo>
                <a:lnTo>
                  <a:pt x="7" y="319"/>
                </a:lnTo>
                <a:lnTo>
                  <a:pt x="12" y="322"/>
                </a:lnTo>
                <a:lnTo>
                  <a:pt x="14" y="324"/>
                </a:lnTo>
                <a:lnTo>
                  <a:pt x="20" y="324"/>
                </a:lnTo>
                <a:lnTo>
                  <a:pt x="23" y="324"/>
                </a:lnTo>
                <a:lnTo>
                  <a:pt x="28" y="322"/>
                </a:lnTo>
                <a:lnTo>
                  <a:pt x="32" y="322"/>
                </a:lnTo>
                <a:lnTo>
                  <a:pt x="39" y="319"/>
                </a:lnTo>
                <a:lnTo>
                  <a:pt x="44" y="315"/>
                </a:lnTo>
                <a:lnTo>
                  <a:pt x="52" y="314"/>
                </a:lnTo>
                <a:lnTo>
                  <a:pt x="57" y="310"/>
                </a:lnTo>
                <a:lnTo>
                  <a:pt x="60" y="308"/>
                </a:lnTo>
                <a:lnTo>
                  <a:pt x="64" y="308"/>
                </a:lnTo>
                <a:lnTo>
                  <a:pt x="68" y="308"/>
                </a:lnTo>
                <a:lnTo>
                  <a:pt x="71" y="308"/>
                </a:lnTo>
                <a:lnTo>
                  <a:pt x="78" y="308"/>
                </a:lnTo>
                <a:lnTo>
                  <a:pt x="85" y="308"/>
                </a:lnTo>
                <a:lnTo>
                  <a:pt x="92" y="310"/>
                </a:lnTo>
                <a:lnTo>
                  <a:pt x="100" y="312"/>
                </a:lnTo>
                <a:lnTo>
                  <a:pt x="112" y="315"/>
                </a:lnTo>
                <a:lnTo>
                  <a:pt x="126" y="319"/>
                </a:lnTo>
                <a:lnTo>
                  <a:pt x="141" y="324"/>
                </a:lnTo>
                <a:lnTo>
                  <a:pt x="155" y="328"/>
                </a:lnTo>
                <a:lnTo>
                  <a:pt x="162" y="330"/>
                </a:lnTo>
                <a:lnTo>
                  <a:pt x="171" y="331"/>
                </a:lnTo>
                <a:lnTo>
                  <a:pt x="180" y="331"/>
                </a:lnTo>
                <a:lnTo>
                  <a:pt x="190" y="331"/>
                </a:lnTo>
                <a:lnTo>
                  <a:pt x="192" y="331"/>
                </a:lnTo>
                <a:lnTo>
                  <a:pt x="197" y="330"/>
                </a:lnTo>
                <a:lnTo>
                  <a:pt x="201" y="328"/>
                </a:lnTo>
                <a:lnTo>
                  <a:pt x="205" y="326"/>
                </a:lnTo>
                <a:lnTo>
                  <a:pt x="210" y="324"/>
                </a:lnTo>
                <a:lnTo>
                  <a:pt x="214" y="322"/>
                </a:lnTo>
                <a:lnTo>
                  <a:pt x="217" y="322"/>
                </a:lnTo>
                <a:lnTo>
                  <a:pt x="221" y="321"/>
                </a:lnTo>
                <a:lnTo>
                  <a:pt x="230" y="322"/>
                </a:lnTo>
                <a:lnTo>
                  <a:pt x="238" y="324"/>
                </a:lnTo>
                <a:lnTo>
                  <a:pt x="247" y="326"/>
                </a:lnTo>
                <a:lnTo>
                  <a:pt x="256" y="330"/>
                </a:lnTo>
                <a:lnTo>
                  <a:pt x="267" y="333"/>
                </a:lnTo>
                <a:lnTo>
                  <a:pt x="276" y="335"/>
                </a:lnTo>
                <a:lnTo>
                  <a:pt x="286" y="337"/>
                </a:lnTo>
                <a:lnTo>
                  <a:pt x="295" y="338"/>
                </a:lnTo>
                <a:lnTo>
                  <a:pt x="281" y="344"/>
                </a:lnTo>
                <a:lnTo>
                  <a:pt x="270" y="349"/>
                </a:lnTo>
                <a:lnTo>
                  <a:pt x="265" y="351"/>
                </a:lnTo>
                <a:lnTo>
                  <a:pt x="258" y="354"/>
                </a:lnTo>
                <a:lnTo>
                  <a:pt x="253" y="358"/>
                </a:lnTo>
                <a:lnTo>
                  <a:pt x="246" y="362"/>
                </a:lnTo>
                <a:lnTo>
                  <a:pt x="231" y="362"/>
                </a:lnTo>
                <a:lnTo>
                  <a:pt x="235" y="358"/>
                </a:lnTo>
                <a:lnTo>
                  <a:pt x="235" y="356"/>
                </a:lnTo>
                <a:lnTo>
                  <a:pt x="238" y="353"/>
                </a:lnTo>
                <a:lnTo>
                  <a:pt x="242" y="351"/>
                </a:lnTo>
                <a:lnTo>
                  <a:pt x="246" y="347"/>
                </a:lnTo>
                <a:lnTo>
                  <a:pt x="247" y="346"/>
                </a:lnTo>
                <a:lnTo>
                  <a:pt x="249" y="342"/>
                </a:lnTo>
                <a:lnTo>
                  <a:pt x="249" y="338"/>
                </a:lnTo>
                <a:lnTo>
                  <a:pt x="206" y="338"/>
                </a:lnTo>
                <a:lnTo>
                  <a:pt x="205" y="340"/>
                </a:lnTo>
                <a:lnTo>
                  <a:pt x="203" y="346"/>
                </a:lnTo>
                <a:lnTo>
                  <a:pt x="201" y="347"/>
                </a:lnTo>
                <a:lnTo>
                  <a:pt x="199" y="353"/>
                </a:lnTo>
                <a:lnTo>
                  <a:pt x="197" y="360"/>
                </a:lnTo>
                <a:lnTo>
                  <a:pt x="196" y="365"/>
                </a:lnTo>
                <a:lnTo>
                  <a:pt x="196" y="369"/>
                </a:lnTo>
                <a:lnTo>
                  <a:pt x="197" y="369"/>
                </a:lnTo>
                <a:lnTo>
                  <a:pt x="197" y="371"/>
                </a:lnTo>
                <a:lnTo>
                  <a:pt x="201" y="372"/>
                </a:lnTo>
                <a:lnTo>
                  <a:pt x="205" y="374"/>
                </a:lnTo>
                <a:lnTo>
                  <a:pt x="210" y="376"/>
                </a:lnTo>
                <a:lnTo>
                  <a:pt x="221" y="379"/>
                </a:lnTo>
                <a:lnTo>
                  <a:pt x="228" y="379"/>
                </a:lnTo>
                <a:lnTo>
                  <a:pt x="233" y="381"/>
                </a:lnTo>
                <a:lnTo>
                  <a:pt x="237" y="381"/>
                </a:lnTo>
                <a:lnTo>
                  <a:pt x="240" y="385"/>
                </a:lnTo>
                <a:lnTo>
                  <a:pt x="246" y="387"/>
                </a:lnTo>
                <a:lnTo>
                  <a:pt x="251" y="394"/>
                </a:lnTo>
                <a:lnTo>
                  <a:pt x="258" y="403"/>
                </a:lnTo>
                <a:lnTo>
                  <a:pt x="260" y="406"/>
                </a:lnTo>
                <a:lnTo>
                  <a:pt x="263" y="410"/>
                </a:lnTo>
                <a:lnTo>
                  <a:pt x="267" y="411"/>
                </a:lnTo>
                <a:lnTo>
                  <a:pt x="269" y="415"/>
                </a:lnTo>
                <a:lnTo>
                  <a:pt x="272" y="415"/>
                </a:lnTo>
                <a:lnTo>
                  <a:pt x="276" y="417"/>
                </a:lnTo>
                <a:lnTo>
                  <a:pt x="279" y="415"/>
                </a:lnTo>
                <a:lnTo>
                  <a:pt x="281" y="413"/>
                </a:lnTo>
                <a:lnTo>
                  <a:pt x="279" y="413"/>
                </a:lnTo>
                <a:lnTo>
                  <a:pt x="278" y="413"/>
                </a:lnTo>
                <a:lnTo>
                  <a:pt x="276" y="411"/>
                </a:lnTo>
                <a:lnTo>
                  <a:pt x="274" y="410"/>
                </a:lnTo>
                <a:lnTo>
                  <a:pt x="270" y="403"/>
                </a:lnTo>
                <a:lnTo>
                  <a:pt x="269" y="397"/>
                </a:lnTo>
                <a:lnTo>
                  <a:pt x="267" y="390"/>
                </a:lnTo>
                <a:lnTo>
                  <a:pt x="265" y="383"/>
                </a:lnTo>
                <a:lnTo>
                  <a:pt x="265" y="376"/>
                </a:lnTo>
                <a:lnTo>
                  <a:pt x="265" y="369"/>
                </a:lnTo>
                <a:lnTo>
                  <a:pt x="285" y="369"/>
                </a:lnTo>
                <a:lnTo>
                  <a:pt x="290" y="371"/>
                </a:lnTo>
                <a:lnTo>
                  <a:pt x="294" y="372"/>
                </a:lnTo>
                <a:lnTo>
                  <a:pt x="297" y="374"/>
                </a:lnTo>
                <a:lnTo>
                  <a:pt x="301" y="376"/>
                </a:lnTo>
                <a:lnTo>
                  <a:pt x="306" y="379"/>
                </a:lnTo>
                <a:lnTo>
                  <a:pt x="310" y="383"/>
                </a:lnTo>
                <a:lnTo>
                  <a:pt x="308" y="390"/>
                </a:lnTo>
                <a:lnTo>
                  <a:pt x="306" y="395"/>
                </a:lnTo>
                <a:lnTo>
                  <a:pt x="304" y="399"/>
                </a:lnTo>
                <a:lnTo>
                  <a:pt x="303" y="404"/>
                </a:lnTo>
                <a:lnTo>
                  <a:pt x="304" y="406"/>
                </a:lnTo>
                <a:lnTo>
                  <a:pt x="306" y="408"/>
                </a:lnTo>
                <a:lnTo>
                  <a:pt x="310" y="408"/>
                </a:lnTo>
                <a:lnTo>
                  <a:pt x="313" y="410"/>
                </a:lnTo>
                <a:lnTo>
                  <a:pt x="324" y="411"/>
                </a:lnTo>
                <a:lnTo>
                  <a:pt x="336" y="413"/>
                </a:lnTo>
                <a:lnTo>
                  <a:pt x="361" y="413"/>
                </a:lnTo>
                <a:lnTo>
                  <a:pt x="377" y="413"/>
                </a:lnTo>
                <a:lnTo>
                  <a:pt x="370" y="408"/>
                </a:lnTo>
                <a:lnTo>
                  <a:pt x="365" y="401"/>
                </a:lnTo>
                <a:lnTo>
                  <a:pt x="358" y="394"/>
                </a:lnTo>
                <a:lnTo>
                  <a:pt x="354" y="387"/>
                </a:lnTo>
                <a:lnTo>
                  <a:pt x="349" y="379"/>
                </a:lnTo>
                <a:lnTo>
                  <a:pt x="343" y="372"/>
                </a:lnTo>
                <a:lnTo>
                  <a:pt x="338" y="365"/>
                </a:lnTo>
                <a:lnTo>
                  <a:pt x="331" y="360"/>
                </a:lnTo>
                <a:lnTo>
                  <a:pt x="336" y="358"/>
                </a:lnTo>
                <a:lnTo>
                  <a:pt x="342" y="356"/>
                </a:lnTo>
                <a:lnTo>
                  <a:pt x="342" y="347"/>
                </a:lnTo>
                <a:lnTo>
                  <a:pt x="342" y="338"/>
                </a:lnTo>
                <a:lnTo>
                  <a:pt x="347" y="338"/>
                </a:lnTo>
                <a:lnTo>
                  <a:pt x="354" y="338"/>
                </a:lnTo>
                <a:lnTo>
                  <a:pt x="359" y="338"/>
                </a:lnTo>
                <a:lnTo>
                  <a:pt x="368" y="338"/>
                </a:lnTo>
                <a:lnTo>
                  <a:pt x="368" y="340"/>
                </a:lnTo>
                <a:lnTo>
                  <a:pt x="368" y="344"/>
                </a:lnTo>
                <a:lnTo>
                  <a:pt x="370" y="346"/>
                </a:lnTo>
                <a:lnTo>
                  <a:pt x="370" y="347"/>
                </a:lnTo>
                <a:lnTo>
                  <a:pt x="374" y="351"/>
                </a:lnTo>
                <a:lnTo>
                  <a:pt x="379" y="354"/>
                </a:lnTo>
                <a:lnTo>
                  <a:pt x="386" y="358"/>
                </a:lnTo>
                <a:lnTo>
                  <a:pt x="393" y="360"/>
                </a:lnTo>
                <a:lnTo>
                  <a:pt x="402" y="362"/>
                </a:lnTo>
                <a:lnTo>
                  <a:pt x="409" y="363"/>
                </a:lnTo>
                <a:lnTo>
                  <a:pt x="427" y="367"/>
                </a:lnTo>
                <a:lnTo>
                  <a:pt x="443" y="369"/>
                </a:lnTo>
                <a:lnTo>
                  <a:pt x="457" y="369"/>
                </a:lnTo>
                <a:lnTo>
                  <a:pt x="466" y="369"/>
                </a:lnTo>
                <a:lnTo>
                  <a:pt x="468" y="369"/>
                </a:lnTo>
                <a:lnTo>
                  <a:pt x="470" y="369"/>
                </a:lnTo>
                <a:lnTo>
                  <a:pt x="470" y="367"/>
                </a:lnTo>
                <a:lnTo>
                  <a:pt x="472" y="365"/>
                </a:lnTo>
                <a:lnTo>
                  <a:pt x="472" y="360"/>
                </a:lnTo>
                <a:lnTo>
                  <a:pt x="473" y="353"/>
                </a:lnTo>
                <a:lnTo>
                  <a:pt x="473" y="347"/>
                </a:lnTo>
                <a:lnTo>
                  <a:pt x="477" y="344"/>
                </a:lnTo>
                <a:lnTo>
                  <a:pt x="477" y="340"/>
                </a:lnTo>
                <a:lnTo>
                  <a:pt x="479" y="340"/>
                </a:lnTo>
                <a:lnTo>
                  <a:pt x="480" y="338"/>
                </a:lnTo>
                <a:lnTo>
                  <a:pt x="482" y="338"/>
                </a:lnTo>
                <a:lnTo>
                  <a:pt x="488" y="338"/>
                </a:lnTo>
                <a:lnTo>
                  <a:pt x="493" y="338"/>
                </a:lnTo>
                <a:lnTo>
                  <a:pt x="496" y="338"/>
                </a:lnTo>
                <a:lnTo>
                  <a:pt x="504" y="338"/>
                </a:lnTo>
                <a:lnTo>
                  <a:pt x="514" y="338"/>
                </a:lnTo>
                <a:lnTo>
                  <a:pt x="523" y="337"/>
                </a:lnTo>
                <a:lnTo>
                  <a:pt x="529" y="337"/>
                </a:lnTo>
                <a:lnTo>
                  <a:pt x="532" y="335"/>
                </a:lnTo>
                <a:lnTo>
                  <a:pt x="537" y="331"/>
                </a:lnTo>
                <a:lnTo>
                  <a:pt x="541" y="328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4" name=""/>
          <p:cNvSpPr/>
          <p:nvPr/>
        </p:nvSpPr>
        <p:spPr>
          <a:xfrm>
            <a:off x="2236680" y="6516720"/>
            <a:ext cx="28800" cy="6480"/>
          </a:xfrm>
          <a:custGeom>
            <a:avLst/>
            <a:gdLst/>
            <a:ahLst/>
            <a:rect l="l" t="t" r="r" b="b"/>
            <a:pathLst>
              <a:path w="38" h="8">
                <a:moveTo>
                  <a:pt x="22" y="0"/>
                </a:moveTo>
                <a:lnTo>
                  <a:pt x="24" y="0"/>
                </a:lnTo>
                <a:lnTo>
                  <a:pt x="27" y="0"/>
                </a:lnTo>
                <a:lnTo>
                  <a:pt x="29" y="1"/>
                </a:lnTo>
                <a:lnTo>
                  <a:pt x="31" y="3"/>
                </a:lnTo>
                <a:lnTo>
                  <a:pt x="34" y="5"/>
                </a:lnTo>
                <a:lnTo>
                  <a:pt x="38" y="8"/>
                </a:lnTo>
                <a:lnTo>
                  <a:pt x="0" y="8"/>
                </a:lnTo>
                <a:lnTo>
                  <a:pt x="6" y="5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0"/>
                </a:lnTo>
                <a:lnTo>
                  <a:pt x="22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5" name=""/>
          <p:cNvSpPr/>
          <p:nvPr/>
        </p:nvSpPr>
        <p:spPr>
          <a:xfrm>
            <a:off x="2265480" y="6518160"/>
            <a:ext cx="58680" cy="25560"/>
          </a:xfrm>
          <a:custGeom>
            <a:avLst/>
            <a:gdLst/>
            <a:ahLst/>
            <a:rect l="l" t="t" r="r" b="b"/>
            <a:pathLst>
              <a:path w="73" h="32">
                <a:moveTo>
                  <a:pt x="0" y="25"/>
                </a:moveTo>
                <a:lnTo>
                  <a:pt x="0" y="7"/>
                </a:lnTo>
                <a:lnTo>
                  <a:pt x="11" y="7"/>
                </a:lnTo>
                <a:lnTo>
                  <a:pt x="18" y="7"/>
                </a:lnTo>
                <a:lnTo>
                  <a:pt x="23" y="7"/>
                </a:lnTo>
                <a:lnTo>
                  <a:pt x="30" y="7"/>
                </a:lnTo>
                <a:lnTo>
                  <a:pt x="32" y="7"/>
                </a:lnTo>
                <a:lnTo>
                  <a:pt x="35" y="6"/>
                </a:lnTo>
                <a:lnTo>
                  <a:pt x="37" y="2"/>
                </a:lnTo>
                <a:lnTo>
                  <a:pt x="39" y="0"/>
                </a:lnTo>
                <a:lnTo>
                  <a:pt x="73" y="25"/>
                </a:lnTo>
                <a:lnTo>
                  <a:pt x="73" y="29"/>
                </a:lnTo>
                <a:lnTo>
                  <a:pt x="73" y="32"/>
                </a:lnTo>
                <a:lnTo>
                  <a:pt x="59" y="32"/>
                </a:lnTo>
                <a:lnTo>
                  <a:pt x="53" y="29"/>
                </a:lnTo>
                <a:lnTo>
                  <a:pt x="46" y="27"/>
                </a:lnTo>
                <a:lnTo>
                  <a:pt x="39" y="25"/>
                </a:lnTo>
                <a:lnTo>
                  <a:pt x="32" y="25"/>
                </a:lnTo>
                <a:lnTo>
                  <a:pt x="1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6" name=""/>
          <p:cNvSpPr/>
          <p:nvPr/>
        </p:nvSpPr>
        <p:spPr>
          <a:xfrm>
            <a:off x="2511360" y="6564240"/>
            <a:ext cx="12600" cy="19080"/>
          </a:xfrm>
          <a:custGeom>
            <a:avLst/>
            <a:gdLst/>
            <a:ahLst/>
            <a:rect l="l" t="t" r="r" b="b"/>
            <a:pathLst>
              <a:path w="16" h="23">
                <a:moveTo>
                  <a:pt x="0" y="21"/>
                </a:moveTo>
                <a:lnTo>
                  <a:pt x="0" y="7"/>
                </a:lnTo>
                <a:lnTo>
                  <a:pt x="1" y="7"/>
                </a:lnTo>
                <a:lnTo>
                  <a:pt x="5" y="5"/>
                </a:lnTo>
                <a:lnTo>
                  <a:pt x="8" y="5"/>
                </a:lnTo>
                <a:lnTo>
                  <a:pt x="10" y="5"/>
                </a:lnTo>
                <a:lnTo>
                  <a:pt x="14" y="2"/>
                </a:lnTo>
                <a:lnTo>
                  <a:pt x="16" y="0"/>
                </a:lnTo>
                <a:lnTo>
                  <a:pt x="16" y="21"/>
                </a:lnTo>
                <a:lnTo>
                  <a:pt x="12" y="21"/>
                </a:lnTo>
                <a:lnTo>
                  <a:pt x="7" y="23"/>
                </a:lnTo>
                <a:lnTo>
                  <a:pt x="5" y="23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7" name=""/>
          <p:cNvSpPr/>
          <p:nvPr/>
        </p:nvSpPr>
        <p:spPr>
          <a:xfrm>
            <a:off x="2508120" y="6570720"/>
            <a:ext cx="39960" cy="38160"/>
          </a:xfrm>
          <a:custGeom>
            <a:avLst/>
            <a:gdLst/>
            <a:ahLst/>
            <a:rect l="l" t="t" r="r" b="b"/>
            <a:pathLst>
              <a:path w="52" h="48">
                <a:moveTo>
                  <a:pt x="50" y="0"/>
                </a:moveTo>
                <a:lnTo>
                  <a:pt x="52" y="7"/>
                </a:lnTo>
                <a:lnTo>
                  <a:pt x="52" y="11"/>
                </a:lnTo>
                <a:lnTo>
                  <a:pt x="52" y="16"/>
                </a:lnTo>
                <a:lnTo>
                  <a:pt x="52" y="20"/>
                </a:lnTo>
                <a:lnTo>
                  <a:pt x="50" y="25"/>
                </a:lnTo>
                <a:lnTo>
                  <a:pt x="50" y="32"/>
                </a:lnTo>
                <a:lnTo>
                  <a:pt x="50" y="34"/>
                </a:lnTo>
                <a:lnTo>
                  <a:pt x="50" y="36"/>
                </a:lnTo>
                <a:lnTo>
                  <a:pt x="48" y="38"/>
                </a:lnTo>
                <a:lnTo>
                  <a:pt x="46" y="39"/>
                </a:lnTo>
                <a:lnTo>
                  <a:pt x="45" y="41"/>
                </a:lnTo>
                <a:lnTo>
                  <a:pt x="41" y="43"/>
                </a:lnTo>
                <a:lnTo>
                  <a:pt x="39" y="45"/>
                </a:lnTo>
                <a:lnTo>
                  <a:pt x="36" y="45"/>
                </a:lnTo>
                <a:lnTo>
                  <a:pt x="29" y="47"/>
                </a:lnTo>
                <a:lnTo>
                  <a:pt x="20" y="48"/>
                </a:lnTo>
                <a:lnTo>
                  <a:pt x="11" y="48"/>
                </a:lnTo>
                <a:lnTo>
                  <a:pt x="0" y="48"/>
                </a:lnTo>
                <a:lnTo>
                  <a:pt x="6" y="43"/>
                </a:lnTo>
                <a:lnTo>
                  <a:pt x="18" y="30"/>
                </a:lnTo>
                <a:lnTo>
                  <a:pt x="36" y="16"/>
                </a:lnTo>
                <a:lnTo>
                  <a:pt x="50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8" name=""/>
          <p:cNvSpPr/>
          <p:nvPr/>
        </p:nvSpPr>
        <p:spPr>
          <a:xfrm>
            <a:off x="2865600" y="4676760"/>
            <a:ext cx="28440" cy="22320"/>
          </a:xfrm>
          <a:custGeom>
            <a:avLst/>
            <a:gdLst/>
            <a:ahLst/>
            <a:rect l="l" t="t" r="r" b="b"/>
            <a:pathLst>
              <a:path w="36" h="28">
                <a:moveTo>
                  <a:pt x="36" y="28"/>
                </a:moveTo>
                <a:lnTo>
                  <a:pt x="34" y="23"/>
                </a:lnTo>
                <a:lnTo>
                  <a:pt x="31" y="20"/>
                </a:lnTo>
                <a:lnTo>
                  <a:pt x="29" y="16"/>
                </a:lnTo>
                <a:lnTo>
                  <a:pt x="29" y="11"/>
                </a:lnTo>
                <a:lnTo>
                  <a:pt x="25" y="11"/>
                </a:lnTo>
                <a:lnTo>
                  <a:pt x="22" y="9"/>
                </a:lnTo>
                <a:lnTo>
                  <a:pt x="18" y="9"/>
                </a:lnTo>
                <a:lnTo>
                  <a:pt x="15" y="5"/>
                </a:lnTo>
                <a:lnTo>
                  <a:pt x="9" y="2"/>
                </a:lnTo>
                <a:lnTo>
                  <a:pt x="0" y="0"/>
                </a:lnTo>
                <a:lnTo>
                  <a:pt x="2" y="9"/>
                </a:lnTo>
                <a:lnTo>
                  <a:pt x="4" y="14"/>
                </a:lnTo>
                <a:lnTo>
                  <a:pt x="6" y="18"/>
                </a:lnTo>
                <a:lnTo>
                  <a:pt x="8" y="20"/>
                </a:lnTo>
                <a:lnTo>
                  <a:pt x="9" y="23"/>
                </a:lnTo>
                <a:lnTo>
                  <a:pt x="11" y="23"/>
                </a:lnTo>
                <a:lnTo>
                  <a:pt x="16" y="27"/>
                </a:lnTo>
                <a:lnTo>
                  <a:pt x="22" y="27"/>
                </a:lnTo>
                <a:lnTo>
                  <a:pt x="29" y="28"/>
                </a:lnTo>
                <a:lnTo>
                  <a:pt x="36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59" name=""/>
          <p:cNvSpPr/>
          <p:nvPr/>
        </p:nvSpPr>
        <p:spPr>
          <a:xfrm>
            <a:off x="4311720" y="3220920"/>
            <a:ext cx="12600" cy="23760"/>
          </a:xfrm>
          <a:custGeom>
            <a:avLst/>
            <a:gdLst/>
            <a:ahLst/>
            <a:rect l="l" t="t" r="r" b="b"/>
            <a:pathLst>
              <a:path w="16" h="31">
                <a:moveTo>
                  <a:pt x="0" y="31"/>
                </a:moveTo>
                <a:lnTo>
                  <a:pt x="2" y="27"/>
                </a:lnTo>
                <a:lnTo>
                  <a:pt x="2" y="25"/>
                </a:lnTo>
                <a:lnTo>
                  <a:pt x="5" y="22"/>
                </a:lnTo>
                <a:lnTo>
                  <a:pt x="7" y="20"/>
                </a:lnTo>
                <a:lnTo>
                  <a:pt x="11" y="18"/>
                </a:lnTo>
                <a:lnTo>
                  <a:pt x="12" y="16"/>
                </a:lnTo>
                <a:lnTo>
                  <a:pt x="14" y="15"/>
                </a:lnTo>
                <a:lnTo>
                  <a:pt x="16" y="9"/>
                </a:lnTo>
                <a:lnTo>
                  <a:pt x="14" y="8"/>
                </a:lnTo>
                <a:lnTo>
                  <a:pt x="11" y="6"/>
                </a:lnTo>
                <a:lnTo>
                  <a:pt x="7" y="2"/>
                </a:lnTo>
                <a:lnTo>
                  <a:pt x="2" y="0"/>
                </a:lnTo>
                <a:lnTo>
                  <a:pt x="2" y="8"/>
                </a:lnTo>
                <a:lnTo>
                  <a:pt x="0" y="15"/>
                </a:lnTo>
                <a:lnTo>
                  <a:pt x="0" y="24"/>
                </a:lnTo>
                <a:lnTo>
                  <a:pt x="0" y="31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0" name=""/>
          <p:cNvSpPr/>
          <p:nvPr/>
        </p:nvSpPr>
        <p:spPr>
          <a:xfrm>
            <a:off x="4681440" y="2963880"/>
            <a:ext cx="20880" cy="19080"/>
          </a:xfrm>
          <a:custGeom>
            <a:avLst/>
            <a:gdLst/>
            <a:ahLst/>
            <a:rect l="l" t="t" r="r" b="b"/>
            <a:pathLst>
              <a:path w="27" h="24">
                <a:moveTo>
                  <a:pt x="22" y="0"/>
                </a:moveTo>
                <a:lnTo>
                  <a:pt x="25" y="4"/>
                </a:lnTo>
                <a:lnTo>
                  <a:pt x="25" y="6"/>
                </a:lnTo>
                <a:lnTo>
                  <a:pt x="27" y="9"/>
                </a:lnTo>
                <a:lnTo>
                  <a:pt x="27" y="11"/>
                </a:lnTo>
                <a:lnTo>
                  <a:pt x="27" y="17"/>
                </a:lnTo>
                <a:lnTo>
                  <a:pt x="25" y="24"/>
                </a:lnTo>
                <a:lnTo>
                  <a:pt x="20" y="24"/>
                </a:lnTo>
                <a:lnTo>
                  <a:pt x="13" y="24"/>
                </a:lnTo>
                <a:lnTo>
                  <a:pt x="4" y="24"/>
                </a:lnTo>
                <a:lnTo>
                  <a:pt x="0" y="24"/>
                </a:lnTo>
                <a:lnTo>
                  <a:pt x="22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1" name=""/>
          <p:cNvSpPr/>
          <p:nvPr/>
        </p:nvSpPr>
        <p:spPr>
          <a:xfrm>
            <a:off x="4811760" y="2894040"/>
            <a:ext cx="20520" cy="17280"/>
          </a:xfrm>
          <a:custGeom>
            <a:avLst/>
            <a:gdLst/>
            <a:ahLst/>
            <a:rect l="l" t="t" r="r" b="b"/>
            <a:pathLst>
              <a:path w="27" h="24">
                <a:moveTo>
                  <a:pt x="0" y="17"/>
                </a:moveTo>
                <a:lnTo>
                  <a:pt x="20" y="0"/>
                </a:lnTo>
                <a:lnTo>
                  <a:pt x="23" y="0"/>
                </a:lnTo>
                <a:lnTo>
                  <a:pt x="27" y="0"/>
                </a:lnTo>
                <a:lnTo>
                  <a:pt x="27" y="17"/>
                </a:lnTo>
                <a:lnTo>
                  <a:pt x="21" y="20"/>
                </a:lnTo>
                <a:lnTo>
                  <a:pt x="16" y="22"/>
                </a:lnTo>
                <a:lnTo>
                  <a:pt x="14" y="22"/>
                </a:lnTo>
                <a:lnTo>
                  <a:pt x="11" y="24"/>
                </a:lnTo>
                <a:lnTo>
                  <a:pt x="7" y="24"/>
                </a:lnTo>
                <a:lnTo>
                  <a:pt x="4" y="24"/>
                </a:lnTo>
                <a:lnTo>
                  <a:pt x="2" y="20"/>
                </a:lnTo>
                <a:lnTo>
                  <a:pt x="0" y="17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2" name=""/>
          <p:cNvSpPr/>
          <p:nvPr/>
        </p:nvSpPr>
        <p:spPr>
          <a:xfrm>
            <a:off x="4948200" y="509760"/>
            <a:ext cx="14400" cy="31680"/>
          </a:xfrm>
          <a:custGeom>
            <a:avLst/>
            <a:gdLst/>
            <a:ahLst/>
            <a:rect l="l" t="t" r="r" b="b"/>
            <a:pathLst>
              <a:path w="17" h="40">
                <a:moveTo>
                  <a:pt x="10" y="0"/>
                </a:moveTo>
                <a:lnTo>
                  <a:pt x="12" y="0"/>
                </a:lnTo>
                <a:lnTo>
                  <a:pt x="16" y="2"/>
                </a:lnTo>
                <a:lnTo>
                  <a:pt x="17" y="4"/>
                </a:lnTo>
                <a:lnTo>
                  <a:pt x="17" y="8"/>
                </a:lnTo>
                <a:lnTo>
                  <a:pt x="17" y="13"/>
                </a:lnTo>
                <a:lnTo>
                  <a:pt x="17" y="17"/>
                </a:lnTo>
                <a:lnTo>
                  <a:pt x="16" y="22"/>
                </a:lnTo>
                <a:lnTo>
                  <a:pt x="14" y="27"/>
                </a:lnTo>
                <a:lnTo>
                  <a:pt x="12" y="33"/>
                </a:lnTo>
                <a:lnTo>
                  <a:pt x="9" y="36"/>
                </a:lnTo>
                <a:lnTo>
                  <a:pt x="7" y="38"/>
                </a:lnTo>
                <a:lnTo>
                  <a:pt x="5" y="40"/>
                </a:lnTo>
                <a:lnTo>
                  <a:pt x="1" y="40"/>
                </a:lnTo>
                <a:lnTo>
                  <a:pt x="0" y="40"/>
                </a:lnTo>
                <a:lnTo>
                  <a:pt x="10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3" name=""/>
          <p:cNvSpPr/>
          <p:nvPr/>
        </p:nvSpPr>
        <p:spPr>
          <a:xfrm>
            <a:off x="4903920" y="326880"/>
            <a:ext cx="15840" cy="144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9" y="7"/>
                </a:moveTo>
                <a:lnTo>
                  <a:pt x="17" y="11"/>
                </a:lnTo>
                <a:lnTo>
                  <a:pt x="14" y="14"/>
                </a:lnTo>
                <a:lnTo>
                  <a:pt x="12" y="14"/>
                </a:lnTo>
                <a:lnTo>
                  <a:pt x="10" y="16"/>
                </a:lnTo>
                <a:lnTo>
                  <a:pt x="9" y="16"/>
                </a:lnTo>
                <a:lnTo>
                  <a:pt x="7" y="18"/>
                </a:lnTo>
                <a:lnTo>
                  <a:pt x="5" y="16"/>
                </a:lnTo>
                <a:lnTo>
                  <a:pt x="3" y="16"/>
                </a:lnTo>
                <a:lnTo>
                  <a:pt x="1" y="14"/>
                </a:lnTo>
                <a:lnTo>
                  <a:pt x="1" y="11"/>
                </a:lnTo>
                <a:lnTo>
                  <a:pt x="0" y="5"/>
                </a:lnTo>
                <a:lnTo>
                  <a:pt x="0" y="0"/>
                </a:lnTo>
                <a:lnTo>
                  <a:pt x="9" y="0"/>
                </a:lnTo>
                <a:lnTo>
                  <a:pt x="14" y="2"/>
                </a:lnTo>
                <a:lnTo>
                  <a:pt x="16" y="2"/>
                </a:lnTo>
                <a:lnTo>
                  <a:pt x="17" y="3"/>
                </a:lnTo>
                <a:lnTo>
                  <a:pt x="17" y="5"/>
                </a:lnTo>
                <a:lnTo>
                  <a:pt x="19" y="7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4" name=""/>
          <p:cNvSpPr/>
          <p:nvPr/>
        </p:nvSpPr>
        <p:spPr>
          <a:xfrm>
            <a:off x="4060800" y="212760"/>
            <a:ext cx="90360" cy="101520"/>
          </a:xfrm>
          <a:custGeom>
            <a:avLst/>
            <a:gdLst/>
            <a:ahLst/>
            <a:rect l="l" t="t" r="r" b="b"/>
            <a:pathLst>
              <a:path w="116" h="126">
                <a:moveTo>
                  <a:pt x="2" y="85"/>
                </a:moveTo>
                <a:lnTo>
                  <a:pt x="7" y="85"/>
                </a:lnTo>
                <a:lnTo>
                  <a:pt x="11" y="83"/>
                </a:lnTo>
                <a:lnTo>
                  <a:pt x="16" y="83"/>
                </a:lnTo>
                <a:lnTo>
                  <a:pt x="20" y="82"/>
                </a:lnTo>
                <a:lnTo>
                  <a:pt x="23" y="80"/>
                </a:lnTo>
                <a:lnTo>
                  <a:pt x="25" y="78"/>
                </a:lnTo>
                <a:lnTo>
                  <a:pt x="27" y="74"/>
                </a:lnTo>
                <a:lnTo>
                  <a:pt x="30" y="71"/>
                </a:lnTo>
                <a:lnTo>
                  <a:pt x="32" y="66"/>
                </a:lnTo>
                <a:lnTo>
                  <a:pt x="34" y="58"/>
                </a:lnTo>
                <a:lnTo>
                  <a:pt x="36" y="50"/>
                </a:lnTo>
                <a:lnTo>
                  <a:pt x="36" y="42"/>
                </a:lnTo>
                <a:lnTo>
                  <a:pt x="38" y="34"/>
                </a:lnTo>
                <a:lnTo>
                  <a:pt x="38" y="26"/>
                </a:lnTo>
                <a:lnTo>
                  <a:pt x="39" y="19"/>
                </a:lnTo>
                <a:lnTo>
                  <a:pt x="41" y="14"/>
                </a:lnTo>
                <a:lnTo>
                  <a:pt x="43" y="10"/>
                </a:lnTo>
                <a:lnTo>
                  <a:pt x="45" y="7"/>
                </a:lnTo>
                <a:lnTo>
                  <a:pt x="46" y="5"/>
                </a:lnTo>
                <a:lnTo>
                  <a:pt x="50" y="3"/>
                </a:lnTo>
                <a:lnTo>
                  <a:pt x="54" y="1"/>
                </a:lnTo>
                <a:lnTo>
                  <a:pt x="57" y="1"/>
                </a:lnTo>
                <a:lnTo>
                  <a:pt x="61" y="0"/>
                </a:lnTo>
                <a:lnTo>
                  <a:pt x="66" y="0"/>
                </a:lnTo>
                <a:lnTo>
                  <a:pt x="77" y="0"/>
                </a:lnTo>
                <a:lnTo>
                  <a:pt x="87" y="1"/>
                </a:lnTo>
                <a:lnTo>
                  <a:pt x="91" y="1"/>
                </a:lnTo>
                <a:lnTo>
                  <a:pt x="96" y="1"/>
                </a:lnTo>
                <a:lnTo>
                  <a:pt x="102" y="1"/>
                </a:lnTo>
                <a:lnTo>
                  <a:pt x="105" y="0"/>
                </a:lnTo>
                <a:lnTo>
                  <a:pt x="110" y="5"/>
                </a:lnTo>
                <a:lnTo>
                  <a:pt x="116" y="10"/>
                </a:lnTo>
                <a:lnTo>
                  <a:pt x="112" y="16"/>
                </a:lnTo>
                <a:lnTo>
                  <a:pt x="109" y="21"/>
                </a:lnTo>
                <a:lnTo>
                  <a:pt x="105" y="26"/>
                </a:lnTo>
                <a:lnTo>
                  <a:pt x="103" y="32"/>
                </a:lnTo>
                <a:lnTo>
                  <a:pt x="102" y="37"/>
                </a:lnTo>
                <a:lnTo>
                  <a:pt x="100" y="42"/>
                </a:lnTo>
                <a:lnTo>
                  <a:pt x="98" y="50"/>
                </a:lnTo>
                <a:lnTo>
                  <a:pt x="98" y="57"/>
                </a:lnTo>
                <a:lnTo>
                  <a:pt x="93" y="58"/>
                </a:lnTo>
                <a:lnTo>
                  <a:pt x="91" y="58"/>
                </a:lnTo>
                <a:lnTo>
                  <a:pt x="87" y="62"/>
                </a:lnTo>
                <a:lnTo>
                  <a:pt x="86" y="64"/>
                </a:lnTo>
                <a:lnTo>
                  <a:pt x="82" y="69"/>
                </a:lnTo>
                <a:lnTo>
                  <a:pt x="80" y="74"/>
                </a:lnTo>
                <a:lnTo>
                  <a:pt x="77" y="80"/>
                </a:lnTo>
                <a:lnTo>
                  <a:pt x="70" y="85"/>
                </a:lnTo>
                <a:lnTo>
                  <a:pt x="57" y="94"/>
                </a:lnTo>
                <a:lnTo>
                  <a:pt x="45" y="103"/>
                </a:lnTo>
                <a:lnTo>
                  <a:pt x="32" y="112"/>
                </a:lnTo>
                <a:lnTo>
                  <a:pt x="20" y="119"/>
                </a:lnTo>
                <a:lnTo>
                  <a:pt x="14" y="121"/>
                </a:lnTo>
                <a:lnTo>
                  <a:pt x="9" y="124"/>
                </a:lnTo>
                <a:lnTo>
                  <a:pt x="5" y="126"/>
                </a:lnTo>
                <a:lnTo>
                  <a:pt x="2" y="126"/>
                </a:lnTo>
                <a:lnTo>
                  <a:pt x="0" y="121"/>
                </a:lnTo>
                <a:lnTo>
                  <a:pt x="0" y="115"/>
                </a:lnTo>
                <a:lnTo>
                  <a:pt x="0" y="110"/>
                </a:lnTo>
                <a:lnTo>
                  <a:pt x="0" y="105"/>
                </a:lnTo>
                <a:lnTo>
                  <a:pt x="2" y="94"/>
                </a:lnTo>
                <a:lnTo>
                  <a:pt x="2" y="85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5" name=""/>
          <p:cNvSpPr/>
          <p:nvPr/>
        </p:nvSpPr>
        <p:spPr>
          <a:xfrm>
            <a:off x="4160880" y="208080"/>
            <a:ext cx="28440" cy="31680"/>
          </a:xfrm>
          <a:custGeom>
            <a:avLst/>
            <a:gdLst/>
            <a:ahLst/>
            <a:rect l="l" t="t" r="r" b="b"/>
            <a:pathLst>
              <a:path w="35" h="41">
                <a:moveTo>
                  <a:pt x="0" y="37"/>
                </a:moveTo>
                <a:lnTo>
                  <a:pt x="0" y="35"/>
                </a:lnTo>
                <a:lnTo>
                  <a:pt x="1" y="33"/>
                </a:lnTo>
                <a:lnTo>
                  <a:pt x="3" y="30"/>
                </a:lnTo>
                <a:lnTo>
                  <a:pt x="5" y="26"/>
                </a:lnTo>
                <a:lnTo>
                  <a:pt x="8" y="21"/>
                </a:lnTo>
                <a:lnTo>
                  <a:pt x="14" y="16"/>
                </a:lnTo>
                <a:lnTo>
                  <a:pt x="21" y="10"/>
                </a:lnTo>
                <a:lnTo>
                  <a:pt x="26" y="5"/>
                </a:lnTo>
                <a:lnTo>
                  <a:pt x="32" y="1"/>
                </a:lnTo>
                <a:lnTo>
                  <a:pt x="35" y="0"/>
                </a:lnTo>
                <a:lnTo>
                  <a:pt x="35" y="8"/>
                </a:lnTo>
                <a:lnTo>
                  <a:pt x="35" y="14"/>
                </a:lnTo>
                <a:lnTo>
                  <a:pt x="33" y="16"/>
                </a:lnTo>
                <a:lnTo>
                  <a:pt x="33" y="19"/>
                </a:lnTo>
                <a:lnTo>
                  <a:pt x="32" y="21"/>
                </a:lnTo>
                <a:lnTo>
                  <a:pt x="30" y="23"/>
                </a:lnTo>
                <a:lnTo>
                  <a:pt x="26" y="28"/>
                </a:lnTo>
                <a:lnTo>
                  <a:pt x="19" y="32"/>
                </a:lnTo>
                <a:lnTo>
                  <a:pt x="14" y="35"/>
                </a:lnTo>
                <a:lnTo>
                  <a:pt x="8" y="39"/>
                </a:lnTo>
                <a:lnTo>
                  <a:pt x="3" y="41"/>
                </a:lnTo>
                <a:lnTo>
                  <a:pt x="0" y="41"/>
                </a:lnTo>
                <a:lnTo>
                  <a:pt x="0" y="37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6" name=""/>
          <p:cNvSpPr/>
          <p:nvPr/>
        </p:nvSpPr>
        <p:spPr>
          <a:xfrm>
            <a:off x="4135320" y="163440"/>
            <a:ext cx="19080" cy="27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15" y="0"/>
                </a:moveTo>
                <a:lnTo>
                  <a:pt x="25" y="0"/>
                </a:lnTo>
                <a:lnTo>
                  <a:pt x="24" y="7"/>
                </a:lnTo>
                <a:lnTo>
                  <a:pt x="22" y="15"/>
                </a:lnTo>
                <a:lnTo>
                  <a:pt x="20" y="20"/>
                </a:lnTo>
                <a:lnTo>
                  <a:pt x="18" y="25"/>
                </a:lnTo>
                <a:lnTo>
                  <a:pt x="16" y="27"/>
                </a:lnTo>
                <a:lnTo>
                  <a:pt x="15" y="29"/>
                </a:lnTo>
                <a:lnTo>
                  <a:pt x="13" y="31"/>
                </a:lnTo>
                <a:lnTo>
                  <a:pt x="11" y="32"/>
                </a:lnTo>
                <a:lnTo>
                  <a:pt x="9" y="32"/>
                </a:lnTo>
                <a:lnTo>
                  <a:pt x="6" y="34"/>
                </a:lnTo>
                <a:lnTo>
                  <a:pt x="4" y="34"/>
                </a:lnTo>
                <a:lnTo>
                  <a:pt x="0" y="34"/>
                </a:lnTo>
                <a:lnTo>
                  <a:pt x="15" y="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7" name=""/>
          <p:cNvSpPr/>
          <p:nvPr/>
        </p:nvSpPr>
        <p:spPr>
          <a:xfrm>
            <a:off x="4167360" y="147600"/>
            <a:ext cx="44280" cy="34920"/>
          </a:xfrm>
          <a:custGeom>
            <a:avLst/>
            <a:gdLst/>
            <a:ahLst/>
            <a:rect l="l" t="t" r="r" b="b"/>
            <a:pathLst>
              <a:path w="56" h="45">
                <a:moveTo>
                  <a:pt x="9" y="14"/>
                </a:moveTo>
                <a:lnTo>
                  <a:pt x="15" y="12"/>
                </a:lnTo>
                <a:lnTo>
                  <a:pt x="20" y="11"/>
                </a:lnTo>
                <a:lnTo>
                  <a:pt x="24" y="9"/>
                </a:lnTo>
                <a:lnTo>
                  <a:pt x="27" y="7"/>
                </a:lnTo>
                <a:lnTo>
                  <a:pt x="29" y="4"/>
                </a:lnTo>
                <a:lnTo>
                  <a:pt x="32" y="2"/>
                </a:lnTo>
                <a:lnTo>
                  <a:pt x="38" y="0"/>
                </a:lnTo>
                <a:lnTo>
                  <a:pt x="41" y="0"/>
                </a:lnTo>
                <a:lnTo>
                  <a:pt x="47" y="0"/>
                </a:lnTo>
                <a:lnTo>
                  <a:pt x="50" y="2"/>
                </a:lnTo>
                <a:lnTo>
                  <a:pt x="52" y="2"/>
                </a:lnTo>
                <a:lnTo>
                  <a:pt x="54" y="4"/>
                </a:lnTo>
                <a:lnTo>
                  <a:pt x="56" y="7"/>
                </a:lnTo>
                <a:lnTo>
                  <a:pt x="56" y="11"/>
                </a:lnTo>
                <a:lnTo>
                  <a:pt x="56" y="12"/>
                </a:lnTo>
                <a:lnTo>
                  <a:pt x="56" y="16"/>
                </a:lnTo>
                <a:lnTo>
                  <a:pt x="56" y="20"/>
                </a:lnTo>
                <a:lnTo>
                  <a:pt x="54" y="23"/>
                </a:lnTo>
                <a:lnTo>
                  <a:pt x="52" y="25"/>
                </a:lnTo>
                <a:lnTo>
                  <a:pt x="50" y="28"/>
                </a:lnTo>
                <a:lnTo>
                  <a:pt x="43" y="30"/>
                </a:lnTo>
                <a:lnTo>
                  <a:pt x="36" y="34"/>
                </a:lnTo>
                <a:lnTo>
                  <a:pt x="27" y="37"/>
                </a:lnTo>
                <a:lnTo>
                  <a:pt x="22" y="39"/>
                </a:lnTo>
                <a:lnTo>
                  <a:pt x="18" y="41"/>
                </a:lnTo>
                <a:lnTo>
                  <a:pt x="15" y="41"/>
                </a:lnTo>
                <a:lnTo>
                  <a:pt x="15" y="43"/>
                </a:lnTo>
                <a:lnTo>
                  <a:pt x="13" y="45"/>
                </a:lnTo>
                <a:lnTo>
                  <a:pt x="9" y="45"/>
                </a:lnTo>
                <a:lnTo>
                  <a:pt x="8" y="43"/>
                </a:lnTo>
                <a:lnTo>
                  <a:pt x="6" y="41"/>
                </a:lnTo>
                <a:lnTo>
                  <a:pt x="4" y="39"/>
                </a:lnTo>
                <a:lnTo>
                  <a:pt x="0" y="36"/>
                </a:lnTo>
                <a:lnTo>
                  <a:pt x="0" y="32"/>
                </a:lnTo>
                <a:lnTo>
                  <a:pt x="0" y="25"/>
                </a:lnTo>
                <a:lnTo>
                  <a:pt x="2" y="21"/>
                </a:lnTo>
                <a:lnTo>
                  <a:pt x="6" y="16"/>
                </a:lnTo>
                <a:lnTo>
                  <a:pt x="9" y="14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8" name=""/>
          <p:cNvSpPr/>
          <p:nvPr/>
        </p:nvSpPr>
        <p:spPr>
          <a:xfrm>
            <a:off x="4214880" y="122400"/>
            <a:ext cx="27000" cy="25200"/>
          </a:xfrm>
          <a:custGeom>
            <a:avLst/>
            <a:gdLst/>
            <a:ahLst/>
            <a:rect l="l" t="t" r="r" b="b"/>
            <a:pathLst>
              <a:path w="36" h="30">
                <a:moveTo>
                  <a:pt x="18" y="0"/>
                </a:moveTo>
                <a:lnTo>
                  <a:pt x="20" y="3"/>
                </a:lnTo>
                <a:lnTo>
                  <a:pt x="21" y="7"/>
                </a:lnTo>
                <a:lnTo>
                  <a:pt x="23" y="9"/>
                </a:lnTo>
                <a:lnTo>
                  <a:pt x="25" y="10"/>
                </a:lnTo>
                <a:lnTo>
                  <a:pt x="30" y="14"/>
                </a:lnTo>
                <a:lnTo>
                  <a:pt x="36" y="18"/>
                </a:lnTo>
                <a:lnTo>
                  <a:pt x="36" y="30"/>
                </a:lnTo>
                <a:lnTo>
                  <a:pt x="27" y="30"/>
                </a:lnTo>
                <a:lnTo>
                  <a:pt x="21" y="30"/>
                </a:lnTo>
                <a:lnTo>
                  <a:pt x="18" y="30"/>
                </a:lnTo>
                <a:lnTo>
                  <a:pt x="14" y="28"/>
                </a:lnTo>
                <a:lnTo>
                  <a:pt x="9" y="26"/>
                </a:lnTo>
                <a:lnTo>
                  <a:pt x="7" y="23"/>
                </a:lnTo>
                <a:lnTo>
                  <a:pt x="4" y="21"/>
                </a:lnTo>
                <a:lnTo>
                  <a:pt x="2" y="19"/>
                </a:lnTo>
                <a:lnTo>
                  <a:pt x="0" y="16"/>
                </a:lnTo>
                <a:lnTo>
                  <a:pt x="0" y="14"/>
                </a:lnTo>
                <a:lnTo>
                  <a:pt x="11" y="5"/>
                </a:lnTo>
                <a:lnTo>
                  <a:pt x="18" y="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69" name=""/>
          <p:cNvSpPr/>
          <p:nvPr/>
        </p:nvSpPr>
        <p:spPr>
          <a:xfrm>
            <a:off x="4233960" y="82440"/>
            <a:ext cx="19080" cy="46080"/>
          </a:xfrm>
          <a:custGeom>
            <a:avLst/>
            <a:gdLst/>
            <a:ahLst/>
            <a:rect l="l" t="t" r="r" b="b"/>
            <a:pathLst>
              <a:path w="25" h="59">
                <a:moveTo>
                  <a:pt x="5" y="41"/>
                </a:moveTo>
                <a:lnTo>
                  <a:pt x="5" y="39"/>
                </a:lnTo>
                <a:lnTo>
                  <a:pt x="7" y="36"/>
                </a:lnTo>
                <a:lnTo>
                  <a:pt x="9" y="30"/>
                </a:lnTo>
                <a:lnTo>
                  <a:pt x="9" y="21"/>
                </a:lnTo>
                <a:lnTo>
                  <a:pt x="11" y="14"/>
                </a:lnTo>
                <a:lnTo>
                  <a:pt x="13" y="9"/>
                </a:lnTo>
                <a:lnTo>
                  <a:pt x="14" y="4"/>
                </a:lnTo>
                <a:lnTo>
                  <a:pt x="14" y="0"/>
                </a:lnTo>
                <a:lnTo>
                  <a:pt x="18" y="13"/>
                </a:lnTo>
                <a:lnTo>
                  <a:pt x="20" y="27"/>
                </a:lnTo>
                <a:lnTo>
                  <a:pt x="20" y="32"/>
                </a:lnTo>
                <a:lnTo>
                  <a:pt x="21" y="36"/>
                </a:lnTo>
                <a:lnTo>
                  <a:pt x="21" y="38"/>
                </a:lnTo>
                <a:lnTo>
                  <a:pt x="23" y="39"/>
                </a:lnTo>
                <a:lnTo>
                  <a:pt x="23" y="41"/>
                </a:lnTo>
                <a:lnTo>
                  <a:pt x="25" y="41"/>
                </a:lnTo>
                <a:lnTo>
                  <a:pt x="20" y="46"/>
                </a:lnTo>
                <a:lnTo>
                  <a:pt x="14" y="52"/>
                </a:lnTo>
                <a:lnTo>
                  <a:pt x="13" y="55"/>
                </a:lnTo>
                <a:lnTo>
                  <a:pt x="9" y="57"/>
                </a:lnTo>
                <a:lnTo>
                  <a:pt x="7" y="59"/>
                </a:lnTo>
                <a:lnTo>
                  <a:pt x="5" y="59"/>
                </a:lnTo>
                <a:lnTo>
                  <a:pt x="4" y="59"/>
                </a:lnTo>
                <a:lnTo>
                  <a:pt x="2" y="59"/>
                </a:lnTo>
                <a:lnTo>
                  <a:pt x="2" y="57"/>
                </a:lnTo>
                <a:lnTo>
                  <a:pt x="2" y="57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5"/>
                </a:lnTo>
                <a:lnTo>
                  <a:pt x="2" y="43"/>
                </a:lnTo>
                <a:lnTo>
                  <a:pt x="2" y="43"/>
                </a:lnTo>
                <a:lnTo>
                  <a:pt x="4" y="43"/>
                </a:lnTo>
                <a:lnTo>
                  <a:pt x="5" y="41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0" name=""/>
          <p:cNvSpPr/>
          <p:nvPr/>
        </p:nvSpPr>
        <p:spPr>
          <a:xfrm>
            <a:off x="4230720" y="-101520"/>
            <a:ext cx="25200" cy="31680"/>
          </a:xfrm>
          <a:custGeom>
            <a:avLst/>
            <a:gdLst/>
            <a:ahLst/>
            <a:rect l="l" t="t" r="r" b="b"/>
            <a:pathLst>
              <a:path w="33" h="41">
                <a:moveTo>
                  <a:pt x="15" y="0"/>
                </a:moveTo>
                <a:lnTo>
                  <a:pt x="18" y="0"/>
                </a:lnTo>
                <a:lnTo>
                  <a:pt x="25" y="0"/>
                </a:lnTo>
                <a:lnTo>
                  <a:pt x="25" y="12"/>
                </a:lnTo>
                <a:lnTo>
                  <a:pt x="27" y="21"/>
                </a:lnTo>
                <a:lnTo>
                  <a:pt x="27" y="25"/>
                </a:lnTo>
                <a:lnTo>
                  <a:pt x="27" y="30"/>
                </a:lnTo>
                <a:lnTo>
                  <a:pt x="29" y="34"/>
                </a:lnTo>
                <a:lnTo>
                  <a:pt x="33" y="37"/>
                </a:lnTo>
                <a:lnTo>
                  <a:pt x="31" y="39"/>
                </a:lnTo>
                <a:lnTo>
                  <a:pt x="29" y="39"/>
                </a:lnTo>
                <a:lnTo>
                  <a:pt x="27" y="41"/>
                </a:lnTo>
                <a:lnTo>
                  <a:pt x="25" y="41"/>
                </a:lnTo>
                <a:lnTo>
                  <a:pt x="20" y="41"/>
                </a:lnTo>
                <a:lnTo>
                  <a:pt x="15" y="41"/>
                </a:lnTo>
                <a:lnTo>
                  <a:pt x="13" y="41"/>
                </a:lnTo>
                <a:lnTo>
                  <a:pt x="9" y="39"/>
                </a:lnTo>
                <a:lnTo>
                  <a:pt x="8" y="37"/>
                </a:lnTo>
                <a:lnTo>
                  <a:pt x="6" y="35"/>
                </a:lnTo>
                <a:lnTo>
                  <a:pt x="4" y="32"/>
                </a:lnTo>
                <a:lnTo>
                  <a:pt x="2" y="28"/>
                </a:lnTo>
                <a:lnTo>
                  <a:pt x="0" y="23"/>
                </a:lnTo>
                <a:lnTo>
                  <a:pt x="0" y="18"/>
                </a:lnTo>
                <a:lnTo>
                  <a:pt x="4" y="14"/>
                </a:lnTo>
                <a:lnTo>
                  <a:pt x="8" y="10"/>
                </a:lnTo>
                <a:lnTo>
                  <a:pt x="11" y="5"/>
                </a:lnTo>
                <a:lnTo>
                  <a:pt x="15" y="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1" name=""/>
          <p:cNvSpPr/>
          <p:nvPr/>
        </p:nvSpPr>
        <p:spPr>
          <a:xfrm>
            <a:off x="4253040" y="76320"/>
            <a:ext cx="34920" cy="31680"/>
          </a:xfrm>
          <a:custGeom>
            <a:avLst/>
            <a:gdLst/>
            <a:ahLst/>
            <a:rect l="l" t="t" r="r" b="b"/>
            <a:pathLst>
              <a:path w="43" h="41">
                <a:moveTo>
                  <a:pt x="0" y="20"/>
                </a:moveTo>
                <a:lnTo>
                  <a:pt x="4" y="16"/>
                </a:lnTo>
                <a:lnTo>
                  <a:pt x="7" y="12"/>
                </a:lnTo>
                <a:lnTo>
                  <a:pt x="11" y="11"/>
                </a:lnTo>
                <a:lnTo>
                  <a:pt x="14" y="7"/>
                </a:lnTo>
                <a:lnTo>
                  <a:pt x="23" y="4"/>
                </a:lnTo>
                <a:lnTo>
                  <a:pt x="32" y="0"/>
                </a:lnTo>
                <a:lnTo>
                  <a:pt x="36" y="0"/>
                </a:lnTo>
                <a:lnTo>
                  <a:pt x="43" y="0"/>
                </a:lnTo>
                <a:lnTo>
                  <a:pt x="41" y="9"/>
                </a:lnTo>
                <a:lnTo>
                  <a:pt x="39" y="18"/>
                </a:lnTo>
                <a:lnTo>
                  <a:pt x="37" y="21"/>
                </a:lnTo>
                <a:lnTo>
                  <a:pt x="37" y="25"/>
                </a:lnTo>
                <a:lnTo>
                  <a:pt x="39" y="28"/>
                </a:lnTo>
                <a:lnTo>
                  <a:pt x="43" y="34"/>
                </a:lnTo>
                <a:lnTo>
                  <a:pt x="11" y="41"/>
                </a:lnTo>
                <a:lnTo>
                  <a:pt x="7" y="41"/>
                </a:lnTo>
                <a:lnTo>
                  <a:pt x="5" y="39"/>
                </a:lnTo>
                <a:lnTo>
                  <a:pt x="4" y="37"/>
                </a:lnTo>
                <a:lnTo>
                  <a:pt x="2" y="36"/>
                </a:lnTo>
                <a:lnTo>
                  <a:pt x="0" y="30"/>
                </a:lnTo>
                <a:lnTo>
                  <a:pt x="0" y="25"/>
                </a:lnTo>
                <a:lnTo>
                  <a:pt x="0" y="21"/>
                </a:lnTo>
                <a:lnTo>
                  <a:pt x="0" y="20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2" name=""/>
          <p:cNvSpPr/>
          <p:nvPr/>
        </p:nvSpPr>
        <p:spPr>
          <a:xfrm>
            <a:off x="4251240" y="111240"/>
            <a:ext cx="79560" cy="44280"/>
          </a:xfrm>
          <a:custGeom>
            <a:avLst/>
            <a:gdLst/>
            <a:ahLst/>
            <a:rect l="l" t="t" r="r" b="b"/>
            <a:pathLst>
              <a:path w="100" h="55">
                <a:moveTo>
                  <a:pt x="0" y="21"/>
                </a:moveTo>
                <a:lnTo>
                  <a:pt x="11" y="19"/>
                </a:lnTo>
                <a:lnTo>
                  <a:pt x="24" y="19"/>
                </a:lnTo>
                <a:lnTo>
                  <a:pt x="34" y="17"/>
                </a:lnTo>
                <a:lnTo>
                  <a:pt x="45" y="16"/>
                </a:lnTo>
                <a:lnTo>
                  <a:pt x="54" y="12"/>
                </a:lnTo>
                <a:lnTo>
                  <a:pt x="63" y="8"/>
                </a:lnTo>
                <a:lnTo>
                  <a:pt x="66" y="7"/>
                </a:lnTo>
                <a:lnTo>
                  <a:pt x="70" y="5"/>
                </a:lnTo>
                <a:lnTo>
                  <a:pt x="73" y="3"/>
                </a:lnTo>
                <a:lnTo>
                  <a:pt x="75" y="0"/>
                </a:lnTo>
                <a:lnTo>
                  <a:pt x="93" y="0"/>
                </a:lnTo>
                <a:lnTo>
                  <a:pt x="97" y="7"/>
                </a:lnTo>
                <a:lnTo>
                  <a:pt x="100" y="17"/>
                </a:lnTo>
                <a:lnTo>
                  <a:pt x="100" y="21"/>
                </a:lnTo>
                <a:lnTo>
                  <a:pt x="100" y="24"/>
                </a:lnTo>
                <a:lnTo>
                  <a:pt x="98" y="28"/>
                </a:lnTo>
                <a:lnTo>
                  <a:pt x="97" y="32"/>
                </a:lnTo>
                <a:lnTo>
                  <a:pt x="95" y="35"/>
                </a:lnTo>
                <a:lnTo>
                  <a:pt x="93" y="37"/>
                </a:lnTo>
                <a:lnTo>
                  <a:pt x="89" y="40"/>
                </a:lnTo>
                <a:lnTo>
                  <a:pt x="86" y="44"/>
                </a:lnTo>
                <a:lnTo>
                  <a:pt x="82" y="46"/>
                </a:lnTo>
                <a:lnTo>
                  <a:pt x="80" y="48"/>
                </a:lnTo>
                <a:lnTo>
                  <a:pt x="75" y="49"/>
                </a:lnTo>
                <a:lnTo>
                  <a:pt x="72" y="51"/>
                </a:lnTo>
                <a:lnTo>
                  <a:pt x="68" y="53"/>
                </a:lnTo>
                <a:lnTo>
                  <a:pt x="63" y="55"/>
                </a:lnTo>
                <a:lnTo>
                  <a:pt x="59" y="55"/>
                </a:lnTo>
                <a:lnTo>
                  <a:pt x="54" y="55"/>
                </a:lnTo>
                <a:lnTo>
                  <a:pt x="47" y="55"/>
                </a:lnTo>
                <a:lnTo>
                  <a:pt x="41" y="53"/>
                </a:lnTo>
                <a:lnTo>
                  <a:pt x="36" y="51"/>
                </a:lnTo>
                <a:lnTo>
                  <a:pt x="29" y="49"/>
                </a:lnTo>
                <a:lnTo>
                  <a:pt x="16" y="44"/>
                </a:lnTo>
                <a:lnTo>
                  <a:pt x="0" y="37"/>
                </a:lnTo>
                <a:lnTo>
                  <a:pt x="0" y="21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3" name=""/>
          <p:cNvSpPr/>
          <p:nvPr/>
        </p:nvSpPr>
        <p:spPr>
          <a:xfrm>
            <a:off x="4317840" y="141120"/>
            <a:ext cx="52560" cy="28800"/>
          </a:xfrm>
          <a:custGeom>
            <a:avLst/>
            <a:gdLst/>
            <a:ahLst/>
            <a:rect l="l" t="t" r="r" b="b"/>
            <a:pathLst>
              <a:path w="66" h="35">
                <a:moveTo>
                  <a:pt x="3" y="25"/>
                </a:moveTo>
                <a:lnTo>
                  <a:pt x="5" y="21"/>
                </a:lnTo>
                <a:lnTo>
                  <a:pt x="9" y="18"/>
                </a:lnTo>
                <a:lnTo>
                  <a:pt x="12" y="12"/>
                </a:lnTo>
                <a:lnTo>
                  <a:pt x="18" y="9"/>
                </a:lnTo>
                <a:lnTo>
                  <a:pt x="23" y="5"/>
                </a:lnTo>
                <a:lnTo>
                  <a:pt x="28" y="3"/>
                </a:lnTo>
                <a:lnTo>
                  <a:pt x="34" y="0"/>
                </a:lnTo>
                <a:lnTo>
                  <a:pt x="41" y="0"/>
                </a:lnTo>
                <a:lnTo>
                  <a:pt x="44" y="0"/>
                </a:lnTo>
                <a:lnTo>
                  <a:pt x="48" y="0"/>
                </a:lnTo>
                <a:lnTo>
                  <a:pt x="50" y="2"/>
                </a:lnTo>
                <a:lnTo>
                  <a:pt x="51" y="3"/>
                </a:lnTo>
                <a:lnTo>
                  <a:pt x="59" y="7"/>
                </a:lnTo>
                <a:lnTo>
                  <a:pt x="66" y="11"/>
                </a:lnTo>
                <a:lnTo>
                  <a:pt x="66" y="16"/>
                </a:lnTo>
                <a:lnTo>
                  <a:pt x="64" y="19"/>
                </a:lnTo>
                <a:lnTo>
                  <a:pt x="64" y="23"/>
                </a:lnTo>
                <a:lnTo>
                  <a:pt x="62" y="27"/>
                </a:lnTo>
                <a:lnTo>
                  <a:pt x="60" y="28"/>
                </a:lnTo>
                <a:lnTo>
                  <a:pt x="59" y="30"/>
                </a:lnTo>
                <a:lnTo>
                  <a:pt x="55" y="32"/>
                </a:lnTo>
                <a:lnTo>
                  <a:pt x="53" y="34"/>
                </a:lnTo>
                <a:lnTo>
                  <a:pt x="46" y="34"/>
                </a:lnTo>
                <a:lnTo>
                  <a:pt x="39" y="35"/>
                </a:lnTo>
                <a:lnTo>
                  <a:pt x="30" y="35"/>
                </a:lnTo>
                <a:lnTo>
                  <a:pt x="21" y="35"/>
                </a:lnTo>
                <a:lnTo>
                  <a:pt x="14" y="35"/>
                </a:lnTo>
                <a:lnTo>
                  <a:pt x="7" y="35"/>
                </a:lnTo>
                <a:lnTo>
                  <a:pt x="3" y="35"/>
                </a:lnTo>
                <a:lnTo>
                  <a:pt x="2" y="34"/>
                </a:lnTo>
                <a:lnTo>
                  <a:pt x="0" y="32"/>
                </a:lnTo>
                <a:lnTo>
                  <a:pt x="0" y="28"/>
                </a:lnTo>
                <a:lnTo>
                  <a:pt x="3" y="25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4" name=""/>
          <p:cNvSpPr/>
          <p:nvPr/>
        </p:nvSpPr>
        <p:spPr>
          <a:xfrm>
            <a:off x="4194000" y="169920"/>
            <a:ext cx="298800" cy="195120"/>
          </a:xfrm>
          <a:custGeom>
            <a:avLst/>
            <a:gdLst/>
            <a:ahLst/>
            <a:rect l="l" t="t" r="r" b="b"/>
            <a:pathLst>
              <a:path w="376" h="248">
                <a:moveTo>
                  <a:pt x="32" y="4"/>
                </a:moveTo>
                <a:lnTo>
                  <a:pt x="43" y="4"/>
                </a:lnTo>
                <a:lnTo>
                  <a:pt x="57" y="2"/>
                </a:lnTo>
                <a:lnTo>
                  <a:pt x="73" y="0"/>
                </a:lnTo>
                <a:lnTo>
                  <a:pt x="86" y="0"/>
                </a:lnTo>
                <a:lnTo>
                  <a:pt x="103" y="0"/>
                </a:lnTo>
                <a:lnTo>
                  <a:pt x="118" y="2"/>
                </a:lnTo>
                <a:lnTo>
                  <a:pt x="130" y="2"/>
                </a:lnTo>
                <a:lnTo>
                  <a:pt x="144" y="4"/>
                </a:lnTo>
                <a:lnTo>
                  <a:pt x="157" y="8"/>
                </a:lnTo>
                <a:lnTo>
                  <a:pt x="168" y="11"/>
                </a:lnTo>
                <a:lnTo>
                  <a:pt x="180" y="15"/>
                </a:lnTo>
                <a:lnTo>
                  <a:pt x="192" y="17"/>
                </a:lnTo>
                <a:lnTo>
                  <a:pt x="223" y="17"/>
                </a:lnTo>
                <a:lnTo>
                  <a:pt x="223" y="15"/>
                </a:lnTo>
                <a:lnTo>
                  <a:pt x="223" y="13"/>
                </a:lnTo>
                <a:lnTo>
                  <a:pt x="224" y="11"/>
                </a:lnTo>
                <a:lnTo>
                  <a:pt x="226" y="9"/>
                </a:lnTo>
                <a:lnTo>
                  <a:pt x="232" y="8"/>
                </a:lnTo>
                <a:lnTo>
                  <a:pt x="237" y="6"/>
                </a:lnTo>
                <a:lnTo>
                  <a:pt x="249" y="4"/>
                </a:lnTo>
                <a:lnTo>
                  <a:pt x="262" y="4"/>
                </a:lnTo>
                <a:lnTo>
                  <a:pt x="269" y="4"/>
                </a:lnTo>
                <a:lnTo>
                  <a:pt x="276" y="4"/>
                </a:lnTo>
                <a:lnTo>
                  <a:pt x="283" y="6"/>
                </a:lnTo>
                <a:lnTo>
                  <a:pt x="292" y="8"/>
                </a:lnTo>
                <a:lnTo>
                  <a:pt x="306" y="9"/>
                </a:lnTo>
                <a:lnTo>
                  <a:pt x="321" y="13"/>
                </a:lnTo>
                <a:lnTo>
                  <a:pt x="335" y="17"/>
                </a:lnTo>
                <a:lnTo>
                  <a:pt x="351" y="22"/>
                </a:lnTo>
                <a:lnTo>
                  <a:pt x="363" y="25"/>
                </a:lnTo>
                <a:lnTo>
                  <a:pt x="376" y="27"/>
                </a:lnTo>
                <a:lnTo>
                  <a:pt x="376" y="36"/>
                </a:lnTo>
                <a:lnTo>
                  <a:pt x="376" y="45"/>
                </a:lnTo>
                <a:lnTo>
                  <a:pt x="372" y="49"/>
                </a:lnTo>
                <a:lnTo>
                  <a:pt x="370" y="50"/>
                </a:lnTo>
                <a:lnTo>
                  <a:pt x="369" y="54"/>
                </a:lnTo>
                <a:lnTo>
                  <a:pt x="367" y="57"/>
                </a:lnTo>
                <a:lnTo>
                  <a:pt x="365" y="65"/>
                </a:lnTo>
                <a:lnTo>
                  <a:pt x="365" y="72"/>
                </a:lnTo>
                <a:lnTo>
                  <a:pt x="363" y="79"/>
                </a:lnTo>
                <a:lnTo>
                  <a:pt x="362" y="84"/>
                </a:lnTo>
                <a:lnTo>
                  <a:pt x="360" y="88"/>
                </a:lnTo>
                <a:lnTo>
                  <a:pt x="356" y="90"/>
                </a:lnTo>
                <a:lnTo>
                  <a:pt x="354" y="91"/>
                </a:lnTo>
                <a:lnTo>
                  <a:pt x="351" y="93"/>
                </a:lnTo>
                <a:lnTo>
                  <a:pt x="351" y="98"/>
                </a:lnTo>
                <a:lnTo>
                  <a:pt x="351" y="104"/>
                </a:lnTo>
                <a:lnTo>
                  <a:pt x="351" y="111"/>
                </a:lnTo>
                <a:lnTo>
                  <a:pt x="351" y="116"/>
                </a:lnTo>
                <a:lnTo>
                  <a:pt x="349" y="122"/>
                </a:lnTo>
                <a:lnTo>
                  <a:pt x="347" y="125"/>
                </a:lnTo>
                <a:lnTo>
                  <a:pt x="345" y="129"/>
                </a:lnTo>
                <a:lnTo>
                  <a:pt x="342" y="132"/>
                </a:lnTo>
                <a:lnTo>
                  <a:pt x="340" y="136"/>
                </a:lnTo>
                <a:lnTo>
                  <a:pt x="337" y="139"/>
                </a:lnTo>
                <a:lnTo>
                  <a:pt x="329" y="145"/>
                </a:lnTo>
                <a:lnTo>
                  <a:pt x="322" y="150"/>
                </a:lnTo>
                <a:lnTo>
                  <a:pt x="313" y="155"/>
                </a:lnTo>
                <a:lnTo>
                  <a:pt x="305" y="159"/>
                </a:lnTo>
                <a:lnTo>
                  <a:pt x="305" y="162"/>
                </a:lnTo>
                <a:lnTo>
                  <a:pt x="306" y="166"/>
                </a:lnTo>
                <a:lnTo>
                  <a:pt x="308" y="170"/>
                </a:lnTo>
                <a:lnTo>
                  <a:pt x="312" y="171"/>
                </a:lnTo>
                <a:lnTo>
                  <a:pt x="306" y="175"/>
                </a:lnTo>
                <a:lnTo>
                  <a:pt x="303" y="179"/>
                </a:lnTo>
                <a:lnTo>
                  <a:pt x="303" y="180"/>
                </a:lnTo>
                <a:lnTo>
                  <a:pt x="301" y="182"/>
                </a:lnTo>
                <a:lnTo>
                  <a:pt x="297" y="182"/>
                </a:lnTo>
                <a:lnTo>
                  <a:pt x="294" y="182"/>
                </a:lnTo>
                <a:lnTo>
                  <a:pt x="292" y="189"/>
                </a:lnTo>
                <a:lnTo>
                  <a:pt x="292" y="195"/>
                </a:lnTo>
                <a:lnTo>
                  <a:pt x="290" y="198"/>
                </a:lnTo>
                <a:lnTo>
                  <a:pt x="289" y="202"/>
                </a:lnTo>
                <a:lnTo>
                  <a:pt x="285" y="205"/>
                </a:lnTo>
                <a:lnTo>
                  <a:pt x="281" y="205"/>
                </a:lnTo>
                <a:lnTo>
                  <a:pt x="278" y="207"/>
                </a:lnTo>
                <a:lnTo>
                  <a:pt x="273" y="207"/>
                </a:lnTo>
                <a:lnTo>
                  <a:pt x="269" y="205"/>
                </a:lnTo>
                <a:lnTo>
                  <a:pt x="264" y="203"/>
                </a:lnTo>
                <a:lnTo>
                  <a:pt x="262" y="202"/>
                </a:lnTo>
                <a:lnTo>
                  <a:pt x="258" y="200"/>
                </a:lnTo>
                <a:lnTo>
                  <a:pt x="258" y="198"/>
                </a:lnTo>
                <a:lnTo>
                  <a:pt x="258" y="196"/>
                </a:lnTo>
                <a:lnTo>
                  <a:pt x="255" y="196"/>
                </a:lnTo>
                <a:lnTo>
                  <a:pt x="253" y="198"/>
                </a:lnTo>
                <a:lnTo>
                  <a:pt x="249" y="198"/>
                </a:lnTo>
                <a:lnTo>
                  <a:pt x="248" y="200"/>
                </a:lnTo>
                <a:lnTo>
                  <a:pt x="244" y="202"/>
                </a:lnTo>
                <a:lnTo>
                  <a:pt x="242" y="205"/>
                </a:lnTo>
                <a:lnTo>
                  <a:pt x="242" y="207"/>
                </a:lnTo>
                <a:lnTo>
                  <a:pt x="244" y="211"/>
                </a:lnTo>
                <a:lnTo>
                  <a:pt x="239" y="212"/>
                </a:lnTo>
                <a:lnTo>
                  <a:pt x="237" y="212"/>
                </a:lnTo>
                <a:lnTo>
                  <a:pt x="233" y="214"/>
                </a:lnTo>
                <a:lnTo>
                  <a:pt x="230" y="214"/>
                </a:lnTo>
                <a:lnTo>
                  <a:pt x="223" y="214"/>
                </a:lnTo>
                <a:lnTo>
                  <a:pt x="217" y="212"/>
                </a:lnTo>
                <a:lnTo>
                  <a:pt x="212" y="211"/>
                </a:lnTo>
                <a:lnTo>
                  <a:pt x="207" y="209"/>
                </a:lnTo>
                <a:lnTo>
                  <a:pt x="201" y="205"/>
                </a:lnTo>
                <a:lnTo>
                  <a:pt x="198" y="203"/>
                </a:lnTo>
                <a:lnTo>
                  <a:pt x="196" y="209"/>
                </a:lnTo>
                <a:lnTo>
                  <a:pt x="194" y="214"/>
                </a:lnTo>
                <a:lnTo>
                  <a:pt x="194" y="219"/>
                </a:lnTo>
                <a:lnTo>
                  <a:pt x="191" y="223"/>
                </a:lnTo>
                <a:lnTo>
                  <a:pt x="187" y="227"/>
                </a:lnTo>
                <a:lnTo>
                  <a:pt x="185" y="230"/>
                </a:lnTo>
                <a:lnTo>
                  <a:pt x="182" y="234"/>
                </a:lnTo>
                <a:lnTo>
                  <a:pt x="176" y="237"/>
                </a:lnTo>
                <a:lnTo>
                  <a:pt x="171" y="239"/>
                </a:lnTo>
                <a:lnTo>
                  <a:pt x="168" y="243"/>
                </a:lnTo>
                <a:lnTo>
                  <a:pt x="162" y="244"/>
                </a:lnTo>
                <a:lnTo>
                  <a:pt x="157" y="244"/>
                </a:lnTo>
                <a:lnTo>
                  <a:pt x="148" y="248"/>
                </a:lnTo>
                <a:lnTo>
                  <a:pt x="139" y="248"/>
                </a:lnTo>
                <a:lnTo>
                  <a:pt x="114" y="223"/>
                </a:lnTo>
                <a:lnTo>
                  <a:pt x="112" y="225"/>
                </a:lnTo>
                <a:lnTo>
                  <a:pt x="111" y="227"/>
                </a:lnTo>
                <a:lnTo>
                  <a:pt x="107" y="227"/>
                </a:lnTo>
                <a:lnTo>
                  <a:pt x="105" y="228"/>
                </a:lnTo>
                <a:lnTo>
                  <a:pt x="100" y="228"/>
                </a:lnTo>
                <a:lnTo>
                  <a:pt x="95" y="228"/>
                </a:lnTo>
                <a:lnTo>
                  <a:pt x="89" y="227"/>
                </a:lnTo>
                <a:lnTo>
                  <a:pt x="86" y="227"/>
                </a:lnTo>
                <a:lnTo>
                  <a:pt x="82" y="227"/>
                </a:lnTo>
                <a:lnTo>
                  <a:pt x="79" y="227"/>
                </a:lnTo>
                <a:lnTo>
                  <a:pt x="73" y="228"/>
                </a:lnTo>
                <a:lnTo>
                  <a:pt x="63" y="232"/>
                </a:lnTo>
                <a:lnTo>
                  <a:pt x="50" y="235"/>
                </a:lnTo>
                <a:lnTo>
                  <a:pt x="43" y="237"/>
                </a:lnTo>
                <a:lnTo>
                  <a:pt x="39" y="237"/>
                </a:lnTo>
                <a:lnTo>
                  <a:pt x="36" y="235"/>
                </a:lnTo>
                <a:lnTo>
                  <a:pt x="32" y="232"/>
                </a:lnTo>
                <a:lnTo>
                  <a:pt x="29" y="230"/>
                </a:lnTo>
                <a:lnTo>
                  <a:pt x="25" y="225"/>
                </a:lnTo>
                <a:lnTo>
                  <a:pt x="23" y="219"/>
                </a:lnTo>
                <a:lnTo>
                  <a:pt x="20" y="214"/>
                </a:lnTo>
                <a:lnTo>
                  <a:pt x="16" y="209"/>
                </a:lnTo>
                <a:lnTo>
                  <a:pt x="11" y="196"/>
                </a:lnTo>
                <a:lnTo>
                  <a:pt x="7" y="184"/>
                </a:lnTo>
                <a:lnTo>
                  <a:pt x="6" y="177"/>
                </a:lnTo>
                <a:lnTo>
                  <a:pt x="6" y="171"/>
                </a:lnTo>
                <a:lnTo>
                  <a:pt x="4" y="166"/>
                </a:lnTo>
                <a:lnTo>
                  <a:pt x="4" y="162"/>
                </a:lnTo>
                <a:lnTo>
                  <a:pt x="4" y="155"/>
                </a:lnTo>
                <a:lnTo>
                  <a:pt x="2" y="150"/>
                </a:lnTo>
                <a:lnTo>
                  <a:pt x="0" y="146"/>
                </a:lnTo>
                <a:lnTo>
                  <a:pt x="0" y="141"/>
                </a:lnTo>
                <a:lnTo>
                  <a:pt x="9" y="141"/>
                </a:lnTo>
                <a:lnTo>
                  <a:pt x="16" y="141"/>
                </a:lnTo>
                <a:lnTo>
                  <a:pt x="23" y="139"/>
                </a:lnTo>
                <a:lnTo>
                  <a:pt x="30" y="139"/>
                </a:lnTo>
                <a:lnTo>
                  <a:pt x="38" y="138"/>
                </a:lnTo>
                <a:lnTo>
                  <a:pt x="43" y="136"/>
                </a:lnTo>
                <a:lnTo>
                  <a:pt x="45" y="134"/>
                </a:lnTo>
                <a:lnTo>
                  <a:pt x="46" y="132"/>
                </a:lnTo>
                <a:lnTo>
                  <a:pt x="48" y="130"/>
                </a:lnTo>
                <a:lnTo>
                  <a:pt x="50" y="127"/>
                </a:lnTo>
                <a:lnTo>
                  <a:pt x="39" y="127"/>
                </a:lnTo>
                <a:lnTo>
                  <a:pt x="30" y="125"/>
                </a:lnTo>
                <a:lnTo>
                  <a:pt x="23" y="125"/>
                </a:lnTo>
                <a:lnTo>
                  <a:pt x="18" y="123"/>
                </a:lnTo>
                <a:lnTo>
                  <a:pt x="14" y="123"/>
                </a:lnTo>
                <a:lnTo>
                  <a:pt x="9" y="122"/>
                </a:lnTo>
                <a:lnTo>
                  <a:pt x="7" y="120"/>
                </a:lnTo>
                <a:lnTo>
                  <a:pt x="6" y="116"/>
                </a:lnTo>
                <a:lnTo>
                  <a:pt x="4" y="114"/>
                </a:lnTo>
                <a:lnTo>
                  <a:pt x="4" y="111"/>
                </a:lnTo>
                <a:lnTo>
                  <a:pt x="4" y="98"/>
                </a:lnTo>
                <a:lnTo>
                  <a:pt x="6" y="86"/>
                </a:lnTo>
                <a:lnTo>
                  <a:pt x="7" y="73"/>
                </a:lnTo>
                <a:lnTo>
                  <a:pt x="9" y="63"/>
                </a:lnTo>
                <a:lnTo>
                  <a:pt x="13" y="40"/>
                </a:lnTo>
                <a:lnTo>
                  <a:pt x="18" y="17"/>
                </a:lnTo>
                <a:lnTo>
                  <a:pt x="20" y="17"/>
                </a:lnTo>
                <a:lnTo>
                  <a:pt x="23" y="17"/>
                </a:lnTo>
                <a:lnTo>
                  <a:pt x="25" y="17"/>
                </a:lnTo>
                <a:lnTo>
                  <a:pt x="25" y="15"/>
                </a:lnTo>
                <a:lnTo>
                  <a:pt x="27" y="13"/>
                </a:lnTo>
                <a:lnTo>
                  <a:pt x="29" y="11"/>
                </a:lnTo>
                <a:lnTo>
                  <a:pt x="29" y="8"/>
                </a:lnTo>
                <a:lnTo>
                  <a:pt x="29" y="6"/>
                </a:lnTo>
                <a:lnTo>
                  <a:pt x="29" y="4"/>
                </a:lnTo>
                <a:lnTo>
                  <a:pt x="30" y="4"/>
                </a:lnTo>
                <a:lnTo>
                  <a:pt x="30" y="4"/>
                </a:lnTo>
                <a:lnTo>
                  <a:pt x="32" y="4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5" name=""/>
          <p:cNvSpPr/>
          <p:nvPr/>
        </p:nvSpPr>
        <p:spPr>
          <a:xfrm>
            <a:off x="4362480" y="353880"/>
            <a:ext cx="17280" cy="17640"/>
          </a:xfrm>
          <a:custGeom>
            <a:avLst/>
            <a:gdLst/>
            <a:ahLst/>
            <a:rect l="l" t="t" r="r" b="b"/>
            <a:pathLst>
              <a:path w="21" h="21">
                <a:moveTo>
                  <a:pt x="5" y="7"/>
                </a:moveTo>
                <a:lnTo>
                  <a:pt x="11" y="3"/>
                </a:lnTo>
                <a:lnTo>
                  <a:pt x="18" y="0"/>
                </a:lnTo>
                <a:lnTo>
                  <a:pt x="20" y="3"/>
                </a:lnTo>
                <a:lnTo>
                  <a:pt x="21" y="7"/>
                </a:lnTo>
                <a:lnTo>
                  <a:pt x="21" y="9"/>
                </a:lnTo>
                <a:lnTo>
                  <a:pt x="20" y="12"/>
                </a:lnTo>
                <a:lnTo>
                  <a:pt x="18" y="14"/>
                </a:lnTo>
                <a:lnTo>
                  <a:pt x="14" y="16"/>
                </a:lnTo>
                <a:lnTo>
                  <a:pt x="12" y="17"/>
                </a:lnTo>
                <a:lnTo>
                  <a:pt x="11" y="19"/>
                </a:lnTo>
                <a:lnTo>
                  <a:pt x="9" y="21"/>
                </a:lnTo>
                <a:lnTo>
                  <a:pt x="5" y="21"/>
                </a:lnTo>
                <a:lnTo>
                  <a:pt x="4" y="21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2" y="9"/>
                </a:lnTo>
                <a:lnTo>
                  <a:pt x="4" y="7"/>
                </a:lnTo>
                <a:lnTo>
                  <a:pt x="5" y="7"/>
                </a:lnTo>
                <a:close/>
              </a:path>
            </a:pathLst>
          </a:custGeom>
          <a:solidFill>
            <a:srgbClr val="d0e7bd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6" name=""/>
          <p:cNvSpPr/>
          <p:nvPr/>
        </p:nvSpPr>
        <p:spPr>
          <a:xfrm>
            <a:off x="2822400" y="-1112760"/>
            <a:ext cx="119160" cy="90360"/>
          </a:xfrm>
          <a:custGeom>
            <a:avLst/>
            <a:gdLst/>
            <a:ahLst/>
            <a:rect l="l" t="t" r="r" b="b"/>
            <a:pathLst>
              <a:path w="150" h="114">
                <a:moveTo>
                  <a:pt x="0" y="110"/>
                </a:moveTo>
                <a:lnTo>
                  <a:pt x="5" y="107"/>
                </a:lnTo>
                <a:lnTo>
                  <a:pt x="9" y="103"/>
                </a:lnTo>
                <a:lnTo>
                  <a:pt x="14" y="100"/>
                </a:lnTo>
                <a:lnTo>
                  <a:pt x="20" y="96"/>
                </a:lnTo>
                <a:lnTo>
                  <a:pt x="30" y="91"/>
                </a:lnTo>
                <a:lnTo>
                  <a:pt x="39" y="84"/>
                </a:lnTo>
                <a:lnTo>
                  <a:pt x="45" y="82"/>
                </a:lnTo>
                <a:lnTo>
                  <a:pt x="50" y="78"/>
                </a:lnTo>
                <a:lnTo>
                  <a:pt x="53" y="73"/>
                </a:lnTo>
                <a:lnTo>
                  <a:pt x="57" y="69"/>
                </a:lnTo>
                <a:lnTo>
                  <a:pt x="61" y="66"/>
                </a:lnTo>
                <a:lnTo>
                  <a:pt x="62" y="60"/>
                </a:lnTo>
                <a:lnTo>
                  <a:pt x="64" y="53"/>
                </a:lnTo>
                <a:lnTo>
                  <a:pt x="64" y="48"/>
                </a:lnTo>
                <a:lnTo>
                  <a:pt x="64" y="43"/>
                </a:lnTo>
                <a:lnTo>
                  <a:pt x="64" y="41"/>
                </a:lnTo>
                <a:lnTo>
                  <a:pt x="62" y="37"/>
                </a:lnTo>
                <a:lnTo>
                  <a:pt x="62" y="34"/>
                </a:lnTo>
                <a:lnTo>
                  <a:pt x="59" y="30"/>
                </a:lnTo>
                <a:lnTo>
                  <a:pt x="57" y="28"/>
                </a:lnTo>
                <a:lnTo>
                  <a:pt x="48" y="25"/>
                </a:lnTo>
                <a:lnTo>
                  <a:pt x="43" y="20"/>
                </a:lnTo>
                <a:lnTo>
                  <a:pt x="50" y="18"/>
                </a:lnTo>
                <a:lnTo>
                  <a:pt x="57" y="16"/>
                </a:lnTo>
                <a:lnTo>
                  <a:pt x="62" y="14"/>
                </a:lnTo>
                <a:lnTo>
                  <a:pt x="69" y="14"/>
                </a:lnTo>
                <a:lnTo>
                  <a:pt x="82" y="12"/>
                </a:lnTo>
                <a:lnTo>
                  <a:pt x="93" y="11"/>
                </a:lnTo>
                <a:lnTo>
                  <a:pt x="103" y="11"/>
                </a:lnTo>
                <a:lnTo>
                  <a:pt x="116" y="9"/>
                </a:lnTo>
                <a:lnTo>
                  <a:pt x="121" y="7"/>
                </a:lnTo>
                <a:lnTo>
                  <a:pt x="126" y="5"/>
                </a:lnTo>
                <a:lnTo>
                  <a:pt x="130" y="4"/>
                </a:lnTo>
                <a:lnTo>
                  <a:pt x="135" y="0"/>
                </a:lnTo>
                <a:lnTo>
                  <a:pt x="150" y="0"/>
                </a:lnTo>
                <a:lnTo>
                  <a:pt x="148" y="4"/>
                </a:lnTo>
                <a:lnTo>
                  <a:pt x="146" y="5"/>
                </a:lnTo>
                <a:lnTo>
                  <a:pt x="146" y="7"/>
                </a:lnTo>
                <a:lnTo>
                  <a:pt x="142" y="9"/>
                </a:lnTo>
                <a:lnTo>
                  <a:pt x="142" y="9"/>
                </a:lnTo>
                <a:lnTo>
                  <a:pt x="139" y="9"/>
                </a:lnTo>
                <a:lnTo>
                  <a:pt x="139" y="34"/>
                </a:lnTo>
                <a:lnTo>
                  <a:pt x="139" y="53"/>
                </a:lnTo>
                <a:lnTo>
                  <a:pt x="139" y="73"/>
                </a:lnTo>
                <a:lnTo>
                  <a:pt x="139" y="93"/>
                </a:lnTo>
                <a:lnTo>
                  <a:pt x="139" y="96"/>
                </a:lnTo>
                <a:lnTo>
                  <a:pt x="137" y="98"/>
                </a:lnTo>
                <a:lnTo>
                  <a:pt x="135" y="101"/>
                </a:lnTo>
                <a:lnTo>
                  <a:pt x="134" y="103"/>
                </a:lnTo>
                <a:lnTo>
                  <a:pt x="128" y="105"/>
                </a:lnTo>
                <a:lnTo>
                  <a:pt x="121" y="107"/>
                </a:lnTo>
                <a:lnTo>
                  <a:pt x="112" y="109"/>
                </a:lnTo>
                <a:lnTo>
                  <a:pt x="105" y="110"/>
                </a:lnTo>
                <a:lnTo>
                  <a:pt x="103" y="110"/>
                </a:lnTo>
                <a:lnTo>
                  <a:pt x="100" y="112"/>
                </a:lnTo>
                <a:lnTo>
                  <a:pt x="98" y="112"/>
                </a:lnTo>
                <a:lnTo>
                  <a:pt x="96" y="114"/>
                </a:lnTo>
                <a:lnTo>
                  <a:pt x="50" y="114"/>
                </a:lnTo>
                <a:lnTo>
                  <a:pt x="5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7" name=""/>
          <p:cNvSpPr/>
          <p:nvPr/>
        </p:nvSpPr>
        <p:spPr>
          <a:xfrm>
            <a:off x="2511360" y="-1135080"/>
            <a:ext cx="73080" cy="34920"/>
          </a:xfrm>
          <a:custGeom>
            <a:avLst/>
            <a:gdLst/>
            <a:ahLst/>
            <a:rect l="l" t="t" r="r" b="b"/>
            <a:pathLst>
              <a:path w="90" h="43">
                <a:moveTo>
                  <a:pt x="24" y="0"/>
                </a:moveTo>
                <a:lnTo>
                  <a:pt x="37" y="0"/>
                </a:lnTo>
                <a:lnTo>
                  <a:pt x="49" y="0"/>
                </a:lnTo>
                <a:lnTo>
                  <a:pt x="62" y="0"/>
                </a:lnTo>
                <a:lnTo>
                  <a:pt x="72" y="0"/>
                </a:lnTo>
                <a:lnTo>
                  <a:pt x="78" y="0"/>
                </a:lnTo>
                <a:lnTo>
                  <a:pt x="81" y="0"/>
                </a:lnTo>
                <a:lnTo>
                  <a:pt x="87" y="4"/>
                </a:lnTo>
                <a:lnTo>
                  <a:pt x="90" y="8"/>
                </a:lnTo>
                <a:lnTo>
                  <a:pt x="87" y="13"/>
                </a:lnTo>
                <a:lnTo>
                  <a:pt x="81" y="18"/>
                </a:lnTo>
                <a:lnTo>
                  <a:pt x="80" y="20"/>
                </a:lnTo>
                <a:lnTo>
                  <a:pt x="78" y="20"/>
                </a:lnTo>
                <a:lnTo>
                  <a:pt x="74" y="22"/>
                </a:lnTo>
                <a:lnTo>
                  <a:pt x="72" y="22"/>
                </a:lnTo>
                <a:lnTo>
                  <a:pt x="72" y="25"/>
                </a:lnTo>
                <a:lnTo>
                  <a:pt x="74" y="29"/>
                </a:lnTo>
                <a:lnTo>
                  <a:pt x="74" y="31"/>
                </a:lnTo>
                <a:lnTo>
                  <a:pt x="76" y="34"/>
                </a:lnTo>
                <a:lnTo>
                  <a:pt x="78" y="36"/>
                </a:lnTo>
                <a:lnTo>
                  <a:pt x="80" y="38"/>
                </a:lnTo>
                <a:lnTo>
                  <a:pt x="80" y="40"/>
                </a:lnTo>
                <a:lnTo>
                  <a:pt x="80" y="43"/>
                </a:lnTo>
                <a:lnTo>
                  <a:pt x="69" y="43"/>
                </a:lnTo>
                <a:lnTo>
                  <a:pt x="53" y="36"/>
                </a:lnTo>
                <a:lnTo>
                  <a:pt x="28" y="29"/>
                </a:lnTo>
                <a:lnTo>
                  <a:pt x="17" y="24"/>
                </a:lnTo>
                <a:lnTo>
                  <a:pt x="8" y="20"/>
                </a:lnTo>
                <a:lnTo>
                  <a:pt x="5" y="18"/>
                </a:lnTo>
                <a:lnTo>
                  <a:pt x="1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5" y="4"/>
                </a:lnTo>
                <a:lnTo>
                  <a:pt x="7" y="2"/>
                </a:lnTo>
                <a:lnTo>
                  <a:pt x="16" y="0"/>
                </a:lnTo>
                <a:lnTo>
                  <a:pt x="24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8" name=""/>
          <p:cNvSpPr/>
          <p:nvPr/>
        </p:nvSpPr>
        <p:spPr>
          <a:xfrm>
            <a:off x="1916280" y="-1266840"/>
            <a:ext cx="47520" cy="34920"/>
          </a:xfrm>
          <a:custGeom>
            <a:avLst/>
            <a:gdLst/>
            <a:ahLst/>
            <a:rect l="l" t="t" r="r" b="b"/>
            <a:pathLst>
              <a:path w="61" h="45">
                <a:moveTo>
                  <a:pt x="15" y="0"/>
                </a:moveTo>
                <a:lnTo>
                  <a:pt x="25" y="11"/>
                </a:lnTo>
                <a:lnTo>
                  <a:pt x="36" y="20"/>
                </a:lnTo>
                <a:lnTo>
                  <a:pt x="41" y="25"/>
                </a:lnTo>
                <a:lnTo>
                  <a:pt x="47" y="29"/>
                </a:lnTo>
                <a:lnTo>
                  <a:pt x="50" y="29"/>
                </a:lnTo>
                <a:lnTo>
                  <a:pt x="54" y="30"/>
                </a:lnTo>
                <a:lnTo>
                  <a:pt x="57" y="30"/>
                </a:lnTo>
                <a:lnTo>
                  <a:pt x="61" y="30"/>
                </a:lnTo>
                <a:lnTo>
                  <a:pt x="61" y="45"/>
                </a:lnTo>
                <a:lnTo>
                  <a:pt x="43" y="45"/>
                </a:lnTo>
                <a:lnTo>
                  <a:pt x="0" y="18"/>
                </a:lnTo>
                <a:lnTo>
                  <a:pt x="2" y="16"/>
                </a:lnTo>
                <a:lnTo>
                  <a:pt x="6" y="14"/>
                </a:lnTo>
                <a:lnTo>
                  <a:pt x="8" y="13"/>
                </a:lnTo>
                <a:lnTo>
                  <a:pt x="11" y="11"/>
                </a:lnTo>
                <a:lnTo>
                  <a:pt x="15" y="4"/>
                </a:lnTo>
                <a:lnTo>
                  <a:pt x="15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9" name=""/>
          <p:cNvSpPr/>
          <p:nvPr/>
        </p:nvSpPr>
        <p:spPr>
          <a:xfrm>
            <a:off x="2017800" y="-1257480"/>
            <a:ext cx="21960" cy="22320"/>
          </a:xfrm>
          <a:custGeom>
            <a:avLst/>
            <a:gdLst/>
            <a:ahLst/>
            <a:rect l="l" t="t" r="r" b="b"/>
            <a:pathLst>
              <a:path w="28" h="28">
                <a:moveTo>
                  <a:pt x="28" y="28"/>
                </a:moveTo>
                <a:lnTo>
                  <a:pt x="26" y="21"/>
                </a:lnTo>
                <a:lnTo>
                  <a:pt x="23" y="16"/>
                </a:lnTo>
                <a:lnTo>
                  <a:pt x="21" y="12"/>
                </a:lnTo>
                <a:lnTo>
                  <a:pt x="19" y="9"/>
                </a:lnTo>
                <a:lnTo>
                  <a:pt x="14" y="5"/>
                </a:lnTo>
                <a:lnTo>
                  <a:pt x="10" y="3"/>
                </a:lnTo>
                <a:lnTo>
                  <a:pt x="7" y="1"/>
                </a:lnTo>
                <a:lnTo>
                  <a:pt x="0" y="0"/>
                </a:lnTo>
                <a:lnTo>
                  <a:pt x="28" y="28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0" name=""/>
          <p:cNvSpPr/>
          <p:nvPr/>
        </p:nvSpPr>
        <p:spPr>
          <a:xfrm>
            <a:off x="1809720" y="-1290600"/>
            <a:ext cx="23760" cy="23760"/>
          </a:xfrm>
          <a:custGeom>
            <a:avLst/>
            <a:gdLst/>
            <a:ahLst/>
            <a:rect l="l" t="t" r="r" b="b"/>
            <a:pathLst>
              <a:path w="30" h="28">
                <a:moveTo>
                  <a:pt x="2" y="17"/>
                </a:move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7" y="25"/>
                </a:lnTo>
                <a:lnTo>
                  <a:pt x="14" y="26"/>
                </a:lnTo>
                <a:lnTo>
                  <a:pt x="20" y="28"/>
                </a:lnTo>
                <a:lnTo>
                  <a:pt x="30" y="28"/>
                </a:lnTo>
                <a:lnTo>
                  <a:pt x="27" y="23"/>
                </a:lnTo>
                <a:lnTo>
                  <a:pt x="25" y="17"/>
                </a:lnTo>
                <a:lnTo>
                  <a:pt x="21" y="14"/>
                </a:lnTo>
                <a:lnTo>
                  <a:pt x="18" y="12"/>
                </a:lnTo>
                <a:lnTo>
                  <a:pt x="11" y="5"/>
                </a:lnTo>
                <a:lnTo>
                  <a:pt x="2" y="0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12"/>
                </a:lnTo>
                <a:lnTo>
                  <a:pt x="2" y="17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1" name=""/>
          <p:cNvSpPr/>
          <p:nvPr/>
        </p:nvSpPr>
        <p:spPr>
          <a:xfrm>
            <a:off x="1778040" y="-1238400"/>
            <a:ext cx="69840" cy="65160"/>
          </a:xfrm>
          <a:custGeom>
            <a:avLst/>
            <a:gdLst/>
            <a:ahLst/>
            <a:rect l="l" t="t" r="r" b="b"/>
            <a:pathLst>
              <a:path w="87" h="81">
                <a:moveTo>
                  <a:pt x="0" y="40"/>
                </a:moveTo>
                <a:lnTo>
                  <a:pt x="0" y="37"/>
                </a:lnTo>
                <a:lnTo>
                  <a:pt x="2" y="32"/>
                </a:lnTo>
                <a:lnTo>
                  <a:pt x="3" y="28"/>
                </a:lnTo>
                <a:lnTo>
                  <a:pt x="5" y="24"/>
                </a:lnTo>
                <a:lnTo>
                  <a:pt x="9" y="21"/>
                </a:lnTo>
                <a:lnTo>
                  <a:pt x="10" y="17"/>
                </a:lnTo>
                <a:lnTo>
                  <a:pt x="14" y="14"/>
                </a:lnTo>
                <a:lnTo>
                  <a:pt x="18" y="10"/>
                </a:lnTo>
                <a:lnTo>
                  <a:pt x="25" y="5"/>
                </a:lnTo>
                <a:lnTo>
                  <a:pt x="32" y="3"/>
                </a:lnTo>
                <a:lnTo>
                  <a:pt x="39" y="0"/>
                </a:lnTo>
                <a:lnTo>
                  <a:pt x="43" y="0"/>
                </a:lnTo>
                <a:lnTo>
                  <a:pt x="48" y="0"/>
                </a:lnTo>
                <a:lnTo>
                  <a:pt x="53" y="0"/>
                </a:lnTo>
                <a:lnTo>
                  <a:pt x="57" y="1"/>
                </a:lnTo>
                <a:lnTo>
                  <a:pt x="60" y="3"/>
                </a:lnTo>
                <a:lnTo>
                  <a:pt x="66" y="5"/>
                </a:lnTo>
                <a:lnTo>
                  <a:pt x="73" y="7"/>
                </a:lnTo>
                <a:lnTo>
                  <a:pt x="73" y="16"/>
                </a:lnTo>
                <a:lnTo>
                  <a:pt x="75" y="24"/>
                </a:lnTo>
                <a:lnTo>
                  <a:pt x="75" y="33"/>
                </a:lnTo>
                <a:lnTo>
                  <a:pt x="76" y="40"/>
                </a:lnTo>
                <a:lnTo>
                  <a:pt x="82" y="57"/>
                </a:lnTo>
                <a:lnTo>
                  <a:pt x="87" y="73"/>
                </a:lnTo>
                <a:lnTo>
                  <a:pt x="82" y="73"/>
                </a:lnTo>
                <a:lnTo>
                  <a:pt x="78" y="73"/>
                </a:lnTo>
                <a:lnTo>
                  <a:pt x="73" y="74"/>
                </a:lnTo>
                <a:lnTo>
                  <a:pt x="69" y="73"/>
                </a:lnTo>
                <a:lnTo>
                  <a:pt x="59" y="73"/>
                </a:lnTo>
                <a:lnTo>
                  <a:pt x="50" y="73"/>
                </a:lnTo>
                <a:lnTo>
                  <a:pt x="46" y="71"/>
                </a:lnTo>
                <a:lnTo>
                  <a:pt x="43" y="71"/>
                </a:lnTo>
                <a:lnTo>
                  <a:pt x="37" y="73"/>
                </a:lnTo>
                <a:lnTo>
                  <a:pt x="35" y="73"/>
                </a:lnTo>
                <a:lnTo>
                  <a:pt x="32" y="74"/>
                </a:lnTo>
                <a:lnTo>
                  <a:pt x="30" y="76"/>
                </a:lnTo>
                <a:lnTo>
                  <a:pt x="30" y="78"/>
                </a:lnTo>
                <a:lnTo>
                  <a:pt x="28" y="81"/>
                </a:lnTo>
                <a:lnTo>
                  <a:pt x="25" y="81"/>
                </a:lnTo>
                <a:lnTo>
                  <a:pt x="19" y="80"/>
                </a:lnTo>
                <a:lnTo>
                  <a:pt x="18" y="78"/>
                </a:lnTo>
                <a:lnTo>
                  <a:pt x="16" y="76"/>
                </a:lnTo>
                <a:lnTo>
                  <a:pt x="14" y="74"/>
                </a:lnTo>
                <a:lnTo>
                  <a:pt x="14" y="73"/>
                </a:lnTo>
                <a:lnTo>
                  <a:pt x="12" y="67"/>
                </a:lnTo>
                <a:lnTo>
                  <a:pt x="7" y="58"/>
                </a:lnTo>
                <a:lnTo>
                  <a:pt x="5" y="55"/>
                </a:lnTo>
                <a:lnTo>
                  <a:pt x="3" y="49"/>
                </a:lnTo>
                <a:lnTo>
                  <a:pt x="0" y="46"/>
                </a:lnTo>
                <a:lnTo>
                  <a:pt x="0" y="4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2" name=""/>
          <p:cNvSpPr/>
          <p:nvPr/>
        </p:nvSpPr>
        <p:spPr>
          <a:xfrm>
            <a:off x="2392200" y="-1120680"/>
            <a:ext cx="8280" cy="11160"/>
          </a:xfrm>
          <a:custGeom>
            <a:avLst/>
            <a:gdLst/>
            <a:ahLst/>
            <a:rect l="l" t="t" r="r" b="b"/>
            <a:pathLst>
              <a:path w="11" h="15">
                <a:moveTo>
                  <a:pt x="0" y="0"/>
                </a:moveTo>
                <a:lnTo>
                  <a:pt x="6" y="0"/>
                </a:lnTo>
                <a:lnTo>
                  <a:pt x="11" y="0"/>
                </a:lnTo>
                <a:lnTo>
                  <a:pt x="1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3" name=""/>
          <p:cNvSpPr/>
          <p:nvPr/>
        </p:nvSpPr>
        <p:spPr>
          <a:xfrm>
            <a:off x="347760" y="-631800"/>
            <a:ext cx="31680" cy="36360"/>
          </a:xfrm>
          <a:custGeom>
            <a:avLst/>
            <a:gdLst/>
            <a:ahLst/>
            <a:rect l="l" t="t" r="r" b="b"/>
            <a:pathLst>
              <a:path w="39" h="46">
                <a:moveTo>
                  <a:pt x="2" y="14"/>
                </a:moveTo>
                <a:lnTo>
                  <a:pt x="5" y="13"/>
                </a:lnTo>
                <a:lnTo>
                  <a:pt x="9" y="13"/>
                </a:lnTo>
                <a:lnTo>
                  <a:pt x="11" y="9"/>
                </a:lnTo>
                <a:lnTo>
                  <a:pt x="14" y="7"/>
                </a:lnTo>
                <a:lnTo>
                  <a:pt x="16" y="6"/>
                </a:lnTo>
                <a:lnTo>
                  <a:pt x="19" y="2"/>
                </a:lnTo>
                <a:lnTo>
                  <a:pt x="21" y="0"/>
                </a:lnTo>
                <a:lnTo>
                  <a:pt x="25" y="0"/>
                </a:lnTo>
                <a:lnTo>
                  <a:pt x="27" y="7"/>
                </a:lnTo>
                <a:lnTo>
                  <a:pt x="28" y="13"/>
                </a:lnTo>
                <a:lnTo>
                  <a:pt x="30" y="18"/>
                </a:lnTo>
                <a:lnTo>
                  <a:pt x="30" y="23"/>
                </a:lnTo>
                <a:lnTo>
                  <a:pt x="32" y="30"/>
                </a:lnTo>
                <a:lnTo>
                  <a:pt x="34" y="34"/>
                </a:lnTo>
                <a:lnTo>
                  <a:pt x="35" y="39"/>
                </a:lnTo>
                <a:lnTo>
                  <a:pt x="39" y="45"/>
                </a:lnTo>
                <a:lnTo>
                  <a:pt x="37" y="46"/>
                </a:lnTo>
                <a:lnTo>
                  <a:pt x="37" y="46"/>
                </a:lnTo>
                <a:lnTo>
                  <a:pt x="35" y="46"/>
                </a:lnTo>
                <a:lnTo>
                  <a:pt x="34" y="46"/>
                </a:lnTo>
                <a:lnTo>
                  <a:pt x="30" y="46"/>
                </a:lnTo>
                <a:lnTo>
                  <a:pt x="25" y="45"/>
                </a:lnTo>
                <a:lnTo>
                  <a:pt x="21" y="45"/>
                </a:lnTo>
                <a:lnTo>
                  <a:pt x="18" y="43"/>
                </a:lnTo>
                <a:lnTo>
                  <a:pt x="14" y="41"/>
                </a:lnTo>
                <a:lnTo>
                  <a:pt x="9" y="39"/>
                </a:lnTo>
                <a:lnTo>
                  <a:pt x="5" y="36"/>
                </a:lnTo>
                <a:lnTo>
                  <a:pt x="3" y="32"/>
                </a:lnTo>
                <a:lnTo>
                  <a:pt x="2" y="29"/>
                </a:lnTo>
                <a:lnTo>
                  <a:pt x="2" y="25"/>
                </a:lnTo>
                <a:lnTo>
                  <a:pt x="2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2" y="1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4" name=""/>
          <p:cNvSpPr/>
          <p:nvPr/>
        </p:nvSpPr>
        <p:spPr>
          <a:xfrm>
            <a:off x="700200" y="-754200"/>
            <a:ext cx="25200" cy="28800"/>
          </a:xfrm>
          <a:custGeom>
            <a:avLst/>
            <a:gdLst/>
            <a:ahLst/>
            <a:rect l="l" t="t" r="r" b="b"/>
            <a:pathLst>
              <a:path w="32" h="38">
                <a:moveTo>
                  <a:pt x="4" y="11"/>
                </a:moveTo>
                <a:lnTo>
                  <a:pt x="11" y="0"/>
                </a:lnTo>
                <a:lnTo>
                  <a:pt x="30" y="0"/>
                </a:lnTo>
                <a:lnTo>
                  <a:pt x="32" y="9"/>
                </a:lnTo>
                <a:lnTo>
                  <a:pt x="32" y="18"/>
                </a:lnTo>
                <a:lnTo>
                  <a:pt x="32" y="29"/>
                </a:lnTo>
                <a:lnTo>
                  <a:pt x="30" y="38"/>
                </a:lnTo>
                <a:lnTo>
                  <a:pt x="18" y="38"/>
                </a:lnTo>
                <a:lnTo>
                  <a:pt x="14" y="36"/>
                </a:lnTo>
                <a:lnTo>
                  <a:pt x="11" y="34"/>
                </a:lnTo>
                <a:lnTo>
                  <a:pt x="7" y="31"/>
                </a:lnTo>
                <a:lnTo>
                  <a:pt x="5" y="29"/>
                </a:lnTo>
                <a:lnTo>
                  <a:pt x="4" y="25"/>
                </a:lnTo>
                <a:lnTo>
                  <a:pt x="2" y="22"/>
                </a:lnTo>
                <a:lnTo>
                  <a:pt x="0" y="18"/>
                </a:lnTo>
                <a:lnTo>
                  <a:pt x="0" y="15"/>
                </a:lnTo>
                <a:lnTo>
                  <a:pt x="4" y="11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5" name=""/>
          <p:cNvSpPr/>
          <p:nvPr/>
        </p:nvSpPr>
        <p:spPr>
          <a:xfrm>
            <a:off x="1774800" y="5059440"/>
            <a:ext cx="69840" cy="182520"/>
          </a:xfrm>
          <a:custGeom>
            <a:avLst/>
            <a:gdLst/>
            <a:ahLst/>
            <a:rect l="l" t="t" r="r" b="b"/>
            <a:pathLst>
              <a:path w="89" h="230">
                <a:moveTo>
                  <a:pt x="25" y="0"/>
                </a:moveTo>
                <a:lnTo>
                  <a:pt x="25" y="4"/>
                </a:lnTo>
                <a:lnTo>
                  <a:pt x="27" y="6"/>
                </a:lnTo>
                <a:lnTo>
                  <a:pt x="29" y="7"/>
                </a:lnTo>
                <a:lnTo>
                  <a:pt x="31" y="9"/>
                </a:lnTo>
                <a:lnTo>
                  <a:pt x="34" y="9"/>
                </a:lnTo>
                <a:lnTo>
                  <a:pt x="36" y="9"/>
                </a:lnTo>
                <a:lnTo>
                  <a:pt x="40" y="9"/>
                </a:lnTo>
                <a:lnTo>
                  <a:pt x="41" y="9"/>
                </a:lnTo>
                <a:lnTo>
                  <a:pt x="49" y="7"/>
                </a:lnTo>
                <a:lnTo>
                  <a:pt x="54" y="6"/>
                </a:lnTo>
                <a:lnTo>
                  <a:pt x="57" y="6"/>
                </a:lnTo>
                <a:lnTo>
                  <a:pt x="59" y="6"/>
                </a:lnTo>
                <a:lnTo>
                  <a:pt x="63" y="6"/>
                </a:lnTo>
                <a:lnTo>
                  <a:pt x="65" y="7"/>
                </a:lnTo>
                <a:lnTo>
                  <a:pt x="66" y="11"/>
                </a:lnTo>
                <a:lnTo>
                  <a:pt x="70" y="16"/>
                </a:lnTo>
                <a:lnTo>
                  <a:pt x="73" y="25"/>
                </a:lnTo>
                <a:lnTo>
                  <a:pt x="77" y="34"/>
                </a:lnTo>
                <a:lnTo>
                  <a:pt x="84" y="52"/>
                </a:lnTo>
                <a:lnTo>
                  <a:pt x="89" y="66"/>
                </a:lnTo>
                <a:lnTo>
                  <a:pt x="84" y="68"/>
                </a:lnTo>
                <a:lnTo>
                  <a:pt x="81" y="73"/>
                </a:lnTo>
                <a:lnTo>
                  <a:pt x="77" y="75"/>
                </a:lnTo>
                <a:lnTo>
                  <a:pt x="77" y="77"/>
                </a:lnTo>
                <a:lnTo>
                  <a:pt x="75" y="80"/>
                </a:lnTo>
                <a:lnTo>
                  <a:pt x="75" y="82"/>
                </a:lnTo>
                <a:lnTo>
                  <a:pt x="75" y="86"/>
                </a:lnTo>
                <a:lnTo>
                  <a:pt x="77" y="88"/>
                </a:lnTo>
                <a:lnTo>
                  <a:pt x="81" y="89"/>
                </a:lnTo>
                <a:lnTo>
                  <a:pt x="82" y="89"/>
                </a:lnTo>
                <a:lnTo>
                  <a:pt x="82" y="100"/>
                </a:lnTo>
                <a:lnTo>
                  <a:pt x="81" y="104"/>
                </a:lnTo>
                <a:lnTo>
                  <a:pt x="77" y="107"/>
                </a:lnTo>
                <a:lnTo>
                  <a:pt x="75" y="111"/>
                </a:lnTo>
                <a:lnTo>
                  <a:pt x="75" y="114"/>
                </a:lnTo>
                <a:lnTo>
                  <a:pt x="75" y="120"/>
                </a:lnTo>
                <a:lnTo>
                  <a:pt x="77" y="123"/>
                </a:lnTo>
                <a:lnTo>
                  <a:pt x="81" y="129"/>
                </a:lnTo>
                <a:lnTo>
                  <a:pt x="82" y="132"/>
                </a:lnTo>
                <a:lnTo>
                  <a:pt x="84" y="136"/>
                </a:lnTo>
                <a:lnTo>
                  <a:pt x="88" y="139"/>
                </a:lnTo>
                <a:lnTo>
                  <a:pt x="89" y="143"/>
                </a:lnTo>
                <a:lnTo>
                  <a:pt x="89" y="148"/>
                </a:lnTo>
                <a:lnTo>
                  <a:pt x="89" y="157"/>
                </a:lnTo>
                <a:lnTo>
                  <a:pt x="88" y="171"/>
                </a:lnTo>
                <a:lnTo>
                  <a:pt x="86" y="184"/>
                </a:lnTo>
                <a:lnTo>
                  <a:pt x="84" y="198"/>
                </a:lnTo>
                <a:lnTo>
                  <a:pt x="82" y="205"/>
                </a:lnTo>
                <a:lnTo>
                  <a:pt x="81" y="210"/>
                </a:lnTo>
                <a:lnTo>
                  <a:pt x="79" y="216"/>
                </a:lnTo>
                <a:lnTo>
                  <a:pt x="75" y="221"/>
                </a:lnTo>
                <a:lnTo>
                  <a:pt x="73" y="225"/>
                </a:lnTo>
                <a:lnTo>
                  <a:pt x="70" y="228"/>
                </a:lnTo>
                <a:lnTo>
                  <a:pt x="68" y="230"/>
                </a:lnTo>
                <a:lnTo>
                  <a:pt x="65" y="230"/>
                </a:lnTo>
                <a:lnTo>
                  <a:pt x="57" y="230"/>
                </a:lnTo>
                <a:lnTo>
                  <a:pt x="52" y="230"/>
                </a:lnTo>
                <a:lnTo>
                  <a:pt x="47" y="228"/>
                </a:lnTo>
                <a:lnTo>
                  <a:pt x="43" y="228"/>
                </a:lnTo>
                <a:lnTo>
                  <a:pt x="38" y="226"/>
                </a:lnTo>
                <a:lnTo>
                  <a:pt x="33" y="225"/>
                </a:lnTo>
                <a:lnTo>
                  <a:pt x="29" y="221"/>
                </a:lnTo>
                <a:lnTo>
                  <a:pt x="25" y="219"/>
                </a:lnTo>
                <a:lnTo>
                  <a:pt x="22" y="218"/>
                </a:lnTo>
                <a:lnTo>
                  <a:pt x="18" y="214"/>
                </a:lnTo>
                <a:lnTo>
                  <a:pt x="16" y="210"/>
                </a:lnTo>
                <a:lnTo>
                  <a:pt x="13" y="207"/>
                </a:lnTo>
                <a:lnTo>
                  <a:pt x="11" y="203"/>
                </a:lnTo>
                <a:lnTo>
                  <a:pt x="9" y="198"/>
                </a:lnTo>
                <a:lnTo>
                  <a:pt x="8" y="194"/>
                </a:lnTo>
                <a:lnTo>
                  <a:pt x="8" y="189"/>
                </a:lnTo>
                <a:lnTo>
                  <a:pt x="8" y="145"/>
                </a:lnTo>
                <a:lnTo>
                  <a:pt x="8" y="139"/>
                </a:lnTo>
                <a:lnTo>
                  <a:pt x="9" y="134"/>
                </a:lnTo>
                <a:lnTo>
                  <a:pt x="9" y="130"/>
                </a:lnTo>
                <a:lnTo>
                  <a:pt x="9" y="125"/>
                </a:lnTo>
                <a:lnTo>
                  <a:pt x="8" y="116"/>
                </a:lnTo>
                <a:lnTo>
                  <a:pt x="8" y="109"/>
                </a:lnTo>
                <a:lnTo>
                  <a:pt x="6" y="100"/>
                </a:lnTo>
                <a:lnTo>
                  <a:pt x="2" y="91"/>
                </a:lnTo>
                <a:lnTo>
                  <a:pt x="0" y="82"/>
                </a:lnTo>
                <a:lnTo>
                  <a:pt x="0" y="72"/>
                </a:lnTo>
                <a:lnTo>
                  <a:pt x="8" y="0"/>
                </a:lnTo>
                <a:lnTo>
                  <a:pt x="16" y="0"/>
                </a:lnTo>
                <a:lnTo>
                  <a:pt x="2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6" name=""/>
          <p:cNvSpPr/>
          <p:nvPr/>
        </p:nvSpPr>
        <p:spPr>
          <a:xfrm>
            <a:off x="1881360" y="5361120"/>
            <a:ext cx="60120" cy="46080"/>
          </a:xfrm>
          <a:custGeom>
            <a:avLst/>
            <a:gdLst/>
            <a:ahLst/>
            <a:rect l="l" t="t" r="r" b="b"/>
            <a:pathLst>
              <a:path w="74" h="59">
                <a:moveTo>
                  <a:pt x="0" y="24"/>
                </a:moveTo>
                <a:lnTo>
                  <a:pt x="12" y="15"/>
                </a:lnTo>
                <a:lnTo>
                  <a:pt x="23" y="8"/>
                </a:lnTo>
                <a:lnTo>
                  <a:pt x="30" y="4"/>
                </a:lnTo>
                <a:lnTo>
                  <a:pt x="37" y="2"/>
                </a:lnTo>
                <a:lnTo>
                  <a:pt x="44" y="0"/>
                </a:lnTo>
                <a:lnTo>
                  <a:pt x="53" y="0"/>
                </a:lnTo>
                <a:lnTo>
                  <a:pt x="58" y="0"/>
                </a:lnTo>
                <a:lnTo>
                  <a:pt x="62" y="0"/>
                </a:lnTo>
                <a:lnTo>
                  <a:pt x="64" y="2"/>
                </a:lnTo>
                <a:lnTo>
                  <a:pt x="66" y="4"/>
                </a:lnTo>
                <a:lnTo>
                  <a:pt x="67" y="6"/>
                </a:lnTo>
                <a:lnTo>
                  <a:pt x="69" y="8"/>
                </a:lnTo>
                <a:lnTo>
                  <a:pt x="71" y="9"/>
                </a:lnTo>
                <a:lnTo>
                  <a:pt x="74" y="11"/>
                </a:lnTo>
                <a:lnTo>
                  <a:pt x="71" y="20"/>
                </a:lnTo>
                <a:lnTo>
                  <a:pt x="67" y="29"/>
                </a:lnTo>
                <a:lnTo>
                  <a:pt x="62" y="36"/>
                </a:lnTo>
                <a:lnTo>
                  <a:pt x="57" y="43"/>
                </a:lnTo>
                <a:lnTo>
                  <a:pt x="53" y="47"/>
                </a:lnTo>
                <a:lnTo>
                  <a:pt x="50" y="50"/>
                </a:lnTo>
                <a:lnTo>
                  <a:pt x="48" y="52"/>
                </a:lnTo>
                <a:lnTo>
                  <a:pt x="42" y="54"/>
                </a:lnTo>
                <a:lnTo>
                  <a:pt x="39" y="56"/>
                </a:lnTo>
                <a:lnTo>
                  <a:pt x="35" y="57"/>
                </a:lnTo>
                <a:lnTo>
                  <a:pt x="30" y="59"/>
                </a:lnTo>
                <a:lnTo>
                  <a:pt x="25" y="59"/>
                </a:lnTo>
                <a:lnTo>
                  <a:pt x="19" y="59"/>
                </a:lnTo>
                <a:lnTo>
                  <a:pt x="14" y="57"/>
                </a:lnTo>
                <a:lnTo>
                  <a:pt x="10" y="54"/>
                </a:lnTo>
                <a:lnTo>
                  <a:pt x="7" y="52"/>
                </a:lnTo>
                <a:lnTo>
                  <a:pt x="3" y="49"/>
                </a:lnTo>
                <a:lnTo>
                  <a:pt x="2" y="43"/>
                </a:lnTo>
                <a:lnTo>
                  <a:pt x="0" y="40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7" name=""/>
          <p:cNvSpPr/>
          <p:nvPr/>
        </p:nvSpPr>
        <p:spPr>
          <a:xfrm>
            <a:off x="1805040" y="5861160"/>
            <a:ext cx="96840" cy="144360"/>
          </a:xfrm>
          <a:custGeom>
            <a:avLst/>
            <a:gdLst/>
            <a:ahLst/>
            <a:rect l="l" t="t" r="r" b="b"/>
            <a:pathLst>
              <a:path w="121" h="181">
                <a:moveTo>
                  <a:pt x="25" y="137"/>
                </a:moveTo>
                <a:lnTo>
                  <a:pt x="26" y="137"/>
                </a:lnTo>
                <a:lnTo>
                  <a:pt x="26" y="135"/>
                </a:lnTo>
                <a:lnTo>
                  <a:pt x="28" y="135"/>
                </a:lnTo>
                <a:lnTo>
                  <a:pt x="30" y="133"/>
                </a:lnTo>
                <a:lnTo>
                  <a:pt x="32" y="130"/>
                </a:lnTo>
                <a:lnTo>
                  <a:pt x="32" y="126"/>
                </a:lnTo>
                <a:lnTo>
                  <a:pt x="35" y="117"/>
                </a:lnTo>
                <a:lnTo>
                  <a:pt x="35" y="108"/>
                </a:lnTo>
                <a:lnTo>
                  <a:pt x="35" y="108"/>
                </a:lnTo>
                <a:lnTo>
                  <a:pt x="33" y="106"/>
                </a:lnTo>
                <a:lnTo>
                  <a:pt x="32" y="105"/>
                </a:lnTo>
                <a:lnTo>
                  <a:pt x="30" y="105"/>
                </a:lnTo>
                <a:lnTo>
                  <a:pt x="25" y="103"/>
                </a:lnTo>
                <a:lnTo>
                  <a:pt x="19" y="101"/>
                </a:lnTo>
                <a:lnTo>
                  <a:pt x="12" y="101"/>
                </a:lnTo>
                <a:lnTo>
                  <a:pt x="7" y="98"/>
                </a:lnTo>
                <a:lnTo>
                  <a:pt x="7" y="96"/>
                </a:lnTo>
                <a:lnTo>
                  <a:pt x="5" y="94"/>
                </a:lnTo>
                <a:lnTo>
                  <a:pt x="3" y="92"/>
                </a:lnTo>
                <a:lnTo>
                  <a:pt x="3" y="89"/>
                </a:lnTo>
                <a:lnTo>
                  <a:pt x="14" y="89"/>
                </a:lnTo>
                <a:lnTo>
                  <a:pt x="21" y="87"/>
                </a:lnTo>
                <a:lnTo>
                  <a:pt x="25" y="85"/>
                </a:lnTo>
                <a:lnTo>
                  <a:pt x="26" y="85"/>
                </a:lnTo>
                <a:lnTo>
                  <a:pt x="30" y="83"/>
                </a:lnTo>
                <a:lnTo>
                  <a:pt x="32" y="82"/>
                </a:lnTo>
                <a:lnTo>
                  <a:pt x="32" y="80"/>
                </a:lnTo>
                <a:lnTo>
                  <a:pt x="33" y="78"/>
                </a:lnTo>
                <a:lnTo>
                  <a:pt x="35" y="74"/>
                </a:lnTo>
                <a:lnTo>
                  <a:pt x="35" y="71"/>
                </a:lnTo>
                <a:lnTo>
                  <a:pt x="35" y="64"/>
                </a:lnTo>
                <a:lnTo>
                  <a:pt x="35" y="55"/>
                </a:lnTo>
                <a:lnTo>
                  <a:pt x="35" y="48"/>
                </a:lnTo>
                <a:lnTo>
                  <a:pt x="37" y="41"/>
                </a:lnTo>
                <a:lnTo>
                  <a:pt x="39" y="30"/>
                </a:lnTo>
                <a:lnTo>
                  <a:pt x="44" y="21"/>
                </a:lnTo>
                <a:lnTo>
                  <a:pt x="46" y="17"/>
                </a:lnTo>
                <a:lnTo>
                  <a:pt x="48" y="14"/>
                </a:lnTo>
                <a:lnTo>
                  <a:pt x="51" y="9"/>
                </a:lnTo>
                <a:lnTo>
                  <a:pt x="53" y="5"/>
                </a:lnTo>
                <a:lnTo>
                  <a:pt x="57" y="3"/>
                </a:lnTo>
                <a:lnTo>
                  <a:pt x="60" y="1"/>
                </a:lnTo>
                <a:lnTo>
                  <a:pt x="64" y="0"/>
                </a:lnTo>
                <a:lnTo>
                  <a:pt x="67" y="0"/>
                </a:lnTo>
                <a:lnTo>
                  <a:pt x="69" y="0"/>
                </a:lnTo>
                <a:lnTo>
                  <a:pt x="71" y="1"/>
                </a:lnTo>
                <a:lnTo>
                  <a:pt x="73" y="3"/>
                </a:lnTo>
                <a:lnTo>
                  <a:pt x="74" y="5"/>
                </a:lnTo>
                <a:lnTo>
                  <a:pt x="81" y="12"/>
                </a:lnTo>
                <a:lnTo>
                  <a:pt x="87" y="19"/>
                </a:lnTo>
                <a:lnTo>
                  <a:pt x="92" y="28"/>
                </a:lnTo>
                <a:lnTo>
                  <a:pt x="98" y="37"/>
                </a:lnTo>
                <a:lnTo>
                  <a:pt x="101" y="44"/>
                </a:lnTo>
                <a:lnTo>
                  <a:pt x="103" y="51"/>
                </a:lnTo>
                <a:lnTo>
                  <a:pt x="103" y="108"/>
                </a:lnTo>
                <a:lnTo>
                  <a:pt x="105" y="115"/>
                </a:lnTo>
                <a:lnTo>
                  <a:pt x="108" y="121"/>
                </a:lnTo>
                <a:lnTo>
                  <a:pt x="110" y="128"/>
                </a:lnTo>
                <a:lnTo>
                  <a:pt x="114" y="133"/>
                </a:lnTo>
                <a:lnTo>
                  <a:pt x="115" y="138"/>
                </a:lnTo>
                <a:lnTo>
                  <a:pt x="119" y="146"/>
                </a:lnTo>
                <a:lnTo>
                  <a:pt x="121" y="151"/>
                </a:lnTo>
                <a:lnTo>
                  <a:pt x="121" y="158"/>
                </a:lnTo>
                <a:lnTo>
                  <a:pt x="121" y="162"/>
                </a:lnTo>
                <a:lnTo>
                  <a:pt x="119" y="165"/>
                </a:lnTo>
                <a:lnTo>
                  <a:pt x="117" y="169"/>
                </a:lnTo>
                <a:lnTo>
                  <a:pt x="115" y="172"/>
                </a:lnTo>
                <a:lnTo>
                  <a:pt x="114" y="178"/>
                </a:lnTo>
                <a:lnTo>
                  <a:pt x="108" y="179"/>
                </a:lnTo>
                <a:lnTo>
                  <a:pt x="105" y="181"/>
                </a:lnTo>
                <a:lnTo>
                  <a:pt x="99" y="181"/>
                </a:lnTo>
                <a:lnTo>
                  <a:pt x="96" y="181"/>
                </a:lnTo>
                <a:lnTo>
                  <a:pt x="92" y="179"/>
                </a:lnTo>
                <a:lnTo>
                  <a:pt x="89" y="179"/>
                </a:lnTo>
                <a:lnTo>
                  <a:pt x="85" y="176"/>
                </a:lnTo>
                <a:lnTo>
                  <a:pt x="83" y="174"/>
                </a:lnTo>
                <a:lnTo>
                  <a:pt x="81" y="171"/>
                </a:lnTo>
                <a:lnTo>
                  <a:pt x="80" y="169"/>
                </a:lnTo>
                <a:lnTo>
                  <a:pt x="78" y="165"/>
                </a:lnTo>
                <a:lnTo>
                  <a:pt x="73" y="151"/>
                </a:lnTo>
                <a:lnTo>
                  <a:pt x="67" y="140"/>
                </a:lnTo>
                <a:lnTo>
                  <a:pt x="65" y="147"/>
                </a:lnTo>
                <a:lnTo>
                  <a:pt x="64" y="153"/>
                </a:lnTo>
                <a:lnTo>
                  <a:pt x="62" y="158"/>
                </a:lnTo>
                <a:lnTo>
                  <a:pt x="60" y="162"/>
                </a:lnTo>
                <a:lnTo>
                  <a:pt x="58" y="163"/>
                </a:lnTo>
                <a:lnTo>
                  <a:pt x="57" y="165"/>
                </a:lnTo>
                <a:lnTo>
                  <a:pt x="53" y="165"/>
                </a:lnTo>
                <a:lnTo>
                  <a:pt x="51" y="167"/>
                </a:lnTo>
                <a:lnTo>
                  <a:pt x="46" y="167"/>
                </a:lnTo>
                <a:lnTo>
                  <a:pt x="39" y="167"/>
                </a:lnTo>
                <a:lnTo>
                  <a:pt x="35" y="167"/>
                </a:lnTo>
                <a:lnTo>
                  <a:pt x="32" y="167"/>
                </a:lnTo>
                <a:lnTo>
                  <a:pt x="30" y="167"/>
                </a:lnTo>
                <a:lnTo>
                  <a:pt x="26" y="165"/>
                </a:lnTo>
                <a:lnTo>
                  <a:pt x="21" y="162"/>
                </a:lnTo>
                <a:lnTo>
                  <a:pt x="16" y="158"/>
                </a:lnTo>
                <a:lnTo>
                  <a:pt x="7" y="149"/>
                </a:lnTo>
                <a:lnTo>
                  <a:pt x="0" y="140"/>
                </a:lnTo>
                <a:lnTo>
                  <a:pt x="7" y="138"/>
                </a:lnTo>
                <a:lnTo>
                  <a:pt x="12" y="137"/>
                </a:lnTo>
                <a:lnTo>
                  <a:pt x="17" y="137"/>
                </a:lnTo>
                <a:lnTo>
                  <a:pt x="25" y="13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8" name=""/>
          <p:cNvSpPr/>
          <p:nvPr/>
        </p:nvSpPr>
        <p:spPr>
          <a:xfrm>
            <a:off x="1825560" y="5430960"/>
            <a:ext cx="41400" cy="41040"/>
          </a:xfrm>
          <a:custGeom>
            <a:avLst/>
            <a:gdLst/>
            <a:ahLst/>
            <a:rect l="l" t="t" r="r" b="b"/>
            <a:pathLst>
              <a:path w="53" h="52">
                <a:moveTo>
                  <a:pt x="0" y="0"/>
                </a:moveTo>
                <a:lnTo>
                  <a:pt x="0" y="8"/>
                </a:lnTo>
                <a:lnTo>
                  <a:pt x="1" y="13"/>
                </a:lnTo>
                <a:lnTo>
                  <a:pt x="1" y="17"/>
                </a:lnTo>
                <a:lnTo>
                  <a:pt x="5" y="22"/>
                </a:lnTo>
                <a:lnTo>
                  <a:pt x="7" y="25"/>
                </a:lnTo>
                <a:lnTo>
                  <a:pt x="10" y="27"/>
                </a:lnTo>
                <a:lnTo>
                  <a:pt x="14" y="29"/>
                </a:lnTo>
                <a:lnTo>
                  <a:pt x="17" y="33"/>
                </a:lnTo>
                <a:lnTo>
                  <a:pt x="17" y="36"/>
                </a:lnTo>
                <a:lnTo>
                  <a:pt x="17" y="41"/>
                </a:lnTo>
                <a:lnTo>
                  <a:pt x="17" y="45"/>
                </a:lnTo>
                <a:lnTo>
                  <a:pt x="19" y="47"/>
                </a:lnTo>
                <a:lnTo>
                  <a:pt x="21" y="50"/>
                </a:lnTo>
                <a:lnTo>
                  <a:pt x="24" y="50"/>
                </a:lnTo>
                <a:lnTo>
                  <a:pt x="26" y="52"/>
                </a:lnTo>
                <a:lnTo>
                  <a:pt x="32" y="52"/>
                </a:lnTo>
                <a:lnTo>
                  <a:pt x="35" y="52"/>
                </a:lnTo>
                <a:lnTo>
                  <a:pt x="39" y="52"/>
                </a:lnTo>
                <a:lnTo>
                  <a:pt x="40" y="50"/>
                </a:lnTo>
                <a:lnTo>
                  <a:pt x="42" y="50"/>
                </a:lnTo>
                <a:lnTo>
                  <a:pt x="44" y="49"/>
                </a:lnTo>
                <a:lnTo>
                  <a:pt x="46" y="47"/>
                </a:lnTo>
                <a:lnTo>
                  <a:pt x="48" y="45"/>
                </a:lnTo>
                <a:lnTo>
                  <a:pt x="49" y="41"/>
                </a:lnTo>
                <a:lnTo>
                  <a:pt x="51" y="38"/>
                </a:lnTo>
                <a:lnTo>
                  <a:pt x="51" y="33"/>
                </a:lnTo>
                <a:lnTo>
                  <a:pt x="53" y="27"/>
                </a:lnTo>
                <a:lnTo>
                  <a:pt x="53" y="22"/>
                </a:lnTo>
                <a:lnTo>
                  <a:pt x="53" y="18"/>
                </a:lnTo>
                <a:lnTo>
                  <a:pt x="51" y="17"/>
                </a:lnTo>
                <a:lnTo>
                  <a:pt x="51" y="15"/>
                </a:lnTo>
                <a:lnTo>
                  <a:pt x="51" y="13"/>
                </a:lnTo>
                <a:lnTo>
                  <a:pt x="48" y="9"/>
                </a:lnTo>
                <a:lnTo>
                  <a:pt x="44" y="6"/>
                </a:lnTo>
                <a:lnTo>
                  <a:pt x="40" y="4"/>
                </a:lnTo>
                <a:lnTo>
                  <a:pt x="35" y="2"/>
                </a:lnTo>
                <a:lnTo>
                  <a:pt x="30" y="0"/>
                </a:lnTo>
                <a:lnTo>
                  <a:pt x="24" y="0"/>
                </a:lnTo>
                <a:lnTo>
                  <a:pt x="17" y="2"/>
                </a:lnTo>
                <a:lnTo>
                  <a:pt x="10" y="2"/>
                </a:lnTo>
                <a:lnTo>
                  <a:pt x="7" y="4"/>
                </a:lnTo>
                <a:lnTo>
                  <a:pt x="5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9" name=""/>
          <p:cNvSpPr/>
          <p:nvPr/>
        </p:nvSpPr>
        <p:spPr>
          <a:xfrm>
            <a:off x="1800360" y="5378400"/>
            <a:ext cx="39600" cy="28800"/>
          </a:xfrm>
          <a:custGeom>
            <a:avLst/>
            <a:gdLst/>
            <a:ahLst/>
            <a:rect l="l" t="t" r="r" b="b"/>
            <a:pathLst>
              <a:path w="49" h="35">
                <a:moveTo>
                  <a:pt x="39" y="0"/>
                </a:moveTo>
                <a:lnTo>
                  <a:pt x="46" y="10"/>
                </a:lnTo>
                <a:lnTo>
                  <a:pt x="49" y="17"/>
                </a:lnTo>
                <a:lnTo>
                  <a:pt x="49" y="19"/>
                </a:lnTo>
                <a:lnTo>
                  <a:pt x="49" y="21"/>
                </a:lnTo>
                <a:lnTo>
                  <a:pt x="48" y="23"/>
                </a:lnTo>
                <a:lnTo>
                  <a:pt x="46" y="25"/>
                </a:lnTo>
                <a:lnTo>
                  <a:pt x="42" y="28"/>
                </a:lnTo>
                <a:lnTo>
                  <a:pt x="39" y="30"/>
                </a:lnTo>
                <a:lnTo>
                  <a:pt x="33" y="32"/>
                </a:lnTo>
                <a:lnTo>
                  <a:pt x="28" y="33"/>
                </a:lnTo>
                <a:lnTo>
                  <a:pt x="24" y="35"/>
                </a:lnTo>
                <a:lnTo>
                  <a:pt x="21" y="35"/>
                </a:lnTo>
                <a:lnTo>
                  <a:pt x="16" y="35"/>
                </a:lnTo>
                <a:lnTo>
                  <a:pt x="12" y="32"/>
                </a:lnTo>
                <a:lnTo>
                  <a:pt x="8" y="30"/>
                </a:lnTo>
                <a:lnTo>
                  <a:pt x="5" y="26"/>
                </a:lnTo>
                <a:lnTo>
                  <a:pt x="3" y="25"/>
                </a:lnTo>
                <a:lnTo>
                  <a:pt x="1" y="19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1" y="9"/>
                </a:lnTo>
                <a:lnTo>
                  <a:pt x="3" y="7"/>
                </a:lnTo>
                <a:lnTo>
                  <a:pt x="5" y="5"/>
                </a:lnTo>
                <a:lnTo>
                  <a:pt x="8" y="3"/>
                </a:lnTo>
                <a:lnTo>
                  <a:pt x="10" y="3"/>
                </a:lnTo>
                <a:lnTo>
                  <a:pt x="14" y="1"/>
                </a:lnTo>
                <a:lnTo>
                  <a:pt x="17" y="1"/>
                </a:lnTo>
                <a:lnTo>
                  <a:pt x="30" y="1"/>
                </a:lnTo>
                <a:lnTo>
                  <a:pt x="3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0" name=""/>
          <p:cNvSpPr/>
          <p:nvPr/>
        </p:nvSpPr>
        <p:spPr>
          <a:xfrm>
            <a:off x="1808280" y="5491080"/>
            <a:ext cx="21960" cy="27000"/>
          </a:xfrm>
          <a:custGeom>
            <a:avLst/>
            <a:gdLst/>
            <a:ahLst/>
            <a:rect l="l" t="t" r="r" b="b"/>
            <a:pathLst>
              <a:path w="29" h="36">
                <a:moveTo>
                  <a:pt x="14" y="36"/>
                </a:moveTo>
                <a:lnTo>
                  <a:pt x="13" y="36"/>
                </a:lnTo>
                <a:lnTo>
                  <a:pt x="9" y="34"/>
                </a:lnTo>
                <a:lnTo>
                  <a:pt x="7" y="32"/>
                </a:lnTo>
                <a:lnTo>
                  <a:pt x="6" y="29"/>
                </a:lnTo>
                <a:lnTo>
                  <a:pt x="2" y="22"/>
                </a:lnTo>
                <a:lnTo>
                  <a:pt x="0" y="18"/>
                </a:lnTo>
                <a:lnTo>
                  <a:pt x="0" y="15"/>
                </a:lnTo>
                <a:lnTo>
                  <a:pt x="2" y="13"/>
                </a:lnTo>
                <a:lnTo>
                  <a:pt x="4" y="9"/>
                </a:lnTo>
                <a:lnTo>
                  <a:pt x="6" y="7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lnTo>
                  <a:pt x="14" y="0"/>
                </a:lnTo>
                <a:lnTo>
                  <a:pt x="20" y="0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7" y="9"/>
                </a:lnTo>
                <a:lnTo>
                  <a:pt x="29" y="13"/>
                </a:lnTo>
                <a:lnTo>
                  <a:pt x="29" y="16"/>
                </a:lnTo>
                <a:lnTo>
                  <a:pt x="29" y="22"/>
                </a:lnTo>
                <a:lnTo>
                  <a:pt x="29" y="23"/>
                </a:lnTo>
                <a:lnTo>
                  <a:pt x="27" y="27"/>
                </a:lnTo>
                <a:lnTo>
                  <a:pt x="27" y="29"/>
                </a:lnTo>
                <a:lnTo>
                  <a:pt x="23" y="32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14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1" name=""/>
          <p:cNvSpPr/>
          <p:nvPr/>
        </p:nvSpPr>
        <p:spPr>
          <a:xfrm>
            <a:off x="1866960" y="5481720"/>
            <a:ext cx="23760" cy="28440"/>
          </a:xfrm>
          <a:custGeom>
            <a:avLst/>
            <a:gdLst/>
            <a:ahLst/>
            <a:rect l="l" t="t" r="r" b="b"/>
            <a:pathLst>
              <a:path w="28" h="35">
                <a:moveTo>
                  <a:pt x="11" y="0"/>
                </a:moveTo>
                <a:lnTo>
                  <a:pt x="7" y="7"/>
                </a:lnTo>
                <a:lnTo>
                  <a:pt x="5" y="12"/>
                </a:lnTo>
                <a:lnTo>
                  <a:pt x="3" y="16"/>
                </a:lnTo>
                <a:lnTo>
                  <a:pt x="3" y="19"/>
                </a:lnTo>
                <a:lnTo>
                  <a:pt x="2" y="21"/>
                </a:lnTo>
                <a:lnTo>
                  <a:pt x="0" y="21"/>
                </a:lnTo>
                <a:lnTo>
                  <a:pt x="2" y="25"/>
                </a:lnTo>
                <a:lnTo>
                  <a:pt x="3" y="28"/>
                </a:lnTo>
                <a:lnTo>
                  <a:pt x="5" y="30"/>
                </a:lnTo>
                <a:lnTo>
                  <a:pt x="9" y="32"/>
                </a:lnTo>
                <a:lnTo>
                  <a:pt x="12" y="33"/>
                </a:lnTo>
                <a:lnTo>
                  <a:pt x="16" y="33"/>
                </a:lnTo>
                <a:lnTo>
                  <a:pt x="18" y="35"/>
                </a:lnTo>
                <a:lnTo>
                  <a:pt x="21" y="35"/>
                </a:lnTo>
                <a:lnTo>
                  <a:pt x="23" y="35"/>
                </a:lnTo>
                <a:lnTo>
                  <a:pt x="25" y="33"/>
                </a:lnTo>
                <a:lnTo>
                  <a:pt x="27" y="32"/>
                </a:lnTo>
                <a:lnTo>
                  <a:pt x="27" y="30"/>
                </a:lnTo>
                <a:lnTo>
                  <a:pt x="28" y="28"/>
                </a:lnTo>
                <a:lnTo>
                  <a:pt x="28" y="25"/>
                </a:lnTo>
                <a:lnTo>
                  <a:pt x="27" y="21"/>
                </a:lnTo>
                <a:lnTo>
                  <a:pt x="27" y="17"/>
                </a:lnTo>
                <a:lnTo>
                  <a:pt x="23" y="5"/>
                </a:lnTo>
                <a:lnTo>
                  <a:pt x="21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2" name=""/>
          <p:cNvSpPr/>
          <p:nvPr/>
        </p:nvSpPr>
        <p:spPr>
          <a:xfrm>
            <a:off x="1865160" y="5749920"/>
            <a:ext cx="54000" cy="17640"/>
          </a:xfrm>
          <a:custGeom>
            <a:avLst/>
            <a:gdLst/>
            <a:ahLst/>
            <a:rect l="l" t="t" r="r" b="b"/>
            <a:pathLst>
              <a:path w="68" h="21">
                <a:moveTo>
                  <a:pt x="40" y="0"/>
                </a:moveTo>
                <a:lnTo>
                  <a:pt x="45" y="0"/>
                </a:lnTo>
                <a:lnTo>
                  <a:pt x="48" y="2"/>
                </a:lnTo>
                <a:lnTo>
                  <a:pt x="52" y="2"/>
                </a:lnTo>
                <a:lnTo>
                  <a:pt x="56" y="3"/>
                </a:lnTo>
                <a:lnTo>
                  <a:pt x="61" y="5"/>
                </a:lnTo>
                <a:lnTo>
                  <a:pt x="68" y="10"/>
                </a:lnTo>
                <a:lnTo>
                  <a:pt x="61" y="12"/>
                </a:lnTo>
                <a:lnTo>
                  <a:pt x="54" y="14"/>
                </a:lnTo>
                <a:lnTo>
                  <a:pt x="48" y="14"/>
                </a:lnTo>
                <a:lnTo>
                  <a:pt x="41" y="12"/>
                </a:lnTo>
                <a:lnTo>
                  <a:pt x="31" y="12"/>
                </a:lnTo>
                <a:lnTo>
                  <a:pt x="22" y="10"/>
                </a:lnTo>
                <a:lnTo>
                  <a:pt x="18" y="10"/>
                </a:lnTo>
                <a:lnTo>
                  <a:pt x="15" y="12"/>
                </a:lnTo>
                <a:lnTo>
                  <a:pt x="11" y="12"/>
                </a:lnTo>
                <a:lnTo>
                  <a:pt x="7" y="14"/>
                </a:lnTo>
                <a:lnTo>
                  <a:pt x="4" y="18"/>
                </a:lnTo>
                <a:lnTo>
                  <a:pt x="0" y="21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6" y="10"/>
                </a:lnTo>
                <a:lnTo>
                  <a:pt x="9" y="7"/>
                </a:lnTo>
                <a:lnTo>
                  <a:pt x="15" y="3"/>
                </a:lnTo>
                <a:lnTo>
                  <a:pt x="20" y="2"/>
                </a:lnTo>
                <a:lnTo>
                  <a:pt x="25" y="2"/>
                </a:lnTo>
                <a:lnTo>
                  <a:pt x="32" y="0"/>
                </a:lnTo>
                <a:lnTo>
                  <a:pt x="4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3" name=""/>
          <p:cNvSpPr/>
          <p:nvPr/>
        </p:nvSpPr>
        <p:spPr>
          <a:xfrm>
            <a:off x="1832040" y="5800680"/>
            <a:ext cx="41040" cy="49320"/>
          </a:xfrm>
          <a:custGeom>
            <a:avLst/>
            <a:gdLst/>
            <a:ahLst/>
            <a:rect l="l" t="t" r="r" b="b"/>
            <a:pathLst>
              <a:path w="52" h="62">
                <a:moveTo>
                  <a:pt x="2" y="55"/>
                </a:moveTo>
                <a:lnTo>
                  <a:pt x="0" y="55"/>
                </a:lnTo>
                <a:lnTo>
                  <a:pt x="0" y="53"/>
                </a:lnTo>
                <a:lnTo>
                  <a:pt x="0" y="50"/>
                </a:lnTo>
                <a:lnTo>
                  <a:pt x="0" y="48"/>
                </a:lnTo>
                <a:lnTo>
                  <a:pt x="0" y="43"/>
                </a:lnTo>
                <a:lnTo>
                  <a:pt x="2" y="37"/>
                </a:lnTo>
                <a:lnTo>
                  <a:pt x="6" y="29"/>
                </a:lnTo>
                <a:lnTo>
                  <a:pt x="9" y="20"/>
                </a:lnTo>
                <a:lnTo>
                  <a:pt x="9" y="14"/>
                </a:lnTo>
                <a:lnTo>
                  <a:pt x="11" y="11"/>
                </a:lnTo>
                <a:lnTo>
                  <a:pt x="11" y="5"/>
                </a:lnTo>
                <a:lnTo>
                  <a:pt x="13" y="0"/>
                </a:lnTo>
                <a:lnTo>
                  <a:pt x="16" y="4"/>
                </a:lnTo>
                <a:lnTo>
                  <a:pt x="22" y="5"/>
                </a:lnTo>
                <a:lnTo>
                  <a:pt x="25" y="9"/>
                </a:lnTo>
                <a:lnTo>
                  <a:pt x="27" y="13"/>
                </a:lnTo>
                <a:lnTo>
                  <a:pt x="34" y="20"/>
                </a:lnTo>
                <a:lnTo>
                  <a:pt x="38" y="29"/>
                </a:lnTo>
                <a:lnTo>
                  <a:pt x="43" y="36"/>
                </a:lnTo>
                <a:lnTo>
                  <a:pt x="47" y="45"/>
                </a:lnTo>
                <a:lnTo>
                  <a:pt x="48" y="53"/>
                </a:lnTo>
                <a:lnTo>
                  <a:pt x="52" y="62"/>
                </a:lnTo>
                <a:lnTo>
                  <a:pt x="41" y="62"/>
                </a:lnTo>
                <a:lnTo>
                  <a:pt x="31" y="61"/>
                </a:lnTo>
                <a:lnTo>
                  <a:pt x="22" y="57"/>
                </a:lnTo>
                <a:lnTo>
                  <a:pt x="11" y="55"/>
                </a:lnTo>
                <a:lnTo>
                  <a:pt x="2" y="5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4" name=""/>
          <p:cNvSpPr/>
          <p:nvPr/>
        </p:nvSpPr>
        <p:spPr>
          <a:xfrm>
            <a:off x="1790640" y="5854680"/>
            <a:ext cx="49320" cy="76320"/>
          </a:xfrm>
          <a:custGeom>
            <a:avLst/>
            <a:gdLst/>
            <a:ahLst/>
            <a:rect l="l" t="t" r="r" b="b"/>
            <a:pathLst>
              <a:path w="62" h="96">
                <a:moveTo>
                  <a:pt x="20" y="51"/>
                </a:moveTo>
                <a:lnTo>
                  <a:pt x="16" y="51"/>
                </a:lnTo>
                <a:lnTo>
                  <a:pt x="13" y="49"/>
                </a:lnTo>
                <a:lnTo>
                  <a:pt x="9" y="48"/>
                </a:lnTo>
                <a:lnTo>
                  <a:pt x="7" y="48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  <a:lnTo>
                  <a:pt x="0" y="37"/>
                </a:lnTo>
                <a:lnTo>
                  <a:pt x="0" y="35"/>
                </a:lnTo>
                <a:lnTo>
                  <a:pt x="2" y="32"/>
                </a:lnTo>
                <a:lnTo>
                  <a:pt x="4" y="30"/>
                </a:lnTo>
                <a:lnTo>
                  <a:pt x="5" y="28"/>
                </a:lnTo>
                <a:lnTo>
                  <a:pt x="9" y="26"/>
                </a:lnTo>
                <a:lnTo>
                  <a:pt x="11" y="24"/>
                </a:lnTo>
                <a:lnTo>
                  <a:pt x="14" y="24"/>
                </a:lnTo>
                <a:lnTo>
                  <a:pt x="14" y="23"/>
                </a:lnTo>
                <a:lnTo>
                  <a:pt x="25" y="23"/>
                </a:lnTo>
                <a:lnTo>
                  <a:pt x="30" y="23"/>
                </a:lnTo>
                <a:lnTo>
                  <a:pt x="34" y="23"/>
                </a:lnTo>
                <a:lnTo>
                  <a:pt x="37" y="21"/>
                </a:lnTo>
                <a:lnTo>
                  <a:pt x="41" y="17"/>
                </a:lnTo>
                <a:lnTo>
                  <a:pt x="43" y="16"/>
                </a:lnTo>
                <a:lnTo>
                  <a:pt x="46" y="12"/>
                </a:lnTo>
                <a:lnTo>
                  <a:pt x="48" y="8"/>
                </a:lnTo>
                <a:lnTo>
                  <a:pt x="50" y="3"/>
                </a:lnTo>
                <a:lnTo>
                  <a:pt x="52" y="0"/>
                </a:lnTo>
                <a:lnTo>
                  <a:pt x="62" y="0"/>
                </a:lnTo>
                <a:lnTo>
                  <a:pt x="61" y="7"/>
                </a:lnTo>
                <a:lnTo>
                  <a:pt x="59" y="14"/>
                </a:lnTo>
                <a:lnTo>
                  <a:pt x="57" y="19"/>
                </a:lnTo>
                <a:lnTo>
                  <a:pt x="55" y="26"/>
                </a:lnTo>
                <a:lnTo>
                  <a:pt x="50" y="39"/>
                </a:lnTo>
                <a:lnTo>
                  <a:pt x="43" y="49"/>
                </a:lnTo>
                <a:lnTo>
                  <a:pt x="37" y="62"/>
                </a:lnTo>
                <a:lnTo>
                  <a:pt x="34" y="73"/>
                </a:lnTo>
                <a:lnTo>
                  <a:pt x="32" y="78"/>
                </a:lnTo>
                <a:lnTo>
                  <a:pt x="30" y="85"/>
                </a:lnTo>
                <a:lnTo>
                  <a:pt x="30" y="90"/>
                </a:lnTo>
                <a:lnTo>
                  <a:pt x="30" y="96"/>
                </a:lnTo>
                <a:lnTo>
                  <a:pt x="7" y="96"/>
                </a:lnTo>
                <a:lnTo>
                  <a:pt x="9" y="87"/>
                </a:lnTo>
                <a:lnTo>
                  <a:pt x="9" y="81"/>
                </a:lnTo>
                <a:lnTo>
                  <a:pt x="9" y="76"/>
                </a:lnTo>
                <a:lnTo>
                  <a:pt x="11" y="73"/>
                </a:lnTo>
                <a:lnTo>
                  <a:pt x="14" y="64"/>
                </a:lnTo>
                <a:lnTo>
                  <a:pt x="20" y="5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5" name=""/>
          <p:cNvSpPr/>
          <p:nvPr/>
        </p:nvSpPr>
        <p:spPr>
          <a:xfrm>
            <a:off x="1774800" y="5826240"/>
            <a:ext cx="25560" cy="25200"/>
          </a:xfrm>
          <a:custGeom>
            <a:avLst/>
            <a:gdLst/>
            <a:ahLst/>
            <a:rect l="l" t="t" r="r" b="b"/>
            <a:pathLst>
              <a:path w="33" h="32">
                <a:moveTo>
                  <a:pt x="0" y="11"/>
                </a:moveTo>
                <a:lnTo>
                  <a:pt x="6" y="11"/>
                </a:lnTo>
                <a:lnTo>
                  <a:pt x="11" y="9"/>
                </a:lnTo>
                <a:lnTo>
                  <a:pt x="16" y="9"/>
                </a:lnTo>
                <a:lnTo>
                  <a:pt x="20" y="7"/>
                </a:lnTo>
                <a:lnTo>
                  <a:pt x="27" y="3"/>
                </a:lnTo>
                <a:lnTo>
                  <a:pt x="33" y="0"/>
                </a:lnTo>
                <a:lnTo>
                  <a:pt x="33" y="21"/>
                </a:lnTo>
                <a:lnTo>
                  <a:pt x="33" y="25"/>
                </a:lnTo>
                <a:lnTo>
                  <a:pt x="31" y="27"/>
                </a:lnTo>
                <a:lnTo>
                  <a:pt x="27" y="28"/>
                </a:lnTo>
                <a:lnTo>
                  <a:pt x="25" y="32"/>
                </a:lnTo>
                <a:lnTo>
                  <a:pt x="0" y="32"/>
                </a:lnTo>
                <a:lnTo>
                  <a:pt x="0" y="25"/>
                </a:lnTo>
                <a:lnTo>
                  <a:pt x="0" y="19"/>
                </a:lnTo>
                <a:lnTo>
                  <a:pt x="0" y="12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6" name=""/>
          <p:cNvSpPr/>
          <p:nvPr/>
        </p:nvSpPr>
        <p:spPr>
          <a:xfrm>
            <a:off x="1833480" y="6006960"/>
            <a:ext cx="39600" cy="41400"/>
          </a:xfrm>
          <a:custGeom>
            <a:avLst/>
            <a:gdLst/>
            <a:ahLst/>
            <a:rect l="l" t="t" r="r" b="b"/>
            <a:pathLst>
              <a:path w="50" h="51">
                <a:moveTo>
                  <a:pt x="0" y="0"/>
                </a:moveTo>
                <a:lnTo>
                  <a:pt x="14" y="0"/>
                </a:lnTo>
                <a:lnTo>
                  <a:pt x="16" y="3"/>
                </a:lnTo>
                <a:lnTo>
                  <a:pt x="16" y="5"/>
                </a:lnTo>
                <a:lnTo>
                  <a:pt x="18" y="7"/>
                </a:lnTo>
                <a:lnTo>
                  <a:pt x="22" y="9"/>
                </a:lnTo>
                <a:lnTo>
                  <a:pt x="27" y="10"/>
                </a:lnTo>
                <a:lnTo>
                  <a:pt x="34" y="14"/>
                </a:lnTo>
                <a:lnTo>
                  <a:pt x="39" y="18"/>
                </a:lnTo>
                <a:lnTo>
                  <a:pt x="45" y="21"/>
                </a:lnTo>
                <a:lnTo>
                  <a:pt x="46" y="23"/>
                </a:lnTo>
                <a:lnTo>
                  <a:pt x="48" y="25"/>
                </a:lnTo>
                <a:lnTo>
                  <a:pt x="50" y="28"/>
                </a:lnTo>
                <a:lnTo>
                  <a:pt x="50" y="30"/>
                </a:lnTo>
                <a:lnTo>
                  <a:pt x="50" y="34"/>
                </a:lnTo>
                <a:lnTo>
                  <a:pt x="48" y="39"/>
                </a:lnTo>
                <a:lnTo>
                  <a:pt x="46" y="41"/>
                </a:lnTo>
                <a:lnTo>
                  <a:pt x="45" y="44"/>
                </a:lnTo>
                <a:lnTo>
                  <a:pt x="43" y="46"/>
                </a:lnTo>
                <a:lnTo>
                  <a:pt x="39" y="48"/>
                </a:lnTo>
                <a:lnTo>
                  <a:pt x="36" y="48"/>
                </a:lnTo>
                <a:lnTo>
                  <a:pt x="32" y="50"/>
                </a:lnTo>
                <a:lnTo>
                  <a:pt x="25" y="51"/>
                </a:lnTo>
                <a:lnTo>
                  <a:pt x="16" y="51"/>
                </a:lnTo>
                <a:lnTo>
                  <a:pt x="9" y="51"/>
                </a:lnTo>
                <a:lnTo>
                  <a:pt x="0" y="51"/>
                </a:lnTo>
                <a:lnTo>
                  <a:pt x="0" y="34"/>
                </a:lnTo>
                <a:lnTo>
                  <a:pt x="0" y="18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7" name=""/>
          <p:cNvSpPr/>
          <p:nvPr/>
        </p:nvSpPr>
        <p:spPr>
          <a:xfrm>
            <a:off x="1774800" y="5788080"/>
            <a:ext cx="28440" cy="27000"/>
          </a:xfrm>
          <a:custGeom>
            <a:avLst/>
            <a:gdLst/>
            <a:ahLst/>
            <a:rect l="l" t="t" r="r" b="b"/>
            <a:pathLst>
              <a:path w="36" h="34">
                <a:moveTo>
                  <a:pt x="15" y="34"/>
                </a:moveTo>
                <a:lnTo>
                  <a:pt x="13" y="34"/>
                </a:lnTo>
                <a:lnTo>
                  <a:pt x="11" y="30"/>
                </a:lnTo>
                <a:lnTo>
                  <a:pt x="9" y="27"/>
                </a:lnTo>
                <a:lnTo>
                  <a:pt x="6" y="23"/>
                </a:lnTo>
                <a:lnTo>
                  <a:pt x="4" y="18"/>
                </a:lnTo>
                <a:lnTo>
                  <a:pt x="2" y="14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6" y="0"/>
                </a:lnTo>
                <a:lnTo>
                  <a:pt x="8" y="0"/>
                </a:lnTo>
                <a:lnTo>
                  <a:pt x="29" y="7"/>
                </a:lnTo>
                <a:lnTo>
                  <a:pt x="29" y="12"/>
                </a:lnTo>
                <a:lnTo>
                  <a:pt x="29" y="16"/>
                </a:lnTo>
                <a:lnTo>
                  <a:pt x="31" y="19"/>
                </a:lnTo>
                <a:lnTo>
                  <a:pt x="31" y="23"/>
                </a:lnTo>
                <a:lnTo>
                  <a:pt x="33" y="28"/>
                </a:lnTo>
                <a:lnTo>
                  <a:pt x="36" y="30"/>
                </a:lnTo>
                <a:lnTo>
                  <a:pt x="31" y="32"/>
                </a:lnTo>
                <a:lnTo>
                  <a:pt x="25" y="34"/>
                </a:lnTo>
                <a:lnTo>
                  <a:pt x="18" y="34"/>
                </a:lnTo>
                <a:lnTo>
                  <a:pt x="15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8" name=""/>
          <p:cNvSpPr/>
          <p:nvPr/>
        </p:nvSpPr>
        <p:spPr>
          <a:xfrm>
            <a:off x="2057400" y="6365880"/>
            <a:ext cx="95400" cy="77760"/>
          </a:xfrm>
          <a:custGeom>
            <a:avLst/>
            <a:gdLst/>
            <a:ahLst/>
            <a:rect l="l" t="t" r="r" b="b"/>
            <a:pathLst>
              <a:path w="121" h="100">
                <a:moveTo>
                  <a:pt x="0" y="34"/>
                </a:moveTo>
                <a:lnTo>
                  <a:pt x="6" y="34"/>
                </a:lnTo>
                <a:lnTo>
                  <a:pt x="9" y="32"/>
                </a:lnTo>
                <a:lnTo>
                  <a:pt x="13" y="30"/>
                </a:lnTo>
                <a:lnTo>
                  <a:pt x="16" y="29"/>
                </a:lnTo>
                <a:lnTo>
                  <a:pt x="20" y="27"/>
                </a:lnTo>
                <a:lnTo>
                  <a:pt x="24" y="23"/>
                </a:lnTo>
                <a:lnTo>
                  <a:pt x="25" y="20"/>
                </a:lnTo>
                <a:lnTo>
                  <a:pt x="27" y="16"/>
                </a:lnTo>
                <a:lnTo>
                  <a:pt x="31" y="11"/>
                </a:lnTo>
                <a:lnTo>
                  <a:pt x="34" y="5"/>
                </a:lnTo>
                <a:lnTo>
                  <a:pt x="36" y="4"/>
                </a:lnTo>
                <a:lnTo>
                  <a:pt x="38" y="2"/>
                </a:lnTo>
                <a:lnTo>
                  <a:pt x="40" y="0"/>
                </a:ln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48" y="2"/>
                </a:lnTo>
                <a:lnTo>
                  <a:pt x="50" y="2"/>
                </a:lnTo>
                <a:lnTo>
                  <a:pt x="54" y="5"/>
                </a:lnTo>
                <a:lnTo>
                  <a:pt x="56" y="9"/>
                </a:lnTo>
                <a:lnTo>
                  <a:pt x="59" y="18"/>
                </a:lnTo>
                <a:lnTo>
                  <a:pt x="64" y="23"/>
                </a:lnTo>
                <a:lnTo>
                  <a:pt x="68" y="27"/>
                </a:lnTo>
                <a:lnTo>
                  <a:pt x="70" y="29"/>
                </a:lnTo>
                <a:lnTo>
                  <a:pt x="75" y="30"/>
                </a:lnTo>
                <a:lnTo>
                  <a:pt x="79" y="32"/>
                </a:lnTo>
                <a:lnTo>
                  <a:pt x="89" y="36"/>
                </a:lnTo>
                <a:lnTo>
                  <a:pt x="98" y="39"/>
                </a:lnTo>
                <a:lnTo>
                  <a:pt x="104" y="39"/>
                </a:lnTo>
                <a:lnTo>
                  <a:pt x="107" y="41"/>
                </a:lnTo>
                <a:lnTo>
                  <a:pt x="111" y="43"/>
                </a:lnTo>
                <a:lnTo>
                  <a:pt x="114" y="45"/>
                </a:lnTo>
                <a:lnTo>
                  <a:pt x="118" y="48"/>
                </a:lnTo>
                <a:lnTo>
                  <a:pt x="120" y="50"/>
                </a:lnTo>
                <a:lnTo>
                  <a:pt x="121" y="54"/>
                </a:lnTo>
                <a:lnTo>
                  <a:pt x="121" y="59"/>
                </a:lnTo>
                <a:lnTo>
                  <a:pt x="121" y="62"/>
                </a:lnTo>
                <a:lnTo>
                  <a:pt x="120" y="68"/>
                </a:lnTo>
                <a:lnTo>
                  <a:pt x="118" y="71"/>
                </a:lnTo>
                <a:lnTo>
                  <a:pt x="116" y="75"/>
                </a:lnTo>
                <a:lnTo>
                  <a:pt x="114" y="78"/>
                </a:lnTo>
                <a:lnTo>
                  <a:pt x="113" y="82"/>
                </a:lnTo>
                <a:lnTo>
                  <a:pt x="113" y="86"/>
                </a:lnTo>
                <a:lnTo>
                  <a:pt x="111" y="89"/>
                </a:lnTo>
                <a:lnTo>
                  <a:pt x="100" y="93"/>
                </a:lnTo>
                <a:lnTo>
                  <a:pt x="93" y="94"/>
                </a:lnTo>
                <a:lnTo>
                  <a:pt x="86" y="96"/>
                </a:lnTo>
                <a:lnTo>
                  <a:pt x="79" y="100"/>
                </a:lnTo>
                <a:lnTo>
                  <a:pt x="77" y="91"/>
                </a:lnTo>
                <a:lnTo>
                  <a:pt x="75" y="87"/>
                </a:lnTo>
                <a:lnTo>
                  <a:pt x="77" y="84"/>
                </a:lnTo>
                <a:lnTo>
                  <a:pt x="79" y="78"/>
                </a:lnTo>
                <a:lnTo>
                  <a:pt x="72" y="78"/>
                </a:lnTo>
                <a:lnTo>
                  <a:pt x="64" y="78"/>
                </a:lnTo>
                <a:lnTo>
                  <a:pt x="59" y="78"/>
                </a:lnTo>
                <a:lnTo>
                  <a:pt x="54" y="80"/>
                </a:lnTo>
                <a:lnTo>
                  <a:pt x="50" y="82"/>
                </a:lnTo>
                <a:lnTo>
                  <a:pt x="48" y="84"/>
                </a:lnTo>
                <a:lnTo>
                  <a:pt x="45" y="86"/>
                </a:lnTo>
                <a:lnTo>
                  <a:pt x="45" y="87"/>
                </a:lnTo>
                <a:lnTo>
                  <a:pt x="45" y="89"/>
                </a:lnTo>
                <a:lnTo>
                  <a:pt x="45" y="91"/>
                </a:lnTo>
                <a:lnTo>
                  <a:pt x="45" y="91"/>
                </a:lnTo>
                <a:lnTo>
                  <a:pt x="47" y="93"/>
                </a:lnTo>
                <a:lnTo>
                  <a:pt x="43" y="91"/>
                </a:lnTo>
                <a:lnTo>
                  <a:pt x="40" y="89"/>
                </a:lnTo>
                <a:lnTo>
                  <a:pt x="38" y="86"/>
                </a:lnTo>
                <a:lnTo>
                  <a:pt x="36" y="82"/>
                </a:lnTo>
                <a:lnTo>
                  <a:pt x="32" y="75"/>
                </a:lnTo>
                <a:lnTo>
                  <a:pt x="31" y="66"/>
                </a:lnTo>
                <a:lnTo>
                  <a:pt x="29" y="62"/>
                </a:lnTo>
                <a:lnTo>
                  <a:pt x="25" y="57"/>
                </a:lnTo>
                <a:lnTo>
                  <a:pt x="24" y="54"/>
                </a:lnTo>
                <a:lnTo>
                  <a:pt x="22" y="52"/>
                </a:lnTo>
                <a:lnTo>
                  <a:pt x="16" y="48"/>
                </a:lnTo>
                <a:lnTo>
                  <a:pt x="13" y="46"/>
                </a:lnTo>
                <a:lnTo>
                  <a:pt x="8" y="45"/>
                </a:lnTo>
                <a:lnTo>
                  <a:pt x="0" y="45"/>
                </a:lnTo>
                <a:lnTo>
                  <a:pt x="0" y="3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9" name=""/>
          <p:cNvSpPr/>
          <p:nvPr/>
        </p:nvSpPr>
        <p:spPr>
          <a:xfrm>
            <a:off x="1841400" y="6056280"/>
            <a:ext cx="23760" cy="46080"/>
          </a:xfrm>
          <a:custGeom>
            <a:avLst/>
            <a:gdLst/>
            <a:ahLst/>
            <a:rect l="l" t="t" r="r" b="b"/>
            <a:pathLst>
              <a:path w="28" h="59">
                <a:moveTo>
                  <a:pt x="0" y="52"/>
                </a:moveTo>
                <a:lnTo>
                  <a:pt x="0" y="18"/>
                </a:lnTo>
                <a:lnTo>
                  <a:pt x="0" y="13"/>
                </a:lnTo>
                <a:lnTo>
                  <a:pt x="2" y="7"/>
                </a:lnTo>
                <a:lnTo>
                  <a:pt x="5" y="4"/>
                </a:lnTo>
                <a:lnTo>
                  <a:pt x="7" y="0"/>
                </a:lnTo>
                <a:lnTo>
                  <a:pt x="14" y="6"/>
                </a:lnTo>
                <a:lnTo>
                  <a:pt x="19" y="9"/>
                </a:lnTo>
                <a:lnTo>
                  <a:pt x="21" y="9"/>
                </a:lnTo>
                <a:lnTo>
                  <a:pt x="23" y="11"/>
                </a:lnTo>
                <a:lnTo>
                  <a:pt x="25" y="11"/>
                </a:lnTo>
                <a:lnTo>
                  <a:pt x="28" y="11"/>
                </a:lnTo>
                <a:lnTo>
                  <a:pt x="27" y="22"/>
                </a:lnTo>
                <a:lnTo>
                  <a:pt x="25" y="31"/>
                </a:lnTo>
                <a:lnTo>
                  <a:pt x="25" y="36"/>
                </a:lnTo>
                <a:lnTo>
                  <a:pt x="25" y="41"/>
                </a:lnTo>
                <a:lnTo>
                  <a:pt x="27" y="45"/>
                </a:lnTo>
                <a:lnTo>
                  <a:pt x="28" y="48"/>
                </a:lnTo>
                <a:lnTo>
                  <a:pt x="23" y="52"/>
                </a:lnTo>
                <a:lnTo>
                  <a:pt x="21" y="55"/>
                </a:lnTo>
                <a:lnTo>
                  <a:pt x="19" y="57"/>
                </a:lnTo>
                <a:lnTo>
                  <a:pt x="18" y="59"/>
                </a:lnTo>
                <a:lnTo>
                  <a:pt x="14" y="59"/>
                </a:lnTo>
                <a:lnTo>
                  <a:pt x="11" y="59"/>
                </a:lnTo>
                <a:lnTo>
                  <a:pt x="5" y="55"/>
                </a:lnTo>
                <a:lnTo>
                  <a:pt x="0" y="5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0" name=""/>
          <p:cNvSpPr/>
          <p:nvPr/>
        </p:nvSpPr>
        <p:spPr>
          <a:xfrm>
            <a:off x="1873080" y="6086520"/>
            <a:ext cx="65160" cy="55440"/>
          </a:xfrm>
          <a:custGeom>
            <a:avLst/>
            <a:gdLst/>
            <a:ahLst/>
            <a:rect l="l" t="t" r="r" b="b"/>
            <a:pathLst>
              <a:path w="82" h="70">
                <a:moveTo>
                  <a:pt x="7" y="0"/>
                </a:moveTo>
                <a:lnTo>
                  <a:pt x="16" y="0"/>
                </a:lnTo>
                <a:lnTo>
                  <a:pt x="25" y="0"/>
                </a:lnTo>
                <a:lnTo>
                  <a:pt x="32" y="0"/>
                </a:lnTo>
                <a:lnTo>
                  <a:pt x="36" y="0"/>
                </a:lnTo>
                <a:lnTo>
                  <a:pt x="41" y="0"/>
                </a:lnTo>
                <a:lnTo>
                  <a:pt x="48" y="2"/>
                </a:lnTo>
                <a:lnTo>
                  <a:pt x="59" y="4"/>
                </a:lnTo>
                <a:lnTo>
                  <a:pt x="68" y="4"/>
                </a:lnTo>
                <a:lnTo>
                  <a:pt x="68" y="13"/>
                </a:lnTo>
                <a:lnTo>
                  <a:pt x="69" y="22"/>
                </a:lnTo>
                <a:lnTo>
                  <a:pt x="71" y="29"/>
                </a:lnTo>
                <a:lnTo>
                  <a:pt x="73" y="34"/>
                </a:lnTo>
                <a:lnTo>
                  <a:pt x="75" y="40"/>
                </a:lnTo>
                <a:lnTo>
                  <a:pt x="78" y="47"/>
                </a:lnTo>
                <a:lnTo>
                  <a:pt x="80" y="52"/>
                </a:lnTo>
                <a:lnTo>
                  <a:pt x="82" y="59"/>
                </a:lnTo>
                <a:lnTo>
                  <a:pt x="68" y="59"/>
                </a:lnTo>
                <a:lnTo>
                  <a:pt x="57" y="54"/>
                </a:lnTo>
                <a:lnTo>
                  <a:pt x="50" y="49"/>
                </a:lnTo>
                <a:lnTo>
                  <a:pt x="36" y="49"/>
                </a:lnTo>
                <a:lnTo>
                  <a:pt x="34" y="54"/>
                </a:lnTo>
                <a:lnTo>
                  <a:pt x="34" y="57"/>
                </a:lnTo>
                <a:lnTo>
                  <a:pt x="34" y="61"/>
                </a:lnTo>
                <a:lnTo>
                  <a:pt x="32" y="63"/>
                </a:lnTo>
                <a:lnTo>
                  <a:pt x="30" y="66"/>
                </a:lnTo>
                <a:lnTo>
                  <a:pt x="27" y="66"/>
                </a:lnTo>
                <a:lnTo>
                  <a:pt x="23" y="68"/>
                </a:lnTo>
                <a:lnTo>
                  <a:pt x="18" y="70"/>
                </a:lnTo>
                <a:lnTo>
                  <a:pt x="18" y="59"/>
                </a:lnTo>
                <a:lnTo>
                  <a:pt x="20" y="52"/>
                </a:lnTo>
                <a:lnTo>
                  <a:pt x="20" y="47"/>
                </a:lnTo>
                <a:lnTo>
                  <a:pt x="21" y="43"/>
                </a:lnTo>
                <a:lnTo>
                  <a:pt x="18" y="36"/>
                </a:lnTo>
                <a:lnTo>
                  <a:pt x="14" y="31"/>
                </a:lnTo>
                <a:lnTo>
                  <a:pt x="11" y="27"/>
                </a:lnTo>
                <a:lnTo>
                  <a:pt x="7" y="24"/>
                </a:lnTo>
                <a:lnTo>
                  <a:pt x="5" y="20"/>
                </a:lnTo>
                <a:lnTo>
                  <a:pt x="2" y="15"/>
                </a:lnTo>
                <a:lnTo>
                  <a:pt x="0" y="9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1" name=""/>
          <p:cNvSpPr/>
          <p:nvPr/>
        </p:nvSpPr>
        <p:spPr>
          <a:xfrm>
            <a:off x="2027160" y="6207120"/>
            <a:ext cx="85680" cy="120600"/>
          </a:xfrm>
          <a:custGeom>
            <a:avLst/>
            <a:gdLst/>
            <a:ahLst/>
            <a:rect l="l" t="t" r="r" b="b"/>
            <a:pathLst>
              <a:path w="109" h="151">
                <a:moveTo>
                  <a:pt x="27" y="34"/>
                </a:moveTo>
                <a:lnTo>
                  <a:pt x="30" y="32"/>
                </a:lnTo>
                <a:lnTo>
                  <a:pt x="37" y="28"/>
                </a:lnTo>
                <a:lnTo>
                  <a:pt x="41" y="25"/>
                </a:lnTo>
                <a:lnTo>
                  <a:pt x="43" y="23"/>
                </a:lnTo>
                <a:lnTo>
                  <a:pt x="48" y="21"/>
                </a:lnTo>
                <a:lnTo>
                  <a:pt x="52" y="19"/>
                </a:lnTo>
                <a:lnTo>
                  <a:pt x="52" y="16"/>
                </a:lnTo>
                <a:lnTo>
                  <a:pt x="53" y="12"/>
                </a:lnTo>
                <a:lnTo>
                  <a:pt x="55" y="7"/>
                </a:lnTo>
                <a:lnTo>
                  <a:pt x="59" y="5"/>
                </a:lnTo>
                <a:lnTo>
                  <a:pt x="62" y="3"/>
                </a:lnTo>
                <a:lnTo>
                  <a:pt x="66" y="2"/>
                </a:lnTo>
                <a:lnTo>
                  <a:pt x="69" y="0"/>
                </a:lnTo>
                <a:lnTo>
                  <a:pt x="73" y="0"/>
                </a:lnTo>
                <a:lnTo>
                  <a:pt x="77" y="0"/>
                </a:lnTo>
                <a:lnTo>
                  <a:pt x="78" y="2"/>
                </a:lnTo>
                <a:lnTo>
                  <a:pt x="82" y="3"/>
                </a:lnTo>
                <a:lnTo>
                  <a:pt x="84" y="5"/>
                </a:lnTo>
                <a:lnTo>
                  <a:pt x="85" y="7"/>
                </a:lnTo>
                <a:lnTo>
                  <a:pt x="87" y="10"/>
                </a:lnTo>
                <a:lnTo>
                  <a:pt x="87" y="14"/>
                </a:lnTo>
                <a:lnTo>
                  <a:pt x="89" y="16"/>
                </a:lnTo>
                <a:lnTo>
                  <a:pt x="93" y="30"/>
                </a:lnTo>
                <a:lnTo>
                  <a:pt x="94" y="41"/>
                </a:lnTo>
                <a:lnTo>
                  <a:pt x="89" y="44"/>
                </a:lnTo>
                <a:lnTo>
                  <a:pt x="85" y="48"/>
                </a:lnTo>
                <a:lnTo>
                  <a:pt x="82" y="51"/>
                </a:lnTo>
                <a:lnTo>
                  <a:pt x="78" y="55"/>
                </a:lnTo>
                <a:lnTo>
                  <a:pt x="77" y="60"/>
                </a:lnTo>
                <a:lnTo>
                  <a:pt x="75" y="66"/>
                </a:lnTo>
                <a:lnTo>
                  <a:pt x="73" y="71"/>
                </a:lnTo>
                <a:lnTo>
                  <a:pt x="73" y="76"/>
                </a:lnTo>
                <a:lnTo>
                  <a:pt x="73" y="80"/>
                </a:lnTo>
                <a:lnTo>
                  <a:pt x="75" y="83"/>
                </a:lnTo>
                <a:lnTo>
                  <a:pt x="75" y="87"/>
                </a:lnTo>
                <a:lnTo>
                  <a:pt x="77" y="91"/>
                </a:lnTo>
                <a:lnTo>
                  <a:pt x="78" y="92"/>
                </a:lnTo>
                <a:lnTo>
                  <a:pt x="82" y="96"/>
                </a:lnTo>
                <a:lnTo>
                  <a:pt x="84" y="98"/>
                </a:lnTo>
                <a:lnTo>
                  <a:pt x="87" y="99"/>
                </a:lnTo>
                <a:lnTo>
                  <a:pt x="93" y="105"/>
                </a:lnTo>
                <a:lnTo>
                  <a:pt x="98" y="108"/>
                </a:lnTo>
                <a:lnTo>
                  <a:pt x="105" y="112"/>
                </a:lnTo>
                <a:lnTo>
                  <a:pt x="109" y="117"/>
                </a:lnTo>
                <a:lnTo>
                  <a:pt x="105" y="117"/>
                </a:lnTo>
                <a:lnTo>
                  <a:pt x="101" y="119"/>
                </a:lnTo>
                <a:lnTo>
                  <a:pt x="98" y="121"/>
                </a:lnTo>
                <a:lnTo>
                  <a:pt x="96" y="124"/>
                </a:lnTo>
                <a:lnTo>
                  <a:pt x="91" y="130"/>
                </a:lnTo>
                <a:lnTo>
                  <a:pt x="85" y="135"/>
                </a:lnTo>
                <a:lnTo>
                  <a:pt x="82" y="140"/>
                </a:lnTo>
                <a:lnTo>
                  <a:pt x="77" y="146"/>
                </a:lnTo>
                <a:lnTo>
                  <a:pt x="75" y="149"/>
                </a:lnTo>
                <a:lnTo>
                  <a:pt x="71" y="149"/>
                </a:lnTo>
                <a:lnTo>
                  <a:pt x="69" y="151"/>
                </a:lnTo>
                <a:lnTo>
                  <a:pt x="66" y="151"/>
                </a:lnTo>
                <a:lnTo>
                  <a:pt x="61" y="151"/>
                </a:lnTo>
                <a:lnTo>
                  <a:pt x="55" y="151"/>
                </a:lnTo>
                <a:lnTo>
                  <a:pt x="52" y="149"/>
                </a:lnTo>
                <a:lnTo>
                  <a:pt x="50" y="148"/>
                </a:lnTo>
                <a:lnTo>
                  <a:pt x="46" y="144"/>
                </a:lnTo>
                <a:lnTo>
                  <a:pt x="45" y="142"/>
                </a:lnTo>
                <a:lnTo>
                  <a:pt x="45" y="140"/>
                </a:lnTo>
                <a:lnTo>
                  <a:pt x="43" y="137"/>
                </a:lnTo>
                <a:lnTo>
                  <a:pt x="43" y="123"/>
                </a:lnTo>
                <a:lnTo>
                  <a:pt x="45" y="107"/>
                </a:lnTo>
                <a:lnTo>
                  <a:pt x="43" y="101"/>
                </a:lnTo>
                <a:lnTo>
                  <a:pt x="41" y="96"/>
                </a:lnTo>
                <a:lnTo>
                  <a:pt x="34" y="99"/>
                </a:lnTo>
                <a:lnTo>
                  <a:pt x="25" y="101"/>
                </a:lnTo>
                <a:lnTo>
                  <a:pt x="18" y="103"/>
                </a:lnTo>
                <a:lnTo>
                  <a:pt x="13" y="107"/>
                </a:lnTo>
                <a:lnTo>
                  <a:pt x="9" y="101"/>
                </a:lnTo>
                <a:lnTo>
                  <a:pt x="9" y="96"/>
                </a:lnTo>
                <a:lnTo>
                  <a:pt x="7" y="91"/>
                </a:lnTo>
                <a:lnTo>
                  <a:pt x="7" y="87"/>
                </a:lnTo>
                <a:lnTo>
                  <a:pt x="7" y="82"/>
                </a:lnTo>
                <a:lnTo>
                  <a:pt x="9" y="78"/>
                </a:lnTo>
                <a:lnTo>
                  <a:pt x="9" y="75"/>
                </a:lnTo>
                <a:lnTo>
                  <a:pt x="13" y="69"/>
                </a:lnTo>
                <a:lnTo>
                  <a:pt x="9" y="69"/>
                </a:lnTo>
                <a:lnTo>
                  <a:pt x="7" y="67"/>
                </a:lnTo>
                <a:lnTo>
                  <a:pt x="5" y="67"/>
                </a:lnTo>
                <a:lnTo>
                  <a:pt x="4" y="66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2" y="53"/>
                </a:lnTo>
                <a:lnTo>
                  <a:pt x="2" y="44"/>
                </a:lnTo>
                <a:lnTo>
                  <a:pt x="4" y="41"/>
                </a:lnTo>
                <a:lnTo>
                  <a:pt x="5" y="39"/>
                </a:lnTo>
                <a:lnTo>
                  <a:pt x="9" y="37"/>
                </a:lnTo>
                <a:lnTo>
                  <a:pt x="13" y="35"/>
                </a:lnTo>
                <a:lnTo>
                  <a:pt x="20" y="34"/>
                </a:lnTo>
                <a:lnTo>
                  <a:pt x="27" y="3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2" name=""/>
          <p:cNvSpPr/>
          <p:nvPr/>
        </p:nvSpPr>
        <p:spPr>
          <a:xfrm>
            <a:off x="2079720" y="6297480"/>
            <a:ext cx="63360" cy="76320"/>
          </a:xfrm>
          <a:custGeom>
            <a:avLst/>
            <a:gdLst/>
            <a:ahLst/>
            <a:rect l="l" t="t" r="r" b="b"/>
            <a:pathLst>
              <a:path w="80" h="96">
                <a:moveTo>
                  <a:pt x="3" y="62"/>
                </a:moveTo>
                <a:lnTo>
                  <a:pt x="41" y="51"/>
                </a:lnTo>
                <a:lnTo>
                  <a:pt x="43" y="51"/>
                </a:lnTo>
                <a:lnTo>
                  <a:pt x="43" y="41"/>
                </a:lnTo>
                <a:lnTo>
                  <a:pt x="34" y="39"/>
                </a:lnTo>
                <a:lnTo>
                  <a:pt x="25" y="35"/>
                </a:lnTo>
                <a:lnTo>
                  <a:pt x="18" y="32"/>
                </a:lnTo>
                <a:lnTo>
                  <a:pt x="14" y="30"/>
                </a:lnTo>
                <a:lnTo>
                  <a:pt x="18" y="28"/>
                </a:lnTo>
                <a:lnTo>
                  <a:pt x="21" y="26"/>
                </a:lnTo>
                <a:lnTo>
                  <a:pt x="23" y="25"/>
                </a:lnTo>
                <a:lnTo>
                  <a:pt x="25" y="23"/>
                </a:lnTo>
                <a:lnTo>
                  <a:pt x="30" y="17"/>
                </a:lnTo>
                <a:lnTo>
                  <a:pt x="32" y="12"/>
                </a:lnTo>
                <a:lnTo>
                  <a:pt x="35" y="7"/>
                </a:lnTo>
                <a:lnTo>
                  <a:pt x="39" y="3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5" y="0"/>
                </a:lnTo>
                <a:lnTo>
                  <a:pt x="59" y="1"/>
                </a:lnTo>
                <a:lnTo>
                  <a:pt x="62" y="3"/>
                </a:lnTo>
                <a:lnTo>
                  <a:pt x="66" y="5"/>
                </a:lnTo>
                <a:lnTo>
                  <a:pt x="68" y="9"/>
                </a:lnTo>
                <a:lnTo>
                  <a:pt x="69" y="10"/>
                </a:lnTo>
                <a:lnTo>
                  <a:pt x="71" y="14"/>
                </a:lnTo>
                <a:lnTo>
                  <a:pt x="75" y="21"/>
                </a:lnTo>
                <a:lnTo>
                  <a:pt x="78" y="28"/>
                </a:lnTo>
                <a:lnTo>
                  <a:pt x="80" y="37"/>
                </a:lnTo>
                <a:lnTo>
                  <a:pt x="80" y="44"/>
                </a:lnTo>
                <a:lnTo>
                  <a:pt x="80" y="48"/>
                </a:lnTo>
                <a:lnTo>
                  <a:pt x="80" y="51"/>
                </a:lnTo>
                <a:lnTo>
                  <a:pt x="78" y="53"/>
                </a:lnTo>
                <a:lnTo>
                  <a:pt x="76" y="57"/>
                </a:lnTo>
                <a:lnTo>
                  <a:pt x="75" y="60"/>
                </a:lnTo>
                <a:lnTo>
                  <a:pt x="71" y="64"/>
                </a:lnTo>
                <a:lnTo>
                  <a:pt x="68" y="66"/>
                </a:lnTo>
                <a:lnTo>
                  <a:pt x="66" y="69"/>
                </a:lnTo>
                <a:lnTo>
                  <a:pt x="64" y="71"/>
                </a:lnTo>
                <a:lnTo>
                  <a:pt x="62" y="74"/>
                </a:lnTo>
                <a:lnTo>
                  <a:pt x="62" y="76"/>
                </a:lnTo>
                <a:lnTo>
                  <a:pt x="62" y="80"/>
                </a:lnTo>
                <a:lnTo>
                  <a:pt x="62" y="82"/>
                </a:lnTo>
                <a:lnTo>
                  <a:pt x="64" y="83"/>
                </a:lnTo>
                <a:lnTo>
                  <a:pt x="66" y="85"/>
                </a:lnTo>
                <a:lnTo>
                  <a:pt x="69" y="87"/>
                </a:lnTo>
                <a:lnTo>
                  <a:pt x="69" y="96"/>
                </a:lnTo>
                <a:lnTo>
                  <a:pt x="66" y="96"/>
                </a:lnTo>
                <a:lnTo>
                  <a:pt x="60" y="96"/>
                </a:lnTo>
                <a:lnTo>
                  <a:pt x="57" y="94"/>
                </a:lnTo>
                <a:lnTo>
                  <a:pt x="53" y="94"/>
                </a:lnTo>
                <a:lnTo>
                  <a:pt x="46" y="90"/>
                </a:lnTo>
                <a:lnTo>
                  <a:pt x="41" y="87"/>
                </a:lnTo>
                <a:lnTo>
                  <a:pt x="34" y="83"/>
                </a:lnTo>
                <a:lnTo>
                  <a:pt x="27" y="78"/>
                </a:lnTo>
                <a:lnTo>
                  <a:pt x="19" y="74"/>
                </a:lnTo>
                <a:lnTo>
                  <a:pt x="11" y="73"/>
                </a:lnTo>
                <a:lnTo>
                  <a:pt x="7" y="76"/>
                </a:lnTo>
                <a:lnTo>
                  <a:pt x="3" y="80"/>
                </a:lnTo>
                <a:lnTo>
                  <a:pt x="2" y="76"/>
                </a:lnTo>
                <a:lnTo>
                  <a:pt x="0" y="74"/>
                </a:lnTo>
                <a:lnTo>
                  <a:pt x="0" y="73"/>
                </a:lnTo>
                <a:lnTo>
                  <a:pt x="0" y="71"/>
                </a:lnTo>
                <a:lnTo>
                  <a:pt x="2" y="66"/>
                </a:lnTo>
                <a:lnTo>
                  <a:pt x="3" y="62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3" name=""/>
          <p:cNvSpPr/>
          <p:nvPr/>
        </p:nvSpPr>
        <p:spPr>
          <a:xfrm>
            <a:off x="2151000" y="6419880"/>
            <a:ext cx="111240" cy="47520"/>
          </a:xfrm>
          <a:custGeom>
            <a:avLst/>
            <a:gdLst/>
            <a:ahLst/>
            <a:rect l="l" t="t" r="r" b="b"/>
            <a:pathLst>
              <a:path w="138" h="58">
                <a:moveTo>
                  <a:pt x="53" y="0"/>
                </a:moveTo>
                <a:lnTo>
                  <a:pt x="58" y="0"/>
                </a:lnTo>
                <a:lnTo>
                  <a:pt x="66" y="0"/>
                </a:lnTo>
                <a:lnTo>
                  <a:pt x="71" y="1"/>
                </a:lnTo>
                <a:lnTo>
                  <a:pt x="78" y="3"/>
                </a:lnTo>
                <a:lnTo>
                  <a:pt x="89" y="7"/>
                </a:lnTo>
                <a:lnTo>
                  <a:pt x="101" y="8"/>
                </a:lnTo>
                <a:lnTo>
                  <a:pt x="122" y="17"/>
                </a:lnTo>
                <a:lnTo>
                  <a:pt x="138" y="24"/>
                </a:lnTo>
                <a:lnTo>
                  <a:pt x="135" y="32"/>
                </a:lnTo>
                <a:lnTo>
                  <a:pt x="133" y="39"/>
                </a:lnTo>
                <a:lnTo>
                  <a:pt x="131" y="40"/>
                </a:lnTo>
                <a:lnTo>
                  <a:pt x="130" y="42"/>
                </a:lnTo>
                <a:lnTo>
                  <a:pt x="128" y="44"/>
                </a:lnTo>
                <a:lnTo>
                  <a:pt x="124" y="44"/>
                </a:lnTo>
                <a:lnTo>
                  <a:pt x="114" y="32"/>
                </a:lnTo>
                <a:lnTo>
                  <a:pt x="110" y="33"/>
                </a:lnTo>
                <a:lnTo>
                  <a:pt x="106" y="35"/>
                </a:lnTo>
                <a:lnTo>
                  <a:pt x="101" y="37"/>
                </a:lnTo>
                <a:lnTo>
                  <a:pt x="96" y="37"/>
                </a:lnTo>
                <a:lnTo>
                  <a:pt x="94" y="37"/>
                </a:lnTo>
                <a:lnTo>
                  <a:pt x="90" y="35"/>
                </a:lnTo>
                <a:lnTo>
                  <a:pt x="87" y="33"/>
                </a:lnTo>
                <a:lnTo>
                  <a:pt x="85" y="32"/>
                </a:lnTo>
                <a:lnTo>
                  <a:pt x="82" y="28"/>
                </a:lnTo>
                <a:lnTo>
                  <a:pt x="78" y="26"/>
                </a:lnTo>
                <a:lnTo>
                  <a:pt x="74" y="24"/>
                </a:lnTo>
                <a:lnTo>
                  <a:pt x="71" y="24"/>
                </a:lnTo>
                <a:lnTo>
                  <a:pt x="67" y="24"/>
                </a:lnTo>
                <a:lnTo>
                  <a:pt x="66" y="24"/>
                </a:lnTo>
                <a:lnTo>
                  <a:pt x="64" y="24"/>
                </a:lnTo>
                <a:lnTo>
                  <a:pt x="62" y="26"/>
                </a:lnTo>
                <a:lnTo>
                  <a:pt x="60" y="28"/>
                </a:lnTo>
                <a:lnTo>
                  <a:pt x="58" y="32"/>
                </a:lnTo>
                <a:lnTo>
                  <a:pt x="57" y="39"/>
                </a:lnTo>
                <a:lnTo>
                  <a:pt x="57" y="44"/>
                </a:lnTo>
                <a:lnTo>
                  <a:pt x="53" y="44"/>
                </a:lnTo>
                <a:lnTo>
                  <a:pt x="49" y="42"/>
                </a:lnTo>
                <a:lnTo>
                  <a:pt x="46" y="39"/>
                </a:lnTo>
                <a:lnTo>
                  <a:pt x="42" y="37"/>
                </a:lnTo>
                <a:lnTo>
                  <a:pt x="41" y="33"/>
                </a:lnTo>
                <a:lnTo>
                  <a:pt x="37" y="30"/>
                </a:lnTo>
                <a:lnTo>
                  <a:pt x="35" y="26"/>
                </a:lnTo>
                <a:lnTo>
                  <a:pt x="35" y="24"/>
                </a:lnTo>
                <a:lnTo>
                  <a:pt x="32" y="24"/>
                </a:lnTo>
                <a:lnTo>
                  <a:pt x="28" y="26"/>
                </a:lnTo>
                <a:lnTo>
                  <a:pt x="26" y="30"/>
                </a:lnTo>
                <a:lnTo>
                  <a:pt x="25" y="32"/>
                </a:lnTo>
                <a:lnTo>
                  <a:pt x="19" y="37"/>
                </a:lnTo>
                <a:lnTo>
                  <a:pt x="16" y="44"/>
                </a:lnTo>
                <a:lnTo>
                  <a:pt x="12" y="49"/>
                </a:lnTo>
                <a:lnTo>
                  <a:pt x="9" y="53"/>
                </a:lnTo>
                <a:lnTo>
                  <a:pt x="9" y="57"/>
                </a:lnTo>
                <a:lnTo>
                  <a:pt x="7" y="57"/>
                </a:lnTo>
                <a:lnTo>
                  <a:pt x="5" y="58"/>
                </a:lnTo>
                <a:lnTo>
                  <a:pt x="3" y="58"/>
                </a:lnTo>
                <a:lnTo>
                  <a:pt x="1" y="58"/>
                </a:lnTo>
                <a:lnTo>
                  <a:pt x="0" y="58"/>
                </a:lnTo>
                <a:lnTo>
                  <a:pt x="0" y="57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1" y="39"/>
                </a:lnTo>
                <a:lnTo>
                  <a:pt x="3" y="33"/>
                </a:lnTo>
                <a:lnTo>
                  <a:pt x="3" y="32"/>
                </a:lnTo>
                <a:lnTo>
                  <a:pt x="5" y="28"/>
                </a:lnTo>
                <a:lnTo>
                  <a:pt x="7" y="26"/>
                </a:lnTo>
                <a:lnTo>
                  <a:pt x="9" y="23"/>
                </a:lnTo>
                <a:lnTo>
                  <a:pt x="16" y="17"/>
                </a:lnTo>
                <a:lnTo>
                  <a:pt x="23" y="12"/>
                </a:lnTo>
                <a:lnTo>
                  <a:pt x="30" y="7"/>
                </a:lnTo>
                <a:lnTo>
                  <a:pt x="39" y="3"/>
                </a:lnTo>
                <a:lnTo>
                  <a:pt x="42" y="1"/>
                </a:lnTo>
                <a:lnTo>
                  <a:pt x="46" y="1"/>
                </a:lnTo>
                <a:lnTo>
                  <a:pt x="49" y="0"/>
                </a:lnTo>
                <a:lnTo>
                  <a:pt x="53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4" name=""/>
          <p:cNvSpPr/>
          <p:nvPr/>
        </p:nvSpPr>
        <p:spPr>
          <a:xfrm>
            <a:off x="1892160" y="6203880"/>
            <a:ext cx="49320" cy="34920"/>
          </a:xfrm>
          <a:custGeom>
            <a:avLst/>
            <a:gdLst/>
            <a:ahLst/>
            <a:rect l="l" t="t" r="r" b="b"/>
            <a:pathLst>
              <a:path w="62" h="45">
                <a:moveTo>
                  <a:pt x="20" y="45"/>
                </a:moveTo>
                <a:lnTo>
                  <a:pt x="16" y="41"/>
                </a:lnTo>
                <a:lnTo>
                  <a:pt x="9" y="30"/>
                </a:lnTo>
                <a:lnTo>
                  <a:pt x="4" y="20"/>
                </a:lnTo>
                <a:lnTo>
                  <a:pt x="0" y="14"/>
                </a:lnTo>
                <a:lnTo>
                  <a:pt x="0" y="9"/>
                </a:lnTo>
                <a:lnTo>
                  <a:pt x="0" y="6"/>
                </a:lnTo>
                <a:lnTo>
                  <a:pt x="2" y="4"/>
                </a:lnTo>
                <a:lnTo>
                  <a:pt x="4" y="0"/>
                </a:lnTo>
                <a:lnTo>
                  <a:pt x="14" y="2"/>
                </a:lnTo>
                <a:lnTo>
                  <a:pt x="25" y="4"/>
                </a:lnTo>
                <a:lnTo>
                  <a:pt x="34" y="7"/>
                </a:lnTo>
                <a:lnTo>
                  <a:pt x="43" y="11"/>
                </a:lnTo>
                <a:lnTo>
                  <a:pt x="46" y="13"/>
                </a:lnTo>
                <a:lnTo>
                  <a:pt x="50" y="14"/>
                </a:lnTo>
                <a:lnTo>
                  <a:pt x="54" y="18"/>
                </a:lnTo>
                <a:lnTo>
                  <a:pt x="57" y="20"/>
                </a:lnTo>
                <a:lnTo>
                  <a:pt x="59" y="22"/>
                </a:lnTo>
                <a:lnTo>
                  <a:pt x="61" y="25"/>
                </a:lnTo>
                <a:lnTo>
                  <a:pt x="62" y="27"/>
                </a:lnTo>
                <a:lnTo>
                  <a:pt x="62" y="30"/>
                </a:lnTo>
                <a:lnTo>
                  <a:pt x="54" y="32"/>
                </a:lnTo>
                <a:lnTo>
                  <a:pt x="39" y="38"/>
                </a:lnTo>
                <a:lnTo>
                  <a:pt x="27" y="43"/>
                </a:lnTo>
                <a:lnTo>
                  <a:pt x="20" y="4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5" name=""/>
          <p:cNvSpPr/>
          <p:nvPr/>
        </p:nvSpPr>
        <p:spPr>
          <a:xfrm>
            <a:off x="1960560" y="6237360"/>
            <a:ext cx="34920" cy="38160"/>
          </a:xfrm>
          <a:custGeom>
            <a:avLst/>
            <a:gdLst/>
            <a:ahLst/>
            <a:rect l="l" t="t" r="r" b="b"/>
            <a:pathLst>
              <a:path w="43" h="48">
                <a:moveTo>
                  <a:pt x="29" y="48"/>
                </a:moveTo>
                <a:lnTo>
                  <a:pt x="32" y="48"/>
                </a:lnTo>
                <a:lnTo>
                  <a:pt x="36" y="46"/>
                </a:lnTo>
                <a:lnTo>
                  <a:pt x="38" y="45"/>
                </a:lnTo>
                <a:lnTo>
                  <a:pt x="40" y="43"/>
                </a:lnTo>
                <a:lnTo>
                  <a:pt x="41" y="39"/>
                </a:lnTo>
                <a:lnTo>
                  <a:pt x="43" y="38"/>
                </a:lnTo>
                <a:lnTo>
                  <a:pt x="43" y="34"/>
                </a:lnTo>
                <a:lnTo>
                  <a:pt x="43" y="32"/>
                </a:lnTo>
                <a:lnTo>
                  <a:pt x="43" y="22"/>
                </a:lnTo>
                <a:lnTo>
                  <a:pt x="43" y="14"/>
                </a:lnTo>
                <a:lnTo>
                  <a:pt x="36" y="13"/>
                </a:lnTo>
                <a:lnTo>
                  <a:pt x="31" y="13"/>
                </a:lnTo>
                <a:lnTo>
                  <a:pt x="25" y="9"/>
                </a:lnTo>
                <a:lnTo>
                  <a:pt x="22" y="7"/>
                </a:lnTo>
                <a:lnTo>
                  <a:pt x="15" y="4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4" y="13"/>
                </a:lnTo>
                <a:lnTo>
                  <a:pt x="11" y="29"/>
                </a:lnTo>
                <a:lnTo>
                  <a:pt x="15" y="36"/>
                </a:lnTo>
                <a:lnTo>
                  <a:pt x="18" y="43"/>
                </a:lnTo>
                <a:lnTo>
                  <a:pt x="22" y="45"/>
                </a:lnTo>
                <a:lnTo>
                  <a:pt x="24" y="46"/>
                </a:lnTo>
                <a:lnTo>
                  <a:pt x="27" y="48"/>
                </a:lnTo>
                <a:lnTo>
                  <a:pt x="29" y="48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6" name=""/>
          <p:cNvSpPr/>
          <p:nvPr/>
        </p:nvSpPr>
        <p:spPr>
          <a:xfrm>
            <a:off x="1955880" y="6308640"/>
            <a:ext cx="77760" cy="34920"/>
          </a:xfrm>
          <a:custGeom>
            <a:avLst/>
            <a:gdLst/>
            <a:ahLst/>
            <a:rect l="l" t="t" r="r" b="b"/>
            <a:pathLst>
              <a:path w="100" h="44">
                <a:moveTo>
                  <a:pt x="79" y="44"/>
                </a:moveTo>
                <a:lnTo>
                  <a:pt x="86" y="44"/>
                </a:lnTo>
                <a:lnTo>
                  <a:pt x="93" y="44"/>
                </a:lnTo>
                <a:lnTo>
                  <a:pt x="96" y="44"/>
                </a:lnTo>
                <a:lnTo>
                  <a:pt x="100" y="44"/>
                </a:lnTo>
                <a:lnTo>
                  <a:pt x="91" y="37"/>
                </a:lnTo>
                <a:lnTo>
                  <a:pt x="80" y="30"/>
                </a:lnTo>
                <a:lnTo>
                  <a:pt x="68" y="23"/>
                </a:lnTo>
                <a:lnTo>
                  <a:pt x="54" y="16"/>
                </a:lnTo>
                <a:lnTo>
                  <a:pt x="38" y="9"/>
                </a:lnTo>
                <a:lnTo>
                  <a:pt x="23" y="3"/>
                </a:lnTo>
                <a:lnTo>
                  <a:pt x="16" y="2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2" y="5"/>
                </a:lnTo>
                <a:lnTo>
                  <a:pt x="6" y="9"/>
                </a:lnTo>
                <a:lnTo>
                  <a:pt x="9" y="14"/>
                </a:lnTo>
                <a:lnTo>
                  <a:pt x="11" y="18"/>
                </a:lnTo>
                <a:lnTo>
                  <a:pt x="16" y="23"/>
                </a:lnTo>
                <a:lnTo>
                  <a:pt x="20" y="27"/>
                </a:lnTo>
                <a:lnTo>
                  <a:pt x="25" y="28"/>
                </a:lnTo>
                <a:lnTo>
                  <a:pt x="31" y="32"/>
                </a:lnTo>
                <a:lnTo>
                  <a:pt x="36" y="36"/>
                </a:lnTo>
                <a:lnTo>
                  <a:pt x="41" y="37"/>
                </a:lnTo>
                <a:lnTo>
                  <a:pt x="47" y="39"/>
                </a:lnTo>
                <a:lnTo>
                  <a:pt x="54" y="41"/>
                </a:lnTo>
                <a:lnTo>
                  <a:pt x="59" y="43"/>
                </a:lnTo>
                <a:lnTo>
                  <a:pt x="66" y="43"/>
                </a:lnTo>
                <a:lnTo>
                  <a:pt x="73" y="44"/>
                </a:lnTo>
                <a:lnTo>
                  <a:pt x="79" y="44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7" name=""/>
          <p:cNvSpPr/>
          <p:nvPr/>
        </p:nvSpPr>
        <p:spPr>
          <a:xfrm>
            <a:off x="1873080" y="6154560"/>
            <a:ext cx="22320" cy="38160"/>
          </a:xfrm>
          <a:custGeom>
            <a:avLst/>
            <a:gdLst/>
            <a:ahLst/>
            <a:rect l="l" t="t" r="r" b="b"/>
            <a:pathLst>
              <a:path w="29" h="48">
                <a:moveTo>
                  <a:pt x="0" y="48"/>
                </a:moveTo>
                <a:lnTo>
                  <a:pt x="0" y="43"/>
                </a:lnTo>
                <a:lnTo>
                  <a:pt x="0" y="37"/>
                </a:lnTo>
                <a:lnTo>
                  <a:pt x="0" y="32"/>
                </a:lnTo>
                <a:lnTo>
                  <a:pt x="0" y="28"/>
                </a:lnTo>
                <a:lnTo>
                  <a:pt x="0" y="23"/>
                </a:lnTo>
                <a:lnTo>
                  <a:pt x="0" y="18"/>
                </a:lnTo>
                <a:lnTo>
                  <a:pt x="2" y="14"/>
                </a:lnTo>
                <a:lnTo>
                  <a:pt x="4" y="11"/>
                </a:lnTo>
                <a:lnTo>
                  <a:pt x="4" y="7"/>
                </a:lnTo>
                <a:lnTo>
                  <a:pt x="5" y="3"/>
                </a:lnTo>
                <a:lnTo>
                  <a:pt x="7" y="2"/>
                </a:lnTo>
                <a:lnTo>
                  <a:pt x="11" y="0"/>
                </a:lnTo>
                <a:lnTo>
                  <a:pt x="14" y="5"/>
                </a:lnTo>
                <a:lnTo>
                  <a:pt x="18" y="11"/>
                </a:lnTo>
                <a:lnTo>
                  <a:pt x="21" y="12"/>
                </a:lnTo>
                <a:lnTo>
                  <a:pt x="23" y="16"/>
                </a:lnTo>
                <a:lnTo>
                  <a:pt x="25" y="18"/>
                </a:lnTo>
                <a:lnTo>
                  <a:pt x="29" y="18"/>
                </a:lnTo>
                <a:lnTo>
                  <a:pt x="25" y="23"/>
                </a:lnTo>
                <a:lnTo>
                  <a:pt x="21" y="30"/>
                </a:lnTo>
                <a:lnTo>
                  <a:pt x="18" y="34"/>
                </a:lnTo>
                <a:lnTo>
                  <a:pt x="14" y="37"/>
                </a:lnTo>
                <a:lnTo>
                  <a:pt x="7" y="43"/>
                </a:lnTo>
                <a:lnTo>
                  <a:pt x="0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8" name=""/>
          <p:cNvSpPr/>
          <p:nvPr/>
        </p:nvSpPr>
        <p:spPr>
          <a:xfrm>
            <a:off x="1901880" y="6135840"/>
            <a:ext cx="28440" cy="37800"/>
          </a:xfrm>
          <a:custGeom>
            <a:avLst/>
            <a:gdLst/>
            <a:ahLst/>
            <a:rect l="l" t="t" r="r" b="b"/>
            <a:pathLst>
              <a:path w="35" h="48">
                <a:moveTo>
                  <a:pt x="0" y="28"/>
                </a:moveTo>
                <a:lnTo>
                  <a:pt x="0" y="21"/>
                </a:lnTo>
                <a:lnTo>
                  <a:pt x="0" y="18"/>
                </a:lnTo>
                <a:lnTo>
                  <a:pt x="1" y="14"/>
                </a:lnTo>
                <a:lnTo>
                  <a:pt x="1" y="10"/>
                </a:lnTo>
                <a:lnTo>
                  <a:pt x="3" y="7"/>
                </a:lnTo>
                <a:lnTo>
                  <a:pt x="7" y="0"/>
                </a:lnTo>
                <a:lnTo>
                  <a:pt x="12" y="2"/>
                </a:lnTo>
                <a:lnTo>
                  <a:pt x="16" y="3"/>
                </a:lnTo>
                <a:lnTo>
                  <a:pt x="19" y="3"/>
                </a:lnTo>
                <a:lnTo>
                  <a:pt x="21" y="5"/>
                </a:lnTo>
                <a:lnTo>
                  <a:pt x="26" y="3"/>
                </a:lnTo>
                <a:lnTo>
                  <a:pt x="33" y="3"/>
                </a:lnTo>
                <a:lnTo>
                  <a:pt x="35" y="5"/>
                </a:lnTo>
                <a:lnTo>
                  <a:pt x="33" y="7"/>
                </a:lnTo>
                <a:lnTo>
                  <a:pt x="33" y="10"/>
                </a:lnTo>
                <a:lnTo>
                  <a:pt x="33" y="12"/>
                </a:lnTo>
                <a:lnTo>
                  <a:pt x="30" y="18"/>
                </a:lnTo>
                <a:lnTo>
                  <a:pt x="26" y="25"/>
                </a:lnTo>
                <a:lnTo>
                  <a:pt x="23" y="30"/>
                </a:lnTo>
                <a:lnTo>
                  <a:pt x="19" y="37"/>
                </a:lnTo>
                <a:lnTo>
                  <a:pt x="16" y="42"/>
                </a:lnTo>
                <a:lnTo>
                  <a:pt x="14" y="48"/>
                </a:lnTo>
                <a:lnTo>
                  <a:pt x="9" y="46"/>
                </a:lnTo>
                <a:lnTo>
                  <a:pt x="5" y="44"/>
                </a:lnTo>
                <a:lnTo>
                  <a:pt x="3" y="41"/>
                </a:lnTo>
                <a:lnTo>
                  <a:pt x="1" y="37"/>
                </a:lnTo>
                <a:lnTo>
                  <a:pt x="0" y="32"/>
                </a:lnTo>
                <a:lnTo>
                  <a:pt x="0" y="2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9" name=""/>
          <p:cNvSpPr/>
          <p:nvPr/>
        </p:nvSpPr>
        <p:spPr>
          <a:xfrm>
            <a:off x="1919160" y="6059520"/>
            <a:ext cx="33480" cy="38160"/>
          </a:xfrm>
          <a:custGeom>
            <a:avLst/>
            <a:gdLst/>
            <a:ahLst/>
            <a:rect l="l" t="t" r="r" b="b"/>
            <a:pathLst>
              <a:path w="43" h="48">
                <a:moveTo>
                  <a:pt x="0" y="7"/>
                </a:moveTo>
                <a:lnTo>
                  <a:pt x="2" y="12"/>
                </a:lnTo>
                <a:lnTo>
                  <a:pt x="5" y="17"/>
                </a:lnTo>
                <a:lnTo>
                  <a:pt x="9" y="25"/>
                </a:lnTo>
                <a:lnTo>
                  <a:pt x="12" y="30"/>
                </a:lnTo>
                <a:lnTo>
                  <a:pt x="18" y="37"/>
                </a:lnTo>
                <a:lnTo>
                  <a:pt x="25" y="42"/>
                </a:lnTo>
                <a:lnTo>
                  <a:pt x="27" y="44"/>
                </a:lnTo>
                <a:lnTo>
                  <a:pt x="30" y="46"/>
                </a:lnTo>
                <a:lnTo>
                  <a:pt x="32" y="48"/>
                </a:lnTo>
                <a:lnTo>
                  <a:pt x="36" y="48"/>
                </a:lnTo>
                <a:lnTo>
                  <a:pt x="37" y="48"/>
                </a:lnTo>
                <a:lnTo>
                  <a:pt x="37" y="46"/>
                </a:lnTo>
                <a:lnTo>
                  <a:pt x="39" y="46"/>
                </a:lnTo>
                <a:lnTo>
                  <a:pt x="41" y="44"/>
                </a:lnTo>
                <a:lnTo>
                  <a:pt x="43" y="41"/>
                </a:lnTo>
                <a:lnTo>
                  <a:pt x="43" y="37"/>
                </a:lnTo>
                <a:lnTo>
                  <a:pt x="43" y="33"/>
                </a:lnTo>
                <a:lnTo>
                  <a:pt x="43" y="30"/>
                </a:lnTo>
                <a:lnTo>
                  <a:pt x="41" y="28"/>
                </a:lnTo>
                <a:lnTo>
                  <a:pt x="39" y="25"/>
                </a:lnTo>
                <a:lnTo>
                  <a:pt x="36" y="19"/>
                </a:lnTo>
                <a:lnTo>
                  <a:pt x="30" y="16"/>
                </a:lnTo>
                <a:lnTo>
                  <a:pt x="25" y="12"/>
                </a:lnTo>
                <a:lnTo>
                  <a:pt x="20" y="9"/>
                </a:lnTo>
                <a:lnTo>
                  <a:pt x="18" y="7"/>
                </a:lnTo>
                <a:lnTo>
                  <a:pt x="16" y="5"/>
                </a:lnTo>
                <a:lnTo>
                  <a:pt x="14" y="1"/>
                </a:lnTo>
                <a:lnTo>
                  <a:pt x="14" y="0"/>
                </a:lnTo>
                <a:lnTo>
                  <a:pt x="4" y="0"/>
                </a:lnTo>
                <a:lnTo>
                  <a:pt x="2" y="3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0" name=""/>
          <p:cNvSpPr/>
          <p:nvPr/>
        </p:nvSpPr>
        <p:spPr>
          <a:xfrm>
            <a:off x="1944720" y="6189840"/>
            <a:ext cx="27000" cy="31680"/>
          </a:xfrm>
          <a:custGeom>
            <a:avLst/>
            <a:gdLst/>
            <a:ahLst/>
            <a:rect l="l" t="t" r="r" b="b"/>
            <a:pathLst>
              <a:path w="36" h="40">
                <a:moveTo>
                  <a:pt x="36" y="40"/>
                </a:moveTo>
                <a:lnTo>
                  <a:pt x="36" y="34"/>
                </a:lnTo>
                <a:lnTo>
                  <a:pt x="36" y="29"/>
                </a:lnTo>
                <a:lnTo>
                  <a:pt x="36" y="25"/>
                </a:lnTo>
                <a:lnTo>
                  <a:pt x="36" y="24"/>
                </a:lnTo>
                <a:lnTo>
                  <a:pt x="34" y="20"/>
                </a:lnTo>
                <a:lnTo>
                  <a:pt x="32" y="16"/>
                </a:lnTo>
                <a:lnTo>
                  <a:pt x="30" y="15"/>
                </a:lnTo>
                <a:lnTo>
                  <a:pt x="29" y="13"/>
                </a:lnTo>
                <a:lnTo>
                  <a:pt x="27" y="9"/>
                </a:lnTo>
                <a:lnTo>
                  <a:pt x="25" y="8"/>
                </a:lnTo>
                <a:lnTo>
                  <a:pt x="20" y="4"/>
                </a:lnTo>
                <a:lnTo>
                  <a:pt x="12" y="2"/>
                </a:lnTo>
                <a:lnTo>
                  <a:pt x="7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2" y="13"/>
                </a:lnTo>
                <a:lnTo>
                  <a:pt x="4" y="16"/>
                </a:lnTo>
                <a:lnTo>
                  <a:pt x="5" y="18"/>
                </a:lnTo>
                <a:lnTo>
                  <a:pt x="7" y="22"/>
                </a:lnTo>
                <a:lnTo>
                  <a:pt x="9" y="25"/>
                </a:lnTo>
                <a:lnTo>
                  <a:pt x="11" y="27"/>
                </a:lnTo>
                <a:lnTo>
                  <a:pt x="14" y="31"/>
                </a:lnTo>
                <a:lnTo>
                  <a:pt x="16" y="32"/>
                </a:lnTo>
                <a:lnTo>
                  <a:pt x="20" y="36"/>
                </a:lnTo>
                <a:lnTo>
                  <a:pt x="23" y="36"/>
                </a:lnTo>
                <a:lnTo>
                  <a:pt x="25" y="38"/>
                </a:lnTo>
                <a:lnTo>
                  <a:pt x="29" y="40"/>
                </a:lnTo>
                <a:lnTo>
                  <a:pt x="32" y="40"/>
                </a:lnTo>
                <a:lnTo>
                  <a:pt x="36" y="4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1" name=""/>
          <p:cNvSpPr/>
          <p:nvPr/>
        </p:nvSpPr>
        <p:spPr>
          <a:xfrm>
            <a:off x="1938240" y="6135840"/>
            <a:ext cx="14400" cy="12600"/>
          </a:xfrm>
          <a:custGeom>
            <a:avLst/>
            <a:gdLst/>
            <a:ahLst/>
            <a:rect l="l" t="t" r="r" b="b"/>
            <a:pathLst>
              <a:path w="18" h="16">
                <a:moveTo>
                  <a:pt x="0" y="16"/>
                </a:moveTo>
                <a:lnTo>
                  <a:pt x="2" y="12"/>
                </a:lnTo>
                <a:lnTo>
                  <a:pt x="2" y="7"/>
                </a:lnTo>
                <a:lnTo>
                  <a:pt x="2" y="3"/>
                </a:lnTo>
                <a:lnTo>
                  <a:pt x="0" y="0"/>
                </a:lnTo>
                <a:lnTo>
                  <a:pt x="11" y="2"/>
                </a:lnTo>
                <a:lnTo>
                  <a:pt x="18" y="3"/>
                </a:lnTo>
                <a:lnTo>
                  <a:pt x="14" y="7"/>
                </a:lnTo>
                <a:lnTo>
                  <a:pt x="11" y="12"/>
                </a:lnTo>
                <a:lnTo>
                  <a:pt x="7" y="14"/>
                </a:lnTo>
                <a:lnTo>
                  <a:pt x="5" y="14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2" name=""/>
          <p:cNvSpPr/>
          <p:nvPr/>
        </p:nvSpPr>
        <p:spPr>
          <a:xfrm>
            <a:off x="1963800" y="6141960"/>
            <a:ext cx="11160" cy="11160"/>
          </a:xfrm>
          <a:custGeom>
            <a:avLst/>
            <a:gdLst/>
            <a:ahLst/>
            <a:rect l="l" t="t" r="r" b="b"/>
            <a:pathLst>
              <a:path w="14" h="14">
                <a:moveTo>
                  <a:pt x="2" y="12"/>
                </a:move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3"/>
                </a:lnTo>
                <a:lnTo>
                  <a:pt x="2" y="0"/>
                </a:lnTo>
                <a:lnTo>
                  <a:pt x="9" y="0"/>
                </a:lnTo>
                <a:lnTo>
                  <a:pt x="14" y="0"/>
                </a:lnTo>
                <a:lnTo>
                  <a:pt x="14" y="12"/>
                </a:lnTo>
                <a:lnTo>
                  <a:pt x="14" y="14"/>
                </a:lnTo>
                <a:lnTo>
                  <a:pt x="12" y="14"/>
                </a:lnTo>
                <a:lnTo>
                  <a:pt x="12" y="14"/>
                </a:lnTo>
                <a:lnTo>
                  <a:pt x="11" y="14"/>
                </a:lnTo>
                <a:lnTo>
                  <a:pt x="5" y="14"/>
                </a:lnTo>
                <a:lnTo>
                  <a:pt x="2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3" name=""/>
          <p:cNvSpPr/>
          <p:nvPr/>
        </p:nvSpPr>
        <p:spPr>
          <a:xfrm>
            <a:off x="1920960" y="6253200"/>
            <a:ext cx="14040" cy="9360"/>
          </a:xfrm>
          <a:custGeom>
            <a:avLst/>
            <a:gdLst/>
            <a:ahLst/>
            <a:rect l="l" t="t" r="r" b="b"/>
            <a:pathLst>
              <a:path w="17" h="10">
                <a:moveTo>
                  <a:pt x="17" y="0"/>
                </a:moveTo>
                <a:lnTo>
                  <a:pt x="17" y="5"/>
                </a:lnTo>
                <a:lnTo>
                  <a:pt x="17" y="10"/>
                </a:lnTo>
                <a:lnTo>
                  <a:pt x="12" y="10"/>
                </a:lnTo>
                <a:lnTo>
                  <a:pt x="7" y="8"/>
                </a:lnTo>
                <a:lnTo>
                  <a:pt x="3" y="7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8" y="1"/>
                </a:lnTo>
                <a:lnTo>
                  <a:pt x="17" y="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4" name=""/>
          <p:cNvSpPr/>
          <p:nvPr/>
        </p:nvSpPr>
        <p:spPr>
          <a:xfrm>
            <a:off x="1967040" y="6176880"/>
            <a:ext cx="25200" cy="22320"/>
          </a:xfrm>
          <a:custGeom>
            <a:avLst/>
            <a:gdLst/>
            <a:ahLst/>
            <a:rect l="l" t="t" r="r" b="b"/>
            <a:pathLst>
              <a:path w="32" h="27">
                <a:moveTo>
                  <a:pt x="0" y="4"/>
                </a:moveTo>
                <a:lnTo>
                  <a:pt x="21" y="4"/>
                </a:lnTo>
                <a:lnTo>
                  <a:pt x="23" y="7"/>
                </a:lnTo>
                <a:lnTo>
                  <a:pt x="26" y="15"/>
                </a:lnTo>
                <a:lnTo>
                  <a:pt x="30" y="22"/>
                </a:lnTo>
                <a:lnTo>
                  <a:pt x="32" y="27"/>
                </a:lnTo>
                <a:lnTo>
                  <a:pt x="17" y="27"/>
                </a:lnTo>
                <a:lnTo>
                  <a:pt x="16" y="27"/>
                </a:lnTo>
                <a:lnTo>
                  <a:pt x="14" y="25"/>
                </a:lnTo>
                <a:lnTo>
                  <a:pt x="14" y="25"/>
                </a:lnTo>
                <a:lnTo>
                  <a:pt x="12" y="24"/>
                </a:lnTo>
                <a:lnTo>
                  <a:pt x="10" y="20"/>
                </a:lnTo>
                <a:lnTo>
                  <a:pt x="7" y="16"/>
                </a:lnTo>
                <a:lnTo>
                  <a:pt x="5" y="11"/>
                </a:lnTo>
                <a:lnTo>
                  <a:pt x="5" y="7"/>
                </a:lnTo>
                <a:lnTo>
                  <a:pt x="3" y="4"/>
                </a:lnTo>
                <a:lnTo>
                  <a:pt x="3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5" name=""/>
          <p:cNvSpPr/>
          <p:nvPr/>
        </p:nvSpPr>
        <p:spPr>
          <a:xfrm>
            <a:off x="1998720" y="6189840"/>
            <a:ext cx="15840" cy="28440"/>
          </a:xfrm>
          <a:custGeom>
            <a:avLst/>
            <a:gdLst/>
            <a:ahLst/>
            <a:rect l="l" t="t" r="r" b="b"/>
            <a:pathLst>
              <a:path w="20" h="36">
                <a:moveTo>
                  <a:pt x="13" y="0"/>
                </a:moveTo>
                <a:lnTo>
                  <a:pt x="20" y="4"/>
                </a:lnTo>
                <a:lnTo>
                  <a:pt x="20" y="18"/>
                </a:lnTo>
                <a:lnTo>
                  <a:pt x="13" y="36"/>
                </a:lnTo>
                <a:lnTo>
                  <a:pt x="9" y="34"/>
                </a:lnTo>
                <a:lnTo>
                  <a:pt x="8" y="32"/>
                </a:lnTo>
                <a:lnTo>
                  <a:pt x="6" y="31"/>
                </a:lnTo>
                <a:lnTo>
                  <a:pt x="4" y="29"/>
                </a:lnTo>
                <a:lnTo>
                  <a:pt x="2" y="22"/>
                </a:lnTo>
                <a:lnTo>
                  <a:pt x="0" y="15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6" name=""/>
          <p:cNvSpPr/>
          <p:nvPr/>
        </p:nvSpPr>
        <p:spPr>
          <a:xfrm>
            <a:off x="1860480" y="5673600"/>
            <a:ext cx="12600" cy="5040"/>
          </a:xfrm>
          <a:custGeom>
            <a:avLst/>
            <a:gdLst/>
            <a:ahLst/>
            <a:rect l="l" t="t" r="r" b="b"/>
            <a:pathLst>
              <a:path w="16" h="5">
                <a:moveTo>
                  <a:pt x="16" y="3"/>
                </a:moveTo>
                <a:lnTo>
                  <a:pt x="11" y="3"/>
                </a:lnTo>
                <a:lnTo>
                  <a:pt x="5" y="5"/>
                </a:lnTo>
                <a:lnTo>
                  <a:pt x="5" y="5"/>
                </a:lnTo>
                <a:lnTo>
                  <a:pt x="4" y="5"/>
                </a:lnTo>
                <a:lnTo>
                  <a:pt x="2" y="5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11" y="0"/>
                </a:lnTo>
                <a:lnTo>
                  <a:pt x="16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7" name=""/>
          <p:cNvSpPr/>
          <p:nvPr/>
        </p:nvSpPr>
        <p:spPr>
          <a:xfrm>
            <a:off x="1841400" y="5684760"/>
            <a:ext cx="12960" cy="972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3"/>
                </a:moveTo>
                <a:lnTo>
                  <a:pt x="12" y="3"/>
                </a:lnTo>
                <a:lnTo>
                  <a:pt x="11" y="7"/>
                </a:lnTo>
                <a:lnTo>
                  <a:pt x="7" y="9"/>
                </a:lnTo>
                <a:lnTo>
                  <a:pt x="3" y="11"/>
                </a:lnTo>
                <a:lnTo>
                  <a:pt x="2" y="7"/>
                </a:lnTo>
                <a:lnTo>
                  <a:pt x="0" y="3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2" y="2"/>
                </a:lnTo>
                <a:lnTo>
                  <a:pt x="14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8" name=""/>
          <p:cNvSpPr/>
          <p:nvPr/>
        </p:nvSpPr>
        <p:spPr>
          <a:xfrm>
            <a:off x="1865160" y="5524560"/>
            <a:ext cx="14400" cy="9360"/>
          </a:xfrm>
          <a:custGeom>
            <a:avLst/>
            <a:gdLst/>
            <a:ahLst/>
            <a:rect l="l" t="t" r="r" b="b"/>
            <a:pathLst>
              <a:path w="18" h="12">
                <a:moveTo>
                  <a:pt x="0" y="0"/>
                </a:moveTo>
                <a:lnTo>
                  <a:pt x="15" y="0"/>
                </a:lnTo>
                <a:lnTo>
                  <a:pt x="16" y="4"/>
                </a:lnTo>
                <a:lnTo>
                  <a:pt x="18" y="9"/>
                </a:lnTo>
                <a:lnTo>
                  <a:pt x="16" y="11"/>
                </a:lnTo>
                <a:lnTo>
                  <a:pt x="16" y="11"/>
                </a:lnTo>
                <a:lnTo>
                  <a:pt x="15" y="12"/>
                </a:lnTo>
                <a:lnTo>
                  <a:pt x="13" y="12"/>
                </a:lnTo>
                <a:lnTo>
                  <a:pt x="11" y="12"/>
                </a:lnTo>
                <a:lnTo>
                  <a:pt x="7" y="12"/>
                </a:lnTo>
                <a:lnTo>
                  <a:pt x="6" y="12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9" name=""/>
          <p:cNvSpPr/>
          <p:nvPr/>
        </p:nvSpPr>
        <p:spPr>
          <a:xfrm>
            <a:off x="1876320" y="5543640"/>
            <a:ext cx="11160" cy="15840"/>
          </a:xfrm>
          <a:custGeom>
            <a:avLst/>
            <a:gdLst/>
            <a:ahLst/>
            <a:rect l="l" t="t" r="r" b="b"/>
            <a:pathLst>
              <a:path w="14" h="21">
                <a:moveTo>
                  <a:pt x="0" y="0"/>
                </a:moveTo>
                <a:lnTo>
                  <a:pt x="5" y="0"/>
                </a:lnTo>
                <a:lnTo>
                  <a:pt x="14" y="0"/>
                </a:lnTo>
                <a:lnTo>
                  <a:pt x="14" y="7"/>
                </a:lnTo>
                <a:lnTo>
                  <a:pt x="14" y="11"/>
                </a:lnTo>
                <a:lnTo>
                  <a:pt x="14" y="16"/>
                </a:lnTo>
                <a:lnTo>
                  <a:pt x="14" y="21"/>
                </a:lnTo>
                <a:lnTo>
                  <a:pt x="10" y="21"/>
                </a:lnTo>
                <a:lnTo>
                  <a:pt x="9" y="21"/>
                </a:lnTo>
                <a:lnTo>
                  <a:pt x="7" y="20"/>
                </a:lnTo>
                <a:lnTo>
                  <a:pt x="5" y="20"/>
                </a:lnTo>
                <a:lnTo>
                  <a:pt x="1" y="18"/>
                </a:lnTo>
                <a:lnTo>
                  <a:pt x="1" y="16"/>
                </a:lnTo>
                <a:lnTo>
                  <a:pt x="0" y="13"/>
                </a:lnTo>
                <a:lnTo>
                  <a:pt x="0" y="11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0" name=""/>
          <p:cNvSpPr/>
          <p:nvPr/>
        </p:nvSpPr>
        <p:spPr>
          <a:xfrm>
            <a:off x="1808280" y="5457960"/>
            <a:ext cx="9360" cy="21960"/>
          </a:xfrm>
          <a:custGeom>
            <a:avLst/>
            <a:gdLst/>
            <a:ahLst/>
            <a:rect l="l" t="t" r="r" b="b"/>
            <a:pathLst>
              <a:path w="13" h="29">
                <a:moveTo>
                  <a:pt x="0" y="0"/>
                </a:moveTo>
                <a:lnTo>
                  <a:pt x="6" y="0"/>
                </a:lnTo>
                <a:lnTo>
                  <a:pt x="13" y="0"/>
                </a:lnTo>
                <a:lnTo>
                  <a:pt x="13" y="18"/>
                </a:lnTo>
                <a:lnTo>
                  <a:pt x="13" y="18"/>
                </a:lnTo>
                <a:lnTo>
                  <a:pt x="11" y="20"/>
                </a:lnTo>
                <a:lnTo>
                  <a:pt x="11" y="22"/>
                </a:lnTo>
                <a:lnTo>
                  <a:pt x="9" y="23"/>
                </a:lnTo>
                <a:lnTo>
                  <a:pt x="6" y="27"/>
                </a:lnTo>
                <a:lnTo>
                  <a:pt x="4" y="29"/>
                </a:lnTo>
                <a:lnTo>
                  <a:pt x="4" y="20"/>
                </a:lnTo>
                <a:lnTo>
                  <a:pt x="2" y="13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1" name=""/>
          <p:cNvSpPr/>
          <p:nvPr/>
        </p:nvSpPr>
        <p:spPr>
          <a:xfrm>
            <a:off x="1805040" y="5291280"/>
            <a:ext cx="28440" cy="20520"/>
          </a:xfrm>
          <a:custGeom>
            <a:avLst/>
            <a:gdLst/>
            <a:ahLst/>
            <a:rect l="l" t="t" r="r" b="b"/>
            <a:pathLst>
              <a:path w="35" h="25">
                <a:moveTo>
                  <a:pt x="17" y="4"/>
                </a:moveTo>
                <a:lnTo>
                  <a:pt x="25" y="4"/>
                </a:lnTo>
                <a:lnTo>
                  <a:pt x="28" y="2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5" y="6"/>
                </a:lnTo>
                <a:lnTo>
                  <a:pt x="32" y="11"/>
                </a:lnTo>
                <a:lnTo>
                  <a:pt x="30" y="15"/>
                </a:lnTo>
                <a:lnTo>
                  <a:pt x="26" y="18"/>
                </a:lnTo>
                <a:lnTo>
                  <a:pt x="23" y="22"/>
                </a:lnTo>
                <a:lnTo>
                  <a:pt x="19" y="23"/>
                </a:lnTo>
                <a:lnTo>
                  <a:pt x="14" y="25"/>
                </a:lnTo>
                <a:lnTo>
                  <a:pt x="10" y="25"/>
                </a:lnTo>
                <a:lnTo>
                  <a:pt x="9" y="25"/>
                </a:lnTo>
                <a:lnTo>
                  <a:pt x="5" y="23"/>
                </a:lnTo>
                <a:lnTo>
                  <a:pt x="3" y="23"/>
                </a:lnTo>
                <a:lnTo>
                  <a:pt x="1" y="22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5" y="6"/>
                </a:lnTo>
                <a:lnTo>
                  <a:pt x="7" y="4"/>
                </a:lnTo>
                <a:lnTo>
                  <a:pt x="12" y="4"/>
                </a:lnTo>
                <a:lnTo>
                  <a:pt x="17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2" name=""/>
          <p:cNvSpPr/>
          <p:nvPr/>
        </p:nvSpPr>
        <p:spPr>
          <a:xfrm>
            <a:off x="1814400" y="5329080"/>
            <a:ext cx="25560" cy="20880"/>
          </a:xfrm>
          <a:custGeom>
            <a:avLst/>
            <a:gdLst/>
            <a:ahLst/>
            <a:rect l="l" t="t" r="r" b="b"/>
            <a:pathLst>
              <a:path w="32" h="25">
                <a:moveTo>
                  <a:pt x="7" y="15"/>
                </a:moveTo>
                <a:lnTo>
                  <a:pt x="11" y="11"/>
                </a:lnTo>
                <a:lnTo>
                  <a:pt x="20" y="4"/>
                </a:lnTo>
                <a:lnTo>
                  <a:pt x="22" y="2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2" y="2"/>
                </a:lnTo>
                <a:lnTo>
                  <a:pt x="32" y="4"/>
                </a:lnTo>
                <a:lnTo>
                  <a:pt x="32" y="7"/>
                </a:lnTo>
                <a:lnTo>
                  <a:pt x="32" y="11"/>
                </a:lnTo>
                <a:lnTo>
                  <a:pt x="31" y="13"/>
                </a:lnTo>
                <a:lnTo>
                  <a:pt x="29" y="15"/>
                </a:lnTo>
                <a:lnTo>
                  <a:pt x="27" y="18"/>
                </a:lnTo>
                <a:lnTo>
                  <a:pt x="22" y="22"/>
                </a:lnTo>
                <a:lnTo>
                  <a:pt x="15" y="25"/>
                </a:lnTo>
                <a:lnTo>
                  <a:pt x="0" y="25"/>
                </a:lnTo>
                <a:lnTo>
                  <a:pt x="0" y="15"/>
                </a:lnTo>
                <a:lnTo>
                  <a:pt x="6" y="15"/>
                </a:lnTo>
                <a:lnTo>
                  <a:pt x="7" y="1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3" name=""/>
          <p:cNvSpPr/>
          <p:nvPr/>
        </p:nvSpPr>
        <p:spPr>
          <a:xfrm>
            <a:off x="1844640" y="5308560"/>
            <a:ext cx="15840" cy="12600"/>
          </a:xfrm>
          <a:custGeom>
            <a:avLst/>
            <a:gdLst/>
            <a:ahLst/>
            <a:rect l="l" t="t" r="r" b="b"/>
            <a:pathLst>
              <a:path w="20" h="16">
                <a:moveTo>
                  <a:pt x="4" y="16"/>
                </a:move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5"/>
                </a:lnTo>
                <a:lnTo>
                  <a:pt x="4" y="0"/>
                </a:lnTo>
                <a:lnTo>
                  <a:pt x="9" y="1"/>
                </a:lnTo>
                <a:lnTo>
                  <a:pt x="13" y="5"/>
                </a:lnTo>
                <a:lnTo>
                  <a:pt x="16" y="7"/>
                </a:lnTo>
                <a:lnTo>
                  <a:pt x="20" y="9"/>
                </a:lnTo>
                <a:lnTo>
                  <a:pt x="16" y="14"/>
                </a:lnTo>
                <a:lnTo>
                  <a:pt x="11" y="16"/>
                </a:lnTo>
                <a:lnTo>
                  <a:pt x="8" y="16"/>
                </a:lnTo>
                <a:lnTo>
                  <a:pt x="4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4" name=""/>
          <p:cNvSpPr/>
          <p:nvPr/>
        </p:nvSpPr>
        <p:spPr>
          <a:xfrm>
            <a:off x="1784520" y="5362560"/>
            <a:ext cx="20520" cy="19080"/>
          </a:xfrm>
          <a:custGeom>
            <a:avLst/>
            <a:gdLst/>
            <a:ahLst/>
            <a:rect l="l" t="t" r="r" b="b"/>
            <a:pathLst>
              <a:path w="27" h="25">
                <a:moveTo>
                  <a:pt x="23" y="0"/>
                </a:moveTo>
                <a:lnTo>
                  <a:pt x="25" y="7"/>
                </a:lnTo>
                <a:lnTo>
                  <a:pt x="27" y="11"/>
                </a:lnTo>
                <a:lnTo>
                  <a:pt x="18" y="16"/>
                </a:lnTo>
                <a:lnTo>
                  <a:pt x="9" y="22"/>
                </a:lnTo>
                <a:lnTo>
                  <a:pt x="2" y="23"/>
                </a:lnTo>
                <a:lnTo>
                  <a:pt x="0" y="25"/>
                </a:lnTo>
                <a:lnTo>
                  <a:pt x="2" y="22"/>
                </a:lnTo>
                <a:lnTo>
                  <a:pt x="7" y="15"/>
                </a:lnTo>
                <a:lnTo>
                  <a:pt x="11" y="9"/>
                </a:lnTo>
                <a:lnTo>
                  <a:pt x="14" y="6"/>
                </a:lnTo>
                <a:lnTo>
                  <a:pt x="18" y="2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5" name=""/>
          <p:cNvSpPr/>
          <p:nvPr/>
        </p:nvSpPr>
        <p:spPr>
          <a:xfrm>
            <a:off x="1854360" y="5376960"/>
            <a:ext cx="15840" cy="30240"/>
          </a:xfrm>
          <a:custGeom>
            <a:avLst/>
            <a:gdLst/>
            <a:ahLst/>
            <a:rect l="l" t="t" r="r" b="b"/>
            <a:pathLst>
              <a:path w="21" h="39">
                <a:moveTo>
                  <a:pt x="0" y="0"/>
                </a:moveTo>
                <a:lnTo>
                  <a:pt x="0" y="7"/>
                </a:lnTo>
                <a:lnTo>
                  <a:pt x="0" y="16"/>
                </a:lnTo>
                <a:lnTo>
                  <a:pt x="2" y="21"/>
                </a:lnTo>
                <a:lnTo>
                  <a:pt x="4" y="27"/>
                </a:lnTo>
                <a:lnTo>
                  <a:pt x="4" y="30"/>
                </a:lnTo>
                <a:lnTo>
                  <a:pt x="5" y="34"/>
                </a:lnTo>
                <a:lnTo>
                  <a:pt x="9" y="36"/>
                </a:lnTo>
                <a:lnTo>
                  <a:pt x="11" y="39"/>
                </a:lnTo>
                <a:lnTo>
                  <a:pt x="21" y="39"/>
                </a:lnTo>
                <a:lnTo>
                  <a:pt x="21" y="34"/>
                </a:lnTo>
                <a:lnTo>
                  <a:pt x="21" y="25"/>
                </a:lnTo>
                <a:lnTo>
                  <a:pt x="21" y="20"/>
                </a:lnTo>
                <a:lnTo>
                  <a:pt x="20" y="16"/>
                </a:lnTo>
                <a:lnTo>
                  <a:pt x="20" y="13"/>
                </a:lnTo>
                <a:lnTo>
                  <a:pt x="18" y="9"/>
                </a:lnTo>
                <a:lnTo>
                  <a:pt x="14" y="4"/>
                </a:lnTo>
                <a:lnTo>
                  <a:pt x="11" y="0"/>
                </a:lnTo>
                <a:lnTo>
                  <a:pt x="7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6" name=""/>
          <p:cNvSpPr/>
          <p:nvPr/>
        </p:nvSpPr>
        <p:spPr>
          <a:xfrm>
            <a:off x="1839960" y="5479920"/>
            <a:ext cx="20520" cy="33480"/>
          </a:xfrm>
          <a:custGeom>
            <a:avLst/>
            <a:gdLst/>
            <a:ahLst/>
            <a:rect l="l" t="t" r="r" b="b"/>
            <a:pathLst>
              <a:path w="27" h="41">
                <a:moveTo>
                  <a:pt x="0" y="23"/>
                </a:moveTo>
                <a:lnTo>
                  <a:pt x="0" y="27"/>
                </a:lnTo>
                <a:lnTo>
                  <a:pt x="2" y="32"/>
                </a:lnTo>
                <a:lnTo>
                  <a:pt x="4" y="34"/>
                </a:lnTo>
                <a:lnTo>
                  <a:pt x="6" y="35"/>
                </a:lnTo>
                <a:lnTo>
                  <a:pt x="7" y="39"/>
                </a:lnTo>
                <a:lnTo>
                  <a:pt x="11" y="39"/>
                </a:lnTo>
                <a:lnTo>
                  <a:pt x="13" y="41"/>
                </a:lnTo>
                <a:lnTo>
                  <a:pt x="18" y="41"/>
                </a:lnTo>
                <a:lnTo>
                  <a:pt x="18" y="34"/>
                </a:lnTo>
                <a:lnTo>
                  <a:pt x="18" y="28"/>
                </a:lnTo>
                <a:lnTo>
                  <a:pt x="20" y="23"/>
                </a:lnTo>
                <a:lnTo>
                  <a:pt x="22" y="21"/>
                </a:lnTo>
                <a:lnTo>
                  <a:pt x="23" y="18"/>
                </a:lnTo>
                <a:lnTo>
                  <a:pt x="25" y="12"/>
                </a:lnTo>
                <a:lnTo>
                  <a:pt x="27" y="7"/>
                </a:lnTo>
                <a:lnTo>
                  <a:pt x="27" y="0"/>
                </a:lnTo>
                <a:lnTo>
                  <a:pt x="22" y="0"/>
                </a:lnTo>
                <a:lnTo>
                  <a:pt x="18" y="2"/>
                </a:lnTo>
                <a:lnTo>
                  <a:pt x="13" y="3"/>
                </a:lnTo>
                <a:lnTo>
                  <a:pt x="9" y="7"/>
                </a:lnTo>
                <a:lnTo>
                  <a:pt x="6" y="10"/>
                </a:lnTo>
                <a:lnTo>
                  <a:pt x="2" y="14"/>
                </a:lnTo>
                <a:lnTo>
                  <a:pt x="0" y="19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7" name=""/>
          <p:cNvSpPr/>
          <p:nvPr/>
        </p:nvSpPr>
        <p:spPr>
          <a:xfrm>
            <a:off x="1800360" y="5767560"/>
            <a:ext cx="36360" cy="20520"/>
          </a:xfrm>
          <a:custGeom>
            <a:avLst/>
            <a:gdLst/>
            <a:ahLst/>
            <a:rect l="l" t="t" r="r" b="b"/>
            <a:pathLst>
              <a:path w="46" h="27">
                <a:moveTo>
                  <a:pt x="32" y="0"/>
                </a:moveTo>
                <a:lnTo>
                  <a:pt x="37" y="0"/>
                </a:lnTo>
                <a:lnTo>
                  <a:pt x="40" y="2"/>
                </a:lnTo>
                <a:lnTo>
                  <a:pt x="42" y="4"/>
                </a:lnTo>
                <a:lnTo>
                  <a:pt x="42" y="7"/>
                </a:lnTo>
                <a:lnTo>
                  <a:pt x="42" y="9"/>
                </a:lnTo>
                <a:lnTo>
                  <a:pt x="42" y="13"/>
                </a:lnTo>
                <a:lnTo>
                  <a:pt x="44" y="16"/>
                </a:lnTo>
                <a:lnTo>
                  <a:pt x="46" y="20"/>
                </a:lnTo>
                <a:lnTo>
                  <a:pt x="42" y="23"/>
                </a:lnTo>
                <a:lnTo>
                  <a:pt x="39" y="23"/>
                </a:lnTo>
                <a:lnTo>
                  <a:pt x="37" y="25"/>
                </a:lnTo>
                <a:lnTo>
                  <a:pt x="33" y="27"/>
                </a:lnTo>
                <a:lnTo>
                  <a:pt x="24" y="27"/>
                </a:lnTo>
                <a:lnTo>
                  <a:pt x="17" y="27"/>
                </a:lnTo>
                <a:lnTo>
                  <a:pt x="12" y="27"/>
                </a:lnTo>
                <a:lnTo>
                  <a:pt x="8" y="27"/>
                </a:lnTo>
                <a:lnTo>
                  <a:pt x="5" y="25"/>
                </a:lnTo>
                <a:lnTo>
                  <a:pt x="0" y="23"/>
                </a:lnTo>
                <a:lnTo>
                  <a:pt x="5" y="14"/>
                </a:lnTo>
                <a:lnTo>
                  <a:pt x="14" y="9"/>
                </a:lnTo>
                <a:lnTo>
                  <a:pt x="17" y="5"/>
                </a:lnTo>
                <a:lnTo>
                  <a:pt x="21" y="2"/>
                </a:lnTo>
                <a:lnTo>
                  <a:pt x="26" y="0"/>
                </a:lnTo>
                <a:lnTo>
                  <a:pt x="3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8" name=""/>
          <p:cNvSpPr/>
          <p:nvPr/>
        </p:nvSpPr>
        <p:spPr>
          <a:xfrm>
            <a:off x="1836720" y="5721480"/>
            <a:ext cx="25560" cy="27000"/>
          </a:xfrm>
          <a:custGeom>
            <a:avLst/>
            <a:gdLst/>
            <a:ahLst/>
            <a:rect l="l" t="t" r="r" b="b"/>
            <a:pathLst>
              <a:path w="32" h="34">
                <a:moveTo>
                  <a:pt x="2" y="0"/>
                </a:moveTo>
                <a:lnTo>
                  <a:pt x="0" y="11"/>
                </a:lnTo>
                <a:lnTo>
                  <a:pt x="0" y="20"/>
                </a:lnTo>
                <a:lnTo>
                  <a:pt x="0" y="24"/>
                </a:lnTo>
                <a:lnTo>
                  <a:pt x="0" y="27"/>
                </a:lnTo>
                <a:lnTo>
                  <a:pt x="2" y="31"/>
                </a:lnTo>
                <a:lnTo>
                  <a:pt x="2" y="34"/>
                </a:lnTo>
                <a:lnTo>
                  <a:pt x="32" y="34"/>
                </a:lnTo>
                <a:lnTo>
                  <a:pt x="32" y="32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5" y="13"/>
                </a:lnTo>
                <a:lnTo>
                  <a:pt x="23" y="9"/>
                </a:lnTo>
                <a:lnTo>
                  <a:pt x="21" y="8"/>
                </a:lnTo>
                <a:lnTo>
                  <a:pt x="21" y="4"/>
                </a:lnTo>
                <a:lnTo>
                  <a:pt x="16" y="4"/>
                </a:lnTo>
                <a:lnTo>
                  <a:pt x="10" y="6"/>
                </a:lnTo>
                <a:lnTo>
                  <a:pt x="7" y="6"/>
                </a:lnTo>
                <a:lnTo>
                  <a:pt x="5" y="4"/>
                </a:lnTo>
                <a:lnTo>
                  <a:pt x="5" y="2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9" name=""/>
          <p:cNvSpPr/>
          <p:nvPr/>
        </p:nvSpPr>
        <p:spPr>
          <a:xfrm>
            <a:off x="1881360" y="6045120"/>
            <a:ext cx="31680" cy="14400"/>
          </a:xfrm>
          <a:custGeom>
            <a:avLst/>
            <a:gdLst/>
            <a:ahLst/>
            <a:rect l="l" t="t" r="r" b="b"/>
            <a:pathLst>
              <a:path w="39" h="18">
                <a:moveTo>
                  <a:pt x="14" y="0"/>
                </a:moveTo>
                <a:lnTo>
                  <a:pt x="21" y="2"/>
                </a:lnTo>
                <a:lnTo>
                  <a:pt x="28" y="5"/>
                </a:lnTo>
                <a:lnTo>
                  <a:pt x="34" y="7"/>
                </a:lnTo>
                <a:lnTo>
                  <a:pt x="39" y="7"/>
                </a:lnTo>
                <a:lnTo>
                  <a:pt x="37" y="9"/>
                </a:lnTo>
                <a:lnTo>
                  <a:pt x="34" y="12"/>
                </a:lnTo>
                <a:lnTo>
                  <a:pt x="28" y="14"/>
                </a:lnTo>
                <a:lnTo>
                  <a:pt x="23" y="14"/>
                </a:lnTo>
                <a:lnTo>
                  <a:pt x="12" y="18"/>
                </a:lnTo>
                <a:lnTo>
                  <a:pt x="3" y="18"/>
                </a:lnTo>
                <a:lnTo>
                  <a:pt x="2" y="14"/>
                </a:lnTo>
                <a:lnTo>
                  <a:pt x="0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0" name=""/>
          <p:cNvSpPr/>
          <p:nvPr/>
        </p:nvSpPr>
        <p:spPr>
          <a:xfrm>
            <a:off x="1787400" y="5749920"/>
            <a:ext cx="30240" cy="17640"/>
          </a:xfrm>
          <a:custGeom>
            <a:avLst/>
            <a:gdLst/>
            <a:ahLst/>
            <a:rect l="l" t="t" r="r" b="b"/>
            <a:pathLst>
              <a:path w="40" h="21">
                <a:moveTo>
                  <a:pt x="0" y="0"/>
                </a:moveTo>
                <a:lnTo>
                  <a:pt x="40" y="0"/>
                </a:lnTo>
                <a:lnTo>
                  <a:pt x="40" y="3"/>
                </a:lnTo>
                <a:lnTo>
                  <a:pt x="11" y="21"/>
                </a:lnTo>
                <a:lnTo>
                  <a:pt x="8" y="21"/>
                </a:lnTo>
                <a:lnTo>
                  <a:pt x="6" y="19"/>
                </a:lnTo>
                <a:lnTo>
                  <a:pt x="4" y="18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1" name=""/>
          <p:cNvSpPr/>
          <p:nvPr/>
        </p:nvSpPr>
        <p:spPr>
          <a:xfrm>
            <a:off x="1811160" y="5800680"/>
            <a:ext cx="19080" cy="20520"/>
          </a:xfrm>
          <a:custGeom>
            <a:avLst/>
            <a:gdLst/>
            <a:ahLst/>
            <a:rect l="l" t="t" r="r" b="b"/>
            <a:pathLst>
              <a:path w="25" h="27">
                <a:moveTo>
                  <a:pt x="25" y="14"/>
                </a:moveTo>
                <a:lnTo>
                  <a:pt x="25" y="16"/>
                </a:lnTo>
                <a:lnTo>
                  <a:pt x="23" y="18"/>
                </a:lnTo>
                <a:lnTo>
                  <a:pt x="23" y="20"/>
                </a:lnTo>
                <a:lnTo>
                  <a:pt x="19" y="21"/>
                </a:lnTo>
                <a:lnTo>
                  <a:pt x="16" y="23"/>
                </a:lnTo>
                <a:lnTo>
                  <a:pt x="10" y="27"/>
                </a:lnTo>
                <a:lnTo>
                  <a:pt x="5" y="20"/>
                </a:lnTo>
                <a:lnTo>
                  <a:pt x="3" y="14"/>
                </a:lnTo>
                <a:lnTo>
                  <a:pt x="2" y="11"/>
                </a:lnTo>
                <a:lnTo>
                  <a:pt x="0" y="7"/>
                </a:lnTo>
                <a:lnTo>
                  <a:pt x="0" y="4"/>
                </a:lnTo>
                <a:lnTo>
                  <a:pt x="0" y="0"/>
                </a:lnTo>
                <a:lnTo>
                  <a:pt x="5" y="0"/>
                </a:lnTo>
                <a:lnTo>
                  <a:pt x="9" y="0"/>
                </a:lnTo>
                <a:lnTo>
                  <a:pt x="14" y="2"/>
                </a:lnTo>
                <a:lnTo>
                  <a:pt x="18" y="4"/>
                </a:lnTo>
                <a:lnTo>
                  <a:pt x="19" y="5"/>
                </a:lnTo>
                <a:lnTo>
                  <a:pt x="23" y="7"/>
                </a:lnTo>
                <a:lnTo>
                  <a:pt x="25" y="11"/>
                </a:lnTo>
                <a:lnTo>
                  <a:pt x="25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2" name=""/>
          <p:cNvSpPr/>
          <p:nvPr/>
        </p:nvSpPr>
        <p:spPr>
          <a:xfrm>
            <a:off x="1982880" y="6218280"/>
            <a:ext cx="25200" cy="12600"/>
          </a:xfrm>
          <a:custGeom>
            <a:avLst/>
            <a:gdLst/>
            <a:ahLst/>
            <a:rect l="l" t="t" r="r" b="b"/>
            <a:pathLst>
              <a:path w="32" h="16">
                <a:moveTo>
                  <a:pt x="0" y="0"/>
                </a:moveTo>
                <a:lnTo>
                  <a:pt x="5" y="0"/>
                </a:lnTo>
                <a:lnTo>
                  <a:pt x="11" y="0"/>
                </a:lnTo>
                <a:lnTo>
                  <a:pt x="14" y="0"/>
                </a:lnTo>
                <a:lnTo>
                  <a:pt x="16" y="2"/>
                </a:lnTo>
                <a:lnTo>
                  <a:pt x="19" y="4"/>
                </a:lnTo>
                <a:lnTo>
                  <a:pt x="23" y="7"/>
                </a:lnTo>
                <a:lnTo>
                  <a:pt x="28" y="12"/>
                </a:lnTo>
                <a:lnTo>
                  <a:pt x="32" y="16"/>
                </a:lnTo>
                <a:lnTo>
                  <a:pt x="21" y="16"/>
                </a:lnTo>
                <a:lnTo>
                  <a:pt x="14" y="14"/>
                </a:lnTo>
                <a:lnTo>
                  <a:pt x="9" y="11"/>
                </a:lnTo>
                <a:lnTo>
                  <a:pt x="5" y="7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3" name=""/>
          <p:cNvSpPr/>
          <p:nvPr/>
        </p:nvSpPr>
        <p:spPr>
          <a:xfrm>
            <a:off x="1995480" y="6267600"/>
            <a:ext cx="19080" cy="37800"/>
          </a:xfrm>
          <a:custGeom>
            <a:avLst/>
            <a:gdLst/>
            <a:ahLst/>
            <a:rect l="l" t="t" r="r" b="b"/>
            <a:pathLst>
              <a:path w="25" h="48">
                <a:moveTo>
                  <a:pt x="4" y="25"/>
                </a:moveTo>
                <a:lnTo>
                  <a:pt x="5" y="23"/>
                </a:lnTo>
                <a:lnTo>
                  <a:pt x="7" y="23"/>
                </a:lnTo>
                <a:lnTo>
                  <a:pt x="9" y="22"/>
                </a:lnTo>
                <a:lnTo>
                  <a:pt x="9" y="20"/>
                </a:lnTo>
                <a:lnTo>
                  <a:pt x="11" y="16"/>
                </a:lnTo>
                <a:lnTo>
                  <a:pt x="13" y="13"/>
                </a:lnTo>
                <a:lnTo>
                  <a:pt x="14" y="7"/>
                </a:lnTo>
                <a:lnTo>
                  <a:pt x="16" y="4"/>
                </a:lnTo>
                <a:lnTo>
                  <a:pt x="18" y="2"/>
                </a:lnTo>
                <a:lnTo>
                  <a:pt x="18" y="2"/>
                </a:lnTo>
                <a:lnTo>
                  <a:pt x="20" y="0"/>
                </a:lnTo>
                <a:lnTo>
                  <a:pt x="21" y="0"/>
                </a:lnTo>
                <a:lnTo>
                  <a:pt x="23" y="4"/>
                </a:lnTo>
                <a:lnTo>
                  <a:pt x="25" y="9"/>
                </a:lnTo>
                <a:lnTo>
                  <a:pt x="25" y="13"/>
                </a:lnTo>
                <a:lnTo>
                  <a:pt x="25" y="16"/>
                </a:lnTo>
                <a:lnTo>
                  <a:pt x="25" y="27"/>
                </a:lnTo>
                <a:lnTo>
                  <a:pt x="23" y="38"/>
                </a:lnTo>
                <a:lnTo>
                  <a:pt x="20" y="41"/>
                </a:lnTo>
                <a:lnTo>
                  <a:pt x="18" y="45"/>
                </a:lnTo>
                <a:lnTo>
                  <a:pt x="18" y="47"/>
                </a:lnTo>
                <a:lnTo>
                  <a:pt x="18" y="47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9" y="47"/>
                </a:lnTo>
                <a:lnTo>
                  <a:pt x="9" y="45"/>
                </a:lnTo>
                <a:lnTo>
                  <a:pt x="5" y="41"/>
                </a:lnTo>
                <a:lnTo>
                  <a:pt x="4" y="36"/>
                </a:lnTo>
                <a:lnTo>
                  <a:pt x="0" y="32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4" y="25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4" name=""/>
          <p:cNvSpPr/>
          <p:nvPr/>
        </p:nvSpPr>
        <p:spPr>
          <a:xfrm>
            <a:off x="2033640" y="6373800"/>
            <a:ext cx="3168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0" y="30"/>
                </a:moveTo>
                <a:lnTo>
                  <a:pt x="2" y="27"/>
                </a:lnTo>
                <a:lnTo>
                  <a:pt x="4" y="23"/>
                </a:lnTo>
                <a:lnTo>
                  <a:pt x="7" y="18"/>
                </a:lnTo>
                <a:lnTo>
                  <a:pt x="11" y="12"/>
                </a:lnTo>
                <a:lnTo>
                  <a:pt x="14" y="7"/>
                </a:lnTo>
                <a:lnTo>
                  <a:pt x="20" y="5"/>
                </a:lnTo>
                <a:lnTo>
                  <a:pt x="21" y="3"/>
                </a:lnTo>
                <a:lnTo>
                  <a:pt x="25" y="2"/>
                </a:lnTo>
                <a:lnTo>
                  <a:pt x="27" y="0"/>
                </a:lnTo>
                <a:lnTo>
                  <a:pt x="28" y="0"/>
                </a:lnTo>
                <a:lnTo>
                  <a:pt x="34" y="3"/>
                </a:lnTo>
                <a:lnTo>
                  <a:pt x="39" y="7"/>
                </a:lnTo>
                <a:lnTo>
                  <a:pt x="34" y="10"/>
                </a:lnTo>
                <a:lnTo>
                  <a:pt x="28" y="16"/>
                </a:lnTo>
                <a:lnTo>
                  <a:pt x="23" y="18"/>
                </a:lnTo>
                <a:lnTo>
                  <a:pt x="20" y="21"/>
                </a:lnTo>
                <a:lnTo>
                  <a:pt x="9" y="25"/>
                </a:lnTo>
                <a:lnTo>
                  <a:pt x="0" y="30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5" name=""/>
          <p:cNvSpPr/>
          <p:nvPr/>
        </p:nvSpPr>
        <p:spPr>
          <a:xfrm>
            <a:off x="2043000" y="6346800"/>
            <a:ext cx="32040" cy="20520"/>
          </a:xfrm>
          <a:custGeom>
            <a:avLst/>
            <a:gdLst/>
            <a:ahLst/>
            <a:rect l="l" t="t" r="r" b="b"/>
            <a:pathLst>
              <a:path w="41" h="27">
                <a:moveTo>
                  <a:pt x="0" y="7"/>
                </a:moveTo>
                <a:lnTo>
                  <a:pt x="12" y="0"/>
                </a:lnTo>
                <a:lnTo>
                  <a:pt x="37" y="16"/>
                </a:lnTo>
                <a:lnTo>
                  <a:pt x="41" y="16"/>
                </a:lnTo>
                <a:lnTo>
                  <a:pt x="41" y="27"/>
                </a:lnTo>
                <a:lnTo>
                  <a:pt x="33" y="27"/>
                </a:lnTo>
                <a:lnTo>
                  <a:pt x="26" y="27"/>
                </a:lnTo>
                <a:lnTo>
                  <a:pt x="21" y="27"/>
                </a:lnTo>
                <a:lnTo>
                  <a:pt x="17" y="25"/>
                </a:lnTo>
                <a:lnTo>
                  <a:pt x="12" y="23"/>
                </a:lnTo>
                <a:lnTo>
                  <a:pt x="9" y="20"/>
                </a:lnTo>
                <a:lnTo>
                  <a:pt x="5" y="18"/>
                </a:lnTo>
                <a:lnTo>
                  <a:pt x="3" y="14"/>
                </a:lnTo>
                <a:lnTo>
                  <a:pt x="1" y="11"/>
                </a:lnTo>
                <a:lnTo>
                  <a:pt x="0" y="7"/>
                </a:lnTo>
                <a:close/>
              </a:path>
            </a:pathLst>
          </a:custGeom>
          <a:solidFill>
            <a:srgbClr val="d0e7b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6" name=""/>
          <p:cNvSpPr/>
          <p:nvPr/>
        </p:nvSpPr>
        <p:spPr>
          <a:xfrm>
            <a:off x="1995480" y="6237360"/>
            <a:ext cx="19080" cy="19080"/>
          </a:xfrm>
          <a:custGeom>
            <a:avLst/>
            <a:gdLst/>
            <a:ahLst/>
            <a:rect l="l" t="t" r="r" b="b"/>
            <a:pathLst>
              <a:path w="25" h="25">
                <a:moveTo>
                  <a:pt x="25" y="18"/>
                </a:moveTo>
                <a:lnTo>
                  <a:pt x="25" y="25"/>
                </a:lnTo>
                <a:lnTo>
                  <a:pt x="11" y="25"/>
                </a:lnTo>
                <a:lnTo>
                  <a:pt x="7" y="23"/>
                </a:lnTo>
                <a:lnTo>
                  <a:pt x="5" y="22"/>
                </a:lnTo>
                <a:lnTo>
                  <a:pt x="4" y="18"/>
                </a:lnTo>
                <a:lnTo>
                  <a:pt x="4" y="16"/>
                </a:lnTo>
                <a:lnTo>
                  <a:pt x="2" y="7"/>
                </a:lnTo>
                <a:lnTo>
                  <a:pt x="0" y="0"/>
                </a:lnTo>
                <a:lnTo>
                  <a:pt x="25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7" name=""/>
          <p:cNvSpPr/>
          <p:nvPr/>
        </p:nvSpPr>
        <p:spPr>
          <a:xfrm>
            <a:off x="1778040" y="5854680"/>
            <a:ext cx="27000" cy="22320"/>
          </a:xfrm>
          <a:custGeom>
            <a:avLst/>
            <a:gdLst/>
            <a:ahLst/>
            <a:rect l="l" t="t" r="r" b="b"/>
            <a:pathLst>
              <a:path w="34" h="26">
                <a:moveTo>
                  <a:pt x="0" y="16"/>
                </a:moveTo>
                <a:lnTo>
                  <a:pt x="3" y="12"/>
                </a:lnTo>
                <a:lnTo>
                  <a:pt x="9" y="8"/>
                </a:lnTo>
                <a:lnTo>
                  <a:pt x="10" y="5"/>
                </a:lnTo>
                <a:lnTo>
                  <a:pt x="16" y="3"/>
                </a:lnTo>
                <a:lnTo>
                  <a:pt x="19" y="1"/>
                </a:lnTo>
                <a:lnTo>
                  <a:pt x="23" y="0"/>
                </a:lnTo>
                <a:lnTo>
                  <a:pt x="28" y="0"/>
                </a:lnTo>
                <a:lnTo>
                  <a:pt x="34" y="0"/>
                </a:lnTo>
                <a:lnTo>
                  <a:pt x="34" y="12"/>
                </a:lnTo>
                <a:lnTo>
                  <a:pt x="28" y="14"/>
                </a:lnTo>
                <a:lnTo>
                  <a:pt x="25" y="16"/>
                </a:lnTo>
                <a:lnTo>
                  <a:pt x="19" y="19"/>
                </a:lnTo>
                <a:lnTo>
                  <a:pt x="16" y="21"/>
                </a:lnTo>
                <a:lnTo>
                  <a:pt x="14" y="23"/>
                </a:lnTo>
                <a:lnTo>
                  <a:pt x="9" y="24"/>
                </a:lnTo>
                <a:lnTo>
                  <a:pt x="5" y="26"/>
                </a:lnTo>
                <a:lnTo>
                  <a:pt x="0" y="26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8" name=""/>
          <p:cNvSpPr/>
          <p:nvPr/>
        </p:nvSpPr>
        <p:spPr>
          <a:xfrm>
            <a:off x="1739880" y="5270400"/>
            <a:ext cx="15840" cy="12960"/>
          </a:xfrm>
          <a:custGeom>
            <a:avLst/>
            <a:gdLst/>
            <a:ahLst/>
            <a:rect l="l" t="t" r="r" b="b"/>
            <a:pathLst>
              <a:path w="19" h="16">
                <a:moveTo>
                  <a:pt x="3" y="16"/>
                </a:move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2" y="3"/>
                </a:lnTo>
                <a:lnTo>
                  <a:pt x="3" y="0"/>
                </a:lnTo>
                <a:lnTo>
                  <a:pt x="9" y="0"/>
                </a:lnTo>
                <a:lnTo>
                  <a:pt x="19" y="0"/>
                </a:lnTo>
                <a:lnTo>
                  <a:pt x="19" y="10"/>
                </a:lnTo>
                <a:lnTo>
                  <a:pt x="9" y="12"/>
                </a:lnTo>
                <a:lnTo>
                  <a:pt x="3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9" name=""/>
          <p:cNvSpPr/>
          <p:nvPr/>
        </p:nvSpPr>
        <p:spPr>
          <a:xfrm>
            <a:off x="866880" y="3373560"/>
            <a:ext cx="12600" cy="11160"/>
          </a:xfrm>
          <a:custGeom>
            <a:avLst/>
            <a:gdLst/>
            <a:ahLst/>
            <a:rect l="l" t="t" r="r" b="b"/>
            <a:pathLst>
              <a:path w="16" h="12">
                <a:moveTo>
                  <a:pt x="2" y="12"/>
                </a:move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2" y="3"/>
                </a:lnTo>
                <a:lnTo>
                  <a:pt x="2" y="0"/>
                </a:lnTo>
                <a:lnTo>
                  <a:pt x="7" y="0"/>
                </a:lnTo>
                <a:lnTo>
                  <a:pt x="16" y="0"/>
                </a:lnTo>
                <a:lnTo>
                  <a:pt x="16" y="5"/>
                </a:lnTo>
                <a:lnTo>
                  <a:pt x="16" y="12"/>
                </a:lnTo>
                <a:lnTo>
                  <a:pt x="7" y="12"/>
                </a:lnTo>
                <a:lnTo>
                  <a:pt x="2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0" name=""/>
          <p:cNvSpPr/>
          <p:nvPr/>
        </p:nvSpPr>
        <p:spPr>
          <a:xfrm>
            <a:off x="932040" y="3362400"/>
            <a:ext cx="7920" cy="20520"/>
          </a:xfrm>
          <a:custGeom>
            <a:avLst/>
            <a:gdLst/>
            <a:ahLst/>
            <a:rect l="l" t="t" r="r" b="b"/>
            <a:pathLst>
              <a:path w="9" h="25">
                <a:moveTo>
                  <a:pt x="3" y="0"/>
                </a:moveTo>
                <a:lnTo>
                  <a:pt x="5" y="4"/>
                </a:lnTo>
                <a:lnTo>
                  <a:pt x="7" y="8"/>
                </a:lnTo>
                <a:lnTo>
                  <a:pt x="9" y="11"/>
                </a:lnTo>
                <a:lnTo>
                  <a:pt x="9" y="13"/>
                </a:lnTo>
                <a:lnTo>
                  <a:pt x="7" y="18"/>
                </a:lnTo>
                <a:lnTo>
                  <a:pt x="3" y="25"/>
                </a:lnTo>
                <a:lnTo>
                  <a:pt x="2" y="24"/>
                </a:lnTo>
                <a:lnTo>
                  <a:pt x="0" y="20"/>
                </a:lnTo>
                <a:lnTo>
                  <a:pt x="0" y="16"/>
                </a:lnTo>
                <a:lnTo>
                  <a:pt x="0" y="15"/>
                </a:lnTo>
                <a:lnTo>
                  <a:pt x="0" y="8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1" name=""/>
          <p:cNvSpPr/>
          <p:nvPr/>
        </p:nvSpPr>
        <p:spPr>
          <a:xfrm>
            <a:off x="1724040" y="2571840"/>
            <a:ext cx="3602160" cy="3833640"/>
          </a:xfrm>
          <a:custGeom>
            <a:avLst/>
            <a:gdLst/>
            <a:ahLst/>
            <a:rect l="l" t="t" r="r" b="b"/>
            <a:pathLst>
              <a:path w="4539" h="4831">
                <a:moveTo>
                  <a:pt x="242" y="0"/>
                </a:moveTo>
                <a:lnTo>
                  <a:pt x="250" y="14"/>
                </a:lnTo>
                <a:lnTo>
                  <a:pt x="257" y="26"/>
                </a:lnTo>
                <a:lnTo>
                  <a:pt x="264" y="41"/>
                </a:lnTo>
                <a:lnTo>
                  <a:pt x="269" y="53"/>
                </a:lnTo>
                <a:lnTo>
                  <a:pt x="271" y="60"/>
                </a:lnTo>
                <a:lnTo>
                  <a:pt x="271" y="65"/>
                </a:lnTo>
                <a:lnTo>
                  <a:pt x="273" y="73"/>
                </a:lnTo>
                <a:lnTo>
                  <a:pt x="273" y="78"/>
                </a:lnTo>
                <a:lnTo>
                  <a:pt x="271" y="83"/>
                </a:lnTo>
                <a:lnTo>
                  <a:pt x="267" y="89"/>
                </a:lnTo>
                <a:lnTo>
                  <a:pt x="266" y="96"/>
                </a:lnTo>
                <a:lnTo>
                  <a:pt x="260" y="101"/>
                </a:lnTo>
                <a:lnTo>
                  <a:pt x="257" y="105"/>
                </a:lnTo>
                <a:lnTo>
                  <a:pt x="255" y="110"/>
                </a:lnTo>
                <a:lnTo>
                  <a:pt x="253" y="117"/>
                </a:lnTo>
                <a:lnTo>
                  <a:pt x="251" y="124"/>
                </a:lnTo>
                <a:lnTo>
                  <a:pt x="250" y="131"/>
                </a:lnTo>
                <a:lnTo>
                  <a:pt x="248" y="140"/>
                </a:lnTo>
                <a:lnTo>
                  <a:pt x="248" y="149"/>
                </a:lnTo>
                <a:lnTo>
                  <a:pt x="246" y="160"/>
                </a:lnTo>
                <a:lnTo>
                  <a:pt x="244" y="203"/>
                </a:lnTo>
                <a:lnTo>
                  <a:pt x="244" y="249"/>
                </a:lnTo>
                <a:lnTo>
                  <a:pt x="244" y="272"/>
                </a:lnTo>
                <a:lnTo>
                  <a:pt x="242" y="293"/>
                </a:lnTo>
                <a:lnTo>
                  <a:pt x="242" y="302"/>
                </a:lnTo>
                <a:lnTo>
                  <a:pt x="241" y="311"/>
                </a:lnTo>
                <a:lnTo>
                  <a:pt x="239" y="320"/>
                </a:lnTo>
                <a:lnTo>
                  <a:pt x="237" y="329"/>
                </a:lnTo>
                <a:lnTo>
                  <a:pt x="235" y="336"/>
                </a:lnTo>
                <a:lnTo>
                  <a:pt x="234" y="341"/>
                </a:lnTo>
                <a:lnTo>
                  <a:pt x="230" y="347"/>
                </a:lnTo>
                <a:lnTo>
                  <a:pt x="226" y="350"/>
                </a:lnTo>
                <a:lnTo>
                  <a:pt x="223" y="354"/>
                </a:lnTo>
                <a:lnTo>
                  <a:pt x="218" y="356"/>
                </a:lnTo>
                <a:lnTo>
                  <a:pt x="212" y="357"/>
                </a:lnTo>
                <a:lnTo>
                  <a:pt x="207" y="356"/>
                </a:lnTo>
                <a:lnTo>
                  <a:pt x="203" y="363"/>
                </a:lnTo>
                <a:lnTo>
                  <a:pt x="202" y="368"/>
                </a:lnTo>
                <a:lnTo>
                  <a:pt x="200" y="373"/>
                </a:lnTo>
                <a:lnTo>
                  <a:pt x="198" y="379"/>
                </a:lnTo>
                <a:lnTo>
                  <a:pt x="196" y="388"/>
                </a:lnTo>
                <a:lnTo>
                  <a:pt x="196" y="400"/>
                </a:lnTo>
                <a:lnTo>
                  <a:pt x="196" y="405"/>
                </a:lnTo>
                <a:lnTo>
                  <a:pt x="198" y="409"/>
                </a:lnTo>
                <a:lnTo>
                  <a:pt x="200" y="413"/>
                </a:lnTo>
                <a:lnTo>
                  <a:pt x="203" y="414"/>
                </a:lnTo>
                <a:lnTo>
                  <a:pt x="210" y="422"/>
                </a:lnTo>
                <a:lnTo>
                  <a:pt x="219" y="427"/>
                </a:lnTo>
                <a:lnTo>
                  <a:pt x="228" y="432"/>
                </a:lnTo>
                <a:lnTo>
                  <a:pt x="235" y="439"/>
                </a:lnTo>
                <a:lnTo>
                  <a:pt x="239" y="443"/>
                </a:lnTo>
                <a:lnTo>
                  <a:pt x="241" y="446"/>
                </a:lnTo>
                <a:lnTo>
                  <a:pt x="242" y="450"/>
                </a:lnTo>
                <a:lnTo>
                  <a:pt x="242" y="455"/>
                </a:lnTo>
                <a:lnTo>
                  <a:pt x="242" y="462"/>
                </a:lnTo>
                <a:lnTo>
                  <a:pt x="241" y="470"/>
                </a:lnTo>
                <a:lnTo>
                  <a:pt x="241" y="477"/>
                </a:lnTo>
                <a:lnTo>
                  <a:pt x="239" y="486"/>
                </a:lnTo>
                <a:lnTo>
                  <a:pt x="234" y="503"/>
                </a:lnTo>
                <a:lnTo>
                  <a:pt x="226" y="523"/>
                </a:lnTo>
                <a:lnTo>
                  <a:pt x="221" y="544"/>
                </a:lnTo>
                <a:lnTo>
                  <a:pt x="216" y="562"/>
                </a:lnTo>
                <a:lnTo>
                  <a:pt x="214" y="573"/>
                </a:lnTo>
                <a:lnTo>
                  <a:pt x="212" y="582"/>
                </a:lnTo>
                <a:lnTo>
                  <a:pt x="210" y="589"/>
                </a:lnTo>
                <a:lnTo>
                  <a:pt x="210" y="596"/>
                </a:lnTo>
                <a:lnTo>
                  <a:pt x="210" y="605"/>
                </a:lnTo>
                <a:lnTo>
                  <a:pt x="212" y="610"/>
                </a:lnTo>
                <a:lnTo>
                  <a:pt x="214" y="617"/>
                </a:lnTo>
                <a:lnTo>
                  <a:pt x="216" y="623"/>
                </a:lnTo>
                <a:lnTo>
                  <a:pt x="223" y="633"/>
                </a:lnTo>
                <a:lnTo>
                  <a:pt x="228" y="644"/>
                </a:lnTo>
                <a:lnTo>
                  <a:pt x="235" y="653"/>
                </a:lnTo>
                <a:lnTo>
                  <a:pt x="241" y="662"/>
                </a:lnTo>
                <a:lnTo>
                  <a:pt x="242" y="667"/>
                </a:lnTo>
                <a:lnTo>
                  <a:pt x="244" y="672"/>
                </a:lnTo>
                <a:lnTo>
                  <a:pt x="246" y="676"/>
                </a:lnTo>
                <a:lnTo>
                  <a:pt x="246" y="683"/>
                </a:lnTo>
                <a:lnTo>
                  <a:pt x="246" y="692"/>
                </a:lnTo>
                <a:lnTo>
                  <a:pt x="244" y="701"/>
                </a:lnTo>
                <a:lnTo>
                  <a:pt x="242" y="708"/>
                </a:lnTo>
                <a:lnTo>
                  <a:pt x="241" y="713"/>
                </a:lnTo>
                <a:lnTo>
                  <a:pt x="237" y="719"/>
                </a:lnTo>
                <a:lnTo>
                  <a:pt x="234" y="722"/>
                </a:lnTo>
                <a:lnTo>
                  <a:pt x="230" y="726"/>
                </a:lnTo>
                <a:lnTo>
                  <a:pt x="226" y="729"/>
                </a:lnTo>
                <a:lnTo>
                  <a:pt x="219" y="735"/>
                </a:lnTo>
                <a:lnTo>
                  <a:pt x="214" y="744"/>
                </a:lnTo>
                <a:lnTo>
                  <a:pt x="210" y="747"/>
                </a:lnTo>
                <a:lnTo>
                  <a:pt x="209" y="753"/>
                </a:lnTo>
                <a:lnTo>
                  <a:pt x="209" y="758"/>
                </a:lnTo>
                <a:lnTo>
                  <a:pt x="207" y="765"/>
                </a:lnTo>
                <a:lnTo>
                  <a:pt x="209" y="767"/>
                </a:lnTo>
                <a:lnTo>
                  <a:pt x="209" y="769"/>
                </a:lnTo>
                <a:lnTo>
                  <a:pt x="210" y="770"/>
                </a:lnTo>
                <a:lnTo>
                  <a:pt x="214" y="770"/>
                </a:lnTo>
                <a:lnTo>
                  <a:pt x="219" y="772"/>
                </a:lnTo>
                <a:lnTo>
                  <a:pt x="226" y="774"/>
                </a:lnTo>
                <a:lnTo>
                  <a:pt x="234" y="776"/>
                </a:lnTo>
                <a:lnTo>
                  <a:pt x="241" y="779"/>
                </a:lnTo>
                <a:lnTo>
                  <a:pt x="242" y="779"/>
                </a:lnTo>
                <a:lnTo>
                  <a:pt x="244" y="781"/>
                </a:lnTo>
                <a:lnTo>
                  <a:pt x="246" y="783"/>
                </a:lnTo>
                <a:lnTo>
                  <a:pt x="246" y="786"/>
                </a:lnTo>
                <a:lnTo>
                  <a:pt x="221" y="923"/>
                </a:lnTo>
                <a:lnTo>
                  <a:pt x="218" y="925"/>
                </a:lnTo>
                <a:lnTo>
                  <a:pt x="214" y="929"/>
                </a:lnTo>
                <a:lnTo>
                  <a:pt x="212" y="932"/>
                </a:lnTo>
                <a:lnTo>
                  <a:pt x="209" y="934"/>
                </a:lnTo>
                <a:lnTo>
                  <a:pt x="207" y="938"/>
                </a:lnTo>
                <a:lnTo>
                  <a:pt x="205" y="943"/>
                </a:lnTo>
                <a:lnTo>
                  <a:pt x="203" y="947"/>
                </a:lnTo>
                <a:lnTo>
                  <a:pt x="202" y="952"/>
                </a:lnTo>
                <a:lnTo>
                  <a:pt x="198" y="963"/>
                </a:lnTo>
                <a:lnTo>
                  <a:pt x="196" y="973"/>
                </a:lnTo>
                <a:lnTo>
                  <a:pt x="194" y="986"/>
                </a:lnTo>
                <a:lnTo>
                  <a:pt x="194" y="996"/>
                </a:lnTo>
                <a:lnTo>
                  <a:pt x="193" y="1023"/>
                </a:lnTo>
                <a:lnTo>
                  <a:pt x="191" y="1046"/>
                </a:lnTo>
                <a:lnTo>
                  <a:pt x="189" y="1059"/>
                </a:lnTo>
                <a:lnTo>
                  <a:pt x="187" y="1069"/>
                </a:lnTo>
                <a:lnTo>
                  <a:pt x="185" y="1080"/>
                </a:lnTo>
                <a:lnTo>
                  <a:pt x="182" y="1089"/>
                </a:lnTo>
                <a:lnTo>
                  <a:pt x="182" y="1166"/>
                </a:lnTo>
                <a:lnTo>
                  <a:pt x="177" y="1173"/>
                </a:lnTo>
                <a:lnTo>
                  <a:pt x="169" y="1182"/>
                </a:lnTo>
                <a:lnTo>
                  <a:pt x="166" y="1189"/>
                </a:lnTo>
                <a:lnTo>
                  <a:pt x="162" y="1196"/>
                </a:lnTo>
                <a:lnTo>
                  <a:pt x="159" y="1203"/>
                </a:lnTo>
                <a:lnTo>
                  <a:pt x="155" y="1208"/>
                </a:lnTo>
                <a:lnTo>
                  <a:pt x="153" y="1214"/>
                </a:lnTo>
                <a:lnTo>
                  <a:pt x="153" y="1219"/>
                </a:lnTo>
                <a:lnTo>
                  <a:pt x="152" y="1224"/>
                </a:lnTo>
                <a:lnTo>
                  <a:pt x="152" y="1230"/>
                </a:lnTo>
                <a:lnTo>
                  <a:pt x="152" y="1235"/>
                </a:lnTo>
                <a:lnTo>
                  <a:pt x="152" y="1240"/>
                </a:lnTo>
                <a:lnTo>
                  <a:pt x="153" y="1247"/>
                </a:lnTo>
                <a:lnTo>
                  <a:pt x="157" y="1256"/>
                </a:lnTo>
                <a:lnTo>
                  <a:pt x="166" y="1274"/>
                </a:lnTo>
                <a:lnTo>
                  <a:pt x="177" y="1292"/>
                </a:lnTo>
                <a:lnTo>
                  <a:pt x="180" y="1303"/>
                </a:lnTo>
                <a:lnTo>
                  <a:pt x="185" y="1315"/>
                </a:lnTo>
                <a:lnTo>
                  <a:pt x="185" y="1322"/>
                </a:lnTo>
                <a:lnTo>
                  <a:pt x="187" y="1329"/>
                </a:lnTo>
                <a:lnTo>
                  <a:pt x="189" y="1336"/>
                </a:lnTo>
                <a:lnTo>
                  <a:pt x="189" y="1344"/>
                </a:lnTo>
                <a:lnTo>
                  <a:pt x="189" y="1352"/>
                </a:lnTo>
                <a:lnTo>
                  <a:pt x="189" y="1361"/>
                </a:lnTo>
                <a:lnTo>
                  <a:pt x="189" y="1370"/>
                </a:lnTo>
                <a:lnTo>
                  <a:pt x="187" y="1377"/>
                </a:lnTo>
                <a:lnTo>
                  <a:pt x="185" y="1385"/>
                </a:lnTo>
                <a:lnTo>
                  <a:pt x="184" y="1392"/>
                </a:lnTo>
                <a:lnTo>
                  <a:pt x="182" y="1399"/>
                </a:lnTo>
                <a:lnTo>
                  <a:pt x="178" y="1404"/>
                </a:lnTo>
                <a:lnTo>
                  <a:pt x="177" y="1409"/>
                </a:lnTo>
                <a:lnTo>
                  <a:pt x="173" y="1415"/>
                </a:lnTo>
                <a:lnTo>
                  <a:pt x="168" y="1420"/>
                </a:lnTo>
                <a:lnTo>
                  <a:pt x="164" y="1424"/>
                </a:lnTo>
                <a:lnTo>
                  <a:pt x="159" y="1425"/>
                </a:lnTo>
                <a:lnTo>
                  <a:pt x="153" y="1429"/>
                </a:lnTo>
                <a:lnTo>
                  <a:pt x="146" y="1429"/>
                </a:lnTo>
                <a:lnTo>
                  <a:pt x="139" y="1429"/>
                </a:lnTo>
                <a:lnTo>
                  <a:pt x="139" y="1513"/>
                </a:lnTo>
                <a:lnTo>
                  <a:pt x="146" y="1523"/>
                </a:lnTo>
                <a:lnTo>
                  <a:pt x="152" y="1536"/>
                </a:lnTo>
                <a:lnTo>
                  <a:pt x="157" y="1548"/>
                </a:lnTo>
                <a:lnTo>
                  <a:pt x="164" y="1564"/>
                </a:lnTo>
                <a:lnTo>
                  <a:pt x="169" y="1580"/>
                </a:lnTo>
                <a:lnTo>
                  <a:pt x="175" y="1596"/>
                </a:lnTo>
                <a:lnTo>
                  <a:pt x="180" y="1612"/>
                </a:lnTo>
                <a:lnTo>
                  <a:pt x="185" y="1630"/>
                </a:lnTo>
                <a:lnTo>
                  <a:pt x="189" y="1646"/>
                </a:lnTo>
                <a:lnTo>
                  <a:pt x="194" y="1664"/>
                </a:lnTo>
                <a:lnTo>
                  <a:pt x="198" y="1682"/>
                </a:lnTo>
                <a:lnTo>
                  <a:pt x="202" y="1698"/>
                </a:lnTo>
                <a:lnTo>
                  <a:pt x="203" y="1716"/>
                </a:lnTo>
                <a:lnTo>
                  <a:pt x="205" y="1732"/>
                </a:lnTo>
                <a:lnTo>
                  <a:pt x="207" y="1746"/>
                </a:lnTo>
                <a:lnTo>
                  <a:pt x="207" y="1760"/>
                </a:lnTo>
                <a:lnTo>
                  <a:pt x="207" y="1767"/>
                </a:lnTo>
                <a:lnTo>
                  <a:pt x="205" y="1774"/>
                </a:lnTo>
                <a:lnTo>
                  <a:pt x="205" y="1781"/>
                </a:lnTo>
                <a:lnTo>
                  <a:pt x="203" y="1787"/>
                </a:lnTo>
                <a:lnTo>
                  <a:pt x="200" y="1798"/>
                </a:lnTo>
                <a:lnTo>
                  <a:pt x="194" y="1808"/>
                </a:lnTo>
                <a:lnTo>
                  <a:pt x="191" y="1819"/>
                </a:lnTo>
                <a:lnTo>
                  <a:pt x="185" y="1830"/>
                </a:lnTo>
                <a:lnTo>
                  <a:pt x="184" y="1835"/>
                </a:lnTo>
                <a:lnTo>
                  <a:pt x="184" y="1840"/>
                </a:lnTo>
                <a:lnTo>
                  <a:pt x="182" y="1847"/>
                </a:lnTo>
                <a:lnTo>
                  <a:pt x="182" y="1853"/>
                </a:lnTo>
                <a:lnTo>
                  <a:pt x="182" y="1858"/>
                </a:lnTo>
                <a:lnTo>
                  <a:pt x="184" y="1863"/>
                </a:lnTo>
                <a:lnTo>
                  <a:pt x="184" y="1869"/>
                </a:lnTo>
                <a:lnTo>
                  <a:pt x="185" y="1874"/>
                </a:lnTo>
                <a:lnTo>
                  <a:pt x="189" y="1883"/>
                </a:lnTo>
                <a:lnTo>
                  <a:pt x="193" y="1890"/>
                </a:lnTo>
                <a:lnTo>
                  <a:pt x="196" y="1897"/>
                </a:lnTo>
                <a:lnTo>
                  <a:pt x="200" y="1904"/>
                </a:lnTo>
                <a:lnTo>
                  <a:pt x="202" y="1906"/>
                </a:lnTo>
                <a:lnTo>
                  <a:pt x="203" y="1910"/>
                </a:lnTo>
                <a:lnTo>
                  <a:pt x="203" y="1913"/>
                </a:lnTo>
                <a:lnTo>
                  <a:pt x="203" y="1915"/>
                </a:lnTo>
                <a:lnTo>
                  <a:pt x="203" y="1920"/>
                </a:lnTo>
                <a:lnTo>
                  <a:pt x="203" y="1926"/>
                </a:lnTo>
                <a:lnTo>
                  <a:pt x="200" y="1931"/>
                </a:lnTo>
                <a:lnTo>
                  <a:pt x="198" y="1936"/>
                </a:lnTo>
                <a:lnTo>
                  <a:pt x="194" y="1949"/>
                </a:lnTo>
                <a:lnTo>
                  <a:pt x="187" y="1963"/>
                </a:lnTo>
                <a:lnTo>
                  <a:pt x="180" y="1976"/>
                </a:lnTo>
                <a:lnTo>
                  <a:pt x="173" y="1990"/>
                </a:lnTo>
                <a:lnTo>
                  <a:pt x="166" y="2002"/>
                </a:lnTo>
                <a:lnTo>
                  <a:pt x="161" y="2015"/>
                </a:lnTo>
                <a:lnTo>
                  <a:pt x="161" y="2114"/>
                </a:lnTo>
                <a:lnTo>
                  <a:pt x="150" y="2132"/>
                </a:lnTo>
                <a:lnTo>
                  <a:pt x="139" y="2152"/>
                </a:lnTo>
                <a:lnTo>
                  <a:pt x="130" y="2173"/>
                </a:lnTo>
                <a:lnTo>
                  <a:pt x="120" y="2194"/>
                </a:lnTo>
                <a:lnTo>
                  <a:pt x="114" y="2207"/>
                </a:lnTo>
                <a:lnTo>
                  <a:pt x="111" y="2218"/>
                </a:lnTo>
                <a:lnTo>
                  <a:pt x="105" y="2230"/>
                </a:lnTo>
                <a:lnTo>
                  <a:pt x="104" y="2241"/>
                </a:lnTo>
                <a:lnTo>
                  <a:pt x="100" y="2251"/>
                </a:lnTo>
                <a:lnTo>
                  <a:pt x="98" y="2264"/>
                </a:lnTo>
                <a:lnTo>
                  <a:pt x="97" y="2273"/>
                </a:lnTo>
                <a:lnTo>
                  <a:pt x="97" y="2283"/>
                </a:lnTo>
                <a:lnTo>
                  <a:pt x="97" y="2314"/>
                </a:lnTo>
                <a:lnTo>
                  <a:pt x="97" y="2346"/>
                </a:lnTo>
                <a:lnTo>
                  <a:pt x="97" y="2362"/>
                </a:lnTo>
                <a:lnTo>
                  <a:pt x="97" y="2378"/>
                </a:lnTo>
                <a:lnTo>
                  <a:pt x="95" y="2394"/>
                </a:lnTo>
                <a:lnTo>
                  <a:pt x="93" y="2410"/>
                </a:lnTo>
                <a:lnTo>
                  <a:pt x="91" y="2417"/>
                </a:lnTo>
                <a:lnTo>
                  <a:pt x="89" y="2424"/>
                </a:lnTo>
                <a:lnTo>
                  <a:pt x="88" y="2431"/>
                </a:lnTo>
                <a:lnTo>
                  <a:pt x="86" y="2437"/>
                </a:lnTo>
                <a:lnTo>
                  <a:pt x="84" y="2442"/>
                </a:lnTo>
                <a:lnTo>
                  <a:pt x="80" y="2449"/>
                </a:lnTo>
                <a:lnTo>
                  <a:pt x="77" y="2453"/>
                </a:lnTo>
                <a:lnTo>
                  <a:pt x="73" y="2458"/>
                </a:lnTo>
                <a:lnTo>
                  <a:pt x="70" y="2461"/>
                </a:lnTo>
                <a:lnTo>
                  <a:pt x="66" y="2465"/>
                </a:lnTo>
                <a:lnTo>
                  <a:pt x="61" y="2467"/>
                </a:lnTo>
                <a:lnTo>
                  <a:pt x="56" y="2469"/>
                </a:lnTo>
                <a:lnTo>
                  <a:pt x="50" y="2470"/>
                </a:lnTo>
                <a:lnTo>
                  <a:pt x="43" y="2470"/>
                </a:lnTo>
                <a:lnTo>
                  <a:pt x="36" y="2470"/>
                </a:lnTo>
                <a:lnTo>
                  <a:pt x="29" y="2469"/>
                </a:lnTo>
                <a:lnTo>
                  <a:pt x="27" y="2472"/>
                </a:lnTo>
                <a:lnTo>
                  <a:pt x="25" y="2476"/>
                </a:lnTo>
                <a:lnTo>
                  <a:pt x="25" y="2479"/>
                </a:lnTo>
                <a:lnTo>
                  <a:pt x="24" y="2483"/>
                </a:lnTo>
                <a:lnTo>
                  <a:pt x="25" y="2492"/>
                </a:lnTo>
                <a:lnTo>
                  <a:pt x="25" y="2501"/>
                </a:lnTo>
                <a:lnTo>
                  <a:pt x="32" y="2524"/>
                </a:lnTo>
                <a:lnTo>
                  <a:pt x="40" y="2549"/>
                </a:lnTo>
                <a:lnTo>
                  <a:pt x="45" y="2563"/>
                </a:lnTo>
                <a:lnTo>
                  <a:pt x="48" y="2577"/>
                </a:lnTo>
                <a:lnTo>
                  <a:pt x="52" y="2591"/>
                </a:lnTo>
                <a:lnTo>
                  <a:pt x="56" y="2607"/>
                </a:lnTo>
                <a:lnTo>
                  <a:pt x="57" y="2623"/>
                </a:lnTo>
                <a:lnTo>
                  <a:pt x="59" y="2639"/>
                </a:lnTo>
                <a:lnTo>
                  <a:pt x="59" y="2648"/>
                </a:lnTo>
                <a:lnTo>
                  <a:pt x="59" y="2655"/>
                </a:lnTo>
                <a:lnTo>
                  <a:pt x="59" y="2664"/>
                </a:lnTo>
                <a:lnTo>
                  <a:pt x="57" y="2673"/>
                </a:lnTo>
                <a:lnTo>
                  <a:pt x="64" y="2686"/>
                </a:lnTo>
                <a:lnTo>
                  <a:pt x="72" y="2700"/>
                </a:lnTo>
                <a:lnTo>
                  <a:pt x="80" y="2712"/>
                </a:lnTo>
                <a:lnTo>
                  <a:pt x="86" y="2725"/>
                </a:lnTo>
                <a:lnTo>
                  <a:pt x="91" y="2732"/>
                </a:lnTo>
                <a:lnTo>
                  <a:pt x="93" y="2739"/>
                </a:lnTo>
                <a:lnTo>
                  <a:pt x="97" y="2746"/>
                </a:lnTo>
                <a:lnTo>
                  <a:pt x="100" y="2755"/>
                </a:lnTo>
                <a:lnTo>
                  <a:pt x="102" y="2762"/>
                </a:lnTo>
                <a:lnTo>
                  <a:pt x="102" y="2771"/>
                </a:lnTo>
                <a:lnTo>
                  <a:pt x="104" y="2780"/>
                </a:lnTo>
                <a:lnTo>
                  <a:pt x="104" y="2789"/>
                </a:lnTo>
                <a:lnTo>
                  <a:pt x="104" y="2798"/>
                </a:lnTo>
                <a:lnTo>
                  <a:pt x="104" y="2805"/>
                </a:lnTo>
                <a:lnTo>
                  <a:pt x="102" y="2810"/>
                </a:lnTo>
                <a:lnTo>
                  <a:pt x="102" y="2816"/>
                </a:lnTo>
                <a:lnTo>
                  <a:pt x="98" y="2825"/>
                </a:lnTo>
                <a:lnTo>
                  <a:pt x="95" y="2832"/>
                </a:lnTo>
                <a:lnTo>
                  <a:pt x="86" y="2844"/>
                </a:lnTo>
                <a:lnTo>
                  <a:pt x="79" y="2858"/>
                </a:lnTo>
                <a:lnTo>
                  <a:pt x="75" y="2866"/>
                </a:lnTo>
                <a:lnTo>
                  <a:pt x="73" y="2874"/>
                </a:lnTo>
                <a:lnTo>
                  <a:pt x="72" y="2882"/>
                </a:lnTo>
                <a:lnTo>
                  <a:pt x="70" y="2892"/>
                </a:lnTo>
                <a:lnTo>
                  <a:pt x="66" y="2912"/>
                </a:lnTo>
                <a:lnTo>
                  <a:pt x="64" y="2931"/>
                </a:lnTo>
                <a:lnTo>
                  <a:pt x="63" y="2953"/>
                </a:lnTo>
                <a:lnTo>
                  <a:pt x="61" y="2974"/>
                </a:lnTo>
                <a:lnTo>
                  <a:pt x="61" y="2992"/>
                </a:lnTo>
                <a:lnTo>
                  <a:pt x="61" y="3010"/>
                </a:lnTo>
                <a:lnTo>
                  <a:pt x="61" y="3019"/>
                </a:lnTo>
                <a:lnTo>
                  <a:pt x="63" y="3028"/>
                </a:lnTo>
                <a:lnTo>
                  <a:pt x="64" y="3038"/>
                </a:lnTo>
                <a:lnTo>
                  <a:pt x="66" y="3049"/>
                </a:lnTo>
                <a:lnTo>
                  <a:pt x="70" y="3060"/>
                </a:lnTo>
                <a:lnTo>
                  <a:pt x="72" y="3068"/>
                </a:lnTo>
                <a:lnTo>
                  <a:pt x="75" y="3079"/>
                </a:lnTo>
                <a:lnTo>
                  <a:pt x="80" y="3090"/>
                </a:lnTo>
                <a:lnTo>
                  <a:pt x="86" y="3101"/>
                </a:lnTo>
                <a:lnTo>
                  <a:pt x="91" y="3109"/>
                </a:lnTo>
                <a:lnTo>
                  <a:pt x="97" y="3117"/>
                </a:lnTo>
                <a:lnTo>
                  <a:pt x="104" y="3124"/>
                </a:lnTo>
                <a:lnTo>
                  <a:pt x="105" y="3125"/>
                </a:lnTo>
                <a:lnTo>
                  <a:pt x="109" y="3129"/>
                </a:lnTo>
                <a:lnTo>
                  <a:pt x="114" y="3131"/>
                </a:lnTo>
                <a:lnTo>
                  <a:pt x="116" y="3134"/>
                </a:lnTo>
                <a:lnTo>
                  <a:pt x="120" y="3134"/>
                </a:lnTo>
                <a:lnTo>
                  <a:pt x="125" y="3136"/>
                </a:lnTo>
                <a:lnTo>
                  <a:pt x="129" y="3136"/>
                </a:lnTo>
                <a:lnTo>
                  <a:pt x="132" y="3136"/>
                </a:lnTo>
                <a:lnTo>
                  <a:pt x="139" y="3136"/>
                </a:lnTo>
                <a:lnTo>
                  <a:pt x="146" y="3136"/>
                </a:lnTo>
                <a:lnTo>
                  <a:pt x="150" y="3134"/>
                </a:lnTo>
                <a:lnTo>
                  <a:pt x="155" y="3133"/>
                </a:lnTo>
                <a:lnTo>
                  <a:pt x="161" y="3131"/>
                </a:lnTo>
                <a:lnTo>
                  <a:pt x="164" y="3129"/>
                </a:lnTo>
                <a:lnTo>
                  <a:pt x="168" y="3125"/>
                </a:lnTo>
                <a:lnTo>
                  <a:pt x="169" y="3122"/>
                </a:lnTo>
                <a:lnTo>
                  <a:pt x="173" y="3118"/>
                </a:lnTo>
                <a:lnTo>
                  <a:pt x="175" y="3113"/>
                </a:lnTo>
                <a:lnTo>
                  <a:pt x="175" y="3109"/>
                </a:lnTo>
                <a:lnTo>
                  <a:pt x="177" y="3104"/>
                </a:lnTo>
                <a:lnTo>
                  <a:pt x="178" y="3092"/>
                </a:lnTo>
                <a:lnTo>
                  <a:pt x="178" y="3079"/>
                </a:lnTo>
                <a:lnTo>
                  <a:pt x="207" y="3079"/>
                </a:lnTo>
                <a:lnTo>
                  <a:pt x="214" y="3086"/>
                </a:lnTo>
                <a:lnTo>
                  <a:pt x="223" y="3092"/>
                </a:lnTo>
                <a:lnTo>
                  <a:pt x="225" y="3095"/>
                </a:lnTo>
                <a:lnTo>
                  <a:pt x="226" y="3099"/>
                </a:lnTo>
                <a:lnTo>
                  <a:pt x="228" y="3102"/>
                </a:lnTo>
                <a:lnTo>
                  <a:pt x="228" y="3106"/>
                </a:lnTo>
                <a:lnTo>
                  <a:pt x="228" y="3113"/>
                </a:lnTo>
                <a:lnTo>
                  <a:pt x="226" y="3118"/>
                </a:lnTo>
                <a:lnTo>
                  <a:pt x="225" y="3124"/>
                </a:lnTo>
                <a:lnTo>
                  <a:pt x="223" y="3129"/>
                </a:lnTo>
                <a:lnTo>
                  <a:pt x="221" y="3133"/>
                </a:lnTo>
                <a:lnTo>
                  <a:pt x="219" y="3136"/>
                </a:lnTo>
                <a:lnTo>
                  <a:pt x="218" y="3140"/>
                </a:lnTo>
                <a:lnTo>
                  <a:pt x="218" y="3143"/>
                </a:lnTo>
                <a:lnTo>
                  <a:pt x="219" y="3147"/>
                </a:lnTo>
                <a:lnTo>
                  <a:pt x="225" y="3150"/>
                </a:lnTo>
                <a:lnTo>
                  <a:pt x="232" y="3157"/>
                </a:lnTo>
                <a:lnTo>
                  <a:pt x="239" y="3165"/>
                </a:lnTo>
                <a:lnTo>
                  <a:pt x="255" y="3177"/>
                </a:lnTo>
                <a:lnTo>
                  <a:pt x="260" y="3181"/>
                </a:lnTo>
                <a:lnTo>
                  <a:pt x="255" y="3181"/>
                </a:lnTo>
                <a:lnTo>
                  <a:pt x="250" y="3181"/>
                </a:lnTo>
                <a:lnTo>
                  <a:pt x="244" y="3181"/>
                </a:lnTo>
                <a:lnTo>
                  <a:pt x="239" y="3181"/>
                </a:lnTo>
                <a:lnTo>
                  <a:pt x="239" y="3198"/>
                </a:lnTo>
                <a:lnTo>
                  <a:pt x="239" y="3214"/>
                </a:lnTo>
                <a:lnTo>
                  <a:pt x="239" y="3229"/>
                </a:lnTo>
                <a:lnTo>
                  <a:pt x="239" y="3243"/>
                </a:lnTo>
                <a:lnTo>
                  <a:pt x="239" y="3259"/>
                </a:lnTo>
                <a:lnTo>
                  <a:pt x="239" y="3273"/>
                </a:lnTo>
                <a:lnTo>
                  <a:pt x="239" y="3289"/>
                </a:lnTo>
                <a:lnTo>
                  <a:pt x="239" y="3305"/>
                </a:lnTo>
                <a:lnTo>
                  <a:pt x="239" y="3309"/>
                </a:lnTo>
                <a:lnTo>
                  <a:pt x="239" y="3312"/>
                </a:lnTo>
                <a:lnTo>
                  <a:pt x="237" y="3314"/>
                </a:lnTo>
                <a:lnTo>
                  <a:pt x="237" y="3318"/>
                </a:lnTo>
                <a:lnTo>
                  <a:pt x="232" y="3325"/>
                </a:lnTo>
                <a:lnTo>
                  <a:pt x="228" y="3330"/>
                </a:lnTo>
                <a:lnTo>
                  <a:pt x="225" y="3337"/>
                </a:lnTo>
                <a:lnTo>
                  <a:pt x="221" y="3346"/>
                </a:lnTo>
                <a:lnTo>
                  <a:pt x="219" y="3350"/>
                </a:lnTo>
                <a:lnTo>
                  <a:pt x="219" y="3355"/>
                </a:lnTo>
                <a:lnTo>
                  <a:pt x="218" y="3359"/>
                </a:lnTo>
                <a:lnTo>
                  <a:pt x="218" y="3364"/>
                </a:lnTo>
                <a:lnTo>
                  <a:pt x="218" y="3376"/>
                </a:lnTo>
                <a:lnTo>
                  <a:pt x="218" y="3387"/>
                </a:lnTo>
                <a:lnTo>
                  <a:pt x="218" y="3398"/>
                </a:lnTo>
                <a:lnTo>
                  <a:pt x="218" y="3405"/>
                </a:lnTo>
                <a:lnTo>
                  <a:pt x="218" y="3412"/>
                </a:lnTo>
                <a:lnTo>
                  <a:pt x="216" y="3417"/>
                </a:lnTo>
                <a:lnTo>
                  <a:pt x="214" y="3423"/>
                </a:lnTo>
                <a:lnTo>
                  <a:pt x="210" y="3428"/>
                </a:lnTo>
                <a:lnTo>
                  <a:pt x="209" y="3433"/>
                </a:lnTo>
                <a:lnTo>
                  <a:pt x="205" y="3439"/>
                </a:lnTo>
                <a:lnTo>
                  <a:pt x="205" y="3444"/>
                </a:lnTo>
                <a:lnTo>
                  <a:pt x="203" y="3449"/>
                </a:lnTo>
                <a:lnTo>
                  <a:pt x="203" y="3455"/>
                </a:lnTo>
                <a:lnTo>
                  <a:pt x="205" y="3460"/>
                </a:lnTo>
                <a:lnTo>
                  <a:pt x="205" y="3464"/>
                </a:lnTo>
                <a:lnTo>
                  <a:pt x="209" y="3467"/>
                </a:lnTo>
                <a:lnTo>
                  <a:pt x="210" y="3473"/>
                </a:lnTo>
                <a:lnTo>
                  <a:pt x="212" y="3474"/>
                </a:lnTo>
                <a:lnTo>
                  <a:pt x="216" y="3478"/>
                </a:lnTo>
                <a:lnTo>
                  <a:pt x="219" y="3480"/>
                </a:lnTo>
                <a:lnTo>
                  <a:pt x="226" y="3485"/>
                </a:lnTo>
                <a:lnTo>
                  <a:pt x="234" y="3489"/>
                </a:lnTo>
                <a:lnTo>
                  <a:pt x="242" y="3490"/>
                </a:lnTo>
                <a:lnTo>
                  <a:pt x="251" y="3492"/>
                </a:lnTo>
                <a:lnTo>
                  <a:pt x="260" y="3496"/>
                </a:lnTo>
                <a:lnTo>
                  <a:pt x="269" y="3497"/>
                </a:lnTo>
                <a:lnTo>
                  <a:pt x="278" y="3501"/>
                </a:lnTo>
                <a:lnTo>
                  <a:pt x="285" y="3503"/>
                </a:lnTo>
                <a:lnTo>
                  <a:pt x="289" y="3505"/>
                </a:lnTo>
                <a:lnTo>
                  <a:pt x="290" y="3508"/>
                </a:lnTo>
                <a:lnTo>
                  <a:pt x="294" y="3510"/>
                </a:lnTo>
                <a:lnTo>
                  <a:pt x="296" y="3512"/>
                </a:lnTo>
                <a:lnTo>
                  <a:pt x="298" y="3515"/>
                </a:lnTo>
                <a:lnTo>
                  <a:pt x="299" y="3519"/>
                </a:lnTo>
                <a:lnTo>
                  <a:pt x="299" y="3522"/>
                </a:lnTo>
                <a:lnTo>
                  <a:pt x="299" y="3526"/>
                </a:lnTo>
                <a:lnTo>
                  <a:pt x="299" y="3530"/>
                </a:lnTo>
                <a:lnTo>
                  <a:pt x="299" y="3533"/>
                </a:lnTo>
                <a:lnTo>
                  <a:pt x="298" y="3537"/>
                </a:lnTo>
                <a:lnTo>
                  <a:pt x="298" y="3540"/>
                </a:lnTo>
                <a:lnTo>
                  <a:pt x="294" y="3547"/>
                </a:lnTo>
                <a:lnTo>
                  <a:pt x="289" y="3553"/>
                </a:lnTo>
                <a:lnTo>
                  <a:pt x="283" y="3558"/>
                </a:lnTo>
                <a:lnTo>
                  <a:pt x="278" y="3563"/>
                </a:lnTo>
                <a:lnTo>
                  <a:pt x="271" y="3569"/>
                </a:lnTo>
                <a:lnTo>
                  <a:pt x="264" y="3574"/>
                </a:lnTo>
                <a:lnTo>
                  <a:pt x="250" y="3583"/>
                </a:lnTo>
                <a:lnTo>
                  <a:pt x="237" y="3590"/>
                </a:lnTo>
                <a:lnTo>
                  <a:pt x="230" y="3594"/>
                </a:lnTo>
                <a:lnTo>
                  <a:pt x="225" y="3597"/>
                </a:lnTo>
                <a:lnTo>
                  <a:pt x="221" y="3601"/>
                </a:lnTo>
                <a:lnTo>
                  <a:pt x="218" y="3604"/>
                </a:lnTo>
                <a:lnTo>
                  <a:pt x="218" y="3636"/>
                </a:lnTo>
                <a:lnTo>
                  <a:pt x="219" y="3638"/>
                </a:lnTo>
                <a:lnTo>
                  <a:pt x="223" y="3640"/>
                </a:lnTo>
                <a:lnTo>
                  <a:pt x="223" y="3642"/>
                </a:lnTo>
                <a:lnTo>
                  <a:pt x="225" y="3643"/>
                </a:lnTo>
                <a:lnTo>
                  <a:pt x="225" y="3649"/>
                </a:lnTo>
                <a:lnTo>
                  <a:pt x="225" y="3654"/>
                </a:lnTo>
                <a:lnTo>
                  <a:pt x="223" y="3667"/>
                </a:lnTo>
                <a:lnTo>
                  <a:pt x="221" y="3681"/>
                </a:lnTo>
                <a:lnTo>
                  <a:pt x="223" y="3683"/>
                </a:lnTo>
                <a:lnTo>
                  <a:pt x="223" y="3686"/>
                </a:lnTo>
                <a:lnTo>
                  <a:pt x="223" y="3688"/>
                </a:lnTo>
                <a:lnTo>
                  <a:pt x="225" y="3690"/>
                </a:lnTo>
                <a:lnTo>
                  <a:pt x="226" y="3693"/>
                </a:lnTo>
                <a:lnTo>
                  <a:pt x="230" y="3697"/>
                </a:lnTo>
                <a:lnTo>
                  <a:pt x="234" y="3699"/>
                </a:lnTo>
                <a:lnTo>
                  <a:pt x="237" y="3702"/>
                </a:lnTo>
                <a:lnTo>
                  <a:pt x="237" y="3704"/>
                </a:lnTo>
                <a:lnTo>
                  <a:pt x="239" y="3708"/>
                </a:lnTo>
                <a:lnTo>
                  <a:pt x="239" y="3709"/>
                </a:lnTo>
                <a:lnTo>
                  <a:pt x="239" y="3711"/>
                </a:lnTo>
                <a:lnTo>
                  <a:pt x="239" y="3720"/>
                </a:lnTo>
                <a:lnTo>
                  <a:pt x="237" y="3732"/>
                </a:lnTo>
                <a:lnTo>
                  <a:pt x="234" y="3748"/>
                </a:lnTo>
                <a:lnTo>
                  <a:pt x="230" y="3768"/>
                </a:lnTo>
                <a:lnTo>
                  <a:pt x="228" y="3788"/>
                </a:lnTo>
                <a:lnTo>
                  <a:pt x="225" y="3804"/>
                </a:lnTo>
                <a:lnTo>
                  <a:pt x="221" y="3820"/>
                </a:lnTo>
                <a:lnTo>
                  <a:pt x="218" y="3829"/>
                </a:lnTo>
                <a:lnTo>
                  <a:pt x="189" y="3829"/>
                </a:lnTo>
                <a:lnTo>
                  <a:pt x="191" y="3809"/>
                </a:lnTo>
                <a:lnTo>
                  <a:pt x="193" y="3795"/>
                </a:lnTo>
                <a:lnTo>
                  <a:pt x="193" y="3789"/>
                </a:lnTo>
                <a:lnTo>
                  <a:pt x="193" y="3786"/>
                </a:lnTo>
                <a:lnTo>
                  <a:pt x="191" y="3782"/>
                </a:lnTo>
                <a:lnTo>
                  <a:pt x="189" y="3777"/>
                </a:lnTo>
                <a:lnTo>
                  <a:pt x="189" y="3775"/>
                </a:lnTo>
                <a:lnTo>
                  <a:pt x="187" y="3772"/>
                </a:lnTo>
                <a:lnTo>
                  <a:pt x="185" y="3770"/>
                </a:lnTo>
                <a:lnTo>
                  <a:pt x="184" y="3768"/>
                </a:lnTo>
                <a:lnTo>
                  <a:pt x="178" y="3763"/>
                </a:lnTo>
                <a:lnTo>
                  <a:pt x="173" y="3757"/>
                </a:lnTo>
                <a:lnTo>
                  <a:pt x="169" y="3754"/>
                </a:lnTo>
                <a:lnTo>
                  <a:pt x="168" y="3750"/>
                </a:lnTo>
                <a:lnTo>
                  <a:pt x="164" y="3747"/>
                </a:lnTo>
                <a:lnTo>
                  <a:pt x="164" y="3743"/>
                </a:lnTo>
                <a:lnTo>
                  <a:pt x="162" y="3738"/>
                </a:lnTo>
                <a:lnTo>
                  <a:pt x="162" y="3734"/>
                </a:lnTo>
                <a:lnTo>
                  <a:pt x="164" y="3729"/>
                </a:lnTo>
                <a:lnTo>
                  <a:pt x="164" y="3722"/>
                </a:lnTo>
                <a:lnTo>
                  <a:pt x="143" y="3722"/>
                </a:lnTo>
                <a:lnTo>
                  <a:pt x="134" y="3729"/>
                </a:lnTo>
                <a:lnTo>
                  <a:pt x="125" y="3734"/>
                </a:lnTo>
                <a:lnTo>
                  <a:pt x="120" y="3738"/>
                </a:lnTo>
                <a:lnTo>
                  <a:pt x="116" y="3740"/>
                </a:lnTo>
                <a:lnTo>
                  <a:pt x="111" y="3741"/>
                </a:lnTo>
                <a:lnTo>
                  <a:pt x="104" y="3743"/>
                </a:lnTo>
                <a:lnTo>
                  <a:pt x="88" y="3741"/>
                </a:lnTo>
                <a:lnTo>
                  <a:pt x="70" y="3740"/>
                </a:lnTo>
                <a:lnTo>
                  <a:pt x="63" y="3740"/>
                </a:lnTo>
                <a:lnTo>
                  <a:pt x="56" y="3740"/>
                </a:lnTo>
                <a:lnTo>
                  <a:pt x="54" y="3740"/>
                </a:lnTo>
                <a:lnTo>
                  <a:pt x="52" y="3741"/>
                </a:lnTo>
                <a:lnTo>
                  <a:pt x="50" y="3741"/>
                </a:lnTo>
                <a:lnTo>
                  <a:pt x="50" y="3743"/>
                </a:lnTo>
                <a:lnTo>
                  <a:pt x="50" y="3747"/>
                </a:lnTo>
                <a:lnTo>
                  <a:pt x="52" y="3750"/>
                </a:lnTo>
                <a:lnTo>
                  <a:pt x="54" y="3754"/>
                </a:lnTo>
                <a:lnTo>
                  <a:pt x="56" y="3757"/>
                </a:lnTo>
                <a:lnTo>
                  <a:pt x="57" y="3761"/>
                </a:lnTo>
                <a:lnTo>
                  <a:pt x="61" y="3763"/>
                </a:lnTo>
                <a:lnTo>
                  <a:pt x="64" y="3766"/>
                </a:lnTo>
                <a:lnTo>
                  <a:pt x="68" y="3768"/>
                </a:lnTo>
                <a:lnTo>
                  <a:pt x="75" y="3773"/>
                </a:lnTo>
                <a:lnTo>
                  <a:pt x="82" y="3775"/>
                </a:lnTo>
                <a:lnTo>
                  <a:pt x="88" y="3779"/>
                </a:lnTo>
                <a:lnTo>
                  <a:pt x="93" y="3781"/>
                </a:lnTo>
                <a:lnTo>
                  <a:pt x="91" y="3786"/>
                </a:lnTo>
                <a:lnTo>
                  <a:pt x="91" y="3791"/>
                </a:lnTo>
                <a:lnTo>
                  <a:pt x="89" y="3795"/>
                </a:lnTo>
                <a:lnTo>
                  <a:pt x="86" y="3800"/>
                </a:lnTo>
                <a:lnTo>
                  <a:pt x="84" y="3802"/>
                </a:lnTo>
                <a:lnTo>
                  <a:pt x="82" y="3805"/>
                </a:lnTo>
                <a:lnTo>
                  <a:pt x="79" y="3809"/>
                </a:lnTo>
                <a:lnTo>
                  <a:pt x="75" y="3811"/>
                </a:lnTo>
                <a:lnTo>
                  <a:pt x="68" y="3814"/>
                </a:lnTo>
                <a:lnTo>
                  <a:pt x="61" y="3816"/>
                </a:lnTo>
                <a:lnTo>
                  <a:pt x="52" y="3818"/>
                </a:lnTo>
                <a:lnTo>
                  <a:pt x="43" y="3820"/>
                </a:lnTo>
                <a:lnTo>
                  <a:pt x="36" y="3821"/>
                </a:lnTo>
                <a:lnTo>
                  <a:pt x="27" y="3823"/>
                </a:lnTo>
                <a:lnTo>
                  <a:pt x="20" y="3825"/>
                </a:lnTo>
                <a:lnTo>
                  <a:pt x="13" y="3829"/>
                </a:lnTo>
                <a:lnTo>
                  <a:pt x="11" y="3830"/>
                </a:lnTo>
                <a:lnTo>
                  <a:pt x="8" y="3834"/>
                </a:lnTo>
                <a:lnTo>
                  <a:pt x="6" y="3836"/>
                </a:lnTo>
                <a:lnTo>
                  <a:pt x="4" y="3839"/>
                </a:lnTo>
                <a:lnTo>
                  <a:pt x="2" y="3843"/>
                </a:lnTo>
                <a:lnTo>
                  <a:pt x="0" y="3846"/>
                </a:lnTo>
                <a:lnTo>
                  <a:pt x="0" y="3852"/>
                </a:lnTo>
                <a:lnTo>
                  <a:pt x="0" y="3857"/>
                </a:lnTo>
                <a:lnTo>
                  <a:pt x="0" y="3861"/>
                </a:lnTo>
                <a:lnTo>
                  <a:pt x="0" y="3866"/>
                </a:lnTo>
                <a:lnTo>
                  <a:pt x="2" y="3870"/>
                </a:lnTo>
                <a:lnTo>
                  <a:pt x="4" y="3873"/>
                </a:lnTo>
                <a:lnTo>
                  <a:pt x="8" y="3877"/>
                </a:lnTo>
                <a:lnTo>
                  <a:pt x="9" y="3880"/>
                </a:lnTo>
                <a:lnTo>
                  <a:pt x="13" y="3884"/>
                </a:lnTo>
                <a:lnTo>
                  <a:pt x="16" y="3886"/>
                </a:lnTo>
                <a:lnTo>
                  <a:pt x="24" y="3891"/>
                </a:lnTo>
                <a:lnTo>
                  <a:pt x="32" y="3894"/>
                </a:lnTo>
                <a:lnTo>
                  <a:pt x="41" y="3898"/>
                </a:lnTo>
                <a:lnTo>
                  <a:pt x="50" y="3902"/>
                </a:lnTo>
                <a:lnTo>
                  <a:pt x="50" y="3887"/>
                </a:lnTo>
                <a:lnTo>
                  <a:pt x="50" y="3873"/>
                </a:lnTo>
                <a:lnTo>
                  <a:pt x="50" y="3861"/>
                </a:lnTo>
                <a:lnTo>
                  <a:pt x="50" y="3846"/>
                </a:lnTo>
                <a:lnTo>
                  <a:pt x="56" y="3848"/>
                </a:lnTo>
                <a:lnTo>
                  <a:pt x="61" y="3852"/>
                </a:lnTo>
                <a:lnTo>
                  <a:pt x="66" y="3855"/>
                </a:lnTo>
                <a:lnTo>
                  <a:pt x="72" y="3859"/>
                </a:lnTo>
                <a:lnTo>
                  <a:pt x="80" y="3864"/>
                </a:lnTo>
                <a:lnTo>
                  <a:pt x="89" y="3871"/>
                </a:lnTo>
                <a:lnTo>
                  <a:pt x="95" y="3875"/>
                </a:lnTo>
                <a:lnTo>
                  <a:pt x="100" y="3878"/>
                </a:lnTo>
                <a:lnTo>
                  <a:pt x="105" y="3880"/>
                </a:lnTo>
                <a:lnTo>
                  <a:pt x="111" y="3884"/>
                </a:lnTo>
                <a:lnTo>
                  <a:pt x="116" y="3886"/>
                </a:lnTo>
                <a:lnTo>
                  <a:pt x="121" y="3886"/>
                </a:lnTo>
                <a:lnTo>
                  <a:pt x="129" y="3887"/>
                </a:lnTo>
                <a:lnTo>
                  <a:pt x="136" y="3887"/>
                </a:lnTo>
                <a:lnTo>
                  <a:pt x="136" y="3861"/>
                </a:lnTo>
                <a:lnTo>
                  <a:pt x="157" y="3861"/>
                </a:lnTo>
                <a:lnTo>
                  <a:pt x="173" y="3875"/>
                </a:lnTo>
                <a:lnTo>
                  <a:pt x="184" y="3886"/>
                </a:lnTo>
                <a:lnTo>
                  <a:pt x="189" y="3893"/>
                </a:lnTo>
                <a:lnTo>
                  <a:pt x="194" y="3900"/>
                </a:lnTo>
                <a:lnTo>
                  <a:pt x="194" y="3903"/>
                </a:lnTo>
                <a:lnTo>
                  <a:pt x="196" y="3909"/>
                </a:lnTo>
                <a:lnTo>
                  <a:pt x="198" y="3912"/>
                </a:lnTo>
                <a:lnTo>
                  <a:pt x="200" y="3919"/>
                </a:lnTo>
                <a:lnTo>
                  <a:pt x="191" y="3919"/>
                </a:lnTo>
                <a:lnTo>
                  <a:pt x="184" y="3921"/>
                </a:lnTo>
                <a:lnTo>
                  <a:pt x="178" y="3923"/>
                </a:lnTo>
                <a:lnTo>
                  <a:pt x="173" y="3925"/>
                </a:lnTo>
                <a:lnTo>
                  <a:pt x="171" y="3926"/>
                </a:lnTo>
                <a:lnTo>
                  <a:pt x="169" y="3928"/>
                </a:lnTo>
                <a:lnTo>
                  <a:pt x="168" y="3932"/>
                </a:lnTo>
                <a:lnTo>
                  <a:pt x="166" y="3934"/>
                </a:lnTo>
                <a:lnTo>
                  <a:pt x="164" y="3939"/>
                </a:lnTo>
                <a:lnTo>
                  <a:pt x="164" y="3946"/>
                </a:lnTo>
                <a:lnTo>
                  <a:pt x="164" y="3950"/>
                </a:lnTo>
                <a:lnTo>
                  <a:pt x="164" y="3955"/>
                </a:lnTo>
                <a:lnTo>
                  <a:pt x="166" y="3959"/>
                </a:lnTo>
                <a:lnTo>
                  <a:pt x="168" y="3962"/>
                </a:lnTo>
                <a:lnTo>
                  <a:pt x="168" y="3966"/>
                </a:lnTo>
                <a:lnTo>
                  <a:pt x="169" y="3971"/>
                </a:lnTo>
                <a:lnTo>
                  <a:pt x="173" y="3973"/>
                </a:lnTo>
                <a:lnTo>
                  <a:pt x="175" y="3976"/>
                </a:lnTo>
                <a:lnTo>
                  <a:pt x="180" y="3982"/>
                </a:lnTo>
                <a:lnTo>
                  <a:pt x="185" y="3985"/>
                </a:lnTo>
                <a:lnTo>
                  <a:pt x="193" y="3989"/>
                </a:lnTo>
                <a:lnTo>
                  <a:pt x="200" y="3992"/>
                </a:lnTo>
                <a:lnTo>
                  <a:pt x="209" y="3996"/>
                </a:lnTo>
                <a:lnTo>
                  <a:pt x="218" y="3998"/>
                </a:lnTo>
                <a:lnTo>
                  <a:pt x="226" y="3998"/>
                </a:lnTo>
                <a:lnTo>
                  <a:pt x="235" y="3999"/>
                </a:lnTo>
                <a:lnTo>
                  <a:pt x="253" y="4001"/>
                </a:lnTo>
                <a:lnTo>
                  <a:pt x="273" y="4001"/>
                </a:lnTo>
                <a:lnTo>
                  <a:pt x="274" y="4015"/>
                </a:lnTo>
                <a:lnTo>
                  <a:pt x="278" y="4028"/>
                </a:lnTo>
                <a:lnTo>
                  <a:pt x="282" y="4039"/>
                </a:lnTo>
                <a:lnTo>
                  <a:pt x="287" y="4049"/>
                </a:lnTo>
                <a:lnTo>
                  <a:pt x="280" y="4048"/>
                </a:lnTo>
                <a:lnTo>
                  <a:pt x="274" y="4048"/>
                </a:lnTo>
                <a:lnTo>
                  <a:pt x="271" y="4046"/>
                </a:lnTo>
                <a:lnTo>
                  <a:pt x="266" y="4044"/>
                </a:lnTo>
                <a:lnTo>
                  <a:pt x="255" y="4040"/>
                </a:lnTo>
                <a:lnTo>
                  <a:pt x="246" y="4035"/>
                </a:lnTo>
                <a:lnTo>
                  <a:pt x="237" y="4031"/>
                </a:lnTo>
                <a:lnTo>
                  <a:pt x="226" y="4028"/>
                </a:lnTo>
                <a:lnTo>
                  <a:pt x="221" y="4026"/>
                </a:lnTo>
                <a:lnTo>
                  <a:pt x="216" y="4026"/>
                </a:lnTo>
                <a:lnTo>
                  <a:pt x="210" y="4024"/>
                </a:lnTo>
                <a:lnTo>
                  <a:pt x="203" y="4024"/>
                </a:lnTo>
                <a:lnTo>
                  <a:pt x="198" y="4026"/>
                </a:lnTo>
                <a:lnTo>
                  <a:pt x="191" y="4028"/>
                </a:lnTo>
                <a:lnTo>
                  <a:pt x="185" y="4031"/>
                </a:lnTo>
                <a:lnTo>
                  <a:pt x="178" y="4033"/>
                </a:lnTo>
                <a:lnTo>
                  <a:pt x="173" y="4037"/>
                </a:lnTo>
                <a:lnTo>
                  <a:pt x="168" y="4039"/>
                </a:lnTo>
                <a:lnTo>
                  <a:pt x="164" y="4040"/>
                </a:lnTo>
                <a:lnTo>
                  <a:pt x="161" y="4042"/>
                </a:lnTo>
                <a:lnTo>
                  <a:pt x="168" y="4046"/>
                </a:lnTo>
                <a:lnTo>
                  <a:pt x="175" y="4049"/>
                </a:lnTo>
                <a:lnTo>
                  <a:pt x="180" y="4053"/>
                </a:lnTo>
                <a:lnTo>
                  <a:pt x="187" y="4056"/>
                </a:lnTo>
                <a:lnTo>
                  <a:pt x="193" y="4062"/>
                </a:lnTo>
                <a:lnTo>
                  <a:pt x="196" y="4065"/>
                </a:lnTo>
                <a:lnTo>
                  <a:pt x="200" y="4071"/>
                </a:lnTo>
                <a:lnTo>
                  <a:pt x="203" y="4076"/>
                </a:lnTo>
                <a:lnTo>
                  <a:pt x="205" y="4081"/>
                </a:lnTo>
                <a:lnTo>
                  <a:pt x="207" y="4087"/>
                </a:lnTo>
                <a:lnTo>
                  <a:pt x="209" y="4094"/>
                </a:lnTo>
                <a:lnTo>
                  <a:pt x="209" y="4099"/>
                </a:lnTo>
                <a:lnTo>
                  <a:pt x="209" y="4106"/>
                </a:lnTo>
                <a:lnTo>
                  <a:pt x="209" y="4113"/>
                </a:lnTo>
                <a:lnTo>
                  <a:pt x="209" y="4120"/>
                </a:lnTo>
                <a:lnTo>
                  <a:pt x="207" y="4128"/>
                </a:lnTo>
                <a:lnTo>
                  <a:pt x="205" y="4131"/>
                </a:lnTo>
                <a:lnTo>
                  <a:pt x="203" y="4133"/>
                </a:lnTo>
                <a:lnTo>
                  <a:pt x="202" y="4137"/>
                </a:lnTo>
                <a:lnTo>
                  <a:pt x="200" y="4140"/>
                </a:lnTo>
                <a:lnTo>
                  <a:pt x="200" y="4145"/>
                </a:lnTo>
                <a:lnTo>
                  <a:pt x="200" y="4149"/>
                </a:lnTo>
                <a:lnTo>
                  <a:pt x="200" y="4153"/>
                </a:lnTo>
                <a:lnTo>
                  <a:pt x="200" y="4158"/>
                </a:lnTo>
                <a:lnTo>
                  <a:pt x="203" y="4169"/>
                </a:lnTo>
                <a:lnTo>
                  <a:pt x="205" y="4179"/>
                </a:lnTo>
                <a:lnTo>
                  <a:pt x="210" y="4190"/>
                </a:lnTo>
                <a:lnTo>
                  <a:pt x="214" y="4201"/>
                </a:lnTo>
                <a:lnTo>
                  <a:pt x="225" y="4222"/>
                </a:lnTo>
                <a:lnTo>
                  <a:pt x="234" y="4238"/>
                </a:lnTo>
                <a:lnTo>
                  <a:pt x="241" y="4250"/>
                </a:lnTo>
                <a:lnTo>
                  <a:pt x="242" y="4256"/>
                </a:lnTo>
                <a:lnTo>
                  <a:pt x="248" y="4279"/>
                </a:lnTo>
                <a:lnTo>
                  <a:pt x="251" y="4297"/>
                </a:lnTo>
                <a:lnTo>
                  <a:pt x="257" y="4313"/>
                </a:lnTo>
                <a:lnTo>
                  <a:pt x="260" y="4332"/>
                </a:lnTo>
                <a:lnTo>
                  <a:pt x="251" y="4332"/>
                </a:lnTo>
                <a:lnTo>
                  <a:pt x="242" y="4332"/>
                </a:lnTo>
                <a:lnTo>
                  <a:pt x="237" y="4332"/>
                </a:lnTo>
                <a:lnTo>
                  <a:pt x="230" y="4334"/>
                </a:lnTo>
                <a:lnTo>
                  <a:pt x="226" y="4334"/>
                </a:lnTo>
                <a:lnTo>
                  <a:pt x="225" y="4336"/>
                </a:lnTo>
                <a:lnTo>
                  <a:pt x="223" y="4338"/>
                </a:lnTo>
                <a:lnTo>
                  <a:pt x="221" y="4339"/>
                </a:lnTo>
                <a:lnTo>
                  <a:pt x="219" y="4343"/>
                </a:lnTo>
                <a:lnTo>
                  <a:pt x="219" y="4345"/>
                </a:lnTo>
                <a:lnTo>
                  <a:pt x="218" y="4348"/>
                </a:lnTo>
                <a:lnTo>
                  <a:pt x="218" y="4352"/>
                </a:lnTo>
                <a:lnTo>
                  <a:pt x="218" y="4357"/>
                </a:lnTo>
                <a:lnTo>
                  <a:pt x="219" y="4361"/>
                </a:lnTo>
                <a:lnTo>
                  <a:pt x="221" y="4364"/>
                </a:lnTo>
                <a:lnTo>
                  <a:pt x="223" y="4366"/>
                </a:lnTo>
                <a:lnTo>
                  <a:pt x="226" y="4368"/>
                </a:lnTo>
                <a:lnTo>
                  <a:pt x="228" y="4370"/>
                </a:lnTo>
                <a:lnTo>
                  <a:pt x="232" y="4370"/>
                </a:lnTo>
                <a:lnTo>
                  <a:pt x="235" y="4371"/>
                </a:lnTo>
                <a:lnTo>
                  <a:pt x="251" y="4370"/>
                </a:lnTo>
                <a:lnTo>
                  <a:pt x="264" y="4370"/>
                </a:lnTo>
                <a:lnTo>
                  <a:pt x="273" y="4370"/>
                </a:lnTo>
                <a:lnTo>
                  <a:pt x="282" y="4370"/>
                </a:lnTo>
                <a:lnTo>
                  <a:pt x="283" y="4382"/>
                </a:lnTo>
                <a:lnTo>
                  <a:pt x="283" y="4393"/>
                </a:lnTo>
                <a:lnTo>
                  <a:pt x="285" y="4396"/>
                </a:lnTo>
                <a:lnTo>
                  <a:pt x="287" y="4400"/>
                </a:lnTo>
                <a:lnTo>
                  <a:pt x="289" y="4402"/>
                </a:lnTo>
                <a:lnTo>
                  <a:pt x="289" y="4405"/>
                </a:lnTo>
                <a:lnTo>
                  <a:pt x="294" y="4411"/>
                </a:lnTo>
                <a:lnTo>
                  <a:pt x="299" y="4414"/>
                </a:lnTo>
                <a:lnTo>
                  <a:pt x="303" y="4420"/>
                </a:lnTo>
                <a:lnTo>
                  <a:pt x="310" y="4425"/>
                </a:lnTo>
                <a:lnTo>
                  <a:pt x="310" y="4432"/>
                </a:lnTo>
                <a:lnTo>
                  <a:pt x="308" y="4441"/>
                </a:lnTo>
                <a:lnTo>
                  <a:pt x="307" y="4446"/>
                </a:lnTo>
                <a:lnTo>
                  <a:pt x="307" y="4450"/>
                </a:lnTo>
                <a:lnTo>
                  <a:pt x="305" y="4453"/>
                </a:lnTo>
                <a:lnTo>
                  <a:pt x="303" y="4455"/>
                </a:lnTo>
                <a:lnTo>
                  <a:pt x="303" y="4473"/>
                </a:lnTo>
                <a:lnTo>
                  <a:pt x="335" y="4473"/>
                </a:lnTo>
                <a:lnTo>
                  <a:pt x="335" y="4521"/>
                </a:lnTo>
                <a:lnTo>
                  <a:pt x="335" y="4525"/>
                </a:lnTo>
                <a:lnTo>
                  <a:pt x="337" y="4528"/>
                </a:lnTo>
                <a:lnTo>
                  <a:pt x="337" y="4532"/>
                </a:lnTo>
                <a:lnTo>
                  <a:pt x="339" y="4535"/>
                </a:lnTo>
                <a:lnTo>
                  <a:pt x="342" y="4537"/>
                </a:lnTo>
                <a:lnTo>
                  <a:pt x="344" y="4539"/>
                </a:lnTo>
                <a:lnTo>
                  <a:pt x="346" y="4542"/>
                </a:lnTo>
                <a:lnTo>
                  <a:pt x="349" y="4544"/>
                </a:lnTo>
                <a:lnTo>
                  <a:pt x="355" y="4546"/>
                </a:lnTo>
                <a:lnTo>
                  <a:pt x="362" y="4548"/>
                </a:lnTo>
                <a:lnTo>
                  <a:pt x="367" y="4548"/>
                </a:lnTo>
                <a:lnTo>
                  <a:pt x="376" y="4548"/>
                </a:lnTo>
                <a:lnTo>
                  <a:pt x="376" y="4562"/>
                </a:lnTo>
                <a:lnTo>
                  <a:pt x="376" y="4573"/>
                </a:lnTo>
                <a:lnTo>
                  <a:pt x="376" y="4582"/>
                </a:lnTo>
                <a:lnTo>
                  <a:pt x="376" y="4589"/>
                </a:lnTo>
                <a:lnTo>
                  <a:pt x="376" y="4592"/>
                </a:lnTo>
                <a:lnTo>
                  <a:pt x="376" y="4594"/>
                </a:lnTo>
                <a:lnTo>
                  <a:pt x="378" y="4596"/>
                </a:lnTo>
                <a:lnTo>
                  <a:pt x="381" y="4598"/>
                </a:lnTo>
                <a:lnTo>
                  <a:pt x="385" y="4599"/>
                </a:lnTo>
                <a:lnTo>
                  <a:pt x="390" y="4599"/>
                </a:lnTo>
                <a:lnTo>
                  <a:pt x="392" y="4599"/>
                </a:lnTo>
                <a:lnTo>
                  <a:pt x="392" y="4599"/>
                </a:lnTo>
                <a:lnTo>
                  <a:pt x="396" y="4598"/>
                </a:lnTo>
                <a:lnTo>
                  <a:pt x="396" y="4598"/>
                </a:lnTo>
                <a:lnTo>
                  <a:pt x="397" y="4594"/>
                </a:lnTo>
                <a:lnTo>
                  <a:pt x="399" y="4592"/>
                </a:lnTo>
                <a:lnTo>
                  <a:pt x="403" y="4589"/>
                </a:lnTo>
                <a:lnTo>
                  <a:pt x="404" y="4585"/>
                </a:lnTo>
                <a:lnTo>
                  <a:pt x="406" y="4583"/>
                </a:lnTo>
                <a:lnTo>
                  <a:pt x="408" y="4583"/>
                </a:lnTo>
                <a:lnTo>
                  <a:pt x="408" y="4583"/>
                </a:lnTo>
                <a:lnTo>
                  <a:pt x="412" y="4583"/>
                </a:lnTo>
                <a:lnTo>
                  <a:pt x="412" y="4578"/>
                </a:lnTo>
                <a:lnTo>
                  <a:pt x="412" y="4573"/>
                </a:lnTo>
                <a:lnTo>
                  <a:pt x="412" y="4567"/>
                </a:lnTo>
                <a:lnTo>
                  <a:pt x="413" y="4564"/>
                </a:lnTo>
                <a:lnTo>
                  <a:pt x="415" y="4560"/>
                </a:lnTo>
                <a:lnTo>
                  <a:pt x="417" y="4557"/>
                </a:lnTo>
                <a:lnTo>
                  <a:pt x="419" y="4557"/>
                </a:lnTo>
                <a:lnTo>
                  <a:pt x="422" y="4555"/>
                </a:lnTo>
                <a:lnTo>
                  <a:pt x="440" y="4557"/>
                </a:lnTo>
                <a:lnTo>
                  <a:pt x="456" y="4557"/>
                </a:lnTo>
                <a:lnTo>
                  <a:pt x="470" y="4560"/>
                </a:lnTo>
                <a:lnTo>
                  <a:pt x="483" y="4562"/>
                </a:lnTo>
                <a:lnTo>
                  <a:pt x="481" y="4567"/>
                </a:lnTo>
                <a:lnTo>
                  <a:pt x="479" y="4571"/>
                </a:lnTo>
                <a:lnTo>
                  <a:pt x="479" y="4574"/>
                </a:lnTo>
                <a:lnTo>
                  <a:pt x="479" y="4578"/>
                </a:lnTo>
                <a:lnTo>
                  <a:pt x="479" y="4582"/>
                </a:lnTo>
                <a:lnTo>
                  <a:pt x="479" y="4583"/>
                </a:lnTo>
                <a:lnTo>
                  <a:pt x="481" y="4587"/>
                </a:lnTo>
                <a:lnTo>
                  <a:pt x="483" y="4589"/>
                </a:lnTo>
                <a:lnTo>
                  <a:pt x="484" y="4594"/>
                </a:lnTo>
                <a:lnTo>
                  <a:pt x="488" y="4598"/>
                </a:lnTo>
                <a:lnTo>
                  <a:pt x="490" y="4603"/>
                </a:lnTo>
                <a:lnTo>
                  <a:pt x="492" y="4610"/>
                </a:lnTo>
                <a:lnTo>
                  <a:pt x="493" y="4614"/>
                </a:lnTo>
                <a:lnTo>
                  <a:pt x="492" y="4619"/>
                </a:lnTo>
                <a:lnTo>
                  <a:pt x="492" y="4621"/>
                </a:lnTo>
                <a:lnTo>
                  <a:pt x="490" y="4624"/>
                </a:lnTo>
                <a:lnTo>
                  <a:pt x="490" y="4626"/>
                </a:lnTo>
                <a:lnTo>
                  <a:pt x="486" y="4628"/>
                </a:lnTo>
                <a:lnTo>
                  <a:pt x="484" y="4630"/>
                </a:lnTo>
                <a:lnTo>
                  <a:pt x="481" y="4631"/>
                </a:lnTo>
                <a:lnTo>
                  <a:pt x="476" y="4633"/>
                </a:lnTo>
                <a:lnTo>
                  <a:pt x="472" y="4637"/>
                </a:lnTo>
                <a:lnTo>
                  <a:pt x="470" y="4639"/>
                </a:lnTo>
                <a:lnTo>
                  <a:pt x="468" y="4640"/>
                </a:lnTo>
                <a:lnTo>
                  <a:pt x="468" y="4642"/>
                </a:lnTo>
                <a:lnTo>
                  <a:pt x="467" y="4644"/>
                </a:lnTo>
                <a:lnTo>
                  <a:pt x="468" y="4647"/>
                </a:lnTo>
                <a:lnTo>
                  <a:pt x="472" y="4651"/>
                </a:lnTo>
                <a:lnTo>
                  <a:pt x="476" y="4655"/>
                </a:lnTo>
                <a:lnTo>
                  <a:pt x="479" y="4656"/>
                </a:lnTo>
                <a:lnTo>
                  <a:pt x="484" y="4660"/>
                </a:lnTo>
                <a:lnTo>
                  <a:pt x="490" y="4662"/>
                </a:lnTo>
                <a:lnTo>
                  <a:pt x="492" y="4662"/>
                </a:lnTo>
                <a:lnTo>
                  <a:pt x="495" y="4662"/>
                </a:lnTo>
                <a:lnTo>
                  <a:pt x="499" y="4662"/>
                </a:lnTo>
                <a:lnTo>
                  <a:pt x="501" y="4662"/>
                </a:lnTo>
                <a:lnTo>
                  <a:pt x="593" y="4651"/>
                </a:lnTo>
                <a:lnTo>
                  <a:pt x="593" y="4655"/>
                </a:lnTo>
                <a:lnTo>
                  <a:pt x="593" y="4656"/>
                </a:lnTo>
                <a:lnTo>
                  <a:pt x="593" y="4658"/>
                </a:lnTo>
                <a:lnTo>
                  <a:pt x="591" y="4658"/>
                </a:lnTo>
                <a:lnTo>
                  <a:pt x="588" y="4662"/>
                </a:lnTo>
                <a:lnTo>
                  <a:pt x="584" y="4663"/>
                </a:lnTo>
                <a:lnTo>
                  <a:pt x="579" y="4665"/>
                </a:lnTo>
                <a:lnTo>
                  <a:pt x="572" y="4667"/>
                </a:lnTo>
                <a:lnTo>
                  <a:pt x="565" y="4669"/>
                </a:lnTo>
                <a:lnTo>
                  <a:pt x="557" y="4669"/>
                </a:lnTo>
                <a:lnTo>
                  <a:pt x="543" y="4671"/>
                </a:lnTo>
                <a:lnTo>
                  <a:pt x="531" y="4674"/>
                </a:lnTo>
                <a:lnTo>
                  <a:pt x="525" y="4676"/>
                </a:lnTo>
                <a:lnTo>
                  <a:pt x="522" y="4678"/>
                </a:lnTo>
                <a:lnTo>
                  <a:pt x="520" y="4678"/>
                </a:lnTo>
                <a:lnTo>
                  <a:pt x="518" y="4679"/>
                </a:lnTo>
                <a:lnTo>
                  <a:pt x="518" y="4681"/>
                </a:lnTo>
                <a:lnTo>
                  <a:pt x="518" y="4683"/>
                </a:lnTo>
                <a:lnTo>
                  <a:pt x="518" y="4694"/>
                </a:lnTo>
                <a:lnTo>
                  <a:pt x="518" y="4703"/>
                </a:lnTo>
                <a:lnTo>
                  <a:pt x="520" y="4706"/>
                </a:lnTo>
                <a:lnTo>
                  <a:pt x="520" y="4710"/>
                </a:lnTo>
                <a:lnTo>
                  <a:pt x="522" y="4713"/>
                </a:lnTo>
                <a:lnTo>
                  <a:pt x="524" y="4717"/>
                </a:lnTo>
                <a:lnTo>
                  <a:pt x="525" y="4719"/>
                </a:lnTo>
                <a:lnTo>
                  <a:pt x="527" y="4720"/>
                </a:lnTo>
                <a:lnTo>
                  <a:pt x="529" y="4722"/>
                </a:lnTo>
                <a:lnTo>
                  <a:pt x="533" y="4724"/>
                </a:lnTo>
                <a:lnTo>
                  <a:pt x="536" y="4726"/>
                </a:lnTo>
                <a:lnTo>
                  <a:pt x="540" y="4726"/>
                </a:lnTo>
                <a:lnTo>
                  <a:pt x="545" y="4728"/>
                </a:lnTo>
                <a:lnTo>
                  <a:pt x="550" y="4728"/>
                </a:lnTo>
                <a:lnTo>
                  <a:pt x="559" y="4720"/>
                </a:lnTo>
                <a:lnTo>
                  <a:pt x="579" y="4704"/>
                </a:lnTo>
                <a:lnTo>
                  <a:pt x="591" y="4697"/>
                </a:lnTo>
                <a:lnTo>
                  <a:pt x="600" y="4688"/>
                </a:lnTo>
                <a:lnTo>
                  <a:pt x="609" y="4685"/>
                </a:lnTo>
                <a:lnTo>
                  <a:pt x="614" y="4683"/>
                </a:lnTo>
                <a:lnTo>
                  <a:pt x="620" y="4683"/>
                </a:lnTo>
                <a:lnTo>
                  <a:pt x="625" y="4683"/>
                </a:lnTo>
                <a:lnTo>
                  <a:pt x="625" y="4688"/>
                </a:lnTo>
                <a:lnTo>
                  <a:pt x="625" y="4695"/>
                </a:lnTo>
                <a:lnTo>
                  <a:pt x="625" y="4699"/>
                </a:lnTo>
                <a:lnTo>
                  <a:pt x="623" y="4701"/>
                </a:lnTo>
                <a:lnTo>
                  <a:pt x="620" y="4706"/>
                </a:lnTo>
                <a:lnTo>
                  <a:pt x="616" y="4711"/>
                </a:lnTo>
                <a:lnTo>
                  <a:pt x="609" y="4722"/>
                </a:lnTo>
                <a:lnTo>
                  <a:pt x="598" y="4733"/>
                </a:lnTo>
                <a:lnTo>
                  <a:pt x="588" y="4744"/>
                </a:lnTo>
                <a:lnTo>
                  <a:pt x="579" y="4752"/>
                </a:lnTo>
                <a:lnTo>
                  <a:pt x="573" y="4756"/>
                </a:lnTo>
                <a:lnTo>
                  <a:pt x="570" y="4760"/>
                </a:lnTo>
                <a:lnTo>
                  <a:pt x="566" y="4761"/>
                </a:lnTo>
                <a:lnTo>
                  <a:pt x="565" y="4761"/>
                </a:lnTo>
                <a:lnTo>
                  <a:pt x="559" y="4761"/>
                </a:lnTo>
                <a:lnTo>
                  <a:pt x="556" y="4760"/>
                </a:lnTo>
                <a:lnTo>
                  <a:pt x="552" y="4760"/>
                </a:lnTo>
                <a:lnTo>
                  <a:pt x="549" y="4758"/>
                </a:lnTo>
                <a:lnTo>
                  <a:pt x="545" y="4758"/>
                </a:lnTo>
                <a:lnTo>
                  <a:pt x="543" y="4756"/>
                </a:lnTo>
                <a:lnTo>
                  <a:pt x="540" y="4756"/>
                </a:lnTo>
                <a:lnTo>
                  <a:pt x="536" y="4754"/>
                </a:lnTo>
                <a:lnTo>
                  <a:pt x="534" y="4754"/>
                </a:lnTo>
                <a:lnTo>
                  <a:pt x="533" y="4756"/>
                </a:lnTo>
                <a:lnTo>
                  <a:pt x="531" y="4756"/>
                </a:lnTo>
                <a:lnTo>
                  <a:pt x="529" y="4758"/>
                </a:lnTo>
                <a:lnTo>
                  <a:pt x="527" y="4760"/>
                </a:lnTo>
                <a:lnTo>
                  <a:pt x="525" y="4763"/>
                </a:lnTo>
                <a:lnTo>
                  <a:pt x="525" y="4772"/>
                </a:lnTo>
                <a:lnTo>
                  <a:pt x="525" y="4779"/>
                </a:lnTo>
                <a:lnTo>
                  <a:pt x="525" y="4783"/>
                </a:lnTo>
                <a:lnTo>
                  <a:pt x="525" y="4784"/>
                </a:lnTo>
                <a:lnTo>
                  <a:pt x="525" y="4788"/>
                </a:lnTo>
                <a:lnTo>
                  <a:pt x="527" y="4792"/>
                </a:lnTo>
                <a:lnTo>
                  <a:pt x="531" y="4797"/>
                </a:lnTo>
                <a:lnTo>
                  <a:pt x="534" y="4800"/>
                </a:lnTo>
                <a:lnTo>
                  <a:pt x="540" y="4806"/>
                </a:lnTo>
                <a:lnTo>
                  <a:pt x="545" y="4809"/>
                </a:lnTo>
                <a:lnTo>
                  <a:pt x="550" y="4813"/>
                </a:lnTo>
                <a:lnTo>
                  <a:pt x="557" y="4818"/>
                </a:lnTo>
                <a:lnTo>
                  <a:pt x="565" y="4820"/>
                </a:lnTo>
                <a:lnTo>
                  <a:pt x="573" y="4824"/>
                </a:lnTo>
                <a:lnTo>
                  <a:pt x="581" y="4825"/>
                </a:lnTo>
                <a:lnTo>
                  <a:pt x="588" y="4827"/>
                </a:lnTo>
                <a:lnTo>
                  <a:pt x="597" y="4829"/>
                </a:lnTo>
                <a:lnTo>
                  <a:pt x="604" y="4829"/>
                </a:lnTo>
                <a:lnTo>
                  <a:pt x="611" y="4831"/>
                </a:lnTo>
                <a:lnTo>
                  <a:pt x="618" y="4831"/>
                </a:lnTo>
                <a:lnTo>
                  <a:pt x="630" y="4831"/>
                </a:lnTo>
                <a:lnTo>
                  <a:pt x="641" y="4829"/>
                </a:lnTo>
                <a:lnTo>
                  <a:pt x="645" y="4827"/>
                </a:lnTo>
                <a:lnTo>
                  <a:pt x="648" y="4825"/>
                </a:lnTo>
                <a:lnTo>
                  <a:pt x="654" y="4824"/>
                </a:lnTo>
                <a:lnTo>
                  <a:pt x="657" y="4822"/>
                </a:lnTo>
                <a:lnTo>
                  <a:pt x="659" y="4820"/>
                </a:lnTo>
                <a:lnTo>
                  <a:pt x="661" y="4817"/>
                </a:lnTo>
                <a:lnTo>
                  <a:pt x="662" y="4813"/>
                </a:lnTo>
                <a:lnTo>
                  <a:pt x="664" y="4809"/>
                </a:lnTo>
                <a:lnTo>
                  <a:pt x="666" y="4806"/>
                </a:lnTo>
                <a:lnTo>
                  <a:pt x="668" y="4802"/>
                </a:lnTo>
                <a:lnTo>
                  <a:pt x="668" y="4797"/>
                </a:lnTo>
                <a:lnTo>
                  <a:pt x="668" y="4793"/>
                </a:lnTo>
                <a:lnTo>
                  <a:pt x="668" y="4772"/>
                </a:lnTo>
                <a:lnTo>
                  <a:pt x="668" y="4756"/>
                </a:lnTo>
                <a:lnTo>
                  <a:pt x="668" y="4742"/>
                </a:lnTo>
                <a:lnTo>
                  <a:pt x="668" y="4731"/>
                </a:lnTo>
                <a:lnTo>
                  <a:pt x="668" y="4722"/>
                </a:lnTo>
                <a:lnTo>
                  <a:pt x="668" y="4713"/>
                </a:lnTo>
                <a:lnTo>
                  <a:pt x="668" y="4704"/>
                </a:lnTo>
                <a:lnTo>
                  <a:pt x="668" y="4694"/>
                </a:lnTo>
                <a:lnTo>
                  <a:pt x="668" y="4685"/>
                </a:lnTo>
                <a:lnTo>
                  <a:pt x="670" y="4678"/>
                </a:lnTo>
                <a:lnTo>
                  <a:pt x="673" y="4671"/>
                </a:lnTo>
                <a:lnTo>
                  <a:pt x="677" y="4663"/>
                </a:lnTo>
                <a:lnTo>
                  <a:pt x="682" y="4658"/>
                </a:lnTo>
                <a:lnTo>
                  <a:pt x="687" y="4653"/>
                </a:lnTo>
                <a:lnTo>
                  <a:pt x="693" y="4647"/>
                </a:lnTo>
                <a:lnTo>
                  <a:pt x="702" y="4644"/>
                </a:lnTo>
                <a:lnTo>
                  <a:pt x="709" y="4639"/>
                </a:lnTo>
                <a:lnTo>
                  <a:pt x="716" y="4637"/>
                </a:lnTo>
                <a:lnTo>
                  <a:pt x="725" y="4633"/>
                </a:lnTo>
                <a:lnTo>
                  <a:pt x="734" y="4630"/>
                </a:lnTo>
                <a:lnTo>
                  <a:pt x="753" y="4624"/>
                </a:lnTo>
                <a:lnTo>
                  <a:pt x="771" y="4621"/>
                </a:lnTo>
                <a:lnTo>
                  <a:pt x="771" y="4615"/>
                </a:lnTo>
                <a:lnTo>
                  <a:pt x="771" y="4612"/>
                </a:lnTo>
                <a:lnTo>
                  <a:pt x="773" y="4608"/>
                </a:lnTo>
                <a:lnTo>
                  <a:pt x="773" y="4605"/>
                </a:lnTo>
                <a:lnTo>
                  <a:pt x="775" y="4601"/>
                </a:lnTo>
                <a:lnTo>
                  <a:pt x="776" y="4598"/>
                </a:lnTo>
                <a:lnTo>
                  <a:pt x="778" y="4596"/>
                </a:lnTo>
                <a:lnTo>
                  <a:pt x="780" y="4594"/>
                </a:lnTo>
                <a:lnTo>
                  <a:pt x="782" y="4594"/>
                </a:lnTo>
                <a:lnTo>
                  <a:pt x="785" y="4592"/>
                </a:lnTo>
                <a:lnTo>
                  <a:pt x="787" y="4592"/>
                </a:lnTo>
                <a:lnTo>
                  <a:pt x="791" y="4590"/>
                </a:lnTo>
                <a:lnTo>
                  <a:pt x="798" y="4589"/>
                </a:lnTo>
                <a:lnTo>
                  <a:pt x="807" y="4589"/>
                </a:lnTo>
                <a:lnTo>
                  <a:pt x="816" y="4589"/>
                </a:lnTo>
                <a:lnTo>
                  <a:pt x="823" y="4589"/>
                </a:lnTo>
                <a:lnTo>
                  <a:pt x="826" y="4589"/>
                </a:lnTo>
                <a:lnTo>
                  <a:pt x="832" y="4589"/>
                </a:lnTo>
                <a:lnTo>
                  <a:pt x="832" y="4592"/>
                </a:lnTo>
                <a:lnTo>
                  <a:pt x="832" y="4594"/>
                </a:lnTo>
                <a:lnTo>
                  <a:pt x="833" y="4596"/>
                </a:lnTo>
                <a:lnTo>
                  <a:pt x="837" y="4598"/>
                </a:lnTo>
                <a:lnTo>
                  <a:pt x="842" y="4598"/>
                </a:lnTo>
                <a:lnTo>
                  <a:pt x="851" y="4598"/>
                </a:lnTo>
                <a:lnTo>
                  <a:pt x="860" y="4598"/>
                </a:lnTo>
                <a:lnTo>
                  <a:pt x="869" y="4598"/>
                </a:lnTo>
                <a:lnTo>
                  <a:pt x="874" y="4598"/>
                </a:lnTo>
                <a:lnTo>
                  <a:pt x="878" y="4598"/>
                </a:lnTo>
                <a:lnTo>
                  <a:pt x="881" y="4599"/>
                </a:lnTo>
                <a:lnTo>
                  <a:pt x="885" y="4599"/>
                </a:lnTo>
                <a:lnTo>
                  <a:pt x="885" y="4594"/>
                </a:lnTo>
                <a:lnTo>
                  <a:pt x="883" y="4589"/>
                </a:lnTo>
                <a:lnTo>
                  <a:pt x="880" y="4583"/>
                </a:lnTo>
                <a:lnTo>
                  <a:pt x="876" y="4576"/>
                </a:lnTo>
                <a:lnTo>
                  <a:pt x="865" y="4564"/>
                </a:lnTo>
                <a:lnTo>
                  <a:pt x="855" y="4551"/>
                </a:lnTo>
                <a:lnTo>
                  <a:pt x="842" y="4541"/>
                </a:lnTo>
                <a:lnTo>
                  <a:pt x="832" y="4530"/>
                </a:lnTo>
                <a:lnTo>
                  <a:pt x="828" y="4525"/>
                </a:lnTo>
                <a:lnTo>
                  <a:pt x="824" y="4519"/>
                </a:lnTo>
                <a:lnTo>
                  <a:pt x="823" y="4514"/>
                </a:lnTo>
                <a:lnTo>
                  <a:pt x="821" y="4510"/>
                </a:lnTo>
                <a:lnTo>
                  <a:pt x="814" y="4510"/>
                </a:lnTo>
                <a:lnTo>
                  <a:pt x="805" y="4509"/>
                </a:lnTo>
                <a:lnTo>
                  <a:pt x="798" y="4507"/>
                </a:lnTo>
                <a:lnTo>
                  <a:pt x="792" y="4507"/>
                </a:lnTo>
                <a:lnTo>
                  <a:pt x="796" y="4501"/>
                </a:lnTo>
                <a:lnTo>
                  <a:pt x="801" y="4494"/>
                </a:lnTo>
                <a:lnTo>
                  <a:pt x="803" y="4493"/>
                </a:lnTo>
                <a:lnTo>
                  <a:pt x="805" y="4489"/>
                </a:lnTo>
                <a:lnTo>
                  <a:pt x="807" y="4485"/>
                </a:lnTo>
                <a:lnTo>
                  <a:pt x="807" y="4484"/>
                </a:lnTo>
                <a:lnTo>
                  <a:pt x="807" y="4475"/>
                </a:lnTo>
                <a:lnTo>
                  <a:pt x="805" y="4468"/>
                </a:lnTo>
                <a:lnTo>
                  <a:pt x="805" y="4459"/>
                </a:lnTo>
                <a:lnTo>
                  <a:pt x="801" y="4452"/>
                </a:lnTo>
                <a:lnTo>
                  <a:pt x="798" y="4437"/>
                </a:lnTo>
                <a:lnTo>
                  <a:pt x="792" y="4425"/>
                </a:lnTo>
                <a:lnTo>
                  <a:pt x="787" y="4411"/>
                </a:lnTo>
                <a:lnTo>
                  <a:pt x="783" y="4395"/>
                </a:lnTo>
                <a:lnTo>
                  <a:pt x="782" y="4388"/>
                </a:lnTo>
                <a:lnTo>
                  <a:pt x="780" y="4379"/>
                </a:lnTo>
                <a:lnTo>
                  <a:pt x="778" y="4370"/>
                </a:lnTo>
                <a:lnTo>
                  <a:pt x="778" y="4359"/>
                </a:lnTo>
                <a:lnTo>
                  <a:pt x="778" y="4354"/>
                </a:lnTo>
                <a:lnTo>
                  <a:pt x="780" y="4348"/>
                </a:lnTo>
                <a:lnTo>
                  <a:pt x="780" y="4343"/>
                </a:lnTo>
                <a:lnTo>
                  <a:pt x="782" y="4338"/>
                </a:lnTo>
                <a:lnTo>
                  <a:pt x="783" y="4334"/>
                </a:lnTo>
                <a:lnTo>
                  <a:pt x="787" y="4329"/>
                </a:lnTo>
                <a:lnTo>
                  <a:pt x="789" y="4325"/>
                </a:lnTo>
                <a:lnTo>
                  <a:pt x="792" y="4322"/>
                </a:lnTo>
                <a:lnTo>
                  <a:pt x="800" y="4313"/>
                </a:lnTo>
                <a:lnTo>
                  <a:pt x="808" y="4307"/>
                </a:lnTo>
                <a:lnTo>
                  <a:pt x="817" y="4302"/>
                </a:lnTo>
                <a:lnTo>
                  <a:pt x="826" y="4297"/>
                </a:lnTo>
                <a:lnTo>
                  <a:pt x="846" y="4286"/>
                </a:lnTo>
                <a:lnTo>
                  <a:pt x="865" y="4277"/>
                </a:lnTo>
                <a:lnTo>
                  <a:pt x="874" y="4274"/>
                </a:lnTo>
                <a:lnTo>
                  <a:pt x="883" y="4268"/>
                </a:lnTo>
                <a:lnTo>
                  <a:pt x="890" y="4265"/>
                </a:lnTo>
                <a:lnTo>
                  <a:pt x="896" y="4259"/>
                </a:lnTo>
                <a:lnTo>
                  <a:pt x="899" y="4256"/>
                </a:lnTo>
                <a:lnTo>
                  <a:pt x="901" y="4250"/>
                </a:lnTo>
                <a:lnTo>
                  <a:pt x="905" y="4245"/>
                </a:lnTo>
                <a:lnTo>
                  <a:pt x="906" y="4238"/>
                </a:lnTo>
                <a:lnTo>
                  <a:pt x="908" y="4224"/>
                </a:lnTo>
                <a:lnTo>
                  <a:pt x="910" y="4210"/>
                </a:lnTo>
                <a:lnTo>
                  <a:pt x="910" y="4192"/>
                </a:lnTo>
                <a:lnTo>
                  <a:pt x="910" y="4176"/>
                </a:lnTo>
                <a:lnTo>
                  <a:pt x="910" y="4160"/>
                </a:lnTo>
                <a:lnTo>
                  <a:pt x="910" y="4145"/>
                </a:lnTo>
                <a:lnTo>
                  <a:pt x="913" y="4137"/>
                </a:lnTo>
                <a:lnTo>
                  <a:pt x="915" y="4128"/>
                </a:lnTo>
                <a:lnTo>
                  <a:pt x="919" y="4119"/>
                </a:lnTo>
                <a:lnTo>
                  <a:pt x="924" y="4110"/>
                </a:lnTo>
                <a:lnTo>
                  <a:pt x="928" y="4103"/>
                </a:lnTo>
                <a:lnTo>
                  <a:pt x="933" y="4096"/>
                </a:lnTo>
                <a:lnTo>
                  <a:pt x="938" y="4087"/>
                </a:lnTo>
                <a:lnTo>
                  <a:pt x="945" y="4081"/>
                </a:lnTo>
                <a:lnTo>
                  <a:pt x="951" y="4074"/>
                </a:lnTo>
                <a:lnTo>
                  <a:pt x="958" y="4067"/>
                </a:lnTo>
                <a:lnTo>
                  <a:pt x="965" y="4060"/>
                </a:lnTo>
                <a:lnTo>
                  <a:pt x="972" y="4055"/>
                </a:lnTo>
                <a:lnTo>
                  <a:pt x="988" y="4042"/>
                </a:lnTo>
                <a:lnTo>
                  <a:pt x="1002" y="4031"/>
                </a:lnTo>
                <a:lnTo>
                  <a:pt x="1033" y="4010"/>
                </a:lnTo>
                <a:lnTo>
                  <a:pt x="1058" y="3992"/>
                </a:lnTo>
                <a:lnTo>
                  <a:pt x="1063" y="3987"/>
                </a:lnTo>
                <a:lnTo>
                  <a:pt x="1066" y="3983"/>
                </a:lnTo>
                <a:lnTo>
                  <a:pt x="1072" y="3978"/>
                </a:lnTo>
                <a:lnTo>
                  <a:pt x="1075" y="3975"/>
                </a:lnTo>
                <a:lnTo>
                  <a:pt x="1079" y="3969"/>
                </a:lnTo>
                <a:lnTo>
                  <a:pt x="1081" y="3966"/>
                </a:lnTo>
                <a:lnTo>
                  <a:pt x="1081" y="3960"/>
                </a:lnTo>
                <a:lnTo>
                  <a:pt x="1082" y="3957"/>
                </a:lnTo>
                <a:lnTo>
                  <a:pt x="1082" y="3946"/>
                </a:lnTo>
                <a:lnTo>
                  <a:pt x="1082" y="3935"/>
                </a:lnTo>
                <a:lnTo>
                  <a:pt x="1082" y="3925"/>
                </a:lnTo>
                <a:lnTo>
                  <a:pt x="1082" y="3914"/>
                </a:lnTo>
                <a:lnTo>
                  <a:pt x="1082" y="3902"/>
                </a:lnTo>
                <a:lnTo>
                  <a:pt x="1082" y="3886"/>
                </a:lnTo>
                <a:lnTo>
                  <a:pt x="1082" y="3868"/>
                </a:lnTo>
                <a:lnTo>
                  <a:pt x="1082" y="3846"/>
                </a:lnTo>
                <a:lnTo>
                  <a:pt x="1077" y="3839"/>
                </a:lnTo>
                <a:lnTo>
                  <a:pt x="1072" y="3836"/>
                </a:lnTo>
                <a:lnTo>
                  <a:pt x="1066" y="3832"/>
                </a:lnTo>
                <a:lnTo>
                  <a:pt x="1061" y="3830"/>
                </a:lnTo>
                <a:lnTo>
                  <a:pt x="1054" y="3829"/>
                </a:lnTo>
                <a:lnTo>
                  <a:pt x="1049" y="3829"/>
                </a:lnTo>
                <a:lnTo>
                  <a:pt x="1042" y="3829"/>
                </a:lnTo>
                <a:lnTo>
                  <a:pt x="1034" y="3829"/>
                </a:lnTo>
                <a:lnTo>
                  <a:pt x="1022" y="3830"/>
                </a:lnTo>
                <a:lnTo>
                  <a:pt x="1010" y="3832"/>
                </a:lnTo>
                <a:lnTo>
                  <a:pt x="1002" y="3834"/>
                </a:lnTo>
                <a:lnTo>
                  <a:pt x="995" y="3834"/>
                </a:lnTo>
                <a:lnTo>
                  <a:pt x="988" y="3834"/>
                </a:lnTo>
                <a:lnTo>
                  <a:pt x="983" y="3832"/>
                </a:lnTo>
                <a:lnTo>
                  <a:pt x="977" y="3832"/>
                </a:lnTo>
                <a:lnTo>
                  <a:pt x="972" y="3829"/>
                </a:lnTo>
                <a:lnTo>
                  <a:pt x="965" y="3823"/>
                </a:lnTo>
                <a:lnTo>
                  <a:pt x="958" y="3818"/>
                </a:lnTo>
                <a:lnTo>
                  <a:pt x="940" y="3802"/>
                </a:lnTo>
                <a:lnTo>
                  <a:pt x="919" y="3784"/>
                </a:lnTo>
                <a:lnTo>
                  <a:pt x="910" y="3773"/>
                </a:lnTo>
                <a:lnTo>
                  <a:pt x="899" y="3763"/>
                </a:lnTo>
                <a:lnTo>
                  <a:pt x="892" y="3754"/>
                </a:lnTo>
                <a:lnTo>
                  <a:pt x="883" y="3745"/>
                </a:lnTo>
                <a:lnTo>
                  <a:pt x="878" y="3736"/>
                </a:lnTo>
                <a:lnTo>
                  <a:pt x="872" y="3729"/>
                </a:lnTo>
                <a:lnTo>
                  <a:pt x="871" y="3725"/>
                </a:lnTo>
                <a:lnTo>
                  <a:pt x="869" y="3724"/>
                </a:lnTo>
                <a:lnTo>
                  <a:pt x="867" y="3722"/>
                </a:lnTo>
                <a:lnTo>
                  <a:pt x="867" y="3718"/>
                </a:lnTo>
                <a:lnTo>
                  <a:pt x="867" y="3709"/>
                </a:lnTo>
                <a:lnTo>
                  <a:pt x="871" y="3699"/>
                </a:lnTo>
                <a:lnTo>
                  <a:pt x="872" y="3688"/>
                </a:lnTo>
                <a:lnTo>
                  <a:pt x="876" y="3675"/>
                </a:lnTo>
                <a:lnTo>
                  <a:pt x="881" y="3663"/>
                </a:lnTo>
                <a:lnTo>
                  <a:pt x="887" y="3651"/>
                </a:lnTo>
                <a:lnTo>
                  <a:pt x="894" y="3638"/>
                </a:lnTo>
                <a:lnTo>
                  <a:pt x="901" y="3626"/>
                </a:lnTo>
                <a:lnTo>
                  <a:pt x="910" y="3613"/>
                </a:lnTo>
                <a:lnTo>
                  <a:pt x="917" y="3602"/>
                </a:lnTo>
                <a:lnTo>
                  <a:pt x="922" y="3597"/>
                </a:lnTo>
                <a:lnTo>
                  <a:pt x="926" y="3592"/>
                </a:lnTo>
                <a:lnTo>
                  <a:pt x="931" y="3586"/>
                </a:lnTo>
                <a:lnTo>
                  <a:pt x="937" y="3583"/>
                </a:lnTo>
                <a:lnTo>
                  <a:pt x="942" y="3579"/>
                </a:lnTo>
                <a:lnTo>
                  <a:pt x="947" y="3576"/>
                </a:lnTo>
                <a:lnTo>
                  <a:pt x="953" y="3574"/>
                </a:lnTo>
                <a:lnTo>
                  <a:pt x="958" y="3570"/>
                </a:lnTo>
                <a:lnTo>
                  <a:pt x="965" y="3569"/>
                </a:lnTo>
                <a:lnTo>
                  <a:pt x="970" y="3567"/>
                </a:lnTo>
                <a:lnTo>
                  <a:pt x="976" y="3567"/>
                </a:lnTo>
                <a:lnTo>
                  <a:pt x="983" y="3567"/>
                </a:lnTo>
                <a:lnTo>
                  <a:pt x="983" y="3563"/>
                </a:lnTo>
                <a:lnTo>
                  <a:pt x="983" y="3560"/>
                </a:lnTo>
                <a:lnTo>
                  <a:pt x="985" y="3556"/>
                </a:lnTo>
                <a:lnTo>
                  <a:pt x="986" y="3553"/>
                </a:lnTo>
                <a:lnTo>
                  <a:pt x="988" y="3551"/>
                </a:lnTo>
                <a:lnTo>
                  <a:pt x="990" y="3549"/>
                </a:lnTo>
                <a:lnTo>
                  <a:pt x="992" y="3546"/>
                </a:lnTo>
                <a:lnTo>
                  <a:pt x="995" y="3544"/>
                </a:lnTo>
                <a:lnTo>
                  <a:pt x="1001" y="3540"/>
                </a:lnTo>
                <a:lnTo>
                  <a:pt x="1008" y="3537"/>
                </a:lnTo>
                <a:lnTo>
                  <a:pt x="1015" y="3535"/>
                </a:lnTo>
                <a:lnTo>
                  <a:pt x="1022" y="3533"/>
                </a:lnTo>
                <a:lnTo>
                  <a:pt x="1031" y="3533"/>
                </a:lnTo>
                <a:lnTo>
                  <a:pt x="1040" y="3533"/>
                </a:lnTo>
                <a:lnTo>
                  <a:pt x="1049" y="3533"/>
                </a:lnTo>
                <a:lnTo>
                  <a:pt x="1058" y="3533"/>
                </a:lnTo>
                <a:lnTo>
                  <a:pt x="1075" y="3535"/>
                </a:lnTo>
                <a:lnTo>
                  <a:pt x="1093" y="3537"/>
                </a:lnTo>
                <a:lnTo>
                  <a:pt x="1084" y="3530"/>
                </a:lnTo>
                <a:lnTo>
                  <a:pt x="1075" y="3522"/>
                </a:lnTo>
                <a:lnTo>
                  <a:pt x="1072" y="3517"/>
                </a:lnTo>
                <a:lnTo>
                  <a:pt x="1066" y="3512"/>
                </a:lnTo>
                <a:lnTo>
                  <a:pt x="1066" y="3510"/>
                </a:lnTo>
                <a:lnTo>
                  <a:pt x="1065" y="3506"/>
                </a:lnTo>
                <a:lnTo>
                  <a:pt x="1065" y="3505"/>
                </a:lnTo>
                <a:lnTo>
                  <a:pt x="1065" y="3501"/>
                </a:lnTo>
                <a:lnTo>
                  <a:pt x="1065" y="3496"/>
                </a:lnTo>
                <a:lnTo>
                  <a:pt x="1066" y="3492"/>
                </a:lnTo>
                <a:lnTo>
                  <a:pt x="1068" y="3487"/>
                </a:lnTo>
                <a:lnTo>
                  <a:pt x="1072" y="3483"/>
                </a:lnTo>
                <a:lnTo>
                  <a:pt x="1079" y="3476"/>
                </a:lnTo>
                <a:lnTo>
                  <a:pt x="1088" y="3471"/>
                </a:lnTo>
                <a:lnTo>
                  <a:pt x="1091" y="3465"/>
                </a:lnTo>
                <a:lnTo>
                  <a:pt x="1097" y="3462"/>
                </a:lnTo>
                <a:lnTo>
                  <a:pt x="1099" y="3455"/>
                </a:lnTo>
                <a:lnTo>
                  <a:pt x="1104" y="3449"/>
                </a:lnTo>
                <a:lnTo>
                  <a:pt x="1106" y="3442"/>
                </a:lnTo>
                <a:lnTo>
                  <a:pt x="1109" y="3433"/>
                </a:lnTo>
                <a:lnTo>
                  <a:pt x="1109" y="3424"/>
                </a:lnTo>
                <a:lnTo>
                  <a:pt x="1111" y="3412"/>
                </a:lnTo>
                <a:lnTo>
                  <a:pt x="1109" y="3407"/>
                </a:lnTo>
                <a:lnTo>
                  <a:pt x="1107" y="3401"/>
                </a:lnTo>
                <a:lnTo>
                  <a:pt x="1106" y="3396"/>
                </a:lnTo>
                <a:lnTo>
                  <a:pt x="1104" y="3391"/>
                </a:lnTo>
                <a:lnTo>
                  <a:pt x="1100" y="3384"/>
                </a:lnTo>
                <a:lnTo>
                  <a:pt x="1099" y="3376"/>
                </a:lnTo>
                <a:lnTo>
                  <a:pt x="1097" y="3368"/>
                </a:lnTo>
                <a:lnTo>
                  <a:pt x="1097" y="3357"/>
                </a:lnTo>
                <a:lnTo>
                  <a:pt x="1097" y="3350"/>
                </a:lnTo>
                <a:lnTo>
                  <a:pt x="1100" y="3339"/>
                </a:lnTo>
                <a:lnTo>
                  <a:pt x="1106" y="3328"/>
                </a:lnTo>
                <a:lnTo>
                  <a:pt x="1111" y="3314"/>
                </a:lnTo>
                <a:lnTo>
                  <a:pt x="1118" y="3302"/>
                </a:lnTo>
                <a:lnTo>
                  <a:pt x="1123" y="3291"/>
                </a:lnTo>
                <a:lnTo>
                  <a:pt x="1127" y="3284"/>
                </a:lnTo>
                <a:lnTo>
                  <a:pt x="1132" y="3279"/>
                </a:lnTo>
                <a:lnTo>
                  <a:pt x="1136" y="3275"/>
                </a:lnTo>
                <a:lnTo>
                  <a:pt x="1141" y="3273"/>
                </a:lnTo>
                <a:lnTo>
                  <a:pt x="1145" y="3270"/>
                </a:lnTo>
                <a:lnTo>
                  <a:pt x="1148" y="3268"/>
                </a:lnTo>
                <a:lnTo>
                  <a:pt x="1159" y="3264"/>
                </a:lnTo>
                <a:lnTo>
                  <a:pt x="1168" y="3263"/>
                </a:lnTo>
                <a:lnTo>
                  <a:pt x="1177" y="3259"/>
                </a:lnTo>
                <a:lnTo>
                  <a:pt x="1186" y="3254"/>
                </a:lnTo>
                <a:lnTo>
                  <a:pt x="1188" y="3252"/>
                </a:lnTo>
                <a:lnTo>
                  <a:pt x="1191" y="3248"/>
                </a:lnTo>
                <a:lnTo>
                  <a:pt x="1193" y="3245"/>
                </a:lnTo>
                <a:lnTo>
                  <a:pt x="1196" y="3239"/>
                </a:lnTo>
                <a:lnTo>
                  <a:pt x="1191" y="3239"/>
                </a:lnTo>
                <a:lnTo>
                  <a:pt x="1186" y="3239"/>
                </a:lnTo>
                <a:lnTo>
                  <a:pt x="1180" y="3238"/>
                </a:lnTo>
                <a:lnTo>
                  <a:pt x="1175" y="3236"/>
                </a:lnTo>
                <a:lnTo>
                  <a:pt x="1164" y="3230"/>
                </a:lnTo>
                <a:lnTo>
                  <a:pt x="1154" y="3225"/>
                </a:lnTo>
                <a:lnTo>
                  <a:pt x="1143" y="3218"/>
                </a:lnTo>
                <a:lnTo>
                  <a:pt x="1136" y="3213"/>
                </a:lnTo>
                <a:lnTo>
                  <a:pt x="1129" y="3207"/>
                </a:lnTo>
                <a:lnTo>
                  <a:pt x="1125" y="3202"/>
                </a:lnTo>
                <a:lnTo>
                  <a:pt x="1138" y="3191"/>
                </a:lnTo>
                <a:lnTo>
                  <a:pt x="1148" y="3181"/>
                </a:lnTo>
                <a:lnTo>
                  <a:pt x="1155" y="3175"/>
                </a:lnTo>
                <a:lnTo>
                  <a:pt x="1163" y="3172"/>
                </a:lnTo>
                <a:lnTo>
                  <a:pt x="1168" y="3170"/>
                </a:lnTo>
                <a:lnTo>
                  <a:pt x="1171" y="3168"/>
                </a:lnTo>
                <a:lnTo>
                  <a:pt x="1177" y="3168"/>
                </a:lnTo>
                <a:lnTo>
                  <a:pt x="1182" y="3168"/>
                </a:lnTo>
                <a:lnTo>
                  <a:pt x="1193" y="3168"/>
                </a:lnTo>
                <a:lnTo>
                  <a:pt x="1200" y="3168"/>
                </a:lnTo>
                <a:lnTo>
                  <a:pt x="1204" y="3170"/>
                </a:lnTo>
                <a:lnTo>
                  <a:pt x="1205" y="3170"/>
                </a:lnTo>
                <a:lnTo>
                  <a:pt x="1207" y="3168"/>
                </a:lnTo>
                <a:lnTo>
                  <a:pt x="1211" y="3168"/>
                </a:lnTo>
                <a:lnTo>
                  <a:pt x="1211" y="3177"/>
                </a:lnTo>
                <a:lnTo>
                  <a:pt x="1211" y="3186"/>
                </a:lnTo>
                <a:lnTo>
                  <a:pt x="1212" y="3193"/>
                </a:lnTo>
                <a:lnTo>
                  <a:pt x="1214" y="3202"/>
                </a:lnTo>
                <a:lnTo>
                  <a:pt x="1216" y="3206"/>
                </a:lnTo>
                <a:lnTo>
                  <a:pt x="1218" y="3209"/>
                </a:lnTo>
                <a:lnTo>
                  <a:pt x="1220" y="3211"/>
                </a:lnTo>
                <a:lnTo>
                  <a:pt x="1221" y="3213"/>
                </a:lnTo>
                <a:lnTo>
                  <a:pt x="1225" y="3216"/>
                </a:lnTo>
                <a:lnTo>
                  <a:pt x="1228" y="3218"/>
                </a:lnTo>
                <a:lnTo>
                  <a:pt x="1232" y="3218"/>
                </a:lnTo>
                <a:lnTo>
                  <a:pt x="1236" y="3220"/>
                </a:lnTo>
                <a:lnTo>
                  <a:pt x="1243" y="3220"/>
                </a:lnTo>
                <a:lnTo>
                  <a:pt x="1250" y="3218"/>
                </a:lnTo>
                <a:lnTo>
                  <a:pt x="1255" y="3218"/>
                </a:lnTo>
                <a:lnTo>
                  <a:pt x="1260" y="3216"/>
                </a:lnTo>
                <a:lnTo>
                  <a:pt x="1266" y="3214"/>
                </a:lnTo>
                <a:lnTo>
                  <a:pt x="1269" y="3213"/>
                </a:lnTo>
                <a:lnTo>
                  <a:pt x="1273" y="3211"/>
                </a:lnTo>
                <a:lnTo>
                  <a:pt x="1276" y="3209"/>
                </a:lnTo>
                <a:lnTo>
                  <a:pt x="1278" y="3206"/>
                </a:lnTo>
                <a:lnTo>
                  <a:pt x="1280" y="3204"/>
                </a:lnTo>
                <a:lnTo>
                  <a:pt x="1282" y="3200"/>
                </a:lnTo>
                <a:lnTo>
                  <a:pt x="1284" y="3198"/>
                </a:lnTo>
                <a:lnTo>
                  <a:pt x="1285" y="3191"/>
                </a:lnTo>
                <a:lnTo>
                  <a:pt x="1285" y="3186"/>
                </a:lnTo>
                <a:lnTo>
                  <a:pt x="1285" y="3165"/>
                </a:lnTo>
                <a:lnTo>
                  <a:pt x="1285" y="3141"/>
                </a:lnTo>
                <a:lnTo>
                  <a:pt x="1285" y="3134"/>
                </a:lnTo>
                <a:lnTo>
                  <a:pt x="1285" y="3129"/>
                </a:lnTo>
                <a:lnTo>
                  <a:pt x="1284" y="3122"/>
                </a:lnTo>
                <a:lnTo>
                  <a:pt x="1282" y="3117"/>
                </a:lnTo>
                <a:lnTo>
                  <a:pt x="1280" y="3111"/>
                </a:lnTo>
                <a:lnTo>
                  <a:pt x="1278" y="3106"/>
                </a:lnTo>
                <a:lnTo>
                  <a:pt x="1275" y="3102"/>
                </a:lnTo>
                <a:lnTo>
                  <a:pt x="1271" y="3099"/>
                </a:lnTo>
                <a:lnTo>
                  <a:pt x="1243" y="3106"/>
                </a:lnTo>
                <a:lnTo>
                  <a:pt x="1239" y="3109"/>
                </a:lnTo>
                <a:lnTo>
                  <a:pt x="1236" y="3111"/>
                </a:lnTo>
                <a:lnTo>
                  <a:pt x="1234" y="3113"/>
                </a:lnTo>
                <a:lnTo>
                  <a:pt x="1230" y="3115"/>
                </a:lnTo>
                <a:lnTo>
                  <a:pt x="1223" y="3117"/>
                </a:lnTo>
                <a:lnTo>
                  <a:pt x="1218" y="3117"/>
                </a:lnTo>
                <a:lnTo>
                  <a:pt x="1212" y="3118"/>
                </a:lnTo>
                <a:lnTo>
                  <a:pt x="1207" y="3118"/>
                </a:lnTo>
                <a:lnTo>
                  <a:pt x="1205" y="3118"/>
                </a:lnTo>
                <a:lnTo>
                  <a:pt x="1205" y="3120"/>
                </a:lnTo>
                <a:lnTo>
                  <a:pt x="1204" y="3122"/>
                </a:lnTo>
                <a:lnTo>
                  <a:pt x="1204" y="3124"/>
                </a:lnTo>
                <a:lnTo>
                  <a:pt x="1211" y="3125"/>
                </a:lnTo>
                <a:lnTo>
                  <a:pt x="1223" y="3131"/>
                </a:lnTo>
                <a:lnTo>
                  <a:pt x="1227" y="3134"/>
                </a:lnTo>
                <a:lnTo>
                  <a:pt x="1228" y="3136"/>
                </a:lnTo>
                <a:lnTo>
                  <a:pt x="1230" y="3138"/>
                </a:lnTo>
                <a:lnTo>
                  <a:pt x="1232" y="3140"/>
                </a:lnTo>
                <a:lnTo>
                  <a:pt x="1232" y="3143"/>
                </a:lnTo>
                <a:lnTo>
                  <a:pt x="1230" y="3145"/>
                </a:lnTo>
                <a:lnTo>
                  <a:pt x="1228" y="3149"/>
                </a:lnTo>
                <a:lnTo>
                  <a:pt x="1225" y="3150"/>
                </a:lnTo>
                <a:lnTo>
                  <a:pt x="1207" y="3150"/>
                </a:lnTo>
                <a:lnTo>
                  <a:pt x="1193" y="3152"/>
                </a:lnTo>
                <a:lnTo>
                  <a:pt x="1180" y="3154"/>
                </a:lnTo>
                <a:lnTo>
                  <a:pt x="1168" y="3154"/>
                </a:lnTo>
                <a:lnTo>
                  <a:pt x="1173" y="3147"/>
                </a:lnTo>
                <a:lnTo>
                  <a:pt x="1175" y="3141"/>
                </a:lnTo>
                <a:lnTo>
                  <a:pt x="1179" y="3138"/>
                </a:lnTo>
                <a:lnTo>
                  <a:pt x="1182" y="3134"/>
                </a:lnTo>
                <a:lnTo>
                  <a:pt x="1179" y="3131"/>
                </a:lnTo>
                <a:lnTo>
                  <a:pt x="1173" y="3127"/>
                </a:lnTo>
                <a:lnTo>
                  <a:pt x="1170" y="3125"/>
                </a:lnTo>
                <a:lnTo>
                  <a:pt x="1164" y="3124"/>
                </a:lnTo>
                <a:lnTo>
                  <a:pt x="1154" y="3120"/>
                </a:lnTo>
                <a:lnTo>
                  <a:pt x="1143" y="3118"/>
                </a:lnTo>
                <a:lnTo>
                  <a:pt x="1125" y="3117"/>
                </a:lnTo>
                <a:lnTo>
                  <a:pt x="1118" y="3117"/>
                </a:lnTo>
                <a:lnTo>
                  <a:pt x="1116" y="3101"/>
                </a:lnTo>
                <a:lnTo>
                  <a:pt x="1116" y="3086"/>
                </a:lnTo>
                <a:lnTo>
                  <a:pt x="1115" y="3072"/>
                </a:lnTo>
                <a:lnTo>
                  <a:pt x="1113" y="3056"/>
                </a:lnTo>
                <a:lnTo>
                  <a:pt x="1109" y="3031"/>
                </a:lnTo>
                <a:lnTo>
                  <a:pt x="1106" y="3006"/>
                </a:lnTo>
                <a:lnTo>
                  <a:pt x="1100" y="2987"/>
                </a:lnTo>
                <a:lnTo>
                  <a:pt x="1097" y="2969"/>
                </a:lnTo>
                <a:lnTo>
                  <a:pt x="1093" y="2958"/>
                </a:lnTo>
                <a:lnTo>
                  <a:pt x="1093" y="2951"/>
                </a:lnTo>
                <a:lnTo>
                  <a:pt x="1093" y="2944"/>
                </a:lnTo>
                <a:lnTo>
                  <a:pt x="1093" y="2939"/>
                </a:lnTo>
                <a:lnTo>
                  <a:pt x="1097" y="2931"/>
                </a:lnTo>
                <a:lnTo>
                  <a:pt x="1097" y="2926"/>
                </a:lnTo>
                <a:lnTo>
                  <a:pt x="1100" y="2923"/>
                </a:lnTo>
                <a:lnTo>
                  <a:pt x="1104" y="2917"/>
                </a:lnTo>
                <a:lnTo>
                  <a:pt x="1107" y="2914"/>
                </a:lnTo>
                <a:lnTo>
                  <a:pt x="1111" y="2912"/>
                </a:lnTo>
                <a:lnTo>
                  <a:pt x="1115" y="2910"/>
                </a:lnTo>
                <a:lnTo>
                  <a:pt x="1118" y="2908"/>
                </a:lnTo>
                <a:lnTo>
                  <a:pt x="1122" y="2908"/>
                </a:lnTo>
                <a:lnTo>
                  <a:pt x="1125" y="2910"/>
                </a:lnTo>
                <a:lnTo>
                  <a:pt x="1129" y="2912"/>
                </a:lnTo>
                <a:lnTo>
                  <a:pt x="1132" y="2914"/>
                </a:lnTo>
                <a:lnTo>
                  <a:pt x="1136" y="2919"/>
                </a:lnTo>
                <a:lnTo>
                  <a:pt x="1139" y="2924"/>
                </a:lnTo>
                <a:lnTo>
                  <a:pt x="1143" y="2924"/>
                </a:lnTo>
                <a:lnTo>
                  <a:pt x="1152" y="2926"/>
                </a:lnTo>
                <a:lnTo>
                  <a:pt x="1161" y="2928"/>
                </a:lnTo>
                <a:lnTo>
                  <a:pt x="1173" y="2931"/>
                </a:lnTo>
                <a:lnTo>
                  <a:pt x="1184" y="2935"/>
                </a:lnTo>
                <a:lnTo>
                  <a:pt x="1196" y="2940"/>
                </a:lnTo>
                <a:lnTo>
                  <a:pt x="1202" y="2942"/>
                </a:lnTo>
                <a:lnTo>
                  <a:pt x="1205" y="2944"/>
                </a:lnTo>
                <a:lnTo>
                  <a:pt x="1211" y="2947"/>
                </a:lnTo>
                <a:lnTo>
                  <a:pt x="1214" y="2951"/>
                </a:lnTo>
                <a:lnTo>
                  <a:pt x="1218" y="2955"/>
                </a:lnTo>
                <a:lnTo>
                  <a:pt x="1221" y="2956"/>
                </a:lnTo>
                <a:lnTo>
                  <a:pt x="1227" y="2960"/>
                </a:lnTo>
                <a:lnTo>
                  <a:pt x="1232" y="2962"/>
                </a:lnTo>
                <a:lnTo>
                  <a:pt x="1241" y="2963"/>
                </a:lnTo>
                <a:lnTo>
                  <a:pt x="1252" y="2965"/>
                </a:lnTo>
                <a:lnTo>
                  <a:pt x="1262" y="2967"/>
                </a:lnTo>
                <a:lnTo>
                  <a:pt x="1275" y="2967"/>
                </a:lnTo>
                <a:lnTo>
                  <a:pt x="1285" y="2969"/>
                </a:lnTo>
                <a:lnTo>
                  <a:pt x="1300" y="2969"/>
                </a:lnTo>
                <a:lnTo>
                  <a:pt x="1309" y="2967"/>
                </a:lnTo>
                <a:lnTo>
                  <a:pt x="1317" y="2967"/>
                </a:lnTo>
                <a:lnTo>
                  <a:pt x="1328" y="2965"/>
                </a:lnTo>
                <a:lnTo>
                  <a:pt x="1339" y="2963"/>
                </a:lnTo>
                <a:lnTo>
                  <a:pt x="1348" y="2962"/>
                </a:lnTo>
                <a:lnTo>
                  <a:pt x="1358" y="2958"/>
                </a:lnTo>
                <a:lnTo>
                  <a:pt x="1367" y="2955"/>
                </a:lnTo>
                <a:lnTo>
                  <a:pt x="1378" y="2951"/>
                </a:lnTo>
                <a:lnTo>
                  <a:pt x="1387" y="2946"/>
                </a:lnTo>
                <a:lnTo>
                  <a:pt x="1394" y="2940"/>
                </a:lnTo>
                <a:lnTo>
                  <a:pt x="1403" y="2937"/>
                </a:lnTo>
                <a:lnTo>
                  <a:pt x="1410" y="2930"/>
                </a:lnTo>
                <a:lnTo>
                  <a:pt x="1415" y="2924"/>
                </a:lnTo>
                <a:lnTo>
                  <a:pt x="1421" y="2919"/>
                </a:lnTo>
                <a:lnTo>
                  <a:pt x="1424" y="2914"/>
                </a:lnTo>
                <a:lnTo>
                  <a:pt x="1428" y="2906"/>
                </a:lnTo>
                <a:lnTo>
                  <a:pt x="1428" y="2901"/>
                </a:lnTo>
                <a:lnTo>
                  <a:pt x="1428" y="2894"/>
                </a:lnTo>
                <a:lnTo>
                  <a:pt x="1426" y="2890"/>
                </a:lnTo>
                <a:lnTo>
                  <a:pt x="1424" y="2887"/>
                </a:lnTo>
                <a:lnTo>
                  <a:pt x="1422" y="2882"/>
                </a:lnTo>
                <a:lnTo>
                  <a:pt x="1421" y="2880"/>
                </a:lnTo>
                <a:lnTo>
                  <a:pt x="1419" y="2876"/>
                </a:lnTo>
                <a:lnTo>
                  <a:pt x="1415" y="2874"/>
                </a:lnTo>
                <a:lnTo>
                  <a:pt x="1410" y="2869"/>
                </a:lnTo>
                <a:lnTo>
                  <a:pt x="1406" y="2864"/>
                </a:lnTo>
                <a:lnTo>
                  <a:pt x="1403" y="2862"/>
                </a:lnTo>
                <a:lnTo>
                  <a:pt x="1401" y="2858"/>
                </a:lnTo>
                <a:lnTo>
                  <a:pt x="1398" y="2855"/>
                </a:lnTo>
                <a:lnTo>
                  <a:pt x="1396" y="2851"/>
                </a:lnTo>
                <a:lnTo>
                  <a:pt x="1399" y="2850"/>
                </a:lnTo>
                <a:lnTo>
                  <a:pt x="1405" y="2844"/>
                </a:lnTo>
                <a:lnTo>
                  <a:pt x="1410" y="2839"/>
                </a:lnTo>
                <a:lnTo>
                  <a:pt x="1414" y="2834"/>
                </a:lnTo>
                <a:lnTo>
                  <a:pt x="1419" y="2826"/>
                </a:lnTo>
                <a:lnTo>
                  <a:pt x="1421" y="2819"/>
                </a:lnTo>
                <a:lnTo>
                  <a:pt x="1424" y="2814"/>
                </a:lnTo>
                <a:lnTo>
                  <a:pt x="1424" y="2810"/>
                </a:lnTo>
                <a:lnTo>
                  <a:pt x="1424" y="2800"/>
                </a:lnTo>
                <a:lnTo>
                  <a:pt x="1424" y="2793"/>
                </a:lnTo>
                <a:lnTo>
                  <a:pt x="1424" y="2787"/>
                </a:lnTo>
                <a:lnTo>
                  <a:pt x="1428" y="2780"/>
                </a:lnTo>
                <a:lnTo>
                  <a:pt x="1430" y="2775"/>
                </a:lnTo>
                <a:lnTo>
                  <a:pt x="1433" y="2769"/>
                </a:lnTo>
                <a:lnTo>
                  <a:pt x="1437" y="2762"/>
                </a:lnTo>
                <a:lnTo>
                  <a:pt x="1438" y="2755"/>
                </a:lnTo>
                <a:lnTo>
                  <a:pt x="1442" y="2748"/>
                </a:lnTo>
                <a:lnTo>
                  <a:pt x="1446" y="2737"/>
                </a:lnTo>
                <a:lnTo>
                  <a:pt x="1446" y="2714"/>
                </a:lnTo>
                <a:lnTo>
                  <a:pt x="1444" y="2712"/>
                </a:lnTo>
                <a:lnTo>
                  <a:pt x="1440" y="2712"/>
                </a:lnTo>
                <a:lnTo>
                  <a:pt x="1438" y="2711"/>
                </a:lnTo>
                <a:lnTo>
                  <a:pt x="1437" y="2711"/>
                </a:lnTo>
                <a:lnTo>
                  <a:pt x="1435" y="2707"/>
                </a:lnTo>
                <a:lnTo>
                  <a:pt x="1433" y="2705"/>
                </a:lnTo>
                <a:lnTo>
                  <a:pt x="1431" y="2705"/>
                </a:lnTo>
                <a:lnTo>
                  <a:pt x="1431" y="2704"/>
                </a:lnTo>
                <a:lnTo>
                  <a:pt x="1449" y="2704"/>
                </a:lnTo>
                <a:lnTo>
                  <a:pt x="1446" y="2702"/>
                </a:lnTo>
                <a:lnTo>
                  <a:pt x="1440" y="2698"/>
                </a:lnTo>
                <a:lnTo>
                  <a:pt x="1435" y="2693"/>
                </a:lnTo>
                <a:lnTo>
                  <a:pt x="1430" y="2688"/>
                </a:lnTo>
                <a:lnTo>
                  <a:pt x="1421" y="2679"/>
                </a:lnTo>
                <a:lnTo>
                  <a:pt x="1417" y="2675"/>
                </a:lnTo>
                <a:lnTo>
                  <a:pt x="1417" y="2623"/>
                </a:lnTo>
                <a:lnTo>
                  <a:pt x="1428" y="2623"/>
                </a:lnTo>
                <a:lnTo>
                  <a:pt x="1438" y="2631"/>
                </a:lnTo>
                <a:lnTo>
                  <a:pt x="1449" y="2634"/>
                </a:lnTo>
                <a:lnTo>
                  <a:pt x="1458" y="2638"/>
                </a:lnTo>
                <a:lnTo>
                  <a:pt x="1469" y="2641"/>
                </a:lnTo>
                <a:lnTo>
                  <a:pt x="1483" y="2643"/>
                </a:lnTo>
                <a:lnTo>
                  <a:pt x="1495" y="2643"/>
                </a:lnTo>
                <a:lnTo>
                  <a:pt x="1511" y="2645"/>
                </a:lnTo>
                <a:lnTo>
                  <a:pt x="1527" y="2645"/>
                </a:lnTo>
                <a:lnTo>
                  <a:pt x="1545" y="2645"/>
                </a:lnTo>
                <a:lnTo>
                  <a:pt x="1561" y="2643"/>
                </a:lnTo>
                <a:lnTo>
                  <a:pt x="1577" y="2641"/>
                </a:lnTo>
                <a:lnTo>
                  <a:pt x="1593" y="2639"/>
                </a:lnTo>
                <a:lnTo>
                  <a:pt x="1622" y="2636"/>
                </a:lnTo>
                <a:lnTo>
                  <a:pt x="1650" y="2629"/>
                </a:lnTo>
                <a:lnTo>
                  <a:pt x="1677" y="2623"/>
                </a:lnTo>
                <a:lnTo>
                  <a:pt x="1702" y="2618"/>
                </a:lnTo>
                <a:lnTo>
                  <a:pt x="1714" y="2616"/>
                </a:lnTo>
                <a:lnTo>
                  <a:pt x="1729" y="2615"/>
                </a:lnTo>
                <a:lnTo>
                  <a:pt x="1741" y="2615"/>
                </a:lnTo>
                <a:lnTo>
                  <a:pt x="1753" y="2615"/>
                </a:lnTo>
                <a:lnTo>
                  <a:pt x="1757" y="2613"/>
                </a:lnTo>
                <a:lnTo>
                  <a:pt x="1761" y="2613"/>
                </a:lnTo>
                <a:lnTo>
                  <a:pt x="1764" y="2613"/>
                </a:lnTo>
                <a:lnTo>
                  <a:pt x="1769" y="2611"/>
                </a:lnTo>
                <a:lnTo>
                  <a:pt x="1775" y="2607"/>
                </a:lnTo>
                <a:lnTo>
                  <a:pt x="1780" y="2606"/>
                </a:lnTo>
                <a:lnTo>
                  <a:pt x="1786" y="2602"/>
                </a:lnTo>
                <a:lnTo>
                  <a:pt x="1791" y="2599"/>
                </a:lnTo>
                <a:lnTo>
                  <a:pt x="1794" y="2599"/>
                </a:lnTo>
                <a:lnTo>
                  <a:pt x="1796" y="2597"/>
                </a:lnTo>
                <a:lnTo>
                  <a:pt x="1800" y="2597"/>
                </a:lnTo>
                <a:lnTo>
                  <a:pt x="1803" y="2597"/>
                </a:lnTo>
                <a:lnTo>
                  <a:pt x="1816" y="2597"/>
                </a:lnTo>
                <a:lnTo>
                  <a:pt x="1828" y="2595"/>
                </a:lnTo>
                <a:lnTo>
                  <a:pt x="1842" y="2593"/>
                </a:lnTo>
                <a:lnTo>
                  <a:pt x="1857" y="2591"/>
                </a:lnTo>
                <a:lnTo>
                  <a:pt x="1871" y="2588"/>
                </a:lnTo>
                <a:lnTo>
                  <a:pt x="1883" y="2586"/>
                </a:lnTo>
                <a:lnTo>
                  <a:pt x="1898" y="2581"/>
                </a:lnTo>
                <a:lnTo>
                  <a:pt x="1910" y="2577"/>
                </a:lnTo>
                <a:lnTo>
                  <a:pt x="1923" y="2574"/>
                </a:lnTo>
                <a:lnTo>
                  <a:pt x="1935" y="2568"/>
                </a:lnTo>
                <a:lnTo>
                  <a:pt x="1947" y="2563"/>
                </a:lnTo>
                <a:lnTo>
                  <a:pt x="1956" y="2558"/>
                </a:lnTo>
                <a:lnTo>
                  <a:pt x="1967" y="2552"/>
                </a:lnTo>
                <a:lnTo>
                  <a:pt x="1976" y="2545"/>
                </a:lnTo>
                <a:lnTo>
                  <a:pt x="1981" y="2540"/>
                </a:lnTo>
                <a:lnTo>
                  <a:pt x="1988" y="2534"/>
                </a:lnTo>
                <a:lnTo>
                  <a:pt x="1992" y="2531"/>
                </a:lnTo>
                <a:lnTo>
                  <a:pt x="1996" y="2526"/>
                </a:lnTo>
                <a:lnTo>
                  <a:pt x="1997" y="2520"/>
                </a:lnTo>
                <a:lnTo>
                  <a:pt x="1999" y="2517"/>
                </a:lnTo>
                <a:lnTo>
                  <a:pt x="2003" y="2506"/>
                </a:lnTo>
                <a:lnTo>
                  <a:pt x="2004" y="2495"/>
                </a:lnTo>
                <a:lnTo>
                  <a:pt x="2006" y="2485"/>
                </a:lnTo>
                <a:lnTo>
                  <a:pt x="2010" y="2474"/>
                </a:lnTo>
                <a:lnTo>
                  <a:pt x="2012" y="2469"/>
                </a:lnTo>
                <a:lnTo>
                  <a:pt x="2013" y="2463"/>
                </a:lnTo>
                <a:lnTo>
                  <a:pt x="2017" y="2460"/>
                </a:lnTo>
                <a:lnTo>
                  <a:pt x="2020" y="2456"/>
                </a:lnTo>
                <a:lnTo>
                  <a:pt x="2038" y="2438"/>
                </a:lnTo>
                <a:lnTo>
                  <a:pt x="2054" y="2421"/>
                </a:lnTo>
                <a:lnTo>
                  <a:pt x="2061" y="2412"/>
                </a:lnTo>
                <a:lnTo>
                  <a:pt x="2070" y="2403"/>
                </a:lnTo>
                <a:lnTo>
                  <a:pt x="2076" y="2394"/>
                </a:lnTo>
                <a:lnTo>
                  <a:pt x="2083" y="2383"/>
                </a:lnTo>
                <a:lnTo>
                  <a:pt x="2090" y="2372"/>
                </a:lnTo>
                <a:lnTo>
                  <a:pt x="2093" y="2362"/>
                </a:lnTo>
                <a:lnTo>
                  <a:pt x="2099" y="2349"/>
                </a:lnTo>
                <a:lnTo>
                  <a:pt x="2102" y="2337"/>
                </a:lnTo>
                <a:lnTo>
                  <a:pt x="2106" y="2324"/>
                </a:lnTo>
                <a:lnTo>
                  <a:pt x="2108" y="2310"/>
                </a:lnTo>
                <a:lnTo>
                  <a:pt x="2109" y="2296"/>
                </a:lnTo>
                <a:lnTo>
                  <a:pt x="2109" y="2280"/>
                </a:lnTo>
                <a:lnTo>
                  <a:pt x="2104" y="2271"/>
                </a:lnTo>
                <a:lnTo>
                  <a:pt x="2099" y="2262"/>
                </a:lnTo>
                <a:lnTo>
                  <a:pt x="2092" y="2262"/>
                </a:lnTo>
                <a:lnTo>
                  <a:pt x="2085" y="2260"/>
                </a:lnTo>
                <a:lnTo>
                  <a:pt x="2076" y="2260"/>
                </a:lnTo>
                <a:lnTo>
                  <a:pt x="2070" y="2259"/>
                </a:lnTo>
                <a:lnTo>
                  <a:pt x="2065" y="2255"/>
                </a:lnTo>
                <a:lnTo>
                  <a:pt x="2056" y="2246"/>
                </a:lnTo>
                <a:lnTo>
                  <a:pt x="2051" y="2243"/>
                </a:lnTo>
                <a:lnTo>
                  <a:pt x="2045" y="2235"/>
                </a:lnTo>
                <a:lnTo>
                  <a:pt x="2040" y="2228"/>
                </a:lnTo>
                <a:lnTo>
                  <a:pt x="2035" y="2221"/>
                </a:lnTo>
                <a:lnTo>
                  <a:pt x="2029" y="2214"/>
                </a:lnTo>
                <a:lnTo>
                  <a:pt x="2026" y="2207"/>
                </a:lnTo>
                <a:lnTo>
                  <a:pt x="2024" y="2203"/>
                </a:lnTo>
                <a:lnTo>
                  <a:pt x="2022" y="2200"/>
                </a:lnTo>
                <a:lnTo>
                  <a:pt x="2022" y="2196"/>
                </a:lnTo>
                <a:lnTo>
                  <a:pt x="2022" y="2193"/>
                </a:lnTo>
                <a:lnTo>
                  <a:pt x="2022" y="2189"/>
                </a:lnTo>
                <a:lnTo>
                  <a:pt x="2022" y="2184"/>
                </a:lnTo>
                <a:lnTo>
                  <a:pt x="2022" y="2182"/>
                </a:lnTo>
                <a:lnTo>
                  <a:pt x="2024" y="2178"/>
                </a:lnTo>
                <a:lnTo>
                  <a:pt x="2026" y="2175"/>
                </a:lnTo>
                <a:lnTo>
                  <a:pt x="2028" y="2171"/>
                </a:lnTo>
                <a:lnTo>
                  <a:pt x="2031" y="2170"/>
                </a:lnTo>
                <a:lnTo>
                  <a:pt x="2035" y="2166"/>
                </a:lnTo>
                <a:lnTo>
                  <a:pt x="2042" y="2162"/>
                </a:lnTo>
                <a:lnTo>
                  <a:pt x="2045" y="2157"/>
                </a:lnTo>
                <a:lnTo>
                  <a:pt x="2051" y="2154"/>
                </a:lnTo>
                <a:lnTo>
                  <a:pt x="2052" y="2150"/>
                </a:lnTo>
                <a:lnTo>
                  <a:pt x="2056" y="2146"/>
                </a:lnTo>
                <a:lnTo>
                  <a:pt x="2058" y="2143"/>
                </a:lnTo>
                <a:lnTo>
                  <a:pt x="2060" y="2141"/>
                </a:lnTo>
                <a:lnTo>
                  <a:pt x="2060" y="2137"/>
                </a:lnTo>
                <a:lnTo>
                  <a:pt x="2060" y="2130"/>
                </a:lnTo>
                <a:lnTo>
                  <a:pt x="2060" y="2125"/>
                </a:lnTo>
                <a:lnTo>
                  <a:pt x="2060" y="2121"/>
                </a:lnTo>
                <a:lnTo>
                  <a:pt x="2060" y="2118"/>
                </a:lnTo>
                <a:lnTo>
                  <a:pt x="2060" y="2116"/>
                </a:lnTo>
                <a:lnTo>
                  <a:pt x="2058" y="2113"/>
                </a:lnTo>
                <a:lnTo>
                  <a:pt x="2056" y="2109"/>
                </a:lnTo>
                <a:lnTo>
                  <a:pt x="2052" y="2105"/>
                </a:lnTo>
                <a:lnTo>
                  <a:pt x="2051" y="2102"/>
                </a:lnTo>
                <a:lnTo>
                  <a:pt x="2047" y="2100"/>
                </a:lnTo>
                <a:lnTo>
                  <a:pt x="2040" y="2093"/>
                </a:lnTo>
                <a:lnTo>
                  <a:pt x="2031" y="2088"/>
                </a:lnTo>
                <a:lnTo>
                  <a:pt x="2022" y="2081"/>
                </a:lnTo>
                <a:lnTo>
                  <a:pt x="2013" y="2077"/>
                </a:lnTo>
                <a:lnTo>
                  <a:pt x="1994" y="2066"/>
                </a:lnTo>
                <a:lnTo>
                  <a:pt x="1976" y="2059"/>
                </a:lnTo>
                <a:lnTo>
                  <a:pt x="1965" y="2054"/>
                </a:lnTo>
                <a:lnTo>
                  <a:pt x="1960" y="2052"/>
                </a:lnTo>
                <a:lnTo>
                  <a:pt x="1933" y="2036"/>
                </a:lnTo>
                <a:lnTo>
                  <a:pt x="1908" y="2020"/>
                </a:lnTo>
                <a:lnTo>
                  <a:pt x="1905" y="2016"/>
                </a:lnTo>
                <a:lnTo>
                  <a:pt x="1899" y="2011"/>
                </a:lnTo>
                <a:lnTo>
                  <a:pt x="1894" y="2006"/>
                </a:lnTo>
                <a:lnTo>
                  <a:pt x="1892" y="2000"/>
                </a:lnTo>
                <a:lnTo>
                  <a:pt x="1889" y="1995"/>
                </a:lnTo>
                <a:lnTo>
                  <a:pt x="1887" y="1988"/>
                </a:lnTo>
                <a:lnTo>
                  <a:pt x="1885" y="1979"/>
                </a:lnTo>
                <a:lnTo>
                  <a:pt x="1885" y="1970"/>
                </a:lnTo>
                <a:lnTo>
                  <a:pt x="1885" y="1968"/>
                </a:lnTo>
                <a:lnTo>
                  <a:pt x="1887" y="1967"/>
                </a:lnTo>
                <a:lnTo>
                  <a:pt x="1887" y="1963"/>
                </a:lnTo>
                <a:lnTo>
                  <a:pt x="1889" y="1961"/>
                </a:lnTo>
                <a:lnTo>
                  <a:pt x="1894" y="1956"/>
                </a:lnTo>
                <a:lnTo>
                  <a:pt x="1899" y="1951"/>
                </a:lnTo>
                <a:lnTo>
                  <a:pt x="1905" y="1945"/>
                </a:lnTo>
                <a:lnTo>
                  <a:pt x="1912" y="1942"/>
                </a:lnTo>
                <a:lnTo>
                  <a:pt x="1915" y="1942"/>
                </a:lnTo>
                <a:lnTo>
                  <a:pt x="1919" y="1940"/>
                </a:lnTo>
                <a:lnTo>
                  <a:pt x="1921" y="1940"/>
                </a:lnTo>
                <a:lnTo>
                  <a:pt x="1924" y="1940"/>
                </a:lnTo>
                <a:lnTo>
                  <a:pt x="1930" y="1940"/>
                </a:lnTo>
                <a:lnTo>
                  <a:pt x="1933" y="1942"/>
                </a:lnTo>
                <a:lnTo>
                  <a:pt x="1939" y="1943"/>
                </a:lnTo>
                <a:lnTo>
                  <a:pt x="1942" y="1945"/>
                </a:lnTo>
                <a:lnTo>
                  <a:pt x="1949" y="1954"/>
                </a:lnTo>
                <a:lnTo>
                  <a:pt x="1955" y="1961"/>
                </a:lnTo>
                <a:lnTo>
                  <a:pt x="1960" y="1970"/>
                </a:lnTo>
                <a:lnTo>
                  <a:pt x="1967" y="1977"/>
                </a:lnTo>
                <a:lnTo>
                  <a:pt x="1969" y="1979"/>
                </a:lnTo>
                <a:lnTo>
                  <a:pt x="1972" y="1983"/>
                </a:lnTo>
                <a:lnTo>
                  <a:pt x="1978" y="1983"/>
                </a:lnTo>
                <a:lnTo>
                  <a:pt x="1981" y="1984"/>
                </a:lnTo>
                <a:lnTo>
                  <a:pt x="2001" y="1984"/>
                </a:lnTo>
                <a:lnTo>
                  <a:pt x="2022" y="1984"/>
                </a:lnTo>
                <a:lnTo>
                  <a:pt x="2044" y="1984"/>
                </a:lnTo>
                <a:lnTo>
                  <a:pt x="2067" y="1984"/>
                </a:lnTo>
                <a:lnTo>
                  <a:pt x="2070" y="1992"/>
                </a:lnTo>
                <a:lnTo>
                  <a:pt x="2072" y="1997"/>
                </a:lnTo>
                <a:lnTo>
                  <a:pt x="2076" y="2002"/>
                </a:lnTo>
                <a:lnTo>
                  <a:pt x="2079" y="2008"/>
                </a:lnTo>
                <a:lnTo>
                  <a:pt x="2083" y="2011"/>
                </a:lnTo>
                <a:lnTo>
                  <a:pt x="2088" y="2015"/>
                </a:lnTo>
                <a:lnTo>
                  <a:pt x="2092" y="2016"/>
                </a:lnTo>
                <a:lnTo>
                  <a:pt x="2097" y="2018"/>
                </a:lnTo>
                <a:lnTo>
                  <a:pt x="2120" y="2025"/>
                </a:lnTo>
                <a:lnTo>
                  <a:pt x="2145" y="2032"/>
                </a:lnTo>
                <a:lnTo>
                  <a:pt x="2150" y="2034"/>
                </a:lnTo>
                <a:lnTo>
                  <a:pt x="2156" y="2040"/>
                </a:lnTo>
                <a:lnTo>
                  <a:pt x="2159" y="2043"/>
                </a:lnTo>
                <a:lnTo>
                  <a:pt x="2165" y="2048"/>
                </a:lnTo>
                <a:lnTo>
                  <a:pt x="2170" y="2052"/>
                </a:lnTo>
                <a:lnTo>
                  <a:pt x="2175" y="2056"/>
                </a:lnTo>
                <a:lnTo>
                  <a:pt x="2181" y="2057"/>
                </a:lnTo>
                <a:lnTo>
                  <a:pt x="2184" y="2059"/>
                </a:lnTo>
                <a:lnTo>
                  <a:pt x="2188" y="2059"/>
                </a:lnTo>
                <a:lnTo>
                  <a:pt x="2193" y="2059"/>
                </a:lnTo>
                <a:lnTo>
                  <a:pt x="2197" y="2059"/>
                </a:lnTo>
                <a:lnTo>
                  <a:pt x="2200" y="2059"/>
                </a:lnTo>
                <a:lnTo>
                  <a:pt x="2204" y="2057"/>
                </a:lnTo>
                <a:lnTo>
                  <a:pt x="2206" y="2056"/>
                </a:lnTo>
                <a:lnTo>
                  <a:pt x="2213" y="2054"/>
                </a:lnTo>
                <a:lnTo>
                  <a:pt x="2218" y="2050"/>
                </a:lnTo>
                <a:lnTo>
                  <a:pt x="2225" y="2045"/>
                </a:lnTo>
                <a:lnTo>
                  <a:pt x="2230" y="2041"/>
                </a:lnTo>
                <a:lnTo>
                  <a:pt x="2234" y="2041"/>
                </a:lnTo>
                <a:lnTo>
                  <a:pt x="2238" y="2040"/>
                </a:lnTo>
                <a:lnTo>
                  <a:pt x="2243" y="2040"/>
                </a:lnTo>
                <a:lnTo>
                  <a:pt x="2246" y="2040"/>
                </a:lnTo>
                <a:lnTo>
                  <a:pt x="2255" y="2040"/>
                </a:lnTo>
                <a:lnTo>
                  <a:pt x="2266" y="2040"/>
                </a:lnTo>
                <a:lnTo>
                  <a:pt x="2271" y="2041"/>
                </a:lnTo>
                <a:lnTo>
                  <a:pt x="2275" y="2040"/>
                </a:lnTo>
                <a:lnTo>
                  <a:pt x="2279" y="2040"/>
                </a:lnTo>
                <a:lnTo>
                  <a:pt x="2282" y="2040"/>
                </a:lnTo>
                <a:lnTo>
                  <a:pt x="2282" y="2043"/>
                </a:lnTo>
                <a:lnTo>
                  <a:pt x="2284" y="2047"/>
                </a:lnTo>
                <a:lnTo>
                  <a:pt x="2287" y="2050"/>
                </a:lnTo>
                <a:lnTo>
                  <a:pt x="2289" y="2052"/>
                </a:lnTo>
                <a:lnTo>
                  <a:pt x="2293" y="2054"/>
                </a:lnTo>
                <a:lnTo>
                  <a:pt x="2298" y="2056"/>
                </a:lnTo>
                <a:lnTo>
                  <a:pt x="2302" y="2057"/>
                </a:lnTo>
                <a:lnTo>
                  <a:pt x="2307" y="2057"/>
                </a:lnTo>
                <a:lnTo>
                  <a:pt x="2318" y="2059"/>
                </a:lnTo>
                <a:lnTo>
                  <a:pt x="2328" y="2059"/>
                </a:lnTo>
                <a:lnTo>
                  <a:pt x="2339" y="2059"/>
                </a:lnTo>
                <a:lnTo>
                  <a:pt x="2350" y="2059"/>
                </a:lnTo>
                <a:lnTo>
                  <a:pt x="2357" y="2059"/>
                </a:lnTo>
                <a:lnTo>
                  <a:pt x="2366" y="2059"/>
                </a:lnTo>
                <a:lnTo>
                  <a:pt x="2373" y="2057"/>
                </a:lnTo>
                <a:lnTo>
                  <a:pt x="2382" y="2056"/>
                </a:lnTo>
                <a:lnTo>
                  <a:pt x="2389" y="2054"/>
                </a:lnTo>
                <a:lnTo>
                  <a:pt x="2396" y="2052"/>
                </a:lnTo>
                <a:lnTo>
                  <a:pt x="2403" y="2048"/>
                </a:lnTo>
                <a:lnTo>
                  <a:pt x="2410" y="2045"/>
                </a:lnTo>
                <a:lnTo>
                  <a:pt x="2417" y="2043"/>
                </a:lnTo>
                <a:lnTo>
                  <a:pt x="2423" y="2040"/>
                </a:lnTo>
                <a:lnTo>
                  <a:pt x="2430" y="2034"/>
                </a:lnTo>
                <a:lnTo>
                  <a:pt x="2435" y="2031"/>
                </a:lnTo>
                <a:lnTo>
                  <a:pt x="2448" y="2022"/>
                </a:lnTo>
                <a:lnTo>
                  <a:pt x="2458" y="2013"/>
                </a:lnTo>
                <a:lnTo>
                  <a:pt x="2467" y="2002"/>
                </a:lnTo>
                <a:lnTo>
                  <a:pt x="2478" y="1992"/>
                </a:lnTo>
                <a:lnTo>
                  <a:pt x="2487" y="1981"/>
                </a:lnTo>
                <a:lnTo>
                  <a:pt x="2496" y="1970"/>
                </a:lnTo>
                <a:lnTo>
                  <a:pt x="2510" y="1951"/>
                </a:lnTo>
                <a:lnTo>
                  <a:pt x="2524" y="1933"/>
                </a:lnTo>
                <a:lnTo>
                  <a:pt x="2531" y="1922"/>
                </a:lnTo>
                <a:lnTo>
                  <a:pt x="2538" y="1913"/>
                </a:lnTo>
                <a:lnTo>
                  <a:pt x="2545" y="1904"/>
                </a:lnTo>
                <a:lnTo>
                  <a:pt x="2554" y="1895"/>
                </a:lnTo>
                <a:lnTo>
                  <a:pt x="2569" y="1879"/>
                </a:lnTo>
                <a:lnTo>
                  <a:pt x="2586" y="1865"/>
                </a:lnTo>
                <a:lnTo>
                  <a:pt x="2602" y="1851"/>
                </a:lnTo>
                <a:lnTo>
                  <a:pt x="2618" y="1838"/>
                </a:lnTo>
                <a:lnTo>
                  <a:pt x="2636" y="1822"/>
                </a:lnTo>
                <a:lnTo>
                  <a:pt x="2652" y="1808"/>
                </a:lnTo>
                <a:lnTo>
                  <a:pt x="2658" y="1803"/>
                </a:lnTo>
                <a:lnTo>
                  <a:pt x="2663" y="1796"/>
                </a:lnTo>
                <a:lnTo>
                  <a:pt x="2665" y="1789"/>
                </a:lnTo>
                <a:lnTo>
                  <a:pt x="2668" y="1783"/>
                </a:lnTo>
                <a:lnTo>
                  <a:pt x="2672" y="1769"/>
                </a:lnTo>
                <a:lnTo>
                  <a:pt x="2675" y="1757"/>
                </a:lnTo>
                <a:lnTo>
                  <a:pt x="2679" y="1744"/>
                </a:lnTo>
                <a:lnTo>
                  <a:pt x="2681" y="1732"/>
                </a:lnTo>
                <a:lnTo>
                  <a:pt x="2683" y="1725"/>
                </a:lnTo>
                <a:lnTo>
                  <a:pt x="2684" y="1717"/>
                </a:lnTo>
                <a:lnTo>
                  <a:pt x="2686" y="1712"/>
                </a:lnTo>
                <a:lnTo>
                  <a:pt x="2688" y="1705"/>
                </a:lnTo>
                <a:lnTo>
                  <a:pt x="2693" y="1698"/>
                </a:lnTo>
                <a:lnTo>
                  <a:pt x="2697" y="1692"/>
                </a:lnTo>
                <a:lnTo>
                  <a:pt x="2702" y="1685"/>
                </a:lnTo>
                <a:lnTo>
                  <a:pt x="2707" y="1682"/>
                </a:lnTo>
                <a:lnTo>
                  <a:pt x="2713" y="1676"/>
                </a:lnTo>
                <a:lnTo>
                  <a:pt x="2716" y="1671"/>
                </a:lnTo>
                <a:lnTo>
                  <a:pt x="2718" y="1666"/>
                </a:lnTo>
                <a:lnTo>
                  <a:pt x="2720" y="1660"/>
                </a:lnTo>
                <a:lnTo>
                  <a:pt x="2718" y="1659"/>
                </a:lnTo>
                <a:lnTo>
                  <a:pt x="2716" y="1657"/>
                </a:lnTo>
                <a:lnTo>
                  <a:pt x="2713" y="1655"/>
                </a:lnTo>
                <a:lnTo>
                  <a:pt x="2713" y="1653"/>
                </a:lnTo>
                <a:lnTo>
                  <a:pt x="2711" y="1652"/>
                </a:lnTo>
                <a:lnTo>
                  <a:pt x="2711" y="1648"/>
                </a:lnTo>
                <a:lnTo>
                  <a:pt x="2709" y="1646"/>
                </a:lnTo>
                <a:lnTo>
                  <a:pt x="2709" y="1643"/>
                </a:lnTo>
                <a:lnTo>
                  <a:pt x="2711" y="1641"/>
                </a:lnTo>
                <a:lnTo>
                  <a:pt x="2713" y="1636"/>
                </a:lnTo>
                <a:lnTo>
                  <a:pt x="2716" y="1634"/>
                </a:lnTo>
                <a:lnTo>
                  <a:pt x="2716" y="1632"/>
                </a:lnTo>
                <a:lnTo>
                  <a:pt x="2716" y="1632"/>
                </a:lnTo>
                <a:lnTo>
                  <a:pt x="2715" y="1630"/>
                </a:lnTo>
                <a:lnTo>
                  <a:pt x="2715" y="1628"/>
                </a:lnTo>
                <a:lnTo>
                  <a:pt x="2716" y="1627"/>
                </a:lnTo>
                <a:lnTo>
                  <a:pt x="2716" y="1623"/>
                </a:lnTo>
                <a:lnTo>
                  <a:pt x="2716" y="1619"/>
                </a:lnTo>
                <a:lnTo>
                  <a:pt x="2718" y="1616"/>
                </a:lnTo>
                <a:lnTo>
                  <a:pt x="2718" y="1611"/>
                </a:lnTo>
                <a:lnTo>
                  <a:pt x="2722" y="1607"/>
                </a:lnTo>
                <a:lnTo>
                  <a:pt x="2723" y="1603"/>
                </a:lnTo>
                <a:lnTo>
                  <a:pt x="2729" y="1600"/>
                </a:lnTo>
                <a:lnTo>
                  <a:pt x="2732" y="1596"/>
                </a:lnTo>
                <a:lnTo>
                  <a:pt x="2736" y="1595"/>
                </a:lnTo>
                <a:lnTo>
                  <a:pt x="2741" y="1595"/>
                </a:lnTo>
                <a:lnTo>
                  <a:pt x="2741" y="1589"/>
                </a:lnTo>
                <a:lnTo>
                  <a:pt x="2741" y="1582"/>
                </a:lnTo>
                <a:lnTo>
                  <a:pt x="2741" y="1577"/>
                </a:lnTo>
                <a:lnTo>
                  <a:pt x="2741" y="1571"/>
                </a:lnTo>
                <a:lnTo>
                  <a:pt x="2743" y="1568"/>
                </a:lnTo>
                <a:lnTo>
                  <a:pt x="2743" y="1564"/>
                </a:lnTo>
                <a:lnTo>
                  <a:pt x="2743" y="1563"/>
                </a:lnTo>
                <a:lnTo>
                  <a:pt x="2747" y="1561"/>
                </a:lnTo>
                <a:lnTo>
                  <a:pt x="2748" y="1559"/>
                </a:lnTo>
                <a:lnTo>
                  <a:pt x="2750" y="1557"/>
                </a:lnTo>
                <a:lnTo>
                  <a:pt x="2752" y="1557"/>
                </a:lnTo>
                <a:lnTo>
                  <a:pt x="2755" y="1557"/>
                </a:lnTo>
                <a:lnTo>
                  <a:pt x="2761" y="1555"/>
                </a:lnTo>
                <a:lnTo>
                  <a:pt x="2766" y="1555"/>
                </a:lnTo>
                <a:lnTo>
                  <a:pt x="2768" y="1554"/>
                </a:lnTo>
                <a:lnTo>
                  <a:pt x="2772" y="1554"/>
                </a:lnTo>
                <a:lnTo>
                  <a:pt x="2773" y="1552"/>
                </a:lnTo>
                <a:lnTo>
                  <a:pt x="2773" y="1550"/>
                </a:lnTo>
                <a:lnTo>
                  <a:pt x="2784" y="1541"/>
                </a:lnTo>
                <a:lnTo>
                  <a:pt x="2795" y="1532"/>
                </a:lnTo>
                <a:lnTo>
                  <a:pt x="2805" y="1522"/>
                </a:lnTo>
                <a:lnTo>
                  <a:pt x="2812" y="1511"/>
                </a:lnTo>
                <a:lnTo>
                  <a:pt x="2818" y="1506"/>
                </a:lnTo>
                <a:lnTo>
                  <a:pt x="2821" y="1500"/>
                </a:lnTo>
                <a:lnTo>
                  <a:pt x="2825" y="1495"/>
                </a:lnTo>
                <a:lnTo>
                  <a:pt x="2827" y="1490"/>
                </a:lnTo>
                <a:lnTo>
                  <a:pt x="2830" y="1482"/>
                </a:lnTo>
                <a:lnTo>
                  <a:pt x="2834" y="1475"/>
                </a:lnTo>
                <a:lnTo>
                  <a:pt x="2836" y="1468"/>
                </a:lnTo>
                <a:lnTo>
                  <a:pt x="2837" y="1461"/>
                </a:lnTo>
                <a:lnTo>
                  <a:pt x="2839" y="1466"/>
                </a:lnTo>
                <a:lnTo>
                  <a:pt x="2841" y="1472"/>
                </a:lnTo>
                <a:lnTo>
                  <a:pt x="2846" y="1466"/>
                </a:lnTo>
                <a:lnTo>
                  <a:pt x="2850" y="1459"/>
                </a:lnTo>
                <a:lnTo>
                  <a:pt x="2853" y="1452"/>
                </a:lnTo>
                <a:lnTo>
                  <a:pt x="2857" y="1445"/>
                </a:lnTo>
                <a:lnTo>
                  <a:pt x="2859" y="1436"/>
                </a:lnTo>
                <a:lnTo>
                  <a:pt x="2860" y="1431"/>
                </a:lnTo>
                <a:lnTo>
                  <a:pt x="2862" y="1422"/>
                </a:lnTo>
                <a:lnTo>
                  <a:pt x="2862" y="1417"/>
                </a:lnTo>
                <a:lnTo>
                  <a:pt x="2860" y="1413"/>
                </a:lnTo>
                <a:lnTo>
                  <a:pt x="2859" y="1409"/>
                </a:lnTo>
                <a:lnTo>
                  <a:pt x="2857" y="1406"/>
                </a:lnTo>
                <a:lnTo>
                  <a:pt x="2855" y="1402"/>
                </a:lnTo>
                <a:lnTo>
                  <a:pt x="2855" y="1388"/>
                </a:lnTo>
                <a:lnTo>
                  <a:pt x="2860" y="1393"/>
                </a:lnTo>
                <a:lnTo>
                  <a:pt x="2866" y="1397"/>
                </a:lnTo>
                <a:lnTo>
                  <a:pt x="2869" y="1402"/>
                </a:lnTo>
                <a:lnTo>
                  <a:pt x="2873" y="1408"/>
                </a:lnTo>
                <a:lnTo>
                  <a:pt x="2877" y="1411"/>
                </a:lnTo>
                <a:lnTo>
                  <a:pt x="2880" y="1417"/>
                </a:lnTo>
                <a:lnTo>
                  <a:pt x="2882" y="1418"/>
                </a:lnTo>
                <a:lnTo>
                  <a:pt x="2884" y="1418"/>
                </a:lnTo>
                <a:lnTo>
                  <a:pt x="2885" y="1418"/>
                </a:lnTo>
                <a:lnTo>
                  <a:pt x="2889" y="1420"/>
                </a:lnTo>
                <a:lnTo>
                  <a:pt x="2898" y="1418"/>
                </a:lnTo>
                <a:lnTo>
                  <a:pt x="2905" y="1417"/>
                </a:lnTo>
                <a:lnTo>
                  <a:pt x="2912" y="1415"/>
                </a:lnTo>
                <a:lnTo>
                  <a:pt x="2917" y="1411"/>
                </a:lnTo>
                <a:lnTo>
                  <a:pt x="2923" y="1408"/>
                </a:lnTo>
                <a:lnTo>
                  <a:pt x="2928" y="1404"/>
                </a:lnTo>
                <a:lnTo>
                  <a:pt x="2932" y="1399"/>
                </a:lnTo>
                <a:lnTo>
                  <a:pt x="2935" y="1395"/>
                </a:lnTo>
                <a:lnTo>
                  <a:pt x="2939" y="1397"/>
                </a:lnTo>
                <a:lnTo>
                  <a:pt x="2941" y="1401"/>
                </a:lnTo>
                <a:lnTo>
                  <a:pt x="2944" y="1404"/>
                </a:lnTo>
                <a:lnTo>
                  <a:pt x="2944" y="1406"/>
                </a:lnTo>
                <a:lnTo>
                  <a:pt x="2946" y="1411"/>
                </a:lnTo>
                <a:lnTo>
                  <a:pt x="2949" y="1420"/>
                </a:lnTo>
                <a:lnTo>
                  <a:pt x="2944" y="1422"/>
                </a:lnTo>
                <a:lnTo>
                  <a:pt x="2941" y="1427"/>
                </a:lnTo>
                <a:lnTo>
                  <a:pt x="2937" y="1431"/>
                </a:lnTo>
                <a:lnTo>
                  <a:pt x="2933" y="1436"/>
                </a:lnTo>
                <a:lnTo>
                  <a:pt x="2930" y="1447"/>
                </a:lnTo>
                <a:lnTo>
                  <a:pt x="2925" y="1459"/>
                </a:lnTo>
                <a:lnTo>
                  <a:pt x="2921" y="1465"/>
                </a:lnTo>
                <a:lnTo>
                  <a:pt x="2919" y="1470"/>
                </a:lnTo>
                <a:lnTo>
                  <a:pt x="2916" y="1475"/>
                </a:lnTo>
                <a:lnTo>
                  <a:pt x="2914" y="1479"/>
                </a:lnTo>
                <a:lnTo>
                  <a:pt x="2909" y="1482"/>
                </a:lnTo>
                <a:lnTo>
                  <a:pt x="2905" y="1486"/>
                </a:lnTo>
                <a:lnTo>
                  <a:pt x="2901" y="1486"/>
                </a:lnTo>
                <a:lnTo>
                  <a:pt x="2900" y="1488"/>
                </a:lnTo>
                <a:lnTo>
                  <a:pt x="2896" y="1488"/>
                </a:lnTo>
                <a:lnTo>
                  <a:pt x="2891" y="1488"/>
                </a:lnTo>
                <a:lnTo>
                  <a:pt x="2891" y="1493"/>
                </a:lnTo>
                <a:lnTo>
                  <a:pt x="2889" y="1498"/>
                </a:lnTo>
                <a:lnTo>
                  <a:pt x="2885" y="1504"/>
                </a:lnTo>
                <a:lnTo>
                  <a:pt x="2882" y="1509"/>
                </a:lnTo>
                <a:lnTo>
                  <a:pt x="2877" y="1518"/>
                </a:lnTo>
                <a:lnTo>
                  <a:pt x="2869" y="1529"/>
                </a:lnTo>
                <a:lnTo>
                  <a:pt x="2862" y="1536"/>
                </a:lnTo>
                <a:lnTo>
                  <a:pt x="2857" y="1547"/>
                </a:lnTo>
                <a:lnTo>
                  <a:pt x="2855" y="1552"/>
                </a:lnTo>
                <a:lnTo>
                  <a:pt x="2853" y="1557"/>
                </a:lnTo>
                <a:lnTo>
                  <a:pt x="2852" y="1561"/>
                </a:lnTo>
                <a:lnTo>
                  <a:pt x="2852" y="1568"/>
                </a:lnTo>
                <a:lnTo>
                  <a:pt x="2843" y="1570"/>
                </a:lnTo>
                <a:lnTo>
                  <a:pt x="2832" y="1571"/>
                </a:lnTo>
                <a:lnTo>
                  <a:pt x="2823" y="1573"/>
                </a:lnTo>
                <a:lnTo>
                  <a:pt x="2812" y="1573"/>
                </a:lnTo>
                <a:lnTo>
                  <a:pt x="2812" y="1580"/>
                </a:lnTo>
                <a:lnTo>
                  <a:pt x="2811" y="1586"/>
                </a:lnTo>
                <a:lnTo>
                  <a:pt x="2807" y="1593"/>
                </a:lnTo>
                <a:lnTo>
                  <a:pt x="2805" y="1598"/>
                </a:lnTo>
                <a:lnTo>
                  <a:pt x="2800" y="1603"/>
                </a:lnTo>
                <a:lnTo>
                  <a:pt x="2796" y="1607"/>
                </a:lnTo>
                <a:lnTo>
                  <a:pt x="2791" y="1612"/>
                </a:lnTo>
                <a:lnTo>
                  <a:pt x="2784" y="1616"/>
                </a:lnTo>
                <a:lnTo>
                  <a:pt x="2777" y="1619"/>
                </a:lnTo>
                <a:lnTo>
                  <a:pt x="2772" y="1621"/>
                </a:lnTo>
                <a:lnTo>
                  <a:pt x="2763" y="1623"/>
                </a:lnTo>
                <a:lnTo>
                  <a:pt x="2755" y="1627"/>
                </a:lnTo>
                <a:lnTo>
                  <a:pt x="2748" y="1627"/>
                </a:lnTo>
                <a:lnTo>
                  <a:pt x="2741" y="1627"/>
                </a:lnTo>
                <a:lnTo>
                  <a:pt x="2734" y="1627"/>
                </a:lnTo>
                <a:lnTo>
                  <a:pt x="2727" y="1627"/>
                </a:lnTo>
                <a:lnTo>
                  <a:pt x="2732" y="1627"/>
                </a:lnTo>
                <a:lnTo>
                  <a:pt x="2738" y="1627"/>
                </a:lnTo>
                <a:lnTo>
                  <a:pt x="2738" y="1636"/>
                </a:lnTo>
                <a:lnTo>
                  <a:pt x="2734" y="1641"/>
                </a:lnTo>
                <a:lnTo>
                  <a:pt x="2732" y="1646"/>
                </a:lnTo>
                <a:lnTo>
                  <a:pt x="2729" y="1652"/>
                </a:lnTo>
                <a:lnTo>
                  <a:pt x="2729" y="1655"/>
                </a:lnTo>
                <a:lnTo>
                  <a:pt x="2727" y="1664"/>
                </a:lnTo>
                <a:lnTo>
                  <a:pt x="2723" y="1675"/>
                </a:lnTo>
                <a:lnTo>
                  <a:pt x="2729" y="1671"/>
                </a:lnTo>
                <a:lnTo>
                  <a:pt x="2734" y="1669"/>
                </a:lnTo>
                <a:lnTo>
                  <a:pt x="2738" y="1666"/>
                </a:lnTo>
                <a:lnTo>
                  <a:pt x="2743" y="1660"/>
                </a:lnTo>
                <a:lnTo>
                  <a:pt x="2750" y="1652"/>
                </a:lnTo>
                <a:lnTo>
                  <a:pt x="2757" y="1643"/>
                </a:lnTo>
                <a:lnTo>
                  <a:pt x="2757" y="1641"/>
                </a:lnTo>
                <a:lnTo>
                  <a:pt x="2761" y="1636"/>
                </a:lnTo>
                <a:lnTo>
                  <a:pt x="2764" y="1634"/>
                </a:lnTo>
                <a:lnTo>
                  <a:pt x="2768" y="1630"/>
                </a:lnTo>
                <a:lnTo>
                  <a:pt x="2779" y="1625"/>
                </a:lnTo>
                <a:lnTo>
                  <a:pt x="2789" y="1618"/>
                </a:lnTo>
                <a:lnTo>
                  <a:pt x="2811" y="1609"/>
                </a:lnTo>
                <a:lnTo>
                  <a:pt x="2827" y="1602"/>
                </a:lnTo>
                <a:lnTo>
                  <a:pt x="2832" y="1598"/>
                </a:lnTo>
                <a:lnTo>
                  <a:pt x="2837" y="1596"/>
                </a:lnTo>
                <a:lnTo>
                  <a:pt x="2843" y="1593"/>
                </a:lnTo>
                <a:lnTo>
                  <a:pt x="2846" y="1589"/>
                </a:lnTo>
                <a:lnTo>
                  <a:pt x="2855" y="1582"/>
                </a:lnTo>
                <a:lnTo>
                  <a:pt x="2864" y="1573"/>
                </a:lnTo>
                <a:lnTo>
                  <a:pt x="2878" y="1557"/>
                </a:lnTo>
                <a:lnTo>
                  <a:pt x="2891" y="1543"/>
                </a:lnTo>
                <a:lnTo>
                  <a:pt x="2901" y="1532"/>
                </a:lnTo>
                <a:lnTo>
                  <a:pt x="2912" y="1522"/>
                </a:lnTo>
                <a:lnTo>
                  <a:pt x="2921" y="1513"/>
                </a:lnTo>
                <a:lnTo>
                  <a:pt x="2932" y="1502"/>
                </a:lnTo>
                <a:lnTo>
                  <a:pt x="2941" y="1491"/>
                </a:lnTo>
                <a:lnTo>
                  <a:pt x="2949" y="1481"/>
                </a:lnTo>
                <a:lnTo>
                  <a:pt x="2957" y="1470"/>
                </a:lnTo>
                <a:lnTo>
                  <a:pt x="2964" y="1459"/>
                </a:lnTo>
                <a:lnTo>
                  <a:pt x="2971" y="1447"/>
                </a:lnTo>
                <a:lnTo>
                  <a:pt x="2978" y="1436"/>
                </a:lnTo>
                <a:lnTo>
                  <a:pt x="2985" y="1424"/>
                </a:lnTo>
                <a:lnTo>
                  <a:pt x="2992" y="1411"/>
                </a:lnTo>
                <a:lnTo>
                  <a:pt x="2998" y="1399"/>
                </a:lnTo>
                <a:lnTo>
                  <a:pt x="3003" y="1386"/>
                </a:lnTo>
                <a:lnTo>
                  <a:pt x="3008" y="1374"/>
                </a:lnTo>
                <a:lnTo>
                  <a:pt x="3014" y="1361"/>
                </a:lnTo>
                <a:lnTo>
                  <a:pt x="3017" y="1349"/>
                </a:lnTo>
                <a:lnTo>
                  <a:pt x="3022" y="1338"/>
                </a:lnTo>
                <a:lnTo>
                  <a:pt x="3028" y="1326"/>
                </a:lnTo>
                <a:lnTo>
                  <a:pt x="3035" y="1313"/>
                </a:lnTo>
                <a:lnTo>
                  <a:pt x="3042" y="1299"/>
                </a:lnTo>
                <a:lnTo>
                  <a:pt x="3051" y="1287"/>
                </a:lnTo>
                <a:lnTo>
                  <a:pt x="3060" y="1274"/>
                </a:lnTo>
                <a:lnTo>
                  <a:pt x="3071" y="1262"/>
                </a:lnTo>
                <a:lnTo>
                  <a:pt x="3079" y="1251"/>
                </a:lnTo>
                <a:lnTo>
                  <a:pt x="3090" y="1240"/>
                </a:lnTo>
                <a:lnTo>
                  <a:pt x="3101" y="1230"/>
                </a:lnTo>
                <a:lnTo>
                  <a:pt x="3111" y="1221"/>
                </a:lnTo>
                <a:lnTo>
                  <a:pt x="3122" y="1212"/>
                </a:lnTo>
                <a:lnTo>
                  <a:pt x="3135" y="1205"/>
                </a:lnTo>
                <a:lnTo>
                  <a:pt x="3140" y="1203"/>
                </a:lnTo>
                <a:lnTo>
                  <a:pt x="3145" y="1199"/>
                </a:lnTo>
                <a:lnTo>
                  <a:pt x="3151" y="1198"/>
                </a:lnTo>
                <a:lnTo>
                  <a:pt x="3156" y="1196"/>
                </a:lnTo>
                <a:lnTo>
                  <a:pt x="3167" y="1192"/>
                </a:lnTo>
                <a:lnTo>
                  <a:pt x="3177" y="1187"/>
                </a:lnTo>
                <a:lnTo>
                  <a:pt x="3186" y="1182"/>
                </a:lnTo>
                <a:lnTo>
                  <a:pt x="3193" y="1174"/>
                </a:lnTo>
                <a:lnTo>
                  <a:pt x="3200" y="1167"/>
                </a:lnTo>
                <a:lnTo>
                  <a:pt x="3208" y="1160"/>
                </a:lnTo>
                <a:lnTo>
                  <a:pt x="3213" y="1153"/>
                </a:lnTo>
                <a:lnTo>
                  <a:pt x="3218" y="1144"/>
                </a:lnTo>
                <a:lnTo>
                  <a:pt x="3224" y="1135"/>
                </a:lnTo>
                <a:lnTo>
                  <a:pt x="3227" y="1128"/>
                </a:lnTo>
                <a:lnTo>
                  <a:pt x="3231" y="1118"/>
                </a:lnTo>
                <a:lnTo>
                  <a:pt x="3236" y="1109"/>
                </a:lnTo>
                <a:lnTo>
                  <a:pt x="3241" y="1089"/>
                </a:lnTo>
                <a:lnTo>
                  <a:pt x="3248" y="1068"/>
                </a:lnTo>
                <a:lnTo>
                  <a:pt x="3252" y="1055"/>
                </a:lnTo>
                <a:lnTo>
                  <a:pt x="3256" y="1041"/>
                </a:lnTo>
                <a:lnTo>
                  <a:pt x="3257" y="1034"/>
                </a:lnTo>
                <a:lnTo>
                  <a:pt x="3259" y="1027"/>
                </a:lnTo>
                <a:lnTo>
                  <a:pt x="3261" y="1023"/>
                </a:lnTo>
                <a:lnTo>
                  <a:pt x="3263" y="1020"/>
                </a:lnTo>
                <a:lnTo>
                  <a:pt x="3263" y="1007"/>
                </a:lnTo>
                <a:lnTo>
                  <a:pt x="3261" y="1011"/>
                </a:lnTo>
                <a:lnTo>
                  <a:pt x="3257" y="1014"/>
                </a:lnTo>
                <a:lnTo>
                  <a:pt x="3256" y="1020"/>
                </a:lnTo>
                <a:lnTo>
                  <a:pt x="3252" y="1023"/>
                </a:lnTo>
                <a:lnTo>
                  <a:pt x="3247" y="1030"/>
                </a:lnTo>
                <a:lnTo>
                  <a:pt x="3241" y="1037"/>
                </a:lnTo>
                <a:lnTo>
                  <a:pt x="3241" y="996"/>
                </a:lnTo>
                <a:lnTo>
                  <a:pt x="3241" y="991"/>
                </a:lnTo>
                <a:lnTo>
                  <a:pt x="3245" y="986"/>
                </a:lnTo>
                <a:lnTo>
                  <a:pt x="3247" y="982"/>
                </a:lnTo>
                <a:lnTo>
                  <a:pt x="3250" y="975"/>
                </a:lnTo>
                <a:lnTo>
                  <a:pt x="3257" y="968"/>
                </a:lnTo>
                <a:lnTo>
                  <a:pt x="3263" y="961"/>
                </a:lnTo>
                <a:lnTo>
                  <a:pt x="3259" y="957"/>
                </a:lnTo>
                <a:lnTo>
                  <a:pt x="3257" y="954"/>
                </a:lnTo>
                <a:lnTo>
                  <a:pt x="3254" y="950"/>
                </a:lnTo>
                <a:lnTo>
                  <a:pt x="3252" y="945"/>
                </a:lnTo>
                <a:lnTo>
                  <a:pt x="3250" y="941"/>
                </a:lnTo>
                <a:lnTo>
                  <a:pt x="3250" y="936"/>
                </a:lnTo>
                <a:lnTo>
                  <a:pt x="3248" y="931"/>
                </a:lnTo>
                <a:lnTo>
                  <a:pt x="3248" y="923"/>
                </a:lnTo>
                <a:lnTo>
                  <a:pt x="3248" y="913"/>
                </a:lnTo>
                <a:lnTo>
                  <a:pt x="3250" y="904"/>
                </a:lnTo>
                <a:lnTo>
                  <a:pt x="3250" y="895"/>
                </a:lnTo>
                <a:lnTo>
                  <a:pt x="3252" y="886"/>
                </a:lnTo>
                <a:lnTo>
                  <a:pt x="3256" y="870"/>
                </a:lnTo>
                <a:lnTo>
                  <a:pt x="3256" y="856"/>
                </a:lnTo>
                <a:lnTo>
                  <a:pt x="3256" y="851"/>
                </a:lnTo>
                <a:lnTo>
                  <a:pt x="3256" y="849"/>
                </a:lnTo>
                <a:lnTo>
                  <a:pt x="3256" y="845"/>
                </a:lnTo>
                <a:lnTo>
                  <a:pt x="3254" y="843"/>
                </a:lnTo>
                <a:lnTo>
                  <a:pt x="3252" y="842"/>
                </a:lnTo>
                <a:lnTo>
                  <a:pt x="3248" y="838"/>
                </a:lnTo>
                <a:lnTo>
                  <a:pt x="3247" y="836"/>
                </a:lnTo>
                <a:lnTo>
                  <a:pt x="3243" y="833"/>
                </a:lnTo>
                <a:lnTo>
                  <a:pt x="3243" y="831"/>
                </a:lnTo>
                <a:lnTo>
                  <a:pt x="3241" y="829"/>
                </a:lnTo>
                <a:lnTo>
                  <a:pt x="3241" y="827"/>
                </a:lnTo>
                <a:lnTo>
                  <a:pt x="3241" y="824"/>
                </a:lnTo>
                <a:lnTo>
                  <a:pt x="3248" y="824"/>
                </a:lnTo>
                <a:lnTo>
                  <a:pt x="3256" y="824"/>
                </a:lnTo>
                <a:lnTo>
                  <a:pt x="3257" y="811"/>
                </a:lnTo>
                <a:lnTo>
                  <a:pt x="3257" y="797"/>
                </a:lnTo>
                <a:lnTo>
                  <a:pt x="3259" y="785"/>
                </a:lnTo>
                <a:lnTo>
                  <a:pt x="3259" y="776"/>
                </a:lnTo>
                <a:lnTo>
                  <a:pt x="3261" y="770"/>
                </a:lnTo>
                <a:lnTo>
                  <a:pt x="3264" y="763"/>
                </a:lnTo>
                <a:lnTo>
                  <a:pt x="3268" y="760"/>
                </a:lnTo>
                <a:lnTo>
                  <a:pt x="3272" y="754"/>
                </a:lnTo>
                <a:lnTo>
                  <a:pt x="3277" y="749"/>
                </a:lnTo>
                <a:lnTo>
                  <a:pt x="3282" y="744"/>
                </a:lnTo>
                <a:lnTo>
                  <a:pt x="3288" y="738"/>
                </a:lnTo>
                <a:lnTo>
                  <a:pt x="3291" y="731"/>
                </a:lnTo>
                <a:lnTo>
                  <a:pt x="3288" y="729"/>
                </a:lnTo>
                <a:lnTo>
                  <a:pt x="3282" y="728"/>
                </a:lnTo>
                <a:lnTo>
                  <a:pt x="3279" y="726"/>
                </a:lnTo>
                <a:lnTo>
                  <a:pt x="3275" y="724"/>
                </a:lnTo>
                <a:lnTo>
                  <a:pt x="3270" y="721"/>
                </a:lnTo>
                <a:lnTo>
                  <a:pt x="3263" y="713"/>
                </a:lnTo>
                <a:lnTo>
                  <a:pt x="3266" y="713"/>
                </a:lnTo>
                <a:lnTo>
                  <a:pt x="3270" y="712"/>
                </a:lnTo>
                <a:lnTo>
                  <a:pt x="3272" y="712"/>
                </a:lnTo>
                <a:lnTo>
                  <a:pt x="3275" y="712"/>
                </a:lnTo>
                <a:lnTo>
                  <a:pt x="3281" y="713"/>
                </a:lnTo>
                <a:lnTo>
                  <a:pt x="3284" y="713"/>
                </a:lnTo>
                <a:lnTo>
                  <a:pt x="3288" y="706"/>
                </a:lnTo>
                <a:lnTo>
                  <a:pt x="3291" y="697"/>
                </a:lnTo>
                <a:lnTo>
                  <a:pt x="3295" y="694"/>
                </a:lnTo>
                <a:lnTo>
                  <a:pt x="3297" y="692"/>
                </a:lnTo>
                <a:lnTo>
                  <a:pt x="3300" y="690"/>
                </a:lnTo>
                <a:lnTo>
                  <a:pt x="3302" y="689"/>
                </a:lnTo>
                <a:lnTo>
                  <a:pt x="3311" y="689"/>
                </a:lnTo>
                <a:lnTo>
                  <a:pt x="3320" y="689"/>
                </a:lnTo>
                <a:lnTo>
                  <a:pt x="3320" y="710"/>
                </a:lnTo>
                <a:lnTo>
                  <a:pt x="3339" y="690"/>
                </a:lnTo>
                <a:lnTo>
                  <a:pt x="3359" y="667"/>
                </a:lnTo>
                <a:lnTo>
                  <a:pt x="3370" y="656"/>
                </a:lnTo>
                <a:lnTo>
                  <a:pt x="3380" y="646"/>
                </a:lnTo>
                <a:lnTo>
                  <a:pt x="3389" y="637"/>
                </a:lnTo>
                <a:lnTo>
                  <a:pt x="3398" y="628"/>
                </a:lnTo>
                <a:lnTo>
                  <a:pt x="3402" y="624"/>
                </a:lnTo>
                <a:lnTo>
                  <a:pt x="3405" y="623"/>
                </a:lnTo>
                <a:lnTo>
                  <a:pt x="3409" y="619"/>
                </a:lnTo>
                <a:lnTo>
                  <a:pt x="3412" y="617"/>
                </a:lnTo>
                <a:lnTo>
                  <a:pt x="3419" y="614"/>
                </a:lnTo>
                <a:lnTo>
                  <a:pt x="3426" y="612"/>
                </a:lnTo>
                <a:lnTo>
                  <a:pt x="3434" y="610"/>
                </a:lnTo>
                <a:lnTo>
                  <a:pt x="3442" y="608"/>
                </a:lnTo>
                <a:lnTo>
                  <a:pt x="3448" y="607"/>
                </a:lnTo>
                <a:lnTo>
                  <a:pt x="3453" y="603"/>
                </a:lnTo>
                <a:lnTo>
                  <a:pt x="3462" y="598"/>
                </a:lnTo>
                <a:lnTo>
                  <a:pt x="3469" y="592"/>
                </a:lnTo>
                <a:lnTo>
                  <a:pt x="3475" y="585"/>
                </a:lnTo>
                <a:lnTo>
                  <a:pt x="3480" y="580"/>
                </a:lnTo>
                <a:lnTo>
                  <a:pt x="3485" y="575"/>
                </a:lnTo>
                <a:lnTo>
                  <a:pt x="3491" y="571"/>
                </a:lnTo>
                <a:lnTo>
                  <a:pt x="3498" y="567"/>
                </a:lnTo>
                <a:lnTo>
                  <a:pt x="3507" y="562"/>
                </a:lnTo>
                <a:lnTo>
                  <a:pt x="3515" y="560"/>
                </a:lnTo>
                <a:lnTo>
                  <a:pt x="3523" y="557"/>
                </a:lnTo>
                <a:lnTo>
                  <a:pt x="3530" y="553"/>
                </a:lnTo>
                <a:lnTo>
                  <a:pt x="3535" y="550"/>
                </a:lnTo>
                <a:lnTo>
                  <a:pt x="3542" y="539"/>
                </a:lnTo>
                <a:lnTo>
                  <a:pt x="3553" y="528"/>
                </a:lnTo>
                <a:lnTo>
                  <a:pt x="3556" y="527"/>
                </a:lnTo>
                <a:lnTo>
                  <a:pt x="3562" y="525"/>
                </a:lnTo>
                <a:lnTo>
                  <a:pt x="3569" y="525"/>
                </a:lnTo>
                <a:lnTo>
                  <a:pt x="3574" y="523"/>
                </a:lnTo>
                <a:lnTo>
                  <a:pt x="3581" y="523"/>
                </a:lnTo>
                <a:lnTo>
                  <a:pt x="3585" y="521"/>
                </a:lnTo>
                <a:lnTo>
                  <a:pt x="3587" y="519"/>
                </a:lnTo>
                <a:lnTo>
                  <a:pt x="3588" y="519"/>
                </a:lnTo>
                <a:lnTo>
                  <a:pt x="3590" y="516"/>
                </a:lnTo>
                <a:lnTo>
                  <a:pt x="3592" y="514"/>
                </a:lnTo>
                <a:lnTo>
                  <a:pt x="3599" y="516"/>
                </a:lnTo>
                <a:lnTo>
                  <a:pt x="3606" y="516"/>
                </a:lnTo>
                <a:lnTo>
                  <a:pt x="3612" y="516"/>
                </a:lnTo>
                <a:lnTo>
                  <a:pt x="3615" y="514"/>
                </a:lnTo>
                <a:lnTo>
                  <a:pt x="3620" y="512"/>
                </a:lnTo>
                <a:lnTo>
                  <a:pt x="3622" y="509"/>
                </a:lnTo>
                <a:lnTo>
                  <a:pt x="3626" y="507"/>
                </a:lnTo>
                <a:lnTo>
                  <a:pt x="3628" y="503"/>
                </a:lnTo>
                <a:lnTo>
                  <a:pt x="3635" y="503"/>
                </a:lnTo>
                <a:lnTo>
                  <a:pt x="3640" y="502"/>
                </a:lnTo>
                <a:lnTo>
                  <a:pt x="3647" y="498"/>
                </a:lnTo>
                <a:lnTo>
                  <a:pt x="3652" y="494"/>
                </a:lnTo>
                <a:lnTo>
                  <a:pt x="3665" y="487"/>
                </a:lnTo>
                <a:lnTo>
                  <a:pt x="3674" y="484"/>
                </a:lnTo>
                <a:lnTo>
                  <a:pt x="3731" y="500"/>
                </a:lnTo>
                <a:lnTo>
                  <a:pt x="3731" y="494"/>
                </a:lnTo>
                <a:lnTo>
                  <a:pt x="3731" y="487"/>
                </a:lnTo>
                <a:lnTo>
                  <a:pt x="3731" y="484"/>
                </a:lnTo>
                <a:lnTo>
                  <a:pt x="3731" y="477"/>
                </a:lnTo>
                <a:lnTo>
                  <a:pt x="3738" y="475"/>
                </a:lnTo>
                <a:lnTo>
                  <a:pt x="3745" y="473"/>
                </a:lnTo>
                <a:lnTo>
                  <a:pt x="3752" y="471"/>
                </a:lnTo>
                <a:lnTo>
                  <a:pt x="3757" y="468"/>
                </a:lnTo>
                <a:lnTo>
                  <a:pt x="3768" y="461"/>
                </a:lnTo>
                <a:lnTo>
                  <a:pt x="3777" y="452"/>
                </a:lnTo>
                <a:lnTo>
                  <a:pt x="3782" y="448"/>
                </a:lnTo>
                <a:lnTo>
                  <a:pt x="3786" y="445"/>
                </a:lnTo>
                <a:lnTo>
                  <a:pt x="3791" y="443"/>
                </a:lnTo>
                <a:lnTo>
                  <a:pt x="3795" y="439"/>
                </a:lnTo>
                <a:lnTo>
                  <a:pt x="3800" y="439"/>
                </a:lnTo>
                <a:lnTo>
                  <a:pt x="3806" y="438"/>
                </a:lnTo>
                <a:lnTo>
                  <a:pt x="3811" y="439"/>
                </a:lnTo>
                <a:lnTo>
                  <a:pt x="3816" y="443"/>
                </a:lnTo>
                <a:lnTo>
                  <a:pt x="3848" y="443"/>
                </a:lnTo>
                <a:lnTo>
                  <a:pt x="3848" y="436"/>
                </a:lnTo>
                <a:lnTo>
                  <a:pt x="3848" y="429"/>
                </a:lnTo>
                <a:lnTo>
                  <a:pt x="3846" y="423"/>
                </a:lnTo>
                <a:lnTo>
                  <a:pt x="3845" y="422"/>
                </a:lnTo>
                <a:lnTo>
                  <a:pt x="3846" y="418"/>
                </a:lnTo>
                <a:lnTo>
                  <a:pt x="3846" y="414"/>
                </a:lnTo>
                <a:lnTo>
                  <a:pt x="3848" y="413"/>
                </a:lnTo>
                <a:lnTo>
                  <a:pt x="3850" y="409"/>
                </a:lnTo>
                <a:lnTo>
                  <a:pt x="3854" y="404"/>
                </a:lnTo>
                <a:lnTo>
                  <a:pt x="3861" y="398"/>
                </a:lnTo>
                <a:lnTo>
                  <a:pt x="3866" y="395"/>
                </a:lnTo>
                <a:lnTo>
                  <a:pt x="3875" y="393"/>
                </a:lnTo>
                <a:lnTo>
                  <a:pt x="3879" y="391"/>
                </a:lnTo>
                <a:lnTo>
                  <a:pt x="3882" y="391"/>
                </a:lnTo>
                <a:lnTo>
                  <a:pt x="3887" y="389"/>
                </a:lnTo>
                <a:lnTo>
                  <a:pt x="3891" y="389"/>
                </a:lnTo>
                <a:lnTo>
                  <a:pt x="3895" y="391"/>
                </a:lnTo>
                <a:lnTo>
                  <a:pt x="3898" y="391"/>
                </a:lnTo>
                <a:lnTo>
                  <a:pt x="3902" y="393"/>
                </a:lnTo>
                <a:lnTo>
                  <a:pt x="3905" y="395"/>
                </a:lnTo>
                <a:lnTo>
                  <a:pt x="3909" y="397"/>
                </a:lnTo>
                <a:lnTo>
                  <a:pt x="3911" y="398"/>
                </a:lnTo>
                <a:lnTo>
                  <a:pt x="3914" y="400"/>
                </a:lnTo>
                <a:lnTo>
                  <a:pt x="3916" y="400"/>
                </a:lnTo>
                <a:lnTo>
                  <a:pt x="3919" y="400"/>
                </a:lnTo>
                <a:lnTo>
                  <a:pt x="3925" y="398"/>
                </a:lnTo>
                <a:lnTo>
                  <a:pt x="3928" y="397"/>
                </a:lnTo>
                <a:lnTo>
                  <a:pt x="3932" y="395"/>
                </a:lnTo>
                <a:lnTo>
                  <a:pt x="3939" y="389"/>
                </a:lnTo>
                <a:lnTo>
                  <a:pt x="3944" y="384"/>
                </a:lnTo>
                <a:lnTo>
                  <a:pt x="3971" y="384"/>
                </a:lnTo>
                <a:lnTo>
                  <a:pt x="3971" y="388"/>
                </a:lnTo>
                <a:lnTo>
                  <a:pt x="3973" y="391"/>
                </a:lnTo>
                <a:lnTo>
                  <a:pt x="3975" y="395"/>
                </a:lnTo>
                <a:lnTo>
                  <a:pt x="3978" y="397"/>
                </a:lnTo>
                <a:lnTo>
                  <a:pt x="3982" y="400"/>
                </a:lnTo>
                <a:lnTo>
                  <a:pt x="3985" y="402"/>
                </a:lnTo>
                <a:lnTo>
                  <a:pt x="3989" y="404"/>
                </a:lnTo>
                <a:lnTo>
                  <a:pt x="3994" y="405"/>
                </a:lnTo>
                <a:lnTo>
                  <a:pt x="4003" y="405"/>
                </a:lnTo>
                <a:lnTo>
                  <a:pt x="4014" y="407"/>
                </a:lnTo>
                <a:lnTo>
                  <a:pt x="4024" y="407"/>
                </a:lnTo>
                <a:lnTo>
                  <a:pt x="4033" y="407"/>
                </a:lnTo>
                <a:lnTo>
                  <a:pt x="4039" y="407"/>
                </a:lnTo>
                <a:lnTo>
                  <a:pt x="4042" y="407"/>
                </a:lnTo>
                <a:lnTo>
                  <a:pt x="4044" y="405"/>
                </a:lnTo>
                <a:lnTo>
                  <a:pt x="4046" y="405"/>
                </a:lnTo>
                <a:lnTo>
                  <a:pt x="4049" y="402"/>
                </a:lnTo>
                <a:lnTo>
                  <a:pt x="4055" y="400"/>
                </a:lnTo>
                <a:lnTo>
                  <a:pt x="4055" y="393"/>
                </a:lnTo>
                <a:lnTo>
                  <a:pt x="4055" y="386"/>
                </a:lnTo>
                <a:lnTo>
                  <a:pt x="4056" y="382"/>
                </a:lnTo>
                <a:lnTo>
                  <a:pt x="4058" y="377"/>
                </a:lnTo>
                <a:lnTo>
                  <a:pt x="4060" y="372"/>
                </a:lnTo>
                <a:lnTo>
                  <a:pt x="4064" y="366"/>
                </a:lnTo>
                <a:lnTo>
                  <a:pt x="4080" y="366"/>
                </a:lnTo>
                <a:lnTo>
                  <a:pt x="4080" y="372"/>
                </a:lnTo>
                <a:lnTo>
                  <a:pt x="4078" y="375"/>
                </a:lnTo>
                <a:lnTo>
                  <a:pt x="4076" y="379"/>
                </a:lnTo>
                <a:lnTo>
                  <a:pt x="4076" y="382"/>
                </a:lnTo>
                <a:lnTo>
                  <a:pt x="4076" y="386"/>
                </a:lnTo>
                <a:lnTo>
                  <a:pt x="4076" y="389"/>
                </a:lnTo>
                <a:lnTo>
                  <a:pt x="4074" y="393"/>
                </a:lnTo>
                <a:lnTo>
                  <a:pt x="4071" y="397"/>
                </a:lnTo>
                <a:lnTo>
                  <a:pt x="4073" y="400"/>
                </a:lnTo>
                <a:lnTo>
                  <a:pt x="4074" y="402"/>
                </a:lnTo>
                <a:lnTo>
                  <a:pt x="4076" y="404"/>
                </a:lnTo>
                <a:lnTo>
                  <a:pt x="4080" y="405"/>
                </a:lnTo>
                <a:lnTo>
                  <a:pt x="4085" y="407"/>
                </a:lnTo>
                <a:lnTo>
                  <a:pt x="4090" y="407"/>
                </a:lnTo>
                <a:lnTo>
                  <a:pt x="4101" y="407"/>
                </a:lnTo>
                <a:lnTo>
                  <a:pt x="4112" y="407"/>
                </a:lnTo>
                <a:lnTo>
                  <a:pt x="4128" y="407"/>
                </a:lnTo>
                <a:lnTo>
                  <a:pt x="4142" y="409"/>
                </a:lnTo>
                <a:lnTo>
                  <a:pt x="4156" y="411"/>
                </a:lnTo>
                <a:lnTo>
                  <a:pt x="4170" y="413"/>
                </a:lnTo>
                <a:lnTo>
                  <a:pt x="4183" y="414"/>
                </a:lnTo>
                <a:lnTo>
                  <a:pt x="4195" y="416"/>
                </a:lnTo>
                <a:lnTo>
                  <a:pt x="4210" y="418"/>
                </a:lnTo>
                <a:lnTo>
                  <a:pt x="4224" y="418"/>
                </a:lnTo>
                <a:lnTo>
                  <a:pt x="4222" y="416"/>
                </a:lnTo>
                <a:lnTo>
                  <a:pt x="4222" y="414"/>
                </a:lnTo>
                <a:lnTo>
                  <a:pt x="4222" y="413"/>
                </a:lnTo>
                <a:lnTo>
                  <a:pt x="4222" y="411"/>
                </a:lnTo>
                <a:lnTo>
                  <a:pt x="4222" y="407"/>
                </a:lnTo>
                <a:lnTo>
                  <a:pt x="4224" y="404"/>
                </a:lnTo>
                <a:lnTo>
                  <a:pt x="4226" y="400"/>
                </a:lnTo>
                <a:lnTo>
                  <a:pt x="4227" y="398"/>
                </a:lnTo>
                <a:lnTo>
                  <a:pt x="4227" y="395"/>
                </a:lnTo>
                <a:lnTo>
                  <a:pt x="4227" y="393"/>
                </a:lnTo>
                <a:lnTo>
                  <a:pt x="4227" y="388"/>
                </a:lnTo>
                <a:lnTo>
                  <a:pt x="4227" y="384"/>
                </a:lnTo>
                <a:lnTo>
                  <a:pt x="4227" y="379"/>
                </a:lnTo>
                <a:lnTo>
                  <a:pt x="4227" y="373"/>
                </a:lnTo>
                <a:lnTo>
                  <a:pt x="4227" y="372"/>
                </a:lnTo>
                <a:lnTo>
                  <a:pt x="4227" y="368"/>
                </a:lnTo>
                <a:lnTo>
                  <a:pt x="4229" y="366"/>
                </a:lnTo>
                <a:lnTo>
                  <a:pt x="4231" y="363"/>
                </a:lnTo>
                <a:lnTo>
                  <a:pt x="4236" y="356"/>
                </a:lnTo>
                <a:lnTo>
                  <a:pt x="4243" y="350"/>
                </a:lnTo>
                <a:lnTo>
                  <a:pt x="4252" y="343"/>
                </a:lnTo>
                <a:lnTo>
                  <a:pt x="4263" y="338"/>
                </a:lnTo>
                <a:lnTo>
                  <a:pt x="4272" y="332"/>
                </a:lnTo>
                <a:lnTo>
                  <a:pt x="4283" y="327"/>
                </a:lnTo>
                <a:lnTo>
                  <a:pt x="4293" y="322"/>
                </a:lnTo>
                <a:lnTo>
                  <a:pt x="4302" y="318"/>
                </a:lnTo>
                <a:lnTo>
                  <a:pt x="4316" y="315"/>
                </a:lnTo>
                <a:lnTo>
                  <a:pt x="4331" y="311"/>
                </a:lnTo>
                <a:lnTo>
                  <a:pt x="4345" y="308"/>
                </a:lnTo>
                <a:lnTo>
                  <a:pt x="4357" y="302"/>
                </a:lnTo>
                <a:lnTo>
                  <a:pt x="4363" y="300"/>
                </a:lnTo>
                <a:lnTo>
                  <a:pt x="4368" y="297"/>
                </a:lnTo>
                <a:lnTo>
                  <a:pt x="4373" y="295"/>
                </a:lnTo>
                <a:lnTo>
                  <a:pt x="4377" y="290"/>
                </a:lnTo>
                <a:lnTo>
                  <a:pt x="4380" y="286"/>
                </a:lnTo>
                <a:lnTo>
                  <a:pt x="4382" y="281"/>
                </a:lnTo>
                <a:lnTo>
                  <a:pt x="4384" y="276"/>
                </a:lnTo>
                <a:lnTo>
                  <a:pt x="4384" y="270"/>
                </a:lnTo>
                <a:lnTo>
                  <a:pt x="4384" y="256"/>
                </a:lnTo>
                <a:lnTo>
                  <a:pt x="4384" y="245"/>
                </a:lnTo>
                <a:lnTo>
                  <a:pt x="4384" y="236"/>
                </a:lnTo>
                <a:lnTo>
                  <a:pt x="4384" y="226"/>
                </a:lnTo>
                <a:lnTo>
                  <a:pt x="4386" y="215"/>
                </a:lnTo>
                <a:lnTo>
                  <a:pt x="4388" y="206"/>
                </a:lnTo>
                <a:lnTo>
                  <a:pt x="4389" y="197"/>
                </a:lnTo>
                <a:lnTo>
                  <a:pt x="4393" y="188"/>
                </a:lnTo>
                <a:lnTo>
                  <a:pt x="4398" y="179"/>
                </a:lnTo>
                <a:lnTo>
                  <a:pt x="4404" y="172"/>
                </a:lnTo>
                <a:lnTo>
                  <a:pt x="4409" y="165"/>
                </a:lnTo>
                <a:lnTo>
                  <a:pt x="4416" y="158"/>
                </a:lnTo>
                <a:lnTo>
                  <a:pt x="4430" y="146"/>
                </a:lnTo>
                <a:lnTo>
                  <a:pt x="4444" y="135"/>
                </a:lnTo>
                <a:lnTo>
                  <a:pt x="4457" y="124"/>
                </a:lnTo>
                <a:lnTo>
                  <a:pt x="4469" y="115"/>
                </a:lnTo>
                <a:lnTo>
                  <a:pt x="4477" y="106"/>
                </a:lnTo>
                <a:lnTo>
                  <a:pt x="4484" y="99"/>
                </a:lnTo>
                <a:lnTo>
                  <a:pt x="4491" y="90"/>
                </a:lnTo>
                <a:lnTo>
                  <a:pt x="4496" y="82"/>
                </a:lnTo>
                <a:lnTo>
                  <a:pt x="4507" y="65"/>
                </a:lnTo>
                <a:lnTo>
                  <a:pt x="4516" y="49"/>
                </a:lnTo>
                <a:lnTo>
                  <a:pt x="4519" y="44"/>
                </a:lnTo>
                <a:lnTo>
                  <a:pt x="4523" y="39"/>
                </a:lnTo>
                <a:lnTo>
                  <a:pt x="4526" y="32"/>
                </a:lnTo>
                <a:lnTo>
                  <a:pt x="4530" y="25"/>
                </a:lnTo>
                <a:lnTo>
                  <a:pt x="4533" y="12"/>
                </a:lnTo>
                <a:lnTo>
                  <a:pt x="4539" y="0"/>
                </a:lnTo>
                <a:lnTo>
                  <a:pt x="24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2" name=""/>
          <p:cNvSpPr/>
          <p:nvPr/>
        </p:nvSpPr>
        <p:spPr>
          <a:xfrm>
            <a:off x="461880" y="-1263600"/>
            <a:ext cx="5639040" cy="3835440"/>
          </a:xfrm>
          <a:custGeom>
            <a:avLst/>
            <a:gdLst/>
            <a:ahLst/>
            <a:rect l="l" t="t" r="r" b="b"/>
            <a:pathLst>
              <a:path w="7103" h="4831">
                <a:moveTo>
                  <a:pt x="507" y="850"/>
                </a:moveTo>
                <a:lnTo>
                  <a:pt x="509" y="854"/>
                </a:lnTo>
                <a:lnTo>
                  <a:pt x="513" y="857"/>
                </a:lnTo>
                <a:lnTo>
                  <a:pt x="516" y="861"/>
                </a:lnTo>
                <a:lnTo>
                  <a:pt x="520" y="865"/>
                </a:lnTo>
                <a:lnTo>
                  <a:pt x="529" y="870"/>
                </a:lnTo>
                <a:lnTo>
                  <a:pt x="538" y="877"/>
                </a:lnTo>
                <a:lnTo>
                  <a:pt x="543" y="879"/>
                </a:lnTo>
                <a:lnTo>
                  <a:pt x="546" y="882"/>
                </a:lnTo>
                <a:lnTo>
                  <a:pt x="550" y="888"/>
                </a:lnTo>
                <a:lnTo>
                  <a:pt x="554" y="891"/>
                </a:lnTo>
                <a:lnTo>
                  <a:pt x="557" y="897"/>
                </a:lnTo>
                <a:lnTo>
                  <a:pt x="559" y="902"/>
                </a:lnTo>
                <a:lnTo>
                  <a:pt x="561" y="907"/>
                </a:lnTo>
                <a:lnTo>
                  <a:pt x="561" y="916"/>
                </a:lnTo>
                <a:lnTo>
                  <a:pt x="561" y="920"/>
                </a:lnTo>
                <a:lnTo>
                  <a:pt x="559" y="923"/>
                </a:lnTo>
                <a:lnTo>
                  <a:pt x="559" y="925"/>
                </a:lnTo>
                <a:lnTo>
                  <a:pt x="557" y="929"/>
                </a:lnTo>
                <a:lnTo>
                  <a:pt x="554" y="930"/>
                </a:lnTo>
                <a:lnTo>
                  <a:pt x="550" y="932"/>
                </a:lnTo>
                <a:lnTo>
                  <a:pt x="546" y="934"/>
                </a:lnTo>
                <a:lnTo>
                  <a:pt x="543" y="936"/>
                </a:lnTo>
                <a:lnTo>
                  <a:pt x="541" y="938"/>
                </a:lnTo>
                <a:lnTo>
                  <a:pt x="541" y="939"/>
                </a:lnTo>
                <a:lnTo>
                  <a:pt x="539" y="941"/>
                </a:lnTo>
                <a:lnTo>
                  <a:pt x="539" y="943"/>
                </a:lnTo>
                <a:lnTo>
                  <a:pt x="546" y="954"/>
                </a:lnTo>
                <a:lnTo>
                  <a:pt x="561" y="979"/>
                </a:lnTo>
                <a:lnTo>
                  <a:pt x="564" y="986"/>
                </a:lnTo>
                <a:lnTo>
                  <a:pt x="568" y="993"/>
                </a:lnTo>
                <a:lnTo>
                  <a:pt x="570" y="1000"/>
                </a:lnTo>
                <a:lnTo>
                  <a:pt x="571" y="1007"/>
                </a:lnTo>
                <a:lnTo>
                  <a:pt x="573" y="1014"/>
                </a:lnTo>
                <a:lnTo>
                  <a:pt x="573" y="1019"/>
                </a:lnTo>
                <a:lnTo>
                  <a:pt x="571" y="1021"/>
                </a:lnTo>
                <a:lnTo>
                  <a:pt x="571" y="1025"/>
                </a:lnTo>
                <a:lnTo>
                  <a:pt x="570" y="1027"/>
                </a:lnTo>
                <a:lnTo>
                  <a:pt x="568" y="1028"/>
                </a:lnTo>
                <a:lnTo>
                  <a:pt x="562" y="1030"/>
                </a:lnTo>
                <a:lnTo>
                  <a:pt x="557" y="1032"/>
                </a:lnTo>
                <a:lnTo>
                  <a:pt x="550" y="1036"/>
                </a:lnTo>
                <a:lnTo>
                  <a:pt x="543" y="1037"/>
                </a:lnTo>
                <a:lnTo>
                  <a:pt x="538" y="1041"/>
                </a:lnTo>
                <a:lnTo>
                  <a:pt x="532" y="1044"/>
                </a:lnTo>
                <a:lnTo>
                  <a:pt x="529" y="1046"/>
                </a:lnTo>
                <a:lnTo>
                  <a:pt x="525" y="1050"/>
                </a:lnTo>
                <a:lnTo>
                  <a:pt x="529" y="1052"/>
                </a:lnTo>
                <a:lnTo>
                  <a:pt x="532" y="1055"/>
                </a:lnTo>
                <a:lnTo>
                  <a:pt x="534" y="1059"/>
                </a:lnTo>
                <a:lnTo>
                  <a:pt x="538" y="1062"/>
                </a:lnTo>
                <a:lnTo>
                  <a:pt x="543" y="1071"/>
                </a:lnTo>
                <a:lnTo>
                  <a:pt x="546" y="1082"/>
                </a:lnTo>
                <a:lnTo>
                  <a:pt x="550" y="1092"/>
                </a:lnTo>
                <a:lnTo>
                  <a:pt x="554" y="1105"/>
                </a:lnTo>
                <a:lnTo>
                  <a:pt x="557" y="1117"/>
                </a:lnTo>
                <a:lnTo>
                  <a:pt x="559" y="1130"/>
                </a:lnTo>
                <a:lnTo>
                  <a:pt x="562" y="1155"/>
                </a:lnTo>
                <a:lnTo>
                  <a:pt x="562" y="1176"/>
                </a:lnTo>
                <a:lnTo>
                  <a:pt x="564" y="1192"/>
                </a:lnTo>
                <a:lnTo>
                  <a:pt x="564" y="1201"/>
                </a:lnTo>
                <a:lnTo>
                  <a:pt x="564" y="1206"/>
                </a:lnTo>
                <a:lnTo>
                  <a:pt x="562" y="1210"/>
                </a:lnTo>
                <a:lnTo>
                  <a:pt x="559" y="1214"/>
                </a:lnTo>
                <a:lnTo>
                  <a:pt x="557" y="1219"/>
                </a:lnTo>
                <a:lnTo>
                  <a:pt x="555" y="1222"/>
                </a:lnTo>
                <a:lnTo>
                  <a:pt x="554" y="1226"/>
                </a:lnTo>
                <a:lnTo>
                  <a:pt x="550" y="1231"/>
                </a:lnTo>
                <a:lnTo>
                  <a:pt x="550" y="1235"/>
                </a:lnTo>
                <a:lnTo>
                  <a:pt x="550" y="1240"/>
                </a:lnTo>
                <a:lnTo>
                  <a:pt x="552" y="1244"/>
                </a:lnTo>
                <a:lnTo>
                  <a:pt x="554" y="1249"/>
                </a:lnTo>
                <a:lnTo>
                  <a:pt x="555" y="1253"/>
                </a:lnTo>
                <a:lnTo>
                  <a:pt x="561" y="1258"/>
                </a:lnTo>
                <a:lnTo>
                  <a:pt x="566" y="1265"/>
                </a:lnTo>
                <a:lnTo>
                  <a:pt x="573" y="1269"/>
                </a:lnTo>
                <a:lnTo>
                  <a:pt x="577" y="1276"/>
                </a:lnTo>
                <a:lnTo>
                  <a:pt x="578" y="1279"/>
                </a:lnTo>
                <a:lnTo>
                  <a:pt x="582" y="1283"/>
                </a:lnTo>
                <a:lnTo>
                  <a:pt x="582" y="1286"/>
                </a:lnTo>
                <a:lnTo>
                  <a:pt x="582" y="1290"/>
                </a:lnTo>
                <a:lnTo>
                  <a:pt x="582" y="1295"/>
                </a:lnTo>
                <a:lnTo>
                  <a:pt x="582" y="1301"/>
                </a:lnTo>
                <a:lnTo>
                  <a:pt x="580" y="1306"/>
                </a:lnTo>
                <a:lnTo>
                  <a:pt x="578" y="1311"/>
                </a:lnTo>
                <a:lnTo>
                  <a:pt x="575" y="1322"/>
                </a:lnTo>
                <a:lnTo>
                  <a:pt x="570" y="1335"/>
                </a:lnTo>
                <a:lnTo>
                  <a:pt x="557" y="1359"/>
                </a:lnTo>
                <a:lnTo>
                  <a:pt x="543" y="1386"/>
                </a:lnTo>
                <a:lnTo>
                  <a:pt x="536" y="1399"/>
                </a:lnTo>
                <a:lnTo>
                  <a:pt x="529" y="1411"/>
                </a:lnTo>
                <a:lnTo>
                  <a:pt x="522" y="1425"/>
                </a:lnTo>
                <a:lnTo>
                  <a:pt x="516" y="1438"/>
                </a:lnTo>
                <a:lnTo>
                  <a:pt x="511" y="1450"/>
                </a:lnTo>
                <a:lnTo>
                  <a:pt x="507" y="1461"/>
                </a:lnTo>
                <a:lnTo>
                  <a:pt x="506" y="1466"/>
                </a:lnTo>
                <a:lnTo>
                  <a:pt x="506" y="1473"/>
                </a:lnTo>
                <a:lnTo>
                  <a:pt x="504" y="1479"/>
                </a:lnTo>
                <a:lnTo>
                  <a:pt x="504" y="1482"/>
                </a:lnTo>
                <a:lnTo>
                  <a:pt x="481" y="1489"/>
                </a:lnTo>
                <a:lnTo>
                  <a:pt x="457" y="1495"/>
                </a:lnTo>
                <a:lnTo>
                  <a:pt x="431" y="1500"/>
                </a:lnTo>
                <a:lnTo>
                  <a:pt x="406" y="1505"/>
                </a:lnTo>
                <a:lnTo>
                  <a:pt x="395" y="1511"/>
                </a:lnTo>
                <a:lnTo>
                  <a:pt x="384" y="1514"/>
                </a:lnTo>
                <a:lnTo>
                  <a:pt x="376" y="1520"/>
                </a:lnTo>
                <a:lnTo>
                  <a:pt x="367" y="1525"/>
                </a:lnTo>
                <a:lnTo>
                  <a:pt x="363" y="1529"/>
                </a:lnTo>
                <a:lnTo>
                  <a:pt x="360" y="1530"/>
                </a:lnTo>
                <a:lnTo>
                  <a:pt x="356" y="1536"/>
                </a:lnTo>
                <a:lnTo>
                  <a:pt x="354" y="1537"/>
                </a:lnTo>
                <a:lnTo>
                  <a:pt x="352" y="1543"/>
                </a:lnTo>
                <a:lnTo>
                  <a:pt x="351" y="1546"/>
                </a:lnTo>
                <a:lnTo>
                  <a:pt x="351" y="1552"/>
                </a:lnTo>
                <a:lnTo>
                  <a:pt x="351" y="1555"/>
                </a:lnTo>
                <a:lnTo>
                  <a:pt x="351" y="1559"/>
                </a:lnTo>
                <a:lnTo>
                  <a:pt x="352" y="1562"/>
                </a:lnTo>
                <a:lnTo>
                  <a:pt x="356" y="1566"/>
                </a:lnTo>
                <a:lnTo>
                  <a:pt x="360" y="1570"/>
                </a:lnTo>
                <a:lnTo>
                  <a:pt x="365" y="1577"/>
                </a:lnTo>
                <a:lnTo>
                  <a:pt x="368" y="1580"/>
                </a:lnTo>
                <a:lnTo>
                  <a:pt x="368" y="1607"/>
                </a:lnTo>
                <a:lnTo>
                  <a:pt x="361" y="1607"/>
                </a:lnTo>
                <a:lnTo>
                  <a:pt x="354" y="1609"/>
                </a:lnTo>
                <a:lnTo>
                  <a:pt x="349" y="1610"/>
                </a:lnTo>
                <a:lnTo>
                  <a:pt x="344" y="1612"/>
                </a:lnTo>
                <a:lnTo>
                  <a:pt x="336" y="1614"/>
                </a:lnTo>
                <a:lnTo>
                  <a:pt x="333" y="1616"/>
                </a:lnTo>
                <a:lnTo>
                  <a:pt x="328" y="1619"/>
                </a:lnTo>
                <a:lnTo>
                  <a:pt x="326" y="1623"/>
                </a:lnTo>
                <a:lnTo>
                  <a:pt x="322" y="1625"/>
                </a:lnTo>
                <a:lnTo>
                  <a:pt x="322" y="1628"/>
                </a:lnTo>
                <a:lnTo>
                  <a:pt x="320" y="1632"/>
                </a:lnTo>
                <a:lnTo>
                  <a:pt x="320" y="1635"/>
                </a:lnTo>
                <a:lnTo>
                  <a:pt x="322" y="1637"/>
                </a:lnTo>
                <a:lnTo>
                  <a:pt x="326" y="1641"/>
                </a:lnTo>
                <a:lnTo>
                  <a:pt x="329" y="1643"/>
                </a:lnTo>
                <a:lnTo>
                  <a:pt x="336" y="1644"/>
                </a:lnTo>
                <a:lnTo>
                  <a:pt x="336" y="1673"/>
                </a:lnTo>
                <a:lnTo>
                  <a:pt x="331" y="1678"/>
                </a:lnTo>
                <a:lnTo>
                  <a:pt x="324" y="1685"/>
                </a:lnTo>
                <a:lnTo>
                  <a:pt x="317" y="1692"/>
                </a:lnTo>
                <a:lnTo>
                  <a:pt x="310" y="1698"/>
                </a:lnTo>
                <a:lnTo>
                  <a:pt x="301" y="1705"/>
                </a:lnTo>
                <a:lnTo>
                  <a:pt x="292" y="1710"/>
                </a:lnTo>
                <a:lnTo>
                  <a:pt x="285" y="1715"/>
                </a:lnTo>
                <a:lnTo>
                  <a:pt x="276" y="1723"/>
                </a:lnTo>
                <a:lnTo>
                  <a:pt x="256" y="1732"/>
                </a:lnTo>
                <a:lnTo>
                  <a:pt x="239" y="1740"/>
                </a:lnTo>
                <a:lnTo>
                  <a:pt x="221" y="1749"/>
                </a:lnTo>
                <a:lnTo>
                  <a:pt x="203" y="1755"/>
                </a:lnTo>
                <a:lnTo>
                  <a:pt x="183" y="1762"/>
                </a:lnTo>
                <a:lnTo>
                  <a:pt x="162" y="1765"/>
                </a:lnTo>
                <a:lnTo>
                  <a:pt x="158" y="1767"/>
                </a:lnTo>
                <a:lnTo>
                  <a:pt x="153" y="1771"/>
                </a:lnTo>
                <a:lnTo>
                  <a:pt x="150" y="1772"/>
                </a:lnTo>
                <a:lnTo>
                  <a:pt x="146" y="1776"/>
                </a:lnTo>
                <a:lnTo>
                  <a:pt x="144" y="1780"/>
                </a:lnTo>
                <a:lnTo>
                  <a:pt x="141" y="1783"/>
                </a:lnTo>
                <a:lnTo>
                  <a:pt x="139" y="1788"/>
                </a:lnTo>
                <a:lnTo>
                  <a:pt x="139" y="1792"/>
                </a:lnTo>
                <a:lnTo>
                  <a:pt x="141" y="1797"/>
                </a:lnTo>
                <a:lnTo>
                  <a:pt x="142" y="1803"/>
                </a:lnTo>
                <a:lnTo>
                  <a:pt x="146" y="1810"/>
                </a:lnTo>
                <a:lnTo>
                  <a:pt x="150" y="1817"/>
                </a:lnTo>
                <a:lnTo>
                  <a:pt x="153" y="1826"/>
                </a:lnTo>
                <a:lnTo>
                  <a:pt x="158" y="1835"/>
                </a:lnTo>
                <a:lnTo>
                  <a:pt x="158" y="1838"/>
                </a:lnTo>
                <a:lnTo>
                  <a:pt x="160" y="1842"/>
                </a:lnTo>
                <a:lnTo>
                  <a:pt x="162" y="1844"/>
                </a:lnTo>
                <a:lnTo>
                  <a:pt x="162" y="1849"/>
                </a:lnTo>
                <a:lnTo>
                  <a:pt x="162" y="1854"/>
                </a:lnTo>
                <a:lnTo>
                  <a:pt x="160" y="1861"/>
                </a:lnTo>
                <a:lnTo>
                  <a:pt x="158" y="1867"/>
                </a:lnTo>
                <a:lnTo>
                  <a:pt x="158" y="1872"/>
                </a:lnTo>
                <a:lnTo>
                  <a:pt x="157" y="1877"/>
                </a:lnTo>
                <a:lnTo>
                  <a:pt x="155" y="1883"/>
                </a:lnTo>
                <a:lnTo>
                  <a:pt x="151" y="1886"/>
                </a:lnTo>
                <a:lnTo>
                  <a:pt x="150" y="1890"/>
                </a:lnTo>
                <a:lnTo>
                  <a:pt x="144" y="1897"/>
                </a:lnTo>
                <a:lnTo>
                  <a:pt x="139" y="1904"/>
                </a:lnTo>
                <a:lnTo>
                  <a:pt x="132" y="1910"/>
                </a:lnTo>
                <a:lnTo>
                  <a:pt x="125" y="1913"/>
                </a:lnTo>
                <a:lnTo>
                  <a:pt x="118" y="1918"/>
                </a:lnTo>
                <a:lnTo>
                  <a:pt x="112" y="1924"/>
                </a:lnTo>
                <a:lnTo>
                  <a:pt x="105" y="1927"/>
                </a:lnTo>
                <a:lnTo>
                  <a:pt x="102" y="1933"/>
                </a:lnTo>
                <a:lnTo>
                  <a:pt x="98" y="1936"/>
                </a:lnTo>
                <a:lnTo>
                  <a:pt x="96" y="1938"/>
                </a:lnTo>
                <a:lnTo>
                  <a:pt x="94" y="1942"/>
                </a:lnTo>
                <a:lnTo>
                  <a:pt x="93" y="1945"/>
                </a:lnTo>
                <a:lnTo>
                  <a:pt x="91" y="1949"/>
                </a:lnTo>
                <a:lnTo>
                  <a:pt x="91" y="1952"/>
                </a:lnTo>
                <a:lnTo>
                  <a:pt x="89" y="1958"/>
                </a:lnTo>
                <a:lnTo>
                  <a:pt x="89" y="1961"/>
                </a:lnTo>
                <a:lnTo>
                  <a:pt x="89" y="1974"/>
                </a:lnTo>
                <a:lnTo>
                  <a:pt x="89" y="1977"/>
                </a:lnTo>
                <a:lnTo>
                  <a:pt x="89" y="1981"/>
                </a:lnTo>
                <a:lnTo>
                  <a:pt x="89" y="1986"/>
                </a:lnTo>
                <a:lnTo>
                  <a:pt x="89" y="2000"/>
                </a:lnTo>
                <a:lnTo>
                  <a:pt x="87" y="2016"/>
                </a:lnTo>
                <a:lnTo>
                  <a:pt x="87" y="2023"/>
                </a:lnTo>
                <a:lnTo>
                  <a:pt x="85" y="2031"/>
                </a:lnTo>
                <a:lnTo>
                  <a:pt x="84" y="2034"/>
                </a:lnTo>
                <a:lnTo>
                  <a:pt x="82" y="2036"/>
                </a:lnTo>
                <a:lnTo>
                  <a:pt x="80" y="2039"/>
                </a:lnTo>
                <a:lnTo>
                  <a:pt x="78" y="2041"/>
                </a:lnTo>
                <a:lnTo>
                  <a:pt x="77" y="2043"/>
                </a:lnTo>
                <a:lnTo>
                  <a:pt x="73" y="2045"/>
                </a:lnTo>
                <a:lnTo>
                  <a:pt x="71" y="2047"/>
                </a:lnTo>
                <a:lnTo>
                  <a:pt x="68" y="2047"/>
                </a:lnTo>
                <a:lnTo>
                  <a:pt x="59" y="2048"/>
                </a:lnTo>
                <a:lnTo>
                  <a:pt x="52" y="2048"/>
                </a:lnTo>
                <a:lnTo>
                  <a:pt x="45" y="2048"/>
                </a:lnTo>
                <a:lnTo>
                  <a:pt x="39" y="2050"/>
                </a:lnTo>
                <a:lnTo>
                  <a:pt x="36" y="2052"/>
                </a:lnTo>
                <a:lnTo>
                  <a:pt x="34" y="2052"/>
                </a:lnTo>
                <a:lnTo>
                  <a:pt x="34" y="2055"/>
                </a:lnTo>
                <a:lnTo>
                  <a:pt x="32" y="2059"/>
                </a:lnTo>
                <a:lnTo>
                  <a:pt x="32" y="2061"/>
                </a:lnTo>
                <a:lnTo>
                  <a:pt x="34" y="2061"/>
                </a:lnTo>
                <a:lnTo>
                  <a:pt x="34" y="2063"/>
                </a:lnTo>
                <a:lnTo>
                  <a:pt x="36" y="2064"/>
                </a:lnTo>
                <a:lnTo>
                  <a:pt x="39" y="2066"/>
                </a:lnTo>
                <a:lnTo>
                  <a:pt x="43" y="2068"/>
                </a:lnTo>
                <a:lnTo>
                  <a:pt x="48" y="2070"/>
                </a:lnTo>
                <a:lnTo>
                  <a:pt x="50" y="2072"/>
                </a:lnTo>
                <a:lnTo>
                  <a:pt x="52" y="2072"/>
                </a:lnTo>
                <a:lnTo>
                  <a:pt x="53" y="2073"/>
                </a:lnTo>
                <a:lnTo>
                  <a:pt x="53" y="2073"/>
                </a:lnTo>
                <a:lnTo>
                  <a:pt x="53" y="2075"/>
                </a:lnTo>
                <a:lnTo>
                  <a:pt x="55" y="2080"/>
                </a:lnTo>
                <a:lnTo>
                  <a:pt x="59" y="2088"/>
                </a:lnTo>
                <a:lnTo>
                  <a:pt x="61" y="2095"/>
                </a:lnTo>
                <a:lnTo>
                  <a:pt x="61" y="2102"/>
                </a:lnTo>
                <a:lnTo>
                  <a:pt x="64" y="2118"/>
                </a:lnTo>
                <a:lnTo>
                  <a:pt x="64" y="2134"/>
                </a:lnTo>
                <a:lnTo>
                  <a:pt x="64" y="2150"/>
                </a:lnTo>
                <a:lnTo>
                  <a:pt x="64" y="2166"/>
                </a:lnTo>
                <a:lnTo>
                  <a:pt x="64" y="2180"/>
                </a:lnTo>
                <a:lnTo>
                  <a:pt x="64" y="2193"/>
                </a:lnTo>
                <a:lnTo>
                  <a:pt x="64" y="2198"/>
                </a:lnTo>
                <a:lnTo>
                  <a:pt x="64" y="2201"/>
                </a:lnTo>
                <a:lnTo>
                  <a:pt x="62" y="2203"/>
                </a:lnTo>
                <a:lnTo>
                  <a:pt x="61" y="2207"/>
                </a:lnTo>
                <a:lnTo>
                  <a:pt x="55" y="2212"/>
                </a:lnTo>
                <a:lnTo>
                  <a:pt x="50" y="2214"/>
                </a:lnTo>
                <a:lnTo>
                  <a:pt x="45" y="2217"/>
                </a:lnTo>
                <a:lnTo>
                  <a:pt x="39" y="2223"/>
                </a:lnTo>
                <a:lnTo>
                  <a:pt x="39" y="2225"/>
                </a:lnTo>
                <a:lnTo>
                  <a:pt x="37" y="2228"/>
                </a:lnTo>
                <a:lnTo>
                  <a:pt x="36" y="2232"/>
                </a:lnTo>
                <a:lnTo>
                  <a:pt x="36" y="2237"/>
                </a:lnTo>
                <a:lnTo>
                  <a:pt x="37" y="2239"/>
                </a:lnTo>
                <a:lnTo>
                  <a:pt x="39" y="2242"/>
                </a:lnTo>
                <a:lnTo>
                  <a:pt x="41" y="2246"/>
                </a:lnTo>
                <a:lnTo>
                  <a:pt x="46" y="2250"/>
                </a:lnTo>
                <a:lnTo>
                  <a:pt x="55" y="2258"/>
                </a:lnTo>
                <a:lnTo>
                  <a:pt x="69" y="2267"/>
                </a:lnTo>
                <a:lnTo>
                  <a:pt x="82" y="2278"/>
                </a:lnTo>
                <a:lnTo>
                  <a:pt x="94" y="2285"/>
                </a:lnTo>
                <a:lnTo>
                  <a:pt x="102" y="2289"/>
                </a:lnTo>
                <a:lnTo>
                  <a:pt x="105" y="2290"/>
                </a:lnTo>
                <a:lnTo>
                  <a:pt x="110" y="2292"/>
                </a:lnTo>
                <a:lnTo>
                  <a:pt x="114" y="2292"/>
                </a:lnTo>
                <a:lnTo>
                  <a:pt x="119" y="2292"/>
                </a:lnTo>
                <a:lnTo>
                  <a:pt x="123" y="2290"/>
                </a:lnTo>
                <a:lnTo>
                  <a:pt x="128" y="2290"/>
                </a:lnTo>
                <a:lnTo>
                  <a:pt x="132" y="2289"/>
                </a:lnTo>
                <a:lnTo>
                  <a:pt x="139" y="2285"/>
                </a:lnTo>
                <a:lnTo>
                  <a:pt x="144" y="2280"/>
                </a:lnTo>
                <a:lnTo>
                  <a:pt x="151" y="2276"/>
                </a:lnTo>
                <a:lnTo>
                  <a:pt x="158" y="2273"/>
                </a:lnTo>
                <a:lnTo>
                  <a:pt x="162" y="2273"/>
                </a:lnTo>
                <a:lnTo>
                  <a:pt x="166" y="2271"/>
                </a:lnTo>
                <a:lnTo>
                  <a:pt x="171" y="2271"/>
                </a:lnTo>
                <a:lnTo>
                  <a:pt x="174" y="2271"/>
                </a:lnTo>
                <a:lnTo>
                  <a:pt x="176" y="2269"/>
                </a:lnTo>
                <a:lnTo>
                  <a:pt x="178" y="2267"/>
                </a:lnTo>
                <a:lnTo>
                  <a:pt x="180" y="2266"/>
                </a:lnTo>
                <a:lnTo>
                  <a:pt x="182" y="2264"/>
                </a:lnTo>
                <a:lnTo>
                  <a:pt x="189" y="2264"/>
                </a:lnTo>
                <a:lnTo>
                  <a:pt x="196" y="2262"/>
                </a:lnTo>
                <a:lnTo>
                  <a:pt x="212" y="2264"/>
                </a:lnTo>
                <a:lnTo>
                  <a:pt x="226" y="2264"/>
                </a:lnTo>
                <a:lnTo>
                  <a:pt x="224" y="2273"/>
                </a:lnTo>
                <a:lnTo>
                  <a:pt x="221" y="2285"/>
                </a:lnTo>
                <a:lnTo>
                  <a:pt x="217" y="2301"/>
                </a:lnTo>
                <a:lnTo>
                  <a:pt x="212" y="2317"/>
                </a:lnTo>
                <a:lnTo>
                  <a:pt x="207" y="2335"/>
                </a:lnTo>
                <a:lnTo>
                  <a:pt x="201" y="2349"/>
                </a:lnTo>
                <a:lnTo>
                  <a:pt x="196" y="2362"/>
                </a:lnTo>
                <a:lnTo>
                  <a:pt x="194" y="2367"/>
                </a:lnTo>
                <a:lnTo>
                  <a:pt x="189" y="2372"/>
                </a:lnTo>
                <a:lnTo>
                  <a:pt x="187" y="2374"/>
                </a:lnTo>
                <a:lnTo>
                  <a:pt x="182" y="2376"/>
                </a:lnTo>
                <a:lnTo>
                  <a:pt x="178" y="2378"/>
                </a:lnTo>
                <a:lnTo>
                  <a:pt x="171" y="2379"/>
                </a:lnTo>
                <a:lnTo>
                  <a:pt x="164" y="2383"/>
                </a:lnTo>
                <a:lnTo>
                  <a:pt x="157" y="2385"/>
                </a:lnTo>
                <a:lnTo>
                  <a:pt x="150" y="2387"/>
                </a:lnTo>
                <a:lnTo>
                  <a:pt x="144" y="2388"/>
                </a:lnTo>
                <a:lnTo>
                  <a:pt x="142" y="2392"/>
                </a:lnTo>
                <a:lnTo>
                  <a:pt x="139" y="2395"/>
                </a:lnTo>
                <a:lnTo>
                  <a:pt x="135" y="2399"/>
                </a:lnTo>
                <a:lnTo>
                  <a:pt x="128" y="2406"/>
                </a:lnTo>
                <a:lnTo>
                  <a:pt x="123" y="2412"/>
                </a:lnTo>
                <a:lnTo>
                  <a:pt x="118" y="2419"/>
                </a:lnTo>
                <a:lnTo>
                  <a:pt x="110" y="2424"/>
                </a:lnTo>
                <a:lnTo>
                  <a:pt x="103" y="2435"/>
                </a:lnTo>
                <a:lnTo>
                  <a:pt x="96" y="2445"/>
                </a:lnTo>
                <a:lnTo>
                  <a:pt x="89" y="2454"/>
                </a:lnTo>
                <a:lnTo>
                  <a:pt x="84" y="2465"/>
                </a:lnTo>
                <a:lnTo>
                  <a:pt x="75" y="2476"/>
                </a:lnTo>
                <a:lnTo>
                  <a:pt x="64" y="2488"/>
                </a:lnTo>
                <a:lnTo>
                  <a:pt x="53" y="2499"/>
                </a:lnTo>
                <a:lnTo>
                  <a:pt x="43" y="2509"/>
                </a:lnTo>
                <a:lnTo>
                  <a:pt x="32" y="2520"/>
                </a:lnTo>
                <a:lnTo>
                  <a:pt x="21" y="2531"/>
                </a:lnTo>
                <a:lnTo>
                  <a:pt x="16" y="2538"/>
                </a:lnTo>
                <a:lnTo>
                  <a:pt x="13" y="2545"/>
                </a:lnTo>
                <a:lnTo>
                  <a:pt x="9" y="2552"/>
                </a:lnTo>
                <a:lnTo>
                  <a:pt x="7" y="2559"/>
                </a:lnTo>
                <a:lnTo>
                  <a:pt x="4" y="2566"/>
                </a:lnTo>
                <a:lnTo>
                  <a:pt x="2" y="2575"/>
                </a:lnTo>
                <a:lnTo>
                  <a:pt x="0" y="2586"/>
                </a:lnTo>
                <a:lnTo>
                  <a:pt x="0" y="2595"/>
                </a:lnTo>
                <a:lnTo>
                  <a:pt x="0" y="2606"/>
                </a:lnTo>
                <a:lnTo>
                  <a:pt x="2" y="2614"/>
                </a:lnTo>
                <a:lnTo>
                  <a:pt x="4" y="2623"/>
                </a:lnTo>
                <a:lnTo>
                  <a:pt x="7" y="2629"/>
                </a:lnTo>
                <a:lnTo>
                  <a:pt x="9" y="2634"/>
                </a:lnTo>
                <a:lnTo>
                  <a:pt x="11" y="2636"/>
                </a:lnTo>
                <a:lnTo>
                  <a:pt x="13" y="2639"/>
                </a:lnTo>
                <a:lnTo>
                  <a:pt x="16" y="2641"/>
                </a:lnTo>
                <a:lnTo>
                  <a:pt x="18" y="2643"/>
                </a:lnTo>
                <a:lnTo>
                  <a:pt x="21" y="2645"/>
                </a:lnTo>
                <a:lnTo>
                  <a:pt x="25" y="2646"/>
                </a:lnTo>
                <a:lnTo>
                  <a:pt x="29" y="2646"/>
                </a:lnTo>
                <a:lnTo>
                  <a:pt x="29" y="2657"/>
                </a:lnTo>
                <a:lnTo>
                  <a:pt x="30" y="2666"/>
                </a:lnTo>
                <a:lnTo>
                  <a:pt x="34" y="2673"/>
                </a:lnTo>
                <a:lnTo>
                  <a:pt x="36" y="2679"/>
                </a:lnTo>
                <a:lnTo>
                  <a:pt x="39" y="2684"/>
                </a:lnTo>
                <a:lnTo>
                  <a:pt x="43" y="2689"/>
                </a:lnTo>
                <a:lnTo>
                  <a:pt x="48" y="2695"/>
                </a:lnTo>
                <a:lnTo>
                  <a:pt x="52" y="2698"/>
                </a:lnTo>
                <a:lnTo>
                  <a:pt x="55" y="2702"/>
                </a:lnTo>
                <a:lnTo>
                  <a:pt x="61" y="2707"/>
                </a:lnTo>
                <a:lnTo>
                  <a:pt x="64" y="2711"/>
                </a:lnTo>
                <a:lnTo>
                  <a:pt x="68" y="2716"/>
                </a:lnTo>
                <a:lnTo>
                  <a:pt x="71" y="2721"/>
                </a:lnTo>
                <a:lnTo>
                  <a:pt x="73" y="2728"/>
                </a:lnTo>
                <a:lnTo>
                  <a:pt x="75" y="2737"/>
                </a:lnTo>
                <a:lnTo>
                  <a:pt x="75" y="2746"/>
                </a:lnTo>
                <a:lnTo>
                  <a:pt x="75" y="2751"/>
                </a:lnTo>
                <a:lnTo>
                  <a:pt x="73" y="2757"/>
                </a:lnTo>
                <a:lnTo>
                  <a:pt x="73" y="2760"/>
                </a:lnTo>
                <a:lnTo>
                  <a:pt x="71" y="2764"/>
                </a:lnTo>
                <a:lnTo>
                  <a:pt x="68" y="2766"/>
                </a:lnTo>
                <a:lnTo>
                  <a:pt x="66" y="2768"/>
                </a:lnTo>
                <a:lnTo>
                  <a:pt x="62" y="2769"/>
                </a:lnTo>
                <a:lnTo>
                  <a:pt x="59" y="2771"/>
                </a:lnTo>
                <a:lnTo>
                  <a:pt x="55" y="2771"/>
                </a:lnTo>
                <a:lnTo>
                  <a:pt x="53" y="2773"/>
                </a:lnTo>
                <a:lnTo>
                  <a:pt x="50" y="2775"/>
                </a:lnTo>
                <a:lnTo>
                  <a:pt x="48" y="2776"/>
                </a:lnTo>
                <a:lnTo>
                  <a:pt x="46" y="2778"/>
                </a:lnTo>
                <a:lnTo>
                  <a:pt x="45" y="2782"/>
                </a:lnTo>
                <a:lnTo>
                  <a:pt x="43" y="2785"/>
                </a:lnTo>
                <a:lnTo>
                  <a:pt x="43" y="2791"/>
                </a:lnTo>
                <a:lnTo>
                  <a:pt x="43" y="2796"/>
                </a:lnTo>
                <a:lnTo>
                  <a:pt x="45" y="2801"/>
                </a:lnTo>
                <a:lnTo>
                  <a:pt x="46" y="2807"/>
                </a:lnTo>
                <a:lnTo>
                  <a:pt x="48" y="2810"/>
                </a:lnTo>
                <a:lnTo>
                  <a:pt x="50" y="2814"/>
                </a:lnTo>
                <a:lnTo>
                  <a:pt x="53" y="2819"/>
                </a:lnTo>
                <a:lnTo>
                  <a:pt x="55" y="2823"/>
                </a:lnTo>
                <a:lnTo>
                  <a:pt x="61" y="2824"/>
                </a:lnTo>
                <a:lnTo>
                  <a:pt x="64" y="2828"/>
                </a:lnTo>
                <a:lnTo>
                  <a:pt x="69" y="2832"/>
                </a:lnTo>
                <a:lnTo>
                  <a:pt x="73" y="2833"/>
                </a:lnTo>
                <a:lnTo>
                  <a:pt x="78" y="2837"/>
                </a:lnTo>
                <a:lnTo>
                  <a:pt x="89" y="2841"/>
                </a:lnTo>
                <a:lnTo>
                  <a:pt x="100" y="2846"/>
                </a:lnTo>
                <a:lnTo>
                  <a:pt x="125" y="2853"/>
                </a:lnTo>
                <a:lnTo>
                  <a:pt x="150" y="2858"/>
                </a:lnTo>
                <a:lnTo>
                  <a:pt x="160" y="2862"/>
                </a:lnTo>
                <a:lnTo>
                  <a:pt x="171" y="2865"/>
                </a:lnTo>
                <a:lnTo>
                  <a:pt x="182" y="2869"/>
                </a:lnTo>
                <a:lnTo>
                  <a:pt x="189" y="2874"/>
                </a:lnTo>
                <a:lnTo>
                  <a:pt x="199" y="2880"/>
                </a:lnTo>
                <a:lnTo>
                  <a:pt x="208" y="2885"/>
                </a:lnTo>
                <a:lnTo>
                  <a:pt x="217" y="2892"/>
                </a:lnTo>
                <a:lnTo>
                  <a:pt x="226" y="2899"/>
                </a:lnTo>
                <a:lnTo>
                  <a:pt x="235" y="2908"/>
                </a:lnTo>
                <a:lnTo>
                  <a:pt x="244" y="2915"/>
                </a:lnTo>
                <a:lnTo>
                  <a:pt x="251" y="2924"/>
                </a:lnTo>
                <a:lnTo>
                  <a:pt x="258" y="2933"/>
                </a:lnTo>
                <a:lnTo>
                  <a:pt x="267" y="2940"/>
                </a:lnTo>
                <a:lnTo>
                  <a:pt x="272" y="2949"/>
                </a:lnTo>
                <a:lnTo>
                  <a:pt x="279" y="2960"/>
                </a:lnTo>
                <a:lnTo>
                  <a:pt x="287" y="2969"/>
                </a:lnTo>
                <a:lnTo>
                  <a:pt x="290" y="2976"/>
                </a:lnTo>
                <a:lnTo>
                  <a:pt x="295" y="2985"/>
                </a:lnTo>
                <a:lnTo>
                  <a:pt x="301" y="2994"/>
                </a:lnTo>
                <a:lnTo>
                  <a:pt x="304" y="3001"/>
                </a:lnTo>
                <a:lnTo>
                  <a:pt x="308" y="3011"/>
                </a:lnTo>
                <a:lnTo>
                  <a:pt x="313" y="3020"/>
                </a:lnTo>
                <a:lnTo>
                  <a:pt x="319" y="3031"/>
                </a:lnTo>
                <a:lnTo>
                  <a:pt x="324" y="3040"/>
                </a:lnTo>
                <a:lnTo>
                  <a:pt x="336" y="3058"/>
                </a:lnTo>
                <a:lnTo>
                  <a:pt x="351" y="3077"/>
                </a:lnTo>
                <a:lnTo>
                  <a:pt x="381" y="3113"/>
                </a:lnTo>
                <a:lnTo>
                  <a:pt x="413" y="3150"/>
                </a:lnTo>
                <a:lnTo>
                  <a:pt x="429" y="3170"/>
                </a:lnTo>
                <a:lnTo>
                  <a:pt x="443" y="3189"/>
                </a:lnTo>
                <a:lnTo>
                  <a:pt x="457" y="3207"/>
                </a:lnTo>
                <a:lnTo>
                  <a:pt x="472" y="3227"/>
                </a:lnTo>
                <a:lnTo>
                  <a:pt x="479" y="3237"/>
                </a:lnTo>
                <a:lnTo>
                  <a:pt x="484" y="3248"/>
                </a:lnTo>
                <a:lnTo>
                  <a:pt x="489" y="3259"/>
                </a:lnTo>
                <a:lnTo>
                  <a:pt x="495" y="3268"/>
                </a:lnTo>
                <a:lnTo>
                  <a:pt x="500" y="3278"/>
                </a:lnTo>
                <a:lnTo>
                  <a:pt x="504" y="3289"/>
                </a:lnTo>
                <a:lnTo>
                  <a:pt x="507" y="3300"/>
                </a:lnTo>
                <a:lnTo>
                  <a:pt x="511" y="3310"/>
                </a:lnTo>
                <a:lnTo>
                  <a:pt x="514" y="3321"/>
                </a:lnTo>
                <a:lnTo>
                  <a:pt x="516" y="3332"/>
                </a:lnTo>
                <a:lnTo>
                  <a:pt x="520" y="3342"/>
                </a:lnTo>
                <a:lnTo>
                  <a:pt x="523" y="3350"/>
                </a:lnTo>
                <a:lnTo>
                  <a:pt x="530" y="3367"/>
                </a:lnTo>
                <a:lnTo>
                  <a:pt x="539" y="3383"/>
                </a:lnTo>
                <a:lnTo>
                  <a:pt x="546" y="3396"/>
                </a:lnTo>
                <a:lnTo>
                  <a:pt x="557" y="3410"/>
                </a:lnTo>
                <a:lnTo>
                  <a:pt x="564" y="3423"/>
                </a:lnTo>
                <a:lnTo>
                  <a:pt x="575" y="3433"/>
                </a:lnTo>
                <a:lnTo>
                  <a:pt x="595" y="3456"/>
                </a:lnTo>
                <a:lnTo>
                  <a:pt x="612" y="3480"/>
                </a:lnTo>
                <a:lnTo>
                  <a:pt x="621" y="3492"/>
                </a:lnTo>
                <a:lnTo>
                  <a:pt x="632" y="3506"/>
                </a:lnTo>
                <a:lnTo>
                  <a:pt x="639" y="3522"/>
                </a:lnTo>
                <a:lnTo>
                  <a:pt x="646" y="3538"/>
                </a:lnTo>
                <a:lnTo>
                  <a:pt x="650" y="3544"/>
                </a:lnTo>
                <a:lnTo>
                  <a:pt x="651" y="3549"/>
                </a:lnTo>
                <a:lnTo>
                  <a:pt x="655" y="3554"/>
                </a:lnTo>
                <a:lnTo>
                  <a:pt x="659" y="3558"/>
                </a:lnTo>
                <a:lnTo>
                  <a:pt x="666" y="3565"/>
                </a:lnTo>
                <a:lnTo>
                  <a:pt x="673" y="3570"/>
                </a:lnTo>
                <a:lnTo>
                  <a:pt x="682" y="3577"/>
                </a:lnTo>
                <a:lnTo>
                  <a:pt x="687" y="3583"/>
                </a:lnTo>
                <a:lnTo>
                  <a:pt x="691" y="3586"/>
                </a:lnTo>
                <a:lnTo>
                  <a:pt x="692" y="3590"/>
                </a:lnTo>
                <a:lnTo>
                  <a:pt x="696" y="3593"/>
                </a:lnTo>
                <a:lnTo>
                  <a:pt x="698" y="3597"/>
                </a:lnTo>
                <a:lnTo>
                  <a:pt x="698" y="3601"/>
                </a:lnTo>
                <a:lnTo>
                  <a:pt x="698" y="3604"/>
                </a:lnTo>
                <a:lnTo>
                  <a:pt x="698" y="3608"/>
                </a:lnTo>
                <a:lnTo>
                  <a:pt x="698" y="3611"/>
                </a:lnTo>
                <a:lnTo>
                  <a:pt x="694" y="3617"/>
                </a:lnTo>
                <a:lnTo>
                  <a:pt x="689" y="3622"/>
                </a:lnTo>
                <a:lnTo>
                  <a:pt x="685" y="3627"/>
                </a:lnTo>
                <a:lnTo>
                  <a:pt x="683" y="3631"/>
                </a:lnTo>
                <a:lnTo>
                  <a:pt x="683" y="3633"/>
                </a:lnTo>
                <a:lnTo>
                  <a:pt x="683" y="3634"/>
                </a:lnTo>
                <a:lnTo>
                  <a:pt x="685" y="3636"/>
                </a:lnTo>
                <a:lnTo>
                  <a:pt x="691" y="3638"/>
                </a:lnTo>
                <a:lnTo>
                  <a:pt x="696" y="3642"/>
                </a:lnTo>
                <a:lnTo>
                  <a:pt x="703" y="3645"/>
                </a:lnTo>
                <a:lnTo>
                  <a:pt x="710" y="3649"/>
                </a:lnTo>
                <a:lnTo>
                  <a:pt x="717" y="3654"/>
                </a:lnTo>
                <a:lnTo>
                  <a:pt x="726" y="3661"/>
                </a:lnTo>
                <a:lnTo>
                  <a:pt x="733" y="3668"/>
                </a:lnTo>
                <a:lnTo>
                  <a:pt x="742" y="3675"/>
                </a:lnTo>
                <a:lnTo>
                  <a:pt x="751" y="3682"/>
                </a:lnTo>
                <a:lnTo>
                  <a:pt x="769" y="3700"/>
                </a:lnTo>
                <a:lnTo>
                  <a:pt x="787" y="3720"/>
                </a:lnTo>
                <a:lnTo>
                  <a:pt x="803" y="3739"/>
                </a:lnTo>
                <a:lnTo>
                  <a:pt x="819" y="3761"/>
                </a:lnTo>
                <a:lnTo>
                  <a:pt x="826" y="3771"/>
                </a:lnTo>
                <a:lnTo>
                  <a:pt x="833" y="3782"/>
                </a:lnTo>
                <a:lnTo>
                  <a:pt x="838" y="3791"/>
                </a:lnTo>
                <a:lnTo>
                  <a:pt x="844" y="3802"/>
                </a:lnTo>
                <a:lnTo>
                  <a:pt x="849" y="3811"/>
                </a:lnTo>
                <a:lnTo>
                  <a:pt x="854" y="3821"/>
                </a:lnTo>
                <a:lnTo>
                  <a:pt x="856" y="3830"/>
                </a:lnTo>
                <a:lnTo>
                  <a:pt x="860" y="3839"/>
                </a:lnTo>
                <a:lnTo>
                  <a:pt x="861" y="3846"/>
                </a:lnTo>
                <a:lnTo>
                  <a:pt x="863" y="3855"/>
                </a:lnTo>
                <a:lnTo>
                  <a:pt x="861" y="3862"/>
                </a:lnTo>
                <a:lnTo>
                  <a:pt x="860" y="3868"/>
                </a:lnTo>
                <a:lnTo>
                  <a:pt x="858" y="3873"/>
                </a:lnTo>
                <a:lnTo>
                  <a:pt x="854" y="3878"/>
                </a:lnTo>
                <a:lnTo>
                  <a:pt x="849" y="3882"/>
                </a:lnTo>
                <a:lnTo>
                  <a:pt x="844" y="3885"/>
                </a:lnTo>
                <a:lnTo>
                  <a:pt x="845" y="3894"/>
                </a:lnTo>
                <a:lnTo>
                  <a:pt x="849" y="3903"/>
                </a:lnTo>
                <a:lnTo>
                  <a:pt x="853" y="3910"/>
                </a:lnTo>
                <a:lnTo>
                  <a:pt x="856" y="3919"/>
                </a:lnTo>
                <a:lnTo>
                  <a:pt x="860" y="3925"/>
                </a:lnTo>
                <a:lnTo>
                  <a:pt x="865" y="3932"/>
                </a:lnTo>
                <a:lnTo>
                  <a:pt x="869" y="3939"/>
                </a:lnTo>
                <a:lnTo>
                  <a:pt x="874" y="3944"/>
                </a:lnTo>
                <a:lnTo>
                  <a:pt x="883" y="3957"/>
                </a:lnTo>
                <a:lnTo>
                  <a:pt x="894" y="3967"/>
                </a:lnTo>
                <a:lnTo>
                  <a:pt x="904" y="3976"/>
                </a:lnTo>
                <a:lnTo>
                  <a:pt x="917" y="3985"/>
                </a:lnTo>
                <a:lnTo>
                  <a:pt x="940" y="4001"/>
                </a:lnTo>
                <a:lnTo>
                  <a:pt x="963" y="4017"/>
                </a:lnTo>
                <a:lnTo>
                  <a:pt x="975" y="4024"/>
                </a:lnTo>
                <a:lnTo>
                  <a:pt x="986" y="4033"/>
                </a:lnTo>
                <a:lnTo>
                  <a:pt x="997" y="4042"/>
                </a:lnTo>
                <a:lnTo>
                  <a:pt x="1007" y="4051"/>
                </a:lnTo>
                <a:lnTo>
                  <a:pt x="1020" y="4065"/>
                </a:lnTo>
                <a:lnTo>
                  <a:pt x="1031" y="4076"/>
                </a:lnTo>
                <a:lnTo>
                  <a:pt x="1041" y="4087"/>
                </a:lnTo>
                <a:lnTo>
                  <a:pt x="1052" y="4097"/>
                </a:lnTo>
                <a:lnTo>
                  <a:pt x="1063" y="4108"/>
                </a:lnTo>
                <a:lnTo>
                  <a:pt x="1075" y="4117"/>
                </a:lnTo>
                <a:lnTo>
                  <a:pt x="1089" y="4127"/>
                </a:lnTo>
                <a:lnTo>
                  <a:pt x="1107" y="4136"/>
                </a:lnTo>
                <a:lnTo>
                  <a:pt x="1118" y="4142"/>
                </a:lnTo>
                <a:lnTo>
                  <a:pt x="1128" y="4145"/>
                </a:lnTo>
                <a:lnTo>
                  <a:pt x="1137" y="4149"/>
                </a:lnTo>
                <a:lnTo>
                  <a:pt x="1148" y="4154"/>
                </a:lnTo>
                <a:lnTo>
                  <a:pt x="1159" y="4156"/>
                </a:lnTo>
                <a:lnTo>
                  <a:pt x="1169" y="4160"/>
                </a:lnTo>
                <a:lnTo>
                  <a:pt x="1182" y="4161"/>
                </a:lnTo>
                <a:lnTo>
                  <a:pt x="1196" y="4165"/>
                </a:lnTo>
                <a:lnTo>
                  <a:pt x="1201" y="4165"/>
                </a:lnTo>
                <a:lnTo>
                  <a:pt x="1205" y="4167"/>
                </a:lnTo>
                <a:lnTo>
                  <a:pt x="1210" y="4170"/>
                </a:lnTo>
                <a:lnTo>
                  <a:pt x="1212" y="4172"/>
                </a:lnTo>
                <a:lnTo>
                  <a:pt x="1219" y="4179"/>
                </a:lnTo>
                <a:lnTo>
                  <a:pt x="1226" y="4186"/>
                </a:lnTo>
                <a:lnTo>
                  <a:pt x="1232" y="4195"/>
                </a:lnTo>
                <a:lnTo>
                  <a:pt x="1235" y="4202"/>
                </a:lnTo>
                <a:lnTo>
                  <a:pt x="1239" y="4206"/>
                </a:lnTo>
                <a:lnTo>
                  <a:pt x="1241" y="4209"/>
                </a:lnTo>
                <a:lnTo>
                  <a:pt x="1244" y="4211"/>
                </a:lnTo>
                <a:lnTo>
                  <a:pt x="1246" y="4213"/>
                </a:lnTo>
                <a:lnTo>
                  <a:pt x="1257" y="4216"/>
                </a:lnTo>
                <a:lnTo>
                  <a:pt x="1267" y="4220"/>
                </a:lnTo>
                <a:lnTo>
                  <a:pt x="1276" y="4222"/>
                </a:lnTo>
                <a:lnTo>
                  <a:pt x="1285" y="4224"/>
                </a:lnTo>
                <a:lnTo>
                  <a:pt x="1303" y="4225"/>
                </a:lnTo>
                <a:lnTo>
                  <a:pt x="1321" y="4227"/>
                </a:lnTo>
                <a:lnTo>
                  <a:pt x="1330" y="4229"/>
                </a:lnTo>
                <a:lnTo>
                  <a:pt x="1337" y="4231"/>
                </a:lnTo>
                <a:lnTo>
                  <a:pt x="1344" y="4233"/>
                </a:lnTo>
                <a:lnTo>
                  <a:pt x="1349" y="4236"/>
                </a:lnTo>
                <a:lnTo>
                  <a:pt x="1362" y="4241"/>
                </a:lnTo>
                <a:lnTo>
                  <a:pt x="1372" y="4249"/>
                </a:lnTo>
                <a:lnTo>
                  <a:pt x="1383" y="4256"/>
                </a:lnTo>
                <a:lnTo>
                  <a:pt x="1394" y="4263"/>
                </a:lnTo>
                <a:lnTo>
                  <a:pt x="1399" y="4265"/>
                </a:lnTo>
                <a:lnTo>
                  <a:pt x="1404" y="4268"/>
                </a:lnTo>
                <a:lnTo>
                  <a:pt x="1411" y="4270"/>
                </a:lnTo>
                <a:lnTo>
                  <a:pt x="1419" y="4272"/>
                </a:lnTo>
                <a:lnTo>
                  <a:pt x="1431" y="4273"/>
                </a:lnTo>
                <a:lnTo>
                  <a:pt x="1442" y="4275"/>
                </a:lnTo>
                <a:lnTo>
                  <a:pt x="1452" y="4279"/>
                </a:lnTo>
                <a:lnTo>
                  <a:pt x="1461" y="4282"/>
                </a:lnTo>
                <a:lnTo>
                  <a:pt x="1468" y="4284"/>
                </a:lnTo>
                <a:lnTo>
                  <a:pt x="1475" y="4289"/>
                </a:lnTo>
                <a:lnTo>
                  <a:pt x="1483" y="4293"/>
                </a:lnTo>
                <a:lnTo>
                  <a:pt x="1488" y="4297"/>
                </a:lnTo>
                <a:lnTo>
                  <a:pt x="1500" y="4306"/>
                </a:lnTo>
                <a:lnTo>
                  <a:pt x="1513" y="4314"/>
                </a:lnTo>
                <a:lnTo>
                  <a:pt x="1522" y="4318"/>
                </a:lnTo>
                <a:lnTo>
                  <a:pt x="1529" y="4322"/>
                </a:lnTo>
                <a:lnTo>
                  <a:pt x="1538" y="4327"/>
                </a:lnTo>
                <a:lnTo>
                  <a:pt x="1547" y="4330"/>
                </a:lnTo>
                <a:lnTo>
                  <a:pt x="1557" y="4332"/>
                </a:lnTo>
                <a:lnTo>
                  <a:pt x="1568" y="4334"/>
                </a:lnTo>
                <a:lnTo>
                  <a:pt x="1579" y="4336"/>
                </a:lnTo>
                <a:lnTo>
                  <a:pt x="1589" y="4338"/>
                </a:lnTo>
                <a:lnTo>
                  <a:pt x="1593" y="4339"/>
                </a:lnTo>
                <a:lnTo>
                  <a:pt x="1598" y="4339"/>
                </a:lnTo>
                <a:lnTo>
                  <a:pt x="1602" y="4341"/>
                </a:lnTo>
                <a:lnTo>
                  <a:pt x="1607" y="4343"/>
                </a:lnTo>
                <a:lnTo>
                  <a:pt x="1609" y="4345"/>
                </a:lnTo>
                <a:lnTo>
                  <a:pt x="1613" y="4346"/>
                </a:lnTo>
                <a:lnTo>
                  <a:pt x="1616" y="4350"/>
                </a:lnTo>
                <a:lnTo>
                  <a:pt x="1618" y="4354"/>
                </a:lnTo>
                <a:lnTo>
                  <a:pt x="1620" y="4359"/>
                </a:lnTo>
                <a:lnTo>
                  <a:pt x="1620" y="4364"/>
                </a:lnTo>
                <a:lnTo>
                  <a:pt x="1620" y="4371"/>
                </a:lnTo>
                <a:lnTo>
                  <a:pt x="1620" y="4380"/>
                </a:lnTo>
                <a:lnTo>
                  <a:pt x="1621" y="4389"/>
                </a:lnTo>
                <a:lnTo>
                  <a:pt x="1621" y="4396"/>
                </a:lnTo>
                <a:lnTo>
                  <a:pt x="1623" y="4403"/>
                </a:lnTo>
                <a:lnTo>
                  <a:pt x="1625" y="4409"/>
                </a:lnTo>
                <a:lnTo>
                  <a:pt x="1629" y="4412"/>
                </a:lnTo>
                <a:lnTo>
                  <a:pt x="1634" y="4416"/>
                </a:lnTo>
                <a:lnTo>
                  <a:pt x="1637" y="4419"/>
                </a:lnTo>
                <a:lnTo>
                  <a:pt x="1641" y="4423"/>
                </a:lnTo>
                <a:lnTo>
                  <a:pt x="1652" y="4428"/>
                </a:lnTo>
                <a:lnTo>
                  <a:pt x="1664" y="4434"/>
                </a:lnTo>
                <a:lnTo>
                  <a:pt x="1686" y="4441"/>
                </a:lnTo>
                <a:lnTo>
                  <a:pt x="1710" y="4448"/>
                </a:lnTo>
                <a:lnTo>
                  <a:pt x="1721" y="4451"/>
                </a:lnTo>
                <a:lnTo>
                  <a:pt x="1734" y="4455"/>
                </a:lnTo>
                <a:lnTo>
                  <a:pt x="1742" y="4459"/>
                </a:lnTo>
                <a:lnTo>
                  <a:pt x="1753" y="4464"/>
                </a:lnTo>
                <a:lnTo>
                  <a:pt x="1757" y="4467"/>
                </a:lnTo>
                <a:lnTo>
                  <a:pt x="1762" y="4471"/>
                </a:lnTo>
                <a:lnTo>
                  <a:pt x="1764" y="4473"/>
                </a:lnTo>
                <a:lnTo>
                  <a:pt x="1769" y="4478"/>
                </a:lnTo>
                <a:lnTo>
                  <a:pt x="1773" y="4482"/>
                </a:lnTo>
                <a:lnTo>
                  <a:pt x="1774" y="4485"/>
                </a:lnTo>
                <a:lnTo>
                  <a:pt x="1778" y="4491"/>
                </a:lnTo>
                <a:lnTo>
                  <a:pt x="1780" y="4494"/>
                </a:lnTo>
                <a:lnTo>
                  <a:pt x="1785" y="4510"/>
                </a:lnTo>
                <a:lnTo>
                  <a:pt x="1789" y="4524"/>
                </a:lnTo>
                <a:lnTo>
                  <a:pt x="1792" y="4539"/>
                </a:lnTo>
                <a:lnTo>
                  <a:pt x="1796" y="4553"/>
                </a:lnTo>
                <a:lnTo>
                  <a:pt x="1796" y="4565"/>
                </a:lnTo>
                <a:lnTo>
                  <a:pt x="1798" y="4580"/>
                </a:lnTo>
                <a:lnTo>
                  <a:pt x="1798" y="4594"/>
                </a:lnTo>
                <a:lnTo>
                  <a:pt x="1798" y="4606"/>
                </a:lnTo>
                <a:lnTo>
                  <a:pt x="1798" y="4621"/>
                </a:lnTo>
                <a:lnTo>
                  <a:pt x="1799" y="4635"/>
                </a:lnTo>
                <a:lnTo>
                  <a:pt x="1799" y="4649"/>
                </a:lnTo>
                <a:lnTo>
                  <a:pt x="1801" y="4663"/>
                </a:lnTo>
                <a:lnTo>
                  <a:pt x="1805" y="4678"/>
                </a:lnTo>
                <a:lnTo>
                  <a:pt x="1808" y="4692"/>
                </a:lnTo>
                <a:lnTo>
                  <a:pt x="1812" y="4706"/>
                </a:lnTo>
                <a:lnTo>
                  <a:pt x="1817" y="4722"/>
                </a:lnTo>
                <a:lnTo>
                  <a:pt x="1817" y="4802"/>
                </a:lnTo>
                <a:lnTo>
                  <a:pt x="1821" y="4809"/>
                </a:lnTo>
                <a:lnTo>
                  <a:pt x="1824" y="4816"/>
                </a:lnTo>
                <a:lnTo>
                  <a:pt x="1828" y="4824"/>
                </a:lnTo>
                <a:lnTo>
                  <a:pt x="1831" y="4831"/>
                </a:lnTo>
                <a:lnTo>
                  <a:pt x="6130" y="4831"/>
                </a:lnTo>
                <a:lnTo>
                  <a:pt x="6133" y="4824"/>
                </a:lnTo>
                <a:lnTo>
                  <a:pt x="6137" y="4818"/>
                </a:lnTo>
                <a:lnTo>
                  <a:pt x="6138" y="4816"/>
                </a:lnTo>
                <a:lnTo>
                  <a:pt x="6140" y="4815"/>
                </a:lnTo>
                <a:lnTo>
                  <a:pt x="6142" y="4813"/>
                </a:lnTo>
                <a:lnTo>
                  <a:pt x="6146" y="4811"/>
                </a:lnTo>
                <a:lnTo>
                  <a:pt x="6155" y="4809"/>
                </a:lnTo>
                <a:lnTo>
                  <a:pt x="6160" y="4806"/>
                </a:lnTo>
                <a:lnTo>
                  <a:pt x="6167" y="4802"/>
                </a:lnTo>
                <a:lnTo>
                  <a:pt x="6174" y="4797"/>
                </a:lnTo>
                <a:lnTo>
                  <a:pt x="6179" y="4791"/>
                </a:lnTo>
                <a:lnTo>
                  <a:pt x="6185" y="4784"/>
                </a:lnTo>
                <a:lnTo>
                  <a:pt x="6188" y="4777"/>
                </a:lnTo>
                <a:lnTo>
                  <a:pt x="6194" y="4768"/>
                </a:lnTo>
                <a:lnTo>
                  <a:pt x="6197" y="4759"/>
                </a:lnTo>
                <a:lnTo>
                  <a:pt x="6201" y="4751"/>
                </a:lnTo>
                <a:lnTo>
                  <a:pt x="6203" y="4738"/>
                </a:lnTo>
                <a:lnTo>
                  <a:pt x="6204" y="4726"/>
                </a:lnTo>
                <a:lnTo>
                  <a:pt x="6204" y="4713"/>
                </a:lnTo>
                <a:lnTo>
                  <a:pt x="6206" y="4699"/>
                </a:lnTo>
                <a:lnTo>
                  <a:pt x="6204" y="4683"/>
                </a:lnTo>
                <a:lnTo>
                  <a:pt x="6203" y="4667"/>
                </a:lnTo>
                <a:lnTo>
                  <a:pt x="6206" y="4662"/>
                </a:lnTo>
                <a:lnTo>
                  <a:pt x="6210" y="4656"/>
                </a:lnTo>
                <a:lnTo>
                  <a:pt x="6211" y="4651"/>
                </a:lnTo>
                <a:lnTo>
                  <a:pt x="6213" y="4644"/>
                </a:lnTo>
                <a:lnTo>
                  <a:pt x="6217" y="4633"/>
                </a:lnTo>
                <a:lnTo>
                  <a:pt x="6219" y="4622"/>
                </a:lnTo>
                <a:lnTo>
                  <a:pt x="6220" y="4612"/>
                </a:lnTo>
                <a:lnTo>
                  <a:pt x="6224" y="4601"/>
                </a:lnTo>
                <a:lnTo>
                  <a:pt x="6227" y="4592"/>
                </a:lnTo>
                <a:lnTo>
                  <a:pt x="6231" y="4581"/>
                </a:lnTo>
                <a:lnTo>
                  <a:pt x="6235" y="4578"/>
                </a:lnTo>
                <a:lnTo>
                  <a:pt x="6236" y="4574"/>
                </a:lnTo>
                <a:lnTo>
                  <a:pt x="6238" y="4571"/>
                </a:lnTo>
                <a:lnTo>
                  <a:pt x="6242" y="4567"/>
                </a:lnTo>
                <a:lnTo>
                  <a:pt x="6249" y="4564"/>
                </a:lnTo>
                <a:lnTo>
                  <a:pt x="6254" y="4558"/>
                </a:lnTo>
                <a:lnTo>
                  <a:pt x="6270" y="4549"/>
                </a:lnTo>
                <a:lnTo>
                  <a:pt x="6290" y="4540"/>
                </a:lnTo>
                <a:lnTo>
                  <a:pt x="6293" y="4539"/>
                </a:lnTo>
                <a:lnTo>
                  <a:pt x="6295" y="4535"/>
                </a:lnTo>
                <a:lnTo>
                  <a:pt x="6299" y="4532"/>
                </a:lnTo>
                <a:lnTo>
                  <a:pt x="6300" y="4528"/>
                </a:lnTo>
                <a:lnTo>
                  <a:pt x="6302" y="4523"/>
                </a:lnTo>
                <a:lnTo>
                  <a:pt x="6304" y="4517"/>
                </a:lnTo>
                <a:lnTo>
                  <a:pt x="6306" y="4510"/>
                </a:lnTo>
                <a:lnTo>
                  <a:pt x="6306" y="4505"/>
                </a:lnTo>
                <a:lnTo>
                  <a:pt x="6308" y="4480"/>
                </a:lnTo>
                <a:lnTo>
                  <a:pt x="6308" y="4460"/>
                </a:lnTo>
                <a:lnTo>
                  <a:pt x="6308" y="4451"/>
                </a:lnTo>
                <a:lnTo>
                  <a:pt x="6308" y="4444"/>
                </a:lnTo>
                <a:lnTo>
                  <a:pt x="6309" y="4435"/>
                </a:lnTo>
                <a:lnTo>
                  <a:pt x="6309" y="4428"/>
                </a:lnTo>
                <a:lnTo>
                  <a:pt x="6313" y="4412"/>
                </a:lnTo>
                <a:lnTo>
                  <a:pt x="6318" y="4398"/>
                </a:lnTo>
                <a:lnTo>
                  <a:pt x="6324" y="4384"/>
                </a:lnTo>
                <a:lnTo>
                  <a:pt x="6329" y="4371"/>
                </a:lnTo>
                <a:lnTo>
                  <a:pt x="6336" y="4359"/>
                </a:lnTo>
                <a:lnTo>
                  <a:pt x="6343" y="4346"/>
                </a:lnTo>
                <a:lnTo>
                  <a:pt x="6349" y="4332"/>
                </a:lnTo>
                <a:lnTo>
                  <a:pt x="6356" y="4320"/>
                </a:lnTo>
                <a:lnTo>
                  <a:pt x="6361" y="4307"/>
                </a:lnTo>
                <a:lnTo>
                  <a:pt x="6368" y="4293"/>
                </a:lnTo>
                <a:lnTo>
                  <a:pt x="6372" y="4279"/>
                </a:lnTo>
                <a:lnTo>
                  <a:pt x="6375" y="4265"/>
                </a:lnTo>
                <a:lnTo>
                  <a:pt x="6377" y="4257"/>
                </a:lnTo>
                <a:lnTo>
                  <a:pt x="6377" y="4249"/>
                </a:lnTo>
                <a:lnTo>
                  <a:pt x="6379" y="4241"/>
                </a:lnTo>
                <a:lnTo>
                  <a:pt x="6379" y="4233"/>
                </a:lnTo>
                <a:lnTo>
                  <a:pt x="6377" y="4218"/>
                </a:lnTo>
                <a:lnTo>
                  <a:pt x="6377" y="4204"/>
                </a:lnTo>
                <a:lnTo>
                  <a:pt x="6375" y="4192"/>
                </a:lnTo>
                <a:lnTo>
                  <a:pt x="6373" y="4179"/>
                </a:lnTo>
                <a:lnTo>
                  <a:pt x="6373" y="4167"/>
                </a:lnTo>
                <a:lnTo>
                  <a:pt x="6373" y="4154"/>
                </a:lnTo>
                <a:lnTo>
                  <a:pt x="6372" y="4140"/>
                </a:lnTo>
                <a:lnTo>
                  <a:pt x="6372" y="4127"/>
                </a:lnTo>
                <a:lnTo>
                  <a:pt x="6372" y="4104"/>
                </a:lnTo>
                <a:lnTo>
                  <a:pt x="6373" y="4083"/>
                </a:lnTo>
                <a:lnTo>
                  <a:pt x="6377" y="4060"/>
                </a:lnTo>
                <a:lnTo>
                  <a:pt x="6381" y="4040"/>
                </a:lnTo>
                <a:lnTo>
                  <a:pt x="6384" y="4019"/>
                </a:lnTo>
                <a:lnTo>
                  <a:pt x="6389" y="4001"/>
                </a:lnTo>
                <a:lnTo>
                  <a:pt x="6395" y="3983"/>
                </a:lnTo>
                <a:lnTo>
                  <a:pt x="6400" y="3969"/>
                </a:lnTo>
                <a:lnTo>
                  <a:pt x="6379" y="3969"/>
                </a:lnTo>
                <a:lnTo>
                  <a:pt x="6379" y="3960"/>
                </a:lnTo>
                <a:lnTo>
                  <a:pt x="6381" y="3953"/>
                </a:lnTo>
                <a:lnTo>
                  <a:pt x="6382" y="3949"/>
                </a:lnTo>
                <a:lnTo>
                  <a:pt x="6382" y="3948"/>
                </a:lnTo>
                <a:lnTo>
                  <a:pt x="6381" y="3944"/>
                </a:lnTo>
                <a:lnTo>
                  <a:pt x="6379" y="3941"/>
                </a:lnTo>
                <a:lnTo>
                  <a:pt x="6382" y="3941"/>
                </a:lnTo>
                <a:lnTo>
                  <a:pt x="6386" y="3939"/>
                </a:lnTo>
                <a:lnTo>
                  <a:pt x="6388" y="3937"/>
                </a:lnTo>
                <a:lnTo>
                  <a:pt x="6391" y="3933"/>
                </a:lnTo>
                <a:lnTo>
                  <a:pt x="6393" y="3932"/>
                </a:lnTo>
                <a:lnTo>
                  <a:pt x="6395" y="3928"/>
                </a:lnTo>
                <a:lnTo>
                  <a:pt x="6397" y="3923"/>
                </a:lnTo>
                <a:lnTo>
                  <a:pt x="6398" y="3919"/>
                </a:lnTo>
                <a:lnTo>
                  <a:pt x="6402" y="3910"/>
                </a:lnTo>
                <a:lnTo>
                  <a:pt x="6404" y="3903"/>
                </a:lnTo>
                <a:lnTo>
                  <a:pt x="6405" y="3900"/>
                </a:lnTo>
                <a:lnTo>
                  <a:pt x="6407" y="3896"/>
                </a:lnTo>
                <a:lnTo>
                  <a:pt x="6409" y="3894"/>
                </a:lnTo>
                <a:lnTo>
                  <a:pt x="6411" y="3893"/>
                </a:lnTo>
                <a:lnTo>
                  <a:pt x="6407" y="3891"/>
                </a:lnTo>
                <a:lnTo>
                  <a:pt x="6405" y="3887"/>
                </a:lnTo>
                <a:lnTo>
                  <a:pt x="6404" y="3884"/>
                </a:lnTo>
                <a:lnTo>
                  <a:pt x="6404" y="3878"/>
                </a:lnTo>
                <a:lnTo>
                  <a:pt x="6404" y="3877"/>
                </a:lnTo>
                <a:lnTo>
                  <a:pt x="6405" y="3873"/>
                </a:lnTo>
                <a:lnTo>
                  <a:pt x="6407" y="3869"/>
                </a:lnTo>
                <a:lnTo>
                  <a:pt x="6411" y="3866"/>
                </a:lnTo>
                <a:lnTo>
                  <a:pt x="6420" y="3857"/>
                </a:lnTo>
                <a:lnTo>
                  <a:pt x="6429" y="3848"/>
                </a:lnTo>
                <a:lnTo>
                  <a:pt x="6439" y="3841"/>
                </a:lnTo>
                <a:lnTo>
                  <a:pt x="6450" y="3834"/>
                </a:lnTo>
                <a:lnTo>
                  <a:pt x="6461" y="3828"/>
                </a:lnTo>
                <a:lnTo>
                  <a:pt x="6468" y="3823"/>
                </a:lnTo>
                <a:lnTo>
                  <a:pt x="6459" y="3825"/>
                </a:lnTo>
                <a:lnTo>
                  <a:pt x="6452" y="3828"/>
                </a:lnTo>
                <a:lnTo>
                  <a:pt x="6446" y="3830"/>
                </a:lnTo>
                <a:lnTo>
                  <a:pt x="6441" y="3832"/>
                </a:lnTo>
                <a:lnTo>
                  <a:pt x="6437" y="3836"/>
                </a:lnTo>
                <a:lnTo>
                  <a:pt x="6432" y="3839"/>
                </a:lnTo>
                <a:lnTo>
                  <a:pt x="6427" y="3843"/>
                </a:lnTo>
                <a:lnTo>
                  <a:pt x="6421" y="3844"/>
                </a:lnTo>
                <a:lnTo>
                  <a:pt x="6421" y="3841"/>
                </a:lnTo>
                <a:lnTo>
                  <a:pt x="6421" y="3839"/>
                </a:lnTo>
                <a:lnTo>
                  <a:pt x="6423" y="3837"/>
                </a:lnTo>
                <a:lnTo>
                  <a:pt x="6423" y="3834"/>
                </a:lnTo>
                <a:lnTo>
                  <a:pt x="6427" y="3832"/>
                </a:lnTo>
                <a:lnTo>
                  <a:pt x="6430" y="3828"/>
                </a:lnTo>
                <a:lnTo>
                  <a:pt x="6434" y="3827"/>
                </a:lnTo>
                <a:lnTo>
                  <a:pt x="6437" y="3823"/>
                </a:lnTo>
                <a:lnTo>
                  <a:pt x="6437" y="3821"/>
                </a:lnTo>
                <a:lnTo>
                  <a:pt x="6437" y="3820"/>
                </a:lnTo>
                <a:lnTo>
                  <a:pt x="6439" y="3816"/>
                </a:lnTo>
                <a:lnTo>
                  <a:pt x="6439" y="3812"/>
                </a:lnTo>
                <a:lnTo>
                  <a:pt x="6434" y="3807"/>
                </a:lnTo>
                <a:lnTo>
                  <a:pt x="6429" y="3800"/>
                </a:lnTo>
                <a:lnTo>
                  <a:pt x="6429" y="3795"/>
                </a:lnTo>
                <a:lnTo>
                  <a:pt x="6430" y="3791"/>
                </a:lnTo>
                <a:lnTo>
                  <a:pt x="6432" y="3788"/>
                </a:lnTo>
                <a:lnTo>
                  <a:pt x="6432" y="3786"/>
                </a:lnTo>
                <a:lnTo>
                  <a:pt x="6434" y="3784"/>
                </a:lnTo>
                <a:lnTo>
                  <a:pt x="6437" y="3782"/>
                </a:lnTo>
                <a:lnTo>
                  <a:pt x="6439" y="3782"/>
                </a:lnTo>
                <a:lnTo>
                  <a:pt x="6441" y="3780"/>
                </a:lnTo>
                <a:lnTo>
                  <a:pt x="6446" y="3780"/>
                </a:lnTo>
                <a:lnTo>
                  <a:pt x="6450" y="3779"/>
                </a:lnTo>
                <a:lnTo>
                  <a:pt x="6459" y="3779"/>
                </a:lnTo>
                <a:lnTo>
                  <a:pt x="6471" y="3779"/>
                </a:lnTo>
                <a:lnTo>
                  <a:pt x="6471" y="3784"/>
                </a:lnTo>
                <a:lnTo>
                  <a:pt x="6473" y="3789"/>
                </a:lnTo>
                <a:lnTo>
                  <a:pt x="6473" y="3796"/>
                </a:lnTo>
                <a:lnTo>
                  <a:pt x="6477" y="3804"/>
                </a:lnTo>
                <a:lnTo>
                  <a:pt x="6480" y="3811"/>
                </a:lnTo>
                <a:lnTo>
                  <a:pt x="6484" y="3816"/>
                </a:lnTo>
                <a:lnTo>
                  <a:pt x="6486" y="3818"/>
                </a:lnTo>
                <a:lnTo>
                  <a:pt x="6487" y="3820"/>
                </a:lnTo>
                <a:lnTo>
                  <a:pt x="6491" y="3820"/>
                </a:lnTo>
                <a:lnTo>
                  <a:pt x="6493" y="3820"/>
                </a:lnTo>
                <a:lnTo>
                  <a:pt x="6496" y="3820"/>
                </a:lnTo>
                <a:lnTo>
                  <a:pt x="6502" y="3820"/>
                </a:lnTo>
                <a:lnTo>
                  <a:pt x="6505" y="3820"/>
                </a:lnTo>
                <a:lnTo>
                  <a:pt x="6510" y="3818"/>
                </a:lnTo>
                <a:lnTo>
                  <a:pt x="6518" y="3814"/>
                </a:lnTo>
                <a:lnTo>
                  <a:pt x="6525" y="3809"/>
                </a:lnTo>
                <a:lnTo>
                  <a:pt x="6532" y="3805"/>
                </a:lnTo>
                <a:lnTo>
                  <a:pt x="6539" y="3798"/>
                </a:lnTo>
                <a:lnTo>
                  <a:pt x="6546" y="3793"/>
                </a:lnTo>
                <a:lnTo>
                  <a:pt x="6551" y="3786"/>
                </a:lnTo>
                <a:lnTo>
                  <a:pt x="6573" y="3757"/>
                </a:lnTo>
                <a:lnTo>
                  <a:pt x="6589" y="3738"/>
                </a:lnTo>
                <a:lnTo>
                  <a:pt x="6598" y="3731"/>
                </a:lnTo>
                <a:lnTo>
                  <a:pt x="6605" y="3723"/>
                </a:lnTo>
                <a:lnTo>
                  <a:pt x="6610" y="3716"/>
                </a:lnTo>
                <a:lnTo>
                  <a:pt x="6615" y="3709"/>
                </a:lnTo>
                <a:lnTo>
                  <a:pt x="6621" y="3700"/>
                </a:lnTo>
                <a:lnTo>
                  <a:pt x="6624" y="3693"/>
                </a:lnTo>
                <a:lnTo>
                  <a:pt x="6630" y="3686"/>
                </a:lnTo>
                <a:lnTo>
                  <a:pt x="6633" y="3679"/>
                </a:lnTo>
                <a:lnTo>
                  <a:pt x="6639" y="3661"/>
                </a:lnTo>
                <a:lnTo>
                  <a:pt x="6646" y="3645"/>
                </a:lnTo>
                <a:lnTo>
                  <a:pt x="6651" y="3629"/>
                </a:lnTo>
                <a:lnTo>
                  <a:pt x="6660" y="3609"/>
                </a:lnTo>
                <a:lnTo>
                  <a:pt x="6667" y="3606"/>
                </a:lnTo>
                <a:lnTo>
                  <a:pt x="6678" y="3599"/>
                </a:lnTo>
                <a:lnTo>
                  <a:pt x="6688" y="3593"/>
                </a:lnTo>
                <a:lnTo>
                  <a:pt x="6692" y="3590"/>
                </a:lnTo>
                <a:lnTo>
                  <a:pt x="6696" y="3586"/>
                </a:lnTo>
                <a:lnTo>
                  <a:pt x="6701" y="3583"/>
                </a:lnTo>
                <a:lnTo>
                  <a:pt x="6703" y="3577"/>
                </a:lnTo>
                <a:lnTo>
                  <a:pt x="6706" y="3572"/>
                </a:lnTo>
                <a:lnTo>
                  <a:pt x="6713" y="3563"/>
                </a:lnTo>
                <a:lnTo>
                  <a:pt x="6719" y="3553"/>
                </a:lnTo>
                <a:lnTo>
                  <a:pt x="6726" y="3542"/>
                </a:lnTo>
                <a:lnTo>
                  <a:pt x="6733" y="3533"/>
                </a:lnTo>
                <a:lnTo>
                  <a:pt x="6736" y="3528"/>
                </a:lnTo>
                <a:lnTo>
                  <a:pt x="6740" y="3524"/>
                </a:lnTo>
                <a:lnTo>
                  <a:pt x="6745" y="3520"/>
                </a:lnTo>
                <a:lnTo>
                  <a:pt x="6751" y="3517"/>
                </a:lnTo>
                <a:lnTo>
                  <a:pt x="6769" y="3510"/>
                </a:lnTo>
                <a:lnTo>
                  <a:pt x="6786" y="3504"/>
                </a:lnTo>
                <a:lnTo>
                  <a:pt x="6804" y="3499"/>
                </a:lnTo>
                <a:lnTo>
                  <a:pt x="6825" y="3494"/>
                </a:lnTo>
                <a:lnTo>
                  <a:pt x="6829" y="3488"/>
                </a:lnTo>
                <a:lnTo>
                  <a:pt x="6842" y="3478"/>
                </a:lnTo>
                <a:lnTo>
                  <a:pt x="6856" y="3464"/>
                </a:lnTo>
                <a:lnTo>
                  <a:pt x="6872" y="3448"/>
                </a:lnTo>
                <a:lnTo>
                  <a:pt x="6888" y="3430"/>
                </a:lnTo>
                <a:lnTo>
                  <a:pt x="6902" y="3414"/>
                </a:lnTo>
                <a:lnTo>
                  <a:pt x="6907" y="3407"/>
                </a:lnTo>
                <a:lnTo>
                  <a:pt x="6913" y="3399"/>
                </a:lnTo>
                <a:lnTo>
                  <a:pt x="6916" y="3394"/>
                </a:lnTo>
                <a:lnTo>
                  <a:pt x="6918" y="3391"/>
                </a:lnTo>
                <a:lnTo>
                  <a:pt x="6918" y="3387"/>
                </a:lnTo>
                <a:lnTo>
                  <a:pt x="6922" y="3385"/>
                </a:lnTo>
                <a:lnTo>
                  <a:pt x="6925" y="3382"/>
                </a:lnTo>
                <a:lnTo>
                  <a:pt x="6930" y="3376"/>
                </a:lnTo>
                <a:lnTo>
                  <a:pt x="6943" y="3367"/>
                </a:lnTo>
                <a:lnTo>
                  <a:pt x="6955" y="3357"/>
                </a:lnTo>
                <a:lnTo>
                  <a:pt x="6971" y="3346"/>
                </a:lnTo>
                <a:lnTo>
                  <a:pt x="6984" y="3335"/>
                </a:lnTo>
                <a:lnTo>
                  <a:pt x="6996" y="3325"/>
                </a:lnTo>
                <a:lnTo>
                  <a:pt x="7003" y="3318"/>
                </a:lnTo>
                <a:lnTo>
                  <a:pt x="7011" y="3310"/>
                </a:lnTo>
                <a:lnTo>
                  <a:pt x="7014" y="3305"/>
                </a:lnTo>
                <a:lnTo>
                  <a:pt x="7018" y="3302"/>
                </a:lnTo>
                <a:lnTo>
                  <a:pt x="7019" y="3296"/>
                </a:lnTo>
                <a:lnTo>
                  <a:pt x="7023" y="3287"/>
                </a:lnTo>
                <a:lnTo>
                  <a:pt x="7028" y="3273"/>
                </a:lnTo>
                <a:lnTo>
                  <a:pt x="7030" y="3268"/>
                </a:lnTo>
                <a:lnTo>
                  <a:pt x="7032" y="3262"/>
                </a:lnTo>
                <a:lnTo>
                  <a:pt x="7035" y="3257"/>
                </a:lnTo>
                <a:lnTo>
                  <a:pt x="7039" y="3252"/>
                </a:lnTo>
                <a:lnTo>
                  <a:pt x="7046" y="3243"/>
                </a:lnTo>
                <a:lnTo>
                  <a:pt x="7050" y="3236"/>
                </a:lnTo>
                <a:lnTo>
                  <a:pt x="7055" y="3223"/>
                </a:lnTo>
                <a:lnTo>
                  <a:pt x="7062" y="3214"/>
                </a:lnTo>
                <a:lnTo>
                  <a:pt x="7069" y="3204"/>
                </a:lnTo>
                <a:lnTo>
                  <a:pt x="7076" y="3195"/>
                </a:lnTo>
                <a:lnTo>
                  <a:pt x="7080" y="3189"/>
                </a:lnTo>
                <a:lnTo>
                  <a:pt x="7084" y="3184"/>
                </a:lnTo>
                <a:lnTo>
                  <a:pt x="7085" y="3179"/>
                </a:lnTo>
                <a:lnTo>
                  <a:pt x="7089" y="3173"/>
                </a:lnTo>
                <a:lnTo>
                  <a:pt x="7091" y="3166"/>
                </a:lnTo>
                <a:lnTo>
                  <a:pt x="7091" y="3161"/>
                </a:lnTo>
                <a:lnTo>
                  <a:pt x="7092" y="3152"/>
                </a:lnTo>
                <a:lnTo>
                  <a:pt x="7092" y="3145"/>
                </a:lnTo>
                <a:lnTo>
                  <a:pt x="7092" y="3141"/>
                </a:lnTo>
                <a:lnTo>
                  <a:pt x="7091" y="3138"/>
                </a:lnTo>
                <a:lnTo>
                  <a:pt x="7091" y="3134"/>
                </a:lnTo>
                <a:lnTo>
                  <a:pt x="7089" y="3132"/>
                </a:lnTo>
                <a:lnTo>
                  <a:pt x="7087" y="3127"/>
                </a:lnTo>
                <a:lnTo>
                  <a:pt x="7087" y="3124"/>
                </a:lnTo>
                <a:lnTo>
                  <a:pt x="7085" y="3120"/>
                </a:lnTo>
                <a:lnTo>
                  <a:pt x="7085" y="3115"/>
                </a:lnTo>
                <a:lnTo>
                  <a:pt x="7085" y="3108"/>
                </a:lnTo>
                <a:lnTo>
                  <a:pt x="7085" y="3100"/>
                </a:lnTo>
                <a:lnTo>
                  <a:pt x="7087" y="3095"/>
                </a:lnTo>
                <a:lnTo>
                  <a:pt x="7089" y="3090"/>
                </a:lnTo>
                <a:lnTo>
                  <a:pt x="7091" y="3079"/>
                </a:lnTo>
                <a:lnTo>
                  <a:pt x="7094" y="3068"/>
                </a:lnTo>
                <a:lnTo>
                  <a:pt x="7098" y="3059"/>
                </a:lnTo>
                <a:lnTo>
                  <a:pt x="7100" y="3049"/>
                </a:lnTo>
                <a:lnTo>
                  <a:pt x="7101" y="3043"/>
                </a:lnTo>
                <a:lnTo>
                  <a:pt x="7103" y="3038"/>
                </a:lnTo>
                <a:lnTo>
                  <a:pt x="7103" y="3031"/>
                </a:lnTo>
                <a:lnTo>
                  <a:pt x="7103" y="3026"/>
                </a:lnTo>
                <a:lnTo>
                  <a:pt x="7103" y="3013"/>
                </a:lnTo>
                <a:lnTo>
                  <a:pt x="7101" y="3004"/>
                </a:lnTo>
                <a:lnTo>
                  <a:pt x="7098" y="2995"/>
                </a:lnTo>
                <a:lnTo>
                  <a:pt x="7096" y="2986"/>
                </a:lnTo>
                <a:lnTo>
                  <a:pt x="7089" y="2970"/>
                </a:lnTo>
                <a:lnTo>
                  <a:pt x="7082" y="2953"/>
                </a:lnTo>
                <a:lnTo>
                  <a:pt x="7084" y="2947"/>
                </a:lnTo>
                <a:lnTo>
                  <a:pt x="7084" y="2940"/>
                </a:lnTo>
                <a:lnTo>
                  <a:pt x="7085" y="2935"/>
                </a:lnTo>
                <a:lnTo>
                  <a:pt x="7085" y="2928"/>
                </a:lnTo>
                <a:lnTo>
                  <a:pt x="7084" y="2912"/>
                </a:lnTo>
                <a:lnTo>
                  <a:pt x="7080" y="2897"/>
                </a:lnTo>
                <a:lnTo>
                  <a:pt x="7075" y="2874"/>
                </a:lnTo>
                <a:lnTo>
                  <a:pt x="7071" y="2864"/>
                </a:lnTo>
                <a:lnTo>
                  <a:pt x="7071" y="2819"/>
                </a:lnTo>
                <a:lnTo>
                  <a:pt x="7039" y="2719"/>
                </a:lnTo>
                <a:lnTo>
                  <a:pt x="7034" y="2718"/>
                </a:lnTo>
                <a:lnTo>
                  <a:pt x="7025" y="2714"/>
                </a:lnTo>
                <a:lnTo>
                  <a:pt x="7014" y="2711"/>
                </a:lnTo>
                <a:lnTo>
                  <a:pt x="7002" y="2705"/>
                </a:lnTo>
                <a:lnTo>
                  <a:pt x="6980" y="2695"/>
                </a:lnTo>
                <a:lnTo>
                  <a:pt x="6968" y="2687"/>
                </a:lnTo>
                <a:lnTo>
                  <a:pt x="6925" y="2687"/>
                </a:lnTo>
                <a:lnTo>
                  <a:pt x="6891" y="2682"/>
                </a:lnTo>
                <a:lnTo>
                  <a:pt x="6833" y="2682"/>
                </a:lnTo>
                <a:lnTo>
                  <a:pt x="6824" y="2673"/>
                </a:lnTo>
                <a:lnTo>
                  <a:pt x="6817" y="2668"/>
                </a:lnTo>
                <a:lnTo>
                  <a:pt x="6809" y="2664"/>
                </a:lnTo>
                <a:lnTo>
                  <a:pt x="6802" y="2659"/>
                </a:lnTo>
                <a:lnTo>
                  <a:pt x="6786" y="2652"/>
                </a:lnTo>
                <a:lnTo>
                  <a:pt x="6772" y="2643"/>
                </a:lnTo>
                <a:lnTo>
                  <a:pt x="6769" y="2643"/>
                </a:lnTo>
                <a:lnTo>
                  <a:pt x="6769" y="2641"/>
                </a:lnTo>
                <a:lnTo>
                  <a:pt x="6767" y="2639"/>
                </a:lnTo>
                <a:lnTo>
                  <a:pt x="6767" y="2639"/>
                </a:lnTo>
                <a:lnTo>
                  <a:pt x="6765" y="2636"/>
                </a:lnTo>
                <a:lnTo>
                  <a:pt x="6765" y="2632"/>
                </a:lnTo>
                <a:lnTo>
                  <a:pt x="6765" y="2629"/>
                </a:lnTo>
                <a:lnTo>
                  <a:pt x="6763" y="2625"/>
                </a:lnTo>
                <a:lnTo>
                  <a:pt x="6763" y="2622"/>
                </a:lnTo>
                <a:lnTo>
                  <a:pt x="6760" y="2620"/>
                </a:lnTo>
                <a:lnTo>
                  <a:pt x="6756" y="2614"/>
                </a:lnTo>
                <a:lnTo>
                  <a:pt x="6751" y="2611"/>
                </a:lnTo>
                <a:lnTo>
                  <a:pt x="6745" y="2607"/>
                </a:lnTo>
                <a:lnTo>
                  <a:pt x="6738" y="2604"/>
                </a:lnTo>
                <a:lnTo>
                  <a:pt x="6733" y="2602"/>
                </a:lnTo>
                <a:lnTo>
                  <a:pt x="6726" y="2598"/>
                </a:lnTo>
                <a:lnTo>
                  <a:pt x="6719" y="2597"/>
                </a:lnTo>
                <a:lnTo>
                  <a:pt x="6713" y="2595"/>
                </a:lnTo>
                <a:lnTo>
                  <a:pt x="6710" y="2591"/>
                </a:lnTo>
                <a:lnTo>
                  <a:pt x="6704" y="2588"/>
                </a:lnTo>
                <a:lnTo>
                  <a:pt x="6697" y="2582"/>
                </a:lnTo>
                <a:lnTo>
                  <a:pt x="6690" y="2573"/>
                </a:lnTo>
                <a:lnTo>
                  <a:pt x="6672" y="2556"/>
                </a:lnTo>
                <a:lnTo>
                  <a:pt x="6655" y="2536"/>
                </a:lnTo>
                <a:lnTo>
                  <a:pt x="6635" y="2515"/>
                </a:lnTo>
                <a:lnTo>
                  <a:pt x="6619" y="2493"/>
                </a:lnTo>
                <a:lnTo>
                  <a:pt x="6603" y="2476"/>
                </a:lnTo>
                <a:lnTo>
                  <a:pt x="6592" y="2461"/>
                </a:lnTo>
                <a:lnTo>
                  <a:pt x="6591" y="2458"/>
                </a:lnTo>
                <a:lnTo>
                  <a:pt x="6587" y="2452"/>
                </a:lnTo>
                <a:lnTo>
                  <a:pt x="6582" y="2449"/>
                </a:lnTo>
                <a:lnTo>
                  <a:pt x="6578" y="2445"/>
                </a:lnTo>
                <a:lnTo>
                  <a:pt x="6569" y="2438"/>
                </a:lnTo>
                <a:lnTo>
                  <a:pt x="6560" y="2433"/>
                </a:lnTo>
                <a:lnTo>
                  <a:pt x="6548" y="2428"/>
                </a:lnTo>
                <a:lnTo>
                  <a:pt x="6537" y="2422"/>
                </a:lnTo>
                <a:lnTo>
                  <a:pt x="6528" y="2417"/>
                </a:lnTo>
                <a:lnTo>
                  <a:pt x="6518" y="2413"/>
                </a:lnTo>
                <a:lnTo>
                  <a:pt x="6512" y="2410"/>
                </a:lnTo>
                <a:lnTo>
                  <a:pt x="6507" y="2406"/>
                </a:lnTo>
                <a:lnTo>
                  <a:pt x="6502" y="2403"/>
                </a:lnTo>
                <a:lnTo>
                  <a:pt x="6498" y="2401"/>
                </a:lnTo>
                <a:lnTo>
                  <a:pt x="6491" y="2392"/>
                </a:lnTo>
                <a:lnTo>
                  <a:pt x="6484" y="2385"/>
                </a:lnTo>
                <a:lnTo>
                  <a:pt x="6478" y="2376"/>
                </a:lnTo>
                <a:lnTo>
                  <a:pt x="6471" y="2369"/>
                </a:lnTo>
                <a:lnTo>
                  <a:pt x="6468" y="2365"/>
                </a:lnTo>
                <a:lnTo>
                  <a:pt x="6462" y="2362"/>
                </a:lnTo>
                <a:lnTo>
                  <a:pt x="6459" y="2358"/>
                </a:lnTo>
                <a:lnTo>
                  <a:pt x="6454" y="2355"/>
                </a:lnTo>
                <a:lnTo>
                  <a:pt x="6437" y="2346"/>
                </a:lnTo>
                <a:lnTo>
                  <a:pt x="6425" y="2339"/>
                </a:lnTo>
                <a:lnTo>
                  <a:pt x="6413" y="2335"/>
                </a:lnTo>
                <a:lnTo>
                  <a:pt x="6397" y="2330"/>
                </a:lnTo>
                <a:lnTo>
                  <a:pt x="6388" y="2326"/>
                </a:lnTo>
                <a:lnTo>
                  <a:pt x="6377" y="2319"/>
                </a:lnTo>
                <a:lnTo>
                  <a:pt x="6365" y="2312"/>
                </a:lnTo>
                <a:lnTo>
                  <a:pt x="6352" y="2303"/>
                </a:lnTo>
                <a:lnTo>
                  <a:pt x="6336" y="2296"/>
                </a:lnTo>
                <a:lnTo>
                  <a:pt x="6322" y="2289"/>
                </a:lnTo>
                <a:lnTo>
                  <a:pt x="6313" y="2285"/>
                </a:lnTo>
                <a:lnTo>
                  <a:pt x="6308" y="2283"/>
                </a:lnTo>
                <a:lnTo>
                  <a:pt x="6299" y="2283"/>
                </a:lnTo>
                <a:lnTo>
                  <a:pt x="6293" y="2282"/>
                </a:lnTo>
                <a:lnTo>
                  <a:pt x="6194" y="2282"/>
                </a:lnTo>
                <a:lnTo>
                  <a:pt x="6185" y="2289"/>
                </a:lnTo>
                <a:lnTo>
                  <a:pt x="6176" y="2296"/>
                </a:lnTo>
                <a:lnTo>
                  <a:pt x="6167" y="2299"/>
                </a:lnTo>
                <a:lnTo>
                  <a:pt x="6160" y="2303"/>
                </a:lnTo>
                <a:lnTo>
                  <a:pt x="6153" y="2301"/>
                </a:lnTo>
                <a:lnTo>
                  <a:pt x="6144" y="2301"/>
                </a:lnTo>
                <a:lnTo>
                  <a:pt x="6135" y="2298"/>
                </a:lnTo>
                <a:lnTo>
                  <a:pt x="6126" y="2296"/>
                </a:lnTo>
                <a:lnTo>
                  <a:pt x="6117" y="2292"/>
                </a:lnTo>
                <a:lnTo>
                  <a:pt x="6108" y="2289"/>
                </a:lnTo>
                <a:lnTo>
                  <a:pt x="6099" y="2285"/>
                </a:lnTo>
                <a:lnTo>
                  <a:pt x="6090" y="2280"/>
                </a:lnTo>
                <a:lnTo>
                  <a:pt x="6076" y="2273"/>
                </a:lnTo>
                <a:lnTo>
                  <a:pt x="6064" y="2264"/>
                </a:lnTo>
                <a:lnTo>
                  <a:pt x="6057" y="2260"/>
                </a:lnTo>
                <a:lnTo>
                  <a:pt x="6053" y="2258"/>
                </a:lnTo>
                <a:lnTo>
                  <a:pt x="6057" y="2260"/>
                </a:lnTo>
                <a:lnTo>
                  <a:pt x="6060" y="2266"/>
                </a:lnTo>
                <a:lnTo>
                  <a:pt x="6062" y="2267"/>
                </a:lnTo>
                <a:lnTo>
                  <a:pt x="6062" y="2271"/>
                </a:lnTo>
                <a:lnTo>
                  <a:pt x="6064" y="2273"/>
                </a:lnTo>
                <a:lnTo>
                  <a:pt x="6064" y="2274"/>
                </a:lnTo>
                <a:lnTo>
                  <a:pt x="6051" y="2269"/>
                </a:lnTo>
                <a:lnTo>
                  <a:pt x="6023" y="2257"/>
                </a:lnTo>
                <a:lnTo>
                  <a:pt x="5993" y="2244"/>
                </a:lnTo>
                <a:lnTo>
                  <a:pt x="5975" y="2237"/>
                </a:lnTo>
                <a:lnTo>
                  <a:pt x="5959" y="2228"/>
                </a:lnTo>
                <a:lnTo>
                  <a:pt x="5943" y="2221"/>
                </a:lnTo>
                <a:lnTo>
                  <a:pt x="5927" y="2212"/>
                </a:lnTo>
                <a:lnTo>
                  <a:pt x="5911" y="2203"/>
                </a:lnTo>
                <a:lnTo>
                  <a:pt x="5902" y="2200"/>
                </a:lnTo>
                <a:lnTo>
                  <a:pt x="5893" y="2196"/>
                </a:lnTo>
                <a:lnTo>
                  <a:pt x="5886" y="2193"/>
                </a:lnTo>
                <a:lnTo>
                  <a:pt x="5877" y="2191"/>
                </a:lnTo>
                <a:lnTo>
                  <a:pt x="5868" y="2189"/>
                </a:lnTo>
                <a:lnTo>
                  <a:pt x="5859" y="2187"/>
                </a:lnTo>
                <a:lnTo>
                  <a:pt x="5852" y="2185"/>
                </a:lnTo>
                <a:lnTo>
                  <a:pt x="5843" y="2185"/>
                </a:lnTo>
                <a:lnTo>
                  <a:pt x="5841" y="2189"/>
                </a:lnTo>
                <a:lnTo>
                  <a:pt x="5839" y="2193"/>
                </a:lnTo>
                <a:lnTo>
                  <a:pt x="5838" y="2196"/>
                </a:lnTo>
                <a:lnTo>
                  <a:pt x="5834" y="2200"/>
                </a:lnTo>
                <a:lnTo>
                  <a:pt x="5827" y="2203"/>
                </a:lnTo>
                <a:lnTo>
                  <a:pt x="5825" y="2205"/>
                </a:lnTo>
                <a:lnTo>
                  <a:pt x="5820" y="2203"/>
                </a:lnTo>
                <a:lnTo>
                  <a:pt x="5813" y="2200"/>
                </a:lnTo>
                <a:lnTo>
                  <a:pt x="5809" y="2200"/>
                </a:lnTo>
                <a:lnTo>
                  <a:pt x="5804" y="2198"/>
                </a:lnTo>
                <a:lnTo>
                  <a:pt x="5799" y="2198"/>
                </a:lnTo>
                <a:lnTo>
                  <a:pt x="5793" y="2198"/>
                </a:lnTo>
                <a:lnTo>
                  <a:pt x="5790" y="2200"/>
                </a:lnTo>
                <a:lnTo>
                  <a:pt x="5786" y="2201"/>
                </a:lnTo>
                <a:lnTo>
                  <a:pt x="5781" y="2203"/>
                </a:lnTo>
                <a:lnTo>
                  <a:pt x="5779" y="2205"/>
                </a:lnTo>
                <a:lnTo>
                  <a:pt x="5775" y="2209"/>
                </a:lnTo>
                <a:lnTo>
                  <a:pt x="5774" y="2210"/>
                </a:lnTo>
                <a:lnTo>
                  <a:pt x="5770" y="2216"/>
                </a:lnTo>
                <a:lnTo>
                  <a:pt x="5767" y="2219"/>
                </a:lnTo>
                <a:lnTo>
                  <a:pt x="5763" y="2219"/>
                </a:lnTo>
                <a:lnTo>
                  <a:pt x="5759" y="2217"/>
                </a:lnTo>
                <a:lnTo>
                  <a:pt x="5756" y="2217"/>
                </a:lnTo>
                <a:lnTo>
                  <a:pt x="5751" y="2219"/>
                </a:lnTo>
                <a:lnTo>
                  <a:pt x="5749" y="2219"/>
                </a:lnTo>
                <a:lnTo>
                  <a:pt x="5745" y="2221"/>
                </a:lnTo>
                <a:lnTo>
                  <a:pt x="5743" y="2223"/>
                </a:lnTo>
                <a:lnTo>
                  <a:pt x="5740" y="2225"/>
                </a:lnTo>
                <a:lnTo>
                  <a:pt x="5738" y="2226"/>
                </a:lnTo>
                <a:lnTo>
                  <a:pt x="5736" y="2230"/>
                </a:lnTo>
                <a:lnTo>
                  <a:pt x="5734" y="2232"/>
                </a:lnTo>
                <a:lnTo>
                  <a:pt x="5734" y="2235"/>
                </a:lnTo>
                <a:lnTo>
                  <a:pt x="5733" y="2241"/>
                </a:lnTo>
                <a:lnTo>
                  <a:pt x="5731" y="2248"/>
                </a:lnTo>
                <a:lnTo>
                  <a:pt x="5722" y="2248"/>
                </a:lnTo>
                <a:lnTo>
                  <a:pt x="5715" y="2248"/>
                </a:lnTo>
                <a:lnTo>
                  <a:pt x="5710" y="2248"/>
                </a:lnTo>
                <a:lnTo>
                  <a:pt x="5702" y="2248"/>
                </a:lnTo>
                <a:lnTo>
                  <a:pt x="5706" y="2244"/>
                </a:lnTo>
                <a:lnTo>
                  <a:pt x="5708" y="2241"/>
                </a:lnTo>
                <a:lnTo>
                  <a:pt x="5711" y="2237"/>
                </a:lnTo>
                <a:lnTo>
                  <a:pt x="5713" y="2235"/>
                </a:lnTo>
                <a:lnTo>
                  <a:pt x="5720" y="2230"/>
                </a:lnTo>
                <a:lnTo>
                  <a:pt x="5726" y="2225"/>
                </a:lnTo>
                <a:lnTo>
                  <a:pt x="5731" y="2219"/>
                </a:lnTo>
                <a:lnTo>
                  <a:pt x="5734" y="2214"/>
                </a:lnTo>
                <a:lnTo>
                  <a:pt x="5736" y="2210"/>
                </a:lnTo>
                <a:lnTo>
                  <a:pt x="5738" y="2207"/>
                </a:lnTo>
                <a:lnTo>
                  <a:pt x="5740" y="2203"/>
                </a:lnTo>
                <a:lnTo>
                  <a:pt x="5740" y="2200"/>
                </a:lnTo>
                <a:lnTo>
                  <a:pt x="5738" y="2196"/>
                </a:lnTo>
                <a:lnTo>
                  <a:pt x="5736" y="2194"/>
                </a:lnTo>
                <a:lnTo>
                  <a:pt x="5734" y="2191"/>
                </a:lnTo>
                <a:lnTo>
                  <a:pt x="5731" y="2189"/>
                </a:lnTo>
                <a:lnTo>
                  <a:pt x="5726" y="2187"/>
                </a:lnTo>
                <a:lnTo>
                  <a:pt x="5720" y="2185"/>
                </a:lnTo>
                <a:lnTo>
                  <a:pt x="5715" y="2185"/>
                </a:lnTo>
                <a:lnTo>
                  <a:pt x="5710" y="2187"/>
                </a:lnTo>
                <a:lnTo>
                  <a:pt x="5704" y="2189"/>
                </a:lnTo>
                <a:lnTo>
                  <a:pt x="5701" y="2193"/>
                </a:lnTo>
                <a:lnTo>
                  <a:pt x="5697" y="2196"/>
                </a:lnTo>
                <a:lnTo>
                  <a:pt x="5695" y="2201"/>
                </a:lnTo>
                <a:lnTo>
                  <a:pt x="5694" y="2205"/>
                </a:lnTo>
                <a:lnTo>
                  <a:pt x="5692" y="2212"/>
                </a:lnTo>
                <a:lnTo>
                  <a:pt x="5690" y="2223"/>
                </a:lnTo>
                <a:lnTo>
                  <a:pt x="5688" y="2235"/>
                </a:lnTo>
                <a:lnTo>
                  <a:pt x="5686" y="2241"/>
                </a:lnTo>
                <a:lnTo>
                  <a:pt x="5686" y="2246"/>
                </a:lnTo>
                <a:lnTo>
                  <a:pt x="5685" y="2253"/>
                </a:lnTo>
                <a:lnTo>
                  <a:pt x="5683" y="2258"/>
                </a:lnTo>
                <a:lnTo>
                  <a:pt x="5681" y="2260"/>
                </a:lnTo>
                <a:lnTo>
                  <a:pt x="5678" y="2262"/>
                </a:lnTo>
                <a:lnTo>
                  <a:pt x="5676" y="2266"/>
                </a:lnTo>
                <a:lnTo>
                  <a:pt x="5672" y="2267"/>
                </a:lnTo>
                <a:lnTo>
                  <a:pt x="5667" y="2271"/>
                </a:lnTo>
                <a:lnTo>
                  <a:pt x="5662" y="2274"/>
                </a:lnTo>
                <a:lnTo>
                  <a:pt x="5651" y="2280"/>
                </a:lnTo>
                <a:lnTo>
                  <a:pt x="5645" y="2282"/>
                </a:lnTo>
                <a:lnTo>
                  <a:pt x="5645" y="2266"/>
                </a:lnTo>
                <a:lnTo>
                  <a:pt x="5645" y="2253"/>
                </a:lnTo>
                <a:lnTo>
                  <a:pt x="5645" y="2242"/>
                </a:lnTo>
                <a:lnTo>
                  <a:pt x="5645" y="2233"/>
                </a:lnTo>
                <a:lnTo>
                  <a:pt x="5647" y="2228"/>
                </a:lnTo>
                <a:lnTo>
                  <a:pt x="5649" y="2225"/>
                </a:lnTo>
                <a:lnTo>
                  <a:pt x="5651" y="2219"/>
                </a:lnTo>
                <a:lnTo>
                  <a:pt x="5653" y="2216"/>
                </a:lnTo>
                <a:lnTo>
                  <a:pt x="5662" y="2209"/>
                </a:lnTo>
                <a:lnTo>
                  <a:pt x="5669" y="2201"/>
                </a:lnTo>
                <a:lnTo>
                  <a:pt x="5678" y="2193"/>
                </a:lnTo>
                <a:lnTo>
                  <a:pt x="5685" y="2185"/>
                </a:lnTo>
                <a:lnTo>
                  <a:pt x="5688" y="2182"/>
                </a:lnTo>
                <a:lnTo>
                  <a:pt x="5690" y="2178"/>
                </a:lnTo>
                <a:lnTo>
                  <a:pt x="5692" y="2173"/>
                </a:lnTo>
                <a:lnTo>
                  <a:pt x="5692" y="2168"/>
                </a:lnTo>
                <a:lnTo>
                  <a:pt x="5692" y="2164"/>
                </a:lnTo>
                <a:lnTo>
                  <a:pt x="5692" y="2161"/>
                </a:lnTo>
                <a:lnTo>
                  <a:pt x="5690" y="2155"/>
                </a:lnTo>
                <a:lnTo>
                  <a:pt x="5688" y="2153"/>
                </a:lnTo>
                <a:lnTo>
                  <a:pt x="5683" y="2148"/>
                </a:lnTo>
                <a:lnTo>
                  <a:pt x="5678" y="2144"/>
                </a:lnTo>
                <a:lnTo>
                  <a:pt x="5669" y="2150"/>
                </a:lnTo>
                <a:lnTo>
                  <a:pt x="5658" y="2155"/>
                </a:lnTo>
                <a:lnTo>
                  <a:pt x="5653" y="2157"/>
                </a:lnTo>
                <a:lnTo>
                  <a:pt x="5651" y="2159"/>
                </a:lnTo>
                <a:lnTo>
                  <a:pt x="5647" y="2159"/>
                </a:lnTo>
                <a:lnTo>
                  <a:pt x="5645" y="2159"/>
                </a:lnTo>
                <a:lnTo>
                  <a:pt x="5647" y="2155"/>
                </a:lnTo>
                <a:lnTo>
                  <a:pt x="5647" y="2153"/>
                </a:lnTo>
                <a:lnTo>
                  <a:pt x="5649" y="2150"/>
                </a:lnTo>
                <a:lnTo>
                  <a:pt x="5651" y="2148"/>
                </a:lnTo>
                <a:lnTo>
                  <a:pt x="5654" y="2143"/>
                </a:lnTo>
                <a:lnTo>
                  <a:pt x="5662" y="2139"/>
                </a:lnTo>
                <a:lnTo>
                  <a:pt x="5667" y="2134"/>
                </a:lnTo>
                <a:lnTo>
                  <a:pt x="5670" y="2127"/>
                </a:lnTo>
                <a:lnTo>
                  <a:pt x="5672" y="2123"/>
                </a:lnTo>
                <a:lnTo>
                  <a:pt x="5674" y="2120"/>
                </a:lnTo>
                <a:lnTo>
                  <a:pt x="5674" y="2114"/>
                </a:lnTo>
                <a:lnTo>
                  <a:pt x="5676" y="2111"/>
                </a:lnTo>
                <a:lnTo>
                  <a:pt x="5674" y="2105"/>
                </a:lnTo>
                <a:lnTo>
                  <a:pt x="5674" y="2104"/>
                </a:lnTo>
                <a:lnTo>
                  <a:pt x="5674" y="2100"/>
                </a:lnTo>
                <a:lnTo>
                  <a:pt x="5672" y="2098"/>
                </a:lnTo>
                <a:lnTo>
                  <a:pt x="5670" y="2096"/>
                </a:lnTo>
                <a:lnTo>
                  <a:pt x="5667" y="2093"/>
                </a:lnTo>
                <a:lnTo>
                  <a:pt x="5665" y="2091"/>
                </a:lnTo>
                <a:lnTo>
                  <a:pt x="5662" y="2088"/>
                </a:lnTo>
                <a:lnTo>
                  <a:pt x="5660" y="2086"/>
                </a:lnTo>
                <a:lnTo>
                  <a:pt x="5658" y="2084"/>
                </a:lnTo>
                <a:lnTo>
                  <a:pt x="5658" y="2082"/>
                </a:lnTo>
                <a:lnTo>
                  <a:pt x="5656" y="2079"/>
                </a:lnTo>
                <a:lnTo>
                  <a:pt x="5653" y="2080"/>
                </a:lnTo>
                <a:lnTo>
                  <a:pt x="5647" y="2084"/>
                </a:lnTo>
                <a:lnTo>
                  <a:pt x="5644" y="2086"/>
                </a:lnTo>
                <a:lnTo>
                  <a:pt x="5638" y="2086"/>
                </a:lnTo>
                <a:lnTo>
                  <a:pt x="5637" y="2086"/>
                </a:lnTo>
                <a:lnTo>
                  <a:pt x="5637" y="2084"/>
                </a:lnTo>
                <a:lnTo>
                  <a:pt x="5635" y="2080"/>
                </a:lnTo>
                <a:lnTo>
                  <a:pt x="5633" y="2079"/>
                </a:lnTo>
                <a:lnTo>
                  <a:pt x="5629" y="2070"/>
                </a:lnTo>
                <a:lnTo>
                  <a:pt x="5626" y="2061"/>
                </a:lnTo>
                <a:lnTo>
                  <a:pt x="5621" y="2045"/>
                </a:lnTo>
                <a:lnTo>
                  <a:pt x="5617" y="2038"/>
                </a:lnTo>
                <a:lnTo>
                  <a:pt x="5613" y="2038"/>
                </a:lnTo>
                <a:lnTo>
                  <a:pt x="5612" y="2038"/>
                </a:lnTo>
                <a:lnTo>
                  <a:pt x="5608" y="2039"/>
                </a:lnTo>
                <a:lnTo>
                  <a:pt x="5606" y="2041"/>
                </a:lnTo>
                <a:lnTo>
                  <a:pt x="5605" y="2045"/>
                </a:lnTo>
                <a:lnTo>
                  <a:pt x="5601" y="2048"/>
                </a:lnTo>
                <a:lnTo>
                  <a:pt x="5592" y="2045"/>
                </a:lnTo>
                <a:lnTo>
                  <a:pt x="5583" y="2043"/>
                </a:lnTo>
                <a:lnTo>
                  <a:pt x="5574" y="2041"/>
                </a:lnTo>
                <a:lnTo>
                  <a:pt x="5571" y="2041"/>
                </a:lnTo>
                <a:lnTo>
                  <a:pt x="5569" y="2050"/>
                </a:lnTo>
                <a:lnTo>
                  <a:pt x="5565" y="2059"/>
                </a:lnTo>
                <a:lnTo>
                  <a:pt x="5562" y="2063"/>
                </a:lnTo>
                <a:lnTo>
                  <a:pt x="5560" y="2066"/>
                </a:lnTo>
                <a:lnTo>
                  <a:pt x="5558" y="2066"/>
                </a:lnTo>
                <a:lnTo>
                  <a:pt x="5558" y="2068"/>
                </a:lnTo>
                <a:lnTo>
                  <a:pt x="5557" y="2068"/>
                </a:lnTo>
                <a:lnTo>
                  <a:pt x="5553" y="2068"/>
                </a:lnTo>
                <a:lnTo>
                  <a:pt x="5553" y="2066"/>
                </a:lnTo>
                <a:lnTo>
                  <a:pt x="5551" y="2061"/>
                </a:lnTo>
                <a:lnTo>
                  <a:pt x="5551" y="2054"/>
                </a:lnTo>
                <a:lnTo>
                  <a:pt x="5553" y="2045"/>
                </a:lnTo>
                <a:lnTo>
                  <a:pt x="5553" y="2027"/>
                </a:lnTo>
                <a:lnTo>
                  <a:pt x="5553" y="2016"/>
                </a:lnTo>
                <a:lnTo>
                  <a:pt x="5542" y="2022"/>
                </a:lnTo>
                <a:lnTo>
                  <a:pt x="5533" y="2027"/>
                </a:lnTo>
                <a:lnTo>
                  <a:pt x="5530" y="2031"/>
                </a:lnTo>
                <a:lnTo>
                  <a:pt x="5526" y="2032"/>
                </a:lnTo>
                <a:lnTo>
                  <a:pt x="5523" y="2034"/>
                </a:lnTo>
                <a:lnTo>
                  <a:pt x="5517" y="2034"/>
                </a:lnTo>
                <a:lnTo>
                  <a:pt x="5532" y="2013"/>
                </a:lnTo>
                <a:lnTo>
                  <a:pt x="5528" y="2013"/>
                </a:lnTo>
                <a:lnTo>
                  <a:pt x="5524" y="2011"/>
                </a:lnTo>
                <a:lnTo>
                  <a:pt x="5521" y="2009"/>
                </a:lnTo>
                <a:lnTo>
                  <a:pt x="5519" y="2007"/>
                </a:lnTo>
                <a:lnTo>
                  <a:pt x="5517" y="2006"/>
                </a:lnTo>
                <a:lnTo>
                  <a:pt x="5517" y="2002"/>
                </a:lnTo>
                <a:lnTo>
                  <a:pt x="5485" y="2009"/>
                </a:lnTo>
                <a:lnTo>
                  <a:pt x="5487" y="2009"/>
                </a:lnTo>
                <a:lnTo>
                  <a:pt x="5487" y="2006"/>
                </a:lnTo>
                <a:lnTo>
                  <a:pt x="5491" y="1997"/>
                </a:lnTo>
                <a:lnTo>
                  <a:pt x="5492" y="1983"/>
                </a:lnTo>
                <a:lnTo>
                  <a:pt x="5485" y="1988"/>
                </a:lnTo>
                <a:lnTo>
                  <a:pt x="5478" y="1991"/>
                </a:lnTo>
                <a:lnTo>
                  <a:pt x="5471" y="1993"/>
                </a:lnTo>
                <a:lnTo>
                  <a:pt x="5464" y="1993"/>
                </a:lnTo>
                <a:lnTo>
                  <a:pt x="5459" y="1993"/>
                </a:lnTo>
                <a:lnTo>
                  <a:pt x="5453" y="1993"/>
                </a:lnTo>
                <a:lnTo>
                  <a:pt x="5450" y="1991"/>
                </a:lnTo>
                <a:lnTo>
                  <a:pt x="5444" y="1990"/>
                </a:lnTo>
                <a:lnTo>
                  <a:pt x="5441" y="1986"/>
                </a:lnTo>
                <a:lnTo>
                  <a:pt x="5437" y="1984"/>
                </a:lnTo>
                <a:lnTo>
                  <a:pt x="5434" y="1981"/>
                </a:lnTo>
                <a:lnTo>
                  <a:pt x="5434" y="1977"/>
                </a:lnTo>
                <a:lnTo>
                  <a:pt x="5430" y="1974"/>
                </a:lnTo>
                <a:lnTo>
                  <a:pt x="5428" y="1972"/>
                </a:lnTo>
                <a:lnTo>
                  <a:pt x="5423" y="1974"/>
                </a:lnTo>
                <a:lnTo>
                  <a:pt x="5418" y="1975"/>
                </a:lnTo>
                <a:lnTo>
                  <a:pt x="5416" y="1977"/>
                </a:lnTo>
                <a:lnTo>
                  <a:pt x="5414" y="1979"/>
                </a:lnTo>
                <a:lnTo>
                  <a:pt x="5412" y="1979"/>
                </a:lnTo>
                <a:lnTo>
                  <a:pt x="5411" y="1983"/>
                </a:lnTo>
                <a:lnTo>
                  <a:pt x="5411" y="1981"/>
                </a:lnTo>
                <a:lnTo>
                  <a:pt x="5411" y="1977"/>
                </a:lnTo>
                <a:lnTo>
                  <a:pt x="5411" y="1972"/>
                </a:lnTo>
                <a:lnTo>
                  <a:pt x="5412" y="1966"/>
                </a:lnTo>
                <a:lnTo>
                  <a:pt x="5414" y="1959"/>
                </a:lnTo>
                <a:lnTo>
                  <a:pt x="5414" y="1954"/>
                </a:lnTo>
                <a:lnTo>
                  <a:pt x="5414" y="1949"/>
                </a:lnTo>
                <a:lnTo>
                  <a:pt x="5414" y="1943"/>
                </a:lnTo>
                <a:lnTo>
                  <a:pt x="5407" y="1952"/>
                </a:lnTo>
                <a:lnTo>
                  <a:pt x="5402" y="1956"/>
                </a:lnTo>
                <a:lnTo>
                  <a:pt x="5400" y="1959"/>
                </a:lnTo>
                <a:lnTo>
                  <a:pt x="5398" y="1961"/>
                </a:lnTo>
                <a:lnTo>
                  <a:pt x="5395" y="1961"/>
                </a:lnTo>
                <a:lnTo>
                  <a:pt x="5393" y="1961"/>
                </a:lnTo>
                <a:lnTo>
                  <a:pt x="5384" y="1961"/>
                </a:lnTo>
                <a:lnTo>
                  <a:pt x="5371" y="1958"/>
                </a:lnTo>
                <a:lnTo>
                  <a:pt x="5359" y="1954"/>
                </a:lnTo>
                <a:lnTo>
                  <a:pt x="5350" y="1950"/>
                </a:lnTo>
                <a:lnTo>
                  <a:pt x="5348" y="1943"/>
                </a:lnTo>
                <a:lnTo>
                  <a:pt x="5346" y="1934"/>
                </a:lnTo>
                <a:lnTo>
                  <a:pt x="5345" y="1931"/>
                </a:lnTo>
                <a:lnTo>
                  <a:pt x="5341" y="1927"/>
                </a:lnTo>
                <a:lnTo>
                  <a:pt x="5339" y="1926"/>
                </a:lnTo>
                <a:lnTo>
                  <a:pt x="5336" y="1924"/>
                </a:lnTo>
                <a:lnTo>
                  <a:pt x="5330" y="1918"/>
                </a:lnTo>
                <a:lnTo>
                  <a:pt x="5323" y="1917"/>
                </a:lnTo>
                <a:lnTo>
                  <a:pt x="5314" y="1913"/>
                </a:lnTo>
                <a:lnTo>
                  <a:pt x="5307" y="1913"/>
                </a:lnTo>
                <a:lnTo>
                  <a:pt x="5300" y="1911"/>
                </a:lnTo>
                <a:lnTo>
                  <a:pt x="5291" y="1910"/>
                </a:lnTo>
                <a:lnTo>
                  <a:pt x="5284" y="1910"/>
                </a:lnTo>
                <a:lnTo>
                  <a:pt x="5277" y="1908"/>
                </a:lnTo>
                <a:lnTo>
                  <a:pt x="5270" y="1906"/>
                </a:lnTo>
                <a:lnTo>
                  <a:pt x="5265" y="1904"/>
                </a:lnTo>
                <a:lnTo>
                  <a:pt x="5263" y="1902"/>
                </a:lnTo>
                <a:lnTo>
                  <a:pt x="5261" y="1901"/>
                </a:lnTo>
                <a:lnTo>
                  <a:pt x="5258" y="1899"/>
                </a:lnTo>
                <a:lnTo>
                  <a:pt x="5258" y="1897"/>
                </a:lnTo>
                <a:lnTo>
                  <a:pt x="5256" y="1895"/>
                </a:lnTo>
                <a:lnTo>
                  <a:pt x="5254" y="1892"/>
                </a:lnTo>
                <a:lnTo>
                  <a:pt x="5254" y="1890"/>
                </a:lnTo>
                <a:lnTo>
                  <a:pt x="5254" y="1886"/>
                </a:lnTo>
                <a:lnTo>
                  <a:pt x="5245" y="1886"/>
                </a:lnTo>
                <a:lnTo>
                  <a:pt x="5240" y="1886"/>
                </a:lnTo>
                <a:lnTo>
                  <a:pt x="5233" y="1886"/>
                </a:lnTo>
                <a:lnTo>
                  <a:pt x="5225" y="1886"/>
                </a:lnTo>
                <a:lnTo>
                  <a:pt x="5225" y="1894"/>
                </a:lnTo>
                <a:lnTo>
                  <a:pt x="5225" y="1899"/>
                </a:lnTo>
                <a:lnTo>
                  <a:pt x="5225" y="1901"/>
                </a:lnTo>
                <a:lnTo>
                  <a:pt x="5225" y="1901"/>
                </a:lnTo>
                <a:lnTo>
                  <a:pt x="5224" y="1902"/>
                </a:lnTo>
                <a:lnTo>
                  <a:pt x="5222" y="1902"/>
                </a:lnTo>
                <a:lnTo>
                  <a:pt x="5208" y="1901"/>
                </a:lnTo>
                <a:lnTo>
                  <a:pt x="5193" y="1897"/>
                </a:lnTo>
                <a:lnTo>
                  <a:pt x="5188" y="1895"/>
                </a:lnTo>
                <a:lnTo>
                  <a:pt x="5183" y="1894"/>
                </a:lnTo>
                <a:lnTo>
                  <a:pt x="5177" y="1892"/>
                </a:lnTo>
                <a:lnTo>
                  <a:pt x="5174" y="1890"/>
                </a:lnTo>
                <a:lnTo>
                  <a:pt x="5163" y="1894"/>
                </a:lnTo>
                <a:lnTo>
                  <a:pt x="5151" y="1899"/>
                </a:lnTo>
                <a:lnTo>
                  <a:pt x="5145" y="1901"/>
                </a:lnTo>
                <a:lnTo>
                  <a:pt x="5138" y="1902"/>
                </a:lnTo>
                <a:lnTo>
                  <a:pt x="5133" y="1902"/>
                </a:lnTo>
                <a:lnTo>
                  <a:pt x="5124" y="1902"/>
                </a:lnTo>
                <a:lnTo>
                  <a:pt x="5122" y="1904"/>
                </a:lnTo>
                <a:lnTo>
                  <a:pt x="5119" y="1904"/>
                </a:lnTo>
                <a:lnTo>
                  <a:pt x="5117" y="1906"/>
                </a:lnTo>
                <a:lnTo>
                  <a:pt x="5117" y="1910"/>
                </a:lnTo>
                <a:lnTo>
                  <a:pt x="5113" y="1917"/>
                </a:lnTo>
                <a:lnTo>
                  <a:pt x="5112" y="1924"/>
                </a:lnTo>
                <a:lnTo>
                  <a:pt x="5110" y="1931"/>
                </a:lnTo>
                <a:lnTo>
                  <a:pt x="5108" y="1938"/>
                </a:lnTo>
                <a:lnTo>
                  <a:pt x="5104" y="1940"/>
                </a:lnTo>
                <a:lnTo>
                  <a:pt x="5103" y="1943"/>
                </a:lnTo>
                <a:lnTo>
                  <a:pt x="5099" y="1943"/>
                </a:lnTo>
                <a:lnTo>
                  <a:pt x="5097" y="1943"/>
                </a:lnTo>
                <a:lnTo>
                  <a:pt x="5094" y="1956"/>
                </a:lnTo>
                <a:lnTo>
                  <a:pt x="5092" y="1965"/>
                </a:lnTo>
                <a:lnTo>
                  <a:pt x="5088" y="1972"/>
                </a:lnTo>
                <a:lnTo>
                  <a:pt x="5085" y="1977"/>
                </a:lnTo>
                <a:lnTo>
                  <a:pt x="5083" y="1979"/>
                </a:lnTo>
                <a:lnTo>
                  <a:pt x="5081" y="1981"/>
                </a:lnTo>
                <a:lnTo>
                  <a:pt x="5078" y="1983"/>
                </a:lnTo>
                <a:lnTo>
                  <a:pt x="5076" y="1984"/>
                </a:lnTo>
                <a:lnTo>
                  <a:pt x="5072" y="1984"/>
                </a:lnTo>
                <a:lnTo>
                  <a:pt x="5069" y="1986"/>
                </a:lnTo>
                <a:lnTo>
                  <a:pt x="5065" y="1986"/>
                </a:lnTo>
                <a:lnTo>
                  <a:pt x="5060" y="1986"/>
                </a:lnTo>
                <a:lnTo>
                  <a:pt x="5060" y="1995"/>
                </a:lnTo>
                <a:lnTo>
                  <a:pt x="5062" y="2004"/>
                </a:lnTo>
                <a:lnTo>
                  <a:pt x="5064" y="2013"/>
                </a:lnTo>
                <a:lnTo>
                  <a:pt x="5064" y="2020"/>
                </a:lnTo>
                <a:lnTo>
                  <a:pt x="5060" y="2020"/>
                </a:lnTo>
                <a:lnTo>
                  <a:pt x="5053" y="2018"/>
                </a:lnTo>
                <a:lnTo>
                  <a:pt x="5047" y="2016"/>
                </a:lnTo>
                <a:lnTo>
                  <a:pt x="5040" y="2015"/>
                </a:lnTo>
                <a:lnTo>
                  <a:pt x="5030" y="2011"/>
                </a:lnTo>
                <a:lnTo>
                  <a:pt x="5024" y="2009"/>
                </a:lnTo>
                <a:lnTo>
                  <a:pt x="5010" y="2023"/>
                </a:lnTo>
                <a:lnTo>
                  <a:pt x="4994" y="2041"/>
                </a:lnTo>
                <a:lnTo>
                  <a:pt x="4985" y="2048"/>
                </a:lnTo>
                <a:lnTo>
                  <a:pt x="4976" y="2055"/>
                </a:lnTo>
                <a:lnTo>
                  <a:pt x="4971" y="2057"/>
                </a:lnTo>
                <a:lnTo>
                  <a:pt x="4966" y="2061"/>
                </a:lnTo>
                <a:lnTo>
                  <a:pt x="4962" y="2061"/>
                </a:lnTo>
                <a:lnTo>
                  <a:pt x="4957" y="2061"/>
                </a:lnTo>
                <a:lnTo>
                  <a:pt x="4957" y="2064"/>
                </a:lnTo>
                <a:lnTo>
                  <a:pt x="4955" y="2066"/>
                </a:lnTo>
                <a:lnTo>
                  <a:pt x="4951" y="2068"/>
                </a:lnTo>
                <a:lnTo>
                  <a:pt x="4948" y="2072"/>
                </a:lnTo>
                <a:lnTo>
                  <a:pt x="4944" y="2077"/>
                </a:lnTo>
                <a:lnTo>
                  <a:pt x="4937" y="2088"/>
                </a:lnTo>
                <a:lnTo>
                  <a:pt x="4930" y="2098"/>
                </a:lnTo>
                <a:lnTo>
                  <a:pt x="4923" y="2112"/>
                </a:lnTo>
                <a:lnTo>
                  <a:pt x="4918" y="2123"/>
                </a:lnTo>
                <a:lnTo>
                  <a:pt x="4912" y="2134"/>
                </a:lnTo>
                <a:lnTo>
                  <a:pt x="4910" y="2141"/>
                </a:lnTo>
                <a:lnTo>
                  <a:pt x="4909" y="2146"/>
                </a:lnTo>
                <a:lnTo>
                  <a:pt x="4907" y="2150"/>
                </a:lnTo>
                <a:lnTo>
                  <a:pt x="4903" y="2153"/>
                </a:lnTo>
                <a:lnTo>
                  <a:pt x="4900" y="2159"/>
                </a:lnTo>
                <a:lnTo>
                  <a:pt x="4894" y="2166"/>
                </a:lnTo>
                <a:lnTo>
                  <a:pt x="4886" y="2173"/>
                </a:lnTo>
                <a:lnTo>
                  <a:pt x="4884" y="2177"/>
                </a:lnTo>
                <a:lnTo>
                  <a:pt x="4880" y="2180"/>
                </a:lnTo>
                <a:lnTo>
                  <a:pt x="4877" y="2184"/>
                </a:lnTo>
                <a:lnTo>
                  <a:pt x="4873" y="2187"/>
                </a:lnTo>
                <a:lnTo>
                  <a:pt x="4871" y="2193"/>
                </a:lnTo>
                <a:lnTo>
                  <a:pt x="4870" y="2198"/>
                </a:lnTo>
                <a:lnTo>
                  <a:pt x="4868" y="2203"/>
                </a:lnTo>
                <a:lnTo>
                  <a:pt x="4868" y="2210"/>
                </a:lnTo>
                <a:lnTo>
                  <a:pt x="4868" y="2219"/>
                </a:lnTo>
                <a:lnTo>
                  <a:pt x="4870" y="2226"/>
                </a:lnTo>
                <a:lnTo>
                  <a:pt x="4871" y="2233"/>
                </a:lnTo>
                <a:lnTo>
                  <a:pt x="4875" y="2239"/>
                </a:lnTo>
                <a:lnTo>
                  <a:pt x="4877" y="2244"/>
                </a:lnTo>
                <a:lnTo>
                  <a:pt x="4880" y="2248"/>
                </a:lnTo>
                <a:lnTo>
                  <a:pt x="4882" y="2253"/>
                </a:lnTo>
                <a:lnTo>
                  <a:pt x="4882" y="2258"/>
                </a:lnTo>
                <a:lnTo>
                  <a:pt x="4882" y="2266"/>
                </a:lnTo>
                <a:lnTo>
                  <a:pt x="4880" y="2273"/>
                </a:lnTo>
                <a:lnTo>
                  <a:pt x="4880" y="2278"/>
                </a:lnTo>
                <a:lnTo>
                  <a:pt x="4878" y="2285"/>
                </a:lnTo>
                <a:lnTo>
                  <a:pt x="4877" y="2289"/>
                </a:lnTo>
                <a:lnTo>
                  <a:pt x="4877" y="2294"/>
                </a:lnTo>
                <a:lnTo>
                  <a:pt x="4875" y="2299"/>
                </a:lnTo>
                <a:lnTo>
                  <a:pt x="4875" y="2305"/>
                </a:lnTo>
                <a:lnTo>
                  <a:pt x="4871" y="2303"/>
                </a:lnTo>
                <a:lnTo>
                  <a:pt x="4868" y="2298"/>
                </a:lnTo>
                <a:lnTo>
                  <a:pt x="4866" y="2292"/>
                </a:lnTo>
                <a:lnTo>
                  <a:pt x="4862" y="2285"/>
                </a:lnTo>
                <a:lnTo>
                  <a:pt x="4861" y="2278"/>
                </a:lnTo>
                <a:lnTo>
                  <a:pt x="4861" y="2271"/>
                </a:lnTo>
                <a:lnTo>
                  <a:pt x="4859" y="2262"/>
                </a:lnTo>
                <a:lnTo>
                  <a:pt x="4857" y="2255"/>
                </a:lnTo>
                <a:lnTo>
                  <a:pt x="4857" y="2237"/>
                </a:lnTo>
                <a:lnTo>
                  <a:pt x="4857" y="2223"/>
                </a:lnTo>
                <a:lnTo>
                  <a:pt x="4857" y="2210"/>
                </a:lnTo>
                <a:lnTo>
                  <a:pt x="4857" y="2203"/>
                </a:lnTo>
                <a:lnTo>
                  <a:pt x="4857" y="2196"/>
                </a:lnTo>
                <a:lnTo>
                  <a:pt x="4859" y="2189"/>
                </a:lnTo>
                <a:lnTo>
                  <a:pt x="4861" y="2185"/>
                </a:lnTo>
                <a:lnTo>
                  <a:pt x="4864" y="2180"/>
                </a:lnTo>
                <a:lnTo>
                  <a:pt x="4868" y="2175"/>
                </a:lnTo>
                <a:lnTo>
                  <a:pt x="4871" y="2171"/>
                </a:lnTo>
                <a:lnTo>
                  <a:pt x="4875" y="2168"/>
                </a:lnTo>
                <a:lnTo>
                  <a:pt x="4878" y="2164"/>
                </a:lnTo>
                <a:lnTo>
                  <a:pt x="4886" y="2155"/>
                </a:lnTo>
                <a:lnTo>
                  <a:pt x="4893" y="2148"/>
                </a:lnTo>
                <a:lnTo>
                  <a:pt x="4896" y="2143"/>
                </a:lnTo>
                <a:lnTo>
                  <a:pt x="4898" y="2139"/>
                </a:lnTo>
                <a:lnTo>
                  <a:pt x="4900" y="2134"/>
                </a:lnTo>
                <a:lnTo>
                  <a:pt x="4900" y="2127"/>
                </a:lnTo>
                <a:lnTo>
                  <a:pt x="4900" y="2121"/>
                </a:lnTo>
                <a:lnTo>
                  <a:pt x="4902" y="2112"/>
                </a:lnTo>
                <a:lnTo>
                  <a:pt x="4905" y="2105"/>
                </a:lnTo>
                <a:lnTo>
                  <a:pt x="4909" y="2096"/>
                </a:lnTo>
                <a:lnTo>
                  <a:pt x="4916" y="2077"/>
                </a:lnTo>
                <a:lnTo>
                  <a:pt x="4921" y="2061"/>
                </a:lnTo>
                <a:lnTo>
                  <a:pt x="4910" y="2061"/>
                </a:lnTo>
                <a:lnTo>
                  <a:pt x="4900" y="2048"/>
                </a:lnTo>
                <a:lnTo>
                  <a:pt x="4900" y="2052"/>
                </a:lnTo>
                <a:lnTo>
                  <a:pt x="4896" y="2055"/>
                </a:lnTo>
                <a:lnTo>
                  <a:pt x="4894" y="2059"/>
                </a:lnTo>
                <a:lnTo>
                  <a:pt x="4891" y="2061"/>
                </a:lnTo>
                <a:lnTo>
                  <a:pt x="4887" y="2063"/>
                </a:lnTo>
                <a:lnTo>
                  <a:pt x="4884" y="2064"/>
                </a:lnTo>
                <a:lnTo>
                  <a:pt x="4880" y="2064"/>
                </a:lnTo>
                <a:lnTo>
                  <a:pt x="4875" y="2064"/>
                </a:lnTo>
                <a:lnTo>
                  <a:pt x="4866" y="2064"/>
                </a:lnTo>
                <a:lnTo>
                  <a:pt x="4857" y="2063"/>
                </a:lnTo>
                <a:lnTo>
                  <a:pt x="4848" y="2063"/>
                </a:lnTo>
                <a:lnTo>
                  <a:pt x="4841" y="2059"/>
                </a:lnTo>
                <a:lnTo>
                  <a:pt x="4832" y="2057"/>
                </a:lnTo>
                <a:lnTo>
                  <a:pt x="4825" y="2055"/>
                </a:lnTo>
                <a:lnTo>
                  <a:pt x="4816" y="2055"/>
                </a:lnTo>
                <a:lnTo>
                  <a:pt x="4807" y="2054"/>
                </a:lnTo>
                <a:lnTo>
                  <a:pt x="4797" y="2054"/>
                </a:lnTo>
                <a:lnTo>
                  <a:pt x="4788" y="2055"/>
                </a:lnTo>
                <a:lnTo>
                  <a:pt x="4781" y="2055"/>
                </a:lnTo>
                <a:lnTo>
                  <a:pt x="4773" y="2059"/>
                </a:lnTo>
                <a:lnTo>
                  <a:pt x="4768" y="2061"/>
                </a:lnTo>
                <a:lnTo>
                  <a:pt x="4763" y="2063"/>
                </a:lnTo>
                <a:lnTo>
                  <a:pt x="4757" y="2066"/>
                </a:lnTo>
                <a:lnTo>
                  <a:pt x="4754" y="2072"/>
                </a:lnTo>
                <a:lnTo>
                  <a:pt x="4745" y="2066"/>
                </a:lnTo>
                <a:lnTo>
                  <a:pt x="4738" y="2061"/>
                </a:lnTo>
                <a:lnTo>
                  <a:pt x="4732" y="2059"/>
                </a:lnTo>
                <a:lnTo>
                  <a:pt x="4727" y="2055"/>
                </a:lnTo>
                <a:lnTo>
                  <a:pt x="4724" y="2055"/>
                </a:lnTo>
                <a:lnTo>
                  <a:pt x="4718" y="2054"/>
                </a:lnTo>
                <a:lnTo>
                  <a:pt x="4711" y="2055"/>
                </a:lnTo>
                <a:lnTo>
                  <a:pt x="4706" y="2055"/>
                </a:lnTo>
                <a:lnTo>
                  <a:pt x="4700" y="2057"/>
                </a:lnTo>
                <a:lnTo>
                  <a:pt x="4697" y="2059"/>
                </a:lnTo>
                <a:lnTo>
                  <a:pt x="4700" y="2054"/>
                </a:lnTo>
                <a:lnTo>
                  <a:pt x="4704" y="2050"/>
                </a:lnTo>
                <a:lnTo>
                  <a:pt x="4708" y="2045"/>
                </a:lnTo>
                <a:lnTo>
                  <a:pt x="4709" y="2039"/>
                </a:lnTo>
                <a:lnTo>
                  <a:pt x="4709" y="2036"/>
                </a:lnTo>
                <a:lnTo>
                  <a:pt x="4711" y="2031"/>
                </a:lnTo>
                <a:lnTo>
                  <a:pt x="4711" y="2025"/>
                </a:lnTo>
                <a:lnTo>
                  <a:pt x="4711" y="2020"/>
                </a:lnTo>
                <a:lnTo>
                  <a:pt x="4709" y="2007"/>
                </a:lnTo>
                <a:lnTo>
                  <a:pt x="4709" y="1995"/>
                </a:lnTo>
                <a:lnTo>
                  <a:pt x="4706" y="1981"/>
                </a:lnTo>
                <a:lnTo>
                  <a:pt x="4704" y="1968"/>
                </a:lnTo>
                <a:lnTo>
                  <a:pt x="4699" y="1949"/>
                </a:lnTo>
                <a:lnTo>
                  <a:pt x="4697" y="1942"/>
                </a:lnTo>
                <a:lnTo>
                  <a:pt x="4695" y="1940"/>
                </a:lnTo>
                <a:lnTo>
                  <a:pt x="4693" y="1938"/>
                </a:lnTo>
                <a:lnTo>
                  <a:pt x="4692" y="1933"/>
                </a:lnTo>
                <a:lnTo>
                  <a:pt x="4690" y="1927"/>
                </a:lnTo>
                <a:lnTo>
                  <a:pt x="4684" y="1918"/>
                </a:lnTo>
                <a:lnTo>
                  <a:pt x="4683" y="1910"/>
                </a:lnTo>
                <a:lnTo>
                  <a:pt x="4601" y="1961"/>
                </a:lnTo>
                <a:lnTo>
                  <a:pt x="4594" y="1966"/>
                </a:lnTo>
                <a:lnTo>
                  <a:pt x="4585" y="1970"/>
                </a:lnTo>
                <a:lnTo>
                  <a:pt x="4576" y="1975"/>
                </a:lnTo>
                <a:lnTo>
                  <a:pt x="4565" y="1979"/>
                </a:lnTo>
                <a:lnTo>
                  <a:pt x="4546" y="1988"/>
                </a:lnTo>
                <a:lnTo>
                  <a:pt x="4526" y="1995"/>
                </a:lnTo>
                <a:lnTo>
                  <a:pt x="4508" y="2000"/>
                </a:lnTo>
                <a:lnTo>
                  <a:pt x="4492" y="2006"/>
                </a:lnTo>
                <a:lnTo>
                  <a:pt x="4482" y="2009"/>
                </a:lnTo>
                <a:lnTo>
                  <a:pt x="4478" y="2009"/>
                </a:lnTo>
                <a:lnTo>
                  <a:pt x="4478" y="1997"/>
                </a:lnTo>
                <a:lnTo>
                  <a:pt x="4460" y="1995"/>
                </a:lnTo>
                <a:lnTo>
                  <a:pt x="4446" y="1993"/>
                </a:lnTo>
                <a:lnTo>
                  <a:pt x="4437" y="1993"/>
                </a:lnTo>
                <a:lnTo>
                  <a:pt x="4430" y="1993"/>
                </a:lnTo>
                <a:lnTo>
                  <a:pt x="4423" y="1993"/>
                </a:lnTo>
                <a:lnTo>
                  <a:pt x="4414" y="1997"/>
                </a:lnTo>
                <a:lnTo>
                  <a:pt x="4419" y="1995"/>
                </a:lnTo>
                <a:lnTo>
                  <a:pt x="4425" y="1993"/>
                </a:lnTo>
                <a:lnTo>
                  <a:pt x="4428" y="1991"/>
                </a:lnTo>
                <a:lnTo>
                  <a:pt x="4432" y="1990"/>
                </a:lnTo>
                <a:lnTo>
                  <a:pt x="4441" y="1984"/>
                </a:lnTo>
                <a:lnTo>
                  <a:pt x="4448" y="1979"/>
                </a:lnTo>
                <a:lnTo>
                  <a:pt x="4457" y="1975"/>
                </a:lnTo>
                <a:lnTo>
                  <a:pt x="4464" y="1972"/>
                </a:lnTo>
                <a:lnTo>
                  <a:pt x="4467" y="1970"/>
                </a:lnTo>
                <a:lnTo>
                  <a:pt x="4473" y="1970"/>
                </a:lnTo>
                <a:lnTo>
                  <a:pt x="4476" y="1968"/>
                </a:lnTo>
                <a:lnTo>
                  <a:pt x="4482" y="1968"/>
                </a:lnTo>
                <a:lnTo>
                  <a:pt x="4487" y="1968"/>
                </a:lnTo>
                <a:lnTo>
                  <a:pt x="4490" y="1970"/>
                </a:lnTo>
                <a:lnTo>
                  <a:pt x="4494" y="1972"/>
                </a:lnTo>
                <a:lnTo>
                  <a:pt x="4496" y="1972"/>
                </a:lnTo>
                <a:lnTo>
                  <a:pt x="4498" y="1974"/>
                </a:lnTo>
                <a:lnTo>
                  <a:pt x="4501" y="1974"/>
                </a:lnTo>
                <a:lnTo>
                  <a:pt x="4505" y="1975"/>
                </a:lnTo>
                <a:lnTo>
                  <a:pt x="4506" y="1975"/>
                </a:lnTo>
                <a:lnTo>
                  <a:pt x="4512" y="1975"/>
                </a:lnTo>
                <a:lnTo>
                  <a:pt x="4515" y="1975"/>
                </a:lnTo>
                <a:lnTo>
                  <a:pt x="4517" y="1974"/>
                </a:lnTo>
                <a:lnTo>
                  <a:pt x="4519" y="1974"/>
                </a:lnTo>
                <a:lnTo>
                  <a:pt x="4521" y="1972"/>
                </a:lnTo>
                <a:lnTo>
                  <a:pt x="4521" y="1968"/>
                </a:lnTo>
                <a:lnTo>
                  <a:pt x="4521" y="1966"/>
                </a:lnTo>
                <a:lnTo>
                  <a:pt x="4521" y="1965"/>
                </a:lnTo>
                <a:lnTo>
                  <a:pt x="4521" y="1961"/>
                </a:lnTo>
                <a:lnTo>
                  <a:pt x="4521" y="1956"/>
                </a:lnTo>
                <a:lnTo>
                  <a:pt x="4521" y="1954"/>
                </a:lnTo>
                <a:lnTo>
                  <a:pt x="4522" y="1952"/>
                </a:lnTo>
                <a:lnTo>
                  <a:pt x="4524" y="1950"/>
                </a:lnTo>
                <a:lnTo>
                  <a:pt x="4524" y="1949"/>
                </a:lnTo>
                <a:lnTo>
                  <a:pt x="4537" y="1938"/>
                </a:lnTo>
                <a:lnTo>
                  <a:pt x="4546" y="1927"/>
                </a:lnTo>
                <a:lnTo>
                  <a:pt x="4554" y="1917"/>
                </a:lnTo>
                <a:lnTo>
                  <a:pt x="4560" y="1908"/>
                </a:lnTo>
                <a:lnTo>
                  <a:pt x="4572" y="1886"/>
                </a:lnTo>
                <a:lnTo>
                  <a:pt x="4587" y="1861"/>
                </a:lnTo>
                <a:lnTo>
                  <a:pt x="4595" y="1844"/>
                </a:lnTo>
                <a:lnTo>
                  <a:pt x="4604" y="1828"/>
                </a:lnTo>
                <a:lnTo>
                  <a:pt x="4610" y="1821"/>
                </a:lnTo>
                <a:lnTo>
                  <a:pt x="4613" y="1813"/>
                </a:lnTo>
                <a:lnTo>
                  <a:pt x="4619" y="1806"/>
                </a:lnTo>
                <a:lnTo>
                  <a:pt x="4624" y="1801"/>
                </a:lnTo>
                <a:lnTo>
                  <a:pt x="4629" y="1794"/>
                </a:lnTo>
                <a:lnTo>
                  <a:pt x="4635" y="1788"/>
                </a:lnTo>
                <a:lnTo>
                  <a:pt x="4640" y="1785"/>
                </a:lnTo>
                <a:lnTo>
                  <a:pt x="4647" y="1780"/>
                </a:lnTo>
                <a:lnTo>
                  <a:pt x="4652" y="1774"/>
                </a:lnTo>
                <a:lnTo>
                  <a:pt x="4660" y="1771"/>
                </a:lnTo>
                <a:lnTo>
                  <a:pt x="4667" y="1765"/>
                </a:lnTo>
                <a:lnTo>
                  <a:pt x="4676" y="1762"/>
                </a:lnTo>
                <a:lnTo>
                  <a:pt x="4684" y="1756"/>
                </a:lnTo>
                <a:lnTo>
                  <a:pt x="4693" y="1751"/>
                </a:lnTo>
                <a:lnTo>
                  <a:pt x="4700" y="1746"/>
                </a:lnTo>
                <a:lnTo>
                  <a:pt x="4708" y="1740"/>
                </a:lnTo>
                <a:lnTo>
                  <a:pt x="4715" y="1735"/>
                </a:lnTo>
                <a:lnTo>
                  <a:pt x="4720" y="1730"/>
                </a:lnTo>
                <a:lnTo>
                  <a:pt x="4727" y="1724"/>
                </a:lnTo>
                <a:lnTo>
                  <a:pt x="4731" y="1719"/>
                </a:lnTo>
                <a:lnTo>
                  <a:pt x="4741" y="1707"/>
                </a:lnTo>
                <a:lnTo>
                  <a:pt x="4750" y="1696"/>
                </a:lnTo>
                <a:lnTo>
                  <a:pt x="4761" y="1685"/>
                </a:lnTo>
                <a:lnTo>
                  <a:pt x="4772" y="1673"/>
                </a:lnTo>
                <a:lnTo>
                  <a:pt x="4779" y="1666"/>
                </a:lnTo>
                <a:lnTo>
                  <a:pt x="4786" y="1660"/>
                </a:lnTo>
                <a:lnTo>
                  <a:pt x="4793" y="1655"/>
                </a:lnTo>
                <a:lnTo>
                  <a:pt x="4800" y="1650"/>
                </a:lnTo>
                <a:lnTo>
                  <a:pt x="4816" y="1641"/>
                </a:lnTo>
                <a:lnTo>
                  <a:pt x="4830" y="1630"/>
                </a:lnTo>
                <a:lnTo>
                  <a:pt x="4836" y="1625"/>
                </a:lnTo>
                <a:lnTo>
                  <a:pt x="4841" y="1618"/>
                </a:lnTo>
                <a:lnTo>
                  <a:pt x="4846" y="1610"/>
                </a:lnTo>
                <a:lnTo>
                  <a:pt x="4850" y="1603"/>
                </a:lnTo>
                <a:lnTo>
                  <a:pt x="4852" y="1600"/>
                </a:lnTo>
                <a:lnTo>
                  <a:pt x="4853" y="1596"/>
                </a:lnTo>
                <a:lnTo>
                  <a:pt x="4853" y="1591"/>
                </a:lnTo>
                <a:lnTo>
                  <a:pt x="4855" y="1587"/>
                </a:lnTo>
                <a:lnTo>
                  <a:pt x="4855" y="1582"/>
                </a:lnTo>
                <a:lnTo>
                  <a:pt x="4855" y="1577"/>
                </a:lnTo>
                <a:lnTo>
                  <a:pt x="4853" y="1571"/>
                </a:lnTo>
                <a:lnTo>
                  <a:pt x="4853" y="1566"/>
                </a:lnTo>
                <a:lnTo>
                  <a:pt x="4853" y="1562"/>
                </a:lnTo>
                <a:lnTo>
                  <a:pt x="4852" y="1557"/>
                </a:lnTo>
                <a:lnTo>
                  <a:pt x="4852" y="1554"/>
                </a:lnTo>
                <a:lnTo>
                  <a:pt x="4850" y="1552"/>
                </a:lnTo>
                <a:lnTo>
                  <a:pt x="4846" y="1545"/>
                </a:lnTo>
                <a:lnTo>
                  <a:pt x="4843" y="1541"/>
                </a:lnTo>
                <a:lnTo>
                  <a:pt x="4837" y="1536"/>
                </a:lnTo>
                <a:lnTo>
                  <a:pt x="4832" y="1532"/>
                </a:lnTo>
                <a:lnTo>
                  <a:pt x="4827" y="1530"/>
                </a:lnTo>
                <a:lnTo>
                  <a:pt x="4821" y="1527"/>
                </a:lnTo>
                <a:lnTo>
                  <a:pt x="4811" y="1525"/>
                </a:lnTo>
                <a:lnTo>
                  <a:pt x="4800" y="1521"/>
                </a:lnTo>
                <a:lnTo>
                  <a:pt x="4797" y="1520"/>
                </a:lnTo>
                <a:lnTo>
                  <a:pt x="4793" y="1520"/>
                </a:lnTo>
                <a:lnTo>
                  <a:pt x="4791" y="1518"/>
                </a:lnTo>
                <a:lnTo>
                  <a:pt x="4789" y="1518"/>
                </a:lnTo>
                <a:lnTo>
                  <a:pt x="4784" y="1518"/>
                </a:lnTo>
                <a:lnTo>
                  <a:pt x="4779" y="1518"/>
                </a:lnTo>
                <a:lnTo>
                  <a:pt x="4773" y="1518"/>
                </a:lnTo>
                <a:lnTo>
                  <a:pt x="4770" y="1516"/>
                </a:lnTo>
                <a:lnTo>
                  <a:pt x="4765" y="1514"/>
                </a:lnTo>
                <a:lnTo>
                  <a:pt x="4761" y="1513"/>
                </a:lnTo>
                <a:lnTo>
                  <a:pt x="4757" y="1509"/>
                </a:lnTo>
                <a:lnTo>
                  <a:pt x="4752" y="1505"/>
                </a:lnTo>
                <a:lnTo>
                  <a:pt x="4748" y="1502"/>
                </a:lnTo>
                <a:lnTo>
                  <a:pt x="4745" y="1498"/>
                </a:lnTo>
                <a:lnTo>
                  <a:pt x="4743" y="1493"/>
                </a:lnTo>
                <a:lnTo>
                  <a:pt x="4740" y="1488"/>
                </a:lnTo>
                <a:lnTo>
                  <a:pt x="4732" y="1479"/>
                </a:lnTo>
                <a:lnTo>
                  <a:pt x="4727" y="1468"/>
                </a:lnTo>
                <a:lnTo>
                  <a:pt x="4724" y="1457"/>
                </a:lnTo>
                <a:lnTo>
                  <a:pt x="4720" y="1448"/>
                </a:lnTo>
                <a:lnTo>
                  <a:pt x="4716" y="1438"/>
                </a:lnTo>
                <a:lnTo>
                  <a:pt x="4713" y="1429"/>
                </a:lnTo>
                <a:lnTo>
                  <a:pt x="4709" y="1416"/>
                </a:lnTo>
                <a:lnTo>
                  <a:pt x="4708" y="1411"/>
                </a:lnTo>
                <a:lnTo>
                  <a:pt x="4706" y="1406"/>
                </a:lnTo>
                <a:lnTo>
                  <a:pt x="4702" y="1399"/>
                </a:lnTo>
                <a:lnTo>
                  <a:pt x="4699" y="1386"/>
                </a:lnTo>
                <a:lnTo>
                  <a:pt x="4693" y="1370"/>
                </a:lnTo>
                <a:lnTo>
                  <a:pt x="4688" y="1354"/>
                </a:lnTo>
                <a:lnTo>
                  <a:pt x="4683" y="1340"/>
                </a:lnTo>
                <a:lnTo>
                  <a:pt x="4679" y="1326"/>
                </a:lnTo>
                <a:lnTo>
                  <a:pt x="4676" y="1315"/>
                </a:lnTo>
                <a:lnTo>
                  <a:pt x="4674" y="1303"/>
                </a:lnTo>
                <a:lnTo>
                  <a:pt x="4674" y="1288"/>
                </a:lnTo>
                <a:lnTo>
                  <a:pt x="4672" y="1272"/>
                </a:lnTo>
                <a:lnTo>
                  <a:pt x="4670" y="1256"/>
                </a:lnTo>
                <a:lnTo>
                  <a:pt x="4668" y="1242"/>
                </a:lnTo>
                <a:lnTo>
                  <a:pt x="4667" y="1228"/>
                </a:lnTo>
                <a:lnTo>
                  <a:pt x="4667" y="1217"/>
                </a:lnTo>
                <a:lnTo>
                  <a:pt x="4668" y="1212"/>
                </a:lnTo>
                <a:lnTo>
                  <a:pt x="4665" y="1210"/>
                </a:lnTo>
                <a:lnTo>
                  <a:pt x="4661" y="1208"/>
                </a:lnTo>
                <a:lnTo>
                  <a:pt x="4658" y="1205"/>
                </a:lnTo>
                <a:lnTo>
                  <a:pt x="4654" y="1201"/>
                </a:lnTo>
                <a:lnTo>
                  <a:pt x="4651" y="1197"/>
                </a:lnTo>
                <a:lnTo>
                  <a:pt x="4649" y="1192"/>
                </a:lnTo>
                <a:lnTo>
                  <a:pt x="4647" y="1189"/>
                </a:lnTo>
                <a:lnTo>
                  <a:pt x="4647" y="1183"/>
                </a:lnTo>
                <a:lnTo>
                  <a:pt x="4645" y="1180"/>
                </a:lnTo>
                <a:lnTo>
                  <a:pt x="4645" y="1176"/>
                </a:lnTo>
                <a:lnTo>
                  <a:pt x="4643" y="1173"/>
                </a:lnTo>
                <a:lnTo>
                  <a:pt x="4640" y="1169"/>
                </a:lnTo>
                <a:lnTo>
                  <a:pt x="4635" y="1164"/>
                </a:lnTo>
                <a:lnTo>
                  <a:pt x="4627" y="1158"/>
                </a:lnTo>
                <a:lnTo>
                  <a:pt x="4620" y="1155"/>
                </a:lnTo>
                <a:lnTo>
                  <a:pt x="4615" y="1151"/>
                </a:lnTo>
                <a:lnTo>
                  <a:pt x="4611" y="1149"/>
                </a:lnTo>
                <a:lnTo>
                  <a:pt x="4610" y="1146"/>
                </a:lnTo>
                <a:lnTo>
                  <a:pt x="4608" y="1144"/>
                </a:lnTo>
                <a:lnTo>
                  <a:pt x="4608" y="1142"/>
                </a:lnTo>
                <a:lnTo>
                  <a:pt x="4604" y="1144"/>
                </a:lnTo>
                <a:lnTo>
                  <a:pt x="4603" y="1144"/>
                </a:lnTo>
                <a:lnTo>
                  <a:pt x="4601" y="1146"/>
                </a:lnTo>
                <a:lnTo>
                  <a:pt x="4599" y="1149"/>
                </a:lnTo>
                <a:lnTo>
                  <a:pt x="4595" y="1153"/>
                </a:lnTo>
                <a:lnTo>
                  <a:pt x="4594" y="1158"/>
                </a:lnTo>
                <a:lnTo>
                  <a:pt x="4592" y="1165"/>
                </a:lnTo>
                <a:lnTo>
                  <a:pt x="4588" y="1169"/>
                </a:lnTo>
                <a:lnTo>
                  <a:pt x="4587" y="1171"/>
                </a:lnTo>
                <a:lnTo>
                  <a:pt x="4585" y="1173"/>
                </a:lnTo>
                <a:lnTo>
                  <a:pt x="4581" y="1173"/>
                </a:lnTo>
                <a:lnTo>
                  <a:pt x="4579" y="1174"/>
                </a:lnTo>
                <a:lnTo>
                  <a:pt x="4576" y="1171"/>
                </a:lnTo>
                <a:lnTo>
                  <a:pt x="4574" y="1167"/>
                </a:lnTo>
                <a:lnTo>
                  <a:pt x="4571" y="1164"/>
                </a:lnTo>
                <a:lnTo>
                  <a:pt x="4571" y="1157"/>
                </a:lnTo>
                <a:lnTo>
                  <a:pt x="4565" y="1146"/>
                </a:lnTo>
                <a:lnTo>
                  <a:pt x="4560" y="1132"/>
                </a:lnTo>
                <a:lnTo>
                  <a:pt x="4551" y="1107"/>
                </a:lnTo>
                <a:lnTo>
                  <a:pt x="4546" y="1091"/>
                </a:lnTo>
                <a:lnTo>
                  <a:pt x="4542" y="1091"/>
                </a:lnTo>
                <a:lnTo>
                  <a:pt x="4537" y="1092"/>
                </a:lnTo>
                <a:lnTo>
                  <a:pt x="4531" y="1094"/>
                </a:lnTo>
                <a:lnTo>
                  <a:pt x="4528" y="1098"/>
                </a:lnTo>
                <a:lnTo>
                  <a:pt x="4524" y="1094"/>
                </a:lnTo>
                <a:lnTo>
                  <a:pt x="4517" y="1091"/>
                </a:lnTo>
                <a:lnTo>
                  <a:pt x="4508" y="1084"/>
                </a:lnTo>
                <a:lnTo>
                  <a:pt x="4499" y="1076"/>
                </a:lnTo>
                <a:lnTo>
                  <a:pt x="4476" y="1057"/>
                </a:lnTo>
                <a:lnTo>
                  <a:pt x="4451" y="1036"/>
                </a:lnTo>
                <a:lnTo>
                  <a:pt x="4426" y="1014"/>
                </a:lnTo>
                <a:lnTo>
                  <a:pt x="4403" y="995"/>
                </a:lnTo>
                <a:lnTo>
                  <a:pt x="4394" y="987"/>
                </a:lnTo>
                <a:lnTo>
                  <a:pt x="4385" y="980"/>
                </a:lnTo>
                <a:lnTo>
                  <a:pt x="4380" y="977"/>
                </a:lnTo>
                <a:lnTo>
                  <a:pt x="4375" y="973"/>
                </a:lnTo>
                <a:lnTo>
                  <a:pt x="4344" y="966"/>
                </a:lnTo>
                <a:lnTo>
                  <a:pt x="4318" y="957"/>
                </a:lnTo>
                <a:lnTo>
                  <a:pt x="4295" y="950"/>
                </a:lnTo>
                <a:lnTo>
                  <a:pt x="4277" y="943"/>
                </a:lnTo>
                <a:lnTo>
                  <a:pt x="4263" y="938"/>
                </a:lnTo>
                <a:lnTo>
                  <a:pt x="4252" y="932"/>
                </a:lnTo>
                <a:lnTo>
                  <a:pt x="4245" y="930"/>
                </a:lnTo>
                <a:lnTo>
                  <a:pt x="4243" y="929"/>
                </a:lnTo>
                <a:lnTo>
                  <a:pt x="4211" y="932"/>
                </a:lnTo>
                <a:lnTo>
                  <a:pt x="4209" y="929"/>
                </a:lnTo>
                <a:lnTo>
                  <a:pt x="4209" y="925"/>
                </a:lnTo>
                <a:lnTo>
                  <a:pt x="4206" y="922"/>
                </a:lnTo>
                <a:lnTo>
                  <a:pt x="4204" y="920"/>
                </a:lnTo>
                <a:lnTo>
                  <a:pt x="4200" y="918"/>
                </a:lnTo>
                <a:lnTo>
                  <a:pt x="4197" y="914"/>
                </a:lnTo>
                <a:lnTo>
                  <a:pt x="4193" y="913"/>
                </a:lnTo>
                <a:lnTo>
                  <a:pt x="4188" y="909"/>
                </a:lnTo>
                <a:lnTo>
                  <a:pt x="4179" y="906"/>
                </a:lnTo>
                <a:lnTo>
                  <a:pt x="4168" y="902"/>
                </a:lnTo>
                <a:lnTo>
                  <a:pt x="4156" y="900"/>
                </a:lnTo>
                <a:lnTo>
                  <a:pt x="4145" y="897"/>
                </a:lnTo>
                <a:lnTo>
                  <a:pt x="4124" y="895"/>
                </a:lnTo>
                <a:lnTo>
                  <a:pt x="4104" y="893"/>
                </a:lnTo>
                <a:lnTo>
                  <a:pt x="4090" y="891"/>
                </a:lnTo>
                <a:lnTo>
                  <a:pt x="4085" y="891"/>
                </a:lnTo>
                <a:lnTo>
                  <a:pt x="4070" y="890"/>
                </a:lnTo>
                <a:lnTo>
                  <a:pt x="4054" y="890"/>
                </a:lnTo>
                <a:lnTo>
                  <a:pt x="4047" y="890"/>
                </a:lnTo>
                <a:lnTo>
                  <a:pt x="4040" y="888"/>
                </a:lnTo>
                <a:lnTo>
                  <a:pt x="4033" y="886"/>
                </a:lnTo>
                <a:lnTo>
                  <a:pt x="4028" y="884"/>
                </a:lnTo>
                <a:lnTo>
                  <a:pt x="4026" y="891"/>
                </a:lnTo>
                <a:lnTo>
                  <a:pt x="4022" y="897"/>
                </a:lnTo>
                <a:lnTo>
                  <a:pt x="4022" y="898"/>
                </a:lnTo>
                <a:lnTo>
                  <a:pt x="4021" y="900"/>
                </a:lnTo>
                <a:lnTo>
                  <a:pt x="4019" y="902"/>
                </a:lnTo>
                <a:lnTo>
                  <a:pt x="4017" y="902"/>
                </a:lnTo>
                <a:lnTo>
                  <a:pt x="4006" y="900"/>
                </a:lnTo>
                <a:lnTo>
                  <a:pt x="3997" y="900"/>
                </a:lnTo>
                <a:lnTo>
                  <a:pt x="3989" y="897"/>
                </a:lnTo>
                <a:lnTo>
                  <a:pt x="3978" y="895"/>
                </a:lnTo>
                <a:lnTo>
                  <a:pt x="3969" y="891"/>
                </a:lnTo>
                <a:lnTo>
                  <a:pt x="3960" y="890"/>
                </a:lnTo>
                <a:lnTo>
                  <a:pt x="3949" y="888"/>
                </a:lnTo>
                <a:lnTo>
                  <a:pt x="3939" y="888"/>
                </a:lnTo>
                <a:lnTo>
                  <a:pt x="3930" y="888"/>
                </a:lnTo>
                <a:lnTo>
                  <a:pt x="3923" y="890"/>
                </a:lnTo>
                <a:lnTo>
                  <a:pt x="3919" y="891"/>
                </a:lnTo>
                <a:lnTo>
                  <a:pt x="3917" y="891"/>
                </a:lnTo>
                <a:lnTo>
                  <a:pt x="3916" y="893"/>
                </a:lnTo>
                <a:lnTo>
                  <a:pt x="3914" y="895"/>
                </a:lnTo>
                <a:lnTo>
                  <a:pt x="3912" y="898"/>
                </a:lnTo>
                <a:lnTo>
                  <a:pt x="3912" y="904"/>
                </a:lnTo>
                <a:lnTo>
                  <a:pt x="3912" y="909"/>
                </a:lnTo>
                <a:lnTo>
                  <a:pt x="3912" y="916"/>
                </a:lnTo>
                <a:lnTo>
                  <a:pt x="3898" y="914"/>
                </a:lnTo>
                <a:lnTo>
                  <a:pt x="3887" y="914"/>
                </a:lnTo>
                <a:lnTo>
                  <a:pt x="3878" y="913"/>
                </a:lnTo>
                <a:lnTo>
                  <a:pt x="3868" y="911"/>
                </a:lnTo>
                <a:lnTo>
                  <a:pt x="3848" y="906"/>
                </a:lnTo>
                <a:lnTo>
                  <a:pt x="3828" y="900"/>
                </a:lnTo>
                <a:lnTo>
                  <a:pt x="3811" y="895"/>
                </a:lnTo>
                <a:lnTo>
                  <a:pt x="3791" y="890"/>
                </a:lnTo>
                <a:lnTo>
                  <a:pt x="3782" y="888"/>
                </a:lnTo>
                <a:lnTo>
                  <a:pt x="3771" y="886"/>
                </a:lnTo>
                <a:lnTo>
                  <a:pt x="3761" y="884"/>
                </a:lnTo>
                <a:lnTo>
                  <a:pt x="3750" y="884"/>
                </a:lnTo>
                <a:lnTo>
                  <a:pt x="3748" y="884"/>
                </a:lnTo>
                <a:lnTo>
                  <a:pt x="3745" y="886"/>
                </a:lnTo>
                <a:lnTo>
                  <a:pt x="3743" y="888"/>
                </a:lnTo>
                <a:lnTo>
                  <a:pt x="3739" y="890"/>
                </a:lnTo>
                <a:lnTo>
                  <a:pt x="3736" y="893"/>
                </a:lnTo>
                <a:lnTo>
                  <a:pt x="3734" y="898"/>
                </a:lnTo>
                <a:lnTo>
                  <a:pt x="3727" y="911"/>
                </a:lnTo>
                <a:lnTo>
                  <a:pt x="3722" y="918"/>
                </a:lnTo>
                <a:lnTo>
                  <a:pt x="3716" y="914"/>
                </a:lnTo>
                <a:lnTo>
                  <a:pt x="3714" y="907"/>
                </a:lnTo>
                <a:lnTo>
                  <a:pt x="3711" y="904"/>
                </a:lnTo>
                <a:lnTo>
                  <a:pt x="3711" y="897"/>
                </a:lnTo>
                <a:lnTo>
                  <a:pt x="3711" y="893"/>
                </a:lnTo>
                <a:lnTo>
                  <a:pt x="3713" y="888"/>
                </a:lnTo>
                <a:lnTo>
                  <a:pt x="3713" y="882"/>
                </a:lnTo>
                <a:lnTo>
                  <a:pt x="3714" y="877"/>
                </a:lnTo>
                <a:lnTo>
                  <a:pt x="3714" y="872"/>
                </a:lnTo>
                <a:lnTo>
                  <a:pt x="3716" y="868"/>
                </a:lnTo>
                <a:lnTo>
                  <a:pt x="3716" y="865"/>
                </a:lnTo>
                <a:lnTo>
                  <a:pt x="3714" y="859"/>
                </a:lnTo>
                <a:lnTo>
                  <a:pt x="3713" y="856"/>
                </a:lnTo>
                <a:lnTo>
                  <a:pt x="3709" y="852"/>
                </a:lnTo>
                <a:lnTo>
                  <a:pt x="3704" y="849"/>
                </a:lnTo>
                <a:lnTo>
                  <a:pt x="3697" y="847"/>
                </a:lnTo>
                <a:lnTo>
                  <a:pt x="3690" y="843"/>
                </a:lnTo>
                <a:lnTo>
                  <a:pt x="3679" y="838"/>
                </a:lnTo>
                <a:lnTo>
                  <a:pt x="3666" y="831"/>
                </a:lnTo>
                <a:lnTo>
                  <a:pt x="3656" y="824"/>
                </a:lnTo>
                <a:lnTo>
                  <a:pt x="3645" y="815"/>
                </a:lnTo>
                <a:lnTo>
                  <a:pt x="3634" y="808"/>
                </a:lnTo>
                <a:lnTo>
                  <a:pt x="3631" y="804"/>
                </a:lnTo>
                <a:lnTo>
                  <a:pt x="3629" y="801"/>
                </a:lnTo>
                <a:lnTo>
                  <a:pt x="3625" y="797"/>
                </a:lnTo>
                <a:lnTo>
                  <a:pt x="3625" y="795"/>
                </a:lnTo>
                <a:lnTo>
                  <a:pt x="3618" y="793"/>
                </a:lnTo>
                <a:lnTo>
                  <a:pt x="3613" y="793"/>
                </a:lnTo>
                <a:lnTo>
                  <a:pt x="3606" y="792"/>
                </a:lnTo>
                <a:lnTo>
                  <a:pt x="3601" y="788"/>
                </a:lnTo>
                <a:lnTo>
                  <a:pt x="3590" y="781"/>
                </a:lnTo>
                <a:lnTo>
                  <a:pt x="3581" y="774"/>
                </a:lnTo>
                <a:lnTo>
                  <a:pt x="3570" y="767"/>
                </a:lnTo>
                <a:lnTo>
                  <a:pt x="3560" y="760"/>
                </a:lnTo>
                <a:lnTo>
                  <a:pt x="3554" y="758"/>
                </a:lnTo>
                <a:lnTo>
                  <a:pt x="3549" y="756"/>
                </a:lnTo>
                <a:lnTo>
                  <a:pt x="3542" y="754"/>
                </a:lnTo>
                <a:lnTo>
                  <a:pt x="3536" y="754"/>
                </a:lnTo>
                <a:lnTo>
                  <a:pt x="3531" y="754"/>
                </a:lnTo>
                <a:lnTo>
                  <a:pt x="3526" y="754"/>
                </a:lnTo>
                <a:lnTo>
                  <a:pt x="3520" y="756"/>
                </a:lnTo>
                <a:lnTo>
                  <a:pt x="3517" y="758"/>
                </a:lnTo>
                <a:lnTo>
                  <a:pt x="3513" y="761"/>
                </a:lnTo>
                <a:lnTo>
                  <a:pt x="3512" y="763"/>
                </a:lnTo>
                <a:lnTo>
                  <a:pt x="3510" y="767"/>
                </a:lnTo>
                <a:lnTo>
                  <a:pt x="3506" y="768"/>
                </a:lnTo>
                <a:lnTo>
                  <a:pt x="3503" y="776"/>
                </a:lnTo>
                <a:lnTo>
                  <a:pt x="3499" y="781"/>
                </a:lnTo>
                <a:lnTo>
                  <a:pt x="3497" y="783"/>
                </a:lnTo>
                <a:lnTo>
                  <a:pt x="3496" y="785"/>
                </a:lnTo>
                <a:lnTo>
                  <a:pt x="3492" y="788"/>
                </a:lnTo>
                <a:lnTo>
                  <a:pt x="3488" y="788"/>
                </a:lnTo>
                <a:lnTo>
                  <a:pt x="3496" y="772"/>
                </a:lnTo>
                <a:lnTo>
                  <a:pt x="3499" y="756"/>
                </a:lnTo>
                <a:lnTo>
                  <a:pt x="3504" y="742"/>
                </a:lnTo>
                <a:lnTo>
                  <a:pt x="3512" y="726"/>
                </a:lnTo>
                <a:lnTo>
                  <a:pt x="3515" y="717"/>
                </a:lnTo>
                <a:lnTo>
                  <a:pt x="3517" y="708"/>
                </a:lnTo>
                <a:lnTo>
                  <a:pt x="3519" y="703"/>
                </a:lnTo>
                <a:lnTo>
                  <a:pt x="3517" y="696"/>
                </a:lnTo>
                <a:lnTo>
                  <a:pt x="3517" y="692"/>
                </a:lnTo>
                <a:lnTo>
                  <a:pt x="3513" y="687"/>
                </a:lnTo>
                <a:lnTo>
                  <a:pt x="3512" y="683"/>
                </a:lnTo>
                <a:lnTo>
                  <a:pt x="3508" y="679"/>
                </a:lnTo>
                <a:lnTo>
                  <a:pt x="3501" y="672"/>
                </a:lnTo>
                <a:lnTo>
                  <a:pt x="3494" y="667"/>
                </a:lnTo>
                <a:lnTo>
                  <a:pt x="3490" y="663"/>
                </a:lnTo>
                <a:lnTo>
                  <a:pt x="3488" y="660"/>
                </a:lnTo>
                <a:lnTo>
                  <a:pt x="3487" y="655"/>
                </a:lnTo>
                <a:lnTo>
                  <a:pt x="3487" y="651"/>
                </a:lnTo>
                <a:lnTo>
                  <a:pt x="3483" y="651"/>
                </a:lnTo>
                <a:lnTo>
                  <a:pt x="3483" y="651"/>
                </a:lnTo>
                <a:lnTo>
                  <a:pt x="3474" y="646"/>
                </a:lnTo>
                <a:lnTo>
                  <a:pt x="3467" y="640"/>
                </a:lnTo>
                <a:lnTo>
                  <a:pt x="3458" y="635"/>
                </a:lnTo>
                <a:lnTo>
                  <a:pt x="3453" y="630"/>
                </a:lnTo>
                <a:lnTo>
                  <a:pt x="3442" y="619"/>
                </a:lnTo>
                <a:lnTo>
                  <a:pt x="3430" y="608"/>
                </a:lnTo>
                <a:lnTo>
                  <a:pt x="3421" y="596"/>
                </a:lnTo>
                <a:lnTo>
                  <a:pt x="3410" y="585"/>
                </a:lnTo>
                <a:lnTo>
                  <a:pt x="3403" y="582"/>
                </a:lnTo>
                <a:lnTo>
                  <a:pt x="3398" y="576"/>
                </a:lnTo>
                <a:lnTo>
                  <a:pt x="3391" y="571"/>
                </a:lnTo>
                <a:lnTo>
                  <a:pt x="3382" y="567"/>
                </a:lnTo>
                <a:lnTo>
                  <a:pt x="3371" y="564"/>
                </a:lnTo>
                <a:lnTo>
                  <a:pt x="3360" y="558"/>
                </a:lnTo>
                <a:lnTo>
                  <a:pt x="3350" y="557"/>
                </a:lnTo>
                <a:lnTo>
                  <a:pt x="3339" y="553"/>
                </a:lnTo>
                <a:lnTo>
                  <a:pt x="3328" y="551"/>
                </a:lnTo>
                <a:lnTo>
                  <a:pt x="3318" y="546"/>
                </a:lnTo>
                <a:lnTo>
                  <a:pt x="3305" y="542"/>
                </a:lnTo>
                <a:lnTo>
                  <a:pt x="3293" y="537"/>
                </a:lnTo>
                <a:lnTo>
                  <a:pt x="3289" y="534"/>
                </a:lnTo>
                <a:lnTo>
                  <a:pt x="3286" y="532"/>
                </a:lnTo>
                <a:lnTo>
                  <a:pt x="3284" y="530"/>
                </a:lnTo>
                <a:lnTo>
                  <a:pt x="3280" y="526"/>
                </a:lnTo>
                <a:lnTo>
                  <a:pt x="3275" y="521"/>
                </a:lnTo>
                <a:lnTo>
                  <a:pt x="3269" y="516"/>
                </a:lnTo>
                <a:lnTo>
                  <a:pt x="3268" y="514"/>
                </a:lnTo>
                <a:lnTo>
                  <a:pt x="3264" y="510"/>
                </a:lnTo>
                <a:lnTo>
                  <a:pt x="3261" y="509"/>
                </a:lnTo>
                <a:lnTo>
                  <a:pt x="3257" y="507"/>
                </a:lnTo>
                <a:lnTo>
                  <a:pt x="3252" y="505"/>
                </a:lnTo>
                <a:lnTo>
                  <a:pt x="3246" y="503"/>
                </a:lnTo>
                <a:lnTo>
                  <a:pt x="3239" y="503"/>
                </a:lnTo>
                <a:lnTo>
                  <a:pt x="3232" y="503"/>
                </a:lnTo>
                <a:lnTo>
                  <a:pt x="3227" y="503"/>
                </a:lnTo>
                <a:lnTo>
                  <a:pt x="3225" y="503"/>
                </a:lnTo>
                <a:lnTo>
                  <a:pt x="3221" y="503"/>
                </a:lnTo>
                <a:lnTo>
                  <a:pt x="3218" y="505"/>
                </a:lnTo>
                <a:lnTo>
                  <a:pt x="3214" y="507"/>
                </a:lnTo>
                <a:lnTo>
                  <a:pt x="3211" y="509"/>
                </a:lnTo>
                <a:lnTo>
                  <a:pt x="3209" y="512"/>
                </a:lnTo>
                <a:lnTo>
                  <a:pt x="3207" y="514"/>
                </a:lnTo>
                <a:lnTo>
                  <a:pt x="3205" y="516"/>
                </a:lnTo>
                <a:lnTo>
                  <a:pt x="3202" y="516"/>
                </a:lnTo>
                <a:lnTo>
                  <a:pt x="3200" y="516"/>
                </a:lnTo>
                <a:lnTo>
                  <a:pt x="3197" y="516"/>
                </a:lnTo>
                <a:lnTo>
                  <a:pt x="3193" y="516"/>
                </a:lnTo>
                <a:lnTo>
                  <a:pt x="3189" y="516"/>
                </a:lnTo>
                <a:lnTo>
                  <a:pt x="3186" y="514"/>
                </a:lnTo>
                <a:lnTo>
                  <a:pt x="3184" y="514"/>
                </a:lnTo>
                <a:lnTo>
                  <a:pt x="3181" y="512"/>
                </a:lnTo>
                <a:lnTo>
                  <a:pt x="3181" y="510"/>
                </a:lnTo>
                <a:lnTo>
                  <a:pt x="3179" y="509"/>
                </a:lnTo>
                <a:lnTo>
                  <a:pt x="3179" y="505"/>
                </a:lnTo>
                <a:lnTo>
                  <a:pt x="3172" y="505"/>
                </a:lnTo>
                <a:lnTo>
                  <a:pt x="3166" y="505"/>
                </a:lnTo>
                <a:lnTo>
                  <a:pt x="3161" y="505"/>
                </a:lnTo>
                <a:lnTo>
                  <a:pt x="3157" y="505"/>
                </a:lnTo>
                <a:lnTo>
                  <a:pt x="3152" y="507"/>
                </a:lnTo>
                <a:lnTo>
                  <a:pt x="3145" y="507"/>
                </a:lnTo>
                <a:lnTo>
                  <a:pt x="3141" y="509"/>
                </a:lnTo>
                <a:lnTo>
                  <a:pt x="3136" y="509"/>
                </a:lnTo>
                <a:lnTo>
                  <a:pt x="3125" y="514"/>
                </a:lnTo>
                <a:lnTo>
                  <a:pt x="3115" y="518"/>
                </a:lnTo>
                <a:lnTo>
                  <a:pt x="3104" y="523"/>
                </a:lnTo>
                <a:lnTo>
                  <a:pt x="3093" y="526"/>
                </a:lnTo>
                <a:lnTo>
                  <a:pt x="3088" y="528"/>
                </a:lnTo>
                <a:lnTo>
                  <a:pt x="3081" y="528"/>
                </a:lnTo>
                <a:lnTo>
                  <a:pt x="3076" y="530"/>
                </a:lnTo>
                <a:lnTo>
                  <a:pt x="3068" y="530"/>
                </a:lnTo>
                <a:lnTo>
                  <a:pt x="3063" y="530"/>
                </a:lnTo>
                <a:lnTo>
                  <a:pt x="3058" y="528"/>
                </a:lnTo>
                <a:lnTo>
                  <a:pt x="3052" y="525"/>
                </a:lnTo>
                <a:lnTo>
                  <a:pt x="3047" y="523"/>
                </a:lnTo>
                <a:lnTo>
                  <a:pt x="3038" y="518"/>
                </a:lnTo>
                <a:lnTo>
                  <a:pt x="3033" y="512"/>
                </a:lnTo>
                <a:lnTo>
                  <a:pt x="3090" y="512"/>
                </a:lnTo>
                <a:lnTo>
                  <a:pt x="3090" y="505"/>
                </a:lnTo>
                <a:lnTo>
                  <a:pt x="3092" y="500"/>
                </a:lnTo>
                <a:lnTo>
                  <a:pt x="3093" y="494"/>
                </a:lnTo>
                <a:lnTo>
                  <a:pt x="3093" y="485"/>
                </a:lnTo>
                <a:lnTo>
                  <a:pt x="3095" y="480"/>
                </a:lnTo>
                <a:lnTo>
                  <a:pt x="3099" y="471"/>
                </a:lnTo>
                <a:lnTo>
                  <a:pt x="3104" y="459"/>
                </a:lnTo>
                <a:lnTo>
                  <a:pt x="3111" y="448"/>
                </a:lnTo>
                <a:lnTo>
                  <a:pt x="3124" y="428"/>
                </a:lnTo>
                <a:lnTo>
                  <a:pt x="3129" y="420"/>
                </a:lnTo>
                <a:lnTo>
                  <a:pt x="3138" y="414"/>
                </a:lnTo>
                <a:lnTo>
                  <a:pt x="3145" y="411"/>
                </a:lnTo>
                <a:lnTo>
                  <a:pt x="3148" y="407"/>
                </a:lnTo>
                <a:lnTo>
                  <a:pt x="3150" y="404"/>
                </a:lnTo>
                <a:lnTo>
                  <a:pt x="3152" y="400"/>
                </a:lnTo>
                <a:lnTo>
                  <a:pt x="3154" y="395"/>
                </a:lnTo>
                <a:lnTo>
                  <a:pt x="3148" y="389"/>
                </a:lnTo>
                <a:lnTo>
                  <a:pt x="3143" y="384"/>
                </a:lnTo>
                <a:lnTo>
                  <a:pt x="3138" y="379"/>
                </a:lnTo>
                <a:lnTo>
                  <a:pt x="3132" y="375"/>
                </a:lnTo>
                <a:lnTo>
                  <a:pt x="3129" y="373"/>
                </a:lnTo>
                <a:lnTo>
                  <a:pt x="3124" y="370"/>
                </a:lnTo>
                <a:lnTo>
                  <a:pt x="3118" y="368"/>
                </a:lnTo>
                <a:lnTo>
                  <a:pt x="3113" y="368"/>
                </a:lnTo>
                <a:lnTo>
                  <a:pt x="3102" y="364"/>
                </a:lnTo>
                <a:lnTo>
                  <a:pt x="3093" y="363"/>
                </a:lnTo>
                <a:lnTo>
                  <a:pt x="3086" y="361"/>
                </a:lnTo>
                <a:lnTo>
                  <a:pt x="3081" y="359"/>
                </a:lnTo>
                <a:lnTo>
                  <a:pt x="3074" y="357"/>
                </a:lnTo>
                <a:lnTo>
                  <a:pt x="3068" y="354"/>
                </a:lnTo>
                <a:lnTo>
                  <a:pt x="3065" y="352"/>
                </a:lnTo>
                <a:lnTo>
                  <a:pt x="3059" y="348"/>
                </a:lnTo>
                <a:lnTo>
                  <a:pt x="3058" y="347"/>
                </a:lnTo>
                <a:lnTo>
                  <a:pt x="3054" y="343"/>
                </a:lnTo>
                <a:lnTo>
                  <a:pt x="3049" y="336"/>
                </a:lnTo>
                <a:lnTo>
                  <a:pt x="3043" y="329"/>
                </a:lnTo>
                <a:lnTo>
                  <a:pt x="3042" y="325"/>
                </a:lnTo>
                <a:lnTo>
                  <a:pt x="3038" y="323"/>
                </a:lnTo>
                <a:lnTo>
                  <a:pt x="3036" y="320"/>
                </a:lnTo>
                <a:lnTo>
                  <a:pt x="3035" y="320"/>
                </a:lnTo>
                <a:lnTo>
                  <a:pt x="3033" y="318"/>
                </a:lnTo>
                <a:lnTo>
                  <a:pt x="3029" y="320"/>
                </a:lnTo>
                <a:lnTo>
                  <a:pt x="3027" y="320"/>
                </a:lnTo>
                <a:lnTo>
                  <a:pt x="3026" y="323"/>
                </a:lnTo>
                <a:lnTo>
                  <a:pt x="3022" y="327"/>
                </a:lnTo>
                <a:lnTo>
                  <a:pt x="3019" y="331"/>
                </a:lnTo>
                <a:lnTo>
                  <a:pt x="3015" y="332"/>
                </a:lnTo>
                <a:lnTo>
                  <a:pt x="3011" y="334"/>
                </a:lnTo>
                <a:lnTo>
                  <a:pt x="3008" y="336"/>
                </a:lnTo>
                <a:lnTo>
                  <a:pt x="3004" y="336"/>
                </a:lnTo>
                <a:lnTo>
                  <a:pt x="3001" y="336"/>
                </a:lnTo>
                <a:lnTo>
                  <a:pt x="2995" y="336"/>
                </a:lnTo>
                <a:lnTo>
                  <a:pt x="2985" y="334"/>
                </a:lnTo>
                <a:lnTo>
                  <a:pt x="2979" y="334"/>
                </a:lnTo>
                <a:lnTo>
                  <a:pt x="2972" y="327"/>
                </a:lnTo>
                <a:lnTo>
                  <a:pt x="2965" y="322"/>
                </a:lnTo>
                <a:lnTo>
                  <a:pt x="2958" y="318"/>
                </a:lnTo>
                <a:lnTo>
                  <a:pt x="2953" y="316"/>
                </a:lnTo>
                <a:lnTo>
                  <a:pt x="2947" y="316"/>
                </a:lnTo>
                <a:lnTo>
                  <a:pt x="2940" y="316"/>
                </a:lnTo>
                <a:lnTo>
                  <a:pt x="2937" y="318"/>
                </a:lnTo>
                <a:lnTo>
                  <a:pt x="2931" y="320"/>
                </a:lnTo>
                <a:lnTo>
                  <a:pt x="2915" y="329"/>
                </a:lnTo>
                <a:lnTo>
                  <a:pt x="2910" y="334"/>
                </a:lnTo>
                <a:lnTo>
                  <a:pt x="2910" y="329"/>
                </a:lnTo>
                <a:lnTo>
                  <a:pt x="2908" y="323"/>
                </a:lnTo>
                <a:lnTo>
                  <a:pt x="2906" y="318"/>
                </a:lnTo>
                <a:lnTo>
                  <a:pt x="2905" y="315"/>
                </a:lnTo>
                <a:lnTo>
                  <a:pt x="2901" y="307"/>
                </a:lnTo>
                <a:lnTo>
                  <a:pt x="2896" y="302"/>
                </a:lnTo>
                <a:lnTo>
                  <a:pt x="2890" y="295"/>
                </a:lnTo>
                <a:lnTo>
                  <a:pt x="2883" y="291"/>
                </a:lnTo>
                <a:lnTo>
                  <a:pt x="2878" y="288"/>
                </a:lnTo>
                <a:lnTo>
                  <a:pt x="2871" y="284"/>
                </a:lnTo>
                <a:lnTo>
                  <a:pt x="2858" y="277"/>
                </a:lnTo>
                <a:lnTo>
                  <a:pt x="2846" y="268"/>
                </a:lnTo>
                <a:lnTo>
                  <a:pt x="2841" y="265"/>
                </a:lnTo>
                <a:lnTo>
                  <a:pt x="2835" y="258"/>
                </a:lnTo>
                <a:lnTo>
                  <a:pt x="2833" y="256"/>
                </a:lnTo>
                <a:lnTo>
                  <a:pt x="2832" y="252"/>
                </a:lnTo>
                <a:lnTo>
                  <a:pt x="2830" y="249"/>
                </a:lnTo>
                <a:lnTo>
                  <a:pt x="2830" y="243"/>
                </a:lnTo>
                <a:lnTo>
                  <a:pt x="2841" y="243"/>
                </a:lnTo>
                <a:lnTo>
                  <a:pt x="2865" y="240"/>
                </a:lnTo>
                <a:lnTo>
                  <a:pt x="2894" y="234"/>
                </a:lnTo>
                <a:lnTo>
                  <a:pt x="2914" y="234"/>
                </a:lnTo>
                <a:lnTo>
                  <a:pt x="2921" y="233"/>
                </a:lnTo>
                <a:lnTo>
                  <a:pt x="2933" y="229"/>
                </a:lnTo>
                <a:lnTo>
                  <a:pt x="2953" y="220"/>
                </a:lnTo>
                <a:lnTo>
                  <a:pt x="2983" y="210"/>
                </a:lnTo>
                <a:lnTo>
                  <a:pt x="2970" y="210"/>
                </a:lnTo>
                <a:lnTo>
                  <a:pt x="2951" y="210"/>
                </a:lnTo>
                <a:lnTo>
                  <a:pt x="2931" y="210"/>
                </a:lnTo>
                <a:lnTo>
                  <a:pt x="2908" y="210"/>
                </a:lnTo>
                <a:lnTo>
                  <a:pt x="2887" y="208"/>
                </a:lnTo>
                <a:lnTo>
                  <a:pt x="2867" y="206"/>
                </a:lnTo>
                <a:lnTo>
                  <a:pt x="2860" y="206"/>
                </a:lnTo>
                <a:lnTo>
                  <a:pt x="2851" y="206"/>
                </a:lnTo>
                <a:lnTo>
                  <a:pt x="2846" y="204"/>
                </a:lnTo>
                <a:lnTo>
                  <a:pt x="2842" y="202"/>
                </a:lnTo>
                <a:lnTo>
                  <a:pt x="2800" y="208"/>
                </a:lnTo>
                <a:lnTo>
                  <a:pt x="2757" y="211"/>
                </a:lnTo>
                <a:lnTo>
                  <a:pt x="2714" y="215"/>
                </a:lnTo>
                <a:lnTo>
                  <a:pt x="2677" y="217"/>
                </a:lnTo>
                <a:lnTo>
                  <a:pt x="2645" y="218"/>
                </a:lnTo>
                <a:lnTo>
                  <a:pt x="2618" y="218"/>
                </a:lnTo>
                <a:lnTo>
                  <a:pt x="2602" y="220"/>
                </a:lnTo>
                <a:lnTo>
                  <a:pt x="2597" y="220"/>
                </a:lnTo>
                <a:lnTo>
                  <a:pt x="2586" y="231"/>
                </a:lnTo>
                <a:lnTo>
                  <a:pt x="2591" y="233"/>
                </a:lnTo>
                <a:lnTo>
                  <a:pt x="2597" y="234"/>
                </a:lnTo>
                <a:lnTo>
                  <a:pt x="2604" y="236"/>
                </a:lnTo>
                <a:lnTo>
                  <a:pt x="2613" y="238"/>
                </a:lnTo>
                <a:lnTo>
                  <a:pt x="2620" y="240"/>
                </a:lnTo>
                <a:lnTo>
                  <a:pt x="2627" y="238"/>
                </a:lnTo>
                <a:lnTo>
                  <a:pt x="2631" y="238"/>
                </a:lnTo>
                <a:lnTo>
                  <a:pt x="2634" y="236"/>
                </a:lnTo>
                <a:lnTo>
                  <a:pt x="2638" y="234"/>
                </a:lnTo>
                <a:lnTo>
                  <a:pt x="2639" y="234"/>
                </a:lnTo>
                <a:lnTo>
                  <a:pt x="2679" y="250"/>
                </a:lnTo>
                <a:lnTo>
                  <a:pt x="2659" y="250"/>
                </a:lnTo>
                <a:lnTo>
                  <a:pt x="2641" y="250"/>
                </a:lnTo>
                <a:lnTo>
                  <a:pt x="2623" y="250"/>
                </a:lnTo>
                <a:lnTo>
                  <a:pt x="2604" y="250"/>
                </a:lnTo>
                <a:lnTo>
                  <a:pt x="2600" y="256"/>
                </a:lnTo>
                <a:lnTo>
                  <a:pt x="2595" y="259"/>
                </a:lnTo>
                <a:lnTo>
                  <a:pt x="2588" y="265"/>
                </a:lnTo>
                <a:lnTo>
                  <a:pt x="2579" y="268"/>
                </a:lnTo>
                <a:lnTo>
                  <a:pt x="2570" y="272"/>
                </a:lnTo>
                <a:lnTo>
                  <a:pt x="2563" y="275"/>
                </a:lnTo>
                <a:lnTo>
                  <a:pt x="2554" y="277"/>
                </a:lnTo>
                <a:lnTo>
                  <a:pt x="2547" y="279"/>
                </a:lnTo>
                <a:lnTo>
                  <a:pt x="2543" y="279"/>
                </a:lnTo>
                <a:lnTo>
                  <a:pt x="2540" y="281"/>
                </a:lnTo>
                <a:lnTo>
                  <a:pt x="2536" y="283"/>
                </a:lnTo>
                <a:lnTo>
                  <a:pt x="2533" y="284"/>
                </a:lnTo>
                <a:lnTo>
                  <a:pt x="2531" y="286"/>
                </a:lnTo>
                <a:lnTo>
                  <a:pt x="2531" y="290"/>
                </a:lnTo>
                <a:lnTo>
                  <a:pt x="2529" y="293"/>
                </a:lnTo>
                <a:lnTo>
                  <a:pt x="2529" y="295"/>
                </a:lnTo>
                <a:lnTo>
                  <a:pt x="2527" y="297"/>
                </a:lnTo>
                <a:lnTo>
                  <a:pt x="2526" y="299"/>
                </a:lnTo>
                <a:lnTo>
                  <a:pt x="2524" y="300"/>
                </a:lnTo>
                <a:lnTo>
                  <a:pt x="2520" y="302"/>
                </a:lnTo>
                <a:lnTo>
                  <a:pt x="2513" y="304"/>
                </a:lnTo>
                <a:lnTo>
                  <a:pt x="2504" y="306"/>
                </a:lnTo>
                <a:lnTo>
                  <a:pt x="2485" y="306"/>
                </a:lnTo>
                <a:lnTo>
                  <a:pt x="2469" y="306"/>
                </a:lnTo>
                <a:lnTo>
                  <a:pt x="2460" y="306"/>
                </a:lnTo>
                <a:lnTo>
                  <a:pt x="2449" y="306"/>
                </a:lnTo>
                <a:lnTo>
                  <a:pt x="2438" y="304"/>
                </a:lnTo>
                <a:lnTo>
                  <a:pt x="2428" y="302"/>
                </a:lnTo>
                <a:lnTo>
                  <a:pt x="2417" y="300"/>
                </a:lnTo>
                <a:lnTo>
                  <a:pt x="2405" y="297"/>
                </a:lnTo>
                <a:lnTo>
                  <a:pt x="2392" y="293"/>
                </a:lnTo>
                <a:lnTo>
                  <a:pt x="2380" y="290"/>
                </a:lnTo>
                <a:lnTo>
                  <a:pt x="2369" y="284"/>
                </a:lnTo>
                <a:lnTo>
                  <a:pt x="2358" y="281"/>
                </a:lnTo>
                <a:lnTo>
                  <a:pt x="2348" y="274"/>
                </a:lnTo>
                <a:lnTo>
                  <a:pt x="2339" y="268"/>
                </a:lnTo>
                <a:lnTo>
                  <a:pt x="2333" y="265"/>
                </a:lnTo>
                <a:lnTo>
                  <a:pt x="2330" y="261"/>
                </a:lnTo>
                <a:lnTo>
                  <a:pt x="2326" y="258"/>
                </a:lnTo>
                <a:lnTo>
                  <a:pt x="2323" y="254"/>
                </a:lnTo>
                <a:lnTo>
                  <a:pt x="2321" y="250"/>
                </a:lnTo>
                <a:lnTo>
                  <a:pt x="2317" y="245"/>
                </a:lnTo>
                <a:lnTo>
                  <a:pt x="2316" y="242"/>
                </a:lnTo>
                <a:lnTo>
                  <a:pt x="2314" y="236"/>
                </a:lnTo>
                <a:lnTo>
                  <a:pt x="2310" y="234"/>
                </a:lnTo>
                <a:lnTo>
                  <a:pt x="2307" y="233"/>
                </a:lnTo>
                <a:lnTo>
                  <a:pt x="2301" y="233"/>
                </a:lnTo>
                <a:lnTo>
                  <a:pt x="2296" y="231"/>
                </a:lnTo>
                <a:lnTo>
                  <a:pt x="2285" y="231"/>
                </a:lnTo>
                <a:lnTo>
                  <a:pt x="2275" y="231"/>
                </a:lnTo>
                <a:lnTo>
                  <a:pt x="2259" y="231"/>
                </a:lnTo>
                <a:lnTo>
                  <a:pt x="2243" y="231"/>
                </a:lnTo>
                <a:lnTo>
                  <a:pt x="2228" y="233"/>
                </a:lnTo>
                <a:lnTo>
                  <a:pt x="2214" y="234"/>
                </a:lnTo>
                <a:lnTo>
                  <a:pt x="2186" y="240"/>
                </a:lnTo>
                <a:lnTo>
                  <a:pt x="2159" y="243"/>
                </a:lnTo>
                <a:lnTo>
                  <a:pt x="2132" y="249"/>
                </a:lnTo>
                <a:lnTo>
                  <a:pt x="2104" y="254"/>
                </a:lnTo>
                <a:lnTo>
                  <a:pt x="2090" y="256"/>
                </a:lnTo>
                <a:lnTo>
                  <a:pt x="2075" y="256"/>
                </a:lnTo>
                <a:lnTo>
                  <a:pt x="2059" y="258"/>
                </a:lnTo>
                <a:lnTo>
                  <a:pt x="2043" y="258"/>
                </a:lnTo>
                <a:lnTo>
                  <a:pt x="2033" y="258"/>
                </a:lnTo>
                <a:lnTo>
                  <a:pt x="2024" y="258"/>
                </a:lnTo>
                <a:lnTo>
                  <a:pt x="2015" y="256"/>
                </a:lnTo>
                <a:lnTo>
                  <a:pt x="2009" y="256"/>
                </a:lnTo>
                <a:lnTo>
                  <a:pt x="2002" y="254"/>
                </a:lnTo>
                <a:lnTo>
                  <a:pt x="1997" y="250"/>
                </a:lnTo>
                <a:lnTo>
                  <a:pt x="1992" y="249"/>
                </a:lnTo>
                <a:lnTo>
                  <a:pt x="1988" y="245"/>
                </a:lnTo>
                <a:lnTo>
                  <a:pt x="1985" y="242"/>
                </a:lnTo>
                <a:lnTo>
                  <a:pt x="1981" y="236"/>
                </a:lnTo>
                <a:lnTo>
                  <a:pt x="1979" y="231"/>
                </a:lnTo>
                <a:lnTo>
                  <a:pt x="1977" y="226"/>
                </a:lnTo>
                <a:lnTo>
                  <a:pt x="1976" y="220"/>
                </a:lnTo>
                <a:lnTo>
                  <a:pt x="1976" y="211"/>
                </a:lnTo>
                <a:lnTo>
                  <a:pt x="1976" y="204"/>
                </a:lnTo>
                <a:lnTo>
                  <a:pt x="1976" y="195"/>
                </a:lnTo>
                <a:lnTo>
                  <a:pt x="1974" y="192"/>
                </a:lnTo>
                <a:lnTo>
                  <a:pt x="1972" y="186"/>
                </a:lnTo>
                <a:lnTo>
                  <a:pt x="1970" y="181"/>
                </a:lnTo>
                <a:lnTo>
                  <a:pt x="1967" y="178"/>
                </a:lnTo>
                <a:lnTo>
                  <a:pt x="1963" y="172"/>
                </a:lnTo>
                <a:lnTo>
                  <a:pt x="1960" y="169"/>
                </a:lnTo>
                <a:lnTo>
                  <a:pt x="1958" y="163"/>
                </a:lnTo>
                <a:lnTo>
                  <a:pt x="1958" y="158"/>
                </a:lnTo>
                <a:lnTo>
                  <a:pt x="1952" y="158"/>
                </a:lnTo>
                <a:lnTo>
                  <a:pt x="1947" y="156"/>
                </a:lnTo>
                <a:lnTo>
                  <a:pt x="1944" y="156"/>
                </a:lnTo>
                <a:lnTo>
                  <a:pt x="1940" y="154"/>
                </a:lnTo>
                <a:lnTo>
                  <a:pt x="1931" y="151"/>
                </a:lnTo>
                <a:lnTo>
                  <a:pt x="1922" y="145"/>
                </a:lnTo>
                <a:lnTo>
                  <a:pt x="1915" y="140"/>
                </a:lnTo>
                <a:lnTo>
                  <a:pt x="1908" y="137"/>
                </a:lnTo>
                <a:lnTo>
                  <a:pt x="1903" y="133"/>
                </a:lnTo>
                <a:lnTo>
                  <a:pt x="1897" y="131"/>
                </a:lnTo>
                <a:lnTo>
                  <a:pt x="1888" y="128"/>
                </a:lnTo>
                <a:lnTo>
                  <a:pt x="1878" y="128"/>
                </a:lnTo>
                <a:lnTo>
                  <a:pt x="1869" y="126"/>
                </a:lnTo>
                <a:lnTo>
                  <a:pt x="1862" y="124"/>
                </a:lnTo>
                <a:lnTo>
                  <a:pt x="1842" y="124"/>
                </a:lnTo>
                <a:lnTo>
                  <a:pt x="1824" y="124"/>
                </a:lnTo>
                <a:lnTo>
                  <a:pt x="1805" y="124"/>
                </a:lnTo>
                <a:lnTo>
                  <a:pt x="1787" y="126"/>
                </a:lnTo>
                <a:lnTo>
                  <a:pt x="1780" y="126"/>
                </a:lnTo>
                <a:lnTo>
                  <a:pt x="1776" y="126"/>
                </a:lnTo>
                <a:lnTo>
                  <a:pt x="1773" y="124"/>
                </a:lnTo>
                <a:lnTo>
                  <a:pt x="1767" y="124"/>
                </a:lnTo>
                <a:lnTo>
                  <a:pt x="1762" y="122"/>
                </a:lnTo>
                <a:lnTo>
                  <a:pt x="1757" y="121"/>
                </a:lnTo>
                <a:lnTo>
                  <a:pt x="1751" y="117"/>
                </a:lnTo>
                <a:lnTo>
                  <a:pt x="1748" y="113"/>
                </a:lnTo>
                <a:lnTo>
                  <a:pt x="1741" y="121"/>
                </a:lnTo>
                <a:lnTo>
                  <a:pt x="1737" y="128"/>
                </a:lnTo>
                <a:lnTo>
                  <a:pt x="1734" y="129"/>
                </a:lnTo>
                <a:lnTo>
                  <a:pt x="1732" y="133"/>
                </a:lnTo>
                <a:lnTo>
                  <a:pt x="1728" y="133"/>
                </a:lnTo>
                <a:lnTo>
                  <a:pt x="1725" y="133"/>
                </a:lnTo>
                <a:lnTo>
                  <a:pt x="1719" y="133"/>
                </a:lnTo>
                <a:lnTo>
                  <a:pt x="1716" y="133"/>
                </a:lnTo>
                <a:lnTo>
                  <a:pt x="1712" y="131"/>
                </a:lnTo>
                <a:lnTo>
                  <a:pt x="1709" y="129"/>
                </a:lnTo>
                <a:lnTo>
                  <a:pt x="1702" y="128"/>
                </a:lnTo>
                <a:lnTo>
                  <a:pt x="1693" y="124"/>
                </a:lnTo>
                <a:lnTo>
                  <a:pt x="1691" y="129"/>
                </a:lnTo>
                <a:lnTo>
                  <a:pt x="1686" y="135"/>
                </a:lnTo>
                <a:lnTo>
                  <a:pt x="1682" y="142"/>
                </a:lnTo>
                <a:lnTo>
                  <a:pt x="1677" y="145"/>
                </a:lnTo>
                <a:lnTo>
                  <a:pt x="1669" y="149"/>
                </a:lnTo>
                <a:lnTo>
                  <a:pt x="1664" y="154"/>
                </a:lnTo>
                <a:lnTo>
                  <a:pt x="1657" y="158"/>
                </a:lnTo>
                <a:lnTo>
                  <a:pt x="1650" y="160"/>
                </a:lnTo>
                <a:lnTo>
                  <a:pt x="1641" y="163"/>
                </a:lnTo>
                <a:lnTo>
                  <a:pt x="1634" y="165"/>
                </a:lnTo>
                <a:lnTo>
                  <a:pt x="1625" y="167"/>
                </a:lnTo>
                <a:lnTo>
                  <a:pt x="1618" y="169"/>
                </a:lnTo>
                <a:lnTo>
                  <a:pt x="1602" y="170"/>
                </a:lnTo>
                <a:lnTo>
                  <a:pt x="1589" y="172"/>
                </a:lnTo>
                <a:lnTo>
                  <a:pt x="1580" y="172"/>
                </a:lnTo>
                <a:lnTo>
                  <a:pt x="1573" y="174"/>
                </a:lnTo>
                <a:lnTo>
                  <a:pt x="1566" y="176"/>
                </a:lnTo>
                <a:lnTo>
                  <a:pt x="1559" y="179"/>
                </a:lnTo>
                <a:lnTo>
                  <a:pt x="1547" y="185"/>
                </a:lnTo>
                <a:lnTo>
                  <a:pt x="1534" y="192"/>
                </a:lnTo>
                <a:lnTo>
                  <a:pt x="1522" y="201"/>
                </a:lnTo>
                <a:lnTo>
                  <a:pt x="1509" y="206"/>
                </a:lnTo>
                <a:lnTo>
                  <a:pt x="1502" y="210"/>
                </a:lnTo>
                <a:lnTo>
                  <a:pt x="1495" y="211"/>
                </a:lnTo>
                <a:lnTo>
                  <a:pt x="1486" y="213"/>
                </a:lnTo>
                <a:lnTo>
                  <a:pt x="1479" y="213"/>
                </a:lnTo>
                <a:lnTo>
                  <a:pt x="1468" y="258"/>
                </a:lnTo>
                <a:lnTo>
                  <a:pt x="1468" y="265"/>
                </a:lnTo>
                <a:lnTo>
                  <a:pt x="1468" y="272"/>
                </a:lnTo>
                <a:lnTo>
                  <a:pt x="1472" y="279"/>
                </a:lnTo>
                <a:lnTo>
                  <a:pt x="1474" y="288"/>
                </a:lnTo>
                <a:lnTo>
                  <a:pt x="1477" y="295"/>
                </a:lnTo>
                <a:lnTo>
                  <a:pt x="1481" y="304"/>
                </a:lnTo>
                <a:lnTo>
                  <a:pt x="1484" y="311"/>
                </a:lnTo>
                <a:lnTo>
                  <a:pt x="1488" y="318"/>
                </a:lnTo>
                <a:lnTo>
                  <a:pt x="1493" y="327"/>
                </a:lnTo>
                <a:lnTo>
                  <a:pt x="1499" y="332"/>
                </a:lnTo>
                <a:lnTo>
                  <a:pt x="1504" y="339"/>
                </a:lnTo>
                <a:lnTo>
                  <a:pt x="1509" y="345"/>
                </a:lnTo>
                <a:lnTo>
                  <a:pt x="1513" y="348"/>
                </a:lnTo>
                <a:lnTo>
                  <a:pt x="1518" y="352"/>
                </a:lnTo>
                <a:lnTo>
                  <a:pt x="1524" y="354"/>
                </a:lnTo>
                <a:lnTo>
                  <a:pt x="1529" y="354"/>
                </a:lnTo>
                <a:lnTo>
                  <a:pt x="1531" y="366"/>
                </a:lnTo>
                <a:lnTo>
                  <a:pt x="1536" y="393"/>
                </a:lnTo>
                <a:lnTo>
                  <a:pt x="1538" y="407"/>
                </a:lnTo>
                <a:lnTo>
                  <a:pt x="1540" y="420"/>
                </a:lnTo>
                <a:lnTo>
                  <a:pt x="1540" y="432"/>
                </a:lnTo>
                <a:lnTo>
                  <a:pt x="1540" y="441"/>
                </a:lnTo>
                <a:lnTo>
                  <a:pt x="1536" y="445"/>
                </a:lnTo>
                <a:lnTo>
                  <a:pt x="1532" y="450"/>
                </a:lnTo>
                <a:lnTo>
                  <a:pt x="1529" y="453"/>
                </a:lnTo>
                <a:lnTo>
                  <a:pt x="1525" y="459"/>
                </a:lnTo>
                <a:lnTo>
                  <a:pt x="1518" y="462"/>
                </a:lnTo>
                <a:lnTo>
                  <a:pt x="1513" y="466"/>
                </a:lnTo>
                <a:lnTo>
                  <a:pt x="1508" y="469"/>
                </a:lnTo>
                <a:lnTo>
                  <a:pt x="1500" y="473"/>
                </a:lnTo>
                <a:lnTo>
                  <a:pt x="1486" y="480"/>
                </a:lnTo>
                <a:lnTo>
                  <a:pt x="1474" y="484"/>
                </a:lnTo>
                <a:lnTo>
                  <a:pt x="1467" y="485"/>
                </a:lnTo>
                <a:lnTo>
                  <a:pt x="1461" y="487"/>
                </a:lnTo>
                <a:lnTo>
                  <a:pt x="1456" y="489"/>
                </a:lnTo>
                <a:lnTo>
                  <a:pt x="1451" y="489"/>
                </a:lnTo>
                <a:lnTo>
                  <a:pt x="1449" y="489"/>
                </a:lnTo>
                <a:lnTo>
                  <a:pt x="1447" y="487"/>
                </a:lnTo>
                <a:lnTo>
                  <a:pt x="1443" y="485"/>
                </a:lnTo>
                <a:lnTo>
                  <a:pt x="1442" y="482"/>
                </a:lnTo>
                <a:lnTo>
                  <a:pt x="1438" y="477"/>
                </a:lnTo>
                <a:lnTo>
                  <a:pt x="1435" y="469"/>
                </a:lnTo>
                <a:lnTo>
                  <a:pt x="1429" y="461"/>
                </a:lnTo>
                <a:lnTo>
                  <a:pt x="1427" y="452"/>
                </a:lnTo>
                <a:lnTo>
                  <a:pt x="1426" y="445"/>
                </a:lnTo>
                <a:lnTo>
                  <a:pt x="1426" y="437"/>
                </a:lnTo>
                <a:lnTo>
                  <a:pt x="1420" y="434"/>
                </a:lnTo>
                <a:lnTo>
                  <a:pt x="1413" y="430"/>
                </a:lnTo>
                <a:lnTo>
                  <a:pt x="1406" y="423"/>
                </a:lnTo>
                <a:lnTo>
                  <a:pt x="1397" y="416"/>
                </a:lnTo>
                <a:lnTo>
                  <a:pt x="1390" y="409"/>
                </a:lnTo>
                <a:lnTo>
                  <a:pt x="1385" y="402"/>
                </a:lnTo>
                <a:lnTo>
                  <a:pt x="1383" y="398"/>
                </a:lnTo>
                <a:lnTo>
                  <a:pt x="1379" y="395"/>
                </a:lnTo>
                <a:lnTo>
                  <a:pt x="1379" y="391"/>
                </a:lnTo>
                <a:lnTo>
                  <a:pt x="1379" y="389"/>
                </a:lnTo>
                <a:lnTo>
                  <a:pt x="1379" y="384"/>
                </a:lnTo>
                <a:lnTo>
                  <a:pt x="1379" y="380"/>
                </a:lnTo>
                <a:lnTo>
                  <a:pt x="1381" y="375"/>
                </a:lnTo>
                <a:lnTo>
                  <a:pt x="1383" y="372"/>
                </a:lnTo>
                <a:lnTo>
                  <a:pt x="1387" y="364"/>
                </a:lnTo>
                <a:lnTo>
                  <a:pt x="1392" y="356"/>
                </a:lnTo>
                <a:lnTo>
                  <a:pt x="1397" y="348"/>
                </a:lnTo>
                <a:lnTo>
                  <a:pt x="1404" y="341"/>
                </a:lnTo>
                <a:lnTo>
                  <a:pt x="1411" y="334"/>
                </a:lnTo>
                <a:lnTo>
                  <a:pt x="1419" y="327"/>
                </a:lnTo>
                <a:lnTo>
                  <a:pt x="1427" y="318"/>
                </a:lnTo>
                <a:lnTo>
                  <a:pt x="1435" y="311"/>
                </a:lnTo>
                <a:lnTo>
                  <a:pt x="1442" y="304"/>
                </a:lnTo>
                <a:lnTo>
                  <a:pt x="1449" y="297"/>
                </a:lnTo>
                <a:lnTo>
                  <a:pt x="1452" y="288"/>
                </a:lnTo>
                <a:lnTo>
                  <a:pt x="1458" y="279"/>
                </a:lnTo>
                <a:lnTo>
                  <a:pt x="1459" y="275"/>
                </a:lnTo>
                <a:lnTo>
                  <a:pt x="1459" y="270"/>
                </a:lnTo>
                <a:lnTo>
                  <a:pt x="1461" y="267"/>
                </a:lnTo>
                <a:lnTo>
                  <a:pt x="1461" y="261"/>
                </a:lnTo>
                <a:lnTo>
                  <a:pt x="1461" y="254"/>
                </a:lnTo>
                <a:lnTo>
                  <a:pt x="1458" y="247"/>
                </a:lnTo>
                <a:lnTo>
                  <a:pt x="1456" y="240"/>
                </a:lnTo>
                <a:lnTo>
                  <a:pt x="1454" y="234"/>
                </a:lnTo>
                <a:lnTo>
                  <a:pt x="1451" y="227"/>
                </a:lnTo>
                <a:lnTo>
                  <a:pt x="1449" y="220"/>
                </a:lnTo>
                <a:lnTo>
                  <a:pt x="1447" y="213"/>
                </a:lnTo>
                <a:lnTo>
                  <a:pt x="1447" y="206"/>
                </a:lnTo>
                <a:lnTo>
                  <a:pt x="1447" y="201"/>
                </a:lnTo>
                <a:lnTo>
                  <a:pt x="1445" y="197"/>
                </a:lnTo>
                <a:lnTo>
                  <a:pt x="1443" y="192"/>
                </a:lnTo>
                <a:lnTo>
                  <a:pt x="1440" y="188"/>
                </a:lnTo>
                <a:lnTo>
                  <a:pt x="1433" y="181"/>
                </a:lnTo>
                <a:lnTo>
                  <a:pt x="1426" y="172"/>
                </a:lnTo>
                <a:lnTo>
                  <a:pt x="1417" y="165"/>
                </a:lnTo>
                <a:lnTo>
                  <a:pt x="1411" y="158"/>
                </a:lnTo>
                <a:lnTo>
                  <a:pt x="1408" y="153"/>
                </a:lnTo>
                <a:lnTo>
                  <a:pt x="1404" y="147"/>
                </a:lnTo>
                <a:lnTo>
                  <a:pt x="1404" y="144"/>
                </a:lnTo>
                <a:lnTo>
                  <a:pt x="1404" y="137"/>
                </a:lnTo>
                <a:lnTo>
                  <a:pt x="1404" y="135"/>
                </a:lnTo>
                <a:lnTo>
                  <a:pt x="1406" y="133"/>
                </a:lnTo>
                <a:lnTo>
                  <a:pt x="1410" y="131"/>
                </a:lnTo>
                <a:lnTo>
                  <a:pt x="1413" y="129"/>
                </a:lnTo>
                <a:lnTo>
                  <a:pt x="1422" y="126"/>
                </a:lnTo>
                <a:lnTo>
                  <a:pt x="1435" y="122"/>
                </a:lnTo>
                <a:lnTo>
                  <a:pt x="1445" y="119"/>
                </a:lnTo>
                <a:lnTo>
                  <a:pt x="1456" y="115"/>
                </a:lnTo>
                <a:lnTo>
                  <a:pt x="1467" y="112"/>
                </a:lnTo>
                <a:lnTo>
                  <a:pt x="1472" y="110"/>
                </a:lnTo>
                <a:lnTo>
                  <a:pt x="1477" y="105"/>
                </a:lnTo>
                <a:lnTo>
                  <a:pt x="1484" y="97"/>
                </a:lnTo>
                <a:lnTo>
                  <a:pt x="1493" y="92"/>
                </a:lnTo>
                <a:lnTo>
                  <a:pt x="1502" y="85"/>
                </a:lnTo>
                <a:lnTo>
                  <a:pt x="1509" y="80"/>
                </a:lnTo>
                <a:lnTo>
                  <a:pt x="1516" y="76"/>
                </a:lnTo>
                <a:lnTo>
                  <a:pt x="1524" y="72"/>
                </a:lnTo>
                <a:lnTo>
                  <a:pt x="1529" y="72"/>
                </a:lnTo>
                <a:lnTo>
                  <a:pt x="1529" y="62"/>
                </a:lnTo>
                <a:lnTo>
                  <a:pt x="1529" y="56"/>
                </a:lnTo>
                <a:lnTo>
                  <a:pt x="1529" y="51"/>
                </a:lnTo>
                <a:lnTo>
                  <a:pt x="1529" y="48"/>
                </a:lnTo>
                <a:lnTo>
                  <a:pt x="1529" y="44"/>
                </a:lnTo>
                <a:lnTo>
                  <a:pt x="1527" y="39"/>
                </a:lnTo>
                <a:lnTo>
                  <a:pt x="1525" y="35"/>
                </a:lnTo>
                <a:lnTo>
                  <a:pt x="1524" y="30"/>
                </a:lnTo>
                <a:lnTo>
                  <a:pt x="1522" y="26"/>
                </a:lnTo>
                <a:lnTo>
                  <a:pt x="1518" y="23"/>
                </a:lnTo>
                <a:lnTo>
                  <a:pt x="1513" y="19"/>
                </a:lnTo>
                <a:lnTo>
                  <a:pt x="1509" y="16"/>
                </a:lnTo>
                <a:lnTo>
                  <a:pt x="1506" y="12"/>
                </a:lnTo>
                <a:lnTo>
                  <a:pt x="1500" y="8"/>
                </a:lnTo>
                <a:lnTo>
                  <a:pt x="1493" y="7"/>
                </a:lnTo>
                <a:lnTo>
                  <a:pt x="1488" y="5"/>
                </a:lnTo>
                <a:lnTo>
                  <a:pt x="1483" y="3"/>
                </a:lnTo>
                <a:lnTo>
                  <a:pt x="1475" y="1"/>
                </a:lnTo>
                <a:lnTo>
                  <a:pt x="1468" y="0"/>
                </a:lnTo>
                <a:lnTo>
                  <a:pt x="1461" y="0"/>
                </a:lnTo>
                <a:lnTo>
                  <a:pt x="1454" y="0"/>
                </a:lnTo>
                <a:lnTo>
                  <a:pt x="1449" y="1"/>
                </a:lnTo>
                <a:lnTo>
                  <a:pt x="1443" y="3"/>
                </a:lnTo>
                <a:lnTo>
                  <a:pt x="1438" y="5"/>
                </a:lnTo>
                <a:lnTo>
                  <a:pt x="1429" y="10"/>
                </a:lnTo>
                <a:lnTo>
                  <a:pt x="1419" y="17"/>
                </a:lnTo>
                <a:lnTo>
                  <a:pt x="1411" y="23"/>
                </a:lnTo>
                <a:lnTo>
                  <a:pt x="1403" y="30"/>
                </a:lnTo>
                <a:lnTo>
                  <a:pt x="1397" y="32"/>
                </a:lnTo>
                <a:lnTo>
                  <a:pt x="1392" y="33"/>
                </a:lnTo>
                <a:lnTo>
                  <a:pt x="1385" y="33"/>
                </a:lnTo>
                <a:lnTo>
                  <a:pt x="1379" y="33"/>
                </a:lnTo>
                <a:lnTo>
                  <a:pt x="1376" y="44"/>
                </a:lnTo>
                <a:lnTo>
                  <a:pt x="1372" y="55"/>
                </a:lnTo>
                <a:lnTo>
                  <a:pt x="1369" y="62"/>
                </a:lnTo>
                <a:lnTo>
                  <a:pt x="1365" y="69"/>
                </a:lnTo>
                <a:lnTo>
                  <a:pt x="1360" y="76"/>
                </a:lnTo>
                <a:lnTo>
                  <a:pt x="1354" y="81"/>
                </a:lnTo>
                <a:lnTo>
                  <a:pt x="1349" y="87"/>
                </a:lnTo>
                <a:lnTo>
                  <a:pt x="1344" y="90"/>
                </a:lnTo>
                <a:lnTo>
                  <a:pt x="1338" y="96"/>
                </a:lnTo>
                <a:lnTo>
                  <a:pt x="1331" y="97"/>
                </a:lnTo>
                <a:lnTo>
                  <a:pt x="1324" y="103"/>
                </a:lnTo>
                <a:lnTo>
                  <a:pt x="1315" y="105"/>
                </a:lnTo>
                <a:lnTo>
                  <a:pt x="1299" y="110"/>
                </a:lnTo>
                <a:lnTo>
                  <a:pt x="1283" y="117"/>
                </a:lnTo>
                <a:lnTo>
                  <a:pt x="1274" y="119"/>
                </a:lnTo>
                <a:lnTo>
                  <a:pt x="1265" y="122"/>
                </a:lnTo>
                <a:lnTo>
                  <a:pt x="1258" y="128"/>
                </a:lnTo>
                <a:lnTo>
                  <a:pt x="1251" y="131"/>
                </a:lnTo>
                <a:lnTo>
                  <a:pt x="1241" y="140"/>
                </a:lnTo>
                <a:lnTo>
                  <a:pt x="1230" y="149"/>
                </a:lnTo>
                <a:lnTo>
                  <a:pt x="1219" y="160"/>
                </a:lnTo>
                <a:lnTo>
                  <a:pt x="1207" y="169"/>
                </a:lnTo>
                <a:lnTo>
                  <a:pt x="1200" y="174"/>
                </a:lnTo>
                <a:lnTo>
                  <a:pt x="1194" y="179"/>
                </a:lnTo>
                <a:lnTo>
                  <a:pt x="1185" y="183"/>
                </a:lnTo>
                <a:lnTo>
                  <a:pt x="1175" y="185"/>
                </a:lnTo>
                <a:lnTo>
                  <a:pt x="1136" y="179"/>
                </a:lnTo>
                <a:lnTo>
                  <a:pt x="1105" y="176"/>
                </a:lnTo>
                <a:lnTo>
                  <a:pt x="1093" y="174"/>
                </a:lnTo>
                <a:lnTo>
                  <a:pt x="1082" y="174"/>
                </a:lnTo>
                <a:lnTo>
                  <a:pt x="1073" y="174"/>
                </a:lnTo>
                <a:lnTo>
                  <a:pt x="1066" y="174"/>
                </a:lnTo>
                <a:lnTo>
                  <a:pt x="1061" y="176"/>
                </a:lnTo>
                <a:lnTo>
                  <a:pt x="1055" y="178"/>
                </a:lnTo>
                <a:lnTo>
                  <a:pt x="1052" y="179"/>
                </a:lnTo>
                <a:lnTo>
                  <a:pt x="1050" y="183"/>
                </a:lnTo>
                <a:lnTo>
                  <a:pt x="1048" y="186"/>
                </a:lnTo>
                <a:lnTo>
                  <a:pt x="1048" y="192"/>
                </a:lnTo>
                <a:lnTo>
                  <a:pt x="1048" y="197"/>
                </a:lnTo>
                <a:lnTo>
                  <a:pt x="1050" y="202"/>
                </a:lnTo>
                <a:lnTo>
                  <a:pt x="1048" y="210"/>
                </a:lnTo>
                <a:lnTo>
                  <a:pt x="1045" y="218"/>
                </a:lnTo>
                <a:lnTo>
                  <a:pt x="1039" y="227"/>
                </a:lnTo>
                <a:lnTo>
                  <a:pt x="1034" y="236"/>
                </a:lnTo>
                <a:lnTo>
                  <a:pt x="1027" y="247"/>
                </a:lnTo>
                <a:lnTo>
                  <a:pt x="1022" y="254"/>
                </a:lnTo>
                <a:lnTo>
                  <a:pt x="1018" y="258"/>
                </a:lnTo>
                <a:lnTo>
                  <a:pt x="1015" y="259"/>
                </a:lnTo>
                <a:lnTo>
                  <a:pt x="1011" y="261"/>
                </a:lnTo>
                <a:lnTo>
                  <a:pt x="1007" y="261"/>
                </a:lnTo>
                <a:lnTo>
                  <a:pt x="1004" y="261"/>
                </a:lnTo>
                <a:lnTo>
                  <a:pt x="1000" y="259"/>
                </a:lnTo>
                <a:lnTo>
                  <a:pt x="999" y="259"/>
                </a:lnTo>
                <a:lnTo>
                  <a:pt x="997" y="258"/>
                </a:lnTo>
                <a:lnTo>
                  <a:pt x="997" y="256"/>
                </a:lnTo>
                <a:lnTo>
                  <a:pt x="997" y="254"/>
                </a:lnTo>
                <a:lnTo>
                  <a:pt x="997" y="252"/>
                </a:lnTo>
                <a:lnTo>
                  <a:pt x="997" y="250"/>
                </a:lnTo>
                <a:lnTo>
                  <a:pt x="999" y="249"/>
                </a:lnTo>
                <a:lnTo>
                  <a:pt x="1000" y="247"/>
                </a:lnTo>
                <a:lnTo>
                  <a:pt x="1004" y="243"/>
                </a:lnTo>
                <a:lnTo>
                  <a:pt x="1009" y="240"/>
                </a:lnTo>
                <a:lnTo>
                  <a:pt x="1011" y="236"/>
                </a:lnTo>
                <a:lnTo>
                  <a:pt x="1015" y="234"/>
                </a:lnTo>
                <a:lnTo>
                  <a:pt x="1016" y="233"/>
                </a:lnTo>
                <a:lnTo>
                  <a:pt x="1016" y="233"/>
                </a:lnTo>
                <a:lnTo>
                  <a:pt x="1016" y="231"/>
                </a:lnTo>
                <a:lnTo>
                  <a:pt x="1015" y="231"/>
                </a:lnTo>
                <a:lnTo>
                  <a:pt x="995" y="226"/>
                </a:lnTo>
                <a:lnTo>
                  <a:pt x="979" y="220"/>
                </a:lnTo>
                <a:lnTo>
                  <a:pt x="968" y="218"/>
                </a:lnTo>
                <a:lnTo>
                  <a:pt x="961" y="218"/>
                </a:lnTo>
                <a:lnTo>
                  <a:pt x="954" y="217"/>
                </a:lnTo>
                <a:lnTo>
                  <a:pt x="947" y="217"/>
                </a:lnTo>
                <a:lnTo>
                  <a:pt x="943" y="217"/>
                </a:lnTo>
                <a:lnTo>
                  <a:pt x="942" y="218"/>
                </a:lnTo>
                <a:lnTo>
                  <a:pt x="940" y="220"/>
                </a:lnTo>
                <a:lnTo>
                  <a:pt x="938" y="222"/>
                </a:lnTo>
                <a:lnTo>
                  <a:pt x="933" y="227"/>
                </a:lnTo>
                <a:lnTo>
                  <a:pt x="929" y="233"/>
                </a:lnTo>
                <a:lnTo>
                  <a:pt x="922" y="240"/>
                </a:lnTo>
                <a:lnTo>
                  <a:pt x="917" y="247"/>
                </a:lnTo>
                <a:lnTo>
                  <a:pt x="913" y="250"/>
                </a:lnTo>
                <a:lnTo>
                  <a:pt x="908" y="254"/>
                </a:lnTo>
                <a:lnTo>
                  <a:pt x="902" y="256"/>
                </a:lnTo>
                <a:lnTo>
                  <a:pt x="897" y="258"/>
                </a:lnTo>
                <a:lnTo>
                  <a:pt x="894" y="259"/>
                </a:lnTo>
                <a:lnTo>
                  <a:pt x="886" y="263"/>
                </a:lnTo>
                <a:lnTo>
                  <a:pt x="879" y="268"/>
                </a:lnTo>
                <a:lnTo>
                  <a:pt x="870" y="275"/>
                </a:lnTo>
                <a:lnTo>
                  <a:pt x="860" y="283"/>
                </a:lnTo>
                <a:lnTo>
                  <a:pt x="853" y="290"/>
                </a:lnTo>
                <a:lnTo>
                  <a:pt x="845" y="295"/>
                </a:lnTo>
                <a:lnTo>
                  <a:pt x="844" y="299"/>
                </a:lnTo>
                <a:lnTo>
                  <a:pt x="842" y="304"/>
                </a:lnTo>
                <a:lnTo>
                  <a:pt x="840" y="309"/>
                </a:lnTo>
                <a:lnTo>
                  <a:pt x="838" y="320"/>
                </a:lnTo>
                <a:lnTo>
                  <a:pt x="835" y="329"/>
                </a:lnTo>
                <a:lnTo>
                  <a:pt x="831" y="339"/>
                </a:lnTo>
                <a:lnTo>
                  <a:pt x="826" y="348"/>
                </a:lnTo>
                <a:lnTo>
                  <a:pt x="822" y="356"/>
                </a:lnTo>
                <a:lnTo>
                  <a:pt x="819" y="361"/>
                </a:lnTo>
                <a:lnTo>
                  <a:pt x="819" y="363"/>
                </a:lnTo>
                <a:lnTo>
                  <a:pt x="821" y="364"/>
                </a:lnTo>
                <a:lnTo>
                  <a:pt x="821" y="364"/>
                </a:lnTo>
                <a:lnTo>
                  <a:pt x="822" y="364"/>
                </a:lnTo>
                <a:lnTo>
                  <a:pt x="824" y="364"/>
                </a:lnTo>
                <a:lnTo>
                  <a:pt x="826" y="364"/>
                </a:lnTo>
                <a:lnTo>
                  <a:pt x="829" y="364"/>
                </a:lnTo>
                <a:lnTo>
                  <a:pt x="831" y="364"/>
                </a:lnTo>
                <a:lnTo>
                  <a:pt x="831" y="364"/>
                </a:lnTo>
                <a:lnTo>
                  <a:pt x="831" y="366"/>
                </a:lnTo>
                <a:lnTo>
                  <a:pt x="831" y="366"/>
                </a:lnTo>
                <a:lnTo>
                  <a:pt x="833" y="368"/>
                </a:lnTo>
                <a:lnTo>
                  <a:pt x="829" y="382"/>
                </a:lnTo>
                <a:lnTo>
                  <a:pt x="824" y="402"/>
                </a:lnTo>
                <a:lnTo>
                  <a:pt x="822" y="407"/>
                </a:lnTo>
                <a:lnTo>
                  <a:pt x="822" y="412"/>
                </a:lnTo>
                <a:lnTo>
                  <a:pt x="821" y="418"/>
                </a:lnTo>
                <a:lnTo>
                  <a:pt x="822" y="423"/>
                </a:lnTo>
                <a:lnTo>
                  <a:pt x="824" y="430"/>
                </a:lnTo>
                <a:lnTo>
                  <a:pt x="824" y="436"/>
                </a:lnTo>
                <a:lnTo>
                  <a:pt x="828" y="441"/>
                </a:lnTo>
                <a:lnTo>
                  <a:pt x="833" y="446"/>
                </a:lnTo>
                <a:lnTo>
                  <a:pt x="833" y="448"/>
                </a:lnTo>
                <a:lnTo>
                  <a:pt x="835" y="450"/>
                </a:lnTo>
                <a:lnTo>
                  <a:pt x="835" y="452"/>
                </a:lnTo>
                <a:lnTo>
                  <a:pt x="833" y="452"/>
                </a:lnTo>
                <a:lnTo>
                  <a:pt x="831" y="453"/>
                </a:lnTo>
                <a:lnTo>
                  <a:pt x="828" y="453"/>
                </a:lnTo>
                <a:lnTo>
                  <a:pt x="815" y="455"/>
                </a:lnTo>
                <a:lnTo>
                  <a:pt x="799" y="457"/>
                </a:lnTo>
                <a:lnTo>
                  <a:pt x="790" y="461"/>
                </a:lnTo>
                <a:lnTo>
                  <a:pt x="781" y="464"/>
                </a:lnTo>
                <a:lnTo>
                  <a:pt x="776" y="468"/>
                </a:lnTo>
                <a:lnTo>
                  <a:pt x="771" y="469"/>
                </a:lnTo>
                <a:lnTo>
                  <a:pt x="765" y="473"/>
                </a:lnTo>
                <a:lnTo>
                  <a:pt x="760" y="477"/>
                </a:lnTo>
                <a:lnTo>
                  <a:pt x="756" y="482"/>
                </a:lnTo>
                <a:lnTo>
                  <a:pt x="751" y="485"/>
                </a:lnTo>
                <a:lnTo>
                  <a:pt x="746" y="493"/>
                </a:lnTo>
                <a:lnTo>
                  <a:pt x="740" y="498"/>
                </a:lnTo>
                <a:lnTo>
                  <a:pt x="735" y="505"/>
                </a:lnTo>
                <a:lnTo>
                  <a:pt x="730" y="512"/>
                </a:lnTo>
                <a:lnTo>
                  <a:pt x="726" y="521"/>
                </a:lnTo>
                <a:lnTo>
                  <a:pt x="721" y="530"/>
                </a:lnTo>
                <a:lnTo>
                  <a:pt x="719" y="534"/>
                </a:lnTo>
                <a:lnTo>
                  <a:pt x="716" y="539"/>
                </a:lnTo>
                <a:lnTo>
                  <a:pt x="710" y="544"/>
                </a:lnTo>
                <a:lnTo>
                  <a:pt x="705" y="550"/>
                </a:lnTo>
                <a:lnTo>
                  <a:pt x="694" y="560"/>
                </a:lnTo>
                <a:lnTo>
                  <a:pt x="682" y="571"/>
                </a:lnTo>
                <a:lnTo>
                  <a:pt x="676" y="576"/>
                </a:lnTo>
                <a:lnTo>
                  <a:pt x="667" y="582"/>
                </a:lnTo>
                <a:lnTo>
                  <a:pt x="662" y="585"/>
                </a:lnTo>
                <a:lnTo>
                  <a:pt x="655" y="589"/>
                </a:lnTo>
                <a:lnTo>
                  <a:pt x="648" y="590"/>
                </a:lnTo>
                <a:lnTo>
                  <a:pt x="641" y="594"/>
                </a:lnTo>
                <a:lnTo>
                  <a:pt x="635" y="594"/>
                </a:lnTo>
                <a:lnTo>
                  <a:pt x="628" y="596"/>
                </a:lnTo>
                <a:lnTo>
                  <a:pt x="628" y="599"/>
                </a:lnTo>
                <a:lnTo>
                  <a:pt x="630" y="603"/>
                </a:lnTo>
                <a:lnTo>
                  <a:pt x="632" y="607"/>
                </a:lnTo>
                <a:lnTo>
                  <a:pt x="635" y="610"/>
                </a:lnTo>
                <a:lnTo>
                  <a:pt x="637" y="614"/>
                </a:lnTo>
                <a:lnTo>
                  <a:pt x="641" y="615"/>
                </a:lnTo>
                <a:lnTo>
                  <a:pt x="644" y="617"/>
                </a:lnTo>
                <a:lnTo>
                  <a:pt x="646" y="619"/>
                </a:lnTo>
                <a:lnTo>
                  <a:pt x="646" y="631"/>
                </a:lnTo>
                <a:lnTo>
                  <a:pt x="646" y="640"/>
                </a:lnTo>
                <a:lnTo>
                  <a:pt x="646" y="647"/>
                </a:lnTo>
                <a:lnTo>
                  <a:pt x="646" y="655"/>
                </a:lnTo>
                <a:lnTo>
                  <a:pt x="648" y="656"/>
                </a:lnTo>
                <a:lnTo>
                  <a:pt x="650" y="662"/>
                </a:lnTo>
                <a:lnTo>
                  <a:pt x="651" y="667"/>
                </a:lnTo>
                <a:lnTo>
                  <a:pt x="653" y="672"/>
                </a:lnTo>
                <a:lnTo>
                  <a:pt x="659" y="681"/>
                </a:lnTo>
                <a:lnTo>
                  <a:pt x="660" y="685"/>
                </a:lnTo>
                <a:lnTo>
                  <a:pt x="655" y="690"/>
                </a:lnTo>
                <a:lnTo>
                  <a:pt x="651" y="694"/>
                </a:lnTo>
                <a:lnTo>
                  <a:pt x="648" y="696"/>
                </a:lnTo>
                <a:lnTo>
                  <a:pt x="644" y="697"/>
                </a:lnTo>
                <a:lnTo>
                  <a:pt x="643" y="697"/>
                </a:lnTo>
                <a:lnTo>
                  <a:pt x="639" y="697"/>
                </a:lnTo>
                <a:lnTo>
                  <a:pt x="637" y="697"/>
                </a:lnTo>
                <a:lnTo>
                  <a:pt x="635" y="697"/>
                </a:lnTo>
                <a:lnTo>
                  <a:pt x="634" y="696"/>
                </a:lnTo>
                <a:lnTo>
                  <a:pt x="632" y="696"/>
                </a:lnTo>
                <a:lnTo>
                  <a:pt x="632" y="692"/>
                </a:lnTo>
                <a:lnTo>
                  <a:pt x="632" y="688"/>
                </a:lnTo>
                <a:lnTo>
                  <a:pt x="632" y="683"/>
                </a:lnTo>
                <a:lnTo>
                  <a:pt x="634" y="679"/>
                </a:lnTo>
                <a:lnTo>
                  <a:pt x="634" y="676"/>
                </a:lnTo>
                <a:lnTo>
                  <a:pt x="635" y="674"/>
                </a:lnTo>
                <a:lnTo>
                  <a:pt x="635" y="671"/>
                </a:lnTo>
                <a:lnTo>
                  <a:pt x="634" y="669"/>
                </a:lnTo>
                <a:lnTo>
                  <a:pt x="632" y="665"/>
                </a:lnTo>
                <a:lnTo>
                  <a:pt x="630" y="662"/>
                </a:lnTo>
                <a:lnTo>
                  <a:pt x="625" y="656"/>
                </a:lnTo>
                <a:lnTo>
                  <a:pt x="619" y="651"/>
                </a:lnTo>
                <a:lnTo>
                  <a:pt x="609" y="642"/>
                </a:lnTo>
                <a:lnTo>
                  <a:pt x="600" y="633"/>
                </a:lnTo>
                <a:lnTo>
                  <a:pt x="589" y="624"/>
                </a:lnTo>
                <a:lnTo>
                  <a:pt x="578" y="615"/>
                </a:lnTo>
                <a:lnTo>
                  <a:pt x="566" y="605"/>
                </a:lnTo>
                <a:lnTo>
                  <a:pt x="554" y="596"/>
                </a:lnTo>
                <a:lnTo>
                  <a:pt x="550" y="598"/>
                </a:lnTo>
                <a:lnTo>
                  <a:pt x="546" y="601"/>
                </a:lnTo>
                <a:lnTo>
                  <a:pt x="545" y="603"/>
                </a:lnTo>
                <a:lnTo>
                  <a:pt x="545" y="607"/>
                </a:lnTo>
                <a:lnTo>
                  <a:pt x="543" y="608"/>
                </a:lnTo>
                <a:lnTo>
                  <a:pt x="543" y="612"/>
                </a:lnTo>
                <a:lnTo>
                  <a:pt x="543" y="617"/>
                </a:lnTo>
                <a:lnTo>
                  <a:pt x="545" y="621"/>
                </a:lnTo>
                <a:lnTo>
                  <a:pt x="545" y="626"/>
                </a:lnTo>
                <a:lnTo>
                  <a:pt x="546" y="630"/>
                </a:lnTo>
                <a:lnTo>
                  <a:pt x="550" y="640"/>
                </a:lnTo>
                <a:lnTo>
                  <a:pt x="557" y="649"/>
                </a:lnTo>
                <a:lnTo>
                  <a:pt x="559" y="655"/>
                </a:lnTo>
                <a:lnTo>
                  <a:pt x="562" y="658"/>
                </a:lnTo>
                <a:lnTo>
                  <a:pt x="564" y="662"/>
                </a:lnTo>
                <a:lnTo>
                  <a:pt x="570" y="665"/>
                </a:lnTo>
                <a:lnTo>
                  <a:pt x="573" y="667"/>
                </a:lnTo>
                <a:lnTo>
                  <a:pt x="575" y="669"/>
                </a:lnTo>
                <a:lnTo>
                  <a:pt x="578" y="671"/>
                </a:lnTo>
                <a:lnTo>
                  <a:pt x="582" y="671"/>
                </a:lnTo>
                <a:lnTo>
                  <a:pt x="580" y="676"/>
                </a:lnTo>
                <a:lnTo>
                  <a:pt x="578" y="683"/>
                </a:lnTo>
                <a:lnTo>
                  <a:pt x="578" y="687"/>
                </a:lnTo>
                <a:lnTo>
                  <a:pt x="578" y="690"/>
                </a:lnTo>
                <a:lnTo>
                  <a:pt x="580" y="692"/>
                </a:lnTo>
                <a:lnTo>
                  <a:pt x="582" y="696"/>
                </a:lnTo>
                <a:lnTo>
                  <a:pt x="573" y="706"/>
                </a:lnTo>
                <a:lnTo>
                  <a:pt x="557" y="729"/>
                </a:lnTo>
                <a:lnTo>
                  <a:pt x="546" y="740"/>
                </a:lnTo>
                <a:lnTo>
                  <a:pt x="538" y="751"/>
                </a:lnTo>
                <a:lnTo>
                  <a:pt x="532" y="754"/>
                </a:lnTo>
                <a:lnTo>
                  <a:pt x="529" y="758"/>
                </a:lnTo>
                <a:lnTo>
                  <a:pt x="525" y="760"/>
                </a:lnTo>
                <a:lnTo>
                  <a:pt x="522" y="760"/>
                </a:lnTo>
                <a:lnTo>
                  <a:pt x="520" y="760"/>
                </a:lnTo>
                <a:lnTo>
                  <a:pt x="520" y="760"/>
                </a:lnTo>
                <a:lnTo>
                  <a:pt x="518" y="758"/>
                </a:lnTo>
                <a:lnTo>
                  <a:pt x="516" y="756"/>
                </a:lnTo>
                <a:lnTo>
                  <a:pt x="514" y="752"/>
                </a:lnTo>
                <a:lnTo>
                  <a:pt x="514" y="751"/>
                </a:lnTo>
                <a:lnTo>
                  <a:pt x="507" y="751"/>
                </a:lnTo>
                <a:lnTo>
                  <a:pt x="500" y="751"/>
                </a:lnTo>
                <a:lnTo>
                  <a:pt x="500" y="754"/>
                </a:lnTo>
                <a:lnTo>
                  <a:pt x="500" y="758"/>
                </a:lnTo>
                <a:lnTo>
                  <a:pt x="498" y="763"/>
                </a:lnTo>
                <a:lnTo>
                  <a:pt x="497" y="767"/>
                </a:lnTo>
                <a:lnTo>
                  <a:pt x="495" y="772"/>
                </a:lnTo>
                <a:lnTo>
                  <a:pt x="491" y="779"/>
                </a:lnTo>
                <a:lnTo>
                  <a:pt x="486" y="786"/>
                </a:lnTo>
                <a:lnTo>
                  <a:pt x="482" y="793"/>
                </a:lnTo>
                <a:lnTo>
                  <a:pt x="479" y="801"/>
                </a:lnTo>
                <a:lnTo>
                  <a:pt x="475" y="808"/>
                </a:lnTo>
                <a:lnTo>
                  <a:pt x="479" y="815"/>
                </a:lnTo>
                <a:lnTo>
                  <a:pt x="489" y="827"/>
                </a:lnTo>
                <a:lnTo>
                  <a:pt x="500" y="841"/>
                </a:lnTo>
                <a:lnTo>
                  <a:pt x="507" y="85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3" name=""/>
          <p:cNvSpPr/>
          <p:nvPr/>
        </p:nvSpPr>
        <p:spPr>
          <a:xfrm>
            <a:off x="2406600" y="6248520"/>
            <a:ext cx="289080" cy="261720"/>
          </a:xfrm>
          <a:custGeom>
            <a:avLst/>
            <a:gdLst/>
            <a:ahLst/>
            <a:rect l="l" t="t" r="r" b="b"/>
            <a:pathLst>
              <a:path w="365" h="331">
                <a:moveTo>
                  <a:pt x="199" y="324"/>
                </a:moveTo>
                <a:lnTo>
                  <a:pt x="208" y="331"/>
                </a:lnTo>
                <a:lnTo>
                  <a:pt x="214" y="331"/>
                </a:lnTo>
                <a:lnTo>
                  <a:pt x="217" y="331"/>
                </a:lnTo>
                <a:lnTo>
                  <a:pt x="222" y="331"/>
                </a:lnTo>
                <a:lnTo>
                  <a:pt x="230" y="331"/>
                </a:lnTo>
                <a:lnTo>
                  <a:pt x="240" y="331"/>
                </a:lnTo>
                <a:lnTo>
                  <a:pt x="249" y="330"/>
                </a:lnTo>
                <a:lnTo>
                  <a:pt x="255" y="330"/>
                </a:lnTo>
                <a:lnTo>
                  <a:pt x="258" y="328"/>
                </a:lnTo>
                <a:lnTo>
                  <a:pt x="263" y="324"/>
                </a:lnTo>
                <a:lnTo>
                  <a:pt x="267" y="321"/>
                </a:lnTo>
                <a:lnTo>
                  <a:pt x="274" y="321"/>
                </a:lnTo>
                <a:lnTo>
                  <a:pt x="279" y="319"/>
                </a:lnTo>
                <a:lnTo>
                  <a:pt x="287" y="317"/>
                </a:lnTo>
                <a:lnTo>
                  <a:pt x="294" y="314"/>
                </a:lnTo>
                <a:lnTo>
                  <a:pt x="342" y="314"/>
                </a:lnTo>
                <a:lnTo>
                  <a:pt x="349" y="307"/>
                </a:lnTo>
                <a:lnTo>
                  <a:pt x="356" y="301"/>
                </a:lnTo>
                <a:lnTo>
                  <a:pt x="358" y="298"/>
                </a:lnTo>
                <a:lnTo>
                  <a:pt x="361" y="294"/>
                </a:lnTo>
                <a:lnTo>
                  <a:pt x="363" y="291"/>
                </a:lnTo>
                <a:lnTo>
                  <a:pt x="365" y="287"/>
                </a:lnTo>
                <a:lnTo>
                  <a:pt x="358" y="283"/>
                </a:lnTo>
                <a:lnTo>
                  <a:pt x="351" y="282"/>
                </a:lnTo>
                <a:lnTo>
                  <a:pt x="344" y="282"/>
                </a:lnTo>
                <a:lnTo>
                  <a:pt x="338" y="282"/>
                </a:lnTo>
                <a:lnTo>
                  <a:pt x="326" y="282"/>
                </a:lnTo>
                <a:lnTo>
                  <a:pt x="315" y="283"/>
                </a:lnTo>
                <a:lnTo>
                  <a:pt x="306" y="282"/>
                </a:lnTo>
                <a:lnTo>
                  <a:pt x="297" y="282"/>
                </a:lnTo>
                <a:lnTo>
                  <a:pt x="288" y="280"/>
                </a:lnTo>
                <a:lnTo>
                  <a:pt x="281" y="276"/>
                </a:lnTo>
                <a:lnTo>
                  <a:pt x="274" y="273"/>
                </a:lnTo>
                <a:lnTo>
                  <a:pt x="267" y="269"/>
                </a:lnTo>
                <a:lnTo>
                  <a:pt x="262" y="266"/>
                </a:lnTo>
                <a:lnTo>
                  <a:pt x="255" y="260"/>
                </a:lnTo>
                <a:lnTo>
                  <a:pt x="244" y="251"/>
                </a:lnTo>
                <a:lnTo>
                  <a:pt x="233" y="242"/>
                </a:lnTo>
                <a:lnTo>
                  <a:pt x="224" y="234"/>
                </a:lnTo>
                <a:lnTo>
                  <a:pt x="214" y="228"/>
                </a:lnTo>
                <a:lnTo>
                  <a:pt x="192" y="216"/>
                </a:lnTo>
                <a:lnTo>
                  <a:pt x="160" y="202"/>
                </a:lnTo>
                <a:lnTo>
                  <a:pt x="144" y="193"/>
                </a:lnTo>
                <a:lnTo>
                  <a:pt x="130" y="184"/>
                </a:lnTo>
                <a:lnTo>
                  <a:pt x="125" y="180"/>
                </a:lnTo>
                <a:lnTo>
                  <a:pt x="121" y="178"/>
                </a:lnTo>
                <a:lnTo>
                  <a:pt x="119" y="175"/>
                </a:lnTo>
                <a:lnTo>
                  <a:pt x="117" y="173"/>
                </a:lnTo>
                <a:lnTo>
                  <a:pt x="116" y="168"/>
                </a:lnTo>
                <a:lnTo>
                  <a:pt x="112" y="164"/>
                </a:lnTo>
                <a:lnTo>
                  <a:pt x="109" y="161"/>
                </a:lnTo>
                <a:lnTo>
                  <a:pt x="103" y="157"/>
                </a:lnTo>
                <a:lnTo>
                  <a:pt x="96" y="150"/>
                </a:lnTo>
                <a:lnTo>
                  <a:pt x="87" y="141"/>
                </a:lnTo>
                <a:lnTo>
                  <a:pt x="84" y="137"/>
                </a:lnTo>
                <a:lnTo>
                  <a:pt x="80" y="134"/>
                </a:lnTo>
                <a:lnTo>
                  <a:pt x="77" y="129"/>
                </a:lnTo>
                <a:lnTo>
                  <a:pt x="73" y="125"/>
                </a:lnTo>
                <a:lnTo>
                  <a:pt x="71" y="118"/>
                </a:lnTo>
                <a:lnTo>
                  <a:pt x="69" y="113"/>
                </a:lnTo>
                <a:lnTo>
                  <a:pt x="69" y="107"/>
                </a:lnTo>
                <a:lnTo>
                  <a:pt x="68" y="100"/>
                </a:lnTo>
                <a:lnTo>
                  <a:pt x="61" y="100"/>
                </a:lnTo>
                <a:lnTo>
                  <a:pt x="55" y="100"/>
                </a:lnTo>
                <a:lnTo>
                  <a:pt x="48" y="98"/>
                </a:lnTo>
                <a:lnTo>
                  <a:pt x="43" y="97"/>
                </a:lnTo>
                <a:lnTo>
                  <a:pt x="39" y="95"/>
                </a:lnTo>
                <a:lnTo>
                  <a:pt x="36" y="91"/>
                </a:lnTo>
                <a:lnTo>
                  <a:pt x="34" y="89"/>
                </a:lnTo>
                <a:lnTo>
                  <a:pt x="34" y="88"/>
                </a:lnTo>
                <a:lnTo>
                  <a:pt x="32" y="86"/>
                </a:lnTo>
                <a:lnTo>
                  <a:pt x="32" y="82"/>
                </a:lnTo>
                <a:lnTo>
                  <a:pt x="32" y="75"/>
                </a:lnTo>
                <a:lnTo>
                  <a:pt x="32" y="70"/>
                </a:lnTo>
                <a:lnTo>
                  <a:pt x="41" y="70"/>
                </a:lnTo>
                <a:lnTo>
                  <a:pt x="46" y="70"/>
                </a:lnTo>
                <a:lnTo>
                  <a:pt x="48" y="70"/>
                </a:lnTo>
                <a:lnTo>
                  <a:pt x="52" y="70"/>
                </a:lnTo>
                <a:lnTo>
                  <a:pt x="53" y="70"/>
                </a:lnTo>
                <a:lnTo>
                  <a:pt x="57" y="70"/>
                </a:lnTo>
                <a:lnTo>
                  <a:pt x="53" y="68"/>
                </a:lnTo>
                <a:lnTo>
                  <a:pt x="48" y="64"/>
                </a:lnTo>
                <a:lnTo>
                  <a:pt x="45" y="61"/>
                </a:lnTo>
                <a:lnTo>
                  <a:pt x="41" y="57"/>
                </a:lnTo>
                <a:lnTo>
                  <a:pt x="36" y="48"/>
                </a:lnTo>
                <a:lnTo>
                  <a:pt x="29" y="38"/>
                </a:lnTo>
                <a:lnTo>
                  <a:pt x="23" y="27"/>
                </a:lnTo>
                <a:lnTo>
                  <a:pt x="16" y="16"/>
                </a:lnTo>
                <a:lnTo>
                  <a:pt x="12" y="11"/>
                </a:lnTo>
                <a:lnTo>
                  <a:pt x="9" y="8"/>
                </a:lnTo>
                <a:lnTo>
                  <a:pt x="5" y="4"/>
                </a:lnTo>
                <a:lnTo>
                  <a:pt x="0" y="0"/>
                </a:lnTo>
                <a:lnTo>
                  <a:pt x="39" y="324"/>
                </a:lnTo>
                <a:lnTo>
                  <a:pt x="199" y="32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4" name=""/>
          <p:cNvSpPr/>
          <p:nvPr/>
        </p:nvSpPr>
        <p:spPr>
          <a:xfrm>
            <a:off x="2560680" y="6505560"/>
            <a:ext cx="3240" cy="468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7"/>
                </a:moveTo>
                <a:lnTo>
                  <a:pt x="5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5" name=""/>
          <p:cNvSpPr/>
          <p:nvPr/>
        </p:nvSpPr>
        <p:spPr>
          <a:xfrm>
            <a:off x="2560680" y="6499080"/>
            <a:ext cx="14400" cy="19080"/>
          </a:xfrm>
          <a:custGeom>
            <a:avLst/>
            <a:gdLst/>
            <a:ahLst/>
            <a:rect l="l" t="t" r="r" b="b"/>
            <a:pathLst>
              <a:path w="20" h="23">
                <a:moveTo>
                  <a:pt x="14" y="23"/>
                </a:moveTo>
                <a:lnTo>
                  <a:pt x="20" y="7"/>
                </a:lnTo>
                <a:lnTo>
                  <a:pt x="14" y="0"/>
                </a:lnTo>
                <a:lnTo>
                  <a:pt x="0" y="14"/>
                </a:lnTo>
                <a:lnTo>
                  <a:pt x="5" y="20"/>
                </a:lnTo>
                <a:lnTo>
                  <a:pt x="14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6" name=""/>
          <p:cNvSpPr/>
          <p:nvPr/>
        </p:nvSpPr>
        <p:spPr>
          <a:xfrm>
            <a:off x="2570040" y="651024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7" name=""/>
          <p:cNvSpPr/>
          <p:nvPr/>
        </p:nvSpPr>
        <p:spPr>
          <a:xfrm>
            <a:off x="2570040" y="6502320"/>
            <a:ext cx="17640" cy="15840"/>
          </a:xfrm>
          <a:custGeom>
            <a:avLst/>
            <a:gdLst/>
            <a:ahLst/>
            <a:rect l="l" t="t" r="r" b="b"/>
            <a:pathLst>
              <a:path w="24" h="19">
                <a:moveTo>
                  <a:pt x="24" y="0"/>
                </a:moveTo>
                <a:lnTo>
                  <a:pt x="24" y="0"/>
                </a:lnTo>
                <a:lnTo>
                  <a:pt x="16" y="0"/>
                </a:ln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0" y="19"/>
                </a:lnTo>
                <a:lnTo>
                  <a:pt x="6" y="19"/>
                </a:lnTo>
                <a:lnTo>
                  <a:pt x="11" y="19"/>
                </a:lnTo>
                <a:lnTo>
                  <a:pt x="16" y="19"/>
                </a:lnTo>
                <a:lnTo>
                  <a:pt x="24" y="19"/>
                </a:lnTo>
                <a:lnTo>
                  <a:pt x="2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8" name=""/>
          <p:cNvSpPr/>
          <p:nvPr/>
        </p:nvSpPr>
        <p:spPr>
          <a:xfrm>
            <a:off x="2587680" y="6494400"/>
            <a:ext cx="36360" cy="23760"/>
          </a:xfrm>
          <a:custGeom>
            <a:avLst/>
            <a:gdLst/>
            <a:ahLst/>
            <a:rect l="l" t="t" r="r" b="b"/>
            <a:pathLst>
              <a:path w="44" h="30">
                <a:moveTo>
                  <a:pt x="39" y="0"/>
                </a:moveTo>
                <a:lnTo>
                  <a:pt x="32" y="2"/>
                </a:lnTo>
                <a:lnTo>
                  <a:pt x="28" y="5"/>
                </a:lnTo>
                <a:lnTo>
                  <a:pt x="25" y="7"/>
                </a:lnTo>
                <a:lnTo>
                  <a:pt x="21" y="7"/>
                </a:lnTo>
                <a:lnTo>
                  <a:pt x="17" y="9"/>
                </a:lnTo>
                <a:lnTo>
                  <a:pt x="10" y="9"/>
                </a:lnTo>
                <a:lnTo>
                  <a:pt x="0" y="9"/>
                </a:lnTo>
                <a:lnTo>
                  <a:pt x="0" y="30"/>
                </a:lnTo>
                <a:lnTo>
                  <a:pt x="12" y="30"/>
                </a:lnTo>
                <a:lnTo>
                  <a:pt x="23" y="29"/>
                </a:lnTo>
                <a:lnTo>
                  <a:pt x="28" y="27"/>
                </a:lnTo>
                <a:lnTo>
                  <a:pt x="33" y="25"/>
                </a:lnTo>
                <a:lnTo>
                  <a:pt x="39" y="21"/>
                </a:lnTo>
                <a:lnTo>
                  <a:pt x="44" y="18"/>
                </a:lnTo>
                <a:lnTo>
                  <a:pt x="39" y="20"/>
                </a:lnTo>
                <a:lnTo>
                  <a:pt x="3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9" name=""/>
          <p:cNvSpPr/>
          <p:nvPr/>
        </p:nvSpPr>
        <p:spPr>
          <a:xfrm>
            <a:off x="2617920" y="6488280"/>
            <a:ext cx="21960" cy="20520"/>
          </a:xfrm>
          <a:custGeom>
            <a:avLst/>
            <a:gdLst/>
            <a:ahLst/>
            <a:rect l="l" t="t" r="r" b="b"/>
            <a:pathLst>
              <a:path w="28" h="27">
                <a:moveTo>
                  <a:pt x="25" y="0"/>
                </a:moveTo>
                <a:lnTo>
                  <a:pt x="21" y="0"/>
                </a:lnTo>
                <a:lnTo>
                  <a:pt x="14" y="4"/>
                </a:lnTo>
                <a:lnTo>
                  <a:pt x="9" y="5"/>
                </a:lnTo>
                <a:lnTo>
                  <a:pt x="4" y="7"/>
                </a:lnTo>
                <a:lnTo>
                  <a:pt x="0" y="7"/>
                </a:lnTo>
                <a:lnTo>
                  <a:pt x="0" y="27"/>
                </a:lnTo>
                <a:lnTo>
                  <a:pt x="7" y="27"/>
                </a:lnTo>
                <a:lnTo>
                  <a:pt x="14" y="25"/>
                </a:lnTo>
                <a:lnTo>
                  <a:pt x="21" y="21"/>
                </a:lnTo>
                <a:lnTo>
                  <a:pt x="28" y="20"/>
                </a:lnTo>
                <a:lnTo>
                  <a:pt x="25" y="20"/>
                </a:lnTo>
                <a:lnTo>
                  <a:pt x="2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0" name=""/>
          <p:cNvSpPr/>
          <p:nvPr/>
        </p:nvSpPr>
        <p:spPr>
          <a:xfrm>
            <a:off x="2637000" y="649620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1" name=""/>
          <p:cNvSpPr/>
          <p:nvPr/>
        </p:nvSpPr>
        <p:spPr>
          <a:xfrm>
            <a:off x="2637000" y="6488280"/>
            <a:ext cx="47520" cy="17280"/>
          </a:xfrm>
          <a:custGeom>
            <a:avLst/>
            <a:gdLst/>
            <a:ahLst/>
            <a:rect l="l" t="t" r="r" b="b"/>
            <a:pathLst>
              <a:path w="59" h="21">
                <a:moveTo>
                  <a:pt x="59" y="16"/>
                </a:moveTo>
                <a:lnTo>
                  <a:pt x="50" y="0"/>
                </a:lnTo>
                <a:lnTo>
                  <a:pt x="0" y="0"/>
                </a:lnTo>
                <a:lnTo>
                  <a:pt x="0" y="21"/>
                </a:lnTo>
                <a:lnTo>
                  <a:pt x="50" y="21"/>
                </a:lnTo>
                <a:lnTo>
                  <a:pt x="59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2" name=""/>
          <p:cNvSpPr/>
          <p:nvPr/>
        </p:nvSpPr>
        <p:spPr>
          <a:xfrm>
            <a:off x="2676600" y="6496200"/>
            <a:ext cx="7920" cy="468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3" name=""/>
          <p:cNvSpPr/>
          <p:nvPr/>
        </p:nvSpPr>
        <p:spPr>
          <a:xfrm>
            <a:off x="2671920" y="6467400"/>
            <a:ext cx="31680" cy="33480"/>
          </a:xfrm>
          <a:custGeom>
            <a:avLst/>
            <a:gdLst/>
            <a:ahLst/>
            <a:rect l="l" t="t" r="r" b="b"/>
            <a:pathLst>
              <a:path w="41" h="43">
                <a:moveTo>
                  <a:pt x="25" y="18"/>
                </a:moveTo>
                <a:lnTo>
                  <a:pt x="19" y="6"/>
                </a:lnTo>
                <a:lnTo>
                  <a:pt x="19" y="9"/>
                </a:lnTo>
                <a:lnTo>
                  <a:pt x="17" y="11"/>
                </a:lnTo>
                <a:lnTo>
                  <a:pt x="16" y="13"/>
                </a:lnTo>
                <a:lnTo>
                  <a:pt x="12" y="16"/>
                </a:lnTo>
                <a:lnTo>
                  <a:pt x="7" y="23"/>
                </a:lnTo>
                <a:lnTo>
                  <a:pt x="0" y="32"/>
                </a:lnTo>
                <a:lnTo>
                  <a:pt x="17" y="43"/>
                </a:lnTo>
                <a:lnTo>
                  <a:pt x="23" y="38"/>
                </a:lnTo>
                <a:lnTo>
                  <a:pt x="28" y="31"/>
                </a:lnTo>
                <a:lnTo>
                  <a:pt x="32" y="27"/>
                </a:lnTo>
                <a:lnTo>
                  <a:pt x="35" y="23"/>
                </a:lnTo>
                <a:lnTo>
                  <a:pt x="37" y="18"/>
                </a:lnTo>
                <a:lnTo>
                  <a:pt x="41" y="13"/>
                </a:lnTo>
                <a:lnTo>
                  <a:pt x="35" y="0"/>
                </a:lnTo>
                <a:lnTo>
                  <a:pt x="25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4" name=""/>
          <p:cNvSpPr/>
          <p:nvPr/>
        </p:nvSpPr>
        <p:spPr>
          <a:xfrm>
            <a:off x="2655720" y="6461280"/>
            <a:ext cx="44640" cy="20520"/>
          </a:xfrm>
          <a:custGeom>
            <a:avLst/>
            <a:gdLst/>
            <a:ahLst/>
            <a:rect l="l" t="t" r="r" b="b"/>
            <a:pathLst>
              <a:path w="55" h="25">
                <a:moveTo>
                  <a:pt x="0" y="23"/>
                </a:moveTo>
                <a:lnTo>
                  <a:pt x="0" y="23"/>
                </a:lnTo>
                <a:lnTo>
                  <a:pt x="13" y="22"/>
                </a:lnTo>
                <a:lnTo>
                  <a:pt x="25" y="22"/>
                </a:lnTo>
                <a:lnTo>
                  <a:pt x="29" y="22"/>
                </a:lnTo>
                <a:lnTo>
                  <a:pt x="34" y="22"/>
                </a:lnTo>
                <a:lnTo>
                  <a:pt x="39" y="23"/>
                </a:lnTo>
                <a:lnTo>
                  <a:pt x="46" y="25"/>
                </a:lnTo>
                <a:lnTo>
                  <a:pt x="55" y="7"/>
                </a:lnTo>
                <a:lnTo>
                  <a:pt x="46" y="4"/>
                </a:lnTo>
                <a:lnTo>
                  <a:pt x="37" y="2"/>
                </a:lnTo>
                <a:lnTo>
                  <a:pt x="30" y="0"/>
                </a:lnTo>
                <a:lnTo>
                  <a:pt x="23" y="0"/>
                </a:lnTo>
                <a:lnTo>
                  <a:pt x="11" y="2"/>
                </a:lnTo>
                <a:lnTo>
                  <a:pt x="0" y="4"/>
                </a:lnTo>
                <a:lnTo>
                  <a:pt x="0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5" name=""/>
          <p:cNvSpPr/>
          <p:nvPr/>
        </p:nvSpPr>
        <p:spPr>
          <a:xfrm>
            <a:off x="2571840" y="6421320"/>
            <a:ext cx="83880" cy="58680"/>
          </a:xfrm>
          <a:custGeom>
            <a:avLst/>
            <a:gdLst/>
            <a:ahLst/>
            <a:rect l="l" t="t" r="r" b="b"/>
            <a:pathLst>
              <a:path w="107" h="73">
                <a:moveTo>
                  <a:pt x="0" y="18"/>
                </a:moveTo>
                <a:lnTo>
                  <a:pt x="0" y="18"/>
                </a:lnTo>
                <a:lnTo>
                  <a:pt x="9" y="23"/>
                </a:lnTo>
                <a:lnTo>
                  <a:pt x="18" y="31"/>
                </a:lnTo>
                <a:lnTo>
                  <a:pt x="29" y="39"/>
                </a:lnTo>
                <a:lnTo>
                  <a:pt x="39" y="48"/>
                </a:lnTo>
                <a:lnTo>
                  <a:pt x="47" y="54"/>
                </a:lnTo>
                <a:lnTo>
                  <a:pt x="54" y="59"/>
                </a:lnTo>
                <a:lnTo>
                  <a:pt x="61" y="63"/>
                </a:lnTo>
                <a:lnTo>
                  <a:pt x="70" y="66"/>
                </a:lnTo>
                <a:lnTo>
                  <a:pt x="79" y="70"/>
                </a:lnTo>
                <a:lnTo>
                  <a:pt x="87" y="72"/>
                </a:lnTo>
                <a:lnTo>
                  <a:pt x="96" y="73"/>
                </a:lnTo>
                <a:lnTo>
                  <a:pt x="107" y="73"/>
                </a:lnTo>
                <a:lnTo>
                  <a:pt x="107" y="54"/>
                </a:lnTo>
                <a:lnTo>
                  <a:pt x="98" y="54"/>
                </a:lnTo>
                <a:lnTo>
                  <a:pt x="91" y="52"/>
                </a:lnTo>
                <a:lnTo>
                  <a:pt x="84" y="50"/>
                </a:lnTo>
                <a:lnTo>
                  <a:pt x="77" y="48"/>
                </a:lnTo>
                <a:lnTo>
                  <a:pt x="71" y="45"/>
                </a:lnTo>
                <a:lnTo>
                  <a:pt x="64" y="41"/>
                </a:lnTo>
                <a:lnTo>
                  <a:pt x="59" y="38"/>
                </a:lnTo>
                <a:lnTo>
                  <a:pt x="54" y="34"/>
                </a:lnTo>
                <a:lnTo>
                  <a:pt x="43" y="25"/>
                </a:lnTo>
                <a:lnTo>
                  <a:pt x="32" y="16"/>
                </a:lnTo>
                <a:lnTo>
                  <a:pt x="22" y="7"/>
                </a:lnTo>
                <a:lnTo>
                  <a:pt x="11" y="0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6" name=""/>
          <p:cNvSpPr/>
          <p:nvPr/>
        </p:nvSpPr>
        <p:spPr>
          <a:xfrm>
            <a:off x="2490840" y="6380280"/>
            <a:ext cx="88920" cy="55440"/>
          </a:xfrm>
          <a:custGeom>
            <a:avLst/>
            <a:gdLst/>
            <a:ahLst/>
            <a:rect l="l" t="t" r="r" b="b"/>
            <a:pathLst>
              <a:path w="112" h="69">
                <a:moveTo>
                  <a:pt x="2" y="10"/>
                </a:moveTo>
                <a:lnTo>
                  <a:pt x="0" y="5"/>
                </a:lnTo>
                <a:lnTo>
                  <a:pt x="2" y="12"/>
                </a:lnTo>
                <a:lnTo>
                  <a:pt x="7" y="18"/>
                </a:lnTo>
                <a:lnTo>
                  <a:pt x="10" y="21"/>
                </a:lnTo>
                <a:lnTo>
                  <a:pt x="18" y="25"/>
                </a:lnTo>
                <a:lnTo>
                  <a:pt x="30" y="34"/>
                </a:lnTo>
                <a:lnTo>
                  <a:pt x="46" y="41"/>
                </a:lnTo>
                <a:lnTo>
                  <a:pt x="80" y="58"/>
                </a:lnTo>
                <a:lnTo>
                  <a:pt x="101" y="69"/>
                </a:lnTo>
                <a:lnTo>
                  <a:pt x="112" y="51"/>
                </a:lnTo>
                <a:lnTo>
                  <a:pt x="89" y="39"/>
                </a:lnTo>
                <a:lnTo>
                  <a:pt x="57" y="23"/>
                </a:lnTo>
                <a:lnTo>
                  <a:pt x="41" y="16"/>
                </a:lnTo>
                <a:lnTo>
                  <a:pt x="28" y="9"/>
                </a:lnTo>
                <a:lnTo>
                  <a:pt x="25" y="5"/>
                </a:lnTo>
                <a:lnTo>
                  <a:pt x="21" y="1"/>
                </a:lnTo>
                <a:lnTo>
                  <a:pt x="19" y="1"/>
                </a:lnTo>
                <a:lnTo>
                  <a:pt x="21" y="5"/>
                </a:lnTo>
                <a:lnTo>
                  <a:pt x="19" y="0"/>
                </a:lnTo>
                <a:lnTo>
                  <a:pt x="2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7" name=""/>
          <p:cNvSpPr/>
          <p:nvPr/>
        </p:nvSpPr>
        <p:spPr>
          <a:xfrm>
            <a:off x="2451240" y="6318360"/>
            <a:ext cx="56880" cy="69840"/>
          </a:xfrm>
          <a:custGeom>
            <a:avLst/>
            <a:gdLst/>
            <a:ahLst/>
            <a:rect l="l" t="t" r="r" b="b"/>
            <a:pathLst>
              <a:path w="71" h="88">
                <a:moveTo>
                  <a:pt x="11" y="22"/>
                </a:moveTo>
                <a:lnTo>
                  <a:pt x="0" y="11"/>
                </a:lnTo>
                <a:lnTo>
                  <a:pt x="0" y="18"/>
                </a:lnTo>
                <a:lnTo>
                  <a:pt x="2" y="25"/>
                </a:lnTo>
                <a:lnTo>
                  <a:pt x="4" y="32"/>
                </a:lnTo>
                <a:lnTo>
                  <a:pt x="7" y="40"/>
                </a:lnTo>
                <a:lnTo>
                  <a:pt x="11" y="45"/>
                </a:lnTo>
                <a:lnTo>
                  <a:pt x="14" y="50"/>
                </a:lnTo>
                <a:lnTo>
                  <a:pt x="18" y="54"/>
                </a:lnTo>
                <a:lnTo>
                  <a:pt x="23" y="59"/>
                </a:lnTo>
                <a:lnTo>
                  <a:pt x="32" y="66"/>
                </a:lnTo>
                <a:lnTo>
                  <a:pt x="41" y="73"/>
                </a:lnTo>
                <a:lnTo>
                  <a:pt x="43" y="77"/>
                </a:lnTo>
                <a:lnTo>
                  <a:pt x="46" y="80"/>
                </a:lnTo>
                <a:lnTo>
                  <a:pt x="50" y="84"/>
                </a:lnTo>
                <a:lnTo>
                  <a:pt x="52" y="88"/>
                </a:lnTo>
                <a:lnTo>
                  <a:pt x="71" y="77"/>
                </a:lnTo>
                <a:lnTo>
                  <a:pt x="68" y="73"/>
                </a:lnTo>
                <a:lnTo>
                  <a:pt x="62" y="68"/>
                </a:lnTo>
                <a:lnTo>
                  <a:pt x="59" y="63"/>
                </a:lnTo>
                <a:lnTo>
                  <a:pt x="53" y="59"/>
                </a:lnTo>
                <a:lnTo>
                  <a:pt x="46" y="52"/>
                </a:lnTo>
                <a:lnTo>
                  <a:pt x="37" y="45"/>
                </a:lnTo>
                <a:lnTo>
                  <a:pt x="34" y="41"/>
                </a:lnTo>
                <a:lnTo>
                  <a:pt x="30" y="38"/>
                </a:lnTo>
                <a:lnTo>
                  <a:pt x="28" y="34"/>
                </a:lnTo>
                <a:lnTo>
                  <a:pt x="25" y="29"/>
                </a:lnTo>
                <a:lnTo>
                  <a:pt x="23" y="25"/>
                </a:lnTo>
                <a:lnTo>
                  <a:pt x="21" y="22"/>
                </a:lnTo>
                <a:lnTo>
                  <a:pt x="21" y="16"/>
                </a:lnTo>
                <a:lnTo>
                  <a:pt x="21" y="11"/>
                </a:lnTo>
                <a:lnTo>
                  <a:pt x="11" y="0"/>
                </a:lnTo>
                <a:lnTo>
                  <a:pt x="11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8" name=""/>
          <p:cNvSpPr/>
          <p:nvPr/>
        </p:nvSpPr>
        <p:spPr>
          <a:xfrm>
            <a:off x="2422440" y="6313320"/>
            <a:ext cx="36720" cy="22320"/>
          </a:xfrm>
          <a:custGeom>
            <a:avLst/>
            <a:gdLst/>
            <a:ahLst/>
            <a:rect l="l" t="t" r="r" b="b"/>
            <a:pathLst>
              <a:path w="47" h="2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4" y="13"/>
                </a:lnTo>
                <a:lnTo>
                  <a:pt x="8" y="16"/>
                </a:lnTo>
                <a:lnTo>
                  <a:pt x="11" y="22"/>
                </a:lnTo>
                <a:lnTo>
                  <a:pt x="18" y="23"/>
                </a:lnTo>
                <a:lnTo>
                  <a:pt x="25" y="25"/>
                </a:lnTo>
                <a:lnTo>
                  <a:pt x="32" y="27"/>
                </a:lnTo>
                <a:lnTo>
                  <a:pt x="40" y="29"/>
                </a:lnTo>
                <a:lnTo>
                  <a:pt x="47" y="29"/>
                </a:lnTo>
                <a:lnTo>
                  <a:pt x="47" y="7"/>
                </a:lnTo>
                <a:lnTo>
                  <a:pt x="40" y="7"/>
                </a:lnTo>
                <a:lnTo>
                  <a:pt x="34" y="7"/>
                </a:lnTo>
                <a:lnTo>
                  <a:pt x="29" y="6"/>
                </a:lnTo>
                <a:lnTo>
                  <a:pt x="25" y="6"/>
                </a:lnTo>
                <a:lnTo>
                  <a:pt x="24" y="4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9" name=""/>
          <p:cNvSpPr/>
          <p:nvPr/>
        </p:nvSpPr>
        <p:spPr>
          <a:xfrm>
            <a:off x="2422440" y="6294600"/>
            <a:ext cx="17640" cy="18720"/>
          </a:xfrm>
          <a:custGeom>
            <a:avLst/>
            <a:gdLst/>
            <a:ahLst/>
            <a:rect l="l" t="t" r="r" b="b"/>
            <a:pathLst>
              <a:path w="22" h="23">
                <a:moveTo>
                  <a:pt x="11" y="0"/>
                </a:moveTo>
                <a:lnTo>
                  <a:pt x="0" y="11"/>
                </a:lnTo>
                <a:lnTo>
                  <a:pt x="0" y="16"/>
                </a:lnTo>
                <a:lnTo>
                  <a:pt x="0" y="23"/>
                </a:lnTo>
                <a:lnTo>
                  <a:pt x="22" y="23"/>
                </a:lnTo>
                <a:lnTo>
                  <a:pt x="22" y="16"/>
                </a:lnTo>
                <a:lnTo>
                  <a:pt x="22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0" name=""/>
          <p:cNvSpPr/>
          <p:nvPr/>
        </p:nvSpPr>
        <p:spPr>
          <a:xfrm>
            <a:off x="2432160" y="6294600"/>
            <a:ext cx="21960" cy="17280"/>
          </a:xfrm>
          <a:custGeom>
            <a:avLst/>
            <a:gdLst/>
            <a:ahLst/>
            <a:rect l="l" t="t" r="r" b="b"/>
            <a:pathLst>
              <a:path w="29" h="21">
                <a:moveTo>
                  <a:pt x="21" y="20"/>
                </a:moveTo>
                <a:lnTo>
                  <a:pt x="21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7" y="21"/>
                </a:lnTo>
                <a:lnTo>
                  <a:pt x="13" y="21"/>
                </a:lnTo>
                <a:lnTo>
                  <a:pt x="16" y="21"/>
                </a:lnTo>
                <a:lnTo>
                  <a:pt x="20" y="21"/>
                </a:lnTo>
                <a:lnTo>
                  <a:pt x="23" y="21"/>
                </a:lnTo>
                <a:lnTo>
                  <a:pt x="29" y="20"/>
                </a:lnTo>
                <a:lnTo>
                  <a:pt x="29" y="0"/>
                </a:lnTo>
                <a:lnTo>
                  <a:pt x="21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1" name=""/>
          <p:cNvSpPr/>
          <p:nvPr/>
        </p:nvSpPr>
        <p:spPr>
          <a:xfrm>
            <a:off x="2397240" y="6240600"/>
            <a:ext cx="55440" cy="69840"/>
          </a:xfrm>
          <a:custGeom>
            <a:avLst/>
            <a:gdLst/>
            <a:ahLst/>
            <a:rect l="l" t="t" r="r" b="b"/>
            <a:pathLst>
              <a:path w="70" h="88">
                <a:moveTo>
                  <a:pt x="20" y="8"/>
                </a:moveTo>
                <a:lnTo>
                  <a:pt x="6" y="18"/>
                </a:lnTo>
                <a:lnTo>
                  <a:pt x="9" y="20"/>
                </a:lnTo>
                <a:lnTo>
                  <a:pt x="11" y="24"/>
                </a:lnTo>
                <a:lnTo>
                  <a:pt x="15" y="27"/>
                </a:lnTo>
                <a:lnTo>
                  <a:pt x="18" y="31"/>
                </a:lnTo>
                <a:lnTo>
                  <a:pt x="23" y="40"/>
                </a:lnTo>
                <a:lnTo>
                  <a:pt x="29" y="50"/>
                </a:lnTo>
                <a:lnTo>
                  <a:pt x="36" y="63"/>
                </a:lnTo>
                <a:lnTo>
                  <a:pt x="43" y="72"/>
                </a:lnTo>
                <a:lnTo>
                  <a:pt x="48" y="77"/>
                </a:lnTo>
                <a:lnTo>
                  <a:pt x="52" y="82"/>
                </a:lnTo>
                <a:lnTo>
                  <a:pt x="57" y="86"/>
                </a:lnTo>
                <a:lnTo>
                  <a:pt x="64" y="88"/>
                </a:lnTo>
                <a:lnTo>
                  <a:pt x="70" y="68"/>
                </a:lnTo>
                <a:lnTo>
                  <a:pt x="68" y="66"/>
                </a:lnTo>
                <a:lnTo>
                  <a:pt x="64" y="66"/>
                </a:lnTo>
                <a:lnTo>
                  <a:pt x="63" y="63"/>
                </a:lnTo>
                <a:lnTo>
                  <a:pt x="59" y="61"/>
                </a:lnTo>
                <a:lnTo>
                  <a:pt x="54" y="52"/>
                </a:lnTo>
                <a:lnTo>
                  <a:pt x="48" y="41"/>
                </a:lnTo>
                <a:lnTo>
                  <a:pt x="41" y="31"/>
                </a:lnTo>
                <a:lnTo>
                  <a:pt x="34" y="20"/>
                </a:lnTo>
                <a:lnTo>
                  <a:pt x="31" y="15"/>
                </a:lnTo>
                <a:lnTo>
                  <a:pt x="27" y="9"/>
                </a:lnTo>
                <a:lnTo>
                  <a:pt x="22" y="4"/>
                </a:lnTo>
                <a:lnTo>
                  <a:pt x="16" y="0"/>
                </a:lnTo>
                <a:lnTo>
                  <a:pt x="0" y="11"/>
                </a:lnTo>
                <a:lnTo>
                  <a:pt x="20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2" name=""/>
          <p:cNvSpPr/>
          <p:nvPr/>
        </p:nvSpPr>
        <p:spPr>
          <a:xfrm>
            <a:off x="2397240" y="6248520"/>
            <a:ext cx="9360" cy="1440"/>
          </a:xfrm>
          <a:custGeom>
            <a:avLst/>
            <a:gdLst/>
            <a:ahLst/>
            <a:rect l="l" t="t" r="r" b="b"/>
            <a:pathLst>
              <a:path w="11" h="2">
                <a:moveTo>
                  <a:pt x="0" y="2"/>
                </a:moveTo>
                <a:lnTo>
                  <a:pt x="11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3" name=""/>
          <p:cNvSpPr/>
          <p:nvPr/>
        </p:nvSpPr>
        <p:spPr>
          <a:xfrm>
            <a:off x="2397240" y="6246720"/>
            <a:ext cx="47520" cy="266760"/>
          </a:xfrm>
          <a:custGeom>
            <a:avLst/>
            <a:gdLst/>
            <a:ahLst/>
            <a:rect l="l" t="t" r="r" b="b"/>
            <a:pathLst>
              <a:path w="61" h="336">
                <a:moveTo>
                  <a:pt x="50" y="336"/>
                </a:moveTo>
                <a:lnTo>
                  <a:pt x="61" y="325"/>
                </a:lnTo>
                <a:lnTo>
                  <a:pt x="22" y="0"/>
                </a:lnTo>
                <a:lnTo>
                  <a:pt x="0" y="1"/>
                </a:lnTo>
                <a:lnTo>
                  <a:pt x="40" y="327"/>
                </a:lnTo>
                <a:lnTo>
                  <a:pt x="50" y="3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4" name=""/>
          <p:cNvSpPr/>
          <p:nvPr/>
        </p:nvSpPr>
        <p:spPr>
          <a:xfrm>
            <a:off x="2436840" y="6496200"/>
            <a:ext cx="133200" cy="17280"/>
          </a:xfrm>
          <a:custGeom>
            <a:avLst/>
            <a:gdLst/>
            <a:ahLst/>
            <a:rect l="l" t="t" r="r" b="b"/>
            <a:pathLst>
              <a:path w="167" h="21">
                <a:moveTo>
                  <a:pt x="167" y="3"/>
                </a:moveTo>
                <a:lnTo>
                  <a:pt x="160" y="0"/>
                </a:lnTo>
                <a:lnTo>
                  <a:pt x="0" y="0"/>
                </a:lnTo>
                <a:lnTo>
                  <a:pt x="0" y="21"/>
                </a:lnTo>
                <a:lnTo>
                  <a:pt x="160" y="21"/>
                </a:lnTo>
                <a:lnTo>
                  <a:pt x="167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5" name=""/>
          <p:cNvSpPr/>
          <p:nvPr/>
        </p:nvSpPr>
        <p:spPr>
          <a:xfrm>
            <a:off x="2560680" y="6505560"/>
            <a:ext cx="3240" cy="468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7"/>
                </a:moveTo>
                <a:lnTo>
                  <a:pt x="5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6" name=""/>
          <p:cNvSpPr/>
          <p:nvPr/>
        </p:nvSpPr>
        <p:spPr>
          <a:xfrm>
            <a:off x="2560680" y="6505560"/>
            <a:ext cx="3240" cy="468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7"/>
                </a:moveTo>
                <a:lnTo>
                  <a:pt x="5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7" name=""/>
          <p:cNvSpPr/>
          <p:nvPr/>
        </p:nvSpPr>
        <p:spPr>
          <a:xfrm>
            <a:off x="336600" y="-882720"/>
            <a:ext cx="584280" cy="292320"/>
          </a:xfrm>
          <a:custGeom>
            <a:avLst/>
            <a:gdLst/>
            <a:ahLst/>
            <a:rect l="l" t="t" r="r" b="b"/>
            <a:pathLst>
              <a:path w="736" h="369">
                <a:moveTo>
                  <a:pt x="630" y="331"/>
                </a:moveTo>
                <a:lnTo>
                  <a:pt x="633" y="328"/>
                </a:lnTo>
                <a:lnTo>
                  <a:pt x="637" y="326"/>
                </a:lnTo>
                <a:lnTo>
                  <a:pt x="640" y="323"/>
                </a:lnTo>
                <a:lnTo>
                  <a:pt x="642" y="319"/>
                </a:lnTo>
                <a:lnTo>
                  <a:pt x="647" y="314"/>
                </a:lnTo>
                <a:lnTo>
                  <a:pt x="651" y="307"/>
                </a:lnTo>
                <a:lnTo>
                  <a:pt x="655" y="298"/>
                </a:lnTo>
                <a:lnTo>
                  <a:pt x="656" y="290"/>
                </a:lnTo>
                <a:lnTo>
                  <a:pt x="658" y="282"/>
                </a:lnTo>
                <a:lnTo>
                  <a:pt x="658" y="273"/>
                </a:lnTo>
                <a:lnTo>
                  <a:pt x="669" y="273"/>
                </a:lnTo>
                <a:lnTo>
                  <a:pt x="672" y="274"/>
                </a:lnTo>
                <a:lnTo>
                  <a:pt x="674" y="278"/>
                </a:lnTo>
                <a:lnTo>
                  <a:pt x="678" y="278"/>
                </a:lnTo>
                <a:lnTo>
                  <a:pt x="683" y="280"/>
                </a:lnTo>
                <a:lnTo>
                  <a:pt x="687" y="278"/>
                </a:lnTo>
                <a:lnTo>
                  <a:pt x="690" y="276"/>
                </a:lnTo>
                <a:lnTo>
                  <a:pt x="694" y="274"/>
                </a:lnTo>
                <a:lnTo>
                  <a:pt x="697" y="269"/>
                </a:lnTo>
                <a:lnTo>
                  <a:pt x="706" y="260"/>
                </a:lnTo>
                <a:lnTo>
                  <a:pt x="713" y="248"/>
                </a:lnTo>
                <a:lnTo>
                  <a:pt x="729" y="225"/>
                </a:lnTo>
                <a:lnTo>
                  <a:pt x="736" y="210"/>
                </a:lnTo>
                <a:lnTo>
                  <a:pt x="735" y="209"/>
                </a:lnTo>
                <a:lnTo>
                  <a:pt x="731" y="205"/>
                </a:lnTo>
                <a:lnTo>
                  <a:pt x="729" y="203"/>
                </a:lnTo>
                <a:lnTo>
                  <a:pt x="728" y="198"/>
                </a:lnTo>
                <a:lnTo>
                  <a:pt x="720" y="187"/>
                </a:lnTo>
                <a:lnTo>
                  <a:pt x="715" y="175"/>
                </a:lnTo>
                <a:lnTo>
                  <a:pt x="710" y="164"/>
                </a:lnTo>
                <a:lnTo>
                  <a:pt x="704" y="152"/>
                </a:lnTo>
                <a:lnTo>
                  <a:pt x="703" y="143"/>
                </a:lnTo>
                <a:lnTo>
                  <a:pt x="701" y="137"/>
                </a:lnTo>
                <a:lnTo>
                  <a:pt x="701" y="136"/>
                </a:lnTo>
                <a:lnTo>
                  <a:pt x="703" y="132"/>
                </a:lnTo>
                <a:lnTo>
                  <a:pt x="704" y="130"/>
                </a:lnTo>
                <a:lnTo>
                  <a:pt x="706" y="129"/>
                </a:lnTo>
                <a:lnTo>
                  <a:pt x="708" y="127"/>
                </a:lnTo>
                <a:lnTo>
                  <a:pt x="710" y="123"/>
                </a:lnTo>
                <a:lnTo>
                  <a:pt x="712" y="120"/>
                </a:lnTo>
                <a:lnTo>
                  <a:pt x="712" y="118"/>
                </a:lnTo>
                <a:lnTo>
                  <a:pt x="687" y="100"/>
                </a:lnTo>
                <a:lnTo>
                  <a:pt x="664" y="82"/>
                </a:lnTo>
                <a:lnTo>
                  <a:pt x="651" y="75"/>
                </a:lnTo>
                <a:lnTo>
                  <a:pt x="640" y="68"/>
                </a:lnTo>
                <a:lnTo>
                  <a:pt x="631" y="59"/>
                </a:lnTo>
                <a:lnTo>
                  <a:pt x="623" y="52"/>
                </a:lnTo>
                <a:lnTo>
                  <a:pt x="615" y="47"/>
                </a:lnTo>
                <a:lnTo>
                  <a:pt x="608" y="41"/>
                </a:lnTo>
                <a:lnTo>
                  <a:pt x="601" y="38"/>
                </a:lnTo>
                <a:lnTo>
                  <a:pt x="594" y="32"/>
                </a:lnTo>
                <a:lnTo>
                  <a:pt x="585" y="31"/>
                </a:lnTo>
                <a:lnTo>
                  <a:pt x="578" y="27"/>
                </a:lnTo>
                <a:lnTo>
                  <a:pt x="567" y="25"/>
                </a:lnTo>
                <a:lnTo>
                  <a:pt x="559" y="23"/>
                </a:lnTo>
                <a:lnTo>
                  <a:pt x="539" y="20"/>
                </a:lnTo>
                <a:lnTo>
                  <a:pt x="519" y="18"/>
                </a:lnTo>
                <a:lnTo>
                  <a:pt x="500" y="18"/>
                </a:lnTo>
                <a:lnTo>
                  <a:pt x="480" y="18"/>
                </a:lnTo>
                <a:lnTo>
                  <a:pt x="473" y="16"/>
                </a:lnTo>
                <a:lnTo>
                  <a:pt x="466" y="15"/>
                </a:lnTo>
                <a:lnTo>
                  <a:pt x="455" y="13"/>
                </a:lnTo>
                <a:lnTo>
                  <a:pt x="443" y="9"/>
                </a:lnTo>
                <a:lnTo>
                  <a:pt x="430" y="6"/>
                </a:lnTo>
                <a:lnTo>
                  <a:pt x="418" y="2"/>
                </a:lnTo>
                <a:lnTo>
                  <a:pt x="407" y="0"/>
                </a:lnTo>
                <a:lnTo>
                  <a:pt x="397" y="0"/>
                </a:lnTo>
                <a:lnTo>
                  <a:pt x="386" y="0"/>
                </a:lnTo>
                <a:lnTo>
                  <a:pt x="377" y="2"/>
                </a:lnTo>
                <a:lnTo>
                  <a:pt x="370" y="2"/>
                </a:lnTo>
                <a:lnTo>
                  <a:pt x="365" y="4"/>
                </a:lnTo>
                <a:lnTo>
                  <a:pt x="359" y="7"/>
                </a:lnTo>
                <a:lnTo>
                  <a:pt x="354" y="11"/>
                </a:lnTo>
                <a:lnTo>
                  <a:pt x="350" y="15"/>
                </a:lnTo>
                <a:lnTo>
                  <a:pt x="347" y="18"/>
                </a:lnTo>
                <a:lnTo>
                  <a:pt x="336" y="23"/>
                </a:lnTo>
                <a:lnTo>
                  <a:pt x="313" y="40"/>
                </a:lnTo>
                <a:lnTo>
                  <a:pt x="299" y="50"/>
                </a:lnTo>
                <a:lnTo>
                  <a:pt x="286" y="59"/>
                </a:lnTo>
                <a:lnTo>
                  <a:pt x="272" y="70"/>
                </a:lnTo>
                <a:lnTo>
                  <a:pt x="261" y="79"/>
                </a:lnTo>
                <a:lnTo>
                  <a:pt x="256" y="82"/>
                </a:lnTo>
                <a:lnTo>
                  <a:pt x="251" y="86"/>
                </a:lnTo>
                <a:lnTo>
                  <a:pt x="245" y="88"/>
                </a:lnTo>
                <a:lnTo>
                  <a:pt x="238" y="89"/>
                </a:lnTo>
                <a:lnTo>
                  <a:pt x="226" y="91"/>
                </a:lnTo>
                <a:lnTo>
                  <a:pt x="215" y="93"/>
                </a:lnTo>
                <a:lnTo>
                  <a:pt x="211" y="93"/>
                </a:lnTo>
                <a:lnTo>
                  <a:pt x="208" y="95"/>
                </a:lnTo>
                <a:lnTo>
                  <a:pt x="206" y="98"/>
                </a:lnTo>
                <a:lnTo>
                  <a:pt x="203" y="102"/>
                </a:lnTo>
                <a:lnTo>
                  <a:pt x="197" y="107"/>
                </a:lnTo>
                <a:lnTo>
                  <a:pt x="194" y="111"/>
                </a:lnTo>
                <a:lnTo>
                  <a:pt x="187" y="114"/>
                </a:lnTo>
                <a:lnTo>
                  <a:pt x="179" y="118"/>
                </a:lnTo>
                <a:lnTo>
                  <a:pt x="172" y="123"/>
                </a:lnTo>
                <a:lnTo>
                  <a:pt x="165" y="125"/>
                </a:lnTo>
                <a:lnTo>
                  <a:pt x="158" y="129"/>
                </a:lnTo>
                <a:lnTo>
                  <a:pt x="151" y="130"/>
                </a:lnTo>
                <a:lnTo>
                  <a:pt x="144" y="132"/>
                </a:lnTo>
                <a:lnTo>
                  <a:pt x="137" y="136"/>
                </a:lnTo>
                <a:lnTo>
                  <a:pt x="121" y="137"/>
                </a:lnTo>
                <a:lnTo>
                  <a:pt x="103" y="139"/>
                </a:lnTo>
                <a:lnTo>
                  <a:pt x="87" y="141"/>
                </a:lnTo>
                <a:lnTo>
                  <a:pt x="67" y="141"/>
                </a:lnTo>
                <a:lnTo>
                  <a:pt x="66" y="141"/>
                </a:lnTo>
                <a:lnTo>
                  <a:pt x="62" y="141"/>
                </a:lnTo>
                <a:lnTo>
                  <a:pt x="58" y="139"/>
                </a:lnTo>
                <a:lnTo>
                  <a:pt x="57" y="139"/>
                </a:lnTo>
                <a:lnTo>
                  <a:pt x="51" y="136"/>
                </a:lnTo>
                <a:lnTo>
                  <a:pt x="44" y="130"/>
                </a:lnTo>
                <a:lnTo>
                  <a:pt x="39" y="125"/>
                </a:lnTo>
                <a:lnTo>
                  <a:pt x="33" y="120"/>
                </a:lnTo>
                <a:lnTo>
                  <a:pt x="30" y="112"/>
                </a:lnTo>
                <a:lnTo>
                  <a:pt x="25" y="107"/>
                </a:lnTo>
                <a:lnTo>
                  <a:pt x="23" y="112"/>
                </a:lnTo>
                <a:lnTo>
                  <a:pt x="17" y="116"/>
                </a:lnTo>
                <a:lnTo>
                  <a:pt x="14" y="118"/>
                </a:lnTo>
                <a:lnTo>
                  <a:pt x="12" y="120"/>
                </a:lnTo>
                <a:lnTo>
                  <a:pt x="9" y="120"/>
                </a:lnTo>
                <a:lnTo>
                  <a:pt x="7" y="120"/>
                </a:lnTo>
                <a:lnTo>
                  <a:pt x="5" y="127"/>
                </a:lnTo>
                <a:lnTo>
                  <a:pt x="3" y="132"/>
                </a:lnTo>
                <a:lnTo>
                  <a:pt x="1" y="139"/>
                </a:lnTo>
                <a:lnTo>
                  <a:pt x="1" y="145"/>
                </a:lnTo>
                <a:lnTo>
                  <a:pt x="0" y="157"/>
                </a:lnTo>
                <a:lnTo>
                  <a:pt x="0" y="173"/>
                </a:lnTo>
                <a:lnTo>
                  <a:pt x="0" y="173"/>
                </a:lnTo>
                <a:lnTo>
                  <a:pt x="1" y="175"/>
                </a:lnTo>
                <a:lnTo>
                  <a:pt x="3" y="177"/>
                </a:lnTo>
                <a:lnTo>
                  <a:pt x="5" y="178"/>
                </a:lnTo>
                <a:lnTo>
                  <a:pt x="7" y="180"/>
                </a:lnTo>
                <a:lnTo>
                  <a:pt x="9" y="182"/>
                </a:lnTo>
                <a:lnTo>
                  <a:pt x="12" y="182"/>
                </a:lnTo>
                <a:lnTo>
                  <a:pt x="14" y="182"/>
                </a:lnTo>
                <a:lnTo>
                  <a:pt x="10" y="191"/>
                </a:lnTo>
                <a:lnTo>
                  <a:pt x="9" y="194"/>
                </a:lnTo>
                <a:lnTo>
                  <a:pt x="9" y="196"/>
                </a:lnTo>
                <a:lnTo>
                  <a:pt x="10" y="200"/>
                </a:lnTo>
                <a:lnTo>
                  <a:pt x="10" y="205"/>
                </a:lnTo>
                <a:lnTo>
                  <a:pt x="9" y="209"/>
                </a:lnTo>
                <a:lnTo>
                  <a:pt x="9" y="212"/>
                </a:lnTo>
                <a:lnTo>
                  <a:pt x="7" y="214"/>
                </a:lnTo>
                <a:lnTo>
                  <a:pt x="5" y="216"/>
                </a:lnTo>
                <a:lnTo>
                  <a:pt x="5" y="218"/>
                </a:lnTo>
                <a:lnTo>
                  <a:pt x="3" y="221"/>
                </a:lnTo>
                <a:lnTo>
                  <a:pt x="3" y="225"/>
                </a:lnTo>
                <a:lnTo>
                  <a:pt x="3" y="232"/>
                </a:lnTo>
                <a:lnTo>
                  <a:pt x="3" y="242"/>
                </a:lnTo>
                <a:lnTo>
                  <a:pt x="25" y="244"/>
                </a:lnTo>
                <a:lnTo>
                  <a:pt x="39" y="244"/>
                </a:lnTo>
                <a:lnTo>
                  <a:pt x="49" y="244"/>
                </a:lnTo>
                <a:lnTo>
                  <a:pt x="53" y="244"/>
                </a:lnTo>
                <a:lnTo>
                  <a:pt x="55" y="257"/>
                </a:lnTo>
                <a:lnTo>
                  <a:pt x="55" y="269"/>
                </a:lnTo>
                <a:lnTo>
                  <a:pt x="57" y="278"/>
                </a:lnTo>
                <a:lnTo>
                  <a:pt x="57" y="285"/>
                </a:lnTo>
                <a:lnTo>
                  <a:pt x="60" y="292"/>
                </a:lnTo>
                <a:lnTo>
                  <a:pt x="62" y="298"/>
                </a:lnTo>
                <a:lnTo>
                  <a:pt x="66" y="301"/>
                </a:lnTo>
                <a:lnTo>
                  <a:pt x="69" y="303"/>
                </a:lnTo>
                <a:lnTo>
                  <a:pt x="73" y="305"/>
                </a:lnTo>
                <a:lnTo>
                  <a:pt x="78" y="307"/>
                </a:lnTo>
                <a:lnTo>
                  <a:pt x="83" y="307"/>
                </a:lnTo>
                <a:lnTo>
                  <a:pt x="89" y="307"/>
                </a:lnTo>
                <a:lnTo>
                  <a:pt x="101" y="307"/>
                </a:lnTo>
                <a:lnTo>
                  <a:pt x="114" y="307"/>
                </a:lnTo>
                <a:lnTo>
                  <a:pt x="114" y="276"/>
                </a:lnTo>
                <a:lnTo>
                  <a:pt x="119" y="274"/>
                </a:lnTo>
                <a:lnTo>
                  <a:pt x="122" y="273"/>
                </a:lnTo>
                <a:lnTo>
                  <a:pt x="126" y="273"/>
                </a:lnTo>
                <a:lnTo>
                  <a:pt x="128" y="273"/>
                </a:lnTo>
                <a:lnTo>
                  <a:pt x="131" y="273"/>
                </a:lnTo>
                <a:lnTo>
                  <a:pt x="135" y="274"/>
                </a:lnTo>
                <a:lnTo>
                  <a:pt x="137" y="276"/>
                </a:lnTo>
                <a:lnTo>
                  <a:pt x="138" y="278"/>
                </a:lnTo>
                <a:lnTo>
                  <a:pt x="142" y="280"/>
                </a:lnTo>
                <a:lnTo>
                  <a:pt x="144" y="283"/>
                </a:lnTo>
                <a:lnTo>
                  <a:pt x="146" y="287"/>
                </a:lnTo>
                <a:lnTo>
                  <a:pt x="147" y="290"/>
                </a:lnTo>
                <a:lnTo>
                  <a:pt x="151" y="299"/>
                </a:lnTo>
                <a:lnTo>
                  <a:pt x="154" y="307"/>
                </a:lnTo>
                <a:lnTo>
                  <a:pt x="158" y="326"/>
                </a:lnTo>
                <a:lnTo>
                  <a:pt x="162" y="344"/>
                </a:lnTo>
                <a:lnTo>
                  <a:pt x="163" y="360"/>
                </a:lnTo>
                <a:lnTo>
                  <a:pt x="163" y="369"/>
                </a:lnTo>
                <a:lnTo>
                  <a:pt x="204" y="362"/>
                </a:lnTo>
                <a:lnTo>
                  <a:pt x="208" y="360"/>
                </a:lnTo>
                <a:lnTo>
                  <a:pt x="211" y="358"/>
                </a:lnTo>
                <a:lnTo>
                  <a:pt x="215" y="356"/>
                </a:lnTo>
                <a:lnTo>
                  <a:pt x="219" y="356"/>
                </a:lnTo>
                <a:lnTo>
                  <a:pt x="226" y="355"/>
                </a:lnTo>
                <a:lnTo>
                  <a:pt x="233" y="355"/>
                </a:lnTo>
                <a:lnTo>
                  <a:pt x="238" y="355"/>
                </a:lnTo>
                <a:lnTo>
                  <a:pt x="243" y="355"/>
                </a:lnTo>
                <a:lnTo>
                  <a:pt x="247" y="353"/>
                </a:lnTo>
                <a:lnTo>
                  <a:pt x="251" y="351"/>
                </a:lnTo>
                <a:lnTo>
                  <a:pt x="252" y="349"/>
                </a:lnTo>
                <a:lnTo>
                  <a:pt x="252" y="346"/>
                </a:lnTo>
                <a:lnTo>
                  <a:pt x="252" y="342"/>
                </a:lnTo>
                <a:lnTo>
                  <a:pt x="252" y="340"/>
                </a:lnTo>
                <a:lnTo>
                  <a:pt x="251" y="333"/>
                </a:lnTo>
                <a:lnTo>
                  <a:pt x="251" y="328"/>
                </a:lnTo>
                <a:lnTo>
                  <a:pt x="251" y="326"/>
                </a:lnTo>
                <a:lnTo>
                  <a:pt x="251" y="324"/>
                </a:lnTo>
                <a:lnTo>
                  <a:pt x="252" y="324"/>
                </a:lnTo>
                <a:lnTo>
                  <a:pt x="254" y="324"/>
                </a:lnTo>
                <a:lnTo>
                  <a:pt x="261" y="326"/>
                </a:lnTo>
                <a:lnTo>
                  <a:pt x="270" y="328"/>
                </a:lnTo>
                <a:lnTo>
                  <a:pt x="276" y="328"/>
                </a:lnTo>
                <a:lnTo>
                  <a:pt x="281" y="328"/>
                </a:lnTo>
                <a:lnTo>
                  <a:pt x="286" y="328"/>
                </a:lnTo>
                <a:lnTo>
                  <a:pt x="290" y="326"/>
                </a:lnTo>
                <a:lnTo>
                  <a:pt x="292" y="326"/>
                </a:lnTo>
                <a:lnTo>
                  <a:pt x="295" y="324"/>
                </a:lnTo>
                <a:lnTo>
                  <a:pt x="297" y="323"/>
                </a:lnTo>
                <a:lnTo>
                  <a:pt x="299" y="319"/>
                </a:lnTo>
                <a:lnTo>
                  <a:pt x="300" y="317"/>
                </a:lnTo>
                <a:lnTo>
                  <a:pt x="302" y="314"/>
                </a:lnTo>
                <a:lnTo>
                  <a:pt x="302" y="307"/>
                </a:lnTo>
                <a:lnTo>
                  <a:pt x="304" y="301"/>
                </a:lnTo>
                <a:lnTo>
                  <a:pt x="295" y="296"/>
                </a:lnTo>
                <a:lnTo>
                  <a:pt x="284" y="290"/>
                </a:lnTo>
                <a:lnTo>
                  <a:pt x="272" y="283"/>
                </a:lnTo>
                <a:lnTo>
                  <a:pt x="261" y="276"/>
                </a:lnTo>
                <a:lnTo>
                  <a:pt x="256" y="273"/>
                </a:lnTo>
                <a:lnTo>
                  <a:pt x="252" y="267"/>
                </a:lnTo>
                <a:lnTo>
                  <a:pt x="247" y="264"/>
                </a:lnTo>
                <a:lnTo>
                  <a:pt x="243" y="260"/>
                </a:lnTo>
                <a:lnTo>
                  <a:pt x="240" y="255"/>
                </a:lnTo>
                <a:lnTo>
                  <a:pt x="238" y="251"/>
                </a:lnTo>
                <a:lnTo>
                  <a:pt x="236" y="246"/>
                </a:lnTo>
                <a:lnTo>
                  <a:pt x="236" y="242"/>
                </a:lnTo>
                <a:lnTo>
                  <a:pt x="236" y="237"/>
                </a:lnTo>
                <a:lnTo>
                  <a:pt x="236" y="232"/>
                </a:lnTo>
                <a:lnTo>
                  <a:pt x="238" y="226"/>
                </a:lnTo>
                <a:lnTo>
                  <a:pt x="240" y="223"/>
                </a:lnTo>
                <a:lnTo>
                  <a:pt x="240" y="219"/>
                </a:lnTo>
                <a:lnTo>
                  <a:pt x="242" y="216"/>
                </a:lnTo>
                <a:lnTo>
                  <a:pt x="245" y="212"/>
                </a:lnTo>
                <a:lnTo>
                  <a:pt x="247" y="210"/>
                </a:lnTo>
                <a:lnTo>
                  <a:pt x="252" y="205"/>
                </a:lnTo>
                <a:lnTo>
                  <a:pt x="260" y="200"/>
                </a:lnTo>
                <a:lnTo>
                  <a:pt x="267" y="196"/>
                </a:lnTo>
                <a:lnTo>
                  <a:pt x="274" y="193"/>
                </a:lnTo>
                <a:lnTo>
                  <a:pt x="288" y="187"/>
                </a:lnTo>
                <a:lnTo>
                  <a:pt x="302" y="180"/>
                </a:lnTo>
                <a:lnTo>
                  <a:pt x="309" y="177"/>
                </a:lnTo>
                <a:lnTo>
                  <a:pt x="315" y="173"/>
                </a:lnTo>
                <a:lnTo>
                  <a:pt x="316" y="169"/>
                </a:lnTo>
                <a:lnTo>
                  <a:pt x="318" y="168"/>
                </a:lnTo>
                <a:lnTo>
                  <a:pt x="320" y="166"/>
                </a:lnTo>
                <a:lnTo>
                  <a:pt x="322" y="162"/>
                </a:lnTo>
                <a:lnTo>
                  <a:pt x="327" y="153"/>
                </a:lnTo>
                <a:lnTo>
                  <a:pt x="334" y="145"/>
                </a:lnTo>
                <a:lnTo>
                  <a:pt x="340" y="136"/>
                </a:lnTo>
                <a:lnTo>
                  <a:pt x="347" y="127"/>
                </a:lnTo>
                <a:lnTo>
                  <a:pt x="352" y="118"/>
                </a:lnTo>
                <a:lnTo>
                  <a:pt x="359" y="111"/>
                </a:lnTo>
                <a:lnTo>
                  <a:pt x="368" y="104"/>
                </a:lnTo>
                <a:lnTo>
                  <a:pt x="375" y="96"/>
                </a:lnTo>
                <a:lnTo>
                  <a:pt x="386" y="91"/>
                </a:lnTo>
                <a:lnTo>
                  <a:pt x="400" y="88"/>
                </a:lnTo>
                <a:lnTo>
                  <a:pt x="405" y="86"/>
                </a:lnTo>
                <a:lnTo>
                  <a:pt x="413" y="84"/>
                </a:lnTo>
                <a:lnTo>
                  <a:pt x="418" y="82"/>
                </a:lnTo>
                <a:lnTo>
                  <a:pt x="425" y="82"/>
                </a:lnTo>
                <a:lnTo>
                  <a:pt x="434" y="82"/>
                </a:lnTo>
                <a:lnTo>
                  <a:pt x="443" y="84"/>
                </a:lnTo>
                <a:lnTo>
                  <a:pt x="450" y="86"/>
                </a:lnTo>
                <a:lnTo>
                  <a:pt x="457" y="88"/>
                </a:lnTo>
                <a:lnTo>
                  <a:pt x="466" y="91"/>
                </a:lnTo>
                <a:lnTo>
                  <a:pt x="471" y="93"/>
                </a:lnTo>
                <a:lnTo>
                  <a:pt x="478" y="96"/>
                </a:lnTo>
                <a:lnTo>
                  <a:pt x="486" y="100"/>
                </a:lnTo>
                <a:lnTo>
                  <a:pt x="498" y="107"/>
                </a:lnTo>
                <a:lnTo>
                  <a:pt x="507" y="112"/>
                </a:lnTo>
                <a:lnTo>
                  <a:pt x="518" y="120"/>
                </a:lnTo>
                <a:lnTo>
                  <a:pt x="525" y="125"/>
                </a:lnTo>
                <a:lnTo>
                  <a:pt x="528" y="125"/>
                </a:lnTo>
                <a:lnTo>
                  <a:pt x="530" y="127"/>
                </a:lnTo>
                <a:lnTo>
                  <a:pt x="532" y="130"/>
                </a:lnTo>
                <a:lnTo>
                  <a:pt x="534" y="132"/>
                </a:lnTo>
                <a:lnTo>
                  <a:pt x="537" y="137"/>
                </a:lnTo>
                <a:lnTo>
                  <a:pt x="542" y="145"/>
                </a:lnTo>
                <a:lnTo>
                  <a:pt x="542" y="146"/>
                </a:lnTo>
                <a:lnTo>
                  <a:pt x="546" y="150"/>
                </a:lnTo>
                <a:lnTo>
                  <a:pt x="548" y="152"/>
                </a:lnTo>
                <a:lnTo>
                  <a:pt x="550" y="153"/>
                </a:lnTo>
                <a:lnTo>
                  <a:pt x="553" y="155"/>
                </a:lnTo>
                <a:lnTo>
                  <a:pt x="557" y="157"/>
                </a:lnTo>
                <a:lnTo>
                  <a:pt x="560" y="159"/>
                </a:lnTo>
                <a:lnTo>
                  <a:pt x="564" y="159"/>
                </a:lnTo>
                <a:lnTo>
                  <a:pt x="569" y="159"/>
                </a:lnTo>
                <a:lnTo>
                  <a:pt x="573" y="157"/>
                </a:lnTo>
                <a:lnTo>
                  <a:pt x="576" y="157"/>
                </a:lnTo>
                <a:lnTo>
                  <a:pt x="580" y="155"/>
                </a:lnTo>
                <a:lnTo>
                  <a:pt x="583" y="153"/>
                </a:lnTo>
                <a:lnTo>
                  <a:pt x="591" y="152"/>
                </a:lnTo>
                <a:lnTo>
                  <a:pt x="594" y="153"/>
                </a:lnTo>
                <a:lnTo>
                  <a:pt x="598" y="155"/>
                </a:lnTo>
                <a:lnTo>
                  <a:pt x="601" y="159"/>
                </a:lnTo>
                <a:lnTo>
                  <a:pt x="605" y="162"/>
                </a:lnTo>
                <a:lnTo>
                  <a:pt x="603" y="164"/>
                </a:lnTo>
                <a:lnTo>
                  <a:pt x="603" y="168"/>
                </a:lnTo>
                <a:lnTo>
                  <a:pt x="601" y="169"/>
                </a:lnTo>
                <a:lnTo>
                  <a:pt x="599" y="171"/>
                </a:lnTo>
                <a:lnTo>
                  <a:pt x="598" y="173"/>
                </a:lnTo>
                <a:lnTo>
                  <a:pt x="594" y="175"/>
                </a:lnTo>
                <a:lnTo>
                  <a:pt x="591" y="175"/>
                </a:lnTo>
                <a:lnTo>
                  <a:pt x="587" y="177"/>
                </a:lnTo>
                <a:lnTo>
                  <a:pt x="583" y="187"/>
                </a:lnTo>
                <a:lnTo>
                  <a:pt x="583" y="200"/>
                </a:lnTo>
                <a:lnTo>
                  <a:pt x="582" y="205"/>
                </a:lnTo>
                <a:lnTo>
                  <a:pt x="582" y="209"/>
                </a:lnTo>
                <a:lnTo>
                  <a:pt x="582" y="212"/>
                </a:lnTo>
                <a:lnTo>
                  <a:pt x="580" y="214"/>
                </a:lnTo>
                <a:lnTo>
                  <a:pt x="576" y="216"/>
                </a:lnTo>
                <a:lnTo>
                  <a:pt x="573" y="218"/>
                </a:lnTo>
                <a:lnTo>
                  <a:pt x="567" y="219"/>
                </a:lnTo>
                <a:lnTo>
                  <a:pt x="564" y="221"/>
                </a:lnTo>
                <a:lnTo>
                  <a:pt x="560" y="223"/>
                </a:lnTo>
                <a:lnTo>
                  <a:pt x="557" y="225"/>
                </a:lnTo>
                <a:lnTo>
                  <a:pt x="557" y="226"/>
                </a:lnTo>
                <a:lnTo>
                  <a:pt x="555" y="228"/>
                </a:lnTo>
                <a:lnTo>
                  <a:pt x="555" y="230"/>
                </a:lnTo>
                <a:lnTo>
                  <a:pt x="555" y="232"/>
                </a:lnTo>
                <a:lnTo>
                  <a:pt x="555" y="239"/>
                </a:lnTo>
                <a:lnTo>
                  <a:pt x="557" y="244"/>
                </a:lnTo>
                <a:lnTo>
                  <a:pt x="559" y="250"/>
                </a:lnTo>
                <a:lnTo>
                  <a:pt x="562" y="255"/>
                </a:lnTo>
                <a:lnTo>
                  <a:pt x="569" y="262"/>
                </a:lnTo>
                <a:lnTo>
                  <a:pt x="576" y="269"/>
                </a:lnTo>
                <a:lnTo>
                  <a:pt x="589" y="289"/>
                </a:lnTo>
                <a:lnTo>
                  <a:pt x="598" y="305"/>
                </a:lnTo>
                <a:lnTo>
                  <a:pt x="603" y="310"/>
                </a:lnTo>
                <a:lnTo>
                  <a:pt x="610" y="317"/>
                </a:lnTo>
                <a:lnTo>
                  <a:pt x="619" y="324"/>
                </a:lnTo>
                <a:lnTo>
                  <a:pt x="630" y="33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8" name=""/>
          <p:cNvSpPr/>
          <p:nvPr/>
        </p:nvSpPr>
        <p:spPr>
          <a:xfrm>
            <a:off x="830160" y="-674640"/>
            <a:ext cx="36720" cy="61920"/>
          </a:xfrm>
          <a:custGeom>
            <a:avLst/>
            <a:gdLst/>
            <a:ahLst/>
            <a:rect l="l" t="t" r="r" b="b"/>
            <a:pathLst>
              <a:path w="44" h="78">
                <a:moveTo>
                  <a:pt x="33" y="0"/>
                </a:moveTo>
                <a:lnTo>
                  <a:pt x="23" y="11"/>
                </a:lnTo>
                <a:lnTo>
                  <a:pt x="23" y="18"/>
                </a:lnTo>
                <a:lnTo>
                  <a:pt x="21" y="27"/>
                </a:lnTo>
                <a:lnTo>
                  <a:pt x="21" y="34"/>
                </a:lnTo>
                <a:lnTo>
                  <a:pt x="17" y="39"/>
                </a:lnTo>
                <a:lnTo>
                  <a:pt x="14" y="46"/>
                </a:lnTo>
                <a:lnTo>
                  <a:pt x="10" y="52"/>
                </a:lnTo>
                <a:lnTo>
                  <a:pt x="8" y="53"/>
                </a:lnTo>
                <a:lnTo>
                  <a:pt x="7" y="55"/>
                </a:lnTo>
                <a:lnTo>
                  <a:pt x="3" y="59"/>
                </a:lnTo>
                <a:lnTo>
                  <a:pt x="0" y="62"/>
                </a:lnTo>
                <a:lnTo>
                  <a:pt x="12" y="78"/>
                </a:lnTo>
                <a:lnTo>
                  <a:pt x="16" y="75"/>
                </a:lnTo>
                <a:lnTo>
                  <a:pt x="19" y="71"/>
                </a:lnTo>
                <a:lnTo>
                  <a:pt x="23" y="68"/>
                </a:lnTo>
                <a:lnTo>
                  <a:pt x="26" y="64"/>
                </a:lnTo>
                <a:lnTo>
                  <a:pt x="33" y="57"/>
                </a:lnTo>
                <a:lnTo>
                  <a:pt x="37" y="48"/>
                </a:lnTo>
                <a:lnTo>
                  <a:pt x="41" y="39"/>
                </a:lnTo>
                <a:lnTo>
                  <a:pt x="42" y="30"/>
                </a:lnTo>
                <a:lnTo>
                  <a:pt x="44" y="20"/>
                </a:lnTo>
                <a:lnTo>
                  <a:pt x="44" y="11"/>
                </a:lnTo>
                <a:lnTo>
                  <a:pt x="33" y="21"/>
                </a:lnTo>
                <a:lnTo>
                  <a:pt x="3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69" name=""/>
          <p:cNvSpPr/>
          <p:nvPr/>
        </p:nvSpPr>
        <p:spPr>
          <a:xfrm>
            <a:off x="857160" y="-6667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0" name=""/>
          <p:cNvSpPr/>
          <p:nvPr/>
        </p:nvSpPr>
        <p:spPr>
          <a:xfrm>
            <a:off x="857160" y="-674640"/>
            <a:ext cx="15840" cy="15840"/>
          </a:xfrm>
          <a:custGeom>
            <a:avLst/>
            <a:gdLst/>
            <a:ahLst/>
            <a:rect l="l" t="t" r="r" b="b"/>
            <a:pathLst>
              <a:path w="20" h="21">
                <a:moveTo>
                  <a:pt x="20" y="4"/>
                </a:moveTo>
                <a:lnTo>
                  <a:pt x="11" y="0"/>
                </a:lnTo>
                <a:lnTo>
                  <a:pt x="0" y="0"/>
                </a:lnTo>
                <a:lnTo>
                  <a:pt x="0" y="21"/>
                </a:lnTo>
                <a:lnTo>
                  <a:pt x="11" y="21"/>
                </a:lnTo>
                <a:lnTo>
                  <a:pt x="2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1" name=""/>
          <p:cNvSpPr/>
          <p:nvPr/>
        </p:nvSpPr>
        <p:spPr>
          <a:xfrm>
            <a:off x="860400" y="-666720"/>
            <a:ext cx="648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7"/>
                </a:moveTo>
                <a:lnTo>
                  <a:pt x="7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2" name=""/>
          <p:cNvSpPr/>
          <p:nvPr/>
        </p:nvSpPr>
        <p:spPr>
          <a:xfrm>
            <a:off x="860400" y="-673200"/>
            <a:ext cx="19080" cy="20880"/>
          </a:xfrm>
          <a:custGeom>
            <a:avLst/>
            <a:gdLst/>
            <a:ahLst/>
            <a:rect l="l" t="t" r="r" b="b"/>
            <a:pathLst>
              <a:path w="23" h="24">
                <a:moveTo>
                  <a:pt x="23" y="3"/>
                </a:moveTo>
                <a:lnTo>
                  <a:pt x="23" y="3"/>
                </a:lnTo>
                <a:lnTo>
                  <a:pt x="21" y="3"/>
                </a:lnTo>
                <a:lnTo>
                  <a:pt x="20" y="3"/>
                </a:lnTo>
                <a:lnTo>
                  <a:pt x="18" y="1"/>
                </a:lnTo>
                <a:lnTo>
                  <a:pt x="16" y="0"/>
                </a:lnTo>
                <a:lnTo>
                  <a:pt x="0" y="14"/>
                </a:lnTo>
                <a:lnTo>
                  <a:pt x="4" y="17"/>
                </a:lnTo>
                <a:lnTo>
                  <a:pt x="9" y="21"/>
                </a:lnTo>
                <a:lnTo>
                  <a:pt x="16" y="23"/>
                </a:lnTo>
                <a:lnTo>
                  <a:pt x="23" y="24"/>
                </a:lnTo>
                <a:lnTo>
                  <a:pt x="23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3" name=""/>
          <p:cNvSpPr/>
          <p:nvPr/>
        </p:nvSpPr>
        <p:spPr>
          <a:xfrm>
            <a:off x="878040" y="-723960"/>
            <a:ext cx="50760" cy="71640"/>
          </a:xfrm>
          <a:custGeom>
            <a:avLst/>
            <a:gdLst/>
            <a:ahLst/>
            <a:rect l="l" t="t" r="r" b="b"/>
            <a:pathLst>
              <a:path w="64" h="89">
                <a:moveTo>
                  <a:pt x="48" y="17"/>
                </a:moveTo>
                <a:lnTo>
                  <a:pt x="45" y="4"/>
                </a:lnTo>
                <a:lnTo>
                  <a:pt x="38" y="18"/>
                </a:lnTo>
                <a:lnTo>
                  <a:pt x="23" y="41"/>
                </a:lnTo>
                <a:lnTo>
                  <a:pt x="16" y="52"/>
                </a:lnTo>
                <a:lnTo>
                  <a:pt x="7" y="63"/>
                </a:lnTo>
                <a:lnTo>
                  <a:pt x="4" y="65"/>
                </a:lnTo>
                <a:lnTo>
                  <a:pt x="2" y="68"/>
                </a:lnTo>
                <a:lnTo>
                  <a:pt x="0" y="68"/>
                </a:lnTo>
                <a:lnTo>
                  <a:pt x="2" y="68"/>
                </a:lnTo>
                <a:lnTo>
                  <a:pt x="2" y="89"/>
                </a:lnTo>
                <a:lnTo>
                  <a:pt x="9" y="88"/>
                </a:lnTo>
                <a:lnTo>
                  <a:pt x="15" y="84"/>
                </a:lnTo>
                <a:lnTo>
                  <a:pt x="20" y="81"/>
                </a:lnTo>
                <a:lnTo>
                  <a:pt x="23" y="75"/>
                </a:lnTo>
                <a:lnTo>
                  <a:pt x="32" y="65"/>
                </a:lnTo>
                <a:lnTo>
                  <a:pt x="41" y="52"/>
                </a:lnTo>
                <a:lnTo>
                  <a:pt x="55" y="29"/>
                </a:lnTo>
                <a:lnTo>
                  <a:pt x="64" y="13"/>
                </a:lnTo>
                <a:lnTo>
                  <a:pt x="61" y="0"/>
                </a:lnTo>
                <a:lnTo>
                  <a:pt x="48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4" name=""/>
          <p:cNvSpPr/>
          <p:nvPr/>
        </p:nvSpPr>
        <p:spPr>
          <a:xfrm>
            <a:off x="882720" y="-773280"/>
            <a:ext cx="41040" cy="63720"/>
          </a:xfrm>
          <a:custGeom>
            <a:avLst/>
            <a:gdLst/>
            <a:ahLst/>
            <a:rect l="l" t="t" r="r" b="b"/>
            <a:pathLst>
              <a:path w="52" h="80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6" y="18"/>
                </a:lnTo>
                <a:lnTo>
                  <a:pt x="9" y="29"/>
                </a:lnTo>
                <a:lnTo>
                  <a:pt x="15" y="41"/>
                </a:lnTo>
                <a:lnTo>
                  <a:pt x="22" y="54"/>
                </a:lnTo>
                <a:lnTo>
                  <a:pt x="27" y="64"/>
                </a:lnTo>
                <a:lnTo>
                  <a:pt x="31" y="70"/>
                </a:lnTo>
                <a:lnTo>
                  <a:pt x="32" y="73"/>
                </a:lnTo>
                <a:lnTo>
                  <a:pt x="36" y="77"/>
                </a:lnTo>
                <a:lnTo>
                  <a:pt x="41" y="80"/>
                </a:lnTo>
                <a:lnTo>
                  <a:pt x="52" y="64"/>
                </a:lnTo>
                <a:lnTo>
                  <a:pt x="50" y="62"/>
                </a:lnTo>
                <a:lnTo>
                  <a:pt x="48" y="59"/>
                </a:lnTo>
                <a:lnTo>
                  <a:pt x="45" y="54"/>
                </a:lnTo>
                <a:lnTo>
                  <a:pt x="40" y="45"/>
                </a:lnTo>
                <a:lnTo>
                  <a:pt x="34" y="32"/>
                </a:lnTo>
                <a:lnTo>
                  <a:pt x="29" y="22"/>
                </a:lnTo>
                <a:lnTo>
                  <a:pt x="25" y="11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5" name=""/>
          <p:cNvSpPr/>
          <p:nvPr/>
        </p:nvSpPr>
        <p:spPr>
          <a:xfrm>
            <a:off x="882720" y="-795240"/>
            <a:ext cx="27000" cy="21960"/>
          </a:xfrm>
          <a:custGeom>
            <a:avLst/>
            <a:gdLst/>
            <a:ahLst/>
            <a:rect l="l" t="t" r="r" b="b"/>
            <a:pathLst>
              <a:path w="34" h="28">
                <a:moveTo>
                  <a:pt x="16" y="16"/>
                </a:moveTo>
                <a:lnTo>
                  <a:pt x="11" y="7"/>
                </a:lnTo>
                <a:lnTo>
                  <a:pt x="11" y="9"/>
                </a:lnTo>
                <a:lnTo>
                  <a:pt x="11" y="9"/>
                </a:lnTo>
                <a:lnTo>
                  <a:pt x="11" y="10"/>
                </a:lnTo>
                <a:lnTo>
                  <a:pt x="8" y="12"/>
                </a:lnTo>
                <a:lnTo>
                  <a:pt x="6" y="14"/>
                </a:lnTo>
                <a:lnTo>
                  <a:pt x="4" y="18"/>
                </a:lnTo>
                <a:lnTo>
                  <a:pt x="0" y="21"/>
                </a:lnTo>
                <a:lnTo>
                  <a:pt x="0" y="28"/>
                </a:lnTo>
                <a:lnTo>
                  <a:pt x="22" y="28"/>
                </a:lnTo>
                <a:lnTo>
                  <a:pt x="22" y="28"/>
                </a:lnTo>
                <a:lnTo>
                  <a:pt x="24" y="26"/>
                </a:lnTo>
                <a:lnTo>
                  <a:pt x="27" y="25"/>
                </a:lnTo>
                <a:lnTo>
                  <a:pt x="29" y="21"/>
                </a:lnTo>
                <a:lnTo>
                  <a:pt x="32" y="18"/>
                </a:lnTo>
                <a:lnTo>
                  <a:pt x="34" y="14"/>
                </a:lnTo>
                <a:lnTo>
                  <a:pt x="34" y="7"/>
                </a:lnTo>
                <a:lnTo>
                  <a:pt x="31" y="0"/>
                </a:lnTo>
                <a:lnTo>
                  <a:pt x="16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6" name=""/>
          <p:cNvSpPr/>
          <p:nvPr/>
        </p:nvSpPr>
        <p:spPr>
          <a:xfrm>
            <a:off x="824040" y="-847800"/>
            <a:ext cx="81000" cy="65160"/>
          </a:xfrm>
          <a:custGeom>
            <a:avLst/>
            <a:gdLst/>
            <a:ahLst/>
            <a:rect l="l" t="t" r="r" b="b"/>
            <a:pathLst>
              <a:path w="103" h="82">
                <a:moveTo>
                  <a:pt x="0" y="14"/>
                </a:moveTo>
                <a:lnTo>
                  <a:pt x="0" y="14"/>
                </a:lnTo>
                <a:lnTo>
                  <a:pt x="9" y="23"/>
                </a:lnTo>
                <a:lnTo>
                  <a:pt x="19" y="30"/>
                </a:lnTo>
                <a:lnTo>
                  <a:pt x="30" y="39"/>
                </a:lnTo>
                <a:lnTo>
                  <a:pt x="42" y="48"/>
                </a:lnTo>
                <a:lnTo>
                  <a:pt x="66" y="64"/>
                </a:lnTo>
                <a:lnTo>
                  <a:pt x="90" y="82"/>
                </a:lnTo>
                <a:lnTo>
                  <a:pt x="103" y="66"/>
                </a:lnTo>
                <a:lnTo>
                  <a:pt x="78" y="48"/>
                </a:lnTo>
                <a:lnTo>
                  <a:pt x="53" y="30"/>
                </a:lnTo>
                <a:lnTo>
                  <a:pt x="42" y="23"/>
                </a:lnTo>
                <a:lnTo>
                  <a:pt x="32" y="16"/>
                </a:lnTo>
                <a:lnTo>
                  <a:pt x="23" y="7"/>
                </a:lnTo>
                <a:lnTo>
                  <a:pt x="16" y="0"/>
                </a:lnTo>
                <a:lnTo>
                  <a:pt x="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7" name=""/>
          <p:cNvSpPr/>
          <p:nvPr/>
        </p:nvSpPr>
        <p:spPr>
          <a:xfrm>
            <a:off x="716040" y="-878040"/>
            <a:ext cx="120600" cy="41400"/>
          </a:xfrm>
          <a:custGeom>
            <a:avLst/>
            <a:gdLst/>
            <a:ahLst/>
            <a:rect l="l" t="t" r="r" b="b"/>
            <a:pathLst>
              <a:path w="152" h="52">
                <a:moveTo>
                  <a:pt x="0" y="22"/>
                </a:moveTo>
                <a:lnTo>
                  <a:pt x="0" y="22"/>
                </a:lnTo>
                <a:lnTo>
                  <a:pt x="20" y="22"/>
                </a:lnTo>
                <a:lnTo>
                  <a:pt x="40" y="22"/>
                </a:lnTo>
                <a:lnTo>
                  <a:pt x="59" y="24"/>
                </a:lnTo>
                <a:lnTo>
                  <a:pt x="79" y="27"/>
                </a:lnTo>
                <a:lnTo>
                  <a:pt x="88" y="29"/>
                </a:lnTo>
                <a:lnTo>
                  <a:pt x="95" y="31"/>
                </a:lnTo>
                <a:lnTo>
                  <a:pt x="104" y="33"/>
                </a:lnTo>
                <a:lnTo>
                  <a:pt x="111" y="36"/>
                </a:lnTo>
                <a:lnTo>
                  <a:pt x="118" y="40"/>
                </a:lnTo>
                <a:lnTo>
                  <a:pt x="125" y="43"/>
                </a:lnTo>
                <a:lnTo>
                  <a:pt x="130" y="49"/>
                </a:lnTo>
                <a:lnTo>
                  <a:pt x="136" y="52"/>
                </a:lnTo>
                <a:lnTo>
                  <a:pt x="152" y="38"/>
                </a:lnTo>
                <a:lnTo>
                  <a:pt x="145" y="33"/>
                </a:lnTo>
                <a:lnTo>
                  <a:pt x="136" y="27"/>
                </a:lnTo>
                <a:lnTo>
                  <a:pt x="129" y="22"/>
                </a:lnTo>
                <a:lnTo>
                  <a:pt x="120" y="18"/>
                </a:lnTo>
                <a:lnTo>
                  <a:pt x="111" y="15"/>
                </a:lnTo>
                <a:lnTo>
                  <a:pt x="102" y="11"/>
                </a:lnTo>
                <a:lnTo>
                  <a:pt x="93" y="9"/>
                </a:lnTo>
                <a:lnTo>
                  <a:pt x="82" y="6"/>
                </a:lnTo>
                <a:lnTo>
                  <a:pt x="63" y="4"/>
                </a:lnTo>
                <a:lnTo>
                  <a:pt x="41" y="2"/>
                </a:lnTo>
                <a:lnTo>
                  <a:pt x="20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8" name=""/>
          <p:cNvSpPr/>
          <p:nvPr/>
        </p:nvSpPr>
        <p:spPr>
          <a:xfrm>
            <a:off x="650880" y="-890640"/>
            <a:ext cx="65160" cy="30240"/>
          </a:xfrm>
          <a:custGeom>
            <a:avLst/>
            <a:gdLst/>
            <a:ahLst/>
            <a:rect l="l" t="t" r="r" b="b"/>
            <a:pathLst>
              <a:path w="81" h="38">
                <a:moveTo>
                  <a:pt x="0" y="20"/>
                </a:moveTo>
                <a:lnTo>
                  <a:pt x="0" y="20"/>
                </a:lnTo>
                <a:lnTo>
                  <a:pt x="8" y="22"/>
                </a:lnTo>
                <a:lnTo>
                  <a:pt x="19" y="24"/>
                </a:lnTo>
                <a:lnTo>
                  <a:pt x="32" y="25"/>
                </a:lnTo>
                <a:lnTo>
                  <a:pt x="42" y="29"/>
                </a:lnTo>
                <a:lnTo>
                  <a:pt x="55" y="31"/>
                </a:lnTo>
                <a:lnTo>
                  <a:pt x="65" y="34"/>
                </a:lnTo>
                <a:lnTo>
                  <a:pt x="74" y="36"/>
                </a:lnTo>
                <a:lnTo>
                  <a:pt x="81" y="38"/>
                </a:lnTo>
                <a:lnTo>
                  <a:pt x="81" y="16"/>
                </a:lnTo>
                <a:lnTo>
                  <a:pt x="78" y="16"/>
                </a:lnTo>
                <a:lnTo>
                  <a:pt x="71" y="15"/>
                </a:lnTo>
                <a:lnTo>
                  <a:pt x="60" y="13"/>
                </a:lnTo>
                <a:lnTo>
                  <a:pt x="49" y="9"/>
                </a:lnTo>
                <a:lnTo>
                  <a:pt x="37" y="6"/>
                </a:lnTo>
                <a:lnTo>
                  <a:pt x="24" y="2"/>
                </a:lnTo>
                <a:lnTo>
                  <a:pt x="12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79" name=""/>
          <p:cNvSpPr/>
          <p:nvPr/>
        </p:nvSpPr>
        <p:spPr>
          <a:xfrm>
            <a:off x="606600" y="-890640"/>
            <a:ext cx="44280" cy="28800"/>
          </a:xfrm>
          <a:custGeom>
            <a:avLst/>
            <a:gdLst/>
            <a:ahLst/>
            <a:rect l="l" t="t" r="r" b="b"/>
            <a:pathLst>
              <a:path w="57" h="36">
                <a:moveTo>
                  <a:pt x="12" y="36"/>
                </a:moveTo>
                <a:lnTo>
                  <a:pt x="14" y="34"/>
                </a:lnTo>
                <a:lnTo>
                  <a:pt x="17" y="31"/>
                </a:lnTo>
                <a:lnTo>
                  <a:pt x="21" y="29"/>
                </a:lnTo>
                <a:lnTo>
                  <a:pt x="25" y="25"/>
                </a:lnTo>
                <a:lnTo>
                  <a:pt x="28" y="24"/>
                </a:lnTo>
                <a:lnTo>
                  <a:pt x="33" y="24"/>
                </a:lnTo>
                <a:lnTo>
                  <a:pt x="39" y="22"/>
                </a:lnTo>
                <a:lnTo>
                  <a:pt x="48" y="22"/>
                </a:lnTo>
                <a:lnTo>
                  <a:pt x="57" y="20"/>
                </a:lnTo>
                <a:lnTo>
                  <a:pt x="57" y="0"/>
                </a:lnTo>
                <a:lnTo>
                  <a:pt x="46" y="0"/>
                </a:lnTo>
                <a:lnTo>
                  <a:pt x="35" y="2"/>
                </a:lnTo>
                <a:lnTo>
                  <a:pt x="26" y="4"/>
                </a:lnTo>
                <a:lnTo>
                  <a:pt x="19" y="6"/>
                </a:lnTo>
                <a:lnTo>
                  <a:pt x="14" y="9"/>
                </a:lnTo>
                <a:lnTo>
                  <a:pt x="8" y="13"/>
                </a:lnTo>
                <a:lnTo>
                  <a:pt x="3" y="16"/>
                </a:lnTo>
                <a:lnTo>
                  <a:pt x="0" y="20"/>
                </a:lnTo>
                <a:lnTo>
                  <a:pt x="1" y="18"/>
                </a:lnTo>
                <a:lnTo>
                  <a:pt x="12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0" name=""/>
          <p:cNvSpPr/>
          <p:nvPr/>
        </p:nvSpPr>
        <p:spPr>
          <a:xfrm>
            <a:off x="538200" y="-876240"/>
            <a:ext cx="79200" cy="61920"/>
          </a:xfrm>
          <a:custGeom>
            <a:avLst/>
            <a:gdLst/>
            <a:ahLst/>
            <a:rect l="l" t="t" r="r" b="b"/>
            <a:pathLst>
              <a:path w="100" h="79">
                <a:moveTo>
                  <a:pt x="14" y="79"/>
                </a:moveTo>
                <a:lnTo>
                  <a:pt x="14" y="79"/>
                </a:lnTo>
                <a:lnTo>
                  <a:pt x="25" y="70"/>
                </a:lnTo>
                <a:lnTo>
                  <a:pt x="39" y="59"/>
                </a:lnTo>
                <a:lnTo>
                  <a:pt x="52" y="50"/>
                </a:lnTo>
                <a:lnTo>
                  <a:pt x="66" y="39"/>
                </a:lnTo>
                <a:lnTo>
                  <a:pt x="91" y="23"/>
                </a:lnTo>
                <a:lnTo>
                  <a:pt x="100" y="18"/>
                </a:lnTo>
                <a:lnTo>
                  <a:pt x="87" y="0"/>
                </a:lnTo>
                <a:lnTo>
                  <a:pt x="78" y="7"/>
                </a:lnTo>
                <a:lnTo>
                  <a:pt x="54" y="22"/>
                </a:lnTo>
                <a:lnTo>
                  <a:pt x="39" y="32"/>
                </a:lnTo>
                <a:lnTo>
                  <a:pt x="25" y="43"/>
                </a:lnTo>
                <a:lnTo>
                  <a:pt x="13" y="54"/>
                </a:lnTo>
                <a:lnTo>
                  <a:pt x="0" y="64"/>
                </a:lnTo>
                <a:lnTo>
                  <a:pt x="14" y="7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1" name=""/>
          <p:cNvSpPr/>
          <p:nvPr/>
        </p:nvSpPr>
        <p:spPr>
          <a:xfrm>
            <a:off x="504720" y="-825480"/>
            <a:ext cx="42840" cy="23760"/>
          </a:xfrm>
          <a:custGeom>
            <a:avLst/>
            <a:gdLst/>
            <a:ahLst/>
            <a:rect l="l" t="t" r="r" b="b"/>
            <a:pathLst>
              <a:path w="56" h="31">
                <a:moveTo>
                  <a:pt x="4" y="31"/>
                </a:moveTo>
                <a:lnTo>
                  <a:pt x="6" y="31"/>
                </a:lnTo>
                <a:lnTo>
                  <a:pt x="15" y="29"/>
                </a:lnTo>
                <a:lnTo>
                  <a:pt x="29" y="27"/>
                </a:lnTo>
                <a:lnTo>
                  <a:pt x="34" y="25"/>
                </a:lnTo>
                <a:lnTo>
                  <a:pt x="43" y="22"/>
                </a:lnTo>
                <a:lnTo>
                  <a:pt x="50" y="18"/>
                </a:lnTo>
                <a:lnTo>
                  <a:pt x="56" y="15"/>
                </a:lnTo>
                <a:lnTo>
                  <a:pt x="41" y="0"/>
                </a:lnTo>
                <a:lnTo>
                  <a:pt x="40" y="2"/>
                </a:lnTo>
                <a:lnTo>
                  <a:pt x="34" y="4"/>
                </a:lnTo>
                <a:lnTo>
                  <a:pt x="31" y="6"/>
                </a:lnTo>
                <a:lnTo>
                  <a:pt x="24" y="7"/>
                </a:lnTo>
                <a:lnTo>
                  <a:pt x="11" y="9"/>
                </a:lnTo>
                <a:lnTo>
                  <a:pt x="0" y="11"/>
                </a:lnTo>
                <a:lnTo>
                  <a:pt x="4" y="11"/>
                </a:lnTo>
                <a:lnTo>
                  <a:pt x="4" y="3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2" name=""/>
          <p:cNvSpPr/>
          <p:nvPr/>
        </p:nvSpPr>
        <p:spPr>
          <a:xfrm>
            <a:off x="484200" y="-816120"/>
            <a:ext cx="23760" cy="28800"/>
          </a:xfrm>
          <a:custGeom>
            <a:avLst/>
            <a:gdLst/>
            <a:ahLst/>
            <a:rect l="l" t="t" r="r" b="b"/>
            <a:pathLst>
              <a:path w="30" h="37">
                <a:moveTo>
                  <a:pt x="12" y="36"/>
                </a:moveTo>
                <a:lnTo>
                  <a:pt x="7" y="37"/>
                </a:lnTo>
                <a:lnTo>
                  <a:pt x="17" y="32"/>
                </a:lnTo>
                <a:lnTo>
                  <a:pt x="24" y="25"/>
                </a:lnTo>
                <a:lnTo>
                  <a:pt x="26" y="23"/>
                </a:lnTo>
                <a:lnTo>
                  <a:pt x="30" y="21"/>
                </a:lnTo>
                <a:lnTo>
                  <a:pt x="30" y="20"/>
                </a:lnTo>
                <a:lnTo>
                  <a:pt x="28" y="20"/>
                </a:lnTo>
                <a:lnTo>
                  <a:pt x="28" y="0"/>
                </a:lnTo>
                <a:lnTo>
                  <a:pt x="21" y="2"/>
                </a:lnTo>
                <a:lnTo>
                  <a:pt x="16" y="5"/>
                </a:lnTo>
                <a:lnTo>
                  <a:pt x="10" y="9"/>
                </a:lnTo>
                <a:lnTo>
                  <a:pt x="8" y="12"/>
                </a:lnTo>
                <a:lnTo>
                  <a:pt x="3" y="18"/>
                </a:lnTo>
                <a:lnTo>
                  <a:pt x="7" y="18"/>
                </a:lnTo>
                <a:lnTo>
                  <a:pt x="0" y="20"/>
                </a:lnTo>
                <a:lnTo>
                  <a:pt x="12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3" name=""/>
          <p:cNvSpPr/>
          <p:nvPr/>
        </p:nvSpPr>
        <p:spPr>
          <a:xfrm>
            <a:off x="392040" y="-803160"/>
            <a:ext cx="101520" cy="39600"/>
          </a:xfrm>
          <a:custGeom>
            <a:avLst/>
            <a:gdLst/>
            <a:ahLst/>
            <a:rect l="l" t="t" r="r" b="b"/>
            <a:pathLst>
              <a:path w="130" h="50">
                <a:moveTo>
                  <a:pt x="0" y="50"/>
                </a:moveTo>
                <a:lnTo>
                  <a:pt x="0" y="50"/>
                </a:lnTo>
                <a:lnTo>
                  <a:pt x="20" y="50"/>
                </a:lnTo>
                <a:lnTo>
                  <a:pt x="36" y="48"/>
                </a:lnTo>
                <a:lnTo>
                  <a:pt x="53" y="46"/>
                </a:lnTo>
                <a:lnTo>
                  <a:pt x="69" y="43"/>
                </a:lnTo>
                <a:lnTo>
                  <a:pt x="78" y="41"/>
                </a:lnTo>
                <a:lnTo>
                  <a:pt x="85" y="39"/>
                </a:lnTo>
                <a:lnTo>
                  <a:pt x="94" y="35"/>
                </a:lnTo>
                <a:lnTo>
                  <a:pt x="100" y="34"/>
                </a:lnTo>
                <a:lnTo>
                  <a:pt x="109" y="28"/>
                </a:lnTo>
                <a:lnTo>
                  <a:pt x="116" y="25"/>
                </a:lnTo>
                <a:lnTo>
                  <a:pt x="123" y="21"/>
                </a:lnTo>
                <a:lnTo>
                  <a:pt x="130" y="16"/>
                </a:lnTo>
                <a:lnTo>
                  <a:pt x="118" y="0"/>
                </a:lnTo>
                <a:lnTo>
                  <a:pt x="112" y="3"/>
                </a:lnTo>
                <a:lnTo>
                  <a:pt x="107" y="9"/>
                </a:lnTo>
                <a:lnTo>
                  <a:pt x="100" y="10"/>
                </a:lnTo>
                <a:lnTo>
                  <a:pt x="93" y="14"/>
                </a:lnTo>
                <a:lnTo>
                  <a:pt x="85" y="16"/>
                </a:lnTo>
                <a:lnTo>
                  <a:pt x="78" y="19"/>
                </a:lnTo>
                <a:lnTo>
                  <a:pt x="73" y="21"/>
                </a:lnTo>
                <a:lnTo>
                  <a:pt x="66" y="23"/>
                </a:lnTo>
                <a:lnTo>
                  <a:pt x="50" y="27"/>
                </a:lnTo>
                <a:lnTo>
                  <a:pt x="34" y="28"/>
                </a:lnTo>
                <a:lnTo>
                  <a:pt x="18" y="28"/>
                </a:lnTo>
                <a:lnTo>
                  <a:pt x="0" y="28"/>
                </a:lnTo>
                <a:lnTo>
                  <a:pt x="0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4" name=""/>
          <p:cNvSpPr/>
          <p:nvPr/>
        </p:nvSpPr>
        <p:spPr>
          <a:xfrm>
            <a:off x="349200" y="-803160"/>
            <a:ext cx="42840" cy="39600"/>
          </a:xfrm>
          <a:custGeom>
            <a:avLst/>
            <a:gdLst/>
            <a:ahLst/>
            <a:rect l="l" t="t" r="r" b="b"/>
            <a:pathLst>
              <a:path w="53" h="50">
                <a:moveTo>
                  <a:pt x="19" y="9"/>
                </a:moveTo>
                <a:lnTo>
                  <a:pt x="0" y="10"/>
                </a:lnTo>
                <a:lnTo>
                  <a:pt x="5" y="18"/>
                </a:lnTo>
                <a:lnTo>
                  <a:pt x="12" y="25"/>
                </a:lnTo>
                <a:lnTo>
                  <a:pt x="17" y="30"/>
                </a:lnTo>
                <a:lnTo>
                  <a:pt x="23" y="35"/>
                </a:lnTo>
                <a:lnTo>
                  <a:pt x="30" y="41"/>
                </a:lnTo>
                <a:lnTo>
                  <a:pt x="37" y="46"/>
                </a:lnTo>
                <a:lnTo>
                  <a:pt x="41" y="48"/>
                </a:lnTo>
                <a:lnTo>
                  <a:pt x="44" y="48"/>
                </a:lnTo>
                <a:lnTo>
                  <a:pt x="50" y="50"/>
                </a:lnTo>
                <a:lnTo>
                  <a:pt x="53" y="50"/>
                </a:lnTo>
                <a:lnTo>
                  <a:pt x="53" y="28"/>
                </a:lnTo>
                <a:lnTo>
                  <a:pt x="51" y="28"/>
                </a:lnTo>
                <a:lnTo>
                  <a:pt x="50" y="28"/>
                </a:lnTo>
                <a:lnTo>
                  <a:pt x="48" y="28"/>
                </a:lnTo>
                <a:lnTo>
                  <a:pt x="48" y="27"/>
                </a:lnTo>
                <a:lnTo>
                  <a:pt x="42" y="25"/>
                </a:lnTo>
                <a:lnTo>
                  <a:pt x="37" y="21"/>
                </a:lnTo>
                <a:lnTo>
                  <a:pt x="32" y="16"/>
                </a:lnTo>
                <a:lnTo>
                  <a:pt x="28" y="10"/>
                </a:lnTo>
                <a:lnTo>
                  <a:pt x="23" y="5"/>
                </a:lnTo>
                <a:lnTo>
                  <a:pt x="19" y="0"/>
                </a:lnTo>
                <a:lnTo>
                  <a:pt x="0" y="0"/>
                </a:lnTo>
                <a:lnTo>
                  <a:pt x="1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5" name=""/>
          <p:cNvSpPr/>
          <p:nvPr/>
        </p:nvSpPr>
        <p:spPr>
          <a:xfrm>
            <a:off x="334800" y="-801720"/>
            <a:ext cx="28800" cy="23760"/>
          </a:xfrm>
          <a:custGeom>
            <a:avLst/>
            <a:gdLst/>
            <a:ahLst/>
            <a:rect l="l" t="t" r="r" b="b"/>
            <a:pathLst>
              <a:path w="35" h="28">
                <a:moveTo>
                  <a:pt x="18" y="21"/>
                </a:moveTo>
                <a:lnTo>
                  <a:pt x="9" y="28"/>
                </a:lnTo>
                <a:lnTo>
                  <a:pt x="14" y="28"/>
                </a:lnTo>
                <a:lnTo>
                  <a:pt x="18" y="26"/>
                </a:lnTo>
                <a:lnTo>
                  <a:pt x="21" y="25"/>
                </a:lnTo>
                <a:lnTo>
                  <a:pt x="25" y="21"/>
                </a:lnTo>
                <a:lnTo>
                  <a:pt x="32" y="16"/>
                </a:lnTo>
                <a:lnTo>
                  <a:pt x="35" y="8"/>
                </a:lnTo>
                <a:lnTo>
                  <a:pt x="18" y="0"/>
                </a:lnTo>
                <a:lnTo>
                  <a:pt x="16" y="3"/>
                </a:lnTo>
                <a:lnTo>
                  <a:pt x="12" y="7"/>
                </a:lnTo>
                <a:lnTo>
                  <a:pt x="11" y="7"/>
                </a:lnTo>
                <a:lnTo>
                  <a:pt x="11" y="8"/>
                </a:lnTo>
                <a:lnTo>
                  <a:pt x="11" y="8"/>
                </a:lnTo>
                <a:lnTo>
                  <a:pt x="9" y="8"/>
                </a:lnTo>
                <a:lnTo>
                  <a:pt x="0" y="14"/>
                </a:lnTo>
                <a:lnTo>
                  <a:pt x="18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6" name=""/>
          <p:cNvSpPr/>
          <p:nvPr/>
        </p:nvSpPr>
        <p:spPr>
          <a:xfrm>
            <a:off x="326880" y="-790560"/>
            <a:ext cx="24120" cy="44280"/>
          </a:xfrm>
          <a:custGeom>
            <a:avLst/>
            <a:gdLst/>
            <a:ahLst/>
            <a:rect l="l" t="t" r="r" b="b"/>
            <a:pathLst>
              <a:path w="28" h="55">
                <a:moveTo>
                  <a:pt x="21" y="55"/>
                </a:moveTo>
                <a:lnTo>
                  <a:pt x="21" y="55"/>
                </a:lnTo>
                <a:lnTo>
                  <a:pt x="21" y="41"/>
                </a:lnTo>
                <a:lnTo>
                  <a:pt x="23" y="28"/>
                </a:lnTo>
                <a:lnTo>
                  <a:pt x="23" y="25"/>
                </a:lnTo>
                <a:lnTo>
                  <a:pt x="25" y="19"/>
                </a:lnTo>
                <a:lnTo>
                  <a:pt x="27" y="12"/>
                </a:lnTo>
                <a:lnTo>
                  <a:pt x="28" y="7"/>
                </a:lnTo>
                <a:lnTo>
                  <a:pt x="9" y="0"/>
                </a:lnTo>
                <a:lnTo>
                  <a:pt x="5" y="7"/>
                </a:lnTo>
                <a:lnTo>
                  <a:pt x="4" y="14"/>
                </a:lnTo>
                <a:lnTo>
                  <a:pt x="2" y="21"/>
                </a:lnTo>
                <a:lnTo>
                  <a:pt x="0" y="27"/>
                </a:lnTo>
                <a:lnTo>
                  <a:pt x="0" y="41"/>
                </a:lnTo>
                <a:lnTo>
                  <a:pt x="0" y="55"/>
                </a:lnTo>
                <a:lnTo>
                  <a:pt x="21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7" name=""/>
          <p:cNvSpPr/>
          <p:nvPr/>
        </p:nvSpPr>
        <p:spPr>
          <a:xfrm>
            <a:off x="326880" y="-749160"/>
            <a:ext cx="28800" cy="19080"/>
          </a:xfrm>
          <a:custGeom>
            <a:avLst/>
            <a:gdLst/>
            <a:ahLst/>
            <a:rect l="l" t="t" r="r" b="b"/>
            <a:pathLst>
              <a:path w="36" h="24">
                <a:moveTo>
                  <a:pt x="36" y="18"/>
                </a:moveTo>
                <a:lnTo>
                  <a:pt x="25" y="4"/>
                </a:lnTo>
                <a:lnTo>
                  <a:pt x="25" y="4"/>
                </a:lnTo>
                <a:lnTo>
                  <a:pt x="23" y="2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4"/>
                </a:lnTo>
                <a:lnTo>
                  <a:pt x="0" y="4"/>
                </a:lnTo>
                <a:lnTo>
                  <a:pt x="2" y="8"/>
                </a:lnTo>
                <a:lnTo>
                  <a:pt x="4" y="11"/>
                </a:lnTo>
                <a:lnTo>
                  <a:pt x="5" y="15"/>
                </a:lnTo>
                <a:lnTo>
                  <a:pt x="9" y="18"/>
                </a:lnTo>
                <a:lnTo>
                  <a:pt x="12" y="20"/>
                </a:lnTo>
                <a:lnTo>
                  <a:pt x="16" y="22"/>
                </a:lnTo>
                <a:lnTo>
                  <a:pt x="21" y="24"/>
                </a:lnTo>
                <a:lnTo>
                  <a:pt x="25" y="24"/>
                </a:lnTo>
                <a:lnTo>
                  <a:pt x="16" y="9"/>
                </a:lnTo>
                <a:lnTo>
                  <a:pt x="36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8" name=""/>
          <p:cNvSpPr/>
          <p:nvPr/>
        </p:nvSpPr>
        <p:spPr>
          <a:xfrm>
            <a:off x="334800" y="-741240"/>
            <a:ext cx="20880" cy="20520"/>
          </a:xfrm>
          <a:custGeom>
            <a:avLst/>
            <a:gdLst/>
            <a:ahLst/>
            <a:rect l="l" t="t" r="r" b="b"/>
            <a:pathLst>
              <a:path w="27" h="27">
                <a:moveTo>
                  <a:pt x="25" y="22"/>
                </a:moveTo>
                <a:lnTo>
                  <a:pt x="23" y="18"/>
                </a:lnTo>
                <a:lnTo>
                  <a:pt x="21" y="15"/>
                </a:lnTo>
                <a:lnTo>
                  <a:pt x="21" y="18"/>
                </a:lnTo>
                <a:lnTo>
                  <a:pt x="23" y="16"/>
                </a:lnTo>
                <a:lnTo>
                  <a:pt x="27" y="9"/>
                </a:lnTo>
                <a:lnTo>
                  <a:pt x="7" y="0"/>
                </a:lnTo>
                <a:lnTo>
                  <a:pt x="2" y="9"/>
                </a:lnTo>
                <a:lnTo>
                  <a:pt x="0" y="15"/>
                </a:lnTo>
                <a:lnTo>
                  <a:pt x="0" y="22"/>
                </a:lnTo>
                <a:lnTo>
                  <a:pt x="2" y="27"/>
                </a:lnTo>
                <a:lnTo>
                  <a:pt x="2" y="22"/>
                </a:lnTo>
                <a:lnTo>
                  <a:pt x="25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89" name=""/>
          <p:cNvSpPr/>
          <p:nvPr/>
        </p:nvSpPr>
        <p:spPr>
          <a:xfrm>
            <a:off x="330120" y="-725400"/>
            <a:ext cx="23760" cy="20520"/>
          </a:xfrm>
          <a:custGeom>
            <a:avLst/>
            <a:gdLst/>
            <a:ahLst/>
            <a:rect l="l" t="t" r="r" b="b"/>
            <a:pathLst>
              <a:path w="30" h="25">
                <a:moveTo>
                  <a:pt x="21" y="25"/>
                </a:moveTo>
                <a:lnTo>
                  <a:pt x="21" y="25"/>
                </a:lnTo>
                <a:lnTo>
                  <a:pt x="21" y="23"/>
                </a:lnTo>
                <a:lnTo>
                  <a:pt x="23" y="23"/>
                </a:lnTo>
                <a:lnTo>
                  <a:pt x="23" y="21"/>
                </a:lnTo>
                <a:lnTo>
                  <a:pt x="24" y="19"/>
                </a:lnTo>
                <a:lnTo>
                  <a:pt x="26" y="16"/>
                </a:lnTo>
                <a:lnTo>
                  <a:pt x="28" y="10"/>
                </a:lnTo>
                <a:lnTo>
                  <a:pt x="28" y="5"/>
                </a:lnTo>
                <a:lnTo>
                  <a:pt x="30" y="0"/>
                </a:lnTo>
                <a:lnTo>
                  <a:pt x="7" y="0"/>
                </a:lnTo>
                <a:lnTo>
                  <a:pt x="7" y="3"/>
                </a:lnTo>
                <a:lnTo>
                  <a:pt x="7" y="5"/>
                </a:lnTo>
                <a:lnTo>
                  <a:pt x="5" y="7"/>
                </a:lnTo>
                <a:lnTo>
                  <a:pt x="5" y="9"/>
                </a:lnTo>
                <a:lnTo>
                  <a:pt x="3" y="10"/>
                </a:lnTo>
                <a:lnTo>
                  <a:pt x="1" y="14"/>
                </a:lnTo>
                <a:lnTo>
                  <a:pt x="0" y="19"/>
                </a:lnTo>
                <a:lnTo>
                  <a:pt x="0" y="25"/>
                </a:lnTo>
                <a:lnTo>
                  <a:pt x="21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0" name=""/>
          <p:cNvSpPr/>
          <p:nvPr/>
        </p:nvSpPr>
        <p:spPr>
          <a:xfrm>
            <a:off x="330120" y="-704880"/>
            <a:ext cx="17640" cy="20520"/>
          </a:xfrm>
          <a:custGeom>
            <a:avLst/>
            <a:gdLst/>
            <a:ahLst/>
            <a:rect l="l" t="t" r="r" b="b"/>
            <a:pathLst>
              <a:path w="21" h="26">
                <a:moveTo>
                  <a:pt x="12" y="7"/>
                </a:moveTo>
                <a:lnTo>
                  <a:pt x="21" y="16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0" y="16"/>
                </a:lnTo>
                <a:lnTo>
                  <a:pt x="8" y="26"/>
                </a:lnTo>
                <a:lnTo>
                  <a:pt x="12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1" name=""/>
          <p:cNvSpPr/>
          <p:nvPr/>
        </p:nvSpPr>
        <p:spPr>
          <a:xfrm>
            <a:off x="339840" y="-690480"/>
            <a:ext cx="1440" cy="612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9"/>
                </a:move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2" name=""/>
          <p:cNvSpPr/>
          <p:nvPr/>
        </p:nvSpPr>
        <p:spPr>
          <a:xfrm>
            <a:off x="339840" y="-690480"/>
            <a:ext cx="1440" cy="612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9"/>
                </a:move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3" name=""/>
          <p:cNvSpPr/>
          <p:nvPr/>
        </p:nvSpPr>
        <p:spPr>
          <a:xfrm>
            <a:off x="339840" y="-690480"/>
            <a:ext cx="1440" cy="612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9"/>
                </a:move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4" name=""/>
          <p:cNvSpPr/>
          <p:nvPr/>
        </p:nvSpPr>
        <p:spPr>
          <a:xfrm>
            <a:off x="339840" y="-700200"/>
            <a:ext cx="47520" cy="19080"/>
          </a:xfrm>
          <a:custGeom>
            <a:avLst/>
            <a:gdLst/>
            <a:ahLst/>
            <a:rect l="l" t="t" r="r" b="b"/>
            <a:pathLst>
              <a:path w="61" h="23">
                <a:moveTo>
                  <a:pt x="61" y="12"/>
                </a:moveTo>
                <a:lnTo>
                  <a:pt x="50" y="3"/>
                </a:lnTo>
                <a:lnTo>
                  <a:pt x="46" y="3"/>
                </a:lnTo>
                <a:lnTo>
                  <a:pt x="38" y="3"/>
                </a:lnTo>
                <a:lnTo>
                  <a:pt x="22" y="2"/>
                </a:lnTo>
                <a:lnTo>
                  <a:pt x="2" y="0"/>
                </a:lnTo>
                <a:lnTo>
                  <a:pt x="0" y="19"/>
                </a:lnTo>
                <a:lnTo>
                  <a:pt x="22" y="21"/>
                </a:lnTo>
                <a:lnTo>
                  <a:pt x="36" y="23"/>
                </a:lnTo>
                <a:lnTo>
                  <a:pt x="45" y="23"/>
                </a:lnTo>
                <a:lnTo>
                  <a:pt x="50" y="23"/>
                </a:lnTo>
                <a:lnTo>
                  <a:pt x="41" y="12"/>
                </a:lnTo>
                <a:lnTo>
                  <a:pt x="61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5" name=""/>
          <p:cNvSpPr/>
          <p:nvPr/>
        </p:nvSpPr>
        <p:spPr>
          <a:xfrm>
            <a:off x="369720" y="-689040"/>
            <a:ext cx="65160" cy="57240"/>
          </a:xfrm>
          <a:custGeom>
            <a:avLst/>
            <a:gdLst/>
            <a:ahLst/>
            <a:rect l="l" t="t" r="r" b="b"/>
            <a:pathLst>
              <a:path w="82" h="73">
                <a:moveTo>
                  <a:pt x="61" y="63"/>
                </a:moveTo>
                <a:lnTo>
                  <a:pt x="72" y="52"/>
                </a:lnTo>
                <a:lnTo>
                  <a:pt x="57" y="54"/>
                </a:lnTo>
                <a:lnTo>
                  <a:pt x="47" y="54"/>
                </a:lnTo>
                <a:lnTo>
                  <a:pt x="41" y="54"/>
                </a:lnTo>
                <a:lnTo>
                  <a:pt x="38" y="52"/>
                </a:lnTo>
                <a:lnTo>
                  <a:pt x="34" y="52"/>
                </a:lnTo>
                <a:lnTo>
                  <a:pt x="32" y="50"/>
                </a:lnTo>
                <a:lnTo>
                  <a:pt x="31" y="48"/>
                </a:lnTo>
                <a:lnTo>
                  <a:pt x="29" y="46"/>
                </a:lnTo>
                <a:lnTo>
                  <a:pt x="27" y="43"/>
                </a:lnTo>
                <a:lnTo>
                  <a:pt x="25" y="38"/>
                </a:lnTo>
                <a:lnTo>
                  <a:pt x="24" y="32"/>
                </a:lnTo>
                <a:lnTo>
                  <a:pt x="22" y="23"/>
                </a:lnTo>
                <a:lnTo>
                  <a:pt x="22" y="13"/>
                </a:lnTo>
                <a:lnTo>
                  <a:pt x="22" y="0"/>
                </a:lnTo>
                <a:lnTo>
                  <a:pt x="0" y="0"/>
                </a:lnTo>
                <a:lnTo>
                  <a:pt x="0" y="13"/>
                </a:lnTo>
                <a:lnTo>
                  <a:pt x="2" y="25"/>
                </a:lnTo>
                <a:lnTo>
                  <a:pt x="2" y="34"/>
                </a:lnTo>
                <a:lnTo>
                  <a:pt x="6" y="43"/>
                </a:lnTo>
                <a:lnTo>
                  <a:pt x="7" y="50"/>
                </a:lnTo>
                <a:lnTo>
                  <a:pt x="11" y="57"/>
                </a:lnTo>
                <a:lnTo>
                  <a:pt x="15" y="63"/>
                </a:lnTo>
                <a:lnTo>
                  <a:pt x="20" y="68"/>
                </a:lnTo>
                <a:lnTo>
                  <a:pt x="27" y="70"/>
                </a:lnTo>
                <a:lnTo>
                  <a:pt x="32" y="71"/>
                </a:lnTo>
                <a:lnTo>
                  <a:pt x="40" y="73"/>
                </a:lnTo>
                <a:lnTo>
                  <a:pt x="47" y="73"/>
                </a:lnTo>
                <a:lnTo>
                  <a:pt x="59" y="73"/>
                </a:lnTo>
                <a:lnTo>
                  <a:pt x="72" y="73"/>
                </a:lnTo>
                <a:lnTo>
                  <a:pt x="82" y="63"/>
                </a:lnTo>
                <a:lnTo>
                  <a:pt x="61" y="6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6" name=""/>
          <p:cNvSpPr/>
          <p:nvPr/>
        </p:nvSpPr>
        <p:spPr>
          <a:xfrm>
            <a:off x="428760" y="-639720"/>
            <a:ext cx="612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9" y="0"/>
                </a:move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7" name=""/>
          <p:cNvSpPr/>
          <p:nvPr/>
        </p:nvSpPr>
        <p:spPr>
          <a:xfrm>
            <a:off x="419040" y="-671400"/>
            <a:ext cx="15840" cy="31680"/>
          </a:xfrm>
          <a:custGeom>
            <a:avLst/>
            <a:gdLst/>
            <a:ahLst/>
            <a:rect l="l" t="t" r="r" b="b"/>
            <a:pathLst>
              <a:path w="19" h="40">
                <a:moveTo>
                  <a:pt x="5" y="0"/>
                </a:moveTo>
                <a:lnTo>
                  <a:pt x="0" y="9"/>
                </a:lnTo>
                <a:lnTo>
                  <a:pt x="0" y="40"/>
                </a:lnTo>
                <a:lnTo>
                  <a:pt x="19" y="40"/>
                </a:lnTo>
                <a:lnTo>
                  <a:pt x="19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8" name=""/>
          <p:cNvSpPr/>
          <p:nvPr/>
        </p:nvSpPr>
        <p:spPr>
          <a:xfrm>
            <a:off x="428760" y="-663480"/>
            <a:ext cx="2880" cy="6120"/>
          </a:xfrm>
          <a:custGeom>
            <a:avLst/>
            <a:gdLst/>
            <a:ahLst/>
            <a:rect l="l" t="t" r="r" b="b"/>
            <a:pathLst>
              <a:path w="6" h="9">
                <a:moveTo>
                  <a:pt x="6" y="9"/>
                </a:moveTo>
                <a:lnTo>
                  <a:pt x="0" y="0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99" name=""/>
          <p:cNvSpPr/>
          <p:nvPr/>
        </p:nvSpPr>
        <p:spPr>
          <a:xfrm>
            <a:off x="423720" y="-674640"/>
            <a:ext cx="51120" cy="92160"/>
          </a:xfrm>
          <a:custGeom>
            <a:avLst/>
            <a:gdLst/>
            <a:ahLst/>
            <a:rect l="l" t="t" r="r" b="b"/>
            <a:pathLst>
              <a:path w="64" h="117">
                <a:moveTo>
                  <a:pt x="52" y="98"/>
                </a:moveTo>
                <a:lnTo>
                  <a:pt x="64" y="105"/>
                </a:lnTo>
                <a:lnTo>
                  <a:pt x="62" y="96"/>
                </a:lnTo>
                <a:lnTo>
                  <a:pt x="61" y="80"/>
                </a:lnTo>
                <a:lnTo>
                  <a:pt x="59" y="62"/>
                </a:lnTo>
                <a:lnTo>
                  <a:pt x="53" y="43"/>
                </a:lnTo>
                <a:lnTo>
                  <a:pt x="52" y="32"/>
                </a:lnTo>
                <a:lnTo>
                  <a:pt x="48" y="23"/>
                </a:lnTo>
                <a:lnTo>
                  <a:pt x="46" y="20"/>
                </a:lnTo>
                <a:lnTo>
                  <a:pt x="43" y="16"/>
                </a:lnTo>
                <a:lnTo>
                  <a:pt x="41" y="12"/>
                </a:lnTo>
                <a:lnTo>
                  <a:pt x="37" y="9"/>
                </a:lnTo>
                <a:lnTo>
                  <a:pt x="34" y="5"/>
                </a:lnTo>
                <a:lnTo>
                  <a:pt x="30" y="4"/>
                </a:lnTo>
                <a:lnTo>
                  <a:pt x="25" y="2"/>
                </a:lnTo>
                <a:lnTo>
                  <a:pt x="20" y="0"/>
                </a:lnTo>
                <a:lnTo>
                  <a:pt x="14" y="0"/>
                </a:lnTo>
                <a:lnTo>
                  <a:pt x="11" y="0"/>
                </a:lnTo>
                <a:lnTo>
                  <a:pt x="5" y="2"/>
                </a:lnTo>
                <a:lnTo>
                  <a:pt x="0" y="5"/>
                </a:lnTo>
                <a:lnTo>
                  <a:pt x="11" y="23"/>
                </a:lnTo>
                <a:lnTo>
                  <a:pt x="12" y="21"/>
                </a:lnTo>
                <a:lnTo>
                  <a:pt x="14" y="20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0" y="20"/>
                </a:lnTo>
                <a:lnTo>
                  <a:pt x="21" y="21"/>
                </a:lnTo>
                <a:lnTo>
                  <a:pt x="23" y="23"/>
                </a:lnTo>
                <a:lnTo>
                  <a:pt x="23" y="25"/>
                </a:lnTo>
                <a:lnTo>
                  <a:pt x="27" y="27"/>
                </a:lnTo>
                <a:lnTo>
                  <a:pt x="27" y="28"/>
                </a:lnTo>
                <a:lnTo>
                  <a:pt x="28" y="32"/>
                </a:lnTo>
                <a:lnTo>
                  <a:pt x="32" y="39"/>
                </a:lnTo>
                <a:lnTo>
                  <a:pt x="34" y="48"/>
                </a:lnTo>
                <a:lnTo>
                  <a:pt x="37" y="66"/>
                </a:lnTo>
                <a:lnTo>
                  <a:pt x="41" y="84"/>
                </a:lnTo>
                <a:lnTo>
                  <a:pt x="43" y="100"/>
                </a:lnTo>
                <a:lnTo>
                  <a:pt x="43" y="109"/>
                </a:lnTo>
                <a:lnTo>
                  <a:pt x="55" y="117"/>
                </a:lnTo>
                <a:lnTo>
                  <a:pt x="52" y="9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0" name=""/>
          <p:cNvSpPr/>
          <p:nvPr/>
        </p:nvSpPr>
        <p:spPr>
          <a:xfrm>
            <a:off x="468360" y="-590400"/>
            <a:ext cx="1440" cy="7920"/>
          </a:xfrm>
          <a:custGeom>
            <a:avLst/>
            <a:gdLst/>
            <a:ahLst/>
            <a:rect l="l" t="t" r="r" b="b"/>
            <a:pathLst>
              <a:path w="2" h="10">
                <a:moveTo>
                  <a:pt x="2" y="10"/>
                </a:moveTo>
                <a:lnTo>
                  <a:pt x="0" y="0"/>
                </a:lnTo>
                <a:lnTo>
                  <a:pt x="2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1" name=""/>
          <p:cNvSpPr/>
          <p:nvPr/>
        </p:nvSpPr>
        <p:spPr>
          <a:xfrm>
            <a:off x="466560" y="-603360"/>
            <a:ext cx="36720" cy="20880"/>
          </a:xfrm>
          <a:custGeom>
            <a:avLst/>
            <a:gdLst/>
            <a:ahLst/>
            <a:rect l="l" t="t" r="r" b="b"/>
            <a:pathLst>
              <a:path w="47" h="26">
                <a:moveTo>
                  <a:pt x="47" y="18"/>
                </a:moveTo>
                <a:lnTo>
                  <a:pt x="40" y="0"/>
                </a:lnTo>
                <a:lnTo>
                  <a:pt x="0" y="7"/>
                </a:lnTo>
                <a:lnTo>
                  <a:pt x="4" y="26"/>
                </a:lnTo>
                <a:lnTo>
                  <a:pt x="43" y="19"/>
                </a:lnTo>
                <a:lnTo>
                  <a:pt x="47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2" name=""/>
          <p:cNvSpPr/>
          <p:nvPr/>
        </p:nvSpPr>
        <p:spPr>
          <a:xfrm>
            <a:off x="498600" y="-596880"/>
            <a:ext cx="4680" cy="7920"/>
          </a:xfrm>
          <a:custGeom>
            <a:avLst/>
            <a:gdLst/>
            <a:ahLst/>
            <a:rect l="l" t="t" r="r" b="b"/>
            <a:pathLst>
              <a:path w="6" h="9">
                <a:moveTo>
                  <a:pt x="6" y="9"/>
                </a:moveTo>
                <a:lnTo>
                  <a:pt x="0" y="0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3" name=""/>
          <p:cNvSpPr/>
          <p:nvPr/>
        </p:nvSpPr>
        <p:spPr>
          <a:xfrm>
            <a:off x="493560" y="-609480"/>
            <a:ext cx="27000" cy="20520"/>
          </a:xfrm>
          <a:custGeom>
            <a:avLst/>
            <a:gdLst/>
            <a:ahLst/>
            <a:rect l="l" t="t" r="r" b="b"/>
            <a:pathLst>
              <a:path w="36" h="25">
                <a:moveTo>
                  <a:pt x="36" y="0"/>
                </a:moveTo>
                <a:lnTo>
                  <a:pt x="34" y="0"/>
                </a:lnTo>
                <a:lnTo>
                  <a:pt x="27" y="0"/>
                </a:lnTo>
                <a:lnTo>
                  <a:pt x="20" y="0"/>
                </a:lnTo>
                <a:lnTo>
                  <a:pt x="14" y="1"/>
                </a:lnTo>
                <a:lnTo>
                  <a:pt x="9" y="3"/>
                </a:lnTo>
                <a:lnTo>
                  <a:pt x="6" y="5"/>
                </a:lnTo>
                <a:lnTo>
                  <a:pt x="0" y="9"/>
                </a:lnTo>
                <a:lnTo>
                  <a:pt x="13" y="25"/>
                </a:lnTo>
                <a:lnTo>
                  <a:pt x="14" y="23"/>
                </a:lnTo>
                <a:lnTo>
                  <a:pt x="18" y="21"/>
                </a:lnTo>
                <a:lnTo>
                  <a:pt x="20" y="21"/>
                </a:lnTo>
                <a:lnTo>
                  <a:pt x="23" y="19"/>
                </a:lnTo>
                <a:lnTo>
                  <a:pt x="29" y="19"/>
                </a:lnTo>
                <a:lnTo>
                  <a:pt x="34" y="19"/>
                </a:lnTo>
                <a:lnTo>
                  <a:pt x="34" y="19"/>
                </a:lnTo>
                <a:lnTo>
                  <a:pt x="3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4" name=""/>
          <p:cNvSpPr/>
          <p:nvPr/>
        </p:nvSpPr>
        <p:spPr>
          <a:xfrm>
            <a:off x="520560" y="-635040"/>
            <a:ext cx="25560" cy="41400"/>
          </a:xfrm>
          <a:custGeom>
            <a:avLst/>
            <a:gdLst/>
            <a:ahLst/>
            <a:rect l="l" t="t" r="r" b="b"/>
            <a:pathLst>
              <a:path w="32" h="51">
                <a:moveTo>
                  <a:pt x="25" y="0"/>
                </a:moveTo>
                <a:lnTo>
                  <a:pt x="25" y="0"/>
                </a:lnTo>
                <a:lnTo>
                  <a:pt x="20" y="0"/>
                </a:lnTo>
                <a:lnTo>
                  <a:pt x="11" y="3"/>
                </a:lnTo>
                <a:lnTo>
                  <a:pt x="9" y="10"/>
                </a:lnTo>
                <a:lnTo>
                  <a:pt x="9" y="16"/>
                </a:lnTo>
                <a:lnTo>
                  <a:pt x="9" y="21"/>
                </a:ln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1" y="30"/>
                </a:lnTo>
                <a:lnTo>
                  <a:pt x="7" y="30"/>
                </a:lnTo>
                <a:lnTo>
                  <a:pt x="2" y="30"/>
                </a:lnTo>
                <a:lnTo>
                  <a:pt x="0" y="51"/>
                </a:lnTo>
                <a:lnTo>
                  <a:pt x="9" y="51"/>
                </a:lnTo>
                <a:lnTo>
                  <a:pt x="16" y="49"/>
                </a:lnTo>
                <a:lnTo>
                  <a:pt x="21" y="48"/>
                </a:lnTo>
                <a:lnTo>
                  <a:pt x="27" y="44"/>
                </a:lnTo>
                <a:lnTo>
                  <a:pt x="30" y="39"/>
                </a:lnTo>
                <a:lnTo>
                  <a:pt x="32" y="33"/>
                </a:lnTo>
                <a:lnTo>
                  <a:pt x="32" y="28"/>
                </a:lnTo>
                <a:lnTo>
                  <a:pt x="32" y="23"/>
                </a:lnTo>
                <a:lnTo>
                  <a:pt x="30" y="17"/>
                </a:lnTo>
                <a:lnTo>
                  <a:pt x="30" y="12"/>
                </a:lnTo>
                <a:lnTo>
                  <a:pt x="30" y="12"/>
                </a:lnTo>
                <a:lnTo>
                  <a:pt x="29" y="16"/>
                </a:lnTo>
                <a:lnTo>
                  <a:pt x="21" y="19"/>
                </a:lnTo>
                <a:lnTo>
                  <a:pt x="2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5" name=""/>
          <p:cNvSpPr/>
          <p:nvPr/>
        </p:nvSpPr>
        <p:spPr>
          <a:xfrm>
            <a:off x="536400" y="-652320"/>
            <a:ext cx="47880" cy="37800"/>
          </a:xfrm>
          <a:custGeom>
            <a:avLst/>
            <a:gdLst/>
            <a:ahLst/>
            <a:rect l="l" t="t" r="r" b="b"/>
            <a:pathLst>
              <a:path w="61" h="49">
                <a:moveTo>
                  <a:pt x="47" y="20"/>
                </a:moveTo>
                <a:lnTo>
                  <a:pt x="41" y="8"/>
                </a:lnTo>
                <a:lnTo>
                  <a:pt x="40" y="15"/>
                </a:lnTo>
                <a:lnTo>
                  <a:pt x="38" y="22"/>
                </a:lnTo>
                <a:lnTo>
                  <a:pt x="38" y="24"/>
                </a:lnTo>
                <a:lnTo>
                  <a:pt x="38" y="24"/>
                </a:lnTo>
                <a:lnTo>
                  <a:pt x="36" y="25"/>
                </a:lnTo>
                <a:lnTo>
                  <a:pt x="36" y="25"/>
                </a:lnTo>
                <a:lnTo>
                  <a:pt x="34" y="27"/>
                </a:lnTo>
                <a:lnTo>
                  <a:pt x="34" y="27"/>
                </a:lnTo>
                <a:lnTo>
                  <a:pt x="32" y="27"/>
                </a:lnTo>
                <a:lnTo>
                  <a:pt x="29" y="27"/>
                </a:lnTo>
                <a:lnTo>
                  <a:pt x="24" y="27"/>
                </a:lnTo>
                <a:lnTo>
                  <a:pt x="18" y="27"/>
                </a:lnTo>
                <a:lnTo>
                  <a:pt x="13" y="25"/>
                </a:lnTo>
                <a:lnTo>
                  <a:pt x="4" y="24"/>
                </a:lnTo>
                <a:lnTo>
                  <a:pt x="0" y="45"/>
                </a:lnTo>
                <a:lnTo>
                  <a:pt x="9" y="47"/>
                </a:lnTo>
                <a:lnTo>
                  <a:pt x="16" y="49"/>
                </a:lnTo>
                <a:lnTo>
                  <a:pt x="24" y="49"/>
                </a:lnTo>
                <a:lnTo>
                  <a:pt x="29" y="49"/>
                </a:lnTo>
                <a:lnTo>
                  <a:pt x="34" y="49"/>
                </a:lnTo>
                <a:lnTo>
                  <a:pt x="40" y="47"/>
                </a:lnTo>
                <a:lnTo>
                  <a:pt x="43" y="45"/>
                </a:lnTo>
                <a:lnTo>
                  <a:pt x="48" y="41"/>
                </a:lnTo>
                <a:lnTo>
                  <a:pt x="52" y="40"/>
                </a:lnTo>
                <a:lnTo>
                  <a:pt x="54" y="34"/>
                </a:lnTo>
                <a:lnTo>
                  <a:pt x="57" y="31"/>
                </a:lnTo>
                <a:lnTo>
                  <a:pt x="57" y="27"/>
                </a:lnTo>
                <a:lnTo>
                  <a:pt x="59" y="20"/>
                </a:lnTo>
                <a:lnTo>
                  <a:pt x="61" y="11"/>
                </a:lnTo>
                <a:lnTo>
                  <a:pt x="56" y="0"/>
                </a:lnTo>
                <a:lnTo>
                  <a:pt x="47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6" name=""/>
          <p:cNvSpPr/>
          <p:nvPr/>
        </p:nvSpPr>
        <p:spPr>
          <a:xfrm>
            <a:off x="515880" y="-690480"/>
            <a:ext cx="66600" cy="54000"/>
          </a:xfrm>
          <a:custGeom>
            <a:avLst/>
            <a:gdLst/>
            <a:ahLst/>
            <a:rect l="l" t="t" r="r" b="b"/>
            <a:pathLst>
              <a:path w="83" h="68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1" y="13"/>
                </a:lnTo>
                <a:lnTo>
                  <a:pt x="5" y="20"/>
                </a:lnTo>
                <a:lnTo>
                  <a:pt x="10" y="24"/>
                </a:lnTo>
                <a:lnTo>
                  <a:pt x="14" y="29"/>
                </a:lnTo>
                <a:lnTo>
                  <a:pt x="19" y="34"/>
                </a:lnTo>
                <a:lnTo>
                  <a:pt x="25" y="38"/>
                </a:lnTo>
                <a:lnTo>
                  <a:pt x="30" y="43"/>
                </a:lnTo>
                <a:lnTo>
                  <a:pt x="41" y="50"/>
                </a:lnTo>
                <a:lnTo>
                  <a:pt x="53" y="57"/>
                </a:lnTo>
                <a:lnTo>
                  <a:pt x="64" y="63"/>
                </a:lnTo>
                <a:lnTo>
                  <a:pt x="74" y="68"/>
                </a:lnTo>
                <a:lnTo>
                  <a:pt x="83" y="50"/>
                </a:lnTo>
                <a:lnTo>
                  <a:pt x="74" y="45"/>
                </a:lnTo>
                <a:lnTo>
                  <a:pt x="64" y="40"/>
                </a:lnTo>
                <a:lnTo>
                  <a:pt x="53" y="34"/>
                </a:lnTo>
                <a:lnTo>
                  <a:pt x="42" y="27"/>
                </a:lnTo>
                <a:lnTo>
                  <a:pt x="37" y="24"/>
                </a:lnTo>
                <a:lnTo>
                  <a:pt x="34" y="20"/>
                </a:lnTo>
                <a:lnTo>
                  <a:pt x="30" y="15"/>
                </a:lnTo>
                <a:lnTo>
                  <a:pt x="26" y="11"/>
                </a:lnTo>
                <a:lnTo>
                  <a:pt x="25" y="9"/>
                </a:lnTo>
                <a:lnTo>
                  <a:pt x="21" y="6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7" name=""/>
          <p:cNvSpPr/>
          <p:nvPr/>
        </p:nvSpPr>
        <p:spPr>
          <a:xfrm>
            <a:off x="515880" y="-758880"/>
            <a:ext cx="82440" cy="68400"/>
          </a:xfrm>
          <a:custGeom>
            <a:avLst/>
            <a:gdLst/>
            <a:ahLst/>
            <a:rect l="l" t="t" r="r" b="b"/>
            <a:pathLst>
              <a:path w="105" h="85">
                <a:moveTo>
                  <a:pt x="85" y="0"/>
                </a:moveTo>
                <a:lnTo>
                  <a:pt x="85" y="2"/>
                </a:lnTo>
                <a:lnTo>
                  <a:pt x="85" y="4"/>
                </a:lnTo>
                <a:lnTo>
                  <a:pt x="83" y="5"/>
                </a:lnTo>
                <a:lnTo>
                  <a:pt x="82" y="7"/>
                </a:lnTo>
                <a:lnTo>
                  <a:pt x="80" y="9"/>
                </a:lnTo>
                <a:lnTo>
                  <a:pt x="76" y="12"/>
                </a:lnTo>
                <a:lnTo>
                  <a:pt x="71" y="16"/>
                </a:lnTo>
                <a:lnTo>
                  <a:pt x="58" y="21"/>
                </a:lnTo>
                <a:lnTo>
                  <a:pt x="44" y="27"/>
                </a:lnTo>
                <a:lnTo>
                  <a:pt x="35" y="30"/>
                </a:lnTo>
                <a:lnTo>
                  <a:pt x="26" y="34"/>
                </a:lnTo>
                <a:lnTo>
                  <a:pt x="19" y="39"/>
                </a:lnTo>
                <a:lnTo>
                  <a:pt x="14" y="46"/>
                </a:lnTo>
                <a:lnTo>
                  <a:pt x="10" y="50"/>
                </a:lnTo>
                <a:lnTo>
                  <a:pt x="7" y="53"/>
                </a:lnTo>
                <a:lnTo>
                  <a:pt x="5" y="59"/>
                </a:lnTo>
                <a:lnTo>
                  <a:pt x="3" y="62"/>
                </a:lnTo>
                <a:lnTo>
                  <a:pt x="1" y="68"/>
                </a:lnTo>
                <a:lnTo>
                  <a:pt x="0" y="73"/>
                </a:lnTo>
                <a:lnTo>
                  <a:pt x="0" y="80"/>
                </a:lnTo>
                <a:lnTo>
                  <a:pt x="0" y="85"/>
                </a:lnTo>
                <a:lnTo>
                  <a:pt x="19" y="85"/>
                </a:lnTo>
                <a:lnTo>
                  <a:pt x="19" y="80"/>
                </a:lnTo>
                <a:lnTo>
                  <a:pt x="21" y="77"/>
                </a:lnTo>
                <a:lnTo>
                  <a:pt x="21" y="73"/>
                </a:lnTo>
                <a:lnTo>
                  <a:pt x="23" y="69"/>
                </a:lnTo>
                <a:lnTo>
                  <a:pt x="25" y="68"/>
                </a:lnTo>
                <a:lnTo>
                  <a:pt x="25" y="64"/>
                </a:lnTo>
                <a:lnTo>
                  <a:pt x="26" y="62"/>
                </a:lnTo>
                <a:lnTo>
                  <a:pt x="28" y="61"/>
                </a:lnTo>
                <a:lnTo>
                  <a:pt x="34" y="55"/>
                </a:lnTo>
                <a:lnTo>
                  <a:pt x="39" y="52"/>
                </a:lnTo>
                <a:lnTo>
                  <a:pt x="44" y="48"/>
                </a:lnTo>
                <a:lnTo>
                  <a:pt x="51" y="46"/>
                </a:lnTo>
                <a:lnTo>
                  <a:pt x="66" y="39"/>
                </a:lnTo>
                <a:lnTo>
                  <a:pt x="80" y="34"/>
                </a:lnTo>
                <a:lnTo>
                  <a:pt x="87" y="28"/>
                </a:lnTo>
                <a:lnTo>
                  <a:pt x="94" y="23"/>
                </a:lnTo>
                <a:lnTo>
                  <a:pt x="98" y="21"/>
                </a:lnTo>
                <a:lnTo>
                  <a:pt x="99" y="18"/>
                </a:lnTo>
                <a:lnTo>
                  <a:pt x="103" y="12"/>
                </a:lnTo>
                <a:lnTo>
                  <a:pt x="105" y="9"/>
                </a:lnTo>
                <a:lnTo>
                  <a:pt x="105" y="11"/>
                </a:lnTo>
                <a:lnTo>
                  <a:pt x="8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8" name=""/>
          <p:cNvSpPr/>
          <p:nvPr/>
        </p:nvSpPr>
        <p:spPr>
          <a:xfrm>
            <a:off x="584280" y="-814320"/>
            <a:ext cx="55440" cy="63360"/>
          </a:xfrm>
          <a:custGeom>
            <a:avLst/>
            <a:gdLst/>
            <a:ahLst/>
            <a:rect l="l" t="t" r="r" b="b"/>
            <a:pathLst>
              <a:path w="69" h="80">
                <a:moveTo>
                  <a:pt x="57" y="0"/>
                </a:moveTo>
                <a:lnTo>
                  <a:pt x="55" y="1"/>
                </a:lnTo>
                <a:lnTo>
                  <a:pt x="48" y="8"/>
                </a:lnTo>
                <a:lnTo>
                  <a:pt x="41" y="16"/>
                </a:lnTo>
                <a:lnTo>
                  <a:pt x="32" y="24"/>
                </a:lnTo>
                <a:lnTo>
                  <a:pt x="25" y="32"/>
                </a:lnTo>
                <a:lnTo>
                  <a:pt x="18" y="42"/>
                </a:lnTo>
                <a:lnTo>
                  <a:pt x="12" y="51"/>
                </a:lnTo>
                <a:lnTo>
                  <a:pt x="5" y="60"/>
                </a:lnTo>
                <a:lnTo>
                  <a:pt x="0" y="69"/>
                </a:lnTo>
                <a:lnTo>
                  <a:pt x="18" y="80"/>
                </a:lnTo>
                <a:lnTo>
                  <a:pt x="23" y="71"/>
                </a:lnTo>
                <a:lnTo>
                  <a:pt x="28" y="62"/>
                </a:lnTo>
                <a:lnTo>
                  <a:pt x="35" y="53"/>
                </a:lnTo>
                <a:lnTo>
                  <a:pt x="41" y="46"/>
                </a:lnTo>
                <a:lnTo>
                  <a:pt x="48" y="37"/>
                </a:lnTo>
                <a:lnTo>
                  <a:pt x="55" y="30"/>
                </a:lnTo>
                <a:lnTo>
                  <a:pt x="62" y="23"/>
                </a:lnTo>
                <a:lnTo>
                  <a:pt x="69" y="16"/>
                </a:lnTo>
                <a:lnTo>
                  <a:pt x="68" y="17"/>
                </a:lnTo>
                <a:lnTo>
                  <a:pt x="5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09" name=""/>
          <p:cNvSpPr/>
          <p:nvPr/>
        </p:nvSpPr>
        <p:spPr>
          <a:xfrm>
            <a:off x="630360" y="-825480"/>
            <a:ext cx="44280" cy="25200"/>
          </a:xfrm>
          <a:custGeom>
            <a:avLst/>
            <a:gdLst/>
            <a:ahLst/>
            <a:rect l="l" t="t" r="r" b="b"/>
            <a:pathLst>
              <a:path w="55" h="32">
                <a:moveTo>
                  <a:pt x="55" y="0"/>
                </a:moveTo>
                <a:lnTo>
                  <a:pt x="55" y="0"/>
                </a:lnTo>
                <a:lnTo>
                  <a:pt x="48" y="0"/>
                </a:lnTo>
                <a:lnTo>
                  <a:pt x="39" y="2"/>
                </a:lnTo>
                <a:lnTo>
                  <a:pt x="32" y="4"/>
                </a:lnTo>
                <a:lnTo>
                  <a:pt x="25" y="6"/>
                </a:lnTo>
                <a:lnTo>
                  <a:pt x="12" y="9"/>
                </a:lnTo>
                <a:lnTo>
                  <a:pt x="0" y="15"/>
                </a:lnTo>
                <a:lnTo>
                  <a:pt x="9" y="32"/>
                </a:lnTo>
                <a:lnTo>
                  <a:pt x="19" y="27"/>
                </a:lnTo>
                <a:lnTo>
                  <a:pt x="32" y="23"/>
                </a:lnTo>
                <a:lnTo>
                  <a:pt x="37" y="22"/>
                </a:lnTo>
                <a:lnTo>
                  <a:pt x="44" y="20"/>
                </a:lnTo>
                <a:lnTo>
                  <a:pt x="50" y="20"/>
                </a:lnTo>
                <a:lnTo>
                  <a:pt x="55" y="20"/>
                </a:lnTo>
                <a:lnTo>
                  <a:pt x="5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0" name=""/>
          <p:cNvSpPr/>
          <p:nvPr/>
        </p:nvSpPr>
        <p:spPr>
          <a:xfrm>
            <a:off x="674640" y="-825480"/>
            <a:ext cx="82440" cy="47520"/>
          </a:xfrm>
          <a:custGeom>
            <a:avLst/>
            <a:gdLst/>
            <a:ahLst/>
            <a:rect l="l" t="t" r="r" b="b"/>
            <a:pathLst>
              <a:path w="105" h="61">
                <a:moveTo>
                  <a:pt x="105" y="43"/>
                </a:moveTo>
                <a:lnTo>
                  <a:pt x="105" y="43"/>
                </a:lnTo>
                <a:lnTo>
                  <a:pt x="98" y="39"/>
                </a:lnTo>
                <a:lnTo>
                  <a:pt x="87" y="32"/>
                </a:lnTo>
                <a:lnTo>
                  <a:pt x="77" y="25"/>
                </a:lnTo>
                <a:lnTo>
                  <a:pt x="64" y="18"/>
                </a:lnTo>
                <a:lnTo>
                  <a:pt x="59" y="15"/>
                </a:lnTo>
                <a:lnTo>
                  <a:pt x="50" y="11"/>
                </a:lnTo>
                <a:lnTo>
                  <a:pt x="45" y="7"/>
                </a:lnTo>
                <a:lnTo>
                  <a:pt x="36" y="6"/>
                </a:lnTo>
                <a:lnTo>
                  <a:pt x="27" y="4"/>
                </a:lnTo>
                <a:lnTo>
                  <a:pt x="18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14" y="22"/>
                </a:lnTo>
                <a:lnTo>
                  <a:pt x="23" y="23"/>
                </a:lnTo>
                <a:lnTo>
                  <a:pt x="28" y="25"/>
                </a:lnTo>
                <a:lnTo>
                  <a:pt x="36" y="27"/>
                </a:lnTo>
                <a:lnTo>
                  <a:pt x="43" y="31"/>
                </a:lnTo>
                <a:lnTo>
                  <a:pt x="48" y="34"/>
                </a:lnTo>
                <a:lnTo>
                  <a:pt x="53" y="36"/>
                </a:lnTo>
                <a:lnTo>
                  <a:pt x="66" y="43"/>
                </a:lnTo>
                <a:lnTo>
                  <a:pt x="77" y="50"/>
                </a:lnTo>
                <a:lnTo>
                  <a:pt x="87" y="56"/>
                </a:lnTo>
                <a:lnTo>
                  <a:pt x="96" y="61"/>
                </a:lnTo>
                <a:lnTo>
                  <a:pt x="105" y="4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1" name=""/>
          <p:cNvSpPr/>
          <p:nvPr/>
        </p:nvSpPr>
        <p:spPr>
          <a:xfrm>
            <a:off x="750960" y="-790560"/>
            <a:ext cx="33120" cy="41400"/>
          </a:xfrm>
          <a:custGeom>
            <a:avLst/>
            <a:gdLst/>
            <a:ahLst/>
            <a:rect l="l" t="t" r="r" b="b"/>
            <a:pathLst>
              <a:path w="43" h="53">
                <a:moveTo>
                  <a:pt x="43" y="34"/>
                </a:moveTo>
                <a:lnTo>
                  <a:pt x="43" y="34"/>
                </a:lnTo>
                <a:lnTo>
                  <a:pt x="41" y="34"/>
                </a:lnTo>
                <a:lnTo>
                  <a:pt x="38" y="34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29"/>
                </a:lnTo>
                <a:lnTo>
                  <a:pt x="30" y="27"/>
                </a:lnTo>
                <a:lnTo>
                  <a:pt x="29" y="23"/>
                </a:lnTo>
                <a:lnTo>
                  <a:pt x="25" y="18"/>
                </a:lnTo>
                <a:lnTo>
                  <a:pt x="21" y="13"/>
                </a:lnTo>
                <a:lnTo>
                  <a:pt x="20" y="9"/>
                </a:lnTo>
                <a:lnTo>
                  <a:pt x="16" y="5"/>
                </a:lnTo>
                <a:lnTo>
                  <a:pt x="13" y="2"/>
                </a:lnTo>
                <a:lnTo>
                  <a:pt x="9" y="0"/>
                </a:lnTo>
                <a:lnTo>
                  <a:pt x="0" y="18"/>
                </a:lnTo>
                <a:lnTo>
                  <a:pt x="0" y="18"/>
                </a:lnTo>
                <a:lnTo>
                  <a:pt x="2" y="20"/>
                </a:lnTo>
                <a:lnTo>
                  <a:pt x="4" y="21"/>
                </a:lnTo>
                <a:lnTo>
                  <a:pt x="4" y="23"/>
                </a:lnTo>
                <a:lnTo>
                  <a:pt x="7" y="29"/>
                </a:lnTo>
                <a:lnTo>
                  <a:pt x="11" y="34"/>
                </a:lnTo>
                <a:lnTo>
                  <a:pt x="13" y="37"/>
                </a:lnTo>
                <a:lnTo>
                  <a:pt x="16" y="41"/>
                </a:lnTo>
                <a:lnTo>
                  <a:pt x="18" y="45"/>
                </a:lnTo>
                <a:lnTo>
                  <a:pt x="23" y="48"/>
                </a:lnTo>
                <a:lnTo>
                  <a:pt x="27" y="50"/>
                </a:lnTo>
                <a:lnTo>
                  <a:pt x="32" y="52"/>
                </a:lnTo>
                <a:lnTo>
                  <a:pt x="38" y="53"/>
                </a:lnTo>
                <a:lnTo>
                  <a:pt x="43" y="53"/>
                </a:lnTo>
                <a:lnTo>
                  <a:pt x="43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2" name=""/>
          <p:cNvSpPr/>
          <p:nvPr/>
        </p:nvSpPr>
        <p:spPr>
          <a:xfrm>
            <a:off x="784080" y="-770040"/>
            <a:ext cx="20880" cy="20880"/>
          </a:xfrm>
          <a:custGeom>
            <a:avLst/>
            <a:gdLst/>
            <a:ahLst/>
            <a:rect l="l" t="t" r="r" b="b"/>
            <a:pathLst>
              <a:path w="27" h="26">
                <a:moveTo>
                  <a:pt x="27" y="0"/>
                </a:moveTo>
                <a:lnTo>
                  <a:pt x="27" y="0"/>
                </a:lnTo>
                <a:lnTo>
                  <a:pt x="18" y="2"/>
                </a:lnTo>
                <a:lnTo>
                  <a:pt x="11" y="3"/>
                </a:lnTo>
                <a:lnTo>
                  <a:pt x="7" y="5"/>
                </a:lnTo>
                <a:lnTo>
                  <a:pt x="5" y="7"/>
                </a:lnTo>
                <a:lnTo>
                  <a:pt x="3" y="7"/>
                </a:lnTo>
                <a:lnTo>
                  <a:pt x="0" y="7"/>
                </a:lnTo>
                <a:lnTo>
                  <a:pt x="0" y="26"/>
                </a:lnTo>
                <a:lnTo>
                  <a:pt x="5" y="26"/>
                </a:lnTo>
                <a:lnTo>
                  <a:pt x="11" y="25"/>
                </a:lnTo>
                <a:lnTo>
                  <a:pt x="16" y="25"/>
                </a:lnTo>
                <a:lnTo>
                  <a:pt x="19" y="23"/>
                </a:lnTo>
                <a:lnTo>
                  <a:pt x="23" y="21"/>
                </a:lnTo>
                <a:lnTo>
                  <a:pt x="27" y="19"/>
                </a:lnTo>
                <a:lnTo>
                  <a:pt x="2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3" name=""/>
          <p:cNvSpPr/>
          <p:nvPr/>
        </p:nvSpPr>
        <p:spPr>
          <a:xfrm>
            <a:off x="803160" y="-770040"/>
            <a:ext cx="20880" cy="20880"/>
          </a:xfrm>
          <a:custGeom>
            <a:avLst/>
            <a:gdLst/>
            <a:ahLst/>
            <a:rect l="l" t="t" r="r" b="b"/>
            <a:pathLst>
              <a:path w="25" h="26">
                <a:moveTo>
                  <a:pt x="25" y="19"/>
                </a:moveTo>
                <a:lnTo>
                  <a:pt x="21" y="12"/>
                </a:lnTo>
                <a:lnTo>
                  <a:pt x="19" y="10"/>
                </a:lnTo>
                <a:lnTo>
                  <a:pt x="14" y="7"/>
                </a:lnTo>
                <a:lnTo>
                  <a:pt x="9" y="2"/>
                </a:lnTo>
                <a:lnTo>
                  <a:pt x="2" y="0"/>
                </a:lnTo>
                <a:lnTo>
                  <a:pt x="2" y="19"/>
                </a:lnTo>
                <a:lnTo>
                  <a:pt x="0" y="19"/>
                </a:lnTo>
                <a:lnTo>
                  <a:pt x="3" y="21"/>
                </a:lnTo>
                <a:lnTo>
                  <a:pt x="5" y="25"/>
                </a:lnTo>
                <a:lnTo>
                  <a:pt x="9" y="26"/>
                </a:lnTo>
                <a:lnTo>
                  <a:pt x="5" y="19"/>
                </a:lnTo>
                <a:lnTo>
                  <a:pt x="25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4" name=""/>
          <p:cNvSpPr/>
          <p:nvPr/>
        </p:nvSpPr>
        <p:spPr>
          <a:xfrm>
            <a:off x="793800" y="-754200"/>
            <a:ext cx="30240" cy="19080"/>
          </a:xfrm>
          <a:custGeom>
            <a:avLst/>
            <a:gdLst/>
            <a:ahLst/>
            <a:rect l="l" t="t" r="r" b="b"/>
            <a:pathLst>
              <a:path w="38" h="25">
                <a:moveTo>
                  <a:pt x="20" y="16"/>
                </a:moveTo>
                <a:lnTo>
                  <a:pt x="9" y="25"/>
                </a:lnTo>
                <a:lnTo>
                  <a:pt x="16" y="25"/>
                </a:lnTo>
                <a:lnTo>
                  <a:pt x="20" y="23"/>
                </a:lnTo>
                <a:lnTo>
                  <a:pt x="25" y="22"/>
                </a:lnTo>
                <a:lnTo>
                  <a:pt x="31" y="18"/>
                </a:lnTo>
                <a:lnTo>
                  <a:pt x="32" y="15"/>
                </a:lnTo>
                <a:lnTo>
                  <a:pt x="36" y="11"/>
                </a:lnTo>
                <a:lnTo>
                  <a:pt x="38" y="6"/>
                </a:lnTo>
                <a:lnTo>
                  <a:pt x="38" y="0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5" y="2"/>
                </a:lnTo>
                <a:lnTo>
                  <a:pt x="13" y="4"/>
                </a:lnTo>
                <a:lnTo>
                  <a:pt x="9" y="4"/>
                </a:lnTo>
                <a:lnTo>
                  <a:pt x="0" y="13"/>
                </a:lnTo>
                <a:lnTo>
                  <a:pt x="20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5" name=""/>
          <p:cNvSpPr/>
          <p:nvPr/>
        </p:nvSpPr>
        <p:spPr>
          <a:xfrm>
            <a:off x="789120" y="-744480"/>
            <a:ext cx="20520" cy="36360"/>
          </a:xfrm>
          <a:custGeom>
            <a:avLst/>
            <a:gdLst/>
            <a:ahLst/>
            <a:rect l="l" t="t" r="r" b="b"/>
            <a:pathLst>
              <a:path w="25" h="46">
                <a:moveTo>
                  <a:pt x="16" y="46"/>
                </a:moveTo>
                <a:lnTo>
                  <a:pt x="16" y="46"/>
                </a:lnTo>
                <a:lnTo>
                  <a:pt x="20" y="41"/>
                </a:lnTo>
                <a:lnTo>
                  <a:pt x="20" y="35"/>
                </a:lnTo>
                <a:lnTo>
                  <a:pt x="21" y="30"/>
                </a:lnTo>
                <a:lnTo>
                  <a:pt x="21" y="25"/>
                </a:lnTo>
                <a:lnTo>
                  <a:pt x="23" y="14"/>
                </a:lnTo>
                <a:lnTo>
                  <a:pt x="25" y="5"/>
                </a:lnTo>
                <a:lnTo>
                  <a:pt x="5" y="0"/>
                </a:lnTo>
                <a:lnTo>
                  <a:pt x="4" y="12"/>
                </a:lnTo>
                <a:lnTo>
                  <a:pt x="2" y="23"/>
                </a:lnTo>
                <a:lnTo>
                  <a:pt x="2" y="28"/>
                </a:lnTo>
                <a:lnTo>
                  <a:pt x="0" y="32"/>
                </a:lnTo>
                <a:lnTo>
                  <a:pt x="0" y="34"/>
                </a:lnTo>
                <a:lnTo>
                  <a:pt x="2" y="32"/>
                </a:lnTo>
                <a:lnTo>
                  <a:pt x="16" y="4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6" name=""/>
          <p:cNvSpPr/>
          <p:nvPr/>
        </p:nvSpPr>
        <p:spPr>
          <a:xfrm>
            <a:off x="768240" y="-719280"/>
            <a:ext cx="33480" cy="20880"/>
          </a:xfrm>
          <a:custGeom>
            <a:avLst/>
            <a:gdLst/>
            <a:ahLst/>
            <a:rect l="l" t="t" r="r" b="b"/>
            <a:pathLst>
              <a:path w="43" h="27">
                <a:moveTo>
                  <a:pt x="22" y="25"/>
                </a:moveTo>
                <a:lnTo>
                  <a:pt x="22" y="25"/>
                </a:lnTo>
                <a:lnTo>
                  <a:pt x="22" y="25"/>
                </a:lnTo>
                <a:lnTo>
                  <a:pt x="20" y="27"/>
                </a:lnTo>
                <a:lnTo>
                  <a:pt x="20" y="27"/>
                </a:lnTo>
                <a:lnTo>
                  <a:pt x="22" y="25"/>
                </a:lnTo>
                <a:lnTo>
                  <a:pt x="25" y="25"/>
                </a:lnTo>
                <a:lnTo>
                  <a:pt x="29" y="23"/>
                </a:lnTo>
                <a:lnTo>
                  <a:pt x="32" y="21"/>
                </a:lnTo>
                <a:lnTo>
                  <a:pt x="38" y="19"/>
                </a:lnTo>
                <a:lnTo>
                  <a:pt x="43" y="14"/>
                </a:lnTo>
                <a:lnTo>
                  <a:pt x="29" y="0"/>
                </a:lnTo>
                <a:lnTo>
                  <a:pt x="27" y="0"/>
                </a:lnTo>
                <a:lnTo>
                  <a:pt x="25" y="2"/>
                </a:lnTo>
                <a:lnTo>
                  <a:pt x="20" y="3"/>
                </a:lnTo>
                <a:lnTo>
                  <a:pt x="16" y="5"/>
                </a:lnTo>
                <a:lnTo>
                  <a:pt x="11" y="7"/>
                </a:lnTo>
                <a:lnTo>
                  <a:pt x="7" y="11"/>
                </a:lnTo>
                <a:lnTo>
                  <a:pt x="4" y="12"/>
                </a:lnTo>
                <a:lnTo>
                  <a:pt x="2" y="18"/>
                </a:lnTo>
                <a:lnTo>
                  <a:pt x="0" y="21"/>
                </a:lnTo>
                <a:lnTo>
                  <a:pt x="0" y="25"/>
                </a:lnTo>
                <a:lnTo>
                  <a:pt x="22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7" name=""/>
          <p:cNvSpPr/>
          <p:nvPr/>
        </p:nvSpPr>
        <p:spPr>
          <a:xfrm>
            <a:off x="768240" y="-700200"/>
            <a:ext cx="32040" cy="34920"/>
          </a:xfrm>
          <a:custGeom>
            <a:avLst/>
            <a:gdLst/>
            <a:ahLst/>
            <a:rect l="l" t="t" r="r" b="b"/>
            <a:pathLst>
              <a:path w="39" h="42">
                <a:moveTo>
                  <a:pt x="39" y="32"/>
                </a:moveTo>
                <a:lnTo>
                  <a:pt x="39" y="32"/>
                </a:lnTo>
                <a:lnTo>
                  <a:pt x="32" y="23"/>
                </a:lnTo>
                <a:lnTo>
                  <a:pt x="27" y="16"/>
                </a:lnTo>
                <a:lnTo>
                  <a:pt x="23" y="12"/>
                </a:lnTo>
                <a:lnTo>
                  <a:pt x="22" y="10"/>
                </a:lnTo>
                <a:lnTo>
                  <a:pt x="22" y="5"/>
                </a:lnTo>
                <a:lnTo>
                  <a:pt x="20" y="0"/>
                </a:lnTo>
                <a:lnTo>
                  <a:pt x="0" y="0"/>
                </a:lnTo>
                <a:lnTo>
                  <a:pt x="0" y="9"/>
                </a:lnTo>
                <a:lnTo>
                  <a:pt x="4" y="16"/>
                </a:lnTo>
                <a:lnTo>
                  <a:pt x="6" y="23"/>
                </a:lnTo>
                <a:lnTo>
                  <a:pt x="11" y="28"/>
                </a:lnTo>
                <a:lnTo>
                  <a:pt x="18" y="35"/>
                </a:lnTo>
                <a:lnTo>
                  <a:pt x="23" y="42"/>
                </a:lnTo>
                <a:lnTo>
                  <a:pt x="39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8" name=""/>
          <p:cNvSpPr/>
          <p:nvPr/>
        </p:nvSpPr>
        <p:spPr>
          <a:xfrm>
            <a:off x="785880" y="-674640"/>
            <a:ext cx="55440" cy="61920"/>
          </a:xfrm>
          <a:custGeom>
            <a:avLst/>
            <a:gdLst/>
            <a:ahLst/>
            <a:rect l="l" t="t" r="r" b="b"/>
            <a:pathLst>
              <a:path w="69" h="76">
                <a:moveTo>
                  <a:pt x="57" y="60"/>
                </a:moveTo>
                <a:lnTo>
                  <a:pt x="69" y="60"/>
                </a:lnTo>
                <a:lnTo>
                  <a:pt x="58" y="53"/>
                </a:lnTo>
                <a:lnTo>
                  <a:pt x="51" y="46"/>
                </a:lnTo>
                <a:lnTo>
                  <a:pt x="44" y="41"/>
                </a:lnTo>
                <a:lnTo>
                  <a:pt x="41" y="35"/>
                </a:lnTo>
                <a:lnTo>
                  <a:pt x="30" y="19"/>
                </a:lnTo>
                <a:lnTo>
                  <a:pt x="17" y="0"/>
                </a:lnTo>
                <a:lnTo>
                  <a:pt x="0" y="10"/>
                </a:lnTo>
                <a:lnTo>
                  <a:pt x="12" y="30"/>
                </a:lnTo>
                <a:lnTo>
                  <a:pt x="23" y="46"/>
                </a:lnTo>
                <a:lnTo>
                  <a:pt x="30" y="53"/>
                </a:lnTo>
                <a:lnTo>
                  <a:pt x="35" y="62"/>
                </a:lnTo>
                <a:lnTo>
                  <a:pt x="46" y="67"/>
                </a:lnTo>
                <a:lnTo>
                  <a:pt x="57" y="76"/>
                </a:lnTo>
                <a:lnTo>
                  <a:pt x="69" y="76"/>
                </a:lnTo>
                <a:lnTo>
                  <a:pt x="57" y="6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9" name=""/>
          <p:cNvSpPr/>
          <p:nvPr/>
        </p:nvSpPr>
        <p:spPr>
          <a:xfrm>
            <a:off x="836640" y="-62064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5" y="9"/>
                </a:moveTo>
                <a:lnTo>
                  <a:pt x="0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0" name=""/>
          <p:cNvSpPr/>
          <p:nvPr/>
        </p:nvSpPr>
        <p:spPr>
          <a:xfrm>
            <a:off x="836640" y="-62064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5" y="9"/>
                </a:moveTo>
                <a:lnTo>
                  <a:pt x="0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1" name=""/>
          <p:cNvSpPr/>
          <p:nvPr/>
        </p:nvSpPr>
        <p:spPr>
          <a:xfrm>
            <a:off x="163440" y="-878040"/>
            <a:ext cx="193680" cy="192240"/>
          </a:xfrm>
          <a:custGeom>
            <a:avLst/>
            <a:gdLst/>
            <a:ahLst/>
            <a:rect l="l" t="t" r="r" b="b"/>
            <a:pathLst>
              <a:path w="243" h="243">
                <a:moveTo>
                  <a:pt x="226" y="235"/>
                </a:moveTo>
                <a:lnTo>
                  <a:pt x="222" y="235"/>
                </a:lnTo>
                <a:lnTo>
                  <a:pt x="222" y="225"/>
                </a:lnTo>
                <a:lnTo>
                  <a:pt x="222" y="218"/>
                </a:lnTo>
                <a:lnTo>
                  <a:pt x="222" y="214"/>
                </a:lnTo>
                <a:lnTo>
                  <a:pt x="224" y="212"/>
                </a:lnTo>
                <a:lnTo>
                  <a:pt x="224" y="209"/>
                </a:lnTo>
                <a:lnTo>
                  <a:pt x="226" y="207"/>
                </a:lnTo>
                <a:lnTo>
                  <a:pt x="227" y="205"/>
                </a:lnTo>
                <a:lnTo>
                  <a:pt x="227" y="202"/>
                </a:lnTo>
                <a:lnTo>
                  <a:pt x="229" y="198"/>
                </a:lnTo>
                <a:lnTo>
                  <a:pt x="229" y="194"/>
                </a:lnTo>
                <a:lnTo>
                  <a:pt x="227" y="189"/>
                </a:lnTo>
                <a:lnTo>
                  <a:pt x="227" y="187"/>
                </a:lnTo>
                <a:lnTo>
                  <a:pt x="229" y="184"/>
                </a:lnTo>
                <a:lnTo>
                  <a:pt x="233" y="177"/>
                </a:lnTo>
                <a:lnTo>
                  <a:pt x="231" y="177"/>
                </a:lnTo>
                <a:lnTo>
                  <a:pt x="227" y="175"/>
                </a:lnTo>
                <a:lnTo>
                  <a:pt x="226" y="175"/>
                </a:lnTo>
                <a:lnTo>
                  <a:pt x="222" y="173"/>
                </a:lnTo>
                <a:lnTo>
                  <a:pt x="220" y="171"/>
                </a:lnTo>
                <a:lnTo>
                  <a:pt x="218" y="170"/>
                </a:lnTo>
                <a:lnTo>
                  <a:pt x="218" y="168"/>
                </a:lnTo>
                <a:lnTo>
                  <a:pt x="218" y="166"/>
                </a:lnTo>
                <a:lnTo>
                  <a:pt x="218" y="152"/>
                </a:lnTo>
                <a:lnTo>
                  <a:pt x="218" y="139"/>
                </a:lnTo>
                <a:lnTo>
                  <a:pt x="220" y="134"/>
                </a:lnTo>
                <a:lnTo>
                  <a:pt x="222" y="127"/>
                </a:lnTo>
                <a:lnTo>
                  <a:pt x="224" y="120"/>
                </a:lnTo>
                <a:lnTo>
                  <a:pt x="226" y="114"/>
                </a:lnTo>
                <a:lnTo>
                  <a:pt x="227" y="114"/>
                </a:lnTo>
                <a:lnTo>
                  <a:pt x="231" y="113"/>
                </a:lnTo>
                <a:lnTo>
                  <a:pt x="233" y="111"/>
                </a:lnTo>
                <a:lnTo>
                  <a:pt x="236" y="109"/>
                </a:lnTo>
                <a:lnTo>
                  <a:pt x="240" y="105"/>
                </a:lnTo>
                <a:lnTo>
                  <a:pt x="243" y="100"/>
                </a:lnTo>
                <a:lnTo>
                  <a:pt x="238" y="95"/>
                </a:lnTo>
                <a:lnTo>
                  <a:pt x="234" y="91"/>
                </a:lnTo>
                <a:lnTo>
                  <a:pt x="233" y="89"/>
                </a:lnTo>
                <a:lnTo>
                  <a:pt x="233" y="88"/>
                </a:lnTo>
                <a:lnTo>
                  <a:pt x="231" y="88"/>
                </a:lnTo>
                <a:lnTo>
                  <a:pt x="229" y="86"/>
                </a:lnTo>
                <a:lnTo>
                  <a:pt x="226" y="84"/>
                </a:lnTo>
                <a:lnTo>
                  <a:pt x="224" y="84"/>
                </a:lnTo>
                <a:lnTo>
                  <a:pt x="222" y="84"/>
                </a:lnTo>
                <a:lnTo>
                  <a:pt x="222" y="84"/>
                </a:lnTo>
                <a:lnTo>
                  <a:pt x="220" y="88"/>
                </a:lnTo>
                <a:lnTo>
                  <a:pt x="220" y="93"/>
                </a:lnTo>
                <a:lnTo>
                  <a:pt x="222" y="98"/>
                </a:lnTo>
                <a:lnTo>
                  <a:pt x="222" y="102"/>
                </a:lnTo>
                <a:lnTo>
                  <a:pt x="222" y="104"/>
                </a:lnTo>
                <a:lnTo>
                  <a:pt x="222" y="104"/>
                </a:lnTo>
                <a:lnTo>
                  <a:pt x="220" y="102"/>
                </a:lnTo>
                <a:lnTo>
                  <a:pt x="218" y="100"/>
                </a:lnTo>
                <a:lnTo>
                  <a:pt x="210" y="93"/>
                </a:lnTo>
                <a:lnTo>
                  <a:pt x="206" y="89"/>
                </a:lnTo>
                <a:lnTo>
                  <a:pt x="208" y="86"/>
                </a:lnTo>
                <a:lnTo>
                  <a:pt x="211" y="75"/>
                </a:lnTo>
                <a:lnTo>
                  <a:pt x="202" y="66"/>
                </a:lnTo>
                <a:lnTo>
                  <a:pt x="186" y="49"/>
                </a:lnTo>
                <a:lnTo>
                  <a:pt x="167" y="27"/>
                </a:lnTo>
                <a:lnTo>
                  <a:pt x="147" y="4"/>
                </a:lnTo>
                <a:lnTo>
                  <a:pt x="145" y="6"/>
                </a:lnTo>
                <a:lnTo>
                  <a:pt x="144" y="8"/>
                </a:lnTo>
                <a:lnTo>
                  <a:pt x="140" y="8"/>
                </a:lnTo>
                <a:lnTo>
                  <a:pt x="138" y="8"/>
                </a:lnTo>
                <a:lnTo>
                  <a:pt x="133" y="9"/>
                </a:lnTo>
                <a:lnTo>
                  <a:pt x="129" y="8"/>
                </a:lnTo>
                <a:lnTo>
                  <a:pt x="124" y="8"/>
                </a:lnTo>
                <a:lnTo>
                  <a:pt x="117" y="6"/>
                </a:lnTo>
                <a:lnTo>
                  <a:pt x="112" y="4"/>
                </a:lnTo>
                <a:lnTo>
                  <a:pt x="103" y="4"/>
                </a:lnTo>
                <a:lnTo>
                  <a:pt x="97" y="4"/>
                </a:lnTo>
                <a:lnTo>
                  <a:pt x="92" y="6"/>
                </a:lnTo>
                <a:lnTo>
                  <a:pt x="87" y="6"/>
                </a:lnTo>
                <a:lnTo>
                  <a:pt x="81" y="8"/>
                </a:lnTo>
                <a:lnTo>
                  <a:pt x="78" y="9"/>
                </a:lnTo>
                <a:lnTo>
                  <a:pt x="72" y="9"/>
                </a:lnTo>
                <a:lnTo>
                  <a:pt x="67" y="11"/>
                </a:lnTo>
                <a:lnTo>
                  <a:pt x="60" y="11"/>
                </a:lnTo>
                <a:lnTo>
                  <a:pt x="55" y="11"/>
                </a:lnTo>
                <a:lnTo>
                  <a:pt x="49" y="9"/>
                </a:lnTo>
                <a:lnTo>
                  <a:pt x="42" y="9"/>
                </a:lnTo>
                <a:lnTo>
                  <a:pt x="33" y="8"/>
                </a:lnTo>
                <a:lnTo>
                  <a:pt x="17" y="4"/>
                </a:lnTo>
                <a:lnTo>
                  <a:pt x="0" y="0"/>
                </a:lnTo>
                <a:lnTo>
                  <a:pt x="0" y="139"/>
                </a:lnTo>
                <a:lnTo>
                  <a:pt x="5" y="143"/>
                </a:lnTo>
                <a:lnTo>
                  <a:pt x="14" y="150"/>
                </a:lnTo>
                <a:lnTo>
                  <a:pt x="23" y="157"/>
                </a:lnTo>
                <a:lnTo>
                  <a:pt x="28" y="159"/>
                </a:lnTo>
                <a:lnTo>
                  <a:pt x="39" y="152"/>
                </a:lnTo>
                <a:lnTo>
                  <a:pt x="39" y="150"/>
                </a:lnTo>
                <a:lnTo>
                  <a:pt x="35" y="148"/>
                </a:lnTo>
                <a:lnTo>
                  <a:pt x="33" y="148"/>
                </a:lnTo>
                <a:lnTo>
                  <a:pt x="32" y="148"/>
                </a:lnTo>
                <a:lnTo>
                  <a:pt x="30" y="148"/>
                </a:lnTo>
                <a:lnTo>
                  <a:pt x="26" y="146"/>
                </a:lnTo>
                <a:lnTo>
                  <a:pt x="24" y="145"/>
                </a:lnTo>
                <a:lnTo>
                  <a:pt x="21" y="143"/>
                </a:lnTo>
                <a:lnTo>
                  <a:pt x="21" y="129"/>
                </a:lnTo>
                <a:lnTo>
                  <a:pt x="24" y="129"/>
                </a:lnTo>
                <a:lnTo>
                  <a:pt x="58" y="143"/>
                </a:lnTo>
                <a:lnTo>
                  <a:pt x="58" y="146"/>
                </a:lnTo>
                <a:lnTo>
                  <a:pt x="58" y="152"/>
                </a:lnTo>
                <a:lnTo>
                  <a:pt x="60" y="155"/>
                </a:lnTo>
                <a:lnTo>
                  <a:pt x="62" y="159"/>
                </a:lnTo>
                <a:lnTo>
                  <a:pt x="64" y="162"/>
                </a:lnTo>
                <a:lnTo>
                  <a:pt x="67" y="168"/>
                </a:lnTo>
                <a:lnTo>
                  <a:pt x="69" y="171"/>
                </a:lnTo>
                <a:lnTo>
                  <a:pt x="72" y="175"/>
                </a:lnTo>
                <a:lnTo>
                  <a:pt x="76" y="177"/>
                </a:lnTo>
                <a:lnTo>
                  <a:pt x="80" y="180"/>
                </a:lnTo>
                <a:lnTo>
                  <a:pt x="85" y="182"/>
                </a:lnTo>
                <a:lnTo>
                  <a:pt x="89" y="186"/>
                </a:lnTo>
                <a:lnTo>
                  <a:pt x="94" y="187"/>
                </a:lnTo>
                <a:lnTo>
                  <a:pt x="97" y="187"/>
                </a:lnTo>
                <a:lnTo>
                  <a:pt x="103" y="189"/>
                </a:lnTo>
                <a:lnTo>
                  <a:pt x="108" y="191"/>
                </a:lnTo>
                <a:lnTo>
                  <a:pt x="108" y="194"/>
                </a:lnTo>
                <a:lnTo>
                  <a:pt x="110" y="196"/>
                </a:lnTo>
                <a:lnTo>
                  <a:pt x="112" y="198"/>
                </a:lnTo>
                <a:lnTo>
                  <a:pt x="113" y="200"/>
                </a:lnTo>
                <a:lnTo>
                  <a:pt x="115" y="203"/>
                </a:lnTo>
                <a:lnTo>
                  <a:pt x="117" y="205"/>
                </a:lnTo>
                <a:lnTo>
                  <a:pt x="121" y="207"/>
                </a:lnTo>
                <a:lnTo>
                  <a:pt x="122" y="211"/>
                </a:lnTo>
                <a:lnTo>
                  <a:pt x="124" y="219"/>
                </a:lnTo>
                <a:lnTo>
                  <a:pt x="124" y="225"/>
                </a:lnTo>
                <a:lnTo>
                  <a:pt x="124" y="227"/>
                </a:lnTo>
                <a:lnTo>
                  <a:pt x="124" y="227"/>
                </a:lnTo>
                <a:lnTo>
                  <a:pt x="126" y="227"/>
                </a:lnTo>
                <a:lnTo>
                  <a:pt x="129" y="227"/>
                </a:lnTo>
                <a:lnTo>
                  <a:pt x="137" y="228"/>
                </a:lnTo>
                <a:lnTo>
                  <a:pt x="147" y="232"/>
                </a:lnTo>
                <a:lnTo>
                  <a:pt x="149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0"/>
                </a:lnTo>
                <a:lnTo>
                  <a:pt x="149" y="225"/>
                </a:lnTo>
                <a:lnTo>
                  <a:pt x="145" y="219"/>
                </a:lnTo>
                <a:lnTo>
                  <a:pt x="140" y="214"/>
                </a:lnTo>
                <a:lnTo>
                  <a:pt x="138" y="211"/>
                </a:lnTo>
                <a:lnTo>
                  <a:pt x="137" y="211"/>
                </a:lnTo>
                <a:lnTo>
                  <a:pt x="138" y="209"/>
                </a:lnTo>
                <a:lnTo>
                  <a:pt x="140" y="211"/>
                </a:lnTo>
                <a:lnTo>
                  <a:pt x="144" y="211"/>
                </a:lnTo>
                <a:lnTo>
                  <a:pt x="147" y="214"/>
                </a:lnTo>
                <a:lnTo>
                  <a:pt x="153" y="216"/>
                </a:lnTo>
                <a:lnTo>
                  <a:pt x="154" y="219"/>
                </a:lnTo>
                <a:lnTo>
                  <a:pt x="158" y="221"/>
                </a:lnTo>
                <a:lnTo>
                  <a:pt x="161" y="225"/>
                </a:lnTo>
                <a:lnTo>
                  <a:pt x="165" y="230"/>
                </a:lnTo>
                <a:lnTo>
                  <a:pt x="169" y="234"/>
                </a:lnTo>
                <a:lnTo>
                  <a:pt x="172" y="235"/>
                </a:lnTo>
                <a:lnTo>
                  <a:pt x="176" y="237"/>
                </a:lnTo>
                <a:lnTo>
                  <a:pt x="179" y="239"/>
                </a:lnTo>
                <a:lnTo>
                  <a:pt x="185" y="241"/>
                </a:lnTo>
                <a:lnTo>
                  <a:pt x="190" y="243"/>
                </a:lnTo>
                <a:lnTo>
                  <a:pt x="226" y="23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2" name=""/>
          <p:cNvSpPr/>
          <p:nvPr/>
        </p:nvSpPr>
        <p:spPr>
          <a:xfrm>
            <a:off x="330120" y="-700200"/>
            <a:ext cx="11160" cy="15840"/>
          </a:xfrm>
          <a:custGeom>
            <a:avLst/>
            <a:gdLst/>
            <a:ahLst/>
            <a:rect l="l" t="t" r="r" b="b"/>
            <a:pathLst>
              <a:path w="14" h="19">
                <a:moveTo>
                  <a:pt x="0" y="10"/>
                </a:moveTo>
                <a:lnTo>
                  <a:pt x="10" y="19"/>
                </a:lnTo>
                <a:lnTo>
                  <a:pt x="14" y="19"/>
                </a:lnTo>
                <a:lnTo>
                  <a:pt x="14" y="0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3" name=""/>
          <p:cNvSpPr/>
          <p:nvPr/>
        </p:nvSpPr>
        <p:spPr>
          <a:xfrm>
            <a:off x="339840" y="-6904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4" name=""/>
          <p:cNvSpPr/>
          <p:nvPr/>
        </p:nvSpPr>
        <p:spPr>
          <a:xfrm>
            <a:off x="330120" y="-704880"/>
            <a:ext cx="17640" cy="14400"/>
          </a:xfrm>
          <a:custGeom>
            <a:avLst/>
            <a:gdLst/>
            <a:ahLst/>
            <a:rect l="l" t="t" r="r" b="b"/>
            <a:pathLst>
              <a:path w="21" h="1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17"/>
                </a:lnTo>
                <a:lnTo>
                  <a:pt x="21" y="17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5" name=""/>
          <p:cNvSpPr/>
          <p:nvPr/>
        </p:nvSpPr>
        <p:spPr>
          <a:xfrm>
            <a:off x="330120" y="-727200"/>
            <a:ext cx="23760" cy="22320"/>
          </a:xfrm>
          <a:custGeom>
            <a:avLst/>
            <a:gdLst/>
            <a:ahLst/>
            <a:rect l="l" t="t" r="r" b="b"/>
            <a:pathLst>
              <a:path w="30" h="29">
                <a:moveTo>
                  <a:pt x="8" y="9"/>
                </a:moveTo>
                <a:lnTo>
                  <a:pt x="7" y="5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5" y="13"/>
                </a:lnTo>
                <a:lnTo>
                  <a:pt x="3" y="16"/>
                </a:lnTo>
                <a:lnTo>
                  <a:pt x="1" y="18"/>
                </a:lnTo>
                <a:lnTo>
                  <a:pt x="0" y="23"/>
                </a:lnTo>
                <a:lnTo>
                  <a:pt x="0" y="29"/>
                </a:lnTo>
                <a:lnTo>
                  <a:pt x="21" y="29"/>
                </a:lnTo>
                <a:lnTo>
                  <a:pt x="21" y="27"/>
                </a:lnTo>
                <a:lnTo>
                  <a:pt x="23" y="27"/>
                </a:lnTo>
                <a:lnTo>
                  <a:pt x="23" y="25"/>
                </a:lnTo>
                <a:lnTo>
                  <a:pt x="24" y="23"/>
                </a:lnTo>
                <a:lnTo>
                  <a:pt x="26" y="20"/>
                </a:lnTo>
                <a:lnTo>
                  <a:pt x="28" y="16"/>
                </a:lnTo>
                <a:lnTo>
                  <a:pt x="28" y="11"/>
                </a:lnTo>
                <a:lnTo>
                  <a:pt x="30" y="5"/>
                </a:lnTo>
                <a:lnTo>
                  <a:pt x="28" y="0"/>
                </a:lnTo>
                <a:lnTo>
                  <a:pt x="8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6" name=""/>
          <p:cNvSpPr/>
          <p:nvPr/>
        </p:nvSpPr>
        <p:spPr>
          <a:xfrm>
            <a:off x="334800" y="-746280"/>
            <a:ext cx="20880" cy="25560"/>
          </a:xfrm>
          <a:custGeom>
            <a:avLst/>
            <a:gdLst/>
            <a:ahLst/>
            <a:rect l="l" t="t" r="r" b="b"/>
            <a:pathLst>
              <a:path w="27" h="32">
                <a:moveTo>
                  <a:pt x="16" y="20"/>
                </a:moveTo>
                <a:lnTo>
                  <a:pt x="7" y="5"/>
                </a:lnTo>
                <a:lnTo>
                  <a:pt x="2" y="14"/>
                </a:lnTo>
                <a:lnTo>
                  <a:pt x="0" y="20"/>
                </a:lnTo>
                <a:lnTo>
                  <a:pt x="0" y="27"/>
                </a:lnTo>
                <a:lnTo>
                  <a:pt x="2" y="32"/>
                </a:lnTo>
                <a:lnTo>
                  <a:pt x="23" y="23"/>
                </a:lnTo>
                <a:lnTo>
                  <a:pt x="21" y="20"/>
                </a:lnTo>
                <a:lnTo>
                  <a:pt x="21" y="23"/>
                </a:lnTo>
                <a:lnTo>
                  <a:pt x="23" y="21"/>
                </a:lnTo>
                <a:lnTo>
                  <a:pt x="27" y="14"/>
                </a:lnTo>
                <a:lnTo>
                  <a:pt x="16" y="0"/>
                </a:lnTo>
                <a:lnTo>
                  <a:pt x="16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7" name=""/>
          <p:cNvSpPr/>
          <p:nvPr/>
        </p:nvSpPr>
        <p:spPr>
          <a:xfrm>
            <a:off x="326880" y="-749160"/>
            <a:ext cx="20880" cy="19080"/>
          </a:xfrm>
          <a:custGeom>
            <a:avLst/>
            <a:gdLst/>
            <a:ahLst/>
            <a:rect l="l" t="t" r="r" b="b"/>
            <a:pathLst>
              <a:path w="25" h="24">
                <a:moveTo>
                  <a:pt x="0" y="4"/>
                </a:moveTo>
                <a:lnTo>
                  <a:pt x="0" y="4"/>
                </a:lnTo>
                <a:lnTo>
                  <a:pt x="2" y="8"/>
                </a:lnTo>
                <a:lnTo>
                  <a:pt x="4" y="11"/>
                </a:lnTo>
                <a:lnTo>
                  <a:pt x="5" y="15"/>
                </a:lnTo>
                <a:lnTo>
                  <a:pt x="9" y="18"/>
                </a:lnTo>
                <a:lnTo>
                  <a:pt x="12" y="20"/>
                </a:lnTo>
                <a:lnTo>
                  <a:pt x="16" y="22"/>
                </a:lnTo>
                <a:lnTo>
                  <a:pt x="20" y="24"/>
                </a:lnTo>
                <a:lnTo>
                  <a:pt x="25" y="24"/>
                </a:lnTo>
                <a:lnTo>
                  <a:pt x="25" y="4"/>
                </a:lnTo>
                <a:lnTo>
                  <a:pt x="25" y="4"/>
                </a:lnTo>
                <a:lnTo>
                  <a:pt x="23" y="2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4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8" name=""/>
          <p:cNvSpPr/>
          <p:nvPr/>
        </p:nvSpPr>
        <p:spPr>
          <a:xfrm>
            <a:off x="326880" y="-795240"/>
            <a:ext cx="24120" cy="48960"/>
          </a:xfrm>
          <a:custGeom>
            <a:avLst/>
            <a:gdLst/>
            <a:ahLst/>
            <a:rect l="l" t="t" r="r" b="b"/>
            <a:pathLst>
              <a:path w="28" h="62">
                <a:moveTo>
                  <a:pt x="18" y="0"/>
                </a:moveTo>
                <a:lnTo>
                  <a:pt x="9" y="5"/>
                </a:lnTo>
                <a:lnTo>
                  <a:pt x="5" y="12"/>
                </a:lnTo>
                <a:lnTo>
                  <a:pt x="4" y="19"/>
                </a:lnTo>
                <a:lnTo>
                  <a:pt x="2" y="26"/>
                </a:lnTo>
                <a:lnTo>
                  <a:pt x="0" y="34"/>
                </a:lnTo>
                <a:lnTo>
                  <a:pt x="0" y="48"/>
                </a:lnTo>
                <a:lnTo>
                  <a:pt x="0" y="62"/>
                </a:lnTo>
                <a:lnTo>
                  <a:pt x="21" y="62"/>
                </a:lnTo>
                <a:lnTo>
                  <a:pt x="21" y="48"/>
                </a:lnTo>
                <a:lnTo>
                  <a:pt x="23" y="35"/>
                </a:lnTo>
                <a:lnTo>
                  <a:pt x="23" y="30"/>
                </a:lnTo>
                <a:lnTo>
                  <a:pt x="25" y="25"/>
                </a:lnTo>
                <a:lnTo>
                  <a:pt x="27" y="19"/>
                </a:lnTo>
                <a:lnTo>
                  <a:pt x="28" y="14"/>
                </a:lnTo>
                <a:lnTo>
                  <a:pt x="18" y="19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9" name=""/>
          <p:cNvSpPr/>
          <p:nvPr/>
        </p:nvSpPr>
        <p:spPr>
          <a:xfrm>
            <a:off x="341280" y="-803160"/>
            <a:ext cx="22320" cy="25200"/>
          </a:xfrm>
          <a:custGeom>
            <a:avLst/>
            <a:gdLst/>
            <a:ahLst/>
            <a:rect l="l" t="t" r="r" b="b"/>
            <a:pathLst>
              <a:path w="26" h="32">
                <a:moveTo>
                  <a:pt x="10" y="14"/>
                </a:moveTo>
                <a:lnTo>
                  <a:pt x="7" y="2"/>
                </a:lnTo>
                <a:lnTo>
                  <a:pt x="5" y="5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0" y="11"/>
                </a:lnTo>
                <a:lnTo>
                  <a:pt x="0" y="11"/>
                </a:lnTo>
                <a:lnTo>
                  <a:pt x="0" y="32"/>
                </a:lnTo>
                <a:lnTo>
                  <a:pt x="5" y="32"/>
                </a:lnTo>
                <a:lnTo>
                  <a:pt x="9" y="30"/>
                </a:lnTo>
                <a:lnTo>
                  <a:pt x="12" y="29"/>
                </a:lnTo>
                <a:lnTo>
                  <a:pt x="16" y="25"/>
                </a:lnTo>
                <a:lnTo>
                  <a:pt x="21" y="18"/>
                </a:lnTo>
                <a:lnTo>
                  <a:pt x="26" y="12"/>
                </a:lnTo>
                <a:lnTo>
                  <a:pt x="25" y="0"/>
                </a:lnTo>
                <a:lnTo>
                  <a:pt x="1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0" name=""/>
          <p:cNvSpPr/>
          <p:nvPr/>
        </p:nvSpPr>
        <p:spPr>
          <a:xfrm>
            <a:off x="339840" y="-816120"/>
            <a:ext cx="21960" cy="24120"/>
          </a:xfrm>
          <a:custGeom>
            <a:avLst/>
            <a:gdLst/>
            <a:ahLst/>
            <a:rect l="l" t="t" r="r" b="b"/>
            <a:pathLst>
              <a:path w="27" h="30">
                <a:moveTo>
                  <a:pt x="0" y="18"/>
                </a:moveTo>
                <a:lnTo>
                  <a:pt x="5" y="2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lnTo>
                  <a:pt x="7" y="25"/>
                </a:lnTo>
                <a:lnTo>
                  <a:pt x="12" y="30"/>
                </a:lnTo>
                <a:lnTo>
                  <a:pt x="27" y="16"/>
                </a:lnTo>
                <a:lnTo>
                  <a:pt x="23" y="11"/>
                </a:lnTo>
                <a:lnTo>
                  <a:pt x="20" y="7"/>
                </a:lnTo>
                <a:lnTo>
                  <a:pt x="18" y="5"/>
                </a:lnTo>
                <a:lnTo>
                  <a:pt x="14" y="4"/>
                </a:lnTo>
                <a:lnTo>
                  <a:pt x="12" y="2"/>
                </a:lnTo>
                <a:lnTo>
                  <a:pt x="5" y="0"/>
                </a:lnTo>
                <a:lnTo>
                  <a:pt x="12" y="2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1" name=""/>
          <p:cNvSpPr/>
          <p:nvPr/>
        </p:nvSpPr>
        <p:spPr>
          <a:xfrm>
            <a:off x="328680" y="-819000"/>
            <a:ext cx="22320" cy="29880"/>
          </a:xfrm>
          <a:custGeom>
            <a:avLst/>
            <a:gdLst/>
            <a:ahLst/>
            <a:rect l="l" t="t" r="r" b="b"/>
            <a:pathLst>
              <a:path w="26" h="40">
                <a:moveTo>
                  <a:pt x="2" y="34"/>
                </a:moveTo>
                <a:lnTo>
                  <a:pt x="0" y="34"/>
                </a:lnTo>
                <a:lnTo>
                  <a:pt x="3" y="36"/>
                </a:lnTo>
                <a:lnTo>
                  <a:pt x="7" y="40"/>
                </a:lnTo>
                <a:lnTo>
                  <a:pt x="21" y="36"/>
                </a:lnTo>
                <a:lnTo>
                  <a:pt x="23" y="29"/>
                </a:lnTo>
                <a:lnTo>
                  <a:pt x="23" y="24"/>
                </a:lnTo>
                <a:lnTo>
                  <a:pt x="23" y="18"/>
                </a:lnTo>
                <a:lnTo>
                  <a:pt x="21" y="15"/>
                </a:lnTo>
                <a:lnTo>
                  <a:pt x="21" y="15"/>
                </a:lnTo>
                <a:lnTo>
                  <a:pt x="18" y="20"/>
                </a:lnTo>
                <a:lnTo>
                  <a:pt x="12" y="22"/>
                </a:lnTo>
                <a:lnTo>
                  <a:pt x="12" y="20"/>
                </a:lnTo>
                <a:lnTo>
                  <a:pt x="12" y="22"/>
                </a:lnTo>
                <a:lnTo>
                  <a:pt x="26" y="6"/>
                </a:lnTo>
                <a:lnTo>
                  <a:pt x="21" y="2"/>
                </a:lnTo>
                <a:lnTo>
                  <a:pt x="16" y="0"/>
                </a:lnTo>
                <a:lnTo>
                  <a:pt x="9" y="0"/>
                </a:lnTo>
                <a:lnTo>
                  <a:pt x="2" y="8"/>
                </a:lnTo>
                <a:lnTo>
                  <a:pt x="2" y="15"/>
                </a:lnTo>
                <a:lnTo>
                  <a:pt x="2" y="22"/>
                </a:lnTo>
                <a:lnTo>
                  <a:pt x="2" y="27"/>
                </a:lnTo>
                <a:lnTo>
                  <a:pt x="2" y="29"/>
                </a:lnTo>
                <a:lnTo>
                  <a:pt x="3" y="24"/>
                </a:lnTo>
                <a:lnTo>
                  <a:pt x="16" y="22"/>
                </a:lnTo>
                <a:lnTo>
                  <a:pt x="18" y="22"/>
                </a:lnTo>
                <a:lnTo>
                  <a:pt x="18" y="22"/>
                </a:lnTo>
                <a:lnTo>
                  <a:pt x="16" y="20"/>
                </a:lnTo>
                <a:lnTo>
                  <a:pt x="2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2" name=""/>
          <p:cNvSpPr/>
          <p:nvPr/>
        </p:nvSpPr>
        <p:spPr>
          <a:xfrm>
            <a:off x="318960" y="-822240"/>
            <a:ext cx="24120" cy="30240"/>
          </a:xfrm>
          <a:custGeom>
            <a:avLst/>
            <a:gdLst/>
            <a:ahLst/>
            <a:rect l="l" t="t" r="r" b="b"/>
            <a:pathLst>
              <a:path w="31" h="37">
                <a:moveTo>
                  <a:pt x="7" y="14"/>
                </a:moveTo>
                <a:lnTo>
                  <a:pt x="6" y="5"/>
                </a:lnTo>
                <a:lnTo>
                  <a:pt x="2" y="14"/>
                </a:lnTo>
                <a:lnTo>
                  <a:pt x="0" y="21"/>
                </a:lnTo>
                <a:lnTo>
                  <a:pt x="6" y="28"/>
                </a:lnTo>
                <a:lnTo>
                  <a:pt x="15" y="37"/>
                </a:lnTo>
                <a:lnTo>
                  <a:pt x="31" y="23"/>
                </a:lnTo>
                <a:lnTo>
                  <a:pt x="20" y="14"/>
                </a:lnTo>
                <a:lnTo>
                  <a:pt x="22" y="18"/>
                </a:lnTo>
                <a:lnTo>
                  <a:pt x="22" y="19"/>
                </a:lnTo>
                <a:lnTo>
                  <a:pt x="25" y="9"/>
                </a:lnTo>
                <a:lnTo>
                  <a:pt x="23" y="0"/>
                </a:lnTo>
                <a:lnTo>
                  <a:pt x="7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3" name=""/>
          <p:cNvSpPr/>
          <p:nvPr/>
        </p:nvSpPr>
        <p:spPr>
          <a:xfrm>
            <a:off x="274680" y="-880920"/>
            <a:ext cx="61920" cy="69840"/>
          </a:xfrm>
          <a:custGeom>
            <a:avLst/>
            <a:gdLst/>
            <a:ahLst/>
            <a:rect l="l" t="t" r="r" b="b"/>
            <a:pathLst>
              <a:path w="79" h="87">
                <a:moveTo>
                  <a:pt x="15" y="14"/>
                </a:moveTo>
                <a:lnTo>
                  <a:pt x="0" y="14"/>
                </a:lnTo>
                <a:lnTo>
                  <a:pt x="20" y="37"/>
                </a:lnTo>
                <a:lnTo>
                  <a:pt x="40" y="59"/>
                </a:lnTo>
                <a:lnTo>
                  <a:pt x="54" y="76"/>
                </a:lnTo>
                <a:lnTo>
                  <a:pt x="64" y="87"/>
                </a:lnTo>
                <a:lnTo>
                  <a:pt x="79" y="73"/>
                </a:lnTo>
                <a:lnTo>
                  <a:pt x="72" y="64"/>
                </a:lnTo>
                <a:lnTo>
                  <a:pt x="56" y="46"/>
                </a:lnTo>
                <a:lnTo>
                  <a:pt x="38" y="23"/>
                </a:lnTo>
                <a:lnTo>
                  <a:pt x="16" y="0"/>
                </a:lnTo>
                <a:lnTo>
                  <a:pt x="0" y="0"/>
                </a:lnTo>
                <a:lnTo>
                  <a:pt x="15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4" name=""/>
          <p:cNvSpPr/>
          <p:nvPr/>
        </p:nvSpPr>
        <p:spPr>
          <a:xfrm>
            <a:off x="246240" y="-882720"/>
            <a:ext cx="39600" cy="19080"/>
          </a:xfrm>
          <a:custGeom>
            <a:avLst/>
            <a:gdLst/>
            <a:ahLst/>
            <a:rect l="l" t="t" r="r" b="b"/>
            <a:pathLst>
              <a:path w="50" h="25">
                <a:moveTo>
                  <a:pt x="0" y="20"/>
                </a:moveTo>
                <a:lnTo>
                  <a:pt x="0" y="20"/>
                </a:lnTo>
                <a:lnTo>
                  <a:pt x="5" y="20"/>
                </a:lnTo>
                <a:lnTo>
                  <a:pt x="12" y="22"/>
                </a:lnTo>
                <a:lnTo>
                  <a:pt x="18" y="23"/>
                </a:lnTo>
                <a:lnTo>
                  <a:pt x="23" y="25"/>
                </a:lnTo>
                <a:lnTo>
                  <a:pt x="30" y="25"/>
                </a:lnTo>
                <a:lnTo>
                  <a:pt x="35" y="25"/>
                </a:lnTo>
                <a:lnTo>
                  <a:pt x="41" y="23"/>
                </a:lnTo>
                <a:lnTo>
                  <a:pt x="42" y="23"/>
                </a:lnTo>
                <a:lnTo>
                  <a:pt x="48" y="20"/>
                </a:lnTo>
                <a:lnTo>
                  <a:pt x="50" y="18"/>
                </a:lnTo>
                <a:lnTo>
                  <a:pt x="35" y="4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0" y="4"/>
                </a:lnTo>
                <a:lnTo>
                  <a:pt x="28" y="4"/>
                </a:lnTo>
                <a:lnTo>
                  <a:pt x="23" y="4"/>
                </a:lnTo>
                <a:lnTo>
                  <a:pt x="16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5" name=""/>
          <p:cNvSpPr/>
          <p:nvPr/>
        </p:nvSpPr>
        <p:spPr>
          <a:xfrm>
            <a:off x="212760" y="-882720"/>
            <a:ext cx="33480" cy="22320"/>
          </a:xfrm>
          <a:custGeom>
            <a:avLst/>
            <a:gdLst/>
            <a:ahLst/>
            <a:rect l="l" t="t" r="r" b="b"/>
            <a:pathLst>
              <a:path w="43" h="29">
                <a:moveTo>
                  <a:pt x="0" y="29"/>
                </a:moveTo>
                <a:lnTo>
                  <a:pt x="0" y="29"/>
                </a:lnTo>
                <a:lnTo>
                  <a:pt x="7" y="29"/>
                </a:lnTo>
                <a:lnTo>
                  <a:pt x="14" y="27"/>
                </a:lnTo>
                <a:lnTo>
                  <a:pt x="20" y="27"/>
                </a:lnTo>
                <a:lnTo>
                  <a:pt x="25" y="25"/>
                </a:lnTo>
                <a:lnTo>
                  <a:pt x="29" y="23"/>
                </a:lnTo>
                <a:lnTo>
                  <a:pt x="34" y="22"/>
                </a:lnTo>
                <a:lnTo>
                  <a:pt x="37" y="22"/>
                </a:lnTo>
                <a:lnTo>
                  <a:pt x="43" y="22"/>
                </a:lnTo>
                <a:lnTo>
                  <a:pt x="43" y="0"/>
                </a:lnTo>
                <a:lnTo>
                  <a:pt x="36" y="0"/>
                </a:lnTo>
                <a:lnTo>
                  <a:pt x="29" y="2"/>
                </a:lnTo>
                <a:lnTo>
                  <a:pt x="23" y="2"/>
                </a:lnTo>
                <a:lnTo>
                  <a:pt x="20" y="4"/>
                </a:lnTo>
                <a:lnTo>
                  <a:pt x="14" y="6"/>
                </a:lnTo>
                <a:lnTo>
                  <a:pt x="9" y="6"/>
                </a:lnTo>
                <a:lnTo>
                  <a:pt x="5" y="7"/>
                </a:lnTo>
                <a:lnTo>
                  <a:pt x="0" y="7"/>
                </a:lnTo>
                <a:lnTo>
                  <a:pt x="0" y="2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6" name=""/>
          <p:cNvSpPr/>
          <p:nvPr/>
        </p:nvSpPr>
        <p:spPr>
          <a:xfrm>
            <a:off x="155520" y="-884160"/>
            <a:ext cx="57240" cy="23760"/>
          </a:xfrm>
          <a:custGeom>
            <a:avLst/>
            <a:gdLst/>
            <a:ahLst/>
            <a:rect l="l" t="t" r="r" b="b"/>
            <a:pathLst>
              <a:path w="71" h="30">
                <a:moveTo>
                  <a:pt x="21" y="8"/>
                </a:moveTo>
                <a:lnTo>
                  <a:pt x="9" y="19"/>
                </a:lnTo>
                <a:lnTo>
                  <a:pt x="27" y="23"/>
                </a:lnTo>
                <a:lnTo>
                  <a:pt x="43" y="26"/>
                </a:lnTo>
                <a:lnTo>
                  <a:pt x="50" y="28"/>
                </a:lnTo>
                <a:lnTo>
                  <a:pt x="59" y="28"/>
                </a:lnTo>
                <a:lnTo>
                  <a:pt x="64" y="30"/>
                </a:lnTo>
                <a:lnTo>
                  <a:pt x="71" y="30"/>
                </a:lnTo>
                <a:lnTo>
                  <a:pt x="71" y="8"/>
                </a:lnTo>
                <a:lnTo>
                  <a:pt x="66" y="8"/>
                </a:lnTo>
                <a:lnTo>
                  <a:pt x="60" y="8"/>
                </a:lnTo>
                <a:lnTo>
                  <a:pt x="55" y="7"/>
                </a:lnTo>
                <a:lnTo>
                  <a:pt x="48" y="5"/>
                </a:lnTo>
                <a:lnTo>
                  <a:pt x="30" y="3"/>
                </a:lnTo>
                <a:lnTo>
                  <a:pt x="12" y="0"/>
                </a:lnTo>
                <a:lnTo>
                  <a:pt x="0" y="8"/>
                </a:lnTo>
                <a:lnTo>
                  <a:pt x="21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7" name=""/>
          <p:cNvSpPr/>
          <p:nvPr/>
        </p:nvSpPr>
        <p:spPr>
          <a:xfrm>
            <a:off x="155520" y="-87804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8" name=""/>
          <p:cNvSpPr/>
          <p:nvPr/>
        </p:nvSpPr>
        <p:spPr>
          <a:xfrm>
            <a:off x="155520" y="-878040"/>
            <a:ext cx="17640" cy="114480"/>
          </a:xfrm>
          <a:custGeom>
            <a:avLst/>
            <a:gdLst/>
            <a:ahLst/>
            <a:rect l="l" t="t" r="r" b="b"/>
            <a:pathLst>
              <a:path w="21" h="145">
                <a:moveTo>
                  <a:pt x="3" y="145"/>
                </a:moveTo>
                <a:lnTo>
                  <a:pt x="21" y="138"/>
                </a:lnTo>
                <a:lnTo>
                  <a:pt x="21" y="0"/>
                </a:lnTo>
                <a:lnTo>
                  <a:pt x="0" y="0"/>
                </a:lnTo>
                <a:lnTo>
                  <a:pt x="0" y="138"/>
                </a:lnTo>
                <a:lnTo>
                  <a:pt x="3" y="14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9" name=""/>
          <p:cNvSpPr/>
          <p:nvPr/>
        </p:nvSpPr>
        <p:spPr>
          <a:xfrm>
            <a:off x="158760" y="-768240"/>
            <a:ext cx="4680" cy="4680"/>
          </a:xfrm>
          <a:custGeom>
            <a:avLst/>
            <a:gdLst/>
            <a:ahLst/>
            <a:rect l="l" t="t" r="r" b="b"/>
            <a:pathLst>
              <a:path w="8" h="7">
                <a:moveTo>
                  <a:pt x="0" y="7"/>
                </a:move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0" name=""/>
          <p:cNvSpPr/>
          <p:nvPr/>
        </p:nvSpPr>
        <p:spPr>
          <a:xfrm>
            <a:off x="158760" y="-774720"/>
            <a:ext cx="31680" cy="31680"/>
          </a:xfrm>
          <a:custGeom>
            <a:avLst/>
            <a:gdLst/>
            <a:ahLst/>
            <a:rect l="l" t="t" r="r" b="b"/>
            <a:pathLst>
              <a:path w="41" h="40">
                <a:moveTo>
                  <a:pt x="29" y="20"/>
                </a:moveTo>
                <a:lnTo>
                  <a:pt x="36" y="18"/>
                </a:lnTo>
                <a:lnTo>
                  <a:pt x="36" y="18"/>
                </a:lnTo>
                <a:lnTo>
                  <a:pt x="27" y="13"/>
                </a:lnTo>
                <a:lnTo>
                  <a:pt x="20" y="4"/>
                </a:lnTo>
                <a:lnTo>
                  <a:pt x="15" y="0"/>
                </a:lnTo>
                <a:lnTo>
                  <a:pt x="0" y="15"/>
                </a:lnTo>
                <a:lnTo>
                  <a:pt x="6" y="20"/>
                </a:lnTo>
                <a:lnTo>
                  <a:pt x="15" y="27"/>
                </a:lnTo>
                <a:lnTo>
                  <a:pt x="25" y="34"/>
                </a:lnTo>
                <a:lnTo>
                  <a:pt x="36" y="40"/>
                </a:lnTo>
                <a:lnTo>
                  <a:pt x="41" y="38"/>
                </a:lnTo>
                <a:lnTo>
                  <a:pt x="29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1" name=""/>
          <p:cNvSpPr/>
          <p:nvPr/>
        </p:nvSpPr>
        <p:spPr>
          <a:xfrm>
            <a:off x="187200" y="-752400"/>
            <a:ext cx="324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5" y="9"/>
                </a:moveTo>
                <a:lnTo>
                  <a:pt x="0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2" name=""/>
          <p:cNvSpPr/>
          <p:nvPr/>
        </p:nvSpPr>
        <p:spPr>
          <a:xfrm>
            <a:off x="181080" y="-765000"/>
            <a:ext cx="21960" cy="20520"/>
          </a:xfrm>
          <a:custGeom>
            <a:avLst/>
            <a:gdLst/>
            <a:ahLst/>
            <a:rect l="l" t="t" r="r" b="b"/>
            <a:pathLst>
              <a:path w="28" h="25">
                <a:moveTo>
                  <a:pt x="28" y="5"/>
                </a:moveTo>
                <a:lnTo>
                  <a:pt x="12" y="0"/>
                </a:lnTo>
                <a:lnTo>
                  <a:pt x="0" y="7"/>
                </a:lnTo>
                <a:lnTo>
                  <a:pt x="12" y="25"/>
                </a:lnTo>
                <a:lnTo>
                  <a:pt x="25" y="18"/>
                </a:lnTo>
                <a:lnTo>
                  <a:pt x="28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3" name=""/>
          <p:cNvSpPr/>
          <p:nvPr/>
        </p:nvSpPr>
        <p:spPr>
          <a:xfrm>
            <a:off x="195120" y="-760320"/>
            <a:ext cx="7920" cy="3240"/>
          </a:xfrm>
          <a:custGeom>
            <a:avLst/>
            <a:gdLst/>
            <a:ahLst/>
            <a:rect l="l" t="t" r="r" b="b"/>
            <a:pathLst>
              <a:path w="10" h="4">
                <a:moveTo>
                  <a:pt x="10" y="0"/>
                </a:moveTo>
                <a:lnTo>
                  <a:pt x="0" y="4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4" name=""/>
          <p:cNvSpPr/>
          <p:nvPr/>
        </p:nvSpPr>
        <p:spPr>
          <a:xfrm>
            <a:off x="173160" y="-770040"/>
            <a:ext cx="29880" cy="17640"/>
          </a:xfrm>
          <a:custGeom>
            <a:avLst/>
            <a:gdLst/>
            <a:ahLst/>
            <a:rect l="l" t="t" r="r" b="b"/>
            <a:pathLst>
              <a:path w="39" h="21">
                <a:moveTo>
                  <a:pt x="0" y="5"/>
                </a:moveTo>
                <a:lnTo>
                  <a:pt x="2" y="10"/>
                </a:lnTo>
                <a:lnTo>
                  <a:pt x="7" y="16"/>
                </a:lnTo>
                <a:lnTo>
                  <a:pt x="13" y="19"/>
                </a:lnTo>
                <a:lnTo>
                  <a:pt x="18" y="21"/>
                </a:lnTo>
                <a:lnTo>
                  <a:pt x="22" y="21"/>
                </a:lnTo>
                <a:lnTo>
                  <a:pt x="22" y="21"/>
                </a:lnTo>
                <a:lnTo>
                  <a:pt x="20" y="21"/>
                </a:lnTo>
                <a:lnTo>
                  <a:pt x="20" y="19"/>
                </a:lnTo>
                <a:lnTo>
                  <a:pt x="20" y="19"/>
                </a:lnTo>
                <a:lnTo>
                  <a:pt x="39" y="12"/>
                </a:lnTo>
                <a:lnTo>
                  <a:pt x="38" y="7"/>
                </a:lnTo>
                <a:lnTo>
                  <a:pt x="30" y="3"/>
                </a:lnTo>
                <a:lnTo>
                  <a:pt x="25" y="2"/>
                </a:lnTo>
                <a:lnTo>
                  <a:pt x="22" y="0"/>
                </a:lnTo>
                <a:lnTo>
                  <a:pt x="20" y="2"/>
                </a:lnTo>
                <a:lnTo>
                  <a:pt x="20" y="0"/>
                </a:lnTo>
                <a:lnTo>
                  <a:pt x="22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5" name=""/>
          <p:cNvSpPr/>
          <p:nvPr/>
        </p:nvSpPr>
        <p:spPr>
          <a:xfrm>
            <a:off x="179280" y="-765000"/>
            <a:ext cx="9720" cy="1440"/>
          </a:xfrm>
          <a:custGeom>
            <a:avLst/>
            <a:gdLst/>
            <a:ahLst/>
            <a:rect l="l" t="t" r="r" b="b"/>
            <a:pathLst>
              <a:path w="13" h="0">
                <a:moveTo>
                  <a:pt x="13" y="0"/>
                </a:move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6" name=""/>
          <p:cNvSpPr/>
          <p:nvPr/>
        </p:nvSpPr>
        <p:spPr>
          <a:xfrm>
            <a:off x="173160" y="-784080"/>
            <a:ext cx="15840" cy="19080"/>
          </a:xfrm>
          <a:custGeom>
            <a:avLst/>
            <a:gdLst/>
            <a:ahLst/>
            <a:rect l="l" t="t" r="r" b="b"/>
            <a:pathLst>
              <a:path w="22" h="23">
                <a:moveTo>
                  <a:pt x="11" y="0"/>
                </a:moveTo>
                <a:lnTo>
                  <a:pt x="0" y="11"/>
                </a:lnTo>
                <a:lnTo>
                  <a:pt x="0" y="23"/>
                </a:lnTo>
                <a:lnTo>
                  <a:pt x="22" y="23"/>
                </a:lnTo>
                <a:lnTo>
                  <a:pt x="22" y="11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7" name=""/>
          <p:cNvSpPr/>
          <p:nvPr/>
        </p:nvSpPr>
        <p:spPr>
          <a:xfrm>
            <a:off x="179280" y="-784080"/>
            <a:ext cx="7920" cy="15840"/>
          </a:xfrm>
          <a:custGeom>
            <a:avLst/>
            <a:gdLst/>
            <a:ahLst/>
            <a:rect l="l" t="t" r="r" b="b"/>
            <a:pathLst>
              <a:path w="9" h="20">
                <a:moveTo>
                  <a:pt x="9" y="2"/>
                </a:moveTo>
                <a:lnTo>
                  <a:pt x="4" y="0"/>
                </a:lnTo>
                <a:lnTo>
                  <a:pt x="0" y="0"/>
                </a:lnTo>
                <a:lnTo>
                  <a:pt x="0" y="20"/>
                </a:lnTo>
                <a:lnTo>
                  <a:pt x="4" y="20"/>
                </a:lnTo>
                <a:lnTo>
                  <a:pt x="9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8" name=""/>
          <p:cNvSpPr/>
          <p:nvPr/>
        </p:nvSpPr>
        <p:spPr>
          <a:xfrm>
            <a:off x="179280" y="-782640"/>
            <a:ext cx="38160" cy="23760"/>
          </a:xfrm>
          <a:custGeom>
            <a:avLst/>
            <a:gdLst/>
            <a:ahLst/>
            <a:rect l="l" t="t" r="r" b="b"/>
            <a:pathLst>
              <a:path w="48" h="30">
                <a:moveTo>
                  <a:pt x="48" y="21"/>
                </a:moveTo>
                <a:lnTo>
                  <a:pt x="41" y="12"/>
                </a:lnTo>
                <a:lnTo>
                  <a:pt x="9" y="0"/>
                </a:lnTo>
                <a:lnTo>
                  <a:pt x="0" y="18"/>
                </a:lnTo>
                <a:lnTo>
                  <a:pt x="34" y="30"/>
                </a:lnTo>
                <a:lnTo>
                  <a:pt x="48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9" name=""/>
          <p:cNvSpPr/>
          <p:nvPr/>
        </p:nvSpPr>
        <p:spPr>
          <a:xfrm>
            <a:off x="200160" y="-765000"/>
            <a:ext cx="1080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0" y="0"/>
                </a:move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0" name=""/>
          <p:cNvSpPr/>
          <p:nvPr/>
        </p:nvSpPr>
        <p:spPr>
          <a:xfrm>
            <a:off x="200160" y="-765000"/>
            <a:ext cx="56880" cy="45720"/>
          </a:xfrm>
          <a:custGeom>
            <a:avLst/>
            <a:gdLst/>
            <a:ahLst/>
            <a:rect l="l" t="t" r="r" b="b"/>
            <a:pathLst>
              <a:path w="71" h="59">
                <a:moveTo>
                  <a:pt x="71" y="50"/>
                </a:moveTo>
                <a:lnTo>
                  <a:pt x="62" y="39"/>
                </a:lnTo>
                <a:lnTo>
                  <a:pt x="59" y="39"/>
                </a:lnTo>
                <a:lnTo>
                  <a:pt x="55" y="37"/>
                </a:lnTo>
                <a:lnTo>
                  <a:pt x="51" y="36"/>
                </a:lnTo>
                <a:lnTo>
                  <a:pt x="46" y="34"/>
                </a:lnTo>
                <a:lnTo>
                  <a:pt x="43" y="32"/>
                </a:lnTo>
                <a:lnTo>
                  <a:pt x="41" y="30"/>
                </a:lnTo>
                <a:lnTo>
                  <a:pt x="37" y="27"/>
                </a:lnTo>
                <a:lnTo>
                  <a:pt x="34" y="25"/>
                </a:lnTo>
                <a:lnTo>
                  <a:pt x="30" y="21"/>
                </a:lnTo>
                <a:lnTo>
                  <a:pt x="28" y="20"/>
                </a:lnTo>
                <a:lnTo>
                  <a:pt x="26" y="16"/>
                </a:lnTo>
                <a:lnTo>
                  <a:pt x="25" y="13"/>
                </a:lnTo>
                <a:lnTo>
                  <a:pt x="23" y="9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3" y="16"/>
                </a:lnTo>
                <a:lnTo>
                  <a:pt x="5" y="21"/>
                </a:lnTo>
                <a:lnTo>
                  <a:pt x="9" y="27"/>
                </a:lnTo>
                <a:lnTo>
                  <a:pt x="10" y="32"/>
                </a:lnTo>
                <a:lnTo>
                  <a:pt x="14" y="36"/>
                </a:lnTo>
                <a:lnTo>
                  <a:pt x="19" y="39"/>
                </a:lnTo>
                <a:lnTo>
                  <a:pt x="23" y="43"/>
                </a:lnTo>
                <a:lnTo>
                  <a:pt x="26" y="46"/>
                </a:lnTo>
                <a:lnTo>
                  <a:pt x="32" y="50"/>
                </a:lnTo>
                <a:lnTo>
                  <a:pt x="37" y="52"/>
                </a:lnTo>
                <a:lnTo>
                  <a:pt x="43" y="55"/>
                </a:lnTo>
                <a:lnTo>
                  <a:pt x="48" y="57"/>
                </a:lnTo>
                <a:lnTo>
                  <a:pt x="53" y="57"/>
                </a:lnTo>
                <a:lnTo>
                  <a:pt x="60" y="59"/>
                </a:lnTo>
                <a:lnTo>
                  <a:pt x="50" y="50"/>
                </a:lnTo>
                <a:lnTo>
                  <a:pt x="71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1" name=""/>
          <p:cNvSpPr/>
          <p:nvPr/>
        </p:nvSpPr>
        <p:spPr>
          <a:xfrm>
            <a:off x="241200" y="-727200"/>
            <a:ext cx="2700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34" y="16"/>
                </a:moveTo>
                <a:lnTo>
                  <a:pt x="34" y="16"/>
                </a:lnTo>
                <a:lnTo>
                  <a:pt x="32" y="11"/>
                </a:lnTo>
                <a:lnTo>
                  <a:pt x="29" y="7"/>
                </a:lnTo>
                <a:lnTo>
                  <a:pt x="25" y="5"/>
                </a:lnTo>
                <a:lnTo>
                  <a:pt x="24" y="2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0" y="0"/>
                </a:lnTo>
                <a:lnTo>
                  <a:pt x="0" y="0"/>
                </a:lnTo>
                <a:lnTo>
                  <a:pt x="0" y="5"/>
                </a:lnTo>
                <a:lnTo>
                  <a:pt x="4" y="11"/>
                </a:lnTo>
                <a:lnTo>
                  <a:pt x="6" y="14"/>
                </a:lnTo>
                <a:lnTo>
                  <a:pt x="9" y="18"/>
                </a:lnTo>
                <a:lnTo>
                  <a:pt x="11" y="20"/>
                </a:lnTo>
                <a:lnTo>
                  <a:pt x="13" y="20"/>
                </a:lnTo>
                <a:lnTo>
                  <a:pt x="15" y="21"/>
                </a:lnTo>
                <a:lnTo>
                  <a:pt x="15" y="23"/>
                </a:lnTo>
                <a:lnTo>
                  <a:pt x="15" y="23"/>
                </a:lnTo>
                <a:lnTo>
                  <a:pt x="34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2" name=""/>
          <p:cNvSpPr/>
          <p:nvPr/>
        </p:nvSpPr>
        <p:spPr>
          <a:xfrm>
            <a:off x="250920" y="-714240"/>
            <a:ext cx="3312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39" y="14"/>
                </a:moveTo>
                <a:lnTo>
                  <a:pt x="41" y="14"/>
                </a:lnTo>
                <a:lnTo>
                  <a:pt x="28" y="11"/>
                </a:lnTo>
                <a:lnTo>
                  <a:pt x="19" y="9"/>
                </a:lnTo>
                <a:lnTo>
                  <a:pt x="14" y="9"/>
                </a:lnTo>
                <a:lnTo>
                  <a:pt x="16" y="9"/>
                </a:lnTo>
                <a:lnTo>
                  <a:pt x="25" y="20"/>
                </a:lnTo>
                <a:lnTo>
                  <a:pt x="25" y="16"/>
                </a:lnTo>
                <a:lnTo>
                  <a:pt x="23" y="9"/>
                </a:lnTo>
                <a:lnTo>
                  <a:pt x="19" y="0"/>
                </a:lnTo>
                <a:lnTo>
                  <a:pt x="0" y="7"/>
                </a:lnTo>
                <a:lnTo>
                  <a:pt x="2" y="14"/>
                </a:lnTo>
                <a:lnTo>
                  <a:pt x="2" y="18"/>
                </a:lnTo>
                <a:lnTo>
                  <a:pt x="11" y="28"/>
                </a:lnTo>
                <a:lnTo>
                  <a:pt x="14" y="28"/>
                </a:lnTo>
                <a:lnTo>
                  <a:pt x="16" y="28"/>
                </a:lnTo>
                <a:lnTo>
                  <a:pt x="21" y="30"/>
                </a:lnTo>
                <a:lnTo>
                  <a:pt x="32" y="34"/>
                </a:lnTo>
                <a:lnTo>
                  <a:pt x="34" y="34"/>
                </a:lnTo>
                <a:lnTo>
                  <a:pt x="39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3" name=""/>
          <p:cNvSpPr/>
          <p:nvPr/>
        </p:nvSpPr>
        <p:spPr>
          <a:xfrm>
            <a:off x="263520" y="-720720"/>
            <a:ext cx="28440" cy="34920"/>
          </a:xfrm>
          <a:custGeom>
            <a:avLst/>
            <a:gdLst/>
            <a:ahLst/>
            <a:rect l="l" t="t" r="r" b="b"/>
            <a:pathLst>
              <a:path w="35" h="45">
                <a:moveTo>
                  <a:pt x="21" y="2"/>
                </a:moveTo>
                <a:lnTo>
                  <a:pt x="21" y="2"/>
                </a:lnTo>
                <a:lnTo>
                  <a:pt x="16" y="0"/>
                </a:lnTo>
                <a:lnTo>
                  <a:pt x="11" y="0"/>
                </a:lnTo>
                <a:lnTo>
                  <a:pt x="0" y="9"/>
                </a:lnTo>
                <a:lnTo>
                  <a:pt x="2" y="18"/>
                </a:lnTo>
                <a:lnTo>
                  <a:pt x="5" y="23"/>
                </a:lnTo>
                <a:lnTo>
                  <a:pt x="9" y="29"/>
                </a:lnTo>
                <a:lnTo>
                  <a:pt x="14" y="34"/>
                </a:lnTo>
                <a:lnTo>
                  <a:pt x="16" y="37"/>
                </a:lnTo>
                <a:lnTo>
                  <a:pt x="16" y="32"/>
                </a:lnTo>
                <a:lnTo>
                  <a:pt x="19" y="25"/>
                </a:lnTo>
                <a:lnTo>
                  <a:pt x="25" y="23"/>
                </a:lnTo>
                <a:lnTo>
                  <a:pt x="23" y="23"/>
                </a:lnTo>
                <a:lnTo>
                  <a:pt x="16" y="43"/>
                </a:lnTo>
                <a:lnTo>
                  <a:pt x="21" y="45"/>
                </a:lnTo>
                <a:lnTo>
                  <a:pt x="28" y="45"/>
                </a:lnTo>
                <a:lnTo>
                  <a:pt x="35" y="36"/>
                </a:lnTo>
                <a:lnTo>
                  <a:pt x="34" y="27"/>
                </a:lnTo>
                <a:lnTo>
                  <a:pt x="30" y="21"/>
                </a:lnTo>
                <a:lnTo>
                  <a:pt x="27" y="14"/>
                </a:lnTo>
                <a:lnTo>
                  <a:pt x="21" y="9"/>
                </a:lnTo>
                <a:lnTo>
                  <a:pt x="19" y="7"/>
                </a:lnTo>
                <a:lnTo>
                  <a:pt x="19" y="13"/>
                </a:lnTo>
                <a:lnTo>
                  <a:pt x="11" y="21"/>
                </a:lnTo>
                <a:lnTo>
                  <a:pt x="9" y="21"/>
                </a:lnTo>
                <a:lnTo>
                  <a:pt x="11" y="21"/>
                </a:lnTo>
                <a:lnTo>
                  <a:pt x="21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4" name=""/>
          <p:cNvSpPr/>
          <p:nvPr/>
        </p:nvSpPr>
        <p:spPr>
          <a:xfrm>
            <a:off x="274680" y="-717480"/>
            <a:ext cx="41400" cy="39600"/>
          </a:xfrm>
          <a:custGeom>
            <a:avLst/>
            <a:gdLst/>
            <a:ahLst/>
            <a:rect l="l" t="t" r="r" b="b"/>
            <a:pathLst>
              <a:path w="54" h="49">
                <a:moveTo>
                  <a:pt x="48" y="30"/>
                </a:moveTo>
                <a:lnTo>
                  <a:pt x="54" y="30"/>
                </a:lnTo>
                <a:lnTo>
                  <a:pt x="48" y="28"/>
                </a:lnTo>
                <a:lnTo>
                  <a:pt x="45" y="28"/>
                </a:lnTo>
                <a:lnTo>
                  <a:pt x="43" y="26"/>
                </a:lnTo>
                <a:lnTo>
                  <a:pt x="40" y="26"/>
                </a:lnTo>
                <a:lnTo>
                  <a:pt x="38" y="23"/>
                </a:lnTo>
                <a:lnTo>
                  <a:pt x="34" y="21"/>
                </a:lnTo>
                <a:lnTo>
                  <a:pt x="32" y="17"/>
                </a:lnTo>
                <a:lnTo>
                  <a:pt x="27" y="12"/>
                </a:lnTo>
                <a:lnTo>
                  <a:pt x="23" y="9"/>
                </a:lnTo>
                <a:lnTo>
                  <a:pt x="20" y="7"/>
                </a:lnTo>
                <a:lnTo>
                  <a:pt x="15" y="3"/>
                </a:lnTo>
                <a:lnTo>
                  <a:pt x="9" y="0"/>
                </a:lnTo>
                <a:lnTo>
                  <a:pt x="0" y="19"/>
                </a:lnTo>
                <a:lnTo>
                  <a:pt x="6" y="21"/>
                </a:lnTo>
                <a:lnTo>
                  <a:pt x="7" y="23"/>
                </a:lnTo>
                <a:lnTo>
                  <a:pt x="11" y="25"/>
                </a:lnTo>
                <a:lnTo>
                  <a:pt x="11" y="26"/>
                </a:lnTo>
                <a:lnTo>
                  <a:pt x="16" y="30"/>
                </a:lnTo>
                <a:lnTo>
                  <a:pt x="18" y="33"/>
                </a:lnTo>
                <a:lnTo>
                  <a:pt x="23" y="39"/>
                </a:lnTo>
                <a:lnTo>
                  <a:pt x="29" y="42"/>
                </a:lnTo>
                <a:lnTo>
                  <a:pt x="34" y="44"/>
                </a:lnTo>
                <a:lnTo>
                  <a:pt x="38" y="46"/>
                </a:lnTo>
                <a:lnTo>
                  <a:pt x="43" y="48"/>
                </a:lnTo>
                <a:lnTo>
                  <a:pt x="48" y="49"/>
                </a:lnTo>
                <a:lnTo>
                  <a:pt x="54" y="49"/>
                </a:lnTo>
                <a:lnTo>
                  <a:pt x="48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5" name=""/>
          <p:cNvSpPr/>
          <p:nvPr/>
        </p:nvSpPr>
        <p:spPr>
          <a:xfrm>
            <a:off x="314280" y="-685800"/>
            <a:ext cx="1800" cy="7920"/>
          </a:xfrm>
          <a:custGeom>
            <a:avLst/>
            <a:gdLst/>
            <a:ahLst/>
            <a:rect l="l" t="t" r="r" b="b"/>
            <a:pathLst>
              <a:path w="4" h="8">
                <a:moveTo>
                  <a:pt x="4" y="8"/>
                </a:moveTo>
                <a:lnTo>
                  <a:pt x="0" y="0"/>
                </a:lnTo>
                <a:lnTo>
                  <a:pt x="4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6" name=""/>
          <p:cNvSpPr/>
          <p:nvPr/>
        </p:nvSpPr>
        <p:spPr>
          <a:xfrm>
            <a:off x="312840" y="-700200"/>
            <a:ext cx="30240" cy="22320"/>
          </a:xfrm>
          <a:custGeom>
            <a:avLst/>
            <a:gdLst/>
            <a:ahLst/>
            <a:rect l="l" t="t" r="r" b="b"/>
            <a:pathLst>
              <a:path w="40" h="26">
                <a:moveTo>
                  <a:pt x="38" y="0"/>
                </a:moveTo>
                <a:lnTo>
                  <a:pt x="36" y="0"/>
                </a:lnTo>
                <a:lnTo>
                  <a:pt x="0" y="7"/>
                </a:lnTo>
                <a:lnTo>
                  <a:pt x="4" y="26"/>
                </a:lnTo>
                <a:lnTo>
                  <a:pt x="40" y="19"/>
                </a:lnTo>
                <a:lnTo>
                  <a:pt x="3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7" name=""/>
          <p:cNvSpPr/>
          <p:nvPr/>
        </p:nvSpPr>
        <p:spPr>
          <a:xfrm>
            <a:off x="341280" y="-700200"/>
            <a:ext cx="180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8" name=""/>
          <p:cNvSpPr/>
          <p:nvPr/>
        </p:nvSpPr>
        <p:spPr>
          <a:xfrm>
            <a:off x="163440" y="-995400"/>
            <a:ext cx="117720" cy="127080"/>
          </a:xfrm>
          <a:custGeom>
            <a:avLst/>
            <a:gdLst/>
            <a:ahLst/>
            <a:rect l="l" t="t" r="r" b="b"/>
            <a:pathLst>
              <a:path w="147" h="158">
                <a:moveTo>
                  <a:pt x="0" y="147"/>
                </a:moveTo>
                <a:lnTo>
                  <a:pt x="17" y="151"/>
                </a:lnTo>
                <a:lnTo>
                  <a:pt x="33" y="155"/>
                </a:lnTo>
                <a:lnTo>
                  <a:pt x="42" y="156"/>
                </a:lnTo>
                <a:lnTo>
                  <a:pt x="49" y="156"/>
                </a:lnTo>
                <a:lnTo>
                  <a:pt x="55" y="158"/>
                </a:lnTo>
                <a:lnTo>
                  <a:pt x="60" y="158"/>
                </a:lnTo>
                <a:lnTo>
                  <a:pt x="67" y="158"/>
                </a:lnTo>
                <a:lnTo>
                  <a:pt x="72" y="156"/>
                </a:lnTo>
                <a:lnTo>
                  <a:pt x="78" y="156"/>
                </a:lnTo>
                <a:lnTo>
                  <a:pt x="83" y="155"/>
                </a:lnTo>
                <a:lnTo>
                  <a:pt x="87" y="153"/>
                </a:lnTo>
                <a:lnTo>
                  <a:pt x="92" y="153"/>
                </a:lnTo>
                <a:lnTo>
                  <a:pt x="97" y="151"/>
                </a:lnTo>
                <a:lnTo>
                  <a:pt x="103" y="151"/>
                </a:lnTo>
                <a:lnTo>
                  <a:pt x="112" y="151"/>
                </a:lnTo>
                <a:lnTo>
                  <a:pt x="119" y="153"/>
                </a:lnTo>
                <a:lnTo>
                  <a:pt x="124" y="155"/>
                </a:lnTo>
                <a:lnTo>
                  <a:pt x="129" y="155"/>
                </a:lnTo>
                <a:lnTo>
                  <a:pt x="135" y="156"/>
                </a:lnTo>
                <a:lnTo>
                  <a:pt x="138" y="155"/>
                </a:lnTo>
                <a:lnTo>
                  <a:pt x="140" y="155"/>
                </a:lnTo>
                <a:lnTo>
                  <a:pt x="144" y="155"/>
                </a:lnTo>
                <a:lnTo>
                  <a:pt x="145" y="153"/>
                </a:lnTo>
                <a:lnTo>
                  <a:pt x="147" y="151"/>
                </a:lnTo>
                <a:lnTo>
                  <a:pt x="133" y="135"/>
                </a:lnTo>
                <a:lnTo>
                  <a:pt x="121" y="123"/>
                </a:lnTo>
                <a:lnTo>
                  <a:pt x="112" y="110"/>
                </a:lnTo>
                <a:lnTo>
                  <a:pt x="103" y="103"/>
                </a:lnTo>
                <a:lnTo>
                  <a:pt x="94" y="94"/>
                </a:lnTo>
                <a:lnTo>
                  <a:pt x="83" y="80"/>
                </a:lnTo>
                <a:lnTo>
                  <a:pt x="69" y="66"/>
                </a:lnTo>
                <a:lnTo>
                  <a:pt x="55" y="48"/>
                </a:lnTo>
                <a:lnTo>
                  <a:pt x="40" y="32"/>
                </a:lnTo>
                <a:lnTo>
                  <a:pt x="28" y="18"/>
                </a:lnTo>
                <a:lnTo>
                  <a:pt x="21" y="10"/>
                </a:lnTo>
                <a:lnTo>
                  <a:pt x="14" y="7"/>
                </a:lnTo>
                <a:lnTo>
                  <a:pt x="8" y="3"/>
                </a:lnTo>
                <a:lnTo>
                  <a:pt x="3" y="0"/>
                </a:lnTo>
                <a:lnTo>
                  <a:pt x="0" y="14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9" name=""/>
          <p:cNvSpPr/>
          <p:nvPr/>
        </p:nvSpPr>
        <p:spPr>
          <a:xfrm>
            <a:off x="162000" y="-884160"/>
            <a:ext cx="50760" cy="23760"/>
          </a:xfrm>
          <a:custGeom>
            <a:avLst/>
            <a:gdLst/>
            <a:ahLst/>
            <a:rect l="l" t="t" r="r" b="b"/>
            <a:pathLst>
              <a:path w="62" h="30">
                <a:moveTo>
                  <a:pt x="62" y="8"/>
                </a:moveTo>
                <a:lnTo>
                  <a:pt x="62" y="8"/>
                </a:lnTo>
                <a:lnTo>
                  <a:pt x="57" y="8"/>
                </a:lnTo>
                <a:lnTo>
                  <a:pt x="51" y="8"/>
                </a:lnTo>
                <a:lnTo>
                  <a:pt x="46" y="7"/>
                </a:lnTo>
                <a:lnTo>
                  <a:pt x="39" y="5"/>
                </a:lnTo>
                <a:lnTo>
                  <a:pt x="21" y="3"/>
                </a:lnTo>
                <a:lnTo>
                  <a:pt x="3" y="0"/>
                </a:lnTo>
                <a:lnTo>
                  <a:pt x="0" y="19"/>
                </a:lnTo>
                <a:lnTo>
                  <a:pt x="18" y="23"/>
                </a:lnTo>
                <a:lnTo>
                  <a:pt x="34" y="26"/>
                </a:lnTo>
                <a:lnTo>
                  <a:pt x="41" y="28"/>
                </a:lnTo>
                <a:lnTo>
                  <a:pt x="50" y="28"/>
                </a:lnTo>
                <a:lnTo>
                  <a:pt x="55" y="30"/>
                </a:lnTo>
                <a:lnTo>
                  <a:pt x="62" y="30"/>
                </a:lnTo>
                <a:lnTo>
                  <a:pt x="62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0" name=""/>
          <p:cNvSpPr/>
          <p:nvPr/>
        </p:nvSpPr>
        <p:spPr>
          <a:xfrm>
            <a:off x="212760" y="-882720"/>
            <a:ext cx="33480" cy="22320"/>
          </a:xfrm>
          <a:custGeom>
            <a:avLst/>
            <a:gdLst/>
            <a:ahLst/>
            <a:rect l="l" t="t" r="r" b="b"/>
            <a:pathLst>
              <a:path w="43" h="29">
                <a:moveTo>
                  <a:pt x="43" y="0"/>
                </a:moveTo>
                <a:lnTo>
                  <a:pt x="43" y="0"/>
                </a:lnTo>
                <a:lnTo>
                  <a:pt x="36" y="0"/>
                </a:lnTo>
                <a:lnTo>
                  <a:pt x="29" y="2"/>
                </a:lnTo>
                <a:lnTo>
                  <a:pt x="23" y="2"/>
                </a:lnTo>
                <a:lnTo>
                  <a:pt x="20" y="4"/>
                </a:lnTo>
                <a:lnTo>
                  <a:pt x="14" y="6"/>
                </a:lnTo>
                <a:lnTo>
                  <a:pt x="9" y="6"/>
                </a:lnTo>
                <a:lnTo>
                  <a:pt x="5" y="7"/>
                </a:lnTo>
                <a:lnTo>
                  <a:pt x="0" y="7"/>
                </a:lnTo>
                <a:lnTo>
                  <a:pt x="0" y="29"/>
                </a:lnTo>
                <a:lnTo>
                  <a:pt x="7" y="29"/>
                </a:lnTo>
                <a:lnTo>
                  <a:pt x="14" y="27"/>
                </a:lnTo>
                <a:lnTo>
                  <a:pt x="20" y="27"/>
                </a:lnTo>
                <a:lnTo>
                  <a:pt x="25" y="25"/>
                </a:lnTo>
                <a:lnTo>
                  <a:pt x="29" y="23"/>
                </a:lnTo>
                <a:lnTo>
                  <a:pt x="34" y="22"/>
                </a:lnTo>
                <a:lnTo>
                  <a:pt x="37" y="22"/>
                </a:lnTo>
                <a:lnTo>
                  <a:pt x="43" y="22"/>
                </a:lnTo>
                <a:lnTo>
                  <a:pt x="4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1" name=""/>
          <p:cNvSpPr/>
          <p:nvPr/>
        </p:nvSpPr>
        <p:spPr>
          <a:xfrm>
            <a:off x="246240" y="-882720"/>
            <a:ext cx="39600" cy="19080"/>
          </a:xfrm>
          <a:custGeom>
            <a:avLst/>
            <a:gdLst/>
            <a:ahLst/>
            <a:rect l="l" t="t" r="r" b="b"/>
            <a:pathLst>
              <a:path w="50" h="25">
                <a:moveTo>
                  <a:pt x="34" y="16"/>
                </a:moveTo>
                <a:lnTo>
                  <a:pt x="35" y="4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0" y="4"/>
                </a:lnTo>
                <a:lnTo>
                  <a:pt x="26" y="4"/>
                </a:lnTo>
                <a:lnTo>
                  <a:pt x="23" y="4"/>
                </a:lnTo>
                <a:lnTo>
                  <a:pt x="16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5" y="20"/>
                </a:lnTo>
                <a:lnTo>
                  <a:pt x="12" y="22"/>
                </a:lnTo>
                <a:lnTo>
                  <a:pt x="18" y="23"/>
                </a:lnTo>
                <a:lnTo>
                  <a:pt x="23" y="25"/>
                </a:lnTo>
                <a:lnTo>
                  <a:pt x="28" y="25"/>
                </a:lnTo>
                <a:lnTo>
                  <a:pt x="35" y="25"/>
                </a:lnTo>
                <a:lnTo>
                  <a:pt x="39" y="23"/>
                </a:lnTo>
                <a:lnTo>
                  <a:pt x="42" y="23"/>
                </a:lnTo>
                <a:lnTo>
                  <a:pt x="46" y="20"/>
                </a:lnTo>
                <a:lnTo>
                  <a:pt x="50" y="18"/>
                </a:lnTo>
                <a:lnTo>
                  <a:pt x="50" y="4"/>
                </a:lnTo>
                <a:lnTo>
                  <a:pt x="34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2" name=""/>
          <p:cNvSpPr/>
          <p:nvPr/>
        </p:nvSpPr>
        <p:spPr>
          <a:xfrm>
            <a:off x="239760" y="-919080"/>
            <a:ext cx="46080" cy="50760"/>
          </a:xfrm>
          <a:custGeom>
            <a:avLst/>
            <a:gdLst/>
            <a:ahLst/>
            <a:rect l="l" t="t" r="r" b="b"/>
            <a:pathLst>
              <a:path w="57" h="62">
                <a:moveTo>
                  <a:pt x="0" y="16"/>
                </a:moveTo>
                <a:lnTo>
                  <a:pt x="0" y="14"/>
                </a:lnTo>
                <a:lnTo>
                  <a:pt x="5" y="21"/>
                </a:lnTo>
                <a:lnTo>
                  <a:pt x="16" y="34"/>
                </a:lnTo>
                <a:lnTo>
                  <a:pt x="28" y="46"/>
                </a:lnTo>
                <a:lnTo>
                  <a:pt x="41" y="62"/>
                </a:lnTo>
                <a:lnTo>
                  <a:pt x="57" y="50"/>
                </a:lnTo>
                <a:lnTo>
                  <a:pt x="44" y="34"/>
                </a:lnTo>
                <a:lnTo>
                  <a:pt x="32" y="19"/>
                </a:lnTo>
                <a:lnTo>
                  <a:pt x="21" y="9"/>
                </a:lnTo>
                <a:lnTo>
                  <a:pt x="14" y="0"/>
                </a:lnTo>
                <a:lnTo>
                  <a:pt x="14" y="0"/>
                </a:lnTo>
                <a:lnTo>
                  <a:pt x="0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3" name=""/>
          <p:cNvSpPr/>
          <p:nvPr/>
        </p:nvSpPr>
        <p:spPr>
          <a:xfrm>
            <a:off x="158760" y="-1001880"/>
            <a:ext cx="92160" cy="95400"/>
          </a:xfrm>
          <a:custGeom>
            <a:avLst/>
            <a:gdLst/>
            <a:ahLst/>
            <a:rect l="l" t="t" r="r" b="b"/>
            <a:pathLst>
              <a:path w="116" h="119">
                <a:moveTo>
                  <a:pt x="20" y="9"/>
                </a:moveTo>
                <a:lnTo>
                  <a:pt x="8" y="19"/>
                </a:lnTo>
                <a:lnTo>
                  <a:pt x="11" y="19"/>
                </a:lnTo>
                <a:lnTo>
                  <a:pt x="15" y="23"/>
                </a:lnTo>
                <a:lnTo>
                  <a:pt x="20" y="28"/>
                </a:lnTo>
                <a:lnTo>
                  <a:pt x="25" y="32"/>
                </a:lnTo>
                <a:lnTo>
                  <a:pt x="40" y="46"/>
                </a:lnTo>
                <a:lnTo>
                  <a:pt x="54" y="62"/>
                </a:lnTo>
                <a:lnTo>
                  <a:pt x="68" y="80"/>
                </a:lnTo>
                <a:lnTo>
                  <a:pt x="80" y="94"/>
                </a:lnTo>
                <a:lnTo>
                  <a:pt x="93" y="108"/>
                </a:lnTo>
                <a:lnTo>
                  <a:pt x="104" y="119"/>
                </a:lnTo>
                <a:lnTo>
                  <a:pt x="116" y="103"/>
                </a:lnTo>
                <a:lnTo>
                  <a:pt x="109" y="96"/>
                </a:lnTo>
                <a:lnTo>
                  <a:pt x="97" y="83"/>
                </a:lnTo>
                <a:lnTo>
                  <a:pt x="84" y="67"/>
                </a:lnTo>
                <a:lnTo>
                  <a:pt x="70" y="50"/>
                </a:lnTo>
                <a:lnTo>
                  <a:pt x="56" y="34"/>
                </a:lnTo>
                <a:lnTo>
                  <a:pt x="41" y="19"/>
                </a:lnTo>
                <a:lnTo>
                  <a:pt x="34" y="12"/>
                </a:lnTo>
                <a:lnTo>
                  <a:pt x="27" y="7"/>
                </a:lnTo>
                <a:lnTo>
                  <a:pt x="20" y="3"/>
                </a:lnTo>
                <a:lnTo>
                  <a:pt x="13" y="0"/>
                </a:lnTo>
                <a:lnTo>
                  <a:pt x="0" y="9"/>
                </a:lnTo>
                <a:lnTo>
                  <a:pt x="2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4" name=""/>
          <p:cNvSpPr/>
          <p:nvPr/>
        </p:nvSpPr>
        <p:spPr>
          <a:xfrm>
            <a:off x="158760" y="-99540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5" name=""/>
          <p:cNvSpPr/>
          <p:nvPr/>
        </p:nvSpPr>
        <p:spPr>
          <a:xfrm>
            <a:off x="155520" y="-995400"/>
            <a:ext cx="17640" cy="127080"/>
          </a:xfrm>
          <a:custGeom>
            <a:avLst/>
            <a:gdLst/>
            <a:ahLst/>
            <a:rect l="l" t="t" r="r" b="b"/>
            <a:pathLst>
              <a:path w="23" h="158">
                <a:moveTo>
                  <a:pt x="9" y="158"/>
                </a:moveTo>
                <a:lnTo>
                  <a:pt x="19" y="147"/>
                </a:lnTo>
                <a:lnTo>
                  <a:pt x="23" y="0"/>
                </a:lnTo>
                <a:lnTo>
                  <a:pt x="3" y="0"/>
                </a:lnTo>
                <a:lnTo>
                  <a:pt x="0" y="147"/>
                </a:lnTo>
                <a:lnTo>
                  <a:pt x="9" y="15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6" name=""/>
          <p:cNvSpPr/>
          <p:nvPr/>
        </p:nvSpPr>
        <p:spPr>
          <a:xfrm>
            <a:off x="162000" y="-878040"/>
            <a:ext cx="1440" cy="9720"/>
          </a:xfrm>
          <a:custGeom>
            <a:avLst/>
            <a:gdLst/>
            <a:ahLst/>
            <a:rect l="l" t="t" r="r" b="b"/>
            <a:pathLst>
              <a:path w="2" h="11">
                <a:moveTo>
                  <a:pt x="0" y="11"/>
                </a:moveTo>
                <a:lnTo>
                  <a:pt x="2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7" name=""/>
          <p:cNvSpPr/>
          <p:nvPr/>
        </p:nvSpPr>
        <p:spPr>
          <a:xfrm>
            <a:off x="2727360" y="6470640"/>
            <a:ext cx="58680" cy="20520"/>
          </a:xfrm>
          <a:custGeom>
            <a:avLst/>
            <a:gdLst/>
            <a:ahLst/>
            <a:rect l="l" t="t" r="r" b="b"/>
            <a:pathLst>
              <a:path w="75" h="25">
                <a:moveTo>
                  <a:pt x="32" y="0"/>
                </a:moveTo>
                <a:lnTo>
                  <a:pt x="75" y="0"/>
                </a:lnTo>
                <a:lnTo>
                  <a:pt x="71" y="3"/>
                </a:lnTo>
                <a:lnTo>
                  <a:pt x="66" y="7"/>
                </a:lnTo>
                <a:lnTo>
                  <a:pt x="57" y="10"/>
                </a:lnTo>
                <a:lnTo>
                  <a:pt x="48" y="16"/>
                </a:lnTo>
                <a:lnTo>
                  <a:pt x="30" y="21"/>
                </a:lnTo>
                <a:lnTo>
                  <a:pt x="21" y="25"/>
                </a:lnTo>
                <a:lnTo>
                  <a:pt x="14" y="25"/>
                </a:lnTo>
                <a:lnTo>
                  <a:pt x="9" y="23"/>
                </a:lnTo>
                <a:lnTo>
                  <a:pt x="7" y="23"/>
                </a:lnTo>
                <a:lnTo>
                  <a:pt x="5" y="23"/>
                </a:lnTo>
                <a:lnTo>
                  <a:pt x="2" y="23"/>
                </a:lnTo>
                <a:lnTo>
                  <a:pt x="0" y="25"/>
                </a:lnTo>
                <a:lnTo>
                  <a:pt x="4" y="19"/>
                </a:lnTo>
                <a:lnTo>
                  <a:pt x="7" y="16"/>
                </a:lnTo>
                <a:lnTo>
                  <a:pt x="11" y="12"/>
                </a:lnTo>
                <a:lnTo>
                  <a:pt x="14" y="9"/>
                </a:lnTo>
                <a:lnTo>
                  <a:pt x="23" y="5"/>
                </a:lnTo>
                <a:lnTo>
                  <a:pt x="32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8" name=""/>
          <p:cNvSpPr/>
          <p:nvPr/>
        </p:nvSpPr>
        <p:spPr>
          <a:xfrm>
            <a:off x="2751120" y="6464160"/>
            <a:ext cx="41400" cy="15840"/>
          </a:xfrm>
          <a:custGeom>
            <a:avLst/>
            <a:gdLst/>
            <a:ahLst/>
            <a:rect l="l" t="t" r="r" b="b"/>
            <a:pathLst>
              <a:path w="54" h="19">
                <a:moveTo>
                  <a:pt x="54" y="14"/>
                </a:moveTo>
                <a:lnTo>
                  <a:pt x="43" y="0"/>
                </a:lnTo>
                <a:lnTo>
                  <a:pt x="0" y="0"/>
                </a:lnTo>
                <a:lnTo>
                  <a:pt x="0" y="19"/>
                </a:lnTo>
                <a:lnTo>
                  <a:pt x="43" y="19"/>
                </a:lnTo>
                <a:lnTo>
                  <a:pt x="54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9" name=""/>
          <p:cNvSpPr/>
          <p:nvPr/>
        </p:nvSpPr>
        <p:spPr>
          <a:xfrm>
            <a:off x="2778120" y="6469200"/>
            <a:ext cx="7920" cy="1440"/>
          </a:xfrm>
          <a:custGeom>
            <a:avLst/>
            <a:gdLst/>
            <a:ahLst/>
            <a:rect l="l" t="t" r="r" b="b"/>
            <a:pathLst>
              <a:path w="9" h="4">
                <a:moveTo>
                  <a:pt x="0" y="0"/>
                </a:moveTo>
                <a:lnTo>
                  <a:pt x="9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0" name=""/>
          <p:cNvSpPr/>
          <p:nvPr/>
        </p:nvSpPr>
        <p:spPr>
          <a:xfrm>
            <a:off x="2743200" y="6469200"/>
            <a:ext cx="49320" cy="29880"/>
          </a:xfrm>
          <a:custGeom>
            <a:avLst/>
            <a:gdLst/>
            <a:ahLst/>
            <a:rect l="l" t="t" r="r" b="b"/>
            <a:pathLst>
              <a:path w="63" h="39">
                <a:moveTo>
                  <a:pt x="0" y="39"/>
                </a:moveTo>
                <a:lnTo>
                  <a:pt x="0" y="39"/>
                </a:lnTo>
                <a:lnTo>
                  <a:pt x="13" y="36"/>
                </a:lnTo>
                <a:lnTo>
                  <a:pt x="31" y="29"/>
                </a:lnTo>
                <a:lnTo>
                  <a:pt x="40" y="25"/>
                </a:lnTo>
                <a:lnTo>
                  <a:pt x="48" y="21"/>
                </a:lnTo>
                <a:lnTo>
                  <a:pt x="56" y="16"/>
                </a:lnTo>
                <a:lnTo>
                  <a:pt x="63" y="9"/>
                </a:lnTo>
                <a:lnTo>
                  <a:pt x="43" y="0"/>
                </a:lnTo>
                <a:lnTo>
                  <a:pt x="43" y="0"/>
                </a:lnTo>
                <a:lnTo>
                  <a:pt x="40" y="4"/>
                </a:lnTo>
                <a:lnTo>
                  <a:pt x="31" y="7"/>
                </a:lnTo>
                <a:lnTo>
                  <a:pt x="24" y="11"/>
                </a:lnTo>
                <a:lnTo>
                  <a:pt x="6" y="16"/>
                </a:lnTo>
                <a:lnTo>
                  <a:pt x="0" y="20"/>
                </a:lnTo>
                <a:lnTo>
                  <a:pt x="0" y="3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1" name=""/>
          <p:cNvSpPr/>
          <p:nvPr/>
        </p:nvSpPr>
        <p:spPr>
          <a:xfrm>
            <a:off x="2719440" y="6481800"/>
            <a:ext cx="23760" cy="17280"/>
          </a:xfrm>
          <a:custGeom>
            <a:avLst/>
            <a:gdLst/>
            <a:ahLst/>
            <a:rect l="l" t="t" r="r" b="b"/>
            <a:pathLst>
              <a:path w="30" h="23">
                <a:moveTo>
                  <a:pt x="0" y="7"/>
                </a:moveTo>
                <a:lnTo>
                  <a:pt x="14" y="21"/>
                </a:lnTo>
                <a:lnTo>
                  <a:pt x="14" y="21"/>
                </a:lnTo>
                <a:lnTo>
                  <a:pt x="14" y="21"/>
                </a:lnTo>
                <a:lnTo>
                  <a:pt x="16" y="21"/>
                </a:lnTo>
                <a:lnTo>
                  <a:pt x="16" y="21"/>
                </a:lnTo>
                <a:lnTo>
                  <a:pt x="21" y="23"/>
                </a:lnTo>
                <a:lnTo>
                  <a:pt x="30" y="23"/>
                </a:lnTo>
                <a:lnTo>
                  <a:pt x="30" y="2"/>
                </a:lnTo>
                <a:lnTo>
                  <a:pt x="25" y="2"/>
                </a:lnTo>
                <a:lnTo>
                  <a:pt x="20" y="0"/>
                </a:lnTo>
                <a:lnTo>
                  <a:pt x="16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16" y="2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2" name=""/>
          <p:cNvSpPr/>
          <p:nvPr/>
        </p:nvSpPr>
        <p:spPr>
          <a:xfrm>
            <a:off x="2719440" y="6464160"/>
            <a:ext cx="34920" cy="32040"/>
          </a:xfrm>
          <a:custGeom>
            <a:avLst/>
            <a:gdLst/>
            <a:ahLst/>
            <a:rect l="l" t="t" r="r" b="b"/>
            <a:pathLst>
              <a:path w="45" h="41">
                <a:moveTo>
                  <a:pt x="39" y="0"/>
                </a:moveTo>
                <a:lnTo>
                  <a:pt x="36" y="2"/>
                </a:lnTo>
                <a:lnTo>
                  <a:pt x="25" y="5"/>
                </a:lnTo>
                <a:lnTo>
                  <a:pt x="16" y="10"/>
                </a:lnTo>
                <a:lnTo>
                  <a:pt x="13" y="14"/>
                </a:lnTo>
                <a:lnTo>
                  <a:pt x="9" y="18"/>
                </a:lnTo>
                <a:lnTo>
                  <a:pt x="5" y="23"/>
                </a:lnTo>
                <a:lnTo>
                  <a:pt x="0" y="28"/>
                </a:lnTo>
                <a:lnTo>
                  <a:pt x="16" y="41"/>
                </a:lnTo>
                <a:lnTo>
                  <a:pt x="20" y="35"/>
                </a:lnTo>
                <a:lnTo>
                  <a:pt x="23" y="32"/>
                </a:lnTo>
                <a:lnTo>
                  <a:pt x="27" y="30"/>
                </a:lnTo>
                <a:lnTo>
                  <a:pt x="29" y="28"/>
                </a:lnTo>
                <a:lnTo>
                  <a:pt x="36" y="23"/>
                </a:lnTo>
                <a:lnTo>
                  <a:pt x="45" y="19"/>
                </a:lnTo>
                <a:lnTo>
                  <a:pt x="39" y="19"/>
                </a:lnTo>
                <a:lnTo>
                  <a:pt x="3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3" name=""/>
          <p:cNvSpPr/>
          <p:nvPr/>
        </p:nvSpPr>
        <p:spPr>
          <a:xfrm>
            <a:off x="2751120" y="647064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4" name=""/>
          <p:cNvSpPr/>
          <p:nvPr/>
        </p:nvSpPr>
        <p:spPr>
          <a:xfrm>
            <a:off x="2751120" y="647064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5" name=""/>
          <p:cNvSpPr/>
          <p:nvPr/>
        </p:nvSpPr>
        <p:spPr>
          <a:xfrm>
            <a:off x="2236680" y="6516720"/>
            <a:ext cx="28800" cy="6480"/>
          </a:xfrm>
          <a:custGeom>
            <a:avLst/>
            <a:gdLst/>
            <a:ahLst/>
            <a:rect l="l" t="t" r="r" b="b"/>
            <a:pathLst>
              <a:path w="38" h="8">
                <a:moveTo>
                  <a:pt x="22" y="0"/>
                </a:moveTo>
                <a:lnTo>
                  <a:pt x="24" y="0"/>
                </a:lnTo>
                <a:lnTo>
                  <a:pt x="27" y="0"/>
                </a:lnTo>
                <a:lnTo>
                  <a:pt x="29" y="1"/>
                </a:lnTo>
                <a:lnTo>
                  <a:pt x="31" y="3"/>
                </a:lnTo>
                <a:lnTo>
                  <a:pt x="34" y="5"/>
                </a:lnTo>
                <a:lnTo>
                  <a:pt x="38" y="8"/>
                </a:lnTo>
                <a:lnTo>
                  <a:pt x="0" y="8"/>
                </a:lnTo>
                <a:lnTo>
                  <a:pt x="6" y="5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0"/>
                </a:lnTo>
                <a:lnTo>
                  <a:pt x="22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6" name=""/>
          <p:cNvSpPr/>
          <p:nvPr/>
        </p:nvSpPr>
        <p:spPr>
          <a:xfrm>
            <a:off x="2252520" y="6507000"/>
            <a:ext cx="17640" cy="25560"/>
          </a:xfrm>
          <a:custGeom>
            <a:avLst/>
            <a:gdLst/>
            <a:ahLst/>
            <a:rect l="l" t="t" r="r" b="b"/>
            <a:pathLst>
              <a:path w="21" h="30">
                <a:moveTo>
                  <a:pt x="16" y="30"/>
                </a:moveTo>
                <a:lnTo>
                  <a:pt x="21" y="12"/>
                </a:lnTo>
                <a:lnTo>
                  <a:pt x="19" y="11"/>
                </a:lnTo>
                <a:lnTo>
                  <a:pt x="16" y="7"/>
                </a:lnTo>
                <a:lnTo>
                  <a:pt x="14" y="3"/>
                </a:lnTo>
                <a:lnTo>
                  <a:pt x="10" y="2"/>
                </a:lnTo>
                <a:lnTo>
                  <a:pt x="5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2" y="21"/>
                </a:lnTo>
                <a:lnTo>
                  <a:pt x="2" y="21"/>
                </a:lnTo>
                <a:lnTo>
                  <a:pt x="2" y="21"/>
                </a:lnTo>
                <a:lnTo>
                  <a:pt x="5" y="25"/>
                </a:lnTo>
                <a:lnTo>
                  <a:pt x="12" y="30"/>
                </a:lnTo>
                <a:lnTo>
                  <a:pt x="16" y="11"/>
                </a:lnTo>
                <a:lnTo>
                  <a:pt x="16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7" name=""/>
          <p:cNvSpPr/>
          <p:nvPr/>
        </p:nvSpPr>
        <p:spPr>
          <a:xfrm>
            <a:off x="2265480" y="6516720"/>
            <a:ext cx="1440" cy="648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0"/>
                </a:move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8" name=""/>
          <p:cNvSpPr/>
          <p:nvPr/>
        </p:nvSpPr>
        <p:spPr>
          <a:xfrm>
            <a:off x="2228760" y="6516720"/>
            <a:ext cx="36720" cy="15840"/>
          </a:xfrm>
          <a:custGeom>
            <a:avLst/>
            <a:gdLst/>
            <a:ahLst/>
            <a:rect l="l" t="t" r="r" b="b"/>
            <a:pathLst>
              <a:path w="46" h="19">
                <a:moveTo>
                  <a:pt x="0" y="3"/>
                </a:moveTo>
                <a:lnTo>
                  <a:pt x="7" y="19"/>
                </a:lnTo>
                <a:lnTo>
                  <a:pt x="46" y="19"/>
                </a:lnTo>
                <a:lnTo>
                  <a:pt x="46" y="0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9" name=""/>
          <p:cNvSpPr/>
          <p:nvPr/>
        </p:nvSpPr>
        <p:spPr>
          <a:xfrm>
            <a:off x="2236680" y="6523200"/>
            <a:ext cx="5040" cy="6120"/>
          </a:xfrm>
          <a:custGeom>
            <a:avLst/>
            <a:gdLst/>
            <a:ahLst/>
            <a:rect l="l" t="t" r="r" b="b"/>
            <a:pathLst>
              <a:path w="8" h="8">
                <a:moveTo>
                  <a:pt x="8" y="8"/>
                </a:move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0" name=""/>
          <p:cNvSpPr/>
          <p:nvPr/>
        </p:nvSpPr>
        <p:spPr>
          <a:xfrm>
            <a:off x="2228760" y="6507000"/>
            <a:ext cx="23760" cy="22320"/>
          </a:xfrm>
          <a:custGeom>
            <a:avLst/>
            <a:gdLst/>
            <a:ahLst/>
            <a:rect l="l" t="t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26" y="0"/>
                </a:lnTo>
                <a:lnTo>
                  <a:pt x="21" y="2"/>
                </a:lnTo>
                <a:lnTo>
                  <a:pt x="17" y="2"/>
                </a:lnTo>
                <a:lnTo>
                  <a:pt x="14" y="3"/>
                </a:lnTo>
                <a:lnTo>
                  <a:pt x="7" y="7"/>
                </a:lnTo>
                <a:lnTo>
                  <a:pt x="0" y="12"/>
                </a:lnTo>
                <a:lnTo>
                  <a:pt x="16" y="27"/>
                </a:lnTo>
                <a:lnTo>
                  <a:pt x="19" y="23"/>
                </a:lnTo>
                <a:lnTo>
                  <a:pt x="24" y="21"/>
                </a:lnTo>
                <a:lnTo>
                  <a:pt x="24" y="19"/>
                </a:lnTo>
                <a:lnTo>
                  <a:pt x="26" y="19"/>
                </a:lnTo>
                <a:lnTo>
                  <a:pt x="28" y="19"/>
                </a:lnTo>
                <a:lnTo>
                  <a:pt x="30" y="19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1" name=""/>
          <p:cNvSpPr/>
          <p:nvPr/>
        </p:nvSpPr>
        <p:spPr>
          <a:xfrm>
            <a:off x="2252520" y="6516720"/>
            <a:ext cx="1800" cy="648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8"/>
                </a:move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2" name=""/>
          <p:cNvSpPr/>
          <p:nvPr/>
        </p:nvSpPr>
        <p:spPr>
          <a:xfrm>
            <a:off x="2252520" y="6516720"/>
            <a:ext cx="1800" cy="648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8"/>
                </a:move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3" name=""/>
          <p:cNvSpPr/>
          <p:nvPr/>
        </p:nvSpPr>
        <p:spPr>
          <a:xfrm>
            <a:off x="2265480" y="6518160"/>
            <a:ext cx="58680" cy="25560"/>
          </a:xfrm>
          <a:custGeom>
            <a:avLst/>
            <a:gdLst/>
            <a:ahLst/>
            <a:rect l="l" t="t" r="r" b="b"/>
            <a:pathLst>
              <a:path w="73" h="32">
                <a:moveTo>
                  <a:pt x="0" y="25"/>
                </a:moveTo>
                <a:lnTo>
                  <a:pt x="0" y="7"/>
                </a:lnTo>
                <a:lnTo>
                  <a:pt x="11" y="7"/>
                </a:lnTo>
                <a:lnTo>
                  <a:pt x="18" y="7"/>
                </a:lnTo>
                <a:lnTo>
                  <a:pt x="23" y="7"/>
                </a:lnTo>
                <a:lnTo>
                  <a:pt x="30" y="7"/>
                </a:lnTo>
                <a:lnTo>
                  <a:pt x="32" y="7"/>
                </a:lnTo>
                <a:lnTo>
                  <a:pt x="35" y="6"/>
                </a:lnTo>
                <a:lnTo>
                  <a:pt x="37" y="2"/>
                </a:lnTo>
                <a:lnTo>
                  <a:pt x="39" y="0"/>
                </a:lnTo>
                <a:lnTo>
                  <a:pt x="73" y="25"/>
                </a:lnTo>
                <a:lnTo>
                  <a:pt x="73" y="29"/>
                </a:lnTo>
                <a:lnTo>
                  <a:pt x="73" y="32"/>
                </a:lnTo>
                <a:lnTo>
                  <a:pt x="59" y="32"/>
                </a:lnTo>
                <a:lnTo>
                  <a:pt x="53" y="29"/>
                </a:lnTo>
                <a:lnTo>
                  <a:pt x="46" y="27"/>
                </a:lnTo>
                <a:lnTo>
                  <a:pt x="39" y="25"/>
                </a:lnTo>
                <a:lnTo>
                  <a:pt x="32" y="25"/>
                </a:lnTo>
                <a:lnTo>
                  <a:pt x="1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4" name=""/>
          <p:cNvSpPr/>
          <p:nvPr/>
        </p:nvSpPr>
        <p:spPr>
          <a:xfrm>
            <a:off x="2259000" y="6516720"/>
            <a:ext cx="17640" cy="20520"/>
          </a:xfrm>
          <a:custGeom>
            <a:avLst/>
            <a:gdLst/>
            <a:ahLst/>
            <a:rect l="l" t="t" r="r" b="b"/>
            <a:pathLst>
              <a:path w="21" h="26">
                <a:moveTo>
                  <a:pt x="11" y="0"/>
                </a:moveTo>
                <a:lnTo>
                  <a:pt x="0" y="10"/>
                </a:lnTo>
                <a:lnTo>
                  <a:pt x="0" y="26"/>
                </a:lnTo>
                <a:lnTo>
                  <a:pt x="21" y="26"/>
                </a:lnTo>
                <a:lnTo>
                  <a:pt x="2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5" name=""/>
          <p:cNvSpPr/>
          <p:nvPr/>
        </p:nvSpPr>
        <p:spPr>
          <a:xfrm>
            <a:off x="2265480" y="652320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6" name=""/>
          <p:cNvSpPr/>
          <p:nvPr/>
        </p:nvSpPr>
        <p:spPr>
          <a:xfrm>
            <a:off x="2265480" y="6516720"/>
            <a:ext cx="25200" cy="15840"/>
          </a:xfrm>
          <a:custGeom>
            <a:avLst/>
            <a:gdLst/>
            <a:ahLst/>
            <a:rect l="l" t="t" r="r" b="b"/>
            <a:pathLst>
              <a:path w="30" h="19">
                <a:moveTo>
                  <a:pt x="30" y="0"/>
                </a:moveTo>
                <a:lnTo>
                  <a:pt x="30" y="0"/>
                </a:lnTo>
                <a:lnTo>
                  <a:pt x="25" y="0"/>
                </a:lnTo>
                <a:lnTo>
                  <a:pt x="18" y="0"/>
                </a:lnTo>
                <a:lnTo>
                  <a:pt x="11" y="0"/>
                </a:lnTo>
                <a:lnTo>
                  <a:pt x="0" y="0"/>
                </a:lnTo>
                <a:lnTo>
                  <a:pt x="0" y="19"/>
                </a:lnTo>
                <a:lnTo>
                  <a:pt x="11" y="19"/>
                </a:lnTo>
                <a:lnTo>
                  <a:pt x="18" y="19"/>
                </a:lnTo>
                <a:lnTo>
                  <a:pt x="25" y="19"/>
                </a:lnTo>
                <a:lnTo>
                  <a:pt x="30" y="19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7" name=""/>
          <p:cNvSpPr/>
          <p:nvPr/>
        </p:nvSpPr>
        <p:spPr>
          <a:xfrm>
            <a:off x="2289240" y="6512040"/>
            <a:ext cx="14400" cy="20520"/>
          </a:xfrm>
          <a:custGeom>
            <a:avLst/>
            <a:gdLst/>
            <a:ahLst/>
            <a:rect l="l" t="t" r="r" b="b"/>
            <a:pathLst>
              <a:path w="20" h="25">
                <a:moveTo>
                  <a:pt x="18" y="0"/>
                </a:moveTo>
                <a:lnTo>
                  <a:pt x="6" y="2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6"/>
                </a:lnTo>
                <a:lnTo>
                  <a:pt x="2" y="25"/>
                </a:lnTo>
                <a:lnTo>
                  <a:pt x="9" y="23"/>
                </a:lnTo>
                <a:lnTo>
                  <a:pt x="13" y="22"/>
                </a:lnTo>
                <a:lnTo>
                  <a:pt x="16" y="18"/>
                </a:lnTo>
                <a:lnTo>
                  <a:pt x="20" y="16"/>
                </a:lnTo>
                <a:lnTo>
                  <a:pt x="6" y="16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8" name=""/>
          <p:cNvSpPr/>
          <p:nvPr/>
        </p:nvSpPr>
        <p:spPr>
          <a:xfrm>
            <a:off x="2292480" y="6518160"/>
            <a:ext cx="6120" cy="6480"/>
          </a:xfrm>
          <a:custGeom>
            <a:avLst/>
            <a:gdLst/>
            <a:ahLst/>
            <a:rect l="l" t="t" r="r" b="b"/>
            <a:pathLst>
              <a:path w="7" h="9">
                <a:moveTo>
                  <a:pt x="0" y="9"/>
                </a:move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9" name=""/>
          <p:cNvSpPr/>
          <p:nvPr/>
        </p:nvSpPr>
        <p:spPr>
          <a:xfrm>
            <a:off x="2292480" y="6512040"/>
            <a:ext cx="39600" cy="33120"/>
          </a:xfrm>
          <a:custGeom>
            <a:avLst/>
            <a:gdLst/>
            <a:ahLst/>
            <a:rect l="l" t="t" r="r" b="b"/>
            <a:pathLst>
              <a:path w="49" h="41">
                <a:moveTo>
                  <a:pt x="49" y="32"/>
                </a:moveTo>
                <a:lnTo>
                  <a:pt x="46" y="25"/>
                </a:lnTo>
                <a:lnTo>
                  <a:pt x="12" y="0"/>
                </a:lnTo>
                <a:lnTo>
                  <a:pt x="0" y="16"/>
                </a:lnTo>
                <a:lnTo>
                  <a:pt x="33" y="41"/>
                </a:lnTo>
                <a:lnTo>
                  <a:pt x="49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0" name=""/>
          <p:cNvSpPr/>
          <p:nvPr/>
        </p:nvSpPr>
        <p:spPr>
          <a:xfrm>
            <a:off x="2316240" y="653724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1" name=""/>
          <p:cNvSpPr/>
          <p:nvPr/>
        </p:nvSpPr>
        <p:spPr>
          <a:xfrm>
            <a:off x="2316240" y="6534000"/>
            <a:ext cx="15840" cy="16200"/>
          </a:xfrm>
          <a:custGeom>
            <a:avLst/>
            <a:gdLst/>
            <a:ahLst/>
            <a:rect l="l" t="t" r="r" b="b"/>
            <a:pathLst>
              <a:path w="21" h="19">
                <a:moveTo>
                  <a:pt x="11" y="19"/>
                </a:moveTo>
                <a:lnTo>
                  <a:pt x="21" y="10"/>
                </a:lnTo>
                <a:lnTo>
                  <a:pt x="21" y="5"/>
                </a:lnTo>
                <a:lnTo>
                  <a:pt x="21" y="3"/>
                </a:lnTo>
                <a:lnTo>
                  <a:pt x="0" y="3"/>
                </a:lnTo>
                <a:lnTo>
                  <a:pt x="0" y="5"/>
                </a:lnTo>
                <a:lnTo>
                  <a:pt x="0" y="10"/>
                </a:lnTo>
                <a:lnTo>
                  <a:pt x="11" y="0"/>
                </a:lnTo>
                <a:lnTo>
                  <a:pt x="11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2" name=""/>
          <p:cNvSpPr/>
          <p:nvPr/>
        </p:nvSpPr>
        <p:spPr>
          <a:xfrm>
            <a:off x="2324160" y="6534000"/>
            <a:ext cx="144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3" name=""/>
          <p:cNvSpPr/>
          <p:nvPr/>
        </p:nvSpPr>
        <p:spPr>
          <a:xfrm>
            <a:off x="2306520" y="6534000"/>
            <a:ext cx="17640" cy="16200"/>
          </a:xfrm>
          <a:custGeom>
            <a:avLst/>
            <a:gdLst/>
            <a:ahLst/>
            <a:rect l="l" t="t" r="r" b="b"/>
            <a:pathLst>
              <a:path w="22" h="19">
                <a:moveTo>
                  <a:pt x="0" y="18"/>
                </a:moveTo>
                <a:lnTo>
                  <a:pt x="8" y="19"/>
                </a:lnTo>
                <a:lnTo>
                  <a:pt x="22" y="19"/>
                </a:lnTo>
                <a:lnTo>
                  <a:pt x="22" y="0"/>
                </a:lnTo>
                <a:lnTo>
                  <a:pt x="8" y="0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4" name=""/>
          <p:cNvSpPr/>
          <p:nvPr/>
        </p:nvSpPr>
        <p:spPr>
          <a:xfrm>
            <a:off x="2313000" y="6535800"/>
            <a:ext cx="3240" cy="7920"/>
          </a:xfrm>
          <a:custGeom>
            <a:avLst/>
            <a:gdLst/>
            <a:ahLst/>
            <a:rect l="l" t="t" r="r" b="b"/>
            <a:pathLst>
              <a:path w="5" h="8">
                <a:moveTo>
                  <a:pt x="5" y="0"/>
                </a:moveTo>
                <a:lnTo>
                  <a:pt x="0" y="8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5" name=""/>
          <p:cNvSpPr/>
          <p:nvPr/>
        </p:nvSpPr>
        <p:spPr>
          <a:xfrm>
            <a:off x="2259000" y="6529320"/>
            <a:ext cx="57240" cy="19080"/>
          </a:xfrm>
          <a:custGeom>
            <a:avLst/>
            <a:gdLst/>
            <a:ahLst/>
            <a:rect l="l" t="t" r="r" b="b"/>
            <a:pathLst>
              <a:path w="73" h="25">
                <a:moveTo>
                  <a:pt x="0" y="10"/>
                </a:moveTo>
                <a:lnTo>
                  <a:pt x="11" y="19"/>
                </a:lnTo>
                <a:lnTo>
                  <a:pt x="27" y="19"/>
                </a:lnTo>
                <a:lnTo>
                  <a:pt x="41" y="19"/>
                </a:lnTo>
                <a:lnTo>
                  <a:pt x="46" y="19"/>
                </a:lnTo>
                <a:lnTo>
                  <a:pt x="52" y="21"/>
                </a:lnTo>
                <a:lnTo>
                  <a:pt x="57" y="23"/>
                </a:lnTo>
                <a:lnTo>
                  <a:pt x="60" y="25"/>
                </a:lnTo>
                <a:lnTo>
                  <a:pt x="73" y="9"/>
                </a:lnTo>
                <a:lnTo>
                  <a:pt x="66" y="5"/>
                </a:lnTo>
                <a:lnTo>
                  <a:pt x="57" y="1"/>
                </a:lnTo>
                <a:lnTo>
                  <a:pt x="50" y="0"/>
                </a:lnTo>
                <a:lnTo>
                  <a:pt x="41" y="0"/>
                </a:lnTo>
                <a:lnTo>
                  <a:pt x="27" y="0"/>
                </a:lnTo>
                <a:lnTo>
                  <a:pt x="11" y="0"/>
                </a:lnTo>
                <a:lnTo>
                  <a:pt x="21" y="1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6" name=""/>
          <p:cNvSpPr/>
          <p:nvPr/>
        </p:nvSpPr>
        <p:spPr>
          <a:xfrm>
            <a:off x="2265480" y="6537240"/>
            <a:ext cx="11160" cy="180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7" name=""/>
          <p:cNvSpPr/>
          <p:nvPr/>
        </p:nvSpPr>
        <p:spPr>
          <a:xfrm>
            <a:off x="2265480" y="6537240"/>
            <a:ext cx="11160" cy="180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8" name=""/>
          <p:cNvSpPr/>
          <p:nvPr/>
        </p:nvSpPr>
        <p:spPr>
          <a:xfrm>
            <a:off x="2511360" y="6564240"/>
            <a:ext cx="14400" cy="19080"/>
          </a:xfrm>
          <a:custGeom>
            <a:avLst/>
            <a:gdLst/>
            <a:ahLst/>
            <a:rect l="l" t="t" r="r" b="b"/>
            <a:pathLst>
              <a:path w="17" h="23">
                <a:moveTo>
                  <a:pt x="0" y="21"/>
                </a:moveTo>
                <a:lnTo>
                  <a:pt x="0" y="7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0" y="5"/>
                </a:lnTo>
                <a:lnTo>
                  <a:pt x="16" y="2"/>
                </a:lnTo>
                <a:lnTo>
                  <a:pt x="17" y="0"/>
                </a:lnTo>
                <a:lnTo>
                  <a:pt x="17" y="21"/>
                </a:lnTo>
                <a:lnTo>
                  <a:pt x="14" y="21"/>
                </a:lnTo>
                <a:lnTo>
                  <a:pt x="8" y="23"/>
                </a:lnTo>
                <a:lnTo>
                  <a:pt x="5" y="23"/>
                </a:lnTo>
                <a:lnTo>
                  <a:pt x="3" y="23"/>
                </a:lnTo>
                <a:lnTo>
                  <a:pt x="1" y="23"/>
                </a:lnTo>
                <a:lnTo>
                  <a:pt x="0" y="2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9" name=""/>
          <p:cNvSpPr/>
          <p:nvPr/>
        </p:nvSpPr>
        <p:spPr>
          <a:xfrm>
            <a:off x="2502000" y="6562800"/>
            <a:ext cx="19080" cy="19080"/>
          </a:xfrm>
          <a:custGeom>
            <a:avLst/>
            <a:gdLst/>
            <a:ahLst/>
            <a:rect l="l" t="t" r="r" b="b"/>
            <a:pathLst>
              <a:path w="23" h="23">
                <a:moveTo>
                  <a:pt x="13" y="0"/>
                </a:moveTo>
                <a:lnTo>
                  <a:pt x="0" y="9"/>
                </a:lnTo>
                <a:lnTo>
                  <a:pt x="0" y="23"/>
                </a:lnTo>
                <a:lnTo>
                  <a:pt x="23" y="23"/>
                </a:lnTo>
                <a:lnTo>
                  <a:pt x="23" y="9"/>
                </a:lnTo>
                <a:lnTo>
                  <a:pt x="1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0" name=""/>
          <p:cNvSpPr/>
          <p:nvPr/>
        </p:nvSpPr>
        <p:spPr>
          <a:xfrm>
            <a:off x="2511360" y="657072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1" name=""/>
          <p:cNvSpPr/>
          <p:nvPr/>
        </p:nvSpPr>
        <p:spPr>
          <a:xfrm>
            <a:off x="2511360" y="6558120"/>
            <a:ext cx="22320" cy="20520"/>
          </a:xfrm>
          <a:custGeom>
            <a:avLst/>
            <a:gdLst/>
            <a:ahLst/>
            <a:rect l="l" t="t" r="r" b="b"/>
            <a:pathLst>
              <a:path w="26" h="25">
                <a:moveTo>
                  <a:pt x="26" y="7"/>
                </a:moveTo>
                <a:lnTo>
                  <a:pt x="10" y="0"/>
                </a:lnTo>
                <a:lnTo>
                  <a:pt x="7" y="2"/>
                </a:lnTo>
                <a:lnTo>
                  <a:pt x="5" y="4"/>
                </a:lnTo>
                <a:lnTo>
                  <a:pt x="3" y="4"/>
                </a:lnTo>
                <a:lnTo>
                  <a:pt x="1" y="4"/>
                </a:lnTo>
                <a:lnTo>
                  <a:pt x="0" y="4"/>
                </a:lnTo>
                <a:lnTo>
                  <a:pt x="0" y="25"/>
                </a:lnTo>
                <a:lnTo>
                  <a:pt x="3" y="25"/>
                </a:lnTo>
                <a:lnTo>
                  <a:pt x="7" y="25"/>
                </a:lnTo>
                <a:lnTo>
                  <a:pt x="12" y="23"/>
                </a:lnTo>
                <a:lnTo>
                  <a:pt x="16" y="21"/>
                </a:lnTo>
                <a:lnTo>
                  <a:pt x="21" y="18"/>
                </a:lnTo>
                <a:lnTo>
                  <a:pt x="24" y="14"/>
                </a:lnTo>
                <a:lnTo>
                  <a:pt x="7" y="7"/>
                </a:lnTo>
                <a:lnTo>
                  <a:pt x="26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2" name=""/>
          <p:cNvSpPr/>
          <p:nvPr/>
        </p:nvSpPr>
        <p:spPr>
          <a:xfrm>
            <a:off x="2517840" y="6564240"/>
            <a:ext cx="79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3" name=""/>
          <p:cNvSpPr/>
          <p:nvPr/>
        </p:nvSpPr>
        <p:spPr>
          <a:xfrm>
            <a:off x="2517840" y="6564240"/>
            <a:ext cx="15840" cy="23760"/>
          </a:xfrm>
          <a:custGeom>
            <a:avLst/>
            <a:gdLst/>
            <a:ahLst/>
            <a:rect l="l" t="t" r="r" b="b"/>
            <a:pathLst>
              <a:path w="19" h="30">
                <a:moveTo>
                  <a:pt x="9" y="30"/>
                </a:moveTo>
                <a:lnTo>
                  <a:pt x="19" y="20"/>
                </a:lnTo>
                <a:lnTo>
                  <a:pt x="19" y="0"/>
                </a:lnTo>
                <a:lnTo>
                  <a:pt x="0" y="0"/>
                </a:lnTo>
                <a:lnTo>
                  <a:pt x="0" y="20"/>
                </a:lnTo>
                <a:lnTo>
                  <a:pt x="9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4" name=""/>
          <p:cNvSpPr/>
          <p:nvPr/>
        </p:nvSpPr>
        <p:spPr>
          <a:xfrm>
            <a:off x="2525760" y="6572160"/>
            <a:ext cx="144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5" name=""/>
          <p:cNvSpPr/>
          <p:nvPr/>
        </p:nvSpPr>
        <p:spPr>
          <a:xfrm>
            <a:off x="2502000" y="6572160"/>
            <a:ext cx="23760" cy="17640"/>
          </a:xfrm>
          <a:custGeom>
            <a:avLst/>
            <a:gdLst/>
            <a:ahLst/>
            <a:rect l="l" t="t" r="r" b="b"/>
            <a:pathLst>
              <a:path w="30" h="21">
                <a:moveTo>
                  <a:pt x="0" y="9"/>
                </a:moveTo>
                <a:lnTo>
                  <a:pt x="4" y="18"/>
                </a:lnTo>
                <a:lnTo>
                  <a:pt x="9" y="19"/>
                </a:lnTo>
                <a:lnTo>
                  <a:pt x="14" y="21"/>
                </a:lnTo>
                <a:lnTo>
                  <a:pt x="18" y="21"/>
                </a:lnTo>
                <a:lnTo>
                  <a:pt x="21" y="21"/>
                </a:lnTo>
                <a:lnTo>
                  <a:pt x="29" y="19"/>
                </a:lnTo>
                <a:lnTo>
                  <a:pt x="30" y="19"/>
                </a:lnTo>
                <a:lnTo>
                  <a:pt x="30" y="0"/>
                </a:lnTo>
                <a:lnTo>
                  <a:pt x="25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8" y="2"/>
                </a:lnTo>
                <a:lnTo>
                  <a:pt x="20" y="3"/>
                </a:lnTo>
                <a:lnTo>
                  <a:pt x="23" y="9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6" name=""/>
          <p:cNvSpPr/>
          <p:nvPr/>
        </p:nvSpPr>
        <p:spPr>
          <a:xfrm>
            <a:off x="2511360" y="6581880"/>
            <a:ext cx="97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7" name=""/>
          <p:cNvSpPr/>
          <p:nvPr/>
        </p:nvSpPr>
        <p:spPr>
          <a:xfrm>
            <a:off x="2511360" y="6581880"/>
            <a:ext cx="97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8" name=""/>
          <p:cNvSpPr/>
          <p:nvPr/>
        </p:nvSpPr>
        <p:spPr>
          <a:xfrm>
            <a:off x="2508120" y="6570720"/>
            <a:ext cx="39960" cy="38160"/>
          </a:xfrm>
          <a:custGeom>
            <a:avLst/>
            <a:gdLst/>
            <a:ahLst/>
            <a:rect l="l" t="t" r="r" b="b"/>
            <a:pathLst>
              <a:path w="52" h="48">
                <a:moveTo>
                  <a:pt x="50" y="0"/>
                </a:moveTo>
                <a:lnTo>
                  <a:pt x="52" y="7"/>
                </a:lnTo>
                <a:lnTo>
                  <a:pt x="52" y="11"/>
                </a:lnTo>
                <a:lnTo>
                  <a:pt x="52" y="16"/>
                </a:lnTo>
                <a:lnTo>
                  <a:pt x="52" y="20"/>
                </a:lnTo>
                <a:lnTo>
                  <a:pt x="50" y="25"/>
                </a:lnTo>
                <a:lnTo>
                  <a:pt x="50" y="32"/>
                </a:lnTo>
                <a:lnTo>
                  <a:pt x="50" y="34"/>
                </a:lnTo>
                <a:lnTo>
                  <a:pt x="50" y="36"/>
                </a:lnTo>
                <a:lnTo>
                  <a:pt x="48" y="38"/>
                </a:lnTo>
                <a:lnTo>
                  <a:pt x="46" y="39"/>
                </a:lnTo>
                <a:lnTo>
                  <a:pt x="45" y="41"/>
                </a:lnTo>
                <a:lnTo>
                  <a:pt x="41" y="43"/>
                </a:lnTo>
                <a:lnTo>
                  <a:pt x="39" y="45"/>
                </a:lnTo>
                <a:lnTo>
                  <a:pt x="36" y="45"/>
                </a:lnTo>
                <a:lnTo>
                  <a:pt x="29" y="47"/>
                </a:lnTo>
                <a:lnTo>
                  <a:pt x="20" y="48"/>
                </a:lnTo>
                <a:lnTo>
                  <a:pt x="11" y="48"/>
                </a:lnTo>
                <a:lnTo>
                  <a:pt x="0" y="48"/>
                </a:lnTo>
                <a:lnTo>
                  <a:pt x="6" y="43"/>
                </a:lnTo>
                <a:lnTo>
                  <a:pt x="18" y="30"/>
                </a:lnTo>
                <a:lnTo>
                  <a:pt x="36" y="16"/>
                </a:lnTo>
                <a:lnTo>
                  <a:pt x="5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9" name=""/>
          <p:cNvSpPr/>
          <p:nvPr/>
        </p:nvSpPr>
        <p:spPr>
          <a:xfrm>
            <a:off x="2538360" y="6568920"/>
            <a:ext cx="20520" cy="27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23" y="34"/>
                </a:moveTo>
                <a:lnTo>
                  <a:pt x="23" y="34"/>
                </a:lnTo>
                <a:lnTo>
                  <a:pt x="23" y="29"/>
                </a:lnTo>
                <a:lnTo>
                  <a:pt x="25" y="24"/>
                </a:lnTo>
                <a:lnTo>
                  <a:pt x="25" y="18"/>
                </a:lnTo>
                <a:lnTo>
                  <a:pt x="25" y="13"/>
                </a:lnTo>
                <a:lnTo>
                  <a:pt x="23" y="8"/>
                </a:lnTo>
                <a:lnTo>
                  <a:pt x="23" y="0"/>
                </a:lnTo>
                <a:lnTo>
                  <a:pt x="0" y="4"/>
                </a:lnTo>
                <a:lnTo>
                  <a:pt x="2" y="9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0" y="27"/>
                </a:lnTo>
                <a:lnTo>
                  <a:pt x="0" y="34"/>
                </a:lnTo>
                <a:lnTo>
                  <a:pt x="23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0" name=""/>
          <p:cNvSpPr/>
          <p:nvPr/>
        </p:nvSpPr>
        <p:spPr>
          <a:xfrm>
            <a:off x="2502000" y="6595920"/>
            <a:ext cx="55440" cy="20880"/>
          </a:xfrm>
          <a:custGeom>
            <a:avLst/>
            <a:gdLst/>
            <a:ahLst/>
            <a:rect l="l" t="t" r="r" b="b"/>
            <a:pathLst>
              <a:path w="69" h="27">
                <a:moveTo>
                  <a:pt x="0" y="11"/>
                </a:moveTo>
                <a:lnTo>
                  <a:pt x="9" y="27"/>
                </a:lnTo>
                <a:lnTo>
                  <a:pt x="20" y="27"/>
                </a:lnTo>
                <a:lnTo>
                  <a:pt x="29" y="25"/>
                </a:lnTo>
                <a:lnTo>
                  <a:pt x="39" y="25"/>
                </a:lnTo>
                <a:lnTo>
                  <a:pt x="46" y="23"/>
                </a:lnTo>
                <a:lnTo>
                  <a:pt x="52" y="22"/>
                </a:lnTo>
                <a:lnTo>
                  <a:pt x="55" y="20"/>
                </a:lnTo>
                <a:lnTo>
                  <a:pt x="59" y="18"/>
                </a:lnTo>
                <a:lnTo>
                  <a:pt x="62" y="15"/>
                </a:lnTo>
                <a:lnTo>
                  <a:pt x="64" y="13"/>
                </a:lnTo>
                <a:lnTo>
                  <a:pt x="68" y="9"/>
                </a:lnTo>
                <a:lnTo>
                  <a:pt x="69" y="4"/>
                </a:lnTo>
                <a:lnTo>
                  <a:pt x="69" y="0"/>
                </a:lnTo>
                <a:lnTo>
                  <a:pt x="48" y="0"/>
                </a:lnTo>
                <a:lnTo>
                  <a:pt x="48" y="0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4"/>
                </a:lnTo>
                <a:lnTo>
                  <a:pt x="41" y="4"/>
                </a:lnTo>
                <a:lnTo>
                  <a:pt x="34" y="6"/>
                </a:lnTo>
                <a:lnTo>
                  <a:pt x="27" y="6"/>
                </a:lnTo>
                <a:lnTo>
                  <a:pt x="18" y="7"/>
                </a:lnTo>
                <a:lnTo>
                  <a:pt x="9" y="7"/>
                </a:lnTo>
                <a:lnTo>
                  <a:pt x="14" y="23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1" name=""/>
          <p:cNvSpPr/>
          <p:nvPr/>
        </p:nvSpPr>
        <p:spPr>
          <a:xfrm>
            <a:off x="2502000" y="6564240"/>
            <a:ext cx="54000" cy="49320"/>
          </a:xfrm>
          <a:custGeom>
            <a:avLst/>
            <a:gdLst/>
            <a:ahLst/>
            <a:rect l="l" t="t" r="r" b="b"/>
            <a:pathLst>
              <a:path w="68" h="62">
                <a:moveTo>
                  <a:pt x="68" y="5"/>
                </a:moveTo>
                <a:lnTo>
                  <a:pt x="50" y="0"/>
                </a:lnTo>
                <a:lnTo>
                  <a:pt x="34" y="14"/>
                </a:lnTo>
                <a:lnTo>
                  <a:pt x="20" y="30"/>
                </a:lnTo>
                <a:lnTo>
                  <a:pt x="7" y="43"/>
                </a:lnTo>
                <a:lnTo>
                  <a:pt x="0" y="48"/>
                </a:lnTo>
                <a:lnTo>
                  <a:pt x="14" y="62"/>
                </a:lnTo>
                <a:lnTo>
                  <a:pt x="21" y="57"/>
                </a:lnTo>
                <a:lnTo>
                  <a:pt x="34" y="45"/>
                </a:lnTo>
                <a:lnTo>
                  <a:pt x="50" y="29"/>
                </a:lnTo>
                <a:lnTo>
                  <a:pt x="66" y="14"/>
                </a:lnTo>
                <a:lnTo>
                  <a:pt x="48" y="9"/>
                </a:lnTo>
                <a:lnTo>
                  <a:pt x="68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2" name=""/>
          <p:cNvSpPr/>
          <p:nvPr/>
        </p:nvSpPr>
        <p:spPr>
          <a:xfrm>
            <a:off x="2538360" y="6570720"/>
            <a:ext cx="9720" cy="1440"/>
          </a:xfrm>
          <a:custGeom>
            <a:avLst/>
            <a:gdLst/>
            <a:ahLst/>
            <a:rect l="l" t="t" r="r" b="b"/>
            <a:pathLst>
              <a:path w="11" h="2">
                <a:moveTo>
                  <a:pt x="0" y="2"/>
                </a:moveTo>
                <a:lnTo>
                  <a:pt x="11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3" name=""/>
          <p:cNvSpPr/>
          <p:nvPr/>
        </p:nvSpPr>
        <p:spPr>
          <a:xfrm>
            <a:off x="2538360" y="6570720"/>
            <a:ext cx="9720" cy="1440"/>
          </a:xfrm>
          <a:custGeom>
            <a:avLst/>
            <a:gdLst/>
            <a:ahLst/>
            <a:rect l="l" t="t" r="r" b="b"/>
            <a:pathLst>
              <a:path w="11" h="2">
                <a:moveTo>
                  <a:pt x="0" y="2"/>
                </a:moveTo>
                <a:lnTo>
                  <a:pt x="11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4" name=""/>
          <p:cNvSpPr/>
          <p:nvPr/>
        </p:nvSpPr>
        <p:spPr>
          <a:xfrm>
            <a:off x="2865600" y="4676760"/>
            <a:ext cx="28440" cy="22320"/>
          </a:xfrm>
          <a:custGeom>
            <a:avLst/>
            <a:gdLst/>
            <a:ahLst/>
            <a:rect l="l" t="t" r="r" b="b"/>
            <a:pathLst>
              <a:path w="36" h="28">
                <a:moveTo>
                  <a:pt x="36" y="28"/>
                </a:moveTo>
                <a:lnTo>
                  <a:pt x="34" y="23"/>
                </a:lnTo>
                <a:lnTo>
                  <a:pt x="31" y="20"/>
                </a:lnTo>
                <a:lnTo>
                  <a:pt x="29" y="16"/>
                </a:lnTo>
                <a:lnTo>
                  <a:pt x="29" y="11"/>
                </a:lnTo>
                <a:lnTo>
                  <a:pt x="25" y="11"/>
                </a:lnTo>
                <a:lnTo>
                  <a:pt x="22" y="9"/>
                </a:lnTo>
                <a:lnTo>
                  <a:pt x="18" y="9"/>
                </a:lnTo>
                <a:lnTo>
                  <a:pt x="15" y="5"/>
                </a:lnTo>
                <a:lnTo>
                  <a:pt x="9" y="2"/>
                </a:lnTo>
                <a:lnTo>
                  <a:pt x="0" y="0"/>
                </a:lnTo>
                <a:lnTo>
                  <a:pt x="2" y="9"/>
                </a:lnTo>
                <a:lnTo>
                  <a:pt x="4" y="14"/>
                </a:lnTo>
                <a:lnTo>
                  <a:pt x="6" y="18"/>
                </a:lnTo>
                <a:lnTo>
                  <a:pt x="8" y="20"/>
                </a:lnTo>
                <a:lnTo>
                  <a:pt x="9" y="23"/>
                </a:lnTo>
                <a:lnTo>
                  <a:pt x="11" y="23"/>
                </a:lnTo>
                <a:lnTo>
                  <a:pt x="16" y="27"/>
                </a:lnTo>
                <a:lnTo>
                  <a:pt x="22" y="27"/>
                </a:lnTo>
                <a:lnTo>
                  <a:pt x="29" y="28"/>
                </a:lnTo>
                <a:lnTo>
                  <a:pt x="36" y="2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5" name=""/>
          <p:cNvSpPr/>
          <p:nvPr/>
        </p:nvSpPr>
        <p:spPr>
          <a:xfrm>
            <a:off x="2879640" y="4676760"/>
            <a:ext cx="20880" cy="25560"/>
          </a:xfrm>
          <a:custGeom>
            <a:avLst/>
            <a:gdLst/>
            <a:ahLst/>
            <a:rect l="l" t="t" r="r" b="b"/>
            <a:pathLst>
              <a:path w="27" h="32">
                <a:moveTo>
                  <a:pt x="11" y="21"/>
                </a:moveTo>
                <a:lnTo>
                  <a:pt x="0" y="11"/>
                </a:lnTo>
                <a:lnTo>
                  <a:pt x="0" y="18"/>
                </a:lnTo>
                <a:lnTo>
                  <a:pt x="4" y="23"/>
                </a:lnTo>
                <a:lnTo>
                  <a:pt x="6" y="28"/>
                </a:lnTo>
                <a:lnTo>
                  <a:pt x="7" y="32"/>
                </a:lnTo>
                <a:lnTo>
                  <a:pt x="27" y="23"/>
                </a:lnTo>
                <a:lnTo>
                  <a:pt x="23" y="18"/>
                </a:lnTo>
                <a:lnTo>
                  <a:pt x="22" y="14"/>
                </a:lnTo>
                <a:lnTo>
                  <a:pt x="22" y="12"/>
                </a:lnTo>
                <a:lnTo>
                  <a:pt x="22" y="11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6" name=""/>
          <p:cNvSpPr/>
          <p:nvPr/>
        </p:nvSpPr>
        <p:spPr>
          <a:xfrm>
            <a:off x="2857680" y="4670280"/>
            <a:ext cx="29880" cy="24120"/>
          </a:xfrm>
          <a:custGeom>
            <a:avLst/>
            <a:gdLst/>
            <a:ahLst/>
            <a:rect l="l" t="t" r="r" b="b"/>
            <a:pathLst>
              <a:path w="37" h="30">
                <a:moveTo>
                  <a:pt x="19" y="9"/>
                </a:moveTo>
                <a:lnTo>
                  <a:pt x="7" y="20"/>
                </a:lnTo>
                <a:lnTo>
                  <a:pt x="12" y="21"/>
                </a:lnTo>
                <a:lnTo>
                  <a:pt x="19" y="25"/>
                </a:lnTo>
                <a:lnTo>
                  <a:pt x="23" y="27"/>
                </a:lnTo>
                <a:lnTo>
                  <a:pt x="26" y="29"/>
                </a:lnTo>
                <a:lnTo>
                  <a:pt x="32" y="30"/>
                </a:lnTo>
                <a:lnTo>
                  <a:pt x="37" y="30"/>
                </a:lnTo>
                <a:lnTo>
                  <a:pt x="37" y="11"/>
                </a:lnTo>
                <a:lnTo>
                  <a:pt x="35" y="11"/>
                </a:lnTo>
                <a:lnTo>
                  <a:pt x="33" y="9"/>
                </a:lnTo>
                <a:lnTo>
                  <a:pt x="30" y="9"/>
                </a:lnTo>
                <a:lnTo>
                  <a:pt x="28" y="7"/>
                </a:lnTo>
                <a:lnTo>
                  <a:pt x="21" y="4"/>
                </a:lnTo>
                <a:lnTo>
                  <a:pt x="12" y="0"/>
                </a:lnTo>
                <a:lnTo>
                  <a:pt x="0" y="11"/>
                </a:lnTo>
                <a:lnTo>
                  <a:pt x="1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7" name=""/>
          <p:cNvSpPr/>
          <p:nvPr/>
        </p:nvSpPr>
        <p:spPr>
          <a:xfrm>
            <a:off x="2857680" y="4675320"/>
            <a:ext cx="42840" cy="31680"/>
          </a:xfrm>
          <a:custGeom>
            <a:avLst/>
            <a:gdLst/>
            <a:ahLst/>
            <a:rect l="l" t="t" r="r" b="b"/>
            <a:pathLst>
              <a:path w="53" h="39">
                <a:moveTo>
                  <a:pt x="35" y="34"/>
                </a:moveTo>
                <a:lnTo>
                  <a:pt x="44" y="18"/>
                </a:lnTo>
                <a:lnTo>
                  <a:pt x="37" y="18"/>
                </a:lnTo>
                <a:lnTo>
                  <a:pt x="32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4" y="14"/>
                </a:lnTo>
                <a:lnTo>
                  <a:pt x="23" y="13"/>
                </a:lnTo>
                <a:lnTo>
                  <a:pt x="23" y="13"/>
                </a:lnTo>
                <a:lnTo>
                  <a:pt x="21" y="7"/>
                </a:lnTo>
                <a:lnTo>
                  <a:pt x="19" y="0"/>
                </a:lnTo>
                <a:lnTo>
                  <a:pt x="0" y="4"/>
                </a:lnTo>
                <a:lnTo>
                  <a:pt x="1" y="13"/>
                </a:lnTo>
                <a:lnTo>
                  <a:pt x="3" y="20"/>
                </a:lnTo>
                <a:lnTo>
                  <a:pt x="7" y="23"/>
                </a:lnTo>
                <a:lnTo>
                  <a:pt x="8" y="27"/>
                </a:lnTo>
                <a:lnTo>
                  <a:pt x="10" y="30"/>
                </a:lnTo>
                <a:lnTo>
                  <a:pt x="16" y="32"/>
                </a:lnTo>
                <a:lnTo>
                  <a:pt x="21" y="36"/>
                </a:lnTo>
                <a:lnTo>
                  <a:pt x="28" y="38"/>
                </a:lnTo>
                <a:lnTo>
                  <a:pt x="37" y="39"/>
                </a:lnTo>
                <a:lnTo>
                  <a:pt x="44" y="39"/>
                </a:lnTo>
                <a:lnTo>
                  <a:pt x="53" y="25"/>
                </a:lnTo>
                <a:lnTo>
                  <a:pt x="35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8" name=""/>
          <p:cNvSpPr/>
          <p:nvPr/>
        </p:nvSpPr>
        <p:spPr>
          <a:xfrm>
            <a:off x="2894040" y="4695840"/>
            <a:ext cx="6480" cy="32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0"/>
                </a:move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9" name=""/>
          <p:cNvSpPr/>
          <p:nvPr/>
        </p:nvSpPr>
        <p:spPr>
          <a:xfrm>
            <a:off x="2894040" y="4695840"/>
            <a:ext cx="6480" cy="32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0"/>
                </a:move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0" name=""/>
          <p:cNvSpPr/>
          <p:nvPr/>
        </p:nvSpPr>
        <p:spPr>
          <a:xfrm>
            <a:off x="4311720" y="3220920"/>
            <a:ext cx="12600" cy="23760"/>
          </a:xfrm>
          <a:custGeom>
            <a:avLst/>
            <a:gdLst/>
            <a:ahLst/>
            <a:rect l="l" t="t" r="r" b="b"/>
            <a:pathLst>
              <a:path w="16" h="31">
                <a:moveTo>
                  <a:pt x="0" y="31"/>
                </a:moveTo>
                <a:lnTo>
                  <a:pt x="2" y="27"/>
                </a:lnTo>
                <a:lnTo>
                  <a:pt x="2" y="25"/>
                </a:lnTo>
                <a:lnTo>
                  <a:pt x="5" y="22"/>
                </a:lnTo>
                <a:lnTo>
                  <a:pt x="7" y="20"/>
                </a:lnTo>
                <a:lnTo>
                  <a:pt x="11" y="18"/>
                </a:lnTo>
                <a:lnTo>
                  <a:pt x="12" y="16"/>
                </a:lnTo>
                <a:lnTo>
                  <a:pt x="14" y="15"/>
                </a:lnTo>
                <a:lnTo>
                  <a:pt x="16" y="9"/>
                </a:lnTo>
                <a:lnTo>
                  <a:pt x="14" y="8"/>
                </a:lnTo>
                <a:lnTo>
                  <a:pt x="11" y="6"/>
                </a:lnTo>
                <a:lnTo>
                  <a:pt x="7" y="2"/>
                </a:lnTo>
                <a:lnTo>
                  <a:pt x="2" y="0"/>
                </a:lnTo>
                <a:lnTo>
                  <a:pt x="2" y="8"/>
                </a:lnTo>
                <a:lnTo>
                  <a:pt x="0" y="15"/>
                </a:lnTo>
                <a:lnTo>
                  <a:pt x="0" y="24"/>
                </a:lnTo>
                <a:lnTo>
                  <a:pt x="0" y="3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1" name=""/>
          <p:cNvSpPr/>
          <p:nvPr/>
        </p:nvSpPr>
        <p:spPr>
          <a:xfrm>
            <a:off x="4303800" y="3222720"/>
            <a:ext cx="28440" cy="25200"/>
          </a:xfrm>
          <a:custGeom>
            <a:avLst/>
            <a:gdLst/>
            <a:ahLst/>
            <a:rect l="l" t="t" r="r" b="b"/>
            <a:pathLst>
              <a:path w="38" h="32">
                <a:moveTo>
                  <a:pt x="20" y="14"/>
                </a:moveTo>
                <a:lnTo>
                  <a:pt x="18" y="4"/>
                </a:lnTo>
                <a:lnTo>
                  <a:pt x="18" y="6"/>
                </a:lnTo>
                <a:lnTo>
                  <a:pt x="16" y="6"/>
                </a:lnTo>
                <a:lnTo>
                  <a:pt x="14" y="7"/>
                </a:lnTo>
                <a:lnTo>
                  <a:pt x="13" y="11"/>
                </a:lnTo>
                <a:lnTo>
                  <a:pt x="9" y="13"/>
                </a:lnTo>
                <a:lnTo>
                  <a:pt x="6" y="16"/>
                </a:lnTo>
                <a:lnTo>
                  <a:pt x="2" y="20"/>
                </a:lnTo>
                <a:lnTo>
                  <a:pt x="0" y="27"/>
                </a:lnTo>
                <a:lnTo>
                  <a:pt x="20" y="32"/>
                </a:lnTo>
                <a:lnTo>
                  <a:pt x="20" y="31"/>
                </a:lnTo>
                <a:lnTo>
                  <a:pt x="22" y="31"/>
                </a:lnTo>
                <a:lnTo>
                  <a:pt x="23" y="29"/>
                </a:lnTo>
                <a:lnTo>
                  <a:pt x="25" y="27"/>
                </a:lnTo>
                <a:lnTo>
                  <a:pt x="29" y="23"/>
                </a:lnTo>
                <a:lnTo>
                  <a:pt x="31" y="22"/>
                </a:lnTo>
                <a:lnTo>
                  <a:pt x="36" y="16"/>
                </a:lnTo>
                <a:lnTo>
                  <a:pt x="38" y="11"/>
                </a:lnTo>
                <a:lnTo>
                  <a:pt x="36" y="0"/>
                </a:lnTo>
                <a:lnTo>
                  <a:pt x="2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2" name=""/>
          <p:cNvSpPr/>
          <p:nvPr/>
        </p:nvSpPr>
        <p:spPr>
          <a:xfrm>
            <a:off x="4305240" y="3213000"/>
            <a:ext cx="25560" cy="20880"/>
          </a:xfrm>
          <a:custGeom>
            <a:avLst/>
            <a:gdLst/>
            <a:ahLst/>
            <a:rect l="l" t="t" r="r" b="b"/>
            <a:pathLst>
              <a:path w="32" h="26">
                <a:moveTo>
                  <a:pt x="19" y="12"/>
                </a:moveTo>
                <a:lnTo>
                  <a:pt x="5" y="18"/>
                </a:lnTo>
                <a:lnTo>
                  <a:pt x="9" y="21"/>
                </a:lnTo>
                <a:lnTo>
                  <a:pt x="12" y="23"/>
                </a:lnTo>
                <a:lnTo>
                  <a:pt x="14" y="25"/>
                </a:lnTo>
                <a:lnTo>
                  <a:pt x="18" y="26"/>
                </a:lnTo>
                <a:lnTo>
                  <a:pt x="32" y="12"/>
                </a:lnTo>
                <a:lnTo>
                  <a:pt x="28" y="9"/>
                </a:lnTo>
                <a:lnTo>
                  <a:pt x="25" y="5"/>
                </a:lnTo>
                <a:lnTo>
                  <a:pt x="21" y="3"/>
                </a:lnTo>
                <a:lnTo>
                  <a:pt x="14" y="0"/>
                </a:lnTo>
                <a:lnTo>
                  <a:pt x="0" y="5"/>
                </a:lnTo>
                <a:lnTo>
                  <a:pt x="19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3" name=""/>
          <p:cNvSpPr/>
          <p:nvPr/>
        </p:nvSpPr>
        <p:spPr>
          <a:xfrm>
            <a:off x="4303800" y="3218040"/>
            <a:ext cx="15840" cy="29880"/>
          </a:xfrm>
          <a:custGeom>
            <a:avLst/>
            <a:gdLst/>
            <a:ahLst/>
            <a:rect l="l" t="t" r="r" b="b"/>
            <a:pathLst>
              <a:path w="22" h="37">
                <a:moveTo>
                  <a:pt x="0" y="32"/>
                </a:moveTo>
                <a:lnTo>
                  <a:pt x="20" y="34"/>
                </a:lnTo>
                <a:lnTo>
                  <a:pt x="20" y="27"/>
                </a:lnTo>
                <a:lnTo>
                  <a:pt x="20" y="19"/>
                </a:lnTo>
                <a:lnTo>
                  <a:pt x="20" y="12"/>
                </a:lnTo>
                <a:lnTo>
                  <a:pt x="22" y="7"/>
                </a:lnTo>
                <a:lnTo>
                  <a:pt x="4" y="0"/>
                </a:lnTo>
                <a:lnTo>
                  <a:pt x="2" y="9"/>
                </a:lnTo>
                <a:lnTo>
                  <a:pt x="0" y="18"/>
                </a:lnTo>
                <a:lnTo>
                  <a:pt x="0" y="27"/>
                </a:lnTo>
                <a:lnTo>
                  <a:pt x="0" y="34"/>
                </a:lnTo>
                <a:lnTo>
                  <a:pt x="20" y="37"/>
                </a:lnTo>
                <a:lnTo>
                  <a:pt x="0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4" name=""/>
          <p:cNvSpPr/>
          <p:nvPr/>
        </p:nvSpPr>
        <p:spPr>
          <a:xfrm>
            <a:off x="4311720" y="3244680"/>
            <a:ext cx="61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3"/>
                </a:moveTo>
                <a:lnTo>
                  <a:pt x="0" y="0"/>
                </a:lnTo>
                <a:lnTo>
                  <a:pt x="9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5" name=""/>
          <p:cNvSpPr/>
          <p:nvPr/>
        </p:nvSpPr>
        <p:spPr>
          <a:xfrm>
            <a:off x="4311720" y="3244680"/>
            <a:ext cx="61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3"/>
                </a:moveTo>
                <a:lnTo>
                  <a:pt x="0" y="0"/>
                </a:lnTo>
                <a:lnTo>
                  <a:pt x="9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6" name=""/>
          <p:cNvSpPr/>
          <p:nvPr/>
        </p:nvSpPr>
        <p:spPr>
          <a:xfrm>
            <a:off x="4681440" y="2963880"/>
            <a:ext cx="20880" cy="19080"/>
          </a:xfrm>
          <a:custGeom>
            <a:avLst/>
            <a:gdLst/>
            <a:ahLst/>
            <a:rect l="l" t="t" r="r" b="b"/>
            <a:pathLst>
              <a:path w="27" h="24">
                <a:moveTo>
                  <a:pt x="22" y="0"/>
                </a:moveTo>
                <a:lnTo>
                  <a:pt x="25" y="4"/>
                </a:lnTo>
                <a:lnTo>
                  <a:pt x="25" y="6"/>
                </a:lnTo>
                <a:lnTo>
                  <a:pt x="27" y="9"/>
                </a:lnTo>
                <a:lnTo>
                  <a:pt x="27" y="11"/>
                </a:lnTo>
                <a:lnTo>
                  <a:pt x="27" y="17"/>
                </a:lnTo>
                <a:lnTo>
                  <a:pt x="25" y="24"/>
                </a:lnTo>
                <a:lnTo>
                  <a:pt x="20" y="24"/>
                </a:lnTo>
                <a:lnTo>
                  <a:pt x="13" y="24"/>
                </a:lnTo>
                <a:lnTo>
                  <a:pt x="4" y="24"/>
                </a:lnTo>
                <a:lnTo>
                  <a:pt x="0" y="24"/>
                </a:lnTo>
                <a:lnTo>
                  <a:pt x="22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7" name=""/>
          <p:cNvSpPr/>
          <p:nvPr/>
        </p:nvSpPr>
        <p:spPr>
          <a:xfrm>
            <a:off x="4691160" y="2960640"/>
            <a:ext cx="20520" cy="30240"/>
          </a:xfrm>
          <a:custGeom>
            <a:avLst/>
            <a:gdLst/>
            <a:ahLst/>
            <a:rect l="l" t="t" r="r" b="b"/>
            <a:pathLst>
              <a:path w="25" h="39">
                <a:moveTo>
                  <a:pt x="12" y="39"/>
                </a:moveTo>
                <a:lnTo>
                  <a:pt x="23" y="29"/>
                </a:lnTo>
                <a:lnTo>
                  <a:pt x="25" y="23"/>
                </a:lnTo>
                <a:lnTo>
                  <a:pt x="25" y="18"/>
                </a:lnTo>
                <a:lnTo>
                  <a:pt x="25" y="13"/>
                </a:lnTo>
                <a:lnTo>
                  <a:pt x="23" y="9"/>
                </a:lnTo>
                <a:lnTo>
                  <a:pt x="21" y="5"/>
                </a:lnTo>
                <a:lnTo>
                  <a:pt x="17" y="0"/>
                </a:lnTo>
                <a:lnTo>
                  <a:pt x="0" y="11"/>
                </a:lnTo>
                <a:lnTo>
                  <a:pt x="1" y="14"/>
                </a:lnTo>
                <a:lnTo>
                  <a:pt x="1" y="14"/>
                </a:lnTo>
                <a:lnTo>
                  <a:pt x="3" y="16"/>
                </a:lnTo>
                <a:lnTo>
                  <a:pt x="3" y="18"/>
                </a:lnTo>
                <a:lnTo>
                  <a:pt x="1" y="22"/>
                </a:lnTo>
                <a:lnTo>
                  <a:pt x="1" y="29"/>
                </a:lnTo>
                <a:lnTo>
                  <a:pt x="12" y="20"/>
                </a:lnTo>
                <a:lnTo>
                  <a:pt x="12" y="3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8" name=""/>
          <p:cNvSpPr/>
          <p:nvPr/>
        </p:nvSpPr>
        <p:spPr>
          <a:xfrm>
            <a:off x="4676760" y="2975040"/>
            <a:ext cx="25560" cy="15840"/>
          </a:xfrm>
          <a:custGeom>
            <a:avLst/>
            <a:gdLst/>
            <a:ahLst/>
            <a:rect l="l" t="t" r="r" b="b"/>
            <a:pathLst>
              <a:path w="32" h="19">
                <a:moveTo>
                  <a:pt x="0" y="3"/>
                </a:moveTo>
                <a:lnTo>
                  <a:pt x="7" y="19"/>
                </a:lnTo>
                <a:lnTo>
                  <a:pt x="11" y="19"/>
                </a:lnTo>
                <a:lnTo>
                  <a:pt x="18" y="19"/>
                </a:lnTo>
                <a:lnTo>
                  <a:pt x="27" y="19"/>
                </a:lnTo>
                <a:lnTo>
                  <a:pt x="32" y="19"/>
                </a:lnTo>
                <a:lnTo>
                  <a:pt x="32" y="0"/>
                </a:lnTo>
                <a:lnTo>
                  <a:pt x="27" y="0"/>
                </a:lnTo>
                <a:lnTo>
                  <a:pt x="18" y="0"/>
                </a:lnTo>
                <a:lnTo>
                  <a:pt x="11" y="0"/>
                </a:lnTo>
                <a:lnTo>
                  <a:pt x="7" y="0"/>
                </a:lnTo>
                <a:lnTo>
                  <a:pt x="16" y="16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9" name=""/>
          <p:cNvSpPr/>
          <p:nvPr/>
        </p:nvSpPr>
        <p:spPr>
          <a:xfrm>
            <a:off x="4681440" y="2982960"/>
            <a:ext cx="792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0" name=""/>
          <p:cNvSpPr/>
          <p:nvPr/>
        </p:nvSpPr>
        <p:spPr>
          <a:xfrm>
            <a:off x="4676760" y="2959200"/>
            <a:ext cx="28440" cy="28440"/>
          </a:xfrm>
          <a:custGeom>
            <a:avLst/>
            <a:gdLst/>
            <a:ahLst/>
            <a:rect l="l" t="t" r="r" b="b"/>
            <a:pathLst>
              <a:path w="37" h="38">
                <a:moveTo>
                  <a:pt x="37" y="2"/>
                </a:moveTo>
                <a:lnTo>
                  <a:pt x="21" y="0"/>
                </a:lnTo>
                <a:lnTo>
                  <a:pt x="0" y="25"/>
                </a:lnTo>
                <a:lnTo>
                  <a:pt x="16" y="38"/>
                </a:lnTo>
                <a:lnTo>
                  <a:pt x="36" y="13"/>
                </a:lnTo>
                <a:lnTo>
                  <a:pt x="37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1" name=""/>
          <p:cNvSpPr/>
          <p:nvPr/>
        </p:nvSpPr>
        <p:spPr>
          <a:xfrm>
            <a:off x="4691160" y="2963880"/>
            <a:ext cx="7920" cy="4680"/>
          </a:xfrm>
          <a:custGeom>
            <a:avLst/>
            <a:gdLst/>
            <a:ahLst/>
            <a:rect l="l" t="t" r="r" b="b"/>
            <a:pathLst>
              <a:path w="9" h="6">
                <a:moveTo>
                  <a:pt x="0" y="6"/>
                </a:moveTo>
                <a:lnTo>
                  <a:pt x="9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2" name=""/>
          <p:cNvSpPr/>
          <p:nvPr/>
        </p:nvSpPr>
        <p:spPr>
          <a:xfrm>
            <a:off x="4811760" y="2894040"/>
            <a:ext cx="20520" cy="17280"/>
          </a:xfrm>
          <a:custGeom>
            <a:avLst/>
            <a:gdLst/>
            <a:ahLst/>
            <a:rect l="l" t="t" r="r" b="b"/>
            <a:pathLst>
              <a:path w="27" h="24">
                <a:moveTo>
                  <a:pt x="0" y="17"/>
                </a:moveTo>
                <a:lnTo>
                  <a:pt x="20" y="0"/>
                </a:lnTo>
                <a:lnTo>
                  <a:pt x="23" y="0"/>
                </a:lnTo>
                <a:lnTo>
                  <a:pt x="27" y="0"/>
                </a:lnTo>
                <a:lnTo>
                  <a:pt x="27" y="17"/>
                </a:lnTo>
                <a:lnTo>
                  <a:pt x="21" y="20"/>
                </a:lnTo>
                <a:lnTo>
                  <a:pt x="16" y="22"/>
                </a:lnTo>
                <a:lnTo>
                  <a:pt x="14" y="22"/>
                </a:lnTo>
                <a:lnTo>
                  <a:pt x="11" y="24"/>
                </a:lnTo>
                <a:lnTo>
                  <a:pt x="7" y="24"/>
                </a:lnTo>
                <a:lnTo>
                  <a:pt x="4" y="24"/>
                </a:lnTo>
                <a:lnTo>
                  <a:pt x="2" y="20"/>
                </a:lnTo>
                <a:lnTo>
                  <a:pt x="0" y="1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3" name=""/>
          <p:cNvSpPr/>
          <p:nvPr/>
        </p:nvSpPr>
        <p:spPr>
          <a:xfrm>
            <a:off x="4805280" y="2884320"/>
            <a:ext cx="27000" cy="27000"/>
          </a:xfrm>
          <a:custGeom>
            <a:avLst/>
            <a:gdLst/>
            <a:ahLst/>
            <a:rect l="l" t="t" r="r" b="b"/>
            <a:pathLst>
              <a:path w="34" h="34">
                <a:moveTo>
                  <a:pt x="27" y="0"/>
                </a:moveTo>
                <a:lnTo>
                  <a:pt x="18" y="2"/>
                </a:lnTo>
                <a:lnTo>
                  <a:pt x="0" y="19"/>
                </a:lnTo>
                <a:lnTo>
                  <a:pt x="16" y="34"/>
                </a:lnTo>
                <a:lnTo>
                  <a:pt x="34" y="16"/>
                </a:lnTo>
                <a:lnTo>
                  <a:pt x="2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4" name=""/>
          <p:cNvSpPr/>
          <p:nvPr/>
        </p:nvSpPr>
        <p:spPr>
          <a:xfrm>
            <a:off x="4827600" y="289404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5" name=""/>
          <p:cNvSpPr/>
          <p:nvPr/>
        </p:nvSpPr>
        <p:spPr>
          <a:xfrm>
            <a:off x="4824360" y="2884320"/>
            <a:ext cx="17640" cy="1620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10"/>
                </a:move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4" y="19"/>
                </a:lnTo>
                <a:lnTo>
                  <a:pt x="7" y="19"/>
                </a:lnTo>
                <a:lnTo>
                  <a:pt x="11" y="19"/>
                </a:lnTo>
                <a:lnTo>
                  <a:pt x="0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6" name=""/>
          <p:cNvSpPr/>
          <p:nvPr/>
        </p:nvSpPr>
        <p:spPr>
          <a:xfrm>
            <a:off x="4824360" y="289404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7" name=""/>
          <p:cNvSpPr/>
          <p:nvPr/>
        </p:nvSpPr>
        <p:spPr>
          <a:xfrm>
            <a:off x="4824360" y="2894040"/>
            <a:ext cx="17640" cy="19080"/>
          </a:xfrm>
          <a:custGeom>
            <a:avLst/>
            <a:gdLst/>
            <a:ahLst/>
            <a:rect l="l" t="t" r="r" b="b"/>
            <a:pathLst>
              <a:path w="21" h="25">
                <a:moveTo>
                  <a:pt x="16" y="25"/>
                </a:moveTo>
                <a:lnTo>
                  <a:pt x="21" y="17"/>
                </a:lnTo>
                <a:lnTo>
                  <a:pt x="21" y="0"/>
                </a:lnTo>
                <a:lnTo>
                  <a:pt x="0" y="0"/>
                </a:lnTo>
                <a:lnTo>
                  <a:pt x="0" y="17"/>
                </a:lnTo>
                <a:lnTo>
                  <a:pt x="16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8" name=""/>
          <p:cNvSpPr/>
          <p:nvPr/>
        </p:nvSpPr>
        <p:spPr>
          <a:xfrm>
            <a:off x="4829040" y="2898720"/>
            <a:ext cx="3240" cy="7920"/>
          </a:xfrm>
          <a:custGeom>
            <a:avLst/>
            <a:gdLst/>
            <a:ahLst/>
            <a:rect l="l" t="t" r="r" b="b"/>
            <a:pathLst>
              <a:path w="6" h="9">
                <a:moveTo>
                  <a:pt x="0" y="0"/>
                </a:moveTo>
                <a:lnTo>
                  <a:pt x="6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9" name=""/>
          <p:cNvSpPr/>
          <p:nvPr/>
        </p:nvSpPr>
        <p:spPr>
          <a:xfrm>
            <a:off x="4807080" y="2898720"/>
            <a:ext cx="29880" cy="22320"/>
          </a:xfrm>
          <a:custGeom>
            <a:avLst/>
            <a:gdLst/>
            <a:ahLst/>
            <a:rect l="l" t="t" r="r" b="b"/>
            <a:pathLst>
              <a:path w="37" h="26">
                <a:moveTo>
                  <a:pt x="0" y="21"/>
                </a:moveTo>
                <a:lnTo>
                  <a:pt x="10" y="26"/>
                </a:lnTo>
                <a:lnTo>
                  <a:pt x="14" y="26"/>
                </a:lnTo>
                <a:lnTo>
                  <a:pt x="19" y="26"/>
                </a:lnTo>
                <a:lnTo>
                  <a:pt x="23" y="25"/>
                </a:lnTo>
                <a:lnTo>
                  <a:pt x="26" y="23"/>
                </a:lnTo>
                <a:lnTo>
                  <a:pt x="32" y="21"/>
                </a:lnTo>
                <a:lnTo>
                  <a:pt x="37" y="19"/>
                </a:lnTo>
                <a:lnTo>
                  <a:pt x="28" y="0"/>
                </a:lnTo>
                <a:lnTo>
                  <a:pt x="23" y="1"/>
                </a:lnTo>
                <a:lnTo>
                  <a:pt x="17" y="5"/>
                </a:lnTo>
                <a:lnTo>
                  <a:pt x="17" y="5"/>
                </a:lnTo>
                <a:lnTo>
                  <a:pt x="14" y="5"/>
                </a:lnTo>
                <a:lnTo>
                  <a:pt x="12" y="5"/>
                </a:lnTo>
                <a:lnTo>
                  <a:pt x="10" y="5"/>
                </a:lnTo>
                <a:lnTo>
                  <a:pt x="19" y="1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0" name=""/>
          <p:cNvSpPr/>
          <p:nvPr/>
        </p:nvSpPr>
        <p:spPr>
          <a:xfrm>
            <a:off x="4805280" y="2900520"/>
            <a:ext cx="1764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" y="0"/>
                </a:moveTo>
                <a:lnTo>
                  <a:pt x="0" y="13"/>
                </a:lnTo>
                <a:lnTo>
                  <a:pt x="2" y="16"/>
                </a:lnTo>
                <a:lnTo>
                  <a:pt x="4" y="20"/>
                </a:lnTo>
                <a:lnTo>
                  <a:pt x="23" y="9"/>
                </a:lnTo>
                <a:lnTo>
                  <a:pt x="21" y="8"/>
                </a:lnTo>
                <a:lnTo>
                  <a:pt x="20" y="4"/>
                </a:lnTo>
                <a:lnTo>
                  <a:pt x="18" y="15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1" name=""/>
          <p:cNvSpPr/>
          <p:nvPr/>
        </p:nvSpPr>
        <p:spPr>
          <a:xfrm>
            <a:off x="4811760" y="290664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2" name=""/>
          <p:cNvSpPr/>
          <p:nvPr/>
        </p:nvSpPr>
        <p:spPr>
          <a:xfrm>
            <a:off x="4811760" y="290664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3" name=""/>
          <p:cNvSpPr/>
          <p:nvPr/>
        </p:nvSpPr>
        <p:spPr>
          <a:xfrm>
            <a:off x="4948200" y="509760"/>
            <a:ext cx="14400" cy="31680"/>
          </a:xfrm>
          <a:custGeom>
            <a:avLst/>
            <a:gdLst/>
            <a:ahLst/>
            <a:rect l="l" t="t" r="r" b="b"/>
            <a:pathLst>
              <a:path w="17" h="40">
                <a:moveTo>
                  <a:pt x="10" y="0"/>
                </a:moveTo>
                <a:lnTo>
                  <a:pt x="12" y="0"/>
                </a:lnTo>
                <a:lnTo>
                  <a:pt x="16" y="2"/>
                </a:lnTo>
                <a:lnTo>
                  <a:pt x="17" y="4"/>
                </a:lnTo>
                <a:lnTo>
                  <a:pt x="17" y="8"/>
                </a:lnTo>
                <a:lnTo>
                  <a:pt x="17" y="13"/>
                </a:lnTo>
                <a:lnTo>
                  <a:pt x="17" y="17"/>
                </a:lnTo>
                <a:lnTo>
                  <a:pt x="16" y="22"/>
                </a:lnTo>
                <a:lnTo>
                  <a:pt x="14" y="27"/>
                </a:lnTo>
                <a:lnTo>
                  <a:pt x="12" y="33"/>
                </a:lnTo>
                <a:lnTo>
                  <a:pt x="9" y="36"/>
                </a:lnTo>
                <a:lnTo>
                  <a:pt x="7" y="38"/>
                </a:lnTo>
                <a:lnTo>
                  <a:pt x="5" y="40"/>
                </a:lnTo>
                <a:lnTo>
                  <a:pt x="1" y="40"/>
                </a:lnTo>
                <a:lnTo>
                  <a:pt x="0" y="40"/>
                </a:lnTo>
                <a:lnTo>
                  <a:pt x="1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4" name=""/>
          <p:cNvSpPr/>
          <p:nvPr/>
        </p:nvSpPr>
        <p:spPr>
          <a:xfrm>
            <a:off x="4954680" y="503280"/>
            <a:ext cx="1728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16"/>
                </a:moveTo>
                <a:lnTo>
                  <a:pt x="21" y="16"/>
                </a:lnTo>
                <a:lnTo>
                  <a:pt x="19" y="10"/>
                </a:lnTo>
                <a:lnTo>
                  <a:pt x="16" y="5"/>
                </a:lnTo>
                <a:lnTo>
                  <a:pt x="10" y="1"/>
                </a:lnTo>
                <a:lnTo>
                  <a:pt x="3" y="0"/>
                </a:lnTo>
                <a:lnTo>
                  <a:pt x="3" y="19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21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5" name=""/>
          <p:cNvSpPr/>
          <p:nvPr/>
        </p:nvSpPr>
        <p:spPr>
          <a:xfrm>
            <a:off x="4940280" y="515880"/>
            <a:ext cx="31680" cy="31680"/>
          </a:xfrm>
          <a:custGeom>
            <a:avLst/>
            <a:gdLst/>
            <a:ahLst/>
            <a:rect l="l" t="t" r="r" b="b"/>
            <a:pathLst>
              <a:path w="39" h="41">
                <a:moveTo>
                  <a:pt x="0" y="28"/>
                </a:moveTo>
                <a:lnTo>
                  <a:pt x="11" y="41"/>
                </a:lnTo>
                <a:lnTo>
                  <a:pt x="16" y="41"/>
                </a:lnTo>
                <a:lnTo>
                  <a:pt x="20" y="39"/>
                </a:lnTo>
                <a:lnTo>
                  <a:pt x="23" y="37"/>
                </a:lnTo>
                <a:lnTo>
                  <a:pt x="27" y="35"/>
                </a:lnTo>
                <a:lnTo>
                  <a:pt x="32" y="30"/>
                </a:lnTo>
                <a:lnTo>
                  <a:pt x="36" y="23"/>
                </a:lnTo>
                <a:lnTo>
                  <a:pt x="37" y="17"/>
                </a:lnTo>
                <a:lnTo>
                  <a:pt x="39" y="10"/>
                </a:lnTo>
                <a:lnTo>
                  <a:pt x="39" y="5"/>
                </a:lnTo>
                <a:lnTo>
                  <a:pt x="39" y="0"/>
                </a:lnTo>
                <a:lnTo>
                  <a:pt x="18" y="0"/>
                </a:lnTo>
                <a:lnTo>
                  <a:pt x="18" y="3"/>
                </a:lnTo>
                <a:lnTo>
                  <a:pt x="18" y="9"/>
                </a:lnTo>
                <a:lnTo>
                  <a:pt x="16" y="12"/>
                </a:lnTo>
                <a:lnTo>
                  <a:pt x="16" y="16"/>
                </a:lnTo>
                <a:lnTo>
                  <a:pt x="14" y="19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1" y="21"/>
                </a:lnTo>
                <a:lnTo>
                  <a:pt x="20" y="33"/>
                </a:lnTo>
                <a:lnTo>
                  <a:pt x="0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6" name=""/>
          <p:cNvSpPr/>
          <p:nvPr/>
        </p:nvSpPr>
        <p:spPr>
          <a:xfrm>
            <a:off x="4948200" y="541440"/>
            <a:ext cx="7920" cy="1440"/>
          </a:xfrm>
          <a:custGeom>
            <a:avLst/>
            <a:gdLst/>
            <a:ahLst/>
            <a:rect l="l" t="t" r="r" b="b"/>
            <a:pathLst>
              <a:path w="9" h="1">
                <a:moveTo>
                  <a:pt x="9" y="1"/>
                </a:moveTo>
                <a:lnTo>
                  <a:pt x="0" y="0"/>
                </a:lnTo>
                <a:lnTo>
                  <a:pt x="9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7" name=""/>
          <p:cNvSpPr/>
          <p:nvPr/>
        </p:nvSpPr>
        <p:spPr>
          <a:xfrm>
            <a:off x="4940280" y="503280"/>
            <a:ext cx="25560" cy="39600"/>
          </a:xfrm>
          <a:custGeom>
            <a:avLst/>
            <a:gdLst/>
            <a:ahLst/>
            <a:rect l="l" t="t" r="r" b="b"/>
            <a:pathLst>
              <a:path w="32" h="49">
                <a:moveTo>
                  <a:pt x="21" y="0"/>
                </a:moveTo>
                <a:lnTo>
                  <a:pt x="11" y="7"/>
                </a:lnTo>
                <a:lnTo>
                  <a:pt x="0" y="44"/>
                </a:lnTo>
                <a:lnTo>
                  <a:pt x="20" y="49"/>
                </a:lnTo>
                <a:lnTo>
                  <a:pt x="32" y="12"/>
                </a:lnTo>
                <a:lnTo>
                  <a:pt x="2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8" name=""/>
          <p:cNvSpPr/>
          <p:nvPr/>
        </p:nvSpPr>
        <p:spPr>
          <a:xfrm>
            <a:off x="4957920" y="50976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9" name=""/>
          <p:cNvSpPr/>
          <p:nvPr/>
        </p:nvSpPr>
        <p:spPr>
          <a:xfrm>
            <a:off x="4903920" y="326880"/>
            <a:ext cx="15840" cy="144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9" y="7"/>
                </a:moveTo>
                <a:lnTo>
                  <a:pt x="17" y="11"/>
                </a:lnTo>
                <a:lnTo>
                  <a:pt x="14" y="14"/>
                </a:lnTo>
                <a:lnTo>
                  <a:pt x="12" y="14"/>
                </a:lnTo>
                <a:lnTo>
                  <a:pt x="10" y="16"/>
                </a:lnTo>
                <a:lnTo>
                  <a:pt x="9" y="16"/>
                </a:lnTo>
                <a:lnTo>
                  <a:pt x="7" y="18"/>
                </a:lnTo>
                <a:lnTo>
                  <a:pt x="5" y="16"/>
                </a:lnTo>
                <a:lnTo>
                  <a:pt x="3" y="16"/>
                </a:lnTo>
                <a:lnTo>
                  <a:pt x="1" y="14"/>
                </a:lnTo>
                <a:lnTo>
                  <a:pt x="1" y="11"/>
                </a:lnTo>
                <a:lnTo>
                  <a:pt x="0" y="5"/>
                </a:lnTo>
                <a:lnTo>
                  <a:pt x="0" y="0"/>
                </a:lnTo>
                <a:lnTo>
                  <a:pt x="9" y="0"/>
                </a:lnTo>
                <a:lnTo>
                  <a:pt x="14" y="2"/>
                </a:lnTo>
                <a:lnTo>
                  <a:pt x="16" y="2"/>
                </a:lnTo>
                <a:lnTo>
                  <a:pt x="17" y="3"/>
                </a:lnTo>
                <a:lnTo>
                  <a:pt x="17" y="5"/>
                </a:lnTo>
                <a:lnTo>
                  <a:pt x="19" y="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0" name=""/>
          <p:cNvSpPr/>
          <p:nvPr/>
        </p:nvSpPr>
        <p:spPr>
          <a:xfrm>
            <a:off x="4908600" y="326880"/>
            <a:ext cx="17280" cy="22320"/>
          </a:xfrm>
          <a:custGeom>
            <a:avLst/>
            <a:gdLst/>
            <a:ahLst/>
            <a:rect l="l" t="t" r="r" b="b"/>
            <a:pathLst>
              <a:path w="21" h="27">
                <a:moveTo>
                  <a:pt x="0" y="27"/>
                </a:moveTo>
                <a:lnTo>
                  <a:pt x="0" y="27"/>
                </a:lnTo>
                <a:lnTo>
                  <a:pt x="5" y="27"/>
                </a:lnTo>
                <a:lnTo>
                  <a:pt x="9" y="25"/>
                </a:lnTo>
                <a:lnTo>
                  <a:pt x="12" y="23"/>
                </a:lnTo>
                <a:lnTo>
                  <a:pt x="16" y="19"/>
                </a:lnTo>
                <a:lnTo>
                  <a:pt x="18" y="16"/>
                </a:lnTo>
                <a:lnTo>
                  <a:pt x="21" y="14"/>
                </a:lnTo>
                <a:lnTo>
                  <a:pt x="7" y="0"/>
                </a:lnTo>
                <a:lnTo>
                  <a:pt x="3" y="3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1" name=""/>
          <p:cNvSpPr/>
          <p:nvPr/>
        </p:nvSpPr>
        <p:spPr>
          <a:xfrm>
            <a:off x="4894200" y="318960"/>
            <a:ext cx="19080" cy="30240"/>
          </a:xfrm>
          <a:custGeom>
            <a:avLst/>
            <a:gdLst/>
            <a:ahLst/>
            <a:rect l="l" t="t" r="r" b="b"/>
            <a:pathLst>
              <a:path w="23" h="38">
                <a:moveTo>
                  <a:pt x="11" y="0"/>
                </a:moveTo>
                <a:lnTo>
                  <a:pt x="0" y="11"/>
                </a:lnTo>
                <a:lnTo>
                  <a:pt x="0" y="18"/>
                </a:lnTo>
                <a:lnTo>
                  <a:pt x="2" y="25"/>
                </a:lnTo>
                <a:lnTo>
                  <a:pt x="5" y="29"/>
                </a:lnTo>
                <a:lnTo>
                  <a:pt x="7" y="32"/>
                </a:lnTo>
                <a:lnTo>
                  <a:pt x="11" y="36"/>
                </a:lnTo>
                <a:lnTo>
                  <a:pt x="18" y="38"/>
                </a:lnTo>
                <a:lnTo>
                  <a:pt x="18" y="18"/>
                </a:lnTo>
                <a:lnTo>
                  <a:pt x="21" y="20"/>
                </a:lnTo>
                <a:lnTo>
                  <a:pt x="23" y="20"/>
                </a:lnTo>
                <a:lnTo>
                  <a:pt x="23" y="18"/>
                </a:lnTo>
                <a:lnTo>
                  <a:pt x="21" y="14"/>
                </a:lnTo>
                <a:lnTo>
                  <a:pt x="21" y="11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2" name=""/>
          <p:cNvSpPr/>
          <p:nvPr/>
        </p:nvSpPr>
        <p:spPr>
          <a:xfrm>
            <a:off x="4903920" y="318960"/>
            <a:ext cx="23760" cy="20880"/>
          </a:xfrm>
          <a:custGeom>
            <a:avLst/>
            <a:gdLst/>
            <a:ahLst/>
            <a:rect l="l" t="t" r="r" b="b"/>
            <a:pathLst>
              <a:path w="30" h="25">
                <a:moveTo>
                  <a:pt x="28" y="25"/>
                </a:moveTo>
                <a:lnTo>
                  <a:pt x="30" y="13"/>
                </a:lnTo>
                <a:lnTo>
                  <a:pt x="28" y="11"/>
                </a:lnTo>
                <a:lnTo>
                  <a:pt x="26" y="7"/>
                </a:lnTo>
                <a:lnTo>
                  <a:pt x="23" y="4"/>
                </a:lnTo>
                <a:lnTo>
                  <a:pt x="17" y="2"/>
                </a:lnTo>
                <a:lnTo>
                  <a:pt x="10" y="0"/>
                </a:lnTo>
                <a:lnTo>
                  <a:pt x="0" y="0"/>
                </a:lnTo>
                <a:lnTo>
                  <a:pt x="0" y="22"/>
                </a:lnTo>
                <a:lnTo>
                  <a:pt x="9" y="22"/>
                </a:lnTo>
                <a:lnTo>
                  <a:pt x="14" y="22"/>
                </a:lnTo>
                <a:lnTo>
                  <a:pt x="10" y="22"/>
                </a:lnTo>
                <a:lnTo>
                  <a:pt x="10" y="20"/>
                </a:lnTo>
                <a:lnTo>
                  <a:pt x="10" y="22"/>
                </a:lnTo>
                <a:lnTo>
                  <a:pt x="12" y="23"/>
                </a:lnTo>
                <a:lnTo>
                  <a:pt x="14" y="11"/>
                </a:lnTo>
                <a:lnTo>
                  <a:pt x="28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3" name=""/>
          <p:cNvSpPr/>
          <p:nvPr/>
        </p:nvSpPr>
        <p:spPr>
          <a:xfrm>
            <a:off x="4915080" y="326880"/>
            <a:ext cx="4680" cy="648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0"/>
                </a:moveTo>
                <a:lnTo>
                  <a:pt x="5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4" name=""/>
          <p:cNvSpPr/>
          <p:nvPr/>
        </p:nvSpPr>
        <p:spPr>
          <a:xfrm>
            <a:off x="4915080" y="326880"/>
            <a:ext cx="4680" cy="648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0"/>
                </a:moveTo>
                <a:lnTo>
                  <a:pt x="5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5" name=""/>
          <p:cNvSpPr/>
          <p:nvPr/>
        </p:nvSpPr>
        <p:spPr>
          <a:xfrm>
            <a:off x="4060800" y="212760"/>
            <a:ext cx="90360" cy="101520"/>
          </a:xfrm>
          <a:custGeom>
            <a:avLst/>
            <a:gdLst/>
            <a:ahLst/>
            <a:rect l="l" t="t" r="r" b="b"/>
            <a:pathLst>
              <a:path w="116" h="126">
                <a:moveTo>
                  <a:pt x="2" y="85"/>
                </a:moveTo>
                <a:lnTo>
                  <a:pt x="7" y="85"/>
                </a:lnTo>
                <a:lnTo>
                  <a:pt x="11" y="83"/>
                </a:lnTo>
                <a:lnTo>
                  <a:pt x="16" y="83"/>
                </a:lnTo>
                <a:lnTo>
                  <a:pt x="20" y="82"/>
                </a:lnTo>
                <a:lnTo>
                  <a:pt x="23" y="80"/>
                </a:lnTo>
                <a:lnTo>
                  <a:pt x="25" y="78"/>
                </a:lnTo>
                <a:lnTo>
                  <a:pt x="27" y="74"/>
                </a:lnTo>
                <a:lnTo>
                  <a:pt x="30" y="71"/>
                </a:lnTo>
                <a:lnTo>
                  <a:pt x="32" y="66"/>
                </a:lnTo>
                <a:lnTo>
                  <a:pt x="34" y="58"/>
                </a:lnTo>
                <a:lnTo>
                  <a:pt x="36" y="50"/>
                </a:lnTo>
                <a:lnTo>
                  <a:pt x="36" y="42"/>
                </a:lnTo>
                <a:lnTo>
                  <a:pt x="38" y="34"/>
                </a:lnTo>
                <a:lnTo>
                  <a:pt x="38" y="26"/>
                </a:lnTo>
                <a:lnTo>
                  <a:pt x="39" y="19"/>
                </a:lnTo>
                <a:lnTo>
                  <a:pt x="41" y="14"/>
                </a:lnTo>
                <a:lnTo>
                  <a:pt x="43" y="10"/>
                </a:lnTo>
                <a:lnTo>
                  <a:pt x="45" y="7"/>
                </a:lnTo>
                <a:lnTo>
                  <a:pt x="46" y="5"/>
                </a:lnTo>
                <a:lnTo>
                  <a:pt x="50" y="3"/>
                </a:lnTo>
                <a:lnTo>
                  <a:pt x="54" y="1"/>
                </a:lnTo>
                <a:lnTo>
                  <a:pt x="57" y="1"/>
                </a:lnTo>
                <a:lnTo>
                  <a:pt x="61" y="0"/>
                </a:lnTo>
                <a:lnTo>
                  <a:pt x="66" y="0"/>
                </a:lnTo>
                <a:lnTo>
                  <a:pt x="77" y="0"/>
                </a:lnTo>
                <a:lnTo>
                  <a:pt x="87" y="1"/>
                </a:lnTo>
                <a:lnTo>
                  <a:pt x="91" y="1"/>
                </a:lnTo>
                <a:lnTo>
                  <a:pt x="96" y="1"/>
                </a:lnTo>
                <a:lnTo>
                  <a:pt x="102" y="1"/>
                </a:lnTo>
                <a:lnTo>
                  <a:pt x="105" y="0"/>
                </a:lnTo>
                <a:lnTo>
                  <a:pt x="110" y="5"/>
                </a:lnTo>
                <a:lnTo>
                  <a:pt x="116" y="10"/>
                </a:lnTo>
                <a:lnTo>
                  <a:pt x="112" y="16"/>
                </a:lnTo>
                <a:lnTo>
                  <a:pt x="109" y="21"/>
                </a:lnTo>
                <a:lnTo>
                  <a:pt x="105" y="26"/>
                </a:lnTo>
                <a:lnTo>
                  <a:pt x="103" y="32"/>
                </a:lnTo>
                <a:lnTo>
                  <a:pt x="102" y="37"/>
                </a:lnTo>
                <a:lnTo>
                  <a:pt x="100" y="42"/>
                </a:lnTo>
                <a:lnTo>
                  <a:pt x="98" y="50"/>
                </a:lnTo>
                <a:lnTo>
                  <a:pt x="98" y="57"/>
                </a:lnTo>
                <a:lnTo>
                  <a:pt x="93" y="58"/>
                </a:lnTo>
                <a:lnTo>
                  <a:pt x="91" y="58"/>
                </a:lnTo>
                <a:lnTo>
                  <a:pt x="87" y="62"/>
                </a:lnTo>
                <a:lnTo>
                  <a:pt x="86" y="64"/>
                </a:lnTo>
                <a:lnTo>
                  <a:pt x="82" y="69"/>
                </a:lnTo>
                <a:lnTo>
                  <a:pt x="80" y="74"/>
                </a:lnTo>
                <a:lnTo>
                  <a:pt x="77" y="80"/>
                </a:lnTo>
                <a:lnTo>
                  <a:pt x="70" y="85"/>
                </a:lnTo>
                <a:lnTo>
                  <a:pt x="57" y="94"/>
                </a:lnTo>
                <a:lnTo>
                  <a:pt x="45" y="103"/>
                </a:lnTo>
                <a:lnTo>
                  <a:pt x="32" y="112"/>
                </a:lnTo>
                <a:lnTo>
                  <a:pt x="20" y="119"/>
                </a:lnTo>
                <a:lnTo>
                  <a:pt x="14" y="121"/>
                </a:lnTo>
                <a:lnTo>
                  <a:pt x="9" y="124"/>
                </a:lnTo>
                <a:lnTo>
                  <a:pt x="5" y="126"/>
                </a:lnTo>
                <a:lnTo>
                  <a:pt x="2" y="126"/>
                </a:lnTo>
                <a:lnTo>
                  <a:pt x="0" y="121"/>
                </a:lnTo>
                <a:lnTo>
                  <a:pt x="0" y="115"/>
                </a:lnTo>
                <a:lnTo>
                  <a:pt x="0" y="110"/>
                </a:lnTo>
                <a:lnTo>
                  <a:pt x="0" y="105"/>
                </a:lnTo>
                <a:lnTo>
                  <a:pt x="2" y="94"/>
                </a:lnTo>
                <a:lnTo>
                  <a:pt x="2" y="8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6" name=""/>
          <p:cNvSpPr/>
          <p:nvPr/>
        </p:nvSpPr>
        <p:spPr>
          <a:xfrm>
            <a:off x="2490840" y="6380280"/>
            <a:ext cx="88920" cy="55440"/>
          </a:xfrm>
          <a:custGeom>
            <a:avLst/>
            <a:gdLst/>
            <a:ahLst/>
            <a:rect l="l" t="t" r="r" b="b"/>
            <a:pathLst>
              <a:path w="112" h="69">
                <a:moveTo>
                  <a:pt x="2" y="10"/>
                </a:moveTo>
                <a:lnTo>
                  <a:pt x="0" y="5"/>
                </a:lnTo>
                <a:lnTo>
                  <a:pt x="2" y="12"/>
                </a:lnTo>
                <a:lnTo>
                  <a:pt x="7" y="18"/>
                </a:lnTo>
                <a:lnTo>
                  <a:pt x="10" y="21"/>
                </a:lnTo>
                <a:lnTo>
                  <a:pt x="18" y="25"/>
                </a:lnTo>
                <a:lnTo>
                  <a:pt x="30" y="34"/>
                </a:lnTo>
                <a:lnTo>
                  <a:pt x="46" y="41"/>
                </a:lnTo>
                <a:lnTo>
                  <a:pt x="80" y="58"/>
                </a:lnTo>
                <a:lnTo>
                  <a:pt x="101" y="69"/>
                </a:lnTo>
                <a:lnTo>
                  <a:pt x="112" y="51"/>
                </a:lnTo>
                <a:lnTo>
                  <a:pt x="89" y="39"/>
                </a:lnTo>
                <a:lnTo>
                  <a:pt x="57" y="23"/>
                </a:lnTo>
                <a:lnTo>
                  <a:pt x="41" y="16"/>
                </a:lnTo>
                <a:lnTo>
                  <a:pt x="28" y="9"/>
                </a:lnTo>
                <a:lnTo>
                  <a:pt x="25" y="5"/>
                </a:lnTo>
                <a:lnTo>
                  <a:pt x="21" y="1"/>
                </a:lnTo>
                <a:lnTo>
                  <a:pt x="19" y="1"/>
                </a:lnTo>
                <a:lnTo>
                  <a:pt x="21" y="5"/>
                </a:lnTo>
                <a:lnTo>
                  <a:pt x="19" y="0"/>
                </a:lnTo>
                <a:lnTo>
                  <a:pt x="2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7" name=""/>
          <p:cNvSpPr/>
          <p:nvPr/>
        </p:nvSpPr>
        <p:spPr>
          <a:xfrm>
            <a:off x="2451240" y="6318360"/>
            <a:ext cx="56880" cy="69840"/>
          </a:xfrm>
          <a:custGeom>
            <a:avLst/>
            <a:gdLst/>
            <a:ahLst/>
            <a:rect l="l" t="t" r="r" b="b"/>
            <a:pathLst>
              <a:path w="71" h="88">
                <a:moveTo>
                  <a:pt x="11" y="22"/>
                </a:moveTo>
                <a:lnTo>
                  <a:pt x="0" y="11"/>
                </a:lnTo>
                <a:lnTo>
                  <a:pt x="0" y="18"/>
                </a:lnTo>
                <a:lnTo>
                  <a:pt x="2" y="25"/>
                </a:lnTo>
                <a:lnTo>
                  <a:pt x="4" y="32"/>
                </a:lnTo>
                <a:lnTo>
                  <a:pt x="7" y="40"/>
                </a:lnTo>
                <a:lnTo>
                  <a:pt x="11" y="45"/>
                </a:lnTo>
                <a:lnTo>
                  <a:pt x="14" y="50"/>
                </a:lnTo>
                <a:lnTo>
                  <a:pt x="18" y="54"/>
                </a:lnTo>
                <a:lnTo>
                  <a:pt x="23" y="59"/>
                </a:lnTo>
                <a:lnTo>
                  <a:pt x="32" y="66"/>
                </a:lnTo>
                <a:lnTo>
                  <a:pt x="41" y="73"/>
                </a:lnTo>
                <a:lnTo>
                  <a:pt x="43" y="77"/>
                </a:lnTo>
                <a:lnTo>
                  <a:pt x="46" y="80"/>
                </a:lnTo>
                <a:lnTo>
                  <a:pt x="50" y="84"/>
                </a:lnTo>
                <a:lnTo>
                  <a:pt x="52" y="88"/>
                </a:lnTo>
                <a:lnTo>
                  <a:pt x="71" y="77"/>
                </a:lnTo>
                <a:lnTo>
                  <a:pt x="68" y="73"/>
                </a:lnTo>
                <a:lnTo>
                  <a:pt x="62" y="68"/>
                </a:lnTo>
                <a:lnTo>
                  <a:pt x="59" y="63"/>
                </a:lnTo>
                <a:lnTo>
                  <a:pt x="53" y="59"/>
                </a:lnTo>
                <a:lnTo>
                  <a:pt x="46" y="52"/>
                </a:lnTo>
                <a:lnTo>
                  <a:pt x="37" y="45"/>
                </a:lnTo>
                <a:lnTo>
                  <a:pt x="34" y="41"/>
                </a:lnTo>
                <a:lnTo>
                  <a:pt x="30" y="38"/>
                </a:lnTo>
                <a:lnTo>
                  <a:pt x="28" y="34"/>
                </a:lnTo>
                <a:lnTo>
                  <a:pt x="25" y="29"/>
                </a:lnTo>
                <a:lnTo>
                  <a:pt x="23" y="25"/>
                </a:lnTo>
                <a:lnTo>
                  <a:pt x="21" y="22"/>
                </a:lnTo>
                <a:lnTo>
                  <a:pt x="21" y="16"/>
                </a:lnTo>
                <a:lnTo>
                  <a:pt x="21" y="11"/>
                </a:lnTo>
                <a:lnTo>
                  <a:pt x="11" y="0"/>
                </a:lnTo>
                <a:lnTo>
                  <a:pt x="11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8" name=""/>
          <p:cNvSpPr/>
          <p:nvPr/>
        </p:nvSpPr>
        <p:spPr>
          <a:xfrm>
            <a:off x="2422440" y="6313320"/>
            <a:ext cx="36720" cy="22320"/>
          </a:xfrm>
          <a:custGeom>
            <a:avLst/>
            <a:gdLst/>
            <a:ahLst/>
            <a:rect l="l" t="t" r="r" b="b"/>
            <a:pathLst>
              <a:path w="47" h="2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4" y="13"/>
                </a:lnTo>
                <a:lnTo>
                  <a:pt x="8" y="16"/>
                </a:lnTo>
                <a:lnTo>
                  <a:pt x="11" y="22"/>
                </a:lnTo>
                <a:lnTo>
                  <a:pt x="18" y="23"/>
                </a:lnTo>
                <a:lnTo>
                  <a:pt x="25" y="25"/>
                </a:lnTo>
                <a:lnTo>
                  <a:pt x="32" y="27"/>
                </a:lnTo>
                <a:lnTo>
                  <a:pt x="40" y="29"/>
                </a:lnTo>
                <a:lnTo>
                  <a:pt x="47" y="29"/>
                </a:lnTo>
                <a:lnTo>
                  <a:pt x="47" y="7"/>
                </a:lnTo>
                <a:lnTo>
                  <a:pt x="40" y="7"/>
                </a:lnTo>
                <a:lnTo>
                  <a:pt x="34" y="7"/>
                </a:lnTo>
                <a:lnTo>
                  <a:pt x="29" y="6"/>
                </a:lnTo>
                <a:lnTo>
                  <a:pt x="25" y="6"/>
                </a:lnTo>
                <a:lnTo>
                  <a:pt x="24" y="4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9" name=""/>
          <p:cNvSpPr/>
          <p:nvPr/>
        </p:nvSpPr>
        <p:spPr>
          <a:xfrm>
            <a:off x="2422440" y="6294600"/>
            <a:ext cx="17640" cy="18720"/>
          </a:xfrm>
          <a:custGeom>
            <a:avLst/>
            <a:gdLst/>
            <a:ahLst/>
            <a:rect l="l" t="t" r="r" b="b"/>
            <a:pathLst>
              <a:path w="22" h="23">
                <a:moveTo>
                  <a:pt x="11" y="0"/>
                </a:moveTo>
                <a:lnTo>
                  <a:pt x="0" y="11"/>
                </a:lnTo>
                <a:lnTo>
                  <a:pt x="0" y="16"/>
                </a:lnTo>
                <a:lnTo>
                  <a:pt x="0" y="23"/>
                </a:lnTo>
                <a:lnTo>
                  <a:pt x="22" y="23"/>
                </a:lnTo>
                <a:lnTo>
                  <a:pt x="22" y="16"/>
                </a:lnTo>
                <a:lnTo>
                  <a:pt x="22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0" name=""/>
          <p:cNvSpPr/>
          <p:nvPr/>
        </p:nvSpPr>
        <p:spPr>
          <a:xfrm>
            <a:off x="2432160" y="6294600"/>
            <a:ext cx="21960" cy="17280"/>
          </a:xfrm>
          <a:custGeom>
            <a:avLst/>
            <a:gdLst/>
            <a:ahLst/>
            <a:rect l="l" t="t" r="r" b="b"/>
            <a:pathLst>
              <a:path w="29" h="21">
                <a:moveTo>
                  <a:pt x="21" y="20"/>
                </a:moveTo>
                <a:lnTo>
                  <a:pt x="21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7" y="21"/>
                </a:lnTo>
                <a:lnTo>
                  <a:pt x="13" y="21"/>
                </a:lnTo>
                <a:lnTo>
                  <a:pt x="16" y="21"/>
                </a:lnTo>
                <a:lnTo>
                  <a:pt x="20" y="21"/>
                </a:lnTo>
                <a:lnTo>
                  <a:pt x="23" y="21"/>
                </a:lnTo>
                <a:lnTo>
                  <a:pt x="29" y="20"/>
                </a:lnTo>
                <a:lnTo>
                  <a:pt x="29" y="0"/>
                </a:lnTo>
                <a:lnTo>
                  <a:pt x="21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1" name=""/>
          <p:cNvSpPr/>
          <p:nvPr/>
        </p:nvSpPr>
        <p:spPr>
          <a:xfrm>
            <a:off x="2397240" y="6240600"/>
            <a:ext cx="55440" cy="69840"/>
          </a:xfrm>
          <a:custGeom>
            <a:avLst/>
            <a:gdLst/>
            <a:ahLst/>
            <a:rect l="l" t="t" r="r" b="b"/>
            <a:pathLst>
              <a:path w="70" h="88">
                <a:moveTo>
                  <a:pt x="20" y="8"/>
                </a:moveTo>
                <a:lnTo>
                  <a:pt x="6" y="18"/>
                </a:lnTo>
                <a:lnTo>
                  <a:pt x="9" y="20"/>
                </a:lnTo>
                <a:lnTo>
                  <a:pt x="11" y="24"/>
                </a:lnTo>
                <a:lnTo>
                  <a:pt x="15" y="27"/>
                </a:lnTo>
                <a:lnTo>
                  <a:pt x="18" y="31"/>
                </a:lnTo>
                <a:lnTo>
                  <a:pt x="23" y="40"/>
                </a:lnTo>
                <a:lnTo>
                  <a:pt x="29" y="50"/>
                </a:lnTo>
                <a:lnTo>
                  <a:pt x="36" y="63"/>
                </a:lnTo>
                <a:lnTo>
                  <a:pt x="43" y="72"/>
                </a:lnTo>
                <a:lnTo>
                  <a:pt x="48" y="77"/>
                </a:lnTo>
                <a:lnTo>
                  <a:pt x="52" y="82"/>
                </a:lnTo>
                <a:lnTo>
                  <a:pt x="57" y="86"/>
                </a:lnTo>
                <a:lnTo>
                  <a:pt x="64" y="88"/>
                </a:lnTo>
                <a:lnTo>
                  <a:pt x="70" y="68"/>
                </a:lnTo>
                <a:lnTo>
                  <a:pt x="68" y="66"/>
                </a:lnTo>
                <a:lnTo>
                  <a:pt x="64" y="66"/>
                </a:lnTo>
                <a:lnTo>
                  <a:pt x="63" y="63"/>
                </a:lnTo>
                <a:lnTo>
                  <a:pt x="59" y="61"/>
                </a:lnTo>
                <a:lnTo>
                  <a:pt x="54" y="52"/>
                </a:lnTo>
                <a:lnTo>
                  <a:pt x="48" y="41"/>
                </a:lnTo>
                <a:lnTo>
                  <a:pt x="41" y="31"/>
                </a:lnTo>
                <a:lnTo>
                  <a:pt x="34" y="20"/>
                </a:lnTo>
                <a:lnTo>
                  <a:pt x="31" y="15"/>
                </a:lnTo>
                <a:lnTo>
                  <a:pt x="27" y="9"/>
                </a:lnTo>
                <a:lnTo>
                  <a:pt x="22" y="4"/>
                </a:lnTo>
                <a:lnTo>
                  <a:pt x="16" y="0"/>
                </a:lnTo>
                <a:lnTo>
                  <a:pt x="0" y="11"/>
                </a:lnTo>
                <a:lnTo>
                  <a:pt x="20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2" name=""/>
          <p:cNvSpPr/>
          <p:nvPr/>
        </p:nvSpPr>
        <p:spPr>
          <a:xfrm>
            <a:off x="2397240" y="6248520"/>
            <a:ext cx="9360" cy="1440"/>
          </a:xfrm>
          <a:custGeom>
            <a:avLst/>
            <a:gdLst/>
            <a:ahLst/>
            <a:rect l="l" t="t" r="r" b="b"/>
            <a:pathLst>
              <a:path w="11" h="2">
                <a:moveTo>
                  <a:pt x="0" y="2"/>
                </a:moveTo>
                <a:lnTo>
                  <a:pt x="11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3" name=""/>
          <p:cNvSpPr/>
          <p:nvPr/>
        </p:nvSpPr>
        <p:spPr>
          <a:xfrm>
            <a:off x="2397240" y="6246720"/>
            <a:ext cx="47520" cy="266760"/>
          </a:xfrm>
          <a:custGeom>
            <a:avLst/>
            <a:gdLst/>
            <a:ahLst/>
            <a:rect l="l" t="t" r="r" b="b"/>
            <a:pathLst>
              <a:path w="61" h="336">
                <a:moveTo>
                  <a:pt x="50" y="336"/>
                </a:moveTo>
                <a:lnTo>
                  <a:pt x="61" y="325"/>
                </a:lnTo>
                <a:lnTo>
                  <a:pt x="22" y="0"/>
                </a:lnTo>
                <a:lnTo>
                  <a:pt x="0" y="1"/>
                </a:lnTo>
                <a:lnTo>
                  <a:pt x="40" y="327"/>
                </a:lnTo>
                <a:lnTo>
                  <a:pt x="50" y="3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4" name=""/>
          <p:cNvSpPr/>
          <p:nvPr/>
        </p:nvSpPr>
        <p:spPr>
          <a:xfrm>
            <a:off x="2436840" y="6496200"/>
            <a:ext cx="133200" cy="17280"/>
          </a:xfrm>
          <a:custGeom>
            <a:avLst/>
            <a:gdLst/>
            <a:ahLst/>
            <a:rect l="l" t="t" r="r" b="b"/>
            <a:pathLst>
              <a:path w="167" h="21">
                <a:moveTo>
                  <a:pt x="167" y="3"/>
                </a:moveTo>
                <a:lnTo>
                  <a:pt x="160" y="0"/>
                </a:lnTo>
                <a:lnTo>
                  <a:pt x="0" y="0"/>
                </a:lnTo>
                <a:lnTo>
                  <a:pt x="0" y="21"/>
                </a:lnTo>
                <a:lnTo>
                  <a:pt x="160" y="21"/>
                </a:lnTo>
                <a:lnTo>
                  <a:pt x="167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5" name=""/>
          <p:cNvSpPr/>
          <p:nvPr/>
        </p:nvSpPr>
        <p:spPr>
          <a:xfrm>
            <a:off x="2560680" y="6505560"/>
            <a:ext cx="3240" cy="468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7"/>
                </a:moveTo>
                <a:lnTo>
                  <a:pt x="5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6" name=""/>
          <p:cNvSpPr/>
          <p:nvPr/>
        </p:nvSpPr>
        <p:spPr>
          <a:xfrm>
            <a:off x="2560680" y="6505560"/>
            <a:ext cx="3240" cy="468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7"/>
                </a:moveTo>
                <a:lnTo>
                  <a:pt x="5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7" name=""/>
          <p:cNvSpPr/>
          <p:nvPr/>
        </p:nvSpPr>
        <p:spPr>
          <a:xfrm>
            <a:off x="336600" y="-882720"/>
            <a:ext cx="584280" cy="292320"/>
          </a:xfrm>
          <a:custGeom>
            <a:avLst/>
            <a:gdLst/>
            <a:ahLst/>
            <a:rect l="l" t="t" r="r" b="b"/>
            <a:pathLst>
              <a:path w="736" h="369">
                <a:moveTo>
                  <a:pt x="630" y="331"/>
                </a:moveTo>
                <a:lnTo>
                  <a:pt x="633" y="328"/>
                </a:lnTo>
                <a:lnTo>
                  <a:pt x="637" y="326"/>
                </a:lnTo>
                <a:lnTo>
                  <a:pt x="640" y="323"/>
                </a:lnTo>
                <a:lnTo>
                  <a:pt x="642" y="319"/>
                </a:lnTo>
                <a:lnTo>
                  <a:pt x="647" y="314"/>
                </a:lnTo>
                <a:lnTo>
                  <a:pt x="651" y="307"/>
                </a:lnTo>
                <a:lnTo>
                  <a:pt x="655" y="298"/>
                </a:lnTo>
                <a:lnTo>
                  <a:pt x="656" y="290"/>
                </a:lnTo>
                <a:lnTo>
                  <a:pt x="658" y="282"/>
                </a:lnTo>
                <a:lnTo>
                  <a:pt x="658" y="273"/>
                </a:lnTo>
                <a:lnTo>
                  <a:pt x="669" y="273"/>
                </a:lnTo>
                <a:lnTo>
                  <a:pt x="672" y="274"/>
                </a:lnTo>
                <a:lnTo>
                  <a:pt x="674" y="278"/>
                </a:lnTo>
                <a:lnTo>
                  <a:pt x="678" y="278"/>
                </a:lnTo>
                <a:lnTo>
                  <a:pt x="683" y="280"/>
                </a:lnTo>
                <a:lnTo>
                  <a:pt x="687" y="278"/>
                </a:lnTo>
                <a:lnTo>
                  <a:pt x="690" y="276"/>
                </a:lnTo>
                <a:lnTo>
                  <a:pt x="694" y="274"/>
                </a:lnTo>
                <a:lnTo>
                  <a:pt x="697" y="269"/>
                </a:lnTo>
                <a:lnTo>
                  <a:pt x="706" y="260"/>
                </a:lnTo>
                <a:lnTo>
                  <a:pt x="713" y="248"/>
                </a:lnTo>
                <a:lnTo>
                  <a:pt x="729" y="225"/>
                </a:lnTo>
                <a:lnTo>
                  <a:pt x="736" y="210"/>
                </a:lnTo>
                <a:lnTo>
                  <a:pt x="735" y="209"/>
                </a:lnTo>
                <a:lnTo>
                  <a:pt x="731" y="205"/>
                </a:lnTo>
                <a:lnTo>
                  <a:pt x="729" y="203"/>
                </a:lnTo>
                <a:lnTo>
                  <a:pt x="728" y="198"/>
                </a:lnTo>
                <a:lnTo>
                  <a:pt x="720" y="187"/>
                </a:lnTo>
                <a:lnTo>
                  <a:pt x="715" y="175"/>
                </a:lnTo>
                <a:lnTo>
                  <a:pt x="710" y="164"/>
                </a:lnTo>
                <a:lnTo>
                  <a:pt x="704" y="152"/>
                </a:lnTo>
                <a:lnTo>
                  <a:pt x="703" y="143"/>
                </a:lnTo>
                <a:lnTo>
                  <a:pt x="701" y="137"/>
                </a:lnTo>
                <a:lnTo>
                  <a:pt x="701" y="136"/>
                </a:lnTo>
                <a:lnTo>
                  <a:pt x="703" y="132"/>
                </a:lnTo>
                <a:lnTo>
                  <a:pt x="704" y="130"/>
                </a:lnTo>
                <a:lnTo>
                  <a:pt x="706" y="129"/>
                </a:lnTo>
                <a:lnTo>
                  <a:pt x="708" y="127"/>
                </a:lnTo>
                <a:lnTo>
                  <a:pt x="710" y="123"/>
                </a:lnTo>
                <a:lnTo>
                  <a:pt x="712" y="120"/>
                </a:lnTo>
                <a:lnTo>
                  <a:pt x="712" y="118"/>
                </a:lnTo>
                <a:lnTo>
                  <a:pt x="687" y="100"/>
                </a:lnTo>
                <a:lnTo>
                  <a:pt x="664" y="82"/>
                </a:lnTo>
                <a:lnTo>
                  <a:pt x="651" y="75"/>
                </a:lnTo>
                <a:lnTo>
                  <a:pt x="640" y="68"/>
                </a:lnTo>
                <a:lnTo>
                  <a:pt x="631" y="59"/>
                </a:lnTo>
                <a:lnTo>
                  <a:pt x="623" y="52"/>
                </a:lnTo>
                <a:lnTo>
                  <a:pt x="615" y="47"/>
                </a:lnTo>
                <a:lnTo>
                  <a:pt x="608" y="41"/>
                </a:lnTo>
                <a:lnTo>
                  <a:pt x="601" y="38"/>
                </a:lnTo>
                <a:lnTo>
                  <a:pt x="594" y="32"/>
                </a:lnTo>
                <a:lnTo>
                  <a:pt x="585" y="31"/>
                </a:lnTo>
                <a:lnTo>
                  <a:pt x="578" y="27"/>
                </a:lnTo>
                <a:lnTo>
                  <a:pt x="567" y="25"/>
                </a:lnTo>
                <a:lnTo>
                  <a:pt x="559" y="23"/>
                </a:lnTo>
                <a:lnTo>
                  <a:pt x="539" y="20"/>
                </a:lnTo>
                <a:lnTo>
                  <a:pt x="519" y="18"/>
                </a:lnTo>
                <a:lnTo>
                  <a:pt x="500" y="18"/>
                </a:lnTo>
                <a:lnTo>
                  <a:pt x="480" y="18"/>
                </a:lnTo>
                <a:lnTo>
                  <a:pt x="473" y="16"/>
                </a:lnTo>
                <a:lnTo>
                  <a:pt x="466" y="15"/>
                </a:lnTo>
                <a:lnTo>
                  <a:pt x="455" y="13"/>
                </a:lnTo>
                <a:lnTo>
                  <a:pt x="443" y="9"/>
                </a:lnTo>
                <a:lnTo>
                  <a:pt x="430" y="6"/>
                </a:lnTo>
                <a:lnTo>
                  <a:pt x="418" y="2"/>
                </a:lnTo>
                <a:lnTo>
                  <a:pt x="407" y="0"/>
                </a:lnTo>
                <a:lnTo>
                  <a:pt x="397" y="0"/>
                </a:lnTo>
                <a:lnTo>
                  <a:pt x="386" y="0"/>
                </a:lnTo>
                <a:lnTo>
                  <a:pt x="377" y="2"/>
                </a:lnTo>
                <a:lnTo>
                  <a:pt x="370" y="2"/>
                </a:lnTo>
                <a:lnTo>
                  <a:pt x="365" y="4"/>
                </a:lnTo>
                <a:lnTo>
                  <a:pt x="359" y="7"/>
                </a:lnTo>
                <a:lnTo>
                  <a:pt x="354" y="11"/>
                </a:lnTo>
                <a:lnTo>
                  <a:pt x="350" y="15"/>
                </a:lnTo>
                <a:lnTo>
                  <a:pt x="347" y="18"/>
                </a:lnTo>
                <a:lnTo>
                  <a:pt x="336" y="23"/>
                </a:lnTo>
                <a:lnTo>
                  <a:pt x="313" y="40"/>
                </a:lnTo>
                <a:lnTo>
                  <a:pt x="299" y="50"/>
                </a:lnTo>
                <a:lnTo>
                  <a:pt x="286" y="59"/>
                </a:lnTo>
                <a:lnTo>
                  <a:pt x="272" y="70"/>
                </a:lnTo>
                <a:lnTo>
                  <a:pt x="261" y="79"/>
                </a:lnTo>
                <a:lnTo>
                  <a:pt x="256" y="82"/>
                </a:lnTo>
                <a:lnTo>
                  <a:pt x="251" y="86"/>
                </a:lnTo>
                <a:lnTo>
                  <a:pt x="245" y="88"/>
                </a:lnTo>
                <a:lnTo>
                  <a:pt x="238" y="89"/>
                </a:lnTo>
                <a:lnTo>
                  <a:pt x="226" y="91"/>
                </a:lnTo>
                <a:lnTo>
                  <a:pt x="215" y="93"/>
                </a:lnTo>
                <a:lnTo>
                  <a:pt x="211" y="93"/>
                </a:lnTo>
                <a:lnTo>
                  <a:pt x="208" y="95"/>
                </a:lnTo>
                <a:lnTo>
                  <a:pt x="206" y="98"/>
                </a:lnTo>
                <a:lnTo>
                  <a:pt x="203" y="102"/>
                </a:lnTo>
                <a:lnTo>
                  <a:pt x="197" y="107"/>
                </a:lnTo>
                <a:lnTo>
                  <a:pt x="194" y="111"/>
                </a:lnTo>
                <a:lnTo>
                  <a:pt x="187" y="114"/>
                </a:lnTo>
                <a:lnTo>
                  <a:pt x="179" y="118"/>
                </a:lnTo>
                <a:lnTo>
                  <a:pt x="172" y="123"/>
                </a:lnTo>
                <a:lnTo>
                  <a:pt x="165" y="125"/>
                </a:lnTo>
                <a:lnTo>
                  <a:pt x="158" y="129"/>
                </a:lnTo>
                <a:lnTo>
                  <a:pt x="151" y="130"/>
                </a:lnTo>
                <a:lnTo>
                  <a:pt x="144" y="132"/>
                </a:lnTo>
                <a:lnTo>
                  <a:pt x="137" y="136"/>
                </a:lnTo>
                <a:lnTo>
                  <a:pt x="121" y="137"/>
                </a:lnTo>
                <a:lnTo>
                  <a:pt x="103" y="139"/>
                </a:lnTo>
                <a:lnTo>
                  <a:pt x="87" y="141"/>
                </a:lnTo>
                <a:lnTo>
                  <a:pt x="67" y="141"/>
                </a:lnTo>
                <a:lnTo>
                  <a:pt x="66" y="141"/>
                </a:lnTo>
                <a:lnTo>
                  <a:pt x="62" y="141"/>
                </a:lnTo>
                <a:lnTo>
                  <a:pt x="58" y="139"/>
                </a:lnTo>
                <a:lnTo>
                  <a:pt x="57" y="139"/>
                </a:lnTo>
                <a:lnTo>
                  <a:pt x="51" y="136"/>
                </a:lnTo>
                <a:lnTo>
                  <a:pt x="44" y="130"/>
                </a:lnTo>
                <a:lnTo>
                  <a:pt x="39" y="125"/>
                </a:lnTo>
                <a:lnTo>
                  <a:pt x="33" y="120"/>
                </a:lnTo>
                <a:lnTo>
                  <a:pt x="30" y="112"/>
                </a:lnTo>
                <a:lnTo>
                  <a:pt x="25" y="107"/>
                </a:lnTo>
                <a:lnTo>
                  <a:pt x="23" y="112"/>
                </a:lnTo>
                <a:lnTo>
                  <a:pt x="17" y="116"/>
                </a:lnTo>
                <a:lnTo>
                  <a:pt x="14" y="118"/>
                </a:lnTo>
                <a:lnTo>
                  <a:pt x="12" y="120"/>
                </a:lnTo>
                <a:lnTo>
                  <a:pt x="9" y="120"/>
                </a:lnTo>
                <a:lnTo>
                  <a:pt x="7" y="120"/>
                </a:lnTo>
                <a:lnTo>
                  <a:pt x="5" y="127"/>
                </a:lnTo>
                <a:lnTo>
                  <a:pt x="3" y="132"/>
                </a:lnTo>
                <a:lnTo>
                  <a:pt x="1" y="139"/>
                </a:lnTo>
                <a:lnTo>
                  <a:pt x="1" y="145"/>
                </a:lnTo>
                <a:lnTo>
                  <a:pt x="0" y="157"/>
                </a:lnTo>
                <a:lnTo>
                  <a:pt x="0" y="173"/>
                </a:lnTo>
                <a:lnTo>
                  <a:pt x="0" y="173"/>
                </a:lnTo>
                <a:lnTo>
                  <a:pt x="1" y="175"/>
                </a:lnTo>
                <a:lnTo>
                  <a:pt x="3" y="177"/>
                </a:lnTo>
                <a:lnTo>
                  <a:pt x="5" y="178"/>
                </a:lnTo>
                <a:lnTo>
                  <a:pt x="7" y="180"/>
                </a:lnTo>
                <a:lnTo>
                  <a:pt x="9" y="182"/>
                </a:lnTo>
                <a:lnTo>
                  <a:pt x="12" y="182"/>
                </a:lnTo>
                <a:lnTo>
                  <a:pt x="14" y="182"/>
                </a:lnTo>
                <a:lnTo>
                  <a:pt x="10" y="191"/>
                </a:lnTo>
                <a:lnTo>
                  <a:pt x="9" y="194"/>
                </a:lnTo>
                <a:lnTo>
                  <a:pt x="9" y="196"/>
                </a:lnTo>
                <a:lnTo>
                  <a:pt x="10" y="200"/>
                </a:lnTo>
                <a:lnTo>
                  <a:pt x="10" y="205"/>
                </a:lnTo>
                <a:lnTo>
                  <a:pt x="9" y="209"/>
                </a:lnTo>
                <a:lnTo>
                  <a:pt x="9" y="212"/>
                </a:lnTo>
                <a:lnTo>
                  <a:pt x="7" y="214"/>
                </a:lnTo>
                <a:lnTo>
                  <a:pt x="5" y="216"/>
                </a:lnTo>
                <a:lnTo>
                  <a:pt x="5" y="218"/>
                </a:lnTo>
                <a:lnTo>
                  <a:pt x="3" y="221"/>
                </a:lnTo>
                <a:lnTo>
                  <a:pt x="3" y="225"/>
                </a:lnTo>
                <a:lnTo>
                  <a:pt x="3" y="232"/>
                </a:lnTo>
                <a:lnTo>
                  <a:pt x="3" y="242"/>
                </a:lnTo>
                <a:lnTo>
                  <a:pt x="25" y="244"/>
                </a:lnTo>
                <a:lnTo>
                  <a:pt x="39" y="244"/>
                </a:lnTo>
                <a:lnTo>
                  <a:pt x="49" y="244"/>
                </a:lnTo>
                <a:lnTo>
                  <a:pt x="53" y="244"/>
                </a:lnTo>
                <a:lnTo>
                  <a:pt x="55" y="257"/>
                </a:lnTo>
                <a:lnTo>
                  <a:pt x="55" y="269"/>
                </a:lnTo>
                <a:lnTo>
                  <a:pt x="57" y="278"/>
                </a:lnTo>
                <a:lnTo>
                  <a:pt x="57" y="285"/>
                </a:lnTo>
                <a:lnTo>
                  <a:pt x="60" y="292"/>
                </a:lnTo>
                <a:lnTo>
                  <a:pt x="62" y="298"/>
                </a:lnTo>
                <a:lnTo>
                  <a:pt x="66" y="301"/>
                </a:lnTo>
                <a:lnTo>
                  <a:pt x="69" y="303"/>
                </a:lnTo>
                <a:lnTo>
                  <a:pt x="73" y="305"/>
                </a:lnTo>
                <a:lnTo>
                  <a:pt x="78" y="307"/>
                </a:lnTo>
                <a:lnTo>
                  <a:pt x="83" y="307"/>
                </a:lnTo>
                <a:lnTo>
                  <a:pt x="89" y="307"/>
                </a:lnTo>
                <a:lnTo>
                  <a:pt x="101" y="307"/>
                </a:lnTo>
                <a:lnTo>
                  <a:pt x="114" y="307"/>
                </a:lnTo>
                <a:lnTo>
                  <a:pt x="114" y="276"/>
                </a:lnTo>
                <a:lnTo>
                  <a:pt x="119" y="274"/>
                </a:lnTo>
                <a:lnTo>
                  <a:pt x="122" y="273"/>
                </a:lnTo>
                <a:lnTo>
                  <a:pt x="126" y="273"/>
                </a:lnTo>
                <a:lnTo>
                  <a:pt x="128" y="273"/>
                </a:lnTo>
                <a:lnTo>
                  <a:pt x="131" y="273"/>
                </a:lnTo>
                <a:lnTo>
                  <a:pt x="135" y="274"/>
                </a:lnTo>
                <a:lnTo>
                  <a:pt x="137" y="276"/>
                </a:lnTo>
                <a:lnTo>
                  <a:pt x="138" y="278"/>
                </a:lnTo>
                <a:lnTo>
                  <a:pt x="142" y="280"/>
                </a:lnTo>
                <a:lnTo>
                  <a:pt x="144" y="283"/>
                </a:lnTo>
                <a:lnTo>
                  <a:pt x="146" y="287"/>
                </a:lnTo>
                <a:lnTo>
                  <a:pt x="147" y="290"/>
                </a:lnTo>
                <a:lnTo>
                  <a:pt x="151" y="299"/>
                </a:lnTo>
                <a:lnTo>
                  <a:pt x="154" y="307"/>
                </a:lnTo>
                <a:lnTo>
                  <a:pt x="158" y="326"/>
                </a:lnTo>
                <a:lnTo>
                  <a:pt x="162" y="344"/>
                </a:lnTo>
                <a:lnTo>
                  <a:pt x="163" y="360"/>
                </a:lnTo>
                <a:lnTo>
                  <a:pt x="163" y="369"/>
                </a:lnTo>
                <a:lnTo>
                  <a:pt x="204" y="362"/>
                </a:lnTo>
                <a:lnTo>
                  <a:pt x="208" y="360"/>
                </a:lnTo>
                <a:lnTo>
                  <a:pt x="211" y="358"/>
                </a:lnTo>
                <a:lnTo>
                  <a:pt x="215" y="356"/>
                </a:lnTo>
                <a:lnTo>
                  <a:pt x="219" y="356"/>
                </a:lnTo>
                <a:lnTo>
                  <a:pt x="226" y="355"/>
                </a:lnTo>
                <a:lnTo>
                  <a:pt x="233" y="355"/>
                </a:lnTo>
                <a:lnTo>
                  <a:pt x="238" y="355"/>
                </a:lnTo>
                <a:lnTo>
                  <a:pt x="243" y="355"/>
                </a:lnTo>
                <a:lnTo>
                  <a:pt x="247" y="353"/>
                </a:lnTo>
                <a:lnTo>
                  <a:pt x="251" y="351"/>
                </a:lnTo>
                <a:lnTo>
                  <a:pt x="252" y="349"/>
                </a:lnTo>
                <a:lnTo>
                  <a:pt x="252" y="346"/>
                </a:lnTo>
                <a:lnTo>
                  <a:pt x="252" y="342"/>
                </a:lnTo>
                <a:lnTo>
                  <a:pt x="252" y="340"/>
                </a:lnTo>
                <a:lnTo>
                  <a:pt x="251" y="333"/>
                </a:lnTo>
                <a:lnTo>
                  <a:pt x="251" y="328"/>
                </a:lnTo>
                <a:lnTo>
                  <a:pt x="251" y="326"/>
                </a:lnTo>
                <a:lnTo>
                  <a:pt x="251" y="324"/>
                </a:lnTo>
                <a:lnTo>
                  <a:pt x="252" y="324"/>
                </a:lnTo>
                <a:lnTo>
                  <a:pt x="254" y="324"/>
                </a:lnTo>
                <a:lnTo>
                  <a:pt x="261" y="326"/>
                </a:lnTo>
                <a:lnTo>
                  <a:pt x="270" y="328"/>
                </a:lnTo>
                <a:lnTo>
                  <a:pt x="276" y="328"/>
                </a:lnTo>
                <a:lnTo>
                  <a:pt x="281" y="328"/>
                </a:lnTo>
                <a:lnTo>
                  <a:pt x="286" y="328"/>
                </a:lnTo>
                <a:lnTo>
                  <a:pt x="290" y="326"/>
                </a:lnTo>
                <a:lnTo>
                  <a:pt x="292" y="326"/>
                </a:lnTo>
                <a:lnTo>
                  <a:pt x="295" y="324"/>
                </a:lnTo>
                <a:lnTo>
                  <a:pt x="297" y="323"/>
                </a:lnTo>
                <a:lnTo>
                  <a:pt x="299" y="319"/>
                </a:lnTo>
                <a:lnTo>
                  <a:pt x="300" y="317"/>
                </a:lnTo>
                <a:lnTo>
                  <a:pt x="302" y="314"/>
                </a:lnTo>
                <a:lnTo>
                  <a:pt x="302" y="307"/>
                </a:lnTo>
                <a:lnTo>
                  <a:pt x="304" y="301"/>
                </a:lnTo>
                <a:lnTo>
                  <a:pt x="295" y="296"/>
                </a:lnTo>
                <a:lnTo>
                  <a:pt x="284" y="290"/>
                </a:lnTo>
                <a:lnTo>
                  <a:pt x="272" y="283"/>
                </a:lnTo>
                <a:lnTo>
                  <a:pt x="261" y="276"/>
                </a:lnTo>
                <a:lnTo>
                  <a:pt x="256" y="273"/>
                </a:lnTo>
                <a:lnTo>
                  <a:pt x="252" y="267"/>
                </a:lnTo>
                <a:lnTo>
                  <a:pt x="247" y="264"/>
                </a:lnTo>
                <a:lnTo>
                  <a:pt x="243" y="260"/>
                </a:lnTo>
                <a:lnTo>
                  <a:pt x="240" y="255"/>
                </a:lnTo>
                <a:lnTo>
                  <a:pt x="238" y="251"/>
                </a:lnTo>
                <a:lnTo>
                  <a:pt x="236" y="246"/>
                </a:lnTo>
                <a:lnTo>
                  <a:pt x="236" y="242"/>
                </a:lnTo>
                <a:lnTo>
                  <a:pt x="236" y="237"/>
                </a:lnTo>
                <a:lnTo>
                  <a:pt x="236" y="232"/>
                </a:lnTo>
                <a:lnTo>
                  <a:pt x="238" y="226"/>
                </a:lnTo>
                <a:lnTo>
                  <a:pt x="240" y="223"/>
                </a:lnTo>
                <a:lnTo>
                  <a:pt x="240" y="219"/>
                </a:lnTo>
                <a:lnTo>
                  <a:pt x="242" y="216"/>
                </a:lnTo>
                <a:lnTo>
                  <a:pt x="245" y="212"/>
                </a:lnTo>
                <a:lnTo>
                  <a:pt x="247" y="210"/>
                </a:lnTo>
                <a:lnTo>
                  <a:pt x="252" y="205"/>
                </a:lnTo>
                <a:lnTo>
                  <a:pt x="260" y="200"/>
                </a:lnTo>
                <a:lnTo>
                  <a:pt x="267" y="196"/>
                </a:lnTo>
                <a:lnTo>
                  <a:pt x="274" y="193"/>
                </a:lnTo>
                <a:lnTo>
                  <a:pt x="288" y="187"/>
                </a:lnTo>
                <a:lnTo>
                  <a:pt x="302" y="180"/>
                </a:lnTo>
                <a:lnTo>
                  <a:pt x="309" y="177"/>
                </a:lnTo>
                <a:lnTo>
                  <a:pt x="315" y="173"/>
                </a:lnTo>
                <a:lnTo>
                  <a:pt x="316" y="169"/>
                </a:lnTo>
                <a:lnTo>
                  <a:pt x="318" y="168"/>
                </a:lnTo>
                <a:lnTo>
                  <a:pt x="320" y="166"/>
                </a:lnTo>
                <a:lnTo>
                  <a:pt x="322" y="162"/>
                </a:lnTo>
                <a:lnTo>
                  <a:pt x="327" y="153"/>
                </a:lnTo>
                <a:lnTo>
                  <a:pt x="334" y="145"/>
                </a:lnTo>
                <a:lnTo>
                  <a:pt x="340" y="136"/>
                </a:lnTo>
                <a:lnTo>
                  <a:pt x="347" y="127"/>
                </a:lnTo>
                <a:lnTo>
                  <a:pt x="352" y="118"/>
                </a:lnTo>
                <a:lnTo>
                  <a:pt x="359" y="111"/>
                </a:lnTo>
                <a:lnTo>
                  <a:pt x="368" y="104"/>
                </a:lnTo>
                <a:lnTo>
                  <a:pt x="375" y="96"/>
                </a:lnTo>
                <a:lnTo>
                  <a:pt x="386" y="91"/>
                </a:lnTo>
                <a:lnTo>
                  <a:pt x="400" y="88"/>
                </a:lnTo>
                <a:lnTo>
                  <a:pt x="405" y="86"/>
                </a:lnTo>
                <a:lnTo>
                  <a:pt x="413" y="84"/>
                </a:lnTo>
                <a:lnTo>
                  <a:pt x="418" y="82"/>
                </a:lnTo>
                <a:lnTo>
                  <a:pt x="425" y="82"/>
                </a:lnTo>
                <a:lnTo>
                  <a:pt x="434" y="82"/>
                </a:lnTo>
                <a:lnTo>
                  <a:pt x="443" y="84"/>
                </a:lnTo>
                <a:lnTo>
                  <a:pt x="450" y="86"/>
                </a:lnTo>
                <a:lnTo>
                  <a:pt x="457" y="88"/>
                </a:lnTo>
                <a:lnTo>
                  <a:pt x="466" y="91"/>
                </a:lnTo>
                <a:lnTo>
                  <a:pt x="471" y="93"/>
                </a:lnTo>
                <a:lnTo>
                  <a:pt x="478" y="96"/>
                </a:lnTo>
                <a:lnTo>
                  <a:pt x="486" y="100"/>
                </a:lnTo>
                <a:lnTo>
                  <a:pt x="498" y="107"/>
                </a:lnTo>
                <a:lnTo>
                  <a:pt x="507" y="112"/>
                </a:lnTo>
                <a:lnTo>
                  <a:pt x="518" y="120"/>
                </a:lnTo>
                <a:lnTo>
                  <a:pt x="525" y="125"/>
                </a:lnTo>
                <a:lnTo>
                  <a:pt x="528" y="125"/>
                </a:lnTo>
                <a:lnTo>
                  <a:pt x="530" y="127"/>
                </a:lnTo>
                <a:lnTo>
                  <a:pt x="532" y="130"/>
                </a:lnTo>
                <a:lnTo>
                  <a:pt x="534" y="132"/>
                </a:lnTo>
                <a:lnTo>
                  <a:pt x="537" y="137"/>
                </a:lnTo>
                <a:lnTo>
                  <a:pt x="542" y="145"/>
                </a:lnTo>
                <a:lnTo>
                  <a:pt x="542" y="146"/>
                </a:lnTo>
                <a:lnTo>
                  <a:pt x="546" y="150"/>
                </a:lnTo>
                <a:lnTo>
                  <a:pt x="548" y="152"/>
                </a:lnTo>
                <a:lnTo>
                  <a:pt x="550" y="153"/>
                </a:lnTo>
                <a:lnTo>
                  <a:pt x="553" y="155"/>
                </a:lnTo>
                <a:lnTo>
                  <a:pt x="557" y="157"/>
                </a:lnTo>
                <a:lnTo>
                  <a:pt x="560" y="159"/>
                </a:lnTo>
                <a:lnTo>
                  <a:pt x="564" y="159"/>
                </a:lnTo>
                <a:lnTo>
                  <a:pt x="569" y="159"/>
                </a:lnTo>
                <a:lnTo>
                  <a:pt x="573" y="157"/>
                </a:lnTo>
                <a:lnTo>
                  <a:pt x="576" y="157"/>
                </a:lnTo>
                <a:lnTo>
                  <a:pt x="580" y="155"/>
                </a:lnTo>
                <a:lnTo>
                  <a:pt x="583" y="153"/>
                </a:lnTo>
                <a:lnTo>
                  <a:pt x="591" y="152"/>
                </a:lnTo>
                <a:lnTo>
                  <a:pt x="594" y="153"/>
                </a:lnTo>
                <a:lnTo>
                  <a:pt x="598" y="155"/>
                </a:lnTo>
                <a:lnTo>
                  <a:pt x="601" y="159"/>
                </a:lnTo>
                <a:lnTo>
                  <a:pt x="605" y="162"/>
                </a:lnTo>
                <a:lnTo>
                  <a:pt x="603" y="164"/>
                </a:lnTo>
                <a:lnTo>
                  <a:pt x="603" y="168"/>
                </a:lnTo>
                <a:lnTo>
                  <a:pt x="601" y="169"/>
                </a:lnTo>
                <a:lnTo>
                  <a:pt x="599" y="171"/>
                </a:lnTo>
                <a:lnTo>
                  <a:pt x="598" y="173"/>
                </a:lnTo>
                <a:lnTo>
                  <a:pt x="594" y="175"/>
                </a:lnTo>
                <a:lnTo>
                  <a:pt x="591" y="175"/>
                </a:lnTo>
                <a:lnTo>
                  <a:pt x="587" y="177"/>
                </a:lnTo>
                <a:lnTo>
                  <a:pt x="583" y="187"/>
                </a:lnTo>
                <a:lnTo>
                  <a:pt x="583" y="200"/>
                </a:lnTo>
                <a:lnTo>
                  <a:pt x="582" y="205"/>
                </a:lnTo>
                <a:lnTo>
                  <a:pt x="582" y="209"/>
                </a:lnTo>
                <a:lnTo>
                  <a:pt x="582" y="212"/>
                </a:lnTo>
                <a:lnTo>
                  <a:pt x="580" y="214"/>
                </a:lnTo>
                <a:lnTo>
                  <a:pt x="576" y="216"/>
                </a:lnTo>
                <a:lnTo>
                  <a:pt x="573" y="218"/>
                </a:lnTo>
                <a:lnTo>
                  <a:pt x="567" y="219"/>
                </a:lnTo>
                <a:lnTo>
                  <a:pt x="564" y="221"/>
                </a:lnTo>
                <a:lnTo>
                  <a:pt x="560" y="223"/>
                </a:lnTo>
                <a:lnTo>
                  <a:pt x="557" y="225"/>
                </a:lnTo>
                <a:lnTo>
                  <a:pt x="557" y="226"/>
                </a:lnTo>
                <a:lnTo>
                  <a:pt x="555" y="228"/>
                </a:lnTo>
                <a:lnTo>
                  <a:pt x="555" y="230"/>
                </a:lnTo>
                <a:lnTo>
                  <a:pt x="555" y="232"/>
                </a:lnTo>
                <a:lnTo>
                  <a:pt x="555" y="239"/>
                </a:lnTo>
                <a:lnTo>
                  <a:pt x="557" y="244"/>
                </a:lnTo>
                <a:lnTo>
                  <a:pt x="559" y="250"/>
                </a:lnTo>
                <a:lnTo>
                  <a:pt x="562" y="255"/>
                </a:lnTo>
                <a:lnTo>
                  <a:pt x="569" y="262"/>
                </a:lnTo>
                <a:lnTo>
                  <a:pt x="576" y="269"/>
                </a:lnTo>
                <a:lnTo>
                  <a:pt x="589" y="289"/>
                </a:lnTo>
                <a:lnTo>
                  <a:pt x="598" y="305"/>
                </a:lnTo>
                <a:lnTo>
                  <a:pt x="603" y="310"/>
                </a:lnTo>
                <a:lnTo>
                  <a:pt x="610" y="317"/>
                </a:lnTo>
                <a:lnTo>
                  <a:pt x="619" y="324"/>
                </a:lnTo>
                <a:lnTo>
                  <a:pt x="630" y="33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8" name=""/>
          <p:cNvSpPr/>
          <p:nvPr/>
        </p:nvSpPr>
        <p:spPr>
          <a:xfrm>
            <a:off x="830160" y="-674640"/>
            <a:ext cx="36720" cy="61920"/>
          </a:xfrm>
          <a:custGeom>
            <a:avLst/>
            <a:gdLst/>
            <a:ahLst/>
            <a:rect l="l" t="t" r="r" b="b"/>
            <a:pathLst>
              <a:path w="44" h="78">
                <a:moveTo>
                  <a:pt x="33" y="0"/>
                </a:moveTo>
                <a:lnTo>
                  <a:pt x="23" y="11"/>
                </a:lnTo>
                <a:lnTo>
                  <a:pt x="23" y="18"/>
                </a:lnTo>
                <a:lnTo>
                  <a:pt x="21" y="27"/>
                </a:lnTo>
                <a:lnTo>
                  <a:pt x="21" y="34"/>
                </a:lnTo>
                <a:lnTo>
                  <a:pt x="17" y="39"/>
                </a:lnTo>
                <a:lnTo>
                  <a:pt x="14" y="46"/>
                </a:lnTo>
                <a:lnTo>
                  <a:pt x="10" y="52"/>
                </a:lnTo>
                <a:lnTo>
                  <a:pt x="8" y="53"/>
                </a:lnTo>
                <a:lnTo>
                  <a:pt x="7" y="55"/>
                </a:lnTo>
                <a:lnTo>
                  <a:pt x="3" y="59"/>
                </a:lnTo>
                <a:lnTo>
                  <a:pt x="0" y="62"/>
                </a:lnTo>
                <a:lnTo>
                  <a:pt x="12" y="78"/>
                </a:lnTo>
                <a:lnTo>
                  <a:pt x="16" y="75"/>
                </a:lnTo>
                <a:lnTo>
                  <a:pt x="19" y="71"/>
                </a:lnTo>
                <a:lnTo>
                  <a:pt x="23" y="68"/>
                </a:lnTo>
                <a:lnTo>
                  <a:pt x="26" y="64"/>
                </a:lnTo>
                <a:lnTo>
                  <a:pt x="33" y="57"/>
                </a:lnTo>
                <a:lnTo>
                  <a:pt x="37" y="48"/>
                </a:lnTo>
                <a:lnTo>
                  <a:pt x="41" y="39"/>
                </a:lnTo>
                <a:lnTo>
                  <a:pt x="42" y="30"/>
                </a:lnTo>
                <a:lnTo>
                  <a:pt x="44" y="20"/>
                </a:lnTo>
                <a:lnTo>
                  <a:pt x="44" y="11"/>
                </a:lnTo>
                <a:lnTo>
                  <a:pt x="33" y="21"/>
                </a:lnTo>
                <a:lnTo>
                  <a:pt x="3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9" name=""/>
          <p:cNvSpPr/>
          <p:nvPr/>
        </p:nvSpPr>
        <p:spPr>
          <a:xfrm>
            <a:off x="857160" y="-6667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0" name=""/>
          <p:cNvSpPr/>
          <p:nvPr/>
        </p:nvSpPr>
        <p:spPr>
          <a:xfrm>
            <a:off x="857160" y="-674640"/>
            <a:ext cx="15840" cy="15840"/>
          </a:xfrm>
          <a:custGeom>
            <a:avLst/>
            <a:gdLst/>
            <a:ahLst/>
            <a:rect l="l" t="t" r="r" b="b"/>
            <a:pathLst>
              <a:path w="20" h="21">
                <a:moveTo>
                  <a:pt x="20" y="4"/>
                </a:moveTo>
                <a:lnTo>
                  <a:pt x="11" y="0"/>
                </a:lnTo>
                <a:lnTo>
                  <a:pt x="0" y="0"/>
                </a:lnTo>
                <a:lnTo>
                  <a:pt x="0" y="21"/>
                </a:lnTo>
                <a:lnTo>
                  <a:pt x="11" y="21"/>
                </a:lnTo>
                <a:lnTo>
                  <a:pt x="2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1" name=""/>
          <p:cNvSpPr/>
          <p:nvPr/>
        </p:nvSpPr>
        <p:spPr>
          <a:xfrm>
            <a:off x="860400" y="-666720"/>
            <a:ext cx="648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7"/>
                </a:moveTo>
                <a:lnTo>
                  <a:pt x="7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2" name=""/>
          <p:cNvSpPr/>
          <p:nvPr/>
        </p:nvSpPr>
        <p:spPr>
          <a:xfrm>
            <a:off x="860400" y="-673200"/>
            <a:ext cx="19080" cy="20880"/>
          </a:xfrm>
          <a:custGeom>
            <a:avLst/>
            <a:gdLst/>
            <a:ahLst/>
            <a:rect l="l" t="t" r="r" b="b"/>
            <a:pathLst>
              <a:path w="23" h="24">
                <a:moveTo>
                  <a:pt x="23" y="3"/>
                </a:moveTo>
                <a:lnTo>
                  <a:pt x="23" y="3"/>
                </a:lnTo>
                <a:lnTo>
                  <a:pt x="21" y="3"/>
                </a:lnTo>
                <a:lnTo>
                  <a:pt x="20" y="3"/>
                </a:lnTo>
                <a:lnTo>
                  <a:pt x="18" y="1"/>
                </a:lnTo>
                <a:lnTo>
                  <a:pt x="16" y="0"/>
                </a:lnTo>
                <a:lnTo>
                  <a:pt x="0" y="14"/>
                </a:lnTo>
                <a:lnTo>
                  <a:pt x="4" y="17"/>
                </a:lnTo>
                <a:lnTo>
                  <a:pt x="9" y="21"/>
                </a:lnTo>
                <a:lnTo>
                  <a:pt x="16" y="23"/>
                </a:lnTo>
                <a:lnTo>
                  <a:pt x="23" y="24"/>
                </a:lnTo>
                <a:lnTo>
                  <a:pt x="23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3" name=""/>
          <p:cNvSpPr/>
          <p:nvPr/>
        </p:nvSpPr>
        <p:spPr>
          <a:xfrm>
            <a:off x="878040" y="-723960"/>
            <a:ext cx="50760" cy="71640"/>
          </a:xfrm>
          <a:custGeom>
            <a:avLst/>
            <a:gdLst/>
            <a:ahLst/>
            <a:rect l="l" t="t" r="r" b="b"/>
            <a:pathLst>
              <a:path w="64" h="89">
                <a:moveTo>
                  <a:pt x="48" y="17"/>
                </a:moveTo>
                <a:lnTo>
                  <a:pt x="45" y="4"/>
                </a:lnTo>
                <a:lnTo>
                  <a:pt x="38" y="18"/>
                </a:lnTo>
                <a:lnTo>
                  <a:pt x="23" y="41"/>
                </a:lnTo>
                <a:lnTo>
                  <a:pt x="16" y="52"/>
                </a:lnTo>
                <a:lnTo>
                  <a:pt x="7" y="63"/>
                </a:lnTo>
                <a:lnTo>
                  <a:pt x="4" y="65"/>
                </a:lnTo>
                <a:lnTo>
                  <a:pt x="2" y="68"/>
                </a:lnTo>
                <a:lnTo>
                  <a:pt x="0" y="68"/>
                </a:lnTo>
                <a:lnTo>
                  <a:pt x="2" y="68"/>
                </a:lnTo>
                <a:lnTo>
                  <a:pt x="2" y="89"/>
                </a:lnTo>
                <a:lnTo>
                  <a:pt x="9" y="88"/>
                </a:lnTo>
                <a:lnTo>
                  <a:pt x="15" y="84"/>
                </a:lnTo>
                <a:lnTo>
                  <a:pt x="20" y="81"/>
                </a:lnTo>
                <a:lnTo>
                  <a:pt x="23" y="75"/>
                </a:lnTo>
                <a:lnTo>
                  <a:pt x="32" y="65"/>
                </a:lnTo>
                <a:lnTo>
                  <a:pt x="41" y="52"/>
                </a:lnTo>
                <a:lnTo>
                  <a:pt x="55" y="29"/>
                </a:lnTo>
                <a:lnTo>
                  <a:pt x="64" y="13"/>
                </a:lnTo>
                <a:lnTo>
                  <a:pt x="61" y="0"/>
                </a:lnTo>
                <a:lnTo>
                  <a:pt x="48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4" name=""/>
          <p:cNvSpPr/>
          <p:nvPr/>
        </p:nvSpPr>
        <p:spPr>
          <a:xfrm>
            <a:off x="882720" y="-773280"/>
            <a:ext cx="41040" cy="63720"/>
          </a:xfrm>
          <a:custGeom>
            <a:avLst/>
            <a:gdLst/>
            <a:ahLst/>
            <a:rect l="l" t="t" r="r" b="b"/>
            <a:pathLst>
              <a:path w="52" h="80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6" y="18"/>
                </a:lnTo>
                <a:lnTo>
                  <a:pt x="9" y="29"/>
                </a:lnTo>
                <a:lnTo>
                  <a:pt x="15" y="41"/>
                </a:lnTo>
                <a:lnTo>
                  <a:pt x="22" y="54"/>
                </a:lnTo>
                <a:lnTo>
                  <a:pt x="27" y="64"/>
                </a:lnTo>
                <a:lnTo>
                  <a:pt x="31" y="70"/>
                </a:lnTo>
                <a:lnTo>
                  <a:pt x="32" y="73"/>
                </a:lnTo>
                <a:lnTo>
                  <a:pt x="36" y="77"/>
                </a:lnTo>
                <a:lnTo>
                  <a:pt x="41" y="80"/>
                </a:lnTo>
                <a:lnTo>
                  <a:pt x="52" y="64"/>
                </a:lnTo>
                <a:lnTo>
                  <a:pt x="50" y="62"/>
                </a:lnTo>
                <a:lnTo>
                  <a:pt x="48" y="59"/>
                </a:lnTo>
                <a:lnTo>
                  <a:pt x="45" y="54"/>
                </a:lnTo>
                <a:lnTo>
                  <a:pt x="40" y="45"/>
                </a:lnTo>
                <a:lnTo>
                  <a:pt x="34" y="32"/>
                </a:lnTo>
                <a:lnTo>
                  <a:pt x="29" y="22"/>
                </a:lnTo>
                <a:lnTo>
                  <a:pt x="25" y="11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5" name=""/>
          <p:cNvSpPr/>
          <p:nvPr/>
        </p:nvSpPr>
        <p:spPr>
          <a:xfrm>
            <a:off x="882720" y="-795240"/>
            <a:ext cx="27000" cy="21960"/>
          </a:xfrm>
          <a:custGeom>
            <a:avLst/>
            <a:gdLst/>
            <a:ahLst/>
            <a:rect l="l" t="t" r="r" b="b"/>
            <a:pathLst>
              <a:path w="34" h="28">
                <a:moveTo>
                  <a:pt x="16" y="16"/>
                </a:moveTo>
                <a:lnTo>
                  <a:pt x="11" y="7"/>
                </a:lnTo>
                <a:lnTo>
                  <a:pt x="11" y="9"/>
                </a:lnTo>
                <a:lnTo>
                  <a:pt x="11" y="9"/>
                </a:lnTo>
                <a:lnTo>
                  <a:pt x="11" y="10"/>
                </a:lnTo>
                <a:lnTo>
                  <a:pt x="8" y="12"/>
                </a:lnTo>
                <a:lnTo>
                  <a:pt x="6" y="14"/>
                </a:lnTo>
                <a:lnTo>
                  <a:pt x="4" y="18"/>
                </a:lnTo>
                <a:lnTo>
                  <a:pt x="0" y="21"/>
                </a:lnTo>
                <a:lnTo>
                  <a:pt x="0" y="28"/>
                </a:lnTo>
                <a:lnTo>
                  <a:pt x="22" y="28"/>
                </a:lnTo>
                <a:lnTo>
                  <a:pt x="22" y="28"/>
                </a:lnTo>
                <a:lnTo>
                  <a:pt x="24" y="26"/>
                </a:lnTo>
                <a:lnTo>
                  <a:pt x="27" y="25"/>
                </a:lnTo>
                <a:lnTo>
                  <a:pt x="29" y="21"/>
                </a:lnTo>
                <a:lnTo>
                  <a:pt x="32" y="18"/>
                </a:lnTo>
                <a:lnTo>
                  <a:pt x="34" y="14"/>
                </a:lnTo>
                <a:lnTo>
                  <a:pt x="34" y="7"/>
                </a:lnTo>
                <a:lnTo>
                  <a:pt x="31" y="0"/>
                </a:lnTo>
                <a:lnTo>
                  <a:pt x="16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6" name=""/>
          <p:cNvSpPr/>
          <p:nvPr/>
        </p:nvSpPr>
        <p:spPr>
          <a:xfrm>
            <a:off x="824040" y="-847800"/>
            <a:ext cx="81000" cy="65160"/>
          </a:xfrm>
          <a:custGeom>
            <a:avLst/>
            <a:gdLst/>
            <a:ahLst/>
            <a:rect l="l" t="t" r="r" b="b"/>
            <a:pathLst>
              <a:path w="103" h="82">
                <a:moveTo>
                  <a:pt x="0" y="14"/>
                </a:moveTo>
                <a:lnTo>
                  <a:pt x="0" y="14"/>
                </a:lnTo>
                <a:lnTo>
                  <a:pt x="9" y="23"/>
                </a:lnTo>
                <a:lnTo>
                  <a:pt x="19" y="30"/>
                </a:lnTo>
                <a:lnTo>
                  <a:pt x="30" y="39"/>
                </a:lnTo>
                <a:lnTo>
                  <a:pt x="42" y="48"/>
                </a:lnTo>
                <a:lnTo>
                  <a:pt x="66" y="64"/>
                </a:lnTo>
                <a:lnTo>
                  <a:pt x="90" y="82"/>
                </a:lnTo>
                <a:lnTo>
                  <a:pt x="103" y="66"/>
                </a:lnTo>
                <a:lnTo>
                  <a:pt x="78" y="48"/>
                </a:lnTo>
                <a:lnTo>
                  <a:pt x="53" y="30"/>
                </a:lnTo>
                <a:lnTo>
                  <a:pt x="42" y="23"/>
                </a:lnTo>
                <a:lnTo>
                  <a:pt x="32" y="16"/>
                </a:lnTo>
                <a:lnTo>
                  <a:pt x="23" y="7"/>
                </a:lnTo>
                <a:lnTo>
                  <a:pt x="16" y="0"/>
                </a:lnTo>
                <a:lnTo>
                  <a:pt x="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7" name=""/>
          <p:cNvSpPr/>
          <p:nvPr/>
        </p:nvSpPr>
        <p:spPr>
          <a:xfrm>
            <a:off x="716040" y="-878040"/>
            <a:ext cx="120600" cy="41400"/>
          </a:xfrm>
          <a:custGeom>
            <a:avLst/>
            <a:gdLst/>
            <a:ahLst/>
            <a:rect l="l" t="t" r="r" b="b"/>
            <a:pathLst>
              <a:path w="152" h="52">
                <a:moveTo>
                  <a:pt x="0" y="22"/>
                </a:moveTo>
                <a:lnTo>
                  <a:pt x="0" y="22"/>
                </a:lnTo>
                <a:lnTo>
                  <a:pt x="20" y="22"/>
                </a:lnTo>
                <a:lnTo>
                  <a:pt x="40" y="22"/>
                </a:lnTo>
                <a:lnTo>
                  <a:pt x="59" y="24"/>
                </a:lnTo>
                <a:lnTo>
                  <a:pt x="79" y="27"/>
                </a:lnTo>
                <a:lnTo>
                  <a:pt x="88" y="29"/>
                </a:lnTo>
                <a:lnTo>
                  <a:pt x="95" y="31"/>
                </a:lnTo>
                <a:lnTo>
                  <a:pt x="104" y="33"/>
                </a:lnTo>
                <a:lnTo>
                  <a:pt x="111" y="36"/>
                </a:lnTo>
                <a:lnTo>
                  <a:pt x="118" y="40"/>
                </a:lnTo>
                <a:lnTo>
                  <a:pt x="125" y="43"/>
                </a:lnTo>
                <a:lnTo>
                  <a:pt x="130" y="49"/>
                </a:lnTo>
                <a:lnTo>
                  <a:pt x="136" y="52"/>
                </a:lnTo>
                <a:lnTo>
                  <a:pt x="152" y="38"/>
                </a:lnTo>
                <a:lnTo>
                  <a:pt x="145" y="33"/>
                </a:lnTo>
                <a:lnTo>
                  <a:pt x="136" y="27"/>
                </a:lnTo>
                <a:lnTo>
                  <a:pt x="129" y="22"/>
                </a:lnTo>
                <a:lnTo>
                  <a:pt x="120" y="18"/>
                </a:lnTo>
                <a:lnTo>
                  <a:pt x="111" y="15"/>
                </a:lnTo>
                <a:lnTo>
                  <a:pt x="102" y="11"/>
                </a:lnTo>
                <a:lnTo>
                  <a:pt x="93" y="9"/>
                </a:lnTo>
                <a:lnTo>
                  <a:pt x="82" y="6"/>
                </a:lnTo>
                <a:lnTo>
                  <a:pt x="63" y="4"/>
                </a:lnTo>
                <a:lnTo>
                  <a:pt x="41" y="2"/>
                </a:lnTo>
                <a:lnTo>
                  <a:pt x="20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8" name=""/>
          <p:cNvSpPr/>
          <p:nvPr/>
        </p:nvSpPr>
        <p:spPr>
          <a:xfrm>
            <a:off x="650880" y="-890640"/>
            <a:ext cx="65160" cy="30240"/>
          </a:xfrm>
          <a:custGeom>
            <a:avLst/>
            <a:gdLst/>
            <a:ahLst/>
            <a:rect l="l" t="t" r="r" b="b"/>
            <a:pathLst>
              <a:path w="81" h="38">
                <a:moveTo>
                  <a:pt x="0" y="20"/>
                </a:moveTo>
                <a:lnTo>
                  <a:pt x="0" y="20"/>
                </a:lnTo>
                <a:lnTo>
                  <a:pt x="8" y="22"/>
                </a:lnTo>
                <a:lnTo>
                  <a:pt x="19" y="24"/>
                </a:lnTo>
                <a:lnTo>
                  <a:pt x="32" y="25"/>
                </a:lnTo>
                <a:lnTo>
                  <a:pt x="42" y="29"/>
                </a:lnTo>
                <a:lnTo>
                  <a:pt x="55" y="31"/>
                </a:lnTo>
                <a:lnTo>
                  <a:pt x="65" y="34"/>
                </a:lnTo>
                <a:lnTo>
                  <a:pt x="74" y="36"/>
                </a:lnTo>
                <a:lnTo>
                  <a:pt x="81" y="38"/>
                </a:lnTo>
                <a:lnTo>
                  <a:pt x="81" y="16"/>
                </a:lnTo>
                <a:lnTo>
                  <a:pt x="78" y="16"/>
                </a:lnTo>
                <a:lnTo>
                  <a:pt x="71" y="15"/>
                </a:lnTo>
                <a:lnTo>
                  <a:pt x="60" y="13"/>
                </a:lnTo>
                <a:lnTo>
                  <a:pt x="49" y="9"/>
                </a:lnTo>
                <a:lnTo>
                  <a:pt x="37" y="6"/>
                </a:lnTo>
                <a:lnTo>
                  <a:pt x="24" y="2"/>
                </a:lnTo>
                <a:lnTo>
                  <a:pt x="12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79" name=""/>
          <p:cNvSpPr/>
          <p:nvPr/>
        </p:nvSpPr>
        <p:spPr>
          <a:xfrm>
            <a:off x="606600" y="-890640"/>
            <a:ext cx="44280" cy="28800"/>
          </a:xfrm>
          <a:custGeom>
            <a:avLst/>
            <a:gdLst/>
            <a:ahLst/>
            <a:rect l="l" t="t" r="r" b="b"/>
            <a:pathLst>
              <a:path w="57" h="36">
                <a:moveTo>
                  <a:pt x="12" y="36"/>
                </a:moveTo>
                <a:lnTo>
                  <a:pt x="14" y="34"/>
                </a:lnTo>
                <a:lnTo>
                  <a:pt x="17" y="31"/>
                </a:lnTo>
                <a:lnTo>
                  <a:pt x="21" y="29"/>
                </a:lnTo>
                <a:lnTo>
                  <a:pt x="25" y="25"/>
                </a:lnTo>
                <a:lnTo>
                  <a:pt x="28" y="24"/>
                </a:lnTo>
                <a:lnTo>
                  <a:pt x="33" y="24"/>
                </a:lnTo>
                <a:lnTo>
                  <a:pt x="39" y="22"/>
                </a:lnTo>
                <a:lnTo>
                  <a:pt x="48" y="22"/>
                </a:lnTo>
                <a:lnTo>
                  <a:pt x="57" y="20"/>
                </a:lnTo>
                <a:lnTo>
                  <a:pt x="57" y="0"/>
                </a:lnTo>
                <a:lnTo>
                  <a:pt x="46" y="0"/>
                </a:lnTo>
                <a:lnTo>
                  <a:pt x="35" y="2"/>
                </a:lnTo>
                <a:lnTo>
                  <a:pt x="26" y="4"/>
                </a:lnTo>
                <a:lnTo>
                  <a:pt x="19" y="6"/>
                </a:lnTo>
                <a:lnTo>
                  <a:pt x="14" y="9"/>
                </a:lnTo>
                <a:lnTo>
                  <a:pt x="8" y="13"/>
                </a:lnTo>
                <a:lnTo>
                  <a:pt x="3" y="16"/>
                </a:lnTo>
                <a:lnTo>
                  <a:pt x="0" y="20"/>
                </a:lnTo>
                <a:lnTo>
                  <a:pt x="1" y="18"/>
                </a:lnTo>
                <a:lnTo>
                  <a:pt x="12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0" name=""/>
          <p:cNvSpPr/>
          <p:nvPr/>
        </p:nvSpPr>
        <p:spPr>
          <a:xfrm>
            <a:off x="538200" y="-876240"/>
            <a:ext cx="79200" cy="61920"/>
          </a:xfrm>
          <a:custGeom>
            <a:avLst/>
            <a:gdLst/>
            <a:ahLst/>
            <a:rect l="l" t="t" r="r" b="b"/>
            <a:pathLst>
              <a:path w="100" h="79">
                <a:moveTo>
                  <a:pt x="14" y="79"/>
                </a:moveTo>
                <a:lnTo>
                  <a:pt x="14" y="79"/>
                </a:lnTo>
                <a:lnTo>
                  <a:pt x="25" y="70"/>
                </a:lnTo>
                <a:lnTo>
                  <a:pt x="39" y="59"/>
                </a:lnTo>
                <a:lnTo>
                  <a:pt x="52" y="50"/>
                </a:lnTo>
                <a:lnTo>
                  <a:pt x="66" y="39"/>
                </a:lnTo>
                <a:lnTo>
                  <a:pt x="91" y="23"/>
                </a:lnTo>
                <a:lnTo>
                  <a:pt x="100" y="18"/>
                </a:lnTo>
                <a:lnTo>
                  <a:pt x="87" y="0"/>
                </a:lnTo>
                <a:lnTo>
                  <a:pt x="78" y="7"/>
                </a:lnTo>
                <a:lnTo>
                  <a:pt x="54" y="22"/>
                </a:lnTo>
                <a:lnTo>
                  <a:pt x="39" y="32"/>
                </a:lnTo>
                <a:lnTo>
                  <a:pt x="25" y="43"/>
                </a:lnTo>
                <a:lnTo>
                  <a:pt x="13" y="54"/>
                </a:lnTo>
                <a:lnTo>
                  <a:pt x="0" y="64"/>
                </a:lnTo>
                <a:lnTo>
                  <a:pt x="14" y="7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1" name=""/>
          <p:cNvSpPr/>
          <p:nvPr/>
        </p:nvSpPr>
        <p:spPr>
          <a:xfrm>
            <a:off x="504720" y="-825480"/>
            <a:ext cx="42840" cy="23760"/>
          </a:xfrm>
          <a:custGeom>
            <a:avLst/>
            <a:gdLst/>
            <a:ahLst/>
            <a:rect l="l" t="t" r="r" b="b"/>
            <a:pathLst>
              <a:path w="56" h="31">
                <a:moveTo>
                  <a:pt x="4" y="31"/>
                </a:moveTo>
                <a:lnTo>
                  <a:pt x="6" y="31"/>
                </a:lnTo>
                <a:lnTo>
                  <a:pt x="15" y="29"/>
                </a:lnTo>
                <a:lnTo>
                  <a:pt x="29" y="27"/>
                </a:lnTo>
                <a:lnTo>
                  <a:pt x="34" y="25"/>
                </a:lnTo>
                <a:lnTo>
                  <a:pt x="43" y="22"/>
                </a:lnTo>
                <a:lnTo>
                  <a:pt x="50" y="18"/>
                </a:lnTo>
                <a:lnTo>
                  <a:pt x="56" y="15"/>
                </a:lnTo>
                <a:lnTo>
                  <a:pt x="41" y="0"/>
                </a:lnTo>
                <a:lnTo>
                  <a:pt x="40" y="2"/>
                </a:lnTo>
                <a:lnTo>
                  <a:pt x="34" y="4"/>
                </a:lnTo>
                <a:lnTo>
                  <a:pt x="31" y="6"/>
                </a:lnTo>
                <a:lnTo>
                  <a:pt x="24" y="7"/>
                </a:lnTo>
                <a:lnTo>
                  <a:pt x="11" y="9"/>
                </a:lnTo>
                <a:lnTo>
                  <a:pt x="0" y="11"/>
                </a:lnTo>
                <a:lnTo>
                  <a:pt x="4" y="11"/>
                </a:lnTo>
                <a:lnTo>
                  <a:pt x="4" y="3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2" name=""/>
          <p:cNvSpPr/>
          <p:nvPr/>
        </p:nvSpPr>
        <p:spPr>
          <a:xfrm>
            <a:off x="484200" y="-816120"/>
            <a:ext cx="23760" cy="28800"/>
          </a:xfrm>
          <a:custGeom>
            <a:avLst/>
            <a:gdLst/>
            <a:ahLst/>
            <a:rect l="l" t="t" r="r" b="b"/>
            <a:pathLst>
              <a:path w="30" h="37">
                <a:moveTo>
                  <a:pt x="12" y="36"/>
                </a:moveTo>
                <a:lnTo>
                  <a:pt x="7" y="37"/>
                </a:lnTo>
                <a:lnTo>
                  <a:pt x="17" y="32"/>
                </a:lnTo>
                <a:lnTo>
                  <a:pt x="24" y="25"/>
                </a:lnTo>
                <a:lnTo>
                  <a:pt x="26" y="23"/>
                </a:lnTo>
                <a:lnTo>
                  <a:pt x="30" y="21"/>
                </a:lnTo>
                <a:lnTo>
                  <a:pt x="30" y="20"/>
                </a:lnTo>
                <a:lnTo>
                  <a:pt x="28" y="20"/>
                </a:lnTo>
                <a:lnTo>
                  <a:pt x="28" y="0"/>
                </a:lnTo>
                <a:lnTo>
                  <a:pt x="21" y="2"/>
                </a:lnTo>
                <a:lnTo>
                  <a:pt x="16" y="5"/>
                </a:lnTo>
                <a:lnTo>
                  <a:pt x="10" y="9"/>
                </a:lnTo>
                <a:lnTo>
                  <a:pt x="8" y="12"/>
                </a:lnTo>
                <a:lnTo>
                  <a:pt x="3" y="18"/>
                </a:lnTo>
                <a:lnTo>
                  <a:pt x="7" y="18"/>
                </a:lnTo>
                <a:lnTo>
                  <a:pt x="0" y="20"/>
                </a:lnTo>
                <a:lnTo>
                  <a:pt x="12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3" name=""/>
          <p:cNvSpPr/>
          <p:nvPr/>
        </p:nvSpPr>
        <p:spPr>
          <a:xfrm>
            <a:off x="392040" y="-803160"/>
            <a:ext cx="101520" cy="39600"/>
          </a:xfrm>
          <a:custGeom>
            <a:avLst/>
            <a:gdLst/>
            <a:ahLst/>
            <a:rect l="l" t="t" r="r" b="b"/>
            <a:pathLst>
              <a:path w="130" h="50">
                <a:moveTo>
                  <a:pt x="0" y="50"/>
                </a:moveTo>
                <a:lnTo>
                  <a:pt x="0" y="50"/>
                </a:lnTo>
                <a:lnTo>
                  <a:pt x="20" y="50"/>
                </a:lnTo>
                <a:lnTo>
                  <a:pt x="36" y="48"/>
                </a:lnTo>
                <a:lnTo>
                  <a:pt x="53" y="46"/>
                </a:lnTo>
                <a:lnTo>
                  <a:pt x="69" y="43"/>
                </a:lnTo>
                <a:lnTo>
                  <a:pt x="78" y="41"/>
                </a:lnTo>
                <a:lnTo>
                  <a:pt x="85" y="39"/>
                </a:lnTo>
                <a:lnTo>
                  <a:pt x="94" y="35"/>
                </a:lnTo>
                <a:lnTo>
                  <a:pt x="100" y="34"/>
                </a:lnTo>
                <a:lnTo>
                  <a:pt x="109" y="28"/>
                </a:lnTo>
                <a:lnTo>
                  <a:pt x="116" y="25"/>
                </a:lnTo>
                <a:lnTo>
                  <a:pt x="123" y="21"/>
                </a:lnTo>
                <a:lnTo>
                  <a:pt x="130" y="16"/>
                </a:lnTo>
                <a:lnTo>
                  <a:pt x="118" y="0"/>
                </a:lnTo>
                <a:lnTo>
                  <a:pt x="112" y="3"/>
                </a:lnTo>
                <a:lnTo>
                  <a:pt x="107" y="9"/>
                </a:lnTo>
                <a:lnTo>
                  <a:pt x="100" y="10"/>
                </a:lnTo>
                <a:lnTo>
                  <a:pt x="93" y="14"/>
                </a:lnTo>
                <a:lnTo>
                  <a:pt x="85" y="16"/>
                </a:lnTo>
                <a:lnTo>
                  <a:pt x="78" y="19"/>
                </a:lnTo>
                <a:lnTo>
                  <a:pt x="73" y="21"/>
                </a:lnTo>
                <a:lnTo>
                  <a:pt x="66" y="23"/>
                </a:lnTo>
                <a:lnTo>
                  <a:pt x="50" y="27"/>
                </a:lnTo>
                <a:lnTo>
                  <a:pt x="34" y="28"/>
                </a:lnTo>
                <a:lnTo>
                  <a:pt x="18" y="28"/>
                </a:lnTo>
                <a:lnTo>
                  <a:pt x="0" y="28"/>
                </a:lnTo>
                <a:lnTo>
                  <a:pt x="0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4" name=""/>
          <p:cNvSpPr/>
          <p:nvPr/>
        </p:nvSpPr>
        <p:spPr>
          <a:xfrm>
            <a:off x="349200" y="-803160"/>
            <a:ext cx="42840" cy="39600"/>
          </a:xfrm>
          <a:custGeom>
            <a:avLst/>
            <a:gdLst/>
            <a:ahLst/>
            <a:rect l="l" t="t" r="r" b="b"/>
            <a:pathLst>
              <a:path w="53" h="50">
                <a:moveTo>
                  <a:pt x="19" y="9"/>
                </a:moveTo>
                <a:lnTo>
                  <a:pt x="0" y="10"/>
                </a:lnTo>
                <a:lnTo>
                  <a:pt x="5" y="18"/>
                </a:lnTo>
                <a:lnTo>
                  <a:pt x="12" y="25"/>
                </a:lnTo>
                <a:lnTo>
                  <a:pt x="17" y="30"/>
                </a:lnTo>
                <a:lnTo>
                  <a:pt x="23" y="35"/>
                </a:lnTo>
                <a:lnTo>
                  <a:pt x="30" y="41"/>
                </a:lnTo>
                <a:lnTo>
                  <a:pt x="37" y="46"/>
                </a:lnTo>
                <a:lnTo>
                  <a:pt x="41" y="48"/>
                </a:lnTo>
                <a:lnTo>
                  <a:pt x="44" y="48"/>
                </a:lnTo>
                <a:lnTo>
                  <a:pt x="50" y="50"/>
                </a:lnTo>
                <a:lnTo>
                  <a:pt x="53" y="50"/>
                </a:lnTo>
                <a:lnTo>
                  <a:pt x="53" y="28"/>
                </a:lnTo>
                <a:lnTo>
                  <a:pt x="51" y="28"/>
                </a:lnTo>
                <a:lnTo>
                  <a:pt x="50" y="28"/>
                </a:lnTo>
                <a:lnTo>
                  <a:pt x="48" y="28"/>
                </a:lnTo>
                <a:lnTo>
                  <a:pt x="48" y="27"/>
                </a:lnTo>
                <a:lnTo>
                  <a:pt x="42" y="25"/>
                </a:lnTo>
                <a:lnTo>
                  <a:pt x="37" y="21"/>
                </a:lnTo>
                <a:lnTo>
                  <a:pt x="32" y="16"/>
                </a:lnTo>
                <a:lnTo>
                  <a:pt x="28" y="10"/>
                </a:lnTo>
                <a:lnTo>
                  <a:pt x="23" y="5"/>
                </a:lnTo>
                <a:lnTo>
                  <a:pt x="19" y="0"/>
                </a:lnTo>
                <a:lnTo>
                  <a:pt x="0" y="0"/>
                </a:lnTo>
                <a:lnTo>
                  <a:pt x="1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5" name=""/>
          <p:cNvSpPr/>
          <p:nvPr/>
        </p:nvSpPr>
        <p:spPr>
          <a:xfrm>
            <a:off x="334800" y="-801720"/>
            <a:ext cx="28800" cy="23760"/>
          </a:xfrm>
          <a:custGeom>
            <a:avLst/>
            <a:gdLst/>
            <a:ahLst/>
            <a:rect l="l" t="t" r="r" b="b"/>
            <a:pathLst>
              <a:path w="35" h="28">
                <a:moveTo>
                  <a:pt x="18" y="21"/>
                </a:moveTo>
                <a:lnTo>
                  <a:pt x="9" y="28"/>
                </a:lnTo>
                <a:lnTo>
                  <a:pt x="14" y="28"/>
                </a:lnTo>
                <a:lnTo>
                  <a:pt x="18" y="26"/>
                </a:lnTo>
                <a:lnTo>
                  <a:pt x="21" y="25"/>
                </a:lnTo>
                <a:lnTo>
                  <a:pt x="25" y="21"/>
                </a:lnTo>
                <a:lnTo>
                  <a:pt x="32" y="16"/>
                </a:lnTo>
                <a:lnTo>
                  <a:pt x="35" y="8"/>
                </a:lnTo>
                <a:lnTo>
                  <a:pt x="18" y="0"/>
                </a:lnTo>
                <a:lnTo>
                  <a:pt x="16" y="3"/>
                </a:lnTo>
                <a:lnTo>
                  <a:pt x="12" y="7"/>
                </a:lnTo>
                <a:lnTo>
                  <a:pt x="11" y="7"/>
                </a:lnTo>
                <a:lnTo>
                  <a:pt x="11" y="8"/>
                </a:lnTo>
                <a:lnTo>
                  <a:pt x="11" y="8"/>
                </a:lnTo>
                <a:lnTo>
                  <a:pt x="9" y="8"/>
                </a:lnTo>
                <a:lnTo>
                  <a:pt x="0" y="14"/>
                </a:lnTo>
                <a:lnTo>
                  <a:pt x="18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6" name=""/>
          <p:cNvSpPr/>
          <p:nvPr/>
        </p:nvSpPr>
        <p:spPr>
          <a:xfrm>
            <a:off x="326880" y="-790560"/>
            <a:ext cx="24120" cy="44280"/>
          </a:xfrm>
          <a:custGeom>
            <a:avLst/>
            <a:gdLst/>
            <a:ahLst/>
            <a:rect l="l" t="t" r="r" b="b"/>
            <a:pathLst>
              <a:path w="28" h="55">
                <a:moveTo>
                  <a:pt x="21" y="55"/>
                </a:moveTo>
                <a:lnTo>
                  <a:pt x="21" y="55"/>
                </a:lnTo>
                <a:lnTo>
                  <a:pt x="21" y="41"/>
                </a:lnTo>
                <a:lnTo>
                  <a:pt x="23" y="28"/>
                </a:lnTo>
                <a:lnTo>
                  <a:pt x="23" y="25"/>
                </a:lnTo>
                <a:lnTo>
                  <a:pt x="25" y="19"/>
                </a:lnTo>
                <a:lnTo>
                  <a:pt x="27" y="12"/>
                </a:lnTo>
                <a:lnTo>
                  <a:pt x="28" y="7"/>
                </a:lnTo>
                <a:lnTo>
                  <a:pt x="9" y="0"/>
                </a:lnTo>
                <a:lnTo>
                  <a:pt x="5" y="7"/>
                </a:lnTo>
                <a:lnTo>
                  <a:pt x="4" y="14"/>
                </a:lnTo>
                <a:lnTo>
                  <a:pt x="2" y="21"/>
                </a:lnTo>
                <a:lnTo>
                  <a:pt x="0" y="27"/>
                </a:lnTo>
                <a:lnTo>
                  <a:pt x="0" y="41"/>
                </a:lnTo>
                <a:lnTo>
                  <a:pt x="0" y="55"/>
                </a:lnTo>
                <a:lnTo>
                  <a:pt x="21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7" name=""/>
          <p:cNvSpPr/>
          <p:nvPr/>
        </p:nvSpPr>
        <p:spPr>
          <a:xfrm>
            <a:off x="326880" y="-749160"/>
            <a:ext cx="28800" cy="19080"/>
          </a:xfrm>
          <a:custGeom>
            <a:avLst/>
            <a:gdLst/>
            <a:ahLst/>
            <a:rect l="l" t="t" r="r" b="b"/>
            <a:pathLst>
              <a:path w="36" h="24">
                <a:moveTo>
                  <a:pt x="36" y="18"/>
                </a:moveTo>
                <a:lnTo>
                  <a:pt x="25" y="4"/>
                </a:lnTo>
                <a:lnTo>
                  <a:pt x="25" y="4"/>
                </a:lnTo>
                <a:lnTo>
                  <a:pt x="23" y="2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4"/>
                </a:lnTo>
                <a:lnTo>
                  <a:pt x="0" y="4"/>
                </a:lnTo>
                <a:lnTo>
                  <a:pt x="2" y="8"/>
                </a:lnTo>
                <a:lnTo>
                  <a:pt x="4" y="11"/>
                </a:lnTo>
                <a:lnTo>
                  <a:pt x="5" y="15"/>
                </a:lnTo>
                <a:lnTo>
                  <a:pt x="9" y="18"/>
                </a:lnTo>
                <a:lnTo>
                  <a:pt x="12" y="20"/>
                </a:lnTo>
                <a:lnTo>
                  <a:pt x="16" y="22"/>
                </a:lnTo>
                <a:lnTo>
                  <a:pt x="21" y="24"/>
                </a:lnTo>
                <a:lnTo>
                  <a:pt x="25" y="24"/>
                </a:lnTo>
                <a:lnTo>
                  <a:pt x="16" y="9"/>
                </a:lnTo>
                <a:lnTo>
                  <a:pt x="36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8" name=""/>
          <p:cNvSpPr/>
          <p:nvPr/>
        </p:nvSpPr>
        <p:spPr>
          <a:xfrm>
            <a:off x="334800" y="-741240"/>
            <a:ext cx="20880" cy="20520"/>
          </a:xfrm>
          <a:custGeom>
            <a:avLst/>
            <a:gdLst/>
            <a:ahLst/>
            <a:rect l="l" t="t" r="r" b="b"/>
            <a:pathLst>
              <a:path w="27" h="27">
                <a:moveTo>
                  <a:pt x="25" y="22"/>
                </a:moveTo>
                <a:lnTo>
                  <a:pt x="23" y="18"/>
                </a:lnTo>
                <a:lnTo>
                  <a:pt x="21" y="15"/>
                </a:lnTo>
                <a:lnTo>
                  <a:pt x="21" y="18"/>
                </a:lnTo>
                <a:lnTo>
                  <a:pt x="23" y="16"/>
                </a:lnTo>
                <a:lnTo>
                  <a:pt x="27" y="9"/>
                </a:lnTo>
                <a:lnTo>
                  <a:pt x="7" y="0"/>
                </a:lnTo>
                <a:lnTo>
                  <a:pt x="2" y="9"/>
                </a:lnTo>
                <a:lnTo>
                  <a:pt x="0" y="15"/>
                </a:lnTo>
                <a:lnTo>
                  <a:pt x="0" y="22"/>
                </a:lnTo>
                <a:lnTo>
                  <a:pt x="2" y="27"/>
                </a:lnTo>
                <a:lnTo>
                  <a:pt x="2" y="22"/>
                </a:lnTo>
                <a:lnTo>
                  <a:pt x="25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89" name=""/>
          <p:cNvSpPr/>
          <p:nvPr/>
        </p:nvSpPr>
        <p:spPr>
          <a:xfrm>
            <a:off x="330120" y="-725400"/>
            <a:ext cx="23760" cy="20520"/>
          </a:xfrm>
          <a:custGeom>
            <a:avLst/>
            <a:gdLst/>
            <a:ahLst/>
            <a:rect l="l" t="t" r="r" b="b"/>
            <a:pathLst>
              <a:path w="30" h="25">
                <a:moveTo>
                  <a:pt x="21" y="25"/>
                </a:moveTo>
                <a:lnTo>
                  <a:pt x="21" y="25"/>
                </a:lnTo>
                <a:lnTo>
                  <a:pt x="21" y="23"/>
                </a:lnTo>
                <a:lnTo>
                  <a:pt x="23" y="23"/>
                </a:lnTo>
                <a:lnTo>
                  <a:pt x="23" y="21"/>
                </a:lnTo>
                <a:lnTo>
                  <a:pt x="24" y="19"/>
                </a:lnTo>
                <a:lnTo>
                  <a:pt x="26" y="16"/>
                </a:lnTo>
                <a:lnTo>
                  <a:pt x="28" y="10"/>
                </a:lnTo>
                <a:lnTo>
                  <a:pt x="28" y="5"/>
                </a:lnTo>
                <a:lnTo>
                  <a:pt x="30" y="0"/>
                </a:lnTo>
                <a:lnTo>
                  <a:pt x="7" y="0"/>
                </a:lnTo>
                <a:lnTo>
                  <a:pt x="7" y="3"/>
                </a:lnTo>
                <a:lnTo>
                  <a:pt x="7" y="5"/>
                </a:lnTo>
                <a:lnTo>
                  <a:pt x="5" y="7"/>
                </a:lnTo>
                <a:lnTo>
                  <a:pt x="5" y="9"/>
                </a:lnTo>
                <a:lnTo>
                  <a:pt x="3" y="10"/>
                </a:lnTo>
                <a:lnTo>
                  <a:pt x="1" y="14"/>
                </a:lnTo>
                <a:lnTo>
                  <a:pt x="0" y="19"/>
                </a:lnTo>
                <a:lnTo>
                  <a:pt x="0" y="25"/>
                </a:lnTo>
                <a:lnTo>
                  <a:pt x="21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0" name=""/>
          <p:cNvSpPr/>
          <p:nvPr/>
        </p:nvSpPr>
        <p:spPr>
          <a:xfrm>
            <a:off x="330120" y="-704880"/>
            <a:ext cx="17640" cy="20520"/>
          </a:xfrm>
          <a:custGeom>
            <a:avLst/>
            <a:gdLst/>
            <a:ahLst/>
            <a:rect l="l" t="t" r="r" b="b"/>
            <a:pathLst>
              <a:path w="21" h="26">
                <a:moveTo>
                  <a:pt x="12" y="7"/>
                </a:moveTo>
                <a:lnTo>
                  <a:pt x="21" y="16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0" y="16"/>
                </a:lnTo>
                <a:lnTo>
                  <a:pt x="8" y="26"/>
                </a:lnTo>
                <a:lnTo>
                  <a:pt x="12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1" name=""/>
          <p:cNvSpPr/>
          <p:nvPr/>
        </p:nvSpPr>
        <p:spPr>
          <a:xfrm>
            <a:off x="339840" y="-690480"/>
            <a:ext cx="1440" cy="612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9"/>
                </a:move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2" name=""/>
          <p:cNvSpPr/>
          <p:nvPr/>
        </p:nvSpPr>
        <p:spPr>
          <a:xfrm>
            <a:off x="339840" y="-690480"/>
            <a:ext cx="1440" cy="612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9"/>
                </a:move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3" name=""/>
          <p:cNvSpPr/>
          <p:nvPr/>
        </p:nvSpPr>
        <p:spPr>
          <a:xfrm>
            <a:off x="339840" y="-690480"/>
            <a:ext cx="1440" cy="612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9"/>
                </a:move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4" name=""/>
          <p:cNvSpPr/>
          <p:nvPr/>
        </p:nvSpPr>
        <p:spPr>
          <a:xfrm>
            <a:off x="339840" y="-700200"/>
            <a:ext cx="47520" cy="19080"/>
          </a:xfrm>
          <a:custGeom>
            <a:avLst/>
            <a:gdLst/>
            <a:ahLst/>
            <a:rect l="l" t="t" r="r" b="b"/>
            <a:pathLst>
              <a:path w="61" h="23">
                <a:moveTo>
                  <a:pt x="61" y="12"/>
                </a:moveTo>
                <a:lnTo>
                  <a:pt x="50" y="3"/>
                </a:lnTo>
                <a:lnTo>
                  <a:pt x="46" y="3"/>
                </a:lnTo>
                <a:lnTo>
                  <a:pt x="38" y="3"/>
                </a:lnTo>
                <a:lnTo>
                  <a:pt x="22" y="2"/>
                </a:lnTo>
                <a:lnTo>
                  <a:pt x="2" y="0"/>
                </a:lnTo>
                <a:lnTo>
                  <a:pt x="0" y="19"/>
                </a:lnTo>
                <a:lnTo>
                  <a:pt x="22" y="21"/>
                </a:lnTo>
                <a:lnTo>
                  <a:pt x="36" y="23"/>
                </a:lnTo>
                <a:lnTo>
                  <a:pt x="45" y="23"/>
                </a:lnTo>
                <a:lnTo>
                  <a:pt x="50" y="23"/>
                </a:lnTo>
                <a:lnTo>
                  <a:pt x="41" y="12"/>
                </a:lnTo>
                <a:lnTo>
                  <a:pt x="61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5" name=""/>
          <p:cNvSpPr/>
          <p:nvPr/>
        </p:nvSpPr>
        <p:spPr>
          <a:xfrm>
            <a:off x="369720" y="-689040"/>
            <a:ext cx="65160" cy="57240"/>
          </a:xfrm>
          <a:custGeom>
            <a:avLst/>
            <a:gdLst/>
            <a:ahLst/>
            <a:rect l="l" t="t" r="r" b="b"/>
            <a:pathLst>
              <a:path w="82" h="73">
                <a:moveTo>
                  <a:pt x="61" y="63"/>
                </a:moveTo>
                <a:lnTo>
                  <a:pt x="72" y="52"/>
                </a:lnTo>
                <a:lnTo>
                  <a:pt x="57" y="54"/>
                </a:lnTo>
                <a:lnTo>
                  <a:pt x="47" y="54"/>
                </a:lnTo>
                <a:lnTo>
                  <a:pt x="41" y="54"/>
                </a:lnTo>
                <a:lnTo>
                  <a:pt x="38" y="52"/>
                </a:lnTo>
                <a:lnTo>
                  <a:pt x="34" y="52"/>
                </a:lnTo>
                <a:lnTo>
                  <a:pt x="32" y="50"/>
                </a:lnTo>
                <a:lnTo>
                  <a:pt x="31" y="48"/>
                </a:lnTo>
                <a:lnTo>
                  <a:pt x="29" y="46"/>
                </a:lnTo>
                <a:lnTo>
                  <a:pt x="27" y="43"/>
                </a:lnTo>
                <a:lnTo>
                  <a:pt x="25" y="38"/>
                </a:lnTo>
                <a:lnTo>
                  <a:pt x="24" y="32"/>
                </a:lnTo>
                <a:lnTo>
                  <a:pt x="22" y="23"/>
                </a:lnTo>
                <a:lnTo>
                  <a:pt x="22" y="13"/>
                </a:lnTo>
                <a:lnTo>
                  <a:pt x="22" y="0"/>
                </a:lnTo>
                <a:lnTo>
                  <a:pt x="0" y="0"/>
                </a:lnTo>
                <a:lnTo>
                  <a:pt x="0" y="13"/>
                </a:lnTo>
                <a:lnTo>
                  <a:pt x="2" y="25"/>
                </a:lnTo>
                <a:lnTo>
                  <a:pt x="2" y="34"/>
                </a:lnTo>
                <a:lnTo>
                  <a:pt x="6" y="43"/>
                </a:lnTo>
                <a:lnTo>
                  <a:pt x="7" y="50"/>
                </a:lnTo>
                <a:lnTo>
                  <a:pt x="11" y="57"/>
                </a:lnTo>
                <a:lnTo>
                  <a:pt x="15" y="63"/>
                </a:lnTo>
                <a:lnTo>
                  <a:pt x="20" y="68"/>
                </a:lnTo>
                <a:lnTo>
                  <a:pt x="27" y="70"/>
                </a:lnTo>
                <a:lnTo>
                  <a:pt x="32" y="71"/>
                </a:lnTo>
                <a:lnTo>
                  <a:pt x="40" y="73"/>
                </a:lnTo>
                <a:lnTo>
                  <a:pt x="47" y="73"/>
                </a:lnTo>
                <a:lnTo>
                  <a:pt x="59" y="73"/>
                </a:lnTo>
                <a:lnTo>
                  <a:pt x="72" y="73"/>
                </a:lnTo>
                <a:lnTo>
                  <a:pt x="82" y="63"/>
                </a:lnTo>
                <a:lnTo>
                  <a:pt x="61" y="6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6" name=""/>
          <p:cNvSpPr/>
          <p:nvPr/>
        </p:nvSpPr>
        <p:spPr>
          <a:xfrm>
            <a:off x="428760" y="-639720"/>
            <a:ext cx="612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9" y="0"/>
                </a:move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7" name=""/>
          <p:cNvSpPr/>
          <p:nvPr/>
        </p:nvSpPr>
        <p:spPr>
          <a:xfrm>
            <a:off x="419040" y="-671400"/>
            <a:ext cx="15840" cy="31680"/>
          </a:xfrm>
          <a:custGeom>
            <a:avLst/>
            <a:gdLst/>
            <a:ahLst/>
            <a:rect l="l" t="t" r="r" b="b"/>
            <a:pathLst>
              <a:path w="19" h="40">
                <a:moveTo>
                  <a:pt x="5" y="0"/>
                </a:moveTo>
                <a:lnTo>
                  <a:pt x="0" y="9"/>
                </a:lnTo>
                <a:lnTo>
                  <a:pt x="0" y="40"/>
                </a:lnTo>
                <a:lnTo>
                  <a:pt x="19" y="40"/>
                </a:lnTo>
                <a:lnTo>
                  <a:pt x="19" y="9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8" name=""/>
          <p:cNvSpPr/>
          <p:nvPr/>
        </p:nvSpPr>
        <p:spPr>
          <a:xfrm>
            <a:off x="428760" y="-663480"/>
            <a:ext cx="2880" cy="6120"/>
          </a:xfrm>
          <a:custGeom>
            <a:avLst/>
            <a:gdLst/>
            <a:ahLst/>
            <a:rect l="l" t="t" r="r" b="b"/>
            <a:pathLst>
              <a:path w="6" h="9">
                <a:moveTo>
                  <a:pt x="6" y="9"/>
                </a:moveTo>
                <a:lnTo>
                  <a:pt x="0" y="0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99" name=""/>
          <p:cNvSpPr/>
          <p:nvPr/>
        </p:nvSpPr>
        <p:spPr>
          <a:xfrm>
            <a:off x="423720" y="-674640"/>
            <a:ext cx="51120" cy="92160"/>
          </a:xfrm>
          <a:custGeom>
            <a:avLst/>
            <a:gdLst/>
            <a:ahLst/>
            <a:rect l="l" t="t" r="r" b="b"/>
            <a:pathLst>
              <a:path w="64" h="117">
                <a:moveTo>
                  <a:pt x="52" y="98"/>
                </a:moveTo>
                <a:lnTo>
                  <a:pt x="64" y="105"/>
                </a:lnTo>
                <a:lnTo>
                  <a:pt x="62" y="96"/>
                </a:lnTo>
                <a:lnTo>
                  <a:pt x="61" y="80"/>
                </a:lnTo>
                <a:lnTo>
                  <a:pt x="59" y="62"/>
                </a:lnTo>
                <a:lnTo>
                  <a:pt x="53" y="43"/>
                </a:lnTo>
                <a:lnTo>
                  <a:pt x="52" y="32"/>
                </a:lnTo>
                <a:lnTo>
                  <a:pt x="48" y="23"/>
                </a:lnTo>
                <a:lnTo>
                  <a:pt x="46" y="20"/>
                </a:lnTo>
                <a:lnTo>
                  <a:pt x="43" y="16"/>
                </a:lnTo>
                <a:lnTo>
                  <a:pt x="41" y="12"/>
                </a:lnTo>
                <a:lnTo>
                  <a:pt x="37" y="9"/>
                </a:lnTo>
                <a:lnTo>
                  <a:pt x="34" y="5"/>
                </a:lnTo>
                <a:lnTo>
                  <a:pt x="30" y="4"/>
                </a:lnTo>
                <a:lnTo>
                  <a:pt x="25" y="2"/>
                </a:lnTo>
                <a:lnTo>
                  <a:pt x="20" y="0"/>
                </a:lnTo>
                <a:lnTo>
                  <a:pt x="14" y="0"/>
                </a:lnTo>
                <a:lnTo>
                  <a:pt x="11" y="0"/>
                </a:lnTo>
                <a:lnTo>
                  <a:pt x="5" y="2"/>
                </a:lnTo>
                <a:lnTo>
                  <a:pt x="0" y="5"/>
                </a:lnTo>
                <a:lnTo>
                  <a:pt x="11" y="23"/>
                </a:lnTo>
                <a:lnTo>
                  <a:pt x="12" y="21"/>
                </a:lnTo>
                <a:lnTo>
                  <a:pt x="14" y="20"/>
                </a:lnTo>
                <a:lnTo>
                  <a:pt x="16" y="20"/>
                </a:lnTo>
                <a:lnTo>
                  <a:pt x="18" y="20"/>
                </a:lnTo>
                <a:lnTo>
                  <a:pt x="20" y="20"/>
                </a:lnTo>
                <a:lnTo>
                  <a:pt x="20" y="20"/>
                </a:lnTo>
                <a:lnTo>
                  <a:pt x="21" y="21"/>
                </a:lnTo>
                <a:lnTo>
                  <a:pt x="23" y="23"/>
                </a:lnTo>
                <a:lnTo>
                  <a:pt x="23" y="25"/>
                </a:lnTo>
                <a:lnTo>
                  <a:pt x="27" y="27"/>
                </a:lnTo>
                <a:lnTo>
                  <a:pt x="27" y="28"/>
                </a:lnTo>
                <a:lnTo>
                  <a:pt x="28" y="32"/>
                </a:lnTo>
                <a:lnTo>
                  <a:pt x="32" y="39"/>
                </a:lnTo>
                <a:lnTo>
                  <a:pt x="34" y="48"/>
                </a:lnTo>
                <a:lnTo>
                  <a:pt x="37" y="66"/>
                </a:lnTo>
                <a:lnTo>
                  <a:pt x="41" y="84"/>
                </a:lnTo>
                <a:lnTo>
                  <a:pt x="43" y="100"/>
                </a:lnTo>
                <a:lnTo>
                  <a:pt x="43" y="109"/>
                </a:lnTo>
                <a:lnTo>
                  <a:pt x="55" y="117"/>
                </a:lnTo>
                <a:lnTo>
                  <a:pt x="52" y="9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0" name=""/>
          <p:cNvSpPr/>
          <p:nvPr/>
        </p:nvSpPr>
        <p:spPr>
          <a:xfrm>
            <a:off x="468360" y="-590400"/>
            <a:ext cx="1440" cy="7920"/>
          </a:xfrm>
          <a:custGeom>
            <a:avLst/>
            <a:gdLst/>
            <a:ahLst/>
            <a:rect l="l" t="t" r="r" b="b"/>
            <a:pathLst>
              <a:path w="2" h="10">
                <a:moveTo>
                  <a:pt x="2" y="10"/>
                </a:moveTo>
                <a:lnTo>
                  <a:pt x="0" y="0"/>
                </a:lnTo>
                <a:lnTo>
                  <a:pt x="2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1" name=""/>
          <p:cNvSpPr/>
          <p:nvPr/>
        </p:nvSpPr>
        <p:spPr>
          <a:xfrm>
            <a:off x="466560" y="-603360"/>
            <a:ext cx="36720" cy="20880"/>
          </a:xfrm>
          <a:custGeom>
            <a:avLst/>
            <a:gdLst/>
            <a:ahLst/>
            <a:rect l="l" t="t" r="r" b="b"/>
            <a:pathLst>
              <a:path w="47" h="26">
                <a:moveTo>
                  <a:pt x="47" y="18"/>
                </a:moveTo>
                <a:lnTo>
                  <a:pt x="40" y="0"/>
                </a:lnTo>
                <a:lnTo>
                  <a:pt x="0" y="7"/>
                </a:lnTo>
                <a:lnTo>
                  <a:pt x="4" y="26"/>
                </a:lnTo>
                <a:lnTo>
                  <a:pt x="43" y="19"/>
                </a:lnTo>
                <a:lnTo>
                  <a:pt x="47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2" name=""/>
          <p:cNvSpPr/>
          <p:nvPr/>
        </p:nvSpPr>
        <p:spPr>
          <a:xfrm>
            <a:off x="498600" y="-596880"/>
            <a:ext cx="4680" cy="7920"/>
          </a:xfrm>
          <a:custGeom>
            <a:avLst/>
            <a:gdLst/>
            <a:ahLst/>
            <a:rect l="l" t="t" r="r" b="b"/>
            <a:pathLst>
              <a:path w="6" h="9">
                <a:moveTo>
                  <a:pt x="6" y="9"/>
                </a:moveTo>
                <a:lnTo>
                  <a:pt x="0" y="0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3" name=""/>
          <p:cNvSpPr/>
          <p:nvPr/>
        </p:nvSpPr>
        <p:spPr>
          <a:xfrm>
            <a:off x="493560" y="-609480"/>
            <a:ext cx="27000" cy="20520"/>
          </a:xfrm>
          <a:custGeom>
            <a:avLst/>
            <a:gdLst/>
            <a:ahLst/>
            <a:rect l="l" t="t" r="r" b="b"/>
            <a:pathLst>
              <a:path w="36" h="25">
                <a:moveTo>
                  <a:pt x="36" y="0"/>
                </a:moveTo>
                <a:lnTo>
                  <a:pt x="34" y="0"/>
                </a:lnTo>
                <a:lnTo>
                  <a:pt x="27" y="0"/>
                </a:lnTo>
                <a:lnTo>
                  <a:pt x="20" y="0"/>
                </a:lnTo>
                <a:lnTo>
                  <a:pt x="14" y="1"/>
                </a:lnTo>
                <a:lnTo>
                  <a:pt x="9" y="3"/>
                </a:lnTo>
                <a:lnTo>
                  <a:pt x="6" y="5"/>
                </a:lnTo>
                <a:lnTo>
                  <a:pt x="0" y="9"/>
                </a:lnTo>
                <a:lnTo>
                  <a:pt x="13" y="25"/>
                </a:lnTo>
                <a:lnTo>
                  <a:pt x="14" y="23"/>
                </a:lnTo>
                <a:lnTo>
                  <a:pt x="18" y="21"/>
                </a:lnTo>
                <a:lnTo>
                  <a:pt x="20" y="21"/>
                </a:lnTo>
                <a:lnTo>
                  <a:pt x="23" y="19"/>
                </a:lnTo>
                <a:lnTo>
                  <a:pt x="29" y="19"/>
                </a:lnTo>
                <a:lnTo>
                  <a:pt x="34" y="19"/>
                </a:lnTo>
                <a:lnTo>
                  <a:pt x="34" y="19"/>
                </a:lnTo>
                <a:lnTo>
                  <a:pt x="3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4" name=""/>
          <p:cNvSpPr/>
          <p:nvPr/>
        </p:nvSpPr>
        <p:spPr>
          <a:xfrm>
            <a:off x="520560" y="-635040"/>
            <a:ext cx="25560" cy="41400"/>
          </a:xfrm>
          <a:custGeom>
            <a:avLst/>
            <a:gdLst/>
            <a:ahLst/>
            <a:rect l="l" t="t" r="r" b="b"/>
            <a:pathLst>
              <a:path w="32" h="51">
                <a:moveTo>
                  <a:pt x="25" y="0"/>
                </a:moveTo>
                <a:lnTo>
                  <a:pt x="25" y="0"/>
                </a:lnTo>
                <a:lnTo>
                  <a:pt x="20" y="0"/>
                </a:lnTo>
                <a:lnTo>
                  <a:pt x="11" y="3"/>
                </a:lnTo>
                <a:lnTo>
                  <a:pt x="9" y="10"/>
                </a:lnTo>
                <a:lnTo>
                  <a:pt x="9" y="16"/>
                </a:lnTo>
                <a:lnTo>
                  <a:pt x="9" y="21"/>
                </a:ln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1" y="30"/>
                </a:lnTo>
                <a:lnTo>
                  <a:pt x="7" y="30"/>
                </a:lnTo>
                <a:lnTo>
                  <a:pt x="2" y="30"/>
                </a:lnTo>
                <a:lnTo>
                  <a:pt x="0" y="51"/>
                </a:lnTo>
                <a:lnTo>
                  <a:pt x="9" y="51"/>
                </a:lnTo>
                <a:lnTo>
                  <a:pt x="16" y="49"/>
                </a:lnTo>
                <a:lnTo>
                  <a:pt x="21" y="48"/>
                </a:lnTo>
                <a:lnTo>
                  <a:pt x="27" y="44"/>
                </a:lnTo>
                <a:lnTo>
                  <a:pt x="30" y="39"/>
                </a:lnTo>
                <a:lnTo>
                  <a:pt x="32" y="33"/>
                </a:lnTo>
                <a:lnTo>
                  <a:pt x="32" y="28"/>
                </a:lnTo>
                <a:lnTo>
                  <a:pt x="32" y="23"/>
                </a:lnTo>
                <a:lnTo>
                  <a:pt x="30" y="17"/>
                </a:lnTo>
                <a:lnTo>
                  <a:pt x="30" y="12"/>
                </a:lnTo>
                <a:lnTo>
                  <a:pt x="30" y="12"/>
                </a:lnTo>
                <a:lnTo>
                  <a:pt x="29" y="16"/>
                </a:lnTo>
                <a:lnTo>
                  <a:pt x="21" y="19"/>
                </a:lnTo>
                <a:lnTo>
                  <a:pt x="2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5" name=""/>
          <p:cNvSpPr/>
          <p:nvPr/>
        </p:nvSpPr>
        <p:spPr>
          <a:xfrm>
            <a:off x="536400" y="-652320"/>
            <a:ext cx="47880" cy="37800"/>
          </a:xfrm>
          <a:custGeom>
            <a:avLst/>
            <a:gdLst/>
            <a:ahLst/>
            <a:rect l="l" t="t" r="r" b="b"/>
            <a:pathLst>
              <a:path w="61" h="49">
                <a:moveTo>
                  <a:pt x="47" y="20"/>
                </a:moveTo>
                <a:lnTo>
                  <a:pt x="41" y="8"/>
                </a:lnTo>
                <a:lnTo>
                  <a:pt x="40" y="15"/>
                </a:lnTo>
                <a:lnTo>
                  <a:pt x="38" y="22"/>
                </a:lnTo>
                <a:lnTo>
                  <a:pt x="38" y="24"/>
                </a:lnTo>
                <a:lnTo>
                  <a:pt x="38" y="24"/>
                </a:lnTo>
                <a:lnTo>
                  <a:pt x="36" y="25"/>
                </a:lnTo>
                <a:lnTo>
                  <a:pt x="36" y="25"/>
                </a:lnTo>
                <a:lnTo>
                  <a:pt x="34" y="27"/>
                </a:lnTo>
                <a:lnTo>
                  <a:pt x="34" y="27"/>
                </a:lnTo>
                <a:lnTo>
                  <a:pt x="32" y="27"/>
                </a:lnTo>
                <a:lnTo>
                  <a:pt x="29" y="27"/>
                </a:lnTo>
                <a:lnTo>
                  <a:pt x="24" y="27"/>
                </a:lnTo>
                <a:lnTo>
                  <a:pt x="18" y="27"/>
                </a:lnTo>
                <a:lnTo>
                  <a:pt x="13" y="25"/>
                </a:lnTo>
                <a:lnTo>
                  <a:pt x="4" y="24"/>
                </a:lnTo>
                <a:lnTo>
                  <a:pt x="0" y="45"/>
                </a:lnTo>
                <a:lnTo>
                  <a:pt x="9" y="47"/>
                </a:lnTo>
                <a:lnTo>
                  <a:pt x="16" y="49"/>
                </a:lnTo>
                <a:lnTo>
                  <a:pt x="24" y="49"/>
                </a:lnTo>
                <a:lnTo>
                  <a:pt x="29" y="49"/>
                </a:lnTo>
                <a:lnTo>
                  <a:pt x="34" y="49"/>
                </a:lnTo>
                <a:lnTo>
                  <a:pt x="40" y="47"/>
                </a:lnTo>
                <a:lnTo>
                  <a:pt x="43" y="45"/>
                </a:lnTo>
                <a:lnTo>
                  <a:pt x="48" y="41"/>
                </a:lnTo>
                <a:lnTo>
                  <a:pt x="52" y="40"/>
                </a:lnTo>
                <a:lnTo>
                  <a:pt x="54" y="34"/>
                </a:lnTo>
                <a:lnTo>
                  <a:pt x="57" y="31"/>
                </a:lnTo>
                <a:lnTo>
                  <a:pt x="57" y="27"/>
                </a:lnTo>
                <a:lnTo>
                  <a:pt x="59" y="20"/>
                </a:lnTo>
                <a:lnTo>
                  <a:pt x="61" y="11"/>
                </a:lnTo>
                <a:lnTo>
                  <a:pt x="56" y="0"/>
                </a:lnTo>
                <a:lnTo>
                  <a:pt x="47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6" name=""/>
          <p:cNvSpPr/>
          <p:nvPr/>
        </p:nvSpPr>
        <p:spPr>
          <a:xfrm>
            <a:off x="515880" y="-690480"/>
            <a:ext cx="66600" cy="54000"/>
          </a:xfrm>
          <a:custGeom>
            <a:avLst/>
            <a:gdLst/>
            <a:ahLst/>
            <a:rect l="l" t="t" r="r" b="b"/>
            <a:pathLst>
              <a:path w="83" h="68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1" y="13"/>
                </a:lnTo>
                <a:lnTo>
                  <a:pt x="5" y="20"/>
                </a:lnTo>
                <a:lnTo>
                  <a:pt x="10" y="24"/>
                </a:lnTo>
                <a:lnTo>
                  <a:pt x="14" y="29"/>
                </a:lnTo>
                <a:lnTo>
                  <a:pt x="19" y="34"/>
                </a:lnTo>
                <a:lnTo>
                  <a:pt x="25" y="38"/>
                </a:lnTo>
                <a:lnTo>
                  <a:pt x="30" y="43"/>
                </a:lnTo>
                <a:lnTo>
                  <a:pt x="41" y="50"/>
                </a:lnTo>
                <a:lnTo>
                  <a:pt x="53" y="57"/>
                </a:lnTo>
                <a:lnTo>
                  <a:pt x="64" y="63"/>
                </a:lnTo>
                <a:lnTo>
                  <a:pt x="74" y="68"/>
                </a:lnTo>
                <a:lnTo>
                  <a:pt x="83" y="50"/>
                </a:lnTo>
                <a:lnTo>
                  <a:pt x="74" y="45"/>
                </a:lnTo>
                <a:lnTo>
                  <a:pt x="64" y="40"/>
                </a:lnTo>
                <a:lnTo>
                  <a:pt x="53" y="34"/>
                </a:lnTo>
                <a:lnTo>
                  <a:pt x="42" y="27"/>
                </a:lnTo>
                <a:lnTo>
                  <a:pt x="37" y="24"/>
                </a:lnTo>
                <a:lnTo>
                  <a:pt x="34" y="20"/>
                </a:lnTo>
                <a:lnTo>
                  <a:pt x="30" y="15"/>
                </a:lnTo>
                <a:lnTo>
                  <a:pt x="26" y="11"/>
                </a:lnTo>
                <a:lnTo>
                  <a:pt x="25" y="9"/>
                </a:lnTo>
                <a:lnTo>
                  <a:pt x="21" y="6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7" name=""/>
          <p:cNvSpPr/>
          <p:nvPr/>
        </p:nvSpPr>
        <p:spPr>
          <a:xfrm>
            <a:off x="515880" y="-758880"/>
            <a:ext cx="82440" cy="68400"/>
          </a:xfrm>
          <a:custGeom>
            <a:avLst/>
            <a:gdLst/>
            <a:ahLst/>
            <a:rect l="l" t="t" r="r" b="b"/>
            <a:pathLst>
              <a:path w="105" h="85">
                <a:moveTo>
                  <a:pt x="85" y="0"/>
                </a:moveTo>
                <a:lnTo>
                  <a:pt x="85" y="2"/>
                </a:lnTo>
                <a:lnTo>
                  <a:pt x="85" y="4"/>
                </a:lnTo>
                <a:lnTo>
                  <a:pt x="83" y="5"/>
                </a:lnTo>
                <a:lnTo>
                  <a:pt x="82" y="7"/>
                </a:lnTo>
                <a:lnTo>
                  <a:pt x="80" y="9"/>
                </a:lnTo>
                <a:lnTo>
                  <a:pt x="76" y="12"/>
                </a:lnTo>
                <a:lnTo>
                  <a:pt x="71" y="16"/>
                </a:lnTo>
                <a:lnTo>
                  <a:pt x="58" y="21"/>
                </a:lnTo>
                <a:lnTo>
                  <a:pt x="44" y="27"/>
                </a:lnTo>
                <a:lnTo>
                  <a:pt x="35" y="30"/>
                </a:lnTo>
                <a:lnTo>
                  <a:pt x="26" y="34"/>
                </a:lnTo>
                <a:lnTo>
                  <a:pt x="19" y="39"/>
                </a:lnTo>
                <a:lnTo>
                  <a:pt x="14" y="46"/>
                </a:lnTo>
                <a:lnTo>
                  <a:pt x="10" y="50"/>
                </a:lnTo>
                <a:lnTo>
                  <a:pt x="7" y="53"/>
                </a:lnTo>
                <a:lnTo>
                  <a:pt x="5" y="59"/>
                </a:lnTo>
                <a:lnTo>
                  <a:pt x="3" y="62"/>
                </a:lnTo>
                <a:lnTo>
                  <a:pt x="1" y="68"/>
                </a:lnTo>
                <a:lnTo>
                  <a:pt x="0" y="73"/>
                </a:lnTo>
                <a:lnTo>
                  <a:pt x="0" y="80"/>
                </a:lnTo>
                <a:lnTo>
                  <a:pt x="0" y="85"/>
                </a:lnTo>
                <a:lnTo>
                  <a:pt x="19" y="85"/>
                </a:lnTo>
                <a:lnTo>
                  <a:pt x="19" y="80"/>
                </a:lnTo>
                <a:lnTo>
                  <a:pt x="21" y="77"/>
                </a:lnTo>
                <a:lnTo>
                  <a:pt x="21" y="73"/>
                </a:lnTo>
                <a:lnTo>
                  <a:pt x="23" y="69"/>
                </a:lnTo>
                <a:lnTo>
                  <a:pt x="25" y="68"/>
                </a:lnTo>
                <a:lnTo>
                  <a:pt x="25" y="64"/>
                </a:lnTo>
                <a:lnTo>
                  <a:pt x="26" y="62"/>
                </a:lnTo>
                <a:lnTo>
                  <a:pt x="28" y="61"/>
                </a:lnTo>
                <a:lnTo>
                  <a:pt x="34" y="55"/>
                </a:lnTo>
                <a:lnTo>
                  <a:pt x="39" y="52"/>
                </a:lnTo>
                <a:lnTo>
                  <a:pt x="44" y="48"/>
                </a:lnTo>
                <a:lnTo>
                  <a:pt x="51" y="46"/>
                </a:lnTo>
                <a:lnTo>
                  <a:pt x="66" y="39"/>
                </a:lnTo>
                <a:lnTo>
                  <a:pt x="80" y="34"/>
                </a:lnTo>
                <a:lnTo>
                  <a:pt x="87" y="28"/>
                </a:lnTo>
                <a:lnTo>
                  <a:pt x="94" y="23"/>
                </a:lnTo>
                <a:lnTo>
                  <a:pt x="98" y="21"/>
                </a:lnTo>
                <a:lnTo>
                  <a:pt x="99" y="18"/>
                </a:lnTo>
                <a:lnTo>
                  <a:pt x="103" y="12"/>
                </a:lnTo>
                <a:lnTo>
                  <a:pt x="105" y="9"/>
                </a:lnTo>
                <a:lnTo>
                  <a:pt x="105" y="11"/>
                </a:lnTo>
                <a:lnTo>
                  <a:pt x="8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8" name=""/>
          <p:cNvSpPr/>
          <p:nvPr/>
        </p:nvSpPr>
        <p:spPr>
          <a:xfrm>
            <a:off x="584280" y="-814320"/>
            <a:ext cx="55440" cy="63360"/>
          </a:xfrm>
          <a:custGeom>
            <a:avLst/>
            <a:gdLst/>
            <a:ahLst/>
            <a:rect l="l" t="t" r="r" b="b"/>
            <a:pathLst>
              <a:path w="69" h="80">
                <a:moveTo>
                  <a:pt x="57" y="0"/>
                </a:moveTo>
                <a:lnTo>
                  <a:pt x="55" y="1"/>
                </a:lnTo>
                <a:lnTo>
                  <a:pt x="48" y="8"/>
                </a:lnTo>
                <a:lnTo>
                  <a:pt x="41" y="16"/>
                </a:lnTo>
                <a:lnTo>
                  <a:pt x="32" y="24"/>
                </a:lnTo>
                <a:lnTo>
                  <a:pt x="25" y="32"/>
                </a:lnTo>
                <a:lnTo>
                  <a:pt x="18" y="42"/>
                </a:lnTo>
                <a:lnTo>
                  <a:pt x="12" y="51"/>
                </a:lnTo>
                <a:lnTo>
                  <a:pt x="5" y="60"/>
                </a:lnTo>
                <a:lnTo>
                  <a:pt x="0" y="69"/>
                </a:lnTo>
                <a:lnTo>
                  <a:pt x="18" y="80"/>
                </a:lnTo>
                <a:lnTo>
                  <a:pt x="23" y="71"/>
                </a:lnTo>
                <a:lnTo>
                  <a:pt x="28" y="62"/>
                </a:lnTo>
                <a:lnTo>
                  <a:pt x="35" y="53"/>
                </a:lnTo>
                <a:lnTo>
                  <a:pt x="41" y="46"/>
                </a:lnTo>
                <a:lnTo>
                  <a:pt x="48" y="37"/>
                </a:lnTo>
                <a:lnTo>
                  <a:pt x="55" y="30"/>
                </a:lnTo>
                <a:lnTo>
                  <a:pt x="62" y="23"/>
                </a:lnTo>
                <a:lnTo>
                  <a:pt x="69" y="16"/>
                </a:lnTo>
                <a:lnTo>
                  <a:pt x="68" y="17"/>
                </a:lnTo>
                <a:lnTo>
                  <a:pt x="5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09" name=""/>
          <p:cNvSpPr/>
          <p:nvPr/>
        </p:nvSpPr>
        <p:spPr>
          <a:xfrm>
            <a:off x="630360" y="-825480"/>
            <a:ext cx="44280" cy="25200"/>
          </a:xfrm>
          <a:custGeom>
            <a:avLst/>
            <a:gdLst/>
            <a:ahLst/>
            <a:rect l="l" t="t" r="r" b="b"/>
            <a:pathLst>
              <a:path w="55" h="32">
                <a:moveTo>
                  <a:pt x="55" y="0"/>
                </a:moveTo>
                <a:lnTo>
                  <a:pt x="55" y="0"/>
                </a:lnTo>
                <a:lnTo>
                  <a:pt x="48" y="0"/>
                </a:lnTo>
                <a:lnTo>
                  <a:pt x="39" y="2"/>
                </a:lnTo>
                <a:lnTo>
                  <a:pt x="32" y="4"/>
                </a:lnTo>
                <a:lnTo>
                  <a:pt x="25" y="6"/>
                </a:lnTo>
                <a:lnTo>
                  <a:pt x="12" y="9"/>
                </a:lnTo>
                <a:lnTo>
                  <a:pt x="0" y="15"/>
                </a:lnTo>
                <a:lnTo>
                  <a:pt x="9" y="32"/>
                </a:lnTo>
                <a:lnTo>
                  <a:pt x="19" y="27"/>
                </a:lnTo>
                <a:lnTo>
                  <a:pt x="32" y="23"/>
                </a:lnTo>
                <a:lnTo>
                  <a:pt x="37" y="22"/>
                </a:lnTo>
                <a:lnTo>
                  <a:pt x="44" y="20"/>
                </a:lnTo>
                <a:lnTo>
                  <a:pt x="50" y="20"/>
                </a:lnTo>
                <a:lnTo>
                  <a:pt x="55" y="20"/>
                </a:lnTo>
                <a:lnTo>
                  <a:pt x="5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0" name=""/>
          <p:cNvSpPr/>
          <p:nvPr/>
        </p:nvSpPr>
        <p:spPr>
          <a:xfrm>
            <a:off x="674640" y="-825480"/>
            <a:ext cx="82440" cy="47520"/>
          </a:xfrm>
          <a:custGeom>
            <a:avLst/>
            <a:gdLst/>
            <a:ahLst/>
            <a:rect l="l" t="t" r="r" b="b"/>
            <a:pathLst>
              <a:path w="105" h="61">
                <a:moveTo>
                  <a:pt x="105" y="43"/>
                </a:moveTo>
                <a:lnTo>
                  <a:pt x="105" y="43"/>
                </a:lnTo>
                <a:lnTo>
                  <a:pt x="98" y="39"/>
                </a:lnTo>
                <a:lnTo>
                  <a:pt x="87" y="32"/>
                </a:lnTo>
                <a:lnTo>
                  <a:pt x="77" y="25"/>
                </a:lnTo>
                <a:lnTo>
                  <a:pt x="64" y="18"/>
                </a:lnTo>
                <a:lnTo>
                  <a:pt x="59" y="15"/>
                </a:lnTo>
                <a:lnTo>
                  <a:pt x="50" y="11"/>
                </a:lnTo>
                <a:lnTo>
                  <a:pt x="45" y="7"/>
                </a:lnTo>
                <a:lnTo>
                  <a:pt x="36" y="6"/>
                </a:lnTo>
                <a:lnTo>
                  <a:pt x="27" y="4"/>
                </a:lnTo>
                <a:lnTo>
                  <a:pt x="18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14" y="22"/>
                </a:lnTo>
                <a:lnTo>
                  <a:pt x="23" y="23"/>
                </a:lnTo>
                <a:lnTo>
                  <a:pt x="28" y="25"/>
                </a:lnTo>
                <a:lnTo>
                  <a:pt x="36" y="27"/>
                </a:lnTo>
                <a:lnTo>
                  <a:pt x="43" y="31"/>
                </a:lnTo>
                <a:lnTo>
                  <a:pt x="48" y="34"/>
                </a:lnTo>
                <a:lnTo>
                  <a:pt x="53" y="36"/>
                </a:lnTo>
                <a:lnTo>
                  <a:pt x="66" y="43"/>
                </a:lnTo>
                <a:lnTo>
                  <a:pt x="77" y="50"/>
                </a:lnTo>
                <a:lnTo>
                  <a:pt x="87" y="56"/>
                </a:lnTo>
                <a:lnTo>
                  <a:pt x="96" y="61"/>
                </a:lnTo>
                <a:lnTo>
                  <a:pt x="105" y="4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1" name=""/>
          <p:cNvSpPr/>
          <p:nvPr/>
        </p:nvSpPr>
        <p:spPr>
          <a:xfrm>
            <a:off x="750960" y="-790560"/>
            <a:ext cx="33120" cy="41400"/>
          </a:xfrm>
          <a:custGeom>
            <a:avLst/>
            <a:gdLst/>
            <a:ahLst/>
            <a:rect l="l" t="t" r="r" b="b"/>
            <a:pathLst>
              <a:path w="43" h="53">
                <a:moveTo>
                  <a:pt x="43" y="34"/>
                </a:moveTo>
                <a:lnTo>
                  <a:pt x="43" y="34"/>
                </a:lnTo>
                <a:lnTo>
                  <a:pt x="41" y="34"/>
                </a:lnTo>
                <a:lnTo>
                  <a:pt x="38" y="34"/>
                </a:lnTo>
                <a:lnTo>
                  <a:pt x="38" y="32"/>
                </a:lnTo>
                <a:lnTo>
                  <a:pt x="36" y="30"/>
                </a:lnTo>
                <a:lnTo>
                  <a:pt x="34" y="30"/>
                </a:lnTo>
                <a:lnTo>
                  <a:pt x="32" y="29"/>
                </a:lnTo>
                <a:lnTo>
                  <a:pt x="30" y="27"/>
                </a:lnTo>
                <a:lnTo>
                  <a:pt x="29" y="23"/>
                </a:lnTo>
                <a:lnTo>
                  <a:pt x="25" y="18"/>
                </a:lnTo>
                <a:lnTo>
                  <a:pt x="21" y="13"/>
                </a:lnTo>
                <a:lnTo>
                  <a:pt x="20" y="9"/>
                </a:lnTo>
                <a:lnTo>
                  <a:pt x="16" y="5"/>
                </a:lnTo>
                <a:lnTo>
                  <a:pt x="13" y="2"/>
                </a:lnTo>
                <a:lnTo>
                  <a:pt x="9" y="0"/>
                </a:lnTo>
                <a:lnTo>
                  <a:pt x="0" y="18"/>
                </a:lnTo>
                <a:lnTo>
                  <a:pt x="0" y="18"/>
                </a:lnTo>
                <a:lnTo>
                  <a:pt x="2" y="20"/>
                </a:lnTo>
                <a:lnTo>
                  <a:pt x="4" y="21"/>
                </a:lnTo>
                <a:lnTo>
                  <a:pt x="4" y="23"/>
                </a:lnTo>
                <a:lnTo>
                  <a:pt x="7" y="29"/>
                </a:lnTo>
                <a:lnTo>
                  <a:pt x="11" y="34"/>
                </a:lnTo>
                <a:lnTo>
                  <a:pt x="13" y="37"/>
                </a:lnTo>
                <a:lnTo>
                  <a:pt x="16" y="41"/>
                </a:lnTo>
                <a:lnTo>
                  <a:pt x="18" y="45"/>
                </a:lnTo>
                <a:lnTo>
                  <a:pt x="23" y="48"/>
                </a:lnTo>
                <a:lnTo>
                  <a:pt x="27" y="50"/>
                </a:lnTo>
                <a:lnTo>
                  <a:pt x="32" y="52"/>
                </a:lnTo>
                <a:lnTo>
                  <a:pt x="38" y="53"/>
                </a:lnTo>
                <a:lnTo>
                  <a:pt x="43" y="53"/>
                </a:lnTo>
                <a:lnTo>
                  <a:pt x="43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2" name=""/>
          <p:cNvSpPr/>
          <p:nvPr/>
        </p:nvSpPr>
        <p:spPr>
          <a:xfrm>
            <a:off x="784080" y="-770040"/>
            <a:ext cx="20880" cy="20880"/>
          </a:xfrm>
          <a:custGeom>
            <a:avLst/>
            <a:gdLst/>
            <a:ahLst/>
            <a:rect l="l" t="t" r="r" b="b"/>
            <a:pathLst>
              <a:path w="27" h="26">
                <a:moveTo>
                  <a:pt x="27" y="0"/>
                </a:moveTo>
                <a:lnTo>
                  <a:pt x="27" y="0"/>
                </a:lnTo>
                <a:lnTo>
                  <a:pt x="18" y="2"/>
                </a:lnTo>
                <a:lnTo>
                  <a:pt x="11" y="3"/>
                </a:lnTo>
                <a:lnTo>
                  <a:pt x="7" y="5"/>
                </a:lnTo>
                <a:lnTo>
                  <a:pt x="5" y="7"/>
                </a:lnTo>
                <a:lnTo>
                  <a:pt x="3" y="7"/>
                </a:lnTo>
                <a:lnTo>
                  <a:pt x="0" y="7"/>
                </a:lnTo>
                <a:lnTo>
                  <a:pt x="0" y="26"/>
                </a:lnTo>
                <a:lnTo>
                  <a:pt x="5" y="26"/>
                </a:lnTo>
                <a:lnTo>
                  <a:pt x="11" y="25"/>
                </a:lnTo>
                <a:lnTo>
                  <a:pt x="16" y="25"/>
                </a:lnTo>
                <a:lnTo>
                  <a:pt x="19" y="23"/>
                </a:lnTo>
                <a:lnTo>
                  <a:pt x="23" y="21"/>
                </a:lnTo>
                <a:lnTo>
                  <a:pt x="27" y="19"/>
                </a:lnTo>
                <a:lnTo>
                  <a:pt x="2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3" name=""/>
          <p:cNvSpPr/>
          <p:nvPr/>
        </p:nvSpPr>
        <p:spPr>
          <a:xfrm>
            <a:off x="803160" y="-770040"/>
            <a:ext cx="20880" cy="20880"/>
          </a:xfrm>
          <a:custGeom>
            <a:avLst/>
            <a:gdLst/>
            <a:ahLst/>
            <a:rect l="l" t="t" r="r" b="b"/>
            <a:pathLst>
              <a:path w="25" h="26">
                <a:moveTo>
                  <a:pt x="25" y="19"/>
                </a:moveTo>
                <a:lnTo>
                  <a:pt x="21" y="12"/>
                </a:lnTo>
                <a:lnTo>
                  <a:pt x="19" y="10"/>
                </a:lnTo>
                <a:lnTo>
                  <a:pt x="14" y="7"/>
                </a:lnTo>
                <a:lnTo>
                  <a:pt x="9" y="2"/>
                </a:lnTo>
                <a:lnTo>
                  <a:pt x="2" y="0"/>
                </a:lnTo>
                <a:lnTo>
                  <a:pt x="2" y="19"/>
                </a:lnTo>
                <a:lnTo>
                  <a:pt x="0" y="19"/>
                </a:lnTo>
                <a:lnTo>
                  <a:pt x="3" y="21"/>
                </a:lnTo>
                <a:lnTo>
                  <a:pt x="5" y="25"/>
                </a:lnTo>
                <a:lnTo>
                  <a:pt x="9" y="26"/>
                </a:lnTo>
                <a:lnTo>
                  <a:pt x="5" y="19"/>
                </a:lnTo>
                <a:lnTo>
                  <a:pt x="25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4" name=""/>
          <p:cNvSpPr/>
          <p:nvPr/>
        </p:nvSpPr>
        <p:spPr>
          <a:xfrm>
            <a:off x="793800" y="-754200"/>
            <a:ext cx="30240" cy="19080"/>
          </a:xfrm>
          <a:custGeom>
            <a:avLst/>
            <a:gdLst/>
            <a:ahLst/>
            <a:rect l="l" t="t" r="r" b="b"/>
            <a:pathLst>
              <a:path w="38" h="25">
                <a:moveTo>
                  <a:pt x="20" y="16"/>
                </a:moveTo>
                <a:lnTo>
                  <a:pt x="9" y="25"/>
                </a:lnTo>
                <a:lnTo>
                  <a:pt x="16" y="25"/>
                </a:lnTo>
                <a:lnTo>
                  <a:pt x="20" y="23"/>
                </a:lnTo>
                <a:lnTo>
                  <a:pt x="25" y="22"/>
                </a:lnTo>
                <a:lnTo>
                  <a:pt x="31" y="18"/>
                </a:lnTo>
                <a:lnTo>
                  <a:pt x="32" y="15"/>
                </a:lnTo>
                <a:lnTo>
                  <a:pt x="36" y="11"/>
                </a:lnTo>
                <a:lnTo>
                  <a:pt x="38" y="6"/>
                </a:lnTo>
                <a:lnTo>
                  <a:pt x="38" y="0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5" y="2"/>
                </a:lnTo>
                <a:lnTo>
                  <a:pt x="13" y="4"/>
                </a:lnTo>
                <a:lnTo>
                  <a:pt x="9" y="4"/>
                </a:lnTo>
                <a:lnTo>
                  <a:pt x="0" y="13"/>
                </a:lnTo>
                <a:lnTo>
                  <a:pt x="20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5" name=""/>
          <p:cNvSpPr/>
          <p:nvPr/>
        </p:nvSpPr>
        <p:spPr>
          <a:xfrm>
            <a:off x="789120" y="-744480"/>
            <a:ext cx="20520" cy="36360"/>
          </a:xfrm>
          <a:custGeom>
            <a:avLst/>
            <a:gdLst/>
            <a:ahLst/>
            <a:rect l="l" t="t" r="r" b="b"/>
            <a:pathLst>
              <a:path w="25" h="46">
                <a:moveTo>
                  <a:pt x="16" y="46"/>
                </a:moveTo>
                <a:lnTo>
                  <a:pt x="16" y="46"/>
                </a:lnTo>
                <a:lnTo>
                  <a:pt x="20" y="41"/>
                </a:lnTo>
                <a:lnTo>
                  <a:pt x="20" y="35"/>
                </a:lnTo>
                <a:lnTo>
                  <a:pt x="21" y="30"/>
                </a:lnTo>
                <a:lnTo>
                  <a:pt x="21" y="25"/>
                </a:lnTo>
                <a:lnTo>
                  <a:pt x="23" y="14"/>
                </a:lnTo>
                <a:lnTo>
                  <a:pt x="25" y="5"/>
                </a:lnTo>
                <a:lnTo>
                  <a:pt x="5" y="0"/>
                </a:lnTo>
                <a:lnTo>
                  <a:pt x="4" y="12"/>
                </a:lnTo>
                <a:lnTo>
                  <a:pt x="2" y="23"/>
                </a:lnTo>
                <a:lnTo>
                  <a:pt x="2" y="28"/>
                </a:lnTo>
                <a:lnTo>
                  <a:pt x="0" y="32"/>
                </a:lnTo>
                <a:lnTo>
                  <a:pt x="0" y="34"/>
                </a:lnTo>
                <a:lnTo>
                  <a:pt x="2" y="32"/>
                </a:lnTo>
                <a:lnTo>
                  <a:pt x="16" y="4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6" name=""/>
          <p:cNvSpPr/>
          <p:nvPr/>
        </p:nvSpPr>
        <p:spPr>
          <a:xfrm>
            <a:off x="768240" y="-719280"/>
            <a:ext cx="33480" cy="20880"/>
          </a:xfrm>
          <a:custGeom>
            <a:avLst/>
            <a:gdLst/>
            <a:ahLst/>
            <a:rect l="l" t="t" r="r" b="b"/>
            <a:pathLst>
              <a:path w="43" h="27">
                <a:moveTo>
                  <a:pt x="22" y="25"/>
                </a:moveTo>
                <a:lnTo>
                  <a:pt x="22" y="25"/>
                </a:lnTo>
                <a:lnTo>
                  <a:pt x="22" y="25"/>
                </a:lnTo>
                <a:lnTo>
                  <a:pt x="20" y="27"/>
                </a:lnTo>
                <a:lnTo>
                  <a:pt x="20" y="27"/>
                </a:lnTo>
                <a:lnTo>
                  <a:pt x="22" y="25"/>
                </a:lnTo>
                <a:lnTo>
                  <a:pt x="25" y="25"/>
                </a:lnTo>
                <a:lnTo>
                  <a:pt x="29" y="23"/>
                </a:lnTo>
                <a:lnTo>
                  <a:pt x="32" y="21"/>
                </a:lnTo>
                <a:lnTo>
                  <a:pt x="38" y="19"/>
                </a:lnTo>
                <a:lnTo>
                  <a:pt x="43" y="14"/>
                </a:lnTo>
                <a:lnTo>
                  <a:pt x="29" y="0"/>
                </a:lnTo>
                <a:lnTo>
                  <a:pt x="27" y="0"/>
                </a:lnTo>
                <a:lnTo>
                  <a:pt x="25" y="2"/>
                </a:lnTo>
                <a:lnTo>
                  <a:pt x="20" y="3"/>
                </a:lnTo>
                <a:lnTo>
                  <a:pt x="16" y="5"/>
                </a:lnTo>
                <a:lnTo>
                  <a:pt x="11" y="7"/>
                </a:lnTo>
                <a:lnTo>
                  <a:pt x="7" y="11"/>
                </a:lnTo>
                <a:lnTo>
                  <a:pt x="4" y="12"/>
                </a:lnTo>
                <a:lnTo>
                  <a:pt x="2" y="18"/>
                </a:lnTo>
                <a:lnTo>
                  <a:pt x="0" y="21"/>
                </a:lnTo>
                <a:lnTo>
                  <a:pt x="0" y="25"/>
                </a:lnTo>
                <a:lnTo>
                  <a:pt x="22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7" name=""/>
          <p:cNvSpPr/>
          <p:nvPr/>
        </p:nvSpPr>
        <p:spPr>
          <a:xfrm>
            <a:off x="768240" y="-700200"/>
            <a:ext cx="32040" cy="34920"/>
          </a:xfrm>
          <a:custGeom>
            <a:avLst/>
            <a:gdLst/>
            <a:ahLst/>
            <a:rect l="l" t="t" r="r" b="b"/>
            <a:pathLst>
              <a:path w="39" h="42">
                <a:moveTo>
                  <a:pt x="39" y="32"/>
                </a:moveTo>
                <a:lnTo>
                  <a:pt x="39" y="32"/>
                </a:lnTo>
                <a:lnTo>
                  <a:pt x="32" y="23"/>
                </a:lnTo>
                <a:lnTo>
                  <a:pt x="27" y="16"/>
                </a:lnTo>
                <a:lnTo>
                  <a:pt x="23" y="12"/>
                </a:lnTo>
                <a:lnTo>
                  <a:pt x="22" y="10"/>
                </a:lnTo>
                <a:lnTo>
                  <a:pt x="22" y="5"/>
                </a:lnTo>
                <a:lnTo>
                  <a:pt x="20" y="0"/>
                </a:lnTo>
                <a:lnTo>
                  <a:pt x="0" y="0"/>
                </a:lnTo>
                <a:lnTo>
                  <a:pt x="0" y="9"/>
                </a:lnTo>
                <a:lnTo>
                  <a:pt x="4" y="16"/>
                </a:lnTo>
                <a:lnTo>
                  <a:pt x="6" y="23"/>
                </a:lnTo>
                <a:lnTo>
                  <a:pt x="11" y="28"/>
                </a:lnTo>
                <a:lnTo>
                  <a:pt x="18" y="35"/>
                </a:lnTo>
                <a:lnTo>
                  <a:pt x="23" y="42"/>
                </a:lnTo>
                <a:lnTo>
                  <a:pt x="39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8" name=""/>
          <p:cNvSpPr/>
          <p:nvPr/>
        </p:nvSpPr>
        <p:spPr>
          <a:xfrm>
            <a:off x="785880" y="-674640"/>
            <a:ext cx="55440" cy="61920"/>
          </a:xfrm>
          <a:custGeom>
            <a:avLst/>
            <a:gdLst/>
            <a:ahLst/>
            <a:rect l="l" t="t" r="r" b="b"/>
            <a:pathLst>
              <a:path w="69" h="76">
                <a:moveTo>
                  <a:pt x="57" y="60"/>
                </a:moveTo>
                <a:lnTo>
                  <a:pt x="69" y="60"/>
                </a:lnTo>
                <a:lnTo>
                  <a:pt x="58" y="53"/>
                </a:lnTo>
                <a:lnTo>
                  <a:pt x="51" y="46"/>
                </a:lnTo>
                <a:lnTo>
                  <a:pt x="44" y="41"/>
                </a:lnTo>
                <a:lnTo>
                  <a:pt x="41" y="35"/>
                </a:lnTo>
                <a:lnTo>
                  <a:pt x="30" y="19"/>
                </a:lnTo>
                <a:lnTo>
                  <a:pt x="17" y="0"/>
                </a:lnTo>
                <a:lnTo>
                  <a:pt x="0" y="10"/>
                </a:lnTo>
                <a:lnTo>
                  <a:pt x="12" y="30"/>
                </a:lnTo>
                <a:lnTo>
                  <a:pt x="23" y="46"/>
                </a:lnTo>
                <a:lnTo>
                  <a:pt x="30" y="53"/>
                </a:lnTo>
                <a:lnTo>
                  <a:pt x="35" y="62"/>
                </a:lnTo>
                <a:lnTo>
                  <a:pt x="46" y="67"/>
                </a:lnTo>
                <a:lnTo>
                  <a:pt x="57" y="76"/>
                </a:lnTo>
                <a:lnTo>
                  <a:pt x="69" y="76"/>
                </a:lnTo>
                <a:lnTo>
                  <a:pt x="57" y="6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19" name=""/>
          <p:cNvSpPr/>
          <p:nvPr/>
        </p:nvSpPr>
        <p:spPr>
          <a:xfrm>
            <a:off x="836640" y="-62064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5" y="9"/>
                </a:moveTo>
                <a:lnTo>
                  <a:pt x="0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0" name=""/>
          <p:cNvSpPr/>
          <p:nvPr/>
        </p:nvSpPr>
        <p:spPr>
          <a:xfrm>
            <a:off x="836640" y="-62064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5" y="9"/>
                </a:moveTo>
                <a:lnTo>
                  <a:pt x="0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1" name=""/>
          <p:cNvSpPr/>
          <p:nvPr/>
        </p:nvSpPr>
        <p:spPr>
          <a:xfrm>
            <a:off x="163440" y="-878040"/>
            <a:ext cx="193680" cy="192240"/>
          </a:xfrm>
          <a:custGeom>
            <a:avLst/>
            <a:gdLst/>
            <a:ahLst/>
            <a:rect l="l" t="t" r="r" b="b"/>
            <a:pathLst>
              <a:path w="243" h="243">
                <a:moveTo>
                  <a:pt x="226" y="235"/>
                </a:moveTo>
                <a:lnTo>
                  <a:pt x="222" y="235"/>
                </a:lnTo>
                <a:lnTo>
                  <a:pt x="222" y="225"/>
                </a:lnTo>
                <a:lnTo>
                  <a:pt x="222" y="218"/>
                </a:lnTo>
                <a:lnTo>
                  <a:pt x="222" y="214"/>
                </a:lnTo>
                <a:lnTo>
                  <a:pt x="224" y="212"/>
                </a:lnTo>
                <a:lnTo>
                  <a:pt x="224" y="209"/>
                </a:lnTo>
                <a:lnTo>
                  <a:pt x="226" y="207"/>
                </a:lnTo>
                <a:lnTo>
                  <a:pt x="227" y="205"/>
                </a:lnTo>
                <a:lnTo>
                  <a:pt x="227" y="202"/>
                </a:lnTo>
                <a:lnTo>
                  <a:pt x="229" y="198"/>
                </a:lnTo>
                <a:lnTo>
                  <a:pt x="229" y="194"/>
                </a:lnTo>
                <a:lnTo>
                  <a:pt x="227" y="189"/>
                </a:lnTo>
                <a:lnTo>
                  <a:pt x="227" y="187"/>
                </a:lnTo>
                <a:lnTo>
                  <a:pt x="229" y="184"/>
                </a:lnTo>
                <a:lnTo>
                  <a:pt x="233" y="177"/>
                </a:lnTo>
                <a:lnTo>
                  <a:pt x="231" y="177"/>
                </a:lnTo>
                <a:lnTo>
                  <a:pt x="227" y="175"/>
                </a:lnTo>
                <a:lnTo>
                  <a:pt x="226" y="175"/>
                </a:lnTo>
                <a:lnTo>
                  <a:pt x="222" y="173"/>
                </a:lnTo>
                <a:lnTo>
                  <a:pt x="220" y="171"/>
                </a:lnTo>
                <a:lnTo>
                  <a:pt x="218" y="170"/>
                </a:lnTo>
                <a:lnTo>
                  <a:pt x="218" y="168"/>
                </a:lnTo>
                <a:lnTo>
                  <a:pt x="218" y="166"/>
                </a:lnTo>
                <a:lnTo>
                  <a:pt x="218" y="152"/>
                </a:lnTo>
                <a:lnTo>
                  <a:pt x="218" y="139"/>
                </a:lnTo>
                <a:lnTo>
                  <a:pt x="220" y="134"/>
                </a:lnTo>
                <a:lnTo>
                  <a:pt x="222" y="127"/>
                </a:lnTo>
                <a:lnTo>
                  <a:pt x="224" y="120"/>
                </a:lnTo>
                <a:lnTo>
                  <a:pt x="226" y="114"/>
                </a:lnTo>
                <a:lnTo>
                  <a:pt x="227" y="114"/>
                </a:lnTo>
                <a:lnTo>
                  <a:pt x="231" y="113"/>
                </a:lnTo>
                <a:lnTo>
                  <a:pt x="233" y="111"/>
                </a:lnTo>
                <a:lnTo>
                  <a:pt x="236" y="109"/>
                </a:lnTo>
                <a:lnTo>
                  <a:pt x="240" y="105"/>
                </a:lnTo>
                <a:lnTo>
                  <a:pt x="243" y="100"/>
                </a:lnTo>
                <a:lnTo>
                  <a:pt x="238" y="95"/>
                </a:lnTo>
                <a:lnTo>
                  <a:pt x="234" y="91"/>
                </a:lnTo>
                <a:lnTo>
                  <a:pt x="233" y="89"/>
                </a:lnTo>
                <a:lnTo>
                  <a:pt x="233" y="88"/>
                </a:lnTo>
                <a:lnTo>
                  <a:pt x="231" y="88"/>
                </a:lnTo>
                <a:lnTo>
                  <a:pt x="229" y="86"/>
                </a:lnTo>
                <a:lnTo>
                  <a:pt x="226" y="84"/>
                </a:lnTo>
                <a:lnTo>
                  <a:pt x="224" y="84"/>
                </a:lnTo>
                <a:lnTo>
                  <a:pt x="222" y="84"/>
                </a:lnTo>
                <a:lnTo>
                  <a:pt x="222" y="84"/>
                </a:lnTo>
                <a:lnTo>
                  <a:pt x="220" y="88"/>
                </a:lnTo>
                <a:lnTo>
                  <a:pt x="220" y="93"/>
                </a:lnTo>
                <a:lnTo>
                  <a:pt x="222" y="98"/>
                </a:lnTo>
                <a:lnTo>
                  <a:pt x="222" y="102"/>
                </a:lnTo>
                <a:lnTo>
                  <a:pt x="222" y="104"/>
                </a:lnTo>
                <a:lnTo>
                  <a:pt x="222" y="104"/>
                </a:lnTo>
                <a:lnTo>
                  <a:pt x="220" y="102"/>
                </a:lnTo>
                <a:lnTo>
                  <a:pt x="218" y="100"/>
                </a:lnTo>
                <a:lnTo>
                  <a:pt x="210" y="93"/>
                </a:lnTo>
                <a:lnTo>
                  <a:pt x="206" y="89"/>
                </a:lnTo>
                <a:lnTo>
                  <a:pt x="208" y="86"/>
                </a:lnTo>
                <a:lnTo>
                  <a:pt x="211" y="75"/>
                </a:lnTo>
                <a:lnTo>
                  <a:pt x="202" y="66"/>
                </a:lnTo>
                <a:lnTo>
                  <a:pt x="186" y="49"/>
                </a:lnTo>
                <a:lnTo>
                  <a:pt x="167" y="27"/>
                </a:lnTo>
                <a:lnTo>
                  <a:pt x="147" y="4"/>
                </a:lnTo>
                <a:lnTo>
                  <a:pt x="145" y="6"/>
                </a:lnTo>
                <a:lnTo>
                  <a:pt x="144" y="8"/>
                </a:lnTo>
                <a:lnTo>
                  <a:pt x="140" y="8"/>
                </a:lnTo>
                <a:lnTo>
                  <a:pt x="138" y="8"/>
                </a:lnTo>
                <a:lnTo>
                  <a:pt x="133" y="9"/>
                </a:lnTo>
                <a:lnTo>
                  <a:pt x="129" y="8"/>
                </a:lnTo>
                <a:lnTo>
                  <a:pt x="124" y="8"/>
                </a:lnTo>
                <a:lnTo>
                  <a:pt x="117" y="6"/>
                </a:lnTo>
                <a:lnTo>
                  <a:pt x="112" y="4"/>
                </a:lnTo>
                <a:lnTo>
                  <a:pt x="103" y="4"/>
                </a:lnTo>
                <a:lnTo>
                  <a:pt x="97" y="4"/>
                </a:lnTo>
                <a:lnTo>
                  <a:pt x="92" y="6"/>
                </a:lnTo>
                <a:lnTo>
                  <a:pt x="87" y="6"/>
                </a:lnTo>
                <a:lnTo>
                  <a:pt x="81" y="8"/>
                </a:lnTo>
                <a:lnTo>
                  <a:pt x="78" y="9"/>
                </a:lnTo>
                <a:lnTo>
                  <a:pt x="72" y="9"/>
                </a:lnTo>
                <a:lnTo>
                  <a:pt x="67" y="11"/>
                </a:lnTo>
                <a:lnTo>
                  <a:pt x="60" y="11"/>
                </a:lnTo>
                <a:lnTo>
                  <a:pt x="55" y="11"/>
                </a:lnTo>
                <a:lnTo>
                  <a:pt x="49" y="9"/>
                </a:lnTo>
                <a:lnTo>
                  <a:pt x="42" y="9"/>
                </a:lnTo>
                <a:lnTo>
                  <a:pt x="33" y="8"/>
                </a:lnTo>
                <a:lnTo>
                  <a:pt x="17" y="4"/>
                </a:lnTo>
                <a:lnTo>
                  <a:pt x="0" y="0"/>
                </a:lnTo>
                <a:lnTo>
                  <a:pt x="0" y="139"/>
                </a:lnTo>
                <a:lnTo>
                  <a:pt x="5" y="143"/>
                </a:lnTo>
                <a:lnTo>
                  <a:pt x="14" y="150"/>
                </a:lnTo>
                <a:lnTo>
                  <a:pt x="23" y="157"/>
                </a:lnTo>
                <a:lnTo>
                  <a:pt x="28" y="159"/>
                </a:lnTo>
                <a:lnTo>
                  <a:pt x="39" y="152"/>
                </a:lnTo>
                <a:lnTo>
                  <a:pt x="39" y="150"/>
                </a:lnTo>
                <a:lnTo>
                  <a:pt x="35" y="148"/>
                </a:lnTo>
                <a:lnTo>
                  <a:pt x="33" y="148"/>
                </a:lnTo>
                <a:lnTo>
                  <a:pt x="32" y="148"/>
                </a:lnTo>
                <a:lnTo>
                  <a:pt x="30" y="148"/>
                </a:lnTo>
                <a:lnTo>
                  <a:pt x="26" y="146"/>
                </a:lnTo>
                <a:lnTo>
                  <a:pt x="24" y="145"/>
                </a:lnTo>
                <a:lnTo>
                  <a:pt x="21" y="143"/>
                </a:lnTo>
                <a:lnTo>
                  <a:pt x="21" y="129"/>
                </a:lnTo>
                <a:lnTo>
                  <a:pt x="24" y="129"/>
                </a:lnTo>
                <a:lnTo>
                  <a:pt x="58" y="143"/>
                </a:lnTo>
                <a:lnTo>
                  <a:pt x="58" y="146"/>
                </a:lnTo>
                <a:lnTo>
                  <a:pt x="58" y="152"/>
                </a:lnTo>
                <a:lnTo>
                  <a:pt x="60" y="155"/>
                </a:lnTo>
                <a:lnTo>
                  <a:pt x="62" y="159"/>
                </a:lnTo>
                <a:lnTo>
                  <a:pt x="64" y="162"/>
                </a:lnTo>
                <a:lnTo>
                  <a:pt x="67" y="168"/>
                </a:lnTo>
                <a:lnTo>
                  <a:pt x="69" y="171"/>
                </a:lnTo>
                <a:lnTo>
                  <a:pt x="72" y="175"/>
                </a:lnTo>
                <a:lnTo>
                  <a:pt x="76" y="177"/>
                </a:lnTo>
                <a:lnTo>
                  <a:pt x="80" y="180"/>
                </a:lnTo>
                <a:lnTo>
                  <a:pt x="85" y="182"/>
                </a:lnTo>
                <a:lnTo>
                  <a:pt x="89" y="186"/>
                </a:lnTo>
                <a:lnTo>
                  <a:pt x="94" y="187"/>
                </a:lnTo>
                <a:lnTo>
                  <a:pt x="97" y="187"/>
                </a:lnTo>
                <a:lnTo>
                  <a:pt x="103" y="189"/>
                </a:lnTo>
                <a:lnTo>
                  <a:pt x="108" y="191"/>
                </a:lnTo>
                <a:lnTo>
                  <a:pt x="108" y="194"/>
                </a:lnTo>
                <a:lnTo>
                  <a:pt x="110" y="196"/>
                </a:lnTo>
                <a:lnTo>
                  <a:pt x="112" y="198"/>
                </a:lnTo>
                <a:lnTo>
                  <a:pt x="113" y="200"/>
                </a:lnTo>
                <a:lnTo>
                  <a:pt x="115" y="203"/>
                </a:lnTo>
                <a:lnTo>
                  <a:pt x="117" y="205"/>
                </a:lnTo>
                <a:lnTo>
                  <a:pt x="121" y="207"/>
                </a:lnTo>
                <a:lnTo>
                  <a:pt x="122" y="211"/>
                </a:lnTo>
                <a:lnTo>
                  <a:pt x="124" y="219"/>
                </a:lnTo>
                <a:lnTo>
                  <a:pt x="124" y="225"/>
                </a:lnTo>
                <a:lnTo>
                  <a:pt x="124" y="227"/>
                </a:lnTo>
                <a:lnTo>
                  <a:pt x="124" y="227"/>
                </a:lnTo>
                <a:lnTo>
                  <a:pt x="126" y="227"/>
                </a:lnTo>
                <a:lnTo>
                  <a:pt x="129" y="227"/>
                </a:lnTo>
                <a:lnTo>
                  <a:pt x="137" y="228"/>
                </a:lnTo>
                <a:lnTo>
                  <a:pt x="147" y="232"/>
                </a:lnTo>
                <a:lnTo>
                  <a:pt x="149" y="232"/>
                </a:lnTo>
                <a:lnTo>
                  <a:pt x="153" y="232"/>
                </a:lnTo>
                <a:lnTo>
                  <a:pt x="153" y="232"/>
                </a:lnTo>
                <a:lnTo>
                  <a:pt x="153" y="230"/>
                </a:lnTo>
                <a:lnTo>
                  <a:pt x="149" y="225"/>
                </a:lnTo>
                <a:lnTo>
                  <a:pt x="145" y="219"/>
                </a:lnTo>
                <a:lnTo>
                  <a:pt x="140" y="214"/>
                </a:lnTo>
                <a:lnTo>
                  <a:pt x="138" y="211"/>
                </a:lnTo>
                <a:lnTo>
                  <a:pt x="137" y="211"/>
                </a:lnTo>
                <a:lnTo>
                  <a:pt x="138" y="209"/>
                </a:lnTo>
                <a:lnTo>
                  <a:pt x="140" y="211"/>
                </a:lnTo>
                <a:lnTo>
                  <a:pt x="144" y="211"/>
                </a:lnTo>
                <a:lnTo>
                  <a:pt x="147" y="214"/>
                </a:lnTo>
                <a:lnTo>
                  <a:pt x="153" y="216"/>
                </a:lnTo>
                <a:lnTo>
                  <a:pt x="154" y="219"/>
                </a:lnTo>
                <a:lnTo>
                  <a:pt x="158" y="221"/>
                </a:lnTo>
                <a:lnTo>
                  <a:pt x="161" y="225"/>
                </a:lnTo>
                <a:lnTo>
                  <a:pt x="165" y="230"/>
                </a:lnTo>
                <a:lnTo>
                  <a:pt x="169" y="234"/>
                </a:lnTo>
                <a:lnTo>
                  <a:pt x="172" y="235"/>
                </a:lnTo>
                <a:lnTo>
                  <a:pt x="176" y="237"/>
                </a:lnTo>
                <a:lnTo>
                  <a:pt x="179" y="239"/>
                </a:lnTo>
                <a:lnTo>
                  <a:pt x="185" y="241"/>
                </a:lnTo>
                <a:lnTo>
                  <a:pt x="190" y="243"/>
                </a:lnTo>
                <a:lnTo>
                  <a:pt x="226" y="23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2" name=""/>
          <p:cNvSpPr/>
          <p:nvPr/>
        </p:nvSpPr>
        <p:spPr>
          <a:xfrm>
            <a:off x="330120" y="-700200"/>
            <a:ext cx="11160" cy="15840"/>
          </a:xfrm>
          <a:custGeom>
            <a:avLst/>
            <a:gdLst/>
            <a:ahLst/>
            <a:rect l="l" t="t" r="r" b="b"/>
            <a:pathLst>
              <a:path w="14" h="19">
                <a:moveTo>
                  <a:pt x="0" y="10"/>
                </a:moveTo>
                <a:lnTo>
                  <a:pt x="10" y="19"/>
                </a:lnTo>
                <a:lnTo>
                  <a:pt x="14" y="19"/>
                </a:lnTo>
                <a:lnTo>
                  <a:pt x="14" y="0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3" name=""/>
          <p:cNvSpPr/>
          <p:nvPr/>
        </p:nvSpPr>
        <p:spPr>
          <a:xfrm>
            <a:off x="339840" y="-6904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4" name=""/>
          <p:cNvSpPr/>
          <p:nvPr/>
        </p:nvSpPr>
        <p:spPr>
          <a:xfrm>
            <a:off x="330120" y="-704880"/>
            <a:ext cx="17640" cy="14400"/>
          </a:xfrm>
          <a:custGeom>
            <a:avLst/>
            <a:gdLst/>
            <a:ahLst/>
            <a:rect l="l" t="t" r="r" b="b"/>
            <a:pathLst>
              <a:path w="21" h="1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17"/>
                </a:lnTo>
                <a:lnTo>
                  <a:pt x="21" y="17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5" name=""/>
          <p:cNvSpPr/>
          <p:nvPr/>
        </p:nvSpPr>
        <p:spPr>
          <a:xfrm>
            <a:off x="330120" y="-727200"/>
            <a:ext cx="23760" cy="22320"/>
          </a:xfrm>
          <a:custGeom>
            <a:avLst/>
            <a:gdLst/>
            <a:ahLst/>
            <a:rect l="l" t="t" r="r" b="b"/>
            <a:pathLst>
              <a:path w="30" h="29">
                <a:moveTo>
                  <a:pt x="8" y="9"/>
                </a:moveTo>
                <a:lnTo>
                  <a:pt x="7" y="5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5" y="13"/>
                </a:lnTo>
                <a:lnTo>
                  <a:pt x="3" y="16"/>
                </a:lnTo>
                <a:lnTo>
                  <a:pt x="1" y="18"/>
                </a:lnTo>
                <a:lnTo>
                  <a:pt x="0" y="23"/>
                </a:lnTo>
                <a:lnTo>
                  <a:pt x="0" y="29"/>
                </a:lnTo>
                <a:lnTo>
                  <a:pt x="21" y="29"/>
                </a:lnTo>
                <a:lnTo>
                  <a:pt x="21" y="27"/>
                </a:lnTo>
                <a:lnTo>
                  <a:pt x="23" y="27"/>
                </a:lnTo>
                <a:lnTo>
                  <a:pt x="23" y="25"/>
                </a:lnTo>
                <a:lnTo>
                  <a:pt x="24" y="23"/>
                </a:lnTo>
                <a:lnTo>
                  <a:pt x="26" y="20"/>
                </a:lnTo>
                <a:lnTo>
                  <a:pt x="28" y="16"/>
                </a:lnTo>
                <a:lnTo>
                  <a:pt x="28" y="11"/>
                </a:lnTo>
                <a:lnTo>
                  <a:pt x="30" y="5"/>
                </a:lnTo>
                <a:lnTo>
                  <a:pt x="28" y="0"/>
                </a:lnTo>
                <a:lnTo>
                  <a:pt x="8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6" name=""/>
          <p:cNvSpPr/>
          <p:nvPr/>
        </p:nvSpPr>
        <p:spPr>
          <a:xfrm>
            <a:off x="334800" y="-746280"/>
            <a:ext cx="20880" cy="25560"/>
          </a:xfrm>
          <a:custGeom>
            <a:avLst/>
            <a:gdLst/>
            <a:ahLst/>
            <a:rect l="l" t="t" r="r" b="b"/>
            <a:pathLst>
              <a:path w="27" h="32">
                <a:moveTo>
                  <a:pt x="16" y="20"/>
                </a:moveTo>
                <a:lnTo>
                  <a:pt x="7" y="5"/>
                </a:lnTo>
                <a:lnTo>
                  <a:pt x="2" y="14"/>
                </a:lnTo>
                <a:lnTo>
                  <a:pt x="0" y="20"/>
                </a:lnTo>
                <a:lnTo>
                  <a:pt x="0" y="27"/>
                </a:lnTo>
                <a:lnTo>
                  <a:pt x="2" y="32"/>
                </a:lnTo>
                <a:lnTo>
                  <a:pt x="23" y="23"/>
                </a:lnTo>
                <a:lnTo>
                  <a:pt x="21" y="20"/>
                </a:lnTo>
                <a:lnTo>
                  <a:pt x="21" y="23"/>
                </a:lnTo>
                <a:lnTo>
                  <a:pt x="23" y="21"/>
                </a:lnTo>
                <a:lnTo>
                  <a:pt x="27" y="14"/>
                </a:lnTo>
                <a:lnTo>
                  <a:pt x="16" y="0"/>
                </a:lnTo>
                <a:lnTo>
                  <a:pt x="16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7" name=""/>
          <p:cNvSpPr/>
          <p:nvPr/>
        </p:nvSpPr>
        <p:spPr>
          <a:xfrm>
            <a:off x="326880" y="-749160"/>
            <a:ext cx="20880" cy="19080"/>
          </a:xfrm>
          <a:custGeom>
            <a:avLst/>
            <a:gdLst/>
            <a:ahLst/>
            <a:rect l="l" t="t" r="r" b="b"/>
            <a:pathLst>
              <a:path w="25" h="24">
                <a:moveTo>
                  <a:pt x="0" y="4"/>
                </a:moveTo>
                <a:lnTo>
                  <a:pt x="0" y="4"/>
                </a:lnTo>
                <a:lnTo>
                  <a:pt x="2" y="8"/>
                </a:lnTo>
                <a:lnTo>
                  <a:pt x="4" y="11"/>
                </a:lnTo>
                <a:lnTo>
                  <a:pt x="5" y="15"/>
                </a:lnTo>
                <a:lnTo>
                  <a:pt x="9" y="18"/>
                </a:lnTo>
                <a:lnTo>
                  <a:pt x="12" y="20"/>
                </a:lnTo>
                <a:lnTo>
                  <a:pt x="16" y="22"/>
                </a:lnTo>
                <a:lnTo>
                  <a:pt x="20" y="24"/>
                </a:lnTo>
                <a:lnTo>
                  <a:pt x="25" y="24"/>
                </a:lnTo>
                <a:lnTo>
                  <a:pt x="25" y="4"/>
                </a:lnTo>
                <a:lnTo>
                  <a:pt x="25" y="4"/>
                </a:lnTo>
                <a:lnTo>
                  <a:pt x="23" y="2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4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8" name=""/>
          <p:cNvSpPr/>
          <p:nvPr/>
        </p:nvSpPr>
        <p:spPr>
          <a:xfrm>
            <a:off x="326880" y="-795240"/>
            <a:ext cx="24120" cy="48960"/>
          </a:xfrm>
          <a:custGeom>
            <a:avLst/>
            <a:gdLst/>
            <a:ahLst/>
            <a:rect l="l" t="t" r="r" b="b"/>
            <a:pathLst>
              <a:path w="28" h="62">
                <a:moveTo>
                  <a:pt x="18" y="0"/>
                </a:moveTo>
                <a:lnTo>
                  <a:pt x="9" y="5"/>
                </a:lnTo>
                <a:lnTo>
                  <a:pt x="5" y="12"/>
                </a:lnTo>
                <a:lnTo>
                  <a:pt x="4" y="19"/>
                </a:lnTo>
                <a:lnTo>
                  <a:pt x="2" y="26"/>
                </a:lnTo>
                <a:lnTo>
                  <a:pt x="0" y="34"/>
                </a:lnTo>
                <a:lnTo>
                  <a:pt x="0" y="48"/>
                </a:lnTo>
                <a:lnTo>
                  <a:pt x="0" y="62"/>
                </a:lnTo>
                <a:lnTo>
                  <a:pt x="21" y="62"/>
                </a:lnTo>
                <a:lnTo>
                  <a:pt x="21" y="48"/>
                </a:lnTo>
                <a:lnTo>
                  <a:pt x="23" y="35"/>
                </a:lnTo>
                <a:lnTo>
                  <a:pt x="23" y="30"/>
                </a:lnTo>
                <a:lnTo>
                  <a:pt x="25" y="25"/>
                </a:lnTo>
                <a:lnTo>
                  <a:pt x="27" y="19"/>
                </a:lnTo>
                <a:lnTo>
                  <a:pt x="28" y="14"/>
                </a:lnTo>
                <a:lnTo>
                  <a:pt x="18" y="19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29" name=""/>
          <p:cNvSpPr/>
          <p:nvPr/>
        </p:nvSpPr>
        <p:spPr>
          <a:xfrm>
            <a:off x="341280" y="-803160"/>
            <a:ext cx="22320" cy="25200"/>
          </a:xfrm>
          <a:custGeom>
            <a:avLst/>
            <a:gdLst/>
            <a:ahLst/>
            <a:rect l="l" t="t" r="r" b="b"/>
            <a:pathLst>
              <a:path w="26" h="32">
                <a:moveTo>
                  <a:pt x="10" y="14"/>
                </a:moveTo>
                <a:lnTo>
                  <a:pt x="7" y="2"/>
                </a:lnTo>
                <a:lnTo>
                  <a:pt x="5" y="5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0" y="11"/>
                </a:lnTo>
                <a:lnTo>
                  <a:pt x="0" y="11"/>
                </a:lnTo>
                <a:lnTo>
                  <a:pt x="0" y="32"/>
                </a:lnTo>
                <a:lnTo>
                  <a:pt x="5" y="32"/>
                </a:lnTo>
                <a:lnTo>
                  <a:pt x="9" y="30"/>
                </a:lnTo>
                <a:lnTo>
                  <a:pt x="12" y="29"/>
                </a:lnTo>
                <a:lnTo>
                  <a:pt x="16" y="25"/>
                </a:lnTo>
                <a:lnTo>
                  <a:pt x="21" y="18"/>
                </a:lnTo>
                <a:lnTo>
                  <a:pt x="26" y="12"/>
                </a:lnTo>
                <a:lnTo>
                  <a:pt x="25" y="0"/>
                </a:lnTo>
                <a:lnTo>
                  <a:pt x="1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0" name=""/>
          <p:cNvSpPr/>
          <p:nvPr/>
        </p:nvSpPr>
        <p:spPr>
          <a:xfrm>
            <a:off x="339840" y="-816120"/>
            <a:ext cx="21960" cy="24120"/>
          </a:xfrm>
          <a:custGeom>
            <a:avLst/>
            <a:gdLst/>
            <a:ahLst/>
            <a:rect l="l" t="t" r="r" b="b"/>
            <a:pathLst>
              <a:path w="27" h="30">
                <a:moveTo>
                  <a:pt x="0" y="18"/>
                </a:moveTo>
                <a:lnTo>
                  <a:pt x="5" y="2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lnTo>
                  <a:pt x="7" y="25"/>
                </a:lnTo>
                <a:lnTo>
                  <a:pt x="12" y="30"/>
                </a:lnTo>
                <a:lnTo>
                  <a:pt x="27" y="16"/>
                </a:lnTo>
                <a:lnTo>
                  <a:pt x="23" y="11"/>
                </a:lnTo>
                <a:lnTo>
                  <a:pt x="20" y="7"/>
                </a:lnTo>
                <a:lnTo>
                  <a:pt x="18" y="5"/>
                </a:lnTo>
                <a:lnTo>
                  <a:pt x="14" y="4"/>
                </a:lnTo>
                <a:lnTo>
                  <a:pt x="12" y="2"/>
                </a:lnTo>
                <a:lnTo>
                  <a:pt x="5" y="0"/>
                </a:lnTo>
                <a:lnTo>
                  <a:pt x="12" y="2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1" name=""/>
          <p:cNvSpPr/>
          <p:nvPr/>
        </p:nvSpPr>
        <p:spPr>
          <a:xfrm>
            <a:off x="328680" y="-819000"/>
            <a:ext cx="22320" cy="29880"/>
          </a:xfrm>
          <a:custGeom>
            <a:avLst/>
            <a:gdLst/>
            <a:ahLst/>
            <a:rect l="l" t="t" r="r" b="b"/>
            <a:pathLst>
              <a:path w="26" h="40">
                <a:moveTo>
                  <a:pt x="2" y="34"/>
                </a:moveTo>
                <a:lnTo>
                  <a:pt x="0" y="34"/>
                </a:lnTo>
                <a:lnTo>
                  <a:pt x="3" y="36"/>
                </a:lnTo>
                <a:lnTo>
                  <a:pt x="7" y="40"/>
                </a:lnTo>
                <a:lnTo>
                  <a:pt x="21" y="36"/>
                </a:lnTo>
                <a:lnTo>
                  <a:pt x="23" y="29"/>
                </a:lnTo>
                <a:lnTo>
                  <a:pt x="23" y="24"/>
                </a:lnTo>
                <a:lnTo>
                  <a:pt x="23" y="18"/>
                </a:lnTo>
                <a:lnTo>
                  <a:pt x="21" y="15"/>
                </a:lnTo>
                <a:lnTo>
                  <a:pt x="21" y="15"/>
                </a:lnTo>
                <a:lnTo>
                  <a:pt x="18" y="20"/>
                </a:lnTo>
                <a:lnTo>
                  <a:pt x="12" y="22"/>
                </a:lnTo>
                <a:lnTo>
                  <a:pt x="12" y="20"/>
                </a:lnTo>
                <a:lnTo>
                  <a:pt x="12" y="22"/>
                </a:lnTo>
                <a:lnTo>
                  <a:pt x="26" y="6"/>
                </a:lnTo>
                <a:lnTo>
                  <a:pt x="21" y="2"/>
                </a:lnTo>
                <a:lnTo>
                  <a:pt x="16" y="0"/>
                </a:lnTo>
                <a:lnTo>
                  <a:pt x="9" y="0"/>
                </a:lnTo>
                <a:lnTo>
                  <a:pt x="2" y="8"/>
                </a:lnTo>
                <a:lnTo>
                  <a:pt x="2" y="15"/>
                </a:lnTo>
                <a:lnTo>
                  <a:pt x="2" y="22"/>
                </a:lnTo>
                <a:lnTo>
                  <a:pt x="2" y="27"/>
                </a:lnTo>
                <a:lnTo>
                  <a:pt x="2" y="29"/>
                </a:lnTo>
                <a:lnTo>
                  <a:pt x="3" y="24"/>
                </a:lnTo>
                <a:lnTo>
                  <a:pt x="16" y="22"/>
                </a:lnTo>
                <a:lnTo>
                  <a:pt x="18" y="22"/>
                </a:lnTo>
                <a:lnTo>
                  <a:pt x="18" y="22"/>
                </a:lnTo>
                <a:lnTo>
                  <a:pt x="16" y="20"/>
                </a:lnTo>
                <a:lnTo>
                  <a:pt x="2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2" name=""/>
          <p:cNvSpPr/>
          <p:nvPr/>
        </p:nvSpPr>
        <p:spPr>
          <a:xfrm>
            <a:off x="318960" y="-822240"/>
            <a:ext cx="24120" cy="30240"/>
          </a:xfrm>
          <a:custGeom>
            <a:avLst/>
            <a:gdLst/>
            <a:ahLst/>
            <a:rect l="l" t="t" r="r" b="b"/>
            <a:pathLst>
              <a:path w="31" h="37">
                <a:moveTo>
                  <a:pt x="7" y="14"/>
                </a:moveTo>
                <a:lnTo>
                  <a:pt x="6" y="5"/>
                </a:lnTo>
                <a:lnTo>
                  <a:pt x="2" y="14"/>
                </a:lnTo>
                <a:lnTo>
                  <a:pt x="0" y="21"/>
                </a:lnTo>
                <a:lnTo>
                  <a:pt x="6" y="28"/>
                </a:lnTo>
                <a:lnTo>
                  <a:pt x="15" y="37"/>
                </a:lnTo>
                <a:lnTo>
                  <a:pt x="31" y="23"/>
                </a:lnTo>
                <a:lnTo>
                  <a:pt x="20" y="14"/>
                </a:lnTo>
                <a:lnTo>
                  <a:pt x="22" y="18"/>
                </a:lnTo>
                <a:lnTo>
                  <a:pt x="22" y="19"/>
                </a:lnTo>
                <a:lnTo>
                  <a:pt x="25" y="9"/>
                </a:lnTo>
                <a:lnTo>
                  <a:pt x="23" y="0"/>
                </a:lnTo>
                <a:lnTo>
                  <a:pt x="7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3" name=""/>
          <p:cNvSpPr/>
          <p:nvPr/>
        </p:nvSpPr>
        <p:spPr>
          <a:xfrm>
            <a:off x="274680" y="-880920"/>
            <a:ext cx="61920" cy="69840"/>
          </a:xfrm>
          <a:custGeom>
            <a:avLst/>
            <a:gdLst/>
            <a:ahLst/>
            <a:rect l="l" t="t" r="r" b="b"/>
            <a:pathLst>
              <a:path w="79" h="87">
                <a:moveTo>
                  <a:pt x="15" y="14"/>
                </a:moveTo>
                <a:lnTo>
                  <a:pt x="0" y="14"/>
                </a:lnTo>
                <a:lnTo>
                  <a:pt x="20" y="37"/>
                </a:lnTo>
                <a:lnTo>
                  <a:pt x="40" y="59"/>
                </a:lnTo>
                <a:lnTo>
                  <a:pt x="54" y="76"/>
                </a:lnTo>
                <a:lnTo>
                  <a:pt x="64" y="87"/>
                </a:lnTo>
                <a:lnTo>
                  <a:pt x="79" y="73"/>
                </a:lnTo>
                <a:lnTo>
                  <a:pt x="72" y="64"/>
                </a:lnTo>
                <a:lnTo>
                  <a:pt x="56" y="46"/>
                </a:lnTo>
                <a:lnTo>
                  <a:pt x="38" y="23"/>
                </a:lnTo>
                <a:lnTo>
                  <a:pt x="16" y="0"/>
                </a:lnTo>
                <a:lnTo>
                  <a:pt x="0" y="0"/>
                </a:lnTo>
                <a:lnTo>
                  <a:pt x="15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4" name=""/>
          <p:cNvSpPr/>
          <p:nvPr/>
        </p:nvSpPr>
        <p:spPr>
          <a:xfrm>
            <a:off x="246240" y="-882720"/>
            <a:ext cx="39600" cy="19080"/>
          </a:xfrm>
          <a:custGeom>
            <a:avLst/>
            <a:gdLst/>
            <a:ahLst/>
            <a:rect l="l" t="t" r="r" b="b"/>
            <a:pathLst>
              <a:path w="50" h="25">
                <a:moveTo>
                  <a:pt x="0" y="20"/>
                </a:moveTo>
                <a:lnTo>
                  <a:pt x="0" y="20"/>
                </a:lnTo>
                <a:lnTo>
                  <a:pt x="5" y="20"/>
                </a:lnTo>
                <a:lnTo>
                  <a:pt x="12" y="22"/>
                </a:lnTo>
                <a:lnTo>
                  <a:pt x="18" y="23"/>
                </a:lnTo>
                <a:lnTo>
                  <a:pt x="23" y="25"/>
                </a:lnTo>
                <a:lnTo>
                  <a:pt x="30" y="25"/>
                </a:lnTo>
                <a:lnTo>
                  <a:pt x="35" y="25"/>
                </a:lnTo>
                <a:lnTo>
                  <a:pt x="41" y="23"/>
                </a:lnTo>
                <a:lnTo>
                  <a:pt x="42" y="23"/>
                </a:lnTo>
                <a:lnTo>
                  <a:pt x="48" y="20"/>
                </a:lnTo>
                <a:lnTo>
                  <a:pt x="50" y="18"/>
                </a:lnTo>
                <a:lnTo>
                  <a:pt x="35" y="4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0" y="4"/>
                </a:lnTo>
                <a:lnTo>
                  <a:pt x="28" y="4"/>
                </a:lnTo>
                <a:lnTo>
                  <a:pt x="23" y="4"/>
                </a:lnTo>
                <a:lnTo>
                  <a:pt x="16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5" name=""/>
          <p:cNvSpPr/>
          <p:nvPr/>
        </p:nvSpPr>
        <p:spPr>
          <a:xfrm>
            <a:off x="212760" y="-882720"/>
            <a:ext cx="33480" cy="22320"/>
          </a:xfrm>
          <a:custGeom>
            <a:avLst/>
            <a:gdLst/>
            <a:ahLst/>
            <a:rect l="l" t="t" r="r" b="b"/>
            <a:pathLst>
              <a:path w="43" h="29">
                <a:moveTo>
                  <a:pt x="0" y="29"/>
                </a:moveTo>
                <a:lnTo>
                  <a:pt x="0" y="29"/>
                </a:lnTo>
                <a:lnTo>
                  <a:pt x="7" y="29"/>
                </a:lnTo>
                <a:lnTo>
                  <a:pt x="14" y="27"/>
                </a:lnTo>
                <a:lnTo>
                  <a:pt x="20" y="27"/>
                </a:lnTo>
                <a:lnTo>
                  <a:pt x="25" y="25"/>
                </a:lnTo>
                <a:lnTo>
                  <a:pt x="29" y="23"/>
                </a:lnTo>
                <a:lnTo>
                  <a:pt x="34" y="22"/>
                </a:lnTo>
                <a:lnTo>
                  <a:pt x="37" y="22"/>
                </a:lnTo>
                <a:lnTo>
                  <a:pt x="43" y="22"/>
                </a:lnTo>
                <a:lnTo>
                  <a:pt x="43" y="0"/>
                </a:lnTo>
                <a:lnTo>
                  <a:pt x="36" y="0"/>
                </a:lnTo>
                <a:lnTo>
                  <a:pt x="29" y="2"/>
                </a:lnTo>
                <a:lnTo>
                  <a:pt x="23" y="2"/>
                </a:lnTo>
                <a:lnTo>
                  <a:pt x="20" y="4"/>
                </a:lnTo>
                <a:lnTo>
                  <a:pt x="14" y="6"/>
                </a:lnTo>
                <a:lnTo>
                  <a:pt x="9" y="6"/>
                </a:lnTo>
                <a:lnTo>
                  <a:pt x="5" y="7"/>
                </a:lnTo>
                <a:lnTo>
                  <a:pt x="0" y="7"/>
                </a:lnTo>
                <a:lnTo>
                  <a:pt x="0" y="2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6" name=""/>
          <p:cNvSpPr/>
          <p:nvPr/>
        </p:nvSpPr>
        <p:spPr>
          <a:xfrm>
            <a:off x="155520" y="-884160"/>
            <a:ext cx="57240" cy="23760"/>
          </a:xfrm>
          <a:custGeom>
            <a:avLst/>
            <a:gdLst/>
            <a:ahLst/>
            <a:rect l="l" t="t" r="r" b="b"/>
            <a:pathLst>
              <a:path w="71" h="30">
                <a:moveTo>
                  <a:pt x="21" y="8"/>
                </a:moveTo>
                <a:lnTo>
                  <a:pt x="9" y="19"/>
                </a:lnTo>
                <a:lnTo>
                  <a:pt x="27" y="23"/>
                </a:lnTo>
                <a:lnTo>
                  <a:pt x="43" y="26"/>
                </a:lnTo>
                <a:lnTo>
                  <a:pt x="50" y="28"/>
                </a:lnTo>
                <a:lnTo>
                  <a:pt x="59" y="28"/>
                </a:lnTo>
                <a:lnTo>
                  <a:pt x="64" y="30"/>
                </a:lnTo>
                <a:lnTo>
                  <a:pt x="71" y="30"/>
                </a:lnTo>
                <a:lnTo>
                  <a:pt x="71" y="8"/>
                </a:lnTo>
                <a:lnTo>
                  <a:pt x="66" y="8"/>
                </a:lnTo>
                <a:lnTo>
                  <a:pt x="60" y="8"/>
                </a:lnTo>
                <a:lnTo>
                  <a:pt x="55" y="7"/>
                </a:lnTo>
                <a:lnTo>
                  <a:pt x="48" y="5"/>
                </a:lnTo>
                <a:lnTo>
                  <a:pt x="30" y="3"/>
                </a:lnTo>
                <a:lnTo>
                  <a:pt x="12" y="0"/>
                </a:lnTo>
                <a:lnTo>
                  <a:pt x="0" y="8"/>
                </a:lnTo>
                <a:lnTo>
                  <a:pt x="21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7" name=""/>
          <p:cNvSpPr/>
          <p:nvPr/>
        </p:nvSpPr>
        <p:spPr>
          <a:xfrm>
            <a:off x="155520" y="-87804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8" name=""/>
          <p:cNvSpPr/>
          <p:nvPr/>
        </p:nvSpPr>
        <p:spPr>
          <a:xfrm>
            <a:off x="155520" y="-878040"/>
            <a:ext cx="17640" cy="114480"/>
          </a:xfrm>
          <a:custGeom>
            <a:avLst/>
            <a:gdLst/>
            <a:ahLst/>
            <a:rect l="l" t="t" r="r" b="b"/>
            <a:pathLst>
              <a:path w="21" h="145">
                <a:moveTo>
                  <a:pt x="3" y="145"/>
                </a:moveTo>
                <a:lnTo>
                  <a:pt x="21" y="138"/>
                </a:lnTo>
                <a:lnTo>
                  <a:pt x="21" y="0"/>
                </a:lnTo>
                <a:lnTo>
                  <a:pt x="0" y="0"/>
                </a:lnTo>
                <a:lnTo>
                  <a:pt x="0" y="138"/>
                </a:lnTo>
                <a:lnTo>
                  <a:pt x="3" y="14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39" name=""/>
          <p:cNvSpPr/>
          <p:nvPr/>
        </p:nvSpPr>
        <p:spPr>
          <a:xfrm>
            <a:off x="158760" y="-768240"/>
            <a:ext cx="4680" cy="4680"/>
          </a:xfrm>
          <a:custGeom>
            <a:avLst/>
            <a:gdLst/>
            <a:ahLst/>
            <a:rect l="l" t="t" r="r" b="b"/>
            <a:pathLst>
              <a:path w="8" h="7">
                <a:moveTo>
                  <a:pt x="0" y="7"/>
                </a:move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0" name=""/>
          <p:cNvSpPr/>
          <p:nvPr/>
        </p:nvSpPr>
        <p:spPr>
          <a:xfrm>
            <a:off x="158760" y="-774720"/>
            <a:ext cx="31680" cy="31680"/>
          </a:xfrm>
          <a:custGeom>
            <a:avLst/>
            <a:gdLst/>
            <a:ahLst/>
            <a:rect l="l" t="t" r="r" b="b"/>
            <a:pathLst>
              <a:path w="41" h="40">
                <a:moveTo>
                  <a:pt x="29" y="20"/>
                </a:moveTo>
                <a:lnTo>
                  <a:pt x="36" y="18"/>
                </a:lnTo>
                <a:lnTo>
                  <a:pt x="36" y="18"/>
                </a:lnTo>
                <a:lnTo>
                  <a:pt x="27" y="13"/>
                </a:lnTo>
                <a:lnTo>
                  <a:pt x="20" y="4"/>
                </a:lnTo>
                <a:lnTo>
                  <a:pt x="15" y="0"/>
                </a:lnTo>
                <a:lnTo>
                  <a:pt x="0" y="15"/>
                </a:lnTo>
                <a:lnTo>
                  <a:pt x="6" y="20"/>
                </a:lnTo>
                <a:lnTo>
                  <a:pt x="15" y="27"/>
                </a:lnTo>
                <a:lnTo>
                  <a:pt x="25" y="34"/>
                </a:lnTo>
                <a:lnTo>
                  <a:pt x="36" y="40"/>
                </a:lnTo>
                <a:lnTo>
                  <a:pt x="41" y="38"/>
                </a:lnTo>
                <a:lnTo>
                  <a:pt x="29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1" name=""/>
          <p:cNvSpPr/>
          <p:nvPr/>
        </p:nvSpPr>
        <p:spPr>
          <a:xfrm>
            <a:off x="187200" y="-752400"/>
            <a:ext cx="324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5" y="9"/>
                </a:moveTo>
                <a:lnTo>
                  <a:pt x="0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2" name=""/>
          <p:cNvSpPr/>
          <p:nvPr/>
        </p:nvSpPr>
        <p:spPr>
          <a:xfrm>
            <a:off x="181080" y="-765000"/>
            <a:ext cx="21960" cy="20520"/>
          </a:xfrm>
          <a:custGeom>
            <a:avLst/>
            <a:gdLst/>
            <a:ahLst/>
            <a:rect l="l" t="t" r="r" b="b"/>
            <a:pathLst>
              <a:path w="28" h="25">
                <a:moveTo>
                  <a:pt x="28" y="5"/>
                </a:moveTo>
                <a:lnTo>
                  <a:pt x="12" y="0"/>
                </a:lnTo>
                <a:lnTo>
                  <a:pt x="0" y="7"/>
                </a:lnTo>
                <a:lnTo>
                  <a:pt x="12" y="25"/>
                </a:lnTo>
                <a:lnTo>
                  <a:pt x="25" y="18"/>
                </a:lnTo>
                <a:lnTo>
                  <a:pt x="28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3" name=""/>
          <p:cNvSpPr/>
          <p:nvPr/>
        </p:nvSpPr>
        <p:spPr>
          <a:xfrm>
            <a:off x="195120" y="-760320"/>
            <a:ext cx="7920" cy="3240"/>
          </a:xfrm>
          <a:custGeom>
            <a:avLst/>
            <a:gdLst/>
            <a:ahLst/>
            <a:rect l="l" t="t" r="r" b="b"/>
            <a:pathLst>
              <a:path w="10" h="4">
                <a:moveTo>
                  <a:pt x="10" y="0"/>
                </a:moveTo>
                <a:lnTo>
                  <a:pt x="0" y="4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4" name=""/>
          <p:cNvSpPr/>
          <p:nvPr/>
        </p:nvSpPr>
        <p:spPr>
          <a:xfrm>
            <a:off x="173160" y="-770040"/>
            <a:ext cx="29880" cy="17640"/>
          </a:xfrm>
          <a:custGeom>
            <a:avLst/>
            <a:gdLst/>
            <a:ahLst/>
            <a:rect l="l" t="t" r="r" b="b"/>
            <a:pathLst>
              <a:path w="39" h="21">
                <a:moveTo>
                  <a:pt x="0" y="5"/>
                </a:moveTo>
                <a:lnTo>
                  <a:pt x="2" y="10"/>
                </a:lnTo>
                <a:lnTo>
                  <a:pt x="7" y="16"/>
                </a:lnTo>
                <a:lnTo>
                  <a:pt x="13" y="19"/>
                </a:lnTo>
                <a:lnTo>
                  <a:pt x="18" y="21"/>
                </a:lnTo>
                <a:lnTo>
                  <a:pt x="22" y="21"/>
                </a:lnTo>
                <a:lnTo>
                  <a:pt x="22" y="21"/>
                </a:lnTo>
                <a:lnTo>
                  <a:pt x="20" y="21"/>
                </a:lnTo>
                <a:lnTo>
                  <a:pt x="20" y="19"/>
                </a:lnTo>
                <a:lnTo>
                  <a:pt x="20" y="19"/>
                </a:lnTo>
                <a:lnTo>
                  <a:pt x="39" y="12"/>
                </a:lnTo>
                <a:lnTo>
                  <a:pt x="38" y="7"/>
                </a:lnTo>
                <a:lnTo>
                  <a:pt x="30" y="3"/>
                </a:lnTo>
                <a:lnTo>
                  <a:pt x="25" y="2"/>
                </a:lnTo>
                <a:lnTo>
                  <a:pt x="22" y="0"/>
                </a:lnTo>
                <a:lnTo>
                  <a:pt x="20" y="2"/>
                </a:lnTo>
                <a:lnTo>
                  <a:pt x="20" y="0"/>
                </a:lnTo>
                <a:lnTo>
                  <a:pt x="22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5" name=""/>
          <p:cNvSpPr/>
          <p:nvPr/>
        </p:nvSpPr>
        <p:spPr>
          <a:xfrm>
            <a:off x="179280" y="-765000"/>
            <a:ext cx="9720" cy="1440"/>
          </a:xfrm>
          <a:custGeom>
            <a:avLst/>
            <a:gdLst/>
            <a:ahLst/>
            <a:rect l="l" t="t" r="r" b="b"/>
            <a:pathLst>
              <a:path w="13" h="0">
                <a:moveTo>
                  <a:pt x="13" y="0"/>
                </a:move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6" name=""/>
          <p:cNvSpPr/>
          <p:nvPr/>
        </p:nvSpPr>
        <p:spPr>
          <a:xfrm>
            <a:off x="173160" y="-784080"/>
            <a:ext cx="15840" cy="19080"/>
          </a:xfrm>
          <a:custGeom>
            <a:avLst/>
            <a:gdLst/>
            <a:ahLst/>
            <a:rect l="l" t="t" r="r" b="b"/>
            <a:pathLst>
              <a:path w="22" h="23">
                <a:moveTo>
                  <a:pt x="11" y="0"/>
                </a:moveTo>
                <a:lnTo>
                  <a:pt x="0" y="11"/>
                </a:lnTo>
                <a:lnTo>
                  <a:pt x="0" y="23"/>
                </a:lnTo>
                <a:lnTo>
                  <a:pt x="22" y="23"/>
                </a:lnTo>
                <a:lnTo>
                  <a:pt x="22" y="11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7" name=""/>
          <p:cNvSpPr/>
          <p:nvPr/>
        </p:nvSpPr>
        <p:spPr>
          <a:xfrm>
            <a:off x="179280" y="-784080"/>
            <a:ext cx="7920" cy="15840"/>
          </a:xfrm>
          <a:custGeom>
            <a:avLst/>
            <a:gdLst/>
            <a:ahLst/>
            <a:rect l="l" t="t" r="r" b="b"/>
            <a:pathLst>
              <a:path w="9" h="20">
                <a:moveTo>
                  <a:pt x="9" y="2"/>
                </a:moveTo>
                <a:lnTo>
                  <a:pt x="4" y="0"/>
                </a:lnTo>
                <a:lnTo>
                  <a:pt x="0" y="0"/>
                </a:lnTo>
                <a:lnTo>
                  <a:pt x="0" y="20"/>
                </a:lnTo>
                <a:lnTo>
                  <a:pt x="4" y="20"/>
                </a:lnTo>
                <a:lnTo>
                  <a:pt x="9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8" name=""/>
          <p:cNvSpPr/>
          <p:nvPr/>
        </p:nvSpPr>
        <p:spPr>
          <a:xfrm>
            <a:off x="179280" y="-782640"/>
            <a:ext cx="38160" cy="23760"/>
          </a:xfrm>
          <a:custGeom>
            <a:avLst/>
            <a:gdLst/>
            <a:ahLst/>
            <a:rect l="l" t="t" r="r" b="b"/>
            <a:pathLst>
              <a:path w="48" h="30">
                <a:moveTo>
                  <a:pt x="48" y="21"/>
                </a:moveTo>
                <a:lnTo>
                  <a:pt x="41" y="12"/>
                </a:lnTo>
                <a:lnTo>
                  <a:pt x="9" y="0"/>
                </a:lnTo>
                <a:lnTo>
                  <a:pt x="0" y="18"/>
                </a:lnTo>
                <a:lnTo>
                  <a:pt x="34" y="30"/>
                </a:lnTo>
                <a:lnTo>
                  <a:pt x="48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49" name=""/>
          <p:cNvSpPr/>
          <p:nvPr/>
        </p:nvSpPr>
        <p:spPr>
          <a:xfrm>
            <a:off x="200160" y="-765000"/>
            <a:ext cx="1080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0" y="0"/>
                </a:move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0" name=""/>
          <p:cNvSpPr/>
          <p:nvPr/>
        </p:nvSpPr>
        <p:spPr>
          <a:xfrm>
            <a:off x="200160" y="-765000"/>
            <a:ext cx="56880" cy="45720"/>
          </a:xfrm>
          <a:custGeom>
            <a:avLst/>
            <a:gdLst/>
            <a:ahLst/>
            <a:rect l="l" t="t" r="r" b="b"/>
            <a:pathLst>
              <a:path w="71" h="59">
                <a:moveTo>
                  <a:pt x="71" y="50"/>
                </a:moveTo>
                <a:lnTo>
                  <a:pt x="62" y="39"/>
                </a:lnTo>
                <a:lnTo>
                  <a:pt x="59" y="39"/>
                </a:lnTo>
                <a:lnTo>
                  <a:pt x="55" y="37"/>
                </a:lnTo>
                <a:lnTo>
                  <a:pt x="51" y="36"/>
                </a:lnTo>
                <a:lnTo>
                  <a:pt x="46" y="34"/>
                </a:lnTo>
                <a:lnTo>
                  <a:pt x="43" y="32"/>
                </a:lnTo>
                <a:lnTo>
                  <a:pt x="41" y="30"/>
                </a:lnTo>
                <a:lnTo>
                  <a:pt x="37" y="27"/>
                </a:lnTo>
                <a:lnTo>
                  <a:pt x="34" y="25"/>
                </a:lnTo>
                <a:lnTo>
                  <a:pt x="30" y="21"/>
                </a:lnTo>
                <a:lnTo>
                  <a:pt x="28" y="20"/>
                </a:lnTo>
                <a:lnTo>
                  <a:pt x="26" y="16"/>
                </a:lnTo>
                <a:lnTo>
                  <a:pt x="25" y="13"/>
                </a:lnTo>
                <a:lnTo>
                  <a:pt x="23" y="9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3" y="16"/>
                </a:lnTo>
                <a:lnTo>
                  <a:pt x="5" y="21"/>
                </a:lnTo>
                <a:lnTo>
                  <a:pt x="9" y="27"/>
                </a:lnTo>
                <a:lnTo>
                  <a:pt x="10" y="32"/>
                </a:lnTo>
                <a:lnTo>
                  <a:pt x="14" y="36"/>
                </a:lnTo>
                <a:lnTo>
                  <a:pt x="19" y="39"/>
                </a:lnTo>
                <a:lnTo>
                  <a:pt x="23" y="43"/>
                </a:lnTo>
                <a:lnTo>
                  <a:pt x="26" y="46"/>
                </a:lnTo>
                <a:lnTo>
                  <a:pt x="32" y="50"/>
                </a:lnTo>
                <a:lnTo>
                  <a:pt x="37" y="52"/>
                </a:lnTo>
                <a:lnTo>
                  <a:pt x="43" y="55"/>
                </a:lnTo>
                <a:lnTo>
                  <a:pt x="48" y="57"/>
                </a:lnTo>
                <a:lnTo>
                  <a:pt x="53" y="57"/>
                </a:lnTo>
                <a:lnTo>
                  <a:pt x="60" y="59"/>
                </a:lnTo>
                <a:lnTo>
                  <a:pt x="50" y="50"/>
                </a:lnTo>
                <a:lnTo>
                  <a:pt x="71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1" name=""/>
          <p:cNvSpPr/>
          <p:nvPr/>
        </p:nvSpPr>
        <p:spPr>
          <a:xfrm>
            <a:off x="241200" y="-727200"/>
            <a:ext cx="2700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34" y="16"/>
                </a:moveTo>
                <a:lnTo>
                  <a:pt x="34" y="16"/>
                </a:lnTo>
                <a:lnTo>
                  <a:pt x="32" y="11"/>
                </a:lnTo>
                <a:lnTo>
                  <a:pt x="29" y="7"/>
                </a:lnTo>
                <a:lnTo>
                  <a:pt x="25" y="5"/>
                </a:lnTo>
                <a:lnTo>
                  <a:pt x="24" y="2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0" y="0"/>
                </a:lnTo>
                <a:lnTo>
                  <a:pt x="0" y="0"/>
                </a:lnTo>
                <a:lnTo>
                  <a:pt x="0" y="5"/>
                </a:lnTo>
                <a:lnTo>
                  <a:pt x="4" y="11"/>
                </a:lnTo>
                <a:lnTo>
                  <a:pt x="6" y="14"/>
                </a:lnTo>
                <a:lnTo>
                  <a:pt x="9" y="18"/>
                </a:lnTo>
                <a:lnTo>
                  <a:pt x="11" y="20"/>
                </a:lnTo>
                <a:lnTo>
                  <a:pt x="13" y="20"/>
                </a:lnTo>
                <a:lnTo>
                  <a:pt x="15" y="21"/>
                </a:lnTo>
                <a:lnTo>
                  <a:pt x="15" y="23"/>
                </a:lnTo>
                <a:lnTo>
                  <a:pt x="15" y="23"/>
                </a:lnTo>
                <a:lnTo>
                  <a:pt x="34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2" name=""/>
          <p:cNvSpPr/>
          <p:nvPr/>
        </p:nvSpPr>
        <p:spPr>
          <a:xfrm>
            <a:off x="250920" y="-714240"/>
            <a:ext cx="3312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39" y="14"/>
                </a:moveTo>
                <a:lnTo>
                  <a:pt x="41" y="14"/>
                </a:lnTo>
                <a:lnTo>
                  <a:pt x="28" y="11"/>
                </a:lnTo>
                <a:lnTo>
                  <a:pt x="19" y="9"/>
                </a:lnTo>
                <a:lnTo>
                  <a:pt x="14" y="9"/>
                </a:lnTo>
                <a:lnTo>
                  <a:pt x="16" y="9"/>
                </a:lnTo>
                <a:lnTo>
                  <a:pt x="25" y="20"/>
                </a:lnTo>
                <a:lnTo>
                  <a:pt x="25" y="16"/>
                </a:lnTo>
                <a:lnTo>
                  <a:pt x="23" y="9"/>
                </a:lnTo>
                <a:lnTo>
                  <a:pt x="19" y="0"/>
                </a:lnTo>
                <a:lnTo>
                  <a:pt x="0" y="7"/>
                </a:lnTo>
                <a:lnTo>
                  <a:pt x="2" y="14"/>
                </a:lnTo>
                <a:lnTo>
                  <a:pt x="2" y="18"/>
                </a:lnTo>
                <a:lnTo>
                  <a:pt x="11" y="28"/>
                </a:lnTo>
                <a:lnTo>
                  <a:pt x="14" y="28"/>
                </a:lnTo>
                <a:lnTo>
                  <a:pt x="16" y="28"/>
                </a:lnTo>
                <a:lnTo>
                  <a:pt x="21" y="30"/>
                </a:lnTo>
                <a:lnTo>
                  <a:pt x="32" y="34"/>
                </a:lnTo>
                <a:lnTo>
                  <a:pt x="34" y="34"/>
                </a:lnTo>
                <a:lnTo>
                  <a:pt x="39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3" name=""/>
          <p:cNvSpPr/>
          <p:nvPr/>
        </p:nvSpPr>
        <p:spPr>
          <a:xfrm>
            <a:off x="263520" y="-720720"/>
            <a:ext cx="28440" cy="34920"/>
          </a:xfrm>
          <a:custGeom>
            <a:avLst/>
            <a:gdLst/>
            <a:ahLst/>
            <a:rect l="l" t="t" r="r" b="b"/>
            <a:pathLst>
              <a:path w="35" h="45">
                <a:moveTo>
                  <a:pt x="21" y="2"/>
                </a:moveTo>
                <a:lnTo>
                  <a:pt x="21" y="2"/>
                </a:lnTo>
                <a:lnTo>
                  <a:pt x="16" y="0"/>
                </a:lnTo>
                <a:lnTo>
                  <a:pt x="11" y="0"/>
                </a:lnTo>
                <a:lnTo>
                  <a:pt x="0" y="9"/>
                </a:lnTo>
                <a:lnTo>
                  <a:pt x="2" y="18"/>
                </a:lnTo>
                <a:lnTo>
                  <a:pt x="5" y="23"/>
                </a:lnTo>
                <a:lnTo>
                  <a:pt x="9" y="29"/>
                </a:lnTo>
                <a:lnTo>
                  <a:pt x="14" y="34"/>
                </a:lnTo>
                <a:lnTo>
                  <a:pt x="16" y="37"/>
                </a:lnTo>
                <a:lnTo>
                  <a:pt x="16" y="32"/>
                </a:lnTo>
                <a:lnTo>
                  <a:pt x="19" y="25"/>
                </a:lnTo>
                <a:lnTo>
                  <a:pt x="25" y="23"/>
                </a:lnTo>
                <a:lnTo>
                  <a:pt x="23" y="23"/>
                </a:lnTo>
                <a:lnTo>
                  <a:pt x="16" y="43"/>
                </a:lnTo>
                <a:lnTo>
                  <a:pt x="21" y="45"/>
                </a:lnTo>
                <a:lnTo>
                  <a:pt x="28" y="45"/>
                </a:lnTo>
                <a:lnTo>
                  <a:pt x="35" y="36"/>
                </a:lnTo>
                <a:lnTo>
                  <a:pt x="34" y="27"/>
                </a:lnTo>
                <a:lnTo>
                  <a:pt x="30" y="21"/>
                </a:lnTo>
                <a:lnTo>
                  <a:pt x="27" y="14"/>
                </a:lnTo>
                <a:lnTo>
                  <a:pt x="21" y="9"/>
                </a:lnTo>
                <a:lnTo>
                  <a:pt x="19" y="7"/>
                </a:lnTo>
                <a:lnTo>
                  <a:pt x="19" y="13"/>
                </a:lnTo>
                <a:lnTo>
                  <a:pt x="11" y="21"/>
                </a:lnTo>
                <a:lnTo>
                  <a:pt x="9" y="21"/>
                </a:lnTo>
                <a:lnTo>
                  <a:pt x="11" y="21"/>
                </a:lnTo>
                <a:lnTo>
                  <a:pt x="21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4" name=""/>
          <p:cNvSpPr/>
          <p:nvPr/>
        </p:nvSpPr>
        <p:spPr>
          <a:xfrm>
            <a:off x="274680" y="-717480"/>
            <a:ext cx="41400" cy="39600"/>
          </a:xfrm>
          <a:custGeom>
            <a:avLst/>
            <a:gdLst/>
            <a:ahLst/>
            <a:rect l="l" t="t" r="r" b="b"/>
            <a:pathLst>
              <a:path w="54" h="49">
                <a:moveTo>
                  <a:pt x="48" y="30"/>
                </a:moveTo>
                <a:lnTo>
                  <a:pt x="54" y="30"/>
                </a:lnTo>
                <a:lnTo>
                  <a:pt x="48" y="28"/>
                </a:lnTo>
                <a:lnTo>
                  <a:pt x="45" y="28"/>
                </a:lnTo>
                <a:lnTo>
                  <a:pt x="43" y="26"/>
                </a:lnTo>
                <a:lnTo>
                  <a:pt x="40" y="26"/>
                </a:lnTo>
                <a:lnTo>
                  <a:pt x="38" y="23"/>
                </a:lnTo>
                <a:lnTo>
                  <a:pt x="34" y="21"/>
                </a:lnTo>
                <a:lnTo>
                  <a:pt x="32" y="17"/>
                </a:lnTo>
                <a:lnTo>
                  <a:pt x="27" y="12"/>
                </a:lnTo>
                <a:lnTo>
                  <a:pt x="23" y="9"/>
                </a:lnTo>
                <a:lnTo>
                  <a:pt x="20" y="7"/>
                </a:lnTo>
                <a:lnTo>
                  <a:pt x="15" y="3"/>
                </a:lnTo>
                <a:lnTo>
                  <a:pt x="9" y="0"/>
                </a:lnTo>
                <a:lnTo>
                  <a:pt x="0" y="19"/>
                </a:lnTo>
                <a:lnTo>
                  <a:pt x="6" y="21"/>
                </a:lnTo>
                <a:lnTo>
                  <a:pt x="7" y="23"/>
                </a:lnTo>
                <a:lnTo>
                  <a:pt x="11" y="25"/>
                </a:lnTo>
                <a:lnTo>
                  <a:pt x="11" y="26"/>
                </a:lnTo>
                <a:lnTo>
                  <a:pt x="16" y="30"/>
                </a:lnTo>
                <a:lnTo>
                  <a:pt x="18" y="33"/>
                </a:lnTo>
                <a:lnTo>
                  <a:pt x="23" y="39"/>
                </a:lnTo>
                <a:lnTo>
                  <a:pt x="29" y="42"/>
                </a:lnTo>
                <a:lnTo>
                  <a:pt x="34" y="44"/>
                </a:lnTo>
                <a:lnTo>
                  <a:pt x="38" y="46"/>
                </a:lnTo>
                <a:lnTo>
                  <a:pt x="43" y="48"/>
                </a:lnTo>
                <a:lnTo>
                  <a:pt x="48" y="49"/>
                </a:lnTo>
                <a:lnTo>
                  <a:pt x="54" y="49"/>
                </a:lnTo>
                <a:lnTo>
                  <a:pt x="48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5" name=""/>
          <p:cNvSpPr/>
          <p:nvPr/>
        </p:nvSpPr>
        <p:spPr>
          <a:xfrm>
            <a:off x="314280" y="-685800"/>
            <a:ext cx="1800" cy="7920"/>
          </a:xfrm>
          <a:custGeom>
            <a:avLst/>
            <a:gdLst/>
            <a:ahLst/>
            <a:rect l="l" t="t" r="r" b="b"/>
            <a:pathLst>
              <a:path w="4" h="8">
                <a:moveTo>
                  <a:pt x="4" y="8"/>
                </a:moveTo>
                <a:lnTo>
                  <a:pt x="0" y="0"/>
                </a:lnTo>
                <a:lnTo>
                  <a:pt x="4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6" name=""/>
          <p:cNvSpPr/>
          <p:nvPr/>
        </p:nvSpPr>
        <p:spPr>
          <a:xfrm>
            <a:off x="312840" y="-700200"/>
            <a:ext cx="30240" cy="22320"/>
          </a:xfrm>
          <a:custGeom>
            <a:avLst/>
            <a:gdLst/>
            <a:ahLst/>
            <a:rect l="l" t="t" r="r" b="b"/>
            <a:pathLst>
              <a:path w="40" h="26">
                <a:moveTo>
                  <a:pt x="38" y="0"/>
                </a:moveTo>
                <a:lnTo>
                  <a:pt x="36" y="0"/>
                </a:lnTo>
                <a:lnTo>
                  <a:pt x="0" y="7"/>
                </a:lnTo>
                <a:lnTo>
                  <a:pt x="4" y="26"/>
                </a:lnTo>
                <a:lnTo>
                  <a:pt x="40" y="19"/>
                </a:lnTo>
                <a:lnTo>
                  <a:pt x="3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7" name=""/>
          <p:cNvSpPr/>
          <p:nvPr/>
        </p:nvSpPr>
        <p:spPr>
          <a:xfrm>
            <a:off x="341280" y="-700200"/>
            <a:ext cx="180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8" name=""/>
          <p:cNvSpPr/>
          <p:nvPr/>
        </p:nvSpPr>
        <p:spPr>
          <a:xfrm>
            <a:off x="163440" y="-995400"/>
            <a:ext cx="117720" cy="127080"/>
          </a:xfrm>
          <a:custGeom>
            <a:avLst/>
            <a:gdLst/>
            <a:ahLst/>
            <a:rect l="l" t="t" r="r" b="b"/>
            <a:pathLst>
              <a:path w="147" h="158">
                <a:moveTo>
                  <a:pt x="0" y="147"/>
                </a:moveTo>
                <a:lnTo>
                  <a:pt x="17" y="151"/>
                </a:lnTo>
                <a:lnTo>
                  <a:pt x="33" y="155"/>
                </a:lnTo>
                <a:lnTo>
                  <a:pt x="42" y="156"/>
                </a:lnTo>
                <a:lnTo>
                  <a:pt x="49" y="156"/>
                </a:lnTo>
                <a:lnTo>
                  <a:pt x="55" y="158"/>
                </a:lnTo>
                <a:lnTo>
                  <a:pt x="60" y="158"/>
                </a:lnTo>
                <a:lnTo>
                  <a:pt x="67" y="158"/>
                </a:lnTo>
                <a:lnTo>
                  <a:pt x="72" y="156"/>
                </a:lnTo>
                <a:lnTo>
                  <a:pt x="78" y="156"/>
                </a:lnTo>
                <a:lnTo>
                  <a:pt x="83" y="155"/>
                </a:lnTo>
                <a:lnTo>
                  <a:pt x="87" y="153"/>
                </a:lnTo>
                <a:lnTo>
                  <a:pt x="92" y="153"/>
                </a:lnTo>
                <a:lnTo>
                  <a:pt x="97" y="151"/>
                </a:lnTo>
                <a:lnTo>
                  <a:pt x="103" y="151"/>
                </a:lnTo>
                <a:lnTo>
                  <a:pt x="112" y="151"/>
                </a:lnTo>
                <a:lnTo>
                  <a:pt x="119" y="153"/>
                </a:lnTo>
                <a:lnTo>
                  <a:pt x="124" y="155"/>
                </a:lnTo>
                <a:lnTo>
                  <a:pt x="129" y="155"/>
                </a:lnTo>
                <a:lnTo>
                  <a:pt x="135" y="156"/>
                </a:lnTo>
                <a:lnTo>
                  <a:pt x="138" y="155"/>
                </a:lnTo>
                <a:lnTo>
                  <a:pt x="140" y="155"/>
                </a:lnTo>
                <a:lnTo>
                  <a:pt x="144" y="155"/>
                </a:lnTo>
                <a:lnTo>
                  <a:pt x="145" y="153"/>
                </a:lnTo>
                <a:lnTo>
                  <a:pt x="147" y="151"/>
                </a:lnTo>
                <a:lnTo>
                  <a:pt x="133" y="135"/>
                </a:lnTo>
                <a:lnTo>
                  <a:pt x="121" y="123"/>
                </a:lnTo>
                <a:lnTo>
                  <a:pt x="112" y="110"/>
                </a:lnTo>
                <a:lnTo>
                  <a:pt x="103" y="103"/>
                </a:lnTo>
                <a:lnTo>
                  <a:pt x="94" y="94"/>
                </a:lnTo>
                <a:lnTo>
                  <a:pt x="83" y="80"/>
                </a:lnTo>
                <a:lnTo>
                  <a:pt x="69" y="66"/>
                </a:lnTo>
                <a:lnTo>
                  <a:pt x="55" y="48"/>
                </a:lnTo>
                <a:lnTo>
                  <a:pt x="40" y="32"/>
                </a:lnTo>
                <a:lnTo>
                  <a:pt x="28" y="18"/>
                </a:lnTo>
                <a:lnTo>
                  <a:pt x="21" y="10"/>
                </a:lnTo>
                <a:lnTo>
                  <a:pt x="14" y="7"/>
                </a:lnTo>
                <a:lnTo>
                  <a:pt x="8" y="3"/>
                </a:lnTo>
                <a:lnTo>
                  <a:pt x="3" y="0"/>
                </a:lnTo>
                <a:lnTo>
                  <a:pt x="0" y="14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59" name=""/>
          <p:cNvSpPr/>
          <p:nvPr/>
        </p:nvSpPr>
        <p:spPr>
          <a:xfrm>
            <a:off x="162000" y="-884160"/>
            <a:ext cx="50760" cy="23760"/>
          </a:xfrm>
          <a:custGeom>
            <a:avLst/>
            <a:gdLst/>
            <a:ahLst/>
            <a:rect l="l" t="t" r="r" b="b"/>
            <a:pathLst>
              <a:path w="62" h="30">
                <a:moveTo>
                  <a:pt x="62" y="8"/>
                </a:moveTo>
                <a:lnTo>
                  <a:pt x="62" y="8"/>
                </a:lnTo>
                <a:lnTo>
                  <a:pt x="57" y="8"/>
                </a:lnTo>
                <a:lnTo>
                  <a:pt x="51" y="8"/>
                </a:lnTo>
                <a:lnTo>
                  <a:pt x="46" y="7"/>
                </a:lnTo>
                <a:lnTo>
                  <a:pt x="39" y="5"/>
                </a:lnTo>
                <a:lnTo>
                  <a:pt x="21" y="3"/>
                </a:lnTo>
                <a:lnTo>
                  <a:pt x="3" y="0"/>
                </a:lnTo>
                <a:lnTo>
                  <a:pt x="0" y="19"/>
                </a:lnTo>
                <a:lnTo>
                  <a:pt x="18" y="23"/>
                </a:lnTo>
                <a:lnTo>
                  <a:pt x="34" y="26"/>
                </a:lnTo>
                <a:lnTo>
                  <a:pt x="41" y="28"/>
                </a:lnTo>
                <a:lnTo>
                  <a:pt x="50" y="28"/>
                </a:lnTo>
                <a:lnTo>
                  <a:pt x="55" y="30"/>
                </a:lnTo>
                <a:lnTo>
                  <a:pt x="62" y="30"/>
                </a:lnTo>
                <a:lnTo>
                  <a:pt x="62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0" name=""/>
          <p:cNvSpPr/>
          <p:nvPr/>
        </p:nvSpPr>
        <p:spPr>
          <a:xfrm>
            <a:off x="212760" y="-882720"/>
            <a:ext cx="33480" cy="22320"/>
          </a:xfrm>
          <a:custGeom>
            <a:avLst/>
            <a:gdLst/>
            <a:ahLst/>
            <a:rect l="l" t="t" r="r" b="b"/>
            <a:pathLst>
              <a:path w="43" h="29">
                <a:moveTo>
                  <a:pt x="43" y="0"/>
                </a:moveTo>
                <a:lnTo>
                  <a:pt x="43" y="0"/>
                </a:lnTo>
                <a:lnTo>
                  <a:pt x="36" y="0"/>
                </a:lnTo>
                <a:lnTo>
                  <a:pt x="29" y="2"/>
                </a:lnTo>
                <a:lnTo>
                  <a:pt x="23" y="2"/>
                </a:lnTo>
                <a:lnTo>
                  <a:pt x="20" y="4"/>
                </a:lnTo>
                <a:lnTo>
                  <a:pt x="14" y="6"/>
                </a:lnTo>
                <a:lnTo>
                  <a:pt x="9" y="6"/>
                </a:lnTo>
                <a:lnTo>
                  <a:pt x="5" y="7"/>
                </a:lnTo>
                <a:lnTo>
                  <a:pt x="0" y="7"/>
                </a:lnTo>
                <a:lnTo>
                  <a:pt x="0" y="29"/>
                </a:lnTo>
                <a:lnTo>
                  <a:pt x="7" y="29"/>
                </a:lnTo>
                <a:lnTo>
                  <a:pt x="14" y="27"/>
                </a:lnTo>
                <a:lnTo>
                  <a:pt x="20" y="27"/>
                </a:lnTo>
                <a:lnTo>
                  <a:pt x="25" y="25"/>
                </a:lnTo>
                <a:lnTo>
                  <a:pt x="29" y="23"/>
                </a:lnTo>
                <a:lnTo>
                  <a:pt x="34" y="22"/>
                </a:lnTo>
                <a:lnTo>
                  <a:pt x="37" y="22"/>
                </a:lnTo>
                <a:lnTo>
                  <a:pt x="43" y="22"/>
                </a:lnTo>
                <a:lnTo>
                  <a:pt x="4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1" name=""/>
          <p:cNvSpPr/>
          <p:nvPr/>
        </p:nvSpPr>
        <p:spPr>
          <a:xfrm>
            <a:off x="246240" y="-882720"/>
            <a:ext cx="39600" cy="19080"/>
          </a:xfrm>
          <a:custGeom>
            <a:avLst/>
            <a:gdLst/>
            <a:ahLst/>
            <a:rect l="l" t="t" r="r" b="b"/>
            <a:pathLst>
              <a:path w="50" h="25">
                <a:moveTo>
                  <a:pt x="34" y="16"/>
                </a:moveTo>
                <a:lnTo>
                  <a:pt x="35" y="4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0" y="4"/>
                </a:lnTo>
                <a:lnTo>
                  <a:pt x="26" y="4"/>
                </a:lnTo>
                <a:lnTo>
                  <a:pt x="23" y="4"/>
                </a:lnTo>
                <a:lnTo>
                  <a:pt x="16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5" y="20"/>
                </a:lnTo>
                <a:lnTo>
                  <a:pt x="12" y="22"/>
                </a:lnTo>
                <a:lnTo>
                  <a:pt x="18" y="23"/>
                </a:lnTo>
                <a:lnTo>
                  <a:pt x="23" y="25"/>
                </a:lnTo>
                <a:lnTo>
                  <a:pt x="28" y="25"/>
                </a:lnTo>
                <a:lnTo>
                  <a:pt x="35" y="25"/>
                </a:lnTo>
                <a:lnTo>
                  <a:pt x="39" y="23"/>
                </a:lnTo>
                <a:lnTo>
                  <a:pt x="42" y="23"/>
                </a:lnTo>
                <a:lnTo>
                  <a:pt x="46" y="20"/>
                </a:lnTo>
                <a:lnTo>
                  <a:pt x="50" y="18"/>
                </a:lnTo>
                <a:lnTo>
                  <a:pt x="50" y="4"/>
                </a:lnTo>
                <a:lnTo>
                  <a:pt x="34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2" name=""/>
          <p:cNvSpPr/>
          <p:nvPr/>
        </p:nvSpPr>
        <p:spPr>
          <a:xfrm>
            <a:off x="239760" y="-919080"/>
            <a:ext cx="46080" cy="50760"/>
          </a:xfrm>
          <a:custGeom>
            <a:avLst/>
            <a:gdLst/>
            <a:ahLst/>
            <a:rect l="l" t="t" r="r" b="b"/>
            <a:pathLst>
              <a:path w="57" h="62">
                <a:moveTo>
                  <a:pt x="0" y="16"/>
                </a:moveTo>
                <a:lnTo>
                  <a:pt x="0" y="14"/>
                </a:lnTo>
                <a:lnTo>
                  <a:pt x="5" y="21"/>
                </a:lnTo>
                <a:lnTo>
                  <a:pt x="16" y="34"/>
                </a:lnTo>
                <a:lnTo>
                  <a:pt x="28" y="46"/>
                </a:lnTo>
                <a:lnTo>
                  <a:pt x="41" y="62"/>
                </a:lnTo>
                <a:lnTo>
                  <a:pt x="57" y="50"/>
                </a:lnTo>
                <a:lnTo>
                  <a:pt x="44" y="34"/>
                </a:lnTo>
                <a:lnTo>
                  <a:pt x="32" y="19"/>
                </a:lnTo>
                <a:lnTo>
                  <a:pt x="21" y="9"/>
                </a:lnTo>
                <a:lnTo>
                  <a:pt x="14" y="0"/>
                </a:lnTo>
                <a:lnTo>
                  <a:pt x="14" y="0"/>
                </a:lnTo>
                <a:lnTo>
                  <a:pt x="0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3" name=""/>
          <p:cNvSpPr/>
          <p:nvPr/>
        </p:nvSpPr>
        <p:spPr>
          <a:xfrm>
            <a:off x="158760" y="-1001880"/>
            <a:ext cx="92160" cy="95400"/>
          </a:xfrm>
          <a:custGeom>
            <a:avLst/>
            <a:gdLst/>
            <a:ahLst/>
            <a:rect l="l" t="t" r="r" b="b"/>
            <a:pathLst>
              <a:path w="116" h="119">
                <a:moveTo>
                  <a:pt x="20" y="9"/>
                </a:moveTo>
                <a:lnTo>
                  <a:pt x="8" y="19"/>
                </a:lnTo>
                <a:lnTo>
                  <a:pt x="11" y="19"/>
                </a:lnTo>
                <a:lnTo>
                  <a:pt x="15" y="23"/>
                </a:lnTo>
                <a:lnTo>
                  <a:pt x="20" y="28"/>
                </a:lnTo>
                <a:lnTo>
                  <a:pt x="25" y="32"/>
                </a:lnTo>
                <a:lnTo>
                  <a:pt x="40" y="46"/>
                </a:lnTo>
                <a:lnTo>
                  <a:pt x="54" y="62"/>
                </a:lnTo>
                <a:lnTo>
                  <a:pt x="68" y="80"/>
                </a:lnTo>
                <a:lnTo>
                  <a:pt x="80" y="94"/>
                </a:lnTo>
                <a:lnTo>
                  <a:pt x="93" y="108"/>
                </a:lnTo>
                <a:lnTo>
                  <a:pt x="104" y="119"/>
                </a:lnTo>
                <a:lnTo>
                  <a:pt x="116" y="103"/>
                </a:lnTo>
                <a:lnTo>
                  <a:pt x="109" y="96"/>
                </a:lnTo>
                <a:lnTo>
                  <a:pt x="97" y="83"/>
                </a:lnTo>
                <a:lnTo>
                  <a:pt x="84" y="67"/>
                </a:lnTo>
                <a:lnTo>
                  <a:pt x="70" y="50"/>
                </a:lnTo>
                <a:lnTo>
                  <a:pt x="56" y="34"/>
                </a:lnTo>
                <a:lnTo>
                  <a:pt x="41" y="19"/>
                </a:lnTo>
                <a:lnTo>
                  <a:pt x="34" y="12"/>
                </a:lnTo>
                <a:lnTo>
                  <a:pt x="27" y="7"/>
                </a:lnTo>
                <a:lnTo>
                  <a:pt x="20" y="3"/>
                </a:lnTo>
                <a:lnTo>
                  <a:pt x="13" y="0"/>
                </a:lnTo>
                <a:lnTo>
                  <a:pt x="0" y="9"/>
                </a:lnTo>
                <a:lnTo>
                  <a:pt x="2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4" name=""/>
          <p:cNvSpPr/>
          <p:nvPr/>
        </p:nvSpPr>
        <p:spPr>
          <a:xfrm>
            <a:off x="158760" y="-99540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5" name=""/>
          <p:cNvSpPr/>
          <p:nvPr/>
        </p:nvSpPr>
        <p:spPr>
          <a:xfrm>
            <a:off x="155520" y="-995400"/>
            <a:ext cx="17640" cy="127080"/>
          </a:xfrm>
          <a:custGeom>
            <a:avLst/>
            <a:gdLst/>
            <a:ahLst/>
            <a:rect l="l" t="t" r="r" b="b"/>
            <a:pathLst>
              <a:path w="23" h="158">
                <a:moveTo>
                  <a:pt x="9" y="158"/>
                </a:moveTo>
                <a:lnTo>
                  <a:pt x="19" y="147"/>
                </a:lnTo>
                <a:lnTo>
                  <a:pt x="23" y="0"/>
                </a:lnTo>
                <a:lnTo>
                  <a:pt x="3" y="0"/>
                </a:lnTo>
                <a:lnTo>
                  <a:pt x="0" y="147"/>
                </a:lnTo>
                <a:lnTo>
                  <a:pt x="9" y="15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6" name=""/>
          <p:cNvSpPr/>
          <p:nvPr/>
        </p:nvSpPr>
        <p:spPr>
          <a:xfrm>
            <a:off x="162000" y="-878040"/>
            <a:ext cx="1440" cy="9720"/>
          </a:xfrm>
          <a:custGeom>
            <a:avLst/>
            <a:gdLst/>
            <a:ahLst/>
            <a:rect l="l" t="t" r="r" b="b"/>
            <a:pathLst>
              <a:path w="2" h="11">
                <a:moveTo>
                  <a:pt x="0" y="11"/>
                </a:moveTo>
                <a:lnTo>
                  <a:pt x="2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7" name=""/>
          <p:cNvSpPr/>
          <p:nvPr/>
        </p:nvSpPr>
        <p:spPr>
          <a:xfrm>
            <a:off x="2727360" y="6470640"/>
            <a:ext cx="58680" cy="20520"/>
          </a:xfrm>
          <a:custGeom>
            <a:avLst/>
            <a:gdLst/>
            <a:ahLst/>
            <a:rect l="l" t="t" r="r" b="b"/>
            <a:pathLst>
              <a:path w="75" h="25">
                <a:moveTo>
                  <a:pt x="32" y="0"/>
                </a:moveTo>
                <a:lnTo>
                  <a:pt x="75" y="0"/>
                </a:lnTo>
                <a:lnTo>
                  <a:pt x="71" y="3"/>
                </a:lnTo>
                <a:lnTo>
                  <a:pt x="66" y="7"/>
                </a:lnTo>
                <a:lnTo>
                  <a:pt x="57" y="10"/>
                </a:lnTo>
                <a:lnTo>
                  <a:pt x="48" y="16"/>
                </a:lnTo>
                <a:lnTo>
                  <a:pt x="30" y="21"/>
                </a:lnTo>
                <a:lnTo>
                  <a:pt x="21" y="25"/>
                </a:lnTo>
                <a:lnTo>
                  <a:pt x="14" y="25"/>
                </a:lnTo>
                <a:lnTo>
                  <a:pt x="9" y="23"/>
                </a:lnTo>
                <a:lnTo>
                  <a:pt x="7" y="23"/>
                </a:lnTo>
                <a:lnTo>
                  <a:pt x="5" y="23"/>
                </a:lnTo>
                <a:lnTo>
                  <a:pt x="2" y="23"/>
                </a:lnTo>
                <a:lnTo>
                  <a:pt x="0" y="25"/>
                </a:lnTo>
                <a:lnTo>
                  <a:pt x="4" y="19"/>
                </a:lnTo>
                <a:lnTo>
                  <a:pt x="7" y="16"/>
                </a:lnTo>
                <a:lnTo>
                  <a:pt x="11" y="12"/>
                </a:lnTo>
                <a:lnTo>
                  <a:pt x="14" y="9"/>
                </a:lnTo>
                <a:lnTo>
                  <a:pt x="23" y="5"/>
                </a:lnTo>
                <a:lnTo>
                  <a:pt x="32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8" name=""/>
          <p:cNvSpPr/>
          <p:nvPr/>
        </p:nvSpPr>
        <p:spPr>
          <a:xfrm>
            <a:off x="2751120" y="6464160"/>
            <a:ext cx="41400" cy="15840"/>
          </a:xfrm>
          <a:custGeom>
            <a:avLst/>
            <a:gdLst/>
            <a:ahLst/>
            <a:rect l="l" t="t" r="r" b="b"/>
            <a:pathLst>
              <a:path w="54" h="19">
                <a:moveTo>
                  <a:pt x="54" y="14"/>
                </a:moveTo>
                <a:lnTo>
                  <a:pt x="43" y="0"/>
                </a:lnTo>
                <a:lnTo>
                  <a:pt x="0" y="0"/>
                </a:lnTo>
                <a:lnTo>
                  <a:pt x="0" y="19"/>
                </a:lnTo>
                <a:lnTo>
                  <a:pt x="43" y="19"/>
                </a:lnTo>
                <a:lnTo>
                  <a:pt x="54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69" name=""/>
          <p:cNvSpPr/>
          <p:nvPr/>
        </p:nvSpPr>
        <p:spPr>
          <a:xfrm>
            <a:off x="2778120" y="6469200"/>
            <a:ext cx="7920" cy="1440"/>
          </a:xfrm>
          <a:custGeom>
            <a:avLst/>
            <a:gdLst/>
            <a:ahLst/>
            <a:rect l="l" t="t" r="r" b="b"/>
            <a:pathLst>
              <a:path w="9" h="4">
                <a:moveTo>
                  <a:pt x="0" y="0"/>
                </a:moveTo>
                <a:lnTo>
                  <a:pt x="9" y="4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0" name=""/>
          <p:cNvSpPr/>
          <p:nvPr/>
        </p:nvSpPr>
        <p:spPr>
          <a:xfrm>
            <a:off x="2743200" y="6469200"/>
            <a:ext cx="49320" cy="29880"/>
          </a:xfrm>
          <a:custGeom>
            <a:avLst/>
            <a:gdLst/>
            <a:ahLst/>
            <a:rect l="l" t="t" r="r" b="b"/>
            <a:pathLst>
              <a:path w="63" h="39">
                <a:moveTo>
                  <a:pt x="0" y="39"/>
                </a:moveTo>
                <a:lnTo>
                  <a:pt x="0" y="39"/>
                </a:lnTo>
                <a:lnTo>
                  <a:pt x="13" y="36"/>
                </a:lnTo>
                <a:lnTo>
                  <a:pt x="31" y="29"/>
                </a:lnTo>
                <a:lnTo>
                  <a:pt x="40" y="25"/>
                </a:lnTo>
                <a:lnTo>
                  <a:pt x="48" y="21"/>
                </a:lnTo>
                <a:lnTo>
                  <a:pt x="56" y="16"/>
                </a:lnTo>
                <a:lnTo>
                  <a:pt x="63" y="9"/>
                </a:lnTo>
                <a:lnTo>
                  <a:pt x="43" y="0"/>
                </a:lnTo>
                <a:lnTo>
                  <a:pt x="43" y="0"/>
                </a:lnTo>
                <a:lnTo>
                  <a:pt x="40" y="4"/>
                </a:lnTo>
                <a:lnTo>
                  <a:pt x="31" y="7"/>
                </a:lnTo>
                <a:lnTo>
                  <a:pt x="24" y="11"/>
                </a:lnTo>
                <a:lnTo>
                  <a:pt x="6" y="16"/>
                </a:lnTo>
                <a:lnTo>
                  <a:pt x="0" y="20"/>
                </a:lnTo>
                <a:lnTo>
                  <a:pt x="0" y="3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1" name=""/>
          <p:cNvSpPr/>
          <p:nvPr/>
        </p:nvSpPr>
        <p:spPr>
          <a:xfrm>
            <a:off x="2719440" y="6481800"/>
            <a:ext cx="23760" cy="17280"/>
          </a:xfrm>
          <a:custGeom>
            <a:avLst/>
            <a:gdLst/>
            <a:ahLst/>
            <a:rect l="l" t="t" r="r" b="b"/>
            <a:pathLst>
              <a:path w="30" h="23">
                <a:moveTo>
                  <a:pt x="0" y="7"/>
                </a:moveTo>
                <a:lnTo>
                  <a:pt x="14" y="21"/>
                </a:lnTo>
                <a:lnTo>
                  <a:pt x="14" y="21"/>
                </a:lnTo>
                <a:lnTo>
                  <a:pt x="14" y="21"/>
                </a:lnTo>
                <a:lnTo>
                  <a:pt x="16" y="21"/>
                </a:lnTo>
                <a:lnTo>
                  <a:pt x="16" y="21"/>
                </a:lnTo>
                <a:lnTo>
                  <a:pt x="21" y="23"/>
                </a:lnTo>
                <a:lnTo>
                  <a:pt x="30" y="23"/>
                </a:lnTo>
                <a:lnTo>
                  <a:pt x="30" y="2"/>
                </a:lnTo>
                <a:lnTo>
                  <a:pt x="25" y="2"/>
                </a:lnTo>
                <a:lnTo>
                  <a:pt x="20" y="0"/>
                </a:lnTo>
                <a:lnTo>
                  <a:pt x="16" y="0"/>
                </a:lnTo>
                <a:lnTo>
                  <a:pt x="13" y="0"/>
                </a:lnTo>
                <a:lnTo>
                  <a:pt x="7" y="2"/>
                </a:lnTo>
                <a:lnTo>
                  <a:pt x="4" y="4"/>
                </a:lnTo>
                <a:lnTo>
                  <a:pt x="16" y="2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2" name=""/>
          <p:cNvSpPr/>
          <p:nvPr/>
        </p:nvSpPr>
        <p:spPr>
          <a:xfrm>
            <a:off x="2719440" y="6464160"/>
            <a:ext cx="34920" cy="32040"/>
          </a:xfrm>
          <a:custGeom>
            <a:avLst/>
            <a:gdLst/>
            <a:ahLst/>
            <a:rect l="l" t="t" r="r" b="b"/>
            <a:pathLst>
              <a:path w="45" h="41">
                <a:moveTo>
                  <a:pt x="39" y="0"/>
                </a:moveTo>
                <a:lnTo>
                  <a:pt x="36" y="2"/>
                </a:lnTo>
                <a:lnTo>
                  <a:pt x="25" y="5"/>
                </a:lnTo>
                <a:lnTo>
                  <a:pt x="16" y="10"/>
                </a:lnTo>
                <a:lnTo>
                  <a:pt x="13" y="14"/>
                </a:lnTo>
                <a:lnTo>
                  <a:pt x="9" y="18"/>
                </a:lnTo>
                <a:lnTo>
                  <a:pt x="5" y="23"/>
                </a:lnTo>
                <a:lnTo>
                  <a:pt x="0" y="28"/>
                </a:lnTo>
                <a:lnTo>
                  <a:pt x="16" y="41"/>
                </a:lnTo>
                <a:lnTo>
                  <a:pt x="20" y="35"/>
                </a:lnTo>
                <a:lnTo>
                  <a:pt x="23" y="32"/>
                </a:lnTo>
                <a:lnTo>
                  <a:pt x="27" y="30"/>
                </a:lnTo>
                <a:lnTo>
                  <a:pt x="29" y="28"/>
                </a:lnTo>
                <a:lnTo>
                  <a:pt x="36" y="23"/>
                </a:lnTo>
                <a:lnTo>
                  <a:pt x="45" y="19"/>
                </a:lnTo>
                <a:lnTo>
                  <a:pt x="39" y="19"/>
                </a:lnTo>
                <a:lnTo>
                  <a:pt x="3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3" name=""/>
          <p:cNvSpPr/>
          <p:nvPr/>
        </p:nvSpPr>
        <p:spPr>
          <a:xfrm>
            <a:off x="2751120" y="647064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4" name=""/>
          <p:cNvSpPr/>
          <p:nvPr/>
        </p:nvSpPr>
        <p:spPr>
          <a:xfrm>
            <a:off x="2751120" y="647064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5" name=""/>
          <p:cNvSpPr/>
          <p:nvPr/>
        </p:nvSpPr>
        <p:spPr>
          <a:xfrm>
            <a:off x="2236680" y="6516720"/>
            <a:ext cx="28800" cy="6480"/>
          </a:xfrm>
          <a:custGeom>
            <a:avLst/>
            <a:gdLst/>
            <a:ahLst/>
            <a:rect l="l" t="t" r="r" b="b"/>
            <a:pathLst>
              <a:path w="38" h="8">
                <a:moveTo>
                  <a:pt x="22" y="0"/>
                </a:moveTo>
                <a:lnTo>
                  <a:pt x="24" y="0"/>
                </a:lnTo>
                <a:lnTo>
                  <a:pt x="27" y="0"/>
                </a:lnTo>
                <a:lnTo>
                  <a:pt x="29" y="1"/>
                </a:lnTo>
                <a:lnTo>
                  <a:pt x="31" y="3"/>
                </a:lnTo>
                <a:lnTo>
                  <a:pt x="34" y="5"/>
                </a:lnTo>
                <a:lnTo>
                  <a:pt x="38" y="8"/>
                </a:lnTo>
                <a:lnTo>
                  <a:pt x="0" y="8"/>
                </a:lnTo>
                <a:lnTo>
                  <a:pt x="6" y="5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0"/>
                </a:lnTo>
                <a:lnTo>
                  <a:pt x="22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6" name=""/>
          <p:cNvSpPr/>
          <p:nvPr/>
        </p:nvSpPr>
        <p:spPr>
          <a:xfrm>
            <a:off x="2252520" y="6507000"/>
            <a:ext cx="17640" cy="25560"/>
          </a:xfrm>
          <a:custGeom>
            <a:avLst/>
            <a:gdLst/>
            <a:ahLst/>
            <a:rect l="l" t="t" r="r" b="b"/>
            <a:pathLst>
              <a:path w="21" h="30">
                <a:moveTo>
                  <a:pt x="16" y="30"/>
                </a:moveTo>
                <a:lnTo>
                  <a:pt x="21" y="12"/>
                </a:lnTo>
                <a:lnTo>
                  <a:pt x="19" y="11"/>
                </a:lnTo>
                <a:lnTo>
                  <a:pt x="16" y="7"/>
                </a:lnTo>
                <a:lnTo>
                  <a:pt x="14" y="3"/>
                </a:lnTo>
                <a:lnTo>
                  <a:pt x="10" y="2"/>
                </a:lnTo>
                <a:lnTo>
                  <a:pt x="5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2" y="21"/>
                </a:lnTo>
                <a:lnTo>
                  <a:pt x="2" y="21"/>
                </a:lnTo>
                <a:lnTo>
                  <a:pt x="2" y="21"/>
                </a:lnTo>
                <a:lnTo>
                  <a:pt x="5" y="25"/>
                </a:lnTo>
                <a:lnTo>
                  <a:pt x="12" y="30"/>
                </a:lnTo>
                <a:lnTo>
                  <a:pt x="16" y="11"/>
                </a:lnTo>
                <a:lnTo>
                  <a:pt x="16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7" name=""/>
          <p:cNvSpPr/>
          <p:nvPr/>
        </p:nvSpPr>
        <p:spPr>
          <a:xfrm>
            <a:off x="2265480" y="6516720"/>
            <a:ext cx="1440" cy="648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0"/>
                </a:move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8" name=""/>
          <p:cNvSpPr/>
          <p:nvPr/>
        </p:nvSpPr>
        <p:spPr>
          <a:xfrm>
            <a:off x="2228760" y="6516720"/>
            <a:ext cx="36720" cy="15840"/>
          </a:xfrm>
          <a:custGeom>
            <a:avLst/>
            <a:gdLst/>
            <a:ahLst/>
            <a:rect l="l" t="t" r="r" b="b"/>
            <a:pathLst>
              <a:path w="46" h="19">
                <a:moveTo>
                  <a:pt x="0" y="3"/>
                </a:moveTo>
                <a:lnTo>
                  <a:pt x="7" y="19"/>
                </a:lnTo>
                <a:lnTo>
                  <a:pt x="46" y="19"/>
                </a:lnTo>
                <a:lnTo>
                  <a:pt x="46" y="0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79" name=""/>
          <p:cNvSpPr/>
          <p:nvPr/>
        </p:nvSpPr>
        <p:spPr>
          <a:xfrm>
            <a:off x="2236680" y="6523200"/>
            <a:ext cx="5040" cy="6120"/>
          </a:xfrm>
          <a:custGeom>
            <a:avLst/>
            <a:gdLst/>
            <a:ahLst/>
            <a:rect l="l" t="t" r="r" b="b"/>
            <a:pathLst>
              <a:path w="8" h="8">
                <a:moveTo>
                  <a:pt x="8" y="8"/>
                </a:moveTo>
                <a:lnTo>
                  <a:pt x="0" y="0"/>
                </a:lnTo>
                <a:lnTo>
                  <a:pt x="8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0" name=""/>
          <p:cNvSpPr/>
          <p:nvPr/>
        </p:nvSpPr>
        <p:spPr>
          <a:xfrm>
            <a:off x="2228760" y="6507000"/>
            <a:ext cx="23760" cy="22320"/>
          </a:xfrm>
          <a:custGeom>
            <a:avLst/>
            <a:gdLst/>
            <a:ahLst/>
            <a:rect l="l" t="t" r="r" b="b"/>
            <a:pathLst>
              <a:path w="30" h="27">
                <a:moveTo>
                  <a:pt x="30" y="0"/>
                </a:moveTo>
                <a:lnTo>
                  <a:pt x="30" y="0"/>
                </a:lnTo>
                <a:lnTo>
                  <a:pt x="26" y="0"/>
                </a:lnTo>
                <a:lnTo>
                  <a:pt x="21" y="2"/>
                </a:lnTo>
                <a:lnTo>
                  <a:pt x="17" y="2"/>
                </a:lnTo>
                <a:lnTo>
                  <a:pt x="14" y="3"/>
                </a:lnTo>
                <a:lnTo>
                  <a:pt x="7" y="7"/>
                </a:lnTo>
                <a:lnTo>
                  <a:pt x="0" y="12"/>
                </a:lnTo>
                <a:lnTo>
                  <a:pt x="16" y="27"/>
                </a:lnTo>
                <a:lnTo>
                  <a:pt x="19" y="23"/>
                </a:lnTo>
                <a:lnTo>
                  <a:pt x="24" y="21"/>
                </a:lnTo>
                <a:lnTo>
                  <a:pt x="24" y="19"/>
                </a:lnTo>
                <a:lnTo>
                  <a:pt x="26" y="19"/>
                </a:lnTo>
                <a:lnTo>
                  <a:pt x="28" y="19"/>
                </a:lnTo>
                <a:lnTo>
                  <a:pt x="30" y="19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1" name=""/>
          <p:cNvSpPr/>
          <p:nvPr/>
        </p:nvSpPr>
        <p:spPr>
          <a:xfrm>
            <a:off x="2252520" y="6516720"/>
            <a:ext cx="1800" cy="648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8"/>
                </a:move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2" name=""/>
          <p:cNvSpPr/>
          <p:nvPr/>
        </p:nvSpPr>
        <p:spPr>
          <a:xfrm>
            <a:off x="2252520" y="6516720"/>
            <a:ext cx="1800" cy="648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8"/>
                </a:move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3" name=""/>
          <p:cNvSpPr/>
          <p:nvPr/>
        </p:nvSpPr>
        <p:spPr>
          <a:xfrm>
            <a:off x="2265480" y="6518160"/>
            <a:ext cx="58680" cy="25560"/>
          </a:xfrm>
          <a:custGeom>
            <a:avLst/>
            <a:gdLst/>
            <a:ahLst/>
            <a:rect l="l" t="t" r="r" b="b"/>
            <a:pathLst>
              <a:path w="73" h="32">
                <a:moveTo>
                  <a:pt x="0" y="25"/>
                </a:moveTo>
                <a:lnTo>
                  <a:pt x="0" y="7"/>
                </a:lnTo>
                <a:lnTo>
                  <a:pt x="11" y="7"/>
                </a:lnTo>
                <a:lnTo>
                  <a:pt x="18" y="7"/>
                </a:lnTo>
                <a:lnTo>
                  <a:pt x="23" y="7"/>
                </a:lnTo>
                <a:lnTo>
                  <a:pt x="30" y="7"/>
                </a:lnTo>
                <a:lnTo>
                  <a:pt x="32" y="7"/>
                </a:lnTo>
                <a:lnTo>
                  <a:pt x="35" y="6"/>
                </a:lnTo>
                <a:lnTo>
                  <a:pt x="37" y="2"/>
                </a:lnTo>
                <a:lnTo>
                  <a:pt x="39" y="0"/>
                </a:lnTo>
                <a:lnTo>
                  <a:pt x="73" y="25"/>
                </a:lnTo>
                <a:lnTo>
                  <a:pt x="73" y="29"/>
                </a:lnTo>
                <a:lnTo>
                  <a:pt x="73" y="32"/>
                </a:lnTo>
                <a:lnTo>
                  <a:pt x="59" y="32"/>
                </a:lnTo>
                <a:lnTo>
                  <a:pt x="53" y="29"/>
                </a:lnTo>
                <a:lnTo>
                  <a:pt x="46" y="27"/>
                </a:lnTo>
                <a:lnTo>
                  <a:pt x="39" y="25"/>
                </a:lnTo>
                <a:lnTo>
                  <a:pt x="32" y="25"/>
                </a:lnTo>
                <a:lnTo>
                  <a:pt x="16" y="25"/>
                </a:lnTo>
                <a:lnTo>
                  <a:pt x="0" y="2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4" name=""/>
          <p:cNvSpPr/>
          <p:nvPr/>
        </p:nvSpPr>
        <p:spPr>
          <a:xfrm>
            <a:off x="2259000" y="6516720"/>
            <a:ext cx="17640" cy="20520"/>
          </a:xfrm>
          <a:custGeom>
            <a:avLst/>
            <a:gdLst/>
            <a:ahLst/>
            <a:rect l="l" t="t" r="r" b="b"/>
            <a:pathLst>
              <a:path w="21" h="26">
                <a:moveTo>
                  <a:pt x="11" y="0"/>
                </a:moveTo>
                <a:lnTo>
                  <a:pt x="0" y="10"/>
                </a:lnTo>
                <a:lnTo>
                  <a:pt x="0" y="26"/>
                </a:lnTo>
                <a:lnTo>
                  <a:pt x="21" y="26"/>
                </a:lnTo>
                <a:lnTo>
                  <a:pt x="21" y="1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5" name=""/>
          <p:cNvSpPr/>
          <p:nvPr/>
        </p:nvSpPr>
        <p:spPr>
          <a:xfrm>
            <a:off x="2265480" y="652320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6" name=""/>
          <p:cNvSpPr/>
          <p:nvPr/>
        </p:nvSpPr>
        <p:spPr>
          <a:xfrm>
            <a:off x="2265480" y="6516720"/>
            <a:ext cx="25200" cy="15840"/>
          </a:xfrm>
          <a:custGeom>
            <a:avLst/>
            <a:gdLst/>
            <a:ahLst/>
            <a:rect l="l" t="t" r="r" b="b"/>
            <a:pathLst>
              <a:path w="30" h="19">
                <a:moveTo>
                  <a:pt x="30" y="0"/>
                </a:moveTo>
                <a:lnTo>
                  <a:pt x="30" y="0"/>
                </a:lnTo>
                <a:lnTo>
                  <a:pt x="25" y="0"/>
                </a:lnTo>
                <a:lnTo>
                  <a:pt x="18" y="0"/>
                </a:lnTo>
                <a:lnTo>
                  <a:pt x="11" y="0"/>
                </a:lnTo>
                <a:lnTo>
                  <a:pt x="0" y="0"/>
                </a:lnTo>
                <a:lnTo>
                  <a:pt x="0" y="19"/>
                </a:lnTo>
                <a:lnTo>
                  <a:pt x="11" y="19"/>
                </a:lnTo>
                <a:lnTo>
                  <a:pt x="18" y="19"/>
                </a:lnTo>
                <a:lnTo>
                  <a:pt x="25" y="19"/>
                </a:lnTo>
                <a:lnTo>
                  <a:pt x="30" y="19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7" name=""/>
          <p:cNvSpPr/>
          <p:nvPr/>
        </p:nvSpPr>
        <p:spPr>
          <a:xfrm>
            <a:off x="2289240" y="6512040"/>
            <a:ext cx="14400" cy="20520"/>
          </a:xfrm>
          <a:custGeom>
            <a:avLst/>
            <a:gdLst/>
            <a:ahLst/>
            <a:rect l="l" t="t" r="r" b="b"/>
            <a:pathLst>
              <a:path w="20" h="25">
                <a:moveTo>
                  <a:pt x="18" y="0"/>
                </a:moveTo>
                <a:lnTo>
                  <a:pt x="6" y="2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2" y="6"/>
                </a:lnTo>
                <a:lnTo>
                  <a:pt x="2" y="25"/>
                </a:lnTo>
                <a:lnTo>
                  <a:pt x="9" y="23"/>
                </a:lnTo>
                <a:lnTo>
                  <a:pt x="13" y="22"/>
                </a:lnTo>
                <a:lnTo>
                  <a:pt x="16" y="18"/>
                </a:lnTo>
                <a:lnTo>
                  <a:pt x="20" y="16"/>
                </a:lnTo>
                <a:lnTo>
                  <a:pt x="6" y="16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8" name=""/>
          <p:cNvSpPr/>
          <p:nvPr/>
        </p:nvSpPr>
        <p:spPr>
          <a:xfrm>
            <a:off x="2292480" y="6518160"/>
            <a:ext cx="6120" cy="6480"/>
          </a:xfrm>
          <a:custGeom>
            <a:avLst/>
            <a:gdLst/>
            <a:ahLst/>
            <a:rect l="l" t="t" r="r" b="b"/>
            <a:pathLst>
              <a:path w="7" h="9">
                <a:moveTo>
                  <a:pt x="0" y="9"/>
                </a:move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89" name=""/>
          <p:cNvSpPr/>
          <p:nvPr/>
        </p:nvSpPr>
        <p:spPr>
          <a:xfrm>
            <a:off x="2292480" y="6512040"/>
            <a:ext cx="39600" cy="33120"/>
          </a:xfrm>
          <a:custGeom>
            <a:avLst/>
            <a:gdLst/>
            <a:ahLst/>
            <a:rect l="l" t="t" r="r" b="b"/>
            <a:pathLst>
              <a:path w="49" h="41">
                <a:moveTo>
                  <a:pt x="49" y="32"/>
                </a:moveTo>
                <a:lnTo>
                  <a:pt x="46" y="25"/>
                </a:lnTo>
                <a:lnTo>
                  <a:pt x="12" y="0"/>
                </a:lnTo>
                <a:lnTo>
                  <a:pt x="0" y="16"/>
                </a:lnTo>
                <a:lnTo>
                  <a:pt x="33" y="41"/>
                </a:lnTo>
                <a:lnTo>
                  <a:pt x="49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0" name=""/>
          <p:cNvSpPr/>
          <p:nvPr/>
        </p:nvSpPr>
        <p:spPr>
          <a:xfrm>
            <a:off x="2316240" y="653724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1" name=""/>
          <p:cNvSpPr/>
          <p:nvPr/>
        </p:nvSpPr>
        <p:spPr>
          <a:xfrm>
            <a:off x="2316240" y="6534000"/>
            <a:ext cx="15840" cy="16200"/>
          </a:xfrm>
          <a:custGeom>
            <a:avLst/>
            <a:gdLst/>
            <a:ahLst/>
            <a:rect l="l" t="t" r="r" b="b"/>
            <a:pathLst>
              <a:path w="21" h="19">
                <a:moveTo>
                  <a:pt x="11" y="19"/>
                </a:moveTo>
                <a:lnTo>
                  <a:pt x="21" y="10"/>
                </a:lnTo>
                <a:lnTo>
                  <a:pt x="21" y="5"/>
                </a:lnTo>
                <a:lnTo>
                  <a:pt x="21" y="3"/>
                </a:lnTo>
                <a:lnTo>
                  <a:pt x="0" y="3"/>
                </a:lnTo>
                <a:lnTo>
                  <a:pt x="0" y="5"/>
                </a:lnTo>
                <a:lnTo>
                  <a:pt x="0" y="10"/>
                </a:lnTo>
                <a:lnTo>
                  <a:pt x="11" y="0"/>
                </a:lnTo>
                <a:lnTo>
                  <a:pt x="11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2" name=""/>
          <p:cNvSpPr/>
          <p:nvPr/>
        </p:nvSpPr>
        <p:spPr>
          <a:xfrm>
            <a:off x="2324160" y="6534000"/>
            <a:ext cx="144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3" name=""/>
          <p:cNvSpPr/>
          <p:nvPr/>
        </p:nvSpPr>
        <p:spPr>
          <a:xfrm>
            <a:off x="2306520" y="6534000"/>
            <a:ext cx="17640" cy="16200"/>
          </a:xfrm>
          <a:custGeom>
            <a:avLst/>
            <a:gdLst/>
            <a:ahLst/>
            <a:rect l="l" t="t" r="r" b="b"/>
            <a:pathLst>
              <a:path w="22" h="19">
                <a:moveTo>
                  <a:pt x="0" y="18"/>
                </a:moveTo>
                <a:lnTo>
                  <a:pt x="8" y="19"/>
                </a:lnTo>
                <a:lnTo>
                  <a:pt x="22" y="19"/>
                </a:lnTo>
                <a:lnTo>
                  <a:pt x="22" y="0"/>
                </a:lnTo>
                <a:lnTo>
                  <a:pt x="8" y="0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4" name=""/>
          <p:cNvSpPr/>
          <p:nvPr/>
        </p:nvSpPr>
        <p:spPr>
          <a:xfrm>
            <a:off x="2313000" y="6535800"/>
            <a:ext cx="3240" cy="7920"/>
          </a:xfrm>
          <a:custGeom>
            <a:avLst/>
            <a:gdLst/>
            <a:ahLst/>
            <a:rect l="l" t="t" r="r" b="b"/>
            <a:pathLst>
              <a:path w="5" h="8">
                <a:moveTo>
                  <a:pt x="5" y="0"/>
                </a:moveTo>
                <a:lnTo>
                  <a:pt x="0" y="8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5" name=""/>
          <p:cNvSpPr/>
          <p:nvPr/>
        </p:nvSpPr>
        <p:spPr>
          <a:xfrm>
            <a:off x="2259000" y="6529320"/>
            <a:ext cx="57240" cy="19080"/>
          </a:xfrm>
          <a:custGeom>
            <a:avLst/>
            <a:gdLst/>
            <a:ahLst/>
            <a:rect l="l" t="t" r="r" b="b"/>
            <a:pathLst>
              <a:path w="73" h="25">
                <a:moveTo>
                  <a:pt x="0" y="10"/>
                </a:moveTo>
                <a:lnTo>
                  <a:pt x="11" y="19"/>
                </a:lnTo>
                <a:lnTo>
                  <a:pt x="27" y="19"/>
                </a:lnTo>
                <a:lnTo>
                  <a:pt x="41" y="19"/>
                </a:lnTo>
                <a:lnTo>
                  <a:pt x="46" y="19"/>
                </a:lnTo>
                <a:lnTo>
                  <a:pt x="52" y="21"/>
                </a:lnTo>
                <a:lnTo>
                  <a:pt x="57" y="23"/>
                </a:lnTo>
                <a:lnTo>
                  <a:pt x="60" y="25"/>
                </a:lnTo>
                <a:lnTo>
                  <a:pt x="73" y="9"/>
                </a:lnTo>
                <a:lnTo>
                  <a:pt x="66" y="5"/>
                </a:lnTo>
                <a:lnTo>
                  <a:pt x="57" y="1"/>
                </a:lnTo>
                <a:lnTo>
                  <a:pt x="50" y="0"/>
                </a:lnTo>
                <a:lnTo>
                  <a:pt x="41" y="0"/>
                </a:lnTo>
                <a:lnTo>
                  <a:pt x="27" y="0"/>
                </a:lnTo>
                <a:lnTo>
                  <a:pt x="11" y="0"/>
                </a:lnTo>
                <a:lnTo>
                  <a:pt x="21" y="1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6" name=""/>
          <p:cNvSpPr/>
          <p:nvPr/>
        </p:nvSpPr>
        <p:spPr>
          <a:xfrm>
            <a:off x="2265480" y="6537240"/>
            <a:ext cx="11160" cy="180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7" name=""/>
          <p:cNvSpPr/>
          <p:nvPr/>
        </p:nvSpPr>
        <p:spPr>
          <a:xfrm>
            <a:off x="2265480" y="6537240"/>
            <a:ext cx="11160" cy="180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8" name=""/>
          <p:cNvSpPr/>
          <p:nvPr/>
        </p:nvSpPr>
        <p:spPr>
          <a:xfrm>
            <a:off x="2511360" y="6564240"/>
            <a:ext cx="14400" cy="19080"/>
          </a:xfrm>
          <a:custGeom>
            <a:avLst/>
            <a:gdLst/>
            <a:ahLst/>
            <a:rect l="l" t="t" r="r" b="b"/>
            <a:pathLst>
              <a:path w="17" h="23">
                <a:moveTo>
                  <a:pt x="0" y="21"/>
                </a:moveTo>
                <a:lnTo>
                  <a:pt x="0" y="7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0" y="5"/>
                </a:lnTo>
                <a:lnTo>
                  <a:pt x="16" y="2"/>
                </a:lnTo>
                <a:lnTo>
                  <a:pt x="17" y="0"/>
                </a:lnTo>
                <a:lnTo>
                  <a:pt x="17" y="21"/>
                </a:lnTo>
                <a:lnTo>
                  <a:pt x="14" y="21"/>
                </a:lnTo>
                <a:lnTo>
                  <a:pt x="8" y="23"/>
                </a:lnTo>
                <a:lnTo>
                  <a:pt x="5" y="23"/>
                </a:lnTo>
                <a:lnTo>
                  <a:pt x="3" y="23"/>
                </a:lnTo>
                <a:lnTo>
                  <a:pt x="1" y="23"/>
                </a:lnTo>
                <a:lnTo>
                  <a:pt x="0" y="2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99" name=""/>
          <p:cNvSpPr/>
          <p:nvPr/>
        </p:nvSpPr>
        <p:spPr>
          <a:xfrm>
            <a:off x="2502000" y="6562800"/>
            <a:ext cx="19080" cy="19080"/>
          </a:xfrm>
          <a:custGeom>
            <a:avLst/>
            <a:gdLst/>
            <a:ahLst/>
            <a:rect l="l" t="t" r="r" b="b"/>
            <a:pathLst>
              <a:path w="23" h="23">
                <a:moveTo>
                  <a:pt x="13" y="0"/>
                </a:moveTo>
                <a:lnTo>
                  <a:pt x="0" y="9"/>
                </a:lnTo>
                <a:lnTo>
                  <a:pt x="0" y="23"/>
                </a:lnTo>
                <a:lnTo>
                  <a:pt x="23" y="23"/>
                </a:lnTo>
                <a:lnTo>
                  <a:pt x="23" y="9"/>
                </a:lnTo>
                <a:lnTo>
                  <a:pt x="1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0" name=""/>
          <p:cNvSpPr/>
          <p:nvPr/>
        </p:nvSpPr>
        <p:spPr>
          <a:xfrm>
            <a:off x="2511360" y="657072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1" name=""/>
          <p:cNvSpPr/>
          <p:nvPr/>
        </p:nvSpPr>
        <p:spPr>
          <a:xfrm>
            <a:off x="2511360" y="6558120"/>
            <a:ext cx="22320" cy="20520"/>
          </a:xfrm>
          <a:custGeom>
            <a:avLst/>
            <a:gdLst/>
            <a:ahLst/>
            <a:rect l="l" t="t" r="r" b="b"/>
            <a:pathLst>
              <a:path w="26" h="25">
                <a:moveTo>
                  <a:pt x="26" y="7"/>
                </a:moveTo>
                <a:lnTo>
                  <a:pt x="10" y="0"/>
                </a:lnTo>
                <a:lnTo>
                  <a:pt x="7" y="2"/>
                </a:lnTo>
                <a:lnTo>
                  <a:pt x="5" y="4"/>
                </a:lnTo>
                <a:lnTo>
                  <a:pt x="3" y="4"/>
                </a:lnTo>
                <a:lnTo>
                  <a:pt x="1" y="4"/>
                </a:lnTo>
                <a:lnTo>
                  <a:pt x="0" y="4"/>
                </a:lnTo>
                <a:lnTo>
                  <a:pt x="0" y="25"/>
                </a:lnTo>
                <a:lnTo>
                  <a:pt x="3" y="25"/>
                </a:lnTo>
                <a:lnTo>
                  <a:pt x="7" y="25"/>
                </a:lnTo>
                <a:lnTo>
                  <a:pt x="12" y="23"/>
                </a:lnTo>
                <a:lnTo>
                  <a:pt x="16" y="21"/>
                </a:lnTo>
                <a:lnTo>
                  <a:pt x="21" y="18"/>
                </a:lnTo>
                <a:lnTo>
                  <a:pt x="24" y="14"/>
                </a:lnTo>
                <a:lnTo>
                  <a:pt x="7" y="7"/>
                </a:lnTo>
                <a:lnTo>
                  <a:pt x="26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2" name=""/>
          <p:cNvSpPr/>
          <p:nvPr/>
        </p:nvSpPr>
        <p:spPr>
          <a:xfrm>
            <a:off x="2517840" y="6564240"/>
            <a:ext cx="79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3" name=""/>
          <p:cNvSpPr/>
          <p:nvPr/>
        </p:nvSpPr>
        <p:spPr>
          <a:xfrm>
            <a:off x="2517840" y="6564240"/>
            <a:ext cx="15840" cy="23760"/>
          </a:xfrm>
          <a:custGeom>
            <a:avLst/>
            <a:gdLst/>
            <a:ahLst/>
            <a:rect l="l" t="t" r="r" b="b"/>
            <a:pathLst>
              <a:path w="19" h="30">
                <a:moveTo>
                  <a:pt x="9" y="30"/>
                </a:moveTo>
                <a:lnTo>
                  <a:pt x="19" y="20"/>
                </a:lnTo>
                <a:lnTo>
                  <a:pt x="19" y="0"/>
                </a:lnTo>
                <a:lnTo>
                  <a:pt x="0" y="0"/>
                </a:lnTo>
                <a:lnTo>
                  <a:pt x="0" y="20"/>
                </a:lnTo>
                <a:lnTo>
                  <a:pt x="9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4" name=""/>
          <p:cNvSpPr/>
          <p:nvPr/>
        </p:nvSpPr>
        <p:spPr>
          <a:xfrm>
            <a:off x="2525760" y="6572160"/>
            <a:ext cx="144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5" name=""/>
          <p:cNvSpPr/>
          <p:nvPr/>
        </p:nvSpPr>
        <p:spPr>
          <a:xfrm>
            <a:off x="2502000" y="6572160"/>
            <a:ext cx="23760" cy="17640"/>
          </a:xfrm>
          <a:custGeom>
            <a:avLst/>
            <a:gdLst/>
            <a:ahLst/>
            <a:rect l="l" t="t" r="r" b="b"/>
            <a:pathLst>
              <a:path w="30" h="21">
                <a:moveTo>
                  <a:pt x="0" y="9"/>
                </a:moveTo>
                <a:lnTo>
                  <a:pt x="4" y="18"/>
                </a:lnTo>
                <a:lnTo>
                  <a:pt x="9" y="19"/>
                </a:lnTo>
                <a:lnTo>
                  <a:pt x="14" y="21"/>
                </a:lnTo>
                <a:lnTo>
                  <a:pt x="18" y="21"/>
                </a:lnTo>
                <a:lnTo>
                  <a:pt x="21" y="21"/>
                </a:lnTo>
                <a:lnTo>
                  <a:pt x="29" y="19"/>
                </a:lnTo>
                <a:lnTo>
                  <a:pt x="30" y="19"/>
                </a:lnTo>
                <a:lnTo>
                  <a:pt x="30" y="0"/>
                </a:lnTo>
                <a:lnTo>
                  <a:pt x="25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8" y="2"/>
                </a:lnTo>
                <a:lnTo>
                  <a:pt x="20" y="3"/>
                </a:lnTo>
                <a:lnTo>
                  <a:pt x="23" y="9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6" name=""/>
          <p:cNvSpPr/>
          <p:nvPr/>
        </p:nvSpPr>
        <p:spPr>
          <a:xfrm>
            <a:off x="2511360" y="6581880"/>
            <a:ext cx="97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7" name=""/>
          <p:cNvSpPr/>
          <p:nvPr/>
        </p:nvSpPr>
        <p:spPr>
          <a:xfrm>
            <a:off x="2511360" y="6581880"/>
            <a:ext cx="97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8" name=""/>
          <p:cNvSpPr/>
          <p:nvPr/>
        </p:nvSpPr>
        <p:spPr>
          <a:xfrm>
            <a:off x="2508120" y="6570720"/>
            <a:ext cx="39960" cy="38160"/>
          </a:xfrm>
          <a:custGeom>
            <a:avLst/>
            <a:gdLst/>
            <a:ahLst/>
            <a:rect l="l" t="t" r="r" b="b"/>
            <a:pathLst>
              <a:path w="52" h="48">
                <a:moveTo>
                  <a:pt x="50" y="0"/>
                </a:moveTo>
                <a:lnTo>
                  <a:pt x="52" y="7"/>
                </a:lnTo>
                <a:lnTo>
                  <a:pt x="52" y="11"/>
                </a:lnTo>
                <a:lnTo>
                  <a:pt x="52" y="16"/>
                </a:lnTo>
                <a:lnTo>
                  <a:pt x="52" y="20"/>
                </a:lnTo>
                <a:lnTo>
                  <a:pt x="50" y="25"/>
                </a:lnTo>
                <a:lnTo>
                  <a:pt x="50" y="32"/>
                </a:lnTo>
                <a:lnTo>
                  <a:pt x="50" y="34"/>
                </a:lnTo>
                <a:lnTo>
                  <a:pt x="50" y="36"/>
                </a:lnTo>
                <a:lnTo>
                  <a:pt x="48" y="38"/>
                </a:lnTo>
                <a:lnTo>
                  <a:pt x="46" y="39"/>
                </a:lnTo>
                <a:lnTo>
                  <a:pt x="45" y="41"/>
                </a:lnTo>
                <a:lnTo>
                  <a:pt x="41" y="43"/>
                </a:lnTo>
                <a:lnTo>
                  <a:pt x="39" y="45"/>
                </a:lnTo>
                <a:lnTo>
                  <a:pt x="36" y="45"/>
                </a:lnTo>
                <a:lnTo>
                  <a:pt x="29" y="47"/>
                </a:lnTo>
                <a:lnTo>
                  <a:pt x="20" y="48"/>
                </a:lnTo>
                <a:lnTo>
                  <a:pt x="11" y="48"/>
                </a:lnTo>
                <a:lnTo>
                  <a:pt x="0" y="48"/>
                </a:lnTo>
                <a:lnTo>
                  <a:pt x="6" y="43"/>
                </a:lnTo>
                <a:lnTo>
                  <a:pt x="18" y="30"/>
                </a:lnTo>
                <a:lnTo>
                  <a:pt x="36" y="16"/>
                </a:lnTo>
                <a:lnTo>
                  <a:pt x="5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09" name=""/>
          <p:cNvSpPr/>
          <p:nvPr/>
        </p:nvSpPr>
        <p:spPr>
          <a:xfrm>
            <a:off x="2538360" y="6568920"/>
            <a:ext cx="20520" cy="27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23" y="34"/>
                </a:moveTo>
                <a:lnTo>
                  <a:pt x="23" y="34"/>
                </a:lnTo>
                <a:lnTo>
                  <a:pt x="23" y="29"/>
                </a:lnTo>
                <a:lnTo>
                  <a:pt x="25" y="24"/>
                </a:lnTo>
                <a:lnTo>
                  <a:pt x="25" y="18"/>
                </a:lnTo>
                <a:lnTo>
                  <a:pt x="25" y="13"/>
                </a:lnTo>
                <a:lnTo>
                  <a:pt x="23" y="8"/>
                </a:lnTo>
                <a:lnTo>
                  <a:pt x="23" y="0"/>
                </a:lnTo>
                <a:lnTo>
                  <a:pt x="0" y="4"/>
                </a:lnTo>
                <a:lnTo>
                  <a:pt x="2" y="9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0" y="27"/>
                </a:lnTo>
                <a:lnTo>
                  <a:pt x="0" y="34"/>
                </a:lnTo>
                <a:lnTo>
                  <a:pt x="23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0" name=""/>
          <p:cNvSpPr/>
          <p:nvPr/>
        </p:nvSpPr>
        <p:spPr>
          <a:xfrm>
            <a:off x="2502000" y="6595920"/>
            <a:ext cx="55440" cy="20880"/>
          </a:xfrm>
          <a:custGeom>
            <a:avLst/>
            <a:gdLst/>
            <a:ahLst/>
            <a:rect l="l" t="t" r="r" b="b"/>
            <a:pathLst>
              <a:path w="69" h="27">
                <a:moveTo>
                  <a:pt x="0" y="11"/>
                </a:moveTo>
                <a:lnTo>
                  <a:pt x="9" y="27"/>
                </a:lnTo>
                <a:lnTo>
                  <a:pt x="20" y="27"/>
                </a:lnTo>
                <a:lnTo>
                  <a:pt x="29" y="25"/>
                </a:lnTo>
                <a:lnTo>
                  <a:pt x="39" y="25"/>
                </a:lnTo>
                <a:lnTo>
                  <a:pt x="46" y="23"/>
                </a:lnTo>
                <a:lnTo>
                  <a:pt x="52" y="22"/>
                </a:lnTo>
                <a:lnTo>
                  <a:pt x="55" y="20"/>
                </a:lnTo>
                <a:lnTo>
                  <a:pt x="59" y="18"/>
                </a:lnTo>
                <a:lnTo>
                  <a:pt x="62" y="15"/>
                </a:lnTo>
                <a:lnTo>
                  <a:pt x="64" y="13"/>
                </a:lnTo>
                <a:lnTo>
                  <a:pt x="68" y="9"/>
                </a:lnTo>
                <a:lnTo>
                  <a:pt x="69" y="4"/>
                </a:lnTo>
                <a:lnTo>
                  <a:pt x="69" y="0"/>
                </a:lnTo>
                <a:lnTo>
                  <a:pt x="48" y="0"/>
                </a:lnTo>
                <a:lnTo>
                  <a:pt x="48" y="0"/>
                </a:lnTo>
                <a:lnTo>
                  <a:pt x="48" y="2"/>
                </a:lnTo>
                <a:lnTo>
                  <a:pt x="46" y="2"/>
                </a:lnTo>
                <a:lnTo>
                  <a:pt x="45" y="2"/>
                </a:lnTo>
                <a:lnTo>
                  <a:pt x="43" y="4"/>
                </a:lnTo>
                <a:lnTo>
                  <a:pt x="41" y="4"/>
                </a:lnTo>
                <a:lnTo>
                  <a:pt x="34" y="6"/>
                </a:lnTo>
                <a:lnTo>
                  <a:pt x="27" y="6"/>
                </a:lnTo>
                <a:lnTo>
                  <a:pt x="18" y="7"/>
                </a:lnTo>
                <a:lnTo>
                  <a:pt x="9" y="7"/>
                </a:lnTo>
                <a:lnTo>
                  <a:pt x="14" y="23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1" name=""/>
          <p:cNvSpPr/>
          <p:nvPr/>
        </p:nvSpPr>
        <p:spPr>
          <a:xfrm>
            <a:off x="2502000" y="6564240"/>
            <a:ext cx="54000" cy="49320"/>
          </a:xfrm>
          <a:custGeom>
            <a:avLst/>
            <a:gdLst/>
            <a:ahLst/>
            <a:rect l="l" t="t" r="r" b="b"/>
            <a:pathLst>
              <a:path w="68" h="62">
                <a:moveTo>
                  <a:pt x="68" y="5"/>
                </a:moveTo>
                <a:lnTo>
                  <a:pt x="50" y="0"/>
                </a:lnTo>
                <a:lnTo>
                  <a:pt x="34" y="14"/>
                </a:lnTo>
                <a:lnTo>
                  <a:pt x="20" y="30"/>
                </a:lnTo>
                <a:lnTo>
                  <a:pt x="7" y="43"/>
                </a:lnTo>
                <a:lnTo>
                  <a:pt x="0" y="48"/>
                </a:lnTo>
                <a:lnTo>
                  <a:pt x="14" y="62"/>
                </a:lnTo>
                <a:lnTo>
                  <a:pt x="21" y="57"/>
                </a:lnTo>
                <a:lnTo>
                  <a:pt x="34" y="45"/>
                </a:lnTo>
                <a:lnTo>
                  <a:pt x="50" y="29"/>
                </a:lnTo>
                <a:lnTo>
                  <a:pt x="66" y="14"/>
                </a:lnTo>
                <a:lnTo>
                  <a:pt x="48" y="9"/>
                </a:lnTo>
                <a:lnTo>
                  <a:pt x="68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2" name=""/>
          <p:cNvSpPr/>
          <p:nvPr/>
        </p:nvSpPr>
        <p:spPr>
          <a:xfrm>
            <a:off x="2538360" y="6570720"/>
            <a:ext cx="9720" cy="1440"/>
          </a:xfrm>
          <a:custGeom>
            <a:avLst/>
            <a:gdLst/>
            <a:ahLst/>
            <a:rect l="l" t="t" r="r" b="b"/>
            <a:pathLst>
              <a:path w="11" h="2">
                <a:moveTo>
                  <a:pt x="0" y="2"/>
                </a:moveTo>
                <a:lnTo>
                  <a:pt x="11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3" name=""/>
          <p:cNvSpPr/>
          <p:nvPr/>
        </p:nvSpPr>
        <p:spPr>
          <a:xfrm>
            <a:off x="2538360" y="6570720"/>
            <a:ext cx="9720" cy="1440"/>
          </a:xfrm>
          <a:custGeom>
            <a:avLst/>
            <a:gdLst/>
            <a:ahLst/>
            <a:rect l="l" t="t" r="r" b="b"/>
            <a:pathLst>
              <a:path w="11" h="2">
                <a:moveTo>
                  <a:pt x="0" y="2"/>
                </a:moveTo>
                <a:lnTo>
                  <a:pt x="11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4" name=""/>
          <p:cNvSpPr/>
          <p:nvPr/>
        </p:nvSpPr>
        <p:spPr>
          <a:xfrm>
            <a:off x="2865600" y="4676760"/>
            <a:ext cx="28440" cy="22320"/>
          </a:xfrm>
          <a:custGeom>
            <a:avLst/>
            <a:gdLst/>
            <a:ahLst/>
            <a:rect l="l" t="t" r="r" b="b"/>
            <a:pathLst>
              <a:path w="36" h="28">
                <a:moveTo>
                  <a:pt x="36" y="28"/>
                </a:moveTo>
                <a:lnTo>
                  <a:pt x="34" y="23"/>
                </a:lnTo>
                <a:lnTo>
                  <a:pt x="31" y="20"/>
                </a:lnTo>
                <a:lnTo>
                  <a:pt x="29" y="16"/>
                </a:lnTo>
                <a:lnTo>
                  <a:pt x="29" y="11"/>
                </a:lnTo>
                <a:lnTo>
                  <a:pt x="25" y="11"/>
                </a:lnTo>
                <a:lnTo>
                  <a:pt x="22" y="9"/>
                </a:lnTo>
                <a:lnTo>
                  <a:pt x="18" y="9"/>
                </a:lnTo>
                <a:lnTo>
                  <a:pt x="15" y="5"/>
                </a:lnTo>
                <a:lnTo>
                  <a:pt x="9" y="2"/>
                </a:lnTo>
                <a:lnTo>
                  <a:pt x="0" y="0"/>
                </a:lnTo>
                <a:lnTo>
                  <a:pt x="2" y="9"/>
                </a:lnTo>
                <a:lnTo>
                  <a:pt x="4" y="14"/>
                </a:lnTo>
                <a:lnTo>
                  <a:pt x="6" y="18"/>
                </a:lnTo>
                <a:lnTo>
                  <a:pt x="8" y="20"/>
                </a:lnTo>
                <a:lnTo>
                  <a:pt x="9" y="23"/>
                </a:lnTo>
                <a:lnTo>
                  <a:pt x="11" y="23"/>
                </a:lnTo>
                <a:lnTo>
                  <a:pt x="16" y="27"/>
                </a:lnTo>
                <a:lnTo>
                  <a:pt x="22" y="27"/>
                </a:lnTo>
                <a:lnTo>
                  <a:pt x="29" y="28"/>
                </a:lnTo>
                <a:lnTo>
                  <a:pt x="36" y="2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5" name=""/>
          <p:cNvSpPr/>
          <p:nvPr/>
        </p:nvSpPr>
        <p:spPr>
          <a:xfrm>
            <a:off x="2879640" y="4676760"/>
            <a:ext cx="20880" cy="25560"/>
          </a:xfrm>
          <a:custGeom>
            <a:avLst/>
            <a:gdLst/>
            <a:ahLst/>
            <a:rect l="l" t="t" r="r" b="b"/>
            <a:pathLst>
              <a:path w="27" h="32">
                <a:moveTo>
                  <a:pt x="11" y="21"/>
                </a:moveTo>
                <a:lnTo>
                  <a:pt x="0" y="11"/>
                </a:lnTo>
                <a:lnTo>
                  <a:pt x="0" y="18"/>
                </a:lnTo>
                <a:lnTo>
                  <a:pt x="4" y="23"/>
                </a:lnTo>
                <a:lnTo>
                  <a:pt x="6" y="28"/>
                </a:lnTo>
                <a:lnTo>
                  <a:pt x="7" y="32"/>
                </a:lnTo>
                <a:lnTo>
                  <a:pt x="27" y="23"/>
                </a:lnTo>
                <a:lnTo>
                  <a:pt x="23" y="18"/>
                </a:lnTo>
                <a:lnTo>
                  <a:pt x="22" y="14"/>
                </a:lnTo>
                <a:lnTo>
                  <a:pt x="22" y="12"/>
                </a:lnTo>
                <a:lnTo>
                  <a:pt x="22" y="11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6" name=""/>
          <p:cNvSpPr/>
          <p:nvPr/>
        </p:nvSpPr>
        <p:spPr>
          <a:xfrm>
            <a:off x="2857680" y="4670280"/>
            <a:ext cx="29880" cy="24120"/>
          </a:xfrm>
          <a:custGeom>
            <a:avLst/>
            <a:gdLst/>
            <a:ahLst/>
            <a:rect l="l" t="t" r="r" b="b"/>
            <a:pathLst>
              <a:path w="37" h="30">
                <a:moveTo>
                  <a:pt x="19" y="9"/>
                </a:moveTo>
                <a:lnTo>
                  <a:pt x="7" y="20"/>
                </a:lnTo>
                <a:lnTo>
                  <a:pt x="12" y="21"/>
                </a:lnTo>
                <a:lnTo>
                  <a:pt x="19" y="25"/>
                </a:lnTo>
                <a:lnTo>
                  <a:pt x="23" y="27"/>
                </a:lnTo>
                <a:lnTo>
                  <a:pt x="26" y="29"/>
                </a:lnTo>
                <a:lnTo>
                  <a:pt x="32" y="30"/>
                </a:lnTo>
                <a:lnTo>
                  <a:pt x="37" y="30"/>
                </a:lnTo>
                <a:lnTo>
                  <a:pt x="37" y="11"/>
                </a:lnTo>
                <a:lnTo>
                  <a:pt x="35" y="11"/>
                </a:lnTo>
                <a:lnTo>
                  <a:pt x="33" y="9"/>
                </a:lnTo>
                <a:lnTo>
                  <a:pt x="30" y="9"/>
                </a:lnTo>
                <a:lnTo>
                  <a:pt x="28" y="7"/>
                </a:lnTo>
                <a:lnTo>
                  <a:pt x="21" y="4"/>
                </a:lnTo>
                <a:lnTo>
                  <a:pt x="12" y="0"/>
                </a:lnTo>
                <a:lnTo>
                  <a:pt x="0" y="11"/>
                </a:lnTo>
                <a:lnTo>
                  <a:pt x="1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7" name=""/>
          <p:cNvSpPr/>
          <p:nvPr/>
        </p:nvSpPr>
        <p:spPr>
          <a:xfrm>
            <a:off x="2857680" y="4675320"/>
            <a:ext cx="42840" cy="31680"/>
          </a:xfrm>
          <a:custGeom>
            <a:avLst/>
            <a:gdLst/>
            <a:ahLst/>
            <a:rect l="l" t="t" r="r" b="b"/>
            <a:pathLst>
              <a:path w="53" h="39">
                <a:moveTo>
                  <a:pt x="35" y="34"/>
                </a:moveTo>
                <a:lnTo>
                  <a:pt x="44" y="18"/>
                </a:lnTo>
                <a:lnTo>
                  <a:pt x="37" y="18"/>
                </a:lnTo>
                <a:lnTo>
                  <a:pt x="32" y="18"/>
                </a:lnTo>
                <a:lnTo>
                  <a:pt x="28" y="18"/>
                </a:lnTo>
                <a:lnTo>
                  <a:pt x="26" y="16"/>
                </a:lnTo>
                <a:lnTo>
                  <a:pt x="24" y="16"/>
                </a:lnTo>
                <a:lnTo>
                  <a:pt x="24" y="14"/>
                </a:lnTo>
                <a:lnTo>
                  <a:pt x="23" y="13"/>
                </a:lnTo>
                <a:lnTo>
                  <a:pt x="23" y="13"/>
                </a:lnTo>
                <a:lnTo>
                  <a:pt x="21" y="7"/>
                </a:lnTo>
                <a:lnTo>
                  <a:pt x="19" y="0"/>
                </a:lnTo>
                <a:lnTo>
                  <a:pt x="0" y="4"/>
                </a:lnTo>
                <a:lnTo>
                  <a:pt x="1" y="13"/>
                </a:lnTo>
                <a:lnTo>
                  <a:pt x="3" y="20"/>
                </a:lnTo>
                <a:lnTo>
                  <a:pt x="7" y="23"/>
                </a:lnTo>
                <a:lnTo>
                  <a:pt x="8" y="27"/>
                </a:lnTo>
                <a:lnTo>
                  <a:pt x="10" y="30"/>
                </a:lnTo>
                <a:lnTo>
                  <a:pt x="16" y="32"/>
                </a:lnTo>
                <a:lnTo>
                  <a:pt x="21" y="36"/>
                </a:lnTo>
                <a:lnTo>
                  <a:pt x="28" y="38"/>
                </a:lnTo>
                <a:lnTo>
                  <a:pt x="37" y="39"/>
                </a:lnTo>
                <a:lnTo>
                  <a:pt x="44" y="39"/>
                </a:lnTo>
                <a:lnTo>
                  <a:pt x="53" y="25"/>
                </a:lnTo>
                <a:lnTo>
                  <a:pt x="35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8" name=""/>
          <p:cNvSpPr/>
          <p:nvPr/>
        </p:nvSpPr>
        <p:spPr>
          <a:xfrm>
            <a:off x="2894040" y="4695840"/>
            <a:ext cx="6480" cy="32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0"/>
                </a:move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19" name=""/>
          <p:cNvSpPr/>
          <p:nvPr/>
        </p:nvSpPr>
        <p:spPr>
          <a:xfrm>
            <a:off x="2894040" y="4695840"/>
            <a:ext cx="6480" cy="32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0"/>
                </a:move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0" name=""/>
          <p:cNvSpPr/>
          <p:nvPr/>
        </p:nvSpPr>
        <p:spPr>
          <a:xfrm>
            <a:off x="4311720" y="3220920"/>
            <a:ext cx="12600" cy="23760"/>
          </a:xfrm>
          <a:custGeom>
            <a:avLst/>
            <a:gdLst/>
            <a:ahLst/>
            <a:rect l="l" t="t" r="r" b="b"/>
            <a:pathLst>
              <a:path w="16" h="31">
                <a:moveTo>
                  <a:pt x="0" y="31"/>
                </a:moveTo>
                <a:lnTo>
                  <a:pt x="2" y="27"/>
                </a:lnTo>
                <a:lnTo>
                  <a:pt x="2" y="25"/>
                </a:lnTo>
                <a:lnTo>
                  <a:pt x="5" y="22"/>
                </a:lnTo>
                <a:lnTo>
                  <a:pt x="7" y="20"/>
                </a:lnTo>
                <a:lnTo>
                  <a:pt x="11" y="18"/>
                </a:lnTo>
                <a:lnTo>
                  <a:pt x="12" y="16"/>
                </a:lnTo>
                <a:lnTo>
                  <a:pt x="14" y="15"/>
                </a:lnTo>
                <a:lnTo>
                  <a:pt x="16" y="9"/>
                </a:lnTo>
                <a:lnTo>
                  <a:pt x="14" y="8"/>
                </a:lnTo>
                <a:lnTo>
                  <a:pt x="11" y="6"/>
                </a:lnTo>
                <a:lnTo>
                  <a:pt x="7" y="2"/>
                </a:lnTo>
                <a:lnTo>
                  <a:pt x="2" y="0"/>
                </a:lnTo>
                <a:lnTo>
                  <a:pt x="2" y="8"/>
                </a:lnTo>
                <a:lnTo>
                  <a:pt x="0" y="15"/>
                </a:lnTo>
                <a:lnTo>
                  <a:pt x="0" y="24"/>
                </a:lnTo>
                <a:lnTo>
                  <a:pt x="0" y="3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1" name=""/>
          <p:cNvSpPr/>
          <p:nvPr/>
        </p:nvSpPr>
        <p:spPr>
          <a:xfrm>
            <a:off x="4303800" y="3222720"/>
            <a:ext cx="28440" cy="25200"/>
          </a:xfrm>
          <a:custGeom>
            <a:avLst/>
            <a:gdLst/>
            <a:ahLst/>
            <a:rect l="l" t="t" r="r" b="b"/>
            <a:pathLst>
              <a:path w="38" h="32">
                <a:moveTo>
                  <a:pt x="20" y="14"/>
                </a:moveTo>
                <a:lnTo>
                  <a:pt x="18" y="4"/>
                </a:lnTo>
                <a:lnTo>
                  <a:pt x="18" y="6"/>
                </a:lnTo>
                <a:lnTo>
                  <a:pt x="16" y="6"/>
                </a:lnTo>
                <a:lnTo>
                  <a:pt x="14" y="7"/>
                </a:lnTo>
                <a:lnTo>
                  <a:pt x="13" y="11"/>
                </a:lnTo>
                <a:lnTo>
                  <a:pt x="9" y="13"/>
                </a:lnTo>
                <a:lnTo>
                  <a:pt x="6" y="16"/>
                </a:lnTo>
                <a:lnTo>
                  <a:pt x="2" y="20"/>
                </a:lnTo>
                <a:lnTo>
                  <a:pt x="0" y="27"/>
                </a:lnTo>
                <a:lnTo>
                  <a:pt x="20" y="32"/>
                </a:lnTo>
                <a:lnTo>
                  <a:pt x="20" y="31"/>
                </a:lnTo>
                <a:lnTo>
                  <a:pt x="22" y="31"/>
                </a:lnTo>
                <a:lnTo>
                  <a:pt x="23" y="29"/>
                </a:lnTo>
                <a:lnTo>
                  <a:pt x="25" y="27"/>
                </a:lnTo>
                <a:lnTo>
                  <a:pt x="29" y="23"/>
                </a:lnTo>
                <a:lnTo>
                  <a:pt x="31" y="22"/>
                </a:lnTo>
                <a:lnTo>
                  <a:pt x="36" y="16"/>
                </a:lnTo>
                <a:lnTo>
                  <a:pt x="38" y="11"/>
                </a:lnTo>
                <a:lnTo>
                  <a:pt x="36" y="0"/>
                </a:lnTo>
                <a:lnTo>
                  <a:pt x="2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2" name=""/>
          <p:cNvSpPr/>
          <p:nvPr/>
        </p:nvSpPr>
        <p:spPr>
          <a:xfrm>
            <a:off x="4305240" y="3213000"/>
            <a:ext cx="25560" cy="20880"/>
          </a:xfrm>
          <a:custGeom>
            <a:avLst/>
            <a:gdLst/>
            <a:ahLst/>
            <a:rect l="l" t="t" r="r" b="b"/>
            <a:pathLst>
              <a:path w="32" h="26">
                <a:moveTo>
                  <a:pt x="19" y="12"/>
                </a:moveTo>
                <a:lnTo>
                  <a:pt x="5" y="18"/>
                </a:lnTo>
                <a:lnTo>
                  <a:pt x="9" y="21"/>
                </a:lnTo>
                <a:lnTo>
                  <a:pt x="12" y="23"/>
                </a:lnTo>
                <a:lnTo>
                  <a:pt x="14" y="25"/>
                </a:lnTo>
                <a:lnTo>
                  <a:pt x="18" y="26"/>
                </a:lnTo>
                <a:lnTo>
                  <a:pt x="32" y="12"/>
                </a:lnTo>
                <a:lnTo>
                  <a:pt x="28" y="9"/>
                </a:lnTo>
                <a:lnTo>
                  <a:pt x="25" y="5"/>
                </a:lnTo>
                <a:lnTo>
                  <a:pt x="21" y="3"/>
                </a:lnTo>
                <a:lnTo>
                  <a:pt x="14" y="0"/>
                </a:lnTo>
                <a:lnTo>
                  <a:pt x="0" y="5"/>
                </a:lnTo>
                <a:lnTo>
                  <a:pt x="19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3" name=""/>
          <p:cNvSpPr/>
          <p:nvPr/>
        </p:nvSpPr>
        <p:spPr>
          <a:xfrm>
            <a:off x="4303800" y="3218040"/>
            <a:ext cx="15840" cy="29880"/>
          </a:xfrm>
          <a:custGeom>
            <a:avLst/>
            <a:gdLst/>
            <a:ahLst/>
            <a:rect l="l" t="t" r="r" b="b"/>
            <a:pathLst>
              <a:path w="22" h="37">
                <a:moveTo>
                  <a:pt x="0" y="32"/>
                </a:moveTo>
                <a:lnTo>
                  <a:pt x="20" y="34"/>
                </a:lnTo>
                <a:lnTo>
                  <a:pt x="20" y="27"/>
                </a:lnTo>
                <a:lnTo>
                  <a:pt x="20" y="19"/>
                </a:lnTo>
                <a:lnTo>
                  <a:pt x="20" y="12"/>
                </a:lnTo>
                <a:lnTo>
                  <a:pt x="22" y="7"/>
                </a:lnTo>
                <a:lnTo>
                  <a:pt x="4" y="0"/>
                </a:lnTo>
                <a:lnTo>
                  <a:pt x="2" y="9"/>
                </a:lnTo>
                <a:lnTo>
                  <a:pt x="0" y="18"/>
                </a:lnTo>
                <a:lnTo>
                  <a:pt x="0" y="27"/>
                </a:lnTo>
                <a:lnTo>
                  <a:pt x="0" y="34"/>
                </a:lnTo>
                <a:lnTo>
                  <a:pt x="20" y="37"/>
                </a:lnTo>
                <a:lnTo>
                  <a:pt x="0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4" name=""/>
          <p:cNvSpPr/>
          <p:nvPr/>
        </p:nvSpPr>
        <p:spPr>
          <a:xfrm>
            <a:off x="4311720" y="3244680"/>
            <a:ext cx="61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3"/>
                </a:moveTo>
                <a:lnTo>
                  <a:pt x="0" y="0"/>
                </a:lnTo>
                <a:lnTo>
                  <a:pt x="9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5" name=""/>
          <p:cNvSpPr/>
          <p:nvPr/>
        </p:nvSpPr>
        <p:spPr>
          <a:xfrm>
            <a:off x="4311720" y="3244680"/>
            <a:ext cx="61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3"/>
                </a:moveTo>
                <a:lnTo>
                  <a:pt x="0" y="0"/>
                </a:lnTo>
                <a:lnTo>
                  <a:pt x="9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6" name=""/>
          <p:cNvSpPr/>
          <p:nvPr/>
        </p:nvSpPr>
        <p:spPr>
          <a:xfrm>
            <a:off x="4681440" y="2963880"/>
            <a:ext cx="20880" cy="19080"/>
          </a:xfrm>
          <a:custGeom>
            <a:avLst/>
            <a:gdLst/>
            <a:ahLst/>
            <a:rect l="l" t="t" r="r" b="b"/>
            <a:pathLst>
              <a:path w="27" h="24">
                <a:moveTo>
                  <a:pt x="22" y="0"/>
                </a:moveTo>
                <a:lnTo>
                  <a:pt x="25" y="4"/>
                </a:lnTo>
                <a:lnTo>
                  <a:pt x="25" y="6"/>
                </a:lnTo>
                <a:lnTo>
                  <a:pt x="27" y="9"/>
                </a:lnTo>
                <a:lnTo>
                  <a:pt x="27" y="11"/>
                </a:lnTo>
                <a:lnTo>
                  <a:pt x="27" y="17"/>
                </a:lnTo>
                <a:lnTo>
                  <a:pt x="25" y="24"/>
                </a:lnTo>
                <a:lnTo>
                  <a:pt x="20" y="24"/>
                </a:lnTo>
                <a:lnTo>
                  <a:pt x="13" y="24"/>
                </a:lnTo>
                <a:lnTo>
                  <a:pt x="4" y="24"/>
                </a:lnTo>
                <a:lnTo>
                  <a:pt x="0" y="24"/>
                </a:lnTo>
                <a:lnTo>
                  <a:pt x="22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7" name=""/>
          <p:cNvSpPr/>
          <p:nvPr/>
        </p:nvSpPr>
        <p:spPr>
          <a:xfrm>
            <a:off x="4691160" y="2960640"/>
            <a:ext cx="20520" cy="30240"/>
          </a:xfrm>
          <a:custGeom>
            <a:avLst/>
            <a:gdLst/>
            <a:ahLst/>
            <a:rect l="l" t="t" r="r" b="b"/>
            <a:pathLst>
              <a:path w="25" h="39">
                <a:moveTo>
                  <a:pt x="12" y="39"/>
                </a:moveTo>
                <a:lnTo>
                  <a:pt x="23" y="29"/>
                </a:lnTo>
                <a:lnTo>
                  <a:pt x="25" y="23"/>
                </a:lnTo>
                <a:lnTo>
                  <a:pt x="25" y="18"/>
                </a:lnTo>
                <a:lnTo>
                  <a:pt x="25" y="13"/>
                </a:lnTo>
                <a:lnTo>
                  <a:pt x="23" y="9"/>
                </a:lnTo>
                <a:lnTo>
                  <a:pt x="21" y="5"/>
                </a:lnTo>
                <a:lnTo>
                  <a:pt x="17" y="0"/>
                </a:lnTo>
                <a:lnTo>
                  <a:pt x="0" y="11"/>
                </a:lnTo>
                <a:lnTo>
                  <a:pt x="1" y="14"/>
                </a:lnTo>
                <a:lnTo>
                  <a:pt x="1" y="14"/>
                </a:lnTo>
                <a:lnTo>
                  <a:pt x="3" y="16"/>
                </a:lnTo>
                <a:lnTo>
                  <a:pt x="3" y="18"/>
                </a:lnTo>
                <a:lnTo>
                  <a:pt x="1" y="22"/>
                </a:lnTo>
                <a:lnTo>
                  <a:pt x="1" y="29"/>
                </a:lnTo>
                <a:lnTo>
                  <a:pt x="12" y="20"/>
                </a:lnTo>
                <a:lnTo>
                  <a:pt x="12" y="3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8" name=""/>
          <p:cNvSpPr/>
          <p:nvPr/>
        </p:nvSpPr>
        <p:spPr>
          <a:xfrm>
            <a:off x="4676760" y="2975040"/>
            <a:ext cx="25560" cy="15840"/>
          </a:xfrm>
          <a:custGeom>
            <a:avLst/>
            <a:gdLst/>
            <a:ahLst/>
            <a:rect l="l" t="t" r="r" b="b"/>
            <a:pathLst>
              <a:path w="32" h="19">
                <a:moveTo>
                  <a:pt x="0" y="3"/>
                </a:moveTo>
                <a:lnTo>
                  <a:pt x="7" y="19"/>
                </a:lnTo>
                <a:lnTo>
                  <a:pt x="11" y="19"/>
                </a:lnTo>
                <a:lnTo>
                  <a:pt x="18" y="19"/>
                </a:lnTo>
                <a:lnTo>
                  <a:pt x="27" y="19"/>
                </a:lnTo>
                <a:lnTo>
                  <a:pt x="32" y="19"/>
                </a:lnTo>
                <a:lnTo>
                  <a:pt x="32" y="0"/>
                </a:lnTo>
                <a:lnTo>
                  <a:pt x="27" y="0"/>
                </a:lnTo>
                <a:lnTo>
                  <a:pt x="18" y="0"/>
                </a:lnTo>
                <a:lnTo>
                  <a:pt x="11" y="0"/>
                </a:lnTo>
                <a:lnTo>
                  <a:pt x="7" y="0"/>
                </a:lnTo>
                <a:lnTo>
                  <a:pt x="16" y="16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29" name=""/>
          <p:cNvSpPr/>
          <p:nvPr/>
        </p:nvSpPr>
        <p:spPr>
          <a:xfrm>
            <a:off x="4681440" y="2982960"/>
            <a:ext cx="792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0" name=""/>
          <p:cNvSpPr/>
          <p:nvPr/>
        </p:nvSpPr>
        <p:spPr>
          <a:xfrm>
            <a:off x="4676760" y="2959200"/>
            <a:ext cx="28440" cy="28440"/>
          </a:xfrm>
          <a:custGeom>
            <a:avLst/>
            <a:gdLst/>
            <a:ahLst/>
            <a:rect l="l" t="t" r="r" b="b"/>
            <a:pathLst>
              <a:path w="37" h="38">
                <a:moveTo>
                  <a:pt x="37" y="2"/>
                </a:moveTo>
                <a:lnTo>
                  <a:pt x="21" y="0"/>
                </a:lnTo>
                <a:lnTo>
                  <a:pt x="0" y="25"/>
                </a:lnTo>
                <a:lnTo>
                  <a:pt x="16" y="38"/>
                </a:lnTo>
                <a:lnTo>
                  <a:pt x="36" y="13"/>
                </a:lnTo>
                <a:lnTo>
                  <a:pt x="37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1" name=""/>
          <p:cNvSpPr/>
          <p:nvPr/>
        </p:nvSpPr>
        <p:spPr>
          <a:xfrm>
            <a:off x="4691160" y="2963880"/>
            <a:ext cx="7920" cy="4680"/>
          </a:xfrm>
          <a:custGeom>
            <a:avLst/>
            <a:gdLst/>
            <a:ahLst/>
            <a:rect l="l" t="t" r="r" b="b"/>
            <a:pathLst>
              <a:path w="9" h="6">
                <a:moveTo>
                  <a:pt x="0" y="6"/>
                </a:moveTo>
                <a:lnTo>
                  <a:pt x="9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2" name=""/>
          <p:cNvSpPr/>
          <p:nvPr/>
        </p:nvSpPr>
        <p:spPr>
          <a:xfrm>
            <a:off x="4811760" y="2894040"/>
            <a:ext cx="20520" cy="17280"/>
          </a:xfrm>
          <a:custGeom>
            <a:avLst/>
            <a:gdLst/>
            <a:ahLst/>
            <a:rect l="l" t="t" r="r" b="b"/>
            <a:pathLst>
              <a:path w="27" h="24">
                <a:moveTo>
                  <a:pt x="0" y="17"/>
                </a:moveTo>
                <a:lnTo>
                  <a:pt x="20" y="0"/>
                </a:lnTo>
                <a:lnTo>
                  <a:pt x="23" y="0"/>
                </a:lnTo>
                <a:lnTo>
                  <a:pt x="27" y="0"/>
                </a:lnTo>
                <a:lnTo>
                  <a:pt x="27" y="17"/>
                </a:lnTo>
                <a:lnTo>
                  <a:pt x="21" y="20"/>
                </a:lnTo>
                <a:lnTo>
                  <a:pt x="16" y="22"/>
                </a:lnTo>
                <a:lnTo>
                  <a:pt x="14" y="22"/>
                </a:lnTo>
                <a:lnTo>
                  <a:pt x="11" y="24"/>
                </a:lnTo>
                <a:lnTo>
                  <a:pt x="7" y="24"/>
                </a:lnTo>
                <a:lnTo>
                  <a:pt x="4" y="24"/>
                </a:lnTo>
                <a:lnTo>
                  <a:pt x="2" y="20"/>
                </a:lnTo>
                <a:lnTo>
                  <a:pt x="0" y="1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3" name=""/>
          <p:cNvSpPr/>
          <p:nvPr/>
        </p:nvSpPr>
        <p:spPr>
          <a:xfrm>
            <a:off x="4805280" y="2884320"/>
            <a:ext cx="27000" cy="27000"/>
          </a:xfrm>
          <a:custGeom>
            <a:avLst/>
            <a:gdLst/>
            <a:ahLst/>
            <a:rect l="l" t="t" r="r" b="b"/>
            <a:pathLst>
              <a:path w="34" h="34">
                <a:moveTo>
                  <a:pt x="27" y="0"/>
                </a:moveTo>
                <a:lnTo>
                  <a:pt x="18" y="2"/>
                </a:lnTo>
                <a:lnTo>
                  <a:pt x="0" y="19"/>
                </a:lnTo>
                <a:lnTo>
                  <a:pt x="16" y="34"/>
                </a:lnTo>
                <a:lnTo>
                  <a:pt x="34" y="16"/>
                </a:lnTo>
                <a:lnTo>
                  <a:pt x="2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4" name=""/>
          <p:cNvSpPr/>
          <p:nvPr/>
        </p:nvSpPr>
        <p:spPr>
          <a:xfrm>
            <a:off x="4827600" y="289404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5" name=""/>
          <p:cNvSpPr/>
          <p:nvPr/>
        </p:nvSpPr>
        <p:spPr>
          <a:xfrm>
            <a:off x="4824360" y="2884320"/>
            <a:ext cx="17640" cy="1620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10"/>
                </a:move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4" y="19"/>
                </a:lnTo>
                <a:lnTo>
                  <a:pt x="7" y="19"/>
                </a:lnTo>
                <a:lnTo>
                  <a:pt x="11" y="19"/>
                </a:lnTo>
                <a:lnTo>
                  <a:pt x="0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6" name=""/>
          <p:cNvSpPr/>
          <p:nvPr/>
        </p:nvSpPr>
        <p:spPr>
          <a:xfrm>
            <a:off x="4824360" y="289404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7" name=""/>
          <p:cNvSpPr/>
          <p:nvPr/>
        </p:nvSpPr>
        <p:spPr>
          <a:xfrm>
            <a:off x="4824360" y="2894040"/>
            <a:ext cx="17640" cy="19080"/>
          </a:xfrm>
          <a:custGeom>
            <a:avLst/>
            <a:gdLst/>
            <a:ahLst/>
            <a:rect l="l" t="t" r="r" b="b"/>
            <a:pathLst>
              <a:path w="21" h="25">
                <a:moveTo>
                  <a:pt x="16" y="25"/>
                </a:moveTo>
                <a:lnTo>
                  <a:pt x="21" y="17"/>
                </a:lnTo>
                <a:lnTo>
                  <a:pt x="21" y="0"/>
                </a:lnTo>
                <a:lnTo>
                  <a:pt x="0" y="0"/>
                </a:lnTo>
                <a:lnTo>
                  <a:pt x="0" y="17"/>
                </a:lnTo>
                <a:lnTo>
                  <a:pt x="16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8" name=""/>
          <p:cNvSpPr/>
          <p:nvPr/>
        </p:nvSpPr>
        <p:spPr>
          <a:xfrm>
            <a:off x="4829040" y="2898720"/>
            <a:ext cx="3240" cy="7920"/>
          </a:xfrm>
          <a:custGeom>
            <a:avLst/>
            <a:gdLst/>
            <a:ahLst/>
            <a:rect l="l" t="t" r="r" b="b"/>
            <a:pathLst>
              <a:path w="6" h="9">
                <a:moveTo>
                  <a:pt x="0" y="0"/>
                </a:moveTo>
                <a:lnTo>
                  <a:pt x="6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39" name=""/>
          <p:cNvSpPr/>
          <p:nvPr/>
        </p:nvSpPr>
        <p:spPr>
          <a:xfrm>
            <a:off x="4807080" y="2898720"/>
            <a:ext cx="29880" cy="22320"/>
          </a:xfrm>
          <a:custGeom>
            <a:avLst/>
            <a:gdLst/>
            <a:ahLst/>
            <a:rect l="l" t="t" r="r" b="b"/>
            <a:pathLst>
              <a:path w="37" h="26">
                <a:moveTo>
                  <a:pt x="0" y="21"/>
                </a:moveTo>
                <a:lnTo>
                  <a:pt x="10" y="26"/>
                </a:lnTo>
                <a:lnTo>
                  <a:pt x="14" y="26"/>
                </a:lnTo>
                <a:lnTo>
                  <a:pt x="19" y="26"/>
                </a:lnTo>
                <a:lnTo>
                  <a:pt x="23" y="25"/>
                </a:lnTo>
                <a:lnTo>
                  <a:pt x="26" y="23"/>
                </a:lnTo>
                <a:lnTo>
                  <a:pt x="32" y="21"/>
                </a:lnTo>
                <a:lnTo>
                  <a:pt x="37" y="19"/>
                </a:lnTo>
                <a:lnTo>
                  <a:pt x="28" y="0"/>
                </a:lnTo>
                <a:lnTo>
                  <a:pt x="23" y="1"/>
                </a:lnTo>
                <a:lnTo>
                  <a:pt x="17" y="5"/>
                </a:lnTo>
                <a:lnTo>
                  <a:pt x="17" y="5"/>
                </a:lnTo>
                <a:lnTo>
                  <a:pt x="14" y="5"/>
                </a:lnTo>
                <a:lnTo>
                  <a:pt x="12" y="5"/>
                </a:lnTo>
                <a:lnTo>
                  <a:pt x="10" y="5"/>
                </a:lnTo>
                <a:lnTo>
                  <a:pt x="19" y="1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0" name=""/>
          <p:cNvSpPr/>
          <p:nvPr/>
        </p:nvSpPr>
        <p:spPr>
          <a:xfrm>
            <a:off x="4805280" y="2900520"/>
            <a:ext cx="1764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" y="0"/>
                </a:moveTo>
                <a:lnTo>
                  <a:pt x="0" y="13"/>
                </a:lnTo>
                <a:lnTo>
                  <a:pt x="2" y="16"/>
                </a:lnTo>
                <a:lnTo>
                  <a:pt x="4" y="20"/>
                </a:lnTo>
                <a:lnTo>
                  <a:pt x="23" y="9"/>
                </a:lnTo>
                <a:lnTo>
                  <a:pt x="21" y="8"/>
                </a:lnTo>
                <a:lnTo>
                  <a:pt x="20" y="4"/>
                </a:lnTo>
                <a:lnTo>
                  <a:pt x="18" y="15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1" name=""/>
          <p:cNvSpPr/>
          <p:nvPr/>
        </p:nvSpPr>
        <p:spPr>
          <a:xfrm>
            <a:off x="4811760" y="290664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2" name=""/>
          <p:cNvSpPr/>
          <p:nvPr/>
        </p:nvSpPr>
        <p:spPr>
          <a:xfrm>
            <a:off x="4811760" y="290664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3" name=""/>
          <p:cNvSpPr/>
          <p:nvPr/>
        </p:nvSpPr>
        <p:spPr>
          <a:xfrm>
            <a:off x="4948200" y="509760"/>
            <a:ext cx="14400" cy="31680"/>
          </a:xfrm>
          <a:custGeom>
            <a:avLst/>
            <a:gdLst/>
            <a:ahLst/>
            <a:rect l="l" t="t" r="r" b="b"/>
            <a:pathLst>
              <a:path w="17" h="40">
                <a:moveTo>
                  <a:pt x="10" y="0"/>
                </a:moveTo>
                <a:lnTo>
                  <a:pt x="12" y="0"/>
                </a:lnTo>
                <a:lnTo>
                  <a:pt x="16" y="2"/>
                </a:lnTo>
                <a:lnTo>
                  <a:pt x="17" y="4"/>
                </a:lnTo>
                <a:lnTo>
                  <a:pt x="17" y="8"/>
                </a:lnTo>
                <a:lnTo>
                  <a:pt x="17" y="13"/>
                </a:lnTo>
                <a:lnTo>
                  <a:pt x="17" y="17"/>
                </a:lnTo>
                <a:lnTo>
                  <a:pt x="16" y="22"/>
                </a:lnTo>
                <a:lnTo>
                  <a:pt x="14" y="27"/>
                </a:lnTo>
                <a:lnTo>
                  <a:pt x="12" y="33"/>
                </a:lnTo>
                <a:lnTo>
                  <a:pt x="9" y="36"/>
                </a:lnTo>
                <a:lnTo>
                  <a:pt x="7" y="38"/>
                </a:lnTo>
                <a:lnTo>
                  <a:pt x="5" y="40"/>
                </a:lnTo>
                <a:lnTo>
                  <a:pt x="1" y="40"/>
                </a:lnTo>
                <a:lnTo>
                  <a:pt x="0" y="40"/>
                </a:lnTo>
                <a:lnTo>
                  <a:pt x="1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4" name=""/>
          <p:cNvSpPr/>
          <p:nvPr/>
        </p:nvSpPr>
        <p:spPr>
          <a:xfrm>
            <a:off x="4954680" y="503280"/>
            <a:ext cx="1728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16"/>
                </a:moveTo>
                <a:lnTo>
                  <a:pt x="21" y="16"/>
                </a:lnTo>
                <a:lnTo>
                  <a:pt x="19" y="10"/>
                </a:lnTo>
                <a:lnTo>
                  <a:pt x="16" y="5"/>
                </a:lnTo>
                <a:lnTo>
                  <a:pt x="10" y="1"/>
                </a:lnTo>
                <a:lnTo>
                  <a:pt x="3" y="0"/>
                </a:lnTo>
                <a:lnTo>
                  <a:pt x="3" y="19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21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5" name=""/>
          <p:cNvSpPr/>
          <p:nvPr/>
        </p:nvSpPr>
        <p:spPr>
          <a:xfrm>
            <a:off x="4940280" y="515880"/>
            <a:ext cx="31680" cy="31680"/>
          </a:xfrm>
          <a:custGeom>
            <a:avLst/>
            <a:gdLst/>
            <a:ahLst/>
            <a:rect l="l" t="t" r="r" b="b"/>
            <a:pathLst>
              <a:path w="39" h="41">
                <a:moveTo>
                  <a:pt x="0" y="28"/>
                </a:moveTo>
                <a:lnTo>
                  <a:pt x="11" y="41"/>
                </a:lnTo>
                <a:lnTo>
                  <a:pt x="16" y="41"/>
                </a:lnTo>
                <a:lnTo>
                  <a:pt x="20" y="39"/>
                </a:lnTo>
                <a:lnTo>
                  <a:pt x="23" y="37"/>
                </a:lnTo>
                <a:lnTo>
                  <a:pt x="27" y="35"/>
                </a:lnTo>
                <a:lnTo>
                  <a:pt x="32" y="30"/>
                </a:lnTo>
                <a:lnTo>
                  <a:pt x="36" y="23"/>
                </a:lnTo>
                <a:lnTo>
                  <a:pt x="37" y="17"/>
                </a:lnTo>
                <a:lnTo>
                  <a:pt x="39" y="10"/>
                </a:lnTo>
                <a:lnTo>
                  <a:pt x="39" y="5"/>
                </a:lnTo>
                <a:lnTo>
                  <a:pt x="39" y="0"/>
                </a:lnTo>
                <a:lnTo>
                  <a:pt x="18" y="0"/>
                </a:lnTo>
                <a:lnTo>
                  <a:pt x="18" y="3"/>
                </a:lnTo>
                <a:lnTo>
                  <a:pt x="18" y="9"/>
                </a:lnTo>
                <a:lnTo>
                  <a:pt x="16" y="12"/>
                </a:lnTo>
                <a:lnTo>
                  <a:pt x="16" y="16"/>
                </a:lnTo>
                <a:lnTo>
                  <a:pt x="14" y="19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1" y="21"/>
                </a:lnTo>
                <a:lnTo>
                  <a:pt x="20" y="33"/>
                </a:lnTo>
                <a:lnTo>
                  <a:pt x="0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6" name=""/>
          <p:cNvSpPr/>
          <p:nvPr/>
        </p:nvSpPr>
        <p:spPr>
          <a:xfrm>
            <a:off x="4948200" y="541440"/>
            <a:ext cx="7920" cy="1440"/>
          </a:xfrm>
          <a:custGeom>
            <a:avLst/>
            <a:gdLst/>
            <a:ahLst/>
            <a:rect l="l" t="t" r="r" b="b"/>
            <a:pathLst>
              <a:path w="9" h="1">
                <a:moveTo>
                  <a:pt x="9" y="1"/>
                </a:moveTo>
                <a:lnTo>
                  <a:pt x="0" y="0"/>
                </a:lnTo>
                <a:lnTo>
                  <a:pt x="9" y="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7" name=""/>
          <p:cNvSpPr/>
          <p:nvPr/>
        </p:nvSpPr>
        <p:spPr>
          <a:xfrm>
            <a:off x="4940280" y="503280"/>
            <a:ext cx="25560" cy="39600"/>
          </a:xfrm>
          <a:custGeom>
            <a:avLst/>
            <a:gdLst/>
            <a:ahLst/>
            <a:rect l="l" t="t" r="r" b="b"/>
            <a:pathLst>
              <a:path w="32" h="49">
                <a:moveTo>
                  <a:pt x="21" y="0"/>
                </a:moveTo>
                <a:lnTo>
                  <a:pt x="11" y="7"/>
                </a:lnTo>
                <a:lnTo>
                  <a:pt x="0" y="44"/>
                </a:lnTo>
                <a:lnTo>
                  <a:pt x="20" y="49"/>
                </a:lnTo>
                <a:lnTo>
                  <a:pt x="32" y="12"/>
                </a:lnTo>
                <a:lnTo>
                  <a:pt x="2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8" name=""/>
          <p:cNvSpPr/>
          <p:nvPr/>
        </p:nvSpPr>
        <p:spPr>
          <a:xfrm>
            <a:off x="4957920" y="50976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49" name=""/>
          <p:cNvSpPr/>
          <p:nvPr/>
        </p:nvSpPr>
        <p:spPr>
          <a:xfrm>
            <a:off x="4903920" y="326880"/>
            <a:ext cx="15840" cy="14400"/>
          </a:xfrm>
          <a:custGeom>
            <a:avLst/>
            <a:gdLst/>
            <a:ahLst/>
            <a:rect l="l" t="t" r="r" b="b"/>
            <a:pathLst>
              <a:path w="19" h="18">
                <a:moveTo>
                  <a:pt x="19" y="7"/>
                </a:moveTo>
                <a:lnTo>
                  <a:pt x="17" y="11"/>
                </a:lnTo>
                <a:lnTo>
                  <a:pt x="14" y="14"/>
                </a:lnTo>
                <a:lnTo>
                  <a:pt x="12" y="14"/>
                </a:lnTo>
                <a:lnTo>
                  <a:pt x="10" y="16"/>
                </a:lnTo>
                <a:lnTo>
                  <a:pt x="9" y="16"/>
                </a:lnTo>
                <a:lnTo>
                  <a:pt x="7" y="18"/>
                </a:lnTo>
                <a:lnTo>
                  <a:pt x="5" y="16"/>
                </a:lnTo>
                <a:lnTo>
                  <a:pt x="3" y="16"/>
                </a:lnTo>
                <a:lnTo>
                  <a:pt x="1" y="14"/>
                </a:lnTo>
                <a:lnTo>
                  <a:pt x="1" y="11"/>
                </a:lnTo>
                <a:lnTo>
                  <a:pt x="0" y="5"/>
                </a:lnTo>
                <a:lnTo>
                  <a:pt x="0" y="0"/>
                </a:lnTo>
                <a:lnTo>
                  <a:pt x="9" y="0"/>
                </a:lnTo>
                <a:lnTo>
                  <a:pt x="14" y="2"/>
                </a:lnTo>
                <a:lnTo>
                  <a:pt x="16" y="2"/>
                </a:lnTo>
                <a:lnTo>
                  <a:pt x="17" y="3"/>
                </a:lnTo>
                <a:lnTo>
                  <a:pt x="17" y="5"/>
                </a:lnTo>
                <a:lnTo>
                  <a:pt x="19" y="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0" name=""/>
          <p:cNvSpPr/>
          <p:nvPr/>
        </p:nvSpPr>
        <p:spPr>
          <a:xfrm>
            <a:off x="4908600" y="326880"/>
            <a:ext cx="17280" cy="22320"/>
          </a:xfrm>
          <a:custGeom>
            <a:avLst/>
            <a:gdLst/>
            <a:ahLst/>
            <a:rect l="l" t="t" r="r" b="b"/>
            <a:pathLst>
              <a:path w="21" h="27">
                <a:moveTo>
                  <a:pt x="0" y="27"/>
                </a:moveTo>
                <a:lnTo>
                  <a:pt x="0" y="27"/>
                </a:lnTo>
                <a:lnTo>
                  <a:pt x="5" y="27"/>
                </a:lnTo>
                <a:lnTo>
                  <a:pt x="9" y="25"/>
                </a:lnTo>
                <a:lnTo>
                  <a:pt x="12" y="23"/>
                </a:lnTo>
                <a:lnTo>
                  <a:pt x="16" y="19"/>
                </a:lnTo>
                <a:lnTo>
                  <a:pt x="18" y="16"/>
                </a:lnTo>
                <a:lnTo>
                  <a:pt x="21" y="14"/>
                </a:lnTo>
                <a:lnTo>
                  <a:pt x="7" y="0"/>
                </a:lnTo>
                <a:lnTo>
                  <a:pt x="3" y="3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1" name=""/>
          <p:cNvSpPr/>
          <p:nvPr/>
        </p:nvSpPr>
        <p:spPr>
          <a:xfrm>
            <a:off x="4894200" y="318960"/>
            <a:ext cx="19080" cy="30240"/>
          </a:xfrm>
          <a:custGeom>
            <a:avLst/>
            <a:gdLst/>
            <a:ahLst/>
            <a:rect l="l" t="t" r="r" b="b"/>
            <a:pathLst>
              <a:path w="23" h="38">
                <a:moveTo>
                  <a:pt x="11" y="0"/>
                </a:moveTo>
                <a:lnTo>
                  <a:pt x="0" y="11"/>
                </a:lnTo>
                <a:lnTo>
                  <a:pt x="0" y="18"/>
                </a:lnTo>
                <a:lnTo>
                  <a:pt x="2" y="25"/>
                </a:lnTo>
                <a:lnTo>
                  <a:pt x="5" y="29"/>
                </a:lnTo>
                <a:lnTo>
                  <a:pt x="7" y="32"/>
                </a:lnTo>
                <a:lnTo>
                  <a:pt x="11" y="36"/>
                </a:lnTo>
                <a:lnTo>
                  <a:pt x="18" y="38"/>
                </a:lnTo>
                <a:lnTo>
                  <a:pt x="18" y="18"/>
                </a:lnTo>
                <a:lnTo>
                  <a:pt x="21" y="20"/>
                </a:lnTo>
                <a:lnTo>
                  <a:pt x="23" y="20"/>
                </a:lnTo>
                <a:lnTo>
                  <a:pt x="23" y="18"/>
                </a:lnTo>
                <a:lnTo>
                  <a:pt x="21" y="14"/>
                </a:lnTo>
                <a:lnTo>
                  <a:pt x="21" y="11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2" name=""/>
          <p:cNvSpPr/>
          <p:nvPr/>
        </p:nvSpPr>
        <p:spPr>
          <a:xfrm>
            <a:off x="4903920" y="318960"/>
            <a:ext cx="23760" cy="20880"/>
          </a:xfrm>
          <a:custGeom>
            <a:avLst/>
            <a:gdLst/>
            <a:ahLst/>
            <a:rect l="l" t="t" r="r" b="b"/>
            <a:pathLst>
              <a:path w="30" h="25">
                <a:moveTo>
                  <a:pt x="28" y="25"/>
                </a:moveTo>
                <a:lnTo>
                  <a:pt x="30" y="13"/>
                </a:lnTo>
                <a:lnTo>
                  <a:pt x="28" y="11"/>
                </a:lnTo>
                <a:lnTo>
                  <a:pt x="26" y="7"/>
                </a:lnTo>
                <a:lnTo>
                  <a:pt x="23" y="4"/>
                </a:lnTo>
                <a:lnTo>
                  <a:pt x="17" y="2"/>
                </a:lnTo>
                <a:lnTo>
                  <a:pt x="10" y="0"/>
                </a:lnTo>
                <a:lnTo>
                  <a:pt x="0" y="0"/>
                </a:lnTo>
                <a:lnTo>
                  <a:pt x="0" y="22"/>
                </a:lnTo>
                <a:lnTo>
                  <a:pt x="9" y="22"/>
                </a:lnTo>
                <a:lnTo>
                  <a:pt x="14" y="22"/>
                </a:lnTo>
                <a:lnTo>
                  <a:pt x="10" y="22"/>
                </a:lnTo>
                <a:lnTo>
                  <a:pt x="10" y="20"/>
                </a:lnTo>
                <a:lnTo>
                  <a:pt x="10" y="22"/>
                </a:lnTo>
                <a:lnTo>
                  <a:pt x="12" y="23"/>
                </a:lnTo>
                <a:lnTo>
                  <a:pt x="14" y="11"/>
                </a:lnTo>
                <a:lnTo>
                  <a:pt x="28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3" name=""/>
          <p:cNvSpPr/>
          <p:nvPr/>
        </p:nvSpPr>
        <p:spPr>
          <a:xfrm>
            <a:off x="4915080" y="326880"/>
            <a:ext cx="4680" cy="648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0"/>
                </a:moveTo>
                <a:lnTo>
                  <a:pt x="5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4" name=""/>
          <p:cNvSpPr/>
          <p:nvPr/>
        </p:nvSpPr>
        <p:spPr>
          <a:xfrm>
            <a:off x="4915080" y="326880"/>
            <a:ext cx="4680" cy="648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0"/>
                </a:moveTo>
                <a:lnTo>
                  <a:pt x="5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5" name=""/>
          <p:cNvSpPr/>
          <p:nvPr/>
        </p:nvSpPr>
        <p:spPr>
          <a:xfrm>
            <a:off x="4060800" y="212760"/>
            <a:ext cx="90360" cy="101520"/>
          </a:xfrm>
          <a:custGeom>
            <a:avLst/>
            <a:gdLst/>
            <a:ahLst/>
            <a:rect l="l" t="t" r="r" b="b"/>
            <a:pathLst>
              <a:path w="116" h="126">
                <a:moveTo>
                  <a:pt x="2" y="85"/>
                </a:moveTo>
                <a:lnTo>
                  <a:pt x="7" y="85"/>
                </a:lnTo>
                <a:lnTo>
                  <a:pt x="11" y="83"/>
                </a:lnTo>
                <a:lnTo>
                  <a:pt x="16" y="83"/>
                </a:lnTo>
                <a:lnTo>
                  <a:pt x="20" y="82"/>
                </a:lnTo>
                <a:lnTo>
                  <a:pt x="23" y="80"/>
                </a:lnTo>
                <a:lnTo>
                  <a:pt x="25" y="78"/>
                </a:lnTo>
                <a:lnTo>
                  <a:pt x="27" y="74"/>
                </a:lnTo>
                <a:lnTo>
                  <a:pt x="30" y="71"/>
                </a:lnTo>
                <a:lnTo>
                  <a:pt x="32" y="66"/>
                </a:lnTo>
                <a:lnTo>
                  <a:pt x="34" y="58"/>
                </a:lnTo>
                <a:lnTo>
                  <a:pt x="36" y="50"/>
                </a:lnTo>
                <a:lnTo>
                  <a:pt x="36" y="42"/>
                </a:lnTo>
                <a:lnTo>
                  <a:pt x="38" y="34"/>
                </a:lnTo>
                <a:lnTo>
                  <a:pt x="38" y="26"/>
                </a:lnTo>
                <a:lnTo>
                  <a:pt x="39" y="19"/>
                </a:lnTo>
                <a:lnTo>
                  <a:pt x="41" y="14"/>
                </a:lnTo>
                <a:lnTo>
                  <a:pt x="43" y="10"/>
                </a:lnTo>
                <a:lnTo>
                  <a:pt x="45" y="7"/>
                </a:lnTo>
                <a:lnTo>
                  <a:pt x="46" y="5"/>
                </a:lnTo>
                <a:lnTo>
                  <a:pt x="50" y="3"/>
                </a:lnTo>
                <a:lnTo>
                  <a:pt x="54" y="1"/>
                </a:lnTo>
                <a:lnTo>
                  <a:pt x="57" y="1"/>
                </a:lnTo>
                <a:lnTo>
                  <a:pt x="61" y="0"/>
                </a:lnTo>
                <a:lnTo>
                  <a:pt x="66" y="0"/>
                </a:lnTo>
                <a:lnTo>
                  <a:pt x="77" y="0"/>
                </a:lnTo>
                <a:lnTo>
                  <a:pt x="87" y="1"/>
                </a:lnTo>
                <a:lnTo>
                  <a:pt x="91" y="1"/>
                </a:lnTo>
                <a:lnTo>
                  <a:pt x="96" y="1"/>
                </a:lnTo>
                <a:lnTo>
                  <a:pt x="102" y="1"/>
                </a:lnTo>
                <a:lnTo>
                  <a:pt x="105" y="0"/>
                </a:lnTo>
                <a:lnTo>
                  <a:pt x="110" y="5"/>
                </a:lnTo>
                <a:lnTo>
                  <a:pt x="116" y="10"/>
                </a:lnTo>
                <a:lnTo>
                  <a:pt x="112" y="16"/>
                </a:lnTo>
                <a:lnTo>
                  <a:pt x="109" y="21"/>
                </a:lnTo>
                <a:lnTo>
                  <a:pt x="105" y="26"/>
                </a:lnTo>
                <a:lnTo>
                  <a:pt x="103" y="32"/>
                </a:lnTo>
                <a:lnTo>
                  <a:pt x="102" y="37"/>
                </a:lnTo>
                <a:lnTo>
                  <a:pt x="100" y="42"/>
                </a:lnTo>
                <a:lnTo>
                  <a:pt x="98" y="50"/>
                </a:lnTo>
                <a:lnTo>
                  <a:pt x="98" y="57"/>
                </a:lnTo>
                <a:lnTo>
                  <a:pt x="93" y="58"/>
                </a:lnTo>
                <a:lnTo>
                  <a:pt x="91" y="58"/>
                </a:lnTo>
                <a:lnTo>
                  <a:pt x="87" y="62"/>
                </a:lnTo>
                <a:lnTo>
                  <a:pt x="86" y="64"/>
                </a:lnTo>
                <a:lnTo>
                  <a:pt x="82" y="69"/>
                </a:lnTo>
                <a:lnTo>
                  <a:pt x="80" y="74"/>
                </a:lnTo>
                <a:lnTo>
                  <a:pt x="77" y="80"/>
                </a:lnTo>
                <a:lnTo>
                  <a:pt x="70" y="85"/>
                </a:lnTo>
                <a:lnTo>
                  <a:pt x="57" y="94"/>
                </a:lnTo>
                <a:lnTo>
                  <a:pt x="45" y="103"/>
                </a:lnTo>
                <a:lnTo>
                  <a:pt x="32" y="112"/>
                </a:lnTo>
                <a:lnTo>
                  <a:pt x="20" y="119"/>
                </a:lnTo>
                <a:lnTo>
                  <a:pt x="14" y="121"/>
                </a:lnTo>
                <a:lnTo>
                  <a:pt x="9" y="124"/>
                </a:lnTo>
                <a:lnTo>
                  <a:pt x="5" y="126"/>
                </a:lnTo>
                <a:lnTo>
                  <a:pt x="2" y="126"/>
                </a:lnTo>
                <a:lnTo>
                  <a:pt x="0" y="121"/>
                </a:lnTo>
                <a:lnTo>
                  <a:pt x="0" y="115"/>
                </a:lnTo>
                <a:lnTo>
                  <a:pt x="0" y="110"/>
                </a:lnTo>
                <a:lnTo>
                  <a:pt x="0" y="105"/>
                </a:lnTo>
                <a:lnTo>
                  <a:pt x="2" y="94"/>
                </a:lnTo>
                <a:lnTo>
                  <a:pt x="2" y="8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6" name=""/>
          <p:cNvSpPr/>
          <p:nvPr/>
        </p:nvSpPr>
        <p:spPr>
          <a:xfrm>
            <a:off x="4060800" y="204840"/>
            <a:ext cx="50760" cy="84240"/>
          </a:xfrm>
          <a:custGeom>
            <a:avLst/>
            <a:gdLst/>
            <a:ahLst/>
            <a:rect l="l" t="t" r="r" b="b"/>
            <a:pathLst>
              <a:path w="64" h="107">
                <a:moveTo>
                  <a:pt x="64" y="0"/>
                </a:moveTo>
                <a:lnTo>
                  <a:pt x="64" y="0"/>
                </a:lnTo>
                <a:lnTo>
                  <a:pt x="59" y="0"/>
                </a:lnTo>
                <a:lnTo>
                  <a:pt x="53" y="2"/>
                </a:lnTo>
                <a:lnTo>
                  <a:pt x="48" y="4"/>
                </a:lnTo>
                <a:lnTo>
                  <a:pt x="43" y="5"/>
                </a:lnTo>
                <a:lnTo>
                  <a:pt x="39" y="7"/>
                </a:lnTo>
                <a:lnTo>
                  <a:pt x="36" y="12"/>
                </a:lnTo>
                <a:lnTo>
                  <a:pt x="32" y="16"/>
                </a:lnTo>
                <a:lnTo>
                  <a:pt x="30" y="20"/>
                </a:lnTo>
                <a:lnTo>
                  <a:pt x="28" y="27"/>
                </a:lnTo>
                <a:lnTo>
                  <a:pt x="27" y="36"/>
                </a:lnTo>
                <a:lnTo>
                  <a:pt x="25" y="45"/>
                </a:lnTo>
                <a:lnTo>
                  <a:pt x="25" y="52"/>
                </a:lnTo>
                <a:lnTo>
                  <a:pt x="23" y="61"/>
                </a:lnTo>
                <a:lnTo>
                  <a:pt x="23" y="68"/>
                </a:lnTo>
                <a:lnTo>
                  <a:pt x="21" y="73"/>
                </a:lnTo>
                <a:lnTo>
                  <a:pt x="19" y="78"/>
                </a:lnTo>
                <a:lnTo>
                  <a:pt x="18" y="80"/>
                </a:lnTo>
                <a:lnTo>
                  <a:pt x="16" y="82"/>
                </a:lnTo>
                <a:lnTo>
                  <a:pt x="14" y="82"/>
                </a:lnTo>
                <a:lnTo>
                  <a:pt x="14" y="84"/>
                </a:lnTo>
                <a:lnTo>
                  <a:pt x="11" y="85"/>
                </a:lnTo>
                <a:lnTo>
                  <a:pt x="9" y="85"/>
                </a:lnTo>
                <a:lnTo>
                  <a:pt x="5" y="87"/>
                </a:lnTo>
                <a:lnTo>
                  <a:pt x="0" y="87"/>
                </a:lnTo>
                <a:lnTo>
                  <a:pt x="0" y="107"/>
                </a:lnTo>
                <a:lnTo>
                  <a:pt x="7" y="107"/>
                </a:lnTo>
                <a:lnTo>
                  <a:pt x="12" y="105"/>
                </a:lnTo>
                <a:lnTo>
                  <a:pt x="18" y="103"/>
                </a:lnTo>
                <a:lnTo>
                  <a:pt x="23" y="101"/>
                </a:lnTo>
                <a:lnTo>
                  <a:pt x="28" y="100"/>
                </a:lnTo>
                <a:lnTo>
                  <a:pt x="32" y="96"/>
                </a:lnTo>
                <a:lnTo>
                  <a:pt x="34" y="93"/>
                </a:lnTo>
                <a:lnTo>
                  <a:pt x="37" y="87"/>
                </a:lnTo>
                <a:lnTo>
                  <a:pt x="41" y="80"/>
                </a:lnTo>
                <a:lnTo>
                  <a:pt x="43" y="71"/>
                </a:lnTo>
                <a:lnTo>
                  <a:pt x="44" y="62"/>
                </a:lnTo>
                <a:lnTo>
                  <a:pt x="44" y="55"/>
                </a:lnTo>
                <a:lnTo>
                  <a:pt x="44" y="46"/>
                </a:lnTo>
                <a:lnTo>
                  <a:pt x="46" y="39"/>
                </a:lnTo>
                <a:lnTo>
                  <a:pt x="48" y="32"/>
                </a:lnTo>
                <a:lnTo>
                  <a:pt x="50" y="27"/>
                </a:lnTo>
                <a:lnTo>
                  <a:pt x="50" y="27"/>
                </a:lnTo>
                <a:lnTo>
                  <a:pt x="52" y="25"/>
                </a:lnTo>
                <a:lnTo>
                  <a:pt x="53" y="23"/>
                </a:lnTo>
                <a:lnTo>
                  <a:pt x="53" y="23"/>
                </a:lnTo>
                <a:lnTo>
                  <a:pt x="55" y="21"/>
                </a:lnTo>
                <a:lnTo>
                  <a:pt x="57" y="21"/>
                </a:lnTo>
                <a:lnTo>
                  <a:pt x="60" y="20"/>
                </a:lnTo>
                <a:lnTo>
                  <a:pt x="64" y="20"/>
                </a:lnTo>
                <a:lnTo>
                  <a:pt x="6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7" name=""/>
          <p:cNvSpPr/>
          <p:nvPr/>
        </p:nvSpPr>
        <p:spPr>
          <a:xfrm>
            <a:off x="4111560" y="204840"/>
            <a:ext cx="38160" cy="17280"/>
          </a:xfrm>
          <a:custGeom>
            <a:avLst/>
            <a:gdLst/>
            <a:ahLst/>
            <a:rect l="l" t="t" r="r" b="b"/>
            <a:pathLst>
              <a:path w="46" h="21">
                <a:moveTo>
                  <a:pt x="46" y="4"/>
                </a:moveTo>
                <a:lnTo>
                  <a:pt x="36" y="0"/>
                </a:lnTo>
                <a:lnTo>
                  <a:pt x="32" y="2"/>
                </a:lnTo>
                <a:lnTo>
                  <a:pt x="28" y="2"/>
                </a:lnTo>
                <a:lnTo>
                  <a:pt x="25" y="2"/>
                </a:lnTo>
                <a:lnTo>
                  <a:pt x="21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20" y="21"/>
                </a:lnTo>
                <a:lnTo>
                  <a:pt x="25" y="21"/>
                </a:lnTo>
                <a:lnTo>
                  <a:pt x="30" y="21"/>
                </a:lnTo>
                <a:lnTo>
                  <a:pt x="37" y="21"/>
                </a:lnTo>
                <a:lnTo>
                  <a:pt x="43" y="20"/>
                </a:lnTo>
                <a:lnTo>
                  <a:pt x="32" y="18"/>
                </a:lnTo>
                <a:lnTo>
                  <a:pt x="46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8" name=""/>
          <p:cNvSpPr/>
          <p:nvPr/>
        </p:nvSpPr>
        <p:spPr>
          <a:xfrm>
            <a:off x="4138560" y="208080"/>
            <a:ext cx="2052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25" y="23"/>
                </a:moveTo>
                <a:lnTo>
                  <a:pt x="25" y="8"/>
                </a:lnTo>
                <a:lnTo>
                  <a:pt x="19" y="5"/>
                </a:lnTo>
                <a:lnTo>
                  <a:pt x="14" y="0"/>
                </a:lnTo>
                <a:lnTo>
                  <a:pt x="0" y="14"/>
                </a:lnTo>
                <a:lnTo>
                  <a:pt x="5" y="17"/>
                </a:lnTo>
                <a:lnTo>
                  <a:pt x="10" y="23"/>
                </a:lnTo>
                <a:lnTo>
                  <a:pt x="9" y="10"/>
                </a:lnTo>
                <a:lnTo>
                  <a:pt x="25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59" name=""/>
          <p:cNvSpPr/>
          <p:nvPr/>
        </p:nvSpPr>
        <p:spPr>
          <a:xfrm>
            <a:off x="4129200" y="216000"/>
            <a:ext cx="29880" cy="50760"/>
          </a:xfrm>
          <a:custGeom>
            <a:avLst/>
            <a:gdLst/>
            <a:ahLst/>
            <a:rect l="l" t="t" r="r" b="b"/>
            <a:pathLst>
              <a:path w="38" h="64">
                <a:moveTo>
                  <a:pt x="11" y="64"/>
                </a:moveTo>
                <a:lnTo>
                  <a:pt x="22" y="54"/>
                </a:lnTo>
                <a:lnTo>
                  <a:pt x="22" y="48"/>
                </a:lnTo>
                <a:lnTo>
                  <a:pt x="23" y="41"/>
                </a:lnTo>
                <a:lnTo>
                  <a:pt x="25" y="36"/>
                </a:lnTo>
                <a:lnTo>
                  <a:pt x="27" y="31"/>
                </a:lnTo>
                <a:lnTo>
                  <a:pt x="29" y="27"/>
                </a:lnTo>
                <a:lnTo>
                  <a:pt x="31" y="22"/>
                </a:lnTo>
                <a:lnTo>
                  <a:pt x="34" y="16"/>
                </a:lnTo>
                <a:lnTo>
                  <a:pt x="38" y="13"/>
                </a:lnTo>
                <a:lnTo>
                  <a:pt x="20" y="0"/>
                </a:lnTo>
                <a:lnTo>
                  <a:pt x="16" y="6"/>
                </a:lnTo>
                <a:lnTo>
                  <a:pt x="13" y="11"/>
                </a:lnTo>
                <a:lnTo>
                  <a:pt x="9" y="18"/>
                </a:lnTo>
                <a:lnTo>
                  <a:pt x="7" y="25"/>
                </a:lnTo>
                <a:lnTo>
                  <a:pt x="4" y="31"/>
                </a:lnTo>
                <a:lnTo>
                  <a:pt x="2" y="38"/>
                </a:lnTo>
                <a:lnTo>
                  <a:pt x="2" y="47"/>
                </a:lnTo>
                <a:lnTo>
                  <a:pt x="0" y="54"/>
                </a:lnTo>
                <a:lnTo>
                  <a:pt x="11" y="45"/>
                </a:lnTo>
                <a:lnTo>
                  <a:pt x="11" y="6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0" name=""/>
          <p:cNvSpPr/>
          <p:nvPr/>
        </p:nvSpPr>
        <p:spPr>
          <a:xfrm>
            <a:off x="4116240" y="250920"/>
            <a:ext cx="22320" cy="25200"/>
          </a:xfrm>
          <a:custGeom>
            <a:avLst/>
            <a:gdLst/>
            <a:ahLst/>
            <a:rect l="l" t="t" r="r" b="b"/>
            <a:pathLst>
              <a:path w="29" h="32">
                <a:moveTo>
                  <a:pt x="20" y="32"/>
                </a:moveTo>
                <a:lnTo>
                  <a:pt x="20" y="32"/>
                </a:lnTo>
                <a:lnTo>
                  <a:pt x="22" y="25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9" y="19"/>
                </a:lnTo>
                <a:lnTo>
                  <a:pt x="29" y="0"/>
                </a:lnTo>
                <a:lnTo>
                  <a:pt x="22" y="0"/>
                </a:lnTo>
                <a:lnTo>
                  <a:pt x="15" y="3"/>
                </a:lnTo>
                <a:lnTo>
                  <a:pt x="9" y="7"/>
                </a:lnTo>
                <a:lnTo>
                  <a:pt x="6" y="10"/>
                </a:lnTo>
                <a:lnTo>
                  <a:pt x="2" y="18"/>
                </a:lnTo>
                <a:lnTo>
                  <a:pt x="0" y="23"/>
                </a:lnTo>
                <a:lnTo>
                  <a:pt x="20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1" name=""/>
          <p:cNvSpPr/>
          <p:nvPr/>
        </p:nvSpPr>
        <p:spPr>
          <a:xfrm>
            <a:off x="4054320" y="270000"/>
            <a:ext cx="78120" cy="52200"/>
          </a:xfrm>
          <a:custGeom>
            <a:avLst/>
            <a:gdLst/>
            <a:ahLst/>
            <a:rect l="l" t="t" r="r" b="b"/>
            <a:pathLst>
              <a:path w="98" h="66">
                <a:moveTo>
                  <a:pt x="0" y="59"/>
                </a:moveTo>
                <a:lnTo>
                  <a:pt x="9" y="66"/>
                </a:lnTo>
                <a:lnTo>
                  <a:pt x="16" y="66"/>
                </a:lnTo>
                <a:lnTo>
                  <a:pt x="21" y="62"/>
                </a:lnTo>
                <a:lnTo>
                  <a:pt x="27" y="60"/>
                </a:lnTo>
                <a:lnTo>
                  <a:pt x="34" y="57"/>
                </a:lnTo>
                <a:lnTo>
                  <a:pt x="46" y="50"/>
                </a:lnTo>
                <a:lnTo>
                  <a:pt x="59" y="41"/>
                </a:lnTo>
                <a:lnTo>
                  <a:pt x="73" y="32"/>
                </a:lnTo>
                <a:lnTo>
                  <a:pt x="84" y="23"/>
                </a:lnTo>
                <a:lnTo>
                  <a:pt x="93" y="16"/>
                </a:lnTo>
                <a:lnTo>
                  <a:pt x="98" y="9"/>
                </a:lnTo>
                <a:lnTo>
                  <a:pt x="78" y="0"/>
                </a:lnTo>
                <a:lnTo>
                  <a:pt x="78" y="2"/>
                </a:lnTo>
                <a:lnTo>
                  <a:pt x="69" y="7"/>
                </a:lnTo>
                <a:lnTo>
                  <a:pt x="59" y="16"/>
                </a:lnTo>
                <a:lnTo>
                  <a:pt x="48" y="25"/>
                </a:lnTo>
                <a:lnTo>
                  <a:pt x="34" y="32"/>
                </a:lnTo>
                <a:lnTo>
                  <a:pt x="23" y="39"/>
                </a:lnTo>
                <a:lnTo>
                  <a:pt x="18" y="43"/>
                </a:lnTo>
                <a:lnTo>
                  <a:pt x="12" y="44"/>
                </a:lnTo>
                <a:lnTo>
                  <a:pt x="11" y="44"/>
                </a:lnTo>
                <a:lnTo>
                  <a:pt x="9" y="44"/>
                </a:lnTo>
                <a:lnTo>
                  <a:pt x="20" y="53"/>
                </a:lnTo>
                <a:lnTo>
                  <a:pt x="0" y="5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2" name=""/>
          <p:cNvSpPr/>
          <p:nvPr/>
        </p:nvSpPr>
        <p:spPr>
          <a:xfrm>
            <a:off x="4052880" y="272880"/>
            <a:ext cx="17640" cy="43200"/>
          </a:xfrm>
          <a:custGeom>
            <a:avLst/>
            <a:gdLst/>
            <a:ahLst/>
            <a:rect l="l" t="t" r="r" b="b"/>
            <a:pathLst>
              <a:path w="22" h="56">
                <a:moveTo>
                  <a:pt x="11" y="0"/>
                </a:moveTo>
                <a:lnTo>
                  <a:pt x="2" y="9"/>
                </a:lnTo>
                <a:lnTo>
                  <a:pt x="0" y="20"/>
                </a:lnTo>
                <a:lnTo>
                  <a:pt x="0" y="31"/>
                </a:lnTo>
                <a:lnTo>
                  <a:pt x="0" y="38"/>
                </a:lnTo>
                <a:lnTo>
                  <a:pt x="0" y="43"/>
                </a:lnTo>
                <a:lnTo>
                  <a:pt x="0" y="49"/>
                </a:lnTo>
                <a:lnTo>
                  <a:pt x="2" y="56"/>
                </a:lnTo>
                <a:lnTo>
                  <a:pt x="22" y="50"/>
                </a:lnTo>
                <a:lnTo>
                  <a:pt x="20" y="47"/>
                </a:lnTo>
                <a:lnTo>
                  <a:pt x="20" y="41"/>
                </a:lnTo>
                <a:lnTo>
                  <a:pt x="20" y="38"/>
                </a:lnTo>
                <a:lnTo>
                  <a:pt x="20" y="32"/>
                </a:lnTo>
                <a:lnTo>
                  <a:pt x="22" y="22"/>
                </a:lnTo>
                <a:lnTo>
                  <a:pt x="22" y="9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3" name=""/>
          <p:cNvSpPr/>
          <p:nvPr/>
        </p:nvSpPr>
        <p:spPr>
          <a:xfrm>
            <a:off x="4060800" y="2811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4" name=""/>
          <p:cNvSpPr/>
          <p:nvPr/>
        </p:nvSpPr>
        <p:spPr>
          <a:xfrm>
            <a:off x="4060800" y="2811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5" name=""/>
          <p:cNvSpPr/>
          <p:nvPr/>
        </p:nvSpPr>
        <p:spPr>
          <a:xfrm>
            <a:off x="4160880" y="208080"/>
            <a:ext cx="28440" cy="31680"/>
          </a:xfrm>
          <a:custGeom>
            <a:avLst/>
            <a:gdLst/>
            <a:ahLst/>
            <a:rect l="l" t="t" r="r" b="b"/>
            <a:pathLst>
              <a:path w="35" h="41">
                <a:moveTo>
                  <a:pt x="0" y="37"/>
                </a:moveTo>
                <a:lnTo>
                  <a:pt x="0" y="35"/>
                </a:lnTo>
                <a:lnTo>
                  <a:pt x="1" y="33"/>
                </a:lnTo>
                <a:lnTo>
                  <a:pt x="3" y="30"/>
                </a:lnTo>
                <a:lnTo>
                  <a:pt x="5" y="26"/>
                </a:lnTo>
                <a:lnTo>
                  <a:pt x="8" y="21"/>
                </a:lnTo>
                <a:lnTo>
                  <a:pt x="14" y="16"/>
                </a:lnTo>
                <a:lnTo>
                  <a:pt x="21" y="10"/>
                </a:lnTo>
                <a:lnTo>
                  <a:pt x="26" y="5"/>
                </a:lnTo>
                <a:lnTo>
                  <a:pt x="32" y="1"/>
                </a:lnTo>
                <a:lnTo>
                  <a:pt x="35" y="0"/>
                </a:lnTo>
                <a:lnTo>
                  <a:pt x="35" y="8"/>
                </a:lnTo>
                <a:lnTo>
                  <a:pt x="35" y="14"/>
                </a:lnTo>
                <a:lnTo>
                  <a:pt x="33" y="16"/>
                </a:lnTo>
                <a:lnTo>
                  <a:pt x="33" y="19"/>
                </a:lnTo>
                <a:lnTo>
                  <a:pt x="32" y="21"/>
                </a:lnTo>
                <a:lnTo>
                  <a:pt x="30" y="23"/>
                </a:lnTo>
                <a:lnTo>
                  <a:pt x="26" y="28"/>
                </a:lnTo>
                <a:lnTo>
                  <a:pt x="19" y="32"/>
                </a:lnTo>
                <a:lnTo>
                  <a:pt x="14" y="35"/>
                </a:lnTo>
                <a:lnTo>
                  <a:pt x="8" y="39"/>
                </a:lnTo>
                <a:lnTo>
                  <a:pt x="3" y="41"/>
                </a:lnTo>
                <a:lnTo>
                  <a:pt x="0" y="41"/>
                </a:lnTo>
                <a:lnTo>
                  <a:pt x="0" y="3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6" name=""/>
          <p:cNvSpPr/>
          <p:nvPr/>
        </p:nvSpPr>
        <p:spPr>
          <a:xfrm>
            <a:off x="4151160" y="200160"/>
            <a:ext cx="46080" cy="36360"/>
          </a:xfrm>
          <a:custGeom>
            <a:avLst/>
            <a:gdLst/>
            <a:ahLst/>
            <a:rect l="l" t="t" r="r" b="b"/>
            <a:pathLst>
              <a:path w="57" h="46">
                <a:moveTo>
                  <a:pt x="57" y="9"/>
                </a:moveTo>
                <a:lnTo>
                  <a:pt x="43" y="0"/>
                </a:lnTo>
                <a:lnTo>
                  <a:pt x="37" y="3"/>
                </a:lnTo>
                <a:lnTo>
                  <a:pt x="30" y="7"/>
                </a:lnTo>
                <a:lnTo>
                  <a:pt x="25" y="10"/>
                </a:lnTo>
                <a:lnTo>
                  <a:pt x="19" y="17"/>
                </a:lnTo>
                <a:lnTo>
                  <a:pt x="12" y="23"/>
                </a:lnTo>
                <a:lnTo>
                  <a:pt x="7" y="30"/>
                </a:lnTo>
                <a:lnTo>
                  <a:pt x="5" y="33"/>
                </a:lnTo>
                <a:lnTo>
                  <a:pt x="3" y="37"/>
                </a:lnTo>
                <a:lnTo>
                  <a:pt x="2" y="41"/>
                </a:lnTo>
                <a:lnTo>
                  <a:pt x="0" y="46"/>
                </a:lnTo>
                <a:lnTo>
                  <a:pt x="21" y="46"/>
                </a:lnTo>
                <a:lnTo>
                  <a:pt x="21" y="46"/>
                </a:lnTo>
                <a:lnTo>
                  <a:pt x="21" y="46"/>
                </a:lnTo>
                <a:lnTo>
                  <a:pt x="23" y="44"/>
                </a:lnTo>
                <a:lnTo>
                  <a:pt x="23" y="42"/>
                </a:lnTo>
                <a:lnTo>
                  <a:pt x="28" y="37"/>
                </a:lnTo>
                <a:lnTo>
                  <a:pt x="34" y="32"/>
                </a:lnTo>
                <a:lnTo>
                  <a:pt x="39" y="26"/>
                </a:lnTo>
                <a:lnTo>
                  <a:pt x="44" y="21"/>
                </a:lnTo>
                <a:lnTo>
                  <a:pt x="50" y="19"/>
                </a:lnTo>
                <a:lnTo>
                  <a:pt x="51" y="17"/>
                </a:lnTo>
                <a:lnTo>
                  <a:pt x="35" y="9"/>
                </a:lnTo>
                <a:lnTo>
                  <a:pt x="57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7" name=""/>
          <p:cNvSpPr/>
          <p:nvPr/>
        </p:nvSpPr>
        <p:spPr>
          <a:xfrm>
            <a:off x="4181400" y="208080"/>
            <a:ext cx="15840" cy="9360"/>
          </a:xfrm>
          <a:custGeom>
            <a:avLst/>
            <a:gdLst/>
            <a:ahLst/>
            <a:rect l="l" t="t" r="r" b="b"/>
            <a:pathLst>
              <a:path w="20" h="12">
                <a:moveTo>
                  <a:pt x="20" y="12"/>
                </a:moveTo>
                <a:lnTo>
                  <a:pt x="20" y="12"/>
                </a:lnTo>
                <a:lnTo>
                  <a:pt x="20" y="7"/>
                </a:lnTo>
                <a:lnTo>
                  <a:pt x="20" y="0"/>
                </a:lnTo>
                <a:lnTo>
                  <a:pt x="0" y="0"/>
                </a:lnTo>
                <a:lnTo>
                  <a:pt x="0" y="7"/>
                </a:lnTo>
                <a:lnTo>
                  <a:pt x="0" y="12"/>
                </a:lnTo>
                <a:lnTo>
                  <a:pt x="2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8" name=""/>
          <p:cNvSpPr/>
          <p:nvPr/>
        </p:nvSpPr>
        <p:spPr>
          <a:xfrm>
            <a:off x="4151160" y="217440"/>
            <a:ext cx="46080" cy="31680"/>
          </a:xfrm>
          <a:custGeom>
            <a:avLst/>
            <a:gdLst/>
            <a:ahLst/>
            <a:rect l="l" t="t" r="r" b="b"/>
            <a:pathLst>
              <a:path w="57" h="39">
                <a:moveTo>
                  <a:pt x="0" y="29"/>
                </a:moveTo>
                <a:lnTo>
                  <a:pt x="11" y="39"/>
                </a:lnTo>
                <a:lnTo>
                  <a:pt x="18" y="37"/>
                </a:lnTo>
                <a:lnTo>
                  <a:pt x="23" y="36"/>
                </a:lnTo>
                <a:lnTo>
                  <a:pt x="30" y="34"/>
                </a:lnTo>
                <a:lnTo>
                  <a:pt x="37" y="29"/>
                </a:lnTo>
                <a:lnTo>
                  <a:pt x="44" y="23"/>
                </a:lnTo>
                <a:lnTo>
                  <a:pt x="50" y="18"/>
                </a:lnTo>
                <a:lnTo>
                  <a:pt x="51" y="14"/>
                </a:lnTo>
                <a:lnTo>
                  <a:pt x="55" y="9"/>
                </a:lnTo>
                <a:lnTo>
                  <a:pt x="57" y="5"/>
                </a:lnTo>
                <a:lnTo>
                  <a:pt x="57" y="0"/>
                </a:lnTo>
                <a:lnTo>
                  <a:pt x="35" y="0"/>
                </a:lnTo>
                <a:lnTo>
                  <a:pt x="35" y="0"/>
                </a:lnTo>
                <a:lnTo>
                  <a:pt x="35" y="2"/>
                </a:lnTo>
                <a:lnTo>
                  <a:pt x="35" y="2"/>
                </a:lnTo>
                <a:lnTo>
                  <a:pt x="34" y="4"/>
                </a:lnTo>
                <a:lnTo>
                  <a:pt x="30" y="7"/>
                </a:lnTo>
                <a:lnTo>
                  <a:pt x="25" y="11"/>
                </a:lnTo>
                <a:lnTo>
                  <a:pt x="19" y="14"/>
                </a:lnTo>
                <a:lnTo>
                  <a:pt x="16" y="16"/>
                </a:lnTo>
                <a:lnTo>
                  <a:pt x="12" y="18"/>
                </a:lnTo>
                <a:lnTo>
                  <a:pt x="11" y="18"/>
                </a:lnTo>
                <a:lnTo>
                  <a:pt x="21" y="29"/>
                </a:lnTo>
                <a:lnTo>
                  <a:pt x="0" y="2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69" name=""/>
          <p:cNvSpPr/>
          <p:nvPr/>
        </p:nvSpPr>
        <p:spPr>
          <a:xfrm>
            <a:off x="4160880" y="239760"/>
            <a:ext cx="93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0" name=""/>
          <p:cNvSpPr/>
          <p:nvPr/>
        </p:nvSpPr>
        <p:spPr>
          <a:xfrm>
            <a:off x="4160880" y="239760"/>
            <a:ext cx="93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1" name=""/>
          <p:cNvSpPr/>
          <p:nvPr/>
        </p:nvSpPr>
        <p:spPr>
          <a:xfrm>
            <a:off x="4151160" y="236520"/>
            <a:ext cx="19080" cy="32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2" name=""/>
          <p:cNvSpPr/>
          <p:nvPr/>
        </p:nvSpPr>
        <p:spPr>
          <a:xfrm>
            <a:off x="4160880" y="236520"/>
            <a:ext cx="93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3" name=""/>
          <p:cNvSpPr/>
          <p:nvPr/>
        </p:nvSpPr>
        <p:spPr>
          <a:xfrm>
            <a:off x="4137120" y="163440"/>
            <a:ext cx="17280" cy="27000"/>
          </a:xfrm>
          <a:custGeom>
            <a:avLst/>
            <a:gdLst/>
            <a:ahLst/>
            <a:rect l="l" t="t" r="r" b="b"/>
            <a:pathLst>
              <a:path w="23" h="34">
                <a:moveTo>
                  <a:pt x="13" y="0"/>
                </a:moveTo>
                <a:lnTo>
                  <a:pt x="23" y="0"/>
                </a:lnTo>
                <a:lnTo>
                  <a:pt x="22" y="7"/>
                </a:lnTo>
                <a:lnTo>
                  <a:pt x="20" y="15"/>
                </a:lnTo>
                <a:lnTo>
                  <a:pt x="18" y="20"/>
                </a:lnTo>
                <a:lnTo>
                  <a:pt x="16" y="25"/>
                </a:lnTo>
                <a:lnTo>
                  <a:pt x="14" y="27"/>
                </a:lnTo>
                <a:lnTo>
                  <a:pt x="14" y="29"/>
                </a:lnTo>
                <a:lnTo>
                  <a:pt x="11" y="31"/>
                </a:lnTo>
                <a:lnTo>
                  <a:pt x="11" y="32"/>
                </a:lnTo>
                <a:lnTo>
                  <a:pt x="7" y="32"/>
                </a:lnTo>
                <a:lnTo>
                  <a:pt x="6" y="34"/>
                </a:lnTo>
                <a:lnTo>
                  <a:pt x="4" y="34"/>
                </a:lnTo>
                <a:lnTo>
                  <a:pt x="0" y="34"/>
                </a:lnTo>
                <a:lnTo>
                  <a:pt x="13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4" name=""/>
          <p:cNvSpPr/>
          <p:nvPr/>
        </p:nvSpPr>
        <p:spPr>
          <a:xfrm>
            <a:off x="4146480" y="155520"/>
            <a:ext cx="1764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10"/>
                </a:moveTo>
                <a:lnTo>
                  <a:pt x="10" y="0"/>
                </a:lnTo>
                <a:lnTo>
                  <a:pt x="0" y="0"/>
                </a:lnTo>
                <a:lnTo>
                  <a:pt x="0" y="19"/>
                </a:lnTo>
                <a:lnTo>
                  <a:pt x="10" y="19"/>
                </a:lnTo>
                <a:lnTo>
                  <a:pt x="21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5" name=""/>
          <p:cNvSpPr/>
          <p:nvPr/>
        </p:nvSpPr>
        <p:spPr>
          <a:xfrm>
            <a:off x="4146480" y="162000"/>
            <a:ext cx="7920" cy="1440"/>
          </a:xfrm>
          <a:custGeom>
            <a:avLst/>
            <a:gdLst/>
            <a:ahLst/>
            <a:rect l="l" t="t" r="r" b="b"/>
            <a:pathLst>
              <a:path w="10" h="1">
                <a:moveTo>
                  <a:pt x="0" y="0"/>
                </a:moveTo>
                <a:lnTo>
                  <a:pt x="10" y="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6" name=""/>
          <p:cNvSpPr/>
          <p:nvPr/>
        </p:nvSpPr>
        <p:spPr>
          <a:xfrm>
            <a:off x="4127400" y="162000"/>
            <a:ext cx="36720" cy="36360"/>
          </a:xfrm>
          <a:custGeom>
            <a:avLst/>
            <a:gdLst/>
            <a:ahLst/>
            <a:rect l="l" t="t" r="r" b="b"/>
            <a:pathLst>
              <a:path w="44" h="46">
                <a:moveTo>
                  <a:pt x="0" y="32"/>
                </a:moveTo>
                <a:lnTo>
                  <a:pt x="8" y="46"/>
                </a:lnTo>
                <a:lnTo>
                  <a:pt x="14" y="46"/>
                </a:lnTo>
                <a:lnTo>
                  <a:pt x="17" y="46"/>
                </a:lnTo>
                <a:lnTo>
                  <a:pt x="21" y="44"/>
                </a:lnTo>
                <a:lnTo>
                  <a:pt x="24" y="42"/>
                </a:lnTo>
                <a:lnTo>
                  <a:pt x="28" y="41"/>
                </a:lnTo>
                <a:lnTo>
                  <a:pt x="32" y="37"/>
                </a:lnTo>
                <a:lnTo>
                  <a:pt x="33" y="35"/>
                </a:lnTo>
                <a:lnTo>
                  <a:pt x="35" y="32"/>
                </a:lnTo>
                <a:lnTo>
                  <a:pt x="39" y="25"/>
                </a:lnTo>
                <a:lnTo>
                  <a:pt x="41" y="19"/>
                </a:lnTo>
                <a:lnTo>
                  <a:pt x="42" y="10"/>
                </a:lnTo>
                <a:lnTo>
                  <a:pt x="44" y="3"/>
                </a:lnTo>
                <a:lnTo>
                  <a:pt x="24" y="0"/>
                </a:lnTo>
                <a:lnTo>
                  <a:pt x="23" y="7"/>
                </a:lnTo>
                <a:lnTo>
                  <a:pt x="21" y="12"/>
                </a:lnTo>
                <a:lnTo>
                  <a:pt x="19" y="17"/>
                </a:lnTo>
                <a:lnTo>
                  <a:pt x="17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0" y="26"/>
                </a:lnTo>
                <a:lnTo>
                  <a:pt x="8" y="26"/>
                </a:lnTo>
                <a:lnTo>
                  <a:pt x="19" y="41"/>
                </a:lnTo>
                <a:lnTo>
                  <a:pt x="0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7" name=""/>
          <p:cNvSpPr/>
          <p:nvPr/>
        </p:nvSpPr>
        <p:spPr>
          <a:xfrm>
            <a:off x="4137120" y="190440"/>
            <a:ext cx="6120" cy="3240"/>
          </a:xfrm>
          <a:custGeom>
            <a:avLst/>
            <a:gdLst/>
            <a:ahLst/>
            <a:rect l="l" t="t" r="r" b="b"/>
            <a:pathLst>
              <a:path w="9" h="4">
                <a:moveTo>
                  <a:pt x="9" y="4"/>
                </a:moveTo>
                <a:lnTo>
                  <a:pt x="0" y="0"/>
                </a:lnTo>
                <a:lnTo>
                  <a:pt x="9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8" name=""/>
          <p:cNvSpPr/>
          <p:nvPr/>
        </p:nvSpPr>
        <p:spPr>
          <a:xfrm>
            <a:off x="4127400" y="155520"/>
            <a:ext cx="27000" cy="38160"/>
          </a:xfrm>
          <a:custGeom>
            <a:avLst/>
            <a:gdLst/>
            <a:ahLst/>
            <a:rect l="l" t="t" r="r" b="b"/>
            <a:pathLst>
              <a:path w="33" h="48">
                <a:moveTo>
                  <a:pt x="24" y="0"/>
                </a:moveTo>
                <a:lnTo>
                  <a:pt x="14" y="5"/>
                </a:lnTo>
                <a:lnTo>
                  <a:pt x="0" y="41"/>
                </a:lnTo>
                <a:lnTo>
                  <a:pt x="19" y="48"/>
                </a:lnTo>
                <a:lnTo>
                  <a:pt x="33" y="14"/>
                </a:lnTo>
                <a:lnTo>
                  <a:pt x="2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79" name=""/>
          <p:cNvSpPr/>
          <p:nvPr/>
        </p:nvSpPr>
        <p:spPr>
          <a:xfrm>
            <a:off x="4146480" y="16344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0" name=""/>
          <p:cNvSpPr/>
          <p:nvPr/>
        </p:nvSpPr>
        <p:spPr>
          <a:xfrm>
            <a:off x="4168800" y="147600"/>
            <a:ext cx="44280" cy="34920"/>
          </a:xfrm>
          <a:custGeom>
            <a:avLst/>
            <a:gdLst/>
            <a:ahLst/>
            <a:rect l="l" t="t" r="r" b="b"/>
            <a:pathLst>
              <a:path w="55" h="45">
                <a:moveTo>
                  <a:pt x="9" y="14"/>
                </a:moveTo>
                <a:lnTo>
                  <a:pt x="14" y="12"/>
                </a:lnTo>
                <a:lnTo>
                  <a:pt x="20" y="11"/>
                </a:lnTo>
                <a:lnTo>
                  <a:pt x="23" y="9"/>
                </a:lnTo>
                <a:lnTo>
                  <a:pt x="27" y="7"/>
                </a:lnTo>
                <a:lnTo>
                  <a:pt x="29" y="4"/>
                </a:lnTo>
                <a:lnTo>
                  <a:pt x="32" y="2"/>
                </a:lnTo>
                <a:lnTo>
                  <a:pt x="38" y="0"/>
                </a:lnTo>
                <a:lnTo>
                  <a:pt x="41" y="0"/>
                </a:lnTo>
                <a:lnTo>
                  <a:pt x="46" y="0"/>
                </a:lnTo>
                <a:lnTo>
                  <a:pt x="50" y="2"/>
                </a:lnTo>
                <a:lnTo>
                  <a:pt x="52" y="2"/>
                </a:lnTo>
                <a:lnTo>
                  <a:pt x="54" y="4"/>
                </a:lnTo>
                <a:lnTo>
                  <a:pt x="55" y="7"/>
                </a:lnTo>
                <a:lnTo>
                  <a:pt x="55" y="11"/>
                </a:lnTo>
                <a:lnTo>
                  <a:pt x="55" y="12"/>
                </a:lnTo>
                <a:lnTo>
                  <a:pt x="55" y="16"/>
                </a:lnTo>
                <a:lnTo>
                  <a:pt x="55" y="20"/>
                </a:lnTo>
                <a:lnTo>
                  <a:pt x="54" y="23"/>
                </a:lnTo>
                <a:lnTo>
                  <a:pt x="52" y="25"/>
                </a:lnTo>
                <a:lnTo>
                  <a:pt x="50" y="28"/>
                </a:lnTo>
                <a:lnTo>
                  <a:pt x="43" y="30"/>
                </a:lnTo>
                <a:lnTo>
                  <a:pt x="36" y="34"/>
                </a:lnTo>
                <a:lnTo>
                  <a:pt x="27" y="37"/>
                </a:lnTo>
                <a:lnTo>
                  <a:pt x="22" y="39"/>
                </a:lnTo>
                <a:lnTo>
                  <a:pt x="18" y="41"/>
                </a:lnTo>
                <a:lnTo>
                  <a:pt x="14" y="41"/>
                </a:lnTo>
                <a:lnTo>
                  <a:pt x="14" y="43"/>
                </a:lnTo>
                <a:lnTo>
                  <a:pt x="13" y="45"/>
                </a:lnTo>
                <a:lnTo>
                  <a:pt x="9" y="45"/>
                </a:lnTo>
                <a:lnTo>
                  <a:pt x="7" y="43"/>
                </a:lnTo>
                <a:lnTo>
                  <a:pt x="6" y="41"/>
                </a:lnTo>
                <a:lnTo>
                  <a:pt x="4" y="39"/>
                </a:lnTo>
                <a:lnTo>
                  <a:pt x="0" y="36"/>
                </a:lnTo>
                <a:lnTo>
                  <a:pt x="0" y="32"/>
                </a:lnTo>
                <a:lnTo>
                  <a:pt x="0" y="25"/>
                </a:lnTo>
                <a:lnTo>
                  <a:pt x="2" y="21"/>
                </a:lnTo>
                <a:lnTo>
                  <a:pt x="6" y="16"/>
                </a:lnTo>
                <a:lnTo>
                  <a:pt x="9" y="1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1" name=""/>
          <p:cNvSpPr/>
          <p:nvPr/>
        </p:nvSpPr>
        <p:spPr>
          <a:xfrm>
            <a:off x="4176720" y="138240"/>
            <a:ext cx="23760" cy="28440"/>
          </a:xfrm>
          <a:custGeom>
            <a:avLst/>
            <a:gdLst/>
            <a:ahLst/>
            <a:rect l="l" t="t" r="r" b="b"/>
            <a:pathLst>
              <a:path w="30" h="36">
                <a:moveTo>
                  <a:pt x="30" y="0"/>
                </a:moveTo>
                <a:lnTo>
                  <a:pt x="30" y="0"/>
                </a:lnTo>
                <a:lnTo>
                  <a:pt x="23" y="2"/>
                </a:lnTo>
                <a:lnTo>
                  <a:pt x="18" y="4"/>
                </a:lnTo>
                <a:lnTo>
                  <a:pt x="14" y="7"/>
                </a:lnTo>
                <a:lnTo>
                  <a:pt x="11" y="11"/>
                </a:lnTo>
                <a:lnTo>
                  <a:pt x="9" y="13"/>
                </a:lnTo>
                <a:lnTo>
                  <a:pt x="5" y="15"/>
                </a:lnTo>
                <a:lnTo>
                  <a:pt x="4" y="15"/>
                </a:lnTo>
                <a:lnTo>
                  <a:pt x="0" y="15"/>
                </a:lnTo>
                <a:lnTo>
                  <a:pt x="0" y="36"/>
                </a:lnTo>
                <a:lnTo>
                  <a:pt x="9" y="36"/>
                </a:lnTo>
                <a:lnTo>
                  <a:pt x="14" y="32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7" y="22"/>
                </a:lnTo>
                <a:lnTo>
                  <a:pt x="29" y="22"/>
                </a:lnTo>
                <a:lnTo>
                  <a:pt x="30" y="22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2" name=""/>
          <p:cNvSpPr/>
          <p:nvPr/>
        </p:nvSpPr>
        <p:spPr>
          <a:xfrm>
            <a:off x="4200480" y="138240"/>
            <a:ext cx="19080" cy="21960"/>
          </a:xfrm>
          <a:custGeom>
            <a:avLst/>
            <a:gdLst/>
            <a:ahLst/>
            <a:rect l="l" t="t" r="r" b="b"/>
            <a:pathLst>
              <a:path w="25" h="29">
                <a:moveTo>
                  <a:pt x="25" y="29"/>
                </a:moveTo>
                <a:lnTo>
                  <a:pt x="25" y="29"/>
                </a:lnTo>
                <a:lnTo>
                  <a:pt x="25" y="25"/>
                </a:lnTo>
                <a:lnTo>
                  <a:pt x="25" y="20"/>
                </a:lnTo>
                <a:lnTo>
                  <a:pt x="25" y="16"/>
                </a:lnTo>
                <a:lnTo>
                  <a:pt x="22" y="11"/>
                </a:lnTo>
                <a:lnTo>
                  <a:pt x="18" y="6"/>
                </a:lnTo>
                <a:lnTo>
                  <a:pt x="13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6" y="23"/>
                </a:lnTo>
                <a:lnTo>
                  <a:pt x="4" y="22"/>
                </a:lnTo>
                <a:lnTo>
                  <a:pt x="4" y="22"/>
                </a:lnTo>
                <a:lnTo>
                  <a:pt x="4" y="22"/>
                </a:lnTo>
                <a:lnTo>
                  <a:pt x="4" y="23"/>
                </a:lnTo>
                <a:lnTo>
                  <a:pt x="4" y="25"/>
                </a:lnTo>
                <a:lnTo>
                  <a:pt x="4" y="29"/>
                </a:lnTo>
                <a:lnTo>
                  <a:pt x="25" y="2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3" name=""/>
          <p:cNvSpPr/>
          <p:nvPr/>
        </p:nvSpPr>
        <p:spPr>
          <a:xfrm>
            <a:off x="4170240" y="160200"/>
            <a:ext cx="49320" cy="30240"/>
          </a:xfrm>
          <a:custGeom>
            <a:avLst/>
            <a:gdLst/>
            <a:ahLst/>
            <a:rect l="l" t="t" r="r" b="b"/>
            <a:pathLst>
              <a:path w="62" h="37">
                <a:moveTo>
                  <a:pt x="7" y="37"/>
                </a:moveTo>
                <a:lnTo>
                  <a:pt x="20" y="32"/>
                </a:lnTo>
                <a:lnTo>
                  <a:pt x="20" y="32"/>
                </a:lnTo>
                <a:lnTo>
                  <a:pt x="20" y="32"/>
                </a:lnTo>
                <a:lnTo>
                  <a:pt x="21" y="32"/>
                </a:lnTo>
                <a:lnTo>
                  <a:pt x="28" y="28"/>
                </a:lnTo>
                <a:lnTo>
                  <a:pt x="36" y="27"/>
                </a:lnTo>
                <a:lnTo>
                  <a:pt x="44" y="23"/>
                </a:lnTo>
                <a:lnTo>
                  <a:pt x="52" y="19"/>
                </a:lnTo>
                <a:lnTo>
                  <a:pt x="55" y="16"/>
                </a:lnTo>
                <a:lnTo>
                  <a:pt x="59" y="10"/>
                </a:lnTo>
                <a:lnTo>
                  <a:pt x="62" y="7"/>
                </a:lnTo>
                <a:lnTo>
                  <a:pt x="62" y="0"/>
                </a:lnTo>
                <a:lnTo>
                  <a:pt x="43" y="0"/>
                </a:lnTo>
                <a:lnTo>
                  <a:pt x="43" y="0"/>
                </a:lnTo>
                <a:lnTo>
                  <a:pt x="41" y="2"/>
                </a:lnTo>
                <a:lnTo>
                  <a:pt x="41" y="2"/>
                </a:lnTo>
                <a:lnTo>
                  <a:pt x="36" y="5"/>
                </a:lnTo>
                <a:lnTo>
                  <a:pt x="30" y="7"/>
                </a:lnTo>
                <a:lnTo>
                  <a:pt x="21" y="9"/>
                </a:lnTo>
                <a:lnTo>
                  <a:pt x="14" y="12"/>
                </a:lnTo>
                <a:lnTo>
                  <a:pt x="11" y="14"/>
                </a:lnTo>
                <a:lnTo>
                  <a:pt x="7" y="16"/>
                </a:lnTo>
                <a:lnTo>
                  <a:pt x="4" y="19"/>
                </a:lnTo>
                <a:lnTo>
                  <a:pt x="0" y="25"/>
                </a:lnTo>
                <a:lnTo>
                  <a:pt x="12" y="18"/>
                </a:lnTo>
                <a:lnTo>
                  <a:pt x="7" y="3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4" name=""/>
          <p:cNvSpPr/>
          <p:nvPr/>
        </p:nvSpPr>
        <p:spPr>
          <a:xfrm>
            <a:off x="4160880" y="155520"/>
            <a:ext cx="19080" cy="34920"/>
          </a:xfrm>
          <a:custGeom>
            <a:avLst/>
            <a:gdLst/>
            <a:ahLst/>
            <a:rect l="l" t="t" r="r" b="b"/>
            <a:pathLst>
              <a:path w="24" h="44">
                <a:moveTo>
                  <a:pt x="12" y="0"/>
                </a:moveTo>
                <a:lnTo>
                  <a:pt x="1" y="7"/>
                </a:lnTo>
                <a:lnTo>
                  <a:pt x="0" y="12"/>
                </a:lnTo>
                <a:lnTo>
                  <a:pt x="0" y="21"/>
                </a:lnTo>
                <a:lnTo>
                  <a:pt x="1" y="28"/>
                </a:lnTo>
                <a:lnTo>
                  <a:pt x="5" y="35"/>
                </a:lnTo>
                <a:lnTo>
                  <a:pt x="8" y="39"/>
                </a:lnTo>
                <a:lnTo>
                  <a:pt x="12" y="41"/>
                </a:lnTo>
                <a:lnTo>
                  <a:pt x="16" y="42"/>
                </a:lnTo>
                <a:lnTo>
                  <a:pt x="21" y="44"/>
                </a:lnTo>
                <a:lnTo>
                  <a:pt x="24" y="25"/>
                </a:lnTo>
                <a:lnTo>
                  <a:pt x="23" y="25"/>
                </a:lnTo>
                <a:lnTo>
                  <a:pt x="23" y="23"/>
                </a:lnTo>
                <a:lnTo>
                  <a:pt x="23" y="23"/>
                </a:lnTo>
                <a:lnTo>
                  <a:pt x="23" y="25"/>
                </a:lnTo>
                <a:lnTo>
                  <a:pt x="21" y="23"/>
                </a:lnTo>
                <a:lnTo>
                  <a:pt x="21" y="21"/>
                </a:lnTo>
                <a:lnTo>
                  <a:pt x="21" y="14"/>
                </a:lnTo>
                <a:lnTo>
                  <a:pt x="23" y="14"/>
                </a:lnTo>
                <a:lnTo>
                  <a:pt x="12" y="19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5" name=""/>
          <p:cNvSpPr/>
          <p:nvPr/>
        </p:nvSpPr>
        <p:spPr>
          <a:xfrm>
            <a:off x="4165560" y="149400"/>
            <a:ext cx="12600" cy="21960"/>
          </a:xfrm>
          <a:custGeom>
            <a:avLst/>
            <a:gdLst/>
            <a:ahLst/>
            <a:rect l="l" t="t" r="r" b="b"/>
            <a:pathLst>
              <a:path w="16" h="26">
                <a:moveTo>
                  <a:pt x="12" y="0"/>
                </a:moveTo>
                <a:lnTo>
                  <a:pt x="12" y="0"/>
                </a:lnTo>
                <a:lnTo>
                  <a:pt x="0" y="7"/>
                </a:lnTo>
                <a:lnTo>
                  <a:pt x="3" y="7"/>
                </a:lnTo>
                <a:lnTo>
                  <a:pt x="3" y="26"/>
                </a:lnTo>
                <a:lnTo>
                  <a:pt x="16" y="21"/>
                </a:lnTo>
                <a:lnTo>
                  <a:pt x="12" y="19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6" name=""/>
          <p:cNvSpPr/>
          <p:nvPr/>
        </p:nvSpPr>
        <p:spPr>
          <a:xfrm>
            <a:off x="4176720" y="1587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7" name=""/>
          <p:cNvSpPr/>
          <p:nvPr/>
        </p:nvSpPr>
        <p:spPr>
          <a:xfrm>
            <a:off x="4176720" y="1587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8" name=""/>
          <p:cNvSpPr/>
          <p:nvPr/>
        </p:nvSpPr>
        <p:spPr>
          <a:xfrm>
            <a:off x="4214880" y="122400"/>
            <a:ext cx="28440" cy="25200"/>
          </a:xfrm>
          <a:custGeom>
            <a:avLst/>
            <a:gdLst/>
            <a:ahLst/>
            <a:rect l="l" t="t" r="r" b="b"/>
            <a:pathLst>
              <a:path w="36" h="30">
                <a:moveTo>
                  <a:pt x="18" y="0"/>
                </a:moveTo>
                <a:lnTo>
                  <a:pt x="19" y="3"/>
                </a:lnTo>
                <a:lnTo>
                  <a:pt x="21" y="7"/>
                </a:lnTo>
                <a:lnTo>
                  <a:pt x="23" y="9"/>
                </a:lnTo>
                <a:lnTo>
                  <a:pt x="25" y="10"/>
                </a:lnTo>
                <a:lnTo>
                  <a:pt x="30" y="14"/>
                </a:lnTo>
                <a:lnTo>
                  <a:pt x="36" y="18"/>
                </a:lnTo>
                <a:lnTo>
                  <a:pt x="36" y="30"/>
                </a:lnTo>
                <a:lnTo>
                  <a:pt x="27" y="30"/>
                </a:lnTo>
                <a:lnTo>
                  <a:pt x="21" y="30"/>
                </a:lnTo>
                <a:lnTo>
                  <a:pt x="18" y="30"/>
                </a:lnTo>
                <a:lnTo>
                  <a:pt x="14" y="28"/>
                </a:lnTo>
                <a:lnTo>
                  <a:pt x="9" y="26"/>
                </a:lnTo>
                <a:lnTo>
                  <a:pt x="7" y="23"/>
                </a:lnTo>
                <a:lnTo>
                  <a:pt x="3" y="21"/>
                </a:lnTo>
                <a:lnTo>
                  <a:pt x="2" y="19"/>
                </a:lnTo>
                <a:lnTo>
                  <a:pt x="0" y="16"/>
                </a:lnTo>
                <a:lnTo>
                  <a:pt x="0" y="14"/>
                </a:lnTo>
                <a:lnTo>
                  <a:pt x="11" y="5"/>
                </a:lnTo>
                <a:lnTo>
                  <a:pt x="18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89" name=""/>
          <p:cNvSpPr/>
          <p:nvPr/>
        </p:nvSpPr>
        <p:spPr>
          <a:xfrm>
            <a:off x="4221000" y="120600"/>
            <a:ext cx="3204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39" y="22"/>
                </a:moveTo>
                <a:lnTo>
                  <a:pt x="34" y="11"/>
                </a:lnTo>
                <a:lnTo>
                  <a:pt x="29" y="9"/>
                </a:lnTo>
                <a:lnTo>
                  <a:pt x="25" y="7"/>
                </a:lnTo>
                <a:lnTo>
                  <a:pt x="23" y="6"/>
                </a:lnTo>
                <a:lnTo>
                  <a:pt x="23" y="4"/>
                </a:lnTo>
                <a:lnTo>
                  <a:pt x="21" y="2"/>
                </a:lnTo>
                <a:lnTo>
                  <a:pt x="21" y="0"/>
                </a:lnTo>
                <a:lnTo>
                  <a:pt x="0" y="7"/>
                </a:lnTo>
                <a:lnTo>
                  <a:pt x="2" y="11"/>
                </a:lnTo>
                <a:lnTo>
                  <a:pt x="5" y="16"/>
                </a:lnTo>
                <a:lnTo>
                  <a:pt x="7" y="20"/>
                </a:lnTo>
                <a:lnTo>
                  <a:pt x="11" y="23"/>
                </a:lnTo>
                <a:lnTo>
                  <a:pt x="18" y="27"/>
                </a:lnTo>
                <a:lnTo>
                  <a:pt x="23" y="30"/>
                </a:lnTo>
                <a:lnTo>
                  <a:pt x="18" y="22"/>
                </a:lnTo>
                <a:lnTo>
                  <a:pt x="39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0" name=""/>
          <p:cNvSpPr/>
          <p:nvPr/>
        </p:nvSpPr>
        <p:spPr>
          <a:xfrm>
            <a:off x="4235400" y="13644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1" name=""/>
          <p:cNvSpPr/>
          <p:nvPr/>
        </p:nvSpPr>
        <p:spPr>
          <a:xfrm>
            <a:off x="4235400" y="136440"/>
            <a:ext cx="17640" cy="19080"/>
          </a:xfrm>
          <a:custGeom>
            <a:avLst/>
            <a:gdLst/>
            <a:ahLst/>
            <a:rect l="l" t="t" r="r" b="b"/>
            <a:pathLst>
              <a:path w="21" h="23">
                <a:moveTo>
                  <a:pt x="11" y="23"/>
                </a:moveTo>
                <a:lnTo>
                  <a:pt x="21" y="12"/>
                </a:lnTo>
                <a:lnTo>
                  <a:pt x="21" y="0"/>
                </a:lnTo>
                <a:lnTo>
                  <a:pt x="0" y="0"/>
                </a:lnTo>
                <a:lnTo>
                  <a:pt x="0" y="12"/>
                </a:lnTo>
                <a:lnTo>
                  <a:pt x="11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2" name=""/>
          <p:cNvSpPr/>
          <p:nvPr/>
        </p:nvSpPr>
        <p:spPr>
          <a:xfrm>
            <a:off x="4243320" y="138240"/>
            <a:ext cx="180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3" name=""/>
          <p:cNvSpPr/>
          <p:nvPr/>
        </p:nvSpPr>
        <p:spPr>
          <a:xfrm>
            <a:off x="4230720" y="138240"/>
            <a:ext cx="12600" cy="17280"/>
          </a:xfrm>
          <a:custGeom>
            <a:avLst/>
            <a:gdLst/>
            <a:ahLst/>
            <a:rect l="l" t="t" r="r" b="b"/>
            <a:pathLst>
              <a:path w="17" h="22">
                <a:moveTo>
                  <a:pt x="0" y="22"/>
                </a:moveTo>
                <a:lnTo>
                  <a:pt x="0" y="22"/>
                </a:lnTo>
                <a:lnTo>
                  <a:pt x="8" y="22"/>
                </a:lnTo>
                <a:lnTo>
                  <a:pt x="17" y="22"/>
                </a:lnTo>
                <a:lnTo>
                  <a:pt x="17" y="0"/>
                </a:lnTo>
                <a:lnTo>
                  <a:pt x="8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4" name=""/>
          <p:cNvSpPr/>
          <p:nvPr/>
        </p:nvSpPr>
        <p:spPr>
          <a:xfrm>
            <a:off x="4206960" y="128520"/>
            <a:ext cx="23760" cy="27000"/>
          </a:xfrm>
          <a:custGeom>
            <a:avLst/>
            <a:gdLst/>
            <a:ahLst/>
            <a:rect l="l" t="t" r="r" b="b"/>
            <a:pathLst>
              <a:path w="30" h="34">
                <a:moveTo>
                  <a:pt x="4" y="0"/>
                </a:moveTo>
                <a:lnTo>
                  <a:pt x="0" y="7"/>
                </a:lnTo>
                <a:lnTo>
                  <a:pt x="2" y="12"/>
                </a:lnTo>
                <a:lnTo>
                  <a:pt x="4" y="16"/>
                </a:lnTo>
                <a:lnTo>
                  <a:pt x="6" y="21"/>
                </a:lnTo>
                <a:lnTo>
                  <a:pt x="9" y="25"/>
                </a:lnTo>
                <a:lnTo>
                  <a:pt x="14" y="28"/>
                </a:lnTo>
                <a:lnTo>
                  <a:pt x="20" y="32"/>
                </a:lnTo>
                <a:lnTo>
                  <a:pt x="25" y="34"/>
                </a:lnTo>
                <a:lnTo>
                  <a:pt x="30" y="34"/>
                </a:lnTo>
                <a:lnTo>
                  <a:pt x="30" y="14"/>
                </a:ln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8" y="14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5" name=""/>
          <p:cNvSpPr/>
          <p:nvPr/>
        </p:nvSpPr>
        <p:spPr>
          <a:xfrm>
            <a:off x="4210200" y="117360"/>
            <a:ext cx="27000" cy="22320"/>
          </a:xfrm>
          <a:custGeom>
            <a:avLst/>
            <a:gdLst/>
            <a:ahLst/>
            <a:rect l="l" t="t" r="r" b="b"/>
            <a:pathLst>
              <a:path w="34" h="28">
                <a:moveTo>
                  <a:pt x="34" y="3"/>
                </a:moveTo>
                <a:lnTo>
                  <a:pt x="16" y="0"/>
                </a:lnTo>
                <a:lnTo>
                  <a:pt x="10" y="5"/>
                </a:lnTo>
                <a:lnTo>
                  <a:pt x="0" y="14"/>
                </a:lnTo>
                <a:lnTo>
                  <a:pt x="14" y="28"/>
                </a:lnTo>
                <a:lnTo>
                  <a:pt x="23" y="21"/>
                </a:lnTo>
                <a:lnTo>
                  <a:pt x="30" y="14"/>
                </a:lnTo>
                <a:lnTo>
                  <a:pt x="14" y="10"/>
                </a:lnTo>
                <a:lnTo>
                  <a:pt x="3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6" name=""/>
          <p:cNvSpPr/>
          <p:nvPr/>
        </p:nvSpPr>
        <p:spPr>
          <a:xfrm>
            <a:off x="4221000" y="122400"/>
            <a:ext cx="6480" cy="2880"/>
          </a:xfrm>
          <a:custGeom>
            <a:avLst/>
            <a:gdLst/>
            <a:ahLst/>
            <a:rect l="l" t="t" r="r" b="b"/>
            <a:pathLst>
              <a:path w="9" h="3">
                <a:moveTo>
                  <a:pt x="0" y="3"/>
                </a:moveTo>
                <a:lnTo>
                  <a:pt x="9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7" name=""/>
          <p:cNvSpPr/>
          <p:nvPr/>
        </p:nvSpPr>
        <p:spPr>
          <a:xfrm>
            <a:off x="4221000" y="122400"/>
            <a:ext cx="6480" cy="2880"/>
          </a:xfrm>
          <a:custGeom>
            <a:avLst/>
            <a:gdLst/>
            <a:ahLst/>
            <a:rect l="l" t="t" r="r" b="b"/>
            <a:pathLst>
              <a:path w="9" h="3">
                <a:moveTo>
                  <a:pt x="0" y="3"/>
                </a:moveTo>
                <a:lnTo>
                  <a:pt x="9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8" name=""/>
          <p:cNvSpPr/>
          <p:nvPr/>
        </p:nvSpPr>
        <p:spPr>
          <a:xfrm>
            <a:off x="4233960" y="82440"/>
            <a:ext cx="20520" cy="46080"/>
          </a:xfrm>
          <a:custGeom>
            <a:avLst/>
            <a:gdLst/>
            <a:ahLst/>
            <a:rect l="l" t="t" r="r" b="b"/>
            <a:pathLst>
              <a:path w="27" h="59">
                <a:moveTo>
                  <a:pt x="5" y="41"/>
                </a:moveTo>
                <a:lnTo>
                  <a:pt x="7" y="39"/>
                </a:lnTo>
                <a:lnTo>
                  <a:pt x="7" y="36"/>
                </a:lnTo>
                <a:lnTo>
                  <a:pt x="9" y="30"/>
                </a:lnTo>
                <a:lnTo>
                  <a:pt x="11" y="21"/>
                </a:lnTo>
                <a:lnTo>
                  <a:pt x="13" y="14"/>
                </a:lnTo>
                <a:lnTo>
                  <a:pt x="13" y="9"/>
                </a:lnTo>
                <a:lnTo>
                  <a:pt x="14" y="4"/>
                </a:lnTo>
                <a:lnTo>
                  <a:pt x="16" y="0"/>
                </a:lnTo>
                <a:lnTo>
                  <a:pt x="18" y="13"/>
                </a:lnTo>
                <a:lnTo>
                  <a:pt x="20" y="27"/>
                </a:lnTo>
                <a:lnTo>
                  <a:pt x="21" y="32"/>
                </a:lnTo>
                <a:lnTo>
                  <a:pt x="23" y="36"/>
                </a:lnTo>
                <a:lnTo>
                  <a:pt x="23" y="38"/>
                </a:lnTo>
                <a:lnTo>
                  <a:pt x="25" y="39"/>
                </a:lnTo>
                <a:lnTo>
                  <a:pt x="25" y="41"/>
                </a:lnTo>
                <a:lnTo>
                  <a:pt x="27" y="41"/>
                </a:lnTo>
                <a:lnTo>
                  <a:pt x="21" y="46"/>
                </a:lnTo>
                <a:lnTo>
                  <a:pt x="16" y="52"/>
                </a:lnTo>
                <a:lnTo>
                  <a:pt x="13" y="55"/>
                </a:lnTo>
                <a:lnTo>
                  <a:pt x="11" y="57"/>
                </a:lnTo>
                <a:lnTo>
                  <a:pt x="7" y="59"/>
                </a:lnTo>
                <a:lnTo>
                  <a:pt x="5" y="59"/>
                </a:lnTo>
                <a:lnTo>
                  <a:pt x="4" y="59"/>
                </a:lnTo>
                <a:lnTo>
                  <a:pt x="2" y="59"/>
                </a:lnTo>
                <a:lnTo>
                  <a:pt x="2" y="57"/>
                </a:lnTo>
                <a:lnTo>
                  <a:pt x="2" y="57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5"/>
                </a:lnTo>
                <a:lnTo>
                  <a:pt x="2" y="43"/>
                </a:lnTo>
                <a:lnTo>
                  <a:pt x="2" y="43"/>
                </a:lnTo>
                <a:lnTo>
                  <a:pt x="4" y="43"/>
                </a:lnTo>
                <a:lnTo>
                  <a:pt x="5" y="4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99" name=""/>
          <p:cNvSpPr/>
          <p:nvPr/>
        </p:nvSpPr>
        <p:spPr>
          <a:xfrm>
            <a:off x="4230720" y="76320"/>
            <a:ext cx="23760" cy="46080"/>
          </a:xfrm>
          <a:custGeom>
            <a:avLst/>
            <a:gdLst/>
            <a:ahLst/>
            <a:rect l="l" t="t" r="r" b="b"/>
            <a:pathLst>
              <a:path w="31" h="59">
                <a:moveTo>
                  <a:pt x="31" y="5"/>
                </a:moveTo>
                <a:lnTo>
                  <a:pt x="13" y="0"/>
                </a:lnTo>
                <a:lnTo>
                  <a:pt x="9" y="5"/>
                </a:lnTo>
                <a:lnTo>
                  <a:pt x="6" y="12"/>
                </a:lnTo>
                <a:lnTo>
                  <a:pt x="6" y="20"/>
                </a:lnTo>
                <a:lnTo>
                  <a:pt x="4" y="27"/>
                </a:lnTo>
                <a:lnTo>
                  <a:pt x="2" y="34"/>
                </a:lnTo>
                <a:lnTo>
                  <a:pt x="0" y="41"/>
                </a:lnTo>
                <a:lnTo>
                  <a:pt x="0" y="43"/>
                </a:lnTo>
                <a:lnTo>
                  <a:pt x="9" y="39"/>
                </a:lnTo>
                <a:lnTo>
                  <a:pt x="9" y="59"/>
                </a:lnTo>
                <a:lnTo>
                  <a:pt x="20" y="52"/>
                </a:lnTo>
                <a:lnTo>
                  <a:pt x="24" y="45"/>
                </a:lnTo>
                <a:lnTo>
                  <a:pt x="24" y="39"/>
                </a:lnTo>
                <a:lnTo>
                  <a:pt x="25" y="30"/>
                </a:lnTo>
                <a:lnTo>
                  <a:pt x="27" y="23"/>
                </a:lnTo>
                <a:lnTo>
                  <a:pt x="29" y="16"/>
                </a:lnTo>
                <a:lnTo>
                  <a:pt x="29" y="12"/>
                </a:lnTo>
                <a:lnTo>
                  <a:pt x="29" y="14"/>
                </a:lnTo>
                <a:lnTo>
                  <a:pt x="9" y="9"/>
                </a:lnTo>
                <a:lnTo>
                  <a:pt x="31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0" name=""/>
          <p:cNvSpPr/>
          <p:nvPr/>
        </p:nvSpPr>
        <p:spPr>
          <a:xfrm>
            <a:off x="4238640" y="81000"/>
            <a:ext cx="22320" cy="39600"/>
          </a:xfrm>
          <a:custGeom>
            <a:avLst/>
            <a:gdLst/>
            <a:ahLst/>
            <a:rect l="l" t="t" r="r" b="b"/>
            <a:pathLst>
              <a:path w="29" h="52">
                <a:moveTo>
                  <a:pt x="29" y="50"/>
                </a:moveTo>
                <a:lnTo>
                  <a:pt x="25" y="34"/>
                </a:lnTo>
                <a:lnTo>
                  <a:pt x="27" y="34"/>
                </a:lnTo>
                <a:lnTo>
                  <a:pt x="27" y="36"/>
                </a:lnTo>
                <a:lnTo>
                  <a:pt x="27" y="34"/>
                </a:lnTo>
                <a:lnTo>
                  <a:pt x="27" y="34"/>
                </a:lnTo>
                <a:lnTo>
                  <a:pt x="25" y="31"/>
                </a:lnTo>
                <a:lnTo>
                  <a:pt x="25" y="25"/>
                </a:lnTo>
                <a:lnTo>
                  <a:pt x="24" y="15"/>
                </a:lnTo>
                <a:lnTo>
                  <a:pt x="20" y="0"/>
                </a:lnTo>
                <a:lnTo>
                  <a:pt x="0" y="4"/>
                </a:lnTo>
                <a:lnTo>
                  <a:pt x="2" y="16"/>
                </a:lnTo>
                <a:lnTo>
                  <a:pt x="6" y="29"/>
                </a:lnTo>
                <a:lnTo>
                  <a:pt x="6" y="36"/>
                </a:lnTo>
                <a:lnTo>
                  <a:pt x="8" y="41"/>
                </a:lnTo>
                <a:lnTo>
                  <a:pt x="9" y="45"/>
                </a:lnTo>
                <a:lnTo>
                  <a:pt x="11" y="47"/>
                </a:lnTo>
                <a:lnTo>
                  <a:pt x="13" y="50"/>
                </a:lnTo>
                <a:lnTo>
                  <a:pt x="16" y="52"/>
                </a:lnTo>
                <a:lnTo>
                  <a:pt x="15" y="36"/>
                </a:lnTo>
                <a:lnTo>
                  <a:pt x="29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1" name=""/>
          <p:cNvSpPr/>
          <p:nvPr/>
        </p:nvSpPr>
        <p:spPr>
          <a:xfrm>
            <a:off x="4237200" y="108000"/>
            <a:ext cx="23760" cy="27000"/>
          </a:xfrm>
          <a:custGeom>
            <a:avLst/>
            <a:gdLst/>
            <a:ahLst/>
            <a:rect l="l" t="t" r="r" b="b"/>
            <a:pathLst>
              <a:path w="30" h="34">
                <a:moveTo>
                  <a:pt x="0" y="34"/>
                </a:moveTo>
                <a:lnTo>
                  <a:pt x="0" y="34"/>
                </a:lnTo>
                <a:lnTo>
                  <a:pt x="7" y="34"/>
                </a:lnTo>
                <a:lnTo>
                  <a:pt x="12" y="30"/>
                </a:lnTo>
                <a:lnTo>
                  <a:pt x="16" y="28"/>
                </a:lnTo>
                <a:lnTo>
                  <a:pt x="19" y="25"/>
                </a:lnTo>
                <a:lnTo>
                  <a:pt x="25" y="20"/>
                </a:lnTo>
                <a:lnTo>
                  <a:pt x="30" y="14"/>
                </a:lnTo>
                <a:lnTo>
                  <a:pt x="14" y="0"/>
                </a:lnTo>
                <a:lnTo>
                  <a:pt x="9" y="5"/>
                </a:lnTo>
                <a:lnTo>
                  <a:pt x="3" y="11"/>
                </a:lnTo>
                <a:lnTo>
                  <a:pt x="1" y="12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2" name=""/>
          <p:cNvSpPr/>
          <p:nvPr/>
        </p:nvSpPr>
        <p:spPr>
          <a:xfrm>
            <a:off x="4224240" y="106200"/>
            <a:ext cx="17640" cy="28800"/>
          </a:xfrm>
          <a:custGeom>
            <a:avLst/>
            <a:gdLst/>
            <a:ahLst/>
            <a:rect l="l" t="t" r="r" b="b"/>
            <a:pathLst>
              <a:path w="23" h="38">
                <a:moveTo>
                  <a:pt x="17" y="0"/>
                </a:moveTo>
                <a:lnTo>
                  <a:pt x="17" y="0"/>
                </a:lnTo>
                <a:lnTo>
                  <a:pt x="12" y="0"/>
                </a:lnTo>
                <a:lnTo>
                  <a:pt x="7" y="2"/>
                </a:lnTo>
                <a:lnTo>
                  <a:pt x="5" y="6"/>
                </a:lnTo>
                <a:lnTo>
                  <a:pt x="1" y="9"/>
                </a:lnTo>
                <a:lnTo>
                  <a:pt x="0" y="15"/>
                </a:lnTo>
                <a:lnTo>
                  <a:pt x="0" y="18"/>
                </a:lnTo>
                <a:lnTo>
                  <a:pt x="0" y="25"/>
                </a:lnTo>
                <a:lnTo>
                  <a:pt x="1" y="29"/>
                </a:lnTo>
                <a:lnTo>
                  <a:pt x="5" y="32"/>
                </a:lnTo>
                <a:lnTo>
                  <a:pt x="7" y="36"/>
                </a:lnTo>
                <a:lnTo>
                  <a:pt x="12" y="38"/>
                </a:lnTo>
                <a:lnTo>
                  <a:pt x="17" y="38"/>
                </a:lnTo>
                <a:lnTo>
                  <a:pt x="17" y="18"/>
                </a:lnTo>
                <a:lnTo>
                  <a:pt x="19" y="18"/>
                </a:lnTo>
                <a:lnTo>
                  <a:pt x="21" y="18"/>
                </a:lnTo>
                <a:lnTo>
                  <a:pt x="21" y="20"/>
                </a:lnTo>
                <a:lnTo>
                  <a:pt x="23" y="20"/>
                </a:lnTo>
                <a:lnTo>
                  <a:pt x="23" y="20"/>
                </a:lnTo>
                <a:lnTo>
                  <a:pt x="23" y="18"/>
                </a:lnTo>
                <a:lnTo>
                  <a:pt x="23" y="18"/>
                </a:lnTo>
                <a:lnTo>
                  <a:pt x="23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7" y="20"/>
                </a:lnTo>
                <a:lnTo>
                  <a:pt x="1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3" name=""/>
          <p:cNvSpPr/>
          <p:nvPr/>
        </p:nvSpPr>
        <p:spPr>
          <a:xfrm>
            <a:off x="4238640" y="1144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4" name=""/>
          <p:cNvSpPr/>
          <p:nvPr/>
        </p:nvSpPr>
        <p:spPr>
          <a:xfrm>
            <a:off x="4238640" y="1144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5" name=""/>
          <p:cNvSpPr/>
          <p:nvPr/>
        </p:nvSpPr>
        <p:spPr>
          <a:xfrm>
            <a:off x="4230720" y="-101520"/>
            <a:ext cx="25200" cy="31680"/>
          </a:xfrm>
          <a:custGeom>
            <a:avLst/>
            <a:gdLst/>
            <a:ahLst/>
            <a:rect l="l" t="t" r="r" b="b"/>
            <a:pathLst>
              <a:path w="33" h="41">
                <a:moveTo>
                  <a:pt x="15" y="0"/>
                </a:moveTo>
                <a:lnTo>
                  <a:pt x="18" y="0"/>
                </a:lnTo>
                <a:lnTo>
                  <a:pt x="25" y="0"/>
                </a:lnTo>
                <a:lnTo>
                  <a:pt x="25" y="12"/>
                </a:lnTo>
                <a:lnTo>
                  <a:pt x="27" y="21"/>
                </a:lnTo>
                <a:lnTo>
                  <a:pt x="27" y="25"/>
                </a:lnTo>
                <a:lnTo>
                  <a:pt x="27" y="30"/>
                </a:lnTo>
                <a:lnTo>
                  <a:pt x="29" y="34"/>
                </a:lnTo>
                <a:lnTo>
                  <a:pt x="33" y="37"/>
                </a:lnTo>
                <a:lnTo>
                  <a:pt x="31" y="39"/>
                </a:lnTo>
                <a:lnTo>
                  <a:pt x="29" y="39"/>
                </a:lnTo>
                <a:lnTo>
                  <a:pt x="27" y="41"/>
                </a:lnTo>
                <a:lnTo>
                  <a:pt x="25" y="41"/>
                </a:lnTo>
                <a:lnTo>
                  <a:pt x="20" y="41"/>
                </a:lnTo>
                <a:lnTo>
                  <a:pt x="15" y="41"/>
                </a:lnTo>
                <a:lnTo>
                  <a:pt x="13" y="41"/>
                </a:lnTo>
                <a:lnTo>
                  <a:pt x="9" y="39"/>
                </a:lnTo>
                <a:lnTo>
                  <a:pt x="8" y="37"/>
                </a:lnTo>
                <a:lnTo>
                  <a:pt x="6" y="35"/>
                </a:lnTo>
                <a:lnTo>
                  <a:pt x="4" y="32"/>
                </a:lnTo>
                <a:lnTo>
                  <a:pt x="2" y="28"/>
                </a:lnTo>
                <a:lnTo>
                  <a:pt x="0" y="23"/>
                </a:lnTo>
                <a:lnTo>
                  <a:pt x="0" y="18"/>
                </a:lnTo>
                <a:lnTo>
                  <a:pt x="4" y="14"/>
                </a:lnTo>
                <a:lnTo>
                  <a:pt x="8" y="10"/>
                </a:lnTo>
                <a:lnTo>
                  <a:pt x="11" y="5"/>
                </a:lnTo>
                <a:lnTo>
                  <a:pt x="15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6" name=""/>
          <p:cNvSpPr/>
          <p:nvPr/>
        </p:nvSpPr>
        <p:spPr>
          <a:xfrm>
            <a:off x="4243320" y="-109440"/>
            <a:ext cx="15840" cy="15840"/>
          </a:xfrm>
          <a:custGeom>
            <a:avLst/>
            <a:gdLst/>
            <a:ahLst/>
            <a:rect l="l" t="t" r="r" b="b"/>
            <a:pathLst>
              <a:path w="19" h="19">
                <a:moveTo>
                  <a:pt x="19" y="9"/>
                </a:moveTo>
                <a:lnTo>
                  <a:pt x="8" y="0"/>
                </a:lnTo>
                <a:lnTo>
                  <a:pt x="3" y="0"/>
                </a:lnTo>
                <a:lnTo>
                  <a:pt x="0" y="0"/>
                </a:lnTo>
                <a:lnTo>
                  <a:pt x="0" y="19"/>
                </a:lnTo>
                <a:lnTo>
                  <a:pt x="3" y="19"/>
                </a:lnTo>
                <a:lnTo>
                  <a:pt x="8" y="19"/>
                </a:lnTo>
                <a:lnTo>
                  <a:pt x="0" y="9"/>
                </a:lnTo>
                <a:lnTo>
                  <a:pt x="1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7" name=""/>
          <p:cNvSpPr/>
          <p:nvPr/>
        </p:nvSpPr>
        <p:spPr>
          <a:xfrm>
            <a:off x="4243320" y="-101520"/>
            <a:ext cx="20880" cy="34920"/>
          </a:xfrm>
          <a:custGeom>
            <a:avLst/>
            <a:gdLst/>
            <a:ahLst/>
            <a:rect l="l" t="t" r="r" b="b"/>
            <a:pathLst>
              <a:path w="24" h="44">
                <a:moveTo>
                  <a:pt x="23" y="44"/>
                </a:moveTo>
                <a:lnTo>
                  <a:pt x="24" y="32"/>
                </a:lnTo>
                <a:lnTo>
                  <a:pt x="23" y="28"/>
                </a:lnTo>
                <a:lnTo>
                  <a:pt x="21" y="26"/>
                </a:lnTo>
                <a:lnTo>
                  <a:pt x="21" y="23"/>
                </a:lnTo>
                <a:lnTo>
                  <a:pt x="21" y="19"/>
                </a:lnTo>
                <a:lnTo>
                  <a:pt x="19" y="10"/>
                </a:lnTo>
                <a:lnTo>
                  <a:pt x="19" y="0"/>
                </a:lnTo>
                <a:lnTo>
                  <a:pt x="0" y="0"/>
                </a:lnTo>
                <a:lnTo>
                  <a:pt x="0" y="12"/>
                </a:lnTo>
                <a:lnTo>
                  <a:pt x="1" y="23"/>
                </a:lnTo>
                <a:lnTo>
                  <a:pt x="1" y="28"/>
                </a:lnTo>
                <a:lnTo>
                  <a:pt x="3" y="34"/>
                </a:lnTo>
                <a:lnTo>
                  <a:pt x="5" y="39"/>
                </a:lnTo>
                <a:lnTo>
                  <a:pt x="8" y="42"/>
                </a:lnTo>
                <a:lnTo>
                  <a:pt x="8" y="30"/>
                </a:lnTo>
                <a:lnTo>
                  <a:pt x="23" y="4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8" name=""/>
          <p:cNvSpPr/>
          <p:nvPr/>
        </p:nvSpPr>
        <p:spPr>
          <a:xfrm>
            <a:off x="4243320" y="-77760"/>
            <a:ext cx="19080" cy="17280"/>
          </a:xfrm>
          <a:custGeom>
            <a:avLst/>
            <a:gdLst/>
            <a:ahLst/>
            <a:rect l="l" t="t" r="r" b="b"/>
            <a:pathLst>
              <a:path w="23" h="21">
                <a:moveTo>
                  <a:pt x="0" y="21"/>
                </a:moveTo>
                <a:lnTo>
                  <a:pt x="0" y="21"/>
                </a:lnTo>
                <a:lnTo>
                  <a:pt x="5" y="21"/>
                </a:lnTo>
                <a:lnTo>
                  <a:pt x="10" y="21"/>
                </a:lnTo>
                <a:lnTo>
                  <a:pt x="14" y="20"/>
                </a:lnTo>
                <a:lnTo>
                  <a:pt x="16" y="20"/>
                </a:lnTo>
                <a:lnTo>
                  <a:pt x="21" y="18"/>
                </a:lnTo>
                <a:lnTo>
                  <a:pt x="23" y="14"/>
                </a:lnTo>
                <a:lnTo>
                  <a:pt x="8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3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09" name=""/>
          <p:cNvSpPr/>
          <p:nvPr/>
        </p:nvSpPr>
        <p:spPr>
          <a:xfrm>
            <a:off x="4222800" y="-93600"/>
            <a:ext cx="20520" cy="33120"/>
          </a:xfrm>
          <a:custGeom>
            <a:avLst/>
            <a:gdLst/>
            <a:ahLst/>
            <a:rect l="l" t="t" r="r" b="b"/>
            <a:pathLst>
              <a:path w="27" h="41">
                <a:moveTo>
                  <a:pt x="3" y="0"/>
                </a:moveTo>
                <a:lnTo>
                  <a:pt x="0" y="8"/>
                </a:lnTo>
                <a:lnTo>
                  <a:pt x="0" y="15"/>
                </a:lnTo>
                <a:lnTo>
                  <a:pt x="2" y="20"/>
                </a:lnTo>
                <a:lnTo>
                  <a:pt x="3" y="25"/>
                </a:lnTo>
                <a:lnTo>
                  <a:pt x="7" y="31"/>
                </a:lnTo>
                <a:lnTo>
                  <a:pt x="10" y="34"/>
                </a:lnTo>
                <a:lnTo>
                  <a:pt x="16" y="38"/>
                </a:lnTo>
                <a:lnTo>
                  <a:pt x="21" y="40"/>
                </a:lnTo>
                <a:lnTo>
                  <a:pt x="27" y="41"/>
                </a:lnTo>
                <a:lnTo>
                  <a:pt x="27" y="20"/>
                </a:lnTo>
                <a:lnTo>
                  <a:pt x="27" y="20"/>
                </a:lnTo>
                <a:lnTo>
                  <a:pt x="25" y="20"/>
                </a:lnTo>
                <a:lnTo>
                  <a:pt x="25" y="18"/>
                </a:lnTo>
                <a:lnTo>
                  <a:pt x="25" y="16"/>
                </a:lnTo>
                <a:lnTo>
                  <a:pt x="23" y="13"/>
                </a:lnTo>
                <a:lnTo>
                  <a:pt x="23" y="8"/>
                </a:lnTo>
                <a:lnTo>
                  <a:pt x="19" y="15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0" name=""/>
          <p:cNvSpPr/>
          <p:nvPr/>
        </p:nvSpPr>
        <p:spPr>
          <a:xfrm>
            <a:off x="4226040" y="-109440"/>
            <a:ext cx="25200" cy="27000"/>
          </a:xfrm>
          <a:custGeom>
            <a:avLst/>
            <a:gdLst/>
            <a:ahLst/>
            <a:rect l="l" t="t" r="r" b="b"/>
            <a:pathLst>
              <a:path w="32" h="34">
                <a:moveTo>
                  <a:pt x="24" y="0"/>
                </a:moveTo>
                <a:lnTo>
                  <a:pt x="13" y="5"/>
                </a:lnTo>
                <a:lnTo>
                  <a:pt x="11" y="9"/>
                </a:lnTo>
                <a:lnTo>
                  <a:pt x="7" y="12"/>
                </a:lnTo>
                <a:lnTo>
                  <a:pt x="4" y="16"/>
                </a:lnTo>
                <a:lnTo>
                  <a:pt x="0" y="19"/>
                </a:lnTo>
                <a:lnTo>
                  <a:pt x="16" y="34"/>
                </a:lnTo>
                <a:lnTo>
                  <a:pt x="20" y="30"/>
                </a:lnTo>
                <a:lnTo>
                  <a:pt x="24" y="25"/>
                </a:lnTo>
                <a:lnTo>
                  <a:pt x="29" y="19"/>
                </a:lnTo>
                <a:lnTo>
                  <a:pt x="32" y="14"/>
                </a:lnTo>
                <a:lnTo>
                  <a:pt x="24" y="19"/>
                </a:lnTo>
                <a:lnTo>
                  <a:pt x="2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1" name=""/>
          <p:cNvSpPr/>
          <p:nvPr/>
        </p:nvSpPr>
        <p:spPr>
          <a:xfrm>
            <a:off x="4243320" y="-1015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2" name=""/>
          <p:cNvSpPr/>
          <p:nvPr/>
        </p:nvSpPr>
        <p:spPr>
          <a:xfrm>
            <a:off x="4243320" y="-1015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3" name=""/>
          <p:cNvSpPr/>
          <p:nvPr/>
        </p:nvSpPr>
        <p:spPr>
          <a:xfrm>
            <a:off x="4254480" y="76320"/>
            <a:ext cx="34920" cy="31680"/>
          </a:xfrm>
          <a:custGeom>
            <a:avLst/>
            <a:gdLst/>
            <a:ahLst/>
            <a:rect l="l" t="t" r="r" b="b"/>
            <a:pathLst>
              <a:path w="42" h="41">
                <a:moveTo>
                  <a:pt x="0" y="20"/>
                </a:moveTo>
                <a:lnTo>
                  <a:pt x="3" y="16"/>
                </a:lnTo>
                <a:lnTo>
                  <a:pt x="7" y="12"/>
                </a:lnTo>
                <a:lnTo>
                  <a:pt x="10" y="11"/>
                </a:lnTo>
                <a:lnTo>
                  <a:pt x="14" y="7"/>
                </a:lnTo>
                <a:lnTo>
                  <a:pt x="23" y="4"/>
                </a:lnTo>
                <a:lnTo>
                  <a:pt x="32" y="0"/>
                </a:lnTo>
                <a:lnTo>
                  <a:pt x="35" y="0"/>
                </a:lnTo>
                <a:lnTo>
                  <a:pt x="42" y="0"/>
                </a:lnTo>
                <a:lnTo>
                  <a:pt x="41" y="9"/>
                </a:lnTo>
                <a:lnTo>
                  <a:pt x="39" y="18"/>
                </a:lnTo>
                <a:lnTo>
                  <a:pt x="37" y="21"/>
                </a:lnTo>
                <a:lnTo>
                  <a:pt x="37" y="25"/>
                </a:lnTo>
                <a:lnTo>
                  <a:pt x="39" y="28"/>
                </a:lnTo>
                <a:lnTo>
                  <a:pt x="42" y="34"/>
                </a:lnTo>
                <a:lnTo>
                  <a:pt x="10" y="41"/>
                </a:lnTo>
                <a:lnTo>
                  <a:pt x="7" y="41"/>
                </a:lnTo>
                <a:lnTo>
                  <a:pt x="5" y="39"/>
                </a:lnTo>
                <a:lnTo>
                  <a:pt x="3" y="37"/>
                </a:lnTo>
                <a:lnTo>
                  <a:pt x="2" y="36"/>
                </a:lnTo>
                <a:lnTo>
                  <a:pt x="0" y="30"/>
                </a:lnTo>
                <a:lnTo>
                  <a:pt x="0" y="25"/>
                </a:lnTo>
                <a:lnTo>
                  <a:pt x="0" y="21"/>
                </a:lnTo>
                <a:lnTo>
                  <a:pt x="0" y="2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4" name=""/>
          <p:cNvSpPr/>
          <p:nvPr/>
        </p:nvSpPr>
        <p:spPr>
          <a:xfrm>
            <a:off x="4246560" y="68400"/>
            <a:ext cx="38160" cy="27000"/>
          </a:xfrm>
          <a:custGeom>
            <a:avLst/>
            <a:gdLst/>
            <a:ahLst/>
            <a:rect l="l" t="t" r="r" b="b"/>
            <a:pathLst>
              <a:path w="48" h="36">
                <a:moveTo>
                  <a:pt x="43" y="0"/>
                </a:moveTo>
                <a:lnTo>
                  <a:pt x="37" y="2"/>
                </a:lnTo>
                <a:lnTo>
                  <a:pt x="29" y="6"/>
                </a:lnTo>
                <a:lnTo>
                  <a:pt x="20" y="9"/>
                </a:lnTo>
                <a:lnTo>
                  <a:pt x="14" y="11"/>
                </a:lnTo>
                <a:lnTo>
                  <a:pt x="9" y="15"/>
                </a:lnTo>
                <a:lnTo>
                  <a:pt x="5" y="22"/>
                </a:lnTo>
                <a:lnTo>
                  <a:pt x="0" y="27"/>
                </a:lnTo>
                <a:lnTo>
                  <a:pt x="20" y="36"/>
                </a:lnTo>
                <a:lnTo>
                  <a:pt x="21" y="34"/>
                </a:lnTo>
                <a:lnTo>
                  <a:pt x="23" y="31"/>
                </a:lnTo>
                <a:lnTo>
                  <a:pt x="27" y="29"/>
                </a:lnTo>
                <a:lnTo>
                  <a:pt x="29" y="27"/>
                </a:lnTo>
                <a:lnTo>
                  <a:pt x="37" y="25"/>
                </a:lnTo>
                <a:lnTo>
                  <a:pt x="48" y="20"/>
                </a:lnTo>
                <a:lnTo>
                  <a:pt x="43" y="22"/>
                </a:lnTo>
                <a:lnTo>
                  <a:pt x="4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5" name=""/>
          <p:cNvSpPr/>
          <p:nvPr/>
        </p:nvSpPr>
        <p:spPr>
          <a:xfrm>
            <a:off x="4280040" y="68400"/>
            <a:ext cx="15840" cy="15840"/>
          </a:xfrm>
          <a:custGeom>
            <a:avLst/>
            <a:gdLst/>
            <a:ahLst/>
            <a:rect l="l" t="t" r="r" b="b"/>
            <a:pathLst>
              <a:path w="19" h="22">
                <a:moveTo>
                  <a:pt x="19" y="11"/>
                </a:move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22"/>
                </a:lnTo>
                <a:lnTo>
                  <a:pt x="3" y="22"/>
                </a:lnTo>
                <a:lnTo>
                  <a:pt x="9" y="22"/>
                </a:lnTo>
                <a:lnTo>
                  <a:pt x="0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6" name=""/>
          <p:cNvSpPr/>
          <p:nvPr/>
        </p:nvSpPr>
        <p:spPr>
          <a:xfrm>
            <a:off x="4276800" y="76320"/>
            <a:ext cx="19080" cy="34920"/>
          </a:xfrm>
          <a:custGeom>
            <a:avLst/>
            <a:gdLst/>
            <a:ahLst/>
            <a:rect l="l" t="t" r="r" b="b"/>
            <a:pathLst>
              <a:path w="25" h="45">
                <a:moveTo>
                  <a:pt x="16" y="45"/>
                </a:moveTo>
                <a:lnTo>
                  <a:pt x="24" y="28"/>
                </a:lnTo>
                <a:lnTo>
                  <a:pt x="22" y="27"/>
                </a:lnTo>
                <a:lnTo>
                  <a:pt x="20" y="25"/>
                </a:lnTo>
                <a:lnTo>
                  <a:pt x="20" y="21"/>
                </a:lnTo>
                <a:lnTo>
                  <a:pt x="22" y="20"/>
                </a:lnTo>
                <a:lnTo>
                  <a:pt x="24" y="11"/>
                </a:lnTo>
                <a:lnTo>
                  <a:pt x="25" y="0"/>
                </a:lnTo>
                <a:lnTo>
                  <a:pt x="4" y="0"/>
                </a:lnTo>
                <a:lnTo>
                  <a:pt x="4" y="7"/>
                </a:lnTo>
                <a:lnTo>
                  <a:pt x="0" y="14"/>
                </a:lnTo>
                <a:lnTo>
                  <a:pt x="0" y="20"/>
                </a:lnTo>
                <a:lnTo>
                  <a:pt x="0" y="27"/>
                </a:lnTo>
                <a:lnTo>
                  <a:pt x="2" y="34"/>
                </a:lnTo>
                <a:lnTo>
                  <a:pt x="6" y="41"/>
                </a:lnTo>
                <a:lnTo>
                  <a:pt x="13" y="25"/>
                </a:lnTo>
                <a:lnTo>
                  <a:pt x="16" y="4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7" name=""/>
          <p:cNvSpPr/>
          <p:nvPr/>
        </p:nvSpPr>
        <p:spPr>
          <a:xfrm>
            <a:off x="4287960" y="95400"/>
            <a:ext cx="1440" cy="7920"/>
          </a:xfrm>
          <a:custGeom>
            <a:avLst/>
            <a:gdLst/>
            <a:ahLst/>
            <a:rect l="l" t="t" r="r" b="b"/>
            <a:pathLst>
              <a:path w="1" h="9">
                <a:moveTo>
                  <a:pt x="0" y="0"/>
                </a:moveTo>
                <a:lnTo>
                  <a:pt x="1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8" name=""/>
          <p:cNvSpPr/>
          <p:nvPr/>
        </p:nvSpPr>
        <p:spPr>
          <a:xfrm>
            <a:off x="4260960" y="95400"/>
            <a:ext cx="29880" cy="21960"/>
          </a:xfrm>
          <a:custGeom>
            <a:avLst/>
            <a:gdLst/>
            <a:ahLst/>
            <a:rect l="l" t="t" r="r" b="b"/>
            <a:pathLst>
              <a:path w="37" h="27">
                <a:moveTo>
                  <a:pt x="2" y="27"/>
                </a:moveTo>
                <a:lnTo>
                  <a:pt x="5" y="27"/>
                </a:lnTo>
                <a:lnTo>
                  <a:pt x="37" y="20"/>
                </a:lnTo>
                <a:lnTo>
                  <a:pt x="32" y="0"/>
                </a:lnTo>
                <a:lnTo>
                  <a:pt x="0" y="7"/>
                </a:lnTo>
                <a:lnTo>
                  <a:pt x="2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19" name=""/>
          <p:cNvSpPr/>
          <p:nvPr/>
        </p:nvSpPr>
        <p:spPr>
          <a:xfrm>
            <a:off x="4262400" y="10008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0" name=""/>
          <p:cNvSpPr/>
          <p:nvPr/>
        </p:nvSpPr>
        <p:spPr>
          <a:xfrm>
            <a:off x="4246560" y="95400"/>
            <a:ext cx="17640" cy="21960"/>
          </a:xfrm>
          <a:custGeom>
            <a:avLst/>
            <a:gdLst/>
            <a:ahLst/>
            <a:rect l="l" t="t" r="r" b="b"/>
            <a:pathLst>
              <a:path w="21" h="2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4" y="18"/>
                </a:lnTo>
                <a:lnTo>
                  <a:pt x="9" y="23"/>
                </a:lnTo>
                <a:lnTo>
                  <a:pt x="14" y="25"/>
                </a:lnTo>
                <a:lnTo>
                  <a:pt x="20" y="2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1" y="7"/>
                </a:lnTo>
                <a:lnTo>
                  <a:pt x="20" y="3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1" name=""/>
          <p:cNvSpPr/>
          <p:nvPr/>
        </p:nvSpPr>
        <p:spPr>
          <a:xfrm>
            <a:off x="4246560" y="88920"/>
            <a:ext cx="15840" cy="6480"/>
          </a:xfrm>
          <a:custGeom>
            <a:avLst/>
            <a:gdLst/>
            <a:ahLst/>
            <a:rect l="l" t="t" r="r" b="b"/>
            <a:pathLst>
              <a:path w="20" h="9">
                <a:moveTo>
                  <a:pt x="0" y="0"/>
                </a:moveTo>
                <a:lnTo>
                  <a:pt x="20" y="4"/>
                </a:lnTo>
                <a:lnTo>
                  <a:pt x="0" y="5"/>
                </a:lnTo>
                <a:lnTo>
                  <a:pt x="0" y="9"/>
                </a:lnTo>
                <a:lnTo>
                  <a:pt x="20" y="9"/>
                </a:lnTo>
                <a:lnTo>
                  <a:pt x="20" y="5"/>
                </a:lnTo>
                <a:lnTo>
                  <a:pt x="0" y="4"/>
                </a:lnTo>
                <a:lnTo>
                  <a:pt x="2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2" name=""/>
          <p:cNvSpPr/>
          <p:nvPr/>
        </p:nvSpPr>
        <p:spPr>
          <a:xfrm>
            <a:off x="4254480" y="92160"/>
            <a:ext cx="7920" cy="32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3" name=""/>
          <p:cNvSpPr/>
          <p:nvPr/>
        </p:nvSpPr>
        <p:spPr>
          <a:xfrm>
            <a:off x="4254480" y="92160"/>
            <a:ext cx="7920" cy="32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4" name=""/>
          <p:cNvSpPr/>
          <p:nvPr/>
        </p:nvSpPr>
        <p:spPr>
          <a:xfrm>
            <a:off x="4253040" y="111240"/>
            <a:ext cx="77760" cy="44280"/>
          </a:xfrm>
          <a:custGeom>
            <a:avLst/>
            <a:gdLst/>
            <a:ahLst/>
            <a:rect l="l" t="t" r="r" b="b"/>
            <a:pathLst>
              <a:path w="100" h="55">
                <a:moveTo>
                  <a:pt x="0" y="21"/>
                </a:moveTo>
                <a:lnTo>
                  <a:pt x="11" y="19"/>
                </a:lnTo>
                <a:lnTo>
                  <a:pt x="23" y="19"/>
                </a:lnTo>
                <a:lnTo>
                  <a:pt x="34" y="17"/>
                </a:lnTo>
                <a:lnTo>
                  <a:pt x="45" y="16"/>
                </a:lnTo>
                <a:lnTo>
                  <a:pt x="54" y="12"/>
                </a:lnTo>
                <a:lnTo>
                  <a:pt x="62" y="8"/>
                </a:lnTo>
                <a:lnTo>
                  <a:pt x="66" y="7"/>
                </a:lnTo>
                <a:lnTo>
                  <a:pt x="70" y="5"/>
                </a:lnTo>
                <a:lnTo>
                  <a:pt x="73" y="3"/>
                </a:lnTo>
                <a:lnTo>
                  <a:pt x="75" y="0"/>
                </a:lnTo>
                <a:lnTo>
                  <a:pt x="93" y="0"/>
                </a:lnTo>
                <a:lnTo>
                  <a:pt x="96" y="7"/>
                </a:lnTo>
                <a:lnTo>
                  <a:pt x="100" y="17"/>
                </a:lnTo>
                <a:lnTo>
                  <a:pt x="100" y="21"/>
                </a:lnTo>
                <a:lnTo>
                  <a:pt x="100" y="24"/>
                </a:lnTo>
                <a:lnTo>
                  <a:pt x="98" y="28"/>
                </a:lnTo>
                <a:lnTo>
                  <a:pt x="96" y="32"/>
                </a:lnTo>
                <a:lnTo>
                  <a:pt x="95" y="35"/>
                </a:lnTo>
                <a:lnTo>
                  <a:pt x="93" y="37"/>
                </a:lnTo>
                <a:lnTo>
                  <a:pt x="89" y="40"/>
                </a:lnTo>
                <a:lnTo>
                  <a:pt x="86" y="44"/>
                </a:lnTo>
                <a:lnTo>
                  <a:pt x="82" y="46"/>
                </a:lnTo>
                <a:lnTo>
                  <a:pt x="80" y="48"/>
                </a:lnTo>
                <a:lnTo>
                  <a:pt x="75" y="49"/>
                </a:lnTo>
                <a:lnTo>
                  <a:pt x="71" y="51"/>
                </a:lnTo>
                <a:lnTo>
                  <a:pt x="68" y="53"/>
                </a:lnTo>
                <a:lnTo>
                  <a:pt x="62" y="55"/>
                </a:lnTo>
                <a:lnTo>
                  <a:pt x="59" y="55"/>
                </a:lnTo>
                <a:lnTo>
                  <a:pt x="54" y="55"/>
                </a:lnTo>
                <a:lnTo>
                  <a:pt x="46" y="55"/>
                </a:lnTo>
                <a:lnTo>
                  <a:pt x="41" y="53"/>
                </a:lnTo>
                <a:lnTo>
                  <a:pt x="36" y="51"/>
                </a:lnTo>
                <a:lnTo>
                  <a:pt x="29" y="49"/>
                </a:lnTo>
                <a:lnTo>
                  <a:pt x="16" y="44"/>
                </a:lnTo>
                <a:lnTo>
                  <a:pt x="0" y="37"/>
                </a:lnTo>
                <a:lnTo>
                  <a:pt x="0" y="2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5" name=""/>
          <p:cNvSpPr/>
          <p:nvPr/>
        </p:nvSpPr>
        <p:spPr>
          <a:xfrm>
            <a:off x="4253040" y="104760"/>
            <a:ext cx="64800" cy="30240"/>
          </a:xfrm>
          <a:custGeom>
            <a:avLst/>
            <a:gdLst/>
            <a:ahLst/>
            <a:rect l="l" t="t" r="r" b="b"/>
            <a:pathLst>
              <a:path w="82" h="39">
                <a:moveTo>
                  <a:pt x="75" y="0"/>
                </a:moveTo>
                <a:lnTo>
                  <a:pt x="66" y="3"/>
                </a:lnTo>
                <a:lnTo>
                  <a:pt x="66" y="5"/>
                </a:lnTo>
                <a:lnTo>
                  <a:pt x="62" y="7"/>
                </a:lnTo>
                <a:lnTo>
                  <a:pt x="61" y="7"/>
                </a:lnTo>
                <a:lnTo>
                  <a:pt x="57" y="9"/>
                </a:lnTo>
                <a:lnTo>
                  <a:pt x="50" y="12"/>
                </a:lnTo>
                <a:lnTo>
                  <a:pt x="41" y="14"/>
                </a:lnTo>
                <a:lnTo>
                  <a:pt x="32" y="16"/>
                </a:lnTo>
                <a:lnTo>
                  <a:pt x="22" y="17"/>
                </a:lnTo>
                <a:lnTo>
                  <a:pt x="11" y="19"/>
                </a:lnTo>
                <a:lnTo>
                  <a:pt x="0" y="19"/>
                </a:lnTo>
                <a:lnTo>
                  <a:pt x="0" y="39"/>
                </a:lnTo>
                <a:lnTo>
                  <a:pt x="13" y="39"/>
                </a:lnTo>
                <a:lnTo>
                  <a:pt x="23" y="37"/>
                </a:lnTo>
                <a:lnTo>
                  <a:pt x="36" y="35"/>
                </a:lnTo>
                <a:lnTo>
                  <a:pt x="46" y="33"/>
                </a:lnTo>
                <a:lnTo>
                  <a:pt x="57" y="30"/>
                </a:lnTo>
                <a:lnTo>
                  <a:pt x="66" y="26"/>
                </a:lnTo>
                <a:lnTo>
                  <a:pt x="71" y="25"/>
                </a:lnTo>
                <a:lnTo>
                  <a:pt x="75" y="21"/>
                </a:lnTo>
                <a:lnTo>
                  <a:pt x="78" y="17"/>
                </a:lnTo>
                <a:lnTo>
                  <a:pt x="82" y="16"/>
                </a:lnTo>
                <a:lnTo>
                  <a:pt x="75" y="19"/>
                </a:lnTo>
                <a:lnTo>
                  <a:pt x="7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6" name=""/>
          <p:cNvSpPr/>
          <p:nvPr/>
        </p:nvSpPr>
        <p:spPr>
          <a:xfrm>
            <a:off x="4311720" y="11124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7" name=""/>
          <p:cNvSpPr/>
          <p:nvPr/>
        </p:nvSpPr>
        <p:spPr>
          <a:xfrm>
            <a:off x="4311720" y="104760"/>
            <a:ext cx="20520" cy="15840"/>
          </a:xfrm>
          <a:custGeom>
            <a:avLst/>
            <a:gdLst/>
            <a:ahLst/>
            <a:rect l="l" t="t" r="r" b="b"/>
            <a:pathLst>
              <a:path w="27" h="19">
                <a:moveTo>
                  <a:pt x="27" y="9"/>
                </a:moveTo>
                <a:lnTo>
                  <a:pt x="16" y="0"/>
                </a:lnTo>
                <a:lnTo>
                  <a:pt x="0" y="0"/>
                </a:lnTo>
                <a:lnTo>
                  <a:pt x="0" y="19"/>
                </a:lnTo>
                <a:lnTo>
                  <a:pt x="16" y="19"/>
                </a:lnTo>
                <a:lnTo>
                  <a:pt x="27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8" name=""/>
          <p:cNvSpPr/>
          <p:nvPr/>
        </p:nvSpPr>
        <p:spPr>
          <a:xfrm>
            <a:off x="4317840" y="11124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29" name=""/>
          <p:cNvSpPr/>
          <p:nvPr/>
        </p:nvSpPr>
        <p:spPr>
          <a:xfrm>
            <a:off x="4317840" y="111240"/>
            <a:ext cx="20880" cy="14040"/>
          </a:xfrm>
          <a:custGeom>
            <a:avLst/>
            <a:gdLst/>
            <a:ahLst/>
            <a:rect l="l" t="t" r="r" b="b"/>
            <a:pathLst>
              <a:path w="27" h="17">
                <a:moveTo>
                  <a:pt x="27" y="17"/>
                </a:moveTo>
                <a:lnTo>
                  <a:pt x="27" y="17"/>
                </a:lnTo>
                <a:lnTo>
                  <a:pt x="23" y="3"/>
                </a:lnTo>
                <a:lnTo>
                  <a:pt x="20" y="0"/>
                </a:lnTo>
                <a:lnTo>
                  <a:pt x="0" y="0"/>
                </a:lnTo>
                <a:lnTo>
                  <a:pt x="4" y="12"/>
                </a:lnTo>
                <a:lnTo>
                  <a:pt x="7" y="17"/>
                </a:lnTo>
                <a:lnTo>
                  <a:pt x="27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0" name=""/>
          <p:cNvSpPr/>
          <p:nvPr/>
        </p:nvSpPr>
        <p:spPr>
          <a:xfrm>
            <a:off x="4294080" y="125280"/>
            <a:ext cx="44640" cy="38160"/>
          </a:xfrm>
          <a:custGeom>
            <a:avLst/>
            <a:gdLst/>
            <a:ahLst/>
            <a:rect l="l" t="t" r="r" b="b"/>
            <a:pathLst>
              <a:path w="55" h="48">
                <a:moveTo>
                  <a:pt x="0" y="48"/>
                </a:moveTo>
                <a:lnTo>
                  <a:pt x="0" y="48"/>
                </a:lnTo>
                <a:lnTo>
                  <a:pt x="5" y="48"/>
                </a:lnTo>
                <a:lnTo>
                  <a:pt x="10" y="47"/>
                </a:lnTo>
                <a:lnTo>
                  <a:pt x="16" y="45"/>
                </a:lnTo>
                <a:lnTo>
                  <a:pt x="21" y="45"/>
                </a:lnTo>
                <a:lnTo>
                  <a:pt x="26" y="43"/>
                </a:lnTo>
                <a:lnTo>
                  <a:pt x="30" y="39"/>
                </a:lnTo>
                <a:lnTo>
                  <a:pt x="35" y="38"/>
                </a:lnTo>
                <a:lnTo>
                  <a:pt x="37" y="34"/>
                </a:lnTo>
                <a:lnTo>
                  <a:pt x="42" y="31"/>
                </a:lnTo>
                <a:lnTo>
                  <a:pt x="44" y="27"/>
                </a:lnTo>
                <a:lnTo>
                  <a:pt x="48" y="23"/>
                </a:lnTo>
                <a:lnTo>
                  <a:pt x="51" y="20"/>
                </a:lnTo>
                <a:lnTo>
                  <a:pt x="51" y="15"/>
                </a:lnTo>
                <a:lnTo>
                  <a:pt x="53" y="11"/>
                </a:lnTo>
                <a:lnTo>
                  <a:pt x="55" y="6"/>
                </a:lnTo>
                <a:lnTo>
                  <a:pt x="55" y="0"/>
                </a:lnTo>
                <a:lnTo>
                  <a:pt x="35" y="0"/>
                </a:lnTo>
                <a:lnTo>
                  <a:pt x="35" y="4"/>
                </a:lnTo>
                <a:lnTo>
                  <a:pt x="35" y="6"/>
                </a:lnTo>
                <a:lnTo>
                  <a:pt x="33" y="7"/>
                </a:lnTo>
                <a:lnTo>
                  <a:pt x="32" y="11"/>
                </a:lnTo>
                <a:lnTo>
                  <a:pt x="32" y="13"/>
                </a:lnTo>
                <a:lnTo>
                  <a:pt x="28" y="15"/>
                </a:lnTo>
                <a:lnTo>
                  <a:pt x="26" y="18"/>
                </a:lnTo>
                <a:lnTo>
                  <a:pt x="24" y="20"/>
                </a:lnTo>
                <a:lnTo>
                  <a:pt x="23" y="22"/>
                </a:lnTo>
                <a:lnTo>
                  <a:pt x="19" y="23"/>
                </a:lnTo>
                <a:lnTo>
                  <a:pt x="17" y="23"/>
                </a:lnTo>
                <a:lnTo>
                  <a:pt x="14" y="25"/>
                </a:lnTo>
                <a:lnTo>
                  <a:pt x="10" y="27"/>
                </a:lnTo>
                <a:lnTo>
                  <a:pt x="7" y="27"/>
                </a:lnTo>
                <a:lnTo>
                  <a:pt x="3" y="27"/>
                </a:lnTo>
                <a:lnTo>
                  <a:pt x="0" y="27"/>
                </a:lnTo>
                <a:lnTo>
                  <a:pt x="0" y="4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1" name=""/>
          <p:cNvSpPr/>
          <p:nvPr/>
        </p:nvSpPr>
        <p:spPr>
          <a:xfrm>
            <a:off x="4243320" y="133200"/>
            <a:ext cx="50760" cy="30240"/>
          </a:xfrm>
          <a:custGeom>
            <a:avLst/>
            <a:gdLst/>
            <a:ahLst/>
            <a:rect l="l" t="t" r="r" b="b"/>
            <a:pathLst>
              <a:path w="64" h="37">
                <a:moveTo>
                  <a:pt x="0" y="9"/>
                </a:moveTo>
                <a:lnTo>
                  <a:pt x="7" y="20"/>
                </a:lnTo>
                <a:lnTo>
                  <a:pt x="21" y="25"/>
                </a:lnTo>
                <a:lnTo>
                  <a:pt x="35" y="30"/>
                </a:lnTo>
                <a:lnTo>
                  <a:pt x="40" y="32"/>
                </a:lnTo>
                <a:lnTo>
                  <a:pt x="48" y="34"/>
                </a:lnTo>
                <a:lnTo>
                  <a:pt x="56" y="37"/>
                </a:lnTo>
                <a:lnTo>
                  <a:pt x="64" y="37"/>
                </a:lnTo>
                <a:lnTo>
                  <a:pt x="64" y="16"/>
                </a:lnTo>
                <a:lnTo>
                  <a:pt x="58" y="16"/>
                </a:lnTo>
                <a:lnTo>
                  <a:pt x="53" y="16"/>
                </a:lnTo>
                <a:lnTo>
                  <a:pt x="48" y="14"/>
                </a:lnTo>
                <a:lnTo>
                  <a:pt x="42" y="12"/>
                </a:lnTo>
                <a:lnTo>
                  <a:pt x="30" y="5"/>
                </a:lnTo>
                <a:lnTo>
                  <a:pt x="14" y="0"/>
                </a:lnTo>
                <a:lnTo>
                  <a:pt x="21" y="9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2" name=""/>
          <p:cNvSpPr/>
          <p:nvPr/>
        </p:nvSpPr>
        <p:spPr>
          <a:xfrm>
            <a:off x="4253040" y="141120"/>
            <a:ext cx="6120" cy="1800"/>
          </a:xfrm>
          <a:custGeom>
            <a:avLst/>
            <a:gdLst/>
            <a:ahLst/>
            <a:rect l="l" t="t" r="r" b="b"/>
            <a:pathLst>
              <a:path w="9" h="0">
                <a:moveTo>
                  <a:pt x="9" y="0"/>
                </a:move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3" name=""/>
          <p:cNvSpPr/>
          <p:nvPr/>
        </p:nvSpPr>
        <p:spPr>
          <a:xfrm>
            <a:off x="4243320" y="120600"/>
            <a:ext cx="15840" cy="20520"/>
          </a:xfrm>
          <a:custGeom>
            <a:avLst/>
            <a:gdLst/>
            <a:ahLst/>
            <a:rect l="l" t="t" r="r" b="b"/>
            <a:pathLst>
              <a:path w="19" h="27">
                <a:moveTo>
                  <a:pt x="8" y="0"/>
                </a:moveTo>
                <a:lnTo>
                  <a:pt x="0" y="11"/>
                </a:lnTo>
                <a:lnTo>
                  <a:pt x="0" y="27"/>
                </a:lnTo>
                <a:lnTo>
                  <a:pt x="19" y="27"/>
                </a:lnTo>
                <a:lnTo>
                  <a:pt x="19" y="11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4" name=""/>
          <p:cNvSpPr/>
          <p:nvPr/>
        </p:nvSpPr>
        <p:spPr>
          <a:xfrm>
            <a:off x="4253040" y="12852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5" name=""/>
          <p:cNvSpPr/>
          <p:nvPr/>
        </p:nvSpPr>
        <p:spPr>
          <a:xfrm>
            <a:off x="4319640" y="141120"/>
            <a:ext cx="50760" cy="28800"/>
          </a:xfrm>
          <a:custGeom>
            <a:avLst/>
            <a:gdLst/>
            <a:ahLst/>
            <a:rect l="l" t="t" r="r" b="b"/>
            <a:pathLst>
              <a:path w="64" h="35">
                <a:moveTo>
                  <a:pt x="3" y="25"/>
                </a:moveTo>
                <a:lnTo>
                  <a:pt x="5" y="21"/>
                </a:lnTo>
                <a:lnTo>
                  <a:pt x="9" y="18"/>
                </a:lnTo>
                <a:lnTo>
                  <a:pt x="12" y="12"/>
                </a:lnTo>
                <a:lnTo>
                  <a:pt x="17" y="9"/>
                </a:lnTo>
                <a:lnTo>
                  <a:pt x="21" y="5"/>
                </a:lnTo>
                <a:lnTo>
                  <a:pt x="28" y="3"/>
                </a:lnTo>
                <a:lnTo>
                  <a:pt x="33" y="0"/>
                </a:lnTo>
                <a:lnTo>
                  <a:pt x="39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3"/>
                </a:lnTo>
                <a:lnTo>
                  <a:pt x="57" y="7"/>
                </a:lnTo>
                <a:lnTo>
                  <a:pt x="64" y="11"/>
                </a:lnTo>
                <a:lnTo>
                  <a:pt x="64" y="16"/>
                </a:lnTo>
                <a:lnTo>
                  <a:pt x="62" y="19"/>
                </a:lnTo>
                <a:lnTo>
                  <a:pt x="62" y="23"/>
                </a:lnTo>
                <a:lnTo>
                  <a:pt x="60" y="27"/>
                </a:lnTo>
                <a:lnTo>
                  <a:pt x="58" y="28"/>
                </a:lnTo>
                <a:lnTo>
                  <a:pt x="57" y="30"/>
                </a:lnTo>
                <a:lnTo>
                  <a:pt x="55" y="32"/>
                </a:lnTo>
                <a:lnTo>
                  <a:pt x="51" y="34"/>
                </a:lnTo>
                <a:lnTo>
                  <a:pt x="44" y="34"/>
                </a:lnTo>
                <a:lnTo>
                  <a:pt x="39" y="35"/>
                </a:lnTo>
                <a:lnTo>
                  <a:pt x="30" y="35"/>
                </a:lnTo>
                <a:lnTo>
                  <a:pt x="21" y="35"/>
                </a:lnTo>
                <a:lnTo>
                  <a:pt x="14" y="35"/>
                </a:lnTo>
                <a:lnTo>
                  <a:pt x="7" y="35"/>
                </a:lnTo>
                <a:lnTo>
                  <a:pt x="3" y="35"/>
                </a:lnTo>
                <a:lnTo>
                  <a:pt x="1" y="34"/>
                </a:lnTo>
                <a:lnTo>
                  <a:pt x="0" y="32"/>
                </a:lnTo>
                <a:lnTo>
                  <a:pt x="0" y="28"/>
                </a:lnTo>
                <a:lnTo>
                  <a:pt x="3" y="2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6" name=""/>
          <p:cNvSpPr/>
          <p:nvPr/>
        </p:nvSpPr>
        <p:spPr>
          <a:xfrm>
            <a:off x="4316400" y="133200"/>
            <a:ext cx="34920" cy="32040"/>
          </a:xfrm>
          <a:custGeom>
            <a:avLst/>
            <a:gdLst/>
            <a:ahLst/>
            <a:rect l="l" t="t" r="r" b="b"/>
            <a:pathLst>
              <a:path w="45" h="39">
                <a:moveTo>
                  <a:pt x="45" y="0"/>
                </a:moveTo>
                <a:lnTo>
                  <a:pt x="45" y="0"/>
                </a:lnTo>
                <a:lnTo>
                  <a:pt x="36" y="2"/>
                </a:lnTo>
                <a:lnTo>
                  <a:pt x="29" y="4"/>
                </a:lnTo>
                <a:lnTo>
                  <a:pt x="22" y="7"/>
                </a:lnTo>
                <a:lnTo>
                  <a:pt x="16" y="11"/>
                </a:lnTo>
                <a:lnTo>
                  <a:pt x="11" y="16"/>
                </a:lnTo>
                <a:lnTo>
                  <a:pt x="6" y="21"/>
                </a:lnTo>
                <a:lnTo>
                  <a:pt x="4" y="25"/>
                </a:lnTo>
                <a:lnTo>
                  <a:pt x="0" y="30"/>
                </a:lnTo>
                <a:lnTo>
                  <a:pt x="18" y="39"/>
                </a:lnTo>
                <a:lnTo>
                  <a:pt x="20" y="37"/>
                </a:lnTo>
                <a:lnTo>
                  <a:pt x="22" y="34"/>
                </a:lnTo>
                <a:lnTo>
                  <a:pt x="25" y="30"/>
                </a:lnTo>
                <a:lnTo>
                  <a:pt x="29" y="28"/>
                </a:lnTo>
                <a:lnTo>
                  <a:pt x="34" y="25"/>
                </a:lnTo>
                <a:lnTo>
                  <a:pt x="39" y="21"/>
                </a:lnTo>
                <a:lnTo>
                  <a:pt x="41" y="21"/>
                </a:lnTo>
                <a:lnTo>
                  <a:pt x="45" y="20"/>
                </a:lnTo>
                <a:lnTo>
                  <a:pt x="4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7" name=""/>
          <p:cNvSpPr/>
          <p:nvPr/>
        </p:nvSpPr>
        <p:spPr>
          <a:xfrm>
            <a:off x="4351320" y="133200"/>
            <a:ext cx="28440" cy="25560"/>
          </a:xfrm>
          <a:custGeom>
            <a:avLst/>
            <a:gdLst/>
            <a:ahLst/>
            <a:rect l="l" t="t" r="r" b="b"/>
            <a:pathLst>
              <a:path w="35" h="30">
                <a:moveTo>
                  <a:pt x="35" y="20"/>
                </a:moveTo>
                <a:lnTo>
                  <a:pt x="28" y="11"/>
                </a:lnTo>
                <a:lnTo>
                  <a:pt x="23" y="9"/>
                </a:lnTo>
                <a:lnTo>
                  <a:pt x="18" y="5"/>
                </a:lnTo>
                <a:lnTo>
                  <a:pt x="14" y="4"/>
                </a:lnTo>
                <a:lnTo>
                  <a:pt x="10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2" y="20"/>
                </a:lnTo>
                <a:lnTo>
                  <a:pt x="3" y="21"/>
                </a:lnTo>
                <a:lnTo>
                  <a:pt x="5" y="21"/>
                </a:lnTo>
                <a:lnTo>
                  <a:pt x="7" y="23"/>
                </a:lnTo>
                <a:lnTo>
                  <a:pt x="12" y="27"/>
                </a:lnTo>
                <a:lnTo>
                  <a:pt x="21" y="30"/>
                </a:lnTo>
                <a:lnTo>
                  <a:pt x="14" y="20"/>
                </a:lnTo>
                <a:lnTo>
                  <a:pt x="35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8" name=""/>
          <p:cNvSpPr/>
          <p:nvPr/>
        </p:nvSpPr>
        <p:spPr>
          <a:xfrm>
            <a:off x="4335480" y="149400"/>
            <a:ext cx="44280" cy="26640"/>
          </a:xfrm>
          <a:custGeom>
            <a:avLst/>
            <a:gdLst/>
            <a:ahLst/>
            <a:rect l="l" t="t" r="r" b="b"/>
            <a:pathLst>
              <a:path w="55" h="33">
                <a:moveTo>
                  <a:pt x="0" y="33"/>
                </a:moveTo>
                <a:lnTo>
                  <a:pt x="0" y="33"/>
                </a:lnTo>
                <a:lnTo>
                  <a:pt x="9" y="33"/>
                </a:lnTo>
                <a:lnTo>
                  <a:pt x="18" y="33"/>
                </a:lnTo>
                <a:lnTo>
                  <a:pt x="27" y="33"/>
                </a:lnTo>
                <a:lnTo>
                  <a:pt x="34" y="32"/>
                </a:lnTo>
                <a:lnTo>
                  <a:pt x="39" y="30"/>
                </a:lnTo>
                <a:lnTo>
                  <a:pt x="45" y="26"/>
                </a:lnTo>
                <a:lnTo>
                  <a:pt x="46" y="23"/>
                </a:lnTo>
                <a:lnTo>
                  <a:pt x="50" y="19"/>
                </a:lnTo>
                <a:lnTo>
                  <a:pt x="54" y="16"/>
                </a:lnTo>
                <a:lnTo>
                  <a:pt x="54" y="10"/>
                </a:lnTo>
                <a:lnTo>
                  <a:pt x="55" y="5"/>
                </a:lnTo>
                <a:lnTo>
                  <a:pt x="55" y="0"/>
                </a:lnTo>
                <a:lnTo>
                  <a:pt x="34" y="0"/>
                </a:lnTo>
                <a:lnTo>
                  <a:pt x="34" y="5"/>
                </a:lnTo>
                <a:lnTo>
                  <a:pt x="32" y="7"/>
                </a:lnTo>
                <a:lnTo>
                  <a:pt x="32" y="8"/>
                </a:lnTo>
                <a:lnTo>
                  <a:pt x="30" y="10"/>
                </a:lnTo>
                <a:lnTo>
                  <a:pt x="30" y="10"/>
                </a:lnTo>
                <a:lnTo>
                  <a:pt x="30" y="12"/>
                </a:lnTo>
                <a:lnTo>
                  <a:pt x="29" y="12"/>
                </a:lnTo>
                <a:lnTo>
                  <a:pt x="29" y="12"/>
                </a:lnTo>
                <a:lnTo>
                  <a:pt x="25" y="14"/>
                </a:lnTo>
                <a:lnTo>
                  <a:pt x="18" y="14"/>
                </a:lnTo>
                <a:lnTo>
                  <a:pt x="9" y="14"/>
                </a:lnTo>
                <a:lnTo>
                  <a:pt x="0" y="14"/>
                </a:lnTo>
                <a:lnTo>
                  <a:pt x="0" y="3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39" name=""/>
          <p:cNvSpPr/>
          <p:nvPr/>
        </p:nvSpPr>
        <p:spPr>
          <a:xfrm>
            <a:off x="4311720" y="158760"/>
            <a:ext cx="23760" cy="19080"/>
          </a:xfrm>
          <a:custGeom>
            <a:avLst/>
            <a:gdLst/>
            <a:ahLst/>
            <a:rect l="l" t="t" r="r" b="b"/>
            <a:pathLst>
              <a:path w="30" h="25">
                <a:moveTo>
                  <a:pt x="3" y="0"/>
                </a:moveTo>
                <a:lnTo>
                  <a:pt x="0" y="7"/>
                </a:lnTo>
                <a:lnTo>
                  <a:pt x="0" y="14"/>
                </a:lnTo>
                <a:lnTo>
                  <a:pt x="3" y="20"/>
                </a:lnTo>
                <a:lnTo>
                  <a:pt x="11" y="23"/>
                </a:lnTo>
                <a:lnTo>
                  <a:pt x="16" y="25"/>
                </a:lnTo>
                <a:lnTo>
                  <a:pt x="23" y="25"/>
                </a:lnTo>
                <a:lnTo>
                  <a:pt x="30" y="25"/>
                </a:lnTo>
                <a:lnTo>
                  <a:pt x="30" y="4"/>
                </a:lnTo>
                <a:lnTo>
                  <a:pt x="23" y="4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0" y="7"/>
                </a:lnTo>
                <a:lnTo>
                  <a:pt x="18" y="14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0" name=""/>
          <p:cNvSpPr/>
          <p:nvPr/>
        </p:nvSpPr>
        <p:spPr>
          <a:xfrm>
            <a:off x="4319640" y="163440"/>
            <a:ext cx="6120" cy="648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7"/>
                </a:moveTo>
                <a:lnTo>
                  <a:pt x="0" y="0"/>
                </a:lnTo>
                <a:lnTo>
                  <a:pt x="7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1" name=""/>
          <p:cNvSpPr/>
          <p:nvPr/>
        </p:nvSpPr>
        <p:spPr>
          <a:xfrm>
            <a:off x="4314960" y="155520"/>
            <a:ext cx="15840" cy="14400"/>
          </a:xfrm>
          <a:custGeom>
            <a:avLst/>
            <a:gdLst/>
            <a:ahLst/>
            <a:rect l="l" t="t" r="r" b="b"/>
            <a:pathLst>
              <a:path w="20" h="17">
                <a:moveTo>
                  <a:pt x="20" y="12"/>
                </a:moveTo>
                <a:lnTo>
                  <a:pt x="4" y="0"/>
                </a:lnTo>
                <a:lnTo>
                  <a:pt x="0" y="3"/>
                </a:lnTo>
                <a:lnTo>
                  <a:pt x="15" y="17"/>
                </a:lnTo>
                <a:lnTo>
                  <a:pt x="18" y="14"/>
                </a:lnTo>
                <a:lnTo>
                  <a:pt x="2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2" name=""/>
          <p:cNvSpPr/>
          <p:nvPr/>
        </p:nvSpPr>
        <p:spPr>
          <a:xfrm>
            <a:off x="4322880" y="160200"/>
            <a:ext cx="7920" cy="50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3" name=""/>
          <p:cNvSpPr/>
          <p:nvPr/>
        </p:nvSpPr>
        <p:spPr>
          <a:xfrm>
            <a:off x="4194000" y="169920"/>
            <a:ext cx="298800" cy="195120"/>
          </a:xfrm>
          <a:custGeom>
            <a:avLst/>
            <a:gdLst/>
            <a:ahLst/>
            <a:rect l="l" t="t" r="r" b="b"/>
            <a:pathLst>
              <a:path w="376" h="248">
                <a:moveTo>
                  <a:pt x="32" y="4"/>
                </a:moveTo>
                <a:lnTo>
                  <a:pt x="43" y="4"/>
                </a:lnTo>
                <a:lnTo>
                  <a:pt x="57" y="2"/>
                </a:lnTo>
                <a:lnTo>
                  <a:pt x="73" y="0"/>
                </a:lnTo>
                <a:lnTo>
                  <a:pt x="86" y="0"/>
                </a:lnTo>
                <a:lnTo>
                  <a:pt x="103" y="0"/>
                </a:lnTo>
                <a:lnTo>
                  <a:pt x="118" y="2"/>
                </a:lnTo>
                <a:lnTo>
                  <a:pt x="130" y="2"/>
                </a:lnTo>
                <a:lnTo>
                  <a:pt x="144" y="4"/>
                </a:lnTo>
                <a:lnTo>
                  <a:pt x="157" y="8"/>
                </a:lnTo>
                <a:lnTo>
                  <a:pt x="168" y="11"/>
                </a:lnTo>
                <a:lnTo>
                  <a:pt x="180" y="15"/>
                </a:lnTo>
                <a:lnTo>
                  <a:pt x="192" y="17"/>
                </a:lnTo>
                <a:lnTo>
                  <a:pt x="223" y="17"/>
                </a:lnTo>
                <a:lnTo>
                  <a:pt x="223" y="15"/>
                </a:lnTo>
                <a:lnTo>
                  <a:pt x="223" y="13"/>
                </a:lnTo>
                <a:lnTo>
                  <a:pt x="224" y="11"/>
                </a:lnTo>
                <a:lnTo>
                  <a:pt x="226" y="9"/>
                </a:lnTo>
                <a:lnTo>
                  <a:pt x="232" y="8"/>
                </a:lnTo>
                <a:lnTo>
                  <a:pt x="237" y="6"/>
                </a:lnTo>
                <a:lnTo>
                  <a:pt x="249" y="4"/>
                </a:lnTo>
                <a:lnTo>
                  <a:pt x="262" y="4"/>
                </a:lnTo>
                <a:lnTo>
                  <a:pt x="269" y="4"/>
                </a:lnTo>
                <a:lnTo>
                  <a:pt x="276" y="4"/>
                </a:lnTo>
                <a:lnTo>
                  <a:pt x="283" y="6"/>
                </a:lnTo>
                <a:lnTo>
                  <a:pt x="292" y="8"/>
                </a:lnTo>
                <a:lnTo>
                  <a:pt x="306" y="9"/>
                </a:lnTo>
                <a:lnTo>
                  <a:pt x="321" y="13"/>
                </a:lnTo>
                <a:lnTo>
                  <a:pt x="335" y="17"/>
                </a:lnTo>
                <a:lnTo>
                  <a:pt x="351" y="22"/>
                </a:lnTo>
                <a:lnTo>
                  <a:pt x="363" y="25"/>
                </a:lnTo>
                <a:lnTo>
                  <a:pt x="376" y="27"/>
                </a:lnTo>
                <a:lnTo>
                  <a:pt x="376" y="36"/>
                </a:lnTo>
                <a:lnTo>
                  <a:pt x="376" y="45"/>
                </a:lnTo>
                <a:lnTo>
                  <a:pt x="372" y="49"/>
                </a:lnTo>
                <a:lnTo>
                  <a:pt x="370" y="50"/>
                </a:lnTo>
                <a:lnTo>
                  <a:pt x="369" y="54"/>
                </a:lnTo>
                <a:lnTo>
                  <a:pt x="367" y="57"/>
                </a:lnTo>
                <a:lnTo>
                  <a:pt x="365" y="65"/>
                </a:lnTo>
                <a:lnTo>
                  <a:pt x="365" y="72"/>
                </a:lnTo>
                <a:lnTo>
                  <a:pt x="363" y="79"/>
                </a:lnTo>
                <a:lnTo>
                  <a:pt x="362" y="84"/>
                </a:lnTo>
                <a:lnTo>
                  <a:pt x="360" y="88"/>
                </a:lnTo>
                <a:lnTo>
                  <a:pt x="356" y="90"/>
                </a:lnTo>
                <a:lnTo>
                  <a:pt x="354" y="91"/>
                </a:lnTo>
                <a:lnTo>
                  <a:pt x="351" y="93"/>
                </a:lnTo>
                <a:lnTo>
                  <a:pt x="351" y="98"/>
                </a:lnTo>
                <a:lnTo>
                  <a:pt x="351" y="104"/>
                </a:lnTo>
                <a:lnTo>
                  <a:pt x="351" y="111"/>
                </a:lnTo>
                <a:lnTo>
                  <a:pt x="351" y="116"/>
                </a:lnTo>
                <a:lnTo>
                  <a:pt x="349" y="122"/>
                </a:lnTo>
                <a:lnTo>
                  <a:pt x="347" y="125"/>
                </a:lnTo>
                <a:lnTo>
                  <a:pt x="345" y="129"/>
                </a:lnTo>
                <a:lnTo>
                  <a:pt x="342" y="132"/>
                </a:lnTo>
                <a:lnTo>
                  <a:pt x="340" y="136"/>
                </a:lnTo>
                <a:lnTo>
                  <a:pt x="337" y="139"/>
                </a:lnTo>
                <a:lnTo>
                  <a:pt x="329" y="145"/>
                </a:lnTo>
                <a:lnTo>
                  <a:pt x="322" y="150"/>
                </a:lnTo>
                <a:lnTo>
                  <a:pt x="313" y="155"/>
                </a:lnTo>
                <a:lnTo>
                  <a:pt x="305" y="159"/>
                </a:lnTo>
                <a:lnTo>
                  <a:pt x="305" y="162"/>
                </a:lnTo>
                <a:lnTo>
                  <a:pt x="306" y="166"/>
                </a:lnTo>
                <a:lnTo>
                  <a:pt x="308" y="170"/>
                </a:lnTo>
                <a:lnTo>
                  <a:pt x="312" y="171"/>
                </a:lnTo>
                <a:lnTo>
                  <a:pt x="306" y="175"/>
                </a:lnTo>
                <a:lnTo>
                  <a:pt x="303" y="179"/>
                </a:lnTo>
                <a:lnTo>
                  <a:pt x="303" y="180"/>
                </a:lnTo>
                <a:lnTo>
                  <a:pt x="301" y="182"/>
                </a:lnTo>
                <a:lnTo>
                  <a:pt x="297" y="182"/>
                </a:lnTo>
                <a:lnTo>
                  <a:pt x="294" y="182"/>
                </a:lnTo>
                <a:lnTo>
                  <a:pt x="292" y="189"/>
                </a:lnTo>
                <a:lnTo>
                  <a:pt x="292" y="195"/>
                </a:lnTo>
                <a:lnTo>
                  <a:pt x="290" y="198"/>
                </a:lnTo>
                <a:lnTo>
                  <a:pt x="289" y="202"/>
                </a:lnTo>
                <a:lnTo>
                  <a:pt x="285" y="205"/>
                </a:lnTo>
                <a:lnTo>
                  <a:pt x="281" y="205"/>
                </a:lnTo>
                <a:lnTo>
                  <a:pt x="278" y="207"/>
                </a:lnTo>
                <a:lnTo>
                  <a:pt x="273" y="207"/>
                </a:lnTo>
                <a:lnTo>
                  <a:pt x="269" y="205"/>
                </a:lnTo>
                <a:lnTo>
                  <a:pt x="264" y="203"/>
                </a:lnTo>
                <a:lnTo>
                  <a:pt x="262" y="202"/>
                </a:lnTo>
                <a:lnTo>
                  <a:pt x="258" y="200"/>
                </a:lnTo>
                <a:lnTo>
                  <a:pt x="258" y="198"/>
                </a:lnTo>
                <a:lnTo>
                  <a:pt x="258" y="196"/>
                </a:lnTo>
                <a:lnTo>
                  <a:pt x="255" y="196"/>
                </a:lnTo>
                <a:lnTo>
                  <a:pt x="253" y="198"/>
                </a:lnTo>
                <a:lnTo>
                  <a:pt x="249" y="198"/>
                </a:lnTo>
                <a:lnTo>
                  <a:pt x="248" y="200"/>
                </a:lnTo>
                <a:lnTo>
                  <a:pt x="244" y="202"/>
                </a:lnTo>
                <a:lnTo>
                  <a:pt x="242" y="205"/>
                </a:lnTo>
                <a:lnTo>
                  <a:pt x="242" y="207"/>
                </a:lnTo>
                <a:lnTo>
                  <a:pt x="244" y="211"/>
                </a:lnTo>
                <a:lnTo>
                  <a:pt x="239" y="212"/>
                </a:lnTo>
                <a:lnTo>
                  <a:pt x="237" y="212"/>
                </a:lnTo>
                <a:lnTo>
                  <a:pt x="233" y="214"/>
                </a:lnTo>
                <a:lnTo>
                  <a:pt x="230" y="214"/>
                </a:lnTo>
                <a:lnTo>
                  <a:pt x="223" y="214"/>
                </a:lnTo>
                <a:lnTo>
                  <a:pt x="217" y="212"/>
                </a:lnTo>
                <a:lnTo>
                  <a:pt x="212" y="211"/>
                </a:lnTo>
                <a:lnTo>
                  <a:pt x="207" y="209"/>
                </a:lnTo>
                <a:lnTo>
                  <a:pt x="201" y="205"/>
                </a:lnTo>
                <a:lnTo>
                  <a:pt x="198" y="203"/>
                </a:lnTo>
                <a:lnTo>
                  <a:pt x="196" y="209"/>
                </a:lnTo>
                <a:lnTo>
                  <a:pt x="194" y="214"/>
                </a:lnTo>
                <a:lnTo>
                  <a:pt x="194" y="219"/>
                </a:lnTo>
                <a:lnTo>
                  <a:pt x="191" y="223"/>
                </a:lnTo>
                <a:lnTo>
                  <a:pt x="187" y="227"/>
                </a:lnTo>
                <a:lnTo>
                  <a:pt x="185" y="230"/>
                </a:lnTo>
                <a:lnTo>
                  <a:pt x="182" y="234"/>
                </a:lnTo>
                <a:lnTo>
                  <a:pt x="176" y="237"/>
                </a:lnTo>
                <a:lnTo>
                  <a:pt x="171" y="239"/>
                </a:lnTo>
                <a:lnTo>
                  <a:pt x="168" y="243"/>
                </a:lnTo>
                <a:lnTo>
                  <a:pt x="162" y="244"/>
                </a:lnTo>
                <a:lnTo>
                  <a:pt x="157" y="244"/>
                </a:lnTo>
                <a:lnTo>
                  <a:pt x="148" y="248"/>
                </a:lnTo>
                <a:lnTo>
                  <a:pt x="139" y="248"/>
                </a:lnTo>
                <a:lnTo>
                  <a:pt x="114" y="223"/>
                </a:lnTo>
                <a:lnTo>
                  <a:pt x="112" y="225"/>
                </a:lnTo>
                <a:lnTo>
                  <a:pt x="111" y="227"/>
                </a:lnTo>
                <a:lnTo>
                  <a:pt x="107" y="227"/>
                </a:lnTo>
                <a:lnTo>
                  <a:pt x="105" y="228"/>
                </a:lnTo>
                <a:lnTo>
                  <a:pt x="100" y="228"/>
                </a:lnTo>
                <a:lnTo>
                  <a:pt x="95" y="228"/>
                </a:lnTo>
                <a:lnTo>
                  <a:pt x="89" y="227"/>
                </a:lnTo>
                <a:lnTo>
                  <a:pt x="86" y="227"/>
                </a:lnTo>
                <a:lnTo>
                  <a:pt x="82" y="227"/>
                </a:lnTo>
                <a:lnTo>
                  <a:pt x="79" y="227"/>
                </a:lnTo>
                <a:lnTo>
                  <a:pt x="73" y="228"/>
                </a:lnTo>
                <a:lnTo>
                  <a:pt x="63" y="232"/>
                </a:lnTo>
                <a:lnTo>
                  <a:pt x="50" y="235"/>
                </a:lnTo>
                <a:lnTo>
                  <a:pt x="43" y="237"/>
                </a:lnTo>
                <a:lnTo>
                  <a:pt x="39" y="237"/>
                </a:lnTo>
                <a:lnTo>
                  <a:pt x="36" y="235"/>
                </a:lnTo>
                <a:lnTo>
                  <a:pt x="32" y="232"/>
                </a:lnTo>
                <a:lnTo>
                  <a:pt x="29" y="230"/>
                </a:lnTo>
                <a:lnTo>
                  <a:pt x="25" y="225"/>
                </a:lnTo>
                <a:lnTo>
                  <a:pt x="23" y="219"/>
                </a:lnTo>
                <a:lnTo>
                  <a:pt x="20" y="214"/>
                </a:lnTo>
                <a:lnTo>
                  <a:pt x="16" y="209"/>
                </a:lnTo>
                <a:lnTo>
                  <a:pt x="11" y="196"/>
                </a:lnTo>
                <a:lnTo>
                  <a:pt x="7" y="184"/>
                </a:lnTo>
                <a:lnTo>
                  <a:pt x="6" y="177"/>
                </a:lnTo>
                <a:lnTo>
                  <a:pt x="6" y="171"/>
                </a:lnTo>
                <a:lnTo>
                  <a:pt x="4" y="166"/>
                </a:lnTo>
                <a:lnTo>
                  <a:pt x="4" y="162"/>
                </a:lnTo>
                <a:lnTo>
                  <a:pt x="4" y="155"/>
                </a:lnTo>
                <a:lnTo>
                  <a:pt x="2" y="150"/>
                </a:lnTo>
                <a:lnTo>
                  <a:pt x="0" y="146"/>
                </a:lnTo>
                <a:lnTo>
                  <a:pt x="0" y="141"/>
                </a:lnTo>
                <a:lnTo>
                  <a:pt x="9" y="141"/>
                </a:lnTo>
                <a:lnTo>
                  <a:pt x="16" y="141"/>
                </a:lnTo>
                <a:lnTo>
                  <a:pt x="23" y="139"/>
                </a:lnTo>
                <a:lnTo>
                  <a:pt x="30" y="139"/>
                </a:lnTo>
                <a:lnTo>
                  <a:pt x="38" y="138"/>
                </a:lnTo>
                <a:lnTo>
                  <a:pt x="43" y="136"/>
                </a:lnTo>
                <a:lnTo>
                  <a:pt x="45" y="134"/>
                </a:lnTo>
                <a:lnTo>
                  <a:pt x="46" y="132"/>
                </a:lnTo>
                <a:lnTo>
                  <a:pt x="48" y="130"/>
                </a:lnTo>
                <a:lnTo>
                  <a:pt x="50" y="127"/>
                </a:lnTo>
                <a:lnTo>
                  <a:pt x="39" y="127"/>
                </a:lnTo>
                <a:lnTo>
                  <a:pt x="30" y="125"/>
                </a:lnTo>
                <a:lnTo>
                  <a:pt x="23" y="125"/>
                </a:lnTo>
                <a:lnTo>
                  <a:pt x="18" y="123"/>
                </a:lnTo>
                <a:lnTo>
                  <a:pt x="14" y="123"/>
                </a:lnTo>
                <a:lnTo>
                  <a:pt x="9" y="122"/>
                </a:lnTo>
                <a:lnTo>
                  <a:pt x="7" y="120"/>
                </a:lnTo>
                <a:lnTo>
                  <a:pt x="6" y="116"/>
                </a:lnTo>
                <a:lnTo>
                  <a:pt x="4" y="114"/>
                </a:lnTo>
                <a:lnTo>
                  <a:pt x="4" y="111"/>
                </a:lnTo>
                <a:lnTo>
                  <a:pt x="4" y="98"/>
                </a:lnTo>
                <a:lnTo>
                  <a:pt x="6" y="86"/>
                </a:lnTo>
                <a:lnTo>
                  <a:pt x="7" y="73"/>
                </a:lnTo>
                <a:lnTo>
                  <a:pt x="9" y="63"/>
                </a:lnTo>
                <a:lnTo>
                  <a:pt x="13" y="40"/>
                </a:lnTo>
                <a:lnTo>
                  <a:pt x="18" y="17"/>
                </a:lnTo>
                <a:lnTo>
                  <a:pt x="20" y="17"/>
                </a:lnTo>
                <a:lnTo>
                  <a:pt x="23" y="17"/>
                </a:lnTo>
                <a:lnTo>
                  <a:pt x="25" y="17"/>
                </a:lnTo>
                <a:lnTo>
                  <a:pt x="25" y="15"/>
                </a:lnTo>
                <a:lnTo>
                  <a:pt x="27" y="13"/>
                </a:lnTo>
                <a:lnTo>
                  <a:pt x="29" y="11"/>
                </a:lnTo>
                <a:lnTo>
                  <a:pt x="29" y="8"/>
                </a:lnTo>
                <a:lnTo>
                  <a:pt x="29" y="6"/>
                </a:lnTo>
                <a:lnTo>
                  <a:pt x="29" y="4"/>
                </a:lnTo>
                <a:lnTo>
                  <a:pt x="30" y="4"/>
                </a:lnTo>
                <a:lnTo>
                  <a:pt x="30" y="4"/>
                </a:lnTo>
                <a:lnTo>
                  <a:pt x="32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4" name=""/>
          <p:cNvSpPr/>
          <p:nvPr/>
        </p:nvSpPr>
        <p:spPr>
          <a:xfrm>
            <a:off x="4219560" y="160200"/>
            <a:ext cx="42840" cy="19080"/>
          </a:xfrm>
          <a:custGeom>
            <a:avLst/>
            <a:gdLst/>
            <a:ahLst/>
            <a:rect l="l" t="t" r="r" b="b"/>
            <a:pathLst>
              <a:path w="54" h="23">
                <a:moveTo>
                  <a:pt x="54" y="0"/>
                </a:moveTo>
                <a:lnTo>
                  <a:pt x="54" y="0"/>
                </a:lnTo>
                <a:lnTo>
                  <a:pt x="41" y="0"/>
                </a:lnTo>
                <a:lnTo>
                  <a:pt x="25" y="2"/>
                </a:lnTo>
                <a:lnTo>
                  <a:pt x="9" y="3"/>
                </a:lnTo>
                <a:lnTo>
                  <a:pt x="0" y="3"/>
                </a:lnTo>
                <a:lnTo>
                  <a:pt x="0" y="23"/>
                </a:lnTo>
                <a:lnTo>
                  <a:pt x="11" y="23"/>
                </a:lnTo>
                <a:lnTo>
                  <a:pt x="27" y="21"/>
                </a:lnTo>
                <a:lnTo>
                  <a:pt x="41" y="19"/>
                </a:lnTo>
                <a:lnTo>
                  <a:pt x="54" y="19"/>
                </a:lnTo>
                <a:lnTo>
                  <a:pt x="5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5" name=""/>
          <p:cNvSpPr/>
          <p:nvPr/>
        </p:nvSpPr>
        <p:spPr>
          <a:xfrm>
            <a:off x="4262400" y="160200"/>
            <a:ext cx="88920" cy="30240"/>
          </a:xfrm>
          <a:custGeom>
            <a:avLst/>
            <a:gdLst/>
            <a:ahLst/>
            <a:rect l="l" t="t" r="r" b="b"/>
            <a:pathLst>
              <a:path w="112" h="37">
                <a:moveTo>
                  <a:pt x="108" y="18"/>
                </a:moveTo>
                <a:lnTo>
                  <a:pt x="112" y="18"/>
                </a:lnTo>
                <a:lnTo>
                  <a:pt x="98" y="14"/>
                </a:lnTo>
                <a:lnTo>
                  <a:pt x="85" y="10"/>
                </a:lnTo>
                <a:lnTo>
                  <a:pt x="73" y="7"/>
                </a:lnTo>
                <a:lnTo>
                  <a:pt x="60" y="5"/>
                </a:lnTo>
                <a:lnTo>
                  <a:pt x="46" y="3"/>
                </a:lnTo>
                <a:lnTo>
                  <a:pt x="32" y="2"/>
                </a:lnTo>
                <a:lnTo>
                  <a:pt x="17" y="0"/>
                </a:lnTo>
                <a:lnTo>
                  <a:pt x="0" y="0"/>
                </a:lnTo>
                <a:lnTo>
                  <a:pt x="0" y="19"/>
                </a:lnTo>
                <a:lnTo>
                  <a:pt x="16" y="21"/>
                </a:lnTo>
                <a:lnTo>
                  <a:pt x="32" y="21"/>
                </a:lnTo>
                <a:lnTo>
                  <a:pt x="44" y="23"/>
                </a:lnTo>
                <a:lnTo>
                  <a:pt x="57" y="25"/>
                </a:lnTo>
                <a:lnTo>
                  <a:pt x="69" y="27"/>
                </a:lnTo>
                <a:lnTo>
                  <a:pt x="80" y="30"/>
                </a:lnTo>
                <a:lnTo>
                  <a:pt x="92" y="34"/>
                </a:lnTo>
                <a:lnTo>
                  <a:pt x="106" y="37"/>
                </a:lnTo>
                <a:lnTo>
                  <a:pt x="108" y="37"/>
                </a:lnTo>
                <a:lnTo>
                  <a:pt x="108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6" name=""/>
          <p:cNvSpPr/>
          <p:nvPr/>
        </p:nvSpPr>
        <p:spPr>
          <a:xfrm>
            <a:off x="4348080" y="1825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7" name=""/>
          <p:cNvSpPr/>
          <p:nvPr/>
        </p:nvSpPr>
        <p:spPr>
          <a:xfrm>
            <a:off x="4348080" y="174600"/>
            <a:ext cx="31680" cy="15840"/>
          </a:xfrm>
          <a:custGeom>
            <a:avLst/>
            <a:gdLst/>
            <a:ahLst/>
            <a:rect l="l" t="t" r="r" b="b"/>
            <a:pathLst>
              <a:path w="39" h="19">
                <a:moveTo>
                  <a:pt x="39" y="9"/>
                </a:moveTo>
                <a:lnTo>
                  <a:pt x="29" y="0"/>
                </a:lnTo>
                <a:lnTo>
                  <a:pt x="0" y="0"/>
                </a:lnTo>
                <a:lnTo>
                  <a:pt x="0" y="19"/>
                </a:lnTo>
                <a:lnTo>
                  <a:pt x="29" y="19"/>
                </a:lnTo>
                <a:lnTo>
                  <a:pt x="3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8" name=""/>
          <p:cNvSpPr/>
          <p:nvPr/>
        </p:nvSpPr>
        <p:spPr>
          <a:xfrm>
            <a:off x="4370400" y="182520"/>
            <a:ext cx="936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49" name=""/>
          <p:cNvSpPr/>
          <p:nvPr/>
        </p:nvSpPr>
        <p:spPr>
          <a:xfrm>
            <a:off x="4362480" y="163440"/>
            <a:ext cx="39600" cy="20880"/>
          </a:xfrm>
          <a:custGeom>
            <a:avLst/>
            <a:gdLst/>
            <a:ahLst/>
            <a:rect l="l" t="t" r="r" b="b"/>
            <a:pathLst>
              <a:path w="50" h="25">
                <a:moveTo>
                  <a:pt x="50" y="0"/>
                </a:moveTo>
                <a:lnTo>
                  <a:pt x="50" y="0"/>
                </a:lnTo>
                <a:lnTo>
                  <a:pt x="37" y="0"/>
                </a:lnTo>
                <a:lnTo>
                  <a:pt x="23" y="2"/>
                </a:lnTo>
                <a:lnTo>
                  <a:pt x="16" y="4"/>
                </a:lnTo>
                <a:lnTo>
                  <a:pt x="9" y="7"/>
                </a:lnTo>
                <a:lnTo>
                  <a:pt x="5" y="11"/>
                </a:lnTo>
                <a:lnTo>
                  <a:pt x="2" y="16"/>
                </a:lnTo>
                <a:lnTo>
                  <a:pt x="0" y="20"/>
                </a:lnTo>
                <a:lnTo>
                  <a:pt x="0" y="24"/>
                </a:lnTo>
                <a:lnTo>
                  <a:pt x="21" y="24"/>
                </a:lnTo>
                <a:lnTo>
                  <a:pt x="21" y="25"/>
                </a:lnTo>
                <a:lnTo>
                  <a:pt x="21" y="25"/>
                </a:lnTo>
                <a:lnTo>
                  <a:pt x="23" y="24"/>
                </a:lnTo>
                <a:lnTo>
                  <a:pt x="27" y="22"/>
                </a:lnTo>
                <a:lnTo>
                  <a:pt x="39" y="22"/>
                </a:lnTo>
                <a:lnTo>
                  <a:pt x="50" y="22"/>
                </a:lnTo>
                <a:lnTo>
                  <a:pt x="5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0" name=""/>
          <p:cNvSpPr/>
          <p:nvPr/>
        </p:nvSpPr>
        <p:spPr>
          <a:xfrm>
            <a:off x="4402080" y="163440"/>
            <a:ext cx="98640" cy="34920"/>
          </a:xfrm>
          <a:custGeom>
            <a:avLst/>
            <a:gdLst/>
            <a:ahLst/>
            <a:rect l="l" t="t" r="r" b="b"/>
            <a:pathLst>
              <a:path w="124" h="45">
                <a:moveTo>
                  <a:pt x="124" y="34"/>
                </a:moveTo>
                <a:lnTo>
                  <a:pt x="117" y="25"/>
                </a:lnTo>
                <a:lnTo>
                  <a:pt x="105" y="22"/>
                </a:lnTo>
                <a:lnTo>
                  <a:pt x="91" y="18"/>
                </a:lnTo>
                <a:lnTo>
                  <a:pt x="76" y="15"/>
                </a:lnTo>
                <a:lnTo>
                  <a:pt x="62" y="9"/>
                </a:lnTo>
                <a:lnTo>
                  <a:pt x="46" y="6"/>
                </a:lnTo>
                <a:lnTo>
                  <a:pt x="32" y="4"/>
                </a:lnTo>
                <a:lnTo>
                  <a:pt x="23" y="2"/>
                </a:lnTo>
                <a:lnTo>
                  <a:pt x="16" y="0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lnTo>
                  <a:pt x="7" y="20"/>
                </a:lnTo>
                <a:lnTo>
                  <a:pt x="14" y="22"/>
                </a:lnTo>
                <a:lnTo>
                  <a:pt x="21" y="22"/>
                </a:lnTo>
                <a:lnTo>
                  <a:pt x="27" y="24"/>
                </a:lnTo>
                <a:lnTo>
                  <a:pt x="43" y="27"/>
                </a:lnTo>
                <a:lnTo>
                  <a:pt x="57" y="31"/>
                </a:lnTo>
                <a:lnTo>
                  <a:pt x="71" y="34"/>
                </a:lnTo>
                <a:lnTo>
                  <a:pt x="85" y="38"/>
                </a:lnTo>
                <a:lnTo>
                  <a:pt x="100" y="41"/>
                </a:lnTo>
                <a:lnTo>
                  <a:pt x="112" y="45"/>
                </a:lnTo>
                <a:lnTo>
                  <a:pt x="103" y="34"/>
                </a:lnTo>
                <a:lnTo>
                  <a:pt x="124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1" name=""/>
          <p:cNvSpPr/>
          <p:nvPr/>
        </p:nvSpPr>
        <p:spPr>
          <a:xfrm>
            <a:off x="4484520" y="190440"/>
            <a:ext cx="16200" cy="20520"/>
          </a:xfrm>
          <a:custGeom>
            <a:avLst/>
            <a:gdLst/>
            <a:ahLst/>
            <a:rect l="l" t="t" r="r" b="b"/>
            <a:pathLst>
              <a:path w="21" h="25">
                <a:moveTo>
                  <a:pt x="18" y="25"/>
                </a:moveTo>
                <a:lnTo>
                  <a:pt x="21" y="18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0" y="18"/>
                </a:lnTo>
                <a:lnTo>
                  <a:pt x="4" y="9"/>
                </a:lnTo>
                <a:lnTo>
                  <a:pt x="18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2" name=""/>
          <p:cNvSpPr/>
          <p:nvPr/>
        </p:nvSpPr>
        <p:spPr>
          <a:xfrm>
            <a:off x="4464000" y="198360"/>
            <a:ext cx="33480" cy="50760"/>
          </a:xfrm>
          <a:custGeom>
            <a:avLst/>
            <a:gdLst/>
            <a:ahLst/>
            <a:rect l="l" t="t" r="r" b="b"/>
            <a:pathLst>
              <a:path w="43" h="66">
                <a:moveTo>
                  <a:pt x="22" y="57"/>
                </a:moveTo>
                <a:lnTo>
                  <a:pt x="14" y="66"/>
                </a:lnTo>
                <a:lnTo>
                  <a:pt x="20" y="64"/>
                </a:lnTo>
                <a:lnTo>
                  <a:pt x="25" y="61"/>
                </a:lnTo>
                <a:lnTo>
                  <a:pt x="29" y="57"/>
                </a:lnTo>
                <a:lnTo>
                  <a:pt x="30" y="52"/>
                </a:lnTo>
                <a:lnTo>
                  <a:pt x="34" y="45"/>
                </a:lnTo>
                <a:lnTo>
                  <a:pt x="36" y="37"/>
                </a:lnTo>
                <a:lnTo>
                  <a:pt x="36" y="29"/>
                </a:lnTo>
                <a:lnTo>
                  <a:pt x="38" y="23"/>
                </a:lnTo>
                <a:lnTo>
                  <a:pt x="39" y="21"/>
                </a:lnTo>
                <a:lnTo>
                  <a:pt x="41" y="20"/>
                </a:lnTo>
                <a:lnTo>
                  <a:pt x="41" y="18"/>
                </a:lnTo>
                <a:lnTo>
                  <a:pt x="43" y="16"/>
                </a:lnTo>
                <a:lnTo>
                  <a:pt x="30" y="0"/>
                </a:lnTo>
                <a:lnTo>
                  <a:pt x="25" y="4"/>
                </a:lnTo>
                <a:lnTo>
                  <a:pt x="22" y="9"/>
                </a:lnTo>
                <a:lnTo>
                  <a:pt x="20" y="13"/>
                </a:lnTo>
                <a:lnTo>
                  <a:pt x="18" y="18"/>
                </a:lnTo>
                <a:lnTo>
                  <a:pt x="16" y="25"/>
                </a:lnTo>
                <a:lnTo>
                  <a:pt x="14" y="34"/>
                </a:lnTo>
                <a:lnTo>
                  <a:pt x="13" y="39"/>
                </a:lnTo>
                <a:lnTo>
                  <a:pt x="13" y="45"/>
                </a:lnTo>
                <a:lnTo>
                  <a:pt x="11" y="45"/>
                </a:lnTo>
                <a:lnTo>
                  <a:pt x="11" y="46"/>
                </a:lnTo>
                <a:lnTo>
                  <a:pt x="9" y="46"/>
                </a:lnTo>
                <a:lnTo>
                  <a:pt x="7" y="48"/>
                </a:lnTo>
                <a:lnTo>
                  <a:pt x="0" y="57"/>
                </a:lnTo>
                <a:lnTo>
                  <a:pt x="22" y="5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3" name=""/>
          <p:cNvSpPr/>
          <p:nvPr/>
        </p:nvSpPr>
        <p:spPr>
          <a:xfrm>
            <a:off x="4464000" y="243000"/>
            <a:ext cx="19080" cy="792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11"/>
                </a:moveTo>
                <a:lnTo>
                  <a:pt x="23" y="11"/>
                </a:lnTo>
                <a:lnTo>
                  <a:pt x="23" y="5"/>
                </a:lnTo>
                <a:lnTo>
                  <a:pt x="23" y="0"/>
                </a:ln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4" name=""/>
          <p:cNvSpPr/>
          <p:nvPr/>
        </p:nvSpPr>
        <p:spPr>
          <a:xfrm>
            <a:off x="4427640" y="250920"/>
            <a:ext cx="55440" cy="50760"/>
          </a:xfrm>
          <a:custGeom>
            <a:avLst/>
            <a:gdLst/>
            <a:ahLst/>
            <a:rect l="l" t="t" r="r" b="b"/>
            <a:pathLst>
              <a:path w="69" h="64">
                <a:moveTo>
                  <a:pt x="21" y="55"/>
                </a:moveTo>
                <a:lnTo>
                  <a:pt x="16" y="64"/>
                </a:lnTo>
                <a:lnTo>
                  <a:pt x="25" y="58"/>
                </a:lnTo>
                <a:lnTo>
                  <a:pt x="34" y="55"/>
                </a:lnTo>
                <a:lnTo>
                  <a:pt x="44" y="50"/>
                </a:lnTo>
                <a:lnTo>
                  <a:pt x="51" y="42"/>
                </a:lnTo>
                <a:lnTo>
                  <a:pt x="55" y="39"/>
                </a:lnTo>
                <a:lnTo>
                  <a:pt x="59" y="34"/>
                </a:lnTo>
                <a:lnTo>
                  <a:pt x="62" y="30"/>
                </a:lnTo>
                <a:lnTo>
                  <a:pt x="64" y="25"/>
                </a:lnTo>
                <a:lnTo>
                  <a:pt x="68" y="19"/>
                </a:lnTo>
                <a:lnTo>
                  <a:pt x="68" y="12"/>
                </a:lnTo>
                <a:lnTo>
                  <a:pt x="69" y="7"/>
                </a:lnTo>
                <a:lnTo>
                  <a:pt x="69" y="0"/>
                </a:lnTo>
                <a:lnTo>
                  <a:pt x="48" y="0"/>
                </a:lnTo>
                <a:lnTo>
                  <a:pt x="48" y="5"/>
                </a:lnTo>
                <a:lnTo>
                  <a:pt x="48" y="10"/>
                </a:lnTo>
                <a:lnTo>
                  <a:pt x="46" y="14"/>
                </a:lnTo>
                <a:lnTo>
                  <a:pt x="44" y="18"/>
                </a:lnTo>
                <a:lnTo>
                  <a:pt x="43" y="21"/>
                </a:lnTo>
                <a:lnTo>
                  <a:pt x="41" y="25"/>
                </a:lnTo>
                <a:lnTo>
                  <a:pt x="39" y="26"/>
                </a:lnTo>
                <a:lnTo>
                  <a:pt x="37" y="28"/>
                </a:lnTo>
                <a:lnTo>
                  <a:pt x="30" y="34"/>
                </a:lnTo>
                <a:lnTo>
                  <a:pt x="23" y="37"/>
                </a:lnTo>
                <a:lnTo>
                  <a:pt x="16" y="41"/>
                </a:lnTo>
                <a:lnTo>
                  <a:pt x="7" y="44"/>
                </a:lnTo>
                <a:lnTo>
                  <a:pt x="0" y="55"/>
                </a:lnTo>
                <a:lnTo>
                  <a:pt x="21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5" name=""/>
          <p:cNvSpPr/>
          <p:nvPr/>
        </p:nvSpPr>
        <p:spPr>
          <a:xfrm>
            <a:off x="4427640" y="29520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23" y="23"/>
                </a:moveTo>
                <a:lnTo>
                  <a:pt x="25" y="7"/>
                </a:lnTo>
                <a:lnTo>
                  <a:pt x="23" y="3"/>
                </a:lnTo>
                <a:lnTo>
                  <a:pt x="21" y="3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3" y="12"/>
                </a:lnTo>
                <a:lnTo>
                  <a:pt x="7" y="18"/>
                </a:lnTo>
                <a:lnTo>
                  <a:pt x="11" y="21"/>
                </a:lnTo>
                <a:lnTo>
                  <a:pt x="12" y="5"/>
                </a:lnTo>
                <a:lnTo>
                  <a:pt x="23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6" name=""/>
          <p:cNvSpPr/>
          <p:nvPr/>
        </p:nvSpPr>
        <p:spPr>
          <a:xfrm>
            <a:off x="4419720" y="298440"/>
            <a:ext cx="25200" cy="23760"/>
          </a:xfrm>
          <a:custGeom>
            <a:avLst/>
            <a:gdLst/>
            <a:ahLst/>
            <a:rect l="l" t="t" r="r" b="b"/>
            <a:pathLst>
              <a:path w="32" h="31">
                <a:moveTo>
                  <a:pt x="20" y="20"/>
                </a:moveTo>
                <a:lnTo>
                  <a:pt x="11" y="31"/>
                </a:lnTo>
                <a:lnTo>
                  <a:pt x="14" y="31"/>
                </a:lnTo>
                <a:lnTo>
                  <a:pt x="20" y="29"/>
                </a:lnTo>
                <a:lnTo>
                  <a:pt x="25" y="25"/>
                </a:lnTo>
                <a:lnTo>
                  <a:pt x="27" y="24"/>
                </a:lnTo>
                <a:lnTo>
                  <a:pt x="30" y="20"/>
                </a:lnTo>
                <a:lnTo>
                  <a:pt x="32" y="20"/>
                </a:lnTo>
                <a:lnTo>
                  <a:pt x="23" y="0"/>
                </a:lnTo>
                <a:lnTo>
                  <a:pt x="16" y="6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0" y="20"/>
                </a:lnTo>
                <a:lnTo>
                  <a:pt x="2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7" name=""/>
          <p:cNvSpPr/>
          <p:nvPr/>
        </p:nvSpPr>
        <p:spPr>
          <a:xfrm>
            <a:off x="4410000" y="314280"/>
            <a:ext cx="25560" cy="27000"/>
          </a:xfrm>
          <a:custGeom>
            <a:avLst/>
            <a:gdLst/>
            <a:ahLst/>
            <a:rect l="l" t="t" r="r" b="b"/>
            <a:pathLst>
              <a:path w="32" h="36">
                <a:moveTo>
                  <a:pt x="0" y="36"/>
                </a:moveTo>
                <a:lnTo>
                  <a:pt x="0" y="36"/>
                </a:lnTo>
                <a:lnTo>
                  <a:pt x="5" y="34"/>
                </a:lnTo>
                <a:lnTo>
                  <a:pt x="12" y="34"/>
                </a:lnTo>
                <a:lnTo>
                  <a:pt x="17" y="32"/>
                </a:lnTo>
                <a:lnTo>
                  <a:pt x="23" y="29"/>
                </a:lnTo>
                <a:lnTo>
                  <a:pt x="28" y="21"/>
                </a:lnTo>
                <a:lnTo>
                  <a:pt x="30" y="16"/>
                </a:lnTo>
                <a:lnTo>
                  <a:pt x="32" y="7"/>
                </a:lnTo>
                <a:lnTo>
                  <a:pt x="32" y="0"/>
                </a:lnTo>
                <a:lnTo>
                  <a:pt x="10" y="0"/>
                </a:lnTo>
                <a:lnTo>
                  <a:pt x="10" y="5"/>
                </a:lnTo>
                <a:lnTo>
                  <a:pt x="10" y="11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7" y="14"/>
                </a:lnTo>
                <a:lnTo>
                  <a:pt x="3" y="14"/>
                </a:lnTo>
                <a:lnTo>
                  <a:pt x="0" y="14"/>
                </a:lnTo>
                <a:lnTo>
                  <a:pt x="0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8" name=""/>
          <p:cNvSpPr/>
          <p:nvPr/>
        </p:nvSpPr>
        <p:spPr>
          <a:xfrm>
            <a:off x="4390920" y="316080"/>
            <a:ext cx="1908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10" y="21"/>
                </a:moveTo>
                <a:lnTo>
                  <a:pt x="0" y="10"/>
                </a:lnTo>
                <a:lnTo>
                  <a:pt x="1" y="16"/>
                </a:lnTo>
                <a:lnTo>
                  <a:pt x="5" y="21"/>
                </a:lnTo>
                <a:lnTo>
                  <a:pt x="7" y="25"/>
                </a:lnTo>
                <a:lnTo>
                  <a:pt x="10" y="28"/>
                </a:lnTo>
                <a:lnTo>
                  <a:pt x="17" y="30"/>
                </a:lnTo>
                <a:lnTo>
                  <a:pt x="25" y="32"/>
                </a:lnTo>
                <a:lnTo>
                  <a:pt x="25" y="10"/>
                </a:lnTo>
                <a:lnTo>
                  <a:pt x="25" y="10"/>
                </a:lnTo>
                <a:lnTo>
                  <a:pt x="21" y="9"/>
                </a:lnTo>
                <a:lnTo>
                  <a:pt x="21" y="9"/>
                </a:lnTo>
                <a:lnTo>
                  <a:pt x="19" y="9"/>
                </a:lnTo>
                <a:lnTo>
                  <a:pt x="21" y="9"/>
                </a:lnTo>
                <a:lnTo>
                  <a:pt x="21" y="10"/>
                </a:lnTo>
                <a:lnTo>
                  <a:pt x="10" y="0"/>
                </a:lnTo>
                <a:lnTo>
                  <a:pt x="1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59" name=""/>
          <p:cNvSpPr/>
          <p:nvPr/>
        </p:nvSpPr>
        <p:spPr>
          <a:xfrm>
            <a:off x="4378320" y="316080"/>
            <a:ext cx="20520" cy="27000"/>
          </a:xfrm>
          <a:custGeom>
            <a:avLst/>
            <a:gdLst/>
            <a:ahLst/>
            <a:rect l="l" t="t" r="r" b="b"/>
            <a:pathLst>
              <a:path w="26" h="33">
                <a:moveTo>
                  <a:pt x="17" y="33"/>
                </a:moveTo>
                <a:lnTo>
                  <a:pt x="21" y="21"/>
                </a:lnTo>
                <a:lnTo>
                  <a:pt x="21" y="21"/>
                </a:lnTo>
                <a:lnTo>
                  <a:pt x="21" y="23"/>
                </a:lnTo>
                <a:lnTo>
                  <a:pt x="21" y="23"/>
                </a:lnTo>
                <a:lnTo>
                  <a:pt x="21" y="23"/>
                </a:lnTo>
                <a:lnTo>
                  <a:pt x="23" y="23"/>
                </a:lnTo>
                <a:lnTo>
                  <a:pt x="25" y="21"/>
                </a:lnTo>
                <a:lnTo>
                  <a:pt x="26" y="21"/>
                </a:lnTo>
                <a:lnTo>
                  <a:pt x="26" y="21"/>
                </a:lnTo>
                <a:lnTo>
                  <a:pt x="26" y="0"/>
                </a:lnTo>
                <a:lnTo>
                  <a:pt x="21" y="0"/>
                </a:lnTo>
                <a:lnTo>
                  <a:pt x="16" y="1"/>
                </a:lnTo>
                <a:lnTo>
                  <a:pt x="12" y="3"/>
                </a:lnTo>
                <a:lnTo>
                  <a:pt x="7" y="7"/>
                </a:lnTo>
                <a:lnTo>
                  <a:pt x="3" y="10"/>
                </a:lnTo>
                <a:lnTo>
                  <a:pt x="1" y="16"/>
                </a:lnTo>
                <a:lnTo>
                  <a:pt x="0" y="23"/>
                </a:lnTo>
                <a:lnTo>
                  <a:pt x="1" y="28"/>
                </a:lnTo>
                <a:lnTo>
                  <a:pt x="5" y="16"/>
                </a:lnTo>
                <a:lnTo>
                  <a:pt x="17" y="3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0" name=""/>
          <p:cNvSpPr/>
          <p:nvPr/>
        </p:nvSpPr>
        <p:spPr>
          <a:xfrm>
            <a:off x="4343400" y="324000"/>
            <a:ext cx="49320" cy="23760"/>
          </a:xfrm>
          <a:custGeom>
            <a:avLst/>
            <a:gdLst/>
            <a:ahLst/>
            <a:rect l="l" t="t" r="r" b="b"/>
            <a:pathLst>
              <a:path w="62" h="30">
                <a:moveTo>
                  <a:pt x="21" y="8"/>
                </a:moveTo>
                <a:lnTo>
                  <a:pt x="5" y="17"/>
                </a:lnTo>
                <a:lnTo>
                  <a:pt x="9" y="19"/>
                </a:lnTo>
                <a:lnTo>
                  <a:pt x="14" y="23"/>
                </a:lnTo>
                <a:lnTo>
                  <a:pt x="21" y="26"/>
                </a:lnTo>
                <a:lnTo>
                  <a:pt x="29" y="28"/>
                </a:lnTo>
                <a:lnTo>
                  <a:pt x="36" y="30"/>
                </a:lnTo>
                <a:lnTo>
                  <a:pt x="45" y="30"/>
                </a:lnTo>
                <a:lnTo>
                  <a:pt x="50" y="30"/>
                </a:lnTo>
                <a:lnTo>
                  <a:pt x="53" y="28"/>
                </a:lnTo>
                <a:lnTo>
                  <a:pt x="57" y="26"/>
                </a:lnTo>
                <a:lnTo>
                  <a:pt x="62" y="24"/>
                </a:lnTo>
                <a:lnTo>
                  <a:pt x="52" y="7"/>
                </a:lnTo>
                <a:lnTo>
                  <a:pt x="50" y="7"/>
                </a:lnTo>
                <a:lnTo>
                  <a:pt x="46" y="8"/>
                </a:lnTo>
                <a:lnTo>
                  <a:pt x="45" y="8"/>
                </a:lnTo>
                <a:lnTo>
                  <a:pt x="43" y="8"/>
                </a:lnTo>
                <a:lnTo>
                  <a:pt x="37" y="8"/>
                </a:lnTo>
                <a:lnTo>
                  <a:pt x="34" y="8"/>
                </a:lnTo>
                <a:lnTo>
                  <a:pt x="30" y="7"/>
                </a:lnTo>
                <a:lnTo>
                  <a:pt x="25" y="5"/>
                </a:lnTo>
                <a:lnTo>
                  <a:pt x="20" y="1"/>
                </a:lnTo>
                <a:lnTo>
                  <a:pt x="16" y="0"/>
                </a:lnTo>
                <a:lnTo>
                  <a:pt x="0" y="8"/>
                </a:lnTo>
                <a:lnTo>
                  <a:pt x="21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1" name=""/>
          <p:cNvSpPr/>
          <p:nvPr/>
        </p:nvSpPr>
        <p:spPr>
          <a:xfrm>
            <a:off x="4299120" y="330120"/>
            <a:ext cx="60120" cy="44640"/>
          </a:xfrm>
          <a:custGeom>
            <a:avLst/>
            <a:gdLst/>
            <a:ahLst/>
            <a:rect l="l" t="t" r="r" b="b"/>
            <a:pathLst>
              <a:path w="76" h="56">
                <a:moveTo>
                  <a:pt x="0" y="52"/>
                </a:moveTo>
                <a:lnTo>
                  <a:pt x="7" y="56"/>
                </a:lnTo>
                <a:lnTo>
                  <a:pt x="18" y="56"/>
                </a:lnTo>
                <a:lnTo>
                  <a:pt x="28" y="52"/>
                </a:lnTo>
                <a:lnTo>
                  <a:pt x="34" y="50"/>
                </a:lnTo>
                <a:lnTo>
                  <a:pt x="41" y="48"/>
                </a:lnTo>
                <a:lnTo>
                  <a:pt x="46" y="47"/>
                </a:lnTo>
                <a:lnTo>
                  <a:pt x="52" y="43"/>
                </a:lnTo>
                <a:lnTo>
                  <a:pt x="57" y="40"/>
                </a:lnTo>
                <a:lnTo>
                  <a:pt x="60" y="36"/>
                </a:lnTo>
                <a:lnTo>
                  <a:pt x="66" y="31"/>
                </a:lnTo>
                <a:lnTo>
                  <a:pt x="68" y="25"/>
                </a:lnTo>
                <a:lnTo>
                  <a:pt x="71" y="20"/>
                </a:lnTo>
                <a:lnTo>
                  <a:pt x="75" y="15"/>
                </a:lnTo>
                <a:lnTo>
                  <a:pt x="76" y="8"/>
                </a:lnTo>
                <a:lnTo>
                  <a:pt x="76" y="0"/>
                </a:lnTo>
                <a:lnTo>
                  <a:pt x="55" y="0"/>
                </a:lnTo>
                <a:lnTo>
                  <a:pt x="55" y="6"/>
                </a:lnTo>
                <a:lnTo>
                  <a:pt x="53" y="9"/>
                </a:lnTo>
                <a:lnTo>
                  <a:pt x="53" y="11"/>
                </a:lnTo>
                <a:lnTo>
                  <a:pt x="52" y="15"/>
                </a:lnTo>
                <a:lnTo>
                  <a:pt x="48" y="18"/>
                </a:lnTo>
                <a:lnTo>
                  <a:pt x="46" y="22"/>
                </a:lnTo>
                <a:lnTo>
                  <a:pt x="43" y="24"/>
                </a:lnTo>
                <a:lnTo>
                  <a:pt x="39" y="25"/>
                </a:lnTo>
                <a:lnTo>
                  <a:pt x="36" y="29"/>
                </a:lnTo>
                <a:lnTo>
                  <a:pt x="30" y="31"/>
                </a:lnTo>
                <a:lnTo>
                  <a:pt x="27" y="32"/>
                </a:lnTo>
                <a:lnTo>
                  <a:pt x="23" y="32"/>
                </a:lnTo>
                <a:lnTo>
                  <a:pt x="14" y="34"/>
                </a:lnTo>
                <a:lnTo>
                  <a:pt x="7" y="34"/>
                </a:lnTo>
                <a:lnTo>
                  <a:pt x="16" y="38"/>
                </a:lnTo>
                <a:lnTo>
                  <a:pt x="0" y="5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2" name=""/>
          <p:cNvSpPr/>
          <p:nvPr/>
        </p:nvSpPr>
        <p:spPr>
          <a:xfrm>
            <a:off x="4305240" y="36036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0"/>
                </a:moveTo>
                <a:lnTo>
                  <a:pt x="0" y="7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3" name=""/>
          <p:cNvSpPr/>
          <p:nvPr/>
        </p:nvSpPr>
        <p:spPr>
          <a:xfrm>
            <a:off x="4280040" y="339840"/>
            <a:ext cx="31680" cy="31680"/>
          </a:xfrm>
          <a:custGeom>
            <a:avLst/>
            <a:gdLst/>
            <a:ahLst/>
            <a:rect l="l" t="t" r="r" b="b"/>
            <a:pathLst>
              <a:path w="39" h="39">
                <a:moveTo>
                  <a:pt x="0" y="0"/>
                </a:moveTo>
                <a:lnTo>
                  <a:pt x="0" y="14"/>
                </a:lnTo>
                <a:lnTo>
                  <a:pt x="25" y="39"/>
                </a:lnTo>
                <a:lnTo>
                  <a:pt x="39" y="25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4" name=""/>
          <p:cNvSpPr/>
          <p:nvPr/>
        </p:nvSpPr>
        <p:spPr>
          <a:xfrm>
            <a:off x="4280040" y="339840"/>
            <a:ext cx="6120" cy="612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5" name=""/>
          <p:cNvSpPr/>
          <p:nvPr/>
        </p:nvSpPr>
        <p:spPr>
          <a:xfrm>
            <a:off x="4253040" y="339840"/>
            <a:ext cx="39600" cy="19080"/>
          </a:xfrm>
          <a:custGeom>
            <a:avLst/>
            <a:gdLst/>
            <a:ahLst/>
            <a:rect l="l" t="t" r="r" b="b"/>
            <a:pathLst>
              <a:path w="48" h="23">
                <a:moveTo>
                  <a:pt x="9" y="21"/>
                </a:moveTo>
                <a:lnTo>
                  <a:pt x="9" y="21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20" y="23"/>
                </a:lnTo>
                <a:lnTo>
                  <a:pt x="27" y="23"/>
                </a:lnTo>
                <a:lnTo>
                  <a:pt x="34" y="23"/>
                </a:lnTo>
                <a:lnTo>
                  <a:pt x="37" y="21"/>
                </a:lnTo>
                <a:lnTo>
                  <a:pt x="41" y="19"/>
                </a:lnTo>
                <a:lnTo>
                  <a:pt x="44" y="18"/>
                </a:lnTo>
                <a:lnTo>
                  <a:pt x="48" y="16"/>
                </a:lnTo>
                <a:lnTo>
                  <a:pt x="34" y="0"/>
                </a:lnTo>
                <a:lnTo>
                  <a:pt x="32" y="2"/>
                </a:lnTo>
                <a:lnTo>
                  <a:pt x="32" y="2"/>
                </a:lnTo>
                <a:lnTo>
                  <a:pt x="30" y="2"/>
                </a:lnTo>
                <a:lnTo>
                  <a:pt x="30" y="2"/>
                </a:lnTo>
                <a:lnTo>
                  <a:pt x="27" y="2"/>
                </a:lnTo>
                <a:lnTo>
                  <a:pt x="23" y="2"/>
                </a:lnTo>
                <a:lnTo>
                  <a:pt x="18" y="2"/>
                </a:lnTo>
                <a:lnTo>
                  <a:pt x="12" y="0"/>
                </a:lnTo>
                <a:lnTo>
                  <a:pt x="7" y="0"/>
                </a:lnTo>
                <a:lnTo>
                  <a:pt x="0" y="2"/>
                </a:lnTo>
                <a:lnTo>
                  <a:pt x="2" y="2"/>
                </a:lnTo>
                <a:lnTo>
                  <a:pt x="9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6" name=""/>
          <p:cNvSpPr/>
          <p:nvPr/>
        </p:nvSpPr>
        <p:spPr>
          <a:xfrm>
            <a:off x="4227480" y="341280"/>
            <a:ext cx="3168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0" y="30"/>
                </a:moveTo>
                <a:lnTo>
                  <a:pt x="0" y="30"/>
                </a:lnTo>
                <a:lnTo>
                  <a:pt x="11" y="28"/>
                </a:lnTo>
                <a:lnTo>
                  <a:pt x="21" y="25"/>
                </a:lnTo>
                <a:lnTo>
                  <a:pt x="34" y="21"/>
                </a:lnTo>
                <a:lnTo>
                  <a:pt x="39" y="19"/>
                </a:lnTo>
                <a:lnTo>
                  <a:pt x="32" y="0"/>
                </a:lnTo>
                <a:lnTo>
                  <a:pt x="27" y="1"/>
                </a:lnTo>
                <a:lnTo>
                  <a:pt x="16" y="5"/>
                </a:lnTo>
                <a:lnTo>
                  <a:pt x="5" y="9"/>
                </a:lnTo>
                <a:lnTo>
                  <a:pt x="0" y="9"/>
                </a:lnTo>
                <a:lnTo>
                  <a:pt x="0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7" name=""/>
          <p:cNvSpPr/>
          <p:nvPr/>
        </p:nvSpPr>
        <p:spPr>
          <a:xfrm>
            <a:off x="4189320" y="298440"/>
            <a:ext cx="38160" cy="66600"/>
          </a:xfrm>
          <a:custGeom>
            <a:avLst/>
            <a:gdLst/>
            <a:ahLst/>
            <a:rect l="l" t="t" r="r" b="b"/>
            <a:pathLst>
              <a:path w="50" h="86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8"/>
                </a:lnTo>
                <a:lnTo>
                  <a:pt x="5" y="25"/>
                </a:lnTo>
                <a:lnTo>
                  <a:pt x="9" y="38"/>
                </a:lnTo>
                <a:lnTo>
                  <a:pt x="14" y="50"/>
                </a:lnTo>
                <a:lnTo>
                  <a:pt x="18" y="57"/>
                </a:lnTo>
                <a:lnTo>
                  <a:pt x="21" y="63"/>
                </a:lnTo>
                <a:lnTo>
                  <a:pt x="25" y="70"/>
                </a:lnTo>
                <a:lnTo>
                  <a:pt x="29" y="73"/>
                </a:lnTo>
                <a:lnTo>
                  <a:pt x="32" y="79"/>
                </a:lnTo>
                <a:lnTo>
                  <a:pt x="37" y="82"/>
                </a:lnTo>
                <a:lnTo>
                  <a:pt x="43" y="86"/>
                </a:lnTo>
                <a:lnTo>
                  <a:pt x="50" y="86"/>
                </a:lnTo>
                <a:lnTo>
                  <a:pt x="50" y="66"/>
                </a:lnTo>
                <a:lnTo>
                  <a:pt x="50" y="65"/>
                </a:lnTo>
                <a:lnTo>
                  <a:pt x="46" y="63"/>
                </a:lnTo>
                <a:lnTo>
                  <a:pt x="45" y="61"/>
                </a:lnTo>
                <a:lnTo>
                  <a:pt x="41" y="57"/>
                </a:lnTo>
                <a:lnTo>
                  <a:pt x="39" y="52"/>
                </a:lnTo>
                <a:lnTo>
                  <a:pt x="36" y="49"/>
                </a:lnTo>
                <a:lnTo>
                  <a:pt x="32" y="43"/>
                </a:lnTo>
                <a:lnTo>
                  <a:pt x="29" y="33"/>
                </a:lnTo>
                <a:lnTo>
                  <a:pt x="25" y="20"/>
                </a:lnTo>
                <a:lnTo>
                  <a:pt x="23" y="15"/>
                </a:lnTo>
                <a:lnTo>
                  <a:pt x="21" y="9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8" name=""/>
          <p:cNvSpPr/>
          <p:nvPr/>
        </p:nvSpPr>
        <p:spPr>
          <a:xfrm>
            <a:off x="4186080" y="272880"/>
            <a:ext cx="20880" cy="25560"/>
          </a:xfrm>
          <a:custGeom>
            <a:avLst/>
            <a:gdLst/>
            <a:ahLst/>
            <a:rect l="l" t="t" r="r" b="b"/>
            <a:pathLst>
              <a:path w="26" h="32">
                <a:moveTo>
                  <a:pt x="10" y="0"/>
                </a:moveTo>
                <a:lnTo>
                  <a:pt x="0" y="11"/>
                </a:lnTo>
                <a:lnTo>
                  <a:pt x="0" y="18"/>
                </a:lnTo>
                <a:lnTo>
                  <a:pt x="1" y="22"/>
                </a:lnTo>
                <a:lnTo>
                  <a:pt x="3" y="27"/>
                </a:lnTo>
                <a:lnTo>
                  <a:pt x="3" y="32"/>
                </a:lnTo>
                <a:lnTo>
                  <a:pt x="26" y="32"/>
                </a:lnTo>
                <a:lnTo>
                  <a:pt x="26" y="24"/>
                </a:lnTo>
                <a:lnTo>
                  <a:pt x="24" y="18"/>
                </a:lnTo>
                <a:lnTo>
                  <a:pt x="23" y="15"/>
                </a:lnTo>
                <a:lnTo>
                  <a:pt x="23" y="11"/>
                </a:lnTo>
                <a:lnTo>
                  <a:pt x="10" y="22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69" name=""/>
          <p:cNvSpPr/>
          <p:nvPr/>
        </p:nvSpPr>
        <p:spPr>
          <a:xfrm>
            <a:off x="4194000" y="262080"/>
            <a:ext cx="47880" cy="27000"/>
          </a:xfrm>
          <a:custGeom>
            <a:avLst/>
            <a:gdLst/>
            <a:ahLst/>
            <a:rect l="l" t="t" r="r" b="b"/>
            <a:pathLst>
              <a:path w="61" h="34">
                <a:moveTo>
                  <a:pt x="50" y="20"/>
                </a:moveTo>
                <a:lnTo>
                  <a:pt x="41" y="5"/>
                </a:lnTo>
                <a:lnTo>
                  <a:pt x="41" y="7"/>
                </a:lnTo>
                <a:lnTo>
                  <a:pt x="39" y="7"/>
                </a:lnTo>
                <a:lnTo>
                  <a:pt x="39" y="9"/>
                </a:lnTo>
                <a:lnTo>
                  <a:pt x="39" y="9"/>
                </a:lnTo>
                <a:lnTo>
                  <a:pt x="34" y="11"/>
                </a:lnTo>
                <a:lnTo>
                  <a:pt x="29" y="12"/>
                </a:lnTo>
                <a:lnTo>
                  <a:pt x="23" y="12"/>
                </a:lnTo>
                <a:lnTo>
                  <a:pt x="16" y="14"/>
                </a:lnTo>
                <a:lnTo>
                  <a:pt x="9" y="14"/>
                </a:lnTo>
                <a:lnTo>
                  <a:pt x="0" y="14"/>
                </a:lnTo>
                <a:lnTo>
                  <a:pt x="0" y="34"/>
                </a:lnTo>
                <a:lnTo>
                  <a:pt x="9" y="34"/>
                </a:lnTo>
                <a:lnTo>
                  <a:pt x="16" y="34"/>
                </a:lnTo>
                <a:lnTo>
                  <a:pt x="25" y="32"/>
                </a:lnTo>
                <a:lnTo>
                  <a:pt x="34" y="32"/>
                </a:lnTo>
                <a:lnTo>
                  <a:pt x="41" y="30"/>
                </a:lnTo>
                <a:lnTo>
                  <a:pt x="48" y="27"/>
                </a:lnTo>
                <a:lnTo>
                  <a:pt x="52" y="23"/>
                </a:lnTo>
                <a:lnTo>
                  <a:pt x="55" y="21"/>
                </a:lnTo>
                <a:lnTo>
                  <a:pt x="59" y="18"/>
                </a:lnTo>
                <a:lnTo>
                  <a:pt x="61" y="14"/>
                </a:lnTo>
                <a:lnTo>
                  <a:pt x="50" y="0"/>
                </a:lnTo>
                <a:lnTo>
                  <a:pt x="5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0" name=""/>
          <p:cNvSpPr/>
          <p:nvPr/>
        </p:nvSpPr>
        <p:spPr>
          <a:xfrm>
            <a:off x="4210200" y="258840"/>
            <a:ext cx="23760" cy="19080"/>
          </a:xfrm>
          <a:custGeom>
            <a:avLst/>
            <a:gdLst/>
            <a:ahLst/>
            <a:rect l="l" t="t" r="r" b="b"/>
            <a:pathLst>
              <a:path w="30" h="25">
                <a:moveTo>
                  <a:pt x="0" y="21"/>
                </a:moveTo>
                <a:lnTo>
                  <a:pt x="0" y="21"/>
                </a:lnTo>
                <a:lnTo>
                  <a:pt x="2" y="21"/>
                </a:lnTo>
                <a:lnTo>
                  <a:pt x="10" y="23"/>
                </a:lnTo>
                <a:lnTo>
                  <a:pt x="19" y="25"/>
                </a:lnTo>
                <a:lnTo>
                  <a:pt x="30" y="25"/>
                </a:lnTo>
                <a:lnTo>
                  <a:pt x="30" y="3"/>
                </a:lnTo>
                <a:lnTo>
                  <a:pt x="21" y="3"/>
                </a:lnTo>
                <a:lnTo>
                  <a:pt x="12" y="1"/>
                </a:lnTo>
                <a:lnTo>
                  <a:pt x="5" y="1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1" name=""/>
          <p:cNvSpPr/>
          <p:nvPr/>
        </p:nvSpPr>
        <p:spPr>
          <a:xfrm>
            <a:off x="4189320" y="257040"/>
            <a:ext cx="20880" cy="19080"/>
          </a:xfrm>
          <a:custGeom>
            <a:avLst/>
            <a:gdLst/>
            <a:ahLst/>
            <a:rect l="l" t="t" r="r" b="b"/>
            <a:pathLst>
              <a:path w="27" h="23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4" y="11"/>
                </a:lnTo>
                <a:lnTo>
                  <a:pt x="7" y="14"/>
                </a:lnTo>
                <a:lnTo>
                  <a:pt x="11" y="19"/>
                </a:lnTo>
                <a:lnTo>
                  <a:pt x="18" y="21"/>
                </a:lnTo>
                <a:lnTo>
                  <a:pt x="27" y="23"/>
                </a:lnTo>
                <a:lnTo>
                  <a:pt x="27" y="3"/>
                </a:lnTo>
                <a:lnTo>
                  <a:pt x="27" y="3"/>
                </a:lnTo>
                <a:lnTo>
                  <a:pt x="23" y="2"/>
                </a:lnTo>
                <a:lnTo>
                  <a:pt x="23" y="2"/>
                </a:lnTo>
                <a:lnTo>
                  <a:pt x="23" y="0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2" name=""/>
          <p:cNvSpPr/>
          <p:nvPr/>
        </p:nvSpPr>
        <p:spPr>
          <a:xfrm>
            <a:off x="4189320" y="174600"/>
            <a:ext cx="28800" cy="82440"/>
          </a:xfrm>
          <a:custGeom>
            <a:avLst/>
            <a:gdLst/>
            <a:ahLst/>
            <a:rect l="l" t="t" r="r" b="b"/>
            <a:pathLst>
              <a:path w="37" h="103">
                <a:moveTo>
                  <a:pt x="27" y="0"/>
                </a:moveTo>
                <a:lnTo>
                  <a:pt x="16" y="7"/>
                </a:lnTo>
                <a:lnTo>
                  <a:pt x="11" y="30"/>
                </a:lnTo>
                <a:lnTo>
                  <a:pt x="5" y="53"/>
                </a:lnTo>
                <a:lnTo>
                  <a:pt x="4" y="65"/>
                </a:lnTo>
                <a:lnTo>
                  <a:pt x="2" y="78"/>
                </a:lnTo>
                <a:lnTo>
                  <a:pt x="0" y="90"/>
                </a:lnTo>
                <a:lnTo>
                  <a:pt x="0" y="103"/>
                </a:lnTo>
                <a:lnTo>
                  <a:pt x="23" y="103"/>
                </a:lnTo>
                <a:lnTo>
                  <a:pt x="23" y="90"/>
                </a:lnTo>
                <a:lnTo>
                  <a:pt x="23" y="80"/>
                </a:lnTo>
                <a:lnTo>
                  <a:pt x="25" y="67"/>
                </a:lnTo>
                <a:lnTo>
                  <a:pt x="27" y="57"/>
                </a:lnTo>
                <a:lnTo>
                  <a:pt x="32" y="33"/>
                </a:lnTo>
                <a:lnTo>
                  <a:pt x="37" y="12"/>
                </a:lnTo>
                <a:lnTo>
                  <a:pt x="27" y="19"/>
                </a:lnTo>
                <a:lnTo>
                  <a:pt x="2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3" name=""/>
          <p:cNvSpPr/>
          <p:nvPr/>
        </p:nvSpPr>
        <p:spPr>
          <a:xfrm>
            <a:off x="4210200" y="163440"/>
            <a:ext cx="15840" cy="27000"/>
          </a:xfrm>
          <a:custGeom>
            <a:avLst/>
            <a:gdLst/>
            <a:ahLst/>
            <a:rect l="l" t="t" r="r" b="b"/>
            <a:pathLst>
              <a:path w="19" h="34">
                <a:moveTo>
                  <a:pt x="14" y="0"/>
                </a:moveTo>
                <a:lnTo>
                  <a:pt x="14" y="0"/>
                </a:lnTo>
                <a:lnTo>
                  <a:pt x="9" y="0"/>
                </a:lnTo>
                <a:lnTo>
                  <a:pt x="5" y="2"/>
                </a:lnTo>
                <a:lnTo>
                  <a:pt x="2" y="6"/>
                </a:lnTo>
                <a:lnTo>
                  <a:pt x="2" y="9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5"/>
                </a:lnTo>
                <a:lnTo>
                  <a:pt x="0" y="15"/>
                </a:lnTo>
                <a:lnTo>
                  <a:pt x="0" y="34"/>
                </a:lnTo>
                <a:lnTo>
                  <a:pt x="3" y="34"/>
                </a:lnTo>
                <a:lnTo>
                  <a:pt x="7" y="32"/>
                </a:lnTo>
                <a:lnTo>
                  <a:pt x="10" y="32"/>
                </a:lnTo>
                <a:lnTo>
                  <a:pt x="14" y="29"/>
                </a:lnTo>
                <a:lnTo>
                  <a:pt x="18" y="25"/>
                </a:lnTo>
                <a:lnTo>
                  <a:pt x="18" y="20"/>
                </a:lnTo>
                <a:lnTo>
                  <a:pt x="19" y="16"/>
                </a:lnTo>
                <a:lnTo>
                  <a:pt x="19" y="16"/>
                </a:lnTo>
                <a:lnTo>
                  <a:pt x="19" y="18"/>
                </a:lnTo>
                <a:lnTo>
                  <a:pt x="18" y="18"/>
                </a:lnTo>
                <a:lnTo>
                  <a:pt x="16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4" name=""/>
          <p:cNvSpPr/>
          <p:nvPr/>
        </p:nvSpPr>
        <p:spPr>
          <a:xfrm>
            <a:off x="4219560" y="1713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5" name=""/>
          <p:cNvSpPr/>
          <p:nvPr/>
        </p:nvSpPr>
        <p:spPr>
          <a:xfrm>
            <a:off x="4219560" y="1713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6" name=""/>
          <p:cNvSpPr/>
          <p:nvPr/>
        </p:nvSpPr>
        <p:spPr>
          <a:xfrm>
            <a:off x="4363920" y="353880"/>
            <a:ext cx="15840" cy="17640"/>
          </a:xfrm>
          <a:custGeom>
            <a:avLst/>
            <a:gdLst/>
            <a:ahLst/>
            <a:rect l="l" t="t" r="r" b="b"/>
            <a:pathLst>
              <a:path w="19" h="21">
                <a:moveTo>
                  <a:pt x="5" y="7"/>
                </a:moveTo>
                <a:lnTo>
                  <a:pt x="10" y="3"/>
                </a:lnTo>
                <a:lnTo>
                  <a:pt x="16" y="0"/>
                </a:lnTo>
                <a:lnTo>
                  <a:pt x="18" y="3"/>
                </a:lnTo>
                <a:lnTo>
                  <a:pt x="19" y="7"/>
                </a:lnTo>
                <a:lnTo>
                  <a:pt x="19" y="9"/>
                </a:lnTo>
                <a:lnTo>
                  <a:pt x="18" y="12"/>
                </a:lnTo>
                <a:lnTo>
                  <a:pt x="16" y="14"/>
                </a:lnTo>
                <a:lnTo>
                  <a:pt x="14" y="16"/>
                </a:lnTo>
                <a:lnTo>
                  <a:pt x="10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3" y="21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2" y="9"/>
                </a:lnTo>
                <a:lnTo>
                  <a:pt x="3" y="7"/>
                </a:lnTo>
                <a:lnTo>
                  <a:pt x="5" y="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7" name=""/>
          <p:cNvSpPr/>
          <p:nvPr/>
        </p:nvSpPr>
        <p:spPr>
          <a:xfrm>
            <a:off x="4368960" y="345960"/>
            <a:ext cx="14040" cy="22320"/>
          </a:xfrm>
          <a:custGeom>
            <a:avLst/>
            <a:gdLst/>
            <a:ahLst/>
            <a:rect l="l" t="t" r="r" b="b"/>
            <a:pathLst>
              <a:path w="20" h="28">
                <a:moveTo>
                  <a:pt x="20" y="5"/>
                </a:moveTo>
                <a:lnTo>
                  <a:pt x="11" y="0"/>
                </a:lnTo>
                <a:lnTo>
                  <a:pt x="0" y="5"/>
                </a:lnTo>
                <a:lnTo>
                  <a:pt x="0" y="7"/>
                </a:lnTo>
                <a:lnTo>
                  <a:pt x="0" y="28"/>
                </a:lnTo>
                <a:lnTo>
                  <a:pt x="11" y="23"/>
                </a:lnTo>
                <a:lnTo>
                  <a:pt x="11" y="21"/>
                </a:lnTo>
                <a:lnTo>
                  <a:pt x="2" y="16"/>
                </a:lnTo>
                <a:lnTo>
                  <a:pt x="2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8" name=""/>
          <p:cNvSpPr/>
          <p:nvPr/>
        </p:nvSpPr>
        <p:spPr>
          <a:xfrm>
            <a:off x="4368960" y="352440"/>
            <a:ext cx="18720" cy="12600"/>
          </a:xfrm>
          <a:custGeom>
            <a:avLst/>
            <a:gdLst/>
            <a:ahLst/>
            <a:rect l="l" t="t" r="r" b="b"/>
            <a:pathLst>
              <a:path w="23" h="16">
                <a:moveTo>
                  <a:pt x="23" y="11"/>
                </a:moveTo>
                <a:lnTo>
                  <a:pt x="23" y="7"/>
                </a:lnTo>
                <a:lnTo>
                  <a:pt x="21" y="4"/>
                </a:lnTo>
                <a:lnTo>
                  <a:pt x="18" y="0"/>
                </a:lnTo>
                <a:lnTo>
                  <a:pt x="0" y="9"/>
                </a:lnTo>
                <a:lnTo>
                  <a:pt x="2" y="13"/>
                </a:lnTo>
                <a:lnTo>
                  <a:pt x="3" y="16"/>
                </a:lnTo>
                <a:lnTo>
                  <a:pt x="3" y="11"/>
                </a:lnTo>
                <a:lnTo>
                  <a:pt x="2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9" name=""/>
          <p:cNvSpPr/>
          <p:nvPr/>
        </p:nvSpPr>
        <p:spPr>
          <a:xfrm>
            <a:off x="4368960" y="360360"/>
            <a:ext cx="18720" cy="17640"/>
          </a:xfrm>
          <a:custGeom>
            <a:avLst/>
            <a:gdLst/>
            <a:ahLst/>
            <a:rect l="l" t="t" r="r" b="b"/>
            <a:pathLst>
              <a:path w="25" h="23">
                <a:moveTo>
                  <a:pt x="2" y="23"/>
                </a:moveTo>
                <a:lnTo>
                  <a:pt x="2" y="23"/>
                </a:lnTo>
                <a:lnTo>
                  <a:pt x="5" y="23"/>
                </a:lnTo>
                <a:lnTo>
                  <a:pt x="9" y="21"/>
                </a:lnTo>
                <a:lnTo>
                  <a:pt x="13" y="19"/>
                </a:lnTo>
                <a:lnTo>
                  <a:pt x="16" y="18"/>
                </a:lnTo>
                <a:lnTo>
                  <a:pt x="20" y="14"/>
                </a:lnTo>
                <a:lnTo>
                  <a:pt x="21" y="10"/>
                </a:lnTo>
                <a:lnTo>
                  <a:pt x="25" y="5"/>
                </a:lnTo>
                <a:lnTo>
                  <a:pt x="25" y="0"/>
                </a:lnTo>
                <a:lnTo>
                  <a:pt x="5" y="0"/>
                </a:lnTo>
                <a:lnTo>
                  <a:pt x="5" y="0"/>
                </a:lnTo>
                <a:lnTo>
                  <a:pt x="4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2" y="3"/>
                </a:lnTo>
                <a:lnTo>
                  <a:pt x="2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0" name=""/>
          <p:cNvSpPr/>
          <p:nvPr/>
        </p:nvSpPr>
        <p:spPr>
          <a:xfrm>
            <a:off x="4356000" y="352440"/>
            <a:ext cx="14400" cy="25560"/>
          </a:xfrm>
          <a:custGeom>
            <a:avLst/>
            <a:gdLst/>
            <a:ahLst/>
            <a:rect l="l" t="t" r="r" b="b"/>
            <a:pathLst>
              <a:path w="20" h="34">
                <a:moveTo>
                  <a:pt x="14" y="0"/>
                </a:moveTo>
                <a:lnTo>
                  <a:pt x="14" y="0"/>
                </a:lnTo>
                <a:lnTo>
                  <a:pt x="7" y="2"/>
                </a:lnTo>
                <a:lnTo>
                  <a:pt x="4" y="7"/>
                </a:lnTo>
                <a:lnTo>
                  <a:pt x="2" y="13"/>
                </a:lnTo>
                <a:lnTo>
                  <a:pt x="0" y="18"/>
                </a:lnTo>
                <a:lnTo>
                  <a:pt x="2" y="21"/>
                </a:lnTo>
                <a:lnTo>
                  <a:pt x="4" y="27"/>
                </a:lnTo>
                <a:lnTo>
                  <a:pt x="7" y="32"/>
                </a:lnTo>
                <a:lnTo>
                  <a:pt x="14" y="34"/>
                </a:lnTo>
                <a:lnTo>
                  <a:pt x="14" y="14"/>
                </a:lnTo>
                <a:lnTo>
                  <a:pt x="18" y="14"/>
                </a:lnTo>
                <a:lnTo>
                  <a:pt x="20" y="16"/>
                </a:lnTo>
                <a:lnTo>
                  <a:pt x="20" y="16"/>
                </a:lnTo>
                <a:lnTo>
                  <a:pt x="20" y="18"/>
                </a:lnTo>
                <a:lnTo>
                  <a:pt x="20" y="18"/>
                </a:lnTo>
                <a:lnTo>
                  <a:pt x="18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1" name=""/>
          <p:cNvSpPr/>
          <p:nvPr/>
        </p:nvSpPr>
        <p:spPr>
          <a:xfrm>
            <a:off x="4368960" y="36036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2" name=""/>
          <p:cNvSpPr/>
          <p:nvPr/>
        </p:nvSpPr>
        <p:spPr>
          <a:xfrm>
            <a:off x="4368960" y="36036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3" name=""/>
          <p:cNvSpPr/>
          <p:nvPr/>
        </p:nvSpPr>
        <p:spPr>
          <a:xfrm>
            <a:off x="2822400" y="-1112760"/>
            <a:ext cx="120960" cy="90360"/>
          </a:xfrm>
          <a:custGeom>
            <a:avLst/>
            <a:gdLst/>
            <a:ahLst/>
            <a:rect l="l" t="t" r="r" b="b"/>
            <a:pathLst>
              <a:path w="151" h="114">
                <a:moveTo>
                  <a:pt x="0" y="110"/>
                </a:moveTo>
                <a:lnTo>
                  <a:pt x="5" y="107"/>
                </a:lnTo>
                <a:lnTo>
                  <a:pt x="9" y="103"/>
                </a:lnTo>
                <a:lnTo>
                  <a:pt x="14" y="100"/>
                </a:lnTo>
                <a:lnTo>
                  <a:pt x="20" y="96"/>
                </a:lnTo>
                <a:lnTo>
                  <a:pt x="30" y="91"/>
                </a:lnTo>
                <a:lnTo>
                  <a:pt x="41" y="84"/>
                </a:lnTo>
                <a:lnTo>
                  <a:pt x="46" y="82"/>
                </a:lnTo>
                <a:lnTo>
                  <a:pt x="50" y="78"/>
                </a:lnTo>
                <a:lnTo>
                  <a:pt x="53" y="73"/>
                </a:lnTo>
                <a:lnTo>
                  <a:pt x="59" y="69"/>
                </a:lnTo>
                <a:lnTo>
                  <a:pt x="61" y="66"/>
                </a:lnTo>
                <a:lnTo>
                  <a:pt x="64" y="60"/>
                </a:lnTo>
                <a:lnTo>
                  <a:pt x="64" y="53"/>
                </a:lnTo>
                <a:lnTo>
                  <a:pt x="66" y="48"/>
                </a:lnTo>
                <a:lnTo>
                  <a:pt x="64" y="43"/>
                </a:lnTo>
                <a:lnTo>
                  <a:pt x="64" y="41"/>
                </a:lnTo>
                <a:lnTo>
                  <a:pt x="64" y="37"/>
                </a:lnTo>
                <a:lnTo>
                  <a:pt x="62" y="34"/>
                </a:lnTo>
                <a:lnTo>
                  <a:pt x="61" y="30"/>
                </a:lnTo>
                <a:lnTo>
                  <a:pt x="57" y="28"/>
                </a:lnTo>
                <a:lnTo>
                  <a:pt x="50" y="25"/>
                </a:lnTo>
                <a:lnTo>
                  <a:pt x="43" y="20"/>
                </a:lnTo>
                <a:lnTo>
                  <a:pt x="50" y="18"/>
                </a:lnTo>
                <a:lnTo>
                  <a:pt x="57" y="16"/>
                </a:lnTo>
                <a:lnTo>
                  <a:pt x="64" y="14"/>
                </a:lnTo>
                <a:lnTo>
                  <a:pt x="69" y="14"/>
                </a:lnTo>
                <a:lnTo>
                  <a:pt x="82" y="12"/>
                </a:lnTo>
                <a:lnTo>
                  <a:pt x="94" y="11"/>
                </a:lnTo>
                <a:lnTo>
                  <a:pt x="105" y="11"/>
                </a:lnTo>
                <a:lnTo>
                  <a:pt x="118" y="9"/>
                </a:lnTo>
                <a:lnTo>
                  <a:pt x="123" y="7"/>
                </a:lnTo>
                <a:lnTo>
                  <a:pt x="126" y="5"/>
                </a:lnTo>
                <a:lnTo>
                  <a:pt x="132" y="4"/>
                </a:lnTo>
                <a:lnTo>
                  <a:pt x="137" y="0"/>
                </a:lnTo>
                <a:lnTo>
                  <a:pt x="151" y="0"/>
                </a:lnTo>
                <a:lnTo>
                  <a:pt x="150" y="4"/>
                </a:lnTo>
                <a:lnTo>
                  <a:pt x="148" y="5"/>
                </a:lnTo>
                <a:lnTo>
                  <a:pt x="148" y="7"/>
                </a:lnTo>
                <a:lnTo>
                  <a:pt x="144" y="9"/>
                </a:lnTo>
                <a:lnTo>
                  <a:pt x="142" y="9"/>
                </a:lnTo>
                <a:lnTo>
                  <a:pt x="141" y="9"/>
                </a:lnTo>
                <a:lnTo>
                  <a:pt x="141" y="34"/>
                </a:lnTo>
                <a:lnTo>
                  <a:pt x="141" y="53"/>
                </a:lnTo>
                <a:lnTo>
                  <a:pt x="141" y="73"/>
                </a:lnTo>
                <a:lnTo>
                  <a:pt x="141" y="93"/>
                </a:lnTo>
                <a:lnTo>
                  <a:pt x="141" y="96"/>
                </a:lnTo>
                <a:lnTo>
                  <a:pt x="139" y="98"/>
                </a:lnTo>
                <a:lnTo>
                  <a:pt x="137" y="101"/>
                </a:lnTo>
                <a:lnTo>
                  <a:pt x="135" y="103"/>
                </a:lnTo>
                <a:lnTo>
                  <a:pt x="128" y="105"/>
                </a:lnTo>
                <a:lnTo>
                  <a:pt x="123" y="107"/>
                </a:lnTo>
                <a:lnTo>
                  <a:pt x="114" y="109"/>
                </a:lnTo>
                <a:lnTo>
                  <a:pt x="107" y="110"/>
                </a:lnTo>
                <a:lnTo>
                  <a:pt x="103" y="110"/>
                </a:lnTo>
                <a:lnTo>
                  <a:pt x="102" y="112"/>
                </a:lnTo>
                <a:lnTo>
                  <a:pt x="100" y="112"/>
                </a:lnTo>
                <a:lnTo>
                  <a:pt x="98" y="114"/>
                </a:lnTo>
                <a:lnTo>
                  <a:pt x="50" y="114"/>
                </a:lnTo>
                <a:lnTo>
                  <a:pt x="5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4" name=""/>
          <p:cNvSpPr/>
          <p:nvPr/>
        </p:nvSpPr>
        <p:spPr>
          <a:xfrm>
            <a:off x="2816280" y="-1073160"/>
            <a:ext cx="65160" cy="54000"/>
          </a:xfrm>
          <a:custGeom>
            <a:avLst/>
            <a:gdLst/>
            <a:ahLst/>
            <a:rect l="l" t="t" r="r" b="b"/>
            <a:pathLst>
              <a:path w="82" h="69">
                <a:moveTo>
                  <a:pt x="60" y="0"/>
                </a:moveTo>
                <a:lnTo>
                  <a:pt x="60" y="0"/>
                </a:lnTo>
                <a:lnTo>
                  <a:pt x="60" y="5"/>
                </a:lnTo>
                <a:lnTo>
                  <a:pt x="59" y="9"/>
                </a:lnTo>
                <a:lnTo>
                  <a:pt x="57" y="12"/>
                </a:lnTo>
                <a:lnTo>
                  <a:pt x="57" y="16"/>
                </a:lnTo>
                <a:lnTo>
                  <a:pt x="53" y="20"/>
                </a:lnTo>
                <a:lnTo>
                  <a:pt x="50" y="21"/>
                </a:lnTo>
                <a:lnTo>
                  <a:pt x="46" y="25"/>
                </a:lnTo>
                <a:lnTo>
                  <a:pt x="41" y="29"/>
                </a:lnTo>
                <a:lnTo>
                  <a:pt x="32" y="34"/>
                </a:lnTo>
                <a:lnTo>
                  <a:pt x="21" y="41"/>
                </a:lnTo>
                <a:lnTo>
                  <a:pt x="16" y="43"/>
                </a:lnTo>
                <a:lnTo>
                  <a:pt x="9" y="46"/>
                </a:lnTo>
                <a:lnTo>
                  <a:pt x="5" y="50"/>
                </a:lnTo>
                <a:lnTo>
                  <a:pt x="0" y="55"/>
                </a:lnTo>
                <a:lnTo>
                  <a:pt x="14" y="69"/>
                </a:lnTo>
                <a:lnTo>
                  <a:pt x="18" y="66"/>
                </a:lnTo>
                <a:lnTo>
                  <a:pt x="23" y="62"/>
                </a:lnTo>
                <a:lnTo>
                  <a:pt x="27" y="61"/>
                </a:lnTo>
                <a:lnTo>
                  <a:pt x="32" y="57"/>
                </a:lnTo>
                <a:lnTo>
                  <a:pt x="43" y="52"/>
                </a:lnTo>
                <a:lnTo>
                  <a:pt x="53" y="45"/>
                </a:lnTo>
                <a:lnTo>
                  <a:pt x="59" y="41"/>
                </a:lnTo>
                <a:lnTo>
                  <a:pt x="64" y="37"/>
                </a:lnTo>
                <a:lnTo>
                  <a:pt x="69" y="32"/>
                </a:lnTo>
                <a:lnTo>
                  <a:pt x="73" y="29"/>
                </a:lnTo>
                <a:lnTo>
                  <a:pt x="76" y="21"/>
                </a:lnTo>
                <a:lnTo>
                  <a:pt x="80" y="16"/>
                </a:lnTo>
                <a:lnTo>
                  <a:pt x="82" y="9"/>
                </a:lnTo>
                <a:lnTo>
                  <a:pt x="82" y="0"/>
                </a:lnTo>
                <a:lnTo>
                  <a:pt x="6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5" name=""/>
          <p:cNvSpPr/>
          <p:nvPr/>
        </p:nvSpPr>
        <p:spPr>
          <a:xfrm>
            <a:off x="2851200" y="-1103400"/>
            <a:ext cx="30240" cy="30240"/>
          </a:xfrm>
          <a:custGeom>
            <a:avLst/>
            <a:gdLst/>
            <a:ahLst/>
            <a:rect l="l" t="t" r="r" b="b"/>
            <a:pathLst>
              <a:path w="39" h="37">
                <a:moveTo>
                  <a:pt x="3" y="0"/>
                </a:moveTo>
                <a:lnTo>
                  <a:pt x="0" y="16"/>
                </a:lnTo>
                <a:lnTo>
                  <a:pt x="9" y="23"/>
                </a:lnTo>
                <a:lnTo>
                  <a:pt x="14" y="25"/>
                </a:lnTo>
                <a:lnTo>
                  <a:pt x="16" y="26"/>
                </a:lnTo>
                <a:lnTo>
                  <a:pt x="17" y="28"/>
                </a:lnTo>
                <a:lnTo>
                  <a:pt x="17" y="30"/>
                </a:lnTo>
                <a:lnTo>
                  <a:pt x="17" y="32"/>
                </a:lnTo>
                <a:lnTo>
                  <a:pt x="17" y="33"/>
                </a:lnTo>
                <a:lnTo>
                  <a:pt x="17" y="37"/>
                </a:lnTo>
                <a:lnTo>
                  <a:pt x="39" y="37"/>
                </a:lnTo>
                <a:lnTo>
                  <a:pt x="39" y="32"/>
                </a:lnTo>
                <a:lnTo>
                  <a:pt x="39" y="28"/>
                </a:lnTo>
                <a:lnTo>
                  <a:pt x="37" y="23"/>
                </a:lnTo>
                <a:lnTo>
                  <a:pt x="35" y="19"/>
                </a:lnTo>
                <a:lnTo>
                  <a:pt x="32" y="14"/>
                </a:lnTo>
                <a:lnTo>
                  <a:pt x="26" y="9"/>
                </a:lnTo>
                <a:lnTo>
                  <a:pt x="19" y="5"/>
                </a:lnTo>
                <a:lnTo>
                  <a:pt x="14" y="1"/>
                </a:lnTo>
                <a:lnTo>
                  <a:pt x="12" y="19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6" name=""/>
          <p:cNvSpPr/>
          <p:nvPr/>
        </p:nvSpPr>
        <p:spPr>
          <a:xfrm>
            <a:off x="2854440" y="-1120680"/>
            <a:ext cx="81000" cy="33120"/>
          </a:xfrm>
          <a:custGeom>
            <a:avLst/>
            <a:gdLst/>
            <a:ahLst/>
            <a:rect l="l" t="t" r="r" b="b"/>
            <a:pathLst>
              <a:path w="103" h="41">
                <a:moveTo>
                  <a:pt x="96" y="0"/>
                </a:moveTo>
                <a:lnTo>
                  <a:pt x="91" y="2"/>
                </a:lnTo>
                <a:lnTo>
                  <a:pt x="87" y="4"/>
                </a:lnTo>
                <a:lnTo>
                  <a:pt x="84" y="6"/>
                </a:lnTo>
                <a:lnTo>
                  <a:pt x="79" y="7"/>
                </a:lnTo>
                <a:lnTo>
                  <a:pt x="75" y="9"/>
                </a:lnTo>
                <a:lnTo>
                  <a:pt x="64" y="11"/>
                </a:lnTo>
                <a:lnTo>
                  <a:pt x="54" y="13"/>
                </a:lnTo>
                <a:lnTo>
                  <a:pt x="41" y="13"/>
                </a:lnTo>
                <a:lnTo>
                  <a:pt x="29" y="15"/>
                </a:lnTo>
                <a:lnTo>
                  <a:pt x="22" y="16"/>
                </a:lnTo>
                <a:lnTo>
                  <a:pt x="14" y="18"/>
                </a:lnTo>
                <a:lnTo>
                  <a:pt x="7" y="20"/>
                </a:lnTo>
                <a:lnTo>
                  <a:pt x="0" y="22"/>
                </a:lnTo>
                <a:lnTo>
                  <a:pt x="9" y="41"/>
                </a:lnTo>
                <a:lnTo>
                  <a:pt x="14" y="39"/>
                </a:lnTo>
                <a:lnTo>
                  <a:pt x="20" y="38"/>
                </a:lnTo>
                <a:lnTo>
                  <a:pt x="25" y="36"/>
                </a:lnTo>
                <a:lnTo>
                  <a:pt x="32" y="34"/>
                </a:lnTo>
                <a:lnTo>
                  <a:pt x="45" y="34"/>
                </a:lnTo>
                <a:lnTo>
                  <a:pt x="55" y="32"/>
                </a:lnTo>
                <a:lnTo>
                  <a:pt x="68" y="32"/>
                </a:lnTo>
                <a:lnTo>
                  <a:pt x="79" y="29"/>
                </a:lnTo>
                <a:lnTo>
                  <a:pt x="86" y="27"/>
                </a:lnTo>
                <a:lnTo>
                  <a:pt x="93" y="25"/>
                </a:lnTo>
                <a:lnTo>
                  <a:pt x="98" y="23"/>
                </a:lnTo>
                <a:lnTo>
                  <a:pt x="103" y="18"/>
                </a:lnTo>
                <a:lnTo>
                  <a:pt x="96" y="20"/>
                </a:lnTo>
                <a:lnTo>
                  <a:pt x="9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7" name=""/>
          <p:cNvSpPr/>
          <p:nvPr/>
        </p:nvSpPr>
        <p:spPr>
          <a:xfrm>
            <a:off x="2932200" y="-111276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8" name=""/>
          <p:cNvSpPr/>
          <p:nvPr/>
        </p:nvSpPr>
        <p:spPr>
          <a:xfrm>
            <a:off x="2932200" y="-1120680"/>
            <a:ext cx="172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3" y="11"/>
                </a:moveTo>
                <a:lnTo>
                  <a:pt x="14" y="0"/>
                </a:lnTo>
                <a:lnTo>
                  <a:pt x="0" y="0"/>
                </a:lnTo>
                <a:lnTo>
                  <a:pt x="0" y="20"/>
                </a:lnTo>
                <a:lnTo>
                  <a:pt x="14" y="20"/>
                </a:lnTo>
                <a:lnTo>
                  <a:pt x="2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9" name=""/>
          <p:cNvSpPr/>
          <p:nvPr/>
        </p:nvSpPr>
        <p:spPr>
          <a:xfrm>
            <a:off x="2933640" y="-1112760"/>
            <a:ext cx="97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0" name=""/>
          <p:cNvSpPr/>
          <p:nvPr/>
        </p:nvSpPr>
        <p:spPr>
          <a:xfrm>
            <a:off x="2924280" y="-1112760"/>
            <a:ext cx="25200" cy="15840"/>
          </a:xfrm>
          <a:custGeom>
            <a:avLst/>
            <a:gdLst/>
            <a:ahLst/>
            <a:rect l="l" t="t" r="r" b="b"/>
            <a:pathLst>
              <a:path w="32" h="20">
                <a:moveTo>
                  <a:pt x="22" y="9"/>
                </a:moveTo>
                <a:lnTo>
                  <a:pt x="11" y="20"/>
                </a:lnTo>
                <a:lnTo>
                  <a:pt x="16" y="20"/>
                </a:lnTo>
                <a:lnTo>
                  <a:pt x="20" y="18"/>
                </a:lnTo>
                <a:lnTo>
                  <a:pt x="23" y="14"/>
                </a:lnTo>
                <a:lnTo>
                  <a:pt x="27" y="12"/>
                </a:lnTo>
                <a:lnTo>
                  <a:pt x="30" y="7"/>
                </a:lnTo>
                <a:lnTo>
                  <a:pt x="32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0"/>
                </a:lnTo>
                <a:lnTo>
                  <a:pt x="11" y="0"/>
                </a:lnTo>
                <a:lnTo>
                  <a:pt x="0" y="9"/>
                </a:lnTo>
                <a:lnTo>
                  <a:pt x="22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1" name=""/>
          <p:cNvSpPr/>
          <p:nvPr/>
        </p:nvSpPr>
        <p:spPr>
          <a:xfrm>
            <a:off x="2924280" y="-1104840"/>
            <a:ext cx="19080" cy="66600"/>
          </a:xfrm>
          <a:custGeom>
            <a:avLst/>
            <a:gdLst/>
            <a:ahLst/>
            <a:rect l="l" t="t" r="r" b="b"/>
            <a:pathLst>
              <a:path w="23" h="84">
                <a:moveTo>
                  <a:pt x="23" y="84"/>
                </a:moveTo>
                <a:lnTo>
                  <a:pt x="23" y="84"/>
                </a:lnTo>
                <a:lnTo>
                  <a:pt x="23" y="64"/>
                </a:lnTo>
                <a:lnTo>
                  <a:pt x="23" y="44"/>
                </a:lnTo>
                <a:lnTo>
                  <a:pt x="23" y="23"/>
                </a:lnTo>
                <a:lnTo>
                  <a:pt x="23" y="0"/>
                </a:lnTo>
                <a:lnTo>
                  <a:pt x="0" y="0"/>
                </a:lnTo>
                <a:lnTo>
                  <a:pt x="0" y="23"/>
                </a:lnTo>
                <a:lnTo>
                  <a:pt x="0" y="44"/>
                </a:lnTo>
                <a:lnTo>
                  <a:pt x="0" y="64"/>
                </a:lnTo>
                <a:lnTo>
                  <a:pt x="0" y="84"/>
                </a:lnTo>
                <a:lnTo>
                  <a:pt x="23" y="8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2" name=""/>
          <p:cNvSpPr/>
          <p:nvPr/>
        </p:nvSpPr>
        <p:spPr>
          <a:xfrm>
            <a:off x="2894040" y="-1038240"/>
            <a:ext cx="49320" cy="23760"/>
          </a:xfrm>
          <a:custGeom>
            <a:avLst/>
            <a:gdLst/>
            <a:ahLst/>
            <a:rect l="l" t="t" r="r" b="b"/>
            <a:pathLst>
              <a:path w="62" h="30">
                <a:moveTo>
                  <a:pt x="7" y="30"/>
                </a:move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18" y="26"/>
                </a:lnTo>
                <a:lnTo>
                  <a:pt x="20" y="26"/>
                </a:lnTo>
                <a:lnTo>
                  <a:pt x="27" y="24"/>
                </a:lnTo>
                <a:lnTo>
                  <a:pt x="34" y="24"/>
                </a:lnTo>
                <a:lnTo>
                  <a:pt x="43" y="21"/>
                </a:lnTo>
                <a:lnTo>
                  <a:pt x="50" y="17"/>
                </a:lnTo>
                <a:lnTo>
                  <a:pt x="55" y="14"/>
                </a:lnTo>
                <a:lnTo>
                  <a:pt x="59" y="10"/>
                </a:lnTo>
                <a:lnTo>
                  <a:pt x="61" y="5"/>
                </a:lnTo>
                <a:lnTo>
                  <a:pt x="62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36" y="3"/>
                </a:lnTo>
                <a:lnTo>
                  <a:pt x="30" y="3"/>
                </a:lnTo>
                <a:lnTo>
                  <a:pt x="23" y="5"/>
                </a:lnTo>
                <a:lnTo>
                  <a:pt x="16" y="7"/>
                </a:lnTo>
                <a:lnTo>
                  <a:pt x="11" y="8"/>
                </a:lnTo>
                <a:lnTo>
                  <a:pt x="9" y="8"/>
                </a:lnTo>
                <a:lnTo>
                  <a:pt x="4" y="10"/>
                </a:lnTo>
                <a:lnTo>
                  <a:pt x="0" y="14"/>
                </a:lnTo>
                <a:lnTo>
                  <a:pt x="7" y="10"/>
                </a:lnTo>
                <a:lnTo>
                  <a:pt x="7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3" name=""/>
          <p:cNvSpPr/>
          <p:nvPr/>
        </p:nvSpPr>
        <p:spPr>
          <a:xfrm>
            <a:off x="2900520" y="-10303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4" name=""/>
          <p:cNvSpPr/>
          <p:nvPr/>
        </p:nvSpPr>
        <p:spPr>
          <a:xfrm>
            <a:off x="2854440" y="-1030320"/>
            <a:ext cx="46080" cy="15840"/>
          </a:xfrm>
          <a:custGeom>
            <a:avLst/>
            <a:gdLst/>
            <a:ahLst/>
            <a:rect l="l" t="t" r="r" b="b"/>
            <a:pathLst>
              <a:path w="59" h="20">
                <a:moveTo>
                  <a:pt x="0" y="11"/>
                </a:moveTo>
                <a:lnTo>
                  <a:pt x="11" y="20"/>
                </a:lnTo>
                <a:lnTo>
                  <a:pt x="59" y="20"/>
                </a:lnTo>
                <a:lnTo>
                  <a:pt x="59" y="0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5" name=""/>
          <p:cNvSpPr/>
          <p:nvPr/>
        </p:nvSpPr>
        <p:spPr>
          <a:xfrm>
            <a:off x="2854440" y="-1033560"/>
            <a:ext cx="15840" cy="11160"/>
          </a:xfrm>
          <a:custGeom>
            <a:avLst/>
            <a:gdLst/>
            <a:ahLst/>
            <a:rect l="l" t="t" r="r" b="b"/>
            <a:pathLst>
              <a:path w="22" h="14">
                <a:moveTo>
                  <a:pt x="11" y="0"/>
                </a:moveTo>
                <a:lnTo>
                  <a:pt x="0" y="10"/>
                </a:lnTo>
                <a:lnTo>
                  <a:pt x="0" y="14"/>
                </a:lnTo>
                <a:lnTo>
                  <a:pt x="22" y="14"/>
                </a:lnTo>
                <a:lnTo>
                  <a:pt x="22" y="1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6" name=""/>
          <p:cNvSpPr/>
          <p:nvPr/>
        </p:nvSpPr>
        <p:spPr>
          <a:xfrm>
            <a:off x="2816280" y="-1033560"/>
            <a:ext cx="47520" cy="15840"/>
          </a:xfrm>
          <a:custGeom>
            <a:avLst/>
            <a:gdLst/>
            <a:ahLst/>
            <a:rect l="l" t="t" r="r" b="b"/>
            <a:pathLst>
              <a:path w="59" h="19">
                <a:moveTo>
                  <a:pt x="0" y="3"/>
                </a:moveTo>
                <a:lnTo>
                  <a:pt x="7" y="19"/>
                </a:lnTo>
                <a:lnTo>
                  <a:pt x="59" y="19"/>
                </a:lnTo>
                <a:lnTo>
                  <a:pt x="59" y="0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7" name=""/>
          <p:cNvSpPr/>
          <p:nvPr/>
        </p:nvSpPr>
        <p:spPr>
          <a:xfrm>
            <a:off x="2822400" y="-102384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8" name=""/>
          <p:cNvSpPr/>
          <p:nvPr/>
        </p:nvSpPr>
        <p:spPr>
          <a:xfrm>
            <a:off x="2511360" y="-1135080"/>
            <a:ext cx="73080" cy="34920"/>
          </a:xfrm>
          <a:custGeom>
            <a:avLst/>
            <a:gdLst/>
            <a:ahLst/>
            <a:rect l="l" t="t" r="r" b="b"/>
            <a:pathLst>
              <a:path w="90" h="43">
                <a:moveTo>
                  <a:pt x="24" y="0"/>
                </a:moveTo>
                <a:lnTo>
                  <a:pt x="37" y="0"/>
                </a:lnTo>
                <a:lnTo>
                  <a:pt x="49" y="0"/>
                </a:lnTo>
                <a:lnTo>
                  <a:pt x="62" y="0"/>
                </a:lnTo>
                <a:lnTo>
                  <a:pt x="72" y="0"/>
                </a:lnTo>
                <a:lnTo>
                  <a:pt x="78" y="0"/>
                </a:lnTo>
                <a:lnTo>
                  <a:pt x="81" y="0"/>
                </a:lnTo>
                <a:lnTo>
                  <a:pt x="87" y="4"/>
                </a:lnTo>
                <a:lnTo>
                  <a:pt x="90" y="8"/>
                </a:lnTo>
                <a:lnTo>
                  <a:pt x="87" y="13"/>
                </a:lnTo>
                <a:lnTo>
                  <a:pt x="81" y="18"/>
                </a:lnTo>
                <a:lnTo>
                  <a:pt x="80" y="20"/>
                </a:lnTo>
                <a:lnTo>
                  <a:pt x="78" y="20"/>
                </a:lnTo>
                <a:lnTo>
                  <a:pt x="74" y="22"/>
                </a:lnTo>
                <a:lnTo>
                  <a:pt x="72" y="22"/>
                </a:lnTo>
                <a:lnTo>
                  <a:pt x="72" y="25"/>
                </a:lnTo>
                <a:lnTo>
                  <a:pt x="74" y="29"/>
                </a:lnTo>
                <a:lnTo>
                  <a:pt x="74" y="31"/>
                </a:lnTo>
                <a:lnTo>
                  <a:pt x="76" y="34"/>
                </a:lnTo>
                <a:lnTo>
                  <a:pt x="78" y="36"/>
                </a:lnTo>
                <a:lnTo>
                  <a:pt x="80" y="38"/>
                </a:lnTo>
                <a:lnTo>
                  <a:pt x="80" y="40"/>
                </a:lnTo>
                <a:lnTo>
                  <a:pt x="80" y="43"/>
                </a:lnTo>
                <a:lnTo>
                  <a:pt x="69" y="43"/>
                </a:lnTo>
                <a:lnTo>
                  <a:pt x="53" y="36"/>
                </a:lnTo>
                <a:lnTo>
                  <a:pt x="28" y="29"/>
                </a:lnTo>
                <a:lnTo>
                  <a:pt x="17" y="24"/>
                </a:lnTo>
                <a:lnTo>
                  <a:pt x="8" y="20"/>
                </a:lnTo>
                <a:lnTo>
                  <a:pt x="5" y="18"/>
                </a:lnTo>
                <a:lnTo>
                  <a:pt x="1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5" y="4"/>
                </a:lnTo>
                <a:lnTo>
                  <a:pt x="7" y="2"/>
                </a:lnTo>
                <a:lnTo>
                  <a:pt x="16" y="0"/>
                </a:lnTo>
                <a:lnTo>
                  <a:pt x="24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9" name=""/>
          <p:cNvSpPr/>
          <p:nvPr/>
        </p:nvSpPr>
        <p:spPr>
          <a:xfrm>
            <a:off x="2532240" y="-1141560"/>
            <a:ext cx="37800" cy="16200"/>
          </a:xfrm>
          <a:custGeom>
            <a:avLst/>
            <a:gdLst/>
            <a:ahLst/>
            <a:rect l="l" t="t" r="r" b="b"/>
            <a:pathLst>
              <a:path w="48" h="19">
                <a:moveTo>
                  <a:pt x="48" y="0"/>
                </a:moveTo>
                <a:lnTo>
                  <a:pt x="48" y="0"/>
                </a:lnTo>
                <a:lnTo>
                  <a:pt x="38" y="0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0" y="19"/>
                </a:lnTo>
                <a:lnTo>
                  <a:pt x="13" y="19"/>
                </a:lnTo>
                <a:lnTo>
                  <a:pt x="25" y="19"/>
                </a:lnTo>
                <a:lnTo>
                  <a:pt x="38" y="19"/>
                </a:lnTo>
                <a:lnTo>
                  <a:pt x="48" y="19"/>
                </a:lnTo>
                <a:lnTo>
                  <a:pt x="4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0" name=""/>
          <p:cNvSpPr/>
          <p:nvPr/>
        </p:nvSpPr>
        <p:spPr>
          <a:xfrm>
            <a:off x="2570040" y="-1141560"/>
            <a:ext cx="20880" cy="17640"/>
          </a:xfrm>
          <a:custGeom>
            <a:avLst/>
            <a:gdLst/>
            <a:ahLst/>
            <a:rect l="l" t="t" r="r" b="b"/>
            <a:pathLst>
              <a:path w="27" h="23">
                <a:moveTo>
                  <a:pt x="27" y="23"/>
                </a:moveTo>
                <a:lnTo>
                  <a:pt x="27" y="8"/>
                </a:lnTo>
                <a:lnTo>
                  <a:pt x="20" y="5"/>
                </a:lnTo>
                <a:lnTo>
                  <a:pt x="13" y="1"/>
                </a:lnTo>
                <a:lnTo>
                  <a:pt x="6" y="0"/>
                </a:lnTo>
                <a:lnTo>
                  <a:pt x="0" y="0"/>
                </a:lnTo>
                <a:lnTo>
                  <a:pt x="0" y="19"/>
                </a:lnTo>
                <a:lnTo>
                  <a:pt x="4" y="19"/>
                </a:lnTo>
                <a:lnTo>
                  <a:pt x="6" y="19"/>
                </a:lnTo>
                <a:lnTo>
                  <a:pt x="8" y="21"/>
                </a:lnTo>
                <a:lnTo>
                  <a:pt x="11" y="23"/>
                </a:lnTo>
                <a:lnTo>
                  <a:pt x="11" y="8"/>
                </a:lnTo>
                <a:lnTo>
                  <a:pt x="27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1" name=""/>
          <p:cNvSpPr/>
          <p:nvPr/>
        </p:nvSpPr>
        <p:spPr>
          <a:xfrm>
            <a:off x="2562120" y="-1135080"/>
            <a:ext cx="28800" cy="25560"/>
          </a:xfrm>
          <a:custGeom>
            <a:avLst/>
            <a:gdLst/>
            <a:ahLst/>
            <a:rect l="l" t="t" r="r" b="b"/>
            <a:pathLst>
              <a:path w="35" h="33">
                <a:moveTo>
                  <a:pt x="21" y="22"/>
                </a:moveTo>
                <a:lnTo>
                  <a:pt x="10" y="33"/>
                </a:lnTo>
                <a:lnTo>
                  <a:pt x="16" y="33"/>
                </a:lnTo>
                <a:lnTo>
                  <a:pt x="19" y="31"/>
                </a:lnTo>
                <a:lnTo>
                  <a:pt x="23" y="27"/>
                </a:lnTo>
                <a:lnTo>
                  <a:pt x="26" y="25"/>
                </a:lnTo>
                <a:lnTo>
                  <a:pt x="30" y="20"/>
                </a:lnTo>
                <a:lnTo>
                  <a:pt x="35" y="15"/>
                </a:lnTo>
                <a:lnTo>
                  <a:pt x="21" y="0"/>
                </a:lnTo>
                <a:lnTo>
                  <a:pt x="16" y="6"/>
                </a:lnTo>
                <a:lnTo>
                  <a:pt x="12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0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2" name=""/>
          <p:cNvSpPr/>
          <p:nvPr/>
        </p:nvSpPr>
        <p:spPr>
          <a:xfrm>
            <a:off x="2562120" y="-1117440"/>
            <a:ext cx="22320" cy="23760"/>
          </a:xfrm>
          <a:custGeom>
            <a:avLst/>
            <a:gdLst/>
            <a:ahLst/>
            <a:rect l="l" t="t" r="r" b="b"/>
            <a:pathLst>
              <a:path w="26" h="30">
                <a:moveTo>
                  <a:pt x="16" y="30"/>
                </a:moveTo>
                <a:lnTo>
                  <a:pt x="26" y="21"/>
                </a:lnTo>
                <a:lnTo>
                  <a:pt x="26" y="16"/>
                </a:lnTo>
                <a:lnTo>
                  <a:pt x="24" y="12"/>
                </a:lnTo>
                <a:lnTo>
                  <a:pt x="23" y="9"/>
                </a:lnTo>
                <a:lnTo>
                  <a:pt x="21" y="7"/>
                </a:lnTo>
                <a:lnTo>
                  <a:pt x="21" y="5"/>
                </a:lnTo>
                <a:lnTo>
                  <a:pt x="21" y="3"/>
                </a:lnTo>
                <a:lnTo>
                  <a:pt x="19" y="2"/>
                </a:lnTo>
                <a:lnTo>
                  <a:pt x="19" y="0"/>
                </a:lnTo>
                <a:lnTo>
                  <a:pt x="0" y="0"/>
                </a:lnTo>
                <a:lnTo>
                  <a:pt x="0" y="5"/>
                </a:lnTo>
                <a:lnTo>
                  <a:pt x="1" y="9"/>
                </a:lnTo>
                <a:lnTo>
                  <a:pt x="3" y="14"/>
                </a:lnTo>
                <a:lnTo>
                  <a:pt x="5" y="16"/>
                </a:lnTo>
                <a:lnTo>
                  <a:pt x="5" y="19"/>
                </a:lnTo>
                <a:lnTo>
                  <a:pt x="7" y="19"/>
                </a:lnTo>
                <a:lnTo>
                  <a:pt x="7" y="21"/>
                </a:lnTo>
                <a:lnTo>
                  <a:pt x="16" y="11"/>
                </a:lnTo>
                <a:lnTo>
                  <a:pt x="16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3" name=""/>
          <p:cNvSpPr/>
          <p:nvPr/>
        </p:nvSpPr>
        <p:spPr>
          <a:xfrm>
            <a:off x="2575080" y="-110952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4" name=""/>
          <p:cNvSpPr/>
          <p:nvPr/>
        </p:nvSpPr>
        <p:spPr>
          <a:xfrm>
            <a:off x="2563920" y="-1109520"/>
            <a:ext cx="11160" cy="15840"/>
          </a:xfrm>
          <a:custGeom>
            <a:avLst/>
            <a:gdLst/>
            <a:ahLst/>
            <a:rect l="l" t="t" r="r" b="b"/>
            <a:pathLst>
              <a:path w="15" h="19">
                <a:moveTo>
                  <a:pt x="0" y="17"/>
                </a:moveTo>
                <a:lnTo>
                  <a:pt x="4" y="19"/>
                </a:lnTo>
                <a:lnTo>
                  <a:pt x="15" y="19"/>
                </a:lnTo>
                <a:lnTo>
                  <a:pt x="15" y="0"/>
                </a:lnTo>
                <a:lnTo>
                  <a:pt x="4" y="0"/>
                </a:lnTo>
                <a:lnTo>
                  <a:pt x="0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5" name=""/>
          <p:cNvSpPr/>
          <p:nvPr/>
        </p:nvSpPr>
        <p:spPr>
          <a:xfrm>
            <a:off x="2568600" y="-1109520"/>
            <a:ext cx="3240" cy="9360"/>
          </a:xfrm>
          <a:custGeom>
            <a:avLst/>
            <a:gdLst/>
            <a:ahLst/>
            <a:rect l="l" t="t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6" name=""/>
          <p:cNvSpPr/>
          <p:nvPr/>
        </p:nvSpPr>
        <p:spPr>
          <a:xfrm>
            <a:off x="2502000" y="-1128600"/>
            <a:ext cx="69840" cy="33120"/>
          </a:xfrm>
          <a:custGeom>
            <a:avLst/>
            <a:gdLst/>
            <a:ahLst/>
            <a:rect l="l" t="t" r="r" b="b"/>
            <a:pathLst>
              <a:path w="87" h="42">
                <a:moveTo>
                  <a:pt x="0" y="3"/>
                </a:moveTo>
                <a:lnTo>
                  <a:pt x="0" y="3"/>
                </a:lnTo>
                <a:lnTo>
                  <a:pt x="2" y="10"/>
                </a:lnTo>
                <a:lnTo>
                  <a:pt x="5" y="14"/>
                </a:lnTo>
                <a:lnTo>
                  <a:pt x="11" y="17"/>
                </a:lnTo>
                <a:lnTo>
                  <a:pt x="14" y="21"/>
                </a:lnTo>
                <a:lnTo>
                  <a:pt x="25" y="25"/>
                </a:lnTo>
                <a:lnTo>
                  <a:pt x="37" y="28"/>
                </a:lnTo>
                <a:lnTo>
                  <a:pt x="62" y="37"/>
                </a:lnTo>
                <a:lnTo>
                  <a:pt x="78" y="42"/>
                </a:lnTo>
                <a:lnTo>
                  <a:pt x="87" y="25"/>
                </a:lnTo>
                <a:lnTo>
                  <a:pt x="69" y="17"/>
                </a:lnTo>
                <a:lnTo>
                  <a:pt x="45" y="10"/>
                </a:lnTo>
                <a:lnTo>
                  <a:pt x="34" y="5"/>
                </a:lnTo>
                <a:lnTo>
                  <a:pt x="25" y="1"/>
                </a:lnTo>
                <a:lnTo>
                  <a:pt x="21" y="0"/>
                </a:lnTo>
                <a:lnTo>
                  <a:pt x="20" y="0"/>
                </a:lnTo>
                <a:lnTo>
                  <a:pt x="21" y="3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7" name=""/>
          <p:cNvSpPr/>
          <p:nvPr/>
        </p:nvSpPr>
        <p:spPr>
          <a:xfrm>
            <a:off x="2502000" y="-1141560"/>
            <a:ext cx="30240" cy="16200"/>
          </a:xfrm>
          <a:custGeom>
            <a:avLst/>
            <a:gdLst/>
            <a:ahLst/>
            <a:rect l="l" t="t" r="r" b="b"/>
            <a:pathLst>
              <a:path w="37" h="21">
                <a:moveTo>
                  <a:pt x="37" y="0"/>
                </a:moveTo>
                <a:lnTo>
                  <a:pt x="37" y="0"/>
                </a:lnTo>
                <a:lnTo>
                  <a:pt x="29" y="0"/>
                </a:lnTo>
                <a:lnTo>
                  <a:pt x="18" y="1"/>
                </a:lnTo>
                <a:lnTo>
                  <a:pt x="11" y="3"/>
                </a:lnTo>
                <a:lnTo>
                  <a:pt x="7" y="7"/>
                </a:lnTo>
                <a:lnTo>
                  <a:pt x="4" y="10"/>
                </a:lnTo>
                <a:lnTo>
                  <a:pt x="2" y="12"/>
                </a:lnTo>
                <a:lnTo>
                  <a:pt x="0" y="16"/>
                </a:lnTo>
                <a:lnTo>
                  <a:pt x="0" y="19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23" y="21"/>
                </a:lnTo>
                <a:lnTo>
                  <a:pt x="29" y="19"/>
                </a:lnTo>
                <a:lnTo>
                  <a:pt x="37" y="19"/>
                </a:lnTo>
                <a:lnTo>
                  <a:pt x="3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8" name=""/>
          <p:cNvSpPr/>
          <p:nvPr/>
        </p:nvSpPr>
        <p:spPr>
          <a:xfrm>
            <a:off x="2532240" y="-1135080"/>
            <a:ext cx="1440" cy="97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9" name=""/>
          <p:cNvSpPr/>
          <p:nvPr/>
        </p:nvSpPr>
        <p:spPr>
          <a:xfrm>
            <a:off x="2532240" y="-1135080"/>
            <a:ext cx="1440" cy="97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0" name=""/>
          <p:cNvSpPr/>
          <p:nvPr/>
        </p:nvSpPr>
        <p:spPr>
          <a:xfrm>
            <a:off x="1916280" y="-1266840"/>
            <a:ext cx="47520" cy="34920"/>
          </a:xfrm>
          <a:custGeom>
            <a:avLst/>
            <a:gdLst/>
            <a:ahLst/>
            <a:rect l="l" t="t" r="r" b="b"/>
            <a:pathLst>
              <a:path w="61" h="45">
                <a:moveTo>
                  <a:pt x="15" y="0"/>
                </a:moveTo>
                <a:lnTo>
                  <a:pt x="25" y="11"/>
                </a:lnTo>
                <a:lnTo>
                  <a:pt x="36" y="20"/>
                </a:lnTo>
                <a:lnTo>
                  <a:pt x="41" y="25"/>
                </a:lnTo>
                <a:lnTo>
                  <a:pt x="47" y="29"/>
                </a:lnTo>
                <a:lnTo>
                  <a:pt x="50" y="29"/>
                </a:lnTo>
                <a:lnTo>
                  <a:pt x="54" y="30"/>
                </a:lnTo>
                <a:lnTo>
                  <a:pt x="57" y="30"/>
                </a:lnTo>
                <a:lnTo>
                  <a:pt x="61" y="30"/>
                </a:lnTo>
                <a:lnTo>
                  <a:pt x="61" y="45"/>
                </a:lnTo>
                <a:lnTo>
                  <a:pt x="43" y="45"/>
                </a:lnTo>
                <a:lnTo>
                  <a:pt x="0" y="18"/>
                </a:lnTo>
                <a:lnTo>
                  <a:pt x="2" y="16"/>
                </a:lnTo>
                <a:lnTo>
                  <a:pt x="6" y="14"/>
                </a:lnTo>
                <a:lnTo>
                  <a:pt x="8" y="13"/>
                </a:lnTo>
                <a:lnTo>
                  <a:pt x="11" y="11"/>
                </a:lnTo>
                <a:lnTo>
                  <a:pt x="15" y="4"/>
                </a:lnTo>
                <a:lnTo>
                  <a:pt x="15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1" name=""/>
          <p:cNvSpPr/>
          <p:nvPr/>
        </p:nvSpPr>
        <p:spPr>
          <a:xfrm>
            <a:off x="1920960" y="-1274760"/>
            <a:ext cx="50760" cy="39600"/>
          </a:xfrm>
          <a:custGeom>
            <a:avLst/>
            <a:gdLst/>
            <a:ahLst/>
            <a:rect l="l" t="t" r="r" b="b"/>
            <a:pathLst>
              <a:path w="64" h="50">
                <a:moveTo>
                  <a:pt x="64" y="39"/>
                </a:moveTo>
                <a:lnTo>
                  <a:pt x="53" y="29"/>
                </a:lnTo>
                <a:lnTo>
                  <a:pt x="51" y="29"/>
                </a:lnTo>
                <a:lnTo>
                  <a:pt x="48" y="29"/>
                </a:lnTo>
                <a:lnTo>
                  <a:pt x="46" y="27"/>
                </a:lnTo>
                <a:lnTo>
                  <a:pt x="44" y="27"/>
                </a:lnTo>
                <a:lnTo>
                  <a:pt x="39" y="25"/>
                </a:lnTo>
                <a:lnTo>
                  <a:pt x="33" y="22"/>
                </a:lnTo>
                <a:lnTo>
                  <a:pt x="24" y="11"/>
                </a:lnTo>
                <a:lnTo>
                  <a:pt x="14" y="0"/>
                </a:lnTo>
                <a:lnTo>
                  <a:pt x="0" y="15"/>
                </a:lnTo>
                <a:lnTo>
                  <a:pt x="10" y="25"/>
                </a:lnTo>
                <a:lnTo>
                  <a:pt x="19" y="36"/>
                </a:lnTo>
                <a:lnTo>
                  <a:pt x="28" y="41"/>
                </a:lnTo>
                <a:lnTo>
                  <a:pt x="33" y="47"/>
                </a:lnTo>
                <a:lnTo>
                  <a:pt x="39" y="48"/>
                </a:lnTo>
                <a:lnTo>
                  <a:pt x="44" y="48"/>
                </a:lnTo>
                <a:lnTo>
                  <a:pt x="48" y="50"/>
                </a:lnTo>
                <a:lnTo>
                  <a:pt x="53" y="50"/>
                </a:lnTo>
                <a:lnTo>
                  <a:pt x="42" y="39"/>
                </a:lnTo>
                <a:lnTo>
                  <a:pt x="64" y="3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2" name=""/>
          <p:cNvSpPr/>
          <p:nvPr/>
        </p:nvSpPr>
        <p:spPr>
          <a:xfrm>
            <a:off x="1955880" y="-124308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3" name=""/>
          <p:cNvSpPr/>
          <p:nvPr/>
        </p:nvSpPr>
        <p:spPr>
          <a:xfrm>
            <a:off x="1955880" y="-1243080"/>
            <a:ext cx="15840" cy="17640"/>
          </a:xfrm>
          <a:custGeom>
            <a:avLst/>
            <a:gdLst/>
            <a:ahLst/>
            <a:rect l="l" t="t" r="r" b="b"/>
            <a:pathLst>
              <a:path w="22" h="24">
                <a:moveTo>
                  <a:pt x="11" y="24"/>
                </a:moveTo>
                <a:lnTo>
                  <a:pt x="22" y="13"/>
                </a:lnTo>
                <a:lnTo>
                  <a:pt x="22" y="0"/>
                </a:lnTo>
                <a:lnTo>
                  <a:pt x="0" y="0"/>
                </a:lnTo>
                <a:lnTo>
                  <a:pt x="0" y="13"/>
                </a:lnTo>
                <a:lnTo>
                  <a:pt x="11" y="2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4" name=""/>
          <p:cNvSpPr/>
          <p:nvPr/>
        </p:nvSpPr>
        <p:spPr>
          <a:xfrm>
            <a:off x="1944720" y="-1241280"/>
            <a:ext cx="190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0" y="18"/>
                </a:moveTo>
                <a:lnTo>
                  <a:pt x="5" y="20"/>
                </a:lnTo>
                <a:lnTo>
                  <a:pt x="23" y="20"/>
                </a:lnTo>
                <a:lnTo>
                  <a:pt x="23" y="0"/>
                </a:lnTo>
                <a:lnTo>
                  <a:pt x="5" y="0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5" name=""/>
          <p:cNvSpPr/>
          <p:nvPr/>
        </p:nvSpPr>
        <p:spPr>
          <a:xfrm>
            <a:off x="1911240" y="-1263600"/>
            <a:ext cx="44640" cy="36360"/>
          </a:xfrm>
          <a:custGeom>
            <a:avLst/>
            <a:gdLst/>
            <a:ahLst/>
            <a:rect l="l" t="t" r="r" b="b"/>
            <a:pathLst>
              <a:path w="55" h="46">
                <a:moveTo>
                  <a:pt x="5" y="0"/>
                </a:moveTo>
                <a:lnTo>
                  <a:pt x="0" y="19"/>
                </a:lnTo>
                <a:lnTo>
                  <a:pt x="43" y="46"/>
                </a:lnTo>
                <a:lnTo>
                  <a:pt x="55" y="30"/>
                </a:lnTo>
                <a:lnTo>
                  <a:pt x="11" y="1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6" name=""/>
          <p:cNvSpPr/>
          <p:nvPr/>
        </p:nvSpPr>
        <p:spPr>
          <a:xfrm>
            <a:off x="1916280" y="-125424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7" name=""/>
          <p:cNvSpPr/>
          <p:nvPr/>
        </p:nvSpPr>
        <p:spPr>
          <a:xfrm>
            <a:off x="1914480" y="-1274760"/>
            <a:ext cx="20520" cy="28440"/>
          </a:xfrm>
          <a:custGeom>
            <a:avLst/>
            <a:gdLst/>
            <a:ahLst/>
            <a:rect l="l" t="t" r="r" b="b"/>
            <a:pathLst>
              <a:path w="26" h="36">
                <a:moveTo>
                  <a:pt x="23" y="0"/>
                </a:moveTo>
                <a:lnTo>
                  <a:pt x="5" y="7"/>
                </a:lnTo>
                <a:lnTo>
                  <a:pt x="1" y="13"/>
                </a:lnTo>
                <a:lnTo>
                  <a:pt x="1" y="15"/>
                </a:lnTo>
                <a:lnTo>
                  <a:pt x="0" y="15"/>
                </a:lnTo>
                <a:lnTo>
                  <a:pt x="0" y="15"/>
                </a:lnTo>
                <a:lnTo>
                  <a:pt x="1" y="15"/>
                </a:lnTo>
                <a:lnTo>
                  <a:pt x="1" y="36"/>
                </a:lnTo>
                <a:lnTo>
                  <a:pt x="9" y="34"/>
                </a:lnTo>
                <a:lnTo>
                  <a:pt x="12" y="32"/>
                </a:lnTo>
                <a:lnTo>
                  <a:pt x="17" y="27"/>
                </a:lnTo>
                <a:lnTo>
                  <a:pt x="19" y="23"/>
                </a:lnTo>
                <a:lnTo>
                  <a:pt x="23" y="16"/>
                </a:lnTo>
                <a:lnTo>
                  <a:pt x="26" y="7"/>
                </a:lnTo>
                <a:lnTo>
                  <a:pt x="9" y="15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8" name=""/>
          <p:cNvSpPr/>
          <p:nvPr/>
        </p:nvSpPr>
        <p:spPr>
          <a:xfrm>
            <a:off x="1920960" y="-1266840"/>
            <a:ext cx="6120" cy="3240"/>
          </a:xfrm>
          <a:custGeom>
            <a:avLst/>
            <a:gdLst/>
            <a:ahLst/>
            <a:rect l="l" t="t" r="r" b="b"/>
            <a:pathLst>
              <a:path w="7" h="6">
                <a:moveTo>
                  <a:pt x="0" y="6"/>
                </a:moveTo>
                <a:lnTo>
                  <a:pt x="7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9" name=""/>
          <p:cNvSpPr/>
          <p:nvPr/>
        </p:nvSpPr>
        <p:spPr>
          <a:xfrm>
            <a:off x="1920960" y="-1266840"/>
            <a:ext cx="6120" cy="3240"/>
          </a:xfrm>
          <a:custGeom>
            <a:avLst/>
            <a:gdLst/>
            <a:ahLst/>
            <a:rect l="l" t="t" r="r" b="b"/>
            <a:pathLst>
              <a:path w="7" h="6">
                <a:moveTo>
                  <a:pt x="0" y="6"/>
                </a:moveTo>
                <a:lnTo>
                  <a:pt x="7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0" name=""/>
          <p:cNvSpPr/>
          <p:nvPr/>
        </p:nvSpPr>
        <p:spPr>
          <a:xfrm>
            <a:off x="2017800" y="-1257480"/>
            <a:ext cx="23760" cy="22320"/>
          </a:xfrm>
          <a:custGeom>
            <a:avLst/>
            <a:gdLst/>
            <a:ahLst/>
            <a:rect l="l" t="t" r="r" b="b"/>
            <a:pathLst>
              <a:path w="30" h="28">
                <a:moveTo>
                  <a:pt x="30" y="28"/>
                </a:moveTo>
                <a:lnTo>
                  <a:pt x="28" y="21"/>
                </a:lnTo>
                <a:lnTo>
                  <a:pt x="25" y="16"/>
                </a:lnTo>
                <a:lnTo>
                  <a:pt x="23" y="12"/>
                </a:lnTo>
                <a:lnTo>
                  <a:pt x="19" y="9"/>
                </a:lnTo>
                <a:lnTo>
                  <a:pt x="16" y="5"/>
                </a:lnTo>
                <a:lnTo>
                  <a:pt x="10" y="3"/>
                </a:lnTo>
                <a:lnTo>
                  <a:pt x="7" y="1"/>
                </a:lnTo>
                <a:lnTo>
                  <a:pt x="0" y="0"/>
                </a:lnTo>
                <a:lnTo>
                  <a:pt x="30" y="2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1" name=""/>
          <p:cNvSpPr/>
          <p:nvPr/>
        </p:nvSpPr>
        <p:spPr>
          <a:xfrm>
            <a:off x="2011320" y="-1265400"/>
            <a:ext cx="36720" cy="32040"/>
          </a:xfrm>
          <a:custGeom>
            <a:avLst/>
            <a:gdLst/>
            <a:ahLst/>
            <a:rect l="l" t="t" r="r" b="b"/>
            <a:pathLst>
              <a:path w="47" h="39">
                <a:moveTo>
                  <a:pt x="15" y="2"/>
                </a:moveTo>
                <a:lnTo>
                  <a:pt x="4" y="19"/>
                </a:lnTo>
                <a:lnTo>
                  <a:pt x="9" y="21"/>
                </a:lnTo>
                <a:lnTo>
                  <a:pt x="15" y="23"/>
                </a:lnTo>
                <a:lnTo>
                  <a:pt x="18" y="23"/>
                </a:lnTo>
                <a:lnTo>
                  <a:pt x="20" y="25"/>
                </a:lnTo>
                <a:lnTo>
                  <a:pt x="20" y="26"/>
                </a:lnTo>
                <a:lnTo>
                  <a:pt x="22" y="28"/>
                </a:lnTo>
                <a:lnTo>
                  <a:pt x="24" y="34"/>
                </a:lnTo>
                <a:lnTo>
                  <a:pt x="27" y="39"/>
                </a:lnTo>
                <a:lnTo>
                  <a:pt x="47" y="34"/>
                </a:lnTo>
                <a:lnTo>
                  <a:pt x="43" y="25"/>
                </a:lnTo>
                <a:lnTo>
                  <a:pt x="41" y="19"/>
                </a:lnTo>
                <a:lnTo>
                  <a:pt x="38" y="14"/>
                </a:lnTo>
                <a:lnTo>
                  <a:pt x="33" y="10"/>
                </a:lnTo>
                <a:lnTo>
                  <a:pt x="29" y="7"/>
                </a:lnTo>
                <a:lnTo>
                  <a:pt x="24" y="5"/>
                </a:lnTo>
                <a:lnTo>
                  <a:pt x="18" y="2"/>
                </a:lnTo>
                <a:lnTo>
                  <a:pt x="11" y="0"/>
                </a:lnTo>
                <a:lnTo>
                  <a:pt x="0" y="18"/>
                </a:lnTo>
                <a:lnTo>
                  <a:pt x="15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2" name=""/>
          <p:cNvSpPr/>
          <p:nvPr/>
        </p:nvSpPr>
        <p:spPr>
          <a:xfrm>
            <a:off x="2011320" y="-1257480"/>
            <a:ext cx="6480" cy="6480"/>
          </a:xfrm>
          <a:custGeom>
            <a:avLst/>
            <a:gdLst/>
            <a:ahLst/>
            <a:rect l="l" t="t" r="r" b="b"/>
            <a:pathLst>
              <a:path w="8" h="9">
                <a:moveTo>
                  <a:pt x="0" y="9"/>
                </a:moveTo>
                <a:lnTo>
                  <a:pt x="8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3" name=""/>
          <p:cNvSpPr/>
          <p:nvPr/>
        </p:nvSpPr>
        <p:spPr>
          <a:xfrm>
            <a:off x="2011320" y="-1263600"/>
            <a:ext cx="36720" cy="34920"/>
          </a:xfrm>
          <a:custGeom>
            <a:avLst/>
            <a:gdLst/>
            <a:ahLst/>
            <a:rect l="l" t="t" r="r" b="b"/>
            <a:pathLst>
              <a:path w="47" h="42">
                <a:moveTo>
                  <a:pt x="47" y="32"/>
                </a:moveTo>
                <a:lnTo>
                  <a:pt x="43" y="28"/>
                </a:lnTo>
                <a:lnTo>
                  <a:pt x="15" y="0"/>
                </a:lnTo>
                <a:lnTo>
                  <a:pt x="0" y="16"/>
                </a:lnTo>
                <a:lnTo>
                  <a:pt x="29" y="42"/>
                </a:lnTo>
                <a:lnTo>
                  <a:pt x="47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4" name=""/>
          <p:cNvSpPr/>
          <p:nvPr/>
        </p:nvSpPr>
        <p:spPr>
          <a:xfrm>
            <a:off x="2041560" y="-1238400"/>
            <a:ext cx="648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0"/>
                </a:moveTo>
                <a:lnTo>
                  <a:pt x="0" y="3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5" name=""/>
          <p:cNvSpPr/>
          <p:nvPr/>
        </p:nvSpPr>
        <p:spPr>
          <a:xfrm>
            <a:off x="1809720" y="-1290600"/>
            <a:ext cx="23760" cy="23760"/>
          </a:xfrm>
          <a:custGeom>
            <a:avLst/>
            <a:gdLst/>
            <a:ahLst/>
            <a:rect l="l" t="t" r="r" b="b"/>
            <a:pathLst>
              <a:path w="30" h="28">
                <a:moveTo>
                  <a:pt x="2" y="17"/>
                </a:move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7" y="25"/>
                </a:lnTo>
                <a:lnTo>
                  <a:pt x="14" y="26"/>
                </a:lnTo>
                <a:lnTo>
                  <a:pt x="20" y="28"/>
                </a:lnTo>
                <a:lnTo>
                  <a:pt x="30" y="28"/>
                </a:lnTo>
                <a:lnTo>
                  <a:pt x="27" y="23"/>
                </a:lnTo>
                <a:lnTo>
                  <a:pt x="25" y="17"/>
                </a:lnTo>
                <a:lnTo>
                  <a:pt x="21" y="14"/>
                </a:lnTo>
                <a:lnTo>
                  <a:pt x="18" y="12"/>
                </a:lnTo>
                <a:lnTo>
                  <a:pt x="11" y="5"/>
                </a:lnTo>
                <a:lnTo>
                  <a:pt x="2" y="0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12"/>
                </a:lnTo>
                <a:lnTo>
                  <a:pt x="2" y="1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6" name=""/>
          <p:cNvSpPr/>
          <p:nvPr/>
        </p:nvSpPr>
        <p:spPr>
          <a:xfrm>
            <a:off x="1801800" y="-1281240"/>
            <a:ext cx="28440" cy="20880"/>
          </a:xfrm>
          <a:custGeom>
            <a:avLst/>
            <a:gdLst/>
            <a:ahLst/>
            <a:rect l="l" t="t" r="r" b="b"/>
            <a:pathLst>
              <a:path w="38" h="27">
                <a:moveTo>
                  <a:pt x="31" y="7"/>
                </a:moveTo>
                <a:lnTo>
                  <a:pt x="38" y="9"/>
                </a:lnTo>
                <a:lnTo>
                  <a:pt x="27" y="6"/>
                </a:lnTo>
                <a:lnTo>
                  <a:pt x="20" y="4"/>
                </a:lnTo>
                <a:lnTo>
                  <a:pt x="18" y="4"/>
                </a:lnTo>
                <a:lnTo>
                  <a:pt x="20" y="7"/>
                </a:lnTo>
                <a:lnTo>
                  <a:pt x="22" y="11"/>
                </a:lnTo>
                <a:lnTo>
                  <a:pt x="20" y="15"/>
                </a:lnTo>
                <a:lnTo>
                  <a:pt x="20" y="15"/>
                </a:ln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0" y="15"/>
                </a:lnTo>
                <a:lnTo>
                  <a:pt x="6" y="20"/>
                </a:lnTo>
                <a:lnTo>
                  <a:pt x="9" y="22"/>
                </a:lnTo>
                <a:lnTo>
                  <a:pt x="15" y="22"/>
                </a:lnTo>
                <a:lnTo>
                  <a:pt x="22" y="24"/>
                </a:lnTo>
                <a:lnTo>
                  <a:pt x="22" y="24"/>
                </a:lnTo>
                <a:lnTo>
                  <a:pt x="31" y="27"/>
                </a:lnTo>
                <a:lnTo>
                  <a:pt x="31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7" name=""/>
          <p:cNvSpPr/>
          <p:nvPr/>
        </p:nvSpPr>
        <p:spPr>
          <a:xfrm>
            <a:off x="1825560" y="-1266840"/>
            <a:ext cx="180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8" name=""/>
          <p:cNvSpPr/>
          <p:nvPr/>
        </p:nvSpPr>
        <p:spPr>
          <a:xfrm>
            <a:off x="1825560" y="-1276200"/>
            <a:ext cx="15840" cy="15840"/>
          </a:xfrm>
          <a:custGeom>
            <a:avLst/>
            <a:gdLst/>
            <a:ahLst/>
            <a:rect l="l" t="t" r="r" b="b"/>
            <a:pathLst>
              <a:path w="19" h="20">
                <a:moveTo>
                  <a:pt x="19" y="8"/>
                </a:moveTo>
                <a:lnTo>
                  <a:pt x="10" y="0"/>
                </a:lnTo>
                <a:lnTo>
                  <a:pt x="0" y="0"/>
                </a:lnTo>
                <a:lnTo>
                  <a:pt x="0" y="20"/>
                </a:lnTo>
                <a:lnTo>
                  <a:pt x="10" y="20"/>
                </a:lnTo>
                <a:lnTo>
                  <a:pt x="19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29" name=""/>
          <p:cNvSpPr/>
          <p:nvPr/>
        </p:nvSpPr>
        <p:spPr>
          <a:xfrm>
            <a:off x="1833480" y="-1270080"/>
            <a:ext cx="79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0"/>
                </a:moveTo>
                <a:lnTo>
                  <a:pt x="0" y="3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0" name=""/>
          <p:cNvSpPr/>
          <p:nvPr/>
        </p:nvSpPr>
        <p:spPr>
          <a:xfrm>
            <a:off x="1805040" y="-1295280"/>
            <a:ext cx="36360" cy="29880"/>
          </a:xfrm>
          <a:custGeom>
            <a:avLst/>
            <a:gdLst/>
            <a:ahLst/>
            <a:rect l="l" t="t" r="r" b="b"/>
            <a:pathLst>
              <a:path w="44" h="39">
                <a:moveTo>
                  <a:pt x="14" y="14"/>
                </a:moveTo>
                <a:lnTo>
                  <a:pt x="0" y="14"/>
                </a:lnTo>
                <a:lnTo>
                  <a:pt x="9" y="23"/>
                </a:lnTo>
                <a:lnTo>
                  <a:pt x="16" y="26"/>
                </a:lnTo>
                <a:lnTo>
                  <a:pt x="19" y="28"/>
                </a:lnTo>
                <a:lnTo>
                  <a:pt x="21" y="32"/>
                </a:lnTo>
                <a:lnTo>
                  <a:pt x="23" y="35"/>
                </a:lnTo>
                <a:lnTo>
                  <a:pt x="25" y="39"/>
                </a:lnTo>
                <a:lnTo>
                  <a:pt x="44" y="32"/>
                </a:lnTo>
                <a:lnTo>
                  <a:pt x="41" y="24"/>
                </a:lnTo>
                <a:lnTo>
                  <a:pt x="37" y="19"/>
                </a:lnTo>
                <a:lnTo>
                  <a:pt x="32" y="14"/>
                </a:lnTo>
                <a:lnTo>
                  <a:pt x="28" y="10"/>
                </a:lnTo>
                <a:lnTo>
                  <a:pt x="21" y="5"/>
                </a:lnTo>
                <a:lnTo>
                  <a:pt x="14" y="0"/>
                </a:lnTo>
                <a:lnTo>
                  <a:pt x="0" y="0"/>
                </a:lnTo>
                <a:lnTo>
                  <a:pt x="14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1" name=""/>
          <p:cNvSpPr/>
          <p:nvPr/>
        </p:nvSpPr>
        <p:spPr>
          <a:xfrm>
            <a:off x="1801800" y="-1295280"/>
            <a:ext cx="17640" cy="25200"/>
          </a:xfrm>
          <a:custGeom>
            <a:avLst/>
            <a:gdLst/>
            <a:ahLst/>
            <a:rect l="l" t="t" r="r" b="b"/>
            <a:pathLst>
              <a:path w="23" h="32">
                <a:moveTo>
                  <a:pt x="22" y="32"/>
                </a:moveTo>
                <a:lnTo>
                  <a:pt x="23" y="19"/>
                </a:lnTo>
                <a:lnTo>
                  <a:pt x="22" y="16"/>
                </a:lnTo>
                <a:lnTo>
                  <a:pt x="22" y="14"/>
                </a:lnTo>
                <a:lnTo>
                  <a:pt x="22" y="14"/>
                </a:lnTo>
                <a:lnTo>
                  <a:pt x="22" y="14"/>
                </a:lnTo>
                <a:lnTo>
                  <a:pt x="6" y="0"/>
                </a:lnTo>
                <a:lnTo>
                  <a:pt x="2" y="3"/>
                </a:lnTo>
                <a:lnTo>
                  <a:pt x="2" y="7"/>
                </a:lnTo>
                <a:lnTo>
                  <a:pt x="0" y="10"/>
                </a:lnTo>
                <a:lnTo>
                  <a:pt x="0" y="16"/>
                </a:lnTo>
                <a:lnTo>
                  <a:pt x="0" y="21"/>
                </a:lnTo>
                <a:lnTo>
                  <a:pt x="4" y="28"/>
                </a:lnTo>
                <a:lnTo>
                  <a:pt x="6" y="17"/>
                </a:lnTo>
                <a:lnTo>
                  <a:pt x="22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2" name=""/>
          <p:cNvSpPr/>
          <p:nvPr/>
        </p:nvSpPr>
        <p:spPr>
          <a:xfrm>
            <a:off x="1805040" y="-1281240"/>
            <a:ext cx="6120" cy="504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3" name=""/>
          <p:cNvSpPr/>
          <p:nvPr/>
        </p:nvSpPr>
        <p:spPr>
          <a:xfrm>
            <a:off x="1805040" y="-1281240"/>
            <a:ext cx="6120" cy="504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4" name=""/>
          <p:cNvSpPr/>
          <p:nvPr/>
        </p:nvSpPr>
        <p:spPr>
          <a:xfrm>
            <a:off x="1779480" y="-1238400"/>
            <a:ext cx="68400" cy="65160"/>
          </a:xfrm>
          <a:custGeom>
            <a:avLst/>
            <a:gdLst/>
            <a:ahLst/>
            <a:rect l="l" t="t" r="r" b="b"/>
            <a:pathLst>
              <a:path w="85" h="81">
                <a:moveTo>
                  <a:pt x="0" y="40"/>
                </a:moveTo>
                <a:lnTo>
                  <a:pt x="0" y="37"/>
                </a:lnTo>
                <a:lnTo>
                  <a:pt x="1" y="32"/>
                </a:lnTo>
                <a:lnTo>
                  <a:pt x="3" y="28"/>
                </a:lnTo>
                <a:lnTo>
                  <a:pt x="5" y="24"/>
                </a:lnTo>
                <a:lnTo>
                  <a:pt x="7" y="21"/>
                </a:lnTo>
                <a:lnTo>
                  <a:pt x="10" y="17"/>
                </a:lnTo>
                <a:lnTo>
                  <a:pt x="14" y="14"/>
                </a:lnTo>
                <a:lnTo>
                  <a:pt x="17" y="10"/>
                </a:lnTo>
                <a:lnTo>
                  <a:pt x="25" y="5"/>
                </a:lnTo>
                <a:lnTo>
                  <a:pt x="32" y="3"/>
                </a:lnTo>
                <a:lnTo>
                  <a:pt x="37" y="0"/>
                </a:lnTo>
                <a:lnTo>
                  <a:pt x="42" y="0"/>
                </a:lnTo>
                <a:lnTo>
                  <a:pt x="48" y="0"/>
                </a:lnTo>
                <a:lnTo>
                  <a:pt x="51" y="0"/>
                </a:lnTo>
                <a:lnTo>
                  <a:pt x="55" y="1"/>
                </a:lnTo>
                <a:lnTo>
                  <a:pt x="58" y="3"/>
                </a:lnTo>
                <a:lnTo>
                  <a:pt x="65" y="5"/>
                </a:lnTo>
                <a:lnTo>
                  <a:pt x="71" y="7"/>
                </a:lnTo>
                <a:lnTo>
                  <a:pt x="71" y="16"/>
                </a:lnTo>
                <a:lnTo>
                  <a:pt x="73" y="24"/>
                </a:lnTo>
                <a:lnTo>
                  <a:pt x="73" y="33"/>
                </a:lnTo>
                <a:lnTo>
                  <a:pt x="76" y="40"/>
                </a:lnTo>
                <a:lnTo>
                  <a:pt x="80" y="57"/>
                </a:lnTo>
                <a:lnTo>
                  <a:pt x="85" y="73"/>
                </a:lnTo>
                <a:lnTo>
                  <a:pt x="80" y="73"/>
                </a:lnTo>
                <a:lnTo>
                  <a:pt x="76" y="73"/>
                </a:lnTo>
                <a:lnTo>
                  <a:pt x="71" y="74"/>
                </a:lnTo>
                <a:lnTo>
                  <a:pt x="67" y="73"/>
                </a:lnTo>
                <a:lnTo>
                  <a:pt x="57" y="73"/>
                </a:lnTo>
                <a:lnTo>
                  <a:pt x="48" y="73"/>
                </a:lnTo>
                <a:lnTo>
                  <a:pt x="44" y="71"/>
                </a:lnTo>
                <a:lnTo>
                  <a:pt x="41" y="71"/>
                </a:lnTo>
                <a:lnTo>
                  <a:pt x="37" y="73"/>
                </a:lnTo>
                <a:lnTo>
                  <a:pt x="33" y="73"/>
                </a:lnTo>
                <a:lnTo>
                  <a:pt x="32" y="74"/>
                </a:lnTo>
                <a:lnTo>
                  <a:pt x="30" y="76"/>
                </a:lnTo>
                <a:lnTo>
                  <a:pt x="28" y="78"/>
                </a:lnTo>
                <a:lnTo>
                  <a:pt x="28" y="81"/>
                </a:lnTo>
                <a:lnTo>
                  <a:pt x="25" y="81"/>
                </a:lnTo>
                <a:lnTo>
                  <a:pt x="19" y="80"/>
                </a:lnTo>
                <a:lnTo>
                  <a:pt x="17" y="78"/>
                </a:lnTo>
                <a:lnTo>
                  <a:pt x="16" y="76"/>
                </a:lnTo>
                <a:lnTo>
                  <a:pt x="14" y="74"/>
                </a:lnTo>
                <a:lnTo>
                  <a:pt x="14" y="73"/>
                </a:lnTo>
                <a:lnTo>
                  <a:pt x="12" y="67"/>
                </a:lnTo>
                <a:lnTo>
                  <a:pt x="7" y="58"/>
                </a:lnTo>
                <a:lnTo>
                  <a:pt x="5" y="55"/>
                </a:lnTo>
                <a:lnTo>
                  <a:pt x="3" y="49"/>
                </a:lnTo>
                <a:lnTo>
                  <a:pt x="0" y="46"/>
                </a:lnTo>
                <a:lnTo>
                  <a:pt x="0" y="4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5" name=""/>
          <p:cNvSpPr/>
          <p:nvPr/>
        </p:nvSpPr>
        <p:spPr>
          <a:xfrm>
            <a:off x="1771560" y="-1246320"/>
            <a:ext cx="42840" cy="41400"/>
          </a:xfrm>
          <a:custGeom>
            <a:avLst/>
            <a:gdLst/>
            <a:ahLst/>
            <a:rect l="l" t="t" r="r" b="b"/>
            <a:pathLst>
              <a:path w="53" h="51">
                <a:moveTo>
                  <a:pt x="53" y="0"/>
                </a:moveTo>
                <a:lnTo>
                  <a:pt x="53" y="0"/>
                </a:lnTo>
                <a:lnTo>
                  <a:pt x="44" y="2"/>
                </a:lnTo>
                <a:lnTo>
                  <a:pt x="37" y="3"/>
                </a:lnTo>
                <a:lnTo>
                  <a:pt x="30" y="9"/>
                </a:lnTo>
                <a:lnTo>
                  <a:pt x="21" y="14"/>
                </a:lnTo>
                <a:lnTo>
                  <a:pt x="18" y="18"/>
                </a:lnTo>
                <a:lnTo>
                  <a:pt x="14" y="21"/>
                </a:lnTo>
                <a:lnTo>
                  <a:pt x="9" y="25"/>
                </a:lnTo>
                <a:lnTo>
                  <a:pt x="7" y="30"/>
                </a:lnTo>
                <a:lnTo>
                  <a:pt x="3" y="35"/>
                </a:lnTo>
                <a:lnTo>
                  <a:pt x="2" y="39"/>
                </a:lnTo>
                <a:lnTo>
                  <a:pt x="0" y="46"/>
                </a:lnTo>
                <a:lnTo>
                  <a:pt x="0" y="51"/>
                </a:lnTo>
                <a:lnTo>
                  <a:pt x="21" y="51"/>
                </a:lnTo>
                <a:lnTo>
                  <a:pt x="21" y="48"/>
                </a:lnTo>
                <a:lnTo>
                  <a:pt x="21" y="46"/>
                </a:lnTo>
                <a:lnTo>
                  <a:pt x="23" y="43"/>
                </a:lnTo>
                <a:lnTo>
                  <a:pt x="25" y="41"/>
                </a:lnTo>
                <a:lnTo>
                  <a:pt x="27" y="37"/>
                </a:lnTo>
                <a:lnTo>
                  <a:pt x="28" y="35"/>
                </a:lnTo>
                <a:lnTo>
                  <a:pt x="32" y="32"/>
                </a:lnTo>
                <a:lnTo>
                  <a:pt x="34" y="30"/>
                </a:lnTo>
                <a:lnTo>
                  <a:pt x="41" y="25"/>
                </a:lnTo>
                <a:lnTo>
                  <a:pt x="46" y="23"/>
                </a:lnTo>
                <a:lnTo>
                  <a:pt x="52" y="21"/>
                </a:lnTo>
                <a:lnTo>
                  <a:pt x="53" y="21"/>
                </a:lnTo>
                <a:lnTo>
                  <a:pt x="5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6" name=""/>
          <p:cNvSpPr/>
          <p:nvPr/>
        </p:nvSpPr>
        <p:spPr>
          <a:xfrm>
            <a:off x="1814400" y="-1246320"/>
            <a:ext cx="30240" cy="20880"/>
          </a:xfrm>
          <a:custGeom>
            <a:avLst/>
            <a:gdLst/>
            <a:ahLst/>
            <a:rect l="l" t="t" r="r" b="b"/>
            <a:pathLst>
              <a:path w="39" h="27">
                <a:moveTo>
                  <a:pt x="39" y="16"/>
                </a:moveTo>
                <a:lnTo>
                  <a:pt x="29" y="7"/>
                </a:lnTo>
                <a:lnTo>
                  <a:pt x="27" y="7"/>
                </a:lnTo>
                <a:lnTo>
                  <a:pt x="22" y="3"/>
                </a:lnTo>
                <a:lnTo>
                  <a:pt x="16" y="3"/>
                </a:lnTo>
                <a:lnTo>
                  <a:pt x="13" y="2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4" y="19"/>
                </a:lnTo>
                <a:lnTo>
                  <a:pt x="7" y="21"/>
                </a:lnTo>
                <a:lnTo>
                  <a:pt x="11" y="21"/>
                </a:lnTo>
                <a:lnTo>
                  <a:pt x="15" y="23"/>
                </a:lnTo>
                <a:lnTo>
                  <a:pt x="20" y="25"/>
                </a:lnTo>
                <a:lnTo>
                  <a:pt x="29" y="27"/>
                </a:lnTo>
                <a:lnTo>
                  <a:pt x="18" y="16"/>
                </a:lnTo>
                <a:lnTo>
                  <a:pt x="39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7" name=""/>
          <p:cNvSpPr/>
          <p:nvPr/>
        </p:nvSpPr>
        <p:spPr>
          <a:xfrm>
            <a:off x="1827360" y="-1231920"/>
            <a:ext cx="28440" cy="58680"/>
          </a:xfrm>
          <a:custGeom>
            <a:avLst/>
            <a:gdLst/>
            <a:ahLst/>
            <a:rect l="l" t="t" r="r" b="b"/>
            <a:pathLst>
              <a:path w="38" h="74">
                <a:moveTo>
                  <a:pt x="31" y="74"/>
                </a:moveTo>
                <a:lnTo>
                  <a:pt x="38" y="62"/>
                </a:lnTo>
                <a:lnTo>
                  <a:pt x="32" y="48"/>
                </a:lnTo>
                <a:lnTo>
                  <a:pt x="27" y="32"/>
                </a:lnTo>
                <a:lnTo>
                  <a:pt x="25" y="25"/>
                </a:lnTo>
                <a:lnTo>
                  <a:pt x="25" y="17"/>
                </a:lnTo>
                <a:lnTo>
                  <a:pt x="23" y="9"/>
                </a:lnTo>
                <a:lnTo>
                  <a:pt x="23" y="0"/>
                </a:lnTo>
                <a:lnTo>
                  <a:pt x="0" y="0"/>
                </a:lnTo>
                <a:lnTo>
                  <a:pt x="2" y="10"/>
                </a:lnTo>
                <a:lnTo>
                  <a:pt x="2" y="19"/>
                </a:lnTo>
                <a:lnTo>
                  <a:pt x="4" y="30"/>
                </a:lnTo>
                <a:lnTo>
                  <a:pt x="6" y="37"/>
                </a:lnTo>
                <a:lnTo>
                  <a:pt x="11" y="53"/>
                </a:lnTo>
                <a:lnTo>
                  <a:pt x="16" y="69"/>
                </a:lnTo>
                <a:lnTo>
                  <a:pt x="23" y="55"/>
                </a:lnTo>
                <a:lnTo>
                  <a:pt x="31" y="7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8" name=""/>
          <p:cNvSpPr/>
          <p:nvPr/>
        </p:nvSpPr>
        <p:spPr>
          <a:xfrm>
            <a:off x="1793880" y="-1189080"/>
            <a:ext cx="57240" cy="25560"/>
          </a:xfrm>
          <a:custGeom>
            <a:avLst/>
            <a:gdLst/>
            <a:ahLst/>
            <a:rect l="l" t="t" r="r" b="b"/>
            <a:pathLst>
              <a:path w="72" h="30">
                <a:moveTo>
                  <a:pt x="11" y="30"/>
                </a:move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5" y="19"/>
                </a:lnTo>
                <a:lnTo>
                  <a:pt x="27" y="19"/>
                </a:lnTo>
                <a:lnTo>
                  <a:pt x="31" y="19"/>
                </a:lnTo>
                <a:lnTo>
                  <a:pt x="40" y="21"/>
                </a:lnTo>
                <a:lnTo>
                  <a:pt x="50" y="21"/>
                </a:lnTo>
                <a:lnTo>
                  <a:pt x="56" y="21"/>
                </a:lnTo>
                <a:lnTo>
                  <a:pt x="61" y="21"/>
                </a:lnTo>
                <a:lnTo>
                  <a:pt x="66" y="21"/>
                </a:lnTo>
                <a:lnTo>
                  <a:pt x="72" y="19"/>
                </a:lnTo>
                <a:lnTo>
                  <a:pt x="64" y="0"/>
                </a:lnTo>
                <a:lnTo>
                  <a:pt x="63" y="2"/>
                </a:lnTo>
                <a:lnTo>
                  <a:pt x="59" y="2"/>
                </a:lnTo>
                <a:lnTo>
                  <a:pt x="56" y="2"/>
                </a:lnTo>
                <a:lnTo>
                  <a:pt x="50" y="2"/>
                </a:lnTo>
                <a:lnTo>
                  <a:pt x="41" y="2"/>
                </a:lnTo>
                <a:lnTo>
                  <a:pt x="32" y="0"/>
                </a:lnTo>
                <a:lnTo>
                  <a:pt x="27" y="0"/>
                </a:lnTo>
                <a:lnTo>
                  <a:pt x="24" y="0"/>
                </a:lnTo>
                <a:lnTo>
                  <a:pt x="18" y="0"/>
                </a:lnTo>
                <a:lnTo>
                  <a:pt x="13" y="2"/>
                </a:lnTo>
                <a:lnTo>
                  <a:pt x="8" y="5"/>
                </a:lnTo>
                <a:lnTo>
                  <a:pt x="4" y="9"/>
                </a:lnTo>
                <a:lnTo>
                  <a:pt x="0" y="14"/>
                </a:lnTo>
                <a:lnTo>
                  <a:pt x="0" y="19"/>
                </a:lnTo>
                <a:lnTo>
                  <a:pt x="11" y="11"/>
                </a:lnTo>
                <a:lnTo>
                  <a:pt x="11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39" name=""/>
          <p:cNvSpPr/>
          <p:nvPr/>
        </p:nvSpPr>
        <p:spPr>
          <a:xfrm>
            <a:off x="1782720" y="-1181160"/>
            <a:ext cx="20520" cy="17640"/>
          </a:xfrm>
          <a:custGeom>
            <a:avLst/>
            <a:gdLst/>
            <a:ahLst/>
            <a:rect l="l" t="t" r="r" b="b"/>
            <a:pathLst>
              <a:path w="25" h="21">
                <a:moveTo>
                  <a:pt x="0" y="2"/>
                </a:moveTo>
                <a:lnTo>
                  <a:pt x="0" y="2"/>
                </a:lnTo>
                <a:lnTo>
                  <a:pt x="2" y="7"/>
                </a:lnTo>
                <a:lnTo>
                  <a:pt x="4" y="12"/>
                </a:lnTo>
                <a:lnTo>
                  <a:pt x="7" y="14"/>
                </a:lnTo>
                <a:lnTo>
                  <a:pt x="13" y="18"/>
                </a:lnTo>
                <a:lnTo>
                  <a:pt x="18" y="19"/>
                </a:lnTo>
                <a:lnTo>
                  <a:pt x="25" y="21"/>
                </a:lnTo>
                <a:lnTo>
                  <a:pt x="25" y="2"/>
                </a:lnTo>
                <a:lnTo>
                  <a:pt x="25" y="2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2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0" name=""/>
          <p:cNvSpPr/>
          <p:nvPr/>
        </p:nvSpPr>
        <p:spPr>
          <a:xfrm>
            <a:off x="1771560" y="-1204920"/>
            <a:ext cx="28800" cy="25560"/>
          </a:xfrm>
          <a:custGeom>
            <a:avLst/>
            <a:gdLst/>
            <a:ahLst/>
            <a:rect l="l" t="t" r="r" b="b"/>
            <a:pathLst>
              <a:path w="36" h="33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3" y="13"/>
                </a:lnTo>
                <a:lnTo>
                  <a:pt x="5" y="20"/>
                </a:lnTo>
                <a:lnTo>
                  <a:pt x="9" y="24"/>
                </a:lnTo>
                <a:lnTo>
                  <a:pt x="14" y="33"/>
                </a:lnTo>
                <a:lnTo>
                  <a:pt x="14" y="33"/>
                </a:lnTo>
                <a:lnTo>
                  <a:pt x="36" y="33"/>
                </a:lnTo>
                <a:lnTo>
                  <a:pt x="32" y="22"/>
                </a:lnTo>
                <a:lnTo>
                  <a:pt x="27" y="13"/>
                </a:lnTo>
                <a:lnTo>
                  <a:pt x="25" y="9"/>
                </a:lnTo>
                <a:lnTo>
                  <a:pt x="23" y="6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1" name=""/>
          <p:cNvSpPr/>
          <p:nvPr/>
        </p:nvSpPr>
        <p:spPr>
          <a:xfrm>
            <a:off x="1779480" y="-1204920"/>
            <a:ext cx="7920" cy="1440"/>
          </a:xfrm>
          <a:custGeom>
            <a:avLst/>
            <a:gdLst/>
            <a:ahLst/>
            <a:rect l="l" t="t" r="r" b="b"/>
            <a:pathLst>
              <a:path w="8" h="0">
                <a:moveTo>
                  <a:pt x="8" y="0"/>
                </a:move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2" name=""/>
          <p:cNvSpPr/>
          <p:nvPr/>
        </p:nvSpPr>
        <p:spPr>
          <a:xfrm>
            <a:off x="1779480" y="-1204920"/>
            <a:ext cx="7920" cy="1440"/>
          </a:xfrm>
          <a:custGeom>
            <a:avLst/>
            <a:gdLst/>
            <a:ahLst/>
            <a:rect l="l" t="t" r="r" b="b"/>
            <a:pathLst>
              <a:path w="8" h="0">
                <a:moveTo>
                  <a:pt x="8" y="0"/>
                </a:move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3" name=""/>
          <p:cNvSpPr/>
          <p:nvPr/>
        </p:nvSpPr>
        <p:spPr>
          <a:xfrm>
            <a:off x="2392200" y="-1120680"/>
            <a:ext cx="8280" cy="11160"/>
          </a:xfrm>
          <a:custGeom>
            <a:avLst/>
            <a:gdLst/>
            <a:ahLst/>
            <a:rect l="l" t="t" r="r" b="b"/>
            <a:pathLst>
              <a:path w="11" h="15">
                <a:moveTo>
                  <a:pt x="0" y="0"/>
                </a:moveTo>
                <a:lnTo>
                  <a:pt x="6" y="0"/>
                </a:lnTo>
                <a:lnTo>
                  <a:pt x="11" y="0"/>
                </a:lnTo>
                <a:lnTo>
                  <a:pt x="1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4" name=""/>
          <p:cNvSpPr/>
          <p:nvPr/>
        </p:nvSpPr>
        <p:spPr>
          <a:xfrm>
            <a:off x="2392200" y="-1128600"/>
            <a:ext cx="16200" cy="15840"/>
          </a:xfrm>
          <a:custGeom>
            <a:avLst/>
            <a:gdLst/>
            <a:ahLst/>
            <a:rect l="l" t="t" r="r" b="b"/>
            <a:pathLst>
              <a:path w="22" h="21">
                <a:moveTo>
                  <a:pt x="22" y="10"/>
                </a:move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11" y="21"/>
                </a:lnTo>
                <a:lnTo>
                  <a:pt x="0" y="10"/>
                </a:lnTo>
                <a:lnTo>
                  <a:pt x="22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5" name=""/>
          <p:cNvSpPr/>
          <p:nvPr/>
        </p:nvSpPr>
        <p:spPr>
          <a:xfrm>
            <a:off x="2392200" y="-1120680"/>
            <a:ext cx="828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6" name=""/>
          <p:cNvSpPr/>
          <p:nvPr/>
        </p:nvSpPr>
        <p:spPr>
          <a:xfrm>
            <a:off x="2392200" y="-1120680"/>
            <a:ext cx="16200" cy="20520"/>
          </a:xfrm>
          <a:custGeom>
            <a:avLst/>
            <a:gdLst/>
            <a:ahLst/>
            <a:rect l="l" t="t" r="r" b="b"/>
            <a:pathLst>
              <a:path w="22" h="25">
                <a:moveTo>
                  <a:pt x="11" y="25"/>
                </a:moveTo>
                <a:lnTo>
                  <a:pt x="22" y="15"/>
                </a:lnTo>
                <a:lnTo>
                  <a:pt x="22" y="0"/>
                </a:lnTo>
                <a:lnTo>
                  <a:pt x="0" y="0"/>
                </a:lnTo>
                <a:lnTo>
                  <a:pt x="0" y="15"/>
                </a:lnTo>
                <a:lnTo>
                  <a:pt x="11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7" name=""/>
          <p:cNvSpPr/>
          <p:nvPr/>
        </p:nvSpPr>
        <p:spPr>
          <a:xfrm>
            <a:off x="2382840" y="-1117440"/>
            <a:ext cx="17640" cy="17280"/>
          </a:xfrm>
          <a:custGeom>
            <a:avLst/>
            <a:gdLst/>
            <a:ahLst/>
            <a:rect l="l" t="t" r="r" b="b"/>
            <a:pathLst>
              <a:path w="21" h="21">
                <a:moveTo>
                  <a:pt x="0" y="11"/>
                </a:moveTo>
                <a:lnTo>
                  <a:pt x="10" y="21"/>
                </a:lnTo>
                <a:lnTo>
                  <a:pt x="21" y="21"/>
                </a:lnTo>
                <a:lnTo>
                  <a:pt x="21" y="0"/>
                </a:lnTo>
                <a:lnTo>
                  <a:pt x="1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8" name=""/>
          <p:cNvSpPr/>
          <p:nvPr/>
        </p:nvSpPr>
        <p:spPr>
          <a:xfrm>
            <a:off x="2382840" y="-1128600"/>
            <a:ext cx="17640" cy="19080"/>
          </a:xfrm>
          <a:custGeom>
            <a:avLst/>
            <a:gdLst/>
            <a:ahLst/>
            <a:rect l="l" t="t" r="r" b="b"/>
            <a:pathLst>
              <a:path w="21" h="25">
                <a:moveTo>
                  <a:pt x="10" y="0"/>
                </a:moveTo>
                <a:lnTo>
                  <a:pt x="0" y="10"/>
                </a:lnTo>
                <a:lnTo>
                  <a:pt x="0" y="25"/>
                </a:lnTo>
                <a:lnTo>
                  <a:pt x="21" y="25"/>
                </a:lnTo>
                <a:lnTo>
                  <a:pt x="21" y="1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49" name=""/>
          <p:cNvSpPr/>
          <p:nvPr/>
        </p:nvSpPr>
        <p:spPr>
          <a:xfrm>
            <a:off x="2392200" y="-112068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0" name=""/>
          <p:cNvSpPr/>
          <p:nvPr/>
        </p:nvSpPr>
        <p:spPr>
          <a:xfrm>
            <a:off x="347760" y="-631800"/>
            <a:ext cx="31680" cy="36360"/>
          </a:xfrm>
          <a:custGeom>
            <a:avLst/>
            <a:gdLst/>
            <a:ahLst/>
            <a:rect l="l" t="t" r="r" b="b"/>
            <a:pathLst>
              <a:path w="39" h="46">
                <a:moveTo>
                  <a:pt x="2" y="14"/>
                </a:moveTo>
                <a:lnTo>
                  <a:pt x="5" y="13"/>
                </a:lnTo>
                <a:lnTo>
                  <a:pt x="9" y="13"/>
                </a:lnTo>
                <a:lnTo>
                  <a:pt x="11" y="9"/>
                </a:lnTo>
                <a:lnTo>
                  <a:pt x="14" y="7"/>
                </a:lnTo>
                <a:lnTo>
                  <a:pt x="16" y="6"/>
                </a:lnTo>
                <a:lnTo>
                  <a:pt x="19" y="2"/>
                </a:lnTo>
                <a:lnTo>
                  <a:pt x="21" y="0"/>
                </a:lnTo>
                <a:lnTo>
                  <a:pt x="25" y="0"/>
                </a:lnTo>
                <a:lnTo>
                  <a:pt x="27" y="7"/>
                </a:lnTo>
                <a:lnTo>
                  <a:pt x="28" y="13"/>
                </a:lnTo>
                <a:lnTo>
                  <a:pt x="30" y="18"/>
                </a:lnTo>
                <a:lnTo>
                  <a:pt x="30" y="23"/>
                </a:lnTo>
                <a:lnTo>
                  <a:pt x="32" y="30"/>
                </a:lnTo>
                <a:lnTo>
                  <a:pt x="34" y="34"/>
                </a:lnTo>
                <a:lnTo>
                  <a:pt x="35" y="39"/>
                </a:lnTo>
                <a:lnTo>
                  <a:pt x="39" y="45"/>
                </a:lnTo>
                <a:lnTo>
                  <a:pt x="37" y="46"/>
                </a:lnTo>
                <a:lnTo>
                  <a:pt x="37" y="46"/>
                </a:lnTo>
                <a:lnTo>
                  <a:pt x="35" y="46"/>
                </a:lnTo>
                <a:lnTo>
                  <a:pt x="34" y="46"/>
                </a:lnTo>
                <a:lnTo>
                  <a:pt x="30" y="46"/>
                </a:lnTo>
                <a:lnTo>
                  <a:pt x="25" y="45"/>
                </a:lnTo>
                <a:lnTo>
                  <a:pt x="21" y="45"/>
                </a:lnTo>
                <a:lnTo>
                  <a:pt x="18" y="43"/>
                </a:lnTo>
                <a:lnTo>
                  <a:pt x="14" y="41"/>
                </a:lnTo>
                <a:lnTo>
                  <a:pt x="9" y="39"/>
                </a:lnTo>
                <a:lnTo>
                  <a:pt x="5" y="36"/>
                </a:lnTo>
                <a:lnTo>
                  <a:pt x="3" y="32"/>
                </a:lnTo>
                <a:lnTo>
                  <a:pt x="2" y="29"/>
                </a:lnTo>
                <a:lnTo>
                  <a:pt x="2" y="25"/>
                </a:lnTo>
                <a:lnTo>
                  <a:pt x="2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2" y="1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1" name=""/>
          <p:cNvSpPr/>
          <p:nvPr/>
        </p:nvSpPr>
        <p:spPr>
          <a:xfrm>
            <a:off x="347760" y="-639720"/>
            <a:ext cx="28440" cy="28440"/>
          </a:xfrm>
          <a:custGeom>
            <a:avLst/>
            <a:gdLst/>
            <a:ahLst/>
            <a:rect l="l" t="t" r="r" b="b"/>
            <a:pathLst>
              <a:path w="35" h="35">
                <a:moveTo>
                  <a:pt x="35" y="7"/>
                </a:moveTo>
                <a:lnTo>
                  <a:pt x="25" y="0"/>
                </a:lnTo>
                <a:lnTo>
                  <a:pt x="18" y="1"/>
                </a:lnTo>
                <a:lnTo>
                  <a:pt x="14" y="3"/>
                </a:lnTo>
                <a:lnTo>
                  <a:pt x="9" y="7"/>
                </a:lnTo>
                <a:lnTo>
                  <a:pt x="5" y="10"/>
                </a:lnTo>
                <a:lnTo>
                  <a:pt x="3" y="12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0" y="35"/>
                </a:lnTo>
                <a:lnTo>
                  <a:pt x="7" y="33"/>
                </a:lnTo>
                <a:lnTo>
                  <a:pt x="14" y="32"/>
                </a:lnTo>
                <a:lnTo>
                  <a:pt x="18" y="28"/>
                </a:lnTo>
                <a:lnTo>
                  <a:pt x="19" y="24"/>
                </a:lnTo>
                <a:lnTo>
                  <a:pt x="23" y="23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16" y="14"/>
                </a:lnTo>
                <a:lnTo>
                  <a:pt x="35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2" name=""/>
          <p:cNvSpPr/>
          <p:nvPr/>
        </p:nvSpPr>
        <p:spPr>
          <a:xfrm>
            <a:off x="358920" y="-635040"/>
            <a:ext cx="27000" cy="44640"/>
          </a:xfrm>
          <a:custGeom>
            <a:avLst/>
            <a:gdLst/>
            <a:ahLst/>
            <a:rect l="l" t="t" r="r" b="b"/>
            <a:pathLst>
              <a:path w="34" h="55">
                <a:moveTo>
                  <a:pt x="34" y="55"/>
                </a:moveTo>
                <a:lnTo>
                  <a:pt x="34" y="42"/>
                </a:lnTo>
                <a:lnTo>
                  <a:pt x="30" y="39"/>
                </a:lnTo>
                <a:lnTo>
                  <a:pt x="29" y="35"/>
                </a:lnTo>
                <a:lnTo>
                  <a:pt x="29" y="30"/>
                </a:lnTo>
                <a:lnTo>
                  <a:pt x="27" y="25"/>
                </a:lnTo>
                <a:lnTo>
                  <a:pt x="27" y="19"/>
                </a:lnTo>
                <a:lnTo>
                  <a:pt x="25" y="14"/>
                </a:lnTo>
                <a:lnTo>
                  <a:pt x="23" y="7"/>
                </a:lnTo>
                <a:lnTo>
                  <a:pt x="20" y="0"/>
                </a:lnTo>
                <a:lnTo>
                  <a:pt x="0" y="7"/>
                </a:lnTo>
                <a:lnTo>
                  <a:pt x="2" y="12"/>
                </a:lnTo>
                <a:lnTo>
                  <a:pt x="4" y="17"/>
                </a:lnTo>
                <a:lnTo>
                  <a:pt x="4" y="23"/>
                </a:lnTo>
                <a:lnTo>
                  <a:pt x="5" y="28"/>
                </a:lnTo>
                <a:lnTo>
                  <a:pt x="7" y="35"/>
                </a:lnTo>
                <a:lnTo>
                  <a:pt x="9" y="41"/>
                </a:lnTo>
                <a:lnTo>
                  <a:pt x="13" y="48"/>
                </a:lnTo>
                <a:lnTo>
                  <a:pt x="16" y="55"/>
                </a:lnTo>
                <a:lnTo>
                  <a:pt x="18" y="41"/>
                </a:lnTo>
                <a:lnTo>
                  <a:pt x="34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3" name=""/>
          <p:cNvSpPr/>
          <p:nvPr/>
        </p:nvSpPr>
        <p:spPr>
          <a:xfrm>
            <a:off x="366840" y="-603360"/>
            <a:ext cx="19080" cy="17640"/>
          </a:xfrm>
          <a:custGeom>
            <a:avLst/>
            <a:gdLst/>
            <a:ahLst/>
            <a:rect l="l" t="t" r="r" b="b"/>
            <a:pathLst>
              <a:path w="23" h="21">
                <a:moveTo>
                  <a:pt x="0" y="19"/>
                </a:moveTo>
                <a:lnTo>
                  <a:pt x="0" y="19"/>
                </a:lnTo>
                <a:lnTo>
                  <a:pt x="3" y="19"/>
                </a:lnTo>
                <a:lnTo>
                  <a:pt x="7" y="21"/>
                </a:lnTo>
                <a:lnTo>
                  <a:pt x="10" y="21"/>
                </a:lnTo>
                <a:lnTo>
                  <a:pt x="14" y="21"/>
                </a:lnTo>
                <a:lnTo>
                  <a:pt x="19" y="19"/>
                </a:lnTo>
                <a:lnTo>
                  <a:pt x="23" y="16"/>
                </a:lnTo>
                <a:lnTo>
                  <a:pt x="7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4" name=""/>
          <p:cNvSpPr/>
          <p:nvPr/>
        </p:nvSpPr>
        <p:spPr>
          <a:xfrm>
            <a:off x="339840" y="-611280"/>
            <a:ext cx="27000" cy="23760"/>
          </a:xfrm>
          <a:custGeom>
            <a:avLst/>
            <a:gdLst/>
            <a:ahLst/>
            <a:rect l="l" t="t" r="r" b="b"/>
            <a:pathLst>
              <a:path w="36" h="30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4" y="13"/>
                </a:lnTo>
                <a:lnTo>
                  <a:pt x="9" y="18"/>
                </a:lnTo>
                <a:lnTo>
                  <a:pt x="13" y="21"/>
                </a:lnTo>
                <a:lnTo>
                  <a:pt x="18" y="25"/>
                </a:lnTo>
                <a:lnTo>
                  <a:pt x="23" y="27"/>
                </a:lnTo>
                <a:lnTo>
                  <a:pt x="29" y="30"/>
                </a:lnTo>
                <a:lnTo>
                  <a:pt x="36" y="30"/>
                </a:lnTo>
                <a:lnTo>
                  <a:pt x="36" y="11"/>
                </a:lnTo>
                <a:lnTo>
                  <a:pt x="34" y="11"/>
                </a:lnTo>
                <a:lnTo>
                  <a:pt x="30" y="9"/>
                </a:lnTo>
                <a:lnTo>
                  <a:pt x="29" y="9"/>
                </a:lnTo>
                <a:lnTo>
                  <a:pt x="27" y="7"/>
                </a:lnTo>
                <a:lnTo>
                  <a:pt x="23" y="4"/>
                </a:lnTo>
                <a:lnTo>
                  <a:pt x="22" y="2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5" name=""/>
          <p:cNvSpPr/>
          <p:nvPr/>
        </p:nvSpPr>
        <p:spPr>
          <a:xfrm>
            <a:off x="339840" y="-628560"/>
            <a:ext cx="17280" cy="17280"/>
          </a:xfrm>
          <a:custGeom>
            <a:avLst/>
            <a:gdLst/>
            <a:ahLst/>
            <a:rect l="l" t="t" r="r" b="b"/>
            <a:pathLst>
              <a:path w="23" h="21">
                <a:moveTo>
                  <a:pt x="13" y="0"/>
                </a:moveTo>
                <a:lnTo>
                  <a:pt x="13" y="0"/>
                </a:lnTo>
                <a:lnTo>
                  <a:pt x="6" y="3"/>
                </a:lnTo>
                <a:lnTo>
                  <a:pt x="0" y="9"/>
                </a:lnTo>
                <a:lnTo>
                  <a:pt x="0" y="14"/>
                </a:lnTo>
                <a:lnTo>
                  <a:pt x="0" y="18"/>
                </a:lnTo>
                <a:lnTo>
                  <a:pt x="2" y="19"/>
                </a:lnTo>
                <a:lnTo>
                  <a:pt x="2" y="21"/>
                </a:lnTo>
                <a:lnTo>
                  <a:pt x="23" y="21"/>
                </a:lnTo>
                <a:lnTo>
                  <a:pt x="23" y="16"/>
                </a:lnTo>
                <a:lnTo>
                  <a:pt x="22" y="12"/>
                </a:lnTo>
                <a:lnTo>
                  <a:pt x="22" y="14"/>
                </a:lnTo>
                <a:lnTo>
                  <a:pt x="18" y="19"/>
                </a:lnTo>
                <a:lnTo>
                  <a:pt x="13" y="21"/>
                </a:lnTo>
                <a:lnTo>
                  <a:pt x="1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6" name=""/>
          <p:cNvSpPr/>
          <p:nvPr/>
        </p:nvSpPr>
        <p:spPr>
          <a:xfrm>
            <a:off x="4060800" y="204840"/>
            <a:ext cx="50760" cy="84240"/>
          </a:xfrm>
          <a:custGeom>
            <a:avLst/>
            <a:gdLst/>
            <a:ahLst/>
            <a:rect l="l" t="t" r="r" b="b"/>
            <a:pathLst>
              <a:path w="64" h="107">
                <a:moveTo>
                  <a:pt x="64" y="0"/>
                </a:moveTo>
                <a:lnTo>
                  <a:pt x="64" y="0"/>
                </a:lnTo>
                <a:lnTo>
                  <a:pt x="59" y="0"/>
                </a:lnTo>
                <a:lnTo>
                  <a:pt x="53" y="2"/>
                </a:lnTo>
                <a:lnTo>
                  <a:pt x="48" y="4"/>
                </a:lnTo>
                <a:lnTo>
                  <a:pt x="43" y="5"/>
                </a:lnTo>
                <a:lnTo>
                  <a:pt x="39" y="7"/>
                </a:lnTo>
                <a:lnTo>
                  <a:pt x="36" y="12"/>
                </a:lnTo>
                <a:lnTo>
                  <a:pt x="32" y="16"/>
                </a:lnTo>
                <a:lnTo>
                  <a:pt x="30" y="20"/>
                </a:lnTo>
                <a:lnTo>
                  <a:pt x="28" y="27"/>
                </a:lnTo>
                <a:lnTo>
                  <a:pt x="27" y="36"/>
                </a:lnTo>
                <a:lnTo>
                  <a:pt x="25" y="45"/>
                </a:lnTo>
                <a:lnTo>
                  <a:pt x="25" y="52"/>
                </a:lnTo>
                <a:lnTo>
                  <a:pt x="23" y="61"/>
                </a:lnTo>
                <a:lnTo>
                  <a:pt x="23" y="68"/>
                </a:lnTo>
                <a:lnTo>
                  <a:pt x="21" y="73"/>
                </a:lnTo>
                <a:lnTo>
                  <a:pt x="19" y="78"/>
                </a:lnTo>
                <a:lnTo>
                  <a:pt x="18" y="80"/>
                </a:lnTo>
                <a:lnTo>
                  <a:pt x="16" y="82"/>
                </a:lnTo>
                <a:lnTo>
                  <a:pt x="14" y="82"/>
                </a:lnTo>
                <a:lnTo>
                  <a:pt x="14" y="84"/>
                </a:lnTo>
                <a:lnTo>
                  <a:pt x="11" y="85"/>
                </a:lnTo>
                <a:lnTo>
                  <a:pt x="9" y="85"/>
                </a:lnTo>
                <a:lnTo>
                  <a:pt x="5" y="87"/>
                </a:lnTo>
                <a:lnTo>
                  <a:pt x="0" y="87"/>
                </a:lnTo>
                <a:lnTo>
                  <a:pt x="0" y="107"/>
                </a:lnTo>
                <a:lnTo>
                  <a:pt x="7" y="107"/>
                </a:lnTo>
                <a:lnTo>
                  <a:pt x="12" y="105"/>
                </a:lnTo>
                <a:lnTo>
                  <a:pt x="18" y="103"/>
                </a:lnTo>
                <a:lnTo>
                  <a:pt x="23" y="101"/>
                </a:lnTo>
                <a:lnTo>
                  <a:pt x="28" y="100"/>
                </a:lnTo>
                <a:lnTo>
                  <a:pt x="32" y="96"/>
                </a:lnTo>
                <a:lnTo>
                  <a:pt x="34" y="93"/>
                </a:lnTo>
                <a:lnTo>
                  <a:pt x="37" y="87"/>
                </a:lnTo>
                <a:lnTo>
                  <a:pt x="41" y="80"/>
                </a:lnTo>
                <a:lnTo>
                  <a:pt x="43" y="71"/>
                </a:lnTo>
                <a:lnTo>
                  <a:pt x="44" y="62"/>
                </a:lnTo>
                <a:lnTo>
                  <a:pt x="44" y="55"/>
                </a:lnTo>
                <a:lnTo>
                  <a:pt x="44" y="46"/>
                </a:lnTo>
                <a:lnTo>
                  <a:pt x="46" y="39"/>
                </a:lnTo>
                <a:lnTo>
                  <a:pt x="48" y="32"/>
                </a:lnTo>
                <a:lnTo>
                  <a:pt x="50" y="27"/>
                </a:lnTo>
                <a:lnTo>
                  <a:pt x="50" y="27"/>
                </a:lnTo>
                <a:lnTo>
                  <a:pt x="52" y="25"/>
                </a:lnTo>
                <a:lnTo>
                  <a:pt x="53" y="23"/>
                </a:lnTo>
                <a:lnTo>
                  <a:pt x="53" y="23"/>
                </a:lnTo>
                <a:lnTo>
                  <a:pt x="55" y="21"/>
                </a:lnTo>
                <a:lnTo>
                  <a:pt x="57" y="21"/>
                </a:lnTo>
                <a:lnTo>
                  <a:pt x="60" y="20"/>
                </a:lnTo>
                <a:lnTo>
                  <a:pt x="64" y="20"/>
                </a:lnTo>
                <a:lnTo>
                  <a:pt x="6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7" name=""/>
          <p:cNvSpPr/>
          <p:nvPr/>
        </p:nvSpPr>
        <p:spPr>
          <a:xfrm>
            <a:off x="4111560" y="204840"/>
            <a:ext cx="38160" cy="17280"/>
          </a:xfrm>
          <a:custGeom>
            <a:avLst/>
            <a:gdLst/>
            <a:ahLst/>
            <a:rect l="l" t="t" r="r" b="b"/>
            <a:pathLst>
              <a:path w="46" h="21">
                <a:moveTo>
                  <a:pt x="46" y="4"/>
                </a:moveTo>
                <a:lnTo>
                  <a:pt x="36" y="0"/>
                </a:lnTo>
                <a:lnTo>
                  <a:pt x="32" y="2"/>
                </a:lnTo>
                <a:lnTo>
                  <a:pt x="28" y="2"/>
                </a:lnTo>
                <a:lnTo>
                  <a:pt x="25" y="2"/>
                </a:lnTo>
                <a:lnTo>
                  <a:pt x="21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20" y="21"/>
                </a:lnTo>
                <a:lnTo>
                  <a:pt x="25" y="21"/>
                </a:lnTo>
                <a:lnTo>
                  <a:pt x="30" y="21"/>
                </a:lnTo>
                <a:lnTo>
                  <a:pt x="37" y="21"/>
                </a:lnTo>
                <a:lnTo>
                  <a:pt x="43" y="20"/>
                </a:lnTo>
                <a:lnTo>
                  <a:pt x="32" y="18"/>
                </a:lnTo>
                <a:lnTo>
                  <a:pt x="46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8" name=""/>
          <p:cNvSpPr/>
          <p:nvPr/>
        </p:nvSpPr>
        <p:spPr>
          <a:xfrm>
            <a:off x="4138560" y="208080"/>
            <a:ext cx="2052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25" y="23"/>
                </a:moveTo>
                <a:lnTo>
                  <a:pt x="25" y="8"/>
                </a:lnTo>
                <a:lnTo>
                  <a:pt x="19" y="5"/>
                </a:lnTo>
                <a:lnTo>
                  <a:pt x="14" y="0"/>
                </a:lnTo>
                <a:lnTo>
                  <a:pt x="0" y="14"/>
                </a:lnTo>
                <a:lnTo>
                  <a:pt x="5" y="17"/>
                </a:lnTo>
                <a:lnTo>
                  <a:pt x="10" y="23"/>
                </a:lnTo>
                <a:lnTo>
                  <a:pt x="9" y="10"/>
                </a:lnTo>
                <a:lnTo>
                  <a:pt x="25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59" name=""/>
          <p:cNvSpPr/>
          <p:nvPr/>
        </p:nvSpPr>
        <p:spPr>
          <a:xfrm>
            <a:off x="4129200" y="216000"/>
            <a:ext cx="29880" cy="50760"/>
          </a:xfrm>
          <a:custGeom>
            <a:avLst/>
            <a:gdLst/>
            <a:ahLst/>
            <a:rect l="l" t="t" r="r" b="b"/>
            <a:pathLst>
              <a:path w="38" h="64">
                <a:moveTo>
                  <a:pt x="11" y="64"/>
                </a:moveTo>
                <a:lnTo>
                  <a:pt x="22" y="54"/>
                </a:lnTo>
                <a:lnTo>
                  <a:pt x="22" y="48"/>
                </a:lnTo>
                <a:lnTo>
                  <a:pt x="23" y="41"/>
                </a:lnTo>
                <a:lnTo>
                  <a:pt x="25" y="36"/>
                </a:lnTo>
                <a:lnTo>
                  <a:pt x="27" y="31"/>
                </a:lnTo>
                <a:lnTo>
                  <a:pt x="29" y="27"/>
                </a:lnTo>
                <a:lnTo>
                  <a:pt x="31" y="22"/>
                </a:lnTo>
                <a:lnTo>
                  <a:pt x="34" y="16"/>
                </a:lnTo>
                <a:lnTo>
                  <a:pt x="38" y="13"/>
                </a:lnTo>
                <a:lnTo>
                  <a:pt x="20" y="0"/>
                </a:lnTo>
                <a:lnTo>
                  <a:pt x="16" y="6"/>
                </a:lnTo>
                <a:lnTo>
                  <a:pt x="13" y="11"/>
                </a:lnTo>
                <a:lnTo>
                  <a:pt x="9" y="18"/>
                </a:lnTo>
                <a:lnTo>
                  <a:pt x="7" y="25"/>
                </a:lnTo>
                <a:lnTo>
                  <a:pt x="4" y="31"/>
                </a:lnTo>
                <a:lnTo>
                  <a:pt x="2" y="38"/>
                </a:lnTo>
                <a:lnTo>
                  <a:pt x="2" y="47"/>
                </a:lnTo>
                <a:lnTo>
                  <a:pt x="0" y="54"/>
                </a:lnTo>
                <a:lnTo>
                  <a:pt x="11" y="45"/>
                </a:lnTo>
                <a:lnTo>
                  <a:pt x="11" y="6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0" name=""/>
          <p:cNvSpPr/>
          <p:nvPr/>
        </p:nvSpPr>
        <p:spPr>
          <a:xfrm>
            <a:off x="4116240" y="250920"/>
            <a:ext cx="22320" cy="25200"/>
          </a:xfrm>
          <a:custGeom>
            <a:avLst/>
            <a:gdLst/>
            <a:ahLst/>
            <a:rect l="l" t="t" r="r" b="b"/>
            <a:pathLst>
              <a:path w="29" h="32">
                <a:moveTo>
                  <a:pt x="20" y="32"/>
                </a:moveTo>
                <a:lnTo>
                  <a:pt x="20" y="32"/>
                </a:lnTo>
                <a:lnTo>
                  <a:pt x="22" y="25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9" y="19"/>
                </a:lnTo>
                <a:lnTo>
                  <a:pt x="29" y="0"/>
                </a:lnTo>
                <a:lnTo>
                  <a:pt x="22" y="0"/>
                </a:lnTo>
                <a:lnTo>
                  <a:pt x="15" y="3"/>
                </a:lnTo>
                <a:lnTo>
                  <a:pt x="9" y="7"/>
                </a:lnTo>
                <a:lnTo>
                  <a:pt x="6" y="10"/>
                </a:lnTo>
                <a:lnTo>
                  <a:pt x="2" y="18"/>
                </a:lnTo>
                <a:lnTo>
                  <a:pt x="0" y="23"/>
                </a:lnTo>
                <a:lnTo>
                  <a:pt x="20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1" name=""/>
          <p:cNvSpPr/>
          <p:nvPr/>
        </p:nvSpPr>
        <p:spPr>
          <a:xfrm>
            <a:off x="4054320" y="270000"/>
            <a:ext cx="78120" cy="52200"/>
          </a:xfrm>
          <a:custGeom>
            <a:avLst/>
            <a:gdLst/>
            <a:ahLst/>
            <a:rect l="l" t="t" r="r" b="b"/>
            <a:pathLst>
              <a:path w="98" h="66">
                <a:moveTo>
                  <a:pt x="0" y="59"/>
                </a:moveTo>
                <a:lnTo>
                  <a:pt x="9" y="66"/>
                </a:lnTo>
                <a:lnTo>
                  <a:pt x="16" y="66"/>
                </a:lnTo>
                <a:lnTo>
                  <a:pt x="21" y="62"/>
                </a:lnTo>
                <a:lnTo>
                  <a:pt x="27" y="60"/>
                </a:lnTo>
                <a:lnTo>
                  <a:pt x="34" y="57"/>
                </a:lnTo>
                <a:lnTo>
                  <a:pt x="46" y="50"/>
                </a:lnTo>
                <a:lnTo>
                  <a:pt x="59" y="41"/>
                </a:lnTo>
                <a:lnTo>
                  <a:pt x="73" y="32"/>
                </a:lnTo>
                <a:lnTo>
                  <a:pt x="84" y="23"/>
                </a:lnTo>
                <a:lnTo>
                  <a:pt x="93" y="16"/>
                </a:lnTo>
                <a:lnTo>
                  <a:pt x="98" y="9"/>
                </a:lnTo>
                <a:lnTo>
                  <a:pt x="78" y="0"/>
                </a:lnTo>
                <a:lnTo>
                  <a:pt x="78" y="2"/>
                </a:lnTo>
                <a:lnTo>
                  <a:pt x="69" y="7"/>
                </a:lnTo>
                <a:lnTo>
                  <a:pt x="59" y="16"/>
                </a:lnTo>
                <a:lnTo>
                  <a:pt x="48" y="25"/>
                </a:lnTo>
                <a:lnTo>
                  <a:pt x="34" y="32"/>
                </a:lnTo>
                <a:lnTo>
                  <a:pt x="23" y="39"/>
                </a:lnTo>
                <a:lnTo>
                  <a:pt x="18" y="43"/>
                </a:lnTo>
                <a:lnTo>
                  <a:pt x="12" y="44"/>
                </a:lnTo>
                <a:lnTo>
                  <a:pt x="11" y="44"/>
                </a:lnTo>
                <a:lnTo>
                  <a:pt x="9" y="44"/>
                </a:lnTo>
                <a:lnTo>
                  <a:pt x="20" y="53"/>
                </a:lnTo>
                <a:lnTo>
                  <a:pt x="0" y="5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2" name=""/>
          <p:cNvSpPr/>
          <p:nvPr/>
        </p:nvSpPr>
        <p:spPr>
          <a:xfrm>
            <a:off x="4052880" y="272880"/>
            <a:ext cx="17640" cy="43200"/>
          </a:xfrm>
          <a:custGeom>
            <a:avLst/>
            <a:gdLst/>
            <a:ahLst/>
            <a:rect l="l" t="t" r="r" b="b"/>
            <a:pathLst>
              <a:path w="22" h="56">
                <a:moveTo>
                  <a:pt x="11" y="0"/>
                </a:moveTo>
                <a:lnTo>
                  <a:pt x="2" y="9"/>
                </a:lnTo>
                <a:lnTo>
                  <a:pt x="0" y="20"/>
                </a:lnTo>
                <a:lnTo>
                  <a:pt x="0" y="31"/>
                </a:lnTo>
                <a:lnTo>
                  <a:pt x="0" y="38"/>
                </a:lnTo>
                <a:lnTo>
                  <a:pt x="0" y="43"/>
                </a:lnTo>
                <a:lnTo>
                  <a:pt x="0" y="49"/>
                </a:lnTo>
                <a:lnTo>
                  <a:pt x="2" y="56"/>
                </a:lnTo>
                <a:lnTo>
                  <a:pt x="22" y="50"/>
                </a:lnTo>
                <a:lnTo>
                  <a:pt x="20" y="47"/>
                </a:lnTo>
                <a:lnTo>
                  <a:pt x="20" y="41"/>
                </a:lnTo>
                <a:lnTo>
                  <a:pt x="20" y="38"/>
                </a:lnTo>
                <a:lnTo>
                  <a:pt x="20" y="32"/>
                </a:lnTo>
                <a:lnTo>
                  <a:pt x="22" y="22"/>
                </a:lnTo>
                <a:lnTo>
                  <a:pt x="22" y="9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3" name=""/>
          <p:cNvSpPr/>
          <p:nvPr/>
        </p:nvSpPr>
        <p:spPr>
          <a:xfrm>
            <a:off x="4060800" y="2811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4" name=""/>
          <p:cNvSpPr/>
          <p:nvPr/>
        </p:nvSpPr>
        <p:spPr>
          <a:xfrm>
            <a:off x="4060800" y="2811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5" name=""/>
          <p:cNvSpPr/>
          <p:nvPr/>
        </p:nvSpPr>
        <p:spPr>
          <a:xfrm>
            <a:off x="4160880" y="208080"/>
            <a:ext cx="28440" cy="31680"/>
          </a:xfrm>
          <a:custGeom>
            <a:avLst/>
            <a:gdLst/>
            <a:ahLst/>
            <a:rect l="l" t="t" r="r" b="b"/>
            <a:pathLst>
              <a:path w="35" h="41">
                <a:moveTo>
                  <a:pt x="0" y="37"/>
                </a:moveTo>
                <a:lnTo>
                  <a:pt x="0" y="35"/>
                </a:lnTo>
                <a:lnTo>
                  <a:pt x="1" y="33"/>
                </a:lnTo>
                <a:lnTo>
                  <a:pt x="3" y="30"/>
                </a:lnTo>
                <a:lnTo>
                  <a:pt x="5" y="26"/>
                </a:lnTo>
                <a:lnTo>
                  <a:pt x="8" y="21"/>
                </a:lnTo>
                <a:lnTo>
                  <a:pt x="14" y="16"/>
                </a:lnTo>
                <a:lnTo>
                  <a:pt x="21" y="10"/>
                </a:lnTo>
                <a:lnTo>
                  <a:pt x="26" y="5"/>
                </a:lnTo>
                <a:lnTo>
                  <a:pt x="32" y="1"/>
                </a:lnTo>
                <a:lnTo>
                  <a:pt x="35" y="0"/>
                </a:lnTo>
                <a:lnTo>
                  <a:pt x="35" y="8"/>
                </a:lnTo>
                <a:lnTo>
                  <a:pt x="35" y="14"/>
                </a:lnTo>
                <a:lnTo>
                  <a:pt x="33" y="16"/>
                </a:lnTo>
                <a:lnTo>
                  <a:pt x="33" y="19"/>
                </a:lnTo>
                <a:lnTo>
                  <a:pt x="32" y="21"/>
                </a:lnTo>
                <a:lnTo>
                  <a:pt x="30" y="23"/>
                </a:lnTo>
                <a:lnTo>
                  <a:pt x="26" y="28"/>
                </a:lnTo>
                <a:lnTo>
                  <a:pt x="19" y="32"/>
                </a:lnTo>
                <a:lnTo>
                  <a:pt x="14" y="35"/>
                </a:lnTo>
                <a:lnTo>
                  <a:pt x="8" y="39"/>
                </a:lnTo>
                <a:lnTo>
                  <a:pt x="3" y="41"/>
                </a:lnTo>
                <a:lnTo>
                  <a:pt x="0" y="41"/>
                </a:lnTo>
                <a:lnTo>
                  <a:pt x="0" y="3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6" name=""/>
          <p:cNvSpPr/>
          <p:nvPr/>
        </p:nvSpPr>
        <p:spPr>
          <a:xfrm>
            <a:off x="4151160" y="200160"/>
            <a:ext cx="46080" cy="36360"/>
          </a:xfrm>
          <a:custGeom>
            <a:avLst/>
            <a:gdLst/>
            <a:ahLst/>
            <a:rect l="l" t="t" r="r" b="b"/>
            <a:pathLst>
              <a:path w="57" h="46">
                <a:moveTo>
                  <a:pt x="57" y="9"/>
                </a:moveTo>
                <a:lnTo>
                  <a:pt x="43" y="0"/>
                </a:lnTo>
                <a:lnTo>
                  <a:pt x="37" y="3"/>
                </a:lnTo>
                <a:lnTo>
                  <a:pt x="30" y="7"/>
                </a:lnTo>
                <a:lnTo>
                  <a:pt x="25" y="10"/>
                </a:lnTo>
                <a:lnTo>
                  <a:pt x="19" y="17"/>
                </a:lnTo>
                <a:lnTo>
                  <a:pt x="12" y="23"/>
                </a:lnTo>
                <a:lnTo>
                  <a:pt x="7" y="30"/>
                </a:lnTo>
                <a:lnTo>
                  <a:pt x="5" y="33"/>
                </a:lnTo>
                <a:lnTo>
                  <a:pt x="3" y="37"/>
                </a:lnTo>
                <a:lnTo>
                  <a:pt x="2" y="41"/>
                </a:lnTo>
                <a:lnTo>
                  <a:pt x="0" y="46"/>
                </a:lnTo>
                <a:lnTo>
                  <a:pt x="21" y="46"/>
                </a:lnTo>
                <a:lnTo>
                  <a:pt x="21" y="46"/>
                </a:lnTo>
                <a:lnTo>
                  <a:pt x="21" y="46"/>
                </a:lnTo>
                <a:lnTo>
                  <a:pt x="23" y="44"/>
                </a:lnTo>
                <a:lnTo>
                  <a:pt x="23" y="42"/>
                </a:lnTo>
                <a:lnTo>
                  <a:pt x="28" y="37"/>
                </a:lnTo>
                <a:lnTo>
                  <a:pt x="34" y="32"/>
                </a:lnTo>
                <a:lnTo>
                  <a:pt x="39" y="26"/>
                </a:lnTo>
                <a:lnTo>
                  <a:pt x="44" y="21"/>
                </a:lnTo>
                <a:lnTo>
                  <a:pt x="50" y="19"/>
                </a:lnTo>
                <a:lnTo>
                  <a:pt x="51" y="17"/>
                </a:lnTo>
                <a:lnTo>
                  <a:pt x="35" y="9"/>
                </a:lnTo>
                <a:lnTo>
                  <a:pt x="57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7" name=""/>
          <p:cNvSpPr/>
          <p:nvPr/>
        </p:nvSpPr>
        <p:spPr>
          <a:xfrm>
            <a:off x="4181400" y="208080"/>
            <a:ext cx="15840" cy="9360"/>
          </a:xfrm>
          <a:custGeom>
            <a:avLst/>
            <a:gdLst/>
            <a:ahLst/>
            <a:rect l="l" t="t" r="r" b="b"/>
            <a:pathLst>
              <a:path w="20" h="12">
                <a:moveTo>
                  <a:pt x="20" y="12"/>
                </a:moveTo>
                <a:lnTo>
                  <a:pt x="20" y="12"/>
                </a:lnTo>
                <a:lnTo>
                  <a:pt x="20" y="7"/>
                </a:lnTo>
                <a:lnTo>
                  <a:pt x="20" y="0"/>
                </a:lnTo>
                <a:lnTo>
                  <a:pt x="0" y="0"/>
                </a:lnTo>
                <a:lnTo>
                  <a:pt x="0" y="7"/>
                </a:lnTo>
                <a:lnTo>
                  <a:pt x="0" y="12"/>
                </a:lnTo>
                <a:lnTo>
                  <a:pt x="2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8" name=""/>
          <p:cNvSpPr/>
          <p:nvPr/>
        </p:nvSpPr>
        <p:spPr>
          <a:xfrm>
            <a:off x="4151160" y="217440"/>
            <a:ext cx="46080" cy="31680"/>
          </a:xfrm>
          <a:custGeom>
            <a:avLst/>
            <a:gdLst/>
            <a:ahLst/>
            <a:rect l="l" t="t" r="r" b="b"/>
            <a:pathLst>
              <a:path w="57" h="39">
                <a:moveTo>
                  <a:pt x="0" y="29"/>
                </a:moveTo>
                <a:lnTo>
                  <a:pt x="11" y="39"/>
                </a:lnTo>
                <a:lnTo>
                  <a:pt x="18" y="37"/>
                </a:lnTo>
                <a:lnTo>
                  <a:pt x="23" y="36"/>
                </a:lnTo>
                <a:lnTo>
                  <a:pt x="30" y="34"/>
                </a:lnTo>
                <a:lnTo>
                  <a:pt x="37" y="29"/>
                </a:lnTo>
                <a:lnTo>
                  <a:pt x="44" y="23"/>
                </a:lnTo>
                <a:lnTo>
                  <a:pt x="50" y="18"/>
                </a:lnTo>
                <a:lnTo>
                  <a:pt x="51" y="14"/>
                </a:lnTo>
                <a:lnTo>
                  <a:pt x="55" y="9"/>
                </a:lnTo>
                <a:lnTo>
                  <a:pt x="57" y="5"/>
                </a:lnTo>
                <a:lnTo>
                  <a:pt x="57" y="0"/>
                </a:lnTo>
                <a:lnTo>
                  <a:pt x="35" y="0"/>
                </a:lnTo>
                <a:lnTo>
                  <a:pt x="35" y="0"/>
                </a:lnTo>
                <a:lnTo>
                  <a:pt x="35" y="2"/>
                </a:lnTo>
                <a:lnTo>
                  <a:pt x="35" y="2"/>
                </a:lnTo>
                <a:lnTo>
                  <a:pt x="34" y="4"/>
                </a:lnTo>
                <a:lnTo>
                  <a:pt x="30" y="7"/>
                </a:lnTo>
                <a:lnTo>
                  <a:pt x="25" y="11"/>
                </a:lnTo>
                <a:lnTo>
                  <a:pt x="19" y="14"/>
                </a:lnTo>
                <a:lnTo>
                  <a:pt x="16" y="16"/>
                </a:lnTo>
                <a:lnTo>
                  <a:pt x="12" y="18"/>
                </a:lnTo>
                <a:lnTo>
                  <a:pt x="11" y="18"/>
                </a:lnTo>
                <a:lnTo>
                  <a:pt x="21" y="29"/>
                </a:lnTo>
                <a:lnTo>
                  <a:pt x="0" y="2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69" name=""/>
          <p:cNvSpPr/>
          <p:nvPr/>
        </p:nvSpPr>
        <p:spPr>
          <a:xfrm>
            <a:off x="4160880" y="239760"/>
            <a:ext cx="93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0" name=""/>
          <p:cNvSpPr/>
          <p:nvPr/>
        </p:nvSpPr>
        <p:spPr>
          <a:xfrm>
            <a:off x="4160880" y="239760"/>
            <a:ext cx="93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1" name=""/>
          <p:cNvSpPr/>
          <p:nvPr/>
        </p:nvSpPr>
        <p:spPr>
          <a:xfrm>
            <a:off x="4151160" y="236520"/>
            <a:ext cx="19080" cy="32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2" name=""/>
          <p:cNvSpPr/>
          <p:nvPr/>
        </p:nvSpPr>
        <p:spPr>
          <a:xfrm>
            <a:off x="4160880" y="236520"/>
            <a:ext cx="93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3" name=""/>
          <p:cNvSpPr/>
          <p:nvPr/>
        </p:nvSpPr>
        <p:spPr>
          <a:xfrm>
            <a:off x="4137120" y="163440"/>
            <a:ext cx="17280" cy="27000"/>
          </a:xfrm>
          <a:custGeom>
            <a:avLst/>
            <a:gdLst/>
            <a:ahLst/>
            <a:rect l="l" t="t" r="r" b="b"/>
            <a:pathLst>
              <a:path w="23" h="34">
                <a:moveTo>
                  <a:pt x="13" y="0"/>
                </a:moveTo>
                <a:lnTo>
                  <a:pt x="23" y="0"/>
                </a:lnTo>
                <a:lnTo>
                  <a:pt x="22" y="7"/>
                </a:lnTo>
                <a:lnTo>
                  <a:pt x="20" y="15"/>
                </a:lnTo>
                <a:lnTo>
                  <a:pt x="18" y="20"/>
                </a:lnTo>
                <a:lnTo>
                  <a:pt x="16" y="25"/>
                </a:lnTo>
                <a:lnTo>
                  <a:pt x="14" y="27"/>
                </a:lnTo>
                <a:lnTo>
                  <a:pt x="14" y="29"/>
                </a:lnTo>
                <a:lnTo>
                  <a:pt x="11" y="31"/>
                </a:lnTo>
                <a:lnTo>
                  <a:pt x="11" y="32"/>
                </a:lnTo>
                <a:lnTo>
                  <a:pt x="7" y="32"/>
                </a:lnTo>
                <a:lnTo>
                  <a:pt x="6" y="34"/>
                </a:lnTo>
                <a:lnTo>
                  <a:pt x="4" y="34"/>
                </a:lnTo>
                <a:lnTo>
                  <a:pt x="0" y="34"/>
                </a:lnTo>
                <a:lnTo>
                  <a:pt x="13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4" name=""/>
          <p:cNvSpPr/>
          <p:nvPr/>
        </p:nvSpPr>
        <p:spPr>
          <a:xfrm>
            <a:off x="4146480" y="155520"/>
            <a:ext cx="1764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10"/>
                </a:moveTo>
                <a:lnTo>
                  <a:pt x="10" y="0"/>
                </a:lnTo>
                <a:lnTo>
                  <a:pt x="0" y="0"/>
                </a:lnTo>
                <a:lnTo>
                  <a:pt x="0" y="19"/>
                </a:lnTo>
                <a:lnTo>
                  <a:pt x="10" y="19"/>
                </a:lnTo>
                <a:lnTo>
                  <a:pt x="21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5" name=""/>
          <p:cNvSpPr/>
          <p:nvPr/>
        </p:nvSpPr>
        <p:spPr>
          <a:xfrm>
            <a:off x="4146480" y="162000"/>
            <a:ext cx="7920" cy="1440"/>
          </a:xfrm>
          <a:custGeom>
            <a:avLst/>
            <a:gdLst/>
            <a:ahLst/>
            <a:rect l="l" t="t" r="r" b="b"/>
            <a:pathLst>
              <a:path w="10" h="1">
                <a:moveTo>
                  <a:pt x="0" y="0"/>
                </a:moveTo>
                <a:lnTo>
                  <a:pt x="10" y="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6" name=""/>
          <p:cNvSpPr/>
          <p:nvPr/>
        </p:nvSpPr>
        <p:spPr>
          <a:xfrm>
            <a:off x="4127400" y="162000"/>
            <a:ext cx="36720" cy="36360"/>
          </a:xfrm>
          <a:custGeom>
            <a:avLst/>
            <a:gdLst/>
            <a:ahLst/>
            <a:rect l="l" t="t" r="r" b="b"/>
            <a:pathLst>
              <a:path w="44" h="46">
                <a:moveTo>
                  <a:pt x="0" y="32"/>
                </a:moveTo>
                <a:lnTo>
                  <a:pt x="8" y="46"/>
                </a:lnTo>
                <a:lnTo>
                  <a:pt x="14" y="46"/>
                </a:lnTo>
                <a:lnTo>
                  <a:pt x="17" y="46"/>
                </a:lnTo>
                <a:lnTo>
                  <a:pt x="21" y="44"/>
                </a:lnTo>
                <a:lnTo>
                  <a:pt x="24" y="42"/>
                </a:lnTo>
                <a:lnTo>
                  <a:pt x="28" y="41"/>
                </a:lnTo>
                <a:lnTo>
                  <a:pt x="32" y="37"/>
                </a:lnTo>
                <a:lnTo>
                  <a:pt x="33" y="35"/>
                </a:lnTo>
                <a:lnTo>
                  <a:pt x="35" y="32"/>
                </a:lnTo>
                <a:lnTo>
                  <a:pt x="39" y="25"/>
                </a:lnTo>
                <a:lnTo>
                  <a:pt x="41" y="19"/>
                </a:lnTo>
                <a:lnTo>
                  <a:pt x="42" y="10"/>
                </a:lnTo>
                <a:lnTo>
                  <a:pt x="44" y="3"/>
                </a:lnTo>
                <a:lnTo>
                  <a:pt x="24" y="0"/>
                </a:lnTo>
                <a:lnTo>
                  <a:pt x="23" y="7"/>
                </a:lnTo>
                <a:lnTo>
                  <a:pt x="21" y="12"/>
                </a:lnTo>
                <a:lnTo>
                  <a:pt x="19" y="17"/>
                </a:lnTo>
                <a:lnTo>
                  <a:pt x="17" y="23"/>
                </a:lnTo>
                <a:lnTo>
                  <a:pt x="16" y="23"/>
                </a:lnTo>
                <a:lnTo>
                  <a:pt x="16" y="23"/>
                </a:lnTo>
                <a:lnTo>
                  <a:pt x="16" y="25"/>
                </a:lnTo>
                <a:lnTo>
                  <a:pt x="16" y="25"/>
                </a:lnTo>
                <a:lnTo>
                  <a:pt x="14" y="25"/>
                </a:lnTo>
                <a:lnTo>
                  <a:pt x="14" y="25"/>
                </a:lnTo>
                <a:lnTo>
                  <a:pt x="10" y="26"/>
                </a:lnTo>
                <a:lnTo>
                  <a:pt x="8" y="26"/>
                </a:lnTo>
                <a:lnTo>
                  <a:pt x="19" y="41"/>
                </a:lnTo>
                <a:lnTo>
                  <a:pt x="0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7" name=""/>
          <p:cNvSpPr/>
          <p:nvPr/>
        </p:nvSpPr>
        <p:spPr>
          <a:xfrm>
            <a:off x="4137120" y="190440"/>
            <a:ext cx="6120" cy="3240"/>
          </a:xfrm>
          <a:custGeom>
            <a:avLst/>
            <a:gdLst/>
            <a:ahLst/>
            <a:rect l="l" t="t" r="r" b="b"/>
            <a:pathLst>
              <a:path w="9" h="4">
                <a:moveTo>
                  <a:pt x="9" y="4"/>
                </a:moveTo>
                <a:lnTo>
                  <a:pt x="0" y="0"/>
                </a:lnTo>
                <a:lnTo>
                  <a:pt x="9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8" name=""/>
          <p:cNvSpPr/>
          <p:nvPr/>
        </p:nvSpPr>
        <p:spPr>
          <a:xfrm>
            <a:off x="4127400" y="155520"/>
            <a:ext cx="27000" cy="38160"/>
          </a:xfrm>
          <a:custGeom>
            <a:avLst/>
            <a:gdLst/>
            <a:ahLst/>
            <a:rect l="l" t="t" r="r" b="b"/>
            <a:pathLst>
              <a:path w="33" h="48">
                <a:moveTo>
                  <a:pt x="24" y="0"/>
                </a:moveTo>
                <a:lnTo>
                  <a:pt x="14" y="5"/>
                </a:lnTo>
                <a:lnTo>
                  <a:pt x="0" y="41"/>
                </a:lnTo>
                <a:lnTo>
                  <a:pt x="19" y="48"/>
                </a:lnTo>
                <a:lnTo>
                  <a:pt x="33" y="14"/>
                </a:lnTo>
                <a:lnTo>
                  <a:pt x="2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79" name=""/>
          <p:cNvSpPr/>
          <p:nvPr/>
        </p:nvSpPr>
        <p:spPr>
          <a:xfrm>
            <a:off x="4146480" y="16344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0" name=""/>
          <p:cNvSpPr/>
          <p:nvPr/>
        </p:nvSpPr>
        <p:spPr>
          <a:xfrm>
            <a:off x="4168800" y="147600"/>
            <a:ext cx="44280" cy="34920"/>
          </a:xfrm>
          <a:custGeom>
            <a:avLst/>
            <a:gdLst/>
            <a:ahLst/>
            <a:rect l="l" t="t" r="r" b="b"/>
            <a:pathLst>
              <a:path w="55" h="45">
                <a:moveTo>
                  <a:pt x="9" y="14"/>
                </a:moveTo>
                <a:lnTo>
                  <a:pt x="14" y="12"/>
                </a:lnTo>
                <a:lnTo>
                  <a:pt x="20" y="11"/>
                </a:lnTo>
                <a:lnTo>
                  <a:pt x="23" y="9"/>
                </a:lnTo>
                <a:lnTo>
                  <a:pt x="27" y="7"/>
                </a:lnTo>
                <a:lnTo>
                  <a:pt x="29" y="4"/>
                </a:lnTo>
                <a:lnTo>
                  <a:pt x="32" y="2"/>
                </a:lnTo>
                <a:lnTo>
                  <a:pt x="38" y="0"/>
                </a:lnTo>
                <a:lnTo>
                  <a:pt x="41" y="0"/>
                </a:lnTo>
                <a:lnTo>
                  <a:pt x="46" y="0"/>
                </a:lnTo>
                <a:lnTo>
                  <a:pt x="50" y="2"/>
                </a:lnTo>
                <a:lnTo>
                  <a:pt x="52" y="2"/>
                </a:lnTo>
                <a:lnTo>
                  <a:pt x="54" y="4"/>
                </a:lnTo>
                <a:lnTo>
                  <a:pt x="55" y="7"/>
                </a:lnTo>
                <a:lnTo>
                  <a:pt x="55" y="11"/>
                </a:lnTo>
                <a:lnTo>
                  <a:pt x="55" y="12"/>
                </a:lnTo>
                <a:lnTo>
                  <a:pt x="55" y="16"/>
                </a:lnTo>
                <a:lnTo>
                  <a:pt x="55" y="20"/>
                </a:lnTo>
                <a:lnTo>
                  <a:pt x="54" y="23"/>
                </a:lnTo>
                <a:lnTo>
                  <a:pt x="52" y="25"/>
                </a:lnTo>
                <a:lnTo>
                  <a:pt x="50" y="28"/>
                </a:lnTo>
                <a:lnTo>
                  <a:pt x="43" y="30"/>
                </a:lnTo>
                <a:lnTo>
                  <a:pt x="36" y="34"/>
                </a:lnTo>
                <a:lnTo>
                  <a:pt x="27" y="37"/>
                </a:lnTo>
                <a:lnTo>
                  <a:pt x="22" y="39"/>
                </a:lnTo>
                <a:lnTo>
                  <a:pt x="18" y="41"/>
                </a:lnTo>
                <a:lnTo>
                  <a:pt x="14" y="41"/>
                </a:lnTo>
                <a:lnTo>
                  <a:pt x="14" y="43"/>
                </a:lnTo>
                <a:lnTo>
                  <a:pt x="13" y="45"/>
                </a:lnTo>
                <a:lnTo>
                  <a:pt x="9" y="45"/>
                </a:lnTo>
                <a:lnTo>
                  <a:pt x="7" y="43"/>
                </a:lnTo>
                <a:lnTo>
                  <a:pt x="6" y="41"/>
                </a:lnTo>
                <a:lnTo>
                  <a:pt x="4" y="39"/>
                </a:lnTo>
                <a:lnTo>
                  <a:pt x="0" y="36"/>
                </a:lnTo>
                <a:lnTo>
                  <a:pt x="0" y="32"/>
                </a:lnTo>
                <a:lnTo>
                  <a:pt x="0" y="25"/>
                </a:lnTo>
                <a:lnTo>
                  <a:pt x="2" y="21"/>
                </a:lnTo>
                <a:lnTo>
                  <a:pt x="6" y="16"/>
                </a:lnTo>
                <a:lnTo>
                  <a:pt x="9" y="1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1" name=""/>
          <p:cNvSpPr/>
          <p:nvPr/>
        </p:nvSpPr>
        <p:spPr>
          <a:xfrm>
            <a:off x="4176720" y="138240"/>
            <a:ext cx="23760" cy="28440"/>
          </a:xfrm>
          <a:custGeom>
            <a:avLst/>
            <a:gdLst/>
            <a:ahLst/>
            <a:rect l="l" t="t" r="r" b="b"/>
            <a:pathLst>
              <a:path w="30" h="36">
                <a:moveTo>
                  <a:pt x="30" y="0"/>
                </a:moveTo>
                <a:lnTo>
                  <a:pt x="30" y="0"/>
                </a:lnTo>
                <a:lnTo>
                  <a:pt x="23" y="2"/>
                </a:lnTo>
                <a:lnTo>
                  <a:pt x="18" y="4"/>
                </a:lnTo>
                <a:lnTo>
                  <a:pt x="14" y="7"/>
                </a:lnTo>
                <a:lnTo>
                  <a:pt x="11" y="11"/>
                </a:lnTo>
                <a:lnTo>
                  <a:pt x="9" y="13"/>
                </a:lnTo>
                <a:lnTo>
                  <a:pt x="5" y="15"/>
                </a:lnTo>
                <a:lnTo>
                  <a:pt x="4" y="15"/>
                </a:lnTo>
                <a:lnTo>
                  <a:pt x="0" y="15"/>
                </a:lnTo>
                <a:lnTo>
                  <a:pt x="0" y="36"/>
                </a:lnTo>
                <a:lnTo>
                  <a:pt x="9" y="36"/>
                </a:lnTo>
                <a:lnTo>
                  <a:pt x="14" y="32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7" y="22"/>
                </a:lnTo>
                <a:lnTo>
                  <a:pt x="29" y="22"/>
                </a:lnTo>
                <a:lnTo>
                  <a:pt x="30" y="22"/>
                </a:lnTo>
                <a:lnTo>
                  <a:pt x="3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2" name=""/>
          <p:cNvSpPr/>
          <p:nvPr/>
        </p:nvSpPr>
        <p:spPr>
          <a:xfrm>
            <a:off x="4200480" y="138240"/>
            <a:ext cx="19080" cy="21960"/>
          </a:xfrm>
          <a:custGeom>
            <a:avLst/>
            <a:gdLst/>
            <a:ahLst/>
            <a:rect l="l" t="t" r="r" b="b"/>
            <a:pathLst>
              <a:path w="25" h="29">
                <a:moveTo>
                  <a:pt x="25" y="29"/>
                </a:moveTo>
                <a:lnTo>
                  <a:pt x="25" y="29"/>
                </a:lnTo>
                <a:lnTo>
                  <a:pt x="25" y="25"/>
                </a:lnTo>
                <a:lnTo>
                  <a:pt x="25" y="20"/>
                </a:lnTo>
                <a:lnTo>
                  <a:pt x="25" y="16"/>
                </a:lnTo>
                <a:lnTo>
                  <a:pt x="22" y="11"/>
                </a:lnTo>
                <a:lnTo>
                  <a:pt x="18" y="6"/>
                </a:lnTo>
                <a:lnTo>
                  <a:pt x="13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6" y="23"/>
                </a:lnTo>
                <a:lnTo>
                  <a:pt x="4" y="22"/>
                </a:lnTo>
                <a:lnTo>
                  <a:pt x="4" y="22"/>
                </a:lnTo>
                <a:lnTo>
                  <a:pt x="4" y="22"/>
                </a:lnTo>
                <a:lnTo>
                  <a:pt x="4" y="23"/>
                </a:lnTo>
                <a:lnTo>
                  <a:pt x="4" y="25"/>
                </a:lnTo>
                <a:lnTo>
                  <a:pt x="4" y="29"/>
                </a:lnTo>
                <a:lnTo>
                  <a:pt x="25" y="2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3" name=""/>
          <p:cNvSpPr/>
          <p:nvPr/>
        </p:nvSpPr>
        <p:spPr>
          <a:xfrm>
            <a:off x="4170240" y="160200"/>
            <a:ext cx="49320" cy="30240"/>
          </a:xfrm>
          <a:custGeom>
            <a:avLst/>
            <a:gdLst/>
            <a:ahLst/>
            <a:rect l="l" t="t" r="r" b="b"/>
            <a:pathLst>
              <a:path w="62" h="37">
                <a:moveTo>
                  <a:pt x="7" y="37"/>
                </a:moveTo>
                <a:lnTo>
                  <a:pt x="20" y="32"/>
                </a:lnTo>
                <a:lnTo>
                  <a:pt x="20" y="32"/>
                </a:lnTo>
                <a:lnTo>
                  <a:pt x="20" y="32"/>
                </a:lnTo>
                <a:lnTo>
                  <a:pt x="21" y="32"/>
                </a:lnTo>
                <a:lnTo>
                  <a:pt x="28" y="28"/>
                </a:lnTo>
                <a:lnTo>
                  <a:pt x="36" y="27"/>
                </a:lnTo>
                <a:lnTo>
                  <a:pt x="44" y="23"/>
                </a:lnTo>
                <a:lnTo>
                  <a:pt x="52" y="19"/>
                </a:lnTo>
                <a:lnTo>
                  <a:pt x="55" y="16"/>
                </a:lnTo>
                <a:lnTo>
                  <a:pt x="59" y="10"/>
                </a:lnTo>
                <a:lnTo>
                  <a:pt x="62" y="7"/>
                </a:lnTo>
                <a:lnTo>
                  <a:pt x="62" y="0"/>
                </a:lnTo>
                <a:lnTo>
                  <a:pt x="43" y="0"/>
                </a:lnTo>
                <a:lnTo>
                  <a:pt x="43" y="0"/>
                </a:lnTo>
                <a:lnTo>
                  <a:pt x="41" y="2"/>
                </a:lnTo>
                <a:lnTo>
                  <a:pt x="41" y="2"/>
                </a:lnTo>
                <a:lnTo>
                  <a:pt x="36" y="5"/>
                </a:lnTo>
                <a:lnTo>
                  <a:pt x="30" y="7"/>
                </a:lnTo>
                <a:lnTo>
                  <a:pt x="21" y="9"/>
                </a:lnTo>
                <a:lnTo>
                  <a:pt x="14" y="12"/>
                </a:lnTo>
                <a:lnTo>
                  <a:pt x="11" y="14"/>
                </a:lnTo>
                <a:lnTo>
                  <a:pt x="7" y="16"/>
                </a:lnTo>
                <a:lnTo>
                  <a:pt x="4" y="19"/>
                </a:lnTo>
                <a:lnTo>
                  <a:pt x="0" y="25"/>
                </a:lnTo>
                <a:lnTo>
                  <a:pt x="12" y="18"/>
                </a:lnTo>
                <a:lnTo>
                  <a:pt x="7" y="3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4" name=""/>
          <p:cNvSpPr/>
          <p:nvPr/>
        </p:nvSpPr>
        <p:spPr>
          <a:xfrm>
            <a:off x="4160880" y="155520"/>
            <a:ext cx="19080" cy="34920"/>
          </a:xfrm>
          <a:custGeom>
            <a:avLst/>
            <a:gdLst/>
            <a:ahLst/>
            <a:rect l="l" t="t" r="r" b="b"/>
            <a:pathLst>
              <a:path w="24" h="44">
                <a:moveTo>
                  <a:pt x="12" y="0"/>
                </a:moveTo>
                <a:lnTo>
                  <a:pt x="1" y="7"/>
                </a:lnTo>
                <a:lnTo>
                  <a:pt x="0" y="12"/>
                </a:lnTo>
                <a:lnTo>
                  <a:pt x="0" y="21"/>
                </a:lnTo>
                <a:lnTo>
                  <a:pt x="1" y="28"/>
                </a:lnTo>
                <a:lnTo>
                  <a:pt x="5" y="35"/>
                </a:lnTo>
                <a:lnTo>
                  <a:pt x="8" y="39"/>
                </a:lnTo>
                <a:lnTo>
                  <a:pt x="12" y="41"/>
                </a:lnTo>
                <a:lnTo>
                  <a:pt x="16" y="42"/>
                </a:lnTo>
                <a:lnTo>
                  <a:pt x="21" y="44"/>
                </a:lnTo>
                <a:lnTo>
                  <a:pt x="24" y="25"/>
                </a:lnTo>
                <a:lnTo>
                  <a:pt x="23" y="25"/>
                </a:lnTo>
                <a:lnTo>
                  <a:pt x="23" y="23"/>
                </a:lnTo>
                <a:lnTo>
                  <a:pt x="23" y="23"/>
                </a:lnTo>
                <a:lnTo>
                  <a:pt x="23" y="25"/>
                </a:lnTo>
                <a:lnTo>
                  <a:pt x="21" y="23"/>
                </a:lnTo>
                <a:lnTo>
                  <a:pt x="21" y="21"/>
                </a:lnTo>
                <a:lnTo>
                  <a:pt x="21" y="14"/>
                </a:lnTo>
                <a:lnTo>
                  <a:pt x="23" y="14"/>
                </a:lnTo>
                <a:lnTo>
                  <a:pt x="12" y="19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5" name=""/>
          <p:cNvSpPr/>
          <p:nvPr/>
        </p:nvSpPr>
        <p:spPr>
          <a:xfrm>
            <a:off x="4165560" y="149400"/>
            <a:ext cx="12600" cy="21960"/>
          </a:xfrm>
          <a:custGeom>
            <a:avLst/>
            <a:gdLst/>
            <a:ahLst/>
            <a:rect l="l" t="t" r="r" b="b"/>
            <a:pathLst>
              <a:path w="16" h="26">
                <a:moveTo>
                  <a:pt x="12" y="0"/>
                </a:moveTo>
                <a:lnTo>
                  <a:pt x="12" y="0"/>
                </a:lnTo>
                <a:lnTo>
                  <a:pt x="0" y="7"/>
                </a:lnTo>
                <a:lnTo>
                  <a:pt x="3" y="7"/>
                </a:lnTo>
                <a:lnTo>
                  <a:pt x="3" y="26"/>
                </a:lnTo>
                <a:lnTo>
                  <a:pt x="16" y="21"/>
                </a:lnTo>
                <a:lnTo>
                  <a:pt x="12" y="19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6" name=""/>
          <p:cNvSpPr/>
          <p:nvPr/>
        </p:nvSpPr>
        <p:spPr>
          <a:xfrm>
            <a:off x="4176720" y="1587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7" name=""/>
          <p:cNvSpPr/>
          <p:nvPr/>
        </p:nvSpPr>
        <p:spPr>
          <a:xfrm>
            <a:off x="4176720" y="1587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8" name=""/>
          <p:cNvSpPr/>
          <p:nvPr/>
        </p:nvSpPr>
        <p:spPr>
          <a:xfrm>
            <a:off x="4214880" y="122400"/>
            <a:ext cx="28440" cy="25200"/>
          </a:xfrm>
          <a:custGeom>
            <a:avLst/>
            <a:gdLst/>
            <a:ahLst/>
            <a:rect l="l" t="t" r="r" b="b"/>
            <a:pathLst>
              <a:path w="36" h="30">
                <a:moveTo>
                  <a:pt x="18" y="0"/>
                </a:moveTo>
                <a:lnTo>
                  <a:pt x="19" y="3"/>
                </a:lnTo>
                <a:lnTo>
                  <a:pt x="21" y="7"/>
                </a:lnTo>
                <a:lnTo>
                  <a:pt x="23" y="9"/>
                </a:lnTo>
                <a:lnTo>
                  <a:pt x="25" y="10"/>
                </a:lnTo>
                <a:lnTo>
                  <a:pt x="30" y="14"/>
                </a:lnTo>
                <a:lnTo>
                  <a:pt x="36" y="18"/>
                </a:lnTo>
                <a:lnTo>
                  <a:pt x="36" y="30"/>
                </a:lnTo>
                <a:lnTo>
                  <a:pt x="27" y="30"/>
                </a:lnTo>
                <a:lnTo>
                  <a:pt x="21" y="30"/>
                </a:lnTo>
                <a:lnTo>
                  <a:pt x="18" y="30"/>
                </a:lnTo>
                <a:lnTo>
                  <a:pt x="14" y="28"/>
                </a:lnTo>
                <a:lnTo>
                  <a:pt x="9" y="26"/>
                </a:lnTo>
                <a:lnTo>
                  <a:pt x="7" y="23"/>
                </a:lnTo>
                <a:lnTo>
                  <a:pt x="3" y="21"/>
                </a:lnTo>
                <a:lnTo>
                  <a:pt x="2" y="19"/>
                </a:lnTo>
                <a:lnTo>
                  <a:pt x="0" y="16"/>
                </a:lnTo>
                <a:lnTo>
                  <a:pt x="0" y="14"/>
                </a:lnTo>
                <a:lnTo>
                  <a:pt x="11" y="5"/>
                </a:lnTo>
                <a:lnTo>
                  <a:pt x="18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89" name=""/>
          <p:cNvSpPr/>
          <p:nvPr/>
        </p:nvSpPr>
        <p:spPr>
          <a:xfrm>
            <a:off x="4221000" y="120600"/>
            <a:ext cx="3204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39" y="22"/>
                </a:moveTo>
                <a:lnTo>
                  <a:pt x="34" y="11"/>
                </a:lnTo>
                <a:lnTo>
                  <a:pt x="29" y="9"/>
                </a:lnTo>
                <a:lnTo>
                  <a:pt x="25" y="7"/>
                </a:lnTo>
                <a:lnTo>
                  <a:pt x="23" y="6"/>
                </a:lnTo>
                <a:lnTo>
                  <a:pt x="23" y="4"/>
                </a:lnTo>
                <a:lnTo>
                  <a:pt x="21" y="2"/>
                </a:lnTo>
                <a:lnTo>
                  <a:pt x="21" y="0"/>
                </a:lnTo>
                <a:lnTo>
                  <a:pt x="0" y="7"/>
                </a:lnTo>
                <a:lnTo>
                  <a:pt x="2" y="11"/>
                </a:lnTo>
                <a:lnTo>
                  <a:pt x="5" y="16"/>
                </a:lnTo>
                <a:lnTo>
                  <a:pt x="7" y="20"/>
                </a:lnTo>
                <a:lnTo>
                  <a:pt x="11" y="23"/>
                </a:lnTo>
                <a:lnTo>
                  <a:pt x="18" y="27"/>
                </a:lnTo>
                <a:lnTo>
                  <a:pt x="23" y="30"/>
                </a:lnTo>
                <a:lnTo>
                  <a:pt x="18" y="22"/>
                </a:lnTo>
                <a:lnTo>
                  <a:pt x="39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0" name=""/>
          <p:cNvSpPr/>
          <p:nvPr/>
        </p:nvSpPr>
        <p:spPr>
          <a:xfrm>
            <a:off x="4235400" y="13644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1" name=""/>
          <p:cNvSpPr/>
          <p:nvPr/>
        </p:nvSpPr>
        <p:spPr>
          <a:xfrm>
            <a:off x="4235400" y="136440"/>
            <a:ext cx="17640" cy="19080"/>
          </a:xfrm>
          <a:custGeom>
            <a:avLst/>
            <a:gdLst/>
            <a:ahLst/>
            <a:rect l="l" t="t" r="r" b="b"/>
            <a:pathLst>
              <a:path w="21" h="23">
                <a:moveTo>
                  <a:pt x="11" y="23"/>
                </a:moveTo>
                <a:lnTo>
                  <a:pt x="21" y="12"/>
                </a:lnTo>
                <a:lnTo>
                  <a:pt x="21" y="0"/>
                </a:lnTo>
                <a:lnTo>
                  <a:pt x="0" y="0"/>
                </a:lnTo>
                <a:lnTo>
                  <a:pt x="0" y="12"/>
                </a:lnTo>
                <a:lnTo>
                  <a:pt x="11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2" name=""/>
          <p:cNvSpPr/>
          <p:nvPr/>
        </p:nvSpPr>
        <p:spPr>
          <a:xfrm>
            <a:off x="4243320" y="138240"/>
            <a:ext cx="180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3" name=""/>
          <p:cNvSpPr/>
          <p:nvPr/>
        </p:nvSpPr>
        <p:spPr>
          <a:xfrm>
            <a:off x="4230720" y="138240"/>
            <a:ext cx="12600" cy="17280"/>
          </a:xfrm>
          <a:custGeom>
            <a:avLst/>
            <a:gdLst/>
            <a:ahLst/>
            <a:rect l="l" t="t" r="r" b="b"/>
            <a:pathLst>
              <a:path w="17" h="22">
                <a:moveTo>
                  <a:pt x="0" y="22"/>
                </a:moveTo>
                <a:lnTo>
                  <a:pt x="0" y="22"/>
                </a:lnTo>
                <a:lnTo>
                  <a:pt x="8" y="22"/>
                </a:lnTo>
                <a:lnTo>
                  <a:pt x="17" y="22"/>
                </a:lnTo>
                <a:lnTo>
                  <a:pt x="17" y="0"/>
                </a:lnTo>
                <a:lnTo>
                  <a:pt x="8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4" name=""/>
          <p:cNvSpPr/>
          <p:nvPr/>
        </p:nvSpPr>
        <p:spPr>
          <a:xfrm>
            <a:off x="4206960" y="128520"/>
            <a:ext cx="23760" cy="27000"/>
          </a:xfrm>
          <a:custGeom>
            <a:avLst/>
            <a:gdLst/>
            <a:ahLst/>
            <a:rect l="l" t="t" r="r" b="b"/>
            <a:pathLst>
              <a:path w="30" h="34">
                <a:moveTo>
                  <a:pt x="4" y="0"/>
                </a:moveTo>
                <a:lnTo>
                  <a:pt x="0" y="7"/>
                </a:lnTo>
                <a:lnTo>
                  <a:pt x="2" y="12"/>
                </a:lnTo>
                <a:lnTo>
                  <a:pt x="4" y="16"/>
                </a:lnTo>
                <a:lnTo>
                  <a:pt x="6" y="21"/>
                </a:lnTo>
                <a:lnTo>
                  <a:pt x="9" y="25"/>
                </a:lnTo>
                <a:lnTo>
                  <a:pt x="14" y="28"/>
                </a:lnTo>
                <a:lnTo>
                  <a:pt x="20" y="32"/>
                </a:lnTo>
                <a:lnTo>
                  <a:pt x="25" y="34"/>
                </a:lnTo>
                <a:lnTo>
                  <a:pt x="30" y="34"/>
                </a:lnTo>
                <a:lnTo>
                  <a:pt x="30" y="14"/>
                </a:lnTo>
                <a:lnTo>
                  <a:pt x="29" y="14"/>
                </a:lnTo>
                <a:lnTo>
                  <a:pt x="27" y="12"/>
                </a:lnTo>
                <a:lnTo>
                  <a:pt x="25" y="12"/>
                </a:lnTo>
                <a:lnTo>
                  <a:pt x="23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8" y="14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5" name=""/>
          <p:cNvSpPr/>
          <p:nvPr/>
        </p:nvSpPr>
        <p:spPr>
          <a:xfrm>
            <a:off x="4210200" y="117360"/>
            <a:ext cx="27000" cy="22320"/>
          </a:xfrm>
          <a:custGeom>
            <a:avLst/>
            <a:gdLst/>
            <a:ahLst/>
            <a:rect l="l" t="t" r="r" b="b"/>
            <a:pathLst>
              <a:path w="34" h="28">
                <a:moveTo>
                  <a:pt x="34" y="3"/>
                </a:moveTo>
                <a:lnTo>
                  <a:pt x="16" y="0"/>
                </a:lnTo>
                <a:lnTo>
                  <a:pt x="10" y="5"/>
                </a:lnTo>
                <a:lnTo>
                  <a:pt x="0" y="14"/>
                </a:lnTo>
                <a:lnTo>
                  <a:pt x="14" y="28"/>
                </a:lnTo>
                <a:lnTo>
                  <a:pt x="23" y="21"/>
                </a:lnTo>
                <a:lnTo>
                  <a:pt x="30" y="14"/>
                </a:lnTo>
                <a:lnTo>
                  <a:pt x="14" y="10"/>
                </a:lnTo>
                <a:lnTo>
                  <a:pt x="34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6" name=""/>
          <p:cNvSpPr/>
          <p:nvPr/>
        </p:nvSpPr>
        <p:spPr>
          <a:xfrm>
            <a:off x="4221000" y="122400"/>
            <a:ext cx="6480" cy="2880"/>
          </a:xfrm>
          <a:custGeom>
            <a:avLst/>
            <a:gdLst/>
            <a:ahLst/>
            <a:rect l="l" t="t" r="r" b="b"/>
            <a:pathLst>
              <a:path w="9" h="3">
                <a:moveTo>
                  <a:pt x="0" y="3"/>
                </a:moveTo>
                <a:lnTo>
                  <a:pt x="9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7" name=""/>
          <p:cNvSpPr/>
          <p:nvPr/>
        </p:nvSpPr>
        <p:spPr>
          <a:xfrm>
            <a:off x="4221000" y="122400"/>
            <a:ext cx="6480" cy="2880"/>
          </a:xfrm>
          <a:custGeom>
            <a:avLst/>
            <a:gdLst/>
            <a:ahLst/>
            <a:rect l="l" t="t" r="r" b="b"/>
            <a:pathLst>
              <a:path w="9" h="3">
                <a:moveTo>
                  <a:pt x="0" y="3"/>
                </a:moveTo>
                <a:lnTo>
                  <a:pt x="9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8" name=""/>
          <p:cNvSpPr/>
          <p:nvPr/>
        </p:nvSpPr>
        <p:spPr>
          <a:xfrm>
            <a:off x="4233960" y="82440"/>
            <a:ext cx="20520" cy="46080"/>
          </a:xfrm>
          <a:custGeom>
            <a:avLst/>
            <a:gdLst/>
            <a:ahLst/>
            <a:rect l="l" t="t" r="r" b="b"/>
            <a:pathLst>
              <a:path w="27" h="59">
                <a:moveTo>
                  <a:pt x="5" y="41"/>
                </a:moveTo>
                <a:lnTo>
                  <a:pt x="7" y="39"/>
                </a:lnTo>
                <a:lnTo>
                  <a:pt x="7" y="36"/>
                </a:lnTo>
                <a:lnTo>
                  <a:pt x="9" y="30"/>
                </a:lnTo>
                <a:lnTo>
                  <a:pt x="11" y="21"/>
                </a:lnTo>
                <a:lnTo>
                  <a:pt x="13" y="14"/>
                </a:lnTo>
                <a:lnTo>
                  <a:pt x="13" y="9"/>
                </a:lnTo>
                <a:lnTo>
                  <a:pt x="14" y="4"/>
                </a:lnTo>
                <a:lnTo>
                  <a:pt x="16" y="0"/>
                </a:lnTo>
                <a:lnTo>
                  <a:pt x="18" y="13"/>
                </a:lnTo>
                <a:lnTo>
                  <a:pt x="20" y="27"/>
                </a:lnTo>
                <a:lnTo>
                  <a:pt x="21" y="32"/>
                </a:lnTo>
                <a:lnTo>
                  <a:pt x="23" y="36"/>
                </a:lnTo>
                <a:lnTo>
                  <a:pt x="23" y="38"/>
                </a:lnTo>
                <a:lnTo>
                  <a:pt x="25" y="39"/>
                </a:lnTo>
                <a:lnTo>
                  <a:pt x="25" y="41"/>
                </a:lnTo>
                <a:lnTo>
                  <a:pt x="27" y="41"/>
                </a:lnTo>
                <a:lnTo>
                  <a:pt x="21" y="46"/>
                </a:lnTo>
                <a:lnTo>
                  <a:pt x="16" y="52"/>
                </a:lnTo>
                <a:lnTo>
                  <a:pt x="13" y="55"/>
                </a:lnTo>
                <a:lnTo>
                  <a:pt x="11" y="57"/>
                </a:lnTo>
                <a:lnTo>
                  <a:pt x="7" y="59"/>
                </a:lnTo>
                <a:lnTo>
                  <a:pt x="5" y="59"/>
                </a:lnTo>
                <a:lnTo>
                  <a:pt x="4" y="59"/>
                </a:lnTo>
                <a:lnTo>
                  <a:pt x="2" y="59"/>
                </a:lnTo>
                <a:lnTo>
                  <a:pt x="2" y="57"/>
                </a:lnTo>
                <a:lnTo>
                  <a:pt x="2" y="57"/>
                </a:lnTo>
                <a:lnTo>
                  <a:pt x="0" y="54"/>
                </a:lnTo>
                <a:lnTo>
                  <a:pt x="0" y="50"/>
                </a:lnTo>
                <a:lnTo>
                  <a:pt x="0" y="46"/>
                </a:lnTo>
                <a:lnTo>
                  <a:pt x="2" y="45"/>
                </a:lnTo>
                <a:lnTo>
                  <a:pt x="2" y="43"/>
                </a:lnTo>
                <a:lnTo>
                  <a:pt x="2" y="43"/>
                </a:lnTo>
                <a:lnTo>
                  <a:pt x="4" y="43"/>
                </a:lnTo>
                <a:lnTo>
                  <a:pt x="5" y="4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99" name=""/>
          <p:cNvSpPr/>
          <p:nvPr/>
        </p:nvSpPr>
        <p:spPr>
          <a:xfrm>
            <a:off x="4230720" y="76320"/>
            <a:ext cx="23760" cy="46080"/>
          </a:xfrm>
          <a:custGeom>
            <a:avLst/>
            <a:gdLst/>
            <a:ahLst/>
            <a:rect l="l" t="t" r="r" b="b"/>
            <a:pathLst>
              <a:path w="31" h="59">
                <a:moveTo>
                  <a:pt x="31" y="5"/>
                </a:moveTo>
                <a:lnTo>
                  <a:pt x="13" y="0"/>
                </a:lnTo>
                <a:lnTo>
                  <a:pt x="9" y="5"/>
                </a:lnTo>
                <a:lnTo>
                  <a:pt x="6" y="12"/>
                </a:lnTo>
                <a:lnTo>
                  <a:pt x="6" y="20"/>
                </a:lnTo>
                <a:lnTo>
                  <a:pt x="4" y="27"/>
                </a:lnTo>
                <a:lnTo>
                  <a:pt x="2" y="34"/>
                </a:lnTo>
                <a:lnTo>
                  <a:pt x="0" y="41"/>
                </a:lnTo>
                <a:lnTo>
                  <a:pt x="0" y="43"/>
                </a:lnTo>
                <a:lnTo>
                  <a:pt x="9" y="39"/>
                </a:lnTo>
                <a:lnTo>
                  <a:pt x="9" y="59"/>
                </a:lnTo>
                <a:lnTo>
                  <a:pt x="20" y="52"/>
                </a:lnTo>
                <a:lnTo>
                  <a:pt x="24" y="45"/>
                </a:lnTo>
                <a:lnTo>
                  <a:pt x="24" y="39"/>
                </a:lnTo>
                <a:lnTo>
                  <a:pt x="25" y="30"/>
                </a:lnTo>
                <a:lnTo>
                  <a:pt x="27" y="23"/>
                </a:lnTo>
                <a:lnTo>
                  <a:pt x="29" y="16"/>
                </a:lnTo>
                <a:lnTo>
                  <a:pt x="29" y="12"/>
                </a:lnTo>
                <a:lnTo>
                  <a:pt x="29" y="14"/>
                </a:lnTo>
                <a:lnTo>
                  <a:pt x="9" y="9"/>
                </a:lnTo>
                <a:lnTo>
                  <a:pt x="31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0" name=""/>
          <p:cNvSpPr/>
          <p:nvPr/>
        </p:nvSpPr>
        <p:spPr>
          <a:xfrm>
            <a:off x="4238640" y="81000"/>
            <a:ext cx="22320" cy="39600"/>
          </a:xfrm>
          <a:custGeom>
            <a:avLst/>
            <a:gdLst/>
            <a:ahLst/>
            <a:rect l="l" t="t" r="r" b="b"/>
            <a:pathLst>
              <a:path w="29" h="52">
                <a:moveTo>
                  <a:pt x="29" y="50"/>
                </a:moveTo>
                <a:lnTo>
                  <a:pt x="25" y="34"/>
                </a:lnTo>
                <a:lnTo>
                  <a:pt x="27" y="34"/>
                </a:lnTo>
                <a:lnTo>
                  <a:pt x="27" y="36"/>
                </a:lnTo>
                <a:lnTo>
                  <a:pt x="27" y="34"/>
                </a:lnTo>
                <a:lnTo>
                  <a:pt x="27" y="34"/>
                </a:lnTo>
                <a:lnTo>
                  <a:pt x="25" y="31"/>
                </a:lnTo>
                <a:lnTo>
                  <a:pt x="25" y="25"/>
                </a:lnTo>
                <a:lnTo>
                  <a:pt x="24" y="15"/>
                </a:lnTo>
                <a:lnTo>
                  <a:pt x="20" y="0"/>
                </a:lnTo>
                <a:lnTo>
                  <a:pt x="0" y="4"/>
                </a:lnTo>
                <a:lnTo>
                  <a:pt x="2" y="16"/>
                </a:lnTo>
                <a:lnTo>
                  <a:pt x="6" y="29"/>
                </a:lnTo>
                <a:lnTo>
                  <a:pt x="6" y="36"/>
                </a:lnTo>
                <a:lnTo>
                  <a:pt x="8" y="41"/>
                </a:lnTo>
                <a:lnTo>
                  <a:pt x="9" y="45"/>
                </a:lnTo>
                <a:lnTo>
                  <a:pt x="11" y="47"/>
                </a:lnTo>
                <a:lnTo>
                  <a:pt x="13" y="50"/>
                </a:lnTo>
                <a:lnTo>
                  <a:pt x="16" y="52"/>
                </a:lnTo>
                <a:lnTo>
                  <a:pt x="15" y="36"/>
                </a:lnTo>
                <a:lnTo>
                  <a:pt x="29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1" name=""/>
          <p:cNvSpPr/>
          <p:nvPr/>
        </p:nvSpPr>
        <p:spPr>
          <a:xfrm>
            <a:off x="4237200" y="108000"/>
            <a:ext cx="23760" cy="27000"/>
          </a:xfrm>
          <a:custGeom>
            <a:avLst/>
            <a:gdLst/>
            <a:ahLst/>
            <a:rect l="l" t="t" r="r" b="b"/>
            <a:pathLst>
              <a:path w="30" h="34">
                <a:moveTo>
                  <a:pt x="0" y="34"/>
                </a:moveTo>
                <a:lnTo>
                  <a:pt x="0" y="34"/>
                </a:lnTo>
                <a:lnTo>
                  <a:pt x="7" y="34"/>
                </a:lnTo>
                <a:lnTo>
                  <a:pt x="12" y="30"/>
                </a:lnTo>
                <a:lnTo>
                  <a:pt x="16" y="28"/>
                </a:lnTo>
                <a:lnTo>
                  <a:pt x="19" y="25"/>
                </a:lnTo>
                <a:lnTo>
                  <a:pt x="25" y="20"/>
                </a:lnTo>
                <a:lnTo>
                  <a:pt x="30" y="14"/>
                </a:lnTo>
                <a:lnTo>
                  <a:pt x="14" y="0"/>
                </a:lnTo>
                <a:lnTo>
                  <a:pt x="9" y="5"/>
                </a:lnTo>
                <a:lnTo>
                  <a:pt x="3" y="11"/>
                </a:lnTo>
                <a:lnTo>
                  <a:pt x="1" y="12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2" name=""/>
          <p:cNvSpPr/>
          <p:nvPr/>
        </p:nvSpPr>
        <p:spPr>
          <a:xfrm>
            <a:off x="4224240" y="106200"/>
            <a:ext cx="17640" cy="28800"/>
          </a:xfrm>
          <a:custGeom>
            <a:avLst/>
            <a:gdLst/>
            <a:ahLst/>
            <a:rect l="l" t="t" r="r" b="b"/>
            <a:pathLst>
              <a:path w="23" h="38">
                <a:moveTo>
                  <a:pt x="17" y="0"/>
                </a:moveTo>
                <a:lnTo>
                  <a:pt x="17" y="0"/>
                </a:lnTo>
                <a:lnTo>
                  <a:pt x="12" y="0"/>
                </a:lnTo>
                <a:lnTo>
                  <a:pt x="7" y="2"/>
                </a:lnTo>
                <a:lnTo>
                  <a:pt x="5" y="6"/>
                </a:lnTo>
                <a:lnTo>
                  <a:pt x="1" y="9"/>
                </a:lnTo>
                <a:lnTo>
                  <a:pt x="0" y="15"/>
                </a:lnTo>
                <a:lnTo>
                  <a:pt x="0" y="18"/>
                </a:lnTo>
                <a:lnTo>
                  <a:pt x="0" y="25"/>
                </a:lnTo>
                <a:lnTo>
                  <a:pt x="1" y="29"/>
                </a:lnTo>
                <a:lnTo>
                  <a:pt x="5" y="32"/>
                </a:lnTo>
                <a:lnTo>
                  <a:pt x="7" y="36"/>
                </a:lnTo>
                <a:lnTo>
                  <a:pt x="12" y="38"/>
                </a:lnTo>
                <a:lnTo>
                  <a:pt x="17" y="38"/>
                </a:lnTo>
                <a:lnTo>
                  <a:pt x="17" y="18"/>
                </a:lnTo>
                <a:lnTo>
                  <a:pt x="19" y="18"/>
                </a:lnTo>
                <a:lnTo>
                  <a:pt x="21" y="18"/>
                </a:lnTo>
                <a:lnTo>
                  <a:pt x="21" y="20"/>
                </a:lnTo>
                <a:lnTo>
                  <a:pt x="23" y="20"/>
                </a:lnTo>
                <a:lnTo>
                  <a:pt x="23" y="20"/>
                </a:lnTo>
                <a:lnTo>
                  <a:pt x="23" y="18"/>
                </a:lnTo>
                <a:lnTo>
                  <a:pt x="23" y="18"/>
                </a:lnTo>
                <a:lnTo>
                  <a:pt x="23" y="16"/>
                </a:lnTo>
                <a:lnTo>
                  <a:pt x="21" y="18"/>
                </a:lnTo>
                <a:lnTo>
                  <a:pt x="21" y="20"/>
                </a:lnTo>
                <a:lnTo>
                  <a:pt x="19" y="20"/>
                </a:lnTo>
                <a:lnTo>
                  <a:pt x="17" y="20"/>
                </a:lnTo>
                <a:lnTo>
                  <a:pt x="1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3" name=""/>
          <p:cNvSpPr/>
          <p:nvPr/>
        </p:nvSpPr>
        <p:spPr>
          <a:xfrm>
            <a:off x="4238640" y="1144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4" name=""/>
          <p:cNvSpPr/>
          <p:nvPr/>
        </p:nvSpPr>
        <p:spPr>
          <a:xfrm>
            <a:off x="4238640" y="1144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5" name=""/>
          <p:cNvSpPr/>
          <p:nvPr/>
        </p:nvSpPr>
        <p:spPr>
          <a:xfrm>
            <a:off x="4230720" y="-101520"/>
            <a:ext cx="25200" cy="31680"/>
          </a:xfrm>
          <a:custGeom>
            <a:avLst/>
            <a:gdLst/>
            <a:ahLst/>
            <a:rect l="l" t="t" r="r" b="b"/>
            <a:pathLst>
              <a:path w="33" h="41">
                <a:moveTo>
                  <a:pt x="15" y="0"/>
                </a:moveTo>
                <a:lnTo>
                  <a:pt x="18" y="0"/>
                </a:lnTo>
                <a:lnTo>
                  <a:pt x="25" y="0"/>
                </a:lnTo>
                <a:lnTo>
                  <a:pt x="25" y="12"/>
                </a:lnTo>
                <a:lnTo>
                  <a:pt x="27" y="21"/>
                </a:lnTo>
                <a:lnTo>
                  <a:pt x="27" y="25"/>
                </a:lnTo>
                <a:lnTo>
                  <a:pt x="27" y="30"/>
                </a:lnTo>
                <a:lnTo>
                  <a:pt x="29" y="34"/>
                </a:lnTo>
                <a:lnTo>
                  <a:pt x="33" y="37"/>
                </a:lnTo>
                <a:lnTo>
                  <a:pt x="31" y="39"/>
                </a:lnTo>
                <a:lnTo>
                  <a:pt x="29" y="39"/>
                </a:lnTo>
                <a:lnTo>
                  <a:pt x="27" y="41"/>
                </a:lnTo>
                <a:lnTo>
                  <a:pt x="25" y="41"/>
                </a:lnTo>
                <a:lnTo>
                  <a:pt x="20" y="41"/>
                </a:lnTo>
                <a:lnTo>
                  <a:pt x="15" y="41"/>
                </a:lnTo>
                <a:lnTo>
                  <a:pt x="13" y="41"/>
                </a:lnTo>
                <a:lnTo>
                  <a:pt x="9" y="39"/>
                </a:lnTo>
                <a:lnTo>
                  <a:pt x="8" y="37"/>
                </a:lnTo>
                <a:lnTo>
                  <a:pt x="6" y="35"/>
                </a:lnTo>
                <a:lnTo>
                  <a:pt x="4" y="32"/>
                </a:lnTo>
                <a:lnTo>
                  <a:pt x="2" y="28"/>
                </a:lnTo>
                <a:lnTo>
                  <a:pt x="0" y="23"/>
                </a:lnTo>
                <a:lnTo>
                  <a:pt x="0" y="18"/>
                </a:lnTo>
                <a:lnTo>
                  <a:pt x="4" y="14"/>
                </a:lnTo>
                <a:lnTo>
                  <a:pt x="8" y="10"/>
                </a:lnTo>
                <a:lnTo>
                  <a:pt x="11" y="5"/>
                </a:lnTo>
                <a:lnTo>
                  <a:pt x="15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6" name=""/>
          <p:cNvSpPr/>
          <p:nvPr/>
        </p:nvSpPr>
        <p:spPr>
          <a:xfrm>
            <a:off x="4243320" y="-109440"/>
            <a:ext cx="15840" cy="15840"/>
          </a:xfrm>
          <a:custGeom>
            <a:avLst/>
            <a:gdLst/>
            <a:ahLst/>
            <a:rect l="l" t="t" r="r" b="b"/>
            <a:pathLst>
              <a:path w="19" h="19">
                <a:moveTo>
                  <a:pt x="19" y="9"/>
                </a:moveTo>
                <a:lnTo>
                  <a:pt x="8" y="0"/>
                </a:lnTo>
                <a:lnTo>
                  <a:pt x="3" y="0"/>
                </a:lnTo>
                <a:lnTo>
                  <a:pt x="0" y="0"/>
                </a:lnTo>
                <a:lnTo>
                  <a:pt x="0" y="19"/>
                </a:lnTo>
                <a:lnTo>
                  <a:pt x="3" y="19"/>
                </a:lnTo>
                <a:lnTo>
                  <a:pt x="8" y="19"/>
                </a:lnTo>
                <a:lnTo>
                  <a:pt x="0" y="9"/>
                </a:lnTo>
                <a:lnTo>
                  <a:pt x="1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7" name=""/>
          <p:cNvSpPr/>
          <p:nvPr/>
        </p:nvSpPr>
        <p:spPr>
          <a:xfrm>
            <a:off x="4243320" y="-101520"/>
            <a:ext cx="20880" cy="34920"/>
          </a:xfrm>
          <a:custGeom>
            <a:avLst/>
            <a:gdLst/>
            <a:ahLst/>
            <a:rect l="l" t="t" r="r" b="b"/>
            <a:pathLst>
              <a:path w="24" h="44">
                <a:moveTo>
                  <a:pt x="23" y="44"/>
                </a:moveTo>
                <a:lnTo>
                  <a:pt x="24" y="32"/>
                </a:lnTo>
                <a:lnTo>
                  <a:pt x="23" y="28"/>
                </a:lnTo>
                <a:lnTo>
                  <a:pt x="21" y="26"/>
                </a:lnTo>
                <a:lnTo>
                  <a:pt x="21" y="23"/>
                </a:lnTo>
                <a:lnTo>
                  <a:pt x="21" y="19"/>
                </a:lnTo>
                <a:lnTo>
                  <a:pt x="19" y="10"/>
                </a:lnTo>
                <a:lnTo>
                  <a:pt x="19" y="0"/>
                </a:lnTo>
                <a:lnTo>
                  <a:pt x="0" y="0"/>
                </a:lnTo>
                <a:lnTo>
                  <a:pt x="0" y="12"/>
                </a:lnTo>
                <a:lnTo>
                  <a:pt x="1" y="23"/>
                </a:lnTo>
                <a:lnTo>
                  <a:pt x="1" y="28"/>
                </a:lnTo>
                <a:lnTo>
                  <a:pt x="3" y="34"/>
                </a:lnTo>
                <a:lnTo>
                  <a:pt x="5" y="39"/>
                </a:lnTo>
                <a:lnTo>
                  <a:pt x="8" y="42"/>
                </a:lnTo>
                <a:lnTo>
                  <a:pt x="8" y="30"/>
                </a:lnTo>
                <a:lnTo>
                  <a:pt x="23" y="4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8" name=""/>
          <p:cNvSpPr/>
          <p:nvPr/>
        </p:nvSpPr>
        <p:spPr>
          <a:xfrm>
            <a:off x="4243320" y="-77760"/>
            <a:ext cx="19080" cy="17280"/>
          </a:xfrm>
          <a:custGeom>
            <a:avLst/>
            <a:gdLst/>
            <a:ahLst/>
            <a:rect l="l" t="t" r="r" b="b"/>
            <a:pathLst>
              <a:path w="23" h="21">
                <a:moveTo>
                  <a:pt x="0" y="21"/>
                </a:moveTo>
                <a:lnTo>
                  <a:pt x="0" y="21"/>
                </a:lnTo>
                <a:lnTo>
                  <a:pt x="5" y="21"/>
                </a:lnTo>
                <a:lnTo>
                  <a:pt x="10" y="21"/>
                </a:lnTo>
                <a:lnTo>
                  <a:pt x="14" y="20"/>
                </a:lnTo>
                <a:lnTo>
                  <a:pt x="16" y="20"/>
                </a:lnTo>
                <a:lnTo>
                  <a:pt x="21" y="18"/>
                </a:lnTo>
                <a:lnTo>
                  <a:pt x="23" y="14"/>
                </a:lnTo>
                <a:lnTo>
                  <a:pt x="8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3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9" name=""/>
          <p:cNvSpPr/>
          <p:nvPr/>
        </p:nvSpPr>
        <p:spPr>
          <a:xfrm>
            <a:off x="4222800" y="-93600"/>
            <a:ext cx="20520" cy="33120"/>
          </a:xfrm>
          <a:custGeom>
            <a:avLst/>
            <a:gdLst/>
            <a:ahLst/>
            <a:rect l="l" t="t" r="r" b="b"/>
            <a:pathLst>
              <a:path w="27" h="41">
                <a:moveTo>
                  <a:pt x="3" y="0"/>
                </a:moveTo>
                <a:lnTo>
                  <a:pt x="0" y="8"/>
                </a:lnTo>
                <a:lnTo>
                  <a:pt x="0" y="15"/>
                </a:lnTo>
                <a:lnTo>
                  <a:pt x="2" y="20"/>
                </a:lnTo>
                <a:lnTo>
                  <a:pt x="3" y="25"/>
                </a:lnTo>
                <a:lnTo>
                  <a:pt x="7" y="31"/>
                </a:lnTo>
                <a:lnTo>
                  <a:pt x="10" y="34"/>
                </a:lnTo>
                <a:lnTo>
                  <a:pt x="16" y="38"/>
                </a:lnTo>
                <a:lnTo>
                  <a:pt x="21" y="40"/>
                </a:lnTo>
                <a:lnTo>
                  <a:pt x="27" y="41"/>
                </a:lnTo>
                <a:lnTo>
                  <a:pt x="27" y="20"/>
                </a:lnTo>
                <a:lnTo>
                  <a:pt x="27" y="20"/>
                </a:lnTo>
                <a:lnTo>
                  <a:pt x="25" y="20"/>
                </a:lnTo>
                <a:lnTo>
                  <a:pt x="25" y="18"/>
                </a:lnTo>
                <a:lnTo>
                  <a:pt x="25" y="16"/>
                </a:lnTo>
                <a:lnTo>
                  <a:pt x="23" y="13"/>
                </a:lnTo>
                <a:lnTo>
                  <a:pt x="23" y="8"/>
                </a:lnTo>
                <a:lnTo>
                  <a:pt x="19" y="15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0" name=""/>
          <p:cNvSpPr/>
          <p:nvPr/>
        </p:nvSpPr>
        <p:spPr>
          <a:xfrm>
            <a:off x="4226040" y="-109440"/>
            <a:ext cx="25200" cy="27000"/>
          </a:xfrm>
          <a:custGeom>
            <a:avLst/>
            <a:gdLst/>
            <a:ahLst/>
            <a:rect l="l" t="t" r="r" b="b"/>
            <a:pathLst>
              <a:path w="32" h="34">
                <a:moveTo>
                  <a:pt x="24" y="0"/>
                </a:moveTo>
                <a:lnTo>
                  <a:pt x="13" y="5"/>
                </a:lnTo>
                <a:lnTo>
                  <a:pt x="11" y="9"/>
                </a:lnTo>
                <a:lnTo>
                  <a:pt x="7" y="12"/>
                </a:lnTo>
                <a:lnTo>
                  <a:pt x="4" y="16"/>
                </a:lnTo>
                <a:lnTo>
                  <a:pt x="0" y="19"/>
                </a:lnTo>
                <a:lnTo>
                  <a:pt x="16" y="34"/>
                </a:lnTo>
                <a:lnTo>
                  <a:pt x="20" y="30"/>
                </a:lnTo>
                <a:lnTo>
                  <a:pt x="24" y="25"/>
                </a:lnTo>
                <a:lnTo>
                  <a:pt x="29" y="19"/>
                </a:lnTo>
                <a:lnTo>
                  <a:pt x="32" y="14"/>
                </a:lnTo>
                <a:lnTo>
                  <a:pt x="24" y="19"/>
                </a:lnTo>
                <a:lnTo>
                  <a:pt x="2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1" name=""/>
          <p:cNvSpPr/>
          <p:nvPr/>
        </p:nvSpPr>
        <p:spPr>
          <a:xfrm>
            <a:off x="4243320" y="-1015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2" name=""/>
          <p:cNvSpPr/>
          <p:nvPr/>
        </p:nvSpPr>
        <p:spPr>
          <a:xfrm>
            <a:off x="4243320" y="-1015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3" name=""/>
          <p:cNvSpPr/>
          <p:nvPr/>
        </p:nvSpPr>
        <p:spPr>
          <a:xfrm>
            <a:off x="4254480" y="76320"/>
            <a:ext cx="34920" cy="31680"/>
          </a:xfrm>
          <a:custGeom>
            <a:avLst/>
            <a:gdLst/>
            <a:ahLst/>
            <a:rect l="l" t="t" r="r" b="b"/>
            <a:pathLst>
              <a:path w="42" h="41">
                <a:moveTo>
                  <a:pt x="0" y="20"/>
                </a:moveTo>
                <a:lnTo>
                  <a:pt x="3" y="16"/>
                </a:lnTo>
                <a:lnTo>
                  <a:pt x="7" y="12"/>
                </a:lnTo>
                <a:lnTo>
                  <a:pt x="10" y="11"/>
                </a:lnTo>
                <a:lnTo>
                  <a:pt x="14" y="7"/>
                </a:lnTo>
                <a:lnTo>
                  <a:pt x="23" y="4"/>
                </a:lnTo>
                <a:lnTo>
                  <a:pt x="32" y="0"/>
                </a:lnTo>
                <a:lnTo>
                  <a:pt x="35" y="0"/>
                </a:lnTo>
                <a:lnTo>
                  <a:pt x="42" y="0"/>
                </a:lnTo>
                <a:lnTo>
                  <a:pt x="41" y="9"/>
                </a:lnTo>
                <a:lnTo>
                  <a:pt x="39" y="18"/>
                </a:lnTo>
                <a:lnTo>
                  <a:pt x="37" y="21"/>
                </a:lnTo>
                <a:lnTo>
                  <a:pt x="37" y="25"/>
                </a:lnTo>
                <a:lnTo>
                  <a:pt x="39" y="28"/>
                </a:lnTo>
                <a:lnTo>
                  <a:pt x="42" y="34"/>
                </a:lnTo>
                <a:lnTo>
                  <a:pt x="10" y="41"/>
                </a:lnTo>
                <a:lnTo>
                  <a:pt x="7" y="41"/>
                </a:lnTo>
                <a:lnTo>
                  <a:pt x="5" y="39"/>
                </a:lnTo>
                <a:lnTo>
                  <a:pt x="3" y="37"/>
                </a:lnTo>
                <a:lnTo>
                  <a:pt x="2" y="36"/>
                </a:lnTo>
                <a:lnTo>
                  <a:pt x="0" y="30"/>
                </a:lnTo>
                <a:lnTo>
                  <a:pt x="0" y="25"/>
                </a:lnTo>
                <a:lnTo>
                  <a:pt x="0" y="21"/>
                </a:lnTo>
                <a:lnTo>
                  <a:pt x="0" y="2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4" name=""/>
          <p:cNvSpPr/>
          <p:nvPr/>
        </p:nvSpPr>
        <p:spPr>
          <a:xfrm>
            <a:off x="4246560" y="68400"/>
            <a:ext cx="38160" cy="27000"/>
          </a:xfrm>
          <a:custGeom>
            <a:avLst/>
            <a:gdLst/>
            <a:ahLst/>
            <a:rect l="l" t="t" r="r" b="b"/>
            <a:pathLst>
              <a:path w="48" h="36">
                <a:moveTo>
                  <a:pt x="43" y="0"/>
                </a:moveTo>
                <a:lnTo>
                  <a:pt x="37" y="2"/>
                </a:lnTo>
                <a:lnTo>
                  <a:pt x="29" y="6"/>
                </a:lnTo>
                <a:lnTo>
                  <a:pt x="20" y="9"/>
                </a:lnTo>
                <a:lnTo>
                  <a:pt x="14" y="11"/>
                </a:lnTo>
                <a:lnTo>
                  <a:pt x="9" y="15"/>
                </a:lnTo>
                <a:lnTo>
                  <a:pt x="5" y="22"/>
                </a:lnTo>
                <a:lnTo>
                  <a:pt x="0" y="27"/>
                </a:lnTo>
                <a:lnTo>
                  <a:pt x="20" y="36"/>
                </a:lnTo>
                <a:lnTo>
                  <a:pt x="21" y="34"/>
                </a:lnTo>
                <a:lnTo>
                  <a:pt x="23" y="31"/>
                </a:lnTo>
                <a:lnTo>
                  <a:pt x="27" y="29"/>
                </a:lnTo>
                <a:lnTo>
                  <a:pt x="29" y="27"/>
                </a:lnTo>
                <a:lnTo>
                  <a:pt x="37" y="25"/>
                </a:lnTo>
                <a:lnTo>
                  <a:pt x="48" y="20"/>
                </a:lnTo>
                <a:lnTo>
                  <a:pt x="43" y="22"/>
                </a:lnTo>
                <a:lnTo>
                  <a:pt x="4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5" name=""/>
          <p:cNvSpPr/>
          <p:nvPr/>
        </p:nvSpPr>
        <p:spPr>
          <a:xfrm>
            <a:off x="4280040" y="68400"/>
            <a:ext cx="15840" cy="15840"/>
          </a:xfrm>
          <a:custGeom>
            <a:avLst/>
            <a:gdLst/>
            <a:ahLst/>
            <a:rect l="l" t="t" r="r" b="b"/>
            <a:pathLst>
              <a:path w="19" h="22">
                <a:moveTo>
                  <a:pt x="19" y="11"/>
                </a:move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22"/>
                </a:lnTo>
                <a:lnTo>
                  <a:pt x="3" y="22"/>
                </a:lnTo>
                <a:lnTo>
                  <a:pt x="9" y="22"/>
                </a:lnTo>
                <a:lnTo>
                  <a:pt x="0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6" name=""/>
          <p:cNvSpPr/>
          <p:nvPr/>
        </p:nvSpPr>
        <p:spPr>
          <a:xfrm>
            <a:off x="4276800" y="76320"/>
            <a:ext cx="19080" cy="34920"/>
          </a:xfrm>
          <a:custGeom>
            <a:avLst/>
            <a:gdLst/>
            <a:ahLst/>
            <a:rect l="l" t="t" r="r" b="b"/>
            <a:pathLst>
              <a:path w="25" h="45">
                <a:moveTo>
                  <a:pt x="16" y="45"/>
                </a:moveTo>
                <a:lnTo>
                  <a:pt x="24" y="28"/>
                </a:lnTo>
                <a:lnTo>
                  <a:pt x="22" y="27"/>
                </a:lnTo>
                <a:lnTo>
                  <a:pt x="20" y="25"/>
                </a:lnTo>
                <a:lnTo>
                  <a:pt x="20" y="21"/>
                </a:lnTo>
                <a:lnTo>
                  <a:pt x="22" y="20"/>
                </a:lnTo>
                <a:lnTo>
                  <a:pt x="24" y="11"/>
                </a:lnTo>
                <a:lnTo>
                  <a:pt x="25" y="0"/>
                </a:lnTo>
                <a:lnTo>
                  <a:pt x="4" y="0"/>
                </a:lnTo>
                <a:lnTo>
                  <a:pt x="4" y="7"/>
                </a:lnTo>
                <a:lnTo>
                  <a:pt x="0" y="14"/>
                </a:lnTo>
                <a:lnTo>
                  <a:pt x="0" y="20"/>
                </a:lnTo>
                <a:lnTo>
                  <a:pt x="0" y="27"/>
                </a:lnTo>
                <a:lnTo>
                  <a:pt x="2" y="34"/>
                </a:lnTo>
                <a:lnTo>
                  <a:pt x="6" y="41"/>
                </a:lnTo>
                <a:lnTo>
                  <a:pt x="13" y="25"/>
                </a:lnTo>
                <a:lnTo>
                  <a:pt x="16" y="4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7" name=""/>
          <p:cNvSpPr/>
          <p:nvPr/>
        </p:nvSpPr>
        <p:spPr>
          <a:xfrm>
            <a:off x="4287960" y="95400"/>
            <a:ext cx="1440" cy="7920"/>
          </a:xfrm>
          <a:custGeom>
            <a:avLst/>
            <a:gdLst/>
            <a:ahLst/>
            <a:rect l="l" t="t" r="r" b="b"/>
            <a:pathLst>
              <a:path w="1" h="9">
                <a:moveTo>
                  <a:pt x="0" y="0"/>
                </a:moveTo>
                <a:lnTo>
                  <a:pt x="1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8" name=""/>
          <p:cNvSpPr/>
          <p:nvPr/>
        </p:nvSpPr>
        <p:spPr>
          <a:xfrm>
            <a:off x="4260960" y="95400"/>
            <a:ext cx="29880" cy="21960"/>
          </a:xfrm>
          <a:custGeom>
            <a:avLst/>
            <a:gdLst/>
            <a:ahLst/>
            <a:rect l="l" t="t" r="r" b="b"/>
            <a:pathLst>
              <a:path w="37" h="27">
                <a:moveTo>
                  <a:pt x="2" y="27"/>
                </a:moveTo>
                <a:lnTo>
                  <a:pt x="5" y="27"/>
                </a:lnTo>
                <a:lnTo>
                  <a:pt x="37" y="20"/>
                </a:lnTo>
                <a:lnTo>
                  <a:pt x="32" y="0"/>
                </a:lnTo>
                <a:lnTo>
                  <a:pt x="0" y="7"/>
                </a:lnTo>
                <a:lnTo>
                  <a:pt x="2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9" name=""/>
          <p:cNvSpPr/>
          <p:nvPr/>
        </p:nvSpPr>
        <p:spPr>
          <a:xfrm>
            <a:off x="4262400" y="10008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0" name=""/>
          <p:cNvSpPr/>
          <p:nvPr/>
        </p:nvSpPr>
        <p:spPr>
          <a:xfrm>
            <a:off x="4246560" y="95400"/>
            <a:ext cx="17640" cy="21960"/>
          </a:xfrm>
          <a:custGeom>
            <a:avLst/>
            <a:gdLst/>
            <a:ahLst/>
            <a:rect l="l" t="t" r="r" b="b"/>
            <a:pathLst>
              <a:path w="21" h="2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4" y="18"/>
                </a:lnTo>
                <a:lnTo>
                  <a:pt x="9" y="23"/>
                </a:lnTo>
                <a:lnTo>
                  <a:pt x="14" y="25"/>
                </a:lnTo>
                <a:lnTo>
                  <a:pt x="20" y="2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1" y="7"/>
                </a:lnTo>
                <a:lnTo>
                  <a:pt x="20" y="3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1" name=""/>
          <p:cNvSpPr/>
          <p:nvPr/>
        </p:nvSpPr>
        <p:spPr>
          <a:xfrm>
            <a:off x="4246560" y="88920"/>
            <a:ext cx="15840" cy="6480"/>
          </a:xfrm>
          <a:custGeom>
            <a:avLst/>
            <a:gdLst/>
            <a:ahLst/>
            <a:rect l="l" t="t" r="r" b="b"/>
            <a:pathLst>
              <a:path w="20" h="9">
                <a:moveTo>
                  <a:pt x="0" y="0"/>
                </a:moveTo>
                <a:lnTo>
                  <a:pt x="20" y="4"/>
                </a:lnTo>
                <a:lnTo>
                  <a:pt x="0" y="5"/>
                </a:lnTo>
                <a:lnTo>
                  <a:pt x="0" y="9"/>
                </a:lnTo>
                <a:lnTo>
                  <a:pt x="20" y="9"/>
                </a:lnTo>
                <a:lnTo>
                  <a:pt x="20" y="5"/>
                </a:lnTo>
                <a:lnTo>
                  <a:pt x="0" y="4"/>
                </a:lnTo>
                <a:lnTo>
                  <a:pt x="2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2" name=""/>
          <p:cNvSpPr/>
          <p:nvPr/>
        </p:nvSpPr>
        <p:spPr>
          <a:xfrm>
            <a:off x="4254480" y="92160"/>
            <a:ext cx="7920" cy="32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3" name=""/>
          <p:cNvSpPr/>
          <p:nvPr/>
        </p:nvSpPr>
        <p:spPr>
          <a:xfrm>
            <a:off x="4254480" y="92160"/>
            <a:ext cx="7920" cy="32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4" name=""/>
          <p:cNvSpPr/>
          <p:nvPr/>
        </p:nvSpPr>
        <p:spPr>
          <a:xfrm>
            <a:off x="4253040" y="111240"/>
            <a:ext cx="77760" cy="44280"/>
          </a:xfrm>
          <a:custGeom>
            <a:avLst/>
            <a:gdLst/>
            <a:ahLst/>
            <a:rect l="l" t="t" r="r" b="b"/>
            <a:pathLst>
              <a:path w="100" h="55">
                <a:moveTo>
                  <a:pt x="0" y="21"/>
                </a:moveTo>
                <a:lnTo>
                  <a:pt x="11" y="19"/>
                </a:lnTo>
                <a:lnTo>
                  <a:pt x="23" y="19"/>
                </a:lnTo>
                <a:lnTo>
                  <a:pt x="34" y="17"/>
                </a:lnTo>
                <a:lnTo>
                  <a:pt x="45" y="16"/>
                </a:lnTo>
                <a:lnTo>
                  <a:pt x="54" y="12"/>
                </a:lnTo>
                <a:lnTo>
                  <a:pt x="62" y="8"/>
                </a:lnTo>
                <a:lnTo>
                  <a:pt x="66" y="7"/>
                </a:lnTo>
                <a:lnTo>
                  <a:pt x="70" y="5"/>
                </a:lnTo>
                <a:lnTo>
                  <a:pt x="73" y="3"/>
                </a:lnTo>
                <a:lnTo>
                  <a:pt x="75" y="0"/>
                </a:lnTo>
                <a:lnTo>
                  <a:pt x="93" y="0"/>
                </a:lnTo>
                <a:lnTo>
                  <a:pt x="96" y="7"/>
                </a:lnTo>
                <a:lnTo>
                  <a:pt x="100" y="17"/>
                </a:lnTo>
                <a:lnTo>
                  <a:pt x="100" y="21"/>
                </a:lnTo>
                <a:lnTo>
                  <a:pt x="100" y="24"/>
                </a:lnTo>
                <a:lnTo>
                  <a:pt x="98" y="28"/>
                </a:lnTo>
                <a:lnTo>
                  <a:pt x="96" y="32"/>
                </a:lnTo>
                <a:lnTo>
                  <a:pt x="95" y="35"/>
                </a:lnTo>
                <a:lnTo>
                  <a:pt x="93" y="37"/>
                </a:lnTo>
                <a:lnTo>
                  <a:pt x="89" y="40"/>
                </a:lnTo>
                <a:lnTo>
                  <a:pt x="86" y="44"/>
                </a:lnTo>
                <a:lnTo>
                  <a:pt x="82" y="46"/>
                </a:lnTo>
                <a:lnTo>
                  <a:pt x="80" y="48"/>
                </a:lnTo>
                <a:lnTo>
                  <a:pt x="75" y="49"/>
                </a:lnTo>
                <a:lnTo>
                  <a:pt x="71" y="51"/>
                </a:lnTo>
                <a:lnTo>
                  <a:pt x="68" y="53"/>
                </a:lnTo>
                <a:lnTo>
                  <a:pt x="62" y="55"/>
                </a:lnTo>
                <a:lnTo>
                  <a:pt x="59" y="55"/>
                </a:lnTo>
                <a:lnTo>
                  <a:pt x="54" y="55"/>
                </a:lnTo>
                <a:lnTo>
                  <a:pt x="46" y="55"/>
                </a:lnTo>
                <a:lnTo>
                  <a:pt x="41" y="53"/>
                </a:lnTo>
                <a:lnTo>
                  <a:pt x="36" y="51"/>
                </a:lnTo>
                <a:lnTo>
                  <a:pt x="29" y="49"/>
                </a:lnTo>
                <a:lnTo>
                  <a:pt x="16" y="44"/>
                </a:lnTo>
                <a:lnTo>
                  <a:pt x="0" y="37"/>
                </a:lnTo>
                <a:lnTo>
                  <a:pt x="0" y="2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5" name=""/>
          <p:cNvSpPr/>
          <p:nvPr/>
        </p:nvSpPr>
        <p:spPr>
          <a:xfrm>
            <a:off x="4253040" y="104760"/>
            <a:ext cx="64800" cy="30240"/>
          </a:xfrm>
          <a:custGeom>
            <a:avLst/>
            <a:gdLst/>
            <a:ahLst/>
            <a:rect l="l" t="t" r="r" b="b"/>
            <a:pathLst>
              <a:path w="82" h="39">
                <a:moveTo>
                  <a:pt x="75" y="0"/>
                </a:moveTo>
                <a:lnTo>
                  <a:pt x="66" y="3"/>
                </a:lnTo>
                <a:lnTo>
                  <a:pt x="66" y="5"/>
                </a:lnTo>
                <a:lnTo>
                  <a:pt x="62" y="7"/>
                </a:lnTo>
                <a:lnTo>
                  <a:pt x="61" y="7"/>
                </a:lnTo>
                <a:lnTo>
                  <a:pt x="57" y="9"/>
                </a:lnTo>
                <a:lnTo>
                  <a:pt x="50" y="12"/>
                </a:lnTo>
                <a:lnTo>
                  <a:pt x="41" y="14"/>
                </a:lnTo>
                <a:lnTo>
                  <a:pt x="32" y="16"/>
                </a:lnTo>
                <a:lnTo>
                  <a:pt x="22" y="17"/>
                </a:lnTo>
                <a:lnTo>
                  <a:pt x="11" y="19"/>
                </a:lnTo>
                <a:lnTo>
                  <a:pt x="0" y="19"/>
                </a:lnTo>
                <a:lnTo>
                  <a:pt x="0" y="39"/>
                </a:lnTo>
                <a:lnTo>
                  <a:pt x="13" y="39"/>
                </a:lnTo>
                <a:lnTo>
                  <a:pt x="23" y="37"/>
                </a:lnTo>
                <a:lnTo>
                  <a:pt x="36" y="35"/>
                </a:lnTo>
                <a:lnTo>
                  <a:pt x="46" y="33"/>
                </a:lnTo>
                <a:lnTo>
                  <a:pt x="57" y="30"/>
                </a:lnTo>
                <a:lnTo>
                  <a:pt x="66" y="26"/>
                </a:lnTo>
                <a:lnTo>
                  <a:pt x="71" y="25"/>
                </a:lnTo>
                <a:lnTo>
                  <a:pt x="75" y="21"/>
                </a:lnTo>
                <a:lnTo>
                  <a:pt x="78" y="17"/>
                </a:lnTo>
                <a:lnTo>
                  <a:pt x="82" y="16"/>
                </a:lnTo>
                <a:lnTo>
                  <a:pt x="75" y="19"/>
                </a:lnTo>
                <a:lnTo>
                  <a:pt x="7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6" name=""/>
          <p:cNvSpPr/>
          <p:nvPr/>
        </p:nvSpPr>
        <p:spPr>
          <a:xfrm>
            <a:off x="4311720" y="11124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7" name=""/>
          <p:cNvSpPr/>
          <p:nvPr/>
        </p:nvSpPr>
        <p:spPr>
          <a:xfrm>
            <a:off x="4311720" y="104760"/>
            <a:ext cx="20520" cy="15840"/>
          </a:xfrm>
          <a:custGeom>
            <a:avLst/>
            <a:gdLst/>
            <a:ahLst/>
            <a:rect l="l" t="t" r="r" b="b"/>
            <a:pathLst>
              <a:path w="27" h="19">
                <a:moveTo>
                  <a:pt x="27" y="9"/>
                </a:moveTo>
                <a:lnTo>
                  <a:pt x="16" y="0"/>
                </a:lnTo>
                <a:lnTo>
                  <a:pt x="0" y="0"/>
                </a:lnTo>
                <a:lnTo>
                  <a:pt x="0" y="19"/>
                </a:lnTo>
                <a:lnTo>
                  <a:pt x="16" y="19"/>
                </a:lnTo>
                <a:lnTo>
                  <a:pt x="27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8" name=""/>
          <p:cNvSpPr/>
          <p:nvPr/>
        </p:nvSpPr>
        <p:spPr>
          <a:xfrm>
            <a:off x="4317840" y="11124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9" name=""/>
          <p:cNvSpPr/>
          <p:nvPr/>
        </p:nvSpPr>
        <p:spPr>
          <a:xfrm>
            <a:off x="4317840" y="111240"/>
            <a:ext cx="20880" cy="14040"/>
          </a:xfrm>
          <a:custGeom>
            <a:avLst/>
            <a:gdLst/>
            <a:ahLst/>
            <a:rect l="l" t="t" r="r" b="b"/>
            <a:pathLst>
              <a:path w="27" h="17">
                <a:moveTo>
                  <a:pt x="27" y="17"/>
                </a:moveTo>
                <a:lnTo>
                  <a:pt x="27" y="17"/>
                </a:lnTo>
                <a:lnTo>
                  <a:pt x="23" y="3"/>
                </a:lnTo>
                <a:lnTo>
                  <a:pt x="20" y="0"/>
                </a:lnTo>
                <a:lnTo>
                  <a:pt x="0" y="0"/>
                </a:lnTo>
                <a:lnTo>
                  <a:pt x="4" y="12"/>
                </a:lnTo>
                <a:lnTo>
                  <a:pt x="7" y="17"/>
                </a:lnTo>
                <a:lnTo>
                  <a:pt x="27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0" name=""/>
          <p:cNvSpPr/>
          <p:nvPr/>
        </p:nvSpPr>
        <p:spPr>
          <a:xfrm>
            <a:off x="4294080" y="125280"/>
            <a:ext cx="44640" cy="38160"/>
          </a:xfrm>
          <a:custGeom>
            <a:avLst/>
            <a:gdLst/>
            <a:ahLst/>
            <a:rect l="l" t="t" r="r" b="b"/>
            <a:pathLst>
              <a:path w="55" h="48">
                <a:moveTo>
                  <a:pt x="0" y="48"/>
                </a:moveTo>
                <a:lnTo>
                  <a:pt x="0" y="48"/>
                </a:lnTo>
                <a:lnTo>
                  <a:pt x="5" y="48"/>
                </a:lnTo>
                <a:lnTo>
                  <a:pt x="10" y="47"/>
                </a:lnTo>
                <a:lnTo>
                  <a:pt x="16" y="45"/>
                </a:lnTo>
                <a:lnTo>
                  <a:pt x="21" y="45"/>
                </a:lnTo>
                <a:lnTo>
                  <a:pt x="26" y="43"/>
                </a:lnTo>
                <a:lnTo>
                  <a:pt x="30" y="39"/>
                </a:lnTo>
                <a:lnTo>
                  <a:pt x="35" y="38"/>
                </a:lnTo>
                <a:lnTo>
                  <a:pt x="37" y="34"/>
                </a:lnTo>
                <a:lnTo>
                  <a:pt x="42" y="31"/>
                </a:lnTo>
                <a:lnTo>
                  <a:pt x="44" y="27"/>
                </a:lnTo>
                <a:lnTo>
                  <a:pt x="48" y="23"/>
                </a:lnTo>
                <a:lnTo>
                  <a:pt x="51" y="20"/>
                </a:lnTo>
                <a:lnTo>
                  <a:pt x="51" y="15"/>
                </a:lnTo>
                <a:lnTo>
                  <a:pt x="53" y="11"/>
                </a:lnTo>
                <a:lnTo>
                  <a:pt x="55" y="6"/>
                </a:lnTo>
                <a:lnTo>
                  <a:pt x="55" y="0"/>
                </a:lnTo>
                <a:lnTo>
                  <a:pt x="35" y="0"/>
                </a:lnTo>
                <a:lnTo>
                  <a:pt x="35" y="4"/>
                </a:lnTo>
                <a:lnTo>
                  <a:pt x="35" y="6"/>
                </a:lnTo>
                <a:lnTo>
                  <a:pt x="33" y="7"/>
                </a:lnTo>
                <a:lnTo>
                  <a:pt x="32" y="11"/>
                </a:lnTo>
                <a:lnTo>
                  <a:pt x="32" y="13"/>
                </a:lnTo>
                <a:lnTo>
                  <a:pt x="28" y="15"/>
                </a:lnTo>
                <a:lnTo>
                  <a:pt x="26" y="18"/>
                </a:lnTo>
                <a:lnTo>
                  <a:pt x="24" y="20"/>
                </a:lnTo>
                <a:lnTo>
                  <a:pt x="23" y="22"/>
                </a:lnTo>
                <a:lnTo>
                  <a:pt x="19" y="23"/>
                </a:lnTo>
                <a:lnTo>
                  <a:pt x="17" y="23"/>
                </a:lnTo>
                <a:lnTo>
                  <a:pt x="14" y="25"/>
                </a:lnTo>
                <a:lnTo>
                  <a:pt x="10" y="27"/>
                </a:lnTo>
                <a:lnTo>
                  <a:pt x="7" y="27"/>
                </a:lnTo>
                <a:lnTo>
                  <a:pt x="3" y="27"/>
                </a:lnTo>
                <a:lnTo>
                  <a:pt x="0" y="27"/>
                </a:lnTo>
                <a:lnTo>
                  <a:pt x="0" y="4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1" name=""/>
          <p:cNvSpPr/>
          <p:nvPr/>
        </p:nvSpPr>
        <p:spPr>
          <a:xfrm>
            <a:off x="4243320" y="133200"/>
            <a:ext cx="50760" cy="30240"/>
          </a:xfrm>
          <a:custGeom>
            <a:avLst/>
            <a:gdLst/>
            <a:ahLst/>
            <a:rect l="l" t="t" r="r" b="b"/>
            <a:pathLst>
              <a:path w="64" h="37">
                <a:moveTo>
                  <a:pt x="0" y="9"/>
                </a:moveTo>
                <a:lnTo>
                  <a:pt x="7" y="20"/>
                </a:lnTo>
                <a:lnTo>
                  <a:pt x="21" y="25"/>
                </a:lnTo>
                <a:lnTo>
                  <a:pt x="35" y="30"/>
                </a:lnTo>
                <a:lnTo>
                  <a:pt x="40" y="32"/>
                </a:lnTo>
                <a:lnTo>
                  <a:pt x="48" y="34"/>
                </a:lnTo>
                <a:lnTo>
                  <a:pt x="56" y="37"/>
                </a:lnTo>
                <a:lnTo>
                  <a:pt x="64" y="37"/>
                </a:lnTo>
                <a:lnTo>
                  <a:pt x="64" y="16"/>
                </a:lnTo>
                <a:lnTo>
                  <a:pt x="58" y="16"/>
                </a:lnTo>
                <a:lnTo>
                  <a:pt x="53" y="16"/>
                </a:lnTo>
                <a:lnTo>
                  <a:pt x="48" y="14"/>
                </a:lnTo>
                <a:lnTo>
                  <a:pt x="42" y="12"/>
                </a:lnTo>
                <a:lnTo>
                  <a:pt x="30" y="5"/>
                </a:lnTo>
                <a:lnTo>
                  <a:pt x="14" y="0"/>
                </a:lnTo>
                <a:lnTo>
                  <a:pt x="21" y="9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2" name=""/>
          <p:cNvSpPr/>
          <p:nvPr/>
        </p:nvSpPr>
        <p:spPr>
          <a:xfrm>
            <a:off x="4253040" y="141120"/>
            <a:ext cx="6120" cy="1800"/>
          </a:xfrm>
          <a:custGeom>
            <a:avLst/>
            <a:gdLst/>
            <a:ahLst/>
            <a:rect l="l" t="t" r="r" b="b"/>
            <a:pathLst>
              <a:path w="9" h="0">
                <a:moveTo>
                  <a:pt x="9" y="0"/>
                </a:move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3" name=""/>
          <p:cNvSpPr/>
          <p:nvPr/>
        </p:nvSpPr>
        <p:spPr>
          <a:xfrm>
            <a:off x="4243320" y="120600"/>
            <a:ext cx="15840" cy="20520"/>
          </a:xfrm>
          <a:custGeom>
            <a:avLst/>
            <a:gdLst/>
            <a:ahLst/>
            <a:rect l="l" t="t" r="r" b="b"/>
            <a:pathLst>
              <a:path w="19" h="27">
                <a:moveTo>
                  <a:pt x="8" y="0"/>
                </a:moveTo>
                <a:lnTo>
                  <a:pt x="0" y="11"/>
                </a:lnTo>
                <a:lnTo>
                  <a:pt x="0" y="27"/>
                </a:lnTo>
                <a:lnTo>
                  <a:pt x="19" y="27"/>
                </a:lnTo>
                <a:lnTo>
                  <a:pt x="19" y="11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4" name=""/>
          <p:cNvSpPr/>
          <p:nvPr/>
        </p:nvSpPr>
        <p:spPr>
          <a:xfrm>
            <a:off x="4253040" y="12852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5" name=""/>
          <p:cNvSpPr/>
          <p:nvPr/>
        </p:nvSpPr>
        <p:spPr>
          <a:xfrm>
            <a:off x="4319640" y="141120"/>
            <a:ext cx="50760" cy="28800"/>
          </a:xfrm>
          <a:custGeom>
            <a:avLst/>
            <a:gdLst/>
            <a:ahLst/>
            <a:rect l="l" t="t" r="r" b="b"/>
            <a:pathLst>
              <a:path w="64" h="35">
                <a:moveTo>
                  <a:pt x="3" y="25"/>
                </a:moveTo>
                <a:lnTo>
                  <a:pt x="5" y="21"/>
                </a:lnTo>
                <a:lnTo>
                  <a:pt x="9" y="18"/>
                </a:lnTo>
                <a:lnTo>
                  <a:pt x="12" y="12"/>
                </a:lnTo>
                <a:lnTo>
                  <a:pt x="17" y="9"/>
                </a:lnTo>
                <a:lnTo>
                  <a:pt x="21" y="5"/>
                </a:lnTo>
                <a:lnTo>
                  <a:pt x="28" y="3"/>
                </a:lnTo>
                <a:lnTo>
                  <a:pt x="33" y="0"/>
                </a:lnTo>
                <a:lnTo>
                  <a:pt x="39" y="0"/>
                </a:lnTo>
                <a:lnTo>
                  <a:pt x="42" y="0"/>
                </a:lnTo>
                <a:lnTo>
                  <a:pt x="46" y="0"/>
                </a:lnTo>
                <a:lnTo>
                  <a:pt x="48" y="2"/>
                </a:lnTo>
                <a:lnTo>
                  <a:pt x="51" y="3"/>
                </a:lnTo>
                <a:lnTo>
                  <a:pt x="57" y="7"/>
                </a:lnTo>
                <a:lnTo>
                  <a:pt x="64" y="11"/>
                </a:lnTo>
                <a:lnTo>
                  <a:pt x="64" y="16"/>
                </a:lnTo>
                <a:lnTo>
                  <a:pt x="62" y="19"/>
                </a:lnTo>
                <a:lnTo>
                  <a:pt x="62" y="23"/>
                </a:lnTo>
                <a:lnTo>
                  <a:pt x="60" y="27"/>
                </a:lnTo>
                <a:lnTo>
                  <a:pt x="58" y="28"/>
                </a:lnTo>
                <a:lnTo>
                  <a:pt x="57" y="30"/>
                </a:lnTo>
                <a:lnTo>
                  <a:pt x="55" y="32"/>
                </a:lnTo>
                <a:lnTo>
                  <a:pt x="51" y="34"/>
                </a:lnTo>
                <a:lnTo>
                  <a:pt x="44" y="34"/>
                </a:lnTo>
                <a:lnTo>
                  <a:pt x="39" y="35"/>
                </a:lnTo>
                <a:lnTo>
                  <a:pt x="30" y="35"/>
                </a:lnTo>
                <a:lnTo>
                  <a:pt x="21" y="35"/>
                </a:lnTo>
                <a:lnTo>
                  <a:pt x="14" y="35"/>
                </a:lnTo>
                <a:lnTo>
                  <a:pt x="7" y="35"/>
                </a:lnTo>
                <a:lnTo>
                  <a:pt x="3" y="35"/>
                </a:lnTo>
                <a:lnTo>
                  <a:pt x="1" y="34"/>
                </a:lnTo>
                <a:lnTo>
                  <a:pt x="0" y="32"/>
                </a:lnTo>
                <a:lnTo>
                  <a:pt x="0" y="28"/>
                </a:lnTo>
                <a:lnTo>
                  <a:pt x="3" y="2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6" name=""/>
          <p:cNvSpPr/>
          <p:nvPr/>
        </p:nvSpPr>
        <p:spPr>
          <a:xfrm>
            <a:off x="4316400" y="133200"/>
            <a:ext cx="34920" cy="32040"/>
          </a:xfrm>
          <a:custGeom>
            <a:avLst/>
            <a:gdLst/>
            <a:ahLst/>
            <a:rect l="l" t="t" r="r" b="b"/>
            <a:pathLst>
              <a:path w="45" h="39">
                <a:moveTo>
                  <a:pt x="45" y="0"/>
                </a:moveTo>
                <a:lnTo>
                  <a:pt x="45" y="0"/>
                </a:lnTo>
                <a:lnTo>
                  <a:pt x="36" y="2"/>
                </a:lnTo>
                <a:lnTo>
                  <a:pt x="29" y="4"/>
                </a:lnTo>
                <a:lnTo>
                  <a:pt x="22" y="7"/>
                </a:lnTo>
                <a:lnTo>
                  <a:pt x="16" y="11"/>
                </a:lnTo>
                <a:lnTo>
                  <a:pt x="11" y="16"/>
                </a:lnTo>
                <a:lnTo>
                  <a:pt x="6" y="21"/>
                </a:lnTo>
                <a:lnTo>
                  <a:pt x="4" y="25"/>
                </a:lnTo>
                <a:lnTo>
                  <a:pt x="0" y="30"/>
                </a:lnTo>
                <a:lnTo>
                  <a:pt x="18" y="39"/>
                </a:lnTo>
                <a:lnTo>
                  <a:pt x="20" y="37"/>
                </a:lnTo>
                <a:lnTo>
                  <a:pt x="22" y="34"/>
                </a:lnTo>
                <a:lnTo>
                  <a:pt x="25" y="30"/>
                </a:lnTo>
                <a:lnTo>
                  <a:pt x="29" y="28"/>
                </a:lnTo>
                <a:lnTo>
                  <a:pt x="34" y="25"/>
                </a:lnTo>
                <a:lnTo>
                  <a:pt x="39" y="21"/>
                </a:lnTo>
                <a:lnTo>
                  <a:pt x="41" y="21"/>
                </a:lnTo>
                <a:lnTo>
                  <a:pt x="45" y="20"/>
                </a:lnTo>
                <a:lnTo>
                  <a:pt x="4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7" name=""/>
          <p:cNvSpPr/>
          <p:nvPr/>
        </p:nvSpPr>
        <p:spPr>
          <a:xfrm>
            <a:off x="4351320" y="133200"/>
            <a:ext cx="28440" cy="25560"/>
          </a:xfrm>
          <a:custGeom>
            <a:avLst/>
            <a:gdLst/>
            <a:ahLst/>
            <a:rect l="l" t="t" r="r" b="b"/>
            <a:pathLst>
              <a:path w="35" h="30">
                <a:moveTo>
                  <a:pt x="35" y="20"/>
                </a:moveTo>
                <a:lnTo>
                  <a:pt x="28" y="11"/>
                </a:lnTo>
                <a:lnTo>
                  <a:pt x="23" y="9"/>
                </a:lnTo>
                <a:lnTo>
                  <a:pt x="18" y="5"/>
                </a:lnTo>
                <a:lnTo>
                  <a:pt x="14" y="4"/>
                </a:lnTo>
                <a:lnTo>
                  <a:pt x="10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2" y="20"/>
                </a:lnTo>
                <a:lnTo>
                  <a:pt x="3" y="21"/>
                </a:lnTo>
                <a:lnTo>
                  <a:pt x="5" y="21"/>
                </a:lnTo>
                <a:lnTo>
                  <a:pt x="7" y="23"/>
                </a:lnTo>
                <a:lnTo>
                  <a:pt x="12" y="27"/>
                </a:lnTo>
                <a:lnTo>
                  <a:pt x="21" y="30"/>
                </a:lnTo>
                <a:lnTo>
                  <a:pt x="14" y="20"/>
                </a:lnTo>
                <a:lnTo>
                  <a:pt x="35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8" name=""/>
          <p:cNvSpPr/>
          <p:nvPr/>
        </p:nvSpPr>
        <p:spPr>
          <a:xfrm>
            <a:off x="4335480" y="149400"/>
            <a:ext cx="44280" cy="26640"/>
          </a:xfrm>
          <a:custGeom>
            <a:avLst/>
            <a:gdLst/>
            <a:ahLst/>
            <a:rect l="l" t="t" r="r" b="b"/>
            <a:pathLst>
              <a:path w="55" h="33">
                <a:moveTo>
                  <a:pt x="0" y="33"/>
                </a:moveTo>
                <a:lnTo>
                  <a:pt x="0" y="33"/>
                </a:lnTo>
                <a:lnTo>
                  <a:pt x="9" y="33"/>
                </a:lnTo>
                <a:lnTo>
                  <a:pt x="18" y="33"/>
                </a:lnTo>
                <a:lnTo>
                  <a:pt x="27" y="33"/>
                </a:lnTo>
                <a:lnTo>
                  <a:pt x="34" y="32"/>
                </a:lnTo>
                <a:lnTo>
                  <a:pt x="39" y="30"/>
                </a:lnTo>
                <a:lnTo>
                  <a:pt x="45" y="26"/>
                </a:lnTo>
                <a:lnTo>
                  <a:pt x="46" y="23"/>
                </a:lnTo>
                <a:lnTo>
                  <a:pt x="50" y="19"/>
                </a:lnTo>
                <a:lnTo>
                  <a:pt x="54" y="16"/>
                </a:lnTo>
                <a:lnTo>
                  <a:pt x="54" y="10"/>
                </a:lnTo>
                <a:lnTo>
                  <a:pt x="55" y="5"/>
                </a:lnTo>
                <a:lnTo>
                  <a:pt x="55" y="0"/>
                </a:lnTo>
                <a:lnTo>
                  <a:pt x="34" y="0"/>
                </a:lnTo>
                <a:lnTo>
                  <a:pt x="34" y="5"/>
                </a:lnTo>
                <a:lnTo>
                  <a:pt x="32" y="7"/>
                </a:lnTo>
                <a:lnTo>
                  <a:pt x="32" y="8"/>
                </a:lnTo>
                <a:lnTo>
                  <a:pt x="30" y="10"/>
                </a:lnTo>
                <a:lnTo>
                  <a:pt x="30" y="10"/>
                </a:lnTo>
                <a:lnTo>
                  <a:pt x="30" y="12"/>
                </a:lnTo>
                <a:lnTo>
                  <a:pt x="29" y="12"/>
                </a:lnTo>
                <a:lnTo>
                  <a:pt x="29" y="12"/>
                </a:lnTo>
                <a:lnTo>
                  <a:pt x="25" y="14"/>
                </a:lnTo>
                <a:lnTo>
                  <a:pt x="18" y="14"/>
                </a:lnTo>
                <a:lnTo>
                  <a:pt x="9" y="14"/>
                </a:lnTo>
                <a:lnTo>
                  <a:pt x="0" y="14"/>
                </a:lnTo>
                <a:lnTo>
                  <a:pt x="0" y="3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9" name=""/>
          <p:cNvSpPr/>
          <p:nvPr/>
        </p:nvSpPr>
        <p:spPr>
          <a:xfrm>
            <a:off x="4311720" y="158760"/>
            <a:ext cx="23760" cy="19080"/>
          </a:xfrm>
          <a:custGeom>
            <a:avLst/>
            <a:gdLst/>
            <a:ahLst/>
            <a:rect l="l" t="t" r="r" b="b"/>
            <a:pathLst>
              <a:path w="30" h="25">
                <a:moveTo>
                  <a:pt x="3" y="0"/>
                </a:moveTo>
                <a:lnTo>
                  <a:pt x="0" y="7"/>
                </a:lnTo>
                <a:lnTo>
                  <a:pt x="0" y="14"/>
                </a:lnTo>
                <a:lnTo>
                  <a:pt x="3" y="20"/>
                </a:lnTo>
                <a:lnTo>
                  <a:pt x="11" y="23"/>
                </a:lnTo>
                <a:lnTo>
                  <a:pt x="16" y="25"/>
                </a:lnTo>
                <a:lnTo>
                  <a:pt x="23" y="25"/>
                </a:lnTo>
                <a:lnTo>
                  <a:pt x="30" y="25"/>
                </a:lnTo>
                <a:lnTo>
                  <a:pt x="30" y="4"/>
                </a:lnTo>
                <a:lnTo>
                  <a:pt x="23" y="4"/>
                </a:lnTo>
                <a:lnTo>
                  <a:pt x="16" y="4"/>
                </a:lnTo>
                <a:lnTo>
                  <a:pt x="18" y="4"/>
                </a:lnTo>
                <a:lnTo>
                  <a:pt x="20" y="6"/>
                </a:lnTo>
                <a:lnTo>
                  <a:pt x="20" y="7"/>
                </a:lnTo>
                <a:lnTo>
                  <a:pt x="18" y="14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0" name=""/>
          <p:cNvSpPr/>
          <p:nvPr/>
        </p:nvSpPr>
        <p:spPr>
          <a:xfrm>
            <a:off x="4319640" y="163440"/>
            <a:ext cx="6120" cy="648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7"/>
                </a:moveTo>
                <a:lnTo>
                  <a:pt x="0" y="0"/>
                </a:lnTo>
                <a:lnTo>
                  <a:pt x="7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1" name=""/>
          <p:cNvSpPr/>
          <p:nvPr/>
        </p:nvSpPr>
        <p:spPr>
          <a:xfrm>
            <a:off x="4314960" y="155520"/>
            <a:ext cx="15840" cy="14400"/>
          </a:xfrm>
          <a:custGeom>
            <a:avLst/>
            <a:gdLst/>
            <a:ahLst/>
            <a:rect l="l" t="t" r="r" b="b"/>
            <a:pathLst>
              <a:path w="20" h="17">
                <a:moveTo>
                  <a:pt x="20" y="12"/>
                </a:moveTo>
                <a:lnTo>
                  <a:pt x="4" y="0"/>
                </a:lnTo>
                <a:lnTo>
                  <a:pt x="0" y="3"/>
                </a:lnTo>
                <a:lnTo>
                  <a:pt x="15" y="17"/>
                </a:lnTo>
                <a:lnTo>
                  <a:pt x="18" y="14"/>
                </a:lnTo>
                <a:lnTo>
                  <a:pt x="2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2" name=""/>
          <p:cNvSpPr/>
          <p:nvPr/>
        </p:nvSpPr>
        <p:spPr>
          <a:xfrm>
            <a:off x="4322880" y="160200"/>
            <a:ext cx="7920" cy="50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3" name=""/>
          <p:cNvSpPr/>
          <p:nvPr/>
        </p:nvSpPr>
        <p:spPr>
          <a:xfrm>
            <a:off x="4194000" y="169920"/>
            <a:ext cx="298800" cy="195120"/>
          </a:xfrm>
          <a:custGeom>
            <a:avLst/>
            <a:gdLst/>
            <a:ahLst/>
            <a:rect l="l" t="t" r="r" b="b"/>
            <a:pathLst>
              <a:path w="376" h="248">
                <a:moveTo>
                  <a:pt x="32" y="4"/>
                </a:moveTo>
                <a:lnTo>
                  <a:pt x="43" y="4"/>
                </a:lnTo>
                <a:lnTo>
                  <a:pt x="57" y="2"/>
                </a:lnTo>
                <a:lnTo>
                  <a:pt x="73" y="0"/>
                </a:lnTo>
                <a:lnTo>
                  <a:pt x="86" y="0"/>
                </a:lnTo>
                <a:lnTo>
                  <a:pt x="103" y="0"/>
                </a:lnTo>
                <a:lnTo>
                  <a:pt x="118" y="2"/>
                </a:lnTo>
                <a:lnTo>
                  <a:pt x="130" y="2"/>
                </a:lnTo>
                <a:lnTo>
                  <a:pt x="144" y="4"/>
                </a:lnTo>
                <a:lnTo>
                  <a:pt x="157" y="8"/>
                </a:lnTo>
                <a:lnTo>
                  <a:pt x="168" y="11"/>
                </a:lnTo>
                <a:lnTo>
                  <a:pt x="180" y="15"/>
                </a:lnTo>
                <a:lnTo>
                  <a:pt x="192" y="17"/>
                </a:lnTo>
                <a:lnTo>
                  <a:pt x="223" y="17"/>
                </a:lnTo>
                <a:lnTo>
                  <a:pt x="223" y="15"/>
                </a:lnTo>
                <a:lnTo>
                  <a:pt x="223" y="13"/>
                </a:lnTo>
                <a:lnTo>
                  <a:pt x="224" y="11"/>
                </a:lnTo>
                <a:lnTo>
                  <a:pt x="226" y="9"/>
                </a:lnTo>
                <a:lnTo>
                  <a:pt x="232" y="8"/>
                </a:lnTo>
                <a:lnTo>
                  <a:pt x="237" y="6"/>
                </a:lnTo>
                <a:lnTo>
                  <a:pt x="249" y="4"/>
                </a:lnTo>
                <a:lnTo>
                  <a:pt x="262" y="4"/>
                </a:lnTo>
                <a:lnTo>
                  <a:pt x="269" y="4"/>
                </a:lnTo>
                <a:lnTo>
                  <a:pt x="276" y="4"/>
                </a:lnTo>
                <a:lnTo>
                  <a:pt x="283" y="6"/>
                </a:lnTo>
                <a:lnTo>
                  <a:pt x="292" y="8"/>
                </a:lnTo>
                <a:lnTo>
                  <a:pt x="306" y="9"/>
                </a:lnTo>
                <a:lnTo>
                  <a:pt x="321" y="13"/>
                </a:lnTo>
                <a:lnTo>
                  <a:pt x="335" y="17"/>
                </a:lnTo>
                <a:lnTo>
                  <a:pt x="351" y="22"/>
                </a:lnTo>
                <a:lnTo>
                  <a:pt x="363" y="25"/>
                </a:lnTo>
                <a:lnTo>
                  <a:pt x="376" y="27"/>
                </a:lnTo>
                <a:lnTo>
                  <a:pt x="376" y="36"/>
                </a:lnTo>
                <a:lnTo>
                  <a:pt x="376" y="45"/>
                </a:lnTo>
                <a:lnTo>
                  <a:pt x="372" y="49"/>
                </a:lnTo>
                <a:lnTo>
                  <a:pt x="370" y="50"/>
                </a:lnTo>
                <a:lnTo>
                  <a:pt x="369" y="54"/>
                </a:lnTo>
                <a:lnTo>
                  <a:pt x="367" y="57"/>
                </a:lnTo>
                <a:lnTo>
                  <a:pt x="365" y="65"/>
                </a:lnTo>
                <a:lnTo>
                  <a:pt x="365" y="72"/>
                </a:lnTo>
                <a:lnTo>
                  <a:pt x="363" y="79"/>
                </a:lnTo>
                <a:lnTo>
                  <a:pt x="362" y="84"/>
                </a:lnTo>
                <a:lnTo>
                  <a:pt x="360" y="88"/>
                </a:lnTo>
                <a:lnTo>
                  <a:pt x="356" y="90"/>
                </a:lnTo>
                <a:lnTo>
                  <a:pt x="354" y="91"/>
                </a:lnTo>
                <a:lnTo>
                  <a:pt x="351" y="93"/>
                </a:lnTo>
                <a:lnTo>
                  <a:pt x="351" y="98"/>
                </a:lnTo>
                <a:lnTo>
                  <a:pt x="351" y="104"/>
                </a:lnTo>
                <a:lnTo>
                  <a:pt x="351" y="111"/>
                </a:lnTo>
                <a:lnTo>
                  <a:pt x="351" y="116"/>
                </a:lnTo>
                <a:lnTo>
                  <a:pt x="349" y="122"/>
                </a:lnTo>
                <a:lnTo>
                  <a:pt x="347" y="125"/>
                </a:lnTo>
                <a:lnTo>
                  <a:pt x="345" y="129"/>
                </a:lnTo>
                <a:lnTo>
                  <a:pt x="342" y="132"/>
                </a:lnTo>
                <a:lnTo>
                  <a:pt x="340" y="136"/>
                </a:lnTo>
                <a:lnTo>
                  <a:pt x="337" y="139"/>
                </a:lnTo>
                <a:lnTo>
                  <a:pt x="329" y="145"/>
                </a:lnTo>
                <a:lnTo>
                  <a:pt x="322" y="150"/>
                </a:lnTo>
                <a:lnTo>
                  <a:pt x="313" y="155"/>
                </a:lnTo>
                <a:lnTo>
                  <a:pt x="305" y="159"/>
                </a:lnTo>
                <a:lnTo>
                  <a:pt x="305" y="162"/>
                </a:lnTo>
                <a:lnTo>
                  <a:pt x="306" y="166"/>
                </a:lnTo>
                <a:lnTo>
                  <a:pt x="308" y="170"/>
                </a:lnTo>
                <a:lnTo>
                  <a:pt x="312" y="171"/>
                </a:lnTo>
                <a:lnTo>
                  <a:pt x="306" y="175"/>
                </a:lnTo>
                <a:lnTo>
                  <a:pt x="303" y="179"/>
                </a:lnTo>
                <a:lnTo>
                  <a:pt x="303" y="180"/>
                </a:lnTo>
                <a:lnTo>
                  <a:pt x="301" y="182"/>
                </a:lnTo>
                <a:lnTo>
                  <a:pt x="297" y="182"/>
                </a:lnTo>
                <a:lnTo>
                  <a:pt x="294" y="182"/>
                </a:lnTo>
                <a:lnTo>
                  <a:pt x="292" y="189"/>
                </a:lnTo>
                <a:lnTo>
                  <a:pt x="292" y="195"/>
                </a:lnTo>
                <a:lnTo>
                  <a:pt x="290" y="198"/>
                </a:lnTo>
                <a:lnTo>
                  <a:pt x="289" y="202"/>
                </a:lnTo>
                <a:lnTo>
                  <a:pt x="285" y="205"/>
                </a:lnTo>
                <a:lnTo>
                  <a:pt x="281" y="205"/>
                </a:lnTo>
                <a:lnTo>
                  <a:pt x="278" y="207"/>
                </a:lnTo>
                <a:lnTo>
                  <a:pt x="273" y="207"/>
                </a:lnTo>
                <a:lnTo>
                  <a:pt x="269" y="205"/>
                </a:lnTo>
                <a:lnTo>
                  <a:pt x="264" y="203"/>
                </a:lnTo>
                <a:lnTo>
                  <a:pt x="262" y="202"/>
                </a:lnTo>
                <a:lnTo>
                  <a:pt x="258" y="200"/>
                </a:lnTo>
                <a:lnTo>
                  <a:pt x="258" y="198"/>
                </a:lnTo>
                <a:lnTo>
                  <a:pt x="258" y="196"/>
                </a:lnTo>
                <a:lnTo>
                  <a:pt x="255" y="196"/>
                </a:lnTo>
                <a:lnTo>
                  <a:pt x="253" y="198"/>
                </a:lnTo>
                <a:lnTo>
                  <a:pt x="249" y="198"/>
                </a:lnTo>
                <a:lnTo>
                  <a:pt x="248" y="200"/>
                </a:lnTo>
                <a:lnTo>
                  <a:pt x="244" y="202"/>
                </a:lnTo>
                <a:lnTo>
                  <a:pt x="242" y="205"/>
                </a:lnTo>
                <a:lnTo>
                  <a:pt x="242" y="207"/>
                </a:lnTo>
                <a:lnTo>
                  <a:pt x="244" y="211"/>
                </a:lnTo>
                <a:lnTo>
                  <a:pt x="239" y="212"/>
                </a:lnTo>
                <a:lnTo>
                  <a:pt x="237" y="212"/>
                </a:lnTo>
                <a:lnTo>
                  <a:pt x="233" y="214"/>
                </a:lnTo>
                <a:lnTo>
                  <a:pt x="230" y="214"/>
                </a:lnTo>
                <a:lnTo>
                  <a:pt x="223" y="214"/>
                </a:lnTo>
                <a:lnTo>
                  <a:pt x="217" y="212"/>
                </a:lnTo>
                <a:lnTo>
                  <a:pt x="212" y="211"/>
                </a:lnTo>
                <a:lnTo>
                  <a:pt x="207" y="209"/>
                </a:lnTo>
                <a:lnTo>
                  <a:pt x="201" y="205"/>
                </a:lnTo>
                <a:lnTo>
                  <a:pt x="198" y="203"/>
                </a:lnTo>
                <a:lnTo>
                  <a:pt x="196" y="209"/>
                </a:lnTo>
                <a:lnTo>
                  <a:pt x="194" y="214"/>
                </a:lnTo>
                <a:lnTo>
                  <a:pt x="194" y="219"/>
                </a:lnTo>
                <a:lnTo>
                  <a:pt x="191" y="223"/>
                </a:lnTo>
                <a:lnTo>
                  <a:pt x="187" y="227"/>
                </a:lnTo>
                <a:lnTo>
                  <a:pt x="185" y="230"/>
                </a:lnTo>
                <a:lnTo>
                  <a:pt x="182" y="234"/>
                </a:lnTo>
                <a:lnTo>
                  <a:pt x="176" y="237"/>
                </a:lnTo>
                <a:lnTo>
                  <a:pt x="171" y="239"/>
                </a:lnTo>
                <a:lnTo>
                  <a:pt x="168" y="243"/>
                </a:lnTo>
                <a:lnTo>
                  <a:pt x="162" y="244"/>
                </a:lnTo>
                <a:lnTo>
                  <a:pt x="157" y="244"/>
                </a:lnTo>
                <a:lnTo>
                  <a:pt x="148" y="248"/>
                </a:lnTo>
                <a:lnTo>
                  <a:pt x="139" y="248"/>
                </a:lnTo>
                <a:lnTo>
                  <a:pt x="114" y="223"/>
                </a:lnTo>
                <a:lnTo>
                  <a:pt x="112" y="225"/>
                </a:lnTo>
                <a:lnTo>
                  <a:pt x="111" y="227"/>
                </a:lnTo>
                <a:lnTo>
                  <a:pt x="107" y="227"/>
                </a:lnTo>
                <a:lnTo>
                  <a:pt x="105" y="228"/>
                </a:lnTo>
                <a:lnTo>
                  <a:pt x="100" y="228"/>
                </a:lnTo>
                <a:lnTo>
                  <a:pt x="95" y="228"/>
                </a:lnTo>
                <a:lnTo>
                  <a:pt x="89" y="227"/>
                </a:lnTo>
                <a:lnTo>
                  <a:pt x="86" y="227"/>
                </a:lnTo>
                <a:lnTo>
                  <a:pt x="82" y="227"/>
                </a:lnTo>
                <a:lnTo>
                  <a:pt x="79" y="227"/>
                </a:lnTo>
                <a:lnTo>
                  <a:pt x="73" y="228"/>
                </a:lnTo>
                <a:lnTo>
                  <a:pt x="63" y="232"/>
                </a:lnTo>
                <a:lnTo>
                  <a:pt x="50" y="235"/>
                </a:lnTo>
                <a:lnTo>
                  <a:pt x="43" y="237"/>
                </a:lnTo>
                <a:lnTo>
                  <a:pt x="39" y="237"/>
                </a:lnTo>
                <a:lnTo>
                  <a:pt x="36" y="235"/>
                </a:lnTo>
                <a:lnTo>
                  <a:pt x="32" y="232"/>
                </a:lnTo>
                <a:lnTo>
                  <a:pt x="29" y="230"/>
                </a:lnTo>
                <a:lnTo>
                  <a:pt x="25" y="225"/>
                </a:lnTo>
                <a:lnTo>
                  <a:pt x="23" y="219"/>
                </a:lnTo>
                <a:lnTo>
                  <a:pt x="20" y="214"/>
                </a:lnTo>
                <a:lnTo>
                  <a:pt x="16" y="209"/>
                </a:lnTo>
                <a:lnTo>
                  <a:pt x="11" y="196"/>
                </a:lnTo>
                <a:lnTo>
                  <a:pt x="7" y="184"/>
                </a:lnTo>
                <a:lnTo>
                  <a:pt x="6" y="177"/>
                </a:lnTo>
                <a:lnTo>
                  <a:pt x="6" y="171"/>
                </a:lnTo>
                <a:lnTo>
                  <a:pt x="4" y="166"/>
                </a:lnTo>
                <a:lnTo>
                  <a:pt x="4" y="162"/>
                </a:lnTo>
                <a:lnTo>
                  <a:pt x="4" y="155"/>
                </a:lnTo>
                <a:lnTo>
                  <a:pt x="2" y="150"/>
                </a:lnTo>
                <a:lnTo>
                  <a:pt x="0" y="146"/>
                </a:lnTo>
                <a:lnTo>
                  <a:pt x="0" y="141"/>
                </a:lnTo>
                <a:lnTo>
                  <a:pt x="9" y="141"/>
                </a:lnTo>
                <a:lnTo>
                  <a:pt x="16" y="141"/>
                </a:lnTo>
                <a:lnTo>
                  <a:pt x="23" y="139"/>
                </a:lnTo>
                <a:lnTo>
                  <a:pt x="30" y="139"/>
                </a:lnTo>
                <a:lnTo>
                  <a:pt x="38" y="138"/>
                </a:lnTo>
                <a:lnTo>
                  <a:pt x="43" y="136"/>
                </a:lnTo>
                <a:lnTo>
                  <a:pt x="45" y="134"/>
                </a:lnTo>
                <a:lnTo>
                  <a:pt x="46" y="132"/>
                </a:lnTo>
                <a:lnTo>
                  <a:pt x="48" y="130"/>
                </a:lnTo>
                <a:lnTo>
                  <a:pt x="50" y="127"/>
                </a:lnTo>
                <a:lnTo>
                  <a:pt x="39" y="127"/>
                </a:lnTo>
                <a:lnTo>
                  <a:pt x="30" y="125"/>
                </a:lnTo>
                <a:lnTo>
                  <a:pt x="23" y="125"/>
                </a:lnTo>
                <a:lnTo>
                  <a:pt x="18" y="123"/>
                </a:lnTo>
                <a:lnTo>
                  <a:pt x="14" y="123"/>
                </a:lnTo>
                <a:lnTo>
                  <a:pt x="9" y="122"/>
                </a:lnTo>
                <a:lnTo>
                  <a:pt x="7" y="120"/>
                </a:lnTo>
                <a:lnTo>
                  <a:pt x="6" y="116"/>
                </a:lnTo>
                <a:lnTo>
                  <a:pt x="4" y="114"/>
                </a:lnTo>
                <a:lnTo>
                  <a:pt x="4" y="111"/>
                </a:lnTo>
                <a:lnTo>
                  <a:pt x="4" y="98"/>
                </a:lnTo>
                <a:lnTo>
                  <a:pt x="6" y="86"/>
                </a:lnTo>
                <a:lnTo>
                  <a:pt x="7" y="73"/>
                </a:lnTo>
                <a:lnTo>
                  <a:pt x="9" y="63"/>
                </a:lnTo>
                <a:lnTo>
                  <a:pt x="13" y="40"/>
                </a:lnTo>
                <a:lnTo>
                  <a:pt x="18" y="17"/>
                </a:lnTo>
                <a:lnTo>
                  <a:pt x="20" y="17"/>
                </a:lnTo>
                <a:lnTo>
                  <a:pt x="23" y="17"/>
                </a:lnTo>
                <a:lnTo>
                  <a:pt x="25" y="17"/>
                </a:lnTo>
                <a:lnTo>
                  <a:pt x="25" y="15"/>
                </a:lnTo>
                <a:lnTo>
                  <a:pt x="27" y="13"/>
                </a:lnTo>
                <a:lnTo>
                  <a:pt x="29" y="11"/>
                </a:lnTo>
                <a:lnTo>
                  <a:pt x="29" y="8"/>
                </a:lnTo>
                <a:lnTo>
                  <a:pt x="29" y="6"/>
                </a:lnTo>
                <a:lnTo>
                  <a:pt x="29" y="4"/>
                </a:lnTo>
                <a:lnTo>
                  <a:pt x="30" y="4"/>
                </a:lnTo>
                <a:lnTo>
                  <a:pt x="30" y="4"/>
                </a:lnTo>
                <a:lnTo>
                  <a:pt x="32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4" name=""/>
          <p:cNvSpPr/>
          <p:nvPr/>
        </p:nvSpPr>
        <p:spPr>
          <a:xfrm>
            <a:off x="4219560" y="160200"/>
            <a:ext cx="42840" cy="19080"/>
          </a:xfrm>
          <a:custGeom>
            <a:avLst/>
            <a:gdLst/>
            <a:ahLst/>
            <a:rect l="l" t="t" r="r" b="b"/>
            <a:pathLst>
              <a:path w="54" h="23">
                <a:moveTo>
                  <a:pt x="54" y="0"/>
                </a:moveTo>
                <a:lnTo>
                  <a:pt x="54" y="0"/>
                </a:lnTo>
                <a:lnTo>
                  <a:pt x="41" y="0"/>
                </a:lnTo>
                <a:lnTo>
                  <a:pt x="25" y="2"/>
                </a:lnTo>
                <a:lnTo>
                  <a:pt x="9" y="3"/>
                </a:lnTo>
                <a:lnTo>
                  <a:pt x="0" y="3"/>
                </a:lnTo>
                <a:lnTo>
                  <a:pt x="0" y="23"/>
                </a:lnTo>
                <a:lnTo>
                  <a:pt x="11" y="23"/>
                </a:lnTo>
                <a:lnTo>
                  <a:pt x="27" y="21"/>
                </a:lnTo>
                <a:lnTo>
                  <a:pt x="41" y="19"/>
                </a:lnTo>
                <a:lnTo>
                  <a:pt x="54" y="19"/>
                </a:lnTo>
                <a:lnTo>
                  <a:pt x="5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5" name=""/>
          <p:cNvSpPr/>
          <p:nvPr/>
        </p:nvSpPr>
        <p:spPr>
          <a:xfrm>
            <a:off x="4262400" y="160200"/>
            <a:ext cx="88920" cy="30240"/>
          </a:xfrm>
          <a:custGeom>
            <a:avLst/>
            <a:gdLst/>
            <a:ahLst/>
            <a:rect l="l" t="t" r="r" b="b"/>
            <a:pathLst>
              <a:path w="112" h="37">
                <a:moveTo>
                  <a:pt x="108" y="18"/>
                </a:moveTo>
                <a:lnTo>
                  <a:pt x="112" y="18"/>
                </a:lnTo>
                <a:lnTo>
                  <a:pt x="98" y="14"/>
                </a:lnTo>
                <a:lnTo>
                  <a:pt x="85" y="10"/>
                </a:lnTo>
                <a:lnTo>
                  <a:pt x="73" y="7"/>
                </a:lnTo>
                <a:lnTo>
                  <a:pt x="60" y="5"/>
                </a:lnTo>
                <a:lnTo>
                  <a:pt x="46" y="3"/>
                </a:lnTo>
                <a:lnTo>
                  <a:pt x="32" y="2"/>
                </a:lnTo>
                <a:lnTo>
                  <a:pt x="17" y="0"/>
                </a:lnTo>
                <a:lnTo>
                  <a:pt x="0" y="0"/>
                </a:lnTo>
                <a:lnTo>
                  <a:pt x="0" y="19"/>
                </a:lnTo>
                <a:lnTo>
                  <a:pt x="16" y="21"/>
                </a:lnTo>
                <a:lnTo>
                  <a:pt x="32" y="21"/>
                </a:lnTo>
                <a:lnTo>
                  <a:pt x="44" y="23"/>
                </a:lnTo>
                <a:lnTo>
                  <a:pt x="57" y="25"/>
                </a:lnTo>
                <a:lnTo>
                  <a:pt x="69" y="27"/>
                </a:lnTo>
                <a:lnTo>
                  <a:pt x="80" y="30"/>
                </a:lnTo>
                <a:lnTo>
                  <a:pt x="92" y="34"/>
                </a:lnTo>
                <a:lnTo>
                  <a:pt x="106" y="37"/>
                </a:lnTo>
                <a:lnTo>
                  <a:pt x="108" y="37"/>
                </a:lnTo>
                <a:lnTo>
                  <a:pt x="108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6" name=""/>
          <p:cNvSpPr/>
          <p:nvPr/>
        </p:nvSpPr>
        <p:spPr>
          <a:xfrm>
            <a:off x="4348080" y="1825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7" name=""/>
          <p:cNvSpPr/>
          <p:nvPr/>
        </p:nvSpPr>
        <p:spPr>
          <a:xfrm>
            <a:off x="4348080" y="174600"/>
            <a:ext cx="31680" cy="15840"/>
          </a:xfrm>
          <a:custGeom>
            <a:avLst/>
            <a:gdLst/>
            <a:ahLst/>
            <a:rect l="l" t="t" r="r" b="b"/>
            <a:pathLst>
              <a:path w="39" h="19">
                <a:moveTo>
                  <a:pt x="39" y="9"/>
                </a:moveTo>
                <a:lnTo>
                  <a:pt x="29" y="0"/>
                </a:lnTo>
                <a:lnTo>
                  <a:pt x="0" y="0"/>
                </a:lnTo>
                <a:lnTo>
                  <a:pt x="0" y="19"/>
                </a:lnTo>
                <a:lnTo>
                  <a:pt x="29" y="19"/>
                </a:lnTo>
                <a:lnTo>
                  <a:pt x="3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8" name=""/>
          <p:cNvSpPr/>
          <p:nvPr/>
        </p:nvSpPr>
        <p:spPr>
          <a:xfrm>
            <a:off x="4370400" y="182520"/>
            <a:ext cx="936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9" name=""/>
          <p:cNvSpPr/>
          <p:nvPr/>
        </p:nvSpPr>
        <p:spPr>
          <a:xfrm>
            <a:off x="4362480" y="163440"/>
            <a:ext cx="39600" cy="20880"/>
          </a:xfrm>
          <a:custGeom>
            <a:avLst/>
            <a:gdLst/>
            <a:ahLst/>
            <a:rect l="l" t="t" r="r" b="b"/>
            <a:pathLst>
              <a:path w="50" h="25">
                <a:moveTo>
                  <a:pt x="50" y="0"/>
                </a:moveTo>
                <a:lnTo>
                  <a:pt x="50" y="0"/>
                </a:lnTo>
                <a:lnTo>
                  <a:pt x="37" y="0"/>
                </a:lnTo>
                <a:lnTo>
                  <a:pt x="23" y="2"/>
                </a:lnTo>
                <a:lnTo>
                  <a:pt x="16" y="4"/>
                </a:lnTo>
                <a:lnTo>
                  <a:pt x="9" y="7"/>
                </a:lnTo>
                <a:lnTo>
                  <a:pt x="5" y="11"/>
                </a:lnTo>
                <a:lnTo>
                  <a:pt x="2" y="16"/>
                </a:lnTo>
                <a:lnTo>
                  <a:pt x="0" y="20"/>
                </a:lnTo>
                <a:lnTo>
                  <a:pt x="0" y="24"/>
                </a:lnTo>
                <a:lnTo>
                  <a:pt x="21" y="24"/>
                </a:lnTo>
                <a:lnTo>
                  <a:pt x="21" y="25"/>
                </a:lnTo>
                <a:lnTo>
                  <a:pt x="21" y="25"/>
                </a:lnTo>
                <a:lnTo>
                  <a:pt x="23" y="24"/>
                </a:lnTo>
                <a:lnTo>
                  <a:pt x="27" y="22"/>
                </a:lnTo>
                <a:lnTo>
                  <a:pt x="39" y="22"/>
                </a:lnTo>
                <a:lnTo>
                  <a:pt x="50" y="22"/>
                </a:lnTo>
                <a:lnTo>
                  <a:pt x="5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0" name=""/>
          <p:cNvSpPr/>
          <p:nvPr/>
        </p:nvSpPr>
        <p:spPr>
          <a:xfrm>
            <a:off x="4402080" y="163440"/>
            <a:ext cx="98640" cy="34920"/>
          </a:xfrm>
          <a:custGeom>
            <a:avLst/>
            <a:gdLst/>
            <a:ahLst/>
            <a:rect l="l" t="t" r="r" b="b"/>
            <a:pathLst>
              <a:path w="124" h="45">
                <a:moveTo>
                  <a:pt x="124" y="34"/>
                </a:moveTo>
                <a:lnTo>
                  <a:pt x="117" y="25"/>
                </a:lnTo>
                <a:lnTo>
                  <a:pt x="105" y="22"/>
                </a:lnTo>
                <a:lnTo>
                  <a:pt x="91" y="18"/>
                </a:lnTo>
                <a:lnTo>
                  <a:pt x="76" y="15"/>
                </a:lnTo>
                <a:lnTo>
                  <a:pt x="62" y="9"/>
                </a:lnTo>
                <a:lnTo>
                  <a:pt x="46" y="6"/>
                </a:lnTo>
                <a:lnTo>
                  <a:pt x="32" y="4"/>
                </a:lnTo>
                <a:lnTo>
                  <a:pt x="23" y="2"/>
                </a:lnTo>
                <a:lnTo>
                  <a:pt x="16" y="0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lnTo>
                  <a:pt x="7" y="20"/>
                </a:lnTo>
                <a:lnTo>
                  <a:pt x="14" y="22"/>
                </a:lnTo>
                <a:lnTo>
                  <a:pt x="21" y="22"/>
                </a:lnTo>
                <a:lnTo>
                  <a:pt x="27" y="24"/>
                </a:lnTo>
                <a:lnTo>
                  <a:pt x="43" y="27"/>
                </a:lnTo>
                <a:lnTo>
                  <a:pt x="57" y="31"/>
                </a:lnTo>
                <a:lnTo>
                  <a:pt x="71" y="34"/>
                </a:lnTo>
                <a:lnTo>
                  <a:pt x="85" y="38"/>
                </a:lnTo>
                <a:lnTo>
                  <a:pt x="100" y="41"/>
                </a:lnTo>
                <a:lnTo>
                  <a:pt x="112" y="45"/>
                </a:lnTo>
                <a:lnTo>
                  <a:pt x="103" y="34"/>
                </a:lnTo>
                <a:lnTo>
                  <a:pt x="124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1" name=""/>
          <p:cNvSpPr/>
          <p:nvPr/>
        </p:nvSpPr>
        <p:spPr>
          <a:xfrm>
            <a:off x="4484520" y="190440"/>
            <a:ext cx="16200" cy="20520"/>
          </a:xfrm>
          <a:custGeom>
            <a:avLst/>
            <a:gdLst/>
            <a:ahLst/>
            <a:rect l="l" t="t" r="r" b="b"/>
            <a:pathLst>
              <a:path w="21" h="25">
                <a:moveTo>
                  <a:pt x="18" y="25"/>
                </a:moveTo>
                <a:lnTo>
                  <a:pt x="21" y="18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0" y="18"/>
                </a:lnTo>
                <a:lnTo>
                  <a:pt x="4" y="9"/>
                </a:lnTo>
                <a:lnTo>
                  <a:pt x="18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2" name=""/>
          <p:cNvSpPr/>
          <p:nvPr/>
        </p:nvSpPr>
        <p:spPr>
          <a:xfrm>
            <a:off x="4464000" y="198360"/>
            <a:ext cx="33480" cy="50760"/>
          </a:xfrm>
          <a:custGeom>
            <a:avLst/>
            <a:gdLst/>
            <a:ahLst/>
            <a:rect l="l" t="t" r="r" b="b"/>
            <a:pathLst>
              <a:path w="43" h="66">
                <a:moveTo>
                  <a:pt x="22" y="57"/>
                </a:moveTo>
                <a:lnTo>
                  <a:pt x="14" y="66"/>
                </a:lnTo>
                <a:lnTo>
                  <a:pt x="20" y="64"/>
                </a:lnTo>
                <a:lnTo>
                  <a:pt x="25" y="61"/>
                </a:lnTo>
                <a:lnTo>
                  <a:pt x="29" y="57"/>
                </a:lnTo>
                <a:lnTo>
                  <a:pt x="30" y="52"/>
                </a:lnTo>
                <a:lnTo>
                  <a:pt x="34" y="45"/>
                </a:lnTo>
                <a:lnTo>
                  <a:pt x="36" y="37"/>
                </a:lnTo>
                <a:lnTo>
                  <a:pt x="36" y="29"/>
                </a:lnTo>
                <a:lnTo>
                  <a:pt x="38" y="23"/>
                </a:lnTo>
                <a:lnTo>
                  <a:pt x="39" y="21"/>
                </a:lnTo>
                <a:lnTo>
                  <a:pt x="41" y="20"/>
                </a:lnTo>
                <a:lnTo>
                  <a:pt x="41" y="18"/>
                </a:lnTo>
                <a:lnTo>
                  <a:pt x="43" y="16"/>
                </a:lnTo>
                <a:lnTo>
                  <a:pt x="30" y="0"/>
                </a:lnTo>
                <a:lnTo>
                  <a:pt x="25" y="4"/>
                </a:lnTo>
                <a:lnTo>
                  <a:pt x="22" y="9"/>
                </a:lnTo>
                <a:lnTo>
                  <a:pt x="20" y="13"/>
                </a:lnTo>
                <a:lnTo>
                  <a:pt x="18" y="18"/>
                </a:lnTo>
                <a:lnTo>
                  <a:pt x="16" y="25"/>
                </a:lnTo>
                <a:lnTo>
                  <a:pt x="14" y="34"/>
                </a:lnTo>
                <a:lnTo>
                  <a:pt x="13" y="39"/>
                </a:lnTo>
                <a:lnTo>
                  <a:pt x="13" y="45"/>
                </a:lnTo>
                <a:lnTo>
                  <a:pt x="11" y="45"/>
                </a:lnTo>
                <a:lnTo>
                  <a:pt x="11" y="46"/>
                </a:lnTo>
                <a:lnTo>
                  <a:pt x="9" y="46"/>
                </a:lnTo>
                <a:lnTo>
                  <a:pt x="7" y="48"/>
                </a:lnTo>
                <a:lnTo>
                  <a:pt x="0" y="57"/>
                </a:lnTo>
                <a:lnTo>
                  <a:pt x="22" y="5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3" name=""/>
          <p:cNvSpPr/>
          <p:nvPr/>
        </p:nvSpPr>
        <p:spPr>
          <a:xfrm>
            <a:off x="4464000" y="243000"/>
            <a:ext cx="19080" cy="7920"/>
          </a:xfrm>
          <a:custGeom>
            <a:avLst/>
            <a:gdLst/>
            <a:ahLst/>
            <a:rect l="l" t="t" r="r" b="b"/>
            <a:pathLst>
              <a:path w="23" h="11">
                <a:moveTo>
                  <a:pt x="23" y="11"/>
                </a:moveTo>
                <a:lnTo>
                  <a:pt x="23" y="11"/>
                </a:lnTo>
                <a:lnTo>
                  <a:pt x="23" y="5"/>
                </a:lnTo>
                <a:lnTo>
                  <a:pt x="23" y="0"/>
                </a:ln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4" name=""/>
          <p:cNvSpPr/>
          <p:nvPr/>
        </p:nvSpPr>
        <p:spPr>
          <a:xfrm>
            <a:off x="4427640" y="250920"/>
            <a:ext cx="55440" cy="50760"/>
          </a:xfrm>
          <a:custGeom>
            <a:avLst/>
            <a:gdLst/>
            <a:ahLst/>
            <a:rect l="l" t="t" r="r" b="b"/>
            <a:pathLst>
              <a:path w="69" h="64">
                <a:moveTo>
                  <a:pt x="21" y="55"/>
                </a:moveTo>
                <a:lnTo>
                  <a:pt x="16" y="64"/>
                </a:lnTo>
                <a:lnTo>
                  <a:pt x="25" y="58"/>
                </a:lnTo>
                <a:lnTo>
                  <a:pt x="34" y="55"/>
                </a:lnTo>
                <a:lnTo>
                  <a:pt x="44" y="50"/>
                </a:lnTo>
                <a:lnTo>
                  <a:pt x="51" y="42"/>
                </a:lnTo>
                <a:lnTo>
                  <a:pt x="55" y="39"/>
                </a:lnTo>
                <a:lnTo>
                  <a:pt x="59" y="34"/>
                </a:lnTo>
                <a:lnTo>
                  <a:pt x="62" y="30"/>
                </a:lnTo>
                <a:lnTo>
                  <a:pt x="64" y="25"/>
                </a:lnTo>
                <a:lnTo>
                  <a:pt x="68" y="19"/>
                </a:lnTo>
                <a:lnTo>
                  <a:pt x="68" y="12"/>
                </a:lnTo>
                <a:lnTo>
                  <a:pt x="69" y="7"/>
                </a:lnTo>
                <a:lnTo>
                  <a:pt x="69" y="0"/>
                </a:lnTo>
                <a:lnTo>
                  <a:pt x="48" y="0"/>
                </a:lnTo>
                <a:lnTo>
                  <a:pt x="48" y="5"/>
                </a:lnTo>
                <a:lnTo>
                  <a:pt x="48" y="10"/>
                </a:lnTo>
                <a:lnTo>
                  <a:pt x="46" y="14"/>
                </a:lnTo>
                <a:lnTo>
                  <a:pt x="44" y="18"/>
                </a:lnTo>
                <a:lnTo>
                  <a:pt x="43" y="21"/>
                </a:lnTo>
                <a:lnTo>
                  <a:pt x="41" y="25"/>
                </a:lnTo>
                <a:lnTo>
                  <a:pt x="39" y="26"/>
                </a:lnTo>
                <a:lnTo>
                  <a:pt x="37" y="28"/>
                </a:lnTo>
                <a:lnTo>
                  <a:pt x="30" y="34"/>
                </a:lnTo>
                <a:lnTo>
                  <a:pt x="23" y="37"/>
                </a:lnTo>
                <a:lnTo>
                  <a:pt x="16" y="41"/>
                </a:lnTo>
                <a:lnTo>
                  <a:pt x="7" y="44"/>
                </a:lnTo>
                <a:lnTo>
                  <a:pt x="0" y="55"/>
                </a:lnTo>
                <a:lnTo>
                  <a:pt x="21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5" name=""/>
          <p:cNvSpPr/>
          <p:nvPr/>
        </p:nvSpPr>
        <p:spPr>
          <a:xfrm>
            <a:off x="4427640" y="29520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23" y="23"/>
                </a:moveTo>
                <a:lnTo>
                  <a:pt x="25" y="7"/>
                </a:lnTo>
                <a:lnTo>
                  <a:pt x="23" y="3"/>
                </a:lnTo>
                <a:lnTo>
                  <a:pt x="21" y="3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3" y="12"/>
                </a:lnTo>
                <a:lnTo>
                  <a:pt x="7" y="18"/>
                </a:lnTo>
                <a:lnTo>
                  <a:pt x="11" y="21"/>
                </a:lnTo>
                <a:lnTo>
                  <a:pt x="12" y="5"/>
                </a:lnTo>
                <a:lnTo>
                  <a:pt x="23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6" name=""/>
          <p:cNvSpPr/>
          <p:nvPr/>
        </p:nvSpPr>
        <p:spPr>
          <a:xfrm>
            <a:off x="4419720" y="298440"/>
            <a:ext cx="25200" cy="23760"/>
          </a:xfrm>
          <a:custGeom>
            <a:avLst/>
            <a:gdLst/>
            <a:ahLst/>
            <a:rect l="l" t="t" r="r" b="b"/>
            <a:pathLst>
              <a:path w="32" h="31">
                <a:moveTo>
                  <a:pt x="20" y="20"/>
                </a:moveTo>
                <a:lnTo>
                  <a:pt x="11" y="31"/>
                </a:lnTo>
                <a:lnTo>
                  <a:pt x="14" y="31"/>
                </a:lnTo>
                <a:lnTo>
                  <a:pt x="20" y="29"/>
                </a:lnTo>
                <a:lnTo>
                  <a:pt x="25" y="25"/>
                </a:lnTo>
                <a:lnTo>
                  <a:pt x="27" y="24"/>
                </a:lnTo>
                <a:lnTo>
                  <a:pt x="30" y="20"/>
                </a:lnTo>
                <a:lnTo>
                  <a:pt x="32" y="20"/>
                </a:lnTo>
                <a:lnTo>
                  <a:pt x="23" y="0"/>
                </a:lnTo>
                <a:lnTo>
                  <a:pt x="16" y="6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0" y="20"/>
                </a:lnTo>
                <a:lnTo>
                  <a:pt x="2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7" name=""/>
          <p:cNvSpPr/>
          <p:nvPr/>
        </p:nvSpPr>
        <p:spPr>
          <a:xfrm>
            <a:off x="4410000" y="314280"/>
            <a:ext cx="25560" cy="27000"/>
          </a:xfrm>
          <a:custGeom>
            <a:avLst/>
            <a:gdLst/>
            <a:ahLst/>
            <a:rect l="l" t="t" r="r" b="b"/>
            <a:pathLst>
              <a:path w="32" h="36">
                <a:moveTo>
                  <a:pt x="0" y="36"/>
                </a:moveTo>
                <a:lnTo>
                  <a:pt x="0" y="36"/>
                </a:lnTo>
                <a:lnTo>
                  <a:pt x="5" y="34"/>
                </a:lnTo>
                <a:lnTo>
                  <a:pt x="12" y="34"/>
                </a:lnTo>
                <a:lnTo>
                  <a:pt x="17" y="32"/>
                </a:lnTo>
                <a:lnTo>
                  <a:pt x="23" y="29"/>
                </a:lnTo>
                <a:lnTo>
                  <a:pt x="28" y="21"/>
                </a:lnTo>
                <a:lnTo>
                  <a:pt x="30" y="16"/>
                </a:lnTo>
                <a:lnTo>
                  <a:pt x="32" y="7"/>
                </a:lnTo>
                <a:lnTo>
                  <a:pt x="32" y="0"/>
                </a:lnTo>
                <a:lnTo>
                  <a:pt x="10" y="0"/>
                </a:lnTo>
                <a:lnTo>
                  <a:pt x="10" y="5"/>
                </a:lnTo>
                <a:lnTo>
                  <a:pt x="10" y="11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7" y="14"/>
                </a:lnTo>
                <a:lnTo>
                  <a:pt x="3" y="14"/>
                </a:lnTo>
                <a:lnTo>
                  <a:pt x="0" y="14"/>
                </a:lnTo>
                <a:lnTo>
                  <a:pt x="0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8" name=""/>
          <p:cNvSpPr/>
          <p:nvPr/>
        </p:nvSpPr>
        <p:spPr>
          <a:xfrm>
            <a:off x="4390920" y="316080"/>
            <a:ext cx="1908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10" y="21"/>
                </a:moveTo>
                <a:lnTo>
                  <a:pt x="0" y="10"/>
                </a:lnTo>
                <a:lnTo>
                  <a:pt x="1" y="16"/>
                </a:lnTo>
                <a:lnTo>
                  <a:pt x="5" y="21"/>
                </a:lnTo>
                <a:lnTo>
                  <a:pt x="7" y="25"/>
                </a:lnTo>
                <a:lnTo>
                  <a:pt x="10" y="28"/>
                </a:lnTo>
                <a:lnTo>
                  <a:pt x="17" y="30"/>
                </a:lnTo>
                <a:lnTo>
                  <a:pt x="25" y="32"/>
                </a:lnTo>
                <a:lnTo>
                  <a:pt x="25" y="10"/>
                </a:lnTo>
                <a:lnTo>
                  <a:pt x="25" y="10"/>
                </a:lnTo>
                <a:lnTo>
                  <a:pt x="21" y="9"/>
                </a:lnTo>
                <a:lnTo>
                  <a:pt x="21" y="9"/>
                </a:lnTo>
                <a:lnTo>
                  <a:pt x="19" y="9"/>
                </a:lnTo>
                <a:lnTo>
                  <a:pt x="21" y="9"/>
                </a:lnTo>
                <a:lnTo>
                  <a:pt x="21" y="10"/>
                </a:lnTo>
                <a:lnTo>
                  <a:pt x="10" y="0"/>
                </a:lnTo>
                <a:lnTo>
                  <a:pt x="1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9" name=""/>
          <p:cNvSpPr/>
          <p:nvPr/>
        </p:nvSpPr>
        <p:spPr>
          <a:xfrm>
            <a:off x="4378320" y="316080"/>
            <a:ext cx="20520" cy="27000"/>
          </a:xfrm>
          <a:custGeom>
            <a:avLst/>
            <a:gdLst/>
            <a:ahLst/>
            <a:rect l="l" t="t" r="r" b="b"/>
            <a:pathLst>
              <a:path w="26" h="33">
                <a:moveTo>
                  <a:pt x="17" y="33"/>
                </a:moveTo>
                <a:lnTo>
                  <a:pt x="21" y="21"/>
                </a:lnTo>
                <a:lnTo>
                  <a:pt x="21" y="21"/>
                </a:lnTo>
                <a:lnTo>
                  <a:pt x="21" y="23"/>
                </a:lnTo>
                <a:lnTo>
                  <a:pt x="21" y="23"/>
                </a:lnTo>
                <a:lnTo>
                  <a:pt x="21" y="23"/>
                </a:lnTo>
                <a:lnTo>
                  <a:pt x="23" y="23"/>
                </a:lnTo>
                <a:lnTo>
                  <a:pt x="25" y="21"/>
                </a:lnTo>
                <a:lnTo>
                  <a:pt x="26" y="21"/>
                </a:lnTo>
                <a:lnTo>
                  <a:pt x="26" y="21"/>
                </a:lnTo>
                <a:lnTo>
                  <a:pt x="26" y="0"/>
                </a:lnTo>
                <a:lnTo>
                  <a:pt x="21" y="0"/>
                </a:lnTo>
                <a:lnTo>
                  <a:pt x="16" y="1"/>
                </a:lnTo>
                <a:lnTo>
                  <a:pt x="12" y="3"/>
                </a:lnTo>
                <a:lnTo>
                  <a:pt x="7" y="7"/>
                </a:lnTo>
                <a:lnTo>
                  <a:pt x="3" y="10"/>
                </a:lnTo>
                <a:lnTo>
                  <a:pt x="1" y="16"/>
                </a:lnTo>
                <a:lnTo>
                  <a:pt x="0" y="23"/>
                </a:lnTo>
                <a:lnTo>
                  <a:pt x="1" y="28"/>
                </a:lnTo>
                <a:lnTo>
                  <a:pt x="5" y="16"/>
                </a:lnTo>
                <a:lnTo>
                  <a:pt x="17" y="3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0" name=""/>
          <p:cNvSpPr/>
          <p:nvPr/>
        </p:nvSpPr>
        <p:spPr>
          <a:xfrm>
            <a:off x="4343400" y="324000"/>
            <a:ext cx="49320" cy="23760"/>
          </a:xfrm>
          <a:custGeom>
            <a:avLst/>
            <a:gdLst/>
            <a:ahLst/>
            <a:rect l="l" t="t" r="r" b="b"/>
            <a:pathLst>
              <a:path w="62" h="30">
                <a:moveTo>
                  <a:pt x="21" y="8"/>
                </a:moveTo>
                <a:lnTo>
                  <a:pt x="5" y="17"/>
                </a:lnTo>
                <a:lnTo>
                  <a:pt x="9" y="19"/>
                </a:lnTo>
                <a:lnTo>
                  <a:pt x="14" y="23"/>
                </a:lnTo>
                <a:lnTo>
                  <a:pt x="21" y="26"/>
                </a:lnTo>
                <a:lnTo>
                  <a:pt x="29" y="28"/>
                </a:lnTo>
                <a:lnTo>
                  <a:pt x="36" y="30"/>
                </a:lnTo>
                <a:lnTo>
                  <a:pt x="45" y="30"/>
                </a:lnTo>
                <a:lnTo>
                  <a:pt x="50" y="30"/>
                </a:lnTo>
                <a:lnTo>
                  <a:pt x="53" y="28"/>
                </a:lnTo>
                <a:lnTo>
                  <a:pt x="57" y="26"/>
                </a:lnTo>
                <a:lnTo>
                  <a:pt x="62" y="24"/>
                </a:lnTo>
                <a:lnTo>
                  <a:pt x="52" y="7"/>
                </a:lnTo>
                <a:lnTo>
                  <a:pt x="50" y="7"/>
                </a:lnTo>
                <a:lnTo>
                  <a:pt x="46" y="8"/>
                </a:lnTo>
                <a:lnTo>
                  <a:pt x="45" y="8"/>
                </a:lnTo>
                <a:lnTo>
                  <a:pt x="43" y="8"/>
                </a:lnTo>
                <a:lnTo>
                  <a:pt x="37" y="8"/>
                </a:lnTo>
                <a:lnTo>
                  <a:pt x="34" y="8"/>
                </a:lnTo>
                <a:lnTo>
                  <a:pt x="30" y="7"/>
                </a:lnTo>
                <a:lnTo>
                  <a:pt x="25" y="5"/>
                </a:lnTo>
                <a:lnTo>
                  <a:pt x="20" y="1"/>
                </a:lnTo>
                <a:lnTo>
                  <a:pt x="16" y="0"/>
                </a:lnTo>
                <a:lnTo>
                  <a:pt x="0" y="8"/>
                </a:lnTo>
                <a:lnTo>
                  <a:pt x="21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1" name=""/>
          <p:cNvSpPr/>
          <p:nvPr/>
        </p:nvSpPr>
        <p:spPr>
          <a:xfrm>
            <a:off x="4299120" y="330120"/>
            <a:ext cx="60120" cy="44640"/>
          </a:xfrm>
          <a:custGeom>
            <a:avLst/>
            <a:gdLst/>
            <a:ahLst/>
            <a:rect l="l" t="t" r="r" b="b"/>
            <a:pathLst>
              <a:path w="76" h="56">
                <a:moveTo>
                  <a:pt x="0" y="52"/>
                </a:moveTo>
                <a:lnTo>
                  <a:pt x="7" y="56"/>
                </a:lnTo>
                <a:lnTo>
                  <a:pt x="18" y="56"/>
                </a:lnTo>
                <a:lnTo>
                  <a:pt x="28" y="52"/>
                </a:lnTo>
                <a:lnTo>
                  <a:pt x="34" y="50"/>
                </a:lnTo>
                <a:lnTo>
                  <a:pt x="41" y="48"/>
                </a:lnTo>
                <a:lnTo>
                  <a:pt x="46" y="47"/>
                </a:lnTo>
                <a:lnTo>
                  <a:pt x="52" y="43"/>
                </a:lnTo>
                <a:lnTo>
                  <a:pt x="57" y="40"/>
                </a:lnTo>
                <a:lnTo>
                  <a:pt x="60" y="36"/>
                </a:lnTo>
                <a:lnTo>
                  <a:pt x="66" y="31"/>
                </a:lnTo>
                <a:lnTo>
                  <a:pt x="68" y="25"/>
                </a:lnTo>
                <a:lnTo>
                  <a:pt x="71" y="20"/>
                </a:lnTo>
                <a:lnTo>
                  <a:pt x="75" y="15"/>
                </a:lnTo>
                <a:lnTo>
                  <a:pt x="76" y="8"/>
                </a:lnTo>
                <a:lnTo>
                  <a:pt x="76" y="0"/>
                </a:lnTo>
                <a:lnTo>
                  <a:pt x="55" y="0"/>
                </a:lnTo>
                <a:lnTo>
                  <a:pt x="55" y="6"/>
                </a:lnTo>
                <a:lnTo>
                  <a:pt x="53" y="9"/>
                </a:lnTo>
                <a:lnTo>
                  <a:pt x="53" y="11"/>
                </a:lnTo>
                <a:lnTo>
                  <a:pt x="52" y="15"/>
                </a:lnTo>
                <a:lnTo>
                  <a:pt x="48" y="18"/>
                </a:lnTo>
                <a:lnTo>
                  <a:pt x="46" y="22"/>
                </a:lnTo>
                <a:lnTo>
                  <a:pt x="43" y="24"/>
                </a:lnTo>
                <a:lnTo>
                  <a:pt x="39" y="25"/>
                </a:lnTo>
                <a:lnTo>
                  <a:pt x="36" y="29"/>
                </a:lnTo>
                <a:lnTo>
                  <a:pt x="30" y="31"/>
                </a:lnTo>
                <a:lnTo>
                  <a:pt x="27" y="32"/>
                </a:lnTo>
                <a:lnTo>
                  <a:pt x="23" y="32"/>
                </a:lnTo>
                <a:lnTo>
                  <a:pt x="14" y="34"/>
                </a:lnTo>
                <a:lnTo>
                  <a:pt x="7" y="34"/>
                </a:lnTo>
                <a:lnTo>
                  <a:pt x="16" y="38"/>
                </a:lnTo>
                <a:lnTo>
                  <a:pt x="0" y="5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2" name=""/>
          <p:cNvSpPr/>
          <p:nvPr/>
        </p:nvSpPr>
        <p:spPr>
          <a:xfrm>
            <a:off x="4305240" y="36036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0"/>
                </a:moveTo>
                <a:lnTo>
                  <a:pt x="0" y="7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3" name=""/>
          <p:cNvSpPr/>
          <p:nvPr/>
        </p:nvSpPr>
        <p:spPr>
          <a:xfrm>
            <a:off x="4280040" y="339840"/>
            <a:ext cx="31680" cy="31680"/>
          </a:xfrm>
          <a:custGeom>
            <a:avLst/>
            <a:gdLst/>
            <a:ahLst/>
            <a:rect l="l" t="t" r="r" b="b"/>
            <a:pathLst>
              <a:path w="39" h="39">
                <a:moveTo>
                  <a:pt x="0" y="0"/>
                </a:moveTo>
                <a:lnTo>
                  <a:pt x="0" y="14"/>
                </a:lnTo>
                <a:lnTo>
                  <a:pt x="25" y="39"/>
                </a:lnTo>
                <a:lnTo>
                  <a:pt x="39" y="25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4" name=""/>
          <p:cNvSpPr/>
          <p:nvPr/>
        </p:nvSpPr>
        <p:spPr>
          <a:xfrm>
            <a:off x="4280040" y="339840"/>
            <a:ext cx="6120" cy="612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5" name=""/>
          <p:cNvSpPr/>
          <p:nvPr/>
        </p:nvSpPr>
        <p:spPr>
          <a:xfrm>
            <a:off x="4253040" y="339840"/>
            <a:ext cx="39600" cy="19080"/>
          </a:xfrm>
          <a:custGeom>
            <a:avLst/>
            <a:gdLst/>
            <a:ahLst/>
            <a:rect l="l" t="t" r="r" b="b"/>
            <a:pathLst>
              <a:path w="48" h="23">
                <a:moveTo>
                  <a:pt x="9" y="21"/>
                </a:moveTo>
                <a:lnTo>
                  <a:pt x="9" y="21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20" y="23"/>
                </a:lnTo>
                <a:lnTo>
                  <a:pt x="27" y="23"/>
                </a:lnTo>
                <a:lnTo>
                  <a:pt x="34" y="23"/>
                </a:lnTo>
                <a:lnTo>
                  <a:pt x="37" y="21"/>
                </a:lnTo>
                <a:lnTo>
                  <a:pt x="41" y="19"/>
                </a:lnTo>
                <a:lnTo>
                  <a:pt x="44" y="18"/>
                </a:lnTo>
                <a:lnTo>
                  <a:pt x="48" y="16"/>
                </a:lnTo>
                <a:lnTo>
                  <a:pt x="34" y="0"/>
                </a:lnTo>
                <a:lnTo>
                  <a:pt x="32" y="2"/>
                </a:lnTo>
                <a:lnTo>
                  <a:pt x="32" y="2"/>
                </a:lnTo>
                <a:lnTo>
                  <a:pt x="30" y="2"/>
                </a:lnTo>
                <a:lnTo>
                  <a:pt x="30" y="2"/>
                </a:lnTo>
                <a:lnTo>
                  <a:pt x="27" y="2"/>
                </a:lnTo>
                <a:lnTo>
                  <a:pt x="23" y="2"/>
                </a:lnTo>
                <a:lnTo>
                  <a:pt x="18" y="2"/>
                </a:lnTo>
                <a:lnTo>
                  <a:pt x="12" y="0"/>
                </a:lnTo>
                <a:lnTo>
                  <a:pt x="7" y="0"/>
                </a:lnTo>
                <a:lnTo>
                  <a:pt x="0" y="2"/>
                </a:lnTo>
                <a:lnTo>
                  <a:pt x="2" y="2"/>
                </a:lnTo>
                <a:lnTo>
                  <a:pt x="9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6" name=""/>
          <p:cNvSpPr/>
          <p:nvPr/>
        </p:nvSpPr>
        <p:spPr>
          <a:xfrm>
            <a:off x="4227480" y="341280"/>
            <a:ext cx="3168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0" y="30"/>
                </a:moveTo>
                <a:lnTo>
                  <a:pt x="0" y="30"/>
                </a:lnTo>
                <a:lnTo>
                  <a:pt x="11" y="28"/>
                </a:lnTo>
                <a:lnTo>
                  <a:pt x="21" y="25"/>
                </a:lnTo>
                <a:lnTo>
                  <a:pt x="34" y="21"/>
                </a:lnTo>
                <a:lnTo>
                  <a:pt x="39" y="19"/>
                </a:lnTo>
                <a:lnTo>
                  <a:pt x="32" y="0"/>
                </a:lnTo>
                <a:lnTo>
                  <a:pt x="27" y="1"/>
                </a:lnTo>
                <a:lnTo>
                  <a:pt x="16" y="5"/>
                </a:lnTo>
                <a:lnTo>
                  <a:pt x="5" y="9"/>
                </a:lnTo>
                <a:lnTo>
                  <a:pt x="0" y="9"/>
                </a:lnTo>
                <a:lnTo>
                  <a:pt x="0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7" name=""/>
          <p:cNvSpPr/>
          <p:nvPr/>
        </p:nvSpPr>
        <p:spPr>
          <a:xfrm>
            <a:off x="4189320" y="298440"/>
            <a:ext cx="38160" cy="66600"/>
          </a:xfrm>
          <a:custGeom>
            <a:avLst/>
            <a:gdLst/>
            <a:ahLst/>
            <a:rect l="l" t="t" r="r" b="b"/>
            <a:pathLst>
              <a:path w="50" h="86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8"/>
                </a:lnTo>
                <a:lnTo>
                  <a:pt x="5" y="25"/>
                </a:lnTo>
                <a:lnTo>
                  <a:pt x="9" y="38"/>
                </a:lnTo>
                <a:lnTo>
                  <a:pt x="14" y="50"/>
                </a:lnTo>
                <a:lnTo>
                  <a:pt x="18" y="57"/>
                </a:lnTo>
                <a:lnTo>
                  <a:pt x="21" y="63"/>
                </a:lnTo>
                <a:lnTo>
                  <a:pt x="25" y="70"/>
                </a:lnTo>
                <a:lnTo>
                  <a:pt x="29" y="73"/>
                </a:lnTo>
                <a:lnTo>
                  <a:pt x="32" y="79"/>
                </a:lnTo>
                <a:lnTo>
                  <a:pt x="37" y="82"/>
                </a:lnTo>
                <a:lnTo>
                  <a:pt x="43" y="86"/>
                </a:lnTo>
                <a:lnTo>
                  <a:pt x="50" y="86"/>
                </a:lnTo>
                <a:lnTo>
                  <a:pt x="50" y="66"/>
                </a:lnTo>
                <a:lnTo>
                  <a:pt x="50" y="65"/>
                </a:lnTo>
                <a:lnTo>
                  <a:pt x="46" y="63"/>
                </a:lnTo>
                <a:lnTo>
                  <a:pt x="45" y="61"/>
                </a:lnTo>
                <a:lnTo>
                  <a:pt x="41" y="57"/>
                </a:lnTo>
                <a:lnTo>
                  <a:pt x="39" y="52"/>
                </a:lnTo>
                <a:lnTo>
                  <a:pt x="36" y="49"/>
                </a:lnTo>
                <a:lnTo>
                  <a:pt x="32" y="43"/>
                </a:lnTo>
                <a:lnTo>
                  <a:pt x="29" y="33"/>
                </a:lnTo>
                <a:lnTo>
                  <a:pt x="25" y="20"/>
                </a:lnTo>
                <a:lnTo>
                  <a:pt x="23" y="15"/>
                </a:lnTo>
                <a:lnTo>
                  <a:pt x="21" y="9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8" name=""/>
          <p:cNvSpPr/>
          <p:nvPr/>
        </p:nvSpPr>
        <p:spPr>
          <a:xfrm>
            <a:off x="4186080" y="272880"/>
            <a:ext cx="20880" cy="25560"/>
          </a:xfrm>
          <a:custGeom>
            <a:avLst/>
            <a:gdLst/>
            <a:ahLst/>
            <a:rect l="l" t="t" r="r" b="b"/>
            <a:pathLst>
              <a:path w="26" h="32">
                <a:moveTo>
                  <a:pt x="10" y="0"/>
                </a:moveTo>
                <a:lnTo>
                  <a:pt x="0" y="11"/>
                </a:lnTo>
                <a:lnTo>
                  <a:pt x="0" y="18"/>
                </a:lnTo>
                <a:lnTo>
                  <a:pt x="1" y="22"/>
                </a:lnTo>
                <a:lnTo>
                  <a:pt x="3" y="27"/>
                </a:lnTo>
                <a:lnTo>
                  <a:pt x="3" y="32"/>
                </a:lnTo>
                <a:lnTo>
                  <a:pt x="26" y="32"/>
                </a:lnTo>
                <a:lnTo>
                  <a:pt x="26" y="24"/>
                </a:lnTo>
                <a:lnTo>
                  <a:pt x="24" y="18"/>
                </a:lnTo>
                <a:lnTo>
                  <a:pt x="23" y="15"/>
                </a:lnTo>
                <a:lnTo>
                  <a:pt x="23" y="11"/>
                </a:lnTo>
                <a:lnTo>
                  <a:pt x="10" y="22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9" name=""/>
          <p:cNvSpPr/>
          <p:nvPr/>
        </p:nvSpPr>
        <p:spPr>
          <a:xfrm>
            <a:off x="4194000" y="262080"/>
            <a:ext cx="47880" cy="27000"/>
          </a:xfrm>
          <a:custGeom>
            <a:avLst/>
            <a:gdLst/>
            <a:ahLst/>
            <a:rect l="l" t="t" r="r" b="b"/>
            <a:pathLst>
              <a:path w="61" h="34">
                <a:moveTo>
                  <a:pt x="50" y="20"/>
                </a:moveTo>
                <a:lnTo>
                  <a:pt x="41" y="5"/>
                </a:lnTo>
                <a:lnTo>
                  <a:pt x="41" y="7"/>
                </a:lnTo>
                <a:lnTo>
                  <a:pt x="39" y="7"/>
                </a:lnTo>
                <a:lnTo>
                  <a:pt x="39" y="9"/>
                </a:lnTo>
                <a:lnTo>
                  <a:pt x="39" y="9"/>
                </a:lnTo>
                <a:lnTo>
                  <a:pt x="34" y="11"/>
                </a:lnTo>
                <a:lnTo>
                  <a:pt x="29" y="12"/>
                </a:lnTo>
                <a:lnTo>
                  <a:pt x="23" y="12"/>
                </a:lnTo>
                <a:lnTo>
                  <a:pt x="16" y="14"/>
                </a:lnTo>
                <a:lnTo>
                  <a:pt x="9" y="14"/>
                </a:lnTo>
                <a:lnTo>
                  <a:pt x="0" y="14"/>
                </a:lnTo>
                <a:lnTo>
                  <a:pt x="0" y="34"/>
                </a:lnTo>
                <a:lnTo>
                  <a:pt x="9" y="34"/>
                </a:lnTo>
                <a:lnTo>
                  <a:pt x="16" y="34"/>
                </a:lnTo>
                <a:lnTo>
                  <a:pt x="25" y="32"/>
                </a:lnTo>
                <a:lnTo>
                  <a:pt x="34" y="32"/>
                </a:lnTo>
                <a:lnTo>
                  <a:pt x="41" y="30"/>
                </a:lnTo>
                <a:lnTo>
                  <a:pt x="48" y="27"/>
                </a:lnTo>
                <a:lnTo>
                  <a:pt x="52" y="23"/>
                </a:lnTo>
                <a:lnTo>
                  <a:pt x="55" y="21"/>
                </a:lnTo>
                <a:lnTo>
                  <a:pt x="59" y="18"/>
                </a:lnTo>
                <a:lnTo>
                  <a:pt x="61" y="14"/>
                </a:lnTo>
                <a:lnTo>
                  <a:pt x="50" y="0"/>
                </a:lnTo>
                <a:lnTo>
                  <a:pt x="5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0" name=""/>
          <p:cNvSpPr/>
          <p:nvPr/>
        </p:nvSpPr>
        <p:spPr>
          <a:xfrm>
            <a:off x="4210200" y="258840"/>
            <a:ext cx="23760" cy="19080"/>
          </a:xfrm>
          <a:custGeom>
            <a:avLst/>
            <a:gdLst/>
            <a:ahLst/>
            <a:rect l="l" t="t" r="r" b="b"/>
            <a:pathLst>
              <a:path w="30" h="25">
                <a:moveTo>
                  <a:pt x="0" y="21"/>
                </a:moveTo>
                <a:lnTo>
                  <a:pt x="0" y="21"/>
                </a:lnTo>
                <a:lnTo>
                  <a:pt x="2" y="21"/>
                </a:lnTo>
                <a:lnTo>
                  <a:pt x="10" y="23"/>
                </a:lnTo>
                <a:lnTo>
                  <a:pt x="19" y="25"/>
                </a:lnTo>
                <a:lnTo>
                  <a:pt x="30" y="25"/>
                </a:lnTo>
                <a:lnTo>
                  <a:pt x="30" y="3"/>
                </a:lnTo>
                <a:lnTo>
                  <a:pt x="21" y="3"/>
                </a:lnTo>
                <a:lnTo>
                  <a:pt x="12" y="1"/>
                </a:lnTo>
                <a:lnTo>
                  <a:pt x="5" y="1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1" name=""/>
          <p:cNvSpPr/>
          <p:nvPr/>
        </p:nvSpPr>
        <p:spPr>
          <a:xfrm>
            <a:off x="4189320" y="257040"/>
            <a:ext cx="20880" cy="19080"/>
          </a:xfrm>
          <a:custGeom>
            <a:avLst/>
            <a:gdLst/>
            <a:ahLst/>
            <a:rect l="l" t="t" r="r" b="b"/>
            <a:pathLst>
              <a:path w="27" h="23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4" y="11"/>
                </a:lnTo>
                <a:lnTo>
                  <a:pt x="7" y="14"/>
                </a:lnTo>
                <a:lnTo>
                  <a:pt x="11" y="19"/>
                </a:lnTo>
                <a:lnTo>
                  <a:pt x="18" y="21"/>
                </a:lnTo>
                <a:lnTo>
                  <a:pt x="27" y="23"/>
                </a:lnTo>
                <a:lnTo>
                  <a:pt x="27" y="3"/>
                </a:lnTo>
                <a:lnTo>
                  <a:pt x="27" y="3"/>
                </a:lnTo>
                <a:lnTo>
                  <a:pt x="23" y="2"/>
                </a:lnTo>
                <a:lnTo>
                  <a:pt x="23" y="2"/>
                </a:lnTo>
                <a:lnTo>
                  <a:pt x="23" y="0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2" name=""/>
          <p:cNvSpPr/>
          <p:nvPr/>
        </p:nvSpPr>
        <p:spPr>
          <a:xfrm>
            <a:off x="4189320" y="174600"/>
            <a:ext cx="28800" cy="82440"/>
          </a:xfrm>
          <a:custGeom>
            <a:avLst/>
            <a:gdLst/>
            <a:ahLst/>
            <a:rect l="l" t="t" r="r" b="b"/>
            <a:pathLst>
              <a:path w="37" h="103">
                <a:moveTo>
                  <a:pt x="27" y="0"/>
                </a:moveTo>
                <a:lnTo>
                  <a:pt x="16" y="7"/>
                </a:lnTo>
                <a:lnTo>
                  <a:pt x="11" y="30"/>
                </a:lnTo>
                <a:lnTo>
                  <a:pt x="5" y="53"/>
                </a:lnTo>
                <a:lnTo>
                  <a:pt x="4" y="65"/>
                </a:lnTo>
                <a:lnTo>
                  <a:pt x="2" y="78"/>
                </a:lnTo>
                <a:lnTo>
                  <a:pt x="0" y="90"/>
                </a:lnTo>
                <a:lnTo>
                  <a:pt x="0" y="103"/>
                </a:lnTo>
                <a:lnTo>
                  <a:pt x="23" y="103"/>
                </a:lnTo>
                <a:lnTo>
                  <a:pt x="23" y="90"/>
                </a:lnTo>
                <a:lnTo>
                  <a:pt x="23" y="80"/>
                </a:lnTo>
                <a:lnTo>
                  <a:pt x="25" y="67"/>
                </a:lnTo>
                <a:lnTo>
                  <a:pt x="27" y="57"/>
                </a:lnTo>
                <a:lnTo>
                  <a:pt x="32" y="33"/>
                </a:lnTo>
                <a:lnTo>
                  <a:pt x="37" y="12"/>
                </a:lnTo>
                <a:lnTo>
                  <a:pt x="27" y="19"/>
                </a:lnTo>
                <a:lnTo>
                  <a:pt x="2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3" name=""/>
          <p:cNvSpPr/>
          <p:nvPr/>
        </p:nvSpPr>
        <p:spPr>
          <a:xfrm>
            <a:off x="4210200" y="163440"/>
            <a:ext cx="15840" cy="27000"/>
          </a:xfrm>
          <a:custGeom>
            <a:avLst/>
            <a:gdLst/>
            <a:ahLst/>
            <a:rect l="l" t="t" r="r" b="b"/>
            <a:pathLst>
              <a:path w="19" h="34">
                <a:moveTo>
                  <a:pt x="14" y="0"/>
                </a:moveTo>
                <a:lnTo>
                  <a:pt x="14" y="0"/>
                </a:lnTo>
                <a:lnTo>
                  <a:pt x="9" y="0"/>
                </a:lnTo>
                <a:lnTo>
                  <a:pt x="5" y="2"/>
                </a:lnTo>
                <a:lnTo>
                  <a:pt x="2" y="6"/>
                </a:lnTo>
                <a:lnTo>
                  <a:pt x="2" y="9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5"/>
                </a:lnTo>
                <a:lnTo>
                  <a:pt x="0" y="15"/>
                </a:lnTo>
                <a:lnTo>
                  <a:pt x="0" y="34"/>
                </a:lnTo>
                <a:lnTo>
                  <a:pt x="3" y="34"/>
                </a:lnTo>
                <a:lnTo>
                  <a:pt x="7" y="32"/>
                </a:lnTo>
                <a:lnTo>
                  <a:pt x="10" y="32"/>
                </a:lnTo>
                <a:lnTo>
                  <a:pt x="14" y="29"/>
                </a:lnTo>
                <a:lnTo>
                  <a:pt x="18" y="25"/>
                </a:lnTo>
                <a:lnTo>
                  <a:pt x="18" y="20"/>
                </a:lnTo>
                <a:lnTo>
                  <a:pt x="19" y="16"/>
                </a:lnTo>
                <a:lnTo>
                  <a:pt x="19" y="16"/>
                </a:lnTo>
                <a:lnTo>
                  <a:pt x="19" y="18"/>
                </a:lnTo>
                <a:lnTo>
                  <a:pt x="18" y="18"/>
                </a:lnTo>
                <a:lnTo>
                  <a:pt x="16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4" name=""/>
          <p:cNvSpPr/>
          <p:nvPr/>
        </p:nvSpPr>
        <p:spPr>
          <a:xfrm>
            <a:off x="4219560" y="1713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5" name=""/>
          <p:cNvSpPr/>
          <p:nvPr/>
        </p:nvSpPr>
        <p:spPr>
          <a:xfrm>
            <a:off x="4219560" y="1713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6" name=""/>
          <p:cNvSpPr/>
          <p:nvPr/>
        </p:nvSpPr>
        <p:spPr>
          <a:xfrm>
            <a:off x="4363920" y="353880"/>
            <a:ext cx="15840" cy="17640"/>
          </a:xfrm>
          <a:custGeom>
            <a:avLst/>
            <a:gdLst/>
            <a:ahLst/>
            <a:rect l="l" t="t" r="r" b="b"/>
            <a:pathLst>
              <a:path w="19" h="21">
                <a:moveTo>
                  <a:pt x="5" y="7"/>
                </a:moveTo>
                <a:lnTo>
                  <a:pt x="10" y="3"/>
                </a:lnTo>
                <a:lnTo>
                  <a:pt x="16" y="0"/>
                </a:lnTo>
                <a:lnTo>
                  <a:pt x="18" y="3"/>
                </a:lnTo>
                <a:lnTo>
                  <a:pt x="19" y="7"/>
                </a:lnTo>
                <a:lnTo>
                  <a:pt x="19" y="9"/>
                </a:lnTo>
                <a:lnTo>
                  <a:pt x="18" y="12"/>
                </a:lnTo>
                <a:lnTo>
                  <a:pt x="16" y="14"/>
                </a:lnTo>
                <a:lnTo>
                  <a:pt x="14" y="16"/>
                </a:lnTo>
                <a:lnTo>
                  <a:pt x="10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3" y="21"/>
                </a:lnTo>
                <a:lnTo>
                  <a:pt x="2" y="17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2" y="9"/>
                </a:lnTo>
                <a:lnTo>
                  <a:pt x="3" y="7"/>
                </a:lnTo>
                <a:lnTo>
                  <a:pt x="5" y="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7" name=""/>
          <p:cNvSpPr/>
          <p:nvPr/>
        </p:nvSpPr>
        <p:spPr>
          <a:xfrm>
            <a:off x="4368960" y="345960"/>
            <a:ext cx="14040" cy="22320"/>
          </a:xfrm>
          <a:custGeom>
            <a:avLst/>
            <a:gdLst/>
            <a:ahLst/>
            <a:rect l="l" t="t" r="r" b="b"/>
            <a:pathLst>
              <a:path w="20" h="28">
                <a:moveTo>
                  <a:pt x="20" y="5"/>
                </a:moveTo>
                <a:lnTo>
                  <a:pt x="11" y="0"/>
                </a:lnTo>
                <a:lnTo>
                  <a:pt x="0" y="5"/>
                </a:lnTo>
                <a:lnTo>
                  <a:pt x="0" y="7"/>
                </a:lnTo>
                <a:lnTo>
                  <a:pt x="0" y="28"/>
                </a:lnTo>
                <a:lnTo>
                  <a:pt x="11" y="23"/>
                </a:lnTo>
                <a:lnTo>
                  <a:pt x="11" y="21"/>
                </a:lnTo>
                <a:lnTo>
                  <a:pt x="2" y="16"/>
                </a:lnTo>
                <a:lnTo>
                  <a:pt x="2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8" name=""/>
          <p:cNvSpPr/>
          <p:nvPr/>
        </p:nvSpPr>
        <p:spPr>
          <a:xfrm>
            <a:off x="4368960" y="352440"/>
            <a:ext cx="18720" cy="12600"/>
          </a:xfrm>
          <a:custGeom>
            <a:avLst/>
            <a:gdLst/>
            <a:ahLst/>
            <a:rect l="l" t="t" r="r" b="b"/>
            <a:pathLst>
              <a:path w="23" h="16">
                <a:moveTo>
                  <a:pt x="23" y="11"/>
                </a:moveTo>
                <a:lnTo>
                  <a:pt x="23" y="7"/>
                </a:lnTo>
                <a:lnTo>
                  <a:pt x="21" y="4"/>
                </a:lnTo>
                <a:lnTo>
                  <a:pt x="18" y="0"/>
                </a:lnTo>
                <a:lnTo>
                  <a:pt x="0" y="9"/>
                </a:lnTo>
                <a:lnTo>
                  <a:pt x="2" y="13"/>
                </a:lnTo>
                <a:lnTo>
                  <a:pt x="3" y="16"/>
                </a:lnTo>
                <a:lnTo>
                  <a:pt x="3" y="11"/>
                </a:lnTo>
                <a:lnTo>
                  <a:pt x="2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9" name=""/>
          <p:cNvSpPr/>
          <p:nvPr/>
        </p:nvSpPr>
        <p:spPr>
          <a:xfrm>
            <a:off x="4368960" y="360360"/>
            <a:ext cx="18720" cy="17640"/>
          </a:xfrm>
          <a:custGeom>
            <a:avLst/>
            <a:gdLst/>
            <a:ahLst/>
            <a:rect l="l" t="t" r="r" b="b"/>
            <a:pathLst>
              <a:path w="25" h="23">
                <a:moveTo>
                  <a:pt x="2" y="23"/>
                </a:moveTo>
                <a:lnTo>
                  <a:pt x="2" y="23"/>
                </a:lnTo>
                <a:lnTo>
                  <a:pt x="5" y="23"/>
                </a:lnTo>
                <a:lnTo>
                  <a:pt x="9" y="21"/>
                </a:lnTo>
                <a:lnTo>
                  <a:pt x="13" y="19"/>
                </a:lnTo>
                <a:lnTo>
                  <a:pt x="16" y="18"/>
                </a:lnTo>
                <a:lnTo>
                  <a:pt x="20" y="14"/>
                </a:lnTo>
                <a:lnTo>
                  <a:pt x="21" y="10"/>
                </a:lnTo>
                <a:lnTo>
                  <a:pt x="25" y="5"/>
                </a:lnTo>
                <a:lnTo>
                  <a:pt x="25" y="0"/>
                </a:lnTo>
                <a:lnTo>
                  <a:pt x="5" y="0"/>
                </a:lnTo>
                <a:lnTo>
                  <a:pt x="5" y="0"/>
                </a:lnTo>
                <a:lnTo>
                  <a:pt x="4" y="2"/>
                </a:lnTo>
                <a:lnTo>
                  <a:pt x="2" y="2"/>
                </a:lnTo>
                <a:lnTo>
                  <a:pt x="2" y="3"/>
                </a:lnTo>
                <a:lnTo>
                  <a:pt x="0" y="3"/>
                </a:lnTo>
                <a:lnTo>
                  <a:pt x="0" y="5"/>
                </a:lnTo>
                <a:lnTo>
                  <a:pt x="2" y="3"/>
                </a:lnTo>
                <a:lnTo>
                  <a:pt x="2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0" name=""/>
          <p:cNvSpPr/>
          <p:nvPr/>
        </p:nvSpPr>
        <p:spPr>
          <a:xfrm>
            <a:off x="4356000" y="352440"/>
            <a:ext cx="14400" cy="25560"/>
          </a:xfrm>
          <a:custGeom>
            <a:avLst/>
            <a:gdLst/>
            <a:ahLst/>
            <a:rect l="l" t="t" r="r" b="b"/>
            <a:pathLst>
              <a:path w="20" h="34">
                <a:moveTo>
                  <a:pt x="14" y="0"/>
                </a:moveTo>
                <a:lnTo>
                  <a:pt x="14" y="0"/>
                </a:lnTo>
                <a:lnTo>
                  <a:pt x="7" y="2"/>
                </a:lnTo>
                <a:lnTo>
                  <a:pt x="4" y="7"/>
                </a:lnTo>
                <a:lnTo>
                  <a:pt x="2" y="13"/>
                </a:lnTo>
                <a:lnTo>
                  <a:pt x="0" y="18"/>
                </a:lnTo>
                <a:lnTo>
                  <a:pt x="2" y="21"/>
                </a:lnTo>
                <a:lnTo>
                  <a:pt x="4" y="27"/>
                </a:lnTo>
                <a:lnTo>
                  <a:pt x="7" y="32"/>
                </a:lnTo>
                <a:lnTo>
                  <a:pt x="14" y="34"/>
                </a:lnTo>
                <a:lnTo>
                  <a:pt x="14" y="14"/>
                </a:lnTo>
                <a:lnTo>
                  <a:pt x="18" y="14"/>
                </a:lnTo>
                <a:lnTo>
                  <a:pt x="20" y="16"/>
                </a:lnTo>
                <a:lnTo>
                  <a:pt x="20" y="16"/>
                </a:lnTo>
                <a:lnTo>
                  <a:pt x="20" y="18"/>
                </a:lnTo>
                <a:lnTo>
                  <a:pt x="20" y="18"/>
                </a:lnTo>
                <a:lnTo>
                  <a:pt x="18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1" name=""/>
          <p:cNvSpPr/>
          <p:nvPr/>
        </p:nvSpPr>
        <p:spPr>
          <a:xfrm>
            <a:off x="4368960" y="36036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2" name=""/>
          <p:cNvSpPr/>
          <p:nvPr/>
        </p:nvSpPr>
        <p:spPr>
          <a:xfrm>
            <a:off x="4368960" y="36036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3" name=""/>
          <p:cNvSpPr/>
          <p:nvPr/>
        </p:nvSpPr>
        <p:spPr>
          <a:xfrm>
            <a:off x="2822400" y="-1112760"/>
            <a:ext cx="120960" cy="90360"/>
          </a:xfrm>
          <a:custGeom>
            <a:avLst/>
            <a:gdLst/>
            <a:ahLst/>
            <a:rect l="l" t="t" r="r" b="b"/>
            <a:pathLst>
              <a:path w="151" h="114">
                <a:moveTo>
                  <a:pt x="0" y="110"/>
                </a:moveTo>
                <a:lnTo>
                  <a:pt x="5" y="107"/>
                </a:lnTo>
                <a:lnTo>
                  <a:pt x="9" y="103"/>
                </a:lnTo>
                <a:lnTo>
                  <a:pt x="14" y="100"/>
                </a:lnTo>
                <a:lnTo>
                  <a:pt x="20" y="96"/>
                </a:lnTo>
                <a:lnTo>
                  <a:pt x="30" y="91"/>
                </a:lnTo>
                <a:lnTo>
                  <a:pt x="41" y="84"/>
                </a:lnTo>
                <a:lnTo>
                  <a:pt x="46" y="82"/>
                </a:lnTo>
                <a:lnTo>
                  <a:pt x="50" y="78"/>
                </a:lnTo>
                <a:lnTo>
                  <a:pt x="53" y="73"/>
                </a:lnTo>
                <a:lnTo>
                  <a:pt x="59" y="69"/>
                </a:lnTo>
                <a:lnTo>
                  <a:pt x="61" y="66"/>
                </a:lnTo>
                <a:lnTo>
                  <a:pt x="64" y="60"/>
                </a:lnTo>
                <a:lnTo>
                  <a:pt x="64" y="53"/>
                </a:lnTo>
                <a:lnTo>
                  <a:pt x="66" y="48"/>
                </a:lnTo>
                <a:lnTo>
                  <a:pt x="64" y="43"/>
                </a:lnTo>
                <a:lnTo>
                  <a:pt x="64" y="41"/>
                </a:lnTo>
                <a:lnTo>
                  <a:pt x="64" y="37"/>
                </a:lnTo>
                <a:lnTo>
                  <a:pt x="62" y="34"/>
                </a:lnTo>
                <a:lnTo>
                  <a:pt x="61" y="30"/>
                </a:lnTo>
                <a:lnTo>
                  <a:pt x="57" y="28"/>
                </a:lnTo>
                <a:lnTo>
                  <a:pt x="50" y="25"/>
                </a:lnTo>
                <a:lnTo>
                  <a:pt x="43" y="20"/>
                </a:lnTo>
                <a:lnTo>
                  <a:pt x="50" y="18"/>
                </a:lnTo>
                <a:lnTo>
                  <a:pt x="57" y="16"/>
                </a:lnTo>
                <a:lnTo>
                  <a:pt x="64" y="14"/>
                </a:lnTo>
                <a:lnTo>
                  <a:pt x="69" y="14"/>
                </a:lnTo>
                <a:lnTo>
                  <a:pt x="82" y="12"/>
                </a:lnTo>
                <a:lnTo>
                  <a:pt x="94" y="11"/>
                </a:lnTo>
                <a:lnTo>
                  <a:pt x="105" y="11"/>
                </a:lnTo>
                <a:lnTo>
                  <a:pt x="118" y="9"/>
                </a:lnTo>
                <a:lnTo>
                  <a:pt x="123" y="7"/>
                </a:lnTo>
                <a:lnTo>
                  <a:pt x="126" y="5"/>
                </a:lnTo>
                <a:lnTo>
                  <a:pt x="132" y="4"/>
                </a:lnTo>
                <a:lnTo>
                  <a:pt x="137" y="0"/>
                </a:lnTo>
                <a:lnTo>
                  <a:pt x="151" y="0"/>
                </a:lnTo>
                <a:lnTo>
                  <a:pt x="150" y="4"/>
                </a:lnTo>
                <a:lnTo>
                  <a:pt x="148" y="5"/>
                </a:lnTo>
                <a:lnTo>
                  <a:pt x="148" y="7"/>
                </a:lnTo>
                <a:lnTo>
                  <a:pt x="144" y="9"/>
                </a:lnTo>
                <a:lnTo>
                  <a:pt x="142" y="9"/>
                </a:lnTo>
                <a:lnTo>
                  <a:pt x="141" y="9"/>
                </a:lnTo>
                <a:lnTo>
                  <a:pt x="141" y="34"/>
                </a:lnTo>
                <a:lnTo>
                  <a:pt x="141" y="53"/>
                </a:lnTo>
                <a:lnTo>
                  <a:pt x="141" y="73"/>
                </a:lnTo>
                <a:lnTo>
                  <a:pt x="141" y="93"/>
                </a:lnTo>
                <a:lnTo>
                  <a:pt x="141" y="96"/>
                </a:lnTo>
                <a:lnTo>
                  <a:pt x="139" y="98"/>
                </a:lnTo>
                <a:lnTo>
                  <a:pt x="137" y="101"/>
                </a:lnTo>
                <a:lnTo>
                  <a:pt x="135" y="103"/>
                </a:lnTo>
                <a:lnTo>
                  <a:pt x="128" y="105"/>
                </a:lnTo>
                <a:lnTo>
                  <a:pt x="123" y="107"/>
                </a:lnTo>
                <a:lnTo>
                  <a:pt x="114" y="109"/>
                </a:lnTo>
                <a:lnTo>
                  <a:pt x="107" y="110"/>
                </a:lnTo>
                <a:lnTo>
                  <a:pt x="103" y="110"/>
                </a:lnTo>
                <a:lnTo>
                  <a:pt x="102" y="112"/>
                </a:lnTo>
                <a:lnTo>
                  <a:pt x="100" y="112"/>
                </a:lnTo>
                <a:lnTo>
                  <a:pt x="98" y="114"/>
                </a:lnTo>
                <a:lnTo>
                  <a:pt x="50" y="114"/>
                </a:lnTo>
                <a:lnTo>
                  <a:pt x="50" y="110"/>
                </a:lnTo>
                <a:lnTo>
                  <a:pt x="0" y="11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4" name=""/>
          <p:cNvSpPr/>
          <p:nvPr/>
        </p:nvSpPr>
        <p:spPr>
          <a:xfrm>
            <a:off x="2816280" y="-1073160"/>
            <a:ext cx="65160" cy="54000"/>
          </a:xfrm>
          <a:custGeom>
            <a:avLst/>
            <a:gdLst/>
            <a:ahLst/>
            <a:rect l="l" t="t" r="r" b="b"/>
            <a:pathLst>
              <a:path w="82" h="69">
                <a:moveTo>
                  <a:pt x="60" y="0"/>
                </a:moveTo>
                <a:lnTo>
                  <a:pt x="60" y="0"/>
                </a:lnTo>
                <a:lnTo>
                  <a:pt x="60" y="5"/>
                </a:lnTo>
                <a:lnTo>
                  <a:pt x="59" y="9"/>
                </a:lnTo>
                <a:lnTo>
                  <a:pt x="57" y="12"/>
                </a:lnTo>
                <a:lnTo>
                  <a:pt x="57" y="16"/>
                </a:lnTo>
                <a:lnTo>
                  <a:pt x="53" y="20"/>
                </a:lnTo>
                <a:lnTo>
                  <a:pt x="50" y="21"/>
                </a:lnTo>
                <a:lnTo>
                  <a:pt x="46" y="25"/>
                </a:lnTo>
                <a:lnTo>
                  <a:pt x="41" y="29"/>
                </a:lnTo>
                <a:lnTo>
                  <a:pt x="32" y="34"/>
                </a:lnTo>
                <a:lnTo>
                  <a:pt x="21" y="41"/>
                </a:lnTo>
                <a:lnTo>
                  <a:pt x="16" y="43"/>
                </a:lnTo>
                <a:lnTo>
                  <a:pt x="9" y="46"/>
                </a:lnTo>
                <a:lnTo>
                  <a:pt x="5" y="50"/>
                </a:lnTo>
                <a:lnTo>
                  <a:pt x="0" y="55"/>
                </a:lnTo>
                <a:lnTo>
                  <a:pt x="14" y="69"/>
                </a:lnTo>
                <a:lnTo>
                  <a:pt x="18" y="66"/>
                </a:lnTo>
                <a:lnTo>
                  <a:pt x="23" y="62"/>
                </a:lnTo>
                <a:lnTo>
                  <a:pt x="27" y="61"/>
                </a:lnTo>
                <a:lnTo>
                  <a:pt x="32" y="57"/>
                </a:lnTo>
                <a:lnTo>
                  <a:pt x="43" y="52"/>
                </a:lnTo>
                <a:lnTo>
                  <a:pt x="53" y="45"/>
                </a:lnTo>
                <a:lnTo>
                  <a:pt x="59" y="41"/>
                </a:lnTo>
                <a:lnTo>
                  <a:pt x="64" y="37"/>
                </a:lnTo>
                <a:lnTo>
                  <a:pt x="69" y="32"/>
                </a:lnTo>
                <a:lnTo>
                  <a:pt x="73" y="29"/>
                </a:lnTo>
                <a:lnTo>
                  <a:pt x="76" y="21"/>
                </a:lnTo>
                <a:lnTo>
                  <a:pt x="80" y="16"/>
                </a:lnTo>
                <a:lnTo>
                  <a:pt x="82" y="9"/>
                </a:lnTo>
                <a:lnTo>
                  <a:pt x="82" y="0"/>
                </a:lnTo>
                <a:lnTo>
                  <a:pt x="6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5" name=""/>
          <p:cNvSpPr/>
          <p:nvPr/>
        </p:nvSpPr>
        <p:spPr>
          <a:xfrm>
            <a:off x="2851200" y="-1103400"/>
            <a:ext cx="30240" cy="30240"/>
          </a:xfrm>
          <a:custGeom>
            <a:avLst/>
            <a:gdLst/>
            <a:ahLst/>
            <a:rect l="l" t="t" r="r" b="b"/>
            <a:pathLst>
              <a:path w="39" h="37">
                <a:moveTo>
                  <a:pt x="3" y="0"/>
                </a:moveTo>
                <a:lnTo>
                  <a:pt x="0" y="16"/>
                </a:lnTo>
                <a:lnTo>
                  <a:pt x="9" y="23"/>
                </a:lnTo>
                <a:lnTo>
                  <a:pt x="14" y="25"/>
                </a:lnTo>
                <a:lnTo>
                  <a:pt x="16" y="26"/>
                </a:lnTo>
                <a:lnTo>
                  <a:pt x="17" y="28"/>
                </a:lnTo>
                <a:lnTo>
                  <a:pt x="17" y="30"/>
                </a:lnTo>
                <a:lnTo>
                  <a:pt x="17" y="32"/>
                </a:lnTo>
                <a:lnTo>
                  <a:pt x="17" y="33"/>
                </a:lnTo>
                <a:lnTo>
                  <a:pt x="17" y="37"/>
                </a:lnTo>
                <a:lnTo>
                  <a:pt x="39" y="37"/>
                </a:lnTo>
                <a:lnTo>
                  <a:pt x="39" y="32"/>
                </a:lnTo>
                <a:lnTo>
                  <a:pt x="39" y="28"/>
                </a:lnTo>
                <a:lnTo>
                  <a:pt x="37" y="23"/>
                </a:lnTo>
                <a:lnTo>
                  <a:pt x="35" y="19"/>
                </a:lnTo>
                <a:lnTo>
                  <a:pt x="32" y="14"/>
                </a:lnTo>
                <a:lnTo>
                  <a:pt x="26" y="9"/>
                </a:lnTo>
                <a:lnTo>
                  <a:pt x="19" y="5"/>
                </a:lnTo>
                <a:lnTo>
                  <a:pt x="14" y="1"/>
                </a:lnTo>
                <a:lnTo>
                  <a:pt x="12" y="19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6" name=""/>
          <p:cNvSpPr/>
          <p:nvPr/>
        </p:nvSpPr>
        <p:spPr>
          <a:xfrm>
            <a:off x="2854440" y="-1120680"/>
            <a:ext cx="81000" cy="33120"/>
          </a:xfrm>
          <a:custGeom>
            <a:avLst/>
            <a:gdLst/>
            <a:ahLst/>
            <a:rect l="l" t="t" r="r" b="b"/>
            <a:pathLst>
              <a:path w="103" h="41">
                <a:moveTo>
                  <a:pt x="96" y="0"/>
                </a:moveTo>
                <a:lnTo>
                  <a:pt x="91" y="2"/>
                </a:lnTo>
                <a:lnTo>
                  <a:pt x="87" y="4"/>
                </a:lnTo>
                <a:lnTo>
                  <a:pt x="84" y="6"/>
                </a:lnTo>
                <a:lnTo>
                  <a:pt x="79" y="7"/>
                </a:lnTo>
                <a:lnTo>
                  <a:pt x="75" y="9"/>
                </a:lnTo>
                <a:lnTo>
                  <a:pt x="64" y="11"/>
                </a:lnTo>
                <a:lnTo>
                  <a:pt x="54" y="13"/>
                </a:lnTo>
                <a:lnTo>
                  <a:pt x="41" y="13"/>
                </a:lnTo>
                <a:lnTo>
                  <a:pt x="29" y="15"/>
                </a:lnTo>
                <a:lnTo>
                  <a:pt x="22" y="16"/>
                </a:lnTo>
                <a:lnTo>
                  <a:pt x="14" y="18"/>
                </a:lnTo>
                <a:lnTo>
                  <a:pt x="7" y="20"/>
                </a:lnTo>
                <a:lnTo>
                  <a:pt x="0" y="22"/>
                </a:lnTo>
                <a:lnTo>
                  <a:pt x="9" y="41"/>
                </a:lnTo>
                <a:lnTo>
                  <a:pt x="14" y="39"/>
                </a:lnTo>
                <a:lnTo>
                  <a:pt x="20" y="38"/>
                </a:lnTo>
                <a:lnTo>
                  <a:pt x="25" y="36"/>
                </a:lnTo>
                <a:lnTo>
                  <a:pt x="32" y="34"/>
                </a:lnTo>
                <a:lnTo>
                  <a:pt x="45" y="34"/>
                </a:lnTo>
                <a:lnTo>
                  <a:pt x="55" y="32"/>
                </a:lnTo>
                <a:lnTo>
                  <a:pt x="68" y="32"/>
                </a:lnTo>
                <a:lnTo>
                  <a:pt x="79" y="29"/>
                </a:lnTo>
                <a:lnTo>
                  <a:pt x="86" y="27"/>
                </a:lnTo>
                <a:lnTo>
                  <a:pt x="93" y="25"/>
                </a:lnTo>
                <a:lnTo>
                  <a:pt x="98" y="23"/>
                </a:lnTo>
                <a:lnTo>
                  <a:pt x="103" y="18"/>
                </a:lnTo>
                <a:lnTo>
                  <a:pt x="96" y="20"/>
                </a:lnTo>
                <a:lnTo>
                  <a:pt x="9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7" name=""/>
          <p:cNvSpPr/>
          <p:nvPr/>
        </p:nvSpPr>
        <p:spPr>
          <a:xfrm>
            <a:off x="2932200" y="-111276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8" name=""/>
          <p:cNvSpPr/>
          <p:nvPr/>
        </p:nvSpPr>
        <p:spPr>
          <a:xfrm>
            <a:off x="2932200" y="-1120680"/>
            <a:ext cx="172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3" y="11"/>
                </a:moveTo>
                <a:lnTo>
                  <a:pt x="14" y="0"/>
                </a:lnTo>
                <a:lnTo>
                  <a:pt x="0" y="0"/>
                </a:lnTo>
                <a:lnTo>
                  <a:pt x="0" y="20"/>
                </a:lnTo>
                <a:lnTo>
                  <a:pt x="14" y="20"/>
                </a:lnTo>
                <a:lnTo>
                  <a:pt x="2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9" name=""/>
          <p:cNvSpPr/>
          <p:nvPr/>
        </p:nvSpPr>
        <p:spPr>
          <a:xfrm>
            <a:off x="2933640" y="-1112760"/>
            <a:ext cx="97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0" name=""/>
          <p:cNvSpPr/>
          <p:nvPr/>
        </p:nvSpPr>
        <p:spPr>
          <a:xfrm>
            <a:off x="2924280" y="-1112760"/>
            <a:ext cx="25200" cy="15840"/>
          </a:xfrm>
          <a:custGeom>
            <a:avLst/>
            <a:gdLst/>
            <a:ahLst/>
            <a:rect l="l" t="t" r="r" b="b"/>
            <a:pathLst>
              <a:path w="32" h="20">
                <a:moveTo>
                  <a:pt x="22" y="9"/>
                </a:moveTo>
                <a:lnTo>
                  <a:pt x="11" y="20"/>
                </a:lnTo>
                <a:lnTo>
                  <a:pt x="16" y="20"/>
                </a:lnTo>
                <a:lnTo>
                  <a:pt x="20" y="18"/>
                </a:lnTo>
                <a:lnTo>
                  <a:pt x="23" y="14"/>
                </a:lnTo>
                <a:lnTo>
                  <a:pt x="27" y="12"/>
                </a:lnTo>
                <a:lnTo>
                  <a:pt x="30" y="7"/>
                </a:lnTo>
                <a:lnTo>
                  <a:pt x="32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0"/>
                </a:lnTo>
                <a:lnTo>
                  <a:pt x="11" y="0"/>
                </a:lnTo>
                <a:lnTo>
                  <a:pt x="0" y="9"/>
                </a:lnTo>
                <a:lnTo>
                  <a:pt x="22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1" name=""/>
          <p:cNvSpPr/>
          <p:nvPr/>
        </p:nvSpPr>
        <p:spPr>
          <a:xfrm>
            <a:off x="2924280" y="-1104840"/>
            <a:ext cx="19080" cy="66600"/>
          </a:xfrm>
          <a:custGeom>
            <a:avLst/>
            <a:gdLst/>
            <a:ahLst/>
            <a:rect l="l" t="t" r="r" b="b"/>
            <a:pathLst>
              <a:path w="23" h="84">
                <a:moveTo>
                  <a:pt x="23" y="84"/>
                </a:moveTo>
                <a:lnTo>
                  <a:pt x="23" y="84"/>
                </a:lnTo>
                <a:lnTo>
                  <a:pt x="23" y="64"/>
                </a:lnTo>
                <a:lnTo>
                  <a:pt x="23" y="44"/>
                </a:lnTo>
                <a:lnTo>
                  <a:pt x="23" y="23"/>
                </a:lnTo>
                <a:lnTo>
                  <a:pt x="23" y="0"/>
                </a:lnTo>
                <a:lnTo>
                  <a:pt x="0" y="0"/>
                </a:lnTo>
                <a:lnTo>
                  <a:pt x="0" y="23"/>
                </a:lnTo>
                <a:lnTo>
                  <a:pt x="0" y="44"/>
                </a:lnTo>
                <a:lnTo>
                  <a:pt x="0" y="64"/>
                </a:lnTo>
                <a:lnTo>
                  <a:pt x="0" y="84"/>
                </a:lnTo>
                <a:lnTo>
                  <a:pt x="23" y="8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2" name=""/>
          <p:cNvSpPr/>
          <p:nvPr/>
        </p:nvSpPr>
        <p:spPr>
          <a:xfrm>
            <a:off x="2894040" y="-1038240"/>
            <a:ext cx="49320" cy="23760"/>
          </a:xfrm>
          <a:custGeom>
            <a:avLst/>
            <a:gdLst/>
            <a:ahLst/>
            <a:rect l="l" t="t" r="r" b="b"/>
            <a:pathLst>
              <a:path w="62" h="30">
                <a:moveTo>
                  <a:pt x="7" y="30"/>
                </a:moveTo>
                <a:lnTo>
                  <a:pt x="16" y="28"/>
                </a:lnTo>
                <a:lnTo>
                  <a:pt x="14" y="28"/>
                </a:lnTo>
                <a:lnTo>
                  <a:pt x="16" y="28"/>
                </a:lnTo>
                <a:lnTo>
                  <a:pt x="18" y="26"/>
                </a:lnTo>
                <a:lnTo>
                  <a:pt x="20" y="26"/>
                </a:lnTo>
                <a:lnTo>
                  <a:pt x="27" y="24"/>
                </a:lnTo>
                <a:lnTo>
                  <a:pt x="34" y="24"/>
                </a:lnTo>
                <a:lnTo>
                  <a:pt x="43" y="21"/>
                </a:lnTo>
                <a:lnTo>
                  <a:pt x="50" y="17"/>
                </a:lnTo>
                <a:lnTo>
                  <a:pt x="55" y="14"/>
                </a:lnTo>
                <a:lnTo>
                  <a:pt x="59" y="10"/>
                </a:lnTo>
                <a:lnTo>
                  <a:pt x="61" y="5"/>
                </a:lnTo>
                <a:lnTo>
                  <a:pt x="62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36" y="3"/>
                </a:lnTo>
                <a:lnTo>
                  <a:pt x="30" y="3"/>
                </a:lnTo>
                <a:lnTo>
                  <a:pt x="23" y="5"/>
                </a:lnTo>
                <a:lnTo>
                  <a:pt x="16" y="7"/>
                </a:lnTo>
                <a:lnTo>
                  <a:pt x="11" y="8"/>
                </a:lnTo>
                <a:lnTo>
                  <a:pt x="9" y="8"/>
                </a:lnTo>
                <a:lnTo>
                  <a:pt x="4" y="10"/>
                </a:lnTo>
                <a:lnTo>
                  <a:pt x="0" y="14"/>
                </a:lnTo>
                <a:lnTo>
                  <a:pt x="7" y="10"/>
                </a:lnTo>
                <a:lnTo>
                  <a:pt x="7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3" name=""/>
          <p:cNvSpPr/>
          <p:nvPr/>
        </p:nvSpPr>
        <p:spPr>
          <a:xfrm>
            <a:off x="2900520" y="-10303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4" name=""/>
          <p:cNvSpPr/>
          <p:nvPr/>
        </p:nvSpPr>
        <p:spPr>
          <a:xfrm>
            <a:off x="2854440" y="-1030320"/>
            <a:ext cx="46080" cy="15840"/>
          </a:xfrm>
          <a:custGeom>
            <a:avLst/>
            <a:gdLst/>
            <a:ahLst/>
            <a:rect l="l" t="t" r="r" b="b"/>
            <a:pathLst>
              <a:path w="59" h="20">
                <a:moveTo>
                  <a:pt x="0" y="11"/>
                </a:moveTo>
                <a:lnTo>
                  <a:pt x="11" y="20"/>
                </a:lnTo>
                <a:lnTo>
                  <a:pt x="59" y="20"/>
                </a:lnTo>
                <a:lnTo>
                  <a:pt x="59" y="0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5" name=""/>
          <p:cNvSpPr/>
          <p:nvPr/>
        </p:nvSpPr>
        <p:spPr>
          <a:xfrm>
            <a:off x="2854440" y="-1033560"/>
            <a:ext cx="15840" cy="11160"/>
          </a:xfrm>
          <a:custGeom>
            <a:avLst/>
            <a:gdLst/>
            <a:ahLst/>
            <a:rect l="l" t="t" r="r" b="b"/>
            <a:pathLst>
              <a:path w="22" h="14">
                <a:moveTo>
                  <a:pt x="11" y="0"/>
                </a:moveTo>
                <a:lnTo>
                  <a:pt x="0" y="10"/>
                </a:lnTo>
                <a:lnTo>
                  <a:pt x="0" y="14"/>
                </a:lnTo>
                <a:lnTo>
                  <a:pt x="22" y="14"/>
                </a:lnTo>
                <a:lnTo>
                  <a:pt x="22" y="1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6" name=""/>
          <p:cNvSpPr/>
          <p:nvPr/>
        </p:nvSpPr>
        <p:spPr>
          <a:xfrm>
            <a:off x="2816280" y="-1033560"/>
            <a:ext cx="47520" cy="15840"/>
          </a:xfrm>
          <a:custGeom>
            <a:avLst/>
            <a:gdLst/>
            <a:ahLst/>
            <a:rect l="l" t="t" r="r" b="b"/>
            <a:pathLst>
              <a:path w="59" h="19">
                <a:moveTo>
                  <a:pt x="0" y="3"/>
                </a:moveTo>
                <a:lnTo>
                  <a:pt x="7" y="19"/>
                </a:lnTo>
                <a:lnTo>
                  <a:pt x="59" y="19"/>
                </a:lnTo>
                <a:lnTo>
                  <a:pt x="59" y="0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7" name=""/>
          <p:cNvSpPr/>
          <p:nvPr/>
        </p:nvSpPr>
        <p:spPr>
          <a:xfrm>
            <a:off x="2822400" y="-102384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8" name=""/>
          <p:cNvSpPr/>
          <p:nvPr/>
        </p:nvSpPr>
        <p:spPr>
          <a:xfrm>
            <a:off x="2511360" y="-1135080"/>
            <a:ext cx="73080" cy="34920"/>
          </a:xfrm>
          <a:custGeom>
            <a:avLst/>
            <a:gdLst/>
            <a:ahLst/>
            <a:rect l="l" t="t" r="r" b="b"/>
            <a:pathLst>
              <a:path w="90" h="43">
                <a:moveTo>
                  <a:pt x="24" y="0"/>
                </a:moveTo>
                <a:lnTo>
                  <a:pt x="37" y="0"/>
                </a:lnTo>
                <a:lnTo>
                  <a:pt x="49" y="0"/>
                </a:lnTo>
                <a:lnTo>
                  <a:pt x="62" y="0"/>
                </a:lnTo>
                <a:lnTo>
                  <a:pt x="72" y="0"/>
                </a:lnTo>
                <a:lnTo>
                  <a:pt x="78" y="0"/>
                </a:lnTo>
                <a:lnTo>
                  <a:pt x="81" y="0"/>
                </a:lnTo>
                <a:lnTo>
                  <a:pt x="87" y="4"/>
                </a:lnTo>
                <a:lnTo>
                  <a:pt x="90" y="8"/>
                </a:lnTo>
                <a:lnTo>
                  <a:pt x="87" y="13"/>
                </a:lnTo>
                <a:lnTo>
                  <a:pt x="81" y="18"/>
                </a:lnTo>
                <a:lnTo>
                  <a:pt x="80" y="20"/>
                </a:lnTo>
                <a:lnTo>
                  <a:pt x="78" y="20"/>
                </a:lnTo>
                <a:lnTo>
                  <a:pt x="74" y="22"/>
                </a:lnTo>
                <a:lnTo>
                  <a:pt x="72" y="22"/>
                </a:lnTo>
                <a:lnTo>
                  <a:pt x="72" y="25"/>
                </a:lnTo>
                <a:lnTo>
                  <a:pt x="74" y="29"/>
                </a:lnTo>
                <a:lnTo>
                  <a:pt x="74" y="31"/>
                </a:lnTo>
                <a:lnTo>
                  <a:pt x="76" y="34"/>
                </a:lnTo>
                <a:lnTo>
                  <a:pt x="78" y="36"/>
                </a:lnTo>
                <a:lnTo>
                  <a:pt x="80" y="38"/>
                </a:lnTo>
                <a:lnTo>
                  <a:pt x="80" y="40"/>
                </a:lnTo>
                <a:lnTo>
                  <a:pt x="80" y="43"/>
                </a:lnTo>
                <a:lnTo>
                  <a:pt x="69" y="43"/>
                </a:lnTo>
                <a:lnTo>
                  <a:pt x="53" y="36"/>
                </a:lnTo>
                <a:lnTo>
                  <a:pt x="28" y="29"/>
                </a:lnTo>
                <a:lnTo>
                  <a:pt x="17" y="24"/>
                </a:lnTo>
                <a:lnTo>
                  <a:pt x="8" y="20"/>
                </a:lnTo>
                <a:lnTo>
                  <a:pt x="5" y="18"/>
                </a:lnTo>
                <a:lnTo>
                  <a:pt x="1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5" y="4"/>
                </a:lnTo>
                <a:lnTo>
                  <a:pt x="7" y="2"/>
                </a:lnTo>
                <a:lnTo>
                  <a:pt x="16" y="0"/>
                </a:lnTo>
                <a:lnTo>
                  <a:pt x="24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9" name=""/>
          <p:cNvSpPr/>
          <p:nvPr/>
        </p:nvSpPr>
        <p:spPr>
          <a:xfrm>
            <a:off x="2532240" y="-1141560"/>
            <a:ext cx="37800" cy="16200"/>
          </a:xfrm>
          <a:custGeom>
            <a:avLst/>
            <a:gdLst/>
            <a:ahLst/>
            <a:rect l="l" t="t" r="r" b="b"/>
            <a:pathLst>
              <a:path w="48" h="19">
                <a:moveTo>
                  <a:pt x="48" y="0"/>
                </a:moveTo>
                <a:lnTo>
                  <a:pt x="48" y="0"/>
                </a:lnTo>
                <a:lnTo>
                  <a:pt x="38" y="0"/>
                </a:lnTo>
                <a:lnTo>
                  <a:pt x="25" y="0"/>
                </a:lnTo>
                <a:lnTo>
                  <a:pt x="13" y="0"/>
                </a:lnTo>
                <a:lnTo>
                  <a:pt x="0" y="0"/>
                </a:lnTo>
                <a:lnTo>
                  <a:pt x="0" y="19"/>
                </a:lnTo>
                <a:lnTo>
                  <a:pt x="13" y="19"/>
                </a:lnTo>
                <a:lnTo>
                  <a:pt x="25" y="19"/>
                </a:lnTo>
                <a:lnTo>
                  <a:pt x="38" y="19"/>
                </a:lnTo>
                <a:lnTo>
                  <a:pt x="48" y="19"/>
                </a:lnTo>
                <a:lnTo>
                  <a:pt x="4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0" name=""/>
          <p:cNvSpPr/>
          <p:nvPr/>
        </p:nvSpPr>
        <p:spPr>
          <a:xfrm>
            <a:off x="2570040" y="-1141560"/>
            <a:ext cx="20880" cy="17640"/>
          </a:xfrm>
          <a:custGeom>
            <a:avLst/>
            <a:gdLst/>
            <a:ahLst/>
            <a:rect l="l" t="t" r="r" b="b"/>
            <a:pathLst>
              <a:path w="27" h="23">
                <a:moveTo>
                  <a:pt x="27" y="23"/>
                </a:moveTo>
                <a:lnTo>
                  <a:pt x="27" y="8"/>
                </a:lnTo>
                <a:lnTo>
                  <a:pt x="20" y="5"/>
                </a:lnTo>
                <a:lnTo>
                  <a:pt x="13" y="1"/>
                </a:lnTo>
                <a:lnTo>
                  <a:pt x="6" y="0"/>
                </a:lnTo>
                <a:lnTo>
                  <a:pt x="0" y="0"/>
                </a:lnTo>
                <a:lnTo>
                  <a:pt x="0" y="19"/>
                </a:lnTo>
                <a:lnTo>
                  <a:pt x="4" y="19"/>
                </a:lnTo>
                <a:lnTo>
                  <a:pt x="6" y="19"/>
                </a:lnTo>
                <a:lnTo>
                  <a:pt x="8" y="21"/>
                </a:lnTo>
                <a:lnTo>
                  <a:pt x="11" y="23"/>
                </a:lnTo>
                <a:lnTo>
                  <a:pt x="11" y="8"/>
                </a:lnTo>
                <a:lnTo>
                  <a:pt x="27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1" name=""/>
          <p:cNvSpPr/>
          <p:nvPr/>
        </p:nvSpPr>
        <p:spPr>
          <a:xfrm>
            <a:off x="2562120" y="-1135080"/>
            <a:ext cx="28800" cy="25560"/>
          </a:xfrm>
          <a:custGeom>
            <a:avLst/>
            <a:gdLst/>
            <a:ahLst/>
            <a:rect l="l" t="t" r="r" b="b"/>
            <a:pathLst>
              <a:path w="35" h="33">
                <a:moveTo>
                  <a:pt x="21" y="22"/>
                </a:moveTo>
                <a:lnTo>
                  <a:pt x="10" y="33"/>
                </a:lnTo>
                <a:lnTo>
                  <a:pt x="16" y="33"/>
                </a:lnTo>
                <a:lnTo>
                  <a:pt x="19" y="31"/>
                </a:lnTo>
                <a:lnTo>
                  <a:pt x="23" y="27"/>
                </a:lnTo>
                <a:lnTo>
                  <a:pt x="26" y="25"/>
                </a:lnTo>
                <a:lnTo>
                  <a:pt x="30" y="20"/>
                </a:lnTo>
                <a:lnTo>
                  <a:pt x="35" y="15"/>
                </a:lnTo>
                <a:lnTo>
                  <a:pt x="21" y="0"/>
                </a:lnTo>
                <a:lnTo>
                  <a:pt x="16" y="6"/>
                </a:lnTo>
                <a:lnTo>
                  <a:pt x="12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0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2" name=""/>
          <p:cNvSpPr/>
          <p:nvPr/>
        </p:nvSpPr>
        <p:spPr>
          <a:xfrm>
            <a:off x="2562120" y="-1117440"/>
            <a:ext cx="22320" cy="23760"/>
          </a:xfrm>
          <a:custGeom>
            <a:avLst/>
            <a:gdLst/>
            <a:ahLst/>
            <a:rect l="l" t="t" r="r" b="b"/>
            <a:pathLst>
              <a:path w="26" h="30">
                <a:moveTo>
                  <a:pt x="16" y="30"/>
                </a:moveTo>
                <a:lnTo>
                  <a:pt x="26" y="21"/>
                </a:lnTo>
                <a:lnTo>
                  <a:pt x="26" y="16"/>
                </a:lnTo>
                <a:lnTo>
                  <a:pt x="24" y="12"/>
                </a:lnTo>
                <a:lnTo>
                  <a:pt x="23" y="9"/>
                </a:lnTo>
                <a:lnTo>
                  <a:pt x="21" y="7"/>
                </a:lnTo>
                <a:lnTo>
                  <a:pt x="21" y="5"/>
                </a:lnTo>
                <a:lnTo>
                  <a:pt x="21" y="3"/>
                </a:lnTo>
                <a:lnTo>
                  <a:pt x="19" y="2"/>
                </a:lnTo>
                <a:lnTo>
                  <a:pt x="19" y="0"/>
                </a:lnTo>
                <a:lnTo>
                  <a:pt x="0" y="0"/>
                </a:lnTo>
                <a:lnTo>
                  <a:pt x="0" y="5"/>
                </a:lnTo>
                <a:lnTo>
                  <a:pt x="1" y="9"/>
                </a:lnTo>
                <a:lnTo>
                  <a:pt x="3" y="14"/>
                </a:lnTo>
                <a:lnTo>
                  <a:pt x="5" y="16"/>
                </a:lnTo>
                <a:lnTo>
                  <a:pt x="5" y="19"/>
                </a:lnTo>
                <a:lnTo>
                  <a:pt x="7" y="19"/>
                </a:lnTo>
                <a:lnTo>
                  <a:pt x="7" y="21"/>
                </a:lnTo>
                <a:lnTo>
                  <a:pt x="16" y="11"/>
                </a:lnTo>
                <a:lnTo>
                  <a:pt x="16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3" name=""/>
          <p:cNvSpPr/>
          <p:nvPr/>
        </p:nvSpPr>
        <p:spPr>
          <a:xfrm>
            <a:off x="2575080" y="-110952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4" name=""/>
          <p:cNvSpPr/>
          <p:nvPr/>
        </p:nvSpPr>
        <p:spPr>
          <a:xfrm>
            <a:off x="2563920" y="-1109520"/>
            <a:ext cx="11160" cy="15840"/>
          </a:xfrm>
          <a:custGeom>
            <a:avLst/>
            <a:gdLst/>
            <a:ahLst/>
            <a:rect l="l" t="t" r="r" b="b"/>
            <a:pathLst>
              <a:path w="15" h="19">
                <a:moveTo>
                  <a:pt x="0" y="17"/>
                </a:moveTo>
                <a:lnTo>
                  <a:pt x="4" y="19"/>
                </a:lnTo>
                <a:lnTo>
                  <a:pt x="15" y="19"/>
                </a:lnTo>
                <a:lnTo>
                  <a:pt x="15" y="0"/>
                </a:lnTo>
                <a:lnTo>
                  <a:pt x="4" y="0"/>
                </a:lnTo>
                <a:lnTo>
                  <a:pt x="0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5" name=""/>
          <p:cNvSpPr/>
          <p:nvPr/>
        </p:nvSpPr>
        <p:spPr>
          <a:xfrm>
            <a:off x="2568600" y="-1109520"/>
            <a:ext cx="3240" cy="9360"/>
          </a:xfrm>
          <a:custGeom>
            <a:avLst/>
            <a:gdLst/>
            <a:ahLst/>
            <a:rect l="l" t="t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6" name=""/>
          <p:cNvSpPr/>
          <p:nvPr/>
        </p:nvSpPr>
        <p:spPr>
          <a:xfrm>
            <a:off x="2502000" y="-1128600"/>
            <a:ext cx="69840" cy="33120"/>
          </a:xfrm>
          <a:custGeom>
            <a:avLst/>
            <a:gdLst/>
            <a:ahLst/>
            <a:rect l="l" t="t" r="r" b="b"/>
            <a:pathLst>
              <a:path w="87" h="42">
                <a:moveTo>
                  <a:pt x="0" y="3"/>
                </a:moveTo>
                <a:lnTo>
                  <a:pt x="0" y="3"/>
                </a:lnTo>
                <a:lnTo>
                  <a:pt x="2" y="10"/>
                </a:lnTo>
                <a:lnTo>
                  <a:pt x="5" y="14"/>
                </a:lnTo>
                <a:lnTo>
                  <a:pt x="11" y="17"/>
                </a:lnTo>
                <a:lnTo>
                  <a:pt x="14" y="21"/>
                </a:lnTo>
                <a:lnTo>
                  <a:pt x="25" y="25"/>
                </a:lnTo>
                <a:lnTo>
                  <a:pt x="37" y="28"/>
                </a:lnTo>
                <a:lnTo>
                  <a:pt x="62" y="37"/>
                </a:lnTo>
                <a:lnTo>
                  <a:pt x="78" y="42"/>
                </a:lnTo>
                <a:lnTo>
                  <a:pt x="87" y="25"/>
                </a:lnTo>
                <a:lnTo>
                  <a:pt x="69" y="17"/>
                </a:lnTo>
                <a:lnTo>
                  <a:pt x="45" y="10"/>
                </a:lnTo>
                <a:lnTo>
                  <a:pt x="34" y="5"/>
                </a:lnTo>
                <a:lnTo>
                  <a:pt x="25" y="1"/>
                </a:lnTo>
                <a:lnTo>
                  <a:pt x="21" y="0"/>
                </a:lnTo>
                <a:lnTo>
                  <a:pt x="20" y="0"/>
                </a:lnTo>
                <a:lnTo>
                  <a:pt x="21" y="3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7" name=""/>
          <p:cNvSpPr/>
          <p:nvPr/>
        </p:nvSpPr>
        <p:spPr>
          <a:xfrm>
            <a:off x="2502000" y="-1141560"/>
            <a:ext cx="30240" cy="16200"/>
          </a:xfrm>
          <a:custGeom>
            <a:avLst/>
            <a:gdLst/>
            <a:ahLst/>
            <a:rect l="l" t="t" r="r" b="b"/>
            <a:pathLst>
              <a:path w="37" h="21">
                <a:moveTo>
                  <a:pt x="37" y="0"/>
                </a:moveTo>
                <a:lnTo>
                  <a:pt x="37" y="0"/>
                </a:lnTo>
                <a:lnTo>
                  <a:pt x="29" y="0"/>
                </a:lnTo>
                <a:lnTo>
                  <a:pt x="18" y="1"/>
                </a:lnTo>
                <a:lnTo>
                  <a:pt x="11" y="3"/>
                </a:lnTo>
                <a:lnTo>
                  <a:pt x="7" y="7"/>
                </a:lnTo>
                <a:lnTo>
                  <a:pt x="4" y="10"/>
                </a:lnTo>
                <a:lnTo>
                  <a:pt x="2" y="12"/>
                </a:lnTo>
                <a:lnTo>
                  <a:pt x="0" y="16"/>
                </a:lnTo>
                <a:lnTo>
                  <a:pt x="0" y="19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21" y="21"/>
                </a:lnTo>
                <a:lnTo>
                  <a:pt x="21" y="21"/>
                </a:lnTo>
                <a:lnTo>
                  <a:pt x="23" y="21"/>
                </a:lnTo>
                <a:lnTo>
                  <a:pt x="29" y="19"/>
                </a:lnTo>
                <a:lnTo>
                  <a:pt x="37" y="19"/>
                </a:lnTo>
                <a:lnTo>
                  <a:pt x="3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8" name=""/>
          <p:cNvSpPr/>
          <p:nvPr/>
        </p:nvSpPr>
        <p:spPr>
          <a:xfrm>
            <a:off x="2532240" y="-1135080"/>
            <a:ext cx="1440" cy="97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9" name=""/>
          <p:cNvSpPr/>
          <p:nvPr/>
        </p:nvSpPr>
        <p:spPr>
          <a:xfrm>
            <a:off x="2532240" y="-1135080"/>
            <a:ext cx="1440" cy="97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0" name=""/>
          <p:cNvSpPr/>
          <p:nvPr/>
        </p:nvSpPr>
        <p:spPr>
          <a:xfrm>
            <a:off x="1916280" y="-1266840"/>
            <a:ext cx="47520" cy="34920"/>
          </a:xfrm>
          <a:custGeom>
            <a:avLst/>
            <a:gdLst/>
            <a:ahLst/>
            <a:rect l="l" t="t" r="r" b="b"/>
            <a:pathLst>
              <a:path w="61" h="45">
                <a:moveTo>
                  <a:pt x="15" y="0"/>
                </a:moveTo>
                <a:lnTo>
                  <a:pt x="25" y="11"/>
                </a:lnTo>
                <a:lnTo>
                  <a:pt x="36" y="20"/>
                </a:lnTo>
                <a:lnTo>
                  <a:pt x="41" y="25"/>
                </a:lnTo>
                <a:lnTo>
                  <a:pt x="47" y="29"/>
                </a:lnTo>
                <a:lnTo>
                  <a:pt x="50" y="29"/>
                </a:lnTo>
                <a:lnTo>
                  <a:pt x="54" y="30"/>
                </a:lnTo>
                <a:lnTo>
                  <a:pt x="57" y="30"/>
                </a:lnTo>
                <a:lnTo>
                  <a:pt x="61" y="30"/>
                </a:lnTo>
                <a:lnTo>
                  <a:pt x="61" y="45"/>
                </a:lnTo>
                <a:lnTo>
                  <a:pt x="43" y="45"/>
                </a:lnTo>
                <a:lnTo>
                  <a:pt x="0" y="18"/>
                </a:lnTo>
                <a:lnTo>
                  <a:pt x="2" y="16"/>
                </a:lnTo>
                <a:lnTo>
                  <a:pt x="6" y="14"/>
                </a:lnTo>
                <a:lnTo>
                  <a:pt x="8" y="13"/>
                </a:lnTo>
                <a:lnTo>
                  <a:pt x="11" y="11"/>
                </a:lnTo>
                <a:lnTo>
                  <a:pt x="15" y="4"/>
                </a:lnTo>
                <a:lnTo>
                  <a:pt x="15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1" name=""/>
          <p:cNvSpPr/>
          <p:nvPr/>
        </p:nvSpPr>
        <p:spPr>
          <a:xfrm>
            <a:off x="1920960" y="-1274760"/>
            <a:ext cx="50760" cy="39600"/>
          </a:xfrm>
          <a:custGeom>
            <a:avLst/>
            <a:gdLst/>
            <a:ahLst/>
            <a:rect l="l" t="t" r="r" b="b"/>
            <a:pathLst>
              <a:path w="64" h="50">
                <a:moveTo>
                  <a:pt x="64" y="39"/>
                </a:moveTo>
                <a:lnTo>
                  <a:pt x="53" y="29"/>
                </a:lnTo>
                <a:lnTo>
                  <a:pt x="51" y="29"/>
                </a:lnTo>
                <a:lnTo>
                  <a:pt x="48" y="29"/>
                </a:lnTo>
                <a:lnTo>
                  <a:pt x="46" y="27"/>
                </a:lnTo>
                <a:lnTo>
                  <a:pt x="44" y="27"/>
                </a:lnTo>
                <a:lnTo>
                  <a:pt x="39" y="25"/>
                </a:lnTo>
                <a:lnTo>
                  <a:pt x="33" y="22"/>
                </a:lnTo>
                <a:lnTo>
                  <a:pt x="24" y="11"/>
                </a:lnTo>
                <a:lnTo>
                  <a:pt x="14" y="0"/>
                </a:lnTo>
                <a:lnTo>
                  <a:pt x="0" y="15"/>
                </a:lnTo>
                <a:lnTo>
                  <a:pt x="10" y="25"/>
                </a:lnTo>
                <a:lnTo>
                  <a:pt x="19" y="36"/>
                </a:lnTo>
                <a:lnTo>
                  <a:pt x="28" y="41"/>
                </a:lnTo>
                <a:lnTo>
                  <a:pt x="33" y="47"/>
                </a:lnTo>
                <a:lnTo>
                  <a:pt x="39" y="48"/>
                </a:lnTo>
                <a:lnTo>
                  <a:pt x="44" y="48"/>
                </a:lnTo>
                <a:lnTo>
                  <a:pt x="48" y="50"/>
                </a:lnTo>
                <a:lnTo>
                  <a:pt x="53" y="50"/>
                </a:lnTo>
                <a:lnTo>
                  <a:pt x="42" y="39"/>
                </a:lnTo>
                <a:lnTo>
                  <a:pt x="64" y="3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2" name=""/>
          <p:cNvSpPr/>
          <p:nvPr/>
        </p:nvSpPr>
        <p:spPr>
          <a:xfrm>
            <a:off x="1955880" y="-124308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3" name=""/>
          <p:cNvSpPr/>
          <p:nvPr/>
        </p:nvSpPr>
        <p:spPr>
          <a:xfrm>
            <a:off x="1955880" y="-1243080"/>
            <a:ext cx="15840" cy="17640"/>
          </a:xfrm>
          <a:custGeom>
            <a:avLst/>
            <a:gdLst/>
            <a:ahLst/>
            <a:rect l="l" t="t" r="r" b="b"/>
            <a:pathLst>
              <a:path w="22" h="24">
                <a:moveTo>
                  <a:pt x="11" y="24"/>
                </a:moveTo>
                <a:lnTo>
                  <a:pt x="22" y="13"/>
                </a:lnTo>
                <a:lnTo>
                  <a:pt x="22" y="0"/>
                </a:lnTo>
                <a:lnTo>
                  <a:pt x="0" y="0"/>
                </a:lnTo>
                <a:lnTo>
                  <a:pt x="0" y="13"/>
                </a:lnTo>
                <a:lnTo>
                  <a:pt x="11" y="2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4" name=""/>
          <p:cNvSpPr/>
          <p:nvPr/>
        </p:nvSpPr>
        <p:spPr>
          <a:xfrm>
            <a:off x="1944720" y="-1241280"/>
            <a:ext cx="190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0" y="18"/>
                </a:moveTo>
                <a:lnTo>
                  <a:pt x="5" y="20"/>
                </a:lnTo>
                <a:lnTo>
                  <a:pt x="23" y="20"/>
                </a:lnTo>
                <a:lnTo>
                  <a:pt x="23" y="0"/>
                </a:lnTo>
                <a:lnTo>
                  <a:pt x="5" y="0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5" name=""/>
          <p:cNvSpPr/>
          <p:nvPr/>
        </p:nvSpPr>
        <p:spPr>
          <a:xfrm>
            <a:off x="1911240" y="-1263600"/>
            <a:ext cx="44640" cy="36360"/>
          </a:xfrm>
          <a:custGeom>
            <a:avLst/>
            <a:gdLst/>
            <a:ahLst/>
            <a:rect l="l" t="t" r="r" b="b"/>
            <a:pathLst>
              <a:path w="55" h="46">
                <a:moveTo>
                  <a:pt x="5" y="0"/>
                </a:moveTo>
                <a:lnTo>
                  <a:pt x="0" y="19"/>
                </a:lnTo>
                <a:lnTo>
                  <a:pt x="43" y="46"/>
                </a:lnTo>
                <a:lnTo>
                  <a:pt x="55" y="30"/>
                </a:lnTo>
                <a:lnTo>
                  <a:pt x="11" y="1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6" name=""/>
          <p:cNvSpPr/>
          <p:nvPr/>
        </p:nvSpPr>
        <p:spPr>
          <a:xfrm>
            <a:off x="1916280" y="-125424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7" name=""/>
          <p:cNvSpPr/>
          <p:nvPr/>
        </p:nvSpPr>
        <p:spPr>
          <a:xfrm>
            <a:off x="1914480" y="-1274760"/>
            <a:ext cx="20520" cy="28440"/>
          </a:xfrm>
          <a:custGeom>
            <a:avLst/>
            <a:gdLst/>
            <a:ahLst/>
            <a:rect l="l" t="t" r="r" b="b"/>
            <a:pathLst>
              <a:path w="26" h="36">
                <a:moveTo>
                  <a:pt x="23" y="0"/>
                </a:moveTo>
                <a:lnTo>
                  <a:pt x="5" y="7"/>
                </a:lnTo>
                <a:lnTo>
                  <a:pt x="1" y="13"/>
                </a:lnTo>
                <a:lnTo>
                  <a:pt x="1" y="15"/>
                </a:lnTo>
                <a:lnTo>
                  <a:pt x="0" y="15"/>
                </a:lnTo>
                <a:lnTo>
                  <a:pt x="0" y="15"/>
                </a:lnTo>
                <a:lnTo>
                  <a:pt x="1" y="15"/>
                </a:lnTo>
                <a:lnTo>
                  <a:pt x="1" y="36"/>
                </a:lnTo>
                <a:lnTo>
                  <a:pt x="9" y="34"/>
                </a:lnTo>
                <a:lnTo>
                  <a:pt x="12" y="32"/>
                </a:lnTo>
                <a:lnTo>
                  <a:pt x="17" y="27"/>
                </a:lnTo>
                <a:lnTo>
                  <a:pt x="19" y="23"/>
                </a:lnTo>
                <a:lnTo>
                  <a:pt x="23" y="16"/>
                </a:lnTo>
                <a:lnTo>
                  <a:pt x="26" y="7"/>
                </a:lnTo>
                <a:lnTo>
                  <a:pt x="9" y="15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8" name=""/>
          <p:cNvSpPr/>
          <p:nvPr/>
        </p:nvSpPr>
        <p:spPr>
          <a:xfrm>
            <a:off x="1920960" y="-1266840"/>
            <a:ext cx="6120" cy="3240"/>
          </a:xfrm>
          <a:custGeom>
            <a:avLst/>
            <a:gdLst/>
            <a:ahLst/>
            <a:rect l="l" t="t" r="r" b="b"/>
            <a:pathLst>
              <a:path w="7" h="6">
                <a:moveTo>
                  <a:pt x="0" y="6"/>
                </a:moveTo>
                <a:lnTo>
                  <a:pt x="7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9" name=""/>
          <p:cNvSpPr/>
          <p:nvPr/>
        </p:nvSpPr>
        <p:spPr>
          <a:xfrm>
            <a:off x="1920960" y="-1266840"/>
            <a:ext cx="6120" cy="3240"/>
          </a:xfrm>
          <a:custGeom>
            <a:avLst/>
            <a:gdLst/>
            <a:ahLst/>
            <a:rect l="l" t="t" r="r" b="b"/>
            <a:pathLst>
              <a:path w="7" h="6">
                <a:moveTo>
                  <a:pt x="0" y="6"/>
                </a:moveTo>
                <a:lnTo>
                  <a:pt x="7" y="0"/>
                </a:lnTo>
                <a:lnTo>
                  <a:pt x="0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0" name=""/>
          <p:cNvSpPr/>
          <p:nvPr/>
        </p:nvSpPr>
        <p:spPr>
          <a:xfrm>
            <a:off x="2017800" y="-1257480"/>
            <a:ext cx="23760" cy="22320"/>
          </a:xfrm>
          <a:custGeom>
            <a:avLst/>
            <a:gdLst/>
            <a:ahLst/>
            <a:rect l="l" t="t" r="r" b="b"/>
            <a:pathLst>
              <a:path w="30" h="28">
                <a:moveTo>
                  <a:pt x="30" y="28"/>
                </a:moveTo>
                <a:lnTo>
                  <a:pt x="28" y="21"/>
                </a:lnTo>
                <a:lnTo>
                  <a:pt x="25" y="16"/>
                </a:lnTo>
                <a:lnTo>
                  <a:pt x="23" y="12"/>
                </a:lnTo>
                <a:lnTo>
                  <a:pt x="19" y="9"/>
                </a:lnTo>
                <a:lnTo>
                  <a:pt x="16" y="5"/>
                </a:lnTo>
                <a:lnTo>
                  <a:pt x="10" y="3"/>
                </a:lnTo>
                <a:lnTo>
                  <a:pt x="7" y="1"/>
                </a:lnTo>
                <a:lnTo>
                  <a:pt x="0" y="0"/>
                </a:lnTo>
                <a:lnTo>
                  <a:pt x="30" y="2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1" name=""/>
          <p:cNvSpPr/>
          <p:nvPr/>
        </p:nvSpPr>
        <p:spPr>
          <a:xfrm>
            <a:off x="2011320" y="-1265400"/>
            <a:ext cx="36720" cy="32040"/>
          </a:xfrm>
          <a:custGeom>
            <a:avLst/>
            <a:gdLst/>
            <a:ahLst/>
            <a:rect l="l" t="t" r="r" b="b"/>
            <a:pathLst>
              <a:path w="47" h="39">
                <a:moveTo>
                  <a:pt x="15" y="2"/>
                </a:moveTo>
                <a:lnTo>
                  <a:pt x="4" y="19"/>
                </a:lnTo>
                <a:lnTo>
                  <a:pt x="9" y="21"/>
                </a:lnTo>
                <a:lnTo>
                  <a:pt x="15" y="23"/>
                </a:lnTo>
                <a:lnTo>
                  <a:pt x="18" y="23"/>
                </a:lnTo>
                <a:lnTo>
                  <a:pt x="20" y="25"/>
                </a:lnTo>
                <a:lnTo>
                  <a:pt x="20" y="26"/>
                </a:lnTo>
                <a:lnTo>
                  <a:pt x="22" y="28"/>
                </a:lnTo>
                <a:lnTo>
                  <a:pt x="24" y="34"/>
                </a:lnTo>
                <a:lnTo>
                  <a:pt x="27" y="39"/>
                </a:lnTo>
                <a:lnTo>
                  <a:pt x="47" y="34"/>
                </a:lnTo>
                <a:lnTo>
                  <a:pt x="43" y="25"/>
                </a:lnTo>
                <a:lnTo>
                  <a:pt x="41" y="19"/>
                </a:lnTo>
                <a:lnTo>
                  <a:pt x="38" y="14"/>
                </a:lnTo>
                <a:lnTo>
                  <a:pt x="33" y="10"/>
                </a:lnTo>
                <a:lnTo>
                  <a:pt x="29" y="7"/>
                </a:lnTo>
                <a:lnTo>
                  <a:pt x="24" y="5"/>
                </a:lnTo>
                <a:lnTo>
                  <a:pt x="18" y="2"/>
                </a:lnTo>
                <a:lnTo>
                  <a:pt x="11" y="0"/>
                </a:lnTo>
                <a:lnTo>
                  <a:pt x="0" y="18"/>
                </a:lnTo>
                <a:lnTo>
                  <a:pt x="15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2" name=""/>
          <p:cNvSpPr/>
          <p:nvPr/>
        </p:nvSpPr>
        <p:spPr>
          <a:xfrm>
            <a:off x="2011320" y="-1257480"/>
            <a:ext cx="6480" cy="6480"/>
          </a:xfrm>
          <a:custGeom>
            <a:avLst/>
            <a:gdLst/>
            <a:ahLst/>
            <a:rect l="l" t="t" r="r" b="b"/>
            <a:pathLst>
              <a:path w="8" h="9">
                <a:moveTo>
                  <a:pt x="0" y="9"/>
                </a:moveTo>
                <a:lnTo>
                  <a:pt x="8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3" name=""/>
          <p:cNvSpPr/>
          <p:nvPr/>
        </p:nvSpPr>
        <p:spPr>
          <a:xfrm>
            <a:off x="2011320" y="-1263600"/>
            <a:ext cx="36720" cy="34920"/>
          </a:xfrm>
          <a:custGeom>
            <a:avLst/>
            <a:gdLst/>
            <a:ahLst/>
            <a:rect l="l" t="t" r="r" b="b"/>
            <a:pathLst>
              <a:path w="47" h="42">
                <a:moveTo>
                  <a:pt x="47" y="32"/>
                </a:moveTo>
                <a:lnTo>
                  <a:pt x="43" y="28"/>
                </a:lnTo>
                <a:lnTo>
                  <a:pt x="15" y="0"/>
                </a:lnTo>
                <a:lnTo>
                  <a:pt x="0" y="16"/>
                </a:lnTo>
                <a:lnTo>
                  <a:pt x="29" y="42"/>
                </a:lnTo>
                <a:lnTo>
                  <a:pt x="47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4" name=""/>
          <p:cNvSpPr/>
          <p:nvPr/>
        </p:nvSpPr>
        <p:spPr>
          <a:xfrm>
            <a:off x="2041560" y="-1238400"/>
            <a:ext cx="648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0"/>
                </a:moveTo>
                <a:lnTo>
                  <a:pt x="0" y="3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5" name=""/>
          <p:cNvSpPr/>
          <p:nvPr/>
        </p:nvSpPr>
        <p:spPr>
          <a:xfrm>
            <a:off x="1809720" y="-1290600"/>
            <a:ext cx="23760" cy="23760"/>
          </a:xfrm>
          <a:custGeom>
            <a:avLst/>
            <a:gdLst/>
            <a:ahLst/>
            <a:rect l="l" t="t" r="r" b="b"/>
            <a:pathLst>
              <a:path w="30" h="28">
                <a:moveTo>
                  <a:pt x="2" y="17"/>
                </a:move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7" y="25"/>
                </a:lnTo>
                <a:lnTo>
                  <a:pt x="14" y="26"/>
                </a:lnTo>
                <a:lnTo>
                  <a:pt x="20" y="28"/>
                </a:lnTo>
                <a:lnTo>
                  <a:pt x="30" y="28"/>
                </a:lnTo>
                <a:lnTo>
                  <a:pt x="27" y="23"/>
                </a:lnTo>
                <a:lnTo>
                  <a:pt x="25" y="17"/>
                </a:lnTo>
                <a:lnTo>
                  <a:pt x="21" y="14"/>
                </a:lnTo>
                <a:lnTo>
                  <a:pt x="18" y="12"/>
                </a:lnTo>
                <a:lnTo>
                  <a:pt x="11" y="5"/>
                </a:lnTo>
                <a:lnTo>
                  <a:pt x="2" y="0"/>
                </a:lnTo>
                <a:lnTo>
                  <a:pt x="2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12"/>
                </a:lnTo>
                <a:lnTo>
                  <a:pt x="2" y="1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6" name=""/>
          <p:cNvSpPr/>
          <p:nvPr/>
        </p:nvSpPr>
        <p:spPr>
          <a:xfrm>
            <a:off x="1801800" y="-1281240"/>
            <a:ext cx="28440" cy="20880"/>
          </a:xfrm>
          <a:custGeom>
            <a:avLst/>
            <a:gdLst/>
            <a:ahLst/>
            <a:rect l="l" t="t" r="r" b="b"/>
            <a:pathLst>
              <a:path w="38" h="27">
                <a:moveTo>
                  <a:pt x="31" y="7"/>
                </a:moveTo>
                <a:lnTo>
                  <a:pt x="38" y="9"/>
                </a:lnTo>
                <a:lnTo>
                  <a:pt x="27" y="6"/>
                </a:lnTo>
                <a:lnTo>
                  <a:pt x="20" y="4"/>
                </a:lnTo>
                <a:lnTo>
                  <a:pt x="18" y="4"/>
                </a:lnTo>
                <a:lnTo>
                  <a:pt x="20" y="7"/>
                </a:lnTo>
                <a:lnTo>
                  <a:pt x="22" y="11"/>
                </a:lnTo>
                <a:lnTo>
                  <a:pt x="20" y="15"/>
                </a:lnTo>
                <a:lnTo>
                  <a:pt x="20" y="15"/>
                </a:ln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0" y="15"/>
                </a:lnTo>
                <a:lnTo>
                  <a:pt x="6" y="20"/>
                </a:lnTo>
                <a:lnTo>
                  <a:pt x="9" y="22"/>
                </a:lnTo>
                <a:lnTo>
                  <a:pt x="15" y="22"/>
                </a:lnTo>
                <a:lnTo>
                  <a:pt x="22" y="24"/>
                </a:lnTo>
                <a:lnTo>
                  <a:pt x="22" y="24"/>
                </a:lnTo>
                <a:lnTo>
                  <a:pt x="31" y="27"/>
                </a:lnTo>
                <a:lnTo>
                  <a:pt x="31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7" name=""/>
          <p:cNvSpPr/>
          <p:nvPr/>
        </p:nvSpPr>
        <p:spPr>
          <a:xfrm>
            <a:off x="1825560" y="-1266840"/>
            <a:ext cx="180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8" name=""/>
          <p:cNvSpPr/>
          <p:nvPr/>
        </p:nvSpPr>
        <p:spPr>
          <a:xfrm>
            <a:off x="1825560" y="-1276200"/>
            <a:ext cx="15840" cy="15840"/>
          </a:xfrm>
          <a:custGeom>
            <a:avLst/>
            <a:gdLst/>
            <a:ahLst/>
            <a:rect l="l" t="t" r="r" b="b"/>
            <a:pathLst>
              <a:path w="19" h="20">
                <a:moveTo>
                  <a:pt x="19" y="8"/>
                </a:moveTo>
                <a:lnTo>
                  <a:pt x="10" y="0"/>
                </a:lnTo>
                <a:lnTo>
                  <a:pt x="0" y="0"/>
                </a:lnTo>
                <a:lnTo>
                  <a:pt x="0" y="20"/>
                </a:lnTo>
                <a:lnTo>
                  <a:pt x="10" y="20"/>
                </a:lnTo>
                <a:lnTo>
                  <a:pt x="19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9" name=""/>
          <p:cNvSpPr/>
          <p:nvPr/>
        </p:nvSpPr>
        <p:spPr>
          <a:xfrm>
            <a:off x="1833480" y="-1270080"/>
            <a:ext cx="79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0"/>
                </a:moveTo>
                <a:lnTo>
                  <a:pt x="0" y="3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0" name=""/>
          <p:cNvSpPr/>
          <p:nvPr/>
        </p:nvSpPr>
        <p:spPr>
          <a:xfrm>
            <a:off x="1805040" y="-1295280"/>
            <a:ext cx="36360" cy="29880"/>
          </a:xfrm>
          <a:custGeom>
            <a:avLst/>
            <a:gdLst/>
            <a:ahLst/>
            <a:rect l="l" t="t" r="r" b="b"/>
            <a:pathLst>
              <a:path w="44" h="39">
                <a:moveTo>
                  <a:pt x="14" y="14"/>
                </a:moveTo>
                <a:lnTo>
                  <a:pt x="0" y="14"/>
                </a:lnTo>
                <a:lnTo>
                  <a:pt x="9" y="23"/>
                </a:lnTo>
                <a:lnTo>
                  <a:pt x="16" y="26"/>
                </a:lnTo>
                <a:lnTo>
                  <a:pt x="19" y="28"/>
                </a:lnTo>
                <a:lnTo>
                  <a:pt x="21" y="32"/>
                </a:lnTo>
                <a:lnTo>
                  <a:pt x="23" y="35"/>
                </a:lnTo>
                <a:lnTo>
                  <a:pt x="25" y="39"/>
                </a:lnTo>
                <a:lnTo>
                  <a:pt x="44" y="32"/>
                </a:lnTo>
                <a:lnTo>
                  <a:pt x="41" y="24"/>
                </a:lnTo>
                <a:lnTo>
                  <a:pt x="37" y="19"/>
                </a:lnTo>
                <a:lnTo>
                  <a:pt x="32" y="14"/>
                </a:lnTo>
                <a:lnTo>
                  <a:pt x="28" y="10"/>
                </a:lnTo>
                <a:lnTo>
                  <a:pt x="21" y="5"/>
                </a:lnTo>
                <a:lnTo>
                  <a:pt x="14" y="0"/>
                </a:lnTo>
                <a:lnTo>
                  <a:pt x="0" y="0"/>
                </a:lnTo>
                <a:lnTo>
                  <a:pt x="14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1" name=""/>
          <p:cNvSpPr/>
          <p:nvPr/>
        </p:nvSpPr>
        <p:spPr>
          <a:xfrm>
            <a:off x="1801800" y="-1295280"/>
            <a:ext cx="17640" cy="25200"/>
          </a:xfrm>
          <a:custGeom>
            <a:avLst/>
            <a:gdLst/>
            <a:ahLst/>
            <a:rect l="l" t="t" r="r" b="b"/>
            <a:pathLst>
              <a:path w="23" h="32">
                <a:moveTo>
                  <a:pt x="22" y="32"/>
                </a:moveTo>
                <a:lnTo>
                  <a:pt x="23" y="19"/>
                </a:lnTo>
                <a:lnTo>
                  <a:pt x="22" y="16"/>
                </a:lnTo>
                <a:lnTo>
                  <a:pt x="22" y="14"/>
                </a:lnTo>
                <a:lnTo>
                  <a:pt x="22" y="14"/>
                </a:lnTo>
                <a:lnTo>
                  <a:pt x="22" y="14"/>
                </a:lnTo>
                <a:lnTo>
                  <a:pt x="6" y="0"/>
                </a:lnTo>
                <a:lnTo>
                  <a:pt x="2" y="3"/>
                </a:lnTo>
                <a:lnTo>
                  <a:pt x="2" y="7"/>
                </a:lnTo>
                <a:lnTo>
                  <a:pt x="0" y="10"/>
                </a:lnTo>
                <a:lnTo>
                  <a:pt x="0" y="16"/>
                </a:lnTo>
                <a:lnTo>
                  <a:pt x="0" y="21"/>
                </a:lnTo>
                <a:lnTo>
                  <a:pt x="4" y="28"/>
                </a:lnTo>
                <a:lnTo>
                  <a:pt x="6" y="17"/>
                </a:lnTo>
                <a:lnTo>
                  <a:pt x="22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2" name=""/>
          <p:cNvSpPr/>
          <p:nvPr/>
        </p:nvSpPr>
        <p:spPr>
          <a:xfrm>
            <a:off x="1805040" y="-1281240"/>
            <a:ext cx="6120" cy="504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3" name=""/>
          <p:cNvSpPr/>
          <p:nvPr/>
        </p:nvSpPr>
        <p:spPr>
          <a:xfrm>
            <a:off x="1805040" y="-1281240"/>
            <a:ext cx="6120" cy="504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4" name=""/>
          <p:cNvSpPr/>
          <p:nvPr/>
        </p:nvSpPr>
        <p:spPr>
          <a:xfrm>
            <a:off x="1779480" y="-1238400"/>
            <a:ext cx="68400" cy="65160"/>
          </a:xfrm>
          <a:custGeom>
            <a:avLst/>
            <a:gdLst/>
            <a:ahLst/>
            <a:rect l="l" t="t" r="r" b="b"/>
            <a:pathLst>
              <a:path w="85" h="81">
                <a:moveTo>
                  <a:pt x="0" y="40"/>
                </a:moveTo>
                <a:lnTo>
                  <a:pt x="0" y="37"/>
                </a:lnTo>
                <a:lnTo>
                  <a:pt x="1" y="32"/>
                </a:lnTo>
                <a:lnTo>
                  <a:pt x="3" y="28"/>
                </a:lnTo>
                <a:lnTo>
                  <a:pt x="5" y="24"/>
                </a:lnTo>
                <a:lnTo>
                  <a:pt x="7" y="21"/>
                </a:lnTo>
                <a:lnTo>
                  <a:pt x="10" y="17"/>
                </a:lnTo>
                <a:lnTo>
                  <a:pt x="14" y="14"/>
                </a:lnTo>
                <a:lnTo>
                  <a:pt x="17" y="10"/>
                </a:lnTo>
                <a:lnTo>
                  <a:pt x="25" y="5"/>
                </a:lnTo>
                <a:lnTo>
                  <a:pt x="32" y="3"/>
                </a:lnTo>
                <a:lnTo>
                  <a:pt x="37" y="0"/>
                </a:lnTo>
                <a:lnTo>
                  <a:pt x="42" y="0"/>
                </a:lnTo>
                <a:lnTo>
                  <a:pt x="48" y="0"/>
                </a:lnTo>
                <a:lnTo>
                  <a:pt x="51" y="0"/>
                </a:lnTo>
                <a:lnTo>
                  <a:pt x="55" y="1"/>
                </a:lnTo>
                <a:lnTo>
                  <a:pt x="58" y="3"/>
                </a:lnTo>
                <a:lnTo>
                  <a:pt x="65" y="5"/>
                </a:lnTo>
                <a:lnTo>
                  <a:pt x="71" y="7"/>
                </a:lnTo>
                <a:lnTo>
                  <a:pt x="71" y="16"/>
                </a:lnTo>
                <a:lnTo>
                  <a:pt x="73" y="24"/>
                </a:lnTo>
                <a:lnTo>
                  <a:pt x="73" y="33"/>
                </a:lnTo>
                <a:lnTo>
                  <a:pt x="76" y="40"/>
                </a:lnTo>
                <a:lnTo>
                  <a:pt x="80" y="57"/>
                </a:lnTo>
                <a:lnTo>
                  <a:pt x="85" y="73"/>
                </a:lnTo>
                <a:lnTo>
                  <a:pt x="80" y="73"/>
                </a:lnTo>
                <a:lnTo>
                  <a:pt x="76" y="73"/>
                </a:lnTo>
                <a:lnTo>
                  <a:pt x="71" y="74"/>
                </a:lnTo>
                <a:lnTo>
                  <a:pt x="67" y="73"/>
                </a:lnTo>
                <a:lnTo>
                  <a:pt x="57" y="73"/>
                </a:lnTo>
                <a:lnTo>
                  <a:pt x="48" y="73"/>
                </a:lnTo>
                <a:lnTo>
                  <a:pt x="44" y="71"/>
                </a:lnTo>
                <a:lnTo>
                  <a:pt x="41" y="71"/>
                </a:lnTo>
                <a:lnTo>
                  <a:pt x="37" y="73"/>
                </a:lnTo>
                <a:lnTo>
                  <a:pt x="33" y="73"/>
                </a:lnTo>
                <a:lnTo>
                  <a:pt x="32" y="74"/>
                </a:lnTo>
                <a:lnTo>
                  <a:pt x="30" y="76"/>
                </a:lnTo>
                <a:lnTo>
                  <a:pt x="28" y="78"/>
                </a:lnTo>
                <a:lnTo>
                  <a:pt x="28" y="81"/>
                </a:lnTo>
                <a:lnTo>
                  <a:pt x="25" y="81"/>
                </a:lnTo>
                <a:lnTo>
                  <a:pt x="19" y="80"/>
                </a:lnTo>
                <a:lnTo>
                  <a:pt x="17" y="78"/>
                </a:lnTo>
                <a:lnTo>
                  <a:pt x="16" y="76"/>
                </a:lnTo>
                <a:lnTo>
                  <a:pt x="14" y="74"/>
                </a:lnTo>
                <a:lnTo>
                  <a:pt x="14" y="73"/>
                </a:lnTo>
                <a:lnTo>
                  <a:pt x="12" y="67"/>
                </a:lnTo>
                <a:lnTo>
                  <a:pt x="7" y="58"/>
                </a:lnTo>
                <a:lnTo>
                  <a:pt x="5" y="55"/>
                </a:lnTo>
                <a:lnTo>
                  <a:pt x="3" y="49"/>
                </a:lnTo>
                <a:lnTo>
                  <a:pt x="0" y="46"/>
                </a:lnTo>
                <a:lnTo>
                  <a:pt x="0" y="4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5" name=""/>
          <p:cNvSpPr/>
          <p:nvPr/>
        </p:nvSpPr>
        <p:spPr>
          <a:xfrm>
            <a:off x="1771560" y="-1246320"/>
            <a:ext cx="42840" cy="41400"/>
          </a:xfrm>
          <a:custGeom>
            <a:avLst/>
            <a:gdLst/>
            <a:ahLst/>
            <a:rect l="l" t="t" r="r" b="b"/>
            <a:pathLst>
              <a:path w="53" h="51">
                <a:moveTo>
                  <a:pt x="53" y="0"/>
                </a:moveTo>
                <a:lnTo>
                  <a:pt x="53" y="0"/>
                </a:lnTo>
                <a:lnTo>
                  <a:pt x="44" y="2"/>
                </a:lnTo>
                <a:lnTo>
                  <a:pt x="37" y="3"/>
                </a:lnTo>
                <a:lnTo>
                  <a:pt x="30" y="9"/>
                </a:lnTo>
                <a:lnTo>
                  <a:pt x="21" y="14"/>
                </a:lnTo>
                <a:lnTo>
                  <a:pt x="18" y="18"/>
                </a:lnTo>
                <a:lnTo>
                  <a:pt x="14" y="21"/>
                </a:lnTo>
                <a:lnTo>
                  <a:pt x="9" y="25"/>
                </a:lnTo>
                <a:lnTo>
                  <a:pt x="7" y="30"/>
                </a:lnTo>
                <a:lnTo>
                  <a:pt x="3" y="35"/>
                </a:lnTo>
                <a:lnTo>
                  <a:pt x="2" y="39"/>
                </a:lnTo>
                <a:lnTo>
                  <a:pt x="0" y="46"/>
                </a:lnTo>
                <a:lnTo>
                  <a:pt x="0" y="51"/>
                </a:lnTo>
                <a:lnTo>
                  <a:pt x="21" y="51"/>
                </a:lnTo>
                <a:lnTo>
                  <a:pt x="21" y="48"/>
                </a:lnTo>
                <a:lnTo>
                  <a:pt x="21" y="46"/>
                </a:lnTo>
                <a:lnTo>
                  <a:pt x="23" y="43"/>
                </a:lnTo>
                <a:lnTo>
                  <a:pt x="25" y="41"/>
                </a:lnTo>
                <a:lnTo>
                  <a:pt x="27" y="37"/>
                </a:lnTo>
                <a:lnTo>
                  <a:pt x="28" y="35"/>
                </a:lnTo>
                <a:lnTo>
                  <a:pt x="32" y="32"/>
                </a:lnTo>
                <a:lnTo>
                  <a:pt x="34" y="30"/>
                </a:lnTo>
                <a:lnTo>
                  <a:pt x="41" y="25"/>
                </a:lnTo>
                <a:lnTo>
                  <a:pt x="46" y="23"/>
                </a:lnTo>
                <a:lnTo>
                  <a:pt x="52" y="21"/>
                </a:lnTo>
                <a:lnTo>
                  <a:pt x="53" y="21"/>
                </a:lnTo>
                <a:lnTo>
                  <a:pt x="5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6" name=""/>
          <p:cNvSpPr/>
          <p:nvPr/>
        </p:nvSpPr>
        <p:spPr>
          <a:xfrm>
            <a:off x="1814400" y="-1246320"/>
            <a:ext cx="30240" cy="20880"/>
          </a:xfrm>
          <a:custGeom>
            <a:avLst/>
            <a:gdLst/>
            <a:ahLst/>
            <a:rect l="l" t="t" r="r" b="b"/>
            <a:pathLst>
              <a:path w="39" h="27">
                <a:moveTo>
                  <a:pt x="39" y="16"/>
                </a:moveTo>
                <a:lnTo>
                  <a:pt x="29" y="7"/>
                </a:lnTo>
                <a:lnTo>
                  <a:pt x="27" y="7"/>
                </a:lnTo>
                <a:lnTo>
                  <a:pt x="22" y="3"/>
                </a:lnTo>
                <a:lnTo>
                  <a:pt x="16" y="3"/>
                </a:lnTo>
                <a:lnTo>
                  <a:pt x="13" y="2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4" y="19"/>
                </a:lnTo>
                <a:lnTo>
                  <a:pt x="7" y="21"/>
                </a:lnTo>
                <a:lnTo>
                  <a:pt x="11" y="21"/>
                </a:lnTo>
                <a:lnTo>
                  <a:pt x="15" y="23"/>
                </a:lnTo>
                <a:lnTo>
                  <a:pt x="20" y="25"/>
                </a:lnTo>
                <a:lnTo>
                  <a:pt x="29" y="27"/>
                </a:lnTo>
                <a:lnTo>
                  <a:pt x="18" y="16"/>
                </a:lnTo>
                <a:lnTo>
                  <a:pt x="39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7" name=""/>
          <p:cNvSpPr/>
          <p:nvPr/>
        </p:nvSpPr>
        <p:spPr>
          <a:xfrm>
            <a:off x="1827360" y="-1231920"/>
            <a:ext cx="28440" cy="58680"/>
          </a:xfrm>
          <a:custGeom>
            <a:avLst/>
            <a:gdLst/>
            <a:ahLst/>
            <a:rect l="l" t="t" r="r" b="b"/>
            <a:pathLst>
              <a:path w="38" h="74">
                <a:moveTo>
                  <a:pt x="31" y="74"/>
                </a:moveTo>
                <a:lnTo>
                  <a:pt x="38" y="62"/>
                </a:lnTo>
                <a:lnTo>
                  <a:pt x="32" y="48"/>
                </a:lnTo>
                <a:lnTo>
                  <a:pt x="27" y="32"/>
                </a:lnTo>
                <a:lnTo>
                  <a:pt x="25" y="25"/>
                </a:lnTo>
                <a:lnTo>
                  <a:pt x="25" y="17"/>
                </a:lnTo>
                <a:lnTo>
                  <a:pt x="23" y="9"/>
                </a:lnTo>
                <a:lnTo>
                  <a:pt x="23" y="0"/>
                </a:lnTo>
                <a:lnTo>
                  <a:pt x="0" y="0"/>
                </a:lnTo>
                <a:lnTo>
                  <a:pt x="2" y="10"/>
                </a:lnTo>
                <a:lnTo>
                  <a:pt x="2" y="19"/>
                </a:lnTo>
                <a:lnTo>
                  <a:pt x="4" y="30"/>
                </a:lnTo>
                <a:lnTo>
                  <a:pt x="6" y="37"/>
                </a:lnTo>
                <a:lnTo>
                  <a:pt x="11" y="53"/>
                </a:lnTo>
                <a:lnTo>
                  <a:pt x="16" y="69"/>
                </a:lnTo>
                <a:lnTo>
                  <a:pt x="23" y="55"/>
                </a:lnTo>
                <a:lnTo>
                  <a:pt x="31" y="7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8" name=""/>
          <p:cNvSpPr/>
          <p:nvPr/>
        </p:nvSpPr>
        <p:spPr>
          <a:xfrm>
            <a:off x="1793880" y="-1189080"/>
            <a:ext cx="57240" cy="25560"/>
          </a:xfrm>
          <a:custGeom>
            <a:avLst/>
            <a:gdLst/>
            <a:ahLst/>
            <a:rect l="l" t="t" r="r" b="b"/>
            <a:pathLst>
              <a:path w="72" h="30">
                <a:moveTo>
                  <a:pt x="11" y="30"/>
                </a:move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5" y="19"/>
                </a:lnTo>
                <a:lnTo>
                  <a:pt x="27" y="19"/>
                </a:lnTo>
                <a:lnTo>
                  <a:pt x="31" y="19"/>
                </a:lnTo>
                <a:lnTo>
                  <a:pt x="40" y="21"/>
                </a:lnTo>
                <a:lnTo>
                  <a:pt x="50" y="21"/>
                </a:lnTo>
                <a:lnTo>
                  <a:pt x="56" y="21"/>
                </a:lnTo>
                <a:lnTo>
                  <a:pt x="61" y="21"/>
                </a:lnTo>
                <a:lnTo>
                  <a:pt x="66" y="21"/>
                </a:lnTo>
                <a:lnTo>
                  <a:pt x="72" y="19"/>
                </a:lnTo>
                <a:lnTo>
                  <a:pt x="64" y="0"/>
                </a:lnTo>
                <a:lnTo>
                  <a:pt x="63" y="2"/>
                </a:lnTo>
                <a:lnTo>
                  <a:pt x="59" y="2"/>
                </a:lnTo>
                <a:lnTo>
                  <a:pt x="56" y="2"/>
                </a:lnTo>
                <a:lnTo>
                  <a:pt x="50" y="2"/>
                </a:lnTo>
                <a:lnTo>
                  <a:pt x="41" y="2"/>
                </a:lnTo>
                <a:lnTo>
                  <a:pt x="32" y="0"/>
                </a:lnTo>
                <a:lnTo>
                  <a:pt x="27" y="0"/>
                </a:lnTo>
                <a:lnTo>
                  <a:pt x="24" y="0"/>
                </a:lnTo>
                <a:lnTo>
                  <a:pt x="18" y="0"/>
                </a:lnTo>
                <a:lnTo>
                  <a:pt x="13" y="2"/>
                </a:lnTo>
                <a:lnTo>
                  <a:pt x="8" y="5"/>
                </a:lnTo>
                <a:lnTo>
                  <a:pt x="4" y="9"/>
                </a:lnTo>
                <a:lnTo>
                  <a:pt x="0" y="14"/>
                </a:lnTo>
                <a:lnTo>
                  <a:pt x="0" y="19"/>
                </a:lnTo>
                <a:lnTo>
                  <a:pt x="11" y="11"/>
                </a:lnTo>
                <a:lnTo>
                  <a:pt x="11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9" name=""/>
          <p:cNvSpPr/>
          <p:nvPr/>
        </p:nvSpPr>
        <p:spPr>
          <a:xfrm>
            <a:off x="1782720" y="-1181160"/>
            <a:ext cx="20520" cy="17640"/>
          </a:xfrm>
          <a:custGeom>
            <a:avLst/>
            <a:gdLst/>
            <a:ahLst/>
            <a:rect l="l" t="t" r="r" b="b"/>
            <a:pathLst>
              <a:path w="25" h="21">
                <a:moveTo>
                  <a:pt x="0" y="2"/>
                </a:moveTo>
                <a:lnTo>
                  <a:pt x="0" y="2"/>
                </a:lnTo>
                <a:lnTo>
                  <a:pt x="2" y="7"/>
                </a:lnTo>
                <a:lnTo>
                  <a:pt x="4" y="12"/>
                </a:lnTo>
                <a:lnTo>
                  <a:pt x="7" y="14"/>
                </a:lnTo>
                <a:lnTo>
                  <a:pt x="13" y="18"/>
                </a:lnTo>
                <a:lnTo>
                  <a:pt x="18" y="19"/>
                </a:lnTo>
                <a:lnTo>
                  <a:pt x="25" y="21"/>
                </a:lnTo>
                <a:lnTo>
                  <a:pt x="25" y="2"/>
                </a:lnTo>
                <a:lnTo>
                  <a:pt x="25" y="2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2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0" name=""/>
          <p:cNvSpPr/>
          <p:nvPr/>
        </p:nvSpPr>
        <p:spPr>
          <a:xfrm>
            <a:off x="1771560" y="-1204920"/>
            <a:ext cx="28800" cy="25560"/>
          </a:xfrm>
          <a:custGeom>
            <a:avLst/>
            <a:gdLst/>
            <a:ahLst/>
            <a:rect l="l" t="t" r="r" b="b"/>
            <a:pathLst>
              <a:path w="36" h="33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3" y="13"/>
                </a:lnTo>
                <a:lnTo>
                  <a:pt x="5" y="20"/>
                </a:lnTo>
                <a:lnTo>
                  <a:pt x="9" y="24"/>
                </a:lnTo>
                <a:lnTo>
                  <a:pt x="14" y="33"/>
                </a:lnTo>
                <a:lnTo>
                  <a:pt x="14" y="33"/>
                </a:lnTo>
                <a:lnTo>
                  <a:pt x="36" y="33"/>
                </a:lnTo>
                <a:lnTo>
                  <a:pt x="32" y="22"/>
                </a:lnTo>
                <a:lnTo>
                  <a:pt x="27" y="13"/>
                </a:lnTo>
                <a:lnTo>
                  <a:pt x="25" y="9"/>
                </a:lnTo>
                <a:lnTo>
                  <a:pt x="23" y="6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1" name=""/>
          <p:cNvSpPr/>
          <p:nvPr/>
        </p:nvSpPr>
        <p:spPr>
          <a:xfrm>
            <a:off x="1779480" y="-1204920"/>
            <a:ext cx="7920" cy="1440"/>
          </a:xfrm>
          <a:custGeom>
            <a:avLst/>
            <a:gdLst/>
            <a:ahLst/>
            <a:rect l="l" t="t" r="r" b="b"/>
            <a:pathLst>
              <a:path w="8" h="0">
                <a:moveTo>
                  <a:pt x="8" y="0"/>
                </a:move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2" name=""/>
          <p:cNvSpPr/>
          <p:nvPr/>
        </p:nvSpPr>
        <p:spPr>
          <a:xfrm>
            <a:off x="1779480" y="-1204920"/>
            <a:ext cx="7920" cy="1440"/>
          </a:xfrm>
          <a:custGeom>
            <a:avLst/>
            <a:gdLst/>
            <a:ahLst/>
            <a:rect l="l" t="t" r="r" b="b"/>
            <a:pathLst>
              <a:path w="8" h="0">
                <a:moveTo>
                  <a:pt x="8" y="0"/>
                </a:move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3" name=""/>
          <p:cNvSpPr/>
          <p:nvPr/>
        </p:nvSpPr>
        <p:spPr>
          <a:xfrm>
            <a:off x="2392200" y="-1120680"/>
            <a:ext cx="8280" cy="11160"/>
          </a:xfrm>
          <a:custGeom>
            <a:avLst/>
            <a:gdLst/>
            <a:ahLst/>
            <a:rect l="l" t="t" r="r" b="b"/>
            <a:pathLst>
              <a:path w="11" h="15">
                <a:moveTo>
                  <a:pt x="0" y="0"/>
                </a:moveTo>
                <a:lnTo>
                  <a:pt x="6" y="0"/>
                </a:lnTo>
                <a:lnTo>
                  <a:pt x="11" y="0"/>
                </a:lnTo>
                <a:lnTo>
                  <a:pt x="11" y="15"/>
                </a:lnTo>
                <a:lnTo>
                  <a:pt x="0" y="15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4" name=""/>
          <p:cNvSpPr/>
          <p:nvPr/>
        </p:nvSpPr>
        <p:spPr>
          <a:xfrm>
            <a:off x="2392200" y="-1128600"/>
            <a:ext cx="16200" cy="15840"/>
          </a:xfrm>
          <a:custGeom>
            <a:avLst/>
            <a:gdLst/>
            <a:ahLst/>
            <a:rect l="l" t="t" r="r" b="b"/>
            <a:pathLst>
              <a:path w="22" h="21">
                <a:moveTo>
                  <a:pt x="22" y="10"/>
                </a:move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11" y="21"/>
                </a:lnTo>
                <a:lnTo>
                  <a:pt x="0" y="10"/>
                </a:lnTo>
                <a:lnTo>
                  <a:pt x="22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5" name=""/>
          <p:cNvSpPr/>
          <p:nvPr/>
        </p:nvSpPr>
        <p:spPr>
          <a:xfrm>
            <a:off x="2392200" y="-1120680"/>
            <a:ext cx="828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6" name=""/>
          <p:cNvSpPr/>
          <p:nvPr/>
        </p:nvSpPr>
        <p:spPr>
          <a:xfrm>
            <a:off x="2392200" y="-1120680"/>
            <a:ext cx="16200" cy="20520"/>
          </a:xfrm>
          <a:custGeom>
            <a:avLst/>
            <a:gdLst/>
            <a:ahLst/>
            <a:rect l="l" t="t" r="r" b="b"/>
            <a:pathLst>
              <a:path w="22" h="25">
                <a:moveTo>
                  <a:pt x="11" y="25"/>
                </a:moveTo>
                <a:lnTo>
                  <a:pt x="22" y="15"/>
                </a:lnTo>
                <a:lnTo>
                  <a:pt x="22" y="0"/>
                </a:lnTo>
                <a:lnTo>
                  <a:pt x="0" y="0"/>
                </a:lnTo>
                <a:lnTo>
                  <a:pt x="0" y="15"/>
                </a:lnTo>
                <a:lnTo>
                  <a:pt x="11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7" name=""/>
          <p:cNvSpPr/>
          <p:nvPr/>
        </p:nvSpPr>
        <p:spPr>
          <a:xfrm>
            <a:off x="2382840" y="-1117440"/>
            <a:ext cx="17640" cy="17280"/>
          </a:xfrm>
          <a:custGeom>
            <a:avLst/>
            <a:gdLst/>
            <a:ahLst/>
            <a:rect l="l" t="t" r="r" b="b"/>
            <a:pathLst>
              <a:path w="21" h="21">
                <a:moveTo>
                  <a:pt x="0" y="11"/>
                </a:moveTo>
                <a:lnTo>
                  <a:pt x="10" y="21"/>
                </a:lnTo>
                <a:lnTo>
                  <a:pt x="21" y="21"/>
                </a:lnTo>
                <a:lnTo>
                  <a:pt x="21" y="0"/>
                </a:lnTo>
                <a:lnTo>
                  <a:pt x="1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8" name=""/>
          <p:cNvSpPr/>
          <p:nvPr/>
        </p:nvSpPr>
        <p:spPr>
          <a:xfrm>
            <a:off x="2382840" y="-1128600"/>
            <a:ext cx="17640" cy="19080"/>
          </a:xfrm>
          <a:custGeom>
            <a:avLst/>
            <a:gdLst/>
            <a:ahLst/>
            <a:rect l="l" t="t" r="r" b="b"/>
            <a:pathLst>
              <a:path w="21" h="25">
                <a:moveTo>
                  <a:pt x="10" y="0"/>
                </a:moveTo>
                <a:lnTo>
                  <a:pt x="0" y="10"/>
                </a:lnTo>
                <a:lnTo>
                  <a:pt x="0" y="25"/>
                </a:lnTo>
                <a:lnTo>
                  <a:pt x="21" y="25"/>
                </a:lnTo>
                <a:lnTo>
                  <a:pt x="21" y="1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9" name=""/>
          <p:cNvSpPr/>
          <p:nvPr/>
        </p:nvSpPr>
        <p:spPr>
          <a:xfrm>
            <a:off x="2392200" y="-112068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0" name=""/>
          <p:cNvSpPr/>
          <p:nvPr/>
        </p:nvSpPr>
        <p:spPr>
          <a:xfrm>
            <a:off x="347760" y="-631800"/>
            <a:ext cx="31680" cy="36360"/>
          </a:xfrm>
          <a:custGeom>
            <a:avLst/>
            <a:gdLst/>
            <a:ahLst/>
            <a:rect l="l" t="t" r="r" b="b"/>
            <a:pathLst>
              <a:path w="39" h="46">
                <a:moveTo>
                  <a:pt x="2" y="14"/>
                </a:moveTo>
                <a:lnTo>
                  <a:pt x="5" y="13"/>
                </a:lnTo>
                <a:lnTo>
                  <a:pt x="9" y="13"/>
                </a:lnTo>
                <a:lnTo>
                  <a:pt x="11" y="9"/>
                </a:lnTo>
                <a:lnTo>
                  <a:pt x="14" y="7"/>
                </a:lnTo>
                <a:lnTo>
                  <a:pt x="16" y="6"/>
                </a:lnTo>
                <a:lnTo>
                  <a:pt x="19" y="2"/>
                </a:lnTo>
                <a:lnTo>
                  <a:pt x="21" y="0"/>
                </a:lnTo>
                <a:lnTo>
                  <a:pt x="25" y="0"/>
                </a:lnTo>
                <a:lnTo>
                  <a:pt x="27" y="7"/>
                </a:lnTo>
                <a:lnTo>
                  <a:pt x="28" y="13"/>
                </a:lnTo>
                <a:lnTo>
                  <a:pt x="30" y="18"/>
                </a:lnTo>
                <a:lnTo>
                  <a:pt x="30" y="23"/>
                </a:lnTo>
                <a:lnTo>
                  <a:pt x="32" y="30"/>
                </a:lnTo>
                <a:lnTo>
                  <a:pt x="34" y="34"/>
                </a:lnTo>
                <a:lnTo>
                  <a:pt x="35" y="39"/>
                </a:lnTo>
                <a:lnTo>
                  <a:pt x="39" y="45"/>
                </a:lnTo>
                <a:lnTo>
                  <a:pt x="37" y="46"/>
                </a:lnTo>
                <a:lnTo>
                  <a:pt x="37" y="46"/>
                </a:lnTo>
                <a:lnTo>
                  <a:pt x="35" y="46"/>
                </a:lnTo>
                <a:lnTo>
                  <a:pt x="34" y="46"/>
                </a:lnTo>
                <a:lnTo>
                  <a:pt x="30" y="46"/>
                </a:lnTo>
                <a:lnTo>
                  <a:pt x="25" y="45"/>
                </a:lnTo>
                <a:lnTo>
                  <a:pt x="21" y="45"/>
                </a:lnTo>
                <a:lnTo>
                  <a:pt x="18" y="43"/>
                </a:lnTo>
                <a:lnTo>
                  <a:pt x="14" y="41"/>
                </a:lnTo>
                <a:lnTo>
                  <a:pt x="9" y="39"/>
                </a:lnTo>
                <a:lnTo>
                  <a:pt x="5" y="36"/>
                </a:lnTo>
                <a:lnTo>
                  <a:pt x="3" y="32"/>
                </a:lnTo>
                <a:lnTo>
                  <a:pt x="2" y="29"/>
                </a:lnTo>
                <a:lnTo>
                  <a:pt x="2" y="25"/>
                </a:lnTo>
                <a:lnTo>
                  <a:pt x="2" y="22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2" y="1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1" name=""/>
          <p:cNvSpPr/>
          <p:nvPr/>
        </p:nvSpPr>
        <p:spPr>
          <a:xfrm>
            <a:off x="347760" y="-639720"/>
            <a:ext cx="28440" cy="28440"/>
          </a:xfrm>
          <a:custGeom>
            <a:avLst/>
            <a:gdLst/>
            <a:ahLst/>
            <a:rect l="l" t="t" r="r" b="b"/>
            <a:pathLst>
              <a:path w="35" h="35">
                <a:moveTo>
                  <a:pt x="35" y="7"/>
                </a:moveTo>
                <a:lnTo>
                  <a:pt x="25" y="0"/>
                </a:lnTo>
                <a:lnTo>
                  <a:pt x="18" y="1"/>
                </a:lnTo>
                <a:lnTo>
                  <a:pt x="14" y="3"/>
                </a:lnTo>
                <a:lnTo>
                  <a:pt x="9" y="7"/>
                </a:lnTo>
                <a:lnTo>
                  <a:pt x="5" y="10"/>
                </a:lnTo>
                <a:lnTo>
                  <a:pt x="3" y="12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0" y="35"/>
                </a:lnTo>
                <a:lnTo>
                  <a:pt x="7" y="33"/>
                </a:lnTo>
                <a:lnTo>
                  <a:pt x="14" y="32"/>
                </a:lnTo>
                <a:lnTo>
                  <a:pt x="18" y="28"/>
                </a:lnTo>
                <a:lnTo>
                  <a:pt x="19" y="24"/>
                </a:lnTo>
                <a:lnTo>
                  <a:pt x="23" y="23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16" y="14"/>
                </a:lnTo>
                <a:lnTo>
                  <a:pt x="35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2" name=""/>
          <p:cNvSpPr/>
          <p:nvPr/>
        </p:nvSpPr>
        <p:spPr>
          <a:xfrm>
            <a:off x="358920" y="-635040"/>
            <a:ext cx="27000" cy="44640"/>
          </a:xfrm>
          <a:custGeom>
            <a:avLst/>
            <a:gdLst/>
            <a:ahLst/>
            <a:rect l="l" t="t" r="r" b="b"/>
            <a:pathLst>
              <a:path w="34" h="55">
                <a:moveTo>
                  <a:pt x="34" y="55"/>
                </a:moveTo>
                <a:lnTo>
                  <a:pt x="34" y="42"/>
                </a:lnTo>
                <a:lnTo>
                  <a:pt x="30" y="39"/>
                </a:lnTo>
                <a:lnTo>
                  <a:pt x="29" y="35"/>
                </a:lnTo>
                <a:lnTo>
                  <a:pt x="29" y="30"/>
                </a:lnTo>
                <a:lnTo>
                  <a:pt x="27" y="25"/>
                </a:lnTo>
                <a:lnTo>
                  <a:pt x="27" y="19"/>
                </a:lnTo>
                <a:lnTo>
                  <a:pt x="25" y="14"/>
                </a:lnTo>
                <a:lnTo>
                  <a:pt x="23" y="7"/>
                </a:lnTo>
                <a:lnTo>
                  <a:pt x="20" y="0"/>
                </a:lnTo>
                <a:lnTo>
                  <a:pt x="0" y="7"/>
                </a:lnTo>
                <a:lnTo>
                  <a:pt x="2" y="12"/>
                </a:lnTo>
                <a:lnTo>
                  <a:pt x="4" y="17"/>
                </a:lnTo>
                <a:lnTo>
                  <a:pt x="4" y="23"/>
                </a:lnTo>
                <a:lnTo>
                  <a:pt x="5" y="28"/>
                </a:lnTo>
                <a:lnTo>
                  <a:pt x="7" y="35"/>
                </a:lnTo>
                <a:lnTo>
                  <a:pt x="9" y="41"/>
                </a:lnTo>
                <a:lnTo>
                  <a:pt x="13" y="48"/>
                </a:lnTo>
                <a:lnTo>
                  <a:pt x="16" y="55"/>
                </a:lnTo>
                <a:lnTo>
                  <a:pt x="18" y="41"/>
                </a:lnTo>
                <a:lnTo>
                  <a:pt x="34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3" name=""/>
          <p:cNvSpPr/>
          <p:nvPr/>
        </p:nvSpPr>
        <p:spPr>
          <a:xfrm>
            <a:off x="366840" y="-603360"/>
            <a:ext cx="19080" cy="17640"/>
          </a:xfrm>
          <a:custGeom>
            <a:avLst/>
            <a:gdLst/>
            <a:ahLst/>
            <a:rect l="l" t="t" r="r" b="b"/>
            <a:pathLst>
              <a:path w="23" h="21">
                <a:moveTo>
                  <a:pt x="0" y="19"/>
                </a:moveTo>
                <a:lnTo>
                  <a:pt x="0" y="19"/>
                </a:lnTo>
                <a:lnTo>
                  <a:pt x="3" y="19"/>
                </a:lnTo>
                <a:lnTo>
                  <a:pt x="7" y="21"/>
                </a:lnTo>
                <a:lnTo>
                  <a:pt x="10" y="21"/>
                </a:lnTo>
                <a:lnTo>
                  <a:pt x="14" y="21"/>
                </a:lnTo>
                <a:lnTo>
                  <a:pt x="19" y="19"/>
                </a:lnTo>
                <a:lnTo>
                  <a:pt x="23" y="16"/>
                </a:lnTo>
                <a:lnTo>
                  <a:pt x="7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4" name=""/>
          <p:cNvSpPr/>
          <p:nvPr/>
        </p:nvSpPr>
        <p:spPr>
          <a:xfrm>
            <a:off x="339840" y="-611280"/>
            <a:ext cx="27000" cy="23760"/>
          </a:xfrm>
          <a:custGeom>
            <a:avLst/>
            <a:gdLst/>
            <a:ahLst/>
            <a:rect l="l" t="t" r="r" b="b"/>
            <a:pathLst>
              <a:path w="36" h="30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4" y="13"/>
                </a:lnTo>
                <a:lnTo>
                  <a:pt x="9" y="18"/>
                </a:lnTo>
                <a:lnTo>
                  <a:pt x="13" y="21"/>
                </a:lnTo>
                <a:lnTo>
                  <a:pt x="18" y="25"/>
                </a:lnTo>
                <a:lnTo>
                  <a:pt x="23" y="27"/>
                </a:lnTo>
                <a:lnTo>
                  <a:pt x="29" y="30"/>
                </a:lnTo>
                <a:lnTo>
                  <a:pt x="36" y="30"/>
                </a:lnTo>
                <a:lnTo>
                  <a:pt x="36" y="11"/>
                </a:lnTo>
                <a:lnTo>
                  <a:pt x="34" y="11"/>
                </a:lnTo>
                <a:lnTo>
                  <a:pt x="30" y="9"/>
                </a:lnTo>
                <a:lnTo>
                  <a:pt x="29" y="9"/>
                </a:lnTo>
                <a:lnTo>
                  <a:pt x="27" y="7"/>
                </a:lnTo>
                <a:lnTo>
                  <a:pt x="23" y="4"/>
                </a:lnTo>
                <a:lnTo>
                  <a:pt x="22" y="2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5" name=""/>
          <p:cNvSpPr/>
          <p:nvPr/>
        </p:nvSpPr>
        <p:spPr>
          <a:xfrm>
            <a:off x="339840" y="-628560"/>
            <a:ext cx="17280" cy="17280"/>
          </a:xfrm>
          <a:custGeom>
            <a:avLst/>
            <a:gdLst/>
            <a:ahLst/>
            <a:rect l="l" t="t" r="r" b="b"/>
            <a:pathLst>
              <a:path w="23" h="21">
                <a:moveTo>
                  <a:pt x="13" y="0"/>
                </a:moveTo>
                <a:lnTo>
                  <a:pt x="13" y="0"/>
                </a:lnTo>
                <a:lnTo>
                  <a:pt x="6" y="3"/>
                </a:lnTo>
                <a:lnTo>
                  <a:pt x="0" y="9"/>
                </a:lnTo>
                <a:lnTo>
                  <a:pt x="0" y="14"/>
                </a:lnTo>
                <a:lnTo>
                  <a:pt x="0" y="18"/>
                </a:lnTo>
                <a:lnTo>
                  <a:pt x="2" y="19"/>
                </a:lnTo>
                <a:lnTo>
                  <a:pt x="2" y="21"/>
                </a:lnTo>
                <a:lnTo>
                  <a:pt x="23" y="21"/>
                </a:lnTo>
                <a:lnTo>
                  <a:pt x="23" y="16"/>
                </a:lnTo>
                <a:lnTo>
                  <a:pt x="22" y="12"/>
                </a:lnTo>
                <a:lnTo>
                  <a:pt x="22" y="14"/>
                </a:lnTo>
                <a:lnTo>
                  <a:pt x="18" y="19"/>
                </a:lnTo>
                <a:lnTo>
                  <a:pt x="13" y="21"/>
                </a:lnTo>
                <a:lnTo>
                  <a:pt x="1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6" name=""/>
          <p:cNvSpPr/>
          <p:nvPr/>
        </p:nvSpPr>
        <p:spPr>
          <a:xfrm>
            <a:off x="347760" y="-62064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7" name=""/>
          <p:cNvSpPr/>
          <p:nvPr/>
        </p:nvSpPr>
        <p:spPr>
          <a:xfrm>
            <a:off x="347760" y="-62064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8" name=""/>
          <p:cNvSpPr/>
          <p:nvPr/>
        </p:nvSpPr>
        <p:spPr>
          <a:xfrm>
            <a:off x="700200" y="-754200"/>
            <a:ext cx="25200" cy="28800"/>
          </a:xfrm>
          <a:custGeom>
            <a:avLst/>
            <a:gdLst/>
            <a:ahLst/>
            <a:rect l="l" t="t" r="r" b="b"/>
            <a:pathLst>
              <a:path w="32" h="38">
                <a:moveTo>
                  <a:pt x="4" y="11"/>
                </a:moveTo>
                <a:lnTo>
                  <a:pt x="11" y="0"/>
                </a:lnTo>
                <a:lnTo>
                  <a:pt x="30" y="0"/>
                </a:lnTo>
                <a:lnTo>
                  <a:pt x="32" y="9"/>
                </a:lnTo>
                <a:lnTo>
                  <a:pt x="32" y="18"/>
                </a:lnTo>
                <a:lnTo>
                  <a:pt x="32" y="29"/>
                </a:lnTo>
                <a:lnTo>
                  <a:pt x="30" y="38"/>
                </a:lnTo>
                <a:lnTo>
                  <a:pt x="18" y="38"/>
                </a:lnTo>
                <a:lnTo>
                  <a:pt x="14" y="36"/>
                </a:lnTo>
                <a:lnTo>
                  <a:pt x="11" y="34"/>
                </a:lnTo>
                <a:lnTo>
                  <a:pt x="7" y="31"/>
                </a:lnTo>
                <a:lnTo>
                  <a:pt x="5" y="29"/>
                </a:lnTo>
                <a:lnTo>
                  <a:pt x="4" y="25"/>
                </a:lnTo>
                <a:lnTo>
                  <a:pt x="2" y="22"/>
                </a:lnTo>
                <a:lnTo>
                  <a:pt x="0" y="18"/>
                </a:lnTo>
                <a:lnTo>
                  <a:pt x="0" y="15"/>
                </a:lnTo>
                <a:lnTo>
                  <a:pt x="4" y="11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9" name=""/>
          <p:cNvSpPr/>
          <p:nvPr/>
        </p:nvSpPr>
        <p:spPr>
          <a:xfrm>
            <a:off x="696960" y="-763560"/>
            <a:ext cx="17280" cy="22320"/>
          </a:xfrm>
          <a:custGeom>
            <a:avLst/>
            <a:gdLst/>
            <a:ahLst/>
            <a:rect l="l" t="t" r="r" b="b"/>
            <a:pathLst>
              <a:path w="24" h="26">
                <a:moveTo>
                  <a:pt x="15" y="0"/>
                </a:moveTo>
                <a:lnTo>
                  <a:pt x="8" y="5"/>
                </a:lnTo>
                <a:lnTo>
                  <a:pt x="0" y="16"/>
                </a:lnTo>
                <a:lnTo>
                  <a:pt x="17" y="26"/>
                </a:lnTo>
                <a:lnTo>
                  <a:pt x="24" y="16"/>
                </a:lnTo>
                <a:lnTo>
                  <a:pt x="1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0" name=""/>
          <p:cNvSpPr/>
          <p:nvPr/>
        </p:nvSpPr>
        <p:spPr>
          <a:xfrm>
            <a:off x="708120" y="-763560"/>
            <a:ext cx="21960" cy="17280"/>
          </a:xfrm>
          <a:custGeom>
            <a:avLst/>
            <a:gdLst/>
            <a:ahLst/>
            <a:rect l="l" t="t" r="r" b="b"/>
            <a:pathLst>
              <a:path w="28" h="21">
                <a:moveTo>
                  <a:pt x="28" y="9"/>
                </a:moveTo>
                <a:lnTo>
                  <a:pt x="18" y="0"/>
                </a:lnTo>
                <a:lnTo>
                  <a:pt x="0" y="0"/>
                </a:lnTo>
                <a:lnTo>
                  <a:pt x="0" y="21"/>
                </a:lnTo>
                <a:lnTo>
                  <a:pt x="18" y="21"/>
                </a:lnTo>
                <a:lnTo>
                  <a:pt x="28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1" name=""/>
          <p:cNvSpPr/>
          <p:nvPr/>
        </p:nvSpPr>
        <p:spPr>
          <a:xfrm>
            <a:off x="712800" y="-754200"/>
            <a:ext cx="11160" cy="1800"/>
          </a:xfrm>
          <a:custGeom>
            <a:avLst/>
            <a:gdLst/>
            <a:ahLst/>
            <a:rect l="l" t="t" r="r" b="b"/>
            <a:pathLst>
              <a:path w="12" h="2">
                <a:moveTo>
                  <a:pt x="0" y="2"/>
                </a:moveTo>
                <a:lnTo>
                  <a:pt x="12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2" name=""/>
          <p:cNvSpPr/>
          <p:nvPr/>
        </p:nvSpPr>
        <p:spPr>
          <a:xfrm>
            <a:off x="712800" y="-755640"/>
            <a:ext cx="20520" cy="39600"/>
          </a:xfrm>
          <a:custGeom>
            <a:avLst/>
            <a:gdLst/>
            <a:ahLst/>
            <a:rect l="l" t="t" r="r" b="b"/>
            <a:pathLst>
              <a:path w="25" h="49">
                <a:moveTo>
                  <a:pt x="11" y="49"/>
                </a:moveTo>
                <a:lnTo>
                  <a:pt x="21" y="40"/>
                </a:lnTo>
                <a:lnTo>
                  <a:pt x="25" y="30"/>
                </a:lnTo>
                <a:lnTo>
                  <a:pt x="25" y="21"/>
                </a:lnTo>
                <a:lnTo>
                  <a:pt x="25" y="10"/>
                </a:lnTo>
                <a:lnTo>
                  <a:pt x="21" y="0"/>
                </a:lnTo>
                <a:lnTo>
                  <a:pt x="0" y="3"/>
                </a:lnTo>
                <a:lnTo>
                  <a:pt x="2" y="12"/>
                </a:lnTo>
                <a:lnTo>
                  <a:pt x="2" y="21"/>
                </a:lnTo>
                <a:lnTo>
                  <a:pt x="2" y="28"/>
                </a:lnTo>
                <a:lnTo>
                  <a:pt x="0" y="37"/>
                </a:lnTo>
                <a:lnTo>
                  <a:pt x="11" y="28"/>
                </a:lnTo>
                <a:lnTo>
                  <a:pt x="11" y="4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3" name=""/>
          <p:cNvSpPr/>
          <p:nvPr/>
        </p:nvSpPr>
        <p:spPr>
          <a:xfrm>
            <a:off x="723960" y="-73188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4" name=""/>
          <p:cNvSpPr/>
          <p:nvPr/>
        </p:nvSpPr>
        <p:spPr>
          <a:xfrm>
            <a:off x="711360" y="-731880"/>
            <a:ext cx="12600" cy="15840"/>
          </a:xfrm>
          <a:custGeom>
            <a:avLst/>
            <a:gdLst/>
            <a:ahLst/>
            <a:rect l="l" t="t" r="r" b="b"/>
            <a:pathLst>
              <a:path w="16" h="19">
                <a:moveTo>
                  <a:pt x="0" y="19"/>
                </a:moveTo>
                <a:lnTo>
                  <a:pt x="4" y="19"/>
                </a:lnTo>
                <a:lnTo>
                  <a:pt x="16" y="19"/>
                </a:lnTo>
                <a:lnTo>
                  <a:pt x="16" y="0"/>
                </a:lnTo>
                <a:lnTo>
                  <a:pt x="4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5" name=""/>
          <p:cNvSpPr/>
          <p:nvPr/>
        </p:nvSpPr>
        <p:spPr>
          <a:xfrm>
            <a:off x="712800" y="-731880"/>
            <a:ext cx="3240" cy="6480"/>
          </a:xfrm>
          <a:custGeom>
            <a:avLst/>
            <a:gdLst/>
            <a:ahLst/>
            <a:rect l="l" t="t" r="r" b="b"/>
            <a:pathLst>
              <a:path w="3" h="9">
                <a:moveTo>
                  <a:pt x="3" y="0"/>
                </a:moveTo>
                <a:lnTo>
                  <a:pt x="0" y="9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6" name=""/>
          <p:cNvSpPr/>
          <p:nvPr/>
        </p:nvSpPr>
        <p:spPr>
          <a:xfrm>
            <a:off x="692280" y="-749160"/>
            <a:ext cx="23760" cy="33120"/>
          </a:xfrm>
          <a:custGeom>
            <a:avLst/>
            <a:gdLst/>
            <a:ahLst/>
            <a:rect l="l" t="t" r="r" b="b"/>
            <a:pathLst>
              <a:path w="30" h="41">
                <a:moveTo>
                  <a:pt x="4" y="0"/>
                </a:moveTo>
                <a:lnTo>
                  <a:pt x="0" y="8"/>
                </a:lnTo>
                <a:lnTo>
                  <a:pt x="0" y="13"/>
                </a:lnTo>
                <a:lnTo>
                  <a:pt x="2" y="18"/>
                </a:lnTo>
                <a:lnTo>
                  <a:pt x="4" y="24"/>
                </a:lnTo>
                <a:lnTo>
                  <a:pt x="7" y="27"/>
                </a:lnTo>
                <a:lnTo>
                  <a:pt x="11" y="32"/>
                </a:lnTo>
                <a:lnTo>
                  <a:pt x="14" y="36"/>
                </a:lnTo>
                <a:lnTo>
                  <a:pt x="20" y="38"/>
                </a:lnTo>
                <a:lnTo>
                  <a:pt x="25" y="41"/>
                </a:lnTo>
                <a:lnTo>
                  <a:pt x="30" y="22"/>
                </a:lnTo>
                <a:lnTo>
                  <a:pt x="29" y="20"/>
                </a:lnTo>
                <a:lnTo>
                  <a:pt x="27" y="20"/>
                </a:lnTo>
                <a:lnTo>
                  <a:pt x="25" y="18"/>
                </a:lnTo>
                <a:lnTo>
                  <a:pt x="23" y="16"/>
                </a:lnTo>
                <a:lnTo>
                  <a:pt x="22" y="15"/>
                </a:lnTo>
                <a:lnTo>
                  <a:pt x="22" y="13"/>
                </a:lnTo>
                <a:lnTo>
                  <a:pt x="20" y="9"/>
                </a:lnTo>
                <a:lnTo>
                  <a:pt x="20" y="8"/>
                </a:lnTo>
                <a:lnTo>
                  <a:pt x="18" y="15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7" name=""/>
          <p:cNvSpPr/>
          <p:nvPr/>
        </p:nvSpPr>
        <p:spPr>
          <a:xfrm>
            <a:off x="700200" y="-743040"/>
            <a:ext cx="468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7"/>
                </a:moveTo>
                <a:lnTo>
                  <a:pt x="0" y="0"/>
                </a:lnTo>
                <a:lnTo>
                  <a:pt x="7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8" name=""/>
          <p:cNvSpPr/>
          <p:nvPr/>
        </p:nvSpPr>
        <p:spPr>
          <a:xfrm>
            <a:off x="693720" y="-752400"/>
            <a:ext cx="15840" cy="14040"/>
          </a:xfrm>
          <a:custGeom>
            <a:avLst/>
            <a:gdLst/>
            <a:ahLst/>
            <a:rect l="l" t="t" r="r" b="b"/>
            <a:pathLst>
              <a:path w="20" h="18">
                <a:moveTo>
                  <a:pt x="20" y="12"/>
                </a:moveTo>
                <a:lnTo>
                  <a:pt x="3" y="0"/>
                </a:lnTo>
                <a:lnTo>
                  <a:pt x="0" y="3"/>
                </a:lnTo>
                <a:lnTo>
                  <a:pt x="14" y="18"/>
                </a:lnTo>
                <a:lnTo>
                  <a:pt x="18" y="14"/>
                </a:lnTo>
                <a:lnTo>
                  <a:pt x="2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9" name=""/>
          <p:cNvSpPr/>
          <p:nvPr/>
        </p:nvSpPr>
        <p:spPr>
          <a:xfrm>
            <a:off x="701640" y="-746280"/>
            <a:ext cx="7920" cy="504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0" name=""/>
          <p:cNvSpPr/>
          <p:nvPr/>
        </p:nvSpPr>
        <p:spPr>
          <a:xfrm>
            <a:off x="1774800" y="5059440"/>
            <a:ext cx="69840" cy="182520"/>
          </a:xfrm>
          <a:custGeom>
            <a:avLst/>
            <a:gdLst/>
            <a:ahLst/>
            <a:rect l="l" t="t" r="r" b="b"/>
            <a:pathLst>
              <a:path w="89" h="230">
                <a:moveTo>
                  <a:pt x="25" y="0"/>
                </a:moveTo>
                <a:lnTo>
                  <a:pt x="25" y="4"/>
                </a:lnTo>
                <a:lnTo>
                  <a:pt x="27" y="6"/>
                </a:lnTo>
                <a:lnTo>
                  <a:pt x="29" y="7"/>
                </a:lnTo>
                <a:lnTo>
                  <a:pt x="31" y="9"/>
                </a:lnTo>
                <a:lnTo>
                  <a:pt x="34" y="9"/>
                </a:lnTo>
                <a:lnTo>
                  <a:pt x="36" y="9"/>
                </a:lnTo>
                <a:lnTo>
                  <a:pt x="40" y="9"/>
                </a:lnTo>
                <a:lnTo>
                  <a:pt x="41" y="9"/>
                </a:lnTo>
                <a:lnTo>
                  <a:pt x="49" y="7"/>
                </a:lnTo>
                <a:lnTo>
                  <a:pt x="54" y="6"/>
                </a:lnTo>
                <a:lnTo>
                  <a:pt x="57" y="6"/>
                </a:lnTo>
                <a:lnTo>
                  <a:pt x="59" y="6"/>
                </a:lnTo>
                <a:lnTo>
                  <a:pt x="63" y="6"/>
                </a:lnTo>
                <a:lnTo>
                  <a:pt x="65" y="7"/>
                </a:lnTo>
                <a:lnTo>
                  <a:pt x="66" y="11"/>
                </a:lnTo>
                <a:lnTo>
                  <a:pt x="70" y="16"/>
                </a:lnTo>
                <a:lnTo>
                  <a:pt x="73" y="25"/>
                </a:lnTo>
                <a:lnTo>
                  <a:pt x="77" y="34"/>
                </a:lnTo>
                <a:lnTo>
                  <a:pt x="84" y="52"/>
                </a:lnTo>
                <a:lnTo>
                  <a:pt x="89" y="66"/>
                </a:lnTo>
                <a:lnTo>
                  <a:pt x="84" y="68"/>
                </a:lnTo>
                <a:lnTo>
                  <a:pt x="81" y="73"/>
                </a:lnTo>
                <a:lnTo>
                  <a:pt x="77" y="75"/>
                </a:lnTo>
                <a:lnTo>
                  <a:pt x="77" y="77"/>
                </a:lnTo>
                <a:lnTo>
                  <a:pt x="75" y="80"/>
                </a:lnTo>
                <a:lnTo>
                  <a:pt x="75" y="82"/>
                </a:lnTo>
                <a:lnTo>
                  <a:pt x="75" y="86"/>
                </a:lnTo>
                <a:lnTo>
                  <a:pt x="77" y="88"/>
                </a:lnTo>
                <a:lnTo>
                  <a:pt x="81" y="89"/>
                </a:lnTo>
                <a:lnTo>
                  <a:pt x="82" y="89"/>
                </a:lnTo>
                <a:lnTo>
                  <a:pt x="82" y="100"/>
                </a:lnTo>
                <a:lnTo>
                  <a:pt x="81" y="104"/>
                </a:lnTo>
                <a:lnTo>
                  <a:pt x="77" y="107"/>
                </a:lnTo>
                <a:lnTo>
                  <a:pt x="75" y="111"/>
                </a:lnTo>
                <a:lnTo>
                  <a:pt x="75" y="114"/>
                </a:lnTo>
                <a:lnTo>
                  <a:pt x="75" y="120"/>
                </a:lnTo>
                <a:lnTo>
                  <a:pt x="77" y="123"/>
                </a:lnTo>
                <a:lnTo>
                  <a:pt x="81" y="129"/>
                </a:lnTo>
                <a:lnTo>
                  <a:pt x="82" y="132"/>
                </a:lnTo>
                <a:lnTo>
                  <a:pt x="84" y="136"/>
                </a:lnTo>
                <a:lnTo>
                  <a:pt x="88" y="139"/>
                </a:lnTo>
                <a:lnTo>
                  <a:pt x="89" y="143"/>
                </a:lnTo>
                <a:lnTo>
                  <a:pt x="89" y="148"/>
                </a:lnTo>
                <a:lnTo>
                  <a:pt x="89" y="157"/>
                </a:lnTo>
                <a:lnTo>
                  <a:pt x="88" y="171"/>
                </a:lnTo>
                <a:lnTo>
                  <a:pt x="86" y="184"/>
                </a:lnTo>
                <a:lnTo>
                  <a:pt x="84" y="198"/>
                </a:lnTo>
                <a:lnTo>
                  <a:pt x="82" y="205"/>
                </a:lnTo>
                <a:lnTo>
                  <a:pt x="81" y="210"/>
                </a:lnTo>
                <a:lnTo>
                  <a:pt x="79" y="216"/>
                </a:lnTo>
                <a:lnTo>
                  <a:pt x="75" y="221"/>
                </a:lnTo>
                <a:lnTo>
                  <a:pt x="73" y="225"/>
                </a:lnTo>
                <a:lnTo>
                  <a:pt x="70" y="228"/>
                </a:lnTo>
                <a:lnTo>
                  <a:pt x="68" y="230"/>
                </a:lnTo>
                <a:lnTo>
                  <a:pt x="65" y="230"/>
                </a:lnTo>
                <a:lnTo>
                  <a:pt x="57" y="230"/>
                </a:lnTo>
                <a:lnTo>
                  <a:pt x="52" y="230"/>
                </a:lnTo>
                <a:lnTo>
                  <a:pt x="47" y="228"/>
                </a:lnTo>
                <a:lnTo>
                  <a:pt x="43" y="228"/>
                </a:lnTo>
                <a:lnTo>
                  <a:pt x="38" y="226"/>
                </a:lnTo>
                <a:lnTo>
                  <a:pt x="33" y="225"/>
                </a:lnTo>
                <a:lnTo>
                  <a:pt x="29" y="221"/>
                </a:lnTo>
                <a:lnTo>
                  <a:pt x="25" y="219"/>
                </a:lnTo>
                <a:lnTo>
                  <a:pt x="22" y="218"/>
                </a:lnTo>
                <a:lnTo>
                  <a:pt x="18" y="214"/>
                </a:lnTo>
                <a:lnTo>
                  <a:pt x="16" y="210"/>
                </a:lnTo>
                <a:lnTo>
                  <a:pt x="13" y="207"/>
                </a:lnTo>
                <a:lnTo>
                  <a:pt x="11" y="203"/>
                </a:lnTo>
                <a:lnTo>
                  <a:pt x="9" y="198"/>
                </a:lnTo>
                <a:lnTo>
                  <a:pt x="8" y="194"/>
                </a:lnTo>
                <a:lnTo>
                  <a:pt x="8" y="189"/>
                </a:lnTo>
                <a:lnTo>
                  <a:pt x="8" y="145"/>
                </a:lnTo>
                <a:lnTo>
                  <a:pt x="8" y="139"/>
                </a:lnTo>
                <a:lnTo>
                  <a:pt x="9" y="134"/>
                </a:lnTo>
                <a:lnTo>
                  <a:pt x="9" y="130"/>
                </a:lnTo>
                <a:lnTo>
                  <a:pt x="9" y="125"/>
                </a:lnTo>
                <a:lnTo>
                  <a:pt x="8" y="116"/>
                </a:lnTo>
                <a:lnTo>
                  <a:pt x="8" y="109"/>
                </a:lnTo>
                <a:lnTo>
                  <a:pt x="6" y="100"/>
                </a:lnTo>
                <a:lnTo>
                  <a:pt x="2" y="91"/>
                </a:lnTo>
                <a:lnTo>
                  <a:pt x="0" y="82"/>
                </a:lnTo>
                <a:lnTo>
                  <a:pt x="0" y="72"/>
                </a:lnTo>
                <a:lnTo>
                  <a:pt x="8" y="0"/>
                </a:lnTo>
                <a:lnTo>
                  <a:pt x="16" y="0"/>
                </a:lnTo>
                <a:lnTo>
                  <a:pt x="2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1" name=""/>
          <p:cNvSpPr/>
          <p:nvPr/>
        </p:nvSpPr>
        <p:spPr>
          <a:xfrm>
            <a:off x="1785960" y="5054760"/>
            <a:ext cx="44280" cy="20520"/>
          </a:xfrm>
          <a:custGeom>
            <a:avLst/>
            <a:gdLst/>
            <a:ahLst/>
            <a:rect l="l" t="t" r="r" b="b"/>
            <a:pathLst>
              <a:path w="57" h="25">
                <a:moveTo>
                  <a:pt x="57" y="5"/>
                </a:moveTo>
                <a:lnTo>
                  <a:pt x="55" y="4"/>
                </a:lnTo>
                <a:lnTo>
                  <a:pt x="50" y="2"/>
                </a:lnTo>
                <a:lnTo>
                  <a:pt x="46" y="0"/>
                </a:lnTo>
                <a:lnTo>
                  <a:pt x="41" y="0"/>
                </a:lnTo>
                <a:lnTo>
                  <a:pt x="37" y="0"/>
                </a:lnTo>
                <a:lnTo>
                  <a:pt x="30" y="2"/>
                </a:lnTo>
                <a:lnTo>
                  <a:pt x="25" y="4"/>
                </a:lnTo>
                <a:lnTo>
                  <a:pt x="23" y="5"/>
                </a:lnTo>
                <a:lnTo>
                  <a:pt x="21" y="5"/>
                </a:lnTo>
                <a:lnTo>
                  <a:pt x="19" y="5"/>
                </a:lnTo>
                <a:lnTo>
                  <a:pt x="21" y="5"/>
                </a:lnTo>
                <a:lnTo>
                  <a:pt x="21" y="5"/>
                </a:lnTo>
                <a:lnTo>
                  <a:pt x="21" y="5"/>
                </a:lnTo>
                <a:lnTo>
                  <a:pt x="21" y="4"/>
                </a:lnTo>
                <a:lnTo>
                  <a:pt x="0" y="7"/>
                </a:lnTo>
                <a:lnTo>
                  <a:pt x="1" y="12"/>
                </a:lnTo>
                <a:lnTo>
                  <a:pt x="3" y="18"/>
                </a:lnTo>
                <a:lnTo>
                  <a:pt x="7" y="21"/>
                </a:lnTo>
                <a:lnTo>
                  <a:pt x="12" y="23"/>
                </a:lnTo>
                <a:lnTo>
                  <a:pt x="18" y="25"/>
                </a:lnTo>
                <a:lnTo>
                  <a:pt x="21" y="25"/>
                </a:lnTo>
                <a:lnTo>
                  <a:pt x="26" y="25"/>
                </a:lnTo>
                <a:lnTo>
                  <a:pt x="30" y="25"/>
                </a:lnTo>
                <a:lnTo>
                  <a:pt x="35" y="23"/>
                </a:lnTo>
                <a:lnTo>
                  <a:pt x="41" y="21"/>
                </a:lnTo>
                <a:lnTo>
                  <a:pt x="42" y="21"/>
                </a:lnTo>
                <a:lnTo>
                  <a:pt x="44" y="21"/>
                </a:lnTo>
                <a:lnTo>
                  <a:pt x="42" y="20"/>
                </a:lnTo>
                <a:lnTo>
                  <a:pt x="57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2" name=""/>
          <p:cNvSpPr/>
          <p:nvPr/>
        </p:nvSpPr>
        <p:spPr>
          <a:xfrm>
            <a:off x="1817640" y="5059440"/>
            <a:ext cx="36720" cy="60120"/>
          </a:xfrm>
          <a:custGeom>
            <a:avLst/>
            <a:gdLst/>
            <a:ahLst/>
            <a:rect l="l" t="t" r="r" b="b"/>
            <a:pathLst>
              <a:path w="44" h="75">
                <a:moveTo>
                  <a:pt x="39" y="75"/>
                </a:moveTo>
                <a:lnTo>
                  <a:pt x="44" y="61"/>
                </a:lnTo>
                <a:lnTo>
                  <a:pt x="39" y="48"/>
                </a:lnTo>
                <a:lnTo>
                  <a:pt x="32" y="31"/>
                </a:lnTo>
                <a:lnTo>
                  <a:pt x="28" y="22"/>
                </a:lnTo>
                <a:lnTo>
                  <a:pt x="25" y="15"/>
                </a:lnTo>
                <a:lnTo>
                  <a:pt x="19" y="6"/>
                </a:lnTo>
                <a:lnTo>
                  <a:pt x="16" y="0"/>
                </a:lnTo>
                <a:lnTo>
                  <a:pt x="0" y="15"/>
                </a:lnTo>
                <a:lnTo>
                  <a:pt x="1" y="16"/>
                </a:lnTo>
                <a:lnTo>
                  <a:pt x="3" y="22"/>
                </a:lnTo>
                <a:lnTo>
                  <a:pt x="7" y="29"/>
                </a:lnTo>
                <a:lnTo>
                  <a:pt x="10" y="38"/>
                </a:lnTo>
                <a:lnTo>
                  <a:pt x="17" y="56"/>
                </a:lnTo>
                <a:lnTo>
                  <a:pt x="25" y="70"/>
                </a:lnTo>
                <a:lnTo>
                  <a:pt x="30" y="57"/>
                </a:lnTo>
                <a:lnTo>
                  <a:pt x="39" y="7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3" name=""/>
          <p:cNvSpPr/>
          <p:nvPr/>
        </p:nvSpPr>
        <p:spPr>
          <a:xfrm>
            <a:off x="1825560" y="5103720"/>
            <a:ext cx="23760" cy="20880"/>
          </a:xfrm>
          <a:custGeom>
            <a:avLst/>
            <a:gdLst/>
            <a:ahLst/>
            <a:rect l="l" t="t" r="r" b="b"/>
            <a:pathLst>
              <a:path w="30" h="26">
                <a:moveTo>
                  <a:pt x="21" y="26"/>
                </a:moveTo>
                <a:lnTo>
                  <a:pt x="21" y="26"/>
                </a:lnTo>
                <a:lnTo>
                  <a:pt x="21" y="26"/>
                </a:lnTo>
                <a:lnTo>
                  <a:pt x="21" y="24"/>
                </a:lnTo>
                <a:lnTo>
                  <a:pt x="21" y="24"/>
                </a:lnTo>
                <a:lnTo>
                  <a:pt x="23" y="23"/>
                </a:lnTo>
                <a:lnTo>
                  <a:pt x="26" y="21"/>
                </a:lnTo>
                <a:lnTo>
                  <a:pt x="30" y="17"/>
                </a:lnTo>
                <a:lnTo>
                  <a:pt x="19" y="0"/>
                </a:lnTo>
                <a:lnTo>
                  <a:pt x="12" y="3"/>
                </a:lnTo>
                <a:lnTo>
                  <a:pt x="7" y="8"/>
                </a:lnTo>
                <a:lnTo>
                  <a:pt x="5" y="14"/>
                </a:lnTo>
                <a:lnTo>
                  <a:pt x="1" y="17"/>
                </a:lnTo>
                <a:lnTo>
                  <a:pt x="0" y="21"/>
                </a:lnTo>
                <a:lnTo>
                  <a:pt x="0" y="26"/>
                </a:lnTo>
                <a:lnTo>
                  <a:pt x="21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4" name=""/>
          <p:cNvSpPr/>
          <p:nvPr/>
        </p:nvSpPr>
        <p:spPr>
          <a:xfrm>
            <a:off x="1825560" y="5121360"/>
            <a:ext cx="22320" cy="17280"/>
          </a:xfrm>
          <a:custGeom>
            <a:avLst/>
            <a:gdLst/>
            <a:ahLst/>
            <a:rect l="l" t="t" r="r" b="b"/>
            <a:pathLst>
              <a:path w="28" h="21">
                <a:moveTo>
                  <a:pt x="28" y="10"/>
                </a:move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1" y="1"/>
                </a:lnTo>
                <a:lnTo>
                  <a:pt x="21" y="3"/>
                </a:lnTo>
                <a:lnTo>
                  <a:pt x="0" y="3"/>
                </a:lnTo>
                <a:lnTo>
                  <a:pt x="1" y="10"/>
                </a:lnTo>
                <a:lnTo>
                  <a:pt x="5" y="16"/>
                </a:lnTo>
                <a:lnTo>
                  <a:pt x="10" y="19"/>
                </a:lnTo>
                <a:lnTo>
                  <a:pt x="17" y="21"/>
                </a:lnTo>
                <a:lnTo>
                  <a:pt x="7" y="10"/>
                </a:lnTo>
                <a:lnTo>
                  <a:pt x="28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5" name=""/>
          <p:cNvSpPr/>
          <p:nvPr/>
        </p:nvSpPr>
        <p:spPr>
          <a:xfrm>
            <a:off x="1830240" y="5130720"/>
            <a:ext cx="97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6" name=""/>
          <p:cNvSpPr/>
          <p:nvPr/>
        </p:nvSpPr>
        <p:spPr>
          <a:xfrm>
            <a:off x="1830240" y="5130720"/>
            <a:ext cx="17640" cy="14400"/>
          </a:xfrm>
          <a:custGeom>
            <a:avLst/>
            <a:gdLst/>
            <a:ahLst/>
            <a:rect l="l" t="t" r="r" b="b"/>
            <a:pathLst>
              <a:path w="21" h="18">
                <a:moveTo>
                  <a:pt x="19" y="18"/>
                </a:moveTo>
                <a:lnTo>
                  <a:pt x="21" y="11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19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7" name=""/>
          <p:cNvSpPr/>
          <p:nvPr/>
        </p:nvSpPr>
        <p:spPr>
          <a:xfrm>
            <a:off x="1833480" y="5132520"/>
            <a:ext cx="6480" cy="612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8" name=""/>
          <p:cNvSpPr/>
          <p:nvPr/>
        </p:nvSpPr>
        <p:spPr>
          <a:xfrm>
            <a:off x="1825560" y="5132520"/>
            <a:ext cx="19080" cy="17280"/>
          </a:xfrm>
          <a:custGeom>
            <a:avLst/>
            <a:gdLst/>
            <a:ahLst/>
            <a:rect l="l" t="t" r="r" b="b"/>
            <a:pathLst>
              <a:path w="24" h="21">
                <a:moveTo>
                  <a:pt x="19" y="21"/>
                </a:moveTo>
                <a:lnTo>
                  <a:pt x="19" y="21"/>
                </a:lnTo>
                <a:lnTo>
                  <a:pt x="21" y="21"/>
                </a:lnTo>
                <a:lnTo>
                  <a:pt x="21" y="18"/>
                </a:lnTo>
                <a:lnTo>
                  <a:pt x="23" y="16"/>
                </a:lnTo>
                <a:lnTo>
                  <a:pt x="24" y="14"/>
                </a:lnTo>
                <a:lnTo>
                  <a:pt x="10" y="0"/>
                </a:lnTo>
                <a:lnTo>
                  <a:pt x="5" y="3"/>
                </a:lnTo>
                <a:lnTo>
                  <a:pt x="3" y="9"/>
                </a:lnTo>
                <a:lnTo>
                  <a:pt x="1" y="14"/>
                </a:lnTo>
                <a:lnTo>
                  <a:pt x="0" y="21"/>
                </a:lnTo>
                <a:lnTo>
                  <a:pt x="19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9" name=""/>
          <p:cNvSpPr/>
          <p:nvPr/>
        </p:nvSpPr>
        <p:spPr>
          <a:xfrm>
            <a:off x="1825560" y="5149800"/>
            <a:ext cx="28800" cy="27000"/>
          </a:xfrm>
          <a:custGeom>
            <a:avLst/>
            <a:gdLst/>
            <a:ahLst/>
            <a:rect l="l" t="t" r="r" b="b"/>
            <a:pathLst>
              <a:path w="35" h="34">
                <a:moveTo>
                  <a:pt x="35" y="34"/>
                </a:moveTo>
                <a:lnTo>
                  <a:pt x="35" y="34"/>
                </a:lnTo>
                <a:lnTo>
                  <a:pt x="33" y="27"/>
                </a:lnTo>
                <a:lnTo>
                  <a:pt x="32" y="20"/>
                </a:lnTo>
                <a:lnTo>
                  <a:pt x="28" y="16"/>
                </a:lnTo>
                <a:lnTo>
                  <a:pt x="26" y="13"/>
                </a:lnTo>
                <a:lnTo>
                  <a:pt x="24" y="9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3" y="15"/>
                </a:lnTo>
                <a:lnTo>
                  <a:pt x="5" y="20"/>
                </a:lnTo>
                <a:lnTo>
                  <a:pt x="8" y="23"/>
                </a:lnTo>
                <a:lnTo>
                  <a:pt x="10" y="27"/>
                </a:lnTo>
                <a:lnTo>
                  <a:pt x="12" y="31"/>
                </a:lnTo>
                <a:lnTo>
                  <a:pt x="14" y="32"/>
                </a:lnTo>
                <a:lnTo>
                  <a:pt x="14" y="34"/>
                </a:lnTo>
                <a:lnTo>
                  <a:pt x="35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0" name=""/>
          <p:cNvSpPr/>
          <p:nvPr/>
        </p:nvSpPr>
        <p:spPr>
          <a:xfrm>
            <a:off x="1824120" y="5176800"/>
            <a:ext cx="30240" cy="73080"/>
          </a:xfrm>
          <a:custGeom>
            <a:avLst/>
            <a:gdLst/>
            <a:ahLst/>
            <a:rect l="l" t="t" r="r" b="b"/>
            <a:pathLst>
              <a:path w="37" h="93">
                <a:moveTo>
                  <a:pt x="2" y="93"/>
                </a:moveTo>
                <a:lnTo>
                  <a:pt x="2" y="93"/>
                </a:lnTo>
                <a:lnTo>
                  <a:pt x="9" y="91"/>
                </a:lnTo>
                <a:lnTo>
                  <a:pt x="14" y="87"/>
                </a:lnTo>
                <a:lnTo>
                  <a:pt x="18" y="84"/>
                </a:lnTo>
                <a:lnTo>
                  <a:pt x="21" y="78"/>
                </a:lnTo>
                <a:lnTo>
                  <a:pt x="25" y="71"/>
                </a:lnTo>
                <a:lnTo>
                  <a:pt x="26" y="66"/>
                </a:lnTo>
                <a:lnTo>
                  <a:pt x="28" y="59"/>
                </a:lnTo>
                <a:lnTo>
                  <a:pt x="30" y="53"/>
                </a:lnTo>
                <a:lnTo>
                  <a:pt x="34" y="39"/>
                </a:lnTo>
                <a:lnTo>
                  <a:pt x="35" y="23"/>
                </a:lnTo>
                <a:lnTo>
                  <a:pt x="37" y="11"/>
                </a:lnTo>
                <a:lnTo>
                  <a:pt x="37" y="0"/>
                </a:lnTo>
                <a:lnTo>
                  <a:pt x="16" y="0"/>
                </a:lnTo>
                <a:lnTo>
                  <a:pt x="16" y="9"/>
                </a:lnTo>
                <a:lnTo>
                  <a:pt x="14" y="21"/>
                </a:lnTo>
                <a:lnTo>
                  <a:pt x="12" y="36"/>
                </a:lnTo>
                <a:lnTo>
                  <a:pt x="9" y="48"/>
                </a:lnTo>
                <a:lnTo>
                  <a:pt x="9" y="55"/>
                </a:lnTo>
                <a:lnTo>
                  <a:pt x="7" y="59"/>
                </a:lnTo>
                <a:lnTo>
                  <a:pt x="5" y="64"/>
                </a:lnTo>
                <a:lnTo>
                  <a:pt x="3" y="68"/>
                </a:lnTo>
                <a:lnTo>
                  <a:pt x="2" y="71"/>
                </a:lnTo>
                <a:lnTo>
                  <a:pt x="0" y="73"/>
                </a:lnTo>
                <a:lnTo>
                  <a:pt x="2" y="73"/>
                </a:lnTo>
                <a:lnTo>
                  <a:pt x="2" y="9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1" name=""/>
          <p:cNvSpPr/>
          <p:nvPr/>
        </p:nvSpPr>
        <p:spPr>
          <a:xfrm>
            <a:off x="1771560" y="5210280"/>
            <a:ext cx="54000" cy="39600"/>
          </a:xfrm>
          <a:custGeom>
            <a:avLst/>
            <a:gdLst/>
            <a:ahLst/>
            <a:rect l="l" t="t" r="r" b="b"/>
            <a:pathLst>
              <a:path w="68" h="52">
                <a:moveTo>
                  <a:pt x="0" y="2"/>
                </a:moveTo>
                <a:lnTo>
                  <a:pt x="0" y="2"/>
                </a:lnTo>
                <a:lnTo>
                  <a:pt x="2" y="7"/>
                </a:lnTo>
                <a:lnTo>
                  <a:pt x="3" y="14"/>
                </a:lnTo>
                <a:lnTo>
                  <a:pt x="5" y="20"/>
                </a:lnTo>
                <a:lnTo>
                  <a:pt x="7" y="25"/>
                </a:lnTo>
                <a:lnTo>
                  <a:pt x="11" y="29"/>
                </a:lnTo>
                <a:lnTo>
                  <a:pt x="14" y="32"/>
                </a:lnTo>
                <a:lnTo>
                  <a:pt x="18" y="36"/>
                </a:lnTo>
                <a:lnTo>
                  <a:pt x="21" y="39"/>
                </a:lnTo>
                <a:lnTo>
                  <a:pt x="27" y="43"/>
                </a:lnTo>
                <a:lnTo>
                  <a:pt x="32" y="45"/>
                </a:lnTo>
                <a:lnTo>
                  <a:pt x="37" y="48"/>
                </a:lnTo>
                <a:lnTo>
                  <a:pt x="43" y="50"/>
                </a:lnTo>
                <a:lnTo>
                  <a:pt x="48" y="50"/>
                </a:lnTo>
                <a:lnTo>
                  <a:pt x="55" y="52"/>
                </a:lnTo>
                <a:lnTo>
                  <a:pt x="60" y="52"/>
                </a:lnTo>
                <a:lnTo>
                  <a:pt x="68" y="52"/>
                </a:lnTo>
                <a:lnTo>
                  <a:pt x="68" y="32"/>
                </a:lnTo>
                <a:lnTo>
                  <a:pt x="62" y="32"/>
                </a:lnTo>
                <a:lnTo>
                  <a:pt x="57" y="30"/>
                </a:lnTo>
                <a:lnTo>
                  <a:pt x="52" y="30"/>
                </a:lnTo>
                <a:lnTo>
                  <a:pt x="48" y="29"/>
                </a:lnTo>
                <a:lnTo>
                  <a:pt x="44" y="29"/>
                </a:lnTo>
                <a:lnTo>
                  <a:pt x="41" y="27"/>
                </a:lnTo>
                <a:lnTo>
                  <a:pt x="37" y="25"/>
                </a:lnTo>
                <a:lnTo>
                  <a:pt x="34" y="23"/>
                </a:lnTo>
                <a:lnTo>
                  <a:pt x="32" y="21"/>
                </a:lnTo>
                <a:lnTo>
                  <a:pt x="30" y="20"/>
                </a:lnTo>
                <a:lnTo>
                  <a:pt x="27" y="16"/>
                </a:lnTo>
                <a:lnTo>
                  <a:pt x="25" y="14"/>
                </a:lnTo>
                <a:lnTo>
                  <a:pt x="23" y="11"/>
                </a:lnTo>
                <a:lnTo>
                  <a:pt x="23" y="7"/>
                </a:lnTo>
                <a:lnTo>
                  <a:pt x="21" y="4"/>
                </a:lnTo>
                <a:lnTo>
                  <a:pt x="19" y="0"/>
                </a:lnTo>
                <a:lnTo>
                  <a:pt x="19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2" name=""/>
          <p:cNvSpPr/>
          <p:nvPr/>
        </p:nvSpPr>
        <p:spPr>
          <a:xfrm>
            <a:off x="1778040" y="521028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3" name=""/>
          <p:cNvSpPr/>
          <p:nvPr/>
        </p:nvSpPr>
        <p:spPr>
          <a:xfrm>
            <a:off x="1771560" y="5172120"/>
            <a:ext cx="15840" cy="38160"/>
          </a:xfrm>
          <a:custGeom>
            <a:avLst/>
            <a:gdLst/>
            <a:ahLst/>
            <a:rect l="l" t="t" r="r" b="b"/>
            <a:pathLst>
              <a:path w="19" h="46">
                <a:moveTo>
                  <a:pt x="0" y="0"/>
                </a:moveTo>
                <a:lnTo>
                  <a:pt x="0" y="2"/>
                </a:lnTo>
                <a:lnTo>
                  <a:pt x="0" y="46"/>
                </a:lnTo>
                <a:lnTo>
                  <a:pt x="19" y="46"/>
                </a:lnTo>
                <a:lnTo>
                  <a:pt x="19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4" name=""/>
          <p:cNvSpPr/>
          <p:nvPr/>
        </p:nvSpPr>
        <p:spPr>
          <a:xfrm>
            <a:off x="1778040" y="5173560"/>
            <a:ext cx="9360" cy="1800"/>
          </a:xfrm>
          <a:custGeom>
            <a:avLst/>
            <a:gdLst/>
            <a:ahLst/>
            <a:rect l="l" t="t" r="r" b="b"/>
            <a:pathLst>
              <a:path w="10" h="1">
                <a:moveTo>
                  <a:pt x="10" y="1"/>
                </a:moveTo>
                <a:lnTo>
                  <a:pt x="0" y="0"/>
                </a:lnTo>
                <a:lnTo>
                  <a:pt x="1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5" name=""/>
          <p:cNvSpPr/>
          <p:nvPr/>
        </p:nvSpPr>
        <p:spPr>
          <a:xfrm>
            <a:off x="1765440" y="5116680"/>
            <a:ext cx="25200" cy="58680"/>
          </a:xfrm>
          <a:custGeom>
            <a:avLst/>
            <a:gdLst/>
            <a:ahLst/>
            <a:rect l="l" t="t" r="r" b="b"/>
            <a:pathLst>
              <a:path w="30" h="74">
                <a:moveTo>
                  <a:pt x="0" y="0"/>
                </a:moveTo>
                <a:lnTo>
                  <a:pt x="0" y="1"/>
                </a:lnTo>
                <a:lnTo>
                  <a:pt x="0" y="12"/>
                </a:lnTo>
                <a:lnTo>
                  <a:pt x="2" y="21"/>
                </a:lnTo>
                <a:lnTo>
                  <a:pt x="5" y="30"/>
                </a:lnTo>
                <a:lnTo>
                  <a:pt x="7" y="39"/>
                </a:lnTo>
                <a:lnTo>
                  <a:pt x="7" y="46"/>
                </a:lnTo>
                <a:lnTo>
                  <a:pt x="9" y="55"/>
                </a:lnTo>
                <a:lnTo>
                  <a:pt x="9" y="57"/>
                </a:lnTo>
                <a:lnTo>
                  <a:pt x="9" y="62"/>
                </a:lnTo>
                <a:lnTo>
                  <a:pt x="7" y="65"/>
                </a:lnTo>
                <a:lnTo>
                  <a:pt x="7" y="69"/>
                </a:lnTo>
                <a:lnTo>
                  <a:pt x="26" y="74"/>
                </a:lnTo>
                <a:lnTo>
                  <a:pt x="28" y="69"/>
                </a:lnTo>
                <a:lnTo>
                  <a:pt x="30" y="64"/>
                </a:lnTo>
                <a:lnTo>
                  <a:pt x="30" y="58"/>
                </a:lnTo>
                <a:lnTo>
                  <a:pt x="30" y="53"/>
                </a:lnTo>
                <a:lnTo>
                  <a:pt x="28" y="44"/>
                </a:lnTo>
                <a:lnTo>
                  <a:pt x="26" y="33"/>
                </a:lnTo>
                <a:lnTo>
                  <a:pt x="25" y="26"/>
                </a:lnTo>
                <a:lnTo>
                  <a:pt x="23" y="17"/>
                </a:lnTo>
                <a:lnTo>
                  <a:pt x="21" y="10"/>
                </a:lnTo>
                <a:lnTo>
                  <a:pt x="21" y="1"/>
                </a:lnTo>
                <a:lnTo>
                  <a:pt x="21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6" name=""/>
          <p:cNvSpPr/>
          <p:nvPr/>
        </p:nvSpPr>
        <p:spPr>
          <a:xfrm>
            <a:off x="1774800" y="5116680"/>
            <a:ext cx="6480" cy="1440"/>
          </a:xfrm>
          <a:custGeom>
            <a:avLst/>
            <a:gdLst/>
            <a:ahLst/>
            <a:rect l="l" t="t" r="r" b="b"/>
            <a:pathLst>
              <a:path w="9" h="1">
                <a:moveTo>
                  <a:pt x="9" y="1"/>
                </a:moveTo>
                <a:lnTo>
                  <a:pt x="0" y="0"/>
                </a:lnTo>
                <a:lnTo>
                  <a:pt x="9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7" name=""/>
          <p:cNvSpPr/>
          <p:nvPr/>
        </p:nvSpPr>
        <p:spPr>
          <a:xfrm>
            <a:off x="1765440" y="5051520"/>
            <a:ext cx="21960" cy="66600"/>
          </a:xfrm>
          <a:custGeom>
            <a:avLst/>
            <a:gdLst/>
            <a:ahLst/>
            <a:rect l="l" t="t" r="r" b="b"/>
            <a:pathLst>
              <a:path w="26" h="83">
                <a:moveTo>
                  <a:pt x="16" y="0"/>
                </a:moveTo>
                <a:lnTo>
                  <a:pt x="7" y="9"/>
                </a:lnTo>
                <a:lnTo>
                  <a:pt x="0" y="82"/>
                </a:lnTo>
                <a:lnTo>
                  <a:pt x="19" y="83"/>
                </a:lnTo>
                <a:lnTo>
                  <a:pt x="26" y="1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8" name=""/>
          <p:cNvSpPr/>
          <p:nvPr/>
        </p:nvSpPr>
        <p:spPr>
          <a:xfrm>
            <a:off x="1778040" y="505944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9" name=""/>
          <p:cNvSpPr/>
          <p:nvPr/>
        </p:nvSpPr>
        <p:spPr>
          <a:xfrm>
            <a:off x="1778040" y="5051520"/>
            <a:ext cx="25200" cy="15840"/>
          </a:xfrm>
          <a:custGeom>
            <a:avLst/>
            <a:gdLst/>
            <a:ahLst/>
            <a:rect l="l" t="t" r="r" b="b"/>
            <a:pathLst>
              <a:path w="30" h="19">
                <a:moveTo>
                  <a:pt x="30" y="7"/>
                </a:moveTo>
                <a:lnTo>
                  <a:pt x="19" y="0"/>
                </a:lnTo>
                <a:lnTo>
                  <a:pt x="9" y="0"/>
                </a:lnTo>
                <a:lnTo>
                  <a:pt x="0" y="0"/>
                </a:lnTo>
                <a:lnTo>
                  <a:pt x="0" y="19"/>
                </a:lnTo>
                <a:lnTo>
                  <a:pt x="9" y="19"/>
                </a:lnTo>
                <a:lnTo>
                  <a:pt x="19" y="19"/>
                </a:lnTo>
                <a:lnTo>
                  <a:pt x="9" y="12"/>
                </a:lnTo>
                <a:lnTo>
                  <a:pt x="3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0" name=""/>
          <p:cNvSpPr/>
          <p:nvPr/>
        </p:nvSpPr>
        <p:spPr>
          <a:xfrm>
            <a:off x="1785960" y="5059440"/>
            <a:ext cx="7920" cy="1440"/>
          </a:xfrm>
          <a:custGeom>
            <a:avLst/>
            <a:gdLst/>
            <a:ahLst/>
            <a:rect l="l" t="t" r="r" b="b"/>
            <a:pathLst>
              <a:path w="10" h="2">
                <a:moveTo>
                  <a:pt x="0" y="2"/>
                </a:moveTo>
                <a:lnTo>
                  <a:pt x="10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1" name=""/>
          <p:cNvSpPr/>
          <p:nvPr/>
        </p:nvSpPr>
        <p:spPr>
          <a:xfrm>
            <a:off x="1785960" y="5059440"/>
            <a:ext cx="7920" cy="1440"/>
          </a:xfrm>
          <a:custGeom>
            <a:avLst/>
            <a:gdLst/>
            <a:ahLst/>
            <a:rect l="l" t="t" r="r" b="b"/>
            <a:pathLst>
              <a:path w="10" h="2">
                <a:moveTo>
                  <a:pt x="0" y="2"/>
                </a:moveTo>
                <a:lnTo>
                  <a:pt x="10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2" name=""/>
          <p:cNvSpPr/>
          <p:nvPr/>
        </p:nvSpPr>
        <p:spPr>
          <a:xfrm>
            <a:off x="1881360" y="5361120"/>
            <a:ext cx="60120" cy="46080"/>
          </a:xfrm>
          <a:custGeom>
            <a:avLst/>
            <a:gdLst/>
            <a:ahLst/>
            <a:rect l="l" t="t" r="r" b="b"/>
            <a:pathLst>
              <a:path w="74" h="59">
                <a:moveTo>
                  <a:pt x="0" y="24"/>
                </a:moveTo>
                <a:lnTo>
                  <a:pt x="12" y="15"/>
                </a:lnTo>
                <a:lnTo>
                  <a:pt x="23" y="8"/>
                </a:lnTo>
                <a:lnTo>
                  <a:pt x="30" y="4"/>
                </a:lnTo>
                <a:lnTo>
                  <a:pt x="37" y="2"/>
                </a:lnTo>
                <a:lnTo>
                  <a:pt x="44" y="0"/>
                </a:lnTo>
                <a:lnTo>
                  <a:pt x="53" y="0"/>
                </a:lnTo>
                <a:lnTo>
                  <a:pt x="58" y="0"/>
                </a:lnTo>
                <a:lnTo>
                  <a:pt x="62" y="0"/>
                </a:lnTo>
                <a:lnTo>
                  <a:pt x="64" y="2"/>
                </a:lnTo>
                <a:lnTo>
                  <a:pt x="66" y="4"/>
                </a:lnTo>
                <a:lnTo>
                  <a:pt x="67" y="6"/>
                </a:lnTo>
                <a:lnTo>
                  <a:pt x="69" y="8"/>
                </a:lnTo>
                <a:lnTo>
                  <a:pt x="71" y="9"/>
                </a:lnTo>
                <a:lnTo>
                  <a:pt x="74" y="11"/>
                </a:lnTo>
                <a:lnTo>
                  <a:pt x="71" y="20"/>
                </a:lnTo>
                <a:lnTo>
                  <a:pt x="67" y="29"/>
                </a:lnTo>
                <a:lnTo>
                  <a:pt x="62" y="36"/>
                </a:lnTo>
                <a:lnTo>
                  <a:pt x="57" y="43"/>
                </a:lnTo>
                <a:lnTo>
                  <a:pt x="53" y="47"/>
                </a:lnTo>
                <a:lnTo>
                  <a:pt x="50" y="50"/>
                </a:lnTo>
                <a:lnTo>
                  <a:pt x="48" y="52"/>
                </a:lnTo>
                <a:lnTo>
                  <a:pt x="42" y="54"/>
                </a:lnTo>
                <a:lnTo>
                  <a:pt x="39" y="56"/>
                </a:lnTo>
                <a:lnTo>
                  <a:pt x="35" y="57"/>
                </a:lnTo>
                <a:lnTo>
                  <a:pt x="30" y="59"/>
                </a:lnTo>
                <a:lnTo>
                  <a:pt x="25" y="59"/>
                </a:lnTo>
                <a:lnTo>
                  <a:pt x="19" y="59"/>
                </a:lnTo>
                <a:lnTo>
                  <a:pt x="14" y="57"/>
                </a:lnTo>
                <a:lnTo>
                  <a:pt x="10" y="54"/>
                </a:lnTo>
                <a:lnTo>
                  <a:pt x="7" y="52"/>
                </a:lnTo>
                <a:lnTo>
                  <a:pt x="3" y="49"/>
                </a:lnTo>
                <a:lnTo>
                  <a:pt x="2" y="43"/>
                </a:lnTo>
                <a:lnTo>
                  <a:pt x="0" y="40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3" name=""/>
          <p:cNvSpPr/>
          <p:nvPr/>
        </p:nvSpPr>
        <p:spPr>
          <a:xfrm>
            <a:off x="1876320" y="5351400"/>
            <a:ext cx="47880" cy="34920"/>
          </a:xfrm>
          <a:custGeom>
            <a:avLst/>
            <a:gdLst/>
            <a:ahLst/>
            <a:rect l="l" t="t" r="r" b="b"/>
            <a:pathLst>
              <a:path w="60" h="43">
                <a:moveTo>
                  <a:pt x="60" y="0"/>
                </a:moveTo>
                <a:lnTo>
                  <a:pt x="60" y="0"/>
                </a:lnTo>
                <a:lnTo>
                  <a:pt x="49" y="0"/>
                </a:lnTo>
                <a:lnTo>
                  <a:pt x="41" y="2"/>
                </a:lnTo>
                <a:lnTo>
                  <a:pt x="33" y="5"/>
                </a:lnTo>
                <a:lnTo>
                  <a:pt x="25" y="9"/>
                </a:lnTo>
                <a:lnTo>
                  <a:pt x="12" y="16"/>
                </a:lnTo>
                <a:lnTo>
                  <a:pt x="0" y="27"/>
                </a:lnTo>
                <a:lnTo>
                  <a:pt x="12" y="43"/>
                </a:lnTo>
                <a:lnTo>
                  <a:pt x="25" y="34"/>
                </a:lnTo>
                <a:lnTo>
                  <a:pt x="35" y="27"/>
                </a:lnTo>
                <a:lnTo>
                  <a:pt x="41" y="23"/>
                </a:lnTo>
                <a:lnTo>
                  <a:pt x="46" y="21"/>
                </a:lnTo>
                <a:lnTo>
                  <a:pt x="51" y="21"/>
                </a:lnTo>
                <a:lnTo>
                  <a:pt x="60" y="21"/>
                </a:lnTo>
                <a:lnTo>
                  <a:pt x="6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4" name=""/>
          <p:cNvSpPr/>
          <p:nvPr/>
        </p:nvSpPr>
        <p:spPr>
          <a:xfrm>
            <a:off x="1924200" y="5351400"/>
            <a:ext cx="23760" cy="25560"/>
          </a:xfrm>
          <a:custGeom>
            <a:avLst/>
            <a:gdLst/>
            <a:ahLst/>
            <a:rect l="l" t="t" r="r" b="b"/>
            <a:pathLst>
              <a:path w="30" h="30">
                <a:moveTo>
                  <a:pt x="30" y="25"/>
                </a:move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21" y="9"/>
                </a:lnTo>
                <a:lnTo>
                  <a:pt x="20" y="7"/>
                </a:lnTo>
                <a:lnTo>
                  <a:pt x="16" y="3"/>
                </a:lnTo>
                <a:lnTo>
                  <a:pt x="11" y="2"/>
                </a:lnTo>
                <a:lnTo>
                  <a:pt x="5" y="0"/>
                </a:lnTo>
                <a:lnTo>
                  <a:pt x="0" y="0"/>
                </a:lnTo>
                <a:lnTo>
                  <a:pt x="0" y="19"/>
                </a:lnTo>
                <a:lnTo>
                  <a:pt x="4" y="19"/>
                </a:lnTo>
                <a:lnTo>
                  <a:pt x="4" y="21"/>
                </a:lnTo>
                <a:lnTo>
                  <a:pt x="5" y="21"/>
                </a:lnTo>
                <a:lnTo>
                  <a:pt x="5" y="21"/>
                </a:lnTo>
                <a:lnTo>
                  <a:pt x="5" y="23"/>
                </a:lnTo>
                <a:lnTo>
                  <a:pt x="9" y="25"/>
                </a:lnTo>
                <a:lnTo>
                  <a:pt x="13" y="27"/>
                </a:lnTo>
                <a:lnTo>
                  <a:pt x="18" y="30"/>
                </a:lnTo>
                <a:lnTo>
                  <a:pt x="11" y="16"/>
                </a:lnTo>
                <a:lnTo>
                  <a:pt x="3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5" name=""/>
          <p:cNvSpPr/>
          <p:nvPr/>
        </p:nvSpPr>
        <p:spPr>
          <a:xfrm>
            <a:off x="1901880" y="5364000"/>
            <a:ext cx="46080" cy="51120"/>
          </a:xfrm>
          <a:custGeom>
            <a:avLst/>
            <a:gdLst/>
            <a:ahLst/>
            <a:rect l="l" t="t" r="r" b="b"/>
            <a:pathLst>
              <a:path w="58" h="62">
                <a:moveTo>
                  <a:pt x="0" y="62"/>
                </a:moveTo>
                <a:lnTo>
                  <a:pt x="0" y="62"/>
                </a:lnTo>
                <a:lnTo>
                  <a:pt x="5" y="62"/>
                </a:lnTo>
                <a:lnTo>
                  <a:pt x="12" y="60"/>
                </a:lnTo>
                <a:lnTo>
                  <a:pt x="17" y="59"/>
                </a:lnTo>
                <a:lnTo>
                  <a:pt x="23" y="57"/>
                </a:lnTo>
                <a:lnTo>
                  <a:pt x="28" y="55"/>
                </a:lnTo>
                <a:lnTo>
                  <a:pt x="32" y="51"/>
                </a:lnTo>
                <a:lnTo>
                  <a:pt x="35" y="48"/>
                </a:lnTo>
                <a:lnTo>
                  <a:pt x="39" y="43"/>
                </a:lnTo>
                <a:lnTo>
                  <a:pt x="46" y="35"/>
                </a:lnTo>
                <a:lnTo>
                  <a:pt x="51" y="27"/>
                </a:lnTo>
                <a:lnTo>
                  <a:pt x="55" y="18"/>
                </a:lnTo>
                <a:lnTo>
                  <a:pt x="58" y="9"/>
                </a:lnTo>
                <a:lnTo>
                  <a:pt x="39" y="0"/>
                </a:lnTo>
                <a:lnTo>
                  <a:pt x="35" y="9"/>
                </a:lnTo>
                <a:lnTo>
                  <a:pt x="32" y="18"/>
                </a:lnTo>
                <a:lnTo>
                  <a:pt x="28" y="25"/>
                </a:lnTo>
                <a:lnTo>
                  <a:pt x="23" y="32"/>
                </a:lnTo>
                <a:lnTo>
                  <a:pt x="19" y="34"/>
                </a:lnTo>
                <a:lnTo>
                  <a:pt x="17" y="35"/>
                </a:lnTo>
                <a:lnTo>
                  <a:pt x="16" y="37"/>
                </a:lnTo>
                <a:lnTo>
                  <a:pt x="14" y="39"/>
                </a:lnTo>
                <a:lnTo>
                  <a:pt x="10" y="41"/>
                </a:lnTo>
                <a:lnTo>
                  <a:pt x="7" y="41"/>
                </a:lnTo>
                <a:lnTo>
                  <a:pt x="3" y="43"/>
                </a:lnTo>
                <a:lnTo>
                  <a:pt x="0" y="43"/>
                </a:lnTo>
                <a:lnTo>
                  <a:pt x="0" y="6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6" name=""/>
          <p:cNvSpPr/>
          <p:nvPr/>
        </p:nvSpPr>
        <p:spPr>
          <a:xfrm>
            <a:off x="1873080" y="5388120"/>
            <a:ext cx="28800" cy="27000"/>
          </a:xfrm>
          <a:custGeom>
            <a:avLst/>
            <a:gdLst/>
            <a:ahLst/>
            <a:rect l="l" t="t" r="r" b="b"/>
            <a:pathLst>
              <a:path w="36" h="34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4" y="13"/>
                </a:lnTo>
                <a:lnTo>
                  <a:pt x="5" y="20"/>
                </a:lnTo>
                <a:lnTo>
                  <a:pt x="11" y="25"/>
                </a:lnTo>
                <a:lnTo>
                  <a:pt x="16" y="29"/>
                </a:lnTo>
                <a:lnTo>
                  <a:pt x="21" y="32"/>
                </a:lnTo>
                <a:lnTo>
                  <a:pt x="29" y="34"/>
                </a:lnTo>
                <a:lnTo>
                  <a:pt x="36" y="34"/>
                </a:lnTo>
                <a:lnTo>
                  <a:pt x="36" y="15"/>
                </a:lnTo>
                <a:lnTo>
                  <a:pt x="32" y="15"/>
                </a:lnTo>
                <a:lnTo>
                  <a:pt x="29" y="13"/>
                </a:lnTo>
                <a:lnTo>
                  <a:pt x="27" y="13"/>
                </a:lnTo>
                <a:lnTo>
                  <a:pt x="25" y="11"/>
                </a:lnTo>
                <a:lnTo>
                  <a:pt x="23" y="7"/>
                </a:lnTo>
                <a:lnTo>
                  <a:pt x="23" y="6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7" name=""/>
          <p:cNvSpPr/>
          <p:nvPr/>
        </p:nvSpPr>
        <p:spPr>
          <a:xfrm>
            <a:off x="1881360" y="538812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8" name=""/>
          <p:cNvSpPr/>
          <p:nvPr/>
        </p:nvSpPr>
        <p:spPr>
          <a:xfrm>
            <a:off x="1881360" y="538812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9" name=""/>
          <p:cNvSpPr/>
          <p:nvPr/>
        </p:nvSpPr>
        <p:spPr>
          <a:xfrm>
            <a:off x="1873080" y="5373720"/>
            <a:ext cx="17640" cy="14400"/>
          </a:xfrm>
          <a:custGeom>
            <a:avLst/>
            <a:gdLst/>
            <a:ahLst/>
            <a:rect l="l" t="t" r="r" b="b"/>
            <a:pathLst>
              <a:path w="21" h="17">
                <a:moveTo>
                  <a:pt x="4" y="0"/>
                </a:moveTo>
                <a:lnTo>
                  <a:pt x="0" y="7"/>
                </a:lnTo>
                <a:lnTo>
                  <a:pt x="0" y="17"/>
                </a:lnTo>
                <a:lnTo>
                  <a:pt x="21" y="17"/>
                </a:lnTo>
                <a:lnTo>
                  <a:pt x="21" y="7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0" name=""/>
          <p:cNvSpPr/>
          <p:nvPr/>
        </p:nvSpPr>
        <p:spPr>
          <a:xfrm>
            <a:off x="1881360" y="5378400"/>
            <a:ext cx="6120" cy="7920"/>
          </a:xfrm>
          <a:custGeom>
            <a:avLst/>
            <a:gdLst/>
            <a:ahLst/>
            <a:rect l="l" t="t" r="r" b="b"/>
            <a:pathLst>
              <a:path w="7" h="9">
                <a:moveTo>
                  <a:pt x="7" y="9"/>
                </a:moveTo>
                <a:lnTo>
                  <a:pt x="0" y="0"/>
                </a:lnTo>
                <a:lnTo>
                  <a:pt x="7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1" name=""/>
          <p:cNvSpPr/>
          <p:nvPr/>
        </p:nvSpPr>
        <p:spPr>
          <a:xfrm>
            <a:off x="1805040" y="5861160"/>
            <a:ext cx="96840" cy="144360"/>
          </a:xfrm>
          <a:custGeom>
            <a:avLst/>
            <a:gdLst/>
            <a:ahLst/>
            <a:rect l="l" t="t" r="r" b="b"/>
            <a:pathLst>
              <a:path w="121" h="181">
                <a:moveTo>
                  <a:pt x="25" y="137"/>
                </a:moveTo>
                <a:lnTo>
                  <a:pt x="26" y="137"/>
                </a:lnTo>
                <a:lnTo>
                  <a:pt x="26" y="135"/>
                </a:lnTo>
                <a:lnTo>
                  <a:pt x="28" y="135"/>
                </a:lnTo>
                <a:lnTo>
                  <a:pt x="30" y="133"/>
                </a:lnTo>
                <a:lnTo>
                  <a:pt x="32" y="130"/>
                </a:lnTo>
                <a:lnTo>
                  <a:pt x="32" y="126"/>
                </a:lnTo>
                <a:lnTo>
                  <a:pt x="35" y="117"/>
                </a:lnTo>
                <a:lnTo>
                  <a:pt x="35" y="108"/>
                </a:lnTo>
                <a:lnTo>
                  <a:pt x="35" y="108"/>
                </a:lnTo>
                <a:lnTo>
                  <a:pt x="33" y="106"/>
                </a:lnTo>
                <a:lnTo>
                  <a:pt x="32" y="105"/>
                </a:lnTo>
                <a:lnTo>
                  <a:pt x="30" y="105"/>
                </a:lnTo>
                <a:lnTo>
                  <a:pt x="25" y="103"/>
                </a:lnTo>
                <a:lnTo>
                  <a:pt x="19" y="101"/>
                </a:lnTo>
                <a:lnTo>
                  <a:pt x="12" y="101"/>
                </a:lnTo>
                <a:lnTo>
                  <a:pt x="7" y="98"/>
                </a:lnTo>
                <a:lnTo>
                  <a:pt x="7" y="96"/>
                </a:lnTo>
                <a:lnTo>
                  <a:pt x="5" y="94"/>
                </a:lnTo>
                <a:lnTo>
                  <a:pt x="3" y="92"/>
                </a:lnTo>
                <a:lnTo>
                  <a:pt x="3" y="89"/>
                </a:lnTo>
                <a:lnTo>
                  <a:pt x="14" y="89"/>
                </a:lnTo>
                <a:lnTo>
                  <a:pt x="21" y="87"/>
                </a:lnTo>
                <a:lnTo>
                  <a:pt x="25" y="85"/>
                </a:lnTo>
                <a:lnTo>
                  <a:pt x="26" y="85"/>
                </a:lnTo>
                <a:lnTo>
                  <a:pt x="30" y="83"/>
                </a:lnTo>
                <a:lnTo>
                  <a:pt x="32" y="82"/>
                </a:lnTo>
                <a:lnTo>
                  <a:pt x="32" y="80"/>
                </a:lnTo>
                <a:lnTo>
                  <a:pt x="33" y="78"/>
                </a:lnTo>
                <a:lnTo>
                  <a:pt x="35" y="74"/>
                </a:lnTo>
                <a:lnTo>
                  <a:pt x="35" y="71"/>
                </a:lnTo>
                <a:lnTo>
                  <a:pt x="35" y="64"/>
                </a:lnTo>
                <a:lnTo>
                  <a:pt x="35" y="55"/>
                </a:lnTo>
                <a:lnTo>
                  <a:pt x="35" y="48"/>
                </a:lnTo>
                <a:lnTo>
                  <a:pt x="37" y="41"/>
                </a:lnTo>
                <a:lnTo>
                  <a:pt x="39" y="30"/>
                </a:lnTo>
                <a:lnTo>
                  <a:pt x="44" y="21"/>
                </a:lnTo>
                <a:lnTo>
                  <a:pt x="46" y="17"/>
                </a:lnTo>
                <a:lnTo>
                  <a:pt x="48" y="14"/>
                </a:lnTo>
                <a:lnTo>
                  <a:pt x="51" y="9"/>
                </a:lnTo>
                <a:lnTo>
                  <a:pt x="53" y="5"/>
                </a:lnTo>
                <a:lnTo>
                  <a:pt x="57" y="3"/>
                </a:lnTo>
                <a:lnTo>
                  <a:pt x="60" y="1"/>
                </a:lnTo>
                <a:lnTo>
                  <a:pt x="64" y="0"/>
                </a:lnTo>
                <a:lnTo>
                  <a:pt x="67" y="0"/>
                </a:lnTo>
                <a:lnTo>
                  <a:pt x="69" y="0"/>
                </a:lnTo>
                <a:lnTo>
                  <a:pt x="71" y="1"/>
                </a:lnTo>
                <a:lnTo>
                  <a:pt x="73" y="3"/>
                </a:lnTo>
                <a:lnTo>
                  <a:pt x="74" y="5"/>
                </a:lnTo>
                <a:lnTo>
                  <a:pt x="81" y="12"/>
                </a:lnTo>
                <a:lnTo>
                  <a:pt x="87" y="19"/>
                </a:lnTo>
                <a:lnTo>
                  <a:pt x="92" y="28"/>
                </a:lnTo>
                <a:lnTo>
                  <a:pt x="98" y="37"/>
                </a:lnTo>
                <a:lnTo>
                  <a:pt x="101" y="44"/>
                </a:lnTo>
                <a:lnTo>
                  <a:pt x="103" y="51"/>
                </a:lnTo>
                <a:lnTo>
                  <a:pt x="103" y="108"/>
                </a:lnTo>
                <a:lnTo>
                  <a:pt x="105" y="115"/>
                </a:lnTo>
                <a:lnTo>
                  <a:pt x="108" y="121"/>
                </a:lnTo>
                <a:lnTo>
                  <a:pt x="110" y="128"/>
                </a:lnTo>
                <a:lnTo>
                  <a:pt x="114" y="133"/>
                </a:lnTo>
                <a:lnTo>
                  <a:pt x="115" y="138"/>
                </a:lnTo>
                <a:lnTo>
                  <a:pt x="119" y="146"/>
                </a:lnTo>
                <a:lnTo>
                  <a:pt x="121" y="151"/>
                </a:lnTo>
                <a:lnTo>
                  <a:pt x="121" y="158"/>
                </a:lnTo>
                <a:lnTo>
                  <a:pt x="121" y="162"/>
                </a:lnTo>
                <a:lnTo>
                  <a:pt x="119" y="165"/>
                </a:lnTo>
                <a:lnTo>
                  <a:pt x="117" y="169"/>
                </a:lnTo>
                <a:lnTo>
                  <a:pt x="115" y="172"/>
                </a:lnTo>
                <a:lnTo>
                  <a:pt x="114" y="178"/>
                </a:lnTo>
                <a:lnTo>
                  <a:pt x="108" y="179"/>
                </a:lnTo>
                <a:lnTo>
                  <a:pt x="105" y="181"/>
                </a:lnTo>
                <a:lnTo>
                  <a:pt x="99" y="181"/>
                </a:lnTo>
                <a:lnTo>
                  <a:pt x="96" y="181"/>
                </a:lnTo>
                <a:lnTo>
                  <a:pt x="92" y="179"/>
                </a:lnTo>
                <a:lnTo>
                  <a:pt x="89" y="179"/>
                </a:lnTo>
                <a:lnTo>
                  <a:pt x="85" y="176"/>
                </a:lnTo>
                <a:lnTo>
                  <a:pt x="83" y="174"/>
                </a:lnTo>
                <a:lnTo>
                  <a:pt x="81" y="171"/>
                </a:lnTo>
                <a:lnTo>
                  <a:pt x="80" y="169"/>
                </a:lnTo>
                <a:lnTo>
                  <a:pt x="78" y="165"/>
                </a:lnTo>
                <a:lnTo>
                  <a:pt x="73" y="151"/>
                </a:lnTo>
                <a:lnTo>
                  <a:pt x="67" y="140"/>
                </a:lnTo>
                <a:lnTo>
                  <a:pt x="65" y="147"/>
                </a:lnTo>
                <a:lnTo>
                  <a:pt x="64" y="153"/>
                </a:lnTo>
                <a:lnTo>
                  <a:pt x="62" y="158"/>
                </a:lnTo>
                <a:lnTo>
                  <a:pt x="60" y="162"/>
                </a:lnTo>
                <a:lnTo>
                  <a:pt x="58" y="163"/>
                </a:lnTo>
                <a:lnTo>
                  <a:pt x="57" y="165"/>
                </a:lnTo>
                <a:lnTo>
                  <a:pt x="53" y="165"/>
                </a:lnTo>
                <a:lnTo>
                  <a:pt x="51" y="167"/>
                </a:lnTo>
                <a:lnTo>
                  <a:pt x="46" y="167"/>
                </a:lnTo>
                <a:lnTo>
                  <a:pt x="39" y="167"/>
                </a:lnTo>
                <a:lnTo>
                  <a:pt x="35" y="167"/>
                </a:lnTo>
                <a:lnTo>
                  <a:pt x="32" y="167"/>
                </a:lnTo>
                <a:lnTo>
                  <a:pt x="30" y="167"/>
                </a:lnTo>
                <a:lnTo>
                  <a:pt x="26" y="165"/>
                </a:lnTo>
                <a:lnTo>
                  <a:pt x="21" y="162"/>
                </a:lnTo>
                <a:lnTo>
                  <a:pt x="16" y="158"/>
                </a:lnTo>
                <a:lnTo>
                  <a:pt x="7" y="149"/>
                </a:lnTo>
                <a:lnTo>
                  <a:pt x="0" y="140"/>
                </a:lnTo>
                <a:lnTo>
                  <a:pt x="7" y="138"/>
                </a:lnTo>
                <a:lnTo>
                  <a:pt x="12" y="137"/>
                </a:lnTo>
                <a:lnTo>
                  <a:pt x="17" y="137"/>
                </a:lnTo>
                <a:lnTo>
                  <a:pt x="25" y="13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2" name=""/>
          <p:cNvSpPr/>
          <p:nvPr/>
        </p:nvSpPr>
        <p:spPr>
          <a:xfrm>
            <a:off x="1820880" y="5946840"/>
            <a:ext cx="20520" cy="30240"/>
          </a:xfrm>
          <a:custGeom>
            <a:avLst/>
            <a:gdLst/>
            <a:ahLst/>
            <a:rect l="l" t="t" r="r" b="b"/>
            <a:pathLst>
              <a:path w="27" h="38">
                <a:moveTo>
                  <a:pt x="6" y="0"/>
                </a:moveTo>
                <a:lnTo>
                  <a:pt x="6" y="0"/>
                </a:lnTo>
                <a:lnTo>
                  <a:pt x="4" y="6"/>
                </a:lnTo>
                <a:lnTo>
                  <a:pt x="2" y="14"/>
                </a:lnTo>
                <a:lnTo>
                  <a:pt x="2" y="18"/>
                </a:lnTo>
                <a:lnTo>
                  <a:pt x="0" y="20"/>
                </a:lnTo>
                <a:lnTo>
                  <a:pt x="0" y="18"/>
                </a:lnTo>
                <a:lnTo>
                  <a:pt x="2" y="18"/>
                </a:lnTo>
                <a:lnTo>
                  <a:pt x="6" y="18"/>
                </a:lnTo>
                <a:lnTo>
                  <a:pt x="6" y="38"/>
                </a:lnTo>
                <a:lnTo>
                  <a:pt x="9" y="38"/>
                </a:lnTo>
                <a:lnTo>
                  <a:pt x="13" y="34"/>
                </a:lnTo>
                <a:lnTo>
                  <a:pt x="18" y="32"/>
                </a:lnTo>
                <a:lnTo>
                  <a:pt x="20" y="29"/>
                </a:lnTo>
                <a:lnTo>
                  <a:pt x="22" y="25"/>
                </a:lnTo>
                <a:lnTo>
                  <a:pt x="23" y="20"/>
                </a:lnTo>
                <a:lnTo>
                  <a:pt x="27" y="9"/>
                </a:lnTo>
                <a:lnTo>
                  <a:pt x="27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3" name=""/>
          <p:cNvSpPr/>
          <p:nvPr/>
        </p:nvSpPr>
        <p:spPr>
          <a:xfrm>
            <a:off x="1800360" y="5923080"/>
            <a:ext cx="41040" cy="28440"/>
          </a:xfrm>
          <a:custGeom>
            <a:avLst/>
            <a:gdLst/>
            <a:ahLst/>
            <a:rect l="l" t="t" r="r" b="b"/>
            <a:pathLst>
              <a:path w="53" h="36">
                <a:moveTo>
                  <a:pt x="10" y="0"/>
                </a:moveTo>
                <a:lnTo>
                  <a:pt x="0" y="11"/>
                </a:lnTo>
                <a:lnTo>
                  <a:pt x="0" y="16"/>
                </a:lnTo>
                <a:lnTo>
                  <a:pt x="3" y="21"/>
                </a:lnTo>
                <a:lnTo>
                  <a:pt x="5" y="25"/>
                </a:lnTo>
                <a:lnTo>
                  <a:pt x="10" y="28"/>
                </a:lnTo>
                <a:lnTo>
                  <a:pt x="17" y="30"/>
                </a:lnTo>
                <a:lnTo>
                  <a:pt x="24" y="34"/>
                </a:lnTo>
                <a:lnTo>
                  <a:pt x="30" y="34"/>
                </a:lnTo>
                <a:lnTo>
                  <a:pt x="33" y="36"/>
                </a:lnTo>
                <a:lnTo>
                  <a:pt x="33" y="36"/>
                </a:lnTo>
                <a:lnTo>
                  <a:pt x="33" y="34"/>
                </a:lnTo>
                <a:lnTo>
                  <a:pt x="32" y="30"/>
                </a:lnTo>
                <a:lnTo>
                  <a:pt x="53" y="30"/>
                </a:lnTo>
                <a:lnTo>
                  <a:pt x="53" y="25"/>
                </a:lnTo>
                <a:lnTo>
                  <a:pt x="49" y="21"/>
                </a:lnTo>
                <a:lnTo>
                  <a:pt x="44" y="18"/>
                </a:lnTo>
                <a:lnTo>
                  <a:pt x="40" y="16"/>
                </a:lnTo>
                <a:lnTo>
                  <a:pt x="35" y="14"/>
                </a:lnTo>
                <a:lnTo>
                  <a:pt x="28" y="12"/>
                </a:lnTo>
                <a:lnTo>
                  <a:pt x="24" y="12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10" y="21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4" name=""/>
          <p:cNvSpPr/>
          <p:nvPr/>
        </p:nvSpPr>
        <p:spPr>
          <a:xfrm>
            <a:off x="1808280" y="5904000"/>
            <a:ext cx="33120" cy="36360"/>
          </a:xfrm>
          <a:custGeom>
            <a:avLst/>
            <a:gdLst/>
            <a:ahLst/>
            <a:rect l="l" t="t" r="r" b="b"/>
            <a:pathLst>
              <a:path w="43" h="46">
                <a:moveTo>
                  <a:pt x="22" y="0"/>
                </a:moveTo>
                <a:lnTo>
                  <a:pt x="22" y="0"/>
                </a:lnTo>
                <a:lnTo>
                  <a:pt x="22" y="9"/>
                </a:lnTo>
                <a:lnTo>
                  <a:pt x="22" y="16"/>
                </a:lnTo>
                <a:lnTo>
                  <a:pt x="22" y="18"/>
                </a:lnTo>
                <a:lnTo>
                  <a:pt x="22" y="21"/>
                </a:lnTo>
                <a:lnTo>
                  <a:pt x="20" y="21"/>
                </a:lnTo>
                <a:lnTo>
                  <a:pt x="20" y="23"/>
                </a:lnTo>
                <a:lnTo>
                  <a:pt x="20" y="23"/>
                </a:lnTo>
                <a:lnTo>
                  <a:pt x="18" y="23"/>
                </a:lnTo>
                <a:lnTo>
                  <a:pt x="18" y="23"/>
                </a:lnTo>
                <a:lnTo>
                  <a:pt x="11" y="25"/>
                </a:lnTo>
                <a:lnTo>
                  <a:pt x="0" y="25"/>
                </a:lnTo>
                <a:lnTo>
                  <a:pt x="0" y="46"/>
                </a:lnTo>
                <a:lnTo>
                  <a:pt x="13" y="45"/>
                </a:lnTo>
                <a:lnTo>
                  <a:pt x="22" y="45"/>
                </a:lnTo>
                <a:lnTo>
                  <a:pt x="27" y="43"/>
                </a:lnTo>
                <a:lnTo>
                  <a:pt x="30" y="41"/>
                </a:lnTo>
                <a:lnTo>
                  <a:pt x="34" y="37"/>
                </a:lnTo>
                <a:lnTo>
                  <a:pt x="38" y="34"/>
                </a:lnTo>
                <a:lnTo>
                  <a:pt x="39" y="30"/>
                </a:lnTo>
                <a:lnTo>
                  <a:pt x="41" y="27"/>
                </a:lnTo>
                <a:lnTo>
                  <a:pt x="43" y="23"/>
                </a:lnTo>
                <a:lnTo>
                  <a:pt x="43" y="18"/>
                </a:lnTo>
                <a:lnTo>
                  <a:pt x="43" y="11"/>
                </a:lnTo>
                <a:lnTo>
                  <a:pt x="43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5" name=""/>
          <p:cNvSpPr/>
          <p:nvPr/>
        </p:nvSpPr>
        <p:spPr>
          <a:xfrm>
            <a:off x="1825560" y="5851440"/>
            <a:ext cx="31680" cy="52560"/>
          </a:xfrm>
          <a:custGeom>
            <a:avLst/>
            <a:gdLst/>
            <a:ahLst/>
            <a:rect l="l" t="t" r="r" b="b"/>
            <a:pathLst>
              <a:path w="40" h="64">
                <a:moveTo>
                  <a:pt x="40" y="0"/>
                </a:moveTo>
                <a:lnTo>
                  <a:pt x="40" y="0"/>
                </a:lnTo>
                <a:lnTo>
                  <a:pt x="35" y="2"/>
                </a:lnTo>
                <a:lnTo>
                  <a:pt x="28" y="4"/>
                </a:lnTo>
                <a:lnTo>
                  <a:pt x="24" y="5"/>
                </a:lnTo>
                <a:lnTo>
                  <a:pt x="19" y="9"/>
                </a:lnTo>
                <a:lnTo>
                  <a:pt x="16" y="14"/>
                </a:lnTo>
                <a:lnTo>
                  <a:pt x="14" y="18"/>
                </a:lnTo>
                <a:lnTo>
                  <a:pt x="10" y="23"/>
                </a:lnTo>
                <a:lnTo>
                  <a:pt x="8" y="28"/>
                </a:lnTo>
                <a:lnTo>
                  <a:pt x="5" y="39"/>
                </a:lnTo>
                <a:lnTo>
                  <a:pt x="1" y="48"/>
                </a:lnTo>
                <a:lnTo>
                  <a:pt x="0" y="57"/>
                </a:lnTo>
                <a:lnTo>
                  <a:pt x="0" y="64"/>
                </a:lnTo>
                <a:lnTo>
                  <a:pt x="19" y="64"/>
                </a:lnTo>
                <a:lnTo>
                  <a:pt x="19" y="59"/>
                </a:lnTo>
                <a:lnTo>
                  <a:pt x="21" y="52"/>
                </a:lnTo>
                <a:lnTo>
                  <a:pt x="24" y="44"/>
                </a:lnTo>
                <a:lnTo>
                  <a:pt x="28" y="36"/>
                </a:lnTo>
                <a:lnTo>
                  <a:pt x="28" y="32"/>
                </a:lnTo>
                <a:lnTo>
                  <a:pt x="30" y="28"/>
                </a:lnTo>
                <a:lnTo>
                  <a:pt x="33" y="25"/>
                </a:lnTo>
                <a:lnTo>
                  <a:pt x="35" y="23"/>
                </a:lnTo>
                <a:lnTo>
                  <a:pt x="37" y="21"/>
                </a:lnTo>
                <a:lnTo>
                  <a:pt x="39" y="20"/>
                </a:lnTo>
                <a:lnTo>
                  <a:pt x="39" y="20"/>
                </a:lnTo>
                <a:lnTo>
                  <a:pt x="40" y="20"/>
                </a:lnTo>
                <a:lnTo>
                  <a:pt x="4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6" name=""/>
          <p:cNvSpPr/>
          <p:nvPr/>
        </p:nvSpPr>
        <p:spPr>
          <a:xfrm>
            <a:off x="1855800" y="5851440"/>
            <a:ext cx="38160" cy="52560"/>
          </a:xfrm>
          <a:custGeom>
            <a:avLst/>
            <a:gdLst/>
            <a:ahLst/>
            <a:rect l="l" t="t" r="r" b="b"/>
            <a:pathLst>
              <a:path w="48" h="64">
                <a:moveTo>
                  <a:pt x="48" y="62"/>
                </a:moveTo>
                <a:lnTo>
                  <a:pt x="48" y="59"/>
                </a:lnTo>
                <a:lnTo>
                  <a:pt x="44" y="52"/>
                </a:lnTo>
                <a:lnTo>
                  <a:pt x="41" y="43"/>
                </a:lnTo>
                <a:lnTo>
                  <a:pt x="35" y="34"/>
                </a:lnTo>
                <a:lnTo>
                  <a:pt x="30" y="25"/>
                </a:lnTo>
                <a:lnTo>
                  <a:pt x="25" y="16"/>
                </a:lnTo>
                <a:lnTo>
                  <a:pt x="19" y="9"/>
                </a:lnTo>
                <a:lnTo>
                  <a:pt x="16" y="7"/>
                </a:lnTo>
                <a:lnTo>
                  <a:pt x="12" y="4"/>
                </a:lnTo>
                <a:lnTo>
                  <a:pt x="9" y="2"/>
                </a:lnTo>
                <a:lnTo>
                  <a:pt x="3" y="0"/>
                </a:lnTo>
                <a:lnTo>
                  <a:pt x="3" y="20"/>
                </a:lnTo>
                <a:lnTo>
                  <a:pt x="0" y="20"/>
                </a:lnTo>
                <a:lnTo>
                  <a:pt x="1" y="21"/>
                </a:lnTo>
                <a:lnTo>
                  <a:pt x="3" y="23"/>
                </a:lnTo>
                <a:lnTo>
                  <a:pt x="7" y="28"/>
                </a:lnTo>
                <a:lnTo>
                  <a:pt x="14" y="37"/>
                </a:lnTo>
                <a:lnTo>
                  <a:pt x="17" y="44"/>
                </a:lnTo>
                <a:lnTo>
                  <a:pt x="23" y="53"/>
                </a:lnTo>
                <a:lnTo>
                  <a:pt x="26" y="59"/>
                </a:lnTo>
                <a:lnTo>
                  <a:pt x="28" y="64"/>
                </a:lnTo>
                <a:lnTo>
                  <a:pt x="28" y="62"/>
                </a:lnTo>
                <a:lnTo>
                  <a:pt x="48" y="6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7" name=""/>
          <p:cNvSpPr/>
          <p:nvPr/>
        </p:nvSpPr>
        <p:spPr>
          <a:xfrm>
            <a:off x="1879560" y="590220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8" name=""/>
          <p:cNvSpPr/>
          <p:nvPr/>
        </p:nvSpPr>
        <p:spPr>
          <a:xfrm>
            <a:off x="1879560" y="5902200"/>
            <a:ext cx="14400" cy="47880"/>
          </a:xfrm>
          <a:custGeom>
            <a:avLst/>
            <a:gdLst/>
            <a:ahLst/>
            <a:rect l="l" t="t" r="r" b="b"/>
            <a:pathLst>
              <a:path w="20" h="61">
                <a:moveTo>
                  <a:pt x="0" y="61"/>
                </a:moveTo>
                <a:lnTo>
                  <a:pt x="20" y="57"/>
                </a:lnTo>
                <a:lnTo>
                  <a:pt x="20" y="0"/>
                </a:lnTo>
                <a:lnTo>
                  <a:pt x="0" y="0"/>
                </a:lnTo>
                <a:lnTo>
                  <a:pt x="0" y="57"/>
                </a:lnTo>
                <a:lnTo>
                  <a:pt x="0" y="6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9" name=""/>
          <p:cNvSpPr/>
          <p:nvPr/>
        </p:nvSpPr>
        <p:spPr>
          <a:xfrm>
            <a:off x="1879560" y="5946840"/>
            <a:ext cx="7920" cy="3240"/>
          </a:xfrm>
          <a:custGeom>
            <a:avLst/>
            <a:gdLst/>
            <a:ahLst/>
            <a:rect l="l" t="t" r="r" b="b"/>
            <a:pathLst>
              <a:path w="11" h="4">
                <a:moveTo>
                  <a:pt x="0" y="4"/>
                </a:moveTo>
                <a:lnTo>
                  <a:pt x="1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0" name=""/>
          <p:cNvSpPr/>
          <p:nvPr/>
        </p:nvSpPr>
        <p:spPr>
          <a:xfrm>
            <a:off x="1879560" y="5945040"/>
            <a:ext cx="30240" cy="39960"/>
          </a:xfrm>
          <a:custGeom>
            <a:avLst/>
            <a:gdLst/>
            <a:ahLst/>
            <a:rect l="l" t="t" r="r" b="b"/>
            <a:pathLst>
              <a:path w="39" h="50">
                <a:moveTo>
                  <a:pt x="39" y="50"/>
                </a:moveTo>
                <a:lnTo>
                  <a:pt x="39" y="50"/>
                </a:lnTo>
                <a:lnTo>
                  <a:pt x="39" y="43"/>
                </a:lnTo>
                <a:lnTo>
                  <a:pt x="38" y="34"/>
                </a:lnTo>
                <a:lnTo>
                  <a:pt x="34" y="27"/>
                </a:lnTo>
                <a:lnTo>
                  <a:pt x="30" y="22"/>
                </a:lnTo>
                <a:lnTo>
                  <a:pt x="27" y="16"/>
                </a:lnTo>
                <a:lnTo>
                  <a:pt x="25" y="11"/>
                </a:lnTo>
                <a:lnTo>
                  <a:pt x="22" y="6"/>
                </a:lnTo>
                <a:lnTo>
                  <a:pt x="22" y="0"/>
                </a:lnTo>
                <a:lnTo>
                  <a:pt x="0" y="6"/>
                </a:lnTo>
                <a:lnTo>
                  <a:pt x="2" y="13"/>
                </a:lnTo>
                <a:lnTo>
                  <a:pt x="6" y="20"/>
                </a:lnTo>
                <a:lnTo>
                  <a:pt x="9" y="25"/>
                </a:lnTo>
                <a:lnTo>
                  <a:pt x="11" y="31"/>
                </a:lnTo>
                <a:lnTo>
                  <a:pt x="14" y="36"/>
                </a:lnTo>
                <a:lnTo>
                  <a:pt x="16" y="41"/>
                </a:lnTo>
                <a:lnTo>
                  <a:pt x="18" y="47"/>
                </a:lnTo>
                <a:lnTo>
                  <a:pt x="18" y="50"/>
                </a:lnTo>
                <a:lnTo>
                  <a:pt x="39" y="5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1" name=""/>
          <p:cNvSpPr/>
          <p:nvPr/>
        </p:nvSpPr>
        <p:spPr>
          <a:xfrm>
            <a:off x="1884240" y="5985000"/>
            <a:ext cx="25560" cy="28440"/>
          </a:xfrm>
          <a:custGeom>
            <a:avLst/>
            <a:gdLst/>
            <a:ahLst/>
            <a:rect l="l" t="t" r="r" b="b"/>
            <a:pathLst>
              <a:path w="32" h="36">
                <a:moveTo>
                  <a:pt x="0" y="36"/>
                </a:moveTo>
                <a:lnTo>
                  <a:pt x="0" y="36"/>
                </a:lnTo>
                <a:lnTo>
                  <a:pt x="7" y="34"/>
                </a:lnTo>
                <a:lnTo>
                  <a:pt x="15" y="32"/>
                </a:lnTo>
                <a:lnTo>
                  <a:pt x="20" y="29"/>
                </a:lnTo>
                <a:lnTo>
                  <a:pt x="25" y="23"/>
                </a:lnTo>
                <a:lnTo>
                  <a:pt x="29" y="18"/>
                </a:lnTo>
                <a:lnTo>
                  <a:pt x="31" y="13"/>
                </a:lnTo>
                <a:lnTo>
                  <a:pt x="32" y="6"/>
                </a:lnTo>
                <a:lnTo>
                  <a:pt x="32" y="0"/>
                </a:lnTo>
                <a:lnTo>
                  <a:pt x="11" y="0"/>
                </a:lnTo>
                <a:lnTo>
                  <a:pt x="11" y="2"/>
                </a:lnTo>
                <a:lnTo>
                  <a:pt x="11" y="6"/>
                </a:lnTo>
                <a:lnTo>
                  <a:pt x="9" y="7"/>
                </a:lnTo>
                <a:lnTo>
                  <a:pt x="7" y="11"/>
                </a:lnTo>
                <a:lnTo>
                  <a:pt x="6" y="13"/>
                </a:lnTo>
                <a:lnTo>
                  <a:pt x="4" y="15"/>
                </a:lnTo>
                <a:lnTo>
                  <a:pt x="2" y="15"/>
                </a:lnTo>
                <a:lnTo>
                  <a:pt x="0" y="15"/>
                </a:lnTo>
                <a:lnTo>
                  <a:pt x="0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2" name=""/>
          <p:cNvSpPr/>
          <p:nvPr/>
        </p:nvSpPr>
        <p:spPr>
          <a:xfrm>
            <a:off x="1851120" y="5967360"/>
            <a:ext cx="33120" cy="46080"/>
          </a:xfrm>
          <a:custGeom>
            <a:avLst/>
            <a:gdLst/>
            <a:ahLst/>
            <a:rect l="l" t="t" r="r" b="b"/>
            <a:pathLst>
              <a:path w="42" h="59">
                <a:moveTo>
                  <a:pt x="21" y="7"/>
                </a:moveTo>
                <a:lnTo>
                  <a:pt x="1" y="11"/>
                </a:lnTo>
                <a:lnTo>
                  <a:pt x="7" y="22"/>
                </a:lnTo>
                <a:lnTo>
                  <a:pt x="12" y="36"/>
                </a:lnTo>
                <a:lnTo>
                  <a:pt x="14" y="39"/>
                </a:lnTo>
                <a:lnTo>
                  <a:pt x="16" y="43"/>
                </a:lnTo>
                <a:lnTo>
                  <a:pt x="19" y="48"/>
                </a:lnTo>
                <a:lnTo>
                  <a:pt x="21" y="50"/>
                </a:lnTo>
                <a:lnTo>
                  <a:pt x="26" y="54"/>
                </a:lnTo>
                <a:lnTo>
                  <a:pt x="32" y="57"/>
                </a:lnTo>
                <a:lnTo>
                  <a:pt x="37" y="59"/>
                </a:lnTo>
                <a:lnTo>
                  <a:pt x="42" y="59"/>
                </a:lnTo>
                <a:lnTo>
                  <a:pt x="42" y="38"/>
                </a:lnTo>
                <a:lnTo>
                  <a:pt x="41" y="38"/>
                </a:lnTo>
                <a:lnTo>
                  <a:pt x="39" y="38"/>
                </a:lnTo>
                <a:lnTo>
                  <a:pt x="37" y="36"/>
                </a:lnTo>
                <a:lnTo>
                  <a:pt x="35" y="36"/>
                </a:lnTo>
                <a:lnTo>
                  <a:pt x="35" y="34"/>
                </a:lnTo>
                <a:lnTo>
                  <a:pt x="33" y="32"/>
                </a:lnTo>
                <a:lnTo>
                  <a:pt x="32" y="30"/>
                </a:lnTo>
                <a:lnTo>
                  <a:pt x="30" y="27"/>
                </a:lnTo>
                <a:lnTo>
                  <a:pt x="24" y="13"/>
                </a:lnTo>
                <a:lnTo>
                  <a:pt x="19" y="0"/>
                </a:lnTo>
                <a:lnTo>
                  <a:pt x="0" y="5"/>
                </a:lnTo>
                <a:lnTo>
                  <a:pt x="21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3" name=""/>
          <p:cNvSpPr/>
          <p:nvPr/>
        </p:nvSpPr>
        <p:spPr>
          <a:xfrm>
            <a:off x="1836720" y="5970600"/>
            <a:ext cx="30240" cy="31680"/>
          </a:xfrm>
          <a:custGeom>
            <a:avLst/>
            <a:gdLst/>
            <a:ahLst/>
            <a:rect l="l" t="t" r="r" b="b"/>
            <a:pathLst>
              <a:path w="39" h="40">
                <a:moveTo>
                  <a:pt x="0" y="40"/>
                </a:moveTo>
                <a:lnTo>
                  <a:pt x="0" y="40"/>
                </a:lnTo>
                <a:lnTo>
                  <a:pt x="9" y="40"/>
                </a:lnTo>
                <a:lnTo>
                  <a:pt x="16" y="38"/>
                </a:lnTo>
                <a:lnTo>
                  <a:pt x="19" y="36"/>
                </a:lnTo>
                <a:lnTo>
                  <a:pt x="23" y="34"/>
                </a:lnTo>
                <a:lnTo>
                  <a:pt x="26" y="33"/>
                </a:lnTo>
                <a:lnTo>
                  <a:pt x="28" y="29"/>
                </a:lnTo>
                <a:lnTo>
                  <a:pt x="32" y="24"/>
                </a:lnTo>
                <a:lnTo>
                  <a:pt x="35" y="18"/>
                </a:lnTo>
                <a:lnTo>
                  <a:pt x="37" y="11"/>
                </a:lnTo>
                <a:lnTo>
                  <a:pt x="39" y="4"/>
                </a:lnTo>
                <a:lnTo>
                  <a:pt x="18" y="0"/>
                </a:lnTo>
                <a:lnTo>
                  <a:pt x="16" y="6"/>
                </a:lnTo>
                <a:lnTo>
                  <a:pt x="16" y="11"/>
                </a:lnTo>
                <a:lnTo>
                  <a:pt x="14" y="15"/>
                </a:lnTo>
                <a:lnTo>
                  <a:pt x="12" y="17"/>
                </a:lnTo>
                <a:lnTo>
                  <a:pt x="10" y="17"/>
                </a:lnTo>
                <a:lnTo>
                  <a:pt x="10" y="18"/>
                </a:lnTo>
                <a:lnTo>
                  <a:pt x="10" y="18"/>
                </a:lnTo>
                <a:lnTo>
                  <a:pt x="5" y="18"/>
                </a:lnTo>
                <a:lnTo>
                  <a:pt x="0" y="18"/>
                </a:lnTo>
                <a:lnTo>
                  <a:pt x="0" y="4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4" name=""/>
          <p:cNvSpPr/>
          <p:nvPr/>
        </p:nvSpPr>
        <p:spPr>
          <a:xfrm>
            <a:off x="1798560" y="5964120"/>
            <a:ext cx="38160" cy="38160"/>
          </a:xfrm>
          <a:custGeom>
            <a:avLst/>
            <a:gdLst/>
            <a:ahLst/>
            <a:rect l="l" t="t" r="r" b="b"/>
            <a:pathLst>
              <a:path w="48" h="48">
                <a:moveTo>
                  <a:pt x="5" y="0"/>
                </a:moveTo>
                <a:lnTo>
                  <a:pt x="0" y="16"/>
                </a:lnTo>
                <a:lnTo>
                  <a:pt x="9" y="25"/>
                </a:lnTo>
                <a:lnTo>
                  <a:pt x="18" y="35"/>
                </a:lnTo>
                <a:lnTo>
                  <a:pt x="23" y="39"/>
                </a:lnTo>
                <a:lnTo>
                  <a:pt x="30" y="44"/>
                </a:lnTo>
                <a:lnTo>
                  <a:pt x="35" y="46"/>
                </a:lnTo>
                <a:lnTo>
                  <a:pt x="39" y="46"/>
                </a:lnTo>
                <a:lnTo>
                  <a:pt x="42" y="48"/>
                </a:lnTo>
                <a:lnTo>
                  <a:pt x="48" y="48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1" y="26"/>
                </a:lnTo>
                <a:lnTo>
                  <a:pt x="41" y="26"/>
                </a:lnTo>
                <a:lnTo>
                  <a:pt x="35" y="23"/>
                </a:lnTo>
                <a:lnTo>
                  <a:pt x="34" y="19"/>
                </a:lnTo>
                <a:lnTo>
                  <a:pt x="23" y="10"/>
                </a:lnTo>
                <a:lnTo>
                  <a:pt x="14" y="1"/>
                </a:lnTo>
                <a:lnTo>
                  <a:pt x="10" y="1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5" name=""/>
          <p:cNvSpPr/>
          <p:nvPr/>
        </p:nvSpPr>
        <p:spPr>
          <a:xfrm>
            <a:off x="1803240" y="5961240"/>
            <a:ext cx="22320" cy="18720"/>
          </a:xfrm>
          <a:custGeom>
            <a:avLst/>
            <a:gdLst/>
            <a:ahLst/>
            <a:rect l="l" t="t" r="r" b="b"/>
            <a:pathLst>
              <a:path w="29" h="23">
                <a:moveTo>
                  <a:pt x="29" y="0"/>
                </a:moveTo>
                <a:lnTo>
                  <a:pt x="29" y="0"/>
                </a:lnTo>
                <a:lnTo>
                  <a:pt x="21" y="0"/>
                </a:lnTo>
                <a:lnTo>
                  <a:pt x="14" y="0"/>
                </a:lnTo>
                <a:lnTo>
                  <a:pt x="7" y="2"/>
                </a:lnTo>
                <a:lnTo>
                  <a:pt x="0" y="4"/>
                </a:lnTo>
                <a:lnTo>
                  <a:pt x="7" y="23"/>
                </a:lnTo>
                <a:lnTo>
                  <a:pt x="13" y="21"/>
                </a:lnTo>
                <a:lnTo>
                  <a:pt x="16" y="20"/>
                </a:lnTo>
                <a:lnTo>
                  <a:pt x="21" y="20"/>
                </a:lnTo>
                <a:lnTo>
                  <a:pt x="29" y="20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6" name=""/>
          <p:cNvSpPr/>
          <p:nvPr/>
        </p:nvSpPr>
        <p:spPr>
          <a:xfrm>
            <a:off x="1825560" y="596916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7" name=""/>
          <p:cNvSpPr/>
          <p:nvPr/>
        </p:nvSpPr>
        <p:spPr>
          <a:xfrm>
            <a:off x="1825560" y="596916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8" name=""/>
          <p:cNvSpPr/>
          <p:nvPr/>
        </p:nvSpPr>
        <p:spPr>
          <a:xfrm>
            <a:off x="1825560" y="5430960"/>
            <a:ext cx="41400" cy="41040"/>
          </a:xfrm>
          <a:custGeom>
            <a:avLst/>
            <a:gdLst/>
            <a:ahLst/>
            <a:rect l="l" t="t" r="r" b="b"/>
            <a:pathLst>
              <a:path w="53" h="52">
                <a:moveTo>
                  <a:pt x="0" y="0"/>
                </a:moveTo>
                <a:lnTo>
                  <a:pt x="0" y="8"/>
                </a:lnTo>
                <a:lnTo>
                  <a:pt x="1" y="13"/>
                </a:lnTo>
                <a:lnTo>
                  <a:pt x="1" y="17"/>
                </a:lnTo>
                <a:lnTo>
                  <a:pt x="5" y="22"/>
                </a:lnTo>
                <a:lnTo>
                  <a:pt x="7" y="25"/>
                </a:lnTo>
                <a:lnTo>
                  <a:pt x="10" y="27"/>
                </a:lnTo>
                <a:lnTo>
                  <a:pt x="14" y="29"/>
                </a:lnTo>
                <a:lnTo>
                  <a:pt x="17" y="33"/>
                </a:lnTo>
                <a:lnTo>
                  <a:pt x="17" y="36"/>
                </a:lnTo>
                <a:lnTo>
                  <a:pt x="17" y="41"/>
                </a:lnTo>
                <a:lnTo>
                  <a:pt x="17" y="45"/>
                </a:lnTo>
                <a:lnTo>
                  <a:pt x="19" y="47"/>
                </a:lnTo>
                <a:lnTo>
                  <a:pt x="21" y="50"/>
                </a:lnTo>
                <a:lnTo>
                  <a:pt x="24" y="50"/>
                </a:lnTo>
                <a:lnTo>
                  <a:pt x="26" y="52"/>
                </a:lnTo>
                <a:lnTo>
                  <a:pt x="32" y="52"/>
                </a:lnTo>
                <a:lnTo>
                  <a:pt x="35" y="52"/>
                </a:lnTo>
                <a:lnTo>
                  <a:pt x="39" y="52"/>
                </a:lnTo>
                <a:lnTo>
                  <a:pt x="40" y="50"/>
                </a:lnTo>
                <a:lnTo>
                  <a:pt x="42" y="50"/>
                </a:lnTo>
                <a:lnTo>
                  <a:pt x="44" y="49"/>
                </a:lnTo>
                <a:lnTo>
                  <a:pt x="46" y="47"/>
                </a:lnTo>
                <a:lnTo>
                  <a:pt x="48" y="45"/>
                </a:lnTo>
                <a:lnTo>
                  <a:pt x="49" y="41"/>
                </a:lnTo>
                <a:lnTo>
                  <a:pt x="51" y="38"/>
                </a:lnTo>
                <a:lnTo>
                  <a:pt x="51" y="33"/>
                </a:lnTo>
                <a:lnTo>
                  <a:pt x="53" y="27"/>
                </a:lnTo>
                <a:lnTo>
                  <a:pt x="53" y="22"/>
                </a:lnTo>
                <a:lnTo>
                  <a:pt x="53" y="18"/>
                </a:lnTo>
                <a:lnTo>
                  <a:pt x="51" y="17"/>
                </a:lnTo>
                <a:lnTo>
                  <a:pt x="51" y="15"/>
                </a:lnTo>
                <a:lnTo>
                  <a:pt x="51" y="13"/>
                </a:lnTo>
                <a:lnTo>
                  <a:pt x="48" y="9"/>
                </a:lnTo>
                <a:lnTo>
                  <a:pt x="44" y="6"/>
                </a:lnTo>
                <a:lnTo>
                  <a:pt x="40" y="4"/>
                </a:lnTo>
                <a:lnTo>
                  <a:pt x="35" y="2"/>
                </a:lnTo>
                <a:lnTo>
                  <a:pt x="30" y="0"/>
                </a:lnTo>
                <a:lnTo>
                  <a:pt x="24" y="0"/>
                </a:lnTo>
                <a:lnTo>
                  <a:pt x="17" y="2"/>
                </a:lnTo>
                <a:lnTo>
                  <a:pt x="10" y="2"/>
                </a:lnTo>
                <a:lnTo>
                  <a:pt x="7" y="4"/>
                </a:lnTo>
                <a:lnTo>
                  <a:pt x="5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9" name=""/>
          <p:cNvSpPr/>
          <p:nvPr/>
        </p:nvSpPr>
        <p:spPr>
          <a:xfrm>
            <a:off x="1816200" y="5430960"/>
            <a:ext cx="31680" cy="31680"/>
          </a:xfrm>
          <a:custGeom>
            <a:avLst/>
            <a:gdLst/>
            <a:ahLst/>
            <a:rect l="l" t="t" r="r" b="b"/>
            <a:pathLst>
              <a:path w="41" h="40">
                <a:moveTo>
                  <a:pt x="41" y="31"/>
                </a:moveTo>
                <a:lnTo>
                  <a:pt x="34" y="22"/>
                </a:lnTo>
                <a:lnTo>
                  <a:pt x="32" y="20"/>
                </a:lnTo>
                <a:lnTo>
                  <a:pt x="29" y="20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3" y="9"/>
                </a:lnTo>
                <a:lnTo>
                  <a:pt x="23" y="6"/>
                </a:lnTo>
                <a:lnTo>
                  <a:pt x="23" y="0"/>
                </a:lnTo>
                <a:lnTo>
                  <a:pt x="0" y="0"/>
                </a:lnTo>
                <a:lnTo>
                  <a:pt x="0" y="8"/>
                </a:lnTo>
                <a:lnTo>
                  <a:pt x="2" y="15"/>
                </a:lnTo>
                <a:lnTo>
                  <a:pt x="4" y="20"/>
                </a:lnTo>
                <a:lnTo>
                  <a:pt x="7" y="25"/>
                </a:lnTo>
                <a:lnTo>
                  <a:pt x="11" y="31"/>
                </a:lnTo>
                <a:lnTo>
                  <a:pt x="16" y="34"/>
                </a:lnTo>
                <a:lnTo>
                  <a:pt x="20" y="38"/>
                </a:lnTo>
                <a:lnTo>
                  <a:pt x="27" y="40"/>
                </a:lnTo>
                <a:lnTo>
                  <a:pt x="20" y="31"/>
                </a:lnTo>
                <a:lnTo>
                  <a:pt x="41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0" name=""/>
          <p:cNvSpPr/>
          <p:nvPr/>
        </p:nvSpPr>
        <p:spPr>
          <a:xfrm>
            <a:off x="1830240" y="5454720"/>
            <a:ext cx="20880" cy="25200"/>
          </a:xfrm>
          <a:custGeom>
            <a:avLst/>
            <a:gdLst/>
            <a:ahLst/>
            <a:rect l="l" t="t" r="r" b="b"/>
            <a:pathLst>
              <a:path w="25" h="30">
                <a:moveTo>
                  <a:pt x="25" y="10"/>
                </a:moveTo>
                <a:lnTo>
                  <a:pt x="25" y="10"/>
                </a:lnTo>
                <a:lnTo>
                  <a:pt x="23" y="10"/>
                </a:lnTo>
                <a:lnTo>
                  <a:pt x="21" y="9"/>
                </a:lnTo>
                <a:lnTo>
                  <a:pt x="21" y="10"/>
                </a:lnTo>
                <a:lnTo>
                  <a:pt x="21" y="10"/>
                </a:lnTo>
                <a:lnTo>
                  <a:pt x="21" y="10"/>
                </a:lnTo>
                <a:lnTo>
                  <a:pt x="21" y="7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1" y="14"/>
                </a:lnTo>
                <a:lnTo>
                  <a:pt x="3" y="19"/>
                </a:lnTo>
                <a:lnTo>
                  <a:pt x="7" y="25"/>
                </a:lnTo>
                <a:lnTo>
                  <a:pt x="12" y="28"/>
                </a:lnTo>
                <a:lnTo>
                  <a:pt x="17" y="30"/>
                </a:lnTo>
                <a:lnTo>
                  <a:pt x="25" y="30"/>
                </a:lnTo>
                <a:lnTo>
                  <a:pt x="2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1" name=""/>
          <p:cNvSpPr/>
          <p:nvPr/>
        </p:nvSpPr>
        <p:spPr>
          <a:xfrm>
            <a:off x="1851120" y="5446800"/>
            <a:ext cx="25200" cy="33120"/>
          </a:xfrm>
          <a:custGeom>
            <a:avLst/>
            <a:gdLst/>
            <a:ahLst/>
            <a:rect l="l" t="t" r="r" b="b"/>
            <a:pathLst>
              <a:path w="32" h="41">
                <a:moveTo>
                  <a:pt x="10" y="0"/>
                </a:move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3"/>
                </a:lnTo>
                <a:lnTo>
                  <a:pt x="7" y="16"/>
                </a:lnTo>
                <a:lnTo>
                  <a:pt x="7" y="18"/>
                </a:lnTo>
                <a:lnTo>
                  <a:pt x="7" y="18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3" y="20"/>
                </a:lnTo>
                <a:lnTo>
                  <a:pt x="1" y="21"/>
                </a:lnTo>
                <a:lnTo>
                  <a:pt x="0" y="21"/>
                </a:lnTo>
                <a:lnTo>
                  <a:pt x="0" y="41"/>
                </a:lnTo>
                <a:lnTo>
                  <a:pt x="5" y="41"/>
                </a:lnTo>
                <a:lnTo>
                  <a:pt x="8" y="41"/>
                </a:lnTo>
                <a:lnTo>
                  <a:pt x="12" y="39"/>
                </a:lnTo>
                <a:lnTo>
                  <a:pt x="16" y="37"/>
                </a:lnTo>
                <a:lnTo>
                  <a:pt x="19" y="34"/>
                </a:lnTo>
                <a:lnTo>
                  <a:pt x="23" y="32"/>
                </a:lnTo>
                <a:lnTo>
                  <a:pt x="24" y="29"/>
                </a:lnTo>
                <a:lnTo>
                  <a:pt x="26" y="25"/>
                </a:lnTo>
                <a:lnTo>
                  <a:pt x="28" y="20"/>
                </a:lnTo>
                <a:lnTo>
                  <a:pt x="30" y="13"/>
                </a:lnTo>
                <a:lnTo>
                  <a:pt x="32" y="5"/>
                </a:lnTo>
                <a:lnTo>
                  <a:pt x="32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2" name=""/>
          <p:cNvSpPr/>
          <p:nvPr/>
        </p:nvSpPr>
        <p:spPr>
          <a:xfrm>
            <a:off x="1844640" y="5423040"/>
            <a:ext cx="31680" cy="23760"/>
          </a:xfrm>
          <a:custGeom>
            <a:avLst/>
            <a:gdLst/>
            <a:ahLst/>
            <a:rect l="l" t="t" r="r" b="b"/>
            <a:pathLst>
              <a:path w="40" h="30">
                <a:moveTo>
                  <a:pt x="0" y="19"/>
                </a:moveTo>
                <a:lnTo>
                  <a:pt x="0" y="19"/>
                </a:lnTo>
                <a:lnTo>
                  <a:pt x="4" y="19"/>
                </a:lnTo>
                <a:lnTo>
                  <a:pt x="8" y="21"/>
                </a:lnTo>
                <a:lnTo>
                  <a:pt x="11" y="21"/>
                </a:lnTo>
                <a:lnTo>
                  <a:pt x="15" y="23"/>
                </a:lnTo>
                <a:lnTo>
                  <a:pt x="16" y="25"/>
                </a:lnTo>
                <a:lnTo>
                  <a:pt x="18" y="27"/>
                </a:lnTo>
                <a:lnTo>
                  <a:pt x="18" y="28"/>
                </a:lnTo>
                <a:lnTo>
                  <a:pt x="18" y="28"/>
                </a:lnTo>
                <a:lnTo>
                  <a:pt x="18" y="30"/>
                </a:lnTo>
                <a:lnTo>
                  <a:pt x="40" y="30"/>
                </a:lnTo>
                <a:lnTo>
                  <a:pt x="40" y="27"/>
                </a:lnTo>
                <a:lnTo>
                  <a:pt x="38" y="23"/>
                </a:lnTo>
                <a:lnTo>
                  <a:pt x="36" y="19"/>
                </a:lnTo>
                <a:lnTo>
                  <a:pt x="34" y="16"/>
                </a:lnTo>
                <a:lnTo>
                  <a:pt x="31" y="10"/>
                </a:lnTo>
                <a:lnTo>
                  <a:pt x="25" y="7"/>
                </a:lnTo>
                <a:lnTo>
                  <a:pt x="20" y="3"/>
                </a:lnTo>
                <a:lnTo>
                  <a:pt x="15" y="2"/>
                </a:lnTo>
                <a:lnTo>
                  <a:pt x="8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3" name=""/>
          <p:cNvSpPr/>
          <p:nvPr/>
        </p:nvSpPr>
        <p:spPr>
          <a:xfrm>
            <a:off x="1816200" y="5423040"/>
            <a:ext cx="28440" cy="17280"/>
          </a:xfrm>
          <a:custGeom>
            <a:avLst/>
            <a:gdLst/>
            <a:ahLst/>
            <a:rect l="l" t="t" r="r" b="b"/>
            <a:pathLst>
              <a:path w="37" h="23">
                <a:moveTo>
                  <a:pt x="23" y="10"/>
                </a:moveTo>
                <a:lnTo>
                  <a:pt x="4" y="18"/>
                </a:lnTo>
                <a:lnTo>
                  <a:pt x="9" y="21"/>
                </a:lnTo>
                <a:lnTo>
                  <a:pt x="14" y="23"/>
                </a:lnTo>
                <a:lnTo>
                  <a:pt x="20" y="23"/>
                </a:lnTo>
                <a:lnTo>
                  <a:pt x="25" y="23"/>
                </a:lnTo>
                <a:lnTo>
                  <a:pt x="32" y="21"/>
                </a:lnTo>
                <a:lnTo>
                  <a:pt x="37" y="21"/>
                </a:lnTo>
                <a:lnTo>
                  <a:pt x="37" y="0"/>
                </a:lnTo>
                <a:lnTo>
                  <a:pt x="29" y="2"/>
                </a:lnTo>
                <a:lnTo>
                  <a:pt x="20" y="3"/>
                </a:lnTo>
                <a:lnTo>
                  <a:pt x="18" y="3"/>
                </a:lnTo>
                <a:lnTo>
                  <a:pt x="20" y="3"/>
                </a:lnTo>
                <a:lnTo>
                  <a:pt x="18" y="3"/>
                </a:lnTo>
                <a:lnTo>
                  <a:pt x="0" y="10"/>
                </a:lnTo>
                <a:lnTo>
                  <a:pt x="23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4" name=""/>
          <p:cNvSpPr/>
          <p:nvPr/>
        </p:nvSpPr>
        <p:spPr>
          <a:xfrm>
            <a:off x="1816200" y="5430960"/>
            <a:ext cx="9360" cy="1440"/>
          </a:xfrm>
          <a:custGeom>
            <a:avLst/>
            <a:gdLst/>
            <a:ahLst/>
            <a:rect l="l" t="t" r="r" b="b"/>
            <a:pathLst>
              <a:path w="13" h="0">
                <a:moveTo>
                  <a:pt x="0" y="0"/>
                </a:move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5" name=""/>
          <p:cNvSpPr/>
          <p:nvPr/>
        </p:nvSpPr>
        <p:spPr>
          <a:xfrm>
            <a:off x="1816200" y="5430960"/>
            <a:ext cx="9360" cy="1440"/>
          </a:xfrm>
          <a:custGeom>
            <a:avLst/>
            <a:gdLst/>
            <a:ahLst/>
            <a:rect l="l" t="t" r="r" b="b"/>
            <a:pathLst>
              <a:path w="13" h="0">
                <a:moveTo>
                  <a:pt x="0" y="0"/>
                </a:move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6" name=""/>
          <p:cNvSpPr/>
          <p:nvPr/>
        </p:nvSpPr>
        <p:spPr>
          <a:xfrm>
            <a:off x="1800360" y="5378400"/>
            <a:ext cx="39600" cy="28800"/>
          </a:xfrm>
          <a:custGeom>
            <a:avLst/>
            <a:gdLst/>
            <a:ahLst/>
            <a:rect l="l" t="t" r="r" b="b"/>
            <a:pathLst>
              <a:path w="49" h="35">
                <a:moveTo>
                  <a:pt x="39" y="0"/>
                </a:moveTo>
                <a:lnTo>
                  <a:pt x="46" y="10"/>
                </a:lnTo>
                <a:lnTo>
                  <a:pt x="49" y="17"/>
                </a:lnTo>
                <a:lnTo>
                  <a:pt x="49" y="19"/>
                </a:lnTo>
                <a:lnTo>
                  <a:pt x="49" y="21"/>
                </a:lnTo>
                <a:lnTo>
                  <a:pt x="48" y="23"/>
                </a:lnTo>
                <a:lnTo>
                  <a:pt x="46" y="25"/>
                </a:lnTo>
                <a:lnTo>
                  <a:pt x="42" y="28"/>
                </a:lnTo>
                <a:lnTo>
                  <a:pt x="39" y="30"/>
                </a:lnTo>
                <a:lnTo>
                  <a:pt x="33" y="32"/>
                </a:lnTo>
                <a:lnTo>
                  <a:pt x="28" y="33"/>
                </a:lnTo>
                <a:lnTo>
                  <a:pt x="24" y="35"/>
                </a:lnTo>
                <a:lnTo>
                  <a:pt x="21" y="35"/>
                </a:lnTo>
                <a:lnTo>
                  <a:pt x="16" y="35"/>
                </a:lnTo>
                <a:lnTo>
                  <a:pt x="12" y="32"/>
                </a:lnTo>
                <a:lnTo>
                  <a:pt x="8" y="30"/>
                </a:lnTo>
                <a:lnTo>
                  <a:pt x="5" y="26"/>
                </a:lnTo>
                <a:lnTo>
                  <a:pt x="3" y="25"/>
                </a:lnTo>
                <a:lnTo>
                  <a:pt x="1" y="19"/>
                </a:lnTo>
                <a:lnTo>
                  <a:pt x="0" y="16"/>
                </a:lnTo>
                <a:lnTo>
                  <a:pt x="0" y="14"/>
                </a:lnTo>
                <a:lnTo>
                  <a:pt x="0" y="10"/>
                </a:lnTo>
                <a:lnTo>
                  <a:pt x="1" y="9"/>
                </a:lnTo>
                <a:lnTo>
                  <a:pt x="3" y="7"/>
                </a:lnTo>
                <a:lnTo>
                  <a:pt x="5" y="5"/>
                </a:lnTo>
                <a:lnTo>
                  <a:pt x="8" y="3"/>
                </a:lnTo>
                <a:lnTo>
                  <a:pt x="10" y="3"/>
                </a:lnTo>
                <a:lnTo>
                  <a:pt x="14" y="1"/>
                </a:lnTo>
                <a:lnTo>
                  <a:pt x="17" y="1"/>
                </a:lnTo>
                <a:lnTo>
                  <a:pt x="30" y="1"/>
                </a:lnTo>
                <a:lnTo>
                  <a:pt x="3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7" name=""/>
          <p:cNvSpPr/>
          <p:nvPr/>
        </p:nvSpPr>
        <p:spPr>
          <a:xfrm>
            <a:off x="1822320" y="5376960"/>
            <a:ext cx="25560" cy="15840"/>
          </a:xfrm>
          <a:custGeom>
            <a:avLst/>
            <a:gdLst/>
            <a:ahLst/>
            <a:rect l="l" t="t" r="r" b="b"/>
            <a:pathLst>
              <a:path w="32" h="21">
                <a:moveTo>
                  <a:pt x="32" y="21"/>
                </a:moveTo>
                <a:lnTo>
                  <a:pt x="32" y="21"/>
                </a:lnTo>
                <a:lnTo>
                  <a:pt x="27" y="9"/>
                </a:lnTo>
                <a:lnTo>
                  <a:pt x="21" y="0"/>
                </a:lnTo>
                <a:lnTo>
                  <a:pt x="0" y="7"/>
                </a:lnTo>
                <a:lnTo>
                  <a:pt x="9" y="20"/>
                </a:lnTo>
                <a:lnTo>
                  <a:pt x="11" y="21"/>
                </a:lnTo>
                <a:lnTo>
                  <a:pt x="32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8" name=""/>
          <p:cNvSpPr/>
          <p:nvPr/>
        </p:nvSpPr>
        <p:spPr>
          <a:xfrm>
            <a:off x="1816200" y="5391000"/>
            <a:ext cx="31680" cy="24120"/>
          </a:xfrm>
          <a:custGeom>
            <a:avLst/>
            <a:gdLst/>
            <a:ahLst/>
            <a:rect l="l" t="t" r="r" b="b"/>
            <a:pathLst>
              <a:path w="41" h="28">
                <a:moveTo>
                  <a:pt x="0" y="28"/>
                </a:moveTo>
                <a:lnTo>
                  <a:pt x="0" y="28"/>
                </a:lnTo>
                <a:lnTo>
                  <a:pt x="5" y="28"/>
                </a:lnTo>
                <a:lnTo>
                  <a:pt x="11" y="26"/>
                </a:lnTo>
                <a:lnTo>
                  <a:pt x="18" y="25"/>
                </a:lnTo>
                <a:lnTo>
                  <a:pt x="23" y="23"/>
                </a:lnTo>
                <a:lnTo>
                  <a:pt x="29" y="19"/>
                </a:lnTo>
                <a:lnTo>
                  <a:pt x="34" y="16"/>
                </a:lnTo>
                <a:lnTo>
                  <a:pt x="37" y="12"/>
                </a:lnTo>
                <a:lnTo>
                  <a:pt x="39" y="9"/>
                </a:lnTo>
                <a:lnTo>
                  <a:pt x="41" y="5"/>
                </a:lnTo>
                <a:lnTo>
                  <a:pt x="41" y="0"/>
                </a:lnTo>
                <a:lnTo>
                  <a:pt x="20" y="0"/>
                </a:lnTo>
                <a:lnTo>
                  <a:pt x="20" y="0"/>
                </a:lnTo>
                <a:lnTo>
                  <a:pt x="16" y="1"/>
                </a:lnTo>
                <a:lnTo>
                  <a:pt x="13" y="3"/>
                </a:lnTo>
                <a:lnTo>
                  <a:pt x="9" y="5"/>
                </a:lnTo>
                <a:lnTo>
                  <a:pt x="4" y="7"/>
                </a:lnTo>
                <a:lnTo>
                  <a:pt x="2" y="7"/>
                </a:lnTo>
                <a:lnTo>
                  <a:pt x="0" y="7"/>
                </a:lnTo>
                <a:lnTo>
                  <a:pt x="0" y="2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9" name=""/>
          <p:cNvSpPr/>
          <p:nvPr/>
        </p:nvSpPr>
        <p:spPr>
          <a:xfrm>
            <a:off x="1790640" y="5389560"/>
            <a:ext cx="25560" cy="25560"/>
          </a:xfrm>
          <a:custGeom>
            <a:avLst/>
            <a:gdLst/>
            <a:ahLst/>
            <a:rect l="l" t="t" r="r" b="b"/>
            <a:pathLst>
              <a:path w="30" h="30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3" y="14"/>
                </a:lnTo>
                <a:lnTo>
                  <a:pt x="7" y="19"/>
                </a:lnTo>
                <a:lnTo>
                  <a:pt x="11" y="23"/>
                </a:lnTo>
                <a:lnTo>
                  <a:pt x="16" y="27"/>
                </a:lnTo>
                <a:lnTo>
                  <a:pt x="23" y="28"/>
                </a:lnTo>
                <a:lnTo>
                  <a:pt x="30" y="30"/>
                </a:lnTo>
                <a:lnTo>
                  <a:pt x="30" y="11"/>
                </a:lnTo>
                <a:lnTo>
                  <a:pt x="27" y="11"/>
                </a:lnTo>
                <a:lnTo>
                  <a:pt x="27" y="11"/>
                </a:lnTo>
                <a:lnTo>
                  <a:pt x="23" y="9"/>
                </a:lnTo>
                <a:lnTo>
                  <a:pt x="23" y="7"/>
                </a:lnTo>
                <a:lnTo>
                  <a:pt x="21" y="5"/>
                </a:lnTo>
                <a:lnTo>
                  <a:pt x="19" y="3"/>
                </a:lnTo>
                <a:lnTo>
                  <a:pt x="19" y="2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0" name=""/>
          <p:cNvSpPr/>
          <p:nvPr/>
        </p:nvSpPr>
        <p:spPr>
          <a:xfrm>
            <a:off x="1790640" y="5372280"/>
            <a:ext cx="47520" cy="17280"/>
          </a:xfrm>
          <a:custGeom>
            <a:avLst/>
            <a:gdLst/>
            <a:ahLst/>
            <a:rect l="l" t="t" r="r" b="b"/>
            <a:pathLst>
              <a:path w="59" h="23">
                <a:moveTo>
                  <a:pt x="59" y="5"/>
                </a:moveTo>
                <a:lnTo>
                  <a:pt x="44" y="0"/>
                </a:lnTo>
                <a:lnTo>
                  <a:pt x="39" y="0"/>
                </a:lnTo>
                <a:lnTo>
                  <a:pt x="27" y="0"/>
                </a:lnTo>
                <a:lnTo>
                  <a:pt x="21" y="2"/>
                </a:lnTo>
                <a:lnTo>
                  <a:pt x="18" y="2"/>
                </a:lnTo>
                <a:lnTo>
                  <a:pt x="14" y="3"/>
                </a:lnTo>
                <a:lnTo>
                  <a:pt x="9" y="5"/>
                </a:lnTo>
                <a:lnTo>
                  <a:pt x="5" y="9"/>
                </a:lnTo>
                <a:lnTo>
                  <a:pt x="3" y="12"/>
                </a:lnTo>
                <a:lnTo>
                  <a:pt x="0" y="18"/>
                </a:lnTo>
                <a:lnTo>
                  <a:pt x="0" y="23"/>
                </a:lnTo>
                <a:lnTo>
                  <a:pt x="19" y="23"/>
                </a:lnTo>
                <a:lnTo>
                  <a:pt x="21" y="23"/>
                </a:lnTo>
                <a:lnTo>
                  <a:pt x="23" y="21"/>
                </a:lnTo>
                <a:lnTo>
                  <a:pt x="25" y="21"/>
                </a:lnTo>
                <a:lnTo>
                  <a:pt x="28" y="21"/>
                </a:lnTo>
                <a:lnTo>
                  <a:pt x="41" y="21"/>
                </a:lnTo>
                <a:lnTo>
                  <a:pt x="53" y="19"/>
                </a:lnTo>
                <a:lnTo>
                  <a:pt x="39" y="12"/>
                </a:lnTo>
                <a:lnTo>
                  <a:pt x="59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1" name=""/>
          <p:cNvSpPr/>
          <p:nvPr/>
        </p:nvSpPr>
        <p:spPr>
          <a:xfrm>
            <a:off x="1822320" y="5378400"/>
            <a:ext cx="792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3"/>
                </a:moveTo>
                <a:lnTo>
                  <a:pt x="11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2" name=""/>
          <p:cNvSpPr/>
          <p:nvPr/>
        </p:nvSpPr>
        <p:spPr>
          <a:xfrm>
            <a:off x="1822320" y="5378400"/>
            <a:ext cx="792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3"/>
                </a:moveTo>
                <a:lnTo>
                  <a:pt x="11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3" name=""/>
          <p:cNvSpPr/>
          <p:nvPr/>
        </p:nvSpPr>
        <p:spPr>
          <a:xfrm>
            <a:off x="1808280" y="5491080"/>
            <a:ext cx="21960" cy="27000"/>
          </a:xfrm>
          <a:custGeom>
            <a:avLst/>
            <a:gdLst/>
            <a:ahLst/>
            <a:rect l="l" t="t" r="r" b="b"/>
            <a:pathLst>
              <a:path w="29" h="36">
                <a:moveTo>
                  <a:pt x="14" y="36"/>
                </a:moveTo>
                <a:lnTo>
                  <a:pt x="13" y="36"/>
                </a:lnTo>
                <a:lnTo>
                  <a:pt x="9" y="34"/>
                </a:lnTo>
                <a:lnTo>
                  <a:pt x="7" y="32"/>
                </a:lnTo>
                <a:lnTo>
                  <a:pt x="6" y="29"/>
                </a:lnTo>
                <a:lnTo>
                  <a:pt x="2" y="22"/>
                </a:lnTo>
                <a:lnTo>
                  <a:pt x="0" y="18"/>
                </a:lnTo>
                <a:lnTo>
                  <a:pt x="0" y="15"/>
                </a:lnTo>
                <a:lnTo>
                  <a:pt x="2" y="13"/>
                </a:lnTo>
                <a:lnTo>
                  <a:pt x="4" y="9"/>
                </a:lnTo>
                <a:lnTo>
                  <a:pt x="6" y="7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lnTo>
                  <a:pt x="14" y="0"/>
                </a:lnTo>
                <a:lnTo>
                  <a:pt x="20" y="0"/>
                </a:lnTo>
                <a:lnTo>
                  <a:pt x="23" y="2"/>
                </a:lnTo>
                <a:lnTo>
                  <a:pt x="25" y="4"/>
                </a:lnTo>
                <a:lnTo>
                  <a:pt x="27" y="6"/>
                </a:lnTo>
                <a:lnTo>
                  <a:pt x="27" y="9"/>
                </a:lnTo>
                <a:lnTo>
                  <a:pt x="29" y="13"/>
                </a:lnTo>
                <a:lnTo>
                  <a:pt x="29" y="16"/>
                </a:lnTo>
                <a:lnTo>
                  <a:pt x="29" y="22"/>
                </a:lnTo>
                <a:lnTo>
                  <a:pt x="29" y="23"/>
                </a:lnTo>
                <a:lnTo>
                  <a:pt x="27" y="27"/>
                </a:lnTo>
                <a:lnTo>
                  <a:pt x="27" y="29"/>
                </a:lnTo>
                <a:lnTo>
                  <a:pt x="23" y="32"/>
                </a:lnTo>
                <a:lnTo>
                  <a:pt x="22" y="34"/>
                </a:lnTo>
                <a:lnTo>
                  <a:pt x="20" y="34"/>
                </a:lnTo>
                <a:lnTo>
                  <a:pt x="18" y="36"/>
                </a:lnTo>
                <a:lnTo>
                  <a:pt x="14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4" name=""/>
          <p:cNvSpPr/>
          <p:nvPr/>
        </p:nvSpPr>
        <p:spPr>
          <a:xfrm>
            <a:off x="1800360" y="5505480"/>
            <a:ext cx="19080" cy="20520"/>
          </a:xfrm>
          <a:custGeom>
            <a:avLst/>
            <a:gdLst/>
            <a:ahLst/>
            <a:rect l="l" t="t" r="r" b="b"/>
            <a:pathLst>
              <a:path w="24" h="27">
                <a:moveTo>
                  <a:pt x="0" y="0"/>
                </a:moveTo>
                <a:lnTo>
                  <a:pt x="0" y="0"/>
                </a:lnTo>
                <a:lnTo>
                  <a:pt x="1" y="9"/>
                </a:lnTo>
                <a:lnTo>
                  <a:pt x="5" y="14"/>
                </a:lnTo>
                <a:lnTo>
                  <a:pt x="8" y="18"/>
                </a:lnTo>
                <a:lnTo>
                  <a:pt x="12" y="21"/>
                </a:lnTo>
                <a:lnTo>
                  <a:pt x="17" y="25"/>
                </a:lnTo>
                <a:lnTo>
                  <a:pt x="23" y="27"/>
                </a:lnTo>
                <a:lnTo>
                  <a:pt x="23" y="7"/>
                </a:lnTo>
                <a:lnTo>
                  <a:pt x="24" y="7"/>
                </a:lnTo>
                <a:lnTo>
                  <a:pt x="23" y="5"/>
                </a:lnTo>
                <a:lnTo>
                  <a:pt x="23" y="5"/>
                </a:lnTo>
                <a:lnTo>
                  <a:pt x="19" y="0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5" name=""/>
          <p:cNvSpPr/>
          <p:nvPr/>
        </p:nvSpPr>
        <p:spPr>
          <a:xfrm>
            <a:off x="1800360" y="5483160"/>
            <a:ext cx="20520" cy="22320"/>
          </a:xfrm>
          <a:custGeom>
            <a:avLst/>
            <a:gdLst/>
            <a:ahLst/>
            <a:rect l="l" t="t" r="r" b="b"/>
            <a:pathLst>
              <a:path w="26" h="27">
                <a:moveTo>
                  <a:pt x="23" y="0"/>
                </a:moveTo>
                <a:lnTo>
                  <a:pt x="23" y="0"/>
                </a:lnTo>
                <a:lnTo>
                  <a:pt x="17" y="2"/>
                </a:lnTo>
                <a:lnTo>
                  <a:pt x="14" y="4"/>
                </a:lnTo>
                <a:lnTo>
                  <a:pt x="10" y="7"/>
                </a:lnTo>
                <a:lnTo>
                  <a:pt x="8" y="9"/>
                </a:lnTo>
                <a:lnTo>
                  <a:pt x="5" y="13"/>
                </a:lnTo>
                <a:lnTo>
                  <a:pt x="3" y="16"/>
                </a:lnTo>
                <a:lnTo>
                  <a:pt x="1" y="20"/>
                </a:lnTo>
                <a:lnTo>
                  <a:pt x="0" y="27"/>
                </a:lnTo>
                <a:lnTo>
                  <a:pt x="21" y="27"/>
                </a:lnTo>
                <a:lnTo>
                  <a:pt x="21" y="27"/>
                </a:lnTo>
                <a:lnTo>
                  <a:pt x="21" y="25"/>
                </a:lnTo>
                <a:lnTo>
                  <a:pt x="21" y="24"/>
                </a:lnTo>
                <a:lnTo>
                  <a:pt x="23" y="22"/>
                </a:lnTo>
                <a:lnTo>
                  <a:pt x="24" y="20"/>
                </a:lnTo>
                <a:lnTo>
                  <a:pt x="26" y="20"/>
                </a:lnTo>
                <a:lnTo>
                  <a:pt x="26" y="20"/>
                </a:lnTo>
                <a:lnTo>
                  <a:pt x="23" y="20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6" name=""/>
          <p:cNvSpPr/>
          <p:nvPr/>
        </p:nvSpPr>
        <p:spPr>
          <a:xfrm>
            <a:off x="1817640" y="5483160"/>
            <a:ext cx="22320" cy="23760"/>
          </a:xfrm>
          <a:custGeom>
            <a:avLst/>
            <a:gdLst/>
            <a:ahLst/>
            <a:rect l="l" t="t" r="r" b="b"/>
            <a:pathLst>
              <a:path w="26" h="31">
                <a:moveTo>
                  <a:pt x="26" y="31"/>
                </a:moveTo>
                <a:lnTo>
                  <a:pt x="26" y="31"/>
                </a:lnTo>
                <a:lnTo>
                  <a:pt x="26" y="25"/>
                </a:lnTo>
                <a:lnTo>
                  <a:pt x="26" y="20"/>
                </a:lnTo>
                <a:lnTo>
                  <a:pt x="25" y="16"/>
                </a:lnTo>
                <a:lnTo>
                  <a:pt x="23" y="11"/>
                </a:lnTo>
                <a:lnTo>
                  <a:pt x="19" y="6"/>
                </a:lnTo>
                <a:lnTo>
                  <a:pt x="14" y="2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2"/>
                </a:lnTo>
                <a:lnTo>
                  <a:pt x="3" y="27"/>
                </a:lnTo>
                <a:lnTo>
                  <a:pt x="3" y="31"/>
                </a:lnTo>
                <a:lnTo>
                  <a:pt x="26" y="3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7" name=""/>
          <p:cNvSpPr/>
          <p:nvPr/>
        </p:nvSpPr>
        <p:spPr>
          <a:xfrm>
            <a:off x="1817640" y="5506920"/>
            <a:ext cx="22320" cy="19080"/>
          </a:xfrm>
          <a:custGeom>
            <a:avLst/>
            <a:gdLst/>
            <a:ahLst/>
            <a:rect l="l" t="t" r="r" b="b"/>
            <a:pathLst>
              <a:path w="26" h="23">
                <a:moveTo>
                  <a:pt x="0" y="23"/>
                </a:moveTo>
                <a:lnTo>
                  <a:pt x="0" y="23"/>
                </a:lnTo>
                <a:lnTo>
                  <a:pt x="5" y="23"/>
                </a:lnTo>
                <a:lnTo>
                  <a:pt x="10" y="21"/>
                </a:lnTo>
                <a:lnTo>
                  <a:pt x="14" y="17"/>
                </a:lnTo>
                <a:lnTo>
                  <a:pt x="17" y="16"/>
                </a:lnTo>
                <a:lnTo>
                  <a:pt x="21" y="12"/>
                </a:lnTo>
                <a:lnTo>
                  <a:pt x="25" y="9"/>
                </a:lnTo>
                <a:lnTo>
                  <a:pt x="26" y="5"/>
                </a:lnTo>
                <a:lnTo>
                  <a:pt x="26" y="0"/>
                </a:lnTo>
                <a:lnTo>
                  <a:pt x="3" y="0"/>
                </a:lnTo>
                <a:lnTo>
                  <a:pt x="3" y="0"/>
                </a:lnTo>
                <a:lnTo>
                  <a:pt x="3" y="1"/>
                </a:lnTo>
                <a:lnTo>
                  <a:pt x="1" y="1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8" name=""/>
          <p:cNvSpPr/>
          <p:nvPr/>
        </p:nvSpPr>
        <p:spPr>
          <a:xfrm>
            <a:off x="1817640" y="551016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9" name=""/>
          <p:cNvSpPr/>
          <p:nvPr/>
        </p:nvSpPr>
        <p:spPr>
          <a:xfrm>
            <a:off x="1817640" y="551016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0" name=""/>
          <p:cNvSpPr/>
          <p:nvPr/>
        </p:nvSpPr>
        <p:spPr>
          <a:xfrm>
            <a:off x="1866960" y="5481720"/>
            <a:ext cx="23760" cy="28440"/>
          </a:xfrm>
          <a:custGeom>
            <a:avLst/>
            <a:gdLst/>
            <a:ahLst/>
            <a:rect l="l" t="t" r="r" b="b"/>
            <a:pathLst>
              <a:path w="28" h="35">
                <a:moveTo>
                  <a:pt x="11" y="0"/>
                </a:moveTo>
                <a:lnTo>
                  <a:pt x="7" y="7"/>
                </a:lnTo>
                <a:lnTo>
                  <a:pt x="5" y="12"/>
                </a:lnTo>
                <a:lnTo>
                  <a:pt x="3" y="16"/>
                </a:lnTo>
                <a:lnTo>
                  <a:pt x="3" y="19"/>
                </a:lnTo>
                <a:lnTo>
                  <a:pt x="2" y="21"/>
                </a:lnTo>
                <a:lnTo>
                  <a:pt x="0" y="21"/>
                </a:lnTo>
                <a:lnTo>
                  <a:pt x="2" y="25"/>
                </a:lnTo>
                <a:lnTo>
                  <a:pt x="3" y="28"/>
                </a:lnTo>
                <a:lnTo>
                  <a:pt x="5" y="30"/>
                </a:lnTo>
                <a:lnTo>
                  <a:pt x="9" y="32"/>
                </a:lnTo>
                <a:lnTo>
                  <a:pt x="12" y="33"/>
                </a:lnTo>
                <a:lnTo>
                  <a:pt x="16" y="33"/>
                </a:lnTo>
                <a:lnTo>
                  <a:pt x="18" y="35"/>
                </a:lnTo>
                <a:lnTo>
                  <a:pt x="21" y="35"/>
                </a:lnTo>
                <a:lnTo>
                  <a:pt x="23" y="35"/>
                </a:lnTo>
                <a:lnTo>
                  <a:pt x="25" y="33"/>
                </a:lnTo>
                <a:lnTo>
                  <a:pt x="27" y="32"/>
                </a:lnTo>
                <a:lnTo>
                  <a:pt x="27" y="30"/>
                </a:lnTo>
                <a:lnTo>
                  <a:pt x="28" y="28"/>
                </a:lnTo>
                <a:lnTo>
                  <a:pt x="28" y="25"/>
                </a:lnTo>
                <a:lnTo>
                  <a:pt x="27" y="21"/>
                </a:lnTo>
                <a:lnTo>
                  <a:pt x="27" y="17"/>
                </a:lnTo>
                <a:lnTo>
                  <a:pt x="23" y="5"/>
                </a:lnTo>
                <a:lnTo>
                  <a:pt x="21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1" name=""/>
          <p:cNvSpPr/>
          <p:nvPr/>
        </p:nvSpPr>
        <p:spPr>
          <a:xfrm>
            <a:off x="1859040" y="5479920"/>
            <a:ext cx="25200" cy="27000"/>
          </a:xfrm>
          <a:custGeom>
            <a:avLst/>
            <a:gdLst/>
            <a:ahLst/>
            <a:rect l="l" t="t" r="r" b="b"/>
            <a:pathLst>
              <a:path w="32" h="36">
                <a:moveTo>
                  <a:pt x="22" y="21"/>
                </a:moveTo>
                <a:lnTo>
                  <a:pt x="11" y="36"/>
                </a:lnTo>
                <a:lnTo>
                  <a:pt x="20" y="32"/>
                </a:lnTo>
                <a:lnTo>
                  <a:pt x="23" y="29"/>
                </a:lnTo>
                <a:lnTo>
                  <a:pt x="25" y="25"/>
                </a:lnTo>
                <a:lnTo>
                  <a:pt x="27" y="21"/>
                </a:lnTo>
                <a:lnTo>
                  <a:pt x="29" y="14"/>
                </a:lnTo>
                <a:lnTo>
                  <a:pt x="32" y="9"/>
                </a:lnTo>
                <a:lnTo>
                  <a:pt x="11" y="0"/>
                </a:lnTo>
                <a:lnTo>
                  <a:pt x="9" y="7"/>
                </a:lnTo>
                <a:lnTo>
                  <a:pt x="6" y="14"/>
                </a:lnTo>
                <a:lnTo>
                  <a:pt x="4" y="16"/>
                </a:lnTo>
                <a:lnTo>
                  <a:pt x="4" y="18"/>
                </a:lnTo>
                <a:lnTo>
                  <a:pt x="4" y="16"/>
                </a:lnTo>
                <a:lnTo>
                  <a:pt x="11" y="14"/>
                </a:lnTo>
                <a:lnTo>
                  <a:pt x="0" y="29"/>
                </a:lnTo>
                <a:lnTo>
                  <a:pt x="22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2" name=""/>
          <p:cNvSpPr/>
          <p:nvPr/>
        </p:nvSpPr>
        <p:spPr>
          <a:xfrm>
            <a:off x="1859040" y="5495760"/>
            <a:ext cx="25200" cy="22320"/>
          </a:xfrm>
          <a:custGeom>
            <a:avLst/>
            <a:gdLst/>
            <a:ahLst/>
            <a:rect l="l" t="t" r="r" b="b"/>
            <a:pathLst>
              <a:path w="32" h="29">
                <a:moveTo>
                  <a:pt x="32" y="8"/>
                </a:moveTo>
                <a:lnTo>
                  <a:pt x="32" y="8"/>
                </a:lnTo>
                <a:lnTo>
                  <a:pt x="31" y="8"/>
                </a:lnTo>
                <a:lnTo>
                  <a:pt x="29" y="8"/>
                </a:lnTo>
                <a:lnTo>
                  <a:pt x="27" y="6"/>
                </a:lnTo>
                <a:lnTo>
                  <a:pt x="25" y="6"/>
                </a:lnTo>
                <a:lnTo>
                  <a:pt x="23" y="4"/>
                </a:lnTo>
                <a:lnTo>
                  <a:pt x="22" y="4"/>
                </a:lnTo>
                <a:lnTo>
                  <a:pt x="22" y="2"/>
                </a:lnTo>
                <a:lnTo>
                  <a:pt x="20" y="0"/>
                </a:lnTo>
                <a:lnTo>
                  <a:pt x="0" y="8"/>
                </a:lnTo>
                <a:lnTo>
                  <a:pt x="2" y="13"/>
                </a:lnTo>
                <a:lnTo>
                  <a:pt x="6" y="18"/>
                </a:lnTo>
                <a:lnTo>
                  <a:pt x="11" y="20"/>
                </a:lnTo>
                <a:lnTo>
                  <a:pt x="14" y="25"/>
                </a:lnTo>
                <a:lnTo>
                  <a:pt x="18" y="27"/>
                </a:lnTo>
                <a:lnTo>
                  <a:pt x="23" y="27"/>
                </a:lnTo>
                <a:lnTo>
                  <a:pt x="27" y="29"/>
                </a:lnTo>
                <a:lnTo>
                  <a:pt x="32" y="29"/>
                </a:lnTo>
                <a:lnTo>
                  <a:pt x="32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3" name=""/>
          <p:cNvSpPr/>
          <p:nvPr/>
        </p:nvSpPr>
        <p:spPr>
          <a:xfrm>
            <a:off x="1878120" y="5475240"/>
            <a:ext cx="20520" cy="42840"/>
          </a:xfrm>
          <a:custGeom>
            <a:avLst/>
            <a:gdLst/>
            <a:ahLst/>
            <a:rect l="l" t="t" r="r" b="b"/>
            <a:pathLst>
              <a:path w="27" h="55">
                <a:moveTo>
                  <a:pt x="9" y="19"/>
                </a:moveTo>
                <a:lnTo>
                  <a:pt x="0" y="14"/>
                </a:lnTo>
                <a:lnTo>
                  <a:pt x="2" y="19"/>
                </a:lnTo>
                <a:lnTo>
                  <a:pt x="6" y="30"/>
                </a:lnTo>
                <a:lnTo>
                  <a:pt x="6" y="32"/>
                </a:lnTo>
                <a:lnTo>
                  <a:pt x="8" y="34"/>
                </a:lnTo>
                <a:lnTo>
                  <a:pt x="8" y="35"/>
                </a:lnTo>
                <a:lnTo>
                  <a:pt x="6" y="37"/>
                </a:lnTo>
                <a:lnTo>
                  <a:pt x="8" y="35"/>
                </a:lnTo>
                <a:lnTo>
                  <a:pt x="8" y="35"/>
                </a:lnTo>
                <a:lnTo>
                  <a:pt x="9" y="34"/>
                </a:lnTo>
                <a:lnTo>
                  <a:pt x="9" y="55"/>
                </a:lnTo>
                <a:lnTo>
                  <a:pt x="15" y="53"/>
                </a:lnTo>
                <a:lnTo>
                  <a:pt x="20" y="51"/>
                </a:lnTo>
                <a:lnTo>
                  <a:pt x="24" y="46"/>
                </a:lnTo>
                <a:lnTo>
                  <a:pt x="27" y="42"/>
                </a:lnTo>
                <a:lnTo>
                  <a:pt x="27" y="37"/>
                </a:lnTo>
                <a:lnTo>
                  <a:pt x="27" y="34"/>
                </a:lnTo>
                <a:lnTo>
                  <a:pt x="27" y="28"/>
                </a:lnTo>
                <a:lnTo>
                  <a:pt x="25" y="25"/>
                </a:lnTo>
                <a:lnTo>
                  <a:pt x="22" y="12"/>
                </a:lnTo>
                <a:lnTo>
                  <a:pt x="18" y="5"/>
                </a:lnTo>
                <a:lnTo>
                  <a:pt x="9" y="0"/>
                </a:lnTo>
                <a:lnTo>
                  <a:pt x="9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4" name=""/>
          <p:cNvSpPr/>
          <p:nvPr/>
        </p:nvSpPr>
        <p:spPr>
          <a:xfrm>
            <a:off x="1884240" y="5475240"/>
            <a:ext cx="180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5" name=""/>
          <p:cNvSpPr/>
          <p:nvPr/>
        </p:nvSpPr>
        <p:spPr>
          <a:xfrm>
            <a:off x="1866960" y="5475240"/>
            <a:ext cx="1728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0" y="5"/>
                </a:moveTo>
                <a:lnTo>
                  <a:pt x="11" y="19"/>
                </a:lnTo>
                <a:lnTo>
                  <a:pt x="21" y="19"/>
                </a:lnTo>
                <a:lnTo>
                  <a:pt x="21" y="0"/>
                </a:lnTo>
                <a:lnTo>
                  <a:pt x="11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6" name=""/>
          <p:cNvSpPr/>
          <p:nvPr/>
        </p:nvSpPr>
        <p:spPr>
          <a:xfrm>
            <a:off x="1866960" y="5479920"/>
            <a:ext cx="9360" cy="1800"/>
          </a:xfrm>
          <a:custGeom>
            <a:avLst/>
            <a:gdLst/>
            <a:ahLst/>
            <a:rect l="l" t="t" r="r" b="b"/>
            <a:pathLst>
              <a:path w="11" h="4">
                <a:moveTo>
                  <a:pt x="0" y="0"/>
                </a:moveTo>
                <a:lnTo>
                  <a:pt x="11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7" name=""/>
          <p:cNvSpPr/>
          <p:nvPr/>
        </p:nvSpPr>
        <p:spPr>
          <a:xfrm>
            <a:off x="1865160" y="5749920"/>
            <a:ext cx="54000" cy="17640"/>
          </a:xfrm>
          <a:custGeom>
            <a:avLst/>
            <a:gdLst/>
            <a:ahLst/>
            <a:rect l="l" t="t" r="r" b="b"/>
            <a:pathLst>
              <a:path w="68" h="21">
                <a:moveTo>
                  <a:pt x="40" y="0"/>
                </a:moveTo>
                <a:lnTo>
                  <a:pt x="45" y="0"/>
                </a:lnTo>
                <a:lnTo>
                  <a:pt x="48" y="2"/>
                </a:lnTo>
                <a:lnTo>
                  <a:pt x="52" y="2"/>
                </a:lnTo>
                <a:lnTo>
                  <a:pt x="56" y="3"/>
                </a:lnTo>
                <a:lnTo>
                  <a:pt x="61" y="5"/>
                </a:lnTo>
                <a:lnTo>
                  <a:pt x="68" y="10"/>
                </a:lnTo>
                <a:lnTo>
                  <a:pt x="61" y="12"/>
                </a:lnTo>
                <a:lnTo>
                  <a:pt x="54" y="14"/>
                </a:lnTo>
                <a:lnTo>
                  <a:pt x="48" y="14"/>
                </a:lnTo>
                <a:lnTo>
                  <a:pt x="41" y="12"/>
                </a:lnTo>
                <a:lnTo>
                  <a:pt x="31" y="12"/>
                </a:lnTo>
                <a:lnTo>
                  <a:pt x="22" y="10"/>
                </a:lnTo>
                <a:lnTo>
                  <a:pt x="18" y="10"/>
                </a:lnTo>
                <a:lnTo>
                  <a:pt x="15" y="12"/>
                </a:lnTo>
                <a:lnTo>
                  <a:pt x="11" y="12"/>
                </a:lnTo>
                <a:lnTo>
                  <a:pt x="7" y="14"/>
                </a:lnTo>
                <a:lnTo>
                  <a:pt x="4" y="18"/>
                </a:lnTo>
                <a:lnTo>
                  <a:pt x="0" y="21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6" y="10"/>
                </a:lnTo>
                <a:lnTo>
                  <a:pt x="9" y="7"/>
                </a:lnTo>
                <a:lnTo>
                  <a:pt x="15" y="3"/>
                </a:lnTo>
                <a:lnTo>
                  <a:pt x="20" y="2"/>
                </a:lnTo>
                <a:lnTo>
                  <a:pt x="25" y="2"/>
                </a:lnTo>
                <a:lnTo>
                  <a:pt x="32" y="0"/>
                </a:lnTo>
                <a:lnTo>
                  <a:pt x="4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8" name=""/>
          <p:cNvSpPr/>
          <p:nvPr/>
        </p:nvSpPr>
        <p:spPr>
          <a:xfrm>
            <a:off x="1895400" y="5742000"/>
            <a:ext cx="28800" cy="23760"/>
          </a:xfrm>
          <a:custGeom>
            <a:avLst/>
            <a:gdLst/>
            <a:ahLst/>
            <a:rect l="l" t="t" r="r" b="b"/>
            <a:pathLst>
              <a:path w="35" h="30">
                <a:moveTo>
                  <a:pt x="33" y="30"/>
                </a:moveTo>
                <a:lnTo>
                  <a:pt x="35" y="13"/>
                </a:lnTo>
                <a:lnTo>
                  <a:pt x="28" y="7"/>
                </a:lnTo>
                <a:lnTo>
                  <a:pt x="21" y="4"/>
                </a:lnTo>
                <a:lnTo>
                  <a:pt x="16" y="2"/>
                </a:lnTo>
                <a:lnTo>
                  <a:pt x="10" y="2"/>
                </a:lnTo>
                <a:lnTo>
                  <a:pt x="5" y="0"/>
                </a:lnTo>
                <a:lnTo>
                  <a:pt x="0" y="0"/>
                </a:lnTo>
                <a:lnTo>
                  <a:pt x="0" y="21"/>
                </a:lnTo>
                <a:lnTo>
                  <a:pt x="3" y="21"/>
                </a:lnTo>
                <a:lnTo>
                  <a:pt x="7" y="21"/>
                </a:lnTo>
                <a:lnTo>
                  <a:pt x="8" y="21"/>
                </a:lnTo>
                <a:lnTo>
                  <a:pt x="10" y="21"/>
                </a:lnTo>
                <a:lnTo>
                  <a:pt x="16" y="25"/>
                </a:lnTo>
                <a:lnTo>
                  <a:pt x="23" y="30"/>
                </a:lnTo>
                <a:lnTo>
                  <a:pt x="24" y="11"/>
                </a:lnTo>
                <a:lnTo>
                  <a:pt x="33" y="3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9" name=""/>
          <p:cNvSpPr/>
          <p:nvPr/>
        </p:nvSpPr>
        <p:spPr>
          <a:xfrm>
            <a:off x="1881360" y="5749920"/>
            <a:ext cx="39600" cy="19080"/>
          </a:xfrm>
          <a:custGeom>
            <a:avLst/>
            <a:gdLst/>
            <a:ahLst/>
            <a:rect l="l" t="t" r="r" b="b"/>
            <a:pathLst>
              <a:path w="50" h="23">
                <a:moveTo>
                  <a:pt x="0" y="21"/>
                </a:moveTo>
                <a:lnTo>
                  <a:pt x="0" y="21"/>
                </a:lnTo>
                <a:lnTo>
                  <a:pt x="7" y="21"/>
                </a:lnTo>
                <a:lnTo>
                  <a:pt x="19" y="23"/>
                </a:lnTo>
                <a:lnTo>
                  <a:pt x="26" y="23"/>
                </a:lnTo>
                <a:lnTo>
                  <a:pt x="34" y="23"/>
                </a:lnTo>
                <a:lnTo>
                  <a:pt x="42" y="21"/>
                </a:lnTo>
                <a:lnTo>
                  <a:pt x="50" y="19"/>
                </a:lnTo>
                <a:lnTo>
                  <a:pt x="42" y="2"/>
                </a:lnTo>
                <a:lnTo>
                  <a:pt x="37" y="3"/>
                </a:lnTo>
                <a:lnTo>
                  <a:pt x="32" y="3"/>
                </a:lnTo>
                <a:lnTo>
                  <a:pt x="26" y="3"/>
                </a:lnTo>
                <a:lnTo>
                  <a:pt x="21" y="3"/>
                </a:lnTo>
                <a:lnTo>
                  <a:pt x="10" y="2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0" name=""/>
          <p:cNvSpPr/>
          <p:nvPr/>
        </p:nvSpPr>
        <p:spPr>
          <a:xfrm>
            <a:off x="1855800" y="5749920"/>
            <a:ext cx="25560" cy="23760"/>
          </a:xfrm>
          <a:custGeom>
            <a:avLst/>
            <a:gdLst/>
            <a:ahLst/>
            <a:rect l="l" t="t" r="r" b="b"/>
            <a:pathLst>
              <a:path w="32" h="28">
                <a:moveTo>
                  <a:pt x="0" y="19"/>
                </a:moveTo>
                <a:lnTo>
                  <a:pt x="17" y="28"/>
                </a:lnTo>
                <a:lnTo>
                  <a:pt x="21" y="25"/>
                </a:lnTo>
                <a:lnTo>
                  <a:pt x="25" y="23"/>
                </a:lnTo>
                <a:lnTo>
                  <a:pt x="26" y="23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2" y="0"/>
                </a:lnTo>
                <a:lnTo>
                  <a:pt x="26" y="2"/>
                </a:lnTo>
                <a:lnTo>
                  <a:pt x="21" y="2"/>
                </a:lnTo>
                <a:lnTo>
                  <a:pt x="16" y="3"/>
                </a:lnTo>
                <a:lnTo>
                  <a:pt x="12" y="5"/>
                </a:lnTo>
                <a:lnTo>
                  <a:pt x="7" y="9"/>
                </a:lnTo>
                <a:lnTo>
                  <a:pt x="1" y="14"/>
                </a:lnTo>
                <a:lnTo>
                  <a:pt x="21" y="23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1" name=""/>
          <p:cNvSpPr/>
          <p:nvPr/>
        </p:nvSpPr>
        <p:spPr>
          <a:xfrm>
            <a:off x="1855800" y="5742000"/>
            <a:ext cx="39600" cy="27000"/>
          </a:xfrm>
          <a:custGeom>
            <a:avLst/>
            <a:gdLst/>
            <a:ahLst/>
            <a:rect l="l" t="t" r="r" b="b"/>
            <a:pathLst>
              <a:path w="50" h="34">
                <a:moveTo>
                  <a:pt x="50" y="0"/>
                </a:moveTo>
                <a:lnTo>
                  <a:pt x="50" y="0"/>
                </a:lnTo>
                <a:lnTo>
                  <a:pt x="41" y="0"/>
                </a:lnTo>
                <a:lnTo>
                  <a:pt x="35" y="2"/>
                </a:lnTo>
                <a:lnTo>
                  <a:pt x="26" y="2"/>
                </a:lnTo>
                <a:lnTo>
                  <a:pt x="19" y="5"/>
                </a:lnTo>
                <a:lnTo>
                  <a:pt x="14" y="9"/>
                </a:lnTo>
                <a:lnTo>
                  <a:pt x="7" y="14"/>
                </a:lnTo>
                <a:lnTo>
                  <a:pt x="5" y="18"/>
                </a:lnTo>
                <a:lnTo>
                  <a:pt x="1" y="21"/>
                </a:lnTo>
                <a:lnTo>
                  <a:pt x="1" y="27"/>
                </a:lnTo>
                <a:lnTo>
                  <a:pt x="0" y="30"/>
                </a:lnTo>
                <a:lnTo>
                  <a:pt x="21" y="34"/>
                </a:lnTo>
                <a:lnTo>
                  <a:pt x="21" y="32"/>
                </a:lnTo>
                <a:lnTo>
                  <a:pt x="21" y="30"/>
                </a:lnTo>
                <a:lnTo>
                  <a:pt x="23" y="29"/>
                </a:lnTo>
                <a:lnTo>
                  <a:pt x="23" y="29"/>
                </a:lnTo>
                <a:lnTo>
                  <a:pt x="25" y="27"/>
                </a:lnTo>
                <a:lnTo>
                  <a:pt x="28" y="25"/>
                </a:lnTo>
                <a:lnTo>
                  <a:pt x="32" y="23"/>
                </a:lnTo>
                <a:lnTo>
                  <a:pt x="37" y="21"/>
                </a:lnTo>
                <a:lnTo>
                  <a:pt x="42" y="21"/>
                </a:lnTo>
                <a:lnTo>
                  <a:pt x="50" y="21"/>
                </a:lnTo>
                <a:lnTo>
                  <a:pt x="5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2" name=""/>
          <p:cNvSpPr/>
          <p:nvPr/>
        </p:nvSpPr>
        <p:spPr>
          <a:xfrm>
            <a:off x="1895400" y="5749920"/>
            <a:ext cx="180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3" name=""/>
          <p:cNvSpPr/>
          <p:nvPr/>
        </p:nvSpPr>
        <p:spPr>
          <a:xfrm>
            <a:off x="1895400" y="5749920"/>
            <a:ext cx="180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4" name=""/>
          <p:cNvSpPr/>
          <p:nvPr/>
        </p:nvSpPr>
        <p:spPr>
          <a:xfrm>
            <a:off x="1832040" y="5800680"/>
            <a:ext cx="41040" cy="49320"/>
          </a:xfrm>
          <a:custGeom>
            <a:avLst/>
            <a:gdLst/>
            <a:ahLst/>
            <a:rect l="l" t="t" r="r" b="b"/>
            <a:pathLst>
              <a:path w="52" h="62">
                <a:moveTo>
                  <a:pt x="2" y="55"/>
                </a:moveTo>
                <a:lnTo>
                  <a:pt x="0" y="55"/>
                </a:lnTo>
                <a:lnTo>
                  <a:pt x="0" y="53"/>
                </a:lnTo>
                <a:lnTo>
                  <a:pt x="0" y="50"/>
                </a:lnTo>
                <a:lnTo>
                  <a:pt x="0" y="48"/>
                </a:lnTo>
                <a:lnTo>
                  <a:pt x="0" y="43"/>
                </a:lnTo>
                <a:lnTo>
                  <a:pt x="2" y="37"/>
                </a:lnTo>
                <a:lnTo>
                  <a:pt x="6" y="29"/>
                </a:lnTo>
                <a:lnTo>
                  <a:pt x="9" y="20"/>
                </a:lnTo>
                <a:lnTo>
                  <a:pt x="9" y="14"/>
                </a:lnTo>
                <a:lnTo>
                  <a:pt x="11" y="11"/>
                </a:lnTo>
                <a:lnTo>
                  <a:pt x="11" y="5"/>
                </a:lnTo>
                <a:lnTo>
                  <a:pt x="13" y="0"/>
                </a:lnTo>
                <a:lnTo>
                  <a:pt x="16" y="4"/>
                </a:lnTo>
                <a:lnTo>
                  <a:pt x="22" y="5"/>
                </a:lnTo>
                <a:lnTo>
                  <a:pt x="25" y="9"/>
                </a:lnTo>
                <a:lnTo>
                  <a:pt x="27" y="13"/>
                </a:lnTo>
                <a:lnTo>
                  <a:pt x="34" y="20"/>
                </a:lnTo>
                <a:lnTo>
                  <a:pt x="38" y="29"/>
                </a:lnTo>
                <a:lnTo>
                  <a:pt x="43" y="36"/>
                </a:lnTo>
                <a:lnTo>
                  <a:pt x="47" y="45"/>
                </a:lnTo>
                <a:lnTo>
                  <a:pt x="48" y="53"/>
                </a:lnTo>
                <a:lnTo>
                  <a:pt x="52" y="62"/>
                </a:lnTo>
                <a:lnTo>
                  <a:pt x="41" y="62"/>
                </a:lnTo>
                <a:lnTo>
                  <a:pt x="31" y="61"/>
                </a:lnTo>
                <a:lnTo>
                  <a:pt x="22" y="57"/>
                </a:lnTo>
                <a:lnTo>
                  <a:pt x="11" y="55"/>
                </a:lnTo>
                <a:lnTo>
                  <a:pt x="2" y="5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5" name=""/>
          <p:cNvSpPr/>
          <p:nvPr/>
        </p:nvSpPr>
        <p:spPr>
          <a:xfrm>
            <a:off x="1822320" y="5827680"/>
            <a:ext cx="19080" cy="23760"/>
          </a:xfrm>
          <a:custGeom>
            <a:avLst/>
            <a:gdLst/>
            <a:ahLst/>
            <a:rect l="l" t="t" r="r" b="b"/>
            <a:pathLst>
              <a:path w="25" h="30">
                <a:moveTo>
                  <a:pt x="2" y="0"/>
                </a:moveTo>
                <a:lnTo>
                  <a:pt x="2" y="1"/>
                </a:lnTo>
                <a:lnTo>
                  <a:pt x="2" y="5"/>
                </a:lnTo>
                <a:lnTo>
                  <a:pt x="2" y="10"/>
                </a:lnTo>
                <a:lnTo>
                  <a:pt x="0" y="14"/>
                </a:lnTo>
                <a:lnTo>
                  <a:pt x="2" y="19"/>
                </a:lnTo>
                <a:lnTo>
                  <a:pt x="4" y="25"/>
                </a:lnTo>
                <a:lnTo>
                  <a:pt x="14" y="30"/>
                </a:lnTo>
                <a:lnTo>
                  <a:pt x="14" y="9"/>
                </a:lnTo>
                <a:lnTo>
                  <a:pt x="21" y="14"/>
                </a:lnTo>
                <a:lnTo>
                  <a:pt x="23" y="16"/>
                </a:lnTo>
                <a:lnTo>
                  <a:pt x="23" y="16"/>
                </a:lnTo>
                <a:lnTo>
                  <a:pt x="23" y="14"/>
                </a:lnTo>
                <a:lnTo>
                  <a:pt x="25" y="9"/>
                </a:lnTo>
                <a:lnTo>
                  <a:pt x="25" y="1"/>
                </a:lnTo>
                <a:lnTo>
                  <a:pt x="25" y="5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6" name=""/>
          <p:cNvSpPr/>
          <p:nvPr/>
        </p:nvSpPr>
        <p:spPr>
          <a:xfrm>
            <a:off x="1825560" y="5792760"/>
            <a:ext cx="25560" cy="39600"/>
          </a:xfrm>
          <a:custGeom>
            <a:avLst/>
            <a:gdLst/>
            <a:ahLst/>
            <a:rect l="l" t="t" r="r" b="b"/>
            <a:pathLst>
              <a:path w="32" h="50">
                <a:moveTo>
                  <a:pt x="26" y="0"/>
                </a:moveTo>
                <a:lnTo>
                  <a:pt x="10" y="9"/>
                </a:lnTo>
                <a:lnTo>
                  <a:pt x="10" y="13"/>
                </a:lnTo>
                <a:lnTo>
                  <a:pt x="10" y="16"/>
                </a:lnTo>
                <a:lnTo>
                  <a:pt x="8" y="20"/>
                </a:lnTo>
                <a:lnTo>
                  <a:pt x="7" y="25"/>
                </a:lnTo>
                <a:lnTo>
                  <a:pt x="3" y="34"/>
                </a:lnTo>
                <a:lnTo>
                  <a:pt x="0" y="45"/>
                </a:lnTo>
                <a:lnTo>
                  <a:pt x="21" y="50"/>
                </a:lnTo>
                <a:lnTo>
                  <a:pt x="23" y="41"/>
                </a:lnTo>
                <a:lnTo>
                  <a:pt x="26" y="32"/>
                </a:lnTo>
                <a:lnTo>
                  <a:pt x="30" y="27"/>
                </a:lnTo>
                <a:lnTo>
                  <a:pt x="30" y="20"/>
                </a:lnTo>
                <a:lnTo>
                  <a:pt x="32" y="14"/>
                </a:lnTo>
                <a:lnTo>
                  <a:pt x="32" y="9"/>
                </a:lnTo>
                <a:lnTo>
                  <a:pt x="16" y="18"/>
                </a:lnTo>
                <a:lnTo>
                  <a:pt x="2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7" name=""/>
          <p:cNvSpPr/>
          <p:nvPr/>
        </p:nvSpPr>
        <p:spPr>
          <a:xfrm>
            <a:off x="1838160" y="5792760"/>
            <a:ext cx="43200" cy="63360"/>
          </a:xfrm>
          <a:custGeom>
            <a:avLst/>
            <a:gdLst/>
            <a:ahLst/>
            <a:rect l="l" t="t" r="r" b="b"/>
            <a:pathLst>
              <a:path w="55" h="80">
                <a:moveTo>
                  <a:pt x="44" y="80"/>
                </a:moveTo>
                <a:lnTo>
                  <a:pt x="55" y="68"/>
                </a:lnTo>
                <a:lnTo>
                  <a:pt x="53" y="57"/>
                </a:lnTo>
                <a:lnTo>
                  <a:pt x="49" y="50"/>
                </a:lnTo>
                <a:lnTo>
                  <a:pt x="46" y="39"/>
                </a:lnTo>
                <a:lnTo>
                  <a:pt x="40" y="30"/>
                </a:lnTo>
                <a:lnTo>
                  <a:pt x="35" y="23"/>
                </a:lnTo>
                <a:lnTo>
                  <a:pt x="28" y="14"/>
                </a:lnTo>
                <a:lnTo>
                  <a:pt x="24" y="11"/>
                </a:lnTo>
                <a:lnTo>
                  <a:pt x="19" y="7"/>
                </a:lnTo>
                <a:lnTo>
                  <a:pt x="16" y="4"/>
                </a:lnTo>
                <a:lnTo>
                  <a:pt x="10" y="0"/>
                </a:lnTo>
                <a:lnTo>
                  <a:pt x="0" y="18"/>
                </a:lnTo>
                <a:lnTo>
                  <a:pt x="3" y="20"/>
                </a:lnTo>
                <a:lnTo>
                  <a:pt x="7" y="23"/>
                </a:lnTo>
                <a:lnTo>
                  <a:pt x="10" y="25"/>
                </a:lnTo>
                <a:lnTo>
                  <a:pt x="14" y="27"/>
                </a:lnTo>
                <a:lnTo>
                  <a:pt x="17" y="34"/>
                </a:lnTo>
                <a:lnTo>
                  <a:pt x="23" y="39"/>
                </a:lnTo>
                <a:lnTo>
                  <a:pt x="26" y="48"/>
                </a:lnTo>
                <a:lnTo>
                  <a:pt x="28" y="55"/>
                </a:lnTo>
                <a:lnTo>
                  <a:pt x="32" y="64"/>
                </a:lnTo>
                <a:lnTo>
                  <a:pt x="35" y="73"/>
                </a:lnTo>
                <a:lnTo>
                  <a:pt x="44" y="61"/>
                </a:lnTo>
                <a:lnTo>
                  <a:pt x="44" y="8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8" name=""/>
          <p:cNvSpPr/>
          <p:nvPr/>
        </p:nvSpPr>
        <p:spPr>
          <a:xfrm>
            <a:off x="1873080" y="5840280"/>
            <a:ext cx="180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9" name=""/>
          <p:cNvSpPr/>
          <p:nvPr/>
        </p:nvSpPr>
        <p:spPr>
          <a:xfrm>
            <a:off x="1862280" y="5840280"/>
            <a:ext cx="10800" cy="15840"/>
          </a:xfrm>
          <a:custGeom>
            <a:avLst/>
            <a:gdLst/>
            <a:ahLst/>
            <a:rect l="l" t="t" r="r" b="b"/>
            <a:pathLst>
              <a:path w="14" h="19">
                <a:moveTo>
                  <a:pt x="0" y="19"/>
                </a:moveTo>
                <a:lnTo>
                  <a:pt x="3" y="19"/>
                </a:lnTo>
                <a:lnTo>
                  <a:pt x="14" y="19"/>
                </a:lnTo>
                <a:lnTo>
                  <a:pt x="14" y="0"/>
                </a:lnTo>
                <a:lnTo>
                  <a:pt x="3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0" name=""/>
          <p:cNvSpPr/>
          <p:nvPr/>
        </p:nvSpPr>
        <p:spPr>
          <a:xfrm>
            <a:off x="1865160" y="5840280"/>
            <a:ext cx="1800" cy="9720"/>
          </a:xfrm>
          <a:custGeom>
            <a:avLst/>
            <a:gdLst/>
            <a:ahLst/>
            <a:rect l="l" t="t" r="r" b="b"/>
            <a:pathLst>
              <a:path w="2" h="10">
                <a:moveTo>
                  <a:pt x="2" y="0"/>
                </a:move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1" name=""/>
          <p:cNvSpPr/>
          <p:nvPr/>
        </p:nvSpPr>
        <p:spPr>
          <a:xfrm>
            <a:off x="1833480" y="5835600"/>
            <a:ext cx="33480" cy="20520"/>
          </a:xfrm>
          <a:custGeom>
            <a:avLst/>
            <a:gdLst/>
            <a:ahLst/>
            <a:rect l="l" t="t" r="r" b="b"/>
            <a:pathLst>
              <a:path w="41" h="26">
                <a:moveTo>
                  <a:pt x="0" y="21"/>
                </a:moveTo>
                <a:lnTo>
                  <a:pt x="0" y="21"/>
                </a:lnTo>
                <a:lnTo>
                  <a:pt x="9" y="21"/>
                </a:lnTo>
                <a:lnTo>
                  <a:pt x="16" y="23"/>
                </a:lnTo>
                <a:lnTo>
                  <a:pt x="25" y="25"/>
                </a:lnTo>
                <a:lnTo>
                  <a:pt x="36" y="26"/>
                </a:lnTo>
                <a:lnTo>
                  <a:pt x="41" y="7"/>
                </a:lnTo>
                <a:lnTo>
                  <a:pt x="30" y="5"/>
                </a:lnTo>
                <a:lnTo>
                  <a:pt x="22" y="1"/>
                </a:lnTo>
                <a:lnTo>
                  <a:pt x="11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2" name=""/>
          <p:cNvSpPr/>
          <p:nvPr/>
        </p:nvSpPr>
        <p:spPr>
          <a:xfrm>
            <a:off x="1833480" y="583560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3" name=""/>
          <p:cNvSpPr/>
          <p:nvPr/>
        </p:nvSpPr>
        <p:spPr>
          <a:xfrm>
            <a:off x="1833480" y="583560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4" name=""/>
          <p:cNvSpPr/>
          <p:nvPr/>
        </p:nvSpPr>
        <p:spPr>
          <a:xfrm>
            <a:off x="1790640" y="5854680"/>
            <a:ext cx="49320" cy="76320"/>
          </a:xfrm>
          <a:custGeom>
            <a:avLst/>
            <a:gdLst/>
            <a:ahLst/>
            <a:rect l="l" t="t" r="r" b="b"/>
            <a:pathLst>
              <a:path w="62" h="96">
                <a:moveTo>
                  <a:pt x="20" y="51"/>
                </a:moveTo>
                <a:lnTo>
                  <a:pt x="16" y="51"/>
                </a:lnTo>
                <a:lnTo>
                  <a:pt x="13" y="49"/>
                </a:lnTo>
                <a:lnTo>
                  <a:pt x="9" y="48"/>
                </a:lnTo>
                <a:lnTo>
                  <a:pt x="7" y="48"/>
                </a:lnTo>
                <a:lnTo>
                  <a:pt x="4" y="44"/>
                </a:lnTo>
                <a:lnTo>
                  <a:pt x="2" y="42"/>
                </a:lnTo>
                <a:lnTo>
                  <a:pt x="0" y="40"/>
                </a:lnTo>
                <a:lnTo>
                  <a:pt x="0" y="37"/>
                </a:lnTo>
                <a:lnTo>
                  <a:pt x="0" y="35"/>
                </a:lnTo>
                <a:lnTo>
                  <a:pt x="2" y="32"/>
                </a:lnTo>
                <a:lnTo>
                  <a:pt x="4" y="30"/>
                </a:lnTo>
                <a:lnTo>
                  <a:pt x="5" y="28"/>
                </a:lnTo>
                <a:lnTo>
                  <a:pt x="9" y="26"/>
                </a:lnTo>
                <a:lnTo>
                  <a:pt x="11" y="24"/>
                </a:lnTo>
                <a:lnTo>
                  <a:pt x="14" y="24"/>
                </a:lnTo>
                <a:lnTo>
                  <a:pt x="14" y="23"/>
                </a:lnTo>
                <a:lnTo>
                  <a:pt x="25" y="23"/>
                </a:lnTo>
                <a:lnTo>
                  <a:pt x="30" y="23"/>
                </a:lnTo>
                <a:lnTo>
                  <a:pt x="34" y="23"/>
                </a:lnTo>
                <a:lnTo>
                  <a:pt x="37" y="21"/>
                </a:lnTo>
                <a:lnTo>
                  <a:pt x="41" y="17"/>
                </a:lnTo>
                <a:lnTo>
                  <a:pt x="43" y="16"/>
                </a:lnTo>
                <a:lnTo>
                  <a:pt x="46" y="12"/>
                </a:lnTo>
                <a:lnTo>
                  <a:pt x="48" y="8"/>
                </a:lnTo>
                <a:lnTo>
                  <a:pt x="50" y="3"/>
                </a:lnTo>
                <a:lnTo>
                  <a:pt x="52" y="0"/>
                </a:lnTo>
                <a:lnTo>
                  <a:pt x="62" y="0"/>
                </a:lnTo>
                <a:lnTo>
                  <a:pt x="61" y="7"/>
                </a:lnTo>
                <a:lnTo>
                  <a:pt x="59" y="14"/>
                </a:lnTo>
                <a:lnTo>
                  <a:pt x="57" y="19"/>
                </a:lnTo>
                <a:lnTo>
                  <a:pt x="55" y="26"/>
                </a:lnTo>
                <a:lnTo>
                  <a:pt x="50" y="39"/>
                </a:lnTo>
                <a:lnTo>
                  <a:pt x="43" y="49"/>
                </a:lnTo>
                <a:lnTo>
                  <a:pt x="37" y="62"/>
                </a:lnTo>
                <a:lnTo>
                  <a:pt x="34" y="73"/>
                </a:lnTo>
                <a:lnTo>
                  <a:pt x="32" y="78"/>
                </a:lnTo>
                <a:lnTo>
                  <a:pt x="30" y="85"/>
                </a:lnTo>
                <a:lnTo>
                  <a:pt x="30" y="90"/>
                </a:lnTo>
                <a:lnTo>
                  <a:pt x="30" y="96"/>
                </a:lnTo>
                <a:lnTo>
                  <a:pt x="7" y="96"/>
                </a:lnTo>
                <a:lnTo>
                  <a:pt x="9" y="87"/>
                </a:lnTo>
                <a:lnTo>
                  <a:pt x="9" y="81"/>
                </a:lnTo>
                <a:lnTo>
                  <a:pt x="9" y="76"/>
                </a:lnTo>
                <a:lnTo>
                  <a:pt x="11" y="73"/>
                </a:lnTo>
                <a:lnTo>
                  <a:pt x="14" y="64"/>
                </a:lnTo>
                <a:lnTo>
                  <a:pt x="20" y="5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5" name=""/>
          <p:cNvSpPr/>
          <p:nvPr/>
        </p:nvSpPr>
        <p:spPr>
          <a:xfrm>
            <a:off x="1781280" y="5883120"/>
            <a:ext cx="23760" cy="20880"/>
          </a:xfrm>
          <a:custGeom>
            <a:avLst/>
            <a:gdLst/>
            <a:ahLst/>
            <a:rect l="l" t="t" r="r" b="b"/>
            <a:pathLst>
              <a:path w="31" h="25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4" y="11"/>
                </a:lnTo>
                <a:lnTo>
                  <a:pt x="7" y="16"/>
                </a:lnTo>
                <a:lnTo>
                  <a:pt x="11" y="18"/>
                </a:lnTo>
                <a:lnTo>
                  <a:pt x="15" y="21"/>
                </a:lnTo>
                <a:lnTo>
                  <a:pt x="20" y="23"/>
                </a:lnTo>
                <a:lnTo>
                  <a:pt x="25" y="25"/>
                </a:lnTo>
                <a:lnTo>
                  <a:pt x="31" y="25"/>
                </a:lnTo>
                <a:lnTo>
                  <a:pt x="31" y="4"/>
                </a:lnTo>
                <a:lnTo>
                  <a:pt x="31" y="4"/>
                </a:lnTo>
                <a:lnTo>
                  <a:pt x="29" y="4"/>
                </a:lnTo>
                <a:lnTo>
                  <a:pt x="27" y="4"/>
                </a:lnTo>
                <a:lnTo>
                  <a:pt x="25" y="2"/>
                </a:lnTo>
                <a:lnTo>
                  <a:pt x="24" y="2"/>
                </a:lnTo>
                <a:lnTo>
                  <a:pt x="24" y="0"/>
                </a:lnTo>
                <a:lnTo>
                  <a:pt x="22" y="0"/>
                </a:lnTo>
                <a:lnTo>
                  <a:pt x="24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6" name=""/>
          <p:cNvSpPr/>
          <p:nvPr/>
        </p:nvSpPr>
        <p:spPr>
          <a:xfrm>
            <a:off x="1781280" y="5864400"/>
            <a:ext cx="21960" cy="20520"/>
          </a:xfrm>
          <a:custGeom>
            <a:avLst/>
            <a:gdLst/>
            <a:ahLst/>
            <a:rect l="l" t="t" r="r" b="b"/>
            <a:pathLst>
              <a:path w="29" h="25">
                <a:moveTo>
                  <a:pt x="27" y="0"/>
                </a:moveTo>
                <a:lnTo>
                  <a:pt x="27" y="0"/>
                </a:lnTo>
                <a:lnTo>
                  <a:pt x="22" y="0"/>
                </a:lnTo>
                <a:lnTo>
                  <a:pt x="18" y="2"/>
                </a:lnTo>
                <a:lnTo>
                  <a:pt x="15" y="4"/>
                </a:lnTo>
                <a:lnTo>
                  <a:pt x="11" y="7"/>
                </a:lnTo>
                <a:lnTo>
                  <a:pt x="7" y="11"/>
                </a:lnTo>
                <a:lnTo>
                  <a:pt x="4" y="14"/>
                </a:lnTo>
                <a:lnTo>
                  <a:pt x="2" y="20"/>
                </a:lnTo>
                <a:lnTo>
                  <a:pt x="0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3"/>
                </a:lnTo>
                <a:lnTo>
                  <a:pt x="25" y="23"/>
                </a:lnTo>
                <a:lnTo>
                  <a:pt x="27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7" name=""/>
          <p:cNvSpPr/>
          <p:nvPr/>
        </p:nvSpPr>
        <p:spPr>
          <a:xfrm>
            <a:off x="1803240" y="5864400"/>
            <a:ext cx="11160" cy="17280"/>
          </a:xfrm>
          <a:custGeom>
            <a:avLst/>
            <a:gdLst/>
            <a:ahLst/>
            <a:rect l="l" t="t" r="r" b="b"/>
            <a:pathLst>
              <a:path w="14" h="21">
                <a:moveTo>
                  <a:pt x="14" y="0"/>
                </a:moveTo>
                <a:lnTo>
                  <a:pt x="14" y="0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9" y="21"/>
                </a:lnTo>
                <a:lnTo>
                  <a:pt x="14" y="2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8" name=""/>
          <p:cNvSpPr/>
          <p:nvPr/>
        </p:nvSpPr>
        <p:spPr>
          <a:xfrm>
            <a:off x="1814400" y="5846760"/>
            <a:ext cx="23760" cy="34920"/>
          </a:xfrm>
          <a:custGeom>
            <a:avLst/>
            <a:gdLst/>
            <a:ahLst/>
            <a:rect l="l" t="t" r="r" b="b"/>
            <a:pathLst>
              <a:path w="31" h="44">
                <a:moveTo>
                  <a:pt x="22" y="0"/>
                </a:moveTo>
                <a:lnTo>
                  <a:pt x="11" y="7"/>
                </a:lnTo>
                <a:lnTo>
                  <a:pt x="11" y="11"/>
                </a:lnTo>
                <a:lnTo>
                  <a:pt x="9" y="14"/>
                </a:lnTo>
                <a:lnTo>
                  <a:pt x="7" y="18"/>
                </a:lnTo>
                <a:lnTo>
                  <a:pt x="6" y="21"/>
                </a:lnTo>
                <a:lnTo>
                  <a:pt x="4" y="21"/>
                </a:lnTo>
                <a:lnTo>
                  <a:pt x="2" y="23"/>
                </a:lnTo>
                <a:lnTo>
                  <a:pt x="0" y="23"/>
                </a:lnTo>
                <a:lnTo>
                  <a:pt x="0" y="23"/>
                </a:lnTo>
                <a:lnTo>
                  <a:pt x="0" y="44"/>
                </a:lnTo>
                <a:lnTo>
                  <a:pt x="7" y="43"/>
                </a:lnTo>
                <a:lnTo>
                  <a:pt x="13" y="39"/>
                </a:lnTo>
                <a:lnTo>
                  <a:pt x="18" y="35"/>
                </a:lnTo>
                <a:lnTo>
                  <a:pt x="22" y="32"/>
                </a:lnTo>
                <a:lnTo>
                  <a:pt x="25" y="27"/>
                </a:lnTo>
                <a:lnTo>
                  <a:pt x="27" y="23"/>
                </a:lnTo>
                <a:lnTo>
                  <a:pt x="29" y="18"/>
                </a:lnTo>
                <a:lnTo>
                  <a:pt x="31" y="14"/>
                </a:lnTo>
                <a:lnTo>
                  <a:pt x="22" y="21"/>
                </a:lnTo>
                <a:lnTo>
                  <a:pt x="2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9" name=""/>
          <p:cNvSpPr/>
          <p:nvPr/>
        </p:nvSpPr>
        <p:spPr>
          <a:xfrm>
            <a:off x="1830240" y="5854680"/>
            <a:ext cx="1800" cy="792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8"/>
                </a:move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0" name=""/>
          <p:cNvSpPr/>
          <p:nvPr/>
        </p:nvSpPr>
        <p:spPr>
          <a:xfrm>
            <a:off x="1830240" y="5846760"/>
            <a:ext cx="1764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11"/>
                </a:moveTo>
                <a:lnTo>
                  <a:pt x="10" y="0"/>
                </a:lnTo>
                <a:lnTo>
                  <a:pt x="0" y="0"/>
                </a:lnTo>
                <a:lnTo>
                  <a:pt x="0" y="19"/>
                </a:lnTo>
                <a:lnTo>
                  <a:pt x="10" y="19"/>
                </a:lnTo>
                <a:lnTo>
                  <a:pt x="21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1" name=""/>
          <p:cNvSpPr/>
          <p:nvPr/>
        </p:nvSpPr>
        <p:spPr>
          <a:xfrm>
            <a:off x="1830240" y="5853240"/>
            <a:ext cx="9720" cy="1440"/>
          </a:xfrm>
          <a:custGeom>
            <a:avLst/>
            <a:gdLst/>
            <a:ahLst/>
            <a:rect l="l" t="t" r="r" b="b"/>
            <a:pathLst>
              <a:path w="10" h="2">
                <a:moveTo>
                  <a:pt x="0" y="0"/>
                </a:moveTo>
                <a:lnTo>
                  <a:pt x="10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2" name=""/>
          <p:cNvSpPr/>
          <p:nvPr/>
        </p:nvSpPr>
        <p:spPr>
          <a:xfrm>
            <a:off x="1805040" y="5853240"/>
            <a:ext cx="42840" cy="87120"/>
          </a:xfrm>
          <a:custGeom>
            <a:avLst/>
            <a:gdLst/>
            <a:ahLst/>
            <a:rect l="l" t="t" r="r" b="b"/>
            <a:pathLst>
              <a:path w="53" h="108">
                <a:moveTo>
                  <a:pt x="10" y="108"/>
                </a:moveTo>
                <a:lnTo>
                  <a:pt x="21" y="98"/>
                </a:lnTo>
                <a:lnTo>
                  <a:pt x="21" y="92"/>
                </a:lnTo>
                <a:lnTo>
                  <a:pt x="21" y="89"/>
                </a:lnTo>
                <a:lnTo>
                  <a:pt x="23" y="83"/>
                </a:lnTo>
                <a:lnTo>
                  <a:pt x="25" y="78"/>
                </a:lnTo>
                <a:lnTo>
                  <a:pt x="28" y="67"/>
                </a:lnTo>
                <a:lnTo>
                  <a:pt x="33" y="57"/>
                </a:lnTo>
                <a:lnTo>
                  <a:pt x="39" y="44"/>
                </a:lnTo>
                <a:lnTo>
                  <a:pt x="44" y="32"/>
                </a:lnTo>
                <a:lnTo>
                  <a:pt x="48" y="25"/>
                </a:lnTo>
                <a:lnTo>
                  <a:pt x="49" y="18"/>
                </a:lnTo>
                <a:lnTo>
                  <a:pt x="51" y="10"/>
                </a:lnTo>
                <a:lnTo>
                  <a:pt x="53" y="3"/>
                </a:lnTo>
                <a:lnTo>
                  <a:pt x="32" y="0"/>
                </a:lnTo>
                <a:lnTo>
                  <a:pt x="32" y="5"/>
                </a:lnTo>
                <a:lnTo>
                  <a:pt x="30" y="12"/>
                </a:lnTo>
                <a:lnTo>
                  <a:pt x="26" y="18"/>
                </a:lnTo>
                <a:lnTo>
                  <a:pt x="25" y="25"/>
                </a:lnTo>
                <a:lnTo>
                  <a:pt x="19" y="37"/>
                </a:lnTo>
                <a:lnTo>
                  <a:pt x="14" y="48"/>
                </a:lnTo>
                <a:lnTo>
                  <a:pt x="9" y="60"/>
                </a:lnTo>
                <a:lnTo>
                  <a:pt x="5" y="73"/>
                </a:lnTo>
                <a:lnTo>
                  <a:pt x="1" y="78"/>
                </a:lnTo>
                <a:lnTo>
                  <a:pt x="1" y="85"/>
                </a:lnTo>
                <a:lnTo>
                  <a:pt x="0" y="91"/>
                </a:lnTo>
                <a:lnTo>
                  <a:pt x="0" y="98"/>
                </a:lnTo>
                <a:lnTo>
                  <a:pt x="10" y="87"/>
                </a:lnTo>
                <a:lnTo>
                  <a:pt x="10" y="10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3" name=""/>
          <p:cNvSpPr/>
          <p:nvPr/>
        </p:nvSpPr>
        <p:spPr>
          <a:xfrm>
            <a:off x="1814400" y="592308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4" name=""/>
          <p:cNvSpPr/>
          <p:nvPr/>
        </p:nvSpPr>
        <p:spPr>
          <a:xfrm>
            <a:off x="1787400" y="5923080"/>
            <a:ext cx="27000" cy="17280"/>
          </a:xfrm>
          <a:custGeom>
            <a:avLst/>
            <a:gdLst/>
            <a:ahLst/>
            <a:rect l="l" t="t" r="r" b="b"/>
            <a:pathLst>
              <a:path w="34" h="21">
                <a:moveTo>
                  <a:pt x="0" y="11"/>
                </a:moveTo>
                <a:lnTo>
                  <a:pt x="11" y="21"/>
                </a:lnTo>
                <a:lnTo>
                  <a:pt x="34" y="21"/>
                </a:lnTo>
                <a:lnTo>
                  <a:pt x="34" y="0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5" name=""/>
          <p:cNvSpPr/>
          <p:nvPr/>
        </p:nvSpPr>
        <p:spPr>
          <a:xfrm>
            <a:off x="1795320" y="5931000"/>
            <a:ext cx="9720" cy="1440"/>
          </a:xfrm>
          <a:custGeom>
            <a:avLst/>
            <a:gdLst/>
            <a:ahLst/>
            <a:rect l="l" t="t" r="r" b="b"/>
            <a:pathLst>
              <a:path w="13" h="0">
                <a:moveTo>
                  <a:pt x="13" y="0"/>
                </a:move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6" name=""/>
          <p:cNvSpPr/>
          <p:nvPr/>
        </p:nvSpPr>
        <p:spPr>
          <a:xfrm>
            <a:off x="1787400" y="5888160"/>
            <a:ext cx="27000" cy="42840"/>
          </a:xfrm>
          <a:custGeom>
            <a:avLst/>
            <a:gdLst/>
            <a:ahLst/>
            <a:rect l="l" t="t" r="r" b="b"/>
            <a:pathLst>
              <a:path w="34" h="56">
                <a:moveTo>
                  <a:pt x="24" y="22"/>
                </a:moveTo>
                <a:lnTo>
                  <a:pt x="13" y="8"/>
                </a:lnTo>
                <a:lnTo>
                  <a:pt x="8" y="20"/>
                </a:lnTo>
                <a:lnTo>
                  <a:pt x="4" y="29"/>
                </a:lnTo>
                <a:lnTo>
                  <a:pt x="2" y="34"/>
                </a:lnTo>
                <a:lnTo>
                  <a:pt x="0" y="40"/>
                </a:lnTo>
                <a:lnTo>
                  <a:pt x="0" y="47"/>
                </a:lnTo>
                <a:lnTo>
                  <a:pt x="0" y="56"/>
                </a:lnTo>
                <a:lnTo>
                  <a:pt x="24" y="56"/>
                </a:lnTo>
                <a:lnTo>
                  <a:pt x="24" y="49"/>
                </a:lnTo>
                <a:lnTo>
                  <a:pt x="24" y="43"/>
                </a:lnTo>
                <a:lnTo>
                  <a:pt x="25" y="38"/>
                </a:lnTo>
                <a:lnTo>
                  <a:pt x="25" y="34"/>
                </a:lnTo>
                <a:lnTo>
                  <a:pt x="29" y="27"/>
                </a:lnTo>
                <a:lnTo>
                  <a:pt x="34" y="15"/>
                </a:lnTo>
                <a:lnTo>
                  <a:pt x="24" y="0"/>
                </a:lnTo>
                <a:lnTo>
                  <a:pt x="24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7" name=""/>
          <p:cNvSpPr/>
          <p:nvPr/>
        </p:nvSpPr>
        <p:spPr>
          <a:xfrm>
            <a:off x="1805040" y="5888160"/>
            <a:ext cx="1440" cy="61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8" name=""/>
          <p:cNvSpPr/>
          <p:nvPr/>
        </p:nvSpPr>
        <p:spPr>
          <a:xfrm>
            <a:off x="1805040" y="5888160"/>
            <a:ext cx="1440" cy="61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9" name=""/>
          <p:cNvSpPr/>
          <p:nvPr/>
        </p:nvSpPr>
        <p:spPr>
          <a:xfrm>
            <a:off x="1774800" y="5826240"/>
            <a:ext cx="25560" cy="25200"/>
          </a:xfrm>
          <a:custGeom>
            <a:avLst/>
            <a:gdLst/>
            <a:ahLst/>
            <a:rect l="l" t="t" r="r" b="b"/>
            <a:pathLst>
              <a:path w="33" h="32">
                <a:moveTo>
                  <a:pt x="0" y="11"/>
                </a:moveTo>
                <a:lnTo>
                  <a:pt x="6" y="11"/>
                </a:lnTo>
                <a:lnTo>
                  <a:pt x="11" y="9"/>
                </a:lnTo>
                <a:lnTo>
                  <a:pt x="16" y="9"/>
                </a:lnTo>
                <a:lnTo>
                  <a:pt x="20" y="7"/>
                </a:lnTo>
                <a:lnTo>
                  <a:pt x="27" y="3"/>
                </a:lnTo>
                <a:lnTo>
                  <a:pt x="33" y="0"/>
                </a:lnTo>
                <a:lnTo>
                  <a:pt x="33" y="21"/>
                </a:lnTo>
                <a:lnTo>
                  <a:pt x="33" y="25"/>
                </a:lnTo>
                <a:lnTo>
                  <a:pt x="31" y="27"/>
                </a:lnTo>
                <a:lnTo>
                  <a:pt x="27" y="28"/>
                </a:lnTo>
                <a:lnTo>
                  <a:pt x="25" y="32"/>
                </a:lnTo>
                <a:lnTo>
                  <a:pt x="0" y="32"/>
                </a:lnTo>
                <a:lnTo>
                  <a:pt x="0" y="25"/>
                </a:lnTo>
                <a:lnTo>
                  <a:pt x="0" y="19"/>
                </a:lnTo>
                <a:lnTo>
                  <a:pt x="0" y="12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0" name=""/>
          <p:cNvSpPr/>
          <p:nvPr/>
        </p:nvSpPr>
        <p:spPr>
          <a:xfrm>
            <a:off x="1774800" y="5821200"/>
            <a:ext cx="33480" cy="22320"/>
          </a:xfrm>
          <a:custGeom>
            <a:avLst/>
            <a:gdLst/>
            <a:ahLst/>
            <a:rect l="l" t="t" r="r" b="b"/>
            <a:pathLst>
              <a:path w="43" h="28">
                <a:moveTo>
                  <a:pt x="43" y="7"/>
                </a:moveTo>
                <a:lnTo>
                  <a:pt x="25" y="0"/>
                </a:lnTo>
                <a:lnTo>
                  <a:pt x="24" y="2"/>
                </a:lnTo>
                <a:lnTo>
                  <a:pt x="16" y="3"/>
                </a:lnTo>
                <a:lnTo>
                  <a:pt x="13" y="5"/>
                </a:lnTo>
                <a:lnTo>
                  <a:pt x="9" y="5"/>
                </a:lnTo>
                <a:lnTo>
                  <a:pt x="6" y="7"/>
                </a:lnTo>
                <a:lnTo>
                  <a:pt x="0" y="7"/>
                </a:lnTo>
                <a:lnTo>
                  <a:pt x="0" y="28"/>
                </a:lnTo>
                <a:lnTo>
                  <a:pt x="8" y="28"/>
                </a:lnTo>
                <a:lnTo>
                  <a:pt x="13" y="26"/>
                </a:lnTo>
                <a:lnTo>
                  <a:pt x="18" y="26"/>
                </a:lnTo>
                <a:lnTo>
                  <a:pt x="25" y="23"/>
                </a:lnTo>
                <a:lnTo>
                  <a:pt x="33" y="19"/>
                </a:lnTo>
                <a:lnTo>
                  <a:pt x="40" y="14"/>
                </a:lnTo>
                <a:lnTo>
                  <a:pt x="22" y="7"/>
                </a:lnTo>
                <a:lnTo>
                  <a:pt x="43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1" name=""/>
          <p:cNvSpPr/>
          <p:nvPr/>
        </p:nvSpPr>
        <p:spPr>
          <a:xfrm>
            <a:off x="1790640" y="5826240"/>
            <a:ext cx="97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2" name=""/>
          <p:cNvSpPr/>
          <p:nvPr/>
        </p:nvSpPr>
        <p:spPr>
          <a:xfrm>
            <a:off x="1790640" y="5826240"/>
            <a:ext cx="1764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3" name=""/>
          <p:cNvSpPr/>
          <p:nvPr/>
        </p:nvSpPr>
        <p:spPr>
          <a:xfrm>
            <a:off x="1790640" y="5843520"/>
            <a:ext cx="97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4" name=""/>
          <p:cNvSpPr/>
          <p:nvPr/>
        </p:nvSpPr>
        <p:spPr>
          <a:xfrm>
            <a:off x="1787400" y="5842080"/>
            <a:ext cx="20880" cy="17280"/>
          </a:xfrm>
          <a:custGeom>
            <a:avLst/>
            <a:gdLst/>
            <a:ahLst/>
            <a:rect l="l" t="t" r="r" b="b"/>
            <a:pathLst>
              <a:path w="27" h="22">
                <a:moveTo>
                  <a:pt x="9" y="22"/>
                </a:moveTo>
                <a:lnTo>
                  <a:pt x="17" y="20"/>
                </a:lnTo>
                <a:lnTo>
                  <a:pt x="20" y="17"/>
                </a:lnTo>
                <a:lnTo>
                  <a:pt x="24" y="13"/>
                </a:lnTo>
                <a:lnTo>
                  <a:pt x="25" y="8"/>
                </a:lnTo>
                <a:lnTo>
                  <a:pt x="27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0" y="6"/>
                </a:lnTo>
                <a:lnTo>
                  <a:pt x="9" y="2"/>
                </a:lnTo>
                <a:lnTo>
                  <a:pt x="9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5" name=""/>
          <p:cNvSpPr/>
          <p:nvPr/>
        </p:nvSpPr>
        <p:spPr>
          <a:xfrm>
            <a:off x="1793880" y="58435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6" name=""/>
          <p:cNvSpPr/>
          <p:nvPr/>
        </p:nvSpPr>
        <p:spPr>
          <a:xfrm>
            <a:off x="1765440" y="5843520"/>
            <a:ext cx="28440" cy="15840"/>
          </a:xfrm>
          <a:custGeom>
            <a:avLst/>
            <a:gdLst/>
            <a:ahLst/>
            <a:rect l="l" t="t" r="r" b="b"/>
            <a:pathLst>
              <a:path w="35" h="20">
                <a:moveTo>
                  <a:pt x="0" y="11"/>
                </a:moveTo>
                <a:lnTo>
                  <a:pt x="10" y="20"/>
                </a:lnTo>
                <a:lnTo>
                  <a:pt x="35" y="20"/>
                </a:lnTo>
                <a:lnTo>
                  <a:pt x="35" y="0"/>
                </a:lnTo>
                <a:lnTo>
                  <a:pt x="1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7" name=""/>
          <p:cNvSpPr/>
          <p:nvPr/>
        </p:nvSpPr>
        <p:spPr>
          <a:xfrm>
            <a:off x="1774800" y="5851440"/>
            <a:ext cx="6480" cy="1800"/>
          </a:xfrm>
          <a:custGeom>
            <a:avLst/>
            <a:gdLst/>
            <a:ahLst/>
            <a:rect l="l" t="t" r="r" b="b"/>
            <a:pathLst>
              <a:path w="9" h="0">
                <a:moveTo>
                  <a:pt x="9" y="0"/>
                </a:move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8" name=""/>
          <p:cNvSpPr/>
          <p:nvPr/>
        </p:nvSpPr>
        <p:spPr>
          <a:xfrm>
            <a:off x="1765440" y="5826240"/>
            <a:ext cx="15840" cy="25200"/>
          </a:xfrm>
          <a:custGeom>
            <a:avLst/>
            <a:gdLst/>
            <a:ahLst/>
            <a:rect l="l" t="t" r="r" b="b"/>
            <a:pathLst>
              <a:path w="19" h="32">
                <a:moveTo>
                  <a:pt x="9" y="0"/>
                </a:moveTo>
                <a:lnTo>
                  <a:pt x="0" y="11"/>
                </a:lnTo>
                <a:lnTo>
                  <a:pt x="0" y="12"/>
                </a:lnTo>
                <a:lnTo>
                  <a:pt x="0" y="18"/>
                </a:lnTo>
                <a:lnTo>
                  <a:pt x="0" y="25"/>
                </a:lnTo>
                <a:lnTo>
                  <a:pt x="0" y="32"/>
                </a:lnTo>
                <a:lnTo>
                  <a:pt x="19" y="32"/>
                </a:lnTo>
                <a:lnTo>
                  <a:pt x="19" y="25"/>
                </a:lnTo>
                <a:lnTo>
                  <a:pt x="19" y="18"/>
                </a:lnTo>
                <a:lnTo>
                  <a:pt x="19" y="12"/>
                </a:lnTo>
                <a:lnTo>
                  <a:pt x="19" y="11"/>
                </a:lnTo>
                <a:lnTo>
                  <a:pt x="9" y="21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9" name=""/>
          <p:cNvSpPr/>
          <p:nvPr/>
        </p:nvSpPr>
        <p:spPr>
          <a:xfrm>
            <a:off x="1774800" y="583560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0" name=""/>
          <p:cNvSpPr/>
          <p:nvPr/>
        </p:nvSpPr>
        <p:spPr>
          <a:xfrm>
            <a:off x="1774800" y="583560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1" name=""/>
          <p:cNvSpPr/>
          <p:nvPr/>
        </p:nvSpPr>
        <p:spPr>
          <a:xfrm>
            <a:off x="1833480" y="6006960"/>
            <a:ext cx="39600" cy="41400"/>
          </a:xfrm>
          <a:custGeom>
            <a:avLst/>
            <a:gdLst/>
            <a:ahLst/>
            <a:rect l="l" t="t" r="r" b="b"/>
            <a:pathLst>
              <a:path w="50" h="51">
                <a:moveTo>
                  <a:pt x="0" y="0"/>
                </a:moveTo>
                <a:lnTo>
                  <a:pt x="14" y="0"/>
                </a:lnTo>
                <a:lnTo>
                  <a:pt x="16" y="3"/>
                </a:lnTo>
                <a:lnTo>
                  <a:pt x="16" y="5"/>
                </a:lnTo>
                <a:lnTo>
                  <a:pt x="18" y="7"/>
                </a:lnTo>
                <a:lnTo>
                  <a:pt x="22" y="9"/>
                </a:lnTo>
                <a:lnTo>
                  <a:pt x="27" y="10"/>
                </a:lnTo>
                <a:lnTo>
                  <a:pt x="34" y="14"/>
                </a:lnTo>
                <a:lnTo>
                  <a:pt x="39" y="18"/>
                </a:lnTo>
                <a:lnTo>
                  <a:pt x="45" y="21"/>
                </a:lnTo>
                <a:lnTo>
                  <a:pt x="46" y="23"/>
                </a:lnTo>
                <a:lnTo>
                  <a:pt x="48" y="25"/>
                </a:lnTo>
                <a:lnTo>
                  <a:pt x="50" y="28"/>
                </a:lnTo>
                <a:lnTo>
                  <a:pt x="50" y="30"/>
                </a:lnTo>
                <a:lnTo>
                  <a:pt x="50" y="34"/>
                </a:lnTo>
                <a:lnTo>
                  <a:pt x="48" y="39"/>
                </a:lnTo>
                <a:lnTo>
                  <a:pt x="46" y="41"/>
                </a:lnTo>
                <a:lnTo>
                  <a:pt x="45" y="44"/>
                </a:lnTo>
                <a:lnTo>
                  <a:pt x="43" y="46"/>
                </a:lnTo>
                <a:lnTo>
                  <a:pt x="39" y="48"/>
                </a:lnTo>
                <a:lnTo>
                  <a:pt x="36" y="48"/>
                </a:lnTo>
                <a:lnTo>
                  <a:pt x="32" y="50"/>
                </a:lnTo>
                <a:lnTo>
                  <a:pt x="25" y="51"/>
                </a:lnTo>
                <a:lnTo>
                  <a:pt x="16" y="51"/>
                </a:lnTo>
                <a:lnTo>
                  <a:pt x="9" y="51"/>
                </a:lnTo>
                <a:lnTo>
                  <a:pt x="0" y="51"/>
                </a:lnTo>
                <a:lnTo>
                  <a:pt x="0" y="34"/>
                </a:lnTo>
                <a:lnTo>
                  <a:pt x="0" y="18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2" name=""/>
          <p:cNvSpPr/>
          <p:nvPr/>
        </p:nvSpPr>
        <p:spPr>
          <a:xfrm>
            <a:off x="1833480" y="5999040"/>
            <a:ext cx="20880" cy="15840"/>
          </a:xfrm>
          <a:custGeom>
            <a:avLst/>
            <a:gdLst/>
            <a:ahLst/>
            <a:rect l="l" t="t" r="r" b="b"/>
            <a:pathLst>
              <a:path w="25" h="20">
                <a:moveTo>
                  <a:pt x="25" y="7"/>
                </a:moveTo>
                <a:lnTo>
                  <a:pt x="14" y="0"/>
                </a:lnTo>
                <a:lnTo>
                  <a:pt x="0" y="0"/>
                </a:lnTo>
                <a:lnTo>
                  <a:pt x="0" y="20"/>
                </a:lnTo>
                <a:lnTo>
                  <a:pt x="14" y="20"/>
                </a:lnTo>
                <a:lnTo>
                  <a:pt x="25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3" name=""/>
          <p:cNvSpPr/>
          <p:nvPr/>
        </p:nvSpPr>
        <p:spPr>
          <a:xfrm>
            <a:off x="1836720" y="6006960"/>
            <a:ext cx="7920" cy="1800"/>
          </a:xfrm>
          <a:custGeom>
            <a:avLst/>
            <a:gdLst/>
            <a:ahLst/>
            <a:rect l="l" t="t" r="r" b="b"/>
            <a:pathLst>
              <a:path w="10" h="2">
                <a:moveTo>
                  <a:pt x="0" y="2"/>
                </a:moveTo>
                <a:lnTo>
                  <a:pt x="10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4" name=""/>
          <p:cNvSpPr/>
          <p:nvPr/>
        </p:nvSpPr>
        <p:spPr>
          <a:xfrm>
            <a:off x="1836720" y="6005520"/>
            <a:ext cx="44640" cy="27000"/>
          </a:xfrm>
          <a:custGeom>
            <a:avLst/>
            <a:gdLst/>
            <a:ahLst/>
            <a:rect l="l" t="t" r="r" b="b"/>
            <a:pathLst>
              <a:path w="57" h="34">
                <a:moveTo>
                  <a:pt x="57" y="34"/>
                </a:moveTo>
                <a:lnTo>
                  <a:pt x="57" y="34"/>
                </a:lnTo>
                <a:lnTo>
                  <a:pt x="57" y="29"/>
                </a:lnTo>
                <a:lnTo>
                  <a:pt x="55" y="23"/>
                </a:lnTo>
                <a:lnTo>
                  <a:pt x="51" y="20"/>
                </a:lnTo>
                <a:lnTo>
                  <a:pt x="48" y="16"/>
                </a:lnTo>
                <a:lnTo>
                  <a:pt x="41" y="11"/>
                </a:lnTo>
                <a:lnTo>
                  <a:pt x="34" y="7"/>
                </a:lnTo>
                <a:lnTo>
                  <a:pt x="28" y="6"/>
                </a:lnTo>
                <a:lnTo>
                  <a:pt x="23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6"/>
                </a:lnTo>
                <a:lnTo>
                  <a:pt x="2" y="11"/>
                </a:lnTo>
                <a:lnTo>
                  <a:pt x="5" y="14"/>
                </a:lnTo>
                <a:lnTo>
                  <a:pt x="9" y="18"/>
                </a:lnTo>
                <a:lnTo>
                  <a:pt x="12" y="20"/>
                </a:lnTo>
                <a:lnTo>
                  <a:pt x="18" y="23"/>
                </a:lnTo>
                <a:lnTo>
                  <a:pt x="25" y="25"/>
                </a:lnTo>
                <a:lnTo>
                  <a:pt x="30" y="29"/>
                </a:lnTo>
                <a:lnTo>
                  <a:pt x="35" y="32"/>
                </a:lnTo>
                <a:lnTo>
                  <a:pt x="35" y="32"/>
                </a:lnTo>
                <a:lnTo>
                  <a:pt x="35" y="32"/>
                </a:lnTo>
                <a:lnTo>
                  <a:pt x="35" y="34"/>
                </a:lnTo>
                <a:lnTo>
                  <a:pt x="35" y="34"/>
                </a:lnTo>
                <a:lnTo>
                  <a:pt x="57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5" name=""/>
          <p:cNvSpPr/>
          <p:nvPr/>
        </p:nvSpPr>
        <p:spPr>
          <a:xfrm>
            <a:off x="1825560" y="6032520"/>
            <a:ext cx="55800" cy="23760"/>
          </a:xfrm>
          <a:custGeom>
            <a:avLst/>
            <a:gdLst/>
            <a:ahLst/>
            <a:rect l="l" t="t" r="r" b="b"/>
            <a:pathLst>
              <a:path w="71" h="30">
                <a:moveTo>
                  <a:pt x="0" y="21"/>
                </a:moveTo>
                <a:lnTo>
                  <a:pt x="10" y="30"/>
                </a:lnTo>
                <a:lnTo>
                  <a:pt x="19" y="30"/>
                </a:lnTo>
                <a:lnTo>
                  <a:pt x="26" y="30"/>
                </a:lnTo>
                <a:lnTo>
                  <a:pt x="37" y="30"/>
                </a:lnTo>
                <a:lnTo>
                  <a:pt x="44" y="29"/>
                </a:lnTo>
                <a:lnTo>
                  <a:pt x="49" y="29"/>
                </a:lnTo>
                <a:lnTo>
                  <a:pt x="55" y="27"/>
                </a:lnTo>
                <a:lnTo>
                  <a:pt x="60" y="23"/>
                </a:lnTo>
                <a:lnTo>
                  <a:pt x="64" y="20"/>
                </a:lnTo>
                <a:lnTo>
                  <a:pt x="65" y="16"/>
                </a:lnTo>
                <a:lnTo>
                  <a:pt x="69" y="11"/>
                </a:lnTo>
                <a:lnTo>
                  <a:pt x="71" y="5"/>
                </a:lnTo>
                <a:lnTo>
                  <a:pt x="71" y="0"/>
                </a:lnTo>
                <a:lnTo>
                  <a:pt x="49" y="0"/>
                </a:lnTo>
                <a:lnTo>
                  <a:pt x="49" y="2"/>
                </a:lnTo>
                <a:lnTo>
                  <a:pt x="49" y="4"/>
                </a:lnTo>
                <a:lnTo>
                  <a:pt x="48" y="5"/>
                </a:lnTo>
                <a:lnTo>
                  <a:pt x="48" y="5"/>
                </a:lnTo>
                <a:lnTo>
                  <a:pt x="46" y="7"/>
                </a:lnTo>
                <a:lnTo>
                  <a:pt x="46" y="9"/>
                </a:lnTo>
                <a:lnTo>
                  <a:pt x="44" y="9"/>
                </a:lnTo>
                <a:lnTo>
                  <a:pt x="40" y="9"/>
                </a:lnTo>
                <a:lnTo>
                  <a:pt x="35" y="11"/>
                </a:lnTo>
                <a:lnTo>
                  <a:pt x="26" y="11"/>
                </a:lnTo>
                <a:lnTo>
                  <a:pt x="19" y="11"/>
                </a:lnTo>
                <a:lnTo>
                  <a:pt x="10" y="11"/>
                </a:lnTo>
                <a:lnTo>
                  <a:pt x="21" y="21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6" name=""/>
          <p:cNvSpPr/>
          <p:nvPr/>
        </p:nvSpPr>
        <p:spPr>
          <a:xfrm>
            <a:off x="1825560" y="5999040"/>
            <a:ext cx="15840" cy="49320"/>
          </a:xfrm>
          <a:custGeom>
            <a:avLst/>
            <a:gdLst/>
            <a:ahLst/>
            <a:rect l="l" t="t" r="r" b="b"/>
            <a:pathLst>
              <a:path w="21" h="62">
                <a:moveTo>
                  <a:pt x="10" y="0"/>
                </a:moveTo>
                <a:lnTo>
                  <a:pt x="0" y="9"/>
                </a:lnTo>
                <a:lnTo>
                  <a:pt x="0" y="16"/>
                </a:lnTo>
                <a:lnTo>
                  <a:pt x="0" y="29"/>
                </a:lnTo>
                <a:lnTo>
                  <a:pt x="0" y="45"/>
                </a:lnTo>
                <a:lnTo>
                  <a:pt x="0" y="62"/>
                </a:lnTo>
                <a:lnTo>
                  <a:pt x="21" y="62"/>
                </a:lnTo>
                <a:lnTo>
                  <a:pt x="21" y="45"/>
                </a:lnTo>
                <a:lnTo>
                  <a:pt x="21" y="29"/>
                </a:lnTo>
                <a:lnTo>
                  <a:pt x="21" y="16"/>
                </a:lnTo>
                <a:lnTo>
                  <a:pt x="21" y="9"/>
                </a:lnTo>
                <a:lnTo>
                  <a:pt x="10" y="2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7" name=""/>
          <p:cNvSpPr/>
          <p:nvPr/>
        </p:nvSpPr>
        <p:spPr>
          <a:xfrm>
            <a:off x="1833480" y="600696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8" name=""/>
          <p:cNvSpPr/>
          <p:nvPr/>
        </p:nvSpPr>
        <p:spPr>
          <a:xfrm>
            <a:off x="1833480" y="600696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9" name=""/>
          <p:cNvSpPr/>
          <p:nvPr/>
        </p:nvSpPr>
        <p:spPr>
          <a:xfrm>
            <a:off x="1774800" y="5788080"/>
            <a:ext cx="28440" cy="27000"/>
          </a:xfrm>
          <a:custGeom>
            <a:avLst/>
            <a:gdLst/>
            <a:ahLst/>
            <a:rect l="l" t="t" r="r" b="b"/>
            <a:pathLst>
              <a:path w="36" h="34">
                <a:moveTo>
                  <a:pt x="15" y="34"/>
                </a:moveTo>
                <a:lnTo>
                  <a:pt x="13" y="34"/>
                </a:lnTo>
                <a:lnTo>
                  <a:pt x="11" y="30"/>
                </a:lnTo>
                <a:lnTo>
                  <a:pt x="9" y="27"/>
                </a:lnTo>
                <a:lnTo>
                  <a:pt x="6" y="23"/>
                </a:lnTo>
                <a:lnTo>
                  <a:pt x="4" y="18"/>
                </a:lnTo>
                <a:lnTo>
                  <a:pt x="2" y="14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6" y="0"/>
                </a:lnTo>
                <a:lnTo>
                  <a:pt x="8" y="0"/>
                </a:lnTo>
                <a:lnTo>
                  <a:pt x="29" y="7"/>
                </a:lnTo>
                <a:lnTo>
                  <a:pt x="29" y="12"/>
                </a:lnTo>
                <a:lnTo>
                  <a:pt x="29" y="16"/>
                </a:lnTo>
                <a:lnTo>
                  <a:pt x="31" y="19"/>
                </a:lnTo>
                <a:lnTo>
                  <a:pt x="31" y="23"/>
                </a:lnTo>
                <a:lnTo>
                  <a:pt x="33" y="28"/>
                </a:lnTo>
                <a:lnTo>
                  <a:pt x="36" y="30"/>
                </a:lnTo>
                <a:lnTo>
                  <a:pt x="31" y="32"/>
                </a:lnTo>
                <a:lnTo>
                  <a:pt x="25" y="34"/>
                </a:lnTo>
                <a:lnTo>
                  <a:pt x="18" y="34"/>
                </a:lnTo>
                <a:lnTo>
                  <a:pt x="15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0" name=""/>
          <p:cNvSpPr/>
          <p:nvPr/>
        </p:nvSpPr>
        <p:spPr>
          <a:xfrm>
            <a:off x="1765440" y="5794200"/>
            <a:ext cx="25200" cy="30240"/>
          </a:xfrm>
          <a:custGeom>
            <a:avLst/>
            <a:gdLst/>
            <a:ahLst/>
            <a:rect l="l" t="t" r="r" b="b"/>
            <a:pathLst>
              <a:path w="30" h="37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5" y="16"/>
                </a:lnTo>
                <a:lnTo>
                  <a:pt x="7" y="21"/>
                </a:lnTo>
                <a:lnTo>
                  <a:pt x="9" y="25"/>
                </a:lnTo>
                <a:lnTo>
                  <a:pt x="12" y="28"/>
                </a:lnTo>
                <a:lnTo>
                  <a:pt x="16" y="34"/>
                </a:lnTo>
                <a:lnTo>
                  <a:pt x="25" y="37"/>
                </a:lnTo>
                <a:lnTo>
                  <a:pt x="25" y="18"/>
                </a:lnTo>
                <a:lnTo>
                  <a:pt x="30" y="18"/>
                </a:lnTo>
                <a:lnTo>
                  <a:pt x="30" y="18"/>
                </a:lnTo>
                <a:lnTo>
                  <a:pt x="26" y="16"/>
                </a:lnTo>
                <a:lnTo>
                  <a:pt x="25" y="12"/>
                </a:lnTo>
                <a:lnTo>
                  <a:pt x="23" y="9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1" name=""/>
          <p:cNvSpPr/>
          <p:nvPr/>
        </p:nvSpPr>
        <p:spPr>
          <a:xfrm>
            <a:off x="1765440" y="5781600"/>
            <a:ext cx="15840" cy="15840"/>
          </a:xfrm>
          <a:custGeom>
            <a:avLst/>
            <a:gdLst/>
            <a:ahLst/>
            <a:rect l="l" t="t" r="r" b="b"/>
            <a:pathLst>
              <a:path w="19" h="20">
                <a:moveTo>
                  <a:pt x="19" y="0"/>
                </a:moveTo>
                <a:lnTo>
                  <a:pt x="16" y="0"/>
                </a:lnTo>
                <a:lnTo>
                  <a:pt x="9" y="2"/>
                </a:lnTo>
                <a:lnTo>
                  <a:pt x="5" y="5"/>
                </a:lnTo>
                <a:lnTo>
                  <a:pt x="2" y="9"/>
                </a:lnTo>
                <a:lnTo>
                  <a:pt x="0" y="16"/>
                </a:lnTo>
                <a:lnTo>
                  <a:pt x="19" y="16"/>
                </a:lnTo>
                <a:lnTo>
                  <a:pt x="19" y="18"/>
                </a:lnTo>
                <a:lnTo>
                  <a:pt x="19" y="20"/>
                </a:lnTo>
                <a:lnTo>
                  <a:pt x="18" y="20"/>
                </a:lnTo>
                <a:lnTo>
                  <a:pt x="16" y="20"/>
                </a:lnTo>
                <a:lnTo>
                  <a:pt x="12" y="2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2" name=""/>
          <p:cNvSpPr/>
          <p:nvPr/>
        </p:nvSpPr>
        <p:spPr>
          <a:xfrm>
            <a:off x="1778040" y="5788080"/>
            <a:ext cx="1440" cy="792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9"/>
                </a:move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3" name=""/>
          <p:cNvSpPr/>
          <p:nvPr/>
        </p:nvSpPr>
        <p:spPr>
          <a:xfrm>
            <a:off x="1778040" y="5781600"/>
            <a:ext cx="27000" cy="19080"/>
          </a:xfrm>
          <a:custGeom>
            <a:avLst/>
            <a:gdLst/>
            <a:ahLst/>
            <a:rect l="l" t="t" r="r" b="b"/>
            <a:pathLst>
              <a:path w="36" h="25">
                <a:moveTo>
                  <a:pt x="36" y="16"/>
                </a:moveTo>
                <a:lnTo>
                  <a:pt x="29" y="7"/>
                </a:lnTo>
                <a:lnTo>
                  <a:pt x="7" y="0"/>
                </a:lnTo>
                <a:lnTo>
                  <a:pt x="0" y="18"/>
                </a:lnTo>
                <a:lnTo>
                  <a:pt x="21" y="25"/>
                </a:lnTo>
                <a:lnTo>
                  <a:pt x="36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4" name=""/>
          <p:cNvSpPr/>
          <p:nvPr/>
        </p:nvSpPr>
        <p:spPr>
          <a:xfrm>
            <a:off x="1787400" y="579420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5" name=""/>
          <p:cNvSpPr/>
          <p:nvPr/>
        </p:nvSpPr>
        <p:spPr>
          <a:xfrm>
            <a:off x="1787400" y="5794200"/>
            <a:ext cx="20880" cy="27000"/>
          </a:xfrm>
          <a:custGeom>
            <a:avLst/>
            <a:gdLst/>
            <a:ahLst/>
            <a:rect l="l" t="t" r="r" b="b"/>
            <a:pathLst>
              <a:path w="27" h="34">
                <a:moveTo>
                  <a:pt x="25" y="34"/>
                </a:moveTo>
                <a:lnTo>
                  <a:pt x="27" y="16"/>
                </a:lnTo>
                <a:lnTo>
                  <a:pt x="25" y="16"/>
                </a:lnTo>
                <a:lnTo>
                  <a:pt x="25" y="12"/>
                </a:lnTo>
                <a:lnTo>
                  <a:pt x="24" y="11"/>
                </a:lnTo>
                <a:lnTo>
                  <a:pt x="24" y="7"/>
                </a:lnTo>
                <a:lnTo>
                  <a:pt x="24" y="4"/>
                </a:lnTo>
                <a:lnTo>
                  <a:pt x="24" y="0"/>
                </a:ln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" y="14"/>
                </a:lnTo>
                <a:lnTo>
                  <a:pt x="4" y="20"/>
                </a:lnTo>
                <a:lnTo>
                  <a:pt x="8" y="27"/>
                </a:lnTo>
                <a:lnTo>
                  <a:pt x="11" y="32"/>
                </a:lnTo>
                <a:lnTo>
                  <a:pt x="15" y="14"/>
                </a:lnTo>
                <a:lnTo>
                  <a:pt x="25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6" name=""/>
          <p:cNvSpPr/>
          <p:nvPr/>
        </p:nvSpPr>
        <p:spPr>
          <a:xfrm>
            <a:off x="1784520" y="5805360"/>
            <a:ext cx="21960" cy="19080"/>
          </a:xfrm>
          <a:custGeom>
            <a:avLst/>
            <a:gdLst/>
            <a:ahLst/>
            <a:rect l="l" t="t" r="r" b="b"/>
            <a:pathLst>
              <a:path w="28" h="23">
                <a:moveTo>
                  <a:pt x="0" y="23"/>
                </a:moveTo>
                <a:lnTo>
                  <a:pt x="0" y="23"/>
                </a:lnTo>
                <a:lnTo>
                  <a:pt x="3" y="23"/>
                </a:lnTo>
                <a:lnTo>
                  <a:pt x="12" y="23"/>
                </a:lnTo>
                <a:lnTo>
                  <a:pt x="20" y="22"/>
                </a:lnTo>
                <a:lnTo>
                  <a:pt x="28" y="18"/>
                </a:lnTo>
                <a:lnTo>
                  <a:pt x="18" y="0"/>
                </a:lnTo>
                <a:lnTo>
                  <a:pt x="14" y="2"/>
                </a:lnTo>
                <a:lnTo>
                  <a:pt x="9" y="2"/>
                </a:lnTo>
                <a:lnTo>
                  <a:pt x="3" y="2"/>
                </a:lnTo>
                <a:lnTo>
                  <a:pt x="0" y="2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7" name=""/>
          <p:cNvSpPr/>
          <p:nvPr/>
        </p:nvSpPr>
        <p:spPr>
          <a:xfrm>
            <a:off x="1784520" y="580860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8" name=""/>
          <p:cNvSpPr/>
          <p:nvPr/>
        </p:nvSpPr>
        <p:spPr>
          <a:xfrm>
            <a:off x="1784520" y="580860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9" name=""/>
          <p:cNvSpPr/>
          <p:nvPr/>
        </p:nvSpPr>
        <p:spPr>
          <a:xfrm>
            <a:off x="2057400" y="6365880"/>
            <a:ext cx="95400" cy="77760"/>
          </a:xfrm>
          <a:custGeom>
            <a:avLst/>
            <a:gdLst/>
            <a:ahLst/>
            <a:rect l="l" t="t" r="r" b="b"/>
            <a:pathLst>
              <a:path w="121" h="100">
                <a:moveTo>
                  <a:pt x="0" y="34"/>
                </a:moveTo>
                <a:lnTo>
                  <a:pt x="6" y="34"/>
                </a:lnTo>
                <a:lnTo>
                  <a:pt x="9" y="32"/>
                </a:lnTo>
                <a:lnTo>
                  <a:pt x="13" y="30"/>
                </a:lnTo>
                <a:lnTo>
                  <a:pt x="16" y="29"/>
                </a:lnTo>
                <a:lnTo>
                  <a:pt x="20" y="27"/>
                </a:lnTo>
                <a:lnTo>
                  <a:pt x="24" y="23"/>
                </a:lnTo>
                <a:lnTo>
                  <a:pt x="25" y="20"/>
                </a:lnTo>
                <a:lnTo>
                  <a:pt x="27" y="16"/>
                </a:lnTo>
                <a:lnTo>
                  <a:pt x="31" y="11"/>
                </a:lnTo>
                <a:lnTo>
                  <a:pt x="34" y="5"/>
                </a:lnTo>
                <a:lnTo>
                  <a:pt x="36" y="4"/>
                </a:lnTo>
                <a:lnTo>
                  <a:pt x="38" y="2"/>
                </a:lnTo>
                <a:lnTo>
                  <a:pt x="40" y="0"/>
                </a:ln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48" y="2"/>
                </a:lnTo>
                <a:lnTo>
                  <a:pt x="50" y="2"/>
                </a:lnTo>
                <a:lnTo>
                  <a:pt x="54" y="5"/>
                </a:lnTo>
                <a:lnTo>
                  <a:pt x="56" y="9"/>
                </a:lnTo>
                <a:lnTo>
                  <a:pt x="59" y="18"/>
                </a:lnTo>
                <a:lnTo>
                  <a:pt x="64" y="23"/>
                </a:lnTo>
                <a:lnTo>
                  <a:pt x="68" y="27"/>
                </a:lnTo>
                <a:lnTo>
                  <a:pt x="70" y="29"/>
                </a:lnTo>
                <a:lnTo>
                  <a:pt x="75" y="30"/>
                </a:lnTo>
                <a:lnTo>
                  <a:pt x="79" y="32"/>
                </a:lnTo>
                <a:lnTo>
                  <a:pt x="89" y="36"/>
                </a:lnTo>
                <a:lnTo>
                  <a:pt x="98" y="39"/>
                </a:lnTo>
                <a:lnTo>
                  <a:pt x="104" y="39"/>
                </a:lnTo>
                <a:lnTo>
                  <a:pt x="107" y="41"/>
                </a:lnTo>
                <a:lnTo>
                  <a:pt x="111" y="43"/>
                </a:lnTo>
                <a:lnTo>
                  <a:pt x="114" y="45"/>
                </a:lnTo>
                <a:lnTo>
                  <a:pt x="118" y="48"/>
                </a:lnTo>
                <a:lnTo>
                  <a:pt x="120" y="50"/>
                </a:lnTo>
                <a:lnTo>
                  <a:pt x="121" y="54"/>
                </a:lnTo>
                <a:lnTo>
                  <a:pt x="121" y="59"/>
                </a:lnTo>
                <a:lnTo>
                  <a:pt x="121" y="62"/>
                </a:lnTo>
                <a:lnTo>
                  <a:pt x="120" y="68"/>
                </a:lnTo>
                <a:lnTo>
                  <a:pt x="118" y="71"/>
                </a:lnTo>
                <a:lnTo>
                  <a:pt x="116" y="75"/>
                </a:lnTo>
                <a:lnTo>
                  <a:pt x="114" y="78"/>
                </a:lnTo>
                <a:lnTo>
                  <a:pt x="113" y="82"/>
                </a:lnTo>
                <a:lnTo>
                  <a:pt x="113" y="86"/>
                </a:lnTo>
                <a:lnTo>
                  <a:pt x="111" y="89"/>
                </a:lnTo>
                <a:lnTo>
                  <a:pt x="100" y="93"/>
                </a:lnTo>
                <a:lnTo>
                  <a:pt x="93" y="94"/>
                </a:lnTo>
                <a:lnTo>
                  <a:pt x="86" y="96"/>
                </a:lnTo>
                <a:lnTo>
                  <a:pt x="79" y="100"/>
                </a:lnTo>
                <a:lnTo>
                  <a:pt x="77" y="91"/>
                </a:lnTo>
                <a:lnTo>
                  <a:pt x="75" y="87"/>
                </a:lnTo>
                <a:lnTo>
                  <a:pt x="77" y="84"/>
                </a:lnTo>
                <a:lnTo>
                  <a:pt x="79" y="78"/>
                </a:lnTo>
                <a:lnTo>
                  <a:pt x="72" y="78"/>
                </a:lnTo>
                <a:lnTo>
                  <a:pt x="64" y="78"/>
                </a:lnTo>
                <a:lnTo>
                  <a:pt x="59" y="78"/>
                </a:lnTo>
                <a:lnTo>
                  <a:pt x="54" y="80"/>
                </a:lnTo>
                <a:lnTo>
                  <a:pt x="50" y="82"/>
                </a:lnTo>
                <a:lnTo>
                  <a:pt x="48" y="84"/>
                </a:lnTo>
                <a:lnTo>
                  <a:pt x="45" y="86"/>
                </a:lnTo>
                <a:lnTo>
                  <a:pt x="45" y="87"/>
                </a:lnTo>
                <a:lnTo>
                  <a:pt x="45" y="89"/>
                </a:lnTo>
                <a:lnTo>
                  <a:pt x="45" y="91"/>
                </a:lnTo>
                <a:lnTo>
                  <a:pt x="45" y="91"/>
                </a:lnTo>
                <a:lnTo>
                  <a:pt x="47" y="93"/>
                </a:lnTo>
                <a:lnTo>
                  <a:pt x="43" y="91"/>
                </a:lnTo>
                <a:lnTo>
                  <a:pt x="40" y="89"/>
                </a:lnTo>
                <a:lnTo>
                  <a:pt x="38" y="86"/>
                </a:lnTo>
                <a:lnTo>
                  <a:pt x="36" y="82"/>
                </a:lnTo>
                <a:lnTo>
                  <a:pt x="32" y="75"/>
                </a:lnTo>
                <a:lnTo>
                  <a:pt x="31" y="66"/>
                </a:lnTo>
                <a:lnTo>
                  <a:pt x="29" y="62"/>
                </a:lnTo>
                <a:lnTo>
                  <a:pt x="25" y="57"/>
                </a:lnTo>
                <a:lnTo>
                  <a:pt x="24" y="54"/>
                </a:lnTo>
                <a:lnTo>
                  <a:pt x="22" y="52"/>
                </a:lnTo>
                <a:lnTo>
                  <a:pt x="16" y="48"/>
                </a:lnTo>
                <a:lnTo>
                  <a:pt x="13" y="46"/>
                </a:lnTo>
                <a:lnTo>
                  <a:pt x="8" y="45"/>
                </a:lnTo>
                <a:lnTo>
                  <a:pt x="0" y="45"/>
                </a:lnTo>
                <a:lnTo>
                  <a:pt x="0" y="3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0" name=""/>
          <p:cNvSpPr/>
          <p:nvPr/>
        </p:nvSpPr>
        <p:spPr>
          <a:xfrm>
            <a:off x="2057400" y="6356520"/>
            <a:ext cx="34920" cy="44280"/>
          </a:xfrm>
          <a:custGeom>
            <a:avLst/>
            <a:gdLst/>
            <a:ahLst/>
            <a:rect l="l" t="t" r="r" b="b"/>
            <a:pathLst>
              <a:path w="45" h="56">
                <a:moveTo>
                  <a:pt x="43" y="0"/>
                </a:moveTo>
                <a:lnTo>
                  <a:pt x="43" y="0"/>
                </a:lnTo>
                <a:lnTo>
                  <a:pt x="38" y="2"/>
                </a:lnTo>
                <a:lnTo>
                  <a:pt x="32" y="4"/>
                </a:lnTo>
                <a:lnTo>
                  <a:pt x="29" y="8"/>
                </a:lnTo>
                <a:lnTo>
                  <a:pt x="25" y="11"/>
                </a:lnTo>
                <a:lnTo>
                  <a:pt x="22" y="16"/>
                </a:lnTo>
                <a:lnTo>
                  <a:pt x="18" y="24"/>
                </a:lnTo>
                <a:lnTo>
                  <a:pt x="16" y="25"/>
                </a:lnTo>
                <a:lnTo>
                  <a:pt x="15" y="27"/>
                </a:lnTo>
                <a:lnTo>
                  <a:pt x="11" y="31"/>
                </a:lnTo>
                <a:lnTo>
                  <a:pt x="11" y="32"/>
                </a:lnTo>
                <a:lnTo>
                  <a:pt x="9" y="34"/>
                </a:lnTo>
                <a:lnTo>
                  <a:pt x="6" y="34"/>
                </a:lnTo>
                <a:lnTo>
                  <a:pt x="4" y="36"/>
                </a:lnTo>
                <a:lnTo>
                  <a:pt x="0" y="36"/>
                </a:lnTo>
                <a:lnTo>
                  <a:pt x="0" y="56"/>
                </a:lnTo>
                <a:lnTo>
                  <a:pt x="8" y="56"/>
                </a:lnTo>
                <a:lnTo>
                  <a:pt x="13" y="54"/>
                </a:lnTo>
                <a:lnTo>
                  <a:pt x="18" y="52"/>
                </a:lnTo>
                <a:lnTo>
                  <a:pt x="24" y="49"/>
                </a:lnTo>
                <a:lnTo>
                  <a:pt x="29" y="45"/>
                </a:lnTo>
                <a:lnTo>
                  <a:pt x="31" y="41"/>
                </a:lnTo>
                <a:lnTo>
                  <a:pt x="34" y="38"/>
                </a:lnTo>
                <a:lnTo>
                  <a:pt x="36" y="34"/>
                </a:lnTo>
                <a:lnTo>
                  <a:pt x="40" y="27"/>
                </a:lnTo>
                <a:lnTo>
                  <a:pt x="43" y="22"/>
                </a:lnTo>
                <a:lnTo>
                  <a:pt x="45" y="20"/>
                </a:lnTo>
                <a:lnTo>
                  <a:pt x="45" y="20"/>
                </a:lnTo>
                <a:lnTo>
                  <a:pt x="45" y="20"/>
                </a:lnTo>
                <a:lnTo>
                  <a:pt x="43" y="20"/>
                </a:lnTo>
                <a:lnTo>
                  <a:pt x="4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1" name=""/>
          <p:cNvSpPr/>
          <p:nvPr/>
        </p:nvSpPr>
        <p:spPr>
          <a:xfrm>
            <a:off x="2090880" y="6356520"/>
            <a:ext cx="23760" cy="34920"/>
          </a:xfrm>
          <a:custGeom>
            <a:avLst/>
            <a:gdLst/>
            <a:ahLst/>
            <a:rect l="l" t="t" r="r" b="b"/>
            <a:pathLst>
              <a:path w="30" h="43">
                <a:moveTo>
                  <a:pt x="30" y="29"/>
                </a:moveTo>
                <a:lnTo>
                  <a:pt x="30" y="29"/>
                </a:lnTo>
                <a:lnTo>
                  <a:pt x="25" y="24"/>
                </a:lnTo>
                <a:lnTo>
                  <a:pt x="21" y="16"/>
                </a:lnTo>
                <a:lnTo>
                  <a:pt x="18" y="11"/>
                </a:lnTo>
                <a:lnTo>
                  <a:pt x="14" y="6"/>
                </a:lnTo>
                <a:lnTo>
                  <a:pt x="11" y="4"/>
                </a:lnTo>
                <a:lnTo>
                  <a:pt x="7" y="2"/>
                </a:lnTo>
                <a:lnTo>
                  <a:pt x="4" y="0"/>
                </a:lnTo>
                <a:lnTo>
                  <a:pt x="0" y="0"/>
                </a:lnTo>
                <a:lnTo>
                  <a:pt x="0" y="22"/>
                </a:lnTo>
                <a:lnTo>
                  <a:pt x="0" y="22"/>
                </a:lnTo>
                <a:lnTo>
                  <a:pt x="2" y="24"/>
                </a:lnTo>
                <a:lnTo>
                  <a:pt x="4" y="25"/>
                </a:lnTo>
                <a:lnTo>
                  <a:pt x="7" y="34"/>
                </a:lnTo>
                <a:lnTo>
                  <a:pt x="14" y="43"/>
                </a:lnTo>
                <a:lnTo>
                  <a:pt x="13" y="43"/>
                </a:lnTo>
                <a:lnTo>
                  <a:pt x="30" y="2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2" name=""/>
          <p:cNvSpPr/>
          <p:nvPr/>
        </p:nvSpPr>
        <p:spPr>
          <a:xfrm>
            <a:off x="2101680" y="6378480"/>
            <a:ext cx="60480" cy="33480"/>
          </a:xfrm>
          <a:custGeom>
            <a:avLst/>
            <a:gdLst/>
            <a:ahLst/>
            <a:rect l="l" t="t" r="r" b="b"/>
            <a:pathLst>
              <a:path w="75" h="41">
                <a:moveTo>
                  <a:pt x="75" y="41"/>
                </a:moveTo>
                <a:lnTo>
                  <a:pt x="75" y="41"/>
                </a:lnTo>
                <a:lnTo>
                  <a:pt x="75" y="34"/>
                </a:lnTo>
                <a:lnTo>
                  <a:pt x="72" y="28"/>
                </a:lnTo>
                <a:lnTo>
                  <a:pt x="68" y="23"/>
                </a:lnTo>
                <a:lnTo>
                  <a:pt x="63" y="20"/>
                </a:lnTo>
                <a:lnTo>
                  <a:pt x="59" y="16"/>
                </a:lnTo>
                <a:lnTo>
                  <a:pt x="54" y="14"/>
                </a:lnTo>
                <a:lnTo>
                  <a:pt x="50" y="12"/>
                </a:lnTo>
                <a:lnTo>
                  <a:pt x="45" y="11"/>
                </a:lnTo>
                <a:lnTo>
                  <a:pt x="36" y="9"/>
                </a:lnTo>
                <a:lnTo>
                  <a:pt x="27" y="7"/>
                </a:lnTo>
                <a:lnTo>
                  <a:pt x="24" y="5"/>
                </a:lnTo>
                <a:lnTo>
                  <a:pt x="22" y="3"/>
                </a:lnTo>
                <a:lnTo>
                  <a:pt x="18" y="2"/>
                </a:lnTo>
                <a:lnTo>
                  <a:pt x="16" y="0"/>
                </a:lnTo>
                <a:lnTo>
                  <a:pt x="0" y="12"/>
                </a:lnTo>
                <a:lnTo>
                  <a:pt x="6" y="18"/>
                </a:lnTo>
                <a:lnTo>
                  <a:pt x="9" y="21"/>
                </a:lnTo>
                <a:lnTo>
                  <a:pt x="15" y="23"/>
                </a:lnTo>
                <a:lnTo>
                  <a:pt x="20" y="25"/>
                </a:lnTo>
                <a:lnTo>
                  <a:pt x="29" y="28"/>
                </a:lnTo>
                <a:lnTo>
                  <a:pt x="40" y="32"/>
                </a:lnTo>
                <a:lnTo>
                  <a:pt x="43" y="32"/>
                </a:lnTo>
                <a:lnTo>
                  <a:pt x="47" y="34"/>
                </a:lnTo>
                <a:lnTo>
                  <a:pt x="50" y="36"/>
                </a:lnTo>
                <a:lnTo>
                  <a:pt x="52" y="36"/>
                </a:lnTo>
                <a:lnTo>
                  <a:pt x="52" y="37"/>
                </a:lnTo>
                <a:lnTo>
                  <a:pt x="54" y="37"/>
                </a:lnTo>
                <a:lnTo>
                  <a:pt x="54" y="39"/>
                </a:lnTo>
                <a:lnTo>
                  <a:pt x="54" y="41"/>
                </a:lnTo>
                <a:lnTo>
                  <a:pt x="75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3" name=""/>
          <p:cNvSpPr/>
          <p:nvPr/>
        </p:nvSpPr>
        <p:spPr>
          <a:xfrm>
            <a:off x="2136600" y="6411960"/>
            <a:ext cx="25560" cy="31680"/>
          </a:xfrm>
          <a:custGeom>
            <a:avLst/>
            <a:gdLst/>
            <a:ahLst/>
            <a:rect l="l" t="t" r="r" b="b"/>
            <a:pathLst>
              <a:path w="30" h="41">
                <a:moveTo>
                  <a:pt x="12" y="41"/>
                </a:moveTo>
                <a:lnTo>
                  <a:pt x="19" y="30"/>
                </a:lnTo>
                <a:lnTo>
                  <a:pt x="19" y="30"/>
                </a:lnTo>
                <a:lnTo>
                  <a:pt x="21" y="28"/>
                </a:lnTo>
                <a:lnTo>
                  <a:pt x="21" y="25"/>
                </a:lnTo>
                <a:lnTo>
                  <a:pt x="23" y="21"/>
                </a:lnTo>
                <a:lnTo>
                  <a:pt x="27" y="18"/>
                </a:lnTo>
                <a:lnTo>
                  <a:pt x="27" y="12"/>
                </a:lnTo>
                <a:lnTo>
                  <a:pt x="30" y="7"/>
                </a:lnTo>
                <a:lnTo>
                  <a:pt x="30" y="0"/>
                </a:lnTo>
                <a:lnTo>
                  <a:pt x="9" y="0"/>
                </a:lnTo>
                <a:lnTo>
                  <a:pt x="9" y="3"/>
                </a:lnTo>
                <a:lnTo>
                  <a:pt x="9" y="5"/>
                </a:lnTo>
                <a:lnTo>
                  <a:pt x="7" y="9"/>
                </a:lnTo>
                <a:lnTo>
                  <a:pt x="7" y="12"/>
                </a:lnTo>
                <a:lnTo>
                  <a:pt x="3" y="16"/>
                </a:lnTo>
                <a:lnTo>
                  <a:pt x="2" y="19"/>
                </a:lnTo>
                <a:lnTo>
                  <a:pt x="0" y="25"/>
                </a:lnTo>
                <a:lnTo>
                  <a:pt x="0" y="30"/>
                </a:lnTo>
                <a:lnTo>
                  <a:pt x="7" y="21"/>
                </a:lnTo>
                <a:lnTo>
                  <a:pt x="12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4" name=""/>
          <p:cNvSpPr/>
          <p:nvPr/>
        </p:nvSpPr>
        <p:spPr>
          <a:xfrm>
            <a:off x="2111400" y="6429240"/>
            <a:ext cx="36360" cy="22320"/>
          </a:xfrm>
          <a:custGeom>
            <a:avLst/>
            <a:gdLst/>
            <a:ahLst/>
            <a:rect l="l" t="t" r="r" b="b"/>
            <a:pathLst>
              <a:path w="44" h="29">
                <a:moveTo>
                  <a:pt x="0" y="22"/>
                </a:moveTo>
                <a:lnTo>
                  <a:pt x="14" y="29"/>
                </a:lnTo>
                <a:lnTo>
                  <a:pt x="21" y="27"/>
                </a:lnTo>
                <a:lnTo>
                  <a:pt x="28" y="23"/>
                </a:lnTo>
                <a:lnTo>
                  <a:pt x="35" y="22"/>
                </a:lnTo>
                <a:lnTo>
                  <a:pt x="44" y="20"/>
                </a:lnTo>
                <a:lnTo>
                  <a:pt x="39" y="0"/>
                </a:lnTo>
                <a:lnTo>
                  <a:pt x="28" y="2"/>
                </a:lnTo>
                <a:lnTo>
                  <a:pt x="21" y="6"/>
                </a:lnTo>
                <a:lnTo>
                  <a:pt x="14" y="9"/>
                </a:lnTo>
                <a:lnTo>
                  <a:pt x="7" y="11"/>
                </a:lnTo>
                <a:lnTo>
                  <a:pt x="19" y="16"/>
                </a:lnTo>
                <a:lnTo>
                  <a:pt x="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5" name=""/>
          <p:cNvSpPr/>
          <p:nvPr/>
        </p:nvSpPr>
        <p:spPr>
          <a:xfrm>
            <a:off x="2109960" y="6419880"/>
            <a:ext cx="17280" cy="27000"/>
          </a:xfrm>
          <a:custGeom>
            <a:avLst/>
            <a:gdLst/>
            <a:ahLst/>
            <a:rect l="l" t="t" r="r" b="b"/>
            <a:pathLst>
              <a:path w="23" h="33">
                <a:moveTo>
                  <a:pt x="13" y="21"/>
                </a:moveTo>
                <a:lnTo>
                  <a:pt x="4" y="5"/>
                </a:lnTo>
                <a:lnTo>
                  <a:pt x="2" y="10"/>
                </a:lnTo>
                <a:lnTo>
                  <a:pt x="0" y="17"/>
                </a:lnTo>
                <a:lnTo>
                  <a:pt x="0" y="24"/>
                </a:lnTo>
                <a:lnTo>
                  <a:pt x="4" y="33"/>
                </a:lnTo>
                <a:lnTo>
                  <a:pt x="23" y="28"/>
                </a:lnTo>
                <a:lnTo>
                  <a:pt x="22" y="21"/>
                </a:lnTo>
                <a:lnTo>
                  <a:pt x="20" y="17"/>
                </a:lnTo>
                <a:lnTo>
                  <a:pt x="23" y="14"/>
                </a:lnTo>
                <a:lnTo>
                  <a:pt x="13" y="0"/>
                </a:lnTo>
                <a:lnTo>
                  <a:pt x="13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6" name=""/>
          <p:cNvSpPr/>
          <p:nvPr/>
        </p:nvSpPr>
        <p:spPr>
          <a:xfrm>
            <a:off x="2109960" y="6419880"/>
            <a:ext cx="9360" cy="15840"/>
          </a:xfrm>
          <a:custGeom>
            <a:avLst/>
            <a:gdLst/>
            <a:ahLst/>
            <a:rect l="l" t="t" r="r" b="b"/>
            <a:pathLst>
              <a:path w="13" h="19">
                <a:moveTo>
                  <a:pt x="0" y="19"/>
                </a:moveTo>
                <a:lnTo>
                  <a:pt x="0" y="19"/>
                </a:lnTo>
                <a:lnTo>
                  <a:pt x="6" y="19"/>
                </a:lnTo>
                <a:lnTo>
                  <a:pt x="13" y="19"/>
                </a:lnTo>
                <a:lnTo>
                  <a:pt x="13" y="0"/>
                </a:lnTo>
                <a:lnTo>
                  <a:pt x="6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7" name=""/>
          <p:cNvSpPr/>
          <p:nvPr/>
        </p:nvSpPr>
        <p:spPr>
          <a:xfrm>
            <a:off x="2084400" y="6419880"/>
            <a:ext cx="25560" cy="27000"/>
          </a:xfrm>
          <a:custGeom>
            <a:avLst/>
            <a:gdLst/>
            <a:ahLst/>
            <a:rect l="l" t="t" r="r" b="b"/>
            <a:pathLst>
              <a:path w="32" h="33">
                <a:moveTo>
                  <a:pt x="9" y="33"/>
                </a:moveTo>
                <a:lnTo>
                  <a:pt x="22" y="16"/>
                </a:lnTo>
                <a:lnTo>
                  <a:pt x="22" y="17"/>
                </a:lnTo>
                <a:lnTo>
                  <a:pt x="22" y="19"/>
                </a:lnTo>
                <a:lnTo>
                  <a:pt x="22" y="21"/>
                </a:lnTo>
                <a:lnTo>
                  <a:pt x="22" y="23"/>
                </a:lnTo>
                <a:lnTo>
                  <a:pt x="22" y="23"/>
                </a:lnTo>
                <a:lnTo>
                  <a:pt x="22" y="23"/>
                </a:lnTo>
                <a:lnTo>
                  <a:pt x="25" y="21"/>
                </a:lnTo>
                <a:lnTo>
                  <a:pt x="29" y="21"/>
                </a:lnTo>
                <a:lnTo>
                  <a:pt x="32" y="21"/>
                </a:lnTo>
                <a:lnTo>
                  <a:pt x="32" y="0"/>
                </a:lnTo>
                <a:lnTo>
                  <a:pt x="25" y="0"/>
                </a:lnTo>
                <a:lnTo>
                  <a:pt x="20" y="1"/>
                </a:lnTo>
                <a:lnTo>
                  <a:pt x="13" y="3"/>
                </a:lnTo>
                <a:lnTo>
                  <a:pt x="7" y="7"/>
                </a:lnTo>
                <a:lnTo>
                  <a:pt x="2" y="10"/>
                </a:lnTo>
                <a:lnTo>
                  <a:pt x="0" y="16"/>
                </a:lnTo>
                <a:lnTo>
                  <a:pt x="0" y="21"/>
                </a:lnTo>
                <a:lnTo>
                  <a:pt x="0" y="24"/>
                </a:lnTo>
                <a:lnTo>
                  <a:pt x="2" y="28"/>
                </a:lnTo>
                <a:lnTo>
                  <a:pt x="6" y="32"/>
                </a:lnTo>
                <a:lnTo>
                  <a:pt x="16" y="14"/>
                </a:lnTo>
                <a:lnTo>
                  <a:pt x="9" y="3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8" name=""/>
          <p:cNvSpPr/>
          <p:nvPr/>
        </p:nvSpPr>
        <p:spPr>
          <a:xfrm>
            <a:off x="2093760" y="6431040"/>
            <a:ext cx="3240" cy="7920"/>
          </a:xfrm>
          <a:custGeom>
            <a:avLst/>
            <a:gdLst/>
            <a:ahLst/>
            <a:rect l="l" t="t" r="r" b="b"/>
            <a:pathLst>
              <a:path w="3" h="9">
                <a:moveTo>
                  <a:pt x="3" y="0"/>
                </a:moveTo>
                <a:lnTo>
                  <a:pt x="0" y="9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9" name=""/>
          <p:cNvSpPr/>
          <p:nvPr/>
        </p:nvSpPr>
        <p:spPr>
          <a:xfrm>
            <a:off x="2093760" y="6431040"/>
            <a:ext cx="3240" cy="7920"/>
          </a:xfrm>
          <a:custGeom>
            <a:avLst/>
            <a:gdLst/>
            <a:ahLst/>
            <a:rect l="l" t="t" r="r" b="b"/>
            <a:pathLst>
              <a:path w="3" h="9">
                <a:moveTo>
                  <a:pt x="3" y="0"/>
                </a:moveTo>
                <a:lnTo>
                  <a:pt x="0" y="9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0" name=""/>
          <p:cNvSpPr/>
          <p:nvPr/>
        </p:nvSpPr>
        <p:spPr>
          <a:xfrm>
            <a:off x="2093760" y="6431040"/>
            <a:ext cx="3240" cy="7920"/>
          </a:xfrm>
          <a:custGeom>
            <a:avLst/>
            <a:gdLst/>
            <a:ahLst/>
            <a:rect l="l" t="t" r="r" b="b"/>
            <a:pathLst>
              <a:path w="3" h="9">
                <a:moveTo>
                  <a:pt x="3" y="0"/>
                </a:moveTo>
                <a:lnTo>
                  <a:pt x="0" y="9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1" name=""/>
          <p:cNvSpPr/>
          <p:nvPr/>
        </p:nvSpPr>
        <p:spPr>
          <a:xfrm>
            <a:off x="2048040" y="6391440"/>
            <a:ext cx="48960" cy="55440"/>
          </a:xfrm>
          <a:custGeom>
            <a:avLst/>
            <a:gdLst/>
            <a:ahLst/>
            <a:rect l="l" t="t" r="r" b="b"/>
            <a:pathLst>
              <a:path w="60" h="69">
                <a:moveTo>
                  <a:pt x="0" y="11"/>
                </a:moveTo>
                <a:lnTo>
                  <a:pt x="10" y="21"/>
                </a:lnTo>
                <a:lnTo>
                  <a:pt x="16" y="21"/>
                </a:lnTo>
                <a:lnTo>
                  <a:pt x="19" y="23"/>
                </a:lnTo>
                <a:lnTo>
                  <a:pt x="23" y="23"/>
                </a:lnTo>
                <a:lnTo>
                  <a:pt x="25" y="25"/>
                </a:lnTo>
                <a:lnTo>
                  <a:pt x="26" y="27"/>
                </a:lnTo>
                <a:lnTo>
                  <a:pt x="28" y="30"/>
                </a:lnTo>
                <a:lnTo>
                  <a:pt x="30" y="32"/>
                </a:lnTo>
                <a:lnTo>
                  <a:pt x="30" y="36"/>
                </a:lnTo>
                <a:lnTo>
                  <a:pt x="34" y="44"/>
                </a:lnTo>
                <a:lnTo>
                  <a:pt x="37" y="53"/>
                </a:lnTo>
                <a:lnTo>
                  <a:pt x="39" y="59"/>
                </a:lnTo>
                <a:lnTo>
                  <a:pt x="44" y="62"/>
                </a:lnTo>
                <a:lnTo>
                  <a:pt x="48" y="68"/>
                </a:lnTo>
                <a:lnTo>
                  <a:pt x="53" y="69"/>
                </a:lnTo>
                <a:lnTo>
                  <a:pt x="60" y="50"/>
                </a:lnTo>
                <a:lnTo>
                  <a:pt x="60" y="50"/>
                </a:lnTo>
                <a:lnTo>
                  <a:pt x="58" y="48"/>
                </a:lnTo>
                <a:lnTo>
                  <a:pt x="57" y="46"/>
                </a:lnTo>
                <a:lnTo>
                  <a:pt x="57" y="44"/>
                </a:lnTo>
                <a:lnTo>
                  <a:pt x="53" y="37"/>
                </a:lnTo>
                <a:lnTo>
                  <a:pt x="50" y="30"/>
                </a:lnTo>
                <a:lnTo>
                  <a:pt x="50" y="25"/>
                </a:lnTo>
                <a:lnTo>
                  <a:pt x="46" y="20"/>
                </a:lnTo>
                <a:lnTo>
                  <a:pt x="42" y="14"/>
                </a:lnTo>
                <a:lnTo>
                  <a:pt x="39" y="9"/>
                </a:lnTo>
                <a:lnTo>
                  <a:pt x="34" y="5"/>
                </a:lnTo>
                <a:lnTo>
                  <a:pt x="26" y="4"/>
                </a:lnTo>
                <a:lnTo>
                  <a:pt x="19" y="0"/>
                </a:lnTo>
                <a:lnTo>
                  <a:pt x="10" y="0"/>
                </a:lnTo>
                <a:lnTo>
                  <a:pt x="21" y="11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2" name=""/>
          <p:cNvSpPr/>
          <p:nvPr/>
        </p:nvSpPr>
        <p:spPr>
          <a:xfrm>
            <a:off x="2057400" y="640080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3" name=""/>
          <p:cNvSpPr/>
          <p:nvPr/>
        </p:nvSpPr>
        <p:spPr>
          <a:xfrm>
            <a:off x="2048040" y="6384960"/>
            <a:ext cx="17280" cy="15840"/>
          </a:xfrm>
          <a:custGeom>
            <a:avLst/>
            <a:gdLst/>
            <a:ahLst/>
            <a:rect l="l" t="t" r="r" b="b"/>
            <a:pathLst>
              <a:path w="21" h="20">
                <a:moveTo>
                  <a:pt x="10" y="0"/>
                </a:moveTo>
                <a:lnTo>
                  <a:pt x="0" y="9"/>
                </a:lnTo>
                <a:lnTo>
                  <a:pt x="0" y="20"/>
                </a:lnTo>
                <a:lnTo>
                  <a:pt x="21" y="20"/>
                </a:lnTo>
                <a:lnTo>
                  <a:pt x="21" y="9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4" name=""/>
          <p:cNvSpPr/>
          <p:nvPr/>
        </p:nvSpPr>
        <p:spPr>
          <a:xfrm>
            <a:off x="2057400" y="639144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5" name=""/>
          <p:cNvSpPr/>
          <p:nvPr/>
        </p:nvSpPr>
        <p:spPr>
          <a:xfrm>
            <a:off x="1841400" y="6056280"/>
            <a:ext cx="23760" cy="46080"/>
          </a:xfrm>
          <a:custGeom>
            <a:avLst/>
            <a:gdLst/>
            <a:ahLst/>
            <a:rect l="l" t="t" r="r" b="b"/>
            <a:pathLst>
              <a:path w="28" h="59">
                <a:moveTo>
                  <a:pt x="0" y="52"/>
                </a:moveTo>
                <a:lnTo>
                  <a:pt x="0" y="18"/>
                </a:lnTo>
                <a:lnTo>
                  <a:pt x="0" y="13"/>
                </a:lnTo>
                <a:lnTo>
                  <a:pt x="2" y="7"/>
                </a:lnTo>
                <a:lnTo>
                  <a:pt x="5" y="4"/>
                </a:lnTo>
                <a:lnTo>
                  <a:pt x="7" y="0"/>
                </a:lnTo>
                <a:lnTo>
                  <a:pt x="14" y="6"/>
                </a:lnTo>
                <a:lnTo>
                  <a:pt x="19" y="9"/>
                </a:lnTo>
                <a:lnTo>
                  <a:pt x="21" y="9"/>
                </a:lnTo>
                <a:lnTo>
                  <a:pt x="23" y="11"/>
                </a:lnTo>
                <a:lnTo>
                  <a:pt x="25" y="11"/>
                </a:lnTo>
                <a:lnTo>
                  <a:pt x="28" y="11"/>
                </a:lnTo>
                <a:lnTo>
                  <a:pt x="27" y="22"/>
                </a:lnTo>
                <a:lnTo>
                  <a:pt x="25" y="31"/>
                </a:lnTo>
                <a:lnTo>
                  <a:pt x="25" y="36"/>
                </a:lnTo>
                <a:lnTo>
                  <a:pt x="25" y="41"/>
                </a:lnTo>
                <a:lnTo>
                  <a:pt x="27" y="45"/>
                </a:lnTo>
                <a:lnTo>
                  <a:pt x="28" y="48"/>
                </a:lnTo>
                <a:lnTo>
                  <a:pt x="23" y="52"/>
                </a:lnTo>
                <a:lnTo>
                  <a:pt x="21" y="55"/>
                </a:lnTo>
                <a:lnTo>
                  <a:pt x="19" y="57"/>
                </a:lnTo>
                <a:lnTo>
                  <a:pt x="18" y="59"/>
                </a:lnTo>
                <a:lnTo>
                  <a:pt x="14" y="59"/>
                </a:lnTo>
                <a:lnTo>
                  <a:pt x="11" y="59"/>
                </a:lnTo>
                <a:lnTo>
                  <a:pt x="5" y="55"/>
                </a:lnTo>
                <a:lnTo>
                  <a:pt x="0" y="5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6" name=""/>
          <p:cNvSpPr/>
          <p:nvPr/>
        </p:nvSpPr>
        <p:spPr>
          <a:xfrm>
            <a:off x="1833480" y="6070680"/>
            <a:ext cx="17640" cy="270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7" name=""/>
          <p:cNvSpPr/>
          <p:nvPr/>
        </p:nvSpPr>
        <p:spPr>
          <a:xfrm>
            <a:off x="1841400" y="6070680"/>
            <a:ext cx="97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8" name=""/>
          <p:cNvSpPr/>
          <p:nvPr/>
        </p:nvSpPr>
        <p:spPr>
          <a:xfrm>
            <a:off x="1833480" y="6049800"/>
            <a:ext cx="20880" cy="20880"/>
          </a:xfrm>
          <a:custGeom>
            <a:avLst/>
            <a:gdLst/>
            <a:ahLst/>
            <a:rect l="l" t="t" r="r" b="b"/>
            <a:pathLst>
              <a:path w="25" h="25">
                <a:moveTo>
                  <a:pt x="23" y="0"/>
                </a:moveTo>
                <a:lnTo>
                  <a:pt x="11" y="2"/>
                </a:lnTo>
                <a:lnTo>
                  <a:pt x="6" y="6"/>
                </a:lnTo>
                <a:lnTo>
                  <a:pt x="4" y="13"/>
                </a:lnTo>
                <a:lnTo>
                  <a:pt x="2" y="18"/>
                </a:lnTo>
                <a:lnTo>
                  <a:pt x="0" y="25"/>
                </a:lnTo>
                <a:lnTo>
                  <a:pt x="22" y="25"/>
                </a:lnTo>
                <a:lnTo>
                  <a:pt x="22" y="22"/>
                </a:lnTo>
                <a:lnTo>
                  <a:pt x="22" y="18"/>
                </a:lnTo>
                <a:lnTo>
                  <a:pt x="23" y="16"/>
                </a:lnTo>
                <a:lnTo>
                  <a:pt x="25" y="14"/>
                </a:lnTo>
                <a:lnTo>
                  <a:pt x="13" y="16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29" name=""/>
          <p:cNvSpPr/>
          <p:nvPr/>
        </p:nvSpPr>
        <p:spPr>
          <a:xfrm>
            <a:off x="1843200" y="6049800"/>
            <a:ext cx="29880" cy="22320"/>
          </a:xfrm>
          <a:custGeom>
            <a:avLst/>
            <a:gdLst/>
            <a:ahLst/>
            <a:rect l="l" t="t" r="r" b="b"/>
            <a:pathLst>
              <a:path w="37" h="29">
                <a:moveTo>
                  <a:pt x="37" y="18"/>
                </a:moveTo>
                <a:lnTo>
                  <a:pt x="26" y="9"/>
                </a:lnTo>
                <a:lnTo>
                  <a:pt x="26" y="9"/>
                </a:lnTo>
                <a:lnTo>
                  <a:pt x="25" y="7"/>
                </a:lnTo>
                <a:lnTo>
                  <a:pt x="25" y="7"/>
                </a:lnTo>
                <a:lnTo>
                  <a:pt x="23" y="7"/>
                </a:lnTo>
                <a:lnTo>
                  <a:pt x="17" y="4"/>
                </a:lnTo>
                <a:lnTo>
                  <a:pt x="12" y="0"/>
                </a:lnTo>
                <a:lnTo>
                  <a:pt x="0" y="16"/>
                </a:lnTo>
                <a:lnTo>
                  <a:pt x="7" y="22"/>
                </a:lnTo>
                <a:lnTo>
                  <a:pt x="12" y="25"/>
                </a:lnTo>
                <a:lnTo>
                  <a:pt x="16" y="27"/>
                </a:lnTo>
                <a:lnTo>
                  <a:pt x="19" y="29"/>
                </a:lnTo>
                <a:lnTo>
                  <a:pt x="23" y="29"/>
                </a:lnTo>
                <a:lnTo>
                  <a:pt x="26" y="29"/>
                </a:lnTo>
                <a:lnTo>
                  <a:pt x="17" y="18"/>
                </a:lnTo>
                <a:lnTo>
                  <a:pt x="37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0" name=""/>
          <p:cNvSpPr/>
          <p:nvPr/>
        </p:nvSpPr>
        <p:spPr>
          <a:xfrm>
            <a:off x="1854360" y="6064200"/>
            <a:ext cx="18720" cy="38160"/>
          </a:xfrm>
          <a:custGeom>
            <a:avLst/>
            <a:gdLst/>
            <a:ahLst/>
            <a:rect l="l" t="t" r="r" b="b"/>
            <a:pathLst>
              <a:path w="25" h="48">
                <a:moveTo>
                  <a:pt x="20" y="48"/>
                </a:moveTo>
                <a:lnTo>
                  <a:pt x="23" y="34"/>
                </a:lnTo>
                <a:lnTo>
                  <a:pt x="21" y="32"/>
                </a:lnTo>
                <a:lnTo>
                  <a:pt x="21" y="30"/>
                </a:lnTo>
                <a:lnTo>
                  <a:pt x="21" y="27"/>
                </a:lnTo>
                <a:lnTo>
                  <a:pt x="21" y="23"/>
                </a:lnTo>
                <a:lnTo>
                  <a:pt x="23" y="12"/>
                </a:lnTo>
                <a:lnTo>
                  <a:pt x="25" y="0"/>
                </a:lnTo>
                <a:lnTo>
                  <a:pt x="4" y="0"/>
                </a:lnTo>
                <a:lnTo>
                  <a:pt x="2" y="9"/>
                </a:lnTo>
                <a:lnTo>
                  <a:pt x="0" y="20"/>
                </a:lnTo>
                <a:lnTo>
                  <a:pt x="0" y="25"/>
                </a:lnTo>
                <a:lnTo>
                  <a:pt x="0" y="32"/>
                </a:lnTo>
                <a:lnTo>
                  <a:pt x="2" y="39"/>
                </a:lnTo>
                <a:lnTo>
                  <a:pt x="5" y="44"/>
                </a:lnTo>
                <a:lnTo>
                  <a:pt x="9" y="30"/>
                </a:lnTo>
                <a:lnTo>
                  <a:pt x="20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1" name=""/>
          <p:cNvSpPr/>
          <p:nvPr/>
        </p:nvSpPr>
        <p:spPr>
          <a:xfrm>
            <a:off x="1851120" y="6087960"/>
            <a:ext cx="15840" cy="22320"/>
          </a:xfrm>
          <a:custGeom>
            <a:avLst/>
            <a:gdLst/>
            <a:ahLst/>
            <a:rect l="l" t="t" r="r" b="b"/>
            <a:pathLst>
              <a:path w="21" h="29">
                <a:moveTo>
                  <a:pt x="0" y="29"/>
                </a:moveTo>
                <a:lnTo>
                  <a:pt x="0" y="29"/>
                </a:lnTo>
                <a:lnTo>
                  <a:pt x="5" y="29"/>
                </a:lnTo>
                <a:lnTo>
                  <a:pt x="8" y="27"/>
                </a:lnTo>
                <a:lnTo>
                  <a:pt x="14" y="25"/>
                </a:lnTo>
                <a:lnTo>
                  <a:pt x="17" y="22"/>
                </a:lnTo>
                <a:lnTo>
                  <a:pt x="19" y="20"/>
                </a:lnTo>
                <a:lnTo>
                  <a:pt x="21" y="18"/>
                </a:lnTo>
                <a:lnTo>
                  <a:pt x="12" y="0"/>
                </a:lnTo>
                <a:lnTo>
                  <a:pt x="7" y="6"/>
                </a:lnTo>
                <a:lnTo>
                  <a:pt x="3" y="7"/>
                </a:lnTo>
                <a:lnTo>
                  <a:pt x="1" y="7"/>
                </a:lnTo>
                <a:lnTo>
                  <a:pt x="1" y="9"/>
                </a:lnTo>
                <a:lnTo>
                  <a:pt x="1" y="9"/>
                </a:lnTo>
                <a:lnTo>
                  <a:pt x="0" y="9"/>
                </a:lnTo>
                <a:lnTo>
                  <a:pt x="0" y="2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2" name=""/>
          <p:cNvSpPr/>
          <p:nvPr/>
        </p:nvSpPr>
        <p:spPr>
          <a:xfrm>
            <a:off x="1833480" y="6089760"/>
            <a:ext cx="17640" cy="20520"/>
          </a:xfrm>
          <a:custGeom>
            <a:avLst/>
            <a:gdLst/>
            <a:ahLst/>
            <a:rect l="l" t="t" r="r" b="b"/>
            <a:pathLst>
              <a:path w="22" h="27">
                <a:moveTo>
                  <a:pt x="0" y="11"/>
                </a:moveTo>
                <a:lnTo>
                  <a:pt x="11" y="20"/>
                </a:lnTo>
                <a:lnTo>
                  <a:pt x="11" y="21"/>
                </a:lnTo>
                <a:lnTo>
                  <a:pt x="22" y="27"/>
                </a:lnTo>
                <a:lnTo>
                  <a:pt x="22" y="7"/>
                </a:lnTo>
                <a:lnTo>
                  <a:pt x="22" y="5"/>
                </a:lnTo>
                <a:lnTo>
                  <a:pt x="11" y="0"/>
                </a:lnTo>
                <a:lnTo>
                  <a:pt x="22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3" name=""/>
          <p:cNvSpPr/>
          <p:nvPr/>
        </p:nvSpPr>
        <p:spPr>
          <a:xfrm>
            <a:off x="1841400" y="6097680"/>
            <a:ext cx="97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4" name=""/>
          <p:cNvSpPr/>
          <p:nvPr/>
        </p:nvSpPr>
        <p:spPr>
          <a:xfrm>
            <a:off x="1841400" y="6097680"/>
            <a:ext cx="97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5" name=""/>
          <p:cNvSpPr/>
          <p:nvPr/>
        </p:nvSpPr>
        <p:spPr>
          <a:xfrm>
            <a:off x="1873080" y="6086520"/>
            <a:ext cx="65160" cy="55440"/>
          </a:xfrm>
          <a:custGeom>
            <a:avLst/>
            <a:gdLst/>
            <a:ahLst/>
            <a:rect l="l" t="t" r="r" b="b"/>
            <a:pathLst>
              <a:path w="82" h="70">
                <a:moveTo>
                  <a:pt x="7" y="0"/>
                </a:moveTo>
                <a:lnTo>
                  <a:pt x="16" y="0"/>
                </a:lnTo>
                <a:lnTo>
                  <a:pt x="25" y="0"/>
                </a:lnTo>
                <a:lnTo>
                  <a:pt x="32" y="0"/>
                </a:lnTo>
                <a:lnTo>
                  <a:pt x="36" y="0"/>
                </a:lnTo>
                <a:lnTo>
                  <a:pt x="41" y="0"/>
                </a:lnTo>
                <a:lnTo>
                  <a:pt x="48" y="2"/>
                </a:lnTo>
                <a:lnTo>
                  <a:pt x="59" y="4"/>
                </a:lnTo>
                <a:lnTo>
                  <a:pt x="68" y="4"/>
                </a:lnTo>
                <a:lnTo>
                  <a:pt x="68" y="13"/>
                </a:lnTo>
                <a:lnTo>
                  <a:pt x="69" y="22"/>
                </a:lnTo>
                <a:lnTo>
                  <a:pt x="71" y="29"/>
                </a:lnTo>
                <a:lnTo>
                  <a:pt x="73" y="34"/>
                </a:lnTo>
                <a:lnTo>
                  <a:pt x="75" y="40"/>
                </a:lnTo>
                <a:lnTo>
                  <a:pt x="78" y="47"/>
                </a:lnTo>
                <a:lnTo>
                  <a:pt x="80" y="52"/>
                </a:lnTo>
                <a:lnTo>
                  <a:pt x="82" y="59"/>
                </a:lnTo>
                <a:lnTo>
                  <a:pt x="68" y="59"/>
                </a:lnTo>
                <a:lnTo>
                  <a:pt x="57" y="54"/>
                </a:lnTo>
                <a:lnTo>
                  <a:pt x="50" y="49"/>
                </a:lnTo>
                <a:lnTo>
                  <a:pt x="36" y="49"/>
                </a:lnTo>
                <a:lnTo>
                  <a:pt x="34" y="54"/>
                </a:lnTo>
                <a:lnTo>
                  <a:pt x="34" y="57"/>
                </a:lnTo>
                <a:lnTo>
                  <a:pt x="34" y="61"/>
                </a:lnTo>
                <a:lnTo>
                  <a:pt x="32" y="63"/>
                </a:lnTo>
                <a:lnTo>
                  <a:pt x="30" y="66"/>
                </a:lnTo>
                <a:lnTo>
                  <a:pt x="27" y="66"/>
                </a:lnTo>
                <a:lnTo>
                  <a:pt x="23" y="68"/>
                </a:lnTo>
                <a:lnTo>
                  <a:pt x="18" y="70"/>
                </a:lnTo>
                <a:lnTo>
                  <a:pt x="18" y="59"/>
                </a:lnTo>
                <a:lnTo>
                  <a:pt x="20" y="52"/>
                </a:lnTo>
                <a:lnTo>
                  <a:pt x="20" y="47"/>
                </a:lnTo>
                <a:lnTo>
                  <a:pt x="21" y="43"/>
                </a:lnTo>
                <a:lnTo>
                  <a:pt x="18" y="36"/>
                </a:lnTo>
                <a:lnTo>
                  <a:pt x="14" y="31"/>
                </a:lnTo>
                <a:lnTo>
                  <a:pt x="11" y="27"/>
                </a:lnTo>
                <a:lnTo>
                  <a:pt x="7" y="24"/>
                </a:lnTo>
                <a:lnTo>
                  <a:pt x="5" y="20"/>
                </a:lnTo>
                <a:lnTo>
                  <a:pt x="2" y="15"/>
                </a:lnTo>
                <a:lnTo>
                  <a:pt x="0" y="9"/>
                </a:lnTo>
                <a:lnTo>
                  <a:pt x="0" y="4"/>
                </a:lnTo>
                <a:lnTo>
                  <a:pt x="2" y="2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6" name=""/>
          <p:cNvSpPr/>
          <p:nvPr/>
        </p:nvSpPr>
        <p:spPr>
          <a:xfrm>
            <a:off x="1879560" y="6078600"/>
            <a:ext cx="22320" cy="17280"/>
          </a:xfrm>
          <a:custGeom>
            <a:avLst/>
            <a:gdLst/>
            <a:ahLst/>
            <a:rect l="l" t="t" r="r" b="b"/>
            <a:pathLst>
              <a:path w="29" h="21">
                <a:moveTo>
                  <a:pt x="29" y="0"/>
                </a:moveTo>
                <a:lnTo>
                  <a:pt x="29" y="0"/>
                </a:lnTo>
                <a:lnTo>
                  <a:pt x="25" y="0"/>
                </a:lnTo>
                <a:lnTo>
                  <a:pt x="18" y="0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9" y="21"/>
                </a:lnTo>
                <a:lnTo>
                  <a:pt x="18" y="21"/>
                </a:lnTo>
                <a:lnTo>
                  <a:pt x="25" y="21"/>
                </a:lnTo>
                <a:lnTo>
                  <a:pt x="29" y="21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7" name=""/>
          <p:cNvSpPr/>
          <p:nvPr/>
        </p:nvSpPr>
        <p:spPr>
          <a:xfrm>
            <a:off x="1901880" y="6078600"/>
            <a:ext cx="33120" cy="19080"/>
          </a:xfrm>
          <a:custGeom>
            <a:avLst/>
            <a:gdLst/>
            <a:ahLst/>
            <a:rect l="l" t="t" r="r" b="b"/>
            <a:pathLst>
              <a:path w="42" h="25">
                <a:moveTo>
                  <a:pt x="42" y="14"/>
                </a:moveTo>
                <a:lnTo>
                  <a:pt x="32" y="3"/>
                </a:lnTo>
                <a:lnTo>
                  <a:pt x="23" y="3"/>
                </a:lnTo>
                <a:lnTo>
                  <a:pt x="14" y="2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3" y="21"/>
                </a:lnTo>
                <a:lnTo>
                  <a:pt x="12" y="23"/>
                </a:lnTo>
                <a:lnTo>
                  <a:pt x="21" y="23"/>
                </a:lnTo>
                <a:lnTo>
                  <a:pt x="32" y="25"/>
                </a:lnTo>
                <a:lnTo>
                  <a:pt x="21" y="14"/>
                </a:lnTo>
                <a:lnTo>
                  <a:pt x="42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8" name=""/>
          <p:cNvSpPr/>
          <p:nvPr/>
        </p:nvSpPr>
        <p:spPr>
          <a:xfrm>
            <a:off x="1919160" y="6089760"/>
            <a:ext cx="27000" cy="50760"/>
          </a:xfrm>
          <a:custGeom>
            <a:avLst/>
            <a:gdLst/>
            <a:ahLst/>
            <a:rect l="l" t="t" r="r" b="b"/>
            <a:pathLst>
              <a:path w="36" h="64">
                <a:moveTo>
                  <a:pt x="25" y="64"/>
                </a:moveTo>
                <a:lnTo>
                  <a:pt x="36" y="52"/>
                </a:lnTo>
                <a:lnTo>
                  <a:pt x="34" y="45"/>
                </a:lnTo>
                <a:lnTo>
                  <a:pt x="30" y="37"/>
                </a:lnTo>
                <a:lnTo>
                  <a:pt x="28" y="32"/>
                </a:lnTo>
                <a:lnTo>
                  <a:pt x="27" y="27"/>
                </a:lnTo>
                <a:lnTo>
                  <a:pt x="25" y="21"/>
                </a:lnTo>
                <a:lnTo>
                  <a:pt x="23" y="14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2" y="20"/>
                </a:lnTo>
                <a:lnTo>
                  <a:pt x="4" y="27"/>
                </a:lnTo>
                <a:lnTo>
                  <a:pt x="7" y="32"/>
                </a:lnTo>
                <a:lnTo>
                  <a:pt x="9" y="39"/>
                </a:lnTo>
                <a:lnTo>
                  <a:pt x="11" y="45"/>
                </a:lnTo>
                <a:lnTo>
                  <a:pt x="12" y="50"/>
                </a:lnTo>
                <a:lnTo>
                  <a:pt x="14" y="55"/>
                </a:lnTo>
                <a:lnTo>
                  <a:pt x="25" y="45"/>
                </a:lnTo>
                <a:lnTo>
                  <a:pt x="25" y="6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39" name=""/>
          <p:cNvSpPr/>
          <p:nvPr/>
        </p:nvSpPr>
        <p:spPr>
          <a:xfrm>
            <a:off x="1938240" y="6124680"/>
            <a:ext cx="180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0" name=""/>
          <p:cNvSpPr/>
          <p:nvPr/>
        </p:nvSpPr>
        <p:spPr>
          <a:xfrm>
            <a:off x="1920960" y="6124680"/>
            <a:ext cx="1728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0" y="17"/>
                </a:moveTo>
                <a:lnTo>
                  <a:pt x="7" y="19"/>
                </a:lnTo>
                <a:lnTo>
                  <a:pt x="21" y="19"/>
                </a:lnTo>
                <a:lnTo>
                  <a:pt x="21" y="0"/>
                </a:lnTo>
                <a:lnTo>
                  <a:pt x="7" y="0"/>
                </a:lnTo>
                <a:lnTo>
                  <a:pt x="0" y="1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1" name=""/>
          <p:cNvSpPr/>
          <p:nvPr/>
        </p:nvSpPr>
        <p:spPr>
          <a:xfrm>
            <a:off x="1927080" y="6127920"/>
            <a:ext cx="5040" cy="612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0"/>
                </a:moveTo>
                <a:lnTo>
                  <a:pt x="0" y="7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2" name=""/>
          <p:cNvSpPr/>
          <p:nvPr/>
        </p:nvSpPr>
        <p:spPr>
          <a:xfrm>
            <a:off x="1906560" y="6116760"/>
            <a:ext cx="25560" cy="21960"/>
          </a:xfrm>
          <a:custGeom>
            <a:avLst/>
            <a:gdLst/>
            <a:ahLst/>
            <a:rect l="l" t="t" r="r" b="b"/>
            <a:pathLst>
              <a:path w="32" h="28">
                <a:moveTo>
                  <a:pt x="7" y="21"/>
                </a:moveTo>
                <a:lnTo>
                  <a:pt x="0" y="18"/>
                </a:lnTo>
                <a:lnTo>
                  <a:pt x="9" y="23"/>
                </a:lnTo>
                <a:lnTo>
                  <a:pt x="18" y="28"/>
                </a:lnTo>
                <a:lnTo>
                  <a:pt x="32" y="14"/>
                </a:lnTo>
                <a:lnTo>
                  <a:pt x="19" y="5"/>
                </a:lnTo>
                <a:lnTo>
                  <a:pt x="14" y="3"/>
                </a:lnTo>
                <a:lnTo>
                  <a:pt x="7" y="0"/>
                </a:lnTo>
                <a:lnTo>
                  <a:pt x="7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3" name=""/>
          <p:cNvSpPr/>
          <p:nvPr/>
        </p:nvSpPr>
        <p:spPr>
          <a:xfrm>
            <a:off x="1913040" y="61167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4" name=""/>
          <p:cNvSpPr/>
          <p:nvPr/>
        </p:nvSpPr>
        <p:spPr>
          <a:xfrm>
            <a:off x="1892160" y="6116760"/>
            <a:ext cx="20880" cy="17280"/>
          </a:xfrm>
          <a:custGeom>
            <a:avLst/>
            <a:gdLst/>
            <a:ahLst/>
            <a:rect l="l" t="t" r="r" b="b"/>
            <a:pathLst>
              <a:path w="27" h="21">
                <a:moveTo>
                  <a:pt x="0" y="11"/>
                </a:moveTo>
                <a:lnTo>
                  <a:pt x="11" y="21"/>
                </a:lnTo>
                <a:lnTo>
                  <a:pt x="27" y="21"/>
                </a:lnTo>
                <a:lnTo>
                  <a:pt x="27" y="0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5" name=""/>
          <p:cNvSpPr/>
          <p:nvPr/>
        </p:nvSpPr>
        <p:spPr>
          <a:xfrm>
            <a:off x="1892160" y="6124680"/>
            <a:ext cx="9720" cy="1440"/>
          </a:xfrm>
          <a:custGeom>
            <a:avLst/>
            <a:gdLst/>
            <a:ahLst/>
            <a:rect l="l" t="t" r="r" b="b"/>
            <a:pathLst>
              <a:path w="13" h="0">
                <a:moveTo>
                  <a:pt x="0" y="0"/>
                </a:move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6" name=""/>
          <p:cNvSpPr/>
          <p:nvPr/>
        </p:nvSpPr>
        <p:spPr>
          <a:xfrm>
            <a:off x="1879560" y="6124680"/>
            <a:ext cx="3024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0" y="21"/>
                </a:moveTo>
                <a:lnTo>
                  <a:pt x="13" y="30"/>
                </a:lnTo>
                <a:lnTo>
                  <a:pt x="20" y="28"/>
                </a:lnTo>
                <a:lnTo>
                  <a:pt x="23" y="26"/>
                </a:lnTo>
                <a:lnTo>
                  <a:pt x="29" y="24"/>
                </a:lnTo>
                <a:lnTo>
                  <a:pt x="34" y="21"/>
                </a:lnTo>
                <a:lnTo>
                  <a:pt x="38" y="16"/>
                </a:lnTo>
                <a:lnTo>
                  <a:pt x="38" y="10"/>
                </a:lnTo>
                <a:lnTo>
                  <a:pt x="39" y="5"/>
                </a:lnTo>
                <a:lnTo>
                  <a:pt x="39" y="0"/>
                </a:lnTo>
                <a:lnTo>
                  <a:pt x="18" y="0"/>
                </a:lnTo>
                <a:lnTo>
                  <a:pt x="18" y="3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6" y="7"/>
                </a:lnTo>
                <a:lnTo>
                  <a:pt x="16" y="8"/>
                </a:lnTo>
                <a:lnTo>
                  <a:pt x="13" y="8"/>
                </a:lnTo>
                <a:lnTo>
                  <a:pt x="7" y="10"/>
                </a:lnTo>
                <a:lnTo>
                  <a:pt x="22" y="21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7" name=""/>
          <p:cNvSpPr/>
          <p:nvPr/>
        </p:nvSpPr>
        <p:spPr>
          <a:xfrm>
            <a:off x="1879560" y="6116760"/>
            <a:ext cx="1908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4" y="9"/>
                </a:moveTo>
                <a:lnTo>
                  <a:pt x="4" y="5"/>
                </a:lnTo>
                <a:lnTo>
                  <a:pt x="4" y="7"/>
                </a:lnTo>
                <a:lnTo>
                  <a:pt x="2" y="12"/>
                </a:lnTo>
                <a:lnTo>
                  <a:pt x="0" y="19"/>
                </a:lnTo>
                <a:lnTo>
                  <a:pt x="0" y="32"/>
                </a:lnTo>
                <a:lnTo>
                  <a:pt x="22" y="32"/>
                </a:lnTo>
                <a:lnTo>
                  <a:pt x="22" y="21"/>
                </a:lnTo>
                <a:lnTo>
                  <a:pt x="23" y="16"/>
                </a:lnTo>
                <a:lnTo>
                  <a:pt x="23" y="11"/>
                </a:lnTo>
                <a:lnTo>
                  <a:pt x="25" y="5"/>
                </a:lnTo>
                <a:lnTo>
                  <a:pt x="23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8" name=""/>
          <p:cNvSpPr/>
          <p:nvPr/>
        </p:nvSpPr>
        <p:spPr>
          <a:xfrm>
            <a:off x="1865160" y="6083280"/>
            <a:ext cx="32040" cy="38160"/>
          </a:xfrm>
          <a:custGeom>
            <a:avLst/>
            <a:gdLst/>
            <a:ahLst/>
            <a:rect l="l" t="t" r="r" b="b"/>
            <a:pathLst>
              <a:path w="41" h="48">
                <a:moveTo>
                  <a:pt x="4" y="0"/>
                </a:moveTo>
                <a:lnTo>
                  <a:pt x="0" y="7"/>
                </a:lnTo>
                <a:lnTo>
                  <a:pt x="2" y="14"/>
                </a:lnTo>
                <a:lnTo>
                  <a:pt x="4" y="21"/>
                </a:lnTo>
                <a:lnTo>
                  <a:pt x="7" y="27"/>
                </a:lnTo>
                <a:lnTo>
                  <a:pt x="11" y="32"/>
                </a:lnTo>
                <a:lnTo>
                  <a:pt x="15" y="35"/>
                </a:lnTo>
                <a:lnTo>
                  <a:pt x="16" y="39"/>
                </a:lnTo>
                <a:lnTo>
                  <a:pt x="20" y="43"/>
                </a:lnTo>
                <a:lnTo>
                  <a:pt x="22" y="48"/>
                </a:lnTo>
                <a:lnTo>
                  <a:pt x="41" y="39"/>
                </a:lnTo>
                <a:lnTo>
                  <a:pt x="38" y="34"/>
                </a:lnTo>
                <a:lnTo>
                  <a:pt x="34" y="28"/>
                </a:lnTo>
                <a:lnTo>
                  <a:pt x="31" y="23"/>
                </a:lnTo>
                <a:lnTo>
                  <a:pt x="27" y="19"/>
                </a:lnTo>
                <a:lnTo>
                  <a:pt x="25" y="16"/>
                </a:lnTo>
                <a:lnTo>
                  <a:pt x="22" y="12"/>
                </a:lnTo>
                <a:lnTo>
                  <a:pt x="22" y="11"/>
                </a:lnTo>
                <a:lnTo>
                  <a:pt x="22" y="7"/>
                </a:lnTo>
                <a:lnTo>
                  <a:pt x="18" y="14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49" name=""/>
          <p:cNvSpPr/>
          <p:nvPr/>
        </p:nvSpPr>
        <p:spPr>
          <a:xfrm>
            <a:off x="1866960" y="6078600"/>
            <a:ext cx="12600" cy="17280"/>
          </a:xfrm>
          <a:custGeom>
            <a:avLst/>
            <a:gdLst/>
            <a:ahLst/>
            <a:rect l="l" t="t" r="r" b="b"/>
            <a:pathLst>
              <a:path w="14" h="21">
                <a:moveTo>
                  <a:pt x="14" y="0"/>
                </a:moveTo>
                <a:lnTo>
                  <a:pt x="14" y="0"/>
                </a:lnTo>
                <a:lnTo>
                  <a:pt x="5" y="2"/>
                </a:lnTo>
                <a:lnTo>
                  <a:pt x="0" y="5"/>
                </a:lnTo>
                <a:lnTo>
                  <a:pt x="14" y="21"/>
                </a:lnTo>
                <a:lnTo>
                  <a:pt x="12" y="21"/>
                </a:lnTo>
                <a:lnTo>
                  <a:pt x="14" y="2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0" name=""/>
          <p:cNvSpPr/>
          <p:nvPr/>
        </p:nvSpPr>
        <p:spPr>
          <a:xfrm>
            <a:off x="1879560" y="6086520"/>
            <a:ext cx="180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1" name=""/>
          <p:cNvSpPr/>
          <p:nvPr/>
        </p:nvSpPr>
        <p:spPr>
          <a:xfrm>
            <a:off x="1879560" y="6086520"/>
            <a:ext cx="180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2" name=""/>
          <p:cNvSpPr/>
          <p:nvPr/>
        </p:nvSpPr>
        <p:spPr>
          <a:xfrm>
            <a:off x="2027160" y="6207120"/>
            <a:ext cx="85680" cy="120600"/>
          </a:xfrm>
          <a:custGeom>
            <a:avLst/>
            <a:gdLst/>
            <a:ahLst/>
            <a:rect l="l" t="t" r="r" b="b"/>
            <a:pathLst>
              <a:path w="109" h="151">
                <a:moveTo>
                  <a:pt x="27" y="34"/>
                </a:moveTo>
                <a:lnTo>
                  <a:pt x="30" y="32"/>
                </a:lnTo>
                <a:lnTo>
                  <a:pt x="37" y="28"/>
                </a:lnTo>
                <a:lnTo>
                  <a:pt x="41" y="25"/>
                </a:lnTo>
                <a:lnTo>
                  <a:pt x="43" y="23"/>
                </a:lnTo>
                <a:lnTo>
                  <a:pt x="48" y="21"/>
                </a:lnTo>
                <a:lnTo>
                  <a:pt x="52" y="19"/>
                </a:lnTo>
                <a:lnTo>
                  <a:pt x="52" y="16"/>
                </a:lnTo>
                <a:lnTo>
                  <a:pt x="53" y="12"/>
                </a:lnTo>
                <a:lnTo>
                  <a:pt x="55" y="7"/>
                </a:lnTo>
                <a:lnTo>
                  <a:pt x="59" y="5"/>
                </a:lnTo>
                <a:lnTo>
                  <a:pt x="62" y="3"/>
                </a:lnTo>
                <a:lnTo>
                  <a:pt x="66" y="2"/>
                </a:lnTo>
                <a:lnTo>
                  <a:pt x="69" y="0"/>
                </a:lnTo>
                <a:lnTo>
                  <a:pt x="73" y="0"/>
                </a:lnTo>
                <a:lnTo>
                  <a:pt x="77" y="0"/>
                </a:lnTo>
                <a:lnTo>
                  <a:pt x="78" y="2"/>
                </a:lnTo>
                <a:lnTo>
                  <a:pt x="82" y="3"/>
                </a:lnTo>
                <a:lnTo>
                  <a:pt x="84" y="5"/>
                </a:lnTo>
                <a:lnTo>
                  <a:pt x="85" y="7"/>
                </a:lnTo>
                <a:lnTo>
                  <a:pt x="87" y="10"/>
                </a:lnTo>
                <a:lnTo>
                  <a:pt x="87" y="14"/>
                </a:lnTo>
                <a:lnTo>
                  <a:pt x="89" y="16"/>
                </a:lnTo>
                <a:lnTo>
                  <a:pt x="93" y="30"/>
                </a:lnTo>
                <a:lnTo>
                  <a:pt x="94" y="41"/>
                </a:lnTo>
                <a:lnTo>
                  <a:pt x="89" y="44"/>
                </a:lnTo>
                <a:lnTo>
                  <a:pt x="85" y="48"/>
                </a:lnTo>
                <a:lnTo>
                  <a:pt x="82" y="51"/>
                </a:lnTo>
                <a:lnTo>
                  <a:pt x="78" y="55"/>
                </a:lnTo>
                <a:lnTo>
                  <a:pt x="77" y="60"/>
                </a:lnTo>
                <a:lnTo>
                  <a:pt x="75" y="66"/>
                </a:lnTo>
                <a:lnTo>
                  <a:pt x="73" y="71"/>
                </a:lnTo>
                <a:lnTo>
                  <a:pt x="73" y="76"/>
                </a:lnTo>
                <a:lnTo>
                  <a:pt x="73" y="80"/>
                </a:lnTo>
                <a:lnTo>
                  <a:pt x="75" y="83"/>
                </a:lnTo>
                <a:lnTo>
                  <a:pt x="75" y="87"/>
                </a:lnTo>
                <a:lnTo>
                  <a:pt x="77" y="91"/>
                </a:lnTo>
                <a:lnTo>
                  <a:pt x="78" y="92"/>
                </a:lnTo>
                <a:lnTo>
                  <a:pt x="82" y="96"/>
                </a:lnTo>
                <a:lnTo>
                  <a:pt x="84" y="98"/>
                </a:lnTo>
                <a:lnTo>
                  <a:pt x="87" y="99"/>
                </a:lnTo>
                <a:lnTo>
                  <a:pt x="93" y="105"/>
                </a:lnTo>
                <a:lnTo>
                  <a:pt x="98" y="108"/>
                </a:lnTo>
                <a:lnTo>
                  <a:pt x="105" y="112"/>
                </a:lnTo>
                <a:lnTo>
                  <a:pt x="109" y="117"/>
                </a:lnTo>
                <a:lnTo>
                  <a:pt x="105" y="117"/>
                </a:lnTo>
                <a:lnTo>
                  <a:pt x="101" y="119"/>
                </a:lnTo>
                <a:lnTo>
                  <a:pt x="98" y="121"/>
                </a:lnTo>
                <a:lnTo>
                  <a:pt x="96" y="124"/>
                </a:lnTo>
                <a:lnTo>
                  <a:pt x="91" y="130"/>
                </a:lnTo>
                <a:lnTo>
                  <a:pt x="85" y="135"/>
                </a:lnTo>
                <a:lnTo>
                  <a:pt x="82" y="140"/>
                </a:lnTo>
                <a:lnTo>
                  <a:pt x="77" y="146"/>
                </a:lnTo>
                <a:lnTo>
                  <a:pt x="75" y="149"/>
                </a:lnTo>
                <a:lnTo>
                  <a:pt x="71" y="149"/>
                </a:lnTo>
                <a:lnTo>
                  <a:pt x="69" y="151"/>
                </a:lnTo>
                <a:lnTo>
                  <a:pt x="66" y="151"/>
                </a:lnTo>
                <a:lnTo>
                  <a:pt x="61" y="151"/>
                </a:lnTo>
                <a:lnTo>
                  <a:pt x="55" y="151"/>
                </a:lnTo>
                <a:lnTo>
                  <a:pt x="52" y="149"/>
                </a:lnTo>
                <a:lnTo>
                  <a:pt x="50" y="148"/>
                </a:lnTo>
                <a:lnTo>
                  <a:pt x="46" y="144"/>
                </a:lnTo>
                <a:lnTo>
                  <a:pt x="45" y="142"/>
                </a:lnTo>
                <a:lnTo>
                  <a:pt x="45" y="140"/>
                </a:lnTo>
                <a:lnTo>
                  <a:pt x="43" y="137"/>
                </a:lnTo>
                <a:lnTo>
                  <a:pt x="43" y="123"/>
                </a:lnTo>
                <a:lnTo>
                  <a:pt x="45" y="107"/>
                </a:lnTo>
                <a:lnTo>
                  <a:pt x="43" y="101"/>
                </a:lnTo>
                <a:lnTo>
                  <a:pt x="41" y="96"/>
                </a:lnTo>
                <a:lnTo>
                  <a:pt x="34" y="99"/>
                </a:lnTo>
                <a:lnTo>
                  <a:pt x="25" y="101"/>
                </a:lnTo>
                <a:lnTo>
                  <a:pt x="18" y="103"/>
                </a:lnTo>
                <a:lnTo>
                  <a:pt x="13" y="107"/>
                </a:lnTo>
                <a:lnTo>
                  <a:pt x="9" y="101"/>
                </a:lnTo>
                <a:lnTo>
                  <a:pt x="9" y="96"/>
                </a:lnTo>
                <a:lnTo>
                  <a:pt x="7" y="91"/>
                </a:lnTo>
                <a:lnTo>
                  <a:pt x="7" y="87"/>
                </a:lnTo>
                <a:lnTo>
                  <a:pt x="7" y="82"/>
                </a:lnTo>
                <a:lnTo>
                  <a:pt x="9" y="78"/>
                </a:lnTo>
                <a:lnTo>
                  <a:pt x="9" y="75"/>
                </a:lnTo>
                <a:lnTo>
                  <a:pt x="13" y="69"/>
                </a:lnTo>
                <a:lnTo>
                  <a:pt x="9" y="69"/>
                </a:lnTo>
                <a:lnTo>
                  <a:pt x="7" y="67"/>
                </a:lnTo>
                <a:lnTo>
                  <a:pt x="5" y="67"/>
                </a:lnTo>
                <a:lnTo>
                  <a:pt x="4" y="66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0" y="60"/>
                </a:lnTo>
                <a:lnTo>
                  <a:pt x="2" y="53"/>
                </a:lnTo>
                <a:lnTo>
                  <a:pt x="2" y="44"/>
                </a:lnTo>
                <a:lnTo>
                  <a:pt x="4" y="41"/>
                </a:lnTo>
                <a:lnTo>
                  <a:pt x="5" y="39"/>
                </a:lnTo>
                <a:lnTo>
                  <a:pt x="9" y="37"/>
                </a:lnTo>
                <a:lnTo>
                  <a:pt x="13" y="35"/>
                </a:lnTo>
                <a:lnTo>
                  <a:pt x="20" y="34"/>
                </a:lnTo>
                <a:lnTo>
                  <a:pt x="27" y="3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3" name=""/>
          <p:cNvSpPr/>
          <p:nvPr/>
        </p:nvSpPr>
        <p:spPr>
          <a:xfrm>
            <a:off x="2046240" y="6215040"/>
            <a:ext cx="30240" cy="27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16" y="11"/>
                </a:moveTo>
                <a:lnTo>
                  <a:pt x="27" y="0"/>
                </a:lnTo>
                <a:lnTo>
                  <a:pt x="20" y="2"/>
                </a:lnTo>
                <a:lnTo>
                  <a:pt x="14" y="4"/>
                </a:lnTo>
                <a:lnTo>
                  <a:pt x="9" y="8"/>
                </a:lnTo>
                <a:lnTo>
                  <a:pt x="5" y="9"/>
                </a:lnTo>
                <a:lnTo>
                  <a:pt x="0" y="15"/>
                </a:lnTo>
                <a:lnTo>
                  <a:pt x="2" y="15"/>
                </a:lnTo>
                <a:lnTo>
                  <a:pt x="2" y="34"/>
                </a:lnTo>
                <a:lnTo>
                  <a:pt x="12" y="31"/>
                </a:lnTo>
                <a:lnTo>
                  <a:pt x="18" y="25"/>
                </a:lnTo>
                <a:lnTo>
                  <a:pt x="21" y="24"/>
                </a:lnTo>
                <a:lnTo>
                  <a:pt x="23" y="22"/>
                </a:lnTo>
                <a:lnTo>
                  <a:pt x="27" y="20"/>
                </a:lnTo>
                <a:lnTo>
                  <a:pt x="27" y="20"/>
                </a:lnTo>
                <a:lnTo>
                  <a:pt x="37" y="11"/>
                </a:lnTo>
                <a:lnTo>
                  <a:pt x="16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4" name=""/>
          <p:cNvSpPr/>
          <p:nvPr/>
        </p:nvSpPr>
        <p:spPr>
          <a:xfrm>
            <a:off x="2058840" y="6199200"/>
            <a:ext cx="27000" cy="23760"/>
          </a:xfrm>
          <a:custGeom>
            <a:avLst/>
            <a:gdLst/>
            <a:ahLst/>
            <a:rect l="l" t="t" r="r" b="b"/>
            <a:pathLst>
              <a:path w="32" h="30">
                <a:moveTo>
                  <a:pt x="32" y="0"/>
                </a:moveTo>
                <a:lnTo>
                  <a:pt x="32" y="0"/>
                </a:lnTo>
                <a:lnTo>
                  <a:pt x="27" y="0"/>
                </a:lnTo>
                <a:lnTo>
                  <a:pt x="21" y="2"/>
                </a:lnTo>
                <a:lnTo>
                  <a:pt x="16" y="4"/>
                </a:lnTo>
                <a:lnTo>
                  <a:pt x="11" y="7"/>
                </a:lnTo>
                <a:lnTo>
                  <a:pt x="7" y="13"/>
                </a:lnTo>
                <a:lnTo>
                  <a:pt x="4" y="18"/>
                </a:lnTo>
                <a:lnTo>
                  <a:pt x="0" y="25"/>
                </a:lnTo>
                <a:lnTo>
                  <a:pt x="0" y="30"/>
                </a:lnTo>
                <a:lnTo>
                  <a:pt x="21" y="30"/>
                </a:lnTo>
                <a:lnTo>
                  <a:pt x="21" y="29"/>
                </a:lnTo>
                <a:lnTo>
                  <a:pt x="21" y="25"/>
                </a:lnTo>
                <a:lnTo>
                  <a:pt x="23" y="25"/>
                </a:lnTo>
                <a:lnTo>
                  <a:pt x="25" y="23"/>
                </a:lnTo>
                <a:lnTo>
                  <a:pt x="25" y="21"/>
                </a:lnTo>
                <a:lnTo>
                  <a:pt x="27" y="21"/>
                </a:lnTo>
                <a:lnTo>
                  <a:pt x="30" y="20"/>
                </a:lnTo>
                <a:lnTo>
                  <a:pt x="32" y="20"/>
                </a:lnTo>
                <a:lnTo>
                  <a:pt x="3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5" name=""/>
          <p:cNvSpPr/>
          <p:nvPr/>
        </p:nvSpPr>
        <p:spPr>
          <a:xfrm>
            <a:off x="2085840" y="6199200"/>
            <a:ext cx="25560" cy="47520"/>
          </a:xfrm>
          <a:custGeom>
            <a:avLst/>
            <a:gdLst/>
            <a:ahLst/>
            <a:rect l="l" t="t" r="r" b="b"/>
            <a:pathLst>
              <a:path w="32" h="61">
                <a:moveTo>
                  <a:pt x="27" y="61"/>
                </a:moveTo>
                <a:lnTo>
                  <a:pt x="32" y="48"/>
                </a:lnTo>
                <a:lnTo>
                  <a:pt x="30" y="39"/>
                </a:lnTo>
                <a:lnTo>
                  <a:pt x="27" y="25"/>
                </a:lnTo>
                <a:lnTo>
                  <a:pt x="25" y="20"/>
                </a:lnTo>
                <a:lnTo>
                  <a:pt x="23" y="16"/>
                </a:lnTo>
                <a:lnTo>
                  <a:pt x="21" y="13"/>
                </a:lnTo>
                <a:lnTo>
                  <a:pt x="18" y="9"/>
                </a:lnTo>
                <a:lnTo>
                  <a:pt x="16" y="5"/>
                </a:lnTo>
                <a:lnTo>
                  <a:pt x="11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0" y="20"/>
                </a:lnTo>
                <a:lnTo>
                  <a:pt x="2" y="20"/>
                </a:lnTo>
                <a:lnTo>
                  <a:pt x="2" y="21"/>
                </a:lnTo>
                <a:lnTo>
                  <a:pt x="4" y="23"/>
                </a:lnTo>
                <a:lnTo>
                  <a:pt x="4" y="25"/>
                </a:lnTo>
                <a:lnTo>
                  <a:pt x="5" y="27"/>
                </a:lnTo>
                <a:lnTo>
                  <a:pt x="5" y="29"/>
                </a:lnTo>
                <a:lnTo>
                  <a:pt x="9" y="43"/>
                </a:lnTo>
                <a:lnTo>
                  <a:pt x="12" y="55"/>
                </a:lnTo>
                <a:lnTo>
                  <a:pt x="18" y="43"/>
                </a:lnTo>
                <a:lnTo>
                  <a:pt x="27" y="6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6" name=""/>
          <p:cNvSpPr/>
          <p:nvPr/>
        </p:nvSpPr>
        <p:spPr>
          <a:xfrm>
            <a:off x="2076480" y="6232680"/>
            <a:ext cx="30240" cy="34920"/>
          </a:xfrm>
          <a:custGeom>
            <a:avLst/>
            <a:gdLst/>
            <a:ahLst/>
            <a:rect l="l" t="t" r="r" b="b"/>
            <a:pathLst>
              <a:path w="38" h="44">
                <a:moveTo>
                  <a:pt x="22" y="44"/>
                </a:moveTo>
                <a:lnTo>
                  <a:pt x="22" y="44"/>
                </a:lnTo>
                <a:lnTo>
                  <a:pt x="22" y="41"/>
                </a:lnTo>
                <a:lnTo>
                  <a:pt x="23" y="37"/>
                </a:lnTo>
                <a:lnTo>
                  <a:pt x="25" y="34"/>
                </a:lnTo>
                <a:lnTo>
                  <a:pt x="25" y="28"/>
                </a:lnTo>
                <a:lnTo>
                  <a:pt x="29" y="27"/>
                </a:lnTo>
                <a:lnTo>
                  <a:pt x="31" y="23"/>
                </a:lnTo>
                <a:lnTo>
                  <a:pt x="34" y="21"/>
                </a:lnTo>
                <a:lnTo>
                  <a:pt x="38" y="18"/>
                </a:lnTo>
                <a:lnTo>
                  <a:pt x="29" y="0"/>
                </a:lnTo>
                <a:lnTo>
                  <a:pt x="22" y="3"/>
                </a:lnTo>
                <a:lnTo>
                  <a:pt x="16" y="9"/>
                </a:lnTo>
                <a:lnTo>
                  <a:pt x="11" y="12"/>
                </a:lnTo>
                <a:lnTo>
                  <a:pt x="7" y="19"/>
                </a:lnTo>
                <a:lnTo>
                  <a:pt x="4" y="25"/>
                </a:lnTo>
                <a:lnTo>
                  <a:pt x="2" y="32"/>
                </a:lnTo>
                <a:lnTo>
                  <a:pt x="0" y="37"/>
                </a:lnTo>
                <a:lnTo>
                  <a:pt x="0" y="44"/>
                </a:lnTo>
                <a:lnTo>
                  <a:pt x="22" y="4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7" name=""/>
          <p:cNvSpPr/>
          <p:nvPr/>
        </p:nvSpPr>
        <p:spPr>
          <a:xfrm>
            <a:off x="2076480" y="6267600"/>
            <a:ext cx="44280" cy="39600"/>
          </a:xfrm>
          <a:custGeom>
            <a:avLst/>
            <a:gdLst/>
            <a:ahLst/>
            <a:rect l="l" t="t" r="r" b="b"/>
            <a:pathLst>
              <a:path w="56" h="50">
                <a:moveTo>
                  <a:pt x="48" y="50"/>
                </a:moveTo>
                <a:lnTo>
                  <a:pt x="56" y="34"/>
                </a:lnTo>
                <a:lnTo>
                  <a:pt x="50" y="29"/>
                </a:lnTo>
                <a:lnTo>
                  <a:pt x="43" y="23"/>
                </a:lnTo>
                <a:lnTo>
                  <a:pt x="38" y="20"/>
                </a:lnTo>
                <a:lnTo>
                  <a:pt x="31" y="16"/>
                </a:lnTo>
                <a:lnTo>
                  <a:pt x="29" y="15"/>
                </a:lnTo>
                <a:lnTo>
                  <a:pt x="27" y="13"/>
                </a:lnTo>
                <a:lnTo>
                  <a:pt x="25" y="11"/>
                </a:lnTo>
                <a:lnTo>
                  <a:pt x="23" y="9"/>
                </a:lnTo>
                <a:lnTo>
                  <a:pt x="23" y="7"/>
                </a:lnTo>
                <a:lnTo>
                  <a:pt x="22" y="6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4" y="15"/>
                </a:lnTo>
                <a:lnTo>
                  <a:pt x="6" y="20"/>
                </a:lnTo>
                <a:lnTo>
                  <a:pt x="9" y="23"/>
                </a:lnTo>
                <a:lnTo>
                  <a:pt x="11" y="27"/>
                </a:lnTo>
                <a:lnTo>
                  <a:pt x="15" y="29"/>
                </a:lnTo>
                <a:lnTo>
                  <a:pt x="18" y="32"/>
                </a:lnTo>
                <a:lnTo>
                  <a:pt x="25" y="36"/>
                </a:lnTo>
                <a:lnTo>
                  <a:pt x="31" y="39"/>
                </a:lnTo>
                <a:lnTo>
                  <a:pt x="36" y="43"/>
                </a:lnTo>
                <a:lnTo>
                  <a:pt x="39" y="47"/>
                </a:lnTo>
                <a:lnTo>
                  <a:pt x="45" y="31"/>
                </a:lnTo>
                <a:lnTo>
                  <a:pt x="48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8" name=""/>
          <p:cNvSpPr/>
          <p:nvPr/>
        </p:nvSpPr>
        <p:spPr>
          <a:xfrm>
            <a:off x="2079720" y="6291360"/>
            <a:ext cx="34920" cy="44280"/>
          </a:xfrm>
          <a:custGeom>
            <a:avLst/>
            <a:gdLst/>
            <a:ahLst/>
            <a:rect l="l" t="t" r="r" b="b"/>
            <a:pathLst>
              <a:path w="44" h="55">
                <a:moveTo>
                  <a:pt x="0" y="55"/>
                </a:moveTo>
                <a:lnTo>
                  <a:pt x="0" y="55"/>
                </a:lnTo>
                <a:lnTo>
                  <a:pt x="5" y="55"/>
                </a:lnTo>
                <a:lnTo>
                  <a:pt x="11" y="51"/>
                </a:lnTo>
                <a:lnTo>
                  <a:pt x="14" y="49"/>
                </a:lnTo>
                <a:lnTo>
                  <a:pt x="19" y="46"/>
                </a:lnTo>
                <a:lnTo>
                  <a:pt x="23" y="41"/>
                </a:lnTo>
                <a:lnTo>
                  <a:pt x="28" y="33"/>
                </a:lnTo>
                <a:lnTo>
                  <a:pt x="32" y="28"/>
                </a:lnTo>
                <a:lnTo>
                  <a:pt x="37" y="23"/>
                </a:lnTo>
                <a:lnTo>
                  <a:pt x="39" y="23"/>
                </a:lnTo>
                <a:lnTo>
                  <a:pt x="41" y="21"/>
                </a:lnTo>
                <a:lnTo>
                  <a:pt x="43" y="21"/>
                </a:lnTo>
                <a:lnTo>
                  <a:pt x="44" y="19"/>
                </a:lnTo>
                <a:lnTo>
                  <a:pt x="41" y="0"/>
                </a:lnTo>
                <a:lnTo>
                  <a:pt x="35" y="1"/>
                </a:lnTo>
                <a:lnTo>
                  <a:pt x="30" y="3"/>
                </a:lnTo>
                <a:lnTo>
                  <a:pt x="25" y="7"/>
                </a:lnTo>
                <a:lnTo>
                  <a:pt x="21" y="10"/>
                </a:lnTo>
                <a:lnTo>
                  <a:pt x="16" y="16"/>
                </a:lnTo>
                <a:lnTo>
                  <a:pt x="11" y="23"/>
                </a:lnTo>
                <a:lnTo>
                  <a:pt x="7" y="28"/>
                </a:lnTo>
                <a:lnTo>
                  <a:pt x="3" y="32"/>
                </a:lnTo>
                <a:lnTo>
                  <a:pt x="2" y="33"/>
                </a:lnTo>
                <a:lnTo>
                  <a:pt x="2" y="33"/>
                </a:lnTo>
                <a:lnTo>
                  <a:pt x="0" y="33"/>
                </a:lnTo>
                <a:lnTo>
                  <a:pt x="0" y="33"/>
                </a:lnTo>
                <a:lnTo>
                  <a:pt x="0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59" name=""/>
          <p:cNvSpPr/>
          <p:nvPr/>
        </p:nvSpPr>
        <p:spPr>
          <a:xfrm>
            <a:off x="2052720" y="6291360"/>
            <a:ext cx="27000" cy="44280"/>
          </a:xfrm>
          <a:custGeom>
            <a:avLst/>
            <a:gdLst/>
            <a:ahLst/>
            <a:rect l="l" t="t" r="r" b="b"/>
            <a:pathLst>
              <a:path w="34" h="55">
                <a:moveTo>
                  <a:pt x="2" y="0"/>
                </a:moveTo>
                <a:lnTo>
                  <a:pt x="2" y="0"/>
                </a:lnTo>
                <a:lnTo>
                  <a:pt x="0" y="14"/>
                </a:lnTo>
                <a:lnTo>
                  <a:pt x="0" y="30"/>
                </a:lnTo>
                <a:lnTo>
                  <a:pt x="2" y="35"/>
                </a:lnTo>
                <a:lnTo>
                  <a:pt x="4" y="41"/>
                </a:lnTo>
                <a:lnTo>
                  <a:pt x="7" y="44"/>
                </a:lnTo>
                <a:lnTo>
                  <a:pt x="11" y="48"/>
                </a:lnTo>
                <a:lnTo>
                  <a:pt x="14" y="51"/>
                </a:lnTo>
                <a:lnTo>
                  <a:pt x="21" y="53"/>
                </a:lnTo>
                <a:lnTo>
                  <a:pt x="27" y="55"/>
                </a:lnTo>
                <a:lnTo>
                  <a:pt x="34" y="55"/>
                </a:lnTo>
                <a:lnTo>
                  <a:pt x="34" y="33"/>
                </a:lnTo>
                <a:lnTo>
                  <a:pt x="29" y="33"/>
                </a:lnTo>
                <a:lnTo>
                  <a:pt x="25" y="33"/>
                </a:lnTo>
                <a:lnTo>
                  <a:pt x="25" y="33"/>
                </a:lnTo>
                <a:lnTo>
                  <a:pt x="23" y="32"/>
                </a:lnTo>
                <a:lnTo>
                  <a:pt x="23" y="32"/>
                </a:lnTo>
                <a:lnTo>
                  <a:pt x="21" y="32"/>
                </a:lnTo>
                <a:lnTo>
                  <a:pt x="21" y="30"/>
                </a:lnTo>
                <a:lnTo>
                  <a:pt x="21" y="30"/>
                </a:lnTo>
                <a:lnTo>
                  <a:pt x="21" y="16"/>
                </a:lnTo>
                <a:lnTo>
                  <a:pt x="23" y="0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0" name=""/>
          <p:cNvSpPr/>
          <p:nvPr/>
        </p:nvSpPr>
        <p:spPr>
          <a:xfrm>
            <a:off x="2050920" y="6275520"/>
            <a:ext cx="20880" cy="15840"/>
          </a:xfrm>
          <a:custGeom>
            <a:avLst/>
            <a:gdLst/>
            <a:ahLst/>
            <a:rect l="l" t="t" r="r" b="b"/>
            <a:pathLst>
              <a:path w="27" h="20">
                <a:moveTo>
                  <a:pt x="15" y="18"/>
                </a:moveTo>
                <a:lnTo>
                  <a:pt x="0" y="9"/>
                </a:lnTo>
                <a:lnTo>
                  <a:pt x="2" y="18"/>
                </a:lnTo>
                <a:lnTo>
                  <a:pt x="4" y="20"/>
                </a:lnTo>
                <a:lnTo>
                  <a:pt x="27" y="20"/>
                </a:lnTo>
                <a:lnTo>
                  <a:pt x="23" y="11"/>
                </a:lnTo>
                <a:lnTo>
                  <a:pt x="23" y="9"/>
                </a:lnTo>
                <a:lnTo>
                  <a:pt x="7" y="0"/>
                </a:lnTo>
                <a:lnTo>
                  <a:pt x="15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1" name=""/>
          <p:cNvSpPr/>
          <p:nvPr/>
        </p:nvSpPr>
        <p:spPr>
          <a:xfrm>
            <a:off x="2030400" y="6275520"/>
            <a:ext cx="31680" cy="23760"/>
          </a:xfrm>
          <a:custGeom>
            <a:avLst/>
            <a:gdLst/>
            <a:ahLst/>
            <a:rect l="l" t="t" r="r" b="b"/>
            <a:pathLst>
              <a:path w="41" h="28">
                <a:moveTo>
                  <a:pt x="0" y="23"/>
                </a:moveTo>
                <a:lnTo>
                  <a:pt x="14" y="28"/>
                </a:lnTo>
                <a:lnTo>
                  <a:pt x="19" y="27"/>
                </a:lnTo>
                <a:lnTo>
                  <a:pt x="26" y="25"/>
                </a:lnTo>
                <a:lnTo>
                  <a:pt x="33" y="21"/>
                </a:lnTo>
                <a:lnTo>
                  <a:pt x="41" y="18"/>
                </a:lnTo>
                <a:lnTo>
                  <a:pt x="33" y="0"/>
                </a:lnTo>
                <a:lnTo>
                  <a:pt x="26" y="2"/>
                </a:lnTo>
                <a:lnTo>
                  <a:pt x="19" y="5"/>
                </a:lnTo>
                <a:lnTo>
                  <a:pt x="10" y="7"/>
                </a:lnTo>
                <a:lnTo>
                  <a:pt x="5" y="11"/>
                </a:lnTo>
                <a:lnTo>
                  <a:pt x="19" y="16"/>
                </a:lnTo>
                <a:lnTo>
                  <a:pt x="0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2" name=""/>
          <p:cNvSpPr/>
          <p:nvPr/>
        </p:nvSpPr>
        <p:spPr>
          <a:xfrm>
            <a:off x="2023920" y="6253200"/>
            <a:ext cx="20880" cy="41400"/>
          </a:xfrm>
          <a:custGeom>
            <a:avLst/>
            <a:gdLst/>
            <a:ahLst/>
            <a:rect l="l" t="t" r="r" b="b"/>
            <a:pathLst>
              <a:path w="25" h="51">
                <a:moveTo>
                  <a:pt x="17" y="19"/>
                </a:moveTo>
                <a:lnTo>
                  <a:pt x="6" y="5"/>
                </a:lnTo>
                <a:lnTo>
                  <a:pt x="4" y="10"/>
                </a:lnTo>
                <a:lnTo>
                  <a:pt x="2" y="16"/>
                </a:lnTo>
                <a:lnTo>
                  <a:pt x="0" y="21"/>
                </a:lnTo>
                <a:lnTo>
                  <a:pt x="0" y="28"/>
                </a:lnTo>
                <a:lnTo>
                  <a:pt x="0" y="33"/>
                </a:lnTo>
                <a:lnTo>
                  <a:pt x="2" y="39"/>
                </a:lnTo>
                <a:lnTo>
                  <a:pt x="4" y="44"/>
                </a:lnTo>
                <a:lnTo>
                  <a:pt x="6" y="51"/>
                </a:lnTo>
                <a:lnTo>
                  <a:pt x="25" y="44"/>
                </a:lnTo>
                <a:lnTo>
                  <a:pt x="24" y="39"/>
                </a:lnTo>
                <a:lnTo>
                  <a:pt x="22" y="33"/>
                </a:lnTo>
                <a:lnTo>
                  <a:pt x="22" y="30"/>
                </a:lnTo>
                <a:lnTo>
                  <a:pt x="22" y="28"/>
                </a:lnTo>
                <a:lnTo>
                  <a:pt x="22" y="24"/>
                </a:lnTo>
                <a:lnTo>
                  <a:pt x="22" y="21"/>
                </a:lnTo>
                <a:lnTo>
                  <a:pt x="22" y="19"/>
                </a:lnTo>
                <a:lnTo>
                  <a:pt x="25" y="14"/>
                </a:lnTo>
                <a:lnTo>
                  <a:pt x="17" y="0"/>
                </a:lnTo>
                <a:lnTo>
                  <a:pt x="17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3" name=""/>
          <p:cNvSpPr/>
          <p:nvPr/>
        </p:nvSpPr>
        <p:spPr>
          <a:xfrm>
            <a:off x="2019240" y="6238800"/>
            <a:ext cx="19080" cy="30240"/>
          </a:xfrm>
          <a:custGeom>
            <a:avLst/>
            <a:gdLst/>
            <a:ahLst/>
            <a:rect l="l" t="t" r="r" b="b"/>
            <a:pathLst>
              <a:path w="25" h="37">
                <a:moveTo>
                  <a:pt x="2" y="0"/>
                </a:moveTo>
                <a:lnTo>
                  <a:pt x="2" y="3"/>
                </a:lnTo>
                <a:lnTo>
                  <a:pt x="2" y="10"/>
                </a:lnTo>
                <a:lnTo>
                  <a:pt x="0" y="18"/>
                </a:lnTo>
                <a:lnTo>
                  <a:pt x="2" y="23"/>
                </a:lnTo>
                <a:lnTo>
                  <a:pt x="2" y="26"/>
                </a:lnTo>
                <a:lnTo>
                  <a:pt x="4" y="30"/>
                </a:lnTo>
                <a:lnTo>
                  <a:pt x="7" y="34"/>
                </a:lnTo>
                <a:lnTo>
                  <a:pt x="11" y="35"/>
                </a:lnTo>
                <a:lnTo>
                  <a:pt x="16" y="37"/>
                </a:lnTo>
                <a:lnTo>
                  <a:pt x="20" y="37"/>
                </a:lnTo>
                <a:lnTo>
                  <a:pt x="25" y="37"/>
                </a:lnTo>
                <a:lnTo>
                  <a:pt x="25" y="18"/>
                </a:lnTo>
                <a:lnTo>
                  <a:pt x="24" y="16"/>
                </a:lnTo>
                <a:lnTo>
                  <a:pt x="22" y="16"/>
                </a:lnTo>
                <a:lnTo>
                  <a:pt x="22" y="16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9"/>
                </a:lnTo>
                <a:lnTo>
                  <a:pt x="24" y="12"/>
                </a:lnTo>
                <a:lnTo>
                  <a:pt x="25" y="3"/>
                </a:lnTo>
                <a:lnTo>
                  <a:pt x="25" y="5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4" name=""/>
          <p:cNvSpPr/>
          <p:nvPr/>
        </p:nvSpPr>
        <p:spPr>
          <a:xfrm>
            <a:off x="2021040" y="6226200"/>
            <a:ext cx="2700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34" y="0"/>
                </a:moveTo>
                <a:lnTo>
                  <a:pt x="34" y="0"/>
                </a:lnTo>
                <a:lnTo>
                  <a:pt x="25" y="0"/>
                </a:lnTo>
                <a:lnTo>
                  <a:pt x="16" y="1"/>
                </a:lnTo>
                <a:lnTo>
                  <a:pt x="11" y="3"/>
                </a:lnTo>
                <a:lnTo>
                  <a:pt x="5" y="7"/>
                </a:lnTo>
                <a:lnTo>
                  <a:pt x="2" y="10"/>
                </a:lnTo>
                <a:lnTo>
                  <a:pt x="0" y="17"/>
                </a:lnTo>
                <a:lnTo>
                  <a:pt x="20" y="23"/>
                </a:lnTo>
                <a:lnTo>
                  <a:pt x="20" y="21"/>
                </a:lnTo>
                <a:lnTo>
                  <a:pt x="21" y="21"/>
                </a:lnTo>
                <a:lnTo>
                  <a:pt x="21" y="21"/>
                </a:lnTo>
                <a:lnTo>
                  <a:pt x="27" y="19"/>
                </a:lnTo>
                <a:lnTo>
                  <a:pt x="34" y="19"/>
                </a:lnTo>
                <a:lnTo>
                  <a:pt x="3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5" name=""/>
          <p:cNvSpPr/>
          <p:nvPr/>
        </p:nvSpPr>
        <p:spPr>
          <a:xfrm>
            <a:off x="2048040" y="623412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6" name=""/>
          <p:cNvSpPr/>
          <p:nvPr/>
        </p:nvSpPr>
        <p:spPr>
          <a:xfrm>
            <a:off x="2048040" y="623412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7" name=""/>
          <p:cNvSpPr/>
          <p:nvPr/>
        </p:nvSpPr>
        <p:spPr>
          <a:xfrm>
            <a:off x="2079720" y="6297480"/>
            <a:ext cx="63360" cy="76320"/>
          </a:xfrm>
          <a:custGeom>
            <a:avLst/>
            <a:gdLst/>
            <a:ahLst/>
            <a:rect l="l" t="t" r="r" b="b"/>
            <a:pathLst>
              <a:path w="80" h="96">
                <a:moveTo>
                  <a:pt x="3" y="62"/>
                </a:moveTo>
                <a:lnTo>
                  <a:pt x="41" y="51"/>
                </a:lnTo>
                <a:lnTo>
                  <a:pt x="43" y="51"/>
                </a:lnTo>
                <a:lnTo>
                  <a:pt x="43" y="41"/>
                </a:lnTo>
                <a:lnTo>
                  <a:pt x="34" y="39"/>
                </a:lnTo>
                <a:lnTo>
                  <a:pt x="25" y="35"/>
                </a:lnTo>
                <a:lnTo>
                  <a:pt x="18" y="32"/>
                </a:lnTo>
                <a:lnTo>
                  <a:pt x="14" y="30"/>
                </a:lnTo>
                <a:lnTo>
                  <a:pt x="18" y="28"/>
                </a:lnTo>
                <a:lnTo>
                  <a:pt x="21" y="26"/>
                </a:lnTo>
                <a:lnTo>
                  <a:pt x="23" y="25"/>
                </a:lnTo>
                <a:lnTo>
                  <a:pt x="25" y="23"/>
                </a:lnTo>
                <a:lnTo>
                  <a:pt x="30" y="17"/>
                </a:lnTo>
                <a:lnTo>
                  <a:pt x="32" y="12"/>
                </a:lnTo>
                <a:lnTo>
                  <a:pt x="35" y="7"/>
                </a:lnTo>
                <a:lnTo>
                  <a:pt x="39" y="3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5" y="0"/>
                </a:lnTo>
                <a:lnTo>
                  <a:pt x="59" y="1"/>
                </a:lnTo>
                <a:lnTo>
                  <a:pt x="62" y="3"/>
                </a:lnTo>
                <a:lnTo>
                  <a:pt x="66" y="5"/>
                </a:lnTo>
                <a:lnTo>
                  <a:pt x="68" y="9"/>
                </a:lnTo>
                <a:lnTo>
                  <a:pt x="69" y="10"/>
                </a:lnTo>
                <a:lnTo>
                  <a:pt x="71" y="14"/>
                </a:lnTo>
                <a:lnTo>
                  <a:pt x="75" y="21"/>
                </a:lnTo>
                <a:lnTo>
                  <a:pt x="78" y="28"/>
                </a:lnTo>
                <a:lnTo>
                  <a:pt x="80" y="37"/>
                </a:lnTo>
                <a:lnTo>
                  <a:pt x="80" y="44"/>
                </a:lnTo>
                <a:lnTo>
                  <a:pt x="80" y="48"/>
                </a:lnTo>
                <a:lnTo>
                  <a:pt x="80" y="51"/>
                </a:lnTo>
                <a:lnTo>
                  <a:pt x="78" y="53"/>
                </a:lnTo>
                <a:lnTo>
                  <a:pt x="76" y="57"/>
                </a:lnTo>
                <a:lnTo>
                  <a:pt x="75" y="60"/>
                </a:lnTo>
                <a:lnTo>
                  <a:pt x="71" y="64"/>
                </a:lnTo>
                <a:lnTo>
                  <a:pt x="68" y="66"/>
                </a:lnTo>
                <a:lnTo>
                  <a:pt x="66" y="69"/>
                </a:lnTo>
                <a:lnTo>
                  <a:pt x="64" y="71"/>
                </a:lnTo>
                <a:lnTo>
                  <a:pt x="62" y="74"/>
                </a:lnTo>
                <a:lnTo>
                  <a:pt x="62" y="76"/>
                </a:lnTo>
                <a:lnTo>
                  <a:pt x="62" y="80"/>
                </a:lnTo>
                <a:lnTo>
                  <a:pt x="62" y="82"/>
                </a:lnTo>
                <a:lnTo>
                  <a:pt x="64" y="83"/>
                </a:lnTo>
                <a:lnTo>
                  <a:pt x="66" y="85"/>
                </a:lnTo>
                <a:lnTo>
                  <a:pt x="69" y="87"/>
                </a:lnTo>
                <a:lnTo>
                  <a:pt x="69" y="96"/>
                </a:lnTo>
                <a:lnTo>
                  <a:pt x="66" y="96"/>
                </a:lnTo>
                <a:lnTo>
                  <a:pt x="60" y="96"/>
                </a:lnTo>
                <a:lnTo>
                  <a:pt x="57" y="94"/>
                </a:lnTo>
                <a:lnTo>
                  <a:pt x="53" y="94"/>
                </a:lnTo>
                <a:lnTo>
                  <a:pt x="46" y="90"/>
                </a:lnTo>
                <a:lnTo>
                  <a:pt x="41" y="87"/>
                </a:lnTo>
                <a:lnTo>
                  <a:pt x="34" y="83"/>
                </a:lnTo>
                <a:lnTo>
                  <a:pt x="27" y="78"/>
                </a:lnTo>
                <a:lnTo>
                  <a:pt x="19" y="74"/>
                </a:lnTo>
                <a:lnTo>
                  <a:pt x="11" y="73"/>
                </a:lnTo>
                <a:lnTo>
                  <a:pt x="7" y="76"/>
                </a:lnTo>
                <a:lnTo>
                  <a:pt x="3" y="80"/>
                </a:lnTo>
                <a:lnTo>
                  <a:pt x="2" y="76"/>
                </a:lnTo>
                <a:lnTo>
                  <a:pt x="0" y="74"/>
                </a:lnTo>
                <a:lnTo>
                  <a:pt x="0" y="73"/>
                </a:lnTo>
                <a:lnTo>
                  <a:pt x="0" y="71"/>
                </a:lnTo>
                <a:lnTo>
                  <a:pt x="2" y="66"/>
                </a:lnTo>
                <a:lnTo>
                  <a:pt x="3" y="6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8" name=""/>
          <p:cNvSpPr/>
          <p:nvPr/>
        </p:nvSpPr>
        <p:spPr>
          <a:xfrm>
            <a:off x="2079720" y="6329520"/>
            <a:ext cx="31680" cy="23760"/>
          </a:xfrm>
          <a:custGeom>
            <a:avLst/>
            <a:gdLst/>
            <a:ahLst/>
            <a:rect l="l" t="t" r="r" b="b"/>
            <a:pathLst>
              <a:path w="41" h="30">
                <a:moveTo>
                  <a:pt x="39" y="0"/>
                </a:moveTo>
                <a:lnTo>
                  <a:pt x="35" y="0"/>
                </a:lnTo>
                <a:lnTo>
                  <a:pt x="0" y="10"/>
                </a:lnTo>
                <a:lnTo>
                  <a:pt x="5" y="30"/>
                </a:lnTo>
                <a:lnTo>
                  <a:pt x="41" y="19"/>
                </a:lnTo>
                <a:lnTo>
                  <a:pt x="3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69" name=""/>
          <p:cNvSpPr/>
          <p:nvPr/>
        </p:nvSpPr>
        <p:spPr>
          <a:xfrm>
            <a:off x="2111400" y="6329520"/>
            <a:ext cx="11160" cy="17280"/>
          </a:xfrm>
          <a:custGeom>
            <a:avLst/>
            <a:gdLst/>
            <a:ahLst/>
            <a:rect l="l" t="t" r="r" b="b"/>
            <a:pathLst>
              <a:path w="14" h="21">
                <a:moveTo>
                  <a:pt x="14" y="10"/>
                </a:move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lnTo>
                  <a:pt x="4" y="21"/>
                </a:lnTo>
                <a:lnTo>
                  <a:pt x="14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0" name=""/>
          <p:cNvSpPr/>
          <p:nvPr/>
        </p:nvSpPr>
        <p:spPr>
          <a:xfrm>
            <a:off x="2106720" y="6321600"/>
            <a:ext cx="15840" cy="17280"/>
          </a:xfrm>
          <a:custGeom>
            <a:avLst/>
            <a:gdLst/>
            <a:ahLst/>
            <a:rect l="l" t="t" r="r" b="b"/>
            <a:pathLst>
              <a:path w="19" h="21">
                <a:moveTo>
                  <a:pt x="12" y="0"/>
                </a:moveTo>
                <a:lnTo>
                  <a:pt x="0" y="11"/>
                </a:lnTo>
                <a:lnTo>
                  <a:pt x="0" y="21"/>
                </a:lnTo>
                <a:lnTo>
                  <a:pt x="19" y="21"/>
                </a:lnTo>
                <a:lnTo>
                  <a:pt x="19" y="11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1" name=""/>
          <p:cNvSpPr/>
          <p:nvPr/>
        </p:nvSpPr>
        <p:spPr>
          <a:xfrm>
            <a:off x="2112840" y="6321600"/>
            <a:ext cx="1800" cy="7920"/>
          </a:xfrm>
          <a:custGeom>
            <a:avLst/>
            <a:gdLst/>
            <a:ahLst/>
            <a:rect l="l" t="t" r="r" b="b"/>
            <a:pathLst>
              <a:path w="1" h="11">
                <a:moveTo>
                  <a:pt x="1" y="0"/>
                </a:moveTo>
                <a:lnTo>
                  <a:pt x="0" y="11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2" name=""/>
          <p:cNvSpPr/>
          <p:nvPr/>
        </p:nvSpPr>
        <p:spPr>
          <a:xfrm>
            <a:off x="2085840" y="6315120"/>
            <a:ext cx="28800" cy="23760"/>
          </a:xfrm>
          <a:custGeom>
            <a:avLst/>
            <a:gdLst/>
            <a:ahLst/>
            <a:rect l="l" t="t" r="r" b="b"/>
            <a:pathLst>
              <a:path w="37" h="30">
                <a:moveTo>
                  <a:pt x="4" y="0"/>
                </a:moveTo>
                <a:lnTo>
                  <a:pt x="0" y="18"/>
                </a:lnTo>
                <a:lnTo>
                  <a:pt x="7" y="21"/>
                </a:lnTo>
                <a:lnTo>
                  <a:pt x="14" y="25"/>
                </a:lnTo>
                <a:lnTo>
                  <a:pt x="23" y="27"/>
                </a:lnTo>
                <a:lnTo>
                  <a:pt x="32" y="30"/>
                </a:lnTo>
                <a:lnTo>
                  <a:pt x="37" y="11"/>
                </a:lnTo>
                <a:lnTo>
                  <a:pt x="28" y="7"/>
                </a:lnTo>
                <a:lnTo>
                  <a:pt x="20" y="5"/>
                </a:lnTo>
                <a:lnTo>
                  <a:pt x="16" y="4"/>
                </a:lnTo>
                <a:lnTo>
                  <a:pt x="14" y="4"/>
                </a:lnTo>
                <a:lnTo>
                  <a:pt x="11" y="20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3" name=""/>
          <p:cNvSpPr/>
          <p:nvPr/>
        </p:nvSpPr>
        <p:spPr>
          <a:xfrm>
            <a:off x="2087640" y="6289560"/>
            <a:ext cx="28440" cy="38160"/>
          </a:xfrm>
          <a:custGeom>
            <a:avLst/>
            <a:gdLst/>
            <a:ahLst/>
            <a:rect l="l" t="t" r="r" b="b"/>
            <a:pathLst>
              <a:path w="35" h="50">
                <a:moveTo>
                  <a:pt x="35" y="0"/>
                </a:moveTo>
                <a:lnTo>
                  <a:pt x="35" y="0"/>
                </a:lnTo>
                <a:lnTo>
                  <a:pt x="30" y="0"/>
                </a:lnTo>
                <a:lnTo>
                  <a:pt x="26" y="2"/>
                </a:lnTo>
                <a:lnTo>
                  <a:pt x="21" y="4"/>
                </a:lnTo>
                <a:lnTo>
                  <a:pt x="19" y="7"/>
                </a:lnTo>
                <a:lnTo>
                  <a:pt x="16" y="12"/>
                </a:lnTo>
                <a:lnTo>
                  <a:pt x="12" y="18"/>
                </a:lnTo>
                <a:lnTo>
                  <a:pt x="8" y="23"/>
                </a:lnTo>
                <a:lnTo>
                  <a:pt x="5" y="27"/>
                </a:lnTo>
                <a:lnTo>
                  <a:pt x="5" y="28"/>
                </a:lnTo>
                <a:lnTo>
                  <a:pt x="3" y="28"/>
                </a:lnTo>
                <a:lnTo>
                  <a:pt x="1" y="30"/>
                </a:lnTo>
                <a:lnTo>
                  <a:pt x="0" y="30"/>
                </a:lnTo>
                <a:lnTo>
                  <a:pt x="7" y="50"/>
                </a:lnTo>
                <a:lnTo>
                  <a:pt x="12" y="48"/>
                </a:lnTo>
                <a:lnTo>
                  <a:pt x="16" y="46"/>
                </a:lnTo>
                <a:lnTo>
                  <a:pt x="19" y="43"/>
                </a:lnTo>
                <a:lnTo>
                  <a:pt x="21" y="39"/>
                </a:lnTo>
                <a:lnTo>
                  <a:pt x="26" y="34"/>
                </a:lnTo>
                <a:lnTo>
                  <a:pt x="30" y="27"/>
                </a:lnTo>
                <a:lnTo>
                  <a:pt x="32" y="23"/>
                </a:lnTo>
                <a:lnTo>
                  <a:pt x="35" y="21"/>
                </a:lnTo>
                <a:lnTo>
                  <a:pt x="35" y="21"/>
                </a:lnTo>
                <a:lnTo>
                  <a:pt x="3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4" name=""/>
          <p:cNvSpPr/>
          <p:nvPr/>
        </p:nvSpPr>
        <p:spPr>
          <a:xfrm>
            <a:off x="2116080" y="6289560"/>
            <a:ext cx="33480" cy="42840"/>
          </a:xfrm>
          <a:custGeom>
            <a:avLst/>
            <a:gdLst/>
            <a:ahLst/>
            <a:rect l="l" t="t" r="r" b="b"/>
            <a:pathLst>
              <a:path w="43" h="55">
                <a:moveTo>
                  <a:pt x="43" y="55"/>
                </a:moveTo>
                <a:lnTo>
                  <a:pt x="43" y="55"/>
                </a:lnTo>
                <a:lnTo>
                  <a:pt x="43" y="46"/>
                </a:lnTo>
                <a:lnTo>
                  <a:pt x="39" y="37"/>
                </a:lnTo>
                <a:lnTo>
                  <a:pt x="38" y="28"/>
                </a:lnTo>
                <a:lnTo>
                  <a:pt x="34" y="20"/>
                </a:lnTo>
                <a:lnTo>
                  <a:pt x="30" y="16"/>
                </a:lnTo>
                <a:lnTo>
                  <a:pt x="27" y="12"/>
                </a:lnTo>
                <a:lnTo>
                  <a:pt x="23" y="9"/>
                </a:lnTo>
                <a:lnTo>
                  <a:pt x="20" y="5"/>
                </a:lnTo>
                <a:lnTo>
                  <a:pt x="14" y="4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4" y="21"/>
                </a:lnTo>
                <a:lnTo>
                  <a:pt x="6" y="21"/>
                </a:lnTo>
                <a:lnTo>
                  <a:pt x="7" y="23"/>
                </a:lnTo>
                <a:lnTo>
                  <a:pt x="9" y="25"/>
                </a:lnTo>
                <a:lnTo>
                  <a:pt x="13" y="27"/>
                </a:lnTo>
                <a:lnTo>
                  <a:pt x="14" y="28"/>
                </a:lnTo>
                <a:lnTo>
                  <a:pt x="14" y="30"/>
                </a:lnTo>
                <a:lnTo>
                  <a:pt x="18" y="36"/>
                </a:lnTo>
                <a:lnTo>
                  <a:pt x="20" y="43"/>
                </a:lnTo>
                <a:lnTo>
                  <a:pt x="22" y="50"/>
                </a:lnTo>
                <a:lnTo>
                  <a:pt x="22" y="55"/>
                </a:lnTo>
                <a:lnTo>
                  <a:pt x="43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5" name=""/>
          <p:cNvSpPr/>
          <p:nvPr/>
        </p:nvSpPr>
        <p:spPr>
          <a:xfrm>
            <a:off x="2119320" y="6332400"/>
            <a:ext cx="30240" cy="27000"/>
          </a:xfrm>
          <a:custGeom>
            <a:avLst/>
            <a:gdLst/>
            <a:ahLst/>
            <a:rect l="l" t="t" r="r" b="b"/>
            <a:pathLst>
              <a:path w="39" h="34">
                <a:moveTo>
                  <a:pt x="21" y="34"/>
                </a:moveTo>
                <a:lnTo>
                  <a:pt x="21" y="34"/>
                </a:lnTo>
                <a:lnTo>
                  <a:pt x="21" y="32"/>
                </a:lnTo>
                <a:lnTo>
                  <a:pt x="21" y="30"/>
                </a:lnTo>
                <a:lnTo>
                  <a:pt x="21" y="30"/>
                </a:lnTo>
                <a:lnTo>
                  <a:pt x="23" y="29"/>
                </a:lnTo>
                <a:lnTo>
                  <a:pt x="26" y="25"/>
                </a:lnTo>
                <a:lnTo>
                  <a:pt x="30" y="22"/>
                </a:lnTo>
                <a:lnTo>
                  <a:pt x="34" y="18"/>
                </a:lnTo>
                <a:lnTo>
                  <a:pt x="35" y="13"/>
                </a:lnTo>
                <a:lnTo>
                  <a:pt x="37" y="9"/>
                </a:lnTo>
                <a:lnTo>
                  <a:pt x="39" y="6"/>
                </a:lnTo>
                <a:lnTo>
                  <a:pt x="39" y="0"/>
                </a:lnTo>
                <a:lnTo>
                  <a:pt x="18" y="0"/>
                </a:lnTo>
                <a:lnTo>
                  <a:pt x="18" y="2"/>
                </a:lnTo>
                <a:lnTo>
                  <a:pt x="18" y="6"/>
                </a:lnTo>
                <a:lnTo>
                  <a:pt x="18" y="7"/>
                </a:lnTo>
                <a:lnTo>
                  <a:pt x="16" y="7"/>
                </a:lnTo>
                <a:lnTo>
                  <a:pt x="14" y="9"/>
                </a:lnTo>
                <a:lnTo>
                  <a:pt x="12" y="11"/>
                </a:lnTo>
                <a:lnTo>
                  <a:pt x="9" y="14"/>
                </a:lnTo>
                <a:lnTo>
                  <a:pt x="5" y="18"/>
                </a:lnTo>
                <a:lnTo>
                  <a:pt x="3" y="22"/>
                </a:lnTo>
                <a:lnTo>
                  <a:pt x="2" y="25"/>
                </a:lnTo>
                <a:lnTo>
                  <a:pt x="0" y="30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6" name=""/>
          <p:cNvSpPr/>
          <p:nvPr/>
        </p:nvSpPr>
        <p:spPr>
          <a:xfrm>
            <a:off x="2119320" y="6356520"/>
            <a:ext cx="23760" cy="17280"/>
          </a:xfrm>
          <a:custGeom>
            <a:avLst/>
            <a:gdLst/>
            <a:ahLst/>
            <a:rect l="l" t="t" r="r" b="b"/>
            <a:pathLst>
              <a:path w="30" h="22">
                <a:moveTo>
                  <a:pt x="30" y="11"/>
                </a:move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1" y="2"/>
                </a:lnTo>
                <a:lnTo>
                  <a:pt x="23" y="4"/>
                </a:lnTo>
                <a:lnTo>
                  <a:pt x="0" y="4"/>
                </a:lnTo>
                <a:lnTo>
                  <a:pt x="2" y="11"/>
                </a:lnTo>
                <a:lnTo>
                  <a:pt x="5" y="16"/>
                </a:lnTo>
                <a:lnTo>
                  <a:pt x="10" y="20"/>
                </a:lnTo>
                <a:lnTo>
                  <a:pt x="19" y="22"/>
                </a:lnTo>
                <a:lnTo>
                  <a:pt x="7" y="11"/>
                </a:lnTo>
                <a:lnTo>
                  <a:pt x="3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7" name=""/>
          <p:cNvSpPr/>
          <p:nvPr/>
        </p:nvSpPr>
        <p:spPr>
          <a:xfrm>
            <a:off x="2124000" y="6365880"/>
            <a:ext cx="111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0" y="0"/>
                </a:move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8" name=""/>
          <p:cNvSpPr/>
          <p:nvPr/>
        </p:nvSpPr>
        <p:spPr>
          <a:xfrm>
            <a:off x="2124000" y="6365880"/>
            <a:ext cx="19080" cy="15840"/>
          </a:xfrm>
          <a:custGeom>
            <a:avLst/>
            <a:gdLst/>
            <a:ahLst/>
            <a:rect l="l" t="t" r="r" b="b"/>
            <a:pathLst>
              <a:path w="23" h="21">
                <a:moveTo>
                  <a:pt x="12" y="21"/>
                </a:moveTo>
                <a:lnTo>
                  <a:pt x="23" y="11"/>
                </a:lnTo>
                <a:lnTo>
                  <a:pt x="23" y="0"/>
                </a:lnTo>
                <a:lnTo>
                  <a:pt x="0" y="0"/>
                </a:lnTo>
                <a:lnTo>
                  <a:pt x="0" y="11"/>
                </a:lnTo>
                <a:lnTo>
                  <a:pt x="12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79" name=""/>
          <p:cNvSpPr/>
          <p:nvPr/>
        </p:nvSpPr>
        <p:spPr>
          <a:xfrm>
            <a:off x="2135160" y="63658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0" name=""/>
          <p:cNvSpPr/>
          <p:nvPr/>
        </p:nvSpPr>
        <p:spPr>
          <a:xfrm>
            <a:off x="2082960" y="6346800"/>
            <a:ext cx="52200" cy="34920"/>
          </a:xfrm>
          <a:custGeom>
            <a:avLst/>
            <a:gdLst/>
            <a:ahLst/>
            <a:rect l="l" t="t" r="r" b="b"/>
            <a:pathLst>
              <a:path w="66" h="44">
                <a:moveTo>
                  <a:pt x="15" y="16"/>
                </a:moveTo>
                <a:lnTo>
                  <a:pt x="6" y="20"/>
                </a:lnTo>
                <a:lnTo>
                  <a:pt x="13" y="21"/>
                </a:lnTo>
                <a:lnTo>
                  <a:pt x="18" y="25"/>
                </a:lnTo>
                <a:lnTo>
                  <a:pt x="25" y="28"/>
                </a:lnTo>
                <a:lnTo>
                  <a:pt x="32" y="34"/>
                </a:lnTo>
                <a:lnTo>
                  <a:pt x="38" y="37"/>
                </a:lnTo>
                <a:lnTo>
                  <a:pt x="47" y="41"/>
                </a:lnTo>
                <a:lnTo>
                  <a:pt x="50" y="43"/>
                </a:lnTo>
                <a:lnTo>
                  <a:pt x="56" y="43"/>
                </a:lnTo>
                <a:lnTo>
                  <a:pt x="59" y="44"/>
                </a:lnTo>
                <a:lnTo>
                  <a:pt x="66" y="44"/>
                </a:lnTo>
                <a:lnTo>
                  <a:pt x="66" y="25"/>
                </a:lnTo>
                <a:lnTo>
                  <a:pt x="63" y="25"/>
                </a:lnTo>
                <a:lnTo>
                  <a:pt x="59" y="23"/>
                </a:lnTo>
                <a:lnTo>
                  <a:pt x="56" y="23"/>
                </a:lnTo>
                <a:lnTo>
                  <a:pt x="54" y="21"/>
                </a:lnTo>
                <a:lnTo>
                  <a:pt x="49" y="20"/>
                </a:lnTo>
                <a:lnTo>
                  <a:pt x="43" y="16"/>
                </a:lnTo>
                <a:lnTo>
                  <a:pt x="36" y="12"/>
                </a:lnTo>
                <a:lnTo>
                  <a:pt x="29" y="7"/>
                </a:lnTo>
                <a:lnTo>
                  <a:pt x="22" y="4"/>
                </a:lnTo>
                <a:lnTo>
                  <a:pt x="11" y="0"/>
                </a:lnTo>
                <a:lnTo>
                  <a:pt x="0" y="2"/>
                </a:lnTo>
                <a:lnTo>
                  <a:pt x="15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1" name=""/>
          <p:cNvSpPr/>
          <p:nvPr/>
        </p:nvSpPr>
        <p:spPr>
          <a:xfrm>
            <a:off x="2076480" y="6348240"/>
            <a:ext cx="17280" cy="1764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21"/>
                </a:moveTo>
                <a:lnTo>
                  <a:pt x="15" y="21"/>
                </a:lnTo>
                <a:lnTo>
                  <a:pt x="18" y="18"/>
                </a:lnTo>
                <a:lnTo>
                  <a:pt x="22" y="14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5" y="7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2" name=""/>
          <p:cNvSpPr/>
          <p:nvPr/>
        </p:nvSpPr>
        <p:spPr>
          <a:xfrm>
            <a:off x="2071800" y="6338880"/>
            <a:ext cx="17280" cy="27000"/>
          </a:xfrm>
          <a:custGeom>
            <a:avLst/>
            <a:gdLst/>
            <a:ahLst/>
            <a:rect l="l" t="t" r="r" b="b"/>
            <a:pathLst>
              <a:path w="21" h="34">
                <a:moveTo>
                  <a:pt x="11" y="0"/>
                </a:moveTo>
                <a:lnTo>
                  <a:pt x="5" y="6"/>
                </a:lnTo>
                <a:lnTo>
                  <a:pt x="2" y="11"/>
                </a:lnTo>
                <a:lnTo>
                  <a:pt x="0" y="16"/>
                </a:lnTo>
                <a:lnTo>
                  <a:pt x="0" y="22"/>
                </a:lnTo>
                <a:lnTo>
                  <a:pt x="2" y="27"/>
                </a:lnTo>
                <a:lnTo>
                  <a:pt x="4" y="31"/>
                </a:lnTo>
                <a:lnTo>
                  <a:pt x="7" y="34"/>
                </a:lnTo>
                <a:lnTo>
                  <a:pt x="20" y="20"/>
                </a:lnTo>
                <a:lnTo>
                  <a:pt x="20" y="18"/>
                </a:lnTo>
                <a:lnTo>
                  <a:pt x="20" y="18"/>
                </a:lnTo>
                <a:lnTo>
                  <a:pt x="20" y="22"/>
                </a:lnTo>
                <a:lnTo>
                  <a:pt x="20" y="18"/>
                </a:lnTo>
                <a:lnTo>
                  <a:pt x="21" y="15"/>
                </a:lnTo>
                <a:lnTo>
                  <a:pt x="16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3" name=""/>
          <p:cNvSpPr/>
          <p:nvPr/>
        </p:nvSpPr>
        <p:spPr>
          <a:xfrm>
            <a:off x="2082960" y="6346800"/>
            <a:ext cx="288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4" y="9"/>
                </a:moveTo>
                <a:lnTo>
                  <a:pt x="0" y="0"/>
                </a:lnTo>
                <a:lnTo>
                  <a:pt x="4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4" name=""/>
          <p:cNvSpPr/>
          <p:nvPr/>
        </p:nvSpPr>
        <p:spPr>
          <a:xfrm>
            <a:off x="2082960" y="6346800"/>
            <a:ext cx="288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4" y="9"/>
                </a:moveTo>
                <a:lnTo>
                  <a:pt x="0" y="0"/>
                </a:lnTo>
                <a:lnTo>
                  <a:pt x="4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5" name=""/>
          <p:cNvSpPr/>
          <p:nvPr/>
        </p:nvSpPr>
        <p:spPr>
          <a:xfrm>
            <a:off x="2149560" y="6419880"/>
            <a:ext cx="110880" cy="47520"/>
          </a:xfrm>
          <a:custGeom>
            <a:avLst/>
            <a:gdLst/>
            <a:ahLst/>
            <a:rect l="l" t="t" r="r" b="b"/>
            <a:pathLst>
              <a:path w="139" h="58">
                <a:moveTo>
                  <a:pt x="53" y="0"/>
                </a:moveTo>
                <a:lnTo>
                  <a:pt x="59" y="0"/>
                </a:lnTo>
                <a:lnTo>
                  <a:pt x="66" y="0"/>
                </a:lnTo>
                <a:lnTo>
                  <a:pt x="71" y="1"/>
                </a:lnTo>
                <a:lnTo>
                  <a:pt x="78" y="3"/>
                </a:lnTo>
                <a:lnTo>
                  <a:pt x="89" y="7"/>
                </a:lnTo>
                <a:lnTo>
                  <a:pt x="101" y="8"/>
                </a:lnTo>
                <a:lnTo>
                  <a:pt x="123" y="17"/>
                </a:lnTo>
                <a:lnTo>
                  <a:pt x="139" y="24"/>
                </a:lnTo>
                <a:lnTo>
                  <a:pt x="135" y="32"/>
                </a:lnTo>
                <a:lnTo>
                  <a:pt x="133" y="39"/>
                </a:lnTo>
                <a:lnTo>
                  <a:pt x="132" y="40"/>
                </a:lnTo>
                <a:lnTo>
                  <a:pt x="130" y="42"/>
                </a:lnTo>
                <a:lnTo>
                  <a:pt x="128" y="44"/>
                </a:lnTo>
                <a:lnTo>
                  <a:pt x="124" y="44"/>
                </a:lnTo>
                <a:lnTo>
                  <a:pt x="114" y="32"/>
                </a:lnTo>
                <a:lnTo>
                  <a:pt x="110" y="33"/>
                </a:lnTo>
                <a:lnTo>
                  <a:pt x="107" y="35"/>
                </a:lnTo>
                <a:lnTo>
                  <a:pt x="101" y="37"/>
                </a:lnTo>
                <a:lnTo>
                  <a:pt x="96" y="37"/>
                </a:lnTo>
                <a:lnTo>
                  <a:pt x="94" y="37"/>
                </a:lnTo>
                <a:lnTo>
                  <a:pt x="91" y="35"/>
                </a:lnTo>
                <a:lnTo>
                  <a:pt x="87" y="33"/>
                </a:lnTo>
                <a:lnTo>
                  <a:pt x="85" y="32"/>
                </a:lnTo>
                <a:lnTo>
                  <a:pt x="82" y="28"/>
                </a:lnTo>
                <a:lnTo>
                  <a:pt x="78" y="26"/>
                </a:lnTo>
                <a:lnTo>
                  <a:pt x="75" y="24"/>
                </a:lnTo>
                <a:lnTo>
                  <a:pt x="71" y="24"/>
                </a:lnTo>
                <a:lnTo>
                  <a:pt x="68" y="24"/>
                </a:lnTo>
                <a:lnTo>
                  <a:pt x="66" y="24"/>
                </a:lnTo>
                <a:lnTo>
                  <a:pt x="64" y="24"/>
                </a:lnTo>
                <a:lnTo>
                  <a:pt x="62" y="26"/>
                </a:lnTo>
                <a:lnTo>
                  <a:pt x="60" y="28"/>
                </a:lnTo>
                <a:lnTo>
                  <a:pt x="59" y="32"/>
                </a:lnTo>
                <a:lnTo>
                  <a:pt x="57" y="39"/>
                </a:lnTo>
                <a:lnTo>
                  <a:pt x="57" y="44"/>
                </a:lnTo>
                <a:lnTo>
                  <a:pt x="53" y="44"/>
                </a:lnTo>
                <a:lnTo>
                  <a:pt x="50" y="42"/>
                </a:lnTo>
                <a:lnTo>
                  <a:pt x="46" y="39"/>
                </a:lnTo>
                <a:lnTo>
                  <a:pt x="43" y="37"/>
                </a:lnTo>
                <a:lnTo>
                  <a:pt x="41" y="33"/>
                </a:lnTo>
                <a:lnTo>
                  <a:pt x="37" y="30"/>
                </a:lnTo>
                <a:lnTo>
                  <a:pt x="35" y="26"/>
                </a:lnTo>
                <a:lnTo>
                  <a:pt x="35" y="24"/>
                </a:lnTo>
                <a:lnTo>
                  <a:pt x="32" y="24"/>
                </a:lnTo>
                <a:lnTo>
                  <a:pt x="28" y="26"/>
                </a:lnTo>
                <a:lnTo>
                  <a:pt x="27" y="30"/>
                </a:lnTo>
                <a:lnTo>
                  <a:pt x="25" y="32"/>
                </a:lnTo>
                <a:lnTo>
                  <a:pt x="19" y="37"/>
                </a:lnTo>
                <a:lnTo>
                  <a:pt x="16" y="44"/>
                </a:lnTo>
                <a:lnTo>
                  <a:pt x="12" y="49"/>
                </a:lnTo>
                <a:lnTo>
                  <a:pt x="9" y="53"/>
                </a:lnTo>
                <a:lnTo>
                  <a:pt x="9" y="57"/>
                </a:lnTo>
                <a:lnTo>
                  <a:pt x="7" y="57"/>
                </a:lnTo>
                <a:lnTo>
                  <a:pt x="5" y="58"/>
                </a:lnTo>
                <a:lnTo>
                  <a:pt x="3" y="58"/>
                </a:lnTo>
                <a:lnTo>
                  <a:pt x="2" y="58"/>
                </a:lnTo>
                <a:lnTo>
                  <a:pt x="0" y="58"/>
                </a:lnTo>
                <a:lnTo>
                  <a:pt x="0" y="57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2" y="39"/>
                </a:lnTo>
                <a:lnTo>
                  <a:pt x="3" y="33"/>
                </a:lnTo>
                <a:lnTo>
                  <a:pt x="3" y="32"/>
                </a:lnTo>
                <a:lnTo>
                  <a:pt x="5" y="28"/>
                </a:lnTo>
                <a:lnTo>
                  <a:pt x="7" y="26"/>
                </a:lnTo>
                <a:lnTo>
                  <a:pt x="9" y="23"/>
                </a:lnTo>
                <a:lnTo>
                  <a:pt x="16" y="17"/>
                </a:lnTo>
                <a:lnTo>
                  <a:pt x="23" y="12"/>
                </a:lnTo>
                <a:lnTo>
                  <a:pt x="30" y="7"/>
                </a:lnTo>
                <a:lnTo>
                  <a:pt x="39" y="3"/>
                </a:lnTo>
                <a:lnTo>
                  <a:pt x="43" y="1"/>
                </a:lnTo>
                <a:lnTo>
                  <a:pt x="46" y="1"/>
                </a:lnTo>
                <a:lnTo>
                  <a:pt x="50" y="0"/>
                </a:lnTo>
                <a:lnTo>
                  <a:pt x="53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6" name=""/>
          <p:cNvSpPr/>
          <p:nvPr/>
        </p:nvSpPr>
        <p:spPr>
          <a:xfrm>
            <a:off x="2192400" y="6411960"/>
            <a:ext cx="75960" cy="34920"/>
          </a:xfrm>
          <a:custGeom>
            <a:avLst/>
            <a:gdLst/>
            <a:ahLst/>
            <a:rect l="l" t="t" r="r" b="b"/>
            <a:pathLst>
              <a:path w="96" h="44">
                <a:moveTo>
                  <a:pt x="96" y="37"/>
                </a:moveTo>
                <a:lnTo>
                  <a:pt x="89" y="25"/>
                </a:lnTo>
                <a:lnTo>
                  <a:pt x="73" y="18"/>
                </a:lnTo>
                <a:lnTo>
                  <a:pt x="52" y="11"/>
                </a:lnTo>
                <a:lnTo>
                  <a:pt x="39" y="7"/>
                </a:lnTo>
                <a:lnTo>
                  <a:pt x="27" y="3"/>
                </a:lnTo>
                <a:lnTo>
                  <a:pt x="20" y="2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11" y="21"/>
                </a:lnTo>
                <a:lnTo>
                  <a:pt x="16" y="21"/>
                </a:lnTo>
                <a:lnTo>
                  <a:pt x="22" y="23"/>
                </a:lnTo>
                <a:lnTo>
                  <a:pt x="34" y="27"/>
                </a:lnTo>
                <a:lnTo>
                  <a:pt x="45" y="30"/>
                </a:lnTo>
                <a:lnTo>
                  <a:pt x="66" y="37"/>
                </a:lnTo>
                <a:lnTo>
                  <a:pt x="82" y="44"/>
                </a:lnTo>
                <a:lnTo>
                  <a:pt x="77" y="32"/>
                </a:lnTo>
                <a:lnTo>
                  <a:pt x="96" y="3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7" name=""/>
          <p:cNvSpPr/>
          <p:nvPr/>
        </p:nvSpPr>
        <p:spPr>
          <a:xfrm>
            <a:off x="2243160" y="6437160"/>
            <a:ext cx="25200" cy="27000"/>
          </a:xfrm>
          <a:custGeom>
            <a:avLst/>
            <a:gdLst/>
            <a:ahLst/>
            <a:rect l="l" t="t" r="r" b="b"/>
            <a:pathLst>
              <a:path w="32" h="34">
                <a:moveTo>
                  <a:pt x="0" y="30"/>
                </a:moveTo>
                <a:lnTo>
                  <a:pt x="9" y="34"/>
                </a:lnTo>
                <a:lnTo>
                  <a:pt x="15" y="32"/>
                </a:lnTo>
                <a:lnTo>
                  <a:pt x="20" y="30"/>
                </a:lnTo>
                <a:lnTo>
                  <a:pt x="23" y="27"/>
                </a:lnTo>
                <a:lnTo>
                  <a:pt x="27" y="21"/>
                </a:lnTo>
                <a:lnTo>
                  <a:pt x="29" y="14"/>
                </a:lnTo>
                <a:lnTo>
                  <a:pt x="32" y="5"/>
                </a:lnTo>
                <a:lnTo>
                  <a:pt x="13" y="0"/>
                </a:lnTo>
                <a:lnTo>
                  <a:pt x="11" y="7"/>
                </a:ln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16" y="18"/>
                </a:lnTo>
                <a:lnTo>
                  <a:pt x="0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8" name=""/>
          <p:cNvSpPr/>
          <p:nvPr/>
        </p:nvSpPr>
        <p:spPr>
          <a:xfrm>
            <a:off x="2251080" y="6450120"/>
            <a:ext cx="4680" cy="612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0"/>
                </a:moveTo>
                <a:lnTo>
                  <a:pt x="0" y="7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89" name=""/>
          <p:cNvSpPr/>
          <p:nvPr/>
        </p:nvSpPr>
        <p:spPr>
          <a:xfrm>
            <a:off x="2235240" y="6438960"/>
            <a:ext cx="20520" cy="20520"/>
          </a:xfrm>
          <a:custGeom>
            <a:avLst/>
            <a:gdLst/>
            <a:ahLst/>
            <a:rect l="l" t="t" r="r" b="b"/>
            <a:pathLst>
              <a:path w="26" h="26">
                <a:moveTo>
                  <a:pt x="0" y="0"/>
                </a:moveTo>
                <a:lnTo>
                  <a:pt x="0" y="12"/>
                </a:lnTo>
                <a:lnTo>
                  <a:pt x="10" y="26"/>
                </a:lnTo>
                <a:lnTo>
                  <a:pt x="26" y="14"/>
                </a:lnTo>
                <a:lnTo>
                  <a:pt x="16" y="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0" name=""/>
          <p:cNvSpPr/>
          <p:nvPr/>
        </p:nvSpPr>
        <p:spPr>
          <a:xfrm>
            <a:off x="2235240" y="643896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0" y="0"/>
                </a:moveTo>
                <a:lnTo>
                  <a:pt x="9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1" name=""/>
          <p:cNvSpPr/>
          <p:nvPr/>
        </p:nvSpPr>
        <p:spPr>
          <a:xfrm>
            <a:off x="2225520" y="6438960"/>
            <a:ext cx="22320" cy="19080"/>
          </a:xfrm>
          <a:custGeom>
            <a:avLst/>
            <a:gdLst/>
            <a:ahLst/>
            <a:rect l="l" t="t" r="r" b="b"/>
            <a:pathLst>
              <a:path w="27" h="25">
                <a:moveTo>
                  <a:pt x="0" y="25"/>
                </a:moveTo>
                <a:lnTo>
                  <a:pt x="0" y="25"/>
                </a:lnTo>
                <a:lnTo>
                  <a:pt x="9" y="25"/>
                </a:lnTo>
                <a:lnTo>
                  <a:pt x="16" y="21"/>
                </a:lnTo>
                <a:lnTo>
                  <a:pt x="21" y="19"/>
                </a:lnTo>
                <a:lnTo>
                  <a:pt x="27" y="14"/>
                </a:lnTo>
                <a:lnTo>
                  <a:pt x="11" y="0"/>
                </a:lnTo>
                <a:lnTo>
                  <a:pt x="9" y="1"/>
                </a:lnTo>
                <a:lnTo>
                  <a:pt x="7" y="3"/>
                </a:lnTo>
                <a:lnTo>
                  <a:pt x="4" y="3"/>
                </a:lnTo>
                <a:lnTo>
                  <a:pt x="0" y="3"/>
                </a:lnTo>
                <a:lnTo>
                  <a:pt x="0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2" name=""/>
          <p:cNvSpPr/>
          <p:nvPr/>
        </p:nvSpPr>
        <p:spPr>
          <a:xfrm>
            <a:off x="2206800" y="6431040"/>
            <a:ext cx="20520" cy="27000"/>
          </a:xfrm>
          <a:custGeom>
            <a:avLst/>
            <a:gdLst/>
            <a:ahLst/>
            <a:rect l="l" t="t" r="r" b="b"/>
            <a:pathLst>
              <a:path w="27" h="34">
                <a:moveTo>
                  <a:pt x="0" y="19"/>
                </a:moveTo>
                <a:lnTo>
                  <a:pt x="0" y="19"/>
                </a:lnTo>
                <a:lnTo>
                  <a:pt x="2" y="19"/>
                </a:lnTo>
                <a:lnTo>
                  <a:pt x="4" y="21"/>
                </a:lnTo>
                <a:lnTo>
                  <a:pt x="5" y="23"/>
                </a:lnTo>
                <a:lnTo>
                  <a:pt x="7" y="25"/>
                </a:lnTo>
                <a:lnTo>
                  <a:pt x="11" y="26"/>
                </a:lnTo>
                <a:lnTo>
                  <a:pt x="14" y="30"/>
                </a:lnTo>
                <a:lnTo>
                  <a:pt x="20" y="32"/>
                </a:lnTo>
                <a:lnTo>
                  <a:pt x="25" y="34"/>
                </a:lnTo>
                <a:lnTo>
                  <a:pt x="25" y="14"/>
                </a:lnTo>
                <a:lnTo>
                  <a:pt x="27" y="14"/>
                </a:lnTo>
                <a:lnTo>
                  <a:pt x="27" y="12"/>
                </a:lnTo>
                <a:lnTo>
                  <a:pt x="23" y="12"/>
                </a:lnTo>
                <a:lnTo>
                  <a:pt x="20" y="9"/>
                </a:lnTo>
                <a:lnTo>
                  <a:pt x="18" y="7"/>
                </a:lnTo>
                <a:lnTo>
                  <a:pt x="13" y="3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3" name=""/>
          <p:cNvSpPr/>
          <p:nvPr/>
        </p:nvSpPr>
        <p:spPr>
          <a:xfrm>
            <a:off x="2187720" y="6431040"/>
            <a:ext cx="19080" cy="33120"/>
          </a:xfrm>
          <a:custGeom>
            <a:avLst/>
            <a:gdLst/>
            <a:ahLst/>
            <a:rect l="l" t="t" r="r" b="b"/>
            <a:pathLst>
              <a:path w="25" h="41">
                <a:moveTo>
                  <a:pt x="11" y="41"/>
                </a:moveTo>
                <a:lnTo>
                  <a:pt x="22" y="30"/>
                </a:lnTo>
                <a:lnTo>
                  <a:pt x="22" y="25"/>
                </a:lnTo>
                <a:lnTo>
                  <a:pt x="23" y="21"/>
                </a:lnTo>
                <a:lnTo>
                  <a:pt x="23" y="19"/>
                </a:lnTo>
                <a:lnTo>
                  <a:pt x="23" y="21"/>
                </a:lnTo>
                <a:lnTo>
                  <a:pt x="23" y="19"/>
                </a:lnTo>
                <a:lnTo>
                  <a:pt x="25" y="19"/>
                </a:lnTo>
                <a:lnTo>
                  <a:pt x="25" y="19"/>
                </a:lnTo>
                <a:lnTo>
                  <a:pt x="25" y="0"/>
                </a:lnTo>
                <a:lnTo>
                  <a:pt x="22" y="0"/>
                </a:lnTo>
                <a:lnTo>
                  <a:pt x="18" y="0"/>
                </a:lnTo>
                <a:lnTo>
                  <a:pt x="14" y="2"/>
                </a:lnTo>
                <a:lnTo>
                  <a:pt x="11" y="5"/>
                </a:lnTo>
                <a:lnTo>
                  <a:pt x="5" y="9"/>
                </a:lnTo>
                <a:lnTo>
                  <a:pt x="4" y="14"/>
                </a:lnTo>
                <a:lnTo>
                  <a:pt x="0" y="23"/>
                </a:lnTo>
                <a:lnTo>
                  <a:pt x="0" y="30"/>
                </a:lnTo>
                <a:lnTo>
                  <a:pt x="11" y="21"/>
                </a:lnTo>
                <a:lnTo>
                  <a:pt x="11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4" name=""/>
          <p:cNvSpPr/>
          <p:nvPr/>
        </p:nvSpPr>
        <p:spPr>
          <a:xfrm>
            <a:off x="2171880" y="6431040"/>
            <a:ext cx="25200" cy="33120"/>
          </a:xfrm>
          <a:custGeom>
            <a:avLst/>
            <a:gdLst/>
            <a:ahLst/>
            <a:rect l="l" t="t" r="r" b="b"/>
            <a:pathLst>
              <a:path w="32" h="41">
                <a:moveTo>
                  <a:pt x="14" y="19"/>
                </a:moveTo>
                <a:lnTo>
                  <a:pt x="0" y="9"/>
                </a:lnTo>
                <a:lnTo>
                  <a:pt x="1" y="16"/>
                </a:lnTo>
                <a:lnTo>
                  <a:pt x="3" y="21"/>
                </a:lnTo>
                <a:lnTo>
                  <a:pt x="7" y="25"/>
                </a:lnTo>
                <a:lnTo>
                  <a:pt x="10" y="30"/>
                </a:lnTo>
                <a:lnTo>
                  <a:pt x="16" y="34"/>
                </a:lnTo>
                <a:lnTo>
                  <a:pt x="19" y="37"/>
                </a:lnTo>
                <a:lnTo>
                  <a:pt x="24" y="39"/>
                </a:lnTo>
                <a:lnTo>
                  <a:pt x="30" y="41"/>
                </a:lnTo>
                <a:lnTo>
                  <a:pt x="30" y="19"/>
                </a:lnTo>
                <a:lnTo>
                  <a:pt x="32" y="19"/>
                </a:lnTo>
                <a:lnTo>
                  <a:pt x="30" y="19"/>
                </a:lnTo>
                <a:lnTo>
                  <a:pt x="28" y="18"/>
                </a:lnTo>
                <a:lnTo>
                  <a:pt x="24" y="16"/>
                </a:lnTo>
                <a:lnTo>
                  <a:pt x="23" y="12"/>
                </a:lnTo>
                <a:lnTo>
                  <a:pt x="21" y="10"/>
                </a:lnTo>
                <a:lnTo>
                  <a:pt x="19" y="9"/>
                </a:lnTo>
                <a:lnTo>
                  <a:pt x="19" y="9"/>
                </a:lnTo>
                <a:lnTo>
                  <a:pt x="5" y="0"/>
                </a:lnTo>
                <a:lnTo>
                  <a:pt x="14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5" name=""/>
          <p:cNvSpPr/>
          <p:nvPr/>
        </p:nvSpPr>
        <p:spPr>
          <a:xfrm>
            <a:off x="2151000" y="6431040"/>
            <a:ext cx="30240" cy="42840"/>
          </a:xfrm>
          <a:custGeom>
            <a:avLst/>
            <a:gdLst/>
            <a:ahLst/>
            <a:rect l="l" t="t" r="r" b="b"/>
            <a:pathLst>
              <a:path w="37" h="53">
                <a:moveTo>
                  <a:pt x="1" y="53"/>
                </a:moveTo>
                <a:lnTo>
                  <a:pt x="1" y="53"/>
                </a:lnTo>
                <a:lnTo>
                  <a:pt x="7" y="53"/>
                </a:lnTo>
                <a:lnTo>
                  <a:pt x="10" y="50"/>
                </a:lnTo>
                <a:lnTo>
                  <a:pt x="14" y="48"/>
                </a:lnTo>
                <a:lnTo>
                  <a:pt x="17" y="44"/>
                </a:lnTo>
                <a:lnTo>
                  <a:pt x="21" y="39"/>
                </a:lnTo>
                <a:lnTo>
                  <a:pt x="23" y="34"/>
                </a:lnTo>
                <a:lnTo>
                  <a:pt x="26" y="28"/>
                </a:lnTo>
                <a:lnTo>
                  <a:pt x="32" y="23"/>
                </a:lnTo>
                <a:lnTo>
                  <a:pt x="32" y="23"/>
                </a:lnTo>
                <a:lnTo>
                  <a:pt x="33" y="21"/>
                </a:lnTo>
                <a:lnTo>
                  <a:pt x="35" y="19"/>
                </a:lnTo>
                <a:lnTo>
                  <a:pt x="37" y="19"/>
                </a:lnTo>
                <a:lnTo>
                  <a:pt x="30" y="0"/>
                </a:lnTo>
                <a:lnTo>
                  <a:pt x="25" y="2"/>
                </a:lnTo>
                <a:lnTo>
                  <a:pt x="21" y="5"/>
                </a:lnTo>
                <a:lnTo>
                  <a:pt x="17" y="9"/>
                </a:lnTo>
                <a:lnTo>
                  <a:pt x="14" y="10"/>
                </a:lnTo>
                <a:lnTo>
                  <a:pt x="10" y="18"/>
                </a:lnTo>
                <a:lnTo>
                  <a:pt x="5" y="25"/>
                </a:lnTo>
                <a:lnTo>
                  <a:pt x="3" y="28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1" y="34"/>
                </a:lnTo>
                <a:lnTo>
                  <a:pt x="1" y="5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6" name=""/>
          <p:cNvSpPr/>
          <p:nvPr/>
        </p:nvSpPr>
        <p:spPr>
          <a:xfrm>
            <a:off x="2143080" y="6445080"/>
            <a:ext cx="19080" cy="28800"/>
          </a:xfrm>
          <a:custGeom>
            <a:avLst/>
            <a:gdLst/>
            <a:ahLst/>
            <a:rect l="l" t="t" r="r" b="b"/>
            <a:pathLst>
              <a:path w="23" h="35">
                <a:moveTo>
                  <a:pt x="4" y="0"/>
                </a:moveTo>
                <a:lnTo>
                  <a:pt x="4" y="1"/>
                </a:lnTo>
                <a:lnTo>
                  <a:pt x="2" y="5"/>
                </a:lnTo>
                <a:lnTo>
                  <a:pt x="0" y="14"/>
                </a:lnTo>
                <a:lnTo>
                  <a:pt x="0" y="17"/>
                </a:lnTo>
                <a:lnTo>
                  <a:pt x="0" y="23"/>
                </a:lnTo>
                <a:lnTo>
                  <a:pt x="2" y="26"/>
                </a:lnTo>
                <a:lnTo>
                  <a:pt x="4" y="30"/>
                </a:lnTo>
                <a:lnTo>
                  <a:pt x="7" y="35"/>
                </a:lnTo>
                <a:lnTo>
                  <a:pt x="12" y="35"/>
                </a:lnTo>
                <a:lnTo>
                  <a:pt x="12" y="16"/>
                </a:lnTo>
                <a:lnTo>
                  <a:pt x="16" y="16"/>
                </a:lnTo>
                <a:lnTo>
                  <a:pt x="20" y="17"/>
                </a:lnTo>
                <a:lnTo>
                  <a:pt x="20" y="19"/>
                </a:lnTo>
                <a:lnTo>
                  <a:pt x="20" y="21"/>
                </a:lnTo>
                <a:lnTo>
                  <a:pt x="20" y="19"/>
                </a:lnTo>
                <a:lnTo>
                  <a:pt x="20" y="17"/>
                </a:lnTo>
                <a:lnTo>
                  <a:pt x="21" y="8"/>
                </a:lnTo>
                <a:lnTo>
                  <a:pt x="23" y="1"/>
                </a:lnTo>
                <a:lnTo>
                  <a:pt x="23" y="3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7" name=""/>
          <p:cNvSpPr/>
          <p:nvPr/>
        </p:nvSpPr>
        <p:spPr>
          <a:xfrm>
            <a:off x="2146320" y="6411960"/>
            <a:ext cx="46080" cy="36360"/>
          </a:xfrm>
          <a:custGeom>
            <a:avLst/>
            <a:gdLst/>
            <a:ahLst/>
            <a:rect l="l" t="t" r="r" b="b"/>
            <a:pathLst>
              <a:path w="58" h="46">
                <a:moveTo>
                  <a:pt x="58" y="0"/>
                </a:moveTo>
                <a:lnTo>
                  <a:pt x="58" y="0"/>
                </a:lnTo>
                <a:lnTo>
                  <a:pt x="53" y="0"/>
                </a:lnTo>
                <a:lnTo>
                  <a:pt x="49" y="2"/>
                </a:lnTo>
                <a:lnTo>
                  <a:pt x="44" y="3"/>
                </a:lnTo>
                <a:lnTo>
                  <a:pt x="39" y="5"/>
                </a:lnTo>
                <a:lnTo>
                  <a:pt x="32" y="9"/>
                </a:lnTo>
                <a:lnTo>
                  <a:pt x="23" y="14"/>
                </a:lnTo>
                <a:lnTo>
                  <a:pt x="14" y="19"/>
                </a:lnTo>
                <a:lnTo>
                  <a:pt x="8" y="27"/>
                </a:lnTo>
                <a:lnTo>
                  <a:pt x="5" y="30"/>
                </a:lnTo>
                <a:lnTo>
                  <a:pt x="3" y="34"/>
                </a:lnTo>
                <a:lnTo>
                  <a:pt x="1" y="37"/>
                </a:lnTo>
                <a:lnTo>
                  <a:pt x="0" y="43"/>
                </a:lnTo>
                <a:lnTo>
                  <a:pt x="19" y="46"/>
                </a:lnTo>
                <a:lnTo>
                  <a:pt x="19" y="46"/>
                </a:lnTo>
                <a:lnTo>
                  <a:pt x="21" y="44"/>
                </a:lnTo>
                <a:lnTo>
                  <a:pt x="21" y="43"/>
                </a:lnTo>
                <a:lnTo>
                  <a:pt x="24" y="41"/>
                </a:lnTo>
                <a:lnTo>
                  <a:pt x="28" y="34"/>
                </a:lnTo>
                <a:lnTo>
                  <a:pt x="33" y="30"/>
                </a:lnTo>
                <a:lnTo>
                  <a:pt x="40" y="25"/>
                </a:lnTo>
                <a:lnTo>
                  <a:pt x="48" y="23"/>
                </a:lnTo>
                <a:lnTo>
                  <a:pt x="51" y="21"/>
                </a:lnTo>
                <a:lnTo>
                  <a:pt x="53" y="21"/>
                </a:lnTo>
                <a:lnTo>
                  <a:pt x="56" y="21"/>
                </a:lnTo>
                <a:lnTo>
                  <a:pt x="58" y="21"/>
                </a:lnTo>
                <a:lnTo>
                  <a:pt x="5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8" name=""/>
          <p:cNvSpPr/>
          <p:nvPr/>
        </p:nvSpPr>
        <p:spPr>
          <a:xfrm>
            <a:off x="2192400" y="641988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99" name=""/>
          <p:cNvSpPr/>
          <p:nvPr/>
        </p:nvSpPr>
        <p:spPr>
          <a:xfrm>
            <a:off x="2192400" y="641988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0" name=""/>
          <p:cNvSpPr/>
          <p:nvPr/>
        </p:nvSpPr>
        <p:spPr>
          <a:xfrm>
            <a:off x="1892160" y="6203880"/>
            <a:ext cx="49320" cy="34920"/>
          </a:xfrm>
          <a:custGeom>
            <a:avLst/>
            <a:gdLst/>
            <a:ahLst/>
            <a:rect l="l" t="t" r="r" b="b"/>
            <a:pathLst>
              <a:path w="60" h="45">
                <a:moveTo>
                  <a:pt x="18" y="45"/>
                </a:moveTo>
                <a:lnTo>
                  <a:pt x="14" y="41"/>
                </a:lnTo>
                <a:lnTo>
                  <a:pt x="9" y="30"/>
                </a:lnTo>
                <a:lnTo>
                  <a:pt x="4" y="20"/>
                </a:lnTo>
                <a:lnTo>
                  <a:pt x="0" y="14"/>
                </a:lnTo>
                <a:lnTo>
                  <a:pt x="0" y="9"/>
                </a:lnTo>
                <a:lnTo>
                  <a:pt x="0" y="6"/>
                </a:lnTo>
                <a:lnTo>
                  <a:pt x="2" y="4"/>
                </a:lnTo>
                <a:lnTo>
                  <a:pt x="4" y="0"/>
                </a:lnTo>
                <a:lnTo>
                  <a:pt x="14" y="2"/>
                </a:lnTo>
                <a:lnTo>
                  <a:pt x="23" y="4"/>
                </a:lnTo>
                <a:lnTo>
                  <a:pt x="34" y="7"/>
                </a:lnTo>
                <a:lnTo>
                  <a:pt x="41" y="11"/>
                </a:lnTo>
                <a:lnTo>
                  <a:pt x="46" y="13"/>
                </a:lnTo>
                <a:lnTo>
                  <a:pt x="50" y="14"/>
                </a:lnTo>
                <a:lnTo>
                  <a:pt x="53" y="18"/>
                </a:lnTo>
                <a:lnTo>
                  <a:pt x="55" y="20"/>
                </a:lnTo>
                <a:lnTo>
                  <a:pt x="57" y="22"/>
                </a:lnTo>
                <a:lnTo>
                  <a:pt x="59" y="25"/>
                </a:lnTo>
                <a:lnTo>
                  <a:pt x="60" y="27"/>
                </a:lnTo>
                <a:lnTo>
                  <a:pt x="60" y="30"/>
                </a:lnTo>
                <a:lnTo>
                  <a:pt x="52" y="32"/>
                </a:lnTo>
                <a:lnTo>
                  <a:pt x="37" y="38"/>
                </a:lnTo>
                <a:lnTo>
                  <a:pt x="25" y="43"/>
                </a:lnTo>
                <a:lnTo>
                  <a:pt x="18" y="4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1" name=""/>
          <p:cNvSpPr/>
          <p:nvPr/>
        </p:nvSpPr>
        <p:spPr>
          <a:xfrm>
            <a:off x="1884240" y="6215040"/>
            <a:ext cx="30240" cy="28440"/>
          </a:xfrm>
          <a:custGeom>
            <a:avLst/>
            <a:gdLst/>
            <a:ahLst/>
            <a:rect l="l" t="t" r="r" b="b"/>
            <a:pathLst>
              <a:path w="38" h="36">
                <a:moveTo>
                  <a:pt x="0" y="0"/>
                </a:moveTo>
                <a:lnTo>
                  <a:pt x="0" y="0"/>
                </a:lnTo>
                <a:lnTo>
                  <a:pt x="4" y="11"/>
                </a:lnTo>
                <a:lnTo>
                  <a:pt x="11" y="22"/>
                </a:lnTo>
                <a:lnTo>
                  <a:pt x="16" y="32"/>
                </a:lnTo>
                <a:lnTo>
                  <a:pt x="20" y="36"/>
                </a:lnTo>
                <a:lnTo>
                  <a:pt x="38" y="25"/>
                </a:lnTo>
                <a:lnTo>
                  <a:pt x="34" y="22"/>
                </a:lnTo>
                <a:lnTo>
                  <a:pt x="29" y="13"/>
                </a:lnTo>
                <a:lnTo>
                  <a:pt x="23" y="2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2" name=""/>
          <p:cNvSpPr/>
          <p:nvPr/>
        </p:nvSpPr>
        <p:spPr>
          <a:xfrm>
            <a:off x="1884240" y="6197760"/>
            <a:ext cx="17640" cy="17280"/>
          </a:xfrm>
          <a:custGeom>
            <a:avLst/>
            <a:gdLst/>
            <a:ahLst/>
            <a:rect l="l" t="t" r="r" b="b"/>
            <a:pathLst>
              <a:path w="22" h="23">
                <a:moveTo>
                  <a:pt x="16" y="0"/>
                </a:moveTo>
                <a:lnTo>
                  <a:pt x="7" y="2"/>
                </a:lnTo>
                <a:lnTo>
                  <a:pt x="2" y="7"/>
                </a:lnTo>
                <a:lnTo>
                  <a:pt x="0" y="13"/>
                </a:lnTo>
                <a:lnTo>
                  <a:pt x="0" y="18"/>
                </a:lnTo>
                <a:lnTo>
                  <a:pt x="0" y="23"/>
                </a:lnTo>
                <a:lnTo>
                  <a:pt x="22" y="23"/>
                </a:lnTo>
                <a:lnTo>
                  <a:pt x="22" y="20"/>
                </a:lnTo>
                <a:lnTo>
                  <a:pt x="22" y="18"/>
                </a:lnTo>
                <a:lnTo>
                  <a:pt x="22" y="16"/>
                </a:lnTo>
                <a:lnTo>
                  <a:pt x="13" y="20"/>
                </a:lnTo>
                <a:lnTo>
                  <a:pt x="1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3" name=""/>
          <p:cNvSpPr/>
          <p:nvPr/>
        </p:nvSpPr>
        <p:spPr>
          <a:xfrm>
            <a:off x="1893960" y="6197760"/>
            <a:ext cx="55440" cy="39600"/>
          </a:xfrm>
          <a:custGeom>
            <a:avLst/>
            <a:gdLst/>
            <a:ahLst/>
            <a:rect l="l" t="t" r="r" b="b"/>
            <a:pathLst>
              <a:path w="69" h="50">
                <a:moveTo>
                  <a:pt x="58" y="50"/>
                </a:moveTo>
                <a:lnTo>
                  <a:pt x="69" y="39"/>
                </a:lnTo>
                <a:lnTo>
                  <a:pt x="69" y="34"/>
                </a:lnTo>
                <a:lnTo>
                  <a:pt x="67" y="31"/>
                </a:lnTo>
                <a:lnTo>
                  <a:pt x="66" y="25"/>
                </a:lnTo>
                <a:lnTo>
                  <a:pt x="60" y="22"/>
                </a:lnTo>
                <a:lnTo>
                  <a:pt x="58" y="18"/>
                </a:lnTo>
                <a:lnTo>
                  <a:pt x="53" y="16"/>
                </a:lnTo>
                <a:lnTo>
                  <a:pt x="50" y="13"/>
                </a:lnTo>
                <a:lnTo>
                  <a:pt x="44" y="11"/>
                </a:lnTo>
                <a:lnTo>
                  <a:pt x="34" y="7"/>
                </a:lnTo>
                <a:lnTo>
                  <a:pt x="25" y="4"/>
                </a:lnTo>
                <a:lnTo>
                  <a:pt x="14" y="2"/>
                </a:lnTo>
                <a:lnTo>
                  <a:pt x="3" y="0"/>
                </a:lnTo>
                <a:lnTo>
                  <a:pt x="0" y="20"/>
                </a:lnTo>
                <a:lnTo>
                  <a:pt x="9" y="20"/>
                </a:lnTo>
                <a:lnTo>
                  <a:pt x="18" y="23"/>
                </a:lnTo>
                <a:lnTo>
                  <a:pt x="26" y="25"/>
                </a:lnTo>
                <a:lnTo>
                  <a:pt x="35" y="29"/>
                </a:lnTo>
                <a:lnTo>
                  <a:pt x="39" y="31"/>
                </a:lnTo>
                <a:lnTo>
                  <a:pt x="42" y="32"/>
                </a:lnTo>
                <a:lnTo>
                  <a:pt x="44" y="34"/>
                </a:lnTo>
                <a:lnTo>
                  <a:pt x="46" y="36"/>
                </a:lnTo>
                <a:lnTo>
                  <a:pt x="48" y="38"/>
                </a:lnTo>
                <a:lnTo>
                  <a:pt x="48" y="38"/>
                </a:lnTo>
                <a:lnTo>
                  <a:pt x="48" y="39"/>
                </a:lnTo>
                <a:lnTo>
                  <a:pt x="48" y="39"/>
                </a:lnTo>
                <a:lnTo>
                  <a:pt x="58" y="31"/>
                </a:lnTo>
                <a:lnTo>
                  <a:pt x="58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4" name=""/>
          <p:cNvSpPr/>
          <p:nvPr/>
        </p:nvSpPr>
        <p:spPr>
          <a:xfrm>
            <a:off x="1901880" y="6221520"/>
            <a:ext cx="39600" cy="27000"/>
          </a:xfrm>
          <a:custGeom>
            <a:avLst/>
            <a:gdLst/>
            <a:ahLst/>
            <a:rect l="l" t="t" r="r" b="b"/>
            <a:pathLst>
              <a:path w="49" h="33">
                <a:moveTo>
                  <a:pt x="0" y="28"/>
                </a:moveTo>
                <a:lnTo>
                  <a:pt x="9" y="33"/>
                </a:lnTo>
                <a:lnTo>
                  <a:pt x="19" y="30"/>
                </a:lnTo>
                <a:lnTo>
                  <a:pt x="32" y="26"/>
                </a:lnTo>
                <a:lnTo>
                  <a:pt x="44" y="21"/>
                </a:lnTo>
                <a:lnTo>
                  <a:pt x="49" y="19"/>
                </a:lnTo>
                <a:lnTo>
                  <a:pt x="49" y="0"/>
                </a:lnTo>
                <a:lnTo>
                  <a:pt x="37" y="1"/>
                </a:lnTo>
                <a:lnTo>
                  <a:pt x="25" y="7"/>
                </a:lnTo>
                <a:lnTo>
                  <a:pt x="12" y="12"/>
                </a:lnTo>
                <a:lnTo>
                  <a:pt x="9" y="14"/>
                </a:lnTo>
                <a:lnTo>
                  <a:pt x="17" y="17"/>
                </a:lnTo>
                <a:lnTo>
                  <a:pt x="0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5" name=""/>
          <p:cNvSpPr/>
          <p:nvPr/>
        </p:nvSpPr>
        <p:spPr>
          <a:xfrm>
            <a:off x="1906560" y="6235560"/>
            <a:ext cx="7920" cy="3240"/>
          </a:xfrm>
          <a:custGeom>
            <a:avLst/>
            <a:gdLst/>
            <a:ahLst/>
            <a:rect l="l" t="t" r="r" b="b"/>
            <a:pathLst>
              <a:path w="9" h="6">
                <a:moveTo>
                  <a:pt x="9" y="0"/>
                </a:move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6" name=""/>
          <p:cNvSpPr/>
          <p:nvPr/>
        </p:nvSpPr>
        <p:spPr>
          <a:xfrm>
            <a:off x="1906560" y="6235560"/>
            <a:ext cx="7920" cy="3240"/>
          </a:xfrm>
          <a:custGeom>
            <a:avLst/>
            <a:gdLst/>
            <a:ahLst/>
            <a:rect l="l" t="t" r="r" b="b"/>
            <a:pathLst>
              <a:path w="9" h="6">
                <a:moveTo>
                  <a:pt x="9" y="0"/>
                </a:move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7" name=""/>
          <p:cNvSpPr/>
          <p:nvPr/>
        </p:nvSpPr>
        <p:spPr>
          <a:xfrm>
            <a:off x="1960560" y="6237360"/>
            <a:ext cx="34920" cy="38160"/>
          </a:xfrm>
          <a:custGeom>
            <a:avLst/>
            <a:gdLst/>
            <a:ahLst/>
            <a:rect l="l" t="t" r="r" b="b"/>
            <a:pathLst>
              <a:path w="43" h="48">
                <a:moveTo>
                  <a:pt x="29" y="48"/>
                </a:moveTo>
                <a:lnTo>
                  <a:pt x="32" y="48"/>
                </a:lnTo>
                <a:lnTo>
                  <a:pt x="36" y="46"/>
                </a:lnTo>
                <a:lnTo>
                  <a:pt x="38" y="45"/>
                </a:lnTo>
                <a:lnTo>
                  <a:pt x="40" y="43"/>
                </a:lnTo>
                <a:lnTo>
                  <a:pt x="41" y="39"/>
                </a:lnTo>
                <a:lnTo>
                  <a:pt x="43" y="38"/>
                </a:lnTo>
                <a:lnTo>
                  <a:pt x="43" y="34"/>
                </a:lnTo>
                <a:lnTo>
                  <a:pt x="43" y="32"/>
                </a:lnTo>
                <a:lnTo>
                  <a:pt x="43" y="22"/>
                </a:lnTo>
                <a:lnTo>
                  <a:pt x="43" y="14"/>
                </a:lnTo>
                <a:lnTo>
                  <a:pt x="36" y="13"/>
                </a:lnTo>
                <a:lnTo>
                  <a:pt x="31" y="13"/>
                </a:lnTo>
                <a:lnTo>
                  <a:pt x="25" y="9"/>
                </a:lnTo>
                <a:lnTo>
                  <a:pt x="22" y="7"/>
                </a:lnTo>
                <a:lnTo>
                  <a:pt x="15" y="4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4" y="13"/>
                </a:lnTo>
                <a:lnTo>
                  <a:pt x="11" y="29"/>
                </a:lnTo>
                <a:lnTo>
                  <a:pt x="15" y="36"/>
                </a:lnTo>
                <a:lnTo>
                  <a:pt x="18" y="43"/>
                </a:lnTo>
                <a:lnTo>
                  <a:pt x="22" y="45"/>
                </a:lnTo>
                <a:lnTo>
                  <a:pt x="24" y="46"/>
                </a:lnTo>
                <a:lnTo>
                  <a:pt x="27" y="48"/>
                </a:lnTo>
                <a:lnTo>
                  <a:pt x="29" y="4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8" name=""/>
          <p:cNvSpPr/>
          <p:nvPr/>
        </p:nvSpPr>
        <p:spPr>
          <a:xfrm>
            <a:off x="1982880" y="6262560"/>
            <a:ext cx="20520" cy="20880"/>
          </a:xfrm>
          <a:custGeom>
            <a:avLst/>
            <a:gdLst/>
            <a:ahLst/>
            <a:rect l="l" t="t" r="r" b="b"/>
            <a:pathLst>
              <a:path w="25" h="27">
                <a:moveTo>
                  <a:pt x="3" y="0"/>
                </a:moveTo>
                <a:lnTo>
                  <a:pt x="3" y="0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2" y="6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27"/>
                </a:lnTo>
                <a:lnTo>
                  <a:pt x="7" y="25"/>
                </a:lnTo>
                <a:lnTo>
                  <a:pt x="12" y="23"/>
                </a:lnTo>
                <a:lnTo>
                  <a:pt x="18" y="20"/>
                </a:lnTo>
                <a:lnTo>
                  <a:pt x="19" y="16"/>
                </a:lnTo>
                <a:lnTo>
                  <a:pt x="23" y="13"/>
                </a:lnTo>
                <a:lnTo>
                  <a:pt x="25" y="9"/>
                </a:lnTo>
                <a:lnTo>
                  <a:pt x="25" y="4"/>
                </a:lnTo>
                <a:lnTo>
                  <a:pt x="25" y="0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09" name=""/>
          <p:cNvSpPr/>
          <p:nvPr/>
        </p:nvSpPr>
        <p:spPr>
          <a:xfrm>
            <a:off x="1986120" y="6238800"/>
            <a:ext cx="17280" cy="23760"/>
          </a:xfrm>
          <a:custGeom>
            <a:avLst/>
            <a:gdLst/>
            <a:ahLst/>
            <a:rect l="l" t="t" r="r" b="b"/>
            <a:pathLst>
              <a:path w="22" h="28">
                <a:moveTo>
                  <a:pt x="11" y="21"/>
                </a:moveTo>
                <a:lnTo>
                  <a:pt x="0" y="10"/>
                </a:lnTo>
                <a:lnTo>
                  <a:pt x="0" y="18"/>
                </a:lnTo>
                <a:lnTo>
                  <a:pt x="0" y="28"/>
                </a:lnTo>
                <a:lnTo>
                  <a:pt x="22" y="28"/>
                </a:lnTo>
                <a:lnTo>
                  <a:pt x="22" y="18"/>
                </a:lnTo>
                <a:lnTo>
                  <a:pt x="22" y="10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0" name=""/>
          <p:cNvSpPr/>
          <p:nvPr/>
        </p:nvSpPr>
        <p:spPr>
          <a:xfrm>
            <a:off x="1952640" y="6229440"/>
            <a:ext cx="42840" cy="27000"/>
          </a:xfrm>
          <a:custGeom>
            <a:avLst/>
            <a:gdLst/>
            <a:ahLst/>
            <a:rect l="l" t="t" r="r" b="b"/>
            <a:pathLst>
              <a:path w="53" h="34">
                <a:moveTo>
                  <a:pt x="19" y="7"/>
                </a:moveTo>
                <a:lnTo>
                  <a:pt x="10" y="20"/>
                </a:lnTo>
                <a:lnTo>
                  <a:pt x="12" y="20"/>
                </a:lnTo>
                <a:lnTo>
                  <a:pt x="18" y="22"/>
                </a:lnTo>
                <a:lnTo>
                  <a:pt x="21" y="23"/>
                </a:lnTo>
                <a:lnTo>
                  <a:pt x="25" y="27"/>
                </a:lnTo>
                <a:lnTo>
                  <a:pt x="32" y="29"/>
                </a:lnTo>
                <a:lnTo>
                  <a:pt x="37" y="31"/>
                </a:lnTo>
                <a:lnTo>
                  <a:pt x="44" y="32"/>
                </a:lnTo>
                <a:lnTo>
                  <a:pt x="53" y="34"/>
                </a:lnTo>
                <a:lnTo>
                  <a:pt x="53" y="14"/>
                </a:lnTo>
                <a:lnTo>
                  <a:pt x="48" y="13"/>
                </a:lnTo>
                <a:lnTo>
                  <a:pt x="44" y="13"/>
                </a:lnTo>
                <a:lnTo>
                  <a:pt x="41" y="11"/>
                </a:lnTo>
                <a:lnTo>
                  <a:pt x="35" y="7"/>
                </a:lnTo>
                <a:lnTo>
                  <a:pt x="30" y="6"/>
                </a:lnTo>
                <a:lnTo>
                  <a:pt x="25" y="2"/>
                </a:lnTo>
                <a:lnTo>
                  <a:pt x="18" y="0"/>
                </a:lnTo>
                <a:lnTo>
                  <a:pt x="10" y="0"/>
                </a:lnTo>
                <a:lnTo>
                  <a:pt x="0" y="13"/>
                </a:lnTo>
                <a:lnTo>
                  <a:pt x="1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1" name=""/>
          <p:cNvSpPr/>
          <p:nvPr/>
        </p:nvSpPr>
        <p:spPr>
          <a:xfrm>
            <a:off x="1952640" y="6234120"/>
            <a:ext cx="30240" cy="49320"/>
          </a:xfrm>
          <a:custGeom>
            <a:avLst/>
            <a:gdLst/>
            <a:ahLst/>
            <a:rect l="l" t="t" r="r" b="b"/>
            <a:pathLst>
              <a:path w="39" h="62">
                <a:moveTo>
                  <a:pt x="39" y="42"/>
                </a:moveTo>
                <a:lnTo>
                  <a:pt x="39" y="42"/>
                </a:lnTo>
                <a:lnTo>
                  <a:pt x="39" y="42"/>
                </a:lnTo>
                <a:lnTo>
                  <a:pt x="37" y="41"/>
                </a:lnTo>
                <a:lnTo>
                  <a:pt x="37" y="41"/>
                </a:lnTo>
                <a:lnTo>
                  <a:pt x="34" y="33"/>
                </a:lnTo>
                <a:lnTo>
                  <a:pt x="30" y="28"/>
                </a:lnTo>
                <a:lnTo>
                  <a:pt x="23" y="12"/>
                </a:lnTo>
                <a:lnTo>
                  <a:pt x="19" y="0"/>
                </a:lnTo>
                <a:lnTo>
                  <a:pt x="0" y="7"/>
                </a:lnTo>
                <a:lnTo>
                  <a:pt x="5" y="19"/>
                </a:lnTo>
                <a:lnTo>
                  <a:pt x="10" y="35"/>
                </a:lnTo>
                <a:lnTo>
                  <a:pt x="16" y="44"/>
                </a:lnTo>
                <a:lnTo>
                  <a:pt x="19" y="51"/>
                </a:lnTo>
                <a:lnTo>
                  <a:pt x="23" y="55"/>
                </a:lnTo>
                <a:lnTo>
                  <a:pt x="28" y="58"/>
                </a:lnTo>
                <a:lnTo>
                  <a:pt x="32" y="60"/>
                </a:lnTo>
                <a:lnTo>
                  <a:pt x="39" y="62"/>
                </a:lnTo>
                <a:lnTo>
                  <a:pt x="39" y="4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2" name=""/>
          <p:cNvSpPr/>
          <p:nvPr/>
        </p:nvSpPr>
        <p:spPr>
          <a:xfrm>
            <a:off x="1982880" y="62755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3" name=""/>
          <p:cNvSpPr/>
          <p:nvPr/>
        </p:nvSpPr>
        <p:spPr>
          <a:xfrm>
            <a:off x="1982880" y="62755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4" name=""/>
          <p:cNvSpPr/>
          <p:nvPr/>
        </p:nvSpPr>
        <p:spPr>
          <a:xfrm>
            <a:off x="1955880" y="6308640"/>
            <a:ext cx="77760" cy="34920"/>
          </a:xfrm>
          <a:custGeom>
            <a:avLst/>
            <a:gdLst/>
            <a:ahLst/>
            <a:rect l="l" t="t" r="r" b="b"/>
            <a:pathLst>
              <a:path w="100" h="44">
                <a:moveTo>
                  <a:pt x="79" y="44"/>
                </a:moveTo>
                <a:lnTo>
                  <a:pt x="86" y="44"/>
                </a:lnTo>
                <a:lnTo>
                  <a:pt x="93" y="44"/>
                </a:lnTo>
                <a:lnTo>
                  <a:pt x="96" y="44"/>
                </a:lnTo>
                <a:lnTo>
                  <a:pt x="100" y="44"/>
                </a:lnTo>
                <a:lnTo>
                  <a:pt x="91" y="37"/>
                </a:lnTo>
                <a:lnTo>
                  <a:pt x="80" y="30"/>
                </a:lnTo>
                <a:lnTo>
                  <a:pt x="68" y="23"/>
                </a:lnTo>
                <a:lnTo>
                  <a:pt x="54" y="16"/>
                </a:lnTo>
                <a:lnTo>
                  <a:pt x="38" y="9"/>
                </a:lnTo>
                <a:lnTo>
                  <a:pt x="23" y="3"/>
                </a:lnTo>
                <a:lnTo>
                  <a:pt x="16" y="2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2" y="5"/>
                </a:lnTo>
                <a:lnTo>
                  <a:pt x="6" y="9"/>
                </a:lnTo>
                <a:lnTo>
                  <a:pt x="9" y="14"/>
                </a:lnTo>
                <a:lnTo>
                  <a:pt x="11" y="18"/>
                </a:lnTo>
                <a:lnTo>
                  <a:pt x="16" y="23"/>
                </a:lnTo>
                <a:lnTo>
                  <a:pt x="20" y="27"/>
                </a:lnTo>
                <a:lnTo>
                  <a:pt x="25" y="28"/>
                </a:lnTo>
                <a:lnTo>
                  <a:pt x="31" y="32"/>
                </a:lnTo>
                <a:lnTo>
                  <a:pt x="36" y="36"/>
                </a:lnTo>
                <a:lnTo>
                  <a:pt x="41" y="37"/>
                </a:lnTo>
                <a:lnTo>
                  <a:pt x="47" y="39"/>
                </a:lnTo>
                <a:lnTo>
                  <a:pt x="54" y="41"/>
                </a:lnTo>
                <a:lnTo>
                  <a:pt x="59" y="43"/>
                </a:lnTo>
                <a:lnTo>
                  <a:pt x="66" y="43"/>
                </a:lnTo>
                <a:lnTo>
                  <a:pt x="73" y="44"/>
                </a:lnTo>
                <a:lnTo>
                  <a:pt x="79" y="4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5" name=""/>
          <p:cNvSpPr/>
          <p:nvPr/>
        </p:nvSpPr>
        <p:spPr>
          <a:xfrm>
            <a:off x="2017800" y="6335640"/>
            <a:ext cx="23760" cy="15840"/>
          </a:xfrm>
          <a:custGeom>
            <a:avLst/>
            <a:gdLst/>
            <a:ahLst/>
            <a:rect l="l" t="t" r="r" b="b"/>
            <a:pathLst>
              <a:path w="30" h="19">
                <a:moveTo>
                  <a:pt x="14" y="16"/>
                </a:moveTo>
                <a:lnTo>
                  <a:pt x="21" y="0"/>
                </a:lnTo>
                <a:lnTo>
                  <a:pt x="19" y="0"/>
                </a:lnTo>
                <a:lnTo>
                  <a:pt x="14" y="0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7" y="19"/>
                </a:lnTo>
                <a:lnTo>
                  <a:pt x="14" y="19"/>
                </a:lnTo>
                <a:lnTo>
                  <a:pt x="19" y="19"/>
                </a:lnTo>
                <a:lnTo>
                  <a:pt x="21" y="19"/>
                </a:lnTo>
                <a:lnTo>
                  <a:pt x="30" y="3"/>
                </a:lnTo>
                <a:lnTo>
                  <a:pt x="14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6" name=""/>
          <p:cNvSpPr/>
          <p:nvPr/>
        </p:nvSpPr>
        <p:spPr>
          <a:xfrm>
            <a:off x="1947960" y="6300720"/>
            <a:ext cx="93600" cy="49320"/>
          </a:xfrm>
          <a:custGeom>
            <a:avLst/>
            <a:gdLst/>
            <a:ahLst/>
            <a:rect l="l" t="t" r="r" b="b"/>
            <a:pathLst>
              <a:path w="118" h="63">
                <a:moveTo>
                  <a:pt x="20" y="7"/>
                </a:moveTo>
                <a:lnTo>
                  <a:pt x="9" y="22"/>
                </a:lnTo>
                <a:lnTo>
                  <a:pt x="15" y="22"/>
                </a:lnTo>
                <a:lnTo>
                  <a:pt x="18" y="22"/>
                </a:lnTo>
                <a:lnTo>
                  <a:pt x="25" y="23"/>
                </a:lnTo>
                <a:lnTo>
                  <a:pt x="31" y="25"/>
                </a:lnTo>
                <a:lnTo>
                  <a:pt x="43" y="29"/>
                </a:lnTo>
                <a:lnTo>
                  <a:pt x="59" y="36"/>
                </a:lnTo>
                <a:lnTo>
                  <a:pt x="73" y="43"/>
                </a:lnTo>
                <a:lnTo>
                  <a:pt x="84" y="50"/>
                </a:lnTo>
                <a:lnTo>
                  <a:pt x="95" y="57"/>
                </a:lnTo>
                <a:lnTo>
                  <a:pt x="104" y="63"/>
                </a:lnTo>
                <a:lnTo>
                  <a:pt x="118" y="48"/>
                </a:lnTo>
                <a:lnTo>
                  <a:pt x="109" y="41"/>
                </a:lnTo>
                <a:lnTo>
                  <a:pt x="96" y="32"/>
                </a:lnTo>
                <a:lnTo>
                  <a:pt x="82" y="25"/>
                </a:lnTo>
                <a:lnTo>
                  <a:pt x="68" y="18"/>
                </a:lnTo>
                <a:lnTo>
                  <a:pt x="52" y="11"/>
                </a:lnTo>
                <a:lnTo>
                  <a:pt x="38" y="6"/>
                </a:lnTo>
                <a:lnTo>
                  <a:pt x="29" y="4"/>
                </a:lnTo>
                <a:lnTo>
                  <a:pt x="24" y="2"/>
                </a:lnTo>
                <a:lnTo>
                  <a:pt x="16" y="0"/>
                </a:lnTo>
                <a:lnTo>
                  <a:pt x="9" y="0"/>
                </a:lnTo>
                <a:lnTo>
                  <a:pt x="0" y="14"/>
                </a:lnTo>
                <a:lnTo>
                  <a:pt x="2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7" name=""/>
          <p:cNvSpPr/>
          <p:nvPr/>
        </p:nvSpPr>
        <p:spPr>
          <a:xfrm>
            <a:off x="1947960" y="6305400"/>
            <a:ext cx="69840" cy="46080"/>
          </a:xfrm>
          <a:custGeom>
            <a:avLst/>
            <a:gdLst/>
            <a:ahLst/>
            <a:rect l="l" t="t" r="r" b="b"/>
            <a:pathLst>
              <a:path w="88" h="57">
                <a:moveTo>
                  <a:pt x="88" y="38"/>
                </a:moveTo>
                <a:lnTo>
                  <a:pt x="88" y="38"/>
                </a:lnTo>
                <a:lnTo>
                  <a:pt x="82" y="38"/>
                </a:lnTo>
                <a:lnTo>
                  <a:pt x="77" y="38"/>
                </a:lnTo>
                <a:lnTo>
                  <a:pt x="70" y="36"/>
                </a:lnTo>
                <a:lnTo>
                  <a:pt x="64" y="34"/>
                </a:lnTo>
                <a:lnTo>
                  <a:pt x="59" y="32"/>
                </a:lnTo>
                <a:lnTo>
                  <a:pt x="54" y="31"/>
                </a:lnTo>
                <a:lnTo>
                  <a:pt x="48" y="29"/>
                </a:lnTo>
                <a:lnTo>
                  <a:pt x="45" y="27"/>
                </a:lnTo>
                <a:lnTo>
                  <a:pt x="40" y="25"/>
                </a:lnTo>
                <a:lnTo>
                  <a:pt x="36" y="22"/>
                </a:lnTo>
                <a:lnTo>
                  <a:pt x="32" y="18"/>
                </a:lnTo>
                <a:lnTo>
                  <a:pt x="29" y="15"/>
                </a:lnTo>
                <a:lnTo>
                  <a:pt x="25" y="11"/>
                </a:lnTo>
                <a:lnTo>
                  <a:pt x="24" y="7"/>
                </a:lnTo>
                <a:lnTo>
                  <a:pt x="22" y="4"/>
                </a:lnTo>
                <a:lnTo>
                  <a:pt x="20" y="0"/>
                </a:lnTo>
                <a:lnTo>
                  <a:pt x="0" y="7"/>
                </a:lnTo>
                <a:lnTo>
                  <a:pt x="4" y="13"/>
                </a:lnTo>
                <a:lnTo>
                  <a:pt x="6" y="18"/>
                </a:lnTo>
                <a:lnTo>
                  <a:pt x="9" y="24"/>
                </a:lnTo>
                <a:lnTo>
                  <a:pt x="15" y="29"/>
                </a:lnTo>
                <a:lnTo>
                  <a:pt x="18" y="32"/>
                </a:lnTo>
                <a:lnTo>
                  <a:pt x="24" y="38"/>
                </a:lnTo>
                <a:lnTo>
                  <a:pt x="29" y="41"/>
                </a:lnTo>
                <a:lnTo>
                  <a:pt x="34" y="43"/>
                </a:lnTo>
                <a:lnTo>
                  <a:pt x="40" y="47"/>
                </a:lnTo>
                <a:lnTo>
                  <a:pt x="47" y="50"/>
                </a:lnTo>
                <a:lnTo>
                  <a:pt x="54" y="52"/>
                </a:lnTo>
                <a:lnTo>
                  <a:pt x="59" y="54"/>
                </a:lnTo>
                <a:lnTo>
                  <a:pt x="66" y="56"/>
                </a:lnTo>
                <a:lnTo>
                  <a:pt x="73" y="56"/>
                </a:lnTo>
                <a:lnTo>
                  <a:pt x="80" y="57"/>
                </a:lnTo>
                <a:lnTo>
                  <a:pt x="88" y="57"/>
                </a:lnTo>
                <a:lnTo>
                  <a:pt x="88" y="3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8" name=""/>
          <p:cNvSpPr/>
          <p:nvPr/>
        </p:nvSpPr>
        <p:spPr>
          <a:xfrm>
            <a:off x="2017800" y="634356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9" name=""/>
          <p:cNvSpPr/>
          <p:nvPr/>
        </p:nvSpPr>
        <p:spPr>
          <a:xfrm>
            <a:off x="2017800" y="634356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0" name=""/>
          <p:cNvSpPr/>
          <p:nvPr/>
        </p:nvSpPr>
        <p:spPr>
          <a:xfrm>
            <a:off x="1873080" y="6154560"/>
            <a:ext cx="24120" cy="38160"/>
          </a:xfrm>
          <a:custGeom>
            <a:avLst/>
            <a:gdLst/>
            <a:ahLst/>
            <a:rect l="l" t="t" r="r" b="b"/>
            <a:pathLst>
              <a:path w="30" h="48">
                <a:moveTo>
                  <a:pt x="0" y="48"/>
                </a:moveTo>
                <a:lnTo>
                  <a:pt x="0" y="43"/>
                </a:lnTo>
                <a:lnTo>
                  <a:pt x="0" y="37"/>
                </a:lnTo>
                <a:lnTo>
                  <a:pt x="0" y="32"/>
                </a:lnTo>
                <a:lnTo>
                  <a:pt x="0" y="28"/>
                </a:lnTo>
                <a:lnTo>
                  <a:pt x="0" y="23"/>
                </a:lnTo>
                <a:lnTo>
                  <a:pt x="0" y="18"/>
                </a:lnTo>
                <a:lnTo>
                  <a:pt x="2" y="14"/>
                </a:lnTo>
                <a:lnTo>
                  <a:pt x="4" y="11"/>
                </a:lnTo>
                <a:lnTo>
                  <a:pt x="4" y="7"/>
                </a:lnTo>
                <a:lnTo>
                  <a:pt x="5" y="3"/>
                </a:lnTo>
                <a:lnTo>
                  <a:pt x="9" y="2"/>
                </a:lnTo>
                <a:lnTo>
                  <a:pt x="11" y="0"/>
                </a:lnTo>
                <a:lnTo>
                  <a:pt x="14" y="5"/>
                </a:lnTo>
                <a:lnTo>
                  <a:pt x="20" y="11"/>
                </a:lnTo>
                <a:lnTo>
                  <a:pt x="21" y="12"/>
                </a:lnTo>
                <a:lnTo>
                  <a:pt x="25" y="16"/>
                </a:lnTo>
                <a:lnTo>
                  <a:pt x="27" y="18"/>
                </a:lnTo>
                <a:lnTo>
                  <a:pt x="30" y="18"/>
                </a:lnTo>
                <a:lnTo>
                  <a:pt x="27" y="23"/>
                </a:lnTo>
                <a:lnTo>
                  <a:pt x="23" y="30"/>
                </a:lnTo>
                <a:lnTo>
                  <a:pt x="20" y="34"/>
                </a:lnTo>
                <a:lnTo>
                  <a:pt x="14" y="37"/>
                </a:lnTo>
                <a:lnTo>
                  <a:pt x="7" y="43"/>
                </a:lnTo>
                <a:lnTo>
                  <a:pt x="0" y="4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1" name=""/>
          <p:cNvSpPr/>
          <p:nvPr/>
        </p:nvSpPr>
        <p:spPr>
          <a:xfrm>
            <a:off x="1866960" y="6176880"/>
            <a:ext cx="14400" cy="15840"/>
          </a:xfrm>
          <a:custGeom>
            <a:avLst/>
            <a:gdLst/>
            <a:ahLst/>
            <a:rect l="l" t="t" r="r" b="b"/>
            <a:pathLst>
              <a:path w="20" h="20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9"/>
                </a:lnTo>
                <a:lnTo>
                  <a:pt x="0" y="15"/>
                </a:lnTo>
                <a:lnTo>
                  <a:pt x="0" y="20"/>
                </a:lnTo>
                <a:lnTo>
                  <a:pt x="20" y="20"/>
                </a:lnTo>
                <a:lnTo>
                  <a:pt x="20" y="15"/>
                </a:lnTo>
                <a:lnTo>
                  <a:pt x="20" y="9"/>
                </a:lnTo>
                <a:lnTo>
                  <a:pt x="20" y="6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2" name=""/>
          <p:cNvSpPr/>
          <p:nvPr/>
        </p:nvSpPr>
        <p:spPr>
          <a:xfrm>
            <a:off x="1866960" y="6146640"/>
            <a:ext cx="22320" cy="30240"/>
          </a:xfrm>
          <a:custGeom>
            <a:avLst/>
            <a:gdLst/>
            <a:ahLst/>
            <a:rect l="l" t="t" r="r" b="b"/>
            <a:pathLst>
              <a:path w="29" h="37">
                <a:moveTo>
                  <a:pt x="29" y="2"/>
                </a:moveTo>
                <a:lnTo>
                  <a:pt x="16" y="0"/>
                </a:lnTo>
                <a:lnTo>
                  <a:pt x="13" y="4"/>
                </a:lnTo>
                <a:lnTo>
                  <a:pt x="9" y="5"/>
                </a:lnTo>
                <a:lnTo>
                  <a:pt x="5" y="11"/>
                </a:lnTo>
                <a:lnTo>
                  <a:pt x="4" y="16"/>
                </a:lnTo>
                <a:lnTo>
                  <a:pt x="2" y="20"/>
                </a:lnTo>
                <a:lnTo>
                  <a:pt x="0" y="27"/>
                </a:lnTo>
                <a:lnTo>
                  <a:pt x="0" y="32"/>
                </a:lnTo>
                <a:lnTo>
                  <a:pt x="0" y="37"/>
                </a:lnTo>
                <a:lnTo>
                  <a:pt x="22" y="37"/>
                </a:lnTo>
                <a:lnTo>
                  <a:pt x="22" y="32"/>
                </a:lnTo>
                <a:lnTo>
                  <a:pt x="22" y="28"/>
                </a:lnTo>
                <a:lnTo>
                  <a:pt x="22" y="25"/>
                </a:lnTo>
                <a:lnTo>
                  <a:pt x="23" y="23"/>
                </a:lnTo>
                <a:lnTo>
                  <a:pt x="23" y="21"/>
                </a:lnTo>
                <a:lnTo>
                  <a:pt x="25" y="18"/>
                </a:lnTo>
                <a:lnTo>
                  <a:pt x="25" y="18"/>
                </a:lnTo>
                <a:lnTo>
                  <a:pt x="14" y="16"/>
                </a:lnTo>
                <a:lnTo>
                  <a:pt x="29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3" name=""/>
          <p:cNvSpPr/>
          <p:nvPr/>
        </p:nvSpPr>
        <p:spPr>
          <a:xfrm>
            <a:off x="1876320" y="6148440"/>
            <a:ext cx="27000" cy="28440"/>
          </a:xfrm>
          <a:custGeom>
            <a:avLst/>
            <a:gdLst/>
            <a:ahLst/>
            <a:rect l="l" t="t" r="r" b="b"/>
            <a:pathLst>
              <a:path w="33" h="35">
                <a:moveTo>
                  <a:pt x="33" y="28"/>
                </a:moveTo>
                <a:lnTo>
                  <a:pt x="25" y="14"/>
                </a:lnTo>
                <a:lnTo>
                  <a:pt x="25" y="14"/>
                </a:lnTo>
                <a:lnTo>
                  <a:pt x="23" y="14"/>
                </a:lnTo>
                <a:lnTo>
                  <a:pt x="21" y="10"/>
                </a:lnTo>
                <a:lnTo>
                  <a:pt x="17" y="5"/>
                </a:lnTo>
                <a:lnTo>
                  <a:pt x="14" y="0"/>
                </a:lnTo>
                <a:lnTo>
                  <a:pt x="0" y="14"/>
                </a:lnTo>
                <a:lnTo>
                  <a:pt x="1" y="18"/>
                </a:lnTo>
                <a:lnTo>
                  <a:pt x="5" y="23"/>
                </a:lnTo>
                <a:lnTo>
                  <a:pt x="9" y="28"/>
                </a:lnTo>
                <a:lnTo>
                  <a:pt x="12" y="30"/>
                </a:lnTo>
                <a:lnTo>
                  <a:pt x="17" y="34"/>
                </a:lnTo>
                <a:lnTo>
                  <a:pt x="25" y="35"/>
                </a:lnTo>
                <a:lnTo>
                  <a:pt x="14" y="21"/>
                </a:lnTo>
                <a:lnTo>
                  <a:pt x="33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4" name=""/>
          <p:cNvSpPr/>
          <p:nvPr/>
        </p:nvSpPr>
        <p:spPr>
          <a:xfrm>
            <a:off x="1866960" y="6165720"/>
            <a:ext cx="36360" cy="33480"/>
          </a:xfrm>
          <a:custGeom>
            <a:avLst/>
            <a:gdLst/>
            <a:ahLst/>
            <a:rect l="l" t="t" r="r" b="b"/>
            <a:pathLst>
              <a:path w="46" h="41">
                <a:moveTo>
                  <a:pt x="0" y="34"/>
                </a:moveTo>
                <a:lnTo>
                  <a:pt x="18" y="41"/>
                </a:lnTo>
                <a:lnTo>
                  <a:pt x="22" y="38"/>
                </a:lnTo>
                <a:lnTo>
                  <a:pt x="30" y="32"/>
                </a:lnTo>
                <a:lnTo>
                  <a:pt x="34" y="27"/>
                </a:lnTo>
                <a:lnTo>
                  <a:pt x="39" y="21"/>
                </a:lnTo>
                <a:lnTo>
                  <a:pt x="43" y="14"/>
                </a:lnTo>
                <a:lnTo>
                  <a:pt x="46" y="7"/>
                </a:lnTo>
                <a:lnTo>
                  <a:pt x="27" y="0"/>
                </a:lnTo>
                <a:lnTo>
                  <a:pt x="25" y="5"/>
                </a:lnTo>
                <a:lnTo>
                  <a:pt x="23" y="11"/>
                </a:lnTo>
                <a:lnTo>
                  <a:pt x="20" y="14"/>
                </a:lnTo>
                <a:lnTo>
                  <a:pt x="18" y="16"/>
                </a:lnTo>
                <a:lnTo>
                  <a:pt x="11" y="21"/>
                </a:lnTo>
                <a:lnTo>
                  <a:pt x="4" y="27"/>
                </a:lnTo>
                <a:lnTo>
                  <a:pt x="20" y="34"/>
                </a:lnTo>
                <a:lnTo>
                  <a:pt x="0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5" name=""/>
          <p:cNvSpPr/>
          <p:nvPr/>
        </p:nvSpPr>
        <p:spPr>
          <a:xfrm>
            <a:off x="1873080" y="6192720"/>
            <a:ext cx="828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6" name=""/>
          <p:cNvSpPr/>
          <p:nvPr/>
        </p:nvSpPr>
        <p:spPr>
          <a:xfrm>
            <a:off x="1873080" y="6192720"/>
            <a:ext cx="828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7" name=""/>
          <p:cNvSpPr/>
          <p:nvPr/>
        </p:nvSpPr>
        <p:spPr>
          <a:xfrm>
            <a:off x="1901880" y="6135840"/>
            <a:ext cx="30240" cy="37800"/>
          </a:xfrm>
          <a:custGeom>
            <a:avLst/>
            <a:gdLst/>
            <a:ahLst/>
            <a:rect l="l" t="t" r="r" b="b"/>
            <a:pathLst>
              <a:path w="37" h="48">
                <a:moveTo>
                  <a:pt x="0" y="28"/>
                </a:moveTo>
                <a:lnTo>
                  <a:pt x="0" y="21"/>
                </a:lnTo>
                <a:lnTo>
                  <a:pt x="0" y="18"/>
                </a:lnTo>
                <a:lnTo>
                  <a:pt x="1" y="14"/>
                </a:lnTo>
                <a:lnTo>
                  <a:pt x="1" y="10"/>
                </a:lnTo>
                <a:lnTo>
                  <a:pt x="5" y="7"/>
                </a:lnTo>
                <a:lnTo>
                  <a:pt x="7" y="0"/>
                </a:lnTo>
                <a:lnTo>
                  <a:pt x="14" y="2"/>
                </a:lnTo>
                <a:lnTo>
                  <a:pt x="17" y="3"/>
                </a:lnTo>
                <a:lnTo>
                  <a:pt x="19" y="3"/>
                </a:lnTo>
                <a:lnTo>
                  <a:pt x="23" y="5"/>
                </a:lnTo>
                <a:lnTo>
                  <a:pt x="28" y="3"/>
                </a:lnTo>
                <a:lnTo>
                  <a:pt x="35" y="3"/>
                </a:lnTo>
                <a:lnTo>
                  <a:pt x="37" y="5"/>
                </a:lnTo>
                <a:lnTo>
                  <a:pt x="35" y="7"/>
                </a:lnTo>
                <a:lnTo>
                  <a:pt x="35" y="10"/>
                </a:lnTo>
                <a:lnTo>
                  <a:pt x="35" y="12"/>
                </a:lnTo>
                <a:lnTo>
                  <a:pt x="32" y="18"/>
                </a:lnTo>
                <a:lnTo>
                  <a:pt x="28" y="25"/>
                </a:lnTo>
                <a:lnTo>
                  <a:pt x="23" y="30"/>
                </a:lnTo>
                <a:lnTo>
                  <a:pt x="19" y="37"/>
                </a:lnTo>
                <a:lnTo>
                  <a:pt x="17" y="42"/>
                </a:lnTo>
                <a:lnTo>
                  <a:pt x="14" y="48"/>
                </a:lnTo>
                <a:lnTo>
                  <a:pt x="10" y="46"/>
                </a:lnTo>
                <a:lnTo>
                  <a:pt x="5" y="44"/>
                </a:lnTo>
                <a:lnTo>
                  <a:pt x="3" y="41"/>
                </a:lnTo>
                <a:lnTo>
                  <a:pt x="1" y="37"/>
                </a:lnTo>
                <a:lnTo>
                  <a:pt x="0" y="32"/>
                </a:lnTo>
                <a:lnTo>
                  <a:pt x="0" y="2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8" name=""/>
          <p:cNvSpPr/>
          <p:nvPr/>
        </p:nvSpPr>
        <p:spPr>
          <a:xfrm>
            <a:off x="1892160" y="6129360"/>
            <a:ext cx="24120" cy="28440"/>
          </a:xfrm>
          <a:custGeom>
            <a:avLst/>
            <a:gdLst/>
            <a:ahLst/>
            <a:rect l="l" t="t" r="r" b="b"/>
            <a:pathLst>
              <a:path w="28" h="35">
                <a:moveTo>
                  <a:pt x="23" y="0"/>
                </a:moveTo>
                <a:lnTo>
                  <a:pt x="9" y="5"/>
                </a:lnTo>
                <a:lnTo>
                  <a:pt x="5" y="11"/>
                </a:lnTo>
                <a:lnTo>
                  <a:pt x="4" y="16"/>
                </a:lnTo>
                <a:lnTo>
                  <a:pt x="2" y="19"/>
                </a:lnTo>
                <a:lnTo>
                  <a:pt x="2" y="25"/>
                </a:lnTo>
                <a:lnTo>
                  <a:pt x="0" y="28"/>
                </a:lnTo>
                <a:lnTo>
                  <a:pt x="0" y="35"/>
                </a:lnTo>
                <a:lnTo>
                  <a:pt x="21" y="35"/>
                </a:lnTo>
                <a:lnTo>
                  <a:pt x="21" y="30"/>
                </a:lnTo>
                <a:lnTo>
                  <a:pt x="23" y="27"/>
                </a:lnTo>
                <a:lnTo>
                  <a:pt x="23" y="25"/>
                </a:lnTo>
                <a:lnTo>
                  <a:pt x="23" y="23"/>
                </a:lnTo>
                <a:lnTo>
                  <a:pt x="25" y="18"/>
                </a:lnTo>
                <a:lnTo>
                  <a:pt x="28" y="12"/>
                </a:lnTo>
                <a:lnTo>
                  <a:pt x="14" y="18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9" name=""/>
          <p:cNvSpPr/>
          <p:nvPr/>
        </p:nvSpPr>
        <p:spPr>
          <a:xfrm>
            <a:off x="1905120" y="6129360"/>
            <a:ext cx="31680" cy="17280"/>
          </a:xfrm>
          <a:custGeom>
            <a:avLst/>
            <a:gdLst/>
            <a:ahLst/>
            <a:rect l="l" t="t" r="r" b="b"/>
            <a:pathLst>
              <a:path w="41" h="23">
                <a:moveTo>
                  <a:pt x="41" y="9"/>
                </a:moveTo>
                <a:lnTo>
                  <a:pt x="32" y="2"/>
                </a:lnTo>
                <a:lnTo>
                  <a:pt x="23" y="3"/>
                </a:lnTo>
                <a:lnTo>
                  <a:pt x="18" y="3"/>
                </a:lnTo>
                <a:lnTo>
                  <a:pt x="16" y="3"/>
                </a:lnTo>
                <a:lnTo>
                  <a:pt x="13" y="2"/>
                </a:lnTo>
                <a:lnTo>
                  <a:pt x="7" y="0"/>
                </a:lnTo>
                <a:lnTo>
                  <a:pt x="0" y="18"/>
                </a:lnTo>
                <a:lnTo>
                  <a:pt x="6" y="19"/>
                </a:lnTo>
                <a:lnTo>
                  <a:pt x="11" y="21"/>
                </a:lnTo>
                <a:lnTo>
                  <a:pt x="16" y="23"/>
                </a:lnTo>
                <a:lnTo>
                  <a:pt x="20" y="23"/>
                </a:lnTo>
                <a:lnTo>
                  <a:pt x="25" y="23"/>
                </a:lnTo>
                <a:lnTo>
                  <a:pt x="32" y="21"/>
                </a:lnTo>
                <a:lnTo>
                  <a:pt x="23" y="14"/>
                </a:lnTo>
                <a:lnTo>
                  <a:pt x="4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0" name=""/>
          <p:cNvSpPr/>
          <p:nvPr/>
        </p:nvSpPr>
        <p:spPr>
          <a:xfrm>
            <a:off x="1905120" y="6135840"/>
            <a:ext cx="33120" cy="45720"/>
          </a:xfrm>
          <a:custGeom>
            <a:avLst/>
            <a:gdLst/>
            <a:ahLst/>
            <a:rect l="l" t="t" r="r" b="b"/>
            <a:pathLst>
              <a:path w="43" h="57">
                <a:moveTo>
                  <a:pt x="7" y="57"/>
                </a:moveTo>
                <a:lnTo>
                  <a:pt x="22" y="50"/>
                </a:lnTo>
                <a:lnTo>
                  <a:pt x="22" y="46"/>
                </a:lnTo>
                <a:lnTo>
                  <a:pt x="25" y="41"/>
                </a:lnTo>
                <a:lnTo>
                  <a:pt x="29" y="35"/>
                </a:lnTo>
                <a:lnTo>
                  <a:pt x="32" y="30"/>
                </a:lnTo>
                <a:lnTo>
                  <a:pt x="38" y="23"/>
                </a:lnTo>
                <a:lnTo>
                  <a:pt x="39" y="16"/>
                </a:lnTo>
                <a:lnTo>
                  <a:pt x="41" y="12"/>
                </a:lnTo>
                <a:lnTo>
                  <a:pt x="43" y="9"/>
                </a:lnTo>
                <a:lnTo>
                  <a:pt x="43" y="5"/>
                </a:lnTo>
                <a:lnTo>
                  <a:pt x="41" y="0"/>
                </a:lnTo>
                <a:lnTo>
                  <a:pt x="22" y="7"/>
                </a:lnTo>
                <a:lnTo>
                  <a:pt x="22" y="5"/>
                </a:lnTo>
                <a:lnTo>
                  <a:pt x="22" y="7"/>
                </a:lnTo>
                <a:lnTo>
                  <a:pt x="22" y="7"/>
                </a:lnTo>
                <a:lnTo>
                  <a:pt x="22" y="9"/>
                </a:lnTo>
                <a:lnTo>
                  <a:pt x="18" y="14"/>
                </a:lnTo>
                <a:lnTo>
                  <a:pt x="14" y="18"/>
                </a:lnTo>
                <a:lnTo>
                  <a:pt x="11" y="25"/>
                </a:lnTo>
                <a:lnTo>
                  <a:pt x="7" y="32"/>
                </a:lnTo>
                <a:lnTo>
                  <a:pt x="4" y="39"/>
                </a:lnTo>
                <a:lnTo>
                  <a:pt x="0" y="44"/>
                </a:lnTo>
                <a:lnTo>
                  <a:pt x="13" y="37"/>
                </a:lnTo>
                <a:lnTo>
                  <a:pt x="7" y="5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1" name=""/>
          <p:cNvSpPr/>
          <p:nvPr/>
        </p:nvSpPr>
        <p:spPr>
          <a:xfrm>
            <a:off x="1892160" y="6157800"/>
            <a:ext cx="24120" cy="23760"/>
          </a:xfrm>
          <a:custGeom>
            <a:avLst/>
            <a:gdLst/>
            <a:ahLst/>
            <a:rect l="l" t="t" r="r" b="b"/>
            <a:pathLst>
              <a:path w="28" h="31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4" y="15"/>
                </a:lnTo>
                <a:lnTo>
                  <a:pt x="5" y="20"/>
                </a:lnTo>
                <a:lnTo>
                  <a:pt x="11" y="24"/>
                </a:lnTo>
                <a:lnTo>
                  <a:pt x="16" y="29"/>
                </a:lnTo>
                <a:lnTo>
                  <a:pt x="23" y="31"/>
                </a:lnTo>
                <a:lnTo>
                  <a:pt x="28" y="11"/>
                </a:lnTo>
                <a:lnTo>
                  <a:pt x="25" y="9"/>
                </a:lnTo>
                <a:lnTo>
                  <a:pt x="25" y="9"/>
                </a:lnTo>
                <a:lnTo>
                  <a:pt x="23" y="8"/>
                </a:lnTo>
                <a:lnTo>
                  <a:pt x="23" y="8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2" name=""/>
          <p:cNvSpPr/>
          <p:nvPr/>
        </p:nvSpPr>
        <p:spPr>
          <a:xfrm>
            <a:off x="1901880" y="6157800"/>
            <a:ext cx="79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3" name=""/>
          <p:cNvSpPr/>
          <p:nvPr/>
        </p:nvSpPr>
        <p:spPr>
          <a:xfrm>
            <a:off x="1901880" y="6157800"/>
            <a:ext cx="79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4" name=""/>
          <p:cNvSpPr/>
          <p:nvPr/>
        </p:nvSpPr>
        <p:spPr>
          <a:xfrm>
            <a:off x="1919160" y="6059520"/>
            <a:ext cx="33480" cy="38160"/>
          </a:xfrm>
          <a:custGeom>
            <a:avLst/>
            <a:gdLst/>
            <a:ahLst/>
            <a:rect l="l" t="t" r="r" b="b"/>
            <a:pathLst>
              <a:path w="43" h="48">
                <a:moveTo>
                  <a:pt x="0" y="7"/>
                </a:moveTo>
                <a:lnTo>
                  <a:pt x="2" y="12"/>
                </a:lnTo>
                <a:lnTo>
                  <a:pt x="5" y="17"/>
                </a:lnTo>
                <a:lnTo>
                  <a:pt x="9" y="25"/>
                </a:lnTo>
                <a:lnTo>
                  <a:pt x="12" y="30"/>
                </a:lnTo>
                <a:lnTo>
                  <a:pt x="18" y="37"/>
                </a:lnTo>
                <a:lnTo>
                  <a:pt x="25" y="42"/>
                </a:lnTo>
                <a:lnTo>
                  <a:pt x="27" y="44"/>
                </a:lnTo>
                <a:lnTo>
                  <a:pt x="30" y="46"/>
                </a:lnTo>
                <a:lnTo>
                  <a:pt x="32" y="48"/>
                </a:lnTo>
                <a:lnTo>
                  <a:pt x="36" y="48"/>
                </a:lnTo>
                <a:lnTo>
                  <a:pt x="37" y="48"/>
                </a:lnTo>
                <a:lnTo>
                  <a:pt x="37" y="46"/>
                </a:lnTo>
                <a:lnTo>
                  <a:pt x="39" y="46"/>
                </a:lnTo>
                <a:lnTo>
                  <a:pt x="41" y="44"/>
                </a:lnTo>
                <a:lnTo>
                  <a:pt x="43" y="41"/>
                </a:lnTo>
                <a:lnTo>
                  <a:pt x="43" y="37"/>
                </a:lnTo>
                <a:lnTo>
                  <a:pt x="43" y="33"/>
                </a:lnTo>
                <a:lnTo>
                  <a:pt x="43" y="30"/>
                </a:lnTo>
                <a:lnTo>
                  <a:pt x="41" y="28"/>
                </a:lnTo>
                <a:lnTo>
                  <a:pt x="39" y="25"/>
                </a:lnTo>
                <a:lnTo>
                  <a:pt x="36" y="19"/>
                </a:lnTo>
                <a:lnTo>
                  <a:pt x="30" y="16"/>
                </a:lnTo>
                <a:lnTo>
                  <a:pt x="25" y="12"/>
                </a:lnTo>
                <a:lnTo>
                  <a:pt x="20" y="9"/>
                </a:lnTo>
                <a:lnTo>
                  <a:pt x="18" y="7"/>
                </a:lnTo>
                <a:lnTo>
                  <a:pt x="16" y="5"/>
                </a:lnTo>
                <a:lnTo>
                  <a:pt x="14" y="1"/>
                </a:lnTo>
                <a:lnTo>
                  <a:pt x="14" y="0"/>
                </a:lnTo>
                <a:lnTo>
                  <a:pt x="4" y="0"/>
                </a:lnTo>
                <a:lnTo>
                  <a:pt x="2" y="3"/>
                </a:lnTo>
                <a:lnTo>
                  <a:pt x="0" y="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5" name=""/>
          <p:cNvSpPr/>
          <p:nvPr/>
        </p:nvSpPr>
        <p:spPr>
          <a:xfrm>
            <a:off x="1911240" y="6062760"/>
            <a:ext cx="34920" cy="42840"/>
          </a:xfrm>
          <a:custGeom>
            <a:avLst/>
            <a:gdLst/>
            <a:ahLst/>
            <a:rect l="l" t="t" r="r" b="b"/>
            <a:pathLst>
              <a:path w="45" h="54">
                <a:moveTo>
                  <a:pt x="45" y="34"/>
                </a:moveTo>
                <a:lnTo>
                  <a:pt x="45" y="34"/>
                </a:lnTo>
                <a:lnTo>
                  <a:pt x="45" y="34"/>
                </a:lnTo>
                <a:lnTo>
                  <a:pt x="41" y="32"/>
                </a:lnTo>
                <a:lnTo>
                  <a:pt x="41" y="32"/>
                </a:lnTo>
                <a:lnTo>
                  <a:pt x="36" y="27"/>
                </a:lnTo>
                <a:lnTo>
                  <a:pt x="30" y="22"/>
                </a:lnTo>
                <a:lnTo>
                  <a:pt x="27" y="14"/>
                </a:lnTo>
                <a:lnTo>
                  <a:pt x="23" y="9"/>
                </a:lnTo>
                <a:lnTo>
                  <a:pt x="21" y="4"/>
                </a:lnTo>
                <a:lnTo>
                  <a:pt x="20" y="0"/>
                </a:lnTo>
                <a:lnTo>
                  <a:pt x="0" y="6"/>
                </a:lnTo>
                <a:lnTo>
                  <a:pt x="2" y="13"/>
                </a:lnTo>
                <a:lnTo>
                  <a:pt x="5" y="18"/>
                </a:lnTo>
                <a:lnTo>
                  <a:pt x="9" y="25"/>
                </a:lnTo>
                <a:lnTo>
                  <a:pt x="14" y="34"/>
                </a:lnTo>
                <a:lnTo>
                  <a:pt x="20" y="39"/>
                </a:lnTo>
                <a:lnTo>
                  <a:pt x="27" y="46"/>
                </a:lnTo>
                <a:lnTo>
                  <a:pt x="30" y="48"/>
                </a:lnTo>
                <a:lnTo>
                  <a:pt x="36" y="52"/>
                </a:lnTo>
                <a:lnTo>
                  <a:pt x="39" y="54"/>
                </a:lnTo>
                <a:lnTo>
                  <a:pt x="45" y="54"/>
                </a:lnTo>
                <a:lnTo>
                  <a:pt x="45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6" name=""/>
          <p:cNvSpPr/>
          <p:nvPr/>
        </p:nvSpPr>
        <p:spPr>
          <a:xfrm>
            <a:off x="1943280" y="6089760"/>
            <a:ext cx="172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6" y="0"/>
                </a:lnTo>
                <a:lnTo>
                  <a:pt x="6" y="20"/>
                </a:lnTo>
                <a:lnTo>
                  <a:pt x="11" y="18"/>
                </a:lnTo>
                <a:lnTo>
                  <a:pt x="16" y="16"/>
                </a:lnTo>
                <a:lnTo>
                  <a:pt x="18" y="14"/>
                </a:lnTo>
                <a:lnTo>
                  <a:pt x="20" y="11"/>
                </a:lnTo>
                <a:lnTo>
                  <a:pt x="23" y="5"/>
                </a:lnTo>
                <a:lnTo>
                  <a:pt x="23" y="0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7" name=""/>
          <p:cNvSpPr/>
          <p:nvPr/>
        </p:nvSpPr>
        <p:spPr>
          <a:xfrm>
            <a:off x="1920960" y="6051600"/>
            <a:ext cx="39600" cy="38160"/>
          </a:xfrm>
          <a:custGeom>
            <a:avLst/>
            <a:gdLst/>
            <a:ahLst/>
            <a:rect l="l" t="t" r="r" b="b"/>
            <a:pathLst>
              <a:path w="49" h="48">
                <a:moveTo>
                  <a:pt x="10" y="20"/>
                </a:moveTo>
                <a:lnTo>
                  <a:pt x="0" y="12"/>
                </a:lnTo>
                <a:lnTo>
                  <a:pt x="1" y="16"/>
                </a:lnTo>
                <a:lnTo>
                  <a:pt x="3" y="21"/>
                </a:lnTo>
                <a:lnTo>
                  <a:pt x="7" y="23"/>
                </a:lnTo>
                <a:lnTo>
                  <a:pt x="8" y="27"/>
                </a:lnTo>
                <a:lnTo>
                  <a:pt x="14" y="30"/>
                </a:lnTo>
                <a:lnTo>
                  <a:pt x="19" y="34"/>
                </a:lnTo>
                <a:lnTo>
                  <a:pt x="23" y="37"/>
                </a:lnTo>
                <a:lnTo>
                  <a:pt x="26" y="41"/>
                </a:lnTo>
                <a:lnTo>
                  <a:pt x="28" y="43"/>
                </a:lnTo>
                <a:lnTo>
                  <a:pt x="28" y="43"/>
                </a:lnTo>
                <a:lnTo>
                  <a:pt x="28" y="46"/>
                </a:lnTo>
                <a:lnTo>
                  <a:pt x="28" y="48"/>
                </a:lnTo>
                <a:lnTo>
                  <a:pt x="49" y="48"/>
                </a:lnTo>
                <a:lnTo>
                  <a:pt x="49" y="43"/>
                </a:lnTo>
                <a:lnTo>
                  <a:pt x="48" y="37"/>
                </a:lnTo>
                <a:lnTo>
                  <a:pt x="46" y="34"/>
                </a:lnTo>
                <a:lnTo>
                  <a:pt x="44" y="28"/>
                </a:lnTo>
                <a:lnTo>
                  <a:pt x="39" y="23"/>
                </a:lnTo>
                <a:lnTo>
                  <a:pt x="33" y="18"/>
                </a:lnTo>
                <a:lnTo>
                  <a:pt x="28" y="14"/>
                </a:lnTo>
                <a:lnTo>
                  <a:pt x="23" y="11"/>
                </a:lnTo>
                <a:lnTo>
                  <a:pt x="23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0" y="0"/>
                </a:lnTo>
                <a:lnTo>
                  <a:pt x="1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8" name=""/>
          <p:cNvSpPr/>
          <p:nvPr/>
        </p:nvSpPr>
        <p:spPr>
          <a:xfrm>
            <a:off x="1930320" y="605160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39" name=""/>
          <p:cNvSpPr/>
          <p:nvPr/>
        </p:nvSpPr>
        <p:spPr>
          <a:xfrm>
            <a:off x="1914480" y="6051600"/>
            <a:ext cx="15840" cy="15840"/>
          </a:xfrm>
          <a:custGeom>
            <a:avLst/>
            <a:gdLst/>
            <a:ahLst/>
            <a:rect l="l" t="t" r="r" b="b"/>
            <a:pathLst>
              <a:path w="19" h="20">
                <a:moveTo>
                  <a:pt x="0" y="5"/>
                </a:moveTo>
                <a:lnTo>
                  <a:pt x="9" y="20"/>
                </a:lnTo>
                <a:lnTo>
                  <a:pt x="19" y="20"/>
                </a:lnTo>
                <a:lnTo>
                  <a:pt x="19" y="0"/>
                </a:lnTo>
                <a:lnTo>
                  <a:pt x="9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0" name=""/>
          <p:cNvSpPr/>
          <p:nvPr/>
        </p:nvSpPr>
        <p:spPr>
          <a:xfrm>
            <a:off x="1914480" y="6056280"/>
            <a:ext cx="6480" cy="3240"/>
          </a:xfrm>
          <a:custGeom>
            <a:avLst/>
            <a:gdLst/>
            <a:ahLst/>
            <a:rect l="l" t="t" r="r" b="b"/>
            <a:pathLst>
              <a:path w="9" h="6">
                <a:moveTo>
                  <a:pt x="0" y="0"/>
                </a:moveTo>
                <a:lnTo>
                  <a:pt x="9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1" name=""/>
          <p:cNvSpPr/>
          <p:nvPr/>
        </p:nvSpPr>
        <p:spPr>
          <a:xfrm>
            <a:off x="1911240" y="6056280"/>
            <a:ext cx="19080" cy="12600"/>
          </a:xfrm>
          <a:custGeom>
            <a:avLst/>
            <a:gdLst/>
            <a:ahLst/>
            <a:rect l="l" t="t" r="r" b="b"/>
            <a:pathLst>
              <a:path w="23" h="16">
                <a:moveTo>
                  <a:pt x="20" y="9"/>
                </a:moveTo>
                <a:lnTo>
                  <a:pt x="20" y="16"/>
                </a:lnTo>
                <a:lnTo>
                  <a:pt x="21" y="13"/>
                </a:lnTo>
                <a:lnTo>
                  <a:pt x="23" y="9"/>
                </a:ln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0" y="15"/>
                </a:lnTo>
                <a:lnTo>
                  <a:pt x="2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2" name=""/>
          <p:cNvSpPr/>
          <p:nvPr/>
        </p:nvSpPr>
        <p:spPr>
          <a:xfrm>
            <a:off x="1911240" y="6064200"/>
            <a:ext cx="7920" cy="3240"/>
          </a:xfrm>
          <a:custGeom>
            <a:avLst/>
            <a:gdLst/>
            <a:ahLst/>
            <a:rect l="l" t="t" r="r" b="b"/>
            <a:pathLst>
              <a:path w="9" h="4">
                <a:moveTo>
                  <a:pt x="0" y="4"/>
                </a:move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3" name=""/>
          <p:cNvSpPr/>
          <p:nvPr/>
        </p:nvSpPr>
        <p:spPr>
          <a:xfrm>
            <a:off x="1911240" y="6064200"/>
            <a:ext cx="7920" cy="3240"/>
          </a:xfrm>
          <a:custGeom>
            <a:avLst/>
            <a:gdLst/>
            <a:ahLst/>
            <a:rect l="l" t="t" r="r" b="b"/>
            <a:pathLst>
              <a:path w="9" h="4">
                <a:moveTo>
                  <a:pt x="0" y="4"/>
                </a:move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4" name=""/>
          <p:cNvSpPr/>
          <p:nvPr/>
        </p:nvSpPr>
        <p:spPr>
          <a:xfrm>
            <a:off x="1944720" y="6189840"/>
            <a:ext cx="27000" cy="31680"/>
          </a:xfrm>
          <a:custGeom>
            <a:avLst/>
            <a:gdLst/>
            <a:ahLst/>
            <a:rect l="l" t="t" r="r" b="b"/>
            <a:pathLst>
              <a:path w="36" h="40">
                <a:moveTo>
                  <a:pt x="36" y="40"/>
                </a:moveTo>
                <a:lnTo>
                  <a:pt x="36" y="34"/>
                </a:lnTo>
                <a:lnTo>
                  <a:pt x="36" y="29"/>
                </a:lnTo>
                <a:lnTo>
                  <a:pt x="36" y="25"/>
                </a:lnTo>
                <a:lnTo>
                  <a:pt x="36" y="24"/>
                </a:lnTo>
                <a:lnTo>
                  <a:pt x="34" y="20"/>
                </a:lnTo>
                <a:lnTo>
                  <a:pt x="32" y="16"/>
                </a:lnTo>
                <a:lnTo>
                  <a:pt x="30" y="15"/>
                </a:lnTo>
                <a:lnTo>
                  <a:pt x="29" y="13"/>
                </a:lnTo>
                <a:lnTo>
                  <a:pt x="27" y="9"/>
                </a:lnTo>
                <a:lnTo>
                  <a:pt x="25" y="8"/>
                </a:lnTo>
                <a:lnTo>
                  <a:pt x="20" y="4"/>
                </a:lnTo>
                <a:lnTo>
                  <a:pt x="12" y="2"/>
                </a:lnTo>
                <a:lnTo>
                  <a:pt x="7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2" y="13"/>
                </a:lnTo>
                <a:lnTo>
                  <a:pt x="4" y="16"/>
                </a:lnTo>
                <a:lnTo>
                  <a:pt x="5" y="18"/>
                </a:lnTo>
                <a:lnTo>
                  <a:pt x="7" y="22"/>
                </a:lnTo>
                <a:lnTo>
                  <a:pt x="9" y="25"/>
                </a:lnTo>
                <a:lnTo>
                  <a:pt x="11" y="27"/>
                </a:lnTo>
                <a:lnTo>
                  <a:pt x="14" y="31"/>
                </a:lnTo>
                <a:lnTo>
                  <a:pt x="16" y="32"/>
                </a:lnTo>
                <a:lnTo>
                  <a:pt x="20" y="36"/>
                </a:lnTo>
                <a:lnTo>
                  <a:pt x="23" y="36"/>
                </a:lnTo>
                <a:lnTo>
                  <a:pt x="25" y="38"/>
                </a:lnTo>
                <a:lnTo>
                  <a:pt x="29" y="40"/>
                </a:lnTo>
                <a:lnTo>
                  <a:pt x="32" y="40"/>
                </a:lnTo>
                <a:lnTo>
                  <a:pt x="36" y="4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5" name=""/>
          <p:cNvSpPr/>
          <p:nvPr/>
        </p:nvSpPr>
        <p:spPr>
          <a:xfrm>
            <a:off x="1965240" y="6211800"/>
            <a:ext cx="15840" cy="9720"/>
          </a:xfrm>
          <a:custGeom>
            <a:avLst/>
            <a:gdLst/>
            <a:ahLst/>
            <a:rect l="l" t="t" r="r" b="b"/>
            <a:pathLst>
              <a:path w="19" h="1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19" y="11"/>
                </a:lnTo>
                <a:lnTo>
                  <a:pt x="19" y="5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6" name=""/>
          <p:cNvSpPr/>
          <p:nvPr/>
        </p:nvSpPr>
        <p:spPr>
          <a:xfrm>
            <a:off x="1936800" y="6183360"/>
            <a:ext cx="44280" cy="28440"/>
          </a:xfrm>
          <a:custGeom>
            <a:avLst/>
            <a:gdLst/>
            <a:ahLst/>
            <a:rect l="l" t="t" r="r" b="b"/>
            <a:pathLst>
              <a:path w="55" h="38">
                <a:moveTo>
                  <a:pt x="21" y="11"/>
                </a:moveTo>
                <a:lnTo>
                  <a:pt x="11" y="20"/>
                </a:lnTo>
                <a:lnTo>
                  <a:pt x="16" y="22"/>
                </a:lnTo>
                <a:lnTo>
                  <a:pt x="20" y="22"/>
                </a:lnTo>
                <a:lnTo>
                  <a:pt x="25" y="24"/>
                </a:lnTo>
                <a:lnTo>
                  <a:pt x="29" y="25"/>
                </a:lnTo>
                <a:lnTo>
                  <a:pt x="30" y="27"/>
                </a:lnTo>
                <a:lnTo>
                  <a:pt x="32" y="29"/>
                </a:lnTo>
                <a:lnTo>
                  <a:pt x="32" y="29"/>
                </a:lnTo>
                <a:lnTo>
                  <a:pt x="34" y="33"/>
                </a:lnTo>
                <a:lnTo>
                  <a:pt x="34" y="33"/>
                </a:lnTo>
                <a:lnTo>
                  <a:pt x="34" y="34"/>
                </a:lnTo>
                <a:lnTo>
                  <a:pt x="34" y="36"/>
                </a:lnTo>
                <a:lnTo>
                  <a:pt x="36" y="38"/>
                </a:lnTo>
                <a:lnTo>
                  <a:pt x="55" y="38"/>
                </a:lnTo>
                <a:lnTo>
                  <a:pt x="55" y="34"/>
                </a:lnTo>
                <a:lnTo>
                  <a:pt x="54" y="29"/>
                </a:lnTo>
                <a:lnTo>
                  <a:pt x="54" y="25"/>
                </a:lnTo>
                <a:lnTo>
                  <a:pt x="52" y="22"/>
                </a:lnTo>
                <a:lnTo>
                  <a:pt x="50" y="18"/>
                </a:lnTo>
                <a:lnTo>
                  <a:pt x="46" y="15"/>
                </a:lnTo>
                <a:lnTo>
                  <a:pt x="43" y="13"/>
                </a:lnTo>
                <a:lnTo>
                  <a:pt x="41" y="9"/>
                </a:lnTo>
                <a:lnTo>
                  <a:pt x="34" y="6"/>
                </a:lnTo>
                <a:lnTo>
                  <a:pt x="27" y="2"/>
                </a:lnTo>
                <a:lnTo>
                  <a:pt x="18" y="0"/>
                </a:lnTo>
                <a:lnTo>
                  <a:pt x="11" y="0"/>
                </a:lnTo>
                <a:lnTo>
                  <a:pt x="0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7" name=""/>
          <p:cNvSpPr/>
          <p:nvPr/>
        </p:nvSpPr>
        <p:spPr>
          <a:xfrm>
            <a:off x="1936800" y="6189840"/>
            <a:ext cx="44280" cy="37800"/>
          </a:xfrm>
          <a:custGeom>
            <a:avLst/>
            <a:gdLst/>
            <a:ahLst/>
            <a:rect l="l" t="t" r="r" b="b"/>
            <a:pathLst>
              <a:path w="55" h="48">
                <a:moveTo>
                  <a:pt x="36" y="38"/>
                </a:moveTo>
                <a:lnTo>
                  <a:pt x="45" y="29"/>
                </a:lnTo>
                <a:lnTo>
                  <a:pt x="43" y="27"/>
                </a:lnTo>
                <a:lnTo>
                  <a:pt x="41" y="27"/>
                </a:lnTo>
                <a:lnTo>
                  <a:pt x="39" y="27"/>
                </a:lnTo>
                <a:lnTo>
                  <a:pt x="38" y="25"/>
                </a:lnTo>
                <a:lnTo>
                  <a:pt x="34" y="25"/>
                </a:lnTo>
                <a:lnTo>
                  <a:pt x="32" y="24"/>
                </a:lnTo>
                <a:lnTo>
                  <a:pt x="30" y="22"/>
                </a:lnTo>
                <a:lnTo>
                  <a:pt x="29" y="20"/>
                </a:lnTo>
                <a:lnTo>
                  <a:pt x="27" y="18"/>
                </a:lnTo>
                <a:lnTo>
                  <a:pt x="25" y="16"/>
                </a:lnTo>
                <a:lnTo>
                  <a:pt x="23" y="13"/>
                </a:lnTo>
                <a:lnTo>
                  <a:pt x="23" y="11"/>
                </a:lnTo>
                <a:lnTo>
                  <a:pt x="23" y="9"/>
                </a:lnTo>
                <a:lnTo>
                  <a:pt x="21" y="6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5"/>
                </a:lnTo>
                <a:lnTo>
                  <a:pt x="4" y="18"/>
                </a:lnTo>
                <a:lnTo>
                  <a:pt x="5" y="24"/>
                </a:lnTo>
                <a:lnTo>
                  <a:pt x="9" y="27"/>
                </a:lnTo>
                <a:lnTo>
                  <a:pt x="11" y="31"/>
                </a:lnTo>
                <a:lnTo>
                  <a:pt x="14" y="34"/>
                </a:lnTo>
                <a:lnTo>
                  <a:pt x="16" y="38"/>
                </a:lnTo>
                <a:lnTo>
                  <a:pt x="21" y="40"/>
                </a:lnTo>
                <a:lnTo>
                  <a:pt x="23" y="41"/>
                </a:lnTo>
                <a:lnTo>
                  <a:pt x="29" y="45"/>
                </a:lnTo>
                <a:lnTo>
                  <a:pt x="32" y="47"/>
                </a:lnTo>
                <a:lnTo>
                  <a:pt x="38" y="48"/>
                </a:lnTo>
                <a:lnTo>
                  <a:pt x="41" y="48"/>
                </a:lnTo>
                <a:lnTo>
                  <a:pt x="45" y="48"/>
                </a:lnTo>
                <a:lnTo>
                  <a:pt x="55" y="38"/>
                </a:lnTo>
                <a:lnTo>
                  <a:pt x="36" y="3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8" name=""/>
          <p:cNvSpPr/>
          <p:nvPr/>
        </p:nvSpPr>
        <p:spPr>
          <a:xfrm>
            <a:off x="1971720" y="622152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49" name=""/>
          <p:cNvSpPr/>
          <p:nvPr/>
        </p:nvSpPr>
        <p:spPr>
          <a:xfrm>
            <a:off x="1971720" y="622152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0" name=""/>
          <p:cNvSpPr/>
          <p:nvPr/>
        </p:nvSpPr>
        <p:spPr>
          <a:xfrm>
            <a:off x="1938240" y="6135840"/>
            <a:ext cx="14400" cy="12600"/>
          </a:xfrm>
          <a:custGeom>
            <a:avLst/>
            <a:gdLst/>
            <a:ahLst/>
            <a:rect l="l" t="t" r="r" b="b"/>
            <a:pathLst>
              <a:path w="18" h="16">
                <a:moveTo>
                  <a:pt x="0" y="16"/>
                </a:moveTo>
                <a:lnTo>
                  <a:pt x="2" y="12"/>
                </a:lnTo>
                <a:lnTo>
                  <a:pt x="2" y="7"/>
                </a:lnTo>
                <a:lnTo>
                  <a:pt x="2" y="3"/>
                </a:lnTo>
                <a:lnTo>
                  <a:pt x="0" y="0"/>
                </a:lnTo>
                <a:lnTo>
                  <a:pt x="11" y="2"/>
                </a:lnTo>
                <a:lnTo>
                  <a:pt x="18" y="3"/>
                </a:lnTo>
                <a:lnTo>
                  <a:pt x="14" y="7"/>
                </a:lnTo>
                <a:lnTo>
                  <a:pt x="11" y="12"/>
                </a:lnTo>
                <a:lnTo>
                  <a:pt x="7" y="14"/>
                </a:lnTo>
                <a:lnTo>
                  <a:pt x="5" y="14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1" name=""/>
          <p:cNvSpPr/>
          <p:nvPr/>
        </p:nvSpPr>
        <p:spPr>
          <a:xfrm>
            <a:off x="1932120" y="6127920"/>
            <a:ext cx="15840" cy="25200"/>
          </a:xfrm>
          <a:custGeom>
            <a:avLst/>
            <a:gdLst/>
            <a:ahLst/>
            <a:rect l="l" t="t" r="r" b="b"/>
            <a:pathLst>
              <a:path w="21" h="32">
                <a:moveTo>
                  <a:pt x="9" y="0"/>
                </a:moveTo>
                <a:lnTo>
                  <a:pt x="0" y="14"/>
                </a:lnTo>
                <a:lnTo>
                  <a:pt x="2" y="18"/>
                </a:lnTo>
                <a:lnTo>
                  <a:pt x="2" y="18"/>
                </a:lnTo>
                <a:lnTo>
                  <a:pt x="2" y="20"/>
                </a:lnTo>
                <a:lnTo>
                  <a:pt x="0" y="23"/>
                </a:lnTo>
                <a:lnTo>
                  <a:pt x="18" y="32"/>
                </a:lnTo>
                <a:lnTo>
                  <a:pt x="20" y="27"/>
                </a:lnTo>
                <a:lnTo>
                  <a:pt x="21" y="18"/>
                </a:lnTo>
                <a:lnTo>
                  <a:pt x="20" y="13"/>
                </a:lnTo>
                <a:lnTo>
                  <a:pt x="18" y="5"/>
                </a:lnTo>
                <a:lnTo>
                  <a:pt x="9" y="20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2" name=""/>
          <p:cNvSpPr/>
          <p:nvPr/>
        </p:nvSpPr>
        <p:spPr>
          <a:xfrm>
            <a:off x="1938240" y="6127920"/>
            <a:ext cx="22320" cy="18720"/>
          </a:xfrm>
          <a:custGeom>
            <a:avLst/>
            <a:gdLst/>
            <a:ahLst/>
            <a:rect l="l" t="t" r="r" b="b"/>
            <a:pathLst>
              <a:path w="28" h="23">
                <a:moveTo>
                  <a:pt x="28" y="18"/>
                </a:moveTo>
                <a:lnTo>
                  <a:pt x="18" y="4"/>
                </a:lnTo>
                <a:lnTo>
                  <a:pt x="12" y="2"/>
                </a:lnTo>
                <a:lnTo>
                  <a:pt x="0" y="0"/>
                </a:lnTo>
                <a:lnTo>
                  <a:pt x="0" y="20"/>
                </a:lnTo>
                <a:lnTo>
                  <a:pt x="7" y="21"/>
                </a:lnTo>
                <a:lnTo>
                  <a:pt x="18" y="23"/>
                </a:lnTo>
                <a:lnTo>
                  <a:pt x="9" y="9"/>
                </a:lnTo>
                <a:lnTo>
                  <a:pt x="28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3" name=""/>
          <p:cNvSpPr/>
          <p:nvPr/>
        </p:nvSpPr>
        <p:spPr>
          <a:xfrm>
            <a:off x="1932120" y="6134040"/>
            <a:ext cx="28440" cy="23760"/>
          </a:xfrm>
          <a:custGeom>
            <a:avLst/>
            <a:gdLst/>
            <a:ahLst/>
            <a:rect l="l" t="t" r="r" b="b"/>
            <a:pathLst>
              <a:path w="37" h="28">
                <a:moveTo>
                  <a:pt x="0" y="14"/>
                </a:moveTo>
                <a:lnTo>
                  <a:pt x="11" y="28"/>
                </a:lnTo>
                <a:lnTo>
                  <a:pt x="14" y="28"/>
                </a:lnTo>
                <a:lnTo>
                  <a:pt x="20" y="25"/>
                </a:lnTo>
                <a:lnTo>
                  <a:pt x="23" y="23"/>
                </a:lnTo>
                <a:lnTo>
                  <a:pt x="27" y="21"/>
                </a:lnTo>
                <a:lnTo>
                  <a:pt x="32" y="16"/>
                </a:lnTo>
                <a:lnTo>
                  <a:pt x="37" y="9"/>
                </a:lnTo>
                <a:lnTo>
                  <a:pt x="18" y="0"/>
                </a:lnTo>
                <a:lnTo>
                  <a:pt x="16" y="4"/>
                </a:lnTo>
                <a:lnTo>
                  <a:pt x="12" y="7"/>
                </a:lnTo>
                <a:lnTo>
                  <a:pt x="12" y="7"/>
                </a:lnTo>
                <a:lnTo>
                  <a:pt x="11" y="9"/>
                </a:lnTo>
                <a:lnTo>
                  <a:pt x="11" y="9"/>
                </a:lnTo>
                <a:lnTo>
                  <a:pt x="20" y="23"/>
                </a:lnTo>
                <a:lnTo>
                  <a:pt x="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4" name=""/>
          <p:cNvSpPr/>
          <p:nvPr/>
        </p:nvSpPr>
        <p:spPr>
          <a:xfrm>
            <a:off x="1938240" y="6148440"/>
            <a:ext cx="6480" cy="468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5" name=""/>
          <p:cNvSpPr/>
          <p:nvPr/>
        </p:nvSpPr>
        <p:spPr>
          <a:xfrm>
            <a:off x="1938240" y="6148440"/>
            <a:ext cx="6480" cy="468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6" name=""/>
          <p:cNvSpPr/>
          <p:nvPr/>
        </p:nvSpPr>
        <p:spPr>
          <a:xfrm>
            <a:off x="1963800" y="6141960"/>
            <a:ext cx="11160" cy="11160"/>
          </a:xfrm>
          <a:custGeom>
            <a:avLst/>
            <a:gdLst/>
            <a:ahLst/>
            <a:rect l="l" t="t" r="r" b="b"/>
            <a:pathLst>
              <a:path w="14" h="14">
                <a:moveTo>
                  <a:pt x="2" y="12"/>
                </a:move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3"/>
                </a:lnTo>
                <a:lnTo>
                  <a:pt x="2" y="0"/>
                </a:lnTo>
                <a:lnTo>
                  <a:pt x="9" y="0"/>
                </a:lnTo>
                <a:lnTo>
                  <a:pt x="14" y="0"/>
                </a:lnTo>
                <a:lnTo>
                  <a:pt x="14" y="12"/>
                </a:lnTo>
                <a:lnTo>
                  <a:pt x="14" y="14"/>
                </a:lnTo>
                <a:lnTo>
                  <a:pt x="12" y="14"/>
                </a:lnTo>
                <a:lnTo>
                  <a:pt x="12" y="14"/>
                </a:lnTo>
                <a:lnTo>
                  <a:pt x="11" y="14"/>
                </a:lnTo>
                <a:lnTo>
                  <a:pt x="5" y="14"/>
                </a:lnTo>
                <a:lnTo>
                  <a:pt x="2" y="1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7" name=""/>
          <p:cNvSpPr/>
          <p:nvPr/>
        </p:nvSpPr>
        <p:spPr>
          <a:xfrm>
            <a:off x="1955880" y="6134040"/>
            <a:ext cx="15840" cy="27000"/>
          </a:xfrm>
          <a:custGeom>
            <a:avLst/>
            <a:gdLst/>
            <a:ahLst/>
            <a:rect l="l" t="t" r="r" b="b"/>
            <a:pathLst>
              <a:path w="22" h="34">
                <a:moveTo>
                  <a:pt x="11" y="0"/>
                </a:moveTo>
                <a:lnTo>
                  <a:pt x="2" y="11"/>
                </a:lnTo>
                <a:lnTo>
                  <a:pt x="0" y="13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2" y="30"/>
                </a:lnTo>
                <a:lnTo>
                  <a:pt x="11" y="34"/>
                </a:lnTo>
                <a:lnTo>
                  <a:pt x="11" y="14"/>
                </a:lnTo>
                <a:lnTo>
                  <a:pt x="18" y="16"/>
                </a:lnTo>
                <a:lnTo>
                  <a:pt x="20" y="20"/>
                </a:lnTo>
                <a:lnTo>
                  <a:pt x="20" y="22"/>
                </a:lnTo>
                <a:lnTo>
                  <a:pt x="20" y="20"/>
                </a:lnTo>
                <a:lnTo>
                  <a:pt x="22" y="16"/>
                </a:lnTo>
                <a:lnTo>
                  <a:pt x="22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8" name=""/>
          <p:cNvSpPr/>
          <p:nvPr/>
        </p:nvSpPr>
        <p:spPr>
          <a:xfrm>
            <a:off x="1963800" y="6134040"/>
            <a:ext cx="19080" cy="14400"/>
          </a:xfrm>
          <a:custGeom>
            <a:avLst/>
            <a:gdLst/>
            <a:ahLst/>
            <a:rect l="l" t="t" r="r" b="b"/>
            <a:pathLst>
              <a:path w="25" h="20">
                <a:moveTo>
                  <a:pt x="25" y="11"/>
                </a:moveTo>
                <a:lnTo>
                  <a:pt x="14" y="0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14" y="20"/>
                </a:lnTo>
                <a:lnTo>
                  <a:pt x="4" y="11"/>
                </a:lnTo>
                <a:lnTo>
                  <a:pt x="25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59" name=""/>
          <p:cNvSpPr/>
          <p:nvPr/>
        </p:nvSpPr>
        <p:spPr>
          <a:xfrm>
            <a:off x="1968480" y="6141960"/>
            <a:ext cx="6480" cy="180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0" name=""/>
          <p:cNvSpPr/>
          <p:nvPr/>
        </p:nvSpPr>
        <p:spPr>
          <a:xfrm>
            <a:off x="1968480" y="6141960"/>
            <a:ext cx="14400" cy="972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1" name=""/>
          <p:cNvSpPr/>
          <p:nvPr/>
        </p:nvSpPr>
        <p:spPr>
          <a:xfrm>
            <a:off x="1968480" y="6151680"/>
            <a:ext cx="648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2" name=""/>
          <p:cNvSpPr/>
          <p:nvPr/>
        </p:nvSpPr>
        <p:spPr>
          <a:xfrm>
            <a:off x="1963800" y="6145200"/>
            <a:ext cx="19080" cy="15840"/>
          </a:xfrm>
          <a:custGeom>
            <a:avLst/>
            <a:gdLst/>
            <a:ahLst/>
            <a:rect l="l" t="t" r="r" b="b"/>
            <a:pathLst>
              <a:path w="25" h="22">
                <a:moveTo>
                  <a:pt x="0" y="20"/>
                </a:moveTo>
                <a:lnTo>
                  <a:pt x="0" y="20"/>
                </a:lnTo>
                <a:lnTo>
                  <a:pt x="4" y="20"/>
                </a:lnTo>
                <a:lnTo>
                  <a:pt x="9" y="22"/>
                </a:lnTo>
                <a:lnTo>
                  <a:pt x="11" y="22"/>
                </a:lnTo>
                <a:lnTo>
                  <a:pt x="16" y="22"/>
                </a:lnTo>
                <a:lnTo>
                  <a:pt x="21" y="18"/>
                </a:lnTo>
                <a:lnTo>
                  <a:pt x="25" y="11"/>
                </a:lnTo>
                <a:lnTo>
                  <a:pt x="4" y="11"/>
                </a:lnTo>
                <a:lnTo>
                  <a:pt x="5" y="6"/>
                </a:lnTo>
                <a:lnTo>
                  <a:pt x="11" y="2"/>
                </a:lnTo>
                <a:lnTo>
                  <a:pt x="12" y="2"/>
                </a:lnTo>
                <a:lnTo>
                  <a:pt x="11" y="2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3" name=""/>
          <p:cNvSpPr/>
          <p:nvPr/>
        </p:nvSpPr>
        <p:spPr>
          <a:xfrm>
            <a:off x="1963800" y="614520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4" name=""/>
          <p:cNvSpPr/>
          <p:nvPr/>
        </p:nvSpPr>
        <p:spPr>
          <a:xfrm>
            <a:off x="1963800" y="614520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5" name=""/>
          <p:cNvSpPr/>
          <p:nvPr/>
        </p:nvSpPr>
        <p:spPr>
          <a:xfrm>
            <a:off x="1920960" y="6253200"/>
            <a:ext cx="15840" cy="9360"/>
          </a:xfrm>
          <a:custGeom>
            <a:avLst/>
            <a:gdLst/>
            <a:ahLst/>
            <a:rect l="l" t="t" r="r" b="b"/>
            <a:pathLst>
              <a:path w="19" h="10">
                <a:moveTo>
                  <a:pt x="19" y="0"/>
                </a:moveTo>
                <a:lnTo>
                  <a:pt x="19" y="5"/>
                </a:lnTo>
                <a:lnTo>
                  <a:pt x="19" y="10"/>
                </a:lnTo>
                <a:lnTo>
                  <a:pt x="14" y="10"/>
                </a:lnTo>
                <a:lnTo>
                  <a:pt x="7" y="8"/>
                </a:lnTo>
                <a:lnTo>
                  <a:pt x="3" y="7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8" y="1"/>
                </a:lnTo>
                <a:lnTo>
                  <a:pt x="19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6" name=""/>
          <p:cNvSpPr/>
          <p:nvPr/>
        </p:nvSpPr>
        <p:spPr>
          <a:xfrm>
            <a:off x="1928880" y="6253200"/>
            <a:ext cx="15840" cy="15840"/>
          </a:xfrm>
          <a:custGeom>
            <a:avLst/>
            <a:gdLst/>
            <a:ahLst/>
            <a:rect l="l" t="t" r="r" b="b"/>
            <a:pathLst>
              <a:path w="20" h="19">
                <a:moveTo>
                  <a:pt x="9" y="19"/>
                </a:moveTo>
                <a:lnTo>
                  <a:pt x="20" y="10"/>
                </a:lnTo>
                <a:lnTo>
                  <a:pt x="20" y="5"/>
                </a:lnTo>
                <a:lnTo>
                  <a:pt x="20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9" y="0"/>
                </a:lnTo>
                <a:lnTo>
                  <a:pt x="9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7" name=""/>
          <p:cNvSpPr/>
          <p:nvPr/>
        </p:nvSpPr>
        <p:spPr>
          <a:xfrm>
            <a:off x="1913040" y="6248520"/>
            <a:ext cx="23760" cy="20520"/>
          </a:xfrm>
          <a:custGeom>
            <a:avLst/>
            <a:gdLst/>
            <a:ahLst/>
            <a:rect l="l" t="t" r="r" b="b"/>
            <a:pathLst>
              <a:path w="30" h="27">
                <a:moveTo>
                  <a:pt x="11" y="0"/>
                </a:moveTo>
                <a:lnTo>
                  <a:pt x="0" y="11"/>
                </a:lnTo>
                <a:lnTo>
                  <a:pt x="3" y="16"/>
                </a:lnTo>
                <a:lnTo>
                  <a:pt x="5" y="20"/>
                </a:lnTo>
                <a:lnTo>
                  <a:pt x="11" y="24"/>
                </a:lnTo>
                <a:lnTo>
                  <a:pt x="14" y="25"/>
                </a:lnTo>
                <a:lnTo>
                  <a:pt x="21" y="27"/>
                </a:lnTo>
                <a:lnTo>
                  <a:pt x="30" y="27"/>
                </a:lnTo>
                <a:lnTo>
                  <a:pt x="30" y="8"/>
                </a:lnTo>
                <a:lnTo>
                  <a:pt x="27" y="8"/>
                </a:lnTo>
                <a:lnTo>
                  <a:pt x="21" y="6"/>
                </a:lnTo>
                <a:lnTo>
                  <a:pt x="21" y="6"/>
                </a:lnTo>
                <a:lnTo>
                  <a:pt x="19" y="6"/>
                </a:lnTo>
                <a:lnTo>
                  <a:pt x="21" y="6"/>
                </a:lnTo>
                <a:lnTo>
                  <a:pt x="23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8" name=""/>
          <p:cNvSpPr/>
          <p:nvPr/>
        </p:nvSpPr>
        <p:spPr>
          <a:xfrm>
            <a:off x="1920960" y="6245280"/>
            <a:ext cx="23760" cy="17280"/>
          </a:xfrm>
          <a:custGeom>
            <a:avLst/>
            <a:gdLst/>
            <a:ahLst/>
            <a:rect l="l" t="t" r="r" b="b"/>
            <a:pathLst>
              <a:path w="28" h="23">
                <a:moveTo>
                  <a:pt x="28" y="11"/>
                </a:moveTo>
                <a:lnTo>
                  <a:pt x="17" y="0"/>
                </a:lnTo>
                <a:lnTo>
                  <a:pt x="7" y="2"/>
                </a:lnTo>
                <a:lnTo>
                  <a:pt x="0" y="3"/>
                </a:lnTo>
                <a:lnTo>
                  <a:pt x="0" y="23"/>
                </a:lnTo>
                <a:lnTo>
                  <a:pt x="10" y="21"/>
                </a:lnTo>
                <a:lnTo>
                  <a:pt x="17" y="19"/>
                </a:lnTo>
                <a:lnTo>
                  <a:pt x="7" y="11"/>
                </a:lnTo>
                <a:lnTo>
                  <a:pt x="28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9" name=""/>
          <p:cNvSpPr/>
          <p:nvPr/>
        </p:nvSpPr>
        <p:spPr>
          <a:xfrm>
            <a:off x="1928880" y="625320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0" name=""/>
          <p:cNvSpPr/>
          <p:nvPr/>
        </p:nvSpPr>
        <p:spPr>
          <a:xfrm>
            <a:off x="1928880" y="625320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1" name=""/>
          <p:cNvSpPr/>
          <p:nvPr/>
        </p:nvSpPr>
        <p:spPr>
          <a:xfrm>
            <a:off x="1968480" y="6176880"/>
            <a:ext cx="23760" cy="22320"/>
          </a:xfrm>
          <a:custGeom>
            <a:avLst/>
            <a:gdLst/>
            <a:ahLst/>
            <a:rect l="l" t="t" r="r" b="b"/>
            <a:pathLst>
              <a:path w="31" h="27">
                <a:moveTo>
                  <a:pt x="0" y="4"/>
                </a:moveTo>
                <a:lnTo>
                  <a:pt x="20" y="4"/>
                </a:lnTo>
                <a:lnTo>
                  <a:pt x="22" y="7"/>
                </a:lnTo>
                <a:lnTo>
                  <a:pt x="25" y="15"/>
                </a:lnTo>
                <a:lnTo>
                  <a:pt x="29" y="22"/>
                </a:lnTo>
                <a:lnTo>
                  <a:pt x="31" y="27"/>
                </a:lnTo>
                <a:lnTo>
                  <a:pt x="16" y="27"/>
                </a:lnTo>
                <a:lnTo>
                  <a:pt x="15" y="27"/>
                </a:lnTo>
                <a:lnTo>
                  <a:pt x="15" y="25"/>
                </a:lnTo>
                <a:lnTo>
                  <a:pt x="13" y="25"/>
                </a:lnTo>
                <a:lnTo>
                  <a:pt x="11" y="24"/>
                </a:lnTo>
                <a:lnTo>
                  <a:pt x="9" y="20"/>
                </a:lnTo>
                <a:lnTo>
                  <a:pt x="7" y="16"/>
                </a:lnTo>
                <a:lnTo>
                  <a:pt x="6" y="11"/>
                </a:lnTo>
                <a:lnTo>
                  <a:pt x="4" y="7"/>
                </a:lnTo>
                <a:lnTo>
                  <a:pt x="4" y="4"/>
                </a:lnTo>
                <a:lnTo>
                  <a:pt x="4" y="0"/>
                </a:lnTo>
                <a:lnTo>
                  <a:pt x="0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2" name=""/>
          <p:cNvSpPr/>
          <p:nvPr/>
        </p:nvSpPr>
        <p:spPr>
          <a:xfrm>
            <a:off x="1968480" y="6172200"/>
            <a:ext cx="23760" cy="14400"/>
          </a:xfrm>
          <a:custGeom>
            <a:avLst/>
            <a:gdLst/>
            <a:ahLst/>
            <a:rect l="l" t="t" r="r" b="b"/>
            <a:pathLst>
              <a:path w="31" h="20">
                <a:moveTo>
                  <a:pt x="31" y="9"/>
                </a:moveTo>
                <a:lnTo>
                  <a:pt x="20" y="0"/>
                </a:lnTo>
                <a:lnTo>
                  <a:pt x="0" y="0"/>
                </a:lnTo>
                <a:lnTo>
                  <a:pt x="0" y="20"/>
                </a:lnTo>
                <a:lnTo>
                  <a:pt x="20" y="20"/>
                </a:lnTo>
                <a:lnTo>
                  <a:pt x="3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3" name=""/>
          <p:cNvSpPr/>
          <p:nvPr/>
        </p:nvSpPr>
        <p:spPr>
          <a:xfrm>
            <a:off x="1974960" y="618012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4" name=""/>
          <p:cNvSpPr/>
          <p:nvPr/>
        </p:nvSpPr>
        <p:spPr>
          <a:xfrm>
            <a:off x="1974960" y="6180120"/>
            <a:ext cx="27000" cy="27000"/>
          </a:xfrm>
          <a:custGeom>
            <a:avLst/>
            <a:gdLst/>
            <a:ahLst/>
            <a:rect l="l" t="t" r="r" b="b"/>
            <a:pathLst>
              <a:path w="34" h="34">
                <a:moveTo>
                  <a:pt x="23" y="34"/>
                </a:moveTo>
                <a:lnTo>
                  <a:pt x="34" y="23"/>
                </a:lnTo>
                <a:lnTo>
                  <a:pt x="30" y="16"/>
                </a:lnTo>
                <a:lnTo>
                  <a:pt x="27" y="7"/>
                </a:lnTo>
                <a:lnTo>
                  <a:pt x="23" y="0"/>
                </a:lnTo>
                <a:lnTo>
                  <a:pt x="22" y="0"/>
                </a:lnTo>
                <a:lnTo>
                  <a:pt x="0" y="0"/>
                </a:lnTo>
                <a:lnTo>
                  <a:pt x="4" y="9"/>
                </a:lnTo>
                <a:lnTo>
                  <a:pt x="7" y="16"/>
                </a:lnTo>
                <a:lnTo>
                  <a:pt x="11" y="23"/>
                </a:lnTo>
                <a:lnTo>
                  <a:pt x="11" y="23"/>
                </a:lnTo>
                <a:lnTo>
                  <a:pt x="23" y="14"/>
                </a:lnTo>
                <a:lnTo>
                  <a:pt x="23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5" name=""/>
          <p:cNvSpPr/>
          <p:nvPr/>
        </p:nvSpPr>
        <p:spPr>
          <a:xfrm>
            <a:off x="1992240" y="6189840"/>
            <a:ext cx="180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6" name=""/>
          <p:cNvSpPr/>
          <p:nvPr/>
        </p:nvSpPr>
        <p:spPr>
          <a:xfrm>
            <a:off x="1981080" y="6189840"/>
            <a:ext cx="11160" cy="1728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7" name=""/>
          <p:cNvSpPr/>
          <p:nvPr/>
        </p:nvSpPr>
        <p:spPr>
          <a:xfrm>
            <a:off x="1981080" y="6189840"/>
            <a:ext cx="180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8" name=""/>
          <p:cNvSpPr/>
          <p:nvPr/>
        </p:nvSpPr>
        <p:spPr>
          <a:xfrm>
            <a:off x="1960560" y="6172200"/>
            <a:ext cx="22320" cy="34920"/>
          </a:xfrm>
          <a:custGeom>
            <a:avLst/>
            <a:gdLst/>
            <a:ahLst/>
            <a:rect l="l" t="t" r="r" b="b"/>
            <a:pathLst>
              <a:path w="29" h="45">
                <a:moveTo>
                  <a:pt x="18" y="14"/>
                </a:moveTo>
                <a:lnTo>
                  <a:pt x="0" y="7"/>
                </a:lnTo>
                <a:lnTo>
                  <a:pt x="2" y="13"/>
                </a:lnTo>
                <a:lnTo>
                  <a:pt x="2" y="16"/>
                </a:lnTo>
                <a:lnTo>
                  <a:pt x="4" y="22"/>
                </a:lnTo>
                <a:lnTo>
                  <a:pt x="6" y="27"/>
                </a:lnTo>
                <a:lnTo>
                  <a:pt x="8" y="32"/>
                </a:lnTo>
                <a:lnTo>
                  <a:pt x="11" y="38"/>
                </a:lnTo>
                <a:lnTo>
                  <a:pt x="15" y="39"/>
                </a:lnTo>
                <a:lnTo>
                  <a:pt x="16" y="41"/>
                </a:lnTo>
                <a:lnTo>
                  <a:pt x="22" y="45"/>
                </a:lnTo>
                <a:lnTo>
                  <a:pt x="25" y="45"/>
                </a:lnTo>
                <a:lnTo>
                  <a:pt x="25" y="23"/>
                </a:lnTo>
                <a:lnTo>
                  <a:pt x="27" y="25"/>
                </a:lnTo>
                <a:lnTo>
                  <a:pt x="29" y="25"/>
                </a:lnTo>
                <a:lnTo>
                  <a:pt x="29" y="25"/>
                </a:lnTo>
                <a:lnTo>
                  <a:pt x="27" y="23"/>
                </a:lnTo>
                <a:lnTo>
                  <a:pt x="25" y="20"/>
                </a:lnTo>
                <a:lnTo>
                  <a:pt x="24" y="16"/>
                </a:lnTo>
                <a:lnTo>
                  <a:pt x="22" y="13"/>
                </a:lnTo>
                <a:lnTo>
                  <a:pt x="22" y="9"/>
                </a:lnTo>
                <a:lnTo>
                  <a:pt x="22" y="7"/>
                </a:lnTo>
                <a:lnTo>
                  <a:pt x="4" y="0"/>
                </a:lnTo>
                <a:lnTo>
                  <a:pt x="18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9" name=""/>
          <p:cNvSpPr/>
          <p:nvPr/>
        </p:nvSpPr>
        <p:spPr>
          <a:xfrm>
            <a:off x="1963800" y="6172200"/>
            <a:ext cx="612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0" y="0"/>
                </a:moveTo>
                <a:lnTo>
                  <a:pt x="9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0" name=""/>
          <p:cNvSpPr/>
          <p:nvPr/>
        </p:nvSpPr>
        <p:spPr>
          <a:xfrm>
            <a:off x="1963800" y="6172200"/>
            <a:ext cx="612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0" y="0"/>
                </a:moveTo>
                <a:lnTo>
                  <a:pt x="9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1" name=""/>
          <p:cNvSpPr/>
          <p:nvPr/>
        </p:nvSpPr>
        <p:spPr>
          <a:xfrm>
            <a:off x="1960560" y="6172200"/>
            <a:ext cx="14400" cy="14400"/>
          </a:xfrm>
          <a:custGeom>
            <a:avLst/>
            <a:gdLst/>
            <a:ahLst/>
            <a:rect l="l" t="t" r="r" b="b"/>
            <a:pathLst>
              <a:path w="18" h="20">
                <a:moveTo>
                  <a:pt x="8" y="20"/>
                </a:moveTo>
                <a:lnTo>
                  <a:pt x="15" y="16"/>
                </a:lnTo>
                <a:lnTo>
                  <a:pt x="18" y="14"/>
                </a:lnTo>
                <a:lnTo>
                  <a:pt x="4" y="0"/>
                </a:lnTo>
                <a:lnTo>
                  <a:pt x="0" y="4"/>
                </a:lnTo>
                <a:lnTo>
                  <a:pt x="8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2" name=""/>
          <p:cNvSpPr/>
          <p:nvPr/>
        </p:nvSpPr>
        <p:spPr>
          <a:xfrm>
            <a:off x="1968480" y="618012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3" name=""/>
          <p:cNvSpPr/>
          <p:nvPr/>
        </p:nvSpPr>
        <p:spPr>
          <a:xfrm>
            <a:off x="1998720" y="6189840"/>
            <a:ext cx="15840" cy="28440"/>
          </a:xfrm>
          <a:custGeom>
            <a:avLst/>
            <a:gdLst/>
            <a:ahLst/>
            <a:rect l="l" t="t" r="r" b="b"/>
            <a:pathLst>
              <a:path w="20" h="36">
                <a:moveTo>
                  <a:pt x="13" y="0"/>
                </a:moveTo>
                <a:lnTo>
                  <a:pt x="20" y="4"/>
                </a:lnTo>
                <a:lnTo>
                  <a:pt x="20" y="18"/>
                </a:lnTo>
                <a:lnTo>
                  <a:pt x="13" y="36"/>
                </a:lnTo>
                <a:lnTo>
                  <a:pt x="9" y="34"/>
                </a:lnTo>
                <a:lnTo>
                  <a:pt x="8" y="32"/>
                </a:lnTo>
                <a:lnTo>
                  <a:pt x="6" y="31"/>
                </a:lnTo>
                <a:lnTo>
                  <a:pt x="4" y="29"/>
                </a:lnTo>
                <a:lnTo>
                  <a:pt x="2" y="22"/>
                </a:lnTo>
                <a:lnTo>
                  <a:pt x="0" y="15"/>
                </a:lnTo>
                <a:lnTo>
                  <a:pt x="13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4" name=""/>
          <p:cNvSpPr/>
          <p:nvPr/>
        </p:nvSpPr>
        <p:spPr>
          <a:xfrm>
            <a:off x="2006640" y="6183360"/>
            <a:ext cx="15840" cy="15840"/>
          </a:xfrm>
          <a:custGeom>
            <a:avLst/>
            <a:gdLst/>
            <a:ahLst/>
            <a:rect l="l" t="t" r="r" b="b"/>
            <a:pathLst>
              <a:path w="22" h="22">
                <a:moveTo>
                  <a:pt x="22" y="13"/>
                </a:moveTo>
                <a:lnTo>
                  <a:pt x="16" y="4"/>
                </a:lnTo>
                <a:lnTo>
                  <a:pt x="9" y="0"/>
                </a:lnTo>
                <a:lnTo>
                  <a:pt x="0" y="18"/>
                </a:lnTo>
                <a:lnTo>
                  <a:pt x="7" y="22"/>
                </a:lnTo>
                <a:lnTo>
                  <a:pt x="22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5" name=""/>
          <p:cNvSpPr/>
          <p:nvPr/>
        </p:nvSpPr>
        <p:spPr>
          <a:xfrm>
            <a:off x="2006640" y="6192720"/>
            <a:ext cx="15840" cy="14400"/>
          </a:xfrm>
          <a:custGeom>
            <a:avLst/>
            <a:gdLst/>
            <a:ahLst/>
            <a:rect l="l" t="t" r="r" b="b"/>
            <a:pathLst>
              <a:path w="22" h="18">
                <a:moveTo>
                  <a:pt x="22" y="18"/>
                </a:moveTo>
                <a:lnTo>
                  <a:pt x="22" y="14"/>
                </a:lnTo>
                <a:lnTo>
                  <a:pt x="22" y="0"/>
                </a:lnTo>
                <a:lnTo>
                  <a:pt x="0" y="0"/>
                </a:lnTo>
                <a:lnTo>
                  <a:pt x="0" y="14"/>
                </a:lnTo>
                <a:lnTo>
                  <a:pt x="22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6" name=""/>
          <p:cNvSpPr/>
          <p:nvPr/>
        </p:nvSpPr>
        <p:spPr>
          <a:xfrm>
            <a:off x="2001960" y="6200640"/>
            <a:ext cx="20520" cy="24120"/>
          </a:xfrm>
          <a:custGeom>
            <a:avLst/>
            <a:gdLst/>
            <a:ahLst/>
            <a:rect l="l" t="t" r="r" b="b"/>
            <a:pathLst>
              <a:path w="27" h="30">
                <a:moveTo>
                  <a:pt x="7" y="30"/>
                </a:moveTo>
                <a:lnTo>
                  <a:pt x="20" y="25"/>
                </a:lnTo>
                <a:lnTo>
                  <a:pt x="27" y="7"/>
                </a:lnTo>
                <a:lnTo>
                  <a:pt x="7" y="0"/>
                </a:lnTo>
                <a:lnTo>
                  <a:pt x="0" y="16"/>
                </a:lnTo>
                <a:lnTo>
                  <a:pt x="7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7" name=""/>
          <p:cNvSpPr/>
          <p:nvPr/>
        </p:nvSpPr>
        <p:spPr>
          <a:xfrm>
            <a:off x="2008080" y="6210360"/>
            <a:ext cx="3240" cy="7920"/>
          </a:xfrm>
          <a:custGeom>
            <a:avLst/>
            <a:gdLst/>
            <a:ahLst/>
            <a:rect l="l" t="t" r="r" b="b"/>
            <a:pathLst>
              <a:path w="3" h="11">
                <a:moveTo>
                  <a:pt x="3" y="0"/>
                </a:moveTo>
                <a:lnTo>
                  <a:pt x="0" y="11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8" name=""/>
          <p:cNvSpPr/>
          <p:nvPr/>
        </p:nvSpPr>
        <p:spPr>
          <a:xfrm>
            <a:off x="1990800" y="6195960"/>
            <a:ext cx="20520" cy="28800"/>
          </a:xfrm>
          <a:custGeom>
            <a:avLst/>
            <a:gdLst/>
            <a:ahLst/>
            <a:rect l="l" t="t" r="r" b="b"/>
            <a:pathLst>
              <a:path w="26" h="37">
                <a:moveTo>
                  <a:pt x="2" y="0"/>
                </a:moveTo>
                <a:lnTo>
                  <a:pt x="0" y="10"/>
                </a:lnTo>
                <a:lnTo>
                  <a:pt x="2" y="17"/>
                </a:lnTo>
                <a:lnTo>
                  <a:pt x="5" y="24"/>
                </a:lnTo>
                <a:lnTo>
                  <a:pt x="7" y="28"/>
                </a:lnTo>
                <a:lnTo>
                  <a:pt x="10" y="32"/>
                </a:lnTo>
                <a:lnTo>
                  <a:pt x="16" y="35"/>
                </a:lnTo>
                <a:lnTo>
                  <a:pt x="21" y="37"/>
                </a:lnTo>
                <a:lnTo>
                  <a:pt x="26" y="17"/>
                </a:lnTo>
                <a:lnTo>
                  <a:pt x="25" y="17"/>
                </a:lnTo>
                <a:lnTo>
                  <a:pt x="23" y="17"/>
                </a:lnTo>
                <a:lnTo>
                  <a:pt x="23" y="16"/>
                </a:lnTo>
                <a:lnTo>
                  <a:pt x="23" y="16"/>
                </a:lnTo>
                <a:lnTo>
                  <a:pt x="21" y="10"/>
                </a:lnTo>
                <a:lnTo>
                  <a:pt x="19" y="3"/>
                </a:lnTo>
                <a:lnTo>
                  <a:pt x="16" y="14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9" name=""/>
          <p:cNvSpPr/>
          <p:nvPr/>
        </p:nvSpPr>
        <p:spPr>
          <a:xfrm>
            <a:off x="1998720" y="6200640"/>
            <a:ext cx="6120" cy="6480"/>
          </a:xfrm>
          <a:custGeom>
            <a:avLst/>
            <a:gdLst/>
            <a:ahLst/>
            <a:rect l="l" t="t" r="r" b="b"/>
            <a:pathLst>
              <a:path w="8" h="7">
                <a:moveTo>
                  <a:pt x="8" y="7"/>
                </a:moveTo>
                <a:lnTo>
                  <a:pt x="0" y="0"/>
                </a:lnTo>
                <a:lnTo>
                  <a:pt x="8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0" name=""/>
          <p:cNvSpPr/>
          <p:nvPr/>
        </p:nvSpPr>
        <p:spPr>
          <a:xfrm>
            <a:off x="1992240" y="6183360"/>
            <a:ext cx="22320" cy="23760"/>
          </a:xfrm>
          <a:custGeom>
            <a:avLst/>
            <a:gdLst/>
            <a:ahLst/>
            <a:rect l="l" t="t" r="r" b="b"/>
            <a:pathLst>
              <a:path w="28" h="31">
                <a:moveTo>
                  <a:pt x="26" y="0"/>
                </a:moveTo>
                <a:lnTo>
                  <a:pt x="14" y="2"/>
                </a:lnTo>
                <a:lnTo>
                  <a:pt x="0" y="17"/>
                </a:lnTo>
                <a:lnTo>
                  <a:pt x="14" y="31"/>
                </a:lnTo>
                <a:lnTo>
                  <a:pt x="28" y="17"/>
                </a:lnTo>
                <a:lnTo>
                  <a:pt x="2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1" name=""/>
          <p:cNvSpPr/>
          <p:nvPr/>
        </p:nvSpPr>
        <p:spPr>
          <a:xfrm>
            <a:off x="2006640" y="6189840"/>
            <a:ext cx="1440" cy="9360"/>
          </a:xfrm>
          <a:custGeom>
            <a:avLst/>
            <a:gdLst/>
            <a:ahLst/>
            <a:rect l="l" t="t" r="r" b="b"/>
            <a:pathLst>
              <a:path w="4" h="11">
                <a:moveTo>
                  <a:pt x="0" y="11"/>
                </a:moveTo>
                <a:lnTo>
                  <a:pt x="4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2" name=""/>
          <p:cNvSpPr/>
          <p:nvPr/>
        </p:nvSpPr>
        <p:spPr>
          <a:xfrm>
            <a:off x="1862280" y="5673600"/>
            <a:ext cx="10800" cy="5040"/>
          </a:xfrm>
          <a:custGeom>
            <a:avLst/>
            <a:gdLst/>
            <a:ahLst/>
            <a:rect l="l" t="t" r="r" b="b"/>
            <a:pathLst>
              <a:path w="14" h="5">
                <a:moveTo>
                  <a:pt x="14" y="3"/>
                </a:moveTo>
                <a:lnTo>
                  <a:pt x="9" y="3"/>
                </a:lnTo>
                <a:lnTo>
                  <a:pt x="5" y="5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4" y="3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3" name=""/>
          <p:cNvSpPr/>
          <p:nvPr/>
        </p:nvSpPr>
        <p:spPr>
          <a:xfrm>
            <a:off x="1855800" y="5668920"/>
            <a:ext cx="17280" cy="15840"/>
          </a:xfrm>
          <a:custGeom>
            <a:avLst/>
            <a:gdLst/>
            <a:ahLst/>
            <a:rect l="l" t="t" r="r" b="b"/>
            <a:pathLst>
              <a:path w="21" h="21">
                <a:moveTo>
                  <a:pt x="0" y="3"/>
                </a:moveTo>
                <a:lnTo>
                  <a:pt x="0" y="17"/>
                </a:lnTo>
                <a:lnTo>
                  <a:pt x="3" y="19"/>
                </a:lnTo>
                <a:lnTo>
                  <a:pt x="7" y="21"/>
                </a:lnTo>
                <a:lnTo>
                  <a:pt x="12" y="21"/>
                </a:lnTo>
                <a:lnTo>
                  <a:pt x="16" y="21"/>
                </a:lnTo>
                <a:lnTo>
                  <a:pt x="17" y="19"/>
                </a:lnTo>
                <a:lnTo>
                  <a:pt x="21" y="19"/>
                </a:lnTo>
                <a:lnTo>
                  <a:pt x="21" y="0"/>
                </a:lnTo>
                <a:lnTo>
                  <a:pt x="16" y="0"/>
                </a:lnTo>
                <a:lnTo>
                  <a:pt x="10" y="1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17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4" name=""/>
          <p:cNvSpPr/>
          <p:nvPr/>
        </p:nvSpPr>
        <p:spPr>
          <a:xfrm>
            <a:off x="1855800" y="5667480"/>
            <a:ext cx="22320" cy="17280"/>
          </a:xfrm>
          <a:custGeom>
            <a:avLst/>
            <a:gdLst/>
            <a:ahLst/>
            <a:rect l="l" t="t" r="r" b="b"/>
            <a:pathLst>
              <a:path w="26" h="23">
                <a:moveTo>
                  <a:pt x="21" y="23"/>
                </a:moveTo>
                <a:lnTo>
                  <a:pt x="26" y="3"/>
                </a:lnTo>
                <a:lnTo>
                  <a:pt x="19" y="2"/>
                </a:lnTo>
                <a:lnTo>
                  <a:pt x="14" y="0"/>
                </a:lnTo>
                <a:lnTo>
                  <a:pt x="9" y="0"/>
                </a:lnTo>
                <a:lnTo>
                  <a:pt x="5" y="2"/>
                </a:lnTo>
                <a:lnTo>
                  <a:pt x="1" y="3"/>
                </a:lnTo>
                <a:lnTo>
                  <a:pt x="0" y="5"/>
                </a:lnTo>
                <a:lnTo>
                  <a:pt x="14" y="19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6" y="21"/>
                </a:lnTo>
                <a:lnTo>
                  <a:pt x="21" y="2"/>
                </a:lnTo>
                <a:lnTo>
                  <a:pt x="21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5" name=""/>
          <p:cNvSpPr/>
          <p:nvPr/>
        </p:nvSpPr>
        <p:spPr>
          <a:xfrm>
            <a:off x="1873080" y="56689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6" name=""/>
          <p:cNvSpPr/>
          <p:nvPr/>
        </p:nvSpPr>
        <p:spPr>
          <a:xfrm>
            <a:off x="1873080" y="56689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7" name=""/>
          <p:cNvSpPr/>
          <p:nvPr/>
        </p:nvSpPr>
        <p:spPr>
          <a:xfrm>
            <a:off x="1841400" y="5684760"/>
            <a:ext cx="12960" cy="972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3"/>
                </a:moveTo>
                <a:lnTo>
                  <a:pt x="12" y="3"/>
                </a:lnTo>
                <a:lnTo>
                  <a:pt x="11" y="7"/>
                </a:lnTo>
                <a:lnTo>
                  <a:pt x="7" y="9"/>
                </a:lnTo>
                <a:lnTo>
                  <a:pt x="3" y="11"/>
                </a:lnTo>
                <a:lnTo>
                  <a:pt x="2" y="7"/>
                </a:lnTo>
                <a:lnTo>
                  <a:pt x="0" y="3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2" y="2"/>
                </a:lnTo>
                <a:lnTo>
                  <a:pt x="14" y="3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8" name=""/>
          <p:cNvSpPr/>
          <p:nvPr/>
        </p:nvSpPr>
        <p:spPr>
          <a:xfrm>
            <a:off x="1838160" y="5683320"/>
            <a:ext cx="20880" cy="17280"/>
          </a:xfrm>
          <a:custGeom>
            <a:avLst/>
            <a:gdLst/>
            <a:ahLst/>
            <a:rect l="l" t="t" r="r" b="b"/>
            <a:pathLst>
              <a:path w="26" h="23">
                <a:moveTo>
                  <a:pt x="0" y="18"/>
                </a:moveTo>
                <a:lnTo>
                  <a:pt x="8" y="23"/>
                </a:lnTo>
                <a:lnTo>
                  <a:pt x="17" y="22"/>
                </a:lnTo>
                <a:lnTo>
                  <a:pt x="23" y="18"/>
                </a:lnTo>
                <a:lnTo>
                  <a:pt x="24" y="16"/>
                </a:lnTo>
                <a:lnTo>
                  <a:pt x="26" y="15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7" y="4"/>
                </a:lnTo>
                <a:lnTo>
                  <a:pt x="8" y="4"/>
                </a:lnTo>
                <a:lnTo>
                  <a:pt x="19" y="9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9" name=""/>
          <p:cNvSpPr/>
          <p:nvPr/>
        </p:nvSpPr>
        <p:spPr>
          <a:xfrm>
            <a:off x="1833480" y="5680080"/>
            <a:ext cx="20880" cy="17280"/>
          </a:xfrm>
          <a:custGeom>
            <a:avLst/>
            <a:gdLst/>
            <a:ahLst/>
            <a:rect l="l" t="t" r="r" b="b"/>
            <a:pathLst>
              <a:path w="25" h="21">
                <a:moveTo>
                  <a:pt x="6" y="0"/>
                </a:moveTo>
                <a:lnTo>
                  <a:pt x="0" y="14"/>
                </a:lnTo>
                <a:lnTo>
                  <a:pt x="2" y="18"/>
                </a:lnTo>
                <a:lnTo>
                  <a:pt x="4" y="21"/>
                </a:lnTo>
                <a:lnTo>
                  <a:pt x="25" y="12"/>
                </a:lnTo>
                <a:lnTo>
                  <a:pt x="23" y="9"/>
                </a:lnTo>
                <a:lnTo>
                  <a:pt x="22" y="5"/>
                </a:lnTo>
                <a:lnTo>
                  <a:pt x="16" y="19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0" name=""/>
          <p:cNvSpPr/>
          <p:nvPr/>
        </p:nvSpPr>
        <p:spPr>
          <a:xfrm>
            <a:off x="1838160" y="5676840"/>
            <a:ext cx="20880" cy="19080"/>
          </a:xfrm>
          <a:custGeom>
            <a:avLst/>
            <a:gdLst/>
            <a:ahLst/>
            <a:rect l="l" t="t" r="r" b="b"/>
            <a:pathLst>
              <a:path w="26" h="23">
                <a:moveTo>
                  <a:pt x="26" y="22"/>
                </a:moveTo>
                <a:lnTo>
                  <a:pt x="26" y="7"/>
                </a:lnTo>
                <a:lnTo>
                  <a:pt x="24" y="4"/>
                </a:lnTo>
                <a:lnTo>
                  <a:pt x="21" y="2"/>
                </a:lnTo>
                <a:lnTo>
                  <a:pt x="17" y="0"/>
                </a:lnTo>
                <a:lnTo>
                  <a:pt x="12" y="0"/>
                </a:lnTo>
                <a:lnTo>
                  <a:pt x="7" y="2"/>
                </a:lnTo>
                <a:lnTo>
                  <a:pt x="0" y="4"/>
                </a:lnTo>
                <a:lnTo>
                  <a:pt x="10" y="23"/>
                </a:lnTo>
                <a:lnTo>
                  <a:pt x="12" y="22"/>
                </a:lnTo>
                <a:lnTo>
                  <a:pt x="14" y="22"/>
                </a:lnTo>
                <a:lnTo>
                  <a:pt x="12" y="22"/>
                </a:lnTo>
                <a:lnTo>
                  <a:pt x="12" y="22"/>
                </a:lnTo>
                <a:lnTo>
                  <a:pt x="12" y="22"/>
                </a:lnTo>
                <a:lnTo>
                  <a:pt x="12" y="7"/>
                </a:lnTo>
                <a:lnTo>
                  <a:pt x="26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1" name=""/>
          <p:cNvSpPr/>
          <p:nvPr/>
        </p:nvSpPr>
        <p:spPr>
          <a:xfrm>
            <a:off x="1847880" y="5683320"/>
            <a:ext cx="648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2" name=""/>
          <p:cNvSpPr/>
          <p:nvPr/>
        </p:nvSpPr>
        <p:spPr>
          <a:xfrm>
            <a:off x="1847880" y="5683320"/>
            <a:ext cx="648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3" name=""/>
          <p:cNvSpPr/>
          <p:nvPr/>
        </p:nvSpPr>
        <p:spPr>
          <a:xfrm>
            <a:off x="1866960" y="5524560"/>
            <a:ext cx="12600" cy="9360"/>
          </a:xfrm>
          <a:custGeom>
            <a:avLst/>
            <a:gdLst/>
            <a:ahLst/>
            <a:rect l="l" t="t" r="r" b="b"/>
            <a:pathLst>
              <a:path w="16" h="12">
                <a:moveTo>
                  <a:pt x="0" y="0"/>
                </a:moveTo>
                <a:lnTo>
                  <a:pt x="13" y="0"/>
                </a:lnTo>
                <a:lnTo>
                  <a:pt x="14" y="4"/>
                </a:lnTo>
                <a:lnTo>
                  <a:pt x="16" y="9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3" y="12"/>
                </a:lnTo>
                <a:lnTo>
                  <a:pt x="9" y="12"/>
                </a:lnTo>
                <a:lnTo>
                  <a:pt x="5" y="12"/>
                </a:lnTo>
                <a:lnTo>
                  <a:pt x="5" y="12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4" name=""/>
          <p:cNvSpPr/>
          <p:nvPr/>
        </p:nvSpPr>
        <p:spPr>
          <a:xfrm>
            <a:off x="1866960" y="5516640"/>
            <a:ext cx="17280" cy="140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3" y="11"/>
                </a:moveTo>
                <a:lnTo>
                  <a:pt x="14" y="0"/>
                </a:lnTo>
                <a:lnTo>
                  <a:pt x="0" y="0"/>
                </a:lnTo>
                <a:lnTo>
                  <a:pt x="0" y="20"/>
                </a:lnTo>
                <a:lnTo>
                  <a:pt x="14" y="20"/>
                </a:lnTo>
                <a:lnTo>
                  <a:pt x="2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5" name=""/>
          <p:cNvSpPr/>
          <p:nvPr/>
        </p:nvSpPr>
        <p:spPr>
          <a:xfrm>
            <a:off x="1866960" y="5524560"/>
            <a:ext cx="936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6" name=""/>
          <p:cNvSpPr/>
          <p:nvPr/>
        </p:nvSpPr>
        <p:spPr>
          <a:xfrm>
            <a:off x="1866960" y="5524560"/>
            <a:ext cx="20520" cy="6120"/>
          </a:xfrm>
          <a:custGeom>
            <a:avLst/>
            <a:gdLst/>
            <a:ahLst/>
            <a:rect l="l" t="t" r="r" b="b"/>
            <a:pathLst>
              <a:path w="25" h="9">
                <a:moveTo>
                  <a:pt x="25" y="9"/>
                </a:moveTo>
                <a:lnTo>
                  <a:pt x="25" y="9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3" y="9"/>
                </a:lnTo>
                <a:lnTo>
                  <a:pt x="2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7" name=""/>
          <p:cNvSpPr/>
          <p:nvPr/>
        </p:nvSpPr>
        <p:spPr>
          <a:xfrm>
            <a:off x="1870200" y="5526000"/>
            <a:ext cx="17280" cy="1764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21"/>
                </a:moveTo>
                <a:lnTo>
                  <a:pt x="0" y="21"/>
                </a:lnTo>
                <a:lnTo>
                  <a:pt x="4" y="21"/>
                </a:lnTo>
                <a:lnTo>
                  <a:pt x="9" y="21"/>
                </a:lnTo>
                <a:lnTo>
                  <a:pt x="13" y="19"/>
                </a:lnTo>
                <a:lnTo>
                  <a:pt x="17" y="18"/>
                </a:lnTo>
                <a:lnTo>
                  <a:pt x="20" y="14"/>
                </a:lnTo>
                <a:lnTo>
                  <a:pt x="22" y="7"/>
                </a:lnTo>
                <a:lnTo>
                  <a:pt x="0" y="7"/>
                </a:lnTo>
                <a:lnTo>
                  <a:pt x="2" y="3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8" name=""/>
          <p:cNvSpPr/>
          <p:nvPr/>
        </p:nvSpPr>
        <p:spPr>
          <a:xfrm>
            <a:off x="1857240" y="5516640"/>
            <a:ext cx="15840" cy="27000"/>
          </a:xfrm>
          <a:custGeom>
            <a:avLst/>
            <a:gdLst/>
            <a:ahLst/>
            <a:rect l="l" t="t" r="r" b="b"/>
            <a:pathLst>
              <a:path w="20" h="34">
                <a:moveTo>
                  <a:pt x="9" y="0"/>
                </a:moveTo>
                <a:lnTo>
                  <a:pt x="0" y="11"/>
                </a:lnTo>
                <a:lnTo>
                  <a:pt x="0" y="18"/>
                </a:lnTo>
                <a:lnTo>
                  <a:pt x="2" y="23"/>
                </a:lnTo>
                <a:lnTo>
                  <a:pt x="6" y="27"/>
                </a:lnTo>
                <a:lnTo>
                  <a:pt x="8" y="31"/>
                </a:lnTo>
                <a:lnTo>
                  <a:pt x="11" y="32"/>
                </a:lnTo>
                <a:lnTo>
                  <a:pt x="16" y="34"/>
                </a:lnTo>
                <a:lnTo>
                  <a:pt x="16" y="15"/>
                </a:lnTo>
                <a:lnTo>
                  <a:pt x="18" y="15"/>
                </a:lnTo>
                <a:lnTo>
                  <a:pt x="20" y="15"/>
                </a:lnTo>
                <a:lnTo>
                  <a:pt x="20" y="16"/>
                </a:lnTo>
                <a:lnTo>
                  <a:pt x="20" y="13"/>
                </a:lnTo>
                <a:lnTo>
                  <a:pt x="18" y="11"/>
                </a:lnTo>
                <a:lnTo>
                  <a:pt x="9" y="20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9" name=""/>
          <p:cNvSpPr/>
          <p:nvPr/>
        </p:nvSpPr>
        <p:spPr>
          <a:xfrm>
            <a:off x="1866960" y="5524560"/>
            <a:ext cx="1440" cy="61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0" name=""/>
          <p:cNvSpPr/>
          <p:nvPr/>
        </p:nvSpPr>
        <p:spPr>
          <a:xfrm>
            <a:off x="1866960" y="5524560"/>
            <a:ext cx="1440" cy="61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1" name=""/>
          <p:cNvSpPr/>
          <p:nvPr/>
        </p:nvSpPr>
        <p:spPr>
          <a:xfrm>
            <a:off x="1876320" y="5543640"/>
            <a:ext cx="11160" cy="15840"/>
          </a:xfrm>
          <a:custGeom>
            <a:avLst/>
            <a:gdLst/>
            <a:ahLst/>
            <a:rect l="l" t="t" r="r" b="b"/>
            <a:pathLst>
              <a:path w="14" h="21">
                <a:moveTo>
                  <a:pt x="0" y="0"/>
                </a:moveTo>
                <a:lnTo>
                  <a:pt x="5" y="0"/>
                </a:lnTo>
                <a:lnTo>
                  <a:pt x="14" y="0"/>
                </a:lnTo>
                <a:lnTo>
                  <a:pt x="14" y="7"/>
                </a:lnTo>
                <a:lnTo>
                  <a:pt x="14" y="11"/>
                </a:lnTo>
                <a:lnTo>
                  <a:pt x="14" y="16"/>
                </a:lnTo>
                <a:lnTo>
                  <a:pt x="14" y="21"/>
                </a:lnTo>
                <a:lnTo>
                  <a:pt x="10" y="21"/>
                </a:lnTo>
                <a:lnTo>
                  <a:pt x="9" y="21"/>
                </a:lnTo>
                <a:lnTo>
                  <a:pt x="7" y="20"/>
                </a:lnTo>
                <a:lnTo>
                  <a:pt x="5" y="20"/>
                </a:lnTo>
                <a:lnTo>
                  <a:pt x="1" y="18"/>
                </a:lnTo>
                <a:lnTo>
                  <a:pt x="1" y="16"/>
                </a:lnTo>
                <a:lnTo>
                  <a:pt x="0" y="13"/>
                </a:lnTo>
                <a:lnTo>
                  <a:pt x="0" y="11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2" name=""/>
          <p:cNvSpPr/>
          <p:nvPr/>
        </p:nvSpPr>
        <p:spPr>
          <a:xfrm>
            <a:off x="1876320" y="5535720"/>
            <a:ext cx="19080" cy="15840"/>
          </a:xfrm>
          <a:custGeom>
            <a:avLst/>
            <a:gdLst/>
            <a:ahLst/>
            <a:rect l="l" t="t" r="r" b="b"/>
            <a:pathLst>
              <a:path w="25" h="20">
                <a:moveTo>
                  <a:pt x="25" y="9"/>
                </a:moveTo>
                <a:lnTo>
                  <a:pt x="14" y="0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5" y="20"/>
                </a:lnTo>
                <a:lnTo>
                  <a:pt x="14" y="20"/>
                </a:lnTo>
                <a:lnTo>
                  <a:pt x="3" y="9"/>
                </a:lnTo>
                <a:lnTo>
                  <a:pt x="2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3" name=""/>
          <p:cNvSpPr/>
          <p:nvPr/>
        </p:nvSpPr>
        <p:spPr>
          <a:xfrm>
            <a:off x="1879560" y="5543640"/>
            <a:ext cx="15840" cy="23760"/>
          </a:xfrm>
          <a:custGeom>
            <a:avLst/>
            <a:gdLst/>
            <a:ahLst/>
            <a:rect l="l" t="t" r="r" b="b"/>
            <a:pathLst>
              <a:path w="22" h="30">
                <a:moveTo>
                  <a:pt x="11" y="30"/>
                </a:moveTo>
                <a:lnTo>
                  <a:pt x="22" y="20"/>
                </a:lnTo>
                <a:lnTo>
                  <a:pt x="22" y="14"/>
                </a:lnTo>
                <a:lnTo>
                  <a:pt x="22" y="11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0" y="20"/>
                </a:lnTo>
                <a:lnTo>
                  <a:pt x="11" y="11"/>
                </a:lnTo>
                <a:lnTo>
                  <a:pt x="11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4" name=""/>
          <p:cNvSpPr/>
          <p:nvPr/>
        </p:nvSpPr>
        <p:spPr>
          <a:xfrm>
            <a:off x="1866960" y="5549760"/>
            <a:ext cx="20520" cy="17640"/>
          </a:xfrm>
          <a:custGeom>
            <a:avLst/>
            <a:gdLst/>
            <a:ahLst/>
            <a:rect l="l" t="t" r="r" b="b"/>
            <a:pathLst>
              <a:path w="25" h="2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5" y="14"/>
                </a:lnTo>
                <a:lnTo>
                  <a:pt x="9" y="18"/>
                </a:lnTo>
                <a:lnTo>
                  <a:pt x="12" y="20"/>
                </a:lnTo>
                <a:lnTo>
                  <a:pt x="16" y="21"/>
                </a:lnTo>
                <a:lnTo>
                  <a:pt x="21" y="21"/>
                </a:lnTo>
                <a:lnTo>
                  <a:pt x="25" y="21"/>
                </a:lnTo>
                <a:lnTo>
                  <a:pt x="25" y="2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5" name=""/>
          <p:cNvSpPr/>
          <p:nvPr/>
        </p:nvSpPr>
        <p:spPr>
          <a:xfrm>
            <a:off x="1866960" y="5535720"/>
            <a:ext cx="17280" cy="15840"/>
          </a:xfrm>
          <a:custGeom>
            <a:avLst/>
            <a:gdLst/>
            <a:ahLst/>
            <a:rect l="l" t="t" r="r" b="b"/>
            <a:pathLst>
              <a:path w="21" h="20">
                <a:moveTo>
                  <a:pt x="11" y="0"/>
                </a:moveTo>
                <a:lnTo>
                  <a:pt x="0" y="9"/>
                </a:lnTo>
                <a:lnTo>
                  <a:pt x="0" y="14"/>
                </a:lnTo>
                <a:lnTo>
                  <a:pt x="0" y="20"/>
                </a:lnTo>
                <a:lnTo>
                  <a:pt x="21" y="20"/>
                </a:lnTo>
                <a:lnTo>
                  <a:pt x="21" y="14"/>
                </a:lnTo>
                <a:lnTo>
                  <a:pt x="21" y="9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6" name=""/>
          <p:cNvSpPr/>
          <p:nvPr/>
        </p:nvSpPr>
        <p:spPr>
          <a:xfrm>
            <a:off x="1876320" y="554364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7" name=""/>
          <p:cNvSpPr/>
          <p:nvPr/>
        </p:nvSpPr>
        <p:spPr>
          <a:xfrm>
            <a:off x="1876320" y="554364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8" name=""/>
          <p:cNvSpPr/>
          <p:nvPr/>
        </p:nvSpPr>
        <p:spPr>
          <a:xfrm>
            <a:off x="1808280" y="5457960"/>
            <a:ext cx="11160" cy="21960"/>
          </a:xfrm>
          <a:custGeom>
            <a:avLst/>
            <a:gdLst/>
            <a:ahLst/>
            <a:rect l="l" t="t" r="r" b="b"/>
            <a:pathLst>
              <a:path w="14" h="29">
                <a:moveTo>
                  <a:pt x="0" y="0"/>
                </a:moveTo>
                <a:lnTo>
                  <a:pt x="7" y="0"/>
                </a:lnTo>
                <a:lnTo>
                  <a:pt x="14" y="0"/>
                </a:lnTo>
                <a:lnTo>
                  <a:pt x="14" y="18"/>
                </a:lnTo>
                <a:lnTo>
                  <a:pt x="14" y="18"/>
                </a:lnTo>
                <a:lnTo>
                  <a:pt x="13" y="20"/>
                </a:lnTo>
                <a:lnTo>
                  <a:pt x="13" y="22"/>
                </a:lnTo>
                <a:lnTo>
                  <a:pt x="11" y="23"/>
                </a:lnTo>
                <a:lnTo>
                  <a:pt x="7" y="27"/>
                </a:lnTo>
                <a:lnTo>
                  <a:pt x="4" y="29"/>
                </a:lnTo>
                <a:lnTo>
                  <a:pt x="4" y="20"/>
                </a:lnTo>
                <a:lnTo>
                  <a:pt x="2" y="13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9" name=""/>
          <p:cNvSpPr/>
          <p:nvPr/>
        </p:nvSpPr>
        <p:spPr>
          <a:xfrm>
            <a:off x="1808280" y="5450040"/>
            <a:ext cx="20520" cy="15840"/>
          </a:xfrm>
          <a:custGeom>
            <a:avLst/>
            <a:gdLst/>
            <a:ahLst/>
            <a:rect l="l" t="t" r="r" b="b"/>
            <a:pathLst>
              <a:path w="25" h="21">
                <a:moveTo>
                  <a:pt x="25" y="10"/>
                </a:moveTo>
                <a:lnTo>
                  <a:pt x="14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4" y="21"/>
                </a:lnTo>
                <a:lnTo>
                  <a:pt x="4" y="10"/>
                </a:lnTo>
                <a:lnTo>
                  <a:pt x="25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0" name=""/>
          <p:cNvSpPr/>
          <p:nvPr/>
        </p:nvSpPr>
        <p:spPr>
          <a:xfrm>
            <a:off x="1811160" y="5457960"/>
            <a:ext cx="828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1" name=""/>
          <p:cNvSpPr/>
          <p:nvPr/>
        </p:nvSpPr>
        <p:spPr>
          <a:xfrm>
            <a:off x="1811160" y="5457960"/>
            <a:ext cx="17640" cy="140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2" name=""/>
          <p:cNvSpPr/>
          <p:nvPr/>
        </p:nvSpPr>
        <p:spPr>
          <a:xfrm>
            <a:off x="1811160" y="5472000"/>
            <a:ext cx="828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3" name=""/>
          <p:cNvSpPr/>
          <p:nvPr/>
        </p:nvSpPr>
        <p:spPr>
          <a:xfrm>
            <a:off x="1803240" y="5468760"/>
            <a:ext cx="25560" cy="17640"/>
          </a:xfrm>
          <a:custGeom>
            <a:avLst/>
            <a:gdLst/>
            <a:ahLst/>
            <a:rect l="l" t="t" r="r" b="b"/>
            <a:pathLst>
              <a:path w="32" h="21">
                <a:moveTo>
                  <a:pt x="0" y="14"/>
                </a:moveTo>
                <a:lnTo>
                  <a:pt x="18" y="21"/>
                </a:lnTo>
                <a:lnTo>
                  <a:pt x="20" y="19"/>
                </a:lnTo>
                <a:lnTo>
                  <a:pt x="23" y="16"/>
                </a:lnTo>
                <a:lnTo>
                  <a:pt x="27" y="14"/>
                </a:lnTo>
                <a:lnTo>
                  <a:pt x="29" y="12"/>
                </a:lnTo>
                <a:lnTo>
                  <a:pt x="30" y="8"/>
                </a:lnTo>
                <a:lnTo>
                  <a:pt x="32" y="3"/>
                </a:lnTo>
                <a:lnTo>
                  <a:pt x="11" y="3"/>
                </a:lnTo>
                <a:lnTo>
                  <a:pt x="11" y="1"/>
                </a:lnTo>
                <a:lnTo>
                  <a:pt x="13" y="0"/>
                </a:lnTo>
                <a:lnTo>
                  <a:pt x="13" y="0"/>
                </a:lnTo>
                <a:lnTo>
                  <a:pt x="11" y="1"/>
                </a:lnTo>
                <a:lnTo>
                  <a:pt x="7" y="3"/>
                </a:lnTo>
                <a:lnTo>
                  <a:pt x="4" y="7"/>
                </a:lnTo>
                <a:lnTo>
                  <a:pt x="21" y="14"/>
                </a:lnTo>
                <a:lnTo>
                  <a:pt x="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4" name=""/>
          <p:cNvSpPr/>
          <p:nvPr/>
        </p:nvSpPr>
        <p:spPr>
          <a:xfrm>
            <a:off x="1800360" y="5450040"/>
            <a:ext cx="19080" cy="29880"/>
          </a:xfrm>
          <a:custGeom>
            <a:avLst/>
            <a:gdLst/>
            <a:ahLst/>
            <a:rect l="l" t="t" r="r" b="b"/>
            <a:pathLst>
              <a:path w="24" h="39">
                <a:moveTo>
                  <a:pt x="10" y="0"/>
                </a:moveTo>
                <a:lnTo>
                  <a:pt x="0" y="10"/>
                </a:lnTo>
                <a:lnTo>
                  <a:pt x="0" y="17"/>
                </a:lnTo>
                <a:lnTo>
                  <a:pt x="1" y="25"/>
                </a:lnTo>
                <a:lnTo>
                  <a:pt x="3" y="32"/>
                </a:lnTo>
                <a:lnTo>
                  <a:pt x="3" y="39"/>
                </a:lnTo>
                <a:lnTo>
                  <a:pt x="24" y="39"/>
                </a:lnTo>
                <a:lnTo>
                  <a:pt x="24" y="30"/>
                </a:lnTo>
                <a:lnTo>
                  <a:pt x="23" y="21"/>
                </a:lnTo>
                <a:lnTo>
                  <a:pt x="21" y="16"/>
                </a:lnTo>
                <a:lnTo>
                  <a:pt x="21" y="10"/>
                </a:lnTo>
                <a:lnTo>
                  <a:pt x="10" y="21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5" name=""/>
          <p:cNvSpPr/>
          <p:nvPr/>
        </p:nvSpPr>
        <p:spPr>
          <a:xfrm>
            <a:off x="1808280" y="54579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6" name=""/>
          <p:cNvSpPr/>
          <p:nvPr/>
        </p:nvSpPr>
        <p:spPr>
          <a:xfrm>
            <a:off x="1808280" y="54579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7" name=""/>
          <p:cNvSpPr/>
          <p:nvPr/>
        </p:nvSpPr>
        <p:spPr>
          <a:xfrm>
            <a:off x="1805040" y="5291280"/>
            <a:ext cx="28440" cy="20520"/>
          </a:xfrm>
          <a:custGeom>
            <a:avLst/>
            <a:gdLst/>
            <a:ahLst/>
            <a:rect l="l" t="t" r="r" b="b"/>
            <a:pathLst>
              <a:path w="35" h="25">
                <a:moveTo>
                  <a:pt x="17" y="4"/>
                </a:moveTo>
                <a:lnTo>
                  <a:pt x="25" y="4"/>
                </a:lnTo>
                <a:lnTo>
                  <a:pt x="28" y="2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5" y="6"/>
                </a:lnTo>
                <a:lnTo>
                  <a:pt x="32" y="11"/>
                </a:lnTo>
                <a:lnTo>
                  <a:pt x="30" y="15"/>
                </a:lnTo>
                <a:lnTo>
                  <a:pt x="26" y="18"/>
                </a:lnTo>
                <a:lnTo>
                  <a:pt x="23" y="22"/>
                </a:lnTo>
                <a:lnTo>
                  <a:pt x="19" y="23"/>
                </a:lnTo>
                <a:lnTo>
                  <a:pt x="14" y="25"/>
                </a:lnTo>
                <a:lnTo>
                  <a:pt x="10" y="25"/>
                </a:lnTo>
                <a:lnTo>
                  <a:pt x="9" y="25"/>
                </a:lnTo>
                <a:lnTo>
                  <a:pt x="5" y="23"/>
                </a:lnTo>
                <a:lnTo>
                  <a:pt x="3" y="23"/>
                </a:lnTo>
                <a:lnTo>
                  <a:pt x="1" y="22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5" y="6"/>
                </a:lnTo>
                <a:lnTo>
                  <a:pt x="7" y="4"/>
                </a:lnTo>
                <a:lnTo>
                  <a:pt x="12" y="4"/>
                </a:lnTo>
                <a:lnTo>
                  <a:pt x="17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8" name=""/>
          <p:cNvSpPr/>
          <p:nvPr/>
        </p:nvSpPr>
        <p:spPr>
          <a:xfrm>
            <a:off x="1819440" y="5283360"/>
            <a:ext cx="21960" cy="18720"/>
          </a:xfrm>
          <a:custGeom>
            <a:avLst/>
            <a:gdLst/>
            <a:ahLst/>
            <a:rect l="l" t="t" r="r" b="b"/>
            <a:pathLst>
              <a:path w="29" h="25">
                <a:moveTo>
                  <a:pt x="29" y="10"/>
                </a:moveTo>
                <a:lnTo>
                  <a:pt x="29" y="10"/>
                </a:lnTo>
                <a:lnTo>
                  <a:pt x="24" y="1"/>
                </a:lnTo>
                <a:lnTo>
                  <a:pt x="15" y="0"/>
                </a:lnTo>
                <a:lnTo>
                  <a:pt x="11" y="0"/>
                </a:lnTo>
                <a:lnTo>
                  <a:pt x="9" y="1"/>
                </a:lnTo>
                <a:lnTo>
                  <a:pt x="4" y="3"/>
                </a:lnTo>
                <a:lnTo>
                  <a:pt x="0" y="5"/>
                </a:lnTo>
                <a:lnTo>
                  <a:pt x="0" y="25"/>
                </a:lnTo>
                <a:lnTo>
                  <a:pt x="9" y="23"/>
                </a:lnTo>
                <a:lnTo>
                  <a:pt x="15" y="21"/>
                </a:lnTo>
                <a:lnTo>
                  <a:pt x="18" y="21"/>
                </a:lnTo>
                <a:lnTo>
                  <a:pt x="13" y="19"/>
                </a:lnTo>
                <a:lnTo>
                  <a:pt x="8" y="10"/>
                </a:lnTo>
                <a:lnTo>
                  <a:pt x="29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9" name=""/>
          <p:cNvSpPr/>
          <p:nvPr/>
        </p:nvSpPr>
        <p:spPr>
          <a:xfrm>
            <a:off x="1814400" y="5291280"/>
            <a:ext cx="27000" cy="28440"/>
          </a:xfrm>
          <a:custGeom>
            <a:avLst/>
            <a:gdLst/>
            <a:ahLst/>
            <a:rect l="l" t="t" r="r" b="b"/>
            <a:pathLst>
              <a:path w="36" h="36">
                <a:moveTo>
                  <a:pt x="0" y="36"/>
                </a:moveTo>
                <a:lnTo>
                  <a:pt x="0" y="36"/>
                </a:lnTo>
                <a:lnTo>
                  <a:pt x="7" y="34"/>
                </a:lnTo>
                <a:lnTo>
                  <a:pt x="13" y="32"/>
                </a:lnTo>
                <a:lnTo>
                  <a:pt x="20" y="29"/>
                </a:lnTo>
                <a:lnTo>
                  <a:pt x="25" y="25"/>
                </a:lnTo>
                <a:lnTo>
                  <a:pt x="29" y="20"/>
                </a:lnTo>
                <a:lnTo>
                  <a:pt x="32" y="15"/>
                </a:lnTo>
                <a:lnTo>
                  <a:pt x="36" y="7"/>
                </a:lnTo>
                <a:lnTo>
                  <a:pt x="36" y="0"/>
                </a:lnTo>
                <a:lnTo>
                  <a:pt x="15" y="0"/>
                </a:lnTo>
                <a:lnTo>
                  <a:pt x="15" y="2"/>
                </a:lnTo>
                <a:lnTo>
                  <a:pt x="15" y="6"/>
                </a:lnTo>
                <a:lnTo>
                  <a:pt x="11" y="7"/>
                </a:lnTo>
                <a:lnTo>
                  <a:pt x="9" y="11"/>
                </a:lnTo>
                <a:lnTo>
                  <a:pt x="7" y="13"/>
                </a:lnTo>
                <a:lnTo>
                  <a:pt x="6" y="13"/>
                </a:lnTo>
                <a:lnTo>
                  <a:pt x="2" y="15"/>
                </a:lnTo>
                <a:lnTo>
                  <a:pt x="0" y="15"/>
                </a:lnTo>
                <a:lnTo>
                  <a:pt x="0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0" name=""/>
          <p:cNvSpPr/>
          <p:nvPr/>
        </p:nvSpPr>
        <p:spPr>
          <a:xfrm>
            <a:off x="1797120" y="5302080"/>
            <a:ext cx="17280" cy="17640"/>
          </a:xfrm>
          <a:custGeom>
            <a:avLst/>
            <a:gdLst/>
            <a:ahLst/>
            <a:rect l="l" t="t" r="r" b="b"/>
            <a:pathLst>
              <a:path w="21" h="21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5" y="12"/>
                </a:lnTo>
                <a:lnTo>
                  <a:pt x="7" y="16"/>
                </a:lnTo>
                <a:lnTo>
                  <a:pt x="11" y="19"/>
                </a:lnTo>
                <a:lnTo>
                  <a:pt x="16" y="21"/>
                </a:lnTo>
                <a:lnTo>
                  <a:pt x="21" y="21"/>
                </a:lnTo>
                <a:lnTo>
                  <a:pt x="21" y="0"/>
                </a:lnTo>
                <a:lnTo>
                  <a:pt x="21" y="0"/>
                </a:lnTo>
                <a:lnTo>
                  <a:pt x="21" y="1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1" name=""/>
          <p:cNvSpPr/>
          <p:nvPr/>
        </p:nvSpPr>
        <p:spPr>
          <a:xfrm>
            <a:off x="1797120" y="5286240"/>
            <a:ext cx="22320" cy="15840"/>
          </a:xfrm>
          <a:custGeom>
            <a:avLst/>
            <a:gdLst/>
            <a:ahLst/>
            <a:rect l="l" t="t" r="r" b="b"/>
            <a:pathLst>
              <a:path w="28" h="22">
                <a:moveTo>
                  <a:pt x="28" y="2"/>
                </a:moveTo>
                <a:lnTo>
                  <a:pt x="28" y="2"/>
                </a:lnTo>
                <a:lnTo>
                  <a:pt x="23" y="0"/>
                </a:lnTo>
                <a:lnTo>
                  <a:pt x="16" y="2"/>
                </a:lnTo>
                <a:lnTo>
                  <a:pt x="11" y="4"/>
                </a:lnTo>
                <a:lnTo>
                  <a:pt x="5" y="7"/>
                </a:lnTo>
                <a:lnTo>
                  <a:pt x="2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21" y="22"/>
                </a:lnTo>
                <a:lnTo>
                  <a:pt x="21" y="20"/>
                </a:lnTo>
                <a:lnTo>
                  <a:pt x="21" y="20"/>
                </a:lnTo>
                <a:lnTo>
                  <a:pt x="21" y="20"/>
                </a:lnTo>
                <a:lnTo>
                  <a:pt x="20" y="22"/>
                </a:lnTo>
                <a:lnTo>
                  <a:pt x="20" y="22"/>
                </a:lnTo>
                <a:lnTo>
                  <a:pt x="23" y="22"/>
                </a:lnTo>
                <a:lnTo>
                  <a:pt x="28" y="22"/>
                </a:lnTo>
                <a:lnTo>
                  <a:pt x="28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2" name=""/>
          <p:cNvSpPr/>
          <p:nvPr/>
        </p:nvSpPr>
        <p:spPr>
          <a:xfrm>
            <a:off x="1819440" y="52941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3" name=""/>
          <p:cNvSpPr/>
          <p:nvPr/>
        </p:nvSpPr>
        <p:spPr>
          <a:xfrm>
            <a:off x="1819440" y="52941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4" name=""/>
          <p:cNvSpPr/>
          <p:nvPr/>
        </p:nvSpPr>
        <p:spPr>
          <a:xfrm>
            <a:off x="1814400" y="5329080"/>
            <a:ext cx="25560" cy="20880"/>
          </a:xfrm>
          <a:custGeom>
            <a:avLst/>
            <a:gdLst/>
            <a:ahLst/>
            <a:rect l="l" t="t" r="r" b="b"/>
            <a:pathLst>
              <a:path w="32" h="25">
                <a:moveTo>
                  <a:pt x="7" y="15"/>
                </a:moveTo>
                <a:lnTo>
                  <a:pt x="11" y="11"/>
                </a:lnTo>
                <a:lnTo>
                  <a:pt x="20" y="4"/>
                </a:lnTo>
                <a:lnTo>
                  <a:pt x="22" y="2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2" y="2"/>
                </a:lnTo>
                <a:lnTo>
                  <a:pt x="32" y="4"/>
                </a:lnTo>
                <a:lnTo>
                  <a:pt x="32" y="7"/>
                </a:lnTo>
                <a:lnTo>
                  <a:pt x="32" y="11"/>
                </a:lnTo>
                <a:lnTo>
                  <a:pt x="31" y="13"/>
                </a:lnTo>
                <a:lnTo>
                  <a:pt x="29" y="15"/>
                </a:lnTo>
                <a:lnTo>
                  <a:pt x="27" y="18"/>
                </a:lnTo>
                <a:lnTo>
                  <a:pt x="22" y="22"/>
                </a:lnTo>
                <a:lnTo>
                  <a:pt x="15" y="25"/>
                </a:lnTo>
                <a:lnTo>
                  <a:pt x="0" y="25"/>
                </a:lnTo>
                <a:lnTo>
                  <a:pt x="0" y="15"/>
                </a:lnTo>
                <a:lnTo>
                  <a:pt x="6" y="15"/>
                </a:lnTo>
                <a:lnTo>
                  <a:pt x="7" y="1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5" name=""/>
          <p:cNvSpPr/>
          <p:nvPr/>
        </p:nvSpPr>
        <p:spPr>
          <a:xfrm>
            <a:off x="1814400" y="5321160"/>
            <a:ext cx="33480" cy="25560"/>
          </a:xfrm>
          <a:custGeom>
            <a:avLst/>
            <a:gdLst/>
            <a:ahLst/>
            <a:rect l="l" t="t" r="r" b="b"/>
            <a:pathLst>
              <a:path w="43" h="32">
                <a:moveTo>
                  <a:pt x="43" y="17"/>
                </a:moveTo>
                <a:lnTo>
                  <a:pt x="43" y="17"/>
                </a:lnTo>
                <a:lnTo>
                  <a:pt x="43" y="12"/>
                </a:lnTo>
                <a:lnTo>
                  <a:pt x="41" y="7"/>
                </a:lnTo>
                <a:lnTo>
                  <a:pt x="36" y="1"/>
                </a:lnTo>
                <a:lnTo>
                  <a:pt x="31" y="0"/>
                </a:lnTo>
                <a:lnTo>
                  <a:pt x="25" y="0"/>
                </a:lnTo>
                <a:lnTo>
                  <a:pt x="22" y="1"/>
                </a:lnTo>
                <a:lnTo>
                  <a:pt x="18" y="3"/>
                </a:lnTo>
                <a:lnTo>
                  <a:pt x="15" y="5"/>
                </a:lnTo>
                <a:lnTo>
                  <a:pt x="6" y="12"/>
                </a:lnTo>
                <a:lnTo>
                  <a:pt x="0" y="17"/>
                </a:lnTo>
                <a:lnTo>
                  <a:pt x="16" y="32"/>
                </a:lnTo>
                <a:lnTo>
                  <a:pt x="20" y="28"/>
                </a:lnTo>
                <a:lnTo>
                  <a:pt x="27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5" y="19"/>
                </a:lnTo>
                <a:lnTo>
                  <a:pt x="22" y="16"/>
                </a:lnTo>
                <a:lnTo>
                  <a:pt x="22" y="17"/>
                </a:lnTo>
                <a:lnTo>
                  <a:pt x="43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6" name=""/>
          <p:cNvSpPr/>
          <p:nvPr/>
        </p:nvSpPr>
        <p:spPr>
          <a:xfrm>
            <a:off x="1822320" y="5335560"/>
            <a:ext cx="25560" cy="22320"/>
          </a:xfrm>
          <a:custGeom>
            <a:avLst/>
            <a:gdLst/>
            <a:ahLst/>
            <a:rect l="l" t="t" r="r" b="b"/>
            <a:pathLst>
              <a:path w="32" h="29">
                <a:moveTo>
                  <a:pt x="5" y="29"/>
                </a:moveTo>
                <a:lnTo>
                  <a:pt x="9" y="27"/>
                </a:lnTo>
                <a:lnTo>
                  <a:pt x="16" y="24"/>
                </a:lnTo>
                <a:lnTo>
                  <a:pt x="23" y="18"/>
                </a:lnTo>
                <a:lnTo>
                  <a:pt x="27" y="16"/>
                </a:lnTo>
                <a:lnTo>
                  <a:pt x="28" y="11"/>
                </a:lnTo>
                <a:lnTo>
                  <a:pt x="32" y="8"/>
                </a:lnTo>
                <a:lnTo>
                  <a:pt x="32" y="0"/>
                </a:lnTo>
                <a:lnTo>
                  <a:pt x="12" y="0"/>
                </a:lnTo>
                <a:lnTo>
                  <a:pt x="12" y="0"/>
                </a:lnTo>
                <a:lnTo>
                  <a:pt x="11" y="2"/>
                </a:lnTo>
                <a:lnTo>
                  <a:pt x="9" y="4"/>
                </a:lnTo>
                <a:lnTo>
                  <a:pt x="5" y="8"/>
                </a:lnTo>
                <a:lnTo>
                  <a:pt x="0" y="9"/>
                </a:lnTo>
                <a:lnTo>
                  <a:pt x="5" y="8"/>
                </a:lnTo>
                <a:lnTo>
                  <a:pt x="5" y="2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7" name=""/>
          <p:cNvSpPr/>
          <p:nvPr/>
        </p:nvSpPr>
        <p:spPr>
          <a:xfrm>
            <a:off x="1827360" y="5340240"/>
            <a:ext cx="144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8" name=""/>
          <p:cNvSpPr/>
          <p:nvPr/>
        </p:nvSpPr>
        <p:spPr>
          <a:xfrm>
            <a:off x="1805040" y="5340240"/>
            <a:ext cx="22320" cy="17640"/>
          </a:xfrm>
          <a:custGeom>
            <a:avLst/>
            <a:gdLst/>
            <a:ahLst/>
            <a:rect l="l" t="t" r="r" b="b"/>
            <a:pathLst>
              <a:path w="26" h="21">
                <a:moveTo>
                  <a:pt x="0" y="10"/>
                </a:moveTo>
                <a:lnTo>
                  <a:pt x="10" y="21"/>
                </a:lnTo>
                <a:lnTo>
                  <a:pt x="26" y="21"/>
                </a:lnTo>
                <a:lnTo>
                  <a:pt x="26" y="0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9" name=""/>
          <p:cNvSpPr/>
          <p:nvPr/>
        </p:nvSpPr>
        <p:spPr>
          <a:xfrm>
            <a:off x="1805040" y="5332320"/>
            <a:ext cx="17280" cy="17640"/>
          </a:xfrm>
          <a:custGeom>
            <a:avLst/>
            <a:gdLst/>
            <a:ahLst/>
            <a:rect l="l" t="t" r="r" b="b"/>
            <a:pathLst>
              <a:path w="21" h="21">
                <a:moveTo>
                  <a:pt x="10" y="0"/>
                </a:moveTo>
                <a:lnTo>
                  <a:pt x="0" y="11"/>
                </a:lnTo>
                <a:lnTo>
                  <a:pt x="0" y="21"/>
                </a:lnTo>
                <a:lnTo>
                  <a:pt x="21" y="21"/>
                </a:lnTo>
                <a:lnTo>
                  <a:pt x="21" y="11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0" name=""/>
          <p:cNvSpPr/>
          <p:nvPr/>
        </p:nvSpPr>
        <p:spPr>
          <a:xfrm>
            <a:off x="1814400" y="5340240"/>
            <a:ext cx="180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1" name=""/>
          <p:cNvSpPr/>
          <p:nvPr/>
        </p:nvSpPr>
        <p:spPr>
          <a:xfrm>
            <a:off x="1814400" y="5332320"/>
            <a:ext cx="12960" cy="17640"/>
          </a:xfrm>
          <a:custGeom>
            <a:avLst/>
            <a:gdLst/>
            <a:ahLst/>
            <a:rect l="l" t="t" r="r" b="b"/>
            <a:pathLst>
              <a:path w="16" h="21">
                <a:moveTo>
                  <a:pt x="0" y="3"/>
                </a:moveTo>
                <a:lnTo>
                  <a:pt x="7" y="0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7" y="21"/>
                </a:lnTo>
                <a:lnTo>
                  <a:pt x="16" y="18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2" name=""/>
          <p:cNvSpPr/>
          <p:nvPr/>
        </p:nvSpPr>
        <p:spPr>
          <a:xfrm>
            <a:off x="1819440" y="5340240"/>
            <a:ext cx="7920" cy="64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3" name=""/>
          <p:cNvSpPr/>
          <p:nvPr/>
        </p:nvSpPr>
        <p:spPr>
          <a:xfrm>
            <a:off x="1819440" y="5340240"/>
            <a:ext cx="7920" cy="64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4" name=""/>
          <p:cNvSpPr/>
          <p:nvPr/>
        </p:nvSpPr>
        <p:spPr>
          <a:xfrm>
            <a:off x="1844640" y="5308560"/>
            <a:ext cx="17640" cy="12600"/>
          </a:xfrm>
          <a:custGeom>
            <a:avLst/>
            <a:gdLst/>
            <a:ahLst/>
            <a:rect l="l" t="t" r="r" b="b"/>
            <a:pathLst>
              <a:path w="22" h="16">
                <a:moveTo>
                  <a:pt x="4" y="16"/>
                </a:move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5"/>
                </a:lnTo>
                <a:lnTo>
                  <a:pt x="4" y="0"/>
                </a:lnTo>
                <a:lnTo>
                  <a:pt x="9" y="1"/>
                </a:lnTo>
                <a:lnTo>
                  <a:pt x="15" y="5"/>
                </a:lnTo>
                <a:lnTo>
                  <a:pt x="18" y="7"/>
                </a:lnTo>
                <a:lnTo>
                  <a:pt x="22" y="9"/>
                </a:lnTo>
                <a:lnTo>
                  <a:pt x="16" y="14"/>
                </a:lnTo>
                <a:lnTo>
                  <a:pt x="13" y="16"/>
                </a:lnTo>
                <a:lnTo>
                  <a:pt x="8" y="16"/>
                </a:lnTo>
                <a:lnTo>
                  <a:pt x="4" y="1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5" name=""/>
          <p:cNvSpPr/>
          <p:nvPr/>
        </p:nvSpPr>
        <p:spPr>
          <a:xfrm>
            <a:off x="1836720" y="5300640"/>
            <a:ext cx="19080" cy="28440"/>
          </a:xfrm>
          <a:custGeom>
            <a:avLst/>
            <a:gdLst/>
            <a:ahLst/>
            <a:rect l="l" t="t" r="r" b="b"/>
            <a:pathLst>
              <a:path w="25" h="35">
                <a:moveTo>
                  <a:pt x="18" y="0"/>
                </a:moveTo>
                <a:lnTo>
                  <a:pt x="3" y="9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0" y="26"/>
                </a:lnTo>
                <a:lnTo>
                  <a:pt x="5" y="34"/>
                </a:lnTo>
                <a:lnTo>
                  <a:pt x="14" y="35"/>
                </a:lnTo>
                <a:lnTo>
                  <a:pt x="14" y="16"/>
                </a:lnTo>
                <a:lnTo>
                  <a:pt x="18" y="16"/>
                </a:lnTo>
                <a:lnTo>
                  <a:pt x="21" y="21"/>
                </a:lnTo>
                <a:lnTo>
                  <a:pt x="21" y="23"/>
                </a:lnTo>
                <a:lnTo>
                  <a:pt x="21" y="23"/>
                </a:lnTo>
                <a:lnTo>
                  <a:pt x="23" y="16"/>
                </a:lnTo>
                <a:lnTo>
                  <a:pt x="25" y="9"/>
                </a:lnTo>
                <a:lnTo>
                  <a:pt x="9" y="18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6" name=""/>
          <p:cNvSpPr/>
          <p:nvPr/>
        </p:nvSpPr>
        <p:spPr>
          <a:xfrm>
            <a:off x="1844640" y="5300640"/>
            <a:ext cx="22320" cy="22320"/>
          </a:xfrm>
          <a:custGeom>
            <a:avLst/>
            <a:gdLst/>
            <a:ahLst/>
            <a:rect l="l" t="t" r="r" b="b"/>
            <a:pathLst>
              <a:path w="29" h="26">
                <a:moveTo>
                  <a:pt x="29" y="26"/>
                </a:moveTo>
                <a:lnTo>
                  <a:pt x="29" y="12"/>
                </a:lnTo>
                <a:lnTo>
                  <a:pt x="25" y="9"/>
                </a:lnTo>
                <a:lnTo>
                  <a:pt x="20" y="5"/>
                </a:lnTo>
                <a:lnTo>
                  <a:pt x="15" y="2"/>
                </a:lnTo>
                <a:lnTo>
                  <a:pt x="9" y="0"/>
                </a:lnTo>
                <a:lnTo>
                  <a:pt x="0" y="18"/>
                </a:lnTo>
                <a:lnTo>
                  <a:pt x="4" y="21"/>
                </a:lnTo>
                <a:lnTo>
                  <a:pt x="9" y="23"/>
                </a:lnTo>
                <a:lnTo>
                  <a:pt x="13" y="25"/>
                </a:lnTo>
                <a:lnTo>
                  <a:pt x="15" y="26"/>
                </a:lnTo>
                <a:lnTo>
                  <a:pt x="15" y="12"/>
                </a:lnTo>
                <a:lnTo>
                  <a:pt x="29" y="2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7" name=""/>
          <p:cNvSpPr/>
          <p:nvPr/>
        </p:nvSpPr>
        <p:spPr>
          <a:xfrm>
            <a:off x="1847880" y="5311800"/>
            <a:ext cx="1908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3"/>
                </a:moveTo>
                <a:lnTo>
                  <a:pt x="0" y="23"/>
                </a:lnTo>
                <a:lnTo>
                  <a:pt x="5" y="23"/>
                </a:lnTo>
                <a:lnTo>
                  <a:pt x="12" y="22"/>
                </a:lnTo>
                <a:lnTo>
                  <a:pt x="18" y="18"/>
                </a:lnTo>
                <a:lnTo>
                  <a:pt x="25" y="14"/>
                </a:lnTo>
                <a:lnTo>
                  <a:pt x="11" y="0"/>
                </a:lnTo>
                <a:lnTo>
                  <a:pt x="7" y="2"/>
                </a:lnTo>
                <a:lnTo>
                  <a:pt x="5" y="4"/>
                </a:lnTo>
                <a:lnTo>
                  <a:pt x="4" y="4"/>
                </a:lnTo>
                <a:lnTo>
                  <a:pt x="0" y="4"/>
                </a:lnTo>
                <a:lnTo>
                  <a:pt x="0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8" name=""/>
          <p:cNvSpPr/>
          <p:nvPr/>
        </p:nvSpPr>
        <p:spPr>
          <a:xfrm>
            <a:off x="1847880" y="531324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9" name=""/>
          <p:cNvSpPr/>
          <p:nvPr/>
        </p:nvSpPr>
        <p:spPr>
          <a:xfrm>
            <a:off x="1847880" y="531324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0" name=""/>
          <p:cNvSpPr/>
          <p:nvPr/>
        </p:nvSpPr>
        <p:spPr>
          <a:xfrm>
            <a:off x="1785960" y="5362560"/>
            <a:ext cx="19080" cy="19080"/>
          </a:xfrm>
          <a:custGeom>
            <a:avLst/>
            <a:gdLst/>
            <a:ahLst/>
            <a:rect l="l" t="t" r="r" b="b"/>
            <a:pathLst>
              <a:path w="25" h="25">
                <a:moveTo>
                  <a:pt x="21" y="0"/>
                </a:moveTo>
                <a:lnTo>
                  <a:pt x="23" y="7"/>
                </a:lnTo>
                <a:lnTo>
                  <a:pt x="25" y="11"/>
                </a:lnTo>
                <a:lnTo>
                  <a:pt x="16" y="16"/>
                </a:lnTo>
                <a:lnTo>
                  <a:pt x="7" y="22"/>
                </a:lnTo>
                <a:lnTo>
                  <a:pt x="1" y="23"/>
                </a:lnTo>
                <a:lnTo>
                  <a:pt x="0" y="25"/>
                </a:lnTo>
                <a:lnTo>
                  <a:pt x="1" y="22"/>
                </a:lnTo>
                <a:lnTo>
                  <a:pt x="7" y="15"/>
                </a:lnTo>
                <a:lnTo>
                  <a:pt x="10" y="9"/>
                </a:lnTo>
                <a:lnTo>
                  <a:pt x="12" y="6"/>
                </a:lnTo>
                <a:lnTo>
                  <a:pt x="18" y="2"/>
                </a:lnTo>
                <a:lnTo>
                  <a:pt x="21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1" name=""/>
          <p:cNvSpPr/>
          <p:nvPr/>
        </p:nvSpPr>
        <p:spPr>
          <a:xfrm>
            <a:off x="1795320" y="5362560"/>
            <a:ext cx="17640" cy="14400"/>
          </a:xfrm>
          <a:custGeom>
            <a:avLst/>
            <a:gdLst/>
            <a:ahLst/>
            <a:rect l="l" t="t" r="r" b="b"/>
            <a:pathLst>
              <a:path w="22" h="20">
                <a:moveTo>
                  <a:pt x="18" y="20"/>
                </a:moveTo>
                <a:lnTo>
                  <a:pt x="22" y="7"/>
                </a:lnTo>
                <a:lnTo>
                  <a:pt x="20" y="4"/>
                </a:lnTo>
                <a:lnTo>
                  <a:pt x="20" y="0"/>
                </a:lnTo>
                <a:lnTo>
                  <a:pt x="0" y="0"/>
                </a:lnTo>
                <a:lnTo>
                  <a:pt x="2" y="11"/>
                </a:lnTo>
                <a:lnTo>
                  <a:pt x="4" y="16"/>
                </a:lnTo>
                <a:lnTo>
                  <a:pt x="7" y="2"/>
                </a:lnTo>
                <a:lnTo>
                  <a:pt x="18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2" name=""/>
          <p:cNvSpPr/>
          <p:nvPr/>
        </p:nvSpPr>
        <p:spPr>
          <a:xfrm>
            <a:off x="1778040" y="5364000"/>
            <a:ext cx="31680" cy="25560"/>
          </a:xfrm>
          <a:custGeom>
            <a:avLst/>
            <a:gdLst/>
            <a:ahLst/>
            <a:rect l="l" t="t" r="r" b="b"/>
            <a:pathLst>
              <a:path w="39" h="32">
                <a:moveTo>
                  <a:pt x="0" y="20"/>
                </a:moveTo>
                <a:lnTo>
                  <a:pt x="12" y="32"/>
                </a:lnTo>
                <a:lnTo>
                  <a:pt x="16" y="30"/>
                </a:lnTo>
                <a:lnTo>
                  <a:pt x="21" y="29"/>
                </a:lnTo>
                <a:lnTo>
                  <a:pt x="30" y="23"/>
                </a:lnTo>
                <a:lnTo>
                  <a:pt x="39" y="18"/>
                </a:lnTo>
                <a:lnTo>
                  <a:pt x="28" y="0"/>
                </a:lnTo>
                <a:lnTo>
                  <a:pt x="19" y="5"/>
                </a:lnTo>
                <a:lnTo>
                  <a:pt x="12" y="9"/>
                </a:lnTo>
                <a:lnTo>
                  <a:pt x="5" y="13"/>
                </a:lnTo>
                <a:lnTo>
                  <a:pt x="5" y="13"/>
                </a:lnTo>
                <a:lnTo>
                  <a:pt x="18" y="29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3" name=""/>
          <p:cNvSpPr/>
          <p:nvPr/>
        </p:nvSpPr>
        <p:spPr>
          <a:xfrm>
            <a:off x="1778040" y="5354640"/>
            <a:ext cx="33120" cy="31680"/>
          </a:xfrm>
          <a:custGeom>
            <a:avLst/>
            <a:gdLst/>
            <a:ahLst/>
            <a:rect l="l" t="t" r="r" b="b"/>
            <a:pathLst>
              <a:path w="41" h="40">
                <a:moveTo>
                  <a:pt x="41" y="9"/>
                </a:moveTo>
                <a:lnTo>
                  <a:pt x="27" y="0"/>
                </a:lnTo>
                <a:lnTo>
                  <a:pt x="19" y="4"/>
                </a:lnTo>
                <a:lnTo>
                  <a:pt x="16" y="7"/>
                </a:lnTo>
                <a:lnTo>
                  <a:pt x="10" y="13"/>
                </a:lnTo>
                <a:lnTo>
                  <a:pt x="7" y="18"/>
                </a:lnTo>
                <a:lnTo>
                  <a:pt x="2" y="25"/>
                </a:lnTo>
                <a:lnTo>
                  <a:pt x="0" y="31"/>
                </a:lnTo>
                <a:lnTo>
                  <a:pt x="19" y="40"/>
                </a:lnTo>
                <a:lnTo>
                  <a:pt x="19" y="36"/>
                </a:lnTo>
                <a:lnTo>
                  <a:pt x="25" y="31"/>
                </a:lnTo>
                <a:lnTo>
                  <a:pt x="27" y="25"/>
                </a:lnTo>
                <a:lnTo>
                  <a:pt x="30" y="24"/>
                </a:lnTo>
                <a:lnTo>
                  <a:pt x="32" y="22"/>
                </a:lnTo>
                <a:lnTo>
                  <a:pt x="34" y="20"/>
                </a:lnTo>
                <a:lnTo>
                  <a:pt x="19" y="9"/>
                </a:lnTo>
                <a:lnTo>
                  <a:pt x="4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4" name=""/>
          <p:cNvSpPr/>
          <p:nvPr/>
        </p:nvSpPr>
        <p:spPr>
          <a:xfrm>
            <a:off x="1795320" y="5362560"/>
            <a:ext cx="792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5" name=""/>
          <p:cNvSpPr/>
          <p:nvPr/>
        </p:nvSpPr>
        <p:spPr>
          <a:xfrm>
            <a:off x="1795320" y="5362560"/>
            <a:ext cx="792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6" name=""/>
          <p:cNvSpPr/>
          <p:nvPr/>
        </p:nvSpPr>
        <p:spPr>
          <a:xfrm>
            <a:off x="2076480" y="6232680"/>
            <a:ext cx="30240" cy="34920"/>
          </a:xfrm>
          <a:custGeom>
            <a:avLst/>
            <a:gdLst/>
            <a:ahLst/>
            <a:rect l="l" t="t" r="r" b="b"/>
            <a:pathLst>
              <a:path w="38" h="44">
                <a:moveTo>
                  <a:pt x="22" y="44"/>
                </a:moveTo>
                <a:lnTo>
                  <a:pt x="22" y="44"/>
                </a:lnTo>
                <a:lnTo>
                  <a:pt x="22" y="41"/>
                </a:lnTo>
                <a:lnTo>
                  <a:pt x="23" y="37"/>
                </a:lnTo>
                <a:lnTo>
                  <a:pt x="25" y="34"/>
                </a:lnTo>
                <a:lnTo>
                  <a:pt x="25" y="28"/>
                </a:lnTo>
                <a:lnTo>
                  <a:pt x="29" y="27"/>
                </a:lnTo>
                <a:lnTo>
                  <a:pt x="31" y="23"/>
                </a:lnTo>
                <a:lnTo>
                  <a:pt x="34" y="21"/>
                </a:lnTo>
                <a:lnTo>
                  <a:pt x="38" y="18"/>
                </a:lnTo>
                <a:lnTo>
                  <a:pt x="29" y="0"/>
                </a:lnTo>
                <a:lnTo>
                  <a:pt x="22" y="3"/>
                </a:lnTo>
                <a:lnTo>
                  <a:pt x="16" y="9"/>
                </a:lnTo>
                <a:lnTo>
                  <a:pt x="11" y="12"/>
                </a:lnTo>
                <a:lnTo>
                  <a:pt x="7" y="19"/>
                </a:lnTo>
                <a:lnTo>
                  <a:pt x="4" y="25"/>
                </a:lnTo>
                <a:lnTo>
                  <a:pt x="2" y="32"/>
                </a:lnTo>
                <a:lnTo>
                  <a:pt x="0" y="37"/>
                </a:lnTo>
                <a:lnTo>
                  <a:pt x="0" y="44"/>
                </a:lnTo>
                <a:lnTo>
                  <a:pt x="22" y="4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7" name=""/>
          <p:cNvSpPr/>
          <p:nvPr/>
        </p:nvSpPr>
        <p:spPr>
          <a:xfrm>
            <a:off x="2076480" y="6267600"/>
            <a:ext cx="44280" cy="39600"/>
          </a:xfrm>
          <a:custGeom>
            <a:avLst/>
            <a:gdLst/>
            <a:ahLst/>
            <a:rect l="l" t="t" r="r" b="b"/>
            <a:pathLst>
              <a:path w="56" h="50">
                <a:moveTo>
                  <a:pt x="48" y="50"/>
                </a:moveTo>
                <a:lnTo>
                  <a:pt x="56" y="34"/>
                </a:lnTo>
                <a:lnTo>
                  <a:pt x="50" y="29"/>
                </a:lnTo>
                <a:lnTo>
                  <a:pt x="43" y="23"/>
                </a:lnTo>
                <a:lnTo>
                  <a:pt x="38" y="20"/>
                </a:lnTo>
                <a:lnTo>
                  <a:pt x="31" y="16"/>
                </a:lnTo>
                <a:lnTo>
                  <a:pt x="29" y="15"/>
                </a:lnTo>
                <a:lnTo>
                  <a:pt x="27" y="13"/>
                </a:lnTo>
                <a:lnTo>
                  <a:pt x="25" y="11"/>
                </a:lnTo>
                <a:lnTo>
                  <a:pt x="23" y="9"/>
                </a:lnTo>
                <a:lnTo>
                  <a:pt x="23" y="7"/>
                </a:lnTo>
                <a:lnTo>
                  <a:pt x="22" y="6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4" y="15"/>
                </a:lnTo>
                <a:lnTo>
                  <a:pt x="6" y="20"/>
                </a:lnTo>
                <a:lnTo>
                  <a:pt x="9" y="23"/>
                </a:lnTo>
                <a:lnTo>
                  <a:pt x="11" y="27"/>
                </a:lnTo>
                <a:lnTo>
                  <a:pt x="15" y="29"/>
                </a:lnTo>
                <a:lnTo>
                  <a:pt x="18" y="32"/>
                </a:lnTo>
                <a:lnTo>
                  <a:pt x="25" y="36"/>
                </a:lnTo>
                <a:lnTo>
                  <a:pt x="31" y="39"/>
                </a:lnTo>
                <a:lnTo>
                  <a:pt x="36" y="43"/>
                </a:lnTo>
                <a:lnTo>
                  <a:pt x="39" y="47"/>
                </a:lnTo>
                <a:lnTo>
                  <a:pt x="45" y="31"/>
                </a:lnTo>
                <a:lnTo>
                  <a:pt x="48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8" name=""/>
          <p:cNvSpPr/>
          <p:nvPr/>
        </p:nvSpPr>
        <p:spPr>
          <a:xfrm>
            <a:off x="2079720" y="6291360"/>
            <a:ext cx="34920" cy="44280"/>
          </a:xfrm>
          <a:custGeom>
            <a:avLst/>
            <a:gdLst/>
            <a:ahLst/>
            <a:rect l="l" t="t" r="r" b="b"/>
            <a:pathLst>
              <a:path w="44" h="55">
                <a:moveTo>
                  <a:pt x="0" y="55"/>
                </a:moveTo>
                <a:lnTo>
                  <a:pt x="0" y="55"/>
                </a:lnTo>
                <a:lnTo>
                  <a:pt x="5" y="55"/>
                </a:lnTo>
                <a:lnTo>
                  <a:pt x="11" y="51"/>
                </a:lnTo>
                <a:lnTo>
                  <a:pt x="14" y="49"/>
                </a:lnTo>
                <a:lnTo>
                  <a:pt x="19" y="46"/>
                </a:lnTo>
                <a:lnTo>
                  <a:pt x="23" y="41"/>
                </a:lnTo>
                <a:lnTo>
                  <a:pt x="28" y="33"/>
                </a:lnTo>
                <a:lnTo>
                  <a:pt x="32" y="28"/>
                </a:lnTo>
                <a:lnTo>
                  <a:pt x="37" y="23"/>
                </a:lnTo>
                <a:lnTo>
                  <a:pt x="39" y="23"/>
                </a:lnTo>
                <a:lnTo>
                  <a:pt x="41" y="21"/>
                </a:lnTo>
                <a:lnTo>
                  <a:pt x="43" y="21"/>
                </a:lnTo>
                <a:lnTo>
                  <a:pt x="44" y="19"/>
                </a:lnTo>
                <a:lnTo>
                  <a:pt x="41" y="0"/>
                </a:lnTo>
                <a:lnTo>
                  <a:pt x="35" y="1"/>
                </a:lnTo>
                <a:lnTo>
                  <a:pt x="30" y="3"/>
                </a:lnTo>
                <a:lnTo>
                  <a:pt x="25" y="7"/>
                </a:lnTo>
                <a:lnTo>
                  <a:pt x="21" y="10"/>
                </a:lnTo>
                <a:lnTo>
                  <a:pt x="16" y="16"/>
                </a:lnTo>
                <a:lnTo>
                  <a:pt x="11" y="23"/>
                </a:lnTo>
                <a:lnTo>
                  <a:pt x="7" y="28"/>
                </a:lnTo>
                <a:lnTo>
                  <a:pt x="3" y="32"/>
                </a:lnTo>
                <a:lnTo>
                  <a:pt x="2" y="33"/>
                </a:lnTo>
                <a:lnTo>
                  <a:pt x="2" y="33"/>
                </a:lnTo>
                <a:lnTo>
                  <a:pt x="0" y="33"/>
                </a:lnTo>
                <a:lnTo>
                  <a:pt x="0" y="33"/>
                </a:lnTo>
                <a:lnTo>
                  <a:pt x="0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9" name=""/>
          <p:cNvSpPr/>
          <p:nvPr/>
        </p:nvSpPr>
        <p:spPr>
          <a:xfrm>
            <a:off x="2052720" y="6291360"/>
            <a:ext cx="27000" cy="44280"/>
          </a:xfrm>
          <a:custGeom>
            <a:avLst/>
            <a:gdLst/>
            <a:ahLst/>
            <a:rect l="l" t="t" r="r" b="b"/>
            <a:pathLst>
              <a:path w="34" h="55">
                <a:moveTo>
                  <a:pt x="2" y="0"/>
                </a:moveTo>
                <a:lnTo>
                  <a:pt x="2" y="0"/>
                </a:lnTo>
                <a:lnTo>
                  <a:pt x="0" y="14"/>
                </a:lnTo>
                <a:lnTo>
                  <a:pt x="0" y="30"/>
                </a:lnTo>
                <a:lnTo>
                  <a:pt x="2" y="35"/>
                </a:lnTo>
                <a:lnTo>
                  <a:pt x="4" y="41"/>
                </a:lnTo>
                <a:lnTo>
                  <a:pt x="7" y="44"/>
                </a:lnTo>
                <a:lnTo>
                  <a:pt x="11" y="48"/>
                </a:lnTo>
                <a:lnTo>
                  <a:pt x="14" y="51"/>
                </a:lnTo>
                <a:lnTo>
                  <a:pt x="21" y="53"/>
                </a:lnTo>
                <a:lnTo>
                  <a:pt x="27" y="55"/>
                </a:lnTo>
                <a:lnTo>
                  <a:pt x="34" y="55"/>
                </a:lnTo>
                <a:lnTo>
                  <a:pt x="34" y="33"/>
                </a:lnTo>
                <a:lnTo>
                  <a:pt x="29" y="33"/>
                </a:lnTo>
                <a:lnTo>
                  <a:pt x="25" y="33"/>
                </a:lnTo>
                <a:lnTo>
                  <a:pt x="25" y="33"/>
                </a:lnTo>
                <a:lnTo>
                  <a:pt x="23" y="32"/>
                </a:lnTo>
                <a:lnTo>
                  <a:pt x="23" y="32"/>
                </a:lnTo>
                <a:lnTo>
                  <a:pt x="21" y="32"/>
                </a:lnTo>
                <a:lnTo>
                  <a:pt x="21" y="30"/>
                </a:lnTo>
                <a:lnTo>
                  <a:pt x="21" y="30"/>
                </a:lnTo>
                <a:lnTo>
                  <a:pt x="21" y="16"/>
                </a:lnTo>
                <a:lnTo>
                  <a:pt x="23" y="0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0" name=""/>
          <p:cNvSpPr/>
          <p:nvPr/>
        </p:nvSpPr>
        <p:spPr>
          <a:xfrm>
            <a:off x="2050920" y="6275520"/>
            <a:ext cx="20880" cy="15840"/>
          </a:xfrm>
          <a:custGeom>
            <a:avLst/>
            <a:gdLst/>
            <a:ahLst/>
            <a:rect l="l" t="t" r="r" b="b"/>
            <a:pathLst>
              <a:path w="27" h="20">
                <a:moveTo>
                  <a:pt x="15" y="18"/>
                </a:moveTo>
                <a:lnTo>
                  <a:pt x="0" y="9"/>
                </a:lnTo>
                <a:lnTo>
                  <a:pt x="2" y="18"/>
                </a:lnTo>
                <a:lnTo>
                  <a:pt x="4" y="20"/>
                </a:lnTo>
                <a:lnTo>
                  <a:pt x="27" y="20"/>
                </a:lnTo>
                <a:lnTo>
                  <a:pt x="23" y="11"/>
                </a:lnTo>
                <a:lnTo>
                  <a:pt x="23" y="9"/>
                </a:lnTo>
                <a:lnTo>
                  <a:pt x="7" y="0"/>
                </a:lnTo>
                <a:lnTo>
                  <a:pt x="15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1" name=""/>
          <p:cNvSpPr/>
          <p:nvPr/>
        </p:nvSpPr>
        <p:spPr>
          <a:xfrm>
            <a:off x="2030400" y="6275520"/>
            <a:ext cx="31680" cy="23760"/>
          </a:xfrm>
          <a:custGeom>
            <a:avLst/>
            <a:gdLst/>
            <a:ahLst/>
            <a:rect l="l" t="t" r="r" b="b"/>
            <a:pathLst>
              <a:path w="41" h="28">
                <a:moveTo>
                  <a:pt x="0" y="23"/>
                </a:moveTo>
                <a:lnTo>
                  <a:pt x="14" y="28"/>
                </a:lnTo>
                <a:lnTo>
                  <a:pt x="19" y="27"/>
                </a:lnTo>
                <a:lnTo>
                  <a:pt x="26" y="25"/>
                </a:lnTo>
                <a:lnTo>
                  <a:pt x="33" y="21"/>
                </a:lnTo>
                <a:lnTo>
                  <a:pt x="41" y="18"/>
                </a:lnTo>
                <a:lnTo>
                  <a:pt x="33" y="0"/>
                </a:lnTo>
                <a:lnTo>
                  <a:pt x="26" y="2"/>
                </a:lnTo>
                <a:lnTo>
                  <a:pt x="19" y="5"/>
                </a:lnTo>
                <a:lnTo>
                  <a:pt x="10" y="7"/>
                </a:lnTo>
                <a:lnTo>
                  <a:pt x="5" y="11"/>
                </a:lnTo>
                <a:lnTo>
                  <a:pt x="19" y="16"/>
                </a:lnTo>
                <a:lnTo>
                  <a:pt x="0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2" name=""/>
          <p:cNvSpPr/>
          <p:nvPr/>
        </p:nvSpPr>
        <p:spPr>
          <a:xfrm>
            <a:off x="2023920" y="6253200"/>
            <a:ext cx="20880" cy="41400"/>
          </a:xfrm>
          <a:custGeom>
            <a:avLst/>
            <a:gdLst/>
            <a:ahLst/>
            <a:rect l="l" t="t" r="r" b="b"/>
            <a:pathLst>
              <a:path w="25" h="51">
                <a:moveTo>
                  <a:pt x="17" y="19"/>
                </a:moveTo>
                <a:lnTo>
                  <a:pt x="6" y="5"/>
                </a:lnTo>
                <a:lnTo>
                  <a:pt x="4" y="10"/>
                </a:lnTo>
                <a:lnTo>
                  <a:pt x="2" y="16"/>
                </a:lnTo>
                <a:lnTo>
                  <a:pt x="0" y="21"/>
                </a:lnTo>
                <a:lnTo>
                  <a:pt x="0" y="28"/>
                </a:lnTo>
                <a:lnTo>
                  <a:pt x="0" y="33"/>
                </a:lnTo>
                <a:lnTo>
                  <a:pt x="2" y="39"/>
                </a:lnTo>
                <a:lnTo>
                  <a:pt x="4" y="44"/>
                </a:lnTo>
                <a:lnTo>
                  <a:pt x="6" y="51"/>
                </a:lnTo>
                <a:lnTo>
                  <a:pt x="25" y="44"/>
                </a:lnTo>
                <a:lnTo>
                  <a:pt x="24" y="39"/>
                </a:lnTo>
                <a:lnTo>
                  <a:pt x="22" y="33"/>
                </a:lnTo>
                <a:lnTo>
                  <a:pt x="22" y="30"/>
                </a:lnTo>
                <a:lnTo>
                  <a:pt x="22" y="28"/>
                </a:lnTo>
                <a:lnTo>
                  <a:pt x="22" y="24"/>
                </a:lnTo>
                <a:lnTo>
                  <a:pt x="22" y="21"/>
                </a:lnTo>
                <a:lnTo>
                  <a:pt x="22" y="19"/>
                </a:lnTo>
                <a:lnTo>
                  <a:pt x="25" y="14"/>
                </a:lnTo>
                <a:lnTo>
                  <a:pt x="17" y="0"/>
                </a:lnTo>
                <a:lnTo>
                  <a:pt x="17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3" name=""/>
          <p:cNvSpPr/>
          <p:nvPr/>
        </p:nvSpPr>
        <p:spPr>
          <a:xfrm>
            <a:off x="2019240" y="6238800"/>
            <a:ext cx="19080" cy="30240"/>
          </a:xfrm>
          <a:custGeom>
            <a:avLst/>
            <a:gdLst/>
            <a:ahLst/>
            <a:rect l="l" t="t" r="r" b="b"/>
            <a:pathLst>
              <a:path w="25" h="37">
                <a:moveTo>
                  <a:pt x="2" y="0"/>
                </a:moveTo>
                <a:lnTo>
                  <a:pt x="2" y="3"/>
                </a:lnTo>
                <a:lnTo>
                  <a:pt x="2" y="10"/>
                </a:lnTo>
                <a:lnTo>
                  <a:pt x="0" y="18"/>
                </a:lnTo>
                <a:lnTo>
                  <a:pt x="2" y="23"/>
                </a:lnTo>
                <a:lnTo>
                  <a:pt x="2" y="26"/>
                </a:lnTo>
                <a:lnTo>
                  <a:pt x="4" y="30"/>
                </a:lnTo>
                <a:lnTo>
                  <a:pt x="7" y="34"/>
                </a:lnTo>
                <a:lnTo>
                  <a:pt x="11" y="35"/>
                </a:lnTo>
                <a:lnTo>
                  <a:pt x="16" y="37"/>
                </a:lnTo>
                <a:lnTo>
                  <a:pt x="20" y="37"/>
                </a:lnTo>
                <a:lnTo>
                  <a:pt x="25" y="37"/>
                </a:lnTo>
                <a:lnTo>
                  <a:pt x="25" y="18"/>
                </a:lnTo>
                <a:lnTo>
                  <a:pt x="24" y="16"/>
                </a:lnTo>
                <a:lnTo>
                  <a:pt x="22" y="16"/>
                </a:lnTo>
                <a:lnTo>
                  <a:pt x="22" y="16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9"/>
                </a:lnTo>
                <a:lnTo>
                  <a:pt x="24" y="12"/>
                </a:lnTo>
                <a:lnTo>
                  <a:pt x="25" y="3"/>
                </a:lnTo>
                <a:lnTo>
                  <a:pt x="25" y="5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4" name=""/>
          <p:cNvSpPr/>
          <p:nvPr/>
        </p:nvSpPr>
        <p:spPr>
          <a:xfrm>
            <a:off x="2021040" y="6226200"/>
            <a:ext cx="2700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34" y="0"/>
                </a:moveTo>
                <a:lnTo>
                  <a:pt x="34" y="0"/>
                </a:lnTo>
                <a:lnTo>
                  <a:pt x="25" y="0"/>
                </a:lnTo>
                <a:lnTo>
                  <a:pt x="16" y="1"/>
                </a:lnTo>
                <a:lnTo>
                  <a:pt x="11" y="3"/>
                </a:lnTo>
                <a:lnTo>
                  <a:pt x="5" y="7"/>
                </a:lnTo>
                <a:lnTo>
                  <a:pt x="2" y="10"/>
                </a:lnTo>
                <a:lnTo>
                  <a:pt x="0" y="17"/>
                </a:lnTo>
                <a:lnTo>
                  <a:pt x="20" y="23"/>
                </a:lnTo>
                <a:lnTo>
                  <a:pt x="20" y="21"/>
                </a:lnTo>
                <a:lnTo>
                  <a:pt x="21" y="21"/>
                </a:lnTo>
                <a:lnTo>
                  <a:pt x="21" y="21"/>
                </a:lnTo>
                <a:lnTo>
                  <a:pt x="27" y="19"/>
                </a:lnTo>
                <a:lnTo>
                  <a:pt x="34" y="19"/>
                </a:lnTo>
                <a:lnTo>
                  <a:pt x="3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5" name=""/>
          <p:cNvSpPr/>
          <p:nvPr/>
        </p:nvSpPr>
        <p:spPr>
          <a:xfrm>
            <a:off x="2048040" y="623412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6" name=""/>
          <p:cNvSpPr/>
          <p:nvPr/>
        </p:nvSpPr>
        <p:spPr>
          <a:xfrm>
            <a:off x="2048040" y="623412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7" name=""/>
          <p:cNvSpPr/>
          <p:nvPr/>
        </p:nvSpPr>
        <p:spPr>
          <a:xfrm>
            <a:off x="2079720" y="6297480"/>
            <a:ext cx="63360" cy="76320"/>
          </a:xfrm>
          <a:custGeom>
            <a:avLst/>
            <a:gdLst/>
            <a:ahLst/>
            <a:rect l="l" t="t" r="r" b="b"/>
            <a:pathLst>
              <a:path w="80" h="96">
                <a:moveTo>
                  <a:pt x="3" y="62"/>
                </a:moveTo>
                <a:lnTo>
                  <a:pt x="41" y="51"/>
                </a:lnTo>
                <a:lnTo>
                  <a:pt x="43" y="51"/>
                </a:lnTo>
                <a:lnTo>
                  <a:pt x="43" y="41"/>
                </a:lnTo>
                <a:lnTo>
                  <a:pt x="34" y="39"/>
                </a:lnTo>
                <a:lnTo>
                  <a:pt x="25" y="35"/>
                </a:lnTo>
                <a:lnTo>
                  <a:pt x="18" y="32"/>
                </a:lnTo>
                <a:lnTo>
                  <a:pt x="14" y="30"/>
                </a:lnTo>
                <a:lnTo>
                  <a:pt x="18" y="28"/>
                </a:lnTo>
                <a:lnTo>
                  <a:pt x="21" y="26"/>
                </a:lnTo>
                <a:lnTo>
                  <a:pt x="23" y="25"/>
                </a:lnTo>
                <a:lnTo>
                  <a:pt x="25" y="23"/>
                </a:lnTo>
                <a:lnTo>
                  <a:pt x="30" y="17"/>
                </a:lnTo>
                <a:lnTo>
                  <a:pt x="32" y="12"/>
                </a:lnTo>
                <a:lnTo>
                  <a:pt x="35" y="7"/>
                </a:lnTo>
                <a:lnTo>
                  <a:pt x="39" y="3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5" y="0"/>
                </a:lnTo>
                <a:lnTo>
                  <a:pt x="59" y="1"/>
                </a:lnTo>
                <a:lnTo>
                  <a:pt x="62" y="3"/>
                </a:lnTo>
                <a:lnTo>
                  <a:pt x="66" y="5"/>
                </a:lnTo>
                <a:lnTo>
                  <a:pt x="68" y="9"/>
                </a:lnTo>
                <a:lnTo>
                  <a:pt x="69" y="10"/>
                </a:lnTo>
                <a:lnTo>
                  <a:pt x="71" y="14"/>
                </a:lnTo>
                <a:lnTo>
                  <a:pt x="75" y="21"/>
                </a:lnTo>
                <a:lnTo>
                  <a:pt x="78" y="28"/>
                </a:lnTo>
                <a:lnTo>
                  <a:pt x="80" y="37"/>
                </a:lnTo>
                <a:lnTo>
                  <a:pt x="80" y="44"/>
                </a:lnTo>
                <a:lnTo>
                  <a:pt x="80" y="48"/>
                </a:lnTo>
                <a:lnTo>
                  <a:pt x="80" y="51"/>
                </a:lnTo>
                <a:lnTo>
                  <a:pt x="78" y="53"/>
                </a:lnTo>
                <a:lnTo>
                  <a:pt x="76" y="57"/>
                </a:lnTo>
                <a:lnTo>
                  <a:pt x="75" y="60"/>
                </a:lnTo>
                <a:lnTo>
                  <a:pt x="71" y="64"/>
                </a:lnTo>
                <a:lnTo>
                  <a:pt x="68" y="66"/>
                </a:lnTo>
                <a:lnTo>
                  <a:pt x="66" y="69"/>
                </a:lnTo>
                <a:lnTo>
                  <a:pt x="64" y="71"/>
                </a:lnTo>
                <a:lnTo>
                  <a:pt x="62" y="74"/>
                </a:lnTo>
                <a:lnTo>
                  <a:pt x="62" y="76"/>
                </a:lnTo>
                <a:lnTo>
                  <a:pt x="62" y="80"/>
                </a:lnTo>
                <a:lnTo>
                  <a:pt x="62" y="82"/>
                </a:lnTo>
                <a:lnTo>
                  <a:pt x="64" y="83"/>
                </a:lnTo>
                <a:lnTo>
                  <a:pt x="66" y="85"/>
                </a:lnTo>
                <a:lnTo>
                  <a:pt x="69" y="87"/>
                </a:lnTo>
                <a:lnTo>
                  <a:pt x="69" y="96"/>
                </a:lnTo>
                <a:lnTo>
                  <a:pt x="66" y="96"/>
                </a:lnTo>
                <a:lnTo>
                  <a:pt x="60" y="96"/>
                </a:lnTo>
                <a:lnTo>
                  <a:pt x="57" y="94"/>
                </a:lnTo>
                <a:lnTo>
                  <a:pt x="53" y="94"/>
                </a:lnTo>
                <a:lnTo>
                  <a:pt x="46" y="90"/>
                </a:lnTo>
                <a:lnTo>
                  <a:pt x="41" y="87"/>
                </a:lnTo>
                <a:lnTo>
                  <a:pt x="34" y="83"/>
                </a:lnTo>
                <a:lnTo>
                  <a:pt x="27" y="78"/>
                </a:lnTo>
                <a:lnTo>
                  <a:pt x="19" y="74"/>
                </a:lnTo>
                <a:lnTo>
                  <a:pt x="11" y="73"/>
                </a:lnTo>
                <a:lnTo>
                  <a:pt x="7" y="76"/>
                </a:lnTo>
                <a:lnTo>
                  <a:pt x="3" y="80"/>
                </a:lnTo>
                <a:lnTo>
                  <a:pt x="2" y="76"/>
                </a:lnTo>
                <a:lnTo>
                  <a:pt x="0" y="74"/>
                </a:lnTo>
                <a:lnTo>
                  <a:pt x="0" y="73"/>
                </a:lnTo>
                <a:lnTo>
                  <a:pt x="0" y="71"/>
                </a:lnTo>
                <a:lnTo>
                  <a:pt x="2" y="66"/>
                </a:lnTo>
                <a:lnTo>
                  <a:pt x="3" y="6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8" name=""/>
          <p:cNvSpPr/>
          <p:nvPr/>
        </p:nvSpPr>
        <p:spPr>
          <a:xfrm>
            <a:off x="2079720" y="6329520"/>
            <a:ext cx="31680" cy="23760"/>
          </a:xfrm>
          <a:custGeom>
            <a:avLst/>
            <a:gdLst/>
            <a:ahLst/>
            <a:rect l="l" t="t" r="r" b="b"/>
            <a:pathLst>
              <a:path w="41" h="30">
                <a:moveTo>
                  <a:pt x="39" y="0"/>
                </a:moveTo>
                <a:lnTo>
                  <a:pt x="35" y="0"/>
                </a:lnTo>
                <a:lnTo>
                  <a:pt x="0" y="10"/>
                </a:lnTo>
                <a:lnTo>
                  <a:pt x="5" y="30"/>
                </a:lnTo>
                <a:lnTo>
                  <a:pt x="41" y="19"/>
                </a:lnTo>
                <a:lnTo>
                  <a:pt x="3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9" name=""/>
          <p:cNvSpPr/>
          <p:nvPr/>
        </p:nvSpPr>
        <p:spPr>
          <a:xfrm>
            <a:off x="2111400" y="6329520"/>
            <a:ext cx="11160" cy="17280"/>
          </a:xfrm>
          <a:custGeom>
            <a:avLst/>
            <a:gdLst/>
            <a:ahLst/>
            <a:rect l="l" t="t" r="r" b="b"/>
            <a:pathLst>
              <a:path w="14" h="21">
                <a:moveTo>
                  <a:pt x="14" y="10"/>
                </a:move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lnTo>
                  <a:pt x="4" y="21"/>
                </a:lnTo>
                <a:lnTo>
                  <a:pt x="14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0" name=""/>
          <p:cNvSpPr/>
          <p:nvPr/>
        </p:nvSpPr>
        <p:spPr>
          <a:xfrm>
            <a:off x="2106720" y="6321600"/>
            <a:ext cx="15840" cy="17280"/>
          </a:xfrm>
          <a:custGeom>
            <a:avLst/>
            <a:gdLst/>
            <a:ahLst/>
            <a:rect l="l" t="t" r="r" b="b"/>
            <a:pathLst>
              <a:path w="19" h="21">
                <a:moveTo>
                  <a:pt x="12" y="0"/>
                </a:moveTo>
                <a:lnTo>
                  <a:pt x="0" y="11"/>
                </a:lnTo>
                <a:lnTo>
                  <a:pt x="0" y="21"/>
                </a:lnTo>
                <a:lnTo>
                  <a:pt x="19" y="21"/>
                </a:lnTo>
                <a:lnTo>
                  <a:pt x="19" y="11"/>
                </a:lnTo>
                <a:lnTo>
                  <a:pt x="1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1" name=""/>
          <p:cNvSpPr/>
          <p:nvPr/>
        </p:nvSpPr>
        <p:spPr>
          <a:xfrm>
            <a:off x="2112840" y="6321600"/>
            <a:ext cx="1800" cy="7920"/>
          </a:xfrm>
          <a:custGeom>
            <a:avLst/>
            <a:gdLst/>
            <a:ahLst/>
            <a:rect l="l" t="t" r="r" b="b"/>
            <a:pathLst>
              <a:path w="1" h="11">
                <a:moveTo>
                  <a:pt x="1" y="0"/>
                </a:moveTo>
                <a:lnTo>
                  <a:pt x="0" y="11"/>
                </a:lnTo>
                <a:lnTo>
                  <a:pt x="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2" name=""/>
          <p:cNvSpPr/>
          <p:nvPr/>
        </p:nvSpPr>
        <p:spPr>
          <a:xfrm>
            <a:off x="2085840" y="6315120"/>
            <a:ext cx="28800" cy="23760"/>
          </a:xfrm>
          <a:custGeom>
            <a:avLst/>
            <a:gdLst/>
            <a:ahLst/>
            <a:rect l="l" t="t" r="r" b="b"/>
            <a:pathLst>
              <a:path w="37" h="30">
                <a:moveTo>
                  <a:pt x="4" y="0"/>
                </a:moveTo>
                <a:lnTo>
                  <a:pt x="0" y="18"/>
                </a:lnTo>
                <a:lnTo>
                  <a:pt x="7" y="21"/>
                </a:lnTo>
                <a:lnTo>
                  <a:pt x="14" y="25"/>
                </a:lnTo>
                <a:lnTo>
                  <a:pt x="23" y="27"/>
                </a:lnTo>
                <a:lnTo>
                  <a:pt x="32" y="30"/>
                </a:lnTo>
                <a:lnTo>
                  <a:pt x="37" y="11"/>
                </a:lnTo>
                <a:lnTo>
                  <a:pt x="28" y="7"/>
                </a:lnTo>
                <a:lnTo>
                  <a:pt x="20" y="5"/>
                </a:lnTo>
                <a:lnTo>
                  <a:pt x="16" y="4"/>
                </a:lnTo>
                <a:lnTo>
                  <a:pt x="14" y="4"/>
                </a:lnTo>
                <a:lnTo>
                  <a:pt x="11" y="20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3" name=""/>
          <p:cNvSpPr/>
          <p:nvPr/>
        </p:nvSpPr>
        <p:spPr>
          <a:xfrm>
            <a:off x="2087640" y="6289560"/>
            <a:ext cx="28440" cy="38160"/>
          </a:xfrm>
          <a:custGeom>
            <a:avLst/>
            <a:gdLst/>
            <a:ahLst/>
            <a:rect l="l" t="t" r="r" b="b"/>
            <a:pathLst>
              <a:path w="35" h="50">
                <a:moveTo>
                  <a:pt x="35" y="0"/>
                </a:moveTo>
                <a:lnTo>
                  <a:pt x="35" y="0"/>
                </a:lnTo>
                <a:lnTo>
                  <a:pt x="30" y="0"/>
                </a:lnTo>
                <a:lnTo>
                  <a:pt x="26" y="2"/>
                </a:lnTo>
                <a:lnTo>
                  <a:pt x="21" y="4"/>
                </a:lnTo>
                <a:lnTo>
                  <a:pt x="19" y="7"/>
                </a:lnTo>
                <a:lnTo>
                  <a:pt x="16" y="12"/>
                </a:lnTo>
                <a:lnTo>
                  <a:pt x="12" y="18"/>
                </a:lnTo>
                <a:lnTo>
                  <a:pt x="8" y="23"/>
                </a:lnTo>
                <a:lnTo>
                  <a:pt x="5" y="27"/>
                </a:lnTo>
                <a:lnTo>
                  <a:pt x="5" y="28"/>
                </a:lnTo>
                <a:lnTo>
                  <a:pt x="3" y="28"/>
                </a:lnTo>
                <a:lnTo>
                  <a:pt x="1" y="30"/>
                </a:lnTo>
                <a:lnTo>
                  <a:pt x="0" y="30"/>
                </a:lnTo>
                <a:lnTo>
                  <a:pt x="7" y="50"/>
                </a:lnTo>
                <a:lnTo>
                  <a:pt x="12" y="48"/>
                </a:lnTo>
                <a:lnTo>
                  <a:pt x="16" y="46"/>
                </a:lnTo>
                <a:lnTo>
                  <a:pt x="19" y="43"/>
                </a:lnTo>
                <a:lnTo>
                  <a:pt x="21" y="39"/>
                </a:lnTo>
                <a:lnTo>
                  <a:pt x="26" y="34"/>
                </a:lnTo>
                <a:lnTo>
                  <a:pt x="30" y="27"/>
                </a:lnTo>
                <a:lnTo>
                  <a:pt x="32" y="23"/>
                </a:lnTo>
                <a:lnTo>
                  <a:pt x="35" y="21"/>
                </a:lnTo>
                <a:lnTo>
                  <a:pt x="35" y="21"/>
                </a:lnTo>
                <a:lnTo>
                  <a:pt x="3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4" name=""/>
          <p:cNvSpPr/>
          <p:nvPr/>
        </p:nvSpPr>
        <p:spPr>
          <a:xfrm>
            <a:off x="2116080" y="6289560"/>
            <a:ext cx="33480" cy="42840"/>
          </a:xfrm>
          <a:custGeom>
            <a:avLst/>
            <a:gdLst/>
            <a:ahLst/>
            <a:rect l="l" t="t" r="r" b="b"/>
            <a:pathLst>
              <a:path w="43" h="55">
                <a:moveTo>
                  <a:pt x="43" y="55"/>
                </a:moveTo>
                <a:lnTo>
                  <a:pt x="43" y="55"/>
                </a:lnTo>
                <a:lnTo>
                  <a:pt x="43" y="46"/>
                </a:lnTo>
                <a:lnTo>
                  <a:pt x="39" y="37"/>
                </a:lnTo>
                <a:lnTo>
                  <a:pt x="38" y="28"/>
                </a:lnTo>
                <a:lnTo>
                  <a:pt x="34" y="20"/>
                </a:lnTo>
                <a:lnTo>
                  <a:pt x="30" y="16"/>
                </a:lnTo>
                <a:lnTo>
                  <a:pt x="27" y="12"/>
                </a:lnTo>
                <a:lnTo>
                  <a:pt x="23" y="9"/>
                </a:lnTo>
                <a:lnTo>
                  <a:pt x="20" y="5"/>
                </a:lnTo>
                <a:lnTo>
                  <a:pt x="14" y="4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4" y="21"/>
                </a:lnTo>
                <a:lnTo>
                  <a:pt x="6" y="21"/>
                </a:lnTo>
                <a:lnTo>
                  <a:pt x="7" y="23"/>
                </a:lnTo>
                <a:lnTo>
                  <a:pt x="9" y="25"/>
                </a:lnTo>
                <a:lnTo>
                  <a:pt x="13" y="27"/>
                </a:lnTo>
                <a:lnTo>
                  <a:pt x="14" y="28"/>
                </a:lnTo>
                <a:lnTo>
                  <a:pt x="14" y="30"/>
                </a:lnTo>
                <a:lnTo>
                  <a:pt x="18" y="36"/>
                </a:lnTo>
                <a:lnTo>
                  <a:pt x="20" y="43"/>
                </a:lnTo>
                <a:lnTo>
                  <a:pt x="22" y="50"/>
                </a:lnTo>
                <a:lnTo>
                  <a:pt x="22" y="55"/>
                </a:lnTo>
                <a:lnTo>
                  <a:pt x="43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5" name=""/>
          <p:cNvSpPr/>
          <p:nvPr/>
        </p:nvSpPr>
        <p:spPr>
          <a:xfrm>
            <a:off x="2119320" y="6332400"/>
            <a:ext cx="30240" cy="27000"/>
          </a:xfrm>
          <a:custGeom>
            <a:avLst/>
            <a:gdLst/>
            <a:ahLst/>
            <a:rect l="l" t="t" r="r" b="b"/>
            <a:pathLst>
              <a:path w="39" h="34">
                <a:moveTo>
                  <a:pt x="21" y="34"/>
                </a:moveTo>
                <a:lnTo>
                  <a:pt x="21" y="34"/>
                </a:lnTo>
                <a:lnTo>
                  <a:pt x="21" y="32"/>
                </a:lnTo>
                <a:lnTo>
                  <a:pt x="21" y="30"/>
                </a:lnTo>
                <a:lnTo>
                  <a:pt x="21" y="30"/>
                </a:lnTo>
                <a:lnTo>
                  <a:pt x="23" y="29"/>
                </a:lnTo>
                <a:lnTo>
                  <a:pt x="26" y="25"/>
                </a:lnTo>
                <a:lnTo>
                  <a:pt x="30" y="22"/>
                </a:lnTo>
                <a:lnTo>
                  <a:pt x="34" y="18"/>
                </a:lnTo>
                <a:lnTo>
                  <a:pt x="35" y="13"/>
                </a:lnTo>
                <a:lnTo>
                  <a:pt x="37" y="9"/>
                </a:lnTo>
                <a:lnTo>
                  <a:pt x="39" y="6"/>
                </a:lnTo>
                <a:lnTo>
                  <a:pt x="39" y="0"/>
                </a:lnTo>
                <a:lnTo>
                  <a:pt x="18" y="0"/>
                </a:lnTo>
                <a:lnTo>
                  <a:pt x="18" y="2"/>
                </a:lnTo>
                <a:lnTo>
                  <a:pt x="18" y="6"/>
                </a:lnTo>
                <a:lnTo>
                  <a:pt x="18" y="7"/>
                </a:lnTo>
                <a:lnTo>
                  <a:pt x="16" y="7"/>
                </a:lnTo>
                <a:lnTo>
                  <a:pt x="14" y="9"/>
                </a:lnTo>
                <a:lnTo>
                  <a:pt x="12" y="11"/>
                </a:lnTo>
                <a:lnTo>
                  <a:pt x="9" y="14"/>
                </a:lnTo>
                <a:lnTo>
                  <a:pt x="5" y="18"/>
                </a:lnTo>
                <a:lnTo>
                  <a:pt x="3" y="22"/>
                </a:lnTo>
                <a:lnTo>
                  <a:pt x="2" y="25"/>
                </a:lnTo>
                <a:lnTo>
                  <a:pt x="0" y="30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6" name=""/>
          <p:cNvSpPr/>
          <p:nvPr/>
        </p:nvSpPr>
        <p:spPr>
          <a:xfrm>
            <a:off x="2119320" y="6356520"/>
            <a:ext cx="23760" cy="17280"/>
          </a:xfrm>
          <a:custGeom>
            <a:avLst/>
            <a:gdLst/>
            <a:ahLst/>
            <a:rect l="l" t="t" r="r" b="b"/>
            <a:pathLst>
              <a:path w="30" h="22">
                <a:moveTo>
                  <a:pt x="30" y="11"/>
                </a:move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1" y="2"/>
                </a:lnTo>
                <a:lnTo>
                  <a:pt x="23" y="4"/>
                </a:lnTo>
                <a:lnTo>
                  <a:pt x="0" y="4"/>
                </a:lnTo>
                <a:lnTo>
                  <a:pt x="2" y="11"/>
                </a:lnTo>
                <a:lnTo>
                  <a:pt x="5" y="16"/>
                </a:lnTo>
                <a:lnTo>
                  <a:pt x="10" y="20"/>
                </a:lnTo>
                <a:lnTo>
                  <a:pt x="19" y="22"/>
                </a:lnTo>
                <a:lnTo>
                  <a:pt x="7" y="11"/>
                </a:lnTo>
                <a:lnTo>
                  <a:pt x="3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7" name=""/>
          <p:cNvSpPr/>
          <p:nvPr/>
        </p:nvSpPr>
        <p:spPr>
          <a:xfrm>
            <a:off x="2124000" y="6365880"/>
            <a:ext cx="111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0" y="0"/>
                </a:move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8" name=""/>
          <p:cNvSpPr/>
          <p:nvPr/>
        </p:nvSpPr>
        <p:spPr>
          <a:xfrm>
            <a:off x="2124000" y="6365880"/>
            <a:ext cx="19080" cy="15840"/>
          </a:xfrm>
          <a:custGeom>
            <a:avLst/>
            <a:gdLst/>
            <a:ahLst/>
            <a:rect l="l" t="t" r="r" b="b"/>
            <a:pathLst>
              <a:path w="23" h="21">
                <a:moveTo>
                  <a:pt x="12" y="21"/>
                </a:moveTo>
                <a:lnTo>
                  <a:pt x="23" y="11"/>
                </a:lnTo>
                <a:lnTo>
                  <a:pt x="23" y="0"/>
                </a:lnTo>
                <a:lnTo>
                  <a:pt x="0" y="0"/>
                </a:lnTo>
                <a:lnTo>
                  <a:pt x="0" y="11"/>
                </a:lnTo>
                <a:lnTo>
                  <a:pt x="12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9" name=""/>
          <p:cNvSpPr/>
          <p:nvPr/>
        </p:nvSpPr>
        <p:spPr>
          <a:xfrm>
            <a:off x="2135160" y="63658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0" name=""/>
          <p:cNvSpPr/>
          <p:nvPr/>
        </p:nvSpPr>
        <p:spPr>
          <a:xfrm>
            <a:off x="2082960" y="6346800"/>
            <a:ext cx="52200" cy="34920"/>
          </a:xfrm>
          <a:custGeom>
            <a:avLst/>
            <a:gdLst/>
            <a:ahLst/>
            <a:rect l="l" t="t" r="r" b="b"/>
            <a:pathLst>
              <a:path w="66" h="44">
                <a:moveTo>
                  <a:pt x="15" y="16"/>
                </a:moveTo>
                <a:lnTo>
                  <a:pt x="6" y="20"/>
                </a:lnTo>
                <a:lnTo>
                  <a:pt x="13" y="21"/>
                </a:lnTo>
                <a:lnTo>
                  <a:pt x="18" y="25"/>
                </a:lnTo>
                <a:lnTo>
                  <a:pt x="25" y="28"/>
                </a:lnTo>
                <a:lnTo>
                  <a:pt x="32" y="34"/>
                </a:lnTo>
                <a:lnTo>
                  <a:pt x="38" y="37"/>
                </a:lnTo>
                <a:lnTo>
                  <a:pt x="47" y="41"/>
                </a:lnTo>
                <a:lnTo>
                  <a:pt x="50" y="43"/>
                </a:lnTo>
                <a:lnTo>
                  <a:pt x="56" y="43"/>
                </a:lnTo>
                <a:lnTo>
                  <a:pt x="59" y="44"/>
                </a:lnTo>
                <a:lnTo>
                  <a:pt x="66" y="44"/>
                </a:lnTo>
                <a:lnTo>
                  <a:pt x="66" y="25"/>
                </a:lnTo>
                <a:lnTo>
                  <a:pt x="63" y="25"/>
                </a:lnTo>
                <a:lnTo>
                  <a:pt x="59" y="23"/>
                </a:lnTo>
                <a:lnTo>
                  <a:pt x="56" y="23"/>
                </a:lnTo>
                <a:lnTo>
                  <a:pt x="54" y="21"/>
                </a:lnTo>
                <a:lnTo>
                  <a:pt x="49" y="20"/>
                </a:lnTo>
                <a:lnTo>
                  <a:pt x="43" y="16"/>
                </a:lnTo>
                <a:lnTo>
                  <a:pt x="36" y="12"/>
                </a:lnTo>
                <a:lnTo>
                  <a:pt x="29" y="7"/>
                </a:lnTo>
                <a:lnTo>
                  <a:pt x="22" y="4"/>
                </a:lnTo>
                <a:lnTo>
                  <a:pt x="11" y="0"/>
                </a:lnTo>
                <a:lnTo>
                  <a:pt x="0" y="2"/>
                </a:lnTo>
                <a:lnTo>
                  <a:pt x="15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1" name=""/>
          <p:cNvSpPr/>
          <p:nvPr/>
        </p:nvSpPr>
        <p:spPr>
          <a:xfrm>
            <a:off x="2076480" y="6348240"/>
            <a:ext cx="17280" cy="1764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21"/>
                </a:moveTo>
                <a:lnTo>
                  <a:pt x="15" y="21"/>
                </a:lnTo>
                <a:lnTo>
                  <a:pt x="18" y="18"/>
                </a:lnTo>
                <a:lnTo>
                  <a:pt x="22" y="14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5" y="7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2" name=""/>
          <p:cNvSpPr/>
          <p:nvPr/>
        </p:nvSpPr>
        <p:spPr>
          <a:xfrm>
            <a:off x="2071800" y="6338880"/>
            <a:ext cx="17280" cy="27000"/>
          </a:xfrm>
          <a:custGeom>
            <a:avLst/>
            <a:gdLst/>
            <a:ahLst/>
            <a:rect l="l" t="t" r="r" b="b"/>
            <a:pathLst>
              <a:path w="21" h="34">
                <a:moveTo>
                  <a:pt x="11" y="0"/>
                </a:moveTo>
                <a:lnTo>
                  <a:pt x="5" y="6"/>
                </a:lnTo>
                <a:lnTo>
                  <a:pt x="2" y="11"/>
                </a:lnTo>
                <a:lnTo>
                  <a:pt x="0" y="16"/>
                </a:lnTo>
                <a:lnTo>
                  <a:pt x="0" y="22"/>
                </a:lnTo>
                <a:lnTo>
                  <a:pt x="2" y="27"/>
                </a:lnTo>
                <a:lnTo>
                  <a:pt x="4" y="31"/>
                </a:lnTo>
                <a:lnTo>
                  <a:pt x="7" y="34"/>
                </a:lnTo>
                <a:lnTo>
                  <a:pt x="20" y="20"/>
                </a:lnTo>
                <a:lnTo>
                  <a:pt x="20" y="18"/>
                </a:lnTo>
                <a:lnTo>
                  <a:pt x="20" y="18"/>
                </a:lnTo>
                <a:lnTo>
                  <a:pt x="20" y="22"/>
                </a:lnTo>
                <a:lnTo>
                  <a:pt x="20" y="18"/>
                </a:lnTo>
                <a:lnTo>
                  <a:pt x="21" y="15"/>
                </a:lnTo>
                <a:lnTo>
                  <a:pt x="16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3" name=""/>
          <p:cNvSpPr/>
          <p:nvPr/>
        </p:nvSpPr>
        <p:spPr>
          <a:xfrm>
            <a:off x="2082960" y="6346800"/>
            <a:ext cx="288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4" y="9"/>
                </a:moveTo>
                <a:lnTo>
                  <a:pt x="0" y="0"/>
                </a:lnTo>
                <a:lnTo>
                  <a:pt x="4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4" name=""/>
          <p:cNvSpPr/>
          <p:nvPr/>
        </p:nvSpPr>
        <p:spPr>
          <a:xfrm>
            <a:off x="2082960" y="6346800"/>
            <a:ext cx="288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4" y="9"/>
                </a:moveTo>
                <a:lnTo>
                  <a:pt x="0" y="0"/>
                </a:lnTo>
                <a:lnTo>
                  <a:pt x="4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5" name=""/>
          <p:cNvSpPr/>
          <p:nvPr/>
        </p:nvSpPr>
        <p:spPr>
          <a:xfrm>
            <a:off x="2149560" y="6419880"/>
            <a:ext cx="110880" cy="47520"/>
          </a:xfrm>
          <a:custGeom>
            <a:avLst/>
            <a:gdLst/>
            <a:ahLst/>
            <a:rect l="l" t="t" r="r" b="b"/>
            <a:pathLst>
              <a:path w="139" h="58">
                <a:moveTo>
                  <a:pt x="53" y="0"/>
                </a:moveTo>
                <a:lnTo>
                  <a:pt x="59" y="0"/>
                </a:lnTo>
                <a:lnTo>
                  <a:pt x="66" y="0"/>
                </a:lnTo>
                <a:lnTo>
                  <a:pt x="71" y="1"/>
                </a:lnTo>
                <a:lnTo>
                  <a:pt x="78" y="3"/>
                </a:lnTo>
                <a:lnTo>
                  <a:pt x="89" y="7"/>
                </a:lnTo>
                <a:lnTo>
                  <a:pt x="101" y="8"/>
                </a:lnTo>
                <a:lnTo>
                  <a:pt x="123" y="17"/>
                </a:lnTo>
                <a:lnTo>
                  <a:pt x="139" y="24"/>
                </a:lnTo>
                <a:lnTo>
                  <a:pt x="135" y="32"/>
                </a:lnTo>
                <a:lnTo>
                  <a:pt x="133" y="39"/>
                </a:lnTo>
                <a:lnTo>
                  <a:pt x="132" y="40"/>
                </a:lnTo>
                <a:lnTo>
                  <a:pt x="130" y="42"/>
                </a:lnTo>
                <a:lnTo>
                  <a:pt x="128" y="44"/>
                </a:lnTo>
                <a:lnTo>
                  <a:pt x="124" y="44"/>
                </a:lnTo>
                <a:lnTo>
                  <a:pt x="114" y="32"/>
                </a:lnTo>
                <a:lnTo>
                  <a:pt x="110" y="33"/>
                </a:lnTo>
                <a:lnTo>
                  <a:pt x="107" y="35"/>
                </a:lnTo>
                <a:lnTo>
                  <a:pt x="101" y="37"/>
                </a:lnTo>
                <a:lnTo>
                  <a:pt x="96" y="37"/>
                </a:lnTo>
                <a:lnTo>
                  <a:pt x="94" y="37"/>
                </a:lnTo>
                <a:lnTo>
                  <a:pt x="91" y="35"/>
                </a:lnTo>
                <a:lnTo>
                  <a:pt x="87" y="33"/>
                </a:lnTo>
                <a:lnTo>
                  <a:pt x="85" y="32"/>
                </a:lnTo>
                <a:lnTo>
                  <a:pt x="82" y="28"/>
                </a:lnTo>
                <a:lnTo>
                  <a:pt x="78" y="26"/>
                </a:lnTo>
                <a:lnTo>
                  <a:pt x="75" y="24"/>
                </a:lnTo>
                <a:lnTo>
                  <a:pt x="71" y="24"/>
                </a:lnTo>
                <a:lnTo>
                  <a:pt x="68" y="24"/>
                </a:lnTo>
                <a:lnTo>
                  <a:pt x="66" y="24"/>
                </a:lnTo>
                <a:lnTo>
                  <a:pt x="64" y="24"/>
                </a:lnTo>
                <a:lnTo>
                  <a:pt x="62" y="26"/>
                </a:lnTo>
                <a:lnTo>
                  <a:pt x="60" y="28"/>
                </a:lnTo>
                <a:lnTo>
                  <a:pt x="59" y="32"/>
                </a:lnTo>
                <a:lnTo>
                  <a:pt x="57" y="39"/>
                </a:lnTo>
                <a:lnTo>
                  <a:pt x="57" y="44"/>
                </a:lnTo>
                <a:lnTo>
                  <a:pt x="53" y="44"/>
                </a:lnTo>
                <a:lnTo>
                  <a:pt x="50" y="42"/>
                </a:lnTo>
                <a:lnTo>
                  <a:pt x="46" y="39"/>
                </a:lnTo>
                <a:lnTo>
                  <a:pt x="43" y="37"/>
                </a:lnTo>
                <a:lnTo>
                  <a:pt x="41" y="33"/>
                </a:lnTo>
                <a:lnTo>
                  <a:pt x="37" y="30"/>
                </a:lnTo>
                <a:lnTo>
                  <a:pt x="35" y="26"/>
                </a:lnTo>
                <a:lnTo>
                  <a:pt x="35" y="24"/>
                </a:lnTo>
                <a:lnTo>
                  <a:pt x="32" y="24"/>
                </a:lnTo>
                <a:lnTo>
                  <a:pt x="28" y="26"/>
                </a:lnTo>
                <a:lnTo>
                  <a:pt x="27" y="30"/>
                </a:lnTo>
                <a:lnTo>
                  <a:pt x="25" y="32"/>
                </a:lnTo>
                <a:lnTo>
                  <a:pt x="19" y="37"/>
                </a:lnTo>
                <a:lnTo>
                  <a:pt x="16" y="44"/>
                </a:lnTo>
                <a:lnTo>
                  <a:pt x="12" y="49"/>
                </a:lnTo>
                <a:lnTo>
                  <a:pt x="9" y="53"/>
                </a:lnTo>
                <a:lnTo>
                  <a:pt x="9" y="57"/>
                </a:lnTo>
                <a:lnTo>
                  <a:pt x="7" y="57"/>
                </a:lnTo>
                <a:lnTo>
                  <a:pt x="5" y="58"/>
                </a:lnTo>
                <a:lnTo>
                  <a:pt x="3" y="58"/>
                </a:lnTo>
                <a:lnTo>
                  <a:pt x="2" y="58"/>
                </a:lnTo>
                <a:lnTo>
                  <a:pt x="0" y="58"/>
                </a:lnTo>
                <a:lnTo>
                  <a:pt x="0" y="57"/>
                </a:lnTo>
                <a:lnTo>
                  <a:pt x="0" y="55"/>
                </a:lnTo>
                <a:lnTo>
                  <a:pt x="0" y="51"/>
                </a:lnTo>
                <a:lnTo>
                  <a:pt x="0" y="48"/>
                </a:lnTo>
                <a:lnTo>
                  <a:pt x="2" y="39"/>
                </a:lnTo>
                <a:lnTo>
                  <a:pt x="3" y="33"/>
                </a:lnTo>
                <a:lnTo>
                  <a:pt x="3" y="32"/>
                </a:lnTo>
                <a:lnTo>
                  <a:pt x="5" y="28"/>
                </a:lnTo>
                <a:lnTo>
                  <a:pt x="7" y="26"/>
                </a:lnTo>
                <a:lnTo>
                  <a:pt x="9" y="23"/>
                </a:lnTo>
                <a:lnTo>
                  <a:pt x="16" y="17"/>
                </a:lnTo>
                <a:lnTo>
                  <a:pt x="23" y="12"/>
                </a:lnTo>
                <a:lnTo>
                  <a:pt x="30" y="7"/>
                </a:lnTo>
                <a:lnTo>
                  <a:pt x="39" y="3"/>
                </a:lnTo>
                <a:lnTo>
                  <a:pt x="43" y="1"/>
                </a:lnTo>
                <a:lnTo>
                  <a:pt x="46" y="1"/>
                </a:lnTo>
                <a:lnTo>
                  <a:pt x="50" y="0"/>
                </a:lnTo>
                <a:lnTo>
                  <a:pt x="53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6" name=""/>
          <p:cNvSpPr/>
          <p:nvPr/>
        </p:nvSpPr>
        <p:spPr>
          <a:xfrm>
            <a:off x="2192400" y="6411960"/>
            <a:ext cx="75960" cy="34920"/>
          </a:xfrm>
          <a:custGeom>
            <a:avLst/>
            <a:gdLst/>
            <a:ahLst/>
            <a:rect l="l" t="t" r="r" b="b"/>
            <a:pathLst>
              <a:path w="96" h="44">
                <a:moveTo>
                  <a:pt x="96" y="37"/>
                </a:moveTo>
                <a:lnTo>
                  <a:pt x="89" y="25"/>
                </a:lnTo>
                <a:lnTo>
                  <a:pt x="73" y="18"/>
                </a:lnTo>
                <a:lnTo>
                  <a:pt x="52" y="11"/>
                </a:lnTo>
                <a:lnTo>
                  <a:pt x="39" y="7"/>
                </a:lnTo>
                <a:lnTo>
                  <a:pt x="27" y="3"/>
                </a:lnTo>
                <a:lnTo>
                  <a:pt x="20" y="2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11" y="21"/>
                </a:lnTo>
                <a:lnTo>
                  <a:pt x="16" y="21"/>
                </a:lnTo>
                <a:lnTo>
                  <a:pt x="22" y="23"/>
                </a:lnTo>
                <a:lnTo>
                  <a:pt x="34" y="27"/>
                </a:lnTo>
                <a:lnTo>
                  <a:pt x="45" y="30"/>
                </a:lnTo>
                <a:lnTo>
                  <a:pt x="66" y="37"/>
                </a:lnTo>
                <a:lnTo>
                  <a:pt x="82" y="44"/>
                </a:lnTo>
                <a:lnTo>
                  <a:pt x="77" y="32"/>
                </a:lnTo>
                <a:lnTo>
                  <a:pt x="96" y="3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7" name=""/>
          <p:cNvSpPr/>
          <p:nvPr/>
        </p:nvSpPr>
        <p:spPr>
          <a:xfrm>
            <a:off x="2243160" y="6437160"/>
            <a:ext cx="25200" cy="27000"/>
          </a:xfrm>
          <a:custGeom>
            <a:avLst/>
            <a:gdLst/>
            <a:ahLst/>
            <a:rect l="l" t="t" r="r" b="b"/>
            <a:pathLst>
              <a:path w="32" h="34">
                <a:moveTo>
                  <a:pt x="0" y="30"/>
                </a:moveTo>
                <a:lnTo>
                  <a:pt x="9" y="34"/>
                </a:lnTo>
                <a:lnTo>
                  <a:pt x="15" y="32"/>
                </a:lnTo>
                <a:lnTo>
                  <a:pt x="20" y="30"/>
                </a:lnTo>
                <a:lnTo>
                  <a:pt x="23" y="27"/>
                </a:lnTo>
                <a:lnTo>
                  <a:pt x="27" y="21"/>
                </a:lnTo>
                <a:lnTo>
                  <a:pt x="29" y="14"/>
                </a:lnTo>
                <a:lnTo>
                  <a:pt x="32" y="5"/>
                </a:lnTo>
                <a:lnTo>
                  <a:pt x="13" y="0"/>
                </a:lnTo>
                <a:lnTo>
                  <a:pt x="11" y="7"/>
                </a:ln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9" y="14"/>
                </a:lnTo>
                <a:lnTo>
                  <a:pt x="16" y="18"/>
                </a:lnTo>
                <a:lnTo>
                  <a:pt x="0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8" name=""/>
          <p:cNvSpPr/>
          <p:nvPr/>
        </p:nvSpPr>
        <p:spPr>
          <a:xfrm>
            <a:off x="2251080" y="6450120"/>
            <a:ext cx="4680" cy="612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0"/>
                </a:moveTo>
                <a:lnTo>
                  <a:pt x="0" y="7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9" name=""/>
          <p:cNvSpPr/>
          <p:nvPr/>
        </p:nvSpPr>
        <p:spPr>
          <a:xfrm>
            <a:off x="2235240" y="6438960"/>
            <a:ext cx="20520" cy="20520"/>
          </a:xfrm>
          <a:custGeom>
            <a:avLst/>
            <a:gdLst/>
            <a:ahLst/>
            <a:rect l="l" t="t" r="r" b="b"/>
            <a:pathLst>
              <a:path w="26" h="26">
                <a:moveTo>
                  <a:pt x="0" y="0"/>
                </a:moveTo>
                <a:lnTo>
                  <a:pt x="0" y="12"/>
                </a:lnTo>
                <a:lnTo>
                  <a:pt x="10" y="26"/>
                </a:lnTo>
                <a:lnTo>
                  <a:pt x="26" y="14"/>
                </a:lnTo>
                <a:lnTo>
                  <a:pt x="16" y="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0" name=""/>
          <p:cNvSpPr/>
          <p:nvPr/>
        </p:nvSpPr>
        <p:spPr>
          <a:xfrm>
            <a:off x="2235240" y="6438960"/>
            <a:ext cx="648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0" y="0"/>
                </a:moveTo>
                <a:lnTo>
                  <a:pt x="9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1" name=""/>
          <p:cNvSpPr/>
          <p:nvPr/>
        </p:nvSpPr>
        <p:spPr>
          <a:xfrm>
            <a:off x="2225520" y="6438960"/>
            <a:ext cx="22320" cy="19080"/>
          </a:xfrm>
          <a:custGeom>
            <a:avLst/>
            <a:gdLst/>
            <a:ahLst/>
            <a:rect l="l" t="t" r="r" b="b"/>
            <a:pathLst>
              <a:path w="27" h="25">
                <a:moveTo>
                  <a:pt x="0" y="25"/>
                </a:moveTo>
                <a:lnTo>
                  <a:pt x="0" y="25"/>
                </a:lnTo>
                <a:lnTo>
                  <a:pt x="9" y="25"/>
                </a:lnTo>
                <a:lnTo>
                  <a:pt x="16" y="21"/>
                </a:lnTo>
                <a:lnTo>
                  <a:pt x="21" y="19"/>
                </a:lnTo>
                <a:lnTo>
                  <a:pt x="27" y="14"/>
                </a:lnTo>
                <a:lnTo>
                  <a:pt x="11" y="0"/>
                </a:lnTo>
                <a:lnTo>
                  <a:pt x="9" y="1"/>
                </a:lnTo>
                <a:lnTo>
                  <a:pt x="7" y="3"/>
                </a:lnTo>
                <a:lnTo>
                  <a:pt x="4" y="3"/>
                </a:lnTo>
                <a:lnTo>
                  <a:pt x="0" y="3"/>
                </a:lnTo>
                <a:lnTo>
                  <a:pt x="0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2" name=""/>
          <p:cNvSpPr/>
          <p:nvPr/>
        </p:nvSpPr>
        <p:spPr>
          <a:xfrm>
            <a:off x="2206800" y="6431040"/>
            <a:ext cx="20520" cy="27000"/>
          </a:xfrm>
          <a:custGeom>
            <a:avLst/>
            <a:gdLst/>
            <a:ahLst/>
            <a:rect l="l" t="t" r="r" b="b"/>
            <a:pathLst>
              <a:path w="27" h="34">
                <a:moveTo>
                  <a:pt x="0" y="19"/>
                </a:moveTo>
                <a:lnTo>
                  <a:pt x="0" y="19"/>
                </a:lnTo>
                <a:lnTo>
                  <a:pt x="2" y="19"/>
                </a:lnTo>
                <a:lnTo>
                  <a:pt x="4" y="21"/>
                </a:lnTo>
                <a:lnTo>
                  <a:pt x="5" y="23"/>
                </a:lnTo>
                <a:lnTo>
                  <a:pt x="7" y="25"/>
                </a:lnTo>
                <a:lnTo>
                  <a:pt x="11" y="26"/>
                </a:lnTo>
                <a:lnTo>
                  <a:pt x="14" y="30"/>
                </a:lnTo>
                <a:lnTo>
                  <a:pt x="20" y="32"/>
                </a:lnTo>
                <a:lnTo>
                  <a:pt x="25" y="34"/>
                </a:lnTo>
                <a:lnTo>
                  <a:pt x="25" y="14"/>
                </a:lnTo>
                <a:lnTo>
                  <a:pt x="27" y="14"/>
                </a:lnTo>
                <a:lnTo>
                  <a:pt x="27" y="12"/>
                </a:lnTo>
                <a:lnTo>
                  <a:pt x="23" y="12"/>
                </a:lnTo>
                <a:lnTo>
                  <a:pt x="20" y="9"/>
                </a:lnTo>
                <a:lnTo>
                  <a:pt x="18" y="7"/>
                </a:lnTo>
                <a:lnTo>
                  <a:pt x="13" y="3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3" name=""/>
          <p:cNvSpPr/>
          <p:nvPr/>
        </p:nvSpPr>
        <p:spPr>
          <a:xfrm>
            <a:off x="2187720" y="6431040"/>
            <a:ext cx="19080" cy="33120"/>
          </a:xfrm>
          <a:custGeom>
            <a:avLst/>
            <a:gdLst/>
            <a:ahLst/>
            <a:rect l="l" t="t" r="r" b="b"/>
            <a:pathLst>
              <a:path w="25" h="41">
                <a:moveTo>
                  <a:pt x="11" y="41"/>
                </a:moveTo>
                <a:lnTo>
                  <a:pt x="22" y="30"/>
                </a:lnTo>
                <a:lnTo>
                  <a:pt x="22" y="25"/>
                </a:lnTo>
                <a:lnTo>
                  <a:pt x="23" y="21"/>
                </a:lnTo>
                <a:lnTo>
                  <a:pt x="23" y="19"/>
                </a:lnTo>
                <a:lnTo>
                  <a:pt x="23" y="21"/>
                </a:lnTo>
                <a:lnTo>
                  <a:pt x="23" y="19"/>
                </a:lnTo>
                <a:lnTo>
                  <a:pt x="25" y="19"/>
                </a:lnTo>
                <a:lnTo>
                  <a:pt x="25" y="19"/>
                </a:lnTo>
                <a:lnTo>
                  <a:pt x="25" y="0"/>
                </a:lnTo>
                <a:lnTo>
                  <a:pt x="22" y="0"/>
                </a:lnTo>
                <a:lnTo>
                  <a:pt x="18" y="0"/>
                </a:lnTo>
                <a:lnTo>
                  <a:pt x="14" y="2"/>
                </a:lnTo>
                <a:lnTo>
                  <a:pt x="11" y="5"/>
                </a:lnTo>
                <a:lnTo>
                  <a:pt x="5" y="9"/>
                </a:lnTo>
                <a:lnTo>
                  <a:pt x="4" y="14"/>
                </a:lnTo>
                <a:lnTo>
                  <a:pt x="0" y="23"/>
                </a:lnTo>
                <a:lnTo>
                  <a:pt x="0" y="30"/>
                </a:lnTo>
                <a:lnTo>
                  <a:pt x="11" y="21"/>
                </a:lnTo>
                <a:lnTo>
                  <a:pt x="11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4" name=""/>
          <p:cNvSpPr/>
          <p:nvPr/>
        </p:nvSpPr>
        <p:spPr>
          <a:xfrm>
            <a:off x="2171880" y="6431040"/>
            <a:ext cx="25200" cy="33120"/>
          </a:xfrm>
          <a:custGeom>
            <a:avLst/>
            <a:gdLst/>
            <a:ahLst/>
            <a:rect l="l" t="t" r="r" b="b"/>
            <a:pathLst>
              <a:path w="32" h="41">
                <a:moveTo>
                  <a:pt x="14" y="19"/>
                </a:moveTo>
                <a:lnTo>
                  <a:pt x="0" y="9"/>
                </a:lnTo>
                <a:lnTo>
                  <a:pt x="1" y="16"/>
                </a:lnTo>
                <a:lnTo>
                  <a:pt x="3" y="21"/>
                </a:lnTo>
                <a:lnTo>
                  <a:pt x="7" y="25"/>
                </a:lnTo>
                <a:lnTo>
                  <a:pt x="10" y="30"/>
                </a:lnTo>
                <a:lnTo>
                  <a:pt x="16" y="34"/>
                </a:lnTo>
                <a:lnTo>
                  <a:pt x="19" y="37"/>
                </a:lnTo>
                <a:lnTo>
                  <a:pt x="24" y="39"/>
                </a:lnTo>
                <a:lnTo>
                  <a:pt x="30" y="41"/>
                </a:lnTo>
                <a:lnTo>
                  <a:pt x="30" y="19"/>
                </a:lnTo>
                <a:lnTo>
                  <a:pt x="32" y="19"/>
                </a:lnTo>
                <a:lnTo>
                  <a:pt x="30" y="19"/>
                </a:lnTo>
                <a:lnTo>
                  <a:pt x="28" y="18"/>
                </a:lnTo>
                <a:lnTo>
                  <a:pt x="24" y="16"/>
                </a:lnTo>
                <a:lnTo>
                  <a:pt x="23" y="12"/>
                </a:lnTo>
                <a:lnTo>
                  <a:pt x="21" y="10"/>
                </a:lnTo>
                <a:lnTo>
                  <a:pt x="19" y="9"/>
                </a:lnTo>
                <a:lnTo>
                  <a:pt x="19" y="9"/>
                </a:lnTo>
                <a:lnTo>
                  <a:pt x="5" y="0"/>
                </a:lnTo>
                <a:lnTo>
                  <a:pt x="14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5" name=""/>
          <p:cNvSpPr/>
          <p:nvPr/>
        </p:nvSpPr>
        <p:spPr>
          <a:xfrm>
            <a:off x="2151000" y="6431040"/>
            <a:ext cx="30240" cy="42840"/>
          </a:xfrm>
          <a:custGeom>
            <a:avLst/>
            <a:gdLst/>
            <a:ahLst/>
            <a:rect l="l" t="t" r="r" b="b"/>
            <a:pathLst>
              <a:path w="37" h="53">
                <a:moveTo>
                  <a:pt x="1" y="53"/>
                </a:moveTo>
                <a:lnTo>
                  <a:pt x="1" y="53"/>
                </a:lnTo>
                <a:lnTo>
                  <a:pt x="7" y="53"/>
                </a:lnTo>
                <a:lnTo>
                  <a:pt x="10" y="50"/>
                </a:lnTo>
                <a:lnTo>
                  <a:pt x="14" y="48"/>
                </a:lnTo>
                <a:lnTo>
                  <a:pt x="17" y="44"/>
                </a:lnTo>
                <a:lnTo>
                  <a:pt x="21" y="39"/>
                </a:lnTo>
                <a:lnTo>
                  <a:pt x="23" y="34"/>
                </a:lnTo>
                <a:lnTo>
                  <a:pt x="26" y="28"/>
                </a:lnTo>
                <a:lnTo>
                  <a:pt x="32" y="23"/>
                </a:lnTo>
                <a:lnTo>
                  <a:pt x="32" y="23"/>
                </a:lnTo>
                <a:lnTo>
                  <a:pt x="33" y="21"/>
                </a:lnTo>
                <a:lnTo>
                  <a:pt x="35" y="19"/>
                </a:lnTo>
                <a:lnTo>
                  <a:pt x="37" y="19"/>
                </a:lnTo>
                <a:lnTo>
                  <a:pt x="30" y="0"/>
                </a:lnTo>
                <a:lnTo>
                  <a:pt x="25" y="2"/>
                </a:lnTo>
                <a:lnTo>
                  <a:pt x="21" y="5"/>
                </a:lnTo>
                <a:lnTo>
                  <a:pt x="17" y="9"/>
                </a:lnTo>
                <a:lnTo>
                  <a:pt x="14" y="10"/>
                </a:lnTo>
                <a:lnTo>
                  <a:pt x="10" y="18"/>
                </a:lnTo>
                <a:lnTo>
                  <a:pt x="5" y="25"/>
                </a:lnTo>
                <a:lnTo>
                  <a:pt x="3" y="28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1" y="34"/>
                </a:lnTo>
                <a:lnTo>
                  <a:pt x="1" y="5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6" name=""/>
          <p:cNvSpPr/>
          <p:nvPr/>
        </p:nvSpPr>
        <p:spPr>
          <a:xfrm>
            <a:off x="2143080" y="6445080"/>
            <a:ext cx="19080" cy="28800"/>
          </a:xfrm>
          <a:custGeom>
            <a:avLst/>
            <a:gdLst/>
            <a:ahLst/>
            <a:rect l="l" t="t" r="r" b="b"/>
            <a:pathLst>
              <a:path w="23" h="35">
                <a:moveTo>
                  <a:pt x="4" y="0"/>
                </a:moveTo>
                <a:lnTo>
                  <a:pt x="4" y="1"/>
                </a:lnTo>
                <a:lnTo>
                  <a:pt x="2" y="5"/>
                </a:lnTo>
                <a:lnTo>
                  <a:pt x="0" y="14"/>
                </a:lnTo>
                <a:lnTo>
                  <a:pt x="0" y="17"/>
                </a:lnTo>
                <a:lnTo>
                  <a:pt x="0" y="23"/>
                </a:lnTo>
                <a:lnTo>
                  <a:pt x="2" y="26"/>
                </a:lnTo>
                <a:lnTo>
                  <a:pt x="4" y="30"/>
                </a:lnTo>
                <a:lnTo>
                  <a:pt x="7" y="35"/>
                </a:lnTo>
                <a:lnTo>
                  <a:pt x="12" y="35"/>
                </a:lnTo>
                <a:lnTo>
                  <a:pt x="12" y="16"/>
                </a:lnTo>
                <a:lnTo>
                  <a:pt x="16" y="16"/>
                </a:lnTo>
                <a:lnTo>
                  <a:pt x="20" y="17"/>
                </a:lnTo>
                <a:lnTo>
                  <a:pt x="20" y="19"/>
                </a:lnTo>
                <a:lnTo>
                  <a:pt x="20" y="21"/>
                </a:lnTo>
                <a:lnTo>
                  <a:pt x="20" y="19"/>
                </a:lnTo>
                <a:lnTo>
                  <a:pt x="20" y="17"/>
                </a:lnTo>
                <a:lnTo>
                  <a:pt x="21" y="8"/>
                </a:lnTo>
                <a:lnTo>
                  <a:pt x="23" y="1"/>
                </a:lnTo>
                <a:lnTo>
                  <a:pt x="23" y="3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7" name=""/>
          <p:cNvSpPr/>
          <p:nvPr/>
        </p:nvSpPr>
        <p:spPr>
          <a:xfrm>
            <a:off x="2146320" y="6411960"/>
            <a:ext cx="46080" cy="36360"/>
          </a:xfrm>
          <a:custGeom>
            <a:avLst/>
            <a:gdLst/>
            <a:ahLst/>
            <a:rect l="l" t="t" r="r" b="b"/>
            <a:pathLst>
              <a:path w="58" h="46">
                <a:moveTo>
                  <a:pt x="58" y="0"/>
                </a:moveTo>
                <a:lnTo>
                  <a:pt x="58" y="0"/>
                </a:lnTo>
                <a:lnTo>
                  <a:pt x="53" y="0"/>
                </a:lnTo>
                <a:lnTo>
                  <a:pt x="49" y="2"/>
                </a:lnTo>
                <a:lnTo>
                  <a:pt x="44" y="3"/>
                </a:lnTo>
                <a:lnTo>
                  <a:pt x="39" y="5"/>
                </a:lnTo>
                <a:lnTo>
                  <a:pt x="32" y="9"/>
                </a:lnTo>
                <a:lnTo>
                  <a:pt x="23" y="14"/>
                </a:lnTo>
                <a:lnTo>
                  <a:pt x="14" y="19"/>
                </a:lnTo>
                <a:lnTo>
                  <a:pt x="8" y="27"/>
                </a:lnTo>
                <a:lnTo>
                  <a:pt x="5" y="30"/>
                </a:lnTo>
                <a:lnTo>
                  <a:pt x="3" y="34"/>
                </a:lnTo>
                <a:lnTo>
                  <a:pt x="1" y="37"/>
                </a:lnTo>
                <a:lnTo>
                  <a:pt x="0" y="43"/>
                </a:lnTo>
                <a:lnTo>
                  <a:pt x="19" y="46"/>
                </a:lnTo>
                <a:lnTo>
                  <a:pt x="19" y="46"/>
                </a:lnTo>
                <a:lnTo>
                  <a:pt x="21" y="44"/>
                </a:lnTo>
                <a:lnTo>
                  <a:pt x="21" y="43"/>
                </a:lnTo>
                <a:lnTo>
                  <a:pt x="24" y="41"/>
                </a:lnTo>
                <a:lnTo>
                  <a:pt x="28" y="34"/>
                </a:lnTo>
                <a:lnTo>
                  <a:pt x="33" y="30"/>
                </a:lnTo>
                <a:lnTo>
                  <a:pt x="40" y="25"/>
                </a:lnTo>
                <a:lnTo>
                  <a:pt x="48" y="23"/>
                </a:lnTo>
                <a:lnTo>
                  <a:pt x="51" y="21"/>
                </a:lnTo>
                <a:lnTo>
                  <a:pt x="53" y="21"/>
                </a:lnTo>
                <a:lnTo>
                  <a:pt x="56" y="21"/>
                </a:lnTo>
                <a:lnTo>
                  <a:pt x="58" y="21"/>
                </a:lnTo>
                <a:lnTo>
                  <a:pt x="5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8" name=""/>
          <p:cNvSpPr/>
          <p:nvPr/>
        </p:nvSpPr>
        <p:spPr>
          <a:xfrm>
            <a:off x="2192400" y="641988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9" name=""/>
          <p:cNvSpPr/>
          <p:nvPr/>
        </p:nvSpPr>
        <p:spPr>
          <a:xfrm>
            <a:off x="2192400" y="641988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0" name=""/>
          <p:cNvSpPr/>
          <p:nvPr/>
        </p:nvSpPr>
        <p:spPr>
          <a:xfrm>
            <a:off x="1892160" y="6203880"/>
            <a:ext cx="49320" cy="34920"/>
          </a:xfrm>
          <a:custGeom>
            <a:avLst/>
            <a:gdLst/>
            <a:ahLst/>
            <a:rect l="l" t="t" r="r" b="b"/>
            <a:pathLst>
              <a:path w="60" h="45">
                <a:moveTo>
                  <a:pt x="18" y="45"/>
                </a:moveTo>
                <a:lnTo>
                  <a:pt x="14" y="41"/>
                </a:lnTo>
                <a:lnTo>
                  <a:pt x="9" y="30"/>
                </a:lnTo>
                <a:lnTo>
                  <a:pt x="4" y="20"/>
                </a:lnTo>
                <a:lnTo>
                  <a:pt x="0" y="14"/>
                </a:lnTo>
                <a:lnTo>
                  <a:pt x="0" y="9"/>
                </a:lnTo>
                <a:lnTo>
                  <a:pt x="0" y="6"/>
                </a:lnTo>
                <a:lnTo>
                  <a:pt x="2" y="4"/>
                </a:lnTo>
                <a:lnTo>
                  <a:pt x="4" y="0"/>
                </a:lnTo>
                <a:lnTo>
                  <a:pt x="14" y="2"/>
                </a:lnTo>
                <a:lnTo>
                  <a:pt x="23" y="4"/>
                </a:lnTo>
                <a:lnTo>
                  <a:pt x="34" y="7"/>
                </a:lnTo>
                <a:lnTo>
                  <a:pt x="41" y="11"/>
                </a:lnTo>
                <a:lnTo>
                  <a:pt x="46" y="13"/>
                </a:lnTo>
                <a:lnTo>
                  <a:pt x="50" y="14"/>
                </a:lnTo>
                <a:lnTo>
                  <a:pt x="53" y="18"/>
                </a:lnTo>
                <a:lnTo>
                  <a:pt x="55" y="20"/>
                </a:lnTo>
                <a:lnTo>
                  <a:pt x="57" y="22"/>
                </a:lnTo>
                <a:lnTo>
                  <a:pt x="59" y="25"/>
                </a:lnTo>
                <a:lnTo>
                  <a:pt x="60" y="27"/>
                </a:lnTo>
                <a:lnTo>
                  <a:pt x="60" y="30"/>
                </a:lnTo>
                <a:lnTo>
                  <a:pt x="52" y="32"/>
                </a:lnTo>
                <a:lnTo>
                  <a:pt x="37" y="38"/>
                </a:lnTo>
                <a:lnTo>
                  <a:pt x="25" y="43"/>
                </a:lnTo>
                <a:lnTo>
                  <a:pt x="18" y="4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1" name=""/>
          <p:cNvSpPr/>
          <p:nvPr/>
        </p:nvSpPr>
        <p:spPr>
          <a:xfrm>
            <a:off x="1884240" y="6215040"/>
            <a:ext cx="30240" cy="28440"/>
          </a:xfrm>
          <a:custGeom>
            <a:avLst/>
            <a:gdLst/>
            <a:ahLst/>
            <a:rect l="l" t="t" r="r" b="b"/>
            <a:pathLst>
              <a:path w="38" h="36">
                <a:moveTo>
                  <a:pt x="0" y="0"/>
                </a:moveTo>
                <a:lnTo>
                  <a:pt x="0" y="0"/>
                </a:lnTo>
                <a:lnTo>
                  <a:pt x="4" y="11"/>
                </a:lnTo>
                <a:lnTo>
                  <a:pt x="11" y="22"/>
                </a:lnTo>
                <a:lnTo>
                  <a:pt x="16" y="32"/>
                </a:lnTo>
                <a:lnTo>
                  <a:pt x="20" y="36"/>
                </a:lnTo>
                <a:lnTo>
                  <a:pt x="38" y="25"/>
                </a:lnTo>
                <a:lnTo>
                  <a:pt x="34" y="22"/>
                </a:lnTo>
                <a:lnTo>
                  <a:pt x="29" y="13"/>
                </a:lnTo>
                <a:lnTo>
                  <a:pt x="23" y="2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2" name=""/>
          <p:cNvSpPr/>
          <p:nvPr/>
        </p:nvSpPr>
        <p:spPr>
          <a:xfrm>
            <a:off x="1884240" y="6197760"/>
            <a:ext cx="17640" cy="17280"/>
          </a:xfrm>
          <a:custGeom>
            <a:avLst/>
            <a:gdLst/>
            <a:ahLst/>
            <a:rect l="l" t="t" r="r" b="b"/>
            <a:pathLst>
              <a:path w="22" h="23">
                <a:moveTo>
                  <a:pt x="16" y="0"/>
                </a:moveTo>
                <a:lnTo>
                  <a:pt x="7" y="2"/>
                </a:lnTo>
                <a:lnTo>
                  <a:pt x="2" y="7"/>
                </a:lnTo>
                <a:lnTo>
                  <a:pt x="0" y="13"/>
                </a:lnTo>
                <a:lnTo>
                  <a:pt x="0" y="18"/>
                </a:lnTo>
                <a:lnTo>
                  <a:pt x="0" y="23"/>
                </a:lnTo>
                <a:lnTo>
                  <a:pt x="22" y="23"/>
                </a:lnTo>
                <a:lnTo>
                  <a:pt x="22" y="20"/>
                </a:lnTo>
                <a:lnTo>
                  <a:pt x="22" y="18"/>
                </a:lnTo>
                <a:lnTo>
                  <a:pt x="22" y="16"/>
                </a:lnTo>
                <a:lnTo>
                  <a:pt x="13" y="20"/>
                </a:lnTo>
                <a:lnTo>
                  <a:pt x="1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3" name=""/>
          <p:cNvSpPr/>
          <p:nvPr/>
        </p:nvSpPr>
        <p:spPr>
          <a:xfrm>
            <a:off x="1893960" y="6197760"/>
            <a:ext cx="55440" cy="39600"/>
          </a:xfrm>
          <a:custGeom>
            <a:avLst/>
            <a:gdLst/>
            <a:ahLst/>
            <a:rect l="l" t="t" r="r" b="b"/>
            <a:pathLst>
              <a:path w="69" h="50">
                <a:moveTo>
                  <a:pt x="58" y="50"/>
                </a:moveTo>
                <a:lnTo>
                  <a:pt x="69" y="39"/>
                </a:lnTo>
                <a:lnTo>
                  <a:pt x="69" y="34"/>
                </a:lnTo>
                <a:lnTo>
                  <a:pt x="67" y="31"/>
                </a:lnTo>
                <a:lnTo>
                  <a:pt x="66" y="25"/>
                </a:lnTo>
                <a:lnTo>
                  <a:pt x="60" y="22"/>
                </a:lnTo>
                <a:lnTo>
                  <a:pt x="58" y="18"/>
                </a:lnTo>
                <a:lnTo>
                  <a:pt x="53" y="16"/>
                </a:lnTo>
                <a:lnTo>
                  <a:pt x="50" y="13"/>
                </a:lnTo>
                <a:lnTo>
                  <a:pt x="44" y="11"/>
                </a:lnTo>
                <a:lnTo>
                  <a:pt x="34" y="7"/>
                </a:lnTo>
                <a:lnTo>
                  <a:pt x="25" y="4"/>
                </a:lnTo>
                <a:lnTo>
                  <a:pt x="14" y="2"/>
                </a:lnTo>
                <a:lnTo>
                  <a:pt x="3" y="0"/>
                </a:lnTo>
                <a:lnTo>
                  <a:pt x="0" y="20"/>
                </a:lnTo>
                <a:lnTo>
                  <a:pt x="9" y="20"/>
                </a:lnTo>
                <a:lnTo>
                  <a:pt x="18" y="23"/>
                </a:lnTo>
                <a:lnTo>
                  <a:pt x="26" y="25"/>
                </a:lnTo>
                <a:lnTo>
                  <a:pt x="35" y="29"/>
                </a:lnTo>
                <a:lnTo>
                  <a:pt x="39" y="31"/>
                </a:lnTo>
                <a:lnTo>
                  <a:pt x="42" y="32"/>
                </a:lnTo>
                <a:lnTo>
                  <a:pt x="44" y="34"/>
                </a:lnTo>
                <a:lnTo>
                  <a:pt x="46" y="36"/>
                </a:lnTo>
                <a:lnTo>
                  <a:pt x="48" y="38"/>
                </a:lnTo>
                <a:lnTo>
                  <a:pt x="48" y="38"/>
                </a:lnTo>
                <a:lnTo>
                  <a:pt x="48" y="39"/>
                </a:lnTo>
                <a:lnTo>
                  <a:pt x="48" y="39"/>
                </a:lnTo>
                <a:lnTo>
                  <a:pt x="58" y="31"/>
                </a:lnTo>
                <a:lnTo>
                  <a:pt x="58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4" name=""/>
          <p:cNvSpPr/>
          <p:nvPr/>
        </p:nvSpPr>
        <p:spPr>
          <a:xfrm>
            <a:off x="1901880" y="6221520"/>
            <a:ext cx="39600" cy="27000"/>
          </a:xfrm>
          <a:custGeom>
            <a:avLst/>
            <a:gdLst/>
            <a:ahLst/>
            <a:rect l="l" t="t" r="r" b="b"/>
            <a:pathLst>
              <a:path w="49" h="33">
                <a:moveTo>
                  <a:pt x="0" y="28"/>
                </a:moveTo>
                <a:lnTo>
                  <a:pt x="9" y="33"/>
                </a:lnTo>
                <a:lnTo>
                  <a:pt x="19" y="30"/>
                </a:lnTo>
                <a:lnTo>
                  <a:pt x="32" y="26"/>
                </a:lnTo>
                <a:lnTo>
                  <a:pt x="44" y="21"/>
                </a:lnTo>
                <a:lnTo>
                  <a:pt x="49" y="19"/>
                </a:lnTo>
                <a:lnTo>
                  <a:pt x="49" y="0"/>
                </a:lnTo>
                <a:lnTo>
                  <a:pt x="37" y="1"/>
                </a:lnTo>
                <a:lnTo>
                  <a:pt x="25" y="7"/>
                </a:lnTo>
                <a:lnTo>
                  <a:pt x="12" y="12"/>
                </a:lnTo>
                <a:lnTo>
                  <a:pt x="9" y="14"/>
                </a:lnTo>
                <a:lnTo>
                  <a:pt x="17" y="17"/>
                </a:lnTo>
                <a:lnTo>
                  <a:pt x="0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5" name=""/>
          <p:cNvSpPr/>
          <p:nvPr/>
        </p:nvSpPr>
        <p:spPr>
          <a:xfrm>
            <a:off x="1906560" y="6235560"/>
            <a:ext cx="7920" cy="3240"/>
          </a:xfrm>
          <a:custGeom>
            <a:avLst/>
            <a:gdLst/>
            <a:ahLst/>
            <a:rect l="l" t="t" r="r" b="b"/>
            <a:pathLst>
              <a:path w="9" h="6">
                <a:moveTo>
                  <a:pt x="9" y="0"/>
                </a:move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6" name=""/>
          <p:cNvSpPr/>
          <p:nvPr/>
        </p:nvSpPr>
        <p:spPr>
          <a:xfrm>
            <a:off x="1906560" y="6235560"/>
            <a:ext cx="7920" cy="3240"/>
          </a:xfrm>
          <a:custGeom>
            <a:avLst/>
            <a:gdLst/>
            <a:ahLst/>
            <a:rect l="l" t="t" r="r" b="b"/>
            <a:pathLst>
              <a:path w="9" h="6">
                <a:moveTo>
                  <a:pt x="9" y="0"/>
                </a:move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7" name=""/>
          <p:cNvSpPr/>
          <p:nvPr/>
        </p:nvSpPr>
        <p:spPr>
          <a:xfrm>
            <a:off x="1960560" y="6237360"/>
            <a:ext cx="34920" cy="38160"/>
          </a:xfrm>
          <a:custGeom>
            <a:avLst/>
            <a:gdLst/>
            <a:ahLst/>
            <a:rect l="l" t="t" r="r" b="b"/>
            <a:pathLst>
              <a:path w="43" h="48">
                <a:moveTo>
                  <a:pt x="29" y="48"/>
                </a:moveTo>
                <a:lnTo>
                  <a:pt x="32" y="48"/>
                </a:lnTo>
                <a:lnTo>
                  <a:pt x="36" y="46"/>
                </a:lnTo>
                <a:lnTo>
                  <a:pt x="38" y="45"/>
                </a:lnTo>
                <a:lnTo>
                  <a:pt x="40" y="43"/>
                </a:lnTo>
                <a:lnTo>
                  <a:pt x="41" y="39"/>
                </a:lnTo>
                <a:lnTo>
                  <a:pt x="43" y="38"/>
                </a:lnTo>
                <a:lnTo>
                  <a:pt x="43" y="34"/>
                </a:lnTo>
                <a:lnTo>
                  <a:pt x="43" y="32"/>
                </a:lnTo>
                <a:lnTo>
                  <a:pt x="43" y="22"/>
                </a:lnTo>
                <a:lnTo>
                  <a:pt x="43" y="14"/>
                </a:lnTo>
                <a:lnTo>
                  <a:pt x="36" y="13"/>
                </a:lnTo>
                <a:lnTo>
                  <a:pt x="31" y="13"/>
                </a:lnTo>
                <a:lnTo>
                  <a:pt x="25" y="9"/>
                </a:lnTo>
                <a:lnTo>
                  <a:pt x="22" y="7"/>
                </a:lnTo>
                <a:lnTo>
                  <a:pt x="15" y="4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4" y="13"/>
                </a:lnTo>
                <a:lnTo>
                  <a:pt x="11" y="29"/>
                </a:lnTo>
                <a:lnTo>
                  <a:pt x="15" y="36"/>
                </a:lnTo>
                <a:lnTo>
                  <a:pt x="18" y="43"/>
                </a:lnTo>
                <a:lnTo>
                  <a:pt x="22" y="45"/>
                </a:lnTo>
                <a:lnTo>
                  <a:pt x="24" y="46"/>
                </a:lnTo>
                <a:lnTo>
                  <a:pt x="27" y="48"/>
                </a:lnTo>
                <a:lnTo>
                  <a:pt x="29" y="4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8" name=""/>
          <p:cNvSpPr/>
          <p:nvPr/>
        </p:nvSpPr>
        <p:spPr>
          <a:xfrm>
            <a:off x="1982880" y="6262560"/>
            <a:ext cx="20520" cy="20880"/>
          </a:xfrm>
          <a:custGeom>
            <a:avLst/>
            <a:gdLst/>
            <a:ahLst/>
            <a:rect l="l" t="t" r="r" b="b"/>
            <a:pathLst>
              <a:path w="25" h="27">
                <a:moveTo>
                  <a:pt x="3" y="0"/>
                </a:moveTo>
                <a:lnTo>
                  <a:pt x="3" y="0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2" y="6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27"/>
                </a:lnTo>
                <a:lnTo>
                  <a:pt x="7" y="25"/>
                </a:lnTo>
                <a:lnTo>
                  <a:pt x="12" y="23"/>
                </a:lnTo>
                <a:lnTo>
                  <a:pt x="18" y="20"/>
                </a:lnTo>
                <a:lnTo>
                  <a:pt x="19" y="16"/>
                </a:lnTo>
                <a:lnTo>
                  <a:pt x="23" y="13"/>
                </a:lnTo>
                <a:lnTo>
                  <a:pt x="25" y="9"/>
                </a:lnTo>
                <a:lnTo>
                  <a:pt x="25" y="4"/>
                </a:lnTo>
                <a:lnTo>
                  <a:pt x="25" y="0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9" name=""/>
          <p:cNvSpPr/>
          <p:nvPr/>
        </p:nvSpPr>
        <p:spPr>
          <a:xfrm>
            <a:off x="1986120" y="6238800"/>
            <a:ext cx="17280" cy="23760"/>
          </a:xfrm>
          <a:custGeom>
            <a:avLst/>
            <a:gdLst/>
            <a:ahLst/>
            <a:rect l="l" t="t" r="r" b="b"/>
            <a:pathLst>
              <a:path w="22" h="28">
                <a:moveTo>
                  <a:pt x="11" y="21"/>
                </a:moveTo>
                <a:lnTo>
                  <a:pt x="0" y="10"/>
                </a:lnTo>
                <a:lnTo>
                  <a:pt x="0" y="18"/>
                </a:lnTo>
                <a:lnTo>
                  <a:pt x="0" y="28"/>
                </a:lnTo>
                <a:lnTo>
                  <a:pt x="22" y="28"/>
                </a:lnTo>
                <a:lnTo>
                  <a:pt x="22" y="18"/>
                </a:lnTo>
                <a:lnTo>
                  <a:pt x="22" y="10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0" name=""/>
          <p:cNvSpPr/>
          <p:nvPr/>
        </p:nvSpPr>
        <p:spPr>
          <a:xfrm>
            <a:off x="1952640" y="6229440"/>
            <a:ext cx="42840" cy="27000"/>
          </a:xfrm>
          <a:custGeom>
            <a:avLst/>
            <a:gdLst/>
            <a:ahLst/>
            <a:rect l="l" t="t" r="r" b="b"/>
            <a:pathLst>
              <a:path w="53" h="34">
                <a:moveTo>
                  <a:pt x="19" y="7"/>
                </a:moveTo>
                <a:lnTo>
                  <a:pt x="10" y="20"/>
                </a:lnTo>
                <a:lnTo>
                  <a:pt x="12" y="20"/>
                </a:lnTo>
                <a:lnTo>
                  <a:pt x="18" y="22"/>
                </a:lnTo>
                <a:lnTo>
                  <a:pt x="21" y="23"/>
                </a:lnTo>
                <a:lnTo>
                  <a:pt x="25" y="27"/>
                </a:lnTo>
                <a:lnTo>
                  <a:pt x="32" y="29"/>
                </a:lnTo>
                <a:lnTo>
                  <a:pt x="37" y="31"/>
                </a:lnTo>
                <a:lnTo>
                  <a:pt x="44" y="32"/>
                </a:lnTo>
                <a:lnTo>
                  <a:pt x="53" y="34"/>
                </a:lnTo>
                <a:lnTo>
                  <a:pt x="53" y="14"/>
                </a:lnTo>
                <a:lnTo>
                  <a:pt x="48" y="13"/>
                </a:lnTo>
                <a:lnTo>
                  <a:pt x="44" y="13"/>
                </a:lnTo>
                <a:lnTo>
                  <a:pt x="41" y="11"/>
                </a:lnTo>
                <a:lnTo>
                  <a:pt x="35" y="7"/>
                </a:lnTo>
                <a:lnTo>
                  <a:pt x="30" y="6"/>
                </a:lnTo>
                <a:lnTo>
                  <a:pt x="25" y="2"/>
                </a:lnTo>
                <a:lnTo>
                  <a:pt x="18" y="0"/>
                </a:lnTo>
                <a:lnTo>
                  <a:pt x="10" y="0"/>
                </a:lnTo>
                <a:lnTo>
                  <a:pt x="0" y="13"/>
                </a:lnTo>
                <a:lnTo>
                  <a:pt x="1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1" name=""/>
          <p:cNvSpPr/>
          <p:nvPr/>
        </p:nvSpPr>
        <p:spPr>
          <a:xfrm>
            <a:off x="1952640" y="6234120"/>
            <a:ext cx="30240" cy="49320"/>
          </a:xfrm>
          <a:custGeom>
            <a:avLst/>
            <a:gdLst/>
            <a:ahLst/>
            <a:rect l="l" t="t" r="r" b="b"/>
            <a:pathLst>
              <a:path w="39" h="62">
                <a:moveTo>
                  <a:pt x="39" y="42"/>
                </a:moveTo>
                <a:lnTo>
                  <a:pt x="39" y="42"/>
                </a:lnTo>
                <a:lnTo>
                  <a:pt x="39" y="42"/>
                </a:lnTo>
                <a:lnTo>
                  <a:pt x="37" y="41"/>
                </a:lnTo>
                <a:lnTo>
                  <a:pt x="37" y="41"/>
                </a:lnTo>
                <a:lnTo>
                  <a:pt x="34" y="33"/>
                </a:lnTo>
                <a:lnTo>
                  <a:pt x="30" y="28"/>
                </a:lnTo>
                <a:lnTo>
                  <a:pt x="23" y="12"/>
                </a:lnTo>
                <a:lnTo>
                  <a:pt x="19" y="0"/>
                </a:lnTo>
                <a:lnTo>
                  <a:pt x="0" y="7"/>
                </a:lnTo>
                <a:lnTo>
                  <a:pt x="5" y="19"/>
                </a:lnTo>
                <a:lnTo>
                  <a:pt x="10" y="35"/>
                </a:lnTo>
                <a:lnTo>
                  <a:pt x="16" y="44"/>
                </a:lnTo>
                <a:lnTo>
                  <a:pt x="19" y="51"/>
                </a:lnTo>
                <a:lnTo>
                  <a:pt x="23" y="55"/>
                </a:lnTo>
                <a:lnTo>
                  <a:pt x="28" y="58"/>
                </a:lnTo>
                <a:lnTo>
                  <a:pt x="32" y="60"/>
                </a:lnTo>
                <a:lnTo>
                  <a:pt x="39" y="62"/>
                </a:lnTo>
                <a:lnTo>
                  <a:pt x="39" y="4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2" name=""/>
          <p:cNvSpPr/>
          <p:nvPr/>
        </p:nvSpPr>
        <p:spPr>
          <a:xfrm>
            <a:off x="1982880" y="62755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3" name=""/>
          <p:cNvSpPr/>
          <p:nvPr/>
        </p:nvSpPr>
        <p:spPr>
          <a:xfrm>
            <a:off x="1982880" y="62755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4" name=""/>
          <p:cNvSpPr/>
          <p:nvPr/>
        </p:nvSpPr>
        <p:spPr>
          <a:xfrm>
            <a:off x="1955880" y="6308640"/>
            <a:ext cx="77760" cy="34920"/>
          </a:xfrm>
          <a:custGeom>
            <a:avLst/>
            <a:gdLst/>
            <a:ahLst/>
            <a:rect l="l" t="t" r="r" b="b"/>
            <a:pathLst>
              <a:path w="100" h="44">
                <a:moveTo>
                  <a:pt x="79" y="44"/>
                </a:moveTo>
                <a:lnTo>
                  <a:pt x="86" y="44"/>
                </a:lnTo>
                <a:lnTo>
                  <a:pt x="93" y="44"/>
                </a:lnTo>
                <a:lnTo>
                  <a:pt x="96" y="44"/>
                </a:lnTo>
                <a:lnTo>
                  <a:pt x="100" y="44"/>
                </a:lnTo>
                <a:lnTo>
                  <a:pt x="91" y="37"/>
                </a:lnTo>
                <a:lnTo>
                  <a:pt x="80" y="30"/>
                </a:lnTo>
                <a:lnTo>
                  <a:pt x="68" y="23"/>
                </a:lnTo>
                <a:lnTo>
                  <a:pt x="54" y="16"/>
                </a:lnTo>
                <a:lnTo>
                  <a:pt x="38" y="9"/>
                </a:lnTo>
                <a:lnTo>
                  <a:pt x="23" y="3"/>
                </a:lnTo>
                <a:lnTo>
                  <a:pt x="16" y="2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2" y="5"/>
                </a:lnTo>
                <a:lnTo>
                  <a:pt x="6" y="9"/>
                </a:lnTo>
                <a:lnTo>
                  <a:pt x="9" y="14"/>
                </a:lnTo>
                <a:lnTo>
                  <a:pt x="11" y="18"/>
                </a:lnTo>
                <a:lnTo>
                  <a:pt x="16" y="23"/>
                </a:lnTo>
                <a:lnTo>
                  <a:pt x="20" y="27"/>
                </a:lnTo>
                <a:lnTo>
                  <a:pt x="25" y="28"/>
                </a:lnTo>
                <a:lnTo>
                  <a:pt x="31" y="32"/>
                </a:lnTo>
                <a:lnTo>
                  <a:pt x="36" y="36"/>
                </a:lnTo>
                <a:lnTo>
                  <a:pt x="41" y="37"/>
                </a:lnTo>
                <a:lnTo>
                  <a:pt x="47" y="39"/>
                </a:lnTo>
                <a:lnTo>
                  <a:pt x="54" y="41"/>
                </a:lnTo>
                <a:lnTo>
                  <a:pt x="59" y="43"/>
                </a:lnTo>
                <a:lnTo>
                  <a:pt x="66" y="43"/>
                </a:lnTo>
                <a:lnTo>
                  <a:pt x="73" y="44"/>
                </a:lnTo>
                <a:lnTo>
                  <a:pt x="79" y="4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5" name=""/>
          <p:cNvSpPr/>
          <p:nvPr/>
        </p:nvSpPr>
        <p:spPr>
          <a:xfrm>
            <a:off x="2017800" y="6335640"/>
            <a:ext cx="23760" cy="15840"/>
          </a:xfrm>
          <a:custGeom>
            <a:avLst/>
            <a:gdLst/>
            <a:ahLst/>
            <a:rect l="l" t="t" r="r" b="b"/>
            <a:pathLst>
              <a:path w="30" h="19">
                <a:moveTo>
                  <a:pt x="14" y="16"/>
                </a:moveTo>
                <a:lnTo>
                  <a:pt x="21" y="0"/>
                </a:lnTo>
                <a:lnTo>
                  <a:pt x="19" y="0"/>
                </a:lnTo>
                <a:lnTo>
                  <a:pt x="14" y="0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7" y="19"/>
                </a:lnTo>
                <a:lnTo>
                  <a:pt x="14" y="19"/>
                </a:lnTo>
                <a:lnTo>
                  <a:pt x="19" y="19"/>
                </a:lnTo>
                <a:lnTo>
                  <a:pt x="21" y="19"/>
                </a:lnTo>
                <a:lnTo>
                  <a:pt x="30" y="3"/>
                </a:lnTo>
                <a:lnTo>
                  <a:pt x="14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6" name=""/>
          <p:cNvSpPr/>
          <p:nvPr/>
        </p:nvSpPr>
        <p:spPr>
          <a:xfrm>
            <a:off x="1947960" y="6300720"/>
            <a:ext cx="93600" cy="49320"/>
          </a:xfrm>
          <a:custGeom>
            <a:avLst/>
            <a:gdLst/>
            <a:ahLst/>
            <a:rect l="l" t="t" r="r" b="b"/>
            <a:pathLst>
              <a:path w="118" h="63">
                <a:moveTo>
                  <a:pt x="20" y="7"/>
                </a:moveTo>
                <a:lnTo>
                  <a:pt x="9" y="22"/>
                </a:lnTo>
                <a:lnTo>
                  <a:pt x="15" y="22"/>
                </a:lnTo>
                <a:lnTo>
                  <a:pt x="18" y="22"/>
                </a:lnTo>
                <a:lnTo>
                  <a:pt x="25" y="23"/>
                </a:lnTo>
                <a:lnTo>
                  <a:pt x="31" y="25"/>
                </a:lnTo>
                <a:lnTo>
                  <a:pt x="43" y="29"/>
                </a:lnTo>
                <a:lnTo>
                  <a:pt x="59" y="36"/>
                </a:lnTo>
                <a:lnTo>
                  <a:pt x="73" y="43"/>
                </a:lnTo>
                <a:lnTo>
                  <a:pt x="84" y="50"/>
                </a:lnTo>
                <a:lnTo>
                  <a:pt x="95" y="57"/>
                </a:lnTo>
                <a:lnTo>
                  <a:pt x="104" y="63"/>
                </a:lnTo>
                <a:lnTo>
                  <a:pt x="118" y="48"/>
                </a:lnTo>
                <a:lnTo>
                  <a:pt x="109" y="41"/>
                </a:lnTo>
                <a:lnTo>
                  <a:pt x="96" y="32"/>
                </a:lnTo>
                <a:lnTo>
                  <a:pt x="82" y="25"/>
                </a:lnTo>
                <a:lnTo>
                  <a:pt x="68" y="18"/>
                </a:lnTo>
                <a:lnTo>
                  <a:pt x="52" y="11"/>
                </a:lnTo>
                <a:lnTo>
                  <a:pt x="38" y="6"/>
                </a:lnTo>
                <a:lnTo>
                  <a:pt x="29" y="4"/>
                </a:lnTo>
                <a:lnTo>
                  <a:pt x="24" y="2"/>
                </a:lnTo>
                <a:lnTo>
                  <a:pt x="16" y="0"/>
                </a:lnTo>
                <a:lnTo>
                  <a:pt x="9" y="0"/>
                </a:lnTo>
                <a:lnTo>
                  <a:pt x="0" y="14"/>
                </a:lnTo>
                <a:lnTo>
                  <a:pt x="2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7" name=""/>
          <p:cNvSpPr/>
          <p:nvPr/>
        </p:nvSpPr>
        <p:spPr>
          <a:xfrm>
            <a:off x="1947960" y="6305400"/>
            <a:ext cx="69840" cy="46080"/>
          </a:xfrm>
          <a:custGeom>
            <a:avLst/>
            <a:gdLst/>
            <a:ahLst/>
            <a:rect l="l" t="t" r="r" b="b"/>
            <a:pathLst>
              <a:path w="88" h="57">
                <a:moveTo>
                  <a:pt x="88" y="38"/>
                </a:moveTo>
                <a:lnTo>
                  <a:pt x="88" y="38"/>
                </a:lnTo>
                <a:lnTo>
                  <a:pt x="82" y="38"/>
                </a:lnTo>
                <a:lnTo>
                  <a:pt x="77" y="38"/>
                </a:lnTo>
                <a:lnTo>
                  <a:pt x="70" y="36"/>
                </a:lnTo>
                <a:lnTo>
                  <a:pt x="64" y="34"/>
                </a:lnTo>
                <a:lnTo>
                  <a:pt x="59" y="32"/>
                </a:lnTo>
                <a:lnTo>
                  <a:pt x="54" y="31"/>
                </a:lnTo>
                <a:lnTo>
                  <a:pt x="48" y="29"/>
                </a:lnTo>
                <a:lnTo>
                  <a:pt x="45" y="27"/>
                </a:lnTo>
                <a:lnTo>
                  <a:pt x="40" y="25"/>
                </a:lnTo>
                <a:lnTo>
                  <a:pt x="36" y="22"/>
                </a:lnTo>
                <a:lnTo>
                  <a:pt x="32" y="18"/>
                </a:lnTo>
                <a:lnTo>
                  <a:pt x="29" y="15"/>
                </a:lnTo>
                <a:lnTo>
                  <a:pt x="25" y="11"/>
                </a:lnTo>
                <a:lnTo>
                  <a:pt x="24" y="7"/>
                </a:lnTo>
                <a:lnTo>
                  <a:pt x="22" y="4"/>
                </a:lnTo>
                <a:lnTo>
                  <a:pt x="20" y="0"/>
                </a:lnTo>
                <a:lnTo>
                  <a:pt x="0" y="7"/>
                </a:lnTo>
                <a:lnTo>
                  <a:pt x="4" y="13"/>
                </a:lnTo>
                <a:lnTo>
                  <a:pt x="6" y="18"/>
                </a:lnTo>
                <a:lnTo>
                  <a:pt x="9" y="24"/>
                </a:lnTo>
                <a:lnTo>
                  <a:pt x="15" y="29"/>
                </a:lnTo>
                <a:lnTo>
                  <a:pt x="18" y="32"/>
                </a:lnTo>
                <a:lnTo>
                  <a:pt x="24" y="38"/>
                </a:lnTo>
                <a:lnTo>
                  <a:pt x="29" y="41"/>
                </a:lnTo>
                <a:lnTo>
                  <a:pt x="34" y="43"/>
                </a:lnTo>
                <a:lnTo>
                  <a:pt x="40" y="47"/>
                </a:lnTo>
                <a:lnTo>
                  <a:pt x="47" y="50"/>
                </a:lnTo>
                <a:lnTo>
                  <a:pt x="54" y="52"/>
                </a:lnTo>
                <a:lnTo>
                  <a:pt x="59" y="54"/>
                </a:lnTo>
                <a:lnTo>
                  <a:pt x="66" y="56"/>
                </a:lnTo>
                <a:lnTo>
                  <a:pt x="73" y="56"/>
                </a:lnTo>
                <a:lnTo>
                  <a:pt x="80" y="57"/>
                </a:lnTo>
                <a:lnTo>
                  <a:pt x="88" y="57"/>
                </a:lnTo>
                <a:lnTo>
                  <a:pt x="88" y="3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8" name=""/>
          <p:cNvSpPr/>
          <p:nvPr/>
        </p:nvSpPr>
        <p:spPr>
          <a:xfrm>
            <a:off x="2017800" y="634356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9" name=""/>
          <p:cNvSpPr/>
          <p:nvPr/>
        </p:nvSpPr>
        <p:spPr>
          <a:xfrm>
            <a:off x="2017800" y="634356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0" name=""/>
          <p:cNvSpPr/>
          <p:nvPr/>
        </p:nvSpPr>
        <p:spPr>
          <a:xfrm>
            <a:off x="1873080" y="6154560"/>
            <a:ext cx="24120" cy="38160"/>
          </a:xfrm>
          <a:custGeom>
            <a:avLst/>
            <a:gdLst/>
            <a:ahLst/>
            <a:rect l="l" t="t" r="r" b="b"/>
            <a:pathLst>
              <a:path w="30" h="48">
                <a:moveTo>
                  <a:pt x="0" y="48"/>
                </a:moveTo>
                <a:lnTo>
                  <a:pt x="0" y="43"/>
                </a:lnTo>
                <a:lnTo>
                  <a:pt x="0" y="37"/>
                </a:lnTo>
                <a:lnTo>
                  <a:pt x="0" y="32"/>
                </a:lnTo>
                <a:lnTo>
                  <a:pt x="0" y="28"/>
                </a:lnTo>
                <a:lnTo>
                  <a:pt x="0" y="23"/>
                </a:lnTo>
                <a:lnTo>
                  <a:pt x="0" y="18"/>
                </a:lnTo>
                <a:lnTo>
                  <a:pt x="2" y="14"/>
                </a:lnTo>
                <a:lnTo>
                  <a:pt x="4" y="11"/>
                </a:lnTo>
                <a:lnTo>
                  <a:pt x="4" y="7"/>
                </a:lnTo>
                <a:lnTo>
                  <a:pt x="5" y="3"/>
                </a:lnTo>
                <a:lnTo>
                  <a:pt x="9" y="2"/>
                </a:lnTo>
                <a:lnTo>
                  <a:pt x="11" y="0"/>
                </a:lnTo>
                <a:lnTo>
                  <a:pt x="14" y="5"/>
                </a:lnTo>
                <a:lnTo>
                  <a:pt x="20" y="11"/>
                </a:lnTo>
                <a:lnTo>
                  <a:pt x="21" y="12"/>
                </a:lnTo>
                <a:lnTo>
                  <a:pt x="25" y="16"/>
                </a:lnTo>
                <a:lnTo>
                  <a:pt x="27" y="18"/>
                </a:lnTo>
                <a:lnTo>
                  <a:pt x="30" y="18"/>
                </a:lnTo>
                <a:lnTo>
                  <a:pt x="27" y="23"/>
                </a:lnTo>
                <a:lnTo>
                  <a:pt x="23" y="30"/>
                </a:lnTo>
                <a:lnTo>
                  <a:pt x="20" y="34"/>
                </a:lnTo>
                <a:lnTo>
                  <a:pt x="14" y="37"/>
                </a:lnTo>
                <a:lnTo>
                  <a:pt x="7" y="43"/>
                </a:lnTo>
                <a:lnTo>
                  <a:pt x="0" y="4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1" name=""/>
          <p:cNvSpPr/>
          <p:nvPr/>
        </p:nvSpPr>
        <p:spPr>
          <a:xfrm>
            <a:off x="1866960" y="6176880"/>
            <a:ext cx="14400" cy="15840"/>
          </a:xfrm>
          <a:custGeom>
            <a:avLst/>
            <a:gdLst/>
            <a:ahLst/>
            <a:rect l="l" t="t" r="r" b="b"/>
            <a:pathLst>
              <a:path w="20" h="20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9"/>
                </a:lnTo>
                <a:lnTo>
                  <a:pt x="0" y="15"/>
                </a:lnTo>
                <a:lnTo>
                  <a:pt x="0" y="20"/>
                </a:lnTo>
                <a:lnTo>
                  <a:pt x="20" y="20"/>
                </a:lnTo>
                <a:lnTo>
                  <a:pt x="20" y="15"/>
                </a:lnTo>
                <a:lnTo>
                  <a:pt x="20" y="9"/>
                </a:lnTo>
                <a:lnTo>
                  <a:pt x="20" y="6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2" name=""/>
          <p:cNvSpPr/>
          <p:nvPr/>
        </p:nvSpPr>
        <p:spPr>
          <a:xfrm>
            <a:off x="1866960" y="6146640"/>
            <a:ext cx="22320" cy="30240"/>
          </a:xfrm>
          <a:custGeom>
            <a:avLst/>
            <a:gdLst/>
            <a:ahLst/>
            <a:rect l="l" t="t" r="r" b="b"/>
            <a:pathLst>
              <a:path w="29" h="37">
                <a:moveTo>
                  <a:pt x="29" y="2"/>
                </a:moveTo>
                <a:lnTo>
                  <a:pt x="16" y="0"/>
                </a:lnTo>
                <a:lnTo>
                  <a:pt x="13" y="4"/>
                </a:lnTo>
                <a:lnTo>
                  <a:pt x="9" y="5"/>
                </a:lnTo>
                <a:lnTo>
                  <a:pt x="5" y="11"/>
                </a:lnTo>
                <a:lnTo>
                  <a:pt x="4" y="16"/>
                </a:lnTo>
                <a:lnTo>
                  <a:pt x="2" y="20"/>
                </a:lnTo>
                <a:lnTo>
                  <a:pt x="0" y="27"/>
                </a:lnTo>
                <a:lnTo>
                  <a:pt x="0" y="32"/>
                </a:lnTo>
                <a:lnTo>
                  <a:pt x="0" y="37"/>
                </a:lnTo>
                <a:lnTo>
                  <a:pt x="22" y="37"/>
                </a:lnTo>
                <a:lnTo>
                  <a:pt x="22" y="32"/>
                </a:lnTo>
                <a:lnTo>
                  <a:pt x="22" y="28"/>
                </a:lnTo>
                <a:lnTo>
                  <a:pt x="22" y="25"/>
                </a:lnTo>
                <a:lnTo>
                  <a:pt x="23" y="23"/>
                </a:lnTo>
                <a:lnTo>
                  <a:pt x="23" y="21"/>
                </a:lnTo>
                <a:lnTo>
                  <a:pt x="25" y="18"/>
                </a:lnTo>
                <a:lnTo>
                  <a:pt x="25" y="18"/>
                </a:lnTo>
                <a:lnTo>
                  <a:pt x="14" y="16"/>
                </a:lnTo>
                <a:lnTo>
                  <a:pt x="29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3" name=""/>
          <p:cNvSpPr/>
          <p:nvPr/>
        </p:nvSpPr>
        <p:spPr>
          <a:xfrm>
            <a:off x="1876320" y="6148440"/>
            <a:ext cx="27000" cy="28440"/>
          </a:xfrm>
          <a:custGeom>
            <a:avLst/>
            <a:gdLst/>
            <a:ahLst/>
            <a:rect l="l" t="t" r="r" b="b"/>
            <a:pathLst>
              <a:path w="33" h="35">
                <a:moveTo>
                  <a:pt x="33" y="28"/>
                </a:moveTo>
                <a:lnTo>
                  <a:pt x="25" y="14"/>
                </a:lnTo>
                <a:lnTo>
                  <a:pt x="25" y="14"/>
                </a:lnTo>
                <a:lnTo>
                  <a:pt x="23" y="14"/>
                </a:lnTo>
                <a:lnTo>
                  <a:pt x="21" y="10"/>
                </a:lnTo>
                <a:lnTo>
                  <a:pt x="17" y="5"/>
                </a:lnTo>
                <a:lnTo>
                  <a:pt x="14" y="0"/>
                </a:lnTo>
                <a:lnTo>
                  <a:pt x="0" y="14"/>
                </a:lnTo>
                <a:lnTo>
                  <a:pt x="1" y="18"/>
                </a:lnTo>
                <a:lnTo>
                  <a:pt x="5" y="23"/>
                </a:lnTo>
                <a:lnTo>
                  <a:pt x="9" y="28"/>
                </a:lnTo>
                <a:lnTo>
                  <a:pt x="12" y="30"/>
                </a:lnTo>
                <a:lnTo>
                  <a:pt x="17" y="34"/>
                </a:lnTo>
                <a:lnTo>
                  <a:pt x="25" y="35"/>
                </a:lnTo>
                <a:lnTo>
                  <a:pt x="14" y="21"/>
                </a:lnTo>
                <a:lnTo>
                  <a:pt x="33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4" name=""/>
          <p:cNvSpPr/>
          <p:nvPr/>
        </p:nvSpPr>
        <p:spPr>
          <a:xfrm>
            <a:off x="1866960" y="6165720"/>
            <a:ext cx="36360" cy="33480"/>
          </a:xfrm>
          <a:custGeom>
            <a:avLst/>
            <a:gdLst/>
            <a:ahLst/>
            <a:rect l="l" t="t" r="r" b="b"/>
            <a:pathLst>
              <a:path w="46" h="41">
                <a:moveTo>
                  <a:pt x="0" y="34"/>
                </a:moveTo>
                <a:lnTo>
                  <a:pt x="18" y="41"/>
                </a:lnTo>
                <a:lnTo>
                  <a:pt x="22" y="38"/>
                </a:lnTo>
                <a:lnTo>
                  <a:pt x="30" y="32"/>
                </a:lnTo>
                <a:lnTo>
                  <a:pt x="34" y="27"/>
                </a:lnTo>
                <a:lnTo>
                  <a:pt x="39" y="21"/>
                </a:lnTo>
                <a:lnTo>
                  <a:pt x="43" y="14"/>
                </a:lnTo>
                <a:lnTo>
                  <a:pt x="46" y="7"/>
                </a:lnTo>
                <a:lnTo>
                  <a:pt x="27" y="0"/>
                </a:lnTo>
                <a:lnTo>
                  <a:pt x="25" y="5"/>
                </a:lnTo>
                <a:lnTo>
                  <a:pt x="23" y="11"/>
                </a:lnTo>
                <a:lnTo>
                  <a:pt x="20" y="14"/>
                </a:lnTo>
                <a:lnTo>
                  <a:pt x="18" y="16"/>
                </a:lnTo>
                <a:lnTo>
                  <a:pt x="11" y="21"/>
                </a:lnTo>
                <a:lnTo>
                  <a:pt x="4" y="27"/>
                </a:lnTo>
                <a:lnTo>
                  <a:pt x="20" y="34"/>
                </a:lnTo>
                <a:lnTo>
                  <a:pt x="0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5" name=""/>
          <p:cNvSpPr/>
          <p:nvPr/>
        </p:nvSpPr>
        <p:spPr>
          <a:xfrm>
            <a:off x="1873080" y="6192720"/>
            <a:ext cx="828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6" name=""/>
          <p:cNvSpPr/>
          <p:nvPr/>
        </p:nvSpPr>
        <p:spPr>
          <a:xfrm>
            <a:off x="1873080" y="6192720"/>
            <a:ext cx="828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7" name=""/>
          <p:cNvSpPr/>
          <p:nvPr/>
        </p:nvSpPr>
        <p:spPr>
          <a:xfrm>
            <a:off x="1901880" y="6135840"/>
            <a:ext cx="30240" cy="37800"/>
          </a:xfrm>
          <a:custGeom>
            <a:avLst/>
            <a:gdLst/>
            <a:ahLst/>
            <a:rect l="l" t="t" r="r" b="b"/>
            <a:pathLst>
              <a:path w="37" h="48">
                <a:moveTo>
                  <a:pt x="0" y="28"/>
                </a:moveTo>
                <a:lnTo>
                  <a:pt x="0" y="21"/>
                </a:lnTo>
                <a:lnTo>
                  <a:pt x="0" y="18"/>
                </a:lnTo>
                <a:lnTo>
                  <a:pt x="1" y="14"/>
                </a:lnTo>
                <a:lnTo>
                  <a:pt x="1" y="10"/>
                </a:lnTo>
                <a:lnTo>
                  <a:pt x="5" y="7"/>
                </a:lnTo>
                <a:lnTo>
                  <a:pt x="7" y="0"/>
                </a:lnTo>
                <a:lnTo>
                  <a:pt x="14" y="2"/>
                </a:lnTo>
                <a:lnTo>
                  <a:pt x="17" y="3"/>
                </a:lnTo>
                <a:lnTo>
                  <a:pt x="19" y="3"/>
                </a:lnTo>
                <a:lnTo>
                  <a:pt x="23" y="5"/>
                </a:lnTo>
                <a:lnTo>
                  <a:pt x="28" y="3"/>
                </a:lnTo>
                <a:lnTo>
                  <a:pt x="35" y="3"/>
                </a:lnTo>
                <a:lnTo>
                  <a:pt x="37" y="5"/>
                </a:lnTo>
                <a:lnTo>
                  <a:pt x="35" y="7"/>
                </a:lnTo>
                <a:lnTo>
                  <a:pt x="35" y="10"/>
                </a:lnTo>
                <a:lnTo>
                  <a:pt x="35" y="12"/>
                </a:lnTo>
                <a:lnTo>
                  <a:pt x="32" y="18"/>
                </a:lnTo>
                <a:lnTo>
                  <a:pt x="28" y="25"/>
                </a:lnTo>
                <a:lnTo>
                  <a:pt x="23" y="30"/>
                </a:lnTo>
                <a:lnTo>
                  <a:pt x="19" y="37"/>
                </a:lnTo>
                <a:lnTo>
                  <a:pt x="17" y="42"/>
                </a:lnTo>
                <a:lnTo>
                  <a:pt x="14" y="48"/>
                </a:lnTo>
                <a:lnTo>
                  <a:pt x="10" y="46"/>
                </a:lnTo>
                <a:lnTo>
                  <a:pt x="5" y="44"/>
                </a:lnTo>
                <a:lnTo>
                  <a:pt x="3" y="41"/>
                </a:lnTo>
                <a:lnTo>
                  <a:pt x="1" y="37"/>
                </a:lnTo>
                <a:lnTo>
                  <a:pt x="0" y="32"/>
                </a:lnTo>
                <a:lnTo>
                  <a:pt x="0" y="28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8" name=""/>
          <p:cNvSpPr/>
          <p:nvPr/>
        </p:nvSpPr>
        <p:spPr>
          <a:xfrm>
            <a:off x="1892160" y="6129360"/>
            <a:ext cx="24120" cy="28440"/>
          </a:xfrm>
          <a:custGeom>
            <a:avLst/>
            <a:gdLst/>
            <a:ahLst/>
            <a:rect l="l" t="t" r="r" b="b"/>
            <a:pathLst>
              <a:path w="28" h="35">
                <a:moveTo>
                  <a:pt x="23" y="0"/>
                </a:moveTo>
                <a:lnTo>
                  <a:pt x="9" y="5"/>
                </a:lnTo>
                <a:lnTo>
                  <a:pt x="5" y="11"/>
                </a:lnTo>
                <a:lnTo>
                  <a:pt x="4" y="16"/>
                </a:lnTo>
                <a:lnTo>
                  <a:pt x="2" y="19"/>
                </a:lnTo>
                <a:lnTo>
                  <a:pt x="2" y="25"/>
                </a:lnTo>
                <a:lnTo>
                  <a:pt x="0" y="28"/>
                </a:lnTo>
                <a:lnTo>
                  <a:pt x="0" y="35"/>
                </a:lnTo>
                <a:lnTo>
                  <a:pt x="21" y="35"/>
                </a:lnTo>
                <a:lnTo>
                  <a:pt x="21" y="30"/>
                </a:lnTo>
                <a:lnTo>
                  <a:pt x="23" y="27"/>
                </a:lnTo>
                <a:lnTo>
                  <a:pt x="23" y="25"/>
                </a:lnTo>
                <a:lnTo>
                  <a:pt x="23" y="23"/>
                </a:lnTo>
                <a:lnTo>
                  <a:pt x="25" y="18"/>
                </a:lnTo>
                <a:lnTo>
                  <a:pt x="28" y="12"/>
                </a:lnTo>
                <a:lnTo>
                  <a:pt x="14" y="18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9" name=""/>
          <p:cNvSpPr/>
          <p:nvPr/>
        </p:nvSpPr>
        <p:spPr>
          <a:xfrm>
            <a:off x="1905120" y="6129360"/>
            <a:ext cx="31680" cy="17280"/>
          </a:xfrm>
          <a:custGeom>
            <a:avLst/>
            <a:gdLst/>
            <a:ahLst/>
            <a:rect l="l" t="t" r="r" b="b"/>
            <a:pathLst>
              <a:path w="41" h="23">
                <a:moveTo>
                  <a:pt x="41" y="9"/>
                </a:moveTo>
                <a:lnTo>
                  <a:pt x="32" y="2"/>
                </a:lnTo>
                <a:lnTo>
                  <a:pt x="23" y="3"/>
                </a:lnTo>
                <a:lnTo>
                  <a:pt x="18" y="3"/>
                </a:lnTo>
                <a:lnTo>
                  <a:pt x="16" y="3"/>
                </a:lnTo>
                <a:lnTo>
                  <a:pt x="13" y="2"/>
                </a:lnTo>
                <a:lnTo>
                  <a:pt x="7" y="0"/>
                </a:lnTo>
                <a:lnTo>
                  <a:pt x="0" y="18"/>
                </a:lnTo>
                <a:lnTo>
                  <a:pt x="6" y="19"/>
                </a:lnTo>
                <a:lnTo>
                  <a:pt x="11" y="21"/>
                </a:lnTo>
                <a:lnTo>
                  <a:pt x="16" y="23"/>
                </a:lnTo>
                <a:lnTo>
                  <a:pt x="20" y="23"/>
                </a:lnTo>
                <a:lnTo>
                  <a:pt x="25" y="23"/>
                </a:lnTo>
                <a:lnTo>
                  <a:pt x="32" y="21"/>
                </a:lnTo>
                <a:lnTo>
                  <a:pt x="23" y="14"/>
                </a:lnTo>
                <a:lnTo>
                  <a:pt x="4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0" name=""/>
          <p:cNvSpPr/>
          <p:nvPr/>
        </p:nvSpPr>
        <p:spPr>
          <a:xfrm>
            <a:off x="1905120" y="6135840"/>
            <a:ext cx="33120" cy="45720"/>
          </a:xfrm>
          <a:custGeom>
            <a:avLst/>
            <a:gdLst/>
            <a:ahLst/>
            <a:rect l="l" t="t" r="r" b="b"/>
            <a:pathLst>
              <a:path w="43" h="57">
                <a:moveTo>
                  <a:pt x="7" y="57"/>
                </a:moveTo>
                <a:lnTo>
                  <a:pt x="22" y="50"/>
                </a:lnTo>
                <a:lnTo>
                  <a:pt x="22" y="46"/>
                </a:lnTo>
                <a:lnTo>
                  <a:pt x="25" y="41"/>
                </a:lnTo>
                <a:lnTo>
                  <a:pt x="29" y="35"/>
                </a:lnTo>
                <a:lnTo>
                  <a:pt x="32" y="30"/>
                </a:lnTo>
                <a:lnTo>
                  <a:pt x="38" y="23"/>
                </a:lnTo>
                <a:lnTo>
                  <a:pt x="39" y="16"/>
                </a:lnTo>
                <a:lnTo>
                  <a:pt x="41" y="12"/>
                </a:lnTo>
                <a:lnTo>
                  <a:pt x="43" y="9"/>
                </a:lnTo>
                <a:lnTo>
                  <a:pt x="43" y="5"/>
                </a:lnTo>
                <a:lnTo>
                  <a:pt x="41" y="0"/>
                </a:lnTo>
                <a:lnTo>
                  <a:pt x="22" y="7"/>
                </a:lnTo>
                <a:lnTo>
                  <a:pt x="22" y="5"/>
                </a:lnTo>
                <a:lnTo>
                  <a:pt x="22" y="7"/>
                </a:lnTo>
                <a:lnTo>
                  <a:pt x="22" y="7"/>
                </a:lnTo>
                <a:lnTo>
                  <a:pt x="22" y="9"/>
                </a:lnTo>
                <a:lnTo>
                  <a:pt x="18" y="14"/>
                </a:lnTo>
                <a:lnTo>
                  <a:pt x="14" y="18"/>
                </a:lnTo>
                <a:lnTo>
                  <a:pt x="11" y="25"/>
                </a:lnTo>
                <a:lnTo>
                  <a:pt x="7" y="32"/>
                </a:lnTo>
                <a:lnTo>
                  <a:pt x="4" y="39"/>
                </a:lnTo>
                <a:lnTo>
                  <a:pt x="0" y="44"/>
                </a:lnTo>
                <a:lnTo>
                  <a:pt x="13" y="37"/>
                </a:lnTo>
                <a:lnTo>
                  <a:pt x="7" y="5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1" name=""/>
          <p:cNvSpPr/>
          <p:nvPr/>
        </p:nvSpPr>
        <p:spPr>
          <a:xfrm>
            <a:off x="1892160" y="6157800"/>
            <a:ext cx="24120" cy="23760"/>
          </a:xfrm>
          <a:custGeom>
            <a:avLst/>
            <a:gdLst/>
            <a:ahLst/>
            <a:rect l="l" t="t" r="r" b="b"/>
            <a:pathLst>
              <a:path w="28" h="31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4" y="15"/>
                </a:lnTo>
                <a:lnTo>
                  <a:pt x="5" y="20"/>
                </a:lnTo>
                <a:lnTo>
                  <a:pt x="11" y="24"/>
                </a:lnTo>
                <a:lnTo>
                  <a:pt x="16" y="29"/>
                </a:lnTo>
                <a:lnTo>
                  <a:pt x="23" y="31"/>
                </a:lnTo>
                <a:lnTo>
                  <a:pt x="28" y="11"/>
                </a:lnTo>
                <a:lnTo>
                  <a:pt x="25" y="9"/>
                </a:lnTo>
                <a:lnTo>
                  <a:pt x="25" y="9"/>
                </a:lnTo>
                <a:lnTo>
                  <a:pt x="23" y="8"/>
                </a:lnTo>
                <a:lnTo>
                  <a:pt x="23" y="8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2" name=""/>
          <p:cNvSpPr/>
          <p:nvPr/>
        </p:nvSpPr>
        <p:spPr>
          <a:xfrm>
            <a:off x="1901880" y="6157800"/>
            <a:ext cx="79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3" name=""/>
          <p:cNvSpPr/>
          <p:nvPr/>
        </p:nvSpPr>
        <p:spPr>
          <a:xfrm>
            <a:off x="1901880" y="6157800"/>
            <a:ext cx="79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4" name=""/>
          <p:cNvSpPr/>
          <p:nvPr/>
        </p:nvSpPr>
        <p:spPr>
          <a:xfrm>
            <a:off x="1919160" y="6059520"/>
            <a:ext cx="33480" cy="38160"/>
          </a:xfrm>
          <a:custGeom>
            <a:avLst/>
            <a:gdLst/>
            <a:ahLst/>
            <a:rect l="l" t="t" r="r" b="b"/>
            <a:pathLst>
              <a:path w="43" h="48">
                <a:moveTo>
                  <a:pt x="0" y="7"/>
                </a:moveTo>
                <a:lnTo>
                  <a:pt x="2" y="12"/>
                </a:lnTo>
                <a:lnTo>
                  <a:pt x="5" y="17"/>
                </a:lnTo>
                <a:lnTo>
                  <a:pt x="9" y="25"/>
                </a:lnTo>
                <a:lnTo>
                  <a:pt x="12" y="30"/>
                </a:lnTo>
                <a:lnTo>
                  <a:pt x="18" y="37"/>
                </a:lnTo>
                <a:lnTo>
                  <a:pt x="25" y="42"/>
                </a:lnTo>
                <a:lnTo>
                  <a:pt x="27" y="44"/>
                </a:lnTo>
                <a:lnTo>
                  <a:pt x="30" y="46"/>
                </a:lnTo>
                <a:lnTo>
                  <a:pt x="32" y="48"/>
                </a:lnTo>
                <a:lnTo>
                  <a:pt x="36" y="48"/>
                </a:lnTo>
                <a:lnTo>
                  <a:pt x="37" y="48"/>
                </a:lnTo>
                <a:lnTo>
                  <a:pt x="37" y="46"/>
                </a:lnTo>
                <a:lnTo>
                  <a:pt x="39" y="46"/>
                </a:lnTo>
                <a:lnTo>
                  <a:pt x="41" y="44"/>
                </a:lnTo>
                <a:lnTo>
                  <a:pt x="43" y="41"/>
                </a:lnTo>
                <a:lnTo>
                  <a:pt x="43" y="37"/>
                </a:lnTo>
                <a:lnTo>
                  <a:pt x="43" y="33"/>
                </a:lnTo>
                <a:lnTo>
                  <a:pt x="43" y="30"/>
                </a:lnTo>
                <a:lnTo>
                  <a:pt x="41" y="28"/>
                </a:lnTo>
                <a:lnTo>
                  <a:pt x="39" y="25"/>
                </a:lnTo>
                <a:lnTo>
                  <a:pt x="36" y="19"/>
                </a:lnTo>
                <a:lnTo>
                  <a:pt x="30" y="16"/>
                </a:lnTo>
                <a:lnTo>
                  <a:pt x="25" y="12"/>
                </a:lnTo>
                <a:lnTo>
                  <a:pt x="20" y="9"/>
                </a:lnTo>
                <a:lnTo>
                  <a:pt x="18" y="7"/>
                </a:lnTo>
                <a:lnTo>
                  <a:pt x="16" y="5"/>
                </a:lnTo>
                <a:lnTo>
                  <a:pt x="14" y="1"/>
                </a:lnTo>
                <a:lnTo>
                  <a:pt x="14" y="0"/>
                </a:lnTo>
                <a:lnTo>
                  <a:pt x="4" y="0"/>
                </a:lnTo>
                <a:lnTo>
                  <a:pt x="2" y="3"/>
                </a:lnTo>
                <a:lnTo>
                  <a:pt x="0" y="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5" name=""/>
          <p:cNvSpPr/>
          <p:nvPr/>
        </p:nvSpPr>
        <p:spPr>
          <a:xfrm>
            <a:off x="1911240" y="6062760"/>
            <a:ext cx="34920" cy="42840"/>
          </a:xfrm>
          <a:custGeom>
            <a:avLst/>
            <a:gdLst/>
            <a:ahLst/>
            <a:rect l="l" t="t" r="r" b="b"/>
            <a:pathLst>
              <a:path w="45" h="54">
                <a:moveTo>
                  <a:pt x="45" y="34"/>
                </a:moveTo>
                <a:lnTo>
                  <a:pt x="45" y="34"/>
                </a:lnTo>
                <a:lnTo>
                  <a:pt x="45" y="34"/>
                </a:lnTo>
                <a:lnTo>
                  <a:pt x="41" y="32"/>
                </a:lnTo>
                <a:lnTo>
                  <a:pt x="41" y="32"/>
                </a:lnTo>
                <a:lnTo>
                  <a:pt x="36" y="27"/>
                </a:lnTo>
                <a:lnTo>
                  <a:pt x="30" y="22"/>
                </a:lnTo>
                <a:lnTo>
                  <a:pt x="27" y="14"/>
                </a:lnTo>
                <a:lnTo>
                  <a:pt x="23" y="9"/>
                </a:lnTo>
                <a:lnTo>
                  <a:pt x="21" y="4"/>
                </a:lnTo>
                <a:lnTo>
                  <a:pt x="20" y="0"/>
                </a:lnTo>
                <a:lnTo>
                  <a:pt x="0" y="6"/>
                </a:lnTo>
                <a:lnTo>
                  <a:pt x="2" y="13"/>
                </a:lnTo>
                <a:lnTo>
                  <a:pt x="5" y="18"/>
                </a:lnTo>
                <a:lnTo>
                  <a:pt x="9" y="25"/>
                </a:lnTo>
                <a:lnTo>
                  <a:pt x="14" y="34"/>
                </a:lnTo>
                <a:lnTo>
                  <a:pt x="20" y="39"/>
                </a:lnTo>
                <a:lnTo>
                  <a:pt x="27" y="46"/>
                </a:lnTo>
                <a:lnTo>
                  <a:pt x="30" y="48"/>
                </a:lnTo>
                <a:lnTo>
                  <a:pt x="36" y="52"/>
                </a:lnTo>
                <a:lnTo>
                  <a:pt x="39" y="54"/>
                </a:lnTo>
                <a:lnTo>
                  <a:pt x="45" y="54"/>
                </a:lnTo>
                <a:lnTo>
                  <a:pt x="45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6" name=""/>
          <p:cNvSpPr/>
          <p:nvPr/>
        </p:nvSpPr>
        <p:spPr>
          <a:xfrm>
            <a:off x="1943280" y="6089760"/>
            <a:ext cx="172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6" y="0"/>
                </a:lnTo>
                <a:lnTo>
                  <a:pt x="6" y="20"/>
                </a:lnTo>
                <a:lnTo>
                  <a:pt x="11" y="18"/>
                </a:lnTo>
                <a:lnTo>
                  <a:pt x="16" y="16"/>
                </a:lnTo>
                <a:lnTo>
                  <a:pt x="18" y="14"/>
                </a:lnTo>
                <a:lnTo>
                  <a:pt x="20" y="11"/>
                </a:lnTo>
                <a:lnTo>
                  <a:pt x="23" y="5"/>
                </a:lnTo>
                <a:lnTo>
                  <a:pt x="23" y="0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7" name=""/>
          <p:cNvSpPr/>
          <p:nvPr/>
        </p:nvSpPr>
        <p:spPr>
          <a:xfrm>
            <a:off x="1920960" y="6051600"/>
            <a:ext cx="39600" cy="38160"/>
          </a:xfrm>
          <a:custGeom>
            <a:avLst/>
            <a:gdLst/>
            <a:ahLst/>
            <a:rect l="l" t="t" r="r" b="b"/>
            <a:pathLst>
              <a:path w="49" h="48">
                <a:moveTo>
                  <a:pt x="10" y="20"/>
                </a:moveTo>
                <a:lnTo>
                  <a:pt x="0" y="12"/>
                </a:lnTo>
                <a:lnTo>
                  <a:pt x="1" y="16"/>
                </a:lnTo>
                <a:lnTo>
                  <a:pt x="3" y="21"/>
                </a:lnTo>
                <a:lnTo>
                  <a:pt x="7" y="23"/>
                </a:lnTo>
                <a:lnTo>
                  <a:pt x="8" y="27"/>
                </a:lnTo>
                <a:lnTo>
                  <a:pt x="14" y="30"/>
                </a:lnTo>
                <a:lnTo>
                  <a:pt x="19" y="34"/>
                </a:lnTo>
                <a:lnTo>
                  <a:pt x="23" y="37"/>
                </a:lnTo>
                <a:lnTo>
                  <a:pt x="26" y="41"/>
                </a:lnTo>
                <a:lnTo>
                  <a:pt x="28" y="43"/>
                </a:lnTo>
                <a:lnTo>
                  <a:pt x="28" y="43"/>
                </a:lnTo>
                <a:lnTo>
                  <a:pt x="28" y="46"/>
                </a:lnTo>
                <a:lnTo>
                  <a:pt x="28" y="48"/>
                </a:lnTo>
                <a:lnTo>
                  <a:pt x="49" y="48"/>
                </a:lnTo>
                <a:lnTo>
                  <a:pt x="49" y="43"/>
                </a:lnTo>
                <a:lnTo>
                  <a:pt x="48" y="37"/>
                </a:lnTo>
                <a:lnTo>
                  <a:pt x="46" y="34"/>
                </a:lnTo>
                <a:lnTo>
                  <a:pt x="44" y="28"/>
                </a:lnTo>
                <a:lnTo>
                  <a:pt x="39" y="23"/>
                </a:lnTo>
                <a:lnTo>
                  <a:pt x="33" y="18"/>
                </a:lnTo>
                <a:lnTo>
                  <a:pt x="28" y="14"/>
                </a:lnTo>
                <a:lnTo>
                  <a:pt x="23" y="11"/>
                </a:lnTo>
                <a:lnTo>
                  <a:pt x="23" y="11"/>
                </a:lnTo>
                <a:lnTo>
                  <a:pt x="21" y="9"/>
                </a:lnTo>
                <a:lnTo>
                  <a:pt x="21" y="9"/>
                </a:lnTo>
                <a:lnTo>
                  <a:pt x="21" y="7"/>
                </a:lnTo>
                <a:lnTo>
                  <a:pt x="10" y="0"/>
                </a:lnTo>
                <a:lnTo>
                  <a:pt x="1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8" name=""/>
          <p:cNvSpPr/>
          <p:nvPr/>
        </p:nvSpPr>
        <p:spPr>
          <a:xfrm>
            <a:off x="1930320" y="605160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9" name=""/>
          <p:cNvSpPr/>
          <p:nvPr/>
        </p:nvSpPr>
        <p:spPr>
          <a:xfrm>
            <a:off x="1914480" y="6051600"/>
            <a:ext cx="15840" cy="15840"/>
          </a:xfrm>
          <a:custGeom>
            <a:avLst/>
            <a:gdLst/>
            <a:ahLst/>
            <a:rect l="l" t="t" r="r" b="b"/>
            <a:pathLst>
              <a:path w="19" h="20">
                <a:moveTo>
                  <a:pt x="0" y="5"/>
                </a:moveTo>
                <a:lnTo>
                  <a:pt x="9" y="20"/>
                </a:lnTo>
                <a:lnTo>
                  <a:pt x="19" y="20"/>
                </a:lnTo>
                <a:lnTo>
                  <a:pt x="19" y="0"/>
                </a:lnTo>
                <a:lnTo>
                  <a:pt x="9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0" name=""/>
          <p:cNvSpPr/>
          <p:nvPr/>
        </p:nvSpPr>
        <p:spPr>
          <a:xfrm>
            <a:off x="1914480" y="6056280"/>
            <a:ext cx="6480" cy="3240"/>
          </a:xfrm>
          <a:custGeom>
            <a:avLst/>
            <a:gdLst/>
            <a:ahLst/>
            <a:rect l="l" t="t" r="r" b="b"/>
            <a:pathLst>
              <a:path w="9" h="6">
                <a:moveTo>
                  <a:pt x="0" y="0"/>
                </a:moveTo>
                <a:lnTo>
                  <a:pt x="9" y="6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1" name=""/>
          <p:cNvSpPr/>
          <p:nvPr/>
        </p:nvSpPr>
        <p:spPr>
          <a:xfrm>
            <a:off x="1911240" y="6056280"/>
            <a:ext cx="19080" cy="12600"/>
          </a:xfrm>
          <a:custGeom>
            <a:avLst/>
            <a:gdLst/>
            <a:ahLst/>
            <a:rect l="l" t="t" r="r" b="b"/>
            <a:pathLst>
              <a:path w="23" h="16">
                <a:moveTo>
                  <a:pt x="20" y="9"/>
                </a:moveTo>
                <a:lnTo>
                  <a:pt x="20" y="16"/>
                </a:lnTo>
                <a:lnTo>
                  <a:pt x="21" y="13"/>
                </a:lnTo>
                <a:lnTo>
                  <a:pt x="23" y="9"/>
                </a:ln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0" y="15"/>
                </a:lnTo>
                <a:lnTo>
                  <a:pt x="2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2" name=""/>
          <p:cNvSpPr/>
          <p:nvPr/>
        </p:nvSpPr>
        <p:spPr>
          <a:xfrm>
            <a:off x="1911240" y="6064200"/>
            <a:ext cx="7920" cy="3240"/>
          </a:xfrm>
          <a:custGeom>
            <a:avLst/>
            <a:gdLst/>
            <a:ahLst/>
            <a:rect l="l" t="t" r="r" b="b"/>
            <a:pathLst>
              <a:path w="9" h="4">
                <a:moveTo>
                  <a:pt x="0" y="4"/>
                </a:move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3" name=""/>
          <p:cNvSpPr/>
          <p:nvPr/>
        </p:nvSpPr>
        <p:spPr>
          <a:xfrm>
            <a:off x="1911240" y="6064200"/>
            <a:ext cx="7920" cy="3240"/>
          </a:xfrm>
          <a:custGeom>
            <a:avLst/>
            <a:gdLst/>
            <a:ahLst/>
            <a:rect l="l" t="t" r="r" b="b"/>
            <a:pathLst>
              <a:path w="9" h="4">
                <a:moveTo>
                  <a:pt x="0" y="4"/>
                </a:move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4" name=""/>
          <p:cNvSpPr/>
          <p:nvPr/>
        </p:nvSpPr>
        <p:spPr>
          <a:xfrm>
            <a:off x="1944720" y="6189840"/>
            <a:ext cx="27000" cy="31680"/>
          </a:xfrm>
          <a:custGeom>
            <a:avLst/>
            <a:gdLst/>
            <a:ahLst/>
            <a:rect l="l" t="t" r="r" b="b"/>
            <a:pathLst>
              <a:path w="36" h="40">
                <a:moveTo>
                  <a:pt x="36" y="40"/>
                </a:moveTo>
                <a:lnTo>
                  <a:pt x="36" y="34"/>
                </a:lnTo>
                <a:lnTo>
                  <a:pt x="36" y="29"/>
                </a:lnTo>
                <a:lnTo>
                  <a:pt x="36" y="25"/>
                </a:lnTo>
                <a:lnTo>
                  <a:pt x="36" y="24"/>
                </a:lnTo>
                <a:lnTo>
                  <a:pt x="34" y="20"/>
                </a:lnTo>
                <a:lnTo>
                  <a:pt x="32" y="16"/>
                </a:lnTo>
                <a:lnTo>
                  <a:pt x="30" y="15"/>
                </a:lnTo>
                <a:lnTo>
                  <a:pt x="29" y="13"/>
                </a:lnTo>
                <a:lnTo>
                  <a:pt x="27" y="9"/>
                </a:lnTo>
                <a:lnTo>
                  <a:pt x="25" y="8"/>
                </a:lnTo>
                <a:lnTo>
                  <a:pt x="20" y="4"/>
                </a:lnTo>
                <a:lnTo>
                  <a:pt x="12" y="2"/>
                </a:lnTo>
                <a:lnTo>
                  <a:pt x="7" y="0"/>
                </a:lnTo>
                <a:lnTo>
                  <a:pt x="0" y="0"/>
                </a:lnTo>
                <a:lnTo>
                  <a:pt x="0" y="4"/>
                </a:lnTo>
                <a:lnTo>
                  <a:pt x="0" y="8"/>
                </a:lnTo>
                <a:lnTo>
                  <a:pt x="2" y="13"/>
                </a:lnTo>
                <a:lnTo>
                  <a:pt x="4" y="16"/>
                </a:lnTo>
                <a:lnTo>
                  <a:pt x="5" y="18"/>
                </a:lnTo>
                <a:lnTo>
                  <a:pt x="7" y="22"/>
                </a:lnTo>
                <a:lnTo>
                  <a:pt x="9" y="25"/>
                </a:lnTo>
                <a:lnTo>
                  <a:pt x="11" y="27"/>
                </a:lnTo>
                <a:lnTo>
                  <a:pt x="14" y="31"/>
                </a:lnTo>
                <a:lnTo>
                  <a:pt x="16" y="32"/>
                </a:lnTo>
                <a:lnTo>
                  <a:pt x="20" y="36"/>
                </a:lnTo>
                <a:lnTo>
                  <a:pt x="23" y="36"/>
                </a:lnTo>
                <a:lnTo>
                  <a:pt x="25" y="38"/>
                </a:lnTo>
                <a:lnTo>
                  <a:pt x="29" y="40"/>
                </a:lnTo>
                <a:lnTo>
                  <a:pt x="32" y="40"/>
                </a:lnTo>
                <a:lnTo>
                  <a:pt x="36" y="4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5" name=""/>
          <p:cNvSpPr/>
          <p:nvPr/>
        </p:nvSpPr>
        <p:spPr>
          <a:xfrm>
            <a:off x="1965240" y="6211800"/>
            <a:ext cx="15840" cy="9720"/>
          </a:xfrm>
          <a:custGeom>
            <a:avLst/>
            <a:gdLst/>
            <a:ahLst/>
            <a:rect l="l" t="t" r="r" b="b"/>
            <a:pathLst>
              <a:path w="19" h="1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19" y="11"/>
                </a:lnTo>
                <a:lnTo>
                  <a:pt x="19" y="5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6" name=""/>
          <p:cNvSpPr/>
          <p:nvPr/>
        </p:nvSpPr>
        <p:spPr>
          <a:xfrm>
            <a:off x="1936800" y="6183360"/>
            <a:ext cx="44280" cy="28440"/>
          </a:xfrm>
          <a:custGeom>
            <a:avLst/>
            <a:gdLst/>
            <a:ahLst/>
            <a:rect l="l" t="t" r="r" b="b"/>
            <a:pathLst>
              <a:path w="55" h="38">
                <a:moveTo>
                  <a:pt x="21" y="11"/>
                </a:moveTo>
                <a:lnTo>
                  <a:pt x="11" y="20"/>
                </a:lnTo>
                <a:lnTo>
                  <a:pt x="16" y="22"/>
                </a:lnTo>
                <a:lnTo>
                  <a:pt x="20" y="22"/>
                </a:lnTo>
                <a:lnTo>
                  <a:pt x="25" y="24"/>
                </a:lnTo>
                <a:lnTo>
                  <a:pt x="29" y="25"/>
                </a:lnTo>
                <a:lnTo>
                  <a:pt x="30" y="27"/>
                </a:lnTo>
                <a:lnTo>
                  <a:pt x="32" y="29"/>
                </a:lnTo>
                <a:lnTo>
                  <a:pt x="32" y="29"/>
                </a:lnTo>
                <a:lnTo>
                  <a:pt x="34" y="33"/>
                </a:lnTo>
                <a:lnTo>
                  <a:pt x="34" y="33"/>
                </a:lnTo>
                <a:lnTo>
                  <a:pt x="34" y="34"/>
                </a:lnTo>
                <a:lnTo>
                  <a:pt x="34" y="36"/>
                </a:lnTo>
                <a:lnTo>
                  <a:pt x="36" y="38"/>
                </a:lnTo>
                <a:lnTo>
                  <a:pt x="55" y="38"/>
                </a:lnTo>
                <a:lnTo>
                  <a:pt x="55" y="34"/>
                </a:lnTo>
                <a:lnTo>
                  <a:pt x="54" y="29"/>
                </a:lnTo>
                <a:lnTo>
                  <a:pt x="54" y="25"/>
                </a:lnTo>
                <a:lnTo>
                  <a:pt x="52" y="22"/>
                </a:lnTo>
                <a:lnTo>
                  <a:pt x="50" y="18"/>
                </a:lnTo>
                <a:lnTo>
                  <a:pt x="46" y="15"/>
                </a:lnTo>
                <a:lnTo>
                  <a:pt x="43" y="13"/>
                </a:lnTo>
                <a:lnTo>
                  <a:pt x="41" y="9"/>
                </a:lnTo>
                <a:lnTo>
                  <a:pt x="34" y="6"/>
                </a:lnTo>
                <a:lnTo>
                  <a:pt x="27" y="2"/>
                </a:lnTo>
                <a:lnTo>
                  <a:pt x="18" y="0"/>
                </a:lnTo>
                <a:lnTo>
                  <a:pt x="11" y="0"/>
                </a:lnTo>
                <a:lnTo>
                  <a:pt x="0" y="11"/>
                </a:lnTo>
                <a:lnTo>
                  <a:pt x="21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7" name=""/>
          <p:cNvSpPr/>
          <p:nvPr/>
        </p:nvSpPr>
        <p:spPr>
          <a:xfrm>
            <a:off x="1936800" y="6189840"/>
            <a:ext cx="44280" cy="37800"/>
          </a:xfrm>
          <a:custGeom>
            <a:avLst/>
            <a:gdLst/>
            <a:ahLst/>
            <a:rect l="l" t="t" r="r" b="b"/>
            <a:pathLst>
              <a:path w="55" h="48">
                <a:moveTo>
                  <a:pt x="36" y="38"/>
                </a:moveTo>
                <a:lnTo>
                  <a:pt x="45" y="29"/>
                </a:lnTo>
                <a:lnTo>
                  <a:pt x="43" y="27"/>
                </a:lnTo>
                <a:lnTo>
                  <a:pt x="41" y="27"/>
                </a:lnTo>
                <a:lnTo>
                  <a:pt x="39" y="27"/>
                </a:lnTo>
                <a:lnTo>
                  <a:pt x="38" y="25"/>
                </a:lnTo>
                <a:lnTo>
                  <a:pt x="34" y="25"/>
                </a:lnTo>
                <a:lnTo>
                  <a:pt x="32" y="24"/>
                </a:lnTo>
                <a:lnTo>
                  <a:pt x="30" y="22"/>
                </a:lnTo>
                <a:lnTo>
                  <a:pt x="29" y="20"/>
                </a:lnTo>
                <a:lnTo>
                  <a:pt x="27" y="18"/>
                </a:lnTo>
                <a:lnTo>
                  <a:pt x="25" y="16"/>
                </a:lnTo>
                <a:lnTo>
                  <a:pt x="23" y="13"/>
                </a:lnTo>
                <a:lnTo>
                  <a:pt x="23" y="11"/>
                </a:lnTo>
                <a:lnTo>
                  <a:pt x="23" y="9"/>
                </a:lnTo>
                <a:lnTo>
                  <a:pt x="21" y="6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5"/>
                </a:lnTo>
                <a:lnTo>
                  <a:pt x="4" y="18"/>
                </a:lnTo>
                <a:lnTo>
                  <a:pt x="5" y="24"/>
                </a:lnTo>
                <a:lnTo>
                  <a:pt x="9" y="27"/>
                </a:lnTo>
                <a:lnTo>
                  <a:pt x="11" y="31"/>
                </a:lnTo>
                <a:lnTo>
                  <a:pt x="14" y="34"/>
                </a:lnTo>
                <a:lnTo>
                  <a:pt x="16" y="38"/>
                </a:lnTo>
                <a:lnTo>
                  <a:pt x="21" y="40"/>
                </a:lnTo>
                <a:lnTo>
                  <a:pt x="23" y="41"/>
                </a:lnTo>
                <a:lnTo>
                  <a:pt x="29" y="45"/>
                </a:lnTo>
                <a:lnTo>
                  <a:pt x="32" y="47"/>
                </a:lnTo>
                <a:lnTo>
                  <a:pt x="38" y="48"/>
                </a:lnTo>
                <a:lnTo>
                  <a:pt x="41" y="48"/>
                </a:lnTo>
                <a:lnTo>
                  <a:pt x="45" y="48"/>
                </a:lnTo>
                <a:lnTo>
                  <a:pt x="55" y="38"/>
                </a:lnTo>
                <a:lnTo>
                  <a:pt x="36" y="3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8" name=""/>
          <p:cNvSpPr/>
          <p:nvPr/>
        </p:nvSpPr>
        <p:spPr>
          <a:xfrm>
            <a:off x="1971720" y="622152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9" name=""/>
          <p:cNvSpPr/>
          <p:nvPr/>
        </p:nvSpPr>
        <p:spPr>
          <a:xfrm>
            <a:off x="1971720" y="622152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0" name=""/>
          <p:cNvSpPr/>
          <p:nvPr/>
        </p:nvSpPr>
        <p:spPr>
          <a:xfrm>
            <a:off x="1938240" y="6135840"/>
            <a:ext cx="14400" cy="12600"/>
          </a:xfrm>
          <a:custGeom>
            <a:avLst/>
            <a:gdLst/>
            <a:ahLst/>
            <a:rect l="l" t="t" r="r" b="b"/>
            <a:pathLst>
              <a:path w="18" h="16">
                <a:moveTo>
                  <a:pt x="0" y="16"/>
                </a:moveTo>
                <a:lnTo>
                  <a:pt x="2" y="12"/>
                </a:lnTo>
                <a:lnTo>
                  <a:pt x="2" y="7"/>
                </a:lnTo>
                <a:lnTo>
                  <a:pt x="2" y="3"/>
                </a:lnTo>
                <a:lnTo>
                  <a:pt x="0" y="0"/>
                </a:lnTo>
                <a:lnTo>
                  <a:pt x="11" y="2"/>
                </a:lnTo>
                <a:lnTo>
                  <a:pt x="18" y="3"/>
                </a:lnTo>
                <a:lnTo>
                  <a:pt x="14" y="7"/>
                </a:lnTo>
                <a:lnTo>
                  <a:pt x="11" y="12"/>
                </a:lnTo>
                <a:lnTo>
                  <a:pt x="7" y="14"/>
                </a:lnTo>
                <a:lnTo>
                  <a:pt x="5" y="14"/>
                </a:lnTo>
                <a:lnTo>
                  <a:pt x="2" y="16"/>
                </a:lnTo>
                <a:lnTo>
                  <a:pt x="0" y="1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1" name=""/>
          <p:cNvSpPr/>
          <p:nvPr/>
        </p:nvSpPr>
        <p:spPr>
          <a:xfrm>
            <a:off x="1932120" y="6127920"/>
            <a:ext cx="15840" cy="25200"/>
          </a:xfrm>
          <a:custGeom>
            <a:avLst/>
            <a:gdLst/>
            <a:ahLst/>
            <a:rect l="l" t="t" r="r" b="b"/>
            <a:pathLst>
              <a:path w="21" h="32">
                <a:moveTo>
                  <a:pt x="9" y="0"/>
                </a:moveTo>
                <a:lnTo>
                  <a:pt x="0" y="14"/>
                </a:lnTo>
                <a:lnTo>
                  <a:pt x="2" y="18"/>
                </a:lnTo>
                <a:lnTo>
                  <a:pt x="2" y="18"/>
                </a:lnTo>
                <a:lnTo>
                  <a:pt x="2" y="20"/>
                </a:lnTo>
                <a:lnTo>
                  <a:pt x="0" y="23"/>
                </a:lnTo>
                <a:lnTo>
                  <a:pt x="18" y="32"/>
                </a:lnTo>
                <a:lnTo>
                  <a:pt x="20" y="27"/>
                </a:lnTo>
                <a:lnTo>
                  <a:pt x="21" y="18"/>
                </a:lnTo>
                <a:lnTo>
                  <a:pt x="20" y="13"/>
                </a:lnTo>
                <a:lnTo>
                  <a:pt x="18" y="5"/>
                </a:lnTo>
                <a:lnTo>
                  <a:pt x="9" y="20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2" name=""/>
          <p:cNvSpPr/>
          <p:nvPr/>
        </p:nvSpPr>
        <p:spPr>
          <a:xfrm>
            <a:off x="1938240" y="6127920"/>
            <a:ext cx="22320" cy="18720"/>
          </a:xfrm>
          <a:custGeom>
            <a:avLst/>
            <a:gdLst/>
            <a:ahLst/>
            <a:rect l="l" t="t" r="r" b="b"/>
            <a:pathLst>
              <a:path w="28" h="23">
                <a:moveTo>
                  <a:pt x="28" y="18"/>
                </a:moveTo>
                <a:lnTo>
                  <a:pt x="18" y="4"/>
                </a:lnTo>
                <a:lnTo>
                  <a:pt x="12" y="2"/>
                </a:lnTo>
                <a:lnTo>
                  <a:pt x="0" y="0"/>
                </a:lnTo>
                <a:lnTo>
                  <a:pt x="0" y="20"/>
                </a:lnTo>
                <a:lnTo>
                  <a:pt x="7" y="21"/>
                </a:lnTo>
                <a:lnTo>
                  <a:pt x="18" y="23"/>
                </a:lnTo>
                <a:lnTo>
                  <a:pt x="9" y="9"/>
                </a:lnTo>
                <a:lnTo>
                  <a:pt x="28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3" name=""/>
          <p:cNvSpPr/>
          <p:nvPr/>
        </p:nvSpPr>
        <p:spPr>
          <a:xfrm>
            <a:off x="1932120" y="6134040"/>
            <a:ext cx="28440" cy="23760"/>
          </a:xfrm>
          <a:custGeom>
            <a:avLst/>
            <a:gdLst/>
            <a:ahLst/>
            <a:rect l="l" t="t" r="r" b="b"/>
            <a:pathLst>
              <a:path w="37" h="28">
                <a:moveTo>
                  <a:pt x="0" y="14"/>
                </a:moveTo>
                <a:lnTo>
                  <a:pt x="11" y="28"/>
                </a:lnTo>
                <a:lnTo>
                  <a:pt x="14" y="28"/>
                </a:lnTo>
                <a:lnTo>
                  <a:pt x="20" y="25"/>
                </a:lnTo>
                <a:lnTo>
                  <a:pt x="23" y="23"/>
                </a:lnTo>
                <a:lnTo>
                  <a:pt x="27" y="21"/>
                </a:lnTo>
                <a:lnTo>
                  <a:pt x="32" y="16"/>
                </a:lnTo>
                <a:lnTo>
                  <a:pt x="37" y="9"/>
                </a:lnTo>
                <a:lnTo>
                  <a:pt x="18" y="0"/>
                </a:lnTo>
                <a:lnTo>
                  <a:pt x="16" y="4"/>
                </a:lnTo>
                <a:lnTo>
                  <a:pt x="12" y="7"/>
                </a:lnTo>
                <a:lnTo>
                  <a:pt x="12" y="7"/>
                </a:lnTo>
                <a:lnTo>
                  <a:pt x="11" y="9"/>
                </a:lnTo>
                <a:lnTo>
                  <a:pt x="11" y="9"/>
                </a:lnTo>
                <a:lnTo>
                  <a:pt x="20" y="23"/>
                </a:lnTo>
                <a:lnTo>
                  <a:pt x="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4" name=""/>
          <p:cNvSpPr/>
          <p:nvPr/>
        </p:nvSpPr>
        <p:spPr>
          <a:xfrm>
            <a:off x="1938240" y="6148440"/>
            <a:ext cx="6480" cy="468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5" name=""/>
          <p:cNvSpPr/>
          <p:nvPr/>
        </p:nvSpPr>
        <p:spPr>
          <a:xfrm>
            <a:off x="1938240" y="6148440"/>
            <a:ext cx="6480" cy="468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5"/>
                </a:moveTo>
                <a:lnTo>
                  <a:pt x="0" y="0"/>
                </a:lnTo>
                <a:lnTo>
                  <a:pt x="9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6" name=""/>
          <p:cNvSpPr/>
          <p:nvPr/>
        </p:nvSpPr>
        <p:spPr>
          <a:xfrm>
            <a:off x="1963800" y="6141960"/>
            <a:ext cx="11160" cy="11160"/>
          </a:xfrm>
          <a:custGeom>
            <a:avLst/>
            <a:gdLst/>
            <a:ahLst/>
            <a:rect l="l" t="t" r="r" b="b"/>
            <a:pathLst>
              <a:path w="14" h="14">
                <a:moveTo>
                  <a:pt x="2" y="12"/>
                </a:move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2" y="3"/>
                </a:lnTo>
                <a:lnTo>
                  <a:pt x="2" y="0"/>
                </a:lnTo>
                <a:lnTo>
                  <a:pt x="9" y="0"/>
                </a:lnTo>
                <a:lnTo>
                  <a:pt x="14" y="0"/>
                </a:lnTo>
                <a:lnTo>
                  <a:pt x="14" y="12"/>
                </a:lnTo>
                <a:lnTo>
                  <a:pt x="14" y="14"/>
                </a:lnTo>
                <a:lnTo>
                  <a:pt x="12" y="14"/>
                </a:lnTo>
                <a:lnTo>
                  <a:pt x="12" y="14"/>
                </a:lnTo>
                <a:lnTo>
                  <a:pt x="11" y="14"/>
                </a:lnTo>
                <a:lnTo>
                  <a:pt x="5" y="14"/>
                </a:lnTo>
                <a:lnTo>
                  <a:pt x="2" y="1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7" name=""/>
          <p:cNvSpPr/>
          <p:nvPr/>
        </p:nvSpPr>
        <p:spPr>
          <a:xfrm>
            <a:off x="1955880" y="6134040"/>
            <a:ext cx="15840" cy="27000"/>
          </a:xfrm>
          <a:custGeom>
            <a:avLst/>
            <a:gdLst/>
            <a:ahLst/>
            <a:rect l="l" t="t" r="r" b="b"/>
            <a:pathLst>
              <a:path w="22" h="34">
                <a:moveTo>
                  <a:pt x="11" y="0"/>
                </a:moveTo>
                <a:lnTo>
                  <a:pt x="2" y="11"/>
                </a:lnTo>
                <a:lnTo>
                  <a:pt x="0" y="13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2" y="30"/>
                </a:lnTo>
                <a:lnTo>
                  <a:pt x="11" y="34"/>
                </a:lnTo>
                <a:lnTo>
                  <a:pt x="11" y="14"/>
                </a:lnTo>
                <a:lnTo>
                  <a:pt x="18" y="16"/>
                </a:lnTo>
                <a:lnTo>
                  <a:pt x="20" y="20"/>
                </a:lnTo>
                <a:lnTo>
                  <a:pt x="20" y="22"/>
                </a:lnTo>
                <a:lnTo>
                  <a:pt x="20" y="20"/>
                </a:lnTo>
                <a:lnTo>
                  <a:pt x="22" y="16"/>
                </a:lnTo>
                <a:lnTo>
                  <a:pt x="22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8" name=""/>
          <p:cNvSpPr/>
          <p:nvPr/>
        </p:nvSpPr>
        <p:spPr>
          <a:xfrm>
            <a:off x="1963800" y="6134040"/>
            <a:ext cx="19080" cy="14400"/>
          </a:xfrm>
          <a:custGeom>
            <a:avLst/>
            <a:gdLst/>
            <a:ahLst/>
            <a:rect l="l" t="t" r="r" b="b"/>
            <a:pathLst>
              <a:path w="25" h="20">
                <a:moveTo>
                  <a:pt x="25" y="11"/>
                </a:moveTo>
                <a:lnTo>
                  <a:pt x="14" y="0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14" y="20"/>
                </a:lnTo>
                <a:lnTo>
                  <a:pt x="4" y="11"/>
                </a:lnTo>
                <a:lnTo>
                  <a:pt x="25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9" name=""/>
          <p:cNvSpPr/>
          <p:nvPr/>
        </p:nvSpPr>
        <p:spPr>
          <a:xfrm>
            <a:off x="1968480" y="6141960"/>
            <a:ext cx="6480" cy="180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0" name=""/>
          <p:cNvSpPr/>
          <p:nvPr/>
        </p:nvSpPr>
        <p:spPr>
          <a:xfrm>
            <a:off x="1968480" y="6141960"/>
            <a:ext cx="14400" cy="972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1" name=""/>
          <p:cNvSpPr/>
          <p:nvPr/>
        </p:nvSpPr>
        <p:spPr>
          <a:xfrm>
            <a:off x="1968480" y="6151680"/>
            <a:ext cx="648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2" name=""/>
          <p:cNvSpPr/>
          <p:nvPr/>
        </p:nvSpPr>
        <p:spPr>
          <a:xfrm>
            <a:off x="1963800" y="6145200"/>
            <a:ext cx="19080" cy="15840"/>
          </a:xfrm>
          <a:custGeom>
            <a:avLst/>
            <a:gdLst/>
            <a:ahLst/>
            <a:rect l="l" t="t" r="r" b="b"/>
            <a:pathLst>
              <a:path w="25" h="22">
                <a:moveTo>
                  <a:pt x="0" y="20"/>
                </a:moveTo>
                <a:lnTo>
                  <a:pt x="0" y="20"/>
                </a:lnTo>
                <a:lnTo>
                  <a:pt x="4" y="20"/>
                </a:lnTo>
                <a:lnTo>
                  <a:pt x="9" y="22"/>
                </a:lnTo>
                <a:lnTo>
                  <a:pt x="11" y="22"/>
                </a:lnTo>
                <a:lnTo>
                  <a:pt x="16" y="22"/>
                </a:lnTo>
                <a:lnTo>
                  <a:pt x="21" y="18"/>
                </a:lnTo>
                <a:lnTo>
                  <a:pt x="25" y="11"/>
                </a:lnTo>
                <a:lnTo>
                  <a:pt x="4" y="11"/>
                </a:lnTo>
                <a:lnTo>
                  <a:pt x="5" y="6"/>
                </a:lnTo>
                <a:lnTo>
                  <a:pt x="11" y="2"/>
                </a:lnTo>
                <a:lnTo>
                  <a:pt x="12" y="2"/>
                </a:lnTo>
                <a:lnTo>
                  <a:pt x="11" y="2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3" name=""/>
          <p:cNvSpPr/>
          <p:nvPr/>
        </p:nvSpPr>
        <p:spPr>
          <a:xfrm>
            <a:off x="1963800" y="614520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4" name=""/>
          <p:cNvSpPr/>
          <p:nvPr/>
        </p:nvSpPr>
        <p:spPr>
          <a:xfrm>
            <a:off x="1963800" y="614520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5" name=""/>
          <p:cNvSpPr/>
          <p:nvPr/>
        </p:nvSpPr>
        <p:spPr>
          <a:xfrm>
            <a:off x="1920960" y="6253200"/>
            <a:ext cx="15840" cy="9360"/>
          </a:xfrm>
          <a:custGeom>
            <a:avLst/>
            <a:gdLst/>
            <a:ahLst/>
            <a:rect l="l" t="t" r="r" b="b"/>
            <a:pathLst>
              <a:path w="19" h="10">
                <a:moveTo>
                  <a:pt x="19" y="0"/>
                </a:moveTo>
                <a:lnTo>
                  <a:pt x="19" y="5"/>
                </a:lnTo>
                <a:lnTo>
                  <a:pt x="19" y="10"/>
                </a:lnTo>
                <a:lnTo>
                  <a:pt x="14" y="10"/>
                </a:lnTo>
                <a:lnTo>
                  <a:pt x="7" y="8"/>
                </a:lnTo>
                <a:lnTo>
                  <a:pt x="3" y="7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8" y="1"/>
                </a:lnTo>
                <a:lnTo>
                  <a:pt x="19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6" name=""/>
          <p:cNvSpPr/>
          <p:nvPr/>
        </p:nvSpPr>
        <p:spPr>
          <a:xfrm>
            <a:off x="1928880" y="6253200"/>
            <a:ext cx="15840" cy="15840"/>
          </a:xfrm>
          <a:custGeom>
            <a:avLst/>
            <a:gdLst/>
            <a:ahLst/>
            <a:rect l="l" t="t" r="r" b="b"/>
            <a:pathLst>
              <a:path w="20" h="19">
                <a:moveTo>
                  <a:pt x="9" y="19"/>
                </a:moveTo>
                <a:lnTo>
                  <a:pt x="20" y="10"/>
                </a:lnTo>
                <a:lnTo>
                  <a:pt x="20" y="5"/>
                </a:lnTo>
                <a:lnTo>
                  <a:pt x="20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9" y="0"/>
                </a:lnTo>
                <a:lnTo>
                  <a:pt x="9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7" name=""/>
          <p:cNvSpPr/>
          <p:nvPr/>
        </p:nvSpPr>
        <p:spPr>
          <a:xfrm>
            <a:off x="1913040" y="6248520"/>
            <a:ext cx="23760" cy="20520"/>
          </a:xfrm>
          <a:custGeom>
            <a:avLst/>
            <a:gdLst/>
            <a:ahLst/>
            <a:rect l="l" t="t" r="r" b="b"/>
            <a:pathLst>
              <a:path w="30" h="27">
                <a:moveTo>
                  <a:pt x="11" y="0"/>
                </a:moveTo>
                <a:lnTo>
                  <a:pt x="0" y="11"/>
                </a:lnTo>
                <a:lnTo>
                  <a:pt x="3" y="16"/>
                </a:lnTo>
                <a:lnTo>
                  <a:pt x="5" y="20"/>
                </a:lnTo>
                <a:lnTo>
                  <a:pt x="11" y="24"/>
                </a:lnTo>
                <a:lnTo>
                  <a:pt x="14" y="25"/>
                </a:lnTo>
                <a:lnTo>
                  <a:pt x="21" y="27"/>
                </a:lnTo>
                <a:lnTo>
                  <a:pt x="30" y="27"/>
                </a:lnTo>
                <a:lnTo>
                  <a:pt x="30" y="8"/>
                </a:lnTo>
                <a:lnTo>
                  <a:pt x="27" y="8"/>
                </a:lnTo>
                <a:lnTo>
                  <a:pt x="21" y="6"/>
                </a:lnTo>
                <a:lnTo>
                  <a:pt x="21" y="6"/>
                </a:lnTo>
                <a:lnTo>
                  <a:pt x="19" y="6"/>
                </a:lnTo>
                <a:lnTo>
                  <a:pt x="21" y="6"/>
                </a:lnTo>
                <a:lnTo>
                  <a:pt x="23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8" name=""/>
          <p:cNvSpPr/>
          <p:nvPr/>
        </p:nvSpPr>
        <p:spPr>
          <a:xfrm>
            <a:off x="1920960" y="6245280"/>
            <a:ext cx="23760" cy="17280"/>
          </a:xfrm>
          <a:custGeom>
            <a:avLst/>
            <a:gdLst/>
            <a:ahLst/>
            <a:rect l="l" t="t" r="r" b="b"/>
            <a:pathLst>
              <a:path w="28" h="23">
                <a:moveTo>
                  <a:pt x="28" y="11"/>
                </a:moveTo>
                <a:lnTo>
                  <a:pt x="17" y="0"/>
                </a:lnTo>
                <a:lnTo>
                  <a:pt x="7" y="2"/>
                </a:lnTo>
                <a:lnTo>
                  <a:pt x="0" y="3"/>
                </a:lnTo>
                <a:lnTo>
                  <a:pt x="0" y="23"/>
                </a:lnTo>
                <a:lnTo>
                  <a:pt x="10" y="21"/>
                </a:lnTo>
                <a:lnTo>
                  <a:pt x="17" y="19"/>
                </a:lnTo>
                <a:lnTo>
                  <a:pt x="7" y="11"/>
                </a:lnTo>
                <a:lnTo>
                  <a:pt x="28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9" name=""/>
          <p:cNvSpPr/>
          <p:nvPr/>
        </p:nvSpPr>
        <p:spPr>
          <a:xfrm>
            <a:off x="1928880" y="625320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0" name=""/>
          <p:cNvSpPr/>
          <p:nvPr/>
        </p:nvSpPr>
        <p:spPr>
          <a:xfrm>
            <a:off x="1928880" y="625320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1" name=""/>
          <p:cNvSpPr/>
          <p:nvPr/>
        </p:nvSpPr>
        <p:spPr>
          <a:xfrm>
            <a:off x="1968480" y="6176880"/>
            <a:ext cx="23760" cy="22320"/>
          </a:xfrm>
          <a:custGeom>
            <a:avLst/>
            <a:gdLst/>
            <a:ahLst/>
            <a:rect l="l" t="t" r="r" b="b"/>
            <a:pathLst>
              <a:path w="31" h="27">
                <a:moveTo>
                  <a:pt x="0" y="4"/>
                </a:moveTo>
                <a:lnTo>
                  <a:pt x="20" y="4"/>
                </a:lnTo>
                <a:lnTo>
                  <a:pt x="22" y="7"/>
                </a:lnTo>
                <a:lnTo>
                  <a:pt x="25" y="15"/>
                </a:lnTo>
                <a:lnTo>
                  <a:pt x="29" y="22"/>
                </a:lnTo>
                <a:lnTo>
                  <a:pt x="31" y="27"/>
                </a:lnTo>
                <a:lnTo>
                  <a:pt x="16" y="27"/>
                </a:lnTo>
                <a:lnTo>
                  <a:pt x="15" y="27"/>
                </a:lnTo>
                <a:lnTo>
                  <a:pt x="15" y="25"/>
                </a:lnTo>
                <a:lnTo>
                  <a:pt x="13" y="25"/>
                </a:lnTo>
                <a:lnTo>
                  <a:pt x="11" y="24"/>
                </a:lnTo>
                <a:lnTo>
                  <a:pt x="9" y="20"/>
                </a:lnTo>
                <a:lnTo>
                  <a:pt x="7" y="16"/>
                </a:lnTo>
                <a:lnTo>
                  <a:pt x="6" y="11"/>
                </a:lnTo>
                <a:lnTo>
                  <a:pt x="4" y="7"/>
                </a:lnTo>
                <a:lnTo>
                  <a:pt x="4" y="4"/>
                </a:lnTo>
                <a:lnTo>
                  <a:pt x="4" y="0"/>
                </a:lnTo>
                <a:lnTo>
                  <a:pt x="0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2" name=""/>
          <p:cNvSpPr/>
          <p:nvPr/>
        </p:nvSpPr>
        <p:spPr>
          <a:xfrm>
            <a:off x="1968480" y="6172200"/>
            <a:ext cx="23760" cy="14400"/>
          </a:xfrm>
          <a:custGeom>
            <a:avLst/>
            <a:gdLst/>
            <a:ahLst/>
            <a:rect l="l" t="t" r="r" b="b"/>
            <a:pathLst>
              <a:path w="31" h="20">
                <a:moveTo>
                  <a:pt x="31" y="9"/>
                </a:moveTo>
                <a:lnTo>
                  <a:pt x="20" y="0"/>
                </a:lnTo>
                <a:lnTo>
                  <a:pt x="0" y="0"/>
                </a:lnTo>
                <a:lnTo>
                  <a:pt x="0" y="20"/>
                </a:lnTo>
                <a:lnTo>
                  <a:pt x="20" y="20"/>
                </a:lnTo>
                <a:lnTo>
                  <a:pt x="3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3" name=""/>
          <p:cNvSpPr/>
          <p:nvPr/>
        </p:nvSpPr>
        <p:spPr>
          <a:xfrm>
            <a:off x="1974960" y="618012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4" name=""/>
          <p:cNvSpPr/>
          <p:nvPr/>
        </p:nvSpPr>
        <p:spPr>
          <a:xfrm>
            <a:off x="1974960" y="6180120"/>
            <a:ext cx="27000" cy="27000"/>
          </a:xfrm>
          <a:custGeom>
            <a:avLst/>
            <a:gdLst/>
            <a:ahLst/>
            <a:rect l="l" t="t" r="r" b="b"/>
            <a:pathLst>
              <a:path w="34" h="34">
                <a:moveTo>
                  <a:pt x="23" y="34"/>
                </a:moveTo>
                <a:lnTo>
                  <a:pt x="34" y="23"/>
                </a:lnTo>
                <a:lnTo>
                  <a:pt x="30" y="16"/>
                </a:lnTo>
                <a:lnTo>
                  <a:pt x="27" y="7"/>
                </a:lnTo>
                <a:lnTo>
                  <a:pt x="23" y="0"/>
                </a:lnTo>
                <a:lnTo>
                  <a:pt x="22" y="0"/>
                </a:lnTo>
                <a:lnTo>
                  <a:pt x="0" y="0"/>
                </a:lnTo>
                <a:lnTo>
                  <a:pt x="4" y="9"/>
                </a:lnTo>
                <a:lnTo>
                  <a:pt x="7" y="16"/>
                </a:lnTo>
                <a:lnTo>
                  <a:pt x="11" y="23"/>
                </a:lnTo>
                <a:lnTo>
                  <a:pt x="11" y="23"/>
                </a:lnTo>
                <a:lnTo>
                  <a:pt x="23" y="14"/>
                </a:lnTo>
                <a:lnTo>
                  <a:pt x="23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5" name=""/>
          <p:cNvSpPr/>
          <p:nvPr/>
        </p:nvSpPr>
        <p:spPr>
          <a:xfrm>
            <a:off x="1992240" y="6189840"/>
            <a:ext cx="180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6" name=""/>
          <p:cNvSpPr/>
          <p:nvPr/>
        </p:nvSpPr>
        <p:spPr>
          <a:xfrm>
            <a:off x="1981080" y="6189840"/>
            <a:ext cx="11160" cy="1728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7" name=""/>
          <p:cNvSpPr/>
          <p:nvPr/>
        </p:nvSpPr>
        <p:spPr>
          <a:xfrm>
            <a:off x="1981080" y="6189840"/>
            <a:ext cx="180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8" name=""/>
          <p:cNvSpPr/>
          <p:nvPr/>
        </p:nvSpPr>
        <p:spPr>
          <a:xfrm>
            <a:off x="1960560" y="6172200"/>
            <a:ext cx="22320" cy="34920"/>
          </a:xfrm>
          <a:custGeom>
            <a:avLst/>
            <a:gdLst/>
            <a:ahLst/>
            <a:rect l="l" t="t" r="r" b="b"/>
            <a:pathLst>
              <a:path w="29" h="45">
                <a:moveTo>
                  <a:pt x="18" y="14"/>
                </a:moveTo>
                <a:lnTo>
                  <a:pt x="0" y="7"/>
                </a:lnTo>
                <a:lnTo>
                  <a:pt x="2" y="13"/>
                </a:lnTo>
                <a:lnTo>
                  <a:pt x="2" y="16"/>
                </a:lnTo>
                <a:lnTo>
                  <a:pt x="4" y="22"/>
                </a:lnTo>
                <a:lnTo>
                  <a:pt x="6" y="27"/>
                </a:lnTo>
                <a:lnTo>
                  <a:pt x="8" y="32"/>
                </a:lnTo>
                <a:lnTo>
                  <a:pt x="11" y="38"/>
                </a:lnTo>
                <a:lnTo>
                  <a:pt x="15" y="39"/>
                </a:lnTo>
                <a:lnTo>
                  <a:pt x="16" y="41"/>
                </a:lnTo>
                <a:lnTo>
                  <a:pt x="22" y="45"/>
                </a:lnTo>
                <a:lnTo>
                  <a:pt x="25" y="45"/>
                </a:lnTo>
                <a:lnTo>
                  <a:pt x="25" y="23"/>
                </a:lnTo>
                <a:lnTo>
                  <a:pt x="27" y="25"/>
                </a:lnTo>
                <a:lnTo>
                  <a:pt x="29" y="25"/>
                </a:lnTo>
                <a:lnTo>
                  <a:pt x="29" y="25"/>
                </a:lnTo>
                <a:lnTo>
                  <a:pt x="27" y="23"/>
                </a:lnTo>
                <a:lnTo>
                  <a:pt x="25" y="20"/>
                </a:lnTo>
                <a:lnTo>
                  <a:pt x="24" y="16"/>
                </a:lnTo>
                <a:lnTo>
                  <a:pt x="22" y="13"/>
                </a:lnTo>
                <a:lnTo>
                  <a:pt x="22" y="9"/>
                </a:lnTo>
                <a:lnTo>
                  <a:pt x="22" y="7"/>
                </a:lnTo>
                <a:lnTo>
                  <a:pt x="4" y="0"/>
                </a:lnTo>
                <a:lnTo>
                  <a:pt x="18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9" name=""/>
          <p:cNvSpPr/>
          <p:nvPr/>
        </p:nvSpPr>
        <p:spPr>
          <a:xfrm>
            <a:off x="1963800" y="6172200"/>
            <a:ext cx="612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0" y="0"/>
                </a:moveTo>
                <a:lnTo>
                  <a:pt x="9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0" name=""/>
          <p:cNvSpPr/>
          <p:nvPr/>
        </p:nvSpPr>
        <p:spPr>
          <a:xfrm>
            <a:off x="1963800" y="6172200"/>
            <a:ext cx="612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0" y="0"/>
                </a:moveTo>
                <a:lnTo>
                  <a:pt x="9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1" name=""/>
          <p:cNvSpPr/>
          <p:nvPr/>
        </p:nvSpPr>
        <p:spPr>
          <a:xfrm>
            <a:off x="1960560" y="6172200"/>
            <a:ext cx="14400" cy="14400"/>
          </a:xfrm>
          <a:custGeom>
            <a:avLst/>
            <a:gdLst/>
            <a:ahLst/>
            <a:rect l="l" t="t" r="r" b="b"/>
            <a:pathLst>
              <a:path w="18" h="20">
                <a:moveTo>
                  <a:pt x="8" y="20"/>
                </a:moveTo>
                <a:lnTo>
                  <a:pt x="15" y="16"/>
                </a:lnTo>
                <a:lnTo>
                  <a:pt x="18" y="14"/>
                </a:lnTo>
                <a:lnTo>
                  <a:pt x="4" y="0"/>
                </a:lnTo>
                <a:lnTo>
                  <a:pt x="0" y="4"/>
                </a:lnTo>
                <a:lnTo>
                  <a:pt x="8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2" name=""/>
          <p:cNvSpPr/>
          <p:nvPr/>
        </p:nvSpPr>
        <p:spPr>
          <a:xfrm>
            <a:off x="1968480" y="6180120"/>
            <a:ext cx="144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3" name=""/>
          <p:cNvSpPr/>
          <p:nvPr/>
        </p:nvSpPr>
        <p:spPr>
          <a:xfrm>
            <a:off x="1998720" y="6189840"/>
            <a:ext cx="15840" cy="28440"/>
          </a:xfrm>
          <a:custGeom>
            <a:avLst/>
            <a:gdLst/>
            <a:ahLst/>
            <a:rect l="l" t="t" r="r" b="b"/>
            <a:pathLst>
              <a:path w="20" h="36">
                <a:moveTo>
                  <a:pt x="13" y="0"/>
                </a:moveTo>
                <a:lnTo>
                  <a:pt x="20" y="4"/>
                </a:lnTo>
                <a:lnTo>
                  <a:pt x="20" y="18"/>
                </a:lnTo>
                <a:lnTo>
                  <a:pt x="13" y="36"/>
                </a:lnTo>
                <a:lnTo>
                  <a:pt x="9" y="34"/>
                </a:lnTo>
                <a:lnTo>
                  <a:pt x="8" y="32"/>
                </a:lnTo>
                <a:lnTo>
                  <a:pt x="6" y="31"/>
                </a:lnTo>
                <a:lnTo>
                  <a:pt x="4" y="29"/>
                </a:lnTo>
                <a:lnTo>
                  <a:pt x="2" y="22"/>
                </a:lnTo>
                <a:lnTo>
                  <a:pt x="0" y="15"/>
                </a:lnTo>
                <a:lnTo>
                  <a:pt x="13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4" name=""/>
          <p:cNvSpPr/>
          <p:nvPr/>
        </p:nvSpPr>
        <p:spPr>
          <a:xfrm>
            <a:off x="2006640" y="6183360"/>
            <a:ext cx="15840" cy="15840"/>
          </a:xfrm>
          <a:custGeom>
            <a:avLst/>
            <a:gdLst/>
            <a:ahLst/>
            <a:rect l="l" t="t" r="r" b="b"/>
            <a:pathLst>
              <a:path w="22" h="22">
                <a:moveTo>
                  <a:pt x="22" y="13"/>
                </a:moveTo>
                <a:lnTo>
                  <a:pt x="16" y="4"/>
                </a:lnTo>
                <a:lnTo>
                  <a:pt x="9" y="0"/>
                </a:lnTo>
                <a:lnTo>
                  <a:pt x="0" y="18"/>
                </a:lnTo>
                <a:lnTo>
                  <a:pt x="7" y="22"/>
                </a:lnTo>
                <a:lnTo>
                  <a:pt x="22" y="1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5" name=""/>
          <p:cNvSpPr/>
          <p:nvPr/>
        </p:nvSpPr>
        <p:spPr>
          <a:xfrm>
            <a:off x="2006640" y="6192720"/>
            <a:ext cx="15840" cy="14400"/>
          </a:xfrm>
          <a:custGeom>
            <a:avLst/>
            <a:gdLst/>
            <a:ahLst/>
            <a:rect l="l" t="t" r="r" b="b"/>
            <a:pathLst>
              <a:path w="22" h="18">
                <a:moveTo>
                  <a:pt x="22" y="18"/>
                </a:moveTo>
                <a:lnTo>
                  <a:pt x="22" y="14"/>
                </a:lnTo>
                <a:lnTo>
                  <a:pt x="22" y="0"/>
                </a:lnTo>
                <a:lnTo>
                  <a:pt x="0" y="0"/>
                </a:lnTo>
                <a:lnTo>
                  <a:pt x="0" y="14"/>
                </a:lnTo>
                <a:lnTo>
                  <a:pt x="22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6" name=""/>
          <p:cNvSpPr/>
          <p:nvPr/>
        </p:nvSpPr>
        <p:spPr>
          <a:xfrm>
            <a:off x="2001960" y="6200640"/>
            <a:ext cx="20520" cy="24120"/>
          </a:xfrm>
          <a:custGeom>
            <a:avLst/>
            <a:gdLst/>
            <a:ahLst/>
            <a:rect l="l" t="t" r="r" b="b"/>
            <a:pathLst>
              <a:path w="27" h="30">
                <a:moveTo>
                  <a:pt x="7" y="30"/>
                </a:moveTo>
                <a:lnTo>
                  <a:pt x="20" y="25"/>
                </a:lnTo>
                <a:lnTo>
                  <a:pt x="27" y="7"/>
                </a:lnTo>
                <a:lnTo>
                  <a:pt x="7" y="0"/>
                </a:lnTo>
                <a:lnTo>
                  <a:pt x="0" y="16"/>
                </a:lnTo>
                <a:lnTo>
                  <a:pt x="7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7" name=""/>
          <p:cNvSpPr/>
          <p:nvPr/>
        </p:nvSpPr>
        <p:spPr>
          <a:xfrm>
            <a:off x="2008080" y="6210360"/>
            <a:ext cx="3240" cy="7920"/>
          </a:xfrm>
          <a:custGeom>
            <a:avLst/>
            <a:gdLst/>
            <a:ahLst/>
            <a:rect l="l" t="t" r="r" b="b"/>
            <a:pathLst>
              <a:path w="3" h="11">
                <a:moveTo>
                  <a:pt x="3" y="0"/>
                </a:moveTo>
                <a:lnTo>
                  <a:pt x="0" y="11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8" name=""/>
          <p:cNvSpPr/>
          <p:nvPr/>
        </p:nvSpPr>
        <p:spPr>
          <a:xfrm>
            <a:off x="1990800" y="6195960"/>
            <a:ext cx="20520" cy="28800"/>
          </a:xfrm>
          <a:custGeom>
            <a:avLst/>
            <a:gdLst/>
            <a:ahLst/>
            <a:rect l="l" t="t" r="r" b="b"/>
            <a:pathLst>
              <a:path w="26" h="37">
                <a:moveTo>
                  <a:pt x="2" y="0"/>
                </a:moveTo>
                <a:lnTo>
                  <a:pt x="0" y="10"/>
                </a:lnTo>
                <a:lnTo>
                  <a:pt x="2" y="17"/>
                </a:lnTo>
                <a:lnTo>
                  <a:pt x="5" y="24"/>
                </a:lnTo>
                <a:lnTo>
                  <a:pt x="7" y="28"/>
                </a:lnTo>
                <a:lnTo>
                  <a:pt x="10" y="32"/>
                </a:lnTo>
                <a:lnTo>
                  <a:pt x="16" y="35"/>
                </a:lnTo>
                <a:lnTo>
                  <a:pt x="21" y="37"/>
                </a:lnTo>
                <a:lnTo>
                  <a:pt x="26" y="17"/>
                </a:lnTo>
                <a:lnTo>
                  <a:pt x="25" y="17"/>
                </a:lnTo>
                <a:lnTo>
                  <a:pt x="23" y="17"/>
                </a:lnTo>
                <a:lnTo>
                  <a:pt x="23" y="16"/>
                </a:lnTo>
                <a:lnTo>
                  <a:pt x="23" y="16"/>
                </a:lnTo>
                <a:lnTo>
                  <a:pt x="21" y="10"/>
                </a:lnTo>
                <a:lnTo>
                  <a:pt x="19" y="3"/>
                </a:lnTo>
                <a:lnTo>
                  <a:pt x="16" y="14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9" name=""/>
          <p:cNvSpPr/>
          <p:nvPr/>
        </p:nvSpPr>
        <p:spPr>
          <a:xfrm>
            <a:off x="1998720" y="6200640"/>
            <a:ext cx="6120" cy="6480"/>
          </a:xfrm>
          <a:custGeom>
            <a:avLst/>
            <a:gdLst/>
            <a:ahLst/>
            <a:rect l="l" t="t" r="r" b="b"/>
            <a:pathLst>
              <a:path w="8" h="7">
                <a:moveTo>
                  <a:pt x="8" y="7"/>
                </a:moveTo>
                <a:lnTo>
                  <a:pt x="0" y="0"/>
                </a:lnTo>
                <a:lnTo>
                  <a:pt x="8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0" name=""/>
          <p:cNvSpPr/>
          <p:nvPr/>
        </p:nvSpPr>
        <p:spPr>
          <a:xfrm>
            <a:off x="1992240" y="6183360"/>
            <a:ext cx="22320" cy="23760"/>
          </a:xfrm>
          <a:custGeom>
            <a:avLst/>
            <a:gdLst/>
            <a:ahLst/>
            <a:rect l="l" t="t" r="r" b="b"/>
            <a:pathLst>
              <a:path w="28" h="31">
                <a:moveTo>
                  <a:pt x="26" y="0"/>
                </a:moveTo>
                <a:lnTo>
                  <a:pt x="14" y="2"/>
                </a:lnTo>
                <a:lnTo>
                  <a:pt x="0" y="17"/>
                </a:lnTo>
                <a:lnTo>
                  <a:pt x="14" y="31"/>
                </a:lnTo>
                <a:lnTo>
                  <a:pt x="28" y="17"/>
                </a:lnTo>
                <a:lnTo>
                  <a:pt x="2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1" name=""/>
          <p:cNvSpPr/>
          <p:nvPr/>
        </p:nvSpPr>
        <p:spPr>
          <a:xfrm>
            <a:off x="2006640" y="6189840"/>
            <a:ext cx="1440" cy="9360"/>
          </a:xfrm>
          <a:custGeom>
            <a:avLst/>
            <a:gdLst/>
            <a:ahLst/>
            <a:rect l="l" t="t" r="r" b="b"/>
            <a:pathLst>
              <a:path w="4" h="11">
                <a:moveTo>
                  <a:pt x="0" y="11"/>
                </a:moveTo>
                <a:lnTo>
                  <a:pt x="4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2" name=""/>
          <p:cNvSpPr/>
          <p:nvPr/>
        </p:nvSpPr>
        <p:spPr>
          <a:xfrm>
            <a:off x="1862280" y="5673600"/>
            <a:ext cx="10800" cy="5040"/>
          </a:xfrm>
          <a:custGeom>
            <a:avLst/>
            <a:gdLst/>
            <a:ahLst/>
            <a:rect l="l" t="t" r="r" b="b"/>
            <a:pathLst>
              <a:path w="14" h="5">
                <a:moveTo>
                  <a:pt x="14" y="3"/>
                </a:moveTo>
                <a:lnTo>
                  <a:pt x="9" y="3"/>
                </a:lnTo>
                <a:lnTo>
                  <a:pt x="5" y="5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4" y="3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3" name=""/>
          <p:cNvSpPr/>
          <p:nvPr/>
        </p:nvSpPr>
        <p:spPr>
          <a:xfrm>
            <a:off x="1855800" y="5668920"/>
            <a:ext cx="17280" cy="15840"/>
          </a:xfrm>
          <a:custGeom>
            <a:avLst/>
            <a:gdLst/>
            <a:ahLst/>
            <a:rect l="l" t="t" r="r" b="b"/>
            <a:pathLst>
              <a:path w="21" h="21">
                <a:moveTo>
                  <a:pt x="0" y="3"/>
                </a:moveTo>
                <a:lnTo>
                  <a:pt x="0" y="17"/>
                </a:lnTo>
                <a:lnTo>
                  <a:pt x="3" y="19"/>
                </a:lnTo>
                <a:lnTo>
                  <a:pt x="7" y="21"/>
                </a:lnTo>
                <a:lnTo>
                  <a:pt x="12" y="21"/>
                </a:lnTo>
                <a:lnTo>
                  <a:pt x="16" y="21"/>
                </a:lnTo>
                <a:lnTo>
                  <a:pt x="17" y="19"/>
                </a:lnTo>
                <a:lnTo>
                  <a:pt x="21" y="19"/>
                </a:lnTo>
                <a:lnTo>
                  <a:pt x="21" y="0"/>
                </a:lnTo>
                <a:lnTo>
                  <a:pt x="16" y="0"/>
                </a:lnTo>
                <a:lnTo>
                  <a:pt x="10" y="1"/>
                </a:lnTo>
                <a:lnTo>
                  <a:pt x="12" y="1"/>
                </a:lnTo>
                <a:lnTo>
                  <a:pt x="12" y="1"/>
                </a:lnTo>
                <a:lnTo>
                  <a:pt x="14" y="3"/>
                </a:lnTo>
                <a:lnTo>
                  <a:pt x="14" y="17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4" name=""/>
          <p:cNvSpPr/>
          <p:nvPr/>
        </p:nvSpPr>
        <p:spPr>
          <a:xfrm>
            <a:off x="1855800" y="5667480"/>
            <a:ext cx="22320" cy="17280"/>
          </a:xfrm>
          <a:custGeom>
            <a:avLst/>
            <a:gdLst/>
            <a:ahLst/>
            <a:rect l="l" t="t" r="r" b="b"/>
            <a:pathLst>
              <a:path w="26" h="23">
                <a:moveTo>
                  <a:pt x="21" y="23"/>
                </a:moveTo>
                <a:lnTo>
                  <a:pt x="26" y="3"/>
                </a:lnTo>
                <a:lnTo>
                  <a:pt x="19" y="2"/>
                </a:lnTo>
                <a:lnTo>
                  <a:pt x="14" y="0"/>
                </a:lnTo>
                <a:lnTo>
                  <a:pt x="9" y="0"/>
                </a:lnTo>
                <a:lnTo>
                  <a:pt x="5" y="2"/>
                </a:lnTo>
                <a:lnTo>
                  <a:pt x="1" y="3"/>
                </a:lnTo>
                <a:lnTo>
                  <a:pt x="0" y="5"/>
                </a:lnTo>
                <a:lnTo>
                  <a:pt x="14" y="19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6" y="21"/>
                </a:lnTo>
                <a:lnTo>
                  <a:pt x="21" y="2"/>
                </a:lnTo>
                <a:lnTo>
                  <a:pt x="21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5" name=""/>
          <p:cNvSpPr/>
          <p:nvPr/>
        </p:nvSpPr>
        <p:spPr>
          <a:xfrm>
            <a:off x="1873080" y="56689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6" name=""/>
          <p:cNvSpPr/>
          <p:nvPr/>
        </p:nvSpPr>
        <p:spPr>
          <a:xfrm>
            <a:off x="1873080" y="56689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7" name=""/>
          <p:cNvSpPr/>
          <p:nvPr/>
        </p:nvSpPr>
        <p:spPr>
          <a:xfrm>
            <a:off x="1841400" y="5684760"/>
            <a:ext cx="12960" cy="972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3"/>
                </a:moveTo>
                <a:lnTo>
                  <a:pt x="12" y="3"/>
                </a:lnTo>
                <a:lnTo>
                  <a:pt x="11" y="7"/>
                </a:lnTo>
                <a:lnTo>
                  <a:pt x="7" y="9"/>
                </a:lnTo>
                <a:lnTo>
                  <a:pt x="3" y="11"/>
                </a:lnTo>
                <a:lnTo>
                  <a:pt x="2" y="7"/>
                </a:lnTo>
                <a:lnTo>
                  <a:pt x="0" y="3"/>
                </a:lnTo>
                <a:lnTo>
                  <a:pt x="5" y="2"/>
                </a:lnTo>
                <a:lnTo>
                  <a:pt x="9" y="0"/>
                </a:lnTo>
                <a:lnTo>
                  <a:pt x="9" y="0"/>
                </a:lnTo>
                <a:lnTo>
                  <a:pt x="11" y="2"/>
                </a:lnTo>
                <a:lnTo>
                  <a:pt x="12" y="2"/>
                </a:lnTo>
                <a:lnTo>
                  <a:pt x="14" y="3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8" name=""/>
          <p:cNvSpPr/>
          <p:nvPr/>
        </p:nvSpPr>
        <p:spPr>
          <a:xfrm>
            <a:off x="1838160" y="5683320"/>
            <a:ext cx="20880" cy="17280"/>
          </a:xfrm>
          <a:custGeom>
            <a:avLst/>
            <a:gdLst/>
            <a:ahLst/>
            <a:rect l="l" t="t" r="r" b="b"/>
            <a:pathLst>
              <a:path w="26" h="23">
                <a:moveTo>
                  <a:pt x="0" y="18"/>
                </a:moveTo>
                <a:lnTo>
                  <a:pt x="8" y="23"/>
                </a:lnTo>
                <a:lnTo>
                  <a:pt x="17" y="22"/>
                </a:lnTo>
                <a:lnTo>
                  <a:pt x="23" y="18"/>
                </a:lnTo>
                <a:lnTo>
                  <a:pt x="24" y="16"/>
                </a:lnTo>
                <a:lnTo>
                  <a:pt x="26" y="15"/>
                </a:lnTo>
                <a:lnTo>
                  <a:pt x="12" y="0"/>
                </a:lnTo>
                <a:lnTo>
                  <a:pt x="10" y="0"/>
                </a:lnTo>
                <a:lnTo>
                  <a:pt x="8" y="2"/>
                </a:lnTo>
                <a:lnTo>
                  <a:pt x="7" y="4"/>
                </a:lnTo>
                <a:lnTo>
                  <a:pt x="8" y="4"/>
                </a:lnTo>
                <a:lnTo>
                  <a:pt x="19" y="9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9" name=""/>
          <p:cNvSpPr/>
          <p:nvPr/>
        </p:nvSpPr>
        <p:spPr>
          <a:xfrm>
            <a:off x="1833480" y="5680080"/>
            <a:ext cx="20880" cy="17280"/>
          </a:xfrm>
          <a:custGeom>
            <a:avLst/>
            <a:gdLst/>
            <a:ahLst/>
            <a:rect l="l" t="t" r="r" b="b"/>
            <a:pathLst>
              <a:path w="25" h="21">
                <a:moveTo>
                  <a:pt x="6" y="0"/>
                </a:moveTo>
                <a:lnTo>
                  <a:pt x="0" y="14"/>
                </a:lnTo>
                <a:lnTo>
                  <a:pt x="2" y="18"/>
                </a:lnTo>
                <a:lnTo>
                  <a:pt x="4" y="21"/>
                </a:lnTo>
                <a:lnTo>
                  <a:pt x="25" y="12"/>
                </a:lnTo>
                <a:lnTo>
                  <a:pt x="23" y="9"/>
                </a:lnTo>
                <a:lnTo>
                  <a:pt x="22" y="5"/>
                </a:lnTo>
                <a:lnTo>
                  <a:pt x="16" y="19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0" name=""/>
          <p:cNvSpPr/>
          <p:nvPr/>
        </p:nvSpPr>
        <p:spPr>
          <a:xfrm>
            <a:off x="1838160" y="5676840"/>
            <a:ext cx="20880" cy="19080"/>
          </a:xfrm>
          <a:custGeom>
            <a:avLst/>
            <a:gdLst/>
            <a:ahLst/>
            <a:rect l="l" t="t" r="r" b="b"/>
            <a:pathLst>
              <a:path w="26" h="23">
                <a:moveTo>
                  <a:pt x="26" y="22"/>
                </a:moveTo>
                <a:lnTo>
                  <a:pt x="26" y="7"/>
                </a:lnTo>
                <a:lnTo>
                  <a:pt x="24" y="4"/>
                </a:lnTo>
                <a:lnTo>
                  <a:pt x="21" y="2"/>
                </a:lnTo>
                <a:lnTo>
                  <a:pt x="17" y="0"/>
                </a:lnTo>
                <a:lnTo>
                  <a:pt x="12" y="0"/>
                </a:lnTo>
                <a:lnTo>
                  <a:pt x="7" y="2"/>
                </a:lnTo>
                <a:lnTo>
                  <a:pt x="0" y="4"/>
                </a:lnTo>
                <a:lnTo>
                  <a:pt x="10" y="23"/>
                </a:lnTo>
                <a:lnTo>
                  <a:pt x="12" y="22"/>
                </a:lnTo>
                <a:lnTo>
                  <a:pt x="14" y="22"/>
                </a:lnTo>
                <a:lnTo>
                  <a:pt x="12" y="22"/>
                </a:lnTo>
                <a:lnTo>
                  <a:pt x="12" y="22"/>
                </a:lnTo>
                <a:lnTo>
                  <a:pt x="12" y="22"/>
                </a:lnTo>
                <a:lnTo>
                  <a:pt x="12" y="7"/>
                </a:lnTo>
                <a:lnTo>
                  <a:pt x="26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1" name=""/>
          <p:cNvSpPr/>
          <p:nvPr/>
        </p:nvSpPr>
        <p:spPr>
          <a:xfrm>
            <a:off x="1847880" y="5683320"/>
            <a:ext cx="648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2" name=""/>
          <p:cNvSpPr/>
          <p:nvPr/>
        </p:nvSpPr>
        <p:spPr>
          <a:xfrm>
            <a:off x="1847880" y="5683320"/>
            <a:ext cx="648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3" name=""/>
          <p:cNvSpPr/>
          <p:nvPr/>
        </p:nvSpPr>
        <p:spPr>
          <a:xfrm>
            <a:off x="1866960" y="5524560"/>
            <a:ext cx="12600" cy="9360"/>
          </a:xfrm>
          <a:custGeom>
            <a:avLst/>
            <a:gdLst/>
            <a:ahLst/>
            <a:rect l="l" t="t" r="r" b="b"/>
            <a:pathLst>
              <a:path w="16" h="12">
                <a:moveTo>
                  <a:pt x="0" y="0"/>
                </a:moveTo>
                <a:lnTo>
                  <a:pt x="13" y="0"/>
                </a:lnTo>
                <a:lnTo>
                  <a:pt x="14" y="4"/>
                </a:lnTo>
                <a:lnTo>
                  <a:pt x="16" y="9"/>
                </a:lnTo>
                <a:lnTo>
                  <a:pt x="14" y="11"/>
                </a:lnTo>
                <a:lnTo>
                  <a:pt x="14" y="11"/>
                </a:lnTo>
                <a:lnTo>
                  <a:pt x="14" y="12"/>
                </a:lnTo>
                <a:lnTo>
                  <a:pt x="13" y="12"/>
                </a:lnTo>
                <a:lnTo>
                  <a:pt x="9" y="12"/>
                </a:lnTo>
                <a:lnTo>
                  <a:pt x="5" y="12"/>
                </a:lnTo>
                <a:lnTo>
                  <a:pt x="5" y="12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4" name=""/>
          <p:cNvSpPr/>
          <p:nvPr/>
        </p:nvSpPr>
        <p:spPr>
          <a:xfrm>
            <a:off x="1866960" y="5516640"/>
            <a:ext cx="17280" cy="140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3" y="11"/>
                </a:moveTo>
                <a:lnTo>
                  <a:pt x="14" y="0"/>
                </a:lnTo>
                <a:lnTo>
                  <a:pt x="0" y="0"/>
                </a:lnTo>
                <a:lnTo>
                  <a:pt x="0" y="20"/>
                </a:lnTo>
                <a:lnTo>
                  <a:pt x="14" y="20"/>
                </a:lnTo>
                <a:lnTo>
                  <a:pt x="23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5" name=""/>
          <p:cNvSpPr/>
          <p:nvPr/>
        </p:nvSpPr>
        <p:spPr>
          <a:xfrm>
            <a:off x="1866960" y="5524560"/>
            <a:ext cx="936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6" name=""/>
          <p:cNvSpPr/>
          <p:nvPr/>
        </p:nvSpPr>
        <p:spPr>
          <a:xfrm>
            <a:off x="1866960" y="5524560"/>
            <a:ext cx="20520" cy="6120"/>
          </a:xfrm>
          <a:custGeom>
            <a:avLst/>
            <a:gdLst/>
            <a:ahLst/>
            <a:rect l="l" t="t" r="r" b="b"/>
            <a:pathLst>
              <a:path w="25" h="9">
                <a:moveTo>
                  <a:pt x="25" y="9"/>
                </a:moveTo>
                <a:lnTo>
                  <a:pt x="25" y="9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3" y="9"/>
                </a:lnTo>
                <a:lnTo>
                  <a:pt x="2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7" name=""/>
          <p:cNvSpPr/>
          <p:nvPr/>
        </p:nvSpPr>
        <p:spPr>
          <a:xfrm>
            <a:off x="1870200" y="5526000"/>
            <a:ext cx="17280" cy="1764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21"/>
                </a:moveTo>
                <a:lnTo>
                  <a:pt x="0" y="21"/>
                </a:lnTo>
                <a:lnTo>
                  <a:pt x="4" y="21"/>
                </a:lnTo>
                <a:lnTo>
                  <a:pt x="9" y="21"/>
                </a:lnTo>
                <a:lnTo>
                  <a:pt x="13" y="19"/>
                </a:lnTo>
                <a:lnTo>
                  <a:pt x="17" y="18"/>
                </a:lnTo>
                <a:lnTo>
                  <a:pt x="20" y="14"/>
                </a:lnTo>
                <a:lnTo>
                  <a:pt x="22" y="7"/>
                </a:lnTo>
                <a:lnTo>
                  <a:pt x="0" y="7"/>
                </a:lnTo>
                <a:lnTo>
                  <a:pt x="2" y="3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8" name=""/>
          <p:cNvSpPr/>
          <p:nvPr/>
        </p:nvSpPr>
        <p:spPr>
          <a:xfrm>
            <a:off x="1857240" y="5516640"/>
            <a:ext cx="15840" cy="27000"/>
          </a:xfrm>
          <a:custGeom>
            <a:avLst/>
            <a:gdLst/>
            <a:ahLst/>
            <a:rect l="l" t="t" r="r" b="b"/>
            <a:pathLst>
              <a:path w="20" h="34">
                <a:moveTo>
                  <a:pt x="9" y="0"/>
                </a:moveTo>
                <a:lnTo>
                  <a:pt x="0" y="11"/>
                </a:lnTo>
                <a:lnTo>
                  <a:pt x="0" y="18"/>
                </a:lnTo>
                <a:lnTo>
                  <a:pt x="2" y="23"/>
                </a:lnTo>
                <a:lnTo>
                  <a:pt x="6" y="27"/>
                </a:lnTo>
                <a:lnTo>
                  <a:pt x="8" y="31"/>
                </a:lnTo>
                <a:lnTo>
                  <a:pt x="11" y="32"/>
                </a:lnTo>
                <a:lnTo>
                  <a:pt x="16" y="34"/>
                </a:lnTo>
                <a:lnTo>
                  <a:pt x="16" y="15"/>
                </a:lnTo>
                <a:lnTo>
                  <a:pt x="18" y="15"/>
                </a:lnTo>
                <a:lnTo>
                  <a:pt x="20" y="15"/>
                </a:lnTo>
                <a:lnTo>
                  <a:pt x="20" y="16"/>
                </a:lnTo>
                <a:lnTo>
                  <a:pt x="20" y="13"/>
                </a:lnTo>
                <a:lnTo>
                  <a:pt x="18" y="11"/>
                </a:lnTo>
                <a:lnTo>
                  <a:pt x="9" y="20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9" name=""/>
          <p:cNvSpPr/>
          <p:nvPr/>
        </p:nvSpPr>
        <p:spPr>
          <a:xfrm>
            <a:off x="1866960" y="5524560"/>
            <a:ext cx="1440" cy="61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0" name=""/>
          <p:cNvSpPr/>
          <p:nvPr/>
        </p:nvSpPr>
        <p:spPr>
          <a:xfrm>
            <a:off x="1866960" y="5524560"/>
            <a:ext cx="1440" cy="61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1" name=""/>
          <p:cNvSpPr/>
          <p:nvPr/>
        </p:nvSpPr>
        <p:spPr>
          <a:xfrm>
            <a:off x="1876320" y="5543640"/>
            <a:ext cx="11160" cy="15840"/>
          </a:xfrm>
          <a:custGeom>
            <a:avLst/>
            <a:gdLst/>
            <a:ahLst/>
            <a:rect l="l" t="t" r="r" b="b"/>
            <a:pathLst>
              <a:path w="14" h="21">
                <a:moveTo>
                  <a:pt x="0" y="0"/>
                </a:moveTo>
                <a:lnTo>
                  <a:pt x="5" y="0"/>
                </a:lnTo>
                <a:lnTo>
                  <a:pt x="14" y="0"/>
                </a:lnTo>
                <a:lnTo>
                  <a:pt x="14" y="7"/>
                </a:lnTo>
                <a:lnTo>
                  <a:pt x="14" y="11"/>
                </a:lnTo>
                <a:lnTo>
                  <a:pt x="14" y="16"/>
                </a:lnTo>
                <a:lnTo>
                  <a:pt x="14" y="21"/>
                </a:lnTo>
                <a:lnTo>
                  <a:pt x="10" y="21"/>
                </a:lnTo>
                <a:lnTo>
                  <a:pt x="9" y="21"/>
                </a:lnTo>
                <a:lnTo>
                  <a:pt x="7" y="20"/>
                </a:lnTo>
                <a:lnTo>
                  <a:pt x="5" y="20"/>
                </a:lnTo>
                <a:lnTo>
                  <a:pt x="1" y="18"/>
                </a:lnTo>
                <a:lnTo>
                  <a:pt x="1" y="16"/>
                </a:lnTo>
                <a:lnTo>
                  <a:pt x="0" y="13"/>
                </a:lnTo>
                <a:lnTo>
                  <a:pt x="0" y="11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2" name=""/>
          <p:cNvSpPr/>
          <p:nvPr/>
        </p:nvSpPr>
        <p:spPr>
          <a:xfrm>
            <a:off x="1876320" y="5535720"/>
            <a:ext cx="19080" cy="15840"/>
          </a:xfrm>
          <a:custGeom>
            <a:avLst/>
            <a:gdLst/>
            <a:ahLst/>
            <a:rect l="l" t="t" r="r" b="b"/>
            <a:pathLst>
              <a:path w="25" h="20">
                <a:moveTo>
                  <a:pt x="25" y="9"/>
                </a:moveTo>
                <a:lnTo>
                  <a:pt x="14" y="0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5" y="20"/>
                </a:lnTo>
                <a:lnTo>
                  <a:pt x="14" y="20"/>
                </a:lnTo>
                <a:lnTo>
                  <a:pt x="3" y="9"/>
                </a:lnTo>
                <a:lnTo>
                  <a:pt x="2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3" name=""/>
          <p:cNvSpPr/>
          <p:nvPr/>
        </p:nvSpPr>
        <p:spPr>
          <a:xfrm>
            <a:off x="1879560" y="5543640"/>
            <a:ext cx="15840" cy="23760"/>
          </a:xfrm>
          <a:custGeom>
            <a:avLst/>
            <a:gdLst/>
            <a:ahLst/>
            <a:rect l="l" t="t" r="r" b="b"/>
            <a:pathLst>
              <a:path w="22" h="30">
                <a:moveTo>
                  <a:pt x="11" y="30"/>
                </a:moveTo>
                <a:lnTo>
                  <a:pt x="22" y="20"/>
                </a:lnTo>
                <a:lnTo>
                  <a:pt x="22" y="14"/>
                </a:lnTo>
                <a:lnTo>
                  <a:pt x="22" y="11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0" y="20"/>
                </a:lnTo>
                <a:lnTo>
                  <a:pt x="11" y="11"/>
                </a:lnTo>
                <a:lnTo>
                  <a:pt x="11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4" name=""/>
          <p:cNvSpPr/>
          <p:nvPr/>
        </p:nvSpPr>
        <p:spPr>
          <a:xfrm>
            <a:off x="1866960" y="5549760"/>
            <a:ext cx="20520" cy="17640"/>
          </a:xfrm>
          <a:custGeom>
            <a:avLst/>
            <a:gdLst/>
            <a:ahLst/>
            <a:rect l="l" t="t" r="r" b="b"/>
            <a:pathLst>
              <a:path w="25" h="2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5" y="14"/>
                </a:lnTo>
                <a:lnTo>
                  <a:pt x="9" y="18"/>
                </a:lnTo>
                <a:lnTo>
                  <a:pt x="12" y="20"/>
                </a:lnTo>
                <a:lnTo>
                  <a:pt x="16" y="21"/>
                </a:lnTo>
                <a:lnTo>
                  <a:pt x="21" y="21"/>
                </a:lnTo>
                <a:lnTo>
                  <a:pt x="25" y="21"/>
                </a:lnTo>
                <a:lnTo>
                  <a:pt x="25" y="2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5" name=""/>
          <p:cNvSpPr/>
          <p:nvPr/>
        </p:nvSpPr>
        <p:spPr>
          <a:xfrm>
            <a:off x="1866960" y="5535720"/>
            <a:ext cx="17280" cy="15840"/>
          </a:xfrm>
          <a:custGeom>
            <a:avLst/>
            <a:gdLst/>
            <a:ahLst/>
            <a:rect l="l" t="t" r="r" b="b"/>
            <a:pathLst>
              <a:path w="21" h="20">
                <a:moveTo>
                  <a:pt x="11" y="0"/>
                </a:moveTo>
                <a:lnTo>
                  <a:pt x="0" y="9"/>
                </a:lnTo>
                <a:lnTo>
                  <a:pt x="0" y="14"/>
                </a:lnTo>
                <a:lnTo>
                  <a:pt x="0" y="20"/>
                </a:lnTo>
                <a:lnTo>
                  <a:pt x="21" y="20"/>
                </a:lnTo>
                <a:lnTo>
                  <a:pt x="21" y="14"/>
                </a:lnTo>
                <a:lnTo>
                  <a:pt x="21" y="9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6" name=""/>
          <p:cNvSpPr/>
          <p:nvPr/>
        </p:nvSpPr>
        <p:spPr>
          <a:xfrm>
            <a:off x="1876320" y="554364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7" name=""/>
          <p:cNvSpPr/>
          <p:nvPr/>
        </p:nvSpPr>
        <p:spPr>
          <a:xfrm>
            <a:off x="1876320" y="554364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8" name=""/>
          <p:cNvSpPr/>
          <p:nvPr/>
        </p:nvSpPr>
        <p:spPr>
          <a:xfrm>
            <a:off x="1808280" y="5457960"/>
            <a:ext cx="11160" cy="21960"/>
          </a:xfrm>
          <a:custGeom>
            <a:avLst/>
            <a:gdLst/>
            <a:ahLst/>
            <a:rect l="l" t="t" r="r" b="b"/>
            <a:pathLst>
              <a:path w="14" h="29">
                <a:moveTo>
                  <a:pt x="0" y="0"/>
                </a:moveTo>
                <a:lnTo>
                  <a:pt x="7" y="0"/>
                </a:lnTo>
                <a:lnTo>
                  <a:pt x="14" y="0"/>
                </a:lnTo>
                <a:lnTo>
                  <a:pt x="14" y="18"/>
                </a:lnTo>
                <a:lnTo>
                  <a:pt x="14" y="18"/>
                </a:lnTo>
                <a:lnTo>
                  <a:pt x="13" y="20"/>
                </a:lnTo>
                <a:lnTo>
                  <a:pt x="13" y="22"/>
                </a:lnTo>
                <a:lnTo>
                  <a:pt x="11" y="23"/>
                </a:lnTo>
                <a:lnTo>
                  <a:pt x="7" y="27"/>
                </a:lnTo>
                <a:lnTo>
                  <a:pt x="4" y="29"/>
                </a:lnTo>
                <a:lnTo>
                  <a:pt x="4" y="20"/>
                </a:lnTo>
                <a:lnTo>
                  <a:pt x="2" y="13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9" name=""/>
          <p:cNvSpPr/>
          <p:nvPr/>
        </p:nvSpPr>
        <p:spPr>
          <a:xfrm>
            <a:off x="1808280" y="5450040"/>
            <a:ext cx="20520" cy="15840"/>
          </a:xfrm>
          <a:custGeom>
            <a:avLst/>
            <a:gdLst/>
            <a:ahLst/>
            <a:rect l="l" t="t" r="r" b="b"/>
            <a:pathLst>
              <a:path w="25" h="21">
                <a:moveTo>
                  <a:pt x="25" y="10"/>
                </a:moveTo>
                <a:lnTo>
                  <a:pt x="14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4" y="21"/>
                </a:lnTo>
                <a:lnTo>
                  <a:pt x="4" y="10"/>
                </a:lnTo>
                <a:lnTo>
                  <a:pt x="25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0" name=""/>
          <p:cNvSpPr/>
          <p:nvPr/>
        </p:nvSpPr>
        <p:spPr>
          <a:xfrm>
            <a:off x="1811160" y="5457960"/>
            <a:ext cx="828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1" name=""/>
          <p:cNvSpPr/>
          <p:nvPr/>
        </p:nvSpPr>
        <p:spPr>
          <a:xfrm>
            <a:off x="1811160" y="5457960"/>
            <a:ext cx="17640" cy="140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2" name=""/>
          <p:cNvSpPr/>
          <p:nvPr/>
        </p:nvSpPr>
        <p:spPr>
          <a:xfrm>
            <a:off x="1811160" y="5472000"/>
            <a:ext cx="828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3" name=""/>
          <p:cNvSpPr/>
          <p:nvPr/>
        </p:nvSpPr>
        <p:spPr>
          <a:xfrm>
            <a:off x="1803240" y="5468760"/>
            <a:ext cx="25560" cy="17640"/>
          </a:xfrm>
          <a:custGeom>
            <a:avLst/>
            <a:gdLst/>
            <a:ahLst/>
            <a:rect l="l" t="t" r="r" b="b"/>
            <a:pathLst>
              <a:path w="32" h="21">
                <a:moveTo>
                  <a:pt x="0" y="14"/>
                </a:moveTo>
                <a:lnTo>
                  <a:pt x="18" y="21"/>
                </a:lnTo>
                <a:lnTo>
                  <a:pt x="20" y="19"/>
                </a:lnTo>
                <a:lnTo>
                  <a:pt x="23" y="16"/>
                </a:lnTo>
                <a:lnTo>
                  <a:pt x="27" y="14"/>
                </a:lnTo>
                <a:lnTo>
                  <a:pt x="29" y="12"/>
                </a:lnTo>
                <a:lnTo>
                  <a:pt x="30" y="8"/>
                </a:lnTo>
                <a:lnTo>
                  <a:pt x="32" y="3"/>
                </a:lnTo>
                <a:lnTo>
                  <a:pt x="11" y="3"/>
                </a:lnTo>
                <a:lnTo>
                  <a:pt x="11" y="1"/>
                </a:lnTo>
                <a:lnTo>
                  <a:pt x="13" y="0"/>
                </a:lnTo>
                <a:lnTo>
                  <a:pt x="13" y="0"/>
                </a:lnTo>
                <a:lnTo>
                  <a:pt x="11" y="1"/>
                </a:lnTo>
                <a:lnTo>
                  <a:pt x="7" y="3"/>
                </a:lnTo>
                <a:lnTo>
                  <a:pt x="4" y="7"/>
                </a:lnTo>
                <a:lnTo>
                  <a:pt x="21" y="14"/>
                </a:lnTo>
                <a:lnTo>
                  <a:pt x="0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4" name=""/>
          <p:cNvSpPr/>
          <p:nvPr/>
        </p:nvSpPr>
        <p:spPr>
          <a:xfrm>
            <a:off x="1800360" y="5450040"/>
            <a:ext cx="19080" cy="29880"/>
          </a:xfrm>
          <a:custGeom>
            <a:avLst/>
            <a:gdLst/>
            <a:ahLst/>
            <a:rect l="l" t="t" r="r" b="b"/>
            <a:pathLst>
              <a:path w="24" h="39">
                <a:moveTo>
                  <a:pt x="10" y="0"/>
                </a:moveTo>
                <a:lnTo>
                  <a:pt x="0" y="10"/>
                </a:lnTo>
                <a:lnTo>
                  <a:pt x="0" y="17"/>
                </a:lnTo>
                <a:lnTo>
                  <a:pt x="1" y="25"/>
                </a:lnTo>
                <a:lnTo>
                  <a:pt x="3" y="32"/>
                </a:lnTo>
                <a:lnTo>
                  <a:pt x="3" y="39"/>
                </a:lnTo>
                <a:lnTo>
                  <a:pt x="24" y="39"/>
                </a:lnTo>
                <a:lnTo>
                  <a:pt x="24" y="30"/>
                </a:lnTo>
                <a:lnTo>
                  <a:pt x="23" y="21"/>
                </a:lnTo>
                <a:lnTo>
                  <a:pt x="21" y="16"/>
                </a:lnTo>
                <a:lnTo>
                  <a:pt x="21" y="10"/>
                </a:lnTo>
                <a:lnTo>
                  <a:pt x="10" y="21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5" name=""/>
          <p:cNvSpPr/>
          <p:nvPr/>
        </p:nvSpPr>
        <p:spPr>
          <a:xfrm>
            <a:off x="1808280" y="54579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6" name=""/>
          <p:cNvSpPr/>
          <p:nvPr/>
        </p:nvSpPr>
        <p:spPr>
          <a:xfrm>
            <a:off x="1808280" y="54579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7" name=""/>
          <p:cNvSpPr/>
          <p:nvPr/>
        </p:nvSpPr>
        <p:spPr>
          <a:xfrm>
            <a:off x="1805040" y="5291280"/>
            <a:ext cx="28440" cy="20520"/>
          </a:xfrm>
          <a:custGeom>
            <a:avLst/>
            <a:gdLst/>
            <a:ahLst/>
            <a:rect l="l" t="t" r="r" b="b"/>
            <a:pathLst>
              <a:path w="35" h="25">
                <a:moveTo>
                  <a:pt x="17" y="4"/>
                </a:moveTo>
                <a:lnTo>
                  <a:pt x="25" y="4"/>
                </a:lnTo>
                <a:lnTo>
                  <a:pt x="28" y="2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5" y="6"/>
                </a:lnTo>
                <a:lnTo>
                  <a:pt x="32" y="11"/>
                </a:lnTo>
                <a:lnTo>
                  <a:pt x="30" y="15"/>
                </a:lnTo>
                <a:lnTo>
                  <a:pt x="26" y="18"/>
                </a:lnTo>
                <a:lnTo>
                  <a:pt x="23" y="22"/>
                </a:lnTo>
                <a:lnTo>
                  <a:pt x="19" y="23"/>
                </a:lnTo>
                <a:lnTo>
                  <a:pt x="14" y="25"/>
                </a:lnTo>
                <a:lnTo>
                  <a:pt x="10" y="25"/>
                </a:lnTo>
                <a:lnTo>
                  <a:pt x="9" y="25"/>
                </a:lnTo>
                <a:lnTo>
                  <a:pt x="5" y="23"/>
                </a:lnTo>
                <a:lnTo>
                  <a:pt x="3" y="23"/>
                </a:lnTo>
                <a:lnTo>
                  <a:pt x="1" y="22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5" y="6"/>
                </a:lnTo>
                <a:lnTo>
                  <a:pt x="7" y="4"/>
                </a:lnTo>
                <a:lnTo>
                  <a:pt x="12" y="4"/>
                </a:lnTo>
                <a:lnTo>
                  <a:pt x="17" y="4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8" name=""/>
          <p:cNvSpPr/>
          <p:nvPr/>
        </p:nvSpPr>
        <p:spPr>
          <a:xfrm>
            <a:off x="1819440" y="5283360"/>
            <a:ext cx="21960" cy="18720"/>
          </a:xfrm>
          <a:custGeom>
            <a:avLst/>
            <a:gdLst/>
            <a:ahLst/>
            <a:rect l="l" t="t" r="r" b="b"/>
            <a:pathLst>
              <a:path w="29" h="25">
                <a:moveTo>
                  <a:pt x="29" y="10"/>
                </a:moveTo>
                <a:lnTo>
                  <a:pt x="29" y="10"/>
                </a:lnTo>
                <a:lnTo>
                  <a:pt x="24" y="1"/>
                </a:lnTo>
                <a:lnTo>
                  <a:pt x="15" y="0"/>
                </a:lnTo>
                <a:lnTo>
                  <a:pt x="11" y="0"/>
                </a:lnTo>
                <a:lnTo>
                  <a:pt x="9" y="1"/>
                </a:lnTo>
                <a:lnTo>
                  <a:pt x="4" y="3"/>
                </a:lnTo>
                <a:lnTo>
                  <a:pt x="0" y="5"/>
                </a:lnTo>
                <a:lnTo>
                  <a:pt x="0" y="25"/>
                </a:lnTo>
                <a:lnTo>
                  <a:pt x="9" y="23"/>
                </a:lnTo>
                <a:lnTo>
                  <a:pt x="15" y="21"/>
                </a:lnTo>
                <a:lnTo>
                  <a:pt x="18" y="21"/>
                </a:lnTo>
                <a:lnTo>
                  <a:pt x="13" y="19"/>
                </a:lnTo>
                <a:lnTo>
                  <a:pt x="8" y="10"/>
                </a:lnTo>
                <a:lnTo>
                  <a:pt x="29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9" name=""/>
          <p:cNvSpPr/>
          <p:nvPr/>
        </p:nvSpPr>
        <p:spPr>
          <a:xfrm>
            <a:off x="1814400" y="5291280"/>
            <a:ext cx="27000" cy="28440"/>
          </a:xfrm>
          <a:custGeom>
            <a:avLst/>
            <a:gdLst/>
            <a:ahLst/>
            <a:rect l="l" t="t" r="r" b="b"/>
            <a:pathLst>
              <a:path w="36" h="36">
                <a:moveTo>
                  <a:pt x="0" y="36"/>
                </a:moveTo>
                <a:lnTo>
                  <a:pt x="0" y="36"/>
                </a:lnTo>
                <a:lnTo>
                  <a:pt x="7" y="34"/>
                </a:lnTo>
                <a:lnTo>
                  <a:pt x="13" y="32"/>
                </a:lnTo>
                <a:lnTo>
                  <a:pt x="20" y="29"/>
                </a:lnTo>
                <a:lnTo>
                  <a:pt x="25" y="25"/>
                </a:lnTo>
                <a:lnTo>
                  <a:pt x="29" y="20"/>
                </a:lnTo>
                <a:lnTo>
                  <a:pt x="32" y="15"/>
                </a:lnTo>
                <a:lnTo>
                  <a:pt x="36" y="7"/>
                </a:lnTo>
                <a:lnTo>
                  <a:pt x="36" y="0"/>
                </a:lnTo>
                <a:lnTo>
                  <a:pt x="15" y="0"/>
                </a:lnTo>
                <a:lnTo>
                  <a:pt x="15" y="2"/>
                </a:lnTo>
                <a:lnTo>
                  <a:pt x="15" y="6"/>
                </a:lnTo>
                <a:lnTo>
                  <a:pt x="11" y="7"/>
                </a:lnTo>
                <a:lnTo>
                  <a:pt x="9" y="11"/>
                </a:lnTo>
                <a:lnTo>
                  <a:pt x="7" y="13"/>
                </a:lnTo>
                <a:lnTo>
                  <a:pt x="6" y="13"/>
                </a:lnTo>
                <a:lnTo>
                  <a:pt x="2" y="15"/>
                </a:lnTo>
                <a:lnTo>
                  <a:pt x="0" y="15"/>
                </a:lnTo>
                <a:lnTo>
                  <a:pt x="0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0" name=""/>
          <p:cNvSpPr/>
          <p:nvPr/>
        </p:nvSpPr>
        <p:spPr>
          <a:xfrm>
            <a:off x="1797120" y="5302080"/>
            <a:ext cx="17280" cy="17640"/>
          </a:xfrm>
          <a:custGeom>
            <a:avLst/>
            <a:gdLst/>
            <a:ahLst/>
            <a:rect l="l" t="t" r="r" b="b"/>
            <a:pathLst>
              <a:path w="21" h="21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5" y="12"/>
                </a:lnTo>
                <a:lnTo>
                  <a:pt x="7" y="16"/>
                </a:lnTo>
                <a:lnTo>
                  <a:pt x="11" y="19"/>
                </a:lnTo>
                <a:lnTo>
                  <a:pt x="16" y="21"/>
                </a:lnTo>
                <a:lnTo>
                  <a:pt x="21" y="21"/>
                </a:lnTo>
                <a:lnTo>
                  <a:pt x="21" y="0"/>
                </a:lnTo>
                <a:lnTo>
                  <a:pt x="21" y="0"/>
                </a:lnTo>
                <a:lnTo>
                  <a:pt x="21" y="1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1" name=""/>
          <p:cNvSpPr/>
          <p:nvPr/>
        </p:nvSpPr>
        <p:spPr>
          <a:xfrm>
            <a:off x="1797120" y="5286240"/>
            <a:ext cx="22320" cy="15840"/>
          </a:xfrm>
          <a:custGeom>
            <a:avLst/>
            <a:gdLst/>
            <a:ahLst/>
            <a:rect l="l" t="t" r="r" b="b"/>
            <a:pathLst>
              <a:path w="28" h="22">
                <a:moveTo>
                  <a:pt x="28" y="2"/>
                </a:moveTo>
                <a:lnTo>
                  <a:pt x="28" y="2"/>
                </a:lnTo>
                <a:lnTo>
                  <a:pt x="23" y="0"/>
                </a:lnTo>
                <a:lnTo>
                  <a:pt x="16" y="2"/>
                </a:lnTo>
                <a:lnTo>
                  <a:pt x="11" y="4"/>
                </a:lnTo>
                <a:lnTo>
                  <a:pt x="5" y="7"/>
                </a:lnTo>
                <a:lnTo>
                  <a:pt x="2" y="11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21" y="22"/>
                </a:lnTo>
                <a:lnTo>
                  <a:pt x="21" y="20"/>
                </a:lnTo>
                <a:lnTo>
                  <a:pt x="21" y="20"/>
                </a:lnTo>
                <a:lnTo>
                  <a:pt x="21" y="20"/>
                </a:lnTo>
                <a:lnTo>
                  <a:pt x="20" y="22"/>
                </a:lnTo>
                <a:lnTo>
                  <a:pt x="20" y="22"/>
                </a:lnTo>
                <a:lnTo>
                  <a:pt x="23" y="22"/>
                </a:lnTo>
                <a:lnTo>
                  <a:pt x="28" y="22"/>
                </a:lnTo>
                <a:lnTo>
                  <a:pt x="28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2" name=""/>
          <p:cNvSpPr/>
          <p:nvPr/>
        </p:nvSpPr>
        <p:spPr>
          <a:xfrm>
            <a:off x="1819440" y="52941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3" name=""/>
          <p:cNvSpPr/>
          <p:nvPr/>
        </p:nvSpPr>
        <p:spPr>
          <a:xfrm>
            <a:off x="1819440" y="52941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4" name=""/>
          <p:cNvSpPr/>
          <p:nvPr/>
        </p:nvSpPr>
        <p:spPr>
          <a:xfrm>
            <a:off x="1814400" y="5329080"/>
            <a:ext cx="25560" cy="20880"/>
          </a:xfrm>
          <a:custGeom>
            <a:avLst/>
            <a:gdLst/>
            <a:ahLst/>
            <a:rect l="l" t="t" r="r" b="b"/>
            <a:pathLst>
              <a:path w="32" h="25">
                <a:moveTo>
                  <a:pt x="7" y="15"/>
                </a:moveTo>
                <a:lnTo>
                  <a:pt x="11" y="11"/>
                </a:lnTo>
                <a:lnTo>
                  <a:pt x="20" y="4"/>
                </a:lnTo>
                <a:lnTo>
                  <a:pt x="22" y="2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2" y="2"/>
                </a:lnTo>
                <a:lnTo>
                  <a:pt x="32" y="4"/>
                </a:lnTo>
                <a:lnTo>
                  <a:pt x="32" y="7"/>
                </a:lnTo>
                <a:lnTo>
                  <a:pt x="32" y="11"/>
                </a:lnTo>
                <a:lnTo>
                  <a:pt x="31" y="13"/>
                </a:lnTo>
                <a:lnTo>
                  <a:pt x="29" y="15"/>
                </a:lnTo>
                <a:lnTo>
                  <a:pt x="27" y="18"/>
                </a:lnTo>
                <a:lnTo>
                  <a:pt x="22" y="22"/>
                </a:lnTo>
                <a:lnTo>
                  <a:pt x="15" y="25"/>
                </a:lnTo>
                <a:lnTo>
                  <a:pt x="0" y="25"/>
                </a:lnTo>
                <a:lnTo>
                  <a:pt x="0" y="15"/>
                </a:lnTo>
                <a:lnTo>
                  <a:pt x="6" y="15"/>
                </a:lnTo>
                <a:lnTo>
                  <a:pt x="7" y="1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5" name=""/>
          <p:cNvSpPr/>
          <p:nvPr/>
        </p:nvSpPr>
        <p:spPr>
          <a:xfrm>
            <a:off x="1814400" y="5321160"/>
            <a:ext cx="33480" cy="25560"/>
          </a:xfrm>
          <a:custGeom>
            <a:avLst/>
            <a:gdLst/>
            <a:ahLst/>
            <a:rect l="l" t="t" r="r" b="b"/>
            <a:pathLst>
              <a:path w="43" h="32">
                <a:moveTo>
                  <a:pt x="43" y="17"/>
                </a:moveTo>
                <a:lnTo>
                  <a:pt x="43" y="17"/>
                </a:lnTo>
                <a:lnTo>
                  <a:pt x="43" y="12"/>
                </a:lnTo>
                <a:lnTo>
                  <a:pt x="41" y="7"/>
                </a:lnTo>
                <a:lnTo>
                  <a:pt x="36" y="1"/>
                </a:lnTo>
                <a:lnTo>
                  <a:pt x="31" y="0"/>
                </a:lnTo>
                <a:lnTo>
                  <a:pt x="25" y="0"/>
                </a:lnTo>
                <a:lnTo>
                  <a:pt x="22" y="1"/>
                </a:lnTo>
                <a:lnTo>
                  <a:pt x="18" y="3"/>
                </a:lnTo>
                <a:lnTo>
                  <a:pt x="15" y="5"/>
                </a:lnTo>
                <a:lnTo>
                  <a:pt x="6" y="12"/>
                </a:lnTo>
                <a:lnTo>
                  <a:pt x="0" y="17"/>
                </a:lnTo>
                <a:lnTo>
                  <a:pt x="16" y="32"/>
                </a:lnTo>
                <a:lnTo>
                  <a:pt x="20" y="28"/>
                </a:lnTo>
                <a:lnTo>
                  <a:pt x="27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5" y="19"/>
                </a:lnTo>
                <a:lnTo>
                  <a:pt x="22" y="16"/>
                </a:lnTo>
                <a:lnTo>
                  <a:pt x="22" y="17"/>
                </a:lnTo>
                <a:lnTo>
                  <a:pt x="43" y="1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6" name=""/>
          <p:cNvSpPr/>
          <p:nvPr/>
        </p:nvSpPr>
        <p:spPr>
          <a:xfrm>
            <a:off x="1822320" y="5335560"/>
            <a:ext cx="25560" cy="22320"/>
          </a:xfrm>
          <a:custGeom>
            <a:avLst/>
            <a:gdLst/>
            <a:ahLst/>
            <a:rect l="l" t="t" r="r" b="b"/>
            <a:pathLst>
              <a:path w="32" h="29">
                <a:moveTo>
                  <a:pt x="5" y="29"/>
                </a:moveTo>
                <a:lnTo>
                  <a:pt x="9" y="27"/>
                </a:lnTo>
                <a:lnTo>
                  <a:pt x="16" y="24"/>
                </a:lnTo>
                <a:lnTo>
                  <a:pt x="23" y="18"/>
                </a:lnTo>
                <a:lnTo>
                  <a:pt x="27" y="16"/>
                </a:lnTo>
                <a:lnTo>
                  <a:pt x="28" y="11"/>
                </a:lnTo>
                <a:lnTo>
                  <a:pt x="32" y="8"/>
                </a:lnTo>
                <a:lnTo>
                  <a:pt x="32" y="0"/>
                </a:lnTo>
                <a:lnTo>
                  <a:pt x="12" y="0"/>
                </a:lnTo>
                <a:lnTo>
                  <a:pt x="12" y="0"/>
                </a:lnTo>
                <a:lnTo>
                  <a:pt x="11" y="2"/>
                </a:lnTo>
                <a:lnTo>
                  <a:pt x="9" y="4"/>
                </a:lnTo>
                <a:lnTo>
                  <a:pt x="5" y="8"/>
                </a:lnTo>
                <a:lnTo>
                  <a:pt x="0" y="9"/>
                </a:lnTo>
                <a:lnTo>
                  <a:pt x="5" y="8"/>
                </a:lnTo>
                <a:lnTo>
                  <a:pt x="5" y="2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7" name=""/>
          <p:cNvSpPr/>
          <p:nvPr/>
        </p:nvSpPr>
        <p:spPr>
          <a:xfrm>
            <a:off x="1827360" y="5340240"/>
            <a:ext cx="144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8" name=""/>
          <p:cNvSpPr/>
          <p:nvPr/>
        </p:nvSpPr>
        <p:spPr>
          <a:xfrm>
            <a:off x="1805040" y="5340240"/>
            <a:ext cx="22320" cy="17640"/>
          </a:xfrm>
          <a:custGeom>
            <a:avLst/>
            <a:gdLst/>
            <a:ahLst/>
            <a:rect l="l" t="t" r="r" b="b"/>
            <a:pathLst>
              <a:path w="26" h="21">
                <a:moveTo>
                  <a:pt x="0" y="10"/>
                </a:moveTo>
                <a:lnTo>
                  <a:pt x="10" y="21"/>
                </a:lnTo>
                <a:lnTo>
                  <a:pt x="26" y="21"/>
                </a:lnTo>
                <a:lnTo>
                  <a:pt x="26" y="0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39" name=""/>
          <p:cNvSpPr/>
          <p:nvPr/>
        </p:nvSpPr>
        <p:spPr>
          <a:xfrm>
            <a:off x="1805040" y="5332320"/>
            <a:ext cx="17280" cy="17640"/>
          </a:xfrm>
          <a:custGeom>
            <a:avLst/>
            <a:gdLst/>
            <a:ahLst/>
            <a:rect l="l" t="t" r="r" b="b"/>
            <a:pathLst>
              <a:path w="21" h="21">
                <a:moveTo>
                  <a:pt x="10" y="0"/>
                </a:moveTo>
                <a:lnTo>
                  <a:pt x="0" y="11"/>
                </a:lnTo>
                <a:lnTo>
                  <a:pt x="0" y="21"/>
                </a:lnTo>
                <a:lnTo>
                  <a:pt x="21" y="21"/>
                </a:lnTo>
                <a:lnTo>
                  <a:pt x="21" y="11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0" name=""/>
          <p:cNvSpPr/>
          <p:nvPr/>
        </p:nvSpPr>
        <p:spPr>
          <a:xfrm>
            <a:off x="1814400" y="5340240"/>
            <a:ext cx="180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1" name=""/>
          <p:cNvSpPr/>
          <p:nvPr/>
        </p:nvSpPr>
        <p:spPr>
          <a:xfrm>
            <a:off x="1814400" y="5332320"/>
            <a:ext cx="12960" cy="17640"/>
          </a:xfrm>
          <a:custGeom>
            <a:avLst/>
            <a:gdLst/>
            <a:ahLst/>
            <a:rect l="l" t="t" r="r" b="b"/>
            <a:pathLst>
              <a:path w="16" h="21">
                <a:moveTo>
                  <a:pt x="0" y="3"/>
                </a:moveTo>
                <a:lnTo>
                  <a:pt x="7" y="0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7" y="21"/>
                </a:lnTo>
                <a:lnTo>
                  <a:pt x="16" y="18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2" name=""/>
          <p:cNvSpPr/>
          <p:nvPr/>
        </p:nvSpPr>
        <p:spPr>
          <a:xfrm>
            <a:off x="1819440" y="5340240"/>
            <a:ext cx="7920" cy="64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3" name=""/>
          <p:cNvSpPr/>
          <p:nvPr/>
        </p:nvSpPr>
        <p:spPr>
          <a:xfrm>
            <a:off x="1819440" y="5340240"/>
            <a:ext cx="7920" cy="64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4" name=""/>
          <p:cNvSpPr/>
          <p:nvPr/>
        </p:nvSpPr>
        <p:spPr>
          <a:xfrm>
            <a:off x="1844640" y="5308560"/>
            <a:ext cx="17640" cy="12600"/>
          </a:xfrm>
          <a:custGeom>
            <a:avLst/>
            <a:gdLst/>
            <a:ahLst/>
            <a:rect l="l" t="t" r="r" b="b"/>
            <a:pathLst>
              <a:path w="22" h="16">
                <a:moveTo>
                  <a:pt x="4" y="16"/>
                </a:moveTo>
                <a:lnTo>
                  <a:pt x="2" y="16"/>
                </a:lnTo>
                <a:lnTo>
                  <a:pt x="0" y="14"/>
                </a:lnTo>
                <a:lnTo>
                  <a:pt x="0" y="12"/>
                </a:lnTo>
                <a:lnTo>
                  <a:pt x="0" y="10"/>
                </a:lnTo>
                <a:lnTo>
                  <a:pt x="2" y="5"/>
                </a:lnTo>
                <a:lnTo>
                  <a:pt x="4" y="0"/>
                </a:lnTo>
                <a:lnTo>
                  <a:pt x="9" y="1"/>
                </a:lnTo>
                <a:lnTo>
                  <a:pt x="15" y="5"/>
                </a:lnTo>
                <a:lnTo>
                  <a:pt x="18" y="7"/>
                </a:lnTo>
                <a:lnTo>
                  <a:pt x="22" y="9"/>
                </a:lnTo>
                <a:lnTo>
                  <a:pt x="16" y="14"/>
                </a:lnTo>
                <a:lnTo>
                  <a:pt x="13" y="16"/>
                </a:lnTo>
                <a:lnTo>
                  <a:pt x="8" y="16"/>
                </a:lnTo>
                <a:lnTo>
                  <a:pt x="4" y="16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5" name=""/>
          <p:cNvSpPr/>
          <p:nvPr/>
        </p:nvSpPr>
        <p:spPr>
          <a:xfrm>
            <a:off x="1836720" y="5300640"/>
            <a:ext cx="19080" cy="28440"/>
          </a:xfrm>
          <a:custGeom>
            <a:avLst/>
            <a:gdLst/>
            <a:ahLst/>
            <a:rect l="l" t="t" r="r" b="b"/>
            <a:pathLst>
              <a:path w="25" h="35">
                <a:moveTo>
                  <a:pt x="18" y="0"/>
                </a:moveTo>
                <a:lnTo>
                  <a:pt x="3" y="9"/>
                </a:lnTo>
                <a:lnTo>
                  <a:pt x="2" y="12"/>
                </a:lnTo>
                <a:lnTo>
                  <a:pt x="0" y="18"/>
                </a:lnTo>
                <a:lnTo>
                  <a:pt x="0" y="21"/>
                </a:lnTo>
                <a:lnTo>
                  <a:pt x="0" y="26"/>
                </a:lnTo>
                <a:lnTo>
                  <a:pt x="5" y="34"/>
                </a:lnTo>
                <a:lnTo>
                  <a:pt x="14" y="35"/>
                </a:lnTo>
                <a:lnTo>
                  <a:pt x="14" y="16"/>
                </a:lnTo>
                <a:lnTo>
                  <a:pt x="18" y="16"/>
                </a:lnTo>
                <a:lnTo>
                  <a:pt x="21" y="21"/>
                </a:lnTo>
                <a:lnTo>
                  <a:pt x="21" y="23"/>
                </a:lnTo>
                <a:lnTo>
                  <a:pt x="21" y="23"/>
                </a:lnTo>
                <a:lnTo>
                  <a:pt x="23" y="16"/>
                </a:lnTo>
                <a:lnTo>
                  <a:pt x="25" y="9"/>
                </a:lnTo>
                <a:lnTo>
                  <a:pt x="9" y="18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6" name=""/>
          <p:cNvSpPr/>
          <p:nvPr/>
        </p:nvSpPr>
        <p:spPr>
          <a:xfrm>
            <a:off x="1844640" y="5300640"/>
            <a:ext cx="22320" cy="22320"/>
          </a:xfrm>
          <a:custGeom>
            <a:avLst/>
            <a:gdLst/>
            <a:ahLst/>
            <a:rect l="l" t="t" r="r" b="b"/>
            <a:pathLst>
              <a:path w="29" h="26">
                <a:moveTo>
                  <a:pt x="29" y="26"/>
                </a:moveTo>
                <a:lnTo>
                  <a:pt x="29" y="12"/>
                </a:lnTo>
                <a:lnTo>
                  <a:pt x="25" y="9"/>
                </a:lnTo>
                <a:lnTo>
                  <a:pt x="20" y="5"/>
                </a:lnTo>
                <a:lnTo>
                  <a:pt x="15" y="2"/>
                </a:lnTo>
                <a:lnTo>
                  <a:pt x="9" y="0"/>
                </a:lnTo>
                <a:lnTo>
                  <a:pt x="0" y="18"/>
                </a:lnTo>
                <a:lnTo>
                  <a:pt x="4" y="21"/>
                </a:lnTo>
                <a:lnTo>
                  <a:pt x="9" y="23"/>
                </a:lnTo>
                <a:lnTo>
                  <a:pt x="13" y="25"/>
                </a:lnTo>
                <a:lnTo>
                  <a:pt x="15" y="26"/>
                </a:lnTo>
                <a:lnTo>
                  <a:pt x="15" y="12"/>
                </a:lnTo>
                <a:lnTo>
                  <a:pt x="29" y="2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7" name=""/>
          <p:cNvSpPr/>
          <p:nvPr/>
        </p:nvSpPr>
        <p:spPr>
          <a:xfrm>
            <a:off x="1847880" y="5311800"/>
            <a:ext cx="1908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3"/>
                </a:moveTo>
                <a:lnTo>
                  <a:pt x="0" y="23"/>
                </a:lnTo>
                <a:lnTo>
                  <a:pt x="5" y="23"/>
                </a:lnTo>
                <a:lnTo>
                  <a:pt x="12" y="22"/>
                </a:lnTo>
                <a:lnTo>
                  <a:pt x="18" y="18"/>
                </a:lnTo>
                <a:lnTo>
                  <a:pt x="25" y="14"/>
                </a:lnTo>
                <a:lnTo>
                  <a:pt x="11" y="0"/>
                </a:lnTo>
                <a:lnTo>
                  <a:pt x="7" y="2"/>
                </a:lnTo>
                <a:lnTo>
                  <a:pt x="5" y="4"/>
                </a:lnTo>
                <a:lnTo>
                  <a:pt x="4" y="4"/>
                </a:lnTo>
                <a:lnTo>
                  <a:pt x="0" y="4"/>
                </a:lnTo>
                <a:lnTo>
                  <a:pt x="0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8" name=""/>
          <p:cNvSpPr/>
          <p:nvPr/>
        </p:nvSpPr>
        <p:spPr>
          <a:xfrm>
            <a:off x="1847880" y="531324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9" name=""/>
          <p:cNvSpPr/>
          <p:nvPr/>
        </p:nvSpPr>
        <p:spPr>
          <a:xfrm>
            <a:off x="1847880" y="531324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0" name=""/>
          <p:cNvSpPr/>
          <p:nvPr/>
        </p:nvSpPr>
        <p:spPr>
          <a:xfrm>
            <a:off x="1785960" y="5362560"/>
            <a:ext cx="19080" cy="19080"/>
          </a:xfrm>
          <a:custGeom>
            <a:avLst/>
            <a:gdLst/>
            <a:ahLst/>
            <a:rect l="l" t="t" r="r" b="b"/>
            <a:pathLst>
              <a:path w="25" h="25">
                <a:moveTo>
                  <a:pt x="21" y="0"/>
                </a:moveTo>
                <a:lnTo>
                  <a:pt x="23" y="7"/>
                </a:lnTo>
                <a:lnTo>
                  <a:pt x="25" y="11"/>
                </a:lnTo>
                <a:lnTo>
                  <a:pt x="16" y="16"/>
                </a:lnTo>
                <a:lnTo>
                  <a:pt x="7" y="22"/>
                </a:lnTo>
                <a:lnTo>
                  <a:pt x="1" y="23"/>
                </a:lnTo>
                <a:lnTo>
                  <a:pt x="0" y="25"/>
                </a:lnTo>
                <a:lnTo>
                  <a:pt x="1" y="22"/>
                </a:lnTo>
                <a:lnTo>
                  <a:pt x="7" y="15"/>
                </a:lnTo>
                <a:lnTo>
                  <a:pt x="10" y="9"/>
                </a:lnTo>
                <a:lnTo>
                  <a:pt x="12" y="6"/>
                </a:lnTo>
                <a:lnTo>
                  <a:pt x="18" y="2"/>
                </a:lnTo>
                <a:lnTo>
                  <a:pt x="21" y="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1" name=""/>
          <p:cNvSpPr/>
          <p:nvPr/>
        </p:nvSpPr>
        <p:spPr>
          <a:xfrm>
            <a:off x="1795320" y="5362560"/>
            <a:ext cx="17640" cy="14400"/>
          </a:xfrm>
          <a:custGeom>
            <a:avLst/>
            <a:gdLst/>
            <a:ahLst/>
            <a:rect l="l" t="t" r="r" b="b"/>
            <a:pathLst>
              <a:path w="22" h="20">
                <a:moveTo>
                  <a:pt x="18" y="20"/>
                </a:moveTo>
                <a:lnTo>
                  <a:pt x="22" y="7"/>
                </a:lnTo>
                <a:lnTo>
                  <a:pt x="20" y="4"/>
                </a:lnTo>
                <a:lnTo>
                  <a:pt x="20" y="0"/>
                </a:lnTo>
                <a:lnTo>
                  <a:pt x="0" y="0"/>
                </a:lnTo>
                <a:lnTo>
                  <a:pt x="2" y="11"/>
                </a:lnTo>
                <a:lnTo>
                  <a:pt x="4" y="16"/>
                </a:lnTo>
                <a:lnTo>
                  <a:pt x="7" y="2"/>
                </a:lnTo>
                <a:lnTo>
                  <a:pt x="18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2" name=""/>
          <p:cNvSpPr/>
          <p:nvPr/>
        </p:nvSpPr>
        <p:spPr>
          <a:xfrm>
            <a:off x="1778040" y="5364000"/>
            <a:ext cx="31680" cy="25560"/>
          </a:xfrm>
          <a:custGeom>
            <a:avLst/>
            <a:gdLst/>
            <a:ahLst/>
            <a:rect l="l" t="t" r="r" b="b"/>
            <a:pathLst>
              <a:path w="39" h="32">
                <a:moveTo>
                  <a:pt x="0" y="20"/>
                </a:moveTo>
                <a:lnTo>
                  <a:pt x="12" y="32"/>
                </a:lnTo>
                <a:lnTo>
                  <a:pt x="16" y="30"/>
                </a:lnTo>
                <a:lnTo>
                  <a:pt x="21" y="29"/>
                </a:lnTo>
                <a:lnTo>
                  <a:pt x="30" y="23"/>
                </a:lnTo>
                <a:lnTo>
                  <a:pt x="39" y="18"/>
                </a:lnTo>
                <a:lnTo>
                  <a:pt x="28" y="0"/>
                </a:lnTo>
                <a:lnTo>
                  <a:pt x="19" y="5"/>
                </a:lnTo>
                <a:lnTo>
                  <a:pt x="12" y="9"/>
                </a:lnTo>
                <a:lnTo>
                  <a:pt x="5" y="13"/>
                </a:lnTo>
                <a:lnTo>
                  <a:pt x="5" y="13"/>
                </a:lnTo>
                <a:lnTo>
                  <a:pt x="18" y="29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3" name=""/>
          <p:cNvSpPr/>
          <p:nvPr/>
        </p:nvSpPr>
        <p:spPr>
          <a:xfrm>
            <a:off x="1778040" y="5354640"/>
            <a:ext cx="33120" cy="31680"/>
          </a:xfrm>
          <a:custGeom>
            <a:avLst/>
            <a:gdLst/>
            <a:ahLst/>
            <a:rect l="l" t="t" r="r" b="b"/>
            <a:pathLst>
              <a:path w="41" h="40">
                <a:moveTo>
                  <a:pt x="41" y="9"/>
                </a:moveTo>
                <a:lnTo>
                  <a:pt x="27" y="0"/>
                </a:lnTo>
                <a:lnTo>
                  <a:pt x="19" y="4"/>
                </a:lnTo>
                <a:lnTo>
                  <a:pt x="16" y="7"/>
                </a:lnTo>
                <a:lnTo>
                  <a:pt x="10" y="13"/>
                </a:lnTo>
                <a:lnTo>
                  <a:pt x="7" y="18"/>
                </a:lnTo>
                <a:lnTo>
                  <a:pt x="2" y="25"/>
                </a:lnTo>
                <a:lnTo>
                  <a:pt x="0" y="31"/>
                </a:lnTo>
                <a:lnTo>
                  <a:pt x="19" y="40"/>
                </a:lnTo>
                <a:lnTo>
                  <a:pt x="19" y="36"/>
                </a:lnTo>
                <a:lnTo>
                  <a:pt x="25" y="31"/>
                </a:lnTo>
                <a:lnTo>
                  <a:pt x="27" y="25"/>
                </a:lnTo>
                <a:lnTo>
                  <a:pt x="30" y="24"/>
                </a:lnTo>
                <a:lnTo>
                  <a:pt x="32" y="22"/>
                </a:lnTo>
                <a:lnTo>
                  <a:pt x="34" y="20"/>
                </a:lnTo>
                <a:lnTo>
                  <a:pt x="19" y="9"/>
                </a:lnTo>
                <a:lnTo>
                  <a:pt x="4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4" name=""/>
          <p:cNvSpPr/>
          <p:nvPr/>
        </p:nvSpPr>
        <p:spPr>
          <a:xfrm>
            <a:off x="1795320" y="5362560"/>
            <a:ext cx="792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5" name=""/>
          <p:cNvSpPr/>
          <p:nvPr/>
        </p:nvSpPr>
        <p:spPr>
          <a:xfrm>
            <a:off x="1795320" y="5362560"/>
            <a:ext cx="792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6" name=""/>
          <p:cNvSpPr/>
          <p:nvPr/>
        </p:nvSpPr>
        <p:spPr>
          <a:xfrm>
            <a:off x="1854360" y="5376960"/>
            <a:ext cx="15840" cy="30240"/>
          </a:xfrm>
          <a:custGeom>
            <a:avLst/>
            <a:gdLst/>
            <a:ahLst/>
            <a:rect l="l" t="t" r="r" b="b"/>
            <a:pathLst>
              <a:path w="21" h="39">
                <a:moveTo>
                  <a:pt x="0" y="0"/>
                </a:moveTo>
                <a:lnTo>
                  <a:pt x="0" y="7"/>
                </a:lnTo>
                <a:lnTo>
                  <a:pt x="0" y="16"/>
                </a:lnTo>
                <a:lnTo>
                  <a:pt x="2" y="21"/>
                </a:lnTo>
                <a:lnTo>
                  <a:pt x="4" y="27"/>
                </a:lnTo>
                <a:lnTo>
                  <a:pt x="4" y="30"/>
                </a:lnTo>
                <a:lnTo>
                  <a:pt x="5" y="34"/>
                </a:lnTo>
                <a:lnTo>
                  <a:pt x="9" y="36"/>
                </a:lnTo>
                <a:lnTo>
                  <a:pt x="11" y="39"/>
                </a:lnTo>
                <a:lnTo>
                  <a:pt x="21" y="39"/>
                </a:lnTo>
                <a:lnTo>
                  <a:pt x="21" y="34"/>
                </a:lnTo>
                <a:lnTo>
                  <a:pt x="21" y="25"/>
                </a:lnTo>
                <a:lnTo>
                  <a:pt x="21" y="20"/>
                </a:lnTo>
                <a:lnTo>
                  <a:pt x="20" y="16"/>
                </a:lnTo>
                <a:lnTo>
                  <a:pt x="20" y="13"/>
                </a:lnTo>
                <a:lnTo>
                  <a:pt x="18" y="9"/>
                </a:lnTo>
                <a:lnTo>
                  <a:pt x="14" y="4"/>
                </a:lnTo>
                <a:lnTo>
                  <a:pt x="11" y="0"/>
                </a:lnTo>
                <a:lnTo>
                  <a:pt x="7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7" name=""/>
          <p:cNvSpPr/>
          <p:nvPr/>
        </p:nvSpPr>
        <p:spPr>
          <a:xfrm>
            <a:off x="1844640" y="5376960"/>
            <a:ext cx="22320" cy="38160"/>
          </a:xfrm>
          <a:custGeom>
            <a:avLst/>
            <a:gdLst/>
            <a:ahLst/>
            <a:rect l="l" t="t" r="r" b="b"/>
            <a:pathLst>
              <a:path w="29" h="48">
                <a:moveTo>
                  <a:pt x="22" y="29"/>
                </a:moveTo>
                <a:lnTo>
                  <a:pt x="29" y="30"/>
                </a:lnTo>
                <a:lnTo>
                  <a:pt x="27" y="29"/>
                </a:lnTo>
                <a:lnTo>
                  <a:pt x="25" y="27"/>
                </a:lnTo>
                <a:lnTo>
                  <a:pt x="24" y="25"/>
                </a:lnTo>
                <a:lnTo>
                  <a:pt x="24" y="21"/>
                </a:lnTo>
                <a:lnTo>
                  <a:pt x="22" y="18"/>
                </a:lnTo>
                <a:lnTo>
                  <a:pt x="22" y="14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9"/>
                </a:lnTo>
                <a:lnTo>
                  <a:pt x="0" y="16"/>
                </a:lnTo>
                <a:lnTo>
                  <a:pt x="2" y="21"/>
                </a:lnTo>
                <a:lnTo>
                  <a:pt x="2" y="29"/>
                </a:lnTo>
                <a:lnTo>
                  <a:pt x="6" y="34"/>
                </a:lnTo>
                <a:lnTo>
                  <a:pt x="8" y="39"/>
                </a:lnTo>
                <a:lnTo>
                  <a:pt x="11" y="43"/>
                </a:lnTo>
                <a:lnTo>
                  <a:pt x="15" y="45"/>
                </a:lnTo>
                <a:lnTo>
                  <a:pt x="22" y="48"/>
                </a:lnTo>
                <a:lnTo>
                  <a:pt x="22" y="2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8" name=""/>
          <p:cNvSpPr/>
          <p:nvPr/>
        </p:nvSpPr>
        <p:spPr>
          <a:xfrm>
            <a:off x="1860480" y="540720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9" name=""/>
          <p:cNvSpPr/>
          <p:nvPr/>
        </p:nvSpPr>
        <p:spPr>
          <a:xfrm>
            <a:off x="1860480" y="5398920"/>
            <a:ext cx="19080" cy="16200"/>
          </a:xfrm>
          <a:custGeom>
            <a:avLst/>
            <a:gdLst/>
            <a:ahLst/>
            <a:rect l="l" t="t" r="r" b="b"/>
            <a:pathLst>
              <a:path w="23" h="19">
                <a:moveTo>
                  <a:pt x="23" y="10"/>
                </a:moveTo>
                <a:lnTo>
                  <a:pt x="12" y="0"/>
                </a:lnTo>
                <a:lnTo>
                  <a:pt x="0" y="0"/>
                </a:lnTo>
                <a:lnTo>
                  <a:pt x="0" y="19"/>
                </a:lnTo>
                <a:lnTo>
                  <a:pt x="12" y="19"/>
                </a:lnTo>
                <a:lnTo>
                  <a:pt x="23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0" name=""/>
          <p:cNvSpPr/>
          <p:nvPr/>
        </p:nvSpPr>
        <p:spPr>
          <a:xfrm>
            <a:off x="1870200" y="5407200"/>
            <a:ext cx="936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1" name=""/>
          <p:cNvSpPr/>
          <p:nvPr/>
        </p:nvSpPr>
        <p:spPr>
          <a:xfrm>
            <a:off x="1862280" y="5396040"/>
            <a:ext cx="17280" cy="11160"/>
          </a:xfrm>
          <a:custGeom>
            <a:avLst/>
            <a:gdLst/>
            <a:ahLst/>
            <a:rect l="l" t="t" r="r" b="b"/>
            <a:pathLst>
              <a:path w="21" h="14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14"/>
                </a:lnTo>
                <a:lnTo>
                  <a:pt x="21" y="14"/>
                </a:lnTo>
                <a:lnTo>
                  <a:pt x="21" y="9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2" name=""/>
          <p:cNvSpPr/>
          <p:nvPr/>
        </p:nvSpPr>
        <p:spPr>
          <a:xfrm>
            <a:off x="1854360" y="5369040"/>
            <a:ext cx="25200" cy="27000"/>
          </a:xfrm>
          <a:custGeom>
            <a:avLst/>
            <a:gdLst/>
            <a:ahLst/>
            <a:rect l="l" t="t" r="r" b="b"/>
            <a:pathLst>
              <a:path w="32" h="34">
                <a:moveTo>
                  <a:pt x="9" y="20"/>
                </a:moveTo>
                <a:lnTo>
                  <a:pt x="0" y="14"/>
                </a:lnTo>
                <a:lnTo>
                  <a:pt x="4" y="20"/>
                </a:lnTo>
                <a:lnTo>
                  <a:pt x="7" y="25"/>
                </a:lnTo>
                <a:lnTo>
                  <a:pt x="9" y="27"/>
                </a:lnTo>
                <a:lnTo>
                  <a:pt x="9" y="29"/>
                </a:lnTo>
                <a:lnTo>
                  <a:pt x="9" y="30"/>
                </a:lnTo>
                <a:lnTo>
                  <a:pt x="11" y="34"/>
                </a:lnTo>
                <a:lnTo>
                  <a:pt x="32" y="34"/>
                </a:lnTo>
                <a:lnTo>
                  <a:pt x="32" y="29"/>
                </a:lnTo>
                <a:lnTo>
                  <a:pt x="30" y="23"/>
                </a:lnTo>
                <a:lnTo>
                  <a:pt x="29" y="18"/>
                </a:lnTo>
                <a:lnTo>
                  <a:pt x="27" y="14"/>
                </a:lnTo>
                <a:lnTo>
                  <a:pt x="23" y="9"/>
                </a:lnTo>
                <a:lnTo>
                  <a:pt x="20" y="6"/>
                </a:lnTo>
                <a:lnTo>
                  <a:pt x="9" y="0"/>
                </a:lnTo>
                <a:lnTo>
                  <a:pt x="9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3" name=""/>
          <p:cNvSpPr/>
          <p:nvPr/>
        </p:nvSpPr>
        <p:spPr>
          <a:xfrm>
            <a:off x="1844640" y="5369040"/>
            <a:ext cx="15840" cy="17280"/>
          </a:xfrm>
          <a:custGeom>
            <a:avLst/>
            <a:gdLst/>
            <a:ahLst/>
            <a:rect l="l" t="t" r="r" b="b"/>
            <a:pathLst>
              <a:path w="20" h="22">
                <a:moveTo>
                  <a:pt x="20" y="11"/>
                </a:moveTo>
                <a:lnTo>
                  <a:pt x="0" y="11"/>
                </a:lnTo>
                <a:lnTo>
                  <a:pt x="2" y="16"/>
                </a:lnTo>
                <a:lnTo>
                  <a:pt x="9" y="22"/>
                </a:lnTo>
                <a:lnTo>
                  <a:pt x="13" y="22"/>
                </a:lnTo>
                <a:lnTo>
                  <a:pt x="16" y="22"/>
                </a:lnTo>
                <a:lnTo>
                  <a:pt x="20" y="20"/>
                </a:lnTo>
                <a:lnTo>
                  <a:pt x="20" y="20"/>
                </a:lnTo>
                <a:lnTo>
                  <a:pt x="20" y="0"/>
                </a:lnTo>
                <a:lnTo>
                  <a:pt x="15" y="0"/>
                </a:lnTo>
                <a:lnTo>
                  <a:pt x="11" y="2"/>
                </a:lnTo>
                <a:lnTo>
                  <a:pt x="15" y="2"/>
                </a:lnTo>
                <a:lnTo>
                  <a:pt x="18" y="4"/>
                </a:lnTo>
                <a:lnTo>
                  <a:pt x="20" y="11"/>
                </a:lnTo>
                <a:lnTo>
                  <a:pt x="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4" name=""/>
          <p:cNvSpPr/>
          <p:nvPr/>
        </p:nvSpPr>
        <p:spPr>
          <a:xfrm>
            <a:off x="1844640" y="5376960"/>
            <a:ext cx="97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5" name=""/>
          <p:cNvSpPr/>
          <p:nvPr/>
        </p:nvSpPr>
        <p:spPr>
          <a:xfrm>
            <a:off x="1844640" y="5376960"/>
            <a:ext cx="97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6" name=""/>
          <p:cNvSpPr/>
          <p:nvPr/>
        </p:nvSpPr>
        <p:spPr>
          <a:xfrm>
            <a:off x="1839960" y="5479920"/>
            <a:ext cx="20520" cy="33480"/>
          </a:xfrm>
          <a:custGeom>
            <a:avLst/>
            <a:gdLst/>
            <a:ahLst/>
            <a:rect l="l" t="t" r="r" b="b"/>
            <a:pathLst>
              <a:path w="27" h="41">
                <a:moveTo>
                  <a:pt x="0" y="23"/>
                </a:moveTo>
                <a:lnTo>
                  <a:pt x="0" y="27"/>
                </a:lnTo>
                <a:lnTo>
                  <a:pt x="2" y="32"/>
                </a:lnTo>
                <a:lnTo>
                  <a:pt x="4" y="34"/>
                </a:lnTo>
                <a:lnTo>
                  <a:pt x="6" y="35"/>
                </a:lnTo>
                <a:lnTo>
                  <a:pt x="7" y="39"/>
                </a:lnTo>
                <a:lnTo>
                  <a:pt x="11" y="39"/>
                </a:lnTo>
                <a:lnTo>
                  <a:pt x="13" y="41"/>
                </a:lnTo>
                <a:lnTo>
                  <a:pt x="18" y="41"/>
                </a:lnTo>
                <a:lnTo>
                  <a:pt x="18" y="34"/>
                </a:lnTo>
                <a:lnTo>
                  <a:pt x="18" y="28"/>
                </a:lnTo>
                <a:lnTo>
                  <a:pt x="20" y="23"/>
                </a:lnTo>
                <a:lnTo>
                  <a:pt x="22" y="21"/>
                </a:lnTo>
                <a:lnTo>
                  <a:pt x="23" y="18"/>
                </a:lnTo>
                <a:lnTo>
                  <a:pt x="25" y="12"/>
                </a:lnTo>
                <a:lnTo>
                  <a:pt x="27" y="7"/>
                </a:lnTo>
                <a:lnTo>
                  <a:pt x="27" y="0"/>
                </a:lnTo>
                <a:lnTo>
                  <a:pt x="22" y="0"/>
                </a:lnTo>
                <a:lnTo>
                  <a:pt x="18" y="2"/>
                </a:lnTo>
                <a:lnTo>
                  <a:pt x="13" y="3"/>
                </a:lnTo>
                <a:lnTo>
                  <a:pt x="9" y="7"/>
                </a:lnTo>
                <a:lnTo>
                  <a:pt x="6" y="10"/>
                </a:lnTo>
                <a:lnTo>
                  <a:pt x="2" y="14"/>
                </a:lnTo>
                <a:lnTo>
                  <a:pt x="0" y="19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7" name=""/>
          <p:cNvSpPr/>
          <p:nvPr/>
        </p:nvSpPr>
        <p:spPr>
          <a:xfrm>
            <a:off x="1830240" y="5499000"/>
            <a:ext cx="30240" cy="20880"/>
          </a:xfrm>
          <a:custGeom>
            <a:avLst/>
            <a:gdLst/>
            <a:ahLst/>
            <a:rect l="l" t="t" r="r" b="b"/>
            <a:pathLst>
              <a:path w="37" h="27">
                <a:moveTo>
                  <a:pt x="17" y="16"/>
                </a:moveTo>
                <a:lnTo>
                  <a:pt x="26" y="7"/>
                </a:lnTo>
                <a:lnTo>
                  <a:pt x="26" y="7"/>
                </a:lnTo>
                <a:lnTo>
                  <a:pt x="23" y="7"/>
                </a:lnTo>
                <a:lnTo>
                  <a:pt x="23" y="7"/>
                </a:lnTo>
                <a:lnTo>
                  <a:pt x="21" y="5"/>
                </a:lnTo>
                <a:lnTo>
                  <a:pt x="21" y="5"/>
                </a:lnTo>
                <a:lnTo>
                  <a:pt x="21" y="4"/>
                </a:lnTo>
                <a:lnTo>
                  <a:pt x="21" y="2"/>
                </a:lnTo>
                <a:lnTo>
                  <a:pt x="19" y="0"/>
                </a:lnTo>
                <a:lnTo>
                  <a:pt x="0" y="0"/>
                </a:lnTo>
                <a:lnTo>
                  <a:pt x="0" y="5"/>
                </a:lnTo>
                <a:lnTo>
                  <a:pt x="1" y="11"/>
                </a:lnTo>
                <a:lnTo>
                  <a:pt x="3" y="14"/>
                </a:lnTo>
                <a:lnTo>
                  <a:pt x="7" y="20"/>
                </a:lnTo>
                <a:lnTo>
                  <a:pt x="12" y="23"/>
                </a:lnTo>
                <a:lnTo>
                  <a:pt x="17" y="25"/>
                </a:lnTo>
                <a:lnTo>
                  <a:pt x="21" y="27"/>
                </a:lnTo>
                <a:lnTo>
                  <a:pt x="26" y="27"/>
                </a:lnTo>
                <a:lnTo>
                  <a:pt x="37" y="16"/>
                </a:lnTo>
                <a:lnTo>
                  <a:pt x="17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8" name=""/>
          <p:cNvSpPr/>
          <p:nvPr/>
        </p:nvSpPr>
        <p:spPr>
          <a:xfrm>
            <a:off x="1844640" y="5472000"/>
            <a:ext cx="25560" cy="41400"/>
          </a:xfrm>
          <a:custGeom>
            <a:avLst/>
            <a:gdLst/>
            <a:ahLst/>
            <a:rect l="l" t="t" r="r" b="b"/>
            <a:pathLst>
              <a:path w="32" h="52">
                <a:moveTo>
                  <a:pt x="22" y="21"/>
                </a:moveTo>
                <a:lnTo>
                  <a:pt x="11" y="11"/>
                </a:lnTo>
                <a:lnTo>
                  <a:pt x="11" y="18"/>
                </a:lnTo>
                <a:lnTo>
                  <a:pt x="9" y="21"/>
                </a:lnTo>
                <a:lnTo>
                  <a:pt x="8" y="23"/>
                </a:lnTo>
                <a:lnTo>
                  <a:pt x="8" y="27"/>
                </a:lnTo>
                <a:lnTo>
                  <a:pt x="4" y="30"/>
                </a:lnTo>
                <a:lnTo>
                  <a:pt x="2" y="36"/>
                </a:lnTo>
                <a:lnTo>
                  <a:pt x="0" y="43"/>
                </a:lnTo>
                <a:lnTo>
                  <a:pt x="0" y="52"/>
                </a:lnTo>
                <a:lnTo>
                  <a:pt x="22" y="52"/>
                </a:lnTo>
                <a:lnTo>
                  <a:pt x="22" y="46"/>
                </a:lnTo>
                <a:lnTo>
                  <a:pt x="22" y="41"/>
                </a:lnTo>
                <a:lnTo>
                  <a:pt x="24" y="39"/>
                </a:lnTo>
                <a:lnTo>
                  <a:pt x="25" y="36"/>
                </a:lnTo>
                <a:lnTo>
                  <a:pt x="27" y="32"/>
                </a:lnTo>
                <a:lnTo>
                  <a:pt x="31" y="27"/>
                </a:lnTo>
                <a:lnTo>
                  <a:pt x="32" y="20"/>
                </a:lnTo>
                <a:lnTo>
                  <a:pt x="32" y="11"/>
                </a:lnTo>
                <a:lnTo>
                  <a:pt x="22" y="0"/>
                </a:lnTo>
                <a:lnTo>
                  <a:pt x="22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9" name=""/>
          <p:cNvSpPr/>
          <p:nvPr/>
        </p:nvSpPr>
        <p:spPr>
          <a:xfrm>
            <a:off x="1830240" y="5472000"/>
            <a:ext cx="30240" cy="27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19" y="34"/>
                </a:moveTo>
                <a:lnTo>
                  <a:pt x="19" y="34"/>
                </a:lnTo>
                <a:lnTo>
                  <a:pt x="21" y="32"/>
                </a:lnTo>
                <a:lnTo>
                  <a:pt x="21" y="29"/>
                </a:lnTo>
                <a:lnTo>
                  <a:pt x="23" y="27"/>
                </a:lnTo>
                <a:lnTo>
                  <a:pt x="25" y="25"/>
                </a:lnTo>
                <a:lnTo>
                  <a:pt x="28" y="23"/>
                </a:lnTo>
                <a:lnTo>
                  <a:pt x="32" y="21"/>
                </a:lnTo>
                <a:lnTo>
                  <a:pt x="33" y="20"/>
                </a:lnTo>
                <a:lnTo>
                  <a:pt x="37" y="20"/>
                </a:lnTo>
                <a:lnTo>
                  <a:pt x="37" y="0"/>
                </a:lnTo>
                <a:lnTo>
                  <a:pt x="30" y="2"/>
                </a:lnTo>
                <a:lnTo>
                  <a:pt x="25" y="2"/>
                </a:lnTo>
                <a:lnTo>
                  <a:pt x="17" y="5"/>
                </a:lnTo>
                <a:lnTo>
                  <a:pt x="12" y="9"/>
                </a:lnTo>
                <a:lnTo>
                  <a:pt x="7" y="14"/>
                </a:lnTo>
                <a:lnTo>
                  <a:pt x="3" y="20"/>
                </a:lnTo>
                <a:lnTo>
                  <a:pt x="0" y="27"/>
                </a:lnTo>
                <a:lnTo>
                  <a:pt x="0" y="34"/>
                </a:lnTo>
                <a:lnTo>
                  <a:pt x="19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0" name=""/>
          <p:cNvSpPr/>
          <p:nvPr/>
        </p:nvSpPr>
        <p:spPr>
          <a:xfrm>
            <a:off x="1830240" y="5499000"/>
            <a:ext cx="97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1" name=""/>
          <p:cNvSpPr/>
          <p:nvPr/>
        </p:nvSpPr>
        <p:spPr>
          <a:xfrm>
            <a:off x="1830240" y="5499000"/>
            <a:ext cx="97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2" name=""/>
          <p:cNvSpPr/>
          <p:nvPr/>
        </p:nvSpPr>
        <p:spPr>
          <a:xfrm>
            <a:off x="1800360" y="5767560"/>
            <a:ext cx="36360" cy="20520"/>
          </a:xfrm>
          <a:custGeom>
            <a:avLst/>
            <a:gdLst/>
            <a:ahLst/>
            <a:rect l="l" t="t" r="r" b="b"/>
            <a:pathLst>
              <a:path w="46" h="27">
                <a:moveTo>
                  <a:pt x="32" y="0"/>
                </a:moveTo>
                <a:lnTo>
                  <a:pt x="37" y="0"/>
                </a:lnTo>
                <a:lnTo>
                  <a:pt x="40" y="2"/>
                </a:lnTo>
                <a:lnTo>
                  <a:pt x="42" y="4"/>
                </a:lnTo>
                <a:lnTo>
                  <a:pt x="42" y="7"/>
                </a:lnTo>
                <a:lnTo>
                  <a:pt x="42" y="9"/>
                </a:lnTo>
                <a:lnTo>
                  <a:pt x="42" y="13"/>
                </a:lnTo>
                <a:lnTo>
                  <a:pt x="44" y="16"/>
                </a:lnTo>
                <a:lnTo>
                  <a:pt x="46" y="20"/>
                </a:lnTo>
                <a:lnTo>
                  <a:pt x="42" y="23"/>
                </a:lnTo>
                <a:lnTo>
                  <a:pt x="39" y="23"/>
                </a:lnTo>
                <a:lnTo>
                  <a:pt x="37" y="25"/>
                </a:lnTo>
                <a:lnTo>
                  <a:pt x="33" y="27"/>
                </a:lnTo>
                <a:lnTo>
                  <a:pt x="24" y="27"/>
                </a:lnTo>
                <a:lnTo>
                  <a:pt x="17" y="27"/>
                </a:lnTo>
                <a:lnTo>
                  <a:pt x="12" y="27"/>
                </a:lnTo>
                <a:lnTo>
                  <a:pt x="8" y="27"/>
                </a:lnTo>
                <a:lnTo>
                  <a:pt x="5" y="25"/>
                </a:lnTo>
                <a:lnTo>
                  <a:pt x="0" y="23"/>
                </a:lnTo>
                <a:lnTo>
                  <a:pt x="5" y="14"/>
                </a:lnTo>
                <a:lnTo>
                  <a:pt x="14" y="9"/>
                </a:lnTo>
                <a:lnTo>
                  <a:pt x="17" y="5"/>
                </a:lnTo>
                <a:lnTo>
                  <a:pt x="21" y="2"/>
                </a:lnTo>
                <a:lnTo>
                  <a:pt x="26" y="0"/>
                </a:lnTo>
                <a:lnTo>
                  <a:pt x="3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3" name=""/>
          <p:cNvSpPr/>
          <p:nvPr/>
        </p:nvSpPr>
        <p:spPr>
          <a:xfrm>
            <a:off x="1825560" y="5759280"/>
            <a:ext cx="17640" cy="28800"/>
          </a:xfrm>
          <a:custGeom>
            <a:avLst/>
            <a:gdLst/>
            <a:ahLst/>
            <a:rect l="l" t="t" r="r" b="b"/>
            <a:pathLst>
              <a:path w="23" h="38">
                <a:moveTo>
                  <a:pt x="21" y="38"/>
                </a:moveTo>
                <a:lnTo>
                  <a:pt x="23" y="25"/>
                </a:lnTo>
                <a:lnTo>
                  <a:pt x="23" y="24"/>
                </a:lnTo>
                <a:lnTo>
                  <a:pt x="23" y="22"/>
                </a:lnTo>
                <a:lnTo>
                  <a:pt x="21" y="18"/>
                </a:lnTo>
                <a:lnTo>
                  <a:pt x="21" y="16"/>
                </a:lnTo>
                <a:lnTo>
                  <a:pt x="19" y="9"/>
                </a:lnTo>
                <a:lnTo>
                  <a:pt x="14" y="4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lnTo>
                  <a:pt x="3" y="20"/>
                </a:lnTo>
                <a:lnTo>
                  <a:pt x="1" y="20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4"/>
                </a:lnTo>
                <a:lnTo>
                  <a:pt x="1" y="31"/>
                </a:lnTo>
                <a:lnTo>
                  <a:pt x="5" y="36"/>
                </a:lnTo>
                <a:lnTo>
                  <a:pt x="7" y="24"/>
                </a:lnTo>
                <a:lnTo>
                  <a:pt x="21" y="3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4" name=""/>
          <p:cNvSpPr/>
          <p:nvPr/>
        </p:nvSpPr>
        <p:spPr>
          <a:xfrm>
            <a:off x="1814400" y="5776920"/>
            <a:ext cx="27000" cy="20520"/>
          </a:xfrm>
          <a:custGeom>
            <a:avLst/>
            <a:gdLst/>
            <a:ahLst/>
            <a:rect l="l" t="t" r="r" b="b"/>
            <a:pathLst>
              <a:path w="36" h="25">
                <a:moveTo>
                  <a:pt x="0" y="25"/>
                </a:moveTo>
                <a:lnTo>
                  <a:pt x="0" y="25"/>
                </a:lnTo>
                <a:lnTo>
                  <a:pt x="9" y="25"/>
                </a:lnTo>
                <a:lnTo>
                  <a:pt x="18" y="25"/>
                </a:lnTo>
                <a:lnTo>
                  <a:pt x="22" y="23"/>
                </a:lnTo>
                <a:lnTo>
                  <a:pt x="27" y="21"/>
                </a:lnTo>
                <a:lnTo>
                  <a:pt x="32" y="19"/>
                </a:lnTo>
                <a:lnTo>
                  <a:pt x="36" y="16"/>
                </a:lnTo>
                <a:lnTo>
                  <a:pt x="22" y="0"/>
                </a:lnTo>
                <a:lnTo>
                  <a:pt x="20" y="1"/>
                </a:lnTo>
                <a:lnTo>
                  <a:pt x="18" y="1"/>
                </a:lnTo>
                <a:lnTo>
                  <a:pt x="16" y="3"/>
                </a:lnTo>
                <a:lnTo>
                  <a:pt x="15" y="3"/>
                </a:lnTo>
                <a:lnTo>
                  <a:pt x="7" y="5"/>
                </a:lnTo>
                <a:lnTo>
                  <a:pt x="0" y="5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5" name=""/>
          <p:cNvSpPr/>
          <p:nvPr/>
        </p:nvSpPr>
        <p:spPr>
          <a:xfrm>
            <a:off x="1790640" y="5778360"/>
            <a:ext cx="23760" cy="19080"/>
          </a:xfrm>
          <a:custGeom>
            <a:avLst/>
            <a:gdLst/>
            <a:ahLst/>
            <a:rect l="l" t="t" r="r" b="b"/>
            <a:pathLst>
              <a:path w="28" h="24">
                <a:moveTo>
                  <a:pt x="0" y="4"/>
                </a:moveTo>
                <a:lnTo>
                  <a:pt x="5" y="20"/>
                </a:lnTo>
                <a:lnTo>
                  <a:pt x="11" y="22"/>
                </a:lnTo>
                <a:lnTo>
                  <a:pt x="18" y="24"/>
                </a:lnTo>
                <a:lnTo>
                  <a:pt x="23" y="24"/>
                </a:lnTo>
                <a:lnTo>
                  <a:pt x="28" y="24"/>
                </a:lnTo>
                <a:lnTo>
                  <a:pt x="28" y="4"/>
                </a:lnTo>
                <a:lnTo>
                  <a:pt x="25" y="4"/>
                </a:lnTo>
                <a:lnTo>
                  <a:pt x="21" y="2"/>
                </a:lnTo>
                <a:lnTo>
                  <a:pt x="19" y="2"/>
                </a:lnTo>
                <a:lnTo>
                  <a:pt x="14" y="0"/>
                </a:lnTo>
                <a:lnTo>
                  <a:pt x="19" y="16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6" name=""/>
          <p:cNvSpPr/>
          <p:nvPr/>
        </p:nvSpPr>
        <p:spPr>
          <a:xfrm>
            <a:off x="1790640" y="5759280"/>
            <a:ext cx="34920" cy="32040"/>
          </a:xfrm>
          <a:custGeom>
            <a:avLst/>
            <a:gdLst/>
            <a:ahLst/>
            <a:rect l="l" t="t" r="r" b="b"/>
            <a:pathLst>
              <a:path w="43" h="41">
                <a:moveTo>
                  <a:pt x="43" y="0"/>
                </a:moveTo>
                <a:lnTo>
                  <a:pt x="43" y="0"/>
                </a:lnTo>
                <a:lnTo>
                  <a:pt x="34" y="0"/>
                </a:lnTo>
                <a:lnTo>
                  <a:pt x="27" y="4"/>
                </a:lnTo>
                <a:lnTo>
                  <a:pt x="21" y="8"/>
                </a:lnTo>
                <a:lnTo>
                  <a:pt x="16" y="11"/>
                </a:lnTo>
                <a:lnTo>
                  <a:pt x="7" y="20"/>
                </a:lnTo>
                <a:lnTo>
                  <a:pt x="0" y="29"/>
                </a:lnTo>
                <a:lnTo>
                  <a:pt x="18" y="41"/>
                </a:lnTo>
                <a:lnTo>
                  <a:pt x="23" y="34"/>
                </a:lnTo>
                <a:lnTo>
                  <a:pt x="30" y="25"/>
                </a:lnTo>
                <a:lnTo>
                  <a:pt x="34" y="24"/>
                </a:lnTo>
                <a:lnTo>
                  <a:pt x="37" y="22"/>
                </a:lnTo>
                <a:lnTo>
                  <a:pt x="39" y="22"/>
                </a:lnTo>
                <a:lnTo>
                  <a:pt x="43" y="20"/>
                </a:lnTo>
                <a:lnTo>
                  <a:pt x="4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7" name=""/>
          <p:cNvSpPr/>
          <p:nvPr/>
        </p:nvSpPr>
        <p:spPr>
          <a:xfrm>
            <a:off x="1825560" y="576756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8" name=""/>
          <p:cNvSpPr/>
          <p:nvPr/>
        </p:nvSpPr>
        <p:spPr>
          <a:xfrm>
            <a:off x="1825560" y="576756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9"/>
                </a:move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9" name=""/>
          <p:cNvSpPr/>
          <p:nvPr/>
        </p:nvSpPr>
        <p:spPr>
          <a:xfrm>
            <a:off x="1836720" y="5721480"/>
            <a:ext cx="25560" cy="27000"/>
          </a:xfrm>
          <a:custGeom>
            <a:avLst/>
            <a:gdLst/>
            <a:ahLst/>
            <a:rect l="l" t="t" r="r" b="b"/>
            <a:pathLst>
              <a:path w="32" h="34">
                <a:moveTo>
                  <a:pt x="2" y="0"/>
                </a:moveTo>
                <a:lnTo>
                  <a:pt x="0" y="11"/>
                </a:lnTo>
                <a:lnTo>
                  <a:pt x="0" y="20"/>
                </a:lnTo>
                <a:lnTo>
                  <a:pt x="0" y="24"/>
                </a:lnTo>
                <a:lnTo>
                  <a:pt x="0" y="27"/>
                </a:lnTo>
                <a:lnTo>
                  <a:pt x="2" y="31"/>
                </a:lnTo>
                <a:lnTo>
                  <a:pt x="2" y="34"/>
                </a:lnTo>
                <a:lnTo>
                  <a:pt x="32" y="34"/>
                </a:lnTo>
                <a:lnTo>
                  <a:pt x="32" y="32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5" y="13"/>
                </a:lnTo>
                <a:lnTo>
                  <a:pt x="23" y="9"/>
                </a:lnTo>
                <a:lnTo>
                  <a:pt x="21" y="8"/>
                </a:lnTo>
                <a:lnTo>
                  <a:pt x="21" y="4"/>
                </a:lnTo>
                <a:lnTo>
                  <a:pt x="16" y="4"/>
                </a:lnTo>
                <a:lnTo>
                  <a:pt x="10" y="6"/>
                </a:lnTo>
                <a:lnTo>
                  <a:pt x="7" y="6"/>
                </a:lnTo>
                <a:lnTo>
                  <a:pt x="5" y="4"/>
                </a:lnTo>
                <a:lnTo>
                  <a:pt x="5" y="2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0" name=""/>
          <p:cNvSpPr/>
          <p:nvPr/>
        </p:nvSpPr>
        <p:spPr>
          <a:xfrm>
            <a:off x="1828800" y="5719680"/>
            <a:ext cx="19080" cy="36720"/>
          </a:xfrm>
          <a:custGeom>
            <a:avLst/>
            <a:gdLst/>
            <a:ahLst/>
            <a:rect l="l" t="t" r="r" b="b"/>
            <a:pathLst>
              <a:path w="25" h="46">
                <a:moveTo>
                  <a:pt x="14" y="26"/>
                </a:moveTo>
                <a:lnTo>
                  <a:pt x="25" y="33"/>
                </a:lnTo>
                <a:lnTo>
                  <a:pt x="23" y="30"/>
                </a:lnTo>
                <a:lnTo>
                  <a:pt x="23" y="26"/>
                </a:lnTo>
                <a:lnTo>
                  <a:pt x="23" y="25"/>
                </a:lnTo>
                <a:lnTo>
                  <a:pt x="23" y="21"/>
                </a:lnTo>
                <a:lnTo>
                  <a:pt x="23" y="14"/>
                </a:lnTo>
                <a:lnTo>
                  <a:pt x="25" y="3"/>
                </a:lnTo>
                <a:lnTo>
                  <a:pt x="2" y="0"/>
                </a:lnTo>
                <a:lnTo>
                  <a:pt x="0" y="12"/>
                </a:lnTo>
                <a:lnTo>
                  <a:pt x="0" y="21"/>
                </a:lnTo>
                <a:lnTo>
                  <a:pt x="0" y="26"/>
                </a:lnTo>
                <a:lnTo>
                  <a:pt x="0" y="30"/>
                </a:lnTo>
                <a:lnTo>
                  <a:pt x="2" y="35"/>
                </a:lnTo>
                <a:lnTo>
                  <a:pt x="4" y="39"/>
                </a:lnTo>
                <a:lnTo>
                  <a:pt x="14" y="46"/>
                </a:lnTo>
                <a:lnTo>
                  <a:pt x="14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1" name=""/>
          <p:cNvSpPr/>
          <p:nvPr/>
        </p:nvSpPr>
        <p:spPr>
          <a:xfrm>
            <a:off x="1839960" y="57484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2" name=""/>
          <p:cNvSpPr/>
          <p:nvPr/>
        </p:nvSpPr>
        <p:spPr>
          <a:xfrm>
            <a:off x="1839960" y="5738760"/>
            <a:ext cx="30240" cy="17640"/>
          </a:xfrm>
          <a:custGeom>
            <a:avLst/>
            <a:gdLst/>
            <a:ahLst/>
            <a:rect l="l" t="t" r="r" b="b"/>
            <a:pathLst>
              <a:path w="39" h="21">
                <a:moveTo>
                  <a:pt x="39" y="10"/>
                </a:moveTo>
                <a:lnTo>
                  <a:pt x="29" y="0"/>
                </a:lnTo>
                <a:lnTo>
                  <a:pt x="0" y="0"/>
                </a:lnTo>
                <a:lnTo>
                  <a:pt x="0" y="21"/>
                </a:lnTo>
                <a:lnTo>
                  <a:pt x="29" y="21"/>
                </a:lnTo>
                <a:lnTo>
                  <a:pt x="39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3" name=""/>
          <p:cNvSpPr/>
          <p:nvPr/>
        </p:nvSpPr>
        <p:spPr>
          <a:xfrm>
            <a:off x="1860480" y="5748480"/>
            <a:ext cx="972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4" name=""/>
          <p:cNvSpPr/>
          <p:nvPr/>
        </p:nvSpPr>
        <p:spPr>
          <a:xfrm>
            <a:off x="1854360" y="5738760"/>
            <a:ext cx="15840" cy="9720"/>
          </a:xfrm>
          <a:custGeom>
            <a:avLst/>
            <a:gdLst/>
            <a:ahLst/>
            <a:rect l="l" t="t" r="r" b="b"/>
            <a:pathLst>
              <a:path w="21" h="10">
                <a:moveTo>
                  <a:pt x="2" y="0"/>
                </a:moveTo>
                <a:lnTo>
                  <a:pt x="0" y="5"/>
                </a:lnTo>
                <a:lnTo>
                  <a:pt x="0" y="8"/>
                </a:lnTo>
                <a:lnTo>
                  <a:pt x="0" y="10"/>
                </a:lnTo>
                <a:lnTo>
                  <a:pt x="21" y="10"/>
                </a:lnTo>
                <a:lnTo>
                  <a:pt x="21" y="8"/>
                </a:lnTo>
                <a:lnTo>
                  <a:pt x="21" y="5"/>
                </a:lnTo>
                <a:lnTo>
                  <a:pt x="20" y="8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5" name=""/>
          <p:cNvSpPr/>
          <p:nvPr/>
        </p:nvSpPr>
        <p:spPr>
          <a:xfrm>
            <a:off x="1844640" y="5715000"/>
            <a:ext cx="25560" cy="31680"/>
          </a:xfrm>
          <a:custGeom>
            <a:avLst/>
            <a:gdLst/>
            <a:ahLst/>
            <a:rect l="l" t="t" r="r" b="b"/>
            <a:pathLst>
              <a:path w="32" h="39">
                <a:moveTo>
                  <a:pt x="11" y="22"/>
                </a:moveTo>
                <a:lnTo>
                  <a:pt x="0" y="11"/>
                </a:lnTo>
                <a:lnTo>
                  <a:pt x="2" y="16"/>
                </a:lnTo>
                <a:lnTo>
                  <a:pt x="4" y="22"/>
                </a:lnTo>
                <a:lnTo>
                  <a:pt x="6" y="25"/>
                </a:lnTo>
                <a:lnTo>
                  <a:pt x="9" y="29"/>
                </a:lnTo>
                <a:lnTo>
                  <a:pt x="11" y="31"/>
                </a:lnTo>
                <a:lnTo>
                  <a:pt x="11" y="32"/>
                </a:lnTo>
                <a:lnTo>
                  <a:pt x="11" y="32"/>
                </a:lnTo>
                <a:lnTo>
                  <a:pt x="11" y="31"/>
                </a:lnTo>
                <a:lnTo>
                  <a:pt x="31" y="39"/>
                </a:lnTo>
                <a:lnTo>
                  <a:pt x="32" y="32"/>
                </a:lnTo>
                <a:lnTo>
                  <a:pt x="31" y="25"/>
                </a:lnTo>
                <a:lnTo>
                  <a:pt x="29" y="22"/>
                </a:lnTo>
                <a:lnTo>
                  <a:pt x="25" y="16"/>
                </a:lnTo>
                <a:lnTo>
                  <a:pt x="24" y="13"/>
                </a:lnTo>
                <a:lnTo>
                  <a:pt x="22" y="11"/>
                </a:lnTo>
                <a:lnTo>
                  <a:pt x="22" y="9"/>
                </a:lnTo>
                <a:lnTo>
                  <a:pt x="22" y="11"/>
                </a:lnTo>
                <a:lnTo>
                  <a:pt x="11" y="0"/>
                </a:lnTo>
                <a:lnTo>
                  <a:pt x="11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6" name=""/>
          <p:cNvSpPr/>
          <p:nvPr/>
        </p:nvSpPr>
        <p:spPr>
          <a:xfrm>
            <a:off x="1830240" y="5715000"/>
            <a:ext cx="24120" cy="17640"/>
          </a:xfrm>
          <a:custGeom>
            <a:avLst/>
            <a:gdLst/>
            <a:ahLst/>
            <a:rect l="l" t="t" r="r" b="b"/>
            <a:pathLst>
              <a:path w="28" h="22">
                <a:moveTo>
                  <a:pt x="21" y="9"/>
                </a:moveTo>
                <a:lnTo>
                  <a:pt x="1" y="11"/>
                </a:lnTo>
                <a:lnTo>
                  <a:pt x="5" y="16"/>
                </a:lnTo>
                <a:lnTo>
                  <a:pt x="9" y="20"/>
                </a:lnTo>
                <a:lnTo>
                  <a:pt x="14" y="22"/>
                </a:lnTo>
                <a:lnTo>
                  <a:pt x="17" y="22"/>
                </a:lnTo>
                <a:lnTo>
                  <a:pt x="23" y="22"/>
                </a:lnTo>
                <a:lnTo>
                  <a:pt x="28" y="22"/>
                </a:lnTo>
                <a:lnTo>
                  <a:pt x="28" y="0"/>
                </a:lnTo>
                <a:lnTo>
                  <a:pt x="21" y="0"/>
                </a:lnTo>
                <a:lnTo>
                  <a:pt x="17" y="2"/>
                </a:lnTo>
                <a:lnTo>
                  <a:pt x="17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0" y="6"/>
                </a:lnTo>
                <a:lnTo>
                  <a:pt x="21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7" name=""/>
          <p:cNvSpPr/>
          <p:nvPr/>
        </p:nvSpPr>
        <p:spPr>
          <a:xfrm>
            <a:off x="1830240" y="5719680"/>
            <a:ext cx="9720" cy="1800"/>
          </a:xfrm>
          <a:custGeom>
            <a:avLst/>
            <a:gdLst/>
            <a:ahLst/>
            <a:rect l="l" t="t" r="r" b="b"/>
            <a:pathLst>
              <a:path w="10" h="1">
                <a:moveTo>
                  <a:pt x="0" y="0"/>
                </a:moveTo>
                <a:lnTo>
                  <a:pt x="1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8" name=""/>
          <p:cNvSpPr/>
          <p:nvPr/>
        </p:nvSpPr>
        <p:spPr>
          <a:xfrm>
            <a:off x="1830240" y="5719680"/>
            <a:ext cx="9720" cy="1800"/>
          </a:xfrm>
          <a:custGeom>
            <a:avLst/>
            <a:gdLst/>
            <a:ahLst/>
            <a:rect l="l" t="t" r="r" b="b"/>
            <a:pathLst>
              <a:path w="10" h="1">
                <a:moveTo>
                  <a:pt x="0" y="0"/>
                </a:moveTo>
                <a:lnTo>
                  <a:pt x="10" y="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9" name=""/>
          <p:cNvSpPr/>
          <p:nvPr/>
        </p:nvSpPr>
        <p:spPr>
          <a:xfrm>
            <a:off x="1881360" y="6045120"/>
            <a:ext cx="31680" cy="14400"/>
          </a:xfrm>
          <a:custGeom>
            <a:avLst/>
            <a:gdLst/>
            <a:ahLst/>
            <a:rect l="l" t="t" r="r" b="b"/>
            <a:pathLst>
              <a:path w="39" h="18">
                <a:moveTo>
                  <a:pt x="14" y="0"/>
                </a:moveTo>
                <a:lnTo>
                  <a:pt x="21" y="2"/>
                </a:lnTo>
                <a:lnTo>
                  <a:pt x="28" y="5"/>
                </a:lnTo>
                <a:lnTo>
                  <a:pt x="34" y="7"/>
                </a:lnTo>
                <a:lnTo>
                  <a:pt x="39" y="7"/>
                </a:lnTo>
                <a:lnTo>
                  <a:pt x="37" y="9"/>
                </a:lnTo>
                <a:lnTo>
                  <a:pt x="34" y="12"/>
                </a:lnTo>
                <a:lnTo>
                  <a:pt x="28" y="14"/>
                </a:lnTo>
                <a:lnTo>
                  <a:pt x="23" y="14"/>
                </a:lnTo>
                <a:lnTo>
                  <a:pt x="12" y="18"/>
                </a:lnTo>
                <a:lnTo>
                  <a:pt x="3" y="18"/>
                </a:lnTo>
                <a:lnTo>
                  <a:pt x="2" y="14"/>
                </a:lnTo>
                <a:lnTo>
                  <a:pt x="0" y="1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0" name=""/>
          <p:cNvSpPr/>
          <p:nvPr/>
        </p:nvSpPr>
        <p:spPr>
          <a:xfrm>
            <a:off x="1890720" y="6039000"/>
            <a:ext cx="28440" cy="20520"/>
          </a:xfrm>
          <a:custGeom>
            <a:avLst/>
            <a:gdLst/>
            <a:ahLst/>
            <a:rect l="l" t="t" r="r" b="b"/>
            <a:pathLst>
              <a:path w="38" h="27">
                <a:moveTo>
                  <a:pt x="38" y="21"/>
                </a:moveTo>
                <a:lnTo>
                  <a:pt x="29" y="5"/>
                </a:lnTo>
                <a:lnTo>
                  <a:pt x="25" y="5"/>
                </a:lnTo>
                <a:lnTo>
                  <a:pt x="22" y="3"/>
                </a:lnTo>
                <a:lnTo>
                  <a:pt x="15" y="2"/>
                </a:lnTo>
                <a:lnTo>
                  <a:pt x="8" y="0"/>
                </a:lnTo>
                <a:lnTo>
                  <a:pt x="0" y="20"/>
                </a:lnTo>
                <a:lnTo>
                  <a:pt x="8" y="21"/>
                </a:lnTo>
                <a:lnTo>
                  <a:pt x="15" y="23"/>
                </a:lnTo>
                <a:lnTo>
                  <a:pt x="22" y="25"/>
                </a:lnTo>
                <a:lnTo>
                  <a:pt x="29" y="27"/>
                </a:lnTo>
                <a:lnTo>
                  <a:pt x="18" y="11"/>
                </a:lnTo>
                <a:lnTo>
                  <a:pt x="38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1" name=""/>
          <p:cNvSpPr/>
          <p:nvPr/>
        </p:nvSpPr>
        <p:spPr>
          <a:xfrm>
            <a:off x="1878120" y="6046920"/>
            <a:ext cx="41040" cy="20520"/>
          </a:xfrm>
          <a:custGeom>
            <a:avLst/>
            <a:gdLst/>
            <a:ahLst/>
            <a:rect l="l" t="t" r="r" b="b"/>
            <a:pathLst>
              <a:path w="54" h="25">
                <a:moveTo>
                  <a:pt x="0" y="19"/>
                </a:moveTo>
                <a:lnTo>
                  <a:pt x="9" y="25"/>
                </a:lnTo>
                <a:lnTo>
                  <a:pt x="20" y="25"/>
                </a:lnTo>
                <a:lnTo>
                  <a:pt x="32" y="23"/>
                </a:lnTo>
                <a:lnTo>
                  <a:pt x="38" y="21"/>
                </a:lnTo>
                <a:lnTo>
                  <a:pt x="45" y="17"/>
                </a:lnTo>
                <a:lnTo>
                  <a:pt x="48" y="16"/>
                </a:lnTo>
                <a:lnTo>
                  <a:pt x="54" y="10"/>
                </a:lnTo>
                <a:lnTo>
                  <a:pt x="36" y="0"/>
                </a:lnTo>
                <a:lnTo>
                  <a:pt x="36" y="0"/>
                </a:lnTo>
                <a:lnTo>
                  <a:pt x="34" y="0"/>
                </a:lnTo>
                <a:lnTo>
                  <a:pt x="31" y="1"/>
                </a:lnTo>
                <a:lnTo>
                  <a:pt x="27" y="3"/>
                </a:lnTo>
                <a:lnTo>
                  <a:pt x="18" y="5"/>
                </a:lnTo>
                <a:lnTo>
                  <a:pt x="9" y="5"/>
                </a:lnTo>
                <a:lnTo>
                  <a:pt x="18" y="10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2" name=""/>
          <p:cNvSpPr/>
          <p:nvPr/>
        </p:nvSpPr>
        <p:spPr>
          <a:xfrm>
            <a:off x="1874880" y="6046920"/>
            <a:ext cx="1728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3" y="0"/>
                </a:moveTo>
                <a:lnTo>
                  <a:pt x="0" y="12"/>
                </a:lnTo>
                <a:lnTo>
                  <a:pt x="2" y="16"/>
                </a:lnTo>
                <a:lnTo>
                  <a:pt x="3" y="19"/>
                </a:lnTo>
                <a:lnTo>
                  <a:pt x="21" y="10"/>
                </a:lnTo>
                <a:lnTo>
                  <a:pt x="19" y="7"/>
                </a:lnTo>
                <a:lnTo>
                  <a:pt x="18" y="3"/>
                </a:lnTo>
                <a:lnTo>
                  <a:pt x="14" y="16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3" name=""/>
          <p:cNvSpPr/>
          <p:nvPr/>
        </p:nvSpPr>
        <p:spPr>
          <a:xfrm>
            <a:off x="1881360" y="6054840"/>
            <a:ext cx="612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7"/>
                </a:moveTo>
                <a:lnTo>
                  <a:pt x="0" y="0"/>
                </a:lnTo>
                <a:lnTo>
                  <a:pt x="7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4" name=""/>
          <p:cNvSpPr/>
          <p:nvPr/>
        </p:nvSpPr>
        <p:spPr>
          <a:xfrm>
            <a:off x="1876320" y="6039000"/>
            <a:ext cx="20880" cy="20520"/>
          </a:xfrm>
          <a:custGeom>
            <a:avLst/>
            <a:gdLst/>
            <a:ahLst/>
            <a:rect l="l" t="t" r="r" b="b"/>
            <a:pathLst>
              <a:path w="26" h="27">
                <a:moveTo>
                  <a:pt x="23" y="0"/>
                </a:moveTo>
                <a:lnTo>
                  <a:pt x="14" y="2"/>
                </a:lnTo>
                <a:lnTo>
                  <a:pt x="0" y="11"/>
                </a:lnTo>
                <a:lnTo>
                  <a:pt x="12" y="27"/>
                </a:lnTo>
                <a:lnTo>
                  <a:pt x="26" y="16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5" name=""/>
          <p:cNvSpPr/>
          <p:nvPr/>
        </p:nvSpPr>
        <p:spPr>
          <a:xfrm>
            <a:off x="1890720" y="6045120"/>
            <a:ext cx="1440" cy="792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9"/>
                </a:move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6" name=""/>
          <p:cNvSpPr/>
          <p:nvPr/>
        </p:nvSpPr>
        <p:spPr>
          <a:xfrm>
            <a:off x="1787400" y="5749920"/>
            <a:ext cx="30240" cy="17640"/>
          </a:xfrm>
          <a:custGeom>
            <a:avLst/>
            <a:gdLst/>
            <a:ahLst/>
            <a:rect l="l" t="t" r="r" b="b"/>
            <a:pathLst>
              <a:path w="40" h="21">
                <a:moveTo>
                  <a:pt x="0" y="0"/>
                </a:moveTo>
                <a:lnTo>
                  <a:pt x="40" y="0"/>
                </a:lnTo>
                <a:lnTo>
                  <a:pt x="40" y="3"/>
                </a:lnTo>
                <a:lnTo>
                  <a:pt x="11" y="21"/>
                </a:lnTo>
                <a:lnTo>
                  <a:pt x="8" y="21"/>
                </a:lnTo>
                <a:lnTo>
                  <a:pt x="6" y="19"/>
                </a:lnTo>
                <a:lnTo>
                  <a:pt x="4" y="18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7" name=""/>
          <p:cNvSpPr/>
          <p:nvPr/>
        </p:nvSpPr>
        <p:spPr>
          <a:xfrm>
            <a:off x="1787400" y="5742000"/>
            <a:ext cx="39960" cy="17280"/>
          </a:xfrm>
          <a:custGeom>
            <a:avLst/>
            <a:gdLst/>
            <a:ahLst/>
            <a:rect l="l" t="t" r="r" b="b"/>
            <a:pathLst>
              <a:path w="50" h="21">
                <a:moveTo>
                  <a:pt x="50" y="11"/>
                </a:moveTo>
                <a:lnTo>
                  <a:pt x="40" y="0"/>
                </a:lnTo>
                <a:lnTo>
                  <a:pt x="0" y="0"/>
                </a:lnTo>
                <a:lnTo>
                  <a:pt x="0" y="21"/>
                </a:lnTo>
                <a:lnTo>
                  <a:pt x="40" y="21"/>
                </a:lnTo>
                <a:lnTo>
                  <a:pt x="5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8" name=""/>
          <p:cNvSpPr/>
          <p:nvPr/>
        </p:nvSpPr>
        <p:spPr>
          <a:xfrm>
            <a:off x="1811160" y="5749920"/>
            <a:ext cx="16200" cy="11160"/>
          </a:xfrm>
          <a:custGeom>
            <a:avLst/>
            <a:gdLst/>
            <a:ahLst/>
            <a:rect l="l" t="t" r="r" b="b"/>
            <a:pathLst>
              <a:path w="19" h="12">
                <a:moveTo>
                  <a:pt x="14" y="12"/>
                </a:moveTo>
                <a:lnTo>
                  <a:pt x="19" y="3"/>
                </a:lnTo>
                <a:lnTo>
                  <a:pt x="19" y="0"/>
                </a:lnTo>
                <a:lnTo>
                  <a:pt x="0" y="0"/>
                </a:lnTo>
                <a:lnTo>
                  <a:pt x="0" y="3"/>
                </a:lnTo>
                <a:lnTo>
                  <a:pt x="14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9" name=""/>
          <p:cNvSpPr/>
          <p:nvPr/>
        </p:nvSpPr>
        <p:spPr>
          <a:xfrm>
            <a:off x="1790640" y="5746680"/>
            <a:ext cx="31680" cy="28800"/>
          </a:xfrm>
          <a:custGeom>
            <a:avLst/>
            <a:gdLst/>
            <a:ahLst/>
            <a:rect l="l" t="t" r="r" b="b"/>
            <a:pathLst>
              <a:path w="39" h="36">
                <a:moveTo>
                  <a:pt x="5" y="36"/>
                </a:moveTo>
                <a:lnTo>
                  <a:pt x="11" y="34"/>
                </a:lnTo>
                <a:lnTo>
                  <a:pt x="39" y="18"/>
                </a:lnTo>
                <a:lnTo>
                  <a:pt x="28" y="0"/>
                </a:lnTo>
                <a:lnTo>
                  <a:pt x="0" y="18"/>
                </a:lnTo>
                <a:lnTo>
                  <a:pt x="5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0" name=""/>
          <p:cNvSpPr/>
          <p:nvPr/>
        </p:nvSpPr>
        <p:spPr>
          <a:xfrm>
            <a:off x="1795320" y="5759280"/>
            <a:ext cx="1800" cy="828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1" name=""/>
          <p:cNvSpPr/>
          <p:nvPr/>
        </p:nvSpPr>
        <p:spPr>
          <a:xfrm>
            <a:off x="1778040" y="5756400"/>
            <a:ext cx="19080" cy="19080"/>
          </a:xfrm>
          <a:custGeom>
            <a:avLst/>
            <a:gdLst/>
            <a:ahLst/>
            <a:rect l="l" t="t" r="r" b="b"/>
            <a:pathLst>
              <a:path w="23" h="23">
                <a:moveTo>
                  <a:pt x="0" y="7"/>
                </a:moveTo>
                <a:lnTo>
                  <a:pt x="3" y="14"/>
                </a:lnTo>
                <a:lnTo>
                  <a:pt x="7" y="16"/>
                </a:lnTo>
                <a:lnTo>
                  <a:pt x="10" y="19"/>
                </a:lnTo>
                <a:lnTo>
                  <a:pt x="14" y="21"/>
                </a:lnTo>
                <a:lnTo>
                  <a:pt x="21" y="23"/>
                </a:lnTo>
                <a:lnTo>
                  <a:pt x="21" y="3"/>
                </a:lnTo>
                <a:lnTo>
                  <a:pt x="23" y="3"/>
                </a:lnTo>
                <a:lnTo>
                  <a:pt x="23" y="3"/>
                </a:lnTo>
                <a:lnTo>
                  <a:pt x="21" y="2"/>
                </a:lnTo>
                <a:lnTo>
                  <a:pt x="18" y="0"/>
                </a:lnTo>
                <a:lnTo>
                  <a:pt x="21" y="7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2" name=""/>
          <p:cNvSpPr/>
          <p:nvPr/>
        </p:nvSpPr>
        <p:spPr>
          <a:xfrm>
            <a:off x="1787400" y="576252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3" name=""/>
          <p:cNvSpPr/>
          <p:nvPr/>
        </p:nvSpPr>
        <p:spPr>
          <a:xfrm>
            <a:off x="1778040" y="5742000"/>
            <a:ext cx="17280" cy="20520"/>
          </a:xfrm>
          <a:custGeom>
            <a:avLst/>
            <a:gdLst/>
            <a:ahLst/>
            <a:rect l="l" t="t" r="r" b="b"/>
            <a:pathLst>
              <a:path w="21" h="25">
                <a:moveTo>
                  <a:pt x="10" y="0"/>
                </a:moveTo>
                <a:lnTo>
                  <a:pt x="0" y="11"/>
                </a:lnTo>
                <a:lnTo>
                  <a:pt x="0" y="25"/>
                </a:lnTo>
                <a:lnTo>
                  <a:pt x="21" y="25"/>
                </a:lnTo>
                <a:lnTo>
                  <a:pt x="21" y="11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4" name=""/>
          <p:cNvSpPr/>
          <p:nvPr/>
        </p:nvSpPr>
        <p:spPr>
          <a:xfrm>
            <a:off x="1787400" y="5749920"/>
            <a:ext cx="180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5" name=""/>
          <p:cNvSpPr/>
          <p:nvPr/>
        </p:nvSpPr>
        <p:spPr>
          <a:xfrm>
            <a:off x="1811160" y="5800680"/>
            <a:ext cx="19080" cy="20520"/>
          </a:xfrm>
          <a:custGeom>
            <a:avLst/>
            <a:gdLst/>
            <a:ahLst/>
            <a:rect l="l" t="t" r="r" b="b"/>
            <a:pathLst>
              <a:path w="25" h="27">
                <a:moveTo>
                  <a:pt x="25" y="14"/>
                </a:moveTo>
                <a:lnTo>
                  <a:pt x="25" y="16"/>
                </a:lnTo>
                <a:lnTo>
                  <a:pt x="23" y="18"/>
                </a:lnTo>
                <a:lnTo>
                  <a:pt x="23" y="20"/>
                </a:lnTo>
                <a:lnTo>
                  <a:pt x="19" y="21"/>
                </a:lnTo>
                <a:lnTo>
                  <a:pt x="16" y="23"/>
                </a:lnTo>
                <a:lnTo>
                  <a:pt x="10" y="27"/>
                </a:lnTo>
                <a:lnTo>
                  <a:pt x="5" y="20"/>
                </a:lnTo>
                <a:lnTo>
                  <a:pt x="3" y="14"/>
                </a:lnTo>
                <a:lnTo>
                  <a:pt x="2" y="11"/>
                </a:lnTo>
                <a:lnTo>
                  <a:pt x="0" y="7"/>
                </a:lnTo>
                <a:lnTo>
                  <a:pt x="0" y="4"/>
                </a:lnTo>
                <a:lnTo>
                  <a:pt x="0" y="0"/>
                </a:lnTo>
                <a:lnTo>
                  <a:pt x="5" y="0"/>
                </a:lnTo>
                <a:lnTo>
                  <a:pt x="9" y="0"/>
                </a:lnTo>
                <a:lnTo>
                  <a:pt x="14" y="2"/>
                </a:lnTo>
                <a:lnTo>
                  <a:pt x="18" y="4"/>
                </a:lnTo>
                <a:lnTo>
                  <a:pt x="19" y="5"/>
                </a:lnTo>
                <a:lnTo>
                  <a:pt x="23" y="7"/>
                </a:lnTo>
                <a:lnTo>
                  <a:pt x="25" y="11"/>
                </a:lnTo>
                <a:lnTo>
                  <a:pt x="25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6" name=""/>
          <p:cNvSpPr/>
          <p:nvPr/>
        </p:nvSpPr>
        <p:spPr>
          <a:xfrm>
            <a:off x="1812960" y="5811840"/>
            <a:ext cx="27000" cy="15840"/>
          </a:xfrm>
          <a:custGeom>
            <a:avLst/>
            <a:gdLst/>
            <a:ahLst/>
            <a:rect l="l" t="t" r="r" b="b"/>
            <a:pathLst>
              <a:path w="33" h="22">
                <a:moveTo>
                  <a:pt x="0" y="18"/>
                </a:moveTo>
                <a:lnTo>
                  <a:pt x="14" y="22"/>
                </a:lnTo>
                <a:lnTo>
                  <a:pt x="19" y="18"/>
                </a:lnTo>
                <a:lnTo>
                  <a:pt x="24" y="16"/>
                </a:lnTo>
                <a:lnTo>
                  <a:pt x="28" y="13"/>
                </a:lnTo>
                <a:lnTo>
                  <a:pt x="32" y="9"/>
                </a:lnTo>
                <a:lnTo>
                  <a:pt x="33" y="6"/>
                </a:lnTo>
                <a:lnTo>
                  <a:pt x="33" y="0"/>
                </a:lnTo>
                <a:lnTo>
                  <a:pt x="12" y="0"/>
                </a:lnTo>
                <a:lnTo>
                  <a:pt x="8" y="2"/>
                </a:lnTo>
                <a:lnTo>
                  <a:pt x="3" y="6"/>
                </a:lnTo>
                <a:lnTo>
                  <a:pt x="17" y="7"/>
                </a:lnTo>
                <a:lnTo>
                  <a:pt x="0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7" name=""/>
          <p:cNvSpPr/>
          <p:nvPr/>
        </p:nvSpPr>
        <p:spPr>
          <a:xfrm>
            <a:off x="1803240" y="5791320"/>
            <a:ext cx="22320" cy="34920"/>
          </a:xfrm>
          <a:custGeom>
            <a:avLst/>
            <a:gdLst/>
            <a:ahLst/>
            <a:rect l="l" t="t" r="r" b="b"/>
            <a:pathLst>
              <a:path w="29" h="43">
                <a:moveTo>
                  <a:pt x="11" y="0"/>
                </a:moveTo>
                <a:lnTo>
                  <a:pt x="0" y="9"/>
                </a:lnTo>
                <a:lnTo>
                  <a:pt x="0" y="15"/>
                </a:lnTo>
                <a:lnTo>
                  <a:pt x="0" y="20"/>
                </a:lnTo>
                <a:lnTo>
                  <a:pt x="2" y="24"/>
                </a:lnTo>
                <a:lnTo>
                  <a:pt x="4" y="29"/>
                </a:lnTo>
                <a:lnTo>
                  <a:pt x="7" y="36"/>
                </a:lnTo>
                <a:lnTo>
                  <a:pt x="13" y="43"/>
                </a:lnTo>
                <a:lnTo>
                  <a:pt x="29" y="32"/>
                </a:lnTo>
                <a:lnTo>
                  <a:pt x="25" y="25"/>
                </a:lnTo>
                <a:lnTo>
                  <a:pt x="21" y="20"/>
                </a:lnTo>
                <a:lnTo>
                  <a:pt x="21" y="18"/>
                </a:lnTo>
                <a:lnTo>
                  <a:pt x="20" y="16"/>
                </a:lnTo>
                <a:lnTo>
                  <a:pt x="20" y="13"/>
                </a:lnTo>
                <a:lnTo>
                  <a:pt x="20" y="9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8" name=""/>
          <p:cNvSpPr/>
          <p:nvPr/>
        </p:nvSpPr>
        <p:spPr>
          <a:xfrm>
            <a:off x="1811160" y="5791320"/>
            <a:ext cx="28800" cy="20520"/>
          </a:xfrm>
          <a:custGeom>
            <a:avLst/>
            <a:gdLst/>
            <a:ahLst/>
            <a:rect l="l" t="t" r="r" b="b"/>
            <a:pathLst>
              <a:path w="35" h="25">
                <a:moveTo>
                  <a:pt x="35" y="25"/>
                </a:moveTo>
                <a:lnTo>
                  <a:pt x="35" y="25"/>
                </a:lnTo>
                <a:lnTo>
                  <a:pt x="35" y="18"/>
                </a:lnTo>
                <a:lnTo>
                  <a:pt x="32" y="13"/>
                </a:lnTo>
                <a:lnTo>
                  <a:pt x="28" y="8"/>
                </a:lnTo>
                <a:lnTo>
                  <a:pt x="23" y="4"/>
                </a:lnTo>
                <a:lnTo>
                  <a:pt x="18" y="2"/>
                </a:ln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lnTo>
                  <a:pt x="5" y="22"/>
                </a:lnTo>
                <a:lnTo>
                  <a:pt x="9" y="22"/>
                </a:lnTo>
                <a:lnTo>
                  <a:pt x="10" y="22"/>
                </a:lnTo>
                <a:lnTo>
                  <a:pt x="12" y="24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35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9" name=""/>
          <p:cNvSpPr/>
          <p:nvPr/>
        </p:nvSpPr>
        <p:spPr>
          <a:xfrm>
            <a:off x="1820880" y="5811840"/>
            <a:ext cx="9360" cy="1440"/>
          </a:xfrm>
          <a:custGeom>
            <a:avLst/>
            <a:gdLst/>
            <a:ahLst/>
            <a:rect l="l" t="t" r="r" b="b"/>
            <a:pathLst>
              <a:path w="13" h="0">
                <a:moveTo>
                  <a:pt x="0" y="0"/>
                </a:move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0" name=""/>
          <p:cNvSpPr/>
          <p:nvPr/>
        </p:nvSpPr>
        <p:spPr>
          <a:xfrm>
            <a:off x="1820880" y="5811840"/>
            <a:ext cx="9360" cy="1440"/>
          </a:xfrm>
          <a:custGeom>
            <a:avLst/>
            <a:gdLst/>
            <a:ahLst/>
            <a:rect l="l" t="t" r="r" b="b"/>
            <a:pathLst>
              <a:path w="13" h="0">
                <a:moveTo>
                  <a:pt x="0" y="0"/>
                </a:move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1" name=""/>
          <p:cNvSpPr/>
          <p:nvPr/>
        </p:nvSpPr>
        <p:spPr>
          <a:xfrm>
            <a:off x="1982880" y="6218280"/>
            <a:ext cx="25200" cy="12600"/>
          </a:xfrm>
          <a:custGeom>
            <a:avLst/>
            <a:gdLst/>
            <a:ahLst/>
            <a:rect l="l" t="t" r="r" b="b"/>
            <a:pathLst>
              <a:path w="32" h="16">
                <a:moveTo>
                  <a:pt x="0" y="0"/>
                </a:moveTo>
                <a:lnTo>
                  <a:pt x="5" y="0"/>
                </a:lnTo>
                <a:lnTo>
                  <a:pt x="11" y="0"/>
                </a:lnTo>
                <a:lnTo>
                  <a:pt x="14" y="0"/>
                </a:lnTo>
                <a:lnTo>
                  <a:pt x="16" y="2"/>
                </a:lnTo>
                <a:lnTo>
                  <a:pt x="19" y="4"/>
                </a:lnTo>
                <a:lnTo>
                  <a:pt x="23" y="7"/>
                </a:lnTo>
                <a:lnTo>
                  <a:pt x="28" y="12"/>
                </a:lnTo>
                <a:lnTo>
                  <a:pt x="32" y="16"/>
                </a:lnTo>
                <a:lnTo>
                  <a:pt x="21" y="16"/>
                </a:lnTo>
                <a:lnTo>
                  <a:pt x="14" y="14"/>
                </a:lnTo>
                <a:lnTo>
                  <a:pt x="9" y="11"/>
                </a:lnTo>
                <a:lnTo>
                  <a:pt x="5" y="7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2" name=""/>
          <p:cNvSpPr/>
          <p:nvPr/>
        </p:nvSpPr>
        <p:spPr>
          <a:xfrm>
            <a:off x="1982880" y="6210360"/>
            <a:ext cx="9360" cy="15840"/>
          </a:xfrm>
          <a:custGeom>
            <a:avLst/>
            <a:gdLst/>
            <a:ahLst/>
            <a:rect l="l" t="t" r="r" b="b"/>
            <a:pathLst>
              <a:path w="11" h="22">
                <a:moveTo>
                  <a:pt x="11" y="0"/>
                </a:move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lnTo>
                  <a:pt x="5" y="22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3" name=""/>
          <p:cNvSpPr/>
          <p:nvPr/>
        </p:nvSpPr>
        <p:spPr>
          <a:xfrm>
            <a:off x="1992240" y="6210360"/>
            <a:ext cx="22320" cy="28440"/>
          </a:xfrm>
          <a:custGeom>
            <a:avLst/>
            <a:gdLst/>
            <a:ahLst/>
            <a:rect l="l" t="t" r="r" b="b"/>
            <a:pathLst>
              <a:path w="28" h="38">
                <a:moveTo>
                  <a:pt x="21" y="38"/>
                </a:moveTo>
                <a:lnTo>
                  <a:pt x="28" y="22"/>
                </a:lnTo>
                <a:lnTo>
                  <a:pt x="24" y="16"/>
                </a:lnTo>
                <a:lnTo>
                  <a:pt x="19" y="11"/>
                </a:lnTo>
                <a:lnTo>
                  <a:pt x="16" y="7"/>
                </a:lnTo>
                <a:lnTo>
                  <a:pt x="12" y="4"/>
                </a:lnTo>
                <a:lnTo>
                  <a:pt x="7" y="2"/>
                </a:lnTo>
                <a:lnTo>
                  <a:pt x="1" y="0"/>
                </a:lnTo>
                <a:lnTo>
                  <a:pt x="1" y="22"/>
                </a:lnTo>
                <a:lnTo>
                  <a:pt x="0" y="22"/>
                </a:lnTo>
                <a:lnTo>
                  <a:pt x="1" y="22"/>
                </a:lnTo>
                <a:lnTo>
                  <a:pt x="3" y="23"/>
                </a:lnTo>
                <a:lnTo>
                  <a:pt x="5" y="25"/>
                </a:lnTo>
                <a:lnTo>
                  <a:pt x="10" y="31"/>
                </a:lnTo>
                <a:lnTo>
                  <a:pt x="14" y="36"/>
                </a:lnTo>
                <a:lnTo>
                  <a:pt x="21" y="18"/>
                </a:lnTo>
                <a:lnTo>
                  <a:pt x="21" y="3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4" name=""/>
          <p:cNvSpPr/>
          <p:nvPr/>
        </p:nvSpPr>
        <p:spPr>
          <a:xfrm>
            <a:off x="2008080" y="6224760"/>
            <a:ext cx="1800" cy="61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5" name=""/>
          <p:cNvSpPr/>
          <p:nvPr/>
        </p:nvSpPr>
        <p:spPr>
          <a:xfrm>
            <a:off x="1998720" y="6224760"/>
            <a:ext cx="9360" cy="14040"/>
          </a:xfrm>
          <a:custGeom>
            <a:avLst/>
            <a:gdLst/>
            <a:ahLst/>
            <a:rect l="l" t="t" r="r" b="b"/>
            <a:pathLst>
              <a:path w="13" h="20">
                <a:moveTo>
                  <a:pt x="0" y="20"/>
                </a:moveTo>
                <a:lnTo>
                  <a:pt x="4" y="20"/>
                </a:lnTo>
                <a:lnTo>
                  <a:pt x="13" y="20"/>
                </a:lnTo>
                <a:lnTo>
                  <a:pt x="13" y="0"/>
                </a:lnTo>
                <a:lnTo>
                  <a:pt x="4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6" name=""/>
          <p:cNvSpPr/>
          <p:nvPr/>
        </p:nvSpPr>
        <p:spPr>
          <a:xfrm>
            <a:off x="2001960" y="6224760"/>
            <a:ext cx="1440" cy="61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7" name=""/>
          <p:cNvSpPr/>
          <p:nvPr/>
        </p:nvSpPr>
        <p:spPr>
          <a:xfrm>
            <a:off x="1974960" y="6213600"/>
            <a:ext cx="27000" cy="25200"/>
          </a:xfrm>
          <a:custGeom>
            <a:avLst/>
            <a:gdLst/>
            <a:ahLst/>
            <a:rect l="l" t="t" r="r" b="b"/>
            <a:pathLst>
              <a:path w="34" h="32">
                <a:moveTo>
                  <a:pt x="0" y="7"/>
                </a:moveTo>
                <a:lnTo>
                  <a:pt x="4" y="16"/>
                </a:lnTo>
                <a:lnTo>
                  <a:pt x="9" y="19"/>
                </a:lnTo>
                <a:lnTo>
                  <a:pt x="13" y="25"/>
                </a:lnTo>
                <a:lnTo>
                  <a:pt x="20" y="28"/>
                </a:lnTo>
                <a:lnTo>
                  <a:pt x="29" y="32"/>
                </a:lnTo>
                <a:lnTo>
                  <a:pt x="34" y="12"/>
                </a:lnTo>
                <a:lnTo>
                  <a:pt x="29" y="10"/>
                </a:lnTo>
                <a:lnTo>
                  <a:pt x="25" y="7"/>
                </a:lnTo>
                <a:lnTo>
                  <a:pt x="22" y="5"/>
                </a:lnTo>
                <a:lnTo>
                  <a:pt x="18" y="0"/>
                </a:lnTo>
                <a:lnTo>
                  <a:pt x="20" y="7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8" name=""/>
          <p:cNvSpPr/>
          <p:nvPr/>
        </p:nvSpPr>
        <p:spPr>
          <a:xfrm>
            <a:off x="1982880" y="6221520"/>
            <a:ext cx="936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9" name=""/>
          <p:cNvSpPr/>
          <p:nvPr/>
        </p:nvSpPr>
        <p:spPr>
          <a:xfrm>
            <a:off x="1974960" y="6210360"/>
            <a:ext cx="17280" cy="11160"/>
          </a:xfrm>
          <a:custGeom>
            <a:avLst/>
            <a:gdLst/>
            <a:ahLst/>
            <a:rect l="l" t="t" r="r" b="b"/>
            <a:pathLst>
              <a:path w="22" h="15">
                <a:moveTo>
                  <a:pt x="11" y="0"/>
                </a:moveTo>
                <a:lnTo>
                  <a:pt x="0" y="11"/>
                </a:lnTo>
                <a:lnTo>
                  <a:pt x="0" y="15"/>
                </a:lnTo>
                <a:lnTo>
                  <a:pt x="22" y="15"/>
                </a:lnTo>
                <a:lnTo>
                  <a:pt x="22" y="11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0" name=""/>
          <p:cNvSpPr/>
          <p:nvPr/>
        </p:nvSpPr>
        <p:spPr>
          <a:xfrm>
            <a:off x="1982880" y="62182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1" name=""/>
          <p:cNvSpPr/>
          <p:nvPr/>
        </p:nvSpPr>
        <p:spPr>
          <a:xfrm>
            <a:off x="1995480" y="6267600"/>
            <a:ext cx="19080" cy="37800"/>
          </a:xfrm>
          <a:custGeom>
            <a:avLst/>
            <a:gdLst/>
            <a:ahLst/>
            <a:rect l="l" t="t" r="r" b="b"/>
            <a:pathLst>
              <a:path w="25" h="48">
                <a:moveTo>
                  <a:pt x="4" y="25"/>
                </a:moveTo>
                <a:lnTo>
                  <a:pt x="5" y="23"/>
                </a:lnTo>
                <a:lnTo>
                  <a:pt x="7" y="23"/>
                </a:lnTo>
                <a:lnTo>
                  <a:pt x="9" y="22"/>
                </a:lnTo>
                <a:lnTo>
                  <a:pt x="9" y="20"/>
                </a:lnTo>
                <a:lnTo>
                  <a:pt x="11" y="16"/>
                </a:lnTo>
                <a:lnTo>
                  <a:pt x="13" y="13"/>
                </a:lnTo>
                <a:lnTo>
                  <a:pt x="14" y="7"/>
                </a:lnTo>
                <a:lnTo>
                  <a:pt x="16" y="4"/>
                </a:lnTo>
                <a:lnTo>
                  <a:pt x="18" y="2"/>
                </a:lnTo>
                <a:lnTo>
                  <a:pt x="18" y="2"/>
                </a:lnTo>
                <a:lnTo>
                  <a:pt x="20" y="0"/>
                </a:lnTo>
                <a:lnTo>
                  <a:pt x="21" y="0"/>
                </a:lnTo>
                <a:lnTo>
                  <a:pt x="23" y="4"/>
                </a:lnTo>
                <a:lnTo>
                  <a:pt x="25" y="9"/>
                </a:lnTo>
                <a:lnTo>
                  <a:pt x="25" y="13"/>
                </a:lnTo>
                <a:lnTo>
                  <a:pt x="25" y="16"/>
                </a:lnTo>
                <a:lnTo>
                  <a:pt x="25" y="27"/>
                </a:lnTo>
                <a:lnTo>
                  <a:pt x="23" y="38"/>
                </a:lnTo>
                <a:lnTo>
                  <a:pt x="20" y="41"/>
                </a:lnTo>
                <a:lnTo>
                  <a:pt x="18" y="45"/>
                </a:lnTo>
                <a:lnTo>
                  <a:pt x="18" y="47"/>
                </a:lnTo>
                <a:lnTo>
                  <a:pt x="18" y="47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9" y="47"/>
                </a:lnTo>
                <a:lnTo>
                  <a:pt x="9" y="45"/>
                </a:lnTo>
                <a:lnTo>
                  <a:pt x="5" y="41"/>
                </a:lnTo>
                <a:lnTo>
                  <a:pt x="4" y="36"/>
                </a:lnTo>
                <a:lnTo>
                  <a:pt x="0" y="32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4" y="25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2" name=""/>
          <p:cNvSpPr/>
          <p:nvPr/>
        </p:nvSpPr>
        <p:spPr>
          <a:xfrm>
            <a:off x="1995480" y="6259680"/>
            <a:ext cx="23760" cy="34920"/>
          </a:xfrm>
          <a:custGeom>
            <a:avLst/>
            <a:gdLst/>
            <a:ahLst/>
            <a:rect l="l" t="t" r="r" b="b"/>
            <a:pathLst>
              <a:path w="30" h="44">
                <a:moveTo>
                  <a:pt x="30" y="5"/>
                </a:moveTo>
                <a:lnTo>
                  <a:pt x="21" y="0"/>
                </a:lnTo>
                <a:lnTo>
                  <a:pt x="16" y="0"/>
                </a:lnTo>
                <a:lnTo>
                  <a:pt x="13" y="1"/>
                </a:lnTo>
                <a:lnTo>
                  <a:pt x="9" y="5"/>
                </a:lnTo>
                <a:lnTo>
                  <a:pt x="5" y="9"/>
                </a:lnTo>
                <a:lnTo>
                  <a:pt x="4" y="14"/>
                </a:lnTo>
                <a:lnTo>
                  <a:pt x="4" y="17"/>
                </a:lnTo>
                <a:lnTo>
                  <a:pt x="2" y="23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4" y="25"/>
                </a:lnTo>
                <a:lnTo>
                  <a:pt x="4" y="25"/>
                </a:lnTo>
                <a:lnTo>
                  <a:pt x="4" y="44"/>
                </a:lnTo>
                <a:lnTo>
                  <a:pt x="9" y="44"/>
                </a:lnTo>
                <a:lnTo>
                  <a:pt x="13" y="41"/>
                </a:lnTo>
                <a:lnTo>
                  <a:pt x="16" y="39"/>
                </a:lnTo>
                <a:lnTo>
                  <a:pt x="18" y="35"/>
                </a:lnTo>
                <a:lnTo>
                  <a:pt x="20" y="30"/>
                </a:lnTo>
                <a:lnTo>
                  <a:pt x="23" y="25"/>
                </a:lnTo>
                <a:lnTo>
                  <a:pt x="23" y="21"/>
                </a:lnTo>
                <a:lnTo>
                  <a:pt x="25" y="17"/>
                </a:lnTo>
                <a:lnTo>
                  <a:pt x="25" y="17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13" y="14"/>
                </a:lnTo>
                <a:lnTo>
                  <a:pt x="3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3" name=""/>
          <p:cNvSpPr/>
          <p:nvPr/>
        </p:nvSpPr>
        <p:spPr>
          <a:xfrm>
            <a:off x="2004840" y="6262560"/>
            <a:ext cx="17640" cy="17640"/>
          </a:xfrm>
          <a:custGeom>
            <a:avLst/>
            <a:gdLst/>
            <a:ahLst/>
            <a:rect l="l" t="t" r="r" b="b"/>
            <a:pathLst>
              <a:path w="23" h="21">
                <a:moveTo>
                  <a:pt x="23" y="21"/>
                </a:moveTo>
                <a:lnTo>
                  <a:pt x="23" y="21"/>
                </a:lnTo>
                <a:lnTo>
                  <a:pt x="23" y="16"/>
                </a:lnTo>
                <a:lnTo>
                  <a:pt x="23" y="11"/>
                </a:lnTo>
                <a:lnTo>
                  <a:pt x="21" y="5"/>
                </a:lnTo>
                <a:lnTo>
                  <a:pt x="17" y="0"/>
                </a:lnTo>
                <a:lnTo>
                  <a:pt x="0" y="9"/>
                </a:lnTo>
                <a:lnTo>
                  <a:pt x="1" y="12"/>
                </a:lnTo>
                <a:lnTo>
                  <a:pt x="1" y="14"/>
                </a:lnTo>
                <a:lnTo>
                  <a:pt x="1" y="18"/>
                </a:lnTo>
                <a:lnTo>
                  <a:pt x="1" y="21"/>
                </a:lnTo>
                <a:lnTo>
                  <a:pt x="23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4" name=""/>
          <p:cNvSpPr/>
          <p:nvPr/>
        </p:nvSpPr>
        <p:spPr>
          <a:xfrm>
            <a:off x="2001960" y="6280200"/>
            <a:ext cx="20520" cy="33120"/>
          </a:xfrm>
          <a:custGeom>
            <a:avLst/>
            <a:gdLst/>
            <a:ahLst/>
            <a:rect l="l" t="t" r="r" b="b"/>
            <a:pathLst>
              <a:path w="27" h="41">
                <a:moveTo>
                  <a:pt x="5" y="41"/>
                </a:moveTo>
                <a:lnTo>
                  <a:pt x="5" y="41"/>
                </a:lnTo>
                <a:lnTo>
                  <a:pt x="11" y="41"/>
                </a:lnTo>
                <a:lnTo>
                  <a:pt x="14" y="39"/>
                </a:lnTo>
                <a:lnTo>
                  <a:pt x="16" y="36"/>
                </a:lnTo>
                <a:lnTo>
                  <a:pt x="20" y="34"/>
                </a:lnTo>
                <a:lnTo>
                  <a:pt x="21" y="29"/>
                </a:lnTo>
                <a:lnTo>
                  <a:pt x="23" y="22"/>
                </a:lnTo>
                <a:lnTo>
                  <a:pt x="27" y="11"/>
                </a:lnTo>
                <a:lnTo>
                  <a:pt x="27" y="0"/>
                </a:lnTo>
                <a:lnTo>
                  <a:pt x="5" y="0"/>
                </a:lnTo>
                <a:lnTo>
                  <a:pt x="5" y="9"/>
                </a:lnTo>
                <a:lnTo>
                  <a:pt x="4" y="18"/>
                </a:lnTo>
                <a:lnTo>
                  <a:pt x="2" y="22"/>
                </a:lnTo>
                <a:lnTo>
                  <a:pt x="0" y="23"/>
                </a:lnTo>
                <a:lnTo>
                  <a:pt x="0" y="23"/>
                </a:lnTo>
                <a:lnTo>
                  <a:pt x="0" y="23"/>
                </a:lnTo>
                <a:lnTo>
                  <a:pt x="2" y="22"/>
                </a:lnTo>
                <a:lnTo>
                  <a:pt x="5" y="22"/>
                </a:lnTo>
                <a:lnTo>
                  <a:pt x="5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5" name=""/>
          <p:cNvSpPr/>
          <p:nvPr/>
        </p:nvSpPr>
        <p:spPr>
          <a:xfrm>
            <a:off x="1986120" y="6276960"/>
            <a:ext cx="21960" cy="36360"/>
          </a:xfrm>
          <a:custGeom>
            <a:avLst/>
            <a:gdLst/>
            <a:ahLst/>
            <a:rect l="l" t="t" r="r" b="b"/>
            <a:pathLst>
              <a:path w="27" h="44">
                <a:moveTo>
                  <a:pt x="15" y="0"/>
                </a:moveTo>
                <a:lnTo>
                  <a:pt x="15" y="0"/>
                </a:lnTo>
                <a:lnTo>
                  <a:pt x="9" y="2"/>
                </a:lnTo>
                <a:lnTo>
                  <a:pt x="4" y="3"/>
                </a:lnTo>
                <a:lnTo>
                  <a:pt x="2" y="9"/>
                </a:lnTo>
                <a:lnTo>
                  <a:pt x="0" y="14"/>
                </a:lnTo>
                <a:lnTo>
                  <a:pt x="2" y="19"/>
                </a:lnTo>
                <a:lnTo>
                  <a:pt x="4" y="26"/>
                </a:lnTo>
                <a:lnTo>
                  <a:pt x="8" y="32"/>
                </a:lnTo>
                <a:lnTo>
                  <a:pt x="11" y="37"/>
                </a:lnTo>
                <a:lnTo>
                  <a:pt x="13" y="41"/>
                </a:lnTo>
                <a:lnTo>
                  <a:pt x="16" y="42"/>
                </a:lnTo>
                <a:lnTo>
                  <a:pt x="20" y="44"/>
                </a:lnTo>
                <a:lnTo>
                  <a:pt x="24" y="44"/>
                </a:lnTo>
                <a:lnTo>
                  <a:pt x="24" y="25"/>
                </a:lnTo>
                <a:lnTo>
                  <a:pt x="25" y="25"/>
                </a:lnTo>
                <a:lnTo>
                  <a:pt x="27" y="25"/>
                </a:lnTo>
                <a:lnTo>
                  <a:pt x="27" y="25"/>
                </a:lnTo>
                <a:lnTo>
                  <a:pt x="25" y="25"/>
                </a:lnTo>
                <a:lnTo>
                  <a:pt x="24" y="21"/>
                </a:lnTo>
                <a:lnTo>
                  <a:pt x="22" y="18"/>
                </a:lnTo>
                <a:lnTo>
                  <a:pt x="20" y="14"/>
                </a:lnTo>
                <a:lnTo>
                  <a:pt x="20" y="12"/>
                </a:lnTo>
                <a:lnTo>
                  <a:pt x="20" y="16"/>
                </a:lnTo>
                <a:lnTo>
                  <a:pt x="18" y="18"/>
                </a:lnTo>
                <a:lnTo>
                  <a:pt x="16" y="19"/>
                </a:lnTo>
                <a:lnTo>
                  <a:pt x="15" y="19"/>
                </a:lnTo>
                <a:lnTo>
                  <a:pt x="1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6" name=""/>
          <p:cNvSpPr/>
          <p:nvPr/>
        </p:nvSpPr>
        <p:spPr>
          <a:xfrm>
            <a:off x="1998720" y="62866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7" name=""/>
          <p:cNvSpPr/>
          <p:nvPr/>
        </p:nvSpPr>
        <p:spPr>
          <a:xfrm>
            <a:off x="1998720" y="62866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8" name=""/>
          <p:cNvSpPr/>
          <p:nvPr/>
        </p:nvSpPr>
        <p:spPr>
          <a:xfrm>
            <a:off x="2033640" y="6373800"/>
            <a:ext cx="3168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0" y="30"/>
                </a:moveTo>
                <a:lnTo>
                  <a:pt x="2" y="27"/>
                </a:lnTo>
                <a:lnTo>
                  <a:pt x="4" y="23"/>
                </a:lnTo>
                <a:lnTo>
                  <a:pt x="7" y="18"/>
                </a:lnTo>
                <a:lnTo>
                  <a:pt x="11" y="12"/>
                </a:lnTo>
                <a:lnTo>
                  <a:pt x="14" y="7"/>
                </a:lnTo>
                <a:lnTo>
                  <a:pt x="20" y="5"/>
                </a:lnTo>
                <a:lnTo>
                  <a:pt x="21" y="3"/>
                </a:lnTo>
                <a:lnTo>
                  <a:pt x="25" y="2"/>
                </a:lnTo>
                <a:lnTo>
                  <a:pt x="27" y="0"/>
                </a:lnTo>
                <a:lnTo>
                  <a:pt x="28" y="0"/>
                </a:lnTo>
                <a:lnTo>
                  <a:pt x="34" y="3"/>
                </a:lnTo>
                <a:lnTo>
                  <a:pt x="39" y="7"/>
                </a:lnTo>
                <a:lnTo>
                  <a:pt x="34" y="10"/>
                </a:lnTo>
                <a:lnTo>
                  <a:pt x="28" y="16"/>
                </a:lnTo>
                <a:lnTo>
                  <a:pt x="23" y="18"/>
                </a:lnTo>
                <a:lnTo>
                  <a:pt x="20" y="21"/>
                </a:lnTo>
                <a:lnTo>
                  <a:pt x="9" y="25"/>
                </a:lnTo>
                <a:lnTo>
                  <a:pt x="0" y="30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9" name=""/>
          <p:cNvSpPr/>
          <p:nvPr/>
        </p:nvSpPr>
        <p:spPr>
          <a:xfrm>
            <a:off x="2025720" y="6365880"/>
            <a:ext cx="31680" cy="31680"/>
          </a:xfrm>
          <a:custGeom>
            <a:avLst/>
            <a:gdLst/>
            <a:ahLst/>
            <a:rect l="l" t="t" r="r" b="b"/>
            <a:pathLst>
              <a:path w="39" h="41">
                <a:moveTo>
                  <a:pt x="39" y="0"/>
                </a:moveTo>
                <a:lnTo>
                  <a:pt x="39" y="0"/>
                </a:lnTo>
                <a:lnTo>
                  <a:pt x="34" y="0"/>
                </a:lnTo>
                <a:lnTo>
                  <a:pt x="31" y="2"/>
                </a:lnTo>
                <a:lnTo>
                  <a:pt x="27" y="4"/>
                </a:lnTo>
                <a:lnTo>
                  <a:pt x="23" y="5"/>
                </a:lnTo>
                <a:lnTo>
                  <a:pt x="18" y="11"/>
                </a:lnTo>
                <a:lnTo>
                  <a:pt x="13" y="16"/>
                </a:lnTo>
                <a:lnTo>
                  <a:pt x="9" y="21"/>
                </a:lnTo>
                <a:lnTo>
                  <a:pt x="6" y="29"/>
                </a:lnTo>
                <a:lnTo>
                  <a:pt x="2" y="34"/>
                </a:lnTo>
                <a:lnTo>
                  <a:pt x="0" y="41"/>
                </a:lnTo>
                <a:lnTo>
                  <a:pt x="22" y="41"/>
                </a:lnTo>
                <a:lnTo>
                  <a:pt x="23" y="38"/>
                </a:lnTo>
                <a:lnTo>
                  <a:pt x="25" y="34"/>
                </a:lnTo>
                <a:lnTo>
                  <a:pt x="29" y="29"/>
                </a:lnTo>
                <a:lnTo>
                  <a:pt x="32" y="25"/>
                </a:lnTo>
                <a:lnTo>
                  <a:pt x="38" y="21"/>
                </a:lnTo>
                <a:lnTo>
                  <a:pt x="38" y="21"/>
                </a:lnTo>
                <a:lnTo>
                  <a:pt x="39" y="20"/>
                </a:lnTo>
                <a:lnTo>
                  <a:pt x="3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0" name=""/>
          <p:cNvSpPr/>
          <p:nvPr/>
        </p:nvSpPr>
        <p:spPr>
          <a:xfrm>
            <a:off x="2057400" y="6365880"/>
            <a:ext cx="14400" cy="22320"/>
          </a:xfrm>
          <a:custGeom>
            <a:avLst/>
            <a:gdLst/>
            <a:ahLst/>
            <a:rect l="l" t="t" r="r" b="b"/>
            <a:pathLst>
              <a:path w="20" h="29">
                <a:moveTo>
                  <a:pt x="20" y="25"/>
                </a:moveTo>
                <a:lnTo>
                  <a:pt x="11" y="7"/>
                </a:lnTo>
                <a:lnTo>
                  <a:pt x="13" y="5"/>
                </a:lnTo>
                <a:lnTo>
                  <a:pt x="0" y="0"/>
                </a:lnTo>
                <a:lnTo>
                  <a:pt x="0" y="21"/>
                </a:lnTo>
                <a:lnTo>
                  <a:pt x="0" y="23"/>
                </a:lnTo>
                <a:lnTo>
                  <a:pt x="11" y="29"/>
                </a:lnTo>
                <a:lnTo>
                  <a:pt x="4" y="11"/>
                </a:lnTo>
                <a:lnTo>
                  <a:pt x="20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1" name=""/>
          <p:cNvSpPr/>
          <p:nvPr/>
        </p:nvSpPr>
        <p:spPr>
          <a:xfrm>
            <a:off x="2025720" y="6373800"/>
            <a:ext cx="46080" cy="30240"/>
          </a:xfrm>
          <a:custGeom>
            <a:avLst/>
            <a:gdLst/>
            <a:ahLst/>
            <a:rect l="l" t="t" r="r" b="b"/>
            <a:pathLst>
              <a:path w="59" h="39">
                <a:moveTo>
                  <a:pt x="0" y="30"/>
                </a:moveTo>
                <a:lnTo>
                  <a:pt x="16" y="39"/>
                </a:lnTo>
                <a:lnTo>
                  <a:pt x="25" y="34"/>
                </a:lnTo>
                <a:lnTo>
                  <a:pt x="34" y="30"/>
                </a:lnTo>
                <a:lnTo>
                  <a:pt x="41" y="27"/>
                </a:lnTo>
                <a:lnTo>
                  <a:pt x="47" y="23"/>
                </a:lnTo>
                <a:lnTo>
                  <a:pt x="52" y="19"/>
                </a:lnTo>
                <a:lnTo>
                  <a:pt x="59" y="14"/>
                </a:lnTo>
                <a:lnTo>
                  <a:pt x="45" y="0"/>
                </a:lnTo>
                <a:lnTo>
                  <a:pt x="39" y="3"/>
                </a:lnTo>
                <a:lnTo>
                  <a:pt x="34" y="7"/>
                </a:lnTo>
                <a:lnTo>
                  <a:pt x="29" y="9"/>
                </a:lnTo>
                <a:lnTo>
                  <a:pt x="25" y="12"/>
                </a:lnTo>
                <a:lnTo>
                  <a:pt x="15" y="18"/>
                </a:lnTo>
                <a:lnTo>
                  <a:pt x="6" y="21"/>
                </a:lnTo>
                <a:lnTo>
                  <a:pt x="22" y="30"/>
                </a:lnTo>
                <a:lnTo>
                  <a:pt x="0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2" name=""/>
          <p:cNvSpPr/>
          <p:nvPr/>
        </p:nvSpPr>
        <p:spPr>
          <a:xfrm>
            <a:off x="2033640" y="6397560"/>
            <a:ext cx="936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3" name=""/>
          <p:cNvSpPr/>
          <p:nvPr/>
        </p:nvSpPr>
        <p:spPr>
          <a:xfrm>
            <a:off x="2033640" y="6397560"/>
            <a:ext cx="936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4" name=""/>
          <p:cNvSpPr/>
          <p:nvPr/>
        </p:nvSpPr>
        <p:spPr>
          <a:xfrm>
            <a:off x="2043000" y="6346800"/>
            <a:ext cx="32040" cy="20520"/>
          </a:xfrm>
          <a:custGeom>
            <a:avLst/>
            <a:gdLst/>
            <a:ahLst/>
            <a:rect l="l" t="t" r="r" b="b"/>
            <a:pathLst>
              <a:path w="41" h="27">
                <a:moveTo>
                  <a:pt x="0" y="7"/>
                </a:moveTo>
                <a:lnTo>
                  <a:pt x="12" y="0"/>
                </a:lnTo>
                <a:lnTo>
                  <a:pt x="37" y="16"/>
                </a:lnTo>
                <a:lnTo>
                  <a:pt x="41" y="16"/>
                </a:lnTo>
                <a:lnTo>
                  <a:pt x="41" y="27"/>
                </a:lnTo>
                <a:lnTo>
                  <a:pt x="33" y="27"/>
                </a:lnTo>
                <a:lnTo>
                  <a:pt x="26" y="27"/>
                </a:lnTo>
                <a:lnTo>
                  <a:pt x="21" y="27"/>
                </a:lnTo>
                <a:lnTo>
                  <a:pt x="17" y="25"/>
                </a:lnTo>
                <a:lnTo>
                  <a:pt x="12" y="23"/>
                </a:lnTo>
                <a:lnTo>
                  <a:pt x="9" y="20"/>
                </a:lnTo>
                <a:lnTo>
                  <a:pt x="5" y="18"/>
                </a:lnTo>
                <a:lnTo>
                  <a:pt x="3" y="14"/>
                </a:lnTo>
                <a:lnTo>
                  <a:pt x="1" y="11"/>
                </a:lnTo>
                <a:lnTo>
                  <a:pt x="0" y="7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5" name=""/>
          <p:cNvSpPr/>
          <p:nvPr/>
        </p:nvSpPr>
        <p:spPr>
          <a:xfrm>
            <a:off x="2038320" y="6340320"/>
            <a:ext cx="19080" cy="17640"/>
          </a:xfrm>
          <a:custGeom>
            <a:avLst/>
            <a:gdLst/>
            <a:ahLst/>
            <a:rect l="l" t="t" r="r" b="b"/>
            <a:pathLst>
              <a:path w="23" h="23">
                <a:moveTo>
                  <a:pt x="23" y="0"/>
                </a:moveTo>
                <a:lnTo>
                  <a:pt x="11" y="0"/>
                </a:lnTo>
                <a:lnTo>
                  <a:pt x="0" y="7"/>
                </a:lnTo>
                <a:lnTo>
                  <a:pt x="13" y="23"/>
                </a:lnTo>
                <a:lnTo>
                  <a:pt x="23" y="16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6" name=""/>
          <p:cNvSpPr/>
          <p:nvPr/>
        </p:nvSpPr>
        <p:spPr>
          <a:xfrm>
            <a:off x="2046240" y="6340320"/>
            <a:ext cx="30240" cy="27000"/>
          </a:xfrm>
          <a:custGeom>
            <a:avLst/>
            <a:gdLst/>
            <a:ahLst/>
            <a:rect l="l" t="t" r="r" b="b"/>
            <a:pathLst>
              <a:path w="39" h="36">
                <a:moveTo>
                  <a:pt x="32" y="36"/>
                </a:moveTo>
                <a:lnTo>
                  <a:pt x="39" y="16"/>
                </a:lnTo>
                <a:lnTo>
                  <a:pt x="13" y="0"/>
                </a:lnTo>
                <a:lnTo>
                  <a:pt x="0" y="16"/>
                </a:lnTo>
                <a:lnTo>
                  <a:pt x="27" y="34"/>
                </a:lnTo>
                <a:lnTo>
                  <a:pt x="32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7" name=""/>
          <p:cNvSpPr/>
          <p:nvPr/>
        </p:nvSpPr>
        <p:spPr>
          <a:xfrm>
            <a:off x="2071800" y="6351480"/>
            <a:ext cx="11160" cy="15840"/>
          </a:xfrm>
          <a:custGeom>
            <a:avLst/>
            <a:gdLst/>
            <a:ahLst/>
            <a:rect l="l" t="t" r="r" b="b"/>
            <a:pathLst>
              <a:path w="12" h="22">
                <a:moveTo>
                  <a:pt x="12" y="11"/>
                </a:moveTo>
                <a:lnTo>
                  <a:pt x="4" y="0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12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8" name=""/>
          <p:cNvSpPr/>
          <p:nvPr/>
        </p:nvSpPr>
        <p:spPr>
          <a:xfrm>
            <a:off x="2065320" y="6359400"/>
            <a:ext cx="17640" cy="17640"/>
          </a:xfrm>
          <a:custGeom>
            <a:avLst/>
            <a:gdLst/>
            <a:ahLst/>
            <a:rect l="l" t="t" r="r" b="b"/>
            <a:pathLst>
              <a:path w="21" h="21">
                <a:moveTo>
                  <a:pt x="11" y="21"/>
                </a:moveTo>
                <a:lnTo>
                  <a:pt x="21" y="11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11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9" name=""/>
          <p:cNvSpPr/>
          <p:nvPr/>
        </p:nvSpPr>
        <p:spPr>
          <a:xfrm>
            <a:off x="2075040" y="635940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0" name=""/>
          <p:cNvSpPr/>
          <p:nvPr/>
        </p:nvSpPr>
        <p:spPr>
          <a:xfrm>
            <a:off x="2063880" y="6359400"/>
            <a:ext cx="11160" cy="17640"/>
          </a:xfrm>
          <a:custGeom>
            <a:avLst/>
            <a:gdLst/>
            <a:ahLst/>
            <a:rect l="l" t="t" r="r" b="b"/>
            <a:pathLst>
              <a:path w="15" h="21">
                <a:moveTo>
                  <a:pt x="0" y="21"/>
                </a:moveTo>
                <a:lnTo>
                  <a:pt x="0" y="21"/>
                </a:lnTo>
                <a:lnTo>
                  <a:pt x="7" y="21"/>
                </a:lnTo>
                <a:lnTo>
                  <a:pt x="15" y="21"/>
                </a:lnTo>
                <a:lnTo>
                  <a:pt x="15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1" name=""/>
          <p:cNvSpPr/>
          <p:nvPr/>
        </p:nvSpPr>
        <p:spPr>
          <a:xfrm>
            <a:off x="2035080" y="6345360"/>
            <a:ext cx="28800" cy="31680"/>
          </a:xfrm>
          <a:custGeom>
            <a:avLst/>
            <a:gdLst/>
            <a:ahLst/>
            <a:rect l="l" t="t" r="r" b="b"/>
            <a:pathLst>
              <a:path w="35" h="39">
                <a:moveTo>
                  <a:pt x="5" y="0"/>
                </a:moveTo>
                <a:lnTo>
                  <a:pt x="0" y="7"/>
                </a:lnTo>
                <a:lnTo>
                  <a:pt x="0" y="14"/>
                </a:lnTo>
                <a:lnTo>
                  <a:pt x="3" y="22"/>
                </a:lnTo>
                <a:lnTo>
                  <a:pt x="7" y="27"/>
                </a:lnTo>
                <a:lnTo>
                  <a:pt x="12" y="30"/>
                </a:lnTo>
                <a:lnTo>
                  <a:pt x="18" y="34"/>
                </a:lnTo>
                <a:lnTo>
                  <a:pt x="23" y="36"/>
                </a:lnTo>
                <a:lnTo>
                  <a:pt x="28" y="38"/>
                </a:lnTo>
                <a:lnTo>
                  <a:pt x="35" y="39"/>
                </a:lnTo>
                <a:lnTo>
                  <a:pt x="35" y="18"/>
                </a:lnTo>
                <a:lnTo>
                  <a:pt x="34" y="18"/>
                </a:lnTo>
                <a:lnTo>
                  <a:pt x="30" y="18"/>
                </a:lnTo>
                <a:lnTo>
                  <a:pt x="28" y="16"/>
                </a:lnTo>
                <a:lnTo>
                  <a:pt x="25" y="14"/>
                </a:lnTo>
                <a:lnTo>
                  <a:pt x="23" y="13"/>
                </a:lnTo>
                <a:lnTo>
                  <a:pt x="21" y="11"/>
                </a:lnTo>
                <a:lnTo>
                  <a:pt x="21" y="9"/>
                </a:lnTo>
                <a:lnTo>
                  <a:pt x="19" y="7"/>
                </a:lnTo>
                <a:lnTo>
                  <a:pt x="16" y="16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2" name=""/>
          <p:cNvSpPr/>
          <p:nvPr/>
        </p:nvSpPr>
        <p:spPr>
          <a:xfrm>
            <a:off x="2043000" y="6351480"/>
            <a:ext cx="3240" cy="6480"/>
          </a:xfrm>
          <a:custGeom>
            <a:avLst/>
            <a:gdLst/>
            <a:ahLst/>
            <a:rect l="l" t="t" r="r" b="b"/>
            <a:pathLst>
              <a:path w="5" h="9">
                <a:moveTo>
                  <a:pt x="5" y="9"/>
                </a:moveTo>
                <a:lnTo>
                  <a:pt x="0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3" name=""/>
          <p:cNvSpPr/>
          <p:nvPr/>
        </p:nvSpPr>
        <p:spPr>
          <a:xfrm>
            <a:off x="2043000" y="6351480"/>
            <a:ext cx="3240" cy="6480"/>
          </a:xfrm>
          <a:custGeom>
            <a:avLst/>
            <a:gdLst/>
            <a:ahLst/>
            <a:rect l="l" t="t" r="r" b="b"/>
            <a:pathLst>
              <a:path w="5" h="9">
                <a:moveTo>
                  <a:pt x="5" y="9"/>
                </a:moveTo>
                <a:lnTo>
                  <a:pt x="0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4" name=""/>
          <p:cNvSpPr/>
          <p:nvPr/>
        </p:nvSpPr>
        <p:spPr>
          <a:xfrm>
            <a:off x="1995480" y="6237360"/>
            <a:ext cx="19080" cy="19080"/>
          </a:xfrm>
          <a:custGeom>
            <a:avLst/>
            <a:gdLst/>
            <a:ahLst/>
            <a:rect l="l" t="t" r="r" b="b"/>
            <a:pathLst>
              <a:path w="25" h="25">
                <a:moveTo>
                  <a:pt x="25" y="18"/>
                </a:moveTo>
                <a:lnTo>
                  <a:pt x="25" y="25"/>
                </a:lnTo>
                <a:lnTo>
                  <a:pt x="11" y="25"/>
                </a:lnTo>
                <a:lnTo>
                  <a:pt x="7" y="23"/>
                </a:lnTo>
                <a:lnTo>
                  <a:pt x="5" y="22"/>
                </a:lnTo>
                <a:lnTo>
                  <a:pt x="4" y="18"/>
                </a:lnTo>
                <a:lnTo>
                  <a:pt x="4" y="16"/>
                </a:lnTo>
                <a:lnTo>
                  <a:pt x="2" y="7"/>
                </a:lnTo>
                <a:lnTo>
                  <a:pt x="0" y="0"/>
                </a:lnTo>
                <a:lnTo>
                  <a:pt x="25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5" name=""/>
          <p:cNvSpPr/>
          <p:nvPr/>
        </p:nvSpPr>
        <p:spPr>
          <a:xfrm>
            <a:off x="2006640" y="6249960"/>
            <a:ext cx="15840" cy="12600"/>
          </a:xfrm>
          <a:custGeom>
            <a:avLst/>
            <a:gdLst/>
            <a:ahLst/>
            <a:rect l="l" t="t" r="r" b="b"/>
            <a:pathLst>
              <a:path w="22" h="16">
                <a:moveTo>
                  <a:pt x="11" y="16"/>
                </a:move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11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6" name=""/>
          <p:cNvSpPr/>
          <p:nvPr/>
        </p:nvSpPr>
        <p:spPr>
          <a:xfrm>
            <a:off x="2001960" y="6248520"/>
            <a:ext cx="12600" cy="14040"/>
          </a:xfrm>
          <a:custGeom>
            <a:avLst/>
            <a:gdLst/>
            <a:ahLst/>
            <a:rect l="l" t="t" r="r" b="b"/>
            <a:pathLst>
              <a:path w="16" h="20">
                <a:moveTo>
                  <a:pt x="0" y="20"/>
                </a:moveTo>
                <a:lnTo>
                  <a:pt x="2" y="20"/>
                </a:lnTo>
                <a:lnTo>
                  <a:pt x="16" y="20"/>
                </a:lnTo>
                <a:lnTo>
                  <a:pt x="16" y="0"/>
                </a:lnTo>
                <a:lnTo>
                  <a:pt x="2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7" name=""/>
          <p:cNvSpPr/>
          <p:nvPr/>
        </p:nvSpPr>
        <p:spPr>
          <a:xfrm>
            <a:off x="2003400" y="6248520"/>
            <a:ext cx="3240" cy="7920"/>
          </a:xfrm>
          <a:custGeom>
            <a:avLst/>
            <a:gdLst/>
            <a:ahLst/>
            <a:rect l="l" t="t" r="r" b="b"/>
            <a:pathLst>
              <a:path w="3" h="11">
                <a:moveTo>
                  <a:pt x="3" y="0"/>
                </a:moveTo>
                <a:lnTo>
                  <a:pt x="0" y="11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8" name=""/>
          <p:cNvSpPr/>
          <p:nvPr/>
        </p:nvSpPr>
        <p:spPr>
          <a:xfrm>
            <a:off x="1987560" y="6230880"/>
            <a:ext cx="19080" cy="31680"/>
          </a:xfrm>
          <a:custGeom>
            <a:avLst/>
            <a:gdLst/>
            <a:ahLst/>
            <a:rect l="l" t="t" r="r" b="b"/>
            <a:pathLst>
              <a:path w="23" h="41">
                <a:moveTo>
                  <a:pt x="14" y="0"/>
                </a:moveTo>
                <a:lnTo>
                  <a:pt x="0" y="11"/>
                </a:lnTo>
                <a:lnTo>
                  <a:pt x="2" y="18"/>
                </a:lnTo>
                <a:lnTo>
                  <a:pt x="2" y="23"/>
                </a:lnTo>
                <a:lnTo>
                  <a:pt x="4" y="29"/>
                </a:lnTo>
                <a:lnTo>
                  <a:pt x="6" y="34"/>
                </a:lnTo>
                <a:lnTo>
                  <a:pt x="11" y="39"/>
                </a:lnTo>
                <a:lnTo>
                  <a:pt x="18" y="41"/>
                </a:lnTo>
                <a:lnTo>
                  <a:pt x="23" y="21"/>
                </a:lnTo>
                <a:lnTo>
                  <a:pt x="23" y="21"/>
                </a:lnTo>
                <a:lnTo>
                  <a:pt x="23" y="21"/>
                </a:lnTo>
                <a:lnTo>
                  <a:pt x="22" y="21"/>
                </a:lnTo>
                <a:lnTo>
                  <a:pt x="22" y="14"/>
                </a:lnTo>
                <a:lnTo>
                  <a:pt x="20" y="5"/>
                </a:lnTo>
                <a:lnTo>
                  <a:pt x="4" y="16"/>
                </a:lnTo>
                <a:lnTo>
                  <a:pt x="1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9" name=""/>
          <p:cNvSpPr/>
          <p:nvPr/>
        </p:nvSpPr>
        <p:spPr>
          <a:xfrm>
            <a:off x="1990800" y="6237360"/>
            <a:ext cx="4680" cy="61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0" name=""/>
          <p:cNvSpPr/>
          <p:nvPr/>
        </p:nvSpPr>
        <p:spPr>
          <a:xfrm>
            <a:off x="1990800" y="6230880"/>
            <a:ext cx="3168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41" y="25"/>
                </a:moveTo>
                <a:lnTo>
                  <a:pt x="35" y="16"/>
                </a:lnTo>
                <a:lnTo>
                  <a:pt x="10" y="0"/>
                </a:lnTo>
                <a:lnTo>
                  <a:pt x="0" y="16"/>
                </a:lnTo>
                <a:lnTo>
                  <a:pt x="25" y="34"/>
                </a:lnTo>
                <a:lnTo>
                  <a:pt x="41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1" name=""/>
          <p:cNvSpPr/>
          <p:nvPr/>
        </p:nvSpPr>
        <p:spPr>
          <a:xfrm>
            <a:off x="2006640" y="624996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2" name=""/>
          <p:cNvSpPr/>
          <p:nvPr/>
        </p:nvSpPr>
        <p:spPr>
          <a:xfrm>
            <a:off x="1778040" y="5854680"/>
            <a:ext cx="27000" cy="22320"/>
          </a:xfrm>
          <a:custGeom>
            <a:avLst/>
            <a:gdLst/>
            <a:ahLst/>
            <a:rect l="l" t="t" r="r" b="b"/>
            <a:pathLst>
              <a:path w="34" h="26">
                <a:moveTo>
                  <a:pt x="0" y="16"/>
                </a:moveTo>
                <a:lnTo>
                  <a:pt x="3" y="12"/>
                </a:lnTo>
                <a:lnTo>
                  <a:pt x="9" y="8"/>
                </a:lnTo>
                <a:lnTo>
                  <a:pt x="10" y="5"/>
                </a:lnTo>
                <a:lnTo>
                  <a:pt x="16" y="3"/>
                </a:lnTo>
                <a:lnTo>
                  <a:pt x="19" y="1"/>
                </a:lnTo>
                <a:lnTo>
                  <a:pt x="23" y="0"/>
                </a:lnTo>
                <a:lnTo>
                  <a:pt x="28" y="0"/>
                </a:lnTo>
                <a:lnTo>
                  <a:pt x="34" y="0"/>
                </a:lnTo>
                <a:lnTo>
                  <a:pt x="34" y="12"/>
                </a:lnTo>
                <a:lnTo>
                  <a:pt x="28" y="14"/>
                </a:lnTo>
                <a:lnTo>
                  <a:pt x="25" y="16"/>
                </a:lnTo>
                <a:lnTo>
                  <a:pt x="19" y="19"/>
                </a:lnTo>
                <a:lnTo>
                  <a:pt x="16" y="21"/>
                </a:lnTo>
                <a:lnTo>
                  <a:pt x="14" y="23"/>
                </a:lnTo>
                <a:lnTo>
                  <a:pt x="9" y="24"/>
                </a:lnTo>
                <a:lnTo>
                  <a:pt x="5" y="26"/>
                </a:lnTo>
                <a:lnTo>
                  <a:pt x="0" y="26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3" name=""/>
          <p:cNvSpPr/>
          <p:nvPr/>
        </p:nvSpPr>
        <p:spPr>
          <a:xfrm>
            <a:off x="1773360" y="5846760"/>
            <a:ext cx="41040" cy="27000"/>
          </a:xfrm>
          <a:custGeom>
            <a:avLst/>
            <a:gdLst/>
            <a:ahLst/>
            <a:rect l="l" t="t" r="r" b="b"/>
            <a:pathLst>
              <a:path w="51" h="34">
                <a:moveTo>
                  <a:pt x="51" y="11"/>
                </a:moveTo>
                <a:lnTo>
                  <a:pt x="41" y="0"/>
                </a:lnTo>
                <a:lnTo>
                  <a:pt x="35" y="0"/>
                </a:lnTo>
                <a:lnTo>
                  <a:pt x="28" y="2"/>
                </a:lnTo>
                <a:lnTo>
                  <a:pt x="23" y="2"/>
                </a:lnTo>
                <a:lnTo>
                  <a:pt x="17" y="5"/>
                </a:lnTo>
                <a:lnTo>
                  <a:pt x="14" y="9"/>
                </a:lnTo>
                <a:lnTo>
                  <a:pt x="9" y="12"/>
                </a:lnTo>
                <a:lnTo>
                  <a:pt x="5" y="16"/>
                </a:lnTo>
                <a:lnTo>
                  <a:pt x="0" y="21"/>
                </a:lnTo>
                <a:lnTo>
                  <a:pt x="17" y="34"/>
                </a:lnTo>
                <a:lnTo>
                  <a:pt x="21" y="28"/>
                </a:lnTo>
                <a:lnTo>
                  <a:pt x="23" y="27"/>
                </a:lnTo>
                <a:lnTo>
                  <a:pt x="26" y="25"/>
                </a:lnTo>
                <a:lnTo>
                  <a:pt x="28" y="23"/>
                </a:lnTo>
                <a:lnTo>
                  <a:pt x="30" y="21"/>
                </a:lnTo>
                <a:lnTo>
                  <a:pt x="34" y="21"/>
                </a:lnTo>
                <a:lnTo>
                  <a:pt x="37" y="21"/>
                </a:lnTo>
                <a:lnTo>
                  <a:pt x="41" y="21"/>
                </a:lnTo>
                <a:lnTo>
                  <a:pt x="30" y="11"/>
                </a:lnTo>
                <a:lnTo>
                  <a:pt x="51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4" name=""/>
          <p:cNvSpPr/>
          <p:nvPr/>
        </p:nvSpPr>
        <p:spPr>
          <a:xfrm>
            <a:off x="1797120" y="58546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5" name=""/>
          <p:cNvSpPr/>
          <p:nvPr/>
        </p:nvSpPr>
        <p:spPr>
          <a:xfrm>
            <a:off x="1797120" y="5854680"/>
            <a:ext cx="17280" cy="19080"/>
          </a:xfrm>
          <a:custGeom>
            <a:avLst/>
            <a:gdLst/>
            <a:ahLst/>
            <a:rect l="l" t="t" r="r" b="b"/>
            <a:pathLst>
              <a:path w="21" h="23">
                <a:moveTo>
                  <a:pt x="12" y="23"/>
                </a:moveTo>
                <a:lnTo>
                  <a:pt x="21" y="14"/>
                </a:lnTo>
                <a:lnTo>
                  <a:pt x="21" y="0"/>
                </a:lnTo>
                <a:lnTo>
                  <a:pt x="0" y="0"/>
                </a:lnTo>
                <a:lnTo>
                  <a:pt x="0" y="14"/>
                </a:lnTo>
                <a:lnTo>
                  <a:pt x="12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6" name=""/>
          <p:cNvSpPr/>
          <p:nvPr/>
        </p:nvSpPr>
        <p:spPr>
          <a:xfrm>
            <a:off x="1803240" y="5857920"/>
            <a:ext cx="180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0" y="0"/>
                </a:moveTo>
                <a:lnTo>
                  <a:pt x="4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7" name=""/>
          <p:cNvSpPr/>
          <p:nvPr/>
        </p:nvSpPr>
        <p:spPr>
          <a:xfrm>
            <a:off x="1771560" y="5857920"/>
            <a:ext cx="34920" cy="27000"/>
          </a:xfrm>
          <a:custGeom>
            <a:avLst/>
            <a:gdLst/>
            <a:ahLst/>
            <a:rect l="l" t="t" r="r" b="b"/>
            <a:pathLst>
              <a:path w="44" h="34">
                <a:moveTo>
                  <a:pt x="0" y="23"/>
                </a:moveTo>
                <a:lnTo>
                  <a:pt x="11" y="34"/>
                </a:lnTo>
                <a:lnTo>
                  <a:pt x="18" y="34"/>
                </a:lnTo>
                <a:lnTo>
                  <a:pt x="23" y="32"/>
                </a:lnTo>
                <a:lnTo>
                  <a:pt x="28" y="29"/>
                </a:lnTo>
                <a:lnTo>
                  <a:pt x="32" y="27"/>
                </a:lnTo>
                <a:lnTo>
                  <a:pt x="36" y="25"/>
                </a:lnTo>
                <a:lnTo>
                  <a:pt x="39" y="23"/>
                </a:lnTo>
                <a:lnTo>
                  <a:pt x="41" y="21"/>
                </a:lnTo>
                <a:lnTo>
                  <a:pt x="44" y="20"/>
                </a:lnTo>
                <a:lnTo>
                  <a:pt x="39" y="0"/>
                </a:lnTo>
                <a:lnTo>
                  <a:pt x="34" y="2"/>
                </a:lnTo>
                <a:lnTo>
                  <a:pt x="28" y="5"/>
                </a:lnTo>
                <a:lnTo>
                  <a:pt x="23" y="7"/>
                </a:lnTo>
                <a:lnTo>
                  <a:pt x="19" y="9"/>
                </a:lnTo>
                <a:lnTo>
                  <a:pt x="18" y="11"/>
                </a:lnTo>
                <a:lnTo>
                  <a:pt x="16" y="13"/>
                </a:lnTo>
                <a:lnTo>
                  <a:pt x="14" y="13"/>
                </a:lnTo>
                <a:lnTo>
                  <a:pt x="11" y="14"/>
                </a:lnTo>
                <a:lnTo>
                  <a:pt x="19" y="23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8" name=""/>
          <p:cNvSpPr/>
          <p:nvPr/>
        </p:nvSpPr>
        <p:spPr>
          <a:xfrm>
            <a:off x="1778040" y="587700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9" name=""/>
          <p:cNvSpPr/>
          <p:nvPr/>
        </p:nvSpPr>
        <p:spPr>
          <a:xfrm>
            <a:off x="1771560" y="5864400"/>
            <a:ext cx="15840" cy="12600"/>
          </a:xfrm>
          <a:custGeom>
            <a:avLst/>
            <a:gdLst/>
            <a:ahLst/>
            <a:rect l="l" t="t" r="r" b="b"/>
            <a:pathLst>
              <a:path w="19" h="16">
                <a:moveTo>
                  <a:pt x="2" y="0"/>
                </a:moveTo>
                <a:lnTo>
                  <a:pt x="0" y="6"/>
                </a:lnTo>
                <a:lnTo>
                  <a:pt x="0" y="16"/>
                </a:lnTo>
                <a:lnTo>
                  <a:pt x="19" y="16"/>
                </a:lnTo>
                <a:lnTo>
                  <a:pt x="19" y="6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0" name=""/>
          <p:cNvSpPr/>
          <p:nvPr/>
        </p:nvSpPr>
        <p:spPr>
          <a:xfrm>
            <a:off x="1778040" y="5867280"/>
            <a:ext cx="7920" cy="64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1" name=""/>
          <p:cNvSpPr/>
          <p:nvPr/>
        </p:nvSpPr>
        <p:spPr>
          <a:xfrm>
            <a:off x="1739880" y="5270400"/>
            <a:ext cx="15840" cy="12960"/>
          </a:xfrm>
          <a:custGeom>
            <a:avLst/>
            <a:gdLst/>
            <a:ahLst/>
            <a:rect l="l" t="t" r="r" b="b"/>
            <a:pathLst>
              <a:path w="19" h="16">
                <a:moveTo>
                  <a:pt x="3" y="16"/>
                </a:moveTo>
                <a:lnTo>
                  <a:pt x="2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0" y="10"/>
                </a:lnTo>
                <a:lnTo>
                  <a:pt x="0" y="8"/>
                </a:lnTo>
                <a:lnTo>
                  <a:pt x="2" y="3"/>
                </a:lnTo>
                <a:lnTo>
                  <a:pt x="3" y="0"/>
                </a:lnTo>
                <a:lnTo>
                  <a:pt x="9" y="0"/>
                </a:lnTo>
                <a:lnTo>
                  <a:pt x="19" y="0"/>
                </a:lnTo>
                <a:lnTo>
                  <a:pt x="19" y="10"/>
                </a:lnTo>
                <a:lnTo>
                  <a:pt x="9" y="12"/>
                </a:lnTo>
                <a:lnTo>
                  <a:pt x="3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2" name=""/>
          <p:cNvSpPr/>
          <p:nvPr/>
        </p:nvSpPr>
        <p:spPr>
          <a:xfrm>
            <a:off x="1731960" y="5261040"/>
            <a:ext cx="19080" cy="30240"/>
          </a:xfrm>
          <a:custGeom>
            <a:avLst/>
            <a:gdLst/>
            <a:ahLst/>
            <a:rect l="l" t="t" r="r" b="b"/>
            <a:pathLst>
              <a:path w="23" h="37">
                <a:moveTo>
                  <a:pt x="14" y="0"/>
                </a:moveTo>
                <a:lnTo>
                  <a:pt x="4" y="7"/>
                </a:lnTo>
                <a:lnTo>
                  <a:pt x="2" y="11"/>
                </a:lnTo>
                <a:lnTo>
                  <a:pt x="0" y="16"/>
                </a:lnTo>
                <a:lnTo>
                  <a:pt x="0" y="21"/>
                </a:lnTo>
                <a:lnTo>
                  <a:pt x="0" y="27"/>
                </a:lnTo>
                <a:lnTo>
                  <a:pt x="2" y="30"/>
                </a:lnTo>
                <a:lnTo>
                  <a:pt x="5" y="34"/>
                </a:lnTo>
                <a:lnTo>
                  <a:pt x="9" y="37"/>
                </a:lnTo>
                <a:lnTo>
                  <a:pt x="14" y="37"/>
                </a:lnTo>
                <a:lnTo>
                  <a:pt x="14" y="18"/>
                </a:lnTo>
                <a:lnTo>
                  <a:pt x="16" y="18"/>
                </a:lnTo>
                <a:lnTo>
                  <a:pt x="20" y="19"/>
                </a:lnTo>
                <a:lnTo>
                  <a:pt x="20" y="21"/>
                </a:lnTo>
                <a:lnTo>
                  <a:pt x="21" y="23"/>
                </a:lnTo>
                <a:lnTo>
                  <a:pt x="21" y="23"/>
                </a:lnTo>
                <a:lnTo>
                  <a:pt x="21" y="21"/>
                </a:lnTo>
                <a:lnTo>
                  <a:pt x="23" y="16"/>
                </a:lnTo>
                <a:lnTo>
                  <a:pt x="23" y="14"/>
                </a:lnTo>
                <a:lnTo>
                  <a:pt x="14" y="2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3" name=""/>
          <p:cNvSpPr/>
          <p:nvPr/>
        </p:nvSpPr>
        <p:spPr>
          <a:xfrm>
            <a:off x="1741320" y="5261040"/>
            <a:ext cx="24120" cy="17280"/>
          </a:xfrm>
          <a:custGeom>
            <a:avLst/>
            <a:gdLst/>
            <a:ahLst/>
            <a:rect l="l" t="t" r="r" b="b"/>
            <a:pathLst>
              <a:path w="28" h="21">
                <a:moveTo>
                  <a:pt x="28" y="11"/>
                </a:moveTo>
                <a:lnTo>
                  <a:pt x="17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7" y="21"/>
                </a:lnTo>
                <a:lnTo>
                  <a:pt x="7" y="11"/>
                </a:lnTo>
                <a:lnTo>
                  <a:pt x="28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4" name=""/>
          <p:cNvSpPr/>
          <p:nvPr/>
        </p:nvSpPr>
        <p:spPr>
          <a:xfrm>
            <a:off x="1747800" y="5270400"/>
            <a:ext cx="79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5" name=""/>
          <p:cNvSpPr/>
          <p:nvPr/>
        </p:nvSpPr>
        <p:spPr>
          <a:xfrm>
            <a:off x="1747800" y="5270400"/>
            <a:ext cx="1764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10" y="19"/>
                </a:moveTo>
                <a:lnTo>
                  <a:pt x="21" y="10"/>
                </a:lnTo>
                <a:lnTo>
                  <a:pt x="21" y="0"/>
                </a:lnTo>
                <a:lnTo>
                  <a:pt x="0" y="0"/>
                </a:lnTo>
                <a:lnTo>
                  <a:pt x="0" y="10"/>
                </a:lnTo>
                <a:lnTo>
                  <a:pt x="1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6" name=""/>
          <p:cNvSpPr/>
          <p:nvPr/>
        </p:nvSpPr>
        <p:spPr>
          <a:xfrm>
            <a:off x="1755720" y="527040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7" name=""/>
          <p:cNvSpPr/>
          <p:nvPr/>
        </p:nvSpPr>
        <p:spPr>
          <a:xfrm>
            <a:off x="1741320" y="5270400"/>
            <a:ext cx="14400" cy="20880"/>
          </a:xfrm>
          <a:custGeom>
            <a:avLst/>
            <a:gdLst/>
            <a:ahLst/>
            <a:rect l="l" t="t" r="r" b="b"/>
            <a:pathLst>
              <a:path w="17" h="26">
                <a:moveTo>
                  <a:pt x="0" y="26"/>
                </a:moveTo>
                <a:lnTo>
                  <a:pt x="0" y="26"/>
                </a:lnTo>
                <a:lnTo>
                  <a:pt x="10" y="23"/>
                </a:lnTo>
                <a:lnTo>
                  <a:pt x="17" y="19"/>
                </a:lnTo>
                <a:lnTo>
                  <a:pt x="17" y="0"/>
                </a:lnTo>
                <a:lnTo>
                  <a:pt x="3" y="3"/>
                </a:lnTo>
                <a:lnTo>
                  <a:pt x="0" y="7"/>
                </a:lnTo>
                <a:lnTo>
                  <a:pt x="0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8" name=""/>
          <p:cNvSpPr/>
          <p:nvPr/>
        </p:nvSpPr>
        <p:spPr>
          <a:xfrm>
            <a:off x="1741320" y="527544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9" name=""/>
          <p:cNvSpPr/>
          <p:nvPr/>
        </p:nvSpPr>
        <p:spPr>
          <a:xfrm>
            <a:off x="1741320" y="527544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0" name=""/>
          <p:cNvSpPr/>
          <p:nvPr/>
        </p:nvSpPr>
        <p:spPr>
          <a:xfrm>
            <a:off x="2428920" y="6496200"/>
            <a:ext cx="135000" cy="17280"/>
          </a:xfrm>
          <a:custGeom>
            <a:avLst/>
            <a:gdLst/>
            <a:ahLst/>
            <a:rect l="l" t="t" r="r" b="b"/>
            <a:pathLst>
              <a:path w="170" h="21">
                <a:moveTo>
                  <a:pt x="0" y="12"/>
                </a:moveTo>
                <a:lnTo>
                  <a:pt x="10" y="21"/>
                </a:lnTo>
                <a:lnTo>
                  <a:pt x="170" y="21"/>
                </a:lnTo>
                <a:lnTo>
                  <a:pt x="170" y="0"/>
                </a:lnTo>
                <a:lnTo>
                  <a:pt x="10" y="0"/>
                </a:lnTo>
                <a:lnTo>
                  <a:pt x="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1" name=""/>
          <p:cNvSpPr/>
          <p:nvPr/>
        </p:nvSpPr>
        <p:spPr>
          <a:xfrm>
            <a:off x="2406600" y="6238800"/>
            <a:ext cx="180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2" name=""/>
          <p:cNvSpPr/>
          <p:nvPr/>
        </p:nvSpPr>
        <p:spPr>
          <a:xfrm>
            <a:off x="2397240" y="6238800"/>
            <a:ext cx="9360" cy="17640"/>
          </a:xfrm>
          <a:custGeom>
            <a:avLst/>
            <a:gdLst/>
            <a:ahLst/>
            <a:rect l="l" t="t" r="r" b="b"/>
            <a:pathLst>
              <a:path w="11" h="21">
                <a:moveTo>
                  <a:pt x="0" y="21"/>
                </a:moveTo>
                <a:lnTo>
                  <a:pt x="0" y="21"/>
                </a:lnTo>
                <a:lnTo>
                  <a:pt x="6" y="21"/>
                </a:lnTo>
                <a:lnTo>
                  <a:pt x="11" y="21"/>
                </a:ln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3" name=""/>
          <p:cNvSpPr/>
          <p:nvPr/>
        </p:nvSpPr>
        <p:spPr>
          <a:xfrm>
            <a:off x="2367000" y="6238800"/>
            <a:ext cx="30240" cy="28800"/>
          </a:xfrm>
          <a:custGeom>
            <a:avLst/>
            <a:gdLst/>
            <a:ahLst/>
            <a:rect l="l" t="t" r="r" b="b"/>
            <a:pathLst>
              <a:path w="39" h="35">
                <a:moveTo>
                  <a:pt x="0" y="35"/>
                </a:moveTo>
                <a:lnTo>
                  <a:pt x="0" y="35"/>
                </a:lnTo>
                <a:lnTo>
                  <a:pt x="7" y="34"/>
                </a:lnTo>
                <a:lnTo>
                  <a:pt x="14" y="32"/>
                </a:lnTo>
                <a:lnTo>
                  <a:pt x="20" y="28"/>
                </a:lnTo>
                <a:lnTo>
                  <a:pt x="23" y="26"/>
                </a:lnTo>
                <a:lnTo>
                  <a:pt x="27" y="25"/>
                </a:lnTo>
                <a:lnTo>
                  <a:pt x="30" y="23"/>
                </a:lnTo>
                <a:lnTo>
                  <a:pt x="34" y="21"/>
                </a:lnTo>
                <a:lnTo>
                  <a:pt x="39" y="21"/>
                </a:lnTo>
                <a:lnTo>
                  <a:pt x="39" y="0"/>
                </a:lnTo>
                <a:lnTo>
                  <a:pt x="30" y="0"/>
                </a:lnTo>
                <a:lnTo>
                  <a:pt x="23" y="1"/>
                </a:lnTo>
                <a:lnTo>
                  <a:pt x="18" y="5"/>
                </a:lnTo>
                <a:lnTo>
                  <a:pt x="13" y="9"/>
                </a:lnTo>
                <a:lnTo>
                  <a:pt x="9" y="10"/>
                </a:lnTo>
                <a:lnTo>
                  <a:pt x="6" y="12"/>
                </a:lnTo>
                <a:lnTo>
                  <a:pt x="2" y="14"/>
                </a:lnTo>
                <a:lnTo>
                  <a:pt x="0" y="14"/>
                </a:lnTo>
                <a:lnTo>
                  <a:pt x="0" y="3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4" name=""/>
          <p:cNvSpPr/>
          <p:nvPr/>
        </p:nvSpPr>
        <p:spPr>
          <a:xfrm>
            <a:off x="2336760" y="6237360"/>
            <a:ext cx="30240" cy="30240"/>
          </a:xfrm>
          <a:custGeom>
            <a:avLst/>
            <a:gdLst/>
            <a:ahLst/>
            <a:rect l="l" t="t" r="r" b="b"/>
            <a:pathLst>
              <a:path w="37" h="39">
                <a:moveTo>
                  <a:pt x="19" y="9"/>
                </a:moveTo>
                <a:lnTo>
                  <a:pt x="3" y="14"/>
                </a:lnTo>
                <a:lnTo>
                  <a:pt x="9" y="20"/>
                </a:lnTo>
                <a:lnTo>
                  <a:pt x="14" y="29"/>
                </a:lnTo>
                <a:lnTo>
                  <a:pt x="19" y="32"/>
                </a:lnTo>
                <a:lnTo>
                  <a:pt x="25" y="36"/>
                </a:lnTo>
                <a:lnTo>
                  <a:pt x="30" y="38"/>
                </a:lnTo>
                <a:lnTo>
                  <a:pt x="37" y="39"/>
                </a:lnTo>
                <a:lnTo>
                  <a:pt x="37" y="18"/>
                </a:lnTo>
                <a:lnTo>
                  <a:pt x="35" y="18"/>
                </a:lnTo>
                <a:lnTo>
                  <a:pt x="34" y="16"/>
                </a:lnTo>
                <a:lnTo>
                  <a:pt x="32" y="16"/>
                </a:lnTo>
                <a:lnTo>
                  <a:pt x="28" y="13"/>
                </a:lnTo>
                <a:lnTo>
                  <a:pt x="23" y="5"/>
                </a:lnTo>
                <a:lnTo>
                  <a:pt x="18" y="0"/>
                </a:lnTo>
                <a:lnTo>
                  <a:pt x="0" y="4"/>
                </a:lnTo>
                <a:lnTo>
                  <a:pt x="19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5" name=""/>
          <p:cNvSpPr/>
          <p:nvPr/>
        </p:nvSpPr>
        <p:spPr>
          <a:xfrm>
            <a:off x="2308320" y="6240600"/>
            <a:ext cx="42840" cy="48960"/>
          </a:xfrm>
          <a:custGeom>
            <a:avLst/>
            <a:gdLst/>
            <a:ahLst/>
            <a:rect l="l" t="t" r="r" b="b"/>
            <a:pathLst>
              <a:path w="54" h="61">
                <a:moveTo>
                  <a:pt x="0" y="61"/>
                </a:moveTo>
                <a:lnTo>
                  <a:pt x="0" y="61"/>
                </a:lnTo>
                <a:lnTo>
                  <a:pt x="6" y="61"/>
                </a:lnTo>
                <a:lnTo>
                  <a:pt x="11" y="59"/>
                </a:lnTo>
                <a:lnTo>
                  <a:pt x="16" y="57"/>
                </a:lnTo>
                <a:lnTo>
                  <a:pt x="22" y="56"/>
                </a:lnTo>
                <a:lnTo>
                  <a:pt x="25" y="52"/>
                </a:lnTo>
                <a:lnTo>
                  <a:pt x="29" y="49"/>
                </a:lnTo>
                <a:lnTo>
                  <a:pt x="32" y="45"/>
                </a:lnTo>
                <a:lnTo>
                  <a:pt x="36" y="41"/>
                </a:lnTo>
                <a:lnTo>
                  <a:pt x="43" y="34"/>
                </a:lnTo>
                <a:lnTo>
                  <a:pt x="46" y="25"/>
                </a:lnTo>
                <a:lnTo>
                  <a:pt x="50" y="15"/>
                </a:lnTo>
                <a:lnTo>
                  <a:pt x="54" y="6"/>
                </a:lnTo>
                <a:lnTo>
                  <a:pt x="34" y="0"/>
                </a:lnTo>
                <a:lnTo>
                  <a:pt x="30" y="9"/>
                </a:lnTo>
                <a:lnTo>
                  <a:pt x="27" y="17"/>
                </a:lnTo>
                <a:lnTo>
                  <a:pt x="23" y="24"/>
                </a:lnTo>
                <a:lnTo>
                  <a:pt x="18" y="31"/>
                </a:lnTo>
                <a:lnTo>
                  <a:pt x="16" y="33"/>
                </a:lnTo>
                <a:lnTo>
                  <a:pt x="14" y="34"/>
                </a:lnTo>
                <a:lnTo>
                  <a:pt x="13" y="36"/>
                </a:lnTo>
                <a:lnTo>
                  <a:pt x="9" y="38"/>
                </a:lnTo>
                <a:lnTo>
                  <a:pt x="7" y="40"/>
                </a:lnTo>
                <a:lnTo>
                  <a:pt x="6" y="40"/>
                </a:lnTo>
                <a:lnTo>
                  <a:pt x="4" y="40"/>
                </a:lnTo>
                <a:lnTo>
                  <a:pt x="0" y="40"/>
                </a:lnTo>
                <a:lnTo>
                  <a:pt x="0" y="6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6" name=""/>
          <p:cNvSpPr/>
          <p:nvPr/>
        </p:nvSpPr>
        <p:spPr>
          <a:xfrm>
            <a:off x="2290680" y="6267600"/>
            <a:ext cx="17640" cy="21960"/>
          </a:xfrm>
          <a:custGeom>
            <a:avLst/>
            <a:gdLst/>
            <a:ahLst/>
            <a:rect l="l" t="t" r="r" b="b"/>
            <a:pathLst>
              <a:path w="23" h="27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7" y="23"/>
                </a:lnTo>
                <a:lnTo>
                  <a:pt x="9" y="23"/>
                </a:lnTo>
                <a:lnTo>
                  <a:pt x="14" y="25"/>
                </a:lnTo>
                <a:lnTo>
                  <a:pt x="18" y="27"/>
                </a:lnTo>
                <a:lnTo>
                  <a:pt x="23" y="27"/>
                </a:lnTo>
                <a:lnTo>
                  <a:pt x="23" y="7"/>
                </a:lnTo>
                <a:lnTo>
                  <a:pt x="21" y="7"/>
                </a:lnTo>
                <a:lnTo>
                  <a:pt x="20" y="6"/>
                </a:lnTo>
                <a:lnTo>
                  <a:pt x="16" y="6"/>
                </a:lnTo>
                <a:lnTo>
                  <a:pt x="14" y="4"/>
                </a:lnTo>
                <a:lnTo>
                  <a:pt x="9" y="2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7" name=""/>
          <p:cNvSpPr/>
          <p:nvPr/>
        </p:nvSpPr>
        <p:spPr>
          <a:xfrm>
            <a:off x="2273400" y="6267600"/>
            <a:ext cx="17280" cy="15840"/>
          </a:xfrm>
          <a:custGeom>
            <a:avLst/>
            <a:gdLst/>
            <a:ahLst/>
            <a:rect l="l" t="t" r="r" b="b"/>
            <a:pathLst>
              <a:path w="21" h="20">
                <a:moveTo>
                  <a:pt x="21" y="9"/>
                </a:moveTo>
                <a:lnTo>
                  <a:pt x="10" y="20"/>
                </a:lnTo>
                <a:lnTo>
                  <a:pt x="16" y="20"/>
                </a:lnTo>
                <a:lnTo>
                  <a:pt x="21" y="20"/>
                </a:lnTo>
                <a:lnTo>
                  <a:pt x="21" y="0"/>
                </a:lnTo>
                <a:lnTo>
                  <a:pt x="16" y="0"/>
                </a:lnTo>
                <a:lnTo>
                  <a:pt x="10" y="0"/>
                </a:lnTo>
                <a:lnTo>
                  <a:pt x="0" y="9"/>
                </a:lnTo>
                <a:lnTo>
                  <a:pt x="21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8" name=""/>
          <p:cNvSpPr/>
          <p:nvPr/>
        </p:nvSpPr>
        <p:spPr>
          <a:xfrm>
            <a:off x="2273400" y="6275520"/>
            <a:ext cx="30240" cy="29880"/>
          </a:xfrm>
          <a:custGeom>
            <a:avLst/>
            <a:gdLst/>
            <a:ahLst/>
            <a:rect l="l" t="t" r="r" b="b"/>
            <a:pathLst>
              <a:path w="37" h="39">
                <a:moveTo>
                  <a:pt x="28" y="39"/>
                </a:moveTo>
                <a:lnTo>
                  <a:pt x="37" y="23"/>
                </a:lnTo>
                <a:lnTo>
                  <a:pt x="30" y="16"/>
                </a:lnTo>
                <a:lnTo>
                  <a:pt x="25" y="11"/>
                </a:lnTo>
                <a:lnTo>
                  <a:pt x="23" y="11"/>
                </a:lnTo>
                <a:lnTo>
                  <a:pt x="21" y="7"/>
                </a:lnTo>
                <a:lnTo>
                  <a:pt x="21" y="7"/>
                </a:lnTo>
                <a:lnTo>
                  <a:pt x="21" y="6"/>
                </a:lnTo>
                <a:lnTo>
                  <a:pt x="19" y="4"/>
                </a:lnTo>
                <a:lnTo>
                  <a:pt x="19" y="0"/>
                </a:lnTo>
                <a:lnTo>
                  <a:pt x="0" y="0"/>
                </a:lnTo>
                <a:lnTo>
                  <a:pt x="0" y="6"/>
                </a:lnTo>
                <a:lnTo>
                  <a:pt x="0" y="9"/>
                </a:lnTo>
                <a:lnTo>
                  <a:pt x="2" y="14"/>
                </a:lnTo>
                <a:lnTo>
                  <a:pt x="3" y="18"/>
                </a:lnTo>
                <a:lnTo>
                  <a:pt x="5" y="23"/>
                </a:lnTo>
                <a:lnTo>
                  <a:pt x="10" y="29"/>
                </a:lnTo>
                <a:lnTo>
                  <a:pt x="16" y="32"/>
                </a:lnTo>
                <a:lnTo>
                  <a:pt x="18" y="34"/>
                </a:lnTo>
                <a:lnTo>
                  <a:pt x="28" y="18"/>
                </a:lnTo>
                <a:lnTo>
                  <a:pt x="28" y="3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9" name=""/>
          <p:cNvSpPr/>
          <p:nvPr/>
        </p:nvSpPr>
        <p:spPr>
          <a:xfrm>
            <a:off x="2295360" y="628956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0" name=""/>
          <p:cNvSpPr/>
          <p:nvPr/>
        </p:nvSpPr>
        <p:spPr>
          <a:xfrm>
            <a:off x="2279520" y="6289560"/>
            <a:ext cx="15840" cy="15840"/>
          </a:xfrm>
          <a:custGeom>
            <a:avLst/>
            <a:gdLst/>
            <a:ahLst/>
            <a:rect l="l" t="t" r="r" b="b"/>
            <a:pathLst>
              <a:path w="19" h="21">
                <a:moveTo>
                  <a:pt x="0" y="2"/>
                </a:moveTo>
                <a:lnTo>
                  <a:pt x="5" y="21"/>
                </a:lnTo>
                <a:lnTo>
                  <a:pt x="19" y="21"/>
                </a:lnTo>
                <a:lnTo>
                  <a:pt x="19" y="0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1" name=""/>
          <p:cNvSpPr/>
          <p:nvPr/>
        </p:nvSpPr>
        <p:spPr>
          <a:xfrm>
            <a:off x="2279520" y="6289560"/>
            <a:ext cx="504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0"/>
                </a:moveTo>
                <a:lnTo>
                  <a:pt x="5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2" name=""/>
          <p:cNvSpPr/>
          <p:nvPr/>
        </p:nvSpPr>
        <p:spPr>
          <a:xfrm>
            <a:off x="2266920" y="6289560"/>
            <a:ext cx="22320" cy="28800"/>
          </a:xfrm>
          <a:custGeom>
            <a:avLst/>
            <a:gdLst/>
            <a:ahLst/>
            <a:rect l="l" t="t" r="r" b="b"/>
            <a:pathLst>
              <a:path w="26" h="35">
                <a:moveTo>
                  <a:pt x="19" y="35"/>
                </a:moveTo>
                <a:lnTo>
                  <a:pt x="19" y="35"/>
                </a:lnTo>
                <a:lnTo>
                  <a:pt x="19" y="28"/>
                </a:lnTo>
                <a:lnTo>
                  <a:pt x="21" y="23"/>
                </a:lnTo>
                <a:lnTo>
                  <a:pt x="21" y="21"/>
                </a:lnTo>
                <a:lnTo>
                  <a:pt x="23" y="19"/>
                </a:lnTo>
                <a:lnTo>
                  <a:pt x="25" y="18"/>
                </a:lnTo>
                <a:lnTo>
                  <a:pt x="26" y="16"/>
                </a:lnTo>
                <a:lnTo>
                  <a:pt x="16" y="0"/>
                </a:lnTo>
                <a:lnTo>
                  <a:pt x="10" y="3"/>
                </a:lnTo>
                <a:lnTo>
                  <a:pt x="7" y="9"/>
                </a:lnTo>
                <a:lnTo>
                  <a:pt x="3" y="12"/>
                </a:lnTo>
                <a:lnTo>
                  <a:pt x="1" y="18"/>
                </a:lnTo>
                <a:lnTo>
                  <a:pt x="0" y="26"/>
                </a:lnTo>
                <a:lnTo>
                  <a:pt x="0" y="35"/>
                </a:lnTo>
                <a:lnTo>
                  <a:pt x="19" y="3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3" name=""/>
          <p:cNvSpPr/>
          <p:nvPr/>
        </p:nvSpPr>
        <p:spPr>
          <a:xfrm>
            <a:off x="2266920" y="6318360"/>
            <a:ext cx="36720" cy="47520"/>
          </a:xfrm>
          <a:custGeom>
            <a:avLst/>
            <a:gdLst/>
            <a:ahLst/>
            <a:rect l="l" t="t" r="r" b="b"/>
            <a:pathLst>
              <a:path w="44" h="59">
                <a:moveTo>
                  <a:pt x="44" y="40"/>
                </a:moveTo>
                <a:lnTo>
                  <a:pt x="44" y="40"/>
                </a:lnTo>
                <a:lnTo>
                  <a:pt x="44" y="40"/>
                </a:lnTo>
                <a:lnTo>
                  <a:pt x="42" y="38"/>
                </a:lnTo>
                <a:lnTo>
                  <a:pt x="41" y="38"/>
                </a:lnTo>
                <a:lnTo>
                  <a:pt x="39" y="36"/>
                </a:lnTo>
                <a:lnTo>
                  <a:pt x="35" y="34"/>
                </a:lnTo>
                <a:lnTo>
                  <a:pt x="33" y="31"/>
                </a:lnTo>
                <a:lnTo>
                  <a:pt x="30" y="27"/>
                </a:lnTo>
                <a:lnTo>
                  <a:pt x="30" y="25"/>
                </a:lnTo>
                <a:lnTo>
                  <a:pt x="25" y="16"/>
                </a:lnTo>
                <a:lnTo>
                  <a:pt x="21" y="11"/>
                </a:lnTo>
                <a:lnTo>
                  <a:pt x="21" y="4"/>
                </a:lnTo>
                <a:lnTo>
                  <a:pt x="19" y="0"/>
                </a:lnTo>
                <a:lnTo>
                  <a:pt x="0" y="0"/>
                </a:lnTo>
                <a:lnTo>
                  <a:pt x="0" y="9"/>
                </a:lnTo>
                <a:lnTo>
                  <a:pt x="3" y="16"/>
                </a:lnTo>
                <a:lnTo>
                  <a:pt x="7" y="25"/>
                </a:lnTo>
                <a:lnTo>
                  <a:pt x="12" y="36"/>
                </a:lnTo>
                <a:lnTo>
                  <a:pt x="14" y="40"/>
                </a:lnTo>
                <a:lnTo>
                  <a:pt x="17" y="43"/>
                </a:lnTo>
                <a:lnTo>
                  <a:pt x="21" y="48"/>
                </a:lnTo>
                <a:lnTo>
                  <a:pt x="25" y="52"/>
                </a:lnTo>
                <a:lnTo>
                  <a:pt x="30" y="54"/>
                </a:lnTo>
                <a:lnTo>
                  <a:pt x="33" y="57"/>
                </a:lnTo>
                <a:lnTo>
                  <a:pt x="39" y="59"/>
                </a:lnTo>
                <a:lnTo>
                  <a:pt x="44" y="59"/>
                </a:lnTo>
                <a:lnTo>
                  <a:pt x="44" y="4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4" name=""/>
          <p:cNvSpPr/>
          <p:nvPr/>
        </p:nvSpPr>
        <p:spPr>
          <a:xfrm>
            <a:off x="2303640" y="6332400"/>
            <a:ext cx="45720" cy="33480"/>
          </a:xfrm>
          <a:custGeom>
            <a:avLst/>
            <a:gdLst/>
            <a:ahLst/>
            <a:rect l="l" t="t" r="r" b="b"/>
            <a:pathLst>
              <a:path w="59" h="41">
                <a:moveTo>
                  <a:pt x="59" y="0"/>
                </a:moveTo>
                <a:lnTo>
                  <a:pt x="59" y="0"/>
                </a:lnTo>
                <a:lnTo>
                  <a:pt x="52" y="0"/>
                </a:lnTo>
                <a:lnTo>
                  <a:pt x="46" y="2"/>
                </a:lnTo>
                <a:lnTo>
                  <a:pt x="43" y="4"/>
                </a:lnTo>
                <a:lnTo>
                  <a:pt x="37" y="4"/>
                </a:lnTo>
                <a:lnTo>
                  <a:pt x="30" y="7"/>
                </a:lnTo>
                <a:lnTo>
                  <a:pt x="21" y="13"/>
                </a:lnTo>
                <a:lnTo>
                  <a:pt x="16" y="16"/>
                </a:lnTo>
                <a:lnTo>
                  <a:pt x="11" y="18"/>
                </a:lnTo>
                <a:lnTo>
                  <a:pt x="7" y="20"/>
                </a:lnTo>
                <a:lnTo>
                  <a:pt x="5" y="20"/>
                </a:lnTo>
                <a:lnTo>
                  <a:pt x="2" y="22"/>
                </a:lnTo>
                <a:lnTo>
                  <a:pt x="0" y="22"/>
                </a:lnTo>
                <a:lnTo>
                  <a:pt x="0" y="41"/>
                </a:lnTo>
                <a:lnTo>
                  <a:pt x="5" y="41"/>
                </a:lnTo>
                <a:lnTo>
                  <a:pt x="11" y="41"/>
                </a:lnTo>
                <a:lnTo>
                  <a:pt x="14" y="38"/>
                </a:lnTo>
                <a:lnTo>
                  <a:pt x="20" y="38"/>
                </a:lnTo>
                <a:lnTo>
                  <a:pt x="27" y="34"/>
                </a:lnTo>
                <a:lnTo>
                  <a:pt x="34" y="29"/>
                </a:lnTo>
                <a:lnTo>
                  <a:pt x="39" y="25"/>
                </a:lnTo>
                <a:lnTo>
                  <a:pt x="46" y="23"/>
                </a:lnTo>
                <a:lnTo>
                  <a:pt x="48" y="22"/>
                </a:lnTo>
                <a:lnTo>
                  <a:pt x="52" y="22"/>
                </a:lnTo>
                <a:lnTo>
                  <a:pt x="55" y="22"/>
                </a:lnTo>
                <a:lnTo>
                  <a:pt x="59" y="20"/>
                </a:lnTo>
                <a:lnTo>
                  <a:pt x="5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5" name=""/>
          <p:cNvSpPr/>
          <p:nvPr/>
        </p:nvSpPr>
        <p:spPr>
          <a:xfrm>
            <a:off x="2349360" y="633240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25" y="11"/>
                </a:moveTo>
                <a:lnTo>
                  <a:pt x="19" y="6"/>
                </a:lnTo>
                <a:lnTo>
                  <a:pt x="14" y="2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22"/>
                </a:lnTo>
                <a:lnTo>
                  <a:pt x="2" y="22"/>
                </a:lnTo>
                <a:lnTo>
                  <a:pt x="3" y="22"/>
                </a:lnTo>
                <a:lnTo>
                  <a:pt x="5" y="22"/>
                </a:lnTo>
                <a:lnTo>
                  <a:pt x="9" y="23"/>
                </a:lnTo>
                <a:lnTo>
                  <a:pt x="3" y="18"/>
                </a:lnTo>
                <a:lnTo>
                  <a:pt x="25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6" name=""/>
          <p:cNvSpPr/>
          <p:nvPr/>
        </p:nvSpPr>
        <p:spPr>
          <a:xfrm>
            <a:off x="2303640" y="6340320"/>
            <a:ext cx="66600" cy="55800"/>
          </a:xfrm>
          <a:custGeom>
            <a:avLst/>
            <a:gdLst/>
            <a:ahLst/>
            <a:rect l="l" t="t" r="r" b="b"/>
            <a:pathLst>
              <a:path w="84" h="69">
                <a:moveTo>
                  <a:pt x="21" y="69"/>
                </a:moveTo>
                <a:lnTo>
                  <a:pt x="21" y="69"/>
                </a:lnTo>
                <a:lnTo>
                  <a:pt x="21" y="68"/>
                </a:lnTo>
                <a:lnTo>
                  <a:pt x="21" y="66"/>
                </a:lnTo>
                <a:lnTo>
                  <a:pt x="21" y="64"/>
                </a:lnTo>
                <a:lnTo>
                  <a:pt x="21" y="64"/>
                </a:lnTo>
                <a:lnTo>
                  <a:pt x="25" y="60"/>
                </a:lnTo>
                <a:lnTo>
                  <a:pt x="28" y="59"/>
                </a:lnTo>
                <a:lnTo>
                  <a:pt x="37" y="51"/>
                </a:lnTo>
                <a:lnTo>
                  <a:pt x="50" y="44"/>
                </a:lnTo>
                <a:lnTo>
                  <a:pt x="55" y="41"/>
                </a:lnTo>
                <a:lnTo>
                  <a:pt x="62" y="37"/>
                </a:lnTo>
                <a:lnTo>
                  <a:pt x="69" y="34"/>
                </a:lnTo>
                <a:lnTo>
                  <a:pt x="75" y="28"/>
                </a:lnTo>
                <a:lnTo>
                  <a:pt x="78" y="23"/>
                </a:lnTo>
                <a:lnTo>
                  <a:pt x="82" y="18"/>
                </a:lnTo>
                <a:lnTo>
                  <a:pt x="84" y="12"/>
                </a:lnTo>
                <a:lnTo>
                  <a:pt x="84" y="9"/>
                </a:lnTo>
                <a:lnTo>
                  <a:pt x="84" y="3"/>
                </a:lnTo>
                <a:lnTo>
                  <a:pt x="82" y="0"/>
                </a:lnTo>
                <a:lnTo>
                  <a:pt x="60" y="7"/>
                </a:lnTo>
                <a:lnTo>
                  <a:pt x="62" y="9"/>
                </a:lnTo>
                <a:lnTo>
                  <a:pt x="62" y="9"/>
                </a:lnTo>
                <a:lnTo>
                  <a:pt x="62" y="11"/>
                </a:lnTo>
                <a:lnTo>
                  <a:pt x="60" y="12"/>
                </a:lnTo>
                <a:lnTo>
                  <a:pt x="59" y="16"/>
                </a:lnTo>
                <a:lnTo>
                  <a:pt x="55" y="18"/>
                </a:lnTo>
                <a:lnTo>
                  <a:pt x="51" y="21"/>
                </a:lnTo>
                <a:lnTo>
                  <a:pt x="46" y="25"/>
                </a:lnTo>
                <a:lnTo>
                  <a:pt x="39" y="27"/>
                </a:lnTo>
                <a:lnTo>
                  <a:pt x="27" y="34"/>
                </a:lnTo>
                <a:lnTo>
                  <a:pt x="14" y="41"/>
                </a:lnTo>
                <a:lnTo>
                  <a:pt x="9" y="48"/>
                </a:lnTo>
                <a:lnTo>
                  <a:pt x="5" y="53"/>
                </a:lnTo>
                <a:lnTo>
                  <a:pt x="3" y="57"/>
                </a:lnTo>
                <a:lnTo>
                  <a:pt x="0" y="60"/>
                </a:lnTo>
                <a:lnTo>
                  <a:pt x="0" y="64"/>
                </a:lnTo>
                <a:lnTo>
                  <a:pt x="0" y="69"/>
                </a:lnTo>
                <a:lnTo>
                  <a:pt x="21" y="6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7" name=""/>
          <p:cNvSpPr/>
          <p:nvPr/>
        </p:nvSpPr>
        <p:spPr>
          <a:xfrm>
            <a:off x="2303640" y="6396120"/>
            <a:ext cx="104760" cy="63360"/>
          </a:xfrm>
          <a:custGeom>
            <a:avLst/>
            <a:gdLst/>
            <a:ahLst/>
            <a:rect l="l" t="t" r="r" b="b"/>
            <a:pathLst>
              <a:path w="132" h="80">
                <a:moveTo>
                  <a:pt x="132" y="75"/>
                </a:moveTo>
                <a:lnTo>
                  <a:pt x="126" y="63"/>
                </a:lnTo>
                <a:lnTo>
                  <a:pt x="119" y="59"/>
                </a:lnTo>
                <a:lnTo>
                  <a:pt x="110" y="55"/>
                </a:lnTo>
                <a:lnTo>
                  <a:pt x="101" y="54"/>
                </a:lnTo>
                <a:lnTo>
                  <a:pt x="92" y="50"/>
                </a:lnTo>
                <a:lnTo>
                  <a:pt x="75" y="45"/>
                </a:lnTo>
                <a:lnTo>
                  <a:pt x="57" y="39"/>
                </a:lnTo>
                <a:lnTo>
                  <a:pt x="50" y="36"/>
                </a:lnTo>
                <a:lnTo>
                  <a:pt x="41" y="32"/>
                </a:lnTo>
                <a:lnTo>
                  <a:pt x="35" y="29"/>
                </a:lnTo>
                <a:lnTo>
                  <a:pt x="30" y="23"/>
                </a:lnTo>
                <a:lnTo>
                  <a:pt x="28" y="22"/>
                </a:lnTo>
                <a:lnTo>
                  <a:pt x="27" y="18"/>
                </a:lnTo>
                <a:lnTo>
                  <a:pt x="25" y="16"/>
                </a:lnTo>
                <a:lnTo>
                  <a:pt x="23" y="13"/>
                </a:lnTo>
                <a:lnTo>
                  <a:pt x="21" y="9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6"/>
                </a:lnTo>
                <a:lnTo>
                  <a:pt x="3" y="20"/>
                </a:lnTo>
                <a:lnTo>
                  <a:pt x="5" y="25"/>
                </a:lnTo>
                <a:lnTo>
                  <a:pt x="9" y="29"/>
                </a:lnTo>
                <a:lnTo>
                  <a:pt x="11" y="34"/>
                </a:lnTo>
                <a:lnTo>
                  <a:pt x="14" y="38"/>
                </a:lnTo>
                <a:lnTo>
                  <a:pt x="21" y="43"/>
                </a:lnTo>
                <a:lnTo>
                  <a:pt x="30" y="48"/>
                </a:lnTo>
                <a:lnTo>
                  <a:pt x="39" y="54"/>
                </a:lnTo>
                <a:lnTo>
                  <a:pt x="50" y="57"/>
                </a:lnTo>
                <a:lnTo>
                  <a:pt x="68" y="64"/>
                </a:lnTo>
                <a:lnTo>
                  <a:pt x="85" y="70"/>
                </a:lnTo>
                <a:lnTo>
                  <a:pt x="96" y="73"/>
                </a:lnTo>
                <a:lnTo>
                  <a:pt x="103" y="75"/>
                </a:lnTo>
                <a:lnTo>
                  <a:pt x="110" y="79"/>
                </a:lnTo>
                <a:lnTo>
                  <a:pt x="117" y="80"/>
                </a:lnTo>
                <a:lnTo>
                  <a:pt x="112" y="68"/>
                </a:lnTo>
                <a:lnTo>
                  <a:pt x="132" y="7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8" name=""/>
          <p:cNvSpPr/>
          <p:nvPr/>
        </p:nvSpPr>
        <p:spPr>
          <a:xfrm>
            <a:off x="2378160" y="6450120"/>
            <a:ext cx="30240" cy="27000"/>
          </a:xfrm>
          <a:custGeom>
            <a:avLst/>
            <a:gdLst/>
            <a:ahLst/>
            <a:rect l="l" t="t" r="r" b="b"/>
            <a:pathLst>
              <a:path w="40" h="34">
                <a:moveTo>
                  <a:pt x="0" y="23"/>
                </a:moveTo>
                <a:lnTo>
                  <a:pt x="11" y="34"/>
                </a:lnTo>
                <a:lnTo>
                  <a:pt x="18" y="32"/>
                </a:lnTo>
                <a:lnTo>
                  <a:pt x="24" y="30"/>
                </a:lnTo>
                <a:lnTo>
                  <a:pt x="27" y="27"/>
                </a:lnTo>
                <a:lnTo>
                  <a:pt x="31" y="23"/>
                </a:lnTo>
                <a:lnTo>
                  <a:pt x="34" y="20"/>
                </a:lnTo>
                <a:lnTo>
                  <a:pt x="36" y="16"/>
                </a:lnTo>
                <a:lnTo>
                  <a:pt x="38" y="11"/>
                </a:lnTo>
                <a:lnTo>
                  <a:pt x="40" y="7"/>
                </a:lnTo>
                <a:lnTo>
                  <a:pt x="20" y="0"/>
                </a:lnTo>
                <a:lnTo>
                  <a:pt x="18" y="3"/>
                </a:lnTo>
                <a:lnTo>
                  <a:pt x="16" y="7"/>
                </a:lnTo>
                <a:lnTo>
                  <a:pt x="15" y="9"/>
                </a:lnTo>
                <a:lnTo>
                  <a:pt x="13" y="11"/>
                </a:lnTo>
                <a:lnTo>
                  <a:pt x="11" y="12"/>
                </a:lnTo>
                <a:lnTo>
                  <a:pt x="11" y="14"/>
                </a:lnTo>
                <a:lnTo>
                  <a:pt x="11" y="14"/>
                </a:lnTo>
                <a:lnTo>
                  <a:pt x="11" y="14"/>
                </a:lnTo>
                <a:lnTo>
                  <a:pt x="22" y="23"/>
                </a:lnTo>
                <a:lnTo>
                  <a:pt x="0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9" name=""/>
          <p:cNvSpPr/>
          <p:nvPr/>
        </p:nvSpPr>
        <p:spPr>
          <a:xfrm>
            <a:off x="2357280" y="6442200"/>
            <a:ext cx="36720" cy="27000"/>
          </a:xfrm>
          <a:custGeom>
            <a:avLst/>
            <a:gdLst/>
            <a:ahLst/>
            <a:rect l="l" t="t" r="r" b="b"/>
            <a:pathLst>
              <a:path w="46" h="36">
                <a:moveTo>
                  <a:pt x="0" y="22"/>
                </a:moveTo>
                <a:lnTo>
                  <a:pt x="0" y="22"/>
                </a:lnTo>
                <a:lnTo>
                  <a:pt x="7" y="22"/>
                </a:lnTo>
                <a:lnTo>
                  <a:pt x="12" y="22"/>
                </a:lnTo>
                <a:lnTo>
                  <a:pt x="17" y="22"/>
                </a:lnTo>
                <a:lnTo>
                  <a:pt x="21" y="23"/>
                </a:lnTo>
                <a:lnTo>
                  <a:pt x="23" y="23"/>
                </a:lnTo>
                <a:lnTo>
                  <a:pt x="23" y="25"/>
                </a:lnTo>
                <a:lnTo>
                  <a:pt x="23" y="25"/>
                </a:lnTo>
                <a:lnTo>
                  <a:pt x="24" y="27"/>
                </a:lnTo>
                <a:lnTo>
                  <a:pt x="24" y="31"/>
                </a:lnTo>
                <a:lnTo>
                  <a:pt x="24" y="32"/>
                </a:lnTo>
                <a:lnTo>
                  <a:pt x="24" y="36"/>
                </a:lnTo>
                <a:lnTo>
                  <a:pt x="46" y="36"/>
                </a:lnTo>
                <a:lnTo>
                  <a:pt x="46" y="31"/>
                </a:lnTo>
                <a:lnTo>
                  <a:pt x="44" y="25"/>
                </a:lnTo>
                <a:lnTo>
                  <a:pt x="44" y="22"/>
                </a:lnTo>
                <a:lnTo>
                  <a:pt x="42" y="16"/>
                </a:lnTo>
                <a:lnTo>
                  <a:pt x="40" y="13"/>
                </a:lnTo>
                <a:lnTo>
                  <a:pt x="37" y="9"/>
                </a:lnTo>
                <a:lnTo>
                  <a:pt x="33" y="7"/>
                </a:lnTo>
                <a:lnTo>
                  <a:pt x="30" y="4"/>
                </a:lnTo>
                <a:lnTo>
                  <a:pt x="23" y="2"/>
                </a:lnTo>
                <a:lnTo>
                  <a:pt x="16" y="0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0" name=""/>
          <p:cNvSpPr/>
          <p:nvPr/>
        </p:nvSpPr>
        <p:spPr>
          <a:xfrm>
            <a:off x="2338560" y="6442200"/>
            <a:ext cx="1872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10" y="32"/>
                </a:moveTo>
                <a:lnTo>
                  <a:pt x="21" y="22"/>
                </a:lnTo>
                <a:lnTo>
                  <a:pt x="21" y="22"/>
                </a:lnTo>
                <a:lnTo>
                  <a:pt x="21" y="23"/>
                </a:lnTo>
                <a:lnTo>
                  <a:pt x="23" y="22"/>
                </a:lnTo>
                <a:lnTo>
                  <a:pt x="25" y="22"/>
                </a:lnTo>
                <a:lnTo>
                  <a:pt x="25" y="0"/>
                </a:lnTo>
                <a:lnTo>
                  <a:pt x="17" y="2"/>
                </a:lnTo>
                <a:lnTo>
                  <a:pt x="12" y="4"/>
                </a:lnTo>
                <a:lnTo>
                  <a:pt x="7" y="7"/>
                </a:lnTo>
                <a:lnTo>
                  <a:pt x="3" y="11"/>
                </a:lnTo>
                <a:lnTo>
                  <a:pt x="1" y="16"/>
                </a:lnTo>
                <a:lnTo>
                  <a:pt x="0" y="22"/>
                </a:lnTo>
                <a:lnTo>
                  <a:pt x="10" y="11"/>
                </a:lnTo>
                <a:lnTo>
                  <a:pt x="10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1" name=""/>
          <p:cNvSpPr/>
          <p:nvPr/>
        </p:nvSpPr>
        <p:spPr>
          <a:xfrm>
            <a:off x="2346480" y="64501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2" name=""/>
          <p:cNvSpPr/>
          <p:nvPr/>
        </p:nvSpPr>
        <p:spPr>
          <a:xfrm>
            <a:off x="2328840" y="6450120"/>
            <a:ext cx="17640" cy="17280"/>
          </a:xfrm>
          <a:custGeom>
            <a:avLst/>
            <a:gdLst/>
            <a:ahLst/>
            <a:rect l="l" t="t" r="r" b="b"/>
            <a:pathLst>
              <a:path w="21" h="21">
                <a:moveTo>
                  <a:pt x="0" y="18"/>
                </a:moveTo>
                <a:lnTo>
                  <a:pt x="7" y="21"/>
                </a:lnTo>
                <a:lnTo>
                  <a:pt x="21" y="21"/>
                </a:lnTo>
                <a:lnTo>
                  <a:pt x="21" y="0"/>
                </a:lnTo>
                <a:lnTo>
                  <a:pt x="7" y="0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3" name=""/>
          <p:cNvSpPr/>
          <p:nvPr/>
        </p:nvSpPr>
        <p:spPr>
          <a:xfrm>
            <a:off x="2335320" y="6453360"/>
            <a:ext cx="6120" cy="4680"/>
          </a:xfrm>
          <a:custGeom>
            <a:avLst/>
            <a:gdLst/>
            <a:ahLst/>
            <a:rect l="l" t="t" r="r" b="b"/>
            <a:pathLst>
              <a:path w="7" h="8">
                <a:moveTo>
                  <a:pt x="7" y="0"/>
                </a:moveTo>
                <a:lnTo>
                  <a:pt x="0" y="8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4" name=""/>
          <p:cNvSpPr/>
          <p:nvPr/>
        </p:nvSpPr>
        <p:spPr>
          <a:xfrm>
            <a:off x="2320920" y="6437160"/>
            <a:ext cx="20520" cy="27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13" y="18"/>
                </a:moveTo>
                <a:lnTo>
                  <a:pt x="0" y="16"/>
                </a:lnTo>
                <a:lnTo>
                  <a:pt x="4" y="21"/>
                </a:lnTo>
                <a:lnTo>
                  <a:pt x="11" y="34"/>
                </a:lnTo>
                <a:lnTo>
                  <a:pt x="25" y="19"/>
                </a:lnTo>
                <a:lnTo>
                  <a:pt x="20" y="11"/>
                </a:lnTo>
                <a:lnTo>
                  <a:pt x="14" y="2"/>
                </a:lnTo>
                <a:lnTo>
                  <a:pt x="4" y="0"/>
                </a:lnTo>
                <a:lnTo>
                  <a:pt x="13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5" name=""/>
          <p:cNvSpPr/>
          <p:nvPr/>
        </p:nvSpPr>
        <p:spPr>
          <a:xfrm>
            <a:off x="2309760" y="6437160"/>
            <a:ext cx="20520" cy="22320"/>
          </a:xfrm>
          <a:custGeom>
            <a:avLst/>
            <a:gdLst/>
            <a:ahLst/>
            <a:rect l="l" t="t" r="r" b="b"/>
            <a:pathLst>
              <a:path w="27" h="28">
                <a:moveTo>
                  <a:pt x="7" y="28"/>
                </a:moveTo>
                <a:lnTo>
                  <a:pt x="21" y="19"/>
                </a:lnTo>
                <a:lnTo>
                  <a:pt x="20" y="21"/>
                </a:lnTo>
                <a:lnTo>
                  <a:pt x="23" y="19"/>
                </a:lnTo>
                <a:lnTo>
                  <a:pt x="27" y="18"/>
                </a:lnTo>
                <a:lnTo>
                  <a:pt x="16" y="0"/>
                </a:lnTo>
                <a:lnTo>
                  <a:pt x="11" y="3"/>
                </a:lnTo>
                <a:lnTo>
                  <a:pt x="5" y="7"/>
                </a:lnTo>
                <a:lnTo>
                  <a:pt x="2" y="12"/>
                </a:lnTo>
                <a:lnTo>
                  <a:pt x="0" y="19"/>
                </a:lnTo>
                <a:lnTo>
                  <a:pt x="14" y="11"/>
                </a:lnTo>
                <a:lnTo>
                  <a:pt x="7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6" name=""/>
          <p:cNvSpPr/>
          <p:nvPr/>
        </p:nvSpPr>
        <p:spPr>
          <a:xfrm>
            <a:off x="2300400" y="6431040"/>
            <a:ext cx="20520" cy="28440"/>
          </a:xfrm>
          <a:custGeom>
            <a:avLst/>
            <a:gdLst/>
            <a:ahLst/>
            <a:rect l="l" t="t" r="r" b="b"/>
            <a:pathLst>
              <a:path w="26" h="35">
                <a:moveTo>
                  <a:pt x="5" y="18"/>
                </a:moveTo>
                <a:lnTo>
                  <a:pt x="0" y="9"/>
                </a:lnTo>
                <a:lnTo>
                  <a:pt x="0" y="14"/>
                </a:lnTo>
                <a:lnTo>
                  <a:pt x="1" y="21"/>
                </a:lnTo>
                <a:lnTo>
                  <a:pt x="3" y="25"/>
                </a:lnTo>
                <a:lnTo>
                  <a:pt x="8" y="30"/>
                </a:lnTo>
                <a:lnTo>
                  <a:pt x="14" y="34"/>
                </a:lnTo>
                <a:lnTo>
                  <a:pt x="19" y="35"/>
                </a:lnTo>
                <a:lnTo>
                  <a:pt x="26" y="16"/>
                </a:lnTo>
                <a:lnTo>
                  <a:pt x="24" y="16"/>
                </a:lnTo>
                <a:lnTo>
                  <a:pt x="24" y="16"/>
                </a:lnTo>
                <a:lnTo>
                  <a:pt x="24" y="14"/>
                </a:lnTo>
                <a:lnTo>
                  <a:pt x="23" y="10"/>
                </a:lnTo>
                <a:lnTo>
                  <a:pt x="23" y="9"/>
                </a:lnTo>
                <a:lnTo>
                  <a:pt x="17" y="0"/>
                </a:lnTo>
                <a:lnTo>
                  <a:pt x="5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7" name=""/>
          <p:cNvSpPr/>
          <p:nvPr/>
        </p:nvSpPr>
        <p:spPr>
          <a:xfrm>
            <a:off x="2308320" y="6431040"/>
            <a:ext cx="6120" cy="7920"/>
          </a:xfrm>
          <a:custGeom>
            <a:avLst/>
            <a:gdLst/>
            <a:ahLst/>
            <a:rect l="l" t="t" r="r" b="b"/>
            <a:pathLst>
              <a:path w="7" h="9">
                <a:moveTo>
                  <a:pt x="7" y="0"/>
                </a:moveTo>
                <a:lnTo>
                  <a:pt x="0" y="9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8" name=""/>
          <p:cNvSpPr/>
          <p:nvPr/>
        </p:nvSpPr>
        <p:spPr>
          <a:xfrm>
            <a:off x="2297160" y="6426360"/>
            <a:ext cx="17280" cy="18720"/>
          </a:xfrm>
          <a:custGeom>
            <a:avLst/>
            <a:gdLst/>
            <a:ahLst/>
            <a:rect l="l" t="t" r="r" b="b"/>
            <a:pathLst>
              <a:path w="21" h="25">
                <a:moveTo>
                  <a:pt x="0" y="0"/>
                </a:moveTo>
                <a:lnTo>
                  <a:pt x="0" y="17"/>
                </a:lnTo>
                <a:lnTo>
                  <a:pt x="11" y="25"/>
                </a:lnTo>
                <a:lnTo>
                  <a:pt x="21" y="7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9" name=""/>
          <p:cNvSpPr/>
          <p:nvPr/>
        </p:nvSpPr>
        <p:spPr>
          <a:xfrm>
            <a:off x="2297160" y="6426360"/>
            <a:ext cx="3240" cy="7920"/>
          </a:xfrm>
          <a:custGeom>
            <a:avLst/>
            <a:gdLst/>
            <a:ahLst/>
            <a:rect l="l" t="t" r="r" b="b"/>
            <a:pathLst>
              <a:path w="4" h="10">
                <a:moveTo>
                  <a:pt x="0" y="0"/>
                </a:move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0" name=""/>
          <p:cNvSpPr/>
          <p:nvPr/>
        </p:nvSpPr>
        <p:spPr>
          <a:xfrm>
            <a:off x="2276640" y="6426360"/>
            <a:ext cx="27000" cy="17280"/>
          </a:xfrm>
          <a:custGeom>
            <a:avLst/>
            <a:gdLst/>
            <a:ahLst/>
            <a:rect l="l" t="t" r="r" b="b"/>
            <a:pathLst>
              <a:path w="36" h="23">
                <a:moveTo>
                  <a:pt x="0" y="10"/>
                </a:moveTo>
                <a:lnTo>
                  <a:pt x="6" y="19"/>
                </a:lnTo>
                <a:lnTo>
                  <a:pt x="9" y="21"/>
                </a:lnTo>
                <a:lnTo>
                  <a:pt x="13" y="21"/>
                </a:lnTo>
                <a:lnTo>
                  <a:pt x="16" y="23"/>
                </a:lnTo>
                <a:lnTo>
                  <a:pt x="22" y="23"/>
                </a:lnTo>
                <a:lnTo>
                  <a:pt x="25" y="23"/>
                </a:lnTo>
                <a:lnTo>
                  <a:pt x="29" y="21"/>
                </a:lnTo>
                <a:lnTo>
                  <a:pt x="32" y="21"/>
                </a:lnTo>
                <a:lnTo>
                  <a:pt x="36" y="19"/>
                </a:lnTo>
                <a:lnTo>
                  <a:pt x="27" y="0"/>
                </a:lnTo>
                <a:lnTo>
                  <a:pt x="25" y="0"/>
                </a:lnTo>
                <a:lnTo>
                  <a:pt x="23" y="1"/>
                </a:lnTo>
                <a:lnTo>
                  <a:pt x="22" y="1"/>
                </a:lnTo>
                <a:lnTo>
                  <a:pt x="22" y="1"/>
                </a:lnTo>
                <a:lnTo>
                  <a:pt x="20" y="1"/>
                </a:lnTo>
                <a:lnTo>
                  <a:pt x="18" y="1"/>
                </a:lnTo>
                <a:lnTo>
                  <a:pt x="16" y="0"/>
                </a:lnTo>
                <a:lnTo>
                  <a:pt x="15" y="0"/>
                </a:lnTo>
                <a:lnTo>
                  <a:pt x="22" y="1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1" name=""/>
          <p:cNvSpPr/>
          <p:nvPr/>
        </p:nvSpPr>
        <p:spPr>
          <a:xfrm>
            <a:off x="2284560" y="64342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2" name=""/>
          <p:cNvSpPr/>
          <p:nvPr/>
        </p:nvSpPr>
        <p:spPr>
          <a:xfrm>
            <a:off x="2276640" y="6405480"/>
            <a:ext cx="15840" cy="28800"/>
          </a:xfrm>
          <a:custGeom>
            <a:avLst/>
            <a:gdLst/>
            <a:ahLst/>
            <a:rect l="l" t="t" r="r" b="b"/>
            <a:pathLst>
              <a:path w="22" h="35">
                <a:moveTo>
                  <a:pt x="11" y="0"/>
                </a:moveTo>
                <a:lnTo>
                  <a:pt x="0" y="10"/>
                </a:lnTo>
                <a:lnTo>
                  <a:pt x="0" y="35"/>
                </a:lnTo>
                <a:lnTo>
                  <a:pt x="22" y="35"/>
                </a:lnTo>
                <a:lnTo>
                  <a:pt x="22" y="1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3" name=""/>
          <p:cNvSpPr/>
          <p:nvPr/>
        </p:nvSpPr>
        <p:spPr>
          <a:xfrm>
            <a:off x="2284560" y="6405480"/>
            <a:ext cx="12600" cy="15840"/>
          </a:xfrm>
          <a:custGeom>
            <a:avLst/>
            <a:gdLst/>
            <a:ahLst/>
            <a:rect l="l" t="t" r="r" b="b"/>
            <a:pathLst>
              <a:path w="16" h="19">
                <a:moveTo>
                  <a:pt x="16" y="2"/>
                </a:moveTo>
                <a:lnTo>
                  <a:pt x="11" y="0"/>
                </a:lnTo>
                <a:lnTo>
                  <a:pt x="0" y="0"/>
                </a:lnTo>
                <a:lnTo>
                  <a:pt x="0" y="19"/>
                </a:lnTo>
                <a:lnTo>
                  <a:pt x="11" y="19"/>
                </a:lnTo>
                <a:lnTo>
                  <a:pt x="16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4" name=""/>
          <p:cNvSpPr/>
          <p:nvPr/>
        </p:nvSpPr>
        <p:spPr>
          <a:xfrm>
            <a:off x="2289240" y="6415200"/>
            <a:ext cx="3240" cy="6120"/>
          </a:xfrm>
          <a:custGeom>
            <a:avLst/>
            <a:gdLst/>
            <a:ahLst/>
            <a:rect l="l" t="t" r="r" b="b"/>
            <a:pathLst>
              <a:path w="6" h="9">
                <a:moveTo>
                  <a:pt x="0" y="9"/>
                </a:moveTo>
                <a:lnTo>
                  <a:pt x="6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5" name=""/>
          <p:cNvSpPr/>
          <p:nvPr/>
        </p:nvSpPr>
        <p:spPr>
          <a:xfrm>
            <a:off x="2289240" y="640728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6" y="16"/>
                </a:moveTo>
                <a:lnTo>
                  <a:pt x="16" y="1"/>
                </a:lnTo>
                <a:lnTo>
                  <a:pt x="11" y="1"/>
                </a:lnTo>
                <a:lnTo>
                  <a:pt x="9" y="0"/>
                </a:lnTo>
                <a:lnTo>
                  <a:pt x="0" y="17"/>
                </a:lnTo>
                <a:lnTo>
                  <a:pt x="6" y="19"/>
                </a:lnTo>
                <a:lnTo>
                  <a:pt x="16" y="23"/>
                </a:lnTo>
                <a:lnTo>
                  <a:pt x="25" y="8"/>
                </a:lnTo>
                <a:lnTo>
                  <a:pt x="6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6" name=""/>
          <p:cNvSpPr/>
          <p:nvPr/>
        </p:nvSpPr>
        <p:spPr>
          <a:xfrm>
            <a:off x="2300400" y="6415200"/>
            <a:ext cx="7920" cy="1440"/>
          </a:xfrm>
          <a:custGeom>
            <a:avLst/>
            <a:gdLst/>
            <a:ahLst/>
            <a:rect l="l" t="t" r="r" b="b"/>
            <a:pathLst>
              <a:path w="10" h="4">
                <a:moveTo>
                  <a:pt x="10" y="0"/>
                </a:moveTo>
                <a:lnTo>
                  <a:pt x="0" y="4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7" name=""/>
          <p:cNvSpPr/>
          <p:nvPr/>
        </p:nvSpPr>
        <p:spPr>
          <a:xfrm>
            <a:off x="2276640" y="6365880"/>
            <a:ext cx="31680" cy="54000"/>
          </a:xfrm>
          <a:custGeom>
            <a:avLst/>
            <a:gdLst/>
            <a:ahLst/>
            <a:rect l="l" t="t" r="r" b="b"/>
            <a:pathLst>
              <a:path w="41" h="68">
                <a:moveTo>
                  <a:pt x="6" y="0"/>
                </a:moveTo>
                <a:lnTo>
                  <a:pt x="0" y="12"/>
                </a:lnTo>
                <a:lnTo>
                  <a:pt x="22" y="68"/>
                </a:lnTo>
                <a:lnTo>
                  <a:pt x="41" y="60"/>
                </a:lnTo>
                <a:lnTo>
                  <a:pt x="20" y="5"/>
                </a:lnTo>
                <a:lnTo>
                  <a:pt x="6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8" name=""/>
          <p:cNvSpPr/>
          <p:nvPr/>
        </p:nvSpPr>
        <p:spPr>
          <a:xfrm>
            <a:off x="2279520" y="6365880"/>
            <a:ext cx="504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0"/>
                </a:moveTo>
                <a:lnTo>
                  <a:pt x="5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9" name=""/>
          <p:cNvSpPr/>
          <p:nvPr/>
        </p:nvSpPr>
        <p:spPr>
          <a:xfrm>
            <a:off x="2252520" y="6365880"/>
            <a:ext cx="36720" cy="46080"/>
          </a:xfrm>
          <a:custGeom>
            <a:avLst/>
            <a:gdLst/>
            <a:ahLst/>
            <a:rect l="l" t="t" r="r" b="b"/>
            <a:pathLst>
              <a:path w="44" h="57">
                <a:moveTo>
                  <a:pt x="21" y="57"/>
                </a:moveTo>
                <a:lnTo>
                  <a:pt x="21" y="57"/>
                </a:lnTo>
                <a:lnTo>
                  <a:pt x="21" y="52"/>
                </a:lnTo>
                <a:lnTo>
                  <a:pt x="23" y="46"/>
                </a:lnTo>
                <a:lnTo>
                  <a:pt x="27" y="41"/>
                </a:lnTo>
                <a:lnTo>
                  <a:pt x="28" y="34"/>
                </a:lnTo>
                <a:lnTo>
                  <a:pt x="34" y="28"/>
                </a:lnTo>
                <a:lnTo>
                  <a:pt x="37" y="23"/>
                </a:lnTo>
                <a:lnTo>
                  <a:pt x="41" y="19"/>
                </a:lnTo>
                <a:lnTo>
                  <a:pt x="44" y="16"/>
                </a:lnTo>
                <a:lnTo>
                  <a:pt x="34" y="0"/>
                </a:lnTo>
                <a:lnTo>
                  <a:pt x="28" y="3"/>
                </a:lnTo>
                <a:lnTo>
                  <a:pt x="21" y="9"/>
                </a:lnTo>
                <a:lnTo>
                  <a:pt x="16" y="16"/>
                </a:lnTo>
                <a:lnTo>
                  <a:pt x="10" y="23"/>
                </a:lnTo>
                <a:lnTo>
                  <a:pt x="7" y="32"/>
                </a:lnTo>
                <a:lnTo>
                  <a:pt x="3" y="39"/>
                </a:lnTo>
                <a:lnTo>
                  <a:pt x="2" y="48"/>
                </a:lnTo>
                <a:lnTo>
                  <a:pt x="0" y="57"/>
                </a:lnTo>
                <a:lnTo>
                  <a:pt x="21" y="5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0" name=""/>
          <p:cNvSpPr/>
          <p:nvPr/>
        </p:nvSpPr>
        <p:spPr>
          <a:xfrm>
            <a:off x="2252520" y="6411960"/>
            <a:ext cx="44640" cy="46080"/>
          </a:xfrm>
          <a:custGeom>
            <a:avLst/>
            <a:gdLst/>
            <a:ahLst/>
            <a:rect l="l" t="t" r="r" b="b"/>
            <a:pathLst>
              <a:path w="55" h="59">
                <a:moveTo>
                  <a:pt x="55" y="44"/>
                </a:moveTo>
                <a:lnTo>
                  <a:pt x="48" y="39"/>
                </a:lnTo>
                <a:lnTo>
                  <a:pt x="41" y="35"/>
                </a:lnTo>
                <a:lnTo>
                  <a:pt x="35" y="34"/>
                </a:lnTo>
                <a:lnTo>
                  <a:pt x="34" y="32"/>
                </a:lnTo>
                <a:lnTo>
                  <a:pt x="30" y="30"/>
                </a:lnTo>
                <a:lnTo>
                  <a:pt x="28" y="28"/>
                </a:lnTo>
                <a:lnTo>
                  <a:pt x="28" y="25"/>
                </a:lnTo>
                <a:lnTo>
                  <a:pt x="25" y="23"/>
                </a:lnTo>
                <a:lnTo>
                  <a:pt x="25" y="21"/>
                </a:lnTo>
                <a:lnTo>
                  <a:pt x="23" y="19"/>
                </a:lnTo>
                <a:lnTo>
                  <a:pt x="21" y="16"/>
                </a:lnTo>
                <a:lnTo>
                  <a:pt x="21" y="9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2" y="19"/>
                </a:lnTo>
                <a:lnTo>
                  <a:pt x="3" y="25"/>
                </a:lnTo>
                <a:lnTo>
                  <a:pt x="5" y="30"/>
                </a:lnTo>
                <a:lnTo>
                  <a:pt x="7" y="34"/>
                </a:lnTo>
                <a:lnTo>
                  <a:pt x="10" y="37"/>
                </a:lnTo>
                <a:lnTo>
                  <a:pt x="14" y="43"/>
                </a:lnTo>
                <a:lnTo>
                  <a:pt x="16" y="44"/>
                </a:lnTo>
                <a:lnTo>
                  <a:pt x="21" y="48"/>
                </a:lnTo>
                <a:lnTo>
                  <a:pt x="25" y="51"/>
                </a:lnTo>
                <a:lnTo>
                  <a:pt x="34" y="55"/>
                </a:lnTo>
                <a:lnTo>
                  <a:pt x="43" y="59"/>
                </a:lnTo>
                <a:lnTo>
                  <a:pt x="37" y="53"/>
                </a:lnTo>
                <a:lnTo>
                  <a:pt x="55" y="4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1" name=""/>
          <p:cNvSpPr/>
          <p:nvPr/>
        </p:nvSpPr>
        <p:spPr>
          <a:xfrm>
            <a:off x="2282760" y="6445080"/>
            <a:ext cx="20880" cy="25560"/>
          </a:xfrm>
          <a:custGeom>
            <a:avLst/>
            <a:gdLst/>
            <a:ahLst/>
            <a:rect l="l" t="t" r="r" b="b"/>
            <a:pathLst>
              <a:path w="27" h="32">
                <a:moveTo>
                  <a:pt x="22" y="32"/>
                </a:moveTo>
                <a:lnTo>
                  <a:pt x="22" y="12"/>
                </a:lnTo>
                <a:lnTo>
                  <a:pt x="27" y="12"/>
                </a:lnTo>
                <a:lnTo>
                  <a:pt x="27" y="12"/>
                </a:lnTo>
                <a:lnTo>
                  <a:pt x="25" y="10"/>
                </a:lnTo>
                <a:lnTo>
                  <a:pt x="22" y="7"/>
                </a:lnTo>
                <a:lnTo>
                  <a:pt x="18" y="1"/>
                </a:lnTo>
                <a:lnTo>
                  <a:pt x="18" y="0"/>
                </a:lnTo>
                <a:lnTo>
                  <a:pt x="0" y="10"/>
                </a:lnTo>
                <a:lnTo>
                  <a:pt x="2" y="12"/>
                </a:lnTo>
                <a:lnTo>
                  <a:pt x="6" y="19"/>
                </a:lnTo>
                <a:lnTo>
                  <a:pt x="7" y="23"/>
                </a:lnTo>
                <a:lnTo>
                  <a:pt x="11" y="26"/>
                </a:lnTo>
                <a:lnTo>
                  <a:pt x="14" y="28"/>
                </a:lnTo>
                <a:lnTo>
                  <a:pt x="22" y="32"/>
                </a:lnTo>
                <a:lnTo>
                  <a:pt x="22" y="12"/>
                </a:lnTo>
                <a:lnTo>
                  <a:pt x="22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2" name=""/>
          <p:cNvSpPr/>
          <p:nvPr/>
        </p:nvSpPr>
        <p:spPr>
          <a:xfrm>
            <a:off x="2290680" y="6456240"/>
            <a:ext cx="9720" cy="14400"/>
          </a:xfrm>
          <a:custGeom>
            <a:avLst/>
            <a:gdLst/>
            <a:ahLst/>
            <a:rect l="l" t="t" r="r" b="b"/>
            <a:pathLst>
              <a:path w="13" h="20">
                <a:moveTo>
                  <a:pt x="0" y="20"/>
                </a:moveTo>
                <a:lnTo>
                  <a:pt x="0" y="20"/>
                </a:lnTo>
                <a:lnTo>
                  <a:pt x="7" y="20"/>
                </a:lnTo>
                <a:lnTo>
                  <a:pt x="13" y="20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3" name=""/>
          <p:cNvSpPr/>
          <p:nvPr/>
        </p:nvSpPr>
        <p:spPr>
          <a:xfrm>
            <a:off x="2273400" y="6450120"/>
            <a:ext cx="17280" cy="20520"/>
          </a:xfrm>
          <a:custGeom>
            <a:avLst/>
            <a:gdLst/>
            <a:ahLst/>
            <a:rect l="l" t="t" r="r" b="b"/>
            <a:pathLst>
              <a:path w="21" h="27">
                <a:moveTo>
                  <a:pt x="10" y="20"/>
                </a:moveTo>
                <a:lnTo>
                  <a:pt x="0" y="11"/>
                </a:lnTo>
                <a:lnTo>
                  <a:pt x="2" y="14"/>
                </a:lnTo>
                <a:lnTo>
                  <a:pt x="3" y="20"/>
                </a:lnTo>
                <a:lnTo>
                  <a:pt x="7" y="21"/>
                </a:lnTo>
                <a:lnTo>
                  <a:pt x="10" y="23"/>
                </a:lnTo>
                <a:lnTo>
                  <a:pt x="14" y="25"/>
                </a:lnTo>
                <a:lnTo>
                  <a:pt x="21" y="27"/>
                </a:lnTo>
                <a:lnTo>
                  <a:pt x="21" y="7"/>
                </a:lnTo>
                <a:lnTo>
                  <a:pt x="19" y="7"/>
                </a:lnTo>
                <a:lnTo>
                  <a:pt x="19" y="7"/>
                </a:lnTo>
                <a:lnTo>
                  <a:pt x="21" y="11"/>
                </a:lnTo>
                <a:lnTo>
                  <a:pt x="10" y="0"/>
                </a:lnTo>
                <a:lnTo>
                  <a:pt x="1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4" name=""/>
          <p:cNvSpPr/>
          <p:nvPr/>
        </p:nvSpPr>
        <p:spPr>
          <a:xfrm>
            <a:off x="2262240" y="6450120"/>
            <a:ext cx="19080" cy="17280"/>
          </a:xfrm>
          <a:custGeom>
            <a:avLst/>
            <a:gdLst/>
            <a:ahLst/>
            <a:rect l="l" t="t" r="r" b="b"/>
            <a:pathLst>
              <a:path w="25" h="21">
                <a:moveTo>
                  <a:pt x="22" y="14"/>
                </a:moveTo>
                <a:lnTo>
                  <a:pt x="11" y="21"/>
                </a:lnTo>
                <a:lnTo>
                  <a:pt x="18" y="21"/>
                </a:lnTo>
                <a:lnTo>
                  <a:pt x="25" y="21"/>
                </a:lnTo>
                <a:lnTo>
                  <a:pt x="25" y="0"/>
                </a:lnTo>
                <a:lnTo>
                  <a:pt x="18" y="0"/>
                </a:lnTo>
                <a:lnTo>
                  <a:pt x="11" y="0"/>
                </a:lnTo>
                <a:lnTo>
                  <a:pt x="0" y="7"/>
                </a:lnTo>
                <a:lnTo>
                  <a:pt x="22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5" name=""/>
          <p:cNvSpPr/>
          <p:nvPr/>
        </p:nvSpPr>
        <p:spPr>
          <a:xfrm>
            <a:off x="2228760" y="6456240"/>
            <a:ext cx="49320" cy="25560"/>
          </a:xfrm>
          <a:custGeom>
            <a:avLst/>
            <a:gdLst/>
            <a:ahLst/>
            <a:rect l="l" t="t" r="r" b="b"/>
            <a:pathLst>
              <a:path w="60" h="32">
                <a:moveTo>
                  <a:pt x="0" y="30"/>
                </a:moveTo>
                <a:lnTo>
                  <a:pt x="0" y="30"/>
                </a:lnTo>
                <a:lnTo>
                  <a:pt x="16" y="32"/>
                </a:lnTo>
                <a:lnTo>
                  <a:pt x="30" y="32"/>
                </a:lnTo>
                <a:lnTo>
                  <a:pt x="35" y="30"/>
                </a:lnTo>
                <a:lnTo>
                  <a:pt x="40" y="29"/>
                </a:lnTo>
                <a:lnTo>
                  <a:pt x="44" y="27"/>
                </a:lnTo>
                <a:lnTo>
                  <a:pt x="49" y="25"/>
                </a:lnTo>
                <a:lnTo>
                  <a:pt x="53" y="20"/>
                </a:lnTo>
                <a:lnTo>
                  <a:pt x="55" y="16"/>
                </a:lnTo>
                <a:lnTo>
                  <a:pt x="58" y="13"/>
                </a:lnTo>
                <a:lnTo>
                  <a:pt x="60" y="5"/>
                </a:lnTo>
                <a:lnTo>
                  <a:pt x="39" y="0"/>
                </a:lnTo>
                <a:lnTo>
                  <a:pt x="39" y="4"/>
                </a:lnTo>
                <a:lnTo>
                  <a:pt x="37" y="5"/>
                </a:lnTo>
                <a:lnTo>
                  <a:pt x="35" y="7"/>
                </a:lnTo>
                <a:lnTo>
                  <a:pt x="35" y="7"/>
                </a:lnTo>
                <a:lnTo>
                  <a:pt x="33" y="9"/>
                </a:lnTo>
                <a:lnTo>
                  <a:pt x="32" y="11"/>
                </a:lnTo>
                <a:lnTo>
                  <a:pt x="30" y="11"/>
                </a:lnTo>
                <a:lnTo>
                  <a:pt x="30" y="11"/>
                </a:lnTo>
                <a:lnTo>
                  <a:pt x="16" y="11"/>
                </a:lnTo>
                <a:lnTo>
                  <a:pt x="0" y="11"/>
                </a:lnTo>
                <a:lnTo>
                  <a:pt x="0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6" name=""/>
          <p:cNvSpPr/>
          <p:nvPr/>
        </p:nvSpPr>
        <p:spPr>
          <a:xfrm>
            <a:off x="2179800" y="6464160"/>
            <a:ext cx="48960" cy="20880"/>
          </a:xfrm>
          <a:custGeom>
            <a:avLst/>
            <a:gdLst/>
            <a:ahLst/>
            <a:rect l="l" t="t" r="r" b="b"/>
            <a:pathLst>
              <a:path w="63" h="26">
                <a:moveTo>
                  <a:pt x="20" y="23"/>
                </a:moveTo>
                <a:lnTo>
                  <a:pt x="20" y="23"/>
                </a:lnTo>
                <a:lnTo>
                  <a:pt x="20" y="25"/>
                </a:lnTo>
                <a:lnTo>
                  <a:pt x="20" y="26"/>
                </a:lnTo>
                <a:lnTo>
                  <a:pt x="20" y="26"/>
                </a:lnTo>
                <a:lnTo>
                  <a:pt x="20" y="26"/>
                </a:lnTo>
                <a:lnTo>
                  <a:pt x="27" y="23"/>
                </a:lnTo>
                <a:lnTo>
                  <a:pt x="34" y="21"/>
                </a:lnTo>
                <a:lnTo>
                  <a:pt x="50" y="21"/>
                </a:lnTo>
                <a:lnTo>
                  <a:pt x="63" y="19"/>
                </a:lnTo>
                <a:lnTo>
                  <a:pt x="63" y="0"/>
                </a:lnTo>
                <a:lnTo>
                  <a:pt x="50" y="0"/>
                </a:lnTo>
                <a:lnTo>
                  <a:pt x="32" y="2"/>
                </a:lnTo>
                <a:lnTo>
                  <a:pt x="22" y="3"/>
                </a:lnTo>
                <a:lnTo>
                  <a:pt x="13" y="7"/>
                </a:lnTo>
                <a:lnTo>
                  <a:pt x="9" y="9"/>
                </a:lnTo>
                <a:lnTo>
                  <a:pt x="4" y="12"/>
                </a:lnTo>
                <a:lnTo>
                  <a:pt x="2" y="18"/>
                </a:lnTo>
                <a:lnTo>
                  <a:pt x="0" y="23"/>
                </a:lnTo>
                <a:lnTo>
                  <a:pt x="20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7" name=""/>
          <p:cNvSpPr/>
          <p:nvPr/>
        </p:nvSpPr>
        <p:spPr>
          <a:xfrm>
            <a:off x="2179800" y="6481800"/>
            <a:ext cx="23760" cy="25200"/>
          </a:xfrm>
          <a:custGeom>
            <a:avLst/>
            <a:gdLst/>
            <a:ahLst/>
            <a:rect l="l" t="t" r="r" b="b"/>
            <a:pathLst>
              <a:path w="31" h="32">
                <a:moveTo>
                  <a:pt x="25" y="11"/>
                </a:moveTo>
                <a:lnTo>
                  <a:pt x="31" y="12"/>
                </a:lnTo>
                <a:lnTo>
                  <a:pt x="29" y="12"/>
                </a:lnTo>
                <a:lnTo>
                  <a:pt x="25" y="7"/>
                </a:lnTo>
                <a:lnTo>
                  <a:pt x="23" y="5"/>
                </a:lnTo>
                <a:lnTo>
                  <a:pt x="22" y="3"/>
                </a:lnTo>
                <a:lnTo>
                  <a:pt x="20" y="2"/>
                </a:lnTo>
                <a:lnTo>
                  <a:pt x="20" y="0"/>
                </a:lnTo>
                <a:lnTo>
                  <a:pt x="0" y="0"/>
                </a:lnTo>
                <a:lnTo>
                  <a:pt x="2" y="7"/>
                </a:lnTo>
                <a:lnTo>
                  <a:pt x="4" y="12"/>
                </a:lnTo>
                <a:lnTo>
                  <a:pt x="6" y="18"/>
                </a:lnTo>
                <a:lnTo>
                  <a:pt x="11" y="21"/>
                </a:lnTo>
                <a:lnTo>
                  <a:pt x="14" y="27"/>
                </a:lnTo>
                <a:lnTo>
                  <a:pt x="18" y="30"/>
                </a:lnTo>
                <a:lnTo>
                  <a:pt x="25" y="32"/>
                </a:lnTo>
                <a:lnTo>
                  <a:pt x="25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8" name=""/>
          <p:cNvSpPr/>
          <p:nvPr/>
        </p:nvSpPr>
        <p:spPr>
          <a:xfrm>
            <a:off x="2198520" y="6478560"/>
            <a:ext cx="46080" cy="28440"/>
          </a:xfrm>
          <a:custGeom>
            <a:avLst/>
            <a:gdLst/>
            <a:ahLst/>
            <a:rect l="l" t="t" r="r" b="b"/>
            <a:pathLst>
              <a:path w="59" h="37">
                <a:moveTo>
                  <a:pt x="59" y="0"/>
                </a:moveTo>
                <a:lnTo>
                  <a:pt x="59" y="0"/>
                </a:lnTo>
                <a:lnTo>
                  <a:pt x="54" y="0"/>
                </a:lnTo>
                <a:lnTo>
                  <a:pt x="48" y="0"/>
                </a:lnTo>
                <a:lnTo>
                  <a:pt x="45" y="1"/>
                </a:lnTo>
                <a:lnTo>
                  <a:pt x="40" y="3"/>
                </a:lnTo>
                <a:lnTo>
                  <a:pt x="34" y="5"/>
                </a:lnTo>
                <a:lnTo>
                  <a:pt x="27" y="8"/>
                </a:lnTo>
                <a:lnTo>
                  <a:pt x="22" y="12"/>
                </a:lnTo>
                <a:lnTo>
                  <a:pt x="15" y="14"/>
                </a:lnTo>
                <a:lnTo>
                  <a:pt x="13" y="16"/>
                </a:lnTo>
                <a:lnTo>
                  <a:pt x="9" y="16"/>
                </a:lnTo>
                <a:lnTo>
                  <a:pt x="6" y="16"/>
                </a:lnTo>
                <a:lnTo>
                  <a:pt x="0" y="16"/>
                </a:lnTo>
                <a:lnTo>
                  <a:pt x="0" y="37"/>
                </a:lnTo>
                <a:lnTo>
                  <a:pt x="6" y="37"/>
                </a:lnTo>
                <a:lnTo>
                  <a:pt x="13" y="35"/>
                </a:lnTo>
                <a:lnTo>
                  <a:pt x="16" y="35"/>
                </a:lnTo>
                <a:lnTo>
                  <a:pt x="22" y="33"/>
                </a:lnTo>
                <a:lnTo>
                  <a:pt x="31" y="30"/>
                </a:lnTo>
                <a:lnTo>
                  <a:pt x="38" y="26"/>
                </a:lnTo>
                <a:lnTo>
                  <a:pt x="43" y="24"/>
                </a:lnTo>
                <a:lnTo>
                  <a:pt x="48" y="21"/>
                </a:lnTo>
                <a:lnTo>
                  <a:pt x="50" y="21"/>
                </a:lnTo>
                <a:lnTo>
                  <a:pt x="54" y="21"/>
                </a:lnTo>
                <a:lnTo>
                  <a:pt x="56" y="19"/>
                </a:lnTo>
                <a:lnTo>
                  <a:pt x="59" y="19"/>
                </a:lnTo>
                <a:lnTo>
                  <a:pt x="5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9" name=""/>
          <p:cNvSpPr/>
          <p:nvPr/>
        </p:nvSpPr>
        <p:spPr>
          <a:xfrm>
            <a:off x="2244600" y="6478560"/>
            <a:ext cx="93960" cy="34920"/>
          </a:xfrm>
          <a:custGeom>
            <a:avLst/>
            <a:gdLst/>
            <a:ahLst/>
            <a:rect l="l" t="t" r="r" b="b"/>
            <a:pathLst>
              <a:path w="118" h="44">
                <a:moveTo>
                  <a:pt x="118" y="23"/>
                </a:moveTo>
                <a:lnTo>
                  <a:pt x="118" y="23"/>
                </a:lnTo>
                <a:lnTo>
                  <a:pt x="109" y="23"/>
                </a:lnTo>
                <a:lnTo>
                  <a:pt x="100" y="23"/>
                </a:lnTo>
                <a:lnTo>
                  <a:pt x="93" y="21"/>
                </a:lnTo>
                <a:lnTo>
                  <a:pt x="86" y="21"/>
                </a:lnTo>
                <a:lnTo>
                  <a:pt x="71" y="16"/>
                </a:lnTo>
                <a:lnTo>
                  <a:pt x="57" y="12"/>
                </a:lnTo>
                <a:lnTo>
                  <a:pt x="45" y="8"/>
                </a:lnTo>
                <a:lnTo>
                  <a:pt x="30" y="3"/>
                </a:lnTo>
                <a:lnTo>
                  <a:pt x="23" y="1"/>
                </a:lnTo>
                <a:lnTo>
                  <a:pt x="16" y="0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7" y="19"/>
                </a:lnTo>
                <a:lnTo>
                  <a:pt x="13" y="21"/>
                </a:lnTo>
                <a:lnTo>
                  <a:pt x="20" y="21"/>
                </a:lnTo>
                <a:lnTo>
                  <a:pt x="25" y="23"/>
                </a:lnTo>
                <a:lnTo>
                  <a:pt x="38" y="26"/>
                </a:lnTo>
                <a:lnTo>
                  <a:pt x="52" y="32"/>
                </a:lnTo>
                <a:lnTo>
                  <a:pt x="66" y="35"/>
                </a:lnTo>
                <a:lnTo>
                  <a:pt x="80" y="39"/>
                </a:lnTo>
                <a:lnTo>
                  <a:pt x="89" y="40"/>
                </a:lnTo>
                <a:lnTo>
                  <a:pt x="98" y="42"/>
                </a:lnTo>
                <a:lnTo>
                  <a:pt x="107" y="42"/>
                </a:lnTo>
                <a:lnTo>
                  <a:pt x="118" y="44"/>
                </a:lnTo>
                <a:lnTo>
                  <a:pt x="118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0" name=""/>
          <p:cNvSpPr/>
          <p:nvPr/>
        </p:nvSpPr>
        <p:spPr>
          <a:xfrm>
            <a:off x="2338560" y="6488280"/>
            <a:ext cx="25200" cy="25200"/>
          </a:xfrm>
          <a:custGeom>
            <a:avLst/>
            <a:gdLst/>
            <a:ahLst/>
            <a:rect l="l" t="t" r="r" b="b"/>
            <a:pathLst>
              <a:path w="32" h="32">
                <a:moveTo>
                  <a:pt x="32" y="0"/>
                </a:moveTo>
                <a:lnTo>
                  <a:pt x="32" y="0"/>
                </a:lnTo>
                <a:lnTo>
                  <a:pt x="26" y="0"/>
                </a:lnTo>
                <a:lnTo>
                  <a:pt x="19" y="2"/>
                </a:lnTo>
                <a:lnTo>
                  <a:pt x="16" y="4"/>
                </a:lnTo>
                <a:lnTo>
                  <a:pt x="10" y="7"/>
                </a:lnTo>
                <a:lnTo>
                  <a:pt x="7" y="9"/>
                </a:lnTo>
                <a:lnTo>
                  <a:pt x="3" y="11"/>
                </a:lnTo>
                <a:lnTo>
                  <a:pt x="1" y="11"/>
                </a:lnTo>
                <a:lnTo>
                  <a:pt x="0" y="11"/>
                </a:lnTo>
                <a:lnTo>
                  <a:pt x="0" y="32"/>
                </a:lnTo>
                <a:lnTo>
                  <a:pt x="5" y="30"/>
                </a:lnTo>
                <a:lnTo>
                  <a:pt x="10" y="28"/>
                </a:lnTo>
                <a:lnTo>
                  <a:pt x="16" y="27"/>
                </a:lnTo>
                <a:lnTo>
                  <a:pt x="19" y="25"/>
                </a:lnTo>
                <a:lnTo>
                  <a:pt x="23" y="23"/>
                </a:lnTo>
                <a:lnTo>
                  <a:pt x="26" y="21"/>
                </a:lnTo>
                <a:lnTo>
                  <a:pt x="30" y="21"/>
                </a:lnTo>
                <a:lnTo>
                  <a:pt x="32" y="21"/>
                </a:lnTo>
                <a:lnTo>
                  <a:pt x="3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1" name=""/>
          <p:cNvSpPr/>
          <p:nvPr/>
        </p:nvSpPr>
        <p:spPr>
          <a:xfrm>
            <a:off x="2363760" y="6488280"/>
            <a:ext cx="61920" cy="29880"/>
          </a:xfrm>
          <a:custGeom>
            <a:avLst/>
            <a:gdLst/>
            <a:ahLst/>
            <a:rect l="l" t="t" r="r" b="b"/>
            <a:pathLst>
              <a:path w="78" h="37">
                <a:moveTo>
                  <a:pt x="78" y="36"/>
                </a:moveTo>
                <a:lnTo>
                  <a:pt x="73" y="16"/>
                </a:lnTo>
                <a:lnTo>
                  <a:pt x="65" y="16"/>
                </a:lnTo>
                <a:lnTo>
                  <a:pt x="57" y="14"/>
                </a:lnTo>
                <a:lnTo>
                  <a:pt x="48" y="12"/>
                </a:lnTo>
                <a:lnTo>
                  <a:pt x="39" y="9"/>
                </a:lnTo>
                <a:lnTo>
                  <a:pt x="28" y="5"/>
                </a:lnTo>
                <a:lnTo>
                  <a:pt x="19" y="4"/>
                </a:lnTo>
                <a:lnTo>
                  <a:pt x="10" y="0"/>
                </a:lnTo>
                <a:lnTo>
                  <a:pt x="0" y="0"/>
                </a:lnTo>
                <a:lnTo>
                  <a:pt x="0" y="20"/>
                </a:lnTo>
                <a:lnTo>
                  <a:pt x="7" y="21"/>
                </a:lnTo>
                <a:lnTo>
                  <a:pt x="14" y="23"/>
                </a:lnTo>
                <a:lnTo>
                  <a:pt x="23" y="25"/>
                </a:lnTo>
                <a:lnTo>
                  <a:pt x="32" y="28"/>
                </a:lnTo>
                <a:lnTo>
                  <a:pt x="42" y="32"/>
                </a:lnTo>
                <a:lnTo>
                  <a:pt x="53" y="34"/>
                </a:lnTo>
                <a:lnTo>
                  <a:pt x="62" y="36"/>
                </a:lnTo>
                <a:lnTo>
                  <a:pt x="73" y="37"/>
                </a:lnTo>
                <a:lnTo>
                  <a:pt x="69" y="18"/>
                </a:lnTo>
                <a:lnTo>
                  <a:pt x="78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2" name=""/>
          <p:cNvSpPr/>
          <p:nvPr/>
        </p:nvSpPr>
        <p:spPr>
          <a:xfrm>
            <a:off x="2378160" y="6504120"/>
            <a:ext cx="47520" cy="33120"/>
          </a:xfrm>
          <a:custGeom>
            <a:avLst/>
            <a:gdLst/>
            <a:ahLst/>
            <a:rect l="l" t="t" r="r" b="b"/>
            <a:pathLst>
              <a:path w="61" h="42">
                <a:moveTo>
                  <a:pt x="8" y="42"/>
                </a:moveTo>
                <a:lnTo>
                  <a:pt x="13" y="41"/>
                </a:lnTo>
                <a:lnTo>
                  <a:pt x="20" y="35"/>
                </a:lnTo>
                <a:lnTo>
                  <a:pt x="24" y="33"/>
                </a:lnTo>
                <a:lnTo>
                  <a:pt x="29" y="30"/>
                </a:lnTo>
                <a:lnTo>
                  <a:pt x="34" y="28"/>
                </a:lnTo>
                <a:lnTo>
                  <a:pt x="47" y="23"/>
                </a:lnTo>
                <a:lnTo>
                  <a:pt x="61" y="17"/>
                </a:lnTo>
                <a:lnTo>
                  <a:pt x="52" y="0"/>
                </a:lnTo>
                <a:lnTo>
                  <a:pt x="38" y="5"/>
                </a:lnTo>
                <a:lnTo>
                  <a:pt x="25" y="10"/>
                </a:lnTo>
                <a:lnTo>
                  <a:pt x="20" y="12"/>
                </a:lnTo>
                <a:lnTo>
                  <a:pt x="15" y="16"/>
                </a:lnTo>
                <a:lnTo>
                  <a:pt x="8" y="19"/>
                </a:lnTo>
                <a:lnTo>
                  <a:pt x="0" y="24"/>
                </a:lnTo>
                <a:lnTo>
                  <a:pt x="8" y="23"/>
                </a:lnTo>
                <a:lnTo>
                  <a:pt x="8" y="4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3" name=""/>
          <p:cNvSpPr/>
          <p:nvPr/>
        </p:nvSpPr>
        <p:spPr>
          <a:xfrm>
            <a:off x="2382840" y="651996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4" name=""/>
          <p:cNvSpPr/>
          <p:nvPr/>
        </p:nvSpPr>
        <p:spPr>
          <a:xfrm>
            <a:off x="2363760" y="6519960"/>
            <a:ext cx="19080" cy="17280"/>
          </a:xfrm>
          <a:custGeom>
            <a:avLst/>
            <a:gdLst/>
            <a:ahLst/>
            <a:rect l="l" t="t" r="r" b="b"/>
            <a:pathLst>
              <a:path w="25" h="21">
                <a:moveTo>
                  <a:pt x="0" y="7"/>
                </a:moveTo>
                <a:lnTo>
                  <a:pt x="10" y="21"/>
                </a:lnTo>
                <a:lnTo>
                  <a:pt x="25" y="21"/>
                </a:lnTo>
                <a:lnTo>
                  <a:pt x="25" y="0"/>
                </a:lnTo>
                <a:lnTo>
                  <a:pt x="10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5" name=""/>
          <p:cNvSpPr/>
          <p:nvPr/>
        </p:nvSpPr>
        <p:spPr>
          <a:xfrm>
            <a:off x="2371680" y="6529320"/>
            <a:ext cx="79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3"/>
                </a:moveTo>
                <a:lnTo>
                  <a:pt x="0" y="0"/>
                </a:lnTo>
                <a:lnTo>
                  <a:pt x="9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6" name=""/>
          <p:cNvSpPr/>
          <p:nvPr/>
        </p:nvSpPr>
        <p:spPr>
          <a:xfrm>
            <a:off x="2363760" y="6502320"/>
            <a:ext cx="30240" cy="30240"/>
          </a:xfrm>
          <a:custGeom>
            <a:avLst/>
            <a:gdLst/>
            <a:ahLst/>
            <a:rect l="l" t="t" r="r" b="b"/>
            <a:pathLst>
              <a:path w="39" h="37">
                <a:moveTo>
                  <a:pt x="28" y="21"/>
                </a:moveTo>
                <a:lnTo>
                  <a:pt x="17" y="10"/>
                </a:lnTo>
                <a:lnTo>
                  <a:pt x="17" y="10"/>
                </a:lnTo>
                <a:lnTo>
                  <a:pt x="16" y="12"/>
                </a:lnTo>
                <a:lnTo>
                  <a:pt x="14" y="16"/>
                </a:lnTo>
                <a:lnTo>
                  <a:pt x="10" y="18"/>
                </a:lnTo>
                <a:lnTo>
                  <a:pt x="7" y="21"/>
                </a:lnTo>
                <a:lnTo>
                  <a:pt x="3" y="25"/>
                </a:lnTo>
                <a:lnTo>
                  <a:pt x="0" y="32"/>
                </a:lnTo>
                <a:lnTo>
                  <a:pt x="19" y="37"/>
                </a:lnTo>
                <a:lnTo>
                  <a:pt x="21" y="35"/>
                </a:lnTo>
                <a:lnTo>
                  <a:pt x="23" y="34"/>
                </a:lnTo>
                <a:lnTo>
                  <a:pt x="25" y="32"/>
                </a:lnTo>
                <a:lnTo>
                  <a:pt x="28" y="30"/>
                </a:lnTo>
                <a:lnTo>
                  <a:pt x="30" y="26"/>
                </a:lnTo>
                <a:lnTo>
                  <a:pt x="33" y="23"/>
                </a:lnTo>
                <a:lnTo>
                  <a:pt x="37" y="18"/>
                </a:lnTo>
                <a:lnTo>
                  <a:pt x="39" y="10"/>
                </a:lnTo>
                <a:lnTo>
                  <a:pt x="28" y="0"/>
                </a:lnTo>
                <a:lnTo>
                  <a:pt x="28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7" name=""/>
          <p:cNvSpPr/>
          <p:nvPr/>
        </p:nvSpPr>
        <p:spPr>
          <a:xfrm>
            <a:off x="2386080" y="650232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8" name=""/>
          <p:cNvSpPr/>
          <p:nvPr/>
        </p:nvSpPr>
        <p:spPr>
          <a:xfrm>
            <a:off x="2346480" y="6502320"/>
            <a:ext cx="39600" cy="15840"/>
          </a:xfrm>
          <a:custGeom>
            <a:avLst/>
            <a:gdLst/>
            <a:ahLst/>
            <a:rect l="l" t="t" r="r" b="b"/>
            <a:pathLst>
              <a:path w="50" h="19">
                <a:moveTo>
                  <a:pt x="0" y="3"/>
                </a:moveTo>
                <a:lnTo>
                  <a:pt x="7" y="19"/>
                </a:lnTo>
                <a:lnTo>
                  <a:pt x="50" y="19"/>
                </a:lnTo>
                <a:lnTo>
                  <a:pt x="50" y="0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9" name=""/>
          <p:cNvSpPr/>
          <p:nvPr/>
        </p:nvSpPr>
        <p:spPr>
          <a:xfrm>
            <a:off x="2346480" y="6505560"/>
            <a:ext cx="612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7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0" name=""/>
          <p:cNvSpPr/>
          <p:nvPr/>
        </p:nvSpPr>
        <p:spPr>
          <a:xfrm>
            <a:off x="2335320" y="6505560"/>
            <a:ext cx="21960" cy="27000"/>
          </a:xfrm>
          <a:custGeom>
            <a:avLst/>
            <a:gdLst/>
            <a:ahLst/>
            <a:rect l="l" t="t" r="r" b="b"/>
            <a:pathLst>
              <a:path w="29" h="34">
                <a:moveTo>
                  <a:pt x="21" y="34"/>
                </a:moveTo>
                <a:lnTo>
                  <a:pt x="21" y="34"/>
                </a:lnTo>
                <a:lnTo>
                  <a:pt x="21" y="31"/>
                </a:lnTo>
                <a:lnTo>
                  <a:pt x="23" y="23"/>
                </a:lnTo>
                <a:lnTo>
                  <a:pt x="23" y="20"/>
                </a:lnTo>
                <a:lnTo>
                  <a:pt x="25" y="18"/>
                </a:lnTo>
                <a:lnTo>
                  <a:pt x="27" y="16"/>
                </a:lnTo>
                <a:lnTo>
                  <a:pt x="29" y="15"/>
                </a:lnTo>
                <a:lnTo>
                  <a:pt x="14" y="0"/>
                </a:lnTo>
                <a:lnTo>
                  <a:pt x="11" y="4"/>
                </a:lnTo>
                <a:lnTo>
                  <a:pt x="7" y="9"/>
                </a:lnTo>
                <a:lnTo>
                  <a:pt x="5" y="13"/>
                </a:lnTo>
                <a:lnTo>
                  <a:pt x="4" y="18"/>
                </a:lnTo>
                <a:lnTo>
                  <a:pt x="2" y="27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1" name=""/>
          <p:cNvSpPr/>
          <p:nvPr/>
        </p:nvSpPr>
        <p:spPr>
          <a:xfrm>
            <a:off x="2335320" y="6531120"/>
            <a:ext cx="33120" cy="19080"/>
          </a:xfrm>
          <a:custGeom>
            <a:avLst/>
            <a:gdLst/>
            <a:ahLst/>
            <a:rect l="l" t="t" r="r" b="b"/>
            <a:pathLst>
              <a:path w="43" h="25">
                <a:moveTo>
                  <a:pt x="43" y="6"/>
                </a:moveTo>
                <a:lnTo>
                  <a:pt x="43" y="6"/>
                </a:lnTo>
                <a:lnTo>
                  <a:pt x="37" y="6"/>
                </a:lnTo>
                <a:lnTo>
                  <a:pt x="27" y="4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lnTo>
                  <a:pt x="0" y="8"/>
                </a:lnTo>
                <a:lnTo>
                  <a:pt x="2" y="11"/>
                </a:lnTo>
                <a:lnTo>
                  <a:pt x="5" y="13"/>
                </a:lnTo>
                <a:lnTo>
                  <a:pt x="9" y="16"/>
                </a:lnTo>
                <a:lnTo>
                  <a:pt x="14" y="20"/>
                </a:lnTo>
                <a:lnTo>
                  <a:pt x="21" y="22"/>
                </a:lnTo>
                <a:lnTo>
                  <a:pt x="34" y="25"/>
                </a:lnTo>
                <a:lnTo>
                  <a:pt x="43" y="25"/>
                </a:lnTo>
                <a:lnTo>
                  <a:pt x="43" y="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2" name=""/>
          <p:cNvSpPr/>
          <p:nvPr/>
        </p:nvSpPr>
        <p:spPr>
          <a:xfrm>
            <a:off x="2368440" y="6534000"/>
            <a:ext cx="47880" cy="46080"/>
          </a:xfrm>
          <a:custGeom>
            <a:avLst/>
            <a:gdLst/>
            <a:ahLst/>
            <a:rect l="l" t="t" r="r" b="b"/>
            <a:pathLst>
              <a:path w="58" h="57">
                <a:moveTo>
                  <a:pt x="51" y="55"/>
                </a:move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4" y="35"/>
                </a:lnTo>
                <a:lnTo>
                  <a:pt x="42" y="34"/>
                </a:lnTo>
                <a:lnTo>
                  <a:pt x="39" y="30"/>
                </a:lnTo>
                <a:lnTo>
                  <a:pt x="37" y="26"/>
                </a:lnTo>
                <a:lnTo>
                  <a:pt x="30" y="18"/>
                </a:lnTo>
                <a:lnTo>
                  <a:pt x="23" y="10"/>
                </a:lnTo>
                <a:lnTo>
                  <a:pt x="18" y="5"/>
                </a:lnTo>
                <a:lnTo>
                  <a:pt x="12" y="2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2" y="19"/>
                </a:lnTo>
                <a:lnTo>
                  <a:pt x="3" y="21"/>
                </a:lnTo>
                <a:lnTo>
                  <a:pt x="7" y="23"/>
                </a:lnTo>
                <a:lnTo>
                  <a:pt x="9" y="25"/>
                </a:lnTo>
                <a:lnTo>
                  <a:pt x="16" y="32"/>
                </a:lnTo>
                <a:lnTo>
                  <a:pt x="21" y="39"/>
                </a:lnTo>
                <a:lnTo>
                  <a:pt x="23" y="42"/>
                </a:lnTo>
                <a:lnTo>
                  <a:pt x="26" y="46"/>
                </a:lnTo>
                <a:lnTo>
                  <a:pt x="30" y="50"/>
                </a:lnTo>
                <a:lnTo>
                  <a:pt x="35" y="53"/>
                </a:lnTo>
                <a:lnTo>
                  <a:pt x="39" y="57"/>
                </a:lnTo>
                <a:lnTo>
                  <a:pt x="46" y="57"/>
                </a:lnTo>
                <a:lnTo>
                  <a:pt x="53" y="55"/>
                </a:lnTo>
                <a:lnTo>
                  <a:pt x="58" y="53"/>
                </a:lnTo>
                <a:lnTo>
                  <a:pt x="51" y="35"/>
                </a:lnTo>
                <a:lnTo>
                  <a:pt x="51" y="5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3" name=""/>
          <p:cNvSpPr/>
          <p:nvPr/>
        </p:nvSpPr>
        <p:spPr>
          <a:xfrm>
            <a:off x="2389320" y="6526080"/>
            <a:ext cx="23760" cy="52560"/>
          </a:xfrm>
          <a:custGeom>
            <a:avLst/>
            <a:gdLst/>
            <a:ahLst/>
            <a:rect l="l" t="t" r="r" b="b"/>
            <a:pathLst>
              <a:path w="30" h="66">
                <a:moveTo>
                  <a:pt x="10" y="0"/>
                </a:moveTo>
                <a:lnTo>
                  <a:pt x="0" y="11"/>
                </a:lnTo>
                <a:lnTo>
                  <a:pt x="0" y="18"/>
                </a:lnTo>
                <a:lnTo>
                  <a:pt x="1" y="25"/>
                </a:lnTo>
                <a:lnTo>
                  <a:pt x="3" y="34"/>
                </a:lnTo>
                <a:lnTo>
                  <a:pt x="5" y="41"/>
                </a:lnTo>
                <a:lnTo>
                  <a:pt x="7" y="50"/>
                </a:lnTo>
                <a:lnTo>
                  <a:pt x="12" y="55"/>
                </a:lnTo>
                <a:lnTo>
                  <a:pt x="14" y="61"/>
                </a:lnTo>
                <a:lnTo>
                  <a:pt x="17" y="62"/>
                </a:lnTo>
                <a:lnTo>
                  <a:pt x="23" y="66"/>
                </a:lnTo>
                <a:lnTo>
                  <a:pt x="26" y="66"/>
                </a:lnTo>
                <a:lnTo>
                  <a:pt x="26" y="46"/>
                </a:lnTo>
                <a:lnTo>
                  <a:pt x="30" y="46"/>
                </a:lnTo>
                <a:lnTo>
                  <a:pt x="30" y="46"/>
                </a:lnTo>
                <a:lnTo>
                  <a:pt x="30" y="46"/>
                </a:lnTo>
                <a:lnTo>
                  <a:pt x="26" y="41"/>
                </a:lnTo>
                <a:lnTo>
                  <a:pt x="25" y="36"/>
                </a:lnTo>
                <a:lnTo>
                  <a:pt x="23" y="29"/>
                </a:lnTo>
                <a:lnTo>
                  <a:pt x="21" y="21"/>
                </a:lnTo>
                <a:lnTo>
                  <a:pt x="21" y="14"/>
                </a:lnTo>
                <a:lnTo>
                  <a:pt x="21" y="11"/>
                </a:lnTo>
                <a:lnTo>
                  <a:pt x="10" y="21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4" name=""/>
          <p:cNvSpPr/>
          <p:nvPr/>
        </p:nvSpPr>
        <p:spPr>
          <a:xfrm>
            <a:off x="2397240" y="6534000"/>
            <a:ext cx="144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5" name=""/>
          <p:cNvSpPr/>
          <p:nvPr/>
        </p:nvSpPr>
        <p:spPr>
          <a:xfrm>
            <a:off x="2397240" y="6526080"/>
            <a:ext cx="19080" cy="17640"/>
          </a:xfrm>
          <a:custGeom>
            <a:avLst/>
            <a:gdLst/>
            <a:ahLst/>
            <a:rect l="l" t="t" r="r" b="b"/>
            <a:pathLst>
              <a:path w="23" h="21">
                <a:moveTo>
                  <a:pt x="23" y="0"/>
                </a:moveTo>
                <a:lnTo>
                  <a:pt x="20" y="0"/>
                </a:lnTo>
                <a:lnTo>
                  <a:pt x="0" y="0"/>
                </a:lnTo>
                <a:lnTo>
                  <a:pt x="0" y="21"/>
                </a:lnTo>
                <a:lnTo>
                  <a:pt x="20" y="21"/>
                </a:lnTo>
                <a:lnTo>
                  <a:pt x="2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6" name=""/>
          <p:cNvSpPr/>
          <p:nvPr/>
        </p:nvSpPr>
        <p:spPr>
          <a:xfrm>
            <a:off x="2413080" y="6534000"/>
            <a:ext cx="1440" cy="9720"/>
          </a:xfrm>
          <a:custGeom>
            <a:avLst/>
            <a:gdLst/>
            <a:ahLst/>
            <a:rect l="l" t="t" r="r" b="b"/>
            <a:pathLst>
              <a:path w="2" h="10">
                <a:moveTo>
                  <a:pt x="0" y="10"/>
                </a:moveTo>
                <a:lnTo>
                  <a:pt x="2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7" name=""/>
          <p:cNvSpPr/>
          <p:nvPr/>
        </p:nvSpPr>
        <p:spPr>
          <a:xfrm>
            <a:off x="2413080" y="6526080"/>
            <a:ext cx="30240" cy="27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37" y="27"/>
                </a:moveTo>
                <a:lnTo>
                  <a:pt x="32" y="14"/>
                </a:lnTo>
                <a:lnTo>
                  <a:pt x="28" y="13"/>
                </a:lnTo>
                <a:lnTo>
                  <a:pt x="23" y="9"/>
                </a:lnTo>
                <a:lnTo>
                  <a:pt x="20" y="5"/>
                </a:lnTo>
                <a:lnTo>
                  <a:pt x="16" y="4"/>
                </a:lnTo>
                <a:lnTo>
                  <a:pt x="11" y="2"/>
                </a:lnTo>
                <a:lnTo>
                  <a:pt x="5" y="0"/>
                </a:lnTo>
                <a:lnTo>
                  <a:pt x="0" y="21"/>
                </a:lnTo>
                <a:lnTo>
                  <a:pt x="3" y="21"/>
                </a:lnTo>
                <a:lnTo>
                  <a:pt x="7" y="23"/>
                </a:lnTo>
                <a:lnTo>
                  <a:pt x="9" y="25"/>
                </a:lnTo>
                <a:lnTo>
                  <a:pt x="11" y="25"/>
                </a:lnTo>
                <a:lnTo>
                  <a:pt x="16" y="30"/>
                </a:lnTo>
                <a:lnTo>
                  <a:pt x="23" y="34"/>
                </a:lnTo>
                <a:lnTo>
                  <a:pt x="18" y="21"/>
                </a:lnTo>
                <a:lnTo>
                  <a:pt x="37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8" name=""/>
          <p:cNvSpPr/>
          <p:nvPr/>
        </p:nvSpPr>
        <p:spPr>
          <a:xfrm>
            <a:off x="2419200" y="6543720"/>
            <a:ext cx="24120" cy="19080"/>
          </a:xfrm>
          <a:custGeom>
            <a:avLst/>
            <a:gdLst/>
            <a:ahLst/>
            <a:rect l="l" t="t" r="r" b="b"/>
            <a:pathLst>
              <a:path w="28" h="25">
                <a:moveTo>
                  <a:pt x="21" y="25"/>
                </a:moveTo>
                <a:lnTo>
                  <a:pt x="21" y="25"/>
                </a:lnTo>
                <a:lnTo>
                  <a:pt x="21" y="22"/>
                </a:lnTo>
                <a:lnTo>
                  <a:pt x="23" y="20"/>
                </a:lnTo>
                <a:lnTo>
                  <a:pt x="25" y="15"/>
                </a:lnTo>
                <a:lnTo>
                  <a:pt x="28" y="6"/>
                </a:lnTo>
                <a:lnTo>
                  <a:pt x="7" y="0"/>
                </a:lnTo>
                <a:lnTo>
                  <a:pt x="5" y="6"/>
                </a:lnTo>
                <a:lnTo>
                  <a:pt x="3" y="11"/>
                </a:lnTo>
                <a:lnTo>
                  <a:pt x="0" y="18"/>
                </a:lnTo>
                <a:lnTo>
                  <a:pt x="0" y="25"/>
                </a:lnTo>
                <a:lnTo>
                  <a:pt x="21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9" name=""/>
          <p:cNvSpPr/>
          <p:nvPr/>
        </p:nvSpPr>
        <p:spPr>
          <a:xfrm>
            <a:off x="2419200" y="6558120"/>
            <a:ext cx="74880" cy="20520"/>
          </a:xfrm>
          <a:custGeom>
            <a:avLst/>
            <a:gdLst/>
            <a:ahLst/>
            <a:rect l="l" t="t" r="r" b="b"/>
            <a:pathLst>
              <a:path w="92" h="27">
                <a:moveTo>
                  <a:pt x="80" y="25"/>
                </a:moveTo>
                <a:lnTo>
                  <a:pt x="85" y="6"/>
                </a:lnTo>
                <a:lnTo>
                  <a:pt x="69" y="6"/>
                </a:lnTo>
                <a:lnTo>
                  <a:pt x="44" y="4"/>
                </a:lnTo>
                <a:lnTo>
                  <a:pt x="32" y="4"/>
                </a:lnTo>
                <a:lnTo>
                  <a:pt x="23" y="2"/>
                </a:lnTo>
                <a:lnTo>
                  <a:pt x="19" y="0"/>
                </a:lnTo>
                <a:lnTo>
                  <a:pt x="18" y="0"/>
                </a:lnTo>
                <a:lnTo>
                  <a:pt x="19" y="0"/>
                </a:lnTo>
                <a:lnTo>
                  <a:pt x="21" y="6"/>
                </a:lnTo>
                <a:lnTo>
                  <a:pt x="0" y="6"/>
                </a:lnTo>
                <a:lnTo>
                  <a:pt x="3" y="14"/>
                </a:lnTo>
                <a:lnTo>
                  <a:pt x="7" y="18"/>
                </a:lnTo>
                <a:lnTo>
                  <a:pt x="12" y="22"/>
                </a:lnTo>
                <a:lnTo>
                  <a:pt x="18" y="23"/>
                </a:lnTo>
                <a:lnTo>
                  <a:pt x="30" y="25"/>
                </a:lnTo>
                <a:lnTo>
                  <a:pt x="43" y="25"/>
                </a:lnTo>
                <a:lnTo>
                  <a:pt x="69" y="27"/>
                </a:lnTo>
                <a:lnTo>
                  <a:pt x="85" y="27"/>
                </a:lnTo>
                <a:lnTo>
                  <a:pt x="92" y="9"/>
                </a:lnTo>
                <a:lnTo>
                  <a:pt x="80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0" name=""/>
          <p:cNvSpPr/>
          <p:nvPr/>
        </p:nvSpPr>
        <p:spPr>
          <a:xfrm>
            <a:off x="2444760" y="6519960"/>
            <a:ext cx="49320" cy="56880"/>
          </a:xfrm>
          <a:custGeom>
            <a:avLst/>
            <a:gdLst/>
            <a:ahLst/>
            <a:rect l="l" t="t" r="r" b="b"/>
            <a:pathLst>
              <a:path w="60" h="73">
                <a:moveTo>
                  <a:pt x="3" y="0"/>
                </a:moveTo>
                <a:lnTo>
                  <a:pt x="0" y="16"/>
                </a:lnTo>
                <a:lnTo>
                  <a:pt x="5" y="23"/>
                </a:lnTo>
                <a:lnTo>
                  <a:pt x="11" y="29"/>
                </a:lnTo>
                <a:lnTo>
                  <a:pt x="16" y="36"/>
                </a:lnTo>
                <a:lnTo>
                  <a:pt x="21" y="43"/>
                </a:lnTo>
                <a:lnTo>
                  <a:pt x="25" y="50"/>
                </a:lnTo>
                <a:lnTo>
                  <a:pt x="32" y="59"/>
                </a:lnTo>
                <a:lnTo>
                  <a:pt x="39" y="66"/>
                </a:lnTo>
                <a:lnTo>
                  <a:pt x="48" y="73"/>
                </a:lnTo>
                <a:lnTo>
                  <a:pt x="60" y="57"/>
                </a:lnTo>
                <a:lnTo>
                  <a:pt x="53" y="52"/>
                </a:lnTo>
                <a:lnTo>
                  <a:pt x="48" y="45"/>
                </a:lnTo>
                <a:lnTo>
                  <a:pt x="43" y="39"/>
                </a:lnTo>
                <a:lnTo>
                  <a:pt x="37" y="32"/>
                </a:lnTo>
                <a:lnTo>
                  <a:pt x="34" y="23"/>
                </a:lnTo>
                <a:lnTo>
                  <a:pt x="28" y="18"/>
                </a:lnTo>
                <a:lnTo>
                  <a:pt x="21" y="9"/>
                </a:lnTo>
                <a:lnTo>
                  <a:pt x="14" y="2"/>
                </a:lnTo>
                <a:lnTo>
                  <a:pt x="12" y="18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1" name=""/>
          <p:cNvSpPr/>
          <p:nvPr/>
        </p:nvSpPr>
        <p:spPr>
          <a:xfrm>
            <a:off x="2448000" y="6516720"/>
            <a:ext cx="20520" cy="15840"/>
          </a:xfrm>
          <a:custGeom>
            <a:avLst/>
            <a:gdLst/>
            <a:ahLst/>
            <a:rect l="l" t="t" r="r" b="b"/>
            <a:pathLst>
              <a:path w="25" h="21">
                <a:moveTo>
                  <a:pt x="6" y="8"/>
                </a:moveTo>
                <a:lnTo>
                  <a:pt x="15" y="0"/>
                </a:lnTo>
                <a:lnTo>
                  <a:pt x="6" y="1"/>
                </a:lnTo>
                <a:lnTo>
                  <a:pt x="0" y="3"/>
                </a:lnTo>
                <a:lnTo>
                  <a:pt x="9" y="21"/>
                </a:lnTo>
                <a:lnTo>
                  <a:pt x="13" y="19"/>
                </a:lnTo>
                <a:lnTo>
                  <a:pt x="15" y="17"/>
                </a:lnTo>
                <a:lnTo>
                  <a:pt x="25" y="8"/>
                </a:lnTo>
                <a:lnTo>
                  <a:pt x="6" y="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2" name=""/>
          <p:cNvSpPr/>
          <p:nvPr/>
        </p:nvSpPr>
        <p:spPr>
          <a:xfrm>
            <a:off x="2451240" y="6502320"/>
            <a:ext cx="17280" cy="20880"/>
          </a:xfrm>
          <a:custGeom>
            <a:avLst/>
            <a:gdLst/>
            <a:ahLst/>
            <a:rect l="l" t="t" r="r" b="b"/>
            <a:pathLst>
              <a:path w="21" h="26">
                <a:moveTo>
                  <a:pt x="11" y="0"/>
                </a:moveTo>
                <a:lnTo>
                  <a:pt x="0" y="10"/>
                </a:lnTo>
                <a:lnTo>
                  <a:pt x="0" y="19"/>
                </a:lnTo>
                <a:lnTo>
                  <a:pt x="0" y="26"/>
                </a:lnTo>
                <a:lnTo>
                  <a:pt x="21" y="26"/>
                </a:lnTo>
                <a:lnTo>
                  <a:pt x="21" y="19"/>
                </a:lnTo>
                <a:lnTo>
                  <a:pt x="21" y="10"/>
                </a:lnTo>
                <a:lnTo>
                  <a:pt x="11" y="19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3" name=""/>
          <p:cNvSpPr/>
          <p:nvPr/>
        </p:nvSpPr>
        <p:spPr>
          <a:xfrm>
            <a:off x="2459160" y="6502320"/>
            <a:ext cx="28440" cy="15840"/>
          </a:xfrm>
          <a:custGeom>
            <a:avLst/>
            <a:gdLst/>
            <a:ahLst/>
            <a:rect l="l" t="t" r="r" b="b"/>
            <a:pathLst>
              <a:path w="35" h="19">
                <a:moveTo>
                  <a:pt x="35" y="10"/>
                </a:moveTo>
                <a:lnTo>
                  <a:pt x="25" y="0"/>
                </a:lnTo>
                <a:lnTo>
                  <a:pt x="17" y="0"/>
                </a:ln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19"/>
                </a:lnTo>
                <a:lnTo>
                  <a:pt x="5" y="19"/>
                </a:lnTo>
                <a:lnTo>
                  <a:pt x="10" y="19"/>
                </a:lnTo>
                <a:lnTo>
                  <a:pt x="17" y="19"/>
                </a:lnTo>
                <a:lnTo>
                  <a:pt x="25" y="19"/>
                </a:lnTo>
                <a:lnTo>
                  <a:pt x="14" y="10"/>
                </a:lnTo>
                <a:lnTo>
                  <a:pt x="35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4" name=""/>
          <p:cNvSpPr/>
          <p:nvPr/>
        </p:nvSpPr>
        <p:spPr>
          <a:xfrm>
            <a:off x="2470320" y="6510240"/>
            <a:ext cx="90360" cy="33480"/>
          </a:xfrm>
          <a:custGeom>
            <a:avLst/>
            <a:gdLst/>
            <a:ahLst/>
            <a:rect l="l" t="t" r="r" b="b"/>
            <a:pathLst>
              <a:path w="112" h="41">
                <a:moveTo>
                  <a:pt x="112" y="20"/>
                </a:moveTo>
                <a:lnTo>
                  <a:pt x="112" y="20"/>
                </a:lnTo>
                <a:lnTo>
                  <a:pt x="101" y="20"/>
                </a:lnTo>
                <a:lnTo>
                  <a:pt x="89" y="20"/>
                </a:lnTo>
                <a:lnTo>
                  <a:pt x="71" y="18"/>
                </a:lnTo>
                <a:lnTo>
                  <a:pt x="55" y="16"/>
                </a:lnTo>
                <a:lnTo>
                  <a:pt x="48" y="15"/>
                </a:lnTo>
                <a:lnTo>
                  <a:pt x="41" y="13"/>
                </a:lnTo>
                <a:lnTo>
                  <a:pt x="34" y="11"/>
                </a:lnTo>
                <a:lnTo>
                  <a:pt x="28" y="8"/>
                </a:lnTo>
                <a:lnTo>
                  <a:pt x="25" y="6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3" y="13"/>
                </a:lnTo>
                <a:lnTo>
                  <a:pt x="7" y="16"/>
                </a:lnTo>
                <a:lnTo>
                  <a:pt x="12" y="20"/>
                </a:lnTo>
                <a:lnTo>
                  <a:pt x="18" y="25"/>
                </a:lnTo>
                <a:lnTo>
                  <a:pt x="27" y="29"/>
                </a:lnTo>
                <a:lnTo>
                  <a:pt x="34" y="31"/>
                </a:lnTo>
                <a:lnTo>
                  <a:pt x="43" y="34"/>
                </a:lnTo>
                <a:lnTo>
                  <a:pt x="52" y="36"/>
                </a:lnTo>
                <a:lnTo>
                  <a:pt x="69" y="38"/>
                </a:lnTo>
                <a:lnTo>
                  <a:pt x="87" y="40"/>
                </a:lnTo>
                <a:lnTo>
                  <a:pt x="101" y="41"/>
                </a:lnTo>
                <a:lnTo>
                  <a:pt x="112" y="41"/>
                </a:lnTo>
                <a:lnTo>
                  <a:pt x="112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5" name=""/>
          <p:cNvSpPr/>
          <p:nvPr/>
        </p:nvSpPr>
        <p:spPr>
          <a:xfrm>
            <a:off x="2554200" y="6502320"/>
            <a:ext cx="20880" cy="41400"/>
          </a:xfrm>
          <a:custGeom>
            <a:avLst/>
            <a:gdLst/>
            <a:ahLst/>
            <a:rect l="l" t="t" r="r" b="b"/>
            <a:pathLst>
              <a:path w="27" h="51">
                <a:moveTo>
                  <a:pt x="12" y="18"/>
                </a:moveTo>
                <a:lnTo>
                  <a:pt x="19" y="0"/>
                </a:lnTo>
                <a:lnTo>
                  <a:pt x="14" y="2"/>
                </a:lnTo>
                <a:lnTo>
                  <a:pt x="11" y="5"/>
                </a:lnTo>
                <a:lnTo>
                  <a:pt x="7" y="7"/>
                </a:lnTo>
                <a:lnTo>
                  <a:pt x="5" y="12"/>
                </a:lnTo>
                <a:lnTo>
                  <a:pt x="3" y="18"/>
                </a:lnTo>
                <a:lnTo>
                  <a:pt x="2" y="25"/>
                </a:lnTo>
                <a:lnTo>
                  <a:pt x="2" y="30"/>
                </a:lnTo>
                <a:lnTo>
                  <a:pt x="0" y="34"/>
                </a:lnTo>
                <a:lnTo>
                  <a:pt x="0" y="34"/>
                </a:lnTo>
                <a:lnTo>
                  <a:pt x="2" y="32"/>
                </a:lnTo>
                <a:lnTo>
                  <a:pt x="5" y="30"/>
                </a:lnTo>
                <a:lnTo>
                  <a:pt x="5" y="51"/>
                </a:lnTo>
                <a:lnTo>
                  <a:pt x="12" y="50"/>
                </a:lnTo>
                <a:lnTo>
                  <a:pt x="16" y="44"/>
                </a:lnTo>
                <a:lnTo>
                  <a:pt x="18" y="43"/>
                </a:lnTo>
                <a:lnTo>
                  <a:pt x="19" y="39"/>
                </a:lnTo>
                <a:lnTo>
                  <a:pt x="21" y="34"/>
                </a:lnTo>
                <a:lnTo>
                  <a:pt x="21" y="26"/>
                </a:lnTo>
                <a:lnTo>
                  <a:pt x="23" y="23"/>
                </a:lnTo>
                <a:lnTo>
                  <a:pt x="23" y="19"/>
                </a:lnTo>
                <a:lnTo>
                  <a:pt x="23" y="19"/>
                </a:lnTo>
                <a:lnTo>
                  <a:pt x="21" y="19"/>
                </a:lnTo>
                <a:lnTo>
                  <a:pt x="19" y="21"/>
                </a:lnTo>
                <a:lnTo>
                  <a:pt x="27" y="3"/>
                </a:lnTo>
                <a:lnTo>
                  <a:pt x="12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6" name=""/>
          <p:cNvSpPr/>
          <p:nvPr/>
        </p:nvSpPr>
        <p:spPr>
          <a:xfrm>
            <a:off x="2570040" y="6505560"/>
            <a:ext cx="5040" cy="4680"/>
          </a:xfrm>
          <a:custGeom>
            <a:avLst/>
            <a:gdLst/>
            <a:ahLst/>
            <a:rect l="l" t="t" r="r" b="b"/>
            <a:pathLst>
              <a:path w="8" h="7">
                <a:moveTo>
                  <a:pt x="8" y="0"/>
                </a:moveTo>
                <a:lnTo>
                  <a:pt x="0" y="7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7" name=""/>
          <p:cNvSpPr/>
          <p:nvPr/>
        </p:nvSpPr>
        <p:spPr>
          <a:xfrm>
            <a:off x="2560680" y="6496200"/>
            <a:ext cx="14400" cy="20520"/>
          </a:xfrm>
          <a:custGeom>
            <a:avLst/>
            <a:gdLst/>
            <a:ahLst/>
            <a:rect l="l" t="t" r="r" b="b"/>
            <a:pathLst>
              <a:path w="20" h="25">
                <a:moveTo>
                  <a:pt x="5" y="0"/>
                </a:moveTo>
                <a:lnTo>
                  <a:pt x="0" y="17"/>
                </a:lnTo>
                <a:lnTo>
                  <a:pt x="5" y="25"/>
                </a:lnTo>
                <a:lnTo>
                  <a:pt x="20" y="10"/>
                </a:lnTo>
                <a:lnTo>
                  <a:pt x="14" y="3"/>
                </a:lnTo>
                <a:lnTo>
                  <a:pt x="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8" name=""/>
          <p:cNvSpPr/>
          <p:nvPr/>
        </p:nvSpPr>
        <p:spPr>
          <a:xfrm>
            <a:off x="2563920" y="649620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9" name=""/>
          <p:cNvSpPr/>
          <p:nvPr/>
        </p:nvSpPr>
        <p:spPr>
          <a:xfrm>
            <a:off x="2771640" y="-1017720"/>
            <a:ext cx="198720" cy="160560"/>
          </a:xfrm>
          <a:custGeom>
            <a:avLst/>
            <a:gdLst/>
            <a:ahLst/>
            <a:rect l="l" t="t" r="r" b="b"/>
            <a:pathLst>
              <a:path w="251" h="201">
                <a:moveTo>
                  <a:pt x="78" y="22"/>
                </a:moveTo>
                <a:lnTo>
                  <a:pt x="80" y="20"/>
                </a:lnTo>
                <a:lnTo>
                  <a:pt x="80" y="20"/>
                </a:lnTo>
                <a:lnTo>
                  <a:pt x="82" y="20"/>
                </a:lnTo>
                <a:lnTo>
                  <a:pt x="84" y="20"/>
                </a:lnTo>
                <a:lnTo>
                  <a:pt x="89" y="20"/>
                </a:lnTo>
                <a:lnTo>
                  <a:pt x="98" y="22"/>
                </a:lnTo>
                <a:lnTo>
                  <a:pt x="100" y="22"/>
                </a:lnTo>
                <a:lnTo>
                  <a:pt x="105" y="20"/>
                </a:lnTo>
                <a:lnTo>
                  <a:pt x="109" y="20"/>
                </a:lnTo>
                <a:lnTo>
                  <a:pt x="112" y="18"/>
                </a:lnTo>
                <a:lnTo>
                  <a:pt x="116" y="18"/>
                </a:lnTo>
                <a:lnTo>
                  <a:pt x="119" y="14"/>
                </a:lnTo>
                <a:lnTo>
                  <a:pt x="123" y="11"/>
                </a:lnTo>
                <a:lnTo>
                  <a:pt x="125" y="7"/>
                </a:lnTo>
                <a:lnTo>
                  <a:pt x="128" y="6"/>
                </a:lnTo>
                <a:lnTo>
                  <a:pt x="132" y="4"/>
                </a:lnTo>
                <a:lnTo>
                  <a:pt x="133" y="4"/>
                </a:lnTo>
                <a:lnTo>
                  <a:pt x="135" y="4"/>
                </a:lnTo>
                <a:lnTo>
                  <a:pt x="137" y="6"/>
                </a:lnTo>
                <a:lnTo>
                  <a:pt x="139" y="7"/>
                </a:lnTo>
                <a:lnTo>
                  <a:pt x="142" y="11"/>
                </a:lnTo>
                <a:lnTo>
                  <a:pt x="144" y="14"/>
                </a:lnTo>
                <a:lnTo>
                  <a:pt x="149" y="22"/>
                </a:lnTo>
                <a:lnTo>
                  <a:pt x="155" y="30"/>
                </a:lnTo>
                <a:lnTo>
                  <a:pt x="158" y="34"/>
                </a:lnTo>
                <a:lnTo>
                  <a:pt x="162" y="36"/>
                </a:lnTo>
                <a:lnTo>
                  <a:pt x="164" y="39"/>
                </a:lnTo>
                <a:lnTo>
                  <a:pt x="169" y="41"/>
                </a:lnTo>
                <a:lnTo>
                  <a:pt x="174" y="45"/>
                </a:lnTo>
                <a:lnTo>
                  <a:pt x="182" y="47"/>
                </a:lnTo>
                <a:lnTo>
                  <a:pt x="187" y="48"/>
                </a:lnTo>
                <a:lnTo>
                  <a:pt x="192" y="50"/>
                </a:lnTo>
                <a:lnTo>
                  <a:pt x="205" y="54"/>
                </a:lnTo>
                <a:lnTo>
                  <a:pt x="214" y="55"/>
                </a:lnTo>
                <a:lnTo>
                  <a:pt x="219" y="57"/>
                </a:lnTo>
                <a:lnTo>
                  <a:pt x="224" y="59"/>
                </a:lnTo>
                <a:lnTo>
                  <a:pt x="228" y="61"/>
                </a:lnTo>
                <a:lnTo>
                  <a:pt x="233" y="64"/>
                </a:lnTo>
                <a:lnTo>
                  <a:pt x="237" y="68"/>
                </a:lnTo>
                <a:lnTo>
                  <a:pt x="242" y="71"/>
                </a:lnTo>
                <a:lnTo>
                  <a:pt x="246" y="77"/>
                </a:lnTo>
                <a:lnTo>
                  <a:pt x="251" y="84"/>
                </a:lnTo>
                <a:lnTo>
                  <a:pt x="251" y="87"/>
                </a:lnTo>
                <a:lnTo>
                  <a:pt x="249" y="91"/>
                </a:lnTo>
                <a:lnTo>
                  <a:pt x="247" y="95"/>
                </a:lnTo>
                <a:lnTo>
                  <a:pt x="246" y="96"/>
                </a:lnTo>
                <a:lnTo>
                  <a:pt x="242" y="100"/>
                </a:lnTo>
                <a:lnTo>
                  <a:pt x="238" y="102"/>
                </a:lnTo>
                <a:lnTo>
                  <a:pt x="235" y="105"/>
                </a:lnTo>
                <a:lnTo>
                  <a:pt x="230" y="107"/>
                </a:lnTo>
                <a:lnTo>
                  <a:pt x="224" y="118"/>
                </a:lnTo>
                <a:lnTo>
                  <a:pt x="212" y="137"/>
                </a:lnTo>
                <a:lnTo>
                  <a:pt x="206" y="148"/>
                </a:lnTo>
                <a:lnTo>
                  <a:pt x="199" y="159"/>
                </a:lnTo>
                <a:lnTo>
                  <a:pt x="194" y="168"/>
                </a:lnTo>
                <a:lnTo>
                  <a:pt x="194" y="173"/>
                </a:lnTo>
                <a:lnTo>
                  <a:pt x="192" y="182"/>
                </a:lnTo>
                <a:lnTo>
                  <a:pt x="192" y="187"/>
                </a:lnTo>
                <a:lnTo>
                  <a:pt x="190" y="192"/>
                </a:lnTo>
                <a:lnTo>
                  <a:pt x="190" y="201"/>
                </a:lnTo>
                <a:lnTo>
                  <a:pt x="133" y="201"/>
                </a:lnTo>
                <a:lnTo>
                  <a:pt x="133" y="198"/>
                </a:lnTo>
                <a:lnTo>
                  <a:pt x="110" y="198"/>
                </a:lnTo>
                <a:lnTo>
                  <a:pt x="80" y="198"/>
                </a:lnTo>
                <a:lnTo>
                  <a:pt x="66" y="198"/>
                </a:lnTo>
                <a:lnTo>
                  <a:pt x="53" y="196"/>
                </a:lnTo>
                <a:lnTo>
                  <a:pt x="50" y="196"/>
                </a:lnTo>
                <a:lnTo>
                  <a:pt x="46" y="194"/>
                </a:lnTo>
                <a:lnTo>
                  <a:pt x="44" y="194"/>
                </a:lnTo>
                <a:lnTo>
                  <a:pt x="44" y="192"/>
                </a:lnTo>
                <a:lnTo>
                  <a:pt x="43" y="192"/>
                </a:lnTo>
                <a:lnTo>
                  <a:pt x="43" y="191"/>
                </a:lnTo>
                <a:lnTo>
                  <a:pt x="44" y="185"/>
                </a:lnTo>
                <a:lnTo>
                  <a:pt x="44" y="182"/>
                </a:lnTo>
                <a:lnTo>
                  <a:pt x="46" y="178"/>
                </a:lnTo>
                <a:lnTo>
                  <a:pt x="48" y="175"/>
                </a:lnTo>
                <a:lnTo>
                  <a:pt x="50" y="173"/>
                </a:lnTo>
                <a:lnTo>
                  <a:pt x="52" y="169"/>
                </a:lnTo>
                <a:lnTo>
                  <a:pt x="53" y="164"/>
                </a:lnTo>
                <a:lnTo>
                  <a:pt x="53" y="160"/>
                </a:lnTo>
                <a:lnTo>
                  <a:pt x="53" y="152"/>
                </a:lnTo>
                <a:lnTo>
                  <a:pt x="52" y="146"/>
                </a:lnTo>
                <a:lnTo>
                  <a:pt x="48" y="139"/>
                </a:lnTo>
                <a:lnTo>
                  <a:pt x="44" y="134"/>
                </a:lnTo>
                <a:lnTo>
                  <a:pt x="37" y="123"/>
                </a:lnTo>
                <a:lnTo>
                  <a:pt x="27" y="112"/>
                </a:lnTo>
                <a:lnTo>
                  <a:pt x="21" y="107"/>
                </a:lnTo>
                <a:lnTo>
                  <a:pt x="18" y="100"/>
                </a:lnTo>
                <a:lnTo>
                  <a:pt x="12" y="95"/>
                </a:lnTo>
                <a:lnTo>
                  <a:pt x="9" y="87"/>
                </a:lnTo>
                <a:lnTo>
                  <a:pt x="5" y="82"/>
                </a:lnTo>
                <a:lnTo>
                  <a:pt x="2" y="73"/>
                </a:lnTo>
                <a:lnTo>
                  <a:pt x="0" y="64"/>
                </a:lnTo>
                <a:lnTo>
                  <a:pt x="0" y="57"/>
                </a:lnTo>
                <a:lnTo>
                  <a:pt x="0" y="52"/>
                </a:lnTo>
                <a:lnTo>
                  <a:pt x="2" y="47"/>
                </a:lnTo>
                <a:lnTo>
                  <a:pt x="4" y="41"/>
                </a:lnTo>
                <a:lnTo>
                  <a:pt x="4" y="36"/>
                </a:lnTo>
                <a:lnTo>
                  <a:pt x="7" y="27"/>
                </a:lnTo>
                <a:lnTo>
                  <a:pt x="11" y="18"/>
                </a:lnTo>
                <a:lnTo>
                  <a:pt x="12" y="16"/>
                </a:lnTo>
                <a:lnTo>
                  <a:pt x="16" y="13"/>
                </a:lnTo>
                <a:lnTo>
                  <a:pt x="20" y="9"/>
                </a:lnTo>
                <a:lnTo>
                  <a:pt x="23" y="7"/>
                </a:lnTo>
                <a:lnTo>
                  <a:pt x="27" y="6"/>
                </a:lnTo>
                <a:lnTo>
                  <a:pt x="30" y="2"/>
                </a:lnTo>
                <a:lnTo>
                  <a:pt x="37" y="0"/>
                </a:lnTo>
                <a:lnTo>
                  <a:pt x="43" y="0"/>
                </a:lnTo>
                <a:lnTo>
                  <a:pt x="46" y="0"/>
                </a:lnTo>
                <a:lnTo>
                  <a:pt x="53" y="2"/>
                </a:lnTo>
                <a:lnTo>
                  <a:pt x="59" y="4"/>
                </a:lnTo>
                <a:lnTo>
                  <a:pt x="66" y="7"/>
                </a:lnTo>
                <a:lnTo>
                  <a:pt x="73" y="13"/>
                </a:lnTo>
                <a:lnTo>
                  <a:pt x="78" y="22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0" name=""/>
          <p:cNvSpPr/>
          <p:nvPr/>
        </p:nvSpPr>
        <p:spPr>
          <a:xfrm>
            <a:off x="2825640" y="-1015920"/>
            <a:ext cx="52560" cy="23760"/>
          </a:xfrm>
          <a:custGeom>
            <a:avLst/>
            <a:gdLst/>
            <a:ahLst/>
            <a:rect l="l" t="t" r="r" b="b"/>
            <a:pathLst>
              <a:path w="65" h="30">
                <a:moveTo>
                  <a:pt x="48" y="0"/>
                </a:moveTo>
                <a:lnTo>
                  <a:pt x="48" y="2"/>
                </a:lnTo>
                <a:lnTo>
                  <a:pt x="46" y="4"/>
                </a:lnTo>
                <a:lnTo>
                  <a:pt x="44" y="7"/>
                </a:lnTo>
                <a:lnTo>
                  <a:pt x="41" y="7"/>
                </a:lnTo>
                <a:lnTo>
                  <a:pt x="41" y="9"/>
                </a:lnTo>
                <a:lnTo>
                  <a:pt x="37" y="9"/>
                </a:lnTo>
                <a:lnTo>
                  <a:pt x="35" y="9"/>
                </a:lnTo>
                <a:lnTo>
                  <a:pt x="32" y="9"/>
                </a:lnTo>
                <a:lnTo>
                  <a:pt x="28" y="9"/>
                </a:lnTo>
                <a:lnTo>
                  <a:pt x="23" y="9"/>
                </a:lnTo>
                <a:lnTo>
                  <a:pt x="16" y="9"/>
                </a:lnTo>
                <a:lnTo>
                  <a:pt x="14" y="9"/>
                </a:lnTo>
                <a:lnTo>
                  <a:pt x="9" y="9"/>
                </a:lnTo>
                <a:lnTo>
                  <a:pt x="1" y="12"/>
                </a:lnTo>
                <a:lnTo>
                  <a:pt x="0" y="20"/>
                </a:lnTo>
                <a:lnTo>
                  <a:pt x="21" y="20"/>
                </a:lnTo>
                <a:lnTo>
                  <a:pt x="19" y="25"/>
                </a:lnTo>
                <a:lnTo>
                  <a:pt x="14" y="28"/>
                </a:lnTo>
                <a:lnTo>
                  <a:pt x="14" y="28"/>
                </a:lnTo>
                <a:lnTo>
                  <a:pt x="14" y="28"/>
                </a:lnTo>
                <a:lnTo>
                  <a:pt x="21" y="30"/>
                </a:lnTo>
                <a:lnTo>
                  <a:pt x="28" y="30"/>
                </a:lnTo>
                <a:lnTo>
                  <a:pt x="32" y="30"/>
                </a:lnTo>
                <a:lnTo>
                  <a:pt x="37" y="30"/>
                </a:lnTo>
                <a:lnTo>
                  <a:pt x="41" y="28"/>
                </a:lnTo>
                <a:lnTo>
                  <a:pt x="48" y="27"/>
                </a:lnTo>
                <a:lnTo>
                  <a:pt x="53" y="25"/>
                </a:lnTo>
                <a:lnTo>
                  <a:pt x="57" y="21"/>
                </a:lnTo>
                <a:lnTo>
                  <a:pt x="62" y="18"/>
                </a:lnTo>
                <a:lnTo>
                  <a:pt x="65" y="11"/>
                </a:lnTo>
                <a:lnTo>
                  <a:pt x="65" y="12"/>
                </a:lnTo>
                <a:lnTo>
                  <a:pt x="4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1" name=""/>
          <p:cNvSpPr/>
          <p:nvPr/>
        </p:nvSpPr>
        <p:spPr>
          <a:xfrm>
            <a:off x="2863800" y="-1022400"/>
            <a:ext cx="44640" cy="46080"/>
          </a:xfrm>
          <a:custGeom>
            <a:avLst/>
            <a:gdLst/>
            <a:ahLst/>
            <a:rect l="l" t="t" r="r" b="b"/>
            <a:pathLst>
              <a:path w="57" h="57">
                <a:moveTo>
                  <a:pt x="57" y="39"/>
                </a:moveTo>
                <a:lnTo>
                  <a:pt x="57" y="39"/>
                </a:lnTo>
                <a:lnTo>
                  <a:pt x="55" y="37"/>
                </a:lnTo>
                <a:lnTo>
                  <a:pt x="51" y="35"/>
                </a:lnTo>
                <a:lnTo>
                  <a:pt x="50" y="32"/>
                </a:lnTo>
                <a:lnTo>
                  <a:pt x="46" y="30"/>
                </a:lnTo>
                <a:lnTo>
                  <a:pt x="41" y="23"/>
                </a:lnTo>
                <a:lnTo>
                  <a:pt x="37" y="16"/>
                </a:lnTo>
                <a:lnTo>
                  <a:pt x="33" y="12"/>
                </a:lnTo>
                <a:lnTo>
                  <a:pt x="32" y="7"/>
                </a:lnTo>
                <a:lnTo>
                  <a:pt x="28" y="5"/>
                </a:lnTo>
                <a:lnTo>
                  <a:pt x="23" y="2"/>
                </a:lnTo>
                <a:lnTo>
                  <a:pt x="16" y="0"/>
                </a:lnTo>
                <a:lnTo>
                  <a:pt x="10" y="0"/>
                </a:lnTo>
                <a:lnTo>
                  <a:pt x="5" y="3"/>
                </a:lnTo>
                <a:lnTo>
                  <a:pt x="0" y="7"/>
                </a:lnTo>
                <a:lnTo>
                  <a:pt x="16" y="19"/>
                </a:lnTo>
                <a:lnTo>
                  <a:pt x="17" y="19"/>
                </a:lnTo>
                <a:lnTo>
                  <a:pt x="16" y="19"/>
                </a:lnTo>
                <a:lnTo>
                  <a:pt x="14" y="19"/>
                </a:lnTo>
                <a:lnTo>
                  <a:pt x="12" y="19"/>
                </a:lnTo>
                <a:lnTo>
                  <a:pt x="14" y="19"/>
                </a:lnTo>
                <a:lnTo>
                  <a:pt x="14" y="21"/>
                </a:lnTo>
                <a:lnTo>
                  <a:pt x="16" y="23"/>
                </a:lnTo>
                <a:lnTo>
                  <a:pt x="17" y="27"/>
                </a:lnTo>
                <a:lnTo>
                  <a:pt x="23" y="34"/>
                </a:lnTo>
                <a:lnTo>
                  <a:pt x="30" y="41"/>
                </a:lnTo>
                <a:lnTo>
                  <a:pt x="33" y="46"/>
                </a:lnTo>
                <a:lnTo>
                  <a:pt x="37" y="50"/>
                </a:lnTo>
                <a:lnTo>
                  <a:pt x="42" y="53"/>
                </a:lnTo>
                <a:lnTo>
                  <a:pt x="46" y="57"/>
                </a:lnTo>
                <a:lnTo>
                  <a:pt x="57" y="3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2" name=""/>
          <p:cNvSpPr/>
          <p:nvPr/>
        </p:nvSpPr>
        <p:spPr>
          <a:xfrm>
            <a:off x="2900520" y="-990720"/>
            <a:ext cx="77760" cy="44640"/>
          </a:xfrm>
          <a:custGeom>
            <a:avLst/>
            <a:gdLst/>
            <a:ahLst/>
            <a:rect l="l" t="t" r="r" b="b"/>
            <a:pathLst>
              <a:path w="98" h="55">
                <a:moveTo>
                  <a:pt x="98" y="50"/>
                </a:moveTo>
                <a:lnTo>
                  <a:pt x="96" y="45"/>
                </a:lnTo>
                <a:lnTo>
                  <a:pt x="91" y="37"/>
                </a:lnTo>
                <a:lnTo>
                  <a:pt x="85" y="32"/>
                </a:lnTo>
                <a:lnTo>
                  <a:pt x="80" y="27"/>
                </a:lnTo>
                <a:lnTo>
                  <a:pt x="75" y="23"/>
                </a:lnTo>
                <a:lnTo>
                  <a:pt x="69" y="18"/>
                </a:lnTo>
                <a:lnTo>
                  <a:pt x="64" y="16"/>
                </a:lnTo>
                <a:lnTo>
                  <a:pt x="59" y="14"/>
                </a:lnTo>
                <a:lnTo>
                  <a:pt x="53" y="13"/>
                </a:lnTo>
                <a:lnTo>
                  <a:pt x="43" y="11"/>
                </a:lnTo>
                <a:lnTo>
                  <a:pt x="32" y="7"/>
                </a:lnTo>
                <a:lnTo>
                  <a:pt x="27" y="5"/>
                </a:lnTo>
                <a:lnTo>
                  <a:pt x="21" y="4"/>
                </a:lnTo>
                <a:lnTo>
                  <a:pt x="16" y="2"/>
                </a:lnTo>
                <a:lnTo>
                  <a:pt x="9" y="0"/>
                </a:lnTo>
                <a:lnTo>
                  <a:pt x="0" y="18"/>
                </a:lnTo>
                <a:lnTo>
                  <a:pt x="7" y="21"/>
                </a:lnTo>
                <a:lnTo>
                  <a:pt x="14" y="23"/>
                </a:lnTo>
                <a:lnTo>
                  <a:pt x="21" y="25"/>
                </a:lnTo>
                <a:lnTo>
                  <a:pt x="27" y="27"/>
                </a:lnTo>
                <a:lnTo>
                  <a:pt x="37" y="29"/>
                </a:lnTo>
                <a:lnTo>
                  <a:pt x="48" y="32"/>
                </a:lnTo>
                <a:lnTo>
                  <a:pt x="52" y="32"/>
                </a:lnTo>
                <a:lnTo>
                  <a:pt x="55" y="34"/>
                </a:lnTo>
                <a:lnTo>
                  <a:pt x="59" y="36"/>
                </a:lnTo>
                <a:lnTo>
                  <a:pt x="62" y="39"/>
                </a:lnTo>
                <a:lnTo>
                  <a:pt x="66" y="41"/>
                </a:lnTo>
                <a:lnTo>
                  <a:pt x="69" y="45"/>
                </a:lnTo>
                <a:lnTo>
                  <a:pt x="73" y="50"/>
                </a:lnTo>
                <a:lnTo>
                  <a:pt x="78" y="55"/>
                </a:lnTo>
                <a:lnTo>
                  <a:pt x="76" y="50"/>
                </a:lnTo>
                <a:lnTo>
                  <a:pt x="98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3" name=""/>
          <p:cNvSpPr/>
          <p:nvPr/>
        </p:nvSpPr>
        <p:spPr>
          <a:xfrm>
            <a:off x="2944800" y="-950760"/>
            <a:ext cx="3348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18" y="30"/>
                </a:moveTo>
                <a:lnTo>
                  <a:pt x="12" y="34"/>
                </a:lnTo>
                <a:lnTo>
                  <a:pt x="18" y="30"/>
                </a:lnTo>
                <a:lnTo>
                  <a:pt x="25" y="27"/>
                </a:lnTo>
                <a:lnTo>
                  <a:pt x="28" y="25"/>
                </a:lnTo>
                <a:lnTo>
                  <a:pt x="32" y="19"/>
                </a:lnTo>
                <a:lnTo>
                  <a:pt x="35" y="16"/>
                </a:lnTo>
                <a:lnTo>
                  <a:pt x="39" y="11"/>
                </a:lnTo>
                <a:lnTo>
                  <a:pt x="41" y="5"/>
                </a:lnTo>
                <a:lnTo>
                  <a:pt x="41" y="0"/>
                </a:lnTo>
                <a:lnTo>
                  <a:pt x="19" y="0"/>
                </a:lnTo>
                <a:lnTo>
                  <a:pt x="19" y="2"/>
                </a:lnTo>
                <a:lnTo>
                  <a:pt x="18" y="3"/>
                </a:lnTo>
                <a:lnTo>
                  <a:pt x="18" y="5"/>
                </a:lnTo>
                <a:lnTo>
                  <a:pt x="16" y="5"/>
                </a:lnTo>
                <a:lnTo>
                  <a:pt x="14" y="9"/>
                </a:lnTo>
                <a:lnTo>
                  <a:pt x="12" y="11"/>
                </a:lnTo>
                <a:lnTo>
                  <a:pt x="9" y="12"/>
                </a:lnTo>
                <a:lnTo>
                  <a:pt x="3" y="14"/>
                </a:lnTo>
                <a:lnTo>
                  <a:pt x="0" y="19"/>
                </a:lnTo>
                <a:lnTo>
                  <a:pt x="18" y="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4" name=""/>
          <p:cNvSpPr/>
          <p:nvPr/>
        </p:nvSpPr>
        <p:spPr>
          <a:xfrm>
            <a:off x="2916360" y="-936720"/>
            <a:ext cx="42840" cy="55800"/>
          </a:xfrm>
          <a:custGeom>
            <a:avLst/>
            <a:gdLst/>
            <a:ahLst/>
            <a:rect l="l" t="t" r="r" b="b"/>
            <a:pathLst>
              <a:path w="55" h="71">
                <a:moveTo>
                  <a:pt x="21" y="71"/>
                </a:moveTo>
                <a:lnTo>
                  <a:pt x="21" y="71"/>
                </a:lnTo>
                <a:lnTo>
                  <a:pt x="23" y="69"/>
                </a:lnTo>
                <a:lnTo>
                  <a:pt x="24" y="60"/>
                </a:lnTo>
                <a:lnTo>
                  <a:pt x="30" y="51"/>
                </a:lnTo>
                <a:lnTo>
                  <a:pt x="37" y="41"/>
                </a:lnTo>
                <a:lnTo>
                  <a:pt x="49" y="19"/>
                </a:lnTo>
                <a:lnTo>
                  <a:pt x="55" y="10"/>
                </a:lnTo>
                <a:lnTo>
                  <a:pt x="37" y="0"/>
                </a:lnTo>
                <a:lnTo>
                  <a:pt x="32" y="9"/>
                </a:lnTo>
                <a:lnTo>
                  <a:pt x="19" y="30"/>
                </a:lnTo>
                <a:lnTo>
                  <a:pt x="12" y="41"/>
                </a:lnTo>
                <a:lnTo>
                  <a:pt x="7" y="53"/>
                </a:lnTo>
                <a:lnTo>
                  <a:pt x="1" y="62"/>
                </a:lnTo>
                <a:lnTo>
                  <a:pt x="0" y="71"/>
                </a:lnTo>
                <a:lnTo>
                  <a:pt x="21" y="7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5" name=""/>
          <p:cNvSpPr/>
          <p:nvPr/>
        </p:nvSpPr>
        <p:spPr>
          <a:xfrm>
            <a:off x="2913120" y="-880920"/>
            <a:ext cx="19080" cy="29880"/>
          </a:xfrm>
          <a:custGeom>
            <a:avLst/>
            <a:gdLst/>
            <a:ahLst/>
            <a:rect l="l" t="t" r="r" b="b"/>
            <a:pathLst>
              <a:path w="25" h="37">
                <a:moveTo>
                  <a:pt x="12" y="37"/>
                </a:moveTo>
                <a:lnTo>
                  <a:pt x="21" y="27"/>
                </a:lnTo>
                <a:lnTo>
                  <a:pt x="23" y="19"/>
                </a:lnTo>
                <a:lnTo>
                  <a:pt x="23" y="16"/>
                </a:lnTo>
                <a:lnTo>
                  <a:pt x="25" y="11"/>
                </a:lnTo>
                <a:lnTo>
                  <a:pt x="25" y="0"/>
                </a:lnTo>
                <a:lnTo>
                  <a:pt x="4" y="0"/>
                </a:lnTo>
                <a:lnTo>
                  <a:pt x="4" y="7"/>
                </a:lnTo>
                <a:lnTo>
                  <a:pt x="2" y="12"/>
                </a:lnTo>
                <a:lnTo>
                  <a:pt x="0" y="18"/>
                </a:lnTo>
                <a:lnTo>
                  <a:pt x="0" y="27"/>
                </a:lnTo>
                <a:lnTo>
                  <a:pt x="12" y="18"/>
                </a:lnTo>
                <a:lnTo>
                  <a:pt x="12" y="3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6" name=""/>
          <p:cNvSpPr/>
          <p:nvPr/>
        </p:nvSpPr>
        <p:spPr>
          <a:xfrm>
            <a:off x="2922480" y="-866880"/>
            <a:ext cx="180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7" name=""/>
          <p:cNvSpPr/>
          <p:nvPr/>
        </p:nvSpPr>
        <p:spPr>
          <a:xfrm>
            <a:off x="2868480" y="-866880"/>
            <a:ext cx="54000" cy="15840"/>
          </a:xfrm>
          <a:custGeom>
            <a:avLst/>
            <a:gdLst/>
            <a:ahLst/>
            <a:rect l="l" t="t" r="r" b="b"/>
            <a:pathLst>
              <a:path w="69" h="19">
                <a:moveTo>
                  <a:pt x="0" y="10"/>
                </a:moveTo>
                <a:lnTo>
                  <a:pt x="11" y="19"/>
                </a:lnTo>
                <a:lnTo>
                  <a:pt x="69" y="19"/>
                </a:lnTo>
                <a:lnTo>
                  <a:pt x="69" y="0"/>
                </a:lnTo>
                <a:lnTo>
                  <a:pt x="11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8" name=""/>
          <p:cNvSpPr/>
          <p:nvPr/>
        </p:nvSpPr>
        <p:spPr>
          <a:xfrm>
            <a:off x="2868480" y="-868320"/>
            <a:ext cx="15840" cy="11160"/>
          </a:xfrm>
          <a:custGeom>
            <a:avLst/>
            <a:gdLst/>
            <a:ahLst/>
            <a:rect l="l" t="t" r="r" b="b"/>
            <a:pathLst>
              <a:path w="21" h="14">
                <a:moveTo>
                  <a:pt x="11" y="0"/>
                </a:moveTo>
                <a:lnTo>
                  <a:pt x="0" y="11"/>
                </a:lnTo>
                <a:lnTo>
                  <a:pt x="0" y="14"/>
                </a:lnTo>
                <a:lnTo>
                  <a:pt x="21" y="14"/>
                </a:lnTo>
                <a:lnTo>
                  <a:pt x="21" y="11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9" name=""/>
          <p:cNvSpPr/>
          <p:nvPr/>
        </p:nvSpPr>
        <p:spPr>
          <a:xfrm>
            <a:off x="2876400" y="-86832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0" name=""/>
          <p:cNvSpPr/>
          <p:nvPr/>
        </p:nvSpPr>
        <p:spPr>
          <a:xfrm>
            <a:off x="2797200" y="-871560"/>
            <a:ext cx="79200" cy="19080"/>
          </a:xfrm>
          <a:custGeom>
            <a:avLst/>
            <a:gdLst/>
            <a:ahLst/>
            <a:rect l="l" t="t" r="r" b="b"/>
            <a:pathLst>
              <a:path w="100" h="25">
                <a:moveTo>
                  <a:pt x="0" y="5"/>
                </a:moveTo>
                <a:lnTo>
                  <a:pt x="0" y="5"/>
                </a:lnTo>
                <a:lnTo>
                  <a:pt x="0" y="12"/>
                </a:lnTo>
                <a:lnTo>
                  <a:pt x="4" y="16"/>
                </a:lnTo>
                <a:lnTo>
                  <a:pt x="5" y="17"/>
                </a:lnTo>
                <a:lnTo>
                  <a:pt x="9" y="19"/>
                </a:lnTo>
                <a:lnTo>
                  <a:pt x="14" y="21"/>
                </a:lnTo>
                <a:lnTo>
                  <a:pt x="20" y="23"/>
                </a:lnTo>
                <a:lnTo>
                  <a:pt x="32" y="25"/>
                </a:lnTo>
                <a:lnTo>
                  <a:pt x="46" y="25"/>
                </a:lnTo>
                <a:lnTo>
                  <a:pt x="77" y="25"/>
                </a:lnTo>
                <a:lnTo>
                  <a:pt x="100" y="25"/>
                </a:lnTo>
                <a:lnTo>
                  <a:pt x="100" y="3"/>
                </a:lnTo>
                <a:lnTo>
                  <a:pt x="77" y="3"/>
                </a:lnTo>
                <a:lnTo>
                  <a:pt x="46" y="3"/>
                </a:lnTo>
                <a:lnTo>
                  <a:pt x="34" y="3"/>
                </a:lnTo>
                <a:lnTo>
                  <a:pt x="23" y="1"/>
                </a:lnTo>
                <a:lnTo>
                  <a:pt x="20" y="1"/>
                </a:lnTo>
                <a:lnTo>
                  <a:pt x="18" y="0"/>
                </a:lnTo>
                <a:lnTo>
                  <a:pt x="18" y="0"/>
                </a:lnTo>
                <a:lnTo>
                  <a:pt x="20" y="1"/>
                </a:lnTo>
                <a:lnTo>
                  <a:pt x="20" y="3"/>
                </a:lnTo>
                <a:lnTo>
                  <a:pt x="21" y="5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1" name=""/>
          <p:cNvSpPr/>
          <p:nvPr/>
        </p:nvSpPr>
        <p:spPr>
          <a:xfrm>
            <a:off x="2797200" y="-892080"/>
            <a:ext cx="25200" cy="25200"/>
          </a:xfrm>
          <a:custGeom>
            <a:avLst/>
            <a:gdLst/>
            <a:ahLst/>
            <a:rect l="l" t="t" r="r" b="b"/>
            <a:pathLst>
              <a:path w="32" h="32">
                <a:moveTo>
                  <a:pt x="11" y="0"/>
                </a:moveTo>
                <a:lnTo>
                  <a:pt x="11" y="0"/>
                </a:lnTo>
                <a:lnTo>
                  <a:pt x="11" y="3"/>
                </a:lnTo>
                <a:lnTo>
                  <a:pt x="11" y="5"/>
                </a:lnTo>
                <a:lnTo>
                  <a:pt x="9" y="7"/>
                </a:lnTo>
                <a:lnTo>
                  <a:pt x="7" y="10"/>
                </a:lnTo>
                <a:lnTo>
                  <a:pt x="5" y="14"/>
                </a:lnTo>
                <a:lnTo>
                  <a:pt x="2" y="19"/>
                </a:lnTo>
                <a:lnTo>
                  <a:pt x="0" y="26"/>
                </a:lnTo>
                <a:lnTo>
                  <a:pt x="0" y="32"/>
                </a:lnTo>
                <a:lnTo>
                  <a:pt x="21" y="32"/>
                </a:lnTo>
                <a:lnTo>
                  <a:pt x="21" y="28"/>
                </a:lnTo>
                <a:lnTo>
                  <a:pt x="21" y="26"/>
                </a:lnTo>
                <a:lnTo>
                  <a:pt x="23" y="25"/>
                </a:lnTo>
                <a:lnTo>
                  <a:pt x="25" y="21"/>
                </a:lnTo>
                <a:lnTo>
                  <a:pt x="27" y="17"/>
                </a:lnTo>
                <a:lnTo>
                  <a:pt x="30" y="12"/>
                </a:lnTo>
                <a:lnTo>
                  <a:pt x="32" y="7"/>
                </a:lnTo>
                <a:lnTo>
                  <a:pt x="32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2" name=""/>
          <p:cNvSpPr/>
          <p:nvPr/>
        </p:nvSpPr>
        <p:spPr>
          <a:xfrm>
            <a:off x="2763720" y="-971640"/>
            <a:ext cx="58680" cy="79560"/>
          </a:xfrm>
          <a:custGeom>
            <a:avLst/>
            <a:gdLst/>
            <a:ahLst/>
            <a:rect l="l" t="t" r="r" b="b"/>
            <a:pathLst>
              <a:path w="75" h="102">
                <a:moveTo>
                  <a:pt x="0" y="0"/>
                </a:moveTo>
                <a:lnTo>
                  <a:pt x="0" y="0"/>
                </a:lnTo>
                <a:lnTo>
                  <a:pt x="2" y="9"/>
                </a:lnTo>
                <a:lnTo>
                  <a:pt x="4" y="20"/>
                </a:lnTo>
                <a:lnTo>
                  <a:pt x="6" y="29"/>
                </a:lnTo>
                <a:lnTo>
                  <a:pt x="9" y="36"/>
                </a:lnTo>
                <a:lnTo>
                  <a:pt x="15" y="43"/>
                </a:lnTo>
                <a:lnTo>
                  <a:pt x="20" y="50"/>
                </a:lnTo>
                <a:lnTo>
                  <a:pt x="25" y="55"/>
                </a:lnTo>
                <a:lnTo>
                  <a:pt x="31" y="61"/>
                </a:lnTo>
                <a:lnTo>
                  <a:pt x="39" y="71"/>
                </a:lnTo>
                <a:lnTo>
                  <a:pt x="48" y="80"/>
                </a:lnTo>
                <a:lnTo>
                  <a:pt x="50" y="86"/>
                </a:lnTo>
                <a:lnTo>
                  <a:pt x="52" y="91"/>
                </a:lnTo>
                <a:lnTo>
                  <a:pt x="54" y="96"/>
                </a:lnTo>
                <a:lnTo>
                  <a:pt x="54" y="102"/>
                </a:lnTo>
                <a:lnTo>
                  <a:pt x="75" y="102"/>
                </a:lnTo>
                <a:lnTo>
                  <a:pt x="75" y="93"/>
                </a:lnTo>
                <a:lnTo>
                  <a:pt x="73" y="86"/>
                </a:lnTo>
                <a:lnTo>
                  <a:pt x="70" y="77"/>
                </a:lnTo>
                <a:lnTo>
                  <a:pt x="64" y="70"/>
                </a:lnTo>
                <a:lnTo>
                  <a:pt x="55" y="59"/>
                </a:lnTo>
                <a:lnTo>
                  <a:pt x="45" y="48"/>
                </a:lnTo>
                <a:lnTo>
                  <a:pt x="41" y="43"/>
                </a:lnTo>
                <a:lnTo>
                  <a:pt x="36" y="38"/>
                </a:lnTo>
                <a:lnTo>
                  <a:pt x="32" y="32"/>
                </a:lnTo>
                <a:lnTo>
                  <a:pt x="29" y="27"/>
                </a:lnTo>
                <a:lnTo>
                  <a:pt x="25" y="22"/>
                </a:lnTo>
                <a:lnTo>
                  <a:pt x="23" y="14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3" name=""/>
          <p:cNvSpPr/>
          <p:nvPr/>
        </p:nvSpPr>
        <p:spPr>
          <a:xfrm>
            <a:off x="2763720" y="-1008000"/>
            <a:ext cx="23760" cy="36360"/>
          </a:xfrm>
          <a:custGeom>
            <a:avLst/>
            <a:gdLst/>
            <a:ahLst/>
            <a:rect l="l" t="t" r="r" b="b"/>
            <a:pathLst>
              <a:path w="31" h="44">
                <a:moveTo>
                  <a:pt x="13" y="0"/>
                </a:moveTo>
                <a:lnTo>
                  <a:pt x="11" y="3"/>
                </a:lnTo>
                <a:lnTo>
                  <a:pt x="9" y="12"/>
                </a:lnTo>
                <a:lnTo>
                  <a:pt x="6" y="21"/>
                </a:lnTo>
                <a:lnTo>
                  <a:pt x="4" y="26"/>
                </a:lnTo>
                <a:lnTo>
                  <a:pt x="2" y="34"/>
                </a:lnTo>
                <a:lnTo>
                  <a:pt x="0" y="39"/>
                </a:lnTo>
                <a:lnTo>
                  <a:pt x="0" y="44"/>
                </a:lnTo>
                <a:lnTo>
                  <a:pt x="20" y="44"/>
                </a:lnTo>
                <a:lnTo>
                  <a:pt x="20" y="41"/>
                </a:lnTo>
                <a:lnTo>
                  <a:pt x="22" y="37"/>
                </a:lnTo>
                <a:lnTo>
                  <a:pt x="23" y="34"/>
                </a:lnTo>
                <a:lnTo>
                  <a:pt x="23" y="28"/>
                </a:lnTo>
                <a:lnTo>
                  <a:pt x="27" y="17"/>
                </a:lnTo>
                <a:lnTo>
                  <a:pt x="31" y="9"/>
                </a:lnTo>
                <a:lnTo>
                  <a:pt x="29" y="12"/>
                </a:lnTo>
                <a:lnTo>
                  <a:pt x="1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4" name=""/>
          <p:cNvSpPr/>
          <p:nvPr/>
        </p:nvSpPr>
        <p:spPr>
          <a:xfrm>
            <a:off x="2773440" y="-1023840"/>
            <a:ext cx="68040" cy="27000"/>
          </a:xfrm>
          <a:custGeom>
            <a:avLst/>
            <a:gdLst/>
            <a:ahLst/>
            <a:rect l="l" t="t" r="r" b="b"/>
            <a:pathLst>
              <a:path w="87" h="36">
                <a:moveTo>
                  <a:pt x="66" y="31"/>
                </a:moveTo>
                <a:lnTo>
                  <a:pt x="85" y="23"/>
                </a:lnTo>
                <a:lnTo>
                  <a:pt x="78" y="16"/>
                </a:lnTo>
                <a:lnTo>
                  <a:pt x="69" y="9"/>
                </a:lnTo>
                <a:lnTo>
                  <a:pt x="62" y="6"/>
                </a:lnTo>
                <a:lnTo>
                  <a:pt x="53" y="2"/>
                </a:lnTo>
                <a:lnTo>
                  <a:pt x="46" y="0"/>
                </a:lnTo>
                <a:lnTo>
                  <a:pt x="39" y="0"/>
                </a:lnTo>
                <a:lnTo>
                  <a:pt x="32" y="0"/>
                </a:lnTo>
                <a:lnTo>
                  <a:pt x="25" y="4"/>
                </a:lnTo>
                <a:lnTo>
                  <a:pt x="19" y="6"/>
                </a:lnTo>
                <a:lnTo>
                  <a:pt x="14" y="9"/>
                </a:lnTo>
                <a:lnTo>
                  <a:pt x="10" y="11"/>
                </a:lnTo>
                <a:lnTo>
                  <a:pt x="7" y="15"/>
                </a:lnTo>
                <a:lnTo>
                  <a:pt x="2" y="18"/>
                </a:lnTo>
                <a:lnTo>
                  <a:pt x="0" y="22"/>
                </a:lnTo>
                <a:lnTo>
                  <a:pt x="16" y="32"/>
                </a:lnTo>
                <a:lnTo>
                  <a:pt x="18" y="32"/>
                </a:lnTo>
                <a:lnTo>
                  <a:pt x="21" y="29"/>
                </a:lnTo>
                <a:lnTo>
                  <a:pt x="23" y="27"/>
                </a:lnTo>
                <a:lnTo>
                  <a:pt x="26" y="25"/>
                </a:lnTo>
                <a:lnTo>
                  <a:pt x="30" y="23"/>
                </a:lnTo>
                <a:lnTo>
                  <a:pt x="32" y="22"/>
                </a:lnTo>
                <a:lnTo>
                  <a:pt x="35" y="20"/>
                </a:lnTo>
                <a:lnTo>
                  <a:pt x="41" y="20"/>
                </a:lnTo>
                <a:lnTo>
                  <a:pt x="42" y="20"/>
                </a:lnTo>
                <a:lnTo>
                  <a:pt x="48" y="22"/>
                </a:lnTo>
                <a:lnTo>
                  <a:pt x="51" y="23"/>
                </a:lnTo>
                <a:lnTo>
                  <a:pt x="57" y="25"/>
                </a:lnTo>
                <a:lnTo>
                  <a:pt x="62" y="31"/>
                </a:lnTo>
                <a:lnTo>
                  <a:pt x="67" y="36"/>
                </a:lnTo>
                <a:lnTo>
                  <a:pt x="87" y="31"/>
                </a:lnTo>
                <a:lnTo>
                  <a:pt x="66" y="3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5" name=""/>
          <p:cNvSpPr/>
          <p:nvPr/>
        </p:nvSpPr>
        <p:spPr>
          <a:xfrm>
            <a:off x="2833560" y="-10000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6" name=""/>
          <p:cNvSpPr/>
          <p:nvPr/>
        </p:nvSpPr>
        <p:spPr>
          <a:xfrm>
            <a:off x="2833560" y="-10000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7" name=""/>
          <p:cNvSpPr/>
          <p:nvPr/>
        </p:nvSpPr>
        <p:spPr>
          <a:xfrm>
            <a:off x="1952640" y="2682720"/>
            <a:ext cx="1800360" cy="3540240"/>
          </a:xfrm>
          <a:custGeom>
            <a:avLst/>
            <a:gdLst/>
            <a:ahLst/>
            <a:rect l="l" t="t" r="r" b="b"/>
            <a:pathLst>
              <a:path w="2267" h="4459">
                <a:moveTo>
                  <a:pt x="1625" y="1811"/>
                </a:moveTo>
                <a:lnTo>
                  <a:pt x="1619" y="1811"/>
                </a:lnTo>
                <a:lnTo>
                  <a:pt x="1614" y="1812"/>
                </a:lnTo>
                <a:lnTo>
                  <a:pt x="1609" y="1814"/>
                </a:lnTo>
                <a:lnTo>
                  <a:pt x="1605" y="1816"/>
                </a:lnTo>
                <a:lnTo>
                  <a:pt x="1602" y="1819"/>
                </a:lnTo>
                <a:lnTo>
                  <a:pt x="1598" y="1823"/>
                </a:lnTo>
                <a:lnTo>
                  <a:pt x="1598" y="1827"/>
                </a:lnTo>
                <a:lnTo>
                  <a:pt x="1596" y="1830"/>
                </a:lnTo>
                <a:lnTo>
                  <a:pt x="1596" y="1839"/>
                </a:lnTo>
                <a:lnTo>
                  <a:pt x="1598" y="1848"/>
                </a:lnTo>
                <a:lnTo>
                  <a:pt x="1600" y="1855"/>
                </a:lnTo>
                <a:lnTo>
                  <a:pt x="1603" y="1862"/>
                </a:lnTo>
                <a:lnTo>
                  <a:pt x="1605" y="1868"/>
                </a:lnTo>
                <a:lnTo>
                  <a:pt x="1610" y="1873"/>
                </a:lnTo>
                <a:lnTo>
                  <a:pt x="1616" y="1876"/>
                </a:lnTo>
                <a:lnTo>
                  <a:pt x="1619" y="1880"/>
                </a:lnTo>
                <a:lnTo>
                  <a:pt x="1644" y="1896"/>
                </a:lnTo>
                <a:lnTo>
                  <a:pt x="1671" y="1914"/>
                </a:lnTo>
                <a:lnTo>
                  <a:pt x="1676" y="1916"/>
                </a:lnTo>
                <a:lnTo>
                  <a:pt x="1687" y="1919"/>
                </a:lnTo>
                <a:lnTo>
                  <a:pt x="1705" y="1926"/>
                </a:lnTo>
                <a:lnTo>
                  <a:pt x="1724" y="1937"/>
                </a:lnTo>
                <a:lnTo>
                  <a:pt x="1733" y="1942"/>
                </a:lnTo>
                <a:lnTo>
                  <a:pt x="1742" y="1948"/>
                </a:lnTo>
                <a:lnTo>
                  <a:pt x="1751" y="1953"/>
                </a:lnTo>
                <a:lnTo>
                  <a:pt x="1758" y="1960"/>
                </a:lnTo>
                <a:lnTo>
                  <a:pt x="1762" y="1964"/>
                </a:lnTo>
                <a:lnTo>
                  <a:pt x="1763" y="1965"/>
                </a:lnTo>
                <a:lnTo>
                  <a:pt x="1767" y="1969"/>
                </a:lnTo>
                <a:lnTo>
                  <a:pt x="1769" y="1973"/>
                </a:lnTo>
                <a:lnTo>
                  <a:pt x="1771" y="1976"/>
                </a:lnTo>
                <a:lnTo>
                  <a:pt x="1771" y="1980"/>
                </a:lnTo>
                <a:lnTo>
                  <a:pt x="1772" y="1981"/>
                </a:lnTo>
                <a:lnTo>
                  <a:pt x="1771" y="1985"/>
                </a:lnTo>
                <a:lnTo>
                  <a:pt x="1771" y="1990"/>
                </a:lnTo>
                <a:lnTo>
                  <a:pt x="1771" y="1999"/>
                </a:lnTo>
                <a:lnTo>
                  <a:pt x="1771" y="2001"/>
                </a:lnTo>
                <a:lnTo>
                  <a:pt x="1769" y="2005"/>
                </a:lnTo>
                <a:lnTo>
                  <a:pt x="1767" y="2006"/>
                </a:lnTo>
                <a:lnTo>
                  <a:pt x="1763" y="2012"/>
                </a:lnTo>
                <a:lnTo>
                  <a:pt x="1762" y="2015"/>
                </a:lnTo>
                <a:lnTo>
                  <a:pt x="1758" y="2019"/>
                </a:lnTo>
                <a:lnTo>
                  <a:pt x="1753" y="2022"/>
                </a:lnTo>
                <a:lnTo>
                  <a:pt x="1746" y="2028"/>
                </a:lnTo>
                <a:lnTo>
                  <a:pt x="1742" y="2030"/>
                </a:lnTo>
                <a:lnTo>
                  <a:pt x="1739" y="2031"/>
                </a:lnTo>
                <a:lnTo>
                  <a:pt x="1737" y="2035"/>
                </a:lnTo>
                <a:lnTo>
                  <a:pt x="1735" y="2038"/>
                </a:lnTo>
                <a:lnTo>
                  <a:pt x="1733" y="2042"/>
                </a:lnTo>
                <a:lnTo>
                  <a:pt x="1733" y="2046"/>
                </a:lnTo>
                <a:lnTo>
                  <a:pt x="1733" y="2049"/>
                </a:lnTo>
                <a:lnTo>
                  <a:pt x="1733" y="2053"/>
                </a:lnTo>
                <a:lnTo>
                  <a:pt x="1733" y="2056"/>
                </a:lnTo>
                <a:lnTo>
                  <a:pt x="1733" y="2060"/>
                </a:lnTo>
                <a:lnTo>
                  <a:pt x="1735" y="2063"/>
                </a:lnTo>
                <a:lnTo>
                  <a:pt x="1737" y="2067"/>
                </a:lnTo>
                <a:lnTo>
                  <a:pt x="1740" y="2076"/>
                </a:lnTo>
                <a:lnTo>
                  <a:pt x="1746" y="2083"/>
                </a:lnTo>
                <a:lnTo>
                  <a:pt x="1751" y="2090"/>
                </a:lnTo>
                <a:lnTo>
                  <a:pt x="1756" y="2097"/>
                </a:lnTo>
                <a:lnTo>
                  <a:pt x="1762" y="2103"/>
                </a:lnTo>
                <a:lnTo>
                  <a:pt x="1767" y="2108"/>
                </a:lnTo>
                <a:lnTo>
                  <a:pt x="1776" y="2117"/>
                </a:lnTo>
                <a:lnTo>
                  <a:pt x="1781" y="2120"/>
                </a:lnTo>
                <a:lnTo>
                  <a:pt x="1787" y="2120"/>
                </a:lnTo>
                <a:lnTo>
                  <a:pt x="1796" y="2122"/>
                </a:lnTo>
                <a:lnTo>
                  <a:pt x="1803" y="2122"/>
                </a:lnTo>
                <a:lnTo>
                  <a:pt x="1810" y="2124"/>
                </a:lnTo>
                <a:lnTo>
                  <a:pt x="1815" y="2131"/>
                </a:lnTo>
                <a:lnTo>
                  <a:pt x="1822" y="2140"/>
                </a:lnTo>
                <a:lnTo>
                  <a:pt x="1820" y="2156"/>
                </a:lnTo>
                <a:lnTo>
                  <a:pt x="1820" y="2172"/>
                </a:lnTo>
                <a:lnTo>
                  <a:pt x="1817" y="2184"/>
                </a:lnTo>
                <a:lnTo>
                  <a:pt x="1813" y="2199"/>
                </a:lnTo>
                <a:lnTo>
                  <a:pt x="1810" y="2211"/>
                </a:lnTo>
                <a:lnTo>
                  <a:pt x="1806" y="2222"/>
                </a:lnTo>
                <a:lnTo>
                  <a:pt x="1801" y="2234"/>
                </a:lnTo>
                <a:lnTo>
                  <a:pt x="1794" y="2243"/>
                </a:lnTo>
                <a:lnTo>
                  <a:pt x="1788" y="2254"/>
                </a:lnTo>
                <a:lnTo>
                  <a:pt x="1781" y="2263"/>
                </a:lnTo>
                <a:lnTo>
                  <a:pt x="1772" y="2273"/>
                </a:lnTo>
                <a:lnTo>
                  <a:pt x="1765" y="2282"/>
                </a:lnTo>
                <a:lnTo>
                  <a:pt x="1749" y="2300"/>
                </a:lnTo>
                <a:lnTo>
                  <a:pt x="1731" y="2316"/>
                </a:lnTo>
                <a:lnTo>
                  <a:pt x="1728" y="2320"/>
                </a:lnTo>
                <a:lnTo>
                  <a:pt x="1724" y="2325"/>
                </a:lnTo>
                <a:lnTo>
                  <a:pt x="1723" y="2329"/>
                </a:lnTo>
                <a:lnTo>
                  <a:pt x="1721" y="2334"/>
                </a:lnTo>
                <a:lnTo>
                  <a:pt x="1717" y="2345"/>
                </a:lnTo>
                <a:lnTo>
                  <a:pt x="1715" y="2355"/>
                </a:lnTo>
                <a:lnTo>
                  <a:pt x="1714" y="2366"/>
                </a:lnTo>
                <a:lnTo>
                  <a:pt x="1712" y="2377"/>
                </a:lnTo>
                <a:lnTo>
                  <a:pt x="1708" y="2382"/>
                </a:lnTo>
                <a:lnTo>
                  <a:pt x="1707" y="2387"/>
                </a:lnTo>
                <a:lnTo>
                  <a:pt x="1703" y="2391"/>
                </a:lnTo>
                <a:lnTo>
                  <a:pt x="1699" y="2396"/>
                </a:lnTo>
                <a:lnTo>
                  <a:pt x="1694" y="2402"/>
                </a:lnTo>
                <a:lnTo>
                  <a:pt x="1687" y="2407"/>
                </a:lnTo>
                <a:lnTo>
                  <a:pt x="1678" y="2412"/>
                </a:lnTo>
                <a:lnTo>
                  <a:pt x="1667" y="2418"/>
                </a:lnTo>
                <a:lnTo>
                  <a:pt x="1658" y="2423"/>
                </a:lnTo>
                <a:lnTo>
                  <a:pt x="1646" y="2428"/>
                </a:lnTo>
                <a:lnTo>
                  <a:pt x="1634" y="2434"/>
                </a:lnTo>
                <a:lnTo>
                  <a:pt x="1621" y="2437"/>
                </a:lnTo>
                <a:lnTo>
                  <a:pt x="1609" y="2443"/>
                </a:lnTo>
                <a:lnTo>
                  <a:pt x="1594" y="2446"/>
                </a:lnTo>
                <a:lnTo>
                  <a:pt x="1582" y="2450"/>
                </a:lnTo>
                <a:lnTo>
                  <a:pt x="1568" y="2451"/>
                </a:lnTo>
                <a:lnTo>
                  <a:pt x="1553" y="2453"/>
                </a:lnTo>
                <a:lnTo>
                  <a:pt x="1539" y="2455"/>
                </a:lnTo>
                <a:lnTo>
                  <a:pt x="1527" y="2457"/>
                </a:lnTo>
                <a:lnTo>
                  <a:pt x="1514" y="2457"/>
                </a:lnTo>
                <a:lnTo>
                  <a:pt x="1511" y="2457"/>
                </a:lnTo>
                <a:lnTo>
                  <a:pt x="1509" y="2459"/>
                </a:lnTo>
                <a:lnTo>
                  <a:pt x="1505" y="2459"/>
                </a:lnTo>
                <a:lnTo>
                  <a:pt x="1502" y="2460"/>
                </a:lnTo>
                <a:lnTo>
                  <a:pt x="1497" y="2462"/>
                </a:lnTo>
                <a:lnTo>
                  <a:pt x="1491" y="2466"/>
                </a:lnTo>
                <a:lnTo>
                  <a:pt x="1486" y="2469"/>
                </a:lnTo>
                <a:lnTo>
                  <a:pt x="1480" y="2471"/>
                </a:lnTo>
                <a:lnTo>
                  <a:pt x="1477" y="2473"/>
                </a:lnTo>
                <a:lnTo>
                  <a:pt x="1472" y="2475"/>
                </a:lnTo>
                <a:lnTo>
                  <a:pt x="1468" y="2475"/>
                </a:lnTo>
                <a:lnTo>
                  <a:pt x="1464" y="2475"/>
                </a:lnTo>
                <a:lnTo>
                  <a:pt x="1452" y="2475"/>
                </a:lnTo>
                <a:lnTo>
                  <a:pt x="1440" y="2476"/>
                </a:lnTo>
                <a:lnTo>
                  <a:pt x="1425" y="2476"/>
                </a:lnTo>
                <a:lnTo>
                  <a:pt x="1413" y="2480"/>
                </a:lnTo>
                <a:lnTo>
                  <a:pt x="1388" y="2483"/>
                </a:lnTo>
                <a:lnTo>
                  <a:pt x="1361" y="2491"/>
                </a:lnTo>
                <a:lnTo>
                  <a:pt x="1333" y="2496"/>
                </a:lnTo>
                <a:lnTo>
                  <a:pt x="1304" y="2501"/>
                </a:lnTo>
                <a:lnTo>
                  <a:pt x="1288" y="2503"/>
                </a:lnTo>
                <a:lnTo>
                  <a:pt x="1272" y="2503"/>
                </a:lnTo>
                <a:lnTo>
                  <a:pt x="1256" y="2505"/>
                </a:lnTo>
                <a:lnTo>
                  <a:pt x="1238" y="2505"/>
                </a:lnTo>
                <a:lnTo>
                  <a:pt x="1222" y="2505"/>
                </a:lnTo>
                <a:lnTo>
                  <a:pt x="1206" y="2505"/>
                </a:lnTo>
                <a:lnTo>
                  <a:pt x="1194" y="2503"/>
                </a:lnTo>
                <a:lnTo>
                  <a:pt x="1180" y="2501"/>
                </a:lnTo>
                <a:lnTo>
                  <a:pt x="1169" y="2499"/>
                </a:lnTo>
                <a:lnTo>
                  <a:pt x="1160" y="2496"/>
                </a:lnTo>
                <a:lnTo>
                  <a:pt x="1149" y="2491"/>
                </a:lnTo>
                <a:lnTo>
                  <a:pt x="1139" y="2485"/>
                </a:lnTo>
                <a:lnTo>
                  <a:pt x="1128" y="2485"/>
                </a:lnTo>
                <a:lnTo>
                  <a:pt x="1128" y="2537"/>
                </a:lnTo>
                <a:lnTo>
                  <a:pt x="1132" y="2540"/>
                </a:lnTo>
                <a:lnTo>
                  <a:pt x="1141" y="2549"/>
                </a:lnTo>
                <a:lnTo>
                  <a:pt x="1146" y="2553"/>
                </a:lnTo>
                <a:lnTo>
                  <a:pt x="1151" y="2558"/>
                </a:lnTo>
                <a:lnTo>
                  <a:pt x="1157" y="2562"/>
                </a:lnTo>
                <a:lnTo>
                  <a:pt x="1160" y="2564"/>
                </a:lnTo>
                <a:lnTo>
                  <a:pt x="1142" y="2564"/>
                </a:lnTo>
                <a:lnTo>
                  <a:pt x="1142" y="2565"/>
                </a:lnTo>
                <a:lnTo>
                  <a:pt x="1144" y="2567"/>
                </a:lnTo>
                <a:lnTo>
                  <a:pt x="1146" y="2569"/>
                </a:lnTo>
                <a:lnTo>
                  <a:pt x="1148" y="2571"/>
                </a:lnTo>
                <a:lnTo>
                  <a:pt x="1149" y="2572"/>
                </a:lnTo>
                <a:lnTo>
                  <a:pt x="1151" y="2572"/>
                </a:lnTo>
                <a:lnTo>
                  <a:pt x="1155" y="2574"/>
                </a:lnTo>
                <a:lnTo>
                  <a:pt x="1157" y="2574"/>
                </a:lnTo>
                <a:lnTo>
                  <a:pt x="1157" y="2599"/>
                </a:lnTo>
                <a:lnTo>
                  <a:pt x="1153" y="2608"/>
                </a:lnTo>
                <a:lnTo>
                  <a:pt x="1149" y="2615"/>
                </a:lnTo>
                <a:lnTo>
                  <a:pt x="1148" y="2624"/>
                </a:lnTo>
                <a:lnTo>
                  <a:pt x="1144" y="2629"/>
                </a:lnTo>
                <a:lnTo>
                  <a:pt x="1141" y="2637"/>
                </a:lnTo>
                <a:lnTo>
                  <a:pt x="1139" y="2642"/>
                </a:lnTo>
                <a:lnTo>
                  <a:pt x="1135" y="2647"/>
                </a:lnTo>
                <a:lnTo>
                  <a:pt x="1135" y="2653"/>
                </a:lnTo>
                <a:lnTo>
                  <a:pt x="1135" y="2661"/>
                </a:lnTo>
                <a:lnTo>
                  <a:pt x="1135" y="2670"/>
                </a:lnTo>
                <a:lnTo>
                  <a:pt x="1135" y="2676"/>
                </a:lnTo>
                <a:lnTo>
                  <a:pt x="1132" y="2681"/>
                </a:lnTo>
                <a:lnTo>
                  <a:pt x="1130" y="2686"/>
                </a:lnTo>
                <a:lnTo>
                  <a:pt x="1125" y="2694"/>
                </a:lnTo>
                <a:lnTo>
                  <a:pt x="1121" y="2701"/>
                </a:lnTo>
                <a:lnTo>
                  <a:pt x="1116" y="2706"/>
                </a:lnTo>
                <a:lnTo>
                  <a:pt x="1110" y="2710"/>
                </a:lnTo>
                <a:lnTo>
                  <a:pt x="1107" y="2711"/>
                </a:lnTo>
                <a:lnTo>
                  <a:pt x="1109" y="2715"/>
                </a:lnTo>
                <a:lnTo>
                  <a:pt x="1112" y="2718"/>
                </a:lnTo>
                <a:lnTo>
                  <a:pt x="1114" y="2722"/>
                </a:lnTo>
                <a:lnTo>
                  <a:pt x="1117" y="2724"/>
                </a:lnTo>
                <a:lnTo>
                  <a:pt x="1121" y="2729"/>
                </a:lnTo>
                <a:lnTo>
                  <a:pt x="1126" y="2734"/>
                </a:lnTo>
                <a:lnTo>
                  <a:pt x="1130" y="2736"/>
                </a:lnTo>
                <a:lnTo>
                  <a:pt x="1132" y="2740"/>
                </a:lnTo>
                <a:lnTo>
                  <a:pt x="1133" y="2743"/>
                </a:lnTo>
                <a:lnTo>
                  <a:pt x="1135" y="2747"/>
                </a:lnTo>
                <a:lnTo>
                  <a:pt x="1137" y="2750"/>
                </a:lnTo>
                <a:lnTo>
                  <a:pt x="1139" y="2756"/>
                </a:lnTo>
                <a:lnTo>
                  <a:pt x="1139" y="2761"/>
                </a:lnTo>
                <a:lnTo>
                  <a:pt x="1139" y="2766"/>
                </a:lnTo>
                <a:lnTo>
                  <a:pt x="1135" y="2774"/>
                </a:lnTo>
                <a:lnTo>
                  <a:pt x="1132" y="2779"/>
                </a:lnTo>
                <a:lnTo>
                  <a:pt x="1126" y="2786"/>
                </a:lnTo>
                <a:lnTo>
                  <a:pt x="1121" y="2791"/>
                </a:lnTo>
                <a:lnTo>
                  <a:pt x="1114" y="2797"/>
                </a:lnTo>
                <a:lnTo>
                  <a:pt x="1105" y="2802"/>
                </a:lnTo>
                <a:lnTo>
                  <a:pt x="1098" y="2807"/>
                </a:lnTo>
                <a:lnTo>
                  <a:pt x="1089" y="2811"/>
                </a:lnTo>
                <a:lnTo>
                  <a:pt x="1078" y="2815"/>
                </a:lnTo>
                <a:lnTo>
                  <a:pt x="1069" y="2818"/>
                </a:lnTo>
                <a:lnTo>
                  <a:pt x="1059" y="2822"/>
                </a:lnTo>
                <a:lnTo>
                  <a:pt x="1050" y="2823"/>
                </a:lnTo>
                <a:lnTo>
                  <a:pt x="1039" y="2825"/>
                </a:lnTo>
                <a:lnTo>
                  <a:pt x="1028" y="2827"/>
                </a:lnTo>
                <a:lnTo>
                  <a:pt x="1020" y="2829"/>
                </a:lnTo>
                <a:lnTo>
                  <a:pt x="1011" y="2829"/>
                </a:lnTo>
                <a:lnTo>
                  <a:pt x="996" y="2829"/>
                </a:lnTo>
                <a:lnTo>
                  <a:pt x="986" y="2829"/>
                </a:lnTo>
                <a:lnTo>
                  <a:pt x="973" y="2827"/>
                </a:lnTo>
                <a:lnTo>
                  <a:pt x="963" y="2827"/>
                </a:lnTo>
                <a:lnTo>
                  <a:pt x="952" y="2825"/>
                </a:lnTo>
                <a:lnTo>
                  <a:pt x="943" y="2822"/>
                </a:lnTo>
                <a:lnTo>
                  <a:pt x="938" y="2820"/>
                </a:lnTo>
                <a:lnTo>
                  <a:pt x="932" y="2816"/>
                </a:lnTo>
                <a:lnTo>
                  <a:pt x="929" y="2815"/>
                </a:lnTo>
                <a:lnTo>
                  <a:pt x="925" y="2811"/>
                </a:lnTo>
                <a:lnTo>
                  <a:pt x="922" y="2809"/>
                </a:lnTo>
                <a:lnTo>
                  <a:pt x="916" y="2806"/>
                </a:lnTo>
                <a:lnTo>
                  <a:pt x="913" y="2802"/>
                </a:lnTo>
                <a:lnTo>
                  <a:pt x="907" y="2800"/>
                </a:lnTo>
                <a:lnTo>
                  <a:pt x="895" y="2795"/>
                </a:lnTo>
                <a:lnTo>
                  <a:pt x="882" y="2791"/>
                </a:lnTo>
                <a:lnTo>
                  <a:pt x="872" y="2788"/>
                </a:lnTo>
                <a:lnTo>
                  <a:pt x="863" y="2786"/>
                </a:lnTo>
                <a:lnTo>
                  <a:pt x="854" y="2784"/>
                </a:lnTo>
                <a:lnTo>
                  <a:pt x="850" y="2784"/>
                </a:lnTo>
                <a:lnTo>
                  <a:pt x="847" y="2779"/>
                </a:lnTo>
                <a:lnTo>
                  <a:pt x="843" y="2775"/>
                </a:lnTo>
                <a:lnTo>
                  <a:pt x="840" y="2772"/>
                </a:lnTo>
                <a:lnTo>
                  <a:pt x="836" y="2770"/>
                </a:lnTo>
                <a:lnTo>
                  <a:pt x="833" y="2770"/>
                </a:lnTo>
                <a:lnTo>
                  <a:pt x="829" y="2770"/>
                </a:lnTo>
                <a:lnTo>
                  <a:pt x="826" y="2770"/>
                </a:lnTo>
                <a:lnTo>
                  <a:pt x="822" y="2772"/>
                </a:lnTo>
                <a:lnTo>
                  <a:pt x="818" y="2775"/>
                </a:lnTo>
                <a:lnTo>
                  <a:pt x="815" y="2777"/>
                </a:lnTo>
                <a:lnTo>
                  <a:pt x="811" y="2783"/>
                </a:lnTo>
                <a:lnTo>
                  <a:pt x="808" y="2788"/>
                </a:lnTo>
                <a:lnTo>
                  <a:pt x="806" y="2791"/>
                </a:lnTo>
                <a:lnTo>
                  <a:pt x="804" y="2799"/>
                </a:lnTo>
                <a:lnTo>
                  <a:pt x="804" y="2804"/>
                </a:lnTo>
                <a:lnTo>
                  <a:pt x="804" y="2811"/>
                </a:lnTo>
                <a:lnTo>
                  <a:pt x="804" y="2818"/>
                </a:lnTo>
                <a:lnTo>
                  <a:pt x="808" y="2831"/>
                </a:lnTo>
                <a:lnTo>
                  <a:pt x="811" y="2847"/>
                </a:lnTo>
                <a:lnTo>
                  <a:pt x="817" y="2866"/>
                </a:lnTo>
                <a:lnTo>
                  <a:pt x="820" y="2891"/>
                </a:lnTo>
                <a:lnTo>
                  <a:pt x="824" y="2918"/>
                </a:lnTo>
                <a:lnTo>
                  <a:pt x="826" y="2932"/>
                </a:lnTo>
                <a:lnTo>
                  <a:pt x="827" y="2946"/>
                </a:lnTo>
                <a:lnTo>
                  <a:pt x="827" y="2962"/>
                </a:lnTo>
                <a:lnTo>
                  <a:pt x="829" y="2977"/>
                </a:lnTo>
                <a:lnTo>
                  <a:pt x="836" y="2977"/>
                </a:lnTo>
                <a:lnTo>
                  <a:pt x="854" y="2978"/>
                </a:lnTo>
                <a:lnTo>
                  <a:pt x="865" y="2982"/>
                </a:lnTo>
                <a:lnTo>
                  <a:pt x="875" y="2984"/>
                </a:lnTo>
                <a:lnTo>
                  <a:pt x="881" y="2985"/>
                </a:lnTo>
                <a:lnTo>
                  <a:pt x="884" y="2989"/>
                </a:lnTo>
                <a:lnTo>
                  <a:pt x="890" y="2991"/>
                </a:lnTo>
                <a:lnTo>
                  <a:pt x="893" y="2994"/>
                </a:lnTo>
                <a:lnTo>
                  <a:pt x="890" y="2998"/>
                </a:lnTo>
                <a:lnTo>
                  <a:pt x="886" y="3001"/>
                </a:lnTo>
                <a:lnTo>
                  <a:pt x="882" y="3007"/>
                </a:lnTo>
                <a:lnTo>
                  <a:pt x="879" y="3014"/>
                </a:lnTo>
                <a:lnTo>
                  <a:pt x="891" y="3014"/>
                </a:lnTo>
                <a:lnTo>
                  <a:pt x="904" y="3012"/>
                </a:lnTo>
                <a:lnTo>
                  <a:pt x="918" y="3012"/>
                </a:lnTo>
                <a:lnTo>
                  <a:pt x="936" y="3012"/>
                </a:lnTo>
                <a:lnTo>
                  <a:pt x="939" y="3009"/>
                </a:lnTo>
                <a:lnTo>
                  <a:pt x="941" y="3007"/>
                </a:lnTo>
                <a:lnTo>
                  <a:pt x="943" y="3003"/>
                </a:lnTo>
                <a:lnTo>
                  <a:pt x="943" y="3001"/>
                </a:lnTo>
                <a:lnTo>
                  <a:pt x="941" y="3000"/>
                </a:lnTo>
                <a:lnTo>
                  <a:pt x="939" y="2996"/>
                </a:lnTo>
                <a:lnTo>
                  <a:pt x="938" y="2994"/>
                </a:lnTo>
                <a:lnTo>
                  <a:pt x="934" y="2993"/>
                </a:lnTo>
                <a:lnTo>
                  <a:pt x="922" y="2985"/>
                </a:lnTo>
                <a:lnTo>
                  <a:pt x="915" y="2984"/>
                </a:lnTo>
                <a:lnTo>
                  <a:pt x="915" y="2982"/>
                </a:lnTo>
                <a:lnTo>
                  <a:pt x="915" y="2982"/>
                </a:lnTo>
                <a:lnTo>
                  <a:pt x="916" y="2980"/>
                </a:lnTo>
                <a:lnTo>
                  <a:pt x="918" y="2978"/>
                </a:lnTo>
                <a:lnTo>
                  <a:pt x="923" y="2978"/>
                </a:lnTo>
                <a:lnTo>
                  <a:pt x="929" y="2978"/>
                </a:lnTo>
                <a:lnTo>
                  <a:pt x="934" y="2977"/>
                </a:lnTo>
                <a:lnTo>
                  <a:pt x="941" y="2975"/>
                </a:lnTo>
                <a:lnTo>
                  <a:pt x="945" y="2973"/>
                </a:lnTo>
                <a:lnTo>
                  <a:pt x="947" y="2971"/>
                </a:lnTo>
                <a:lnTo>
                  <a:pt x="950" y="2969"/>
                </a:lnTo>
                <a:lnTo>
                  <a:pt x="954" y="2966"/>
                </a:lnTo>
                <a:lnTo>
                  <a:pt x="982" y="2961"/>
                </a:lnTo>
                <a:lnTo>
                  <a:pt x="986" y="2962"/>
                </a:lnTo>
                <a:lnTo>
                  <a:pt x="989" y="2968"/>
                </a:lnTo>
                <a:lnTo>
                  <a:pt x="991" y="2973"/>
                </a:lnTo>
                <a:lnTo>
                  <a:pt x="993" y="2977"/>
                </a:lnTo>
                <a:lnTo>
                  <a:pt x="995" y="2984"/>
                </a:lnTo>
                <a:lnTo>
                  <a:pt x="996" y="2989"/>
                </a:lnTo>
                <a:lnTo>
                  <a:pt x="996" y="2996"/>
                </a:lnTo>
                <a:lnTo>
                  <a:pt x="996" y="3001"/>
                </a:lnTo>
                <a:lnTo>
                  <a:pt x="996" y="3026"/>
                </a:lnTo>
                <a:lnTo>
                  <a:pt x="996" y="3046"/>
                </a:lnTo>
                <a:lnTo>
                  <a:pt x="996" y="3051"/>
                </a:lnTo>
                <a:lnTo>
                  <a:pt x="995" y="3058"/>
                </a:lnTo>
                <a:lnTo>
                  <a:pt x="993" y="3062"/>
                </a:lnTo>
                <a:lnTo>
                  <a:pt x="991" y="3064"/>
                </a:lnTo>
                <a:lnTo>
                  <a:pt x="989" y="3067"/>
                </a:lnTo>
                <a:lnTo>
                  <a:pt x="987" y="3069"/>
                </a:lnTo>
                <a:lnTo>
                  <a:pt x="984" y="3073"/>
                </a:lnTo>
                <a:lnTo>
                  <a:pt x="980" y="3074"/>
                </a:lnTo>
                <a:lnTo>
                  <a:pt x="977" y="3076"/>
                </a:lnTo>
                <a:lnTo>
                  <a:pt x="971" y="3076"/>
                </a:lnTo>
                <a:lnTo>
                  <a:pt x="966" y="3078"/>
                </a:lnTo>
                <a:lnTo>
                  <a:pt x="961" y="3080"/>
                </a:lnTo>
                <a:lnTo>
                  <a:pt x="954" y="3080"/>
                </a:lnTo>
                <a:lnTo>
                  <a:pt x="947" y="3080"/>
                </a:lnTo>
                <a:lnTo>
                  <a:pt x="943" y="3080"/>
                </a:lnTo>
                <a:lnTo>
                  <a:pt x="939" y="3078"/>
                </a:lnTo>
                <a:lnTo>
                  <a:pt x="936" y="3076"/>
                </a:lnTo>
                <a:lnTo>
                  <a:pt x="932" y="3074"/>
                </a:lnTo>
                <a:lnTo>
                  <a:pt x="931" y="3071"/>
                </a:lnTo>
                <a:lnTo>
                  <a:pt x="929" y="3069"/>
                </a:lnTo>
                <a:lnTo>
                  <a:pt x="927" y="3066"/>
                </a:lnTo>
                <a:lnTo>
                  <a:pt x="925" y="3062"/>
                </a:lnTo>
                <a:lnTo>
                  <a:pt x="923" y="3055"/>
                </a:lnTo>
                <a:lnTo>
                  <a:pt x="922" y="3046"/>
                </a:lnTo>
                <a:lnTo>
                  <a:pt x="922" y="3037"/>
                </a:lnTo>
                <a:lnTo>
                  <a:pt x="922" y="3028"/>
                </a:lnTo>
                <a:lnTo>
                  <a:pt x="918" y="3030"/>
                </a:lnTo>
                <a:lnTo>
                  <a:pt x="916" y="3030"/>
                </a:lnTo>
                <a:lnTo>
                  <a:pt x="915" y="3030"/>
                </a:lnTo>
                <a:lnTo>
                  <a:pt x="911" y="3030"/>
                </a:lnTo>
                <a:lnTo>
                  <a:pt x="904" y="3028"/>
                </a:lnTo>
                <a:lnTo>
                  <a:pt x="893" y="3028"/>
                </a:lnTo>
                <a:lnTo>
                  <a:pt x="888" y="3028"/>
                </a:lnTo>
                <a:lnTo>
                  <a:pt x="882" y="3030"/>
                </a:lnTo>
                <a:lnTo>
                  <a:pt x="879" y="3030"/>
                </a:lnTo>
                <a:lnTo>
                  <a:pt x="874" y="3032"/>
                </a:lnTo>
                <a:lnTo>
                  <a:pt x="866" y="3035"/>
                </a:lnTo>
                <a:lnTo>
                  <a:pt x="859" y="3041"/>
                </a:lnTo>
                <a:lnTo>
                  <a:pt x="849" y="3051"/>
                </a:lnTo>
                <a:lnTo>
                  <a:pt x="836" y="3062"/>
                </a:lnTo>
                <a:lnTo>
                  <a:pt x="840" y="3067"/>
                </a:lnTo>
                <a:lnTo>
                  <a:pt x="847" y="3073"/>
                </a:lnTo>
                <a:lnTo>
                  <a:pt x="854" y="3080"/>
                </a:lnTo>
                <a:lnTo>
                  <a:pt x="865" y="3085"/>
                </a:lnTo>
                <a:lnTo>
                  <a:pt x="875" y="3090"/>
                </a:lnTo>
                <a:lnTo>
                  <a:pt x="886" y="3096"/>
                </a:lnTo>
                <a:lnTo>
                  <a:pt x="891" y="3098"/>
                </a:lnTo>
                <a:lnTo>
                  <a:pt x="897" y="3099"/>
                </a:lnTo>
                <a:lnTo>
                  <a:pt x="902" y="3101"/>
                </a:lnTo>
                <a:lnTo>
                  <a:pt x="907" y="3101"/>
                </a:lnTo>
                <a:lnTo>
                  <a:pt x="904" y="3105"/>
                </a:lnTo>
                <a:lnTo>
                  <a:pt x="902" y="3108"/>
                </a:lnTo>
                <a:lnTo>
                  <a:pt x="899" y="3112"/>
                </a:lnTo>
                <a:lnTo>
                  <a:pt x="897" y="3114"/>
                </a:lnTo>
                <a:lnTo>
                  <a:pt x="888" y="3119"/>
                </a:lnTo>
                <a:lnTo>
                  <a:pt x="879" y="3123"/>
                </a:lnTo>
                <a:lnTo>
                  <a:pt x="870" y="3126"/>
                </a:lnTo>
                <a:lnTo>
                  <a:pt x="859" y="3128"/>
                </a:lnTo>
                <a:lnTo>
                  <a:pt x="856" y="3131"/>
                </a:lnTo>
                <a:lnTo>
                  <a:pt x="852" y="3133"/>
                </a:lnTo>
                <a:lnTo>
                  <a:pt x="847" y="3135"/>
                </a:lnTo>
                <a:lnTo>
                  <a:pt x="843" y="3139"/>
                </a:lnTo>
                <a:lnTo>
                  <a:pt x="838" y="3144"/>
                </a:lnTo>
                <a:lnTo>
                  <a:pt x="834" y="3151"/>
                </a:lnTo>
                <a:lnTo>
                  <a:pt x="829" y="3163"/>
                </a:lnTo>
                <a:lnTo>
                  <a:pt x="822" y="3176"/>
                </a:lnTo>
                <a:lnTo>
                  <a:pt x="817" y="3188"/>
                </a:lnTo>
                <a:lnTo>
                  <a:pt x="811" y="3201"/>
                </a:lnTo>
                <a:lnTo>
                  <a:pt x="808" y="3212"/>
                </a:lnTo>
                <a:lnTo>
                  <a:pt x="808" y="3219"/>
                </a:lnTo>
                <a:lnTo>
                  <a:pt x="808" y="3228"/>
                </a:lnTo>
                <a:lnTo>
                  <a:pt x="810" y="3236"/>
                </a:lnTo>
                <a:lnTo>
                  <a:pt x="811" y="3245"/>
                </a:lnTo>
                <a:lnTo>
                  <a:pt x="815" y="3251"/>
                </a:lnTo>
                <a:lnTo>
                  <a:pt x="817" y="3256"/>
                </a:lnTo>
                <a:lnTo>
                  <a:pt x="818" y="3261"/>
                </a:lnTo>
                <a:lnTo>
                  <a:pt x="820" y="3267"/>
                </a:lnTo>
                <a:lnTo>
                  <a:pt x="822" y="3272"/>
                </a:lnTo>
                <a:lnTo>
                  <a:pt x="820" y="3284"/>
                </a:lnTo>
                <a:lnTo>
                  <a:pt x="820" y="3295"/>
                </a:lnTo>
                <a:lnTo>
                  <a:pt x="817" y="3302"/>
                </a:lnTo>
                <a:lnTo>
                  <a:pt x="815" y="3309"/>
                </a:lnTo>
                <a:lnTo>
                  <a:pt x="810" y="3317"/>
                </a:lnTo>
                <a:lnTo>
                  <a:pt x="806" y="3322"/>
                </a:lnTo>
                <a:lnTo>
                  <a:pt x="802" y="3325"/>
                </a:lnTo>
                <a:lnTo>
                  <a:pt x="799" y="3331"/>
                </a:lnTo>
                <a:lnTo>
                  <a:pt x="790" y="3338"/>
                </a:lnTo>
                <a:lnTo>
                  <a:pt x="783" y="3345"/>
                </a:lnTo>
                <a:lnTo>
                  <a:pt x="779" y="3347"/>
                </a:lnTo>
                <a:lnTo>
                  <a:pt x="777" y="3352"/>
                </a:lnTo>
                <a:lnTo>
                  <a:pt x="776" y="3356"/>
                </a:lnTo>
                <a:lnTo>
                  <a:pt x="774" y="3361"/>
                </a:lnTo>
                <a:lnTo>
                  <a:pt x="774" y="3365"/>
                </a:lnTo>
                <a:lnTo>
                  <a:pt x="776" y="3366"/>
                </a:lnTo>
                <a:lnTo>
                  <a:pt x="777" y="3370"/>
                </a:lnTo>
                <a:lnTo>
                  <a:pt x="777" y="3372"/>
                </a:lnTo>
                <a:lnTo>
                  <a:pt x="783" y="3377"/>
                </a:lnTo>
                <a:lnTo>
                  <a:pt x="786" y="3382"/>
                </a:lnTo>
                <a:lnTo>
                  <a:pt x="795" y="3390"/>
                </a:lnTo>
                <a:lnTo>
                  <a:pt x="804" y="3397"/>
                </a:lnTo>
                <a:lnTo>
                  <a:pt x="786" y="3395"/>
                </a:lnTo>
                <a:lnTo>
                  <a:pt x="769" y="3393"/>
                </a:lnTo>
                <a:lnTo>
                  <a:pt x="760" y="3393"/>
                </a:lnTo>
                <a:lnTo>
                  <a:pt x="751" y="3393"/>
                </a:lnTo>
                <a:lnTo>
                  <a:pt x="742" y="3393"/>
                </a:lnTo>
                <a:lnTo>
                  <a:pt x="733" y="3393"/>
                </a:lnTo>
                <a:lnTo>
                  <a:pt x="726" y="3395"/>
                </a:lnTo>
                <a:lnTo>
                  <a:pt x="719" y="3397"/>
                </a:lnTo>
                <a:lnTo>
                  <a:pt x="712" y="3400"/>
                </a:lnTo>
                <a:lnTo>
                  <a:pt x="706" y="3404"/>
                </a:lnTo>
                <a:lnTo>
                  <a:pt x="703" y="3406"/>
                </a:lnTo>
                <a:lnTo>
                  <a:pt x="701" y="3409"/>
                </a:lnTo>
                <a:lnTo>
                  <a:pt x="699" y="3411"/>
                </a:lnTo>
                <a:lnTo>
                  <a:pt x="696" y="3413"/>
                </a:lnTo>
                <a:lnTo>
                  <a:pt x="696" y="3416"/>
                </a:lnTo>
                <a:lnTo>
                  <a:pt x="694" y="3420"/>
                </a:lnTo>
                <a:lnTo>
                  <a:pt x="694" y="3423"/>
                </a:lnTo>
                <a:lnTo>
                  <a:pt x="694" y="3427"/>
                </a:lnTo>
                <a:lnTo>
                  <a:pt x="687" y="3427"/>
                </a:lnTo>
                <a:lnTo>
                  <a:pt x="681" y="3427"/>
                </a:lnTo>
                <a:lnTo>
                  <a:pt x="676" y="3429"/>
                </a:lnTo>
                <a:lnTo>
                  <a:pt x="669" y="3430"/>
                </a:lnTo>
                <a:lnTo>
                  <a:pt x="664" y="3434"/>
                </a:lnTo>
                <a:lnTo>
                  <a:pt x="658" y="3436"/>
                </a:lnTo>
                <a:lnTo>
                  <a:pt x="653" y="3439"/>
                </a:lnTo>
                <a:lnTo>
                  <a:pt x="648" y="3443"/>
                </a:lnTo>
                <a:lnTo>
                  <a:pt x="642" y="3446"/>
                </a:lnTo>
                <a:lnTo>
                  <a:pt x="637" y="3452"/>
                </a:lnTo>
                <a:lnTo>
                  <a:pt x="633" y="3457"/>
                </a:lnTo>
                <a:lnTo>
                  <a:pt x="628" y="3462"/>
                </a:lnTo>
                <a:lnTo>
                  <a:pt x="619" y="3473"/>
                </a:lnTo>
                <a:lnTo>
                  <a:pt x="612" y="3486"/>
                </a:lnTo>
                <a:lnTo>
                  <a:pt x="605" y="3498"/>
                </a:lnTo>
                <a:lnTo>
                  <a:pt x="598" y="3511"/>
                </a:lnTo>
                <a:lnTo>
                  <a:pt x="592" y="3523"/>
                </a:lnTo>
                <a:lnTo>
                  <a:pt x="587" y="3535"/>
                </a:lnTo>
                <a:lnTo>
                  <a:pt x="583" y="3548"/>
                </a:lnTo>
                <a:lnTo>
                  <a:pt x="582" y="3559"/>
                </a:lnTo>
                <a:lnTo>
                  <a:pt x="578" y="3569"/>
                </a:lnTo>
                <a:lnTo>
                  <a:pt x="578" y="3578"/>
                </a:lnTo>
                <a:lnTo>
                  <a:pt x="578" y="3582"/>
                </a:lnTo>
                <a:lnTo>
                  <a:pt x="580" y="3584"/>
                </a:lnTo>
                <a:lnTo>
                  <a:pt x="582" y="3585"/>
                </a:lnTo>
                <a:lnTo>
                  <a:pt x="583" y="3589"/>
                </a:lnTo>
                <a:lnTo>
                  <a:pt x="587" y="3596"/>
                </a:lnTo>
                <a:lnTo>
                  <a:pt x="594" y="3605"/>
                </a:lnTo>
                <a:lnTo>
                  <a:pt x="601" y="3614"/>
                </a:lnTo>
                <a:lnTo>
                  <a:pt x="610" y="3623"/>
                </a:lnTo>
                <a:lnTo>
                  <a:pt x="621" y="3633"/>
                </a:lnTo>
                <a:lnTo>
                  <a:pt x="630" y="3644"/>
                </a:lnTo>
                <a:lnTo>
                  <a:pt x="649" y="3662"/>
                </a:lnTo>
                <a:lnTo>
                  <a:pt x="669" y="3678"/>
                </a:lnTo>
                <a:lnTo>
                  <a:pt x="676" y="3683"/>
                </a:lnTo>
                <a:lnTo>
                  <a:pt x="683" y="3689"/>
                </a:lnTo>
                <a:lnTo>
                  <a:pt x="688" y="3692"/>
                </a:lnTo>
                <a:lnTo>
                  <a:pt x="694" y="3692"/>
                </a:lnTo>
                <a:lnTo>
                  <a:pt x="699" y="3694"/>
                </a:lnTo>
                <a:lnTo>
                  <a:pt x="706" y="3694"/>
                </a:lnTo>
                <a:lnTo>
                  <a:pt x="713" y="3694"/>
                </a:lnTo>
                <a:lnTo>
                  <a:pt x="721" y="3692"/>
                </a:lnTo>
                <a:lnTo>
                  <a:pt x="733" y="3690"/>
                </a:lnTo>
                <a:lnTo>
                  <a:pt x="745" y="3689"/>
                </a:lnTo>
                <a:lnTo>
                  <a:pt x="753" y="3689"/>
                </a:lnTo>
                <a:lnTo>
                  <a:pt x="760" y="3689"/>
                </a:lnTo>
                <a:lnTo>
                  <a:pt x="765" y="3689"/>
                </a:lnTo>
                <a:lnTo>
                  <a:pt x="772" y="3690"/>
                </a:lnTo>
                <a:lnTo>
                  <a:pt x="777" y="3692"/>
                </a:lnTo>
                <a:lnTo>
                  <a:pt x="783" y="3696"/>
                </a:lnTo>
                <a:lnTo>
                  <a:pt x="788" y="3699"/>
                </a:lnTo>
                <a:lnTo>
                  <a:pt x="793" y="3706"/>
                </a:lnTo>
                <a:lnTo>
                  <a:pt x="793" y="3728"/>
                </a:lnTo>
                <a:lnTo>
                  <a:pt x="793" y="3746"/>
                </a:lnTo>
                <a:lnTo>
                  <a:pt x="793" y="3762"/>
                </a:lnTo>
                <a:lnTo>
                  <a:pt x="793" y="3774"/>
                </a:lnTo>
                <a:lnTo>
                  <a:pt x="793" y="3785"/>
                </a:lnTo>
                <a:lnTo>
                  <a:pt x="793" y="3795"/>
                </a:lnTo>
                <a:lnTo>
                  <a:pt x="793" y="3806"/>
                </a:lnTo>
                <a:lnTo>
                  <a:pt x="793" y="3817"/>
                </a:lnTo>
                <a:lnTo>
                  <a:pt x="792" y="3820"/>
                </a:lnTo>
                <a:lnTo>
                  <a:pt x="790" y="3826"/>
                </a:lnTo>
                <a:lnTo>
                  <a:pt x="790" y="3829"/>
                </a:lnTo>
                <a:lnTo>
                  <a:pt x="786" y="3835"/>
                </a:lnTo>
                <a:lnTo>
                  <a:pt x="783" y="3838"/>
                </a:lnTo>
                <a:lnTo>
                  <a:pt x="777" y="3843"/>
                </a:lnTo>
                <a:lnTo>
                  <a:pt x="774" y="3847"/>
                </a:lnTo>
                <a:lnTo>
                  <a:pt x="769" y="3852"/>
                </a:lnTo>
                <a:lnTo>
                  <a:pt x="744" y="3870"/>
                </a:lnTo>
                <a:lnTo>
                  <a:pt x="713" y="3891"/>
                </a:lnTo>
                <a:lnTo>
                  <a:pt x="699" y="3902"/>
                </a:lnTo>
                <a:lnTo>
                  <a:pt x="683" y="3915"/>
                </a:lnTo>
                <a:lnTo>
                  <a:pt x="676" y="3920"/>
                </a:lnTo>
                <a:lnTo>
                  <a:pt x="669" y="3927"/>
                </a:lnTo>
                <a:lnTo>
                  <a:pt x="662" y="3934"/>
                </a:lnTo>
                <a:lnTo>
                  <a:pt x="656" y="3941"/>
                </a:lnTo>
                <a:lnTo>
                  <a:pt x="649" y="3947"/>
                </a:lnTo>
                <a:lnTo>
                  <a:pt x="644" y="3956"/>
                </a:lnTo>
                <a:lnTo>
                  <a:pt x="639" y="3963"/>
                </a:lnTo>
                <a:lnTo>
                  <a:pt x="633" y="3970"/>
                </a:lnTo>
                <a:lnTo>
                  <a:pt x="630" y="3979"/>
                </a:lnTo>
                <a:lnTo>
                  <a:pt x="626" y="3988"/>
                </a:lnTo>
                <a:lnTo>
                  <a:pt x="624" y="3997"/>
                </a:lnTo>
                <a:lnTo>
                  <a:pt x="621" y="4005"/>
                </a:lnTo>
                <a:lnTo>
                  <a:pt x="621" y="4020"/>
                </a:lnTo>
                <a:lnTo>
                  <a:pt x="621" y="4036"/>
                </a:lnTo>
                <a:lnTo>
                  <a:pt x="619" y="4052"/>
                </a:lnTo>
                <a:lnTo>
                  <a:pt x="619" y="4070"/>
                </a:lnTo>
                <a:lnTo>
                  <a:pt x="617" y="4084"/>
                </a:lnTo>
                <a:lnTo>
                  <a:pt x="617" y="4098"/>
                </a:lnTo>
                <a:lnTo>
                  <a:pt x="616" y="4105"/>
                </a:lnTo>
                <a:lnTo>
                  <a:pt x="612" y="4110"/>
                </a:lnTo>
                <a:lnTo>
                  <a:pt x="610" y="4116"/>
                </a:lnTo>
                <a:lnTo>
                  <a:pt x="607" y="4119"/>
                </a:lnTo>
                <a:lnTo>
                  <a:pt x="601" y="4125"/>
                </a:lnTo>
                <a:lnTo>
                  <a:pt x="594" y="4128"/>
                </a:lnTo>
                <a:lnTo>
                  <a:pt x="585" y="4134"/>
                </a:lnTo>
                <a:lnTo>
                  <a:pt x="576" y="4137"/>
                </a:lnTo>
                <a:lnTo>
                  <a:pt x="557" y="4146"/>
                </a:lnTo>
                <a:lnTo>
                  <a:pt x="537" y="4157"/>
                </a:lnTo>
                <a:lnTo>
                  <a:pt x="528" y="4162"/>
                </a:lnTo>
                <a:lnTo>
                  <a:pt x="519" y="4167"/>
                </a:lnTo>
                <a:lnTo>
                  <a:pt x="511" y="4173"/>
                </a:lnTo>
                <a:lnTo>
                  <a:pt x="503" y="4182"/>
                </a:lnTo>
                <a:lnTo>
                  <a:pt x="500" y="4185"/>
                </a:lnTo>
                <a:lnTo>
                  <a:pt x="498" y="4189"/>
                </a:lnTo>
                <a:lnTo>
                  <a:pt x="494" y="4194"/>
                </a:lnTo>
                <a:lnTo>
                  <a:pt x="493" y="4198"/>
                </a:lnTo>
                <a:lnTo>
                  <a:pt x="491" y="4203"/>
                </a:lnTo>
                <a:lnTo>
                  <a:pt x="491" y="4208"/>
                </a:lnTo>
                <a:lnTo>
                  <a:pt x="489" y="4214"/>
                </a:lnTo>
                <a:lnTo>
                  <a:pt x="489" y="4219"/>
                </a:lnTo>
                <a:lnTo>
                  <a:pt x="489" y="4230"/>
                </a:lnTo>
                <a:lnTo>
                  <a:pt x="491" y="4239"/>
                </a:lnTo>
                <a:lnTo>
                  <a:pt x="493" y="4248"/>
                </a:lnTo>
                <a:lnTo>
                  <a:pt x="493" y="4255"/>
                </a:lnTo>
                <a:lnTo>
                  <a:pt x="498" y="4271"/>
                </a:lnTo>
                <a:lnTo>
                  <a:pt x="503" y="4285"/>
                </a:lnTo>
                <a:lnTo>
                  <a:pt x="509" y="4297"/>
                </a:lnTo>
                <a:lnTo>
                  <a:pt x="512" y="4312"/>
                </a:lnTo>
                <a:lnTo>
                  <a:pt x="516" y="4319"/>
                </a:lnTo>
                <a:lnTo>
                  <a:pt x="516" y="4328"/>
                </a:lnTo>
                <a:lnTo>
                  <a:pt x="518" y="4335"/>
                </a:lnTo>
                <a:lnTo>
                  <a:pt x="518" y="4344"/>
                </a:lnTo>
                <a:lnTo>
                  <a:pt x="518" y="4345"/>
                </a:lnTo>
                <a:lnTo>
                  <a:pt x="516" y="4349"/>
                </a:lnTo>
                <a:lnTo>
                  <a:pt x="514" y="4353"/>
                </a:lnTo>
                <a:lnTo>
                  <a:pt x="512" y="4354"/>
                </a:lnTo>
                <a:lnTo>
                  <a:pt x="507" y="4361"/>
                </a:lnTo>
                <a:lnTo>
                  <a:pt x="503" y="4367"/>
                </a:lnTo>
                <a:lnTo>
                  <a:pt x="509" y="4367"/>
                </a:lnTo>
                <a:lnTo>
                  <a:pt x="516" y="4369"/>
                </a:lnTo>
                <a:lnTo>
                  <a:pt x="523" y="4370"/>
                </a:lnTo>
                <a:lnTo>
                  <a:pt x="532" y="4370"/>
                </a:lnTo>
                <a:lnTo>
                  <a:pt x="534" y="4374"/>
                </a:lnTo>
                <a:lnTo>
                  <a:pt x="535" y="4379"/>
                </a:lnTo>
                <a:lnTo>
                  <a:pt x="539" y="4385"/>
                </a:lnTo>
                <a:lnTo>
                  <a:pt x="543" y="4390"/>
                </a:lnTo>
                <a:lnTo>
                  <a:pt x="553" y="4401"/>
                </a:lnTo>
                <a:lnTo>
                  <a:pt x="566" y="4411"/>
                </a:lnTo>
                <a:lnTo>
                  <a:pt x="576" y="4424"/>
                </a:lnTo>
                <a:lnTo>
                  <a:pt x="587" y="4436"/>
                </a:lnTo>
                <a:lnTo>
                  <a:pt x="591" y="4443"/>
                </a:lnTo>
                <a:lnTo>
                  <a:pt x="594" y="4449"/>
                </a:lnTo>
                <a:lnTo>
                  <a:pt x="596" y="4454"/>
                </a:lnTo>
                <a:lnTo>
                  <a:pt x="596" y="4459"/>
                </a:lnTo>
                <a:lnTo>
                  <a:pt x="592" y="4459"/>
                </a:lnTo>
                <a:lnTo>
                  <a:pt x="589" y="4458"/>
                </a:lnTo>
                <a:lnTo>
                  <a:pt x="585" y="4458"/>
                </a:lnTo>
                <a:lnTo>
                  <a:pt x="580" y="4458"/>
                </a:lnTo>
                <a:lnTo>
                  <a:pt x="571" y="4458"/>
                </a:lnTo>
                <a:lnTo>
                  <a:pt x="562" y="4458"/>
                </a:lnTo>
                <a:lnTo>
                  <a:pt x="553" y="4458"/>
                </a:lnTo>
                <a:lnTo>
                  <a:pt x="548" y="4458"/>
                </a:lnTo>
                <a:lnTo>
                  <a:pt x="544" y="4456"/>
                </a:lnTo>
                <a:lnTo>
                  <a:pt x="543" y="4454"/>
                </a:lnTo>
                <a:lnTo>
                  <a:pt x="543" y="4452"/>
                </a:lnTo>
                <a:lnTo>
                  <a:pt x="543" y="4449"/>
                </a:lnTo>
                <a:lnTo>
                  <a:pt x="537" y="4449"/>
                </a:lnTo>
                <a:lnTo>
                  <a:pt x="528" y="4449"/>
                </a:lnTo>
                <a:lnTo>
                  <a:pt x="521" y="4449"/>
                </a:lnTo>
                <a:lnTo>
                  <a:pt x="511" y="4449"/>
                </a:lnTo>
                <a:lnTo>
                  <a:pt x="502" y="4445"/>
                </a:lnTo>
                <a:lnTo>
                  <a:pt x="489" y="4442"/>
                </a:lnTo>
                <a:lnTo>
                  <a:pt x="477" y="4436"/>
                </a:lnTo>
                <a:lnTo>
                  <a:pt x="464" y="4433"/>
                </a:lnTo>
                <a:lnTo>
                  <a:pt x="450" y="4427"/>
                </a:lnTo>
                <a:lnTo>
                  <a:pt x="436" y="4424"/>
                </a:lnTo>
                <a:lnTo>
                  <a:pt x="429" y="4424"/>
                </a:lnTo>
                <a:lnTo>
                  <a:pt x="422" y="4422"/>
                </a:lnTo>
                <a:lnTo>
                  <a:pt x="414" y="4422"/>
                </a:lnTo>
                <a:lnTo>
                  <a:pt x="407" y="4422"/>
                </a:lnTo>
                <a:lnTo>
                  <a:pt x="391" y="4422"/>
                </a:lnTo>
                <a:lnTo>
                  <a:pt x="372" y="4422"/>
                </a:lnTo>
                <a:lnTo>
                  <a:pt x="350" y="4422"/>
                </a:lnTo>
                <a:lnTo>
                  <a:pt x="329" y="4424"/>
                </a:lnTo>
                <a:lnTo>
                  <a:pt x="306" y="4426"/>
                </a:lnTo>
                <a:lnTo>
                  <a:pt x="284" y="4429"/>
                </a:lnTo>
                <a:lnTo>
                  <a:pt x="274" y="4431"/>
                </a:lnTo>
                <a:lnTo>
                  <a:pt x="265" y="4433"/>
                </a:lnTo>
                <a:lnTo>
                  <a:pt x="254" y="4436"/>
                </a:lnTo>
                <a:lnTo>
                  <a:pt x="245" y="4440"/>
                </a:lnTo>
                <a:lnTo>
                  <a:pt x="235" y="4420"/>
                </a:lnTo>
                <a:lnTo>
                  <a:pt x="222" y="4399"/>
                </a:lnTo>
                <a:lnTo>
                  <a:pt x="215" y="4390"/>
                </a:lnTo>
                <a:lnTo>
                  <a:pt x="210" y="4377"/>
                </a:lnTo>
                <a:lnTo>
                  <a:pt x="204" y="4367"/>
                </a:lnTo>
                <a:lnTo>
                  <a:pt x="197" y="4354"/>
                </a:lnTo>
                <a:lnTo>
                  <a:pt x="194" y="4344"/>
                </a:lnTo>
                <a:lnTo>
                  <a:pt x="190" y="4331"/>
                </a:lnTo>
                <a:lnTo>
                  <a:pt x="185" y="4317"/>
                </a:lnTo>
                <a:lnTo>
                  <a:pt x="181" y="4304"/>
                </a:lnTo>
                <a:lnTo>
                  <a:pt x="179" y="4292"/>
                </a:lnTo>
                <a:lnTo>
                  <a:pt x="178" y="4278"/>
                </a:lnTo>
                <a:lnTo>
                  <a:pt x="176" y="4264"/>
                </a:lnTo>
                <a:lnTo>
                  <a:pt x="176" y="4249"/>
                </a:lnTo>
                <a:lnTo>
                  <a:pt x="114" y="4249"/>
                </a:lnTo>
                <a:lnTo>
                  <a:pt x="108" y="4255"/>
                </a:lnTo>
                <a:lnTo>
                  <a:pt x="105" y="4258"/>
                </a:lnTo>
                <a:lnTo>
                  <a:pt x="99" y="4264"/>
                </a:lnTo>
                <a:lnTo>
                  <a:pt x="92" y="4271"/>
                </a:lnTo>
                <a:lnTo>
                  <a:pt x="89" y="4267"/>
                </a:lnTo>
                <a:lnTo>
                  <a:pt x="85" y="4262"/>
                </a:lnTo>
                <a:lnTo>
                  <a:pt x="83" y="4258"/>
                </a:lnTo>
                <a:lnTo>
                  <a:pt x="80" y="4253"/>
                </a:lnTo>
                <a:lnTo>
                  <a:pt x="74" y="4242"/>
                </a:lnTo>
                <a:lnTo>
                  <a:pt x="71" y="4233"/>
                </a:lnTo>
                <a:lnTo>
                  <a:pt x="67" y="4223"/>
                </a:lnTo>
                <a:lnTo>
                  <a:pt x="62" y="4212"/>
                </a:lnTo>
                <a:lnTo>
                  <a:pt x="58" y="4203"/>
                </a:lnTo>
                <a:lnTo>
                  <a:pt x="53" y="4194"/>
                </a:lnTo>
                <a:lnTo>
                  <a:pt x="46" y="4175"/>
                </a:lnTo>
                <a:lnTo>
                  <a:pt x="35" y="4148"/>
                </a:lnTo>
                <a:lnTo>
                  <a:pt x="30" y="4134"/>
                </a:lnTo>
                <a:lnTo>
                  <a:pt x="25" y="4121"/>
                </a:lnTo>
                <a:lnTo>
                  <a:pt x="23" y="4110"/>
                </a:lnTo>
                <a:lnTo>
                  <a:pt x="21" y="4102"/>
                </a:lnTo>
                <a:lnTo>
                  <a:pt x="23" y="4096"/>
                </a:lnTo>
                <a:lnTo>
                  <a:pt x="23" y="4093"/>
                </a:lnTo>
                <a:lnTo>
                  <a:pt x="23" y="4089"/>
                </a:lnTo>
                <a:lnTo>
                  <a:pt x="23" y="4084"/>
                </a:lnTo>
                <a:lnTo>
                  <a:pt x="26" y="4078"/>
                </a:lnTo>
                <a:lnTo>
                  <a:pt x="32" y="4071"/>
                </a:lnTo>
                <a:lnTo>
                  <a:pt x="35" y="4064"/>
                </a:lnTo>
                <a:lnTo>
                  <a:pt x="41" y="4059"/>
                </a:lnTo>
                <a:lnTo>
                  <a:pt x="46" y="4055"/>
                </a:lnTo>
                <a:lnTo>
                  <a:pt x="53" y="4050"/>
                </a:lnTo>
                <a:lnTo>
                  <a:pt x="64" y="4039"/>
                </a:lnTo>
                <a:lnTo>
                  <a:pt x="78" y="4029"/>
                </a:lnTo>
                <a:lnTo>
                  <a:pt x="83" y="4023"/>
                </a:lnTo>
                <a:lnTo>
                  <a:pt x="87" y="4018"/>
                </a:lnTo>
                <a:lnTo>
                  <a:pt x="92" y="4009"/>
                </a:lnTo>
                <a:lnTo>
                  <a:pt x="96" y="4002"/>
                </a:lnTo>
                <a:lnTo>
                  <a:pt x="98" y="3998"/>
                </a:lnTo>
                <a:lnTo>
                  <a:pt x="98" y="3995"/>
                </a:lnTo>
                <a:lnTo>
                  <a:pt x="98" y="3991"/>
                </a:lnTo>
                <a:lnTo>
                  <a:pt x="98" y="3988"/>
                </a:lnTo>
                <a:lnTo>
                  <a:pt x="98" y="3980"/>
                </a:lnTo>
                <a:lnTo>
                  <a:pt x="96" y="3973"/>
                </a:lnTo>
                <a:lnTo>
                  <a:pt x="94" y="3966"/>
                </a:lnTo>
                <a:lnTo>
                  <a:pt x="94" y="3959"/>
                </a:lnTo>
                <a:lnTo>
                  <a:pt x="94" y="3956"/>
                </a:lnTo>
                <a:lnTo>
                  <a:pt x="94" y="3950"/>
                </a:lnTo>
                <a:lnTo>
                  <a:pt x="96" y="3947"/>
                </a:lnTo>
                <a:lnTo>
                  <a:pt x="96" y="3943"/>
                </a:lnTo>
                <a:lnTo>
                  <a:pt x="98" y="3941"/>
                </a:lnTo>
                <a:lnTo>
                  <a:pt x="99" y="3940"/>
                </a:lnTo>
                <a:lnTo>
                  <a:pt x="101" y="3938"/>
                </a:lnTo>
                <a:lnTo>
                  <a:pt x="101" y="3938"/>
                </a:lnTo>
                <a:lnTo>
                  <a:pt x="107" y="3934"/>
                </a:lnTo>
                <a:lnTo>
                  <a:pt x="110" y="3932"/>
                </a:lnTo>
                <a:lnTo>
                  <a:pt x="114" y="3929"/>
                </a:lnTo>
                <a:lnTo>
                  <a:pt x="117" y="3924"/>
                </a:lnTo>
                <a:lnTo>
                  <a:pt x="119" y="3922"/>
                </a:lnTo>
                <a:lnTo>
                  <a:pt x="121" y="3920"/>
                </a:lnTo>
                <a:lnTo>
                  <a:pt x="121" y="3916"/>
                </a:lnTo>
                <a:lnTo>
                  <a:pt x="121" y="3913"/>
                </a:lnTo>
                <a:lnTo>
                  <a:pt x="121" y="3908"/>
                </a:lnTo>
                <a:lnTo>
                  <a:pt x="121" y="3904"/>
                </a:lnTo>
                <a:lnTo>
                  <a:pt x="119" y="3900"/>
                </a:lnTo>
                <a:lnTo>
                  <a:pt x="117" y="3899"/>
                </a:lnTo>
                <a:lnTo>
                  <a:pt x="114" y="3893"/>
                </a:lnTo>
                <a:lnTo>
                  <a:pt x="108" y="3890"/>
                </a:lnTo>
                <a:lnTo>
                  <a:pt x="105" y="3884"/>
                </a:lnTo>
                <a:lnTo>
                  <a:pt x="101" y="3879"/>
                </a:lnTo>
                <a:lnTo>
                  <a:pt x="99" y="3875"/>
                </a:lnTo>
                <a:lnTo>
                  <a:pt x="98" y="3870"/>
                </a:lnTo>
                <a:lnTo>
                  <a:pt x="98" y="3867"/>
                </a:lnTo>
                <a:lnTo>
                  <a:pt x="96" y="3861"/>
                </a:lnTo>
                <a:lnTo>
                  <a:pt x="98" y="3852"/>
                </a:lnTo>
                <a:lnTo>
                  <a:pt x="98" y="3843"/>
                </a:lnTo>
                <a:lnTo>
                  <a:pt x="101" y="3836"/>
                </a:lnTo>
                <a:lnTo>
                  <a:pt x="103" y="3829"/>
                </a:lnTo>
                <a:lnTo>
                  <a:pt x="107" y="3822"/>
                </a:lnTo>
                <a:lnTo>
                  <a:pt x="112" y="3815"/>
                </a:lnTo>
                <a:lnTo>
                  <a:pt x="115" y="3810"/>
                </a:lnTo>
                <a:lnTo>
                  <a:pt x="119" y="3802"/>
                </a:lnTo>
                <a:lnTo>
                  <a:pt x="128" y="3790"/>
                </a:lnTo>
                <a:lnTo>
                  <a:pt x="135" y="3778"/>
                </a:lnTo>
                <a:lnTo>
                  <a:pt x="139" y="3770"/>
                </a:lnTo>
                <a:lnTo>
                  <a:pt x="140" y="3763"/>
                </a:lnTo>
                <a:lnTo>
                  <a:pt x="142" y="3756"/>
                </a:lnTo>
                <a:lnTo>
                  <a:pt x="142" y="3747"/>
                </a:lnTo>
                <a:lnTo>
                  <a:pt x="142" y="3746"/>
                </a:lnTo>
                <a:lnTo>
                  <a:pt x="142" y="3744"/>
                </a:lnTo>
                <a:lnTo>
                  <a:pt x="140" y="3742"/>
                </a:lnTo>
                <a:lnTo>
                  <a:pt x="140" y="3738"/>
                </a:lnTo>
                <a:lnTo>
                  <a:pt x="137" y="3735"/>
                </a:lnTo>
                <a:lnTo>
                  <a:pt x="133" y="3731"/>
                </a:lnTo>
                <a:lnTo>
                  <a:pt x="128" y="3726"/>
                </a:lnTo>
                <a:lnTo>
                  <a:pt x="124" y="3722"/>
                </a:lnTo>
                <a:lnTo>
                  <a:pt x="123" y="3719"/>
                </a:lnTo>
                <a:lnTo>
                  <a:pt x="121" y="3717"/>
                </a:lnTo>
                <a:lnTo>
                  <a:pt x="121" y="3712"/>
                </a:lnTo>
                <a:lnTo>
                  <a:pt x="123" y="3706"/>
                </a:lnTo>
                <a:lnTo>
                  <a:pt x="124" y="3703"/>
                </a:lnTo>
                <a:lnTo>
                  <a:pt x="126" y="3699"/>
                </a:lnTo>
                <a:lnTo>
                  <a:pt x="130" y="3692"/>
                </a:lnTo>
                <a:lnTo>
                  <a:pt x="133" y="3687"/>
                </a:lnTo>
                <a:lnTo>
                  <a:pt x="139" y="3680"/>
                </a:lnTo>
                <a:lnTo>
                  <a:pt x="142" y="3673"/>
                </a:lnTo>
                <a:lnTo>
                  <a:pt x="144" y="3669"/>
                </a:lnTo>
                <a:lnTo>
                  <a:pt x="146" y="3664"/>
                </a:lnTo>
                <a:lnTo>
                  <a:pt x="146" y="3660"/>
                </a:lnTo>
                <a:lnTo>
                  <a:pt x="147" y="3655"/>
                </a:lnTo>
                <a:lnTo>
                  <a:pt x="146" y="3646"/>
                </a:lnTo>
                <a:lnTo>
                  <a:pt x="146" y="3637"/>
                </a:lnTo>
                <a:lnTo>
                  <a:pt x="144" y="3632"/>
                </a:lnTo>
                <a:lnTo>
                  <a:pt x="140" y="3624"/>
                </a:lnTo>
                <a:lnTo>
                  <a:pt x="137" y="3617"/>
                </a:lnTo>
                <a:lnTo>
                  <a:pt x="133" y="3612"/>
                </a:lnTo>
                <a:lnTo>
                  <a:pt x="128" y="3605"/>
                </a:lnTo>
                <a:lnTo>
                  <a:pt x="121" y="3600"/>
                </a:lnTo>
                <a:lnTo>
                  <a:pt x="126" y="3594"/>
                </a:lnTo>
                <a:lnTo>
                  <a:pt x="133" y="3587"/>
                </a:lnTo>
                <a:lnTo>
                  <a:pt x="139" y="3582"/>
                </a:lnTo>
                <a:lnTo>
                  <a:pt x="147" y="3575"/>
                </a:lnTo>
                <a:lnTo>
                  <a:pt x="140" y="3571"/>
                </a:lnTo>
                <a:lnTo>
                  <a:pt x="130" y="3562"/>
                </a:lnTo>
                <a:lnTo>
                  <a:pt x="123" y="3557"/>
                </a:lnTo>
                <a:lnTo>
                  <a:pt x="119" y="3552"/>
                </a:lnTo>
                <a:lnTo>
                  <a:pt x="117" y="3548"/>
                </a:lnTo>
                <a:lnTo>
                  <a:pt x="115" y="3546"/>
                </a:lnTo>
                <a:lnTo>
                  <a:pt x="114" y="3544"/>
                </a:lnTo>
                <a:lnTo>
                  <a:pt x="114" y="3541"/>
                </a:lnTo>
                <a:lnTo>
                  <a:pt x="115" y="3535"/>
                </a:lnTo>
                <a:lnTo>
                  <a:pt x="115" y="3532"/>
                </a:lnTo>
                <a:lnTo>
                  <a:pt x="117" y="3527"/>
                </a:lnTo>
                <a:lnTo>
                  <a:pt x="119" y="3521"/>
                </a:lnTo>
                <a:lnTo>
                  <a:pt x="123" y="3518"/>
                </a:lnTo>
                <a:lnTo>
                  <a:pt x="126" y="3512"/>
                </a:lnTo>
                <a:lnTo>
                  <a:pt x="128" y="3507"/>
                </a:lnTo>
                <a:lnTo>
                  <a:pt x="133" y="3503"/>
                </a:lnTo>
                <a:lnTo>
                  <a:pt x="140" y="3495"/>
                </a:lnTo>
                <a:lnTo>
                  <a:pt x="149" y="3487"/>
                </a:lnTo>
                <a:lnTo>
                  <a:pt x="156" y="3482"/>
                </a:lnTo>
                <a:lnTo>
                  <a:pt x="163" y="3479"/>
                </a:lnTo>
                <a:lnTo>
                  <a:pt x="162" y="3475"/>
                </a:lnTo>
                <a:lnTo>
                  <a:pt x="158" y="3470"/>
                </a:lnTo>
                <a:lnTo>
                  <a:pt x="156" y="3464"/>
                </a:lnTo>
                <a:lnTo>
                  <a:pt x="153" y="3461"/>
                </a:lnTo>
                <a:lnTo>
                  <a:pt x="151" y="3455"/>
                </a:lnTo>
                <a:lnTo>
                  <a:pt x="147" y="3450"/>
                </a:lnTo>
                <a:lnTo>
                  <a:pt x="144" y="3445"/>
                </a:lnTo>
                <a:lnTo>
                  <a:pt x="140" y="3441"/>
                </a:lnTo>
                <a:lnTo>
                  <a:pt x="135" y="3438"/>
                </a:lnTo>
                <a:lnTo>
                  <a:pt x="131" y="3438"/>
                </a:lnTo>
                <a:lnTo>
                  <a:pt x="126" y="3436"/>
                </a:lnTo>
                <a:lnTo>
                  <a:pt x="121" y="3434"/>
                </a:lnTo>
                <a:lnTo>
                  <a:pt x="112" y="3432"/>
                </a:lnTo>
                <a:lnTo>
                  <a:pt x="101" y="3430"/>
                </a:lnTo>
                <a:lnTo>
                  <a:pt x="96" y="3430"/>
                </a:lnTo>
                <a:lnTo>
                  <a:pt x="90" y="3429"/>
                </a:lnTo>
                <a:lnTo>
                  <a:pt x="85" y="3427"/>
                </a:lnTo>
                <a:lnTo>
                  <a:pt x="82" y="3425"/>
                </a:lnTo>
                <a:lnTo>
                  <a:pt x="76" y="3423"/>
                </a:lnTo>
                <a:lnTo>
                  <a:pt x="71" y="3422"/>
                </a:lnTo>
                <a:lnTo>
                  <a:pt x="67" y="3418"/>
                </a:lnTo>
                <a:lnTo>
                  <a:pt x="64" y="3413"/>
                </a:lnTo>
                <a:lnTo>
                  <a:pt x="89" y="3411"/>
                </a:lnTo>
                <a:lnTo>
                  <a:pt x="110" y="3411"/>
                </a:lnTo>
                <a:lnTo>
                  <a:pt x="133" y="3411"/>
                </a:lnTo>
                <a:lnTo>
                  <a:pt x="156" y="3409"/>
                </a:lnTo>
                <a:lnTo>
                  <a:pt x="155" y="3406"/>
                </a:lnTo>
                <a:lnTo>
                  <a:pt x="153" y="3402"/>
                </a:lnTo>
                <a:lnTo>
                  <a:pt x="153" y="3398"/>
                </a:lnTo>
                <a:lnTo>
                  <a:pt x="151" y="3395"/>
                </a:lnTo>
                <a:lnTo>
                  <a:pt x="153" y="3388"/>
                </a:lnTo>
                <a:lnTo>
                  <a:pt x="155" y="3382"/>
                </a:lnTo>
                <a:lnTo>
                  <a:pt x="156" y="3373"/>
                </a:lnTo>
                <a:lnTo>
                  <a:pt x="158" y="3366"/>
                </a:lnTo>
                <a:lnTo>
                  <a:pt x="158" y="3363"/>
                </a:lnTo>
                <a:lnTo>
                  <a:pt x="158" y="3357"/>
                </a:lnTo>
                <a:lnTo>
                  <a:pt x="158" y="3352"/>
                </a:lnTo>
                <a:lnTo>
                  <a:pt x="156" y="3349"/>
                </a:lnTo>
                <a:lnTo>
                  <a:pt x="85" y="3349"/>
                </a:lnTo>
                <a:lnTo>
                  <a:pt x="85" y="3333"/>
                </a:lnTo>
                <a:lnTo>
                  <a:pt x="83" y="3318"/>
                </a:lnTo>
                <a:lnTo>
                  <a:pt x="83" y="3306"/>
                </a:lnTo>
                <a:lnTo>
                  <a:pt x="85" y="3293"/>
                </a:lnTo>
                <a:lnTo>
                  <a:pt x="85" y="3281"/>
                </a:lnTo>
                <a:lnTo>
                  <a:pt x="85" y="3268"/>
                </a:lnTo>
                <a:lnTo>
                  <a:pt x="85" y="3256"/>
                </a:lnTo>
                <a:lnTo>
                  <a:pt x="85" y="3242"/>
                </a:lnTo>
                <a:lnTo>
                  <a:pt x="85" y="3233"/>
                </a:lnTo>
                <a:lnTo>
                  <a:pt x="83" y="3226"/>
                </a:lnTo>
                <a:lnTo>
                  <a:pt x="82" y="3219"/>
                </a:lnTo>
                <a:lnTo>
                  <a:pt x="78" y="3212"/>
                </a:lnTo>
                <a:lnTo>
                  <a:pt x="76" y="3204"/>
                </a:lnTo>
                <a:lnTo>
                  <a:pt x="73" y="3197"/>
                </a:lnTo>
                <a:lnTo>
                  <a:pt x="73" y="3188"/>
                </a:lnTo>
                <a:lnTo>
                  <a:pt x="71" y="3179"/>
                </a:lnTo>
                <a:lnTo>
                  <a:pt x="62" y="3178"/>
                </a:lnTo>
                <a:lnTo>
                  <a:pt x="55" y="3174"/>
                </a:lnTo>
                <a:lnTo>
                  <a:pt x="48" y="3171"/>
                </a:lnTo>
                <a:lnTo>
                  <a:pt x="42" y="3167"/>
                </a:lnTo>
                <a:lnTo>
                  <a:pt x="39" y="3162"/>
                </a:lnTo>
                <a:lnTo>
                  <a:pt x="35" y="3156"/>
                </a:lnTo>
                <a:lnTo>
                  <a:pt x="34" y="3151"/>
                </a:lnTo>
                <a:lnTo>
                  <a:pt x="32" y="3144"/>
                </a:lnTo>
                <a:lnTo>
                  <a:pt x="28" y="3130"/>
                </a:lnTo>
                <a:lnTo>
                  <a:pt x="26" y="3114"/>
                </a:lnTo>
                <a:lnTo>
                  <a:pt x="25" y="3106"/>
                </a:lnTo>
                <a:lnTo>
                  <a:pt x="23" y="3098"/>
                </a:lnTo>
                <a:lnTo>
                  <a:pt x="21" y="3089"/>
                </a:lnTo>
                <a:lnTo>
                  <a:pt x="18" y="3080"/>
                </a:lnTo>
                <a:lnTo>
                  <a:pt x="18" y="3042"/>
                </a:lnTo>
                <a:lnTo>
                  <a:pt x="23" y="3042"/>
                </a:lnTo>
                <a:lnTo>
                  <a:pt x="30" y="3041"/>
                </a:lnTo>
                <a:lnTo>
                  <a:pt x="35" y="3039"/>
                </a:lnTo>
                <a:lnTo>
                  <a:pt x="41" y="3037"/>
                </a:lnTo>
                <a:lnTo>
                  <a:pt x="44" y="3035"/>
                </a:lnTo>
                <a:lnTo>
                  <a:pt x="46" y="3033"/>
                </a:lnTo>
                <a:lnTo>
                  <a:pt x="48" y="3032"/>
                </a:lnTo>
                <a:lnTo>
                  <a:pt x="50" y="3028"/>
                </a:lnTo>
                <a:lnTo>
                  <a:pt x="51" y="3025"/>
                </a:lnTo>
                <a:lnTo>
                  <a:pt x="53" y="3021"/>
                </a:lnTo>
                <a:lnTo>
                  <a:pt x="53" y="3016"/>
                </a:lnTo>
                <a:lnTo>
                  <a:pt x="53" y="3012"/>
                </a:lnTo>
                <a:lnTo>
                  <a:pt x="53" y="3003"/>
                </a:lnTo>
                <a:lnTo>
                  <a:pt x="51" y="2994"/>
                </a:lnTo>
                <a:lnTo>
                  <a:pt x="50" y="2985"/>
                </a:lnTo>
                <a:lnTo>
                  <a:pt x="48" y="2977"/>
                </a:lnTo>
                <a:lnTo>
                  <a:pt x="39" y="2957"/>
                </a:lnTo>
                <a:lnTo>
                  <a:pt x="32" y="2937"/>
                </a:lnTo>
                <a:lnTo>
                  <a:pt x="28" y="2927"/>
                </a:lnTo>
                <a:lnTo>
                  <a:pt x="25" y="2916"/>
                </a:lnTo>
                <a:lnTo>
                  <a:pt x="21" y="2905"/>
                </a:lnTo>
                <a:lnTo>
                  <a:pt x="18" y="2895"/>
                </a:lnTo>
                <a:lnTo>
                  <a:pt x="14" y="2884"/>
                </a:lnTo>
                <a:lnTo>
                  <a:pt x="12" y="2872"/>
                </a:lnTo>
                <a:lnTo>
                  <a:pt x="12" y="2859"/>
                </a:lnTo>
                <a:lnTo>
                  <a:pt x="10" y="2847"/>
                </a:lnTo>
                <a:lnTo>
                  <a:pt x="10" y="2838"/>
                </a:lnTo>
                <a:lnTo>
                  <a:pt x="12" y="2829"/>
                </a:lnTo>
                <a:lnTo>
                  <a:pt x="14" y="2822"/>
                </a:lnTo>
                <a:lnTo>
                  <a:pt x="16" y="2813"/>
                </a:lnTo>
                <a:lnTo>
                  <a:pt x="18" y="2806"/>
                </a:lnTo>
                <a:lnTo>
                  <a:pt x="19" y="2799"/>
                </a:lnTo>
                <a:lnTo>
                  <a:pt x="21" y="2790"/>
                </a:lnTo>
                <a:lnTo>
                  <a:pt x="21" y="2781"/>
                </a:lnTo>
                <a:lnTo>
                  <a:pt x="21" y="2777"/>
                </a:lnTo>
                <a:lnTo>
                  <a:pt x="21" y="2774"/>
                </a:lnTo>
                <a:lnTo>
                  <a:pt x="19" y="2770"/>
                </a:lnTo>
                <a:lnTo>
                  <a:pt x="18" y="2766"/>
                </a:lnTo>
                <a:lnTo>
                  <a:pt x="14" y="2761"/>
                </a:lnTo>
                <a:lnTo>
                  <a:pt x="10" y="2756"/>
                </a:lnTo>
                <a:lnTo>
                  <a:pt x="7" y="2750"/>
                </a:lnTo>
                <a:lnTo>
                  <a:pt x="3" y="2747"/>
                </a:lnTo>
                <a:lnTo>
                  <a:pt x="1" y="2743"/>
                </a:lnTo>
                <a:lnTo>
                  <a:pt x="1" y="2742"/>
                </a:lnTo>
                <a:lnTo>
                  <a:pt x="0" y="2738"/>
                </a:lnTo>
                <a:lnTo>
                  <a:pt x="0" y="2736"/>
                </a:lnTo>
                <a:lnTo>
                  <a:pt x="0" y="2729"/>
                </a:lnTo>
                <a:lnTo>
                  <a:pt x="1" y="2722"/>
                </a:lnTo>
                <a:lnTo>
                  <a:pt x="3" y="2715"/>
                </a:lnTo>
                <a:lnTo>
                  <a:pt x="5" y="2708"/>
                </a:lnTo>
                <a:lnTo>
                  <a:pt x="12" y="2690"/>
                </a:lnTo>
                <a:lnTo>
                  <a:pt x="18" y="2672"/>
                </a:lnTo>
                <a:lnTo>
                  <a:pt x="25" y="2653"/>
                </a:lnTo>
                <a:lnTo>
                  <a:pt x="30" y="2635"/>
                </a:lnTo>
                <a:lnTo>
                  <a:pt x="32" y="2624"/>
                </a:lnTo>
                <a:lnTo>
                  <a:pt x="34" y="2613"/>
                </a:lnTo>
                <a:lnTo>
                  <a:pt x="35" y="2605"/>
                </a:lnTo>
                <a:lnTo>
                  <a:pt x="35" y="2596"/>
                </a:lnTo>
                <a:lnTo>
                  <a:pt x="35" y="2583"/>
                </a:lnTo>
                <a:lnTo>
                  <a:pt x="34" y="2571"/>
                </a:lnTo>
                <a:lnTo>
                  <a:pt x="34" y="2565"/>
                </a:lnTo>
                <a:lnTo>
                  <a:pt x="34" y="2560"/>
                </a:lnTo>
                <a:lnTo>
                  <a:pt x="37" y="2555"/>
                </a:lnTo>
                <a:lnTo>
                  <a:pt x="39" y="2549"/>
                </a:lnTo>
                <a:lnTo>
                  <a:pt x="41" y="2548"/>
                </a:lnTo>
                <a:lnTo>
                  <a:pt x="44" y="2546"/>
                </a:lnTo>
                <a:lnTo>
                  <a:pt x="48" y="2544"/>
                </a:lnTo>
                <a:lnTo>
                  <a:pt x="51" y="2542"/>
                </a:lnTo>
                <a:lnTo>
                  <a:pt x="60" y="2539"/>
                </a:lnTo>
                <a:lnTo>
                  <a:pt x="71" y="2535"/>
                </a:lnTo>
                <a:lnTo>
                  <a:pt x="76" y="2533"/>
                </a:lnTo>
                <a:lnTo>
                  <a:pt x="80" y="2532"/>
                </a:lnTo>
                <a:lnTo>
                  <a:pt x="85" y="2528"/>
                </a:lnTo>
                <a:lnTo>
                  <a:pt x="89" y="2526"/>
                </a:lnTo>
                <a:lnTo>
                  <a:pt x="92" y="2524"/>
                </a:lnTo>
                <a:lnTo>
                  <a:pt x="94" y="2521"/>
                </a:lnTo>
                <a:lnTo>
                  <a:pt x="96" y="2515"/>
                </a:lnTo>
                <a:lnTo>
                  <a:pt x="96" y="2512"/>
                </a:lnTo>
                <a:lnTo>
                  <a:pt x="96" y="2510"/>
                </a:lnTo>
                <a:lnTo>
                  <a:pt x="96" y="2507"/>
                </a:lnTo>
                <a:lnTo>
                  <a:pt x="94" y="2505"/>
                </a:lnTo>
                <a:lnTo>
                  <a:pt x="92" y="2501"/>
                </a:lnTo>
                <a:lnTo>
                  <a:pt x="89" y="2498"/>
                </a:lnTo>
                <a:lnTo>
                  <a:pt x="85" y="2491"/>
                </a:lnTo>
                <a:lnTo>
                  <a:pt x="76" y="2464"/>
                </a:lnTo>
                <a:lnTo>
                  <a:pt x="64" y="2434"/>
                </a:lnTo>
                <a:lnTo>
                  <a:pt x="53" y="2403"/>
                </a:lnTo>
                <a:lnTo>
                  <a:pt x="41" y="2375"/>
                </a:lnTo>
                <a:lnTo>
                  <a:pt x="35" y="2359"/>
                </a:lnTo>
                <a:lnTo>
                  <a:pt x="30" y="2343"/>
                </a:lnTo>
                <a:lnTo>
                  <a:pt x="25" y="2327"/>
                </a:lnTo>
                <a:lnTo>
                  <a:pt x="23" y="2311"/>
                </a:lnTo>
                <a:lnTo>
                  <a:pt x="19" y="2295"/>
                </a:lnTo>
                <a:lnTo>
                  <a:pt x="16" y="2279"/>
                </a:lnTo>
                <a:lnTo>
                  <a:pt x="14" y="2261"/>
                </a:lnTo>
                <a:lnTo>
                  <a:pt x="14" y="2243"/>
                </a:lnTo>
                <a:lnTo>
                  <a:pt x="14" y="2240"/>
                </a:lnTo>
                <a:lnTo>
                  <a:pt x="16" y="2238"/>
                </a:lnTo>
                <a:lnTo>
                  <a:pt x="16" y="2234"/>
                </a:lnTo>
                <a:lnTo>
                  <a:pt x="18" y="2231"/>
                </a:lnTo>
                <a:lnTo>
                  <a:pt x="23" y="2227"/>
                </a:lnTo>
                <a:lnTo>
                  <a:pt x="26" y="2222"/>
                </a:lnTo>
                <a:lnTo>
                  <a:pt x="34" y="2215"/>
                </a:lnTo>
                <a:lnTo>
                  <a:pt x="42" y="2208"/>
                </a:lnTo>
                <a:lnTo>
                  <a:pt x="48" y="2202"/>
                </a:lnTo>
                <a:lnTo>
                  <a:pt x="53" y="2197"/>
                </a:lnTo>
                <a:lnTo>
                  <a:pt x="58" y="2190"/>
                </a:lnTo>
                <a:lnTo>
                  <a:pt x="64" y="2181"/>
                </a:lnTo>
                <a:lnTo>
                  <a:pt x="64" y="2174"/>
                </a:lnTo>
                <a:lnTo>
                  <a:pt x="66" y="2167"/>
                </a:lnTo>
                <a:lnTo>
                  <a:pt x="67" y="2159"/>
                </a:lnTo>
                <a:lnTo>
                  <a:pt x="69" y="2156"/>
                </a:lnTo>
                <a:lnTo>
                  <a:pt x="73" y="2152"/>
                </a:lnTo>
                <a:lnTo>
                  <a:pt x="76" y="2149"/>
                </a:lnTo>
                <a:lnTo>
                  <a:pt x="78" y="2145"/>
                </a:lnTo>
                <a:lnTo>
                  <a:pt x="82" y="2143"/>
                </a:lnTo>
                <a:lnTo>
                  <a:pt x="85" y="2140"/>
                </a:lnTo>
                <a:lnTo>
                  <a:pt x="89" y="2138"/>
                </a:lnTo>
                <a:lnTo>
                  <a:pt x="92" y="2135"/>
                </a:lnTo>
                <a:lnTo>
                  <a:pt x="94" y="2129"/>
                </a:lnTo>
                <a:lnTo>
                  <a:pt x="98" y="2124"/>
                </a:lnTo>
                <a:lnTo>
                  <a:pt x="98" y="2117"/>
                </a:lnTo>
                <a:lnTo>
                  <a:pt x="99" y="2110"/>
                </a:lnTo>
                <a:lnTo>
                  <a:pt x="101" y="2099"/>
                </a:lnTo>
                <a:lnTo>
                  <a:pt x="99" y="2086"/>
                </a:lnTo>
                <a:lnTo>
                  <a:pt x="98" y="2074"/>
                </a:lnTo>
                <a:lnTo>
                  <a:pt x="94" y="2062"/>
                </a:lnTo>
                <a:lnTo>
                  <a:pt x="90" y="2051"/>
                </a:lnTo>
                <a:lnTo>
                  <a:pt x="87" y="2042"/>
                </a:lnTo>
                <a:lnTo>
                  <a:pt x="82" y="2033"/>
                </a:lnTo>
                <a:lnTo>
                  <a:pt x="76" y="2024"/>
                </a:lnTo>
                <a:lnTo>
                  <a:pt x="71" y="2017"/>
                </a:lnTo>
                <a:lnTo>
                  <a:pt x="74" y="2014"/>
                </a:lnTo>
                <a:lnTo>
                  <a:pt x="78" y="2010"/>
                </a:lnTo>
                <a:lnTo>
                  <a:pt x="82" y="2006"/>
                </a:lnTo>
                <a:lnTo>
                  <a:pt x="83" y="2003"/>
                </a:lnTo>
                <a:lnTo>
                  <a:pt x="89" y="1992"/>
                </a:lnTo>
                <a:lnTo>
                  <a:pt x="94" y="1981"/>
                </a:lnTo>
                <a:lnTo>
                  <a:pt x="98" y="1969"/>
                </a:lnTo>
                <a:lnTo>
                  <a:pt x="101" y="1957"/>
                </a:lnTo>
                <a:lnTo>
                  <a:pt x="105" y="1942"/>
                </a:lnTo>
                <a:lnTo>
                  <a:pt x="108" y="1930"/>
                </a:lnTo>
                <a:lnTo>
                  <a:pt x="112" y="1916"/>
                </a:lnTo>
                <a:lnTo>
                  <a:pt x="114" y="1903"/>
                </a:lnTo>
                <a:lnTo>
                  <a:pt x="117" y="1891"/>
                </a:lnTo>
                <a:lnTo>
                  <a:pt x="123" y="1880"/>
                </a:lnTo>
                <a:lnTo>
                  <a:pt x="124" y="1876"/>
                </a:lnTo>
                <a:lnTo>
                  <a:pt x="128" y="1871"/>
                </a:lnTo>
                <a:lnTo>
                  <a:pt x="130" y="1868"/>
                </a:lnTo>
                <a:lnTo>
                  <a:pt x="133" y="1864"/>
                </a:lnTo>
                <a:lnTo>
                  <a:pt x="135" y="1860"/>
                </a:lnTo>
                <a:lnTo>
                  <a:pt x="139" y="1857"/>
                </a:lnTo>
                <a:lnTo>
                  <a:pt x="142" y="1855"/>
                </a:lnTo>
                <a:lnTo>
                  <a:pt x="147" y="1855"/>
                </a:lnTo>
                <a:lnTo>
                  <a:pt x="147" y="1720"/>
                </a:lnTo>
                <a:lnTo>
                  <a:pt x="140" y="1720"/>
                </a:lnTo>
                <a:lnTo>
                  <a:pt x="133" y="1718"/>
                </a:lnTo>
                <a:lnTo>
                  <a:pt x="128" y="1714"/>
                </a:lnTo>
                <a:lnTo>
                  <a:pt x="123" y="1711"/>
                </a:lnTo>
                <a:lnTo>
                  <a:pt x="117" y="1707"/>
                </a:lnTo>
                <a:lnTo>
                  <a:pt x="114" y="1704"/>
                </a:lnTo>
                <a:lnTo>
                  <a:pt x="110" y="1698"/>
                </a:lnTo>
                <a:lnTo>
                  <a:pt x="107" y="1693"/>
                </a:lnTo>
                <a:lnTo>
                  <a:pt x="103" y="1690"/>
                </a:lnTo>
                <a:lnTo>
                  <a:pt x="101" y="1682"/>
                </a:lnTo>
                <a:lnTo>
                  <a:pt x="99" y="1677"/>
                </a:lnTo>
                <a:lnTo>
                  <a:pt x="98" y="1670"/>
                </a:lnTo>
                <a:lnTo>
                  <a:pt x="94" y="1658"/>
                </a:lnTo>
                <a:lnTo>
                  <a:pt x="90" y="1643"/>
                </a:lnTo>
                <a:lnTo>
                  <a:pt x="87" y="1629"/>
                </a:lnTo>
                <a:lnTo>
                  <a:pt x="85" y="1613"/>
                </a:lnTo>
                <a:lnTo>
                  <a:pt x="82" y="1599"/>
                </a:lnTo>
                <a:lnTo>
                  <a:pt x="76" y="1586"/>
                </a:lnTo>
                <a:lnTo>
                  <a:pt x="74" y="1579"/>
                </a:lnTo>
                <a:lnTo>
                  <a:pt x="71" y="1572"/>
                </a:lnTo>
                <a:lnTo>
                  <a:pt x="67" y="1567"/>
                </a:lnTo>
                <a:lnTo>
                  <a:pt x="64" y="1561"/>
                </a:lnTo>
                <a:lnTo>
                  <a:pt x="58" y="1556"/>
                </a:lnTo>
                <a:lnTo>
                  <a:pt x="55" y="1551"/>
                </a:lnTo>
                <a:lnTo>
                  <a:pt x="50" y="1545"/>
                </a:lnTo>
                <a:lnTo>
                  <a:pt x="42" y="1542"/>
                </a:lnTo>
                <a:lnTo>
                  <a:pt x="50" y="1538"/>
                </a:lnTo>
                <a:lnTo>
                  <a:pt x="53" y="1536"/>
                </a:lnTo>
                <a:lnTo>
                  <a:pt x="58" y="1533"/>
                </a:lnTo>
                <a:lnTo>
                  <a:pt x="64" y="1528"/>
                </a:lnTo>
                <a:lnTo>
                  <a:pt x="58" y="1524"/>
                </a:lnTo>
                <a:lnTo>
                  <a:pt x="50" y="1519"/>
                </a:lnTo>
                <a:lnTo>
                  <a:pt x="42" y="1512"/>
                </a:lnTo>
                <a:lnTo>
                  <a:pt x="34" y="1504"/>
                </a:lnTo>
                <a:lnTo>
                  <a:pt x="30" y="1501"/>
                </a:lnTo>
                <a:lnTo>
                  <a:pt x="26" y="1496"/>
                </a:lnTo>
                <a:lnTo>
                  <a:pt x="23" y="1490"/>
                </a:lnTo>
                <a:lnTo>
                  <a:pt x="19" y="1487"/>
                </a:lnTo>
                <a:lnTo>
                  <a:pt x="18" y="1479"/>
                </a:lnTo>
                <a:lnTo>
                  <a:pt x="16" y="1474"/>
                </a:lnTo>
                <a:lnTo>
                  <a:pt x="14" y="1469"/>
                </a:lnTo>
                <a:lnTo>
                  <a:pt x="14" y="1462"/>
                </a:lnTo>
                <a:lnTo>
                  <a:pt x="14" y="1455"/>
                </a:lnTo>
                <a:lnTo>
                  <a:pt x="16" y="1447"/>
                </a:lnTo>
                <a:lnTo>
                  <a:pt x="16" y="1440"/>
                </a:lnTo>
                <a:lnTo>
                  <a:pt x="18" y="1433"/>
                </a:lnTo>
                <a:lnTo>
                  <a:pt x="23" y="1419"/>
                </a:lnTo>
                <a:lnTo>
                  <a:pt x="26" y="1405"/>
                </a:lnTo>
                <a:lnTo>
                  <a:pt x="34" y="1392"/>
                </a:lnTo>
                <a:lnTo>
                  <a:pt x="39" y="1378"/>
                </a:lnTo>
                <a:lnTo>
                  <a:pt x="48" y="1366"/>
                </a:lnTo>
                <a:lnTo>
                  <a:pt x="55" y="1351"/>
                </a:lnTo>
                <a:lnTo>
                  <a:pt x="64" y="1339"/>
                </a:lnTo>
                <a:lnTo>
                  <a:pt x="71" y="1325"/>
                </a:lnTo>
                <a:lnTo>
                  <a:pt x="78" y="1312"/>
                </a:lnTo>
                <a:lnTo>
                  <a:pt x="83" y="1300"/>
                </a:lnTo>
                <a:lnTo>
                  <a:pt x="89" y="1285"/>
                </a:lnTo>
                <a:lnTo>
                  <a:pt x="92" y="1273"/>
                </a:lnTo>
                <a:lnTo>
                  <a:pt x="94" y="1266"/>
                </a:lnTo>
                <a:lnTo>
                  <a:pt x="96" y="1259"/>
                </a:lnTo>
                <a:lnTo>
                  <a:pt x="96" y="1252"/>
                </a:lnTo>
                <a:lnTo>
                  <a:pt x="96" y="1245"/>
                </a:lnTo>
                <a:lnTo>
                  <a:pt x="96" y="1239"/>
                </a:lnTo>
                <a:lnTo>
                  <a:pt x="94" y="1234"/>
                </a:lnTo>
                <a:lnTo>
                  <a:pt x="92" y="1227"/>
                </a:lnTo>
                <a:lnTo>
                  <a:pt x="90" y="1221"/>
                </a:lnTo>
                <a:lnTo>
                  <a:pt x="83" y="1211"/>
                </a:lnTo>
                <a:lnTo>
                  <a:pt x="76" y="1200"/>
                </a:lnTo>
                <a:lnTo>
                  <a:pt x="73" y="1193"/>
                </a:lnTo>
                <a:lnTo>
                  <a:pt x="69" y="1188"/>
                </a:lnTo>
                <a:lnTo>
                  <a:pt x="67" y="1180"/>
                </a:lnTo>
                <a:lnTo>
                  <a:pt x="64" y="1173"/>
                </a:lnTo>
                <a:lnTo>
                  <a:pt x="60" y="1166"/>
                </a:lnTo>
                <a:lnTo>
                  <a:pt x="58" y="1159"/>
                </a:lnTo>
                <a:lnTo>
                  <a:pt x="57" y="1152"/>
                </a:lnTo>
                <a:lnTo>
                  <a:pt x="57" y="1143"/>
                </a:lnTo>
                <a:lnTo>
                  <a:pt x="57" y="1131"/>
                </a:lnTo>
                <a:lnTo>
                  <a:pt x="58" y="1120"/>
                </a:lnTo>
                <a:lnTo>
                  <a:pt x="62" y="1107"/>
                </a:lnTo>
                <a:lnTo>
                  <a:pt x="66" y="1095"/>
                </a:lnTo>
                <a:lnTo>
                  <a:pt x="69" y="1083"/>
                </a:lnTo>
                <a:lnTo>
                  <a:pt x="74" y="1068"/>
                </a:lnTo>
                <a:lnTo>
                  <a:pt x="80" y="1056"/>
                </a:lnTo>
                <a:lnTo>
                  <a:pt x="85" y="1042"/>
                </a:lnTo>
                <a:lnTo>
                  <a:pt x="92" y="1029"/>
                </a:lnTo>
                <a:lnTo>
                  <a:pt x="99" y="1015"/>
                </a:lnTo>
                <a:lnTo>
                  <a:pt x="107" y="1002"/>
                </a:lnTo>
                <a:lnTo>
                  <a:pt x="114" y="992"/>
                </a:lnTo>
                <a:lnTo>
                  <a:pt x="119" y="981"/>
                </a:lnTo>
                <a:lnTo>
                  <a:pt x="126" y="970"/>
                </a:lnTo>
                <a:lnTo>
                  <a:pt x="133" y="961"/>
                </a:lnTo>
                <a:lnTo>
                  <a:pt x="140" y="954"/>
                </a:lnTo>
                <a:lnTo>
                  <a:pt x="147" y="944"/>
                </a:lnTo>
                <a:lnTo>
                  <a:pt x="155" y="931"/>
                </a:lnTo>
                <a:lnTo>
                  <a:pt x="163" y="919"/>
                </a:lnTo>
                <a:lnTo>
                  <a:pt x="171" y="905"/>
                </a:lnTo>
                <a:lnTo>
                  <a:pt x="178" y="890"/>
                </a:lnTo>
                <a:lnTo>
                  <a:pt x="187" y="876"/>
                </a:lnTo>
                <a:lnTo>
                  <a:pt x="194" y="860"/>
                </a:lnTo>
                <a:lnTo>
                  <a:pt x="201" y="844"/>
                </a:lnTo>
                <a:lnTo>
                  <a:pt x="199" y="837"/>
                </a:lnTo>
                <a:lnTo>
                  <a:pt x="197" y="828"/>
                </a:lnTo>
                <a:lnTo>
                  <a:pt x="197" y="823"/>
                </a:lnTo>
                <a:lnTo>
                  <a:pt x="197" y="817"/>
                </a:lnTo>
                <a:lnTo>
                  <a:pt x="199" y="816"/>
                </a:lnTo>
                <a:lnTo>
                  <a:pt x="201" y="812"/>
                </a:lnTo>
                <a:lnTo>
                  <a:pt x="201" y="810"/>
                </a:lnTo>
                <a:lnTo>
                  <a:pt x="203" y="808"/>
                </a:lnTo>
                <a:lnTo>
                  <a:pt x="219" y="805"/>
                </a:lnTo>
                <a:lnTo>
                  <a:pt x="240" y="801"/>
                </a:lnTo>
                <a:lnTo>
                  <a:pt x="245" y="800"/>
                </a:lnTo>
                <a:lnTo>
                  <a:pt x="251" y="798"/>
                </a:lnTo>
                <a:lnTo>
                  <a:pt x="256" y="794"/>
                </a:lnTo>
                <a:lnTo>
                  <a:pt x="260" y="792"/>
                </a:lnTo>
                <a:lnTo>
                  <a:pt x="263" y="789"/>
                </a:lnTo>
                <a:lnTo>
                  <a:pt x="265" y="785"/>
                </a:lnTo>
                <a:lnTo>
                  <a:pt x="267" y="780"/>
                </a:lnTo>
                <a:lnTo>
                  <a:pt x="268" y="775"/>
                </a:lnTo>
                <a:lnTo>
                  <a:pt x="267" y="769"/>
                </a:lnTo>
                <a:lnTo>
                  <a:pt x="265" y="764"/>
                </a:lnTo>
                <a:lnTo>
                  <a:pt x="263" y="759"/>
                </a:lnTo>
                <a:lnTo>
                  <a:pt x="260" y="755"/>
                </a:lnTo>
                <a:lnTo>
                  <a:pt x="251" y="748"/>
                </a:lnTo>
                <a:lnTo>
                  <a:pt x="242" y="741"/>
                </a:lnTo>
                <a:lnTo>
                  <a:pt x="231" y="734"/>
                </a:lnTo>
                <a:lnTo>
                  <a:pt x="222" y="725"/>
                </a:lnTo>
                <a:lnTo>
                  <a:pt x="219" y="721"/>
                </a:lnTo>
                <a:lnTo>
                  <a:pt x="217" y="716"/>
                </a:lnTo>
                <a:lnTo>
                  <a:pt x="215" y="711"/>
                </a:lnTo>
                <a:lnTo>
                  <a:pt x="215" y="705"/>
                </a:lnTo>
                <a:lnTo>
                  <a:pt x="215" y="702"/>
                </a:lnTo>
                <a:lnTo>
                  <a:pt x="215" y="698"/>
                </a:lnTo>
                <a:lnTo>
                  <a:pt x="215" y="696"/>
                </a:lnTo>
                <a:lnTo>
                  <a:pt x="217" y="693"/>
                </a:lnTo>
                <a:lnTo>
                  <a:pt x="220" y="687"/>
                </a:lnTo>
                <a:lnTo>
                  <a:pt x="226" y="682"/>
                </a:lnTo>
                <a:lnTo>
                  <a:pt x="229" y="677"/>
                </a:lnTo>
                <a:lnTo>
                  <a:pt x="235" y="671"/>
                </a:lnTo>
                <a:lnTo>
                  <a:pt x="238" y="668"/>
                </a:lnTo>
                <a:lnTo>
                  <a:pt x="242" y="661"/>
                </a:lnTo>
                <a:lnTo>
                  <a:pt x="208" y="543"/>
                </a:lnTo>
                <a:lnTo>
                  <a:pt x="208" y="536"/>
                </a:lnTo>
                <a:lnTo>
                  <a:pt x="210" y="531"/>
                </a:lnTo>
                <a:lnTo>
                  <a:pt x="212" y="524"/>
                </a:lnTo>
                <a:lnTo>
                  <a:pt x="215" y="518"/>
                </a:lnTo>
                <a:lnTo>
                  <a:pt x="217" y="513"/>
                </a:lnTo>
                <a:lnTo>
                  <a:pt x="222" y="509"/>
                </a:lnTo>
                <a:lnTo>
                  <a:pt x="226" y="506"/>
                </a:lnTo>
                <a:lnTo>
                  <a:pt x="231" y="502"/>
                </a:lnTo>
                <a:lnTo>
                  <a:pt x="231" y="468"/>
                </a:lnTo>
                <a:lnTo>
                  <a:pt x="226" y="468"/>
                </a:lnTo>
                <a:lnTo>
                  <a:pt x="222" y="468"/>
                </a:lnTo>
                <a:lnTo>
                  <a:pt x="217" y="468"/>
                </a:lnTo>
                <a:lnTo>
                  <a:pt x="215" y="467"/>
                </a:lnTo>
                <a:lnTo>
                  <a:pt x="212" y="465"/>
                </a:lnTo>
                <a:lnTo>
                  <a:pt x="210" y="463"/>
                </a:lnTo>
                <a:lnTo>
                  <a:pt x="208" y="460"/>
                </a:lnTo>
                <a:lnTo>
                  <a:pt x="208" y="454"/>
                </a:lnTo>
                <a:lnTo>
                  <a:pt x="208" y="447"/>
                </a:lnTo>
                <a:lnTo>
                  <a:pt x="210" y="440"/>
                </a:lnTo>
                <a:lnTo>
                  <a:pt x="212" y="433"/>
                </a:lnTo>
                <a:lnTo>
                  <a:pt x="213" y="427"/>
                </a:lnTo>
                <a:lnTo>
                  <a:pt x="215" y="422"/>
                </a:lnTo>
                <a:lnTo>
                  <a:pt x="220" y="417"/>
                </a:lnTo>
                <a:lnTo>
                  <a:pt x="224" y="411"/>
                </a:lnTo>
                <a:lnTo>
                  <a:pt x="228" y="408"/>
                </a:lnTo>
                <a:lnTo>
                  <a:pt x="233" y="404"/>
                </a:lnTo>
                <a:lnTo>
                  <a:pt x="240" y="401"/>
                </a:lnTo>
                <a:lnTo>
                  <a:pt x="245" y="397"/>
                </a:lnTo>
                <a:lnTo>
                  <a:pt x="251" y="394"/>
                </a:lnTo>
                <a:lnTo>
                  <a:pt x="265" y="388"/>
                </a:lnTo>
                <a:lnTo>
                  <a:pt x="277" y="385"/>
                </a:lnTo>
                <a:lnTo>
                  <a:pt x="306" y="376"/>
                </a:lnTo>
                <a:lnTo>
                  <a:pt x="336" y="369"/>
                </a:lnTo>
                <a:lnTo>
                  <a:pt x="341" y="367"/>
                </a:lnTo>
                <a:lnTo>
                  <a:pt x="349" y="363"/>
                </a:lnTo>
                <a:lnTo>
                  <a:pt x="354" y="360"/>
                </a:lnTo>
                <a:lnTo>
                  <a:pt x="359" y="356"/>
                </a:lnTo>
                <a:lnTo>
                  <a:pt x="365" y="354"/>
                </a:lnTo>
                <a:lnTo>
                  <a:pt x="370" y="349"/>
                </a:lnTo>
                <a:lnTo>
                  <a:pt x="375" y="346"/>
                </a:lnTo>
                <a:lnTo>
                  <a:pt x="379" y="340"/>
                </a:lnTo>
                <a:lnTo>
                  <a:pt x="381" y="337"/>
                </a:lnTo>
                <a:lnTo>
                  <a:pt x="382" y="331"/>
                </a:lnTo>
                <a:lnTo>
                  <a:pt x="386" y="322"/>
                </a:lnTo>
                <a:lnTo>
                  <a:pt x="388" y="314"/>
                </a:lnTo>
                <a:lnTo>
                  <a:pt x="395" y="290"/>
                </a:lnTo>
                <a:lnTo>
                  <a:pt x="400" y="265"/>
                </a:lnTo>
                <a:lnTo>
                  <a:pt x="406" y="239"/>
                </a:lnTo>
                <a:lnTo>
                  <a:pt x="411" y="217"/>
                </a:lnTo>
                <a:lnTo>
                  <a:pt x="413" y="200"/>
                </a:lnTo>
                <a:lnTo>
                  <a:pt x="414" y="189"/>
                </a:lnTo>
                <a:lnTo>
                  <a:pt x="414" y="185"/>
                </a:lnTo>
                <a:lnTo>
                  <a:pt x="414" y="182"/>
                </a:lnTo>
                <a:lnTo>
                  <a:pt x="413" y="180"/>
                </a:lnTo>
                <a:lnTo>
                  <a:pt x="411" y="176"/>
                </a:lnTo>
                <a:lnTo>
                  <a:pt x="407" y="173"/>
                </a:lnTo>
                <a:lnTo>
                  <a:pt x="404" y="169"/>
                </a:lnTo>
                <a:lnTo>
                  <a:pt x="398" y="166"/>
                </a:lnTo>
                <a:lnTo>
                  <a:pt x="395" y="162"/>
                </a:lnTo>
                <a:lnTo>
                  <a:pt x="389" y="157"/>
                </a:lnTo>
                <a:lnTo>
                  <a:pt x="386" y="152"/>
                </a:lnTo>
                <a:lnTo>
                  <a:pt x="391" y="148"/>
                </a:lnTo>
                <a:lnTo>
                  <a:pt x="395" y="144"/>
                </a:lnTo>
                <a:lnTo>
                  <a:pt x="400" y="139"/>
                </a:lnTo>
                <a:lnTo>
                  <a:pt x="404" y="136"/>
                </a:lnTo>
                <a:lnTo>
                  <a:pt x="413" y="125"/>
                </a:lnTo>
                <a:lnTo>
                  <a:pt x="420" y="114"/>
                </a:lnTo>
                <a:lnTo>
                  <a:pt x="434" y="91"/>
                </a:lnTo>
                <a:lnTo>
                  <a:pt x="450" y="66"/>
                </a:lnTo>
                <a:lnTo>
                  <a:pt x="452" y="63"/>
                </a:lnTo>
                <a:lnTo>
                  <a:pt x="455" y="61"/>
                </a:lnTo>
                <a:lnTo>
                  <a:pt x="457" y="59"/>
                </a:lnTo>
                <a:lnTo>
                  <a:pt x="461" y="57"/>
                </a:lnTo>
                <a:lnTo>
                  <a:pt x="468" y="57"/>
                </a:lnTo>
                <a:lnTo>
                  <a:pt x="475" y="55"/>
                </a:lnTo>
                <a:lnTo>
                  <a:pt x="482" y="55"/>
                </a:lnTo>
                <a:lnTo>
                  <a:pt x="489" y="55"/>
                </a:lnTo>
                <a:lnTo>
                  <a:pt x="493" y="55"/>
                </a:lnTo>
                <a:lnTo>
                  <a:pt x="494" y="55"/>
                </a:lnTo>
                <a:lnTo>
                  <a:pt x="498" y="54"/>
                </a:lnTo>
                <a:lnTo>
                  <a:pt x="500" y="52"/>
                </a:lnTo>
                <a:lnTo>
                  <a:pt x="503" y="45"/>
                </a:lnTo>
                <a:lnTo>
                  <a:pt x="507" y="36"/>
                </a:lnTo>
                <a:lnTo>
                  <a:pt x="509" y="27"/>
                </a:lnTo>
                <a:lnTo>
                  <a:pt x="509" y="20"/>
                </a:lnTo>
                <a:lnTo>
                  <a:pt x="511" y="14"/>
                </a:lnTo>
                <a:lnTo>
                  <a:pt x="512" y="11"/>
                </a:lnTo>
                <a:lnTo>
                  <a:pt x="514" y="9"/>
                </a:lnTo>
                <a:lnTo>
                  <a:pt x="516" y="6"/>
                </a:lnTo>
                <a:lnTo>
                  <a:pt x="519" y="4"/>
                </a:lnTo>
                <a:lnTo>
                  <a:pt x="521" y="2"/>
                </a:lnTo>
                <a:lnTo>
                  <a:pt x="525" y="0"/>
                </a:lnTo>
                <a:lnTo>
                  <a:pt x="528" y="0"/>
                </a:lnTo>
                <a:lnTo>
                  <a:pt x="534" y="0"/>
                </a:lnTo>
                <a:lnTo>
                  <a:pt x="539" y="2"/>
                </a:lnTo>
                <a:lnTo>
                  <a:pt x="544" y="4"/>
                </a:lnTo>
                <a:lnTo>
                  <a:pt x="548" y="7"/>
                </a:lnTo>
                <a:lnTo>
                  <a:pt x="553" y="9"/>
                </a:lnTo>
                <a:lnTo>
                  <a:pt x="557" y="13"/>
                </a:lnTo>
                <a:lnTo>
                  <a:pt x="560" y="18"/>
                </a:lnTo>
                <a:lnTo>
                  <a:pt x="564" y="22"/>
                </a:lnTo>
                <a:lnTo>
                  <a:pt x="571" y="31"/>
                </a:lnTo>
                <a:lnTo>
                  <a:pt x="576" y="39"/>
                </a:lnTo>
                <a:lnTo>
                  <a:pt x="580" y="43"/>
                </a:lnTo>
                <a:lnTo>
                  <a:pt x="585" y="47"/>
                </a:lnTo>
                <a:lnTo>
                  <a:pt x="587" y="50"/>
                </a:lnTo>
                <a:lnTo>
                  <a:pt x="592" y="52"/>
                </a:lnTo>
                <a:lnTo>
                  <a:pt x="726" y="52"/>
                </a:lnTo>
                <a:lnTo>
                  <a:pt x="735" y="66"/>
                </a:lnTo>
                <a:lnTo>
                  <a:pt x="742" y="79"/>
                </a:lnTo>
                <a:lnTo>
                  <a:pt x="751" y="91"/>
                </a:lnTo>
                <a:lnTo>
                  <a:pt x="758" y="102"/>
                </a:lnTo>
                <a:lnTo>
                  <a:pt x="765" y="114"/>
                </a:lnTo>
                <a:lnTo>
                  <a:pt x="774" y="125"/>
                </a:lnTo>
                <a:lnTo>
                  <a:pt x="781" y="139"/>
                </a:lnTo>
                <a:lnTo>
                  <a:pt x="790" y="155"/>
                </a:lnTo>
                <a:lnTo>
                  <a:pt x="843" y="27"/>
                </a:lnTo>
                <a:lnTo>
                  <a:pt x="1000" y="27"/>
                </a:lnTo>
                <a:lnTo>
                  <a:pt x="1005" y="38"/>
                </a:lnTo>
                <a:lnTo>
                  <a:pt x="1009" y="45"/>
                </a:lnTo>
                <a:lnTo>
                  <a:pt x="1011" y="48"/>
                </a:lnTo>
                <a:lnTo>
                  <a:pt x="1014" y="52"/>
                </a:lnTo>
                <a:lnTo>
                  <a:pt x="1018" y="54"/>
                </a:lnTo>
                <a:lnTo>
                  <a:pt x="1021" y="55"/>
                </a:lnTo>
                <a:lnTo>
                  <a:pt x="1034" y="64"/>
                </a:lnTo>
                <a:lnTo>
                  <a:pt x="1046" y="73"/>
                </a:lnTo>
                <a:lnTo>
                  <a:pt x="1060" y="84"/>
                </a:lnTo>
                <a:lnTo>
                  <a:pt x="1075" y="93"/>
                </a:lnTo>
                <a:lnTo>
                  <a:pt x="1080" y="96"/>
                </a:lnTo>
                <a:lnTo>
                  <a:pt x="1085" y="102"/>
                </a:lnTo>
                <a:lnTo>
                  <a:pt x="1089" y="109"/>
                </a:lnTo>
                <a:lnTo>
                  <a:pt x="1096" y="114"/>
                </a:lnTo>
                <a:lnTo>
                  <a:pt x="1107" y="130"/>
                </a:lnTo>
                <a:lnTo>
                  <a:pt x="1117" y="148"/>
                </a:lnTo>
                <a:lnTo>
                  <a:pt x="1130" y="164"/>
                </a:lnTo>
                <a:lnTo>
                  <a:pt x="1141" y="180"/>
                </a:lnTo>
                <a:lnTo>
                  <a:pt x="1146" y="185"/>
                </a:lnTo>
                <a:lnTo>
                  <a:pt x="1149" y="192"/>
                </a:lnTo>
                <a:lnTo>
                  <a:pt x="1155" y="196"/>
                </a:lnTo>
                <a:lnTo>
                  <a:pt x="1160" y="200"/>
                </a:lnTo>
                <a:lnTo>
                  <a:pt x="1176" y="210"/>
                </a:lnTo>
                <a:lnTo>
                  <a:pt x="1189" y="219"/>
                </a:lnTo>
                <a:lnTo>
                  <a:pt x="1199" y="228"/>
                </a:lnTo>
                <a:lnTo>
                  <a:pt x="1210" y="237"/>
                </a:lnTo>
                <a:lnTo>
                  <a:pt x="1228" y="253"/>
                </a:lnTo>
                <a:lnTo>
                  <a:pt x="1246" y="269"/>
                </a:lnTo>
                <a:lnTo>
                  <a:pt x="1254" y="274"/>
                </a:lnTo>
                <a:lnTo>
                  <a:pt x="1263" y="282"/>
                </a:lnTo>
                <a:lnTo>
                  <a:pt x="1274" y="287"/>
                </a:lnTo>
                <a:lnTo>
                  <a:pt x="1286" y="294"/>
                </a:lnTo>
                <a:lnTo>
                  <a:pt x="1301" y="299"/>
                </a:lnTo>
                <a:lnTo>
                  <a:pt x="1317" y="305"/>
                </a:lnTo>
                <a:lnTo>
                  <a:pt x="1336" y="308"/>
                </a:lnTo>
                <a:lnTo>
                  <a:pt x="1356" y="314"/>
                </a:lnTo>
                <a:lnTo>
                  <a:pt x="1374" y="317"/>
                </a:lnTo>
                <a:lnTo>
                  <a:pt x="1390" y="321"/>
                </a:lnTo>
                <a:lnTo>
                  <a:pt x="1404" y="324"/>
                </a:lnTo>
                <a:lnTo>
                  <a:pt x="1418" y="330"/>
                </a:lnTo>
                <a:lnTo>
                  <a:pt x="1431" y="335"/>
                </a:lnTo>
                <a:lnTo>
                  <a:pt x="1445" y="342"/>
                </a:lnTo>
                <a:lnTo>
                  <a:pt x="1457" y="349"/>
                </a:lnTo>
                <a:lnTo>
                  <a:pt x="1468" y="356"/>
                </a:lnTo>
                <a:lnTo>
                  <a:pt x="1491" y="372"/>
                </a:lnTo>
                <a:lnTo>
                  <a:pt x="1514" y="388"/>
                </a:lnTo>
                <a:lnTo>
                  <a:pt x="1527" y="395"/>
                </a:lnTo>
                <a:lnTo>
                  <a:pt x="1539" y="404"/>
                </a:lnTo>
                <a:lnTo>
                  <a:pt x="1552" y="411"/>
                </a:lnTo>
                <a:lnTo>
                  <a:pt x="1564" y="420"/>
                </a:lnTo>
                <a:lnTo>
                  <a:pt x="1575" y="426"/>
                </a:lnTo>
                <a:lnTo>
                  <a:pt x="1589" y="431"/>
                </a:lnTo>
                <a:lnTo>
                  <a:pt x="1602" y="436"/>
                </a:lnTo>
                <a:lnTo>
                  <a:pt x="1616" y="440"/>
                </a:lnTo>
                <a:lnTo>
                  <a:pt x="1642" y="449"/>
                </a:lnTo>
                <a:lnTo>
                  <a:pt x="1669" y="458"/>
                </a:lnTo>
                <a:lnTo>
                  <a:pt x="1682" y="463"/>
                </a:lnTo>
                <a:lnTo>
                  <a:pt x="1692" y="468"/>
                </a:lnTo>
                <a:lnTo>
                  <a:pt x="1698" y="470"/>
                </a:lnTo>
                <a:lnTo>
                  <a:pt x="1703" y="474"/>
                </a:lnTo>
                <a:lnTo>
                  <a:pt x="1707" y="477"/>
                </a:lnTo>
                <a:lnTo>
                  <a:pt x="1712" y="481"/>
                </a:lnTo>
                <a:lnTo>
                  <a:pt x="1714" y="486"/>
                </a:lnTo>
                <a:lnTo>
                  <a:pt x="1719" y="490"/>
                </a:lnTo>
                <a:lnTo>
                  <a:pt x="1721" y="495"/>
                </a:lnTo>
                <a:lnTo>
                  <a:pt x="1724" y="499"/>
                </a:lnTo>
                <a:lnTo>
                  <a:pt x="1726" y="506"/>
                </a:lnTo>
                <a:lnTo>
                  <a:pt x="1728" y="511"/>
                </a:lnTo>
                <a:lnTo>
                  <a:pt x="1728" y="516"/>
                </a:lnTo>
                <a:lnTo>
                  <a:pt x="1728" y="524"/>
                </a:lnTo>
                <a:lnTo>
                  <a:pt x="1728" y="531"/>
                </a:lnTo>
                <a:lnTo>
                  <a:pt x="1726" y="538"/>
                </a:lnTo>
                <a:lnTo>
                  <a:pt x="1723" y="547"/>
                </a:lnTo>
                <a:lnTo>
                  <a:pt x="1719" y="554"/>
                </a:lnTo>
                <a:lnTo>
                  <a:pt x="1714" y="561"/>
                </a:lnTo>
                <a:lnTo>
                  <a:pt x="1708" y="568"/>
                </a:lnTo>
                <a:lnTo>
                  <a:pt x="1703" y="575"/>
                </a:lnTo>
                <a:lnTo>
                  <a:pt x="1696" y="582"/>
                </a:lnTo>
                <a:lnTo>
                  <a:pt x="1683" y="595"/>
                </a:lnTo>
                <a:lnTo>
                  <a:pt x="1673" y="607"/>
                </a:lnTo>
                <a:lnTo>
                  <a:pt x="1667" y="613"/>
                </a:lnTo>
                <a:lnTo>
                  <a:pt x="1664" y="620"/>
                </a:lnTo>
                <a:lnTo>
                  <a:pt x="1658" y="625"/>
                </a:lnTo>
                <a:lnTo>
                  <a:pt x="1657" y="630"/>
                </a:lnTo>
                <a:lnTo>
                  <a:pt x="1655" y="634"/>
                </a:lnTo>
                <a:lnTo>
                  <a:pt x="1653" y="641"/>
                </a:lnTo>
                <a:lnTo>
                  <a:pt x="1653" y="646"/>
                </a:lnTo>
                <a:lnTo>
                  <a:pt x="1651" y="652"/>
                </a:lnTo>
                <a:lnTo>
                  <a:pt x="1651" y="666"/>
                </a:lnTo>
                <a:lnTo>
                  <a:pt x="1651" y="678"/>
                </a:lnTo>
                <a:lnTo>
                  <a:pt x="1650" y="691"/>
                </a:lnTo>
                <a:lnTo>
                  <a:pt x="1650" y="702"/>
                </a:lnTo>
                <a:lnTo>
                  <a:pt x="1648" y="707"/>
                </a:lnTo>
                <a:lnTo>
                  <a:pt x="1648" y="711"/>
                </a:lnTo>
                <a:lnTo>
                  <a:pt x="1644" y="714"/>
                </a:lnTo>
                <a:lnTo>
                  <a:pt x="1642" y="716"/>
                </a:lnTo>
                <a:lnTo>
                  <a:pt x="1635" y="723"/>
                </a:lnTo>
                <a:lnTo>
                  <a:pt x="1626" y="730"/>
                </a:lnTo>
                <a:lnTo>
                  <a:pt x="1616" y="737"/>
                </a:lnTo>
                <a:lnTo>
                  <a:pt x="1607" y="744"/>
                </a:lnTo>
                <a:lnTo>
                  <a:pt x="1603" y="748"/>
                </a:lnTo>
                <a:lnTo>
                  <a:pt x="1600" y="751"/>
                </a:lnTo>
                <a:lnTo>
                  <a:pt x="1594" y="755"/>
                </a:lnTo>
                <a:lnTo>
                  <a:pt x="1593" y="760"/>
                </a:lnTo>
                <a:lnTo>
                  <a:pt x="1589" y="764"/>
                </a:lnTo>
                <a:lnTo>
                  <a:pt x="1587" y="769"/>
                </a:lnTo>
                <a:lnTo>
                  <a:pt x="1585" y="773"/>
                </a:lnTo>
                <a:lnTo>
                  <a:pt x="1585" y="778"/>
                </a:lnTo>
                <a:lnTo>
                  <a:pt x="1585" y="780"/>
                </a:lnTo>
                <a:lnTo>
                  <a:pt x="1587" y="782"/>
                </a:lnTo>
                <a:lnTo>
                  <a:pt x="1587" y="782"/>
                </a:lnTo>
                <a:lnTo>
                  <a:pt x="1589" y="783"/>
                </a:lnTo>
                <a:lnTo>
                  <a:pt x="1594" y="785"/>
                </a:lnTo>
                <a:lnTo>
                  <a:pt x="1602" y="787"/>
                </a:lnTo>
                <a:lnTo>
                  <a:pt x="1609" y="791"/>
                </a:lnTo>
                <a:lnTo>
                  <a:pt x="1618" y="791"/>
                </a:lnTo>
                <a:lnTo>
                  <a:pt x="1628" y="792"/>
                </a:lnTo>
                <a:lnTo>
                  <a:pt x="1637" y="792"/>
                </a:lnTo>
                <a:lnTo>
                  <a:pt x="1658" y="794"/>
                </a:lnTo>
                <a:lnTo>
                  <a:pt x="1678" y="794"/>
                </a:lnTo>
                <a:lnTo>
                  <a:pt x="1694" y="796"/>
                </a:lnTo>
                <a:lnTo>
                  <a:pt x="1703" y="796"/>
                </a:lnTo>
                <a:lnTo>
                  <a:pt x="1712" y="796"/>
                </a:lnTo>
                <a:lnTo>
                  <a:pt x="1719" y="798"/>
                </a:lnTo>
                <a:lnTo>
                  <a:pt x="1726" y="800"/>
                </a:lnTo>
                <a:lnTo>
                  <a:pt x="1733" y="803"/>
                </a:lnTo>
                <a:lnTo>
                  <a:pt x="1746" y="808"/>
                </a:lnTo>
                <a:lnTo>
                  <a:pt x="1758" y="814"/>
                </a:lnTo>
                <a:lnTo>
                  <a:pt x="1771" y="819"/>
                </a:lnTo>
                <a:lnTo>
                  <a:pt x="1783" y="823"/>
                </a:lnTo>
                <a:lnTo>
                  <a:pt x="1790" y="824"/>
                </a:lnTo>
                <a:lnTo>
                  <a:pt x="1796" y="824"/>
                </a:lnTo>
                <a:lnTo>
                  <a:pt x="1803" y="826"/>
                </a:lnTo>
                <a:lnTo>
                  <a:pt x="1810" y="826"/>
                </a:lnTo>
                <a:lnTo>
                  <a:pt x="1815" y="826"/>
                </a:lnTo>
                <a:lnTo>
                  <a:pt x="1820" y="824"/>
                </a:lnTo>
                <a:lnTo>
                  <a:pt x="1824" y="824"/>
                </a:lnTo>
                <a:lnTo>
                  <a:pt x="1828" y="824"/>
                </a:lnTo>
                <a:lnTo>
                  <a:pt x="1833" y="821"/>
                </a:lnTo>
                <a:lnTo>
                  <a:pt x="1838" y="819"/>
                </a:lnTo>
                <a:lnTo>
                  <a:pt x="1840" y="819"/>
                </a:lnTo>
                <a:lnTo>
                  <a:pt x="1842" y="819"/>
                </a:lnTo>
                <a:lnTo>
                  <a:pt x="1845" y="819"/>
                </a:lnTo>
                <a:lnTo>
                  <a:pt x="1847" y="819"/>
                </a:lnTo>
                <a:lnTo>
                  <a:pt x="1851" y="819"/>
                </a:lnTo>
                <a:lnTo>
                  <a:pt x="1852" y="821"/>
                </a:lnTo>
                <a:lnTo>
                  <a:pt x="1856" y="823"/>
                </a:lnTo>
                <a:lnTo>
                  <a:pt x="1860" y="826"/>
                </a:lnTo>
                <a:lnTo>
                  <a:pt x="1867" y="828"/>
                </a:lnTo>
                <a:lnTo>
                  <a:pt x="1877" y="833"/>
                </a:lnTo>
                <a:lnTo>
                  <a:pt x="1884" y="837"/>
                </a:lnTo>
                <a:lnTo>
                  <a:pt x="1892" y="839"/>
                </a:lnTo>
                <a:lnTo>
                  <a:pt x="1899" y="842"/>
                </a:lnTo>
                <a:lnTo>
                  <a:pt x="1906" y="844"/>
                </a:lnTo>
                <a:lnTo>
                  <a:pt x="1908" y="837"/>
                </a:lnTo>
                <a:lnTo>
                  <a:pt x="1908" y="830"/>
                </a:lnTo>
                <a:lnTo>
                  <a:pt x="1909" y="823"/>
                </a:lnTo>
                <a:lnTo>
                  <a:pt x="1911" y="817"/>
                </a:lnTo>
                <a:lnTo>
                  <a:pt x="1915" y="810"/>
                </a:lnTo>
                <a:lnTo>
                  <a:pt x="1917" y="807"/>
                </a:lnTo>
                <a:lnTo>
                  <a:pt x="1918" y="805"/>
                </a:lnTo>
                <a:lnTo>
                  <a:pt x="1920" y="803"/>
                </a:lnTo>
                <a:lnTo>
                  <a:pt x="1924" y="803"/>
                </a:lnTo>
                <a:lnTo>
                  <a:pt x="1925" y="803"/>
                </a:lnTo>
                <a:lnTo>
                  <a:pt x="1929" y="803"/>
                </a:lnTo>
                <a:lnTo>
                  <a:pt x="1931" y="803"/>
                </a:lnTo>
                <a:lnTo>
                  <a:pt x="1934" y="803"/>
                </a:lnTo>
                <a:lnTo>
                  <a:pt x="1938" y="805"/>
                </a:lnTo>
                <a:lnTo>
                  <a:pt x="1945" y="808"/>
                </a:lnTo>
                <a:lnTo>
                  <a:pt x="1950" y="810"/>
                </a:lnTo>
                <a:lnTo>
                  <a:pt x="1956" y="814"/>
                </a:lnTo>
                <a:lnTo>
                  <a:pt x="1961" y="817"/>
                </a:lnTo>
                <a:lnTo>
                  <a:pt x="1965" y="817"/>
                </a:lnTo>
                <a:lnTo>
                  <a:pt x="1968" y="819"/>
                </a:lnTo>
                <a:lnTo>
                  <a:pt x="1970" y="819"/>
                </a:lnTo>
                <a:lnTo>
                  <a:pt x="1975" y="819"/>
                </a:lnTo>
                <a:lnTo>
                  <a:pt x="1977" y="819"/>
                </a:lnTo>
                <a:lnTo>
                  <a:pt x="1981" y="819"/>
                </a:lnTo>
                <a:lnTo>
                  <a:pt x="1982" y="817"/>
                </a:lnTo>
                <a:lnTo>
                  <a:pt x="1986" y="817"/>
                </a:lnTo>
                <a:lnTo>
                  <a:pt x="1991" y="812"/>
                </a:lnTo>
                <a:lnTo>
                  <a:pt x="1995" y="808"/>
                </a:lnTo>
                <a:lnTo>
                  <a:pt x="2004" y="798"/>
                </a:lnTo>
                <a:lnTo>
                  <a:pt x="2013" y="785"/>
                </a:lnTo>
                <a:lnTo>
                  <a:pt x="2016" y="778"/>
                </a:lnTo>
                <a:lnTo>
                  <a:pt x="2022" y="773"/>
                </a:lnTo>
                <a:lnTo>
                  <a:pt x="2025" y="767"/>
                </a:lnTo>
                <a:lnTo>
                  <a:pt x="2032" y="760"/>
                </a:lnTo>
                <a:lnTo>
                  <a:pt x="2038" y="757"/>
                </a:lnTo>
                <a:lnTo>
                  <a:pt x="2045" y="753"/>
                </a:lnTo>
                <a:lnTo>
                  <a:pt x="2048" y="753"/>
                </a:lnTo>
                <a:lnTo>
                  <a:pt x="2052" y="751"/>
                </a:lnTo>
                <a:lnTo>
                  <a:pt x="2055" y="750"/>
                </a:lnTo>
                <a:lnTo>
                  <a:pt x="2061" y="750"/>
                </a:lnTo>
                <a:lnTo>
                  <a:pt x="2068" y="750"/>
                </a:lnTo>
                <a:lnTo>
                  <a:pt x="2073" y="750"/>
                </a:lnTo>
                <a:lnTo>
                  <a:pt x="2078" y="748"/>
                </a:lnTo>
                <a:lnTo>
                  <a:pt x="2084" y="746"/>
                </a:lnTo>
                <a:lnTo>
                  <a:pt x="2089" y="743"/>
                </a:lnTo>
                <a:lnTo>
                  <a:pt x="2095" y="739"/>
                </a:lnTo>
                <a:lnTo>
                  <a:pt x="2100" y="735"/>
                </a:lnTo>
                <a:lnTo>
                  <a:pt x="2103" y="732"/>
                </a:lnTo>
                <a:lnTo>
                  <a:pt x="2107" y="727"/>
                </a:lnTo>
                <a:lnTo>
                  <a:pt x="2112" y="721"/>
                </a:lnTo>
                <a:lnTo>
                  <a:pt x="2116" y="716"/>
                </a:lnTo>
                <a:lnTo>
                  <a:pt x="2119" y="709"/>
                </a:lnTo>
                <a:lnTo>
                  <a:pt x="2125" y="696"/>
                </a:lnTo>
                <a:lnTo>
                  <a:pt x="2130" y="682"/>
                </a:lnTo>
                <a:lnTo>
                  <a:pt x="2134" y="668"/>
                </a:lnTo>
                <a:lnTo>
                  <a:pt x="2137" y="654"/>
                </a:lnTo>
                <a:lnTo>
                  <a:pt x="2141" y="638"/>
                </a:lnTo>
                <a:lnTo>
                  <a:pt x="2143" y="621"/>
                </a:lnTo>
                <a:lnTo>
                  <a:pt x="2144" y="605"/>
                </a:lnTo>
                <a:lnTo>
                  <a:pt x="2146" y="589"/>
                </a:lnTo>
                <a:lnTo>
                  <a:pt x="2146" y="575"/>
                </a:lnTo>
                <a:lnTo>
                  <a:pt x="2146" y="561"/>
                </a:lnTo>
                <a:lnTo>
                  <a:pt x="2151" y="563"/>
                </a:lnTo>
                <a:lnTo>
                  <a:pt x="2157" y="565"/>
                </a:lnTo>
                <a:lnTo>
                  <a:pt x="2162" y="566"/>
                </a:lnTo>
                <a:lnTo>
                  <a:pt x="2167" y="566"/>
                </a:lnTo>
                <a:lnTo>
                  <a:pt x="2180" y="565"/>
                </a:lnTo>
                <a:lnTo>
                  <a:pt x="2192" y="563"/>
                </a:lnTo>
                <a:lnTo>
                  <a:pt x="2207" y="559"/>
                </a:lnTo>
                <a:lnTo>
                  <a:pt x="2219" y="557"/>
                </a:lnTo>
                <a:lnTo>
                  <a:pt x="2232" y="556"/>
                </a:lnTo>
                <a:lnTo>
                  <a:pt x="2242" y="554"/>
                </a:lnTo>
                <a:lnTo>
                  <a:pt x="2242" y="561"/>
                </a:lnTo>
                <a:lnTo>
                  <a:pt x="2244" y="566"/>
                </a:lnTo>
                <a:lnTo>
                  <a:pt x="2244" y="573"/>
                </a:lnTo>
                <a:lnTo>
                  <a:pt x="2246" y="581"/>
                </a:lnTo>
                <a:lnTo>
                  <a:pt x="2251" y="591"/>
                </a:lnTo>
                <a:lnTo>
                  <a:pt x="2255" y="604"/>
                </a:lnTo>
                <a:lnTo>
                  <a:pt x="2260" y="616"/>
                </a:lnTo>
                <a:lnTo>
                  <a:pt x="2264" y="629"/>
                </a:lnTo>
                <a:lnTo>
                  <a:pt x="2265" y="636"/>
                </a:lnTo>
                <a:lnTo>
                  <a:pt x="2267" y="641"/>
                </a:lnTo>
                <a:lnTo>
                  <a:pt x="2267" y="648"/>
                </a:lnTo>
                <a:lnTo>
                  <a:pt x="2267" y="654"/>
                </a:lnTo>
                <a:lnTo>
                  <a:pt x="2267" y="666"/>
                </a:lnTo>
                <a:lnTo>
                  <a:pt x="2265" y="675"/>
                </a:lnTo>
                <a:lnTo>
                  <a:pt x="2262" y="684"/>
                </a:lnTo>
                <a:lnTo>
                  <a:pt x="2260" y="696"/>
                </a:lnTo>
                <a:lnTo>
                  <a:pt x="2258" y="698"/>
                </a:lnTo>
                <a:lnTo>
                  <a:pt x="2258" y="703"/>
                </a:lnTo>
                <a:lnTo>
                  <a:pt x="2256" y="707"/>
                </a:lnTo>
                <a:lnTo>
                  <a:pt x="2256" y="711"/>
                </a:lnTo>
                <a:lnTo>
                  <a:pt x="2256" y="719"/>
                </a:lnTo>
                <a:lnTo>
                  <a:pt x="2256" y="728"/>
                </a:lnTo>
                <a:lnTo>
                  <a:pt x="2258" y="739"/>
                </a:lnTo>
                <a:lnTo>
                  <a:pt x="2260" y="748"/>
                </a:lnTo>
                <a:lnTo>
                  <a:pt x="2260" y="753"/>
                </a:lnTo>
                <a:lnTo>
                  <a:pt x="2258" y="759"/>
                </a:lnTo>
                <a:lnTo>
                  <a:pt x="2258" y="762"/>
                </a:lnTo>
                <a:lnTo>
                  <a:pt x="2256" y="767"/>
                </a:lnTo>
                <a:lnTo>
                  <a:pt x="2255" y="773"/>
                </a:lnTo>
                <a:lnTo>
                  <a:pt x="2251" y="776"/>
                </a:lnTo>
                <a:lnTo>
                  <a:pt x="2248" y="782"/>
                </a:lnTo>
                <a:lnTo>
                  <a:pt x="2242" y="787"/>
                </a:lnTo>
                <a:lnTo>
                  <a:pt x="2232" y="796"/>
                </a:lnTo>
                <a:lnTo>
                  <a:pt x="2219" y="805"/>
                </a:lnTo>
                <a:lnTo>
                  <a:pt x="2205" y="814"/>
                </a:lnTo>
                <a:lnTo>
                  <a:pt x="2192" y="823"/>
                </a:lnTo>
                <a:lnTo>
                  <a:pt x="2178" y="828"/>
                </a:lnTo>
                <a:lnTo>
                  <a:pt x="2167" y="833"/>
                </a:lnTo>
                <a:lnTo>
                  <a:pt x="2157" y="835"/>
                </a:lnTo>
                <a:lnTo>
                  <a:pt x="2146" y="839"/>
                </a:lnTo>
                <a:lnTo>
                  <a:pt x="2135" y="842"/>
                </a:lnTo>
                <a:lnTo>
                  <a:pt x="2127" y="848"/>
                </a:lnTo>
                <a:lnTo>
                  <a:pt x="2119" y="853"/>
                </a:lnTo>
                <a:lnTo>
                  <a:pt x="2111" y="858"/>
                </a:lnTo>
                <a:lnTo>
                  <a:pt x="2102" y="865"/>
                </a:lnTo>
                <a:lnTo>
                  <a:pt x="2093" y="874"/>
                </a:lnTo>
                <a:lnTo>
                  <a:pt x="2087" y="878"/>
                </a:lnTo>
                <a:lnTo>
                  <a:pt x="2084" y="881"/>
                </a:lnTo>
                <a:lnTo>
                  <a:pt x="2078" y="885"/>
                </a:lnTo>
                <a:lnTo>
                  <a:pt x="2073" y="887"/>
                </a:lnTo>
                <a:lnTo>
                  <a:pt x="2062" y="894"/>
                </a:lnTo>
                <a:lnTo>
                  <a:pt x="2050" y="899"/>
                </a:lnTo>
                <a:lnTo>
                  <a:pt x="2039" y="905"/>
                </a:lnTo>
                <a:lnTo>
                  <a:pt x="2027" y="910"/>
                </a:lnTo>
                <a:lnTo>
                  <a:pt x="2023" y="915"/>
                </a:lnTo>
                <a:lnTo>
                  <a:pt x="2016" y="917"/>
                </a:lnTo>
                <a:lnTo>
                  <a:pt x="2011" y="922"/>
                </a:lnTo>
                <a:lnTo>
                  <a:pt x="2007" y="926"/>
                </a:lnTo>
                <a:lnTo>
                  <a:pt x="2000" y="933"/>
                </a:lnTo>
                <a:lnTo>
                  <a:pt x="1993" y="938"/>
                </a:lnTo>
                <a:lnTo>
                  <a:pt x="1986" y="945"/>
                </a:lnTo>
                <a:lnTo>
                  <a:pt x="1977" y="953"/>
                </a:lnTo>
                <a:lnTo>
                  <a:pt x="1961" y="965"/>
                </a:lnTo>
                <a:lnTo>
                  <a:pt x="1945" y="978"/>
                </a:lnTo>
                <a:lnTo>
                  <a:pt x="1934" y="985"/>
                </a:lnTo>
                <a:lnTo>
                  <a:pt x="1927" y="992"/>
                </a:lnTo>
                <a:lnTo>
                  <a:pt x="1920" y="999"/>
                </a:lnTo>
                <a:lnTo>
                  <a:pt x="1911" y="1006"/>
                </a:lnTo>
                <a:lnTo>
                  <a:pt x="1904" y="1015"/>
                </a:lnTo>
                <a:lnTo>
                  <a:pt x="1899" y="1022"/>
                </a:lnTo>
                <a:lnTo>
                  <a:pt x="1893" y="1031"/>
                </a:lnTo>
                <a:lnTo>
                  <a:pt x="1890" y="1040"/>
                </a:lnTo>
                <a:lnTo>
                  <a:pt x="1881" y="1054"/>
                </a:lnTo>
                <a:lnTo>
                  <a:pt x="1870" y="1068"/>
                </a:lnTo>
                <a:lnTo>
                  <a:pt x="1861" y="1084"/>
                </a:lnTo>
                <a:lnTo>
                  <a:pt x="1849" y="1100"/>
                </a:lnTo>
                <a:lnTo>
                  <a:pt x="1844" y="1107"/>
                </a:lnTo>
                <a:lnTo>
                  <a:pt x="1836" y="1115"/>
                </a:lnTo>
                <a:lnTo>
                  <a:pt x="1831" y="1122"/>
                </a:lnTo>
                <a:lnTo>
                  <a:pt x="1824" y="1129"/>
                </a:lnTo>
                <a:lnTo>
                  <a:pt x="1817" y="1136"/>
                </a:lnTo>
                <a:lnTo>
                  <a:pt x="1810" y="1143"/>
                </a:lnTo>
                <a:lnTo>
                  <a:pt x="1803" y="1147"/>
                </a:lnTo>
                <a:lnTo>
                  <a:pt x="1796" y="1152"/>
                </a:lnTo>
                <a:lnTo>
                  <a:pt x="1792" y="1156"/>
                </a:lnTo>
                <a:lnTo>
                  <a:pt x="1787" y="1161"/>
                </a:lnTo>
                <a:lnTo>
                  <a:pt x="1781" y="1163"/>
                </a:lnTo>
                <a:lnTo>
                  <a:pt x="1778" y="1164"/>
                </a:lnTo>
                <a:lnTo>
                  <a:pt x="1772" y="1166"/>
                </a:lnTo>
                <a:lnTo>
                  <a:pt x="1767" y="1166"/>
                </a:lnTo>
                <a:lnTo>
                  <a:pt x="1763" y="1175"/>
                </a:lnTo>
                <a:lnTo>
                  <a:pt x="1760" y="1182"/>
                </a:lnTo>
                <a:lnTo>
                  <a:pt x="1756" y="1191"/>
                </a:lnTo>
                <a:lnTo>
                  <a:pt x="1751" y="1198"/>
                </a:lnTo>
                <a:lnTo>
                  <a:pt x="1739" y="1212"/>
                </a:lnTo>
                <a:lnTo>
                  <a:pt x="1724" y="1225"/>
                </a:lnTo>
                <a:lnTo>
                  <a:pt x="1710" y="1236"/>
                </a:lnTo>
                <a:lnTo>
                  <a:pt x="1696" y="1248"/>
                </a:lnTo>
                <a:lnTo>
                  <a:pt x="1691" y="1255"/>
                </a:lnTo>
                <a:lnTo>
                  <a:pt x="1687" y="1262"/>
                </a:lnTo>
                <a:lnTo>
                  <a:pt x="1683" y="1266"/>
                </a:lnTo>
                <a:lnTo>
                  <a:pt x="1683" y="1269"/>
                </a:lnTo>
                <a:lnTo>
                  <a:pt x="1682" y="1273"/>
                </a:lnTo>
                <a:lnTo>
                  <a:pt x="1682" y="1277"/>
                </a:lnTo>
                <a:lnTo>
                  <a:pt x="1682" y="1282"/>
                </a:lnTo>
                <a:lnTo>
                  <a:pt x="1683" y="1287"/>
                </a:lnTo>
                <a:lnTo>
                  <a:pt x="1685" y="1293"/>
                </a:lnTo>
                <a:lnTo>
                  <a:pt x="1687" y="1296"/>
                </a:lnTo>
                <a:lnTo>
                  <a:pt x="1689" y="1301"/>
                </a:lnTo>
                <a:lnTo>
                  <a:pt x="1691" y="1307"/>
                </a:lnTo>
                <a:lnTo>
                  <a:pt x="1692" y="1312"/>
                </a:lnTo>
                <a:lnTo>
                  <a:pt x="1692" y="1318"/>
                </a:lnTo>
                <a:lnTo>
                  <a:pt x="1687" y="1325"/>
                </a:lnTo>
                <a:lnTo>
                  <a:pt x="1682" y="1332"/>
                </a:lnTo>
                <a:lnTo>
                  <a:pt x="1680" y="1339"/>
                </a:lnTo>
                <a:lnTo>
                  <a:pt x="1678" y="1344"/>
                </a:lnTo>
                <a:lnTo>
                  <a:pt x="1678" y="1353"/>
                </a:lnTo>
                <a:lnTo>
                  <a:pt x="1676" y="1360"/>
                </a:lnTo>
                <a:lnTo>
                  <a:pt x="1674" y="1374"/>
                </a:lnTo>
                <a:lnTo>
                  <a:pt x="1673" y="1390"/>
                </a:lnTo>
                <a:lnTo>
                  <a:pt x="1671" y="1407"/>
                </a:lnTo>
                <a:lnTo>
                  <a:pt x="1667" y="1423"/>
                </a:lnTo>
                <a:lnTo>
                  <a:pt x="1666" y="1430"/>
                </a:lnTo>
                <a:lnTo>
                  <a:pt x="1664" y="1437"/>
                </a:lnTo>
                <a:lnTo>
                  <a:pt x="1660" y="1444"/>
                </a:lnTo>
                <a:lnTo>
                  <a:pt x="1657" y="1453"/>
                </a:lnTo>
                <a:lnTo>
                  <a:pt x="1655" y="1455"/>
                </a:lnTo>
                <a:lnTo>
                  <a:pt x="1653" y="1458"/>
                </a:lnTo>
                <a:lnTo>
                  <a:pt x="1650" y="1462"/>
                </a:lnTo>
                <a:lnTo>
                  <a:pt x="1648" y="1463"/>
                </a:lnTo>
                <a:lnTo>
                  <a:pt x="1644" y="1467"/>
                </a:lnTo>
                <a:lnTo>
                  <a:pt x="1641" y="1472"/>
                </a:lnTo>
                <a:lnTo>
                  <a:pt x="1641" y="1476"/>
                </a:lnTo>
                <a:lnTo>
                  <a:pt x="1639" y="1478"/>
                </a:lnTo>
                <a:lnTo>
                  <a:pt x="1639" y="1481"/>
                </a:lnTo>
                <a:lnTo>
                  <a:pt x="1639" y="1487"/>
                </a:lnTo>
                <a:lnTo>
                  <a:pt x="1650" y="1538"/>
                </a:lnTo>
                <a:lnTo>
                  <a:pt x="1648" y="1540"/>
                </a:lnTo>
                <a:lnTo>
                  <a:pt x="1646" y="1544"/>
                </a:lnTo>
                <a:lnTo>
                  <a:pt x="1644" y="1549"/>
                </a:lnTo>
                <a:lnTo>
                  <a:pt x="1642" y="1552"/>
                </a:lnTo>
                <a:lnTo>
                  <a:pt x="1641" y="1558"/>
                </a:lnTo>
                <a:lnTo>
                  <a:pt x="1641" y="1563"/>
                </a:lnTo>
                <a:lnTo>
                  <a:pt x="1641" y="1567"/>
                </a:lnTo>
                <a:lnTo>
                  <a:pt x="1641" y="1568"/>
                </a:lnTo>
                <a:lnTo>
                  <a:pt x="1642" y="1570"/>
                </a:lnTo>
                <a:lnTo>
                  <a:pt x="1642" y="1572"/>
                </a:lnTo>
                <a:lnTo>
                  <a:pt x="1642" y="1627"/>
                </a:lnTo>
                <a:lnTo>
                  <a:pt x="1642" y="1633"/>
                </a:lnTo>
                <a:lnTo>
                  <a:pt x="1641" y="1638"/>
                </a:lnTo>
                <a:lnTo>
                  <a:pt x="1639" y="1641"/>
                </a:lnTo>
                <a:lnTo>
                  <a:pt x="1637" y="1645"/>
                </a:lnTo>
                <a:lnTo>
                  <a:pt x="1634" y="1649"/>
                </a:lnTo>
                <a:lnTo>
                  <a:pt x="1628" y="1650"/>
                </a:lnTo>
                <a:lnTo>
                  <a:pt x="1623" y="1652"/>
                </a:lnTo>
                <a:lnTo>
                  <a:pt x="1618" y="1652"/>
                </a:lnTo>
                <a:lnTo>
                  <a:pt x="1612" y="1674"/>
                </a:lnTo>
                <a:lnTo>
                  <a:pt x="1605" y="1695"/>
                </a:lnTo>
                <a:lnTo>
                  <a:pt x="1603" y="1706"/>
                </a:lnTo>
                <a:lnTo>
                  <a:pt x="1602" y="1718"/>
                </a:lnTo>
                <a:lnTo>
                  <a:pt x="1600" y="1730"/>
                </a:lnTo>
                <a:lnTo>
                  <a:pt x="1600" y="1745"/>
                </a:lnTo>
                <a:lnTo>
                  <a:pt x="1600" y="1754"/>
                </a:lnTo>
                <a:lnTo>
                  <a:pt x="1602" y="1761"/>
                </a:lnTo>
                <a:lnTo>
                  <a:pt x="1603" y="1768"/>
                </a:lnTo>
                <a:lnTo>
                  <a:pt x="1605" y="1773"/>
                </a:lnTo>
                <a:lnTo>
                  <a:pt x="1614" y="1787"/>
                </a:lnTo>
                <a:lnTo>
                  <a:pt x="1621" y="1803"/>
                </a:lnTo>
                <a:lnTo>
                  <a:pt x="1625" y="18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8" name=""/>
          <p:cNvSpPr/>
          <p:nvPr/>
        </p:nvSpPr>
        <p:spPr>
          <a:xfrm>
            <a:off x="3211560" y="4111560"/>
            <a:ext cx="30240" cy="23760"/>
          </a:xfrm>
          <a:custGeom>
            <a:avLst/>
            <a:gdLst/>
            <a:ahLst/>
            <a:rect l="l" t="t" r="r" b="b"/>
            <a:pathLst>
              <a:path w="40" h="30">
                <a:moveTo>
                  <a:pt x="22" y="30"/>
                </a:moveTo>
                <a:lnTo>
                  <a:pt x="22" y="30"/>
                </a:lnTo>
                <a:lnTo>
                  <a:pt x="22" y="28"/>
                </a:lnTo>
                <a:lnTo>
                  <a:pt x="22" y="28"/>
                </a:lnTo>
                <a:lnTo>
                  <a:pt x="24" y="27"/>
                </a:lnTo>
                <a:lnTo>
                  <a:pt x="25" y="25"/>
                </a:lnTo>
                <a:lnTo>
                  <a:pt x="29" y="23"/>
                </a:lnTo>
                <a:lnTo>
                  <a:pt x="33" y="21"/>
                </a:lnTo>
                <a:lnTo>
                  <a:pt x="36" y="19"/>
                </a:lnTo>
                <a:lnTo>
                  <a:pt x="40" y="19"/>
                </a:lnTo>
                <a:lnTo>
                  <a:pt x="40" y="0"/>
                </a:lnTo>
                <a:lnTo>
                  <a:pt x="33" y="0"/>
                </a:lnTo>
                <a:lnTo>
                  <a:pt x="25" y="2"/>
                </a:lnTo>
                <a:lnTo>
                  <a:pt x="20" y="5"/>
                </a:lnTo>
                <a:lnTo>
                  <a:pt x="15" y="9"/>
                </a:lnTo>
                <a:lnTo>
                  <a:pt x="9" y="12"/>
                </a:lnTo>
                <a:lnTo>
                  <a:pt x="6" y="18"/>
                </a:lnTo>
                <a:lnTo>
                  <a:pt x="2" y="23"/>
                </a:lnTo>
                <a:lnTo>
                  <a:pt x="0" y="30"/>
                </a:lnTo>
                <a:lnTo>
                  <a:pt x="22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9" name=""/>
          <p:cNvSpPr/>
          <p:nvPr/>
        </p:nvSpPr>
        <p:spPr>
          <a:xfrm>
            <a:off x="3211560" y="4135320"/>
            <a:ext cx="73080" cy="73080"/>
          </a:xfrm>
          <a:custGeom>
            <a:avLst/>
            <a:gdLst/>
            <a:ahLst/>
            <a:rect l="l" t="t" r="r" b="b"/>
            <a:pathLst>
              <a:path w="93" h="93">
                <a:moveTo>
                  <a:pt x="89" y="73"/>
                </a:moveTo>
                <a:lnTo>
                  <a:pt x="93" y="75"/>
                </a:lnTo>
                <a:lnTo>
                  <a:pt x="65" y="57"/>
                </a:lnTo>
                <a:lnTo>
                  <a:pt x="41" y="43"/>
                </a:lnTo>
                <a:lnTo>
                  <a:pt x="38" y="39"/>
                </a:lnTo>
                <a:lnTo>
                  <a:pt x="34" y="36"/>
                </a:lnTo>
                <a:lnTo>
                  <a:pt x="31" y="30"/>
                </a:lnTo>
                <a:lnTo>
                  <a:pt x="27" y="27"/>
                </a:lnTo>
                <a:lnTo>
                  <a:pt x="25" y="22"/>
                </a:lnTo>
                <a:lnTo>
                  <a:pt x="24" y="14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0" y="11"/>
                </a:lnTo>
                <a:lnTo>
                  <a:pt x="2" y="20"/>
                </a:lnTo>
                <a:lnTo>
                  <a:pt x="6" y="27"/>
                </a:lnTo>
                <a:lnTo>
                  <a:pt x="8" y="36"/>
                </a:lnTo>
                <a:lnTo>
                  <a:pt x="13" y="43"/>
                </a:lnTo>
                <a:lnTo>
                  <a:pt x="18" y="48"/>
                </a:lnTo>
                <a:lnTo>
                  <a:pt x="24" y="55"/>
                </a:lnTo>
                <a:lnTo>
                  <a:pt x="29" y="59"/>
                </a:lnTo>
                <a:lnTo>
                  <a:pt x="54" y="75"/>
                </a:lnTo>
                <a:lnTo>
                  <a:pt x="81" y="91"/>
                </a:lnTo>
                <a:lnTo>
                  <a:pt x="82" y="93"/>
                </a:lnTo>
                <a:lnTo>
                  <a:pt x="89" y="7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0" name=""/>
          <p:cNvSpPr/>
          <p:nvPr/>
        </p:nvSpPr>
        <p:spPr>
          <a:xfrm>
            <a:off x="3276720" y="4194000"/>
            <a:ext cx="90360" cy="70200"/>
          </a:xfrm>
          <a:custGeom>
            <a:avLst/>
            <a:gdLst/>
            <a:ahLst/>
            <a:rect l="l" t="t" r="r" b="b"/>
            <a:pathLst>
              <a:path w="114" h="89">
                <a:moveTo>
                  <a:pt x="111" y="89"/>
                </a:moveTo>
                <a:lnTo>
                  <a:pt x="114" y="84"/>
                </a:lnTo>
                <a:lnTo>
                  <a:pt x="114" y="78"/>
                </a:lnTo>
                <a:lnTo>
                  <a:pt x="114" y="73"/>
                </a:lnTo>
                <a:lnTo>
                  <a:pt x="112" y="70"/>
                </a:lnTo>
                <a:lnTo>
                  <a:pt x="111" y="64"/>
                </a:lnTo>
                <a:lnTo>
                  <a:pt x="107" y="61"/>
                </a:lnTo>
                <a:lnTo>
                  <a:pt x="105" y="57"/>
                </a:lnTo>
                <a:lnTo>
                  <a:pt x="102" y="52"/>
                </a:lnTo>
                <a:lnTo>
                  <a:pt x="98" y="48"/>
                </a:lnTo>
                <a:lnTo>
                  <a:pt x="89" y="41"/>
                </a:lnTo>
                <a:lnTo>
                  <a:pt x="80" y="36"/>
                </a:lnTo>
                <a:lnTo>
                  <a:pt x="72" y="29"/>
                </a:lnTo>
                <a:lnTo>
                  <a:pt x="61" y="23"/>
                </a:lnTo>
                <a:lnTo>
                  <a:pt x="41" y="14"/>
                </a:lnTo>
                <a:lnTo>
                  <a:pt x="25" y="7"/>
                </a:lnTo>
                <a:lnTo>
                  <a:pt x="13" y="2"/>
                </a:lnTo>
                <a:lnTo>
                  <a:pt x="7" y="0"/>
                </a:lnTo>
                <a:lnTo>
                  <a:pt x="0" y="20"/>
                </a:lnTo>
                <a:lnTo>
                  <a:pt x="6" y="22"/>
                </a:lnTo>
                <a:lnTo>
                  <a:pt x="16" y="25"/>
                </a:lnTo>
                <a:lnTo>
                  <a:pt x="32" y="32"/>
                </a:lnTo>
                <a:lnTo>
                  <a:pt x="50" y="41"/>
                </a:lnTo>
                <a:lnTo>
                  <a:pt x="61" y="46"/>
                </a:lnTo>
                <a:lnTo>
                  <a:pt x="70" y="52"/>
                </a:lnTo>
                <a:lnTo>
                  <a:pt x="77" y="59"/>
                </a:lnTo>
                <a:lnTo>
                  <a:pt x="84" y="64"/>
                </a:lnTo>
                <a:lnTo>
                  <a:pt x="86" y="66"/>
                </a:lnTo>
                <a:lnTo>
                  <a:pt x="89" y="70"/>
                </a:lnTo>
                <a:lnTo>
                  <a:pt x="91" y="71"/>
                </a:lnTo>
                <a:lnTo>
                  <a:pt x="91" y="73"/>
                </a:lnTo>
                <a:lnTo>
                  <a:pt x="93" y="75"/>
                </a:lnTo>
                <a:lnTo>
                  <a:pt x="93" y="77"/>
                </a:lnTo>
                <a:lnTo>
                  <a:pt x="93" y="78"/>
                </a:lnTo>
                <a:lnTo>
                  <a:pt x="93" y="80"/>
                </a:lnTo>
                <a:lnTo>
                  <a:pt x="96" y="75"/>
                </a:lnTo>
                <a:lnTo>
                  <a:pt x="111" y="8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400" bIns="23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1" name=""/>
          <p:cNvSpPr/>
          <p:nvPr/>
        </p:nvSpPr>
        <p:spPr>
          <a:xfrm>
            <a:off x="3333600" y="4253040"/>
            <a:ext cx="33480" cy="44280"/>
          </a:xfrm>
          <a:custGeom>
            <a:avLst/>
            <a:gdLst/>
            <a:ahLst/>
            <a:rect l="l" t="t" r="r" b="b"/>
            <a:pathLst>
              <a:path w="41" h="57">
                <a:moveTo>
                  <a:pt x="13" y="57"/>
                </a:moveTo>
                <a:lnTo>
                  <a:pt x="13" y="57"/>
                </a:lnTo>
                <a:lnTo>
                  <a:pt x="18" y="52"/>
                </a:lnTo>
                <a:lnTo>
                  <a:pt x="25" y="48"/>
                </a:lnTo>
                <a:lnTo>
                  <a:pt x="29" y="43"/>
                </a:lnTo>
                <a:lnTo>
                  <a:pt x="32" y="39"/>
                </a:lnTo>
                <a:lnTo>
                  <a:pt x="36" y="34"/>
                </a:lnTo>
                <a:lnTo>
                  <a:pt x="38" y="30"/>
                </a:lnTo>
                <a:lnTo>
                  <a:pt x="39" y="25"/>
                </a:lnTo>
                <a:lnTo>
                  <a:pt x="41" y="21"/>
                </a:lnTo>
                <a:lnTo>
                  <a:pt x="41" y="12"/>
                </a:lnTo>
                <a:lnTo>
                  <a:pt x="38" y="14"/>
                </a:lnTo>
                <a:lnTo>
                  <a:pt x="23" y="0"/>
                </a:lnTo>
                <a:lnTo>
                  <a:pt x="20" y="11"/>
                </a:lnTo>
                <a:lnTo>
                  <a:pt x="20" y="19"/>
                </a:lnTo>
                <a:lnTo>
                  <a:pt x="20" y="21"/>
                </a:lnTo>
                <a:lnTo>
                  <a:pt x="18" y="23"/>
                </a:lnTo>
                <a:lnTo>
                  <a:pt x="16" y="27"/>
                </a:lnTo>
                <a:lnTo>
                  <a:pt x="15" y="28"/>
                </a:lnTo>
                <a:lnTo>
                  <a:pt x="11" y="32"/>
                </a:lnTo>
                <a:lnTo>
                  <a:pt x="6" y="36"/>
                </a:lnTo>
                <a:lnTo>
                  <a:pt x="0" y="39"/>
                </a:lnTo>
                <a:lnTo>
                  <a:pt x="2" y="39"/>
                </a:lnTo>
                <a:lnTo>
                  <a:pt x="13" y="5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2" name=""/>
          <p:cNvSpPr/>
          <p:nvPr/>
        </p:nvSpPr>
        <p:spPr>
          <a:xfrm>
            <a:off x="3317760" y="4284720"/>
            <a:ext cx="52560" cy="88920"/>
          </a:xfrm>
          <a:custGeom>
            <a:avLst/>
            <a:gdLst/>
            <a:ahLst/>
            <a:rect l="l" t="t" r="r" b="b"/>
            <a:pathLst>
              <a:path w="66" h="110">
                <a:moveTo>
                  <a:pt x="60" y="91"/>
                </a:moveTo>
                <a:lnTo>
                  <a:pt x="66" y="91"/>
                </a:lnTo>
                <a:lnTo>
                  <a:pt x="62" y="89"/>
                </a:lnTo>
                <a:lnTo>
                  <a:pt x="53" y="82"/>
                </a:lnTo>
                <a:lnTo>
                  <a:pt x="50" y="76"/>
                </a:lnTo>
                <a:lnTo>
                  <a:pt x="42" y="71"/>
                </a:lnTo>
                <a:lnTo>
                  <a:pt x="37" y="64"/>
                </a:lnTo>
                <a:lnTo>
                  <a:pt x="32" y="59"/>
                </a:lnTo>
                <a:lnTo>
                  <a:pt x="28" y="51"/>
                </a:lnTo>
                <a:lnTo>
                  <a:pt x="25" y="44"/>
                </a:lnTo>
                <a:lnTo>
                  <a:pt x="23" y="41"/>
                </a:lnTo>
                <a:lnTo>
                  <a:pt x="23" y="37"/>
                </a:lnTo>
                <a:lnTo>
                  <a:pt x="21" y="35"/>
                </a:lnTo>
                <a:lnTo>
                  <a:pt x="21" y="34"/>
                </a:lnTo>
                <a:lnTo>
                  <a:pt x="21" y="30"/>
                </a:lnTo>
                <a:lnTo>
                  <a:pt x="21" y="28"/>
                </a:lnTo>
                <a:lnTo>
                  <a:pt x="21" y="27"/>
                </a:lnTo>
                <a:lnTo>
                  <a:pt x="23" y="25"/>
                </a:lnTo>
                <a:lnTo>
                  <a:pt x="25" y="23"/>
                </a:lnTo>
                <a:lnTo>
                  <a:pt x="25" y="21"/>
                </a:lnTo>
                <a:lnTo>
                  <a:pt x="26" y="19"/>
                </a:lnTo>
                <a:lnTo>
                  <a:pt x="30" y="18"/>
                </a:lnTo>
                <a:lnTo>
                  <a:pt x="19" y="0"/>
                </a:lnTo>
                <a:lnTo>
                  <a:pt x="14" y="3"/>
                </a:lnTo>
                <a:lnTo>
                  <a:pt x="10" y="7"/>
                </a:lnTo>
                <a:lnTo>
                  <a:pt x="7" y="11"/>
                </a:lnTo>
                <a:lnTo>
                  <a:pt x="3" y="16"/>
                </a:lnTo>
                <a:lnTo>
                  <a:pt x="2" y="21"/>
                </a:lnTo>
                <a:lnTo>
                  <a:pt x="0" y="25"/>
                </a:lnTo>
                <a:lnTo>
                  <a:pt x="0" y="30"/>
                </a:lnTo>
                <a:lnTo>
                  <a:pt x="0" y="34"/>
                </a:lnTo>
                <a:lnTo>
                  <a:pt x="0" y="39"/>
                </a:lnTo>
                <a:lnTo>
                  <a:pt x="2" y="44"/>
                </a:lnTo>
                <a:lnTo>
                  <a:pt x="3" y="48"/>
                </a:lnTo>
                <a:lnTo>
                  <a:pt x="5" y="53"/>
                </a:lnTo>
                <a:lnTo>
                  <a:pt x="10" y="60"/>
                </a:lnTo>
                <a:lnTo>
                  <a:pt x="16" y="69"/>
                </a:lnTo>
                <a:lnTo>
                  <a:pt x="19" y="76"/>
                </a:lnTo>
                <a:lnTo>
                  <a:pt x="26" y="84"/>
                </a:lnTo>
                <a:lnTo>
                  <a:pt x="32" y="91"/>
                </a:lnTo>
                <a:lnTo>
                  <a:pt x="39" y="96"/>
                </a:lnTo>
                <a:lnTo>
                  <a:pt x="50" y="105"/>
                </a:lnTo>
                <a:lnTo>
                  <a:pt x="57" y="108"/>
                </a:lnTo>
                <a:lnTo>
                  <a:pt x="60" y="110"/>
                </a:lnTo>
                <a:lnTo>
                  <a:pt x="60" y="9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3" name=""/>
          <p:cNvSpPr/>
          <p:nvPr/>
        </p:nvSpPr>
        <p:spPr>
          <a:xfrm>
            <a:off x="3367080" y="4357800"/>
            <a:ext cx="30240" cy="19080"/>
          </a:xfrm>
          <a:custGeom>
            <a:avLst/>
            <a:gdLst/>
            <a:ahLst/>
            <a:rect l="l" t="t" r="r" b="b"/>
            <a:pathLst>
              <a:path w="39" h="25">
                <a:moveTo>
                  <a:pt x="39" y="14"/>
                </a:moveTo>
                <a:lnTo>
                  <a:pt x="29" y="3"/>
                </a:lnTo>
                <a:lnTo>
                  <a:pt x="23" y="3"/>
                </a:lnTo>
                <a:lnTo>
                  <a:pt x="15" y="1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4" y="21"/>
                </a:lnTo>
                <a:lnTo>
                  <a:pt x="11" y="23"/>
                </a:lnTo>
                <a:lnTo>
                  <a:pt x="20" y="23"/>
                </a:lnTo>
                <a:lnTo>
                  <a:pt x="29" y="25"/>
                </a:lnTo>
                <a:lnTo>
                  <a:pt x="18" y="14"/>
                </a:lnTo>
                <a:lnTo>
                  <a:pt x="39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4" name=""/>
          <p:cNvSpPr/>
          <p:nvPr/>
        </p:nvSpPr>
        <p:spPr>
          <a:xfrm>
            <a:off x="3381480" y="4368960"/>
            <a:ext cx="25200" cy="12600"/>
          </a:xfrm>
          <a:custGeom>
            <a:avLst/>
            <a:gdLst/>
            <a:ahLst/>
            <a:rect l="l" t="t" r="r" b="b"/>
            <a:pathLst>
              <a:path w="30" h="16">
                <a:moveTo>
                  <a:pt x="30" y="16"/>
                </a:moveTo>
                <a:lnTo>
                  <a:pt x="30" y="16"/>
                </a:lnTo>
                <a:lnTo>
                  <a:pt x="23" y="3"/>
                </a:lnTo>
                <a:lnTo>
                  <a:pt x="19" y="0"/>
                </a:lnTo>
                <a:lnTo>
                  <a:pt x="0" y="0"/>
                </a:lnTo>
                <a:lnTo>
                  <a:pt x="5" y="12"/>
                </a:lnTo>
                <a:lnTo>
                  <a:pt x="11" y="16"/>
                </a:lnTo>
                <a:lnTo>
                  <a:pt x="30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5" name=""/>
          <p:cNvSpPr/>
          <p:nvPr/>
        </p:nvSpPr>
        <p:spPr>
          <a:xfrm>
            <a:off x="3321000" y="4381560"/>
            <a:ext cx="85680" cy="146160"/>
          </a:xfrm>
          <a:custGeom>
            <a:avLst/>
            <a:gdLst/>
            <a:ahLst/>
            <a:rect l="l" t="t" r="r" b="b"/>
            <a:pathLst>
              <a:path w="107" h="183">
                <a:moveTo>
                  <a:pt x="15" y="183"/>
                </a:moveTo>
                <a:lnTo>
                  <a:pt x="15" y="183"/>
                </a:lnTo>
                <a:lnTo>
                  <a:pt x="32" y="165"/>
                </a:lnTo>
                <a:lnTo>
                  <a:pt x="48" y="148"/>
                </a:lnTo>
                <a:lnTo>
                  <a:pt x="57" y="139"/>
                </a:lnTo>
                <a:lnTo>
                  <a:pt x="64" y="130"/>
                </a:lnTo>
                <a:lnTo>
                  <a:pt x="72" y="119"/>
                </a:lnTo>
                <a:lnTo>
                  <a:pt x="79" y="108"/>
                </a:lnTo>
                <a:lnTo>
                  <a:pt x="84" y="98"/>
                </a:lnTo>
                <a:lnTo>
                  <a:pt x="91" y="85"/>
                </a:lnTo>
                <a:lnTo>
                  <a:pt x="95" y="73"/>
                </a:lnTo>
                <a:lnTo>
                  <a:pt x="100" y="60"/>
                </a:lnTo>
                <a:lnTo>
                  <a:pt x="102" y="46"/>
                </a:lnTo>
                <a:lnTo>
                  <a:pt x="105" y="32"/>
                </a:lnTo>
                <a:lnTo>
                  <a:pt x="107" y="16"/>
                </a:lnTo>
                <a:lnTo>
                  <a:pt x="107" y="0"/>
                </a:lnTo>
                <a:lnTo>
                  <a:pt x="86" y="0"/>
                </a:lnTo>
                <a:lnTo>
                  <a:pt x="86" y="14"/>
                </a:lnTo>
                <a:lnTo>
                  <a:pt x="84" y="28"/>
                </a:lnTo>
                <a:lnTo>
                  <a:pt x="82" y="43"/>
                </a:lnTo>
                <a:lnTo>
                  <a:pt x="79" y="55"/>
                </a:lnTo>
                <a:lnTo>
                  <a:pt x="75" y="66"/>
                </a:lnTo>
                <a:lnTo>
                  <a:pt x="72" y="76"/>
                </a:lnTo>
                <a:lnTo>
                  <a:pt x="66" y="87"/>
                </a:lnTo>
                <a:lnTo>
                  <a:pt x="61" y="100"/>
                </a:lnTo>
                <a:lnTo>
                  <a:pt x="54" y="108"/>
                </a:lnTo>
                <a:lnTo>
                  <a:pt x="48" y="117"/>
                </a:lnTo>
                <a:lnTo>
                  <a:pt x="41" y="126"/>
                </a:lnTo>
                <a:lnTo>
                  <a:pt x="34" y="135"/>
                </a:lnTo>
                <a:lnTo>
                  <a:pt x="18" y="151"/>
                </a:lnTo>
                <a:lnTo>
                  <a:pt x="0" y="169"/>
                </a:lnTo>
                <a:lnTo>
                  <a:pt x="15" y="18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6" name=""/>
          <p:cNvSpPr/>
          <p:nvPr/>
        </p:nvSpPr>
        <p:spPr>
          <a:xfrm>
            <a:off x="3295800" y="4516560"/>
            <a:ext cx="36360" cy="73080"/>
          </a:xfrm>
          <a:custGeom>
            <a:avLst/>
            <a:gdLst/>
            <a:ahLst/>
            <a:rect l="l" t="t" r="r" b="b"/>
            <a:pathLst>
              <a:path w="47" h="93">
                <a:moveTo>
                  <a:pt x="16" y="93"/>
                </a:moveTo>
                <a:lnTo>
                  <a:pt x="15" y="93"/>
                </a:lnTo>
                <a:lnTo>
                  <a:pt x="20" y="87"/>
                </a:lnTo>
                <a:lnTo>
                  <a:pt x="23" y="82"/>
                </a:lnTo>
                <a:lnTo>
                  <a:pt x="27" y="77"/>
                </a:lnTo>
                <a:lnTo>
                  <a:pt x="29" y="69"/>
                </a:lnTo>
                <a:lnTo>
                  <a:pt x="31" y="59"/>
                </a:lnTo>
                <a:lnTo>
                  <a:pt x="34" y="48"/>
                </a:lnTo>
                <a:lnTo>
                  <a:pt x="36" y="37"/>
                </a:lnTo>
                <a:lnTo>
                  <a:pt x="39" y="28"/>
                </a:lnTo>
                <a:lnTo>
                  <a:pt x="39" y="25"/>
                </a:lnTo>
                <a:lnTo>
                  <a:pt x="41" y="20"/>
                </a:lnTo>
                <a:lnTo>
                  <a:pt x="45" y="18"/>
                </a:lnTo>
                <a:lnTo>
                  <a:pt x="47" y="14"/>
                </a:lnTo>
                <a:lnTo>
                  <a:pt x="32" y="0"/>
                </a:lnTo>
                <a:lnTo>
                  <a:pt x="27" y="5"/>
                </a:lnTo>
                <a:lnTo>
                  <a:pt x="23" y="11"/>
                </a:lnTo>
                <a:lnTo>
                  <a:pt x="22" y="16"/>
                </a:lnTo>
                <a:lnTo>
                  <a:pt x="18" y="21"/>
                </a:lnTo>
                <a:lnTo>
                  <a:pt x="16" y="34"/>
                </a:lnTo>
                <a:lnTo>
                  <a:pt x="15" y="45"/>
                </a:lnTo>
                <a:lnTo>
                  <a:pt x="11" y="55"/>
                </a:lnTo>
                <a:lnTo>
                  <a:pt x="9" y="64"/>
                </a:lnTo>
                <a:lnTo>
                  <a:pt x="7" y="68"/>
                </a:lnTo>
                <a:lnTo>
                  <a:pt x="6" y="71"/>
                </a:lnTo>
                <a:lnTo>
                  <a:pt x="2" y="75"/>
                </a:lnTo>
                <a:lnTo>
                  <a:pt x="0" y="78"/>
                </a:lnTo>
                <a:lnTo>
                  <a:pt x="0" y="78"/>
                </a:lnTo>
                <a:lnTo>
                  <a:pt x="16" y="9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7" name=""/>
          <p:cNvSpPr/>
          <p:nvPr/>
        </p:nvSpPr>
        <p:spPr>
          <a:xfrm>
            <a:off x="3154320" y="4579920"/>
            <a:ext cx="152280" cy="61920"/>
          </a:xfrm>
          <a:custGeom>
            <a:avLst/>
            <a:gdLst/>
            <a:ahLst/>
            <a:rect l="l" t="t" r="r" b="b"/>
            <a:pathLst>
              <a:path w="193" h="78">
                <a:moveTo>
                  <a:pt x="0" y="78"/>
                </a:moveTo>
                <a:lnTo>
                  <a:pt x="0" y="78"/>
                </a:lnTo>
                <a:lnTo>
                  <a:pt x="13" y="78"/>
                </a:lnTo>
                <a:lnTo>
                  <a:pt x="27" y="77"/>
                </a:lnTo>
                <a:lnTo>
                  <a:pt x="41" y="75"/>
                </a:lnTo>
                <a:lnTo>
                  <a:pt x="55" y="73"/>
                </a:lnTo>
                <a:lnTo>
                  <a:pt x="70" y="71"/>
                </a:lnTo>
                <a:lnTo>
                  <a:pt x="84" y="66"/>
                </a:lnTo>
                <a:lnTo>
                  <a:pt x="96" y="62"/>
                </a:lnTo>
                <a:lnTo>
                  <a:pt x="111" y="59"/>
                </a:lnTo>
                <a:lnTo>
                  <a:pt x="123" y="54"/>
                </a:lnTo>
                <a:lnTo>
                  <a:pt x="136" y="50"/>
                </a:lnTo>
                <a:lnTo>
                  <a:pt x="148" y="43"/>
                </a:lnTo>
                <a:lnTo>
                  <a:pt x="159" y="37"/>
                </a:lnTo>
                <a:lnTo>
                  <a:pt x="169" y="32"/>
                </a:lnTo>
                <a:lnTo>
                  <a:pt x="178" y="27"/>
                </a:lnTo>
                <a:lnTo>
                  <a:pt x="185" y="20"/>
                </a:lnTo>
                <a:lnTo>
                  <a:pt x="193" y="13"/>
                </a:lnTo>
                <a:lnTo>
                  <a:pt x="177" y="0"/>
                </a:lnTo>
                <a:lnTo>
                  <a:pt x="171" y="5"/>
                </a:lnTo>
                <a:lnTo>
                  <a:pt x="164" y="11"/>
                </a:lnTo>
                <a:lnTo>
                  <a:pt x="157" y="16"/>
                </a:lnTo>
                <a:lnTo>
                  <a:pt x="148" y="21"/>
                </a:lnTo>
                <a:lnTo>
                  <a:pt x="139" y="25"/>
                </a:lnTo>
                <a:lnTo>
                  <a:pt x="128" y="30"/>
                </a:lnTo>
                <a:lnTo>
                  <a:pt x="116" y="36"/>
                </a:lnTo>
                <a:lnTo>
                  <a:pt x="104" y="39"/>
                </a:lnTo>
                <a:lnTo>
                  <a:pt x="91" y="43"/>
                </a:lnTo>
                <a:lnTo>
                  <a:pt x="79" y="48"/>
                </a:lnTo>
                <a:lnTo>
                  <a:pt x="64" y="50"/>
                </a:lnTo>
                <a:lnTo>
                  <a:pt x="50" y="54"/>
                </a:lnTo>
                <a:lnTo>
                  <a:pt x="38" y="55"/>
                </a:lnTo>
                <a:lnTo>
                  <a:pt x="25" y="57"/>
                </a:lnTo>
                <a:lnTo>
                  <a:pt x="13" y="59"/>
                </a:lnTo>
                <a:lnTo>
                  <a:pt x="0" y="59"/>
                </a:lnTo>
                <a:lnTo>
                  <a:pt x="0" y="7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8" name=""/>
          <p:cNvSpPr/>
          <p:nvPr/>
        </p:nvSpPr>
        <p:spPr>
          <a:xfrm>
            <a:off x="3114720" y="4626000"/>
            <a:ext cx="39600" cy="30240"/>
          </a:xfrm>
          <a:custGeom>
            <a:avLst/>
            <a:gdLst/>
            <a:ahLst/>
            <a:rect l="l" t="t" r="r" b="b"/>
            <a:pathLst>
              <a:path w="50" h="37">
                <a:moveTo>
                  <a:pt x="0" y="37"/>
                </a:moveTo>
                <a:lnTo>
                  <a:pt x="0" y="37"/>
                </a:lnTo>
                <a:lnTo>
                  <a:pt x="6" y="37"/>
                </a:lnTo>
                <a:lnTo>
                  <a:pt x="11" y="37"/>
                </a:lnTo>
                <a:lnTo>
                  <a:pt x="16" y="35"/>
                </a:lnTo>
                <a:lnTo>
                  <a:pt x="20" y="34"/>
                </a:lnTo>
                <a:lnTo>
                  <a:pt x="27" y="30"/>
                </a:lnTo>
                <a:lnTo>
                  <a:pt x="33" y="27"/>
                </a:lnTo>
                <a:lnTo>
                  <a:pt x="38" y="25"/>
                </a:lnTo>
                <a:lnTo>
                  <a:pt x="43" y="21"/>
                </a:lnTo>
                <a:lnTo>
                  <a:pt x="45" y="21"/>
                </a:lnTo>
                <a:lnTo>
                  <a:pt x="47" y="19"/>
                </a:lnTo>
                <a:lnTo>
                  <a:pt x="49" y="19"/>
                </a:lnTo>
                <a:lnTo>
                  <a:pt x="50" y="19"/>
                </a:lnTo>
                <a:lnTo>
                  <a:pt x="50" y="0"/>
                </a:lnTo>
                <a:lnTo>
                  <a:pt x="45" y="0"/>
                </a:lnTo>
                <a:lnTo>
                  <a:pt x="41" y="2"/>
                </a:lnTo>
                <a:lnTo>
                  <a:pt x="38" y="2"/>
                </a:lnTo>
                <a:lnTo>
                  <a:pt x="33" y="3"/>
                </a:lnTo>
                <a:lnTo>
                  <a:pt x="27" y="7"/>
                </a:lnTo>
                <a:lnTo>
                  <a:pt x="22" y="9"/>
                </a:lnTo>
                <a:lnTo>
                  <a:pt x="18" y="12"/>
                </a:lnTo>
                <a:lnTo>
                  <a:pt x="13" y="14"/>
                </a:lnTo>
                <a:lnTo>
                  <a:pt x="9" y="16"/>
                </a:lnTo>
                <a:lnTo>
                  <a:pt x="8" y="16"/>
                </a:lnTo>
                <a:lnTo>
                  <a:pt x="4" y="16"/>
                </a:lnTo>
                <a:lnTo>
                  <a:pt x="0" y="16"/>
                </a:lnTo>
                <a:lnTo>
                  <a:pt x="0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9" name=""/>
          <p:cNvSpPr/>
          <p:nvPr/>
        </p:nvSpPr>
        <p:spPr>
          <a:xfrm>
            <a:off x="2935440" y="4638600"/>
            <a:ext cx="179280" cy="41400"/>
          </a:xfrm>
          <a:custGeom>
            <a:avLst/>
            <a:gdLst/>
            <a:ahLst/>
            <a:rect l="l" t="t" r="r" b="b"/>
            <a:pathLst>
              <a:path w="226" h="51">
                <a:moveTo>
                  <a:pt x="0" y="51"/>
                </a:moveTo>
                <a:lnTo>
                  <a:pt x="0" y="51"/>
                </a:lnTo>
                <a:lnTo>
                  <a:pt x="18" y="51"/>
                </a:lnTo>
                <a:lnTo>
                  <a:pt x="34" y="50"/>
                </a:lnTo>
                <a:lnTo>
                  <a:pt x="50" y="48"/>
                </a:lnTo>
                <a:lnTo>
                  <a:pt x="68" y="46"/>
                </a:lnTo>
                <a:lnTo>
                  <a:pt x="97" y="41"/>
                </a:lnTo>
                <a:lnTo>
                  <a:pt x="125" y="35"/>
                </a:lnTo>
                <a:lnTo>
                  <a:pt x="152" y="30"/>
                </a:lnTo>
                <a:lnTo>
                  <a:pt x="178" y="25"/>
                </a:lnTo>
                <a:lnTo>
                  <a:pt x="189" y="23"/>
                </a:lnTo>
                <a:lnTo>
                  <a:pt x="202" y="21"/>
                </a:lnTo>
                <a:lnTo>
                  <a:pt x="214" y="21"/>
                </a:lnTo>
                <a:lnTo>
                  <a:pt x="226" y="21"/>
                </a:lnTo>
                <a:lnTo>
                  <a:pt x="226" y="0"/>
                </a:lnTo>
                <a:lnTo>
                  <a:pt x="214" y="0"/>
                </a:lnTo>
                <a:lnTo>
                  <a:pt x="200" y="2"/>
                </a:lnTo>
                <a:lnTo>
                  <a:pt x="187" y="3"/>
                </a:lnTo>
                <a:lnTo>
                  <a:pt x="173" y="5"/>
                </a:lnTo>
                <a:lnTo>
                  <a:pt x="148" y="11"/>
                </a:lnTo>
                <a:lnTo>
                  <a:pt x="120" y="16"/>
                </a:lnTo>
                <a:lnTo>
                  <a:pt x="93" y="21"/>
                </a:lnTo>
                <a:lnTo>
                  <a:pt x="65" y="27"/>
                </a:lnTo>
                <a:lnTo>
                  <a:pt x="48" y="28"/>
                </a:lnTo>
                <a:lnTo>
                  <a:pt x="34" y="30"/>
                </a:lnTo>
                <a:lnTo>
                  <a:pt x="16" y="32"/>
                </a:lnTo>
                <a:lnTo>
                  <a:pt x="0" y="32"/>
                </a:lnTo>
                <a:lnTo>
                  <a:pt x="0" y="5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0" name=""/>
          <p:cNvSpPr/>
          <p:nvPr/>
        </p:nvSpPr>
        <p:spPr>
          <a:xfrm>
            <a:off x="2852640" y="4646520"/>
            <a:ext cx="82800" cy="33480"/>
          </a:xfrm>
          <a:custGeom>
            <a:avLst/>
            <a:gdLst/>
            <a:ahLst/>
            <a:rect l="l" t="t" r="r" b="b"/>
            <a:pathLst>
              <a:path w="105" h="40">
                <a:moveTo>
                  <a:pt x="6" y="21"/>
                </a:moveTo>
                <a:lnTo>
                  <a:pt x="0" y="17"/>
                </a:lnTo>
                <a:lnTo>
                  <a:pt x="11" y="24"/>
                </a:lnTo>
                <a:lnTo>
                  <a:pt x="22" y="30"/>
                </a:lnTo>
                <a:lnTo>
                  <a:pt x="34" y="33"/>
                </a:lnTo>
                <a:lnTo>
                  <a:pt x="45" y="37"/>
                </a:lnTo>
                <a:lnTo>
                  <a:pt x="59" y="39"/>
                </a:lnTo>
                <a:lnTo>
                  <a:pt x="72" y="39"/>
                </a:lnTo>
                <a:lnTo>
                  <a:pt x="88" y="40"/>
                </a:lnTo>
                <a:lnTo>
                  <a:pt x="105" y="40"/>
                </a:lnTo>
                <a:lnTo>
                  <a:pt x="105" y="21"/>
                </a:lnTo>
                <a:lnTo>
                  <a:pt x="88" y="21"/>
                </a:lnTo>
                <a:lnTo>
                  <a:pt x="73" y="19"/>
                </a:lnTo>
                <a:lnTo>
                  <a:pt x="61" y="17"/>
                </a:lnTo>
                <a:lnTo>
                  <a:pt x="50" y="16"/>
                </a:lnTo>
                <a:lnTo>
                  <a:pt x="40" y="14"/>
                </a:lnTo>
                <a:lnTo>
                  <a:pt x="31" y="10"/>
                </a:lnTo>
                <a:lnTo>
                  <a:pt x="22" y="7"/>
                </a:lnTo>
                <a:lnTo>
                  <a:pt x="11" y="1"/>
                </a:lnTo>
                <a:lnTo>
                  <a:pt x="6" y="0"/>
                </a:lnTo>
                <a:lnTo>
                  <a:pt x="6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1" name=""/>
          <p:cNvSpPr/>
          <p:nvPr/>
        </p:nvSpPr>
        <p:spPr>
          <a:xfrm>
            <a:off x="2855880" y="4646520"/>
            <a:ext cx="180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2" name=""/>
          <p:cNvSpPr/>
          <p:nvPr/>
        </p:nvSpPr>
        <p:spPr>
          <a:xfrm>
            <a:off x="2840040" y="4646520"/>
            <a:ext cx="15840" cy="1764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10"/>
                </a:moveTo>
                <a:lnTo>
                  <a:pt x="11" y="21"/>
                </a:lnTo>
                <a:lnTo>
                  <a:pt x="22" y="21"/>
                </a:lnTo>
                <a:lnTo>
                  <a:pt x="22" y="0"/>
                </a:lnTo>
                <a:lnTo>
                  <a:pt x="11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3" name=""/>
          <p:cNvSpPr/>
          <p:nvPr/>
        </p:nvSpPr>
        <p:spPr>
          <a:xfrm>
            <a:off x="2840040" y="4656240"/>
            <a:ext cx="15840" cy="44280"/>
          </a:xfrm>
          <a:custGeom>
            <a:avLst/>
            <a:gdLst/>
            <a:ahLst/>
            <a:rect l="l" t="t" r="r" b="b"/>
            <a:pathLst>
              <a:path w="22" h="57">
                <a:moveTo>
                  <a:pt x="2" y="57"/>
                </a:moveTo>
                <a:lnTo>
                  <a:pt x="22" y="50"/>
                </a:lnTo>
                <a:lnTo>
                  <a:pt x="22" y="0"/>
                </a:lnTo>
                <a:lnTo>
                  <a:pt x="0" y="0"/>
                </a:lnTo>
                <a:lnTo>
                  <a:pt x="0" y="50"/>
                </a:lnTo>
                <a:lnTo>
                  <a:pt x="2" y="5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4" name=""/>
          <p:cNvSpPr/>
          <p:nvPr/>
        </p:nvSpPr>
        <p:spPr>
          <a:xfrm>
            <a:off x="2841480" y="4695840"/>
            <a:ext cx="6480" cy="4680"/>
          </a:xfrm>
          <a:custGeom>
            <a:avLst/>
            <a:gdLst/>
            <a:ahLst/>
            <a:rect l="l" t="t" r="r" b="b"/>
            <a:pathLst>
              <a:path w="7" h="5">
                <a:moveTo>
                  <a:pt x="0" y="5"/>
                </a:moveTo>
                <a:lnTo>
                  <a:pt x="7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5" name=""/>
          <p:cNvSpPr/>
          <p:nvPr/>
        </p:nvSpPr>
        <p:spPr>
          <a:xfrm>
            <a:off x="2841480" y="4691160"/>
            <a:ext cx="34920" cy="34920"/>
          </a:xfrm>
          <a:custGeom>
            <a:avLst/>
            <a:gdLst/>
            <a:ahLst/>
            <a:rect l="l" t="t" r="r" b="b"/>
            <a:pathLst>
              <a:path w="43" h="44">
                <a:moveTo>
                  <a:pt x="39" y="44"/>
                </a:moveTo>
                <a:lnTo>
                  <a:pt x="43" y="25"/>
                </a:lnTo>
                <a:lnTo>
                  <a:pt x="39" y="23"/>
                </a:lnTo>
                <a:lnTo>
                  <a:pt x="37" y="19"/>
                </a:lnTo>
                <a:lnTo>
                  <a:pt x="32" y="16"/>
                </a:lnTo>
                <a:lnTo>
                  <a:pt x="27" y="12"/>
                </a:lnTo>
                <a:lnTo>
                  <a:pt x="18" y="3"/>
                </a:lnTo>
                <a:lnTo>
                  <a:pt x="16" y="0"/>
                </a:lnTo>
                <a:lnTo>
                  <a:pt x="0" y="12"/>
                </a:lnTo>
                <a:lnTo>
                  <a:pt x="4" y="18"/>
                </a:lnTo>
                <a:lnTo>
                  <a:pt x="12" y="26"/>
                </a:lnTo>
                <a:lnTo>
                  <a:pt x="18" y="32"/>
                </a:lnTo>
                <a:lnTo>
                  <a:pt x="23" y="35"/>
                </a:lnTo>
                <a:lnTo>
                  <a:pt x="28" y="41"/>
                </a:lnTo>
                <a:lnTo>
                  <a:pt x="37" y="44"/>
                </a:lnTo>
                <a:lnTo>
                  <a:pt x="39" y="23"/>
                </a:lnTo>
                <a:lnTo>
                  <a:pt x="39" y="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6" name=""/>
          <p:cNvSpPr/>
          <p:nvPr/>
        </p:nvSpPr>
        <p:spPr>
          <a:xfrm>
            <a:off x="2873520" y="4708440"/>
            <a:ext cx="1440" cy="97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7" name=""/>
          <p:cNvSpPr/>
          <p:nvPr/>
        </p:nvSpPr>
        <p:spPr>
          <a:xfrm>
            <a:off x="2851200" y="4708440"/>
            <a:ext cx="22320" cy="17640"/>
          </a:xfrm>
          <a:custGeom>
            <a:avLst/>
            <a:gdLst/>
            <a:ahLst/>
            <a:rect l="l" t="t" r="r" b="b"/>
            <a:pathLst>
              <a:path w="28" h="21">
                <a:moveTo>
                  <a:pt x="0" y="11"/>
                </a:moveTo>
                <a:lnTo>
                  <a:pt x="10" y="21"/>
                </a:lnTo>
                <a:lnTo>
                  <a:pt x="28" y="21"/>
                </a:lnTo>
                <a:lnTo>
                  <a:pt x="28" y="0"/>
                </a:lnTo>
                <a:lnTo>
                  <a:pt x="1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8" name=""/>
          <p:cNvSpPr/>
          <p:nvPr/>
        </p:nvSpPr>
        <p:spPr>
          <a:xfrm>
            <a:off x="2851200" y="4718160"/>
            <a:ext cx="93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0" y="0"/>
                </a:move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9" name=""/>
          <p:cNvSpPr/>
          <p:nvPr/>
        </p:nvSpPr>
        <p:spPr>
          <a:xfrm>
            <a:off x="2851200" y="4716360"/>
            <a:ext cx="28440" cy="17640"/>
          </a:xfrm>
          <a:custGeom>
            <a:avLst/>
            <a:gdLst/>
            <a:ahLst/>
            <a:rect l="l" t="t" r="r" b="b"/>
            <a:pathLst>
              <a:path w="35" h="23">
                <a:moveTo>
                  <a:pt x="35" y="12"/>
                </a:moveTo>
                <a:lnTo>
                  <a:pt x="25" y="3"/>
                </a:lnTo>
                <a:lnTo>
                  <a:pt x="25" y="3"/>
                </a:lnTo>
                <a:lnTo>
                  <a:pt x="23" y="2"/>
                </a:lnTo>
                <a:lnTo>
                  <a:pt x="23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lnTo>
                  <a:pt x="1" y="7"/>
                </a:lnTo>
                <a:lnTo>
                  <a:pt x="3" y="10"/>
                </a:lnTo>
                <a:lnTo>
                  <a:pt x="5" y="14"/>
                </a:lnTo>
                <a:lnTo>
                  <a:pt x="9" y="16"/>
                </a:lnTo>
                <a:lnTo>
                  <a:pt x="12" y="19"/>
                </a:lnTo>
                <a:lnTo>
                  <a:pt x="16" y="21"/>
                </a:lnTo>
                <a:lnTo>
                  <a:pt x="19" y="23"/>
                </a:lnTo>
                <a:lnTo>
                  <a:pt x="25" y="23"/>
                </a:lnTo>
                <a:lnTo>
                  <a:pt x="14" y="12"/>
                </a:lnTo>
                <a:lnTo>
                  <a:pt x="35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0" name=""/>
          <p:cNvSpPr/>
          <p:nvPr/>
        </p:nvSpPr>
        <p:spPr>
          <a:xfrm>
            <a:off x="2862360" y="47260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1" name=""/>
          <p:cNvSpPr/>
          <p:nvPr/>
        </p:nvSpPr>
        <p:spPr>
          <a:xfrm>
            <a:off x="2862360" y="4726080"/>
            <a:ext cx="17280" cy="20520"/>
          </a:xfrm>
          <a:custGeom>
            <a:avLst/>
            <a:gdLst/>
            <a:ahLst/>
            <a:rect l="l" t="t" r="r" b="b"/>
            <a:pathLst>
              <a:path w="21" h="27">
                <a:moveTo>
                  <a:pt x="21" y="27"/>
                </a:moveTo>
                <a:lnTo>
                  <a:pt x="21" y="25"/>
                </a:lnTo>
                <a:lnTo>
                  <a:pt x="21" y="0"/>
                </a:lnTo>
                <a:lnTo>
                  <a:pt x="0" y="0"/>
                </a:lnTo>
                <a:lnTo>
                  <a:pt x="0" y="25"/>
                </a:lnTo>
                <a:lnTo>
                  <a:pt x="21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2" name=""/>
          <p:cNvSpPr/>
          <p:nvPr/>
        </p:nvSpPr>
        <p:spPr>
          <a:xfrm>
            <a:off x="2862360" y="4743360"/>
            <a:ext cx="792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0"/>
                </a:moveTo>
                <a:lnTo>
                  <a:pt x="11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3" name=""/>
          <p:cNvSpPr/>
          <p:nvPr/>
        </p:nvSpPr>
        <p:spPr>
          <a:xfrm>
            <a:off x="2844720" y="4743360"/>
            <a:ext cx="34920" cy="44640"/>
          </a:xfrm>
          <a:custGeom>
            <a:avLst/>
            <a:gdLst/>
            <a:ahLst/>
            <a:rect l="l" t="t" r="r" b="b"/>
            <a:pathLst>
              <a:path w="42" h="57">
                <a:moveTo>
                  <a:pt x="21" y="57"/>
                </a:moveTo>
                <a:lnTo>
                  <a:pt x="21" y="57"/>
                </a:lnTo>
                <a:lnTo>
                  <a:pt x="21" y="53"/>
                </a:lnTo>
                <a:lnTo>
                  <a:pt x="23" y="48"/>
                </a:lnTo>
                <a:lnTo>
                  <a:pt x="24" y="44"/>
                </a:lnTo>
                <a:lnTo>
                  <a:pt x="28" y="37"/>
                </a:lnTo>
                <a:lnTo>
                  <a:pt x="32" y="32"/>
                </a:lnTo>
                <a:lnTo>
                  <a:pt x="35" y="25"/>
                </a:lnTo>
                <a:lnTo>
                  <a:pt x="39" y="14"/>
                </a:lnTo>
                <a:lnTo>
                  <a:pt x="42" y="5"/>
                </a:lnTo>
                <a:lnTo>
                  <a:pt x="21" y="0"/>
                </a:lnTo>
                <a:lnTo>
                  <a:pt x="19" y="9"/>
                </a:lnTo>
                <a:lnTo>
                  <a:pt x="16" y="16"/>
                </a:lnTo>
                <a:lnTo>
                  <a:pt x="12" y="21"/>
                </a:lnTo>
                <a:lnTo>
                  <a:pt x="8" y="28"/>
                </a:lnTo>
                <a:lnTo>
                  <a:pt x="5" y="35"/>
                </a:lnTo>
                <a:lnTo>
                  <a:pt x="3" y="41"/>
                </a:lnTo>
                <a:lnTo>
                  <a:pt x="0" y="49"/>
                </a:lnTo>
                <a:lnTo>
                  <a:pt x="0" y="57"/>
                </a:lnTo>
                <a:lnTo>
                  <a:pt x="21" y="5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4" name=""/>
          <p:cNvSpPr/>
          <p:nvPr/>
        </p:nvSpPr>
        <p:spPr>
          <a:xfrm>
            <a:off x="2844720" y="4788000"/>
            <a:ext cx="15840" cy="14040"/>
          </a:xfrm>
          <a:custGeom>
            <a:avLst/>
            <a:gdLst/>
            <a:ahLst/>
            <a:rect l="l" t="t" r="r" b="b"/>
            <a:pathLst>
              <a:path w="19" h="17">
                <a:moveTo>
                  <a:pt x="19" y="17"/>
                </a:moveTo>
                <a:lnTo>
                  <a:pt x="19" y="17"/>
                </a:lnTo>
                <a:lnTo>
                  <a:pt x="19" y="7"/>
                </a:lnTo>
                <a:lnTo>
                  <a:pt x="19" y="0"/>
                </a:lnTo>
                <a:lnTo>
                  <a:pt x="0" y="0"/>
                </a:lnTo>
                <a:lnTo>
                  <a:pt x="0" y="7"/>
                </a:lnTo>
                <a:lnTo>
                  <a:pt x="0" y="17"/>
                </a:lnTo>
                <a:lnTo>
                  <a:pt x="19" y="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5" name=""/>
          <p:cNvSpPr/>
          <p:nvPr/>
        </p:nvSpPr>
        <p:spPr>
          <a:xfrm>
            <a:off x="2822400" y="4802040"/>
            <a:ext cx="38160" cy="41400"/>
          </a:xfrm>
          <a:custGeom>
            <a:avLst/>
            <a:gdLst/>
            <a:ahLst/>
            <a:rect l="l" t="t" r="r" b="b"/>
            <a:pathLst>
              <a:path w="48" h="52">
                <a:moveTo>
                  <a:pt x="18" y="38"/>
                </a:moveTo>
                <a:lnTo>
                  <a:pt x="13" y="52"/>
                </a:lnTo>
                <a:lnTo>
                  <a:pt x="20" y="48"/>
                </a:lnTo>
                <a:lnTo>
                  <a:pt x="27" y="43"/>
                </a:lnTo>
                <a:lnTo>
                  <a:pt x="32" y="36"/>
                </a:lnTo>
                <a:lnTo>
                  <a:pt x="37" y="29"/>
                </a:lnTo>
                <a:lnTo>
                  <a:pt x="41" y="22"/>
                </a:lnTo>
                <a:lnTo>
                  <a:pt x="45" y="15"/>
                </a:lnTo>
                <a:lnTo>
                  <a:pt x="46" y="7"/>
                </a:lnTo>
                <a:lnTo>
                  <a:pt x="48" y="0"/>
                </a:lnTo>
                <a:lnTo>
                  <a:pt x="29" y="0"/>
                </a:lnTo>
                <a:lnTo>
                  <a:pt x="27" y="2"/>
                </a:lnTo>
                <a:lnTo>
                  <a:pt x="25" y="6"/>
                </a:lnTo>
                <a:lnTo>
                  <a:pt x="23" y="13"/>
                </a:lnTo>
                <a:lnTo>
                  <a:pt x="18" y="18"/>
                </a:lnTo>
                <a:lnTo>
                  <a:pt x="14" y="24"/>
                </a:lnTo>
                <a:lnTo>
                  <a:pt x="11" y="29"/>
                </a:lnTo>
                <a:lnTo>
                  <a:pt x="7" y="31"/>
                </a:lnTo>
                <a:lnTo>
                  <a:pt x="7" y="32"/>
                </a:lnTo>
                <a:lnTo>
                  <a:pt x="0" y="47"/>
                </a:lnTo>
                <a:lnTo>
                  <a:pt x="18" y="3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6" name=""/>
          <p:cNvSpPr/>
          <p:nvPr/>
        </p:nvSpPr>
        <p:spPr>
          <a:xfrm>
            <a:off x="2822400" y="4832280"/>
            <a:ext cx="43200" cy="49320"/>
          </a:xfrm>
          <a:custGeom>
            <a:avLst/>
            <a:gdLst/>
            <a:ahLst/>
            <a:rect l="l" t="t" r="r" b="b"/>
            <a:pathLst>
              <a:path w="53" h="62">
                <a:moveTo>
                  <a:pt x="53" y="62"/>
                </a:moveTo>
                <a:lnTo>
                  <a:pt x="53" y="58"/>
                </a:lnTo>
                <a:lnTo>
                  <a:pt x="53" y="51"/>
                </a:lnTo>
                <a:lnTo>
                  <a:pt x="52" y="46"/>
                </a:lnTo>
                <a:lnTo>
                  <a:pt x="50" y="41"/>
                </a:lnTo>
                <a:lnTo>
                  <a:pt x="48" y="35"/>
                </a:lnTo>
                <a:lnTo>
                  <a:pt x="46" y="30"/>
                </a:lnTo>
                <a:lnTo>
                  <a:pt x="45" y="26"/>
                </a:lnTo>
                <a:lnTo>
                  <a:pt x="41" y="23"/>
                </a:lnTo>
                <a:lnTo>
                  <a:pt x="39" y="19"/>
                </a:lnTo>
                <a:lnTo>
                  <a:pt x="32" y="14"/>
                </a:lnTo>
                <a:lnTo>
                  <a:pt x="27" y="9"/>
                </a:lnTo>
                <a:lnTo>
                  <a:pt x="25" y="7"/>
                </a:lnTo>
                <a:lnTo>
                  <a:pt x="23" y="5"/>
                </a:lnTo>
                <a:lnTo>
                  <a:pt x="21" y="2"/>
                </a:lnTo>
                <a:lnTo>
                  <a:pt x="20" y="0"/>
                </a:lnTo>
                <a:lnTo>
                  <a:pt x="0" y="9"/>
                </a:lnTo>
                <a:lnTo>
                  <a:pt x="4" y="12"/>
                </a:lnTo>
                <a:lnTo>
                  <a:pt x="7" y="18"/>
                </a:lnTo>
                <a:lnTo>
                  <a:pt x="9" y="19"/>
                </a:lnTo>
                <a:lnTo>
                  <a:pt x="13" y="23"/>
                </a:lnTo>
                <a:lnTo>
                  <a:pt x="18" y="28"/>
                </a:lnTo>
                <a:lnTo>
                  <a:pt x="23" y="34"/>
                </a:lnTo>
                <a:lnTo>
                  <a:pt x="25" y="35"/>
                </a:lnTo>
                <a:lnTo>
                  <a:pt x="27" y="37"/>
                </a:lnTo>
                <a:lnTo>
                  <a:pt x="29" y="41"/>
                </a:lnTo>
                <a:lnTo>
                  <a:pt x="29" y="42"/>
                </a:lnTo>
                <a:lnTo>
                  <a:pt x="30" y="46"/>
                </a:lnTo>
                <a:lnTo>
                  <a:pt x="32" y="50"/>
                </a:lnTo>
                <a:lnTo>
                  <a:pt x="32" y="53"/>
                </a:lnTo>
                <a:lnTo>
                  <a:pt x="32" y="58"/>
                </a:lnTo>
                <a:lnTo>
                  <a:pt x="32" y="57"/>
                </a:lnTo>
                <a:lnTo>
                  <a:pt x="53" y="6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7" name=""/>
          <p:cNvSpPr/>
          <p:nvPr/>
        </p:nvSpPr>
        <p:spPr>
          <a:xfrm>
            <a:off x="2754360" y="4876920"/>
            <a:ext cx="109440" cy="60120"/>
          </a:xfrm>
          <a:custGeom>
            <a:avLst/>
            <a:gdLst/>
            <a:ahLst/>
            <a:rect l="l" t="t" r="r" b="b"/>
            <a:pathLst>
              <a:path w="137" h="74">
                <a:moveTo>
                  <a:pt x="0" y="74"/>
                </a:moveTo>
                <a:lnTo>
                  <a:pt x="0" y="74"/>
                </a:lnTo>
                <a:lnTo>
                  <a:pt x="9" y="74"/>
                </a:lnTo>
                <a:lnTo>
                  <a:pt x="19" y="73"/>
                </a:lnTo>
                <a:lnTo>
                  <a:pt x="30" y="71"/>
                </a:lnTo>
                <a:lnTo>
                  <a:pt x="39" y="69"/>
                </a:lnTo>
                <a:lnTo>
                  <a:pt x="49" y="66"/>
                </a:lnTo>
                <a:lnTo>
                  <a:pt x="60" y="64"/>
                </a:lnTo>
                <a:lnTo>
                  <a:pt x="71" y="60"/>
                </a:lnTo>
                <a:lnTo>
                  <a:pt x="81" y="57"/>
                </a:lnTo>
                <a:lnTo>
                  <a:pt x="90" y="51"/>
                </a:lnTo>
                <a:lnTo>
                  <a:pt x="99" y="46"/>
                </a:lnTo>
                <a:lnTo>
                  <a:pt x="108" y="41"/>
                </a:lnTo>
                <a:lnTo>
                  <a:pt x="115" y="34"/>
                </a:lnTo>
                <a:lnTo>
                  <a:pt x="122" y="28"/>
                </a:lnTo>
                <a:lnTo>
                  <a:pt x="128" y="21"/>
                </a:lnTo>
                <a:lnTo>
                  <a:pt x="133" y="14"/>
                </a:lnTo>
                <a:lnTo>
                  <a:pt x="137" y="5"/>
                </a:lnTo>
                <a:lnTo>
                  <a:pt x="117" y="0"/>
                </a:lnTo>
                <a:lnTo>
                  <a:pt x="115" y="3"/>
                </a:lnTo>
                <a:lnTo>
                  <a:pt x="112" y="9"/>
                </a:lnTo>
                <a:lnTo>
                  <a:pt x="106" y="14"/>
                </a:lnTo>
                <a:lnTo>
                  <a:pt x="103" y="19"/>
                </a:lnTo>
                <a:lnTo>
                  <a:pt x="96" y="25"/>
                </a:lnTo>
                <a:lnTo>
                  <a:pt x="89" y="28"/>
                </a:lnTo>
                <a:lnTo>
                  <a:pt x="80" y="34"/>
                </a:lnTo>
                <a:lnTo>
                  <a:pt x="73" y="37"/>
                </a:lnTo>
                <a:lnTo>
                  <a:pt x="64" y="41"/>
                </a:lnTo>
                <a:lnTo>
                  <a:pt x="53" y="44"/>
                </a:lnTo>
                <a:lnTo>
                  <a:pt x="44" y="48"/>
                </a:lnTo>
                <a:lnTo>
                  <a:pt x="35" y="50"/>
                </a:lnTo>
                <a:lnTo>
                  <a:pt x="25" y="51"/>
                </a:lnTo>
                <a:lnTo>
                  <a:pt x="16" y="53"/>
                </a:lnTo>
                <a:lnTo>
                  <a:pt x="7" y="53"/>
                </a:lnTo>
                <a:lnTo>
                  <a:pt x="0" y="53"/>
                </a:lnTo>
                <a:lnTo>
                  <a:pt x="0" y="7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8" name=""/>
          <p:cNvSpPr/>
          <p:nvPr/>
        </p:nvSpPr>
        <p:spPr>
          <a:xfrm>
            <a:off x="2679840" y="4908600"/>
            <a:ext cx="74520" cy="28440"/>
          </a:xfrm>
          <a:custGeom>
            <a:avLst/>
            <a:gdLst/>
            <a:ahLst/>
            <a:rect l="l" t="t" r="r" b="b"/>
            <a:pathLst>
              <a:path w="95" h="35">
                <a:moveTo>
                  <a:pt x="0" y="16"/>
                </a:moveTo>
                <a:lnTo>
                  <a:pt x="0" y="16"/>
                </a:lnTo>
                <a:lnTo>
                  <a:pt x="6" y="19"/>
                </a:lnTo>
                <a:lnTo>
                  <a:pt x="11" y="23"/>
                </a:lnTo>
                <a:lnTo>
                  <a:pt x="16" y="25"/>
                </a:lnTo>
                <a:lnTo>
                  <a:pt x="22" y="27"/>
                </a:lnTo>
                <a:lnTo>
                  <a:pt x="32" y="32"/>
                </a:lnTo>
                <a:lnTo>
                  <a:pt x="43" y="34"/>
                </a:lnTo>
                <a:lnTo>
                  <a:pt x="55" y="35"/>
                </a:lnTo>
                <a:lnTo>
                  <a:pt x="68" y="35"/>
                </a:lnTo>
                <a:lnTo>
                  <a:pt x="80" y="35"/>
                </a:lnTo>
                <a:lnTo>
                  <a:pt x="95" y="35"/>
                </a:lnTo>
                <a:lnTo>
                  <a:pt x="95" y="14"/>
                </a:lnTo>
                <a:lnTo>
                  <a:pt x="82" y="14"/>
                </a:lnTo>
                <a:lnTo>
                  <a:pt x="70" y="14"/>
                </a:lnTo>
                <a:lnTo>
                  <a:pt x="57" y="14"/>
                </a:lnTo>
                <a:lnTo>
                  <a:pt x="47" y="12"/>
                </a:lnTo>
                <a:lnTo>
                  <a:pt x="38" y="11"/>
                </a:lnTo>
                <a:lnTo>
                  <a:pt x="29" y="9"/>
                </a:lnTo>
                <a:lnTo>
                  <a:pt x="25" y="7"/>
                </a:lnTo>
                <a:lnTo>
                  <a:pt x="22" y="5"/>
                </a:lnTo>
                <a:lnTo>
                  <a:pt x="18" y="3"/>
                </a:lnTo>
                <a:lnTo>
                  <a:pt x="15" y="0"/>
                </a:lnTo>
                <a:lnTo>
                  <a:pt x="15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9" name=""/>
          <p:cNvSpPr/>
          <p:nvPr/>
        </p:nvSpPr>
        <p:spPr>
          <a:xfrm>
            <a:off x="2619360" y="4884840"/>
            <a:ext cx="73080" cy="36360"/>
          </a:xfrm>
          <a:custGeom>
            <a:avLst/>
            <a:gdLst/>
            <a:ahLst/>
            <a:rect l="l" t="t" r="r" b="b"/>
            <a:pathLst>
              <a:path w="92" h="46">
                <a:moveTo>
                  <a:pt x="0" y="14"/>
                </a:moveTo>
                <a:lnTo>
                  <a:pt x="9" y="21"/>
                </a:lnTo>
                <a:lnTo>
                  <a:pt x="12" y="21"/>
                </a:lnTo>
                <a:lnTo>
                  <a:pt x="19" y="23"/>
                </a:lnTo>
                <a:lnTo>
                  <a:pt x="28" y="25"/>
                </a:lnTo>
                <a:lnTo>
                  <a:pt x="39" y="26"/>
                </a:lnTo>
                <a:lnTo>
                  <a:pt x="51" y="30"/>
                </a:lnTo>
                <a:lnTo>
                  <a:pt x="62" y="35"/>
                </a:lnTo>
                <a:lnTo>
                  <a:pt x="67" y="39"/>
                </a:lnTo>
                <a:lnTo>
                  <a:pt x="71" y="41"/>
                </a:lnTo>
                <a:lnTo>
                  <a:pt x="75" y="42"/>
                </a:lnTo>
                <a:lnTo>
                  <a:pt x="78" y="46"/>
                </a:lnTo>
                <a:lnTo>
                  <a:pt x="92" y="30"/>
                </a:lnTo>
                <a:lnTo>
                  <a:pt x="87" y="26"/>
                </a:lnTo>
                <a:lnTo>
                  <a:pt x="82" y="23"/>
                </a:lnTo>
                <a:lnTo>
                  <a:pt x="76" y="21"/>
                </a:lnTo>
                <a:lnTo>
                  <a:pt x="71" y="17"/>
                </a:lnTo>
                <a:lnTo>
                  <a:pt x="59" y="12"/>
                </a:lnTo>
                <a:lnTo>
                  <a:pt x="46" y="7"/>
                </a:lnTo>
                <a:lnTo>
                  <a:pt x="34" y="3"/>
                </a:lnTo>
                <a:lnTo>
                  <a:pt x="23" y="1"/>
                </a:lnTo>
                <a:lnTo>
                  <a:pt x="16" y="0"/>
                </a:lnTo>
                <a:lnTo>
                  <a:pt x="9" y="0"/>
                </a:lnTo>
                <a:lnTo>
                  <a:pt x="19" y="5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0" name=""/>
          <p:cNvSpPr/>
          <p:nvPr/>
        </p:nvSpPr>
        <p:spPr>
          <a:xfrm>
            <a:off x="2583000" y="4873680"/>
            <a:ext cx="52200" cy="39600"/>
          </a:xfrm>
          <a:custGeom>
            <a:avLst/>
            <a:gdLst/>
            <a:ahLst/>
            <a:rect l="l" t="t" r="r" b="b"/>
            <a:pathLst>
              <a:path w="66" h="52">
                <a:moveTo>
                  <a:pt x="20" y="52"/>
                </a:moveTo>
                <a:lnTo>
                  <a:pt x="20" y="52"/>
                </a:lnTo>
                <a:lnTo>
                  <a:pt x="22" y="47"/>
                </a:lnTo>
                <a:lnTo>
                  <a:pt x="22" y="41"/>
                </a:lnTo>
                <a:lnTo>
                  <a:pt x="24" y="36"/>
                </a:lnTo>
                <a:lnTo>
                  <a:pt x="25" y="31"/>
                </a:lnTo>
                <a:lnTo>
                  <a:pt x="27" y="29"/>
                </a:lnTo>
                <a:lnTo>
                  <a:pt x="31" y="25"/>
                </a:lnTo>
                <a:lnTo>
                  <a:pt x="33" y="24"/>
                </a:lnTo>
                <a:lnTo>
                  <a:pt x="34" y="22"/>
                </a:lnTo>
                <a:lnTo>
                  <a:pt x="36" y="20"/>
                </a:lnTo>
                <a:lnTo>
                  <a:pt x="38" y="20"/>
                </a:lnTo>
                <a:lnTo>
                  <a:pt x="40" y="20"/>
                </a:lnTo>
                <a:lnTo>
                  <a:pt x="40" y="20"/>
                </a:lnTo>
                <a:lnTo>
                  <a:pt x="41" y="22"/>
                </a:lnTo>
                <a:lnTo>
                  <a:pt x="43" y="24"/>
                </a:lnTo>
                <a:lnTo>
                  <a:pt x="45" y="25"/>
                </a:lnTo>
                <a:lnTo>
                  <a:pt x="47" y="29"/>
                </a:lnTo>
                <a:lnTo>
                  <a:pt x="66" y="20"/>
                </a:lnTo>
                <a:lnTo>
                  <a:pt x="63" y="15"/>
                </a:lnTo>
                <a:lnTo>
                  <a:pt x="59" y="9"/>
                </a:lnTo>
                <a:lnTo>
                  <a:pt x="54" y="4"/>
                </a:lnTo>
                <a:lnTo>
                  <a:pt x="47" y="2"/>
                </a:lnTo>
                <a:lnTo>
                  <a:pt x="41" y="0"/>
                </a:lnTo>
                <a:lnTo>
                  <a:pt x="34" y="0"/>
                </a:lnTo>
                <a:lnTo>
                  <a:pt x="29" y="2"/>
                </a:lnTo>
                <a:lnTo>
                  <a:pt x="22" y="4"/>
                </a:lnTo>
                <a:lnTo>
                  <a:pt x="18" y="7"/>
                </a:lnTo>
                <a:lnTo>
                  <a:pt x="13" y="13"/>
                </a:lnTo>
                <a:lnTo>
                  <a:pt x="9" y="18"/>
                </a:lnTo>
                <a:lnTo>
                  <a:pt x="8" y="24"/>
                </a:lnTo>
                <a:lnTo>
                  <a:pt x="4" y="29"/>
                </a:lnTo>
                <a:lnTo>
                  <a:pt x="2" y="36"/>
                </a:lnTo>
                <a:lnTo>
                  <a:pt x="0" y="45"/>
                </a:lnTo>
                <a:lnTo>
                  <a:pt x="0" y="52"/>
                </a:lnTo>
                <a:lnTo>
                  <a:pt x="20" y="5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1" name=""/>
          <p:cNvSpPr/>
          <p:nvPr/>
        </p:nvSpPr>
        <p:spPr>
          <a:xfrm>
            <a:off x="2583000" y="4913280"/>
            <a:ext cx="34920" cy="141480"/>
          </a:xfrm>
          <a:custGeom>
            <a:avLst/>
            <a:gdLst/>
            <a:ahLst/>
            <a:rect l="l" t="t" r="r" b="b"/>
            <a:pathLst>
              <a:path w="45" h="176">
                <a:moveTo>
                  <a:pt x="34" y="155"/>
                </a:moveTo>
                <a:lnTo>
                  <a:pt x="45" y="166"/>
                </a:lnTo>
                <a:lnTo>
                  <a:pt x="45" y="150"/>
                </a:lnTo>
                <a:lnTo>
                  <a:pt x="43" y="135"/>
                </a:lnTo>
                <a:lnTo>
                  <a:pt x="43" y="121"/>
                </a:lnTo>
                <a:lnTo>
                  <a:pt x="41" y="105"/>
                </a:lnTo>
                <a:lnTo>
                  <a:pt x="38" y="78"/>
                </a:lnTo>
                <a:lnTo>
                  <a:pt x="33" y="53"/>
                </a:lnTo>
                <a:lnTo>
                  <a:pt x="29" y="34"/>
                </a:lnTo>
                <a:lnTo>
                  <a:pt x="24" y="16"/>
                </a:lnTo>
                <a:lnTo>
                  <a:pt x="22" y="5"/>
                </a:lnTo>
                <a:lnTo>
                  <a:pt x="20" y="0"/>
                </a:lnTo>
                <a:lnTo>
                  <a:pt x="0" y="0"/>
                </a:lnTo>
                <a:lnTo>
                  <a:pt x="2" y="9"/>
                </a:lnTo>
                <a:lnTo>
                  <a:pt x="4" y="21"/>
                </a:lnTo>
                <a:lnTo>
                  <a:pt x="8" y="37"/>
                </a:lnTo>
                <a:lnTo>
                  <a:pt x="13" y="57"/>
                </a:lnTo>
                <a:lnTo>
                  <a:pt x="17" y="80"/>
                </a:lnTo>
                <a:lnTo>
                  <a:pt x="22" y="109"/>
                </a:lnTo>
                <a:lnTo>
                  <a:pt x="22" y="123"/>
                </a:lnTo>
                <a:lnTo>
                  <a:pt x="24" y="137"/>
                </a:lnTo>
                <a:lnTo>
                  <a:pt x="24" y="151"/>
                </a:lnTo>
                <a:lnTo>
                  <a:pt x="25" y="166"/>
                </a:lnTo>
                <a:lnTo>
                  <a:pt x="34" y="176"/>
                </a:lnTo>
                <a:lnTo>
                  <a:pt x="34" y="1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2" name=""/>
          <p:cNvSpPr/>
          <p:nvPr/>
        </p:nvSpPr>
        <p:spPr>
          <a:xfrm>
            <a:off x="2610000" y="5037120"/>
            <a:ext cx="58680" cy="28440"/>
          </a:xfrm>
          <a:custGeom>
            <a:avLst/>
            <a:gdLst/>
            <a:ahLst/>
            <a:rect l="l" t="t" r="r" b="b"/>
            <a:pathLst>
              <a:path w="75" h="35">
                <a:moveTo>
                  <a:pt x="75" y="34"/>
                </a:moveTo>
                <a:lnTo>
                  <a:pt x="73" y="21"/>
                </a:lnTo>
                <a:lnTo>
                  <a:pt x="68" y="18"/>
                </a:lnTo>
                <a:lnTo>
                  <a:pt x="63" y="14"/>
                </a:lnTo>
                <a:lnTo>
                  <a:pt x="57" y="11"/>
                </a:lnTo>
                <a:lnTo>
                  <a:pt x="50" y="9"/>
                </a:lnTo>
                <a:lnTo>
                  <a:pt x="39" y="5"/>
                </a:lnTo>
                <a:lnTo>
                  <a:pt x="27" y="3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25" y="23"/>
                </a:lnTo>
                <a:lnTo>
                  <a:pt x="34" y="25"/>
                </a:lnTo>
                <a:lnTo>
                  <a:pt x="45" y="28"/>
                </a:lnTo>
                <a:lnTo>
                  <a:pt x="48" y="30"/>
                </a:lnTo>
                <a:lnTo>
                  <a:pt x="52" y="32"/>
                </a:lnTo>
                <a:lnTo>
                  <a:pt x="55" y="34"/>
                </a:lnTo>
                <a:lnTo>
                  <a:pt x="59" y="35"/>
                </a:lnTo>
                <a:lnTo>
                  <a:pt x="55" y="23"/>
                </a:lnTo>
                <a:lnTo>
                  <a:pt x="75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3" name=""/>
          <p:cNvSpPr/>
          <p:nvPr/>
        </p:nvSpPr>
        <p:spPr>
          <a:xfrm>
            <a:off x="2641680" y="5054760"/>
            <a:ext cx="27000" cy="28440"/>
          </a:xfrm>
          <a:custGeom>
            <a:avLst/>
            <a:gdLst/>
            <a:ahLst/>
            <a:rect l="l" t="t" r="r" b="b"/>
            <a:pathLst>
              <a:path w="34" h="36">
                <a:moveTo>
                  <a:pt x="9" y="14"/>
                </a:moveTo>
                <a:lnTo>
                  <a:pt x="20" y="30"/>
                </a:lnTo>
                <a:lnTo>
                  <a:pt x="23" y="23"/>
                </a:lnTo>
                <a:lnTo>
                  <a:pt x="27" y="20"/>
                </a:lnTo>
                <a:lnTo>
                  <a:pt x="31" y="14"/>
                </a:lnTo>
                <a:lnTo>
                  <a:pt x="34" y="9"/>
                </a:lnTo>
                <a:lnTo>
                  <a:pt x="14" y="0"/>
                </a:lnTo>
                <a:lnTo>
                  <a:pt x="13" y="2"/>
                </a:lnTo>
                <a:lnTo>
                  <a:pt x="11" y="5"/>
                </a:lnTo>
                <a:lnTo>
                  <a:pt x="6" y="11"/>
                </a:lnTo>
                <a:lnTo>
                  <a:pt x="0" y="21"/>
                </a:lnTo>
                <a:lnTo>
                  <a:pt x="9" y="36"/>
                </a:lnTo>
                <a:lnTo>
                  <a:pt x="9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4" name=""/>
          <p:cNvSpPr/>
          <p:nvPr/>
        </p:nvSpPr>
        <p:spPr>
          <a:xfrm>
            <a:off x="2649600" y="5065560"/>
            <a:ext cx="50760" cy="17640"/>
          </a:xfrm>
          <a:custGeom>
            <a:avLst/>
            <a:gdLst/>
            <a:ahLst/>
            <a:rect l="l" t="t" r="r" b="b"/>
            <a:pathLst>
              <a:path w="64" h="24">
                <a:moveTo>
                  <a:pt x="54" y="2"/>
                </a:moveTo>
                <a:lnTo>
                  <a:pt x="59" y="0"/>
                </a:lnTo>
                <a:lnTo>
                  <a:pt x="41" y="0"/>
                </a:lnTo>
                <a:lnTo>
                  <a:pt x="25" y="2"/>
                </a:lnTo>
                <a:lnTo>
                  <a:pt x="13" y="4"/>
                </a:lnTo>
                <a:lnTo>
                  <a:pt x="0" y="4"/>
                </a:lnTo>
                <a:lnTo>
                  <a:pt x="0" y="24"/>
                </a:lnTo>
                <a:lnTo>
                  <a:pt x="14" y="24"/>
                </a:lnTo>
                <a:lnTo>
                  <a:pt x="29" y="22"/>
                </a:lnTo>
                <a:lnTo>
                  <a:pt x="41" y="22"/>
                </a:lnTo>
                <a:lnTo>
                  <a:pt x="59" y="20"/>
                </a:lnTo>
                <a:lnTo>
                  <a:pt x="64" y="20"/>
                </a:lnTo>
                <a:lnTo>
                  <a:pt x="54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5" name=""/>
          <p:cNvSpPr/>
          <p:nvPr/>
        </p:nvSpPr>
        <p:spPr>
          <a:xfrm>
            <a:off x="2670120" y="5043600"/>
            <a:ext cx="39600" cy="38160"/>
          </a:xfrm>
          <a:custGeom>
            <a:avLst/>
            <a:gdLst/>
            <a:ahLst/>
            <a:rect l="l" t="t" r="r" b="b"/>
            <a:pathLst>
              <a:path w="50" h="46">
                <a:moveTo>
                  <a:pt x="0" y="9"/>
                </a:moveTo>
                <a:lnTo>
                  <a:pt x="9" y="19"/>
                </a:lnTo>
                <a:lnTo>
                  <a:pt x="12" y="21"/>
                </a:lnTo>
                <a:lnTo>
                  <a:pt x="25" y="26"/>
                </a:lnTo>
                <a:lnTo>
                  <a:pt x="27" y="28"/>
                </a:lnTo>
                <a:lnTo>
                  <a:pt x="28" y="28"/>
                </a:lnTo>
                <a:lnTo>
                  <a:pt x="28" y="30"/>
                </a:lnTo>
                <a:lnTo>
                  <a:pt x="28" y="28"/>
                </a:lnTo>
                <a:lnTo>
                  <a:pt x="28" y="26"/>
                </a:lnTo>
                <a:lnTo>
                  <a:pt x="30" y="26"/>
                </a:lnTo>
                <a:lnTo>
                  <a:pt x="28" y="26"/>
                </a:lnTo>
                <a:lnTo>
                  <a:pt x="27" y="28"/>
                </a:lnTo>
                <a:lnTo>
                  <a:pt x="37" y="46"/>
                </a:lnTo>
                <a:lnTo>
                  <a:pt x="43" y="42"/>
                </a:lnTo>
                <a:lnTo>
                  <a:pt x="48" y="37"/>
                </a:lnTo>
                <a:lnTo>
                  <a:pt x="50" y="30"/>
                </a:lnTo>
                <a:lnTo>
                  <a:pt x="50" y="25"/>
                </a:lnTo>
                <a:lnTo>
                  <a:pt x="48" y="19"/>
                </a:lnTo>
                <a:lnTo>
                  <a:pt x="44" y="16"/>
                </a:lnTo>
                <a:lnTo>
                  <a:pt x="41" y="12"/>
                </a:lnTo>
                <a:lnTo>
                  <a:pt x="35" y="9"/>
                </a:lnTo>
                <a:lnTo>
                  <a:pt x="23" y="2"/>
                </a:lnTo>
                <a:lnTo>
                  <a:pt x="14" y="0"/>
                </a:lnTo>
                <a:lnTo>
                  <a:pt x="21" y="9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6" name=""/>
          <p:cNvSpPr/>
          <p:nvPr/>
        </p:nvSpPr>
        <p:spPr>
          <a:xfrm>
            <a:off x="2670120" y="5029200"/>
            <a:ext cx="44640" cy="25560"/>
          </a:xfrm>
          <a:custGeom>
            <a:avLst/>
            <a:gdLst/>
            <a:ahLst/>
            <a:rect l="l" t="t" r="r" b="b"/>
            <a:pathLst>
              <a:path w="57" h="32">
                <a:moveTo>
                  <a:pt x="46" y="0"/>
                </a:moveTo>
                <a:lnTo>
                  <a:pt x="41" y="4"/>
                </a:lnTo>
                <a:lnTo>
                  <a:pt x="39" y="5"/>
                </a:lnTo>
                <a:lnTo>
                  <a:pt x="37" y="7"/>
                </a:lnTo>
                <a:lnTo>
                  <a:pt x="35" y="7"/>
                </a:lnTo>
                <a:lnTo>
                  <a:pt x="34" y="9"/>
                </a:lnTo>
                <a:lnTo>
                  <a:pt x="28" y="9"/>
                </a:lnTo>
                <a:lnTo>
                  <a:pt x="23" y="11"/>
                </a:lnTo>
                <a:lnTo>
                  <a:pt x="18" y="12"/>
                </a:lnTo>
                <a:lnTo>
                  <a:pt x="12" y="12"/>
                </a:lnTo>
                <a:lnTo>
                  <a:pt x="7" y="14"/>
                </a:lnTo>
                <a:lnTo>
                  <a:pt x="3" y="18"/>
                </a:lnTo>
                <a:lnTo>
                  <a:pt x="2" y="21"/>
                </a:lnTo>
                <a:lnTo>
                  <a:pt x="0" y="27"/>
                </a:lnTo>
                <a:lnTo>
                  <a:pt x="21" y="27"/>
                </a:lnTo>
                <a:lnTo>
                  <a:pt x="19" y="28"/>
                </a:lnTo>
                <a:lnTo>
                  <a:pt x="19" y="30"/>
                </a:lnTo>
                <a:lnTo>
                  <a:pt x="18" y="32"/>
                </a:lnTo>
                <a:lnTo>
                  <a:pt x="18" y="32"/>
                </a:lnTo>
                <a:lnTo>
                  <a:pt x="19" y="32"/>
                </a:lnTo>
                <a:lnTo>
                  <a:pt x="27" y="30"/>
                </a:lnTo>
                <a:lnTo>
                  <a:pt x="34" y="30"/>
                </a:lnTo>
                <a:lnTo>
                  <a:pt x="41" y="28"/>
                </a:lnTo>
                <a:lnTo>
                  <a:pt x="44" y="27"/>
                </a:lnTo>
                <a:lnTo>
                  <a:pt x="50" y="23"/>
                </a:lnTo>
                <a:lnTo>
                  <a:pt x="53" y="20"/>
                </a:lnTo>
                <a:lnTo>
                  <a:pt x="57" y="16"/>
                </a:lnTo>
                <a:lnTo>
                  <a:pt x="51" y="20"/>
                </a:lnTo>
                <a:lnTo>
                  <a:pt x="4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7" name=""/>
          <p:cNvSpPr/>
          <p:nvPr/>
        </p:nvSpPr>
        <p:spPr>
          <a:xfrm>
            <a:off x="2709720" y="5037120"/>
            <a:ext cx="1800" cy="7920"/>
          </a:xfrm>
          <a:custGeom>
            <a:avLst/>
            <a:gdLst/>
            <a:ahLst/>
            <a:rect l="l" t="t" r="r" b="b"/>
            <a:pathLst>
              <a:path w="1" h="11">
                <a:moveTo>
                  <a:pt x="1" y="11"/>
                </a:moveTo>
                <a:lnTo>
                  <a:pt x="0" y="0"/>
                </a:lnTo>
                <a:lnTo>
                  <a:pt x="1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8" name=""/>
          <p:cNvSpPr/>
          <p:nvPr/>
        </p:nvSpPr>
        <p:spPr>
          <a:xfrm>
            <a:off x="2708280" y="5024520"/>
            <a:ext cx="30240" cy="20520"/>
          </a:xfrm>
          <a:custGeom>
            <a:avLst/>
            <a:gdLst/>
            <a:ahLst/>
            <a:rect l="l" t="t" r="r" b="b"/>
            <a:pathLst>
              <a:path w="37" h="27">
                <a:moveTo>
                  <a:pt x="37" y="2"/>
                </a:moveTo>
                <a:lnTo>
                  <a:pt x="28" y="0"/>
                </a:lnTo>
                <a:lnTo>
                  <a:pt x="0" y="7"/>
                </a:lnTo>
                <a:lnTo>
                  <a:pt x="5" y="27"/>
                </a:lnTo>
                <a:lnTo>
                  <a:pt x="34" y="19"/>
                </a:lnTo>
                <a:lnTo>
                  <a:pt x="37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09" name=""/>
          <p:cNvSpPr/>
          <p:nvPr/>
        </p:nvSpPr>
        <p:spPr>
          <a:xfrm>
            <a:off x="2727360" y="5032440"/>
            <a:ext cx="4680" cy="612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7"/>
                </a:moveTo>
                <a:lnTo>
                  <a:pt x="7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0" name=""/>
          <p:cNvSpPr/>
          <p:nvPr/>
        </p:nvSpPr>
        <p:spPr>
          <a:xfrm>
            <a:off x="2727360" y="5025960"/>
            <a:ext cx="25200" cy="74520"/>
          </a:xfrm>
          <a:custGeom>
            <a:avLst/>
            <a:gdLst/>
            <a:ahLst/>
            <a:rect l="l" t="t" r="r" b="b"/>
            <a:pathLst>
              <a:path w="32" h="94">
                <a:moveTo>
                  <a:pt x="32" y="94"/>
                </a:moveTo>
                <a:lnTo>
                  <a:pt x="32" y="94"/>
                </a:lnTo>
                <a:lnTo>
                  <a:pt x="32" y="74"/>
                </a:lnTo>
                <a:lnTo>
                  <a:pt x="32" y="49"/>
                </a:lnTo>
                <a:lnTo>
                  <a:pt x="32" y="42"/>
                </a:lnTo>
                <a:lnTo>
                  <a:pt x="30" y="35"/>
                </a:lnTo>
                <a:lnTo>
                  <a:pt x="30" y="30"/>
                </a:lnTo>
                <a:lnTo>
                  <a:pt x="27" y="23"/>
                </a:lnTo>
                <a:lnTo>
                  <a:pt x="25" y="16"/>
                </a:lnTo>
                <a:lnTo>
                  <a:pt x="23" y="10"/>
                </a:lnTo>
                <a:lnTo>
                  <a:pt x="18" y="5"/>
                </a:lnTo>
                <a:lnTo>
                  <a:pt x="12" y="0"/>
                </a:lnTo>
                <a:lnTo>
                  <a:pt x="0" y="16"/>
                </a:lnTo>
                <a:lnTo>
                  <a:pt x="2" y="17"/>
                </a:lnTo>
                <a:lnTo>
                  <a:pt x="5" y="21"/>
                </a:lnTo>
                <a:lnTo>
                  <a:pt x="7" y="25"/>
                </a:lnTo>
                <a:lnTo>
                  <a:pt x="7" y="28"/>
                </a:lnTo>
                <a:lnTo>
                  <a:pt x="9" y="33"/>
                </a:lnTo>
                <a:lnTo>
                  <a:pt x="11" y="39"/>
                </a:lnTo>
                <a:lnTo>
                  <a:pt x="11" y="44"/>
                </a:lnTo>
                <a:lnTo>
                  <a:pt x="11" y="49"/>
                </a:lnTo>
                <a:lnTo>
                  <a:pt x="11" y="74"/>
                </a:lnTo>
                <a:lnTo>
                  <a:pt x="11" y="94"/>
                </a:lnTo>
                <a:lnTo>
                  <a:pt x="32" y="9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1" name=""/>
          <p:cNvSpPr/>
          <p:nvPr/>
        </p:nvSpPr>
        <p:spPr>
          <a:xfrm>
            <a:off x="2701800" y="5100480"/>
            <a:ext cx="49320" cy="34920"/>
          </a:xfrm>
          <a:custGeom>
            <a:avLst/>
            <a:gdLst/>
            <a:ahLst/>
            <a:rect l="l" t="t" r="r" b="b"/>
            <a:pathLst>
              <a:path w="60" h="44">
                <a:moveTo>
                  <a:pt x="0" y="44"/>
                </a:moveTo>
                <a:lnTo>
                  <a:pt x="2" y="44"/>
                </a:lnTo>
                <a:lnTo>
                  <a:pt x="10" y="44"/>
                </a:lnTo>
                <a:lnTo>
                  <a:pt x="18" y="44"/>
                </a:lnTo>
                <a:lnTo>
                  <a:pt x="23" y="43"/>
                </a:lnTo>
                <a:lnTo>
                  <a:pt x="30" y="41"/>
                </a:lnTo>
                <a:lnTo>
                  <a:pt x="35" y="39"/>
                </a:lnTo>
                <a:lnTo>
                  <a:pt x="41" y="37"/>
                </a:lnTo>
                <a:lnTo>
                  <a:pt x="44" y="34"/>
                </a:lnTo>
                <a:lnTo>
                  <a:pt x="50" y="32"/>
                </a:lnTo>
                <a:lnTo>
                  <a:pt x="51" y="28"/>
                </a:lnTo>
                <a:lnTo>
                  <a:pt x="55" y="25"/>
                </a:lnTo>
                <a:lnTo>
                  <a:pt x="57" y="20"/>
                </a:lnTo>
                <a:lnTo>
                  <a:pt x="59" y="14"/>
                </a:lnTo>
                <a:lnTo>
                  <a:pt x="60" y="7"/>
                </a:lnTo>
                <a:lnTo>
                  <a:pt x="60" y="0"/>
                </a:lnTo>
                <a:lnTo>
                  <a:pt x="41" y="0"/>
                </a:lnTo>
                <a:lnTo>
                  <a:pt x="41" y="5"/>
                </a:lnTo>
                <a:lnTo>
                  <a:pt x="39" y="11"/>
                </a:lnTo>
                <a:lnTo>
                  <a:pt x="37" y="11"/>
                </a:lnTo>
                <a:lnTo>
                  <a:pt x="37" y="12"/>
                </a:lnTo>
                <a:lnTo>
                  <a:pt x="35" y="14"/>
                </a:lnTo>
                <a:lnTo>
                  <a:pt x="35" y="16"/>
                </a:lnTo>
                <a:lnTo>
                  <a:pt x="34" y="18"/>
                </a:lnTo>
                <a:lnTo>
                  <a:pt x="30" y="20"/>
                </a:lnTo>
                <a:lnTo>
                  <a:pt x="26" y="20"/>
                </a:lnTo>
                <a:lnTo>
                  <a:pt x="25" y="21"/>
                </a:lnTo>
                <a:lnTo>
                  <a:pt x="19" y="23"/>
                </a:lnTo>
                <a:lnTo>
                  <a:pt x="16" y="25"/>
                </a:lnTo>
                <a:lnTo>
                  <a:pt x="9" y="25"/>
                </a:lnTo>
                <a:lnTo>
                  <a:pt x="2" y="25"/>
                </a:lnTo>
                <a:lnTo>
                  <a:pt x="3" y="25"/>
                </a:lnTo>
                <a:lnTo>
                  <a:pt x="0" y="4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2" name=""/>
          <p:cNvSpPr/>
          <p:nvPr/>
        </p:nvSpPr>
        <p:spPr>
          <a:xfrm>
            <a:off x="2674800" y="5079960"/>
            <a:ext cx="30240" cy="55440"/>
          </a:xfrm>
          <a:custGeom>
            <a:avLst/>
            <a:gdLst/>
            <a:ahLst/>
            <a:rect l="l" t="t" r="r" b="b"/>
            <a:pathLst>
              <a:path w="39" h="71">
                <a:moveTo>
                  <a:pt x="16" y="18"/>
                </a:moveTo>
                <a:lnTo>
                  <a:pt x="0" y="9"/>
                </a:lnTo>
                <a:lnTo>
                  <a:pt x="0" y="18"/>
                </a:lnTo>
                <a:lnTo>
                  <a:pt x="2" y="29"/>
                </a:lnTo>
                <a:lnTo>
                  <a:pt x="2" y="38"/>
                </a:lnTo>
                <a:lnTo>
                  <a:pt x="6" y="47"/>
                </a:lnTo>
                <a:lnTo>
                  <a:pt x="7" y="50"/>
                </a:lnTo>
                <a:lnTo>
                  <a:pt x="9" y="55"/>
                </a:lnTo>
                <a:lnTo>
                  <a:pt x="13" y="59"/>
                </a:lnTo>
                <a:lnTo>
                  <a:pt x="16" y="63"/>
                </a:lnTo>
                <a:lnTo>
                  <a:pt x="22" y="66"/>
                </a:lnTo>
                <a:lnTo>
                  <a:pt x="25" y="68"/>
                </a:lnTo>
                <a:lnTo>
                  <a:pt x="30" y="70"/>
                </a:lnTo>
                <a:lnTo>
                  <a:pt x="36" y="71"/>
                </a:lnTo>
                <a:lnTo>
                  <a:pt x="39" y="52"/>
                </a:lnTo>
                <a:lnTo>
                  <a:pt x="38" y="50"/>
                </a:lnTo>
                <a:lnTo>
                  <a:pt x="34" y="50"/>
                </a:lnTo>
                <a:lnTo>
                  <a:pt x="34" y="48"/>
                </a:lnTo>
                <a:lnTo>
                  <a:pt x="32" y="48"/>
                </a:lnTo>
                <a:lnTo>
                  <a:pt x="30" y="47"/>
                </a:lnTo>
                <a:lnTo>
                  <a:pt x="29" y="45"/>
                </a:lnTo>
                <a:lnTo>
                  <a:pt x="27" y="43"/>
                </a:lnTo>
                <a:lnTo>
                  <a:pt x="27" y="39"/>
                </a:lnTo>
                <a:lnTo>
                  <a:pt x="25" y="34"/>
                </a:lnTo>
                <a:lnTo>
                  <a:pt x="23" y="27"/>
                </a:lnTo>
                <a:lnTo>
                  <a:pt x="23" y="18"/>
                </a:lnTo>
                <a:lnTo>
                  <a:pt x="23" y="9"/>
                </a:lnTo>
                <a:lnTo>
                  <a:pt x="6" y="0"/>
                </a:lnTo>
                <a:lnTo>
                  <a:pt x="16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3" name=""/>
          <p:cNvSpPr/>
          <p:nvPr/>
        </p:nvSpPr>
        <p:spPr>
          <a:xfrm>
            <a:off x="2662200" y="5079960"/>
            <a:ext cx="25560" cy="15840"/>
          </a:xfrm>
          <a:custGeom>
            <a:avLst/>
            <a:gdLst/>
            <a:ahLst/>
            <a:rect l="l" t="t" r="r" b="b"/>
            <a:pathLst>
              <a:path w="32" h="22">
                <a:moveTo>
                  <a:pt x="0" y="20"/>
                </a:moveTo>
                <a:lnTo>
                  <a:pt x="0" y="20"/>
                </a:lnTo>
                <a:lnTo>
                  <a:pt x="9" y="20"/>
                </a:lnTo>
                <a:lnTo>
                  <a:pt x="16" y="22"/>
                </a:lnTo>
                <a:lnTo>
                  <a:pt x="20" y="22"/>
                </a:lnTo>
                <a:lnTo>
                  <a:pt x="23" y="22"/>
                </a:lnTo>
                <a:lnTo>
                  <a:pt x="29" y="20"/>
                </a:lnTo>
                <a:lnTo>
                  <a:pt x="32" y="20"/>
                </a:lnTo>
                <a:lnTo>
                  <a:pt x="23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8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4" name=""/>
          <p:cNvSpPr/>
          <p:nvPr/>
        </p:nvSpPr>
        <p:spPr>
          <a:xfrm>
            <a:off x="2608200" y="5079960"/>
            <a:ext cx="54000" cy="39600"/>
          </a:xfrm>
          <a:custGeom>
            <a:avLst/>
            <a:gdLst/>
            <a:ahLst/>
            <a:rect l="l" t="t" r="r" b="b"/>
            <a:pathLst>
              <a:path w="67" h="52">
                <a:moveTo>
                  <a:pt x="17" y="38"/>
                </a:moveTo>
                <a:lnTo>
                  <a:pt x="16" y="52"/>
                </a:lnTo>
                <a:lnTo>
                  <a:pt x="28" y="39"/>
                </a:lnTo>
                <a:lnTo>
                  <a:pt x="40" y="29"/>
                </a:lnTo>
                <a:lnTo>
                  <a:pt x="46" y="25"/>
                </a:lnTo>
                <a:lnTo>
                  <a:pt x="53" y="22"/>
                </a:lnTo>
                <a:lnTo>
                  <a:pt x="56" y="22"/>
                </a:lnTo>
                <a:lnTo>
                  <a:pt x="58" y="22"/>
                </a:lnTo>
                <a:lnTo>
                  <a:pt x="64" y="20"/>
                </a:lnTo>
                <a:lnTo>
                  <a:pt x="67" y="20"/>
                </a:lnTo>
                <a:lnTo>
                  <a:pt x="67" y="0"/>
                </a:lnTo>
                <a:lnTo>
                  <a:pt x="62" y="0"/>
                </a:lnTo>
                <a:lnTo>
                  <a:pt x="55" y="2"/>
                </a:lnTo>
                <a:lnTo>
                  <a:pt x="49" y="2"/>
                </a:lnTo>
                <a:lnTo>
                  <a:pt x="44" y="4"/>
                </a:lnTo>
                <a:lnTo>
                  <a:pt x="35" y="9"/>
                </a:lnTo>
                <a:lnTo>
                  <a:pt x="26" y="14"/>
                </a:lnTo>
                <a:lnTo>
                  <a:pt x="14" y="25"/>
                </a:lnTo>
                <a:lnTo>
                  <a:pt x="1" y="36"/>
                </a:lnTo>
                <a:lnTo>
                  <a:pt x="0" y="50"/>
                </a:lnTo>
                <a:lnTo>
                  <a:pt x="17" y="3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5" name=""/>
          <p:cNvSpPr/>
          <p:nvPr/>
        </p:nvSpPr>
        <p:spPr>
          <a:xfrm>
            <a:off x="2608200" y="5108400"/>
            <a:ext cx="71640" cy="44640"/>
          </a:xfrm>
          <a:custGeom>
            <a:avLst/>
            <a:gdLst/>
            <a:ahLst/>
            <a:rect l="l" t="t" r="r" b="b"/>
            <a:pathLst>
              <a:path w="90" h="55">
                <a:moveTo>
                  <a:pt x="90" y="48"/>
                </a:moveTo>
                <a:lnTo>
                  <a:pt x="80" y="33"/>
                </a:lnTo>
                <a:lnTo>
                  <a:pt x="78" y="33"/>
                </a:lnTo>
                <a:lnTo>
                  <a:pt x="73" y="32"/>
                </a:lnTo>
                <a:lnTo>
                  <a:pt x="69" y="32"/>
                </a:lnTo>
                <a:lnTo>
                  <a:pt x="64" y="30"/>
                </a:lnTo>
                <a:lnTo>
                  <a:pt x="53" y="26"/>
                </a:lnTo>
                <a:lnTo>
                  <a:pt x="42" y="19"/>
                </a:lnTo>
                <a:lnTo>
                  <a:pt x="33" y="14"/>
                </a:lnTo>
                <a:lnTo>
                  <a:pt x="26" y="7"/>
                </a:lnTo>
                <a:lnTo>
                  <a:pt x="21" y="3"/>
                </a:lnTo>
                <a:lnTo>
                  <a:pt x="17" y="0"/>
                </a:lnTo>
                <a:lnTo>
                  <a:pt x="0" y="10"/>
                </a:lnTo>
                <a:lnTo>
                  <a:pt x="5" y="17"/>
                </a:lnTo>
                <a:lnTo>
                  <a:pt x="12" y="25"/>
                </a:lnTo>
                <a:lnTo>
                  <a:pt x="21" y="30"/>
                </a:lnTo>
                <a:lnTo>
                  <a:pt x="32" y="37"/>
                </a:lnTo>
                <a:lnTo>
                  <a:pt x="44" y="44"/>
                </a:lnTo>
                <a:lnTo>
                  <a:pt x="56" y="49"/>
                </a:lnTo>
                <a:lnTo>
                  <a:pt x="62" y="51"/>
                </a:lnTo>
                <a:lnTo>
                  <a:pt x="67" y="53"/>
                </a:lnTo>
                <a:lnTo>
                  <a:pt x="74" y="55"/>
                </a:lnTo>
                <a:lnTo>
                  <a:pt x="80" y="55"/>
                </a:lnTo>
                <a:lnTo>
                  <a:pt x="71" y="41"/>
                </a:lnTo>
                <a:lnTo>
                  <a:pt x="90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6" name=""/>
          <p:cNvSpPr/>
          <p:nvPr/>
        </p:nvSpPr>
        <p:spPr>
          <a:xfrm>
            <a:off x="2614680" y="5141880"/>
            <a:ext cx="65160" cy="38160"/>
          </a:xfrm>
          <a:custGeom>
            <a:avLst/>
            <a:gdLst/>
            <a:ahLst/>
            <a:rect l="l" t="t" r="r" b="b"/>
            <a:pathLst>
              <a:path w="82" h="48">
                <a:moveTo>
                  <a:pt x="15" y="48"/>
                </a:moveTo>
                <a:lnTo>
                  <a:pt x="15" y="48"/>
                </a:lnTo>
                <a:lnTo>
                  <a:pt x="18" y="46"/>
                </a:lnTo>
                <a:lnTo>
                  <a:pt x="22" y="42"/>
                </a:lnTo>
                <a:lnTo>
                  <a:pt x="25" y="41"/>
                </a:lnTo>
                <a:lnTo>
                  <a:pt x="29" y="39"/>
                </a:lnTo>
                <a:lnTo>
                  <a:pt x="40" y="37"/>
                </a:lnTo>
                <a:lnTo>
                  <a:pt x="48" y="33"/>
                </a:lnTo>
                <a:lnTo>
                  <a:pt x="57" y="30"/>
                </a:lnTo>
                <a:lnTo>
                  <a:pt x="66" y="25"/>
                </a:lnTo>
                <a:lnTo>
                  <a:pt x="72" y="21"/>
                </a:lnTo>
                <a:lnTo>
                  <a:pt x="75" y="17"/>
                </a:lnTo>
                <a:lnTo>
                  <a:pt x="79" y="12"/>
                </a:lnTo>
                <a:lnTo>
                  <a:pt x="82" y="7"/>
                </a:lnTo>
                <a:lnTo>
                  <a:pt x="63" y="0"/>
                </a:lnTo>
                <a:lnTo>
                  <a:pt x="61" y="3"/>
                </a:lnTo>
                <a:lnTo>
                  <a:pt x="59" y="5"/>
                </a:lnTo>
                <a:lnTo>
                  <a:pt x="57" y="7"/>
                </a:lnTo>
                <a:lnTo>
                  <a:pt x="56" y="8"/>
                </a:lnTo>
                <a:lnTo>
                  <a:pt x="48" y="12"/>
                </a:lnTo>
                <a:lnTo>
                  <a:pt x="41" y="16"/>
                </a:lnTo>
                <a:lnTo>
                  <a:pt x="32" y="17"/>
                </a:lnTo>
                <a:lnTo>
                  <a:pt x="22" y="21"/>
                </a:lnTo>
                <a:lnTo>
                  <a:pt x="16" y="25"/>
                </a:lnTo>
                <a:lnTo>
                  <a:pt x="11" y="26"/>
                </a:lnTo>
                <a:lnTo>
                  <a:pt x="6" y="30"/>
                </a:lnTo>
                <a:lnTo>
                  <a:pt x="2" y="33"/>
                </a:lnTo>
                <a:lnTo>
                  <a:pt x="0" y="33"/>
                </a:lnTo>
                <a:lnTo>
                  <a:pt x="15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7" name=""/>
          <p:cNvSpPr/>
          <p:nvPr/>
        </p:nvSpPr>
        <p:spPr>
          <a:xfrm>
            <a:off x="2584440" y="5168880"/>
            <a:ext cx="42840" cy="68400"/>
          </a:xfrm>
          <a:custGeom>
            <a:avLst/>
            <a:gdLst/>
            <a:ahLst/>
            <a:rect l="l" t="t" r="r" b="b"/>
            <a:pathLst>
              <a:path w="55" h="88">
                <a:moveTo>
                  <a:pt x="23" y="88"/>
                </a:moveTo>
                <a:lnTo>
                  <a:pt x="23" y="88"/>
                </a:lnTo>
                <a:lnTo>
                  <a:pt x="23" y="82"/>
                </a:lnTo>
                <a:lnTo>
                  <a:pt x="27" y="73"/>
                </a:lnTo>
                <a:lnTo>
                  <a:pt x="31" y="61"/>
                </a:lnTo>
                <a:lnTo>
                  <a:pt x="38" y="48"/>
                </a:lnTo>
                <a:lnTo>
                  <a:pt x="43" y="36"/>
                </a:lnTo>
                <a:lnTo>
                  <a:pt x="48" y="25"/>
                </a:lnTo>
                <a:lnTo>
                  <a:pt x="54" y="18"/>
                </a:lnTo>
                <a:lnTo>
                  <a:pt x="55" y="15"/>
                </a:lnTo>
                <a:lnTo>
                  <a:pt x="39" y="0"/>
                </a:lnTo>
                <a:lnTo>
                  <a:pt x="36" y="8"/>
                </a:lnTo>
                <a:lnTo>
                  <a:pt x="29" y="16"/>
                </a:lnTo>
                <a:lnTo>
                  <a:pt x="23" y="27"/>
                </a:lnTo>
                <a:lnTo>
                  <a:pt x="18" y="41"/>
                </a:lnTo>
                <a:lnTo>
                  <a:pt x="11" y="54"/>
                </a:lnTo>
                <a:lnTo>
                  <a:pt x="6" y="66"/>
                </a:lnTo>
                <a:lnTo>
                  <a:pt x="2" y="79"/>
                </a:lnTo>
                <a:lnTo>
                  <a:pt x="0" y="88"/>
                </a:lnTo>
                <a:lnTo>
                  <a:pt x="23" y="8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8" name=""/>
          <p:cNvSpPr/>
          <p:nvPr/>
        </p:nvSpPr>
        <p:spPr>
          <a:xfrm>
            <a:off x="2584440" y="5237280"/>
            <a:ext cx="27000" cy="42840"/>
          </a:xfrm>
          <a:custGeom>
            <a:avLst/>
            <a:gdLst/>
            <a:ahLst/>
            <a:rect l="l" t="t" r="r" b="b"/>
            <a:pathLst>
              <a:path w="36" h="53">
                <a:moveTo>
                  <a:pt x="36" y="53"/>
                </a:moveTo>
                <a:lnTo>
                  <a:pt x="36" y="53"/>
                </a:lnTo>
                <a:lnTo>
                  <a:pt x="36" y="46"/>
                </a:lnTo>
                <a:lnTo>
                  <a:pt x="32" y="39"/>
                </a:lnTo>
                <a:lnTo>
                  <a:pt x="31" y="33"/>
                </a:lnTo>
                <a:lnTo>
                  <a:pt x="29" y="28"/>
                </a:lnTo>
                <a:lnTo>
                  <a:pt x="25" y="21"/>
                </a:lnTo>
                <a:lnTo>
                  <a:pt x="23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2" y="10"/>
                </a:lnTo>
                <a:lnTo>
                  <a:pt x="4" y="21"/>
                </a:lnTo>
                <a:lnTo>
                  <a:pt x="6" y="28"/>
                </a:lnTo>
                <a:lnTo>
                  <a:pt x="9" y="35"/>
                </a:lnTo>
                <a:lnTo>
                  <a:pt x="11" y="41"/>
                </a:lnTo>
                <a:lnTo>
                  <a:pt x="13" y="44"/>
                </a:lnTo>
                <a:lnTo>
                  <a:pt x="15" y="49"/>
                </a:lnTo>
                <a:lnTo>
                  <a:pt x="15" y="53"/>
                </a:lnTo>
                <a:lnTo>
                  <a:pt x="36" y="5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9" name=""/>
          <p:cNvSpPr/>
          <p:nvPr/>
        </p:nvSpPr>
        <p:spPr>
          <a:xfrm>
            <a:off x="2560680" y="5280120"/>
            <a:ext cx="50760" cy="71280"/>
          </a:xfrm>
          <a:custGeom>
            <a:avLst/>
            <a:gdLst/>
            <a:ahLst/>
            <a:rect l="l" t="t" r="r" b="b"/>
            <a:pathLst>
              <a:path w="66" h="91">
                <a:moveTo>
                  <a:pt x="20" y="91"/>
                </a:moveTo>
                <a:lnTo>
                  <a:pt x="20" y="91"/>
                </a:lnTo>
                <a:lnTo>
                  <a:pt x="21" y="87"/>
                </a:lnTo>
                <a:lnTo>
                  <a:pt x="21" y="85"/>
                </a:lnTo>
                <a:lnTo>
                  <a:pt x="23" y="82"/>
                </a:lnTo>
                <a:lnTo>
                  <a:pt x="25" y="80"/>
                </a:lnTo>
                <a:lnTo>
                  <a:pt x="32" y="75"/>
                </a:lnTo>
                <a:lnTo>
                  <a:pt x="39" y="66"/>
                </a:lnTo>
                <a:lnTo>
                  <a:pt x="45" y="62"/>
                </a:lnTo>
                <a:lnTo>
                  <a:pt x="50" y="55"/>
                </a:lnTo>
                <a:lnTo>
                  <a:pt x="53" y="50"/>
                </a:lnTo>
                <a:lnTo>
                  <a:pt x="57" y="43"/>
                </a:lnTo>
                <a:lnTo>
                  <a:pt x="61" y="34"/>
                </a:lnTo>
                <a:lnTo>
                  <a:pt x="64" y="25"/>
                </a:lnTo>
                <a:lnTo>
                  <a:pt x="66" y="12"/>
                </a:lnTo>
                <a:lnTo>
                  <a:pt x="66" y="0"/>
                </a:lnTo>
                <a:lnTo>
                  <a:pt x="45" y="0"/>
                </a:lnTo>
                <a:lnTo>
                  <a:pt x="45" y="11"/>
                </a:lnTo>
                <a:lnTo>
                  <a:pt x="43" y="20"/>
                </a:lnTo>
                <a:lnTo>
                  <a:pt x="43" y="29"/>
                </a:lnTo>
                <a:lnTo>
                  <a:pt x="39" y="34"/>
                </a:lnTo>
                <a:lnTo>
                  <a:pt x="36" y="39"/>
                </a:lnTo>
                <a:lnTo>
                  <a:pt x="32" y="43"/>
                </a:lnTo>
                <a:lnTo>
                  <a:pt x="30" y="48"/>
                </a:lnTo>
                <a:lnTo>
                  <a:pt x="25" y="52"/>
                </a:lnTo>
                <a:lnTo>
                  <a:pt x="18" y="59"/>
                </a:lnTo>
                <a:lnTo>
                  <a:pt x="9" y="66"/>
                </a:lnTo>
                <a:lnTo>
                  <a:pt x="5" y="71"/>
                </a:lnTo>
                <a:lnTo>
                  <a:pt x="4" y="77"/>
                </a:lnTo>
                <a:lnTo>
                  <a:pt x="0" y="84"/>
                </a:lnTo>
                <a:lnTo>
                  <a:pt x="0" y="91"/>
                </a:lnTo>
                <a:lnTo>
                  <a:pt x="20" y="9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0" name=""/>
          <p:cNvSpPr/>
          <p:nvPr/>
        </p:nvSpPr>
        <p:spPr>
          <a:xfrm>
            <a:off x="2560680" y="5351400"/>
            <a:ext cx="36360" cy="36720"/>
          </a:xfrm>
          <a:custGeom>
            <a:avLst/>
            <a:gdLst/>
            <a:ahLst/>
            <a:rect l="l" t="t" r="r" b="b"/>
            <a:pathLst>
              <a:path w="46" h="44">
                <a:moveTo>
                  <a:pt x="37" y="44"/>
                </a:moveTo>
                <a:lnTo>
                  <a:pt x="46" y="27"/>
                </a:lnTo>
                <a:lnTo>
                  <a:pt x="39" y="21"/>
                </a:lnTo>
                <a:lnTo>
                  <a:pt x="28" y="12"/>
                </a:lnTo>
                <a:lnTo>
                  <a:pt x="25" y="9"/>
                </a:lnTo>
                <a:lnTo>
                  <a:pt x="23" y="3"/>
                </a:lnTo>
                <a:lnTo>
                  <a:pt x="21" y="3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3"/>
                </a:lnTo>
                <a:lnTo>
                  <a:pt x="2" y="9"/>
                </a:lnTo>
                <a:lnTo>
                  <a:pt x="4" y="12"/>
                </a:lnTo>
                <a:lnTo>
                  <a:pt x="5" y="16"/>
                </a:lnTo>
                <a:lnTo>
                  <a:pt x="9" y="21"/>
                </a:lnTo>
                <a:lnTo>
                  <a:pt x="14" y="27"/>
                </a:lnTo>
                <a:lnTo>
                  <a:pt x="25" y="35"/>
                </a:lnTo>
                <a:lnTo>
                  <a:pt x="32" y="41"/>
                </a:lnTo>
                <a:lnTo>
                  <a:pt x="41" y="25"/>
                </a:lnTo>
                <a:lnTo>
                  <a:pt x="37" y="4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1" name=""/>
          <p:cNvSpPr/>
          <p:nvPr/>
        </p:nvSpPr>
        <p:spPr>
          <a:xfrm>
            <a:off x="2494080" y="5367240"/>
            <a:ext cx="98280" cy="44640"/>
          </a:xfrm>
          <a:custGeom>
            <a:avLst/>
            <a:gdLst/>
            <a:ahLst/>
            <a:rect l="l" t="t" r="r" b="b"/>
            <a:pathLst>
              <a:path w="125" h="56">
                <a:moveTo>
                  <a:pt x="11" y="56"/>
                </a:moveTo>
                <a:lnTo>
                  <a:pt x="22" y="47"/>
                </a:lnTo>
                <a:lnTo>
                  <a:pt x="22" y="43"/>
                </a:lnTo>
                <a:lnTo>
                  <a:pt x="24" y="41"/>
                </a:lnTo>
                <a:lnTo>
                  <a:pt x="24" y="40"/>
                </a:lnTo>
                <a:lnTo>
                  <a:pt x="24" y="38"/>
                </a:lnTo>
                <a:lnTo>
                  <a:pt x="25" y="36"/>
                </a:lnTo>
                <a:lnTo>
                  <a:pt x="27" y="34"/>
                </a:lnTo>
                <a:lnTo>
                  <a:pt x="29" y="32"/>
                </a:lnTo>
                <a:lnTo>
                  <a:pt x="31" y="31"/>
                </a:lnTo>
                <a:lnTo>
                  <a:pt x="34" y="27"/>
                </a:lnTo>
                <a:lnTo>
                  <a:pt x="40" y="25"/>
                </a:lnTo>
                <a:lnTo>
                  <a:pt x="47" y="24"/>
                </a:lnTo>
                <a:lnTo>
                  <a:pt x="54" y="22"/>
                </a:lnTo>
                <a:lnTo>
                  <a:pt x="63" y="22"/>
                </a:lnTo>
                <a:lnTo>
                  <a:pt x="70" y="20"/>
                </a:lnTo>
                <a:lnTo>
                  <a:pt x="79" y="20"/>
                </a:lnTo>
                <a:lnTo>
                  <a:pt x="88" y="20"/>
                </a:lnTo>
                <a:lnTo>
                  <a:pt x="105" y="24"/>
                </a:lnTo>
                <a:lnTo>
                  <a:pt x="121" y="25"/>
                </a:lnTo>
                <a:lnTo>
                  <a:pt x="125" y="4"/>
                </a:lnTo>
                <a:lnTo>
                  <a:pt x="107" y="2"/>
                </a:lnTo>
                <a:lnTo>
                  <a:pt x="88" y="0"/>
                </a:lnTo>
                <a:lnTo>
                  <a:pt x="79" y="0"/>
                </a:lnTo>
                <a:lnTo>
                  <a:pt x="70" y="0"/>
                </a:lnTo>
                <a:lnTo>
                  <a:pt x="59" y="0"/>
                </a:lnTo>
                <a:lnTo>
                  <a:pt x="50" y="2"/>
                </a:lnTo>
                <a:lnTo>
                  <a:pt x="41" y="4"/>
                </a:lnTo>
                <a:lnTo>
                  <a:pt x="32" y="6"/>
                </a:lnTo>
                <a:lnTo>
                  <a:pt x="25" y="11"/>
                </a:lnTo>
                <a:lnTo>
                  <a:pt x="18" y="15"/>
                </a:lnTo>
                <a:lnTo>
                  <a:pt x="15" y="16"/>
                </a:lnTo>
                <a:lnTo>
                  <a:pt x="11" y="20"/>
                </a:lnTo>
                <a:lnTo>
                  <a:pt x="9" y="24"/>
                </a:lnTo>
                <a:lnTo>
                  <a:pt x="6" y="27"/>
                </a:lnTo>
                <a:lnTo>
                  <a:pt x="4" y="31"/>
                </a:lnTo>
                <a:lnTo>
                  <a:pt x="2" y="36"/>
                </a:lnTo>
                <a:lnTo>
                  <a:pt x="2" y="40"/>
                </a:lnTo>
                <a:lnTo>
                  <a:pt x="0" y="45"/>
                </a:lnTo>
                <a:lnTo>
                  <a:pt x="13" y="36"/>
                </a:lnTo>
                <a:lnTo>
                  <a:pt x="11" y="5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2" name=""/>
          <p:cNvSpPr/>
          <p:nvPr/>
        </p:nvSpPr>
        <p:spPr>
          <a:xfrm>
            <a:off x="2403360" y="5396040"/>
            <a:ext cx="100080" cy="128520"/>
          </a:xfrm>
          <a:custGeom>
            <a:avLst/>
            <a:gdLst/>
            <a:ahLst/>
            <a:rect l="l" t="t" r="r" b="b"/>
            <a:pathLst>
              <a:path w="127" h="162">
                <a:moveTo>
                  <a:pt x="22" y="162"/>
                </a:moveTo>
                <a:lnTo>
                  <a:pt x="22" y="162"/>
                </a:lnTo>
                <a:lnTo>
                  <a:pt x="22" y="153"/>
                </a:lnTo>
                <a:lnTo>
                  <a:pt x="24" y="144"/>
                </a:lnTo>
                <a:lnTo>
                  <a:pt x="27" y="134"/>
                </a:lnTo>
                <a:lnTo>
                  <a:pt x="29" y="121"/>
                </a:lnTo>
                <a:lnTo>
                  <a:pt x="34" y="110"/>
                </a:lnTo>
                <a:lnTo>
                  <a:pt x="40" y="98"/>
                </a:lnTo>
                <a:lnTo>
                  <a:pt x="45" y="85"/>
                </a:lnTo>
                <a:lnTo>
                  <a:pt x="54" y="73"/>
                </a:lnTo>
                <a:lnTo>
                  <a:pt x="61" y="62"/>
                </a:lnTo>
                <a:lnTo>
                  <a:pt x="70" y="52"/>
                </a:lnTo>
                <a:lnTo>
                  <a:pt x="73" y="46"/>
                </a:lnTo>
                <a:lnTo>
                  <a:pt x="79" y="41"/>
                </a:lnTo>
                <a:lnTo>
                  <a:pt x="82" y="37"/>
                </a:lnTo>
                <a:lnTo>
                  <a:pt x="88" y="34"/>
                </a:lnTo>
                <a:lnTo>
                  <a:pt x="93" y="30"/>
                </a:lnTo>
                <a:lnTo>
                  <a:pt x="97" y="27"/>
                </a:lnTo>
                <a:lnTo>
                  <a:pt x="102" y="25"/>
                </a:lnTo>
                <a:lnTo>
                  <a:pt x="107" y="23"/>
                </a:lnTo>
                <a:lnTo>
                  <a:pt x="111" y="21"/>
                </a:lnTo>
                <a:lnTo>
                  <a:pt x="116" y="20"/>
                </a:lnTo>
                <a:lnTo>
                  <a:pt x="120" y="20"/>
                </a:lnTo>
                <a:lnTo>
                  <a:pt x="125" y="20"/>
                </a:lnTo>
                <a:lnTo>
                  <a:pt x="127" y="0"/>
                </a:lnTo>
                <a:lnTo>
                  <a:pt x="120" y="0"/>
                </a:lnTo>
                <a:lnTo>
                  <a:pt x="113" y="0"/>
                </a:lnTo>
                <a:lnTo>
                  <a:pt x="105" y="2"/>
                </a:lnTo>
                <a:lnTo>
                  <a:pt x="98" y="4"/>
                </a:lnTo>
                <a:lnTo>
                  <a:pt x="93" y="7"/>
                </a:lnTo>
                <a:lnTo>
                  <a:pt x="86" y="9"/>
                </a:lnTo>
                <a:lnTo>
                  <a:pt x="81" y="14"/>
                </a:lnTo>
                <a:lnTo>
                  <a:pt x="73" y="18"/>
                </a:lnTo>
                <a:lnTo>
                  <a:pt x="68" y="21"/>
                </a:lnTo>
                <a:lnTo>
                  <a:pt x="63" y="27"/>
                </a:lnTo>
                <a:lnTo>
                  <a:pt x="57" y="32"/>
                </a:lnTo>
                <a:lnTo>
                  <a:pt x="54" y="39"/>
                </a:lnTo>
                <a:lnTo>
                  <a:pt x="43" y="50"/>
                </a:lnTo>
                <a:lnTo>
                  <a:pt x="34" y="62"/>
                </a:lnTo>
                <a:lnTo>
                  <a:pt x="27" y="75"/>
                </a:lnTo>
                <a:lnTo>
                  <a:pt x="20" y="89"/>
                </a:lnTo>
                <a:lnTo>
                  <a:pt x="15" y="103"/>
                </a:lnTo>
                <a:lnTo>
                  <a:pt x="9" y="116"/>
                </a:lnTo>
                <a:lnTo>
                  <a:pt x="6" y="128"/>
                </a:lnTo>
                <a:lnTo>
                  <a:pt x="4" y="141"/>
                </a:lnTo>
                <a:lnTo>
                  <a:pt x="0" y="151"/>
                </a:lnTo>
                <a:lnTo>
                  <a:pt x="0" y="162"/>
                </a:lnTo>
                <a:lnTo>
                  <a:pt x="22" y="16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3" name=""/>
          <p:cNvSpPr/>
          <p:nvPr/>
        </p:nvSpPr>
        <p:spPr>
          <a:xfrm>
            <a:off x="2403360" y="5524560"/>
            <a:ext cx="100080" cy="96840"/>
          </a:xfrm>
          <a:custGeom>
            <a:avLst/>
            <a:gdLst/>
            <a:ahLst/>
            <a:rect l="l" t="t" r="r" b="b"/>
            <a:pathLst>
              <a:path w="127" h="123">
                <a:moveTo>
                  <a:pt x="127" y="103"/>
                </a:moveTo>
                <a:lnTo>
                  <a:pt x="125" y="103"/>
                </a:lnTo>
                <a:lnTo>
                  <a:pt x="125" y="103"/>
                </a:lnTo>
                <a:lnTo>
                  <a:pt x="121" y="100"/>
                </a:lnTo>
                <a:lnTo>
                  <a:pt x="116" y="96"/>
                </a:lnTo>
                <a:lnTo>
                  <a:pt x="107" y="91"/>
                </a:lnTo>
                <a:lnTo>
                  <a:pt x="89" y="75"/>
                </a:lnTo>
                <a:lnTo>
                  <a:pt x="70" y="57"/>
                </a:lnTo>
                <a:lnTo>
                  <a:pt x="61" y="48"/>
                </a:lnTo>
                <a:lnTo>
                  <a:pt x="50" y="37"/>
                </a:lnTo>
                <a:lnTo>
                  <a:pt x="43" y="28"/>
                </a:lnTo>
                <a:lnTo>
                  <a:pt x="34" y="20"/>
                </a:lnTo>
                <a:lnTo>
                  <a:pt x="29" y="12"/>
                </a:lnTo>
                <a:lnTo>
                  <a:pt x="24" y="5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4" y="12"/>
                </a:lnTo>
                <a:lnTo>
                  <a:pt x="6" y="16"/>
                </a:lnTo>
                <a:lnTo>
                  <a:pt x="11" y="23"/>
                </a:lnTo>
                <a:lnTo>
                  <a:pt x="18" y="32"/>
                </a:lnTo>
                <a:lnTo>
                  <a:pt x="25" y="43"/>
                </a:lnTo>
                <a:lnTo>
                  <a:pt x="36" y="52"/>
                </a:lnTo>
                <a:lnTo>
                  <a:pt x="45" y="61"/>
                </a:lnTo>
                <a:lnTo>
                  <a:pt x="56" y="71"/>
                </a:lnTo>
                <a:lnTo>
                  <a:pt x="75" y="89"/>
                </a:lnTo>
                <a:lnTo>
                  <a:pt x="93" y="105"/>
                </a:lnTo>
                <a:lnTo>
                  <a:pt x="104" y="112"/>
                </a:lnTo>
                <a:lnTo>
                  <a:pt x="111" y="117"/>
                </a:lnTo>
                <a:lnTo>
                  <a:pt x="116" y="121"/>
                </a:lnTo>
                <a:lnTo>
                  <a:pt x="125" y="123"/>
                </a:lnTo>
                <a:lnTo>
                  <a:pt x="123" y="123"/>
                </a:lnTo>
                <a:lnTo>
                  <a:pt x="127" y="10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4" name=""/>
          <p:cNvSpPr/>
          <p:nvPr/>
        </p:nvSpPr>
        <p:spPr>
          <a:xfrm>
            <a:off x="2500200" y="5603760"/>
            <a:ext cx="90720" cy="25560"/>
          </a:xfrm>
          <a:custGeom>
            <a:avLst/>
            <a:gdLst/>
            <a:ahLst/>
            <a:rect l="l" t="t" r="r" b="b"/>
            <a:pathLst>
              <a:path w="114" h="32">
                <a:moveTo>
                  <a:pt x="114" y="26"/>
                </a:moveTo>
                <a:lnTo>
                  <a:pt x="112" y="21"/>
                </a:lnTo>
                <a:lnTo>
                  <a:pt x="105" y="14"/>
                </a:lnTo>
                <a:lnTo>
                  <a:pt x="100" y="9"/>
                </a:lnTo>
                <a:lnTo>
                  <a:pt x="93" y="5"/>
                </a:lnTo>
                <a:lnTo>
                  <a:pt x="86" y="1"/>
                </a:lnTo>
                <a:lnTo>
                  <a:pt x="79" y="0"/>
                </a:lnTo>
                <a:lnTo>
                  <a:pt x="70" y="0"/>
                </a:lnTo>
                <a:lnTo>
                  <a:pt x="63" y="0"/>
                </a:lnTo>
                <a:lnTo>
                  <a:pt x="55" y="0"/>
                </a:lnTo>
                <a:lnTo>
                  <a:pt x="41" y="1"/>
                </a:lnTo>
                <a:lnTo>
                  <a:pt x="29" y="3"/>
                </a:lnTo>
                <a:lnTo>
                  <a:pt x="22" y="5"/>
                </a:lnTo>
                <a:lnTo>
                  <a:pt x="16" y="5"/>
                </a:lnTo>
                <a:lnTo>
                  <a:pt x="11" y="5"/>
                </a:lnTo>
                <a:lnTo>
                  <a:pt x="4" y="3"/>
                </a:lnTo>
                <a:lnTo>
                  <a:pt x="0" y="23"/>
                </a:lnTo>
                <a:lnTo>
                  <a:pt x="9" y="23"/>
                </a:lnTo>
                <a:lnTo>
                  <a:pt x="16" y="25"/>
                </a:lnTo>
                <a:lnTo>
                  <a:pt x="23" y="23"/>
                </a:lnTo>
                <a:lnTo>
                  <a:pt x="31" y="23"/>
                </a:lnTo>
                <a:lnTo>
                  <a:pt x="45" y="21"/>
                </a:lnTo>
                <a:lnTo>
                  <a:pt x="57" y="19"/>
                </a:lnTo>
                <a:lnTo>
                  <a:pt x="64" y="19"/>
                </a:lnTo>
                <a:lnTo>
                  <a:pt x="70" y="19"/>
                </a:lnTo>
                <a:lnTo>
                  <a:pt x="75" y="19"/>
                </a:lnTo>
                <a:lnTo>
                  <a:pt x="79" y="21"/>
                </a:lnTo>
                <a:lnTo>
                  <a:pt x="82" y="21"/>
                </a:lnTo>
                <a:lnTo>
                  <a:pt x="86" y="25"/>
                </a:lnTo>
                <a:lnTo>
                  <a:pt x="91" y="28"/>
                </a:lnTo>
                <a:lnTo>
                  <a:pt x="95" y="32"/>
                </a:lnTo>
                <a:lnTo>
                  <a:pt x="93" y="26"/>
                </a:lnTo>
                <a:lnTo>
                  <a:pt x="114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5" name=""/>
          <p:cNvSpPr/>
          <p:nvPr/>
        </p:nvSpPr>
        <p:spPr>
          <a:xfrm>
            <a:off x="2573280" y="5624640"/>
            <a:ext cx="17640" cy="87120"/>
          </a:xfrm>
          <a:custGeom>
            <a:avLst/>
            <a:gdLst/>
            <a:ahLst/>
            <a:rect l="l" t="t" r="r" b="b"/>
            <a:pathLst>
              <a:path w="23" h="111">
                <a:moveTo>
                  <a:pt x="23" y="111"/>
                </a:moveTo>
                <a:lnTo>
                  <a:pt x="23" y="111"/>
                </a:lnTo>
                <a:lnTo>
                  <a:pt x="23" y="100"/>
                </a:lnTo>
                <a:lnTo>
                  <a:pt x="23" y="89"/>
                </a:lnTo>
                <a:lnTo>
                  <a:pt x="23" y="79"/>
                </a:lnTo>
                <a:lnTo>
                  <a:pt x="23" y="68"/>
                </a:lnTo>
                <a:lnTo>
                  <a:pt x="23" y="56"/>
                </a:lnTo>
                <a:lnTo>
                  <a:pt x="23" y="40"/>
                </a:lnTo>
                <a:lnTo>
                  <a:pt x="23" y="22"/>
                </a:lnTo>
                <a:lnTo>
                  <a:pt x="23" y="0"/>
                </a:lnTo>
                <a:lnTo>
                  <a:pt x="0" y="0"/>
                </a:lnTo>
                <a:lnTo>
                  <a:pt x="0" y="22"/>
                </a:lnTo>
                <a:lnTo>
                  <a:pt x="0" y="40"/>
                </a:lnTo>
                <a:lnTo>
                  <a:pt x="0" y="56"/>
                </a:lnTo>
                <a:lnTo>
                  <a:pt x="0" y="68"/>
                </a:lnTo>
                <a:lnTo>
                  <a:pt x="0" y="79"/>
                </a:lnTo>
                <a:lnTo>
                  <a:pt x="0" y="89"/>
                </a:lnTo>
                <a:lnTo>
                  <a:pt x="0" y="100"/>
                </a:lnTo>
                <a:lnTo>
                  <a:pt x="0" y="111"/>
                </a:lnTo>
                <a:lnTo>
                  <a:pt x="23" y="1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6" name=""/>
          <p:cNvSpPr/>
          <p:nvPr/>
        </p:nvSpPr>
        <p:spPr>
          <a:xfrm>
            <a:off x="2436840" y="5711760"/>
            <a:ext cx="154080" cy="152640"/>
          </a:xfrm>
          <a:custGeom>
            <a:avLst/>
            <a:gdLst/>
            <a:ahLst/>
            <a:rect l="l" t="t" r="r" b="b"/>
            <a:pathLst>
              <a:path w="194" h="190">
                <a:moveTo>
                  <a:pt x="22" y="190"/>
                </a:moveTo>
                <a:lnTo>
                  <a:pt x="22" y="190"/>
                </a:lnTo>
                <a:lnTo>
                  <a:pt x="23" y="181"/>
                </a:lnTo>
                <a:lnTo>
                  <a:pt x="25" y="174"/>
                </a:lnTo>
                <a:lnTo>
                  <a:pt x="29" y="165"/>
                </a:lnTo>
                <a:lnTo>
                  <a:pt x="32" y="158"/>
                </a:lnTo>
                <a:lnTo>
                  <a:pt x="38" y="151"/>
                </a:lnTo>
                <a:lnTo>
                  <a:pt x="41" y="144"/>
                </a:lnTo>
                <a:lnTo>
                  <a:pt x="48" y="137"/>
                </a:lnTo>
                <a:lnTo>
                  <a:pt x="54" y="130"/>
                </a:lnTo>
                <a:lnTo>
                  <a:pt x="59" y="124"/>
                </a:lnTo>
                <a:lnTo>
                  <a:pt x="66" y="117"/>
                </a:lnTo>
                <a:lnTo>
                  <a:pt x="73" y="112"/>
                </a:lnTo>
                <a:lnTo>
                  <a:pt x="80" y="105"/>
                </a:lnTo>
                <a:lnTo>
                  <a:pt x="95" y="94"/>
                </a:lnTo>
                <a:lnTo>
                  <a:pt x="111" y="83"/>
                </a:lnTo>
                <a:lnTo>
                  <a:pt x="141" y="62"/>
                </a:lnTo>
                <a:lnTo>
                  <a:pt x="166" y="44"/>
                </a:lnTo>
                <a:lnTo>
                  <a:pt x="171" y="39"/>
                </a:lnTo>
                <a:lnTo>
                  <a:pt x="176" y="34"/>
                </a:lnTo>
                <a:lnTo>
                  <a:pt x="182" y="28"/>
                </a:lnTo>
                <a:lnTo>
                  <a:pt x="185" y="23"/>
                </a:lnTo>
                <a:lnTo>
                  <a:pt x="189" y="18"/>
                </a:lnTo>
                <a:lnTo>
                  <a:pt x="191" y="12"/>
                </a:lnTo>
                <a:lnTo>
                  <a:pt x="194" y="7"/>
                </a:lnTo>
                <a:lnTo>
                  <a:pt x="194" y="0"/>
                </a:lnTo>
                <a:lnTo>
                  <a:pt x="173" y="0"/>
                </a:lnTo>
                <a:lnTo>
                  <a:pt x="173" y="3"/>
                </a:lnTo>
                <a:lnTo>
                  <a:pt x="171" y="5"/>
                </a:lnTo>
                <a:lnTo>
                  <a:pt x="169" y="9"/>
                </a:lnTo>
                <a:lnTo>
                  <a:pt x="167" y="12"/>
                </a:lnTo>
                <a:lnTo>
                  <a:pt x="166" y="16"/>
                </a:lnTo>
                <a:lnTo>
                  <a:pt x="162" y="19"/>
                </a:lnTo>
                <a:lnTo>
                  <a:pt x="157" y="25"/>
                </a:lnTo>
                <a:lnTo>
                  <a:pt x="153" y="28"/>
                </a:lnTo>
                <a:lnTo>
                  <a:pt x="127" y="46"/>
                </a:lnTo>
                <a:lnTo>
                  <a:pt x="98" y="67"/>
                </a:lnTo>
                <a:lnTo>
                  <a:pt x="82" y="78"/>
                </a:lnTo>
                <a:lnTo>
                  <a:pt x="66" y="91"/>
                </a:lnTo>
                <a:lnTo>
                  <a:pt x="59" y="96"/>
                </a:lnTo>
                <a:lnTo>
                  <a:pt x="52" y="103"/>
                </a:lnTo>
                <a:lnTo>
                  <a:pt x="45" y="110"/>
                </a:lnTo>
                <a:lnTo>
                  <a:pt x="38" y="117"/>
                </a:lnTo>
                <a:lnTo>
                  <a:pt x="30" y="124"/>
                </a:lnTo>
                <a:lnTo>
                  <a:pt x="25" y="131"/>
                </a:lnTo>
                <a:lnTo>
                  <a:pt x="20" y="140"/>
                </a:lnTo>
                <a:lnTo>
                  <a:pt x="14" y="149"/>
                </a:lnTo>
                <a:lnTo>
                  <a:pt x="9" y="158"/>
                </a:lnTo>
                <a:lnTo>
                  <a:pt x="6" y="167"/>
                </a:lnTo>
                <a:lnTo>
                  <a:pt x="2" y="176"/>
                </a:lnTo>
                <a:lnTo>
                  <a:pt x="0" y="187"/>
                </a:lnTo>
                <a:lnTo>
                  <a:pt x="0" y="188"/>
                </a:lnTo>
                <a:lnTo>
                  <a:pt x="22" y="19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7" name=""/>
          <p:cNvSpPr/>
          <p:nvPr/>
        </p:nvSpPr>
        <p:spPr>
          <a:xfrm>
            <a:off x="2428920" y="5862600"/>
            <a:ext cx="25200" cy="95400"/>
          </a:xfrm>
          <a:custGeom>
            <a:avLst/>
            <a:gdLst/>
            <a:ahLst/>
            <a:rect l="l" t="t" r="r" b="b"/>
            <a:pathLst>
              <a:path w="32" h="121">
                <a:moveTo>
                  <a:pt x="14" y="121"/>
                </a:moveTo>
                <a:lnTo>
                  <a:pt x="14" y="121"/>
                </a:lnTo>
                <a:lnTo>
                  <a:pt x="19" y="116"/>
                </a:lnTo>
                <a:lnTo>
                  <a:pt x="23" y="111"/>
                </a:lnTo>
                <a:lnTo>
                  <a:pt x="24" y="104"/>
                </a:lnTo>
                <a:lnTo>
                  <a:pt x="26" y="97"/>
                </a:lnTo>
                <a:lnTo>
                  <a:pt x="28" y="81"/>
                </a:lnTo>
                <a:lnTo>
                  <a:pt x="30" y="65"/>
                </a:lnTo>
                <a:lnTo>
                  <a:pt x="30" y="48"/>
                </a:lnTo>
                <a:lnTo>
                  <a:pt x="30" y="31"/>
                </a:lnTo>
                <a:lnTo>
                  <a:pt x="30" y="15"/>
                </a:lnTo>
                <a:lnTo>
                  <a:pt x="32" y="2"/>
                </a:lnTo>
                <a:lnTo>
                  <a:pt x="10" y="0"/>
                </a:lnTo>
                <a:lnTo>
                  <a:pt x="10" y="15"/>
                </a:lnTo>
                <a:lnTo>
                  <a:pt x="8" y="31"/>
                </a:lnTo>
                <a:lnTo>
                  <a:pt x="8" y="48"/>
                </a:lnTo>
                <a:lnTo>
                  <a:pt x="8" y="65"/>
                </a:lnTo>
                <a:lnTo>
                  <a:pt x="7" y="79"/>
                </a:lnTo>
                <a:lnTo>
                  <a:pt x="7" y="93"/>
                </a:lnTo>
                <a:lnTo>
                  <a:pt x="5" y="98"/>
                </a:lnTo>
                <a:lnTo>
                  <a:pt x="3" y="102"/>
                </a:lnTo>
                <a:lnTo>
                  <a:pt x="1" y="105"/>
                </a:lnTo>
                <a:lnTo>
                  <a:pt x="0" y="107"/>
                </a:lnTo>
                <a:lnTo>
                  <a:pt x="14" y="1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8" name=""/>
          <p:cNvSpPr/>
          <p:nvPr/>
        </p:nvSpPr>
        <p:spPr>
          <a:xfrm>
            <a:off x="2332080" y="5946840"/>
            <a:ext cx="109440" cy="85680"/>
          </a:xfrm>
          <a:custGeom>
            <a:avLst/>
            <a:gdLst/>
            <a:ahLst/>
            <a:rect l="l" t="t" r="r" b="b"/>
            <a:pathLst>
              <a:path w="138" h="107">
                <a:moveTo>
                  <a:pt x="22" y="107"/>
                </a:moveTo>
                <a:lnTo>
                  <a:pt x="22" y="107"/>
                </a:lnTo>
                <a:lnTo>
                  <a:pt x="22" y="102"/>
                </a:lnTo>
                <a:lnTo>
                  <a:pt x="24" y="98"/>
                </a:lnTo>
                <a:lnTo>
                  <a:pt x="24" y="93"/>
                </a:lnTo>
                <a:lnTo>
                  <a:pt x="25" y="89"/>
                </a:lnTo>
                <a:lnTo>
                  <a:pt x="27" y="86"/>
                </a:lnTo>
                <a:lnTo>
                  <a:pt x="29" y="82"/>
                </a:lnTo>
                <a:lnTo>
                  <a:pt x="31" y="79"/>
                </a:lnTo>
                <a:lnTo>
                  <a:pt x="33" y="75"/>
                </a:lnTo>
                <a:lnTo>
                  <a:pt x="40" y="70"/>
                </a:lnTo>
                <a:lnTo>
                  <a:pt x="49" y="63"/>
                </a:lnTo>
                <a:lnTo>
                  <a:pt x="56" y="57"/>
                </a:lnTo>
                <a:lnTo>
                  <a:pt x="65" y="54"/>
                </a:lnTo>
                <a:lnTo>
                  <a:pt x="84" y="45"/>
                </a:lnTo>
                <a:lnTo>
                  <a:pt x="104" y="36"/>
                </a:lnTo>
                <a:lnTo>
                  <a:pt x="113" y="30"/>
                </a:lnTo>
                <a:lnTo>
                  <a:pt x="122" y="25"/>
                </a:lnTo>
                <a:lnTo>
                  <a:pt x="130" y="20"/>
                </a:lnTo>
                <a:lnTo>
                  <a:pt x="138" y="14"/>
                </a:lnTo>
                <a:lnTo>
                  <a:pt x="123" y="0"/>
                </a:lnTo>
                <a:lnTo>
                  <a:pt x="118" y="6"/>
                </a:lnTo>
                <a:lnTo>
                  <a:pt x="111" y="9"/>
                </a:lnTo>
                <a:lnTo>
                  <a:pt x="104" y="13"/>
                </a:lnTo>
                <a:lnTo>
                  <a:pt x="95" y="18"/>
                </a:lnTo>
                <a:lnTo>
                  <a:pt x="75" y="25"/>
                </a:lnTo>
                <a:lnTo>
                  <a:pt x="54" y="36"/>
                </a:lnTo>
                <a:lnTo>
                  <a:pt x="45" y="41"/>
                </a:lnTo>
                <a:lnTo>
                  <a:pt x="34" y="48"/>
                </a:lnTo>
                <a:lnTo>
                  <a:pt x="25" y="55"/>
                </a:lnTo>
                <a:lnTo>
                  <a:pt x="18" y="63"/>
                </a:lnTo>
                <a:lnTo>
                  <a:pt x="13" y="68"/>
                </a:lnTo>
                <a:lnTo>
                  <a:pt x="9" y="71"/>
                </a:lnTo>
                <a:lnTo>
                  <a:pt x="8" y="77"/>
                </a:lnTo>
                <a:lnTo>
                  <a:pt x="6" y="82"/>
                </a:lnTo>
                <a:lnTo>
                  <a:pt x="4" y="87"/>
                </a:lnTo>
                <a:lnTo>
                  <a:pt x="2" y="95"/>
                </a:lnTo>
                <a:lnTo>
                  <a:pt x="0" y="100"/>
                </a:lnTo>
                <a:lnTo>
                  <a:pt x="0" y="107"/>
                </a:lnTo>
                <a:lnTo>
                  <a:pt x="22" y="10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9" name=""/>
          <p:cNvSpPr/>
          <p:nvPr/>
        </p:nvSpPr>
        <p:spPr>
          <a:xfrm>
            <a:off x="2332080" y="6032520"/>
            <a:ext cx="39600" cy="98280"/>
          </a:xfrm>
          <a:custGeom>
            <a:avLst/>
            <a:gdLst/>
            <a:ahLst/>
            <a:rect l="l" t="t" r="r" b="b"/>
            <a:pathLst>
              <a:path w="50" h="125">
                <a:moveTo>
                  <a:pt x="50" y="125"/>
                </a:moveTo>
                <a:lnTo>
                  <a:pt x="50" y="125"/>
                </a:lnTo>
                <a:lnTo>
                  <a:pt x="50" y="116"/>
                </a:lnTo>
                <a:lnTo>
                  <a:pt x="49" y="107"/>
                </a:lnTo>
                <a:lnTo>
                  <a:pt x="47" y="100"/>
                </a:lnTo>
                <a:lnTo>
                  <a:pt x="45" y="91"/>
                </a:lnTo>
                <a:lnTo>
                  <a:pt x="41" y="77"/>
                </a:lnTo>
                <a:lnTo>
                  <a:pt x="34" y="62"/>
                </a:lnTo>
                <a:lnTo>
                  <a:pt x="29" y="48"/>
                </a:lnTo>
                <a:lnTo>
                  <a:pt x="25" y="34"/>
                </a:lnTo>
                <a:lnTo>
                  <a:pt x="24" y="27"/>
                </a:lnTo>
                <a:lnTo>
                  <a:pt x="24" y="18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0" y="11"/>
                </a:lnTo>
                <a:lnTo>
                  <a:pt x="2" y="21"/>
                </a:lnTo>
                <a:lnTo>
                  <a:pt x="4" y="30"/>
                </a:lnTo>
                <a:lnTo>
                  <a:pt x="6" y="39"/>
                </a:lnTo>
                <a:lnTo>
                  <a:pt x="9" y="55"/>
                </a:lnTo>
                <a:lnTo>
                  <a:pt x="15" y="69"/>
                </a:lnTo>
                <a:lnTo>
                  <a:pt x="20" y="84"/>
                </a:lnTo>
                <a:lnTo>
                  <a:pt x="25" y="96"/>
                </a:lnTo>
                <a:lnTo>
                  <a:pt x="25" y="103"/>
                </a:lnTo>
                <a:lnTo>
                  <a:pt x="27" y="110"/>
                </a:lnTo>
                <a:lnTo>
                  <a:pt x="29" y="118"/>
                </a:lnTo>
                <a:lnTo>
                  <a:pt x="29" y="125"/>
                </a:lnTo>
                <a:lnTo>
                  <a:pt x="50" y="1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0" name=""/>
          <p:cNvSpPr/>
          <p:nvPr/>
        </p:nvSpPr>
        <p:spPr>
          <a:xfrm>
            <a:off x="2343240" y="6130800"/>
            <a:ext cx="28440" cy="27000"/>
          </a:xfrm>
          <a:custGeom>
            <a:avLst/>
            <a:gdLst/>
            <a:ahLst/>
            <a:rect l="l" t="t" r="r" b="b"/>
            <a:pathLst>
              <a:path w="35" h="33">
                <a:moveTo>
                  <a:pt x="9" y="14"/>
                </a:moveTo>
                <a:lnTo>
                  <a:pt x="19" y="28"/>
                </a:lnTo>
                <a:lnTo>
                  <a:pt x="23" y="23"/>
                </a:lnTo>
                <a:lnTo>
                  <a:pt x="28" y="17"/>
                </a:lnTo>
                <a:lnTo>
                  <a:pt x="30" y="14"/>
                </a:lnTo>
                <a:lnTo>
                  <a:pt x="32" y="10"/>
                </a:lnTo>
                <a:lnTo>
                  <a:pt x="34" y="5"/>
                </a:lnTo>
                <a:lnTo>
                  <a:pt x="35" y="0"/>
                </a:lnTo>
                <a:lnTo>
                  <a:pt x="14" y="0"/>
                </a:lnTo>
                <a:lnTo>
                  <a:pt x="14" y="0"/>
                </a:lnTo>
                <a:lnTo>
                  <a:pt x="12" y="1"/>
                </a:lnTo>
                <a:lnTo>
                  <a:pt x="12" y="3"/>
                </a:lnTo>
                <a:lnTo>
                  <a:pt x="9" y="7"/>
                </a:lnTo>
                <a:lnTo>
                  <a:pt x="3" y="12"/>
                </a:lnTo>
                <a:lnTo>
                  <a:pt x="0" y="19"/>
                </a:lnTo>
                <a:lnTo>
                  <a:pt x="9" y="33"/>
                </a:lnTo>
                <a:lnTo>
                  <a:pt x="9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1" name=""/>
          <p:cNvSpPr/>
          <p:nvPr/>
        </p:nvSpPr>
        <p:spPr>
          <a:xfrm>
            <a:off x="2352600" y="6141960"/>
            <a:ext cx="28800" cy="19080"/>
          </a:xfrm>
          <a:custGeom>
            <a:avLst/>
            <a:gdLst/>
            <a:ahLst/>
            <a:rect l="l" t="t" r="r" b="b"/>
            <a:pathLst>
              <a:path w="38" h="23">
                <a:moveTo>
                  <a:pt x="38" y="11"/>
                </a:moveTo>
                <a:lnTo>
                  <a:pt x="27" y="3"/>
                </a:lnTo>
                <a:lnTo>
                  <a:pt x="22" y="3"/>
                </a:lnTo>
                <a:lnTo>
                  <a:pt x="15" y="2"/>
                </a:lnTo>
                <a:lnTo>
                  <a:pt x="8" y="0"/>
                </a:lnTo>
                <a:lnTo>
                  <a:pt x="0" y="0"/>
                </a:lnTo>
                <a:lnTo>
                  <a:pt x="0" y="19"/>
                </a:lnTo>
                <a:lnTo>
                  <a:pt x="4" y="19"/>
                </a:lnTo>
                <a:lnTo>
                  <a:pt x="11" y="21"/>
                </a:lnTo>
                <a:lnTo>
                  <a:pt x="18" y="23"/>
                </a:lnTo>
                <a:lnTo>
                  <a:pt x="27" y="23"/>
                </a:lnTo>
                <a:lnTo>
                  <a:pt x="18" y="14"/>
                </a:lnTo>
                <a:lnTo>
                  <a:pt x="38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2" name=""/>
          <p:cNvSpPr/>
          <p:nvPr/>
        </p:nvSpPr>
        <p:spPr>
          <a:xfrm>
            <a:off x="2367000" y="6149880"/>
            <a:ext cx="66600" cy="81000"/>
          </a:xfrm>
          <a:custGeom>
            <a:avLst/>
            <a:gdLst/>
            <a:ahLst/>
            <a:rect l="l" t="t" r="r" b="b"/>
            <a:pathLst>
              <a:path w="86" h="101">
                <a:moveTo>
                  <a:pt x="71" y="101"/>
                </a:moveTo>
                <a:lnTo>
                  <a:pt x="86" y="90"/>
                </a:lnTo>
                <a:lnTo>
                  <a:pt x="86" y="83"/>
                </a:lnTo>
                <a:lnTo>
                  <a:pt x="82" y="76"/>
                </a:lnTo>
                <a:lnTo>
                  <a:pt x="79" y="71"/>
                </a:lnTo>
                <a:lnTo>
                  <a:pt x="75" y="62"/>
                </a:lnTo>
                <a:lnTo>
                  <a:pt x="64" y="49"/>
                </a:lnTo>
                <a:lnTo>
                  <a:pt x="52" y="37"/>
                </a:lnTo>
                <a:lnTo>
                  <a:pt x="41" y="24"/>
                </a:lnTo>
                <a:lnTo>
                  <a:pt x="30" y="14"/>
                </a:lnTo>
                <a:lnTo>
                  <a:pt x="27" y="8"/>
                </a:lnTo>
                <a:lnTo>
                  <a:pt x="23" y="5"/>
                </a:lnTo>
                <a:lnTo>
                  <a:pt x="22" y="1"/>
                </a:lnTo>
                <a:lnTo>
                  <a:pt x="22" y="0"/>
                </a:lnTo>
                <a:lnTo>
                  <a:pt x="0" y="3"/>
                </a:lnTo>
                <a:lnTo>
                  <a:pt x="2" y="10"/>
                </a:lnTo>
                <a:lnTo>
                  <a:pt x="6" y="16"/>
                </a:lnTo>
                <a:lnTo>
                  <a:pt x="9" y="21"/>
                </a:lnTo>
                <a:lnTo>
                  <a:pt x="14" y="26"/>
                </a:lnTo>
                <a:lnTo>
                  <a:pt x="25" y="39"/>
                </a:lnTo>
                <a:lnTo>
                  <a:pt x="36" y="49"/>
                </a:lnTo>
                <a:lnTo>
                  <a:pt x="46" y="64"/>
                </a:lnTo>
                <a:lnTo>
                  <a:pt x="57" y="74"/>
                </a:lnTo>
                <a:lnTo>
                  <a:pt x="61" y="80"/>
                </a:lnTo>
                <a:lnTo>
                  <a:pt x="62" y="85"/>
                </a:lnTo>
                <a:lnTo>
                  <a:pt x="64" y="89"/>
                </a:lnTo>
                <a:lnTo>
                  <a:pt x="64" y="90"/>
                </a:lnTo>
                <a:lnTo>
                  <a:pt x="79" y="81"/>
                </a:lnTo>
                <a:lnTo>
                  <a:pt x="71" y="10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3" name=""/>
          <p:cNvSpPr/>
          <p:nvPr/>
        </p:nvSpPr>
        <p:spPr>
          <a:xfrm>
            <a:off x="2374920" y="6207120"/>
            <a:ext cx="54000" cy="23760"/>
          </a:xfrm>
          <a:custGeom>
            <a:avLst/>
            <a:gdLst/>
            <a:ahLst/>
            <a:rect l="l" t="t" r="r" b="b"/>
            <a:pathLst>
              <a:path w="68" h="30">
                <a:moveTo>
                  <a:pt x="11" y="19"/>
                </a:moveTo>
                <a:lnTo>
                  <a:pt x="0" y="7"/>
                </a:lnTo>
                <a:lnTo>
                  <a:pt x="0" y="14"/>
                </a:lnTo>
                <a:lnTo>
                  <a:pt x="2" y="19"/>
                </a:lnTo>
                <a:lnTo>
                  <a:pt x="5" y="25"/>
                </a:lnTo>
                <a:lnTo>
                  <a:pt x="12" y="28"/>
                </a:lnTo>
                <a:lnTo>
                  <a:pt x="19" y="30"/>
                </a:lnTo>
                <a:lnTo>
                  <a:pt x="28" y="30"/>
                </a:lnTo>
                <a:lnTo>
                  <a:pt x="39" y="28"/>
                </a:lnTo>
                <a:lnTo>
                  <a:pt x="48" y="28"/>
                </a:lnTo>
                <a:lnTo>
                  <a:pt x="51" y="28"/>
                </a:lnTo>
                <a:lnTo>
                  <a:pt x="55" y="28"/>
                </a:lnTo>
                <a:lnTo>
                  <a:pt x="59" y="30"/>
                </a:lnTo>
                <a:lnTo>
                  <a:pt x="60" y="30"/>
                </a:lnTo>
                <a:lnTo>
                  <a:pt x="68" y="10"/>
                </a:lnTo>
                <a:lnTo>
                  <a:pt x="62" y="9"/>
                </a:lnTo>
                <a:lnTo>
                  <a:pt x="57" y="9"/>
                </a:lnTo>
                <a:lnTo>
                  <a:pt x="51" y="7"/>
                </a:lnTo>
                <a:lnTo>
                  <a:pt x="48" y="7"/>
                </a:lnTo>
                <a:lnTo>
                  <a:pt x="37" y="7"/>
                </a:lnTo>
                <a:lnTo>
                  <a:pt x="28" y="9"/>
                </a:lnTo>
                <a:lnTo>
                  <a:pt x="23" y="9"/>
                </a:lnTo>
                <a:lnTo>
                  <a:pt x="18" y="7"/>
                </a:lnTo>
                <a:lnTo>
                  <a:pt x="19" y="9"/>
                </a:lnTo>
                <a:lnTo>
                  <a:pt x="19" y="9"/>
                </a:lnTo>
                <a:lnTo>
                  <a:pt x="21" y="12"/>
                </a:lnTo>
                <a:lnTo>
                  <a:pt x="11" y="0"/>
                </a:lnTo>
                <a:lnTo>
                  <a:pt x="11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4" name=""/>
          <p:cNvSpPr/>
          <p:nvPr/>
        </p:nvSpPr>
        <p:spPr>
          <a:xfrm>
            <a:off x="2354400" y="6207120"/>
            <a:ext cx="28440" cy="15840"/>
          </a:xfrm>
          <a:custGeom>
            <a:avLst/>
            <a:gdLst/>
            <a:ahLst/>
            <a:rect l="l" t="t" r="r" b="b"/>
            <a:pathLst>
              <a:path w="36" h="19">
                <a:moveTo>
                  <a:pt x="0" y="19"/>
                </a:moveTo>
                <a:lnTo>
                  <a:pt x="4" y="19"/>
                </a:lnTo>
                <a:lnTo>
                  <a:pt x="14" y="19"/>
                </a:lnTo>
                <a:lnTo>
                  <a:pt x="21" y="19"/>
                </a:lnTo>
                <a:lnTo>
                  <a:pt x="30" y="19"/>
                </a:lnTo>
                <a:lnTo>
                  <a:pt x="36" y="19"/>
                </a:lnTo>
                <a:lnTo>
                  <a:pt x="36" y="0"/>
                </a:lnTo>
                <a:lnTo>
                  <a:pt x="30" y="0"/>
                </a:lnTo>
                <a:lnTo>
                  <a:pt x="21" y="0"/>
                </a:lnTo>
                <a:lnTo>
                  <a:pt x="14" y="0"/>
                </a:lnTo>
                <a:lnTo>
                  <a:pt x="4" y="0"/>
                </a:lnTo>
                <a:lnTo>
                  <a:pt x="9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5" name=""/>
          <p:cNvSpPr/>
          <p:nvPr/>
        </p:nvSpPr>
        <p:spPr>
          <a:xfrm>
            <a:off x="2276640" y="6184800"/>
            <a:ext cx="85680" cy="38160"/>
          </a:xfrm>
          <a:custGeom>
            <a:avLst/>
            <a:gdLst/>
            <a:ahLst/>
            <a:rect l="l" t="t" r="r" b="b"/>
            <a:pathLst>
              <a:path w="109" h="48">
                <a:moveTo>
                  <a:pt x="0" y="22"/>
                </a:moveTo>
                <a:lnTo>
                  <a:pt x="0" y="22"/>
                </a:lnTo>
                <a:lnTo>
                  <a:pt x="7" y="22"/>
                </a:lnTo>
                <a:lnTo>
                  <a:pt x="13" y="22"/>
                </a:lnTo>
                <a:lnTo>
                  <a:pt x="22" y="22"/>
                </a:lnTo>
                <a:lnTo>
                  <a:pt x="27" y="23"/>
                </a:lnTo>
                <a:lnTo>
                  <a:pt x="41" y="27"/>
                </a:lnTo>
                <a:lnTo>
                  <a:pt x="54" y="31"/>
                </a:lnTo>
                <a:lnTo>
                  <a:pt x="66" y="36"/>
                </a:lnTo>
                <a:lnTo>
                  <a:pt x="79" y="39"/>
                </a:lnTo>
                <a:lnTo>
                  <a:pt x="89" y="45"/>
                </a:lnTo>
                <a:lnTo>
                  <a:pt x="100" y="48"/>
                </a:lnTo>
                <a:lnTo>
                  <a:pt x="109" y="31"/>
                </a:lnTo>
                <a:lnTo>
                  <a:pt x="98" y="25"/>
                </a:lnTo>
                <a:lnTo>
                  <a:pt x="86" y="20"/>
                </a:lnTo>
                <a:lnTo>
                  <a:pt x="75" y="16"/>
                </a:lnTo>
                <a:lnTo>
                  <a:pt x="61" y="11"/>
                </a:lnTo>
                <a:lnTo>
                  <a:pt x="47" y="7"/>
                </a:lnTo>
                <a:lnTo>
                  <a:pt x="32" y="4"/>
                </a:lnTo>
                <a:lnTo>
                  <a:pt x="23" y="2"/>
                </a:lnTo>
                <a:lnTo>
                  <a:pt x="16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6" name=""/>
          <p:cNvSpPr/>
          <p:nvPr/>
        </p:nvSpPr>
        <p:spPr>
          <a:xfrm>
            <a:off x="2141640" y="6184800"/>
            <a:ext cx="135000" cy="28800"/>
          </a:xfrm>
          <a:custGeom>
            <a:avLst/>
            <a:gdLst/>
            <a:ahLst/>
            <a:rect l="l" t="t" r="r" b="b"/>
            <a:pathLst>
              <a:path w="169" h="38">
                <a:moveTo>
                  <a:pt x="0" y="34"/>
                </a:moveTo>
                <a:lnTo>
                  <a:pt x="13" y="38"/>
                </a:lnTo>
                <a:lnTo>
                  <a:pt x="22" y="36"/>
                </a:lnTo>
                <a:lnTo>
                  <a:pt x="29" y="32"/>
                </a:lnTo>
                <a:lnTo>
                  <a:pt x="38" y="31"/>
                </a:lnTo>
                <a:lnTo>
                  <a:pt x="48" y="29"/>
                </a:lnTo>
                <a:lnTo>
                  <a:pt x="70" y="25"/>
                </a:lnTo>
                <a:lnTo>
                  <a:pt x="91" y="23"/>
                </a:lnTo>
                <a:lnTo>
                  <a:pt x="112" y="22"/>
                </a:lnTo>
                <a:lnTo>
                  <a:pt x="134" y="22"/>
                </a:lnTo>
                <a:lnTo>
                  <a:pt x="153" y="22"/>
                </a:lnTo>
                <a:lnTo>
                  <a:pt x="169" y="22"/>
                </a:lnTo>
                <a:lnTo>
                  <a:pt x="169" y="0"/>
                </a:lnTo>
                <a:lnTo>
                  <a:pt x="151" y="0"/>
                </a:lnTo>
                <a:lnTo>
                  <a:pt x="134" y="0"/>
                </a:lnTo>
                <a:lnTo>
                  <a:pt x="112" y="2"/>
                </a:lnTo>
                <a:lnTo>
                  <a:pt x="91" y="4"/>
                </a:lnTo>
                <a:lnTo>
                  <a:pt x="66" y="6"/>
                </a:lnTo>
                <a:lnTo>
                  <a:pt x="45" y="7"/>
                </a:lnTo>
                <a:lnTo>
                  <a:pt x="34" y="11"/>
                </a:lnTo>
                <a:lnTo>
                  <a:pt x="23" y="13"/>
                </a:lnTo>
                <a:lnTo>
                  <a:pt x="14" y="16"/>
                </a:lnTo>
                <a:lnTo>
                  <a:pt x="6" y="18"/>
                </a:lnTo>
                <a:lnTo>
                  <a:pt x="18" y="23"/>
                </a:lnTo>
                <a:lnTo>
                  <a:pt x="0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7" name=""/>
          <p:cNvSpPr/>
          <p:nvPr/>
        </p:nvSpPr>
        <p:spPr>
          <a:xfrm>
            <a:off x="2082960" y="6048360"/>
            <a:ext cx="71280" cy="163440"/>
          </a:xfrm>
          <a:custGeom>
            <a:avLst/>
            <a:gdLst/>
            <a:ahLst/>
            <a:rect l="l" t="t" r="r" b="b"/>
            <a:pathLst>
              <a:path w="91" h="205">
                <a:moveTo>
                  <a:pt x="11" y="20"/>
                </a:moveTo>
                <a:lnTo>
                  <a:pt x="0" y="9"/>
                </a:lnTo>
                <a:lnTo>
                  <a:pt x="0" y="25"/>
                </a:lnTo>
                <a:lnTo>
                  <a:pt x="2" y="40"/>
                </a:lnTo>
                <a:lnTo>
                  <a:pt x="4" y="54"/>
                </a:lnTo>
                <a:lnTo>
                  <a:pt x="8" y="68"/>
                </a:lnTo>
                <a:lnTo>
                  <a:pt x="11" y="80"/>
                </a:lnTo>
                <a:lnTo>
                  <a:pt x="15" y="95"/>
                </a:lnTo>
                <a:lnTo>
                  <a:pt x="20" y="107"/>
                </a:lnTo>
                <a:lnTo>
                  <a:pt x="24" y="120"/>
                </a:lnTo>
                <a:lnTo>
                  <a:pt x="31" y="132"/>
                </a:lnTo>
                <a:lnTo>
                  <a:pt x="36" y="143"/>
                </a:lnTo>
                <a:lnTo>
                  <a:pt x="41" y="155"/>
                </a:lnTo>
                <a:lnTo>
                  <a:pt x="49" y="166"/>
                </a:lnTo>
                <a:lnTo>
                  <a:pt x="61" y="186"/>
                </a:lnTo>
                <a:lnTo>
                  <a:pt x="73" y="205"/>
                </a:lnTo>
                <a:lnTo>
                  <a:pt x="91" y="194"/>
                </a:lnTo>
                <a:lnTo>
                  <a:pt x="79" y="177"/>
                </a:lnTo>
                <a:lnTo>
                  <a:pt x="66" y="155"/>
                </a:lnTo>
                <a:lnTo>
                  <a:pt x="61" y="145"/>
                </a:lnTo>
                <a:lnTo>
                  <a:pt x="56" y="134"/>
                </a:lnTo>
                <a:lnTo>
                  <a:pt x="50" y="123"/>
                </a:lnTo>
                <a:lnTo>
                  <a:pt x="43" y="113"/>
                </a:lnTo>
                <a:lnTo>
                  <a:pt x="40" y="100"/>
                </a:lnTo>
                <a:lnTo>
                  <a:pt x="34" y="88"/>
                </a:lnTo>
                <a:lnTo>
                  <a:pt x="31" y="75"/>
                </a:lnTo>
                <a:lnTo>
                  <a:pt x="27" y="63"/>
                </a:lnTo>
                <a:lnTo>
                  <a:pt x="25" y="50"/>
                </a:lnTo>
                <a:lnTo>
                  <a:pt x="24" y="38"/>
                </a:lnTo>
                <a:lnTo>
                  <a:pt x="22" y="24"/>
                </a:lnTo>
                <a:lnTo>
                  <a:pt x="22" y="9"/>
                </a:lnTo>
                <a:lnTo>
                  <a:pt x="11" y="0"/>
                </a:lnTo>
                <a:lnTo>
                  <a:pt x="11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8" name=""/>
          <p:cNvSpPr/>
          <p:nvPr/>
        </p:nvSpPr>
        <p:spPr>
          <a:xfrm>
            <a:off x="2090880" y="604836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9" name=""/>
          <p:cNvSpPr/>
          <p:nvPr/>
        </p:nvSpPr>
        <p:spPr>
          <a:xfrm>
            <a:off x="2036880" y="6048360"/>
            <a:ext cx="54000" cy="15840"/>
          </a:xfrm>
          <a:custGeom>
            <a:avLst/>
            <a:gdLst/>
            <a:ahLst/>
            <a:rect l="l" t="t" r="r" b="b"/>
            <a:pathLst>
              <a:path w="67" h="20">
                <a:moveTo>
                  <a:pt x="0" y="4"/>
                </a:moveTo>
                <a:lnTo>
                  <a:pt x="7" y="20"/>
                </a:lnTo>
                <a:lnTo>
                  <a:pt x="67" y="20"/>
                </a:lnTo>
                <a:lnTo>
                  <a:pt x="67" y="0"/>
                </a:lnTo>
                <a:lnTo>
                  <a:pt x="7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0" name=""/>
          <p:cNvSpPr/>
          <p:nvPr/>
        </p:nvSpPr>
        <p:spPr>
          <a:xfrm>
            <a:off x="2036880" y="6051600"/>
            <a:ext cx="6120" cy="4680"/>
          </a:xfrm>
          <a:custGeom>
            <a:avLst/>
            <a:gdLst/>
            <a:ahLst/>
            <a:rect l="l" t="t" r="r" b="b"/>
            <a:pathLst>
              <a:path w="7" h="5">
                <a:moveTo>
                  <a:pt x="0" y="0"/>
                </a:moveTo>
                <a:lnTo>
                  <a:pt x="7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1" name=""/>
          <p:cNvSpPr/>
          <p:nvPr/>
        </p:nvSpPr>
        <p:spPr>
          <a:xfrm>
            <a:off x="2021040" y="6051600"/>
            <a:ext cx="27000" cy="27000"/>
          </a:xfrm>
          <a:custGeom>
            <a:avLst/>
            <a:gdLst/>
            <a:ahLst/>
            <a:rect l="l" t="t" r="r" b="b"/>
            <a:pathLst>
              <a:path w="36" h="34">
                <a:moveTo>
                  <a:pt x="0" y="34"/>
                </a:moveTo>
                <a:lnTo>
                  <a:pt x="14" y="34"/>
                </a:lnTo>
                <a:lnTo>
                  <a:pt x="22" y="27"/>
                </a:lnTo>
                <a:lnTo>
                  <a:pt x="27" y="23"/>
                </a:lnTo>
                <a:lnTo>
                  <a:pt x="30" y="18"/>
                </a:lnTo>
                <a:lnTo>
                  <a:pt x="36" y="14"/>
                </a:lnTo>
                <a:lnTo>
                  <a:pt x="22" y="0"/>
                </a:lnTo>
                <a:lnTo>
                  <a:pt x="16" y="4"/>
                </a:lnTo>
                <a:lnTo>
                  <a:pt x="13" y="9"/>
                </a:lnTo>
                <a:lnTo>
                  <a:pt x="7" y="12"/>
                </a:lnTo>
                <a:lnTo>
                  <a:pt x="0" y="20"/>
                </a:lnTo>
                <a:lnTo>
                  <a:pt x="14" y="20"/>
                </a:lnTo>
                <a:lnTo>
                  <a:pt x="0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2" name=""/>
          <p:cNvSpPr/>
          <p:nvPr/>
        </p:nvSpPr>
        <p:spPr>
          <a:xfrm>
            <a:off x="1987560" y="6008760"/>
            <a:ext cx="46080" cy="69840"/>
          </a:xfrm>
          <a:custGeom>
            <a:avLst/>
            <a:gdLst/>
            <a:ahLst/>
            <a:rect l="l" t="t" r="r" b="b"/>
            <a:pathLst>
              <a:path w="57" h="87">
                <a:moveTo>
                  <a:pt x="0" y="8"/>
                </a:moveTo>
                <a:lnTo>
                  <a:pt x="2" y="10"/>
                </a:lnTo>
                <a:lnTo>
                  <a:pt x="6" y="17"/>
                </a:lnTo>
                <a:lnTo>
                  <a:pt x="9" y="26"/>
                </a:lnTo>
                <a:lnTo>
                  <a:pt x="13" y="35"/>
                </a:lnTo>
                <a:lnTo>
                  <a:pt x="18" y="46"/>
                </a:lnTo>
                <a:lnTo>
                  <a:pt x="22" y="57"/>
                </a:lnTo>
                <a:lnTo>
                  <a:pt x="27" y="67"/>
                </a:lnTo>
                <a:lnTo>
                  <a:pt x="30" y="71"/>
                </a:lnTo>
                <a:lnTo>
                  <a:pt x="34" y="78"/>
                </a:lnTo>
                <a:lnTo>
                  <a:pt x="38" y="81"/>
                </a:lnTo>
                <a:lnTo>
                  <a:pt x="43" y="87"/>
                </a:lnTo>
                <a:lnTo>
                  <a:pt x="57" y="73"/>
                </a:lnTo>
                <a:lnTo>
                  <a:pt x="54" y="69"/>
                </a:lnTo>
                <a:lnTo>
                  <a:pt x="50" y="65"/>
                </a:lnTo>
                <a:lnTo>
                  <a:pt x="48" y="62"/>
                </a:lnTo>
                <a:lnTo>
                  <a:pt x="46" y="58"/>
                </a:lnTo>
                <a:lnTo>
                  <a:pt x="41" y="49"/>
                </a:lnTo>
                <a:lnTo>
                  <a:pt x="36" y="39"/>
                </a:lnTo>
                <a:lnTo>
                  <a:pt x="32" y="28"/>
                </a:lnTo>
                <a:lnTo>
                  <a:pt x="29" y="19"/>
                </a:lnTo>
                <a:lnTo>
                  <a:pt x="25" y="8"/>
                </a:lnTo>
                <a:lnTo>
                  <a:pt x="20" y="0"/>
                </a:lnTo>
                <a:lnTo>
                  <a:pt x="20" y="1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3" name=""/>
          <p:cNvSpPr/>
          <p:nvPr/>
        </p:nvSpPr>
        <p:spPr>
          <a:xfrm>
            <a:off x="1960560" y="5940360"/>
            <a:ext cx="41400" cy="76320"/>
          </a:xfrm>
          <a:custGeom>
            <a:avLst/>
            <a:gdLst/>
            <a:ahLst/>
            <a:rect l="l" t="t" r="r" b="b"/>
            <a:pathLst>
              <a:path w="52" h="96">
                <a:moveTo>
                  <a:pt x="0" y="0"/>
                </a:moveTo>
                <a:lnTo>
                  <a:pt x="0" y="0"/>
                </a:lnTo>
                <a:lnTo>
                  <a:pt x="2" y="9"/>
                </a:lnTo>
                <a:lnTo>
                  <a:pt x="6" y="22"/>
                </a:lnTo>
                <a:lnTo>
                  <a:pt x="9" y="36"/>
                </a:lnTo>
                <a:lnTo>
                  <a:pt x="15" y="50"/>
                </a:lnTo>
                <a:lnTo>
                  <a:pt x="25" y="77"/>
                </a:lnTo>
                <a:lnTo>
                  <a:pt x="32" y="96"/>
                </a:lnTo>
                <a:lnTo>
                  <a:pt x="52" y="89"/>
                </a:lnTo>
                <a:lnTo>
                  <a:pt x="45" y="70"/>
                </a:lnTo>
                <a:lnTo>
                  <a:pt x="34" y="43"/>
                </a:lnTo>
                <a:lnTo>
                  <a:pt x="29" y="29"/>
                </a:lnTo>
                <a:lnTo>
                  <a:pt x="25" y="16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4" name=""/>
          <p:cNvSpPr/>
          <p:nvPr/>
        </p:nvSpPr>
        <p:spPr>
          <a:xfrm>
            <a:off x="1960560" y="5856120"/>
            <a:ext cx="76320" cy="84240"/>
          </a:xfrm>
          <a:custGeom>
            <a:avLst/>
            <a:gdLst/>
            <a:ahLst/>
            <a:rect l="l" t="t" r="r" b="b"/>
            <a:pathLst>
              <a:path w="97" h="105">
                <a:moveTo>
                  <a:pt x="77" y="0"/>
                </a:moveTo>
                <a:lnTo>
                  <a:pt x="77" y="0"/>
                </a:lnTo>
                <a:lnTo>
                  <a:pt x="73" y="7"/>
                </a:lnTo>
                <a:lnTo>
                  <a:pt x="70" y="13"/>
                </a:lnTo>
                <a:lnTo>
                  <a:pt x="64" y="18"/>
                </a:lnTo>
                <a:lnTo>
                  <a:pt x="59" y="23"/>
                </a:lnTo>
                <a:lnTo>
                  <a:pt x="48" y="34"/>
                </a:lnTo>
                <a:lnTo>
                  <a:pt x="36" y="45"/>
                </a:lnTo>
                <a:lnTo>
                  <a:pt x="29" y="48"/>
                </a:lnTo>
                <a:lnTo>
                  <a:pt x="24" y="55"/>
                </a:lnTo>
                <a:lnTo>
                  <a:pt x="16" y="61"/>
                </a:lnTo>
                <a:lnTo>
                  <a:pt x="11" y="68"/>
                </a:lnTo>
                <a:lnTo>
                  <a:pt x="8" y="75"/>
                </a:lnTo>
                <a:lnTo>
                  <a:pt x="4" y="84"/>
                </a:lnTo>
                <a:lnTo>
                  <a:pt x="2" y="89"/>
                </a:lnTo>
                <a:lnTo>
                  <a:pt x="2" y="95"/>
                </a:lnTo>
                <a:lnTo>
                  <a:pt x="0" y="100"/>
                </a:lnTo>
                <a:lnTo>
                  <a:pt x="0" y="105"/>
                </a:lnTo>
                <a:lnTo>
                  <a:pt x="22" y="105"/>
                </a:lnTo>
                <a:lnTo>
                  <a:pt x="22" y="100"/>
                </a:lnTo>
                <a:lnTo>
                  <a:pt x="22" y="96"/>
                </a:lnTo>
                <a:lnTo>
                  <a:pt x="24" y="95"/>
                </a:lnTo>
                <a:lnTo>
                  <a:pt x="24" y="91"/>
                </a:lnTo>
                <a:lnTo>
                  <a:pt x="25" y="84"/>
                </a:lnTo>
                <a:lnTo>
                  <a:pt x="29" y="79"/>
                </a:lnTo>
                <a:lnTo>
                  <a:pt x="32" y="73"/>
                </a:lnTo>
                <a:lnTo>
                  <a:pt x="38" y="70"/>
                </a:lnTo>
                <a:lnTo>
                  <a:pt x="43" y="64"/>
                </a:lnTo>
                <a:lnTo>
                  <a:pt x="48" y="59"/>
                </a:lnTo>
                <a:lnTo>
                  <a:pt x="61" y="50"/>
                </a:lnTo>
                <a:lnTo>
                  <a:pt x="73" y="39"/>
                </a:lnTo>
                <a:lnTo>
                  <a:pt x="80" y="32"/>
                </a:lnTo>
                <a:lnTo>
                  <a:pt x="88" y="25"/>
                </a:lnTo>
                <a:lnTo>
                  <a:pt x="91" y="16"/>
                </a:lnTo>
                <a:lnTo>
                  <a:pt x="97" y="7"/>
                </a:lnTo>
                <a:lnTo>
                  <a:pt x="97" y="7"/>
                </a:lnTo>
                <a:lnTo>
                  <a:pt x="7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5" name=""/>
          <p:cNvSpPr/>
          <p:nvPr/>
        </p:nvSpPr>
        <p:spPr>
          <a:xfrm>
            <a:off x="2019240" y="5811840"/>
            <a:ext cx="20520" cy="50760"/>
          </a:xfrm>
          <a:custGeom>
            <a:avLst/>
            <a:gdLst/>
            <a:ahLst/>
            <a:rect l="l" t="t" r="r" b="b"/>
            <a:pathLst>
              <a:path w="27" h="64">
                <a:moveTo>
                  <a:pt x="4" y="0"/>
                </a:moveTo>
                <a:lnTo>
                  <a:pt x="4" y="0"/>
                </a:lnTo>
                <a:lnTo>
                  <a:pt x="2" y="4"/>
                </a:lnTo>
                <a:lnTo>
                  <a:pt x="0" y="9"/>
                </a:lnTo>
                <a:lnTo>
                  <a:pt x="0" y="15"/>
                </a:lnTo>
                <a:lnTo>
                  <a:pt x="0" y="18"/>
                </a:lnTo>
                <a:lnTo>
                  <a:pt x="0" y="27"/>
                </a:lnTo>
                <a:lnTo>
                  <a:pt x="2" y="32"/>
                </a:lnTo>
                <a:lnTo>
                  <a:pt x="4" y="39"/>
                </a:lnTo>
                <a:lnTo>
                  <a:pt x="4" y="47"/>
                </a:lnTo>
                <a:lnTo>
                  <a:pt x="4" y="50"/>
                </a:lnTo>
                <a:lnTo>
                  <a:pt x="4" y="52"/>
                </a:lnTo>
                <a:lnTo>
                  <a:pt x="4" y="56"/>
                </a:lnTo>
                <a:lnTo>
                  <a:pt x="4" y="57"/>
                </a:lnTo>
                <a:lnTo>
                  <a:pt x="25" y="64"/>
                </a:lnTo>
                <a:lnTo>
                  <a:pt x="25" y="59"/>
                </a:lnTo>
                <a:lnTo>
                  <a:pt x="27" y="54"/>
                </a:lnTo>
                <a:lnTo>
                  <a:pt x="27" y="50"/>
                </a:lnTo>
                <a:lnTo>
                  <a:pt x="27" y="45"/>
                </a:lnTo>
                <a:lnTo>
                  <a:pt x="25" y="38"/>
                </a:lnTo>
                <a:lnTo>
                  <a:pt x="25" y="31"/>
                </a:lnTo>
                <a:lnTo>
                  <a:pt x="24" y="23"/>
                </a:lnTo>
                <a:lnTo>
                  <a:pt x="22" y="18"/>
                </a:lnTo>
                <a:lnTo>
                  <a:pt x="22" y="15"/>
                </a:lnTo>
                <a:lnTo>
                  <a:pt x="24" y="13"/>
                </a:lnTo>
                <a:lnTo>
                  <a:pt x="24" y="9"/>
                </a:lnTo>
                <a:lnTo>
                  <a:pt x="25" y="6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6" name=""/>
          <p:cNvSpPr/>
          <p:nvPr/>
        </p:nvSpPr>
        <p:spPr>
          <a:xfrm>
            <a:off x="2021040" y="5788080"/>
            <a:ext cx="36360" cy="27000"/>
          </a:xfrm>
          <a:custGeom>
            <a:avLst/>
            <a:gdLst/>
            <a:ahLst/>
            <a:rect l="l" t="t" r="r" b="b"/>
            <a:pathLst>
              <a:path w="44" h="34">
                <a:moveTo>
                  <a:pt x="25" y="0"/>
                </a:moveTo>
                <a:lnTo>
                  <a:pt x="25" y="0"/>
                </a:lnTo>
                <a:lnTo>
                  <a:pt x="25" y="3"/>
                </a:lnTo>
                <a:lnTo>
                  <a:pt x="23" y="5"/>
                </a:lnTo>
                <a:lnTo>
                  <a:pt x="23" y="5"/>
                </a:lnTo>
                <a:lnTo>
                  <a:pt x="23" y="7"/>
                </a:lnTo>
                <a:lnTo>
                  <a:pt x="20" y="9"/>
                </a:lnTo>
                <a:lnTo>
                  <a:pt x="16" y="11"/>
                </a:lnTo>
                <a:lnTo>
                  <a:pt x="14" y="14"/>
                </a:lnTo>
                <a:lnTo>
                  <a:pt x="9" y="16"/>
                </a:lnTo>
                <a:lnTo>
                  <a:pt x="5" y="18"/>
                </a:lnTo>
                <a:lnTo>
                  <a:pt x="3" y="21"/>
                </a:lnTo>
                <a:lnTo>
                  <a:pt x="2" y="23"/>
                </a:lnTo>
                <a:lnTo>
                  <a:pt x="0" y="28"/>
                </a:lnTo>
                <a:lnTo>
                  <a:pt x="20" y="34"/>
                </a:lnTo>
                <a:lnTo>
                  <a:pt x="20" y="34"/>
                </a:lnTo>
                <a:lnTo>
                  <a:pt x="21" y="32"/>
                </a:lnTo>
                <a:lnTo>
                  <a:pt x="25" y="30"/>
                </a:lnTo>
                <a:lnTo>
                  <a:pt x="28" y="27"/>
                </a:lnTo>
                <a:lnTo>
                  <a:pt x="36" y="23"/>
                </a:lnTo>
                <a:lnTo>
                  <a:pt x="39" y="18"/>
                </a:lnTo>
                <a:lnTo>
                  <a:pt x="41" y="14"/>
                </a:lnTo>
                <a:lnTo>
                  <a:pt x="43" y="9"/>
                </a:lnTo>
                <a:lnTo>
                  <a:pt x="44" y="5"/>
                </a:lnTo>
                <a:lnTo>
                  <a:pt x="44" y="0"/>
                </a:lnTo>
                <a:lnTo>
                  <a:pt x="2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7" name=""/>
          <p:cNvSpPr/>
          <p:nvPr/>
        </p:nvSpPr>
        <p:spPr>
          <a:xfrm>
            <a:off x="2021040" y="5748480"/>
            <a:ext cx="36360" cy="39600"/>
          </a:xfrm>
          <a:custGeom>
            <a:avLst/>
            <a:gdLst/>
            <a:ahLst/>
            <a:rect l="l" t="t" r="r" b="b"/>
            <a:pathLst>
              <a:path w="46" h="52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3"/>
                </a:lnTo>
                <a:lnTo>
                  <a:pt x="4" y="18"/>
                </a:lnTo>
                <a:lnTo>
                  <a:pt x="5" y="23"/>
                </a:lnTo>
                <a:lnTo>
                  <a:pt x="11" y="30"/>
                </a:lnTo>
                <a:lnTo>
                  <a:pt x="16" y="36"/>
                </a:lnTo>
                <a:lnTo>
                  <a:pt x="20" y="39"/>
                </a:lnTo>
                <a:lnTo>
                  <a:pt x="23" y="45"/>
                </a:lnTo>
                <a:lnTo>
                  <a:pt x="23" y="45"/>
                </a:lnTo>
                <a:lnTo>
                  <a:pt x="25" y="47"/>
                </a:lnTo>
                <a:lnTo>
                  <a:pt x="25" y="48"/>
                </a:lnTo>
                <a:lnTo>
                  <a:pt x="25" y="52"/>
                </a:lnTo>
                <a:lnTo>
                  <a:pt x="46" y="52"/>
                </a:lnTo>
                <a:lnTo>
                  <a:pt x="46" y="47"/>
                </a:lnTo>
                <a:lnTo>
                  <a:pt x="45" y="41"/>
                </a:lnTo>
                <a:lnTo>
                  <a:pt x="43" y="38"/>
                </a:lnTo>
                <a:lnTo>
                  <a:pt x="41" y="32"/>
                </a:lnTo>
                <a:lnTo>
                  <a:pt x="36" y="27"/>
                </a:lnTo>
                <a:lnTo>
                  <a:pt x="30" y="22"/>
                </a:lnTo>
                <a:lnTo>
                  <a:pt x="27" y="18"/>
                </a:lnTo>
                <a:lnTo>
                  <a:pt x="23" y="13"/>
                </a:lnTo>
                <a:lnTo>
                  <a:pt x="23" y="11"/>
                </a:lnTo>
                <a:lnTo>
                  <a:pt x="22" y="9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8" name=""/>
          <p:cNvSpPr/>
          <p:nvPr/>
        </p:nvSpPr>
        <p:spPr>
          <a:xfrm>
            <a:off x="2021040" y="5657760"/>
            <a:ext cx="52200" cy="90720"/>
          </a:xfrm>
          <a:custGeom>
            <a:avLst/>
            <a:gdLst/>
            <a:ahLst/>
            <a:rect l="l" t="t" r="r" b="b"/>
            <a:pathLst>
              <a:path w="68" h="114">
                <a:moveTo>
                  <a:pt x="46" y="0"/>
                </a:moveTo>
                <a:lnTo>
                  <a:pt x="46" y="0"/>
                </a:lnTo>
                <a:lnTo>
                  <a:pt x="46" y="7"/>
                </a:lnTo>
                <a:lnTo>
                  <a:pt x="45" y="13"/>
                </a:lnTo>
                <a:lnTo>
                  <a:pt x="43" y="20"/>
                </a:lnTo>
                <a:lnTo>
                  <a:pt x="41" y="25"/>
                </a:lnTo>
                <a:lnTo>
                  <a:pt x="34" y="38"/>
                </a:lnTo>
                <a:lnTo>
                  <a:pt x="25" y="50"/>
                </a:lnTo>
                <a:lnTo>
                  <a:pt x="22" y="57"/>
                </a:lnTo>
                <a:lnTo>
                  <a:pt x="16" y="64"/>
                </a:lnTo>
                <a:lnTo>
                  <a:pt x="13" y="72"/>
                </a:lnTo>
                <a:lnTo>
                  <a:pt x="9" y="79"/>
                </a:lnTo>
                <a:lnTo>
                  <a:pt x="5" y="88"/>
                </a:lnTo>
                <a:lnTo>
                  <a:pt x="2" y="95"/>
                </a:lnTo>
                <a:lnTo>
                  <a:pt x="0" y="104"/>
                </a:lnTo>
                <a:lnTo>
                  <a:pt x="0" y="114"/>
                </a:lnTo>
                <a:lnTo>
                  <a:pt x="22" y="114"/>
                </a:lnTo>
                <a:lnTo>
                  <a:pt x="22" y="107"/>
                </a:lnTo>
                <a:lnTo>
                  <a:pt x="23" y="100"/>
                </a:lnTo>
                <a:lnTo>
                  <a:pt x="25" y="93"/>
                </a:lnTo>
                <a:lnTo>
                  <a:pt x="27" y="88"/>
                </a:lnTo>
                <a:lnTo>
                  <a:pt x="30" y="80"/>
                </a:lnTo>
                <a:lnTo>
                  <a:pt x="34" y="75"/>
                </a:lnTo>
                <a:lnTo>
                  <a:pt x="38" y="68"/>
                </a:lnTo>
                <a:lnTo>
                  <a:pt x="43" y="63"/>
                </a:lnTo>
                <a:lnTo>
                  <a:pt x="52" y="48"/>
                </a:lnTo>
                <a:lnTo>
                  <a:pt x="59" y="34"/>
                </a:lnTo>
                <a:lnTo>
                  <a:pt x="62" y="27"/>
                </a:lnTo>
                <a:lnTo>
                  <a:pt x="66" y="18"/>
                </a:lnTo>
                <a:lnTo>
                  <a:pt x="68" y="9"/>
                </a:lnTo>
                <a:lnTo>
                  <a:pt x="68" y="0"/>
                </a:lnTo>
                <a:lnTo>
                  <a:pt x="4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9" name=""/>
          <p:cNvSpPr/>
          <p:nvPr/>
        </p:nvSpPr>
        <p:spPr>
          <a:xfrm>
            <a:off x="2039760" y="5632560"/>
            <a:ext cx="33480" cy="25200"/>
          </a:xfrm>
          <a:custGeom>
            <a:avLst/>
            <a:gdLst/>
            <a:ahLst/>
            <a:rect l="l" t="t" r="r" b="b"/>
            <a:pathLst>
              <a:path w="43" h="32">
                <a:moveTo>
                  <a:pt x="0" y="2"/>
                </a:moveTo>
                <a:lnTo>
                  <a:pt x="0" y="2"/>
                </a:lnTo>
                <a:lnTo>
                  <a:pt x="2" y="9"/>
                </a:lnTo>
                <a:lnTo>
                  <a:pt x="5" y="15"/>
                </a:lnTo>
                <a:lnTo>
                  <a:pt x="9" y="18"/>
                </a:lnTo>
                <a:lnTo>
                  <a:pt x="14" y="23"/>
                </a:lnTo>
                <a:lnTo>
                  <a:pt x="18" y="27"/>
                </a:lnTo>
                <a:lnTo>
                  <a:pt x="21" y="31"/>
                </a:lnTo>
                <a:lnTo>
                  <a:pt x="21" y="31"/>
                </a:lnTo>
                <a:lnTo>
                  <a:pt x="21" y="32"/>
                </a:lnTo>
                <a:lnTo>
                  <a:pt x="43" y="32"/>
                </a:lnTo>
                <a:lnTo>
                  <a:pt x="43" y="29"/>
                </a:lnTo>
                <a:lnTo>
                  <a:pt x="41" y="23"/>
                </a:lnTo>
                <a:lnTo>
                  <a:pt x="39" y="22"/>
                </a:lnTo>
                <a:lnTo>
                  <a:pt x="37" y="18"/>
                </a:lnTo>
                <a:lnTo>
                  <a:pt x="34" y="15"/>
                </a:lnTo>
                <a:lnTo>
                  <a:pt x="30" y="9"/>
                </a:lnTo>
                <a:lnTo>
                  <a:pt x="25" y="6"/>
                </a:lnTo>
                <a:lnTo>
                  <a:pt x="21" y="2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0" name=""/>
          <p:cNvSpPr/>
          <p:nvPr/>
        </p:nvSpPr>
        <p:spPr>
          <a:xfrm>
            <a:off x="2039760" y="5583240"/>
            <a:ext cx="36720" cy="50760"/>
          </a:xfrm>
          <a:custGeom>
            <a:avLst/>
            <a:gdLst/>
            <a:ahLst/>
            <a:rect l="l" t="t" r="r" b="b"/>
            <a:pathLst>
              <a:path w="46" h="62">
                <a:moveTo>
                  <a:pt x="25" y="0"/>
                </a:moveTo>
                <a:lnTo>
                  <a:pt x="25" y="0"/>
                </a:lnTo>
                <a:lnTo>
                  <a:pt x="25" y="3"/>
                </a:lnTo>
                <a:lnTo>
                  <a:pt x="25" y="7"/>
                </a:lnTo>
                <a:lnTo>
                  <a:pt x="23" y="12"/>
                </a:lnTo>
                <a:lnTo>
                  <a:pt x="21" y="14"/>
                </a:lnTo>
                <a:lnTo>
                  <a:pt x="20" y="19"/>
                </a:lnTo>
                <a:lnTo>
                  <a:pt x="14" y="26"/>
                </a:lnTo>
                <a:lnTo>
                  <a:pt x="11" y="34"/>
                </a:lnTo>
                <a:lnTo>
                  <a:pt x="5" y="41"/>
                </a:lnTo>
                <a:lnTo>
                  <a:pt x="2" y="44"/>
                </a:lnTo>
                <a:lnTo>
                  <a:pt x="2" y="51"/>
                </a:lnTo>
                <a:lnTo>
                  <a:pt x="0" y="57"/>
                </a:lnTo>
                <a:lnTo>
                  <a:pt x="0" y="62"/>
                </a:lnTo>
                <a:lnTo>
                  <a:pt x="21" y="62"/>
                </a:lnTo>
                <a:lnTo>
                  <a:pt x="21" y="58"/>
                </a:lnTo>
                <a:lnTo>
                  <a:pt x="21" y="55"/>
                </a:lnTo>
                <a:lnTo>
                  <a:pt x="23" y="51"/>
                </a:lnTo>
                <a:lnTo>
                  <a:pt x="23" y="50"/>
                </a:lnTo>
                <a:lnTo>
                  <a:pt x="27" y="44"/>
                </a:lnTo>
                <a:lnTo>
                  <a:pt x="32" y="39"/>
                </a:lnTo>
                <a:lnTo>
                  <a:pt x="36" y="30"/>
                </a:lnTo>
                <a:lnTo>
                  <a:pt x="41" y="23"/>
                </a:lnTo>
                <a:lnTo>
                  <a:pt x="45" y="18"/>
                </a:lnTo>
                <a:lnTo>
                  <a:pt x="45" y="12"/>
                </a:lnTo>
                <a:lnTo>
                  <a:pt x="46" y="5"/>
                </a:lnTo>
                <a:lnTo>
                  <a:pt x="46" y="0"/>
                </a:lnTo>
                <a:lnTo>
                  <a:pt x="2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1" name=""/>
          <p:cNvSpPr/>
          <p:nvPr/>
        </p:nvSpPr>
        <p:spPr>
          <a:xfrm>
            <a:off x="2043000" y="5533920"/>
            <a:ext cx="33480" cy="49320"/>
          </a:xfrm>
          <a:custGeom>
            <a:avLst/>
            <a:gdLst/>
            <a:ahLst/>
            <a:rect l="l" t="t" r="r" b="b"/>
            <a:pathLst>
              <a:path w="42" h="63">
                <a:moveTo>
                  <a:pt x="0" y="0"/>
                </a:moveTo>
                <a:lnTo>
                  <a:pt x="0" y="15"/>
                </a:lnTo>
                <a:lnTo>
                  <a:pt x="5" y="20"/>
                </a:lnTo>
                <a:lnTo>
                  <a:pt x="10" y="25"/>
                </a:lnTo>
                <a:lnTo>
                  <a:pt x="14" y="31"/>
                </a:lnTo>
                <a:lnTo>
                  <a:pt x="17" y="36"/>
                </a:lnTo>
                <a:lnTo>
                  <a:pt x="19" y="41"/>
                </a:lnTo>
                <a:lnTo>
                  <a:pt x="21" y="47"/>
                </a:lnTo>
                <a:lnTo>
                  <a:pt x="21" y="54"/>
                </a:lnTo>
                <a:lnTo>
                  <a:pt x="21" y="63"/>
                </a:lnTo>
                <a:lnTo>
                  <a:pt x="42" y="63"/>
                </a:lnTo>
                <a:lnTo>
                  <a:pt x="42" y="54"/>
                </a:lnTo>
                <a:lnTo>
                  <a:pt x="41" y="45"/>
                </a:lnTo>
                <a:lnTo>
                  <a:pt x="39" y="36"/>
                </a:lnTo>
                <a:lnTo>
                  <a:pt x="35" y="29"/>
                </a:lnTo>
                <a:lnTo>
                  <a:pt x="32" y="20"/>
                </a:lnTo>
                <a:lnTo>
                  <a:pt x="26" y="15"/>
                </a:lnTo>
                <a:lnTo>
                  <a:pt x="21" y="8"/>
                </a:lnTo>
                <a:lnTo>
                  <a:pt x="14" y="0"/>
                </a:lnTo>
                <a:lnTo>
                  <a:pt x="14" y="1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2" name=""/>
          <p:cNvSpPr/>
          <p:nvPr/>
        </p:nvSpPr>
        <p:spPr>
          <a:xfrm>
            <a:off x="2043000" y="5514840"/>
            <a:ext cx="32040" cy="30240"/>
          </a:xfrm>
          <a:custGeom>
            <a:avLst/>
            <a:gdLst/>
            <a:ahLst/>
            <a:rect l="l" t="t" r="r" b="b"/>
            <a:pathLst>
              <a:path w="41" h="39">
                <a:moveTo>
                  <a:pt x="25" y="16"/>
                </a:moveTo>
                <a:lnTo>
                  <a:pt x="28" y="0"/>
                </a:lnTo>
                <a:lnTo>
                  <a:pt x="17" y="7"/>
                </a:lnTo>
                <a:lnTo>
                  <a:pt x="10" y="14"/>
                </a:lnTo>
                <a:lnTo>
                  <a:pt x="5" y="19"/>
                </a:lnTo>
                <a:lnTo>
                  <a:pt x="0" y="24"/>
                </a:lnTo>
                <a:lnTo>
                  <a:pt x="16" y="39"/>
                </a:lnTo>
                <a:lnTo>
                  <a:pt x="21" y="32"/>
                </a:lnTo>
                <a:lnTo>
                  <a:pt x="26" y="26"/>
                </a:lnTo>
                <a:lnTo>
                  <a:pt x="33" y="21"/>
                </a:lnTo>
                <a:lnTo>
                  <a:pt x="39" y="16"/>
                </a:lnTo>
                <a:lnTo>
                  <a:pt x="41" y="1"/>
                </a:lnTo>
                <a:lnTo>
                  <a:pt x="25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3" name=""/>
          <p:cNvSpPr/>
          <p:nvPr/>
        </p:nvSpPr>
        <p:spPr>
          <a:xfrm>
            <a:off x="2035080" y="5492880"/>
            <a:ext cx="39960" cy="34920"/>
          </a:xfrm>
          <a:custGeom>
            <a:avLst/>
            <a:gdLst/>
            <a:ahLst/>
            <a:rect l="l" t="t" r="r" b="b"/>
            <a:pathLst>
              <a:path w="50" h="43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9"/>
                </a:lnTo>
                <a:lnTo>
                  <a:pt x="3" y="14"/>
                </a:lnTo>
                <a:lnTo>
                  <a:pt x="7" y="18"/>
                </a:lnTo>
                <a:lnTo>
                  <a:pt x="12" y="23"/>
                </a:lnTo>
                <a:lnTo>
                  <a:pt x="18" y="30"/>
                </a:lnTo>
                <a:lnTo>
                  <a:pt x="28" y="37"/>
                </a:lnTo>
                <a:lnTo>
                  <a:pt x="35" y="43"/>
                </a:lnTo>
                <a:lnTo>
                  <a:pt x="50" y="28"/>
                </a:lnTo>
                <a:lnTo>
                  <a:pt x="42" y="23"/>
                </a:lnTo>
                <a:lnTo>
                  <a:pt x="32" y="14"/>
                </a:lnTo>
                <a:lnTo>
                  <a:pt x="26" y="9"/>
                </a:lnTo>
                <a:lnTo>
                  <a:pt x="23" y="5"/>
                </a:lnTo>
                <a:lnTo>
                  <a:pt x="23" y="3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4" name=""/>
          <p:cNvSpPr/>
          <p:nvPr/>
        </p:nvSpPr>
        <p:spPr>
          <a:xfrm>
            <a:off x="2035080" y="5437080"/>
            <a:ext cx="52560" cy="55800"/>
          </a:xfrm>
          <a:custGeom>
            <a:avLst/>
            <a:gdLst/>
            <a:ahLst/>
            <a:rect l="l" t="t" r="r" b="b"/>
            <a:pathLst>
              <a:path w="66" h="71">
                <a:moveTo>
                  <a:pt x="51" y="16"/>
                </a:moveTo>
                <a:lnTo>
                  <a:pt x="55" y="0"/>
                </a:lnTo>
                <a:lnTo>
                  <a:pt x="46" y="3"/>
                </a:lnTo>
                <a:lnTo>
                  <a:pt x="37" y="10"/>
                </a:lnTo>
                <a:lnTo>
                  <a:pt x="28" y="17"/>
                </a:lnTo>
                <a:lnTo>
                  <a:pt x="19" y="26"/>
                </a:lnTo>
                <a:lnTo>
                  <a:pt x="16" y="32"/>
                </a:lnTo>
                <a:lnTo>
                  <a:pt x="12" y="37"/>
                </a:lnTo>
                <a:lnTo>
                  <a:pt x="9" y="42"/>
                </a:lnTo>
                <a:lnTo>
                  <a:pt x="7" y="48"/>
                </a:lnTo>
                <a:lnTo>
                  <a:pt x="3" y="53"/>
                </a:lnTo>
                <a:lnTo>
                  <a:pt x="2" y="60"/>
                </a:lnTo>
                <a:lnTo>
                  <a:pt x="0" y="65"/>
                </a:lnTo>
                <a:lnTo>
                  <a:pt x="0" y="71"/>
                </a:lnTo>
                <a:lnTo>
                  <a:pt x="19" y="71"/>
                </a:lnTo>
                <a:lnTo>
                  <a:pt x="21" y="67"/>
                </a:lnTo>
                <a:lnTo>
                  <a:pt x="21" y="65"/>
                </a:lnTo>
                <a:lnTo>
                  <a:pt x="23" y="62"/>
                </a:lnTo>
                <a:lnTo>
                  <a:pt x="25" y="57"/>
                </a:lnTo>
                <a:lnTo>
                  <a:pt x="26" y="53"/>
                </a:lnTo>
                <a:lnTo>
                  <a:pt x="28" y="49"/>
                </a:lnTo>
                <a:lnTo>
                  <a:pt x="32" y="44"/>
                </a:lnTo>
                <a:lnTo>
                  <a:pt x="35" y="41"/>
                </a:lnTo>
                <a:lnTo>
                  <a:pt x="42" y="32"/>
                </a:lnTo>
                <a:lnTo>
                  <a:pt x="50" y="26"/>
                </a:lnTo>
                <a:lnTo>
                  <a:pt x="57" y="21"/>
                </a:lnTo>
                <a:lnTo>
                  <a:pt x="62" y="17"/>
                </a:lnTo>
                <a:lnTo>
                  <a:pt x="66" y="1"/>
                </a:lnTo>
                <a:lnTo>
                  <a:pt x="51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5" name=""/>
          <p:cNvSpPr/>
          <p:nvPr/>
        </p:nvSpPr>
        <p:spPr>
          <a:xfrm>
            <a:off x="2058840" y="5408640"/>
            <a:ext cx="28800" cy="41400"/>
          </a:xfrm>
          <a:custGeom>
            <a:avLst/>
            <a:gdLst/>
            <a:ahLst/>
            <a:rect l="l" t="t" r="r" b="b"/>
            <a:pathLst>
              <a:path w="38" h="52">
                <a:moveTo>
                  <a:pt x="0" y="16"/>
                </a:moveTo>
                <a:lnTo>
                  <a:pt x="0" y="16"/>
                </a:lnTo>
                <a:lnTo>
                  <a:pt x="4" y="18"/>
                </a:lnTo>
                <a:lnTo>
                  <a:pt x="6" y="21"/>
                </a:lnTo>
                <a:lnTo>
                  <a:pt x="9" y="27"/>
                </a:lnTo>
                <a:lnTo>
                  <a:pt x="11" y="30"/>
                </a:lnTo>
                <a:lnTo>
                  <a:pt x="13" y="36"/>
                </a:lnTo>
                <a:lnTo>
                  <a:pt x="14" y="41"/>
                </a:lnTo>
                <a:lnTo>
                  <a:pt x="18" y="46"/>
                </a:lnTo>
                <a:lnTo>
                  <a:pt x="23" y="52"/>
                </a:lnTo>
                <a:lnTo>
                  <a:pt x="38" y="37"/>
                </a:lnTo>
                <a:lnTo>
                  <a:pt x="36" y="36"/>
                </a:lnTo>
                <a:lnTo>
                  <a:pt x="34" y="32"/>
                </a:lnTo>
                <a:lnTo>
                  <a:pt x="30" y="27"/>
                </a:lnTo>
                <a:lnTo>
                  <a:pt x="29" y="23"/>
                </a:lnTo>
                <a:lnTo>
                  <a:pt x="27" y="16"/>
                </a:lnTo>
                <a:lnTo>
                  <a:pt x="23" y="11"/>
                </a:lnTo>
                <a:lnTo>
                  <a:pt x="18" y="5"/>
                </a:lnTo>
                <a:lnTo>
                  <a:pt x="13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6" name=""/>
          <p:cNvSpPr/>
          <p:nvPr/>
        </p:nvSpPr>
        <p:spPr>
          <a:xfrm>
            <a:off x="1995480" y="5384880"/>
            <a:ext cx="73080" cy="36360"/>
          </a:xfrm>
          <a:custGeom>
            <a:avLst/>
            <a:gdLst/>
            <a:ahLst/>
            <a:rect l="l" t="t" r="r" b="b"/>
            <a:pathLst>
              <a:path w="91" h="46">
                <a:moveTo>
                  <a:pt x="9" y="0"/>
                </a:moveTo>
                <a:lnTo>
                  <a:pt x="0" y="16"/>
                </a:lnTo>
                <a:lnTo>
                  <a:pt x="5" y="21"/>
                </a:lnTo>
                <a:lnTo>
                  <a:pt x="9" y="26"/>
                </a:lnTo>
                <a:lnTo>
                  <a:pt x="16" y="30"/>
                </a:lnTo>
                <a:lnTo>
                  <a:pt x="21" y="32"/>
                </a:lnTo>
                <a:lnTo>
                  <a:pt x="27" y="34"/>
                </a:lnTo>
                <a:lnTo>
                  <a:pt x="32" y="35"/>
                </a:lnTo>
                <a:lnTo>
                  <a:pt x="37" y="37"/>
                </a:lnTo>
                <a:lnTo>
                  <a:pt x="44" y="37"/>
                </a:lnTo>
                <a:lnTo>
                  <a:pt x="53" y="39"/>
                </a:lnTo>
                <a:lnTo>
                  <a:pt x="64" y="41"/>
                </a:lnTo>
                <a:lnTo>
                  <a:pt x="68" y="42"/>
                </a:lnTo>
                <a:lnTo>
                  <a:pt x="73" y="42"/>
                </a:lnTo>
                <a:lnTo>
                  <a:pt x="76" y="44"/>
                </a:lnTo>
                <a:lnTo>
                  <a:pt x="78" y="46"/>
                </a:lnTo>
                <a:lnTo>
                  <a:pt x="91" y="30"/>
                </a:lnTo>
                <a:lnTo>
                  <a:pt x="85" y="26"/>
                </a:lnTo>
                <a:lnTo>
                  <a:pt x="80" y="23"/>
                </a:lnTo>
                <a:lnTo>
                  <a:pt x="73" y="23"/>
                </a:lnTo>
                <a:lnTo>
                  <a:pt x="68" y="21"/>
                </a:lnTo>
                <a:lnTo>
                  <a:pt x="57" y="19"/>
                </a:lnTo>
                <a:lnTo>
                  <a:pt x="46" y="18"/>
                </a:lnTo>
                <a:lnTo>
                  <a:pt x="43" y="18"/>
                </a:lnTo>
                <a:lnTo>
                  <a:pt x="37" y="16"/>
                </a:lnTo>
                <a:lnTo>
                  <a:pt x="34" y="16"/>
                </a:lnTo>
                <a:lnTo>
                  <a:pt x="28" y="14"/>
                </a:lnTo>
                <a:lnTo>
                  <a:pt x="27" y="12"/>
                </a:lnTo>
                <a:lnTo>
                  <a:pt x="23" y="9"/>
                </a:lnTo>
                <a:lnTo>
                  <a:pt x="21" y="7"/>
                </a:lnTo>
                <a:lnTo>
                  <a:pt x="18" y="5"/>
                </a:lnTo>
                <a:lnTo>
                  <a:pt x="9" y="19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7" name=""/>
          <p:cNvSpPr/>
          <p:nvPr/>
        </p:nvSpPr>
        <p:spPr>
          <a:xfrm>
            <a:off x="2001960" y="5381640"/>
            <a:ext cx="82440" cy="19080"/>
          </a:xfrm>
          <a:custGeom>
            <a:avLst/>
            <a:gdLst/>
            <a:ahLst/>
            <a:rect l="l" t="t" r="r" b="b"/>
            <a:pathLst>
              <a:path w="103" h="23">
                <a:moveTo>
                  <a:pt x="85" y="14"/>
                </a:moveTo>
                <a:lnTo>
                  <a:pt x="94" y="0"/>
                </a:lnTo>
                <a:lnTo>
                  <a:pt x="69" y="0"/>
                </a:lnTo>
                <a:lnTo>
                  <a:pt x="48" y="0"/>
                </a:lnTo>
                <a:lnTo>
                  <a:pt x="25" y="2"/>
                </a:lnTo>
                <a:lnTo>
                  <a:pt x="0" y="4"/>
                </a:lnTo>
                <a:lnTo>
                  <a:pt x="2" y="23"/>
                </a:lnTo>
                <a:lnTo>
                  <a:pt x="27" y="22"/>
                </a:lnTo>
                <a:lnTo>
                  <a:pt x="48" y="20"/>
                </a:lnTo>
                <a:lnTo>
                  <a:pt x="69" y="20"/>
                </a:lnTo>
                <a:lnTo>
                  <a:pt x="94" y="20"/>
                </a:lnTo>
                <a:lnTo>
                  <a:pt x="103" y="6"/>
                </a:lnTo>
                <a:lnTo>
                  <a:pt x="85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8" name=""/>
          <p:cNvSpPr/>
          <p:nvPr/>
        </p:nvSpPr>
        <p:spPr>
          <a:xfrm>
            <a:off x="2065320" y="5332320"/>
            <a:ext cx="20520" cy="61920"/>
          </a:xfrm>
          <a:custGeom>
            <a:avLst/>
            <a:gdLst/>
            <a:ahLst/>
            <a:rect l="l" t="t" r="r" b="b"/>
            <a:pathLst>
              <a:path w="27" h="78">
                <a:moveTo>
                  <a:pt x="14" y="21"/>
                </a:moveTo>
                <a:lnTo>
                  <a:pt x="5" y="12"/>
                </a:lnTo>
                <a:lnTo>
                  <a:pt x="5" y="16"/>
                </a:lnTo>
                <a:lnTo>
                  <a:pt x="5" y="21"/>
                </a:lnTo>
                <a:lnTo>
                  <a:pt x="5" y="25"/>
                </a:lnTo>
                <a:lnTo>
                  <a:pt x="5" y="27"/>
                </a:lnTo>
                <a:lnTo>
                  <a:pt x="4" y="34"/>
                </a:lnTo>
                <a:lnTo>
                  <a:pt x="2" y="43"/>
                </a:lnTo>
                <a:lnTo>
                  <a:pt x="0" y="50"/>
                </a:lnTo>
                <a:lnTo>
                  <a:pt x="0" y="59"/>
                </a:lnTo>
                <a:lnTo>
                  <a:pt x="0" y="64"/>
                </a:lnTo>
                <a:lnTo>
                  <a:pt x="2" y="69"/>
                </a:lnTo>
                <a:lnTo>
                  <a:pt x="4" y="75"/>
                </a:lnTo>
                <a:lnTo>
                  <a:pt x="7" y="78"/>
                </a:lnTo>
                <a:lnTo>
                  <a:pt x="23" y="68"/>
                </a:lnTo>
                <a:lnTo>
                  <a:pt x="21" y="64"/>
                </a:lnTo>
                <a:lnTo>
                  <a:pt x="21" y="62"/>
                </a:lnTo>
                <a:lnTo>
                  <a:pt x="20" y="60"/>
                </a:lnTo>
                <a:lnTo>
                  <a:pt x="20" y="59"/>
                </a:lnTo>
                <a:lnTo>
                  <a:pt x="20" y="53"/>
                </a:lnTo>
                <a:lnTo>
                  <a:pt x="23" y="46"/>
                </a:lnTo>
                <a:lnTo>
                  <a:pt x="23" y="39"/>
                </a:lnTo>
                <a:lnTo>
                  <a:pt x="25" y="30"/>
                </a:lnTo>
                <a:lnTo>
                  <a:pt x="27" y="25"/>
                </a:lnTo>
                <a:lnTo>
                  <a:pt x="27" y="19"/>
                </a:lnTo>
                <a:lnTo>
                  <a:pt x="25" y="14"/>
                </a:lnTo>
                <a:lnTo>
                  <a:pt x="25" y="7"/>
                </a:lnTo>
                <a:lnTo>
                  <a:pt x="14" y="0"/>
                </a:lnTo>
                <a:lnTo>
                  <a:pt x="14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9" name=""/>
          <p:cNvSpPr/>
          <p:nvPr/>
        </p:nvSpPr>
        <p:spPr>
          <a:xfrm>
            <a:off x="2076480" y="53323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0" name=""/>
          <p:cNvSpPr/>
          <p:nvPr/>
        </p:nvSpPr>
        <p:spPr>
          <a:xfrm>
            <a:off x="2011320" y="5332320"/>
            <a:ext cx="65160" cy="17640"/>
          </a:xfrm>
          <a:custGeom>
            <a:avLst/>
            <a:gdLst/>
            <a:ahLst/>
            <a:rect l="l" t="t" r="r" b="b"/>
            <a:pathLst>
              <a:path w="82" h="21">
                <a:moveTo>
                  <a:pt x="0" y="11"/>
                </a:moveTo>
                <a:lnTo>
                  <a:pt x="11" y="21"/>
                </a:lnTo>
                <a:lnTo>
                  <a:pt x="82" y="21"/>
                </a:lnTo>
                <a:lnTo>
                  <a:pt x="82" y="0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1" name=""/>
          <p:cNvSpPr/>
          <p:nvPr/>
        </p:nvSpPr>
        <p:spPr>
          <a:xfrm>
            <a:off x="2021040" y="5340240"/>
            <a:ext cx="7920" cy="1800"/>
          </a:xfrm>
          <a:custGeom>
            <a:avLst/>
            <a:gdLst/>
            <a:ahLst/>
            <a:rect l="l" t="t" r="r" b="b"/>
            <a:pathLst>
              <a:path w="11" h="1">
                <a:moveTo>
                  <a:pt x="11" y="0"/>
                </a:moveTo>
                <a:lnTo>
                  <a:pt x="0" y="1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2" name=""/>
          <p:cNvSpPr/>
          <p:nvPr/>
        </p:nvSpPr>
        <p:spPr>
          <a:xfrm>
            <a:off x="2009880" y="5256360"/>
            <a:ext cx="19080" cy="83880"/>
          </a:xfrm>
          <a:custGeom>
            <a:avLst/>
            <a:gdLst/>
            <a:ahLst/>
            <a:rect l="l" t="t" r="r" b="b"/>
            <a:pathLst>
              <a:path w="23" h="107">
                <a:moveTo>
                  <a:pt x="1" y="0"/>
                </a:moveTo>
                <a:lnTo>
                  <a:pt x="1" y="0"/>
                </a:lnTo>
                <a:lnTo>
                  <a:pt x="1" y="14"/>
                </a:lnTo>
                <a:lnTo>
                  <a:pt x="1" y="26"/>
                </a:lnTo>
                <a:lnTo>
                  <a:pt x="0" y="39"/>
                </a:lnTo>
                <a:lnTo>
                  <a:pt x="0" y="51"/>
                </a:lnTo>
                <a:lnTo>
                  <a:pt x="0" y="62"/>
                </a:lnTo>
                <a:lnTo>
                  <a:pt x="0" y="76"/>
                </a:lnTo>
                <a:lnTo>
                  <a:pt x="0" y="91"/>
                </a:lnTo>
                <a:lnTo>
                  <a:pt x="1" y="107"/>
                </a:lnTo>
                <a:lnTo>
                  <a:pt x="23" y="105"/>
                </a:lnTo>
                <a:lnTo>
                  <a:pt x="21" y="91"/>
                </a:lnTo>
                <a:lnTo>
                  <a:pt x="21" y="76"/>
                </a:lnTo>
                <a:lnTo>
                  <a:pt x="21" y="62"/>
                </a:lnTo>
                <a:lnTo>
                  <a:pt x="21" y="51"/>
                </a:lnTo>
                <a:lnTo>
                  <a:pt x="23" y="39"/>
                </a:lnTo>
                <a:lnTo>
                  <a:pt x="23" y="26"/>
                </a:lnTo>
                <a:lnTo>
                  <a:pt x="23" y="14"/>
                </a:lnTo>
                <a:lnTo>
                  <a:pt x="23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3" name=""/>
          <p:cNvSpPr/>
          <p:nvPr/>
        </p:nvSpPr>
        <p:spPr>
          <a:xfrm>
            <a:off x="2001960" y="5199120"/>
            <a:ext cx="27000" cy="57240"/>
          </a:xfrm>
          <a:custGeom>
            <a:avLst/>
            <a:gdLst/>
            <a:ahLst/>
            <a:rect l="l" t="t" r="r" b="b"/>
            <a:pathLst>
              <a:path w="34" h="71">
                <a:moveTo>
                  <a:pt x="7" y="19"/>
                </a:moveTo>
                <a:lnTo>
                  <a:pt x="0" y="8"/>
                </a:lnTo>
                <a:lnTo>
                  <a:pt x="2" y="19"/>
                </a:lnTo>
                <a:lnTo>
                  <a:pt x="2" y="28"/>
                </a:lnTo>
                <a:lnTo>
                  <a:pt x="5" y="37"/>
                </a:lnTo>
                <a:lnTo>
                  <a:pt x="7" y="42"/>
                </a:lnTo>
                <a:lnTo>
                  <a:pt x="11" y="51"/>
                </a:lnTo>
                <a:lnTo>
                  <a:pt x="12" y="57"/>
                </a:lnTo>
                <a:lnTo>
                  <a:pt x="12" y="64"/>
                </a:lnTo>
                <a:lnTo>
                  <a:pt x="12" y="71"/>
                </a:lnTo>
                <a:lnTo>
                  <a:pt x="34" y="71"/>
                </a:lnTo>
                <a:lnTo>
                  <a:pt x="34" y="62"/>
                </a:lnTo>
                <a:lnTo>
                  <a:pt x="30" y="51"/>
                </a:lnTo>
                <a:lnTo>
                  <a:pt x="28" y="44"/>
                </a:lnTo>
                <a:lnTo>
                  <a:pt x="27" y="37"/>
                </a:lnTo>
                <a:lnTo>
                  <a:pt x="23" y="30"/>
                </a:lnTo>
                <a:lnTo>
                  <a:pt x="21" y="24"/>
                </a:lnTo>
                <a:lnTo>
                  <a:pt x="21" y="17"/>
                </a:lnTo>
                <a:lnTo>
                  <a:pt x="20" y="8"/>
                </a:lnTo>
                <a:lnTo>
                  <a:pt x="12" y="0"/>
                </a:lnTo>
                <a:lnTo>
                  <a:pt x="7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4" name=""/>
          <p:cNvSpPr/>
          <p:nvPr/>
        </p:nvSpPr>
        <p:spPr>
          <a:xfrm>
            <a:off x="1959120" y="5124600"/>
            <a:ext cx="50760" cy="90360"/>
          </a:xfrm>
          <a:custGeom>
            <a:avLst/>
            <a:gdLst/>
            <a:ahLst/>
            <a:rect l="l" t="t" r="r" b="b"/>
            <a:pathLst>
              <a:path w="64" h="114">
                <a:moveTo>
                  <a:pt x="0" y="4"/>
                </a:moveTo>
                <a:lnTo>
                  <a:pt x="0" y="7"/>
                </a:lnTo>
                <a:lnTo>
                  <a:pt x="3" y="14"/>
                </a:lnTo>
                <a:lnTo>
                  <a:pt x="5" y="23"/>
                </a:lnTo>
                <a:lnTo>
                  <a:pt x="7" y="32"/>
                </a:lnTo>
                <a:lnTo>
                  <a:pt x="9" y="39"/>
                </a:lnTo>
                <a:lnTo>
                  <a:pt x="10" y="55"/>
                </a:lnTo>
                <a:lnTo>
                  <a:pt x="14" y="70"/>
                </a:lnTo>
                <a:lnTo>
                  <a:pt x="14" y="79"/>
                </a:lnTo>
                <a:lnTo>
                  <a:pt x="17" y="86"/>
                </a:lnTo>
                <a:lnTo>
                  <a:pt x="21" y="93"/>
                </a:lnTo>
                <a:lnTo>
                  <a:pt x="26" y="98"/>
                </a:lnTo>
                <a:lnTo>
                  <a:pt x="33" y="103"/>
                </a:lnTo>
                <a:lnTo>
                  <a:pt x="41" y="109"/>
                </a:lnTo>
                <a:lnTo>
                  <a:pt x="49" y="112"/>
                </a:lnTo>
                <a:lnTo>
                  <a:pt x="58" y="114"/>
                </a:lnTo>
                <a:lnTo>
                  <a:pt x="64" y="95"/>
                </a:lnTo>
                <a:lnTo>
                  <a:pt x="55" y="93"/>
                </a:lnTo>
                <a:lnTo>
                  <a:pt x="49" y="89"/>
                </a:lnTo>
                <a:lnTo>
                  <a:pt x="44" y="87"/>
                </a:lnTo>
                <a:lnTo>
                  <a:pt x="41" y="84"/>
                </a:lnTo>
                <a:lnTo>
                  <a:pt x="39" y="80"/>
                </a:lnTo>
                <a:lnTo>
                  <a:pt x="35" y="77"/>
                </a:lnTo>
                <a:lnTo>
                  <a:pt x="33" y="71"/>
                </a:lnTo>
                <a:lnTo>
                  <a:pt x="32" y="66"/>
                </a:lnTo>
                <a:lnTo>
                  <a:pt x="30" y="52"/>
                </a:lnTo>
                <a:lnTo>
                  <a:pt x="28" y="38"/>
                </a:lnTo>
                <a:lnTo>
                  <a:pt x="26" y="27"/>
                </a:lnTo>
                <a:lnTo>
                  <a:pt x="25" y="20"/>
                </a:lnTo>
                <a:lnTo>
                  <a:pt x="23" y="9"/>
                </a:lnTo>
                <a:lnTo>
                  <a:pt x="19" y="0"/>
                </a:lnTo>
                <a:lnTo>
                  <a:pt x="19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5" name=""/>
          <p:cNvSpPr/>
          <p:nvPr/>
        </p:nvSpPr>
        <p:spPr>
          <a:xfrm>
            <a:off x="1967040" y="5127480"/>
            <a:ext cx="79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6" name=""/>
          <p:cNvSpPr/>
          <p:nvPr/>
        </p:nvSpPr>
        <p:spPr>
          <a:xfrm>
            <a:off x="1959120" y="5089680"/>
            <a:ext cx="15840" cy="37800"/>
          </a:xfrm>
          <a:custGeom>
            <a:avLst/>
            <a:gdLst/>
            <a:ahLst/>
            <a:rect l="l" t="t" r="r" b="b"/>
            <a:pathLst>
              <a:path w="19" h="48">
                <a:moveTo>
                  <a:pt x="9" y="0"/>
                </a:moveTo>
                <a:lnTo>
                  <a:pt x="0" y="9"/>
                </a:lnTo>
                <a:lnTo>
                  <a:pt x="0" y="48"/>
                </a:lnTo>
                <a:lnTo>
                  <a:pt x="19" y="48"/>
                </a:lnTo>
                <a:lnTo>
                  <a:pt x="19" y="9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7" name=""/>
          <p:cNvSpPr/>
          <p:nvPr/>
        </p:nvSpPr>
        <p:spPr>
          <a:xfrm>
            <a:off x="1967040" y="509760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8" name=""/>
          <p:cNvSpPr/>
          <p:nvPr/>
        </p:nvSpPr>
        <p:spPr>
          <a:xfrm>
            <a:off x="1967040" y="5073480"/>
            <a:ext cx="34920" cy="33480"/>
          </a:xfrm>
          <a:custGeom>
            <a:avLst/>
            <a:gdLst/>
            <a:ahLst/>
            <a:rect l="l" t="t" r="r" b="b"/>
            <a:pathLst>
              <a:path w="44" h="41">
                <a:moveTo>
                  <a:pt x="24" y="0"/>
                </a:moveTo>
                <a:lnTo>
                  <a:pt x="24" y="0"/>
                </a:lnTo>
                <a:lnTo>
                  <a:pt x="24" y="4"/>
                </a:lnTo>
                <a:lnTo>
                  <a:pt x="23" y="7"/>
                </a:lnTo>
                <a:lnTo>
                  <a:pt x="23" y="9"/>
                </a:lnTo>
                <a:lnTo>
                  <a:pt x="21" y="13"/>
                </a:lnTo>
                <a:lnTo>
                  <a:pt x="21" y="13"/>
                </a:lnTo>
                <a:lnTo>
                  <a:pt x="19" y="14"/>
                </a:lnTo>
                <a:lnTo>
                  <a:pt x="17" y="16"/>
                </a:lnTo>
                <a:lnTo>
                  <a:pt x="17" y="16"/>
                </a:lnTo>
                <a:lnTo>
                  <a:pt x="12" y="18"/>
                </a:lnTo>
                <a:lnTo>
                  <a:pt x="8" y="20"/>
                </a:lnTo>
                <a:lnTo>
                  <a:pt x="3" y="21"/>
                </a:lnTo>
                <a:lnTo>
                  <a:pt x="0" y="21"/>
                </a:lnTo>
                <a:lnTo>
                  <a:pt x="0" y="41"/>
                </a:lnTo>
                <a:lnTo>
                  <a:pt x="5" y="41"/>
                </a:lnTo>
                <a:lnTo>
                  <a:pt x="12" y="39"/>
                </a:lnTo>
                <a:lnTo>
                  <a:pt x="21" y="38"/>
                </a:lnTo>
                <a:lnTo>
                  <a:pt x="28" y="34"/>
                </a:lnTo>
                <a:lnTo>
                  <a:pt x="30" y="32"/>
                </a:lnTo>
                <a:lnTo>
                  <a:pt x="33" y="29"/>
                </a:lnTo>
                <a:lnTo>
                  <a:pt x="37" y="25"/>
                </a:lnTo>
                <a:lnTo>
                  <a:pt x="39" y="21"/>
                </a:lnTo>
                <a:lnTo>
                  <a:pt x="42" y="16"/>
                </a:lnTo>
                <a:lnTo>
                  <a:pt x="42" y="11"/>
                </a:lnTo>
                <a:lnTo>
                  <a:pt x="44" y="5"/>
                </a:lnTo>
                <a:lnTo>
                  <a:pt x="44" y="0"/>
                </a:lnTo>
                <a:lnTo>
                  <a:pt x="2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9" name=""/>
          <p:cNvSpPr/>
          <p:nvPr/>
        </p:nvSpPr>
        <p:spPr>
          <a:xfrm>
            <a:off x="1952640" y="4941720"/>
            <a:ext cx="49320" cy="131760"/>
          </a:xfrm>
          <a:custGeom>
            <a:avLst/>
            <a:gdLst/>
            <a:ahLst/>
            <a:rect l="l" t="t" r="r" b="b"/>
            <a:pathLst>
              <a:path w="62" h="165">
                <a:moveTo>
                  <a:pt x="0" y="0"/>
                </a:moveTo>
                <a:lnTo>
                  <a:pt x="0" y="0"/>
                </a:lnTo>
                <a:lnTo>
                  <a:pt x="0" y="14"/>
                </a:lnTo>
                <a:lnTo>
                  <a:pt x="3" y="26"/>
                </a:lnTo>
                <a:lnTo>
                  <a:pt x="3" y="39"/>
                </a:lnTo>
                <a:lnTo>
                  <a:pt x="7" y="51"/>
                </a:lnTo>
                <a:lnTo>
                  <a:pt x="10" y="62"/>
                </a:lnTo>
                <a:lnTo>
                  <a:pt x="14" y="74"/>
                </a:lnTo>
                <a:lnTo>
                  <a:pt x="18" y="83"/>
                </a:lnTo>
                <a:lnTo>
                  <a:pt x="21" y="94"/>
                </a:lnTo>
                <a:lnTo>
                  <a:pt x="30" y="115"/>
                </a:lnTo>
                <a:lnTo>
                  <a:pt x="35" y="133"/>
                </a:lnTo>
                <a:lnTo>
                  <a:pt x="39" y="142"/>
                </a:lnTo>
                <a:lnTo>
                  <a:pt x="41" y="149"/>
                </a:lnTo>
                <a:lnTo>
                  <a:pt x="41" y="158"/>
                </a:lnTo>
                <a:lnTo>
                  <a:pt x="42" y="165"/>
                </a:lnTo>
                <a:lnTo>
                  <a:pt x="62" y="165"/>
                </a:lnTo>
                <a:lnTo>
                  <a:pt x="62" y="154"/>
                </a:lnTo>
                <a:lnTo>
                  <a:pt x="60" y="146"/>
                </a:lnTo>
                <a:lnTo>
                  <a:pt x="58" y="137"/>
                </a:lnTo>
                <a:lnTo>
                  <a:pt x="55" y="126"/>
                </a:lnTo>
                <a:lnTo>
                  <a:pt x="48" y="108"/>
                </a:lnTo>
                <a:lnTo>
                  <a:pt x="41" y="89"/>
                </a:lnTo>
                <a:lnTo>
                  <a:pt x="37" y="78"/>
                </a:lnTo>
                <a:lnTo>
                  <a:pt x="34" y="67"/>
                </a:lnTo>
                <a:lnTo>
                  <a:pt x="30" y="57"/>
                </a:lnTo>
                <a:lnTo>
                  <a:pt x="26" y="46"/>
                </a:lnTo>
                <a:lnTo>
                  <a:pt x="25" y="35"/>
                </a:lnTo>
                <a:lnTo>
                  <a:pt x="23" y="23"/>
                </a:lnTo>
                <a:lnTo>
                  <a:pt x="21" y="1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0" name=""/>
          <p:cNvSpPr/>
          <p:nvPr/>
        </p:nvSpPr>
        <p:spPr>
          <a:xfrm>
            <a:off x="1952640" y="4889520"/>
            <a:ext cx="25560" cy="52200"/>
          </a:xfrm>
          <a:custGeom>
            <a:avLst/>
            <a:gdLst/>
            <a:ahLst/>
            <a:rect l="l" t="t" r="r" b="b"/>
            <a:pathLst>
              <a:path w="32" h="66">
                <a:moveTo>
                  <a:pt x="10" y="0"/>
                </a:moveTo>
                <a:lnTo>
                  <a:pt x="10" y="0"/>
                </a:lnTo>
                <a:lnTo>
                  <a:pt x="10" y="9"/>
                </a:lnTo>
                <a:lnTo>
                  <a:pt x="9" y="16"/>
                </a:lnTo>
                <a:lnTo>
                  <a:pt x="7" y="23"/>
                </a:lnTo>
                <a:lnTo>
                  <a:pt x="5" y="30"/>
                </a:lnTo>
                <a:lnTo>
                  <a:pt x="3" y="39"/>
                </a:lnTo>
                <a:lnTo>
                  <a:pt x="1" y="46"/>
                </a:lnTo>
                <a:lnTo>
                  <a:pt x="0" y="57"/>
                </a:lnTo>
                <a:lnTo>
                  <a:pt x="0" y="66"/>
                </a:lnTo>
                <a:lnTo>
                  <a:pt x="21" y="66"/>
                </a:lnTo>
                <a:lnTo>
                  <a:pt x="21" y="58"/>
                </a:lnTo>
                <a:lnTo>
                  <a:pt x="23" y="50"/>
                </a:lnTo>
                <a:lnTo>
                  <a:pt x="25" y="42"/>
                </a:lnTo>
                <a:lnTo>
                  <a:pt x="26" y="35"/>
                </a:lnTo>
                <a:lnTo>
                  <a:pt x="28" y="28"/>
                </a:lnTo>
                <a:lnTo>
                  <a:pt x="30" y="19"/>
                </a:lnTo>
                <a:lnTo>
                  <a:pt x="32" y="10"/>
                </a:lnTo>
                <a:lnTo>
                  <a:pt x="32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1" name=""/>
          <p:cNvSpPr/>
          <p:nvPr/>
        </p:nvSpPr>
        <p:spPr>
          <a:xfrm>
            <a:off x="1944720" y="4854600"/>
            <a:ext cx="33480" cy="34920"/>
          </a:xfrm>
          <a:custGeom>
            <a:avLst/>
            <a:gdLst/>
            <a:ahLst/>
            <a:rect l="l" t="t" r="r" b="b"/>
            <a:pathLst>
              <a:path w="43" h="45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4" y="13"/>
                </a:lnTo>
                <a:lnTo>
                  <a:pt x="5" y="14"/>
                </a:lnTo>
                <a:lnTo>
                  <a:pt x="9" y="22"/>
                </a:lnTo>
                <a:lnTo>
                  <a:pt x="12" y="27"/>
                </a:lnTo>
                <a:lnTo>
                  <a:pt x="16" y="30"/>
                </a:lnTo>
                <a:lnTo>
                  <a:pt x="20" y="36"/>
                </a:lnTo>
                <a:lnTo>
                  <a:pt x="20" y="38"/>
                </a:lnTo>
                <a:lnTo>
                  <a:pt x="21" y="41"/>
                </a:lnTo>
                <a:lnTo>
                  <a:pt x="21" y="43"/>
                </a:lnTo>
                <a:lnTo>
                  <a:pt x="21" y="45"/>
                </a:lnTo>
                <a:lnTo>
                  <a:pt x="43" y="45"/>
                </a:lnTo>
                <a:lnTo>
                  <a:pt x="43" y="39"/>
                </a:lnTo>
                <a:lnTo>
                  <a:pt x="41" y="36"/>
                </a:lnTo>
                <a:lnTo>
                  <a:pt x="39" y="30"/>
                </a:lnTo>
                <a:lnTo>
                  <a:pt x="37" y="27"/>
                </a:lnTo>
                <a:lnTo>
                  <a:pt x="34" y="20"/>
                </a:lnTo>
                <a:lnTo>
                  <a:pt x="30" y="14"/>
                </a:lnTo>
                <a:lnTo>
                  <a:pt x="25" y="9"/>
                </a:lnTo>
                <a:lnTo>
                  <a:pt x="23" y="4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2" name=""/>
          <p:cNvSpPr/>
          <p:nvPr/>
        </p:nvSpPr>
        <p:spPr>
          <a:xfrm>
            <a:off x="1944720" y="4743360"/>
            <a:ext cx="44280" cy="111240"/>
          </a:xfrm>
          <a:custGeom>
            <a:avLst/>
            <a:gdLst/>
            <a:ahLst/>
            <a:rect l="l" t="t" r="r" b="b"/>
            <a:pathLst>
              <a:path w="57" h="140">
                <a:moveTo>
                  <a:pt x="36" y="0"/>
                </a:moveTo>
                <a:lnTo>
                  <a:pt x="36" y="0"/>
                </a:lnTo>
                <a:lnTo>
                  <a:pt x="36" y="9"/>
                </a:lnTo>
                <a:lnTo>
                  <a:pt x="34" y="17"/>
                </a:lnTo>
                <a:lnTo>
                  <a:pt x="32" y="26"/>
                </a:lnTo>
                <a:lnTo>
                  <a:pt x="30" y="35"/>
                </a:lnTo>
                <a:lnTo>
                  <a:pt x="25" y="55"/>
                </a:lnTo>
                <a:lnTo>
                  <a:pt x="18" y="73"/>
                </a:lnTo>
                <a:lnTo>
                  <a:pt x="12" y="90"/>
                </a:lnTo>
                <a:lnTo>
                  <a:pt x="5" y="108"/>
                </a:lnTo>
                <a:lnTo>
                  <a:pt x="4" y="115"/>
                </a:lnTo>
                <a:lnTo>
                  <a:pt x="2" y="124"/>
                </a:lnTo>
                <a:lnTo>
                  <a:pt x="0" y="131"/>
                </a:lnTo>
                <a:lnTo>
                  <a:pt x="0" y="140"/>
                </a:lnTo>
                <a:lnTo>
                  <a:pt x="21" y="140"/>
                </a:lnTo>
                <a:lnTo>
                  <a:pt x="21" y="135"/>
                </a:lnTo>
                <a:lnTo>
                  <a:pt x="23" y="128"/>
                </a:lnTo>
                <a:lnTo>
                  <a:pt x="23" y="121"/>
                </a:lnTo>
                <a:lnTo>
                  <a:pt x="25" y="114"/>
                </a:lnTo>
                <a:lnTo>
                  <a:pt x="32" y="98"/>
                </a:lnTo>
                <a:lnTo>
                  <a:pt x="37" y="80"/>
                </a:lnTo>
                <a:lnTo>
                  <a:pt x="45" y="60"/>
                </a:lnTo>
                <a:lnTo>
                  <a:pt x="50" y="41"/>
                </a:lnTo>
                <a:lnTo>
                  <a:pt x="53" y="30"/>
                </a:lnTo>
                <a:lnTo>
                  <a:pt x="55" y="21"/>
                </a:lnTo>
                <a:lnTo>
                  <a:pt x="57" y="10"/>
                </a:lnTo>
                <a:lnTo>
                  <a:pt x="57" y="0"/>
                </a:lnTo>
                <a:lnTo>
                  <a:pt x="3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3" name=""/>
          <p:cNvSpPr/>
          <p:nvPr/>
        </p:nvSpPr>
        <p:spPr>
          <a:xfrm>
            <a:off x="1969920" y="4702320"/>
            <a:ext cx="22320" cy="41040"/>
          </a:xfrm>
          <a:custGeom>
            <a:avLst/>
            <a:gdLst/>
            <a:ahLst/>
            <a:rect l="l" t="t" r="r" b="b"/>
            <a:pathLst>
              <a:path w="27" h="52">
                <a:moveTo>
                  <a:pt x="7" y="2"/>
                </a:moveTo>
                <a:lnTo>
                  <a:pt x="9" y="0"/>
                </a:lnTo>
                <a:lnTo>
                  <a:pt x="3" y="7"/>
                </a:lnTo>
                <a:lnTo>
                  <a:pt x="0" y="14"/>
                </a:lnTo>
                <a:lnTo>
                  <a:pt x="0" y="21"/>
                </a:lnTo>
                <a:lnTo>
                  <a:pt x="0" y="28"/>
                </a:lnTo>
                <a:lnTo>
                  <a:pt x="2" y="41"/>
                </a:lnTo>
                <a:lnTo>
                  <a:pt x="2" y="52"/>
                </a:lnTo>
                <a:lnTo>
                  <a:pt x="25" y="52"/>
                </a:lnTo>
                <a:lnTo>
                  <a:pt x="23" y="37"/>
                </a:lnTo>
                <a:lnTo>
                  <a:pt x="21" y="27"/>
                </a:lnTo>
                <a:lnTo>
                  <a:pt x="21" y="21"/>
                </a:lnTo>
                <a:lnTo>
                  <a:pt x="21" y="20"/>
                </a:lnTo>
                <a:lnTo>
                  <a:pt x="23" y="16"/>
                </a:lnTo>
                <a:lnTo>
                  <a:pt x="25" y="12"/>
                </a:lnTo>
                <a:lnTo>
                  <a:pt x="27" y="11"/>
                </a:lnTo>
                <a:lnTo>
                  <a:pt x="7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4" name=""/>
          <p:cNvSpPr/>
          <p:nvPr/>
        </p:nvSpPr>
        <p:spPr>
          <a:xfrm>
            <a:off x="1974960" y="4676760"/>
            <a:ext cx="63360" cy="33480"/>
          </a:xfrm>
          <a:custGeom>
            <a:avLst/>
            <a:gdLst/>
            <a:ahLst/>
            <a:rect l="l" t="t" r="r" b="b"/>
            <a:pathLst>
              <a:path w="80" h="43">
                <a:moveTo>
                  <a:pt x="59" y="0"/>
                </a:moveTo>
                <a:lnTo>
                  <a:pt x="59" y="0"/>
                </a:lnTo>
                <a:lnTo>
                  <a:pt x="59" y="2"/>
                </a:lnTo>
                <a:lnTo>
                  <a:pt x="57" y="2"/>
                </a:lnTo>
                <a:lnTo>
                  <a:pt x="55" y="3"/>
                </a:lnTo>
                <a:lnTo>
                  <a:pt x="54" y="5"/>
                </a:lnTo>
                <a:lnTo>
                  <a:pt x="52" y="7"/>
                </a:lnTo>
                <a:lnTo>
                  <a:pt x="48" y="9"/>
                </a:lnTo>
                <a:lnTo>
                  <a:pt x="43" y="11"/>
                </a:lnTo>
                <a:lnTo>
                  <a:pt x="39" y="12"/>
                </a:lnTo>
                <a:lnTo>
                  <a:pt x="29" y="16"/>
                </a:lnTo>
                <a:lnTo>
                  <a:pt x="18" y="20"/>
                </a:lnTo>
                <a:lnTo>
                  <a:pt x="14" y="23"/>
                </a:lnTo>
                <a:lnTo>
                  <a:pt x="9" y="25"/>
                </a:lnTo>
                <a:lnTo>
                  <a:pt x="4" y="28"/>
                </a:lnTo>
                <a:lnTo>
                  <a:pt x="0" y="34"/>
                </a:lnTo>
                <a:lnTo>
                  <a:pt x="20" y="43"/>
                </a:lnTo>
                <a:lnTo>
                  <a:pt x="22" y="41"/>
                </a:lnTo>
                <a:lnTo>
                  <a:pt x="23" y="41"/>
                </a:lnTo>
                <a:lnTo>
                  <a:pt x="27" y="39"/>
                </a:lnTo>
                <a:lnTo>
                  <a:pt x="36" y="36"/>
                </a:lnTo>
                <a:lnTo>
                  <a:pt x="46" y="32"/>
                </a:lnTo>
                <a:lnTo>
                  <a:pt x="52" y="30"/>
                </a:lnTo>
                <a:lnTo>
                  <a:pt x="57" y="28"/>
                </a:lnTo>
                <a:lnTo>
                  <a:pt x="62" y="25"/>
                </a:lnTo>
                <a:lnTo>
                  <a:pt x="68" y="23"/>
                </a:lnTo>
                <a:lnTo>
                  <a:pt x="71" y="18"/>
                </a:lnTo>
                <a:lnTo>
                  <a:pt x="77" y="12"/>
                </a:lnTo>
                <a:lnTo>
                  <a:pt x="79" y="5"/>
                </a:lnTo>
                <a:lnTo>
                  <a:pt x="80" y="0"/>
                </a:lnTo>
                <a:lnTo>
                  <a:pt x="5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5" name=""/>
          <p:cNvSpPr/>
          <p:nvPr/>
        </p:nvSpPr>
        <p:spPr>
          <a:xfrm>
            <a:off x="2011320" y="4657680"/>
            <a:ext cx="27000" cy="1908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7"/>
                </a:moveTo>
                <a:lnTo>
                  <a:pt x="0" y="9"/>
                </a:lnTo>
                <a:lnTo>
                  <a:pt x="4" y="14"/>
                </a:lnTo>
                <a:lnTo>
                  <a:pt x="8" y="20"/>
                </a:lnTo>
                <a:lnTo>
                  <a:pt x="9" y="21"/>
                </a:lnTo>
                <a:lnTo>
                  <a:pt x="11" y="23"/>
                </a:lnTo>
                <a:lnTo>
                  <a:pt x="11" y="25"/>
                </a:lnTo>
                <a:lnTo>
                  <a:pt x="11" y="25"/>
                </a:lnTo>
                <a:lnTo>
                  <a:pt x="34" y="25"/>
                </a:lnTo>
                <a:lnTo>
                  <a:pt x="34" y="20"/>
                </a:lnTo>
                <a:lnTo>
                  <a:pt x="33" y="16"/>
                </a:lnTo>
                <a:lnTo>
                  <a:pt x="31" y="12"/>
                </a:lnTo>
                <a:lnTo>
                  <a:pt x="29" y="9"/>
                </a:lnTo>
                <a:lnTo>
                  <a:pt x="24" y="4"/>
                </a:lnTo>
                <a:lnTo>
                  <a:pt x="20" y="0"/>
                </a:lnTo>
                <a:lnTo>
                  <a:pt x="22" y="2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6" name=""/>
          <p:cNvSpPr/>
          <p:nvPr/>
        </p:nvSpPr>
        <p:spPr>
          <a:xfrm>
            <a:off x="1955880" y="4464000"/>
            <a:ext cx="73080" cy="198360"/>
          </a:xfrm>
          <a:custGeom>
            <a:avLst/>
            <a:gdLst/>
            <a:ahLst/>
            <a:rect l="l" t="t" r="r" b="b"/>
            <a:pathLst>
              <a:path w="93" h="251">
                <a:moveTo>
                  <a:pt x="0" y="0"/>
                </a:moveTo>
                <a:lnTo>
                  <a:pt x="0" y="0"/>
                </a:lnTo>
                <a:lnTo>
                  <a:pt x="0" y="18"/>
                </a:lnTo>
                <a:lnTo>
                  <a:pt x="2" y="36"/>
                </a:lnTo>
                <a:lnTo>
                  <a:pt x="6" y="54"/>
                </a:lnTo>
                <a:lnTo>
                  <a:pt x="9" y="70"/>
                </a:lnTo>
                <a:lnTo>
                  <a:pt x="11" y="86"/>
                </a:lnTo>
                <a:lnTo>
                  <a:pt x="16" y="102"/>
                </a:lnTo>
                <a:lnTo>
                  <a:pt x="22" y="118"/>
                </a:lnTo>
                <a:lnTo>
                  <a:pt x="29" y="134"/>
                </a:lnTo>
                <a:lnTo>
                  <a:pt x="39" y="166"/>
                </a:lnTo>
                <a:lnTo>
                  <a:pt x="50" y="194"/>
                </a:lnTo>
                <a:lnTo>
                  <a:pt x="63" y="223"/>
                </a:lnTo>
                <a:lnTo>
                  <a:pt x="73" y="251"/>
                </a:lnTo>
                <a:lnTo>
                  <a:pt x="93" y="246"/>
                </a:lnTo>
                <a:lnTo>
                  <a:pt x="82" y="217"/>
                </a:lnTo>
                <a:lnTo>
                  <a:pt x="70" y="187"/>
                </a:lnTo>
                <a:lnTo>
                  <a:pt x="59" y="159"/>
                </a:lnTo>
                <a:lnTo>
                  <a:pt x="47" y="128"/>
                </a:lnTo>
                <a:lnTo>
                  <a:pt x="41" y="112"/>
                </a:lnTo>
                <a:lnTo>
                  <a:pt x="38" y="96"/>
                </a:lnTo>
                <a:lnTo>
                  <a:pt x="32" y="82"/>
                </a:lnTo>
                <a:lnTo>
                  <a:pt x="29" y="66"/>
                </a:lnTo>
                <a:lnTo>
                  <a:pt x="25" y="50"/>
                </a:lnTo>
                <a:lnTo>
                  <a:pt x="23" y="34"/>
                </a:lnTo>
                <a:lnTo>
                  <a:pt x="22" y="16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7" name=""/>
          <p:cNvSpPr/>
          <p:nvPr/>
        </p:nvSpPr>
        <p:spPr>
          <a:xfrm>
            <a:off x="1955880" y="4410000"/>
            <a:ext cx="55440" cy="54000"/>
          </a:xfrm>
          <a:custGeom>
            <a:avLst/>
            <a:gdLst/>
            <a:ahLst/>
            <a:rect l="l" t="t" r="r" b="b"/>
            <a:pathLst>
              <a:path w="71" h="67">
                <a:moveTo>
                  <a:pt x="50" y="5"/>
                </a:moveTo>
                <a:lnTo>
                  <a:pt x="52" y="0"/>
                </a:lnTo>
                <a:lnTo>
                  <a:pt x="47" y="7"/>
                </a:lnTo>
                <a:lnTo>
                  <a:pt x="41" y="14"/>
                </a:lnTo>
                <a:lnTo>
                  <a:pt x="36" y="19"/>
                </a:lnTo>
                <a:lnTo>
                  <a:pt x="32" y="24"/>
                </a:lnTo>
                <a:lnTo>
                  <a:pt x="23" y="32"/>
                </a:lnTo>
                <a:lnTo>
                  <a:pt x="16" y="37"/>
                </a:lnTo>
                <a:lnTo>
                  <a:pt x="11" y="42"/>
                </a:lnTo>
                <a:lnTo>
                  <a:pt x="6" y="49"/>
                </a:lnTo>
                <a:lnTo>
                  <a:pt x="4" y="53"/>
                </a:lnTo>
                <a:lnTo>
                  <a:pt x="2" y="58"/>
                </a:lnTo>
                <a:lnTo>
                  <a:pt x="0" y="62"/>
                </a:lnTo>
                <a:lnTo>
                  <a:pt x="0" y="67"/>
                </a:lnTo>
                <a:lnTo>
                  <a:pt x="22" y="67"/>
                </a:lnTo>
                <a:lnTo>
                  <a:pt x="22" y="65"/>
                </a:lnTo>
                <a:lnTo>
                  <a:pt x="22" y="64"/>
                </a:lnTo>
                <a:lnTo>
                  <a:pt x="22" y="62"/>
                </a:lnTo>
                <a:lnTo>
                  <a:pt x="23" y="62"/>
                </a:lnTo>
                <a:lnTo>
                  <a:pt x="25" y="58"/>
                </a:lnTo>
                <a:lnTo>
                  <a:pt x="31" y="53"/>
                </a:lnTo>
                <a:lnTo>
                  <a:pt x="38" y="46"/>
                </a:lnTo>
                <a:lnTo>
                  <a:pt x="47" y="39"/>
                </a:lnTo>
                <a:lnTo>
                  <a:pt x="52" y="33"/>
                </a:lnTo>
                <a:lnTo>
                  <a:pt x="59" y="26"/>
                </a:lnTo>
                <a:lnTo>
                  <a:pt x="64" y="19"/>
                </a:lnTo>
                <a:lnTo>
                  <a:pt x="70" y="10"/>
                </a:lnTo>
                <a:lnTo>
                  <a:pt x="71" y="5"/>
                </a:lnTo>
                <a:lnTo>
                  <a:pt x="5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8" name=""/>
          <p:cNvSpPr/>
          <p:nvPr/>
        </p:nvSpPr>
        <p:spPr>
          <a:xfrm>
            <a:off x="1995480" y="4348080"/>
            <a:ext cx="44280" cy="65160"/>
          </a:xfrm>
          <a:custGeom>
            <a:avLst/>
            <a:gdLst/>
            <a:ahLst/>
            <a:rect l="l" t="t" r="r" b="b"/>
            <a:pathLst>
              <a:path w="57" h="82">
                <a:moveTo>
                  <a:pt x="36" y="0"/>
                </a:moveTo>
                <a:lnTo>
                  <a:pt x="36" y="0"/>
                </a:lnTo>
                <a:lnTo>
                  <a:pt x="36" y="9"/>
                </a:lnTo>
                <a:lnTo>
                  <a:pt x="36" y="16"/>
                </a:lnTo>
                <a:lnTo>
                  <a:pt x="34" y="21"/>
                </a:lnTo>
                <a:lnTo>
                  <a:pt x="32" y="25"/>
                </a:lnTo>
                <a:lnTo>
                  <a:pt x="30" y="28"/>
                </a:lnTo>
                <a:lnTo>
                  <a:pt x="27" y="30"/>
                </a:lnTo>
                <a:lnTo>
                  <a:pt x="25" y="34"/>
                </a:lnTo>
                <a:lnTo>
                  <a:pt x="21" y="36"/>
                </a:lnTo>
                <a:lnTo>
                  <a:pt x="20" y="39"/>
                </a:lnTo>
                <a:lnTo>
                  <a:pt x="14" y="41"/>
                </a:lnTo>
                <a:lnTo>
                  <a:pt x="11" y="44"/>
                </a:lnTo>
                <a:lnTo>
                  <a:pt x="7" y="52"/>
                </a:lnTo>
                <a:lnTo>
                  <a:pt x="4" y="57"/>
                </a:lnTo>
                <a:lnTo>
                  <a:pt x="2" y="64"/>
                </a:lnTo>
                <a:lnTo>
                  <a:pt x="0" y="73"/>
                </a:lnTo>
                <a:lnTo>
                  <a:pt x="0" y="82"/>
                </a:lnTo>
                <a:lnTo>
                  <a:pt x="21" y="82"/>
                </a:lnTo>
                <a:lnTo>
                  <a:pt x="21" y="75"/>
                </a:lnTo>
                <a:lnTo>
                  <a:pt x="23" y="68"/>
                </a:lnTo>
                <a:lnTo>
                  <a:pt x="23" y="64"/>
                </a:lnTo>
                <a:lnTo>
                  <a:pt x="25" y="60"/>
                </a:lnTo>
                <a:lnTo>
                  <a:pt x="27" y="59"/>
                </a:lnTo>
                <a:lnTo>
                  <a:pt x="29" y="55"/>
                </a:lnTo>
                <a:lnTo>
                  <a:pt x="32" y="53"/>
                </a:lnTo>
                <a:lnTo>
                  <a:pt x="36" y="52"/>
                </a:lnTo>
                <a:lnTo>
                  <a:pt x="39" y="48"/>
                </a:lnTo>
                <a:lnTo>
                  <a:pt x="43" y="44"/>
                </a:lnTo>
                <a:lnTo>
                  <a:pt x="46" y="41"/>
                </a:lnTo>
                <a:lnTo>
                  <a:pt x="50" y="34"/>
                </a:lnTo>
                <a:lnTo>
                  <a:pt x="54" y="28"/>
                </a:lnTo>
                <a:lnTo>
                  <a:pt x="55" y="20"/>
                </a:lnTo>
                <a:lnTo>
                  <a:pt x="55" y="11"/>
                </a:lnTo>
                <a:lnTo>
                  <a:pt x="57" y="0"/>
                </a:lnTo>
                <a:lnTo>
                  <a:pt x="3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9" name=""/>
          <p:cNvSpPr/>
          <p:nvPr/>
        </p:nvSpPr>
        <p:spPr>
          <a:xfrm>
            <a:off x="2001960" y="4276800"/>
            <a:ext cx="37800" cy="71280"/>
          </a:xfrm>
          <a:custGeom>
            <a:avLst/>
            <a:gdLst/>
            <a:ahLst/>
            <a:rect l="l" t="t" r="r" b="b"/>
            <a:pathLst>
              <a:path w="48" h="91">
                <a:moveTo>
                  <a:pt x="2" y="0"/>
                </a:moveTo>
                <a:lnTo>
                  <a:pt x="0" y="14"/>
                </a:lnTo>
                <a:lnTo>
                  <a:pt x="5" y="22"/>
                </a:lnTo>
                <a:lnTo>
                  <a:pt x="11" y="30"/>
                </a:lnTo>
                <a:lnTo>
                  <a:pt x="14" y="38"/>
                </a:lnTo>
                <a:lnTo>
                  <a:pt x="20" y="46"/>
                </a:lnTo>
                <a:lnTo>
                  <a:pt x="21" y="55"/>
                </a:lnTo>
                <a:lnTo>
                  <a:pt x="25" y="66"/>
                </a:lnTo>
                <a:lnTo>
                  <a:pt x="27" y="78"/>
                </a:lnTo>
                <a:lnTo>
                  <a:pt x="27" y="91"/>
                </a:lnTo>
                <a:lnTo>
                  <a:pt x="48" y="91"/>
                </a:lnTo>
                <a:lnTo>
                  <a:pt x="46" y="77"/>
                </a:lnTo>
                <a:lnTo>
                  <a:pt x="45" y="62"/>
                </a:lnTo>
                <a:lnTo>
                  <a:pt x="41" y="50"/>
                </a:lnTo>
                <a:lnTo>
                  <a:pt x="39" y="39"/>
                </a:lnTo>
                <a:lnTo>
                  <a:pt x="34" y="29"/>
                </a:lnTo>
                <a:lnTo>
                  <a:pt x="28" y="20"/>
                </a:lnTo>
                <a:lnTo>
                  <a:pt x="23" y="11"/>
                </a:lnTo>
                <a:lnTo>
                  <a:pt x="18" y="4"/>
                </a:lnTo>
                <a:lnTo>
                  <a:pt x="14" y="16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0" name=""/>
          <p:cNvSpPr/>
          <p:nvPr/>
        </p:nvSpPr>
        <p:spPr>
          <a:xfrm>
            <a:off x="2003400" y="4146480"/>
            <a:ext cx="73080" cy="142920"/>
          </a:xfrm>
          <a:custGeom>
            <a:avLst/>
            <a:gdLst/>
            <a:ahLst/>
            <a:rect l="l" t="t" r="r" b="b"/>
            <a:pathLst>
              <a:path w="92" h="180">
                <a:moveTo>
                  <a:pt x="71" y="9"/>
                </a:moveTo>
                <a:lnTo>
                  <a:pt x="80" y="0"/>
                </a:lnTo>
                <a:lnTo>
                  <a:pt x="73" y="2"/>
                </a:lnTo>
                <a:lnTo>
                  <a:pt x="67" y="6"/>
                </a:lnTo>
                <a:lnTo>
                  <a:pt x="64" y="8"/>
                </a:lnTo>
                <a:lnTo>
                  <a:pt x="60" y="13"/>
                </a:lnTo>
                <a:lnTo>
                  <a:pt x="57" y="16"/>
                </a:lnTo>
                <a:lnTo>
                  <a:pt x="53" y="22"/>
                </a:lnTo>
                <a:lnTo>
                  <a:pt x="50" y="27"/>
                </a:lnTo>
                <a:lnTo>
                  <a:pt x="48" y="32"/>
                </a:lnTo>
                <a:lnTo>
                  <a:pt x="43" y="43"/>
                </a:lnTo>
                <a:lnTo>
                  <a:pt x="39" y="56"/>
                </a:lnTo>
                <a:lnTo>
                  <a:pt x="35" y="70"/>
                </a:lnTo>
                <a:lnTo>
                  <a:pt x="32" y="82"/>
                </a:lnTo>
                <a:lnTo>
                  <a:pt x="28" y="97"/>
                </a:lnTo>
                <a:lnTo>
                  <a:pt x="26" y="109"/>
                </a:lnTo>
                <a:lnTo>
                  <a:pt x="23" y="121"/>
                </a:lnTo>
                <a:lnTo>
                  <a:pt x="19" y="134"/>
                </a:lnTo>
                <a:lnTo>
                  <a:pt x="14" y="145"/>
                </a:lnTo>
                <a:lnTo>
                  <a:pt x="9" y="153"/>
                </a:lnTo>
                <a:lnTo>
                  <a:pt x="9" y="155"/>
                </a:lnTo>
                <a:lnTo>
                  <a:pt x="5" y="159"/>
                </a:lnTo>
                <a:lnTo>
                  <a:pt x="3" y="162"/>
                </a:lnTo>
                <a:lnTo>
                  <a:pt x="0" y="164"/>
                </a:lnTo>
                <a:lnTo>
                  <a:pt x="12" y="180"/>
                </a:lnTo>
                <a:lnTo>
                  <a:pt x="18" y="177"/>
                </a:lnTo>
                <a:lnTo>
                  <a:pt x="21" y="171"/>
                </a:lnTo>
                <a:lnTo>
                  <a:pt x="25" y="168"/>
                </a:lnTo>
                <a:lnTo>
                  <a:pt x="28" y="162"/>
                </a:lnTo>
                <a:lnTo>
                  <a:pt x="34" y="152"/>
                </a:lnTo>
                <a:lnTo>
                  <a:pt x="39" y="139"/>
                </a:lnTo>
                <a:lnTo>
                  <a:pt x="43" y="127"/>
                </a:lnTo>
                <a:lnTo>
                  <a:pt x="46" y="114"/>
                </a:lnTo>
                <a:lnTo>
                  <a:pt x="50" y="100"/>
                </a:lnTo>
                <a:lnTo>
                  <a:pt x="53" y="86"/>
                </a:lnTo>
                <a:lnTo>
                  <a:pt x="57" y="73"/>
                </a:lnTo>
                <a:lnTo>
                  <a:pt x="60" y="61"/>
                </a:lnTo>
                <a:lnTo>
                  <a:pt x="64" y="50"/>
                </a:lnTo>
                <a:lnTo>
                  <a:pt x="67" y="40"/>
                </a:lnTo>
                <a:lnTo>
                  <a:pt x="69" y="36"/>
                </a:lnTo>
                <a:lnTo>
                  <a:pt x="71" y="32"/>
                </a:lnTo>
                <a:lnTo>
                  <a:pt x="73" y="29"/>
                </a:lnTo>
                <a:lnTo>
                  <a:pt x="76" y="25"/>
                </a:lnTo>
                <a:lnTo>
                  <a:pt x="78" y="24"/>
                </a:lnTo>
                <a:lnTo>
                  <a:pt x="80" y="22"/>
                </a:lnTo>
                <a:lnTo>
                  <a:pt x="82" y="20"/>
                </a:lnTo>
                <a:lnTo>
                  <a:pt x="83" y="20"/>
                </a:lnTo>
                <a:lnTo>
                  <a:pt x="92" y="9"/>
                </a:lnTo>
                <a:lnTo>
                  <a:pt x="71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1" name=""/>
          <p:cNvSpPr/>
          <p:nvPr/>
        </p:nvSpPr>
        <p:spPr>
          <a:xfrm>
            <a:off x="2070000" y="4156200"/>
            <a:ext cx="648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9" y="0"/>
                </a:move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2" name=""/>
          <p:cNvSpPr/>
          <p:nvPr/>
        </p:nvSpPr>
        <p:spPr>
          <a:xfrm>
            <a:off x="2058840" y="4040280"/>
            <a:ext cx="17640" cy="115920"/>
          </a:xfrm>
          <a:custGeom>
            <a:avLst/>
            <a:gdLst/>
            <a:ahLst/>
            <a:rect l="l" t="t" r="r" b="b"/>
            <a:pathLst>
              <a:path w="21" h="144">
                <a:moveTo>
                  <a:pt x="12" y="0"/>
                </a:moveTo>
                <a:lnTo>
                  <a:pt x="0" y="9"/>
                </a:lnTo>
                <a:lnTo>
                  <a:pt x="0" y="144"/>
                </a:lnTo>
                <a:lnTo>
                  <a:pt x="21" y="144"/>
                </a:lnTo>
                <a:lnTo>
                  <a:pt x="21" y="9"/>
                </a:lnTo>
                <a:lnTo>
                  <a:pt x="1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3" name=""/>
          <p:cNvSpPr/>
          <p:nvPr/>
        </p:nvSpPr>
        <p:spPr>
          <a:xfrm>
            <a:off x="2070000" y="4040280"/>
            <a:ext cx="1800" cy="7920"/>
          </a:xfrm>
          <a:custGeom>
            <a:avLst/>
            <a:gdLst/>
            <a:ahLst/>
            <a:rect l="l" t="t" r="r" b="b"/>
            <a:pathLst>
              <a:path w="2" h="9">
                <a:moveTo>
                  <a:pt x="2" y="0"/>
                </a:moveTo>
                <a:lnTo>
                  <a:pt x="0" y="9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4" name=""/>
          <p:cNvSpPr/>
          <p:nvPr/>
        </p:nvSpPr>
        <p:spPr>
          <a:xfrm>
            <a:off x="1982880" y="3898800"/>
            <a:ext cx="87120" cy="157320"/>
          </a:xfrm>
          <a:custGeom>
            <a:avLst/>
            <a:gdLst/>
            <a:ahLst/>
            <a:rect l="l" t="t" r="r" b="b"/>
            <a:pathLst>
              <a:path w="110" h="199">
                <a:moveTo>
                  <a:pt x="2" y="0"/>
                </a:moveTo>
                <a:lnTo>
                  <a:pt x="0" y="18"/>
                </a:lnTo>
                <a:lnTo>
                  <a:pt x="5" y="21"/>
                </a:lnTo>
                <a:lnTo>
                  <a:pt x="9" y="25"/>
                </a:lnTo>
                <a:lnTo>
                  <a:pt x="14" y="30"/>
                </a:lnTo>
                <a:lnTo>
                  <a:pt x="18" y="36"/>
                </a:lnTo>
                <a:lnTo>
                  <a:pt x="21" y="39"/>
                </a:lnTo>
                <a:lnTo>
                  <a:pt x="23" y="46"/>
                </a:lnTo>
                <a:lnTo>
                  <a:pt x="27" y="52"/>
                </a:lnTo>
                <a:lnTo>
                  <a:pt x="29" y="57"/>
                </a:lnTo>
                <a:lnTo>
                  <a:pt x="34" y="71"/>
                </a:lnTo>
                <a:lnTo>
                  <a:pt x="37" y="84"/>
                </a:lnTo>
                <a:lnTo>
                  <a:pt x="39" y="98"/>
                </a:lnTo>
                <a:lnTo>
                  <a:pt x="43" y="114"/>
                </a:lnTo>
                <a:lnTo>
                  <a:pt x="46" y="128"/>
                </a:lnTo>
                <a:lnTo>
                  <a:pt x="50" y="143"/>
                </a:lnTo>
                <a:lnTo>
                  <a:pt x="52" y="148"/>
                </a:lnTo>
                <a:lnTo>
                  <a:pt x="55" y="155"/>
                </a:lnTo>
                <a:lnTo>
                  <a:pt x="57" y="162"/>
                </a:lnTo>
                <a:lnTo>
                  <a:pt x="61" y="167"/>
                </a:lnTo>
                <a:lnTo>
                  <a:pt x="64" y="175"/>
                </a:lnTo>
                <a:lnTo>
                  <a:pt x="68" y="180"/>
                </a:lnTo>
                <a:lnTo>
                  <a:pt x="73" y="183"/>
                </a:lnTo>
                <a:lnTo>
                  <a:pt x="78" y="189"/>
                </a:lnTo>
                <a:lnTo>
                  <a:pt x="86" y="192"/>
                </a:lnTo>
                <a:lnTo>
                  <a:pt x="91" y="196"/>
                </a:lnTo>
                <a:lnTo>
                  <a:pt x="100" y="198"/>
                </a:lnTo>
                <a:lnTo>
                  <a:pt x="109" y="199"/>
                </a:lnTo>
                <a:lnTo>
                  <a:pt x="110" y="180"/>
                </a:lnTo>
                <a:lnTo>
                  <a:pt x="105" y="178"/>
                </a:lnTo>
                <a:lnTo>
                  <a:pt x="100" y="176"/>
                </a:lnTo>
                <a:lnTo>
                  <a:pt x="94" y="175"/>
                </a:lnTo>
                <a:lnTo>
                  <a:pt x="91" y="173"/>
                </a:lnTo>
                <a:lnTo>
                  <a:pt x="87" y="169"/>
                </a:lnTo>
                <a:lnTo>
                  <a:pt x="84" y="166"/>
                </a:lnTo>
                <a:lnTo>
                  <a:pt x="82" y="162"/>
                </a:lnTo>
                <a:lnTo>
                  <a:pt x="78" y="159"/>
                </a:lnTo>
                <a:lnTo>
                  <a:pt x="75" y="153"/>
                </a:lnTo>
                <a:lnTo>
                  <a:pt x="73" y="148"/>
                </a:lnTo>
                <a:lnTo>
                  <a:pt x="71" y="143"/>
                </a:lnTo>
                <a:lnTo>
                  <a:pt x="70" y="137"/>
                </a:lnTo>
                <a:lnTo>
                  <a:pt x="66" y="123"/>
                </a:lnTo>
                <a:lnTo>
                  <a:pt x="64" y="110"/>
                </a:lnTo>
                <a:lnTo>
                  <a:pt x="61" y="94"/>
                </a:lnTo>
                <a:lnTo>
                  <a:pt x="57" y="80"/>
                </a:lnTo>
                <a:lnTo>
                  <a:pt x="53" y="64"/>
                </a:lnTo>
                <a:lnTo>
                  <a:pt x="50" y="50"/>
                </a:lnTo>
                <a:lnTo>
                  <a:pt x="46" y="43"/>
                </a:lnTo>
                <a:lnTo>
                  <a:pt x="43" y="36"/>
                </a:lnTo>
                <a:lnTo>
                  <a:pt x="39" y="30"/>
                </a:lnTo>
                <a:lnTo>
                  <a:pt x="36" y="23"/>
                </a:lnTo>
                <a:lnTo>
                  <a:pt x="30" y="18"/>
                </a:lnTo>
                <a:lnTo>
                  <a:pt x="25" y="11"/>
                </a:lnTo>
                <a:lnTo>
                  <a:pt x="18" y="5"/>
                </a:lnTo>
                <a:lnTo>
                  <a:pt x="11" y="2"/>
                </a:lnTo>
                <a:lnTo>
                  <a:pt x="9" y="20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5" name=""/>
          <p:cNvSpPr/>
          <p:nvPr/>
        </p:nvSpPr>
        <p:spPr>
          <a:xfrm>
            <a:off x="1982880" y="3887640"/>
            <a:ext cx="25200" cy="25560"/>
          </a:xfrm>
          <a:custGeom>
            <a:avLst/>
            <a:gdLst/>
            <a:ahLst/>
            <a:rect l="l" t="t" r="r" b="b"/>
            <a:pathLst>
              <a:path w="30" h="32">
                <a:moveTo>
                  <a:pt x="18" y="16"/>
                </a:moveTo>
                <a:lnTo>
                  <a:pt x="19" y="0"/>
                </a:lnTo>
                <a:lnTo>
                  <a:pt x="12" y="5"/>
                </a:lnTo>
                <a:lnTo>
                  <a:pt x="7" y="9"/>
                </a:lnTo>
                <a:lnTo>
                  <a:pt x="5" y="10"/>
                </a:lnTo>
                <a:lnTo>
                  <a:pt x="0" y="12"/>
                </a:lnTo>
                <a:lnTo>
                  <a:pt x="7" y="32"/>
                </a:lnTo>
                <a:lnTo>
                  <a:pt x="14" y="28"/>
                </a:lnTo>
                <a:lnTo>
                  <a:pt x="19" y="25"/>
                </a:lnTo>
                <a:lnTo>
                  <a:pt x="25" y="21"/>
                </a:lnTo>
                <a:lnTo>
                  <a:pt x="30" y="17"/>
                </a:lnTo>
                <a:lnTo>
                  <a:pt x="30" y="0"/>
                </a:lnTo>
                <a:lnTo>
                  <a:pt x="18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6" name=""/>
          <p:cNvSpPr/>
          <p:nvPr/>
        </p:nvSpPr>
        <p:spPr>
          <a:xfrm>
            <a:off x="1955880" y="3843360"/>
            <a:ext cx="52200" cy="58680"/>
          </a:xfrm>
          <a:custGeom>
            <a:avLst/>
            <a:gdLst/>
            <a:ahLst/>
            <a:rect l="l" t="t" r="r" b="b"/>
            <a:pathLst>
              <a:path w="66" h="74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4"/>
                </a:lnTo>
                <a:lnTo>
                  <a:pt x="4" y="21"/>
                </a:lnTo>
                <a:lnTo>
                  <a:pt x="7" y="28"/>
                </a:lnTo>
                <a:lnTo>
                  <a:pt x="11" y="34"/>
                </a:lnTo>
                <a:lnTo>
                  <a:pt x="15" y="39"/>
                </a:lnTo>
                <a:lnTo>
                  <a:pt x="18" y="44"/>
                </a:lnTo>
                <a:lnTo>
                  <a:pt x="23" y="50"/>
                </a:lnTo>
                <a:lnTo>
                  <a:pt x="31" y="58"/>
                </a:lnTo>
                <a:lnTo>
                  <a:pt x="39" y="66"/>
                </a:lnTo>
                <a:lnTo>
                  <a:pt x="48" y="71"/>
                </a:lnTo>
                <a:lnTo>
                  <a:pt x="54" y="74"/>
                </a:lnTo>
                <a:lnTo>
                  <a:pt x="66" y="58"/>
                </a:lnTo>
                <a:lnTo>
                  <a:pt x="59" y="53"/>
                </a:lnTo>
                <a:lnTo>
                  <a:pt x="52" y="48"/>
                </a:lnTo>
                <a:lnTo>
                  <a:pt x="45" y="42"/>
                </a:lnTo>
                <a:lnTo>
                  <a:pt x="38" y="35"/>
                </a:lnTo>
                <a:lnTo>
                  <a:pt x="34" y="32"/>
                </a:lnTo>
                <a:lnTo>
                  <a:pt x="31" y="28"/>
                </a:lnTo>
                <a:lnTo>
                  <a:pt x="29" y="25"/>
                </a:lnTo>
                <a:lnTo>
                  <a:pt x="25" y="19"/>
                </a:lnTo>
                <a:lnTo>
                  <a:pt x="23" y="14"/>
                </a:lnTo>
                <a:lnTo>
                  <a:pt x="22" y="9"/>
                </a:lnTo>
                <a:lnTo>
                  <a:pt x="22" y="5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7" name=""/>
          <p:cNvSpPr/>
          <p:nvPr/>
        </p:nvSpPr>
        <p:spPr>
          <a:xfrm>
            <a:off x="1955880" y="3670200"/>
            <a:ext cx="82440" cy="173160"/>
          </a:xfrm>
          <a:custGeom>
            <a:avLst/>
            <a:gdLst/>
            <a:ahLst/>
            <a:rect l="l" t="t" r="r" b="b"/>
            <a:pathLst>
              <a:path w="105" h="217">
                <a:moveTo>
                  <a:pt x="84" y="0"/>
                </a:moveTo>
                <a:lnTo>
                  <a:pt x="84" y="0"/>
                </a:lnTo>
                <a:lnTo>
                  <a:pt x="84" y="7"/>
                </a:lnTo>
                <a:lnTo>
                  <a:pt x="84" y="12"/>
                </a:lnTo>
                <a:lnTo>
                  <a:pt x="82" y="19"/>
                </a:lnTo>
                <a:lnTo>
                  <a:pt x="80" y="24"/>
                </a:lnTo>
                <a:lnTo>
                  <a:pt x="77" y="37"/>
                </a:lnTo>
                <a:lnTo>
                  <a:pt x="71" y="49"/>
                </a:lnTo>
                <a:lnTo>
                  <a:pt x="66" y="62"/>
                </a:lnTo>
                <a:lnTo>
                  <a:pt x="59" y="74"/>
                </a:lnTo>
                <a:lnTo>
                  <a:pt x="50" y="87"/>
                </a:lnTo>
                <a:lnTo>
                  <a:pt x="43" y="101"/>
                </a:lnTo>
                <a:lnTo>
                  <a:pt x="36" y="113"/>
                </a:lnTo>
                <a:lnTo>
                  <a:pt x="29" y="128"/>
                </a:lnTo>
                <a:lnTo>
                  <a:pt x="20" y="142"/>
                </a:lnTo>
                <a:lnTo>
                  <a:pt x="15" y="156"/>
                </a:lnTo>
                <a:lnTo>
                  <a:pt x="9" y="170"/>
                </a:lnTo>
                <a:lnTo>
                  <a:pt x="4" y="185"/>
                </a:lnTo>
                <a:lnTo>
                  <a:pt x="2" y="194"/>
                </a:lnTo>
                <a:lnTo>
                  <a:pt x="2" y="201"/>
                </a:lnTo>
                <a:lnTo>
                  <a:pt x="0" y="210"/>
                </a:lnTo>
                <a:lnTo>
                  <a:pt x="0" y="217"/>
                </a:lnTo>
                <a:lnTo>
                  <a:pt x="22" y="217"/>
                </a:lnTo>
                <a:lnTo>
                  <a:pt x="22" y="210"/>
                </a:lnTo>
                <a:lnTo>
                  <a:pt x="22" y="204"/>
                </a:lnTo>
                <a:lnTo>
                  <a:pt x="23" y="197"/>
                </a:lnTo>
                <a:lnTo>
                  <a:pt x="25" y="190"/>
                </a:lnTo>
                <a:lnTo>
                  <a:pt x="29" y="176"/>
                </a:lnTo>
                <a:lnTo>
                  <a:pt x="34" y="163"/>
                </a:lnTo>
                <a:lnTo>
                  <a:pt x="39" y="151"/>
                </a:lnTo>
                <a:lnTo>
                  <a:pt x="47" y="137"/>
                </a:lnTo>
                <a:lnTo>
                  <a:pt x="54" y="124"/>
                </a:lnTo>
                <a:lnTo>
                  <a:pt x="63" y="110"/>
                </a:lnTo>
                <a:lnTo>
                  <a:pt x="70" y="97"/>
                </a:lnTo>
                <a:lnTo>
                  <a:pt x="77" y="85"/>
                </a:lnTo>
                <a:lnTo>
                  <a:pt x="84" y="71"/>
                </a:lnTo>
                <a:lnTo>
                  <a:pt x="91" y="56"/>
                </a:lnTo>
                <a:lnTo>
                  <a:pt x="96" y="44"/>
                </a:lnTo>
                <a:lnTo>
                  <a:pt x="102" y="30"/>
                </a:lnTo>
                <a:lnTo>
                  <a:pt x="102" y="23"/>
                </a:lnTo>
                <a:lnTo>
                  <a:pt x="104" y="14"/>
                </a:lnTo>
                <a:lnTo>
                  <a:pt x="105" y="7"/>
                </a:lnTo>
                <a:lnTo>
                  <a:pt x="105" y="0"/>
                </a:lnTo>
                <a:lnTo>
                  <a:pt x="8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8" name=""/>
          <p:cNvSpPr/>
          <p:nvPr/>
        </p:nvSpPr>
        <p:spPr>
          <a:xfrm>
            <a:off x="1989000" y="3591000"/>
            <a:ext cx="49320" cy="79200"/>
          </a:xfrm>
          <a:custGeom>
            <a:avLst/>
            <a:gdLst/>
            <a:ahLst/>
            <a:rect l="l" t="t" r="r" b="b"/>
            <a:pathLst>
              <a:path w="62" h="102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2" y="18"/>
                </a:lnTo>
                <a:lnTo>
                  <a:pt x="5" y="27"/>
                </a:lnTo>
                <a:lnTo>
                  <a:pt x="7" y="34"/>
                </a:lnTo>
                <a:lnTo>
                  <a:pt x="11" y="41"/>
                </a:lnTo>
                <a:lnTo>
                  <a:pt x="14" y="48"/>
                </a:lnTo>
                <a:lnTo>
                  <a:pt x="18" y="55"/>
                </a:lnTo>
                <a:lnTo>
                  <a:pt x="21" y="61"/>
                </a:lnTo>
                <a:lnTo>
                  <a:pt x="28" y="73"/>
                </a:lnTo>
                <a:lnTo>
                  <a:pt x="36" y="82"/>
                </a:lnTo>
                <a:lnTo>
                  <a:pt x="37" y="87"/>
                </a:lnTo>
                <a:lnTo>
                  <a:pt x="39" y="93"/>
                </a:lnTo>
                <a:lnTo>
                  <a:pt x="41" y="96"/>
                </a:lnTo>
                <a:lnTo>
                  <a:pt x="41" y="102"/>
                </a:lnTo>
                <a:lnTo>
                  <a:pt x="62" y="102"/>
                </a:lnTo>
                <a:lnTo>
                  <a:pt x="62" y="94"/>
                </a:lnTo>
                <a:lnTo>
                  <a:pt x="61" y="87"/>
                </a:lnTo>
                <a:lnTo>
                  <a:pt x="57" y="80"/>
                </a:lnTo>
                <a:lnTo>
                  <a:pt x="53" y="75"/>
                </a:lnTo>
                <a:lnTo>
                  <a:pt x="48" y="62"/>
                </a:lnTo>
                <a:lnTo>
                  <a:pt x="41" y="50"/>
                </a:lnTo>
                <a:lnTo>
                  <a:pt x="36" y="45"/>
                </a:lnTo>
                <a:lnTo>
                  <a:pt x="32" y="39"/>
                </a:lnTo>
                <a:lnTo>
                  <a:pt x="30" y="34"/>
                </a:lnTo>
                <a:lnTo>
                  <a:pt x="27" y="27"/>
                </a:lnTo>
                <a:lnTo>
                  <a:pt x="25" y="21"/>
                </a:lnTo>
                <a:lnTo>
                  <a:pt x="23" y="14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9" name=""/>
          <p:cNvSpPr/>
          <p:nvPr/>
        </p:nvSpPr>
        <p:spPr>
          <a:xfrm>
            <a:off x="1989000" y="3435480"/>
            <a:ext cx="81000" cy="155520"/>
          </a:xfrm>
          <a:custGeom>
            <a:avLst/>
            <a:gdLst/>
            <a:ahLst/>
            <a:rect l="l" t="t" r="r" b="b"/>
            <a:pathLst>
              <a:path w="101" h="196">
                <a:moveTo>
                  <a:pt x="85" y="0"/>
                </a:moveTo>
                <a:lnTo>
                  <a:pt x="85" y="0"/>
                </a:lnTo>
                <a:lnTo>
                  <a:pt x="78" y="9"/>
                </a:lnTo>
                <a:lnTo>
                  <a:pt x="71" y="18"/>
                </a:lnTo>
                <a:lnTo>
                  <a:pt x="64" y="27"/>
                </a:lnTo>
                <a:lnTo>
                  <a:pt x="57" y="39"/>
                </a:lnTo>
                <a:lnTo>
                  <a:pt x="50" y="52"/>
                </a:lnTo>
                <a:lnTo>
                  <a:pt x="43" y="64"/>
                </a:lnTo>
                <a:lnTo>
                  <a:pt x="37" y="77"/>
                </a:lnTo>
                <a:lnTo>
                  <a:pt x="30" y="91"/>
                </a:lnTo>
                <a:lnTo>
                  <a:pt x="25" y="105"/>
                </a:lnTo>
                <a:lnTo>
                  <a:pt x="18" y="118"/>
                </a:lnTo>
                <a:lnTo>
                  <a:pt x="12" y="132"/>
                </a:lnTo>
                <a:lnTo>
                  <a:pt x="9" y="146"/>
                </a:lnTo>
                <a:lnTo>
                  <a:pt x="5" y="159"/>
                </a:lnTo>
                <a:lnTo>
                  <a:pt x="2" y="171"/>
                </a:lnTo>
                <a:lnTo>
                  <a:pt x="0" y="184"/>
                </a:lnTo>
                <a:lnTo>
                  <a:pt x="0" y="196"/>
                </a:lnTo>
                <a:lnTo>
                  <a:pt x="21" y="196"/>
                </a:lnTo>
                <a:lnTo>
                  <a:pt x="21" y="185"/>
                </a:lnTo>
                <a:lnTo>
                  <a:pt x="23" y="175"/>
                </a:lnTo>
                <a:lnTo>
                  <a:pt x="25" y="164"/>
                </a:lnTo>
                <a:lnTo>
                  <a:pt x="28" y="152"/>
                </a:lnTo>
                <a:lnTo>
                  <a:pt x="32" y="137"/>
                </a:lnTo>
                <a:lnTo>
                  <a:pt x="37" y="125"/>
                </a:lnTo>
                <a:lnTo>
                  <a:pt x="43" y="112"/>
                </a:lnTo>
                <a:lnTo>
                  <a:pt x="50" y="98"/>
                </a:lnTo>
                <a:lnTo>
                  <a:pt x="55" y="86"/>
                </a:lnTo>
                <a:lnTo>
                  <a:pt x="62" y="73"/>
                </a:lnTo>
                <a:lnTo>
                  <a:pt x="69" y="61"/>
                </a:lnTo>
                <a:lnTo>
                  <a:pt x="77" y="50"/>
                </a:lnTo>
                <a:lnTo>
                  <a:pt x="82" y="38"/>
                </a:lnTo>
                <a:lnTo>
                  <a:pt x="89" y="29"/>
                </a:lnTo>
                <a:lnTo>
                  <a:pt x="94" y="20"/>
                </a:lnTo>
                <a:lnTo>
                  <a:pt x="101" y="13"/>
                </a:lnTo>
                <a:lnTo>
                  <a:pt x="101" y="13"/>
                </a:lnTo>
                <a:lnTo>
                  <a:pt x="8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0" name=""/>
          <p:cNvSpPr/>
          <p:nvPr/>
        </p:nvSpPr>
        <p:spPr>
          <a:xfrm>
            <a:off x="2057400" y="3348000"/>
            <a:ext cx="61920" cy="96840"/>
          </a:xfrm>
          <a:custGeom>
            <a:avLst/>
            <a:gdLst/>
            <a:ahLst/>
            <a:rect l="l" t="t" r="r" b="b"/>
            <a:pathLst>
              <a:path w="79" h="121">
                <a:moveTo>
                  <a:pt x="57" y="3"/>
                </a:moveTo>
                <a:lnTo>
                  <a:pt x="59" y="0"/>
                </a:lnTo>
                <a:lnTo>
                  <a:pt x="52" y="16"/>
                </a:lnTo>
                <a:lnTo>
                  <a:pt x="45" y="32"/>
                </a:lnTo>
                <a:lnTo>
                  <a:pt x="38" y="46"/>
                </a:lnTo>
                <a:lnTo>
                  <a:pt x="31" y="60"/>
                </a:lnTo>
                <a:lnTo>
                  <a:pt x="24" y="74"/>
                </a:lnTo>
                <a:lnTo>
                  <a:pt x="16" y="87"/>
                </a:lnTo>
                <a:lnTo>
                  <a:pt x="8" y="98"/>
                </a:lnTo>
                <a:lnTo>
                  <a:pt x="0" y="108"/>
                </a:lnTo>
                <a:lnTo>
                  <a:pt x="16" y="121"/>
                </a:lnTo>
                <a:lnTo>
                  <a:pt x="25" y="110"/>
                </a:lnTo>
                <a:lnTo>
                  <a:pt x="32" y="98"/>
                </a:lnTo>
                <a:lnTo>
                  <a:pt x="41" y="83"/>
                </a:lnTo>
                <a:lnTo>
                  <a:pt x="48" y="69"/>
                </a:lnTo>
                <a:lnTo>
                  <a:pt x="56" y="55"/>
                </a:lnTo>
                <a:lnTo>
                  <a:pt x="64" y="41"/>
                </a:lnTo>
                <a:lnTo>
                  <a:pt x="72" y="25"/>
                </a:lnTo>
                <a:lnTo>
                  <a:pt x="79" y="7"/>
                </a:lnTo>
                <a:lnTo>
                  <a:pt x="79" y="3"/>
                </a:lnTo>
                <a:lnTo>
                  <a:pt x="57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1" name=""/>
          <p:cNvSpPr/>
          <p:nvPr/>
        </p:nvSpPr>
        <p:spPr>
          <a:xfrm>
            <a:off x="2100240" y="3317760"/>
            <a:ext cx="19080" cy="33480"/>
          </a:xfrm>
          <a:custGeom>
            <a:avLst/>
            <a:gdLst/>
            <a:ahLst/>
            <a:rect l="l" t="t" r="r" b="b"/>
            <a:pathLst>
              <a:path w="23" h="42">
                <a:moveTo>
                  <a:pt x="10" y="0"/>
                </a:moveTo>
                <a:lnTo>
                  <a:pt x="10" y="0"/>
                </a:lnTo>
                <a:lnTo>
                  <a:pt x="5" y="3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21"/>
                </a:lnTo>
                <a:lnTo>
                  <a:pt x="0" y="28"/>
                </a:lnTo>
                <a:lnTo>
                  <a:pt x="1" y="39"/>
                </a:lnTo>
                <a:lnTo>
                  <a:pt x="1" y="42"/>
                </a:lnTo>
                <a:lnTo>
                  <a:pt x="23" y="42"/>
                </a:lnTo>
                <a:lnTo>
                  <a:pt x="21" y="35"/>
                </a:lnTo>
                <a:lnTo>
                  <a:pt x="19" y="26"/>
                </a:lnTo>
                <a:lnTo>
                  <a:pt x="19" y="21"/>
                </a:lnTo>
                <a:lnTo>
                  <a:pt x="21" y="17"/>
                </a:lnTo>
                <a:lnTo>
                  <a:pt x="21" y="17"/>
                </a:lnTo>
                <a:lnTo>
                  <a:pt x="21" y="17"/>
                </a:lnTo>
                <a:lnTo>
                  <a:pt x="21" y="17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2" name=""/>
          <p:cNvSpPr/>
          <p:nvPr/>
        </p:nvSpPr>
        <p:spPr>
          <a:xfrm>
            <a:off x="2109960" y="3297240"/>
            <a:ext cx="64800" cy="34920"/>
          </a:xfrm>
          <a:custGeom>
            <a:avLst/>
            <a:gdLst/>
            <a:ahLst/>
            <a:rect l="l" t="t" r="r" b="b"/>
            <a:pathLst>
              <a:path w="82" h="42">
                <a:moveTo>
                  <a:pt x="61" y="0"/>
                </a:moveTo>
                <a:lnTo>
                  <a:pt x="61" y="0"/>
                </a:lnTo>
                <a:lnTo>
                  <a:pt x="61" y="3"/>
                </a:lnTo>
                <a:lnTo>
                  <a:pt x="59" y="5"/>
                </a:lnTo>
                <a:lnTo>
                  <a:pt x="57" y="7"/>
                </a:lnTo>
                <a:lnTo>
                  <a:pt x="55" y="8"/>
                </a:lnTo>
                <a:lnTo>
                  <a:pt x="52" y="10"/>
                </a:lnTo>
                <a:lnTo>
                  <a:pt x="50" y="12"/>
                </a:lnTo>
                <a:lnTo>
                  <a:pt x="45" y="16"/>
                </a:lnTo>
                <a:lnTo>
                  <a:pt x="39" y="16"/>
                </a:lnTo>
                <a:lnTo>
                  <a:pt x="18" y="21"/>
                </a:lnTo>
                <a:lnTo>
                  <a:pt x="0" y="25"/>
                </a:lnTo>
                <a:lnTo>
                  <a:pt x="13" y="42"/>
                </a:lnTo>
                <a:lnTo>
                  <a:pt x="23" y="41"/>
                </a:lnTo>
                <a:lnTo>
                  <a:pt x="45" y="35"/>
                </a:lnTo>
                <a:lnTo>
                  <a:pt x="52" y="33"/>
                </a:lnTo>
                <a:lnTo>
                  <a:pt x="57" y="32"/>
                </a:lnTo>
                <a:lnTo>
                  <a:pt x="64" y="28"/>
                </a:lnTo>
                <a:lnTo>
                  <a:pt x="70" y="25"/>
                </a:lnTo>
                <a:lnTo>
                  <a:pt x="73" y="19"/>
                </a:lnTo>
                <a:lnTo>
                  <a:pt x="79" y="14"/>
                </a:lnTo>
                <a:lnTo>
                  <a:pt x="80" y="7"/>
                </a:lnTo>
                <a:lnTo>
                  <a:pt x="82" y="0"/>
                </a:lnTo>
                <a:lnTo>
                  <a:pt x="6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3" name=""/>
          <p:cNvSpPr/>
          <p:nvPr/>
        </p:nvSpPr>
        <p:spPr>
          <a:xfrm>
            <a:off x="2112840" y="3243240"/>
            <a:ext cx="61920" cy="54000"/>
          </a:xfrm>
          <a:custGeom>
            <a:avLst/>
            <a:gdLst/>
            <a:ahLst/>
            <a:rect l="l" t="t" r="r" b="b"/>
            <a:pathLst>
              <a:path w="76" h="70">
                <a:moveTo>
                  <a:pt x="0" y="0"/>
                </a:moveTo>
                <a:lnTo>
                  <a:pt x="0" y="0"/>
                </a:lnTo>
                <a:lnTo>
                  <a:pt x="1" y="7"/>
                </a:lnTo>
                <a:lnTo>
                  <a:pt x="3" y="14"/>
                </a:lnTo>
                <a:lnTo>
                  <a:pt x="7" y="22"/>
                </a:lnTo>
                <a:lnTo>
                  <a:pt x="12" y="27"/>
                </a:lnTo>
                <a:lnTo>
                  <a:pt x="21" y="36"/>
                </a:lnTo>
                <a:lnTo>
                  <a:pt x="32" y="43"/>
                </a:lnTo>
                <a:lnTo>
                  <a:pt x="41" y="50"/>
                </a:lnTo>
                <a:lnTo>
                  <a:pt x="49" y="57"/>
                </a:lnTo>
                <a:lnTo>
                  <a:pt x="51" y="61"/>
                </a:lnTo>
                <a:lnTo>
                  <a:pt x="53" y="62"/>
                </a:lnTo>
                <a:lnTo>
                  <a:pt x="55" y="66"/>
                </a:lnTo>
                <a:lnTo>
                  <a:pt x="55" y="70"/>
                </a:lnTo>
                <a:lnTo>
                  <a:pt x="76" y="70"/>
                </a:lnTo>
                <a:lnTo>
                  <a:pt x="74" y="62"/>
                </a:lnTo>
                <a:lnTo>
                  <a:pt x="73" y="55"/>
                </a:lnTo>
                <a:lnTo>
                  <a:pt x="69" y="48"/>
                </a:lnTo>
                <a:lnTo>
                  <a:pt x="64" y="43"/>
                </a:lnTo>
                <a:lnTo>
                  <a:pt x="55" y="34"/>
                </a:lnTo>
                <a:lnTo>
                  <a:pt x="44" y="27"/>
                </a:lnTo>
                <a:lnTo>
                  <a:pt x="35" y="20"/>
                </a:lnTo>
                <a:lnTo>
                  <a:pt x="26" y="13"/>
                </a:lnTo>
                <a:lnTo>
                  <a:pt x="25" y="11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4" name=""/>
          <p:cNvSpPr/>
          <p:nvPr/>
        </p:nvSpPr>
        <p:spPr>
          <a:xfrm>
            <a:off x="2112840" y="3203640"/>
            <a:ext cx="38160" cy="39600"/>
          </a:xfrm>
          <a:custGeom>
            <a:avLst/>
            <a:gdLst/>
            <a:ahLst/>
            <a:rect l="l" t="t" r="r" b="b"/>
            <a:pathLst>
              <a:path w="48" h="50">
                <a:moveTo>
                  <a:pt x="28" y="9"/>
                </a:moveTo>
                <a:lnTo>
                  <a:pt x="30" y="0"/>
                </a:lnTo>
                <a:lnTo>
                  <a:pt x="26" y="6"/>
                </a:lnTo>
                <a:lnTo>
                  <a:pt x="23" y="11"/>
                </a:lnTo>
                <a:lnTo>
                  <a:pt x="17" y="15"/>
                </a:lnTo>
                <a:lnTo>
                  <a:pt x="12" y="20"/>
                </a:lnTo>
                <a:lnTo>
                  <a:pt x="9" y="25"/>
                </a:lnTo>
                <a:lnTo>
                  <a:pt x="5" y="32"/>
                </a:lnTo>
                <a:lnTo>
                  <a:pt x="3" y="36"/>
                </a:lnTo>
                <a:lnTo>
                  <a:pt x="1" y="41"/>
                </a:lnTo>
                <a:lnTo>
                  <a:pt x="1" y="45"/>
                </a:lnTo>
                <a:lnTo>
                  <a:pt x="0" y="50"/>
                </a:lnTo>
                <a:lnTo>
                  <a:pt x="21" y="50"/>
                </a:lnTo>
                <a:lnTo>
                  <a:pt x="21" y="48"/>
                </a:lnTo>
                <a:lnTo>
                  <a:pt x="21" y="45"/>
                </a:lnTo>
                <a:lnTo>
                  <a:pt x="23" y="43"/>
                </a:lnTo>
                <a:lnTo>
                  <a:pt x="23" y="41"/>
                </a:lnTo>
                <a:lnTo>
                  <a:pt x="25" y="38"/>
                </a:lnTo>
                <a:lnTo>
                  <a:pt x="28" y="34"/>
                </a:lnTo>
                <a:lnTo>
                  <a:pt x="33" y="29"/>
                </a:lnTo>
                <a:lnTo>
                  <a:pt x="37" y="23"/>
                </a:lnTo>
                <a:lnTo>
                  <a:pt x="42" y="18"/>
                </a:lnTo>
                <a:lnTo>
                  <a:pt x="48" y="11"/>
                </a:lnTo>
                <a:lnTo>
                  <a:pt x="48" y="2"/>
                </a:lnTo>
                <a:lnTo>
                  <a:pt x="28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5" name=""/>
          <p:cNvSpPr/>
          <p:nvPr/>
        </p:nvSpPr>
        <p:spPr>
          <a:xfrm>
            <a:off x="2146320" y="3205080"/>
            <a:ext cx="4680" cy="1800"/>
          </a:xfrm>
          <a:custGeom>
            <a:avLst/>
            <a:gdLst/>
            <a:ahLst/>
            <a:rect l="l" t="t" r="r" b="b"/>
            <a:pathLst>
              <a:path w="7" h="4">
                <a:moveTo>
                  <a:pt x="7" y="0"/>
                </a:moveTo>
                <a:lnTo>
                  <a:pt x="0" y="4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6" name=""/>
          <p:cNvSpPr/>
          <p:nvPr/>
        </p:nvSpPr>
        <p:spPr>
          <a:xfrm>
            <a:off x="2109960" y="3112920"/>
            <a:ext cx="41040" cy="96840"/>
          </a:xfrm>
          <a:custGeom>
            <a:avLst/>
            <a:gdLst/>
            <a:ahLst/>
            <a:rect l="l" t="t" r="r" b="b"/>
            <a:pathLst>
              <a:path w="54" h="123">
                <a:moveTo>
                  <a:pt x="0" y="2"/>
                </a:moveTo>
                <a:lnTo>
                  <a:pt x="0" y="6"/>
                </a:lnTo>
                <a:lnTo>
                  <a:pt x="34" y="123"/>
                </a:lnTo>
                <a:lnTo>
                  <a:pt x="54" y="118"/>
                </a:lnTo>
                <a:lnTo>
                  <a:pt x="20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7" name=""/>
          <p:cNvSpPr/>
          <p:nvPr/>
        </p:nvSpPr>
        <p:spPr>
          <a:xfrm>
            <a:off x="2116080" y="311472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8" name=""/>
          <p:cNvSpPr/>
          <p:nvPr/>
        </p:nvSpPr>
        <p:spPr>
          <a:xfrm>
            <a:off x="2109960" y="3075120"/>
            <a:ext cx="36360" cy="39600"/>
          </a:xfrm>
          <a:custGeom>
            <a:avLst/>
            <a:gdLst/>
            <a:ahLst/>
            <a:rect l="l" t="t" r="r" b="b"/>
            <a:pathLst>
              <a:path w="47" h="50">
                <a:moveTo>
                  <a:pt x="25" y="9"/>
                </a:moveTo>
                <a:lnTo>
                  <a:pt x="31" y="0"/>
                </a:lnTo>
                <a:lnTo>
                  <a:pt x="25" y="4"/>
                </a:lnTo>
                <a:lnTo>
                  <a:pt x="20" y="7"/>
                </a:lnTo>
                <a:lnTo>
                  <a:pt x="15" y="13"/>
                </a:lnTo>
                <a:lnTo>
                  <a:pt x="9" y="18"/>
                </a:lnTo>
                <a:lnTo>
                  <a:pt x="6" y="25"/>
                </a:lnTo>
                <a:lnTo>
                  <a:pt x="4" y="34"/>
                </a:lnTo>
                <a:lnTo>
                  <a:pt x="0" y="41"/>
                </a:lnTo>
                <a:lnTo>
                  <a:pt x="0" y="50"/>
                </a:lnTo>
                <a:lnTo>
                  <a:pt x="22" y="50"/>
                </a:lnTo>
                <a:lnTo>
                  <a:pt x="22" y="45"/>
                </a:lnTo>
                <a:lnTo>
                  <a:pt x="23" y="39"/>
                </a:lnTo>
                <a:lnTo>
                  <a:pt x="25" y="34"/>
                </a:lnTo>
                <a:lnTo>
                  <a:pt x="27" y="31"/>
                </a:lnTo>
                <a:lnTo>
                  <a:pt x="31" y="27"/>
                </a:lnTo>
                <a:lnTo>
                  <a:pt x="34" y="23"/>
                </a:lnTo>
                <a:lnTo>
                  <a:pt x="36" y="20"/>
                </a:lnTo>
                <a:lnTo>
                  <a:pt x="41" y="18"/>
                </a:lnTo>
                <a:lnTo>
                  <a:pt x="47" y="9"/>
                </a:lnTo>
                <a:lnTo>
                  <a:pt x="25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9" name=""/>
          <p:cNvSpPr/>
          <p:nvPr/>
        </p:nvSpPr>
        <p:spPr>
          <a:xfrm>
            <a:off x="2136600" y="3081240"/>
            <a:ext cx="9720" cy="1800"/>
          </a:xfrm>
          <a:custGeom>
            <a:avLst/>
            <a:gdLst/>
            <a:ahLst/>
            <a:rect l="l" t="t" r="r" b="b"/>
            <a:pathLst>
              <a:path w="13" h="0">
                <a:moveTo>
                  <a:pt x="13" y="0"/>
                </a:move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0" name=""/>
          <p:cNvSpPr/>
          <p:nvPr/>
        </p:nvSpPr>
        <p:spPr>
          <a:xfrm>
            <a:off x="2127240" y="3046320"/>
            <a:ext cx="19080" cy="34920"/>
          </a:xfrm>
          <a:custGeom>
            <a:avLst/>
            <a:gdLst/>
            <a:ahLst/>
            <a:rect l="l" t="t" r="r" b="b"/>
            <a:pathLst>
              <a:path w="24" h="44">
                <a:moveTo>
                  <a:pt x="11" y="0"/>
                </a:moveTo>
                <a:lnTo>
                  <a:pt x="0" y="10"/>
                </a:lnTo>
                <a:lnTo>
                  <a:pt x="0" y="44"/>
                </a:lnTo>
                <a:lnTo>
                  <a:pt x="24" y="44"/>
                </a:lnTo>
                <a:lnTo>
                  <a:pt x="24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1" name=""/>
          <p:cNvSpPr/>
          <p:nvPr/>
        </p:nvSpPr>
        <p:spPr>
          <a:xfrm>
            <a:off x="2136600" y="30463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2" name=""/>
          <p:cNvSpPr/>
          <p:nvPr/>
        </p:nvSpPr>
        <p:spPr>
          <a:xfrm>
            <a:off x="2109960" y="3043080"/>
            <a:ext cx="2664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4" y="13"/>
                </a:lnTo>
                <a:lnTo>
                  <a:pt x="9" y="18"/>
                </a:lnTo>
                <a:lnTo>
                  <a:pt x="13" y="20"/>
                </a:lnTo>
                <a:lnTo>
                  <a:pt x="18" y="23"/>
                </a:lnTo>
                <a:lnTo>
                  <a:pt x="23" y="23"/>
                </a:lnTo>
                <a:lnTo>
                  <a:pt x="29" y="23"/>
                </a:lnTo>
                <a:lnTo>
                  <a:pt x="34" y="23"/>
                </a:lnTo>
                <a:lnTo>
                  <a:pt x="34" y="4"/>
                </a:lnTo>
                <a:lnTo>
                  <a:pt x="31" y="4"/>
                </a:lnTo>
                <a:lnTo>
                  <a:pt x="25" y="4"/>
                </a:lnTo>
                <a:lnTo>
                  <a:pt x="23" y="4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3" name=""/>
          <p:cNvSpPr/>
          <p:nvPr/>
        </p:nvSpPr>
        <p:spPr>
          <a:xfrm>
            <a:off x="2109960" y="2948040"/>
            <a:ext cx="150480" cy="95040"/>
          </a:xfrm>
          <a:custGeom>
            <a:avLst/>
            <a:gdLst/>
            <a:ahLst/>
            <a:rect l="l" t="t" r="r" b="b"/>
            <a:pathLst>
              <a:path w="191" h="119">
                <a:moveTo>
                  <a:pt x="173" y="0"/>
                </a:moveTo>
                <a:lnTo>
                  <a:pt x="173" y="0"/>
                </a:lnTo>
                <a:lnTo>
                  <a:pt x="171" y="3"/>
                </a:lnTo>
                <a:lnTo>
                  <a:pt x="168" y="7"/>
                </a:lnTo>
                <a:lnTo>
                  <a:pt x="162" y="11"/>
                </a:lnTo>
                <a:lnTo>
                  <a:pt x="157" y="14"/>
                </a:lnTo>
                <a:lnTo>
                  <a:pt x="153" y="16"/>
                </a:lnTo>
                <a:lnTo>
                  <a:pt x="148" y="19"/>
                </a:lnTo>
                <a:lnTo>
                  <a:pt x="141" y="21"/>
                </a:lnTo>
                <a:lnTo>
                  <a:pt x="136" y="23"/>
                </a:lnTo>
                <a:lnTo>
                  <a:pt x="109" y="32"/>
                </a:lnTo>
                <a:lnTo>
                  <a:pt x="79" y="39"/>
                </a:lnTo>
                <a:lnTo>
                  <a:pt x="64" y="44"/>
                </a:lnTo>
                <a:lnTo>
                  <a:pt x="50" y="50"/>
                </a:lnTo>
                <a:lnTo>
                  <a:pt x="43" y="53"/>
                </a:lnTo>
                <a:lnTo>
                  <a:pt x="38" y="57"/>
                </a:lnTo>
                <a:lnTo>
                  <a:pt x="31" y="60"/>
                </a:lnTo>
                <a:lnTo>
                  <a:pt x="25" y="64"/>
                </a:lnTo>
                <a:lnTo>
                  <a:pt x="20" y="69"/>
                </a:lnTo>
                <a:lnTo>
                  <a:pt x="15" y="75"/>
                </a:lnTo>
                <a:lnTo>
                  <a:pt x="11" y="80"/>
                </a:lnTo>
                <a:lnTo>
                  <a:pt x="7" y="87"/>
                </a:lnTo>
                <a:lnTo>
                  <a:pt x="4" y="94"/>
                </a:lnTo>
                <a:lnTo>
                  <a:pt x="2" y="101"/>
                </a:lnTo>
                <a:lnTo>
                  <a:pt x="0" y="110"/>
                </a:lnTo>
                <a:lnTo>
                  <a:pt x="0" y="119"/>
                </a:lnTo>
                <a:lnTo>
                  <a:pt x="22" y="119"/>
                </a:lnTo>
                <a:lnTo>
                  <a:pt x="22" y="112"/>
                </a:lnTo>
                <a:lnTo>
                  <a:pt x="23" y="107"/>
                </a:lnTo>
                <a:lnTo>
                  <a:pt x="23" y="100"/>
                </a:lnTo>
                <a:lnTo>
                  <a:pt x="25" y="96"/>
                </a:lnTo>
                <a:lnTo>
                  <a:pt x="29" y="91"/>
                </a:lnTo>
                <a:lnTo>
                  <a:pt x="32" y="87"/>
                </a:lnTo>
                <a:lnTo>
                  <a:pt x="36" y="84"/>
                </a:lnTo>
                <a:lnTo>
                  <a:pt x="39" y="80"/>
                </a:lnTo>
                <a:lnTo>
                  <a:pt x="43" y="76"/>
                </a:lnTo>
                <a:lnTo>
                  <a:pt x="48" y="73"/>
                </a:lnTo>
                <a:lnTo>
                  <a:pt x="54" y="71"/>
                </a:lnTo>
                <a:lnTo>
                  <a:pt x="59" y="68"/>
                </a:lnTo>
                <a:lnTo>
                  <a:pt x="71" y="62"/>
                </a:lnTo>
                <a:lnTo>
                  <a:pt x="84" y="59"/>
                </a:lnTo>
                <a:lnTo>
                  <a:pt x="114" y="52"/>
                </a:lnTo>
                <a:lnTo>
                  <a:pt x="143" y="43"/>
                </a:lnTo>
                <a:lnTo>
                  <a:pt x="150" y="41"/>
                </a:lnTo>
                <a:lnTo>
                  <a:pt x="157" y="37"/>
                </a:lnTo>
                <a:lnTo>
                  <a:pt x="162" y="34"/>
                </a:lnTo>
                <a:lnTo>
                  <a:pt x="169" y="30"/>
                </a:lnTo>
                <a:lnTo>
                  <a:pt x="175" y="27"/>
                </a:lnTo>
                <a:lnTo>
                  <a:pt x="182" y="23"/>
                </a:lnTo>
                <a:lnTo>
                  <a:pt x="185" y="18"/>
                </a:lnTo>
                <a:lnTo>
                  <a:pt x="191" y="12"/>
                </a:lnTo>
                <a:lnTo>
                  <a:pt x="17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4" name=""/>
          <p:cNvSpPr/>
          <p:nvPr/>
        </p:nvSpPr>
        <p:spPr>
          <a:xfrm>
            <a:off x="2246400" y="2832120"/>
            <a:ext cx="44280" cy="125280"/>
          </a:xfrm>
          <a:custGeom>
            <a:avLst/>
            <a:gdLst/>
            <a:ahLst/>
            <a:rect l="l" t="t" r="r" b="b"/>
            <a:pathLst>
              <a:path w="55" h="157">
                <a:moveTo>
                  <a:pt x="34" y="0"/>
                </a:moveTo>
                <a:lnTo>
                  <a:pt x="34" y="0"/>
                </a:lnTo>
                <a:lnTo>
                  <a:pt x="34" y="9"/>
                </a:lnTo>
                <a:lnTo>
                  <a:pt x="30" y="27"/>
                </a:lnTo>
                <a:lnTo>
                  <a:pt x="25" y="48"/>
                </a:lnTo>
                <a:lnTo>
                  <a:pt x="19" y="73"/>
                </a:lnTo>
                <a:lnTo>
                  <a:pt x="14" y="98"/>
                </a:lnTo>
                <a:lnTo>
                  <a:pt x="9" y="121"/>
                </a:lnTo>
                <a:lnTo>
                  <a:pt x="5" y="130"/>
                </a:lnTo>
                <a:lnTo>
                  <a:pt x="3" y="137"/>
                </a:lnTo>
                <a:lnTo>
                  <a:pt x="0" y="142"/>
                </a:lnTo>
                <a:lnTo>
                  <a:pt x="0" y="144"/>
                </a:lnTo>
                <a:lnTo>
                  <a:pt x="18" y="157"/>
                </a:lnTo>
                <a:lnTo>
                  <a:pt x="19" y="151"/>
                </a:lnTo>
                <a:lnTo>
                  <a:pt x="23" y="144"/>
                </a:lnTo>
                <a:lnTo>
                  <a:pt x="27" y="135"/>
                </a:lnTo>
                <a:lnTo>
                  <a:pt x="28" y="126"/>
                </a:lnTo>
                <a:lnTo>
                  <a:pt x="36" y="103"/>
                </a:lnTo>
                <a:lnTo>
                  <a:pt x="41" y="78"/>
                </a:lnTo>
                <a:lnTo>
                  <a:pt x="46" y="52"/>
                </a:lnTo>
                <a:lnTo>
                  <a:pt x="52" y="30"/>
                </a:lnTo>
                <a:lnTo>
                  <a:pt x="53" y="12"/>
                </a:lnTo>
                <a:lnTo>
                  <a:pt x="55" y="0"/>
                </a:lnTo>
                <a:lnTo>
                  <a:pt x="3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5" name=""/>
          <p:cNvSpPr/>
          <p:nvPr/>
        </p:nvSpPr>
        <p:spPr>
          <a:xfrm>
            <a:off x="2252520" y="2795760"/>
            <a:ext cx="38160" cy="36360"/>
          </a:xfrm>
          <a:custGeom>
            <a:avLst/>
            <a:gdLst/>
            <a:ahLst/>
            <a:rect l="l" t="t" r="r" b="b"/>
            <a:pathLst>
              <a:path w="48" h="46">
                <a:moveTo>
                  <a:pt x="4" y="0"/>
                </a:moveTo>
                <a:lnTo>
                  <a:pt x="0" y="14"/>
                </a:lnTo>
                <a:lnTo>
                  <a:pt x="5" y="19"/>
                </a:lnTo>
                <a:lnTo>
                  <a:pt x="11" y="26"/>
                </a:lnTo>
                <a:lnTo>
                  <a:pt x="16" y="30"/>
                </a:lnTo>
                <a:lnTo>
                  <a:pt x="20" y="33"/>
                </a:lnTo>
                <a:lnTo>
                  <a:pt x="23" y="37"/>
                </a:lnTo>
                <a:lnTo>
                  <a:pt x="27" y="41"/>
                </a:lnTo>
                <a:lnTo>
                  <a:pt x="27" y="41"/>
                </a:lnTo>
                <a:lnTo>
                  <a:pt x="27" y="42"/>
                </a:lnTo>
                <a:lnTo>
                  <a:pt x="27" y="44"/>
                </a:lnTo>
                <a:lnTo>
                  <a:pt x="27" y="46"/>
                </a:lnTo>
                <a:lnTo>
                  <a:pt x="48" y="46"/>
                </a:lnTo>
                <a:lnTo>
                  <a:pt x="48" y="42"/>
                </a:lnTo>
                <a:lnTo>
                  <a:pt x="48" y="37"/>
                </a:lnTo>
                <a:lnTo>
                  <a:pt x="46" y="33"/>
                </a:lnTo>
                <a:lnTo>
                  <a:pt x="43" y="28"/>
                </a:lnTo>
                <a:lnTo>
                  <a:pt x="39" y="23"/>
                </a:lnTo>
                <a:lnTo>
                  <a:pt x="34" y="17"/>
                </a:lnTo>
                <a:lnTo>
                  <a:pt x="29" y="14"/>
                </a:lnTo>
                <a:lnTo>
                  <a:pt x="25" y="10"/>
                </a:lnTo>
                <a:lnTo>
                  <a:pt x="21" y="7"/>
                </a:lnTo>
                <a:lnTo>
                  <a:pt x="18" y="3"/>
                </a:lnTo>
                <a:lnTo>
                  <a:pt x="14" y="16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6" name=""/>
          <p:cNvSpPr/>
          <p:nvPr/>
        </p:nvSpPr>
        <p:spPr>
          <a:xfrm>
            <a:off x="2254320" y="2728800"/>
            <a:ext cx="61920" cy="79560"/>
          </a:xfrm>
          <a:custGeom>
            <a:avLst/>
            <a:gdLst/>
            <a:ahLst/>
            <a:rect l="l" t="t" r="r" b="b"/>
            <a:pathLst>
              <a:path w="78" h="100">
                <a:moveTo>
                  <a:pt x="60" y="0"/>
                </a:moveTo>
                <a:lnTo>
                  <a:pt x="60" y="0"/>
                </a:lnTo>
                <a:lnTo>
                  <a:pt x="46" y="25"/>
                </a:lnTo>
                <a:lnTo>
                  <a:pt x="32" y="50"/>
                </a:lnTo>
                <a:lnTo>
                  <a:pt x="25" y="61"/>
                </a:lnTo>
                <a:lnTo>
                  <a:pt x="17" y="69"/>
                </a:lnTo>
                <a:lnTo>
                  <a:pt x="12" y="73"/>
                </a:lnTo>
                <a:lnTo>
                  <a:pt x="8" y="77"/>
                </a:lnTo>
                <a:lnTo>
                  <a:pt x="5" y="80"/>
                </a:lnTo>
                <a:lnTo>
                  <a:pt x="0" y="84"/>
                </a:lnTo>
                <a:lnTo>
                  <a:pt x="10" y="100"/>
                </a:lnTo>
                <a:lnTo>
                  <a:pt x="17" y="96"/>
                </a:lnTo>
                <a:lnTo>
                  <a:pt x="23" y="91"/>
                </a:lnTo>
                <a:lnTo>
                  <a:pt x="28" y="87"/>
                </a:lnTo>
                <a:lnTo>
                  <a:pt x="32" y="82"/>
                </a:lnTo>
                <a:lnTo>
                  <a:pt x="41" y="71"/>
                </a:lnTo>
                <a:lnTo>
                  <a:pt x="49" y="61"/>
                </a:lnTo>
                <a:lnTo>
                  <a:pt x="64" y="36"/>
                </a:lnTo>
                <a:lnTo>
                  <a:pt x="78" y="11"/>
                </a:lnTo>
                <a:lnTo>
                  <a:pt x="6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7" name=""/>
          <p:cNvSpPr/>
          <p:nvPr/>
        </p:nvSpPr>
        <p:spPr>
          <a:xfrm>
            <a:off x="2301840" y="2717640"/>
            <a:ext cx="54000" cy="20880"/>
          </a:xfrm>
          <a:custGeom>
            <a:avLst/>
            <a:gdLst/>
            <a:ahLst/>
            <a:rect l="l" t="t" r="r" b="b"/>
            <a:pathLst>
              <a:path w="70" h="25">
                <a:moveTo>
                  <a:pt x="52" y="2"/>
                </a:moveTo>
                <a:lnTo>
                  <a:pt x="54" y="0"/>
                </a:lnTo>
                <a:lnTo>
                  <a:pt x="52" y="0"/>
                </a:lnTo>
                <a:lnTo>
                  <a:pt x="50" y="0"/>
                </a:lnTo>
                <a:lnTo>
                  <a:pt x="48" y="2"/>
                </a:lnTo>
                <a:lnTo>
                  <a:pt x="43" y="2"/>
                </a:lnTo>
                <a:lnTo>
                  <a:pt x="34" y="2"/>
                </a:lnTo>
                <a:lnTo>
                  <a:pt x="27" y="2"/>
                </a:lnTo>
                <a:lnTo>
                  <a:pt x="18" y="3"/>
                </a:lnTo>
                <a:lnTo>
                  <a:pt x="13" y="5"/>
                </a:lnTo>
                <a:lnTo>
                  <a:pt x="9" y="7"/>
                </a:lnTo>
                <a:lnTo>
                  <a:pt x="4" y="10"/>
                </a:lnTo>
                <a:lnTo>
                  <a:pt x="0" y="14"/>
                </a:lnTo>
                <a:lnTo>
                  <a:pt x="18" y="25"/>
                </a:lnTo>
                <a:lnTo>
                  <a:pt x="20" y="23"/>
                </a:lnTo>
                <a:lnTo>
                  <a:pt x="22" y="23"/>
                </a:lnTo>
                <a:lnTo>
                  <a:pt x="22" y="21"/>
                </a:lnTo>
                <a:lnTo>
                  <a:pt x="23" y="21"/>
                </a:lnTo>
                <a:lnTo>
                  <a:pt x="29" y="21"/>
                </a:lnTo>
                <a:lnTo>
                  <a:pt x="34" y="21"/>
                </a:lnTo>
                <a:lnTo>
                  <a:pt x="43" y="21"/>
                </a:lnTo>
                <a:lnTo>
                  <a:pt x="50" y="19"/>
                </a:lnTo>
                <a:lnTo>
                  <a:pt x="55" y="19"/>
                </a:lnTo>
                <a:lnTo>
                  <a:pt x="59" y="18"/>
                </a:lnTo>
                <a:lnTo>
                  <a:pt x="64" y="16"/>
                </a:lnTo>
                <a:lnTo>
                  <a:pt x="68" y="14"/>
                </a:lnTo>
                <a:lnTo>
                  <a:pt x="70" y="12"/>
                </a:lnTo>
                <a:lnTo>
                  <a:pt x="52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8" name=""/>
          <p:cNvSpPr/>
          <p:nvPr/>
        </p:nvSpPr>
        <p:spPr>
          <a:xfrm>
            <a:off x="2341440" y="2674800"/>
            <a:ext cx="30240" cy="54000"/>
          </a:xfrm>
          <a:custGeom>
            <a:avLst/>
            <a:gdLst/>
            <a:ahLst/>
            <a:rect l="l" t="t" r="r" b="b"/>
            <a:pathLst>
              <a:path w="37" h="67">
                <a:moveTo>
                  <a:pt x="37" y="0"/>
                </a:moveTo>
                <a:lnTo>
                  <a:pt x="37" y="0"/>
                </a:lnTo>
                <a:lnTo>
                  <a:pt x="30" y="0"/>
                </a:lnTo>
                <a:lnTo>
                  <a:pt x="27" y="3"/>
                </a:lnTo>
                <a:lnTo>
                  <a:pt x="21" y="5"/>
                </a:lnTo>
                <a:lnTo>
                  <a:pt x="18" y="8"/>
                </a:lnTo>
                <a:lnTo>
                  <a:pt x="14" y="14"/>
                </a:lnTo>
                <a:lnTo>
                  <a:pt x="12" y="17"/>
                </a:lnTo>
                <a:lnTo>
                  <a:pt x="11" y="23"/>
                </a:lnTo>
                <a:lnTo>
                  <a:pt x="9" y="26"/>
                </a:lnTo>
                <a:lnTo>
                  <a:pt x="7" y="35"/>
                </a:lnTo>
                <a:lnTo>
                  <a:pt x="5" y="44"/>
                </a:lnTo>
                <a:lnTo>
                  <a:pt x="2" y="51"/>
                </a:lnTo>
                <a:lnTo>
                  <a:pt x="0" y="57"/>
                </a:lnTo>
                <a:lnTo>
                  <a:pt x="18" y="67"/>
                </a:lnTo>
                <a:lnTo>
                  <a:pt x="21" y="58"/>
                </a:lnTo>
                <a:lnTo>
                  <a:pt x="25" y="49"/>
                </a:lnTo>
                <a:lnTo>
                  <a:pt x="27" y="41"/>
                </a:lnTo>
                <a:lnTo>
                  <a:pt x="28" y="32"/>
                </a:lnTo>
                <a:lnTo>
                  <a:pt x="30" y="30"/>
                </a:lnTo>
                <a:lnTo>
                  <a:pt x="32" y="26"/>
                </a:lnTo>
                <a:lnTo>
                  <a:pt x="32" y="23"/>
                </a:lnTo>
                <a:lnTo>
                  <a:pt x="34" y="23"/>
                </a:lnTo>
                <a:lnTo>
                  <a:pt x="34" y="21"/>
                </a:lnTo>
                <a:lnTo>
                  <a:pt x="36" y="21"/>
                </a:lnTo>
                <a:lnTo>
                  <a:pt x="36" y="21"/>
                </a:lnTo>
                <a:lnTo>
                  <a:pt x="37" y="21"/>
                </a:lnTo>
                <a:lnTo>
                  <a:pt x="3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9" name=""/>
          <p:cNvSpPr/>
          <p:nvPr/>
        </p:nvSpPr>
        <p:spPr>
          <a:xfrm>
            <a:off x="2371680" y="2674800"/>
            <a:ext cx="54000" cy="55800"/>
          </a:xfrm>
          <a:custGeom>
            <a:avLst/>
            <a:gdLst/>
            <a:ahLst/>
            <a:rect l="l" t="t" r="r" b="b"/>
            <a:pathLst>
              <a:path w="68" h="71">
                <a:moveTo>
                  <a:pt x="63" y="51"/>
                </a:moveTo>
                <a:lnTo>
                  <a:pt x="68" y="51"/>
                </a:lnTo>
                <a:lnTo>
                  <a:pt x="64" y="51"/>
                </a:lnTo>
                <a:lnTo>
                  <a:pt x="63" y="48"/>
                </a:lnTo>
                <a:lnTo>
                  <a:pt x="59" y="46"/>
                </a:lnTo>
                <a:lnTo>
                  <a:pt x="55" y="42"/>
                </a:lnTo>
                <a:lnTo>
                  <a:pt x="50" y="33"/>
                </a:lnTo>
                <a:lnTo>
                  <a:pt x="43" y="26"/>
                </a:lnTo>
                <a:lnTo>
                  <a:pt x="39" y="21"/>
                </a:lnTo>
                <a:lnTo>
                  <a:pt x="36" y="17"/>
                </a:lnTo>
                <a:lnTo>
                  <a:pt x="31" y="12"/>
                </a:lnTo>
                <a:lnTo>
                  <a:pt x="27" y="8"/>
                </a:lnTo>
                <a:lnTo>
                  <a:pt x="20" y="5"/>
                </a:lnTo>
                <a:lnTo>
                  <a:pt x="15" y="3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4" y="19"/>
                </a:lnTo>
                <a:lnTo>
                  <a:pt x="7" y="21"/>
                </a:lnTo>
                <a:lnTo>
                  <a:pt x="11" y="23"/>
                </a:lnTo>
                <a:lnTo>
                  <a:pt x="15" y="24"/>
                </a:lnTo>
                <a:lnTo>
                  <a:pt x="16" y="26"/>
                </a:lnTo>
                <a:lnTo>
                  <a:pt x="20" y="30"/>
                </a:lnTo>
                <a:lnTo>
                  <a:pt x="23" y="33"/>
                </a:lnTo>
                <a:lnTo>
                  <a:pt x="27" y="37"/>
                </a:lnTo>
                <a:lnTo>
                  <a:pt x="32" y="46"/>
                </a:lnTo>
                <a:lnTo>
                  <a:pt x="39" y="55"/>
                </a:lnTo>
                <a:lnTo>
                  <a:pt x="43" y="58"/>
                </a:lnTo>
                <a:lnTo>
                  <a:pt x="48" y="64"/>
                </a:lnTo>
                <a:lnTo>
                  <a:pt x="54" y="67"/>
                </a:lnTo>
                <a:lnTo>
                  <a:pt x="59" y="69"/>
                </a:lnTo>
                <a:lnTo>
                  <a:pt x="63" y="71"/>
                </a:lnTo>
                <a:lnTo>
                  <a:pt x="63" y="5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0" name=""/>
          <p:cNvSpPr/>
          <p:nvPr/>
        </p:nvSpPr>
        <p:spPr>
          <a:xfrm>
            <a:off x="2422440" y="272268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1" name=""/>
          <p:cNvSpPr/>
          <p:nvPr/>
        </p:nvSpPr>
        <p:spPr>
          <a:xfrm>
            <a:off x="2422440" y="2716200"/>
            <a:ext cx="111240" cy="14400"/>
          </a:xfrm>
          <a:custGeom>
            <a:avLst/>
            <a:gdLst/>
            <a:ahLst/>
            <a:rect l="l" t="t" r="r" b="b"/>
            <a:pathLst>
              <a:path w="141" h="20">
                <a:moveTo>
                  <a:pt x="141" y="6"/>
                </a:moveTo>
                <a:lnTo>
                  <a:pt x="132" y="0"/>
                </a:lnTo>
                <a:lnTo>
                  <a:pt x="0" y="0"/>
                </a:lnTo>
                <a:lnTo>
                  <a:pt x="0" y="20"/>
                </a:lnTo>
                <a:lnTo>
                  <a:pt x="132" y="20"/>
                </a:lnTo>
                <a:lnTo>
                  <a:pt x="141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2" name=""/>
          <p:cNvSpPr/>
          <p:nvPr/>
        </p:nvSpPr>
        <p:spPr>
          <a:xfrm>
            <a:off x="2521080" y="2722680"/>
            <a:ext cx="6120" cy="612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7"/>
                </a:moveTo>
                <a:lnTo>
                  <a:pt x="7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3" name=""/>
          <p:cNvSpPr/>
          <p:nvPr/>
        </p:nvSpPr>
        <p:spPr>
          <a:xfrm>
            <a:off x="2521080" y="2719440"/>
            <a:ext cx="64800" cy="88920"/>
          </a:xfrm>
          <a:custGeom>
            <a:avLst/>
            <a:gdLst/>
            <a:ahLst/>
            <a:rect l="l" t="t" r="r" b="b"/>
            <a:pathLst>
              <a:path w="82" h="112">
                <a:moveTo>
                  <a:pt x="62" y="103"/>
                </a:moveTo>
                <a:lnTo>
                  <a:pt x="82" y="103"/>
                </a:lnTo>
                <a:lnTo>
                  <a:pt x="73" y="87"/>
                </a:lnTo>
                <a:lnTo>
                  <a:pt x="66" y="73"/>
                </a:lnTo>
                <a:lnTo>
                  <a:pt x="59" y="60"/>
                </a:lnTo>
                <a:lnTo>
                  <a:pt x="52" y="49"/>
                </a:lnTo>
                <a:lnTo>
                  <a:pt x="43" y="39"/>
                </a:lnTo>
                <a:lnTo>
                  <a:pt x="34" y="26"/>
                </a:lnTo>
                <a:lnTo>
                  <a:pt x="27" y="14"/>
                </a:lnTo>
                <a:lnTo>
                  <a:pt x="18" y="0"/>
                </a:lnTo>
                <a:lnTo>
                  <a:pt x="0" y="10"/>
                </a:lnTo>
                <a:lnTo>
                  <a:pt x="9" y="24"/>
                </a:lnTo>
                <a:lnTo>
                  <a:pt x="18" y="37"/>
                </a:lnTo>
                <a:lnTo>
                  <a:pt x="25" y="49"/>
                </a:lnTo>
                <a:lnTo>
                  <a:pt x="34" y="60"/>
                </a:lnTo>
                <a:lnTo>
                  <a:pt x="41" y="71"/>
                </a:lnTo>
                <a:lnTo>
                  <a:pt x="48" y="83"/>
                </a:lnTo>
                <a:lnTo>
                  <a:pt x="55" y="97"/>
                </a:lnTo>
                <a:lnTo>
                  <a:pt x="62" y="112"/>
                </a:lnTo>
                <a:lnTo>
                  <a:pt x="82" y="112"/>
                </a:lnTo>
                <a:lnTo>
                  <a:pt x="62" y="10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4" name=""/>
          <p:cNvSpPr/>
          <p:nvPr/>
        </p:nvSpPr>
        <p:spPr>
          <a:xfrm>
            <a:off x="2577960" y="2806560"/>
            <a:ext cx="7920" cy="1800"/>
          </a:xfrm>
          <a:custGeom>
            <a:avLst/>
            <a:gdLst/>
            <a:ahLst/>
            <a:rect l="l" t="t" r="r" b="b"/>
            <a:pathLst>
              <a:path w="11" h="4">
                <a:moveTo>
                  <a:pt x="11" y="4"/>
                </a:moveTo>
                <a:lnTo>
                  <a:pt x="0" y="0"/>
                </a:lnTo>
                <a:lnTo>
                  <a:pt x="11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5" name=""/>
          <p:cNvSpPr/>
          <p:nvPr/>
        </p:nvSpPr>
        <p:spPr>
          <a:xfrm>
            <a:off x="2571840" y="2695680"/>
            <a:ext cx="57240" cy="112680"/>
          </a:xfrm>
          <a:custGeom>
            <a:avLst/>
            <a:gdLst/>
            <a:ahLst/>
            <a:rect l="l" t="t" r="r" b="b"/>
            <a:pathLst>
              <a:path w="73" h="143">
                <a:moveTo>
                  <a:pt x="64" y="0"/>
                </a:moveTo>
                <a:lnTo>
                  <a:pt x="54" y="7"/>
                </a:lnTo>
                <a:lnTo>
                  <a:pt x="0" y="136"/>
                </a:lnTo>
                <a:lnTo>
                  <a:pt x="20" y="143"/>
                </a:lnTo>
                <a:lnTo>
                  <a:pt x="73" y="15"/>
                </a:lnTo>
                <a:lnTo>
                  <a:pt x="6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6" name=""/>
          <p:cNvSpPr/>
          <p:nvPr/>
        </p:nvSpPr>
        <p:spPr>
          <a:xfrm>
            <a:off x="2622600" y="2695680"/>
            <a:ext cx="129960" cy="17280"/>
          </a:xfrm>
          <a:custGeom>
            <a:avLst/>
            <a:gdLst/>
            <a:ahLst/>
            <a:rect l="l" t="t" r="r" b="b"/>
            <a:pathLst>
              <a:path w="166" h="22">
                <a:moveTo>
                  <a:pt x="166" y="6"/>
                </a:moveTo>
                <a:lnTo>
                  <a:pt x="157" y="0"/>
                </a:lnTo>
                <a:lnTo>
                  <a:pt x="0" y="0"/>
                </a:lnTo>
                <a:lnTo>
                  <a:pt x="0" y="22"/>
                </a:lnTo>
                <a:lnTo>
                  <a:pt x="157" y="22"/>
                </a:lnTo>
                <a:lnTo>
                  <a:pt x="166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7" name=""/>
          <p:cNvSpPr/>
          <p:nvPr/>
        </p:nvSpPr>
        <p:spPr>
          <a:xfrm>
            <a:off x="2739960" y="2703600"/>
            <a:ext cx="6480" cy="4680"/>
          </a:xfrm>
          <a:custGeom>
            <a:avLst/>
            <a:gdLst/>
            <a:ahLst/>
            <a:rect l="l" t="t" r="r" b="b"/>
            <a:pathLst>
              <a:path w="9" h="5">
                <a:moveTo>
                  <a:pt x="0" y="5"/>
                </a:moveTo>
                <a:lnTo>
                  <a:pt x="9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8" name=""/>
          <p:cNvSpPr/>
          <p:nvPr/>
        </p:nvSpPr>
        <p:spPr>
          <a:xfrm>
            <a:off x="2739960" y="2700360"/>
            <a:ext cx="27000" cy="33480"/>
          </a:xfrm>
          <a:custGeom>
            <a:avLst/>
            <a:gdLst/>
            <a:ahLst/>
            <a:rect l="l" t="t" r="r" b="b"/>
            <a:pathLst>
              <a:path w="36" h="42">
                <a:moveTo>
                  <a:pt x="36" y="25"/>
                </a:moveTo>
                <a:lnTo>
                  <a:pt x="32" y="23"/>
                </a:lnTo>
                <a:lnTo>
                  <a:pt x="32" y="23"/>
                </a:lnTo>
                <a:lnTo>
                  <a:pt x="30" y="21"/>
                </a:lnTo>
                <a:lnTo>
                  <a:pt x="29" y="19"/>
                </a:lnTo>
                <a:lnTo>
                  <a:pt x="27" y="17"/>
                </a:lnTo>
                <a:lnTo>
                  <a:pt x="23" y="10"/>
                </a:lnTo>
                <a:lnTo>
                  <a:pt x="18" y="0"/>
                </a:lnTo>
                <a:lnTo>
                  <a:pt x="0" y="9"/>
                </a:lnTo>
                <a:lnTo>
                  <a:pt x="5" y="19"/>
                </a:lnTo>
                <a:lnTo>
                  <a:pt x="11" y="28"/>
                </a:lnTo>
                <a:lnTo>
                  <a:pt x="13" y="33"/>
                </a:lnTo>
                <a:lnTo>
                  <a:pt x="16" y="37"/>
                </a:lnTo>
                <a:lnTo>
                  <a:pt x="21" y="41"/>
                </a:lnTo>
                <a:lnTo>
                  <a:pt x="27" y="42"/>
                </a:lnTo>
                <a:lnTo>
                  <a:pt x="23" y="41"/>
                </a:lnTo>
                <a:lnTo>
                  <a:pt x="36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19" name=""/>
          <p:cNvSpPr/>
          <p:nvPr/>
        </p:nvSpPr>
        <p:spPr>
          <a:xfrm>
            <a:off x="2757600" y="2719440"/>
            <a:ext cx="52200" cy="42840"/>
          </a:xfrm>
          <a:custGeom>
            <a:avLst/>
            <a:gdLst/>
            <a:ahLst/>
            <a:rect l="l" t="t" r="r" b="b"/>
            <a:pathLst>
              <a:path w="66" h="53">
                <a:moveTo>
                  <a:pt x="66" y="37"/>
                </a:moveTo>
                <a:lnTo>
                  <a:pt x="66" y="37"/>
                </a:lnTo>
                <a:lnTo>
                  <a:pt x="52" y="26"/>
                </a:lnTo>
                <a:lnTo>
                  <a:pt x="38" y="19"/>
                </a:lnTo>
                <a:lnTo>
                  <a:pt x="25" y="10"/>
                </a:lnTo>
                <a:lnTo>
                  <a:pt x="13" y="0"/>
                </a:lnTo>
                <a:lnTo>
                  <a:pt x="0" y="16"/>
                </a:lnTo>
                <a:lnTo>
                  <a:pt x="13" y="24"/>
                </a:lnTo>
                <a:lnTo>
                  <a:pt x="25" y="33"/>
                </a:lnTo>
                <a:lnTo>
                  <a:pt x="39" y="44"/>
                </a:lnTo>
                <a:lnTo>
                  <a:pt x="55" y="53"/>
                </a:lnTo>
                <a:lnTo>
                  <a:pt x="66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0" name=""/>
          <p:cNvSpPr/>
          <p:nvPr/>
        </p:nvSpPr>
        <p:spPr>
          <a:xfrm>
            <a:off x="2801880" y="2749680"/>
            <a:ext cx="76320" cy="98280"/>
          </a:xfrm>
          <a:custGeom>
            <a:avLst/>
            <a:gdLst/>
            <a:ahLst/>
            <a:rect l="l" t="t" r="r" b="b"/>
            <a:pathLst>
              <a:path w="96" h="125">
                <a:moveTo>
                  <a:pt x="96" y="107"/>
                </a:moveTo>
                <a:lnTo>
                  <a:pt x="96" y="107"/>
                </a:lnTo>
                <a:lnTo>
                  <a:pt x="93" y="105"/>
                </a:lnTo>
                <a:lnTo>
                  <a:pt x="89" y="101"/>
                </a:lnTo>
                <a:lnTo>
                  <a:pt x="84" y="96"/>
                </a:lnTo>
                <a:lnTo>
                  <a:pt x="79" y="89"/>
                </a:lnTo>
                <a:lnTo>
                  <a:pt x="68" y="75"/>
                </a:lnTo>
                <a:lnTo>
                  <a:pt x="57" y="59"/>
                </a:lnTo>
                <a:lnTo>
                  <a:pt x="45" y="41"/>
                </a:lnTo>
                <a:lnTo>
                  <a:pt x="34" y="25"/>
                </a:lnTo>
                <a:lnTo>
                  <a:pt x="29" y="18"/>
                </a:lnTo>
                <a:lnTo>
                  <a:pt x="23" y="11"/>
                </a:lnTo>
                <a:lnTo>
                  <a:pt x="18" y="5"/>
                </a:lnTo>
                <a:lnTo>
                  <a:pt x="11" y="0"/>
                </a:lnTo>
                <a:lnTo>
                  <a:pt x="0" y="16"/>
                </a:lnTo>
                <a:lnTo>
                  <a:pt x="4" y="19"/>
                </a:lnTo>
                <a:lnTo>
                  <a:pt x="7" y="25"/>
                </a:lnTo>
                <a:lnTo>
                  <a:pt x="13" y="30"/>
                </a:lnTo>
                <a:lnTo>
                  <a:pt x="18" y="36"/>
                </a:lnTo>
                <a:lnTo>
                  <a:pt x="29" y="52"/>
                </a:lnTo>
                <a:lnTo>
                  <a:pt x="40" y="69"/>
                </a:lnTo>
                <a:lnTo>
                  <a:pt x="50" y="85"/>
                </a:lnTo>
                <a:lnTo>
                  <a:pt x="63" y="101"/>
                </a:lnTo>
                <a:lnTo>
                  <a:pt x="68" y="108"/>
                </a:lnTo>
                <a:lnTo>
                  <a:pt x="73" y="116"/>
                </a:lnTo>
                <a:lnTo>
                  <a:pt x="79" y="121"/>
                </a:lnTo>
                <a:lnTo>
                  <a:pt x="86" y="125"/>
                </a:lnTo>
                <a:lnTo>
                  <a:pt x="86" y="125"/>
                </a:lnTo>
                <a:lnTo>
                  <a:pt x="96" y="10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1" name=""/>
          <p:cNvSpPr/>
          <p:nvPr/>
        </p:nvSpPr>
        <p:spPr>
          <a:xfrm>
            <a:off x="2868480" y="2833560"/>
            <a:ext cx="163800" cy="104760"/>
          </a:xfrm>
          <a:custGeom>
            <a:avLst/>
            <a:gdLst/>
            <a:ahLst/>
            <a:rect l="l" t="t" r="r" b="b"/>
            <a:pathLst>
              <a:path w="204" h="131">
                <a:moveTo>
                  <a:pt x="204" y="112"/>
                </a:moveTo>
                <a:lnTo>
                  <a:pt x="204" y="112"/>
                </a:lnTo>
                <a:lnTo>
                  <a:pt x="183" y="107"/>
                </a:lnTo>
                <a:lnTo>
                  <a:pt x="165" y="103"/>
                </a:lnTo>
                <a:lnTo>
                  <a:pt x="149" y="98"/>
                </a:lnTo>
                <a:lnTo>
                  <a:pt x="137" y="92"/>
                </a:lnTo>
                <a:lnTo>
                  <a:pt x="124" y="87"/>
                </a:lnTo>
                <a:lnTo>
                  <a:pt x="114" y="82"/>
                </a:lnTo>
                <a:lnTo>
                  <a:pt x="105" y="76"/>
                </a:lnTo>
                <a:lnTo>
                  <a:pt x="98" y="69"/>
                </a:lnTo>
                <a:lnTo>
                  <a:pt x="80" y="55"/>
                </a:lnTo>
                <a:lnTo>
                  <a:pt x="62" y="39"/>
                </a:lnTo>
                <a:lnTo>
                  <a:pt x="51" y="30"/>
                </a:lnTo>
                <a:lnTo>
                  <a:pt x="41" y="19"/>
                </a:lnTo>
                <a:lnTo>
                  <a:pt x="26" y="10"/>
                </a:lnTo>
                <a:lnTo>
                  <a:pt x="10" y="0"/>
                </a:lnTo>
                <a:lnTo>
                  <a:pt x="0" y="18"/>
                </a:lnTo>
                <a:lnTo>
                  <a:pt x="14" y="26"/>
                </a:lnTo>
                <a:lnTo>
                  <a:pt x="26" y="35"/>
                </a:lnTo>
                <a:lnTo>
                  <a:pt x="39" y="44"/>
                </a:lnTo>
                <a:lnTo>
                  <a:pt x="48" y="53"/>
                </a:lnTo>
                <a:lnTo>
                  <a:pt x="67" y="69"/>
                </a:lnTo>
                <a:lnTo>
                  <a:pt x="83" y="83"/>
                </a:lnTo>
                <a:lnTo>
                  <a:pt x="94" y="92"/>
                </a:lnTo>
                <a:lnTo>
                  <a:pt x="103" y="99"/>
                </a:lnTo>
                <a:lnTo>
                  <a:pt x="115" y="105"/>
                </a:lnTo>
                <a:lnTo>
                  <a:pt x="128" y="112"/>
                </a:lnTo>
                <a:lnTo>
                  <a:pt x="142" y="117"/>
                </a:lnTo>
                <a:lnTo>
                  <a:pt x="160" y="123"/>
                </a:lnTo>
                <a:lnTo>
                  <a:pt x="180" y="128"/>
                </a:lnTo>
                <a:lnTo>
                  <a:pt x="201" y="131"/>
                </a:lnTo>
                <a:lnTo>
                  <a:pt x="201" y="131"/>
                </a:lnTo>
                <a:lnTo>
                  <a:pt x="204" y="1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2" name=""/>
          <p:cNvSpPr/>
          <p:nvPr/>
        </p:nvSpPr>
        <p:spPr>
          <a:xfrm>
            <a:off x="3029040" y="2922480"/>
            <a:ext cx="168120" cy="101880"/>
          </a:xfrm>
          <a:custGeom>
            <a:avLst/>
            <a:gdLst/>
            <a:ahLst/>
            <a:rect l="l" t="t" r="r" b="b"/>
            <a:pathLst>
              <a:path w="212" h="126">
                <a:moveTo>
                  <a:pt x="212" y="108"/>
                </a:moveTo>
                <a:lnTo>
                  <a:pt x="212" y="108"/>
                </a:lnTo>
                <a:lnTo>
                  <a:pt x="199" y="101"/>
                </a:lnTo>
                <a:lnTo>
                  <a:pt x="187" y="92"/>
                </a:lnTo>
                <a:lnTo>
                  <a:pt x="174" y="85"/>
                </a:lnTo>
                <a:lnTo>
                  <a:pt x="164" y="76"/>
                </a:lnTo>
                <a:lnTo>
                  <a:pt x="141" y="60"/>
                </a:lnTo>
                <a:lnTo>
                  <a:pt x="117" y="44"/>
                </a:lnTo>
                <a:lnTo>
                  <a:pt x="105" y="37"/>
                </a:lnTo>
                <a:lnTo>
                  <a:pt x="92" y="30"/>
                </a:lnTo>
                <a:lnTo>
                  <a:pt x="80" y="23"/>
                </a:lnTo>
                <a:lnTo>
                  <a:pt x="66" y="18"/>
                </a:lnTo>
                <a:lnTo>
                  <a:pt x="52" y="12"/>
                </a:lnTo>
                <a:lnTo>
                  <a:pt x="35" y="7"/>
                </a:lnTo>
                <a:lnTo>
                  <a:pt x="19" y="3"/>
                </a:lnTo>
                <a:lnTo>
                  <a:pt x="3" y="0"/>
                </a:lnTo>
                <a:lnTo>
                  <a:pt x="0" y="19"/>
                </a:lnTo>
                <a:lnTo>
                  <a:pt x="16" y="23"/>
                </a:lnTo>
                <a:lnTo>
                  <a:pt x="30" y="27"/>
                </a:lnTo>
                <a:lnTo>
                  <a:pt x="44" y="30"/>
                </a:lnTo>
                <a:lnTo>
                  <a:pt x="59" y="35"/>
                </a:lnTo>
                <a:lnTo>
                  <a:pt x="71" y="41"/>
                </a:lnTo>
                <a:lnTo>
                  <a:pt x="84" y="48"/>
                </a:lnTo>
                <a:lnTo>
                  <a:pt x="94" y="55"/>
                </a:lnTo>
                <a:lnTo>
                  <a:pt x="105" y="62"/>
                </a:lnTo>
                <a:lnTo>
                  <a:pt x="128" y="76"/>
                </a:lnTo>
                <a:lnTo>
                  <a:pt x="151" y="92"/>
                </a:lnTo>
                <a:lnTo>
                  <a:pt x="164" y="101"/>
                </a:lnTo>
                <a:lnTo>
                  <a:pt x="174" y="108"/>
                </a:lnTo>
                <a:lnTo>
                  <a:pt x="189" y="117"/>
                </a:lnTo>
                <a:lnTo>
                  <a:pt x="201" y="126"/>
                </a:lnTo>
                <a:lnTo>
                  <a:pt x="201" y="126"/>
                </a:lnTo>
                <a:lnTo>
                  <a:pt x="212" y="10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3" name=""/>
          <p:cNvSpPr/>
          <p:nvPr/>
        </p:nvSpPr>
        <p:spPr>
          <a:xfrm>
            <a:off x="3189240" y="3009960"/>
            <a:ext cx="142920" cy="87120"/>
          </a:xfrm>
          <a:custGeom>
            <a:avLst/>
            <a:gdLst/>
            <a:ahLst/>
            <a:rect l="l" t="t" r="r" b="b"/>
            <a:pathLst>
              <a:path w="180" h="111">
                <a:moveTo>
                  <a:pt x="180" y="111"/>
                </a:moveTo>
                <a:lnTo>
                  <a:pt x="180" y="111"/>
                </a:lnTo>
                <a:lnTo>
                  <a:pt x="180" y="104"/>
                </a:lnTo>
                <a:lnTo>
                  <a:pt x="178" y="97"/>
                </a:lnTo>
                <a:lnTo>
                  <a:pt x="178" y="89"/>
                </a:lnTo>
                <a:lnTo>
                  <a:pt x="174" y="84"/>
                </a:lnTo>
                <a:lnTo>
                  <a:pt x="171" y="79"/>
                </a:lnTo>
                <a:lnTo>
                  <a:pt x="169" y="73"/>
                </a:lnTo>
                <a:lnTo>
                  <a:pt x="164" y="68"/>
                </a:lnTo>
                <a:lnTo>
                  <a:pt x="160" y="63"/>
                </a:lnTo>
                <a:lnTo>
                  <a:pt x="155" y="59"/>
                </a:lnTo>
                <a:lnTo>
                  <a:pt x="149" y="56"/>
                </a:lnTo>
                <a:lnTo>
                  <a:pt x="144" y="50"/>
                </a:lnTo>
                <a:lnTo>
                  <a:pt x="139" y="47"/>
                </a:lnTo>
                <a:lnTo>
                  <a:pt x="126" y="41"/>
                </a:lnTo>
                <a:lnTo>
                  <a:pt x="114" y="36"/>
                </a:lnTo>
                <a:lnTo>
                  <a:pt x="87" y="27"/>
                </a:lnTo>
                <a:lnTo>
                  <a:pt x="59" y="20"/>
                </a:lnTo>
                <a:lnTo>
                  <a:pt x="46" y="15"/>
                </a:lnTo>
                <a:lnTo>
                  <a:pt x="34" y="11"/>
                </a:lnTo>
                <a:lnTo>
                  <a:pt x="21" y="6"/>
                </a:lnTo>
                <a:lnTo>
                  <a:pt x="10" y="0"/>
                </a:lnTo>
                <a:lnTo>
                  <a:pt x="0" y="18"/>
                </a:lnTo>
                <a:lnTo>
                  <a:pt x="12" y="24"/>
                </a:lnTo>
                <a:lnTo>
                  <a:pt x="25" y="29"/>
                </a:lnTo>
                <a:lnTo>
                  <a:pt x="39" y="34"/>
                </a:lnTo>
                <a:lnTo>
                  <a:pt x="53" y="38"/>
                </a:lnTo>
                <a:lnTo>
                  <a:pt x="80" y="47"/>
                </a:lnTo>
                <a:lnTo>
                  <a:pt x="107" y="56"/>
                </a:lnTo>
                <a:lnTo>
                  <a:pt x="117" y="59"/>
                </a:lnTo>
                <a:lnTo>
                  <a:pt x="128" y="66"/>
                </a:lnTo>
                <a:lnTo>
                  <a:pt x="133" y="68"/>
                </a:lnTo>
                <a:lnTo>
                  <a:pt x="137" y="72"/>
                </a:lnTo>
                <a:lnTo>
                  <a:pt x="140" y="73"/>
                </a:lnTo>
                <a:lnTo>
                  <a:pt x="144" y="77"/>
                </a:lnTo>
                <a:lnTo>
                  <a:pt x="148" y="81"/>
                </a:lnTo>
                <a:lnTo>
                  <a:pt x="151" y="84"/>
                </a:lnTo>
                <a:lnTo>
                  <a:pt x="153" y="88"/>
                </a:lnTo>
                <a:lnTo>
                  <a:pt x="155" y="91"/>
                </a:lnTo>
                <a:lnTo>
                  <a:pt x="156" y="95"/>
                </a:lnTo>
                <a:lnTo>
                  <a:pt x="158" y="100"/>
                </a:lnTo>
                <a:lnTo>
                  <a:pt x="158" y="105"/>
                </a:lnTo>
                <a:lnTo>
                  <a:pt x="158" y="111"/>
                </a:lnTo>
                <a:lnTo>
                  <a:pt x="180" y="1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4" name=""/>
          <p:cNvSpPr/>
          <p:nvPr/>
        </p:nvSpPr>
        <p:spPr>
          <a:xfrm>
            <a:off x="3260880" y="3097080"/>
            <a:ext cx="71280" cy="88920"/>
          </a:xfrm>
          <a:custGeom>
            <a:avLst/>
            <a:gdLst/>
            <a:ahLst/>
            <a:rect l="l" t="t" r="r" b="b"/>
            <a:pathLst>
              <a:path w="91" h="112">
                <a:moveTo>
                  <a:pt x="19" y="112"/>
                </a:moveTo>
                <a:lnTo>
                  <a:pt x="19" y="112"/>
                </a:lnTo>
                <a:lnTo>
                  <a:pt x="21" y="108"/>
                </a:lnTo>
                <a:lnTo>
                  <a:pt x="25" y="103"/>
                </a:lnTo>
                <a:lnTo>
                  <a:pt x="28" y="98"/>
                </a:lnTo>
                <a:lnTo>
                  <a:pt x="32" y="92"/>
                </a:lnTo>
                <a:lnTo>
                  <a:pt x="44" y="80"/>
                </a:lnTo>
                <a:lnTo>
                  <a:pt x="57" y="66"/>
                </a:lnTo>
                <a:lnTo>
                  <a:pt x="64" y="59"/>
                </a:lnTo>
                <a:lnTo>
                  <a:pt x="69" y="51"/>
                </a:lnTo>
                <a:lnTo>
                  <a:pt x="75" y="44"/>
                </a:lnTo>
                <a:lnTo>
                  <a:pt x="80" y="35"/>
                </a:lnTo>
                <a:lnTo>
                  <a:pt x="83" y="27"/>
                </a:lnTo>
                <a:lnTo>
                  <a:pt x="87" y="19"/>
                </a:lnTo>
                <a:lnTo>
                  <a:pt x="91" y="9"/>
                </a:lnTo>
                <a:lnTo>
                  <a:pt x="91" y="0"/>
                </a:lnTo>
                <a:lnTo>
                  <a:pt x="71" y="0"/>
                </a:lnTo>
                <a:lnTo>
                  <a:pt x="69" y="7"/>
                </a:lnTo>
                <a:lnTo>
                  <a:pt x="67" y="12"/>
                </a:lnTo>
                <a:lnTo>
                  <a:pt x="66" y="19"/>
                </a:lnTo>
                <a:lnTo>
                  <a:pt x="62" y="25"/>
                </a:lnTo>
                <a:lnTo>
                  <a:pt x="57" y="32"/>
                </a:lnTo>
                <a:lnTo>
                  <a:pt x="51" y="39"/>
                </a:lnTo>
                <a:lnTo>
                  <a:pt x="46" y="46"/>
                </a:lnTo>
                <a:lnTo>
                  <a:pt x="41" y="51"/>
                </a:lnTo>
                <a:lnTo>
                  <a:pt x="30" y="66"/>
                </a:lnTo>
                <a:lnTo>
                  <a:pt x="18" y="78"/>
                </a:lnTo>
                <a:lnTo>
                  <a:pt x="12" y="85"/>
                </a:lnTo>
                <a:lnTo>
                  <a:pt x="7" y="91"/>
                </a:lnTo>
                <a:lnTo>
                  <a:pt x="3" y="98"/>
                </a:lnTo>
                <a:lnTo>
                  <a:pt x="0" y="105"/>
                </a:lnTo>
                <a:lnTo>
                  <a:pt x="0" y="103"/>
                </a:lnTo>
                <a:lnTo>
                  <a:pt x="19" y="1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5" name=""/>
          <p:cNvSpPr/>
          <p:nvPr/>
        </p:nvSpPr>
        <p:spPr>
          <a:xfrm>
            <a:off x="3249720" y="3179880"/>
            <a:ext cx="25200" cy="75960"/>
          </a:xfrm>
          <a:custGeom>
            <a:avLst/>
            <a:gdLst/>
            <a:ahLst/>
            <a:rect l="l" t="t" r="r" b="b"/>
            <a:pathLst>
              <a:path w="32" h="98">
                <a:moveTo>
                  <a:pt x="16" y="96"/>
                </a:moveTo>
                <a:lnTo>
                  <a:pt x="14" y="98"/>
                </a:lnTo>
                <a:lnTo>
                  <a:pt x="19" y="93"/>
                </a:lnTo>
                <a:lnTo>
                  <a:pt x="23" y="89"/>
                </a:lnTo>
                <a:lnTo>
                  <a:pt x="23" y="82"/>
                </a:lnTo>
                <a:lnTo>
                  <a:pt x="24" y="77"/>
                </a:lnTo>
                <a:lnTo>
                  <a:pt x="26" y="66"/>
                </a:lnTo>
                <a:lnTo>
                  <a:pt x="26" y="52"/>
                </a:lnTo>
                <a:lnTo>
                  <a:pt x="26" y="39"/>
                </a:lnTo>
                <a:lnTo>
                  <a:pt x="28" y="27"/>
                </a:lnTo>
                <a:lnTo>
                  <a:pt x="28" y="21"/>
                </a:lnTo>
                <a:lnTo>
                  <a:pt x="30" y="16"/>
                </a:lnTo>
                <a:lnTo>
                  <a:pt x="30" y="13"/>
                </a:lnTo>
                <a:lnTo>
                  <a:pt x="32" y="9"/>
                </a:lnTo>
                <a:lnTo>
                  <a:pt x="12" y="0"/>
                </a:lnTo>
                <a:lnTo>
                  <a:pt x="10" y="7"/>
                </a:lnTo>
                <a:lnTo>
                  <a:pt x="8" y="13"/>
                </a:lnTo>
                <a:lnTo>
                  <a:pt x="7" y="20"/>
                </a:lnTo>
                <a:lnTo>
                  <a:pt x="7" y="27"/>
                </a:lnTo>
                <a:lnTo>
                  <a:pt x="7" y="39"/>
                </a:lnTo>
                <a:lnTo>
                  <a:pt x="5" y="52"/>
                </a:lnTo>
                <a:lnTo>
                  <a:pt x="5" y="64"/>
                </a:lnTo>
                <a:lnTo>
                  <a:pt x="5" y="73"/>
                </a:lnTo>
                <a:lnTo>
                  <a:pt x="3" y="78"/>
                </a:lnTo>
                <a:lnTo>
                  <a:pt x="3" y="80"/>
                </a:lnTo>
                <a:lnTo>
                  <a:pt x="1" y="82"/>
                </a:lnTo>
                <a:lnTo>
                  <a:pt x="1" y="82"/>
                </a:lnTo>
                <a:lnTo>
                  <a:pt x="0" y="84"/>
                </a:lnTo>
                <a:lnTo>
                  <a:pt x="16" y="9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6" name=""/>
          <p:cNvSpPr/>
          <p:nvPr/>
        </p:nvSpPr>
        <p:spPr>
          <a:xfrm>
            <a:off x="3201840" y="3244680"/>
            <a:ext cx="61920" cy="55800"/>
          </a:xfrm>
          <a:custGeom>
            <a:avLst/>
            <a:gdLst/>
            <a:ahLst/>
            <a:rect l="l" t="t" r="r" b="b"/>
            <a:pathLst>
              <a:path w="76" h="69">
                <a:moveTo>
                  <a:pt x="21" y="69"/>
                </a:moveTo>
                <a:lnTo>
                  <a:pt x="21" y="69"/>
                </a:lnTo>
                <a:lnTo>
                  <a:pt x="21" y="66"/>
                </a:lnTo>
                <a:lnTo>
                  <a:pt x="23" y="62"/>
                </a:lnTo>
                <a:lnTo>
                  <a:pt x="23" y="60"/>
                </a:lnTo>
                <a:lnTo>
                  <a:pt x="25" y="57"/>
                </a:lnTo>
                <a:lnTo>
                  <a:pt x="28" y="53"/>
                </a:lnTo>
                <a:lnTo>
                  <a:pt x="32" y="50"/>
                </a:lnTo>
                <a:lnTo>
                  <a:pt x="35" y="46"/>
                </a:lnTo>
                <a:lnTo>
                  <a:pt x="39" y="44"/>
                </a:lnTo>
                <a:lnTo>
                  <a:pt x="48" y="37"/>
                </a:lnTo>
                <a:lnTo>
                  <a:pt x="59" y="30"/>
                </a:lnTo>
                <a:lnTo>
                  <a:pt x="67" y="21"/>
                </a:lnTo>
                <a:lnTo>
                  <a:pt x="76" y="12"/>
                </a:lnTo>
                <a:lnTo>
                  <a:pt x="60" y="0"/>
                </a:lnTo>
                <a:lnTo>
                  <a:pt x="53" y="7"/>
                </a:lnTo>
                <a:lnTo>
                  <a:pt x="44" y="12"/>
                </a:lnTo>
                <a:lnTo>
                  <a:pt x="35" y="19"/>
                </a:lnTo>
                <a:lnTo>
                  <a:pt x="27" y="26"/>
                </a:lnTo>
                <a:lnTo>
                  <a:pt x="21" y="32"/>
                </a:lnTo>
                <a:lnTo>
                  <a:pt x="16" y="35"/>
                </a:lnTo>
                <a:lnTo>
                  <a:pt x="12" y="41"/>
                </a:lnTo>
                <a:lnTo>
                  <a:pt x="9" y="44"/>
                </a:lnTo>
                <a:lnTo>
                  <a:pt x="5" y="50"/>
                </a:lnTo>
                <a:lnTo>
                  <a:pt x="2" y="57"/>
                </a:lnTo>
                <a:lnTo>
                  <a:pt x="0" y="62"/>
                </a:lnTo>
                <a:lnTo>
                  <a:pt x="0" y="69"/>
                </a:lnTo>
                <a:lnTo>
                  <a:pt x="21" y="6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7" name=""/>
          <p:cNvSpPr/>
          <p:nvPr/>
        </p:nvSpPr>
        <p:spPr>
          <a:xfrm>
            <a:off x="3201840" y="3297240"/>
            <a:ext cx="103320" cy="23760"/>
          </a:xfrm>
          <a:custGeom>
            <a:avLst/>
            <a:gdLst/>
            <a:ahLst/>
            <a:rect l="l" t="t" r="r" b="b"/>
            <a:pathLst>
              <a:path w="130" h="30">
                <a:moveTo>
                  <a:pt x="130" y="10"/>
                </a:moveTo>
                <a:lnTo>
                  <a:pt x="128" y="10"/>
                </a:lnTo>
                <a:lnTo>
                  <a:pt x="119" y="10"/>
                </a:lnTo>
                <a:lnTo>
                  <a:pt x="103" y="10"/>
                </a:lnTo>
                <a:lnTo>
                  <a:pt x="83" y="8"/>
                </a:lnTo>
                <a:lnTo>
                  <a:pt x="64" y="8"/>
                </a:lnTo>
                <a:lnTo>
                  <a:pt x="53" y="7"/>
                </a:lnTo>
                <a:lnTo>
                  <a:pt x="44" y="7"/>
                </a:lnTo>
                <a:lnTo>
                  <a:pt x="35" y="5"/>
                </a:lnTo>
                <a:lnTo>
                  <a:pt x="28" y="3"/>
                </a:lnTo>
                <a:lnTo>
                  <a:pt x="23" y="1"/>
                </a:lnTo>
                <a:lnTo>
                  <a:pt x="19" y="0"/>
                </a:lnTo>
                <a:lnTo>
                  <a:pt x="19" y="0"/>
                </a:lnTo>
                <a:lnTo>
                  <a:pt x="21" y="1"/>
                </a:lnTo>
                <a:lnTo>
                  <a:pt x="21" y="3"/>
                </a:lnTo>
                <a:lnTo>
                  <a:pt x="0" y="3"/>
                </a:lnTo>
                <a:lnTo>
                  <a:pt x="0" y="8"/>
                </a:lnTo>
                <a:lnTo>
                  <a:pt x="3" y="12"/>
                </a:lnTo>
                <a:lnTo>
                  <a:pt x="5" y="16"/>
                </a:lnTo>
                <a:lnTo>
                  <a:pt x="9" y="17"/>
                </a:lnTo>
                <a:lnTo>
                  <a:pt x="16" y="19"/>
                </a:lnTo>
                <a:lnTo>
                  <a:pt x="25" y="23"/>
                </a:lnTo>
                <a:lnTo>
                  <a:pt x="32" y="25"/>
                </a:lnTo>
                <a:lnTo>
                  <a:pt x="41" y="26"/>
                </a:lnTo>
                <a:lnTo>
                  <a:pt x="51" y="26"/>
                </a:lnTo>
                <a:lnTo>
                  <a:pt x="62" y="28"/>
                </a:lnTo>
                <a:lnTo>
                  <a:pt x="83" y="28"/>
                </a:lnTo>
                <a:lnTo>
                  <a:pt x="103" y="30"/>
                </a:lnTo>
                <a:lnTo>
                  <a:pt x="117" y="30"/>
                </a:lnTo>
                <a:lnTo>
                  <a:pt x="128" y="30"/>
                </a:lnTo>
                <a:lnTo>
                  <a:pt x="126" y="30"/>
                </a:lnTo>
                <a:lnTo>
                  <a:pt x="13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8" name=""/>
          <p:cNvSpPr/>
          <p:nvPr/>
        </p:nvSpPr>
        <p:spPr>
          <a:xfrm>
            <a:off x="3303720" y="3306600"/>
            <a:ext cx="85680" cy="39960"/>
          </a:xfrm>
          <a:custGeom>
            <a:avLst/>
            <a:gdLst/>
            <a:ahLst/>
            <a:rect l="l" t="t" r="r" b="b"/>
            <a:pathLst>
              <a:path w="107" h="50">
                <a:moveTo>
                  <a:pt x="107" y="31"/>
                </a:moveTo>
                <a:lnTo>
                  <a:pt x="107" y="31"/>
                </a:lnTo>
                <a:lnTo>
                  <a:pt x="100" y="31"/>
                </a:lnTo>
                <a:lnTo>
                  <a:pt x="94" y="31"/>
                </a:lnTo>
                <a:lnTo>
                  <a:pt x="89" y="29"/>
                </a:lnTo>
                <a:lnTo>
                  <a:pt x="84" y="27"/>
                </a:lnTo>
                <a:lnTo>
                  <a:pt x="71" y="23"/>
                </a:lnTo>
                <a:lnTo>
                  <a:pt x="59" y="18"/>
                </a:lnTo>
                <a:lnTo>
                  <a:pt x="46" y="13"/>
                </a:lnTo>
                <a:lnTo>
                  <a:pt x="34" y="9"/>
                </a:lnTo>
                <a:lnTo>
                  <a:pt x="27" y="6"/>
                </a:lnTo>
                <a:lnTo>
                  <a:pt x="20" y="4"/>
                </a:lnTo>
                <a:lnTo>
                  <a:pt x="11" y="2"/>
                </a:lnTo>
                <a:lnTo>
                  <a:pt x="4" y="0"/>
                </a:lnTo>
                <a:lnTo>
                  <a:pt x="0" y="20"/>
                </a:lnTo>
                <a:lnTo>
                  <a:pt x="7" y="22"/>
                </a:lnTo>
                <a:lnTo>
                  <a:pt x="14" y="23"/>
                </a:lnTo>
                <a:lnTo>
                  <a:pt x="20" y="25"/>
                </a:lnTo>
                <a:lnTo>
                  <a:pt x="27" y="27"/>
                </a:lnTo>
                <a:lnTo>
                  <a:pt x="39" y="32"/>
                </a:lnTo>
                <a:lnTo>
                  <a:pt x="52" y="38"/>
                </a:lnTo>
                <a:lnTo>
                  <a:pt x="64" y="41"/>
                </a:lnTo>
                <a:lnTo>
                  <a:pt x="76" y="47"/>
                </a:lnTo>
                <a:lnTo>
                  <a:pt x="84" y="48"/>
                </a:lnTo>
                <a:lnTo>
                  <a:pt x="91" y="48"/>
                </a:lnTo>
                <a:lnTo>
                  <a:pt x="100" y="50"/>
                </a:lnTo>
                <a:lnTo>
                  <a:pt x="107" y="50"/>
                </a:lnTo>
                <a:lnTo>
                  <a:pt x="107" y="3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29" name=""/>
          <p:cNvSpPr/>
          <p:nvPr/>
        </p:nvSpPr>
        <p:spPr>
          <a:xfrm>
            <a:off x="3389400" y="3324240"/>
            <a:ext cx="44280" cy="22320"/>
          </a:xfrm>
          <a:custGeom>
            <a:avLst/>
            <a:gdLst/>
            <a:ahLst/>
            <a:rect l="l" t="t" r="r" b="b"/>
            <a:pathLst>
              <a:path w="57" h="27">
                <a:moveTo>
                  <a:pt x="50" y="8"/>
                </a:moveTo>
                <a:lnTo>
                  <a:pt x="57" y="9"/>
                </a:lnTo>
                <a:lnTo>
                  <a:pt x="51" y="8"/>
                </a:lnTo>
                <a:lnTo>
                  <a:pt x="48" y="4"/>
                </a:lnTo>
                <a:lnTo>
                  <a:pt x="44" y="2"/>
                </a:lnTo>
                <a:lnTo>
                  <a:pt x="39" y="0"/>
                </a:lnTo>
                <a:lnTo>
                  <a:pt x="35" y="0"/>
                </a:lnTo>
                <a:lnTo>
                  <a:pt x="30" y="0"/>
                </a:lnTo>
                <a:lnTo>
                  <a:pt x="28" y="0"/>
                </a:lnTo>
                <a:lnTo>
                  <a:pt x="25" y="2"/>
                </a:lnTo>
                <a:lnTo>
                  <a:pt x="19" y="4"/>
                </a:lnTo>
                <a:lnTo>
                  <a:pt x="14" y="6"/>
                </a:lnTo>
                <a:lnTo>
                  <a:pt x="10" y="8"/>
                </a:lnTo>
                <a:lnTo>
                  <a:pt x="7" y="8"/>
                </a:lnTo>
                <a:lnTo>
                  <a:pt x="5" y="8"/>
                </a:lnTo>
                <a:lnTo>
                  <a:pt x="0" y="8"/>
                </a:lnTo>
                <a:lnTo>
                  <a:pt x="0" y="27"/>
                </a:lnTo>
                <a:lnTo>
                  <a:pt x="5" y="27"/>
                </a:lnTo>
                <a:lnTo>
                  <a:pt x="10" y="25"/>
                </a:lnTo>
                <a:lnTo>
                  <a:pt x="16" y="25"/>
                </a:lnTo>
                <a:lnTo>
                  <a:pt x="19" y="24"/>
                </a:lnTo>
                <a:lnTo>
                  <a:pt x="26" y="22"/>
                </a:lnTo>
                <a:lnTo>
                  <a:pt x="32" y="20"/>
                </a:lnTo>
                <a:lnTo>
                  <a:pt x="32" y="20"/>
                </a:lnTo>
                <a:lnTo>
                  <a:pt x="34" y="20"/>
                </a:lnTo>
                <a:lnTo>
                  <a:pt x="34" y="20"/>
                </a:lnTo>
                <a:lnTo>
                  <a:pt x="35" y="20"/>
                </a:lnTo>
                <a:lnTo>
                  <a:pt x="35" y="20"/>
                </a:lnTo>
                <a:lnTo>
                  <a:pt x="37" y="22"/>
                </a:lnTo>
                <a:lnTo>
                  <a:pt x="41" y="22"/>
                </a:lnTo>
                <a:lnTo>
                  <a:pt x="44" y="25"/>
                </a:lnTo>
                <a:lnTo>
                  <a:pt x="50" y="27"/>
                </a:lnTo>
                <a:lnTo>
                  <a:pt x="50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0" name=""/>
          <p:cNvSpPr/>
          <p:nvPr/>
        </p:nvSpPr>
        <p:spPr>
          <a:xfrm>
            <a:off x="3429000" y="3330720"/>
            <a:ext cx="44280" cy="28440"/>
          </a:xfrm>
          <a:custGeom>
            <a:avLst/>
            <a:gdLst/>
            <a:ahLst/>
            <a:rect l="l" t="t" r="r" b="b"/>
            <a:pathLst>
              <a:path w="57" h="37">
                <a:moveTo>
                  <a:pt x="35" y="26"/>
                </a:moveTo>
                <a:lnTo>
                  <a:pt x="48" y="17"/>
                </a:lnTo>
                <a:lnTo>
                  <a:pt x="41" y="16"/>
                </a:lnTo>
                <a:lnTo>
                  <a:pt x="33" y="14"/>
                </a:lnTo>
                <a:lnTo>
                  <a:pt x="26" y="10"/>
                </a:lnTo>
                <a:lnTo>
                  <a:pt x="21" y="7"/>
                </a:lnTo>
                <a:lnTo>
                  <a:pt x="10" y="3"/>
                </a:lnTo>
                <a:lnTo>
                  <a:pt x="0" y="0"/>
                </a:lnTo>
                <a:lnTo>
                  <a:pt x="0" y="19"/>
                </a:lnTo>
                <a:lnTo>
                  <a:pt x="1" y="21"/>
                </a:lnTo>
                <a:lnTo>
                  <a:pt x="12" y="26"/>
                </a:lnTo>
                <a:lnTo>
                  <a:pt x="19" y="30"/>
                </a:lnTo>
                <a:lnTo>
                  <a:pt x="26" y="32"/>
                </a:lnTo>
                <a:lnTo>
                  <a:pt x="35" y="35"/>
                </a:lnTo>
                <a:lnTo>
                  <a:pt x="44" y="37"/>
                </a:lnTo>
                <a:lnTo>
                  <a:pt x="57" y="26"/>
                </a:lnTo>
                <a:lnTo>
                  <a:pt x="35" y="2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1" name=""/>
          <p:cNvSpPr/>
          <p:nvPr/>
        </p:nvSpPr>
        <p:spPr>
          <a:xfrm>
            <a:off x="3457440" y="3309840"/>
            <a:ext cx="24120" cy="41400"/>
          </a:xfrm>
          <a:custGeom>
            <a:avLst/>
            <a:gdLst/>
            <a:ahLst/>
            <a:rect l="l" t="t" r="r" b="b"/>
            <a:pathLst>
              <a:path w="30" h="51">
                <a:moveTo>
                  <a:pt x="29" y="0"/>
                </a:moveTo>
                <a:lnTo>
                  <a:pt x="29" y="0"/>
                </a:lnTo>
                <a:lnTo>
                  <a:pt x="23" y="1"/>
                </a:lnTo>
                <a:lnTo>
                  <a:pt x="20" y="1"/>
                </a:lnTo>
                <a:lnTo>
                  <a:pt x="16" y="5"/>
                </a:lnTo>
                <a:lnTo>
                  <a:pt x="13" y="9"/>
                </a:lnTo>
                <a:lnTo>
                  <a:pt x="9" y="14"/>
                </a:lnTo>
                <a:lnTo>
                  <a:pt x="6" y="21"/>
                </a:lnTo>
                <a:lnTo>
                  <a:pt x="4" y="28"/>
                </a:lnTo>
                <a:lnTo>
                  <a:pt x="2" y="35"/>
                </a:lnTo>
                <a:lnTo>
                  <a:pt x="0" y="44"/>
                </a:lnTo>
                <a:lnTo>
                  <a:pt x="0" y="51"/>
                </a:lnTo>
                <a:lnTo>
                  <a:pt x="22" y="51"/>
                </a:lnTo>
                <a:lnTo>
                  <a:pt x="22" y="46"/>
                </a:lnTo>
                <a:lnTo>
                  <a:pt x="23" y="39"/>
                </a:lnTo>
                <a:lnTo>
                  <a:pt x="23" y="33"/>
                </a:lnTo>
                <a:lnTo>
                  <a:pt x="25" y="28"/>
                </a:lnTo>
                <a:lnTo>
                  <a:pt x="29" y="23"/>
                </a:lnTo>
                <a:lnTo>
                  <a:pt x="30" y="19"/>
                </a:lnTo>
                <a:lnTo>
                  <a:pt x="30" y="19"/>
                </a:lnTo>
                <a:lnTo>
                  <a:pt x="29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2" name=""/>
          <p:cNvSpPr/>
          <p:nvPr/>
        </p:nvSpPr>
        <p:spPr>
          <a:xfrm>
            <a:off x="3481560" y="3309840"/>
            <a:ext cx="39600" cy="31680"/>
          </a:xfrm>
          <a:custGeom>
            <a:avLst/>
            <a:gdLst/>
            <a:ahLst/>
            <a:rect l="l" t="t" r="r" b="b"/>
            <a:pathLst>
              <a:path w="50" h="39">
                <a:moveTo>
                  <a:pt x="50" y="17"/>
                </a:moveTo>
                <a:lnTo>
                  <a:pt x="50" y="17"/>
                </a:lnTo>
                <a:lnTo>
                  <a:pt x="47" y="17"/>
                </a:lnTo>
                <a:lnTo>
                  <a:pt x="45" y="17"/>
                </a:lnTo>
                <a:lnTo>
                  <a:pt x="41" y="16"/>
                </a:lnTo>
                <a:lnTo>
                  <a:pt x="41" y="16"/>
                </a:lnTo>
                <a:lnTo>
                  <a:pt x="36" y="14"/>
                </a:lnTo>
                <a:lnTo>
                  <a:pt x="31" y="10"/>
                </a:lnTo>
                <a:lnTo>
                  <a:pt x="25" y="7"/>
                </a:lnTo>
                <a:lnTo>
                  <a:pt x="18" y="3"/>
                </a:lnTo>
                <a:lnTo>
                  <a:pt x="15" y="1"/>
                </a:lnTo>
                <a:lnTo>
                  <a:pt x="9" y="1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6" y="21"/>
                </a:lnTo>
                <a:lnTo>
                  <a:pt x="8" y="23"/>
                </a:lnTo>
                <a:lnTo>
                  <a:pt x="9" y="23"/>
                </a:lnTo>
                <a:lnTo>
                  <a:pt x="15" y="25"/>
                </a:lnTo>
                <a:lnTo>
                  <a:pt x="20" y="28"/>
                </a:lnTo>
                <a:lnTo>
                  <a:pt x="25" y="32"/>
                </a:lnTo>
                <a:lnTo>
                  <a:pt x="32" y="35"/>
                </a:lnTo>
                <a:lnTo>
                  <a:pt x="36" y="37"/>
                </a:lnTo>
                <a:lnTo>
                  <a:pt x="41" y="37"/>
                </a:lnTo>
                <a:lnTo>
                  <a:pt x="45" y="39"/>
                </a:lnTo>
                <a:lnTo>
                  <a:pt x="50" y="39"/>
                </a:lnTo>
                <a:lnTo>
                  <a:pt x="50" y="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3" name=""/>
          <p:cNvSpPr/>
          <p:nvPr/>
        </p:nvSpPr>
        <p:spPr>
          <a:xfrm>
            <a:off x="3521160" y="3270240"/>
            <a:ext cx="66600" cy="71280"/>
          </a:xfrm>
          <a:custGeom>
            <a:avLst/>
            <a:gdLst/>
            <a:ahLst/>
            <a:rect l="l" t="t" r="r" b="b"/>
            <a:pathLst>
              <a:path w="86" h="89">
                <a:moveTo>
                  <a:pt x="86" y="0"/>
                </a:moveTo>
                <a:lnTo>
                  <a:pt x="86" y="0"/>
                </a:lnTo>
                <a:lnTo>
                  <a:pt x="80" y="0"/>
                </a:lnTo>
                <a:lnTo>
                  <a:pt x="75" y="0"/>
                </a:lnTo>
                <a:lnTo>
                  <a:pt x="70" y="2"/>
                </a:lnTo>
                <a:lnTo>
                  <a:pt x="66" y="3"/>
                </a:lnTo>
                <a:lnTo>
                  <a:pt x="57" y="7"/>
                </a:lnTo>
                <a:lnTo>
                  <a:pt x="50" y="12"/>
                </a:lnTo>
                <a:lnTo>
                  <a:pt x="45" y="19"/>
                </a:lnTo>
                <a:lnTo>
                  <a:pt x="39" y="25"/>
                </a:lnTo>
                <a:lnTo>
                  <a:pt x="34" y="32"/>
                </a:lnTo>
                <a:lnTo>
                  <a:pt x="29" y="39"/>
                </a:lnTo>
                <a:lnTo>
                  <a:pt x="22" y="51"/>
                </a:lnTo>
                <a:lnTo>
                  <a:pt x="13" y="62"/>
                </a:lnTo>
                <a:lnTo>
                  <a:pt x="9" y="64"/>
                </a:lnTo>
                <a:lnTo>
                  <a:pt x="6" y="67"/>
                </a:lnTo>
                <a:lnTo>
                  <a:pt x="6" y="67"/>
                </a:lnTo>
                <a:lnTo>
                  <a:pt x="4" y="67"/>
                </a:lnTo>
                <a:lnTo>
                  <a:pt x="2" y="67"/>
                </a:lnTo>
                <a:lnTo>
                  <a:pt x="0" y="67"/>
                </a:lnTo>
                <a:lnTo>
                  <a:pt x="0" y="89"/>
                </a:lnTo>
                <a:lnTo>
                  <a:pt x="6" y="89"/>
                </a:lnTo>
                <a:lnTo>
                  <a:pt x="9" y="87"/>
                </a:lnTo>
                <a:lnTo>
                  <a:pt x="13" y="87"/>
                </a:lnTo>
                <a:lnTo>
                  <a:pt x="16" y="83"/>
                </a:lnTo>
                <a:lnTo>
                  <a:pt x="23" y="80"/>
                </a:lnTo>
                <a:lnTo>
                  <a:pt x="29" y="75"/>
                </a:lnTo>
                <a:lnTo>
                  <a:pt x="38" y="62"/>
                </a:lnTo>
                <a:lnTo>
                  <a:pt x="47" y="50"/>
                </a:lnTo>
                <a:lnTo>
                  <a:pt x="50" y="42"/>
                </a:lnTo>
                <a:lnTo>
                  <a:pt x="55" y="37"/>
                </a:lnTo>
                <a:lnTo>
                  <a:pt x="59" y="32"/>
                </a:lnTo>
                <a:lnTo>
                  <a:pt x="64" y="28"/>
                </a:lnTo>
                <a:lnTo>
                  <a:pt x="70" y="25"/>
                </a:lnTo>
                <a:lnTo>
                  <a:pt x="75" y="21"/>
                </a:lnTo>
                <a:lnTo>
                  <a:pt x="77" y="21"/>
                </a:lnTo>
                <a:lnTo>
                  <a:pt x="79" y="19"/>
                </a:lnTo>
                <a:lnTo>
                  <a:pt x="82" y="19"/>
                </a:lnTo>
                <a:lnTo>
                  <a:pt x="86" y="19"/>
                </a:lnTo>
                <a:lnTo>
                  <a:pt x="8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4" name=""/>
          <p:cNvSpPr/>
          <p:nvPr/>
        </p:nvSpPr>
        <p:spPr>
          <a:xfrm>
            <a:off x="3587760" y="3121200"/>
            <a:ext cx="76320" cy="164880"/>
          </a:xfrm>
          <a:custGeom>
            <a:avLst/>
            <a:gdLst/>
            <a:ahLst/>
            <a:rect l="l" t="t" r="r" b="b"/>
            <a:pathLst>
              <a:path w="96" h="208">
                <a:moveTo>
                  <a:pt x="90" y="0"/>
                </a:moveTo>
                <a:lnTo>
                  <a:pt x="74" y="9"/>
                </a:lnTo>
                <a:lnTo>
                  <a:pt x="74" y="21"/>
                </a:lnTo>
                <a:lnTo>
                  <a:pt x="74" y="37"/>
                </a:lnTo>
                <a:lnTo>
                  <a:pt x="73" y="52"/>
                </a:lnTo>
                <a:lnTo>
                  <a:pt x="71" y="68"/>
                </a:lnTo>
                <a:lnTo>
                  <a:pt x="69" y="84"/>
                </a:lnTo>
                <a:lnTo>
                  <a:pt x="67" y="98"/>
                </a:lnTo>
                <a:lnTo>
                  <a:pt x="62" y="114"/>
                </a:lnTo>
                <a:lnTo>
                  <a:pt x="58" y="128"/>
                </a:lnTo>
                <a:lnTo>
                  <a:pt x="55" y="141"/>
                </a:lnTo>
                <a:lnTo>
                  <a:pt x="48" y="153"/>
                </a:lnTo>
                <a:lnTo>
                  <a:pt x="46" y="159"/>
                </a:lnTo>
                <a:lnTo>
                  <a:pt x="42" y="164"/>
                </a:lnTo>
                <a:lnTo>
                  <a:pt x="39" y="167"/>
                </a:lnTo>
                <a:lnTo>
                  <a:pt x="35" y="173"/>
                </a:lnTo>
                <a:lnTo>
                  <a:pt x="32" y="176"/>
                </a:lnTo>
                <a:lnTo>
                  <a:pt x="28" y="180"/>
                </a:lnTo>
                <a:lnTo>
                  <a:pt x="23" y="182"/>
                </a:lnTo>
                <a:lnTo>
                  <a:pt x="19" y="183"/>
                </a:lnTo>
                <a:lnTo>
                  <a:pt x="14" y="185"/>
                </a:lnTo>
                <a:lnTo>
                  <a:pt x="10" y="187"/>
                </a:lnTo>
                <a:lnTo>
                  <a:pt x="5" y="189"/>
                </a:lnTo>
                <a:lnTo>
                  <a:pt x="0" y="189"/>
                </a:lnTo>
                <a:lnTo>
                  <a:pt x="0" y="208"/>
                </a:lnTo>
                <a:lnTo>
                  <a:pt x="7" y="208"/>
                </a:lnTo>
                <a:lnTo>
                  <a:pt x="14" y="207"/>
                </a:lnTo>
                <a:lnTo>
                  <a:pt x="21" y="205"/>
                </a:lnTo>
                <a:lnTo>
                  <a:pt x="28" y="203"/>
                </a:lnTo>
                <a:lnTo>
                  <a:pt x="34" y="199"/>
                </a:lnTo>
                <a:lnTo>
                  <a:pt x="41" y="196"/>
                </a:lnTo>
                <a:lnTo>
                  <a:pt x="46" y="191"/>
                </a:lnTo>
                <a:lnTo>
                  <a:pt x="51" y="185"/>
                </a:lnTo>
                <a:lnTo>
                  <a:pt x="55" y="180"/>
                </a:lnTo>
                <a:lnTo>
                  <a:pt x="60" y="175"/>
                </a:lnTo>
                <a:lnTo>
                  <a:pt x="64" y="169"/>
                </a:lnTo>
                <a:lnTo>
                  <a:pt x="67" y="162"/>
                </a:lnTo>
                <a:lnTo>
                  <a:pt x="74" y="148"/>
                </a:lnTo>
                <a:lnTo>
                  <a:pt x="78" y="134"/>
                </a:lnTo>
                <a:lnTo>
                  <a:pt x="83" y="119"/>
                </a:lnTo>
                <a:lnTo>
                  <a:pt x="87" y="102"/>
                </a:lnTo>
                <a:lnTo>
                  <a:pt x="90" y="86"/>
                </a:lnTo>
                <a:lnTo>
                  <a:pt x="92" y="69"/>
                </a:lnTo>
                <a:lnTo>
                  <a:pt x="94" y="53"/>
                </a:lnTo>
                <a:lnTo>
                  <a:pt x="94" y="37"/>
                </a:lnTo>
                <a:lnTo>
                  <a:pt x="96" y="23"/>
                </a:lnTo>
                <a:lnTo>
                  <a:pt x="96" y="9"/>
                </a:lnTo>
                <a:lnTo>
                  <a:pt x="80" y="18"/>
                </a:lnTo>
                <a:lnTo>
                  <a:pt x="9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5" name=""/>
          <p:cNvSpPr/>
          <p:nvPr/>
        </p:nvSpPr>
        <p:spPr>
          <a:xfrm>
            <a:off x="3651120" y="3114720"/>
            <a:ext cx="88920" cy="25200"/>
          </a:xfrm>
          <a:custGeom>
            <a:avLst/>
            <a:gdLst/>
            <a:ahLst/>
            <a:rect l="l" t="t" r="r" b="b"/>
            <a:pathLst>
              <a:path w="112" h="32">
                <a:moveTo>
                  <a:pt x="112" y="11"/>
                </a:moveTo>
                <a:lnTo>
                  <a:pt x="101" y="0"/>
                </a:lnTo>
                <a:lnTo>
                  <a:pt x="89" y="0"/>
                </a:lnTo>
                <a:lnTo>
                  <a:pt x="76" y="4"/>
                </a:lnTo>
                <a:lnTo>
                  <a:pt x="62" y="6"/>
                </a:lnTo>
                <a:lnTo>
                  <a:pt x="50" y="9"/>
                </a:lnTo>
                <a:lnTo>
                  <a:pt x="37" y="11"/>
                </a:lnTo>
                <a:lnTo>
                  <a:pt x="26" y="11"/>
                </a:lnTo>
                <a:lnTo>
                  <a:pt x="21" y="11"/>
                </a:lnTo>
                <a:lnTo>
                  <a:pt x="18" y="11"/>
                </a:lnTo>
                <a:lnTo>
                  <a:pt x="14" y="9"/>
                </a:lnTo>
                <a:lnTo>
                  <a:pt x="10" y="9"/>
                </a:lnTo>
                <a:lnTo>
                  <a:pt x="0" y="27"/>
                </a:lnTo>
                <a:lnTo>
                  <a:pt x="7" y="29"/>
                </a:lnTo>
                <a:lnTo>
                  <a:pt x="12" y="30"/>
                </a:lnTo>
                <a:lnTo>
                  <a:pt x="19" y="32"/>
                </a:lnTo>
                <a:lnTo>
                  <a:pt x="26" y="32"/>
                </a:lnTo>
                <a:lnTo>
                  <a:pt x="41" y="30"/>
                </a:lnTo>
                <a:lnTo>
                  <a:pt x="55" y="29"/>
                </a:lnTo>
                <a:lnTo>
                  <a:pt x="67" y="27"/>
                </a:lnTo>
                <a:lnTo>
                  <a:pt x="80" y="23"/>
                </a:lnTo>
                <a:lnTo>
                  <a:pt x="91" y="22"/>
                </a:lnTo>
                <a:lnTo>
                  <a:pt x="101" y="22"/>
                </a:lnTo>
                <a:lnTo>
                  <a:pt x="91" y="11"/>
                </a:lnTo>
                <a:lnTo>
                  <a:pt x="112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6" name=""/>
          <p:cNvSpPr/>
          <p:nvPr/>
        </p:nvSpPr>
        <p:spPr>
          <a:xfrm>
            <a:off x="3724200" y="3122640"/>
            <a:ext cx="34920" cy="79200"/>
          </a:xfrm>
          <a:custGeom>
            <a:avLst/>
            <a:gdLst/>
            <a:ahLst/>
            <a:rect l="l" t="t" r="r" b="b"/>
            <a:pathLst>
              <a:path w="44" h="100">
                <a:moveTo>
                  <a:pt x="44" y="100"/>
                </a:moveTo>
                <a:lnTo>
                  <a:pt x="44" y="100"/>
                </a:lnTo>
                <a:lnTo>
                  <a:pt x="44" y="92"/>
                </a:lnTo>
                <a:lnTo>
                  <a:pt x="44" y="85"/>
                </a:lnTo>
                <a:lnTo>
                  <a:pt x="42" y="78"/>
                </a:lnTo>
                <a:lnTo>
                  <a:pt x="40" y="71"/>
                </a:lnTo>
                <a:lnTo>
                  <a:pt x="37" y="59"/>
                </a:lnTo>
                <a:lnTo>
                  <a:pt x="32" y="46"/>
                </a:lnTo>
                <a:lnTo>
                  <a:pt x="28" y="34"/>
                </a:lnTo>
                <a:lnTo>
                  <a:pt x="23" y="23"/>
                </a:lnTo>
                <a:lnTo>
                  <a:pt x="23" y="16"/>
                </a:lnTo>
                <a:lnTo>
                  <a:pt x="21" y="11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1" y="14"/>
                </a:lnTo>
                <a:lnTo>
                  <a:pt x="3" y="21"/>
                </a:lnTo>
                <a:lnTo>
                  <a:pt x="3" y="28"/>
                </a:lnTo>
                <a:lnTo>
                  <a:pt x="8" y="41"/>
                </a:lnTo>
                <a:lnTo>
                  <a:pt x="12" y="53"/>
                </a:lnTo>
                <a:lnTo>
                  <a:pt x="17" y="66"/>
                </a:lnTo>
                <a:lnTo>
                  <a:pt x="21" y="76"/>
                </a:lnTo>
                <a:lnTo>
                  <a:pt x="23" y="82"/>
                </a:lnTo>
                <a:lnTo>
                  <a:pt x="23" y="89"/>
                </a:lnTo>
                <a:lnTo>
                  <a:pt x="24" y="94"/>
                </a:lnTo>
                <a:lnTo>
                  <a:pt x="24" y="100"/>
                </a:lnTo>
                <a:lnTo>
                  <a:pt x="44" y="10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7" name=""/>
          <p:cNvSpPr/>
          <p:nvPr/>
        </p:nvSpPr>
        <p:spPr>
          <a:xfrm>
            <a:off x="3738600" y="3201840"/>
            <a:ext cx="20520" cy="36720"/>
          </a:xfrm>
          <a:custGeom>
            <a:avLst/>
            <a:gdLst/>
            <a:ahLst/>
            <a:rect l="l" t="t" r="r" b="b"/>
            <a:pathLst>
              <a:path w="27" h="46">
                <a:moveTo>
                  <a:pt x="20" y="46"/>
                </a:moveTo>
                <a:lnTo>
                  <a:pt x="20" y="42"/>
                </a:lnTo>
                <a:lnTo>
                  <a:pt x="22" y="32"/>
                </a:lnTo>
                <a:lnTo>
                  <a:pt x="25" y="23"/>
                </a:lnTo>
                <a:lnTo>
                  <a:pt x="27" y="12"/>
                </a:lnTo>
                <a:lnTo>
                  <a:pt x="27" y="0"/>
                </a:lnTo>
                <a:lnTo>
                  <a:pt x="7" y="0"/>
                </a:lnTo>
                <a:lnTo>
                  <a:pt x="6" y="10"/>
                </a:lnTo>
                <a:lnTo>
                  <a:pt x="6" y="17"/>
                </a:lnTo>
                <a:lnTo>
                  <a:pt x="2" y="28"/>
                </a:lnTo>
                <a:lnTo>
                  <a:pt x="0" y="39"/>
                </a:lnTo>
                <a:lnTo>
                  <a:pt x="2" y="35"/>
                </a:lnTo>
                <a:lnTo>
                  <a:pt x="20" y="4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8" name=""/>
          <p:cNvSpPr/>
          <p:nvPr/>
        </p:nvSpPr>
        <p:spPr>
          <a:xfrm>
            <a:off x="3735360" y="3230640"/>
            <a:ext cx="19080" cy="65160"/>
          </a:xfrm>
          <a:custGeom>
            <a:avLst/>
            <a:gdLst/>
            <a:ahLst/>
            <a:rect l="l" t="t" r="r" b="b"/>
            <a:pathLst>
              <a:path w="25" h="82">
                <a:moveTo>
                  <a:pt x="21" y="82"/>
                </a:moveTo>
                <a:lnTo>
                  <a:pt x="21" y="80"/>
                </a:lnTo>
                <a:lnTo>
                  <a:pt x="23" y="75"/>
                </a:lnTo>
                <a:lnTo>
                  <a:pt x="25" y="70"/>
                </a:lnTo>
                <a:lnTo>
                  <a:pt x="25" y="64"/>
                </a:lnTo>
                <a:lnTo>
                  <a:pt x="25" y="59"/>
                </a:lnTo>
                <a:lnTo>
                  <a:pt x="25" y="48"/>
                </a:lnTo>
                <a:lnTo>
                  <a:pt x="23" y="38"/>
                </a:lnTo>
                <a:lnTo>
                  <a:pt x="21" y="29"/>
                </a:lnTo>
                <a:lnTo>
                  <a:pt x="21" y="20"/>
                </a:lnTo>
                <a:lnTo>
                  <a:pt x="23" y="18"/>
                </a:lnTo>
                <a:lnTo>
                  <a:pt x="23" y="14"/>
                </a:lnTo>
                <a:lnTo>
                  <a:pt x="25" y="13"/>
                </a:lnTo>
                <a:lnTo>
                  <a:pt x="25" y="11"/>
                </a:lnTo>
                <a:lnTo>
                  <a:pt x="5" y="0"/>
                </a:lnTo>
                <a:lnTo>
                  <a:pt x="2" y="5"/>
                </a:lnTo>
                <a:lnTo>
                  <a:pt x="2" y="9"/>
                </a:lnTo>
                <a:lnTo>
                  <a:pt x="0" y="14"/>
                </a:lnTo>
                <a:lnTo>
                  <a:pt x="0" y="20"/>
                </a:lnTo>
                <a:lnTo>
                  <a:pt x="0" y="30"/>
                </a:lnTo>
                <a:lnTo>
                  <a:pt x="0" y="39"/>
                </a:lnTo>
                <a:lnTo>
                  <a:pt x="2" y="50"/>
                </a:lnTo>
                <a:lnTo>
                  <a:pt x="2" y="59"/>
                </a:lnTo>
                <a:lnTo>
                  <a:pt x="2" y="64"/>
                </a:lnTo>
                <a:lnTo>
                  <a:pt x="2" y="68"/>
                </a:lnTo>
                <a:lnTo>
                  <a:pt x="2" y="71"/>
                </a:lnTo>
                <a:lnTo>
                  <a:pt x="0" y="75"/>
                </a:lnTo>
                <a:lnTo>
                  <a:pt x="2" y="75"/>
                </a:lnTo>
                <a:lnTo>
                  <a:pt x="21" y="8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9" name=""/>
          <p:cNvSpPr/>
          <p:nvPr/>
        </p:nvSpPr>
        <p:spPr>
          <a:xfrm>
            <a:off x="3670200" y="3289320"/>
            <a:ext cx="82800" cy="61920"/>
          </a:xfrm>
          <a:custGeom>
            <a:avLst/>
            <a:gdLst/>
            <a:ahLst/>
            <a:rect l="l" t="t" r="r" b="b"/>
            <a:pathLst>
              <a:path w="103" h="78">
                <a:moveTo>
                  <a:pt x="7" y="78"/>
                </a:moveTo>
                <a:lnTo>
                  <a:pt x="7" y="78"/>
                </a:lnTo>
                <a:lnTo>
                  <a:pt x="19" y="73"/>
                </a:lnTo>
                <a:lnTo>
                  <a:pt x="34" y="66"/>
                </a:lnTo>
                <a:lnTo>
                  <a:pt x="48" y="59"/>
                </a:lnTo>
                <a:lnTo>
                  <a:pt x="60" y="50"/>
                </a:lnTo>
                <a:lnTo>
                  <a:pt x="75" y="39"/>
                </a:lnTo>
                <a:lnTo>
                  <a:pt x="87" y="30"/>
                </a:lnTo>
                <a:lnTo>
                  <a:pt x="92" y="25"/>
                </a:lnTo>
                <a:lnTo>
                  <a:pt x="96" y="19"/>
                </a:lnTo>
                <a:lnTo>
                  <a:pt x="100" y="14"/>
                </a:lnTo>
                <a:lnTo>
                  <a:pt x="103" y="7"/>
                </a:lnTo>
                <a:lnTo>
                  <a:pt x="84" y="0"/>
                </a:lnTo>
                <a:lnTo>
                  <a:pt x="82" y="3"/>
                </a:lnTo>
                <a:lnTo>
                  <a:pt x="78" y="7"/>
                </a:lnTo>
                <a:lnTo>
                  <a:pt x="76" y="11"/>
                </a:lnTo>
                <a:lnTo>
                  <a:pt x="71" y="16"/>
                </a:lnTo>
                <a:lnTo>
                  <a:pt x="60" y="25"/>
                </a:lnTo>
                <a:lnTo>
                  <a:pt x="48" y="34"/>
                </a:lnTo>
                <a:lnTo>
                  <a:pt x="37" y="41"/>
                </a:lnTo>
                <a:lnTo>
                  <a:pt x="23" y="48"/>
                </a:lnTo>
                <a:lnTo>
                  <a:pt x="11" y="55"/>
                </a:lnTo>
                <a:lnTo>
                  <a:pt x="0" y="59"/>
                </a:lnTo>
                <a:lnTo>
                  <a:pt x="2" y="59"/>
                </a:lnTo>
                <a:lnTo>
                  <a:pt x="7" y="7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0" name=""/>
          <p:cNvSpPr/>
          <p:nvPr/>
        </p:nvSpPr>
        <p:spPr>
          <a:xfrm>
            <a:off x="3606840" y="3335400"/>
            <a:ext cx="69840" cy="47520"/>
          </a:xfrm>
          <a:custGeom>
            <a:avLst/>
            <a:gdLst/>
            <a:ahLst/>
            <a:rect l="l" t="t" r="r" b="b"/>
            <a:pathLst>
              <a:path w="87" h="58">
                <a:moveTo>
                  <a:pt x="16" y="58"/>
                </a:moveTo>
                <a:lnTo>
                  <a:pt x="16" y="58"/>
                </a:lnTo>
                <a:lnTo>
                  <a:pt x="23" y="49"/>
                </a:lnTo>
                <a:lnTo>
                  <a:pt x="32" y="44"/>
                </a:lnTo>
                <a:lnTo>
                  <a:pt x="41" y="37"/>
                </a:lnTo>
                <a:lnTo>
                  <a:pt x="48" y="33"/>
                </a:lnTo>
                <a:lnTo>
                  <a:pt x="57" y="28"/>
                </a:lnTo>
                <a:lnTo>
                  <a:pt x="66" y="25"/>
                </a:lnTo>
                <a:lnTo>
                  <a:pt x="75" y="23"/>
                </a:lnTo>
                <a:lnTo>
                  <a:pt x="87" y="19"/>
                </a:lnTo>
                <a:lnTo>
                  <a:pt x="82" y="0"/>
                </a:lnTo>
                <a:lnTo>
                  <a:pt x="69" y="3"/>
                </a:lnTo>
                <a:lnTo>
                  <a:pt x="59" y="7"/>
                </a:lnTo>
                <a:lnTo>
                  <a:pt x="48" y="10"/>
                </a:lnTo>
                <a:lnTo>
                  <a:pt x="37" y="16"/>
                </a:lnTo>
                <a:lnTo>
                  <a:pt x="28" y="21"/>
                </a:lnTo>
                <a:lnTo>
                  <a:pt x="19" y="28"/>
                </a:lnTo>
                <a:lnTo>
                  <a:pt x="11" y="35"/>
                </a:lnTo>
                <a:lnTo>
                  <a:pt x="0" y="44"/>
                </a:lnTo>
                <a:lnTo>
                  <a:pt x="16" y="5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1" name=""/>
          <p:cNvSpPr/>
          <p:nvPr/>
        </p:nvSpPr>
        <p:spPr>
          <a:xfrm>
            <a:off x="3538440" y="3371760"/>
            <a:ext cx="81000" cy="52560"/>
          </a:xfrm>
          <a:custGeom>
            <a:avLst/>
            <a:gdLst/>
            <a:ahLst/>
            <a:rect l="l" t="t" r="r" b="b"/>
            <a:pathLst>
              <a:path w="102" h="66">
                <a:moveTo>
                  <a:pt x="16" y="66"/>
                </a:moveTo>
                <a:lnTo>
                  <a:pt x="15" y="66"/>
                </a:lnTo>
                <a:lnTo>
                  <a:pt x="20" y="62"/>
                </a:lnTo>
                <a:lnTo>
                  <a:pt x="25" y="59"/>
                </a:lnTo>
                <a:lnTo>
                  <a:pt x="31" y="55"/>
                </a:lnTo>
                <a:lnTo>
                  <a:pt x="34" y="52"/>
                </a:lnTo>
                <a:lnTo>
                  <a:pt x="47" y="46"/>
                </a:lnTo>
                <a:lnTo>
                  <a:pt x="57" y="41"/>
                </a:lnTo>
                <a:lnTo>
                  <a:pt x="70" y="36"/>
                </a:lnTo>
                <a:lnTo>
                  <a:pt x="80" y="29"/>
                </a:lnTo>
                <a:lnTo>
                  <a:pt x="86" y="27"/>
                </a:lnTo>
                <a:lnTo>
                  <a:pt x="91" y="23"/>
                </a:lnTo>
                <a:lnTo>
                  <a:pt x="97" y="18"/>
                </a:lnTo>
                <a:lnTo>
                  <a:pt x="102" y="14"/>
                </a:lnTo>
                <a:lnTo>
                  <a:pt x="88" y="0"/>
                </a:lnTo>
                <a:lnTo>
                  <a:pt x="84" y="4"/>
                </a:lnTo>
                <a:lnTo>
                  <a:pt x="79" y="5"/>
                </a:lnTo>
                <a:lnTo>
                  <a:pt x="75" y="9"/>
                </a:lnTo>
                <a:lnTo>
                  <a:pt x="70" y="13"/>
                </a:lnTo>
                <a:lnTo>
                  <a:pt x="59" y="18"/>
                </a:lnTo>
                <a:lnTo>
                  <a:pt x="48" y="23"/>
                </a:lnTo>
                <a:lnTo>
                  <a:pt x="36" y="29"/>
                </a:lnTo>
                <a:lnTo>
                  <a:pt x="24" y="36"/>
                </a:lnTo>
                <a:lnTo>
                  <a:pt x="18" y="39"/>
                </a:lnTo>
                <a:lnTo>
                  <a:pt x="11" y="43"/>
                </a:lnTo>
                <a:lnTo>
                  <a:pt x="6" y="46"/>
                </a:lnTo>
                <a:lnTo>
                  <a:pt x="0" y="52"/>
                </a:lnTo>
                <a:lnTo>
                  <a:pt x="0" y="52"/>
                </a:lnTo>
                <a:lnTo>
                  <a:pt x="16" y="6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2" name=""/>
          <p:cNvSpPr/>
          <p:nvPr/>
        </p:nvSpPr>
        <p:spPr>
          <a:xfrm>
            <a:off x="3444840" y="3411360"/>
            <a:ext cx="106560" cy="100080"/>
          </a:xfrm>
          <a:custGeom>
            <a:avLst/>
            <a:gdLst/>
            <a:ahLst/>
            <a:rect l="l" t="t" r="r" b="b"/>
            <a:pathLst>
              <a:path w="135" h="124">
                <a:moveTo>
                  <a:pt x="20" y="124"/>
                </a:moveTo>
                <a:lnTo>
                  <a:pt x="20" y="123"/>
                </a:lnTo>
                <a:lnTo>
                  <a:pt x="23" y="115"/>
                </a:lnTo>
                <a:lnTo>
                  <a:pt x="27" y="108"/>
                </a:lnTo>
                <a:lnTo>
                  <a:pt x="34" y="99"/>
                </a:lnTo>
                <a:lnTo>
                  <a:pt x="41" y="92"/>
                </a:lnTo>
                <a:lnTo>
                  <a:pt x="46" y="85"/>
                </a:lnTo>
                <a:lnTo>
                  <a:pt x="55" y="78"/>
                </a:lnTo>
                <a:lnTo>
                  <a:pt x="62" y="73"/>
                </a:lnTo>
                <a:lnTo>
                  <a:pt x="71" y="66"/>
                </a:lnTo>
                <a:lnTo>
                  <a:pt x="89" y="53"/>
                </a:lnTo>
                <a:lnTo>
                  <a:pt x="105" y="39"/>
                </a:lnTo>
                <a:lnTo>
                  <a:pt x="114" y="34"/>
                </a:lnTo>
                <a:lnTo>
                  <a:pt x="121" y="26"/>
                </a:lnTo>
                <a:lnTo>
                  <a:pt x="128" y="19"/>
                </a:lnTo>
                <a:lnTo>
                  <a:pt x="135" y="14"/>
                </a:lnTo>
                <a:lnTo>
                  <a:pt x="119" y="0"/>
                </a:lnTo>
                <a:lnTo>
                  <a:pt x="114" y="5"/>
                </a:lnTo>
                <a:lnTo>
                  <a:pt x="107" y="12"/>
                </a:lnTo>
                <a:lnTo>
                  <a:pt x="100" y="18"/>
                </a:lnTo>
                <a:lnTo>
                  <a:pt x="93" y="25"/>
                </a:lnTo>
                <a:lnTo>
                  <a:pt x="75" y="37"/>
                </a:lnTo>
                <a:lnTo>
                  <a:pt x="57" y="50"/>
                </a:lnTo>
                <a:lnTo>
                  <a:pt x="50" y="57"/>
                </a:lnTo>
                <a:lnTo>
                  <a:pt x="41" y="64"/>
                </a:lnTo>
                <a:lnTo>
                  <a:pt x="32" y="71"/>
                </a:lnTo>
                <a:lnTo>
                  <a:pt x="25" y="80"/>
                </a:lnTo>
                <a:lnTo>
                  <a:pt x="18" y="87"/>
                </a:lnTo>
                <a:lnTo>
                  <a:pt x="11" y="96"/>
                </a:lnTo>
                <a:lnTo>
                  <a:pt x="5" y="107"/>
                </a:lnTo>
                <a:lnTo>
                  <a:pt x="0" y="115"/>
                </a:lnTo>
                <a:lnTo>
                  <a:pt x="0" y="114"/>
                </a:lnTo>
                <a:lnTo>
                  <a:pt x="20" y="12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3" name=""/>
          <p:cNvSpPr/>
          <p:nvPr/>
        </p:nvSpPr>
        <p:spPr>
          <a:xfrm>
            <a:off x="3371760" y="3503520"/>
            <a:ext cx="85680" cy="100080"/>
          </a:xfrm>
          <a:custGeom>
            <a:avLst/>
            <a:gdLst/>
            <a:ahLst/>
            <a:rect l="l" t="t" r="r" b="b"/>
            <a:pathLst>
              <a:path w="109" h="127">
                <a:moveTo>
                  <a:pt x="15" y="125"/>
                </a:moveTo>
                <a:lnTo>
                  <a:pt x="15" y="127"/>
                </a:lnTo>
                <a:lnTo>
                  <a:pt x="22" y="122"/>
                </a:lnTo>
                <a:lnTo>
                  <a:pt x="29" y="116"/>
                </a:lnTo>
                <a:lnTo>
                  <a:pt x="36" y="109"/>
                </a:lnTo>
                <a:lnTo>
                  <a:pt x="43" y="102"/>
                </a:lnTo>
                <a:lnTo>
                  <a:pt x="50" y="95"/>
                </a:lnTo>
                <a:lnTo>
                  <a:pt x="57" y="88"/>
                </a:lnTo>
                <a:lnTo>
                  <a:pt x="63" y="81"/>
                </a:lnTo>
                <a:lnTo>
                  <a:pt x="68" y="72"/>
                </a:lnTo>
                <a:lnTo>
                  <a:pt x="80" y="56"/>
                </a:lnTo>
                <a:lnTo>
                  <a:pt x="91" y="40"/>
                </a:lnTo>
                <a:lnTo>
                  <a:pt x="100" y="24"/>
                </a:lnTo>
                <a:lnTo>
                  <a:pt x="109" y="11"/>
                </a:lnTo>
                <a:lnTo>
                  <a:pt x="91" y="0"/>
                </a:lnTo>
                <a:lnTo>
                  <a:pt x="82" y="15"/>
                </a:lnTo>
                <a:lnTo>
                  <a:pt x="73" y="29"/>
                </a:lnTo>
                <a:lnTo>
                  <a:pt x="63" y="45"/>
                </a:lnTo>
                <a:lnTo>
                  <a:pt x="52" y="61"/>
                </a:lnTo>
                <a:lnTo>
                  <a:pt x="47" y="68"/>
                </a:lnTo>
                <a:lnTo>
                  <a:pt x="41" y="75"/>
                </a:lnTo>
                <a:lnTo>
                  <a:pt x="34" y="82"/>
                </a:lnTo>
                <a:lnTo>
                  <a:pt x="29" y="88"/>
                </a:lnTo>
                <a:lnTo>
                  <a:pt x="22" y="95"/>
                </a:lnTo>
                <a:lnTo>
                  <a:pt x="16" y="100"/>
                </a:lnTo>
                <a:lnTo>
                  <a:pt x="9" y="105"/>
                </a:lnTo>
                <a:lnTo>
                  <a:pt x="2" y="111"/>
                </a:lnTo>
                <a:lnTo>
                  <a:pt x="0" y="111"/>
                </a:lnTo>
                <a:lnTo>
                  <a:pt x="15" y="1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4" name=""/>
          <p:cNvSpPr/>
          <p:nvPr/>
        </p:nvSpPr>
        <p:spPr>
          <a:xfrm>
            <a:off x="3346560" y="3591000"/>
            <a:ext cx="36360" cy="25200"/>
          </a:xfrm>
          <a:custGeom>
            <a:avLst/>
            <a:gdLst/>
            <a:ahLst/>
            <a:rect l="l" t="t" r="r" b="b"/>
            <a:pathLst>
              <a:path w="47" h="32">
                <a:moveTo>
                  <a:pt x="20" y="25"/>
                </a:moveTo>
                <a:lnTo>
                  <a:pt x="11" y="32"/>
                </a:lnTo>
                <a:lnTo>
                  <a:pt x="18" y="32"/>
                </a:lnTo>
                <a:lnTo>
                  <a:pt x="23" y="30"/>
                </a:lnTo>
                <a:lnTo>
                  <a:pt x="31" y="27"/>
                </a:lnTo>
                <a:lnTo>
                  <a:pt x="34" y="25"/>
                </a:lnTo>
                <a:lnTo>
                  <a:pt x="41" y="19"/>
                </a:lnTo>
                <a:lnTo>
                  <a:pt x="47" y="14"/>
                </a:lnTo>
                <a:lnTo>
                  <a:pt x="32" y="0"/>
                </a:lnTo>
                <a:lnTo>
                  <a:pt x="29" y="3"/>
                </a:lnTo>
                <a:lnTo>
                  <a:pt x="23" y="7"/>
                </a:lnTo>
                <a:lnTo>
                  <a:pt x="20" y="9"/>
                </a:lnTo>
                <a:lnTo>
                  <a:pt x="16" y="9"/>
                </a:lnTo>
                <a:lnTo>
                  <a:pt x="15" y="11"/>
                </a:lnTo>
                <a:lnTo>
                  <a:pt x="11" y="11"/>
                </a:lnTo>
                <a:lnTo>
                  <a:pt x="0" y="19"/>
                </a:lnTo>
                <a:lnTo>
                  <a:pt x="20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5" name=""/>
          <p:cNvSpPr/>
          <p:nvPr/>
        </p:nvSpPr>
        <p:spPr>
          <a:xfrm>
            <a:off x="3316320" y="3606840"/>
            <a:ext cx="47520" cy="54000"/>
          </a:xfrm>
          <a:custGeom>
            <a:avLst/>
            <a:gdLst/>
            <a:ahLst/>
            <a:rect l="l" t="t" r="r" b="b"/>
            <a:pathLst>
              <a:path w="61" h="68">
                <a:moveTo>
                  <a:pt x="14" y="68"/>
                </a:moveTo>
                <a:lnTo>
                  <a:pt x="14" y="68"/>
                </a:lnTo>
                <a:lnTo>
                  <a:pt x="29" y="54"/>
                </a:lnTo>
                <a:lnTo>
                  <a:pt x="41" y="41"/>
                </a:lnTo>
                <a:lnTo>
                  <a:pt x="48" y="32"/>
                </a:lnTo>
                <a:lnTo>
                  <a:pt x="54" y="24"/>
                </a:lnTo>
                <a:lnTo>
                  <a:pt x="57" y="16"/>
                </a:lnTo>
                <a:lnTo>
                  <a:pt x="61" y="6"/>
                </a:lnTo>
                <a:lnTo>
                  <a:pt x="41" y="0"/>
                </a:lnTo>
                <a:lnTo>
                  <a:pt x="38" y="8"/>
                </a:lnTo>
                <a:lnTo>
                  <a:pt x="34" y="15"/>
                </a:lnTo>
                <a:lnTo>
                  <a:pt x="30" y="22"/>
                </a:lnTo>
                <a:lnTo>
                  <a:pt x="25" y="27"/>
                </a:lnTo>
                <a:lnTo>
                  <a:pt x="13" y="41"/>
                </a:lnTo>
                <a:lnTo>
                  <a:pt x="0" y="54"/>
                </a:lnTo>
                <a:lnTo>
                  <a:pt x="0" y="52"/>
                </a:lnTo>
                <a:lnTo>
                  <a:pt x="14" y="6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6" name=""/>
          <p:cNvSpPr/>
          <p:nvPr/>
        </p:nvSpPr>
        <p:spPr>
          <a:xfrm>
            <a:off x="3278160" y="3649680"/>
            <a:ext cx="49320" cy="46080"/>
          </a:xfrm>
          <a:custGeom>
            <a:avLst/>
            <a:gdLst/>
            <a:ahLst/>
            <a:rect l="l" t="t" r="r" b="b"/>
            <a:pathLst>
              <a:path w="60" h="59">
                <a:moveTo>
                  <a:pt x="21" y="59"/>
                </a:moveTo>
                <a:lnTo>
                  <a:pt x="21" y="59"/>
                </a:lnTo>
                <a:lnTo>
                  <a:pt x="21" y="57"/>
                </a:lnTo>
                <a:lnTo>
                  <a:pt x="21" y="53"/>
                </a:lnTo>
                <a:lnTo>
                  <a:pt x="23" y="51"/>
                </a:lnTo>
                <a:lnTo>
                  <a:pt x="23" y="50"/>
                </a:lnTo>
                <a:lnTo>
                  <a:pt x="28" y="43"/>
                </a:lnTo>
                <a:lnTo>
                  <a:pt x="32" y="37"/>
                </a:lnTo>
                <a:lnTo>
                  <a:pt x="46" y="27"/>
                </a:lnTo>
                <a:lnTo>
                  <a:pt x="60" y="16"/>
                </a:lnTo>
                <a:lnTo>
                  <a:pt x="46" y="0"/>
                </a:lnTo>
                <a:lnTo>
                  <a:pt x="32" y="11"/>
                </a:lnTo>
                <a:lnTo>
                  <a:pt x="18" y="23"/>
                </a:lnTo>
                <a:lnTo>
                  <a:pt x="11" y="30"/>
                </a:lnTo>
                <a:lnTo>
                  <a:pt x="5" y="39"/>
                </a:lnTo>
                <a:lnTo>
                  <a:pt x="3" y="44"/>
                </a:lnTo>
                <a:lnTo>
                  <a:pt x="2" y="48"/>
                </a:lnTo>
                <a:lnTo>
                  <a:pt x="0" y="53"/>
                </a:lnTo>
                <a:lnTo>
                  <a:pt x="0" y="59"/>
                </a:lnTo>
                <a:lnTo>
                  <a:pt x="21" y="5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7" name=""/>
          <p:cNvSpPr/>
          <p:nvPr/>
        </p:nvSpPr>
        <p:spPr>
          <a:xfrm>
            <a:off x="3278160" y="3695760"/>
            <a:ext cx="25560" cy="33120"/>
          </a:xfrm>
          <a:custGeom>
            <a:avLst/>
            <a:gdLst/>
            <a:ahLst/>
            <a:rect l="l" t="t" r="r" b="b"/>
            <a:pathLst>
              <a:path w="32" h="41">
                <a:moveTo>
                  <a:pt x="32" y="41"/>
                </a:moveTo>
                <a:lnTo>
                  <a:pt x="32" y="41"/>
                </a:lnTo>
                <a:lnTo>
                  <a:pt x="32" y="33"/>
                </a:lnTo>
                <a:lnTo>
                  <a:pt x="30" y="26"/>
                </a:lnTo>
                <a:lnTo>
                  <a:pt x="28" y="21"/>
                </a:lnTo>
                <a:lnTo>
                  <a:pt x="25" y="16"/>
                </a:lnTo>
                <a:lnTo>
                  <a:pt x="23" y="12"/>
                </a:lnTo>
                <a:lnTo>
                  <a:pt x="21" y="8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2" y="14"/>
                </a:lnTo>
                <a:lnTo>
                  <a:pt x="3" y="19"/>
                </a:lnTo>
                <a:lnTo>
                  <a:pt x="5" y="24"/>
                </a:lnTo>
                <a:lnTo>
                  <a:pt x="7" y="28"/>
                </a:lnTo>
                <a:lnTo>
                  <a:pt x="11" y="32"/>
                </a:lnTo>
                <a:lnTo>
                  <a:pt x="11" y="37"/>
                </a:lnTo>
                <a:lnTo>
                  <a:pt x="11" y="41"/>
                </a:lnTo>
                <a:lnTo>
                  <a:pt x="32" y="4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8" name=""/>
          <p:cNvSpPr/>
          <p:nvPr/>
        </p:nvSpPr>
        <p:spPr>
          <a:xfrm>
            <a:off x="3278160" y="3728880"/>
            <a:ext cx="25560" cy="12960"/>
          </a:xfrm>
          <a:custGeom>
            <a:avLst/>
            <a:gdLst/>
            <a:ahLst/>
            <a:rect l="l" t="t" r="r" b="b"/>
            <a:pathLst>
              <a:path w="32" h="16">
                <a:moveTo>
                  <a:pt x="21" y="16"/>
                </a:moveTo>
                <a:lnTo>
                  <a:pt x="21" y="14"/>
                </a:lnTo>
                <a:lnTo>
                  <a:pt x="23" y="12"/>
                </a:lnTo>
                <a:lnTo>
                  <a:pt x="32" y="0"/>
                </a:lnTo>
                <a:lnTo>
                  <a:pt x="11" y="0"/>
                </a:lnTo>
                <a:lnTo>
                  <a:pt x="7" y="1"/>
                </a:lnTo>
                <a:lnTo>
                  <a:pt x="0" y="14"/>
                </a:lnTo>
                <a:lnTo>
                  <a:pt x="0" y="10"/>
                </a:lnTo>
                <a:lnTo>
                  <a:pt x="21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9" name=""/>
          <p:cNvSpPr/>
          <p:nvPr/>
        </p:nvSpPr>
        <p:spPr>
          <a:xfrm>
            <a:off x="3260880" y="3736800"/>
            <a:ext cx="34920" cy="101880"/>
          </a:xfrm>
          <a:custGeom>
            <a:avLst/>
            <a:gdLst/>
            <a:ahLst/>
            <a:rect l="l" t="t" r="r" b="b"/>
            <a:pathLst>
              <a:path w="44" h="128">
                <a:moveTo>
                  <a:pt x="19" y="127"/>
                </a:moveTo>
                <a:lnTo>
                  <a:pt x="19" y="128"/>
                </a:lnTo>
                <a:lnTo>
                  <a:pt x="23" y="121"/>
                </a:lnTo>
                <a:lnTo>
                  <a:pt x="26" y="112"/>
                </a:lnTo>
                <a:lnTo>
                  <a:pt x="28" y="103"/>
                </a:lnTo>
                <a:lnTo>
                  <a:pt x="30" y="96"/>
                </a:lnTo>
                <a:lnTo>
                  <a:pt x="34" y="79"/>
                </a:lnTo>
                <a:lnTo>
                  <a:pt x="35" y="62"/>
                </a:lnTo>
                <a:lnTo>
                  <a:pt x="37" y="48"/>
                </a:lnTo>
                <a:lnTo>
                  <a:pt x="39" y="32"/>
                </a:lnTo>
                <a:lnTo>
                  <a:pt x="39" y="25"/>
                </a:lnTo>
                <a:lnTo>
                  <a:pt x="41" y="18"/>
                </a:lnTo>
                <a:lnTo>
                  <a:pt x="43" y="13"/>
                </a:lnTo>
                <a:lnTo>
                  <a:pt x="44" y="6"/>
                </a:lnTo>
                <a:lnTo>
                  <a:pt x="25" y="0"/>
                </a:lnTo>
                <a:lnTo>
                  <a:pt x="23" y="7"/>
                </a:lnTo>
                <a:lnTo>
                  <a:pt x="21" y="14"/>
                </a:lnTo>
                <a:lnTo>
                  <a:pt x="19" y="23"/>
                </a:lnTo>
                <a:lnTo>
                  <a:pt x="19" y="30"/>
                </a:lnTo>
                <a:lnTo>
                  <a:pt x="16" y="45"/>
                </a:lnTo>
                <a:lnTo>
                  <a:pt x="16" y="61"/>
                </a:lnTo>
                <a:lnTo>
                  <a:pt x="14" y="77"/>
                </a:lnTo>
                <a:lnTo>
                  <a:pt x="10" y="91"/>
                </a:lnTo>
                <a:lnTo>
                  <a:pt x="9" y="98"/>
                </a:lnTo>
                <a:lnTo>
                  <a:pt x="7" y="105"/>
                </a:lnTo>
                <a:lnTo>
                  <a:pt x="3" y="112"/>
                </a:lnTo>
                <a:lnTo>
                  <a:pt x="0" y="118"/>
                </a:lnTo>
                <a:lnTo>
                  <a:pt x="0" y="121"/>
                </a:lnTo>
                <a:lnTo>
                  <a:pt x="19" y="1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0" name=""/>
          <p:cNvSpPr/>
          <p:nvPr/>
        </p:nvSpPr>
        <p:spPr>
          <a:xfrm>
            <a:off x="3244680" y="3833640"/>
            <a:ext cx="30240" cy="30240"/>
          </a:xfrm>
          <a:custGeom>
            <a:avLst/>
            <a:gdLst/>
            <a:ahLst/>
            <a:rect l="l" t="t" r="r" b="b"/>
            <a:pathLst>
              <a:path w="38" h="39">
                <a:moveTo>
                  <a:pt x="20" y="36"/>
                </a:moveTo>
                <a:lnTo>
                  <a:pt x="20" y="38"/>
                </a:lnTo>
                <a:lnTo>
                  <a:pt x="20" y="34"/>
                </a:lnTo>
                <a:lnTo>
                  <a:pt x="22" y="30"/>
                </a:lnTo>
                <a:lnTo>
                  <a:pt x="22" y="29"/>
                </a:lnTo>
                <a:lnTo>
                  <a:pt x="22" y="27"/>
                </a:lnTo>
                <a:lnTo>
                  <a:pt x="23" y="25"/>
                </a:lnTo>
                <a:lnTo>
                  <a:pt x="25" y="22"/>
                </a:lnTo>
                <a:lnTo>
                  <a:pt x="29" y="20"/>
                </a:lnTo>
                <a:lnTo>
                  <a:pt x="30" y="16"/>
                </a:lnTo>
                <a:lnTo>
                  <a:pt x="34" y="13"/>
                </a:lnTo>
                <a:lnTo>
                  <a:pt x="38" y="6"/>
                </a:lnTo>
                <a:lnTo>
                  <a:pt x="18" y="0"/>
                </a:lnTo>
                <a:lnTo>
                  <a:pt x="18" y="2"/>
                </a:lnTo>
                <a:lnTo>
                  <a:pt x="16" y="2"/>
                </a:lnTo>
                <a:lnTo>
                  <a:pt x="14" y="6"/>
                </a:lnTo>
                <a:lnTo>
                  <a:pt x="9" y="9"/>
                </a:lnTo>
                <a:lnTo>
                  <a:pt x="6" y="14"/>
                </a:lnTo>
                <a:lnTo>
                  <a:pt x="4" y="20"/>
                </a:lnTo>
                <a:lnTo>
                  <a:pt x="2" y="23"/>
                </a:lnTo>
                <a:lnTo>
                  <a:pt x="0" y="29"/>
                </a:lnTo>
                <a:lnTo>
                  <a:pt x="0" y="32"/>
                </a:lnTo>
                <a:lnTo>
                  <a:pt x="0" y="38"/>
                </a:lnTo>
                <a:lnTo>
                  <a:pt x="0" y="39"/>
                </a:lnTo>
                <a:lnTo>
                  <a:pt x="20" y="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1" name=""/>
          <p:cNvSpPr/>
          <p:nvPr/>
        </p:nvSpPr>
        <p:spPr>
          <a:xfrm>
            <a:off x="3244680" y="3862440"/>
            <a:ext cx="8280" cy="1440"/>
          </a:xfrm>
          <a:custGeom>
            <a:avLst/>
            <a:gdLst/>
            <a:ahLst/>
            <a:rect l="l" t="t" r="r" b="b"/>
            <a:pathLst>
              <a:path w="11" h="1">
                <a:moveTo>
                  <a:pt x="0" y="1"/>
                </a:moveTo>
                <a:lnTo>
                  <a:pt x="11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2" name=""/>
          <p:cNvSpPr/>
          <p:nvPr/>
        </p:nvSpPr>
        <p:spPr>
          <a:xfrm>
            <a:off x="3244680" y="3860640"/>
            <a:ext cx="25560" cy="49320"/>
          </a:xfrm>
          <a:custGeom>
            <a:avLst/>
            <a:gdLst/>
            <a:ahLst/>
            <a:rect l="l" t="t" r="r" b="b"/>
            <a:pathLst>
              <a:path w="32" h="60">
                <a:moveTo>
                  <a:pt x="30" y="60"/>
                </a:moveTo>
                <a:lnTo>
                  <a:pt x="32" y="51"/>
                </a:lnTo>
                <a:lnTo>
                  <a:pt x="22" y="0"/>
                </a:lnTo>
                <a:lnTo>
                  <a:pt x="0" y="3"/>
                </a:lnTo>
                <a:lnTo>
                  <a:pt x="11" y="55"/>
                </a:lnTo>
                <a:lnTo>
                  <a:pt x="30" y="6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3" name=""/>
          <p:cNvSpPr/>
          <p:nvPr/>
        </p:nvSpPr>
        <p:spPr>
          <a:xfrm>
            <a:off x="3255840" y="3898800"/>
            <a:ext cx="6480" cy="5040"/>
          </a:xfrm>
          <a:custGeom>
            <a:avLst/>
            <a:gdLst/>
            <a:ahLst/>
            <a:rect l="l" t="t" r="r" b="b"/>
            <a:pathLst>
              <a:path w="8" h="7">
                <a:moveTo>
                  <a:pt x="0" y="0"/>
                </a:moveTo>
                <a:lnTo>
                  <a:pt x="8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4" name=""/>
          <p:cNvSpPr/>
          <p:nvPr/>
        </p:nvSpPr>
        <p:spPr>
          <a:xfrm>
            <a:off x="3244680" y="3898800"/>
            <a:ext cx="24120" cy="36720"/>
          </a:xfrm>
          <a:custGeom>
            <a:avLst/>
            <a:gdLst/>
            <a:ahLst/>
            <a:rect l="l" t="t" r="r" b="b"/>
            <a:pathLst>
              <a:path w="30" h="46">
                <a:moveTo>
                  <a:pt x="27" y="41"/>
                </a:moveTo>
                <a:lnTo>
                  <a:pt x="25" y="36"/>
                </a:lnTo>
                <a:lnTo>
                  <a:pt x="23" y="34"/>
                </a:lnTo>
                <a:lnTo>
                  <a:pt x="23" y="34"/>
                </a:lnTo>
                <a:lnTo>
                  <a:pt x="23" y="32"/>
                </a:lnTo>
                <a:lnTo>
                  <a:pt x="25" y="29"/>
                </a:lnTo>
                <a:lnTo>
                  <a:pt x="25" y="23"/>
                </a:lnTo>
                <a:lnTo>
                  <a:pt x="27" y="21"/>
                </a:lnTo>
                <a:lnTo>
                  <a:pt x="29" y="18"/>
                </a:lnTo>
                <a:lnTo>
                  <a:pt x="30" y="14"/>
                </a:lnTo>
                <a:lnTo>
                  <a:pt x="14" y="0"/>
                </a:lnTo>
                <a:lnTo>
                  <a:pt x="11" y="4"/>
                </a:lnTo>
                <a:lnTo>
                  <a:pt x="9" y="7"/>
                </a:lnTo>
                <a:lnTo>
                  <a:pt x="6" y="13"/>
                </a:lnTo>
                <a:lnTo>
                  <a:pt x="4" y="20"/>
                </a:lnTo>
                <a:lnTo>
                  <a:pt x="2" y="25"/>
                </a:lnTo>
                <a:lnTo>
                  <a:pt x="0" y="30"/>
                </a:lnTo>
                <a:lnTo>
                  <a:pt x="0" y="36"/>
                </a:lnTo>
                <a:lnTo>
                  <a:pt x="2" y="39"/>
                </a:lnTo>
                <a:lnTo>
                  <a:pt x="4" y="43"/>
                </a:lnTo>
                <a:lnTo>
                  <a:pt x="6" y="46"/>
                </a:lnTo>
                <a:lnTo>
                  <a:pt x="4" y="41"/>
                </a:lnTo>
                <a:lnTo>
                  <a:pt x="27" y="4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5" name=""/>
          <p:cNvSpPr/>
          <p:nvPr/>
        </p:nvSpPr>
        <p:spPr>
          <a:xfrm>
            <a:off x="3247920" y="3930480"/>
            <a:ext cx="79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6" name=""/>
          <p:cNvSpPr/>
          <p:nvPr/>
        </p:nvSpPr>
        <p:spPr>
          <a:xfrm>
            <a:off x="3247920" y="3930480"/>
            <a:ext cx="17640" cy="44640"/>
          </a:xfrm>
          <a:prstGeom prst="rect">
            <a:avLst/>
          </a:prstGeom>
          <a:solidFill>
            <a:srgbClr val="969696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7" name=""/>
          <p:cNvSpPr/>
          <p:nvPr/>
        </p:nvSpPr>
        <p:spPr>
          <a:xfrm>
            <a:off x="3247920" y="3975120"/>
            <a:ext cx="79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8" name=""/>
          <p:cNvSpPr/>
          <p:nvPr/>
        </p:nvSpPr>
        <p:spPr>
          <a:xfrm>
            <a:off x="3228840" y="3975120"/>
            <a:ext cx="36720" cy="27000"/>
          </a:xfrm>
          <a:custGeom>
            <a:avLst/>
            <a:gdLst/>
            <a:ahLst/>
            <a:rect l="l" t="t" r="r" b="b"/>
            <a:pathLst>
              <a:path w="44" h="36">
                <a:moveTo>
                  <a:pt x="19" y="27"/>
                </a:moveTo>
                <a:lnTo>
                  <a:pt x="10" y="36"/>
                </a:lnTo>
                <a:lnTo>
                  <a:pt x="17" y="36"/>
                </a:lnTo>
                <a:lnTo>
                  <a:pt x="25" y="32"/>
                </a:lnTo>
                <a:lnTo>
                  <a:pt x="30" y="29"/>
                </a:lnTo>
                <a:lnTo>
                  <a:pt x="35" y="25"/>
                </a:lnTo>
                <a:lnTo>
                  <a:pt x="39" y="20"/>
                </a:lnTo>
                <a:lnTo>
                  <a:pt x="42" y="13"/>
                </a:lnTo>
                <a:lnTo>
                  <a:pt x="44" y="6"/>
                </a:lnTo>
                <a:lnTo>
                  <a:pt x="44" y="0"/>
                </a:lnTo>
                <a:lnTo>
                  <a:pt x="23" y="0"/>
                </a:lnTo>
                <a:lnTo>
                  <a:pt x="23" y="4"/>
                </a:lnTo>
                <a:lnTo>
                  <a:pt x="23" y="6"/>
                </a:lnTo>
                <a:lnTo>
                  <a:pt x="21" y="9"/>
                </a:lnTo>
                <a:lnTo>
                  <a:pt x="21" y="11"/>
                </a:lnTo>
                <a:lnTo>
                  <a:pt x="19" y="13"/>
                </a:lnTo>
                <a:lnTo>
                  <a:pt x="17" y="13"/>
                </a:lnTo>
                <a:lnTo>
                  <a:pt x="14" y="14"/>
                </a:lnTo>
                <a:lnTo>
                  <a:pt x="10" y="14"/>
                </a:lnTo>
                <a:lnTo>
                  <a:pt x="0" y="22"/>
                </a:lnTo>
                <a:lnTo>
                  <a:pt x="19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9" name=""/>
          <p:cNvSpPr/>
          <p:nvPr/>
        </p:nvSpPr>
        <p:spPr>
          <a:xfrm>
            <a:off x="3214800" y="3990960"/>
            <a:ext cx="29880" cy="76320"/>
          </a:xfrm>
          <a:custGeom>
            <a:avLst/>
            <a:gdLst/>
            <a:ahLst/>
            <a:rect l="l" t="t" r="r" b="b"/>
            <a:pathLst>
              <a:path w="39" h="96">
                <a:moveTo>
                  <a:pt x="21" y="96"/>
                </a:moveTo>
                <a:lnTo>
                  <a:pt x="21" y="96"/>
                </a:lnTo>
                <a:lnTo>
                  <a:pt x="21" y="83"/>
                </a:lnTo>
                <a:lnTo>
                  <a:pt x="23" y="71"/>
                </a:lnTo>
                <a:lnTo>
                  <a:pt x="25" y="58"/>
                </a:lnTo>
                <a:lnTo>
                  <a:pt x="27" y="46"/>
                </a:lnTo>
                <a:lnTo>
                  <a:pt x="32" y="26"/>
                </a:lnTo>
                <a:lnTo>
                  <a:pt x="39" y="5"/>
                </a:lnTo>
                <a:lnTo>
                  <a:pt x="18" y="0"/>
                </a:lnTo>
                <a:lnTo>
                  <a:pt x="13" y="21"/>
                </a:lnTo>
                <a:lnTo>
                  <a:pt x="7" y="42"/>
                </a:lnTo>
                <a:lnTo>
                  <a:pt x="4" y="55"/>
                </a:lnTo>
                <a:lnTo>
                  <a:pt x="2" y="67"/>
                </a:lnTo>
                <a:lnTo>
                  <a:pt x="0" y="81"/>
                </a:lnTo>
                <a:lnTo>
                  <a:pt x="0" y="96"/>
                </a:lnTo>
                <a:lnTo>
                  <a:pt x="21" y="9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0" name=""/>
          <p:cNvSpPr/>
          <p:nvPr/>
        </p:nvSpPr>
        <p:spPr>
          <a:xfrm>
            <a:off x="3214800" y="4067280"/>
            <a:ext cx="31680" cy="50760"/>
          </a:xfrm>
          <a:custGeom>
            <a:avLst/>
            <a:gdLst/>
            <a:ahLst/>
            <a:rect l="l" t="t" r="r" b="b"/>
            <a:pathLst>
              <a:path w="41" h="62">
                <a:moveTo>
                  <a:pt x="41" y="53"/>
                </a:moveTo>
                <a:lnTo>
                  <a:pt x="41" y="53"/>
                </a:lnTo>
                <a:lnTo>
                  <a:pt x="34" y="37"/>
                </a:lnTo>
                <a:lnTo>
                  <a:pt x="27" y="25"/>
                </a:lnTo>
                <a:lnTo>
                  <a:pt x="25" y="19"/>
                </a:lnTo>
                <a:lnTo>
                  <a:pt x="23" y="12"/>
                </a:lnTo>
                <a:lnTo>
                  <a:pt x="21" y="7"/>
                </a:lnTo>
                <a:lnTo>
                  <a:pt x="20" y="0"/>
                </a:lnTo>
                <a:lnTo>
                  <a:pt x="0" y="0"/>
                </a:lnTo>
                <a:lnTo>
                  <a:pt x="0" y="9"/>
                </a:lnTo>
                <a:lnTo>
                  <a:pt x="2" y="18"/>
                </a:lnTo>
                <a:lnTo>
                  <a:pt x="5" y="25"/>
                </a:lnTo>
                <a:lnTo>
                  <a:pt x="7" y="32"/>
                </a:lnTo>
                <a:lnTo>
                  <a:pt x="14" y="46"/>
                </a:lnTo>
                <a:lnTo>
                  <a:pt x="21" y="62"/>
                </a:lnTo>
                <a:lnTo>
                  <a:pt x="23" y="62"/>
                </a:lnTo>
                <a:lnTo>
                  <a:pt x="41" y="5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1" name=""/>
          <p:cNvSpPr/>
          <p:nvPr/>
        </p:nvSpPr>
        <p:spPr>
          <a:xfrm>
            <a:off x="3232080" y="4114800"/>
            <a:ext cx="6480" cy="3240"/>
          </a:xfrm>
          <a:custGeom>
            <a:avLst/>
            <a:gdLst/>
            <a:ahLst/>
            <a:rect l="l" t="t" r="r" b="b"/>
            <a:pathLst>
              <a:path w="7" h="4">
                <a:moveTo>
                  <a:pt x="0" y="4"/>
                </a:moveTo>
                <a:lnTo>
                  <a:pt x="7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2" name=""/>
          <p:cNvSpPr/>
          <p:nvPr/>
        </p:nvSpPr>
        <p:spPr>
          <a:xfrm>
            <a:off x="3232080" y="4110120"/>
            <a:ext cx="17640" cy="17280"/>
          </a:xfrm>
          <a:custGeom>
            <a:avLst/>
            <a:gdLst/>
            <a:ahLst/>
            <a:rect l="l" t="t" r="r" b="b"/>
            <a:pathLst>
              <a:path w="22" h="21">
                <a:moveTo>
                  <a:pt x="13" y="21"/>
                </a:moveTo>
                <a:lnTo>
                  <a:pt x="22" y="7"/>
                </a:lnTo>
                <a:lnTo>
                  <a:pt x="18" y="0"/>
                </a:lnTo>
                <a:lnTo>
                  <a:pt x="0" y="9"/>
                </a:lnTo>
                <a:lnTo>
                  <a:pt x="4" y="16"/>
                </a:lnTo>
                <a:lnTo>
                  <a:pt x="13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3" name=""/>
          <p:cNvSpPr/>
          <p:nvPr/>
        </p:nvSpPr>
        <p:spPr>
          <a:xfrm>
            <a:off x="3241800" y="41115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4" name=""/>
          <p:cNvSpPr/>
          <p:nvPr/>
        </p:nvSpPr>
        <p:spPr>
          <a:xfrm>
            <a:off x="2763720" y="2376360"/>
            <a:ext cx="925560" cy="974880"/>
          </a:xfrm>
          <a:custGeom>
            <a:avLst/>
            <a:gdLst/>
            <a:ahLst/>
            <a:rect l="l" t="t" r="r" b="b"/>
            <a:pathLst>
              <a:path w="1168" h="1228">
                <a:moveTo>
                  <a:pt x="1125" y="945"/>
                </a:moveTo>
                <a:lnTo>
                  <a:pt x="1125" y="959"/>
                </a:lnTo>
                <a:lnTo>
                  <a:pt x="1125" y="975"/>
                </a:lnTo>
                <a:lnTo>
                  <a:pt x="1123" y="990"/>
                </a:lnTo>
                <a:lnTo>
                  <a:pt x="1122" y="1006"/>
                </a:lnTo>
                <a:lnTo>
                  <a:pt x="1120" y="1022"/>
                </a:lnTo>
                <a:lnTo>
                  <a:pt x="1116" y="1038"/>
                </a:lnTo>
                <a:lnTo>
                  <a:pt x="1113" y="1054"/>
                </a:lnTo>
                <a:lnTo>
                  <a:pt x="1109" y="1068"/>
                </a:lnTo>
                <a:lnTo>
                  <a:pt x="1104" y="1082"/>
                </a:lnTo>
                <a:lnTo>
                  <a:pt x="1098" y="1095"/>
                </a:lnTo>
                <a:lnTo>
                  <a:pt x="1095" y="1100"/>
                </a:lnTo>
                <a:lnTo>
                  <a:pt x="1091" y="1105"/>
                </a:lnTo>
                <a:lnTo>
                  <a:pt x="1086" y="1111"/>
                </a:lnTo>
                <a:lnTo>
                  <a:pt x="1082" y="1116"/>
                </a:lnTo>
                <a:lnTo>
                  <a:pt x="1079" y="1120"/>
                </a:lnTo>
                <a:lnTo>
                  <a:pt x="1074" y="1125"/>
                </a:lnTo>
                <a:lnTo>
                  <a:pt x="1068" y="1127"/>
                </a:lnTo>
                <a:lnTo>
                  <a:pt x="1063" y="1130"/>
                </a:lnTo>
                <a:lnTo>
                  <a:pt x="1057" y="1132"/>
                </a:lnTo>
                <a:lnTo>
                  <a:pt x="1052" y="1134"/>
                </a:lnTo>
                <a:lnTo>
                  <a:pt x="1047" y="1134"/>
                </a:lnTo>
                <a:lnTo>
                  <a:pt x="1040" y="1136"/>
                </a:lnTo>
                <a:lnTo>
                  <a:pt x="1034" y="1136"/>
                </a:lnTo>
                <a:lnTo>
                  <a:pt x="1031" y="1136"/>
                </a:lnTo>
                <a:lnTo>
                  <a:pt x="1027" y="1137"/>
                </a:lnTo>
                <a:lnTo>
                  <a:pt x="1024" y="1139"/>
                </a:lnTo>
                <a:lnTo>
                  <a:pt x="1017" y="1141"/>
                </a:lnTo>
                <a:lnTo>
                  <a:pt x="1011" y="1146"/>
                </a:lnTo>
                <a:lnTo>
                  <a:pt x="1004" y="1152"/>
                </a:lnTo>
                <a:lnTo>
                  <a:pt x="1001" y="1157"/>
                </a:lnTo>
                <a:lnTo>
                  <a:pt x="995" y="1164"/>
                </a:lnTo>
                <a:lnTo>
                  <a:pt x="992" y="1169"/>
                </a:lnTo>
                <a:lnTo>
                  <a:pt x="983" y="1182"/>
                </a:lnTo>
                <a:lnTo>
                  <a:pt x="974" y="1193"/>
                </a:lnTo>
                <a:lnTo>
                  <a:pt x="970" y="1198"/>
                </a:lnTo>
                <a:lnTo>
                  <a:pt x="965" y="1202"/>
                </a:lnTo>
                <a:lnTo>
                  <a:pt x="961" y="1203"/>
                </a:lnTo>
                <a:lnTo>
                  <a:pt x="960" y="1203"/>
                </a:lnTo>
                <a:lnTo>
                  <a:pt x="958" y="1203"/>
                </a:lnTo>
                <a:lnTo>
                  <a:pt x="954" y="1203"/>
                </a:lnTo>
                <a:lnTo>
                  <a:pt x="949" y="1203"/>
                </a:lnTo>
                <a:lnTo>
                  <a:pt x="947" y="1203"/>
                </a:lnTo>
                <a:lnTo>
                  <a:pt x="944" y="1203"/>
                </a:lnTo>
                <a:lnTo>
                  <a:pt x="940" y="1202"/>
                </a:lnTo>
                <a:lnTo>
                  <a:pt x="935" y="1200"/>
                </a:lnTo>
                <a:lnTo>
                  <a:pt x="929" y="1196"/>
                </a:lnTo>
                <a:lnTo>
                  <a:pt x="924" y="1193"/>
                </a:lnTo>
                <a:lnTo>
                  <a:pt x="917" y="1189"/>
                </a:lnTo>
                <a:lnTo>
                  <a:pt x="913" y="1189"/>
                </a:lnTo>
                <a:lnTo>
                  <a:pt x="912" y="1187"/>
                </a:lnTo>
                <a:lnTo>
                  <a:pt x="908" y="1187"/>
                </a:lnTo>
                <a:lnTo>
                  <a:pt x="904" y="1187"/>
                </a:lnTo>
                <a:lnTo>
                  <a:pt x="903" y="1187"/>
                </a:lnTo>
                <a:lnTo>
                  <a:pt x="899" y="1187"/>
                </a:lnTo>
                <a:lnTo>
                  <a:pt x="897" y="1189"/>
                </a:lnTo>
                <a:lnTo>
                  <a:pt x="896" y="1191"/>
                </a:lnTo>
                <a:lnTo>
                  <a:pt x="894" y="1194"/>
                </a:lnTo>
                <a:lnTo>
                  <a:pt x="890" y="1202"/>
                </a:lnTo>
                <a:lnTo>
                  <a:pt x="888" y="1207"/>
                </a:lnTo>
                <a:lnTo>
                  <a:pt x="887" y="1214"/>
                </a:lnTo>
                <a:lnTo>
                  <a:pt x="887" y="1221"/>
                </a:lnTo>
                <a:lnTo>
                  <a:pt x="885" y="1228"/>
                </a:lnTo>
                <a:lnTo>
                  <a:pt x="878" y="1226"/>
                </a:lnTo>
                <a:lnTo>
                  <a:pt x="871" y="1225"/>
                </a:lnTo>
                <a:lnTo>
                  <a:pt x="863" y="1221"/>
                </a:lnTo>
                <a:lnTo>
                  <a:pt x="856" y="1218"/>
                </a:lnTo>
                <a:lnTo>
                  <a:pt x="846" y="1214"/>
                </a:lnTo>
                <a:lnTo>
                  <a:pt x="839" y="1210"/>
                </a:lnTo>
                <a:lnTo>
                  <a:pt x="835" y="1209"/>
                </a:lnTo>
                <a:lnTo>
                  <a:pt x="831" y="1207"/>
                </a:lnTo>
                <a:lnTo>
                  <a:pt x="830" y="1205"/>
                </a:lnTo>
                <a:lnTo>
                  <a:pt x="826" y="1203"/>
                </a:lnTo>
                <a:lnTo>
                  <a:pt x="824" y="1203"/>
                </a:lnTo>
                <a:lnTo>
                  <a:pt x="821" y="1203"/>
                </a:lnTo>
                <a:lnTo>
                  <a:pt x="819" y="1203"/>
                </a:lnTo>
                <a:lnTo>
                  <a:pt x="817" y="1205"/>
                </a:lnTo>
                <a:lnTo>
                  <a:pt x="812" y="1207"/>
                </a:lnTo>
                <a:lnTo>
                  <a:pt x="807" y="1209"/>
                </a:lnTo>
                <a:lnTo>
                  <a:pt x="803" y="1209"/>
                </a:lnTo>
                <a:lnTo>
                  <a:pt x="799" y="1210"/>
                </a:lnTo>
                <a:lnTo>
                  <a:pt x="794" y="1210"/>
                </a:lnTo>
                <a:lnTo>
                  <a:pt x="789" y="1210"/>
                </a:lnTo>
                <a:lnTo>
                  <a:pt x="782" y="1210"/>
                </a:lnTo>
                <a:lnTo>
                  <a:pt x="775" y="1210"/>
                </a:lnTo>
                <a:lnTo>
                  <a:pt x="769" y="1209"/>
                </a:lnTo>
                <a:lnTo>
                  <a:pt x="762" y="1207"/>
                </a:lnTo>
                <a:lnTo>
                  <a:pt x="750" y="1203"/>
                </a:lnTo>
                <a:lnTo>
                  <a:pt x="737" y="1198"/>
                </a:lnTo>
                <a:lnTo>
                  <a:pt x="725" y="1193"/>
                </a:lnTo>
                <a:lnTo>
                  <a:pt x="712" y="1187"/>
                </a:lnTo>
                <a:lnTo>
                  <a:pt x="705" y="1186"/>
                </a:lnTo>
                <a:lnTo>
                  <a:pt x="698" y="1184"/>
                </a:lnTo>
                <a:lnTo>
                  <a:pt x="691" y="1182"/>
                </a:lnTo>
                <a:lnTo>
                  <a:pt x="682" y="1180"/>
                </a:lnTo>
                <a:lnTo>
                  <a:pt x="673" y="1180"/>
                </a:lnTo>
                <a:lnTo>
                  <a:pt x="657" y="1180"/>
                </a:lnTo>
                <a:lnTo>
                  <a:pt x="637" y="1178"/>
                </a:lnTo>
                <a:lnTo>
                  <a:pt x="616" y="1178"/>
                </a:lnTo>
                <a:lnTo>
                  <a:pt x="607" y="1177"/>
                </a:lnTo>
                <a:lnTo>
                  <a:pt x="597" y="1177"/>
                </a:lnTo>
                <a:lnTo>
                  <a:pt x="588" y="1175"/>
                </a:lnTo>
                <a:lnTo>
                  <a:pt x="581" y="1173"/>
                </a:lnTo>
                <a:lnTo>
                  <a:pt x="573" y="1171"/>
                </a:lnTo>
                <a:lnTo>
                  <a:pt x="568" y="1168"/>
                </a:lnTo>
                <a:lnTo>
                  <a:pt x="568" y="1168"/>
                </a:lnTo>
                <a:lnTo>
                  <a:pt x="566" y="1166"/>
                </a:lnTo>
                <a:lnTo>
                  <a:pt x="564" y="1164"/>
                </a:lnTo>
                <a:lnTo>
                  <a:pt x="564" y="1162"/>
                </a:lnTo>
                <a:lnTo>
                  <a:pt x="564" y="1157"/>
                </a:lnTo>
                <a:lnTo>
                  <a:pt x="566" y="1153"/>
                </a:lnTo>
                <a:lnTo>
                  <a:pt x="568" y="1148"/>
                </a:lnTo>
                <a:lnTo>
                  <a:pt x="572" y="1145"/>
                </a:lnTo>
                <a:lnTo>
                  <a:pt x="573" y="1141"/>
                </a:lnTo>
                <a:lnTo>
                  <a:pt x="579" y="1137"/>
                </a:lnTo>
                <a:lnTo>
                  <a:pt x="582" y="1132"/>
                </a:lnTo>
                <a:lnTo>
                  <a:pt x="586" y="1129"/>
                </a:lnTo>
                <a:lnTo>
                  <a:pt x="595" y="1121"/>
                </a:lnTo>
                <a:lnTo>
                  <a:pt x="605" y="1116"/>
                </a:lnTo>
                <a:lnTo>
                  <a:pt x="614" y="1109"/>
                </a:lnTo>
                <a:lnTo>
                  <a:pt x="621" y="1102"/>
                </a:lnTo>
                <a:lnTo>
                  <a:pt x="623" y="1098"/>
                </a:lnTo>
                <a:lnTo>
                  <a:pt x="627" y="1095"/>
                </a:lnTo>
                <a:lnTo>
                  <a:pt x="627" y="1091"/>
                </a:lnTo>
                <a:lnTo>
                  <a:pt x="629" y="1088"/>
                </a:lnTo>
                <a:lnTo>
                  <a:pt x="630" y="1075"/>
                </a:lnTo>
                <a:lnTo>
                  <a:pt x="630" y="1063"/>
                </a:lnTo>
                <a:lnTo>
                  <a:pt x="630" y="1050"/>
                </a:lnTo>
                <a:lnTo>
                  <a:pt x="630" y="1038"/>
                </a:lnTo>
                <a:lnTo>
                  <a:pt x="632" y="1031"/>
                </a:lnTo>
                <a:lnTo>
                  <a:pt x="632" y="1025"/>
                </a:lnTo>
                <a:lnTo>
                  <a:pt x="634" y="1020"/>
                </a:lnTo>
                <a:lnTo>
                  <a:pt x="636" y="1015"/>
                </a:lnTo>
                <a:lnTo>
                  <a:pt x="637" y="1009"/>
                </a:lnTo>
                <a:lnTo>
                  <a:pt x="643" y="1004"/>
                </a:lnTo>
                <a:lnTo>
                  <a:pt x="646" y="999"/>
                </a:lnTo>
                <a:lnTo>
                  <a:pt x="652" y="991"/>
                </a:lnTo>
                <a:lnTo>
                  <a:pt x="662" y="979"/>
                </a:lnTo>
                <a:lnTo>
                  <a:pt x="677" y="967"/>
                </a:lnTo>
                <a:lnTo>
                  <a:pt x="682" y="959"/>
                </a:lnTo>
                <a:lnTo>
                  <a:pt x="687" y="952"/>
                </a:lnTo>
                <a:lnTo>
                  <a:pt x="693" y="945"/>
                </a:lnTo>
                <a:lnTo>
                  <a:pt x="698" y="938"/>
                </a:lnTo>
                <a:lnTo>
                  <a:pt x="702" y="931"/>
                </a:lnTo>
                <a:lnTo>
                  <a:pt x="705" y="924"/>
                </a:lnTo>
                <a:lnTo>
                  <a:pt x="707" y="917"/>
                </a:lnTo>
                <a:lnTo>
                  <a:pt x="707" y="908"/>
                </a:lnTo>
                <a:lnTo>
                  <a:pt x="707" y="902"/>
                </a:lnTo>
                <a:lnTo>
                  <a:pt x="707" y="895"/>
                </a:lnTo>
                <a:lnTo>
                  <a:pt x="705" y="890"/>
                </a:lnTo>
                <a:lnTo>
                  <a:pt x="703" y="885"/>
                </a:lnTo>
                <a:lnTo>
                  <a:pt x="700" y="879"/>
                </a:lnTo>
                <a:lnTo>
                  <a:pt x="698" y="876"/>
                </a:lnTo>
                <a:lnTo>
                  <a:pt x="693" y="870"/>
                </a:lnTo>
                <a:lnTo>
                  <a:pt x="691" y="867"/>
                </a:lnTo>
                <a:lnTo>
                  <a:pt x="686" y="863"/>
                </a:lnTo>
                <a:lnTo>
                  <a:pt x="682" y="860"/>
                </a:lnTo>
                <a:lnTo>
                  <a:pt x="677" y="856"/>
                </a:lnTo>
                <a:lnTo>
                  <a:pt x="671" y="853"/>
                </a:lnTo>
                <a:lnTo>
                  <a:pt x="661" y="847"/>
                </a:lnTo>
                <a:lnTo>
                  <a:pt x="648" y="842"/>
                </a:lnTo>
                <a:lnTo>
                  <a:pt x="621" y="833"/>
                </a:lnTo>
                <a:lnTo>
                  <a:pt x="595" y="826"/>
                </a:lnTo>
                <a:lnTo>
                  <a:pt x="581" y="821"/>
                </a:lnTo>
                <a:lnTo>
                  <a:pt x="568" y="817"/>
                </a:lnTo>
                <a:lnTo>
                  <a:pt x="554" y="810"/>
                </a:lnTo>
                <a:lnTo>
                  <a:pt x="543" y="805"/>
                </a:lnTo>
                <a:lnTo>
                  <a:pt x="531" y="797"/>
                </a:lnTo>
                <a:lnTo>
                  <a:pt x="518" y="789"/>
                </a:lnTo>
                <a:lnTo>
                  <a:pt x="506" y="781"/>
                </a:lnTo>
                <a:lnTo>
                  <a:pt x="493" y="773"/>
                </a:lnTo>
                <a:lnTo>
                  <a:pt x="470" y="757"/>
                </a:lnTo>
                <a:lnTo>
                  <a:pt x="447" y="740"/>
                </a:lnTo>
                <a:lnTo>
                  <a:pt x="436" y="733"/>
                </a:lnTo>
                <a:lnTo>
                  <a:pt x="424" y="728"/>
                </a:lnTo>
                <a:lnTo>
                  <a:pt x="411" y="721"/>
                </a:lnTo>
                <a:lnTo>
                  <a:pt x="397" y="716"/>
                </a:lnTo>
                <a:lnTo>
                  <a:pt x="383" y="710"/>
                </a:lnTo>
                <a:lnTo>
                  <a:pt x="369" y="705"/>
                </a:lnTo>
                <a:lnTo>
                  <a:pt x="353" y="701"/>
                </a:lnTo>
                <a:lnTo>
                  <a:pt x="335" y="698"/>
                </a:lnTo>
                <a:lnTo>
                  <a:pt x="315" y="694"/>
                </a:lnTo>
                <a:lnTo>
                  <a:pt x="296" y="689"/>
                </a:lnTo>
                <a:lnTo>
                  <a:pt x="280" y="684"/>
                </a:lnTo>
                <a:lnTo>
                  <a:pt x="265" y="678"/>
                </a:lnTo>
                <a:lnTo>
                  <a:pt x="253" y="673"/>
                </a:lnTo>
                <a:lnTo>
                  <a:pt x="242" y="666"/>
                </a:lnTo>
                <a:lnTo>
                  <a:pt x="233" y="660"/>
                </a:lnTo>
                <a:lnTo>
                  <a:pt x="225" y="653"/>
                </a:lnTo>
                <a:lnTo>
                  <a:pt x="207" y="639"/>
                </a:lnTo>
                <a:lnTo>
                  <a:pt x="189" y="621"/>
                </a:lnTo>
                <a:lnTo>
                  <a:pt x="180" y="614"/>
                </a:lnTo>
                <a:lnTo>
                  <a:pt x="168" y="605"/>
                </a:lnTo>
                <a:lnTo>
                  <a:pt x="155" y="595"/>
                </a:lnTo>
                <a:lnTo>
                  <a:pt x="139" y="586"/>
                </a:lnTo>
                <a:lnTo>
                  <a:pt x="134" y="582"/>
                </a:lnTo>
                <a:lnTo>
                  <a:pt x="130" y="577"/>
                </a:lnTo>
                <a:lnTo>
                  <a:pt x="125" y="571"/>
                </a:lnTo>
                <a:lnTo>
                  <a:pt x="120" y="566"/>
                </a:lnTo>
                <a:lnTo>
                  <a:pt x="109" y="550"/>
                </a:lnTo>
                <a:lnTo>
                  <a:pt x="96" y="532"/>
                </a:lnTo>
                <a:lnTo>
                  <a:pt x="86" y="516"/>
                </a:lnTo>
                <a:lnTo>
                  <a:pt x="75" y="500"/>
                </a:lnTo>
                <a:lnTo>
                  <a:pt x="70" y="493"/>
                </a:lnTo>
                <a:lnTo>
                  <a:pt x="64" y="488"/>
                </a:lnTo>
                <a:lnTo>
                  <a:pt x="59" y="482"/>
                </a:lnTo>
                <a:lnTo>
                  <a:pt x="54" y="479"/>
                </a:lnTo>
                <a:lnTo>
                  <a:pt x="39" y="470"/>
                </a:lnTo>
                <a:lnTo>
                  <a:pt x="27" y="461"/>
                </a:lnTo>
                <a:lnTo>
                  <a:pt x="15" y="454"/>
                </a:lnTo>
                <a:lnTo>
                  <a:pt x="0" y="443"/>
                </a:lnTo>
                <a:lnTo>
                  <a:pt x="6" y="424"/>
                </a:lnTo>
                <a:lnTo>
                  <a:pt x="11" y="406"/>
                </a:lnTo>
                <a:lnTo>
                  <a:pt x="15" y="392"/>
                </a:lnTo>
                <a:lnTo>
                  <a:pt x="20" y="379"/>
                </a:lnTo>
                <a:lnTo>
                  <a:pt x="25" y="367"/>
                </a:lnTo>
                <a:lnTo>
                  <a:pt x="29" y="352"/>
                </a:lnTo>
                <a:lnTo>
                  <a:pt x="34" y="338"/>
                </a:lnTo>
                <a:lnTo>
                  <a:pt x="39" y="320"/>
                </a:lnTo>
                <a:lnTo>
                  <a:pt x="41" y="315"/>
                </a:lnTo>
                <a:lnTo>
                  <a:pt x="43" y="310"/>
                </a:lnTo>
                <a:lnTo>
                  <a:pt x="43" y="306"/>
                </a:lnTo>
                <a:lnTo>
                  <a:pt x="43" y="301"/>
                </a:lnTo>
                <a:lnTo>
                  <a:pt x="45" y="292"/>
                </a:lnTo>
                <a:lnTo>
                  <a:pt x="45" y="283"/>
                </a:lnTo>
                <a:lnTo>
                  <a:pt x="45" y="272"/>
                </a:lnTo>
                <a:lnTo>
                  <a:pt x="45" y="263"/>
                </a:lnTo>
                <a:lnTo>
                  <a:pt x="47" y="260"/>
                </a:lnTo>
                <a:lnTo>
                  <a:pt x="48" y="255"/>
                </a:lnTo>
                <a:lnTo>
                  <a:pt x="50" y="249"/>
                </a:lnTo>
                <a:lnTo>
                  <a:pt x="54" y="244"/>
                </a:lnTo>
                <a:lnTo>
                  <a:pt x="54" y="196"/>
                </a:lnTo>
                <a:lnTo>
                  <a:pt x="121" y="59"/>
                </a:lnTo>
                <a:lnTo>
                  <a:pt x="379" y="0"/>
                </a:lnTo>
                <a:lnTo>
                  <a:pt x="385" y="4"/>
                </a:lnTo>
                <a:lnTo>
                  <a:pt x="392" y="5"/>
                </a:lnTo>
                <a:lnTo>
                  <a:pt x="397" y="5"/>
                </a:lnTo>
                <a:lnTo>
                  <a:pt x="404" y="5"/>
                </a:lnTo>
                <a:lnTo>
                  <a:pt x="410" y="5"/>
                </a:lnTo>
                <a:lnTo>
                  <a:pt x="415" y="5"/>
                </a:lnTo>
                <a:lnTo>
                  <a:pt x="422" y="5"/>
                </a:lnTo>
                <a:lnTo>
                  <a:pt x="429" y="7"/>
                </a:lnTo>
                <a:lnTo>
                  <a:pt x="497" y="7"/>
                </a:lnTo>
                <a:lnTo>
                  <a:pt x="511" y="12"/>
                </a:lnTo>
                <a:lnTo>
                  <a:pt x="524" y="20"/>
                </a:lnTo>
                <a:lnTo>
                  <a:pt x="538" y="27"/>
                </a:lnTo>
                <a:lnTo>
                  <a:pt x="550" y="34"/>
                </a:lnTo>
                <a:lnTo>
                  <a:pt x="563" y="41"/>
                </a:lnTo>
                <a:lnTo>
                  <a:pt x="577" y="46"/>
                </a:lnTo>
                <a:lnTo>
                  <a:pt x="589" y="53"/>
                </a:lnTo>
                <a:lnTo>
                  <a:pt x="604" y="59"/>
                </a:lnTo>
                <a:lnTo>
                  <a:pt x="607" y="60"/>
                </a:lnTo>
                <a:lnTo>
                  <a:pt x="613" y="62"/>
                </a:lnTo>
                <a:lnTo>
                  <a:pt x="614" y="68"/>
                </a:lnTo>
                <a:lnTo>
                  <a:pt x="618" y="69"/>
                </a:lnTo>
                <a:lnTo>
                  <a:pt x="623" y="73"/>
                </a:lnTo>
                <a:lnTo>
                  <a:pt x="629" y="77"/>
                </a:lnTo>
                <a:lnTo>
                  <a:pt x="630" y="78"/>
                </a:lnTo>
                <a:lnTo>
                  <a:pt x="632" y="78"/>
                </a:lnTo>
                <a:lnTo>
                  <a:pt x="636" y="80"/>
                </a:lnTo>
                <a:lnTo>
                  <a:pt x="639" y="80"/>
                </a:lnTo>
                <a:lnTo>
                  <a:pt x="641" y="93"/>
                </a:lnTo>
                <a:lnTo>
                  <a:pt x="643" y="105"/>
                </a:lnTo>
                <a:lnTo>
                  <a:pt x="645" y="117"/>
                </a:lnTo>
                <a:lnTo>
                  <a:pt x="646" y="132"/>
                </a:lnTo>
                <a:lnTo>
                  <a:pt x="643" y="151"/>
                </a:lnTo>
                <a:lnTo>
                  <a:pt x="675" y="214"/>
                </a:lnTo>
                <a:lnTo>
                  <a:pt x="677" y="222"/>
                </a:lnTo>
                <a:lnTo>
                  <a:pt x="677" y="231"/>
                </a:lnTo>
                <a:lnTo>
                  <a:pt x="678" y="240"/>
                </a:lnTo>
                <a:lnTo>
                  <a:pt x="680" y="251"/>
                </a:lnTo>
                <a:lnTo>
                  <a:pt x="686" y="271"/>
                </a:lnTo>
                <a:lnTo>
                  <a:pt x="689" y="285"/>
                </a:lnTo>
                <a:lnTo>
                  <a:pt x="689" y="292"/>
                </a:lnTo>
                <a:lnTo>
                  <a:pt x="686" y="304"/>
                </a:lnTo>
                <a:lnTo>
                  <a:pt x="682" y="326"/>
                </a:lnTo>
                <a:lnTo>
                  <a:pt x="677" y="347"/>
                </a:lnTo>
                <a:lnTo>
                  <a:pt x="673" y="372"/>
                </a:lnTo>
                <a:lnTo>
                  <a:pt x="668" y="392"/>
                </a:lnTo>
                <a:lnTo>
                  <a:pt x="666" y="406"/>
                </a:lnTo>
                <a:lnTo>
                  <a:pt x="664" y="413"/>
                </a:lnTo>
                <a:lnTo>
                  <a:pt x="664" y="415"/>
                </a:lnTo>
                <a:lnTo>
                  <a:pt x="666" y="417"/>
                </a:lnTo>
                <a:lnTo>
                  <a:pt x="666" y="418"/>
                </a:lnTo>
                <a:lnTo>
                  <a:pt x="668" y="420"/>
                </a:lnTo>
                <a:lnTo>
                  <a:pt x="671" y="424"/>
                </a:lnTo>
                <a:lnTo>
                  <a:pt x="675" y="425"/>
                </a:lnTo>
                <a:lnTo>
                  <a:pt x="680" y="427"/>
                </a:lnTo>
                <a:lnTo>
                  <a:pt x="686" y="427"/>
                </a:lnTo>
                <a:lnTo>
                  <a:pt x="691" y="429"/>
                </a:lnTo>
                <a:lnTo>
                  <a:pt x="698" y="429"/>
                </a:lnTo>
                <a:lnTo>
                  <a:pt x="712" y="431"/>
                </a:lnTo>
                <a:lnTo>
                  <a:pt x="726" y="431"/>
                </a:lnTo>
                <a:lnTo>
                  <a:pt x="734" y="433"/>
                </a:lnTo>
                <a:lnTo>
                  <a:pt x="739" y="433"/>
                </a:lnTo>
                <a:lnTo>
                  <a:pt x="744" y="434"/>
                </a:lnTo>
                <a:lnTo>
                  <a:pt x="750" y="436"/>
                </a:lnTo>
                <a:lnTo>
                  <a:pt x="817" y="436"/>
                </a:lnTo>
                <a:lnTo>
                  <a:pt x="828" y="438"/>
                </a:lnTo>
                <a:lnTo>
                  <a:pt x="839" y="438"/>
                </a:lnTo>
                <a:lnTo>
                  <a:pt x="842" y="440"/>
                </a:lnTo>
                <a:lnTo>
                  <a:pt x="847" y="440"/>
                </a:lnTo>
                <a:lnTo>
                  <a:pt x="851" y="438"/>
                </a:lnTo>
                <a:lnTo>
                  <a:pt x="856" y="436"/>
                </a:lnTo>
                <a:lnTo>
                  <a:pt x="858" y="434"/>
                </a:lnTo>
                <a:lnTo>
                  <a:pt x="863" y="427"/>
                </a:lnTo>
                <a:lnTo>
                  <a:pt x="865" y="424"/>
                </a:lnTo>
                <a:lnTo>
                  <a:pt x="867" y="420"/>
                </a:lnTo>
                <a:lnTo>
                  <a:pt x="869" y="418"/>
                </a:lnTo>
                <a:lnTo>
                  <a:pt x="871" y="418"/>
                </a:lnTo>
                <a:lnTo>
                  <a:pt x="874" y="417"/>
                </a:lnTo>
                <a:lnTo>
                  <a:pt x="876" y="417"/>
                </a:lnTo>
                <a:lnTo>
                  <a:pt x="880" y="417"/>
                </a:lnTo>
                <a:lnTo>
                  <a:pt x="883" y="418"/>
                </a:lnTo>
                <a:lnTo>
                  <a:pt x="885" y="418"/>
                </a:lnTo>
                <a:lnTo>
                  <a:pt x="888" y="420"/>
                </a:lnTo>
                <a:lnTo>
                  <a:pt x="892" y="424"/>
                </a:lnTo>
                <a:lnTo>
                  <a:pt x="896" y="429"/>
                </a:lnTo>
                <a:lnTo>
                  <a:pt x="901" y="434"/>
                </a:lnTo>
                <a:lnTo>
                  <a:pt x="904" y="440"/>
                </a:lnTo>
                <a:lnTo>
                  <a:pt x="908" y="441"/>
                </a:lnTo>
                <a:lnTo>
                  <a:pt x="912" y="445"/>
                </a:lnTo>
                <a:lnTo>
                  <a:pt x="913" y="447"/>
                </a:lnTo>
                <a:lnTo>
                  <a:pt x="919" y="447"/>
                </a:lnTo>
                <a:lnTo>
                  <a:pt x="920" y="449"/>
                </a:lnTo>
                <a:lnTo>
                  <a:pt x="926" y="449"/>
                </a:lnTo>
                <a:lnTo>
                  <a:pt x="929" y="450"/>
                </a:lnTo>
                <a:lnTo>
                  <a:pt x="935" y="450"/>
                </a:lnTo>
                <a:lnTo>
                  <a:pt x="944" y="450"/>
                </a:lnTo>
                <a:lnTo>
                  <a:pt x="952" y="449"/>
                </a:lnTo>
                <a:lnTo>
                  <a:pt x="960" y="449"/>
                </a:lnTo>
                <a:lnTo>
                  <a:pt x="967" y="450"/>
                </a:lnTo>
                <a:lnTo>
                  <a:pt x="970" y="450"/>
                </a:lnTo>
                <a:lnTo>
                  <a:pt x="972" y="452"/>
                </a:lnTo>
                <a:lnTo>
                  <a:pt x="974" y="452"/>
                </a:lnTo>
                <a:lnTo>
                  <a:pt x="974" y="454"/>
                </a:lnTo>
                <a:lnTo>
                  <a:pt x="979" y="472"/>
                </a:lnTo>
                <a:lnTo>
                  <a:pt x="985" y="488"/>
                </a:lnTo>
                <a:lnTo>
                  <a:pt x="986" y="495"/>
                </a:lnTo>
                <a:lnTo>
                  <a:pt x="988" y="504"/>
                </a:lnTo>
                <a:lnTo>
                  <a:pt x="988" y="511"/>
                </a:lnTo>
                <a:lnTo>
                  <a:pt x="988" y="520"/>
                </a:lnTo>
                <a:lnTo>
                  <a:pt x="990" y="529"/>
                </a:lnTo>
                <a:lnTo>
                  <a:pt x="990" y="538"/>
                </a:lnTo>
                <a:lnTo>
                  <a:pt x="992" y="546"/>
                </a:lnTo>
                <a:lnTo>
                  <a:pt x="993" y="557"/>
                </a:lnTo>
                <a:lnTo>
                  <a:pt x="997" y="577"/>
                </a:lnTo>
                <a:lnTo>
                  <a:pt x="1002" y="595"/>
                </a:lnTo>
                <a:lnTo>
                  <a:pt x="1006" y="614"/>
                </a:lnTo>
                <a:lnTo>
                  <a:pt x="1011" y="632"/>
                </a:lnTo>
                <a:lnTo>
                  <a:pt x="1013" y="641"/>
                </a:lnTo>
                <a:lnTo>
                  <a:pt x="1013" y="650"/>
                </a:lnTo>
                <a:lnTo>
                  <a:pt x="1015" y="659"/>
                </a:lnTo>
                <a:lnTo>
                  <a:pt x="1015" y="668"/>
                </a:lnTo>
                <a:lnTo>
                  <a:pt x="1015" y="673"/>
                </a:lnTo>
                <a:lnTo>
                  <a:pt x="1015" y="678"/>
                </a:lnTo>
                <a:lnTo>
                  <a:pt x="1017" y="684"/>
                </a:lnTo>
                <a:lnTo>
                  <a:pt x="1017" y="689"/>
                </a:lnTo>
                <a:lnTo>
                  <a:pt x="1018" y="691"/>
                </a:lnTo>
                <a:lnTo>
                  <a:pt x="1020" y="692"/>
                </a:lnTo>
                <a:lnTo>
                  <a:pt x="1022" y="694"/>
                </a:lnTo>
                <a:lnTo>
                  <a:pt x="1024" y="696"/>
                </a:lnTo>
                <a:lnTo>
                  <a:pt x="1025" y="696"/>
                </a:lnTo>
                <a:lnTo>
                  <a:pt x="1029" y="698"/>
                </a:lnTo>
                <a:lnTo>
                  <a:pt x="1033" y="698"/>
                </a:lnTo>
                <a:lnTo>
                  <a:pt x="1036" y="698"/>
                </a:lnTo>
                <a:lnTo>
                  <a:pt x="1041" y="698"/>
                </a:lnTo>
                <a:lnTo>
                  <a:pt x="1049" y="698"/>
                </a:lnTo>
                <a:lnTo>
                  <a:pt x="1054" y="696"/>
                </a:lnTo>
                <a:lnTo>
                  <a:pt x="1059" y="694"/>
                </a:lnTo>
                <a:lnTo>
                  <a:pt x="1070" y="691"/>
                </a:lnTo>
                <a:lnTo>
                  <a:pt x="1082" y="685"/>
                </a:lnTo>
                <a:lnTo>
                  <a:pt x="1093" y="682"/>
                </a:lnTo>
                <a:lnTo>
                  <a:pt x="1104" y="678"/>
                </a:lnTo>
                <a:lnTo>
                  <a:pt x="1109" y="676"/>
                </a:lnTo>
                <a:lnTo>
                  <a:pt x="1114" y="675"/>
                </a:lnTo>
                <a:lnTo>
                  <a:pt x="1120" y="675"/>
                </a:lnTo>
                <a:lnTo>
                  <a:pt x="1125" y="675"/>
                </a:lnTo>
                <a:lnTo>
                  <a:pt x="1130" y="675"/>
                </a:lnTo>
                <a:lnTo>
                  <a:pt x="1136" y="675"/>
                </a:lnTo>
                <a:lnTo>
                  <a:pt x="1143" y="675"/>
                </a:lnTo>
                <a:lnTo>
                  <a:pt x="1150" y="675"/>
                </a:lnTo>
                <a:lnTo>
                  <a:pt x="1152" y="682"/>
                </a:lnTo>
                <a:lnTo>
                  <a:pt x="1155" y="689"/>
                </a:lnTo>
                <a:lnTo>
                  <a:pt x="1157" y="696"/>
                </a:lnTo>
                <a:lnTo>
                  <a:pt x="1161" y="705"/>
                </a:lnTo>
                <a:lnTo>
                  <a:pt x="1162" y="714"/>
                </a:lnTo>
                <a:lnTo>
                  <a:pt x="1166" y="723"/>
                </a:lnTo>
                <a:lnTo>
                  <a:pt x="1168" y="733"/>
                </a:lnTo>
                <a:lnTo>
                  <a:pt x="1168" y="746"/>
                </a:lnTo>
                <a:lnTo>
                  <a:pt x="1168" y="765"/>
                </a:lnTo>
                <a:lnTo>
                  <a:pt x="1166" y="781"/>
                </a:lnTo>
                <a:lnTo>
                  <a:pt x="1166" y="797"/>
                </a:lnTo>
                <a:lnTo>
                  <a:pt x="1164" y="813"/>
                </a:lnTo>
                <a:lnTo>
                  <a:pt x="1161" y="828"/>
                </a:lnTo>
                <a:lnTo>
                  <a:pt x="1159" y="844"/>
                </a:lnTo>
                <a:lnTo>
                  <a:pt x="1155" y="860"/>
                </a:lnTo>
                <a:lnTo>
                  <a:pt x="1150" y="878"/>
                </a:lnTo>
                <a:lnTo>
                  <a:pt x="1143" y="890"/>
                </a:lnTo>
                <a:lnTo>
                  <a:pt x="1136" y="904"/>
                </a:lnTo>
                <a:lnTo>
                  <a:pt x="1132" y="911"/>
                </a:lnTo>
                <a:lnTo>
                  <a:pt x="1129" y="920"/>
                </a:lnTo>
                <a:lnTo>
                  <a:pt x="1127" y="929"/>
                </a:lnTo>
                <a:lnTo>
                  <a:pt x="1125" y="940"/>
                </a:lnTo>
                <a:lnTo>
                  <a:pt x="1125" y="94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5" name=""/>
          <p:cNvSpPr/>
          <p:nvPr/>
        </p:nvSpPr>
        <p:spPr>
          <a:xfrm>
            <a:off x="3587760" y="3127320"/>
            <a:ext cx="76320" cy="158760"/>
          </a:xfrm>
          <a:custGeom>
            <a:avLst/>
            <a:gdLst/>
            <a:ahLst/>
            <a:rect l="l" t="t" r="r" b="b"/>
            <a:pathLst>
              <a:path w="96" h="199">
                <a:moveTo>
                  <a:pt x="0" y="199"/>
                </a:moveTo>
                <a:lnTo>
                  <a:pt x="0" y="199"/>
                </a:lnTo>
                <a:lnTo>
                  <a:pt x="7" y="199"/>
                </a:lnTo>
                <a:lnTo>
                  <a:pt x="14" y="198"/>
                </a:lnTo>
                <a:lnTo>
                  <a:pt x="21" y="196"/>
                </a:lnTo>
                <a:lnTo>
                  <a:pt x="28" y="194"/>
                </a:lnTo>
                <a:lnTo>
                  <a:pt x="34" y="190"/>
                </a:lnTo>
                <a:lnTo>
                  <a:pt x="41" y="187"/>
                </a:lnTo>
                <a:lnTo>
                  <a:pt x="46" y="182"/>
                </a:lnTo>
                <a:lnTo>
                  <a:pt x="51" y="176"/>
                </a:lnTo>
                <a:lnTo>
                  <a:pt x="55" y="171"/>
                </a:lnTo>
                <a:lnTo>
                  <a:pt x="60" y="166"/>
                </a:lnTo>
                <a:lnTo>
                  <a:pt x="64" y="160"/>
                </a:lnTo>
                <a:lnTo>
                  <a:pt x="67" y="153"/>
                </a:lnTo>
                <a:lnTo>
                  <a:pt x="74" y="139"/>
                </a:lnTo>
                <a:lnTo>
                  <a:pt x="78" y="125"/>
                </a:lnTo>
                <a:lnTo>
                  <a:pt x="83" y="110"/>
                </a:lnTo>
                <a:lnTo>
                  <a:pt x="87" y="94"/>
                </a:lnTo>
                <a:lnTo>
                  <a:pt x="90" y="77"/>
                </a:lnTo>
                <a:lnTo>
                  <a:pt x="92" y="60"/>
                </a:lnTo>
                <a:lnTo>
                  <a:pt x="94" y="44"/>
                </a:lnTo>
                <a:lnTo>
                  <a:pt x="94" y="30"/>
                </a:lnTo>
                <a:lnTo>
                  <a:pt x="96" y="14"/>
                </a:lnTo>
                <a:lnTo>
                  <a:pt x="96" y="0"/>
                </a:lnTo>
                <a:lnTo>
                  <a:pt x="74" y="0"/>
                </a:lnTo>
                <a:lnTo>
                  <a:pt x="74" y="14"/>
                </a:lnTo>
                <a:lnTo>
                  <a:pt x="74" y="28"/>
                </a:lnTo>
                <a:lnTo>
                  <a:pt x="73" y="44"/>
                </a:lnTo>
                <a:lnTo>
                  <a:pt x="71" y="59"/>
                </a:lnTo>
                <a:lnTo>
                  <a:pt x="69" y="75"/>
                </a:lnTo>
                <a:lnTo>
                  <a:pt x="67" y="89"/>
                </a:lnTo>
                <a:lnTo>
                  <a:pt x="62" y="105"/>
                </a:lnTo>
                <a:lnTo>
                  <a:pt x="58" y="119"/>
                </a:lnTo>
                <a:lnTo>
                  <a:pt x="55" y="132"/>
                </a:lnTo>
                <a:lnTo>
                  <a:pt x="48" y="144"/>
                </a:lnTo>
                <a:lnTo>
                  <a:pt x="46" y="150"/>
                </a:lnTo>
                <a:lnTo>
                  <a:pt x="42" y="155"/>
                </a:lnTo>
                <a:lnTo>
                  <a:pt x="39" y="158"/>
                </a:lnTo>
                <a:lnTo>
                  <a:pt x="35" y="164"/>
                </a:lnTo>
                <a:lnTo>
                  <a:pt x="32" y="167"/>
                </a:lnTo>
                <a:lnTo>
                  <a:pt x="28" y="171"/>
                </a:lnTo>
                <a:lnTo>
                  <a:pt x="23" y="173"/>
                </a:lnTo>
                <a:lnTo>
                  <a:pt x="19" y="174"/>
                </a:lnTo>
                <a:lnTo>
                  <a:pt x="14" y="176"/>
                </a:lnTo>
                <a:lnTo>
                  <a:pt x="10" y="178"/>
                </a:lnTo>
                <a:lnTo>
                  <a:pt x="5" y="180"/>
                </a:lnTo>
                <a:lnTo>
                  <a:pt x="0" y="180"/>
                </a:lnTo>
                <a:lnTo>
                  <a:pt x="0" y="19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6" name=""/>
          <p:cNvSpPr/>
          <p:nvPr/>
        </p:nvSpPr>
        <p:spPr>
          <a:xfrm>
            <a:off x="3521160" y="3270240"/>
            <a:ext cx="66600" cy="71280"/>
          </a:xfrm>
          <a:custGeom>
            <a:avLst/>
            <a:gdLst/>
            <a:ahLst/>
            <a:rect l="l" t="t" r="r" b="b"/>
            <a:pathLst>
              <a:path w="86" h="89">
                <a:moveTo>
                  <a:pt x="0" y="89"/>
                </a:moveTo>
                <a:lnTo>
                  <a:pt x="0" y="89"/>
                </a:lnTo>
                <a:lnTo>
                  <a:pt x="6" y="89"/>
                </a:lnTo>
                <a:lnTo>
                  <a:pt x="9" y="87"/>
                </a:lnTo>
                <a:lnTo>
                  <a:pt x="13" y="87"/>
                </a:lnTo>
                <a:lnTo>
                  <a:pt x="16" y="83"/>
                </a:lnTo>
                <a:lnTo>
                  <a:pt x="23" y="80"/>
                </a:lnTo>
                <a:lnTo>
                  <a:pt x="29" y="75"/>
                </a:lnTo>
                <a:lnTo>
                  <a:pt x="38" y="62"/>
                </a:lnTo>
                <a:lnTo>
                  <a:pt x="47" y="50"/>
                </a:lnTo>
                <a:lnTo>
                  <a:pt x="50" y="42"/>
                </a:lnTo>
                <a:lnTo>
                  <a:pt x="55" y="37"/>
                </a:lnTo>
                <a:lnTo>
                  <a:pt x="59" y="32"/>
                </a:lnTo>
                <a:lnTo>
                  <a:pt x="64" y="28"/>
                </a:lnTo>
                <a:lnTo>
                  <a:pt x="70" y="25"/>
                </a:lnTo>
                <a:lnTo>
                  <a:pt x="75" y="21"/>
                </a:lnTo>
                <a:lnTo>
                  <a:pt x="77" y="21"/>
                </a:lnTo>
                <a:lnTo>
                  <a:pt x="79" y="19"/>
                </a:lnTo>
                <a:lnTo>
                  <a:pt x="82" y="19"/>
                </a:lnTo>
                <a:lnTo>
                  <a:pt x="86" y="19"/>
                </a:lnTo>
                <a:lnTo>
                  <a:pt x="86" y="0"/>
                </a:lnTo>
                <a:lnTo>
                  <a:pt x="80" y="0"/>
                </a:lnTo>
                <a:lnTo>
                  <a:pt x="75" y="0"/>
                </a:lnTo>
                <a:lnTo>
                  <a:pt x="70" y="2"/>
                </a:lnTo>
                <a:lnTo>
                  <a:pt x="66" y="3"/>
                </a:lnTo>
                <a:lnTo>
                  <a:pt x="57" y="7"/>
                </a:lnTo>
                <a:lnTo>
                  <a:pt x="50" y="12"/>
                </a:lnTo>
                <a:lnTo>
                  <a:pt x="45" y="19"/>
                </a:lnTo>
                <a:lnTo>
                  <a:pt x="39" y="25"/>
                </a:lnTo>
                <a:lnTo>
                  <a:pt x="34" y="32"/>
                </a:lnTo>
                <a:lnTo>
                  <a:pt x="29" y="39"/>
                </a:lnTo>
                <a:lnTo>
                  <a:pt x="22" y="51"/>
                </a:lnTo>
                <a:lnTo>
                  <a:pt x="13" y="62"/>
                </a:lnTo>
                <a:lnTo>
                  <a:pt x="9" y="64"/>
                </a:lnTo>
                <a:lnTo>
                  <a:pt x="6" y="67"/>
                </a:lnTo>
                <a:lnTo>
                  <a:pt x="6" y="67"/>
                </a:lnTo>
                <a:lnTo>
                  <a:pt x="4" y="67"/>
                </a:lnTo>
                <a:lnTo>
                  <a:pt x="2" y="67"/>
                </a:lnTo>
                <a:lnTo>
                  <a:pt x="0" y="67"/>
                </a:lnTo>
                <a:lnTo>
                  <a:pt x="0" y="8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7" name=""/>
          <p:cNvSpPr/>
          <p:nvPr/>
        </p:nvSpPr>
        <p:spPr>
          <a:xfrm>
            <a:off x="3481560" y="3309840"/>
            <a:ext cx="39600" cy="31680"/>
          </a:xfrm>
          <a:custGeom>
            <a:avLst/>
            <a:gdLst/>
            <a:ahLst/>
            <a:rect l="l" t="t" r="r" b="b"/>
            <a:pathLst>
              <a:path w="50" h="39">
                <a:moveTo>
                  <a:pt x="0" y="21"/>
                </a:moveTo>
                <a:lnTo>
                  <a:pt x="0" y="21"/>
                </a:lnTo>
                <a:lnTo>
                  <a:pt x="2" y="21"/>
                </a:lnTo>
                <a:lnTo>
                  <a:pt x="6" y="21"/>
                </a:lnTo>
                <a:lnTo>
                  <a:pt x="8" y="23"/>
                </a:lnTo>
                <a:lnTo>
                  <a:pt x="9" y="23"/>
                </a:lnTo>
                <a:lnTo>
                  <a:pt x="15" y="25"/>
                </a:lnTo>
                <a:lnTo>
                  <a:pt x="20" y="28"/>
                </a:lnTo>
                <a:lnTo>
                  <a:pt x="25" y="32"/>
                </a:lnTo>
                <a:lnTo>
                  <a:pt x="32" y="35"/>
                </a:lnTo>
                <a:lnTo>
                  <a:pt x="36" y="37"/>
                </a:lnTo>
                <a:lnTo>
                  <a:pt x="41" y="37"/>
                </a:lnTo>
                <a:lnTo>
                  <a:pt x="45" y="39"/>
                </a:lnTo>
                <a:lnTo>
                  <a:pt x="50" y="39"/>
                </a:lnTo>
                <a:lnTo>
                  <a:pt x="50" y="17"/>
                </a:lnTo>
                <a:lnTo>
                  <a:pt x="47" y="17"/>
                </a:lnTo>
                <a:lnTo>
                  <a:pt x="45" y="17"/>
                </a:lnTo>
                <a:lnTo>
                  <a:pt x="41" y="16"/>
                </a:lnTo>
                <a:lnTo>
                  <a:pt x="41" y="16"/>
                </a:lnTo>
                <a:lnTo>
                  <a:pt x="36" y="14"/>
                </a:lnTo>
                <a:lnTo>
                  <a:pt x="31" y="10"/>
                </a:lnTo>
                <a:lnTo>
                  <a:pt x="25" y="7"/>
                </a:lnTo>
                <a:lnTo>
                  <a:pt x="18" y="3"/>
                </a:lnTo>
                <a:lnTo>
                  <a:pt x="15" y="1"/>
                </a:lnTo>
                <a:lnTo>
                  <a:pt x="9" y="1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8" name=""/>
          <p:cNvSpPr/>
          <p:nvPr/>
        </p:nvSpPr>
        <p:spPr>
          <a:xfrm>
            <a:off x="3457440" y="3309840"/>
            <a:ext cx="24120" cy="49320"/>
          </a:xfrm>
          <a:custGeom>
            <a:avLst/>
            <a:gdLst/>
            <a:ahLst/>
            <a:rect l="l" t="t" r="r" b="b"/>
            <a:pathLst>
              <a:path w="30" h="62">
                <a:moveTo>
                  <a:pt x="9" y="62"/>
                </a:moveTo>
                <a:lnTo>
                  <a:pt x="22" y="51"/>
                </a:lnTo>
                <a:lnTo>
                  <a:pt x="22" y="46"/>
                </a:lnTo>
                <a:lnTo>
                  <a:pt x="23" y="41"/>
                </a:lnTo>
                <a:lnTo>
                  <a:pt x="23" y="33"/>
                </a:lnTo>
                <a:lnTo>
                  <a:pt x="25" y="28"/>
                </a:lnTo>
                <a:lnTo>
                  <a:pt x="29" y="23"/>
                </a:lnTo>
                <a:lnTo>
                  <a:pt x="30" y="19"/>
                </a:lnTo>
                <a:lnTo>
                  <a:pt x="30" y="19"/>
                </a:lnTo>
                <a:lnTo>
                  <a:pt x="29" y="19"/>
                </a:lnTo>
                <a:lnTo>
                  <a:pt x="29" y="0"/>
                </a:lnTo>
                <a:lnTo>
                  <a:pt x="23" y="1"/>
                </a:lnTo>
                <a:lnTo>
                  <a:pt x="20" y="1"/>
                </a:lnTo>
                <a:lnTo>
                  <a:pt x="16" y="5"/>
                </a:lnTo>
                <a:lnTo>
                  <a:pt x="13" y="9"/>
                </a:lnTo>
                <a:lnTo>
                  <a:pt x="9" y="14"/>
                </a:lnTo>
                <a:lnTo>
                  <a:pt x="6" y="21"/>
                </a:lnTo>
                <a:lnTo>
                  <a:pt x="4" y="28"/>
                </a:lnTo>
                <a:lnTo>
                  <a:pt x="2" y="37"/>
                </a:lnTo>
                <a:lnTo>
                  <a:pt x="0" y="44"/>
                </a:lnTo>
                <a:lnTo>
                  <a:pt x="0" y="51"/>
                </a:lnTo>
                <a:lnTo>
                  <a:pt x="13" y="42"/>
                </a:lnTo>
                <a:lnTo>
                  <a:pt x="9" y="6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9" name=""/>
          <p:cNvSpPr/>
          <p:nvPr/>
        </p:nvSpPr>
        <p:spPr>
          <a:xfrm>
            <a:off x="3422520" y="3330720"/>
            <a:ext cx="44640" cy="28440"/>
          </a:xfrm>
          <a:custGeom>
            <a:avLst/>
            <a:gdLst/>
            <a:ahLst/>
            <a:rect l="l" t="t" r="r" b="b"/>
            <a:pathLst>
              <a:path w="56" h="37">
                <a:moveTo>
                  <a:pt x="0" y="17"/>
                </a:moveTo>
                <a:lnTo>
                  <a:pt x="8" y="19"/>
                </a:lnTo>
                <a:lnTo>
                  <a:pt x="9" y="21"/>
                </a:lnTo>
                <a:lnTo>
                  <a:pt x="18" y="26"/>
                </a:lnTo>
                <a:lnTo>
                  <a:pt x="27" y="30"/>
                </a:lnTo>
                <a:lnTo>
                  <a:pt x="34" y="32"/>
                </a:lnTo>
                <a:lnTo>
                  <a:pt x="43" y="35"/>
                </a:lnTo>
                <a:lnTo>
                  <a:pt x="52" y="37"/>
                </a:lnTo>
                <a:lnTo>
                  <a:pt x="56" y="17"/>
                </a:lnTo>
                <a:lnTo>
                  <a:pt x="49" y="16"/>
                </a:lnTo>
                <a:lnTo>
                  <a:pt x="41" y="14"/>
                </a:lnTo>
                <a:lnTo>
                  <a:pt x="34" y="10"/>
                </a:lnTo>
                <a:lnTo>
                  <a:pt x="27" y="7"/>
                </a:lnTo>
                <a:lnTo>
                  <a:pt x="16" y="3"/>
                </a:lnTo>
                <a:lnTo>
                  <a:pt x="8" y="0"/>
                </a:lnTo>
                <a:lnTo>
                  <a:pt x="13" y="1"/>
                </a:lnTo>
                <a:lnTo>
                  <a:pt x="0" y="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0" name=""/>
          <p:cNvSpPr/>
          <p:nvPr/>
        </p:nvSpPr>
        <p:spPr>
          <a:xfrm>
            <a:off x="3389400" y="3324240"/>
            <a:ext cx="44280" cy="22320"/>
          </a:xfrm>
          <a:custGeom>
            <a:avLst/>
            <a:gdLst/>
            <a:ahLst/>
            <a:rect l="l" t="t" r="r" b="b"/>
            <a:pathLst>
              <a:path w="57" h="27">
                <a:moveTo>
                  <a:pt x="0" y="27"/>
                </a:moveTo>
                <a:lnTo>
                  <a:pt x="0" y="27"/>
                </a:lnTo>
                <a:lnTo>
                  <a:pt x="5" y="27"/>
                </a:lnTo>
                <a:lnTo>
                  <a:pt x="10" y="25"/>
                </a:lnTo>
                <a:lnTo>
                  <a:pt x="16" y="25"/>
                </a:lnTo>
                <a:lnTo>
                  <a:pt x="19" y="24"/>
                </a:lnTo>
                <a:lnTo>
                  <a:pt x="26" y="22"/>
                </a:lnTo>
                <a:lnTo>
                  <a:pt x="32" y="20"/>
                </a:lnTo>
                <a:lnTo>
                  <a:pt x="32" y="20"/>
                </a:lnTo>
                <a:lnTo>
                  <a:pt x="34" y="20"/>
                </a:lnTo>
                <a:lnTo>
                  <a:pt x="34" y="20"/>
                </a:lnTo>
                <a:lnTo>
                  <a:pt x="35" y="20"/>
                </a:lnTo>
                <a:lnTo>
                  <a:pt x="35" y="20"/>
                </a:lnTo>
                <a:lnTo>
                  <a:pt x="37" y="22"/>
                </a:lnTo>
                <a:lnTo>
                  <a:pt x="41" y="22"/>
                </a:lnTo>
                <a:lnTo>
                  <a:pt x="44" y="25"/>
                </a:lnTo>
                <a:lnTo>
                  <a:pt x="57" y="9"/>
                </a:lnTo>
                <a:lnTo>
                  <a:pt x="51" y="8"/>
                </a:lnTo>
                <a:lnTo>
                  <a:pt x="48" y="4"/>
                </a:lnTo>
                <a:lnTo>
                  <a:pt x="44" y="2"/>
                </a:lnTo>
                <a:lnTo>
                  <a:pt x="39" y="0"/>
                </a:lnTo>
                <a:lnTo>
                  <a:pt x="35" y="0"/>
                </a:lnTo>
                <a:lnTo>
                  <a:pt x="30" y="0"/>
                </a:lnTo>
                <a:lnTo>
                  <a:pt x="28" y="0"/>
                </a:lnTo>
                <a:lnTo>
                  <a:pt x="25" y="2"/>
                </a:lnTo>
                <a:lnTo>
                  <a:pt x="19" y="4"/>
                </a:lnTo>
                <a:lnTo>
                  <a:pt x="14" y="6"/>
                </a:lnTo>
                <a:lnTo>
                  <a:pt x="10" y="8"/>
                </a:lnTo>
                <a:lnTo>
                  <a:pt x="7" y="8"/>
                </a:lnTo>
                <a:lnTo>
                  <a:pt x="5" y="8"/>
                </a:lnTo>
                <a:lnTo>
                  <a:pt x="0" y="8"/>
                </a:lnTo>
                <a:lnTo>
                  <a:pt x="0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1" name=""/>
          <p:cNvSpPr/>
          <p:nvPr/>
        </p:nvSpPr>
        <p:spPr>
          <a:xfrm>
            <a:off x="3303720" y="3305160"/>
            <a:ext cx="85680" cy="41400"/>
          </a:xfrm>
          <a:custGeom>
            <a:avLst/>
            <a:gdLst/>
            <a:ahLst/>
            <a:rect l="l" t="t" r="r" b="b"/>
            <a:pathLst>
              <a:path w="107" h="52">
                <a:moveTo>
                  <a:pt x="2" y="22"/>
                </a:moveTo>
                <a:lnTo>
                  <a:pt x="0" y="22"/>
                </a:lnTo>
                <a:lnTo>
                  <a:pt x="7" y="22"/>
                </a:lnTo>
                <a:lnTo>
                  <a:pt x="14" y="24"/>
                </a:lnTo>
                <a:lnTo>
                  <a:pt x="20" y="25"/>
                </a:lnTo>
                <a:lnTo>
                  <a:pt x="27" y="27"/>
                </a:lnTo>
                <a:lnTo>
                  <a:pt x="39" y="33"/>
                </a:lnTo>
                <a:lnTo>
                  <a:pt x="52" y="38"/>
                </a:lnTo>
                <a:lnTo>
                  <a:pt x="64" y="43"/>
                </a:lnTo>
                <a:lnTo>
                  <a:pt x="76" y="49"/>
                </a:lnTo>
                <a:lnTo>
                  <a:pt x="84" y="50"/>
                </a:lnTo>
                <a:lnTo>
                  <a:pt x="91" y="50"/>
                </a:lnTo>
                <a:lnTo>
                  <a:pt x="100" y="52"/>
                </a:lnTo>
                <a:lnTo>
                  <a:pt x="107" y="52"/>
                </a:lnTo>
                <a:lnTo>
                  <a:pt x="107" y="33"/>
                </a:lnTo>
                <a:lnTo>
                  <a:pt x="100" y="33"/>
                </a:lnTo>
                <a:lnTo>
                  <a:pt x="94" y="31"/>
                </a:lnTo>
                <a:lnTo>
                  <a:pt x="89" y="31"/>
                </a:lnTo>
                <a:lnTo>
                  <a:pt x="84" y="29"/>
                </a:lnTo>
                <a:lnTo>
                  <a:pt x="71" y="24"/>
                </a:lnTo>
                <a:lnTo>
                  <a:pt x="59" y="20"/>
                </a:lnTo>
                <a:lnTo>
                  <a:pt x="46" y="15"/>
                </a:lnTo>
                <a:lnTo>
                  <a:pt x="34" y="9"/>
                </a:lnTo>
                <a:lnTo>
                  <a:pt x="27" y="8"/>
                </a:lnTo>
                <a:lnTo>
                  <a:pt x="20" y="4"/>
                </a:lnTo>
                <a:lnTo>
                  <a:pt x="11" y="2"/>
                </a:lnTo>
                <a:lnTo>
                  <a:pt x="4" y="0"/>
                </a:lnTo>
                <a:lnTo>
                  <a:pt x="2" y="0"/>
                </a:lnTo>
                <a:lnTo>
                  <a:pt x="2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2" name=""/>
          <p:cNvSpPr/>
          <p:nvPr/>
        </p:nvSpPr>
        <p:spPr>
          <a:xfrm>
            <a:off x="3201840" y="3297240"/>
            <a:ext cx="101880" cy="23760"/>
          </a:xfrm>
          <a:custGeom>
            <a:avLst/>
            <a:gdLst/>
            <a:ahLst/>
            <a:rect l="l" t="t" r="r" b="b"/>
            <a:pathLst>
              <a:path w="128" h="30">
                <a:moveTo>
                  <a:pt x="0" y="3"/>
                </a:moveTo>
                <a:lnTo>
                  <a:pt x="0" y="3"/>
                </a:lnTo>
                <a:lnTo>
                  <a:pt x="0" y="8"/>
                </a:lnTo>
                <a:lnTo>
                  <a:pt x="3" y="12"/>
                </a:lnTo>
                <a:lnTo>
                  <a:pt x="5" y="16"/>
                </a:lnTo>
                <a:lnTo>
                  <a:pt x="9" y="17"/>
                </a:lnTo>
                <a:lnTo>
                  <a:pt x="16" y="19"/>
                </a:lnTo>
                <a:lnTo>
                  <a:pt x="23" y="23"/>
                </a:lnTo>
                <a:lnTo>
                  <a:pt x="32" y="25"/>
                </a:lnTo>
                <a:lnTo>
                  <a:pt x="41" y="26"/>
                </a:lnTo>
                <a:lnTo>
                  <a:pt x="51" y="26"/>
                </a:lnTo>
                <a:lnTo>
                  <a:pt x="62" y="28"/>
                </a:lnTo>
                <a:lnTo>
                  <a:pt x="83" y="28"/>
                </a:lnTo>
                <a:lnTo>
                  <a:pt x="103" y="30"/>
                </a:lnTo>
                <a:lnTo>
                  <a:pt x="117" y="30"/>
                </a:lnTo>
                <a:lnTo>
                  <a:pt x="128" y="30"/>
                </a:lnTo>
                <a:lnTo>
                  <a:pt x="128" y="10"/>
                </a:lnTo>
                <a:lnTo>
                  <a:pt x="119" y="10"/>
                </a:lnTo>
                <a:lnTo>
                  <a:pt x="103" y="10"/>
                </a:lnTo>
                <a:lnTo>
                  <a:pt x="83" y="8"/>
                </a:lnTo>
                <a:lnTo>
                  <a:pt x="64" y="8"/>
                </a:lnTo>
                <a:lnTo>
                  <a:pt x="53" y="7"/>
                </a:lnTo>
                <a:lnTo>
                  <a:pt x="44" y="7"/>
                </a:lnTo>
                <a:lnTo>
                  <a:pt x="35" y="5"/>
                </a:lnTo>
                <a:lnTo>
                  <a:pt x="28" y="3"/>
                </a:lnTo>
                <a:lnTo>
                  <a:pt x="23" y="1"/>
                </a:lnTo>
                <a:lnTo>
                  <a:pt x="19" y="0"/>
                </a:lnTo>
                <a:lnTo>
                  <a:pt x="19" y="0"/>
                </a:lnTo>
                <a:lnTo>
                  <a:pt x="21" y="1"/>
                </a:lnTo>
                <a:lnTo>
                  <a:pt x="21" y="3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3" name=""/>
          <p:cNvSpPr/>
          <p:nvPr/>
        </p:nvSpPr>
        <p:spPr>
          <a:xfrm>
            <a:off x="3201840" y="3243240"/>
            <a:ext cx="61920" cy="57240"/>
          </a:xfrm>
          <a:custGeom>
            <a:avLst/>
            <a:gdLst/>
            <a:ahLst/>
            <a:rect l="l" t="t" r="r" b="b"/>
            <a:pathLst>
              <a:path w="76" h="71">
                <a:moveTo>
                  <a:pt x="62" y="0"/>
                </a:moveTo>
                <a:lnTo>
                  <a:pt x="60" y="2"/>
                </a:lnTo>
                <a:lnTo>
                  <a:pt x="53" y="9"/>
                </a:lnTo>
                <a:lnTo>
                  <a:pt x="44" y="14"/>
                </a:lnTo>
                <a:lnTo>
                  <a:pt x="35" y="21"/>
                </a:lnTo>
                <a:lnTo>
                  <a:pt x="27" y="28"/>
                </a:lnTo>
                <a:lnTo>
                  <a:pt x="21" y="34"/>
                </a:lnTo>
                <a:lnTo>
                  <a:pt x="16" y="37"/>
                </a:lnTo>
                <a:lnTo>
                  <a:pt x="12" y="41"/>
                </a:lnTo>
                <a:lnTo>
                  <a:pt x="9" y="46"/>
                </a:lnTo>
                <a:lnTo>
                  <a:pt x="5" y="52"/>
                </a:lnTo>
                <a:lnTo>
                  <a:pt x="2" y="59"/>
                </a:lnTo>
                <a:lnTo>
                  <a:pt x="0" y="64"/>
                </a:lnTo>
                <a:lnTo>
                  <a:pt x="0" y="71"/>
                </a:lnTo>
                <a:lnTo>
                  <a:pt x="21" y="71"/>
                </a:lnTo>
                <a:lnTo>
                  <a:pt x="21" y="68"/>
                </a:lnTo>
                <a:lnTo>
                  <a:pt x="23" y="64"/>
                </a:lnTo>
                <a:lnTo>
                  <a:pt x="23" y="62"/>
                </a:lnTo>
                <a:lnTo>
                  <a:pt x="25" y="59"/>
                </a:lnTo>
                <a:lnTo>
                  <a:pt x="28" y="55"/>
                </a:lnTo>
                <a:lnTo>
                  <a:pt x="32" y="52"/>
                </a:lnTo>
                <a:lnTo>
                  <a:pt x="35" y="48"/>
                </a:lnTo>
                <a:lnTo>
                  <a:pt x="39" y="44"/>
                </a:lnTo>
                <a:lnTo>
                  <a:pt x="48" y="37"/>
                </a:lnTo>
                <a:lnTo>
                  <a:pt x="59" y="32"/>
                </a:lnTo>
                <a:lnTo>
                  <a:pt x="67" y="23"/>
                </a:lnTo>
                <a:lnTo>
                  <a:pt x="76" y="14"/>
                </a:lnTo>
                <a:lnTo>
                  <a:pt x="75" y="16"/>
                </a:lnTo>
                <a:lnTo>
                  <a:pt x="6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4" name=""/>
          <p:cNvSpPr/>
          <p:nvPr/>
        </p:nvSpPr>
        <p:spPr>
          <a:xfrm>
            <a:off x="3252960" y="3179880"/>
            <a:ext cx="21960" cy="75960"/>
          </a:xfrm>
          <a:custGeom>
            <a:avLst/>
            <a:gdLst/>
            <a:ahLst/>
            <a:rect l="l" t="t" r="r" b="b"/>
            <a:pathLst>
              <a:path w="29" h="98">
                <a:moveTo>
                  <a:pt x="9" y="2"/>
                </a:moveTo>
                <a:lnTo>
                  <a:pt x="11" y="0"/>
                </a:lnTo>
                <a:lnTo>
                  <a:pt x="7" y="7"/>
                </a:lnTo>
                <a:lnTo>
                  <a:pt x="7" y="13"/>
                </a:lnTo>
                <a:lnTo>
                  <a:pt x="5" y="20"/>
                </a:lnTo>
                <a:lnTo>
                  <a:pt x="5" y="27"/>
                </a:lnTo>
                <a:lnTo>
                  <a:pt x="4" y="39"/>
                </a:lnTo>
                <a:lnTo>
                  <a:pt x="4" y="52"/>
                </a:lnTo>
                <a:lnTo>
                  <a:pt x="4" y="64"/>
                </a:lnTo>
                <a:lnTo>
                  <a:pt x="2" y="73"/>
                </a:lnTo>
                <a:lnTo>
                  <a:pt x="2" y="78"/>
                </a:lnTo>
                <a:lnTo>
                  <a:pt x="0" y="80"/>
                </a:lnTo>
                <a:lnTo>
                  <a:pt x="0" y="82"/>
                </a:lnTo>
                <a:lnTo>
                  <a:pt x="0" y="82"/>
                </a:lnTo>
                <a:lnTo>
                  <a:pt x="11" y="98"/>
                </a:lnTo>
                <a:lnTo>
                  <a:pt x="16" y="93"/>
                </a:lnTo>
                <a:lnTo>
                  <a:pt x="20" y="89"/>
                </a:lnTo>
                <a:lnTo>
                  <a:pt x="20" y="82"/>
                </a:lnTo>
                <a:lnTo>
                  <a:pt x="21" y="77"/>
                </a:lnTo>
                <a:lnTo>
                  <a:pt x="23" y="66"/>
                </a:lnTo>
                <a:lnTo>
                  <a:pt x="23" y="52"/>
                </a:lnTo>
                <a:lnTo>
                  <a:pt x="23" y="39"/>
                </a:lnTo>
                <a:lnTo>
                  <a:pt x="25" y="27"/>
                </a:lnTo>
                <a:lnTo>
                  <a:pt x="25" y="21"/>
                </a:lnTo>
                <a:lnTo>
                  <a:pt x="25" y="16"/>
                </a:lnTo>
                <a:lnTo>
                  <a:pt x="27" y="13"/>
                </a:lnTo>
                <a:lnTo>
                  <a:pt x="29" y="9"/>
                </a:lnTo>
                <a:lnTo>
                  <a:pt x="29" y="7"/>
                </a:lnTo>
                <a:lnTo>
                  <a:pt x="9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5" name=""/>
          <p:cNvSpPr/>
          <p:nvPr/>
        </p:nvSpPr>
        <p:spPr>
          <a:xfrm>
            <a:off x="3260880" y="3097080"/>
            <a:ext cx="71280" cy="87480"/>
          </a:xfrm>
          <a:custGeom>
            <a:avLst/>
            <a:gdLst/>
            <a:ahLst/>
            <a:rect l="l" t="t" r="r" b="b"/>
            <a:pathLst>
              <a:path w="91" h="110">
                <a:moveTo>
                  <a:pt x="71" y="0"/>
                </a:moveTo>
                <a:lnTo>
                  <a:pt x="71" y="0"/>
                </a:lnTo>
                <a:lnTo>
                  <a:pt x="69" y="7"/>
                </a:lnTo>
                <a:lnTo>
                  <a:pt x="67" y="12"/>
                </a:lnTo>
                <a:lnTo>
                  <a:pt x="66" y="19"/>
                </a:lnTo>
                <a:lnTo>
                  <a:pt x="62" y="25"/>
                </a:lnTo>
                <a:lnTo>
                  <a:pt x="57" y="32"/>
                </a:lnTo>
                <a:lnTo>
                  <a:pt x="51" y="39"/>
                </a:lnTo>
                <a:lnTo>
                  <a:pt x="46" y="46"/>
                </a:lnTo>
                <a:lnTo>
                  <a:pt x="41" y="51"/>
                </a:lnTo>
                <a:lnTo>
                  <a:pt x="30" y="66"/>
                </a:lnTo>
                <a:lnTo>
                  <a:pt x="18" y="78"/>
                </a:lnTo>
                <a:lnTo>
                  <a:pt x="12" y="83"/>
                </a:lnTo>
                <a:lnTo>
                  <a:pt x="7" y="91"/>
                </a:lnTo>
                <a:lnTo>
                  <a:pt x="3" y="96"/>
                </a:lnTo>
                <a:lnTo>
                  <a:pt x="0" y="103"/>
                </a:lnTo>
                <a:lnTo>
                  <a:pt x="19" y="110"/>
                </a:lnTo>
                <a:lnTo>
                  <a:pt x="21" y="107"/>
                </a:lnTo>
                <a:lnTo>
                  <a:pt x="25" y="101"/>
                </a:lnTo>
                <a:lnTo>
                  <a:pt x="28" y="96"/>
                </a:lnTo>
                <a:lnTo>
                  <a:pt x="32" y="91"/>
                </a:lnTo>
                <a:lnTo>
                  <a:pt x="44" y="78"/>
                </a:lnTo>
                <a:lnTo>
                  <a:pt x="57" y="66"/>
                </a:lnTo>
                <a:lnTo>
                  <a:pt x="64" y="59"/>
                </a:lnTo>
                <a:lnTo>
                  <a:pt x="69" y="51"/>
                </a:lnTo>
                <a:lnTo>
                  <a:pt x="75" y="44"/>
                </a:lnTo>
                <a:lnTo>
                  <a:pt x="80" y="35"/>
                </a:lnTo>
                <a:lnTo>
                  <a:pt x="83" y="27"/>
                </a:lnTo>
                <a:lnTo>
                  <a:pt x="87" y="19"/>
                </a:lnTo>
                <a:lnTo>
                  <a:pt x="91" y="9"/>
                </a:lnTo>
                <a:lnTo>
                  <a:pt x="91" y="0"/>
                </a:lnTo>
                <a:lnTo>
                  <a:pt x="7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6" name=""/>
          <p:cNvSpPr/>
          <p:nvPr/>
        </p:nvSpPr>
        <p:spPr>
          <a:xfrm>
            <a:off x="3189240" y="3009960"/>
            <a:ext cx="142920" cy="87120"/>
          </a:xfrm>
          <a:custGeom>
            <a:avLst/>
            <a:gdLst/>
            <a:ahLst/>
            <a:rect l="l" t="t" r="r" b="b"/>
            <a:pathLst>
              <a:path w="180" h="111">
                <a:moveTo>
                  <a:pt x="0" y="18"/>
                </a:moveTo>
                <a:lnTo>
                  <a:pt x="0" y="18"/>
                </a:lnTo>
                <a:lnTo>
                  <a:pt x="12" y="24"/>
                </a:lnTo>
                <a:lnTo>
                  <a:pt x="25" y="29"/>
                </a:lnTo>
                <a:lnTo>
                  <a:pt x="39" y="34"/>
                </a:lnTo>
                <a:lnTo>
                  <a:pt x="53" y="38"/>
                </a:lnTo>
                <a:lnTo>
                  <a:pt x="80" y="47"/>
                </a:lnTo>
                <a:lnTo>
                  <a:pt x="107" y="56"/>
                </a:lnTo>
                <a:lnTo>
                  <a:pt x="117" y="59"/>
                </a:lnTo>
                <a:lnTo>
                  <a:pt x="128" y="66"/>
                </a:lnTo>
                <a:lnTo>
                  <a:pt x="133" y="68"/>
                </a:lnTo>
                <a:lnTo>
                  <a:pt x="137" y="72"/>
                </a:lnTo>
                <a:lnTo>
                  <a:pt x="140" y="73"/>
                </a:lnTo>
                <a:lnTo>
                  <a:pt x="144" y="77"/>
                </a:lnTo>
                <a:lnTo>
                  <a:pt x="148" y="81"/>
                </a:lnTo>
                <a:lnTo>
                  <a:pt x="151" y="84"/>
                </a:lnTo>
                <a:lnTo>
                  <a:pt x="153" y="88"/>
                </a:lnTo>
                <a:lnTo>
                  <a:pt x="155" y="91"/>
                </a:lnTo>
                <a:lnTo>
                  <a:pt x="156" y="95"/>
                </a:lnTo>
                <a:lnTo>
                  <a:pt x="158" y="100"/>
                </a:lnTo>
                <a:lnTo>
                  <a:pt x="158" y="105"/>
                </a:lnTo>
                <a:lnTo>
                  <a:pt x="158" y="111"/>
                </a:lnTo>
                <a:lnTo>
                  <a:pt x="180" y="111"/>
                </a:lnTo>
                <a:lnTo>
                  <a:pt x="180" y="104"/>
                </a:lnTo>
                <a:lnTo>
                  <a:pt x="178" y="97"/>
                </a:lnTo>
                <a:lnTo>
                  <a:pt x="178" y="89"/>
                </a:lnTo>
                <a:lnTo>
                  <a:pt x="174" y="84"/>
                </a:lnTo>
                <a:lnTo>
                  <a:pt x="171" y="79"/>
                </a:lnTo>
                <a:lnTo>
                  <a:pt x="169" y="73"/>
                </a:lnTo>
                <a:lnTo>
                  <a:pt x="164" y="68"/>
                </a:lnTo>
                <a:lnTo>
                  <a:pt x="160" y="63"/>
                </a:lnTo>
                <a:lnTo>
                  <a:pt x="155" y="59"/>
                </a:lnTo>
                <a:lnTo>
                  <a:pt x="149" y="56"/>
                </a:lnTo>
                <a:lnTo>
                  <a:pt x="144" y="50"/>
                </a:lnTo>
                <a:lnTo>
                  <a:pt x="139" y="47"/>
                </a:lnTo>
                <a:lnTo>
                  <a:pt x="126" y="41"/>
                </a:lnTo>
                <a:lnTo>
                  <a:pt x="114" y="36"/>
                </a:lnTo>
                <a:lnTo>
                  <a:pt x="87" y="27"/>
                </a:lnTo>
                <a:lnTo>
                  <a:pt x="59" y="20"/>
                </a:lnTo>
                <a:lnTo>
                  <a:pt x="46" y="15"/>
                </a:lnTo>
                <a:lnTo>
                  <a:pt x="34" y="11"/>
                </a:lnTo>
                <a:lnTo>
                  <a:pt x="21" y="6"/>
                </a:lnTo>
                <a:lnTo>
                  <a:pt x="10" y="0"/>
                </a:lnTo>
                <a:lnTo>
                  <a:pt x="0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7" name=""/>
          <p:cNvSpPr/>
          <p:nvPr/>
        </p:nvSpPr>
        <p:spPr>
          <a:xfrm>
            <a:off x="3027240" y="2922480"/>
            <a:ext cx="169920" cy="100080"/>
          </a:xfrm>
          <a:custGeom>
            <a:avLst/>
            <a:gdLst/>
            <a:ahLst/>
            <a:rect l="l" t="t" r="r" b="b"/>
            <a:pathLst>
              <a:path w="214" h="124">
                <a:moveTo>
                  <a:pt x="0" y="19"/>
                </a:moveTo>
                <a:lnTo>
                  <a:pt x="0" y="19"/>
                </a:lnTo>
                <a:lnTo>
                  <a:pt x="16" y="23"/>
                </a:lnTo>
                <a:lnTo>
                  <a:pt x="32" y="27"/>
                </a:lnTo>
                <a:lnTo>
                  <a:pt x="46" y="30"/>
                </a:lnTo>
                <a:lnTo>
                  <a:pt x="59" y="35"/>
                </a:lnTo>
                <a:lnTo>
                  <a:pt x="71" y="41"/>
                </a:lnTo>
                <a:lnTo>
                  <a:pt x="84" y="48"/>
                </a:lnTo>
                <a:lnTo>
                  <a:pt x="96" y="55"/>
                </a:lnTo>
                <a:lnTo>
                  <a:pt x="107" y="62"/>
                </a:lnTo>
                <a:lnTo>
                  <a:pt x="130" y="76"/>
                </a:lnTo>
                <a:lnTo>
                  <a:pt x="153" y="92"/>
                </a:lnTo>
                <a:lnTo>
                  <a:pt x="164" y="100"/>
                </a:lnTo>
                <a:lnTo>
                  <a:pt x="176" y="108"/>
                </a:lnTo>
                <a:lnTo>
                  <a:pt x="191" y="117"/>
                </a:lnTo>
                <a:lnTo>
                  <a:pt x="203" y="124"/>
                </a:lnTo>
                <a:lnTo>
                  <a:pt x="214" y="107"/>
                </a:lnTo>
                <a:lnTo>
                  <a:pt x="201" y="100"/>
                </a:lnTo>
                <a:lnTo>
                  <a:pt x="189" y="92"/>
                </a:lnTo>
                <a:lnTo>
                  <a:pt x="176" y="84"/>
                </a:lnTo>
                <a:lnTo>
                  <a:pt x="166" y="76"/>
                </a:lnTo>
                <a:lnTo>
                  <a:pt x="143" y="60"/>
                </a:lnTo>
                <a:lnTo>
                  <a:pt x="119" y="44"/>
                </a:lnTo>
                <a:lnTo>
                  <a:pt x="107" y="37"/>
                </a:lnTo>
                <a:lnTo>
                  <a:pt x="94" y="30"/>
                </a:lnTo>
                <a:lnTo>
                  <a:pt x="80" y="23"/>
                </a:lnTo>
                <a:lnTo>
                  <a:pt x="68" y="18"/>
                </a:lnTo>
                <a:lnTo>
                  <a:pt x="52" y="12"/>
                </a:lnTo>
                <a:lnTo>
                  <a:pt x="37" y="7"/>
                </a:lnTo>
                <a:lnTo>
                  <a:pt x="21" y="3"/>
                </a:lnTo>
                <a:lnTo>
                  <a:pt x="4" y="0"/>
                </a:lnTo>
                <a:lnTo>
                  <a:pt x="4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8" name=""/>
          <p:cNvSpPr/>
          <p:nvPr/>
        </p:nvSpPr>
        <p:spPr>
          <a:xfrm>
            <a:off x="2868480" y="2833560"/>
            <a:ext cx="163800" cy="104760"/>
          </a:xfrm>
          <a:custGeom>
            <a:avLst/>
            <a:gdLst/>
            <a:ahLst/>
            <a:rect l="l" t="t" r="r" b="b"/>
            <a:pathLst>
              <a:path w="204" h="131">
                <a:moveTo>
                  <a:pt x="0" y="18"/>
                </a:moveTo>
                <a:lnTo>
                  <a:pt x="0" y="18"/>
                </a:lnTo>
                <a:lnTo>
                  <a:pt x="14" y="26"/>
                </a:lnTo>
                <a:lnTo>
                  <a:pt x="26" y="35"/>
                </a:lnTo>
                <a:lnTo>
                  <a:pt x="39" y="44"/>
                </a:lnTo>
                <a:lnTo>
                  <a:pt x="48" y="53"/>
                </a:lnTo>
                <a:lnTo>
                  <a:pt x="67" y="69"/>
                </a:lnTo>
                <a:lnTo>
                  <a:pt x="83" y="83"/>
                </a:lnTo>
                <a:lnTo>
                  <a:pt x="94" y="92"/>
                </a:lnTo>
                <a:lnTo>
                  <a:pt x="103" y="99"/>
                </a:lnTo>
                <a:lnTo>
                  <a:pt x="115" y="105"/>
                </a:lnTo>
                <a:lnTo>
                  <a:pt x="128" y="112"/>
                </a:lnTo>
                <a:lnTo>
                  <a:pt x="142" y="117"/>
                </a:lnTo>
                <a:lnTo>
                  <a:pt x="160" y="123"/>
                </a:lnTo>
                <a:lnTo>
                  <a:pt x="180" y="128"/>
                </a:lnTo>
                <a:lnTo>
                  <a:pt x="201" y="131"/>
                </a:lnTo>
                <a:lnTo>
                  <a:pt x="204" y="112"/>
                </a:lnTo>
                <a:lnTo>
                  <a:pt x="183" y="107"/>
                </a:lnTo>
                <a:lnTo>
                  <a:pt x="165" y="103"/>
                </a:lnTo>
                <a:lnTo>
                  <a:pt x="149" y="98"/>
                </a:lnTo>
                <a:lnTo>
                  <a:pt x="137" y="92"/>
                </a:lnTo>
                <a:lnTo>
                  <a:pt x="124" y="87"/>
                </a:lnTo>
                <a:lnTo>
                  <a:pt x="114" y="82"/>
                </a:lnTo>
                <a:lnTo>
                  <a:pt x="105" y="76"/>
                </a:lnTo>
                <a:lnTo>
                  <a:pt x="98" y="69"/>
                </a:lnTo>
                <a:lnTo>
                  <a:pt x="80" y="55"/>
                </a:lnTo>
                <a:lnTo>
                  <a:pt x="62" y="39"/>
                </a:lnTo>
                <a:lnTo>
                  <a:pt x="51" y="30"/>
                </a:lnTo>
                <a:lnTo>
                  <a:pt x="41" y="19"/>
                </a:lnTo>
                <a:lnTo>
                  <a:pt x="26" y="10"/>
                </a:lnTo>
                <a:lnTo>
                  <a:pt x="10" y="0"/>
                </a:lnTo>
                <a:lnTo>
                  <a:pt x="10" y="0"/>
                </a:lnTo>
                <a:lnTo>
                  <a:pt x="0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9" name=""/>
          <p:cNvSpPr/>
          <p:nvPr/>
        </p:nvSpPr>
        <p:spPr>
          <a:xfrm>
            <a:off x="2801880" y="2749680"/>
            <a:ext cx="76320" cy="98280"/>
          </a:xfrm>
          <a:custGeom>
            <a:avLst/>
            <a:gdLst/>
            <a:ahLst/>
            <a:rect l="l" t="t" r="r" b="b"/>
            <a:pathLst>
              <a:path w="96" h="125">
                <a:moveTo>
                  <a:pt x="0" y="16"/>
                </a:moveTo>
                <a:lnTo>
                  <a:pt x="0" y="16"/>
                </a:lnTo>
                <a:lnTo>
                  <a:pt x="4" y="19"/>
                </a:lnTo>
                <a:lnTo>
                  <a:pt x="7" y="25"/>
                </a:lnTo>
                <a:lnTo>
                  <a:pt x="13" y="30"/>
                </a:lnTo>
                <a:lnTo>
                  <a:pt x="18" y="36"/>
                </a:lnTo>
                <a:lnTo>
                  <a:pt x="29" y="52"/>
                </a:lnTo>
                <a:lnTo>
                  <a:pt x="40" y="69"/>
                </a:lnTo>
                <a:lnTo>
                  <a:pt x="50" y="85"/>
                </a:lnTo>
                <a:lnTo>
                  <a:pt x="63" y="101"/>
                </a:lnTo>
                <a:lnTo>
                  <a:pt x="68" y="108"/>
                </a:lnTo>
                <a:lnTo>
                  <a:pt x="75" y="116"/>
                </a:lnTo>
                <a:lnTo>
                  <a:pt x="80" y="121"/>
                </a:lnTo>
                <a:lnTo>
                  <a:pt x="86" y="125"/>
                </a:lnTo>
                <a:lnTo>
                  <a:pt x="96" y="107"/>
                </a:lnTo>
                <a:lnTo>
                  <a:pt x="93" y="105"/>
                </a:lnTo>
                <a:lnTo>
                  <a:pt x="89" y="101"/>
                </a:lnTo>
                <a:lnTo>
                  <a:pt x="84" y="96"/>
                </a:lnTo>
                <a:lnTo>
                  <a:pt x="79" y="89"/>
                </a:lnTo>
                <a:lnTo>
                  <a:pt x="68" y="75"/>
                </a:lnTo>
                <a:lnTo>
                  <a:pt x="57" y="59"/>
                </a:lnTo>
                <a:lnTo>
                  <a:pt x="47" y="41"/>
                </a:lnTo>
                <a:lnTo>
                  <a:pt x="34" y="25"/>
                </a:lnTo>
                <a:lnTo>
                  <a:pt x="29" y="18"/>
                </a:lnTo>
                <a:lnTo>
                  <a:pt x="23" y="11"/>
                </a:lnTo>
                <a:lnTo>
                  <a:pt x="18" y="5"/>
                </a:lnTo>
                <a:lnTo>
                  <a:pt x="11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0" name=""/>
          <p:cNvSpPr/>
          <p:nvPr/>
        </p:nvSpPr>
        <p:spPr>
          <a:xfrm>
            <a:off x="2754360" y="2722680"/>
            <a:ext cx="55440" cy="39600"/>
          </a:xfrm>
          <a:custGeom>
            <a:avLst/>
            <a:gdLst/>
            <a:ahLst/>
            <a:rect l="l" t="t" r="r" b="b"/>
            <a:pathLst>
              <a:path w="69" h="50">
                <a:moveTo>
                  <a:pt x="0" y="7"/>
                </a:moveTo>
                <a:lnTo>
                  <a:pt x="5" y="16"/>
                </a:lnTo>
                <a:lnTo>
                  <a:pt x="19" y="25"/>
                </a:lnTo>
                <a:lnTo>
                  <a:pt x="32" y="34"/>
                </a:lnTo>
                <a:lnTo>
                  <a:pt x="44" y="41"/>
                </a:lnTo>
                <a:lnTo>
                  <a:pt x="58" y="50"/>
                </a:lnTo>
                <a:lnTo>
                  <a:pt x="69" y="34"/>
                </a:lnTo>
                <a:lnTo>
                  <a:pt x="55" y="25"/>
                </a:lnTo>
                <a:lnTo>
                  <a:pt x="42" y="18"/>
                </a:lnTo>
                <a:lnTo>
                  <a:pt x="30" y="9"/>
                </a:lnTo>
                <a:lnTo>
                  <a:pt x="16" y="0"/>
                </a:lnTo>
                <a:lnTo>
                  <a:pt x="21" y="11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1" name=""/>
          <p:cNvSpPr/>
          <p:nvPr/>
        </p:nvSpPr>
        <p:spPr>
          <a:xfrm>
            <a:off x="2754360" y="2627280"/>
            <a:ext cx="49320" cy="103320"/>
          </a:xfrm>
          <a:custGeom>
            <a:avLst/>
            <a:gdLst/>
            <a:ahLst/>
            <a:rect l="l" t="t" r="r" b="b"/>
            <a:pathLst>
              <a:path w="60" h="130">
                <a:moveTo>
                  <a:pt x="41" y="0"/>
                </a:moveTo>
                <a:lnTo>
                  <a:pt x="39" y="0"/>
                </a:lnTo>
                <a:lnTo>
                  <a:pt x="33" y="18"/>
                </a:lnTo>
                <a:lnTo>
                  <a:pt x="30" y="32"/>
                </a:lnTo>
                <a:lnTo>
                  <a:pt x="25" y="44"/>
                </a:lnTo>
                <a:lnTo>
                  <a:pt x="19" y="57"/>
                </a:lnTo>
                <a:lnTo>
                  <a:pt x="16" y="71"/>
                </a:lnTo>
                <a:lnTo>
                  <a:pt x="10" y="87"/>
                </a:lnTo>
                <a:lnTo>
                  <a:pt x="5" y="105"/>
                </a:lnTo>
                <a:lnTo>
                  <a:pt x="0" y="126"/>
                </a:lnTo>
                <a:lnTo>
                  <a:pt x="21" y="130"/>
                </a:lnTo>
                <a:lnTo>
                  <a:pt x="26" y="108"/>
                </a:lnTo>
                <a:lnTo>
                  <a:pt x="30" y="92"/>
                </a:lnTo>
                <a:lnTo>
                  <a:pt x="35" y="78"/>
                </a:lnTo>
                <a:lnTo>
                  <a:pt x="41" y="64"/>
                </a:lnTo>
                <a:lnTo>
                  <a:pt x="44" y="51"/>
                </a:lnTo>
                <a:lnTo>
                  <a:pt x="49" y="39"/>
                </a:lnTo>
                <a:lnTo>
                  <a:pt x="55" y="25"/>
                </a:lnTo>
                <a:lnTo>
                  <a:pt x="60" y="5"/>
                </a:lnTo>
                <a:lnTo>
                  <a:pt x="60" y="7"/>
                </a:lnTo>
                <a:lnTo>
                  <a:pt x="4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2" name=""/>
          <p:cNvSpPr/>
          <p:nvPr/>
        </p:nvSpPr>
        <p:spPr>
          <a:xfrm>
            <a:off x="2786040" y="2565360"/>
            <a:ext cx="28440" cy="68400"/>
          </a:xfrm>
          <a:custGeom>
            <a:avLst/>
            <a:gdLst/>
            <a:ahLst/>
            <a:rect l="l" t="t" r="r" b="b"/>
            <a:pathLst>
              <a:path w="35" h="85">
                <a:moveTo>
                  <a:pt x="14" y="5"/>
                </a:moveTo>
                <a:lnTo>
                  <a:pt x="16" y="0"/>
                </a:lnTo>
                <a:lnTo>
                  <a:pt x="12" y="7"/>
                </a:lnTo>
                <a:lnTo>
                  <a:pt x="9" y="12"/>
                </a:lnTo>
                <a:lnTo>
                  <a:pt x="7" y="17"/>
                </a:lnTo>
                <a:lnTo>
                  <a:pt x="5" y="23"/>
                </a:lnTo>
                <a:lnTo>
                  <a:pt x="3" y="33"/>
                </a:lnTo>
                <a:lnTo>
                  <a:pt x="3" y="44"/>
                </a:lnTo>
                <a:lnTo>
                  <a:pt x="3" y="53"/>
                </a:lnTo>
                <a:lnTo>
                  <a:pt x="3" y="62"/>
                </a:lnTo>
                <a:lnTo>
                  <a:pt x="3" y="65"/>
                </a:lnTo>
                <a:lnTo>
                  <a:pt x="3" y="69"/>
                </a:lnTo>
                <a:lnTo>
                  <a:pt x="2" y="74"/>
                </a:lnTo>
                <a:lnTo>
                  <a:pt x="0" y="78"/>
                </a:lnTo>
                <a:lnTo>
                  <a:pt x="19" y="85"/>
                </a:lnTo>
                <a:lnTo>
                  <a:pt x="21" y="80"/>
                </a:lnTo>
                <a:lnTo>
                  <a:pt x="23" y="74"/>
                </a:lnTo>
                <a:lnTo>
                  <a:pt x="25" y="69"/>
                </a:lnTo>
                <a:lnTo>
                  <a:pt x="25" y="62"/>
                </a:lnTo>
                <a:lnTo>
                  <a:pt x="25" y="53"/>
                </a:lnTo>
                <a:lnTo>
                  <a:pt x="25" y="44"/>
                </a:lnTo>
                <a:lnTo>
                  <a:pt x="25" y="35"/>
                </a:lnTo>
                <a:lnTo>
                  <a:pt x="26" y="26"/>
                </a:lnTo>
                <a:lnTo>
                  <a:pt x="28" y="23"/>
                </a:lnTo>
                <a:lnTo>
                  <a:pt x="30" y="19"/>
                </a:lnTo>
                <a:lnTo>
                  <a:pt x="32" y="16"/>
                </a:lnTo>
                <a:lnTo>
                  <a:pt x="34" y="10"/>
                </a:lnTo>
                <a:lnTo>
                  <a:pt x="35" y="5"/>
                </a:lnTo>
                <a:lnTo>
                  <a:pt x="14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3" name=""/>
          <p:cNvSpPr/>
          <p:nvPr/>
        </p:nvSpPr>
        <p:spPr>
          <a:xfrm>
            <a:off x="2805120" y="2570040"/>
            <a:ext cx="936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4" name=""/>
          <p:cNvSpPr/>
          <p:nvPr/>
        </p:nvSpPr>
        <p:spPr>
          <a:xfrm>
            <a:off x="2797200" y="2529000"/>
            <a:ext cx="17280" cy="41040"/>
          </a:xfrm>
          <a:custGeom>
            <a:avLst/>
            <a:gdLst/>
            <a:ahLst/>
            <a:rect l="l" t="t" r="r" b="b"/>
            <a:pathLst>
              <a:path w="21" h="52">
                <a:moveTo>
                  <a:pt x="0" y="0"/>
                </a:moveTo>
                <a:lnTo>
                  <a:pt x="0" y="4"/>
                </a:lnTo>
                <a:lnTo>
                  <a:pt x="0" y="52"/>
                </a:lnTo>
                <a:lnTo>
                  <a:pt x="21" y="52"/>
                </a:lnTo>
                <a:lnTo>
                  <a:pt x="21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5" name=""/>
          <p:cNvSpPr/>
          <p:nvPr/>
        </p:nvSpPr>
        <p:spPr>
          <a:xfrm>
            <a:off x="2797200" y="2414520"/>
            <a:ext cx="69840" cy="122400"/>
          </a:xfrm>
          <a:custGeom>
            <a:avLst/>
            <a:gdLst/>
            <a:ahLst/>
            <a:rect l="l" t="t" r="r" b="b"/>
            <a:pathLst>
              <a:path w="87" h="153">
                <a:moveTo>
                  <a:pt x="75" y="0"/>
                </a:moveTo>
                <a:lnTo>
                  <a:pt x="68" y="5"/>
                </a:lnTo>
                <a:lnTo>
                  <a:pt x="0" y="144"/>
                </a:lnTo>
                <a:lnTo>
                  <a:pt x="20" y="153"/>
                </a:lnTo>
                <a:lnTo>
                  <a:pt x="87" y="14"/>
                </a:lnTo>
                <a:lnTo>
                  <a:pt x="7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6" name=""/>
          <p:cNvSpPr/>
          <p:nvPr/>
        </p:nvSpPr>
        <p:spPr>
          <a:xfrm>
            <a:off x="2857680" y="2370240"/>
            <a:ext cx="210960" cy="61920"/>
          </a:xfrm>
          <a:custGeom>
            <a:avLst/>
            <a:gdLst/>
            <a:ahLst/>
            <a:rect l="l" t="t" r="r" b="b"/>
            <a:pathLst>
              <a:path w="265" h="78">
                <a:moveTo>
                  <a:pt x="265" y="2"/>
                </a:moveTo>
                <a:lnTo>
                  <a:pt x="258" y="0"/>
                </a:lnTo>
                <a:lnTo>
                  <a:pt x="0" y="59"/>
                </a:lnTo>
                <a:lnTo>
                  <a:pt x="5" y="78"/>
                </a:lnTo>
                <a:lnTo>
                  <a:pt x="261" y="20"/>
                </a:lnTo>
                <a:lnTo>
                  <a:pt x="265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7" name=""/>
          <p:cNvSpPr/>
          <p:nvPr/>
        </p:nvSpPr>
        <p:spPr>
          <a:xfrm>
            <a:off x="3059280" y="2376360"/>
            <a:ext cx="4680" cy="6480"/>
          </a:xfrm>
          <a:custGeom>
            <a:avLst/>
            <a:gdLst/>
            <a:ahLst/>
            <a:rect l="l" t="t" r="r" b="b"/>
            <a:pathLst>
              <a:path w="7" h="9">
                <a:moveTo>
                  <a:pt x="0" y="9"/>
                </a:move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8" name=""/>
          <p:cNvSpPr/>
          <p:nvPr/>
        </p:nvSpPr>
        <p:spPr>
          <a:xfrm>
            <a:off x="3059280" y="2370240"/>
            <a:ext cx="45720" cy="20520"/>
          </a:xfrm>
          <a:custGeom>
            <a:avLst/>
            <a:gdLst/>
            <a:ahLst/>
            <a:rect l="l" t="t" r="r" b="b"/>
            <a:pathLst>
              <a:path w="59" h="27">
                <a:moveTo>
                  <a:pt x="57" y="5"/>
                </a:moveTo>
                <a:lnTo>
                  <a:pt x="59" y="5"/>
                </a:lnTo>
                <a:lnTo>
                  <a:pt x="52" y="4"/>
                </a:lnTo>
                <a:lnTo>
                  <a:pt x="45" y="4"/>
                </a:lnTo>
                <a:lnTo>
                  <a:pt x="38" y="4"/>
                </a:lnTo>
                <a:lnTo>
                  <a:pt x="32" y="4"/>
                </a:lnTo>
                <a:lnTo>
                  <a:pt x="27" y="4"/>
                </a:lnTo>
                <a:lnTo>
                  <a:pt x="22" y="4"/>
                </a:lnTo>
                <a:lnTo>
                  <a:pt x="16" y="2"/>
                </a:lnTo>
                <a:lnTo>
                  <a:pt x="13" y="0"/>
                </a:lnTo>
                <a:lnTo>
                  <a:pt x="0" y="18"/>
                </a:lnTo>
                <a:lnTo>
                  <a:pt x="9" y="21"/>
                </a:lnTo>
                <a:lnTo>
                  <a:pt x="16" y="25"/>
                </a:lnTo>
                <a:lnTo>
                  <a:pt x="25" y="25"/>
                </a:lnTo>
                <a:lnTo>
                  <a:pt x="32" y="27"/>
                </a:lnTo>
                <a:lnTo>
                  <a:pt x="38" y="27"/>
                </a:lnTo>
                <a:lnTo>
                  <a:pt x="45" y="25"/>
                </a:lnTo>
                <a:lnTo>
                  <a:pt x="50" y="27"/>
                </a:lnTo>
                <a:lnTo>
                  <a:pt x="55" y="27"/>
                </a:lnTo>
                <a:lnTo>
                  <a:pt x="57" y="27"/>
                </a:lnTo>
                <a:lnTo>
                  <a:pt x="57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9" name=""/>
          <p:cNvSpPr/>
          <p:nvPr/>
        </p:nvSpPr>
        <p:spPr>
          <a:xfrm>
            <a:off x="3103560" y="238284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0" name=""/>
          <p:cNvSpPr/>
          <p:nvPr/>
        </p:nvSpPr>
        <p:spPr>
          <a:xfrm>
            <a:off x="3103560" y="2373480"/>
            <a:ext cx="57240" cy="17280"/>
          </a:xfrm>
          <a:custGeom>
            <a:avLst/>
            <a:gdLst/>
            <a:ahLst/>
            <a:rect l="l" t="t" r="r" b="b"/>
            <a:pathLst>
              <a:path w="71" h="22">
                <a:moveTo>
                  <a:pt x="71" y="0"/>
                </a:moveTo>
                <a:lnTo>
                  <a:pt x="66" y="0"/>
                </a:lnTo>
                <a:lnTo>
                  <a:pt x="0" y="0"/>
                </a:lnTo>
                <a:lnTo>
                  <a:pt x="0" y="22"/>
                </a:lnTo>
                <a:lnTo>
                  <a:pt x="66" y="22"/>
                </a:lnTo>
                <a:lnTo>
                  <a:pt x="7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1" name=""/>
          <p:cNvSpPr/>
          <p:nvPr/>
        </p:nvSpPr>
        <p:spPr>
          <a:xfrm>
            <a:off x="3154320" y="2382840"/>
            <a:ext cx="324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0" y="9"/>
                </a:move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2" name=""/>
          <p:cNvSpPr/>
          <p:nvPr/>
        </p:nvSpPr>
        <p:spPr>
          <a:xfrm>
            <a:off x="3154320" y="2374920"/>
            <a:ext cx="90360" cy="55440"/>
          </a:xfrm>
          <a:custGeom>
            <a:avLst/>
            <a:gdLst/>
            <a:ahLst/>
            <a:rect l="l" t="t" r="r" b="b"/>
            <a:pathLst>
              <a:path w="114" h="70">
                <a:moveTo>
                  <a:pt x="114" y="50"/>
                </a:moveTo>
                <a:lnTo>
                  <a:pt x="114" y="50"/>
                </a:lnTo>
                <a:lnTo>
                  <a:pt x="100" y="46"/>
                </a:lnTo>
                <a:lnTo>
                  <a:pt x="88" y="39"/>
                </a:lnTo>
                <a:lnTo>
                  <a:pt x="75" y="34"/>
                </a:lnTo>
                <a:lnTo>
                  <a:pt x="63" y="27"/>
                </a:lnTo>
                <a:lnTo>
                  <a:pt x="50" y="20"/>
                </a:lnTo>
                <a:lnTo>
                  <a:pt x="38" y="14"/>
                </a:lnTo>
                <a:lnTo>
                  <a:pt x="23" y="7"/>
                </a:lnTo>
                <a:lnTo>
                  <a:pt x="9" y="0"/>
                </a:lnTo>
                <a:lnTo>
                  <a:pt x="0" y="18"/>
                </a:lnTo>
                <a:lnTo>
                  <a:pt x="15" y="25"/>
                </a:lnTo>
                <a:lnTo>
                  <a:pt x="27" y="32"/>
                </a:lnTo>
                <a:lnTo>
                  <a:pt x="39" y="38"/>
                </a:lnTo>
                <a:lnTo>
                  <a:pt x="52" y="45"/>
                </a:lnTo>
                <a:lnTo>
                  <a:pt x="66" y="52"/>
                </a:lnTo>
                <a:lnTo>
                  <a:pt x="79" y="57"/>
                </a:lnTo>
                <a:lnTo>
                  <a:pt x="93" y="64"/>
                </a:lnTo>
                <a:lnTo>
                  <a:pt x="107" y="70"/>
                </a:lnTo>
                <a:lnTo>
                  <a:pt x="107" y="70"/>
                </a:lnTo>
                <a:lnTo>
                  <a:pt x="114" y="5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3" name=""/>
          <p:cNvSpPr/>
          <p:nvPr/>
        </p:nvSpPr>
        <p:spPr>
          <a:xfrm>
            <a:off x="3240000" y="2414520"/>
            <a:ext cx="38160" cy="31680"/>
          </a:xfrm>
          <a:custGeom>
            <a:avLst/>
            <a:gdLst/>
            <a:ahLst/>
            <a:rect l="l" t="t" r="r" b="b"/>
            <a:pathLst>
              <a:path w="48" h="41">
                <a:moveTo>
                  <a:pt x="48" y="30"/>
                </a:moveTo>
                <a:lnTo>
                  <a:pt x="37" y="21"/>
                </a:lnTo>
                <a:lnTo>
                  <a:pt x="36" y="20"/>
                </a:lnTo>
                <a:lnTo>
                  <a:pt x="34" y="20"/>
                </a:lnTo>
                <a:lnTo>
                  <a:pt x="32" y="20"/>
                </a:lnTo>
                <a:lnTo>
                  <a:pt x="32" y="20"/>
                </a:lnTo>
                <a:lnTo>
                  <a:pt x="29" y="18"/>
                </a:lnTo>
                <a:lnTo>
                  <a:pt x="25" y="14"/>
                </a:lnTo>
                <a:lnTo>
                  <a:pt x="21" y="11"/>
                </a:lnTo>
                <a:lnTo>
                  <a:pt x="18" y="7"/>
                </a:lnTo>
                <a:lnTo>
                  <a:pt x="13" y="4"/>
                </a:lnTo>
                <a:lnTo>
                  <a:pt x="5" y="0"/>
                </a:lnTo>
                <a:lnTo>
                  <a:pt x="0" y="20"/>
                </a:lnTo>
                <a:lnTo>
                  <a:pt x="2" y="20"/>
                </a:lnTo>
                <a:lnTo>
                  <a:pt x="4" y="23"/>
                </a:lnTo>
                <a:lnTo>
                  <a:pt x="7" y="25"/>
                </a:lnTo>
                <a:lnTo>
                  <a:pt x="11" y="30"/>
                </a:lnTo>
                <a:lnTo>
                  <a:pt x="16" y="34"/>
                </a:lnTo>
                <a:lnTo>
                  <a:pt x="21" y="37"/>
                </a:lnTo>
                <a:lnTo>
                  <a:pt x="25" y="39"/>
                </a:lnTo>
                <a:lnTo>
                  <a:pt x="30" y="39"/>
                </a:lnTo>
                <a:lnTo>
                  <a:pt x="34" y="41"/>
                </a:lnTo>
                <a:lnTo>
                  <a:pt x="37" y="41"/>
                </a:lnTo>
                <a:lnTo>
                  <a:pt x="29" y="34"/>
                </a:lnTo>
                <a:lnTo>
                  <a:pt x="48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4" name=""/>
          <p:cNvSpPr/>
          <p:nvPr/>
        </p:nvSpPr>
        <p:spPr>
          <a:xfrm>
            <a:off x="3262320" y="2438280"/>
            <a:ext cx="22320" cy="42840"/>
          </a:xfrm>
          <a:custGeom>
            <a:avLst/>
            <a:gdLst/>
            <a:ahLst/>
            <a:rect l="l" t="t" r="r" b="b"/>
            <a:pathLst>
              <a:path w="28" h="54">
                <a:moveTo>
                  <a:pt x="28" y="54"/>
                </a:moveTo>
                <a:lnTo>
                  <a:pt x="28" y="50"/>
                </a:lnTo>
                <a:lnTo>
                  <a:pt x="26" y="38"/>
                </a:lnTo>
                <a:lnTo>
                  <a:pt x="24" y="25"/>
                </a:lnTo>
                <a:lnTo>
                  <a:pt x="23" y="15"/>
                </a:lnTo>
                <a:lnTo>
                  <a:pt x="21" y="0"/>
                </a:lnTo>
                <a:lnTo>
                  <a:pt x="0" y="4"/>
                </a:lnTo>
                <a:lnTo>
                  <a:pt x="1" y="16"/>
                </a:lnTo>
                <a:lnTo>
                  <a:pt x="3" y="29"/>
                </a:lnTo>
                <a:lnTo>
                  <a:pt x="5" y="39"/>
                </a:lnTo>
                <a:lnTo>
                  <a:pt x="7" y="54"/>
                </a:lnTo>
                <a:lnTo>
                  <a:pt x="7" y="50"/>
                </a:lnTo>
                <a:lnTo>
                  <a:pt x="28" y="5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5" name=""/>
          <p:cNvSpPr/>
          <p:nvPr/>
        </p:nvSpPr>
        <p:spPr>
          <a:xfrm>
            <a:off x="3268800" y="2479680"/>
            <a:ext cx="7920" cy="1440"/>
          </a:xfrm>
          <a:custGeom>
            <a:avLst/>
            <a:gdLst/>
            <a:ahLst/>
            <a:rect l="l" t="t" r="r" b="b"/>
            <a:pathLst>
              <a:path w="9" h="2">
                <a:moveTo>
                  <a:pt x="0" y="0"/>
                </a:moveTo>
                <a:lnTo>
                  <a:pt x="9" y="2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6" name=""/>
          <p:cNvSpPr/>
          <p:nvPr/>
        </p:nvSpPr>
        <p:spPr>
          <a:xfrm>
            <a:off x="3265560" y="2479680"/>
            <a:ext cx="19080" cy="20520"/>
          </a:xfrm>
          <a:custGeom>
            <a:avLst/>
            <a:gdLst/>
            <a:ahLst/>
            <a:rect l="l" t="t" r="r" b="b"/>
            <a:pathLst>
              <a:path w="23" h="27">
                <a:moveTo>
                  <a:pt x="0" y="27"/>
                </a:moveTo>
                <a:lnTo>
                  <a:pt x="19" y="25"/>
                </a:lnTo>
                <a:lnTo>
                  <a:pt x="23" y="3"/>
                </a:lnTo>
                <a:lnTo>
                  <a:pt x="3" y="0"/>
                </a:lnTo>
                <a:lnTo>
                  <a:pt x="0" y="20"/>
                </a:lnTo>
                <a:lnTo>
                  <a:pt x="0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7" name=""/>
          <p:cNvSpPr/>
          <p:nvPr/>
        </p:nvSpPr>
        <p:spPr>
          <a:xfrm>
            <a:off x="3265560" y="2494080"/>
            <a:ext cx="41040" cy="55440"/>
          </a:xfrm>
          <a:custGeom>
            <a:avLst/>
            <a:gdLst/>
            <a:ahLst/>
            <a:rect l="l" t="t" r="r" b="b"/>
            <a:pathLst>
              <a:path w="52" h="71">
                <a:moveTo>
                  <a:pt x="52" y="66"/>
                </a:moveTo>
                <a:lnTo>
                  <a:pt x="50" y="62"/>
                </a:lnTo>
                <a:lnTo>
                  <a:pt x="18" y="0"/>
                </a:lnTo>
                <a:lnTo>
                  <a:pt x="0" y="9"/>
                </a:lnTo>
                <a:lnTo>
                  <a:pt x="32" y="71"/>
                </a:lnTo>
                <a:lnTo>
                  <a:pt x="52" y="6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8" name=""/>
          <p:cNvSpPr/>
          <p:nvPr/>
        </p:nvSpPr>
        <p:spPr>
          <a:xfrm>
            <a:off x="3290760" y="254628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9" name=""/>
          <p:cNvSpPr/>
          <p:nvPr/>
        </p:nvSpPr>
        <p:spPr>
          <a:xfrm>
            <a:off x="3290760" y="2546280"/>
            <a:ext cx="27000" cy="57240"/>
          </a:xfrm>
          <a:custGeom>
            <a:avLst/>
            <a:gdLst/>
            <a:ahLst/>
            <a:rect l="l" t="t" r="r" b="b"/>
            <a:pathLst>
              <a:path w="36" h="73">
                <a:moveTo>
                  <a:pt x="36" y="73"/>
                </a:moveTo>
                <a:lnTo>
                  <a:pt x="36" y="69"/>
                </a:lnTo>
                <a:lnTo>
                  <a:pt x="32" y="55"/>
                </a:lnTo>
                <a:lnTo>
                  <a:pt x="27" y="35"/>
                </a:lnTo>
                <a:lnTo>
                  <a:pt x="25" y="25"/>
                </a:lnTo>
                <a:lnTo>
                  <a:pt x="23" y="16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2" y="8"/>
                </a:lnTo>
                <a:lnTo>
                  <a:pt x="2" y="19"/>
                </a:lnTo>
                <a:lnTo>
                  <a:pt x="4" y="28"/>
                </a:lnTo>
                <a:lnTo>
                  <a:pt x="7" y="39"/>
                </a:lnTo>
                <a:lnTo>
                  <a:pt x="11" y="58"/>
                </a:lnTo>
                <a:lnTo>
                  <a:pt x="14" y="73"/>
                </a:lnTo>
                <a:lnTo>
                  <a:pt x="14" y="69"/>
                </a:lnTo>
                <a:lnTo>
                  <a:pt x="36" y="7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0" name=""/>
          <p:cNvSpPr/>
          <p:nvPr/>
        </p:nvSpPr>
        <p:spPr>
          <a:xfrm>
            <a:off x="3281400" y="2602080"/>
            <a:ext cx="36360" cy="101520"/>
          </a:xfrm>
          <a:custGeom>
            <a:avLst/>
            <a:gdLst/>
            <a:ahLst/>
            <a:rect l="l" t="t" r="r" b="b"/>
            <a:pathLst>
              <a:path w="47" h="130">
                <a:moveTo>
                  <a:pt x="22" y="130"/>
                </a:moveTo>
                <a:lnTo>
                  <a:pt x="22" y="130"/>
                </a:lnTo>
                <a:lnTo>
                  <a:pt x="24" y="125"/>
                </a:lnTo>
                <a:lnTo>
                  <a:pt x="25" y="110"/>
                </a:lnTo>
                <a:lnTo>
                  <a:pt x="29" y="91"/>
                </a:lnTo>
                <a:lnTo>
                  <a:pt x="34" y="68"/>
                </a:lnTo>
                <a:lnTo>
                  <a:pt x="40" y="45"/>
                </a:lnTo>
                <a:lnTo>
                  <a:pt x="43" y="23"/>
                </a:lnTo>
                <a:lnTo>
                  <a:pt x="45" y="9"/>
                </a:lnTo>
                <a:lnTo>
                  <a:pt x="47" y="4"/>
                </a:lnTo>
                <a:lnTo>
                  <a:pt x="25" y="0"/>
                </a:lnTo>
                <a:lnTo>
                  <a:pt x="25" y="5"/>
                </a:lnTo>
                <a:lnTo>
                  <a:pt x="22" y="20"/>
                </a:lnTo>
                <a:lnTo>
                  <a:pt x="18" y="39"/>
                </a:lnTo>
                <a:lnTo>
                  <a:pt x="13" y="62"/>
                </a:lnTo>
                <a:lnTo>
                  <a:pt x="9" y="87"/>
                </a:lnTo>
                <a:lnTo>
                  <a:pt x="6" y="107"/>
                </a:lnTo>
                <a:lnTo>
                  <a:pt x="2" y="123"/>
                </a:lnTo>
                <a:lnTo>
                  <a:pt x="0" y="130"/>
                </a:lnTo>
                <a:lnTo>
                  <a:pt x="22" y="1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1" name=""/>
          <p:cNvSpPr/>
          <p:nvPr/>
        </p:nvSpPr>
        <p:spPr>
          <a:xfrm>
            <a:off x="3281400" y="2703600"/>
            <a:ext cx="81000" cy="27000"/>
          </a:xfrm>
          <a:custGeom>
            <a:avLst/>
            <a:gdLst/>
            <a:ahLst/>
            <a:rect l="l" t="t" r="r" b="b"/>
            <a:pathLst>
              <a:path w="102" h="34">
                <a:moveTo>
                  <a:pt x="97" y="14"/>
                </a:moveTo>
                <a:lnTo>
                  <a:pt x="102" y="16"/>
                </a:lnTo>
                <a:lnTo>
                  <a:pt x="95" y="12"/>
                </a:lnTo>
                <a:lnTo>
                  <a:pt x="88" y="11"/>
                </a:lnTo>
                <a:lnTo>
                  <a:pt x="81" y="9"/>
                </a:lnTo>
                <a:lnTo>
                  <a:pt x="73" y="7"/>
                </a:lnTo>
                <a:lnTo>
                  <a:pt x="59" y="7"/>
                </a:lnTo>
                <a:lnTo>
                  <a:pt x="45" y="5"/>
                </a:lnTo>
                <a:lnTo>
                  <a:pt x="40" y="5"/>
                </a:lnTo>
                <a:lnTo>
                  <a:pt x="34" y="5"/>
                </a:lnTo>
                <a:lnTo>
                  <a:pt x="29" y="4"/>
                </a:lnTo>
                <a:lnTo>
                  <a:pt x="25" y="4"/>
                </a:lnTo>
                <a:lnTo>
                  <a:pt x="24" y="2"/>
                </a:lnTo>
                <a:lnTo>
                  <a:pt x="22" y="0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lnTo>
                  <a:pt x="0" y="4"/>
                </a:lnTo>
                <a:lnTo>
                  <a:pt x="2" y="7"/>
                </a:lnTo>
                <a:lnTo>
                  <a:pt x="4" y="11"/>
                </a:lnTo>
                <a:lnTo>
                  <a:pt x="6" y="14"/>
                </a:lnTo>
                <a:lnTo>
                  <a:pt x="11" y="18"/>
                </a:lnTo>
                <a:lnTo>
                  <a:pt x="18" y="21"/>
                </a:lnTo>
                <a:lnTo>
                  <a:pt x="24" y="23"/>
                </a:lnTo>
                <a:lnTo>
                  <a:pt x="31" y="23"/>
                </a:lnTo>
                <a:lnTo>
                  <a:pt x="36" y="25"/>
                </a:lnTo>
                <a:lnTo>
                  <a:pt x="43" y="27"/>
                </a:lnTo>
                <a:lnTo>
                  <a:pt x="57" y="27"/>
                </a:lnTo>
                <a:lnTo>
                  <a:pt x="72" y="28"/>
                </a:lnTo>
                <a:lnTo>
                  <a:pt x="79" y="28"/>
                </a:lnTo>
                <a:lnTo>
                  <a:pt x="82" y="30"/>
                </a:lnTo>
                <a:lnTo>
                  <a:pt x="88" y="30"/>
                </a:lnTo>
                <a:lnTo>
                  <a:pt x="91" y="32"/>
                </a:lnTo>
                <a:lnTo>
                  <a:pt x="97" y="34"/>
                </a:lnTo>
                <a:lnTo>
                  <a:pt x="97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2" name=""/>
          <p:cNvSpPr/>
          <p:nvPr/>
        </p:nvSpPr>
        <p:spPr>
          <a:xfrm>
            <a:off x="3357720" y="27226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3" name=""/>
          <p:cNvSpPr/>
          <p:nvPr/>
        </p:nvSpPr>
        <p:spPr>
          <a:xfrm>
            <a:off x="3357720" y="2716200"/>
            <a:ext cx="55440" cy="14400"/>
          </a:xfrm>
          <a:prstGeom prst="rect">
            <a:avLst/>
          </a:prstGeom>
          <a:solidFill>
            <a:srgbClr val="969696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4" name=""/>
          <p:cNvSpPr/>
          <p:nvPr/>
        </p:nvSpPr>
        <p:spPr>
          <a:xfrm>
            <a:off x="3413160" y="27226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5" name=""/>
          <p:cNvSpPr/>
          <p:nvPr/>
        </p:nvSpPr>
        <p:spPr>
          <a:xfrm>
            <a:off x="3413160" y="2716200"/>
            <a:ext cx="38160" cy="15840"/>
          </a:xfrm>
          <a:custGeom>
            <a:avLst/>
            <a:gdLst/>
            <a:ahLst/>
            <a:rect l="l" t="t" r="r" b="b"/>
            <a:pathLst>
              <a:path w="48" h="22">
                <a:moveTo>
                  <a:pt x="30" y="7"/>
                </a:moveTo>
                <a:lnTo>
                  <a:pt x="36" y="0"/>
                </a:lnTo>
                <a:lnTo>
                  <a:pt x="32" y="2"/>
                </a:lnTo>
                <a:lnTo>
                  <a:pt x="28" y="2"/>
                </a:lnTo>
                <a:lnTo>
                  <a:pt x="23" y="2"/>
                </a:lnTo>
                <a:lnTo>
                  <a:pt x="20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18" y="22"/>
                </a:lnTo>
                <a:lnTo>
                  <a:pt x="23" y="22"/>
                </a:lnTo>
                <a:lnTo>
                  <a:pt x="30" y="22"/>
                </a:lnTo>
                <a:lnTo>
                  <a:pt x="36" y="22"/>
                </a:lnTo>
                <a:lnTo>
                  <a:pt x="41" y="20"/>
                </a:lnTo>
                <a:lnTo>
                  <a:pt x="48" y="13"/>
                </a:lnTo>
                <a:lnTo>
                  <a:pt x="3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6" name=""/>
          <p:cNvSpPr/>
          <p:nvPr/>
        </p:nvSpPr>
        <p:spPr>
          <a:xfrm>
            <a:off x="3435480" y="2698920"/>
            <a:ext cx="21960" cy="26640"/>
          </a:xfrm>
          <a:custGeom>
            <a:avLst/>
            <a:gdLst/>
            <a:ahLst/>
            <a:rect l="l" t="t" r="r" b="b"/>
            <a:pathLst>
              <a:path w="27" h="34">
                <a:moveTo>
                  <a:pt x="27" y="0"/>
                </a:moveTo>
                <a:lnTo>
                  <a:pt x="27" y="0"/>
                </a:lnTo>
                <a:lnTo>
                  <a:pt x="22" y="0"/>
                </a:lnTo>
                <a:lnTo>
                  <a:pt x="18" y="2"/>
                </a:lnTo>
                <a:lnTo>
                  <a:pt x="16" y="3"/>
                </a:lnTo>
                <a:lnTo>
                  <a:pt x="13" y="5"/>
                </a:lnTo>
                <a:lnTo>
                  <a:pt x="9" y="11"/>
                </a:lnTo>
                <a:lnTo>
                  <a:pt x="6" y="16"/>
                </a:lnTo>
                <a:lnTo>
                  <a:pt x="2" y="23"/>
                </a:lnTo>
                <a:lnTo>
                  <a:pt x="0" y="27"/>
                </a:lnTo>
                <a:lnTo>
                  <a:pt x="18" y="34"/>
                </a:lnTo>
                <a:lnTo>
                  <a:pt x="20" y="32"/>
                </a:lnTo>
                <a:lnTo>
                  <a:pt x="24" y="25"/>
                </a:lnTo>
                <a:lnTo>
                  <a:pt x="25" y="23"/>
                </a:lnTo>
                <a:lnTo>
                  <a:pt x="27" y="21"/>
                </a:lnTo>
                <a:lnTo>
                  <a:pt x="27" y="19"/>
                </a:lnTo>
                <a:lnTo>
                  <a:pt x="27" y="19"/>
                </a:lnTo>
                <a:lnTo>
                  <a:pt x="27" y="21"/>
                </a:lnTo>
                <a:lnTo>
                  <a:pt x="2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7" name=""/>
          <p:cNvSpPr/>
          <p:nvPr/>
        </p:nvSpPr>
        <p:spPr>
          <a:xfrm>
            <a:off x="3457440" y="2698920"/>
            <a:ext cx="36720" cy="41040"/>
          </a:xfrm>
          <a:custGeom>
            <a:avLst/>
            <a:gdLst/>
            <a:ahLst/>
            <a:rect l="l" t="t" r="r" b="b"/>
            <a:pathLst>
              <a:path w="46" h="51">
                <a:moveTo>
                  <a:pt x="46" y="32"/>
                </a:moveTo>
                <a:lnTo>
                  <a:pt x="45" y="32"/>
                </a:lnTo>
                <a:lnTo>
                  <a:pt x="43" y="30"/>
                </a:lnTo>
                <a:lnTo>
                  <a:pt x="41" y="30"/>
                </a:lnTo>
                <a:lnTo>
                  <a:pt x="39" y="28"/>
                </a:lnTo>
                <a:lnTo>
                  <a:pt x="38" y="27"/>
                </a:lnTo>
                <a:lnTo>
                  <a:pt x="34" y="23"/>
                </a:lnTo>
                <a:lnTo>
                  <a:pt x="29" y="18"/>
                </a:lnTo>
                <a:lnTo>
                  <a:pt x="25" y="11"/>
                </a:lnTo>
                <a:lnTo>
                  <a:pt x="20" y="5"/>
                </a:lnTo>
                <a:lnTo>
                  <a:pt x="14" y="3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4" y="21"/>
                </a:lnTo>
                <a:lnTo>
                  <a:pt x="6" y="21"/>
                </a:lnTo>
                <a:lnTo>
                  <a:pt x="6" y="23"/>
                </a:lnTo>
                <a:lnTo>
                  <a:pt x="9" y="25"/>
                </a:lnTo>
                <a:lnTo>
                  <a:pt x="13" y="30"/>
                </a:lnTo>
                <a:lnTo>
                  <a:pt x="18" y="35"/>
                </a:lnTo>
                <a:lnTo>
                  <a:pt x="22" y="41"/>
                </a:lnTo>
                <a:lnTo>
                  <a:pt x="25" y="44"/>
                </a:lnTo>
                <a:lnTo>
                  <a:pt x="29" y="48"/>
                </a:lnTo>
                <a:lnTo>
                  <a:pt x="34" y="50"/>
                </a:lnTo>
                <a:lnTo>
                  <a:pt x="39" y="51"/>
                </a:lnTo>
                <a:lnTo>
                  <a:pt x="39" y="51"/>
                </a:lnTo>
                <a:lnTo>
                  <a:pt x="46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8" name=""/>
          <p:cNvSpPr/>
          <p:nvPr/>
        </p:nvSpPr>
        <p:spPr>
          <a:xfrm>
            <a:off x="3489480" y="2724120"/>
            <a:ext cx="55440" cy="17640"/>
          </a:xfrm>
          <a:custGeom>
            <a:avLst/>
            <a:gdLst/>
            <a:ahLst/>
            <a:rect l="l" t="t" r="r" b="b"/>
            <a:pathLst>
              <a:path w="70" h="21">
                <a:moveTo>
                  <a:pt x="70" y="14"/>
                </a:moveTo>
                <a:lnTo>
                  <a:pt x="70" y="12"/>
                </a:lnTo>
                <a:lnTo>
                  <a:pt x="66" y="7"/>
                </a:lnTo>
                <a:lnTo>
                  <a:pt x="62" y="5"/>
                </a:lnTo>
                <a:lnTo>
                  <a:pt x="57" y="3"/>
                </a:lnTo>
                <a:lnTo>
                  <a:pt x="54" y="2"/>
                </a:lnTo>
                <a:lnTo>
                  <a:pt x="45" y="2"/>
                </a:lnTo>
                <a:lnTo>
                  <a:pt x="37" y="2"/>
                </a:lnTo>
                <a:lnTo>
                  <a:pt x="29" y="2"/>
                </a:lnTo>
                <a:lnTo>
                  <a:pt x="20" y="2"/>
                </a:lnTo>
                <a:lnTo>
                  <a:pt x="16" y="2"/>
                </a:lnTo>
                <a:lnTo>
                  <a:pt x="13" y="2"/>
                </a:lnTo>
                <a:lnTo>
                  <a:pt x="9" y="2"/>
                </a:lnTo>
                <a:lnTo>
                  <a:pt x="7" y="0"/>
                </a:lnTo>
                <a:lnTo>
                  <a:pt x="0" y="18"/>
                </a:lnTo>
                <a:lnTo>
                  <a:pt x="5" y="19"/>
                </a:lnTo>
                <a:lnTo>
                  <a:pt x="9" y="21"/>
                </a:lnTo>
                <a:lnTo>
                  <a:pt x="14" y="21"/>
                </a:lnTo>
                <a:lnTo>
                  <a:pt x="20" y="21"/>
                </a:lnTo>
                <a:lnTo>
                  <a:pt x="29" y="21"/>
                </a:lnTo>
                <a:lnTo>
                  <a:pt x="37" y="21"/>
                </a:lnTo>
                <a:lnTo>
                  <a:pt x="45" y="21"/>
                </a:lnTo>
                <a:lnTo>
                  <a:pt x="50" y="21"/>
                </a:lnTo>
                <a:lnTo>
                  <a:pt x="52" y="21"/>
                </a:lnTo>
                <a:lnTo>
                  <a:pt x="52" y="21"/>
                </a:lnTo>
                <a:lnTo>
                  <a:pt x="50" y="19"/>
                </a:lnTo>
                <a:lnTo>
                  <a:pt x="50" y="18"/>
                </a:lnTo>
                <a:lnTo>
                  <a:pt x="70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9" name=""/>
          <p:cNvSpPr/>
          <p:nvPr/>
        </p:nvSpPr>
        <p:spPr>
          <a:xfrm>
            <a:off x="3529080" y="2735280"/>
            <a:ext cx="28440" cy="54000"/>
          </a:xfrm>
          <a:custGeom>
            <a:avLst/>
            <a:gdLst/>
            <a:ahLst/>
            <a:rect l="l" t="t" r="r" b="b"/>
            <a:pathLst>
              <a:path w="36" h="68">
                <a:moveTo>
                  <a:pt x="36" y="68"/>
                </a:moveTo>
                <a:lnTo>
                  <a:pt x="36" y="68"/>
                </a:lnTo>
                <a:lnTo>
                  <a:pt x="36" y="59"/>
                </a:lnTo>
                <a:lnTo>
                  <a:pt x="34" y="50"/>
                </a:lnTo>
                <a:lnTo>
                  <a:pt x="32" y="41"/>
                </a:lnTo>
                <a:lnTo>
                  <a:pt x="30" y="32"/>
                </a:lnTo>
                <a:lnTo>
                  <a:pt x="25" y="16"/>
                </a:lnTo>
                <a:lnTo>
                  <a:pt x="20" y="0"/>
                </a:lnTo>
                <a:lnTo>
                  <a:pt x="0" y="5"/>
                </a:lnTo>
                <a:lnTo>
                  <a:pt x="5" y="21"/>
                </a:lnTo>
                <a:lnTo>
                  <a:pt x="11" y="37"/>
                </a:lnTo>
                <a:lnTo>
                  <a:pt x="12" y="45"/>
                </a:lnTo>
                <a:lnTo>
                  <a:pt x="12" y="52"/>
                </a:lnTo>
                <a:lnTo>
                  <a:pt x="14" y="59"/>
                </a:lnTo>
                <a:lnTo>
                  <a:pt x="14" y="68"/>
                </a:lnTo>
                <a:lnTo>
                  <a:pt x="36" y="6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0" name=""/>
          <p:cNvSpPr/>
          <p:nvPr/>
        </p:nvSpPr>
        <p:spPr>
          <a:xfrm>
            <a:off x="3538440" y="2789280"/>
            <a:ext cx="36720" cy="117360"/>
          </a:xfrm>
          <a:custGeom>
            <a:avLst/>
            <a:gdLst/>
            <a:ahLst/>
            <a:rect l="l" t="t" r="r" b="b"/>
            <a:pathLst>
              <a:path w="47" h="148">
                <a:moveTo>
                  <a:pt x="47" y="148"/>
                </a:moveTo>
                <a:lnTo>
                  <a:pt x="47" y="148"/>
                </a:lnTo>
                <a:lnTo>
                  <a:pt x="47" y="139"/>
                </a:lnTo>
                <a:lnTo>
                  <a:pt x="47" y="128"/>
                </a:lnTo>
                <a:lnTo>
                  <a:pt x="45" y="119"/>
                </a:lnTo>
                <a:lnTo>
                  <a:pt x="43" y="110"/>
                </a:lnTo>
                <a:lnTo>
                  <a:pt x="40" y="91"/>
                </a:lnTo>
                <a:lnTo>
                  <a:pt x="34" y="73"/>
                </a:lnTo>
                <a:lnTo>
                  <a:pt x="31" y="53"/>
                </a:lnTo>
                <a:lnTo>
                  <a:pt x="25" y="35"/>
                </a:lnTo>
                <a:lnTo>
                  <a:pt x="24" y="26"/>
                </a:lnTo>
                <a:lnTo>
                  <a:pt x="24" y="18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0" y="10"/>
                </a:lnTo>
                <a:lnTo>
                  <a:pt x="2" y="19"/>
                </a:lnTo>
                <a:lnTo>
                  <a:pt x="4" y="28"/>
                </a:lnTo>
                <a:lnTo>
                  <a:pt x="6" y="39"/>
                </a:lnTo>
                <a:lnTo>
                  <a:pt x="9" y="58"/>
                </a:lnTo>
                <a:lnTo>
                  <a:pt x="13" y="76"/>
                </a:lnTo>
                <a:lnTo>
                  <a:pt x="18" y="96"/>
                </a:lnTo>
                <a:lnTo>
                  <a:pt x="22" y="114"/>
                </a:lnTo>
                <a:lnTo>
                  <a:pt x="24" y="123"/>
                </a:lnTo>
                <a:lnTo>
                  <a:pt x="25" y="131"/>
                </a:lnTo>
                <a:lnTo>
                  <a:pt x="25" y="139"/>
                </a:lnTo>
                <a:lnTo>
                  <a:pt x="25" y="148"/>
                </a:lnTo>
                <a:lnTo>
                  <a:pt x="47" y="14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1" name=""/>
          <p:cNvSpPr/>
          <p:nvPr/>
        </p:nvSpPr>
        <p:spPr>
          <a:xfrm>
            <a:off x="3560760" y="2906640"/>
            <a:ext cx="25560" cy="31680"/>
          </a:xfrm>
          <a:custGeom>
            <a:avLst/>
            <a:gdLst/>
            <a:ahLst/>
            <a:rect l="l" t="t" r="r" b="b"/>
            <a:pathLst>
              <a:path w="32" h="40">
                <a:moveTo>
                  <a:pt x="32" y="21"/>
                </a:moveTo>
                <a:lnTo>
                  <a:pt x="32" y="21"/>
                </a:lnTo>
                <a:lnTo>
                  <a:pt x="29" y="21"/>
                </a:lnTo>
                <a:lnTo>
                  <a:pt x="27" y="19"/>
                </a:lnTo>
                <a:lnTo>
                  <a:pt x="25" y="19"/>
                </a:lnTo>
                <a:lnTo>
                  <a:pt x="25" y="19"/>
                </a:lnTo>
                <a:lnTo>
                  <a:pt x="25" y="17"/>
                </a:lnTo>
                <a:lnTo>
                  <a:pt x="23" y="17"/>
                </a:lnTo>
                <a:lnTo>
                  <a:pt x="23" y="17"/>
                </a:lnTo>
                <a:lnTo>
                  <a:pt x="23" y="16"/>
                </a:lnTo>
                <a:lnTo>
                  <a:pt x="23" y="12"/>
                </a:lnTo>
                <a:lnTo>
                  <a:pt x="21" y="8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2" y="17"/>
                </a:lnTo>
                <a:lnTo>
                  <a:pt x="4" y="23"/>
                </a:lnTo>
                <a:lnTo>
                  <a:pt x="5" y="26"/>
                </a:lnTo>
                <a:lnTo>
                  <a:pt x="7" y="30"/>
                </a:lnTo>
                <a:lnTo>
                  <a:pt x="11" y="33"/>
                </a:lnTo>
                <a:lnTo>
                  <a:pt x="14" y="35"/>
                </a:lnTo>
                <a:lnTo>
                  <a:pt x="18" y="39"/>
                </a:lnTo>
                <a:lnTo>
                  <a:pt x="23" y="39"/>
                </a:lnTo>
                <a:lnTo>
                  <a:pt x="27" y="40"/>
                </a:lnTo>
                <a:lnTo>
                  <a:pt x="32" y="40"/>
                </a:lnTo>
                <a:lnTo>
                  <a:pt x="32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2" name=""/>
          <p:cNvSpPr/>
          <p:nvPr/>
        </p:nvSpPr>
        <p:spPr>
          <a:xfrm>
            <a:off x="3586320" y="2903400"/>
            <a:ext cx="69840" cy="34920"/>
          </a:xfrm>
          <a:custGeom>
            <a:avLst/>
            <a:gdLst/>
            <a:ahLst/>
            <a:rect l="l" t="t" r="r" b="b"/>
            <a:pathLst>
              <a:path w="89" h="44">
                <a:moveTo>
                  <a:pt x="89" y="0"/>
                </a:moveTo>
                <a:lnTo>
                  <a:pt x="89" y="0"/>
                </a:lnTo>
                <a:lnTo>
                  <a:pt x="82" y="0"/>
                </a:lnTo>
                <a:lnTo>
                  <a:pt x="77" y="2"/>
                </a:lnTo>
                <a:lnTo>
                  <a:pt x="70" y="2"/>
                </a:lnTo>
                <a:lnTo>
                  <a:pt x="64" y="4"/>
                </a:lnTo>
                <a:lnTo>
                  <a:pt x="52" y="9"/>
                </a:lnTo>
                <a:lnTo>
                  <a:pt x="41" y="12"/>
                </a:lnTo>
                <a:lnTo>
                  <a:pt x="30" y="18"/>
                </a:lnTo>
                <a:lnTo>
                  <a:pt x="21" y="21"/>
                </a:lnTo>
                <a:lnTo>
                  <a:pt x="16" y="21"/>
                </a:lnTo>
                <a:lnTo>
                  <a:pt x="11" y="23"/>
                </a:lnTo>
                <a:lnTo>
                  <a:pt x="5" y="25"/>
                </a:lnTo>
                <a:lnTo>
                  <a:pt x="0" y="25"/>
                </a:lnTo>
                <a:lnTo>
                  <a:pt x="0" y="44"/>
                </a:lnTo>
                <a:lnTo>
                  <a:pt x="7" y="44"/>
                </a:lnTo>
                <a:lnTo>
                  <a:pt x="13" y="43"/>
                </a:lnTo>
                <a:lnTo>
                  <a:pt x="20" y="41"/>
                </a:lnTo>
                <a:lnTo>
                  <a:pt x="27" y="41"/>
                </a:lnTo>
                <a:lnTo>
                  <a:pt x="38" y="36"/>
                </a:lnTo>
                <a:lnTo>
                  <a:pt x="50" y="32"/>
                </a:lnTo>
                <a:lnTo>
                  <a:pt x="61" y="27"/>
                </a:lnTo>
                <a:lnTo>
                  <a:pt x="71" y="23"/>
                </a:lnTo>
                <a:lnTo>
                  <a:pt x="77" y="21"/>
                </a:lnTo>
                <a:lnTo>
                  <a:pt x="80" y="21"/>
                </a:lnTo>
                <a:lnTo>
                  <a:pt x="86" y="20"/>
                </a:lnTo>
                <a:lnTo>
                  <a:pt x="89" y="20"/>
                </a:lnTo>
                <a:lnTo>
                  <a:pt x="8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3" name=""/>
          <p:cNvSpPr/>
          <p:nvPr/>
        </p:nvSpPr>
        <p:spPr>
          <a:xfrm>
            <a:off x="3656160" y="2903400"/>
            <a:ext cx="27000" cy="17640"/>
          </a:xfrm>
          <a:custGeom>
            <a:avLst/>
            <a:gdLst/>
            <a:ahLst/>
            <a:rect l="l" t="t" r="r" b="b"/>
            <a:pathLst>
              <a:path w="34" h="21">
                <a:moveTo>
                  <a:pt x="34" y="9"/>
                </a:moveTo>
                <a:lnTo>
                  <a:pt x="23" y="0"/>
                </a:lnTo>
                <a:lnTo>
                  <a:pt x="16" y="0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0" y="21"/>
                </a:lnTo>
                <a:lnTo>
                  <a:pt x="5" y="21"/>
                </a:lnTo>
                <a:lnTo>
                  <a:pt x="11" y="21"/>
                </a:lnTo>
                <a:lnTo>
                  <a:pt x="16" y="21"/>
                </a:lnTo>
                <a:lnTo>
                  <a:pt x="23" y="21"/>
                </a:lnTo>
                <a:lnTo>
                  <a:pt x="14" y="12"/>
                </a:lnTo>
                <a:lnTo>
                  <a:pt x="34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4" name=""/>
          <p:cNvSpPr/>
          <p:nvPr/>
        </p:nvSpPr>
        <p:spPr>
          <a:xfrm>
            <a:off x="3666960" y="2909880"/>
            <a:ext cx="32040" cy="60480"/>
          </a:xfrm>
          <a:custGeom>
            <a:avLst/>
            <a:gdLst/>
            <a:ahLst/>
            <a:rect l="l" t="t" r="r" b="b"/>
            <a:pathLst>
              <a:path w="40" h="75">
                <a:moveTo>
                  <a:pt x="40" y="75"/>
                </a:moveTo>
                <a:lnTo>
                  <a:pt x="40" y="75"/>
                </a:lnTo>
                <a:lnTo>
                  <a:pt x="38" y="62"/>
                </a:lnTo>
                <a:lnTo>
                  <a:pt x="36" y="50"/>
                </a:lnTo>
                <a:lnTo>
                  <a:pt x="34" y="39"/>
                </a:lnTo>
                <a:lnTo>
                  <a:pt x="31" y="30"/>
                </a:lnTo>
                <a:lnTo>
                  <a:pt x="27" y="21"/>
                </a:lnTo>
                <a:lnTo>
                  <a:pt x="25" y="14"/>
                </a:lnTo>
                <a:lnTo>
                  <a:pt x="23" y="7"/>
                </a:lnTo>
                <a:lnTo>
                  <a:pt x="22" y="0"/>
                </a:lnTo>
                <a:lnTo>
                  <a:pt x="0" y="3"/>
                </a:lnTo>
                <a:lnTo>
                  <a:pt x="2" y="12"/>
                </a:lnTo>
                <a:lnTo>
                  <a:pt x="6" y="19"/>
                </a:lnTo>
                <a:lnTo>
                  <a:pt x="7" y="28"/>
                </a:lnTo>
                <a:lnTo>
                  <a:pt x="11" y="35"/>
                </a:lnTo>
                <a:lnTo>
                  <a:pt x="13" y="44"/>
                </a:lnTo>
                <a:lnTo>
                  <a:pt x="16" y="53"/>
                </a:lnTo>
                <a:lnTo>
                  <a:pt x="18" y="64"/>
                </a:lnTo>
                <a:lnTo>
                  <a:pt x="18" y="75"/>
                </a:lnTo>
                <a:lnTo>
                  <a:pt x="40" y="7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5" name=""/>
          <p:cNvSpPr/>
          <p:nvPr/>
        </p:nvSpPr>
        <p:spPr>
          <a:xfrm>
            <a:off x="3666960" y="2970360"/>
            <a:ext cx="32040" cy="106200"/>
          </a:xfrm>
          <a:custGeom>
            <a:avLst/>
            <a:gdLst/>
            <a:ahLst/>
            <a:rect l="l" t="t" r="r" b="b"/>
            <a:pathLst>
              <a:path w="40" h="133">
                <a:moveTo>
                  <a:pt x="20" y="133"/>
                </a:moveTo>
                <a:lnTo>
                  <a:pt x="22" y="131"/>
                </a:lnTo>
                <a:lnTo>
                  <a:pt x="25" y="115"/>
                </a:lnTo>
                <a:lnTo>
                  <a:pt x="31" y="98"/>
                </a:lnTo>
                <a:lnTo>
                  <a:pt x="32" y="83"/>
                </a:lnTo>
                <a:lnTo>
                  <a:pt x="36" y="67"/>
                </a:lnTo>
                <a:lnTo>
                  <a:pt x="38" y="51"/>
                </a:lnTo>
                <a:lnTo>
                  <a:pt x="38" y="35"/>
                </a:lnTo>
                <a:lnTo>
                  <a:pt x="40" y="19"/>
                </a:lnTo>
                <a:lnTo>
                  <a:pt x="40" y="0"/>
                </a:lnTo>
                <a:lnTo>
                  <a:pt x="18" y="0"/>
                </a:lnTo>
                <a:lnTo>
                  <a:pt x="18" y="17"/>
                </a:lnTo>
                <a:lnTo>
                  <a:pt x="16" y="33"/>
                </a:lnTo>
                <a:lnTo>
                  <a:pt x="16" y="49"/>
                </a:lnTo>
                <a:lnTo>
                  <a:pt x="15" y="65"/>
                </a:lnTo>
                <a:lnTo>
                  <a:pt x="11" y="80"/>
                </a:lnTo>
                <a:lnTo>
                  <a:pt x="9" y="94"/>
                </a:lnTo>
                <a:lnTo>
                  <a:pt x="6" y="110"/>
                </a:lnTo>
                <a:lnTo>
                  <a:pt x="0" y="126"/>
                </a:lnTo>
                <a:lnTo>
                  <a:pt x="0" y="126"/>
                </a:lnTo>
                <a:lnTo>
                  <a:pt x="20" y="13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6" name=""/>
          <p:cNvSpPr/>
          <p:nvPr/>
        </p:nvSpPr>
        <p:spPr>
          <a:xfrm>
            <a:off x="3648240" y="3070080"/>
            <a:ext cx="34920" cy="54000"/>
          </a:xfrm>
          <a:custGeom>
            <a:avLst/>
            <a:gdLst/>
            <a:ahLst/>
            <a:rect l="l" t="t" r="r" b="b"/>
            <a:pathLst>
              <a:path w="45" h="68">
                <a:moveTo>
                  <a:pt x="22" y="66"/>
                </a:moveTo>
                <a:lnTo>
                  <a:pt x="22" y="68"/>
                </a:lnTo>
                <a:lnTo>
                  <a:pt x="22" y="59"/>
                </a:lnTo>
                <a:lnTo>
                  <a:pt x="25" y="50"/>
                </a:lnTo>
                <a:lnTo>
                  <a:pt x="27" y="43"/>
                </a:lnTo>
                <a:lnTo>
                  <a:pt x="31" y="36"/>
                </a:lnTo>
                <a:lnTo>
                  <a:pt x="38" y="21"/>
                </a:lnTo>
                <a:lnTo>
                  <a:pt x="45" y="7"/>
                </a:lnTo>
                <a:lnTo>
                  <a:pt x="25" y="0"/>
                </a:lnTo>
                <a:lnTo>
                  <a:pt x="20" y="12"/>
                </a:lnTo>
                <a:lnTo>
                  <a:pt x="13" y="27"/>
                </a:lnTo>
                <a:lnTo>
                  <a:pt x="8" y="36"/>
                </a:lnTo>
                <a:lnTo>
                  <a:pt x="6" y="44"/>
                </a:lnTo>
                <a:lnTo>
                  <a:pt x="2" y="55"/>
                </a:lnTo>
                <a:lnTo>
                  <a:pt x="0" y="66"/>
                </a:lnTo>
                <a:lnTo>
                  <a:pt x="0" y="66"/>
                </a:lnTo>
                <a:lnTo>
                  <a:pt x="22" y="6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7" name=""/>
          <p:cNvSpPr/>
          <p:nvPr/>
        </p:nvSpPr>
        <p:spPr>
          <a:xfrm>
            <a:off x="3648240" y="312264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8" name=""/>
          <p:cNvSpPr/>
          <p:nvPr/>
        </p:nvSpPr>
        <p:spPr>
          <a:xfrm>
            <a:off x="3648240" y="3122640"/>
            <a:ext cx="15840" cy="4680"/>
          </a:xfrm>
          <a:prstGeom prst="rect">
            <a:avLst/>
          </a:prstGeom>
          <a:solidFill>
            <a:srgbClr val="969696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9" name=""/>
          <p:cNvSpPr/>
          <p:nvPr/>
        </p:nvSpPr>
        <p:spPr>
          <a:xfrm>
            <a:off x="3648240" y="312732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0" name=""/>
          <p:cNvSpPr/>
          <p:nvPr/>
        </p:nvSpPr>
        <p:spPr>
          <a:xfrm>
            <a:off x="1916280" y="1266840"/>
            <a:ext cx="1433520" cy="1544760"/>
          </a:xfrm>
          <a:custGeom>
            <a:avLst/>
            <a:gdLst/>
            <a:ahLst/>
            <a:rect l="l" t="t" r="r" b="b"/>
            <a:pathLst>
              <a:path w="1807" h="1945">
                <a:moveTo>
                  <a:pt x="54" y="1183"/>
                </a:moveTo>
                <a:lnTo>
                  <a:pt x="54" y="1178"/>
                </a:lnTo>
                <a:lnTo>
                  <a:pt x="54" y="1173"/>
                </a:lnTo>
                <a:lnTo>
                  <a:pt x="52" y="1169"/>
                </a:lnTo>
                <a:lnTo>
                  <a:pt x="52" y="1166"/>
                </a:lnTo>
                <a:lnTo>
                  <a:pt x="48" y="1160"/>
                </a:lnTo>
                <a:lnTo>
                  <a:pt x="45" y="1155"/>
                </a:lnTo>
                <a:lnTo>
                  <a:pt x="41" y="1151"/>
                </a:lnTo>
                <a:lnTo>
                  <a:pt x="40" y="1146"/>
                </a:lnTo>
                <a:lnTo>
                  <a:pt x="38" y="1144"/>
                </a:lnTo>
                <a:lnTo>
                  <a:pt x="38" y="1141"/>
                </a:lnTo>
                <a:lnTo>
                  <a:pt x="36" y="1139"/>
                </a:lnTo>
                <a:lnTo>
                  <a:pt x="36" y="1135"/>
                </a:lnTo>
                <a:lnTo>
                  <a:pt x="43" y="1126"/>
                </a:lnTo>
                <a:lnTo>
                  <a:pt x="57" y="1109"/>
                </a:lnTo>
                <a:lnTo>
                  <a:pt x="73" y="1091"/>
                </a:lnTo>
                <a:lnTo>
                  <a:pt x="82" y="1080"/>
                </a:lnTo>
                <a:lnTo>
                  <a:pt x="86" y="1077"/>
                </a:lnTo>
                <a:lnTo>
                  <a:pt x="91" y="1071"/>
                </a:lnTo>
                <a:lnTo>
                  <a:pt x="95" y="1066"/>
                </a:lnTo>
                <a:lnTo>
                  <a:pt x="98" y="1061"/>
                </a:lnTo>
                <a:lnTo>
                  <a:pt x="105" y="1050"/>
                </a:lnTo>
                <a:lnTo>
                  <a:pt x="111" y="1037"/>
                </a:lnTo>
                <a:lnTo>
                  <a:pt x="118" y="1027"/>
                </a:lnTo>
                <a:lnTo>
                  <a:pt x="123" y="1016"/>
                </a:lnTo>
                <a:lnTo>
                  <a:pt x="129" y="1011"/>
                </a:lnTo>
                <a:lnTo>
                  <a:pt x="132" y="1007"/>
                </a:lnTo>
                <a:lnTo>
                  <a:pt x="136" y="1004"/>
                </a:lnTo>
                <a:lnTo>
                  <a:pt x="139" y="1000"/>
                </a:lnTo>
                <a:lnTo>
                  <a:pt x="139" y="984"/>
                </a:lnTo>
                <a:lnTo>
                  <a:pt x="129" y="982"/>
                </a:lnTo>
                <a:lnTo>
                  <a:pt x="118" y="980"/>
                </a:lnTo>
                <a:lnTo>
                  <a:pt x="109" y="979"/>
                </a:lnTo>
                <a:lnTo>
                  <a:pt x="100" y="975"/>
                </a:lnTo>
                <a:lnTo>
                  <a:pt x="91" y="972"/>
                </a:lnTo>
                <a:lnTo>
                  <a:pt x="86" y="966"/>
                </a:lnTo>
                <a:lnTo>
                  <a:pt x="79" y="961"/>
                </a:lnTo>
                <a:lnTo>
                  <a:pt x="72" y="954"/>
                </a:lnTo>
                <a:lnTo>
                  <a:pt x="68" y="947"/>
                </a:lnTo>
                <a:lnTo>
                  <a:pt x="63" y="939"/>
                </a:lnTo>
                <a:lnTo>
                  <a:pt x="59" y="932"/>
                </a:lnTo>
                <a:lnTo>
                  <a:pt x="56" y="923"/>
                </a:lnTo>
                <a:lnTo>
                  <a:pt x="54" y="916"/>
                </a:lnTo>
                <a:lnTo>
                  <a:pt x="52" y="907"/>
                </a:lnTo>
                <a:lnTo>
                  <a:pt x="50" y="899"/>
                </a:lnTo>
                <a:lnTo>
                  <a:pt x="50" y="891"/>
                </a:lnTo>
                <a:lnTo>
                  <a:pt x="50" y="886"/>
                </a:lnTo>
                <a:lnTo>
                  <a:pt x="52" y="883"/>
                </a:lnTo>
                <a:lnTo>
                  <a:pt x="54" y="877"/>
                </a:lnTo>
                <a:lnTo>
                  <a:pt x="56" y="874"/>
                </a:lnTo>
                <a:lnTo>
                  <a:pt x="63" y="868"/>
                </a:lnTo>
                <a:lnTo>
                  <a:pt x="70" y="861"/>
                </a:lnTo>
                <a:lnTo>
                  <a:pt x="77" y="858"/>
                </a:lnTo>
                <a:lnTo>
                  <a:pt x="84" y="850"/>
                </a:lnTo>
                <a:lnTo>
                  <a:pt x="86" y="847"/>
                </a:lnTo>
                <a:lnTo>
                  <a:pt x="88" y="843"/>
                </a:lnTo>
                <a:lnTo>
                  <a:pt x="89" y="840"/>
                </a:lnTo>
                <a:lnTo>
                  <a:pt x="89" y="836"/>
                </a:lnTo>
                <a:lnTo>
                  <a:pt x="89" y="833"/>
                </a:lnTo>
                <a:lnTo>
                  <a:pt x="88" y="831"/>
                </a:lnTo>
                <a:lnTo>
                  <a:pt x="86" y="827"/>
                </a:lnTo>
                <a:lnTo>
                  <a:pt x="86" y="824"/>
                </a:lnTo>
                <a:lnTo>
                  <a:pt x="81" y="820"/>
                </a:lnTo>
                <a:lnTo>
                  <a:pt x="73" y="815"/>
                </a:lnTo>
                <a:lnTo>
                  <a:pt x="68" y="808"/>
                </a:lnTo>
                <a:lnTo>
                  <a:pt x="63" y="802"/>
                </a:lnTo>
                <a:lnTo>
                  <a:pt x="61" y="797"/>
                </a:lnTo>
                <a:lnTo>
                  <a:pt x="59" y="794"/>
                </a:lnTo>
                <a:lnTo>
                  <a:pt x="57" y="790"/>
                </a:lnTo>
                <a:lnTo>
                  <a:pt x="57" y="785"/>
                </a:lnTo>
                <a:lnTo>
                  <a:pt x="59" y="778"/>
                </a:lnTo>
                <a:lnTo>
                  <a:pt x="61" y="770"/>
                </a:lnTo>
                <a:lnTo>
                  <a:pt x="63" y="763"/>
                </a:lnTo>
                <a:lnTo>
                  <a:pt x="68" y="756"/>
                </a:lnTo>
                <a:lnTo>
                  <a:pt x="72" y="749"/>
                </a:lnTo>
                <a:lnTo>
                  <a:pt x="77" y="744"/>
                </a:lnTo>
                <a:lnTo>
                  <a:pt x="84" y="737"/>
                </a:lnTo>
                <a:lnTo>
                  <a:pt x="89" y="729"/>
                </a:lnTo>
                <a:lnTo>
                  <a:pt x="100" y="715"/>
                </a:lnTo>
                <a:lnTo>
                  <a:pt x="113" y="703"/>
                </a:lnTo>
                <a:lnTo>
                  <a:pt x="116" y="696"/>
                </a:lnTo>
                <a:lnTo>
                  <a:pt x="120" y="689"/>
                </a:lnTo>
                <a:lnTo>
                  <a:pt x="123" y="681"/>
                </a:lnTo>
                <a:lnTo>
                  <a:pt x="125" y="674"/>
                </a:lnTo>
                <a:lnTo>
                  <a:pt x="123" y="672"/>
                </a:lnTo>
                <a:lnTo>
                  <a:pt x="120" y="671"/>
                </a:lnTo>
                <a:lnTo>
                  <a:pt x="118" y="667"/>
                </a:lnTo>
                <a:lnTo>
                  <a:pt x="116" y="665"/>
                </a:lnTo>
                <a:lnTo>
                  <a:pt x="113" y="656"/>
                </a:lnTo>
                <a:lnTo>
                  <a:pt x="109" y="648"/>
                </a:lnTo>
                <a:lnTo>
                  <a:pt x="107" y="639"/>
                </a:lnTo>
                <a:lnTo>
                  <a:pt x="105" y="630"/>
                </a:lnTo>
                <a:lnTo>
                  <a:pt x="104" y="621"/>
                </a:lnTo>
                <a:lnTo>
                  <a:pt x="104" y="612"/>
                </a:lnTo>
                <a:lnTo>
                  <a:pt x="104" y="603"/>
                </a:lnTo>
                <a:lnTo>
                  <a:pt x="104" y="587"/>
                </a:lnTo>
                <a:lnTo>
                  <a:pt x="104" y="569"/>
                </a:lnTo>
                <a:lnTo>
                  <a:pt x="104" y="548"/>
                </a:lnTo>
                <a:lnTo>
                  <a:pt x="104" y="527"/>
                </a:lnTo>
                <a:lnTo>
                  <a:pt x="104" y="509"/>
                </a:lnTo>
                <a:lnTo>
                  <a:pt x="104" y="494"/>
                </a:lnTo>
                <a:lnTo>
                  <a:pt x="104" y="487"/>
                </a:lnTo>
                <a:lnTo>
                  <a:pt x="104" y="484"/>
                </a:lnTo>
                <a:lnTo>
                  <a:pt x="104" y="478"/>
                </a:lnTo>
                <a:lnTo>
                  <a:pt x="109" y="478"/>
                </a:lnTo>
                <a:lnTo>
                  <a:pt x="113" y="477"/>
                </a:lnTo>
                <a:lnTo>
                  <a:pt x="116" y="475"/>
                </a:lnTo>
                <a:lnTo>
                  <a:pt x="118" y="473"/>
                </a:lnTo>
                <a:lnTo>
                  <a:pt x="120" y="471"/>
                </a:lnTo>
                <a:lnTo>
                  <a:pt x="123" y="468"/>
                </a:lnTo>
                <a:lnTo>
                  <a:pt x="125" y="464"/>
                </a:lnTo>
                <a:lnTo>
                  <a:pt x="125" y="461"/>
                </a:lnTo>
                <a:lnTo>
                  <a:pt x="129" y="454"/>
                </a:lnTo>
                <a:lnTo>
                  <a:pt x="132" y="446"/>
                </a:lnTo>
                <a:lnTo>
                  <a:pt x="134" y="443"/>
                </a:lnTo>
                <a:lnTo>
                  <a:pt x="136" y="439"/>
                </a:lnTo>
                <a:lnTo>
                  <a:pt x="137" y="436"/>
                </a:lnTo>
                <a:lnTo>
                  <a:pt x="139" y="434"/>
                </a:lnTo>
                <a:lnTo>
                  <a:pt x="139" y="423"/>
                </a:lnTo>
                <a:lnTo>
                  <a:pt x="0" y="210"/>
                </a:lnTo>
                <a:lnTo>
                  <a:pt x="6" y="206"/>
                </a:lnTo>
                <a:lnTo>
                  <a:pt x="11" y="204"/>
                </a:lnTo>
                <a:lnTo>
                  <a:pt x="18" y="201"/>
                </a:lnTo>
                <a:lnTo>
                  <a:pt x="25" y="201"/>
                </a:lnTo>
                <a:lnTo>
                  <a:pt x="32" y="201"/>
                </a:lnTo>
                <a:lnTo>
                  <a:pt x="40" y="201"/>
                </a:lnTo>
                <a:lnTo>
                  <a:pt x="47" y="201"/>
                </a:lnTo>
                <a:lnTo>
                  <a:pt x="56" y="201"/>
                </a:lnTo>
                <a:lnTo>
                  <a:pt x="72" y="204"/>
                </a:lnTo>
                <a:lnTo>
                  <a:pt x="88" y="206"/>
                </a:lnTo>
                <a:lnTo>
                  <a:pt x="104" y="208"/>
                </a:lnTo>
                <a:lnTo>
                  <a:pt x="118" y="210"/>
                </a:lnTo>
                <a:lnTo>
                  <a:pt x="118" y="215"/>
                </a:lnTo>
                <a:lnTo>
                  <a:pt x="120" y="220"/>
                </a:lnTo>
                <a:lnTo>
                  <a:pt x="120" y="224"/>
                </a:lnTo>
                <a:lnTo>
                  <a:pt x="121" y="226"/>
                </a:lnTo>
                <a:lnTo>
                  <a:pt x="123" y="226"/>
                </a:lnTo>
                <a:lnTo>
                  <a:pt x="125" y="226"/>
                </a:lnTo>
                <a:lnTo>
                  <a:pt x="132" y="226"/>
                </a:lnTo>
                <a:lnTo>
                  <a:pt x="137" y="224"/>
                </a:lnTo>
                <a:lnTo>
                  <a:pt x="145" y="222"/>
                </a:lnTo>
                <a:lnTo>
                  <a:pt x="152" y="220"/>
                </a:lnTo>
                <a:lnTo>
                  <a:pt x="159" y="217"/>
                </a:lnTo>
                <a:lnTo>
                  <a:pt x="164" y="211"/>
                </a:lnTo>
                <a:lnTo>
                  <a:pt x="173" y="206"/>
                </a:lnTo>
                <a:lnTo>
                  <a:pt x="178" y="201"/>
                </a:lnTo>
                <a:lnTo>
                  <a:pt x="191" y="192"/>
                </a:lnTo>
                <a:lnTo>
                  <a:pt x="203" y="181"/>
                </a:lnTo>
                <a:lnTo>
                  <a:pt x="212" y="171"/>
                </a:lnTo>
                <a:lnTo>
                  <a:pt x="218" y="162"/>
                </a:lnTo>
                <a:lnTo>
                  <a:pt x="221" y="160"/>
                </a:lnTo>
                <a:lnTo>
                  <a:pt x="223" y="158"/>
                </a:lnTo>
                <a:lnTo>
                  <a:pt x="225" y="158"/>
                </a:lnTo>
                <a:lnTo>
                  <a:pt x="228" y="156"/>
                </a:lnTo>
                <a:lnTo>
                  <a:pt x="234" y="156"/>
                </a:lnTo>
                <a:lnTo>
                  <a:pt x="239" y="158"/>
                </a:lnTo>
                <a:lnTo>
                  <a:pt x="250" y="160"/>
                </a:lnTo>
                <a:lnTo>
                  <a:pt x="262" y="162"/>
                </a:lnTo>
                <a:lnTo>
                  <a:pt x="267" y="162"/>
                </a:lnTo>
                <a:lnTo>
                  <a:pt x="271" y="160"/>
                </a:lnTo>
                <a:lnTo>
                  <a:pt x="276" y="158"/>
                </a:lnTo>
                <a:lnTo>
                  <a:pt x="278" y="154"/>
                </a:lnTo>
                <a:lnTo>
                  <a:pt x="282" y="151"/>
                </a:lnTo>
                <a:lnTo>
                  <a:pt x="283" y="147"/>
                </a:lnTo>
                <a:lnTo>
                  <a:pt x="285" y="144"/>
                </a:lnTo>
                <a:lnTo>
                  <a:pt x="287" y="140"/>
                </a:lnTo>
                <a:lnTo>
                  <a:pt x="291" y="131"/>
                </a:lnTo>
                <a:lnTo>
                  <a:pt x="294" y="124"/>
                </a:lnTo>
                <a:lnTo>
                  <a:pt x="296" y="121"/>
                </a:lnTo>
                <a:lnTo>
                  <a:pt x="298" y="117"/>
                </a:lnTo>
                <a:lnTo>
                  <a:pt x="301" y="115"/>
                </a:lnTo>
                <a:lnTo>
                  <a:pt x="303" y="114"/>
                </a:lnTo>
                <a:lnTo>
                  <a:pt x="326" y="103"/>
                </a:lnTo>
                <a:lnTo>
                  <a:pt x="347" y="92"/>
                </a:lnTo>
                <a:lnTo>
                  <a:pt x="367" y="81"/>
                </a:lnTo>
                <a:lnTo>
                  <a:pt x="387" y="73"/>
                </a:lnTo>
                <a:lnTo>
                  <a:pt x="403" y="64"/>
                </a:lnTo>
                <a:lnTo>
                  <a:pt x="419" y="53"/>
                </a:lnTo>
                <a:lnTo>
                  <a:pt x="436" y="42"/>
                </a:lnTo>
                <a:lnTo>
                  <a:pt x="454" y="32"/>
                </a:lnTo>
                <a:lnTo>
                  <a:pt x="465" y="26"/>
                </a:lnTo>
                <a:lnTo>
                  <a:pt x="474" y="21"/>
                </a:lnTo>
                <a:lnTo>
                  <a:pt x="485" y="17"/>
                </a:lnTo>
                <a:lnTo>
                  <a:pt x="495" y="14"/>
                </a:lnTo>
                <a:lnTo>
                  <a:pt x="508" y="10"/>
                </a:lnTo>
                <a:lnTo>
                  <a:pt x="520" y="9"/>
                </a:lnTo>
                <a:lnTo>
                  <a:pt x="533" y="7"/>
                </a:lnTo>
                <a:lnTo>
                  <a:pt x="547" y="7"/>
                </a:lnTo>
                <a:lnTo>
                  <a:pt x="552" y="7"/>
                </a:lnTo>
                <a:lnTo>
                  <a:pt x="559" y="9"/>
                </a:lnTo>
                <a:lnTo>
                  <a:pt x="563" y="9"/>
                </a:lnTo>
                <a:lnTo>
                  <a:pt x="568" y="10"/>
                </a:lnTo>
                <a:lnTo>
                  <a:pt x="574" y="10"/>
                </a:lnTo>
                <a:lnTo>
                  <a:pt x="579" y="12"/>
                </a:lnTo>
                <a:lnTo>
                  <a:pt x="582" y="12"/>
                </a:lnTo>
                <a:lnTo>
                  <a:pt x="590" y="14"/>
                </a:lnTo>
                <a:lnTo>
                  <a:pt x="593" y="12"/>
                </a:lnTo>
                <a:lnTo>
                  <a:pt x="597" y="10"/>
                </a:lnTo>
                <a:lnTo>
                  <a:pt x="600" y="9"/>
                </a:lnTo>
                <a:lnTo>
                  <a:pt x="604" y="7"/>
                </a:lnTo>
                <a:lnTo>
                  <a:pt x="607" y="5"/>
                </a:lnTo>
                <a:lnTo>
                  <a:pt x="609" y="1"/>
                </a:lnTo>
                <a:lnTo>
                  <a:pt x="611" y="0"/>
                </a:lnTo>
                <a:lnTo>
                  <a:pt x="614" y="0"/>
                </a:lnTo>
                <a:lnTo>
                  <a:pt x="620" y="0"/>
                </a:lnTo>
                <a:lnTo>
                  <a:pt x="623" y="0"/>
                </a:lnTo>
                <a:lnTo>
                  <a:pt x="629" y="0"/>
                </a:lnTo>
                <a:lnTo>
                  <a:pt x="636" y="0"/>
                </a:lnTo>
                <a:lnTo>
                  <a:pt x="634" y="3"/>
                </a:lnTo>
                <a:lnTo>
                  <a:pt x="634" y="9"/>
                </a:lnTo>
                <a:lnTo>
                  <a:pt x="634" y="14"/>
                </a:lnTo>
                <a:lnTo>
                  <a:pt x="634" y="21"/>
                </a:lnTo>
                <a:lnTo>
                  <a:pt x="636" y="37"/>
                </a:lnTo>
                <a:lnTo>
                  <a:pt x="636" y="51"/>
                </a:lnTo>
                <a:lnTo>
                  <a:pt x="636" y="60"/>
                </a:lnTo>
                <a:lnTo>
                  <a:pt x="636" y="69"/>
                </a:lnTo>
                <a:lnTo>
                  <a:pt x="636" y="78"/>
                </a:lnTo>
                <a:lnTo>
                  <a:pt x="634" y="87"/>
                </a:lnTo>
                <a:lnTo>
                  <a:pt x="634" y="90"/>
                </a:lnTo>
                <a:lnTo>
                  <a:pt x="632" y="94"/>
                </a:lnTo>
                <a:lnTo>
                  <a:pt x="632" y="98"/>
                </a:lnTo>
                <a:lnTo>
                  <a:pt x="629" y="101"/>
                </a:lnTo>
                <a:lnTo>
                  <a:pt x="627" y="103"/>
                </a:lnTo>
                <a:lnTo>
                  <a:pt x="625" y="105"/>
                </a:lnTo>
                <a:lnTo>
                  <a:pt x="622" y="106"/>
                </a:lnTo>
                <a:lnTo>
                  <a:pt x="618" y="106"/>
                </a:lnTo>
                <a:lnTo>
                  <a:pt x="618" y="133"/>
                </a:lnTo>
                <a:lnTo>
                  <a:pt x="623" y="146"/>
                </a:lnTo>
                <a:lnTo>
                  <a:pt x="630" y="162"/>
                </a:lnTo>
                <a:lnTo>
                  <a:pt x="634" y="169"/>
                </a:lnTo>
                <a:lnTo>
                  <a:pt x="638" y="178"/>
                </a:lnTo>
                <a:lnTo>
                  <a:pt x="639" y="187"/>
                </a:lnTo>
                <a:lnTo>
                  <a:pt x="639" y="195"/>
                </a:lnTo>
                <a:lnTo>
                  <a:pt x="639" y="201"/>
                </a:lnTo>
                <a:lnTo>
                  <a:pt x="639" y="204"/>
                </a:lnTo>
                <a:lnTo>
                  <a:pt x="638" y="208"/>
                </a:lnTo>
                <a:lnTo>
                  <a:pt x="636" y="210"/>
                </a:lnTo>
                <a:lnTo>
                  <a:pt x="634" y="211"/>
                </a:lnTo>
                <a:lnTo>
                  <a:pt x="634" y="213"/>
                </a:lnTo>
                <a:lnTo>
                  <a:pt x="632" y="219"/>
                </a:lnTo>
                <a:lnTo>
                  <a:pt x="632" y="224"/>
                </a:lnTo>
                <a:lnTo>
                  <a:pt x="632" y="227"/>
                </a:lnTo>
                <a:lnTo>
                  <a:pt x="632" y="233"/>
                </a:lnTo>
                <a:lnTo>
                  <a:pt x="634" y="236"/>
                </a:lnTo>
                <a:lnTo>
                  <a:pt x="636" y="242"/>
                </a:lnTo>
                <a:lnTo>
                  <a:pt x="639" y="251"/>
                </a:lnTo>
                <a:lnTo>
                  <a:pt x="643" y="260"/>
                </a:lnTo>
                <a:lnTo>
                  <a:pt x="648" y="270"/>
                </a:lnTo>
                <a:lnTo>
                  <a:pt x="655" y="279"/>
                </a:lnTo>
                <a:lnTo>
                  <a:pt x="663" y="288"/>
                </a:lnTo>
                <a:lnTo>
                  <a:pt x="670" y="297"/>
                </a:lnTo>
                <a:lnTo>
                  <a:pt x="679" y="308"/>
                </a:lnTo>
                <a:lnTo>
                  <a:pt x="687" y="316"/>
                </a:lnTo>
                <a:lnTo>
                  <a:pt x="696" y="324"/>
                </a:lnTo>
                <a:lnTo>
                  <a:pt x="703" y="331"/>
                </a:lnTo>
                <a:lnTo>
                  <a:pt x="714" y="338"/>
                </a:lnTo>
                <a:lnTo>
                  <a:pt x="723" y="345"/>
                </a:lnTo>
                <a:lnTo>
                  <a:pt x="732" y="350"/>
                </a:lnTo>
                <a:lnTo>
                  <a:pt x="739" y="354"/>
                </a:lnTo>
                <a:lnTo>
                  <a:pt x="743" y="357"/>
                </a:lnTo>
                <a:lnTo>
                  <a:pt x="746" y="365"/>
                </a:lnTo>
                <a:lnTo>
                  <a:pt x="750" y="366"/>
                </a:lnTo>
                <a:lnTo>
                  <a:pt x="753" y="370"/>
                </a:lnTo>
                <a:lnTo>
                  <a:pt x="759" y="370"/>
                </a:lnTo>
                <a:lnTo>
                  <a:pt x="764" y="372"/>
                </a:lnTo>
                <a:lnTo>
                  <a:pt x="764" y="375"/>
                </a:lnTo>
                <a:lnTo>
                  <a:pt x="766" y="381"/>
                </a:lnTo>
                <a:lnTo>
                  <a:pt x="768" y="384"/>
                </a:lnTo>
                <a:lnTo>
                  <a:pt x="771" y="388"/>
                </a:lnTo>
                <a:lnTo>
                  <a:pt x="773" y="391"/>
                </a:lnTo>
                <a:lnTo>
                  <a:pt x="778" y="395"/>
                </a:lnTo>
                <a:lnTo>
                  <a:pt x="782" y="398"/>
                </a:lnTo>
                <a:lnTo>
                  <a:pt x="785" y="400"/>
                </a:lnTo>
                <a:lnTo>
                  <a:pt x="791" y="404"/>
                </a:lnTo>
                <a:lnTo>
                  <a:pt x="796" y="405"/>
                </a:lnTo>
                <a:lnTo>
                  <a:pt x="801" y="407"/>
                </a:lnTo>
                <a:lnTo>
                  <a:pt x="808" y="409"/>
                </a:lnTo>
                <a:lnTo>
                  <a:pt x="814" y="411"/>
                </a:lnTo>
                <a:lnTo>
                  <a:pt x="821" y="411"/>
                </a:lnTo>
                <a:lnTo>
                  <a:pt x="826" y="413"/>
                </a:lnTo>
                <a:lnTo>
                  <a:pt x="832" y="413"/>
                </a:lnTo>
                <a:lnTo>
                  <a:pt x="837" y="413"/>
                </a:lnTo>
                <a:lnTo>
                  <a:pt x="842" y="411"/>
                </a:lnTo>
                <a:lnTo>
                  <a:pt x="846" y="409"/>
                </a:lnTo>
                <a:lnTo>
                  <a:pt x="851" y="405"/>
                </a:lnTo>
                <a:lnTo>
                  <a:pt x="855" y="404"/>
                </a:lnTo>
                <a:lnTo>
                  <a:pt x="860" y="400"/>
                </a:lnTo>
                <a:lnTo>
                  <a:pt x="865" y="400"/>
                </a:lnTo>
                <a:lnTo>
                  <a:pt x="871" y="398"/>
                </a:lnTo>
                <a:lnTo>
                  <a:pt x="876" y="398"/>
                </a:lnTo>
                <a:lnTo>
                  <a:pt x="883" y="400"/>
                </a:lnTo>
                <a:lnTo>
                  <a:pt x="889" y="402"/>
                </a:lnTo>
                <a:lnTo>
                  <a:pt x="892" y="404"/>
                </a:lnTo>
                <a:lnTo>
                  <a:pt x="901" y="409"/>
                </a:lnTo>
                <a:lnTo>
                  <a:pt x="910" y="414"/>
                </a:lnTo>
                <a:lnTo>
                  <a:pt x="919" y="420"/>
                </a:lnTo>
                <a:lnTo>
                  <a:pt x="926" y="425"/>
                </a:lnTo>
                <a:lnTo>
                  <a:pt x="929" y="427"/>
                </a:lnTo>
                <a:lnTo>
                  <a:pt x="935" y="429"/>
                </a:lnTo>
                <a:lnTo>
                  <a:pt x="938" y="430"/>
                </a:lnTo>
                <a:lnTo>
                  <a:pt x="944" y="430"/>
                </a:lnTo>
                <a:lnTo>
                  <a:pt x="949" y="430"/>
                </a:lnTo>
                <a:lnTo>
                  <a:pt x="953" y="429"/>
                </a:lnTo>
                <a:lnTo>
                  <a:pt x="956" y="429"/>
                </a:lnTo>
                <a:lnTo>
                  <a:pt x="960" y="425"/>
                </a:lnTo>
                <a:lnTo>
                  <a:pt x="969" y="423"/>
                </a:lnTo>
                <a:lnTo>
                  <a:pt x="979" y="420"/>
                </a:lnTo>
                <a:lnTo>
                  <a:pt x="983" y="427"/>
                </a:lnTo>
                <a:lnTo>
                  <a:pt x="988" y="434"/>
                </a:lnTo>
                <a:lnTo>
                  <a:pt x="990" y="443"/>
                </a:lnTo>
                <a:lnTo>
                  <a:pt x="995" y="452"/>
                </a:lnTo>
                <a:lnTo>
                  <a:pt x="997" y="455"/>
                </a:lnTo>
                <a:lnTo>
                  <a:pt x="999" y="459"/>
                </a:lnTo>
                <a:lnTo>
                  <a:pt x="1002" y="462"/>
                </a:lnTo>
                <a:lnTo>
                  <a:pt x="1004" y="466"/>
                </a:lnTo>
                <a:lnTo>
                  <a:pt x="1008" y="468"/>
                </a:lnTo>
                <a:lnTo>
                  <a:pt x="1011" y="470"/>
                </a:lnTo>
                <a:lnTo>
                  <a:pt x="1017" y="471"/>
                </a:lnTo>
                <a:lnTo>
                  <a:pt x="1022" y="471"/>
                </a:lnTo>
                <a:lnTo>
                  <a:pt x="1029" y="471"/>
                </a:lnTo>
                <a:lnTo>
                  <a:pt x="1042" y="475"/>
                </a:lnTo>
                <a:lnTo>
                  <a:pt x="1058" y="478"/>
                </a:lnTo>
                <a:lnTo>
                  <a:pt x="1074" y="484"/>
                </a:lnTo>
                <a:lnTo>
                  <a:pt x="1090" y="489"/>
                </a:lnTo>
                <a:lnTo>
                  <a:pt x="1104" y="494"/>
                </a:lnTo>
                <a:lnTo>
                  <a:pt x="1109" y="498"/>
                </a:lnTo>
                <a:lnTo>
                  <a:pt x="1115" y="500"/>
                </a:lnTo>
                <a:lnTo>
                  <a:pt x="1118" y="503"/>
                </a:lnTo>
                <a:lnTo>
                  <a:pt x="1122" y="505"/>
                </a:lnTo>
                <a:lnTo>
                  <a:pt x="1129" y="514"/>
                </a:lnTo>
                <a:lnTo>
                  <a:pt x="1143" y="530"/>
                </a:lnTo>
                <a:lnTo>
                  <a:pt x="1152" y="537"/>
                </a:lnTo>
                <a:lnTo>
                  <a:pt x="1159" y="544"/>
                </a:lnTo>
                <a:lnTo>
                  <a:pt x="1163" y="546"/>
                </a:lnTo>
                <a:lnTo>
                  <a:pt x="1166" y="548"/>
                </a:lnTo>
                <a:lnTo>
                  <a:pt x="1170" y="550"/>
                </a:lnTo>
                <a:lnTo>
                  <a:pt x="1172" y="550"/>
                </a:lnTo>
                <a:lnTo>
                  <a:pt x="1275" y="550"/>
                </a:lnTo>
                <a:lnTo>
                  <a:pt x="1278" y="548"/>
                </a:lnTo>
                <a:lnTo>
                  <a:pt x="1284" y="548"/>
                </a:lnTo>
                <a:lnTo>
                  <a:pt x="1287" y="548"/>
                </a:lnTo>
                <a:lnTo>
                  <a:pt x="1289" y="548"/>
                </a:lnTo>
                <a:lnTo>
                  <a:pt x="1294" y="550"/>
                </a:lnTo>
                <a:lnTo>
                  <a:pt x="1296" y="551"/>
                </a:lnTo>
                <a:lnTo>
                  <a:pt x="1300" y="555"/>
                </a:lnTo>
                <a:lnTo>
                  <a:pt x="1303" y="557"/>
                </a:lnTo>
                <a:lnTo>
                  <a:pt x="1310" y="562"/>
                </a:lnTo>
                <a:lnTo>
                  <a:pt x="1316" y="569"/>
                </a:lnTo>
                <a:lnTo>
                  <a:pt x="1321" y="575"/>
                </a:lnTo>
                <a:lnTo>
                  <a:pt x="1325" y="582"/>
                </a:lnTo>
                <a:lnTo>
                  <a:pt x="1328" y="583"/>
                </a:lnTo>
                <a:lnTo>
                  <a:pt x="1333" y="587"/>
                </a:lnTo>
                <a:lnTo>
                  <a:pt x="1337" y="591"/>
                </a:lnTo>
                <a:lnTo>
                  <a:pt x="1344" y="592"/>
                </a:lnTo>
                <a:lnTo>
                  <a:pt x="1351" y="596"/>
                </a:lnTo>
                <a:lnTo>
                  <a:pt x="1357" y="598"/>
                </a:lnTo>
                <a:lnTo>
                  <a:pt x="1364" y="600"/>
                </a:lnTo>
                <a:lnTo>
                  <a:pt x="1371" y="603"/>
                </a:lnTo>
                <a:lnTo>
                  <a:pt x="1373" y="603"/>
                </a:lnTo>
                <a:lnTo>
                  <a:pt x="1374" y="605"/>
                </a:lnTo>
                <a:lnTo>
                  <a:pt x="1374" y="607"/>
                </a:lnTo>
                <a:lnTo>
                  <a:pt x="1376" y="608"/>
                </a:lnTo>
                <a:lnTo>
                  <a:pt x="1376" y="614"/>
                </a:lnTo>
                <a:lnTo>
                  <a:pt x="1374" y="619"/>
                </a:lnTo>
                <a:lnTo>
                  <a:pt x="1373" y="630"/>
                </a:lnTo>
                <a:lnTo>
                  <a:pt x="1371" y="640"/>
                </a:lnTo>
                <a:lnTo>
                  <a:pt x="1371" y="644"/>
                </a:lnTo>
                <a:lnTo>
                  <a:pt x="1373" y="648"/>
                </a:lnTo>
                <a:lnTo>
                  <a:pt x="1373" y="649"/>
                </a:lnTo>
                <a:lnTo>
                  <a:pt x="1374" y="655"/>
                </a:lnTo>
                <a:lnTo>
                  <a:pt x="1376" y="660"/>
                </a:lnTo>
                <a:lnTo>
                  <a:pt x="1380" y="665"/>
                </a:lnTo>
                <a:lnTo>
                  <a:pt x="1383" y="671"/>
                </a:lnTo>
                <a:lnTo>
                  <a:pt x="1385" y="676"/>
                </a:lnTo>
                <a:lnTo>
                  <a:pt x="1387" y="680"/>
                </a:lnTo>
                <a:lnTo>
                  <a:pt x="1389" y="681"/>
                </a:lnTo>
                <a:lnTo>
                  <a:pt x="1389" y="685"/>
                </a:lnTo>
                <a:lnTo>
                  <a:pt x="1389" y="689"/>
                </a:lnTo>
                <a:lnTo>
                  <a:pt x="1389" y="692"/>
                </a:lnTo>
                <a:lnTo>
                  <a:pt x="1389" y="696"/>
                </a:lnTo>
                <a:lnTo>
                  <a:pt x="1387" y="699"/>
                </a:lnTo>
                <a:lnTo>
                  <a:pt x="1385" y="705"/>
                </a:lnTo>
                <a:lnTo>
                  <a:pt x="1383" y="710"/>
                </a:lnTo>
                <a:lnTo>
                  <a:pt x="1380" y="717"/>
                </a:lnTo>
                <a:lnTo>
                  <a:pt x="1376" y="722"/>
                </a:lnTo>
                <a:lnTo>
                  <a:pt x="1374" y="729"/>
                </a:lnTo>
                <a:lnTo>
                  <a:pt x="1373" y="733"/>
                </a:lnTo>
                <a:lnTo>
                  <a:pt x="1373" y="735"/>
                </a:lnTo>
                <a:lnTo>
                  <a:pt x="1371" y="740"/>
                </a:lnTo>
                <a:lnTo>
                  <a:pt x="1371" y="744"/>
                </a:lnTo>
                <a:lnTo>
                  <a:pt x="1371" y="747"/>
                </a:lnTo>
                <a:lnTo>
                  <a:pt x="1373" y="753"/>
                </a:lnTo>
                <a:lnTo>
                  <a:pt x="1374" y="756"/>
                </a:lnTo>
                <a:lnTo>
                  <a:pt x="1378" y="761"/>
                </a:lnTo>
                <a:lnTo>
                  <a:pt x="1382" y="769"/>
                </a:lnTo>
                <a:lnTo>
                  <a:pt x="1385" y="774"/>
                </a:lnTo>
                <a:lnTo>
                  <a:pt x="1360" y="785"/>
                </a:lnTo>
                <a:lnTo>
                  <a:pt x="1410" y="840"/>
                </a:lnTo>
                <a:lnTo>
                  <a:pt x="1417" y="950"/>
                </a:lnTo>
                <a:lnTo>
                  <a:pt x="1686" y="964"/>
                </a:lnTo>
                <a:lnTo>
                  <a:pt x="1681" y="980"/>
                </a:lnTo>
                <a:lnTo>
                  <a:pt x="1675" y="998"/>
                </a:lnTo>
                <a:lnTo>
                  <a:pt x="1673" y="1007"/>
                </a:lnTo>
                <a:lnTo>
                  <a:pt x="1672" y="1016"/>
                </a:lnTo>
                <a:lnTo>
                  <a:pt x="1672" y="1025"/>
                </a:lnTo>
                <a:lnTo>
                  <a:pt x="1672" y="1036"/>
                </a:lnTo>
                <a:lnTo>
                  <a:pt x="1672" y="1046"/>
                </a:lnTo>
                <a:lnTo>
                  <a:pt x="1673" y="1055"/>
                </a:lnTo>
                <a:lnTo>
                  <a:pt x="1675" y="1066"/>
                </a:lnTo>
                <a:lnTo>
                  <a:pt x="1679" y="1073"/>
                </a:lnTo>
                <a:lnTo>
                  <a:pt x="1682" y="1082"/>
                </a:lnTo>
                <a:lnTo>
                  <a:pt x="1688" y="1089"/>
                </a:lnTo>
                <a:lnTo>
                  <a:pt x="1693" y="1096"/>
                </a:lnTo>
                <a:lnTo>
                  <a:pt x="1698" y="1103"/>
                </a:lnTo>
                <a:lnTo>
                  <a:pt x="1705" y="1109"/>
                </a:lnTo>
                <a:lnTo>
                  <a:pt x="1713" y="1114"/>
                </a:lnTo>
                <a:lnTo>
                  <a:pt x="1721" y="1119"/>
                </a:lnTo>
                <a:lnTo>
                  <a:pt x="1730" y="1123"/>
                </a:lnTo>
                <a:lnTo>
                  <a:pt x="1738" y="1126"/>
                </a:lnTo>
                <a:lnTo>
                  <a:pt x="1748" y="1130"/>
                </a:lnTo>
                <a:lnTo>
                  <a:pt x="1757" y="1132"/>
                </a:lnTo>
                <a:lnTo>
                  <a:pt x="1768" y="1135"/>
                </a:lnTo>
                <a:lnTo>
                  <a:pt x="1768" y="1142"/>
                </a:lnTo>
                <a:lnTo>
                  <a:pt x="1768" y="1151"/>
                </a:lnTo>
                <a:lnTo>
                  <a:pt x="1770" y="1158"/>
                </a:lnTo>
                <a:lnTo>
                  <a:pt x="1771" y="1166"/>
                </a:lnTo>
                <a:lnTo>
                  <a:pt x="1773" y="1171"/>
                </a:lnTo>
                <a:lnTo>
                  <a:pt x="1775" y="1178"/>
                </a:lnTo>
                <a:lnTo>
                  <a:pt x="1778" y="1185"/>
                </a:lnTo>
                <a:lnTo>
                  <a:pt x="1782" y="1190"/>
                </a:lnTo>
                <a:lnTo>
                  <a:pt x="1787" y="1203"/>
                </a:lnTo>
                <a:lnTo>
                  <a:pt x="1794" y="1215"/>
                </a:lnTo>
                <a:lnTo>
                  <a:pt x="1800" y="1228"/>
                </a:lnTo>
                <a:lnTo>
                  <a:pt x="1807" y="1242"/>
                </a:lnTo>
                <a:lnTo>
                  <a:pt x="1803" y="1249"/>
                </a:lnTo>
                <a:lnTo>
                  <a:pt x="1800" y="1260"/>
                </a:lnTo>
                <a:lnTo>
                  <a:pt x="1796" y="1276"/>
                </a:lnTo>
                <a:lnTo>
                  <a:pt x="1789" y="1292"/>
                </a:lnTo>
                <a:lnTo>
                  <a:pt x="1784" y="1310"/>
                </a:lnTo>
                <a:lnTo>
                  <a:pt x="1778" y="1329"/>
                </a:lnTo>
                <a:lnTo>
                  <a:pt x="1775" y="1347"/>
                </a:lnTo>
                <a:lnTo>
                  <a:pt x="1770" y="1365"/>
                </a:lnTo>
                <a:lnTo>
                  <a:pt x="1764" y="1374"/>
                </a:lnTo>
                <a:lnTo>
                  <a:pt x="1748" y="1395"/>
                </a:lnTo>
                <a:lnTo>
                  <a:pt x="1743" y="1402"/>
                </a:lnTo>
                <a:lnTo>
                  <a:pt x="1739" y="1409"/>
                </a:lnTo>
                <a:lnTo>
                  <a:pt x="1736" y="1417"/>
                </a:lnTo>
                <a:lnTo>
                  <a:pt x="1732" y="1425"/>
                </a:lnTo>
                <a:lnTo>
                  <a:pt x="1729" y="1433"/>
                </a:lnTo>
                <a:lnTo>
                  <a:pt x="1727" y="1440"/>
                </a:lnTo>
                <a:lnTo>
                  <a:pt x="1725" y="1447"/>
                </a:lnTo>
                <a:lnTo>
                  <a:pt x="1725" y="1456"/>
                </a:lnTo>
                <a:lnTo>
                  <a:pt x="1725" y="1463"/>
                </a:lnTo>
                <a:lnTo>
                  <a:pt x="1727" y="1470"/>
                </a:lnTo>
                <a:lnTo>
                  <a:pt x="1730" y="1477"/>
                </a:lnTo>
                <a:lnTo>
                  <a:pt x="1734" y="1482"/>
                </a:lnTo>
                <a:lnTo>
                  <a:pt x="1739" y="1490"/>
                </a:lnTo>
                <a:lnTo>
                  <a:pt x="1745" y="1495"/>
                </a:lnTo>
                <a:lnTo>
                  <a:pt x="1750" y="1502"/>
                </a:lnTo>
                <a:lnTo>
                  <a:pt x="1755" y="1507"/>
                </a:lnTo>
                <a:lnTo>
                  <a:pt x="1754" y="1511"/>
                </a:lnTo>
                <a:lnTo>
                  <a:pt x="1748" y="1514"/>
                </a:lnTo>
                <a:lnTo>
                  <a:pt x="1745" y="1518"/>
                </a:lnTo>
                <a:lnTo>
                  <a:pt x="1739" y="1522"/>
                </a:lnTo>
                <a:lnTo>
                  <a:pt x="1729" y="1527"/>
                </a:lnTo>
                <a:lnTo>
                  <a:pt x="1714" y="1530"/>
                </a:lnTo>
                <a:lnTo>
                  <a:pt x="1711" y="1523"/>
                </a:lnTo>
                <a:lnTo>
                  <a:pt x="1709" y="1516"/>
                </a:lnTo>
                <a:lnTo>
                  <a:pt x="1709" y="1509"/>
                </a:lnTo>
                <a:lnTo>
                  <a:pt x="1709" y="1504"/>
                </a:lnTo>
                <a:lnTo>
                  <a:pt x="1709" y="1490"/>
                </a:lnTo>
                <a:lnTo>
                  <a:pt x="1707" y="1475"/>
                </a:lnTo>
                <a:lnTo>
                  <a:pt x="1704" y="1475"/>
                </a:lnTo>
                <a:lnTo>
                  <a:pt x="1700" y="1475"/>
                </a:lnTo>
                <a:lnTo>
                  <a:pt x="1698" y="1474"/>
                </a:lnTo>
                <a:lnTo>
                  <a:pt x="1695" y="1472"/>
                </a:lnTo>
                <a:lnTo>
                  <a:pt x="1691" y="1470"/>
                </a:lnTo>
                <a:lnTo>
                  <a:pt x="1686" y="1466"/>
                </a:lnTo>
                <a:lnTo>
                  <a:pt x="1682" y="1463"/>
                </a:lnTo>
                <a:lnTo>
                  <a:pt x="1679" y="1459"/>
                </a:lnTo>
                <a:lnTo>
                  <a:pt x="1675" y="1457"/>
                </a:lnTo>
                <a:lnTo>
                  <a:pt x="1672" y="1456"/>
                </a:lnTo>
                <a:lnTo>
                  <a:pt x="1657" y="1450"/>
                </a:lnTo>
                <a:lnTo>
                  <a:pt x="1643" y="1443"/>
                </a:lnTo>
                <a:lnTo>
                  <a:pt x="1631" y="1438"/>
                </a:lnTo>
                <a:lnTo>
                  <a:pt x="1616" y="1431"/>
                </a:lnTo>
                <a:lnTo>
                  <a:pt x="1604" y="1424"/>
                </a:lnTo>
                <a:lnTo>
                  <a:pt x="1592" y="1417"/>
                </a:lnTo>
                <a:lnTo>
                  <a:pt x="1577" y="1409"/>
                </a:lnTo>
                <a:lnTo>
                  <a:pt x="1563" y="1404"/>
                </a:lnTo>
                <a:lnTo>
                  <a:pt x="1495" y="1404"/>
                </a:lnTo>
                <a:lnTo>
                  <a:pt x="1490" y="1402"/>
                </a:lnTo>
                <a:lnTo>
                  <a:pt x="1483" y="1402"/>
                </a:lnTo>
                <a:lnTo>
                  <a:pt x="1478" y="1402"/>
                </a:lnTo>
                <a:lnTo>
                  <a:pt x="1471" y="1402"/>
                </a:lnTo>
                <a:lnTo>
                  <a:pt x="1465" y="1402"/>
                </a:lnTo>
                <a:lnTo>
                  <a:pt x="1460" y="1402"/>
                </a:lnTo>
                <a:lnTo>
                  <a:pt x="1453" y="1401"/>
                </a:lnTo>
                <a:lnTo>
                  <a:pt x="1446" y="1397"/>
                </a:lnTo>
                <a:lnTo>
                  <a:pt x="1189" y="1456"/>
                </a:lnTo>
                <a:lnTo>
                  <a:pt x="1122" y="1593"/>
                </a:lnTo>
                <a:lnTo>
                  <a:pt x="1122" y="1641"/>
                </a:lnTo>
                <a:lnTo>
                  <a:pt x="1118" y="1646"/>
                </a:lnTo>
                <a:lnTo>
                  <a:pt x="1116" y="1652"/>
                </a:lnTo>
                <a:lnTo>
                  <a:pt x="1115" y="1655"/>
                </a:lnTo>
                <a:lnTo>
                  <a:pt x="1113" y="1660"/>
                </a:lnTo>
                <a:lnTo>
                  <a:pt x="1111" y="1669"/>
                </a:lnTo>
                <a:lnTo>
                  <a:pt x="1111" y="1678"/>
                </a:lnTo>
                <a:lnTo>
                  <a:pt x="1111" y="1687"/>
                </a:lnTo>
                <a:lnTo>
                  <a:pt x="1111" y="1696"/>
                </a:lnTo>
                <a:lnTo>
                  <a:pt x="1111" y="1701"/>
                </a:lnTo>
                <a:lnTo>
                  <a:pt x="1111" y="1707"/>
                </a:lnTo>
                <a:lnTo>
                  <a:pt x="1109" y="1712"/>
                </a:lnTo>
                <a:lnTo>
                  <a:pt x="1107" y="1717"/>
                </a:lnTo>
                <a:lnTo>
                  <a:pt x="1102" y="1733"/>
                </a:lnTo>
                <a:lnTo>
                  <a:pt x="1097" y="1749"/>
                </a:lnTo>
                <a:lnTo>
                  <a:pt x="1091" y="1762"/>
                </a:lnTo>
                <a:lnTo>
                  <a:pt x="1088" y="1774"/>
                </a:lnTo>
                <a:lnTo>
                  <a:pt x="1083" y="1789"/>
                </a:lnTo>
                <a:lnTo>
                  <a:pt x="1077" y="1803"/>
                </a:lnTo>
                <a:lnTo>
                  <a:pt x="1074" y="1819"/>
                </a:lnTo>
                <a:lnTo>
                  <a:pt x="1068" y="1840"/>
                </a:lnTo>
                <a:lnTo>
                  <a:pt x="1063" y="1838"/>
                </a:lnTo>
                <a:lnTo>
                  <a:pt x="1061" y="1835"/>
                </a:lnTo>
                <a:lnTo>
                  <a:pt x="1058" y="1831"/>
                </a:lnTo>
                <a:lnTo>
                  <a:pt x="1056" y="1828"/>
                </a:lnTo>
                <a:lnTo>
                  <a:pt x="1052" y="1819"/>
                </a:lnTo>
                <a:lnTo>
                  <a:pt x="1047" y="1810"/>
                </a:lnTo>
                <a:lnTo>
                  <a:pt x="889" y="1810"/>
                </a:lnTo>
                <a:lnTo>
                  <a:pt x="835" y="1936"/>
                </a:lnTo>
                <a:lnTo>
                  <a:pt x="828" y="1920"/>
                </a:lnTo>
                <a:lnTo>
                  <a:pt x="821" y="1908"/>
                </a:lnTo>
                <a:lnTo>
                  <a:pt x="812" y="1895"/>
                </a:lnTo>
                <a:lnTo>
                  <a:pt x="805" y="1883"/>
                </a:lnTo>
                <a:lnTo>
                  <a:pt x="796" y="1872"/>
                </a:lnTo>
                <a:lnTo>
                  <a:pt x="789" y="1862"/>
                </a:lnTo>
                <a:lnTo>
                  <a:pt x="780" y="1849"/>
                </a:lnTo>
                <a:lnTo>
                  <a:pt x="771" y="1833"/>
                </a:lnTo>
                <a:lnTo>
                  <a:pt x="639" y="1833"/>
                </a:lnTo>
                <a:lnTo>
                  <a:pt x="634" y="1831"/>
                </a:lnTo>
                <a:lnTo>
                  <a:pt x="630" y="1828"/>
                </a:lnTo>
                <a:lnTo>
                  <a:pt x="627" y="1826"/>
                </a:lnTo>
                <a:lnTo>
                  <a:pt x="623" y="1821"/>
                </a:lnTo>
                <a:lnTo>
                  <a:pt x="616" y="1814"/>
                </a:lnTo>
                <a:lnTo>
                  <a:pt x="611" y="1805"/>
                </a:lnTo>
                <a:lnTo>
                  <a:pt x="607" y="1799"/>
                </a:lnTo>
                <a:lnTo>
                  <a:pt x="604" y="1796"/>
                </a:lnTo>
                <a:lnTo>
                  <a:pt x="598" y="1792"/>
                </a:lnTo>
                <a:lnTo>
                  <a:pt x="595" y="1789"/>
                </a:lnTo>
                <a:lnTo>
                  <a:pt x="591" y="1787"/>
                </a:lnTo>
                <a:lnTo>
                  <a:pt x="586" y="1783"/>
                </a:lnTo>
                <a:lnTo>
                  <a:pt x="581" y="1781"/>
                </a:lnTo>
                <a:lnTo>
                  <a:pt x="575" y="1781"/>
                </a:lnTo>
                <a:lnTo>
                  <a:pt x="572" y="1781"/>
                </a:lnTo>
                <a:lnTo>
                  <a:pt x="568" y="1783"/>
                </a:lnTo>
                <a:lnTo>
                  <a:pt x="565" y="1785"/>
                </a:lnTo>
                <a:lnTo>
                  <a:pt x="563" y="1789"/>
                </a:lnTo>
                <a:lnTo>
                  <a:pt x="561" y="1790"/>
                </a:lnTo>
                <a:lnTo>
                  <a:pt x="559" y="1794"/>
                </a:lnTo>
                <a:lnTo>
                  <a:pt x="558" y="1797"/>
                </a:lnTo>
                <a:lnTo>
                  <a:pt x="556" y="1801"/>
                </a:lnTo>
                <a:lnTo>
                  <a:pt x="554" y="1810"/>
                </a:lnTo>
                <a:lnTo>
                  <a:pt x="552" y="1819"/>
                </a:lnTo>
                <a:lnTo>
                  <a:pt x="550" y="1826"/>
                </a:lnTo>
                <a:lnTo>
                  <a:pt x="547" y="1833"/>
                </a:lnTo>
                <a:lnTo>
                  <a:pt x="545" y="1835"/>
                </a:lnTo>
                <a:lnTo>
                  <a:pt x="541" y="1837"/>
                </a:lnTo>
                <a:lnTo>
                  <a:pt x="540" y="1837"/>
                </a:lnTo>
                <a:lnTo>
                  <a:pt x="536" y="1838"/>
                </a:lnTo>
                <a:lnTo>
                  <a:pt x="529" y="1838"/>
                </a:lnTo>
                <a:lnTo>
                  <a:pt x="522" y="1838"/>
                </a:lnTo>
                <a:lnTo>
                  <a:pt x="515" y="1838"/>
                </a:lnTo>
                <a:lnTo>
                  <a:pt x="508" y="1840"/>
                </a:lnTo>
                <a:lnTo>
                  <a:pt x="504" y="1840"/>
                </a:lnTo>
                <a:lnTo>
                  <a:pt x="502" y="1842"/>
                </a:lnTo>
                <a:lnTo>
                  <a:pt x="499" y="1844"/>
                </a:lnTo>
                <a:lnTo>
                  <a:pt x="497" y="1847"/>
                </a:lnTo>
                <a:lnTo>
                  <a:pt x="481" y="1874"/>
                </a:lnTo>
                <a:lnTo>
                  <a:pt x="467" y="1897"/>
                </a:lnTo>
                <a:lnTo>
                  <a:pt x="460" y="1908"/>
                </a:lnTo>
                <a:lnTo>
                  <a:pt x="451" y="1917"/>
                </a:lnTo>
                <a:lnTo>
                  <a:pt x="447" y="1922"/>
                </a:lnTo>
                <a:lnTo>
                  <a:pt x="442" y="1926"/>
                </a:lnTo>
                <a:lnTo>
                  <a:pt x="438" y="1929"/>
                </a:lnTo>
                <a:lnTo>
                  <a:pt x="433" y="1933"/>
                </a:lnTo>
                <a:lnTo>
                  <a:pt x="428" y="1936"/>
                </a:lnTo>
                <a:lnTo>
                  <a:pt x="422" y="1938"/>
                </a:lnTo>
                <a:lnTo>
                  <a:pt x="415" y="1940"/>
                </a:lnTo>
                <a:lnTo>
                  <a:pt x="410" y="1942"/>
                </a:lnTo>
                <a:lnTo>
                  <a:pt x="404" y="1942"/>
                </a:lnTo>
                <a:lnTo>
                  <a:pt x="397" y="1943"/>
                </a:lnTo>
                <a:lnTo>
                  <a:pt x="390" y="1943"/>
                </a:lnTo>
                <a:lnTo>
                  <a:pt x="381" y="1943"/>
                </a:lnTo>
                <a:lnTo>
                  <a:pt x="371" y="1943"/>
                </a:lnTo>
                <a:lnTo>
                  <a:pt x="362" y="1945"/>
                </a:lnTo>
                <a:lnTo>
                  <a:pt x="358" y="1945"/>
                </a:lnTo>
                <a:lnTo>
                  <a:pt x="353" y="1945"/>
                </a:lnTo>
                <a:lnTo>
                  <a:pt x="347" y="1945"/>
                </a:lnTo>
                <a:lnTo>
                  <a:pt x="340" y="1943"/>
                </a:lnTo>
                <a:lnTo>
                  <a:pt x="339" y="1926"/>
                </a:lnTo>
                <a:lnTo>
                  <a:pt x="337" y="1910"/>
                </a:lnTo>
                <a:lnTo>
                  <a:pt x="335" y="1892"/>
                </a:lnTo>
                <a:lnTo>
                  <a:pt x="331" y="1876"/>
                </a:lnTo>
                <a:lnTo>
                  <a:pt x="328" y="1858"/>
                </a:lnTo>
                <a:lnTo>
                  <a:pt x="323" y="1842"/>
                </a:lnTo>
                <a:lnTo>
                  <a:pt x="317" y="1824"/>
                </a:lnTo>
                <a:lnTo>
                  <a:pt x="312" y="1808"/>
                </a:lnTo>
                <a:lnTo>
                  <a:pt x="305" y="1792"/>
                </a:lnTo>
                <a:lnTo>
                  <a:pt x="298" y="1776"/>
                </a:lnTo>
                <a:lnTo>
                  <a:pt x="291" y="1760"/>
                </a:lnTo>
                <a:lnTo>
                  <a:pt x="283" y="1744"/>
                </a:lnTo>
                <a:lnTo>
                  <a:pt x="269" y="1714"/>
                </a:lnTo>
                <a:lnTo>
                  <a:pt x="255" y="1685"/>
                </a:lnTo>
                <a:lnTo>
                  <a:pt x="251" y="1682"/>
                </a:lnTo>
                <a:lnTo>
                  <a:pt x="246" y="1678"/>
                </a:lnTo>
                <a:lnTo>
                  <a:pt x="239" y="1675"/>
                </a:lnTo>
                <a:lnTo>
                  <a:pt x="232" y="1669"/>
                </a:lnTo>
                <a:lnTo>
                  <a:pt x="225" y="1664"/>
                </a:lnTo>
                <a:lnTo>
                  <a:pt x="218" y="1660"/>
                </a:lnTo>
                <a:lnTo>
                  <a:pt x="212" y="1657"/>
                </a:lnTo>
                <a:lnTo>
                  <a:pt x="210" y="1655"/>
                </a:lnTo>
                <a:lnTo>
                  <a:pt x="212" y="1652"/>
                </a:lnTo>
                <a:lnTo>
                  <a:pt x="212" y="1648"/>
                </a:lnTo>
                <a:lnTo>
                  <a:pt x="214" y="1646"/>
                </a:lnTo>
                <a:lnTo>
                  <a:pt x="218" y="1643"/>
                </a:lnTo>
                <a:lnTo>
                  <a:pt x="223" y="1641"/>
                </a:lnTo>
                <a:lnTo>
                  <a:pt x="228" y="1637"/>
                </a:lnTo>
                <a:lnTo>
                  <a:pt x="223" y="1630"/>
                </a:lnTo>
                <a:lnTo>
                  <a:pt x="214" y="1623"/>
                </a:lnTo>
                <a:lnTo>
                  <a:pt x="207" y="1616"/>
                </a:lnTo>
                <a:lnTo>
                  <a:pt x="203" y="1614"/>
                </a:lnTo>
                <a:lnTo>
                  <a:pt x="202" y="1609"/>
                </a:lnTo>
                <a:lnTo>
                  <a:pt x="200" y="1607"/>
                </a:lnTo>
                <a:lnTo>
                  <a:pt x="198" y="1605"/>
                </a:lnTo>
                <a:lnTo>
                  <a:pt x="198" y="1602"/>
                </a:lnTo>
                <a:lnTo>
                  <a:pt x="198" y="1600"/>
                </a:lnTo>
                <a:lnTo>
                  <a:pt x="200" y="1596"/>
                </a:lnTo>
                <a:lnTo>
                  <a:pt x="202" y="1591"/>
                </a:lnTo>
                <a:lnTo>
                  <a:pt x="203" y="1586"/>
                </a:lnTo>
                <a:lnTo>
                  <a:pt x="198" y="1584"/>
                </a:lnTo>
                <a:lnTo>
                  <a:pt x="193" y="1580"/>
                </a:lnTo>
                <a:lnTo>
                  <a:pt x="189" y="1579"/>
                </a:lnTo>
                <a:lnTo>
                  <a:pt x="187" y="1577"/>
                </a:lnTo>
                <a:lnTo>
                  <a:pt x="187" y="1573"/>
                </a:lnTo>
                <a:lnTo>
                  <a:pt x="187" y="1568"/>
                </a:lnTo>
                <a:lnTo>
                  <a:pt x="187" y="1566"/>
                </a:lnTo>
                <a:lnTo>
                  <a:pt x="187" y="1563"/>
                </a:lnTo>
                <a:lnTo>
                  <a:pt x="189" y="1561"/>
                </a:lnTo>
                <a:lnTo>
                  <a:pt x="189" y="1557"/>
                </a:lnTo>
                <a:lnTo>
                  <a:pt x="193" y="1554"/>
                </a:lnTo>
                <a:lnTo>
                  <a:pt x="198" y="1552"/>
                </a:lnTo>
                <a:lnTo>
                  <a:pt x="210" y="1547"/>
                </a:lnTo>
                <a:lnTo>
                  <a:pt x="223" y="1545"/>
                </a:lnTo>
                <a:lnTo>
                  <a:pt x="221" y="1538"/>
                </a:lnTo>
                <a:lnTo>
                  <a:pt x="221" y="1530"/>
                </a:lnTo>
                <a:lnTo>
                  <a:pt x="219" y="1523"/>
                </a:lnTo>
                <a:lnTo>
                  <a:pt x="216" y="1516"/>
                </a:lnTo>
                <a:lnTo>
                  <a:pt x="212" y="1511"/>
                </a:lnTo>
                <a:lnTo>
                  <a:pt x="207" y="1506"/>
                </a:lnTo>
                <a:lnTo>
                  <a:pt x="200" y="1500"/>
                </a:lnTo>
                <a:lnTo>
                  <a:pt x="193" y="1497"/>
                </a:lnTo>
                <a:lnTo>
                  <a:pt x="196" y="1490"/>
                </a:lnTo>
                <a:lnTo>
                  <a:pt x="200" y="1482"/>
                </a:lnTo>
                <a:lnTo>
                  <a:pt x="203" y="1477"/>
                </a:lnTo>
                <a:lnTo>
                  <a:pt x="207" y="1472"/>
                </a:lnTo>
                <a:lnTo>
                  <a:pt x="212" y="1466"/>
                </a:lnTo>
                <a:lnTo>
                  <a:pt x="218" y="1461"/>
                </a:lnTo>
                <a:lnTo>
                  <a:pt x="223" y="1456"/>
                </a:lnTo>
                <a:lnTo>
                  <a:pt x="228" y="1452"/>
                </a:lnTo>
                <a:lnTo>
                  <a:pt x="225" y="1443"/>
                </a:lnTo>
                <a:lnTo>
                  <a:pt x="219" y="1433"/>
                </a:lnTo>
                <a:lnTo>
                  <a:pt x="218" y="1429"/>
                </a:lnTo>
                <a:lnTo>
                  <a:pt x="214" y="1425"/>
                </a:lnTo>
                <a:lnTo>
                  <a:pt x="212" y="1422"/>
                </a:lnTo>
                <a:lnTo>
                  <a:pt x="209" y="1420"/>
                </a:lnTo>
                <a:lnTo>
                  <a:pt x="203" y="1418"/>
                </a:lnTo>
                <a:lnTo>
                  <a:pt x="200" y="1418"/>
                </a:lnTo>
                <a:lnTo>
                  <a:pt x="194" y="1417"/>
                </a:lnTo>
                <a:lnTo>
                  <a:pt x="193" y="1417"/>
                </a:lnTo>
                <a:lnTo>
                  <a:pt x="184" y="1417"/>
                </a:lnTo>
                <a:lnTo>
                  <a:pt x="177" y="1418"/>
                </a:lnTo>
                <a:lnTo>
                  <a:pt x="170" y="1418"/>
                </a:lnTo>
                <a:lnTo>
                  <a:pt x="164" y="1418"/>
                </a:lnTo>
                <a:lnTo>
                  <a:pt x="161" y="1417"/>
                </a:lnTo>
                <a:lnTo>
                  <a:pt x="159" y="1415"/>
                </a:lnTo>
                <a:lnTo>
                  <a:pt x="155" y="1413"/>
                </a:lnTo>
                <a:lnTo>
                  <a:pt x="154" y="1409"/>
                </a:lnTo>
                <a:lnTo>
                  <a:pt x="150" y="1402"/>
                </a:lnTo>
                <a:lnTo>
                  <a:pt x="145" y="1393"/>
                </a:lnTo>
                <a:lnTo>
                  <a:pt x="141" y="1386"/>
                </a:lnTo>
                <a:lnTo>
                  <a:pt x="137" y="1379"/>
                </a:lnTo>
                <a:lnTo>
                  <a:pt x="132" y="1363"/>
                </a:lnTo>
                <a:lnTo>
                  <a:pt x="127" y="1347"/>
                </a:lnTo>
                <a:lnTo>
                  <a:pt x="120" y="1317"/>
                </a:lnTo>
                <a:lnTo>
                  <a:pt x="113" y="1288"/>
                </a:lnTo>
                <a:lnTo>
                  <a:pt x="109" y="1272"/>
                </a:lnTo>
                <a:lnTo>
                  <a:pt x="105" y="1260"/>
                </a:lnTo>
                <a:lnTo>
                  <a:pt x="100" y="1246"/>
                </a:lnTo>
                <a:lnTo>
                  <a:pt x="95" y="1233"/>
                </a:lnTo>
                <a:lnTo>
                  <a:pt x="89" y="1226"/>
                </a:lnTo>
                <a:lnTo>
                  <a:pt x="86" y="1219"/>
                </a:lnTo>
                <a:lnTo>
                  <a:pt x="81" y="1214"/>
                </a:lnTo>
                <a:lnTo>
                  <a:pt x="77" y="1207"/>
                </a:lnTo>
                <a:lnTo>
                  <a:pt x="70" y="1201"/>
                </a:lnTo>
                <a:lnTo>
                  <a:pt x="65" y="1194"/>
                </a:lnTo>
                <a:lnTo>
                  <a:pt x="57" y="1189"/>
                </a:lnTo>
                <a:lnTo>
                  <a:pt x="50" y="1183"/>
                </a:lnTo>
                <a:lnTo>
                  <a:pt x="54" y="1183"/>
                </a:lnTo>
                <a:close/>
              </a:path>
            </a:pathLst>
          </a:custGeom>
          <a:solidFill>
            <a:srgbClr val="00f00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1" name=""/>
          <p:cNvSpPr/>
          <p:nvPr/>
        </p:nvSpPr>
        <p:spPr>
          <a:xfrm>
            <a:off x="1935000" y="2163600"/>
            <a:ext cx="32040" cy="43200"/>
          </a:xfrm>
          <a:custGeom>
            <a:avLst/>
            <a:gdLst/>
            <a:ahLst/>
            <a:rect l="l" t="t" r="r" b="b"/>
            <a:pathLst>
              <a:path w="40" h="53">
                <a:moveTo>
                  <a:pt x="2" y="0"/>
                </a:moveTo>
                <a:lnTo>
                  <a:pt x="0" y="5"/>
                </a:lnTo>
                <a:lnTo>
                  <a:pt x="0" y="11"/>
                </a:lnTo>
                <a:lnTo>
                  <a:pt x="2" y="14"/>
                </a:lnTo>
                <a:lnTo>
                  <a:pt x="2" y="18"/>
                </a:lnTo>
                <a:lnTo>
                  <a:pt x="6" y="21"/>
                </a:lnTo>
                <a:lnTo>
                  <a:pt x="7" y="27"/>
                </a:lnTo>
                <a:lnTo>
                  <a:pt x="11" y="30"/>
                </a:lnTo>
                <a:lnTo>
                  <a:pt x="15" y="36"/>
                </a:lnTo>
                <a:lnTo>
                  <a:pt x="16" y="41"/>
                </a:lnTo>
                <a:lnTo>
                  <a:pt x="16" y="43"/>
                </a:lnTo>
                <a:lnTo>
                  <a:pt x="18" y="46"/>
                </a:lnTo>
                <a:lnTo>
                  <a:pt x="18" y="50"/>
                </a:lnTo>
                <a:lnTo>
                  <a:pt x="18" y="53"/>
                </a:lnTo>
                <a:lnTo>
                  <a:pt x="40" y="53"/>
                </a:lnTo>
                <a:lnTo>
                  <a:pt x="40" y="48"/>
                </a:lnTo>
                <a:lnTo>
                  <a:pt x="38" y="43"/>
                </a:lnTo>
                <a:lnTo>
                  <a:pt x="36" y="37"/>
                </a:lnTo>
                <a:lnTo>
                  <a:pt x="36" y="34"/>
                </a:lnTo>
                <a:lnTo>
                  <a:pt x="32" y="27"/>
                </a:lnTo>
                <a:lnTo>
                  <a:pt x="29" y="21"/>
                </a:lnTo>
                <a:lnTo>
                  <a:pt x="25" y="16"/>
                </a:lnTo>
                <a:lnTo>
                  <a:pt x="23" y="12"/>
                </a:lnTo>
                <a:lnTo>
                  <a:pt x="22" y="11"/>
                </a:lnTo>
                <a:lnTo>
                  <a:pt x="22" y="9"/>
                </a:lnTo>
                <a:lnTo>
                  <a:pt x="22" y="7"/>
                </a:lnTo>
                <a:lnTo>
                  <a:pt x="22" y="5"/>
                </a:lnTo>
                <a:lnTo>
                  <a:pt x="20" y="12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2" name=""/>
          <p:cNvSpPr/>
          <p:nvPr/>
        </p:nvSpPr>
        <p:spPr>
          <a:xfrm>
            <a:off x="1936800" y="2119320"/>
            <a:ext cx="49320" cy="55440"/>
          </a:xfrm>
          <a:custGeom>
            <a:avLst/>
            <a:gdLst/>
            <a:ahLst/>
            <a:rect l="l" t="t" r="r" b="b"/>
            <a:pathLst>
              <a:path w="62" h="69">
                <a:moveTo>
                  <a:pt x="48" y="0"/>
                </a:moveTo>
                <a:lnTo>
                  <a:pt x="48" y="0"/>
                </a:lnTo>
                <a:lnTo>
                  <a:pt x="38" y="11"/>
                </a:lnTo>
                <a:lnTo>
                  <a:pt x="23" y="30"/>
                </a:lnTo>
                <a:lnTo>
                  <a:pt x="7" y="48"/>
                </a:lnTo>
                <a:lnTo>
                  <a:pt x="0" y="57"/>
                </a:lnTo>
                <a:lnTo>
                  <a:pt x="16" y="69"/>
                </a:lnTo>
                <a:lnTo>
                  <a:pt x="23" y="61"/>
                </a:lnTo>
                <a:lnTo>
                  <a:pt x="39" y="43"/>
                </a:lnTo>
                <a:lnTo>
                  <a:pt x="54" y="25"/>
                </a:lnTo>
                <a:lnTo>
                  <a:pt x="62" y="14"/>
                </a:lnTo>
                <a:lnTo>
                  <a:pt x="62" y="16"/>
                </a:lnTo>
                <a:lnTo>
                  <a:pt x="4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3" name=""/>
          <p:cNvSpPr/>
          <p:nvPr/>
        </p:nvSpPr>
        <p:spPr>
          <a:xfrm>
            <a:off x="1974960" y="2055960"/>
            <a:ext cx="58680" cy="75960"/>
          </a:xfrm>
          <a:custGeom>
            <a:avLst/>
            <a:gdLst/>
            <a:ahLst/>
            <a:rect l="l" t="t" r="r" b="b"/>
            <a:pathLst>
              <a:path w="75" h="96">
                <a:moveTo>
                  <a:pt x="54" y="9"/>
                </a:moveTo>
                <a:lnTo>
                  <a:pt x="59" y="0"/>
                </a:lnTo>
                <a:lnTo>
                  <a:pt x="54" y="3"/>
                </a:lnTo>
                <a:lnTo>
                  <a:pt x="48" y="7"/>
                </a:lnTo>
                <a:lnTo>
                  <a:pt x="45" y="12"/>
                </a:lnTo>
                <a:lnTo>
                  <a:pt x="39" y="18"/>
                </a:lnTo>
                <a:lnTo>
                  <a:pt x="32" y="30"/>
                </a:lnTo>
                <a:lnTo>
                  <a:pt x="27" y="41"/>
                </a:lnTo>
                <a:lnTo>
                  <a:pt x="20" y="53"/>
                </a:lnTo>
                <a:lnTo>
                  <a:pt x="14" y="64"/>
                </a:lnTo>
                <a:lnTo>
                  <a:pt x="11" y="68"/>
                </a:lnTo>
                <a:lnTo>
                  <a:pt x="7" y="73"/>
                </a:lnTo>
                <a:lnTo>
                  <a:pt x="4" y="76"/>
                </a:lnTo>
                <a:lnTo>
                  <a:pt x="0" y="80"/>
                </a:lnTo>
                <a:lnTo>
                  <a:pt x="14" y="96"/>
                </a:lnTo>
                <a:lnTo>
                  <a:pt x="20" y="91"/>
                </a:lnTo>
                <a:lnTo>
                  <a:pt x="23" y="85"/>
                </a:lnTo>
                <a:lnTo>
                  <a:pt x="29" y="80"/>
                </a:lnTo>
                <a:lnTo>
                  <a:pt x="32" y="75"/>
                </a:lnTo>
                <a:lnTo>
                  <a:pt x="39" y="62"/>
                </a:lnTo>
                <a:lnTo>
                  <a:pt x="45" y="50"/>
                </a:lnTo>
                <a:lnTo>
                  <a:pt x="50" y="39"/>
                </a:lnTo>
                <a:lnTo>
                  <a:pt x="57" y="30"/>
                </a:lnTo>
                <a:lnTo>
                  <a:pt x="61" y="27"/>
                </a:lnTo>
                <a:lnTo>
                  <a:pt x="64" y="23"/>
                </a:lnTo>
                <a:lnTo>
                  <a:pt x="66" y="19"/>
                </a:lnTo>
                <a:lnTo>
                  <a:pt x="70" y="18"/>
                </a:lnTo>
                <a:lnTo>
                  <a:pt x="75" y="9"/>
                </a:lnTo>
                <a:lnTo>
                  <a:pt x="54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4" name=""/>
          <p:cNvSpPr/>
          <p:nvPr/>
        </p:nvSpPr>
        <p:spPr>
          <a:xfrm>
            <a:off x="2025720" y="206208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5" name=""/>
          <p:cNvSpPr/>
          <p:nvPr/>
        </p:nvSpPr>
        <p:spPr>
          <a:xfrm>
            <a:off x="2017800" y="2039760"/>
            <a:ext cx="15840" cy="22320"/>
          </a:xfrm>
          <a:custGeom>
            <a:avLst/>
            <a:gdLst/>
            <a:ahLst/>
            <a:rect l="l" t="t" r="r" b="b"/>
            <a:pathLst>
              <a:path w="21" h="29">
                <a:moveTo>
                  <a:pt x="10" y="0"/>
                </a:moveTo>
                <a:lnTo>
                  <a:pt x="0" y="11"/>
                </a:lnTo>
                <a:lnTo>
                  <a:pt x="0" y="29"/>
                </a:lnTo>
                <a:lnTo>
                  <a:pt x="21" y="29"/>
                </a:lnTo>
                <a:lnTo>
                  <a:pt x="21" y="11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6" name=""/>
          <p:cNvSpPr/>
          <p:nvPr/>
        </p:nvSpPr>
        <p:spPr>
          <a:xfrm>
            <a:off x="2025720" y="2039760"/>
            <a:ext cx="1440" cy="828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7" name=""/>
          <p:cNvSpPr/>
          <p:nvPr/>
        </p:nvSpPr>
        <p:spPr>
          <a:xfrm>
            <a:off x="1946160" y="1974960"/>
            <a:ext cx="79560" cy="82440"/>
          </a:xfrm>
          <a:custGeom>
            <a:avLst/>
            <a:gdLst/>
            <a:ahLst/>
            <a:rect l="l" t="t" r="r" b="b"/>
            <a:pathLst>
              <a:path w="99" h="104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1" y="18"/>
                </a:lnTo>
                <a:lnTo>
                  <a:pt x="3" y="27"/>
                </a:lnTo>
                <a:lnTo>
                  <a:pt x="7" y="36"/>
                </a:lnTo>
                <a:lnTo>
                  <a:pt x="8" y="45"/>
                </a:lnTo>
                <a:lnTo>
                  <a:pt x="14" y="54"/>
                </a:lnTo>
                <a:lnTo>
                  <a:pt x="19" y="63"/>
                </a:lnTo>
                <a:lnTo>
                  <a:pt x="25" y="70"/>
                </a:lnTo>
                <a:lnTo>
                  <a:pt x="30" y="77"/>
                </a:lnTo>
                <a:lnTo>
                  <a:pt x="39" y="84"/>
                </a:lnTo>
                <a:lnTo>
                  <a:pt x="46" y="89"/>
                </a:lnTo>
                <a:lnTo>
                  <a:pt x="55" y="95"/>
                </a:lnTo>
                <a:lnTo>
                  <a:pt x="65" y="98"/>
                </a:lnTo>
                <a:lnTo>
                  <a:pt x="76" y="102"/>
                </a:lnTo>
                <a:lnTo>
                  <a:pt x="87" y="104"/>
                </a:lnTo>
                <a:lnTo>
                  <a:pt x="99" y="104"/>
                </a:lnTo>
                <a:lnTo>
                  <a:pt x="99" y="84"/>
                </a:lnTo>
                <a:lnTo>
                  <a:pt x="89" y="82"/>
                </a:lnTo>
                <a:lnTo>
                  <a:pt x="80" y="81"/>
                </a:lnTo>
                <a:lnTo>
                  <a:pt x="71" y="79"/>
                </a:lnTo>
                <a:lnTo>
                  <a:pt x="64" y="77"/>
                </a:lnTo>
                <a:lnTo>
                  <a:pt x="58" y="72"/>
                </a:lnTo>
                <a:lnTo>
                  <a:pt x="51" y="68"/>
                </a:lnTo>
                <a:lnTo>
                  <a:pt x="46" y="63"/>
                </a:lnTo>
                <a:lnTo>
                  <a:pt x="41" y="57"/>
                </a:lnTo>
                <a:lnTo>
                  <a:pt x="35" y="50"/>
                </a:lnTo>
                <a:lnTo>
                  <a:pt x="32" y="45"/>
                </a:lnTo>
                <a:lnTo>
                  <a:pt x="28" y="38"/>
                </a:lnTo>
                <a:lnTo>
                  <a:pt x="26" y="31"/>
                </a:lnTo>
                <a:lnTo>
                  <a:pt x="23" y="24"/>
                </a:lnTo>
                <a:lnTo>
                  <a:pt x="21" y="15"/>
                </a:lnTo>
                <a:lnTo>
                  <a:pt x="21" y="8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8" name=""/>
          <p:cNvSpPr/>
          <p:nvPr/>
        </p:nvSpPr>
        <p:spPr>
          <a:xfrm>
            <a:off x="1946160" y="1932120"/>
            <a:ext cx="49320" cy="42840"/>
          </a:xfrm>
          <a:custGeom>
            <a:avLst/>
            <a:gdLst/>
            <a:ahLst/>
            <a:rect l="l" t="t" r="r" b="b"/>
            <a:pathLst>
              <a:path w="60" h="55">
                <a:moveTo>
                  <a:pt x="39" y="0"/>
                </a:moveTo>
                <a:lnTo>
                  <a:pt x="39" y="0"/>
                </a:lnTo>
                <a:lnTo>
                  <a:pt x="39" y="2"/>
                </a:lnTo>
                <a:lnTo>
                  <a:pt x="39" y="6"/>
                </a:lnTo>
                <a:lnTo>
                  <a:pt x="37" y="7"/>
                </a:lnTo>
                <a:lnTo>
                  <a:pt x="35" y="9"/>
                </a:lnTo>
                <a:lnTo>
                  <a:pt x="30" y="13"/>
                </a:lnTo>
                <a:lnTo>
                  <a:pt x="23" y="20"/>
                </a:lnTo>
                <a:lnTo>
                  <a:pt x="16" y="25"/>
                </a:lnTo>
                <a:lnTo>
                  <a:pt x="8" y="32"/>
                </a:lnTo>
                <a:lnTo>
                  <a:pt x="5" y="36"/>
                </a:lnTo>
                <a:lnTo>
                  <a:pt x="1" y="43"/>
                </a:lnTo>
                <a:lnTo>
                  <a:pt x="0" y="48"/>
                </a:lnTo>
                <a:lnTo>
                  <a:pt x="0" y="55"/>
                </a:lnTo>
                <a:lnTo>
                  <a:pt x="21" y="55"/>
                </a:lnTo>
                <a:lnTo>
                  <a:pt x="21" y="52"/>
                </a:lnTo>
                <a:lnTo>
                  <a:pt x="23" y="48"/>
                </a:lnTo>
                <a:lnTo>
                  <a:pt x="23" y="47"/>
                </a:lnTo>
                <a:lnTo>
                  <a:pt x="25" y="45"/>
                </a:lnTo>
                <a:lnTo>
                  <a:pt x="30" y="39"/>
                </a:lnTo>
                <a:lnTo>
                  <a:pt x="37" y="34"/>
                </a:lnTo>
                <a:lnTo>
                  <a:pt x="44" y="29"/>
                </a:lnTo>
                <a:lnTo>
                  <a:pt x="51" y="22"/>
                </a:lnTo>
                <a:lnTo>
                  <a:pt x="55" y="18"/>
                </a:lnTo>
                <a:lnTo>
                  <a:pt x="58" y="13"/>
                </a:lnTo>
                <a:lnTo>
                  <a:pt x="60" y="7"/>
                </a:lnTo>
                <a:lnTo>
                  <a:pt x="60" y="0"/>
                </a:lnTo>
                <a:lnTo>
                  <a:pt x="3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9" name=""/>
          <p:cNvSpPr/>
          <p:nvPr/>
        </p:nvSpPr>
        <p:spPr>
          <a:xfrm>
            <a:off x="1952640" y="1890720"/>
            <a:ext cx="42840" cy="41400"/>
          </a:xfrm>
          <a:custGeom>
            <a:avLst/>
            <a:gdLst/>
            <a:ahLst/>
            <a:rect l="l" t="t" r="r" b="b"/>
            <a:pathLst>
              <a:path w="53" h="51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1" y="12"/>
                </a:lnTo>
                <a:lnTo>
                  <a:pt x="5" y="17"/>
                </a:lnTo>
                <a:lnTo>
                  <a:pt x="7" y="23"/>
                </a:lnTo>
                <a:lnTo>
                  <a:pt x="12" y="30"/>
                </a:lnTo>
                <a:lnTo>
                  <a:pt x="19" y="37"/>
                </a:lnTo>
                <a:lnTo>
                  <a:pt x="25" y="42"/>
                </a:lnTo>
                <a:lnTo>
                  <a:pt x="30" y="48"/>
                </a:lnTo>
                <a:lnTo>
                  <a:pt x="32" y="48"/>
                </a:lnTo>
                <a:lnTo>
                  <a:pt x="32" y="49"/>
                </a:lnTo>
                <a:lnTo>
                  <a:pt x="32" y="51"/>
                </a:lnTo>
                <a:lnTo>
                  <a:pt x="32" y="51"/>
                </a:lnTo>
                <a:lnTo>
                  <a:pt x="53" y="51"/>
                </a:lnTo>
                <a:lnTo>
                  <a:pt x="53" y="46"/>
                </a:lnTo>
                <a:lnTo>
                  <a:pt x="51" y="41"/>
                </a:lnTo>
                <a:lnTo>
                  <a:pt x="48" y="37"/>
                </a:lnTo>
                <a:lnTo>
                  <a:pt x="46" y="33"/>
                </a:lnTo>
                <a:lnTo>
                  <a:pt x="39" y="28"/>
                </a:lnTo>
                <a:lnTo>
                  <a:pt x="34" y="23"/>
                </a:lnTo>
                <a:lnTo>
                  <a:pt x="28" y="17"/>
                </a:lnTo>
                <a:lnTo>
                  <a:pt x="25" y="12"/>
                </a:lnTo>
                <a:lnTo>
                  <a:pt x="23" y="9"/>
                </a:lnTo>
                <a:lnTo>
                  <a:pt x="21" y="7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0" name=""/>
          <p:cNvSpPr/>
          <p:nvPr/>
        </p:nvSpPr>
        <p:spPr>
          <a:xfrm>
            <a:off x="1952640" y="1795320"/>
            <a:ext cx="69840" cy="95400"/>
          </a:xfrm>
          <a:custGeom>
            <a:avLst/>
            <a:gdLst/>
            <a:ahLst/>
            <a:rect l="l" t="t" r="r" b="b"/>
            <a:pathLst>
              <a:path w="89" h="120">
                <a:moveTo>
                  <a:pt x="73" y="18"/>
                </a:moveTo>
                <a:lnTo>
                  <a:pt x="67" y="7"/>
                </a:lnTo>
                <a:lnTo>
                  <a:pt x="66" y="13"/>
                </a:lnTo>
                <a:lnTo>
                  <a:pt x="64" y="18"/>
                </a:lnTo>
                <a:lnTo>
                  <a:pt x="60" y="25"/>
                </a:lnTo>
                <a:lnTo>
                  <a:pt x="57" y="31"/>
                </a:lnTo>
                <a:lnTo>
                  <a:pt x="46" y="45"/>
                </a:lnTo>
                <a:lnTo>
                  <a:pt x="34" y="57"/>
                </a:lnTo>
                <a:lnTo>
                  <a:pt x="28" y="66"/>
                </a:lnTo>
                <a:lnTo>
                  <a:pt x="21" y="72"/>
                </a:lnTo>
                <a:lnTo>
                  <a:pt x="18" y="79"/>
                </a:lnTo>
                <a:lnTo>
                  <a:pt x="12" y="86"/>
                </a:lnTo>
                <a:lnTo>
                  <a:pt x="7" y="95"/>
                </a:lnTo>
                <a:lnTo>
                  <a:pt x="3" y="104"/>
                </a:lnTo>
                <a:lnTo>
                  <a:pt x="1" y="111"/>
                </a:lnTo>
                <a:lnTo>
                  <a:pt x="0" y="120"/>
                </a:lnTo>
                <a:lnTo>
                  <a:pt x="21" y="120"/>
                </a:lnTo>
                <a:lnTo>
                  <a:pt x="21" y="114"/>
                </a:lnTo>
                <a:lnTo>
                  <a:pt x="23" y="109"/>
                </a:lnTo>
                <a:lnTo>
                  <a:pt x="25" y="104"/>
                </a:lnTo>
                <a:lnTo>
                  <a:pt x="28" y="96"/>
                </a:lnTo>
                <a:lnTo>
                  <a:pt x="34" y="91"/>
                </a:lnTo>
                <a:lnTo>
                  <a:pt x="39" y="84"/>
                </a:lnTo>
                <a:lnTo>
                  <a:pt x="44" y="79"/>
                </a:lnTo>
                <a:lnTo>
                  <a:pt x="50" y="72"/>
                </a:lnTo>
                <a:lnTo>
                  <a:pt x="62" y="57"/>
                </a:lnTo>
                <a:lnTo>
                  <a:pt x="73" y="43"/>
                </a:lnTo>
                <a:lnTo>
                  <a:pt x="78" y="36"/>
                </a:lnTo>
                <a:lnTo>
                  <a:pt x="83" y="27"/>
                </a:lnTo>
                <a:lnTo>
                  <a:pt x="87" y="20"/>
                </a:lnTo>
                <a:lnTo>
                  <a:pt x="89" y="11"/>
                </a:lnTo>
                <a:lnTo>
                  <a:pt x="83" y="0"/>
                </a:lnTo>
                <a:lnTo>
                  <a:pt x="73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1" name=""/>
          <p:cNvSpPr/>
          <p:nvPr/>
        </p:nvSpPr>
        <p:spPr>
          <a:xfrm>
            <a:off x="1989000" y="1752480"/>
            <a:ext cx="30240" cy="57240"/>
          </a:xfrm>
          <a:custGeom>
            <a:avLst/>
            <a:gdLst/>
            <a:ahLst/>
            <a:rect l="l" t="t" r="r" b="b"/>
            <a:pathLst>
              <a:path w="37" h="71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2" y="20"/>
                </a:lnTo>
                <a:lnTo>
                  <a:pt x="4" y="30"/>
                </a:lnTo>
                <a:lnTo>
                  <a:pt x="5" y="39"/>
                </a:lnTo>
                <a:lnTo>
                  <a:pt x="9" y="48"/>
                </a:lnTo>
                <a:lnTo>
                  <a:pt x="14" y="57"/>
                </a:lnTo>
                <a:lnTo>
                  <a:pt x="16" y="62"/>
                </a:lnTo>
                <a:lnTo>
                  <a:pt x="20" y="66"/>
                </a:lnTo>
                <a:lnTo>
                  <a:pt x="23" y="69"/>
                </a:lnTo>
                <a:lnTo>
                  <a:pt x="27" y="71"/>
                </a:lnTo>
                <a:lnTo>
                  <a:pt x="37" y="53"/>
                </a:lnTo>
                <a:lnTo>
                  <a:pt x="37" y="53"/>
                </a:lnTo>
                <a:lnTo>
                  <a:pt x="36" y="52"/>
                </a:lnTo>
                <a:lnTo>
                  <a:pt x="34" y="50"/>
                </a:lnTo>
                <a:lnTo>
                  <a:pt x="32" y="48"/>
                </a:lnTo>
                <a:lnTo>
                  <a:pt x="30" y="41"/>
                </a:lnTo>
                <a:lnTo>
                  <a:pt x="27" y="34"/>
                </a:lnTo>
                <a:lnTo>
                  <a:pt x="25" y="25"/>
                </a:lnTo>
                <a:lnTo>
                  <a:pt x="23" y="16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2" name=""/>
          <p:cNvSpPr/>
          <p:nvPr/>
        </p:nvSpPr>
        <p:spPr>
          <a:xfrm>
            <a:off x="1989000" y="1654200"/>
            <a:ext cx="17640" cy="98280"/>
          </a:xfrm>
          <a:custGeom>
            <a:avLst/>
            <a:gdLst/>
            <a:ahLst/>
            <a:rect l="l" t="t" r="r" b="b"/>
            <a:pathLst>
              <a:path w="21" h="125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22"/>
                </a:lnTo>
                <a:lnTo>
                  <a:pt x="0" y="40"/>
                </a:lnTo>
                <a:lnTo>
                  <a:pt x="0" y="61"/>
                </a:lnTo>
                <a:lnTo>
                  <a:pt x="0" y="82"/>
                </a:lnTo>
                <a:lnTo>
                  <a:pt x="0" y="100"/>
                </a:lnTo>
                <a:lnTo>
                  <a:pt x="0" y="116"/>
                </a:lnTo>
                <a:lnTo>
                  <a:pt x="0" y="125"/>
                </a:lnTo>
                <a:lnTo>
                  <a:pt x="21" y="125"/>
                </a:lnTo>
                <a:lnTo>
                  <a:pt x="21" y="116"/>
                </a:lnTo>
                <a:lnTo>
                  <a:pt x="21" y="100"/>
                </a:lnTo>
                <a:lnTo>
                  <a:pt x="21" y="82"/>
                </a:lnTo>
                <a:lnTo>
                  <a:pt x="21" y="61"/>
                </a:lnTo>
                <a:lnTo>
                  <a:pt x="21" y="40"/>
                </a:lnTo>
                <a:lnTo>
                  <a:pt x="21" y="22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3" name=""/>
          <p:cNvSpPr/>
          <p:nvPr/>
        </p:nvSpPr>
        <p:spPr>
          <a:xfrm>
            <a:off x="1989000" y="1638360"/>
            <a:ext cx="1764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11" y="0"/>
                </a:moveTo>
                <a:lnTo>
                  <a:pt x="0" y="10"/>
                </a:lnTo>
                <a:lnTo>
                  <a:pt x="0" y="14"/>
                </a:lnTo>
                <a:lnTo>
                  <a:pt x="0" y="19"/>
                </a:lnTo>
                <a:lnTo>
                  <a:pt x="21" y="19"/>
                </a:lnTo>
                <a:lnTo>
                  <a:pt x="21" y="14"/>
                </a:lnTo>
                <a:lnTo>
                  <a:pt x="21" y="10"/>
                </a:lnTo>
                <a:lnTo>
                  <a:pt x="11" y="19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4" name=""/>
          <p:cNvSpPr/>
          <p:nvPr/>
        </p:nvSpPr>
        <p:spPr>
          <a:xfrm>
            <a:off x="1998720" y="1604880"/>
            <a:ext cx="34920" cy="49320"/>
          </a:xfrm>
          <a:custGeom>
            <a:avLst/>
            <a:gdLst/>
            <a:ahLst/>
            <a:rect l="l" t="t" r="r" b="b"/>
            <a:pathLst>
              <a:path w="45" h="62">
                <a:moveTo>
                  <a:pt x="25" y="7"/>
                </a:moveTo>
                <a:lnTo>
                  <a:pt x="27" y="0"/>
                </a:lnTo>
                <a:lnTo>
                  <a:pt x="24" y="5"/>
                </a:lnTo>
                <a:lnTo>
                  <a:pt x="22" y="9"/>
                </a:lnTo>
                <a:lnTo>
                  <a:pt x="20" y="13"/>
                </a:lnTo>
                <a:lnTo>
                  <a:pt x="16" y="16"/>
                </a:lnTo>
                <a:lnTo>
                  <a:pt x="15" y="25"/>
                </a:lnTo>
                <a:lnTo>
                  <a:pt x="11" y="32"/>
                </a:lnTo>
                <a:lnTo>
                  <a:pt x="11" y="34"/>
                </a:lnTo>
                <a:lnTo>
                  <a:pt x="9" y="36"/>
                </a:lnTo>
                <a:lnTo>
                  <a:pt x="8" y="39"/>
                </a:lnTo>
                <a:lnTo>
                  <a:pt x="6" y="41"/>
                </a:lnTo>
                <a:lnTo>
                  <a:pt x="6" y="41"/>
                </a:lnTo>
                <a:lnTo>
                  <a:pt x="4" y="41"/>
                </a:lnTo>
                <a:lnTo>
                  <a:pt x="2" y="43"/>
                </a:lnTo>
                <a:lnTo>
                  <a:pt x="0" y="43"/>
                </a:lnTo>
                <a:lnTo>
                  <a:pt x="0" y="62"/>
                </a:lnTo>
                <a:lnTo>
                  <a:pt x="6" y="62"/>
                </a:lnTo>
                <a:lnTo>
                  <a:pt x="11" y="61"/>
                </a:lnTo>
                <a:lnTo>
                  <a:pt x="16" y="59"/>
                </a:lnTo>
                <a:lnTo>
                  <a:pt x="22" y="55"/>
                </a:lnTo>
                <a:lnTo>
                  <a:pt x="24" y="50"/>
                </a:lnTo>
                <a:lnTo>
                  <a:pt x="27" y="46"/>
                </a:lnTo>
                <a:lnTo>
                  <a:pt x="29" y="43"/>
                </a:lnTo>
                <a:lnTo>
                  <a:pt x="31" y="39"/>
                </a:lnTo>
                <a:lnTo>
                  <a:pt x="34" y="32"/>
                </a:lnTo>
                <a:lnTo>
                  <a:pt x="36" y="23"/>
                </a:lnTo>
                <a:lnTo>
                  <a:pt x="38" y="21"/>
                </a:lnTo>
                <a:lnTo>
                  <a:pt x="40" y="20"/>
                </a:lnTo>
                <a:lnTo>
                  <a:pt x="40" y="16"/>
                </a:lnTo>
                <a:lnTo>
                  <a:pt x="41" y="14"/>
                </a:lnTo>
                <a:lnTo>
                  <a:pt x="45" y="7"/>
                </a:lnTo>
                <a:lnTo>
                  <a:pt x="25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5" name=""/>
          <p:cNvSpPr/>
          <p:nvPr/>
        </p:nvSpPr>
        <p:spPr>
          <a:xfrm>
            <a:off x="2025720" y="161136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6" name=""/>
          <p:cNvSpPr/>
          <p:nvPr/>
        </p:nvSpPr>
        <p:spPr>
          <a:xfrm>
            <a:off x="2017800" y="1598760"/>
            <a:ext cx="15840" cy="12600"/>
          </a:xfrm>
          <a:custGeom>
            <a:avLst/>
            <a:gdLst/>
            <a:ahLst/>
            <a:rect l="l" t="t" r="r" b="b"/>
            <a:pathLst>
              <a:path w="21" h="16">
                <a:moveTo>
                  <a:pt x="19" y="0"/>
                </a:moveTo>
                <a:lnTo>
                  <a:pt x="0" y="5"/>
                </a:lnTo>
                <a:lnTo>
                  <a:pt x="0" y="16"/>
                </a:lnTo>
                <a:lnTo>
                  <a:pt x="21" y="16"/>
                </a:lnTo>
                <a:lnTo>
                  <a:pt x="21" y="5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7" name=""/>
          <p:cNvSpPr/>
          <p:nvPr/>
        </p:nvSpPr>
        <p:spPr>
          <a:xfrm>
            <a:off x="1908000" y="1427040"/>
            <a:ext cx="125640" cy="181080"/>
          </a:xfrm>
          <a:custGeom>
            <a:avLst/>
            <a:gdLst/>
            <a:ahLst/>
            <a:rect l="l" t="t" r="r" b="b"/>
            <a:pathLst>
              <a:path w="158" h="228">
                <a:moveTo>
                  <a:pt x="3" y="0"/>
                </a:moveTo>
                <a:lnTo>
                  <a:pt x="0" y="12"/>
                </a:lnTo>
                <a:lnTo>
                  <a:pt x="140" y="228"/>
                </a:lnTo>
                <a:lnTo>
                  <a:pt x="158" y="217"/>
                </a:lnTo>
                <a:lnTo>
                  <a:pt x="17" y="3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8" name=""/>
          <p:cNvSpPr/>
          <p:nvPr/>
        </p:nvSpPr>
        <p:spPr>
          <a:xfrm>
            <a:off x="1916280" y="1433520"/>
            <a:ext cx="4680" cy="7920"/>
          </a:xfrm>
          <a:custGeom>
            <a:avLst/>
            <a:gdLst/>
            <a:ahLst/>
            <a:rect l="l" t="t" r="r" b="b"/>
            <a:pathLst>
              <a:path w="8" h="9">
                <a:moveTo>
                  <a:pt x="8" y="9"/>
                </a:moveTo>
                <a:lnTo>
                  <a:pt x="0" y="0"/>
                </a:lnTo>
                <a:lnTo>
                  <a:pt x="8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9" name=""/>
          <p:cNvSpPr/>
          <p:nvPr/>
        </p:nvSpPr>
        <p:spPr>
          <a:xfrm>
            <a:off x="1911240" y="1419120"/>
            <a:ext cx="106560" cy="23760"/>
          </a:xfrm>
          <a:custGeom>
            <a:avLst/>
            <a:gdLst/>
            <a:ahLst/>
            <a:rect l="l" t="t" r="r" b="b"/>
            <a:pathLst>
              <a:path w="134" h="30">
                <a:moveTo>
                  <a:pt x="134" y="20"/>
                </a:moveTo>
                <a:lnTo>
                  <a:pt x="123" y="9"/>
                </a:lnTo>
                <a:lnTo>
                  <a:pt x="109" y="9"/>
                </a:lnTo>
                <a:lnTo>
                  <a:pt x="94" y="7"/>
                </a:lnTo>
                <a:lnTo>
                  <a:pt x="77" y="4"/>
                </a:lnTo>
                <a:lnTo>
                  <a:pt x="61" y="2"/>
                </a:lnTo>
                <a:lnTo>
                  <a:pt x="53" y="2"/>
                </a:lnTo>
                <a:lnTo>
                  <a:pt x="46" y="0"/>
                </a:lnTo>
                <a:lnTo>
                  <a:pt x="37" y="0"/>
                </a:lnTo>
                <a:lnTo>
                  <a:pt x="30" y="2"/>
                </a:lnTo>
                <a:lnTo>
                  <a:pt x="21" y="2"/>
                </a:lnTo>
                <a:lnTo>
                  <a:pt x="14" y="4"/>
                </a:lnTo>
                <a:lnTo>
                  <a:pt x="7" y="7"/>
                </a:lnTo>
                <a:lnTo>
                  <a:pt x="0" y="11"/>
                </a:lnTo>
                <a:lnTo>
                  <a:pt x="13" y="29"/>
                </a:lnTo>
                <a:lnTo>
                  <a:pt x="16" y="25"/>
                </a:lnTo>
                <a:lnTo>
                  <a:pt x="21" y="23"/>
                </a:lnTo>
                <a:lnTo>
                  <a:pt x="27" y="21"/>
                </a:lnTo>
                <a:lnTo>
                  <a:pt x="32" y="21"/>
                </a:lnTo>
                <a:lnTo>
                  <a:pt x="37" y="21"/>
                </a:lnTo>
                <a:lnTo>
                  <a:pt x="45" y="21"/>
                </a:lnTo>
                <a:lnTo>
                  <a:pt x="52" y="21"/>
                </a:lnTo>
                <a:lnTo>
                  <a:pt x="59" y="21"/>
                </a:lnTo>
                <a:lnTo>
                  <a:pt x="75" y="25"/>
                </a:lnTo>
                <a:lnTo>
                  <a:pt x="91" y="27"/>
                </a:lnTo>
                <a:lnTo>
                  <a:pt x="107" y="30"/>
                </a:lnTo>
                <a:lnTo>
                  <a:pt x="123" y="30"/>
                </a:lnTo>
                <a:lnTo>
                  <a:pt x="112" y="20"/>
                </a:lnTo>
                <a:lnTo>
                  <a:pt x="134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0" name=""/>
          <p:cNvSpPr/>
          <p:nvPr/>
        </p:nvSpPr>
        <p:spPr>
          <a:xfrm>
            <a:off x="2001960" y="1433520"/>
            <a:ext cx="15840" cy="22320"/>
          </a:xfrm>
          <a:custGeom>
            <a:avLst/>
            <a:gdLst/>
            <a:ahLst/>
            <a:rect l="l" t="t" r="r" b="b"/>
            <a:pathLst>
              <a:path w="20" h="26">
                <a:moveTo>
                  <a:pt x="16" y="7"/>
                </a:moveTo>
                <a:lnTo>
                  <a:pt x="16" y="7"/>
                </a:lnTo>
                <a:lnTo>
                  <a:pt x="18" y="7"/>
                </a:lnTo>
                <a:lnTo>
                  <a:pt x="20" y="9"/>
                </a:lnTo>
                <a:lnTo>
                  <a:pt x="20" y="9"/>
                </a:lnTo>
                <a:lnTo>
                  <a:pt x="20" y="5"/>
                </a:lnTo>
                <a:lnTo>
                  <a:pt x="20" y="0"/>
                </a:ln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2" y="17"/>
                </a:lnTo>
                <a:lnTo>
                  <a:pt x="5" y="21"/>
                </a:lnTo>
                <a:lnTo>
                  <a:pt x="11" y="25"/>
                </a:lnTo>
                <a:lnTo>
                  <a:pt x="16" y="26"/>
                </a:lnTo>
                <a:lnTo>
                  <a:pt x="16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1" name=""/>
          <p:cNvSpPr/>
          <p:nvPr/>
        </p:nvSpPr>
        <p:spPr>
          <a:xfrm>
            <a:off x="2014560" y="1390680"/>
            <a:ext cx="81000" cy="65160"/>
          </a:xfrm>
          <a:custGeom>
            <a:avLst/>
            <a:gdLst/>
            <a:ahLst/>
            <a:rect l="l" t="t" r="r" b="b"/>
            <a:pathLst>
              <a:path w="101" h="82">
                <a:moveTo>
                  <a:pt x="85" y="0"/>
                </a:moveTo>
                <a:lnTo>
                  <a:pt x="84" y="2"/>
                </a:lnTo>
                <a:lnTo>
                  <a:pt x="78" y="9"/>
                </a:lnTo>
                <a:lnTo>
                  <a:pt x="69" y="20"/>
                </a:lnTo>
                <a:lnTo>
                  <a:pt x="59" y="29"/>
                </a:lnTo>
                <a:lnTo>
                  <a:pt x="46" y="40"/>
                </a:lnTo>
                <a:lnTo>
                  <a:pt x="39" y="43"/>
                </a:lnTo>
                <a:lnTo>
                  <a:pt x="34" y="49"/>
                </a:lnTo>
                <a:lnTo>
                  <a:pt x="27" y="52"/>
                </a:lnTo>
                <a:lnTo>
                  <a:pt x="21" y="56"/>
                </a:lnTo>
                <a:lnTo>
                  <a:pt x="14" y="59"/>
                </a:lnTo>
                <a:lnTo>
                  <a:pt x="9" y="61"/>
                </a:lnTo>
                <a:lnTo>
                  <a:pt x="5" y="63"/>
                </a:lnTo>
                <a:lnTo>
                  <a:pt x="0" y="63"/>
                </a:lnTo>
                <a:lnTo>
                  <a:pt x="0" y="82"/>
                </a:lnTo>
                <a:lnTo>
                  <a:pt x="7" y="82"/>
                </a:lnTo>
                <a:lnTo>
                  <a:pt x="16" y="81"/>
                </a:lnTo>
                <a:lnTo>
                  <a:pt x="23" y="77"/>
                </a:lnTo>
                <a:lnTo>
                  <a:pt x="30" y="73"/>
                </a:lnTo>
                <a:lnTo>
                  <a:pt x="37" y="70"/>
                </a:lnTo>
                <a:lnTo>
                  <a:pt x="45" y="65"/>
                </a:lnTo>
                <a:lnTo>
                  <a:pt x="52" y="59"/>
                </a:lnTo>
                <a:lnTo>
                  <a:pt x="59" y="56"/>
                </a:lnTo>
                <a:lnTo>
                  <a:pt x="73" y="43"/>
                </a:lnTo>
                <a:lnTo>
                  <a:pt x="84" y="33"/>
                </a:lnTo>
                <a:lnTo>
                  <a:pt x="94" y="22"/>
                </a:lnTo>
                <a:lnTo>
                  <a:pt x="101" y="13"/>
                </a:lnTo>
                <a:lnTo>
                  <a:pt x="100" y="15"/>
                </a:lnTo>
                <a:lnTo>
                  <a:pt x="8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2" name=""/>
          <p:cNvSpPr/>
          <p:nvPr/>
        </p:nvSpPr>
        <p:spPr>
          <a:xfrm>
            <a:off x="2082960" y="1384200"/>
            <a:ext cx="39600" cy="20880"/>
          </a:xfrm>
          <a:custGeom>
            <a:avLst/>
            <a:gdLst/>
            <a:ahLst/>
            <a:rect l="l" t="t" r="r" b="b"/>
            <a:pathLst>
              <a:path w="50" h="25">
                <a:moveTo>
                  <a:pt x="50" y="4"/>
                </a:moveTo>
                <a:lnTo>
                  <a:pt x="50" y="4"/>
                </a:lnTo>
                <a:lnTo>
                  <a:pt x="41" y="4"/>
                </a:lnTo>
                <a:lnTo>
                  <a:pt x="29" y="0"/>
                </a:lnTo>
                <a:lnTo>
                  <a:pt x="22" y="0"/>
                </a:lnTo>
                <a:lnTo>
                  <a:pt x="16" y="0"/>
                </a:lnTo>
                <a:lnTo>
                  <a:pt x="11" y="2"/>
                </a:lnTo>
                <a:lnTo>
                  <a:pt x="8" y="2"/>
                </a:lnTo>
                <a:lnTo>
                  <a:pt x="4" y="4"/>
                </a:lnTo>
                <a:lnTo>
                  <a:pt x="0" y="7"/>
                </a:lnTo>
                <a:lnTo>
                  <a:pt x="15" y="22"/>
                </a:lnTo>
                <a:lnTo>
                  <a:pt x="16" y="22"/>
                </a:lnTo>
                <a:lnTo>
                  <a:pt x="16" y="22"/>
                </a:lnTo>
                <a:lnTo>
                  <a:pt x="16" y="22"/>
                </a:lnTo>
                <a:lnTo>
                  <a:pt x="18" y="22"/>
                </a:lnTo>
                <a:lnTo>
                  <a:pt x="22" y="20"/>
                </a:lnTo>
                <a:lnTo>
                  <a:pt x="25" y="22"/>
                </a:lnTo>
                <a:lnTo>
                  <a:pt x="36" y="24"/>
                </a:lnTo>
                <a:lnTo>
                  <a:pt x="50" y="25"/>
                </a:lnTo>
                <a:lnTo>
                  <a:pt x="5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3" name=""/>
          <p:cNvSpPr/>
          <p:nvPr/>
        </p:nvSpPr>
        <p:spPr>
          <a:xfrm>
            <a:off x="2122560" y="1351080"/>
            <a:ext cx="36360" cy="54000"/>
          </a:xfrm>
          <a:custGeom>
            <a:avLst/>
            <a:gdLst/>
            <a:ahLst/>
            <a:rect l="l" t="t" r="r" b="b"/>
            <a:pathLst>
              <a:path w="47" h="67">
                <a:moveTo>
                  <a:pt x="38" y="0"/>
                </a:moveTo>
                <a:lnTo>
                  <a:pt x="39" y="0"/>
                </a:lnTo>
                <a:lnTo>
                  <a:pt x="34" y="3"/>
                </a:lnTo>
                <a:lnTo>
                  <a:pt x="29" y="7"/>
                </a:lnTo>
                <a:lnTo>
                  <a:pt x="25" y="10"/>
                </a:lnTo>
                <a:lnTo>
                  <a:pt x="23" y="16"/>
                </a:lnTo>
                <a:lnTo>
                  <a:pt x="20" y="23"/>
                </a:lnTo>
                <a:lnTo>
                  <a:pt x="16" y="32"/>
                </a:lnTo>
                <a:lnTo>
                  <a:pt x="16" y="35"/>
                </a:lnTo>
                <a:lnTo>
                  <a:pt x="13" y="39"/>
                </a:lnTo>
                <a:lnTo>
                  <a:pt x="11" y="41"/>
                </a:lnTo>
                <a:lnTo>
                  <a:pt x="11" y="42"/>
                </a:lnTo>
                <a:lnTo>
                  <a:pt x="7" y="44"/>
                </a:lnTo>
                <a:lnTo>
                  <a:pt x="7" y="46"/>
                </a:lnTo>
                <a:lnTo>
                  <a:pt x="4" y="46"/>
                </a:lnTo>
                <a:lnTo>
                  <a:pt x="0" y="46"/>
                </a:lnTo>
                <a:lnTo>
                  <a:pt x="0" y="67"/>
                </a:lnTo>
                <a:lnTo>
                  <a:pt x="7" y="67"/>
                </a:lnTo>
                <a:lnTo>
                  <a:pt x="15" y="66"/>
                </a:lnTo>
                <a:lnTo>
                  <a:pt x="20" y="62"/>
                </a:lnTo>
                <a:lnTo>
                  <a:pt x="25" y="57"/>
                </a:lnTo>
                <a:lnTo>
                  <a:pt x="29" y="53"/>
                </a:lnTo>
                <a:lnTo>
                  <a:pt x="32" y="48"/>
                </a:lnTo>
                <a:lnTo>
                  <a:pt x="34" y="44"/>
                </a:lnTo>
                <a:lnTo>
                  <a:pt x="36" y="39"/>
                </a:lnTo>
                <a:lnTo>
                  <a:pt x="39" y="30"/>
                </a:lnTo>
                <a:lnTo>
                  <a:pt x="43" y="23"/>
                </a:lnTo>
                <a:lnTo>
                  <a:pt x="45" y="21"/>
                </a:lnTo>
                <a:lnTo>
                  <a:pt x="45" y="19"/>
                </a:lnTo>
                <a:lnTo>
                  <a:pt x="47" y="19"/>
                </a:lnTo>
                <a:lnTo>
                  <a:pt x="47" y="17"/>
                </a:lnTo>
                <a:lnTo>
                  <a:pt x="3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4" name=""/>
          <p:cNvSpPr/>
          <p:nvPr/>
        </p:nvSpPr>
        <p:spPr>
          <a:xfrm>
            <a:off x="2151000" y="1316160"/>
            <a:ext cx="74520" cy="48960"/>
          </a:xfrm>
          <a:custGeom>
            <a:avLst/>
            <a:gdLst/>
            <a:ahLst/>
            <a:rect l="l" t="t" r="r" b="b"/>
            <a:pathLst>
              <a:path w="94" h="60">
                <a:moveTo>
                  <a:pt x="83" y="0"/>
                </a:moveTo>
                <a:lnTo>
                  <a:pt x="83" y="0"/>
                </a:lnTo>
                <a:lnTo>
                  <a:pt x="64" y="11"/>
                </a:lnTo>
                <a:lnTo>
                  <a:pt x="44" y="21"/>
                </a:lnTo>
                <a:lnTo>
                  <a:pt x="23" y="32"/>
                </a:lnTo>
                <a:lnTo>
                  <a:pt x="0" y="43"/>
                </a:lnTo>
                <a:lnTo>
                  <a:pt x="9" y="60"/>
                </a:lnTo>
                <a:lnTo>
                  <a:pt x="32" y="50"/>
                </a:lnTo>
                <a:lnTo>
                  <a:pt x="55" y="39"/>
                </a:lnTo>
                <a:lnTo>
                  <a:pt x="74" y="28"/>
                </a:lnTo>
                <a:lnTo>
                  <a:pt x="94" y="18"/>
                </a:lnTo>
                <a:lnTo>
                  <a:pt x="94" y="18"/>
                </a:lnTo>
                <a:lnTo>
                  <a:pt x="8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5" name=""/>
          <p:cNvSpPr/>
          <p:nvPr/>
        </p:nvSpPr>
        <p:spPr>
          <a:xfrm>
            <a:off x="2217600" y="1265400"/>
            <a:ext cx="131760" cy="66600"/>
          </a:xfrm>
          <a:custGeom>
            <a:avLst/>
            <a:gdLst/>
            <a:ahLst/>
            <a:rect l="l" t="t" r="r" b="b"/>
            <a:pathLst>
              <a:path w="166" h="85">
                <a:moveTo>
                  <a:pt x="166" y="0"/>
                </a:moveTo>
                <a:lnTo>
                  <a:pt x="166" y="0"/>
                </a:lnTo>
                <a:lnTo>
                  <a:pt x="152" y="0"/>
                </a:lnTo>
                <a:lnTo>
                  <a:pt x="137" y="2"/>
                </a:lnTo>
                <a:lnTo>
                  <a:pt x="125" y="4"/>
                </a:lnTo>
                <a:lnTo>
                  <a:pt x="112" y="7"/>
                </a:lnTo>
                <a:lnTo>
                  <a:pt x="100" y="11"/>
                </a:lnTo>
                <a:lnTo>
                  <a:pt x="89" y="16"/>
                </a:lnTo>
                <a:lnTo>
                  <a:pt x="79" y="21"/>
                </a:lnTo>
                <a:lnTo>
                  <a:pt x="68" y="27"/>
                </a:lnTo>
                <a:lnTo>
                  <a:pt x="50" y="37"/>
                </a:lnTo>
                <a:lnTo>
                  <a:pt x="32" y="48"/>
                </a:lnTo>
                <a:lnTo>
                  <a:pt x="16" y="59"/>
                </a:lnTo>
                <a:lnTo>
                  <a:pt x="0" y="68"/>
                </a:lnTo>
                <a:lnTo>
                  <a:pt x="9" y="85"/>
                </a:lnTo>
                <a:lnTo>
                  <a:pt x="25" y="77"/>
                </a:lnTo>
                <a:lnTo>
                  <a:pt x="43" y="66"/>
                </a:lnTo>
                <a:lnTo>
                  <a:pt x="61" y="55"/>
                </a:lnTo>
                <a:lnTo>
                  <a:pt x="79" y="45"/>
                </a:lnTo>
                <a:lnTo>
                  <a:pt x="88" y="39"/>
                </a:lnTo>
                <a:lnTo>
                  <a:pt x="98" y="36"/>
                </a:lnTo>
                <a:lnTo>
                  <a:pt x="107" y="30"/>
                </a:lnTo>
                <a:lnTo>
                  <a:pt x="118" y="27"/>
                </a:lnTo>
                <a:lnTo>
                  <a:pt x="128" y="25"/>
                </a:lnTo>
                <a:lnTo>
                  <a:pt x="141" y="23"/>
                </a:lnTo>
                <a:lnTo>
                  <a:pt x="153" y="21"/>
                </a:lnTo>
                <a:lnTo>
                  <a:pt x="166" y="20"/>
                </a:lnTo>
                <a:lnTo>
                  <a:pt x="16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6" name=""/>
          <p:cNvSpPr/>
          <p:nvPr/>
        </p:nvSpPr>
        <p:spPr>
          <a:xfrm>
            <a:off x="2349360" y="1265400"/>
            <a:ext cx="33480" cy="20520"/>
          </a:xfrm>
          <a:custGeom>
            <a:avLst/>
            <a:gdLst/>
            <a:ahLst/>
            <a:rect l="l" t="t" r="r" b="b"/>
            <a:pathLst>
              <a:path w="43" h="27">
                <a:moveTo>
                  <a:pt x="43" y="7"/>
                </a:moveTo>
                <a:lnTo>
                  <a:pt x="43" y="7"/>
                </a:lnTo>
                <a:lnTo>
                  <a:pt x="37" y="5"/>
                </a:lnTo>
                <a:lnTo>
                  <a:pt x="32" y="5"/>
                </a:lnTo>
                <a:lnTo>
                  <a:pt x="28" y="5"/>
                </a:lnTo>
                <a:lnTo>
                  <a:pt x="23" y="4"/>
                </a:lnTo>
                <a:lnTo>
                  <a:pt x="18" y="2"/>
                </a:lnTo>
                <a:lnTo>
                  <a:pt x="12" y="2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lnTo>
                  <a:pt x="5" y="21"/>
                </a:lnTo>
                <a:lnTo>
                  <a:pt x="9" y="21"/>
                </a:lnTo>
                <a:lnTo>
                  <a:pt x="12" y="21"/>
                </a:lnTo>
                <a:lnTo>
                  <a:pt x="18" y="23"/>
                </a:lnTo>
                <a:lnTo>
                  <a:pt x="23" y="25"/>
                </a:lnTo>
                <a:lnTo>
                  <a:pt x="28" y="25"/>
                </a:lnTo>
                <a:lnTo>
                  <a:pt x="35" y="27"/>
                </a:lnTo>
                <a:lnTo>
                  <a:pt x="43" y="27"/>
                </a:lnTo>
                <a:lnTo>
                  <a:pt x="43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7" name=""/>
          <p:cNvSpPr/>
          <p:nvPr/>
        </p:nvSpPr>
        <p:spPr>
          <a:xfrm>
            <a:off x="2382840" y="1258920"/>
            <a:ext cx="22320" cy="27000"/>
          </a:xfrm>
          <a:custGeom>
            <a:avLst/>
            <a:gdLst/>
            <a:ahLst/>
            <a:rect l="l" t="t" r="r" b="b"/>
            <a:pathLst>
              <a:path w="26" h="34">
                <a:moveTo>
                  <a:pt x="24" y="0"/>
                </a:moveTo>
                <a:lnTo>
                  <a:pt x="24" y="0"/>
                </a:lnTo>
                <a:lnTo>
                  <a:pt x="17" y="2"/>
                </a:lnTo>
                <a:lnTo>
                  <a:pt x="14" y="5"/>
                </a:lnTo>
                <a:lnTo>
                  <a:pt x="8" y="7"/>
                </a:lnTo>
                <a:lnTo>
                  <a:pt x="7" y="11"/>
                </a:lnTo>
                <a:lnTo>
                  <a:pt x="5" y="12"/>
                </a:lnTo>
                <a:lnTo>
                  <a:pt x="1" y="12"/>
                </a:lnTo>
                <a:lnTo>
                  <a:pt x="0" y="14"/>
                </a:lnTo>
                <a:lnTo>
                  <a:pt x="0" y="14"/>
                </a:lnTo>
                <a:lnTo>
                  <a:pt x="0" y="34"/>
                </a:lnTo>
                <a:lnTo>
                  <a:pt x="7" y="34"/>
                </a:lnTo>
                <a:lnTo>
                  <a:pt x="12" y="30"/>
                </a:lnTo>
                <a:lnTo>
                  <a:pt x="17" y="28"/>
                </a:lnTo>
                <a:lnTo>
                  <a:pt x="19" y="25"/>
                </a:lnTo>
                <a:lnTo>
                  <a:pt x="23" y="21"/>
                </a:lnTo>
                <a:lnTo>
                  <a:pt x="24" y="21"/>
                </a:lnTo>
                <a:lnTo>
                  <a:pt x="26" y="20"/>
                </a:lnTo>
                <a:lnTo>
                  <a:pt x="24" y="20"/>
                </a:lnTo>
                <a:lnTo>
                  <a:pt x="2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8" name=""/>
          <p:cNvSpPr/>
          <p:nvPr/>
        </p:nvSpPr>
        <p:spPr>
          <a:xfrm>
            <a:off x="2403360" y="1258920"/>
            <a:ext cx="23760" cy="17280"/>
          </a:xfrm>
          <a:custGeom>
            <a:avLst/>
            <a:gdLst/>
            <a:ahLst/>
            <a:rect l="l" t="t" r="r" b="b"/>
            <a:pathLst>
              <a:path w="31" h="21">
                <a:moveTo>
                  <a:pt x="31" y="16"/>
                </a:moveTo>
                <a:lnTo>
                  <a:pt x="22" y="0"/>
                </a:lnTo>
                <a:lnTo>
                  <a:pt x="15" y="0"/>
                </a:lnTo>
                <a:lnTo>
                  <a:pt x="9" y="0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9" y="21"/>
                </a:lnTo>
                <a:lnTo>
                  <a:pt x="15" y="21"/>
                </a:lnTo>
                <a:lnTo>
                  <a:pt x="22" y="21"/>
                </a:lnTo>
                <a:lnTo>
                  <a:pt x="13" y="7"/>
                </a:lnTo>
                <a:lnTo>
                  <a:pt x="31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9" name=""/>
          <p:cNvSpPr/>
          <p:nvPr/>
        </p:nvSpPr>
        <p:spPr>
          <a:xfrm>
            <a:off x="2411280" y="1265400"/>
            <a:ext cx="17640" cy="42840"/>
          </a:xfrm>
          <a:custGeom>
            <a:avLst/>
            <a:gdLst/>
            <a:ahLst/>
            <a:rect l="l" t="t" r="r" b="b"/>
            <a:pathLst>
              <a:path w="22" h="55">
                <a:moveTo>
                  <a:pt x="22" y="55"/>
                </a:moveTo>
                <a:lnTo>
                  <a:pt x="22" y="55"/>
                </a:lnTo>
                <a:lnTo>
                  <a:pt x="22" y="41"/>
                </a:lnTo>
                <a:lnTo>
                  <a:pt x="20" y="25"/>
                </a:lnTo>
                <a:lnTo>
                  <a:pt x="20" y="18"/>
                </a:lnTo>
                <a:lnTo>
                  <a:pt x="20" y="13"/>
                </a:lnTo>
                <a:lnTo>
                  <a:pt x="20" y="9"/>
                </a:lnTo>
                <a:lnTo>
                  <a:pt x="20" y="9"/>
                </a:lnTo>
                <a:lnTo>
                  <a:pt x="2" y="0"/>
                </a:lnTo>
                <a:lnTo>
                  <a:pt x="0" y="5"/>
                </a:lnTo>
                <a:lnTo>
                  <a:pt x="0" y="13"/>
                </a:lnTo>
                <a:lnTo>
                  <a:pt x="0" y="20"/>
                </a:lnTo>
                <a:lnTo>
                  <a:pt x="0" y="27"/>
                </a:lnTo>
                <a:lnTo>
                  <a:pt x="2" y="41"/>
                </a:lnTo>
                <a:lnTo>
                  <a:pt x="2" y="55"/>
                </a:lnTo>
                <a:lnTo>
                  <a:pt x="22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0" name=""/>
          <p:cNvSpPr/>
          <p:nvPr/>
        </p:nvSpPr>
        <p:spPr>
          <a:xfrm>
            <a:off x="2397240" y="1308240"/>
            <a:ext cx="31680" cy="52200"/>
          </a:xfrm>
          <a:custGeom>
            <a:avLst/>
            <a:gdLst/>
            <a:ahLst/>
            <a:rect l="l" t="t" r="r" b="b"/>
            <a:pathLst>
              <a:path w="40" h="66">
                <a:moveTo>
                  <a:pt x="22" y="55"/>
                </a:moveTo>
                <a:lnTo>
                  <a:pt x="11" y="66"/>
                </a:lnTo>
                <a:lnTo>
                  <a:pt x="16" y="64"/>
                </a:lnTo>
                <a:lnTo>
                  <a:pt x="22" y="63"/>
                </a:lnTo>
                <a:lnTo>
                  <a:pt x="27" y="61"/>
                </a:lnTo>
                <a:lnTo>
                  <a:pt x="31" y="55"/>
                </a:lnTo>
                <a:lnTo>
                  <a:pt x="34" y="52"/>
                </a:lnTo>
                <a:lnTo>
                  <a:pt x="36" y="47"/>
                </a:lnTo>
                <a:lnTo>
                  <a:pt x="38" y="43"/>
                </a:lnTo>
                <a:lnTo>
                  <a:pt x="38" y="38"/>
                </a:lnTo>
                <a:lnTo>
                  <a:pt x="40" y="27"/>
                </a:lnTo>
                <a:lnTo>
                  <a:pt x="40" y="18"/>
                </a:lnTo>
                <a:lnTo>
                  <a:pt x="40" y="9"/>
                </a:lnTo>
                <a:lnTo>
                  <a:pt x="40" y="0"/>
                </a:lnTo>
                <a:lnTo>
                  <a:pt x="18" y="0"/>
                </a:lnTo>
                <a:lnTo>
                  <a:pt x="18" y="9"/>
                </a:lnTo>
                <a:lnTo>
                  <a:pt x="18" y="18"/>
                </a:lnTo>
                <a:lnTo>
                  <a:pt x="18" y="25"/>
                </a:lnTo>
                <a:lnTo>
                  <a:pt x="16" y="34"/>
                </a:lnTo>
                <a:lnTo>
                  <a:pt x="16" y="38"/>
                </a:lnTo>
                <a:lnTo>
                  <a:pt x="16" y="41"/>
                </a:lnTo>
                <a:lnTo>
                  <a:pt x="15" y="43"/>
                </a:lnTo>
                <a:lnTo>
                  <a:pt x="15" y="45"/>
                </a:lnTo>
                <a:lnTo>
                  <a:pt x="13" y="45"/>
                </a:lnTo>
                <a:lnTo>
                  <a:pt x="13" y="45"/>
                </a:lnTo>
                <a:lnTo>
                  <a:pt x="11" y="47"/>
                </a:lnTo>
                <a:lnTo>
                  <a:pt x="11" y="47"/>
                </a:lnTo>
                <a:lnTo>
                  <a:pt x="0" y="55"/>
                </a:lnTo>
                <a:lnTo>
                  <a:pt x="22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1" name=""/>
          <p:cNvSpPr/>
          <p:nvPr/>
        </p:nvSpPr>
        <p:spPr>
          <a:xfrm>
            <a:off x="2397240" y="1352520"/>
            <a:ext cx="936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2" name=""/>
          <p:cNvSpPr/>
          <p:nvPr/>
        </p:nvSpPr>
        <p:spPr>
          <a:xfrm>
            <a:off x="2397240" y="1352520"/>
            <a:ext cx="15840" cy="23760"/>
          </a:xfrm>
          <a:custGeom>
            <a:avLst/>
            <a:gdLst/>
            <a:ahLst/>
            <a:rect l="l" t="t" r="r" b="b"/>
            <a:pathLst>
              <a:path w="20" h="31">
                <a:moveTo>
                  <a:pt x="0" y="31"/>
                </a:moveTo>
                <a:lnTo>
                  <a:pt x="20" y="29"/>
                </a:lnTo>
                <a:lnTo>
                  <a:pt x="20" y="0"/>
                </a:lnTo>
                <a:lnTo>
                  <a:pt x="0" y="0"/>
                </a:lnTo>
                <a:lnTo>
                  <a:pt x="0" y="29"/>
                </a:lnTo>
                <a:lnTo>
                  <a:pt x="0" y="3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3" name=""/>
          <p:cNvSpPr/>
          <p:nvPr/>
        </p:nvSpPr>
        <p:spPr>
          <a:xfrm>
            <a:off x="2397240" y="1373040"/>
            <a:ext cx="9360" cy="3240"/>
          </a:xfrm>
          <a:custGeom>
            <a:avLst/>
            <a:gdLst/>
            <a:ahLst/>
            <a:rect l="l" t="t" r="r" b="b"/>
            <a:pathLst>
              <a:path w="11" h="4">
                <a:moveTo>
                  <a:pt x="0" y="4"/>
                </a:moveTo>
                <a:lnTo>
                  <a:pt x="11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4" name=""/>
          <p:cNvSpPr/>
          <p:nvPr/>
        </p:nvSpPr>
        <p:spPr>
          <a:xfrm>
            <a:off x="2397240" y="1371600"/>
            <a:ext cx="34920" cy="50760"/>
          </a:xfrm>
          <a:custGeom>
            <a:avLst/>
            <a:gdLst/>
            <a:ahLst/>
            <a:rect l="l" t="t" r="r" b="b"/>
            <a:pathLst>
              <a:path w="43" h="64">
                <a:moveTo>
                  <a:pt x="43" y="64"/>
                </a:moveTo>
                <a:lnTo>
                  <a:pt x="43" y="64"/>
                </a:lnTo>
                <a:lnTo>
                  <a:pt x="41" y="54"/>
                </a:lnTo>
                <a:lnTo>
                  <a:pt x="40" y="43"/>
                </a:lnTo>
                <a:lnTo>
                  <a:pt x="36" y="34"/>
                </a:lnTo>
                <a:lnTo>
                  <a:pt x="32" y="25"/>
                </a:lnTo>
                <a:lnTo>
                  <a:pt x="25" y="11"/>
                </a:lnTo>
                <a:lnTo>
                  <a:pt x="22" y="0"/>
                </a:lnTo>
                <a:lnTo>
                  <a:pt x="0" y="6"/>
                </a:lnTo>
                <a:lnTo>
                  <a:pt x="6" y="18"/>
                </a:lnTo>
                <a:lnTo>
                  <a:pt x="13" y="32"/>
                </a:lnTo>
                <a:lnTo>
                  <a:pt x="16" y="41"/>
                </a:lnTo>
                <a:lnTo>
                  <a:pt x="20" y="48"/>
                </a:lnTo>
                <a:lnTo>
                  <a:pt x="22" y="57"/>
                </a:lnTo>
                <a:lnTo>
                  <a:pt x="22" y="64"/>
                </a:lnTo>
                <a:lnTo>
                  <a:pt x="43" y="6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5" name=""/>
          <p:cNvSpPr/>
          <p:nvPr/>
        </p:nvSpPr>
        <p:spPr>
          <a:xfrm>
            <a:off x="2409840" y="1422360"/>
            <a:ext cx="22320" cy="22320"/>
          </a:xfrm>
          <a:custGeom>
            <a:avLst/>
            <a:gdLst/>
            <a:ahLst/>
            <a:rect l="l" t="t" r="r" b="b"/>
            <a:pathLst>
              <a:path w="27" h="29">
                <a:moveTo>
                  <a:pt x="20" y="29"/>
                </a:moveTo>
                <a:lnTo>
                  <a:pt x="20" y="29"/>
                </a:lnTo>
                <a:lnTo>
                  <a:pt x="20" y="25"/>
                </a:lnTo>
                <a:lnTo>
                  <a:pt x="20" y="24"/>
                </a:lnTo>
                <a:lnTo>
                  <a:pt x="22" y="22"/>
                </a:lnTo>
                <a:lnTo>
                  <a:pt x="22" y="20"/>
                </a:lnTo>
                <a:lnTo>
                  <a:pt x="24" y="16"/>
                </a:lnTo>
                <a:lnTo>
                  <a:pt x="25" y="13"/>
                </a:lnTo>
                <a:lnTo>
                  <a:pt x="27" y="6"/>
                </a:lnTo>
                <a:lnTo>
                  <a:pt x="27" y="0"/>
                </a:lnTo>
                <a:lnTo>
                  <a:pt x="7" y="0"/>
                </a:lnTo>
                <a:lnTo>
                  <a:pt x="7" y="4"/>
                </a:lnTo>
                <a:lnTo>
                  <a:pt x="6" y="6"/>
                </a:lnTo>
                <a:lnTo>
                  <a:pt x="6" y="8"/>
                </a:lnTo>
                <a:lnTo>
                  <a:pt x="6" y="9"/>
                </a:lnTo>
                <a:lnTo>
                  <a:pt x="4" y="13"/>
                </a:lnTo>
                <a:lnTo>
                  <a:pt x="2" y="16"/>
                </a:lnTo>
                <a:lnTo>
                  <a:pt x="0" y="22"/>
                </a:lnTo>
                <a:lnTo>
                  <a:pt x="0" y="29"/>
                </a:lnTo>
                <a:lnTo>
                  <a:pt x="20" y="2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6" name=""/>
          <p:cNvSpPr/>
          <p:nvPr/>
        </p:nvSpPr>
        <p:spPr>
          <a:xfrm>
            <a:off x="2409840" y="1444680"/>
            <a:ext cx="98280" cy="111240"/>
          </a:xfrm>
          <a:custGeom>
            <a:avLst/>
            <a:gdLst/>
            <a:ahLst/>
            <a:rect l="l" t="t" r="r" b="b"/>
            <a:pathLst>
              <a:path w="123" h="139">
                <a:moveTo>
                  <a:pt x="123" y="123"/>
                </a:moveTo>
                <a:lnTo>
                  <a:pt x="120" y="121"/>
                </a:lnTo>
                <a:lnTo>
                  <a:pt x="112" y="117"/>
                </a:lnTo>
                <a:lnTo>
                  <a:pt x="105" y="112"/>
                </a:lnTo>
                <a:lnTo>
                  <a:pt x="96" y="107"/>
                </a:lnTo>
                <a:lnTo>
                  <a:pt x="88" y="100"/>
                </a:lnTo>
                <a:lnTo>
                  <a:pt x="80" y="92"/>
                </a:lnTo>
                <a:lnTo>
                  <a:pt x="72" y="84"/>
                </a:lnTo>
                <a:lnTo>
                  <a:pt x="63" y="76"/>
                </a:lnTo>
                <a:lnTo>
                  <a:pt x="56" y="68"/>
                </a:lnTo>
                <a:lnTo>
                  <a:pt x="48" y="59"/>
                </a:lnTo>
                <a:lnTo>
                  <a:pt x="41" y="50"/>
                </a:lnTo>
                <a:lnTo>
                  <a:pt x="36" y="41"/>
                </a:lnTo>
                <a:lnTo>
                  <a:pt x="31" y="32"/>
                </a:lnTo>
                <a:lnTo>
                  <a:pt x="27" y="23"/>
                </a:lnTo>
                <a:lnTo>
                  <a:pt x="24" y="14"/>
                </a:lnTo>
                <a:lnTo>
                  <a:pt x="22" y="11"/>
                </a:lnTo>
                <a:lnTo>
                  <a:pt x="22" y="7"/>
                </a:lnTo>
                <a:lnTo>
                  <a:pt x="22" y="3"/>
                </a:lnTo>
                <a:lnTo>
                  <a:pt x="20" y="0"/>
                </a:ln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" y="14"/>
                </a:lnTo>
                <a:lnTo>
                  <a:pt x="4" y="21"/>
                </a:lnTo>
                <a:lnTo>
                  <a:pt x="7" y="30"/>
                </a:lnTo>
                <a:lnTo>
                  <a:pt x="11" y="41"/>
                </a:lnTo>
                <a:lnTo>
                  <a:pt x="16" y="52"/>
                </a:lnTo>
                <a:lnTo>
                  <a:pt x="25" y="60"/>
                </a:lnTo>
                <a:lnTo>
                  <a:pt x="31" y="71"/>
                </a:lnTo>
                <a:lnTo>
                  <a:pt x="40" y="80"/>
                </a:lnTo>
                <a:lnTo>
                  <a:pt x="48" y="89"/>
                </a:lnTo>
                <a:lnTo>
                  <a:pt x="57" y="98"/>
                </a:lnTo>
                <a:lnTo>
                  <a:pt x="66" y="107"/>
                </a:lnTo>
                <a:lnTo>
                  <a:pt x="75" y="116"/>
                </a:lnTo>
                <a:lnTo>
                  <a:pt x="84" y="123"/>
                </a:lnTo>
                <a:lnTo>
                  <a:pt x="95" y="130"/>
                </a:lnTo>
                <a:lnTo>
                  <a:pt x="104" y="135"/>
                </a:lnTo>
                <a:lnTo>
                  <a:pt x="112" y="139"/>
                </a:lnTo>
                <a:lnTo>
                  <a:pt x="109" y="137"/>
                </a:lnTo>
                <a:lnTo>
                  <a:pt x="123" y="1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7" name=""/>
          <p:cNvSpPr/>
          <p:nvPr/>
        </p:nvSpPr>
        <p:spPr>
          <a:xfrm>
            <a:off x="2495520" y="1542960"/>
            <a:ext cx="34920" cy="28800"/>
          </a:xfrm>
          <a:custGeom>
            <a:avLst/>
            <a:gdLst/>
            <a:ahLst/>
            <a:rect l="l" t="t" r="r" b="b"/>
            <a:pathLst>
              <a:path w="43" h="35">
                <a:moveTo>
                  <a:pt x="43" y="25"/>
                </a:moveTo>
                <a:lnTo>
                  <a:pt x="32" y="14"/>
                </a:lnTo>
                <a:lnTo>
                  <a:pt x="28" y="14"/>
                </a:lnTo>
                <a:lnTo>
                  <a:pt x="27" y="12"/>
                </a:lnTo>
                <a:lnTo>
                  <a:pt x="25" y="12"/>
                </a:lnTo>
                <a:lnTo>
                  <a:pt x="23" y="10"/>
                </a:lnTo>
                <a:lnTo>
                  <a:pt x="20" y="5"/>
                </a:lnTo>
                <a:lnTo>
                  <a:pt x="14" y="0"/>
                </a:lnTo>
                <a:lnTo>
                  <a:pt x="0" y="14"/>
                </a:lnTo>
                <a:lnTo>
                  <a:pt x="2" y="18"/>
                </a:lnTo>
                <a:lnTo>
                  <a:pt x="5" y="25"/>
                </a:lnTo>
                <a:lnTo>
                  <a:pt x="11" y="28"/>
                </a:lnTo>
                <a:lnTo>
                  <a:pt x="16" y="32"/>
                </a:lnTo>
                <a:lnTo>
                  <a:pt x="25" y="34"/>
                </a:lnTo>
                <a:lnTo>
                  <a:pt x="32" y="35"/>
                </a:lnTo>
                <a:lnTo>
                  <a:pt x="21" y="25"/>
                </a:lnTo>
                <a:lnTo>
                  <a:pt x="43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8" name=""/>
          <p:cNvSpPr/>
          <p:nvPr/>
        </p:nvSpPr>
        <p:spPr>
          <a:xfrm>
            <a:off x="2513160" y="1562040"/>
            <a:ext cx="61920" cy="41400"/>
          </a:xfrm>
          <a:custGeom>
            <a:avLst/>
            <a:gdLst/>
            <a:ahLst/>
            <a:rect l="l" t="t" r="r" b="b"/>
            <a:pathLst>
              <a:path w="79" h="51">
                <a:moveTo>
                  <a:pt x="79" y="30"/>
                </a:moveTo>
                <a:lnTo>
                  <a:pt x="79" y="30"/>
                </a:lnTo>
                <a:lnTo>
                  <a:pt x="73" y="30"/>
                </a:lnTo>
                <a:lnTo>
                  <a:pt x="68" y="30"/>
                </a:lnTo>
                <a:lnTo>
                  <a:pt x="63" y="30"/>
                </a:lnTo>
                <a:lnTo>
                  <a:pt x="57" y="28"/>
                </a:lnTo>
                <a:lnTo>
                  <a:pt x="52" y="26"/>
                </a:lnTo>
                <a:lnTo>
                  <a:pt x="47" y="25"/>
                </a:lnTo>
                <a:lnTo>
                  <a:pt x="43" y="23"/>
                </a:lnTo>
                <a:lnTo>
                  <a:pt x="38" y="21"/>
                </a:lnTo>
                <a:lnTo>
                  <a:pt x="34" y="17"/>
                </a:lnTo>
                <a:lnTo>
                  <a:pt x="31" y="16"/>
                </a:lnTo>
                <a:lnTo>
                  <a:pt x="29" y="14"/>
                </a:lnTo>
                <a:lnTo>
                  <a:pt x="25" y="10"/>
                </a:lnTo>
                <a:lnTo>
                  <a:pt x="23" y="9"/>
                </a:lnTo>
                <a:lnTo>
                  <a:pt x="22" y="5"/>
                </a:lnTo>
                <a:lnTo>
                  <a:pt x="22" y="3"/>
                </a:lnTo>
                <a:lnTo>
                  <a:pt x="22" y="0"/>
                </a:lnTo>
                <a:lnTo>
                  <a:pt x="0" y="0"/>
                </a:lnTo>
                <a:lnTo>
                  <a:pt x="2" y="5"/>
                </a:lnTo>
                <a:lnTo>
                  <a:pt x="4" y="12"/>
                </a:lnTo>
                <a:lnTo>
                  <a:pt x="6" y="17"/>
                </a:lnTo>
                <a:lnTo>
                  <a:pt x="9" y="23"/>
                </a:lnTo>
                <a:lnTo>
                  <a:pt x="13" y="26"/>
                </a:lnTo>
                <a:lnTo>
                  <a:pt x="18" y="32"/>
                </a:lnTo>
                <a:lnTo>
                  <a:pt x="22" y="35"/>
                </a:lnTo>
                <a:lnTo>
                  <a:pt x="27" y="39"/>
                </a:lnTo>
                <a:lnTo>
                  <a:pt x="32" y="41"/>
                </a:lnTo>
                <a:lnTo>
                  <a:pt x="39" y="44"/>
                </a:lnTo>
                <a:lnTo>
                  <a:pt x="47" y="46"/>
                </a:lnTo>
                <a:lnTo>
                  <a:pt x="52" y="48"/>
                </a:lnTo>
                <a:lnTo>
                  <a:pt x="59" y="49"/>
                </a:lnTo>
                <a:lnTo>
                  <a:pt x="66" y="51"/>
                </a:lnTo>
                <a:lnTo>
                  <a:pt x="71" y="51"/>
                </a:lnTo>
                <a:lnTo>
                  <a:pt x="79" y="51"/>
                </a:lnTo>
                <a:lnTo>
                  <a:pt x="79" y="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9" name=""/>
          <p:cNvSpPr/>
          <p:nvPr/>
        </p:nvSpPr>
        <p:spPr>
          <a:xfrm>
            <a:off x="2575080" y="1574640"/>
            <a:ext cx="31680" cy="28800"/>
          </a:xfrm>
          <a:custGeom>
            <a:avLst/>
            <a:gdLst/>
            <a:ahLst/>
            <a:rect l="l" t="t" r="r" b="b"/>
            <a:pathLst>
              <a:path w="39" h="35">
                <a:moveTo>
                  <a:pt x="39" y="0"/>
                </a:moveTo>
                <a:lnTo>
                  <a:pt x="39" y="0"/>
                </a:lnTo>
                <a:lnTo>
                  <a:pt x="32" y="1"/>
                </a:lnTo>
                <a:lnTo>
                  <a:pt x="25" y="3"/>
                </a:lnTo>
                <a:lnTo>
                  <a:pt x="17" y="5"/>
                </a:lnTo>
                <a:lnTo>
                  <a:pt x="12" y="9"/>
                </a:lnTo>
                <a:lnTo>
                  <a:pt x="8" y="12"/>
                </a:lnTo>
                <a:lnTo>
                  <a:pt x="5" y="12"/>
                </a:lnTo>
                <a:lnTo>
                  <a:pt x="3" y="14"/>
                </a:lnTo>
                <a:lnTo>
                  <a:pt x="0" y="14"/>
                </a:lnTo>
                <a:lnTo>
                  <a:pt x="0" y="35"/>
                </a:lnTo>
                <a:lnTo>
                  <a:pt x="7" y="35"/>
                </a:lnTo>
                <a:lnTo>
                  <a:pt x="14" y="32"/>
                </a:lnTo>
                <a:lnTo>
                  <a:pt x="19" y="30"/>
                </a:lnTo>
                <a:lnTo>
                  <a:pt x="23" y="26"/>
                </a:lnTo>
                <a:lnTo>
                  <a:pt x="28" y="25"/>
                </a:lnTo>
                <a:lnTo>
                  <a:pt x="32" y="23"/>
                </a:lnTo>
                <a:lnTo>
                  <a:pt x="35" y="21"/>
                </a:lnTo>
                <a:lnTo>
                  <a:pt x="39" y="21"/>
                </a:lnTo>
                <a:lnTo>
                  <a:pt x="3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0" name=""/>
          <p:cNvSpPr/>
          <p:nvPr/>
        </p:nvSpPr>
        <p:spPr>
          <a:xfrm>
            <a:off x="2606760" y="1574640"/>
            <a:ext cx="57240" cy="43200"/>
          </a:xfrm>
          <a:custGeom>
            <a:avLst/>
            <a:gdLst/>
            <a:ahLst/>
            <a:rect l="l" t="t" r="r" b="b"/>
            <a:pathLst>
              <a:path w="73" h="53">
                <a:moveTo>
                  <a:pt x="73" y="32"/>
                </a:moveTo>
                <a:lnTo>
                  <a:pt x="73" y="32"/>
                </a:lnTo>
                <a:lnTo>
                  <a:pt x="69" y="32"/>
                </a:lnTo>
                <a:lnTo>
                  <a:pt x="67" y="32"/>
                </a:lnTo>
                <a:lnTo>
                  <a:pt x="64" y="30"/>
                </a:lnTo>
                <a:lnTo>
                  <a:pt x="60" y="28"/>
                </a:lnTo>
                <a:lnTo>
                  <a:pt x="53" y="23"/>
                </a:lnTo>
                <a:lnTo>
                  <a:pt x="44" y="17"/>
                </a:lnTo>
                <a:lnTo>
                  <a:pt x="37" y="12"/>
                </a:lnTo>
                <a:lnTo>
                  <a:pt x="26" y="7"/>
                </a:lnTo>
                <a:lnTo>
                  <a:pt x="19" y="3"/>
                </a:lnTo>
                <a:lnTo>
                  <a:pt x="14" y="1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5" y="21"/>
                </a:lnTo>
                <a:lnTo>
                  <a:pt x="9" y="23"/>
                </a:lnTo>
                <a:lnTo>
                  <a:pt x="12" y="23"/>
                </a:lnTo>
                <a:lnTo>
                  <a:pt x="18" y="25"/>
                </a:lnTo>
                <a:lnTo>
                  <a:pt x="25" y="30"/>
                </a:lnTo>
                <a:lnTo>
                  <a:pt x="34" y="35"/>
                </a:lnTo>
                <a:lnTo>
                  <a:pt x="41" y="41"/>
                </a:lnTo>
                <a:lnTo>
                  <a:pt x="50" y="46"/>
                </a:lnTo>
                <a:lnTo>
                  <a:pt x="55" y="50"/>
                </a:lnTo>
                <a:lnTo>
                  <a:pt x="60" y="51"/>
                </a:lnTo>
                <a:lnTo>
                  <a:pt x="66" y="51"/>
                </a:lnTo>
                <a:lnTo>
                  <a:pt x="73" y="53"/>
                </a:lnTo>
                <a:lnTo>
                  <a:pt x="73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1" name=""/>
          <p:cNvSpPr/>
          <p:nvPr/>
        </p:nvSpPr>
        <p:spPr>
          <a:xfrm>
            <a:off x="2664000" y="1592280"/>
            <a:ext cx="36360" cy="25560"/>
          </a:xfrm>
          <a:custGeom>
            <a:avLst/>
            <a:gdLst/>
            <a:ahLst/>
            <a:rect l="l" t="t" r="r" b="b"/>
            <a:pathLst>
              <a:path w="44" h="32">
                <a:moveTo>
                  <a:pt x="44" y="4"/>
                </a:moveTo>
                <a:lnTo>
                  <a:pt x="34" y="0"/>
                </a:lnTo>
                <a:lnTo>
                  <a:pt x="21" y="4"/>
                </a:lnTo>
                <a:lnTo>
                  <a:pt x="12" y="7"/>
                </a:lnTo>
                <a:lnTo>
                  <a:pt x="10" y="9"/>
                </a:lnTo>
                <a:lnTo>
                  <a:pt x="7" y="11"/>
                </a:lnTo>
                <a:lnTo>
                  <a:pt x="3" y="11"/>
                </a:lnTo>
                <a:lnTo>
                  <a:pt x="0" y="11"/>
                </a:lnTo>
                <a:lnTo>
                  <a:pt x="0" y="32"/>
                </a:lnTo>
                <a:lnTo>
                  <a:pt x="7" y="30"/>
                </a:lnTo>
                <a:lnTo>
                  <a:pt x="10" y="30"/>
                </a:lnTo>
                <a:lnTo>
                  <a:pt x="16" y="29"/>
                </a:lnTo>
                <a:lnTo>
                  <a:pt x="21" y="27"/>
                </a:lnTo>
                <a:lnTo>
                  <a:pt x="30" y="23"/>
                </a:lnTo>
                <a:lnTo>
                  <a:pt x="37" y="21"/>
                </a:lnTo>
                <a:lnTo>
                  <a:pt x="26" y="16"/>
                </a:lnTo>
                <a:lnTo>
                  <a:pt x="44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2" name=""/>
          <p:cNvSpPr/>
          <p:nvPr/>
        </p:nvSpPr>
        <p:spPr>
          <a:xfrm>
            <a:off x="2685960" y="1595520"/>
            <a:ext cx="41400" cy="55440"/>
          </a:xfrm>
          <a:custGeom>
            <a:avLst/>
            <a:gdLst/>
            <a:ahLst/>
            <a:rect l="l" t="t" r="r" b="b"/>
            <a:pathLst>
              <a:path w="52" h="69">
                <a:moveTo>
                  <a:pt x="52" y="48"/>
                </a:moveTo>
                <a:lnTo>
                  <a:pt x="52" y="48"/>
                </a:lnTo>
                <a:lnTo>
                  <a:pt x="48" y="48"/>
                </a:lnTo>
                <a:lnTo>
                  <a:pt x="45" y="48"/>
                </a:lnTo>
                <a:lnTo>
                  <a:pt x="43" y="46"/>
                </a:lnTo>
                <a:lnTo>
                  <a:pt x="43" y="44"/>
                </a:lnTo>
                <a:lnTo>
                  <a:pt x="40" y="42"/>
                </a:lnTo>
                <a:lnTo>
                  <a:pt x="38" y="41"/>
                </a:lnTo>
                <a:lnTo>
                  <a:pt x="36" y="37"/>
                </a:lnTo>
                <a:lnTo>
                  <a:pt x="34" y="35"/>
                </a:lnTo>
                <a:lnTo>
                  <a:pt x="31" y="26"/>
                </a:lnTo>
                <a:lnTo>
                  <a:pt x="27" y="17"/>
                </a:lnTo>
                <a:lnTo>
                  <a:pt x="24" y="8"/>
                </a:lnTo>
                <a:lnTo>
                  <a:pt x="18" y="0"/>
                </a:lnTo>
                <a:lnTo>
                  <a:pt x="0" y="12"/>
                </a:lnTo>
                <a:lnTo>
                  <a:pt x="4" y="19"/>
                </a:lnTo>
                <a:lnTo>
                  <a:pt x="9" y="26"/>
                </a:lnTo>
                <a:lnTo>
                  <a:pt x="11" y="33"/>
                </a:lnTo>
                <a:lnTo>
                  <a:pt x="15" y="42"/>
                </a:lnTo>
                <a:lnTo>
                  <a:pt x="18" y="48"/>
                </a:lnTo>
                <a:lnTo>
                  <a:pt x="20" y="53"/>
                </a:lnTo>
                <a:lnTo>
                  <a:pt x="25" y="57"/>
                </a:lnTo>
                <a:lnTo>
                  <a:pt x="29" y="60"/>
                </a:lnTo>
                <a:lnTo>
                  <a:pt x="34" y="64"/>
                </a:lnTo>
                <a:lnTo>
                  <a:pt x="40" y="67"/>
                </a:lnTo>
                <a:lnTo>
                  <a:pt x="45" y="69"/>
                </a:lnTo>
                <a:lnTo>
                  <a:pt x="52" y="69"/>
                </a:lnTo>
                <a:lnTo>
                  <a:pt x="52" y="4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3" name=""/>
          <p:cNvSpPr/>
          <p:nvPr/>
        </p:nvSpPr>
        <p:spPr>
          <a:xfrm>
            <a:off x="2727360" y="1633680"/>
            <a:ext cx="85680" cy="41040"/>
          </a:xfrm>
          <a:custGeom>
            <a:avLst/>
            <a:gdLst/>
            <a:ahLst/>
            <a:rect l="l" t="t" r="r" b="b"/>
            <a:pathLst>
              <a:path w="109" h="51">
                <a:moveTo>
                  <a:pt x="107" y="37"/>
                </a:moveTo>
                <a:lnTo>
                  <a:pt x="109" y="39"/>
                </a:lnTo>
                <a:lnTo>
                  <a:pt x="103" y="33"/>
                </a:lnTo>
                <a:lnTo>
                  <a:pt x="100" y="30"/>
                </a:lnTo>
                <a:lnTo>
                  <a:pt x="93" y="26"/>
                </a:lnTo>
                <a:lnTo>
                  <a:pt x="85" y="25"/>
                </a:lnTo>
                <a:lnTo>
                  <a:pt x="71" y="19"/>
                </a:lnTo>
                <a:lnTo>
                  <a:pt x="55" y="12"/>
                </a:lnTo>
                <a:lnTo>
                  <a:pt x="37" y="9"/>
                </a:lnTo>
                <a:lnTo>
                  <a:pt x="23" y="3"/>
                </a:lnTo>
                <a:lnTo>
                  <a:pt x="9" y="1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8" y="23"/>
                </a:lnTo>
                <a:lnTo>
                  <a:pt x="32" y="26"/>
                </a:lnTo>
                <a:lnTo>
                  <a:pt x="48" y="32"/>
                </a:lnTo>
                <a:lnTo>
                  <a:pt x="64" y="37"/>
                </a:lnTo>
                <a:lnTo>
                  <a:pt x="77" y="42"/>
                </a:lnTo>
                <a:lnTo>
                  <a:pt x="84" y="46"/>
                </a:lnTo>
                <a:lnTo>
                  <a:pt x="87" y="48"/>
                </a:lnTo>
                <a:lnTo>
                  <a:pt x="91" y="49"/>
                </a:lnTo>
                <a:lnTo>
                  <a:pt x="91" y="51"/>
                </a:lnTo>
                <a:lnTo>
                  <a:pt x="93" y="51"/>
                </a:lnTo>
                <a:lnTo>
                  <a:pt x="107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4" name=""/>
          <p:cNvSpPr/>
          <p:nvPr/>
        </p:nvSpPr>
        <p:spPr>
          <a:xfrm>
            <a:off x="2800440" y="1663560"/>
            <a:ext cx="46080" cy="49320"/>
          </a:xfrm>
          <a:custGeom>
            <a:avLst/>
            <a:gdLst/>
            <a:ahLst/>
            <a:rect l="l" t="t" r="r" b="b"/>
            <a:pathLst>
              <a:path w="58" h="62">
                <a:moveTo>
                  <a:pt x="57" y="43"/>
                </a:moveTo>
                <a:lnTo>
                  <a:pt x="57" y="43"/>
                </a:lnTo>
                <a:lnTo>
                  <a:pt x="58" y="43"/>
                </a:lnTo>
                <a:lnTo>
                  <a:pt x="58" y="43"/>
                </a:lnTo>
                <a:lnTo>
                  <a:pt x="55" y="39"/>
                </a:lnTo>
                <a:lnTo>
                  <a:pt x="53" y="37"/>
                </a:lnTo>
                <a:lnTo>
                  <a:pt x="44" y="32"/>
                </a:lnTo>
                <a:lnTo>
                  <a:pt x="37" y="25"/>
                </a:lnTo>
                <a:lnTo>
                  <a:pt x="23" y="9"/>
                </a:lnTo>
                <a:lnTo>
                  <a:pt x="14" y="0"/>
                </a:lnTo>
                <a:lnTo>
                  <a:pt x="0" y="14"/>
                </a:lnTo>
                <a:lnTo>
                  <a:pt x="7" y="23"/>
                </a:lnTo>
                <a:lnTo>
                  <a:pt x="23" y="37"/>
                </a:lnTo>
                <a:lnTo>
                  <a:pt x="30" y="46"/>
                </a:lnTo>
                <a:lnTo>
                  <a:pt x="39" y="53"/>
                </a:lnTo>
                <a:lnTo>
                  <a:pt x="42" y="57"/>
                </a:lnTo>
                <a:lnTo>
                  <a:pt x="48" y="59"/>
                </a:lnTo>
                <a:lnTo>
                  <a:pt x="51" y="61"/>
                </a:lnTo>
                <a:lnTo>
                  <a:pt x="57" y="62"/>
                </a:lnTo>
                <a:lnTo>
                  <a:pt x="57" y="4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5" name=""/>
          <p:cNvSpPr/>
          <p:nvPr/>
        </p:nvSpPr>
        <p:spPr>
          <a:xfrm>
            <a:off x="2844720" y="1703520"/>
            <a:ext cx="180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6" name=""/>
          <p:cNvSpPr/>
          <p:nvPr/>
        </p:nvSpPr>
        <p:spPr>
          <a:xfrm>
            <a:off x="2844720" y="1697040"/>
            <a:ext cx="87480" cy="15840"/>
          </a:xfrm>
          <a:custGeom>
            <a:avLst/>
            <a:gdLst/>
            <a:ahLst/>
            <a:rect l="l" t="t" r="r" b="b"/>
            <a:pathLst>
              <a:path w="108" h="19">
                <a:moveTo>
                  <a:pt x="108" y="18"/>
                </a:moveTo>
                <a:lnTo>
                  <a:pt x="103" y="0"/>
                </a:lnTo>
                <a:lnTo>
                  <a:pt x="0" y="0"/>
                </a:lnTo>
                <a:lnTo>
                  <a:pt x="0" y="19"/>
                </a:lnTo>
                <a:lnTo>
                  <a:pt x="103" y="19"/>
                </a:lnTo>
                <a:lnTo>
                  <a:pt x="108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7" name=""/>
          <p:cNvSpPr/>
          <p:nvPr/>
        </p:nvSpPr>
        <p:spPr>
          <a:xfrm>
            <a:off x="2928960" y="1703520"/>
            <a:ext cx="3240" cy="7920"/>
          </a:xfrm>
          <a:custGeom>
            <a:avLst/>
            <a:gdLst/>
            <a:ahLst/>
            <a:rect l="l" t="t" r="r" b="b"/>
            <a:pathLst>
              <a:path w="3" h="9">
                <a:moveTo>
                  <a:pt x="3" y="9"/>
                </a:moveTo>
                <a:lnTo>
                  <a:pt x="0" y="0"/>
                </a:lnTo>
                <a:lnTo>
                  <a:pt x="3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8" name=""/>
          <p:cNvSpPr/>
          <p:nvPr/>
        </p:nvSpPr>
        <p:spPr>
          <a:xfrm>
            <a:off x="2924280" y="1693800"/>
            <a:ext cx="48960" cy="41400"/>
          </a:xfrm>
          <a:custGeom>
            <a:avLst/>
            <a:gdLst/>
            <a:ahLst/>
            <a:rect l="l" t="t" r="r" b="b"/>
            <a:pathLst>
              <a:path w="62" h="52">
                <a:moveTo>
                  <a:pt x="61" y="38"/>
                </a:moveTo>
                <a:lnTo>
                  <a:pt x="62" y="38"/>
                </a:lnTo>
                <a:lnTo>
                  <a:pt x="57" y="32"/>
                </a:lnTo>
                <a:lnTo>
                  <a:pt x="54" y="25"/>
                </a:lnTo>
                <a:lnTo>
                  <a:pt x="46" y="20"/>
                </a:lnTo>
                <a:lnTo>
                  <a:pt x="41" y="11"/>
                </a:lnTo>
                <a:lnTo>
                  <a:pt x="36" y="9"/>
                </a:lnTo>
                <a:lnTo>
                  <a:pt x="32" y="6"/>
                </a:lnTo>
                <a:lnTo>
                  <a:pt x="29" y="4"/>
                </a:lnTo>
                <a:lnTo>
                  <a:pt x="23" y="2"/>
                </a:lnTo>
                <a:lnTo>
                  <a:pt x="16" y="0"/>
                </a:lnTo>
                <a:lnTo>
                  <a:pt x="11" y="0"/>
                </a:lnTo>
                <a:lnTo>
                  <a:pt x="6" y="2"/>
                </a:lnTo>
                <a:lnTo>
                  <a:pt x="0" y="4"/>
                </a:lnTo>
                <a:lnTo>
                  <a:pt x="9" y="22"/>
                </a:lnTo>
                <a:lnTo>
                  <a:pt x="11" y="22"/>
                </a:lnTo>
                <a:lnTo>
                  <a:pt x="14" y="22"/>
                </a:lnTo>
                <a:lnTo>
                  <a:pt x="16" y="22"/>
                </a:lnTo>
                <a:lnTo>
                  <a:pt x="16" y="22"/>
                </a:lnTo>
                <a:lnTo>
                  <a:pt x="20" y="22"/>
                </a:lnTo>
                <a:lnTo>
                  <a:pt x="22" y="23"/>
                </a:lnTo>
                <a:lnTo>
                  <a:pt x="25" y="25"/>
                </a:lnTo>
                <a:lnTo>
                  <a:pt x="27" y="27"/>
                </a:lnTo>
                <a:lnTo>
                  <a:pt x="32" y="32"/>
                </a:lnTo>
                <a:lnTo>
                  <a:pt x="38" y="38"/>
                </a:lnTo>
                <a:lnTo>
                  <a:pt x="41" y="45"/>
                </a:lnTo>
                <a:lnTo>
                  <a:pt x="46" y="50"/>
                </a:lnTo>
                <a:lnTo>
                  <a:pt x="46" y="52"/>
                </a:lnTo>
                <a:lnTo>
                  <a:pt x="61" y="3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9" name=""/>
          <p:cNvSpPr/>
          <p:nvPr/>
        </p:nvSpPr>
        <p:spPr>
          <a:xfrm>
            <a:off x="2960640" y="1724040"/>
            <a:ext cx="47520" cy="28440"/>
          </a:xfrm>
          <a:custGeom>
            <a:avLst/>
            <a:gdLst/>
            <a:ahLst/>
            <a:rect l="l" t="t" r="r" b="b"/>
            <a:pathLst>
              <a:path w="61" h="37">
                <a:moveTo>
                  <a:pt x="61" y="19"/>
                </a:moveTo>
                <a:lnTo>
                  <a:pt x="57" y="17"/>
                </a:lnTo>
                <a:lnTo>
                  <a:pt x="50" y="16"/>
                </a:lnTo>
                <a:lnTo>
                  <a:pt x="45" y="14"/>
                </a:lnTo>
                <a:lnTo>
                  <a:pt x="38" y="12"/>
                </a:lnTo>
                <a:lnTo>
                  <a:pt x="33" y="8"/>
                </a:lnTo>
                <a:lnTo>
                  <a:pt x="27" y="7"/>
                </a:lnTo>
                <a:lnTo>
                  <a:pt x="22" y="5"/>
                </a:lnTo>
                <a:lnTo>
                  <a:pt x="18" y="1"/>
                </a:lnTo>
                <a:lnTo>
                  <a:pt x="16" y="0"/>
                </a:lnTo>
                <a:lnTo>
                  <a:pt x="0" y="14"/>
                </a:lnTo>
                <a:lnTo>
                  <a:pt x="6" y="17"/>
                </a:lnTo>
                <a:lnTo>
                  <a:pt x="9" y="21"/>
                </a:lnTo>
                <a:lnTo>
                  <a:pt x="16" y="25"/>
                </a:lnTo>
                <a:lnTo>
                  <a:pt x="24" y="28"/>
                </a:lnTo>
                <a:lnTo>
                  <a:pt x="31" y="30"/>
                </a:lnTo>
                <a:lnTo>
                  <a:pt x="38" y="33"/>
                </a:lnTo>
                <a:lnTo>
                  <a:pt x="45" y="35"/>
                </a:lnTo>
                <a:lnTo>
                  <a:pt x="54" y="37"/>
                </a:lnTo>
                <a:lnTo>
                  <a:pt x="49" y="35"/>
                </a:lnTo>
                <a:lnTo>
                  <a:pt x="61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0" name=""/>
          <p:cNvSpPr/>
          <p:nvPr/>
        </p:nvSpPr>
        <p:spPr>
          <a:xfrm>
            <a:off x="2995560" y="1739880"/>
            <a:ext cx="19080" cy="36360"/>
          </a:xfrm>
          <a:custGeom>
            <a:avLst/>
            <a:gdLst/>
            <a:ahLst/>
            <a:rect l="l" t="t" r="r" b="b"/>
            <a:pathLst>
              <a:path w="25" h="46">
                <a:moveTo>
                  <a:pt x="22" y="46"/>
                </a:moveTo>
                <a:lnTo>
                  <a:pt x="22" y="46"/>
                </a:lnTo>
                <a:lnTo>
                  <a:pt x="22" y="38"/>
                </a:lnTo>
                <a:lnTo>
                  <a:pt x="25" y="27"/>
                </a:lnTo>
                <a:lnTo>
                  <a:pt x="25" y="20"/>
                </a:lnTo>
                <a:lnTo>
                  <a:pt x="25" y="14"/>
                </a:lnTo>
                <a:lnTo>
                  <a:pt x="23" y="11"/>
                </a:lnTo>
                <a:lnTo>
                  <a:pt x="22" y="6"/>
                </a:lnTo>
                <a:lnTo>
                  <a:pt x="20" y="4"/>
                </a:lnTo>
                <a:lnTo>
                  <a:pt x="16" y="0"/>
                </a:lnTo>
                <a:lnTo>
                  <a:pt x="6" y="16"/>
                </a:lnTo>
                <a:lnTo>
                  <a:pt x="6" y="16"/>
                </a:lnTo>
                <a:lnTo>
                  <a:pt x="6" y="20"/>
                </a:lnTo>
                <a:lnTo>
                  <a:pt x="4" y="23"/>
                </a:lnTo>
                <a:lnTo>
                  <a:pt x="2" y="34"/>
                </a:lnTo>
                <a:lnTo>
                  <a:pt x="0" y="46"/>
                </a:lnTo>
                <a:lnTo>
                  <a:pt x="22" y="4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1" name=""/>
          <p:cNvSpPr/>
          <p:nvPr/>
        </p:nvSpPr>
        <p:spPr>
          <a:xfrm>
            <a:off x="2995560" y="1776240"/>
            <a:ext cx="30240" cy="38160"/>
          </a:xfrm>
          <a:custGeom>
            <a:avLst/>
            <a:gdLst/>
            <a:ahLst/>
            <a:rect l="l" t="t" r="r" b="b"/>
            <a:pathLst>
              <a:path w="39" h="49">
                <a:moveTo>
                  <a:pt x="39" y="49"/>
                </a:moveTo>
                <a:lnTo>
                  <a:pt x="39" y="49"/>
                </a:lnTo>
                <a:lnTo>
                  <a:pt x="39" y="45"/>
                </a:lnTo>
                <a:lnTo>
                  <a:pt x="38" y="40"/>
                </a:lnTo>
                <a:lnTo>
                  <a:pt x="38" y="36"/>
                </a:lnTo>
                <a:lnTo>
                  <a:pt x="36" y="32"/>
                </a:lnTo>
                <a:lnTo>
                  <a:pt x="32" y="27"/>
                </a:lnTo>
                <a:lnTo>
                  <a:pt x="29" y="20"/>
                </a:lnTo>
                <a:lnTo>
                  <a:pt x="25" y="16"/>
                </a:lnTo>
                <a:lnTo>
                  <a:pt x="23" y="9"/>
                </a:lnTo>
                <a:lnTo>
                  <a:pt x="23" y="8"/>
                </a:lnTo>
                <a:lnTo>
                  <a:pt x="22" y="6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0" y="6"/>
                </a:lnTo>
                <a:lnTo>
                  <a:pt x="2" y="9"/>
                </a:lnTo>
                <a:lnTo>
                  <a:pt x="4" y="15"/>
                </a:lnTo>
                <a:lnTo>
                  <a:pt x="4" y="18"/>
                </a:lnTo>
                <a:lnTo>
                  <a:pt x="7" y="24"/>
                </a:lnTo>
                <a:lnTo>
                  <a:pt x="11" y="31"/>
                </a:lnTo>
                <a:lnTo>
                  <a:pt x="14" y="36"/>
                </a:lnTo>
                <a:lnTo>
                  <a:pt x="16" y="41"/>
                </a:lnTo>
                <a:lnTo>
                  <a:pt x="18" y="43"/>
                </a:lnTo>
                <a:lnTo>
                  <a:pt x="18" y="45"/>
                </a:lnTo>
                <a:lnTo>
                  <a:pt x="18" y="47"/>
                </a:lnTo>
                <a:lnTo>
                  <a:pt x="18" y="49"/>
                </a:lnTo>
                <a:lnTo>
                  <a:pt x="39" y="4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2" name=""/>
          <p:cNvSpPr/>
          <p:nvPr/>
        </p:nvSpPr>
        <p:spPr>
          <a:xfrm>
            <a:off x="2995560" y="1814400"/>
            <a:ext cx="30240" cy="42840"/>
          </a:xfrm>
          <a:custGeom>
            <a:avLst/>
            <a:gdLst/>
            <a:ahLst/>
            <a:rect l="l" t="t" r="r" b="b"/>
            <a:pathLst>
              <a:path w="39" h="55">
                <a:moveTo>
                  <a:pt x="22" y="55"/>
                </a:moveTo>
                <a:lnTo>
                  <a:pt x="22" y="55"/>
                </a:lnTo>
                <a:lnTo>
                  <a:pt x="22" y="53"/>
                </a:lnTo>
                <a:lnTo>
                  <a:pt x="22" y="49"/>
                </a:lnTo>
                <a:lnTo>
                  <a:pt x="23" y="48"/>
                </a:lnTo>
                <a:lnTo>
                  <a:pt x="23" y="44"/>
                </a:lnTo>
                <a:lnTo>
                  <a:pt x="25" y="39"/>
                </a:lnTo>
                <a:lnTo>
                  <a:pt x="29" y="33"/>
                </a:lnTo>
                <a:lnTo>
                  <a:pt x="32" y="26"/>
                </a:lnTo>
                <a:lnTo>
                  <a:pt x="36" y="19"/>
                </a:lnTo>
                <a:lnTo>
                  <a:pt x="38" y="16"/>
                </a:lnTo>
                <a:lnTo>
                  <a:pt x="38" y="10"/>
                </a:lnTo>
                <a:lnTo>
                  <a:pt x="39" y="5"/>
                </a:lnTo>
                <a:lnTo>
                  <a:pt x="39" y="0"/>
                </a:lnTo>
                <a:lnTo>
                  <a:pt x="18" y="0"/>
                </a:lnTo>
                <a:lnTo>
                  <a:pt x="18" y="3"/>
                </a:lnTo>
                <a:lnTo>
                  <a:pt x="18" y="7"/>
                </a:lnTo>
                <a:lnTo>
                  <a:pt x="18" y="8"/>
                </a:lnTo>
                <a:lnTo>
                  <a:pt x="16" y="12"/>
                </a:lnTo>
                <a:lnTo>
                  <a:pt x="14" y="17"/>
                </a:lnTo>
                <a:lnTo>
                  <a:pt x="11" y="24"/>
                </a:lnTo>
                <a:lnTo>
                  <a:pt x="7" y="30"/>
                </a:lnTo>
                <a:lnTo>
                  <a:pt x="4" y="37"/>
                </a:lnTo>
                <a:lnTo>
                  <a:pt x="4" y="40"/>
                </a:lnTo>
                <a:lnTo>
                  <a:pt x="2" y="46"/>
                </a:lnTo>
                <a:lnTo>
                  <a:pt x="0" y="49"/>
                </a:lnTo>
                <a:lnTo>
                  <a:pt x="0" y="55"/>
                </a:lnTo>
                <a:lnTo>
                  <a:pt x="22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3" name=""/>
          <p:cNvSpPr/>
          <p:nvPr/>
        </p:nvSpPr>
        <p:spPr>
          <a:xfrm>
            <a:off x="2995560" y="1857240"/>
            <a:ext cx="25560" cy="32040"/>
          </a:xfrm>
          <a:custGeom>
            <a:avLst/>
            <a:gdLst/>
            <a:ahLst/>
            <a:rect l="l" t="t" r="r" b="b"/>
            <a:pathLst>
              <a:path w="32" h="39">
                <a:moveTo>
                  <a:pt x="29" y="39"/>
                </a:moveTo>
                <a:lnTo>
                  <a:pt x="32" y="23"/>
                </a:lnTo>
                <a:lnTo>
                  <a:pt x="30" y="19"/>
                </a:lnTo>
                <a:lnTo>
                  <a:pt x="25" y="12"/>
                </a:lnTo>
                <a:lnTo>
                  <a:pt x="23" y="9"/>
                </a:lnTo>
                <a:lnTo>
                  <a:pt x="23" y="5"/>
                </a:lnTo>
                <a:lnTo>
                  <a:pt x="22" y="1"/>
                </a:lnTo>
                <a:lnTo>
                  <a:pt x="22" y="0"/>
                </a:lnTo>
                <a:lnTo>
                  <a:pt x="0" y="0"/>
                </a:lnTo>
                <a:lnTo>
                  <a:pt x="2" y="5"/>
                </a:lnTo>
                <a:lnTo>
                  <a:pt x="4" y="10"/>
                </a:lnTo>
                <a:lnTo>
                  <a:pt x="6" y="16"/>
                </a:lnTo>
                <a:lnTo>
                  <a:pt x="7" y="23"/>
                </a:lnTo>
                <a:lnTo>
                  <a:pt x="13" y="30"/>
                </a:lnTo>
                <a:lnTo>
                  <a:pt x="18" y="37"/>
                </a:lnTo>
                <a:lnTo>
                  <a:pt x="20" y="21"/>
                </a:lnTo>
                <a:lnTo>
                  <a:pt x="29" y="3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4" name=""/>
          <p:cNvSpPr/>
          <p:nvPr/>
        </p:nvSpPr>
        <p:spPr>
          <a:xfrm>
            <a:off x="3009960" y="1874880"/>
            <a:ext cx="4680" cy="648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0"/>
                </a:moveTo>
                <a:lnTo>
                  <a:pt x="5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5" name=""/>
          <p:cNvSpPr/>
          <p:nvPr/>
        </p:nvSpPr>
        <p:spPr>
          <a:xfrm>
            <a:off x="2989440" y="1874880"/>
            <a:ext cx="28440" cy="22320"/>
          </a:xfrm>
          <a:custGeom>
            <a:avLst/>
            <a:gdLst/>
            <a:ahLst/>
            <a:rect l="l" t="t" r="r" b="b"/>
            <a:pathLst>
              <a:path w="36" h="29">
                <a:moveTo>
                  <a:pt x="0" y="27"/>
                </a:moveTo>
                <a:lnTo>
                  <a:pt x="13" y="29"/>
                </a:lnTo>
                <a:lnTo>
                  <a:pt x="36" y="18"/>
                </a:lnTo>
                <a:lnTo>
                  <a:pt x="27" y="0"/>
                </a:lnTo>
                <a:lnTo>
                  <a:pt x="4" y="9"/>
                </a:lnTo>
                <a:lnTo>
                  <a:pt x="0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6" name=""/>
          <p:cNvSpPr/>
          <p:nvPr/>
        </p:nvSpPr>
        <p:spPr>
          <a:xfrm>
            <a:off x="2989440" y="1884240"/>
            <a:ext cx="55440" cy="54000"/>
          </a:xfrm>
          <a:custGeom>
            <a:avLst/>
            <a:gdLst/>
            <a:ahLst/>
            <a:rect l="l" t="t" r="r" b="b"/>
            <a:pathLst>
              <a:path w="69" h="67">
                <a:moveTo>
                  <a:pt x="69" y="60"/>
                </a:moveTo>
                <a:lnTo>
                  <a:pt x="66" y="55"/>
                </a:lnTo>
                <a:lnTo>
                  <a:pt x="16" y="0"/>
                </a:lnTo>
                <a:lnTo>
                  <a:pt x="0" y="12"/>
                </a:lnTo>
                <a:lnTo>
                  <a:pt x="50" y="67"/>
                </a:lnTo>
                <a:lnTo>
                  <a:pt x="69" y="6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7" name=""/>
          <p:cNvSpPr/>
          <p:nvPr/>
        </p:nvSpPr>
        <p:spPr>
          <a:xfrm>
            <a:off x="3025800" y="1933560"/>
            <a:ext cx="22320" cy="95400"/>
          </a:xfrm>
          <a:custGeom>
            <a:avLst/>
            <a:gdLst/>
            <a:ahLst/>
            <a:rect l="l" t="t" r="r" b="b"/>
            <a:pathLst>
              <a:path w="29" h="119">
                <a:moveTo>
                  <a:pt x="18" y="119"/>
                </a:moveTo>
                <a:lnTo>
                  <a:pt x="29" y="108"/>
                </a:lnTo>
                <a:lnTo>
                  <a:pt x="22" y="0"/>
                </a:lnTo>
                <a:lnTo>
                  <a:pt x="0" y="2"/>
                </a:lnTo>
                <a:lnTo>
                  <a:pt x="7" y="110"/>
                </a:lnTo>
                <a:lnTo>
                  <a:pt x="18" y="1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8" name=""/>
          <p:cNvSpPr/>
          <p:nvPr/>
        </p:nvSpPr>
        <p:spPr>
          <a:xfrm>
            <a:off x="3041640" y="2022480"/>
            <a:ext cx="1440" cy="648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9"/>
                </a:moveTo>
                <a:lnTo>
                  <a:pt x="2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9" name=""/>
          <p:cNvSpPr/>
          <p:nvPr/>
        </p:nvSpPr>
        <p:spPr>
          <a:xfrm>
            <a:off x="3041640" y="2013120"/>
            <a:ext cx="220680" cy="26640"/>
          </a:xfrm>
          <a:custGeom>
            <a:avLst/>
            <a:gdLst/>
            <a:ahLst/>
            <a:rect l="l" t="t" r="r" b="b"/>
            <a:pathLst>
              <a:path w="278" h="34">
                <a:moveTo>
                  <a:pt x="278" y="27"/>
                </a:moveTo>
                <a:lnTo>
                  <a:pt x="269" y="15"/>
                </a:lnTo>
                <a:lnTo>
                  <a:pt x="0" y="0"/>
                </a:lnTo>
                <a:lnTo>
                  <a:pt x="0" y="20"/>
                </a:lnTo>
                <a:lnTo>
                  <a:pt x="267" y="34"/>
                </a:lnTo>
                <a:lnTo>
                  <a:pt x="278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0" name=""/>
          <p:cNvSpPr/>
          <p:nvPr/>
        </p:nvSpPr>
        <p:spPr>
          <a:xfrm>
            <a:off x="3244680" y="2030400"/>
            <a:ext cx="828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0"/>
                </a:moveTo>
                <a:lnTo>
                  <a:pt x="11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1" name=""/>
          <p:cNvSpPr/>
          <p:nvPr/>
        </p:nvSpPr>
        <p:spPr>
          <a:xfrm>
            <a:off x="3233880" y="2030400"/>
            <a:ext cx="28440" cy="58680"/>
          </a:xfrm>
          <a:custGeom>
            <a:avLst/>
            <a:gdLst/>
            <a:ahLst/>
            <a:rect l="l" t="t" r="r" b="b"/>
            <a:pathLst>
              <a:path w="36" h="75">
                <a:moveTo>
                  <a:pt x="21" y="75"/>
                </a:moveTo>
                <a:lnTo>
                  <a:pt x="21" y="75"/>
                </a:lnTo>
                <a:lnTo>
                  <a:pt x="21" y="66"/>
                </a:lnTo>
                <a:lnTo>
                  <a:pt x="23" y="57"/>
                </a:lnTo>
                <a:lnTo>
                  <a:pt x="23" y="48"/>
                </a:lnTo>
                <a:lnTo>
                  <a:pt x="25" y="39"/>
                </a:lnTo>
                <a:lnTo>
                  <a:pt x="30" y="23"/>
                </a:lnTo>
                <a:lnTo>
                  <a:pt x="36" y="5"/>
                </a:lnTo>
                <a:lnTo>
                  <a:pt x="14" y="0"/>
                </a:lnTo>
                <a:lnTo>
                  <a:pt x="9" y="18"/>
                </a:lnTo>
                <a:lnTo>
                  <a:pt x="5" y="35"/>
                </a:lnTo>
                <a:lnTo>
                  <a:pt x="4" y="44"/>
                </a:lnTo>
                <a:lnTo>
                  <a:pt x="2" y="53"/>
                </a:lnTo>
                <a:lnTo>
                  <a:pt x="0" y="64"/>
                </a:lnTo>
                <a:lnTo>
                  <a:pt x="0" y="75"/>
                </a:lnTo>
                <a:lnTo>
                  <a:pt x="21" y="7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2" name=""/>
          <p:cNvSpPr/>
          <p:nvPr/>
        </p:nvSpPr>
        <p:spPr>
          <a:xfrm>
            <a:off x="3233880" y="2089080"/>
            <a:ext cx="93600" cy="87480"/>
          </a:xfrm>
          <a:custGeom>
            <a:avLst/>
            <a:gdLst/>
            <a:ahLst/>
            <a:rect l="l" t="t" r="r" b="b"/>
            <a:pathLst>
              <a:path w="117" h="110">
                <a:moveTo>
                  <a:pt x="117" y="99"/>
                </a:moveTo>
                <a:lnTo>
                  <a:pt x="109" y="90"/>
                </a:lnTo>
                <a:lnTo>
                  <a:pt x="100" y="89"/>
                </a:lnTo>
                <a:lnTo>
                  <a:pt x="91" y="85"/>
                </a:lnTo>
                <a:lnTo>
                  <a:pt x="82" y="83"/>
                </a:lnTo>
                <a:lnTo>
                  <a:pt x="75" y="80"/>
                </a:lnTo>
                <a:lnTo>
                  <a:pt x="66" y="74"/>
                </a:lnTo>
                <a:lnTo>
                  <a:pt x="59" y="71"/>
                </a:lnTo>
                <a:lnTo>
                  <a:pt x="52" y="67"/>
                </a:lnTo>
                <a:lnTo>
                  <a:pt x="46" y="60"/>
                </a:lnTo>
                <a:lnTo>
                  <a:pt x="41" y="55"/>
                </a:lnTo>
                <a:lnTo>
                  <a:pt x="36" y="48"/>
                </a:lnTo>
                <a:lnTo>
                  <a:pt x="30" y="42"/>
                </a:lnTo>
                <a:lnTo>
                  <a:pt x="27" y="35"/>
                </a:lnTo>
                <a:lnTo>
                  <a:pt x="25" y="26"/>
                </a:lnTo>
                <a:lnTo>
                  <a:pt x="23" y="19"/>
                </a:lnTo>
                <a:lnTo>
                  <a:pt x="21" y="9"/>
                </a:lnTo>
                <a:lnTo>
                  <a:pt x="21" y="0"/>
                </a:lnTo>
                <a:lnTo>
                  <a:pt x="0" y="0"/>
                </a:lnTo>
                <a:lnTo>
                  <a:pt x="0" y="10"/>
                </a:lnTo>
                <a:lnTo>
                  <a:pt x="2" y="23"/>
                </a:lnTo>
                <a:lnTo>
                  <a:pt x="5" y="33"/>
                </a:lnTo>
                <a:lnTo>
                  <a:pt x="9" y="42"/>
                </a:lnTo>
                <a:lnTo>
                  <a:pt x="12" y="51"/>
                </a:lnTo>
                <a:lnTo>
                  <a:pt x="18" y="60"/>
                </a:lnTo>
                <a:lnTo>
                  <a:pt x="25" y="69"/>
                </a:lnTo>
                <a:lnTo>
                  <a:pt x="30" y="74"/>
                </a:lnTo>
                <a:lnTo>
                  <a:pt x="39" y="82"/>
                </a:lnTo>
                <a:lnTo>
                  <a:pt x="46" y="87"/>
                </a:lnTo>
                <a:lnTo>
                  <a:pt x="55" y="92"/>
                </a:lnTo>
                <a:lnTo>
                  <a:pt x="64" y="98"/>
                </a:lnTo>
                <a:lnTo>
                  <a:pt x="75" y="101"/>
                </a:lnTo>
                <a:lnTo>
                  <a:pt x="84" y="105"/>
                </a:lnTo>
                <a:lnTo>
                  <a:pt x="94" y="108"/>
                </a:lnTo>
                <a:lnTo>
                  <a:pt x="105" y="110"/>
                </a:lnTo>
                <a:lnTo>
                  <a:pt x="96" y="99"/>
                </a:lnTo>
                <a:lnTo>
                  <a:pt x="117" y="9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3" name=""/>
          <p:cNvSpPr/>
          <p:nvPr/>
        </p:nvSpPr>
        <p:spPr>
          <a:xfrm>
            <a:off x="3309840" y="2168640"/>
            <a:ext cx="47880" cy="87120"/>
          </a:xfrm>
          <a:custGeom>
            <a:avLst/>
            <a:gdLst/>
            <a:ahLst/>
            <a:rect l="l" t="t" r="r" b="b"/>
            <a:pathLst>
              <a:path w="61" h="111">
                <a:moveTo>
                  <a:pt x="61" y="109"/>
                </a:moveTo>
                <a:lnTo>
                  <a:pt x="61" y="104"/>
                </a:lnTo>
                <a:lnTo>
                  <a:pt x="53" y="89"/>
                </a:lnTo>
                <a:lnTo>
                  <a:pt x="46" y="77"/>
                </a:lnTo>
                <a:lnTo>
                  <a:pt x="41" y="64"/>
                </a:lnTo>
                <a:lnTo>
                  <a:pt x="34" y="52"/>
                </a:lnTo>
                <a:lnTo>
                  <a:pt x="30" y="47"/>
                </a:lnTo>
                <a:lnTo>
                  <a:pt x="29" y="41"/>
                </a:lnTo>
                <a:lnTo>
                  <a:pt x="27" y="34"/>
                </a:lnTo>
                <a:lnTo>
                  <a:pt x="25" y="29"/>
                </a:lnTo>
                <a:lnTo>
                  <a:pt x="23" y="22"/>
                </a:lnTo>
                <a:lnTo>
                  <a:pt x="21" y="15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9"/>
                </a:lnTo>
                <a:lnTo>
                  <a:pt x="2" y="18"/>
                </a:lnTo>
                <a:lnTo>
                  <a:pt x="2" y="25"/>
                </a:lnTo>
                <a:lnTo>
                  <a:pt x="5" y="34"/>
                </a:lnTo>
                <a:lnTo>
                  <a:pt x="7" y="41"/>
                </a:lnTo>
                <a:lnTo>
                  <a:pt x="9" y="47"/>
                </a:lnTo>
                <a:lnTo>
                  <a:pt x="13" y="54"/>
                </a:lnTo>
                <a:lnTo>
                  <a:pt x="14" y="61"/>
                </a:lnTo>
                <a:lnTo>
                  <a:pt x="21" y="73"/>
                </a:lnTo>
                <a:lnTo>
                  <a:pt x="29" y="86"/>
                </a:lnTo>
                <a:lnTo>
                  <a:pt x="34" y="98"/>
                </a:lnTo>
                <a:lnTo>
                  <a:pt x="39" y="111"/>
                </a:lnTo>
                <a:lnTo>
                  <a:pt x="39" y="105"/>
                </a:lnTo>
                <a:lnTo>
                  <a:pt x="61" y="10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4" name=""/>
          <p:cNvSpPr/>
          <p:nvPr/>
        </p:nvSpPr>
        <p:spPr>
          <a:xfrm>
            <a:off x="3313080" y="2252520"/>
            <a:ext cx="44640" cy="104760"/>
          </a:xfrm>
          <a:custGeom>
            <a:avLst/>
            <a:gdLst/>
            <a:ahLst/>
            <a:rect l="l" t="t" r="r" b="b"/>
            <a:pathLst>
              <a:path w="57" h="132">
                <a:moveTo>
                  <a:pt x="19" y="132"/>
                </a:moveTo>
                <a:lnTo>
                  <a:pt x="21" y="127"/>
                </a:lnTo>
                <a:lnTo>
                  <a:pt x="25" y="111"/>
                </a:lnTo>
                <a:lnTo>
                  <a:pt x="28" y="93"/>
                </a:lnTo>
                <a:lnTo>
                  <a:pt x="33" y="73"/>
                </a:lnTo>
                <a:lnTo>
                  <a:pt x="39" y="56"/>
                </a:lnTo>
                <a:lnTo>
                  <a:pt x="44" y="39"/>
                </a:lnTo>
                <a:lnTo>
                  <a:pt x="49" y="25"/>
                </a:lnTo>
                <a:lnTo>
                  <a:pt x="53" y="13"/>
                </a:lnTo>
                <a:lnTo>
                  <a:pt x="57" y="6"/>
                </a:lnTo>
                <a:lnTo>
                  <a:pt x="35" y="0"/>
                </a:lnTo>
                <a:lnTo>
                  <a:pt x="33" y="7"/>
                </a:lnTo>
                <a:lnTo>
                  <a:pt x="30" y="18"/>
                </a:lnTo>
                <a:lnTo>
                  <a:pt x="25" y="32"/>
                </a:lnTo>
                <a:lnTo>
                  <a:pt x="19" y="50"/>
                </a:lnTo>
                <a:lnTo>
                  <a:pt x="14" y="68"/>
                </a:lnTo>
                <a:lnTo>
                  <a:pt x="9" y="88"/>
                </a:lnTo>
                <a:lnTo>
                  <a:pt x="3" y="105"/>
                </a:lnTo>
                <a:lnTo>
                  <a:pt x="0" y="125"/>
                </a:lnTo>
                <a:lnTo>
                  <a:pt x="3" y="118"/>
                </a:lnTo>
                <a:lnTo>
                  <a:pt x="19" y="1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5" name=""/>
          <p:cNvSpPr/>
          <p:nvPr/>
        </p:nvSpPr>
        <p:spPr>
          <a:xfrm>
            <a:off x="3276720" y="2346480"/>
            <a:ext cx="52200" cy="75960"/>
          </a:xfrm>
          <a:custGeom>
            <a:avLst/>
            <a:gdLst/>
            <a:ahLst/>
            <a:rect l="l" t="t" r="r" b="b"/>
            <a:pathLst>
              <a:path w="66" h="96">
                <a:moveTo>
                  <a:pt x="22" y="96"/>
                </a:moveTo>
                <a:lnTo>
                  <a:pt x="22" y="96"/>
                </a:lnTo>
                <a:lnTo>
                  <a:pt x="22" y="90"/>
                </a:lnTo>
                <a:lnTo>
                  <a:pt x="24" y="83"/>
                </a:lnTo>
                <a:lnTo>
                  <a:pt x="25" y="76"/>
                </a:lnTo>
                <a:lnTo>
                  <a:pt x="29" y="69"/>
                </a:lnTo>
                <a:lnTo>
                  <a:pt x="32" y="62"/>
                </a:lnTo>
                <a:lnTo>
                  <a:pt x="36" y="55"/>
                </a:lnTo>
                <a:lnTo>
                  <a:pt x="40" y="48"/>
                </a:lnTo>
                <a:lnTo>
                  <a:pt x="43" y="42"/>
                </a:lnTo>
                <a:lnTo>
                  <a:pt x="59" y="21"/>
                </a:lnTo>
                <a:lnTo>
                  <a:pt x="66" y="14"/>
                </a:lnTo>
                <a:lnTo>
                  <a:pt x="50" y="0"/>
                </a:lnTo>
                <a:lnTo>
                  <a:pt x="41" y="8"/>
                </a:lnTo>
                <a:lnTo>
                  <a:pt x="25" y="32"/>
                </a:lnTo>
                <a:lnTo>
                  <a:pt x="22" y="39"/>
                </a:lnTo>
                <a:lnTo>
                  <a:pt x="16" y="46"/>
                </a:lnTo>
                <a:lnTo>
                  <a:pt x="13" y="53"/>
                </a:lnTo>
                <a:lnTo>
                  <a:pt x="9" y="62"/>
                </a:lnTo>
                <a:lnTo>
                  <a:pt x="6" y="71"/>
                </a:lnTo>
                <a:lnTo>
                  <a:pt x="2" y="78"/>
                </a:lnTo>
                <a:lnTo>
                  <a:pt x="0" y="87"/>
                </a:lnTo>
                <a:lnTo>
                  <a:pt x="0" y="96"/>
                </a:lnTo>
                <a:lnTo>
                  <a:pt x="22" y="9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6" name=""/>
          <p:cNvSpPr/>
          <p:nvPr/>
        </p:nvSpPr>
        <p:spPr>
          <a:xfrm>
            <a:off x="3276720" y="2422440"/>
            <a:ext cx="39600" cy="47880"/>
          </a:xfrm>
          <a:custGeom>
            <a:avLst/>
            <a:gdLst/>
            <a:ahLst/>
            <a:rect l="l" t="t" r="r" b="b"/>
            <a:pathLst>
              <a:path w="50" h="58">
                <a:moveTo>
                  <a:pt x="50" y="57"/>
                </a:moveTo>
                <a:lnTo>
                  <a:pt x="48" y="42"/>
                </a:lnTo>
                <a:lnTo>
                  <a:pt x="43" y="37"/>
                </a:lnTo>
                <a:lnTo>
                  <a:pt x="38" y="34"/>
                </a:lnTo>
                <a:lnTo>
                  <a:pt x="32" y="28"/>
                </a:lnTo>
                <a:lnTo>
                  <a:pt x="29" y="23"/>
                </a:lnTo>
                <a:lnTo>
                  <a:pt x="25" y="18"/>
                </a:lnTo>
                <a:lnTo>
                  <a:pt x="24" y="12"/>
                </a:lnTo>
                <a:lnTo>
                  <a:pt x="22" y="5"/>
                </a:lnTo>
                <a:lnTo>
                  <a:pt x="22" y="0"/>
                </a:lnTo>
                <a:lnTo>
                  <a:pt x="0" y="0"/>
                </a:lnTo>
                <a:lnTo>
                  <a:pt x="2" y="9"/>
                </a:lnTo>
                <a:lnTo>
                  <a:pt x="4" y="18"/>
                </a:lnTo>
                <a:lnTo>
                  <a:pt x="6" y="26"/>
                </a:lnTo>
                <a:lnTo>
                  <a:pt x="11" y="34"/>
                </a:lnTo>
                <a:lnTo>
                  <a:pt x="16" y="41"/>
                </a:lnTo>
                <a:lnTo>
                  <a:pt x="22" y="46"/>
                </a:lnTo>
                <a:lnTo>
                  <a:pt x="29" y="53"/>
                </a:lnTo>
                <a:lnTo>
                  <a:pt x="36" y="58"/>
                </a:lnTo>
                <a:lnTo>
                  <a:pt x="34" y="44"/>
                </a:lnTo>
                <a:lnTo>
                  <a:pt x="50" y="5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7" name=""/>
          <p:cNvSpPr/>
          <p:nvPr/>
        </p:nvSpPr>
        <p:spPr>
          <a:xfrm>
            <a:off x="3268800" y="2459160"/>
            <a:ext cx="47520" cy="31680"/>
          </a:xfrm>
          <a:custGeom>
            <a:avLst/>
            <a:gdLst/>
            <a:ahLst/>
            <a:rect l="l" t="t" r="r" b="b"/>
            <a:pathLst>
              <a:path w="59" h="39">
                <a:moveTo>
                  <a:pt x="0" y="32"/>
                </a:moveTo>
                <a:lnTo>
                  <a:pt x="13" y="39"/>
                </a:lnTo>
                <a:lnTo>
                  <a:pt x="27" y="34"/>
                </a:lnTo>
                <a:lnTo>
                  <a:pt x="40" y="28"/>
                </a:lnTo>
                <a:lnTo>
                  <a:pt x="45" y="25"/>
                </a:lnTo>
                <a:lnTo>
                  <a:pt x="50" y="21"/>
                </a:lnTo>
                <a:lnTo>
                  <a:pt x="56" y="18"/>
                </a:lnTo>
                <a:lnTo>
                  <a:pt x="59" y="12"/>
                </a:lnTo>
                <a:lnTo>
                  <a:pt x="43" y="0"/>
                </a:lnTo>
                <a:lnTo>
                  <a:pt x="40" y="4"/>
                </a:lnTo>
                <a:lnTo>
                  <a:pt x="36" y="7"/>
                </a:lnTo>
                <a:lnTo>
                  <a:pt x="34" y="9"/>
                </a:lnTo>
                <a:lnTo>
                  <a:pt x="29" y="11"/>
                </a:lnTo>
                <a:lnTo>
                  <a:pt x="20" y="16"/>
                </a:lnTo>
                <a:lnTo>
                  <a:pt x="6" y="20"/>
                </a:lnTo>
                <a:lnTo>
                  <a:pt x="20" y="27"/>
                </a:lnTo>
                <a:lnTo>
                  <a:pt x="0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8" name=""/>
          <p:cNvSpPr/>
          <p:nvPr/>
        </p:nvSpPr>
        <p:spPr>
          <a:xfrm>
            <a:off x="3262320" y="2432160"/>
            <a:ext cx="20520" cy="54000"/>
          </a:xfrm>
          <a:custGeom>
            <a:avLst/>
            <a:gdLst/>
            <a:ahLst/>
            <a:rect l="l" t="t" r="r" b="b"/>
            <a:pathLst>
              <a:path w="26" h="68">
                <a:moveTo>
                  <a:pt x="10" y="20"/>
                </a:moveTo>
                <a:lnTo>
                  <a:pt x="0" y="13"/>
                </a:lnTo>
                <a:lnTo>
                  <a:pt x="1" y="25"/>
                </a:lnTo>
                <a:lnTo>
                  <a:pt x="1" y="38"/>
                </a:lnTo>
                <a:lnTo>
                  <a:pt x="3" y="45"/>
                </a:lnTo>
                <a:lnTo>
                  <a:pt x="3" y="52"/>
                </a:lnTo>
                <a:lnTo>
                  <a:pt x="5" y="61"/>
                </a:lnTo>
                <a:lnTo>
                  <a:pt x="7" y="68"/>
                </a:lnTo>
                <a:lnTo>
                  <a:pt x="26" y="63"/>
                </a:lnTo>
                <a:lnTo>
                  <a:pt x="24" y="56"/>
                </a:lnTo>
                <a:lnTo>
                  <a:pt x="23" y="50"/>
                </a:lnTo>
                <a:lnTo>
                  <a:pt x="23" y="43"/>
                </a:lnTo>
                <a:lnTo>
                  <a:pt x="23" y="38"/>
                </a:lnTo>
                <a:lnTo>
                  <a:pt x="21" y="24"/>
                </a:lnTo>
                <a:lnTo>
                  <a:pt x="19" y="9"/>
                </a:lnTo>
                <a:lnTo>
                  <a:pt x="10" y="0"/>
                </a:lnTo>
                <a:lnTo>
                  <a:pt x="10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9" name=""/>
          <p:cNvSpPr/>
          <p:nvPr/>
        </p:nvSpPr>
        <p:spPr>
          <a:xfrm>
            <a:off x="3238560" y="2414520"/>
            <a:ext cx="31680" cy="31680"/>
          </a:xfrm>
          <a:custGeom>
            <a:avLst/>
            <a:gdLst/>
            <a:ahLst/>
            <a:rect l="l" t="t" r="r" b="b"/>
            <a:pathLst>
              <a:path w="41" h="41">
                <a:moveTo>
                  <a:pt x="0" y="20"/>
                </a:moveTo>
                <a:lnTo>
                  <a:pt x="2" y="20"/>
                </a:lnTo>
                <a:lnTo>
                  <a:pt x="2" y="20"/>
                </a:lnTo>
                <a:lnTo>
                  <a:pt x="6" y="23"/>
                </a:lnTo>
                <a:lnTo>
                  <a:pt x="9" y="25"/>
                </a:lnTo>
                <a:lnTo>
                  <a:pt x="13" y="30"/>
                </a:lnTo>
                <a:lnTo>
                  <a:pt x="18" y="34"/>
                </a:lnTo>
                <a:lnTo>
                  <a:pt x="23" y="37"/>
                </a:lnTo>
                <a:lnTo>
                  <a:pt x="29" y="39"/>
                </a:lnTo>
                <a:lnTo>
                  <a:pt x="32" y="39"/>
                </a:lnTo>
                <a:lnTo>
                  <a:pt x="36" y="41"/>
                </a:lnTo>
                <a:lnTo>
                  <a:pt x="41" y="41"/>
                </a:lnTo>
                <a:lnTo>
                  <a:pt x="41" y="21"/>
                </a:lnTo>
                <a:lnTo>
                  <a:pt x="39" y="20"/>
                </a:lnTo>
                <a:lnTo>
                  <a:pt x="38" y="20"/>
                </a:lnTo>
                <a:lnTo>
                  <a:pt x="36" y="20"/>
                </a:lnTo>
                <a:lnTo>
                  <a:pt x="34" y="20"/>
                </a:lnTo>
                <a:lnTo>
                  <a:pt x="31" y="18"/>
                </a:lnTo>
                <a:lnTo>
                  <a:pt x="27" y="14"/>
                </a:lnTo>
                <a:lnTo>
                  <a:pt x="23" y="11"/>
                </a:lnTo>
                <a:lnTo>
                  <a:pt x="20" y="7"/>
                </a:lnTo>
                <a:lnTo>
                  <a:pt x="15" y="4"/>
                </a:lnTo>
                <a:lnTo>
                  <a:pt x="7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0" name=""/>
          <p:cNvSpPr/>
          <p:nvPr/>
        </p:nvSpPr>
        <p:spPr>
          <a:xfrm>
            <a:off x="3154320" y="2373480"/>
            <a:ext cx="90360" cy="56880"/>
          </a:xfrm>
          <a:custGeom>
            <a:avLst/>
            <a:gdLst/>
            <a:ahLst/>
            <a:rect l="l" t="t" r="r" b="b"/>
            <a:pathLst>
              <a:path w="114" h="72">
                <a:moveTo>
                  <a:pt x="4" y="20"/>
                </a:moveTo>
                <a:lnTo>
                  <a:pt x="0" y="20"/>
                </a:lnTo>
                <a:lnTo>
                  <a:pt x="15" y="25"/>
                </a:lnTo>
                <a:lnTo>
                  <a:pt x="27" y="32"/>
                </a:lnTo>
                <a:lnTo>
                  <a:pt x="39" y="40"/>
                </a:lnTo>
                <a:lnTo>
                  <a:pt x="52" y="47"/>
                </a:lnTo>
                <a:lnTo>
                  <a:pt x="66" y="52"/>
                </a:lnTo>
                <a:lnTo>
                  <a:pt x="79" y="59"/>
                </a:lnTo>
                <a:lnTo>
                  <a:pt x="93" y="66"/>
                </a:lnTo>
                <a:lnTo>
                  <a:pt x="107" y="72"/>
                </a:lnTo>
                <a:lnTo>
                  <a:pt x="114" y="52"/>
                </a:lnTo>
                <a:lnTo>
                  <a:pt x="100" y="47"/>
                </a:lnTo>
                <a:lnTo>
                  <a:pt x="88" y="41"/>
                </a:lnTo>
                <a:lnTo>
                  <a:pt x="75" y="36"/>
                </a:lnTo>
                <a:lnTo>
                  <a:pt x="63" y="29"/>
                </a:lnTo>
                <a:lnTo>
                  <a:pt x="50" y="22"/>
                </a:lnTo>
                <a:lnTo>
                  <a:pt x="38" y="15"/>
                </a:lnTo>
                <a:lnTo>
                  <a:pt x="23" y="8"/>
                </a:lnTo>
                <a:lnTo>
                  <a:pt x="9" y="0"/>
                </a:lnTo>
                <a:lnTo>
                  <a:pt x="4" y="0"/>
                </a:lnTo>
                <a:lnTo>
                  <a:pt x="4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1" name=""/>
          <p:cNvSpPr/>
          <p:nvPr/>
        </p:nvSpPr>
        <p:spPr>
          <a:xfrm>
            <a:off x="3157560" y="237348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2" name=""/>
          <p:cNvSpPr/>
          <p:nvPr/>
        </p:nvSpPr>
        <p:spPr>
          <a:xfrm>
            <a:off x="3100320" y="2373480"/>
            <a:ext cx="57240" cy="17280"/>
          </a:xfrm>
          <a:custGeom>
            <a:avLst/>
            <a:gdLst/>
            <a:ahLst/>
            <a:rect l="l" t="t" r="r" b="b"/>
            <a:pathLst>
              <a:path w="71" h="22">
                <a:moveTo>
                  <a:pt x="0" y="22"/>
                </a:moveTo>
                <a:lnTo>
                  <a:pt x="1" y="22"/>
                </a:lnTo>
                <a:lnTo>
                  <a:pt x="71" y="22"/>
                </a:lnTo>
                <a:lnTo>
                  <a:pt x="71" y="0"/>
                </a:lnTo>
                <a:lnTo>
                  <a:pt x="1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3" name=""/>
          <p:cNvSpPr/>
          <p:nvPr/>
        </p:nvSpPr>
        <p:spPr>
          <a:xfrm>
            <a:off x="3103560" y="2373480"/>
            <a:ext cx="1440" cy="9360"/>
          </a:xfrm>
          <a:custGeom>
            <a:avLst/>
            <a:gdLst/>
            <a:ahLst/>
            <a:rect l="l" t="t" r="r" b="b"/>
            <a:pathLst>
              <a:path w="2" h="11">
                <a:moveTo>
                  <a:pt x="2" y="0"/>
                </a:moveTo>
                <a:lnTo>
                  <a:pt x="0" y="11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4" name=""/>
          <p:cNvSpPr/>
          <p:nvPr/>
        </p:nvSpPr>
        <p:spPr>
          <a:xfrm>
            <a:off x="3059280" y="2370240"/>
            <a:ext cx="45720" cy="20520"/>
          </a:xfrm>
          <a:custGeom>
            <a:avLst/>
            <a:gdLst/>
            <a:ahLst/>
            <a:rect l="l" t="t" r="r" b="b"/>
            <a:pathLst>
              <a:path w="59" h="27">
                <a:moveTo>
                  <a:pt x="9" y="20"/>
                </a:moveTo>
                <a:lnTo>
                  <a:pt x="0" y="18"/>
                </a:lnTo>
                <a:lnTo>
                  <a:pt x="9" y="21"/>
                </a:lnTo>
                <a:lnTo>
                  <a:pt x="16" y="25"/>
                </a:lnTo>
                <a:lnTo>
                  <a:pt x="25" y="25"/>
                </a:lnTo>
                <a:lnTo>
                  <a:pt x="32" y="27"/>
                </a:lnTo>
                <a:lnTo>
                  <a:pt x="38" y="27"/>
                </a:lnTo>
                <a:lnTo>
                  <a:pt x="45" y="25"/>
                </a:lnTo>
                <a:lnTo>
                  <a:pt x="50" y="27"/>
                </a:lnTo>
                <a:lnTo>
                  <a:pt x="55" y="27"/>
                </a:lnTo>
                <a:lnTo>
                  <a:pt x="59" y="7"/>
                </a:lnTo>
                <a:lnTo>
                  <a:pt x="52" y="5"/>
                </a:lnTo>
                <a:lnTo>
                  <a:pt x="45" y="5"/>
                </a:lnTo>
                <a:lnTo>
                  <a:pt x="38" y="5"/>
                </a:lnTo>
                <a:lnTo>
                  <a:pt x="32" y="5"/>
                </a:lnTo>
                <a:lnTo>
                  <a:pt x="27" y="5"/>
                </a:lnTo>
                <a:lnTo>
                  <a:pt x="22" y="5"/>
                </a:lnTo>
                <a:lnTo>
                  <a:pt x="16" y="4"/>
                </a:lnTo>
                <a:lnTo>
                  <a:pt x="13" y="2"/>
                </a:lnTo>
                <a:lnTo>
                  <a:pt x="4" y="0"/>
                </a:lnTo>
                <a:lnTo>
                  <a:pt x="9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5" name=""/>
          <p:cNvSpPr/>
          <p:nvPr/>
        </p:nvSpPr>
        <p:spPr>
          <a:xfrm>
            <a:off x="3060720" y="2370240"/>
            <a:ext cx="3240" cy="6120"/>
          </a:xfrm>
          <a:custGeom>
            <a:avLst/>
            <a:gdLst/>
            <a:ahLst/>
            <a:rect l="l" t="t" r="r" b="b"/>
            <a:pathLst>
              <a:path w="3" h="9">
                <a:moveTo>
                  <a:pt x="0" y="0"/>
                </a:moveTo>
                <a:lnTo>
                  <a:pt x="3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6" name=""/>
          <p:cNvSpPr/>
          <p:nvPr/>
        </p:nvSpPr>
        <p:spPr>
          <a:xfrm>
            <a:off x="2852640" y="2370240"/>
            <a:ext cx="212760" cy="61920"/>
          </a:xfrm>
          <a:custGeom>
            <a:avLst/>
            <a:gdLst/>
            <a:ahLst/>
            <a:rect l="l" t="t" r="r" b="b"/>
            <a:pathLst>
              <a:path w="269" h="78">
                <a:moveTo>
                  <a:pt x="0" y="64"/>
                </a:moveTo>
                <a:lnTo>
                  <a:pt x="13" y="78"/>
                </a:lnTo>
                <a:lnTo>
                  <a:pt x="269" y="20"/>
                </a:lnTo>
                <a:lnTo>
                  <a:pt x="264" y="0"/>
                </a:lnTo>
                <a:lnTo>
                  <a:pt x="8" y="59"/>
                </a:lnTo>
                <a:lnTo>
                  <a:pt x="0" y="6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7" name=""/>
          <p:cNvSpPr/>
          <p:nvPr/>
        </p:nvSpPr>
        <p:spPr>
          <a:xfrm>
            <a:off x="2797200" y="2421000"/>
            <a:ext cx="69840" cy="115920"/>
          </a:xfrm>
          <a:custGeom>
            <a:avLst/>
            <a:gdLst/>
            <a:ahLst/>
            <a:rect l="l" t="t" r="r" b="b"/>
            <a:pathLst>
              <a:path w="87" h="146">
                <a:moveTo>
                  <a:pt x="0" y="143"/>
                </a:moveTo>
                <a:lnTo>
                  <a:pt x="20" y="146"/>
                </a:lnTo>
                <a:lnTo>
                  <a:pt x="87" y="9"/>
                </a:lnTo>
                <a:lnTo>
                  <a:pt x="68" y="0"/>
                </a:lnTo>
                <a:lnTo>
                  <a:pt x="0" y="137"/>
                </a:lnTo>
                <a:lnTo>
                  <a:pt x="0" y="14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8" name=""/>
          <p:cNvSpPr/>
          <p:nvPr/>
        </p:nvSpPr>
        <p:spPr>
          <a:xfrm>
            <a:off x="2797200" y="2532240"/>
            <a:ext cx="17280" cy="42840"/>
          </a:xfrm>
          <a:custGeom>
            <a:avLst/>
            <a:gdLst/>
            <a:ahLst/>
            <a:rect l="l" t="t" r="r" b="b"/>
            <a:pathLst>
              <a:path w="21" h="53">
                <a:moveTo>
                  <a:pt x="20" y="53"/>
                </a:moveTo>
                <a:lnTo>
                  <a:pt x="21" y="48"/>
                </a:lnTo>
                <a:lnTo>
                  <a:pt x="21" y="0"/>
                </a:lnTo>
                <a:lnTo>
                  <a:pt x="0" y="0"/>
                </a:lnTo>
                <a:lnTo>
                  <a:pt x="0" y="48"/>
                </a:lnTo>
                <a:lnTo>
                  <a:pt x="20" y="5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9" name=""/>
          <p:cNvSpPr/>
          <p:nvPr/>
        </p:nvSpPr>
        <p:spPr>
          <a:xfrm>
            <a:off x="2798640" y="2565360"/>
            <a:ext cx="6480" cy="4680"/>
          </a:xfrm>
          <a:custGeom>
            <a:avLst/>
            <a:gdLst/>
            <a:ahLst/>
            <a:rect l="l" t="t" r="r" b="b"/>
            <a:pathLst>
              <a:path w="9" h="5">
                <a:moveTo>
                  <a:pt x="0" y="0"/>
                </a:moveTo>
                <a:lnTo>
                  <a:pt x="9" y="5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0" name=""/>
          <p:cNvSpPr/>
          <p:nvPr/>
        </p:nvSpPr>
        <p:spPr>
          <a:xfrm>
            <a:off x="2786040" y="2565360"/>
            <a:ext cx="27000" cy="68400"/>
          </a:xfrm>
          <a:custGeom>
            <a:avLst/>
            <a:gdLst/>
            <a:ahLst/>
            <a:rect l="l" t="t" r="r" b="b"/>
            <a:pathLst>
              <a:path w="34" h="85">
                <a:moveTo>
                  <a:pt x="21" y="85"/>
                </a:moveTo>
                <a:lnTo>
                  <a:pt x="19" y="85"/>
                </a:lnTo>
                <a:lnTo>
                  <a:pt x="21" y="80"/>
                </a:lnTo>
                <a:lnTo>
                  <a:pt x="23" y="74"/>
                </a:lnTo>
                <a:lnTo>
                  <a:pt x="25" y="69"/>
                </a:lnTo>
                <a:lnTo>
                  <a:pt x="25" y="62"/>
                </a:lnTo>
                <a:lnTo>
                  <a:pt x="25" y="53"/>
                </a:lnTo>
                <a:lnTo>
                  <a:pt x="25" y="44"/>
                </a:lnTo>
                <a:lnTo>
                  <a:pt x="25" y="35"/>
                </a:lnTo>
                <a:lnTo>
                  <a:pt x="26" y="26"/>
                </a:lnTo>
                <a:lnTo>
                  <a:pt x="26" y="23"/>
                </a:lnTo>
                <a:lnTo>
                  <a:pt x="28" y="19"/>
                </a:lnTo>
                <a:lnTo>
                  <a:pt x="30" y="16"/>
                </a:lnTo>
                <a:lnTo>
                  <a:pt x="34" y="10"/>
                </a:lnTo>
                <a:lnTo>
                  <a:pt x="16" y="0"/>
                </a:lnTo>
                <a:lnTo>
                  <a:pt x="12" y="7"/>
                </a:lnTo>
                <a:lnTo>
                  <a:pt x="9" y="12"/>
                </a:lnTo>
                <a:lnTo>
                  <a:pt x="7" y="17"/>
                </a:lnTo>
                <a:lnTo>
                  <a:pt x="5" y="23"/>
                </a:lnTo>
                <a:lnTo>
                  <a:pt x="5" y="33"/>
                </a:lnTo>
                <a:lnTo>
                  <a:pt x="5" y="44"/>
                </a:lnTo>
                <a:lnTo>
                  <a:pt x="5" y="53"/>
                </a:lnTo>
                <a:lnTo>
                  <a:pt x="3" y="62"/>
                </a:lnTo>
                <a:lnTo>
                  <a:pt x="3" y="65"/>
                </a:lnTo>
                <a:lnTo>
                  <a:pt x="3" y="69"/>
                </a:lnTo>
                <a:lnTo>
                  <a:pt x="2" y="74"/>
                </a:lnTo>
                <a:lnTo>
                  <a:pt x="0" y="78"/>
                </a:lnTo>
                <a:lnTo>
                  <a:pt x="0" y="80"/>
                </a:lnTo>
                <a:lnTo>
                  <a:pt x="21" y="8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1" name=""/>
          <p:cNvSpPr/>
          <p:nvPr/>
        </p:nvSpPr>
        <p:spPr>
          <a:xfrm>
            <a:off x="2754360" y="2627280"/>
            <a:ext cx="49320" cy="108000"/>
          </a:xfrm>
          <a:custGeom>
            <a:avLst/>
            <a:gdLst/>
            <a:ahLst/>
            <a:rect l="l" t="t" r="r" b="b"/>
            <a:pathLst>
              <a:path w="60" h="135">
                <a:moveTo>
                  <a:pt x="5" y="135"/>
                </a:moveTo>
                <a:lnTo>
                  <a:pt x="21" y="128"/>
                </a:lnTo>
                <a:lnTo>
                  <a:pt x="26" y="108"/>
                </a:lnTo>
                <a:lnTo>
                  <a:pt x="30" y="91"/>
                </a:lnTo>
                <a:lnTo>
                  <a:pt x="35" y="76"/>
                </a:lnTo>
                <a:lnTo>
                  <a:pt x="41" y="64"/>
                </a:lnTo>
                <a:lnTo>
                  <a:pt x="44" y="51"/>
                </a:lnTo>
                <a:lnTo>
                  <a:pt x="49" y="39"/>
                </a:lnTo>
                <a:lnTo>
                  <a:pt x="55" y="23"/>
                </a:lnTo>
                <a:lnTo>
                  <a:pt x="60" y="5"/>
                </a:lnTo>
                <a:lnTo>
                  <a:pt x="39" y="0"/>
                </a:lnTo>
                <a:lnTo>
                  <a:pt x="33" y="18"/>
                </a:lnTo>
                <a:lnTo>
                  <a:pt x="30" y="32"/>
                </a:lnTo>
                <a:lnTo>
                  <a:pt x="25" y="44"/>
                </a:lnTo>
                <a:lnTo>
                  <a:pt x="19" y="57"/>
                </a:lnTo>
                <a:lnTo>
                  <a:pt x="16" y="71"/>
                </a:lnTo>
                <a:lnTo>
                  <a:pt x="10" y="85"/>
                </a:lnTo>
                <a:lnTo>
                  <a:pt x="5" y="103"/>
                </a:lnTo>
                <a:lnTo>
                  <a:pt x="0" y="124"/>
                </a:lnTo>
                <a:lnTo>
                  <a:pt x="16" y="117"/>
                </a:lnTo>
                <a:lnTo>
                  <a:pt x="5" y="13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2" name=""/>
          <p:cNvSpPr/>
          <p:nvPr/>
        </p:nvSpPr>
        <p:spPr>
          <a:xfrm>
            <a:off x="2739960" y="2695680"/>
            <a:ext cx="27000" cy="39600"/>
          </a:xfrm>
          <a:custGeom>
            <a:avLst/>
            <a:gdLst/>
            <a:ahLst/>
            <a:rect l="l" t="t" r="r" b="b"/>
            <a:pathLst>
              <a:path w="36" h="50">
                <a:moveTo>
                  <a:pt x="9" y="20"/>
                </a:moveTo>
                <a:lnTo>
                  <a:pt x="0" y="15"/>
                </a:lnTo>
                <a:lnTo>
                  <a:pt x="5" y="25"/>
                </a:lnTo>
                <a:lnTo>
                  <a:pt x="9" y="34"/>
                </a:lnTo>
                <a:lnTo>
                  <a:pt x="13" y="38"/>
                </a:lnTo>
                <a:lnTo>
                  <a:pt x="16" y="43"/>
                </a:lnTo>
                <a:lnTo>
                  <a:pt x="20" y="47"/>
                </a:lnTo>
                <a:lnTo>
                  <a:pt x="25" y="50"/>
                </a:lnTo>
                <a:lnTo>
                  <a:pt x="36" y="32"/>
                </a:lnTo>
                <a:lnTo>
                  <a:pt x="34" y="31"/>
                </a:lnTo>
                <a:lnTo>
                  <a:pt x="30" y="29"/>
                </a:lnTo>
                <a:lnTo>
                  <a:pt x="30" y="27"/>
                </a:lnTo>
                <a:lnTo>
                  <a:pt x="27" y="23"/>
                </a:lnTo>
                <a:lnTo>
                  <a:pt x="23" y="16"/>
                </a:lnTo>
                <a:lnTo>
                  <a:pt x="20" y="6"/>
                </a:lnTo>
                <a:lnTo>
                  <a:pt x="9" y="0"/>
                </a:lnTo>
                <a:lnTo>
                  <a:pt x="9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3" name=""/>
          <p:cNvSpPr/>
          <p:nvPr/>
        </p:nvSpPr>
        <p:spPr>
          <a:xfrm>
            <a:off x="2746440" y="26956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4" name=""/>
          <p:cNvSpPr/>
          <p:nvPr/>
        </p:nvSpPr>
        <p:spPr>
          <a:xfrm>
            <a:off x="2612880" y="2695680"/>
            <a:ext cx="133560" cy="17280"/>
          </a:xfrm>
          <a:custGeom>
            <a:avLst/>
            <a:gdLst/>
            <a:ahLst/>
            <a:rect l="l" t="t" r="r" b="b"/>
            <a:pathLst>
              <a:path w="167" h="22">
                <a:moveTo>
                  <a:pt x="0" y="7"/>
                </a:moveTo>
                <a:lnTo>
                  <a:pt x="9" y="22"/>
                </a:lnTo>
                <a:lnTo>
                  <a:pt x="167" y="22"/>
                </a:lnTo>
                <a:lnTo>
                  <a:pt x="167" y="0"/>
                </a:lnTo>
                <a:lnTo>
                  <a:pt x="9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5" name=""/>
          <p:cNvSpPr/>
          <p:nvPr/>
        </p:nvSpPr>
        <p:spPr>
          <a:xfrm>
            <a:off x="2571840" y="2701800"/>
            <a:ext cx="57240" cy="106560"/>
          </a:xfrm>
          <a:custGeom>
            <a:avLst/>
            <a:gdLst/>
            <a:ahLst/>
            <a:rect l="l" t="t" r="r" b="b"/>
            <a:pathLst>
              <a:path w="73" h="136">
                <a:moveTo>
                  <a:pt x="0" y="136"/>
                </a:moveTo>
                <a:lnTo>
                  <a:pt x="20" y="136"/>
                </a:lnTo>
                <a:lnTo>
                  <a:pt x="73" y="8"/>
                </a:lnTo>
                <a:lnTo>
                  <a:pt x="54" y="0"/>
                </a:lnTo>
                <a:lnTo>
                  <a:pt x="0" y="127"/>
                </a:lnTo>
                <a:lnTo>
                  <a:pt x="0" y="13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6" name=""/>
          <p:cNvSpPr/>
          <p:nvPr/>
        </p:nvSpPr>
        <p:spPr>
          <a:xfrm>
            <a:off x="2577960" y="2801880"/>
            <a:ext cx="7920" cy="4680"/>
          </a:xfrm>
          <a:custGeom>
            <a:avLst/>
            <a:gdLst/>
            <a:ahLst/>
            <a:rect l="l" t="t" r="r" b="b"/>
            <a:pathLst>
              <a:path w="11" h="5">
                <a:moveTo>
                  <a:pt x="11" y="0"/>
                </a:moveTo>
                <a:lnTo>
                  <a:pt x="0" y="5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7" name=""/>
          <p:cNvSpPr/>
          <p:nvPr/>
        </p:nvSpPr>
        <p:spPr>
          <a:xfrm>
            <a:off x="2521080" y="2716200"/>
            <a:ext cx="64800" cy="92160"/>
          </a:xfrm>
          <a:custGeom>
            <a:avLst/>
            <a:gdLst/>
            <a:ahLst/>
            <a:rect l="l" t="t" r="r" b="b"/>
            <a:pathLst>
              <a:path w="82" h="118">
                <a:moveTo>
                  <a:pt x="9" y="20"/>
                </a:moveTo>
                <a:lnTo>
                  <a:pt x="0" y="16"/>
                </a:lnTo>
                <a:lnTo>
                  <a:pt x="9" y="30"/>
                </a:lnTo>
                <a:lnTo>
                  <a:pt x="18" y="43"/>
                </a:lnTo>
                <a:lnTo>
                  <a:pt x="25" y="55"/>
                </a:lnTo>
                <a:lnTo>
                  <a:pt x="34" y="66"/>
                </a:lnTo>
                <a:lnTo>
                  <a:pt x="41" y="77"/>
                </a:lnTo>
                <a:lnTo>
                  <a:pt x="48" y="89"/>
                </a:lnTo>
                <a:lnTo>
                  <a:pt x="55" y="103"/>
                </a:lnTo>
                <a:lnTo>
                  <a:pt x="62" y="118"/>
                </a:lnTo>
                <a:lnTo>
                  <a:pt x="82" y="109"/>
                </a:lnTo>
                <a:lnTo>
                  <a:pt x="73" y="93"/>
                </a:lnTo>
                <a:lnTo>
                  <a:pt x="66" y="79"/>
                </a:lnTo>
                <a:lnTo>
                  <a:pt x="59" y="66"/>
                </a:lnTo>
                <a:lnTo>
                  <a:pt x="52" y="55"/>
                </a:lnTo>
                <a:lnTo>
                  <a:pt x="43" y="43"/>
                </a:lnTo>
                <a:lnTo>
                  <a:pt x="34" y="32"/>
                </a:lnTo>
                <a:lnTo>
                  <a:pt x="27" y="20"/>
                </a:lnTo>
                <a:lnTo>
                  <a:pt x="18" y="6"/>
                </a:lnTo>
                <a:lnTo>
                  <a:pt x="9" y="0"/>
                </a:lnTo>
                <a:lnTo>
                  <a:pt x="9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8" name=""/>
          <p:cNvSpPr/>
          <p:nvPr/>
        </p:nvSpPr>
        <p:spPr>
          <a:xfrm>
            <a:off x="2527200" y="2716200"/>
            <a:ext cx="1800" cy="648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9" name=""/>
          <p:cNvSpPr/>
          <p:nvPr/>
        </p:nvSpPr>
        <p:spPr>
          <a:xfrm>
            <a:off x="2419200" y="2716200"/>
            <a:ext cx="108000" cy="14400"/>
          </a:xfrm>
          <a:custGeom>
            <a:avLst/>
            <a:gdLst/>
            <a:ahLst/>
            <a:rect l="l" t="t" r="r" b="b"/>
            <a:pathLst>
              <a:path w="137" h="20">
                <a:moveTo>
                  <a:pt x="0" y="18"/>
                </a:moveTo>
                <a:lnTo>
                  <a:pt x="4" y="20"/>
                </a:lnTo>
                <a:lnTo>
                  <a:pt x="137" y="20"/>
                </a:lnTo>
                <a:lnTo>
                  <a:pt x="137" y="0"/>
                </a:lnTo>
                <a:lnTo>
                  <a:pt x="4" y="0"/>
                </a:lnTo>
                <a:lnTo>
                  <a:pt x="0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0" name=""/>
          <p:cNvSpPr/>
          <p:nvPr/>
        </p:nvSpPr>
        <p:spPr>
          <a:xfrm>
            <a:off x="2422440" y="2716200"/>
            <a:ext cx="324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4" y="0"/>
                </a:moveTo>
                <a:lnTo>
                  <a:pt x="0" y="9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1" name=""/>
          <p:cNvSpPr/>
          <p:nvPr/>
        </p:nvSpPr>
        <p:spPr>
          <a:xfrm>
            <a:off x="2371680" y="2674800"/>
            <a:ext cx="54000" cy="55800"/>
          </a:xfrm>
          <a:custGeom>
            <a:avLst/>
            <a:gdLst/>
            <a:ahLst/>
            <a:rect l="l" t="t" r="r" b="b"/>
            <a:pathLst>
              <a:path w="68" h="71">
                <a:moveTo>
                  <a:pt x="0" y="21"/>
                </a:moveTo>
                <a:lnTo>
                  <a:pt x="0" y="21"/>
                </a:lnTo>
                <a:lnTo>
                  <a:pt x="4" y="21"/>
                </a:lnTo>
                <a:lnTo>
                  <a:pt x="7" y="21"/>
                </a:lnTo>
                <a:lnTo>
                  <a:pt x="11" y="23"/>
                </a:lnTo>
                <a:lnTo>
                  <a:pt x="15" y="24"/>
                </a:lnTo>
                <a:lnTo>
                  <a:pt x="16" y="28"/>
                </a:lnTo>
                <a:lnTo>
                  <a:pt x="20" y="30"/>
                </a:lnTo>
                <a:lnTo>
                  <a:pt x="23" y="33"/>
                </a:lnTo>
                <a:lnTo>
                  <a:pt x="27" y="37"/>
                </a:lnTo>
                <a:lnTo>
                  <a:pt x="32" y="48"/>
                </a:lnTo>
                <a:lnTo>
                  <a:pt x="39" y="57"/>
                </a:lnTo>
                <a:lnTo>
                  <a:pt x="43" y="60"/>
                </a:lnTo>
                <a:lnTo>
                  <a:pt x="48" y="65"/>
                </a:lnTo>
                <a:lnTo>
                  <a:pt x="54" y="69"/>
                </a:lnTo>
                <a:lnTo>
                  <a:pt x="59" y="71"/>
                </a:lnTo>
                <a:lnTo>
                  <a:pt x="68" y="53"/>
                </a:lnTo>
                <a:lnTo>
                  <a:pt x="64" y="51"/>
                </a:lnTo>
                <a:lnTo>
                  <a:pt x="63" y="48"/>
                </a:lnTo>
                <a:lnTo>
                  <a:pt x="59" y="46"/>
                </a:lnTo>
                <a:lnTo>
                  <a:pt x="55" y="42"/>
                </a:lnTo>
                <a:lnTo>
                  <a:pt x="50" y="35"/>
                </a:lnTo>
                <a:lnTo>
                  <a:pt x="43" y="26"/>
                </a:lnTo>
                <a:lnTo>
                  <a:pt x="39" y="21"/>
                </a:lnTo>
                <a:lnTo>
                  <a:pt x="36" y="17"/>
                </a:lnTo>
                <a:lnTo>
                  <a:pt x="31" y="12"/>
                </a:lnTo>
                <a:lnTo>
                  <a:pt x="27" y="8"/>
                </a:lnTo>
                <a:lnTo>
                  <a:pt x="20" y="5"/>
                </a:lnTo>
                <a:lnTo>
                  <a:pt x="15" y="3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2" name=""/>
          <p:cNvSpPr/>
          <p:nvPr/>
        </p:nvSpPr>
        <p:spPr>
          <a:xfrm>
            <a:off x="2341440" y="2674800"/>
            <a:ext cx="30240" cy="54000"/>
          </a:xfrm>
          <a:custGeom>
            <a:avLst/>
            <a:gdLst/>
            <a:ahLst/>
            <a:rect l="l" t="t" r="r" b="b"/>
            <a:pathLst>
              <a:path w="37" h="69">
                <a:moveTo>
                  <a:pt x="16" y="69"/>
                </a:moveTo>
                <a:lnTo>
                  <a:pt x="18" y="67"/>
                </a:lnTo>
                <a:lnTo>
                  <a:pt x="21" y="58"/>
                </a:lnTo>
                <a:lnTo>
                  <a:pt x="25" y="49"/>
                </a:lnTo>
                <a:lnTo>
                  <a:pt x="27" y="41"/>
                </a:lnTo>
                <a:lnTo>
                  <a:pt x="28" y="32"/>
                </a:lnTo>
                <a:lnTo>
                  <a:pt x="30" y="30"/>
                </a:lnTo>
                <a:lnTo>
                  <a:pt x="32" y="26"/>
                </a:lnTo>
                <a:lnTo>
                  <a:pt x="32" y="23"/>
                </a:lnTo>
                <a:lnTo>
                  <a:pt x="34" y="23"/>
                </a:lnTo>
                <a:lnTo>
                  <a:pt x="34" y="21"/>
                </a:lnTo>
                <a:lnTo>
                  <a:pt x="36" y="21"/>
                </a:lnTo>
                <a:lnTo>
                  <a:pt x="36" y="21"/>
                </a:lnTo>
                <a:lnTo>
                  <a:pt x="37" y="21"/>
                </a:lnTo>
                <a:lnTo>
                  <a:pt x="37" y="0"/>
                </a:lnTo>
                <a:lnTo>
                  <a:pt x="30" y="0"/>
                </a:lnTo>
                <a:lnTo>
                  <a:pt x="27" y="3"/>
                </a:lnTo>
                <a:lnTo>
                  <a:pt x="21" y="5"/>
                </a:lnTo>
                <a:lnTo>
                  <a:pt x="18" y="8"/>
                </a:lnTo>
                <a:lnTo>
                  <a:pt x="14" y="14"/>
                </a:lnTo>
                <a:lnTo>
                  <a:pt x="12" y="17"/>
                </a:lnTo>
                <a:lnTo>
                  <a:pt x="11" y="23"/>
                </a:lnTo>
                <a:lnTo>
                  <a:pt x="9" y="26"/>
                </a:lnTo>
                <a:lnTo>
                  <a:pt x="7" y="35"/>
                </a:lnTo>
                <a:lnTo>
                  <a:pt x="5" y="44"/>
                </a:lnTo>
                <a:lnTo>
                  <a:pt x="2" y="51"/>
                </a:lnTo>
                <a:lnTo>
                  <a:pt x="0" y="57"/>
                </a:lnTo>
                <a:lnTo>
                  <a:pt x="2" y="55"/>
                </a:lnTo>
                <a:lnTo>
                  <a:pt x="16" y="6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3" name=""/>
          <p:cNvSpPr/>
          <p:nvPr/>
        </p:nvSpPr>
        <p:spPr>
          <a:xfrm>
            <a:off x="2301840" y="2717640"/>
            <a:ext cx="52560" cy="20880"/>
          </a:xfrm>
          <a:custGeom>
            <a:avLst/>
            <a:gdLst/>
            <a:ahLst/>
            <a:rect l="l" t="t" r="r" b="b"/>
            <a:pathLst>
              <a:path w="68" h="25">
                <a:moveTo>
                  <a:pt x="18" y="25"/>
                </a:moveTo>
                <a:lnTo>
                  <a:pt x="18" y="25"/>
                </a:lnTo>
                <a:lnTo>
                  <a:pt x="20" y="23"/>
                </a:lnTo>
                <a:lnTo>
                  <a:pt x="22" y="23"/>
                </a:lnTo>
                <a:lnTo>
                  <a:pt x="22" y="21"/>
                </a:lnTo>
                <a:lnTo>
                  <a:pt x="23" y="21"/>
                </a:lnTo>
                <a:lnTo>
                  <a:pt x="29" y="21"/>
                </a:lnTo>
                <a:lnTo>
                  <a:pt x="34" y="21"/>
                </a:lnTo>
                <a:lnTo>
                  <a:pt x="43" y="21"/>
                </a:lnTo>
                <a:lnTo>
                  <a:pt x="50" y="19"/>
                </a:lnTo>
                <a:lnTo>
                  <a:pt x="55" y="19"/>
                </a:lnTo>
                <a:lnTo>
                  <a:pt x="59" y="18"/>
                </a:lnTo>
                <a:lnTo>
                  <a:pt x="64" y="16"/>
                </a:lnTo>
                <a:lnTo>
                  <a:pt x="68" y="14"/>
                </a:lnTo>
                <a:lnTo>
                  <a:pt x="54" y="0"/>
                </a:lnTo>
                <a:lnTo>
                  <a:pt x="52" y="0"/>
                </a:lnTo>
                <a:lnTo>
                  <a:pt x="50" y="0"/>
                </a:lnTo>
                <a:lnTo>
                  <a:pt x="48" y="2"/>
                </a:lnTo>
                <a:lnTo>
                  <a:pt x="43" y="2"/>
                </a:lnTo>
                <a:lnTo>
                  <a:pt x="34" y="2"/>
                </a:lnTo>
                <a:lnTo>
                  <a:pt x="27" y="2"/>
                </a:lnTo>
                <a:lnTo>
                  <a:pt x="18" y="3"/>
                </a:lnTo>
                <a:lnTo>
                  <a:pt x="13" y="5"/>
                </a:lnTo>
                <a:lnTo>
                  <a:pt x="9" y="7"/>
                </a:lnTo>
                <a:lnTo>
                  <a:pt x="4" y="10"/>
                </a:lnTo>
                <a:lnTo>
                  <a:pt x="0" y="14"/>
                </a:lnTo>
                <a:lnTo>
                  <a:pt x="18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4" name=""/>
          <p:cNvSpPr/>
          <p:nvPr/>
        </p:nvSpPr>
        <p:spPr>
          <a:xfrm>
            <a:off x="2254320" y="2728800"/>
            <a:ext cx="61920" cy="81000"/>
          </a:xfrm>
          <a:custGeom>
            <a:avLst/>
            <a:gdLst/>
            <a:ahLst/>
            <a:rect l="l" t="t" r="r" b="b"/>
            <a:pathLst>
              <a:path w="78" h="101">
                <a:moveTo>
                  <a:pt x="10" y="101"/>
                </a:moveTo>
                <a:lnTo>
                  <a:pt x="10" y="101"/>
                </a:lnTo>
                <a:lnTo>
                  <a:pt x="17" y="98"/>
                </a:lnTo>
                <a:lnTo>
                  <a:pt x="23" y="93"/>
                </a:lnTo>
                <a:lnTo>
                  <a:pt x="28" y="89"/>
                </a:lnTo>
                <a:lnTo>
                  <a:pt x="32" y="84"/>
                </a:lnTo>
                <a:lnTo>
                  <a:pt x="41" y="73"/>
                </a:lnTo>
                <a:lnTo>
                  <a:pt x="49" y="61"/>
                </a:lnTo>
                <a:lnTo>
                  <a:pt x="64" y="37"/>
                </a:lnTo>
                <a:lnTo>
                  <a:pt x="78" y="11"/>
                </a:lnTo>
                <a:lnTo>
                  <a:pt x="60" y="0"/>
                </a:lnTo>
                <a:lnTo>
                  <a:pt x="46" y="27"/>
                </a:lnTo>
                <a:lnTo>
                  <a:pt x="32" y="50"/>
                </a:lnTo>
                <a:lnTo>
                  <a:pt x="25" y="61"/>
                </a:lnTo>
                <a:lnTo>
                  <a:pt x="17" y="69"/>
                </a:lnTo>
                <a:lnTo>
                  <a:pt x="12" y="73"/>
                </a:lnTo>
                <a:lnTo>
                  <a:pt x="8" y="78"/>
                </a:lnTo>
                <a:lnTo>
                  <a:pt x="5" y="80"/>
                </a:lnTo>
                <a:lnTo>
                  <a:pt x="0" y="84"/>
                </a:lnTo>
                <a:lnTo>
                  <a:pt x="1" y="84"/>
                </a:lnTo>
                <a:lnTo>
                  <a:pt x="10" y="10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5" name=""/>
          <p:cNvSpPr/>
          <p:nvPr/>
        </p:nvSpPr>
        <p:spPr>
          <a:xfrm>
            <a:off x="2219400" y="2795760"/>
            <a:ext cx="44280" cy="23760"/>
          </a:xfrm>
          <a:custGeom>
            <a:avLst/>
            <a:gdLst/>
            <a:ahLst/>
            <a:rect l="l" t="t" r="r" b="b"/>
            <a:pathLst>
              <a:path w="55" h="28">
                <a:moveTo>
                  <a:pt x="0" y="28"/>
                </a:moveTo>
                <a:lnTo>
                  <a:pt x="0" y="28"/>
                </a:lnTo>
                <a:lnTo>
                  <a:pt x="9" y="28"/>
                </a:lnTo>
                <a:lnTo>
                  <a:pt x="16" y="28"/>
                </a:lnTo>
                <a:lnTo>
                  <a:pt x="23" y="26"/>
                </a:lnTo>
                <a:lnTo>
                  <a:pt x="30" y="26"/>
                </a:lnTo>
                <a:lnTo>
                  <a:pt x="37" y="25"/>
                </a:lnTo>
                <a:lnTo>
                  <a:pt x="45" y="23"/>
                </a:lnTo>
                <a:lnTo>
                  <a:pt x="50" y="19"/>
                </a:lnTo>
                <a:lnTo>
                  <a:pt x="55" y="17"/>
                </a:lnTo>
                <a:lnTo>
                  <a:pt x="46" y="0"/>
                </a:lnTo>
                <a:lnTo>
                  <a:pt x="41" y="1"/>
                </a:lnTo>
                <a:lnTo>
                  <a:pt x="36" y="3"/>
                </a:lnTo>
                <a:lnTo>
                  <a:pt x="30" y="5"/>
                </a:lnTo>
                <a:lnTo>
                  <a:pt x="27" y="7"/>
                </a:lnTo>
                <a:lnTo>
                  <a:pt x="20" y="7"/>
                </a:lnTo>
                <a:lnTo>
                  <a:pt x="14" y="9"/>
                </a:lnTo>
                <a:lnTo>
                  <a:pt x="9" y="9"/>
                </a:lnTo>
                <a:lnTo>
                  <a:pt x="0" y="9"/>
                </a:lnTo>
                <a:lnTo>
                  <a:pt x="0" y="2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6" name=""/>
          <p:cNvSpPr/>
          <p:nvPr/>
        </p:nvSpPr>
        <p:spPr>
          <a:xfrm>
            <a:off x="2176560" y="2803680"/>
            <a:ext cx="42840" cy="15840"/>
          </a:xfrm>
          <a:custGeom>
            <a:avLst/>
            <a:gdLst/>
            <a:ahLst/>
            <a:rect l="l" t="t" r="r" b="b"/>
            <a:pathLst>
              <a:path w="53" h="21">
                <a:moveTo>
                  <a:pt x="0" y="10"/>
                </a:moveTo>
                <a:lnTo>
                  <a:pt x="9" y="19"/>
                </a:lnTo>
                <a:lnTo>
                  <a:pt x="17" y="21"/>
                </a:lnTo>
                <a:lnTo>
                  <a:pt x="23" y="21"/>
                </a:lnTo>
                <a:lnTo>
                  <a:pt x="28" y="21"/>
                </a:lnTo>
                <a:lnTo>
                  <a:pt x="34" y="21"/>
                </a:lnTo>
                <a:lnTo>
                  <a:pt x="42" y="19"/>
                </a:lnTo>
                <a:lnTo>
                  <a:pt x="53" y="19"/>
                </a:lnTo>
                <a:lnTo>
                  <a:pt x="53" y="0"/>
                </a:lnTo>
                <a:lnTo>
                  <a:pt x="42" y="0"/>
                </a:lnTo>
                <a:lnTo>
                  <a:pt x="32" y="1"/>
                </a:lnTo>
                <a:lnTo>
                  <a:pt x="28" y="1"/>
                </a:lnTo>
                <a:lnTo>
                  <a:pt x="25" y="1"/>
                </a:lnTo>
                <a:lnTo>
                  <a:pt x="19" y="1"/>
                </a:lnTo>
                <a:lnTo>
                  <a:pt x="12" y="0"/>
                </a:lnTo>
                <a:lnTo>
                  <a:pt x="21" y="1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7" name=""/>
          <p:cNvSpPr/>
          <p:nvPr/>
        </p:nvSpPr>
        <p:spPr>
          <a:xfrm>
            <a:off x="2109960" y="2602080"/>
            <a:ext cx="82440" cy="207720"/>
          </a:xfrm>
          <a:custGeom>
            <a:avLst/>
            <a:gdLst/>
            <a:ahLst/>
            <a:rect l="l" t="t" r="r" b="b"/>
            <a:pathLst>
              <a:path w="105" h="261">
                <a:moveTo>
                  <a:pt x="0" y="9"/>
                </a:moveTo>
                <a:lnTo>
                  <a:pt x="0" y="9"/>
                </a:lnTo>
                <a:lnTo>
                  <a:pt x="15" y="37"/>
                </a:lnTo>
                <a:lnTo>
                  <a:pt x="31" y="67"/>
                </a:lnTo>
                <a:lnTo>
                  <a:pt x="38" y="83"/>
                </a:lnTo>
                <a:lnTo>
                  <a:pt x="45" y="98"/>
                </a:lnTo>
                <a:lnTo>
                  <a:pt x="52" y="114"/>
                </a:lnTo>
                <a:lnTo>
                  <a:pt x="57" y="130"/>
                </a:lnTo>
                <a:lnTo>
                  <a:pt x="63" y="146"/>
                </a:lnTo>
                <a:lnTo>
                  <a:pt x="68" y="162"/>
                </a:lnTo>
                <a:lnTo>
                  <a:pt x="73" y="178"/>
                </a:lnTo>
                <a:lnTo>
                  <a:pt x="77" y="196"/>
                </a:lnTo>
                <a:lnTo>
                  <a:pt x="80" y="212"/>
                </a:lnTo>
                <a:lnTo>
                  <a:pt x="82" y="228"/>
                </a:lnTo>
                <a:lnTo>
                  <a:pt x="84" y="245"/>
                </a:lnTo>
                <a:lnTo>
                  <a:pt x="84" y="261"/>
                </a:lnTo>
                <a:lnTo>
                  <a:pt x="105" y="261"/>
                </a:lnTo>
                <a:lnTo>
                  <a:pt x="105" y="244"/>
                </a:lnTo>
                <a:lnTo>
                  <a:pt x="103" y="226"/>
                </a:lnTo>
                <a:lnTo>
                  <a:pt x="100" y="208"/>
                </a:lnTo>
                <a:lnTo>
                  <a:pt x="98" y="190"/>
                </a:lnTo>
                <a:lnTo>
                  <a:pt x="93" y="172"/>
                </a:lnTo>
                <a:lnTo>
                  <a:pt x="87" y="156"/>
                </a:lnTo>
                <a:lnTo>
                  <a:pt x="82" y="139"/>
                </a:lnTo>
                <a:lnTo>
                  <a:pt x="77" y="123"/>
                </a:lnTo>
                <a:lnTo>
                  <a:pt x="71" y="107"/>
                </a:lnTo>
                <a:lnTo>
                  <a:pt x="63" y="91"/>
                </a:lnTo>
                <a:lnTo>
                  <a:pt x="57" y="75"/>
                </a:lnTo>
                <a:lnTo>
                  <a:pt x="48" y="59"/>
                </a:lnTo>
                <a:lnTo>
                  <a:pt x="34" y="28"/>
                </a:lnTo>
                <a:lnTo>
                  <a:pt x="2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8" name=""/>
          <p:cNvSpPr/>
          <p:nvPr/>
        </p:nvSpPr>
        <p:spPr>
          <a:xfrm>
            <a:off x="2075040" y="2576520"/>
            <a:ext cx="48960" cy="33480"/>
          </a:xfrm>
          <a:custGeom>
            <a:avLst/>
            <a:gdLst/>
            <a:ahLst/>
            <a:rect l="l" t="t" r="r" b="b"/>
            <a:pathLst>
              <a:path w="60" h="41">
                <a:moveTo>
                  <a:pt x="0" y="5"/>
                </a:moveTo>
                <a:lnTo>
                  <a:pt x="0" y="5"/>
                </a:lnTo>
                <a:lnTo>
                  <a:pt x="5" y="16"/>
                </a:lnTo>
                <a:lnTo>
                  <a:pt x="10" y="19"/>
                </a:lnTo>
                <a:lnTo>
                  <a:pt x="17" y="23"/>
                </a:lnTo>
                <a:lnTo>
                  <a:pt x="23" y="28"/>
                </a:lnTo>
                <a:lnTo>
                  <a:pt x="32" y="32"/>
                </a:lnTo>
                <a:lnTo>
                  <a:pt x="37" y="37"/>
                </a:lnTo>
                <a:lnTo>
                  <a:pt x="40" y="41"/>
                </a:lnTo>
                <a:lnTo>
                  <a:pt x="42" y="41"/>
                </a:lnTo>
                <a:lnTo>
                  <a:pt x="60" y="32"/>
                </a:lnTo>
                <a:lnTo>
                  <a:pt x="55" y="26"/>
                </a:lnTo>
                <a:lnTo>
                  <a:pt x="49" y="21"/>
                </a:lnTo>
                <a:lnTo>
                  <a:pt x="42" y="16"/>
                </a:lnTo>
                <a:lnTo>
                  <a:pt x="35" y="10"/>
                </a:lnTo>
                <a:lnTo>
                  <a:pt x="28" y="7"/>
                </a:lnTo>
                <a:lnTo>
                  <a:pt x="21" y="2"/>
                </a:lnTo>
                <a:lnTo>
                  <a:pt x="19" y="0"/>
                </a:lnTo>
                <a:lnTo>
                  <a:pt x="21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9" name=""/>
          <p:cNvSpPr/>
          <p:nvPr/>
        </p:nvSpPr>
        <p:spPr>
          <a:xfrm>
            <a:off x="2075040" y="2560680"/>
            <a:ext cx="28440" cy="20520"/>
          </a:xfrm>
          <a:custGeom>
            <a:avLst/>
            <a:gdLst/>
            <a:ahLst/>
            <a:rect l="l" t="t" r="r" b="b"/>
            <a:pathLst>
              <a:path w="35" h="27">
                <a:moveTo>
                  <a:pt x="21" y="16"/>
                </a:moveTo>
                <a:lnTo>
                  <a:pt x="23" y="0"/>
                </a:lnTo>
                <a:lnTo>
                  <a:pt x="17" y="4"/>
                </a:lnTo>
                <a:lnTo>
                  <a:pt x="10" y="8"/>
                </a:lnTo>
                <a:lnTo>
                  <a:pt x="7" y="11"/>
                </a:lnTo>
                <a:lnTo>
                  <a:pt x="3" y="16"/>
                </a:lnTo>
                <a:lnTo>
                  <a:pt x="1" y="22"/>
                </a:lnTo>
                <a:lnTo>
                  <a:pt x="0" y="27"/>
                </a:lnTo>
                <a:lnTo>
                  <a:pt x="21" y="27"/>
                </a:lnTo>
                <a:lnTo>
                  <a:pt x="21" y="27"/>
                </a:lnTo>
                <a:lnTo>
                  <a:pt x="21" y="25"/>
                </a:lnTo>
                <a:lnTo>
                  <a:pt x="21" y="25"/>
                </a:lnTo>
                <a:lnTo>
                  <a:pt x="23" y="25"/>
                </a:lnTo>
                <a:lnTo>
                  <a:pt x="28" y="22"/>
                </a:lnTo>
                <a:lnTo>
                  <a:pt x="32" y="18"/>
                </a:lnTo>
                <a:lnTo>
                  <a:pt x="35" y="2"/>
                </a:lnTo>
                <a:lnTo>
                  <a:pt x="21" y="1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0" name=""/>
          <p:cNvSpPr/>
          <p:nvPr/>
        </p:nvSpPr>
        <p:spPr>
          <a:xfrm>
            <a:off x="2071800" y="2543040"/>
            <a:ext cx="31680" cy="30240"/>
          </a:xfrm>
          <a:custGeom>
            <a:avLst/>
            <a:gdLst/>
            <a:ahLst/>
            <a:rect l="l" t="t" r="r" b="b"/>
            <a:pathLst>
              <a:path w="41" h="37">
                <a:moveTo>
                  <a:pt x="0" y="12"/>
                </a:moveTo>
                <a:lnTo>
                  <a:pt x="2" y="14"/>
                </a:lnTo>
                <a:lnTo>
                  <a:pt x="4" y="18"/>
                </a:lnTo>
                <a:lnTo>
                  <a:pt x="11" y="23"/>
                </a:lnTo>
                <a:lnTo>
                  <a:pt x="20" y="30"/>
                </a:lnTo>
                <a:lnTo>
                  <a:pt x="27" y="37"/>
                </a:lnTo>
                <a:lnTo>
                  <a:pt x="41" y="23"/>
                </a:lnTo>
                <a:lnTo>
                  <a:pt x="34" y="18"/>
                </a:lnTo>
                <a:lnTo>
                  <a:pt x="27" y="9"/>
                </a:lnTo>
                <a:lnTo>
                  <a:pt x="20" y="4"/>
                </a:lnTo>
                <a:lnTo>
                  <a:pt x="16" y="0"/>
                </a:lnTo>
                <a:lnTo>
                  <a:pt x="18" y="2"/>
                </a:lnTo>
                <a:lnTo>
                  <a:pt x="0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1" name=""/>
          <p:cNvSpPr/>
          <p:nvPr/>
        </p:nvSpPr>
        <p:spPr>
          <a:xfrm>
            <a:off x="2065320" y="2519280"/>
            <a:ext cx="19080" cy="33480"/>
          </a:xfrm>
          <a:custGeom>
            <a:avLst/>
            <a:gdLst/>
            <a:ahLst/>
            <a:rect l="l" t="t" r="r" b="b"/>
            <a:pathLst>
              <a:path w="23" h="42">
                <a:moveTo>
                  <a:pt x="11" y="18"/>
                </a:moveTo>
                <a:lnTo>
                  <a:pt x="5" y="5"/>
                </a:lnTo>
                <a:lnTo>
                  <a:pt x="4" y="10"/>
                </a:lnTo>
                <a:lnTo>
                  <a:pt x="2" y="16"/>
                </a:lnTo>
                <a:lnTo>
                  <a:pt x="0" y="19"/>
                </a:lnTo>
                <a:lnTo>
                  <a:pt x="0" y="26"/>
                </a:lnTo>
                <a:lnTo>
                  <a:pt x="0" y="30"/>
                </a:lnTo>
                <a:lnTo>
                  <a:pt x="2" y="35"/>
                </a:lnTo>
                <a:lnTo>
                  <a:pt x="4" y="39"/>
                </a:lnTo>
                <a:lnTo>
                  <a:pt x="7" y="42"/>
                </a:lnTo>
                <a:lnTo>
                  <a:pt x="23" y="32"/>
                </a:lnTo>
                <a:lnTo>
                  <a:pt x="20" y="28"/>
                </a:lnTo>
                <a:lnTo>
                  <a:pt x="20" y="26"/>
                </a:lnTo>
                <a:lnTo>
                  <a:pt x="20" y="26"/>
                </a:lnTo>
                <a:lnTo>
                  <a:pt x="20" y="25"/>
                </a:lnTo>
                <a:lnTo>
                  <a:pt x="20" y="23"/>
                </a:lnTo>
                <a:lnTo>
                  <a:pt x="21" y="18"/>
                </a:lnTo>
                <a:lnTo>
                  <a:pt x="23" y="12"/>
                </a:lnTo>
                <a:lnTo>
                  <a:pt x="20" y="0"/>
                </a:lnTo>
                <a:lnTo>
                  <a:pt x="11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2" name=""/>
          <p:cNvSpPr/>
          <p:nvPr/>
        </p:nvSpPr>
        <p:spPr>
          <a:xfrm>
            <a:off x="2054160" y="2513160"/>
            <a:ext cx="27000" cy="2052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3" y="12"/>
                </a:lnTo>
                <a:lnTo>
                  <a:pt x="7" y="17"/>
                </a:lnTo>
                <a:lnTo>
                  <a:pt x="12" y="19"/>
                </a:lnTo>
                <a:lnTo>
                  <a:pt x="19" y="23"/>
                </a:lnTo>
                <a:lnTo>
                  <a:pt x="25" y="25"/>
                </a:lnTo>
                <a:lnTo>
                  <a:pt x="34" y="7"/>
                </a:lnTo>
                <a:lnTo>
                  <a:pt x="27" y="5"/>
                </a:lnTo>
                <a:lnTo>
                  <a:pt x="23" y="3"/>
                </a:lnTo>
                <a:lnTo>
                  <a:pt x="23" y="3"/>
                </a:lnTo>
                <a:lnTo>
                  <a:pt x="21" y="1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3" name=""/>
          <p:cNvSpPr/>
          <p:nvPr/>
        </p:nvSpPr>
        <p:spPr>
          <a:xfrm>
            <a:off x="2054160" y="2486160"/>
            <a:ext cx="44640" cy="27000"/>
          </a:xfrm>
          <a:custGeom>
            <a:avLst/>
            <a:gdLst/>
            <a:ahLst/>
            <a:rect l="l" t="t" r="r" b="b"/>
            <a:pathLst>
              <a:path w="57" h="34">
                <a:moveTo>
                  <a:pt x="35" y="9"/>
                </a:moveTo>
                <a:lnTo>
                  <a:pt x="44" y="0"/>
                </a:lnTo>
                <a:lnTo>
                  <a:pt x="32" y="3"/>
                </a:lnTo>
                <a:lnTo>
                  <a:pt x="19" y="7"/>
                </a:lnTo>
                <a:lnTo>
                  <a:pt x="12" y="11"/>
                </a:lnTo>
                <a:lnTo>
                  <a:pt x="7" y="16"/>
                </a:lnTo>
                <a:lnTo>
                  <a:pt x="3" y="21"/>
                </a:lnTo>
                <a:lnTo>
                  <a:pt x="2" y="25"/>
                </a:lnTo>
                <a:lnTo>
                  <a:pt x="0" y="30"/>
                </a:lnTo>
                <a:lnTo>
                  <a:pt x="0" y="34"/>
                </a:lnTo>
                <a:lnTo>
                  <a:pt x="21" y="34"/>
                </a:lnTo>
                <a:lnTo>
                  <a:pt x="21" y="32"/>
                </a:lnTo>
                <a:lnTo>
                  <a:pt x="21" y="32"/>
                </a:lnTo>
                <a:lnTo>
                  <a:pt x="21" y="30"/>
                </a:lnTo>
                <a:lnTo>
                  <a:pt x="25" y="28"/>
                </a:lnTo>
                <a:lnTo>
                  <a:pt x="28" y="25"/>
                </a:lnTo>
                <a:lnTo>
                  <a:pt x="37" y="21"/>
                </a:lnTo>
                <a:lnTo>
                  <a:pt x="50" y="19"/>
                </a:lnTo>
                <a:lnTo>
                  <a:pt x="57" y="9"/>
                </a:lnTo>
                <a:lnTo>
                  <a:pt x="35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4" name=""/>
          <p:cNvSpPr/>
          <p:nvPr/>
        </p:nvSpPr>
        <p:spPr>
          <a:xfrm>
            <a:off x="2060640" y="2448000"/>
            <a:ext cx="38160" cy="46080"/>
          </a:xfrm>
          <a:custGeom>
            <a:avLst/>
            <a:gdLst/>
            <a:ahLst/>
            <a:rect l="l" t="t" r="r" b="b"/>
            <a:pathLst>
              <a:path w="48" h="57">
                <a:moveTo>
                  <a:pt x="0" y="5"/>
                </a:moveTo>
                <a:lnTo>
                  <a:pt x="5" y="18"/>
                </a:lnTo>
                <a:lnTo>
                  <a:pt x="10" y="21"/>
                </a:lnTo>
                <a:lnTo>
                  <a:pt x="16" y="25"/>
                </a:lnTo>
                <a:lnTo>
                  <a:pt x="19" y="30"/>
                </a:lnTo>
                <a:lnTo>
                  <a:pt x="23" y="34"/>
                </a:lnTo>
                <a:lnTo>
                  <a:pt x="25" y="39"/>
                </a:lnTo>
                <a:lnTo>
                  <a:pt x="26" y="44"/>
                </a:lnTo>
                <a:lnTo>
                  <a:pt x="26" y="51"/>
                </a:lnTo>
                <a:lnTo>
                  <a:pt x="28" y="57"/>
                </a:lnTo>
                <a:lnTo>
                  <a:pt x="48" y="57"/>
                </a:lnTo>
                <a:lnTo>
                  <a:pt x="48" y="50"/>
                </a:lnTo>
                <a:lnTo>
                  <a:pt x="46" y="41"/>
                </a:lnTo>
                <a:lnTo>
                  <a:pt x="44" y="32"/>
                </a:lnTo>
                <a:lnTo>
                  <a:pt x="41" y="25"/>
                </a:lnTo>
                <a:lnTo>
                  <a:pt x="35" y="18"/>
                </a:lnTo>
                <a:lnTo>
                  <a:pt x="30" y="10"/>
                </a:lnTo>
                <a:lnTo>
                  <a:pt x="23" y="5"/>
                </a:lnTo>
                <a:lnTo>
                  <a:pt x="14" y="0"/>
                </a:lnTo>
                <a:lnTo>
                  <a:pt x="19" y="12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5" name=""/>
          <p:cNvSpPr/>
          <p:nvPr/>
        </p:nvSpPr>
        <p:spPr>
          <a:xfrm>
            <a:off x="2060640" y="2414520"/>
            <a:ext cx="42840" cy="44640"/>
          </a:xfrm>
          <a:custGeom>
            <a:avLst/>
            <a:gdLst/>
            <a:ahLst/>
            <a:rect l="l" t="t" r="r" b="b"/>
            <a:pathLst>
              <a:path w="53" h="55">
                <a:moveTo>
                  <a:pt x="35" y="12"/>
                </a:moveTo>
                <a:lnTo>
                  <a:pt x="39" y="0"/>
                </a:lnTo>
                <a:lnTo>
                  <a:pt x="32" y="5"/>
                </a:lnTo>
                <a:lnTo>
                  <a:pt x="26" y="11"/>
                </a:lnTo>
                <a:lnTo>
                  <a:pt x="19" y="16"/>
                </a:lnTo>
                <a:lnTo>
                  <a:pt x="16" y="21"/>
                </a:lnTo>
                <a:lnTo>
                  <a:pt x="10" y="27"/>
                </a:lnTo>
                <a:lnTo>
                  <a:pt x="7" y="34"/>
                </a:lnTo>
                <a:lnTo>
                  <a:pt x="3" y="41"/>
                </a:lnTo>
                <a:lnTo>
                  <a:pt x="0" y="48"/>
                </a:lnTo>
                <a:lnTo>
                  <a:pt x="19" y="55"/>
                </a:lnTo>
                <a:lnTo>
                  <a:pt x="21" y="48"/>
                </a:lnTo>
                <a:lnTo>
                  <a:pt x="25" y="43"/>
                </a:lnTo>
                <a:lnTo>
                  <a:pt x="28" y="37"/>
                </a:lnTo>
                <a:lnTo>
                  <a:pt x="32" y="34"/>
                </a:lnTo>
                <a:lnTo>
                  <a:pt x="35" y="29"/>
                </a:lnTo>
                <a:lnTo>
                  <a:pt x="39" y="25"/>
                </a:lnTo>
                <a:lnTo>
                  <a:pt x="46" y="21"/>
                </a:lnTo>
                <a:lnTo>
                  <a:pt x="51" y="16"/>
                </a:lnTo>
                <a:lnTo>
                  <a:pt x="53" y="2"/>
                </a:lnTo>
                <a:lnTo>
                  <a:pt x="35" y="1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6" name=""/>
          <p:cNvSpPr/>
          <p:nvPr/>
        </p:nvSpPr>
        <p:spPr>
          <a:xfrm>
            <a:off x="2076480" y="2387520"/>
            <a:ext cx="27000" cy="36720"/>
          </a:xfrm>
          <a:custGeom>
            <a:avLst/>
            <a:gdLst/>
            <a:ahLst/>
            <a:rect l="l" t="t" r="r" b="b"/>
            <a:pathLst>
              <a:path w="34" h="46">
                <a:moveTo>
                  <a:pt x="0" y="20"/>
                </a:moveTo>
                <a:lnTo>
                  <a:pt x="2" y="20"/>
                </a:lnTo>
                <a:lnTo>
                  <a:pt x="2" y="20"/>
                </a:lnTo>
                <a:lnTo>
                  <a:pt x="4" y="22"/>
                </a:lnTo>
                <a:lnTo>
                  <a:pt x="6" y="23"/>
                </a:lnTo>
                <a:lnTo>
                  <a:pt x="7" y="27"/>
                </a:lnTo>
                <a:lnTo>
                  <a:pt x="11" y="36"/>
                </a:lnTo>
                <a:lnTo>
                  <a:pt x="16" y="46"/>
                </a:lnTo>
                <a:lnTo>
                  <a:pt x="34" y="36"/>
                </a:lnTo>
                <a:lnTo>
                  <a:pt x="31" y="29"/>
                </a:lnTo>
                <a:lnTo>
                  <a:pt x="25" y="18"/>
                </a:lnTo>
                <a:lnTo>
                  <a:pt x="22" y="14"/>
                </a:lnTo>
                <a:lnTo>
                  <a:pt x="20" y="9"/>
                </a:lnTo>
                <a:lnTo>
                  <a:pt x="15" y="4"/>
                </a:lnTo>
                <a:lnTo>
                  <a:pt x="7" y="0"/>
                </a:lnTo>
                <a:lnTo>
                  <a:pt x="9" y="2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7" name=""/>
          <p:cNvSpPr/>
          <p:nvPr/>
        </p:nvSpPr>
        <p:spPr>
          <a:xfrm>
            <a:off x="2030400" y="2382840"/>
            <a:ext cx="54000" cy="20520"/>
          </a:xfrm>
          <a:custGeom>
            <a:avLst/>
            <a:gdLst/>
            <a:ahLst/>
            <a:rect l="l" t="t" r="r" b="b"/>
            <a:pathLst>
              <a:path w="67" h="25">
                <a:moveTo>
                  <a:pt x="0" y="11"/>
                </a:moveTo>
                <a:lnTo>
                  <a:pt x="0" y="11"/>
                </a:lnTo>
                <a:lnTo>
                  <a:pt x="3" y="14"/>
                </a:lnTo>
                <a:lnTo>
                  <a:pt x="7" y="18"/>
                </a:lnTo>
                <a:lnTo>
                  <a:pt x="10" y="21"/>
                </a:lnTo>
                <a:lnTo>
                  <a:pt x="17" y="23"/>
                </a:lnTo>
                <a:lnTo>
                  <a:pt x="25" y="23"/>
                </a:lnTo>
                <a:lnTo>
                  <a:pt x="32" y="23"/>
                </a:lnTo>
                <a:lnTo>
                  <a:pt x="39" y="23"/>
                </a:lnTo>
                <a:lnTo>
                  <a:pt x="46" y="23"/>
                </a:lnTo>
                <a:lnTo>
                  <a:pt x="49" y="23"/>
                </a:lnTo>
                <a:lnTo>
                  <a:pt x="53" y="23"/>
                </a:lnTo>
                <a:lnTo>
                  <a:pt x="55" y="23"/>
                </a:lnTo>
                <a:lnTo>
                  <a:pt x="58" y="25"/>
                </a:lnTo>
                <a:lnTo>
                  <a:pt x="67" y="7"/>
                </a:lnTo>
                <a:lnTo>
                  <a:pt x="62" y="3"/>
                </a:lnTo>
                <a:lnTo>
                  <a:pt x="57" y="2"/>
                </a:lnTo>
                <a:lnTo>
                  <a:pt x="51" y="2"/>
                </a:lnTo>
                <a:lnTo>
                  <a:pt x="46" y="2"/>
                </a:lnTo>
                <a:lnTo>
                  <a:pt x="39" y="2"/>
                </a:lnTo>
                <a:lnTo>
                  <a:pt x="30" y="2"/>
                </a:lnTo>
                <a:lnTo>
                  <a:pt x="25" y="3"/>
                </a:lnTo>
                <a:lnTo>
                  <a:pt x="21" y="2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8" name=""/>
          <p:cNvSpPr/>
          <p:nvPr/>
        </p:nvSpPr>
        <p:spPr>
          <a:xfrm>
            <a:off x="1951200" y="2198520"/>
            <a:ext cx="93600" cy="193680"/>
          </a:xfrm>
          <a:custGeom>
            <a:avLst/>
            <a:gdLst/>
            <a:ahLst/>
            <a:rect l="l" t="t" r="r" b="b"/>
            <a:pathLst>
              <a:path w="117" h="244">
                <a:moveTo>
                  <a:pt x="5" y="0"/>
                </a:moveTo>
                <a:lnTo>
                  <a:pt x="0" y="17"/>
                </a:lnTo>
                <a:lnTo>
                  <a:pt x="5" y="23"/>
                </a:lnTo>
                <a:lnTo>
                  <a:pt x="12" y="30"/>
                </a:lnTo>
                <a:lnTo>
                  <a:pt x="18" y="35"/>
                </a:lnTo>
                <a:lnTo>
                  <a:pt x="23" y="41"/>
                </a:lnTo>
                <a:lnTo>
                  <a:pt x="28" y="46"/>
                </a:lnTo>
                <a:lnTo>
                  <a:pt x="32" y="53"/>
                </a:lnTo>
                <a:lnTo>
                  <a:pt x="36" y="58"/>
                </a:lnTo>
                <a:lnTo>
                  <a:pt x="39" y="66"/>
                </a:lnTo>
                <a:lnTo>
                  <a:pt x="44" y="78"/>
                </a:lnTo>
                <a:lnTo>
                  <a:pt x="50" y="90"/>
                </a:lnTo>
                <a:lnTo>
                  <a:pt x="53" y="103"/>
                </a:lnTo>
                <a:lnTo>
                  <a:pt x="57" y="117"/>
                </a:lnTo>
                <a:lnTo>
                  <a:pt x="64" y="147"/>
                </a:lnTo>
                <a:lnTo>
                  <a:pt x="71" y="178"/>
                </a:lnTo>
                <a:lnTo>
                  <a:pt x="76" y="194"/>
                </a:lnTo>
                <a:lnTo>
                  <a:pt x="82" y="210"/>
                </a:lnTo>
                <a:lnTo>
                  <a:pt x="85" y="219"/>
                </a:lnTo>
                <a:lnTo>
                  <a:pt x="89" y="226"/>
                </a:lnTo>
                <a:lnTo>
                  <a:pt x="94" y="235"/>
                </a:lnTo>
                <a:lnTo>
                  <a:pt x="100" y="244"/>
                </a:lnTo>
                <a:lnTo>
                  <a:pt x="117" y="233"/>
                </a:lnTo>
                <a:lnTo>
                  <a:pt x="112" y="226"/>
                </a:lnTo>
                <a:lnTo>
                  <a:pt x="109" y="219"/>
                </a:lnTo>
                <a:lnTo>
                  <a:pt x="105" y="210"/>
                </a:lnTo>
                <a:lnTo>
                  <a:pt x="101" y="203"/>
                </a:lnTo>
                <a:lnTo>
                  <a:pt x="96" y="187"/>
                </a:lnTo>
                <a:lnTo>
                  <a:pt x="91" y="172"/>
                </a:lnTo>
                <a:lnTo>
                  <a:pt x="84" y="142"/>
                </a:lnTo>
                <a:lnTo>
                  <a:pt x="78" y="114"/>
                </a:lnTo>
                <a:lnTo>
                  <a:pt x="75" y="98"/>
                </a:lnTo>
                <a:lnTo>
                  <a:pt x="69" y="83"/>
                </a:lnTo>
                <a:lnTo>
                  <a:pt x="64" y="69"/>
                </a:lnTo>
                <a:lnTo>
                  <a:pt x="59" y="55"/>
                </a:lnTo>
                <a:lnTo>
                  <a:pt x="53" y="48"/>
                </a:lnTo>
                <a:lnTo>
                  <a:pt x="50" y="41"/>
                </a:lnTo>
                <a:lnTo>
                  <a:pt x="44" y="34"/>
                </a:lnTo>
                <a:lnTo>
                  <a:pt x="39" y="28"/>
                </a:lnTo>
                <a:lnTo>
                  <a:pt x="34" y="21"/>
                </a:lnTo>
                <a:lnTo>
                  <a:pt x="27" y="16"/>
                </a:lnTo>
                <a:lnTo>
                  <a:pt x="20" y="9"/>
                </a:lnTo>
                <a:lnTo>
                  <a:pt x="12" y="1"/>
                </a:lnTo>
                <a:lnTo>
                  <a:pt x="5" y="21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9" name=""/>
          <p:cNvSpPr/>
          <p:nvPr/>
        </p:nvSpPr>
        <p:spPr>
          <a:xfrm>
            <a:off x="1955880" y="2206800"/>
            <a:ext cx="1440" cy="936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0" name=""/>
          <p:cNvSpPr/>
          <p:nvPr/>
        </p:nvSpPr>
        <p:spPr>
          <a:xfrm>
            <a:off x="1955880" y="2198520"/>
            <a:ext cx="11160" cy="17640"/>
          </a:xfrm>
          <a:custGeom>
            <a:avLst/>
            <a:gdLst/>
            <a:ahLst/>
            <a:rect l="l" t="t" r="r" b="b"/>
            <a:pathLst>
              <a:path w="15" h="21">
                <a:moveTo>
                  <a:pt x="15" y="10"/>
                </a:move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lnTo>
                  <a:pt x="4" y="21"/>
                </a:lnTo>
                <a:lnTo>
                  <a:pt x="15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1" name=""/>
          <p:cNvSpPr/>
          <p:nvPr/>
        </p:nvSpPr>
        <p:spPr>
          <a:xfrm>
            <a:off x="1957320" y="2206800"/>
            <a:ext cx="97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2" name=""/>
          <p:cNvSpPr/>
          <p:nvPr/>
        </p:nvSpPr>
        <p:spPr>
          <a:xfrm>
            <a:off x="3222720" y="3641760"/>
            <a:ext cx="546120" cy="565200"/>
          </a:xfrm>
          <a:custGeom>
            <a:avLst/>
            <a:gdLst/>
            <a:ahLst/>
            <a:rect l="l" t="t" r="r" b="b"/>
            <a:pathLst>
              <a:path w="689" h="714">
                <a:moveTo>
                  <a:pt x="25" y="604"/>
                </a:moveTo>
                <a:lnTo>
                  <a:pt x="16" y="586"/>
                </a:lnTo>
                <a:lnTo>
                  <a:pt x="9" y="572"/>
                </a:lnTo>
                <a:lnTo>
                  <a:pt x="5" y="563"/>
                </a:lnTo>
                <a:lnTo>
                  <a:pt x="3" y="556"/>
                </a:lnTo>
                <a:lnTo>
                  <a:pt x="0" y="547"/>
                </a:lnTo>
                <a:lnTo>
                  <a:pt x="0" y="538"/>
                </a:lnTo>
                <a:lnTo>
                  <a:pt x="0" y="523"/>
                </a:lnTo>
                <a:lnTo>
                  <a:pt x="2" y="511"/>
                </a:lnTo>
                <a:lnTo>
                  <a:pt x="3" y="499"/>
                </a:lnTo>
                <a:lnTo>
                  <a:pt x="7" y="488"/>
                </a:lnTo>
                <a:lnTo>
                  <a:pt x="12" y="467"/>
                </a:lnTo>
                <a:lnTo>
                  <a:pt x="18" y="445"/>
                </a:lnTo>
                <a:lnTo>
                  <a:pt x="23" y="445"/>
                </a:lnTo>
                <a:lnTo>
                  <a:pt x="28" y="443"/>
                </a:lnTo>
                <a:lnTo>
                  <a:pt x="34" y="442"/>
                </a:lnTo>
                <a:lnTo>
                  <a:pt x="37" y="438"/>
                </a:lnTo>
                <a:lnTo>
                  <a:pt x="39" y="434"/>
                </a:lnTo>
                <a:lnTo>
                  <a:pt x="41" y="431"/>
                </a:lnTo>
                <a:lnTo>
                  <a:pt x="42" y="426"/>
                </a:lnTo>
                <a:lnTo>
                  <a:pt x="42" y="420"/>
                </a:lnTo>
                <a:lnTo>
                  <a:pt x="42" y="365"/>
                </a:lnTo>
                <a:lnTo>
                  <a:pt x="42" y="363"/>
                </a:lnTo>
                <a:lnTo>
                  <a:pt x="41" y="361"/>
                </a:lnTo>
                <a:lnTo>
                  <a:pt x="41" y="360"/>
                </a:lnTo>
                <a:lnTo>
                  <a:pt x="41" y="356"/>
                </a:lnTo>
                <a:lnTo>
                  <a:pt x="41" y="351"/>
                </a:lnTo>
                <a:lnTo>
                  <a:pt x="42" y="345"/>
                </a:lnTo>
                <a:lnTo>
                  <a:pt x="44" y="342"/>
                </a:lnTo>
                <a:lnTo>
                  <a:pt x="46" y="337"/>
                </a:lnTo>
                <a:lnTo>
                  <a:pt x="48" y="333"/>
                </a:lnTo>
                <a:lnTo>
                  <a:pt x="50" y="331"/>
                </a:lnTo>
                <a:lnTo>
                  <a:pt x="39" y="280"/>
                </a:lnTo>
                <a:lnTo>
                  <a:pt x="39" y="274"/>
                </a:lnTo>
                <a:lnTo>
                  <a:pt x="39" y="271"/>
                </a:lnTo>
                <a:lnTo>
                  <a:pt x="41" y="269"/>
                </a:lnTo>
                <a:lnTo>
                  <a:pt x="41" y="265"/>
                </a:lnTo>
                <a:lnTo>
                  <a:pt x="44" y="260"/>
                </a:lnTo>
                <a:lnTo>
                  <a:pt x="48" y="256"/>
                </a:lnTo>
                <a:lnTo>
                  <a:pt x="50" y="255"/>
                </a:lnTo>
                <a:lnTo>
                  <a:pt x="53" y="251"/>
                </a:lnTo>
                <a:lnTo>
                  <a:pt x="55" y="248"/>
                </a:lnTo>
                <a:lnTo>
                  <a:pt x="57" y="246"/>
                </a:lnTo>
                <a:lnTo>
                  <a:pt x="60" y="237"/>
                </a:lnTo>
                <a:lnTo>
                  <a:pt x="64" y="230"/>
                </a:lnTo>
                <a:lnTo>
                  <a:pt x="67" y="223"/>
                </a:lnTo>
                <a:lnTo>
                  <a:pt x="69" y="216"/>
                </a:lnTo>
                <a:lnTo>
                  <a:pt x="71" y="200"/>
                </a:lnTo>
                <a:lnTo>
                  <a:pt x="73" y="183"/>
                </a:lnTo>
                <a:lnTo>
                  <a:pt x="74" y="167"/>
                </a:lnTo>
                <a:lnTo>
                  <a:pt x="76" y="151"/>
                </a:lnTo>
                <a:lnTo>
                  <a:pt x="78" y="144"/>
                </a:lnTo>
                <a:lnTo>
                  <a:pt x="78" y="137"/>
                </a:lnTo>
                <a:lnTo>
                  <a:pt x="80" y="130"/>
                </a:lnTo>
                <a:lnTo>
                  <a:pt x="82" y="125"/>
                </a:lnTo>
                <a:lnTo>
                  <a:pt x="87" y="118"/>
                </a:lnTo>
                <a:lnTo>
                  <a:pt x="92" y="111"/>
                </a:lnTo>
                <a:lnTo>
                  <a:pt x="92" y="105"/>
                </a:lnTo>
                <a:lnTo>
                  <a:pt x="91" y="98"/>
                </a:lnTo>
                <a:lnTo>
                  <a:pt x="89" y="94"/>
                </a:lnTo>
                <a:lnTo>
                  <a:pt x="87" y="89"/>
                </a:lnTo>
                <a:lnTo>
                  <a:pt x="85" y="86"/>
                </a:lnTo>
                <a:lnTo>
                  <a:pt x="83" y="80"/>
                </a:lnTo>
                <a:lnTo>
                  <a:pt x="83" y="75"/>
                </a:lnTo>
                <a:lnTo>
                  <a:pt x="82" y="70"/>
                </a:lnTo>
                <a:lnTo>
                  <a:pt x="83" y="64"/>
                </a:lnTo>
                <a:lnTo>
                  <a:pt x="83" y="61"/>
                </a:lnTo>
                <a:lnTo>
                  <a:pt x="83" y="59"/>
                </a:lnTo>
                <a:lnTo>
                  <a:pt x="87" y="55"/>
                </a:lnTo>
                <a:lnTo>
                  <a:pt x="91" y="48"/>
                </a:lnTo>
                <a:lnTo>
                  <a:pt x="98" y="43"/>
                </a:lnTo>
                <a:lnTo>
                  <a:pt x="110" y="32"/>
                </a:lnTo>
                <a:lnTo>
                  <a:pt x="124" y="22"/>
                </a:lnTo>
                <a:lnTo>
                  <a:pt x="128" y="25"/>
                </a:lnTo>
                <a:lnTo>
                  <a:pt x="130" y="29"/>
                </a:lnTo>
                <a:lnTo>
                  <a:pt x="131" y="30"/>
                </a:lnTo>
                <a:lnTo>
                  <a:pt x="133" y="30"/>
                </a:lnTo>
                <a:lnTo>
                  <a:pt x="137" y="30"/>
                </a:lnTo>
                <a:lnTo>
                  <a:pt x="139" y="30"/>
                </a:lnTo>
                <a:lnTo>
                  <a:pt x="146" y="30"/>
                </a:lnTo>
                <a:lnTo>
                  <a:pt x="151" y="30"/>
                </a:lnTo>
                <a:lnTo>
                  <a:pt x="156" y="29"/>
                </a:lnTo>
                <a:lnTo>
                  <a:pt x="162" y="27"/>
                </a:lnTo>
                <a:lnTo>
                  <a:pt x="171" y="22"/>
                </a:lnTo>
                <a:lnTo>
                  <a:pt x="176" y="16"/>
                </a:lnTo>
                <a:lnTo>
                  <a:pt x="183" y="9"/>
                </a:lnTo>
                <a:lnTo>
                  <a:pt x="190" y="5"/>
                </a:lnTo>
                <a:lnTo>
                  <a:pt x="194" y="2"/>
                </a:lnTo>
                <a:lnTo>
                  <a:pt x="197" y="2"/>
                </a:lnTo>
                <a:lnTo>
                  <a:pt x="203" y="0"/>
                </a:lnTo>
                <a:lnTo>
                  <a:pt x="206" y="0"/>
                </a:lnTo>
                <a:lnTo>
                  <a:pt x="212" y="0"/>
                </a:lnTo>
                <a:lnTo>
                  <a:pt x="219" y="2"/>
                </a:lnTo>
                <a:lnTo>
                  <a:pt x="222" y="2"/>
                </a:lnTo>
                <a:lnTo>
                  <a:pt x="228" y="5"/>
                </a:lnTo>
                <a:lnTo>
                  <a:pt x="235" y="9"/>
                </a:lnTo>
                <a:lnTo>
                  <a:pt x="242" y="16"/>
                </a:lnTo>
                <a:lnTo>
                  <a:pt x="249" y="22"/>
                </a:lnTo>
                <a:lnTo>
                  <a:pt x="254" y="27"/>
                </a:lnTo>
                <a:lnTo>
                  <a:pt x="260" y="29"/>
                </a:lnTo>
                <a:lnTo>
                  <a:pt x="263" y="30"/>
                </a:lnTo>
                <a:lnTo>
                  <a:pt x="267" y="30"/>
                </a:lnTo>
                <a:lnTo>
                  <a:pt x="270" y="30"/>
                </a:lnTo>
                <a:lnTo>
                  <a:pt x="272" y="34"/>
                </a:lnTo>
                <a:lnTo>
                  <a:pt x="272" y="36"/>
                </a:lnTo>
                <a:lnTo>
                  <a:pt x="276" y="39"/>
                </a:lnTo>
                <a:lnTo>
                  <a:pt x="277" y="43"/>
                </a:lnTo>
                <a:lnTo>
                  <a:pt x="283" y="50"/>
                </a:lnTo>
                <a:lnTo>
                  <a:pt x="292" y="59"/>
                </a:lnTo>
                <a:lnTo>
                  <a:pt x="306" y="75"/>
                </a:lnTo>
                <a:lnTo>
                  <a:pt x="313" y="82"/>
                </a:lnTo>
                <a:lnTo>
                  <a:pt x="317" y="86"/>
                </a:lnTo>
                <a:lnTo>
                  <a:pt x="320" y="89"/>
                </a:lnTo>
                <a:lnTo>
                  <a:pt x="320" y="94"/>
                </a:lnTo>
                <a:lnTo>
                  <a:pt x="322" y="100"/>
                </a:lnTo>
                <a:lnTo>
                  <a:pt x="324" y="109"/>
                </a:lnTo>
                <a:lnTo>
                  <a:pt x="325" y="119"/>
                </a:lnTo>
                <a:lnTo>
                  <a:pt x="325" y="123"/>
                </a:lnTo>
                <a:lnTo>
                  <a:pt x="327" y="127"/>
                </a:lnTo>
                <a:lnTo>
                  <a:pt x="329" y="132"/>
                </a:lnTo>
                <a:lnTo>
                  <a:pt x="329" y="134"/>
                </a:lnTo>
                <a:lnTo>
                  <a:pt x="331" y="137"/>
                </a:lnTo>
                <a:lnTo>
                  <a:pt x="334" y="139"/>
                </a:lnTo>
                <a:lnTo>
                  <a:pt x="338" y="141"/>
                </a:lnTo>
                <a:lnTo>
                  <a:pt x="341" y="141"/>
                </a:lnTo>
                <a:lnTo>
                  <a:pt x="347" y="141"/>
                </a:lnTo>
                <a:lnTo>
                  <a:pt x="354" y="137"/>
                </a:lnTo>
                <a:lnTo>
                  <a:pt x="361" y="135"/>
                </a:lnTo>
                <a:lnTo>
                  <a:pt x="368" y="132"/>
                </a:lnTo>
                <a:lnTo>
                  <a:pt x="381" y="123"/>
                </a:lnTo>
                <a:lnTo>
                  <a:pt x="390" y="121"/>
                </a:lnTo>
                <a:lnTo>
                  <a:pt x="395" y="128"/>
                </a:lnTo>
                <a:lnTo>
                  <a:pt x="400" y="135"/>
                </a:lnTo>
                <a:lnTo>
                  <a:pt x="407" y="146"/>
                </a:lnTo>
                <a:lnTo>
                  <a:pt x="413" y="155"/>
                </a:lnTo>
                <a:lnTo>
                  <a:pt x="418" y="164"/>
                </a:lnTo>
                <a:lnTo>
                  <a:pt x="423" y="173"/>
                </a:lnTo>
                <a:lnTo>
                  <a:pt x="425" y="176"/>
                </a:lnTo>
                <a:lnTo>
                  <a:pt x="429" y="180"/>
                </a:lnTo>
                <a:lnTo>
                  <a:pt x="432" y="183"/>
                </a:lnTo>
                <a:lnTo>
                  <a:pt x="436" y="187"/>
                </a:lnTo>
                <a:lnTo>
                  <a:pt x="439" y="189"/>
                </a:lnTo>
                <a:lnTo>
                  <a:pt x="445" y="192"/>
                </a:lnTo>
                <a:lnTo>
                  <a:pt x="450" y="194"/>
                </a:lnTo>
                <a:lnTo>
                  <a:pt x="455" y="196"/>
                </a:lnTo>
                <a:lnTo>
                  <a:pt x="464" y="198"/>
                </a:lnTo>
                <a:lnTo>
                  <a:pt x="473" y="200"/>
                </a:lnTo>
                <a:lnTo>
                  <a:pt x="482" y="201"/>
                </a:lnTo>
                <a:lnTo>
                  <a:pt x="491" y="201"/>
                </a:lnTo>
                <a:lnTo>
                  <a:pt x="500" y="205"/>
                </a:lnTo>
                <a:lnTo>
                  <a:pt x="511" y="207"/>
                </a:lnTo>
                <a:lnTo>
                  <a:pt x="514" y="210"/>
                </a:lnTo>
                <a:lnTo>
                  <a:pt x="518" y="212"/>
                </a:lnTo>
                <a:lnTo>
                  <a:pt x="521" y="217"/>
                </a:lnTo>
                <a:lnTo>
                  <a:pt x="523" y="219"/>
                </a:lnTo>
                <a:lnTo>
                  <a:pt x="527" y="226"/>
                </a:lnTo>
                <a:lnTo>
                  <a:pt x="530" y="235"/>
                </a:lnTo>
                <a:lnTo>
                  <a:pt x="534" y="242"/>
                </a:lnTo>
                <a:lnTo>
                  <a:pt x="537" y="249"/>
                </a:lnTo>
                <a:lnTo>
                  <a:pt x="541" y="253"/>
                </a:lnTo>
                <a:lnTo>
                  <a:pt x="543" y="256"/>
                </a:lnTo>
                <a:lnTo>
                  <a:pt x="548" y="260"/>
                </a:lnTo>
                <a:lnTo>
                  <a:pt x="553" y="262"/>
                </a:lnTo>
                <a:lnTo>
                  <a:pt x="567" y="269"/>
                </a:lnTo>
                <a:lnTo>
                  <a:pt x="578" y="276"/>
                </a:lnTo>
                <a:lnTo>
                  <a:pt x="585" y="280"/>
                </a:lnTo>
                <a:lnTo>
                  <a:pt x="591" y="283"/>
                </a:lnTo>
                <a:lnTo>
                  <a:pt x="594" y="287"/>
                </a:lnTo>
                <a:lnTo>
                  <a:pt x="600" y="290"/>
                </a:lnTo>
                <a:lnTo>
                  <a:pt x="603" y="296"/>
                </a:lnTo>
                <a:lnTo>
                  <a:pt x="607" y="299"/>
                </a:lnTo>
                <a:lnTo>
                  <a:pt x="610" y="305"/>
                </a:lnTo>
                <a:lnTo>
                  <a:pt x="614" y="310"/>
                </a:lnTo>
                <a:lnTo>
                  <a:pt x="617" y="315"/>
                </a:lnTo>
                <a:lnTo>
                  <a:pt x="619" y="321"/>
                </a:lnTo>
                <a:lnTo>
                  <a:pt x="623" y="328"/>
                </a:lnTo>
                <a:lnTo>
                  <a:pt x="624" y="335"/>
                </a:lnTo>
                <a:lnTo>
                  <a:pt x="626" y="340"/>
                </a:lnTo>
                <a:lnTo>
                  <a:pt x="630" y="345"/>
                </a:lnTo>
                <a:lnTo>
                  <a:pt x="635" y="351"/>
                </a:lnTo>
                <a:lnTo>
                  <a:pt x="639" y="354"/>
                </a:lnTo>
                <a:lnTo>
                  <a:pt x="649" y="361"/>
                </a:lnTo>
                <a:lnTo>
                  <a:pt x="660" y="369"/>
                </a:lnTo>
                <a:lnTo>
                  <a:pt x="665" y="372"/>
                </a:lnTo>
                <a:lnTo>
                  <a:pt x="671" y="376"/>
                </a:lnTo>
                <a:lnTo>
                  <a:pt x="676" y="379"/>
                </a:lnTo>
                <a:lnTo>
                  <a:pt x="680" y="383"/>
                </a:lnTo>
                <a:lnTo>
                  <a:pt x="683" y="386"/>
                </a:lnTo>
                <a:lnTo>
                  <a:pt x="687" y="392"/>
                </a:lnTo>
                <a:lnTo>
                  <a:pt x="687" y="397"/>
                </a:lnTo>
                <a:lnTo>
                  <a:pt x="689" y="404"/>
                </a:lnTo>
                <a:lnTo>
                  <a:pt x="687" y="410"/>
                </a:lnTo>
                <a:lnTo>
                  <a:pt x="687" y="415"/>
                </a:lnTo>
                <a:lnTo>
                  <a:pt x="683" y="420"/>
                </a:lnTo>
                <a:lnTo>
                  <a:pt x="680" y="424"/>
                </a:lnTo>
                <a:lnTo>
                  <a:pt x="671" y="433"/>
                </a:lnTo>
                <a:lnTo>
                  <a:pt x="662" y="440"/>
                </a:lnTo>
                <a:lnTo>
                  <a:pt x="656" y="445"/>
                </a:lnTo>
                <a:lnTo>
                  <a:pt x="651" y="449"/>
                </a:lnTo>
                <a:lnTo>
                  <a:pt x="648" y="452"/>
                </a:lnTo>
                <a:lnTo>
                  <a:pt x="642" y="458"/>
                </a:lnTo>
                <a:lnTo>
                  <a:pt x="640" y="463"/>
                </a:lnTo>
                <a:lnTo>
                  <a:pt x="637" y="468"/>
                </a:lnTo>
                <a:lnTo>
                  <a:pt x="635" y="475"/>
                </a:lnTo>
                <a:lnTo>
                  <a:pt x="635" y="483"/>
                </a:lnTo>
                <a:lnTo>
                  <a:pt x="635" y="495"/>
                </a:lnTo>
                <a:lnTo>
                  <a:pt x="635" y="504"/>
                </a:lnTo>
                <a:lnTo>
                  <a:pt x="635" y="511"/>
                </a:lnTo>
                <a:lnTo>
                  <a:pt x="635" y="523"/>
                </a:lnTo>
                <a:lnTo>
                  <a:pt x="635" y="538"/>
                </a:lnTo>
                <a:lnTo>
                  <a:pt x="632" y="554"/>
                </a:lnTo>
                <a:lnTo>
                  <a:pt x="632" y="563"/>
                </a:lnTo>
                <a:lnTo>
                  <a:pt x="632" y="572"/>
                </a:lnTo>
                <a:lnTo>
                  <a:pt x="633" y="580"/>
                </a:lnTo>
                <a:lnTo>
                  <a:pt x="635" y="586"/>
                </a:lnTo>
                <a:lnTo>
                  <a:pt x="621" y="605"/>
                </a:lnTo>
                <a:lnTo>
                  <a:pt x="607" y="625"/>
                </a:lnTo>
                <a:lnTo>
                  <a:pt x="598" y="636"/>
                </a:lnTo>
                <a:lnTo>
                  <a:pt x="589" y="646"/>
                </a:lnTo>
                <a:lnTo>
                  <a:pt x="578" y="657"/>
                </a:lnTo>
                <a:lnTo>
                  <a:pt x="569" y="668"/>
                </a:lnTo>
                <a:lnTo>
                  <a:pt x="559" y="677"/>
                </a:lnTo>
                <a:lnTo>
                  <a:pt x="546" y="685"/>
                </a:lnTo>
                <a:lnTo>
                  <a:pt x="541" y="689"/>
                </a:lnTo>
                <a:lnTo>
                  <a:pt x="534" y="693"/>
                </a:lnTo>
                <a:lnTo>
                  <a:pt x="528" y="696"/>
                </a:lnTo>
                <a:lnTo>
                  <a:pt x="521" y="700"/>
                </a:lnTo>
                <a:lnTo>
                  <a:pt x="514" y="703"/>
                </a:lnTo>
                <a:lnTo>
                  <a:pt x="507" y="707"/>
                </a:lnTo>
                <a:lnTo>
                  <a:pt x="500" y="709"/>
                </a:lnTo>
                <a:lnTo>
                  <a:pt x="493" y="710"/>
                </a:lnTo>
                <a:lnTo>
                  <a:pt x="484" y="712"/>
                </a:lnTo>
                <a:lnTo>
                  <a:pt x="477" y="712"/>
                </a:lnTo>
                <a:lnTo>
                  <a:pt x="468" y="714"/>
                </a:lnTo>
                <a:lnTo>
                  <a:pt x="461" y="714"/>
                </a:lnTo>
                <a:lnTo>
                  <a:pt x="450" y="714"/>
                </a:lnTo>
                <a:lnTo>
                  <a:pt x="439" y="714"/>
                </a:lnTo>
                <a:lnTo>
                  <a:pt x="429" y="714"/>
                </a:lnTo>
                <a:lnTo>
                  <a:pt x="418" y="712"/>
                </a:lnTo>
                <a:lnTo>
                  <a:pt x="413" y="712"/>
                </a:lnTo>
                <a:lnTo>
                  <a:pt x="409" y="710"/>
                </a:lnTo>
                <a:lnTo>
                  <a:pt x="406" y="709"/>
                </a:lnTo>
                <a:lnTo>
                  <a:pt x="400" y="707"/>
                </a:lnTo>
                <a:lnTo>
                  <a:pt x="398" y="705"/>
                </a:lnTo>
                <a:lnTo>
                  <a:pt x="395" y="701"/>
                </a:lnTo>
                <a:lnTo>
                  <a:pt x="393" y="698"/>
                </a:lnTo>
                <a:lnTo>
                  <a:pt x="393" y="693"/>
                </a:lnTo>
                <a:lnTo>
                  <a:pt x="390" y="694"/>
                </a:lnTo>
                <a:lnTo>
                  <a:pt x="386" y="694"/>
                </a:lnTo>
                <a:lnTo>
                  <a:pt x="382" y="694"/>
                </a:lnTo>
                <a:lnTo>
                  <a:pt x="377" y="694"/>
                </a:lnTo>
                <a:lnTo>
                  <a:pt x="366" y="694"/>
                </a:lnTo>
                <a:lnTo>
                  <a:pt x="357" y="693"/>
                </a:lnTo>
                <a:lnTo>
                  <a:pt x="354" y="694"/>
                </a:lnTo>
                <a:lnTo>
                  <a:pt x="349" y="694"/>
                </a:lnTo>
                <a:lnTo>
                  <a:pt x="345" y="694"/>
                </a:lnTo>
                <a:lnTo>
                  <a:pt x="341" y="696"/>
                </a:lnTo>
                <a:lnTo>
                  <a:pt x="336" y="700"/>
                </a:lnTo>
                <a:lnTo>
                  <a:pt x="329" y="703"/>
                </a:lnTo>
                <a:lnTo>
                  <a:pt x="324" y="707"/>
                </a:lnTo>
                <a:lnTo>
                  <a:pt x="317" y="710"/>
                </a:lnTo>
                <a:lnTo>
                  <a:pt x="315" y="712"/>
                </a:lnTo>
                <a:lnTo>
                  <a:pt x="311" y="712"/>
                </a:lnTo>
                <a:lnTo>
                  <a:pt x="308" y="714"/>
                </a:lnTo>
                <a:lnTo>
                  <a:pt x="304" y="714"/>
                </a:lnTo>
                <a:lnTo>
                  <a:pt x="299" y="714"/>
                </a:lnTo>
                <a:lnTo>
                  <a:pt x="295" y="712"/>
                </a:lnTo>
                <a:lnTo>
                  <a:pt x="292" y="712"/>
                </a:lnTo>
                <a:lnTo>
                  <a:pt x="286" y="710"/>
                </a:lnTo>
                <a:lnTo>
                  <a:pt x="281" y="707"/>
                </a:lnTo>
                <a:lnTo>
                  <a:pt x="276" y="701"/>
                </a:lnTo>
                <a:lnTo>
                  <a:pt x="270" y="698"/>
                </a:lnTo>
                <a:lnTo>
                  <a:pt x="267" y="694"/>
                </a:lnTo>
                <a:lnTo>
                  <a:pt x="261" y="689"/>
                </a:lnTo>
                <a:lnTo>
                  <a:pt x="256" y="685"/>
                </a:lnTo>
                <a:lnTo>
                  <a:pt x="231" y="678"/>
                </a:lnTo>
                <a:lnTo>
                  <a:pt x="208" y="673"/>
                </a:lnTo>
                <a:lnTo>
                  <a:pt x="203" y="671"/>
                </a:lnTo>
                <a:lnTo>
                  <a:pt x="199" y="668"/>
                </a:lnTo>
                <a:lnTo>
                  <a:pt x="194" y="664"/>
                </a:lnTo>
                <a:lnTo>
                  <a:pt x="190" y="661"/>
                </a:lnTo>
                <a:lnTo>
                  <a:pt x="187" y="657"/>
                </a:lnTo>
                <a:lnTo>
                  <a:pt x="183" y="652"/>
                </a:lnTo>
                <a:lnTo>
                  <a:pt x="181" y="645"/>
                </a:lnTo>
                <a:lnTo>
                  <a:pt x="178" y="637"/>
                </a:lnTo>
                <a:lnTo>
                  <a:pt x="155" y="637"/>
                </a:lnTo>
                <a:lnTo>
                  <a:pt x="133" y="637"/>
                </a:lnTo>
                <a:lnTo>
                  <a:pt x="114" y="637"/>
                </a:lnTo>
                <a:lnTo>
                  <a:pt x="92" y="637"/>
                </a:lnTo>
                <a:lnTo>
                  <a:pt x="89" y="637"/>
                </a:lnTo>
                <a:lnTo>
                  <a:pt x="83" y="636"/>
                </a:lnTo>
                <a:lnTo>
                  <a:pt x="80" y="636"/>
                </a:lnTo>
                <a:lnTo>
                  <a:pt x="74" y="632"/>
                </a:lnTo>
                <a:lnTo>
                  <a:pt x="67" y="627"/>
                </a:lnTo>
                <a:lnTo>
                  <a:pt x="60" y="621"/>
                </a:lnTo>
                <a:lnTo>
                  <a:pt x="53" y="614"/>
                </a:lnTo>
                <a:lnTo>
                  <a:pt x="44" y="609"/>
                </a:lnTo>
                <a:lnTo>
                  <a:pt x="39" y="607"/>
                </a:lnTo>
                <a:lnTo>
                  <a:pt x="35" y="605"/>
                </a:lnTo>
                <a:lnTo>
                  <a:pt x="30" y="604"/>
                </a:lnTo>
                <a:lnTo>
                  <a:pt x="25" y="604"/>
                </a:lnTo>
                <a:close/>
              </a:path>
            </a:pathLst>
          </a:custGeom>
          <a:solidFill>
            <a:srgbClr val="00f00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3" name=""/>
          <p:cNvSpPr/>
          <p:nvPr/>
        </p:nvSpPr>
        <p:spPr>
          <a:xfrm>
            <a:off x="3214800" y="4067280"/>
            <a:ext cx="34920" cy="55440"/>
          </a:xfrm>
          <a:custGeom>
            <a:avLst/>
            <a:gdLst/>
            <a:ahLst/>
            <a:rect l="l" t="t" r="r" b="b"/>
            <a:pathLst>
              <a:path w="45" h="69">
                <a:moveTo>
                  <a:pt x="0" y="0"/>
                </a:moveTo>
                <a:lnTo>
                  <a:pt x="0" y="0"/>
                </a:lnTo>
                <a:lnTo>
                  <a:pt x="0" y="10"/>
                </a:lnTo>
                <a:lnTo>
                  <a:pt x="4" y="19"/>
                </a:lnTo>
                <a:lnTo>
                  <a:pt x="5" y="28"/>
                </a:lnTo>
                <a:lnTo>
                  <a:pt x="9" y="37"/>
                </a:lnTo>
                <a:lnTo>
                  <a:pt x="18" y="53"/>
                </a:lnTo>
                <a:lnTo>
                  <a:pt x="25" y="69"/>
                </a:lnTo>
                <a:lnTo>
                  <a:pt x="45" y="60"/>
                </a:lnTo>
                <a:lnTo>
                  <a:pt x="36" y="44"/>
                </a:lnTo>
                <a:lnTo>
                  <a:pt x="29" y="28"/>
                </a:lnTo>
                <a:lnTo>
                  <a:pt x="25" y="21"/>
                </a:lnTo>
                <a:lnTo>
                  <a:pt x="23" y="14"/>
                </a:lnTo>
                <a:lnTo>
                  <a:pt x="21" y="7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4" name=""/>
          <p:cNvSpPr/>
          <p:nvPr/>
        </p:nvSpPr>
        <p:spPr>
          <a:xfrm>
            <a:off x="3214800" y="3986280"/>
            <a:ext cx="29880" cy="81000"/>
          </a:xfrm>
          <a:custGeom>
            <a:avLst/>
            <a:gdLst/>
            <a:ahLst/>
            <a:rect l="l" t="t" r="r" b="b"/>
            <a:pathLst>
              <a:path w="39" h="104">
                <a:moveTo>
                  <a:pt x="29" y="0"/>
                </a:moveTo>
                <a:lnTo>
                  <a:pt x="18" y="8"/>
                </a:lnTo>
                <a:lnTo>
                  <a:pt x="13" y="29"/>
                </a:lnTo>
                <a:lnTo>
                  <a:pt x="7" y="50"/>
                </a:lnTo>
                <a:lnTo>
                  <a:pt x="4" y="63"/>
                </a:lnTo>
                <a:lnTo>
                  <a:pt x="2" y="75"/>
                </a:lnTo>
                <a:lnTo>
                  <a:pt x="0" y="89"/>
                </a:lnTo>
                <a:lnTo>
                  <a:pt x="0" y="104"/>
                </a:lnTo>
                <a:lnTo>
                  <a:pt x="21" y="104"/>
                </a:lnTo>
                <a:lnTo>
                  <a:pt x="21" y="91"/>
                </a:lnTo>
                <a:lnTo>
                  <a:pt x="23" y="79"/>
                </a:lnTo>
                <a:lnTo>
                  <a:pt x="25" y="66"/>
                </a:lnTo>
                <a:lnTo>
                  <a:pt x="27" y="56"/>
                </a:lnTo>
                <a:lnTo>
                  <a:pt x="32" y="34"/>
                </a:lnTo>
                <a:lnTo>
                  <a:pt x="39" y="13"/>
                </a:lnTo>
                <a:lnTo>
                  <a:pt x="29" y="22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5" name=""/>
          <p:cNvSpPr/>
          <p:nvPr/>
        </p:nvSpPr>
        <p:spPr>
          <a:xfrm>
            <a:off x="3236760" y="3975120"/>
            <a:ext cx="28800" cy="27000"/>
          </a:xfrm>
          <a:custGeom>
            <a:avLst/>
            <a:gdLst/>
            <a:ahLst/>
            <a:rect l="l" t="t" r="r" b="b"/>
            <a:pathLst>
              <a:path w="35" h="36">
                <a:moveTo>
                  <a:pt x="14" y="0"/>
                </a:moveTo>
                <a:lnTo>
                  <a:pt x="14" y="0"/>
                </a:lnTo>
                <a:lnTo>
                  <a:pt x="14" y="4"/>
                </a:lnTo>
                <a:lnTo>
                  <a:pt x="14" y="6"/>
                </a:lnTo>
                <a:lnTo>
                  <a:pt x="12" y="9"/>
                </a:lnTo>
                <a:lnTo>
                  <a:pt x="10" y="11"/>
                </a:lnTo>
                <a:lnTo>
                  <a:pt x="8" y="13"/>
                </a:lnTo>
                <a:lnTo>
                  <a:pt x="7" y="13"/>
                </a:lnTo>
                <a:lnTo>
                  <a:pt x="5" y="14"/>
                </a:lnTo>
                <a:lnTo>
                  <a:pt x="0" y="14"/>
                </a:lnTo>
                <a:lnTo>
                  <a:pt x="0" y="36"/>
                </a:lnTo>
                <a:lnTo>
                  <a:pt x="7" y="36"/>
                </a:lnTo>
                <a:lnTo>
                  <a:pt x="14" y="32"/>
                </a:lnTo>
                <a:lnTo>
                  <a:pt x="21" y="29"/>
                </a:lnTo>
                <a:lnTo>
                  <a:pt x="26" y="25"/>
                </a:lnTo>
                <a:lnTo>
                  <a:pt x="30" y="20"/>
                </a:lnTo>
                <a:lnTo>
                  <a:pt x="33" y="13"/>
                </a:lnTo>
                <a:lnTo>
                  <a:pt x="35" y="6"/>
                </a:lnTo>
                <a:lnTo>
                  <a:pt x="35" y="0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6" name=""/>
          <p:cNvSpPr/>
          <p:nvPr/>
        </p:nvSpPr>
        <p:spPr>
          <a:xfrm>
            <a:off x="3255840" y="3975120"/>
            <a:ext cx="97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7" name=""/>
          <p:cNvSpPr/>
          <p:nvPr/>
        </p:nvSpPr>
        <p:spPr>
          <a:xfrm>
            <a:off x="3247920" y="3925800"/>
            <a:ext cx="17640" cy="49320"/>
          </a:xfrm>
          <a:custGeom>
            <a:avLst/>
            <a:gdLst/>
            <a:ahLst/>
            <a:rect l="l" t="t" r="r" b="b"/>
            <a:pathLst>
              <a:path w="21" h="60">
                <a:moveTo>
                  <a:pt x="19" y="0"/>
                </a:moveTo>
                <a:lnTo>
                  <a:pt x="0" y="5"/>
                </a:lnTo>
                <a:lnTo>
                  <a:pt x="0" y="60"/>
                </a:lnTo>
                <a:lnTo>
                  <a:pt x="21" y="60"/>
                </a:lnTo>
                <a:lnTo>
                  <a:pt x="21" y="5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8" name=""/>
          <p:cNvSpPr/>
          <p:nvPr/>
        </p:nvSpPr>
        <p:spPr>
          <a:xfrm>
            <a:off x="3255840" y="3925800"/>
            <a:ext cx="7920" cy="4680"/>
          </a:xfrm>
          <a:custGeom>
            <a:avLst/>
            <a:gdLst/>
            <a:ahLst/>
            <a:rect l="l" t="t" r="r" b="b"/>
            <a:pathLst>
              <a:path w="9" h="5">
                <a:moveTo>
                  <a:pt x="9" y="0"/>
                </a:move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9" name=""/>
          <p:cNvSpPr/>
          <p:nvPr/>
        </p:nvSpPr>
        <p:spPr>
          <a:xfrm>
            <a:off x="3244680" y="3898800"/>
            <a:ext cx="25560" cy="36720"/>
          </a:xfrm>
          <a:custGeom>
            <a:avLst/>
            <a:gdLst/>
            <a:ahLst/>
            <a:rect l="l" t="t" r="r" b="b"/>
            <a:pathLst>
              <a:path w="32" h="46">
                <a:moveTo>
                  <a:pt x="11" y="9"/>
                </a:moveTo>
                <a:lnTo>
                  <a:pt x="14" y="0"/>
                </a:lnTo>
                <a:lnTo>
                  <a:pt x="11" y="4"/>
                </a:lnTo>
                <a:lnTo>
                  <a:pt x="7" y="7"/>
                </a:lnTo>
                <a:lnTo>
                  <a:pt x="6" y="13"/>
                </a:lnTo>
                <a:lnTo>
                  <a:pt x="4" y="20"/>
                </a:lnTo>
                <a:lnTo>
                  <a:pt x="2" y="25"/>
                </a:lnTo>
                <a:lnTo>
                  <a:pt x="0" y="30"/>
                </a:lnTo>
                <a:lnTo>
                  <a:pt x="0" y="36"/>
                </a:lnTo>
                <a:lnTo>
                  <a:pt x="2" y="39"/>
                </a:lnTo>
                <a:lnTo>
                  <a:pt x="4" y="43"/>
                </a:lnTo>
                <a:lnTo>
                  <a:pt x="6" y="46"/>
                </a:lnTo>
                <a:lnTo>
                  <a:pt x="23" y="36"/>
                </a:lnTo>
                <a:lnTo>
                  <a:pt x="23" y="34"/>
                </a:lnTo>
                <a:lnTo>
                  <a:pt x="23" y="34"/>
                </a:lnTo>
                <a:lnTo>
                  <a:pt x="23" y="32"/>
                </a:lnTo>
                <a:lnTo>
                  <a:pt x="23" y="29"/>
                </a:lnTo>
                <a:lnTo>
                  <a:pt x="25" y="23"/>
                </a:lnTo>
                <a:lnTo>
                  <a:pt x="27" y="21"/>
                </a:lnTo>
                <a:lnTo>
                  <a:pt x="27" y="18"/>
                </a:lnTo>
                <a:lnTo>
                  <a:pt x="30" y="14"/>
                </a:lnTo>
                <a:lnTo>
                  <a:pt x="32" y="5"/>
                </a:lnTo>
                <a:lnTo>
                  <a:pt x="11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0" name=""/>
          <p:cNvSpPr/>
          <p:nvPr/>
        </p:nvSpPr>
        <p:spPr>
          <a:xfrm>
            <a:off x="3262320" y="3902040"/>
            <a:ext cx="7920" cy="1800"/>
          </a:xfrm>
          <a:custGeom>
            <a:avLst/>
            <a:gdLst/>
            <a:ahLst/>
            <a:rect l="l" t="t" r="r" b="b"/>
            <a:pathLst>
              <a:path w="10" h="2">
                <a:moveTo>
                  <a:pt x="10" y="0"/>
                </a:moveTo>
                <a:lnTo>
                  <a:pt x="0" y="2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1" name=""/>
          <p:cNvSpPr/>
          <p:nvPr/>
        </p:nvSpPr>
        <p:spPr>
          <a:xfrm>
            <a:off x="3244680" y="3860640"/>
            <a:ext cx="25560" cy="44640"/>
          </a:xfrm>
          <a:custGeom>
            <a:avLst/>
            <a:gdLst/>
            <a:ahLst/>
            <a:rect l="l" t="t" r="r" b="b"/>
            <a:pathLst>
              <a:path w="32" h="55">
                <a:moveTo>
                  <a:pt x="0" y="2"/>
                </a:moveTo>
                <a:lnTo>
                  <a:pt x="0" y="3"/>
                </a:lnTo>
                <a:lnTo>
                  <a:pt x="11" y="55"/>
                </a:lnTo>
                <a:lnTo>
                  <a:pt x="32" y="51"/>
                </a:lnTo>
                <a:lnTo>
                  <a:pt x="22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2" name=""/>
          <p:cNvSpPr/>
          <p:nvPr/>
        </p:nvSpPr>
        <p:spPr>
          <a:xfrm>
            <a:off x="3252960" y="3862440"/>
            <a:ext cx="936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3" name=""/>
          <p:cNvSpPr/>
          <p:nvPr/>
        </p:nvSpPr>
        <p:spPr>
          <a:xfrm>
            <a:off x="3244680" y="3832200"/>
            <a:ext cx="30240" cy="30240"/>
          </a:xfrm>
          <a:custGeom>
            <a:avLst/>
            <a:gdLst/>
            <a:ahLst/>
            <a:rect l="l" t="t" r="r" b="b"/>
            <a:pathLst>
              <a:path w="38" h="40">
                <a:moveTo>
                  <a:pt x="18" y="0"/>
                </a:moveTo>
                <a:lnTo>
                  <a:pt x="18" y="2"/>
                </a:lnTo>
                <a:lnTo>
                  <a:pt x="18" y="4"/>
                </a:lnTo>
                <a:lnTo>
                  <a:pt x="16" y="6"/>
                </a:lnTo>
                <a:lnTo>
                  <a:pt x="14" y="8"/>
                </a:lnTo>
                <a:lnTo>
                  <a:pt x="9" y="11"/>
                </a:lnTo>
                <a:lnTo>
                  <a:pt x="6" y="16"/>
                </a:lnTo>
                <a:lnTo>
                  <a:pt x="4" y="22"/>
                </a:lnTo>
                <a:lnTo>
                  <a:pt x="2" y="25"/>
                </a:lnTo>
                <a:lnTo>
                  <a:pt x="0" y="31"/>
                </a:lnTo>
                <a:lnTo>
                  <a:pt x="0" y="34"/>
                </a:lnTo>
                <a:lnTo>
                  <a:pt x="0" y="40"/>
                </a:lnTo>
                <a:lnTo>
                  <a:pt x="20" y="40"/>
                </a:lnTo>
                <a:lnTo>
                  <a:pt x="20" y="36"/>
                </a:lnTo>
                <a:lnTo>
                  <a:pt x="22" y="32"/>
                </a:lnTo>
                <a:lnTo>
                  <a:pt x="22" y="31"/>
                </a:lnTo>
                <a:lnTo>
                  <a:pt x="22" y="29"/>
                </a:lnTo>
                <a:lnTo>
                  <a:pt x="23" y="27"/>
                </a:lnTo>
                <a:lnTo>
                  <a:pt x="25" y="24"/>
                </a:lnTo>
                <a:lnTo>
                  <a:pt x="29" y="22"/>
                </a:lnTo>
                <a:lnTo>
                  <a:pt x="30" y="18"/>
                </a:lnTo>
                <a:lnTo>
                  <a:pt x="34" y="15"/>
                </a:lnTo>
                <a:lnTo>
                  <a:pt x="38" y="9"/>
                </a:lnTo>
                <a:lnTo>
                  <a:pt x="38" y="11"/>
                </a:lnTo>
                <a:lnTo>
                  <a:pt x="1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4" name=""/>
          <p:cNvSpPr/>
          <p:nvPr/>
        </p:nvSpPr>
        <p:spPr>
          <a:xfrm>
            <a:off x="3260880" y="3736800"/>
            <a:ext cx="34920" cy="101880"/>
          </a:xfrm>
          <a:custGeom>
            <a:avLst/>
            <a:gdLst/>
            <a:ahLst/>
            <a:rect l="l" t="t" r="r" b="b"/>
            <a:pathLst>
              <a:path w="44" h="128">
                <a:moveTo>
                  <a:pt x="23" y="4"/>
                </a:moveTo>
                <a:lnTo>
                  <a:pt x="25" y="0"/>
                </a:lnTo>
                <a:lnTo>
                  <a:pt x="21" y="7"/>
                </a:lnTo>
                <a:lnTo>
                  <a:pt x="21" y="14"/>
                </a:lnTo>
                <a:lnTo>
                  <a:pt x="19" y="23"/>
                </a:lnTo>
                <a:lnTo>
                  <a:pt x="19" y="30"/>
                </a:lnTo>
                <a:lnTo>
                  <a:pt x="16" y="45"/>
                </a:lnTo>
                <a:lnTo>
                  <a:pt x="16" y="61"/>
                </a:lnTo>
                <a:lnTo>
                  <a:pt x="14" y="77"/>
                </a:lnTo>
                <a:lnTo>
                  <a:pt x="10" y="91"/>
                </a:lnTo>
                <a:lnTo>
                  <a:pt x="7" y="98"/>
                </a:lnTo>
                <a:lnTo>
                  <a:pt x="7" y="105"/>
                </a:lnTo>
                <a:lnTo>
                  <a:pt x="3" y="112"/>
                </a:lnTo>
                <a:lnTo>
                  <a:pt x="0" y="118"/>
                </a:lnTo>
                <a:lnTo>
                  <a:pt x="19" y="128"/>
                </a:lnTo>
                <a:lnTo>
                  <a:pt x="21" y="121"/>
                </a:lnTo>
                <a:lnTo>
                  <a:pt x="25" y="112"/>
                </a:lnTo>
                <a:lnTo>
                  <a:pt x="28" y="103"/>
                </a:lnTo>
                <a:lnTo>
                  <a:pt x="30" y="96"/>
                </a:lnTo>
                <a:lnTo>
                  <a:pt x="34" y="79"/>
                </a:lnTo>
                <a:lnTo>
                  <a:pt x="35" y="62"/>
                </a:lnTo>
                <a:lnTo>
                  <a:pt x="37" y="48"/>
                </a:lnTo>
                <a:lnTo>
                  <a:pt x="39" y="32"/>
                </a:lnTo>
                <a:lnTo>
                  <a:pt x="39" y="25"/>
                </a:lnTo>
                <a:lnTo>
                  <a:pt x="41" y="18"/>
                </a:lnTo>
                <a:lnTo>
                  <a:pt x="43" y="13"/>
                </a:lnTo>
                <a:lnTo>
                  <a:pt x="44" y="6"/>
                </a:lnTo>
                <a:lnTo>
                  <a:pt x="44" y="4"/>
                </a:lnTo>
                <a:lnTo>
                  <a:pt x="23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5" name=""/>
          <p:cNvSpPr/>
          <p:nvPr/>
        </p:nvSpPr>
        <p:spPr>
          <a:xfrm>
            <a:off x="3278160" y="3728880"/>
            <a:ext cx="25560" cy="11160"/>
          </a:xfrm>
          <a:custGeom>
            <a:avLst/>
            <a:gdLst/>
            <a:ahLst/>
            <a:rect l="l" t="t" r="r" b="b"/>
            <a:pathLst>
              <a:path w="32" h="14">
                <a:moveTo>
                  <a:pt x="11" y="0"/>
                </a:moveTo>
                <a:lnTo>
                  <a:pt x="11" y="0"/>
                </a:lnTo>
                <a:lnTo>
                  <a:pt x="7" y="1"/>
                </a:lnTo>
                <a:lnTo>
                  <a:pt x="0" y="14"/>
                </a:lnTo>
                <a:lnTo>
                  <a:pt x="21" y="14"/>
                </a:lnTo>
                <a:lnTo>
                  <a:pt x="23" y="12"/>
                </a:lnTo>
                <a:lnTo>
                  <a:pt x="32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6" name=""/>
          <p:cNvSpPr/>
          <p:nvPr/>
        </p:nvSpPr>
        <p:spPr>
          <a:xfrm>
            <a:off x="3278160" y="3695760"/>
            <a:ext cx="25560" cy="33120"/>
          </a:xfrm>
          <a:custGeom>
            <a:avLst/>
            <a:gdLst/>
            <a:ahLst/>
            <a:rect l="l" t="t" r="r" b="b"/>
            <a:pathLst>
              <a:path w="32" h="41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4"/>
                </a:lnTo>
                <a:lnTo>
                  <a:pt x="3" y="19"/>
                </a:lnTo>
                <a:lnTo>
                  <a:pt x="5" y="24"/>
                </a:lnTo>
                <a:lnTo>
                  <a:pt x="7" y="28"/>
                </a:lnTo>
                <a:lnTo>
                  <a:pt x="11" y="32"/>
                </a:lnTo>
                <a:lnTo>
                  <a:pt x="11" y="37"/>
                </a:lnTo>
                <a:lnTo>
                  <a:pt x="11" y="41"/>
                </a:lnTo>
                <a:lnTo>
                  <a:pt x="32" y="41"/>
                </a:lnTo>
                <a:lnTo>
                  <a:pt x="32" y="33"/>
                </a:lnTo>
                <a:lnTo>
                  <a:pt x="30" y="26"/>
                </a:lnTo>
                <a:lnTo>
                  <a:pt x="28" y="21"/>
                </a:lnTo>
                <a:lnTo>
                  <a:pt x="25" y="16"/>
                </a:lnTo>
                <a:lnTo>
                  <a:pt x="23" y="12"/>
                </a:lnTo>
                <a:lnTo>
                  <a:pt x="21" y="8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7" name=""/>
          <p:cNvSpPr/>
          <p:nvPr/>
        </p:nvSpPr>
        <p:spPr>
          <a:xfrm>
            <a:off x="3278160" y="3651120"/>
            <a:ext cx="50760" cy="44640"/>
          </a:xfrm>
          <a:custGeom>
            <a:avLst/>
            <a:gdLst/>
            <a:ahLst/>
            <a:rect l="l" t="t" r="r" b="b"/>
            <a:pathLst>
              <a:path w="62" h="57">
                <a:moveTo>
                  <a:pt x="62" y="3"/>
                </a:moveTo>
                <a:lnTo>
                  <a:pt x="46" y="0"/>
                </a:lnTo>
                <a:lnTo>
                  <a:pt x="32" y="10"/>
                </a:lnTo>
                <a:lnTo>
                  <a:pt x="18" y="21"/>
                </a:lnTo>
                <a:lnTo>
                  <a:pt x="11" y="30"/>
                </a:lnTo>
                <a:lnTo>
                  <a:pt x="5" y="37"/>
                </a:lnTo>
                <a:lnTo>
                  <a:pt x="3" y="42"/>
                </a:lnTo>
                <a:lnTo>
                  <a:pt x="2" y="46"/>
                </a:lnTo>
                <a:lnTo>
                  <a:pt x="0" y="51"/>
                </a:lnTo>
                <a:lnTo>
                  <a:pt x="0" y="57"/>
                </a:lnTo>
                <a:lnTo>
                  <a:pt x="21" y="57"/>
                </a:lnTo>
                <a:lnTo>
                  <a:pt x="21" y="55"/>
                </a:lnTo>
                <a:lnTo>
                  <a:pt x="21" y="51"/>
                </a:lnTo>
                <a:lnTo>
                  <a:pt x="23" y="49"/>
                </a:lnTo>
                <a:lnTo>
                  <a:pt x="23" y="48"/>
                </a:lnTo>
                <a:lnTo>
                  <a:pt x="27" y="42"/>
                </a:lnTo>
                <a:lnTo>
                  <a:pt x="32" y="37"/>
                </a:lnTo>
                <a:lnTo>
                  <a:pt x="46" y="26"/>
                </a:lnTo>
                <a:lnTo>
                  <a:pt x="60" y="16"/>
                </a:lnTo>
                <a:lnTo>
                  <a:pt x="44" y="12"/>
                </a:lnTo>
                <a:lnTo>
                  <a:pt x="62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8" name=""/>
          <p:cNvSpPr/>
          <p:nvPr/>
        </p:nvSpPr>
        <p:spPr>
          <a:xfrm>
            <a:off x="3314880" y="3654360"/>
            <a:ext cx="17280" cy="20880"/>
          </a:xfrm>
          <a:custGeom>
            <a:avLst/>
            <a:gdLst/>
            <a:ahLst/>
            <a:rect l="l" t="t" r="r" b="b"/>
            <a:pathLst>
              <a:path w="24" h="25">
                <a:moveTo>
                  <a:pt x="24" y="4"/>
                </a:moveTo>
                <a:lnTo>
                  <a:pt x="24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0" y="4"/>
                </a:lnTo>
                <a:lnTo>
                  <a:pt x="18" y="0"/>
                </a:lnTo>
                <a:lnTo>
                  <a:pt x="0" y="9"/>
                </a:lnTo>
                <a:lnTo>
                  <a:pt x="4" y="14"/>
                </a:lnTo>
                <a:lnTo>
                  <a:pt x="8" y="20"/>
                </a:lnTo>
                <a:lnTo>
                  <a:pt x="11" y="21"/>
                </a:lnTo>
                <a:lnTo>
                  <a:pt x="16" y="23"/>
                </a:lnTo>
                <a:lnTo>
                  <a:pt x="18" y="23"/>
                </a:lnTo>
                <a:lnTo>
                  <a:pt x="24" y="25"/>
                </a:lnTo>
                <a:lnTo>
                  <a:pt x="24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9" name=""/>
          <p:cNvSpPr/>
          <p:nvPr/>
        </p:nvSpPr>
        <p:spPr>
          <a:xfrm>
            <a:off x="3332160" y="3632040"/>
            <a:ext cx="54000" cy="43200"/>
          </a:xfrm>
          <a:custGeom>
            <a:avLst/>
            <a:gdLst/>
            <a:ahLst/>
            <a:rect l="l" t="t" r="r" b="b"/>
            <a:pathLst>
              <a:path w="67" h="54">
                <a:moveTo>
                  <a:pt x="67" y="0"/>
                </a:moveTo>
                <a:lnTo>
                  <a:pt x="67" y="0"/>
                </a:lnTo>
                <a:lnTo>
                  <a:pt x="60" y="0"/>
                </a:lnTo>
                <a:lnTo>
                  <a:pt x="55" y="2"/>
                </a:lnTo>
                <a:lnTo>
                  <a:pt x="49" y="6"/>
                </a:lnTo>
                <a:lnTo>
                  <a:pt x="46" y="8"/>
                </a:lnTo>
                <a:lnTo>
                  <a:pt x="37" y="13"/>
                </a:lnTo>
                <a:lnTo>
                  <a:pt x="32" y="20"/>
                </a:lnTo>
                <a:lnTo>
                  <a:pt x="24" y="24"/>
                </a:lnTo>
                <a:lnTo>
                  <a:pt x="17" y="29"/>
                </a:lnTo>
                <a:lnTo>
                  <a:pt x="14" y="31"/>
                </a:lnTo>
                <a:lnTo>
                  <a:pt x="8" y="31"/>
                </a:lnTo>
                <a:lnTo>
                  <a:pt x="5" y="33"/>
                </a:lnTo>
                <a:lnTo>
                  <a:pt x="0" y="33"/>
                </a:lnTo>
                <a:lnTo>
                  <a:pt x="0" y="54"/>
                </a:lnTo>
                <a:lnTo>
                  <a:pt x="7" y="52"/>
                </a:lnTo>
                <a:lnTo>
                  <a:pt x="14" y="52"/>
                </a:lnTo>
                <a:lnTo>
                  <a:pt x="21" y="50"/>
                </a:lnTo>
                <a:lnTo>
                  <a:pt x="26" y="47"/>
                </a:lnTo>
                <a:lnTo>
                  <a:pt x="35" y="41"/>
                </a:lnTo>
                <a:lnTo>
                  <a:pt x="44" y="34"/>
                </a:lnTo>
                <a:lnTo>
                  <a:pt x="51" y="29"/>
                </a:lnTo>
                <a:lnTo>
                  <a:pt x="57" y="25"/>
                </a:lnTo>
                <a:lnTo>
                  <a:pt x="58" y="24"/>
                </a:lnTo>
                <a:lnTo>
                  <a:pt x="62" y="22"/>
                </a:lnTo>
                <a:lnTo>
                  <a:pt x="64" y="22"/>
                </a:lnTo>
                <a:lnTo>
                  <a:pt x="67" y="22"/>
                </a:lnTo>
                <a:lnTo>
                  <a:pt x="6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0" name=""/>
          <p:cNvSpPr/>
          <p:nvPr/>
        </p:nvSpPr>
        <p:spPr>
          <a:xfrm>
            <a:off x="3386160" y="3632040"/>
            <a:ext cx="58680" cy="43200"/>
          </a:xfrm>
          <a:custGeom>
            <a:avLst/>
            <a:gdLst/>
            <a:ahLst/>
            <a:rect l="l" t="t" r="r" b="b"/>
            <a:pathLst>
              <a:path w="75" h="54">
                <a:moveTo>
                  <a:pt x="75" y="43"/>
                </a:moveTo>
                <a:lnTo>
                  <a:pt x="64" y="33"/>
                </a:lnTo>
                <a:lnTo>
                  <a:pt x="62" y="33"/>
                </a:lnTo>
                <a:lnTo>
                  <a:pt x="59" y="33"/>
                </a:lnTo>
                <a:lnTo>
                  <a:pt x="57" y="31"/>
                </a:lnTo>
                <a:lnTo>
                  <a:pt x="54" y="29"/>
                </a:lnTo>
                <a:lnTo>
                  <a:pt x="48" y="25"/>
                </a:lnTo>
                <a:lnTo>
                  <a:pt x="41" y="20"/>
                </a:lnTo>
                <a:lnTo>
                  <a:pt x="34" y="13"/>
                </a:lnTo>
                <a:lnTo>
                  <a:pt x="25" y="8"/>
                </a:lnTo>
                <a:lnTo>
                  <a:pt x="20" y="4"/>
                </a:lnTo>
                <a:lnTo>
                  <a:pt x="14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9" y="24"/>
                </a:lnTo>
                <a:lnTo>
                  <a:pt x="11" y="24"/>
                </a:lnTo>
                <a:lnTo>
                  <a:pt x="14" y="25"/>
                </a:lnTo>
                <a:lnTo>
                  <a:pt x="22" y="29"/>
                </a:lnTo>
                <a:lnTo>
                  <a:pt x="29" y="34"/>
                </a:lnTo>
                <a:lnTo>
                  <a:pt x="34" y="41"/>
                </a:lnTo>
                <a:lnTo>
                  <a:pt x="43" y="47"/>
                </a:lnTo>
                <a:lnTo>
                  <a:pt x="48" y="49"/>
                </a:lnTo>
                <a:lnTo>
                  <a:pt x="54" y="52"/>
                </a:lnTo>
                <a:lnTo>
                  <a:pt x="59" y="52"/>
                </a:lnTo>
                <a:lnTo>
                  <a:pt x="64" y="54"/>
                </a:lnTo>
                <a:lnTo>
                  <a:pt x="54" y="43"/>
                </a:lnTo>
                <a:lnTo>
                  <a:pt x="75" y="4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1" name=""/>
          <p:cNvSpPr/>
          <p:nvPr/>
        </p:nvSpPr>
        <p:spPr>
          <a:xfrm>
            <a:off x="3429000" y="3665520"/>
            <a:ext cx="49320" cy="47520"/>
          </a:xfrm>
          <a:custGeom>
            <a:avLst/>
            <a:gdLst/>
            <a:ahLst/>
            <a:rect l="l" t="t" r="r" b="b"/>
            <a:pathLst>
              <a:path w="62" h="61">
                <a:moveTo>
                  <a:pt x="62" y="47"/>
                </a:moveTo>
                <a:lnTo>
                  <a:pt x="62" y="47"/>
                </a:lnTo>
                <a:lnTo>
                  <a:pt x="53" y="38"/>
                </a:lnTo>
                <a:lnTo>
                  <a:pt x="39" y="24"/>
                </a:lnTo>
                <a:lnTo>
                  <a:pt x="32" y="15"/>
                </a:lnTo>
                <a:lnTo>
                  <a:pt x="26" y="8"/>
                </a:lnTo>
                <a:lnTo>
                  <a:pt x="23" y="4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1" y="11"/>
                </a:lnTo>
                <a:lnTo>
                  <a:pt x="5" y="15"/>
                </a:lnTo>
                <a:lnTo>
                  <a:pt x="8" y="20"/>
                </a:lnTo>
                <a:lnTo>
                  <a:pt x="16" y="29"/>
                </a:lnTo>
                <a:lnTo>
                  <a:pt x="23" y="38"/>
                </a:lnTo>
                <a:lnTo>
                  <a:pt x="39" y="52"/>
                </a:lnTo>
                <a:lnTo>
                  <a:pt x="46" y="61"/>
                </a:lnTo>
                <a:lnTo>
                  <a:pt x="62" y="4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2" name=""/>
          <p:cNvSpPr/>
          <p:nvPr/>
        </p:nvSpPr>
        <p:spPr>
          <a:xfrm>
            <a:off x="3465360" y="3701880"/>
            <a:ext cx="28800" cy="59040"/>
          </a:xfrm>
          <a:custGeom>
            <a:avLst/>
            <a:gdLst/>
            <a:ahLst/>
            <a:rect l="l" t="t" r="r" b="b"/>
            <a:pathLst>
              <a:path w="35" h="74">
                <a:moveTo>
                  <a:pt x="35" y="55"/>
                </a:moveTo>
                <a:lnTo>
                  <a:pt x="35" y="55"/>
                </a:lnTo>
                <a:lnTo>
                  <a:pt x="34" y="55"/>
                </a:lnTo>
                <a:lnTo>
                  <a:pt x="34" y="55"/>
                </a:lnTo>
                <a:lnTo>
                  <a:pt x="34" y="55"/>
                </a:lnTo>
                <a:lnTo>
                  <a:pt x="32" y="53"/>
                </a:lnTo>
                <a:lnTo>
                  <a:pt x="32" y="51"/>
                </a:lnTo>
                <a:lnTo>
                  <a:pt x="32" y="48"/>
                </a:lnTo>
                <a:lnTo>
                  <a:pt x="30" y="44"/>
                </a:lnTo>
                <a:lnTo>
                  <a:pt x="28" y="41"/>
                </a:lnTo>
                <a:lnTo>
                  <a:pt x="28" y="32"/>
                </a:lnTo>
                <a:lnTo>
                  <a:pt x="27" y="21"/>
                </a:lnTo>
                <a:lnTo>
                  <a:pt x="25" y="16"/>
                </a:lnTo>
                <a:lnTo>
                  <a:pt x="23" y="10"/>
                </a:lnTo>
                <a:lnTo>
                  <a:pt x="19" y="5"/>
                </a:lnTo>
                <a:lnTo>
                  <a:pt x="14" y="0"/>
                </a:lnTo>
                <a:lnTo>
                  <a:pt x="0" y="14"/>
                </a:lnTo>
                <a:lnTo>
                  <a:pt x="2" y="16"/>
                </a:lnTo>
                <a:lnTo>
                  <a:pt x="3" y="19"/>
                </a:lnTo>
                <a:lnTo>
                  <a:pt x="5" y="21"/>
                </a:lnTo>
                <a:lnTo>
                  <a:pt x="5" y="25"/>
                </a:lnTo>
                <a:lnTo>
                  <a:pt x="7" y="35"/>
                </a:lnTo>
                <a:lnTo>
                  <a:pt x="9" y="44"/>
                </a:lnTo>
                <a:lnTo>
                  <a:pt x="9" y="48"/>
                </a:lnTo>
                <a:lnTo>
                  <a:pt x="11" y="53"/>
                </a:lnTo>
                <a:lnTo>
                  <a:pt x="12" y="58"/>
                </a:lnTo>
                <a:lnTo>
                  <a:pt x="14" y="64"/>
                </a:lnTo>
                <a:lnTo>
                  <a:pt x="18" y="67"/>
                </a:lnTo>
                <a:lnTo>
                  <a:pt x="23" y="71"/>
                </a:lnTo>
                <a:lnTo>
                  <a:pt x="28" y="74"/>
                </a:lnTo>
                <a:lnTo>
                  <a:pt x="35" y="74"/>
                </a:lnTo>
                <a:lnTo>
                  <a:pt x="35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2240" bIns="12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3" name=""/>
          <p:cNvSpPr/>
          <p:nvPr/>
        </p:nvSpPr>
        <p:spPr>
          <a:xfrm>
            <a:off x="3494160" y="3728880"/>
            <a:ext cx="41040" cy="32040"/>
          </a:xfrm>
          <a:custGeom>
            <a:avLst/>
            <a:gdLst/>
            <a:ahLst/>
            <a:rect l="l" t="t" r="r" b="b"/>
            <a:pathLst>
              <a:path w="54" h="40">
                <a:moveTo>
                  <a:pt x="54" y="3"/>
                </a:moveTo>
                <a:lnTo>
                  <a:pt x="47" y="0"/>
                </a:lnTo>
                <a:lnTo>
                  <a:pt x="36" y="3"/>
                </a:lnTo>
                <a:lnTo>
                  <a:pt x="22" y="10"/>
                </a:lnTo>
                <a:lnTo>
                  <a:pt x="15" y="14"/>
                </a:lnTo>
                <a:lnTo>
                  <a:pt x="8" y="17"/>
                </a:lnTo>
                <a:lnTo>
                  <a:pt x="4" y="19"/>
                </a:lnTo>
                <a:lnTo>
                  <a:pt x="0" y="21"/>
                </a:lnTo>
                <a:lnTo>
                  <a:pt x="0" y="40"/>
                </a:lnTo>
                <a:lnTo>
                  <a:pt x="9" y="39"/>
                </a:lnTo>
                <a:lnTo>
                  <a:pt x="16" y="37"/>
                </a:lnTo>
                <a:lnTo>
                  <a:pt x="24" y="33"/>
                </a:lnTo>
                <a:lnTo>
                  <a:pt x="31" y="30"/>
                </a:lnTo>
                <a:lnTo>
                  <a:pt x="45" y="23"/>
                </a:lnTo>
                <a:lnTo>
                  <a:pt x="47" y="19"/>
                </a:lnTo>
                <a:lnTo>
                  <a:pt x="40" y="17"/>
                </a:lnTo>
                <a:lnTo>
                  <a:pt x="54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4" name=""/>
          <p:cNvSpPr/>
          <p:nvPr/>
        </p:nvSpPr>
        <p:spPr>
          <a:xfrm>
            <a:off x="3525840" y="3732120"/>
            <a:ext cx="47520" cy="63720"/>
          </a:xfrm>
          <a:custGeom>
            <a:avLst/>
            <a:gdLst/>
            <a:ahLst/>
            <a:rect l="l" t="t" r="r" b="b"/>
            <a:pathLst>
              <a:path w="59" h="82">
                <a:moveTo>
                  <a:pt x="57" y="64"/>
                </a:moveTo>
                <a:lnTo>
                  <a:pt x="59" y="64"/>
                </a:lnTo>
                <a:lnTo>
                  <a:pt x="56" y="62"/>
                </a:lnTo>
                <a:lnTo>
                  <a:pt x="56" y="61"/>
                </a:lnTo>
                <a:lnTo>
                  <a:pt x="52" y="57"/>
                </a:lnTo>
                <a:lnTo>
                  <a:pt x="50" y="53"/>
                </a:lnTo>
                <a:lnTo>
                  <a:pt x="45" y="46"/>
                </a:lnTo>
                <a:lnTo>
                  <a:pt x="38" y="36"/>
                </a:lnTo>
                <a:lnTo>
                  <a:pt x="34" y="27"/>
                </a:lnTo>
                <a:lnTo>
                  <a:pt x="29" y="18"/>
                </a:lnTo>
                <a:lnTo>
                  <a:pt x="22" y="9"/>
                </a:lnTo>
                <a:lnTo>
                  <a:pt x="15" y="0"/>
                </a:lnTo>
                <a:lnTo>
                  <a:pt x="0" y="14"/>
                </a:lnTo>
                <a:lnTo>
                  <a:pt x="6" y="20"/>
                </a:lnTo>
                <a:lnTo>
                  <a:pt x="11" y="29"/>
                </a:lnTo>
                <a:lnTo>
                  <a:pt x="16" y="37"/>
                </a:lnTo>
                <a:lnTo>
                  <a:pt x="22" y="46"/>
                </a:lnTo>
                <a:lnTo>
                  <a:pt x="27" y="57"/>
                </a:lnTo>
                <a:lnTo>
                  <a:pt x="32" y="64"/>
                </a:lnTo>
                <a:lnTo>
                  <a:pt x="36" y="69"/>
                </a:lnTo>
                <a:lnTo>
                  <a:pt x="38" y="73"/>
                </a:lnTo>
                <a:lnTo>
                  <a:pt x="43" y="77"/>
                </a:lnTo>
                <a:lnTo>
                  <a:pt x="47" y="82"/>
                </a:lnTo>
                <a:lnTo>
                  <a:pt x="47" y="82"/>
                </a:lnTo>
                <a:lnTo>
                  <a:pt x="57" y="6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5" name=""/>
          <p:cNvSpPr/>
          <p:nvPr/>
        </p:nvSpPr>
        <p:spPr>
          <a:xfrm>
            <a:off x="3564000" y="3782880"/>
            <a:ext cx="68040" cy="30240"/>
          </a:xfrm>
          <a:custGeom>
            <a:avLst/>
            <a:gdLst/>
            <a:ahLst/>
            <a:rect l="l" t="t" r="r" b="b"/>
            <a:pathLst>
              <a:path w="86" h="39">
                <a:moveTo>
                  <a:pt x="86" y="22"/>
                </a:moveTo>
                <a:lnTo>
                  <a:pt x="84" y="20"/>
                </a:lnTo>
                <a:lnTo>
                  <a:pt x="73" y="16"/>
                </a:lnTo>
                <a:lnTo>
                  <a:pt x="63" y="14"/>
                </a:lnTo>
                <a:lnTo>
                  <a:pt x="54" y="13"/>
                </a:lnTo>
                <a:lnTo>
                  <a:pt x="45" y="13"/>
                </a:lnTo>
                <a:lnTo>
                  <a:pt x="36" y="11"/>
                </a:lnTo>
                <a:lnTo>
                  <a:pt x="29" y="9"/>
                </a:lnTo>
                <a:lnTo>
                  <a:pt x="24" y="7"/>
                </a:lnTo>
                <a:lnTo>
                  <a:pt x="20" y="5"/>
                </a:lnTo>
                <a:lnTo>
                  <a:pt x="16" y="4"/>
                </a:lnTo>
                <a:lnTo>
                  <a:pt x="11" y="0"/>
                </a:lnTo>
                <a:lnTo>
                  <a:pt x="0" y="18"/>
                </a:lnTo>
                <a:lnTo>
                  <a:pt x="6" y="22"/>
                </a:lnTo>
                <a:lnTo>
                  <a:pt x="11" y="23"/>
                </a:lnTo>
                <a:lnTo>
                  <a:pt x="16" y="25"/>
                </a:lnTo>
                <a:lnTo>
                  <a:pt x="22" y="29"/>
                </a:lnTo>
                <a:lnTo>
                  <a:pt x="32" y="30"/>
                </a:lnTo>
                <a:lnTo>
                  <a:pt x="41" y="32"/>
                </a:lnTo>
                <a:lnTo>
                  <a:pt x="50" y="34"/>
                </a:lnTo>
                <a:lnTo>
                  <a:pt x="59" y="34"/>
                </a:lnTo>
                <a:lnTo>
                  <a:pt x="68" y="36"/>
                </a:lnTo>
                <a:lnTo>
                  <a:pt x="77" y="39"/>
                </a:lnTo>
                <a:lnTo>
                  <a:pt x="75" y="38"/>
                </a:lnTo>
                <a:lnTo>
                  <a:pt x="86" y="2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6" name=""/>
          <p:cNvSpPr/>
          <p:nvPr/>
        </p:nvSpPr>
        <p:spPr>
          <a:xfrm>
            <a:off x="3624120" y="3797280"/>
            <a:ext cx="41400" cy="58680"/>
          </a:xfrm>
          <a:custGeom>
            <a:avLst/>
            <a:gdLst/>
            <a:ahLst/>
            <a:rect l="l" t="t" r="r" b="b"/>
            <a:pathLst>
              <a:path w="54" h="73">
                <a:moveTo>
                  <a:pt x="54" y="55"/>
                </a:moveTo>
                <a:lnTo>
                  <a:pt x="54" y="55"/>
                </a:lnTo>
                <a:lnTo>
                  <a:pt x="50" y="53"/>
                </a:lnTo>
                <a:lnTo>
                  <a:pt x="46" y="50"/>
                </a:lnTo>
                <a:lnTo>
                  <a:pt x="45" y="48"/>
                </a:lnTo>
                <a:lnTo>
                  <a:pt x="43" y="46"/>
                </a:lnTo>
                <a:lnTo>
                  <a:pt x="39" y="39"/>
                </a:lnTo>
                <a:lnTo>
                  <a:pt x="36" y="32"/>
                </a:lnTo>
                <a:lnTo>
                  <a:pt x="32" y="25"/>
                </a:lnTo>
                <a:lnTo>
                  <a:pt x="29" y="16"/>
                </a:lnTo>
                <a:lnTo>
                  <a:pt x="25" y="12"/>
                </a:lnTo>
                <a:lnTo>
                  <a:pt x="22" y="7"/>
                </a:lnTo>
                <a:lnTo>
                  <a:pt x="16" y="3"/>
                </a:lnTo>
                <a:lnTo>
                  <a:pt x="11" y="0"/>
                </a:lnTo>
                <a:lnTo>
                  <a:pt x="0" y="18"/>
                </a:lnTo>
                <a:lnTo>
                  <a:pt x="4" y="19"/>
                </a:lnTo>
                <a:lnTo>
                  <a:pt x="7" y="21"/>
                </a:lnTo>
                <a:lnTo>
                  <a:pt x="9" y="25"/>
                </a:lnTo>
                <a:lnTo>
                  <a:pt x="9" y="26"/>
                </a:lnTo>
                <a:lnTo>
                  <a:pt x="13" y="34"/>
                </a:lnTo>
                <a:lnTo>
                  <a:pt x="16" y="39"/>
                </a:lnTo>
                <a:lnTo>
                  <a:pt x="20" y="48"/>
                </a:lnTo>
                <a:lnTo>
                  <a:pt x="25" y="57"/>
                </a:lnTo>
                <a:lnTo>
                  <a:pt x="29" y="62"/>
                </a:lnTo>
                <a:lnTo>
                  <a:pt x="32" y="66"/>
                </a:lnTo>
                <a:lnTo>
                  <a:pt x="38" y="69"/>
                </a:lnTo>
                <a:lnTo>
                  <a:pt x="45" y="73"/>
                </a:lnTo>
                <a:lnTo>
                  <a:pt x="45" y="73"/>
                </a:lnTo>
                <a:lnTo>
                  <a:pt x="54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7" name=""/>
          <p:cNvSpPr/>
          <p:nvPr/>
        </p:nvSpPr>
        <p:spPr>
          <a:xfrm>
            <a:off x="3657600" y="3841920"/>
            <a:ext cx="69840" cy="66600"/>
          </a:xfrm>
          <a:custGeom>
            <a:avLst/>
            <a:gdLst/>
            <a:ahLst/>
            <a:rect l="l" t="t" r="r" b="b"/>
            <a:pathLst>
              <a:path w="87" h="84">
                <a:moveTo>
                  <a:pt x="87" y="78"/>
                </a:moveTo>
                <a:lnTo>
                  <a:pt x="87" y="78"/>
                </a:lnTo>
                <a:lnTo>
                  <a:pt x="84" y="71"/>
                </a:lnTo>
                <a:lnTo>
                  <a:pt x="82" y="64"/>
                </a:lnTo>
                <a:lnTo>
                  <a:pt x="78" y="57"/>
                </a:lnTo>
                <a:lnTo>
                  <a:pt x="75" y="52"/>
                </a:lnTo>
                <a:lnTo>
                  <a:pt x="73" y="44"/>
                </a:lnTo>
                <a:lnTo>
                  <a:pt x="68" y="41"/>
                </a:lnTo>
                <a:lnTo>
                  <a:pt x="64" y="36"/>
                </a:lnTo>
                <a:lnTo>
                  <a:pt x="59" y="30"/>
                </a:lnTo>
                <a:lnTo>
                  <a:pt x="53" y="27"/>
                </a:lnTo>
                <a:lnTo>
                  <a:pt x="48" y="21"/>
                </a:lnTo>
                <a:lnTo>
                  <a:pt x="43" y="18"/>
                </a:lnTo>
                <a:lnTo>
                  <a:pt x="35" y="14"/>
                </a:lnTo>
                <a:lnTo>
                  <a:pt x="23" y="7"/>
                </a:lnTo>
                <a:lnTo>
                  <a:pt x="9" y="0"/>
                </a:lnTo>
                <a:lnTo>
                  <a:pt x="0" y="18"/>
                </a:lnTo>
                <a:lnTo>
                  <a:pt x="12" y="25"/>
                </a:lnTo>
                <a:lnTo>
                  <a:pt x="25" y="32"/>
                </a:lnTo>
                <a:lnTo>
                  <a:pt x="30" y="34"/>
                </a:lnTo>
                <a:lnTo>
                  <a:pt x="35" y="37"/>
                </a:lnTo>
                <a:lnTo>
                  <a:pt x="39" y="41"/>
                </a:lnTo>
                <a:lnTo>
                  <a:pt x="44" y="44"/>
                </a:lnTo>
                <a:lnTo>
                  <a:pt x="48" y="48"/>
                </a:lnTo>
                <a:lnTo>
                  <a:pt x="52" y="52"/>
                </a:lnTo>
                <a:lnTo>
                  <a:pt x="53" y="57"/>
                </a:lnTo>
                <a:lnTo>
                  <a:pt x="57" y="60"/>
                </a:lnTo>
                <a:lnTo>
                  <a:pt x="59" y="66"/>
                </a:lnTo>
                <a:lnTo>
                  <a:pt x="62" y="71"/>
                </a:lnTo>
                <a:lnTo>
                  <a:pt x="64" y="78"/>
                </a:lnTo>
                <a:lnTo>
                  <a:pt x="66" y="84"/>
                </a:lnTo>
                <a:lnTo>
                  <a:pt x="87" y="7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8" name=""/>
          <p:cNvSpPr/>
          <p:nvPr/>
        </p:nvSpPr>
        <p:spPr>
          <a:xfrm>
            <a:off x="3711600" y="3903840"/>
            <a:ext cx="66600" cy="58680"/>
          </a:xfrm>
          <a:custGeom>
            <a:avLst/>
            <a:gdLst/>
            <a:ahLst/>
            <a:rect l="l" t="t" r="r" b="b"/>
            <a:pathLst>
              <a:path w="83" h="73">
                <a:moveTo>
                  <a:pt x="83" y="73"/>
                </a:moveTo>
                <a:lnTo>
                  <a:pt x="83" y="73"/>
                </a:lnTo>
                <a:lnTo>
                  <a:pt x="81" y="64"/>
                </a:lnTo>
                <a:lnTo>
                  <a:pt x="80" y="57"/>
                </a:lnTo>
                <a:lnTo>
                  <a:pt x="76" y="50"/>
                </a:lnTo>
                <a:lnTo>
                  <a:pt x="71" y="45"/>
                </a:lnTo>
                <a:lnTo>
                  <a:pt x="67" y="41"/>
                </a:lnTo>
                <a:lnTo>
                  <a:pt x="62" y="36"/>
                </a:lnTo>
                <a:lnTo>
                  <a:pt x="56" y="32"/>
                </a:lnTo>
                <a:lnTo>
                  <a:pt x="49" y="29"/>
                </a:lnTo>
                <a:lnTo>
                  <a:pt x="40" y="23"/>
                </a:lnTo>
                <a:lnTo>
                  <a:pt x="30" y="16"/>
                </a:lnTo>
                <a:lnTo>
                  <a:pt x="26" y="13"/>
                </a:lnTo>
                <a:lnTo>
                  <a:pt x="24" y="9"/>
                </a:lnTo>
                <a:lnTo>
                  <a:pt x="21" y="4"/>
                </a:lnTo>
                <a:lnTo>
                  <a:pt x="19" y="0"/>
                </a:lnTo>
                <a:lnTo>
                  <a:pt x="0" y="6"/>
                </a:lnTo>
                <a:lnTo>
                  <a:pt x="3" y="14"/>
                </a:lnTo>
                <a:lnTo>
                  <a:pt x="7" y="20"/>
                </a:lnTo>
                <a:lnTo>
                  <a:pt x="12" y="27"/>
                </a:lnTo>
                <a:lnTo>
                  <a:pt x="17" y="32"/>
                </a:lnTo>
                <a:lnTo>
                  <a:pt x="28" y="39"/>
                </a:lnTo>
                <a:lnTo>
                  <a:pt x="39" y="47"/>
                </a:lnTo>
                <a:lnTo>
                  <a:pt x="44" y="50"/>
                </a:lnTo>
                <a:lnTo>
                  <a:pt x="49" y="54"/>
                </a:lnTo>
                <a:lnTo>
                  <a:pt x="53" y="55"/>
                </a:lnTo>
                <a:lnTo>
                  <a:pt x="56" y="59"/>
                </a:lnTo>
                <a:lnTo>
                  <a:pt x="58" y="63"/>
                </a:lnTo>
                <a:lnTo>
                  <a:pt x="60" y="66"/>
                </a:lnTo>
                <a:lnTo>
                  <a:pt x="62" y="68"/>
                </a:lnTo>
                <a:lnTo>
                  <a:pt x="62" y="73"/>
                </a:lnTo>
                <a:lnTo>
                  <a:pt x="83" y="7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9" name=""/>
          <p:cNvSpPr/>
          <p:nvPr/>
        </p:nvSpPr>
        <p:spPr>
          <a:xfrm>
            <a:off x="3718080" y="3962520"/>
            <a:ext cx="60120" cy="61920"/>
          </a:xfrm>
          <a:custGeom>
            <a:avLst/>
            <a:gdLst/>
            <a:ahLst/>
            <a:rect l="l" t="t" r="r" b="b"/>
            <a:pathLst>
              <a:path w="75" h="79">
                <a:moveTo>
                  <a:pt x="22" y="79"/>
                </a:moveTo>
                <a:lnTo>
                  <a:pt x="22" y="79"/>
                </a:lnTo>
                <a:lnTo>
                  <a:pt x="22" y="73"/>
                </a:lnTo>
                <a:lnTo>
                  <a:pt x="24" y="68"/>
                </a:lnTo>
                <a:lnTo>
                  <a:pt x="25" y="64"/>
                </a:lnTo>
                <a:lnTo>
                  <a:pt x="27" y="59"/>
                </a:lnTo>
                <a:lnTo>
                  <a:pt x="31" y="55"/>
                </a:lnTo>
                <a:lnTo>
                  <a:pt x="36" y="52"/>
                </a:lnTo>
                <a:lnTo>
                  <a:pt x="40" y="48"/>
                </a:lnTo>
                <a:lnTo>
                  <a:pt x="45" y="45"/>
                </a:lnTo>
                <a:lnTo>
                  <a:pt x="54" y="36"/>
                </a:lnTo>
                <a:lnTo>
                  <a:pt x="63" y="29"/>
                </a:lnTo>
                <a:lnTo>
                  <a:pt x="68" y="22"/>
                </a:lnTo>
                <a:lnTo>
                  <a:pt x="72" y="16"/>
                </a:lnTo>
                <a:lnTo>
                  <a:pt x="73" y="7"/>
                </a:lnTo>
                <a:lnTo>
                  <a:pt x="75" y="0"/>
                </a:lnTo>
                <a:lnTo>
                  <a:pt x="54" y="0"/>
                </a:lnTo>
                <a:lnTo>
                  <a:pt x="52" y="4"/>
                </a:lnTo>
                <a:lnTo>
                  <a:pt x="52" y="7"/>
                </a:lnTo>
                <a:lnTo>
                  <a:pt x="50" y="11"/>
                </a:lnTo>
                <a:lnTo>
                  <a:pt x="48" y="14"/>
                </a:lnTo>
                <a:lnTo>
                  <a:pt x="40" y="22"/>
                </a:lnTo>
                <a:lnTo>
                  <a:pt x="31" y="29"/>
                </a:lnTo>
                <a:lnTo>
                  <a:pt x="25" y="32"/>
                </a:lnTo>
                <a:lnTo>
                  <a:pt x="22" y="38"/>
                </a:lnTo>
                <a:lnTo>
                  <a:pt x="16" y="43"/>
                </a:lnTo>
                <a:lnTo>
                  <a:pt x="11" y="48"/>
                </a:lnTo>
                <a:lnTo>
                  <a:pt x="8" y="54"/>
                </a:lnTo>
                <a:lnTo>
                  <a:pt x="4" y="63"/>
                </a:lnTo>
                <a:lnTo>
                  <a:pt x="0" y="70"/>
                </a:lnTo>
                <a:lnTo>
                  <a:pt x="0" y="79"/>
                </a:lnTo>
                <a:lnTo>
                  <a:pt x="22" y="7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0" name=""/>
          <p:cNvSpPr/>
          <p:nvPr/>
        </p:nvSpPr>
        <p:spPr>
          <a:xfrm>
            <a:off x="3718080" y="4024440"/>
            <a:ext cx="17280" cy="31680"/>
          </a:xfrm>
          <a:custGeom>
            <a:avLst/>
            <a:gdLst/>
            <a:ahLst/>
            <a:rect l="l" t="t" r="r" b="b"/>
            <a:pathLst>
              <a:path w="22" h="40">
                <a:moveTo>
                  <a:pt x="22" y="40"/>
                </a:moveTo>
                <a:lnTo>
                  <a:pt x="22" y="40"/>
                </a:lnTo>
                <a:lnTo>
                  <a:pt x="22" y="28"/>
                </a:lnTo>
                <a:lnTo>
                  <a:pt x="22" y="21"/>
                </a:lnTo>
                <a:lnTo>
                  <a:pt x="22" y="12"/>
                </a:lnTo>
                <a:lnTo>
                  <a:pt x="22" y="0"/>
                </a:lnTo>
                <a:lnTo>
                  <a:pt x="0" y="0"/>
                </a:lnTo>
                <a:lnTo>
                  <a:pt x="0" y="12"/>
                </a:lnTo>
                <a:lnTo>
                  <a:pt x="0" y="21"/>
                </a:lnTo>
                <a:lnTo>
                  <a:pt x="0" y="28"/>
                </a:lnTo>
                <a:lnTo>
                  <a:pt x="0" y="40"/>
                </a:lnTo>
                <a:lnTo>
                  <a:pt x="22" y="4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1" name=""/>
          <p:cNvSpPr/>
          <p:nvPr/>
        </p:nvSpPr>
        <p:spPr>
          <a:xfrm>
            <a:off x="3716280" y="4056120"/>
            <a:ext cx="19080" cy="54000"/>
          </a:xfrm>
          <a:custGeom>
            <a:avLst/>
            <a:gdLst/>
            <a:ahLst/>
            <a:rect l="l" t="t" r="r" b="b"/>
            <a:pathLst>
              <a:path w="23" h="68">
                <a:moveTo>
                  <a:pt x="21" y="68"/>
                </a:moveTo>
                <a:lnTo>
                  <a:pt x="23" y="59"/>
                </a:lnTo>
                <a:lnTo>
                  <a:pt x="19" y="54"/>
                </a:lnTo>
                <a:lnTo>
                  <a:pt x="19" y="47"/>
                </a:lnTo>
                <a:lnTo>
                  <a:pt x="19" y="38"/>
                </a:lnTo>
                <a:lnTo>
                  <a:pt x="19" y="31"/>
                </a:lnTo>
                <a:lnTo>
                  <a:pt x="21" y="15"/>
                </a:lnTo>
                <a:lnTo>
                  <a:pt x="23" y="0"/>
                </a:lnTo>
                <a:lnTo>
                  <a:pt x="3" y="0"/>
                </a:lnTo>
                <a:lnTo>
                  <a:pt x="1" y="13"/>
                </a:lnTo>
                <a:lnTo>
                  <a:pt x="0" y="31"/>
                </a:lnTo>
                <a:lnTo>
                  <a:pt x="0" y="38"/>
                </a:lnTo>
                <a:lnTo>
                  <a:pt x="0" y="49"/>
                </a:lnTo>
                <a:lnTo>
                  <a:pt x="1" y="57"/>
                </a:lnTo>
                <a:lnTo>
                  <a:pt x="3" y="66"/>
                </a:lnTo>
                <a:lnTo>
                  <a:pt x="5" y="57"/>
                </a:lnTo>
                <a:lnTo>
                  <a:pt x="21" y="6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2" name=""/>
          <p:cNvSpPr/>
          <p:nvPr/>
        </p:nvSpPr>
        <p:spPr>
          <a:xfrm>
            <a:off x="3587760" y="4102200"/>
            <a:ext cx="146160" cy="112680"/>
          </a:xfrm>
          <a:custGeom>
            <a:avLst/>
            <a:gdLst/>
            <a:ahLst/>
            <a:rect l="l" t="t" r="r" b="b"/>
            <a:pathLst>
              <a:path w="183" h="143">
                <a:moveTo>
                  <a:pt x="0" y="143"/>
                </a:moveTo>
                <a:lnTo>
                  <a:pt x="0" y="143"/>
                </a:lnTo>
                <a:lnTo>
                  <a:pt x="9" y="143"/>
                </a:lnTo>
                <a:lnTo>
                  <a:pt x="17" y="141"/>
                </a:lnTo>
                <a:lnTo>
                  <a:pt x="26" y="141"/>
                </a:lnTo>
                <a:lnTo>
                  <a:pt x="34" y="139"/>
                </a:lnTo>
                <a:lnTo>
                  <a:pt x="42" y="138"/>
                </a:lnTo>
                <a:lnTo>
                  <a:pt x="50" y="134"/>
                </a:lnTo>
                <a:lnTo>
                  <a:pt x="57" y="130"/>
                </a:lnTo>
                <a:lnTo>
                  <a:pt x="64" y="129"/>
                </a:lnTo>
                <a:lnTo>
                  <a:pt x="71" y="125"/>
                </a:lnTo>
                <a:lnTo>
                  <a:pt x="78" y="120"/>
                </a:lnTo>
                <a:lnTo>
                  <a:pt x="85" y="116"/>
                </a:lnTo>
                <a:lnTo>
                  <a:pt x="92" y="113"/>
                </a:lnTo>
                <a:lnTo>
                  <a:pt x="105" y="104"/>
                </a:lnTo>
                <a:lnTo>
                  <a:pt x="115" y="93"/>
                </a:lnTo>
                <a:lnTo>
                  <a:pt x="126" y="82"/>
                </a:lnTo>
                <a:lnTo>
                  <a:pt x="137" y="72"/>
                </a:lnTo>
                <a:lnTo>
                  <a:pt x="146" y="61"/>
                </a:lnTo>
                <a:lnTo>
                  <a:pt x="155" y="50"/>
                </a:lnTo>
                <a:lnTo>
                  <a:pt x="171" y="31"/>
                </a:lnTo>
                <a:lnTo>
                  <a:pt x="183" y="11"/>
                </a:lnTo>
                <a:lnTo>
                  <a:pt x="165" y="0"/>
                </a:lnTo>
                <a:lnTo>
                  <a:pt x="153" y="18"/>
                </a:lnTo>
                <a:lnTo>
                  <a:pt x="137" y="38"/>
                </a:lnTo>
                <a:lnTo>
                  <a:pt x="130" y="49"/>
                </a:lnTo>
                <a:lnTo>
                  <a:pt x="121" y="59"/>
                </a:lnTo>
                <a:lnTo>
                  <a:pt x="110" y="70"/>
                </a:lnTo>
                <a:lnTo>
                  <a:pt x="101" y="79"/>
                </a:lnTo>
                <a:lnTo>
                  <a:pt x="90" y="88"/>
                </a:lnTo>
                <a:lnTo>
                  <a:pt x="78" y="97"/>
                </a:lnTo>
                <a:lnTo>
                  <a:pt x="74" y="100"/>
                </a:lnTo>
                <a:lnTo>
                  <a:pt x="67" y="104"/>
                </a:lnTo>
                <a:lnTo>
                  <a:pt x="62" y="107"/>
                </a:lnTo>
                <a:lnTo>
                  <a:pt x="55" y="111"/>
                </a:lnTo>
                <a:lnTo>
                  <a:pt x="50" y="113"/>
                </a:lnTo>
                <a:lnTo>
                  <a:pt x="42" y="114"/>
                </a:lnTo>
                <a:lnTo>
                  <a:pt x="35" y="118"/>
                </a:lnTo>
                <a:lnTo>
                  <a:pt x="28" y="120"/>
                </a:lnTo>
                <a:lnTo>
                  <a:pt x="21" y="120"/>
                </a:lnTo>
                <a:lnTo>
                  <a:pt x="14" y="121"/>
                </a:lnTo>
                <a:lnTo>
                  <a:pt x="7" y="123"/>
                </a:lnTo>
                <a:lnTo>
                  <a:pt x="0" y="123"/>
                </a:lnTo>
                <a:lnTo>
                  <a:pt x="0" y="14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3" name=""/>
          <p:cNvSpPr/>
          <p:nvPr/>
        </p:nvSpPr>
        <p:spPr>
          <a:xfrm>
            <a:off x="3525840" y="4184640"/>
            <a:ext cx="61920" cy="30240"/>
          </a:xfrm>
          <a:custGeom>
            <a:avLst/>
            <a:gdLst/>
            <a:ahLst/>
            <a:rect l="l" t="t" r="r" b="b"/>
            <a:pathLst>
              <a:path w="79" h="38">
                <a:moveTo>
                  <a:pt x="18" y="15"/>
                </a:moveTo>
                <a:lnTo>
                  <a:pt x="0" y="9"/>
                </a:lnTo>
                <a:lnTo>
                  <a:pt x="2" y="15"/>
                </a:lnTo>
                <a:lnTo>
                  <a:pt x="4" y="20"/>
                </a:lnTo>
                <a:lnTo>
                  <a:pt x="9" y="25"/>
                </a:lnTo>
                <a:lnTo>
                  <a:pt x="13" y="29"/>
                </a:lnTo>
                <a:lnTo>
                  <a:pt x="18" y="33"/>
                </a:lnTo>
                <a:lnTo>
                  <a:pt x="24" y="34"/>
                </a:lnTo>
                <a:lnTo>
                  <a:pt x="29" y="34"/>
                </a:lnTo>
                <a:lnTo>
                  <a:pt x="36" y="36"/>
                </a:lnTo>
                <a:lnTo>
                  <a:pt x="47" y="38"/>
                </a:lnTo>
                <a:lnTo>
                  <a:pt x="57" y="38"/>
                </a:lnTo>
                <a:lnTo>
                  <a:pt x="68" y="38"/>
                </a:lnTo>
                <a:lnTo>
                  <a:pt x="79" y="38"/>
                </a:lnTo>
                <a:lnTo>
                  <a:pt x="79" y="18"/>
                </a:lnTo>
                <a:lnTo>
                  <a:pt x="68" y="18"/>
                </a:lnTo>
                <a:lnTo>
                  <a:pt x="57" y="18"/>
                </a:lnTo>
                <a:lnTo>
                  <a:pt x="48" y="18"/>
                </a:lnTo>
                <a:lnTo>
                  <a:pt x="38" y="16"/>
                </a:lnTo>
                <a:lnTo>
                  <a:pt x="34" y="16"/>
                </a:lnTo>
                <a:lnTo>
                  <a:pt x="31" y="15"/>
                </a:lnTo>
                <a:lnTo>
                  <a:pt x="27" y="13"/>
                </a:lnTo>
                <a:lnTo>
                  <a:pt x="25" y="13"/>
                </a:lnTo>
                <a:lnTo>
                  <a:pt x="24" y="11"/>
                </a:lnTo>
                <a:lnTo>
                  <a:pt x="22" y="9"/>
                </a:lnTo>
                <a:lnTo>
                  <a:pt x="22" y="8"/>
                </a:lnTo>
                <a:lnTo>
                  <a:pt x="22" y="6"/>
                </a:lnTo>
                <a:lnTo>
                  <a:pt x="2" y="0"/>
                </a:lnTo>
                <a:lnTo>
                  <a:pt x="18" y="1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4" name=""/>
          <p:cNvSpPr/>
          <p:nvPr/>
        </p:nvSpPr>
        <p:spPr>
          <a:xfrm>
            <a:off x="3505320" y="4181400"/>
            <a:ext cx="33120" cy="19080"/>
          </a:xfrm>
          <a:custGeom>
            <a:avLst/>
            <a:gdLst/>
            <a:ahLst/>
            <a:rect l="l" t="t" r="r" b="b"/>
            <a:pathLst>
              <a:path w="42" h="23">
                <a:moveTo>
                  <a:pt x="0" y="21"/>
                </a:moveTo>
                <a:lnTo>
                  <a:pt x="0" y="21"/>
                </a:lnTo>
                <a:lnTo>
                  <a:pt x="9" y="21"/>
                </a:lnTo>
                <a:lnTo>
                  <a:pt x="19" y="23"/>
                </a:lnTo>
                <a:lnTo>
                  <a:pt x="25" y="23"/>
                </a:lnTo>
                <a:lnTo>
                  <a:pt x="30" y="23"/>
                </a:lnTo>
                <a:lnTo>
                  <a:pt x="35" y="21"/>
                </a:lnTo>
                <a:lnTo>
                  <a:pt x="42" y="18"/>
                </a:lnTo>
                <a:lnTo>
                  <a:pt x="28" y="3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1" y="2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5" name=""/>
          <p:cNvSpPr/>
          <p:nvPr/>
        </p:nvSpPr>
        <p:spPr>
          <a:xfrm>
            <a:off x="3462480" y="4181400"/>
            <a:ext cx="42840" cy="33480"/>
          </a:xfrm>
          <a:custGeom>
            <a:avLst/>
            <a:gdLst/>
            <a:ahLst/>
            <a:rect l="l" t="t" r="r" b="b"/>
            <a:pathLst>
              <a:path w="54" h="41">
                <a:moveTo>
                  <a:pt x="0" y="41"/>
                </a:moveTo>
                <a:lnTo>
                  <a:pt x="0" y="41"/>
                </a:lnTo>
                <a:lnTo>
                  <a:pt x="6" y="41"/>
                </a:lnTo>
                <a:lnTo>
                  <a:pt x="9" y="39"/>
                </a:lnTo>
                <a:lnTo>
                  <a:pt x="15" y="39"/>
                </a:lnTo>
                <a:lnTo>
                  <a:pt x="18" y="37"/>
                </a:lnTo>
                <a:lnTo>
                  <a:pt x="27" y="34"/>
                </a:lnTo>
                <a:lnTo>
                  <a:pt x="32" y="28"/>
                </a:lnTo>
                <a:lnTo>
                  <a:pt x="38" y="25"/>
                </a:lnTo>
                <a:lnTo>
                  <a:pt x="43" y="23"/>
                </a:lnTo>
                <a:lnTo>
                  <a:pt x="47" y="21"/>
                </a:lnTo>
                <a:lnTo>
                  <a:pt x="48" y="21"/>
                </a:lnTo>
                <a:lnTo>
                  <a:pt x="52" y="21"/>
                </a:lnTo>
                <a:lnTo>
                  <a:pt x="54" y="19"/>
                </a:lnTo>
                <a:lnTo>
                  <a:pt x="54" y="0"/>
                </a:lnTo>
                <a:lnTo>
                  <a:pt x="48" y="0"/>
                </a:lnTo>
                <a:lnTo>
                  <a:pt x="43" y="2"/>
                </a:lnTo>
                <a:lnTo>
                  <a:pt x="39" y="2"/>
                </a:lnTo>
                <a:lnTo>
                  <a:pt x="34" y="3"/>
                </a:lnTo>
                <a:lnTo>
                  <a:pt x="27" y="9"/>
                </a:lnTo>
                <a:lnTo>
                  <a:pt x="22" y="12"/>
                </a:lnTo>
                <a:lnTo>
                  <a:pt x="15" y="16"/>
                </a:lnTo>
                <a:lnTo>
                  <a:pt x="9" y="18"/>
                </a:lnTo>
                <a:lnTo>
                  <a:pt x="7" y="19"/>
                </a:lnTo>
                <a:lnTo>
                  <a:pt x="6" y="19"/>
                </a:lnTo>
                <a:lnTo>
                  <a:pt x="2" y="21"/>
                </a:lnTo>
                <a:lnTo>
                  <a:pt x="0" y="21"/>
                </a:lnTo>
                <a:lnTo>
                  <a:pt x="0" y="4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6" name=""/>
          <p:cNvSpPr/>
          <p:nvPr/>
        </p:nvSpPr>
        <p:spPr>
          <a:xfrm>
            <a:off x="3421080" y="4178160"/>
            <a:ext cx="41400" cy="36720"/>
          </a:xfrm>
          <a:custGeom>
            <a:avLst/>
            <a:gdLst/>
            <a:ahLst/>
            <a:rect l="l" t="t" r="r" b="b"/>
            <a:pathLst>
              <a:path w="51" h="46">
                <a:moveTo>
                  <a:pt x="0" y="17"/>
                </a:moveTo>
                <a:lnTo>
                  <a:pt x="0" y="17"/>
                </a:lnTo>
                <a:lnTo>
                  <a:pt x="3" y="19"/>
                </a:lnTo>
                <a:lnTo>
                  <a:pt x="7" y="23"/>
                </a:lnTo>
                <a:lnTo>
                  <a:pt x="12" y="28"/>
                </a:lnTo>
                <a:lnTo>
                  <a:pt x="17" y="32"/>
                </a:lnTo>
                <a:lnTo>
                  <a:pt x="23" y="37"/>
                </a:lnTo>
                <a:lnTo>
                  <a:pt x="30" y="41"/>
                </a:lnTo>
                <a:lnTo>
                  <a:pt x="35" y="42"/>
                </a:lnTo>
                <a:lnTo>
                  <a:pt x="41" y="44"/>
                </a:lnTo>
                <a:lnTo>
                  <a:pt x="44" y="46"/>
                </a:lnTo>
                <a:lnTo>
                  <a:pt x="51" y="46"/>
                </a:lnTo>
                <a:lnTo>
                  <a:pt x="51" y="26"/>
                </a:lnTo>
                <a:lnTo>
                  <a:pt x="48" y="26"/>
                </a:lnTo>
                <a:lnTo>
                  <a:pt x="44" y="26"/>
                </a:lnTo>
                <a:lnTo>
                  <a:pt x="42" y="24"/>
                </a:lnTo>
                <a:lnTo>
                  <a:pt x="41" y="24"/>
                </a:lnTo>
                <a:lnTo>
                  <a:pt x="35" y="21"/>
                </a:lnTo>
                <a:lnTo>
                  <a:pt x="32" y="17"/>
                </a:lnTo>
                <a:lnTo>
                  <a:pt x="26" y="14"/>
                </a:lnTo>
                <a:lnTo>
                  <a:pt x="21" y="8"/>
                </a:lnTo>
                <a:lnTo>
                  <a:pt x="16" y="5"/>
                </a:lnTo>
                <a:lnTo>
                  <a:pt x="9" y="0"/>
                </a:lnTo>
                <a:lnTo>
                  <a:pt x="9" y="0"/>
                </a:lnTo>
                <a:lnTo>
                  <a:pt x="0" y="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7" name=""/>
          <p:cNvSpPr/>
          <p:nvPr/>
        </p:nvSpPr>
        <p:spPr>
          <a:xfrm>
            <a:off x="3355920" y="4138560"/>
            <a:ext cx="73080" cy="54000"/>
          </a:xfrm>
          <a:custGeom>
            <a:avLst/>
            <a:gdLst/>
            <a:ahLst/>
            <a:rect l="l" t="t" r="r" b="b"/>
            <a:pathLst>
              <a:path w="93" h="67">
                <a:moveTo>
                  <a:pt x="9" y="21"/>
                </a:moveTo>
                <a:lnTo>
                  <a:pt x="0" y="14"/>
                </a:lnTo>
                <a:lnTo>
                  <a:pt x="4" y="21"/>
                </a:lnTo>
                <a:lnTo>
                  <a:pt x="5" y="28"/>
                </a:lnTo>
                <a:lnTo>
                  <a:pt x="9" y="34"/>
                </a:lnTo>
                <a:lnTo>
                  <a:pt x="14" y="41"/>
                </a:lnTo>
                <a:lnTo>
                  <a:pt x="20" y="44"/>
                </a:lnTo>
                <a:lnTo>
                  <a:pt x="25" y="48"/>
                </a:lnTo>
                <a:lnTo>
                  <a:pt x="30" y="51"/>
                </a:lnTo>
                <a:lnTo>
                  <a:pt x="37" y="53"/>
                </a:lnTo>
                <a:lnTo>
                  <a:pt x="59" y="60"/>
                </a:lnTo>
                <a:lnTo>
                  <a:pt x="85" y="67"/>
                </a:lnTo>
                <a:lnTo>
                  <a:pt x="93" y="48"/>
                </a:lnTo>
                <a:lnTo>
                  <a:pt x="66" y="41"/>
                </a:lnTo>
                <a:lnTo>
                  <a:pt x="43" y="34"/>
                </a:lnTo>
                <a:lnTo>
                  <a:pt x="39" y="34"/>
                </a:lnTo>
                <a:lnTo>
                  <a:pt x="36" y="32"/>
                </a:lnTo>
                <a:lnTo>
                  <a:pt x="32" y="30"/>
                </a:lnTo>
                <a:lnTo>
                  <a:pt x="30" y="26"/>
                </a:lnTo>
                <a:lnTo>
                  <a:pt x="27" y="23"/>
                </a:lnTo>
                <a:lnTo>
                  <a:pt x="25" y="19"/>
                </a:lnTo>
                <a:lnTo>
                  <a:pt x="23" y="14"/>
                </a:lnTo>
                <a:lnTo>
                  <a:pt x="20" y="9"/>
                </a:lnTo>
                <a:lnTo>
                  <a:pt x="9" y="0"/>
                </a:lnTo>
                <a:lnTo>
                  <a:pt x="9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8" name=""/>
          <p:cNvSpPr/>
          <p:nvPr/>
        </p:nvSpPr>
        <p:spPr>
          <a:xfrm>
            <a:off x="3295800" y="4138560"/>
            <a:ext cx="68040" cy="17640"/>
          </a:xfrm>
          <a:custGeom>
            <a:avLst/>
            <a:gdLst/>
            <a:ahLst/>
            <a:rect l="l" t="t" r="r" b="b"/>
            <a:pathLst>
              <a:path w="86" h="21">
                <a:moveTo>
                  <a:pt x="0" y="21"/>
                </a:moveTo>
                <a:lnTo>
                  <a:pt x="0" y="21"/>
                </a:lnTo>
                <a:lnTo>
                  <a:pt x="20" y="21"/>
                </a:lnTo>
                <a:lnTo>
                  <a:pt x="41" y="21"/>
                </a:lnTo>
                <a:lnTo>
                  <a:pt x="61" y="21"/>
                </a:lnTo>
                <a:lnTo>
                  <a:pt x="86" y="21"/>
                </a:lnTo>
                <a:lnTo>
                  <a:pt x="86" y="0"/>
                </a:lnTo>
                <a:lnTo>
                  <a:pt x="61" y="0"/>
                </a:lnTo>
                <a:lnTo>
                  <a:pt x="41" y="0"/>
                </a:lnTo>
                <a:lnTo>
                  <a:pt x="20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9" name=""/>
          <p:cNvSpPr/>
          <p:nvPr/>
        </p:nvSpPr>
        <p:spPr>
          <a:xfrm>
            <a:off x="3233880" y="4111560"/>
            <a:ext cx="61920" cy="44640"/>
          </a:xfrm>
          <a:custGeom>
            <a:avLst/>
            <a:gdLst/>
            <a:ahLst/>
            <a:rect l="l" t="t" r="r" b="b"/>
            <a:pathLst>
              <a:path w="78" h="55">
                <a:moveTo>
                  <a:pt x="0" y="14"/>
                </a:moveTo>
                <a:lnTo>
                  <a:pt x="9" y="19"/>
                </a:lnTo>
                <a:lnTo>
                  <a:pt x="12" y="19"/>
                </a:lnTo>
                <a:lnTo>
                  <a:pt x="18" y="21"/>
                </a:lnTo>
                <a:lnTo>
                  <a:pt x="20" y="23"/>
                </a:lnTo>
                <a:lnTo>
                  <a:pt x="23" y="25"/>
                </a:lnTo>
                <a:lnTo>
                  <a:pt x="30" y="30"/>
                </a:lnTo>
                <a:lnTo>
                  <a:pt x="39" y="36"/>
                </a:lnTo>
                <a:lnTo>
                  <a:pt x="46" y="43"/>
                </a:lnTo>
                <a:lnTo>
                  <a:pt x="55" y="48"/>
                </a:lnTo>
                <a:lnTo>
                  <a:pt x="60" y="52"/>
                </a:lnTo>
                <a:lnTo>
                  <a:pt x="66" y="53"/>
                </a:lnTo>
                <a:lnTo>
                  <a:pt x="71" y="55"/>
                </a:lnTo>
                <a:lnTo>
                  <a:pt x="78" y="55"/>
                </a:lnTo>
                <a:lnTo>
                  <a:pt x="78" y="34"/>
                </a:lnTo>
                <a:lnTo>
                  <a:pt x="75" y="34"/>
                </a:lnTo>
                <a:lnTo>
                  <a:pt x="73" y="34"/>
                </a:lnTo>
                <a:lnTo>
                  <a:pt x="69" y="32"/>
                </a:lnTo>
                <a:lnTo>
                  <a:pt x="68" y="32"/>
                </a:lnTo>
                <a:lnTo>
                  <a:pt x="59" y="27"/>
                </a:lnTo>
                <a:lnTo>
                  <a:pt x="52" y="19"/>
                </a:lnTo>
                <a:lnTo>
                  <a:pt x="44" y="12"/>
                </a:lnTo>
                <a:lnTo>
                  <a:pt x="34" y="7"/>
                </a:lnTo>
                <a:lnTo>
                  <a:pt x="28" y="3"/>
                </a:lnTo>
                <a:lnTo>
                  <a:pt x="23" y="2"/>
                </a:lnTo>
                <a:lnTo>
                  <a:pt x="16" y="0"/>
                </a:lnTo>
                <a:lnTo>
                  <a:pt x="9" y="0"/>
                </a:lnTo>
                <a:lnTo>
                  <a:pt x="20" y="5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0" name=""/>
          <p:cNvSpPr/>
          <p:nvPr/>
        </p:nvSpPr>
        <p:spPr>
          <a:xfrm>
            <a:off x="3241800" y="4116240"/>
            <a:ext cx="7920" cy="3240"/>
          </a:xfrm>
          <a:custGeom>
            <a:avLst/>
            <a:gdLst/>
            <a:ahLst/>
            <a:rect l="l" t="t" r="r" b="b"/>
            <a:pathLst>
              <a:path w="9" h="6">
                <a:moveTo>
                  <a:pt x="9" y="0"/>
                </a:move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1" name=""/>
          <p:cNvSpPr/>
          <p:nvPr/>
        </p:nvSpPr>
        <p:spPr>
          <a:xfrm>
            <a:off x="3241800" y="4116240"/>
            <a:ext cx="7920" cy="3240"/>
          </a:xfrm>
          <a:custGeom>
            <a:avLst/>
            <a:gdLst/>
            <a:ahLst/>
            <a:rect l="l" t="t" r="r" b="b"/>
            <a:pathLst>
              <a:path w="9" h="6">
                <a:moveTo>
                  <a:pt x="9" y="0"/>
                </a:moveTo>
                <a:lnTo>
                  <a:pt x="0" y="6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2" name=""/>
          <p:cNvSpPr/>
          <p:nvPr/>
        </p:nvSpPr>
        <p:spPr>
          <a:xfrm>
            <a:off x="3724200" y="-523800"/>
            <a:ext cx="371520" cy="415800"/>
          </a:xfrm>
          <a:custGeom>
            <a:avLst/>
            <a:gdLst/>
            <a:ahLst/>
            <a:rect l="l" t="t" r="r" b="b"/>
            <a:pathLst>
              <a:path w="468" h="526">
                <a:moveTo>
                  <a:pt x="0" y="499"/>
                </a:moveTo>
                <a:lnTo>
                  <a:pt x="7" y="494"/>
                </a:lnTo>
                <a:lnTo>
                  <a:pt x="12" y="488"/>
                </a:lnTo>
                <a:lnTo>
                  <a:pt x="19" y="483"/>
                </a:lnTo>
                <a:lnTo>
                  <a:pt x="24" y="476"/>
                </a:lnTo>
                <a:lnTo>
                  <a:pt x="30" y="470"/>
                </a:lnTo>
                <a:lnTo>
                  <a:pt x="35" y="463"/>
                </a:lnTo>
                <a:lnTo>
                  <a:pt x="40" y="456"/>
                </a:lnTo>
                <a:lnTo>
                  <a:pt x="46" y="449"/>
                </a:lnTo>
                <a:lnTo>
                  <a:pt x="55" y="435"/>
                </a:lnTo>
                <a:lnTo>
                  <a:pt x="64" y="419"/>
                </a:lnTo>
                <a:lnTo>
                  <a:pt x="71" y="403"/>
                </a:lnTo>
                <a:lnTo>
                  <a:pt x="76" y="387"/>
                </a:lnTo>
                <a:lnTo>
                  <a:pt x="81" y="371"/>
                </a:lnTo>
                <a:lnTo>
                  <a:pt x="85" y="355"/>
                </a:lnTo>
                <a:lnTo>
                  <a:pt x="87" y="348"/>
                </a:lnTo>
                <a:lnTo>
                  <a:pt x="87" y="339"/>
                </a:lnTo>
                <a:lnTo>
                  <a:pt x="87" y="332"/>
                </a:lnTo>
                <a:lnTo>
                  <a:pt x="87" y="324"/>
                </a:lnTo>
                <a:lnTo>
                  <a:pt x="87" y="319"/>
                </a:lnTo>
                <a:lnTo>
                  <a:pt x="87" y="312"/>
                </a:lnTo>
                <a:lnTo>
                  <a:pt x="85" y="307"/>
                </a:lnTo>
                <a:lnTo>
                  <a:pt x="83" y="300"/>
                </a:lnTo>
                <a:lnTo>
                  <a:pt x="81" y="294"/>
                </a:lnTo>
                <a:lnTo>
                  <a:pt x="78" y="291"/>
                </a:lnTo>
                <a:lnTo>
                  <a:pt x="74" y="285"/>
                </a:lnTo>
                <a:lnTo>
                  <a:pt x="71" y="282"/>
                </a:lnTo>
                <a:lnTo>
                  <a:pt x="64" y="275"/>
                </a:lnTo>
                <a:lnTo>
                  <a:pt x="58" y="269"/>
                </a:lnTo>
                <a:lnTo>
                  <a:pt x="53" y="262"/>
                </a:lnTo>
                <a:lnTo>
                  <a:pt x="49" y="255"/>
                </a:lnTo>
                <a:lnTo>
                  <a:pt x="46" y="248"/>
                </a:lnTo>
                <a:lnTo>
                  <a:pt x="44" y="241"/>
                </a:lnTo>
                <a:lnTo>
                  <a:pt x="42" y="235"/>
                </a:lnTo>
                <a:lnTo>
                  <a:pt x="40" y="228"/>
                </a:lnTo>
                <a:lnTo>
                  <a:pt x="39" y="212"/>
                </a:lnTo>
                <a:lnTo>
                  <a:pt x="37" y="195"/>
                </a:lnTo>
                <a:lnTo>
                  <a:pt x="35" y="184"/>
                </a:lnTo>
                <a:lnTo>
                  <a:pt x="33" y="173"/>
                </a:lnTo>
                <a:lnTo>
                  <a:pt x="32" y="161"/>
                </a:lnTo>
                <a:lnTo>
                  <a:pt x="28" y="148"/>
                </a:lnTo>
                <a:lnTo>
                  <a:pt x="26" y="141"/>
                </a:lnTo>
                <a:lnTo>
                  <a:pt x="24" y="136"/>
                </a:lnTo>
                <a:lnTo>
                  <a:pt x="24" y="130"/>
                </a:lnTo>
                <a:lnTo>
                  <a:pt x="24" y="123"/>
                </a:lnTo>
                <a:lnTo>
                  <a:pt x="24" y="118"/>
                </a:lnTo>
                <a:lnTo>
                  <a:pt x="26" y="113"/>
                </a:lnTo>
                <a:lnTo>
                  <a:pt x="28" y="107"/>
                </a:lnTo>
                <a:lnTo>
                  <a:pt x="30" y="102"/>
                </a:lnTo>
                <a:lnTo>
                  <a:pt x="35" y="93"/>
                </a:lnTo>
                <a:lnTo>
                  <a:pt x="40" y="84"/>
                </a:lnTo>
                <a:lnTo>
                  <a:pt x="48" y="73"/>
                </a:lnTo>
                <a:lnTo>
                  <a:pt x="55" y="66"/>
                </a:lnTo>
                <a:lnTo>
                  <a:pt x="69" y="50"/>
                </a:lnTo>
                <a:lnTo>
                  <a:pt x="83" y="34"/>
                </a:lnTo>
                <a:lnTo>
                  <a:pt x="90" y="27"/>
                </a:lnTo>
                <a:lnTo>
                  <a:pt x="94" y="18"/>
                </a:lnTo>
                <a:lnTo>
                  <a:pt x="97" y="15"/>
                </a:lnTo>
                <a:lnTo>
                  <a:pt x="97" y="11"/>
                </a:lnTo>
                <a:lnTo>
                  <a:pt x="99" y="8"/>
                </a:lnTo>
                <a:lnTo>
                  <a:pt x="99" y="4"/>
                </a:lnTo>
                <a:lnTo>
                  <a:pt x="131" y="0"/>
                </a:lnTo>
                <a:lnTo>
                  <a:pt x="133" y="0"/>
                </a:lnTo>
                <a:lnTo>
                  <a:pt x="140" y="4"/>
                </a:lnTo>
                <a:lnTo>
                  <a:pt x="151" y="9"/>
                </a:lnTo>
                <a:lnTo>
                  <a:pt x="165" y="15"/>
                </a:lnTo>
                <a:lnTo>
                  <a:pt x="185" y="22"/>
                </a:lnTo>
                <a:lnTo>
                  <a:pt x="208" y="29"/>
                </a:lnTo>
                <a:lnTo>
                  <a:pt x="233" y="38"/>
                </a:lnTo>
                <a:lnTo>
                  <a:pt x="265" y="45"/>
                </a:lnTo>
                <a:lnTo>
                  <a:pt x="268" y="47"/>
                </a:lnTo>
                <a:lnTo>
                  <a:pt x="275" y="52"/>
                </a:lnTo>
                <a:lnTo>
                  <a:pt x="284" y="59"/>
                </a:lnTo>
                <a:lnTo>
                  <a:pt x="293" y="66"/>
                </a:lnTo>
                <a:lnTo>
                  <a:pt x="316" y="86"/>
                </a:lnTo>
                <a:lnTo>
                  <a:pt x="341" y="107"/>
                </a:lnTo>
                <a:lnTo>
                  <a:pt x="366" y="129"/>
                </a:lnTo>
                <a:lnTo>
                  <a:pt x="388" y="146"/>
                </a:lnTo>
                <a:lnTo>
                  <a:pt x="398" y="155"/>
                </a:lnTo>
                <a:lnTo>
                  <a:pt x="405" y="161"/>
                </a:lnTo>
                <a:lnTo>
                  <a:pt x="412" y="166"/>
                </a:lnTo>
                <a:lnTo>
                  <a:pt x="418" y="168"/>
                </a:lnTo>
                <a:lnTo>
                  <a:pt x="421" y="166"/>
                </a:lnTo>
                <a:lnTo>
                  <a:pt x="427" y="164"/>
                </a:lnTo>
                <a:lnTo>
                  <a:pt x="430" y="162"/>
                </a:lnTo>
                <a:lnTo>
                  <a:pt x="436" y="161"/>
                </a:lnTo>
                <a:lnTo>
                  <a:pt x="441" y="177"/>
                </a:lnTo>
                <a:lnTo>
                  <a:pt x="448" y="203"/>
                </a:lnTo>
                <a:lnTo>
                  <a:pt x="453" y="216"/>
                </a:lnTo>
                <a:lnTo>
                  <a:pt x="459" y="228"/>
                </a:lnTo>
                <a:lnTo>
                  <a:pt x="461" y="234"/>
                </a:lnTo>
                <a:lnTo>
                  <a:pt x="462" y="237"/>
                </a:lnTo>
                <a:lnTo>
                  <a:pt x="464" y="241"/>
                </a:lnTo>
                <a:lnTo>
                  <a:pt x="468" y="244"/>
                </a:lnTo>
                <a:lnTo>
                  <a:pt x="461" y="253"/>
                </a:lnTo>
                <a:lnTo>
                  <a:pt x="453" y="262"/>
                </a:lnTo>
                <a:lnTo>
                  <a:pt x="448" y="271"/>
                </a:lnTo>
                <a:lnTo>
                  <a:pt x="441" y="278"/>
                </a:lnTo>
                <a:lnTo>
                  <a:pt x="434" y="287"/>
                </a:lnTo>
                <a:lnTo>
                  <a:pt x="428" y="294"/>
                </a:lnTo>
                <a:lnTo>
                  <a:pt x="420" y="303"/>
                </a:lnTo>
                <a:lnTo>
                  <a:pt x="414" y="312"/>
                </a:lnTo>
                <a:lnTo>
                  <a:pt x="409" y="321"/>
                </a:lnTo>
                <a:lnTo>
                  <a:pt x="405" y="328"/>
                </a:lnTo>
                <a:lnTo>
                  <a:pt x="400" y="337"/>
                </a:lnTo>
                <a:lnTo>
                  <a:pt x="398" y="346"/>
                </a:lnTo>
                <a:lnTo>
                  <a:pt x="393" y="353"/>
                </a:lnTo>
                <a:lnTo>
                  <a:pt x="389" y="360"/>
                </a:lnTo>
                <a:lnTo>
                  <a:pt x="384" y="369"/>
                </a:lnTo>
                <a:lnTo>
                  <a:pt x="379" y="374"/>
                </a:lnTo>
                <a:lnTo>
                  <a:pt x="373" y="381"/>
                </a:lnTo>
                <a:lnTo>
                  <a:pt x="368" y="387"/>
                </a:lnTo>
                <a:lnTo>
                  <a:pt x="363" y="394"/>
                </a:lnTo>
                <a:lnTo>
                  <a:pt x="357" y="399"/>
                </a:lnTo>
                <a:lnTo>
                  <a:pt x="350" y="415"/>
                </a:lnTo>
                <a:lnTo>
                  <a:pt x="341" y="431"/>
                </a:lnTo>
                <a:lnTo>
                  <a:pt x="334" y="447"/>
                </a:lnTo>
                <a:lnTo>
                  <a:pt x="327" y="463"/>
                </a:lnTo>
                <a:lnTo>
                  <a:pt x="322" y="472"/>
                </a:lnTo>
                <a:lnTo>
                  <a:pt x="318" y="478"/>
                </a:lnTo>
                <a:lnTo>
                  <a:pt x="313" y="485"/>
                </a:lnTo>
                <a:lnTo>
                  <a:pt x="306" y="492"/>
                </a:lnTo>
                <a:lnTo>
                  <a:pt x="302" y="495"/>
                </a:lnTo>
                <a:lnTo>
                  <a:pt x="299" y="501"/>
                </a:lnTo>
                <a:lnTo>
                  <a:pt x="295" y="504"/>
                </a:lnTo>
                <a:lnTo>
                  <a:pt x="295" y="508"/>
                </a:lnTo>
                <a:lnTo>
                  <a:pt x="293" y="511"/>
                </a:lnTo>
                <a:lnTo>
                  <a:pt x="291" y="515"/>
                </a:lnTo>
                <a:lnTo>
                  <a:pt x="226" y="522"/>
                </a:lnTo>
                <a:lnTo>
                  <a:pt x="218" y="522"/>
                </a:lnTo>
                <a:lnTo>
                  <a:pt x="211" y="522"/>
                </a:lnTo>
                <a:lnTo>
                  <a:pt x="208" y="520"/>
                </a:lnTo>
                <a:lnTo>
                  <a:pt x="204" y="518"/>
                </a:lnTo>
                <a:lnTo>
                  <a:pt x="202" y="517"/>
                </a:lnTo>
                <a:lnTo>
                  <a:pt x="201" y="515"/>
                </a:lnTo>
                <a:lnTo>
                  <a:pt x="199" y="513"/>
                </a:lnTo>
                <a:lnTo>
                  <a:pt x="197" y="511"/>
                </a:lnTo>
                <a:lnTo>
                  <a:pt x="197" y="506"/>
                </a:lnTo>
                <a:lnTo>
                  <a:pt x="195" y="499"/>
                </a:lnTo>
                <a:lnTo>
                  <a:pt x="185" y="499"/>
                </a:lnTo>
                <a:lnTo>
                  <a:pt x="179" y="501"/>
                </a:lnTo>
                <a:lnTo>
                  <a:pt x="174" y="502"/>
                </a:lnTo>
                <a:lnTo>
                  <a:pt x="167" y="504"/>
                </a:lnTo>
                <a:lnTo>
                  <a:pt x="162" y="506"/>
                </a:lnTo>
                <a:lnTo>
                  <a:pt x="154" y="504"/>
                </a:lnTo>
                <a:lnTo>
                  <a:pt x="151" y="504"/>
                </a:lnTo>
                <a:lnTo>
                  <a:pt x="147" y="502"/>
                </a:lnTo>
                <a:lnTo>
                  <a:pt x="145" y="501"/>
                </a:lnTo>
                <a:lnTo>
                  <a:pt x="144" y="499"/>
                </a:lnTo>
                <a:lnTo>
                  <a:pt x="142" y="495"/>
                </a:lnTo>
                <a:lnTo>
                  <a:pt x="135" y="499"/>
                </a:lnTo>
                <a:lnTo>
                  <a:pt x="126" y="504"/>
                </a:lnTo>
                <a:lnTo>
                  <a:pt x="115" y="510"/>
                </a:lnTo>
                <a:lnTo>
                  <a:pt x="103" y="513"/>
                </a:lnTo>
                <a:lnTo>
                  <a:pt x="92" y="518"/>
                </a:lnTo>
                <a:lnTo>
                  <a:pt x="80" y="522"/>
                </a:lnTo>
                <a:lnTo>
                  <a:pt x="74" y="524"/>
                </a:lnTo>
                <a:lnTo>
                  <a:pt x="69" y="524"/>
                </a:lnTo>
                <a:lnTo>
                  <a:pt x="62" y="526"/>
                </a:lnTo>
                <a:lnTo>
                  <a:pt x="57" y="526"/>
                </a:lnTo>
                <a:lnTo>
                  <a:pt x="51" y="526"/>
                </a:lnTo>
                <a:lnTo>
                  <a:pt x="48" y="526"/>
                </a:lnTo>
                <a:lnTo>
                  <a:pt x="42" y="524"/>
                </a:lnTo>
                <a:lnTo>
                  <a:pt x="39" y="524"/>
                </a:lnTo>
                <a:lnTo>
                  <a:pt x="32" y="520"/>
                </a:lnTo>
                <a:lnTo>
                  <a:pt x="26" y="518"/>
                </a:lnTo>
                <a:lnTo>
                  <a:pt x="16" y="510"/>
                </a:lnTo>
                <a:lnTo>
                  <a:pt x="3" y="501"/>
                </a:lnTo>
                <a:lnTo>
                  <a:pt x="0" y="499"/>
                </a:lnTo>
                <a:close/>
              </a:path>
            </a:pathLst>
          </a:custGeom>
          <a:solidFill>
            <a:srgbClr val="c7e2c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3" name=""/>
          <p:cNvSpPr/>
          <p:nvPr/>
        </p:nvSpPr>
        <p:spPr>
          <a:xfrm>
            <a:off x="3718080" y="-306360"/>
            <a:ext cx="83880" cy="183960"/>
          </a:xfrm>
          <a:custGeom>
            <a:avLst/>
            <a:gdLst/>
            <a:ahLst/>
            <a:rect l="l" t="t" r="r" b="b"/>
            <a:pathLst>
              <a:path w="105" h="233">
                <a:moveTo>
                  <a:pt x="72" y="14"/>
                </a:moveTo>
                <a:lnTo>
                  <a:pt x="72" y="14"/>
                </a:lnTo>
                <a:lnTo>
                  <a:pt x="75" y="17"/>
                </a:lnTo>
                <a:lnTo>
                  <a:pt x="77" y="21"/>
                </a:lnTo>
                <a:lnTo>
                  <a:pt x="79" y="25"/>
                </a:lnTo>
                <a:lnTo>
                  <a:pt x="81" y="28"/>
                </a:lnTo>
                <a:lnTo>
                  <a:pt x="82" y="33"/>
                </a:lnTo>
                <a:lnTo>
                  <a:pt x="84" y="39"/>
                </a:lnTo>
                <a:lnTo>
                  <a:pt x="84" y="44"/>
                </a:lnTo>
                <a:lnTo>
                  <a:pt x="84" y="49"/>
                </a:lnTo>
                <a:lnTo>
                  <a:pt x="84" y="57"/>
                </a:lnTo>
                <a:lnTo>
                  <a:pt x="84" y="64"/>
                </a:lnTo>
                <a:lnTo>
                  <a:pt x="84" y="71"/>
                </a:lnTo>
                <a:lnTo>
                  <a:pt x="82" y="78"/>
                </a:lnTo>
                <a:lnTo>
                  <a:pt x="79" y="94"/>
                </a:lnTo>
                <a:lnTo>
                  <a:pt x="75" y="108"/>
                </a:lnTo>
                <a:lnTo>
                  <a:pt x="68" y="124"/>
                </a:lnTo>
                <a:lnTo>
                  <a:pt x="61" y="140"/>
                </a:lnTo>
                <a:lnTo>
                  <a:pt x="52" y="154"/>
                </a:lnTo>
                <a:lnTo>
                  <a:pt x="45" y="170"/>
                </a:lnTo>
                <a:lnTo>
                  <a:pt x="40" y="178"/>
                </a:lnTo>
                <a:lnTo>
                  <a:pt x="34" y="183"/>
                </a:lnTo>
                <a:lnTo>
                  <a:pt x="29" y="190"/>
                </a:lnTo>
                <a:lnTo>
                  <a:pt x="24" y="195"/>
                </a:lnTo>
                <a:lnTo>
                  <a:pt x="18" y="201"/>
                </a:lnTo>
                <a:lnTo>
                  <a:pt x="11" y="208"/>
                </a:lnTo>
                <a:lnTo>
                  <a:pt x="6" y="211"/>
                </a:lnTo>
                <a:lnTo>
                  <a:pt x="0" y="217"/>
                </a:lnTo>
                <a:lnTo>
                  <a:pt x="13" y="233"/>
                </a:lnTo>
                <a:lnTo>
                  <a:pt x="20" y="227"/>
                </a:lnTo>
                <a:lnTo>
                  <a:pt x="27" y="222"/>
                </a:lnTo>
                <a:lnTo>
                  <a:pt x="32" y="215"/>
                </a:lnTo>
                <a:lnTo>
                  <a:pt x="40" y="210"/>
                </a:lnTo>
                <a:lnTo>
                  <a:pt x="45" y="203"/>
                </a:lnTo>
                <a:lnTo>
                  <a:pt x="50" y="195"/>
                </a:lnTo>
                <a:lnTo>
                  <a:pt x="56" y="188"/>
                </a:lnTo>
                <a:lnTo>
                  <a:pt x="61" y="181"/>
                </a:lnTo>
                <a:lnTo>
                  <a:pt x="72" y="165"/>
                </a:lnTo>
                <a:lnTo>
                  <a:pt x="81" y="149"/>
                </a:lnTo>
                <a:lnTo>
                  <a:pt x="88" y="133"/>
                </a:lnTo>
                <a:lnTo>
                  <a:pt x="95" y="114"/>
                </a:lnTo>
                <a:lnTo>
                  <a:pt x="100" y="98"/>
                </a:lnTo>
                <a:lnTo>
                  <a:pt x="102" y="81"/>
                </a:lnTo>
                <a:lnTo>
                  <a:pt x="104" y="73"/>
                </a:lnTo>
                <a:lnTo>
                  <a:pt x="105" y="65"/>
                </a:lnTo>
                <a:lnTo>
                  <a:pt x="105" y="57"/>
                </a:lnTo>
                <a:lnTo>
                  <a:pt x="105" y="49"/>
                </a:lnTo>
                <a:lnTo>
                  <a:pt x="105" y="42"/>
                </a:lnTo>
                <a:lnTo>
                  <a:pt x="104" y="35"/>
                </a:lnTo>
                <a:lnTo>
                  <a:pt x="102" y="28"/>
                </a:lnTo>
                <a:lnTo>
                  <a:pt x="100" y="21"/>
                </a:lnTo>
                <a:lnTo>
                  <a:pt x="97" y="16"/>
                </a:lnTo>
                <a:lnTo>
                  <a:pt x="95" y="10"/>
                </a:lnTo>
                <a:lnTo>
                  <a:pt x="91" y="3"/>
                </a:lnTo>
                <a:lnTo>
                  <a:pt x="86" y="0"/>
                </a:lnTo>
                <a:lnTo>
                  <a:pt x="72" y="1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4" name=""/>
          <p:cNvSpPr/>
          <p:nvPr/>
        </p:nvSpPr>
        <p:spPr>
          <a:xfrm>
            <a:off x="3738600" y="-409680"/>
            <a:ext cx="47520" cy="114480"/>
          </a:xfrm>
          <a:custGeom>
            <a:avLst/>
            <a:gdLst/>
            <a:ahLst/>
            <a:rect l="l" t="t" r="r" b="b"/>
            <a:pathLst>
              <a:path w="61" h="144">
                <a:moveTo>
                  <a:pt x="0" y="5"/>
                </a:moveTo>
                <a:lnTo>
                  <a:pt x="0" y="5"/>
                </a:lnTo>
                <a:lnTo>
                  <a:pt x="4" y="17"/>
                </a:lnTo>
                <a:lnTo>
                  <a:pt x="6" y="28"/>
                </a:lnTo>
                <a:lnTo>
                  <a:pt x="7" y="39"/>
                </a:lnTo>
                <a:lnTo>
                  <a:pt x="9" y="50"/>
                </a:lnTo>
                <a:lnTo>
                  <a:pt x="11" y="67"/>
                </a:lnTo>
                <a:lnTo>
                  <a:pt x="13" y="83"/>
                </a:lnTo>
                <a:lnTo>
                  <a:pt x="13" y="92"/>
                </a:lnTo>
                <a:lnTo>
                  <a:pt x="16" y="99"/>
                </a:lnTo>
                <a:lnTo>
                  <a:pt x="18" y="106"/>
                </a:lnTo>
                <a:lnTo>
                  <a:pt x="22" y="114"/>
                </a:lnTo>
                <a:lnTo>
                  <a:pt x="27" y="121"/>
                </a:lnTo>
                <a:lnTo>
                  <a:pt x="32" y="130"/>
                </a:lnTo>
                <a:lnTo>
                  <a:pt x="38" y="137"/>
                </a:lnTo>
                <a:lnTo>
                  <a:pt x="47" y="144"/>
                </a:lnTo>
                <a:lnTo>
                  <a:pt x="61" y="130"/>
                </a:lnTo>
                <a:lnTo>
                  <a:pt x="54" y="122"/>
                </a:lnTo>
                <a:lnTo>
                  <a:pt x="48" y="117"/>
                </a:lnTo>
                <a:lnTo>
                  <a:pt x="45" y="110"/>
                </a:lnTo>
                <a:lnTo>
                  <a:pt x="41" y="105"/>
                </a:lnTo>
                <a:lnTo>
                  <a:pt x="38" y="99"/>
                </a:lnTo>
                <a:lnTo>
                  <a:pt x="36" y="94"/>
                </a:lnTo>
                <a:lnTo>
                  <a:pt x="34" y="87"/>
                </a:lnTo>
                <a:lnTo>
                  <a:pt x="32" y="80"/>
                </a:lnTo>
                <a:lnTo>
                  <a:pt x="31" y="66"/>
                </a:lnTo>
                <a:lnTo>
                  <a:pt x="31" y="48"/>
                </a:lnTo>
                <a:lnTo>
                  <a:pt x="29" y="37"/>
                </a:lnTo>
                <a:lnTo>
                  <a:pt x="27" y="26"/>
                </a:lnTo>
                <a:lnTo>
                  <a:pt x="25" y="14"/>
                </a:lnTo>
                <a:lnTo>
                  <a:pt x="22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5" name=""/>
          <p:cNvSpPr/>
          <p:nvPr/>
        </p:nvSpPr>
        <p:spPr>
          <a:xfrm>
            <a:off x="3735360" y="-530280"/>
            <a:ext cx="76320" cy="125640"/>
          </a:xfrm>
          <a:custGeom>
            <a:avLst/>
            <a:gdLst/>
            <a:ahLst/>
            <a:rect l="l" t="t" r="r" b="b"/>
            <a:pathLst>
              <a:path w="96" h="157">
                <a:moveTo>
                  <a:pt x="85" y="0"/>
                </a:moveTo>
                <a:lnTo>
                  <a:pt x="75" y="9"/>
                </a:lnTo>
                <a:lnTo>
                  <a:pt x="75" y="13"/>
                </a:lnTo>
                <a:lnTo>
                  <a:pt x="75" y="16"/>
                </a:lnTo>
                <a:lnTo>
                  <a:pt x="73" y="18"/>
                </a:lnTo>
                <a:lnTo>
                  <a:pt x="71" y="22"/>
                </a:lnTo>
                <a:lnTo>
                  <a:pt x="67" y="29"/>
                </a:lnTo>
                <a:lnTo>
                  <a:pt x="62" y="34"/>
                </a:lnTo>
                <a:lnTo>
                  <a:pt x="48" y="48"/>
                </a:lnTo>
                <a:lnTo>
                  <a:pt x="32" y="66"/>
                </a:lnTo>
                <a:lnTo>
                  <a:pt x="25" y="73"/>
                </a:lnTo>
                <a:lnTo>
                  <a:pt x="18" y="84"/>
                </a:lnTo>
                <a:lnTo>
                  <a:pt x="10" y="95"/>
                </a:lnTo>
                <a:lnTo>
                  <a:pt x="5" y="105"/>
                </a:lnTo>
                <a:lnTo>
                  <a:pt x="3" y="111"/>
                </a:lnTo>
                <a:lnTo>
                  <a:pt x="2" y="118"/>
                </a:lnTo>
                <a:lnTo>
                  <a:pt x="0" y="123"/>
                </a:lnTo>
                <a:lnTo>
                  <a:pt x="0" y="129"/>
                </a:lnTo>
                <a:lnTo>
                  <a:pt x="0" y="136"/>
                </a:lnTo>
                <a:lnTo>
                  <a:pt x="0" y="143"/>
                </a:lnTo>
                <a:lnTo>
                  <a:pt x="2" y="150"/>
                </a:lnTo>
                <a:lnTo>
                  <a:pt x="3" y="157"/>
                </a:lnTo>
                <a:lnTo>
                  <a:pt x="25" y="152"/>
                </a:lnTo>
                <a:lnTo>
                  <a:pt x="23" y="146"/>
                </a:lnTo>
                <a:lnTo>
                  <a:pt x="21" y="141"/>
                </a:lnTo>
                <a:lnTo>
                  <a:pt x="21" y="136"/>
                </a:lnTo>
                <a:lnTo>
                  <a:pt x="21" y="130"/>
                </a:lnTo>
                <a:lnTo>
                  <a:pt x="21" y="125"/>
                </a:lnTo>
                <a:lnTo>
                  <a:pt x="23" y="121"/>
                </a:lnTo>
                <a:lnTo>
                  <a:pt x="23" y="118"/>
                </a:lnTo>
                <a:lnTo>
                  <a:pt x="25" y="113"/>
                </a:lnTo>
                <a:lnTo>
                  <a:pt x="28" y="104"/>
                </a:lnTo>
                <a:lnTo>
                  <a:pt x="35" y="95"/>
                </a:lnTo>
                <a:lnTo>
                  <a:pt x="41" y="86"/>
                </a:lnTo>
                <a:lnTo>
                  <a:pt x="48" y="79"/>
                </a:lnTo>
                <a:lnTo>
                  <a:pt x="64" y="63"/>
                </a:lnTo>
                <a:lnTo>
                  <a:pt x="78" y="47"/>
                </a:lnTo>
                <a:lnTo>
                  <a:pt x="85" y="40"/>
                </a:lnTo>
                <a:lnTo>
                  <a:pt x="89" y="31"/>
                </a:lnTo>
                <a:lnTo>
                  <a:pt x="92" y="25"/>
                </a:lnTo>
                <a:lnTo>
                  <a:pt x="94" y="22"/>
                </a:lnTo>
                <a:lnTo>
                  <a:pt x="96" y="16"/>
                </a:lnTo>
                <a:lnTo>
                  <a:pt x="96" y="11"/>
                </a:lnTo>
                <a:lnTo>
                  <a:pt x="87" y="20"/>
                </a:lnTo>
                <a:lnTo>
                  <a:pt x="8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6" name=""/>
          <p:cNvSpPr/>
          <p:nvPr/>
        </p:nvSpPr>
        <p:spPr>
          <a:xfrm>
            <a:off x="3803760" y="-522360"/>
            <a:ext cx="1440" cy="7920"/>
          </a:xfrm>
          <a:custGeom>
            <a:avLst/>
            <a:gdLst/>
            <a:ahLst/>
            <a:rect l="l" t="t" r="r" b="b"/>
            <a:pathLst>
              <a:path w="2" h="11">
                <a:moveTo>
                  <a:pt x="2" y="11"/>
                </a:moveTo>
                <a:lnTo>
                  <a:pt x="0" y="0"/>
                </a:lnTo>
                <a:lnTo>
                  <a:pt x="2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7" name=""/>
          <p:cNvSpPr/>
          <p:nvPr/>
        </p:nvSpPr>
        <p:spPr>
          <a:xfrm>
            <a:off x="3801960" y="-533520"/>
            <a:ext cx="30240" cy="19080"/>
          </a:xfrm>
          <a:custGeom>
            <a:avLst/>
            <a:gdLst/>
            <a:ahLst/>
            <a:rect l="l" t="t" r="r" b="b"/>
            <a:pathLst>
              <a:path w="40" h="23">
                <a:moveTo>
                  <a:pt x="40" y="2"/>
                </a:moveTo>
                <a:lnTo>
                  <a:pt x="34" y="0"/>
                </a:lnTo>
                <a:lnTo>
                  <a:pt x="0" y="3"/>
                </a:lnTo>
                <a:lnTo>
                  <a:pt x="2" y="23"/>
                </a:lnTo>
                <a:lnTo>
                  <a:pt x="36" y="19"/>
                </a:lnTo>
                <a:lnTo>
                  <a:pt x="4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8" name=""/>
          <p:cNvSpPr/>
          <p:nvPr/>
        </p:nvSpPr>
        <p:spPr>
          <a:xfrm>
            <a:off x="3825720" y="-523800"/>
            <a:ext cx="5040" cy="61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9" name=""/>
          <p:cNvSpPr/>
          <p:nvPr/>
        </p:nvSpPr>
        <p:spPr>
          <a:xfrm>
            <a:off x="3825720" y="-533520"/>
            <a:ext cx="111240" cy="50760"/>
          </a:xfrm>
          <a:custGeom>
            <a:avLst/>
            <a:gdLst/>
            <a:ahLst/>
            <a:rect l="l" t="t" r="r" b="b"/>
            <a:pathLst>
              <a:path w="140" h="64">
                <a:moveTo>
                  <a:pt x="140" y="44"/>
                </a:moveTo>
                <a:lnTo>
                  <a:pt x="139" y="44"/>
                </a:lnTo>
                <a:lnTo>
                  <a:pt x="108" y="37"/>
                </a:lnTo>
                <a:lnTo>
                  <a:pt x="83" y="28"/>
                </a:lnTo>
                <a:lnTo>
                  <a:pt x="60" y="21"/>
                </a:lnTo>
                <a:lnTo>
                  <a:pt x="42" y="14"/>
                </a:lnTo>
                <a:lnTo>
                  <a:pt x="26" y="9"/>
                </a:lnTo>
                <a:lnTo>
                  <a:pt x="17" y="3"/>
                </a:lnTo>
                <a:lnTo>
                  <a:pt x="10" y="2"/>
                </a:lnTo>
                <a:lnTo>
                  <a:pt x="9" y="0"/>
                </a:lnTo>
                <a:lnTo>
                  <a:pt x="0" y="18"/>
                </a:lnTo>
                <a:lnTo>
                  <a:pt x="1" y="19"/>
                </a:lnTo>
                <a:lnTo>
                  <a:pt x="9" y="23"/>
                </a:lnTo>
                <a:lnTo>
                  <a:pt x="19" y="27"/>
                </a:lnTo>
                <a:lnTo>
                  <a:pt x="35" y="34"/>
                </a:lnTo>
                <a:lnTo>
                  <a:pt x="53" y="41"/>
                </a:lnTo>
                <a:lnTo>
                  <a:pt x="76" y="48"/>
                </a:lnTo>
                <a:lnTo>
                  <a:pt x="103" y="57"/>
                </a:lnTo>
                <a:lnTo>
                  <a:pt x="133" y="64"/>
                </a:lnTo>
                <a:lnTo>
                  <a:pt x="133" y="64"/>
                </a:lnTo>
                <a:lnTo>
                  <a:pt x="140" y="4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0" name=""/>
          <p:cNvSpPr/>
          <p:nvPr/>
        </p:nvSpPr>
        <p:spPr>
          <a:xfrm>
            <a:off x="3932280" y="-496800"/>
            <a:ext cx="128520" cy="112680"/>
          </a:xfrm>
          <a:custGeom>
            <a:avLst/>
            <a:gdLst/>
            <a:ahLst/>
            <a:rect l="l" t="t" r="r" b="b"/>
            <a:pathLst>
              <a:path w="164" h="143">
                <a:moveTo>
                  <a:pt x="150" y="127"/>
                </a:moveTo>
                <a:lnTo>
                  <a:pt x="160" y="125"/>
                </a:lnTo>
                <a:lnTo>
                  <a:pt x="157" y="123"/>
                </a:lnTo>
                <a:lnTo>
                  <a:pt x="151" y="118"/>
                </a:lnTo>
                <a:lnTo>
                  <a:pt x="144" y="112"/>
                </a:lnTo>
                <a:lnTo>
                  <a:pt x="134" y="105"/>
                </a:lnTo>
                <a:lnTo>
                  <a:pt x="112" y="86"/>
                </a:lnTo>
                <a:lnTo>
                  <a:pt x="87" y="64"/>
                </a:lnTo>
                <a:lnTo>
                  <a:pt x="62" y="43"/>
                </a:lnTo>
                <a:lnTo>
                  <a:pt x="39" y="23"/>
                </a:lnTo>
                <a:lnTo>
                  <a:pt x="30" y="15"/>
                </a:lnTo>
                <a:lnTo>
                  <a:pt x="22" y="9"/>
                </a:lnTo>
                <a:lnTo>
                  <a:pt x="14" y="4"/>
                </a:lnTo>
                <a:lnTo>
                  <a:pt x="7" y="0"/>
                </a:lnTo>
                <a:lnTo>
                  <a:pt x="0" y="20"/>
                </a:lnTo>
                <a:lnTo>
                  <a:pt x="2" y="20"/>
                </a:lnTo>
                <a:lnTo>
                  <a:pt x="9" y="25"/>
                </a:lnTo>
                <a:lnTo>
                  <a:pt x="16" y="31"/>
                </a:lnTo>
                <a:lnTo>
                  <a:pt x="25" y="39"/>
                </a:lnTo>
                <a:lnTo>
                  <a:pt x="48" y="57"/>
                </a:lnTo>
                <a:lnTo>
                  <a:pt x="73" y="79"/>
                </a:lnTo>
                <a:lnTo>
                  <a:pt x="98" y="102"/>
                </a:lnTo>
                <a:lnTo>
                  <a:pt x="121" y="120"/>
                </a:lnTo>
                <a:lnTo>
                  <a:pt x="130" y="128"/>
                </a:lnTo>
                <a:lnTo>
                  <a:pt x="139" y="136"/>
                </a:lnTo>
                <a:lnTo>
                  <a:pt x="146" y="139"/>
                </a:lnTo>
                <a:lnTo>
                  <a:pt x="153" y="143"/>
                </a:lnTo>
                <a:lnTo>
                  <a:pt x="164" y="141"/>
                </a:lnTo>
                <a:lnTo>
                  <a:pt x="150" y="1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1" name=""/>
          <p:cNvSpPr/>
          <p:nvPr/>
        </p:nvSpPr>
        <p:spPr>
          <a:xfrm>
            <a:off x="4049640" y="-404640"/>
            <a:ext cx="27000" cy="18720"/>
          </a:xfrm>
          <a:custGeom>
            <a:avLst/>
            <a:gdLst/>
            <a:ahLst/>
            <a:rect l="l" t="t" r="r" b="b"/>
            <a:pathLst>
              <a:path w="33" h="23">
                <a:moveTo>
                  <a:pt x="33" y="7"/>
                </a:moveTo>
                <a:lnTo>
                  <a:pt x="25" y="0"/>
                </a:lnTo>
                <a:lnTo>
                  <a:pt x="17" y="0"/>
                </a:lnTo>
                <a:lnTo>
                  <a:pt x="12" y="3"/>
                </a:lnTo>
                <a:lnTo>
                  <a:pt x="5" y="5"/>
                </a:lnTo>
                <a:lnTo>
                  <a:pt x="0" y="9"/>
                </a:lnTo>
                <a:lnTo>
                  <a:pt x="14" y="23"/>
                </a:lnTo>
                <a:lnTo>
                  <a:pt x="16" y="23"/>
                </a:lnTo>
                <a:lnTo>
                  <a:pt x="19" y="21"/>
                </a:lnTo>
                <a:lnTo>
                  <a:pt x="23" y="19"/>
                </a:lnTo>
                <a:lnTo>
                  <a:pt x="25" y="19"/>
                </a:lnTo>
                <a:lnTo>
                  <a:pt x="14" y="12"/>
                </a:lnTo>
                <a:lnTo>
                  <a:pt x="33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2" name=""/>
          <p:cNvSpPr/>
          <p:nvPr/>
        </p:nvSpPr>
        <p:spPr>
          <a:xfrm>
            <a:off x="4060800" y="-398520"/>
            <a:ext cx="41400" cy="73080"/>
          </a:xfrm>
          <a:custGeom>
            <a:avLst/>
            <a:gdLst/>
            <a:ahLst/>
            <a:rect l="l" t="t" r="r" b="b"/>
            <a:pathLst>
              <a:path w="52" h="92">
                <a:moveTo>
                  <a:pt x="52" y="91"/>
                </a:moveTo>
                <a:lnTo>
                  <a:pt x="50" y="78"/>
                </a:lnTo>
                <a:lnTo>
                  <a:pt x="50" y="78"/>
                </a:lnTo>
                <a:lnTo>
                  <a:pt x="48" y="75"/>
                </a:lnTo>
                <a:lnTo>
                  <a:pt x="44" y="71"/>
                </a:lnTo>
                <a:lnTo>
                  <a:pt x="43" y="66"/>
                </a:lnTo>
                <a:lnTo>
                  <a:pt x="39" y="53"/>
                </a:lnTo>
                <a:lnTo>
                  <a:pt x="34" y="41"/>
                </a:lnTo>
                <a:lnTo>
                  <a:pt x="25" y="16"/>
                </a:lnTo>
                <a:lnTo>
                  <a:pt x="19" y="0"/>
                </a:lnTo>
                <a:lnTo>
                  <a:pt x="0" y="5"/>
                </a:lnTo>
                <a:lnTo>
                  <a:pt x="5" y="21"/>
                </a:lnTo>
                <a:lnTo>
                  <a:pt x="12" y="48"/>
                </a:lnTo>
                <a:lnTo>
                  <a:pt x="18" y="62"/>
                </a:lnTo>
                <a:lnTo>
                  <a:pt x="23" y="75"/>
                </a:lnTo>
                <a:lnTo>
                  <a:pt x="27" y="80"/>
                </a:lnTo>
                <a:lnTo>
                  <a:pt x="28" y="84"/>
                </a:lnTo>
                <a:lnTo>
                  <a:pt x="32" y="89"/>
                </a:lnTo>
                <a:lnTo>
                  <a:pt x="36" y="92"/>
                </a:lnTo>
                <a:lnTo>
                  <a:pt x="34" y="80"/>
                </a:lnTo>
                <a:lnTo>
                  <a:pt x="52" y="9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3" name=""/>
          <p:cNvSpPr/>
          <p:nvPr/>
        </p:nvSpPr>
        <p:spPr>
          <a:xfrm>
            <a:off x="4046400" y="-334800"/>
            <a:ext cx="55800" cy="63360"/>
          </a:xfrm>
          <a:custGeom>
            <a:avLst/>
            <a:gdLst/>
            <a:ahLst/>
            <a:rect l="l" t="t" r="r" b="b"/>
            <a:pathLst>
              <a:path w="72" h="80">
                <a:moveTo>
                  <a:pt x="18" y="80"/>
                </a:moveTo>
                <a:lnTo>
                  <a:pt x="18" y="80"/>
                </a:lnTo>
                <a:lnTo>
                  <a:pt x="25" y="71"/>
                </a:lnTo>
                <a:lnTo>
                  <a:pt x="31" y="62"/>
                </a:lnTo>
                <a:lnTo>
                  <a:pt x="38" y="53"/>
                </a:lnTo>
                <a:lnTo>
                  <a:pt x="45" y="46"/>
                </a:lnTo>
                <a:lnTo>
                  <a:pt x="50" y="39"/>
                </a:lnTo>
                <a:lnTo>
                  <a:pt x="57" y="30"/>
                </a:lnTo>
                <a:lnTo>
                  <a:pt x="64" y="21"/>
                </a:lnTo>
                <a:lnTo>
                  <a:pt x="72" y="11"/>
                </a:lnTo>
                <a:lnTo>
                  <a:pt x="54" y="0"/>
                </a:lnTo>
                <a:lnTo>
                  <a:pt x="48" y="9"/>
                </a:lnTo>
                <a:lnTo>
                  <a:pt x="41" y="18"/>
                </a:lnTo>
                <a:lnTo>
                  <a:pt x="34" y="25"/>
                </a:lnTo>
                <a:lnTo>
                  <a:pt x="29" y="34"/>
                </a:lnTo>
                <a:lnTo>
                  <a:pt x="22" y="41"/>
                </a:lnTo>
                <a:lnTo>
                  <a:pt x="15" y="50"/>
                </a:lnTo>
                <a:lnTo>
                  <a:pt x="7" y="59"/>
                </a:lnTo>
                <a:lnTo>
                  <a:pt x="0" y="69"/>
                </a:lnTo>
                <a:lnTo>
                  <a:pt x="0" y="69"/>
                </a:lnTo>
                <a:lnTo>
                  <a:pt x="18" y="8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4" name=""/>
          <p:cNvSpPr/>
          <p:nvPr/>
        </p:nvSpPr>
        <p:spPr>
          <a:xfrm>
            <a:off x="4017960" y="-281160"/>
            <a:ext cx="41400" cy="60480"/>
          </a:xfrm>
          <a:custGeom>
            <a:avLst/>
            <a:gdLst/>
            <a:ahLst/>
            <a:rect l="l" t="t" r="r" b="b"/>
            <a:pathLst>
              <a:path w="51" h="76">
                <a:moveTo>
                  <a:pt x="14" y="76"/>
                </a:moveTo>
                <a:lnTo>
                  <a:pt x="14" y="76"/>
                </a:lnTo>
                <a:lnTo>
                  <a:pt x="21" y="67"/>
                </a:lnTo>
                <a:lnTo>
                  <a:pt x="28" y="60"/>
                </a:lnTo>
                <a:lnTo>
                  <a:pt x="32" y="51"/>
                </a:lnTo>
                <a:lnTo>
                  <a:pt x="35" y="42"/>
                </a:lnTo>
                <a:lnTo>
                  <a:pt x="39" y="33"/>
                </a:lnTo>
                <a:lnTo>
                  <a:pt x="42" y="26"/>
                </a:lnTo>
                <a:lnTo>
                  <a:pt x="46" y="17"/>
                </a:lnTo>
                <a:lnTo>
                  <a:pt x="51" y="10"/>
                </a:lnTo>
                <a:lnTo>
                  <a:pt x="34" y="0"/>
                </a:lnTo>
                <a:lnTo>
                  <a:pt x="28" y="9"/>
                </a:lnTo>
                <a:lnTo>
                  <a:pt x="25" y="17"/>
                </a:lnTo>
                <a:lnTo>
                  <a:pt x="19" y="26"/>
                </a:lnTo>
                <a:lnTo>
                  <a:pt x="18" y="33"/>
                </a:lnTo>
                <a:lnTo>
                  <a:pt x="14" y="42"/>
                </a:lnTo>
                <a:lnTo>
                  <a:pt x="9" y="49"/>
                </a:lnTo>
                <a:lnTo>
                  <a:pt x="5" y="55"/>
                </a:lnTo>
                <a:lnTo>
                  <a:pt x="0" y="60"/>
                </a:lnTo>
                <a:lnTo>
                  <a:pt x="0" y="60"/>
                </a:lnTo>
                <a:lnTo>
                  <a:pt x="14" y="7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5" name=""/>
          <p:cNvSpPr/>
          <p:nvPr/>
        </p:nvSpPr>
        <p:spPr>
          <a:xfrm>
            <a:off x="3962520" y="-233280"/>
            <a:ext cx="66600" cy="104760"/>
          </a:xfrm>
          <a:custGeom>
            <a:avLst/>
            <a:gdLst/>
            <a:ahLst/>
            <a:rect l="l" t="t" r="r" b="b"/>
            <a:pathLst>
              <a:path w="84" h="132">
                <a:moveTo>
                  <a:pt x="15" y="132"/>
                </a:moveTo>
                <a:lnTo>
                  <a:pt x="15" y="132"/>
                </a:lnTo>
                <a:lnTo>
                  <a:pt x="20" y="125"/>
                </a:lnTo>
                <a:lnTo>
                  <a:pt x="27" y="118"/>
                </a:lnTo>
                <a:lnTo>
                  <a:pt x="31" y="111"/>
                </a:lnTo>
                <a:lnTo>
                  <a:pt x="36" y="102"/>
                </a:lnTo>
                <a:lnTo>
                  <a:pt x="45" y="86"/>
                </a:lnTo>
                <a:lnTo>
                  <a:pt x="52" y="70"/>
                </a:lnTo>
                <a:lnTo>
                  <a:pt x="59" y="54"/>
                </a:lnTo>
                <a:lnTo>
                  <a:pt x="68" y="38"/>
                </a:lnTo>
                <a:lnTo>
                  <a:pt x="70" y="32"/>
                </a:lnTo>
                <a:lnTo>
                  <a:pt x="75" y="25"/>
                </a:lnTo>
                <a:lnTo>
                  <a:pt x="79" y="20"/>
                </a:lnTo>
                <a:lnTo>
                  <a:pt x="84" y="16"/>
                </a:lnTo>
                <a:lnTo>
                  <a:pt x="70" y="0"/>
                </a:lnTo>
                <a:lnTo>
                  <a:pt x="64" y="7"/>
                </a:lnTo>
                <a:lnTo>
                  <a:pt x="59" y="14"/>
                </a:lnTo>
                <a:lnTo>
                  <a:pt x="54" y="22"/>
                </a:lnTo>
                <a:lnTo>
                  <a:pt x="48" y="29"/>
                </a:lnTo>
                <a:lnTo>
                  <a:pt x="39" y="45"/>
                </a:lnTo>
                <a:lnTo>
                  <a:pt x="32" y="61"/>
                </a:lnTo>
                <a:lnTo>
                  <a:pt x="25" y="77"/>
                </a:lnTo>
                <a:lnTo>
                  <a:pt x="18" y="93"/>
                </a:lnTo>
                <a:lnTo>
                  <a:pt x="15" y="100"/>
                </a:lnTo>
                <a:lnTo>
                  <a:pt x="9" y="107"/>
                </a:lnTo>
                <a:lnTo>
                  <a:pt x="6" y="112"/>
                </a:lnTo>
                <a:lnTo>
                  <a:pt x="0" y="118"/>
                </a:lnTo>
                <a:lnTo>
                  <a:pt x="15" y="13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6" name=""/>
          <p:cNvSpPr/>
          <p:nvPr/>
        </p:nvSpPr>
        <p:spPr>
          <a:xfrm>
            <a:off x="3946680" y="-139680"/>
            <a:ext cx="27000" cy="31680"/>
          </a:xfrm>
          <a:custGeom>
            <a:avLst/>
            <a:gdLst/>
            <a:ahLst/>
            <a:rect l="l" t="t" r="r" b="b"/>
            <a:pathLst>
              <a:path w="34" h="41">
                <a:moveTo>
                  <a:pt x="12" y="41"/>
                </a:moveTo>
                <a:lnTo>
                  <a:pt x="21" y="30"/>
                </a:lnTo>
                <a:lnTo>
                  <a:pt x="23" y="30"/>
                </a:lnTo>
                <a:lnTo>
                  <a:pt x="23" y="26"/>
                </a:lnTo>
                <a:lnTo>
                  <a:pt x="25" y="25"/>
                </a:lnTo>
                <a:lnTo>
                  <a:pt x="25" y="23"/>
                </a:lnTo>
                <a:lnTo>
                  <a:pt x="30" y="17"/>
                </a:lnTo>
                <a:lnTo>
                  <a:pt x="34" y="14"/>
                </a:lnTo>
                <a:lnTo>
                  <a:pt x="18" y="0"/>
                </a:lnTo>
                <a:lnTo>
                  <a:pt x="14" y="3"/>
                </a:lnTo>
                <a:lnTo>
                  <a:pt x="9" y="10"/>
                </a:lnTo>
                <a:lnTo>
                  <a:pt x="5" y="14"/>
                </a:lnTo>
                <a:lnTo>
                  <a:pt x="3" y="19"/>
                </a:lnTo>
                <a:lnTo>
                  <a:pt x="0" y="25"/>
                </a:lnTo>
                <a:lnTo>
                  <a:pt x="0" y="30"/>
                </a:lnTo>
                <a:lnTo>
                  <a:pt x="9" y="21"/>
                </a:lnTo>
                <a:lnTo>
                  <a:pt x="12" y="4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7" name=""/>
          <p:cNvSpPr/>
          <p:nvPr/>
        </p:nvSpPr>
        <p:spPr>
          <a:xfrm>
            <a:off x="3956040" y="-122400"/>
            <a:ext cx="1440" cy="648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0"/>
                </a:moveTo>
                <a:lnTo>
                  <a:pt x="2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8" name=""/>
          <p:cNvSpPr/>
          <p:nvPr/>
        </p:nvSpPr>
        <p:spPr>
          <a:xfrm>
            <a:off x="3902040" y="-122400"/>
            <a:ext cx="55440" cy="20880"/>
          </a:xfrm>
          <a:custGeom>
            <a:avLst/>
            <a:gdLst/>
            <a:ahLst/>
            <a:rect l="l" t="t" r="r" b="b"/>
            <a:pathLst>
              <a:path w="69" h="27">
                <a:moveTo>
                  <a:pt x="2" y="27"/>
                </a:moveTo>
                <a:lnTo>
                  <a:pt x="3" y="27"/>
                </a:lnTo>
                <a:lnTo>
                  <a:pt x="69" y="20"/>
                </a:lnTo>
                <a:lnTo>
                  <a:pt x="66" y="0"/>
                </a:lnTo>
                <a:lnTo>
                  <a:pt x="0" y="7"/>
                </a:lnTo>
                <a:lnTo>
                  <a:pt x="2" y="2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9" name=""/>
          <p:cNvSpPr/>
          <p:nvPr/>
        </p:nvSpPr>
        <p:spPr>
          <a:xfrm>
            <a:off x="3903840" y="-11736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0" name=""/>
          <p:cNvSpPr/>
          <p:nvPr/>
        </p:nvSpPr>
        <p:spPr>
          <a:xfrm>
            <a:off x="3870360" y="-136440"/>
            <a:ext cx="33480" cy="34920"/>
          </a:xfrm>
          <a:custGeom>
            <a:avLst/>
            <a:gdLst/>
            <a:ahLst/>
            <a:rect l="l" t="t" r="r" b="b"/>
            <a:pathLst>
              <a:path w="41" h="45">
                <a:moveTo>
                  <a:pt x="10" y="22"/>
                </a:moveTo>
                <a:lnTo>
                  <a:pt x="0" y="11"/>
                </a:lnTo>
                <a:lnTo>
                  <a:pt x="0" y="20"/>
                </a:lnTo>
                <a:lnTo>
                  <a:pt x="1" y="25"/>
                </a:lnTo>
                <a:lnTo>
                  <a:pt x="3" y="30"/>
                </a:lnTo>
                <a:lnTo>
                  <a:pt x="7" y="32"/>
                </a:lnTo>
                <a:lnTo>
                  <a:pt x="9" y="36"/>
                </a:lnTo>
                <a:lnTo>
                  <a:pt x="12" y="38"/>
                </a:lnTo>
                <a:lnTo>
                  <a:pt x="17" y="41"/>
                </a:lnTo>
                <a:lnTo>
                  <a:pt x="26" y="43"/>
                </a:lnTo>
                <a:lnTo>
                  <a:pt x="33" y="45"/>
                </a:lnTo>
                <a:lnTo>
                  <a:pt x="41" y="45"/>
                </a:lnTo>
                <a:lnTo>
                  <a:pt x="41" y="23"/>
                </a:lnTo>
                <a:lnTo>
                  <a:pt x="33" y="23"/>
                </a:lnTo>
                <a:lnTo>
                  <a:pt x="30" y="23"/>
                </a:lnTo>
                <a:lnTo>
                  <a:pt x="26" y="23"/>
                </a:lnTo>
                <a:lnTo>
                  <a:pt x="25" y="22"/>
                </a:lnTo>
                <a:lnTo>
                  <a:pt x="23" y="22"/>
                </a:lnTo>
                <a:lnTo>
                  <a:pt x="23" y="22"/>
                </a:lnTo>
                <a:lnTo>
                  <a:pt x="23" y="20"/>
                </a:lnTo>
                <a:lnTo>
                  <a:pt x="23" y="16"/>
                </a:lnTo>
                <a:lnTo>
                  <a:pt x="21" y="11"/>
                </a:lnTo>
                <a:lnTo>
                  <a:pt x="10" y="0"/>
                </a:lnTo>
                <a:lnTo>
                  <a:pt x="10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1" name=""/>
          <p:cNvSpPr/>
          <p:nvPr/>
        </p:nvSpPr>
        <p:spPr>
          <a:xfrm>
            <a:off x="3879720" y="-13644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2" name=""/>
          <p:cNvSpPr/>
          <p:nvPr/>
        </p:nvSpPr>
        <p:spPr>
          <a:xfrm>
            <a:off x="3868560" y="-136440"/>
            <a:ext cx="11160" cy="15840"/>
          </a:xfrm>
          <a:custGeom>
            <a:avLst/>
            <a:gdLst/>
            <a:ahLst/>
            <a:rect l="l" t="t" r="r" b="b"/>
            <a:pathLst>
              <a:path w="14" h="22">
                <a:moveTo>
                  <a:pt x="0" y="2"/>
                </a:moveTo>
                <a:lnTo>
                  <a:pt x="4" y="22"/>
                </a:lnTo>
                <a:lnTo>
                  <a:pt x="14" y="22"/>
                </a:lnTo>
                <a:lnTo>
                  <a:pt x="14" y="0"/>
                </a:lnTo>
                <a:lnTo>
                  <a:pt x="4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3" name=""/>
          <p:cNvSpPr/>
          <p:nvPr/>
        </p:nvSpPr>
        <p:spPr>
          <a:xfrm>
            <a:off x="3868560" y="-135000"/>
            <a:ext cx="180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0" y="0"/>
                </a:moveTo>
                <a:lnTo>
                  <a:pt x="4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4" name=""/>
          <p:cNvSpPr/>
          <p:nvPr/>
        </p:nvSpPr>
        <p:spPr>
          <a:xfrm>
            <a:off x="3852720" y="-135000"/>
            <a:ext cx="22320" cy="19080"/>
          </a:xfrm>
          <a:custGeom>
            <a:avLst/>
            <a:gdLst/>
            <a:ahLst/>
            <a:rect l="l" t="t" r="r" b="b"/>
            <a:pathLst>
              <a:path w="28" h="25">
                <a:moveTo>
                  <a:pt x="0" y="25"/>
                </a:moveTo>
                <a:lnTo>
                  <a:pt x="0" y="25"/>
                </a:lnTo>
                <a:lnTo>
                  <a:pt x="8" y="25"/>
                </a:lnTo>
                <a:lnTo>
                  <a:pt x="16" y="23"/>
                </a:lnTo>
                <a:lnTo>
                  <a:pt x="23" y="20"/>
                </a:lnTo>
                <a:lnTo>
                  <a:pt x="28" y="18"/>
                </a:lnTo>
                <a:lnTo>
                  <a:pt x="19" y="0"/>
                </a:lnTo>
                <a:lnTo>
                  <a:pt x="14" y="2"/>
                </a:lnTo>
                <a:lnTo>
                  <a:pt x="10" y="5"/>
                </a:lnTo>
                <a:lnTo>
                  <a:pt x="5" y="5"/>
                </a:lnTo>
                <a:lnTo>
                  <a:pt x="0" y="5"/>
                </a:lnTo>
                <a:lnTo>
                  <a:pt x="0" y="2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5" name=""/>
          <p:cNvSpPr/>
          <p:nvPr/>
        </p:nvSpPr>
        <p:spPr>
          <a:xfrm>
            <a:off x="3830760" y="-138240"/>
            <a:ext cx="21960" cy="22320"/>
          </a:xfrm>
          <a:custGeom>
            <a:avLst/>
            <a:gdLst/>
            <a:ahLst/>
            <a:rect l="l" t="t" r="r" b="b"/>
            <a:pathLst>
              <a:path w="29" h="29">
                <a:moveTo>
                  <a:pt x="14" y="16"/>
                </a:moveTo>
                <a:lnTo>
                  <a:pt x="0" y="13"/>
                </a:lnTo>
                <a:lnTo>
                  <a:pt x="2" y="16"/>
                </a:lnTo>
                <a:lnTo>
                  <a:pt x="5" y="22"/>
                </a:lnTo>
                <a:lnTo>
                  <a:pt x="9" y="25"/>
                </a:lnTo>
                <a:lnTo>
                  <a:pt x="14" y="27"/>
                </a:lnTo>
                <a:lnTo>
                  <a:pt x="21" y="29"/>
                </a:lnTo>
                <a:lnTo>
                  <a:pt x="29" y="29"/>
                </a:lnTo>
                <a:lnTo>
                  <a:pt x="29" y="9"/>
                </a:lnTo>
                <a:lnTo>
                  <a:pt x="23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8"/>
                </a:lnTo>
                <a:lnTo>
                  <a:pt x="20" y="6"/>
                </a:lnTo>
                <a:lnTo>
                  <a:pt x="5" y="0"/>
                </a:lnTo>
                <a:lnTo>
                  <a:pt x="14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6" name=""/>
          <p:cNvSpPr/>
          <p:nvPr/>
        </p:nvSpPr>
        <p:spPr>
          <a:xfrm>
            <a:off x="3768840" y="-138240"/>
            <a:ext cx="73080" cy="39960"/>
          </a:xfrm>
          <a:custGeom>
            <a:avLst/>
            <a:gdLst/>
            <a:ahLst/>
            <a:rect l="l" t="t" r="r" b="b"/>
            <a:pathLst>
              <a:path w="90" h="50">
                <a:moveTo>
                  <a:pt x="0" y="50"/>
                </a:moveTo>
                <a:lnTo>
                  <a:pt x="0" y="50"/>
                </a:lnTo>
                <a:lnTo>
                  <a:pt x="7" y="50"/>
                </a:lnTo>
                <a:lnTo>
                  <a:pt x="12" y="50"/>
                </a:lnTo>
                <a:lnTo>
                  <a:pt x="19" y="49"/>
                </a:lnTo>
                <a:lnTo>
                  <a:pt x="24" y="47"/>
                </a:lnTo>
                <a:lnTo>
                  <a:pt x="37" y="43"/>
                </a:lnTo>
                <a:lnTo>
                  <a:pt x="51" y="38"/>
                </a:lnTo>
                <a:lnTo>
                  <a:pt x="62" y="32"/>
                </a:lnTo>
                <a:lnTo>
                  <a:pt x="72" y="27"/>
                </a:lnTo>
                <a:lnTo>
                  <a:pt x="83" y="22"/>
                </a:lnTo>
                <a:lnTo>
                  <a:pt x="90" y="18"/>
                </a:lnTo>
                <a:lnTo>
                  <a:pt x="80" y="0"/>
                </a:lnTo>
                <a:lnTo>
                  <a:pt x="72" y="4"/>
                </a:lnTo>
                <a:lnTo>
                  <a:pt x="64" y="9"/>
                </a:lnTo>
                <a:lnTo>
                  <a:pt x="53" y="15"/>
                </a:lnTo>
                <a:lnTo>
                  <a:pt x="42" y="20"/>
                </a:lnTo>
                <a:lnTo>
                  <a:pt x="32" y="24"/>
                </a:lnTo>
                <a:lnTo>
                  <a:pt x="19" y="27"/>
                </a:lnTo>
                <a:lnTo>
                  <a:pt x="14" y="29"/>
                </a:lnTo>
                <a:lnTo>
                  <a:pt x="8" y="29"/>
                </a:lnTo>
                <a:lnTo>
                  <a:pt x="3" y="29"/>
                </a:lnTo>
                <a:lnTo>
                  <a:pt x="0" y="31"/>
                </a:lnTo>
                <a:lnTo>
                  <a:pt x="0" y="5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7" name=""/>
          <p:cNvSpPr/>
          <p:nvPr/>
        </p:nvSpPr>
        <p:spPr>
          <a:xfrm>
            <a:off x="3719520" y="-133200"/>
            <a:ext cx="49320" cy="34920"/>
          </a:xfrm>
          <a:custGeom>
            <a:avLst/>
            <a:gdLst/>
            <a:ahLst/>
            <a:rect l="l" t="t" r="r" b="b"/>
            <a:pathLst>
              <a:path w="63" h="42">
                <a:moveTo>
                  <a:pt x="0" y="16"/>
                </a:moveTo>
                <a:lnTo>
                  <a:pt x="2" y="17"/>
                </a:lnTo>
                <a:lnTo>
                  <a:pt x="14" y="24"/>
                </a:lnTo>
                <a:lnTo>
                  <a:pt x="25" y="32"/>
                </a:lnTo>
                <a:lnTo>
                  <a:pt x="32" y="37"/>
                </a:lnTo>
                <a:lnTo>
                  <a:pt x="41" y="41"/>
                </a:lnTo>
                <a:lnTo>
                  <a:pt x="46" y="41"/>
                </a:lnTo>
                <a:lnTo>
                  <a:pt x="50" y="42"/>
                </a:lnTo>
                <a:lnTo>
                  <a:pt x="55" y="42"/>
                </a:lnTo>
                <a:lnTo>
                  <a:pt x="63" y="42"/>
                </a:lnTo>
                <a:lnTo>
                  <a:pt x="63" y="23"/>
                </a:lnTo>
                <a:lnTo>
                  <a:pt x="57" y="21"/>
                </a:lnTo>
                <a:lnTo>
                  <a:pt x="54" y="21"/>
                </a:lnTo>
                <a:lnTo>
                  <a:pt x="50" y="21"/>
                </a:lnTo>
                <a:lnTo>
                  <a:pt x="48" y="21"/>
                </a:lnTo>
                <a:lnTo>
                  <a:pt x="43" y="17"/>
                </a:lnTo>
                <a:lnTo>
                  <a:pt x="38" y="16"/>
                </a:lnTo>
                <a:lnTo>
                  <a:pt x="25" y="8"/>
                </a:lnTo>
                <a:lnTo>
                  <a:pt x="14" y="0"/>
                </a:lnTo>
                <a:lnTo>
                  <a:pt x="16" y="1"/>
                </a:lnTo>
                <a:lnTo>
                  <a:pt x="0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8" name=""/>
          <p:cNvSpPr/>
          <p:nvPr/>
        </p:nvSpPr>
        <p:spPr>
          <a:xfrm>
            <a:off x="3727440" y="-131760"/>
            <a:ext cx="4680" cy="648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0"/>
                </a:moveTo>
                <a:lnTo>
                  <a:pt x="0" y="7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9" name=""/>
          <p:cNvSpPr/>
          <p:nvPr/>
        </p:nvSpPr>
        <p:spPr>
          <a:xfrm>
            <a:off x="3718080" y="-135000"/>
            <a:ext cx="14040" cy="14400"/>
          </a:xfrm>
          <a:custGeom>
            <a:avLst/>
            <a:gdLst/>
            <a:ahLst/>
            <a:rect l="l" t="t" r="r" b="b"/>
            <a:pathLst>
              <a:path w="18" h="20">
                <a:moveTo>
                  <a:pt x="2" y="0"/>
                </a:moveTo>
                <a:lnTo>
                  <a:pt x="0" y="16"/>
                </a:lnTo>
                <a:lnTo>
                  <a:pt x="4" y="20"/>
                </a:lnTo>
                <a:lnTo>
                  <a:pt x="18" y="5"/>
                </a:lnTo>
                <a:lnTo>
                  <a:pt x="15" y="0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0" name=""/>
          <p:cNvSpPr/>
          <p:nvPr/>
        </p:nvSpPr>
        <p:spPr>
          <a:xfrm>
            <a:off x="3724200" y="-128520"/>
            <a:ext cx="3240" cy="6120"/>
          </a:xfrm>
          <a:custGeom>
            <a:avLst/>
            <a:gdLst/>
            <a:ahLst/>
            <a:rect l="l" t="t" r="r" b="b"/>
            <a:pathLst>
              <a:path w="5" h="9">
                <a:moveTo>
                  <a:pt x="5" y="9"/>
                </a:moveTo>
                <a:lnTo>
                  <a:pt x="0" y="0"/>
                </a:lnTo>
                <a:lnTo>
                  <a:pt x="5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1" name=""/>
          <p:cNvSpPr/>
          <p:nvPr/>
        </p:nvSpPr>
        <p:spPr>
          <a:xfrm>
            <a:off x="3295800" y="-560520"/>
            <a:ext cx="507960" cy="487440"/>
          </a:xfrm>
          <a:custGeom>
            <a:avLst/>
            <a:gdLst/>
            <a:ahLst/>
            <a:rect l="l" t="t" r="r" b="b"/>
            <a:pathLst>
              <a:path w="639" h="614">
                <a:moveTo>
                  <a:pt x="540" y="545"/>
                </a:moveTo>
                <a:lnTo>
                  <a:pt x="538" y="540"/>
                </a:lnTo>
                <a:lnTo>
                  <a:pt x="536" y="532"/>
                </a:lnTo>
                <a:lnTo>
                  <a:pt x="534" y="524"/>
                </a:lnTo>
                <a:lnTo>
                  <a:pt x="532" y="518"/>
                </a:lnTo>
                <a:lnTo>
                  <a:pt x="525" y="518"/>
                </a:lnTo>
                <a:lnTo>
                  <a:pt x="518" y="516"/>
                </a:lnTo>
                <a:lnTo>
                  <a:pt x="511" y="516"/>
                </a:lnTo>
                <a:lnTo>
                  <a:pt x="504" y="513"/>
                </a:lnTo>
                <a:lnTo>
                  <a:pt x="500" y="513"/>
                </a:lnTo>
                <a:lnTo>
                  <a:pt x="499" y="511"/>
                </a:lnTo>
                <a:lnTo>
                  <a:pt x="495" y="509"/>
                </a:lnTo>
                <a:lnTo>
                  <a:pt x="493" y="508"/>
                </a:lnTo>
                <a:lnTo>
                  <a:pt x="491" y="506"/>
                </a:lnTo>
                <a:lnTo>
                  <a:pt x="490" y="504"/>
                </a:lnTo>
                <a:lnTo>
                  <a:pt x="490" y="500"/>
                </a:lnTo>
                <a:lnTo>
                  <a:pt x="490" y="497"/>
                </a:lnTo>
                <a:lnTo>
                  <a:pt x="475" y="500"/>
                </a:lnTo>
                <a:lnTo>
                  <a:pt x="463" y="506"/>
                </a:lnTo>
                <a:lnTo>
                  <a:pt x="451" y="511"/>
                </a:lnTo>
                <a:lnTo>
                  <a:pt x="436" y="516"/>
                </a:lnTo>
                <a:lnTo>
                  <a:pt x="422" y="522"/>
                </a:lnTo>
                <a:lnTo>
                  <a:pt x="410" y="525"/>
                </a:lnTo>
                <a:lnTo>
                  <a:pt x="403" y="525"/>
                </a:lnTo>
                <a:lnTo>
                  <a:pt x="397" y="527"/>
                </a:lnTo>
                <a:lnTo>
                  <a:pt x="392" y="529"/>
                </a:lnTo>
                <a:lnTo>
                  <a:pt x="385" y="529"/>
                </a:lnTo>
                <a:lnTo>
                  <a:pt x="381" y="527"/>
                </a:lnTo>
                <a:lnTo>
                  <a:pt x="374" y="525"/>
                </a:lnTo>
                <a:lnTo>
                  <a:pt x="367" y="524"/>
                </a:lnTo>
                <a:lnTo>
                  <a:pt x="362" y="522"/>
                </a:lnTo>
                <a:lnTo>
                  <a:pt x="354" y="518"/>
                </a:lnTo>
                <a:lnTo>
                  <a:pt x="349" y="516"/>
                </a:lnTo>
                <a:lnTo>
                  <a:pt x="344" y="515"/>
                </a:lnTo>
                <a:lnTo>
                  <a:pt x="340" y="515"/>
                </a:lnTo>
                <a:lnTo>
                  <a:pt x="335" y="515"/>
                </a:lnTo>
                <a:lnTo>
                  <a:pt x="331" y="516"/>
                </a:lnTo>
                <a:lnTo>
                  <a:pt x="326" y="520"/>
                </a:lnTo>
                <a:lnTo>
                  <a:pt x="322" y="524"/>
                </a:lnTo>
                <a:lnTo>
                  <a:pt x="319" y="529"/>
                </a:lnTo>
                <a:lnTo>
                  <a:pt x="317" y="532"/>
                </a:lnTo>
                <a:lnTo>
                  <a:pt x="315" y="536"/>
                </a:lnTo>
                <a:lnTo>
                  <a:pt x="315" y="538"/>
                </a:lnTo>
                <a:lnTo>
                  <a:pt x="315" y="543"/>
                </a:lnTo>
                <a:lnTo>
                  <a:pt x="315" y="545"/>
                </a:lnTo>
                <a:lnTo>
                  <a:pt x="317" y="548"/>
                </a:lnTo>
                <a:lnTo>
                  <a:pt x="317" y="552"/>
                </a:lnTo>
                <a:lnTo>
                  <a:pt x="321" y="557"/>
                </a:lnTo>
                <a:lnTo>
                  <a:pt x="324" y="563"/>
                </a:lnTo>
                <a:lnTo>
                  <a:pt x="330" y="570"/>
                </a:lnTo>
                <a:lnTo>
                  <a:pt x="333" y="575"/>
                </a:lnTo>
                <a:lnTo>
                  <a:pt x="333" y="577"/>
                </a:lnTo>
                <a:lnTo>
                  <a:pt x="335" y="581"/>
                </a:lnTo>
                <a:lnTo>
                  <a:pt x="335" y="584"/>
                </a:lnTo>
                <a:lnTo>
                  <a:pt x="335" y="586"/>
                </a:lnTo>
                <a:lnTo>
                  <a:pt x="335" y="591"/>
                </a:lnTo>
                <a:lnTo>
                  <a:pt x="335" y="597"/>
                </a:lnTo>
                <a:lnTo>
                  <a:pt x="333" y="602"/>
                </a:lnTo>
                <a:lnTo>
                  <a:pt x="333" y="605"/>
                </a:lnTo>
                <a:lnTo>
                  <a:pt x="330" y="609"/>
                </a:lnTo>
                <a:lnTo>
                  <a:pt x="326" y="611"/>
                </a:lnTo>
                <a:lnTo>
                  <a:pt x="324" y="613"/>
                </a:lnTo>
                <a:lnTo>
                  <a:pt x="322" y="613"/>
                </a:lnTo>
                <a:lnTo>
                  <a:pt x="321" y="614"/>
                </a:lnTo>
                <a:lnTo>
                  <a:pt x="317" y="614"/>
                </a:lnTo>
                <a:lnTo>
                  <a:pt x="312" y="614"/>
                </a:lnTo>
                <a:lnTo>
                  <a:pt x="306" y="613"/>
                </a:lnTo>
                <a:lnTo>
                  <a:pt x="303" y="613"/>
                </a:lnTo>
                <a:lnTo>
                  <a:pt x="298" y="611"/>
                </a:lnTo>
                <a:lnTo>
                  <a:pt x="287" y="609"/>
                </a:lnTo>
                <a:lnTo>
                  <a:pt x="276" y="605"/>
                </a:lnTo>
                <a:lnTo>
                  <a:pt x="264" y="602"/>
                </a:lnTo>
                <a:lnTo>
                  <a:pt x="253" y="598"/>
                </a:lnTo>
                <a:lnTo>
                  <a:pt x="239" y="595"/>
                </a:lnTo>
                <a:lnTo>
                  <a:pt x="225" y="593"/>
                </a:lnTo>
                <a:lnTo>
                  <a:pt x="210" y="572"/>
                </a:lnTo>
                <a:lnTo>
                  <a:pt x="194" y="548"/>
                </a:lnTo>
                <a:lnTo>
                  <a:pt x="175" y="524"/>
                </a:lnTo>
                <a:lnTo>
                  <a:pt x="159" y="497"/>
                </a:lnTo>
                <a:lnTo>
                  <a:pt x="150" y="484"/>
                </a:lnTo>
                <a:lnTo>
                  <a:pt x="143" y="470"/>
                </a:lnTo>
                <a:lnTo>
                  <a:pt x="136" y="456"/>
                </a:lnTo>
                <a:lnTo>
                  <a:pt x="130" y="442"/>
                </a:lnTo>
                <a:lnTo>
                  <a:pt x="125" y="427"/>
                </a:lnTo>
                <a:lnTo>
                  <a:pt x="121" y="411"/>
                </a:lnTo>
                <a:lnTo>
                  <a:pt x="120" y="406"/>
                </a:lnTo>
                <a:lnTo>
                  <a:pt x="118" y="397"/>
                </a:lnTo>
                <a:lnTo>
                  <a:pt x="118" y="390"/>
                </a:lnTo>
                <a:lnTo>
                  <a:pt x="118" y="383"/>
                </a:lnTo>
                <a:lnTo>
                  <a:pt x="109" y="385"/>
                </a:lnTo>
                <a:lnTo>
                  <a:pt x="100" y="385"/>
                </a:lnTo>
                <a:lnTo>
                  <a:pt x="95" y="386"/>
                </a:lnTo>
                <a:lnTo>
                  <a:pt x="89" y="386"/>
                </a:lnTo>
                <a:lnTo>
                  <a:pt x="84" y="385"/>
                </a:lnTo>
                <a:lnTo>
                  <a:pt x="79" y="383"/>
                </a:lnTo>
                <a:lnTo>
                  <a:pt x="0" y="283"/>
                </a:lnTo>
                <a:lnTo>
                  <a:pt x="0" y="278"/>
                </a:lnTo>
                <a:lnTo>
                  <a:pt x="2" y="273"/>
                </a:lnTo>
                <a:lnTo>
                  <a:pt x="2" y="265"/>
                </a:lnTo>
                <a:lnTo>
                  <a:pt x="6" y="258"/>
                </a:lnTo>
                <a:lnTo>
                  <a:pt x="9" y="244"/>
                </a:lnTo>
                <a:lnTo>
                  <a:pt x="15" y="230"/>
                </a:lnTo>
                <a:lnTo>
                  <a:pt x="20" y="214"/>
                </a:lnTo>
                <a:lnTo>
                  <a:pt x="23" y="198"/>
                </a:lnTo>
                <a:lnTo>
                  <a:pt x="25" y="191"/>
                </a:lnTo>
                <a:lnTo>
                  <a:pt x="27" y="182"/>
                </a:lnTo>
                <a:lnTo>
                  <a:pt x="29" y="175"/>
                </a:lnTo>
                <a:lnTo>
                  <a:pt x="29" y="166"/>
                </a:lnTo>
                <a:lnTo>
                  <a:pt x="45" y="164"/>
                </a:lnTo>
                <a:lnTo>
                  <a:pt x="61" y="160"/>
                </a:lnTo>
                <a:lnTo>
                  <a:pt x="68" y="160"/>
                </a:lnTo>
                <a:lnTo>
                  <a:pt x="75" y="159"/>
                </a:lnTo>
                <a:lnTo>
                  <a:pt x="84" y="157"/>
                </a:lnTo>
                <a:lnTo>
                  <a:pt x="89" y="155"/>
                </a:lnTo>
                <a:lnTo>
                  <a:pt x="98" y="152"/>
                </a:lnTo>
                <a:lnTo>
                  <a:pt x="104" y="148"/>
                </a:lnTo>
                <a:lnTo>
                  <a:pt x="111" y="144"/>
                </a:lnTo>
                <a:lnTo>
                  <a:pt x="116" y="141"/>
                </a:lnTo>
                <a:lnTo>
                  <a:pt x="121" y="134"/>
                </a:lnTo>
                <a:lnTo>
                  <a:pt x="127" y="128"/>
                </a:lnTo>
                <a:lnTo>
                  <a:pt x="132" y="121"/>
                </a:lnTo>
                <a:lnTo>
                  <a:pt x="136" y="114"/>
                </a:lnTo>
                <a:lnTo>
                  <a:pt x="132" y="111"/>
                </a:lnTo>
                <a:lnTo>
                  <a:pt x="128" y="109"/>
                </a:lnTo>
                <a:lnTo>
                  <a:pt x="127" y="105"/>
                </a:lnTo>
                <a:lnTo>
                  <a:pt x="125" y="103"/>
                </a:lnTo>
                <a:lnTo>
                  <a:pt x="120" y="96"/>
                </a:lnTo>
                <a:lnTo>
                  <a:pt x="118" y="89"/>
                </a:lnTo>
                <a:lnTo>
                  <a:pt x="121" y="87"/>
                </a:lnTo>
                <a:lnTo>
                  <a:pt x="123" y="84"/>
                </a:lnTo>
                <a:lnTo>
                  <a:pt x="125" y="80"/>
                </a:lnTo>
                <a:lnTo>
                  <a:pt x="127" y="79"/>
                </a:lnTo>
                <a:lnTo>
                  <a:pt x="128" y="71"/>
                </a:lnTo>
                <a:lnTo>
                  <a:pt x="130" y="63"/>
                </a:lnTo>
                <a:lnTo>
                  <a:pt x="130" y="59"/>
                </a:lnTo>
                <a:lnTo>
                  <a:pt x="132" y="55"/>
                </a:lnTo>
                <a:lnTo>
                  <a:pt x="134" y="52"/>
                </a:lnTo>
                <a:lnTo>
                  <a:pt x="136" y="48"/>
                </a:lnTo>
                <a:lnTo>
                  <a:pt x="137" y="45"/>
                </a:lnTo>
                <a:lnTo>
                  <a:pt x="141" y="41"/>
                </a:lnTo>
                <a:lnTo>
                  <a:pt x="144" y="38"/>
                </a:lnTo>
                <a:lnTo>
                  <a:pt x="150" y="34"/>
                </a:lnTo>
                <a:lnTo>
                  <a:pt x="155" y="27"/>
                </a:lnTo>
                <a:lnTo>
                  <a:pt x="162" y="14"/>
                </a:lnTo>
                <a:lnTo>
                  <a:pt x="164" y="9"/>
                </a:lnTo>
                <a:lnTo>
                  <a:pt x="169" y="6"/>
                </a:lnTo>
                <a:lnTo>
                  <a:pt x="171" y="4"/>
                </a:lnTo>
                <a:lnTo>
                  <a:pt x="173" y="2"/>
                </a:lnTo>
                <a:lnTo>
                  <a:pt x="176" y="0"/>
                </a:lnTo>
                <a:lnTo>
                  <a:pt x="178" y="0"/>
                </a:lnTo>
                <a:lnTo>
                  <a:pt x="189" y="0"/>
                </a:lnTo>
                <a:lnTo>
                  <a:pt x="201" y="2"/>
                </a:lnTo>
                <a:lnTo>
                  <a:pt x="210" y="4"/>
                </a:lnTo>
                <a:lnTo>
                  <a:pt x="219" y="6"/>
                </a:lnTo>
                <a:lnTo>
                  <a:pt x="239" y="11"/>
                </a:lnTo>
                <a:lnTo>
                  <a:pt x="257" y="16"/>
                </a:lnTo>
                <a:lnTo>
                  <a:pt x="276" y="22"/>
                </a:lnTo>
                <a:lnTo>
                  <a:pt x="296" y="27"/>
                </a:lnTo>
                <a:lnTo>
                  <a:pt x="306" y="29"/>
                </a:lnTo>
                <a:lnTo>
                  <a:pt x="317" y="30"/>
                </a:lnTo>
                <a:lnTo>
                  <a:pt x="328" y="30"/>
                </a:lnTo>
                <a:lnTo>
                  <a:pt x="340" y="32"/>
                </a:lnTo>
                <a:lnTo>
                  <a:pt x="340" y="25"/>
                </a:lnTo>
                <a:lnTo>
                  <a:pt x="340" y="20"/>
                </a:lnTo>
                <a:lnTo>
                  <a:pt x="340" y="14"/>
                </a:lnTo>
                <a:lnTo>
                  <a:pt x="342" y="11"/>
                </a:lnTo>
                <a:lnTo>
                  <a:pt x="344" y="9"/>
                </a:lnTo>
                <a:lnTo>
                  <a:pt x="346" y="7"/>
                </a:lnTo>
                <a:lnTo>
                  <a:pt x="349" y="7"/>
                </a:lnTo>
                <a:lnTo>
                  <a:pt x="351" y="6"/>
                </a:lnTo>
                <a:lnTo>
                  <a:pt x="358" y="4"/>
                </a:lnTo>
                <a:lnTo>
                  <a:pt x="367" y="4"/>
                </a:lnTo>
                <a:lnTo>
                  <a:pt x="378" y="4"/>
                </a:lnTo>
                <a:lnTo>
                  <a:pt x="388" y="6"/>
                </a:lnTo>
                <a:lnTo>
                  <a:pt x="397" y="7"/>
                </a:lnTo>
                <a:lnTo>
                  <a:pt x="408" y="11"/>
                </a:lnTo>
                <a:lnTo>
                  <a:pt x="417" y="13"/>
                </a:lnTo>
                <a:lnTo>
                  <a:pt x="426" y="16"/>
                </a:lnTo>
                <a:lnTo>
                  <a:pt x="436" y="16"/>
                </a:lnTo>
                <a:lnTo>
                  <a:pt x="445" y="18"/>
                </a:lnTo>
                <a:lnTo>
                  <a:pt x="447" y="18"/>
                </a:lnTo>
                <a:lnTo>
                  <a:pt x="449" y="16"/>
                </a:lnTo>
                <a:lnTo>
                  <a:pt x="451" y="14"/>
                </a:lnTo>
                <a:lnTo>
                  <a:pt x="452" y="13"/>
                </a:lnTo>
                <a:lnTo>
                  <a:pt x="454" y="7"/>
                </a:lnTo>
                <a:lnTo>
                  <a:pt x="458" y="0"/>
                </a:lnTo>
                <a:lnTo>
                  <a:pt x="461" y="2"/>
                </a:lnTo>
                <a:lnTo>
                  <a:pt x="468" y="4"/>
                </a:lnTo>
                <a:lnTo>
                  <a:pt x="475" y="6"/>
                </a:lnTo>
                <a:lnTo>
                  <a:pt x="483" y="6"/>
                </a:lnTo>
                <a:lnTo>
                  <a:pt x="499" y="6"/>
                </a:lnTo>
                <a:lnTo>
                  <a:pt x="515" y="7"/>
                </a:lnTo>
                <a:lnTo>
                  <a:pt x="520" y="7"/>
                </a:lnTo>
                <a:lnTo>
                  <a:pt x="532" y="9"/>
                </a:lnTo>
                <a:lnTo>
                  <a:pt x="552" y="11"/>
                </a:lnTo>
                <a:lnTo>
                  <a:pt x="573" y="13"/>
                </a:lnTo>
                <a:lnTo>
                  <a:pt x="584" y="16"/>
                </a:lnTo>
                <a:lnTo>
                  <a:pt x="597" y="18"/>
                </a:lnTo>
                <a:lnTo>
                  <a:pt x="607" y="22"/>
                </a:lnTo>
                <a:lnTo>
                  <a:pt x="616" y="25"/>
                </a:lnTo>
                <a:lnTo>
                  <a:pt x="621" y="29"/>
                </a:lnTo>
                <a:lnTo>
                  <a:pt x="625" y="30"/>
                </a:lnTo>
                <a:lnTo>
                  <a:pt x="629" y="34"/>
                </a:lnTo>
                <a:lnTo>
                  <a:pt x="632" y="36"/>
                </a:lnTo>
                <a:lnTo>
                  <a:pt x="634" y="38"/>
                </a:lnTo>
                <a:lnTo>
                  <a:pt x="637" y="41"/>
                </a:lnTo>
                <a:lnTo>
                  <a:pt x="637" y="45"/>
                </a:lnTo>
                <a:lnTo>
                  <a:pt x="639" y="48"/>
                </a:lnTo>
                <a:lnTo>
                  <a:pt x="639" y="52"/>
                </a:lnTo>
                <a:lnTo>
                  <a:pt x="637" y="55"/>
                </a:lnTo>
                <a:lnTo>
                  <a:pt x="636" y="61"/>
                </a:lnTo>
                <a:lnTo>
                  <a:pt x="634" y="64"/>
                </a:lnTo>
                <a:lnTo>
                  <a:pt x="630" y="71"/>
                </a:lnTo>
                <a:lnTo>
                  <a:pt x="623" y="79"/>
                </a:lnTo>
                <a:lnTo>
                  <a:pt x="609" y="95"/>
                </a:lnTo>
                <a:lnTo>
                  <a:pt x="595" y="111"/>
                </a:lnTo>
                <a:lnTo>
                  <a:pt x="588" y="119"/>
                </a:lnTo>
                <a:lnTo>
                  <a:pt x="580" y="128"/>
                </a:lnTo>
                <a:lnTo>
                  <a:pt x="573" y="137"/>
                </a:lnTo>
                <a:lnTo>
                  <a:pt x="570" y="148"/>
                </a:lnTo>
                <a:lnTo>
                  <a:pt x="568" y="153"/>
                </a:lnTo>
                <a:lnTo>
                  <a:pt x="566" y="159"/>
                </a:lnTo>
                <a:lnTo>
                  <a:pt x="564" y="164"/>
                </a:lnTo>
                <a:lnTo>
                  <a:pt x="564" y="169"/>
                </a:lnTo>
                <a:lnTo>
                  <a:pt x="564" y="175"/>
                </a:lnTo>
                <a:lnTo>
                  <a:pt x="564" y="182"/>
                </a:lnTo>
                <a:lnTo>
                  <a:pt x="566" y="187"/>
                </a:lnTo>
                <a:lnTo>
                  <a:pt x="568" y="194"/>
                </a:lnTo>
                <a:lnTo>
                  <a:pt x="570" y="207"/>
                </a:lnTo>
                <a:lnTo>
                  <a:pt x="573" y="219"/>
                </a:lnTo>
                <a:lnTo>
                  <a:pt x="575" y="230"/>
                </a:lnTo>
                <a:lnTo>
                  <a:pt x="577" y="241"/>
                </a:lnTo>
                <a:lnTo>
                  <a:pt x="579" y="258"/>
                </a:lnTo>
                <a:lnTo>
                  <a:pt x="580" y="274"/>
                </a:lnTo>
                <a:lnTo>
                  <a:pt x="582" y="281"/>
                </a:lnTo>
                <a:lnTo>
                  <a:pt x="584" y="287"/>
                </a:lnTo>
                <a:lnTo>
                  <a:pt x="584" y="294"/>
                </a:lnTo>
                <a:lnTo>
                  <a:pt x="588" y="301"/>
                </a:lnTo>
                <a:lnTo>
                  <a:pt x="593" y="308"/>
                </a:lnTo>
                <a:lnTo>
                  <a:pt x="598" y="315"/>
                </a:lnTo>
                <a:lnTo>
                  <a:pt x="604" y="321"/>
                </a:lnTo>
                <a:lnTo>
                  <a:pt x="611" y="328"/>
                </a:lnTo>
                <a:lnTo>
                  <a:pt x="614" y="331"/>
                </a:lnTo>
                <a:lnTo>
                  <a:pt x="618" y="337"/>
                </a:lnTo>
                <a:lnTo>
                  <a:pt x="621" y="340"/>
                </a:lnTo>
                <a:lnTo>
                  <a:pt x="623" y="346"/>
                </a:lnTo>
                <a:lnTo>
                  <a:pt x="625" y="353"/>
                </a:lnTo>
                <a:lnTo>
                  <a:pt x="627" y="358"/>
                </a:lnTo>
                <a:lnTo>
                  <a:pt x="627" y="365"/>
                </a:lnTo>
                <a:lnTo>
                  <a:pt x="627" y="370"/>
                </a:lnTo>
                <a:lnTo>
                  <a:pt x="627" y="378"/>
                </a:lnTo>
                <a:lnTo>
                  <a:pt x="627" y="385"/>
                </a:lnTo>
                <a:lnTo>
                  <a:pt x="627" y="394"/>
                </a:lnTo>
                <a:lnTo>
                  <a:pt x="625" y="401"/>
                </a:lnTo>
                <a:lnTo>
                  <a:pt x="621" y="417"/>
                </a:lnTo>
                <a:lnTo>
                  <a:pt x="616" y="433"/>
                </a:lnTo>
                <a:lnTo>
                  <a:pt x="611" y="449"/>
                </a:lnTo>
                <a:lnTo>
                  <a:pt x="604" y="467"/>
                </a:lnTo>
                <a:lnTo>
                  <a:pt x="595" y="481"/>
                </a:lnTo>
                <a:lnTo>
                  <a:pt x="584" y="497"/>
                </a:lnTo>
                <a:lnTo>
                  <a:pt x="580" y="504"/>
                </a:lnTo>
                <a:lnTo>
                  <a:pt x="575" y="511"/>
                </a:lnTo>
                <a:lnTo>
                  <a:pt x="570" y="518"/>
                </a:lnTo>
                <a:lnTo>
                  <a:pt x="564" y="524"/>
                </a:lnTo>
                <a:lnTo>
                  <a:pt x="557" y="531"/>
                </a:lnTo>
                <a:lnTo>
                  <a:pt x="552" y="536"/>
                </a:lnTo>
                <a:lnTo>
                  <a:pt x="545" y="541"/>
                </a:lnTo>
                <a:lnTo>
                  <a:pt x="540" y="54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2" name=""/>
          <p:cNvSpPr/>
          <p:nvPr/>
        </p:nvSpPr>
        <p:spPr>
          <a:xfrm>
            <a:off x="3711600" y="-158760"/>
            <a:ext cx="20520" cy="30240"/>
          </a:xfrm>
          <a:custGeom>
            <a:avLst/>
            <a:gdLst/>
            <a:ahLst/>
            <a:rect l="l" t="t" r="r" b="b"/>
            <a:pathLst>
              <a:path w="26" h="37">
                <a:moveTo>
                  <a:pt x="10" y="19"/>
                </a:moveTo>
                <a:lnTo>
                  <a:pt x="0" y="10"/>
                </a:lnTo>
                <a:lnTo>
                  <a:pt x="1" y="17"/>
                </a:lnTo>
                <a:lnTo>
                  <a:pt x="3" y="26"/>
                </a:lnTo>
                <a:lnTo>
                  <a:pt x="5" y="33"/>
                </a:lnTo>
                <a:lnTo>
                  <a:pt x="7" y="37"/>
                </a:lnTo>
                <a:lnTo>
                  <a:pt x="26" y="37"/>
                </a:lnTo>
                <a:lnTo>
                  <a:pt x="24" y="28"/>
                </a:lnTo>
                <a:lnTo>
                  <a:pt x="23" y="21"/>
                </a:lnTo>
                <a:lnTo>
                  <a:pt x="21" y="12"/>
                </a:lnTo>
                <a:lnTo>
                  <a:pt x="19" y="10"/>
                </a:lnTo>
                <a:lnTo>
                  <a:pt x="10" y="0"/>
                </a:lnTo>
                <a:lnTo>
                  <a:pt x="10" y="1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3" name=""/>
          <p:cNvSpPr/>
          <p:nvPr/>
        </p:nvSpPr>
        <p:spPr>
          <a:xfrm>
            <a:off x="3676680" y="-174600"/>
            <a:ext cx="41400" cy="31680"/>
          </a:xfrm>
          <a:custGeom>
            <a:avLst/>
            <a:gdLst/>
            <a:ahLst/>
            <a:rect l="l" t="t" r="r" b="b"/>
            <a:pathLst>
              <a:path w="53" h="41">
                <a:moveTo>
                  <a:pt x="14" y="20"/>
                </a:moveTo>
                <a:lnTo>
                  <a:pt x="0" y="9"/>
                </a:lnTo>
                <a:lnTo>
                  <a:pt x="0" y="14"/>
                </a:lnTo>
                <a:lnTo>
                  <a:pt x="2" y="20"/>
                </a:lnTo>
                <a:lnTo>
                  <a:pt x="5" y="23"/>
                </a:lnTo>
                <a:lnTo>
                  <a:pt x="7" y="27"/>
                </a:lnTo>
                <a:lnTo>
                  <a:pt x="11" y="30"/>
                </a:lnTo>
                <a:lnTo>
                  <a:pt x="14" y="32"/>
                </a:lnTo>
                <a:lnTo>
                  <a:pt x="18" y="34"/>
                </a:lnTo>
                <a:lnTo>
                  <a:pt x="21" y="36"/>
                </a:lnTo>
                <a:lnTo>
                  <a:pt x="30" y="38"/>
                </a:lnTo>
                <a:lnTo>
                  <a:pt x="37" y="39"/>
                </a:lnTo>
                <a:lnTo>
                  <a:pt x="46" y="41"/>
                </a:lnTo>
                <a:lnTo>
                  <a:pt x="53" y="41"/>
                </a:lnTo>
                <a:lnTo>
                  <a:pt x="53" y="20"/>
                </a:lnTo>
                <a:lnTo>
                  <a:pt x="46" y="20"/>
                </a:lnTo>
                <a:lnTo>
                  <a:pt x="41" y="20"/>
                </a:lnTo>
                <a:lnTo>
                  <a:pt x="34" y="18"/>
                </a:lnTo>
                <a:lnTo>
                  <a:pt x="29" y="18"/>
                </a:lnTo>
                <a:lnTo>
                  <a:pt x="27" y="16"/>
                </a:lnTo>
                <a:lnTo>
                  <a:pt x="25" y="16"/>
                </a:lnTo>
                <a:lnTo>
                  <a:pt x="23" y="14"/>
                </a:lnTo>
                <a:lnTo>
                  <a:pt x="21" y="13"/>
                </a:lnTo>
                <a:lnTo>
                  <a:pt x="21" y="13"/>
                </a:lnTo>
                <a:lnTo>
                  <a:pt x="21" y="13"/>
                </a:lnTo>
                <a:lnTo>
                  <a:pt x="21" y="11"/>
                </a:lnTo>
                <a:lnTo>
                  <a:pt x="21" y="9"/>
                </a:lnTo>
                <a:lnTo>
                  <a:pt x="7" y="0"/>
                </a:lnTo>
                <a:lnTo>
                  <a:pt x="14" y="2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4" name=""/>
          <p:cNvSpPr/>
          <p:nvPr/>
        </p:nvSpPr>
        <p:spPr>
          <a:xfrm>
            <a:off x="3602160" y="-174600"/>
            <a:ext cx="85680" cy="39600"/>
          </a:xfrm>
          <a:custGeom>
            <a:avLst/>
            <a:gdLst/>
            <a:ahLst/>
            <a:rect l="l" t="t" r="r" b="b"/>
            <a:pathLst>
              <a:path w="107" h="52">
                <a:moveTo>
                  <a:pt x="0" y="52"/>
                </a:moveTo>
                <a:lnTo>
                  <a:pt x="0" y="52"/>
                </a:lnTo>
                <a:lnTo>
                  <a:pt x="8" y="52"/>
                </a:lnTo>
                <a:lnTo>
                  <a:pt x="13" y="52"/>
                </a:lnTo>
                <a:lnTo>
                  <a:pt x="20" y="50"/>
                </a:lnTo>
                <a:lnTo>
                  <a:pt x="27" y="48"/>
                </a:lnTo>
                <a:lnTo>
                  <a:pt x="40" y="45"/>
                </a:lnTo>
                <a:lnTo>
                  <a:pt x="54" y="39"/>
                </a:lnTo>
                <a:lnTo>
                  <a:pt x="68" y="34"/>
                </a:lnTo>
                <a:lnTo>
                  <a:pt x="82" y="29"/>
                </a:lnTo>
                <a:lnTo>
                  <a:pt x="95" y="25"/>
                </a:lnTo>
                <a:lnTo>
                  <a:pt x="107" y="20"/>
                </a:lnTo>
                <a:lnTo>
                  <a:pt x="100" y="0"/>
                </a:lnTo>
                <a:lnTo>
                  <a:pt x="88" y="5"/>
                </a:lnTo>
                <a:lnTo>
                  <a:pt x="73" y="9"/>
                </a:lnTo>
                <a:lnTo>
                  <a:pt x="61" y="16"/>
                </a:lnTo>
                <a:lnTo>
                  <a:pt x="47" y="20"/>
                </a:lnTo>
                <a:lnTo>
                  <a:pt x="34" y="25"/>
                </a:lnTo>
                <a:lnTo>
                  <a:pt x="22" y="29"/>
                </a:lnTo>
                <a:lnTo>
                  <a:pt x="17" y="30"/>
                </a:lnTo>
                <a:lnTo>
                  <a:pt x="11" y="30"/>
                </a:lnTo>
                <a:lnTo>
                  <a:pt x="6" y="30"/>
                </a:lnTo>
                <a:lnTo>
                  <a:pt x="0" y="32"/>
                </a:lnTo>
                <a:lnTo>
                  <a:pt x="0" y="5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5" name=""/>
          <p:cNvSpPr/>
          <p:nvPr/>
        </p:nvSpPr>
        <p:spPr>
          <a:xfrm>
            <a:off x="3565440" y="-162000"/>
            <a:ext cx="36720" cy="27000"/>
          </a:xfrm>
          <a:custGeom>
            <a:avLst/>
            <a:gdLst/>
            <a:ahLst/>
            <a:rect l="l" t="t" r="r" b="b"/>
            <a:pathLst>
              <a:path w="46" h="34">
                <a:moveTo>
                  <a:pt x="0" y="20"/>
                </a:moveTo>
                <a:lnTo>
                  <a:pt x="0" y="20"/>
                </a:lnTo>
                <a:lnTo>
                  <a:pt x="2" y="21"/>
                </a:lnTo>
                <a:lnTo>
                  <a:pt x="6" y="21"/>
                </a:lnTo>
                <a:lnTo>
                  <a:pt x="11" y="25"/>
                </a:lnTo>
                <a:lnTo>
                  <a:pt x="18" y="27"/>
                </a:lnTo>
                <a:lnTo>
                  <a:pt x="25" y="28"/>
                </a:lnTo>
                <a:lnTo>
                  <a:pt x="32" y="32"/>
                </a:lnTo>
                <a:lnTo>
                  <a:pt x="39" y="34"/>
                </a:lnTo>
                <a:lnTo>
                  <a:pt x="46" y="34"/>
                </a:lnTo>
                <a:lnTo>
                  <a:pt x="46" y="14"/>
                </a:lnTo>
                <a:lnTo>
                  <a:pt x="43" y="12"/>
                </a:lnTo>
                <a:lnTo>
                  <a:pt x="38" y="12"/>
                </a:lnTo>
                <a:lnTo>
                  <a:pt x="32" y="11"/>
                </a:lnTo>
                <a:lnTo>
                  <a:pt x="27" y="7"/>
                </a:lnTo>
                <a:lnTo>
                  <a:pt x="20" y="5"/>
                </a:lnTo>
                <a:lnTo>
                  <a:pt x="13" y="2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6" name=""/>
          <p:cNvSpPr/>
          <p:nvPr/>
        </p:nvSpPr>
        <p:spPr>
          <a:xfrm>
            <a:off x="3535200" y="-162000"/>
            <a:ext cx="30240" cy="27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21" y="34"/>
                </a:moveTo>
                <a:lnTo>
                  <a:pt x="21" y="34"/>
                </a:lnTo>
                <a:lnTo>
                  <a:pt x="23" y="32"/>
                </a:lnTo>
                <a:lnTo>
                  <a:pt x="25" y="28"/>
                </a:lnTo>
                <a:lnTo>
                  <a:pt x="28" y="27"/>
                </a:lnTo>
                <a:lnTo>
                  <a:pt x="30" y="23"/>
                </a:lnTo>
                <a:lnTo>
                  <a:pt x="34" y="21"/>
                </a:lnTo>
                <a:lnTo>
                  <a:pt x="35" y="20"/>
                </a:lnTo>
                <a:lnTo>
                  <a:pt x="37" y="20"/>
                </a:lnTo>
                <a:lnTo>
                  <a:pt x="37" y="0"/>
                </a:lnTo>
                <a:lnTo>
                  <a:pt x="28" y="2"/>
                </a:lnTo>
                <a:lnTo>
                  <a:pt x="23" y="4"/>
                </a:lnTo>
                <a:lnTo>
                  <a:pt x="16" y="7"/>
                </a:lnTo>
                <a:lnTo>
                  <a:pt x="12" y="12"/>
                </a:lnTo>
                <a:lnTo>
                  <a:pt x="7" y="18"/>
                </a:lnTo>
                <a:lnTo>
                  <a:pt x="3" y="23"/>
                </a:lnTo>
                <a:lnTo>
                  <a:pt x="2" y="28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7" name=""/>
          <p:cNvSpPr/>
          <p:nvPr/>
        </p:nvSpPr>
        <p:spPr>
          <a:xfrm>
            <a:off x="3535200" y="-135000"/>
            <a:ext cx="34920" cy="38160"/>
          </a:xfrm>
          <a:custGeom>
            <a:avLst/>
            <a:gdLst/>
            <a:ahLst/>
            <a:rect l="l" t="t" r="r" b="b"/>
            <a:pathLst>
              <a:path w="43" h="48">
                <a:moveTo>
                  <a:pt x="43" y="48"/>
                </a:moveTo>
                <a:lnTo>
                  <a:pt x="43" y="48"/>
                </a:lnTo>
                <a:lnTo>
                  <a:pt x="43" y="44"/>
                </a:lnTo>
                <a:lnTo>
                  <a:pt x="41" y="39"/>
                </a:lnTo>
                <a:lnTo>
                  <a:pt x="39" y="35"/>
                </a:lnTo>
                <a:lnTo>
                  <a:pt x="37" y="32"/>
                </a:lnTo>
                <a:lnTo>
                  <a:pt x="34" y="25"/>
                </a:lnTo>
                <a:lnTo>
                  <a:pt x="30" y="19"/>
                </a:lnTo>
                <a:lnTo>
                  <a:pt x="27" y="14"/>
                </a:lnTo>
                <a:lnTo>
                  <a:pt x="23" y="9"/>
                </a:lnTo>
                <a:lnTo>
                  <a:pt x="23" y="7"/>
                </a:lnTo>
                <a:lnTo>
                  <a:pt x="21" y="5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9"/>
                </a:lnTo>
                <a:lnTo>
                  <a:pt x="3" y="14"/>
                </a:lnTo>
                <a:lnTo>
                  <a:pt x="5" y="18"/>
                </a:lnTo>
                <a:lnTo>
                  <a:pt x="9" y="25"/>
                </a:lnTo>
                <a:lnTo>
                  <a:pt x="12" y="32"/>
                </a:lnTo>
                <a:lnTo>
                  <a:pt x="16" y="35"/>
                </a:lnTo>
                <a:lnTo>
                  <a:pt x="19" y="41"/>
                </a:lnTo>
                <a:lnTo>
                  <a:pt x="19" y="43"/>
                </a:lnTo>
                <a:lnTo>
                  <a:pt x="21" y="44"/>
                </a:lnTo>
                <a:lnTo>
                  <a:pt x="21" y="46"/>
                </a:lnTo>
                <a:lnTo>
                  <a:pt x="21" y="48"/>
                </a:lnTo>
                <a:lnTo>
                  <a:pt x="43" y="4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8" name=""/>
          <p:cNvSpPr/>
          <p:nvPr/>
        </p:nvSpPr>
        <p:spPr>
          <a:xfrm>
            <a:off x="3548160" y="-96840"/>
            <a:ext cx="21960" cy="30240"/>
          </a:xfrm>
          <a:custGeom>
            <a:avLst/>
            <a:gdLst/>
            <a:ahLst/>
            <a:rect l="l" t="t" r="r" b="b"/>
            <a:pathLst>
              <a:path w="29" h="37">
                <a:moveTo>
                  <a:pt x="0" y="37"/>
                </a:moveTo>
                <a:lnTo>
                  <a:pt x="0" y="37"/>
                </a:lnTo>
                <a:lnTo>
                  <a:pt x="4" y="37"/>
                </a:lnTo>
                <a:lnTo>
                  <a:pt x="7" y="37"/>
                </a:lnTo>
                <a:lnTo>
                  <a:pt x="13" y="35"/>
                </a:lnTo>
                <a:lnTo>
                  <a:pt x="16" y="34"/>
                </a:lnTo>
                <a:lnTo>
                  <a:pt x="20" y="30"/>
                </a:lnTo>
                <a:lnTo>
                  <a:pt x="23" y="23"/>
                </a:lnTo>
                <a:lnTo>
                  <a:pt x="27" y="18"/>
                </a:lnTo>
                <a:lnTo>
                  <a:pt x="29" y="12"/>
                </a:lnTo>
                <a:lnTo>
                  <a:pt x="29" y="5"/>
                </a:lnTo>
                <a:lnTo>
                  <a:pt x="29" y="0"/>
                </a:lnTo>
                <a:lnTo>
                  <a:pt x="7" y="0"/>
                </a:lnTo>
                <a:lnTo>
                  <a:pt x="7" y="5"/>
                </a:lnTo>
                <a:lnTo>
                  <a:pt x="7" y="9"/>
                </a:lnTo>
                <a:lnTo>
                  <a:pt x="7" y="12"/>
                </a:lnTo>
                <a:lnTo>
                  <a:pt x="5" y="14"/>
                </a:lnTo>
                <a:lnTo>
                  <a:pt x="4" y="16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2" y="18"/>
                </a:lnTo>
                <a:lnTo>
                  <a:pt x="0" y="18"/>
                </a:lnTo>
                <a:lnTo>
                  <a:pt x="0" y="3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9" name=""/>
          <p:cNvSpPr/>
          <p:nvPr/>
        </p:nvSpPr>
        <p:spPr>
          <a:xfrm>
            <a:off x="3467160" y="-98280"/>
            <a:ext cx="81000" cy="31680"/>
          </a:xfrm>
          <a:custGeom>
            <a:avLst/>
            <a:gdLst/>
            <a:ahLst/>
            <a:rect l="l" t="t" r="r" b="b"/>
            <a:pathLst>
              <a:path w="101" h="41">
                <a:moveTo>
                  <a:pt x="0" y="16"/>
                </a:moveTo>
                <a:lnTo>
                  <a:pt x="7" y="20"/>
                </a:lnTo>
                <a:lnTo>
                  <a:pt x="21" y="23"/>
                </a:lnTo>
                <a:lnTo>
                  <a:pt x="33" y="25"/>
                </a:lnTo>
                <a:lnTo>
                  <a:pt x="44" y="29"/>
                </a:lnTo>
                <a:lnTo>
                  <a:pt x="57" y="32"/>
                </a:lnTo>
                <a:lnTo>
                  <a:pt x="67" y="36"/>
                </a:lnTo>
                <a:lnTo>
                  <a:pt x="78" y="38"/>
                </a:lnTo>
                <a:lnTo>
                  <a:pt x="83" y="39"/>
                </a:lnTo>
                <a:lnTo>
                  <a:pt x="90" y="41"/>
                </a:lnTo>
                <a:lnTo>
                  <a:pt x="96" y="41"/>
                </a:lnTo>
                <a:lnTo>
                  <a:pt x="101" y="41"/>
                </a:lnTo>
                <a:lnTo>
                  <a:pt x="101" y="22"/>
                </a:lnTo>
                <a:lnTo>
                  <a:pt x="96" y="22"/>
                </a:lnTo>
                <a:lnTo>
                  <a:pt x="92" y="20"/>
                </a:lnTo>
                <a:lnTo>
                  <a:pt x="87" y="20"/>
                </a:lnTo>
                <a:lnTo>
                  <a:pt x="83" y="18"/>
                </a:lnTo>
                <a:lnTo>
                  <a:pt x="73" y="16"/>
                </a:lnTo>
                <a:lnTo>
                  <a:pt x="62" y="13"/>
                </a:lnTo>
                <a:lnTo>
                  <a:pt x="51" y="9"/>
                </a:lnTo>
                <a:lnTo>
                  <a:pt x="39" y="6"/>
                </a:lnTo>
                <a:lnTo>
                  <a:pt x="25" y="2"/>
                </a:lnTo>
                <a:lnTo>
                  <a:pt x="9" y="0"/>
                </a:lnTo>
                <a:lnTo>
                  <a:pt x="17" y="4"/>
                </a:lnTo>
                <a:lnTo>
                  <a:pt x="0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0" name=""/>
          <p:cNvSpPr/>
          <p:nvPr/>
        </p:nvSpPr>
        <p:spPr>
          <a:xfrm>
            <a:off x="3381480" y="-264960"/>
            <a:ext cx="101520" cy="179280"/>
          </a:xfrm>
          <a:custGeom>
            <a:avLst/>
            <a:gdLst/>
            <a:ahLst/>
            <a:rect l="l" t="t" r="r" b="b"/>
            <a:pathLst>
              <a:path w="126" h="226">
                <a:moveTo>
                  <a:pt x="11" y="20"/>
                </a:moveTo>
                <a:lnTo>
                  <a:pt x="0" y="11"/>
                </a:lnTo>
                <a:lnTo>
                  <a:pt x="0" y="18"/>
                </a:lnTo>
                <a:lnTo>
                  <a:pt x="0" y="25"/>
                </a:lnTo>
                <a:lnTo>
                  <a:pt x="2" y="34"/>
                </a:lnTo>
                <a:lnTo>
                  <a:pt x="3" y="43"/>
                </a:lnTo>
                <a:lnTo>
                  <a:pt x="7" y="57"/>
                </a:lnTo>
                <a:lnTo>
                  <a:pt x="12" y="71"/>
                </a:lnTo>
                <a:lnTo>
                  <a:pt x="18" y="87"/>
                </a:lnTo>
                <a:lnTo>
                  <a:pt x="25" y="102"/>
                </a:lnTo>
                <a:lnTo>
                  <a:pt x="32" y="116"/>
                </a:lnTo>
                <a:lnTo>
                  <a:pt x="41" y="130"/>
                </a:lnTo>
                <a:lnTo>
                  <a:pt x="59" y="157"/>
                </a:lnTo>
                <a:lnTo>
                  <a:pt x="76" y="182"/>
                </a:lnTo>
                <a:lnTo>
                  <a:pt x="94" y="205"/>
                </a:lnTo>
                <a:lnTo>
                  <a:pt x="108" y="226"/>
                </a:lnTo>
                <a:lnTo>
                  <a:pt x="126" y="216"/>
                </a:lnTo>
                <a:lnTo>
                  <a:pt x="110" y="194"/>
                </a:lnTo>
                <a:lnTo>
                  <a:pt x="94" y="171"/>
                </a:lnTo>
                <a:lnTo>
                  <a:pt x="76" y="146"/>
                </a:lnTo>
                <a:lnTo>
                  <a:pt x="59" y="119"/>
                </a:lnTo>
                <a:lnTo>
                  <a:pt x="51" y="105"/>
                </a:lnTo>
                <a:lnTo>
                  <a:pt x="44" y="93"/>
                </a:lnTo>
                <a:lnTo>
                  <a:pt x="37" y="79"/>
                </a:lnTo>
                <a:lnTo>
                  <a:pt x="32" y="64"/>
                </a:lnTo>
                <a:lnTo>
                  <a:pt x="27" y="52"/>
                </a:lnTo>
                <a:lnTo>
                  <a:pt x="23" y="38"/>
                </a:lnTo>
                <a:lnTo>
                  <a:pt x="23" y="30"/>
                </a:lnTo>
                <a:lnTo>
                  <a:pt x="21" y="23"/>
                </a:lnTo>
                <a:lnTo>
                  <a:pt x="21" y="18"/>
                </a:lnTo>
                <a:lnTo>
                  <a:pt x="21" y="11"/>
                </a:lnTo>
                <a:lnTo>
                  <a:pt x="11" y="0"/>
                </a:lnTo>
                <a:lnTo>
                  <a:pt x="11" y="2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1" name=""/>
          <p:cNvSpPr/>
          <p:nvPr/>
        </p:nvSpPr>
        <p:spPr>
          <a:xfrm>
            <a:off x="3351240" y="-264960"/>
            <a:ext cx="38160" cy="17280"/>
          </a:xfrm>
          <a:custGeom>
            <a:avLst/>
            <a:gdLst/>
            <a:ahLst/>
            <a:rect l="l" t="t" r="r" b="b"/>
            <a:pathLst>
              <a:path w="48" h="23">
                <a:moveTo>
                  <a:pt x="0" y="16"/>
                </a:moveTo>
                <a:lnTo>
                  <a:pt x="3" y="20"/>
                </a:lnTo>
                <a:lnTo>
                  <a:pt x="10" y="22"/>
                </a:lnTo>
                <a:lnTo>
                  <a:pt x="17" y="23"/>
                </a:lnTo>
                <a:lnTo>
                  <a:pt x="25" y="23"/>
                </a:lnTo>
                <a:lnTo>
                  <a:pt x="30" y="23"/>
                </a:lnTo>
                <a:lnTo>
                  <a:pt x="41" y="22"/>
                </a:lnTo>
                <a:lnTo>
                  <a:pt x="48" y="20"/>
                </a:lnTo>
                <a:lnTo>
                  <a:pt x="48" y="0"/>
                </a:lnTo>
                <a:lnTo>
                  <a:pt x="37" y="0"/>
                </a:lnTo>
                <a:lnTo>
                  <a:pt x="28" y="2"/>
                </a:lnTo>
                <a:lnTo>
                  <a:pt x="23" y="4"/>
                </a:lnTo>
                <a:lnTo>
                  <a:pt x="19" y="4"/>
                </a:lnTo>
                <a:lnTo>
                  <a:pt x="16" y="2"/>
                </a:lnTo>
                <a:lnTo>
                  <a:pt x="14" y="0"/>
                </a:lnTo>
                <a:lnTo>
                  <a:pt x="16" y="4"/>
                </a:lnTo>
                <a:lnTo>
                  <a:pt x="0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2" name=""/>
          <p:cNvSpPr/>
          <p:nvPr/>
        </p:nvSpPr>
        <p:spPr>
          <a:xfrm>
            <a:off x="3357720" y="-262080"/>
            <a:ext cx="7920" cy="5040"/>
          </a:xfrm>
          <a:custGeom>
            <a:avLst/>
            <a:gdLst/>
            <a:ahLst/>
            <a:rect l="l" t="t" r="r" b="b"/>
            <a:pathLst>
              <a:path w="8" h="5">
                <a:moveTo>
                  <a:pt x="8" y="0"/>
                </a:moveTo>
                <a:lnTo>
                  <a:pt x="0" y="5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3" name=""/>
          <p:cNvSpPr/>
          <p:nvPr/>
        </p:nvSpPr>
        <p:spPr>
          <a:xfrm>
            <a:off x="3287880" y="-341280"/>
            <a:ext cx="77760" cy="90360"/>
          </a:xfrm>
          <a:custGeom>
            <a:avLst/>
            <a:gdLst/>
            <a:ahLst/>
            <a:rect l="l" t="t" r="r" b="b"/>
            <a:pathLst>
              <a:path w="97" h="112">
                <a:moveTo>
                  <a:pt x="0" y="5"/>
                </a:moveTo>
                <a:lnTo>
                  <a:pt x="1" y="12"/>
                </a:lnTo>
                <a:lnTo>
                  <a:pt x="81" y="112"/>
                </a:lnTo>
                <a:lnTo>
                  <a:pt x="97" y="100"/>
                </a:lnTo>
                <a:lnTo>
                  <a:pt x="19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4" name=""/>
          <p:cNvSpPr/>
          <p:nvPr/>
        </p:nvSpPr>
        <p:spPr>
          <a:xfrm>
            <a:off x="3295800" y="-33660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5" name=""/>
          <p:cNvSpPr/>
          <p:nvPr/>
        </p:nvSpPr>
        <p:spPr>
          <a:xfrm>
            <a:off x="3287880" y="-436680"/>
            <a:ext cx="39600" cy="100080"/>
          </a:xfrm>
          <a:custGeom>
            <a:avLst/>
            <a:gdLst/>
            <a:ahLst/>
            <a:rect l="l" t="t" r="r" b="b"/>
            <a:pathLst>
              <a:path w="49" h="126">
                <a:moveTo>
                  <a:pt x="37" y="0"/>
                </a:moveTo>
                <a:lnTo>
                  <a:pt x="28" y="11"/>
                </a:lnTo>
                <a:lnTo>
                  <a:pt x="28" y="16"/>
                </a:lnTo>
                <a:lnTo>
                  <a:pt x="26" y="25"/>
                </a:lnTo>
                <a:lnTo>
                  <a:pt x="26" y="32"/>
                </a:lnTo>
                <a:lnTo>
                  <a:pt x="25" y="39"/>
                </a:lnTo>
                <a:lnTo>
                  <a:pt x="19" y="55"/>
                </a:lnTo>
                <a:lnTo>
                  <a:pt x="14" y="69"/>
                </a:lnTo>
                <a:lnTo>
                  <a:pt x="9" y="85"/>
                </a:lnTo>
                <a:lnTo>
                  <a:pt x="5" y="100"/>
                </a:lnTo>
                <a:lnTo>
                  <a:pt x="3" y="107"/>
                </a:lnTo>
                <a:lnTo>
                  <a:pt x="1" y="114"/>
                </a:lnTo>
                <a:lnTo>
                  <a:pt x="0" y="121"/>
                </a:lnTo>
                <a:lnTo>
                  <a:pt x="0" y="126"/>
                </a:lnTo>
                <a:lnTo>
                  <a:pt x="21" y="126"/>
                </a:lnTo>
                <a:lnTo>
                  <a:pt x="21" y="123"/>
                </a:lnTo>
                <a:lnTo>
                  <a:pt x="23" y="117"/>
                </a:lnTo>
                <a:lnTo>
                  <a:pt x="25" y="112"/>
                </a:lnTo>
                <a:lnTo>
                  <a:pt x="25" y="105"/>
                </a:lnTo>
                <a:lnTo>
                  <a:pt x="30" y="91"/>
                </a:lnTo>
                <a:lnTo>
                  <a:pt x="35" y="76"/>
                </a:lnTo>
                <a:lnTo>
                  <a:pt x="41" y="60"/>
                </a:lnTo>
                <a:lnTo>
                  <a:pt x="44" y="44"/>
                </a:lnTo>
                <a:lnTo>
                  <a:pt x="46" y="35"/>
                </a:lnTo>
                <a:lnTo>
                  <a:pt x="48" y="27"/>
                </a:lnTo>
                <a:lnTo>
                  <a:pt x="49" y="18"/>
                </a:lnTo>
                <a:lnTo>
                  <a:pt x="49" y="11"/>
                </a:lnTo>
                <a:lnTo>
                  <a:pt x="41" y="19"/>
                </a:lnTo>
                <a:lnTo>
                  <a:pt x="3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6" name=""/>
          <p:cNvSpPr/>
          <p:nvPr/>
        </p:nvSpPr>
        <p:spPr>
          <a:xfrm>
            <a:off x="3316320" y="-476280"/>
            <a:ext cx="95040" cy="55440"/>
          </a:xfrm>
          <a:custGeom>
            <a:avLst/>
            <a:gdLst/>
            <a:ahLst/>
            <a:rect l="l" t="t" r="r" b="b"/>
            <a:pathLst>
              <a:path w="119" h="69">
                <a:moveTo>
                  <a:pt x="105" y="16"/>
                </a:moveTo>
                <a:lnTo>
                  <a:pt x="100" y="4"/>
                </a:lnTo>
                <a:lnTo>
                  <a:pt x="96" y="11"/>
                </a:lnTo>
                <a:lnTo>
                  <a:pt x="93" y="16"/>
                </a:lnTo>
                <a:lnTo>
                  <a:pt x="89" y="21"/>
                </a:lnTo>
                <a:lnTo>
                  <a:pt x="84" y="27"/>
                </a:lnTo>
                <a:lnTo>
                  <a:pt x="78" y="30"/>
                </a:lnTo>
                <a:lnTo>
                  <a:pt x="73" y="34"/>
                </a:lnTo>
                <a:lnTo>
                  <a:pt x="68" y="36"/>
                </a:lnTo>
                <a:lnTo>
                  <a:pt x="60" y="39"/>
                </a:lnTo>
                <a:lnTo>
                  <a:pt x="53" y="41"/>
                </a:lnTo>
                <a:lnTo>
                  <a:pt x="48" y="43"/>
                </a:lnTo>
                <a:lnTo>
                  <a:pt x="39" y="43"/>
                </a:lnTo>
                <a:lnTo>
                  <a:pt x="32" y="45"/>
                </a:lnTo>
                <a:lnTo>
                  <a:pt x="16" y="48"/>
                </a:lnTo>
                <a:lnTo>
                  <a:pt x="0" y="50"/>
                </a:lnTo>
                <a:lnTo>
                  <a:pt x="4" y="69"/>
                </a:lnTo>
                <a:lnTo>
                  <a:pt x="20" y="68"/>
                </a:lnTo>
                <a:lnTo>
                  <a:pt x="36" y="64"/>
                </a:lnTo>
                <a:lnTo>
                  <a:pt x="44" y="64"/>
                </a:lnTo>
                <a:lnTo>
                  <a:pt x="52" y="62"/>
                </a:lnTo>
                <a:lnTo>
                  <a:pt x="60" y="61"/>
                </a:lnTo>
                <a:lnTo>
                  <a:pt x="68" y="57"/>
                </a:lnTo>
                <a:lnTo>
                  <a:pt x="75" y="55"/>
                </a:lnTo>
                <a:lnTo>
                  <a:pt x="84" y="52"/>
                </a:lnTo>
                <a:lnTo>
                  <a:pt x="89" y="46"/>
                </a:lnTo>
                <a:lnTo>
                  <a:pt x="98" y="41"/>
                </a:lnTo>
                <a:lnTo>
                  <a:pt x="103" y="36"/>
                </a:lnTo>
                <a:lnTo>
                  <a:pt x="109" y="28"/>
                </a:lnTo>
                <a:lnTo>
                  <a:pt x="114" y="21"/>
                </a:lnTo>
                <a:lnTo>
                  <a:pt x="119" y="12"/>
                </a:lnTo>
                <a:lnTo>
                  <a:pt x="116" y="0"/>
                </a:lnTo>
                <a:lnTo>
                  <a:pt x="105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7" name=""/>
          <p:cNvSpPr/>
          <p:nvPr/>
        </p:nvSpPr>
        <p:spPr>
          <a:xfrm>
            <a:off x="3381480" y="-495360"/>
            <a:ext cx="27000" cy="31680"/>
          </a:xfrm>
          <a:custGeom>
            <a:avLst/>
            <a:gdLst/>
            <a:ahLst/>
            <a:rect l="l" t="t" r="r" b="b"/>
            <a:pathLst>
              <a:path w="34" h="41">
                <a:moveTo>
                  <a:pt x="3" y="0"/>
                </a:moveTo>
                <a:lnTo>
                  <a:pt x="0" y="11"/>
                </a:lnTo>
                <a:lnTo>
                  <a:pt x="3" y="20"/>
                </a:lnTo>
                <a:lnTo>
                  <a:pt x="7" y="27"/>
                </a:lnTo>
                <a:lnTo>
                  <a:pt x="11" y="30"/>
                </a:lnTo>
                <a:lnTo>
                  <a:pt x="14" y="34"/>
                </a:lnTo>
                <a:lnTo>
                  <a:pt x="18" y="37"/>
                </a:lnTo>
                <a:lnTo>
                  <a:pt x="21" y="41"/>
                </a:lnTo>
                <a:lnTo>
                  <a:pt x="34" y="25"/>
                </a:lnTo>
                <a:lnTo>
                  <a:pt x="30" y="21"/>
                </a:lnTo>
                <a:lnTo>
                  <a:pt x="27" y="20"/>
                </a:lnTo>
                <a:lnTo>
                  <a:pt x="27" y="18"/>
                </a:lnTo>
                <a:lnTo>
                  <a:pt x="25" y="16"/>
                </a:lnTo>
                <a:lnTo>
                  <a:pt x="21" y="11"/>
                </a:lnTo>
                <a:lnTo>
                  <a:pt x="19" y="4"/>
                </a:lnTo>
                <a:lnTo>
                  <a:pt x="16" y="16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8" name=""/>
          <p:cNvSpPr/>
          <p:nvPr/>
        </p:nvSpPr>
        <p:spPr>
          <a:xfrm>
            <a:off x="3382920" y="-539640"/>
            <a:ext cx="36720" cy="56880"/>
          </a:xfrm>
          <a:custGeom>
            <a:avLst/>
            <a:gdLst/>
            <a:ahLst/>
            <a:rect l="l" t="t" r="r" b="b"/>
            <a:pathLst>
              <a:path w="46" h="71">
                <a:moveTo>
                  <a:pt x="32" y="2"/>
                </a:moveTo>
                <a:lnTo>
                  <a:pt x="33" y="0"/>
                </a:lnTo>
                <a:lnTo>
                  <a:pt x="26" y="5"/>
                </a:lnTo>
                <a:lnTo>
                  <a:pt x="23" y="9"/>
                </a:lnTo>
                <a:lnTo>
                  <a:pt x="17" y="12"/>
                </a:lnTo>
                <a:lnTo>
                  <a:pt x="14" y="18"/>
                </a:lnTo>
                <a:lnTo>
                  <a:pt x="12" y="23"/>
                </a:lnTo>
                <a:lnTo>
                  <a:pt x="10" y="27"/>
                </a:lnTo>
                <a:lnTo>
                  <a:pt x="9" y="32"/>
                </a:lnTo>
                <a:lnTo>
                  <a:pt x="9" y="36"/>
                </a:lnTo>
                <a:lnTo>
                  <a:pt x="7" y="43"/>
                </a:lnTo>
                <a:lnTo>
                  <a:pt x="5" y="48"/>
                </a:lnTo>
                <a:lnTo>
                  <a:pt x="3" y="50"/>
                </a:lnTo>
                <a:lnTo>
                  <a:pt x="3" y="52"/>
                </a:lnTo>
                <a:lnTo>
                  <a:pt x="1" y="53"/>
                </a:lnTo>
                <a:lnTo>
                  <a:pt x="0" y="55"/>
                </a:lnTo>
                <a:lnTo>
                  <a:pt x="12" y="71"/>
                </a:lnTo>
                <a:lnTo>
                  <a:pt x="17" y="68"/>
                </a:lnTo>
                <a:lnTo>
                  <a:pt x="21" y="64"/>
                </a:lnTo>
                <a:lnTo>
                  <a:pt x="23" y="59"/>
                </a:lnTo>
                <a:lnTo>
                  <a:pt x="25" y="55"/>
                </a:lnTo>
                <a:lnTo>
                  <a:pt x="26" y="46"/>
                </a:lnTo>
                <a:lnTo>
                  <a:pt x="28" y="39"/>
                </a:lnTo>
                <a:lnTo>
                  <a:pt x="30" y="36"/>
                </a:lnTo>
                <a:lnTo>
                  <a:pt x="30" y="34"/>
                </a:lnTo>
                <a:lnTo>
                  <a:pt x="32" y="30"/>
                </a:lnTo>
                <a:lnTo>
                  <a:pt x="33" y="28"/>
                </a:lnTo>
                <a:lnTo>
                  <a:pt x="35" y="25"/>
                </a:lnTo>
                <a:lnTo>
                  <a:pt x="37" y="23"/>
                </a:lnTo>
                <a:lnTo>
                  <a:pt x="41" y="19"/>
                </a:lnTo>
                <a:lnTo>
                  <a:pt x="44" y="18"/>
                </a:lnTo>
                <a:lnTo>
                  <a:pt x="46" y="16"/>
                </a:lnTo>
                <a:lnTo>
                  <a:pt x="32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9" name=""/>
          <p:cNvSpPr/>
          <p:nvPr/>
        </p:nvSpPr>
        <p:spPr>
          <a:xfrm>
            <a:off x="3408480" y="-568440"/>
            <a:ext cx="28440" cy="41400"/>
          </a:xfrm>
          <a:custGeom>
            <a:avLst/>
            <a:gdLst/>
            <a:ahLst/>
            <a:rect l="l" t="t" r="r" b="b"/>
            <a:pathLst>
              <a:path w="35" h="52">
                <a:moveTo>
                  <a:pt x="35" y="0"/>
                </a:moveTo>
                <a:lnTo>
                  <a:pt x="35" y="0"/>
                </a:lnTo>
                <a:lnTo>
                  <a:pt x="30" y="0"/>
                </a:lnTo>
                <a:lnTo>
                  <a:pt x="26" y="2"/>
                </a:lnTo>
                <a:lnTo>
                  <a:pt x="21" y="4"/>
                </a:lnTo>
                <a:lnTo>
                  <a:pt x="17" y="7"/>
                </a:lnTo>
                <a:lnTo>
                  <a:pt x="14" y="13"/>
                </a:lnTo>
                <a:lnTo>
                  <a:pt x="9" y="20"/>
                </a:lnTo>
                <a:lnTo>
                  <a:pt x="3" y="31"/>
                </a:lnTo>
                <a:lnTo>
                  <a:pt x="0" y="38"/>
                </a:lnTo>
                <a:lnTo>
                  <a:pt x="14" y="52"/>
                </a:lnTo>
                <a:lnTo>
                  <a:pt x="21" y="41"/>
                </a:lnTo>
                <a:lnTo>
                  <a:pt x="28" y="29"/>
                </a:lnTo>
                <a:lnTo>
                  <a:pt x="30" y="25"/>
                </a:lnTo>
                <a:lnTo>
                  <a:pt x="33" y="22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5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0" name=""/>
          <p:cNvSpPr/>
          <p:nvPr/>
        </p:nvSpPr>
        <p:spPr>
          <a:xfrm>
            <a:off x="3436920" y="-568440"/>
            <a:ext cx="136440" cy="41400"/>
          </a:xfrm>
          <a:custGeom>
            <a:avLst/>
            <a:gdLst/>
            <a:ahLst/>
            <a:rect l="l" t="t" r="r" b="b"/>
            <a:pathLst>
              <a:path w="171" h="52">
                <a:moveTo>
                  <a:pt x="150" y="41"/>
                </a:moveTo>
                <a:lnTo>
                  <a:pt x="160" y="31"/>
                </a:lnTo>
                <a:lnTo>
                  <a:pt x="150" y="31"/>
                </a:lnTo>
                <a:lnTo>
                  <a:pt x="139" y="31"/>
                </a:lnTo>
                <a:lnTo>
                  <a:pt x="128" y="29"/>
                </a:lnTo>
                <a:lnTo>
                  <a:pt x="120" y="27"/>
                </a:lnTo>
                <a:lnTo>
                  <a:pt x="100" y="22"/>
                </a:lnTo>
                <a:lnTo>
                  <a:pt x="82" y="16"/>
                </a:lnTo>
                <a:lnTo>
                  <a:pt x="64" y="9"/>
                </a:lnTo>
                <a:lnTo>
                  <a:pt x="45" y="6"/>
                </a:lnTo>
                <a:lnTo>
                  <a:pt x="34" y="2"/>
                </a:lnTo>
                <a:lnTo>
                  <a:pt x="23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lnTo>
                  <a:pt x="11" y="20"/>
                </a:lnTo>
                <a:lnTo>
                  <a:pt x="22" y="22"/>
                </a:lnTo>
                <a:lnTo>
                  <a:pt x="31" y="22"/>
                </a:lnTo>
                <a:lnTo>
                  <a:pt x="39" y="25"/>
                </a:lnTo>
                <a:lnTo>
                  <a:pt x="57" y="31"/>
                </a:lnTo>
                <a:lnTo>
                  <a:pt x="75" y="36"/>
                </a:lnTo>
                <a:lnTo>
                  <a:pt x="95" y="41"/>
                </a:lnTo>
                <a:lnTo>
                  <a:pt x="114" y="47"/>
                </a:lnTo>
                <a:lnTo>
                  <a:pt x="125" y="48"/>
                </a:lnTo>
                <a:lnTo>
                  <a:pt x="136" y="50"/>
                </a:lnTo>
                <a:lnTo>
                  <a:pt x="148" y="52"/>
                </a:lnTo>
                <a:lnTo>
                  <a:pt x="160" y="52"/>
                </a:lnTo>
                <a:lnTo>
                  <a:pt x="171" y="41"/>
                </a:lnTo>
                <a:lnTo>
                  <a:pt x="150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1" name=""/>
          <p:cNvSpPr/>
          <p:nvPr/>
        </p:nvSpPr>
        <p:spPr>
          <a:xfrm>
            <a:off x="3557520" y="-565200"/>
            <a:ext cx="30240" cy="30240"/>
          </a:xfrm>
          <a:custGeom>
            <a:avLst/>
            <a:gdLst/>
            <a:ahLst/>
            <a:rect l="l" t="t" r="r" b="b"/>
            <a:pathLst>
              <a:path w="39" h="37">
                <a:moveTo>
                  <a:pt x="39" y="0"/>
                </a:moveTo>
                <a:lnTo>
                  <a:pt x="39" y="0"/>
                </a:lnTo>
                <a:lnTo>
                  <a:pt x="28" y="0"/>
                </a:lnTo>
                <a:lnTo>
                  <a:pt x="19" y="2"/>
                </a:lnTo>
                <a:lnTo>
                  <a:pt x="16" y="3"/>
                </a:lnTo>
                <a:lnTo>
                  <a:pt x="12" y="5"/>
                </a:lnTo>
                <a:lnTo>
                  <a:pt x="8" y="9"/>
                </a:lnTo>
                <a:lnTo>
                  <a:pt x="5" y="12"/>
                </a:lnTo>
                <a:lnTo>
                  <a:pt x="3" y="18"/>
                </a:lnTo>
                <a:lnTo>
                  <a:pt x="1" y="25"/>
                </a:lnTo>
                <a:lnTo>
                  <a:pt x="0" y="30"/>
                </a:lnTo>
                <a:lnTo>
                  <a:pt x="0" y="37"/>
                </a:lnTo>
                <a:lnTo>
                  <a:pt x="21" y="37"/>
                </a:lnTo>
                <a:lnTo>
                  <a:pt x="21" y="30"/>
                </a:lnTo>
                <a:lnTo>
                  <a:pt x="21" y="27"/>
                </a:lnTo>
                <a:lnTo>
                  <a:pt x="21" y="25"/>
                </a:lnTo>
                <a:lnTo>
                  <a:pt x="23" y="23"/>
                </a:lnTo>
                <a:lnTo>
                  <a:pt x="24" y="21"/>
                </a:lnTo>
                <a:lnTo>
                  <a:pt x="24" y="21"/>
                </a:lnTo>
                <a:lnTo>
                  <a:pt x="32" y="19"/>
                </a:lnTo>
                <a:lnTo>
                  <a:pt x="39" y="19"/>
                </a:lnTo>
                <a:lnTo>
                  <a:pt x="3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2" name=""/>
          <p:cNvSpPr/>
          <p:nvPr/>
        </p:nvSpPr>
        <p:spPr>
          <a:xfrm>
            <a:off x="3587760" y="-565200"/>
            <a:ext cx="61920" cy="27000"/>
          </a:xfrm>
          <a:custGeom>
            <a:avLst/>
            <a:gdLst/>
            <a:ahLst/>
            <a:rect l="l" t="t" r="r" b="b"/>
            <a:pathLst>
              <a:path w="76" h="34">
                <a:moveTo>
                  <a:pt x="76" y="14"/>
                </a:moveTo>
                <a:lnTo>
                  <a:pt x="76" y="14"/>
                </a:lnTo>
                <a:lnTo>
                  <a:pt x="67" y="12"/>
                </a:lnTo>
                <a:lnTo>
                  <a:pt x="58" y="12"/>
                </a:lnTo>
                <a:lnTo>
                  <a:pt x="50" y="11"/>
                </a:lnTo>
                <a:lnTo>
                  <a:pt x="41" y="7"/>
                </a:lnTo>
                <a:lnTo>
                  <a:pt x="32" y="5"/>
                </a:lnTo>
                <a:lnTo>
                  <a:pt x="21" y="2"/>
                </a:lnTo>
                <a:lnTo>
                  <a:pt x="12" y="0"/>
                </a:lnTo>
                <a:lnTo>
                  <a:pt x="0" y="0"/>
                </a:lnTo>
                <a:lnTo>
                  <a:pt x="0" y="19"/>
                </a:lnTo>
                <a:lnTo>
                  <a:pt x="9" y="19"/>
                </a:lnTo>
                <a:lnTo>
                  <a:pt x="17" y="21"/>
                </a:lnTo>
                <a:lnTo>
                  <a:pt x="26" y="23"/>
                </a:lnTo>
                <a:lnTo>
                  <a:pt x="35" y="27"/>
                </a:lnTo>
                <a:lnTo>
                  <a:pt x="44" y="28"/>
                </a:lnTo>
                <a:lnTo>
                  <a:pt x="55" y="30"/>
                </a:lnTo>
                <a:lnTo>
                  <a:pt x="66" y="34"/>
                </a:lnTo>
                <a:lnTo>
                  <a:pt x="76" y="34"/>
                </a:lnTo>
                <a:lnTo>
                  <a:pt x="76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3" name=""/>
          <p:cNvSpPr/>
          <p:nvPr/>
        </p:nvSpPr>
        <p:spPr>
          <a:xfrm>
            <a:off x="3646440" y="-566640"/>
            <a:ext cx="19080" cy="28440"/>
          </a:xfrm>
          <a:custGeom>
            <a:avLst/>
            <a:gdLst/>
            <a:ahLst/>
            <a:rect l="l" t="t" r="r" b="b"/>
            <a:pathLst>
              <a:path w="25" h="36">
                <a:moveTo>
                  <a:pt x="21" y="0"/>
                </a:moveTo>
                <a:lnTo>
                  <a:pt x="5" y="5"/>
                </a:lnTo>
                <a:lnTo>
                  <a:pt x="3" y="13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1" y="16"/>
                </a:lnTo>
                <a:lnTo>
                  <a:pt x="5" y="16"/>
                </a:lnTo>
                <a:lnTo>
                  <a:pt x="5" y="36"/>
                </a:lnTo>
                <a:lnTo>
                  <a:pt x="10" y="34"/>
                </a:lnTo>
                <a:lnTo>
                  <a:pt x="14" y="30"/>
                </a:lnTo>
                <a:lnTo>
                  <a:pt x="17" y="29"/>
                </a:lnTo>
                <a:lnTo>
                  <a:pt x="19" y="25"/>
                </a:lnTo>
                <a:lnTo>
                  <a:pt x="23" y="18"/>
                </a:lnTo>
                <a:lnTo>
                  <a:pt x="25" y="13"/>
                </a:lnTo>
                <a:lnTo>
                  <a:pt x="9" y="16"/>
                </a:lnTo>
                <a:lnTo>
                  <a:pt x="2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4" name=""/>
          <p:cNvSpPr/>
          <p:nvPr/>
        </p:nvSpPr>
        <p:spPr>
          <a:xfrm>
            <a:off x="3652920" y="-566640"/>
            <a:ext cx="52200" cy="19080"/>
          </a:xfrm>
          <a:custGeom>
            <a:avLst/>
            <a:gdLst/>
            <a:ahLst/>
            <a:rect l="l" t="t" r="r" b="b"/>
            <a:pathLst>
              <a:path w="65" h="25">
                <a:moveTo>
                  <a:pt x="64" y="5"/>
                </a:moveTo>
                <a:lnTo>
                  <a:pt x="65" y="5"/>
                </a:lnTo>
                <a:lnTo>
                  <a:pt x="49" y="4"/>
                </a:lnTo>
                <a:lnTo>
                  <a:pt x="33" y="4"/>
                </a:lnTo>
                <a:lnTo>
                  <a:pt x="24" y="2"/>
                </a:lnTo>
                <a:lnTo>
                  <a:pt x="17" y="2"/>
                </a:lnTo>
                <a:lnTo>
                  <a:pt x="14" y="2"/>
                </a:lnTo>
                <a:lnTo>
                  <a:pt x="12" y="0"/>
                </a:lnTo>
                <a:lnTo>
                  <a:pt x="0" y="16"/>
                </a:lnTo>
                <a:lnTo>
                  <a:pt x="7" y="20"/>
                </a:lnTo>
                <a:lnTo>
                  <a:pt x="16" y="21"/>
                </a:lnTo>
                <a:lnTo>
                  <a:pt x="23" y="23"/>
                </a:lnTo>
                <a:lnTo>
                  <a:pt x="32" y="23"/>
                </a:lnTo>
                <a:lnTo>
                  <a:pt x="48" y="23"/>
                </a:lnTo>
                <a:lnTo>
                  <a:pt x="62" y="25"/>
                </a:lnTo>
                <a:lnTo>
                  <a:pt x="64" y="25"/>
                </a:lnTo>
                <a:lnTo>
                  <a:pt x="64" y="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5" name=""/>
          <p:cNvSpPr/>
          <p:nvPr/>
        </p:nvSpPr>
        <p:spPr>
          <a:xfrm>
            <a:off x="3703680" y="-561960"/>
            <a:ext cx="108000" cy="41400"/>
          </a:xfrm>
          <a:custGeom>
            <a:avLst/>
            <a:gdLst/>
            <a:ahLst/>
            <a:rect l="l" t="t" r="r" b="b"/>
            <a:pathLst>
              <a:path w="135" h="52">
                <a:moveTo>
                  <a:pt x="135" y="50"/>
                </a:moveTo>
                <a:lnTo>
                  <a:pt x="135" y="48"/>
                </a:lnTo>
                <a:lnTo>
                  <a:pt x="133" y="43"/>
                </a:lnTo>
                <a:lnTo>
                  <a:pt x="131" y="40"/>
                </a:lnTo>
                <a:lnTo>
                  <a:pt x="128" y="34"/>
                </a:lnTo>
                <a:lnTo>
                  <a:pt x="124" y="31"/>
                </a:lnTo>
                <a:lnTo>
                  <a:pt x="121" y="27"/>
                </a:lnTo>
                <a:lnTo>
                  <a:pt x="117" y="25"/>
                </a:lnTo>
                <a:lnTo>
                  <a:pt x="112" y="22"/>
                </a:lnTo>
                <a:lnTo>
                  <a:pt x="106" y="20"/>
                </a:lnTo>
                <a:lnTo>
                  <a:pt x="98" y="15"/>
                </a:lnTo>
                <a:lnTo>
                  <a:pt x="85" y="13"/>
                </a:lnTo>
                <a:lnTo>
                  <a:pt x="73" y="9"/>
                </a:lnTo>
                <a:lnTo>
                  <a:pt x="62" y="8"/>
                </a:lnTo>
                <a:lnTo>
                  <a:pt x="39" y="4"/>
                </a:lnTo>
                <a:lnTo>
                  <a:pt x="19" y="0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5" y="20"/>
                </a:lnTo>
                <a:lnTo>
                  <a:pt x="17" y="22"/>
                </a:lnTo>
                <a:lnTo>
                  <a:pt x="35" y="24"/>
                </a:lnTo>
                <a:lnTo>
                  <a:pt x="58" y="25"/>
                </a:lnTo>
                <a:lnTo>
                  <a:pt x="69" y="29"/>
                </a:lnTo>
                <a:lnTo>
                  <a:pt x="80" y="31"/>
                </a:lnTo>
                <a:lnTo>
                  <a:pt x="89" y="34"/>
                </a:lnTo>
                <a:lnTo>
                  <a:pt x="98" y="38"/>
                </a:lnTo>
                <a:lnTo>
                  <a:pt x="101" y="40"/>
                </a:lnTo>
                <a:lnTo>
                  <a:pt x="105" y="41"/>
                </a:lnTo>
                <a:lnTo>
                  <a:pt x="108" y="43"/>
                </a:lnTo>
                <a:lnTo>
                  <a:pt x="110" y="45"/>
                </a:lnTo>
                <a:lnTo>
                  <a:pt x="112" y="47"/>
                </a:lnTo>
                <a:lnTo>
                  <a:pt x="114" y="48"/>
                </a:lnTo>
                <a:lnTo>
                  <a:pt x="114" y="50"/>
                </a:lnTo>
                <a:lnTo>
                  <a:pt x="114" y="52"/>
                </a:lnTo>
                <a:lnTo>
                  <a:pt x="114" y="50"/>
                </a:lnTo>
                <a:lnTo>
                  <a:pt x="135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6" name=""/>
          <p:cNvSpPr/>
          <p:nvPr/>
        </p:nvSpPr>
        <p:spPr>
          <a:xfrm>
            <a:off x="3735360" y="-522360"/>
            <a:ext cx="76320" cy="117720"/>
          </a:xfrm>
          <a:custGeom>
            <a:avLst/>
            <a:gdLst/>
            <a:ahLst/>
            <a:rect l="l" t="t" r="r" b="b"/>
            <a:pathLst>
              <a:path w="96" h="148">
                <a:moveTo>
                  <a:pt x="25" y="143"/>
                </a:moveTo>
                <a:lnTo>
                  <a:pt x="25" y="143"/>
                </a:lnTo>
                <a:lnTo>
                  <a:pt x="23" y="137"/>
                </a:lnTo>
                <a:lnTo>
                  <a:pt x="21" y="132"/>
                </a:lnTo>
                <a:lnTo>
                  <a:pt x="21" y="127"/>
                </a:lnTo>
                <a:lnTo>
                  <a:pt x="21" y="121"/>
                </a:lnTo>
                <a:lnTo>
                  <a:pt x="21" y="116"/>
                </a:lnTo>
                <a:lnTo>
                  <a:pt x="23" y="112"/>
                </a:lnTo>
                <a:lnTo>
                  <a:pt x="23" y="107"/>
                </a:lnTo>
                <a:lnTo>
                  <a:pt x="25" y="104"/>
                </a:lnTo>
                <a:lnTo>
                  <a:pt x="28" y="95"/>
                </a:lnTo>
                <a:lnTo>
                  <a:pt x="35" y="86"/>
                </a:lnTo>
                <a:lnTo>
                  <a:pt x="41" y="77"/>
                </a:lnTo>
                <a:lnTo>
                  <a:pt x="48" y="70"/>
                </a:lnTo>
                <a:lnTo>
                  <a:pt x="64" y="54"/>
                </a:lnTo>
                <a:lnTo>
                  <a:pt x="78" y="38"/>
                </a:lnTo>
                <a:lnTo>
                  <a:pt x="85" y="31"/>
                </a:lnTo>
                <a:lnTo>
                  <a:pt x="89" y="22"/>
                </a:lnTo>
                <a:lnTo>
                  <a:pt x="92" y="16"/>
                </a:lnTo>
                <a:lnTo>
                  <a:pt x="94" y="11"/>
                </a:lnTo>
                <a:lnTo>
                  <a:pt x="96" y="7"/>
                </a:lnTo>
                <a:lnTo>
                  <a:pt x="96" y="2"/>
                </a:lnTo>
                <a:lnTo>
                  <a:pt x="75" y="0"/>
                </a:lnTo>
                <a:lnTo>
                  <a:pt x="75" y="2"/>
                </a:lnTo>
                <a:lnTo>
                  <a:pt x="75" y="6"/>
                </a:lnTo>
                <a:lnTo>
                  <a:pt x="73" y="9"/>
                </a:lnTo>
                <a:lnTo>
                  <a:pt x="71" y="11"/>
                </a:lnTo>
                <a:lnTo>
                  <a:pt x="67" y="18"/>
                </a:lnTo>
                <a:lnTo>
                  <a:pt x="62" y="25"/>
                </a:lnTo>
                <a:lnTo>
                  <a:pt x="48" y="39"/>
                </a:lnTo>
                <a:lnTo>
                  <a:pt x="32" y="57"/>
                </a:lnTo>
                <a:lnTo>
                  <a:pt x="25" y="64"/>
                </a:lnTo>
                <a:lnTo>
                  <a:pt x="18" y="75"/>
                </a:lnTo>
                <a:lnTo>
                  <a:pt x="10" y="84"/>
                </a:lnTo>
                <a:lnTo>
                  <a:pt x="5" y="95"/>
                </a:lnTo>
                <a:lnTo>
                  <a:pt x="3" y="102"/>
                </a:lnTo>
                <a:lnTo>
                  <a:pt x="2" y="107"/>
                </a:lnTo>
                <a:lnTo>
                  <a:pt x="0" y="114"/>
                </a:lnTo>
                <a:lnTo>
                  <a:pt x="0" y="120"/>
                </a:lnTo>
                <a:lnTo>
                  <a:pt x="0" y="127"/>
                </a:lnTo>
                <a:lnTo>
                  <a:pt x="0" y="134"/>
                </a:lnTo>
                <a:lnTo>
                  <a:pt x="2" y="141"/>
                </a:lnTo>
                <a:lnTo>
                  <a:pt x="3" y="148"/>
                </a:lnTo>
                <a:lnTo>
                  <a:pt x="3" y="148"/>
                </a:lnTo>
                <a:lnTo>
                  <a:pt x="25" y="14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7" name=""/>
          <p:cNvSpPr/>
          <p:nvPr/>
        </p:nvSpPr>
        <p:spPr>
          <a:xfrm>
            <a:off x="3738600" y="-409680"/>
            <a:ext cx="47520" cy="114480"/>
          </a:xfrm>
          <a:custGeom>
            <a:avLst/>
            <a:gdLst/>
            <a:ahLst/>
            <a:rect l="l" t="t" r="r" b="b"/>
            <a:pathLst>
              <a:path w="61" h="144">
                <a:moveTo>
                  <a:pt x="61" y="130"/>
                </a:moveTo>
                <a:lnTo>
                  <a:pt x="61" y="130"/>
                </a:lnTo>
                <a:lnTo>
                  <a:pt x="54" y="122"/>
                </a:lnTo>
                <a:lnTo>
                  <a:pt x="48" y="117"/>
                </a:lnTo>
                <a:lnTo>
                  <a:pt x="45" y="110"/>
                </a:lnTo>
                <a:lnTo>
                  <a:pt x="41" y="105"/>
                </a:lnTo>
                <a:lnTo>
                  <a:pt x="38" y="99"/>
                </a:lnTo>
                <a:lnTo>
                  <a:pt x="36" y="94"/>
                </a:lnTo>
                <a:lnTo>
                  <a:pt x="34" y="87"/>
                </a:lnTo>
                <a:lnTo>
                  <a:pt x="32" y="80"/>
                </a:lnTo>
                <a:lnTo>
                  <a:pt x="31" y="66"/>
                </a:lnTo>
                <a:lnTo>
                  <a:pt x="31" y="48"/>
                </a:lnTo>
                <a:lnTo>
                  <a:pt x="29" y="37"/>
                </a:lnTo>
                <a:lnTo>
                  <a:pt x="27" y="26"/>
                </a:lnTo>
                <a:lnTo>
                  <a:pt x="25" y="14"/>
                </a:lnTo>
                <a:lnTo>
                  <a:pt x="22" y="0"/>
                </a:lnTo>
                <a:lnTo>
                  <a:pt x="0" y="5"/>
                </a:lnTo>
                <a:lnTo>
                  <a:pt x="4" y="17"/>
                </a:lnTo>
                <a:lnTo>
                  <a:pt x="6" y="28"/>
                </a:lnTo>
                <a:lnTo>
                  <a:pt x="7" y="39"/>
                </a:lnTo>
                <a:lnTo>
                  <a:pt x="9" y="50"/>
                </a:lnTo>
                <a:lnTo>
                  <a:pt x="11" y="67"/>
                </a:lnTo>
                <a:lnTo>
                  <a:pt x="13" y="83"/>
                </a:lnTo>
                <a:lnTo>
                  <a:pt x="13" y="92"/>
                </a:lnTo>
                <a:lnTo>
                  <a:pt x="16" y="99"/>
                </a:lnTo>
                <a:lnTo>
                  <a:pt x="18" y="106"/>
                </a:lnTo>
                <a:lnTo>
                  <a:pt x="22" y="114"/>
                </a:lnTo>
                <a:lnTo>
                  <a:pt x="27" y="121"/>
                </a:lnTo>
                <a:lnTo>
                  <a:pt x="32" y="130"/>
                </a:lnTo>
                <a:lnTo>
                  <a:pt x="38" y="137"/>
                </a:lnTo>
                <a:lnTo>
                  <a:pt x="47" y="144"/>
                </a:lnTo>
                <a:lnTo>
                  <a:pt x="61" y="1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8" name=""/>
          <p:cNvSpPr/>
          <p:nvPr/>
        </p:nvSpPr>
        <p:spPr>
          <a:xfrm>
            <a:off x="3716280" y="-306360"/>
            <a:ext cx="85680" cy="183960"/>
          </a:xfrm>
          <a:custGeom>
            <a:avLst/>
            <a:gdLst/>
            <a:ahLst/>
            <a:rect l="l" t="t" r="r" b="b"/>
            <a:pathLst>
              <a:path w="106" h="233">
                <a:moveTo>
                  <a:pt x="0" y="224"/>
                </a:moveTo>
                <a:lnTo>
                  <a:pt x="16" y="233"/>
                </a:lnTo>
                <a:lnTo>
                  <a:pt x="23" y="227"/>
                </a:lnTo>
                <a:lnTo>
                  <a:pt x="28" y="222"/>
                </a:lnTo>
                <a:lnTo>
                  <a:pt x="35" y="215"/>
                </a:lnTo>
                <a:lnTo>
                  <a:pt x="42" y="210"/>
                </a:lnTo>
                <a:lnTo>
                  <a:pt x="48" y="203"/>
                </a:lnTo>
                <a:lnTo>
                  <a:pt x="53" y="195"/>
                </a:lnTo>
                <a:lnTo>
                  <a:pt x="58" y="188"/>
                </a:lnTo>
                <a:lnTo>
                  <a:pt x="64" y="181"/>
                </a:lnTo>
                <a:lnTo>
                  <a:pt x="73" y="165"/>
                </a:lnTo>
                <a:lnTo>
                  <a:pt x="82" y="149"/>
                </a:lnTo>
                <a:lnTo>
                  <a:pt x="89" y="133"/>
                </a:lnTo>
                <a:lnTo>
                  <a:pt x="96" y="114"/>
                </a:lnTo>
                <a:lnTo>
                  <a:pt x="101" y="98"/>
                </a:lnTo>
                <a:lnTo>
                  <a:pt x="103" y="81"/>
                </a:lnTo>
                <a:lnTo>
                  <a:pt x="105" y="73"/>
                </a:lnTo>
                <a:lnTo>
                  <a:pt x="106" y="65"/>
                </a:lnTo>
                <a:lnTo>
                  <a:pt x="106" y="57"/>
                </a:lnTo>
                <a:lnTo>
                  <a:pt x="106" y="49"/>
                </a:lnTo>
                <a:lnTo>
                  <a:pt x="106" y="42"/>
                </a:lnTo>
                <a:lnTo>
                  <a:pt x="105" y="35"/>
                </a:lnTo>
                <a:lnTo>
                  <a:pt x="103" y="28"/>
                </a:lnTo>
                <a:lnTo>
                  <a:pt x="101" y="21"/>
                </a:lnTo>
                <a:lnTo>
                  <a:pt x="99" y="16"/>
                </a:lnTo>
                <a:lnTo>
                  <a:pt x="96" y="10"/>
                </a:lnTo>
                <a:lnTo>
                  <a:pt x="92" y="3"/>
                </a:lnTo>
                <a:lnTo>
                  <a:pt x="87" y="0"/>
                </a:lnTo>
                <a:lnTo>
                  <a:pt x="73" y="14"/>
                </a:lnTo>
                <a:lnTo>
                  <a:pt x="76" y="17"/>
                </a:lnTo>
                <a:lnTo>
                  <a:pt x="78" y="21"/>
                </a:lnTo>
                <a:lnTo>
                  <a:pt x="80" y="25"/>
                </a:lnTo>
                <a:lnTo>
                  <a:pt x="82" y="28"/>
                </a:lnTo>
                <a:lnTo>
                  <a:pt x="83" y="33"/>
                </a:lnTo>
                <a:lnTo>
                  <a:pt x="85" y="39"/>
                </a:lnTo>
                <a:lnTo>
                  <a:pt x="85" y="44"/>
                </a:lnTo>
                <a:lnTo>
                  <a:pt x="87" y="49"/>
                </a:lnTo>
                <a:lnTo>
                  <a:pt x="87" y="57"/>
                </a:lnTo>
                <a:lnTo>
                  <a:pt x="85" y="64"/>
                </a:lnTo>
                <a:lnTo>
                  <a:pt x="85" y="71"/>
                </a:lnTo>
                <a:lnTo>
                  <a:pt x="83" y="78"/>
                </a:lnTo>
                <a:lnTo>
                  <a:pt x="80" y="94"/>
                </a:lnTo>
                <a:lnTo>
                  <a:pt x="76" y="108"/>
                </a:lnTo>
                <a:lnTo>
                  <a:pt x="69" y="124"/>
                </a:lnTo>
                <a:lnTo>
                  <a:pt x="64" y="140"/>
                </a:lnTo>
                <a:lnTo>
                  <a:pt x="55" y="154"/>
                </a:lnTo>
                <a:lnTo>
                  <a:pt x="46" y="170"/>
                </a:lnTo>
                <a:lnTo>
                  <a:pt x="42" y="178"/>
                </a:lnTo>
                <a:lnTo>
                  <a:pt x="37" y="183"/>
                </a:lnTo>
                <a:lnTo>
                  <a:pt x="32" y="190"/>
                </a:lnTo>
                <a:lnTo>
                  <a:pt x="26" y="195"/>
                </a:lnTo>
                <a:lnTo>
                  <a:pt x="21" y="201"/>
                </a:lnTo>
                <a:lnTo>
                  <a:pt x="16" y="208"/>
                </a:lnTo>
                <a:lnTo>
                  <a:pt x="9" y="211"/>
                </a:lnTo>
                <a:lnTo>
                  <a:pt x="3" y="217"/>
                </a:lnTo>
                <a:lnTo>
                  <a:pt x="19" y="224"/>
                </a:lnTo>
                <a:lnTo>
                  <a:pt x="0" y="22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9" name=""/>
          <p:cNvSpPr/>
          <p:nvPr/>
        </p:nvSpPr>
        <p:spPr>
          <a:xfrm>
            <a:off x="3724200" y="-128520"/>
            <a:ext cx="79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0" name=""/>
          <p:cNvSpPr/>
          <p:nvPr/>
        </p:nvSpPr>
        <p:spPr>
          <a:xfrm>
            <a:off x="3724200" y="-128520"/>
            <a:ext cx="79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1" name=""/>
          <p:cNvSpPr/>
          <p:nvPr/>
        </p:nvSpPr>
        <p:spPr>
          <a:xfrm>
            <a:off x="2892600" y="-836640"/>
            <a:ext cx="583920" cy="819000"/>
          </a:xfrm>
          <a:custGeom>
            <a:avLst/>
            <a:gdLst/>
            <a:ahLst/>
            <a:rect l="l" t="t" r="r" b="b"/>
            <a:pathLst>
              <a:path w="737" h="1033">
                <a:moveTo>
                  <a:pt x="737" y="944"/>
                </a:moveTo>
                <a:lnTo>
                  <a:pt x="723" y="920"/>
                </a:lnTo>
                <a:lnTo>
                  <a:pt x="705" y="895"/>
                </a:lnTo>
                <a:lnTo>
                  <a:pt x="687" y="871"/>
                </a:lnTo>
                <a:lnTo>
                  <a:pt x="669" y="844"/>
                </a:lnTo>
                <a:lnTo>
                  <a:pt x="661" y="831"/>
                </a:lnTo>
                <a:lnTo>
                  <a:pt x="653" y="817"/>
                </a:lnTo>
                <a:lnTo>
                  <a:pt x="646" y="803"/>
                </a:lnTo>
                <a:lnTo>
                  <a:pt x="639" y="789"/>
                </a:lnTo>
                <a:lnTo>
                  <a:pt x="634" y="774"/>
                </a:lnTo>
                <a:lnTo>
                  <a:pt x="630" y="758"/>
                </a:lnTo>
                <a:lnTo>
                  <a:pt x="629" y="753"/>
                </a:lnTo>
                <a:lnTo>
                  <a:pt x="627" y="744"/>
                </a:lnTo>
                <a:lnTo>
                  <a:pt x="627" y="737"/>
                </a:lnTo>
                <a:lnTo>
                  <a:pt x="627" y="730"/>
                </a:lnTo>
                <a:lnTo>
                  <a:pt x="618" y="732"/>
                </a:lnTo>
                <a:lnTo>
                  <a:pt x="609" y="732"/>
                </a:lnTo>
                <a:lnTo>
                  <a:pt x="604" y="733"/>
                </a:lnTo>
                <a:lnTo>
                  <a:pt x="598" y="733"/>
                </a:lnTo>
                <a:lnTo>
                  <a:pt x="593" y="732"/>
                </a:lnTo>
                <a:lnTo>
                  <a:pt x="588" y="730"/>
                </a:lnTo>
                <a:lnTo>
                  <a:pt x="509" y="630"/>
                </a:lnTo>
                <a:lnTo>
                  <a:pt x="509" y="625"/>
                </a:lnTo>
                <a:lnTo>
                  <a:pt x="511" y="620"/>
                </a:lnTo>
                <a:lnTo>
                  <a:pt x="511" y="612"/>
                </a:lnTo>
                <a:lnTo>
                  <a:pt x="515" y="605"/>
                </a:lnTo>
                <a:lnTo>
                  <a:pt x="518" y="591"/>
                </a:lnTo>
                <a:lnTo>
                  <a:pt x="524" y="577"/>
                </a:lnTo>
                <a:lnTo>
                  <a:pt x="529" y="561"/>
                </a:lnTo>
                <a:lnTo>
                  <a:pt x="534" y="545"/>
                </a:lnTo>
                <a:lnTo>
                  <a:pt x="536" y="538"/>
                </a:lnTo>
                <a:lnTo>
                  <a:pt x="536" y="529"/>
                </a:lnTo>
                <a:lnTo>
                  <a:pt x="538" y="522"/>
                </a:lnTo>
                <a:lnTo>
                  <a:pt x="538" y="513"/>
                </a:lnTo>
                <a:lnTo>
                  <a:pt x="554" y="511"/>
                </a:lnTo>
                <a:lnTo>
                  <a:pt x="570" y="507"/>
                </a:lnTo>
                <a:lnTo>
                  <a:pt x="577" y="507"/>
                </a:lnTo>
                <a:lnTo>
                  <a:pt x="584" y="506"/>
                </a:lnTo>
                <a:lnTo>
                  <a:pt x="593" y="504"/>
                </a:lnTo>
                <a:lnTo>
                  <a:pt x="598" y="502"/>
                </a:lnTo>
                <a:lnTo>
                  <a:pt x="607" y="499"/>
                </a:lnTo>
                <a:lnTo>
                  <a:pt x="613" y="495"/>
                </a:lnTo>
                <a:lnTo>
                  <a:pt x="620" y="491"/>
                </a:lnTo>
                <a:lnTo>
                  <a:pt x="625" y="488"/>
                </a:lnTo>
                <a:lnTo>
                  <a:pt x="630" y="482"/>
                </a:lnTo>
                <a:lnTo>
                  <a:pt x="636" y="477"/>
                </a:lnTo>
                <a:lnTo>
                  <a:pt x="641" y="470"/>
                </a:lnTo>
                <a:lnTo>
                  <a:pt x="645" y="461"/>
                </a:lnTo>
                <a:lnTo>
                  <a:pt x="641" y="459"/>
                </a:lnTo>
                <a:lnTo>
                  <a:pt x="637" y="456"/>
                </a:lnTo>
                <a:lnTo>
                  <a:pt x="636" y="454"/>
                </a:lnTo>
                <a:lnTo>
                  <a:pt x="634" y="450"/>
                </a:lnTo>
                <a:lnTo>
                  <a:pt x="629" y="445"/>
                </a:lnTo>
                <a:lnTo>
                  <a:pt x="627" y="438"/>
                </a:lnTo>
                <a:lnTo>
                  <a:pt x="630" y="434"/>
                </a:lnTo>
                <a:lnTo>
                  <a:pt x="632" y="431"/>
                </a:lnTo>
                <a:lnTo>
                  <a:pt x="634" y="429"/>
                </a:lnTo>
                <a:lnTo>
                  <a:pt x="636" y="426"/>
                </a:lnTo>
                <a:lnTo>
                  <a:pt x="637" y="418"/>
                </a:lnTo>
                <a:lnTo>
                  <a:pt x="639" y="411"/>
                </a:lnTo>
                <a:lnTo>
                  <a:pt x="639" y="408"/>
                </a:lnTo>
                <a:lnTo>
                  <a:pt x="641" y="404"/>
                </a:lnTo>
                <a:lnTo>
                  <a:pt x="643" y="401"/>
                </a:lnTo>
                <a:lnTo>
                  <a:pt x="645" y="395"/>
                </a:lnTo>
                <a:lnTo>
                  <a:pt x="646" y="393"/>
                </a:lnTo>
                <a:lnTo>
                  <a:pt x="650" y="390"/>
                </a:lnTo>
                <a:lnTo>
                  <a:pt x="653" y="385"/>
                </a:lnTo>
                <a:lnTo>
                  <a:pt x="659" y="383"/>
                </a:lnTo>
                <a:lnTo>
                  <a:pt x="655" y="377"/>
                </a:lnTo>
                <a:lnTo>
                  <a:pt x="652" y="372"/>
                </a:lnTo>
                <a:lnTo>
                  <a:pt x="650" y="367"/>
                </a:lnTo>
                <a:lnTo>
                  <a:pt x="648" y="361"/>
                </a:lnTo>
                <a:lnTo>
                  <a:pt x="650" y="356"/>
                </a:lnTo>
                <a:lnTo>
                  <a:pt x="650" y="351"/>
                </a:lnTo>
                <a:lnTo>
                  <a:pt x="652" y="345"/>
                </a:lnTo>
                <a:lnTo>
                  <a:pt x="652" y="342"/>
                </a:lnTo>
                <a:lnTo>
                  <a:pt x="653" y="337"/>
                </a:lnTo>
                <a:lnTo>
                  <a:pt x="653" y="331"/>
                </a:lnTo>
                <a:lnTo>
                  <a:pt x="653" y="328"/>
                </a:lnTo>
                <a:lnTo>
                  <a:pt x="652" y="322"/>
                </a:lnTo>
                <a:lnTo>
                  <a:pt x="650" y="319"/>
                </a:lnTo>
                <a:lnTo>
                  <a:pt x="646" y="317"/>
                </a:lnTo>
                <a:lnTo>
                  <a:pt x="641" y="313"/>
                </a:lnTo>
                <a:lnTo>
                  <a:pt x="634" y="310"/>
                </a:lnTo>
                <a:lnTo>
                  <a:pt x="627" y="306"/>
                </a:lnTo>
                <a:lnTo>
                  <a:pt x="616" y="301"/>
                </a:lnTo>
                <a:lnTo>
                  <a:pt x="604" y="294"/>
                </a:lnTo>
                <a:lnTo>
                  <a:pt x="593" y="287"/>
                </a:lnTo>
                <a:lnTo>
                  <a:pt x="582" y="280"/>
                </a:lnTo>
                <a:lnTo>
                  <a:pt x="573" y="271"/>
                </a:lnTo>
                <a:lnTo>
                  <a:pt x="570" y="267"/>
                </a:lnTo>
                <a:lnTo>
                  <a:pt x="566" y="265"/>
                </a:lnTo>
                <a:lnTo>
                  <a:pt x="564" y="262"/>
                </a:lnTo>
                <a:lnTo>
                  <a:pt x="563" y="258"/>
                </a:lnTo>
                <a:lnTo>
                  <a:pt x="556" y="258"/>
                </a:lnTo>
                <a:lnTo>
                  <a:pt x="550" y="256"/>
                </a:lnTo>
                <a:lnTo>
                  <a:pt x="545" y="255"/>
                </a:lnTo>
                <a:lnTo>
                  <a:pt x="540" y="253"/>
                </a:lnTo>
                <a:lnTo>
                  <a:pt x="529" y="246"/>
                </a:lnTo>
                <a:lnTo>
                  <a:pt x="518" y="239"/>
                </a:lnTo>
                <a:lnTo>
                  <a:pt x="509" y="230"/>
                </a:lnTo>
                <a:lnTo>
                  <a:pt x="499" y="223"/>
                </a:lnTo>
                <a:lnTo>
                  <a:pt x="491" y="221"/>
                </a:lnTo>
                <a:lnTo>
                  <a:pt x="486" y="219"/>
                </a:lnTo>
                <a:lnTo>
                  <a:pt x="481" y="217"/>
                </a:lnTo>
                <a:lnTo>
                  <a:pt x="474" y="217"/>
                </a:lnTo>
                <a:lnTo>
                  <a:pt x="468" y="217"/>
                </a:lnTo>
                <a:lnTo>
                  <a:pt x="463" y="219"/>
                </a:lnTo>
                <a:lnTo>
                  <a:pt x="459" y="219"/>
                </a:lnTo>
                <a:lnTo>
                  <a:pt x="456" y="223"/>
                </a:lnTo>
                <a:lnTo>
                  <a:pt x="452" y="224"/>
                </a:lnTo>
                <a:lnTo>
                  <a:pt x="451" y="228"/>
                </a:lnTo>
                <a:lnTo>
                  <a:pt x="447" y="230"/>
                </a:lnTo>
                <a:lnTo>
                  <a:pt x="445" y="233"/>
                </a:lnTo>
                <a:lnTo>
                  <a:pt x="442" y="239"/>
                </a:lnTo>
                <a:lnTo>
                  <a:pt x="438" y="244"/>
                </a:lnTo>
                <a:lnTo>
                  <a:pt x="435" y="248"/>
                </a:lnTo>
                <a:lnTo>
                  <a:pt x="433" y="249"/>
                </a:lnTo>
                <a:lnTo>
                  <a:pt x="431" y="251"/>
                </a:lnTo>
                <a:lnTo>
                  <a:pt x="427" y="251"/>
                </a:lnTo>
                <a:lnTo>
                  <a:pt x="435" y="235"/>
                </a:lnTo>
                <a:lnTo>
                  <a:pt x="438" y="221"/>
                </a:lnTo>
                <a:lnTo>
                  <a:pt x="442" y="207"/>
                </a:lnTo>
                <a:lnTo>
                  <a:pt x="449" y="191"/>
                </a:lnTo>
                <a:lnTo>
                  <a:pt x="452" y="180"/>
                </a:lnTo>
                <a:lnTo>
                  <a:pt x="454" y="173"/>
                </a:lnTo>
                <a:lnTo>
                  <a:pt x="456" y="166"/>
                </a:lnTo>
                <a:lnTo>
                  <a:pt x="456" y="160"/>
                </a:lnTo>
                <a:lnTo>
                  <a:pt x="454" y="155"/>
                </a:lnTo>
                <a:lnTo>
                  <a:pt x="452" y="150"/>
                </a:lnTo>
                <a:lnTo>
                  <a:pt x="449" y="146"/>
                </a:lnTo>
                <a:lnTo>
                  <a:pt x="445" y="142"/>
                </a:lnTo>
                <a:lnTo>
                  <a:pt x="438" y="135"/>
                </a:lnTo>
                <a:lnTo>
                  <a:pt x="431" y="130"/>
                </a:lnTo>
                <a:lnTo>
                  <a:pt x="427" y="126"/>
                </a:lnTo>
                <a:lnTo>
                  <a:pt x="426" y="123"/>
                </a:lnTo>
                <a:lnTo>
                  <a:pt x="424" y="119"/>
                </a:lnTo>
                <a:lnTo>
                  <a:pt x="424" y="114"/>
                </a:lnTo>
                <a:lnTo>
                  <a:pt x="422" y="114"/>
                </a:lnTo>
                <a:lnTo>
                  <a:pt x="420" y="114"/>
                </a:lnTo>
                <a:lnTo>
                  <a:pt x="411" y="109"/>
                </a:lnTo>
                <a:lnTo>
                  <a:pt x="404" y="105"/>
                </a:lnTo>
                <a:lnTo>
                  <a:pt x="397" y="98"/>
                </a:lnTo>
                <a:lnTo>
                  <a:pt x="392" y="94"/>
                </a:lnTo>
                <a:lnTo>
                  <a:pt x="379" y="82"/>
                </a:lnTo>
                <a:lnTo>
                  <a:pt x="369" y="71"/>
                </a:lnTo>
                <a:lnTo>
                  <a:pt x="358" y="61"/>
                </a:lnTo>
                <a:lnTo>
                  <a:pt x="347" y="50"/>
                </a:lnTo>
                <a:lnTo>
                  <a:pt x="342" y="45"/>
                </a:lnTo>
                <a:lnTo>
                  <a:pt x="335" y="39"/>
                </a:lnTo>
                <a:lnTo>
                  <a:pt x="328" y="36"/>
                </a:lnTo>
                <a:lnTo>
                  <a:pt x="321" y="32"/>
                </a:lnTo>
                <a:lnTo>
                  <a:pt x="308" y="27"/>
                </a:lnTo>
                <a:lnTo>
                  <a:pt x="297" y="23"/>
                </a:lnTo>
                <a:lnTo>
                  <a:pt x="287" y="20"/>
                </a:lnTo>
                <a:lnTo>
                  <a:pt x="278" y="18"/>
                </a:lnTo>
                <a:lnTo>
                  <a:pt x="267" y="14"/>
                </a:lnTo>
                <a:lnTo>
                  <a:pt x="257" y="11"/>
                </a:lnTo>
                <a:lnTo>
                  <a:pt x="244" y="5"/>
                </a:lnTo>
                <a:lnTo>
                  <a:pt x="232" y="0"/>
                </a:lnTo>
                <a:lnTo>
                  <a:pt x="230" y="9"/>
                </a:lnTo>
                <a:lnTo>
                  <a:pt x="228" y="18"/>
                </a:lnTo>
                <a:lnTo>
                  <a:pt x="225" y="27"/>
                </a:lnTo>
                <a:lnTo>
                  <a:pt x="223" y="32"/>
                </a:lnTo>
                <a:lnTo>
                  <a:pt x="219" y="39"/>
                </a:lnTo>
                <a:lnTo>
                  <a:pt x="214" y="45"/>
                </a:lnTo>
                <a:lnTo>
                  <a:pt x="210" y="50"/>
                </a:lnTo>
                <a:lnTo>
                  <a:pt x="207" y="53"/>
                </a:lnTo>
                <a:lnTo>
                  <a:pt x="201" y="59"/>
                </a:lnTo>
                <a:lnTo>
                  <a:pt x="196" y="61"/>
                </a:lnTo>
                <a:lnTo>
                  <a:pt x="192" y="66"/>
                </a:lnTo>
                <a:lnTo>
                  <a:pt x="187" y="68"/>
                </a:lnTo>
                <a:lnTo>
                  <a:pt x="176" y="73"/>
                </a:lnTo>
                <a:lnTo>
                  <a:pt x="166" y="77"/>
                </a:lnTo>
                <a:lnTo>
                  <a:pt x="155" y="80"/>
                </a:lnTo>
                <a:lnTo>
                  <a:pt x="144" y="84"/>
                </a:lnTo>
                <a:lnTo>
                  <a:pt x="136" y="89"/>
                </a:lnTo>
                <a:lnTo>
                  <a:pt x="127" y="93"/>
                </a:lnTo>
                <a:lnTo>
                  <a:pt x="125" y="96"/>
                </a:lnTo>
                <a:lnTo>
                  <a:pt x="120" y="100"/>
                </a:lnTo>
                <a:lnTo>
                  <a:pt x="118" y="103"/>
                </a:lnTo>
                <a:lnTo>
                  <a:pt x="114" y="107"/>
                </a:lnTo>
                <a:lnTo>
                  <a:pt x="112" y="110"/>
                </a:lnTo>
                <a:lnTo>
                  <a:pt x="111" y="116"/>
                </a:lnTo>
                <a:lnTo>
                  <a:pt x="111" y="121"/>
                </a:lnTo>
                <a:lnTo>
                  <a:pt x="111" y="128"/>
                </a:lnTo>
                <a:lnTo>
                  <a:pt x="111" y="135"/>
                </a:lnTo>
                <a:lnTo>
                  <a:pt x="111" y="141"/>
                </a:lnTo>
                <a:lnTo>
                  <a:pt x="111" y="148"/>
                </a:lnTo>
                <a:lnTo>
                  <a:pt x="112" y="153"/>
                </a:lnTo>
                <a:lnTo>
                  <a:pt x="114" y="157"/>
                </a:lnTo>
                <a:lnTo>
                  <a:pt x="116" y="160"/>
                </a:lnTo>
                <a:lnTo>
                  <a:pt x="120" y="164"/>
                </a:lnTo>
                <a:lnTo>
                  <a:pt x="121" y="166"/>
                </a:lnTo>
                <a:lnTo>
                  <a:pt x="125" y="169"/>
                </a:lnTo>
                <a:lnTo>
                  <a:pt x="128" y="171"/>
                </a:lnTo>
                <a:lnTo>
                  <a:pt x="134" y="173"/>
                </a:lnTo>
                <a:lnTo>
                  <a:pt x="137" y="175"/>
                </a:lnTo>
                <a:lnTo>
                  <a:pt x="148" y="176"/>
                </a:lnTo>
                <a:lnTo>
                  <a:pt x="160" y="180"/>
                </a:lnTo>
                <a:lnTo>
                  <a:pt x="159" y="187"/>
                </a:lnTo>
                <a:lnTo>
                  <a:pt x="157" y="192"/>
                </a:lnTo>
                <a:lnTo>
                  <a:pt x="155" y="199"/>
                </a:lnTo>
                <a:lnTo>
                  <a:pt x="152" y="205"/>
                </a:lnTo>
                <a:lnTo>
                  <a:pt x="146" y="208"/>
                </a:lnTo>
                <a:lnTo>
                  <a:pt x="141" y="214"/>
                </a:lnTo>
                <a:lnTo>
                  <a:pt x="137" y="217"/>
                </a:lnTo>
                <a:lnTo>
                  <a:pt x="130" y="221"/>
                </a:lnTo>
                <a:lnTo>
                  <a:pt x="125" y="223"/>
                </a:lnTo>
                <a:lnTo>
                  <a:pt x="118" y="226"/>
                </a:lnTo>
                <a:lnTo>
                  <a:pt x="111" y="228"/>
                </a:lnTo>
                <a:lnTo>
                  <a:pt x="103" y="230"/>
                </a:lnTo>
                <a:lnTo>
                  <a:pt x="89" y="233"/>
                </a:lnTo>
                <a:lnTo>
                  <a:pt x="75" y="239"/>
                </a:lnTo>
                <a:lnTo>
                  <a:pt x="25" y="265"/>
                </a:lnTo>
                <a:lnTo>
                  <a:pt x="23" y="269"/>
                </a:lnTo>
                <a:lnTo>
                  <a:pt x="22" y="271"/>
                </a:lnTo>
                <a:lnTo>
                  <a:pt x="22" y="276"/>
                </a:lnTo>
                <a:lnTo>
                  <a:pt x="22" y="280"/>
                </a:lnTo>
                <a:lnTo>
                  <a:pt x="22" y="290"/>
                </a:lnTo>
                <a:lnTo>
                  <a:pt x="22" y="299"/>
                </a:lnTo>
                <a:lnTo>
                  <a:pt x="22" y="310"/>
                </a:lnTo>
                <a:lnTo>
                  <a:pt x="22" y="319"/>
                </a:lnTo>
                <a:lnTo>
                  <a:pt x="22" y="326"/>
                </a:lnTo>
                <a:lnTo>
                  <a:pt x="22" y="331"/>
                </a:lnTo>
                <a:lnTo>
                  <a:pt x="20" y="333"/>
                </a:lnTo>
                <a:lnTo>
                  <a:pt x="16" y="337"/>
                </a:lnTo>
                <a:lnTo>
                  <a:pt x="13" y="338"/>
                </a:lnTo>
                <a:lnTo>
                  <a:pt x="9" y="342"/>
                </a:lnTo>
                <a:lnTo>
                  <a:pt x="6" y="344"/>
                </a:lnTo>
                <a:lnTo>
                  <a:pt x="2" y="347"/>
                </a:lnTo>
                <a:lnTo>
                  <a:pt x="2" y="349"/>
                </a:lnTo>
                <a:lnTo>
                  <a:pt x="0" y="351"/>
                </a:lnTo>
                <a:lnTo>
                  <a:pt x="0" y="353"/>
                </a:lnTo>
                <a:lnTo>
                  <a:pt x="0" y="354"/>
                </a:lnTo>
                <a:lnTo>
                  <a:pt x="0" y="358"/>
                </a:lnTo>
                <a:lnTo>
                  <a:pt x="0" y="360"/>
                </a:lnTo>
                <a:lnTo>
                  <a:pt x="2" y="363"/>
                </a:lnTo>
                <a:lnTo>
                  <a:pt x="4" y="367"/>
                </a:lnTo>
                <a:lnTo>
                  <a:pt x="7" y="374"/>
                </a:lnTo>
                <a:lnTo>
                  <a:pt x="13" y="381"/>
                </a:lnTo>
                <a:lnTo>
                  <a:pt x="22" y="390"/>
                </a:lnTo>
                <a:lnTo>
                  <a:pt x="29" y="399"/>
                </a:lnTo>
                <a:lnTo>
                  <a:pt x="38" y="408"/>
                </a:lnTo>
                <a:lnTo>
                  <a:pt x="47" y="417"/>
                </a:lnTo>
                <a:lnTo>
                  <a:pt x="64" y="433"/>
                </a:lnTo>
                <a:lnTo>
                  <a:pt x="82" y="449"/>
                </a:lnTo>
                <a:lnTo>
                  <a:pt x="98" y="463"/>
                </a:lnTo>
                <a:lnTo>
                  <a:pt x="111" y="472"/>
                </a:lnTo>
                <a:lnTo>
                  <a:pt x="123" y="468"/>
                </a:lnTo>
                <a:lnTo>
                  <a:pt x="141" y="465"/>
                </a:lnTo>
                <a:lnTo>
                  <a:pt x="152" y="461"/>
                </a:lnTo>
                <a:lnTo>
                  <a:pt x="160" y="459"/>
                </a:lnTo>
                <a:lnTo>
                  <a:pt x="169" y="458"/>
                </a:lnTo>
                <a:lnTo>
                  <a:pt x="178" y="458"/>
                </a:lnTo>
                <a:lnTo>
                  <a:pt x="184" y="458"/>
                </a:lnTo>
                <a:lnTo>
                  <a:pt x="185" y="459"/>
                </a:lnTo>
                <a:lnTo>
                  <a:pt x="191" y="461"/>
                </a:lnTo>
                <a:lnTo>
                  <a:pt x="194" y="465"/>
                </a:lnTo>
                <a:lnTo>
                  <a:pt x="198" y="466"/>
                </a:lnTo>
                <a:lnTo>
                  <a:pt x="200" y="470"/>
                </a:lnTo>
                <a:lnTo>
                  <a:pt x="203" y="474"/>
                </a:lnTo>
                <a:lnTo>
                  <a:pt x="205" y="477"/>
                </a:lnTo>
                <a:lnTo>
                  <a:pt x="208" y="486"/>
                </a:lnTo>
                <a:lnTo>
                  <a:pt x="212" y="495"/>
                </a:lnTo>
                <a:lnTo>
                  <a:pt x="214" y="506"/>
                </a:lnTo>
                <a:lnTo>
                  <a:pt x="214" y="513"/>
                </a:lnTo>
                <a:lnTo>
                  <a:pt x="214" y="515"/>
                </a:lnTo>
                <a:lnTo>
                  <a:pt x="212" y="518"/>
                </a:lnTo>
                <a:lnTo>
                  <a:pt x="210" y="520"/>
                </a:lnTo>
                <a:lnTo>
                  <a:pt x="208" y="523"/>
                </a:lnTo>
                <a:lnTo>
                  <a:pt x="205" y="529"/>
                </a:lnTo>
                <a:lnTo>
                  <a:pt x="200" y="534"/>
                </a:lnTo>
                <a:lnTo>
                  <a:pt x="189" y="543"/>
                </a:lnTo>
                <a:lnTo>
                  <a:pt x="185" y="547"/>
                </a:lnTo>
                <a:lnTo>
                  <a:pt x="189" y="550"/>
                </a:lnTo>
                <a:lnTo>
                  <a:pt x="194" y="552"/>
                </a:lnTo>
                <a:lnTo>
                  <a:pt x="198" y="554"/>
                </a:lnTo>
                <a:lnTo>
                  <a:pt x="203" y="555"/>
                </a:lnTo>
                <a:lnTo>
                  <a:pt x="212" y="557"/>
                </a:lnTo>
                <a:lnTo>
                  <a:pt x="221" y="559"/>
                </a:lnTo>
                <a:lnTo>
                  <a:pt x="228" y="563"/>
                </a:lnTo>
                <a:lnTo>
                  <a:pt x="239" y="566"/>
                </a:lnTo>
                <a:lnTo>
                  <a:pt x="242" y="568"/>
                </a:lnTo>
                <a:lnTo>
                  <a:pt x="246" y="570"/>
                </a:lnTo>
                <a:lnTo>
                  <a:pt x="249" y="571"/>
                </a:lnTo>
                <a:lnTo>
                  <a:pt x="253" y="575"/>
                </a:lnTo>
                <a:lnTo>
                  <a:pt x="255" y="577"/>
                </a:lnTo>
                <a:lnTo>
                  <a:pt x="258" y="580"/>
                </a:lnTo>
                <a:lnTo>
                  <a:pt x="260" y="586"/>
                </a:lnTo>
                <a:lnTo>
                  <a:pt x="262" y="589"/>
                </a:lnTo>
                <a:lnTo>
                  <a:pt x="267" y="602"/>
                </a:lnTo>
                <a:lnTo>
                  <a:pt x="269" y="614"/>
                </a:lnTo>
                <a:lnTo>
                  <a:pt x="276" y="643"/>
                </a:lnTo>
                <a:lnTo>
                  <a:pt x="281" y="664"/>
                </a:lnTo>
                <a:lnTo>
                  <a:pt x="276" y="666"/>
                </a:lnTo>
                <a:lnTo>
                  <a:pt x="273" y="668"/>
                </a:lnTo>
                <a:lnTo>
                  <a:pt x="267" y="671"/>
                </a:lnTo>
                <a:lnTo>
                  <a:pt x="264" y="675"/>
                </a:lnTo>
                <a:lnTo>
                  <a:pt x="258" y="677"/>
                </a:lnTo>
                <a:lnTo>
                  <a:pt x="255" y="680"/>
                </a:lnTo>
                <a:lnTo>
                  <a:pt x="253" y="684"/>
                </a:lnTo>
                <a:lnTo>
                  <a:pt x="249" y="689"/>
                </a:lnTo>
                <a:lnTo>
                  <a:pt x="242" y="698"/>
                </a:lnTo>
                <a:lnTo>
                  <a:pt x="237" y="707"/>
                </a:lnTo>
                <a:lnTo>
                  <a:pt x="233" y="717"/>
                </a:lnTo>
                <a:lnTo>
                  <a:pt x="228" y="730"/>
                </a:lnTo>
                <a:lnTo>
                  <a:pt x="226" y="741"/>
                </a:lnTo>
                <a:lnTo>
                  <a:pt x="223" y="753"/>
                </a:lnTo>
                <a:lnTo>
                  <a:pt x="221" y="766"/>
                </a:lnTo>
                <a:lnTo>
                  <a:pt x="219" y="778"/>
                </a:lnTo>
                <a:lnTo>
                  <a:pt x="219" y="792"/>
                </a:lnTo>
                <a:lnTo>
                  <a:pt x="217" y="805"/>
                </a:lnTo>
                <a:lnTo>
                  <a:pt x="217" y="817"/>
                </a:lnTo>
                <a:lnTo>
                  <a:pt x="217" y="830"/>
                </a:lnTo>
                <a:lnTo>
                  <a:pt x="217" y="837"/>
                </a:lnTo>
                <a:lnTo>
                  <a:pt x="219" y="842"/>
                </a:lnTo>
                <a:lnTo>
                  <a:pt x="219" y="846"/>
                </a:lnTo>
                <a:lnTo>
                  <a:pt x="223" y="851"/>
                </a:lnTo>
                <a:lnTo>
                  <a:pt x="225" y="855"/>
                </a:lnTo>
                <a:lnTo>
                  <a:pt x="228" y="858"/>
                </a:lnTo>
                <a:lnTo>
                  <a:pt x="230" y="862"/>
                </a:lnTo>
                <a:lnTo>
                  <a:pt x="233" y="863"/>
                </a:lnTo>
                <a:lnTo>
                  <a:pt x="241" y="869"/>
                </a:lnTo>
                <a:lnTo>
                  <a:pt x="248" y="876"/>
                </a:lnTo>
                <a:lnTo>
                  <a:pt x="249" y="878"/>
                </a:lnTo>
                <a:lnTo>
                  <a:pt x="253" y="881"/>
                </a:lnTo>
                <a:lnTo>
                  <a:pt x="255" y="885"/>
                </a:lnTo>
                <a:lnTo>
                  <a:pt x="257" y="888"/>
                </a:lnTo>
                <a:lnTo>
                  <a:pt x="258" y="895"/>
                </a:lnTo>
                <a:lnTo>
                  <a:pt x="258" y="904"/>
                </a:lnTo>
                <a:lnTo>
                  <a:pt x="257" y="913"/>
                </a:lnTo>
                <a:lnTo>
                  <a:pt x="257" y="924"/>
                </a:lnTo>
                <a:lnTo>
                  <a:pt x="255" y="942"/>
                </a:lnTo>
                <a:lnTo>
                  <a:pt x="253" y="961"/>
                </a:lnTo>
                <a:lnTo>
                  <a:pt x="258" y="961"/>
                </a:lnTo>
                <a:lnTo>
                  <a:pt x="264" y="963"/>
                </a:lnTo>
                <a:lnTo>
                  <a:pt x="269" y="965"/>
                </a:lnTo>
                <a:lnTo>
                  <a:pt x="274" y="965"/>
                </a:lnTo>
                <a:lnTo>
                  <a:pt x="285" y="970"/>
                </a:lnTo>
                <a:lnTo>
                  <a:pt x="294" y="976"/>
                </a:lnTo>
                <a:lnTo>
                  <a:pt x="303" y="981"/>
                </a:lnTo>
                <a:lnTo>
                  <a:pt x="312" y="986"/>
                </a:lnTo>
                <a:lnTo>
                  <a:pt x="319" y="993"/>
                </a:lnTo>
                <a:lnTo>
                  <a:pt x="328" y="999"/>
                </a:lnTo>
                <a:lnTo>
                  <a:pt x="337" y="1006"/>
                </a:lnTo>
                <a:lnTo>
                  <a:pt x="344" y="1011"/>
                </a:lnTo>
                <a:lnTo>
                  <a:pt x="353" y="1018"/>
                </a:lnTo>
                <a:lnTo>
                  <a:pt x="362" y="1024"/>
                </a:lnTo>
                <a:lnTo>
                  <a:pt x="372" y="1027"/>
                </a:lnTo>
                <a:lnTo>
                  <a:pt x="383" y="1031"/>
                </a:lnTo>
                <a:lnTo>
                  <a:pt x="388" y="1031"/>
                </a:lnTo>
                <a:lnTo>
                  <a:pt x="394" y="1033"/>
                </a:lnTo>
                <a:lnTo>
                  <a:pt x="401" y="1033"/>
                </a:lnTo>
                <a:lnTo>
                  <a:pt x="406" y="1033"/>
                </a:lnTo>
                <a:lnTo>
                  <a:pt x="411" y="1033"/>
                </a:lnTo>
                <a:lnTo>
                  <a:pt x="417" y="1031"/>
                </a:lnTo>
                <a:lnTo>
                  <a:pt x="422" y="1029"/>
                </a:lnTo>
                <a:lnTo>
                  <a:pt x="427" y="1025"/>
                </a:lnTo>
                <a:lnTo>
                  <a:pt x="433" y="1022"/>
                </a:lnTo>
                <a:lnTo>
                  <a:pt x="436" y="1018"/>
                </a:lnTo>
                <a:lnTo>
                  <a:pt x="442" y="1013"/>
                </a:lnTo>
                <a:lnTo>
                  <a:pt x="445" y="1009"/>
                </a:lnTo>
                <a:lnTo>
                  <a:pt x="452" y="1000"/>
                </a:lnTo>
                <a:lnTo>
                  <a:pt x="459" y="992"/>
                </a:lnTo>
                <a:lnTo>
                  <a:pt x="465" y="990"/>
                </a:lnTo>
                <a:lnTo>
                  <a:pt x="467" y="986"/>
                </a:lnTo>
                <a:lnTo>
                  <a:pt x="470" y="986"/>
                </a:lnTo>
                <a:lnTo>
                  <a:pt x="474" y="984"/>
                </a:lnTo>
                <a:lnTo>
                  <a:pt x="484" y="986"/>
                </a:lnTo>
                <a:lnTo>
                  <a:pt x="493" y="986"/>
                </a:lnTo>
                <a:lnTo>
                  <a:pt x="497" y="986"/>
                </a:lnTo>
                <a:lnTo>
                  <a:pt x="500" y="986"/>
                </a:lnTo>
                <a:lnTo>
                  <a:pt x="506" y="986"/>
                </a:lnTo>
                <a:lnTo>
                  <a:pt x="509" y="984"/>
                </a:lnTo>
                <a:lnTo>
                  <a:pt x="518" y="981"/>
                </a:lnTo>
                <a:lnTo>
                  <a:pt x="536" y="974"/>
                </a:lnTo>
                <a:lnTo>
                  <a:pt x="559" y="965"/>
                </a:lnTo>
                <a:lnTo>
                  <a:pt x="588" y="954"/>
                </a:lnTo>
                <a:lnTo>
                  <a:pt x="613" y="945"/>
                </a:lnTo>
                <a:lnTo>
                  <a:pt x="637" y="938"/>
                </a:lnTo>
                <a:lnTo>
                  <a:pt x="653" y="931"/>
                </a:lnTo>
                <a:lnTo>
                  <a:pt x="659" y="929"/>
                </a:lnTo>
                <a:lnTo>
                  <a:pt x="669" y="929"/>
                </a:lnTo>
                <a:lnTo>
                  <a:pt x="678" y="931"/>
                </a:lnTo>
                <a:lnTo>
                  <a:pt x="689" y="933"/>
                </a:lnTo>
                <a:lnTo>
                  <a:pt x="698" y="936"/>
                </a:lnTo>
                <a:lnTo>
                  <a:pt x="707" y="940"/>
                </a:lnTo>
                <a:lnTo>
                  <a:pt x="718" y="942"/>
                </a:lnTo>
                <a:lnTo>
                  <a:pt x="726" y="944"/>
                </a:lnTo>
                <a:lnTo>
                  <a:pt x="737" y="94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2" name=""/>
          <p:cNvSpPr/>
          <p:nvPr/>
        </p:nvSpPr>
        <p:spPr>
          <a:xfrm>
            <a:off x="3381480" y="-264960"/>
            <a:ext cx="102960" cy="180720"/>
          </a:xfrm>
          <a:custGeom>
            <a:avLst/>
            <a:gdLst/>
            <a:ahLst/>
            <a:rect l="l" t="t" r="r" b="b"/>
            <a:pathLst>
              <a:path w="130" h="230">
                <a:moveTo>
                  <a:pt x="11" y="20"/>
                </a:moveTo>
                <a:lnTo>
                  <a:pt x="0" y="11"/>
                </a:lnTo>
                <a:lnTo>
                  <a:pt x="0" y="18"/>
                </a:lnTo>
                <a:lnTo>
                  <a:pt x="0" y="27"/>
                </a:lnTo>
                <a:lnTo>
                  <a:pt x="2" y="34"/>
                </a:lnTo>
                <a:lnTo>
                  <a:pt x="3" y="43"/>
                </a:lnTo>
                <a:lnTo>
                  <a:pt x="7" y="57"/>
                </a:lnTo>
                <a:lnTo>
                  <a:pt x="12" y="73"/>
                </a:lnTo>
                <a:lnTo>
                  <a:pt x="19" y="87"/>
                </a:lnTo>
                <a:lnTo>
                  <a:pt x="27" y="102"/>
                </a:lnTo>
                <a:lnTo>
                  <a:pt x="35" y="118"/>
                </a:lnTo>
                <a:lnTo>
                  <a:pt x="43" y="130"/>
                </a:lnTo>
                <a:lnTo>
                  <a:pt x="60" y="159"/>
                </a:lnTo>
                <a:lnTo>
                  <a:pt x="80" y="184"/>
                </a:lnTo>
                <a:lnTo>
                  <a:pt x="98" y="207"/>
                </a:lnTo>
                <a:lnTo>
                  <a:pt x="112" y="230"/>
                </a:lnTo>
                <a:lnTo>
                  <a:pt x="130" y="219"/>
                </a:lnTo>
                <a:lnTo>
                  <a:pt x="116" y="196"/>
                </a:lnTo>
                <a:lnTo>
                  <a:pt x="98" y="171"/>
                </a:lnTo>
                <a:lnTo>
                  <a:pt x="78" y="146"/>
                </a:lnTo>
                <a:lnTo>
                  <a:pt x="60" y="119"/>
                </a:lnTo>
                <a:lnTo>
                  <a:pt x="53" y="107"/>
                </a:lnTo>
                <a:lnTo>
                  <a:pt x="44" y="93"/>
                </a:lnTo>
                <a:lnTo>
                  <a:pt x="37" y="79"/>
                </a:lnTo>
                <a:lnTo>
                  <a:pt x="32" y="64"/>
                </a:lnTo>
                <a:lnTo>
                  <a:pt x="27" y="52"/>
                </a:lnTo>
                <a:lnTo>
                  <a:pt x="25" y="38"/>
                </a:lnTo>
                <a:lnTo>
                  <a:pt x="23" y="30"/>
                </a:lnTo>
                <a:lnTo>
                  <a:pt x="21" y="23"/>
                </a:lnTo>
                <a:lnTo>
                  <a:pt x="21" y="18"/>
                </a:lnTo>
                <a:lnTo>
                  <a:pt x="21" y="11"/>
                </a:lnTo>
                <a:lnTo>
                  <a:pt x="11" y="0"/>
                </a:lnTo>
                <a:lnTo>
                  <a:pt x="11" y="2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3" name=""/>
          <p:cNvSpPr/>
          <p:nvPr/>
        </p:nvSpPr>
        <p:spPr>
          <a:xfrm>
            <a:off x="3351240" y="-264960"/>
            <a:ext cx="38160" cy="17280"/>
          </a:xfrm>
          <a:custGeom>
            <a:avLst/>
            <a:gdLst/>
            <a:ahLst/>
            <a:rect l="l" t="t" r="r" b="b"/>
            <a:pathLst>
              <a:path w="48" h="23">
                <a:moveTo>
                  <a:pt x="0" y="16"/>
                </a:moveTo>
                <a:lnTo>
                  <a:pt x="3" y="20"/>
                </a:lnTo>
                <a:lnTo>
                  <a:pt x="10" y="22"/>
                </a:lnTo>
                <a:lnTo>
                  <a:pt x="17" y="23"/>
                </a:lnTo>
                <a:lnTo>
                  <a:pt x="25" y="23"/>
                </a:lnTo>
                <a:lnTo>
                  <a:pt x="30" y="23"/>
                </a:lnTo>
                <a:lnTo>
                  <a:pt x="41" y="22"/>
                </a:lnTo>
                <a:lnTo>
                  <a:pt x="48" y="20"/>
                </a:lnTo>
                <a:lnTo>
                  <a:pt x="48" y="0"/>
                </a:lnTo>
                <a:lnTo>
                  <a:pt x="37" y="0"/>
                </a:lnTo>
                <a:lnTo>
                  <a:pt x="28" y="2"/>
                </a:lnTo>
                <a:lnTo>
                  <a:pt x="23" y="4"/>
                </a:lnTo>
                <a:lnTo>
                  <a:pt x="19" y="4"/>
                </a:lnTo>
                <a:lnTo>
                  <a:pt x="16" y="2"/>
                </a:lnTo>
                <a:lnTo>
                  <a:pt x="14" y="0"/>
                </a:lnTo>
                <a:lnTo>
                  <a:pt x="16" y="4"/>
                </a:lnTo>
                <a:lnTo>
                  <a:pt x="0" y="1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4" name=""/>
          <p:cNvSpPr/>
          <p:nvPr/>
        </p:nvSpPr>
        <p:spPr>
          <a:xfrm>
            <a:off x="3357720" y="-262080"/>
            <a:ext cx="7920" cy="5040"/>
          </a:xfrm>
          <a:custGeom>
            <a:avLst/>
            <a:gdLst/>
            <a:ahLst/>
            <a:rect l="l" t="t" r="r" b="b"/>
            <a:pathLst>
              <a:path w="8" h="5">
                <a:moveTo>
                  <a:pt x="8" y="0"/>
                </a:moveTo>
                <a:lnTo>
                  <a:pt x="0" y="5"/>
                </a:lnTo>
                <a:lnTo>
                  <a:pt x="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5" name=""/>
          <p:cNvSpPr/>
          <p:nvPr/>
        </p:nvSpPr>
        <p:spPr>
          <a:xfrm>
            <a:off x="3287880" y="-341280"/>
            <a:ext cx="77760" cy="90360"/>
          </a:xfrm>
          <a:custGeom>
            <a:avLst/>
            <a:gdLst/>
            <a:ahLst/>
            <a:rect l="l" t="t" r="r" b="b"/>
            <a:pathLst>
              <a:path w="97" h="112">
                <a:moveTo>
                  <a:pt x="0" y="5"/>
                </a:moveTo>
                <a:lnTo>
                  <a:pt x="1" y="12"/>
                </a:lnTo>
                <a:lnTo>
                  <a:pt x="81" y="112"/>
                </a:lnTo>
                <a:lnTo>
                  <a:pt x="97" y="100"/>
                </a:lnTo>
                <a:lnTo>
                  <a:pt x="19" y="0"/>
                </a:lnTo>
                <a:lnTo>
                  <a:pt x="0" y="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6" name=""/>
          <p:cNvSpPr/>
          <p:nvPr/>
        </p:nvSpPr>
        <p:spPr>
          <a:xfrm>
            <a:off x="3295800" y="-33660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7" name=""/>
          <p:cNvSpPr/>
          <p:nvPr/>
        </p:nvSpPr>
        <p:spPr>
          <a:xfrm>
            <a:off x="3287880" y="-436680"/>
            <a:ext cx="39600" cy="100080"/>
          </a:xfrm>
          <a:custGeom>
            <a:avLst/>
            <a:gdLst/>
            <a:ahLst/>
            <a:rect l="l" t="t" r="r" b="b"/>
            <a:pathLst>
              <a:path w="49" h="126">
                <a:moveTo>
                  <a:pt x="37" y="0"/>
                </a:moveTo>
                <a:lnTo>
                  <a:pt x="28" y="11"/>
                </a:lnTo>
                <a:lnTo>
                  <a:pt x="28" y="16"/>
                </a:lnTo>
                <a:lnTo>
                  <a:pt x="26" y="25"/>
                </a:lnTo>
                <a:lnTo>
                  <a:pt x="26" y="32"/>
                </a:lnTo>
                <a:lnTo>
                  <a:pt x="25" y="39"/>
                </a:lnTo>
                <a:lnTo>
                  <a:pt x="19" y="55"/>
                </a:lnTo>
                <a:lnTo>
                  <a:pt x="14" y="69"/>
                </a:lnTo>
                <a:lnTo>
                  <a:pt x="9" y="85"/>
                </a:lnTo>
                <a:lnTo>
                  <a:pt x="5" y="100"/>
                </a:lnTo>
                <a:lnTo>
                  <a:pt x="3" y="107"/>
                </a:lnTo>
                <a:lnTo>
                  <a:pt x="1" y="114"/>
                </a:lnTo>
                <a:lnTo>
                  <a:pt x="0" y="121"/>
                </a:lnTo>
                <a:lnTo>
                  <a:pt x="0" y="126"/>
                </a:lnTo>
                <a:lnTo>
                  <a:pt x="21" y="126"/>
                </a:lnTo>
                <a:lnTo>
                  <a:pt x="21" y="123"/>
                </a:lnTo>
                <a:lnTo>
                  <a:pt x="23" y="117"/>
                </a:lnTo>
                <a:lnTo>
                  <a:pt x="25" y="112"/>
                </a:lnTo>
                <a:lnTo>
                  <a:pt x="25" y="105"/>
                </a:lnTo>
                <a:lnTo>
                  <a:pt x="30" y="91"/>
                </a:lnTo>
                <a:lnTo>
                  <a:pt x="35" y="76"/>
                </a:lnTo>
                <a:lnTo>
                  <a:pt x="41" y="60"/>
                </a:lnTo>
                <a:lnTo>
                  <a:pt x="44" y="44"/>
                </a:lnTo>
                <a:lnTo>
                  <a:pt x="46" y="35"/>
                </a:lnTo>
                <a:lnTo>
                  <a:pt x="48" y="27"/>
                </a:lnTo>
                <a:lnTo>
                  <a:pt x="49" y="18"/>
                </a:lnTo>
                <a:lnTo>
                  <a:pt x="49" y="11"/>
                </a:lnTo>
                <a:lnTo>
                  <a:pt x="41" y="19"/>
                </a:lnTo>
                <a:lnTo>
                  <a:pt x="3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8" name=""/>
          <p:cNvSpPr/>
          <p:nvPr/>
        </p:nvSpPr>
        <p:spPr>
          <a:xfrm>
            <a:off x="3316320" y="-476280"/>
            <a:ext cx="95040" cy="55440"/>
          </a:xfrm>
          <a:custGeom>
            <a:avLst/>
            <a:gdLst/>
            <a:ahLst/>
            <a:rect l="l" t="t" r="r" b="b"/>
            <a:pathLst>
              <a:path w="119" h="69">
                <a:moveTo>
                  <a:pt x="105" y="16"/>
                </a:moveTo>
                <a:lnTo>
                  <a:pt x="100" y="4"/>
                </a:lnTo>
                <a:lnTo>
                  <a:pt x="96" y="11"/>
                </a:lnTo>
                <a:lnTo>
                  <a:pt x="93" y="16"/>
                </a:lnTo>
                <a:lnTo>
                  <a:pt x="89" y="21"/>
                </a:lnTo>
                <a:lnTo>
                  <a:pt x="84" y="27"/>
                </a:lnTo>
                <a:lnTo>
                  <a:pt x="78" y="30"/>
                </a:lnTo>
                <a:lnTo>
                  <a:pt x="73" y="34"/>
                </a:lnTo>
                <a:lnTo>
                  <a:pt x="68" y="36"/>
                </a:lnTo>
                <a:lnTo>
                  <a:pt x="60" y="39"/>
                </a:lnTo>
                <a:lnTo>
                  <a:pt x="53" y="41"/>
                </a:lnTo>
                <a:lnTo>
                  <a:pt x="48" y="43"/>
                </a:lnTo>
                <a:lnTo>
                  <a:pt x="39" y="43"/>
                </a:lnTo>
                <a:lnTo>
                  <a:pt x="32" y="45"/>
                </a:lnTo>
                <a:lnTo>
                  <a:pt x="16" y="48"/>
                </a:lnTo>
                <a:lnTo>
                  <a:pt x="0" y="50"/>
                </a:lnTo>
                <a:lnTo>
                  <a:pt x="4" y="69"/>
                </a:lnTo>
                <a:lnTo>
                  <a:pt x="20" y="68"/>
                </a:lnTo>
                <a:lnTo>
                  <a:pt x="36" y="64"/>
                </a:lnTo>
                <a:lnTo>
                  <a:pt x="44" y="64"/>
                </a:lnTo>
                <a:lnTo>
                  <a:pt x="52" y="62"/>
                </a:lnTo>
                <a:lnTo>
                  <a:pt x="60" y="61"/>
                </a:lnTo>
                <a:lnTo>
                  <a:pt x="68" y="57"/>
                </a:lnTo>
                <a:lnTo>
                  <a:pt x="75" y="55"/>
                </a:lnTo>
                <a:lnTo>
                  <a:pt x="84" y="52"/>
                </a:lnTo>
                <a:lnTo>
                  <a:pt x="89" y="46"/>
                </a:lnTo>
                <a:lnTo>
                  <a:pt x="98" y="41"/>
                </a:lnTo>
                <a:lnTo>
                  <a:pt x="103" y="36"/>
                </a:lnTo>
                <a:lnTo>
                  <a:pt x="109" y="28"/>
                </a:lnTo>
                <a:lnTo>
                  <a:pt x="114" y="21"/>
                </a:lnTo>
                <a:lnTo>
                  <a:pt x="119" y="12"/>
                </a:lnTo>
                <a:lnTo>
                  <a:pt x="116" y="0"/>
                </a:lnTo>
                <a:lnTo>
                  <a:pt x="105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9" name=""/>
          <p:cNvSpPr/>
          <p:nvPr/>
        </p:nvSpPr>
        <p:spPr>
          <a:xfrm>
            <a:off x="3381480" y="-495360"/>
            <a:ext cx="27000" cy="31680"/>
          </a:xfrm>
          <a:custGeom>
            <a:avLst/>
            <a:gdLst/>
            <a:ahLst/>
            <a:rect l="l" t="t" r="r" b="b"/>
            <a:pathLst>
              <a:path w="34" h="41">
                <a:moveTo>
                  <a:pt x="3" y="0"/>
                </a:moveTo>
                <a:lnTo>
                  <a:pt x="0" y="11"/>
                </a:lnTo>
                <a:lnTo>
                  <a:pt x="3" y="20"/>
                </a:lnTo>
                <a:lnTo>
                  <a:pt x="7" y="27"/>
                </a:lnTo>
                <a:lnTo>
                  <a:pt x="11" y="30"/>
                </a:lnTo>
                <a:lnTo>
                  <a:pt x="14" y="34"/>
                </a:lnTo>
                <a:lnTo>
                  <a:pt x="18" y="37"/>
                </a:lnTo>
                <a:lnTo>
                  <a:pt x="21" y="41"/>
                </a:lnTo>
                <a:lnTo>
                  <a:pt x="34" y="25"/>
                </a:lnTo>
                <a:lnTo>
                  <a:pt x="30" y="21"/>
                </a:lnTo>
                <a:lnTo>
                  <a:pt x="27" y="20"/>
                </a:lnTo>
                <a:lnTo>
                  <a:pt x="27" y="18"/>
                </a:lnTo>
                <a:lnTo>
                  <a:pt x="25" y="16"/>
                </a:lnTo>
                <a:lnTo>
                  <a:pt x="21" y="11"/>
                </a:lnTo>
                <a:lnTo>
                  <a:pt x="19" y="4"/>
                </a:lnTo>
                <a:lnTo>
                  <a:pt x="16" y="16"/>
                </a:lnTo>
                <a:lnTo>
                  <a:pt x="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0" name=""/>
          <p:cNvSpPr/>
          <p:nvPr/>
        </p:nvSpPr>
        <p:spPr>
          <a:xfrm>
            <a:off x="3382920" y="-539640"/>
            <a:ext cx="36720" cy="56880"/>
          </a:xfrm>
          <a:custGeom>
            <a:avLst/>
            <a:gdLst/>
            <a:ahLst/>
            <a:rect l="l" t="t" r="r" b="b"/>
            <a:pathLst>
              <a:path w="46" h="71">
                <a:moveTo>
                  <a:pt x="32" y="16"/>
                </a:moveTo>
                <a:lnTo>
                  <a:pt x="33" y="0"/>
                </a:lnTo>
                <a:lnTo>
                  <a:pt x="26" y="5"/>
                </a:lnTo>
                <a:lnTo>
                  <a:pt x="23" y="9"/>
                </a:lnTo>
                <a:lnTo>
                  <a:pt x="17" y="12"/>
                </a:lnTo>
                <a:lnTo>
                  <a:pt x="14" y="18"/>
                </a:lnTo>
                <a:lnTo>
                  <a:pt x="12" y="23"/>
                </a:lnTo>
                <a:lnTo>
                  <a:pt x="10" y="27"/>
                </a:lnTo>
                <a:lnTo>
                  <a:pt x="9" y="32"/>
                </a:lnTo>
                <a:lnTo>
                  <a:pt x="9" y="36"/>
                </a:lnTo>
                <a:lnTo>
                  <a:pt x="7" y="43"/>
                </a:lnTo>
                <a:lnTo>
                  <a:pt x="5" y="48"/>
                </a:lnTo>
                <a:lnTo>
                  <a:pt x="3" y="50"/>
                </a:lnTo>
                <a:lnTo>
                  <a:pt x="3" y="52"/>
                </a:lnTo>
                <a:lnTo>
                  <a:pt x="1" y="53"/>
                </a:lnTo>
                <a:lnTo>
                  <a:pt x="0" y="55"/>
                </a:lnTo>
                <a:lnTo>
                  <a:pt x="12" y="71"/>
                </a:lnTo>
                <a:lnTo>
                  <a:pt x="17" y="68"/>
                </a:lnTo>
                <a:lnTo>
                  <a:pt x="21" y="64"/>
                </a:lnTo>
                <a:lnTo>
                  <a:pt x="23" y="59"/>
                </a:lnTo>
                <a:lnTo>
                  <a:pt x="25" y="55"/>
                </a:lnTo>
                <a:lnTo>
                  <a:pt x="26" y="46"/>
                </a:lnTo>
                <a:lnTo>
                  <a:pt x="28" y="39"/>
                </a:lnTo>
                <a:lnTo>
                  <a:pt x="30" y="36"/>
                </a:lnTo>
                <a:lnTo>
                  <a:pt x="30" y="34"/>
                </a:lnTo>
                <a:lnTo>
                  <a:pt x="32" y="30"/>
                </a:lnTo>
                <a:lnTo>
                  <a:pt x="33" y="28"/>
                </a:lnTo>
                <a:lnTo>
                  <a:pt x="35" y="25"/>
                </a:lnTo>
                <a:lnTo>
                  <a:pt x="37" y="23"/>
                </a:lnTo>
                <a:lnTo>
                  <a:pt x="41" y="19"/>
                </a:lnTo>
                <a:lnTo>
                  <a:pt x="44" y="18"/>
                </a:lnTo>
                <a:lnTo>
                  <a:pt x="46" y="2"/>
                </a:lnTo>
                <a:lnTo>
                  <a:pt x="32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1" name=""/>
          <p:cNvSpPr/>
          <p:nvPr/>
        </p:nvSpPr>
        <p:spPr>
          <a:xfrm>
            <a:off x="3392640" y="-598320"/>
            <a:ext cx="27000" cy="71280"/>
          </a:xfrm>
          <a:custGeom>
            <a:avLst/>
            <a:gdLst/>
            <a:ahLst/>
            <a:rect l="l" t="t" r="r" b="b"/>
            <a:pathLst>
              <a:path w="36" h="89">
                <a:moveTo>
                  <a:pt x="0" y="18"/>
                </a:moveTo>
                <a:lnTo>
                  <a:pt x="2" y="18"/>
                </a:lnTo>
                <a:lnTo>
                  <a:pt x="7" y="21"/>
                </a:lnTo>
                <a:lnTo>
                  <a:pt x="9" y="23"/>
                </a:lnTo>
                <a:lnTo>
                  <a:pt x="13" y="25"/>
                </a:lnTo>
                <a:lnTo>
                  <a:pt x="13" y="27"/>
                </a:lnTo>
                <a:lnTo>
                  <a:pt x="13" y="28"/>
                </a:lnTo>
                <a:lnTo>
                  <a:pt x="13" y="30"/>
                </a:lnTo>
                <a:lnTo>
                  <a:pt x="13" y="34"/>
                </a:lnTo>
                <a:lnTo>
                  <a:pt x="13" y="39"/>
                </a:lnTo>
                <a:lnTo>
                  <a:pt x="11" y="43"/>
                </a:lnTo>
                <a:lnTo>
                  <a:pt x="9" y="48"/>
                </a:lnTo>
                <a:lnTo>
                  <a:pt x="9" y="55"/>
                </a:lnTo>
                <a:lnTo>
                  <a:pt x="9" y="60"/>
                </a:lnTo>
                <a:lnTo>
                  <a:pt x="9" y="68"/>
                </a:lnTo>
                <a:lnTo>
                  <a:pt x="13" y="75"/>
                </a:lnTo>
                <a:lnTo>
                  <a:pt x="16" y="82"/>
                </a:lnTo>
                <a:lnTo>
                  <a:pt x="22" y="89"/>
                </a:lnTo>
                <a:lnTo>
                  <a:pt x="36" y="75"/>
                </a:lnTo>
                <a:lnTo>
                  <a:pt x="32" y="69"/>
                </a:lnTo>
                <a:lnTo>
                  <a:pt x="31" y="68"/>
                </a:lnTo>
                <a:lnTo>
                  <a:pt x="29" y="64"/>
                </a:lnTo>
                <a:lnTo>
                  <a:pt x="29" y="60"/>
                </a:lnTo>
                <a:lnTo>
                  <a:pt x="29" y="55"/>
                </a:lnTo>
                <a:lnTo>
                  <a:pt x="31" y="52"/>
                </a:lnTo>
                <a:lnTo>
                  <a:pt x="31" y="46"/>
                </a:lnTo>
                <a:lnTo>
                  <a:pt x="32" y="43"/>
                </a:lnTo>
                <a:lnTo>
                  <a:pt x="32" y="37"/>
                </a:lnTo>
                <a:lnTo>
                  <a:pt x="32" y="30"/>
                </a:lnTo>
                <a:lnTo>
                  <a:pt x="32" y="25"/>
                </a:lnTo>
                <a:lnTo>
                  <a:pt x="31" y="18"/>
                </a:lnTo>
                <a:lnTo>
                  <a:pt x="27" y="12"/>
                </a:lnTo>
                <a:lnTo>
                  <a:pt x="22" y="7"/>
                </a:lnTo>
                <a:lnTo>
                  <a:pt x="16" y="3"/>
                </a:lnTo>
                <a:lnTo>
                  <a:pt x="7" y="0"/>
                </a:lnTo>
                <a:lnTo>
                  <a:pt x="7" y="0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2" name=""/>
          <p:cNvSpPr/>
          <p:nvPr/>
        </p:nvSpPr>
        <p:spPr>
          <a:xfrm>
            <a:off x="3330720" y="-639720"/>
            <a:ext cx="66600" cy="55440"/>
          </a:xfrm>
          <a:custGeom>
            <a:avLst/>
            <a:gdLst/>
            <a:ahLst/>
            <a:rect l="l" t="t" r="r" b="b"/>
            <a:pathLst>
              <a:path w="83" h="71">
                <a:moveTo>
                  <a:pt x="10" y="19"/>
                </a:moveTo>
                <a:lnTo>
                  <a:pt x="0" y="12"/>
                </a:lnTo>
                <a:lnTo>
                  <a:pt x="2" y="17"/>
                </a:lnTo>
                <a:lnTo>
                  <a:pt x="5" y="21"/>
                </a:lnTo>
                <a:lnTo>
                  <a:pt x="9" y="26"/>
                </a:lnTo>
                <a:lnTo>
                  <a:pt x="12" y="30"/>
                </a:lnTo>
                <a:lnTo>
                  <a:pt x="23" y="39"/>
                </a:lnTo>
                <a:lnTo>
                  <a:pt x="34" y="46"/>
                </a:lnTo>
                <a:lnTo>
                  <a:pt x="46" y="55"/>
                </a:lnTo>
                <a:lnTo>
                  <a:pt x="57" y="62"/>
                </a:lnTo>
                <a:lnTo>
                  <a:pt x="67" y="67"/>
                </a:lnTo>
                <a:lnTo>
                  <a:pt x="76" y="71"/>
                </a:lnTo>
                <a:lnTo>
                  <a:pt x="83" y="53"/>
                </a:lnTo>
                <a:lnTo>
                  <a:pt x="76" y="49"/>
                </a:lnTo>
                <a:lnTo>
                  <a:pt x="67" y="44"/>
                </a:lnTo>
                <a:lnTo>
                  <a:pt x="57" y="37"/>
                </a:lnTo>
                <a:lnTo>
                  <a:pt x="46" y="30"/>
                </a:lnTo>
                <a:lnTo>
                  <a:pt x="35" y="23"/>
                </a:lnTo>
                <a:lnTo>
                  <a:pt x="26" y="16"/>
                </a:lnTo>
                <a:lnTo>
                  <a:pt x="23" y="12"/>
                </a:lnTo>
                <a:lnTo>
                  <a:pt x="21" y="10"/>
                </a:lnTo>
                <a:lnTo>
                  <a:pt x="19" y="8"/>
                </a:lnTo>
                <a:lnTo>
                  <a:pt x="19" y="7"/>
                </a:lnTo>
                <a:lnTo>
                  <a:pt x="10" y="0"/>
                </a:lnTo>
                <a:lnTo>
                  <a:pt x="10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3" name=""/>
          <p:cNvSpPr/>
          <p:nvPr/>
        </p:nvSpPr>
        <p:spPr>
          <a:xfrm>
            <a:off x="3268800" y="-673200"/>
            <a:ext cx="71280" cy="49320"/>
          </a:xfrm>
          <a:custGeom>
            <a:avLst/>
            <a:gdLst/>
            <a:ahLst/>
            <a:rect l="l" t="t" r="r" b="b"/>
            <a:pathLst>
              <a:path w="89" h="62">
                <a:moveTo>
                  <a:pt x="0" y="21"/>
                </a:moveTo>
                <a:lnTo>
                  <a:pt x="0" y="21"/>
                </a:lnTo>
                <a:lnTo>
                  <a:pt x="6" y="21"/>
                </a:lnTo>
                <a:lnTo>
                  <a:pt x="9" y="21"/>
                </a:lnTo>
                <a:lnTo>
                  <a:pt x="15" y="23"/>
                </a:lnTo>
                <a:lnTo>
                  <a:pt x="18" y="24"/>
                </a:lnTo>
                <a:lnTo>
                  <a:pt x="29" y="32"/>
                </a:lnTo>
                <a:lnTo>
                  <a:pt x="38" y="39"/>
                </a:lnTo>
                <a:lnTo>
                  <a:pt x="49" y="48"/>
                </a:lnTo>
                <a:lnTo>
                  <a:pt x="59" y="55"/>
                </a:lnTo>
                <a:lnTo>
                  <a:pt x="66" y="58"/>
                </a:lnTo>
                <a:lnTo>
                  <a:pt x="73" y="60"/>
                </a:lnTo>
                <a:lnTo>
                  <a:pt x="81" y="62"/>
                </a:lnTo>
                <a:lnTo>
                  <a:pt x="89" y="62"/>
                </a:lnTo>
                <a:lnTo>
                  <a:pt x="89" y="41"/>
                </a:lnTo>
                <a:lnTo>
                  <a:pt x="84" y="41"/>
                </a:lnTo>
                <a:lnTo>
                  <a:pt x="81" y="41"/>
                </a:lnTo>
                <a:lnTo>
                  <a:pt x="75" y="39"/>
                </a:lnTo>
                <a:lnTo>
                  <a:pt x="70" y="37"/>
                </a:lnTo>
                <a:lnTo>
                  <a:pt x="61" y="30"/>
                </a:lnTo>
                <a:lnTo>
                  <a:pt x="52" y="23"/>
                </a:lnTo>
                <a:lnTo>
                  <a:pt x="40" y="14"/>
                </a:lnTo>
                <a:lnTo>
                  <a:pt x="29" y="7"/>
                </a:lnTo>
                <a:lnTo>
                  <a:pt x="22" y="3"/>
                </a:lnTo>
                <a:lnTo>
                  <a:pt x="16" y="1"/>
                </a:lnTo>
                <a:lnTo>
                  <a:pt x="8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4" name=""/>
          <p:cNvSpPr/>
          <p:nvPr/>
        </p:nvSpPr>
        <p:spPr>
          <a:xfrm>
            <a:off x="3224160" y="-673200"/>
            <a:ext cx="44640" cy="44640"/>
          </a:xfrm>
          <a:custGeom>
            <a:avLst/>
            <a:gdLst/>
            <a:ahLst/>
            <a:rect l="l" t="t" r="r" b="b"/>
            <a:pathLst>
              <a:path w="56" h="55">
                <a:moveTo>
                  <a:pt x="0" y="41"/>
                </a:moveTo>
                <a:lnTo>
                  <a:pt x="12" y="55"/>
                </a:lnTo>
                <a:lnTo>
                  <a:pt x="17" y="53"/>
                </a:lnTo>
                <a:lnTo>
                  <a:pt x="21" y="51"/>
                </a:lnTo>
                <a:lnTo>
                  <a:pt x="24" y="48"/>
                </a:lnTo>
                <a:lnTo>
                  <a:pt x="28" y="44"/>
                </a:lnTo>
                <a:lnTo>
                  <a:pt x="32" y="37"/>
                </a:lnTo>
                <a:lnTo>
                  <a:pt x="37" y="32"/>
                </a:lnTo>
                <a:lnTo>
                  <a:pt x="39" y="28"/>
                </a:lnTo>
                <a:lnTo>
                  <a:pt x="39" y="26"/>
                </a:lnTo>
                <a:lnTo>
                  <a:pt x="42" y="24"/>
                </a:lnTo>
                <a:lnTo>
                  <a:pt x="44" y="23"/>
                </a:lnTo>
                <a:lnTo>
                  <a:pt x="46" y="23"/>
                </a:lnTo>
                <a:lnTo>
                  <a:pt x="48" y="21"/>
                </a:lnTo>
                <a:lnTo>
                  <a:pt x="51" y="21"/>
                </a:lnTo>
                <a:lnTo>
                  <a:pt x="56" y="21"/>
                </a:lnTo>
                <a:lnTo>
                  <a:pt x="56" y="0"/>
                </a:lnTo>
                <a:lnTo>
                  <a:pt x="49" y="0"/>
                </a:lnTo>
                <a:lnTo>
                  <a:pt x="42" y="1"/>
                </a:lnTo>
                <a:lnTo>
                  <a:pt x="37" y="3"/>
                </a:lnTo>
                <a:lnTo>
                  <a:pt x="32" y="7"/>
                </a:lnTo>
                <a:lnTo>
                  <a:pt x="28" y="10"/>
                </a:lnTo>
                <a:lnTo>
                  <a:pt x="24" y="12"/>
                </a:lnTo>
                <a:lnTo>
                  <a:pt x="21" y="17"/>
                </a:lnTo>
                <a:lnTo>
                  <a:pt x="19" y="21"/>
                </a:lnTo>
                <a:lnTo>
                  <a:pt x="14" y="26"/>
                </a:lnTo>
                <a:lnTo>
                  <a:pt x="10" y="32"/>
                </a:lnTo>
                <a:lnTo>
                  <a:pt x="10" y="33"/>
                </a:lnTo>
                <a:lnTo>
                  <a:pt x="8" y="33"/>
                </a:lnTo>
                <a:lnTo>
                  <a:pt x="8" y="35"/>
                </a:lnTo>
                <a:lnTo>
                  <a:pt x="8" y="35"/>
                </a:lnTo>
                <a:lnTo>
                  <a:pt x="19" y="49"/>
                </a:lnTo>
                <a:lnTo>
                  <a:pt x="0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5" name=""/>
          <p:cNvSpPr/>
          <p:nvPr/>
        </p:nvSpPr>
        <p:spPr>
          <a:xfrm>
            <a:off x="3224160" y="-689040"/>
            <a:ext cx="31680" cy="54000"/>
          </a:xfrm>
          <a:custGeom>
            <a:avLst/>
            <a:gdLst/>
            <a:ahLst/>
            <a:rect l="l" t="t" r="r" b="b"/>
            <a:pathLst>
              <a:path w="40" h="70">
                <a:moveTo>
                  <a:pt x="21" y="0"/>
                </a:moveTo>
                <a:lnTo>
                  <a:pt x="21" y="0"/>
                </a:lnTo>
                <a:lnTo>
                  <a:pt x="14" y="18"/>
                </a:lnTo>
                <a:lnTo>
                  <a:pt x="10" y="32"/>
                </a:lnTo>
                <a:lnTo>
                  <a:pt x="7" y="46"/>
                </a:lnTo>
                <a:lnTo>
                  <a:pt x="0" y="63"/>
                </a:lnTo>
                <a:lnTo>
                  <a:pt x="19" y="70"/>
                </a:lnTo>
                <a:lnTo>
                  <a:pt x="26" y="54"/>
                </a:lnTo>
                <a:lnTo>
                  <a:pt x="30" y="38"/>
                </a:lnTo>
                <a:lnTo>
                  <a:pt x="33" y="23"/>
                </a:lnTo>
                <a:lnTo>
                  <a:pt x="40" y="9"/>
                </a:lnTo>
                <a:lnTo>
                  <a:pt x="40" y="9"/>
                </a:lnTo>
                <a:lnTo>
                  <a:pt x="2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6" name=""/>
          <p:cNvSpPr/>
          <p:nvPr/>
        </p:nvSpPr>
        <p:spPr>
          <a:xfrm>
            <a:off x="3219480" y="-754200"/>
            <a:ext cx="42840" cy="71640"/>
          </a:xfrm>
          <a:custGeom>
            <a:avLst/>
            <a:gdLst/>
            <a:ahLst/>
            <a:rect l="l" t="t" r="r" b="b"/>
            <a:pathLst>
              <a:path w="54" h="91">
                <a:moveTo>
                  <a:pt x="11" y="20"/>
                </a:moveTo>
                <a:lnTo>
                  <a:pt x="0" y="11"/>
                </a:lnTo>
                <a:lnTo>
                  <a:pt x="2" y="16"/>
                </a:lnTo>
                <a:lnTo>
                  <a:pt x="4" y="23"/>
                </a:lnTo>
                <a:lnTo>
                  <a:pt x="7" y="29"/>
                </a:lnTo>
                <a:lnTo>
                  <a:pt x="11" y="34"/>
                </a:lnTo>
                <a:lnTo>
                  <a:pt x="18" y="39"/>
                </a:lnTo>
                <a:lnTo>
                  <a:pt x="27" y="47"/>
                </a:lnTo>
                <a:lnTo>
                  <a:pt x="27" y="50"/>
                </a:lnTo>
                <a:lnTo>
                  <a:pt x="30" y="52"/>
                </a:lnTo>
                <a:lnTo>
                  <a:pt x="32" y="56"/>
                </a:lnTo>
                <a:lnTo>
                  <a:pt x="32" y="57"/>
                </a:lnTo>
                <a:lnTo>
                  <a:pt x="32" y="63"/>
                </a:lnTo>
                <a:lnTo>
                  <a:pt x="32" y="68"/>
                </a:lnTo>
                <a:lnTo>
                  <a:pt x="29" y="75"/>
                </a:lnTo>
                <a:lnTo>
                  <a:pt x="27" y="82"/>
                </a:lnTo>
                <a:lnTo>
                  <a:pt x="46" y="91"/>
                </a:lnTo>
                <a:lnTo>
                  <a:pt x="50" y="80"/>
                </a:lnTo>
                <a:lnTo>
                  <a:pt x="52" y="72"/>
                </a:lnTo>
                <a:lnTo>
                  <a:pt x="54" y="63"/>
                </a:lnTo>
                <a:lnTo>
                  <a:pt x="54" y="56"/>
                </a:lnTo>
                <a:lnTo>
                  <a:pt x="52" y="48"/>
                </a:lnTo>
                <a:lnTo>
                  <a:pt x="48" y="41"/>
                </a:lnTo>
                <a:lnTo>
                  <a:pt x="45" y="36"/>
                </a:lnTo>
                <a:lnTo>
                  <a:pt x="39" y="32"/>
                </a:lnTo>
                <a:lnTo>
                  <a:pt x="32" y="25"/>
                </a:lnTo>
                <a:lnTo>
                  <a:pt x="27" y="20"/>
                </a:lnTo>
                <a:lnTo>
                  <a:pt x="23" y="16"/>
                </a:lnTo>
                <a:lnTo>
                  <a:pt x="23" y="15"/>
                </a:lnTo>
                <a:lnTo>
                  <a:pt x="22" y="13"/>
                </a:lnTo>
                <a:lnTo>
                  <a:pt x="22" y="11"/>
                </a:lnTo>
                <a:lnTo>
                  <a:pt x="11" y="0"/>
                </a:lnTo>
                <a:lnTo>
                  <a:pt x="11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7" name=""/>
          <p:cNvSpPr/>
          <p:nvPr/>
        </p:nvSpPr>
        <p:spPr>
          <a:xfrm>
            <a:off x="3220920" y="-754200"/>
            <a:ext cx="7920" cy="14400"/>
          </a:xfrm>
          <a:custGeom>
            <a:avLst/>
            <a:gdLst/>
            <a:ahLst/>
            <a:rect l="l" t="t" r="r" b="b"/>
            <a:pathLst>
              <a:path w="11" h="20">
                <a:moveTo>
                  <a:pt x="0" y="18"/>
                </a:move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11" y="2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8" name=""/>
          <p:cNvSpPr/>
          <p:nvPr/>
        </p:nvSpPr>
        <p:spPr>
          <a:xfrm>
            <a:off x="3141720" y="-819000"/>
            <a:ext cx="87120" cy="79200"/>
          </a:xfrm>
          <a:custGeom>
            <a:avLst/>
            <a:gdLst/>
            <a:ahLst/>
            <a:rect l="l" t="t" r="r" b="b"/>
            <a:pathLst>
              <a:path w="111" h="102">
                <a:moveTo>
                  <a:pt x="0" y="18"/>
                </a:moveTo>
                <a:lnTo>
                  <a:pt x="0" y="18"/>
                </a:lnTo>
                <a:lnTo>
                  <a:pt x="7" y="22"/>
                </a:lnTo>
                <a:lnTo>
                  <a:pt x="13" y="27"/>
                </a:lnTo>
                <a:lnTo>
                  <a:pt x="18" y="31"/>
                </a:lnTo>
                <a:lnTo>
                  <a:pt x="25" y="36"/>
                </a:lnTo>
                <a:lnTo>
                  <a:pt x="36" y="47"/>
                </a:lnTo>
                <a:lnTo>
                  <a:pt x="47" y="57"/>
                </a:lnTo>
                <a:lnTo>
                  <a:pt x="57" y="68"/>
                </a:lnTo>
                <a:lnTo>
                  <a:pt x="68" y="81"/>
                </a:lnTo>
                <a:lnTo>
                  <a:pt x="77" y="86"/>
                </a:lnTo>
                <a:lnTo>
                  <a:pt x="84" y="91"/>
                </a:lnTo>
                <a:lnTo>
                  <a:pt x="91" y="97"/>
                </a:lnTo>
                <a:lnTo>
                  <a:pt x="100" y="102"/>
                </a:lnTo>
                <a:lnTo>
                  <a:pt x="111" y="84"/>
                </a:lnTo>
                <a:lnTo>
                  <a:pt x="102" y="81"/>
                </a:lnTo>
                <a:lnTo>
                  <a:pt x="96" y="75"/>
                </a:lnTo>
                <a:lnTo>
                  <a:pt x="89" y="70"/>
                </a:lnTo>
                <a:lnTo>
                  <a:pt x="84" y="65"/>
                </a:lnTo>
                <a:lnTo>
                  <a:pt x="71" y="56"/>
                </a:lnTo>
                <a:lnTo>
                  <a:pt x="61" y="43"/>
                </a:lnTo>
                <a:lnTo>
                  <a:pt x="52" y="32"/>
                </a:lnTo>
                <a:lnTo>
                  <a:pt x="39" y="20"/>
                </a:lnTo>
                <a:lnTo>
                  <a:pt x="32" y="15"/>
                </a:lnTo>
                <a:lnTo>
                  <a:pt x="25" y="9"/>
                </a:lnTo>
                <a:lnTo>
                  <a:pt x="18" y="6"/>
                </a:lnTo>
                <a:lnTo>
                  <a:pt x="9" y="0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9" name=""/>
          <p:cNvSpPr/>
          <p:nvPr/>
        </p:nvSpPr>
        <p:spPr>
          <a:xfrm>
            <a:off x="3067200" y="-843120"/>
            <a:ext cx="82440" cy="39960"/>
          </a:xfrm>
          <a:custGeom>
            <a:avLst/>
            <a:gdLst/>
            <a:ahLst/>
            <a:rect l="l" t="t" r="r" b="b"/>
            <a:pathLst>
              <a:path w="105" h="50">
                <a:moveTo>
                  <a:pt x="21" y="11"/>
                </a:moveTo>
                <a:lnTo>
                  <a:pt x="7" y="18"/>
                </a:lnTo>
                <a:lnTo>
                  <a:pt x="20" y="25"/>
                </a:lnTo>
                <a:lnTo>
                  <a:pt x="32" y="29"/>
                </a:lnTo>
                <a:lnTo>
                  <a:pt x="43" y="32"/>
                </a:lnTo>
                <a:lnTo>
                  <a:pt x="53" y="36"/>
                </a:lnTo>
                <a:lnTo>
                  <a:pt x="64" y="39"/>
                </a:lnTo>
                <a:lnTo>
                  <a:pt x="75" y="43"/>
                </a:lnTo>
                <a:lnTo>
                  <a:pt x="84" y="45"/>
                </a:lnTo>
                <a:lnTo>
                  <a:pt x="96" y="50"/>
                </a:lnTo>
                <a:lnTo>
                  <a:pt x="105" y="32"/>
                </a:lnTo>
                <a:lnTo>
                  <a:pt x="93" y="27"/>
                </a:lnTo>
                <a:lnTo>
                  <a:pt x="80" y="23"/>
                </a:lnTo>
                <a:lnTo>
                  <a:pt x="71" y="20"/>
                </a:lnTo>
                <a:lnTo>
                  <a:pt x="60" y="16"/>
                </a:lnTo>
                <a:lnTo>
                  <a:pt x="50" y="13"/>
                </a:lnTo>
                <a:lnTo>
                  <a:pt x="39" y="11"/>
                </a:lnTo>
                <a:lnTo>
                  <a:pt x="27" y="6"/>
                </a:lnTo>
                <a:lnTo>
                  <a:pt x="14" y="0"/>
                </a:lnTo>
                <a:lnTo>
                  <a:pt x="0" y="7"/>
                </a:lnTo>
                <a:lnTo>
                  <a:pt x="21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0" name=""/>
          <p:cNvSpPr/>
          <p:nvPr/>
        </p:nvSpPr>
        <p:spPr>
          <a:xfrm>
            <a:off x="2970360" y="-838080"/>
            <a:ext cx="114120" cy="102960"/>
          </a:xfrm>
          <a:custGeom>
            <a:avLst/>
            <a:gdLst/>
            <a:ahLst/>
            <a:rect l="l" t="t" r="r" b="b"/>
            <a:pathLst>
              <a:path w="142" h="130">
                <a:moveTo>
                  <a:pt x="21" y="130"/>
                </a:moveTo>
                <a:lnTo>
                  <a:pt x="21" y="130"/>
                </a:lnTo>
                <a:lnTo>
                  <a:pt x="21" y="125"/>
                </a:lnTo>
                <a:lnTo>
                  <a:pt x="21" y="121"/>
                </a:lnTo>
                <a:lnTo>
                  <a:pt x="23" y="118"/>
                </a:lnTo>
                <a:lnTo>
                  <a:pt x="25" y="114"/>
                </a:lnTo>
                <a:lnTo>
                  <a:pt x="25" y="111"/>
                </a:lnTo>
                <a:lnTo>
                  <a:pt x="28" y="109"/>
                </a:lnTo>
                <a:lnTo>
                  <a:pt x="30" y="107"/>
                </a:lnTo>
                <a:lnTo>
                  <a:pt x="34" y="105"/>
                </a:lnTo>
                <a:lnTo>
                  <a:pt x="41" y="100"/>
                </a:lnTo>
                <a:lnTo>
                  <a:pt x="50" y="96"/>
                </a:lnTo>
                <a:lnTo>
                  <a:pt x="59" y="93"/>
                </a:lnTo>
                <a:lnTo>
                  <a:pt x="69" y="88"/>
                </a:lnTo>
                <a:lnTo>
                  <a:pt x="80" y="84"/>
                </a:lnTo>
                <a:lnTo>
                  <a:pt x="91" y="79"/>
                </a:lnTo>
                <a:lnTo>
                  <a:pt x="98" y="75"/>
                </a:lnTo>
                <a:lnTo>
                  <a:pt x="103" y="72"/>
                </a:lnTo>
                <a:lnTo>
                  <a:pt x="108" y="68"/>
                </a:lnTo>
                <a:lnTo>
                  <a:pt x="114" y="63"/>
                </a:lnTo>
                <a:lnTo>
                  <a:pt x="119" y="57"/>
                </a:lnTo>
                <a:lnTo>
                  <a:pt x="125" y="52"/>
                </a:lnTo>
                <a:lnTo>
                  <a:pt x="128" y="47"/>
                </a:lnTo>
                <a:lnTo>
                  <a:pt x="132" y="39"/>
                </a:lnTo>
                <a:lnTo>
                  <a:pt x="135" y="31"/>
                </a:lnTo>
                <a:lnTo>
                  <a:pt x="139" y="22"/>
                </a:lnTo>
                <a:lnTo>
                  <a:pt x="141" y="13"/>
                </a:lnTo>
                <a:lnTo>
                  <a:pt x="142" y="4"/>
                </a:lnTo>
                <a:lnTo>
                  <a:pt x="121" y="0"/>
                </a:lnTo>
                <a:lnTo>
                  <a:pt x="119" y="9"/>
                </a:lnTo>
                <a:lnTo>
                  <a:pt x="117" y="16"/>
                </a:lnTo>
                <a:lnTo>
                  <a:pt x="116" y="23"/>
                </a:lnTo>
                <a:lnTo>
                  <a:pt x="114" y="31"/>
                </a:lnTo>
                <a:lnTo>
                  <a:pt x="110" y="36"/>
                </a:lnTo>
                <a:lnTo>
                  <a:pt x="107" y="41"/>
                </a:lnTo>
                <a:lnTo>
                  <a:pt x="103" y="45"/>
                </a:lnTo>
                <a:lnTo>
                  <a:pt x="100" y="48"/>
                </a:lnTo>
                <a:lnTo>
                  <a:pt x="96" y="52"/>
                </a:lnTo>
                <a:lnTo>
                  <a:pt x="91" y="55"/>
                </a:lnTo>
                <a:lnTo>
                  <a:pt x="87" y="59"/>
                </a:lnTo>
                <a:lnTo>
                  <a:pt x="82" y="61"/>
                </a:lnTo>
                <a:lnTo>
                  <a:pt x="73" y="66"/>
                </a:lnTo>
                <a:lnTo>
                  <a:pt x="62" y="70"/>
                </a:lnTo>
                <a:lnTo>
                  <a:pt x="52" y="73"/>
                </a:lnTo>
                <a:lnTo>
                  <a:pt x="41" y="77"/>
                </a:lnTo>
                <a:lnTo>
                  <a:pt x="30" y="82"/>
                </a:lnTo>
                <a:lnTo>
                  <a:pt x="21" y="86"/>
                </a:lnTo>
                <a:lnTo>
                  <a:pt x="16" y="91"/>
                </a:lnTo>
                <a:lnTo>
                  <a:pt x="12" y="95"/>
                </a:lnTo>
                <a:lnTo>
                  <a:pt x="9" y="100"/>
                </a:lnTo>
                <a:lnTo>
                  <a:pt x="5" y="105"/>
                </a:lnTo>
                <a:lnTo>
                  <a:pt x="3" y="111"/>
                </a:lnTo>
                <a:lnTo>
                  <a:pt x="2" y="116"/>
                </a:lnTo>
                <a:lnTo>
                  <a:pt x="0" y="123"/>
                </a:lnTo>
                <a:lnTo>
                  <a:pt x="0" y="130"/>
                </a:lnTo>
                <a:lnTo>
                  <a:pt x="21" y="13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1" name=""/>
          <p:cNvSpPr/>
          <p:nvPr/>
        </p:nvSpPr>
        <p:spPr>
          <a:xfrm>
            <a:off x="2970360" y="-735120"/>
            <a:ext cx="55440" cy="47880"/>
          </a:xfrm>
          <a:custGeom>
            <a:avLst/>
            <a:gdLst/>
            <a:ahLst/>
            <a:rect l="l" t="t" r="r" b="b"/>
            <a:pathLst>
              <a:path w="69" h="61">
                <a:moveTo>
                  <a:pt x="69" y="52"/>
                </a:moveTo>
                <a:lnTo>
                  <a:pt x="62" y="41"/>
                </a:lnTo>
                <a:lnTo>
                  <a:pt x="50" y="39"/>
                </a:lnTo>
                <a:lnTo>
                  <a:pt x="39" y="36"/>
                </a:lnTo>
                <a:lnTo>
                  <a:pt x="36" y="36"/>
                </a:lnTo>
                <a:lnTo>
                  <a:pt x="34" y="34"/>
                </a:lnTo>
                <a:lnTo>
                  <a:pt x="30" y="32"/>
                </a:lnTo>
                <a:lnTo>
                  <a:pt x="28" y="31"/>
                </a:lnTo>
                <a:lnTo>
                  <a:pt x="27" y="29"/>
                </a:lnTo>
                <a:lnTo>
                  <a:pt x="25" y="27"/>
                </a:lnTo>
                <a:lnTo>
                  <a:pt x="25" y="25"/>
                </a:lnTo>
                <a:lnTo>
                  <a:pt x="23" y="22"/>
                </a:lnTo>
                <a:lnTo>
                  <a:pt x="21" y="18"/>
                </a:lnTo>
                <a:lnTo>
                  <a:pt x="21" y="13"/>
                </a:lnTo>
                <a:lnTo>
                  <a:pt x="21" y="7"/>
                </a:lnTo>
                <a:lnTo>
                  <a:pt x="20" y="0"/>
                </a:lnTo>
                <a:lnTo>
                  <a:pt x="0" y="0"/>
                </a:lnTo>
                <a:lnTo>
                  <a:pt x="0" y="7"/>
                </a:lnTo>
                <a:lnTo>
                  <a:pt x="0" y="14"/>
                </a:lnTo>
                <a:lnTo>
                  <a:pt x="2" y="22"/>
                </a:lnTo>
                <a:lnTo>
                  <a:pt x="3" y="27"/>
                </a:lnTo>
                <a:lnTo>
                  <a:pt x="5" y="32"/>
                </a:lnTo>
                <a:lnTo>
                  <a:pt x="7" y="38"/>
                </a:lnTo>
                <a:lnTo>
                  <a:pt x="11" y="41"/>
                </a:lnTo>
                <a:lnTo>
                  <a:pt x="14" y="45"/>
                </a:lnTo>
                <a:lnTo>
                  <a:pt x="20" y="48"/>
                </a:lnTo>
                <a:lnTo>
                  <a:pt x="23" y="52"/>
                </a:lnTo>
                <a:lnTo>
                  <a:pt x="28" y="54"/>
                </a:lnTo>
                <a:lnTo>
                  <a:pt x="34" y="55"/>
                </a:lnTo>
                <a:lnTo>
                  <a:pt x="44" y="57"/>
                </a:lnTo>
                <a:lnTo>
                  <a:pt x="57" y="61"/>
                </a:lnTo>
                <a:lnTo>
                  <a:pt x="48" y="50"/>
                </a:lnTo>
                <a:lnTo>
                  <a:pt x="69" y="5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2" name=""/>
          <p:cNvSpPr/>
          <p:nvPr/>
        </p:nvSpPr>
        <p:spPr>
          <a:xfrm>
            <a:off x="2944800" y="-695160"/>
            <a:ext cx="81000" cy="55440"/>
          </a:xfrm>
          <a:custGeom>
            <a:avLst/>
            <a:gdLst/>
            <a:ahLst/>
            <a:rect l="l" t="t" r="r" b="b"/>
            <a:pathLst>
              <a:path w="101" h="70">
                <a:moveTo>
                  <a:pt x="11" y="68"/>
                </a:moveTo>
                <a:lnTo>
                  <a:pt x="7" y="70"/>
                </a:lnTo>
                <a:lnTo>
                  <a:pt x="23" y="66"/>
                </a:lnTo>
                <a:lnTo>
                  <a:pt x="37" y="62"/>
                </a:lnTo>
                <a:lnTo>
                  <a:pt x="44" y="61"/>
                </a:lnTo>
                <a:lnTo>
                  <a:pt x="52" y="57"/>
                </a:lnTo>
                <a:lnTo>
                  <a:pt x="59" y="53"/>
                </a:lnTo>
                <a:lnTo>
                  <a:pt x="66" y="52"/>
                </a:lnTo>
                <a:lnTo>
                  <a:pt x="73" y="48"/>
                </a:lnTo>
                <a:lnTo>
                  <a:pt x="78" y="43"/>
                </a:lnTo>
                <a:lnTo>
                  <a:pt x="85" y="37"/>
                </a:lnTo>
                <a:lnTo>
                  <a:pt x="91" y="32"/>
                </a:lnTo>
                <a:lnTo>
                  <a:pt x="94" y="25"/>
                </a:lnTo>
                <a:lnTo>
                  <a:pt x="98" y="18"/>
                </a:lnTo>
                <a:lnTo>
                  <a:pt x="100" y="11"/>
                </a:lnTo>
                <a:lnTo>
                  <a:pt x="101" y="2"/>
                </a:lnTo>
                <a:lnTo>
                  <a:pt x="80" y="0"/>
                </a:lnTo>
                <a:lnTo>
                  <a:pt x="80" y="5"/>
                </a:lnTo>
                <a:lnTo>
                  <a:pt x="76" y="11"/>
                </a:lnTo>
                <a:lnTo>
                  <a:pt x="76" y="16"/>
                </a:lnTo>
                <a:lnTo>
                  <a:pt x="73" y="20"/>
                </a:lnTo>
                <a:lnTo>
                  <a:pt x="69" y="23"/>
                </a:lnTo>
                <a:lnTo>
                  <a:pt x="66" y="27"/>
                </a:lnTo>
                <a:lnTo>
                  <a:pt x="60" y="30"/>
                </a:lnTo>
                <a:lnTo>
                  <a:pt x="57" y="32"/>
                </a:lnTo>
                <a:lnTo>
                  <a:pt x="52" y="36"/>
                </a:lnTo>
                <a:lnTo>
                  <a:pt x="44" y="37"/>
                </a:lnTo>
                <a:lnTo>
                  <a:pt x="37" y="41"/>
                </a:lnTo>
                <a:lnTo>
                  <a:pt x="32" y="43"/>
                </a:lnTo>
                <a:lnTo>
                  <a:pt x="18" y="46"/>
                </a:lnTo>
                <a:lnTo>
                  <a:pt x="2" y="50"/>
                </a:lnTo>
                <a:lnTo>
                  <a:pt x="0" y="52"/>
                </a:lnTo>
                <a:lnTo>
                  <a:pt x="11" y="6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3" name=""/>
          <p:cNvSpPr/>
          <p:nvPr/>
        </p:nvSpPr>
        <p:spPr>
          <a:xfrm>
            <a:off x="2944800" y="-654120"/>
            <a:ext cx="4680" cy="648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0"/>
                </a:moveTo>
                <a:lnTo>
                  <a:pt x="5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4" name=""/>
          <p:cNvSpPr/>
          <p:nvPr/>
        </p:nvSpPr>
        <p:spPr>
          <a:xfrm>
            <a:off x="2903400" y="-654120"/>
            <a:ext cx="50760" cy="34920"/>
          </a:xfrm>
          <a:custGeom>
            <a:avLst/>
            <a:gdLst/>
            <a:ahLst/>
            <a:rect l="l" t="t" r="r" b="b"/>
            <a:pathLst>
              <a:path w="64" h="44">
                <a:moveTo>
                  <a:pt x="0" y="32"/>
                </a:moveTo>
                <a:lnTo>
                  <a:pt x="14" y="44"/>
                </a:lnTo>
                <a:lnTo>
                  <a:pt x="64" y="18"/>
                </a:lnTo>
                <a:lnTo>
                  <a:pt x="53" y="0"/>
                </a:lnTo>
                <a:lnTo>
                  <a:pt x="3" y="26"/>
                </a:lnTo>
                <a:lnTo>
                  <a:pt x="0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5" name=""/>
          <p:cNvSpPr/>
          <p:nvPr/>
        </p:nvSpPr>
        <p:spPr>
          <a:xfrm>
            <a:off x="2903400" y="-630360"/>
            <a:ext cx="6480" cy="5040"/>
          </a:xfrm>
          <a:custGeom>
            <a:avLst/>
            <a:gdLst/>
            <a:ahLst/>
            <a:rect l="l" t="t" r="r" b="b"/>
            <a:pathLst>
              <a:path w="8" h="5">
                <a:moveTo>
                  <a:pt x="0" y="0"/>
                </a:moveTo>
                <a:lnTo>
                  <a:pt x="8" y="5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6" name=""/>
          <p:cNvSpPr/>
          <p:nvPr/>
        </p:nvSpPr>
        <p:spPr>
          <a:xfrm>
            <a:off x="2898720" y="-630360"/>
            <a:ext cx="20520" cy="58680"/>
          </a:xfrm>
          <a:custGeom>
            <a:avLst/>
            <a:gdLst/>
            <a:ahLst/>
            <a:rect l="l" t="t" r="r" b="b"/>
            <a:pathLst>
              <a:path w="25" h="75">
                <a:moveTo>
                  <a:pt x="22" y="75"/>
                </a:moveTo>
                <a:lnTo>
                  <a:pt x="22" y="73"/>
                </a:lnTo>
                <a:lnTo>
                  <a:pt x="23" y="66"/>
                </a:lnTo>
                <a:lnTo>
                  <a:pt x="23" y="59"/>
                </a:lnTo>
                <a:lnTo>
                  <a:pt x="23" y="48"/>
                </a:lnTo>
                <a:lnTo>
                  <a:pt x="23" y="39"/>
                </a:lnTo>
                <a:lnTo>
                  <a:pt x="23" y="28"/>
                </a:lnTo>
                <a:lnTo>
                  <a:pt x="23" y="20"/>
                </a:lnTo>
                <a:lnTo>
                  <a:pt x="23" y="16"/>
                </a:lnTo>
                <a:lnTo>
                  <a:pt x="23" y="12"/>
                </a:lnTo>
                <a:lnTo>
                  <a:pt x="23" y="11"/>
                </a:lnTo>
                <a:lnTo>
                  <a:pt x="25" y="9"/>
                </a:lnTo>
                <a:lnTo>
                  <a:pt x="6" y="0"/>
                </a:lnTo>
                <a:lnTo>
                  <a:pt x="2" y="5"/>
                </a:lnTo>
                <a:lnTo>
                  <a:pt x="2" y="9"/>
                </a:lnTo>
                <a:lnTo>
                  <a:pt x="0" y="14"/>
                </a:lnTo>
                <a:lnTo>
                  <a:pt x="0" y="20"/>
                </a:lnTo>
                <a:lnTo>
                  <a:pt x="0" y="28"/>
                </a:lnTo>
                <a:lnTo>
                  <a:pt x="0" y="39"/>
                </a:lnTo>
                <a:lnTo>
                  <a:pt x="0" y="50"/>
                </a:lnTo>
                <a:lnTo>
                  <a:pt x="0" y="59"/>
                </a:lnTo>
                <a:lnTo>
                  <a:pt x="0" y="66"/>
                </a:lnTo>
                <a:lnTo>
                  <a:pt x="0" y="68"/>
                </a:lnTo>
                <a:lnTo>
                  <a:pt x="0" y="66"/>
                </a:lnTo>
                <a:lnTo>
                  <a:pt x="22" y="7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7" name=""/>
          <p:cNvSpPr/>
          <p:nvPr/>
        </p:nvSpPr>
        <p:spPr>
          <a:xfrm>
            <a:off x="2881440" y="-577800"/>
            <a:ext cx="33120" cy="22320"/>
          </a:xfrm>
          <a:custGeom>
            <a:avLst/>
            <a:gdLst/>
            <a:ahLst/>
            <a:rect l="l" t="t" r="r" b="b"/>
            <a:pathLst>
              <a:path w="41" h="28">
                <a:moveTo>
                  <a:pt x="21" y="28"/>
                </a:moveTo>
                <a:lnTo>
                  <a:pt x="21" y="28"/>
                </a:lnTo>
                <a:lnTo>
                  <a:pt x="21" y="28"/>
                </a:lnTo>
                <a:lnTo>
                  <a:pt x="21" y="28"/>
                </a:lnTo>
                <a:lnTo>
                  <a:pt x="23" y="25"/>
                </a:lnTo>
                <a:lnTo>
                  <a:pt x="27" y="23"/>
                </a:lnTo>
                <a:lnTo>
                  <a:pt x="30" y="19"/>
                </a:lnTo>
                <a:lnTo>
                  <a:pt x="34" y="18"/>
                </a:lnTo>
                <a:lnTo>
                  <a:pt x="37" y="14"/>
                </a:lnTo>
                <a:lnTo>
                  <a:pt x="41" y="9"/>
                </a:lnTo>
                <a:lnTo>
                  <a:pt x="23" y="0"/>
                </a:lnTo>
                <a:lnTo>
                  <a:pt x="21" y="2"/>
                </a:lnTo>
                <a:lnTo>
                  <a:pt x="18" y="3"/>
                </a:lnTo>
                <a:lnTo>
                  <a:pt x="14" y="7"/>
                </a:lnTo>
                <a:lnTo>
                  <a:pt x="9" y="11"/>
                </a:lnTo>
                <a:lnTo>
                  <a:pt x="5" y="14"/>
                </a:lnTo>
                <a:lnTo>
                  <a:pt x="3" y="18"/>
                </a:lnTo>
                <a:lnTo>
                  <a:pt x="2" y="21"/>
                </a:lnTo>
                <a:lnTo>
                  <a:pt x="0" y="25"/>
                </a:lnTo>
                <a:lnTo>
                  <a:pt x="0" y="28"/>
                </a:lnTo>
                <a:lnTo>
                  <a:pt x="21" y="2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8" name=""/>
          <p:cNvSpPr/>
          <p:nvPr/>
        </p:nvSpPr>
        <p:spPr>
          <a:xfrm>
            <a:off x="2881440" y="-555480"/>
            <a:ext cx="101520" cy="99720"/>
          </a:xfrm>
          <a:custGeom>
            <a:avLst/>
            <a:gdLst/>
            <a:ahLst/>
            <a:rect l="l" t="t" r="r" b="b"/>
            <a:pathLst>
              <a:path w="128" h="127">
                <a:moveTo>
                  <a:pt x="117" y="107"/>
                </a:moveTo>
                <a:lnTo>
                  <a:pt x="128" y="109"/>
                </a:lnTo>
                <a:lnTo>
                  <a:pt x="115" y="100"/>
                </a:lnTo>
                <a:lnTo>
                  <a:pt x="101" y="86"/>
                </a:lnTo>
                <a:lnTo>
                  <a:pt x="82" y="72"/>
                </a:lnTo>
                <a:lnTo>
                  <a:pt x="64" y="54"/>
                </a:lnTo>
                <a:lnTo>
                  <a:pt x="55" y="47"/>
                </a:lnTo>
                <a:lnTo>
                  <a:pt x="48" y="38"/>
                </a:lnTo>
                <a:lnTo>
                  <a:pt x="39" y="29"/>
                </a:lnTo>
                <a:lnTo>
                  <a:pt x="34" y="22"/>
                </a:lnTo>
                <a:lnTo>
                  <a:pt x="28" y="15"/>
                </a:lnTo>
                <a:lnTo>
                  <a:pt x="23" y="7"/>
                </a:lnTo>
                <a:lnTo>
                  <a:pt x="23" y="6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3" y="13"/>
                </a:lnTo>
                <a:lnTo>
                  <a:pt x="5" y="16"/>
                </a:lnTo>
                <a:lnTo>
                  <a:pt x="10" y="25"/>
                </a:lnTo>
                <a:lnTo>
                  <a:pt x="16" y="34"/>
                </a:lnTo>
                <a:lnTo>
                  <a:pt x="23" y="41"/>
                </a:lnTo>
                <a:lnTo>
                  <a:pt x="32" y="50"/>
                </a:lnTo>
                <a:lnTo>
                  <a:pt x="39" y="59"/>
                </a:lnTo>
                <a:lnTo>
                  <a:pt x="50" y="68"/>
                </a:lnTo>
                <a:lnTo>
                  <a:pt x="67" y="86"/>
                </a:lnTo>
                <a:lnTo>
                  <a:pt x="87" y="102"/>
                </a:lnTo>
                <a:lnTo>
                  <a:pt x="103" y="114"/>
                </a:lnTo>
                <a:lnTo>
                  <a:pt x="114" y="125"/>
                </a:lnTo>
                <a:lnTo>
                  <a:pt x="124" y="127"/>
                </a:lnTo>
                <a:lnTo>
                  <a:pt x="117" y="10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9" name=""/>
          <p:cNvSpPr/>
          <p:nvPr/>
        </p:nvSpPr>
        <p:spPr>
          <a:xfrm>
            <a:off x="2975040" y="-482760"/>
            <a:ext cx="58680" cy="27000"/>
          </a:xfrm>
          <a:custGeom>
            <a:avLst/>
            <a:gdLst/>
            <a:ahLst/>
            <a:rect l="l" t="t" r="r" b="b"/>
            <a:pathLst>
              <a:path w="73" h="34">
                <a:moveTo>
                  <a:pt x="73" y="0"/>
                </a:moveTo>
                <a:lnTo>
                  <a:pt x="73" y="0"/>
                </a:lnTo>
                <a:lnTo>
                  <a:pt x="64" y="0"/>
                </a:lnTo>
                <a:lnTo>
                  <a:pt x="55" y="2"/>
                </a:lnTo>
                <a:lnTo>
                  <a:pt x="45" y="3"/>
                </a:lnTo>
                <a:lnTo>
                  <a:pt x="34" y="7"/>
                </a:lnTo>
                <a:lnTo>
                  <a:pt x="15" y="11"/>
                </a:lnTo>
                <a:lnTo>
                  <a:pt x="0" y="14"/>
                </a:lnTo>
                <a:lnTo>
                  <a:pt x="7" y="34"/>
                </a:lnTo>
                <a:lnTo>
                  <a:pt x="20" y="30"/>
                </a:lnTo>
                <a:lnTo>
                  <a:pt x="38" y="25"/>
                </a:lnTo>
                <a:lnTo>
                  <a:pt x="48" y="23"/>
                </a:lnTo>
                <a:lnTo>
                  <a:pt x="57" y="21"/>
                </a:lnTo>
                <a:lnTo>
                  <a:pt x="66" y="21"/>
                </a:lnTo>
                <a:lnTo>
                  <a:pt x="73" y="21"/>
                </a:lnTo>
                <a:lnTo>
                  <a:pt x="73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0" name=""/>
          <p:cNvSpPr/>
          <p:nvPr/>
        </p:nvSpPr>
        <p:spPr>
          <a:xfrm>
            <a:off x="3033720" y="-482760"/>
            <a:ext cx="36360" cy="52560"/>
          </a:xfrm>
          <a:custGeom>
            <a:avLst/>
            <a:gdLst/>
            <a:ahLst/>
            <a:rect l="l" t="t" r="r" b="b"/>
            <a:pathLst>
              <a:path w="47" h="66">
                <a:moveTo>
                  <a:pt x="47" y="66"/>
                </a:moveTo>
                <a:lnTo>
                  <a:pt x="47" y="66"/>
                </a:lnTo>
                <a:lnTo>
                  <a:pt x="47" y="57"/>
                </a:lnTo>
                <a:lnTo>
                  <a:pt x="45" y="46"/>
                </a:lnTo>
                <a:lnTo>
                  <a:pt x="41" y="35"/>
                </a:lnTo>
                <a:lnTo>
                  <a:pt x="38" y="27"/>
                </a:lnTo>
                <a:lnTo>
                  <a:pt x="34" y="21"/>
                </a:lnTo>
                <a:lnTo>
                  <a:pt x="30" y="16"/>
                </a:lnTo>
                <a:lnTo>
                  <a:pt x="27" y="12"/>
                </a:lnTo>
                <a:lnTo>
                  <a:pt x="23" y="9"/>
                </a:lnTo>
                <a:lnTo>
                  <a:pt x="18" y="5"/>
                </a:lnTo>
                <a:lnTo>
                  <a:pt x="13" y="3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6" y="21"/>
                </a:lnTo>
                <a:lnTo>
                  <a:pt x="7" y="23"/>
                </a:lnTo>
                <a:lnTo>
                  <a:pt x="9" y="23"/>
                </a:lnTo>
                <a:lnTo>
                  <a:pt x="11" y="27"/>
                </a:lnTo>
                <a:lnTo>
                  <a:pt x="13" y="28"/>
                </a:lnTo>
                <a:lnTo>
                  <a:pt x="16" y="32"/>
                </a:lnTo>
                <a:lnTo>
                  <a:pt x="18" y="34"/>
                </a:lnTo>
                <a:lnTo>
                  <a:pt x="22" y="43"/>
                </a:lnTo>
                <a:lnTo>
                  <a:pt x="23" y="50"/>
                </a:lnTo>
                <a:lnTo>
                  <a:pt x="25" y="59"/>
                </a:lnTo>
                <a:lnTo>
                  <a:pt x="25" y="66"/>
                </a:lnTo>
                <a:lnTo>
                  <a:pt x="47" y="6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1" name=""/>
          <p:cNvSpPr/>
          <p:nvPr/>
        </p:nvSpPr>
        <p:spPr>
          <a:xfrm>
            <a:off x="3033720" y="-430200"/>
            <a:ext cx="36360" cy="34920"/>
          </a:xfrm>
          <a:custGeom>
            <a:avLst/>
            <a:gdLst/>
            <a:ahLst/>
            <a:rect l="l" t="t" r="r" b="b"/>
            <a:pathLst>
              <a:path w="47" h="42">
                <a:moveTo>
                  <a:pt x="13" y="26"/>
                </a:moveTo>
                <a:lnTo>
                  <a:pt x="14" y="41"/>
                </a:lnTo>
                <a:lnTo>
                  <a:pt x="18" y="37"/>
                </a:lnTo>
                <a:lnTo>
                  <a:pt x="29" y="28"/>
                </a:lnTo>
                <a:lnTo>
                  <a:pt x="36" y="21"/>
                </a:lnTo>
                <a:lnTo>
                  <a:pt x="39" y="16"/>
                </a:lnTo>
                <a:lnTo>
                  <a:pt x="41" y="12"/>
                </a:lnTo>
                <a:lnTo>
                  <a:pt x="45" y="9"/>
                </a:lnTo>
                <a:lnTo>
                  <a:pt x="45" y="5"/>
                </a:lnTo>
                <a:lnTo>
                  <a:pt x="47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3" y="2"/>
                </a:lnTo>
                <a:lnTo>
                  <a:pt x="23" y="3"/>
                </a:lnTo>
                <a:lnTo>
                  <a:pt x="18" y="9"/>
                </a:lnTo>
                <a:lnTo>
                  <a:pt x="13" y="14"/>
                </a:lnTo>
                <a:lnTo>
                  <a:pt x="6" y="23"/>
                </a:lnTo>
                <a:lnTo>
                  <a:pt x="0" y="26"/>
                </a:lnTo>
                <a:lnTo>
                  <a:pt x="2" y="42"/>
                </a:lnTo>
                <a:lnTo>
                  <a:pt x="13" y="2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2" name=""/>
          <p:cNvSpPr/>
          <p:nvPr/>
        </p:nvSpPr>
        <p:spPr>
          <a:xfrm>
            <a:off x="3033720" y="-407880"/>
            <a:ext cx="65160" cy="33120"/>
          </a:xfrm>
          <a:custGeom>
            <a:avLst/>
            <a:gdLst/>
            <a:ahLst/>
            <a:rect l="l" t="t" r="r" b="b"/>
            <a:pathLst>
              <a:path w="82" h="43">
                <a:moveTo>
                  <a:pt x="80" y="27"/>
                </a:moveTo>
                <a:lnTo>
                  <a:pt x="82" y="29"/>
                </a:lnTo>
                <a:lnTo>
                  <a:pt x="79" y="25"/>
                </a:lnTo>
                <a:lnTo>
                  <a:pt x="73" y="22"/>
                </a:lnTo>
                <a:lnTo>
                  <a:pt x="70" y="20"/>
                </a:lnTo>
                <a:lnTo>
                  <a:pt x="64" y="16"/>
                </a:lnTo>
                <a:lnTo>
                  <a:pt x="54" y="15"/>
                </a:lnTo>
                <a:lnTo>
                  <a:pt x="45" y="11"/>
                </a:lnTo>
                <a:lnTo>
                  <a:pt x="36" y="9"/>
                </a:lnTo>
                <a:lnTo>
                  <a:pt x="27" y="6"/>
                </a:lnTo>
                <a:lnTo>
                  <a:pt x="22" y="6"/>
                </a:lnTo>
                <a:lnTo>
                  <a:pt x="20" y="4"/>
                </a:lnTo>
                <a:lnTo>
                  <a:pt x="14" y="2"/>
                </a:lnTo>
                <a:lnTo>
                  <a:pt x="11" y="0"/>
                </a:lnTo>
                <a:lnTo>
                  <a:pt x="0" y="16"/>
                </a:lnTo>
                <a:lnTo>
                  <a:pt x="6" y="20"/>
                </a:lnTo>
                <a:lnTo>
                  <a:pt x="11" y="22"/>
                </a:lnTo>
                <a:lnTo>
                  <a:pt x="14" y="24"/>
                </a:lnTo>
                <a:lnTo>
                  <a:pt x="20" y="25"/>
                </a:lnTo>
                <a:lnTo>
                  <a:pt x="30" y="27"/>
                </a:lnTo>
                <a:lnTo>
                  <a:pt x="39" y="31"/>
                </a:lnTo>
                <a:lnTo>
                  <a:pt x="47" y="32"/>
                </a:lnTo>
                <a:lnTo>
                  <a:pt x="55" y="36"/>
                </a:lnTo>
                <a:lnTo>
                  <a:pt x="59" y="36"/>
                </a:lnTo>
                <a:lnTo>
                  <a:pt x="61" y="38"/>
                </a:lnTo>
                <a:lnTo>
                  <a:pt x="64" y="40"/>
                </a:lnTo>
                <a:lnTo>
                  <a:pt x="66" y="43"/>
                </a:lnTo>
                <a:lnTo>
                  <a:pt x="68" y="43"/>
                </a:lnTo>
                <a:lnTo>
                  <a:pt x="80" y="2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3" name=""/>
          <p:cNvSpPr/>
          <p:nvPr/>
        </p:nvSpPr>
        <p:spPr>
          <a:xfrm>
            <a:off x="3086280" y="-387360"/>
            <a:ext cx="36360" cy="85680"/>
          </a:xfrm>
          <a:custGeom>
            <a:avLst/>
            <a:gdLst/>
            <a:ahLst/>
            <a:rect l="l" t="t" r="r" b="b"/>
            <a:pathLst>
              <a:path w="44" h="109">
                <a:moveTo>
                  <a:pt x="37" y="109"/>
                </a:moveTo>
                <a:lnTo>
                  <a:pt x="44" y="96"/>
                </a:lnTo>
                <a:lnTo>
                  <a:pt x="39" y="73"/>
                </a:lnTo>
                <a:lnTo>
                  <a:pt x="32" y="46"/>
                </a:lnTo>
                <a:lnTo>
                  <a:pt x="28" y="32"/>
                </a:lnTo>
                <a:lnTo>
                  <a:pt x="25" y="20"/>
                </a:lnTo>
                <a:lnTo>
                  <a:pt x="23" y="14"/>
                </a:lnTo>
                <a:lnTo>
                  <a:pt x="19" y="9"/>
                </a:lnTo>
                <a:lnTo>
                  <a:pt x="16" y="4"/>
                </a:lnTo>
                <a:lnTo>
                  <a:pt x="12" y="0"/>
                </a:lnTo>
                <a:lnTo>
                  <a:pt x="0" y="16"/>
                </a:lnTo>
                <a:lnTo>
                  <a:pt x="0" y="18"/>
                </a:lnTo>
                <a:lnTo>
                  <a:pt x="2" y="20"/>
                </a:lnTo>
                <a:lnTo>
                  <a:pt x="3" y="23"/>
                </a:lnTo>
                <a:lnTo>
                  <a:pt x="5" y="27"/>
                </a:lnTo>
                <a:lnTo>
                  <a:pt x="9" y="38"/>
                </a:lnTo>
                <a:lnTo>
                  <a:pt x="12" y="52"/>
                </a:lnTo>
                <a:lnTo>
                  <a:pt x="18" y="78"/>
                </a:lnTo>
                <a:lnTo>
                  <a:pt x="25" y="102"/>
                </a:lnTo>
                <a:lnTo>
                  <a:pt x="30" y="89"/>
                </a:lnTo>
                <a:lnTo>
                  <a:pt x="37" y="10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4" name=""/>
          <p:cNvSpPr/>
          <p:nvPr/>
        </p:nvSpPr>
        <p:spPr>
          <a:xfrm>
            <a:off x="3054240" y="-316080"/>
            <a:ext cx="63720" cy="138240"/>
          </a:xfrm>
          <a:custGeom>
            <a:avLst/>
            <a:gdLst/>
            <a:ahLst/>
            <a:rect l="l" t="t" r="r" b="b"/>
            <a:pathLst>
              <a:path w="80" h="175">
                <a:moveTo>
                  <a:pt x="21" y="175"/>
                </a:moveTo>
                <a:lnTo>
                  <a:pt x="21" y="175"/>
                </a:lnTo>
                <a:lnTo>
                  <a:pt x="21" y="162"/>
                </a:lnTo>
                <a:lnTo>
                  <a:pt x="23" y="150"/>
                </a:lnTo>
                <a:lnTo>
                  <a:pt x="23" y="137"/>
                </a:lnTo>
                <a:lnTo>
                  <a:pt x="25" y="125"/>
                </a:lnTo>
                <a:lnTo>
                  <a:pt x="27" y="112"/>
                </a:lnTo>
                <a:lnTo>
                  <a:pt x="28" y="100"/>
                </a:lnTo>
                <a:lnTo>
                  <a:pt x="30" y="87"/>
                </a:lnTo>
                <a:lnTo>
                  <a:pt x="34" y="77"/>
                </a:lnTo>
                <a:lnTo>
                  <a:pt x="37" y="66"/>
                </a:lnTo>
                <a:lnTo>
                  <a:pt x="43" y="57"/>
                </a:lnTo>
                <a:lnTo>
                  <a:pt x="46" y="48"/>
                </a:lnTo>
                <a:lnTo>
                  <a:pt x="53" y="39"/>
                </a:lnTo>
                <a:lnTo>
                  <a:pt x="55" y="36"/>
                </a:lnTo>
                <a:lnTo>
                  <a:pt x="59" y="32"/>
                </a:lnTo>
                <a:lnTo>
                  <a:pt x="62" y="29"/>
                </a:lnTo>
                <a:lnTo>
                  <a:pt x="64" y="27"/>
                </a:lnTo>
                <a:lnTo>
                  <a:pt x="68" y="25"/>
                </a:lnTo>
                <a:lnTo>
                  <a:pt x="73" y="23"/>
                </a:lnTo>
                <a:lnTo>
                  <a:pt x="76" y="22"/>
                </a:lnTo>
                <a:lnTo>
                  <a:pt x="80" y="20"/>
                </a:lnTo>
                <a:lnTo>
                  <a:pt x="73" y="0"/>
                </a:lnTo>
                <a:lnTo>
                  <a:pt x="68" y="2"/>
                </a:lnTo>
                <a:lnTo>
                  <a:pt x="62" y="4"/>
                </a:lnTo>
                <a:lnTo>
                  <a:pt x="57" y="7"/>
                </a:lnTo>
                <a:lnTo>
                  <a:pt x="52" y="11"/>
                </a:lnTo>
                <a:lnTo>
                  <a:pt x="48" y="14"/>
                </a:lnTo>
                <a:lnTo>
                  <a:pt x="43" y="20"/>
                </a:lnTo>
                <a:lnTo>
                  <a:pt x="39" y="23"/>
                </a:lnTo>
                <a:lnTo>
                  <a:pt x="34" y="27"/>
                </a:lnTo>
                <a:lnTo>
                  <a:pt x="28" y="38"/>
                </a:lnTo>
                <a:lnTo>
                  <a:pt x="23" y="48"/>
                </a:lnTo>
                <a:lnTo>
                  <a:pt x="18" y="59"/>
                </a:lnTo>
                <a:lnTo>
                  <a:pt x="14" y="71"/>
                </a:lnTo>
                <a:lnTo>
                  <a:pt x="11" y="84"/>
                </a:lnTo>
                <a:lnTo>
                  <a:pt x="7" y="96"/>
                </a:lnTo>
                <a:lnTo>
                  <a:pt x="5" y="111"/>
                </a:lnTo>
                <a:lnTo>
                  <a:pt x="3" y="123"/>
                </a:lnTo>
                <a:lnTo>
                  <a:pt x="2" y="135"/>
                </a:lnTo>
                <a:lnTo>
                  <a:pt x="2" y="150"/>
                </a:lnTo>
                <a:lnTo>
                  <a:pt x="2" y="162"/>
                </a:lnTo>
                <a:lnTo>
                  <a:pt x="0" y="175"/>
                </a:lnTo>
                <a:lnTo>
                  <a:pt x="21" y="1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5" name=""/>
          <p:cNvSpPr/>
          <p:nvPr/>
        </p:nvSpPr>
        <p:spPr>
          <a:xfrm>
            <a:off x="3054240" y="-177840"/>
            <a:ext cx="49320" cy="49320"/>
          </a:xfrm>
          <a:custGeom>
            <a:avLst/>
            <a:gdLst/>
            <a:ahLst/>
            <a:rect l="l" t="t" r="r" b="b"/>
            <a:pathLst>
              <a:path w="62" h="62">
                <a:moveTo>
                  <a:pt x="62" y="57"/>
                </a:moveTo>
                <a:lnTo>
                  <a:pt x="62" y="55"/>
                </a:lnTo>
                <a:lnTo>
                  <a:pt x="59" y="51"/>
                </a:lnTo>
                <a:lnTo>
                  <a:pt x="57" y="46"/>
                </a:lnTo>
                <a:lnTo>
                  <a:pt x="53" y="42"/>
                </a:lnTo>
                <a:lnTo>
                  <a:pt x="48" y="39"/>
                </a:lnTo>
                <a:lnTo>
                  <a:pt x="43" y="33"/>
                </a:lnTo>
                <a:lnTo>
                  <a:pt x="36" y="26"/>
                </a:lnTo>
                <a:lnTo>
                  <a:pt x="32" y="25"/>
                </a:lnTo>
                <a:lnTo>
                  <a:pt x="30" y="21"/>
                </a:lnTo>
                <a:lnTo>
                  <a:pt x="28" y="19"/>
                </a:lnTo>
                <a:lnTo>
                  <a:pt x="27" y="16"/>
                </a:lnTo>
                <a:lnTo>
                  <a:pt x="25" y="12"/>
                </a:lnTo>
                <a:lnTo>
                  <a:pt x="23" y="8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2" y="14"/>
                </a:lnTo>
                <a:lnTo>
                  <a:pt x="3" y="21"/>
                </a:lnTo>
                <a:lnTo>
                  <a:pt x="7" y="25"/>
                </a:lnTo>
                <a:lnTo>
                  <a:pt x="11" y="30"/>
                </a:lnTo>
                <a:lnTo>
                  <a:pt x="14" y="35"/>
                </a:lnTo>
                <a:lnTo>
                  <a:pt x="18" y="39"/>
                </a:lnTo>
                <a:lnTo>
                  <a:pt x="21" y="42"/>
                </a:lnTo>
                <a:lnTo>
                  <a:pt x="28" y="48"/>
                </a:lnTo>
                <a:lnTo>
                  <a:pt x="34" y="53"/>
                </a:lnTo>
                <a:lnTo>
                  <a:pt x="37" y="55"/>
                </a:lnTo>
                <a:lnTo>
                  <a:pt x="39" y="58"/>
                </a:lnTo>
                <a:lnTo>
                  <a:pt x="41" y="60"/>
                </a:lnTo>
                <a:lnTo>
                  <a:pt x="41" y="62"/>
                </a:lnTo>
                <a:lnTo>
                  <a:pt x="41" y="60"/>
                </a:lnTo>
                <a:lnTo>
                  <a:pt x="62" y="5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6" name=""/>
          <p:cNvSpPr/>
          <p:nvPr/>
        </p:nvSpPr>
        <p:spPr>
          <a:xfrm>
            <a:off x="3084480" y="-133200"/>
            <a:ext cx="19080" cy="66600"/>
          </a:xfrm>
          <a:custGeom>
            <a:avLst/>
            <a:gdLst/>
            <a:ahLst/>
            <a:rect l="l" t="t" r="r" b="b"/>
            <a:pathLst>
              <a:path w="25" h="83">
                <a:moveTo>
                  <a:pt x="11" y="64"/>
                </a:moveTo>
                <a:lnTo>
                  <a:pt x="20" y="74"/>
                </a:lnTo>
                <a:lnTo>
                  <a:pt x="22" y="57"/>
                </a:lnTo>
                <a:lnTo>
                  <a:pt x="23" y="37"/>
                </a:lnTo>
                <a:lnTo>
                  <a:pt x="25" y="28"/>
                </a:lnTo>
                <a:lnTo>
                  <a:pt x="25" y="17"/>
                </a:lnTo>
                <a:lnTo>
                  <a:pt x="25" y="8"/>
                </a:lnTo>
                <a:lnTo>
                  <a:pt x="25" y="0"/>
                </a:lnTo>
                <a:lnTo>
                  <a:pt x="4" y="3"/>
                </a:lnTo>
                <a:lnTo>
                  <a:pt x="6" y="10"/>
                </a:lnTo>
                <a:lnTo>
                  <a:pt x="6" y="17"/>
                </a:lnTo>
                <a:lnTo>
                  <a:pt x="4" y="26"/>
                </a:lnTo>
                <a:lnTo>
                  <a:pt x="4" y="35"/>
                </a:lnTo>
                <a:lnTo>
                  <a:pt x="0" y="55"/>
                </a:lnTo>
                <a:lnTo>
                  <a:pt x="0" y="74"/>
                </a:lnTo>
                <a:lnTo>
                  <a:pt x="9" y="83"/>
                </a:lnTo>
                <a:lnTo>
                  <a:pt x="11" y="6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7" name=""/>
          <p:cNvSpPr/>
          <p:nvPr/>
        </p:nvSpPr>
        <p:spPr>
          <a:xfrm>
            <a:off x="3090960" y="-82440"/>
            <a:ext cx="123840" cy="74520"/>
          </a:xfrm>
          <a:custGeom>
            <a:avLst/>
            <a:gdLst/>
            <a:ahLst/>
            <a:rect l="l" t="t" r="r" b="b"/>
            <a:pathLst>
              <a:path w="155" h="92">
                <a:moveTo>
                  <a:pt x="155" y="73"/>
                </a:moveTo>
                <a:lnTo>
                  <a:pt x="155" y="73"/>
                </a:lnTo>
                <a:lnTo>
                  <a:pt x="150" y="73"/>
                </a:lnTo>
                <a:lnTo>
                  <a:pt x="144" y="71"/>
                </a:lnTo>
                <a:lnTo>
                  <a:pt x="139" y="71"/>
                </a:lnTo>
                <a:lnTo>
                  <a:pt x="134" y="69"/>
                </a:lnTo>
                <a:lnTo>
                  <a:pt x="125" y="67"/>
                </a:lnTo>
                <a:lnTo>
                  <a:pt x="116" y="64"/>
                </a:lnTo>
                <a:lnTo>
                  <a:pt x="107" y="58"/>
                </a:lnTo>
                <a:lnTo>
                  <a:pt x="100" y="53"/>
                </a:lnTo>
                <a:lnTo>
                  <a:pt x="91" y="48"/>
                </a:lnTo>
                <a:lnTo>
                  <a:pt x="84" y="41"/>
                </a:lnTo>
                <a:lnTo>
                  <a:pt x="75" y="33"/>
                </a:lnTo>
                <a:lnTo>
                  <a:pt x="66" y="28"/>
                </a:lnTo>
                <a:lnTo>
                  <a:pt x="57" y="21"/>
                </a:lnTo>
                <a:lnTo>
                  <a:pt x="48" y="16"/>
                </a:lnTo>
                <a:lnTo>
                  <a:pt x="38" y="10"/>
                </a:lnTo>
                <a:lnTo>
                  <a:pt x="27" y="5"/>
                </a:lnTo>
                <a:lnTo>
                  <a:pt x="22" y="3"/>
                </a:lnTo>
                <a:lnTo>
                  <a:pt x="16" y="1"/>
                </a:lnTo>
                <a:lnTo>
                  <a:pt x="9" y="0"/>
                </a:lnTo>
                <a:lnTo>
                  <a:pt x="2" y="0"/>
                </a:lnTo>
                <a:lnTo>
                  <a:pt x="0" y="19"/>
                </a:lnTo>
                <a:lnTo>
                  <a:pt x="6" y="21"/>
                </a:lnTo>
                <a:lnTo>
                  <a:pt x="11" y="21"/>
                </a:lnTo>
                <a:lnTo>
                  <a:pt x="16" y="23"/>
                </a:lnTo>
                <a:lnTo>
                  <a:pt x="20" y="25"/>
                </a:lnTo>
                <a:lnTo>
                  <a:pt x="29" y="28"/>
                </a:lnTo>
                <a:lnTo>
                  <a:pt x="38" y="32"/>
                </a:lnTo>
                <a:lnTo>
                  <a:pt x="46" y="37"/>
                </a:lnTo>
                <a:lnTo>
                  <a:pt x="54" y="44"/>
                </a:lnTo>
                <a:lnTo>
                  <a:pt x="63" y="51"/>
                </a:lnTo>
                <a:lnTo>
                  <a:pt x="70" y="57"/>
                </a:lnTo>
                <a:lnTo>
                  <a:pt x="79" y="64"/>
                </a:lnTo>
                <a:lnTo>
                  <a:pt x="87" y="69"/>
                </a:lnTo>
                <a:lnTo>
                  <a:pt x="96" y="76"/>
                </a:lnTo>
                <a:lnTo>
                  <a:pt x="107" y="82"/>
                </a:lnTo>
                <a:lnTo>
                  <a:pt x="116" y="87"/>
                </a:lnTo>
                <a:lnTo>
                  <a:pt x="128" y="89"/>
                </a:lnTo>
                <a:lnTo>
                  <a:pt x="135" y="90"/>
                </a:lnTo>
                <a:lnTo>
                  <a:pt x="141" y="92"/>
                </a:lnTo>
                <a:lnTo>
                  <a:pt x="148" y="92"/>
                </a:lnTo>
                <a:lnTo>
                  <a:pt x="155" y="92"/>
                </a:lnTo>
                <a:lnTo>
                  <a:pt x="155" y="7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8" name=""/>
          <p:cNvSpPr/>
          <p:nvPr/>
        </p:nvSpPr>
        <p:spPr>
          <a:xfrm>
            <a:off x="3214800" y="-61920"/>
            <a:ext cx="54000" cy="54000"/>
          </a:xfrm>
          <a:custGeom>
            <a:avLst/>
            <a:gdLst/>
            <a:ahLst/>
            <a:rect l="l" t="t" r="r" b="b"/>
            <a:pathLst>
              <a:path w="69" h="67">
                <a:moveTo>
                  <a:pt x="69" y="0"/>
                </a:moveTo>
                <a:lnTo>
                  <a:pt x="69" y="0"/>
                </a:lnTo>
                <a:lnTo>
                  <a:pt x="62" y="0"/>
                </a:lnTo>
                <a:lnTo>
                  <a:pt x="57" y="3"/>
                </a:lnTo>
                <a:lnTo>
                  <a:pt x="52" y="5"/>
                </a:lnTo>
                <a:lnTo>
                  <a:pt x="48" y="10"/>
                </a:lnTo>
                <a:lnTo>
                  <a:pt x="39" y="17"/>
                </a:lnTo>
                <a:lnTo>
                  <a:pt x="32" y="26"/>
                </a:lnTo>
                <a:lnTo>
                  <a:pt x="27" y="32"/>
                </a:lnTo>
                <a:lnTo>
                  <a:pt x="23" y="35"/>
                </a:lnTo>
                <a:lnTo>
                  <a:pt x="20" y="39"/>
                </a:lnTo>
                <a:lnTo>
                  <a:pt x="16" y="42"/>
                </a:lnTo>
                <a:lnTo>
                  <a:pt x="11" y="44"/>
                </a:lnTo>
                <a:lnTo>
                  <a:pt x="9" y="46"/>
                </a:lnTo>
                <a:lnTo>
                  <a:pt x="4" y="46"/>
                </a:lnTo>
                <a:lnTo>
                  <a:pt x="0" y="48"/>
                </a:lnTo>
                <a:lnTo>
                  <a:pt x="0" y="67"/>
                </a:lnTo>
                <a:lnTo>
                  <a:pt x="9" y="67"/>
                </a:lnTo>
                <a:lnTo>
                  <a:pt x="16" y="65"/>
                </a:lnTo>
                <a:lnTo>
                  <a:pt x="21" y="62"/>
                </a:lnTo>
                <a:lnTo>
                  <a:pt x="29" y="58"/>
                </a:lnTo>
                <a:lnTo>
                  <a:pt x="34" y="55"/>
                </a:lnTo>
                <a:lnTo>
                  <a:pt x="39" y="49"/>
                </a:lnTo>
                <a:lnTo>
                  <a:pt x="45" y="44"/>
                </a:lnTo>
                <a:lnTo>
                  <a:pt x="48" y="41"/>
                </a:lnTo>
                <a:lnTo>
                  <a:pt x="55" y="32"/>
                </a:lnTo>
                <a:lnTo>
                  <a:pt x="62" y="24"/>
                </a:lnTo>
                <a:lnTo>
                  <a:pt x="66" y="21"/>
                </a:lnTo>
                <a:lnTo>
                  <a:pt x="68" y="19"/>
                </a:lnTo>
                <a:lnTo>
                  <a:pt x="69" y="19"/>
                </a:lnTo>
                <a:lnTo>
                  <a:pt x="69" y="19"/>
                </a:lnTo>
                <a:lnTo>
                  <a:pt x="69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9" name=""/>
          <p:cNvSpPr/>
          <p:nvPr/>
        </p:nvSpPr>
        <p:spPr>
          <a:xfrm>
            <a:off x="3268800" y="-61920"/>
            <a:ext cx="33120" cy="15840"/>
          </a:xfrm>
          <a:custGeom>
            <a:avLst/>
            <a:gdLst/>
            <a:ahLst/>
            <a:rect l="l" t="t" r="r" b="b"/>
            <a:pathLst>
              <a:path w="41" h="21">
                <a:moveTo>
                  <a:pt x="27" y="1"/>
                </a:moveTo>
                <a:lnTo>
                  <a:pt x="31" y="0"/>
                </a:lnTo>
                <a:lnTo>
                  <a:pt x="29" y="0"/>
                </a:lnTo>
                <a:lnTo>
                  <a:pt x="25" y="1"/>
                </a:lnTo>
                <a:lnTo>
                  <a:pt x="22" y="1"/>
                </a:lnTo>
                <a:lnTo>
                  <a:pt x="20" y="1"/>
                </a:lnTo>
                <a:lnTo>
                  <a:pt x="11" y="0"/>
                </a:lnTo>
                <a:lnTo>
                  <a:pt x="0" y="0"/>
                </a:lnTo>
                <a:lnTo>
                  <a:pt x="0" y="19"/>
                </a:lnTo>
                <a:lnTo>
                  <a:pt x="9" y="19"/>
                </a:lnTo>
                <a:lnTo>
                  <a:pt x="18" y="21"/>
                </a:lnTo>
                <a:lnTo>
                  <a:pt x="22" y="21"/>
                </a:lnTo>
                <a:lnTo>
                  <a:pt x="27" y="21"/>
                </a:lnTo>
                <a:lnTo>
                  <a:pt x="33" y="19"/>
                </a:lnTo>
                <a:lnTo>
                  <a:pt x="38" y="19"/>
                </a:lnTo>
                <a:lnTo>
                  <a:pt x="41" y="16"/>
                </a:lnTo>
                <a:lnTo>
                  <a:pt x="27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0" name=""/>
          <p:cNvSpPr/>
          <p:nvPr/>
        </p:nvSpPr>
        <p:spPr>
          <a:xfrm>
            <a:off x="3290760" y="-108000"/>
            <a:ext cx="128880" cy="58680"/>
          </a:xfrm>
          <a:custGeom>
            <a:avLst/>
            <a:gdLst/>
            <a:ahLst/>
            <a:rect l="l" t="t" r="r" b="b"/>
            <a:pathLst>
              <a:path w="162" h="73">
                <a:moveTo>
                  <a:pt x="159" y="0"/>
                </a:moveTo>
                <a:lnTo>
                  <a:pt x="155" y="0"/>
                </a:lnTo>
                <a:lnTo>
                  <a:pt x="150" y="1"/>
                </a:lnTo>
                <a:lnTo>
                  <a:pt x="134" y="9"/>
                </a:lnTo>
                <a:lnTo>
                  <a:pt x="109" y="16"/>
                </a:lnTo>
                <a:lnTo>
                  <a:pt x="82" y="25"/>
                </a:lnTo>
                <a:lnTo>
                  <a:pt x="55" y="35"/>
                </a:lnTo>
                <a:lnTo>
                  <a:pt x="30" y="44"/>
                </a:lnTo>
                <a:lnTo>
                  <a:pt x="13" y="51"/>
                </a:lnTo>
                <a:lnTo>
                  <a:pt x="0" y="58"/>
                </a:lnTo>
                <a:lnTo>
                  <a:pt x="14" y="73"/>
                </a:lnTo>
                <a:lnTo>
                  <a:pt x="22" y="71"/>
                </a:lnTo>
                <a:lnTo>
                  <a:pt x="39" y="64"/>
                </a:lnTo>
                <a:lnTo>
                  <a:pt x="62" y="55"/>
                </a:lnTo>
                <a:lnTo>
                  <a:pt x="89" y="46"/>
                </a:lnTo>
                <a:lnTo>
                  <a:pt x="118" y="35"/>
                </a:lnTo>
                <a:lnTo>
                  <a:pt x="139" y="26"/>
                </a:lnTo>
                <a:lnTo>
                  <a:pt x="157" y="21"/>
                </a:lnTo>
                <a:lnTo>
                  <a:pt x="162" y="19"/>
                </a:lnTo>
                <a:lnTo>
                  <a:pt x="159" y="21"/>
                </a:lnTo>
                <a:lnTo>
                  <a:pt x="159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1" name=""/>
          <p:cNvSpPr/>
          <p:nvPr/>
        </p:nvSpPr>
        <p:spPr>
          <a:xfrm>
            <a:off x="3416400" y="-108000"/>
            <a:ext cx="68040" cy="28800"/>
          </a:xfrm>
          <a:custGeom>
            <a:avLst/>
            <a:gdLst/>
            <a:ahLst/>
            <a:rect l="l" t="t" r="r" b="b"/>
            <a:pathLst>
              <a:path w="87" h="35">
                <a:moveTo>
                  <a:pt x="69" y="30"/>
                </a:moveTo>
                <a:lnTo>
                  <a:pt x="78" y="14"/>
                </a:lnTo>
                <a:lnTo>
                  <a:pt x="69" y="14"/>
                </a:lnTo>
                <a:lnTo>
                  <a:pt x="60" y="12"/>
                </a:lnTo>
                <a:lnTo>
                  <a:pt x="51" y="10"/>
                </a:lnTo>
                <a:lnTo>
                  <a:pt x="42" y="7"/>
                </a:lnTo>
                <a:lnTo>
                  <a:pt x="32" y="5"/>
                </a:lnTo>
                <a:lnTo>
                  <a:pt x="21" y="1"/>
                </a:lnTo>
                <a:lnTo>
                  <a:pt x="12" y="0"/>
                </a:lnTo>
                <a:lnTo>
                  <a:pt x="0" y="0"/>
                </a:lnTo>
                <a:lnTo>
                  <a:pt x="0" y="21"/>
                </a:lnTo>
                <a:lnTo>
                  <a:pt x="8" y="21"/>
                </a:lnTo>
                <a:lnTo>
                  <a:pt x="17" y="23"/>
                </a:lnTo>
                <a:lnTo>
                  <a:pt x="26" y="25"/>
                </a:lnTo>
                <a:lnTo>
                  <a:pt x="35" y="28"/>
                </a:lnTo>
                <a:lnTo>
                  <a:pt x="46" y="30"/>
                </a:lnTo>
                <a:lnTo>
                  <a:pt x="57" y="33"/>
                </a:lnTo>
                <a:lnTo>
                  <a:pt x="67" y="35"/>
                </a:lnTo>
                <a:lnTo>
                  <a:pt x="78" y="35"/>
                </a:lnTo>
                <a:lnTo>
                  <a:pt x="87" y="19"/>
                </a:lnTo>
                <a:lnTo>
                  <a:pt x="69" y="3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2" name=""/>
          <p:cNvSpPr/>
          <p:nvPr/>
        </p:nvSpPr>
        <p:spPr>
          <a:xfrm>
            <a:off x="3476520" y="-92160"/>
            <a:ext cx="7920" cy="4680"/>
          </a:xfrm>
          <a:custGeom>
            <a:avLst/>
            <a:gdLst/>
            <a:ahLst/>
            <a:rect l="l" t="t" r="r" b="b"/>
            <a:pathLst>
              <a:path w="11" h="6">
                <a:moveTo>
                  <a:pt x="11" y="0"/>
                </a:moveTo>
                <a:lnTo>
                  <a:pt x="0" y="6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3" name=""/>
          <p:cNvSpPr/>
          <p:nvPr/>
        </p:nvSpPr>
        <p:spPr>
          <a:xfrm>
            <a:off x="3476520" y="-92160"/>
            <a:ext cx="7920" cy="4680"/>
          </a:xfrm>
          <a:custGeom>
            <a:avLst/>
            <a:gdLst/>
            <a:ahLst/>
            <a:rect l="l" t="t" r="r" b="b"/>
            <a:pathLst>
              <a:path w="11" h="6">
                <a:moveTo>
                  <a:pt x="11" y="0"/>
                </a:moveTo>
                <a:lnTo>
                  <a:pt x="0" y="6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4" name=""/>
          <p:cNvSpPr/>
          <p:nvPr/>
        </p:nvSpPr>
        <p:spPr>
          <a:xfrm>
            <a:off x="1781280" y="635040"/>
            <a:ext cx="58680" cy="28440"/>
          </a:xfrm>
          <a:custGeom>
            <a:avLst/>
            <a:gdLst/>
            <a:ahLst/>
            <a:rect l="l" t="t" r="r" b="b"/>
            <a:pathLst>
              <a:path w="73" h="36">
                <a:moveTo>
                  <a:pt x="11" y="21"/>
                </a:moveTo>
                <a:lnTo>
                  <a:pt x="0" y="11"/>
                </a:lnTo>
                <a:lnTo>
                  <a:pt x="2" y="18"/>
                </a:lnTo>
                <a:lnTo>
                  <a:pt x="4" y="23"/>
                </a:lnTo>
                <a:lnTo>
                  <a:pt x="9" y="28"/>
                </a:lnTo>
                <a:lnTo>
                  <a:pt x="15" y="32"/>
                </a:lnTo>
                <a:lnTo>
                  <a:pt x="20" y="34"/>
                </a:lnTo>
                <a:lnTo>
                  <a:pt x="25" y="34"/>
                </a:lnTo>
                <a:lnTo>
                  <a:pt x="31" y="36"/>
                </a:lnTo>
                <a:lnTo>
                  <a:pt x="36" y="36"/>
                </a:lnTo>
                <a:lnTo>
                  <a:pt x="47" y="36"/>
                </a:lnTo>
                <a:lnTo>
                  <a:pt x="57" y="34"/>
                </a:lnTo>
                <a:lnTo>
                  <a:pt x="66" y="34"/>
                </a:lnTo>
                <a:lnTo>
                  <a:pt x="73" y="32"/>
                </a:lnTo>
                <a:lnTo>
                  <a:pt x="66" y="11"/>
                </a:lnTo>
                <a:lnTo>
                  <a:pt x="63" y="12"/>
                </a:lnTo>
                <a:lnTo>
                  <a:pt x="56" y="14"/>
                </a:lnTo>
                <a:lnTo>
                  <a:pt x="45" y="14"/>
                </a:lnTo>
                <a:lnTo>
                  <a:pt x="36" y="16"/>
                </a:lnTo>
                <a:lnTo>
                  <a:pt x="32" y="14"/>
                </a:lnTo>
                <a:lnTo>
                  <a:pt x="29" y="14"/>
                </a:lnTo>
                <a:lnTo>
                  <a:pt x="25" y="12"/>
                </a:lnTo>
                <a:lnTo>
                  <a:pt x="24" y="12"/>
                </a:lnTo>
                <a:lnTo>
                  <a:pt x="22" y="12"/>
                </a:lnTo>
                <a:lnTo>
                  <a:pt x="22" y="11"/>
                </a:lnTo>
                <a:lnTo>
                  <a:pt x="22" y="11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5" name=""/>
          <p:cNvSpPr/>
          <p:nvPr/>
        </p:nvSpPr>
        <p:spPr>
          <a:xfrm>
            <a:off x="1778040" y="635040"/>
            <a:ext cx="12600" cy="17280"/>
          </a:xfrm>
          <a:custGeom>
            <a:avLst/>
            <a:gdLst/>
            <a:ahLst/>
            <a:rect l="l" t="t" r="r" b="b"/>
            <a:pathLst>
              <a:path w="16" h="21">
                <a:moveTo>
                  <a:pt x="0" y="21"/>
                </a:moveTo>
                <a:lnTo>
                  <a:pt x="0" y="21"/>
                </a:lnTo>
                <a:lnTo>
                  <a:pt x="11" y="21"/>
                </a:lnTo>
                <a:lnTo>
                  <a:pt x="16" y="21"/>
                </a:lnTo>
                <a:lnTo>
                  <a:pt x="16" y="0"/>
                </a:lnTo>
                <a:lnTo>
                  <a:pt x="11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6" name=""/>
          <p:cNvSpPr/>
          <p:nvPr/>
        </p:nvSpPr>
        <p:spPr>
          <a:xfrm>
            <a:off x="1728720" y="635040"/>
            <a:ext cx="49320" cy="28440"/>
          </a:xfrm>
          <a:custGeom>
            <a:avLst/>
            <a:gdLst/>
            <a:ahLst/>
            <a:rect l="l" t="t" r="r" b="b"/>
            <a:pathLst>
              <a:path w="60" h="36">
                <a:moveTo>
                  <a:pt x="19" y="27"/>
                </a:moveTo>
                <a:lnTo>
                  <a:pt x="10" y="36"/>
                </a:lnTo>
                <a:lnTo>
                  <a:pt x="19" y="34"/>
                </a:lnTo>
                <a:lnTo>
                  <a:pt x="28" y="32"/>
                </a:lnTo>
                <a:lnTo>
                  <a:pt x="33" y="30"/>
                </a:lnTo>
                <a:lnTo>
                  <a:pt x="40" y="27"/>
                </a:lnTo>
                <a:lnTo>
                  <a:pt x="46" y="25"/>
                </a:lnTo>
                <a:lnTo>
                  <a:pt x="51" y="23"/>
                </a:lnTo>
                <a:lnTo>
                  <a:pt x="56" y="21"/>
                </a:lnTo>
                <a:lnTo>
                  <a:pt x="60" y="21"/>
                </a:lnTo>
                <a:lnTo>
                  <a:pt x="60" y="0"/>
                </a:lnTo>
                <a:lnTo>
                  <a:pt x="51" y="0"/>
                </a:lnTo>
                <a:lnTo>
                  <a:pt x="44" y="3"/>
                </a:lnTo>
                <a:lnTo>
                  <a:pt x="37" y="5"/>
                </a:lnTo>
                <a:lnTo>
                  <a:pt x="32" y="7"/>
                </a:lnTo>
                <a:lnTo>
                  <a:pt x="26" y="11"/>
                </a:lnTo>
                <a:lnTo>
                  <a:pt x="21" y="12"/>
                </a:lnTo>
                <a:lnTo>
                  <a:pt x="16" y="14"/>
                </a:lnTo>
                <a:lnTo>
                  <a:pt x="10" y="14"/>
                </a:lnTo>
                <a:lnTo>
                  <a:pt x="0" y="21"/>
                </a:lnTo>
                <a:lnTo>
                  <a:pt x="19" y="2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7" name=""/>
          <p:cNvSpPr/>
          <p:nvPr/>
        </p:nvSpPr>
        <p:spPr>
          <a:xfrm>
            <a:off x="1584360" y="652320"/>
            <a:ext cx="160200" cy="68400"/>
          </a:xfrm>
          <a:custGeom>
            <a:avLst/>
            <a:gdLst/>
            <a:ahLst/>
            <a:rect l="l" t="t" r="r" b="b"/>
            <a:pathLst>
              <a:path w="203" h="86">
                <a:moveTo>
                  <a:pt x="9" y="86"/>
                </a:moveTo>
                <a:lnTo>
                  <a:pt x="9" y="86"/>
                </a:lnTo>
                <a:lnTo>
                  <a:pt x="18" y="82"/>
                </a:lnTo>
                <a:lnTo>
                  <a:pt x="29" y="79"/>
                </a:lnTo>
                <a:lnTo>
                  <a:pt x="41" y="75"/>
                </a:lnTo>
                <a:lnTo>
                  <a:pt x="54" y="73"/>
                </a:lnTo>
                <a:lnTo>
                  <a:pt x="84" y="68"/>
                </a:lnTo>
                <a:lnTo>
                  <a:pt x="114" y="61"/>
                </a:lnTo>
                <a:lnTo>
                  <a:pt x="128" y="57"/>
                </a:lnTo>
                <a:lnTo>
                  <a:pt x="143" y="54"/>
                </a:lnTo>
                <a:lnTo>
                  <a:pt x="157" y="50"/>
                </a:lnTo>
                <a:lnTo>
                  <a:pt x="169" y="45"/>
                </a:lnTo>
                <a:lnTo>
                  <a:pt x="175" y="39"/>
                </a:lnTo>
                <a:lnTo>
                  <a:pt x="182" y="38"/>
                </a:lnTo>
                <a:lnTo>
                  <a:pt x="185" y="32"/>
                </a:lnTo>
                <a:lnTo>
                  <a:pt x="191" y="29"/>
                </a:lnTo>
                <a:lnTo>
                  <a:pt x="196" y="23"/>
                </a:lnTo>
                <a:lnTo>
                  <a:pt x="198" y="18"/>
                </a:lnTo>
                <a:lnTo>
                  <a:pt x="201" y="11"/>
                </a:lnTo>
                <a:lnTo>
                  <a:pt x="203" y="6"/>
                </a:lnTo>
                <a:lnTo>
                  <a:pt x="184" y="0"/>
                </a:lnTo>
                <a:lnTo>
                  <a:pt x="182" y="4"/>
                </a:lnTo>
                <a:lnTo>
                  <a:pt x="180" y="7"/>
                </a:lnTo>
                <a:lnTo>
                  <a:pt x="178" y="11"/>
                </a:lnTo>
                <a:lnTo>
                  <a:pt x="175" y="15"/>
                </a:lnTo>
                <a:lnTo>
                  <a:pt x="171" y="16"/>
                </a:lnTo>
                <a:lnTo>
                  <a:pt x="169" y="20"/>
                </a:lnTo>
                <a:lnTo>
                  <a:pt x="164" y="23"/>
                </a:lnTo>
                <a:lnTo>
                  <a:pt x="159" y="25"/>
                </a:lnTo>
                <a:lnTo>
                  <a:pt x="148" y="31"/>
                </a:lnTo>
                <a:lnTo>
                  <a:pt x="137" y="34"/>
                </a:lnTo>
                <a:lnTo>
                  <a:pt x="123" y="38"/>
                </a:lnTo>
                <a:lnTo>
                  <a:pt x="109" y="41"/>
                </a:lnTo>
                <a:lnTo>
                  <a:pt x="79" y="47"/>
                </a:lnTo>
                <a:lnTo>
                  <a:pt x="50" y="52"/>
                </a:lnTo>
                <a:lnTo>
                  <a:pt x="36" y="55"/>
                </a:lnTo>
                <a:lnTo>
                  <a:pt x="23" y="59"/>
                </a:lnTo>
                <a:lnTo>
                  <a:pt x="11" y="63"/>
                </a:lnTo>
                <a:lnTo>
                  <a:pt x="0" y="68"/>
                </a:lnTo>
                <a:lnTo>
                  <a:pt x="9" y="8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8" name=""/>
          <p:cNvSpPr/>
          <p:nvPr/>
        </p:nvSpPr>
        <p:spPr>
          <a:xfrm>
            <a:off x="1539720" y="704880"/>
            <a:ext cx="51120" cy="28440"/>
          </a:xfrm>
          <a:custGeom>
            <a:avLst/>
            <a:gdLst/>
            <a:ahLst/>
            <a:rect l="l" t="t" r="r" b="b"/>
            <a:pathLst>
              <a:path w="64" h="36">
                <a:moveTo>
                  <a:pt x="20" y="34"/>
                </a:moveTo>
                <a:lnTo>
                  <a:pt x="20" y="36"/>
                </a:lnTo>
                <a:lnTo>
                  <a:pt x="20" y="36"/>
                </a:lnTo>
                <a:lnTo>
                  <a:pt x="21" y="34"/>
                </a:lnTo>
                <a:lnTo>
                  <a:pt x="23" y="34"/>
                </a:lnTo>
                <a:lnTo>
                  <a:pt x="29" y="30"/>
                </a:lnTo>
                <a:lnTo>
                  <a:pt x="36" y="29"/>
                </a:lnTo>
                <a:lnTo>
                  <a:pt x="50" y="23"/>
                </a:lnTo>
                <a:lnTo>
                  <a:pt x="64" y="20"/>
                </a:lnTo>
                <a:lnTo>
                  <a:pt x="55" y="0"/>
                </a:lnTo>
                <a:lnTo>
                  <a:pt x="43" y="4"/>
                </a:lnTo>
                <a:lnTo>
                  <a:pt x="29" y="9"/>
                </a:lnTo>
                <a:lnTo>
                  <a:pt x="21" y="11"/>
                </a:lnTo>
                <a:lnTo>
                  <a:pt x="14" y="14"/>
                </a:lnTo>
                <a:lnTo>
                  <a:pt x="11" y="16"/>
                </a:lnTo>
                <a:lnTo>
                  <a:pt x="7" y="20"/>
                </a:lnTo>
                <a:lnTo>
                  <a:pt x="4" y="22"/>
                </a:lnTo>
                <a:lnTo>
                  <a:pt x="2" y="25"/>
                </a:lnTo>
                <a:lnTo>
                  <a:pt x="0" y="27"/>
                </a:lnTo>
                <a:lnTo>
                  <a:pt x="20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9" name=""/>
          <p:cNvSpPr/>
          <p:nvPr/>
        </p:nvSpPr>
        <p:spPr>
          <a:xfrm>
            <a:off x="1521000" y="725400"/>
            <a:ext cx="33120" cy="38160"/>
          </a:xfrm>
          <a:custGeom>
            <a:avLst/>
            <a:gdLst/>
            <a:ahLst/>
            <a:rect l="l" t="t" r="r" b="b"/>
            <a:pathLst>
              <a:path w="41" h="48">
                <a:moveTo>
                  <a:pt x="12" y="46"/>
                </a:moveTo>
                <a:lnTo>
                  <a:pt x="11" y="48"/>
                </a:lnTo>
                <a:lnTo>
                  <a:pt x="14" y="46"/>
                </a:lnTo>
                <a:lnTo>
                  <a:pt x="18" y="44"/>
                </a:lnTo>
                <a:lnTo>
                  <a:pt x="21" y="43"/>
                </a:lnTo>
                <a:lnTo>
                  <a:pt x="25" y="39"/>
                </a:lnTo>
                <a:lnTo>
                  <a:pt x="30" y="34"/>
                </a:lnTo>
                <a:lnTo>
                  <a:pt x="34" y="27"/>
                </a:lnTo>
                <a:lnTo>
                  <a:pt x="37" y="16"/>
                </a:lnTo>
                <a:lnTo>
                  <a:pt x="41" y="7"/>
                </a:lnTo>
                <a:lnTo>
                  <a:pt x="21" y="0"/>
                </a:lnTo>
                <a:lnTo>
                  <a:pt x="18" y="9"/>
                </a:lnTo>
                <a:lnTo>
                  <a:pt x="14" y="18"/>
                </a:lnTo>
                <a:lnTo>
                  <a:pt x="12" y="21"/>
                </a:lnTo>
                <a:lnTo>
                  <a:pt x="9" y="25"/>
                </a:lnTo>
                <a:lnTo>
                  <a:pt x="7" y="25"/>
                </a:lnTo>
                <a:lnTo>
                  <a:pt x="7" y="27"/>
                </a:lnTo>
                <a:lnTo>
                  <a:pt x="5" y="28"/>
                </a:lnTo>
                <a:lnTo>
                  <a:pt x="2" y="30"/>
                </a:lnTo>
                <a:lnTo>
                  <a:pt x="0" y="30"/>
                </a:lnTo>
                <a:lnTo>
                  <a:pt x="12" y="4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0" name=""/>
          <p:cNvSpPr/>
          <p:nvPr/>
        </p:nvSpPr>
        <p:spPr>
          <a:xfrm>
            <a:off x="1479600" y="750960"/>
            <a:ext cx="52200" cy="25200"/>
          </a:xfrm>
          <a:custGeom>
            <a:avLst/>
            <a:gdLst/>
            <a:ahLst/>
            <a:rect l="l" t="t" r="r" b="b"/>
            <a:pathLst>
              <a:path w="66" h="32">
                <a:moveTo>
                  <a:pt x="15" y="32"/>
                </a:moveTo>
                <a:lnTo>
                  <a:pt x="15" y="32"/>
                </a:lnTo>
                <a:lnTo>
                  <a:pt x="17" y="30"/>
                </a:lnTo>
                <a:lnTo>
                  <a:pt x="18" y="29"/>
                </a:lnTo>
                <a:lnTo>
                  <a:pt x="22" y="29"/>
                </a:lnTo>
                <a:lnTo>
                  <a:pt x="24" y="27"/>
                </a:lnTo>
                <a:lnTo>
                  <a:pt x="31" y="25"/>
                </a:lnTo>
                <a:lnTo>
                  <a:pt x="38" y="23"/>
                </a:lnTo>
                <a:lnTo>
                  <a:pt x="45" y="23"/>
                </a:lnTo>
                <a:lnTo>
                  <a:pt x="52" y="21"/>
                </a:lnTo>
                <a:lnTo>
                  <a:pt x="59" y="20"/>
                </a:lnTo>
                <a:lnTo>
                  <a:pt x="66" y="16"/>
                </a:lnTo>
                <a:lnTo>
                  <a:pt x="54" y="0"/>
                </a:lnTo>
                <a:lnTo>
                  <a:pt x="52" y="2"/>
                </a:lnTo>
                <a:lnTo>
                  <a:pt x="47" y="2"/>
                </a:lnTo>
                <a:lnTo>
                  <a:pt x="41" y="4"/>
                </a:lnTo>
                <a:lnTo>
                  <a:pt x="33" y="4"/>
                </a:lnTo>
                <a:lnTo>
                  <a:pt x="25" y="5"/>
                </a:lnTo>
                <a:lnTo>
                  <a:pt x="17" y="9"/>
                </a:lnTo>
                <a:lnTo>
                  <a:pt x="13" y="11"/>
                </a:lnTo>
                <a:lnTo>
                  <a:pt x="9" y="13"/>
                </a:lnTo>
                <a:lnTo>
                  <a:pt x="4" y="16"/>
                </a:lnTo>
                <a:lnTo>
                  <a:pt x="0" y="18"/>
                </a:lnTo>
                <a:lnTo>
                  <a:pt x="15" y="3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1" name=""/>
          <p:cNvSpPr/>
          <p:nvPr/>
        </p:nvSpPr>
        <p:spPr>
          <a:xfrm>
            <a:off x="1468440" y="763560"/>
            <a:ext cx="22320" cy="42840"/>
          </a:xfrm>
          <a:custGeom>
            <a:avLst/>
            <a:gdLst/>
            <a:ahLst/>
            <a:rect l="l" t="t" r="r" b="b"/>
            <a:pathLst>
              <a:path w="29" h="53">
                <a:moveTo>
                  <a:pt x="22" y="44"/>
                </a:moveTo>
                <a:lnTo>
                  <a:pt x="18" y="53"/>
                </a:lnTo>
                <a:lnTo>
                  <a:pt x="22" y="50"/>
                </a:lnTo>
                <a:lnTo>
                  <a:pt x="23" y="46"/>
                </a:lnTo>
                <a:lnTo>
                  <a:pt x="25" y="43"/>
                </a:lnTo>
                <a:lnTo>
                  <a:pt x="25" y="37"/>
                </a:lnTo>
                <a:lnTo>
                  <a:pt x="27" y="32"/>
                </a:lnTo>
                <a:lnTo>
                  <a:pt x="27" y="27"/>
                </a:lnTo>
                <a:lnTo>
                  <a:pt x="27" y="21"/>
                </a:lnTo>
                <a:lnTo>
                  <a:pt x="27" y="18"/>
                </a:lnTo>
                <a:lnTo>
                  <a:pt x="27" y="18"/>
                </a:lnTo>
                <a:lnTo>
                  <a:pt x="27" y="16"/>
                </a:lnTo>
                <a:lnTo>
                  <a:pt x="29" y="16"/>
                </a:lnTo>
                <a:lnTo>
                  <a:pt x="29" y="14"/>
                </a:lnTo>
                <a:lnTo>
                  <a:pt x="14" y="0"/>
                </a:lnTo>
                <a:lnTo>
                  <a:pt x="11" y="3"/>
                </a:lnTo>
                <a:lnTo>
                  <a:pt x="9" y="7"/>
                </a:lnTo>
                <a:lnTo>
                  <a:pt x="7" y="11"/>
                </a:lnTo>
                <a:lnTo>
                  <a:pt x="6" y="14"/>
                </a:lnTo>
                <a:lnTo>
                  <a:pt x="6" y="19"/>
                </a:lnTo>
                <a:lnTo>
                  <a:pt x="6" y="25"/>
                </a:lnTo>
                <a:lnTo>
                  <a:pt x="6" y="32"/>
                </a:lnTo>
                <a:lnTo>
                  <a:pt x="6" y="36"/>
                </a:lnTo>
                <a:lnTo>
                  <a:pt x="6" y="36"/>
                </a:lnTo>
                <a:lnTo>
                  <a:pt x="4" y="37"/>
                </a:lnTo>
                <a:lnTo>
                  <a:pt x="4" y="37"/>
                </a:lnTo>
                <a:lnTo>
                  <a:pt x="4" y="39"/>
                </a:lnTo>
                <a:lnTo>
                  <a:pt x="0" y="46"/>
                </a:lnTo>
                <a:lnTo>
                  <a:pt x="22" y="4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2" name=""/>
          <p:cNvSpPr/>
          <p:nvPr/>
        </p:nvSpPr>
        <p:spPr>
          <a:xfrm>
            <a:off x="1468440" y="800280"/>
            <a:ext cx="7920" cy="1440"/>
          </a:xfrm>
          <a:custGeom>
            <a:avLst/>
            <a:gdLst/>
            <a:ahLst/>
            <a:rect l="l" t="t" r="r" b="b"/>
            <a:pathLst>
              <a:path w="11" h="2">
                <a:moveTo>
                  <a:pt x="0" y="2"/>
                </a:moveTo>
                <a:lnTo>
                  <a:pt x="11" y="0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3" name=""/>
          <p:cNvSpPr/>
          <p:nvPr/>
        </p:nvSpPr>
        <p:spPr>
          <a:xfrm>
            <a:off x="1468440" y="800280"/>
            <a:ext cx="19080" cy="48960"/>
          </a:xfrm>
          <a:custGeom>
            <a:avLst/>
            <a:gdLst/>
            <a:ahLst/>
            <a:rect l="l" t="t" r="r" b="b"/>
            <a:pathLst>
              <a:path w="25" h="63">
                <a:moveTo>
                  <a:pt x="18" y="63"/>
                </a:moveTo>
                <a:lnTo>
                  <a:pt x="25" y="52"/>
                </a:lnTo>
                <a:lnTo>
                  <a:pt x="22" y="0"/>
                </a:lnTo>
                <a:lnTo>
                  <a:pt x="0" y="2"/>
                </a:lnTo>
                <a:lnTo>
                  <a:pt x="4" y="54"/>
                </a:lnTo>
                <a:lnTo>
                  <a:pt x="18" y="6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4" name=""/>
          <p:cNvSpPr/>
          <p:nvPr/>
        </p:nvSpPr>
        <p:spPr>
          <a:xfrm>
            <a:off x="1476360" y="833400"/>
            <a:ext cx="3240" cy="7920"/>
          </a:xfrm>
          <a:custGeom>
            <a:avLst/>
            <a:gdLst/>
            <a:ahLst/>
            <a:rect l="l" t="t" r="r" b="b"/>
            <a:pathLst>
              <a:path w="3" h="9">
                <a:moveTo>
                  <a:pt x="0" y="0"/>
                </a:moveTo>
                <a:lnTo>
                  <a:pt x="3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5" name=""/>
          <p:cNvSpPr/>
          <p:nvPr/>
        </p:nvSpPr>
        <p:spPr>
          <a:xfrm>
            <a:off x="1442880" y="833400"/>
            <a:ext cx="39960" cy="109440"/>
          </a:xfrm>
          <a:custGeom>
            <a:avLst/>
            <a:gdLst/>
            <a:ahLst/>
            <a:rect l="l" t="t" r="r" b="b"/>
            <a:pathLst>
              <a:path w="48" h="137">
                <a:moveTo>
                  <a:pt x="23" y="137"/>
                </a:moveTo>
                <a:lnTo>
                  <a:pt x="25" y="128"/>
                </a:lnTo>
                <a:lnTo>
                  <a:pt x="23" y="110"/>
                </a:lnTo>
                <a:lnTo>
                  <a:pt x="21" y="96"/>
                </a:lnTo>
                <a:lnTo>
                  <a:pt x="21" y="82"/>
                </a:lnTo>
                <a:lnTo>
                  <a:pt x="23" y="70"/>
                </a:lnTo>
                <a:lnTo>
                  <a:pt x="23" y="61"/>
                </a:lnTo>
                <a:lnTo>
                  <a:pt x="27" y="50"/>
                </a:lnTo>
                <a:lnTo>
                  <a:pt x="28" y="43"/>
                </a:lnTo>
                <a:lnTo>
                  <a:pt x="32" y="38"/>
                </a:lnTo>
                <a:lnTo>
                  <a:pt x="36" y="32"/>
                </a:lnTo>
                <a:lnTo>
                  <a:pt x="37" y="29"/>
                </a:lnTo>
                <a:lnTo>
                  <a:pt x="41" y="25"/>
                </a:lnTo>
                <a:lnTo>
                  <a:pt x="43" y="21"/>
                </a:lnTo>
                <a:lnTo>
                  <a:pt x="48" y="20"/>
                </a:lnTo>
                <a:lnTo>
                  <a:pt x="39" y="0"/>
                </a:lnTo>
                <a:lnTo>
                  <a:pt x="36" y="2"/>
                </a:lnTo>
                <a:lnTo>
                  <a:pt x="30" y="7"/>
                </a:lnTo>
                <a:lnTo>
                  <a:pt x="25" y="11"/>
                </a:lnTo>
                <a:lnTo>
                  <a:pt x="21" y="16"/>
                </a:lnTo>
                <a:lnTo>
                  <a:pt x="18" y="21"/>
                </a:lnTo>
                <a:lnTo>
                  <a:pt x="12" y="29"/>
                </a:lnTo>
                <a:lnTo>
                  <a:pt x="9" y="36"/>
                </a:lnTo>
                <a:lnTo>
                  <a:pt x="5" y="45"/>
                </a:lnTo>
                <a:lnTo>
                  <a:pt x="2" y="55"/>
                </a:lnTo>
                <a:lnTo>
                  <a:pt x="2" y="68"/>
                </a:lnTo>
                <a:lnTo>
                  <a:pt x="0" y="82"/>
                </a:lnTo>
                <a:lnTo>
                  <a:pt x="0" y="96"/>
                </a:lnTo>
                <a:lnTo>
                  <a:pt x="2" y="114"/>
                </a:lnTo>
                <a:lnTo>
                  <a:pt x="4" y="132"/>
                </a:lnTo>
                <a:lnTo>
                  <a:pt x="7" y="123"/>
                </a:lnTo>
                <a:lnTo>
                  <a:pt x="23" y="13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6" name=""/>
          <p:cNvSpPr/>
          <p:nvPr/>
        </p:nvSpPr>
        <p:spPr>
          <a:xfrm>
            <a:off x="1378080" y="930240"/>
            <a:ext cx="83880" cy="79560"/>
          </a:xfrm>
          <a:custGeom>
            <a:avLst/>
            <a:gdLst/>
            <a:ahLst/>
            <a:rect l="l" t="t" r="r" b="b"/>
            <a:pathLst>
              <a:path w="107" h="100">
                <a:moveTo>
                  <a:pt x="22" y="100"/>
                </a:moveTo>
                <a:lnTo>
                  <a:pt x="22" y="100"/>
                </a:lnTo>
                <a:lnTo>
                  <a:pt x="22" y="96"/>
                </a:lnTo>
                <a:lnTo>
                  <a:pt x="22" y="93"/>
                </a:lnTo>
                <a:lnTo>
                  <a:pt x="23" y="89"/>
                </a:lnTo>
                <a:lnTo>
                  <a:pt x="23" y="87"/>
                </a:lnTo>
                <a:lnTo>
                  <a:pt x="27" y="80"/>
                </a:lnTo>
                <a:lnTo>
                  <a:pt x="31" y="73"/>
                </a:lnTo>
                <a:lnTo>
                  <a:pt x="36" y="68"/>
                </a:lnTo>
                <a:lnTo>
                  <a:pt x="41" y="62"/>
                </a:lnTo>
                <a:lnTo>
                  <a:pt x="47" y="57"/>
                </a:lnTo>
                <a:lnTo>
                  <a:pt x="54" y="52"/>
                </a:lnTo>
                <a:lnTo>
                  <a:pt x="82" y="32"/>
                </a:lnTo>
                <a:lnTo>
                  <a:pt x="107" y="14"/>
                </a:lnTo>
                <a:lnTo>
                  <a:pt x="93" y="0"/>
                </a:lnTo>
                <a:lnTo>
                  <a:pt x="70" y="14"/>
                </a:lnTo>
                <a:lnTo>
                  <a:pt x="41" y="36"/>
                </a:lnTo>
                <a:lnTo>
                  <a:pt x="32" y="41"/>
                </a:lnTo>
                <a:lnTo>
                  <a:pt x="25" y="48"/>
                </a:lnTo>
                <a:lnTo>
                  <a:pt x="18" y="55"/>
                </a:lnTo>
                <a:lnTo>
                  <a:pt x="13" y="62"/>
                </a:lnTo>
                <a:lnTo>
                  <a:pt x="7" y="71"/>
                </a:lnTo>
                <a:lnTo>
                  <a:pt x="4" y="80"/>
                </a:lnTo>
                <a:lnTo>
                  <a:pt x="2" y="85"/>
                </a:lnTo>
                <a:lnTo>
                  <a:pt x="0" y="89"/>
                </a:lnTo>
                <a:lnTo>
                  <a:pt x="0" y="94"/>
                </a:lnTo>
                <a:lnTo>
                  <a:pt x="0" y="100"/>
                </a:lnTo>
                <a:lnTo>
                  <a:pt x="22" y="10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7" name=""/>
          <p:cNvSpPr/>
          <p:nvPr/>
        </p:nvSpPr>
        <p:spPr>
          <a:xfrm>
            <a:off x="1378080" y="1009800"/>
            <a:ext cx="25200" cy="28440"/>
          </a:xfrm>
          <a:custGeom>
            <a:avLst/>
            <a:gdLst/>
            <a:ahLst/>
            <a:rect l="l" t="t" r="r" b="b"/>
            <a:pathLst>
              <a:path w="32" h="35">
                <a:moveTo>
                  <a:pt x="32" y="35"/>
                </a:moveTo>
                <a:lnTo>
                  <a:pt x="32" y="21"/>
                </a:lnTo>
                <a:lnTo>
                  <a:pt x="27" y="16"/>
                </a:lnTo>
                <a:lnTo>
                  <a:pt x="23" y="10"/>
                </a:lnTo>
                <a:lnTo>
                  <a:pt x="23" y="9"/>
                </a:lnTo>
                <a:lnTo>
                  <a:pt x="22" y="7"/>
                </a:lnTo>
                <a:lnTo>
                  <a:pt x="22" y="3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4" y="17"/>
                </a:lnTo>
                <a:lnTo>
                  <a:pt x="7" y="23"/>
                </a:lnTo>
                <a:lnTo>
                  <a:pt x="11" y="30"/>
                </a:lnTo>
                <a:lnTo>
                  <a:pt x="18" y="35"/>
                </a:lnTo>
                <a:lnTo>
                  <a:pt x="18" y="21"/>
                </a:lnTo>
                <a:lnTo>
                  <a:pt x="32" y="3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8" name=""/>
          <p:cNvSpPr/>
          <p:nvPr/>
        </p:nvSpPr>
        <p:spPr>
          <a:xfrm>
            <a:off x="1357200" y="1027080"/>
            <a:ext cx="46080" cy="30240"/>
          </a:xfrm>
          <a:custGeom>
            <a:avLst/>
            <a:gdLst/>
            <a:ahLst/>
            <a:rect l="l" t="t" r="r" b="b"/>
            <a:pathLst>
              <a:path w="57" h="37">
                <a:moveTo>
                  <a:pt x="22" y="30"/>
                </a:moveTo>
                <a:lnTo>
                  <a:pt x="22" y="30"/>
                </a:lnTo>
                <a:lnTo>
                  <a:pt x="20" y="37"/>
                </a:lnTo>
                <a:lnTo>
                  <a:pt x="22" y="36"/>
                </a:lnTo>
                <a:lnTo>
                  <a:pt x="29" y="32"/>
                </a:lnTo>
                <a:lnTo>
                  <a:pt x="34" y="28"/>
                </a:lnTo>
                <a:lnTo>
                  <a:pt x="48" y="20"/>
                </a:lnTo>
                <a:lnTo>
                  <a:pt x="57" y="14"/>
                </a:lnTo>
                <a:lnTo>
                  <a:pt x="43" y="0"/>
                </a:lnTo>
                <a:lnTo>
                  <a:pt x="38" y="4"/>
                </a:lnTo>
                <a:lnTo>
                  <a:pt x="24" y="11"/>
                </a:lnTo>
                <a:lnTo>
                  <a:pt x="18" y="14"/>
                </a:lnTo>
                <a:lnTo>
                  <a:pt x="11" y="18"/>
                </a:lnTo>
                <a:lnTo>
                  <a:pt x="6" y="21"/>
                </a:lnTo>
                <a:lnTo>
                  <a:pt x="0" y="30"/>
                </a:lnTo>
                <a:lnTo>
                  <a:pt x="22" y="3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9" name=""/>
          <p:cNvSpPr/>
          <p:nvPr/>
        </p:nvSpPr>
        <p:spPr>
          <a:xfrm>
            <a:off x="1357200" y="1050840"/>
            <a:ext cx="54000" cy="58680"/>
          </a:xfrm>
          <a:custGeom>
            <a:avLst/>
            <a:gdLst/>
            <a:ahLst/>
            <a:rect l="l" t="t" r="r" b="b"/>
            <a:pathLst>
              <a:path w="68" h="73">
                <a:moveTo>
                  <a:pt x="68" y="70"/>
                </a:moveTo>
                <a:lnTo>
                  <a:pt x="66" y="73"/>
                </a:lnTo>
                <a:lnTo>
                  <a:pt x="68" y="66"/>
                </a:lnTo>
                <a:lnTo>
                  <a:pt x="66" y="59"/>
                </a:lnTo>
                <a:lnTo>
                  <a:pt x="65" y="54"/>
                </a:lnTo>
                <a:lnTo>
                  <a:pt x="61" y="48"/>
                </a:lnTo>
                <a:lnTo>
                  <a:pt x="54" y="39"/>
                </a:lnTo>
                <a:lnTo>
                  <a:pt x="43" y="31"/>
                </a:lnTo>
                <a:lnTo>
                  <a:pt x="36" y="22"/>
                </a:lnTo>
                <a:lnTo>
                  <a:pt x="27" y="13"/>
                </a:lnTo>
                <a:lnTo>
                  <a:pt x="25" y="9"/>
                </a:lnTo>
                <a:lnTo>
                  <a:pt x="24" y="6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2" y="7"/>
                </a:lnTo>
                <a:lnTo>
                  <a:pt x="4" y="15"/>
                </a:lnTo>
                <a:lnTo>
                  <a:pt x="8" y="20"/>
                </a:lnTo>
                <a:lnTo>
                  <a:pt x="11" y="25"/>
                </a:lnTo>
                <a:lnTo>
                  <a:pt x="20" y="36"/>
                </a:lnTo>
                <a:lnTo>
                  <a:pt x="29" y="45"/>
                </a:lnTo>
                <a:lnTo>
                  <a:pt x="38" y="54"/>
                </a:lnTo>
                <a:lnTo>
                  <a:pt x="45" y="61"/>
                </a:lnTo>
                <a:lnTo>
                  <a:pt x="47" y="63"/>
                </a:lnTo>
                <a:lnTo>
                  <a:pt x="47" y="66"/>
                </a:lnTo>
                <a:lnTo>
                  <a:pt x="47" y="66"/>
                </a:lnTo>
                <a:lnTo>
                  <a:pt x="47" y="70"/>
                </a:lnTo>
                <a:lnTo>
                  <a:pt x="68" y="7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0" name=""/>
          <p:cNvSpPr/>
          <p:nvPr/>
        </p:nvSpPr>
        <p:spPr>
          <a:xfrm>
            <a:off x="1393920" y="1106640"/>
            <a:ext cx="39600" cy="42840"/>
          </a:xfrm>
          <a:custGeom>
            <a:avLst/>
            <a:gdLst/>
            <a:ahLst/>
            <a:rect l="l" t="t" r="r" b="b"/>
            <a:pathLst>
              <a:path w="50" h="55">
                <a:moveTo>
                  <a:pt x="50" y="51"/>
                </a:moveTo>
                <a:lnTo>
                  <a:pt x="48" y="46"/>
                </a:lnTo>
                <a:lnTo>
                  <a:pt x="42" y="35"/>
                </a:lnTo>
                <a:lnTo>
                  <a:pt x="34" y="19"/>
                </a:lnTo>
                <a:lnTo>
                  <a:pt x="25" y="3"/>
                </a:lnTo>
                <a:lnTo>
                  <a:pt x="21" y="0"/>
                </a:lnTo>
                <a:lnTo>
                  <a:pt x="0" y="0"/>
                </a:lnTo>
                <a:lnTo>
                  <a:pt x="5" y="12"/>
                </a:lnTo>
                <a:lnTo>
                  <a:pt x="14" y="28"/>
                </a:lnTo>
                <a:lnTo>
                  <a:pt x="25" y="46"/>
                </a:lnTo>
                <a:lnTo>
                  <a:pt x="30" y="55"/>
                </a:lnTo>
                <a:lnTo>
                  <a:pt x="28" y="51"/>
                </a:lnTo>
                <a:lnTo>
                  <a:pt x="50" y="5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1" name=""/>
          <p:cNvSpPr/>
          <p:nvPr/>
        </p:nvSpPr>
        <p:spPr>
          <a:xfrm>
            <a:off x="1417680" y="1147680"/>
            <a:ext cx="15840" cy="20880"/>
          </a:xfrm>
          <a:custGeom>
            <a:avLst/>
            <a:gdLst/>
            <a:ahLst/>
            <a:rect l="l" t="t" r="r" b="b"/>
            <a:pathLst>
              <a:path w="22" h="27">
                <a:moveTo>
                  <a:pt x="14" y="7"/>
                </a:move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2" y="15"/>
                </a:lnTo>
                <a:lnTo>
                  <a:pt x="2" y="16"/>
                </a:lnTo>
                <a:lnTo>
                  <a:pt x="6" y="22"/>
                </a:lnTo>
                <a:lnTo>
                  <a:pt x="7" y="23"/>
                </a:lnTo>
                <a:lnTo>
                  <a:pt x="14" y="27"/>
                </a:lnTo>
                <a:lnTo>
                  <a:pt x="14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2" name=""/>
          <p:cNvSpPr/>
          <p:nvPr/>
        </p:nvSpPr>
        <p:spPr>
          <a:xfrm>
            <a:off x="1428840" y="1152360"/>
            <a:ext cx="20520" cy="19080"/>
          </a:xfrm>
          <a:custGeom>
            <a:avLst/>
            <a:gdLst/>
            <a:ahLst/>
            <a:rect l="l" t="t" r="r" b="b"/>
            <a:pathLst>
              <a:path w="27" h="24">
                <a:moveTo>
                  <a:pt x="27" y="15"/>
                </a:moveTo>
                <a:lnTo>
                  <a:pt x="16" y="4"/>
                </a:lnTo>
                <a:lnTo>
                  <a:pt x="11" y="2"/>
                </a:lnTo>
                <a:lnTo>
                  <a:pt x="0" y="0"/>
                </a:lnTo>
                <a:lnTo>
                  <a:pt x="0" y="20"/>
                </a:lnTo>
                <a:lnTo>
                  <a:pt x="8" y="22"/>
                </a:lnTo>
                <a:lnTo>
                  <a:pt x="16" y="24"/>
                </a:lnTo>
                <a:lnTo>
                  <a:pt x="8" y="15"/>
                </a:lnTo>
                <a:lnTo>
                  <a:pt x="27" y="1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3" name=""/>
          <p:cNvSpPr/>
          <p:nvPr/>
        </p:nvSpPr>
        <p:spPr>
          <a:xfrm>
            <a:off x="1433520" y="1163520"/>
            <a:ext cx="68400" cy="71640"/>
          </a:xfrm>
          <a:custGeom>
            <a:avLst/>
            <a:gdLst/>
            <a:ahLst/>
            <a:rect l="l" t="t" r="r" b="b"/>
            <a:pathLst>
              <a:path w="85" h="89">
                <a:moveTo>
                  <a:pt x="85" y="89"/>
                </a:moveTo>
                <a:lnTo>
                  <a:pt x="85" y="89"/>
                </a:lnTo>
                <a:lnTo>
                  <a:pt x="85" y="83"/>
                </a:lnTo>
                <a:lnTo>
                  <a:pt x="83" y="80"/>
                </a:lnTo>
                <a:lnTo>
                  <a:pt x="83" y="76"/>
                </a:lnTo>
                <a:lnTo>
                  <a:pt x="81" y="71"/>
                </a:lnTo>
                <a:lnTo>
                  <a:pt x="78" y="64"/>
                </a:lnTo>
                <a:lnTo>
                  <a:pt x="73" y="57"/>
                </a:lnTo>
                <a:lnTo>
                  <a:pt x="67" y="51"/>
                </a:lnTo>
                <a:lnTo>
                  <a:pt x="60" y="46"/>
                </a:lnTo>
                <a:lnTo>
                  <a:pt x="55" y="41"/>
                </a:lnTo>
                <a:lnTo>
                  <a:pt x="48" y="37"/>
                </a:lnTo>
                <a:lnTo>
                  <a:pt x="42" y="32"/>
                </a:lnTo>
                <a:lnTo>
                  <a:pt x="37" y="28"/>
                </a:lnTo>
                <a:lnTo>
                  <a:pt x="32" y="23"/>
                </a:lnTo>
                <a:lnTo>
                  <a:pt x="28" y="19"/>
                </a:lnTo>
                <a:lnTo>
                  <a:pt x="24" y="14"/>
                </a:lnTo>
                <a:lnTo>
                  <a:pt x="23" y="9"/>
                </a:lnTo>
                <a:lnTo>
                  <a:pt x="23" y="7"/>
                </a:lnTo>
                <a:lnTo>
                  <a:pt x="21" y="5"/>
                </a:lnTo>
                <a:lnTo>
                  <a:pt x="21" y="1"/>
                </a:lnTo>
                <a:lnTo>
                  <a:pt x="21" y="0"/>
                </a:lnTo>
                <a:lnTo>
                  <a:pt x="0" y="0"/>
                </a:lnTo>
                <a:lnTo>
                  <a:pt x="0" y="3"/>
                </a:lnTo>
                <a:lnTo>
                  <a:pt x="0" y="9"/>
                </a:lnTo>
                <a:lnTo>
                  <a:pt x="1" y="14"/>
                </a:lnTo>
                <a:lnTo>
                  <a:pt x="3" y="17"/>
                </a:lnTo>
                <a:lnTo>
                  <a:pt x="7" y="25"/>
                </a:lnTo>
                <a:lnTo>
                  <a:pt x="12" y="32"/>
                </a:lnTo>
                <a:lnTo>
                  <a:pt x="17" y="37"/>
                </a:lnTo>
                <a:lnTo>
                  <a:pt x="24" y="42"/>
                </a:lnTo>
                <a:lnTo>
                  <a:pt x="30" y="48"/>
                </a:lnTo>
                <a:lnTo>
                  <a:pt x="35" y="51"/>
                </a:lnTo>
                <a:lnTo>
                  <a:pt x="42" y="57"/>
                </a:lnTo>
                <a:lnTo>
                  <a:pt x="48" y="62"/>
                </a:lnTo>
                <a:lnTo>
                  <a:pt x="53" y="66"/>
                </a:lnTo>
                <a:lnTo>
                  <a:pt x="56" y="69"/>
                </a:lnTo>
                <a:lnTo>
                  <a:pt x="60" y="74"/>
                </a:lnTo>
                <a:lnTo>
                  <a:pt x="62" y="80"/>
                </a:lnTo>
                <a:lnTo>
                  <a:pt x="62" y="82"/>
                </a:lnTo>
                <a:lnTo>
                  <a:pt x="64" y="83"/>
                </a:lnTo>
                <a:lnTo>
                  <a:pt x="64" y="87"/>
                </a:lnTo>
                <a:lnTo>
                  <a:pt x="64" y="89"/>
                </a:lnTo>
                <a:lnTo>
                  <a:pt x="85" y="8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4" name=""/>
          <p:cNvSpPr/>
          <p:nvPr/>
        </p:nvSpPr>
        <p:spPr>
          <a:xfrm>
            <a:off x="1469880" y="1235160"/>
            <a:ext cx="32040" cy="30240"/>
          </a:xfrm>
          <a:custGeom>
            <a:avLst/>
            <a:gdLst/>
            <a:ahLst/>
            <a:rect l="l" t="t" r="r" b="b"/>
            <a:pathLst>
              <a:path w="39" h="37">
                <a:moveTo>
                  <a:pt x="21" y="37"/>
                </a:moveTo>
                <a:lnTo>
                  <a:pt x="21" y="37"/>
                </a:lnTo>
                <a:lnTo>
                  <a:pt x="21" y="35"/>
                </a:lnTo>
                <a:lnTo>
                  <a:pt x="21" y="33"/>
                </a:lnTo>
                <a:lnTo>
                  <a:pt x="21" y="32"/>
                </a:lnTo>
                <a:lnTo>
                  <a:pt x="23" y="30"/>
                </a:lnTo>
                <a:lnTo>
                  <a:pt x="25" y="26"/>
                </a:lnTo>
                <a:lnTo>
                  <a:pt x="28" y="23"/>
                </a:lnTo>
                <a:lnTo>
                  <a:pt x="32" y="19"/>
                </a:lnTo>
                <a:lnTo>
                  <a:pt x="34" y="14"/>
                </a:lnTo>
                <a:lnTo>
                  <a:pt x="37" y="10"/>
                </a:lnTo>
                <a:lnTo>
                  <a:pt x="37" y="7"/>
                </a:lnTo>
                <a:lnTo>
                  <a:pt x="39" y="3"/>
                </a:lnTo>
                <a:lnTo>
                  <a:pt x="39" y="0"/>
                </a:lnTo>
                <a:lnTo>
                  <a:pt x="18" y="0"/>
                </a:lnTo>
                <a:lnTo>
                  <a:pt x="18" y="1"/>
                </a:lnTo>
                <a:lnTo>
                  <a:pt x="18" y="1"/>
                </a:lnTo>
                <a:lnTo>
                  <a:pt x="18" y="3"/>
                </a:lnTo>
                <a:lnTo>
                  <a:pt x="18" y="3"/>
                </a:lnTo>
                <a:lnTo>
                  <a:pt x="14" y="7"/>
                </a:lnTo>
                <a:lnTo>
                  <a:pt x="10" y="12"/>
                </a:lnTo>
                <a:lnTo>
                  <a:pt x="7" y="16"/>
                </a:lnTo>
                <a:lnTo>
                  <a:pt x="5" y="21"/>
                </a:lnTo>
                <a:lnTo>
                  <a:pt x="3" y="25"/>
                </a:lnTo>
                <a:lnTo>
                  <a:pt x="2" y="28"/>
                </a:lnTo>
                <a:lnTo>
                  <a:pt x="2" y="33"/>
                </a:lnTo>
                <a:lnTo>
                  <a:pt x="0" y="37"/>
                </a:lnTo>
                <a:lnTo>
                  <a:pt x="21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5" name=""/>
          <p:cNvSpPr/>
          <p:nvPr/>
        </p:nvSpPr>
        <p:spPr>
          <a:xfrm>
            <a:off x="1469880" y="1265400"/>
            <a:ext cx="25560" cy="18720"/>
          </a:xfrm>
          <a:custGeom>
            <a:avLst/>
            <a:gdLst/>
            <a:ahLst/>
            <a:rect l="l" t="t" r="r" b="b"/>
            <a:pathLst>
              <a:path w="32" h="25">
                <a:moveTo>
                  <a:pt x="28" y="4"/>
                </a:moveTo>
                <a:lnTo>
                  <a:pt x="25" y="4"/>
                </a:lnTo>
                <a:lnTo>
                  <a:pt x="25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2" y="5"/>
                </a:lnTo>
                <a:lnTo>
                  <a:pt x="3" y="11"/>
                </a:lnTo>
                <a:lnTo>
                  <a:pt x="5" y="14"/>
                </a:lnTo>
                <a:lnTo>
                  <a:pt x="9" y="18"/>
                </a:lnTo>
                <a:lnTo>
                  <a:pt x="12" y="21"/>
                </a:lnTo>
                <a:lnTo>
                  <a:pt x="19" y="23"/>
                </a:lnTo>
                <a:lnTo>
                  <a:pt x="25" y="25"/>
                </a:lnTo>
                <a:lnTo>
                  <a:pt x="32" y="23"/>
                </a:lnTo>
                <a:lnTo>
                  <a:pt x="28" y="25"/>
                </a:lnTo>
                <a:lnTo>
                  <a:pt x="28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6" name=""/>
          <p:cNvSpPr/>
          <p:nvPr/>
        </p:nvSpPr>
        <p:spPr>
          <a:xfrm>
            <a:off x="1494000" y="127620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7" name=""/>
          <p:cNvSpPr/>
          <p:nvPr/>
        </p:nvSpPr>
        <p:spPr>
          <a:xfrm>
            <a:off x="1494000" y="1266840"/>
            <a:ext cx="52200" cy="17280"/>
          </a:xfrm>
          <a:custGeom>
            <a:avLst/>
            <a:gdLst/>
            <a:ahLst/>
            <a:rect l="l" t="t" r="r" b="b"/>
            <a:pathLst>
              <a:path w="66" h="21">
                <a:moveTo>
                  <a:pt x="66" y="1"/>
                </a:moveTo>
                <a:lnTo>
                  <a:pt x="61" y="0"/>
                </a:lnTo>
                <a:lnTo>
                  <a:pt x="0" y="0"/>
                </a:lnTo>
                <a:lnTo>
                  <a:pt x="0" y="21"/>
                </a:lnTo>
                <a:lnTo>
                  <a:pt x="61" y="21"/>
                </a:lnTo>
                <a:lnTo>
                  <a:pt x="66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8" name=""/>
          <p:cNvSpPr/>
          <p:nvPr/>
        </p:nvSpPr>
        <p:spPr>
          <a:xfrm>
            <a:off x="1538280" y="1276200"/>
            <a:ext cx="324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0" y="9"/>
                </a:moveTo>
                <a:lnTo>
                  <a:pt x="4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9" name=""/>
          <p:cNvSpPr/>
          <p:nvPr/>
        </p:nvSpPr>
        <p:spPr>
          <a:xfrm>
            <a:off x="1538280" y="1268280"/>
            <a:ext cx="46080" cy="20880"/>
          </a:xfrm>
          <a:custGeom>
            <a:avLst/>
            <a:gdLst/>
            <a:ahLst/>
            <a:rect l="l" t="t" r="r" b="b"/>
            <a:pathLst>
              <a:path w="57" h="25">
                <a:moveTo>
                  <a:pt x="57" y="20"/>
                </a:moveTo>
                <a:lnTo>
                  <a:pt x="57" y="22"/>
                </a:lnTo>
                <a:lnTo>
                  <a:pt x="55" y="16"/>
                </a:lnTo>
                <a:lnTo>
                  <a:pt x="54" y="11"/>
                </a:lnTo>
                <a:lnTo>
                  <a:pt x="50" y="8"/>
                </a:lnTo>
                <a:lnTo>
                  <a:pt x="47" y="6"/>
                </a:lnTo>
                <a:lnTo>
                  <a:pt x="41" y="2"/>
                </a:lnTo>
                <a:lnTo>
                  <a:pt x="38" y="2"/>
                </a:lnTo>
                <a:lnTo>
                  <a:pt x="34" y="0"/>
                </a:lnTo>
                <a:lnTo>
                  <a:pt x="31" y="0"/>
                </a:lnTo>
                <a:lnTo>
                  <a:pt x="23" y="0"/>
                </a:lnTo>
                <a:lnTo>
                  <a:pt x="16" y="2"/>
                </a:lnTo>
                <a:lnTo>
                  <a:pt x="14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0" y="18"/>
                </a:lnTo>
                <a:lnTo>
                  <a:pt x="4" y="20"/>
                </a:lnTo>
                <a:lnTo>
                  <a:pt x="7" y="22"/>
                </a:lnTo>
                <a:lnTo>
                  <a:pt x="13" y="22"/>
                </a:lnTo>
                <a:lnTo>
                  <a:pt x="16" y="22"/>
                </a:lnTo>
                <a:lnTo>
                  <a:pt x="23" y="22"/>
                </a:lnTo>
                <a:lnTo>
                  <a:pt x="31" y="22"/>
                </a:lnTo>
                <a:lnTo>
                  <a:pt x="32" y="22"/>
                </a:lnTo>
                <a:lnTo>
                  <a:pt x="34" y="22"/>
                </a:lnTo>
                <a:lnTo>
                  <a:pt x="36" y="22"/>
                </a:lnTo>
                <a:lnTo>
                  <a:pt x="36" y="22"/>
                </a:lnTo>
                <a:lnTo>
                  <a:pt x="36" y="24"/>
                </a:lnTo>
                <a:lnTo>
                  <a:pt x="36" y="25"/>
                </a:lnTo>
                <a:lnTo>
                  <a:pt x="38" y="25"/>
                </a:lnTo>
                <a:lnTo>
                  <a:pt x="57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0" name=""/>
          <p:cNvSpPr/>
          <p:nvPr/>
        </p:nvSpPr>
        <p:spPr>
          <a:xfrm>
            <a:off x="1566720" y="1284120"/>
            <a:ext cx="47880" cy="61920"/>
          </a:xfrm>
          <a:custGeom>
            <a:avLst/>
            <a:gdLst/>
            <a:ahLst/>
            <a:rect l="l" t="t" r="r" b="b"/>
            <a:pathLst>
              <a:path w="60" h="78">
                <a:moveTo>
                  <a:pt x="60" y="59"/>
                </a:moveTo>
                <a:lnTo>
                  <a:pt x="60" y="59"/>
                </a:lnTo>
                <a:lnTo>
                  <a:pt x="53" y="59"/>
                </a:lnTo>
                <a:lnTo>
                  <a:pt x="50" y="57"/>
                </a:lnTo>
                <a:lnTo>
                  <a:pt x="44" y="55"/>
                </a:lnTo>
                <a:lnTo>
                  <a:pt x="41" y="53"/>
                </a:lnTo>
                <a:lnTo>
                  <a:pt x="39" y="52"/>
                </a:lnTo>
                <a:lnTo>
                  <a:pt x="35" y="48"/>
                </a:lnTo>
                <a:lnTo>
                  <a:pt x="34" y="46"/>
                </a:lnTo>
                <a:lnTo>
                  <a:pt x="30" y="41"/>
                </a:lnTo>
                <a:lnTo>
                  <a:pt x="28" y="32"/>
                </a:lnTo>
                <a:lnTo>
                  <a:pt x="25" y="23"/>
                </a:lnTo>
                <a:lnTo>
                  <a:pt x="23" y="11"/>
                </a:lnTo>
                <a:lnTo>
                  <a:pt x="19" y="0"/>
                </a:lnTo>
                <a:lnTo>
                  <a:pt x="0" y="5"/>
                </a:lnTo>
                <a:lnTo>
                  <a:pt x="2" y="16"/>
                </a:lnTo>
                <a:lnTo>
                  <a:pt x="5" y="27"/>
                </a:lnTo>
                <a:lnTo>
                  <a:pt x="9" y="39"/>
                </a:lnTo>
                <a:lnTo>
                  <a:pt x="11" y="50"/>
                </a:lnTo>
                <a:lnTo>
                  <a:pt x="14" y="55"/>
                </a:lnTo>
                <a:lnTo>
                  <a:pt x="19" y="60"/>
                </a:lnTo>
                <a:lnTo>
                  <a:pt x="25" y="66"/>
                </a:lnTo>
                <a:lnTo>
                  <a:pt x="30" y="71"/>
                </a:lnTo>
                <a:lnTo>
                  <a:pt x="35" y="73"/>
                </a:lnTo>
                <a:lnTo>
                  <a:pt x="44" y="77"/>
                </a:lnTo>
                <a:lnTo>
                  <a:pt x="51" y="78"/>
                </a:lnTo>
                <a:lnTo>
                  <a:pt x="60" y="78"/>
                </a:lnTo>
                <a:lnTo>
                  <a:pt x="60" y="5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1" name=""/>
          <p:cNvSpPr/>
          <p:nvPr/>
        </p:nvSpPr>
        <p:spPr>
          <a:xfrm>
            <a:off x="1614600" y="1285920"/>
            <a:ext cx="141120" cy="60120"/>
          </a:xfrm>
          <a:custGeom>
            <a:avLst/>
            <a:gdLst/>
            <a:ahLst/>
            <a:rect l="l" t="t" r="r" b="b"/>
            <a:pathLst>
              <a:path w="178" h="76">
                <a:moveTo>
                  <a:pt x="164" y="0"/>
                </a:moveTo>
                <a:lnTo>
                  <a:pt x="164" y="0"/>
                </a:lnTo>
                <a:lnTo>
                  <a:pt x="155" y="9"/>
                </a:lnTo>
                <a:lnTo>
                  <a:pt x="146" y="16"/>
                </a:lnTo>
                <a:lnTo>
                  <a:pt x="139" y="23"/>
                </a:lnTo>
                <a:lnTo>
                  <a:pt x="130" y="28"/>
                </a:lnTo>
                <a:lnTo>
                  <a:pt x="123" y="34"/>
                </a:lnTo>
                <a:lnTo>
                  <a:pt x="116" y="37"/>
                </a:lnTo>
                <a:lnTo>
                  <a:pt x="107" y="42"/>
                </a:lnTo>
                <a:lnTo>
                  <a:pt x="100" y="46"/>
                </a:lnTo>
                <a:lnTo>
                  <a:pt x="91" y="48"/>
                </a:lnTo>
                <a:lnTo>
                  <a:pt x="82" y="50"/>
                </a:lnTo>
                <a:lnTo>
                  <a:pt x="72" y="51"/>
                </a:lnTo>
                <a:lnTo>
                  <a:pt x="59" y="53"/>
                </a:lnTo>
                <a:lnTo>
                  <a:pt x="47" y="55"/>
                </a:lnTo>
                <a:lnTo>
                  <a:pt x="32" y="55"/>
                </a:lnTo>
                <a:lnTo>
                  <a:pt x="18" y="57"/>
                </a:lnTo>
                <a:lnTo>
                  <a:pt x="0" y="57"/>
                </a:lnTo>
                <a:lnTo>
                  <a:pt x="0" y="76"/>
                </a:lnTo>
                <a:lnTo>
                  <a:pt x="18" y="76"/>
                </a:lnTo>
                <a:lnTo>
                  <a:pt x="34" y="76"/>
                </a:lnTo>
                <a:lnTo>
                  <a:pt x="48" y="75"/>
                </a:lnTo>
                <a:lnTo>
                  <a:pt x="63" y="75"/>
                </a:lnTo>
                <a:lnTo>
                  <a:pt x="73" y="73"/>
                </a:lnTo>
                <a:lnTo>
                  <a:pt x="86" y="71"/>
                </a:lnTo>
                <a:lnTo>
                  <a:pt x="96" y="67"/>
                </a:lnTo>
                <a:lnTo>
                  <a:pt x="107" y="64"/>
                </a:lnTo>
                <a:lnTo>
                  <a:pt x="116" y="60"/>
                </a:lnTo>
                <a:lnTo>
                  <a:pt x="127" y="57"/>
                </a:lnTo>
                <a:lnTo>
                  <a:pt x="134" y="51"/>
                </a:lnTo>
                <a:lnTo>
                  <a:pt x="143" y="46"/>
                </a:lnTo>
                <a:lnTo>
                  <a:pt x="152" y="37"/>
                </a:lnTo>
                <a:lnTo>
                  <a:pt x="161" y="32"/>
                </a:lnTo>
                <a:lnTo>
                  <a:pt x="169" y="23"/>
                </a:lnTo>
                <a:lnTo>
                  <a:pt x="178" y="14"/>
                </a:lnTo>
                <a:lnTo>
                  <a:pt x="16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2" name=""/>
          <p:cNvSpPr/>
          <p:nvPr/>
        </p:nvSpPr>
        <p:spPr>
          <a:xfrm>
            <a:off x="1751040" y="1290600"/>
            <a:ext cx="4680" cy="648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7"/>
                </a:moveTo>
                <a:lnTo>
                  <a:pt x="0" y="0"/>
                </a:lnTo>
                <a:lnTo>
                  <a:pt x="7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3" name=""/>
          <p:cNvSpPr/>
          <p:nvPr/>
        </p:nvSpPr>
        <p:spPr>
          <a:xfrm>
            <a:off x="1744560" y="1255680"/>
            <a:ext cx="47880" cy="41400"/>
          </a:xfrm>
          <a:custGeom>
            <a:avLst/>
            <a:gdLst/>
            <a:ahLst/>
            <a:rect l="l" t="t" r="r" b="b"/>
            <a:pathLst>
              <a:path w="61" h="52">
                <a:moveTo>
                  <a:pt x="61" y="11"/>
                </a:moveTo>
                <a:lnTo>
                  <a:pt x="43" y="0"/>
                </a:lnTo>
                <a:lnTo>
                  <a:pt x="0" y="38"/>
                </a:lnTo>
                <a:lnTo>
                  <a:pt x="14" y="52"/>
                </a:lnTo>
                <a:lnTo>
                  <a:pt x="57" y="15"/>
                </a:lnTo>
                <a:lnTo>
                  <a:pt x="61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4" name=""/>
          <p:cNvSpPr/>
          <p:nvPr/>
        </p:nvSpPr>
        <p:spPr>
          <a:xfrm>
            <a:off x="1778040" y="1258920"/>
            <a:ext cx="6480" cy="3240"/>
          </a:xfrm>
          <a:custGeom>
            <a:avLst/>
            <a:gdLst/>
            <a:ahLst/>
            <a:rect l="l" t="t" r="r" b="b"/>
            <a:pathLst>
              <a:path w="7" h="3">
                <a:moveTo>
                  <a:pt x="0" y="0"/>
                </a:moveTo>
                <a:lnTo>
                  <a:pt x="7" y="3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5" name=""/>
          <p:cNvSpPr/>
          <p:nvPr/>
        </p:nvSpPr>
        <p:spPr>
          <a:xfrm>
            <a:off x="1778040" y="1258920"/>
            <a:ext cx="25200" cy="30240"/>
          </a:xfrm>
          <a:custGeom>
            <a:avLst/>
            <a:gdLst/>
            <a:ahLst/>
            <a:rect l="l" t="t" r="r" b="b"/>
            <a:pathLst>
              <a:path w="32" h="37">
                <a:moveTo>
                  <a:pt x="32" y="37"/>
                </a:moveTo>
                <a:lnTo>
                  <a:pt x="32" y="37"/>
                </a:lnTo>
                <a:lnTo>
                  <a:pt x="32" y="30"/>
                </a:lnTo>
                <a:lnTo>
                  <a:pt x="29" y="23"/>
                </a:lnTo>
                <a:lnTo>
                  <a:pt x="27" y="20"/>
                </a:lnTo>
                <a:lnTo>
                  <a:pt x="25" y="14"/>
                </a:lnTo>
                <a:lnTo>
                  <a:pt x="23" y="11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" y="0"/>
                </a:lnTo>
                <a:lnTo>
                  <a:pt x="0" y="3"/>
                </a:lnTo>
                <a:lnTo>
                  <a:pt x="0" y="7"/>
                </a:lnTo>
                <a:lnTo>
                  <a:pt x="0" y="11"/>
                </a:lnTo>
                <a:lnTo>
                  <a:pt x="2" y="14"/>
                </a:lnTo>
                <a:lnTo>
                  <a:pt x="4" y="20"/>
                </a:lnTo>
                <a:lnTo>
                  <a:pt x="5" y="23"/>
                </a:lnTo>
                <a:lnTo>
                  <a:pt x="9" y="28"/>
                </a:lnTo>
                <a:lnTo>
                  <a:pt x="9" y="32"/>
                </a:lnTo>
                <a:lnTo>
                  <a:pt x="11" y="34"/>
                </a:lnTo>
                <a:lnTo>
                  <a:pt x="12" y="37"/>
                </a:lnTo>
                <a:lnTo>
                  <a:pt x="32" y="3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6" name=""/>
          <p:cNvSpPr/>
          <p:nvPr/>
        </p:nvSpPr>
        <p:spPr>
          <a:xfrm>
            <a:off x="1778040" y="1289160"/>
            <a:ext cx="25200" cy="23760"/>
          </a:xfrm>
          <a:custGeom>
            <a:avLst/>
            <a:gdLst/>
            <a:ahLst/>
            <a:rect l="l" t="t" r="r" b="b"/>
            <a:pathLst>
              <a:path w="32" h="31">
                <a:moveTo>
                  <a:pt x="21" y="25"/>
                </a:moveTo>
                <a:lnTo>
                  <a:pt x="21" y="20"/>
                </a:lnTo>
                <a:lnTo>
                  <a:pt x="21" y="22"/>
                </a:lnTo>
                <a:lnTo>
                  <a:pt x="21" y="23"/>
                </a:lnTo>
                <a:lnTo>
                  <a:pt x="21" y="25"/>
                </a:lnTo>
                <a:lnTo>
                  <a:pt x="21" y="25"/>
                </a:lnTo>
                <a:lnTo>
                  <a:pt x="21" y="23"/>
                </a:lnTo>
                <a:lnTo>
                  <a:pt x="23" y="20"/>
                </a:lnTo>
                <a:lnTo>
                  <a:pt x="27" y="18"/>
                </a:lnTo>
                <a:lnTo>
                  <a:pt x="29" y="13"/>
                </a:lnTo>
                <a:lnTo>
                  <a:pt x="30" y="7"/>
                </a:lnTo>
                <a:lnTo>
                  <a:pt x="32" y="0"/>
                </a:lnTo>
                <a:lnTo>
                  <a:pt x="12" y="0"/>
                </a:lnTo>
                <a:lnTo>
                  <a:pt x="11" y="0"/>
                </a:lnTo>
                <a:lnTo>
                  <a:pt x="11" y="4"/>
                </a:lnTo>
                <a:lnTo>
                  <a:pt x="9" y="6"/>
                </a:lnTo>
                <a:lnTo>
                  <a:pt x="7" y="9"/>
                </a:lnTo>
                <a:lnTo>
                  <a:pt x="5" y="11"/>
                </a:lnTo>
                <a:lnTo>
                  <a:pt x="2" y="16"/>
                </a:lnTo>
                <a:lnTo>
                  <a:pt x="0" y="18"/>
                </a:lnTo>
                <a:lnTo>
                  <a:pt x="0" y="22"/>
                </a:lnTo>
                <a:lnTo>
                  <a:pt x="0" y="27"/>
                </a:lnTo>
                <a:lnTo>
                  <a:pt x="2" y="31"/>
                </a:lnTo>
                <a:lnTo>
                  <a:pt x="0" y="25"/>
                </a:lnTo>
                <a:lnTo>
                  <a:pt x="21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7" name=""/>
          <p:cNvSpPr/>
          <p:nvPr/>
        </p:nvSpPr>
        <p:spPr>
          <a:xfrm>
            <a:off x="1778040" y="1308240"/>
            <a:ext cx="648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8" name=""/>
          <p:cNvSpPr/>
          <p:nvPr/>
        </p:nvSpPr>
        <p:spPr>
          <a:xfrm>
            <a:off x="1778040" y="1308240"/>
            <a:ext cx="15840" cy="134640"/>
          </a:xfrm>
          <a:custGeom>
            <a:avLst/>
            <a:gdLst/>
            <a:ahLst/>
            <a:rect l="l" t="t" r="r" b="b"/>
            <a:pathLst>
              <a:path w="21" h="169">
                <a:moveTo>
                  <a:pt x="11" y="169"/>
                </a:moveTo>
                <a:lnTo>
                  <a:pt x="21" y="159"/>
                </a:lnTo>
                <a:lnTo>
                  <a:pt x="21" y="0"/>
                </a:lnTo>
                <a:lnTo>
                  <a:pt x="0" y="0"/>
                </a:lnTo>
                <a:lnTo>
                  <a:pt x="0" y="159"/>
                </a:lnTo>
                <a:lnTo>
                  <a:pt x="11" y="16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9" name=""/>
          <p:cNvSpPr/>
          <p:nvPr/>
        </p:nvSpPr>
        <p:spPr>
          <a:xfrm>
            <a:off x="1784520" y="143352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0" name=""/>
          <p:cNvSpPr/>
          <p:nvPr/>
        </p:nvSpPr>
        <p:spPr>
          <a:xfrm>
            <a:off x="1784520" y="1425600"/>
            <a:ext cx="45720" cy="34920"/>
          </a:xfrm>
          <a:custGeom>
            <a:avLst/>
            <a:gdLst/>
            <a:ahLst/>
            <a:rect l="l" t="t" r="r" b="b"/>
            <a:pathLst>
              <a:path w="59" h="44">
                <a:moveTo>
                  <a:pt x="59" y="23"/>
                </a:moveTo>
                <a:lnTo>
                  <a:pt x="59" y="23"/>
                </a:lnTo>
                <a:lnTo>
                  <a:pt x="55" y="23"/>
                </a:lnTo>
                <a:lnTo>
                  <a:pt x="52" y="23"/>
                </a:lnTo>
                <a:lnTo>
                  <a:pt x="50" y="23"/>
                </a:lnTo>
                <a:lnTo>
                  <a:pt x="48" y="21"/>
                </a:lnTo>
                <a:lnTo>
                  <a:pt x="41" y="20"/>
                </a:lnTo>
                <a:lnTo>
                  <a:pt x="36" y="14"/>
                </a:lnTo>
                <a:lnTo>
                  <a:pt x="28" y="11"/>
                </a:lnTo>
                <a:lnTo>
                  <a:pt x="21" y="5"/>
                </a:lnTo>
                <a:lnTo>
                  <a:pt x="16" y="4"/>
                </a:lnTo>
                <a:lnTo>
                  <a:pt x="12" y="2"/>
                </a:lnTo>
                <a:lnTo>
                  <a:pt x="5" y="0"/>
                </a:lnTo>
                <a:lnTo>
                  <a:pt x="0" y="0"/>
                </a:lnTo>
                <a:lnTo>
                  <a:pt x="0" y="21"/>
                </a:lnTo>
                <a:lnTo>
                  <a:pt x="3" y="21"/>
                </a:lnTo>
                <a:lnTo>
                  <a:pt x="7" y="21"/>
                </a:lnTo>
                <a:lnTo>
                  <a:pt x="9" y="21"/>
                </a:lnTo>
                <a:lnTo>
                  <a:pt x="11" y="23"/>
                </a:lnTo>
                <a:lnTo>
                  <a:pt x="18" y="25"/>
                </a:lnTo>
                <a:lnTo>
                  <a:pt x="23" y="30"/>
                </a:lnTo>
                <a:lnTo>
                  <a:pt x="28" y="36"/>
                </a:lnTo>
                <a:lnTo>
                  <a:pt x="37" y="39"/>
                </a:lnTo>
                <a:lnTo>
                  <a:pt x="43" y="41"/>
                </a:lnTo>
                <a:lnTo>
                  <a:pt x="46" y="43"/>
                </a:lnTo>
                <a:lnTo>
                  <a:pt x="53" y="44"/>
                </a:lnTo>
                <a:lnTo>
                  <a:pt x="59" y="44"/>
                </a:lnTo>
                <a:lnTo>
                  <a:pt x="59" y="2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1" name=""/>
          <p:cNvSpPr/>
          <p:nvPr/>
        </p:nvSpPr>
        <p:spPr>
          <a:xfrm>
            <a:off x="1830240" y="1425600"/>
            <a:ext cx="38160" cy="34920"/>
          </a:xfrm>
          <a:custGeom>
            <a:avLst/>
            <a:gdLst/>
            <a:ahLst/>
            <a:rect l="l" t="t" r="r" b="b"/>
            <a:pathLst>
              <a:path w="48" h="44">
                <a:moveTo>
                  <a:pt x="42" y="0"/>
                </a:moveTo>
                <a:lnTo>
                  <a:pt x="35" y="2"/>
                </a:lnTo>
                <a:lnTo>
                  <a:pt x="25" y="11"/>
                </a:lnTo>
                <a:lnTo>
                  <a:pt x="17" y="20"/>
                </a:lnTo>
                <a:lnTo>
                  <a:pt x="14" y="21"/>
                </a:lnTo>
                <a:lnTo>
                  <a:pt x="9" y="23"/>
                </a:lnTo>
                <a:lnTo>
                  <a:pt x="7" y="23"/>
                </a:lnTo>
                <a:lnTo>
                  <a:pt x="5" y="23"/>
                </a:lnTo>
                <a:lnTo>
                  <a:pt x="3" y="23"/>
                </a:lnTo>
                <a:lnTo>
                  <a:pt x="0" y="23"/>
                </a:lnTo>
                <a:lnTo>
                  <a:pt x="0" y="44"/>
                </a:lnTo>
                <a:lnTo>
                  <a:pt x="5" y="44"/>
                </a:lnTo>
                <a:lnTo>
                  <a:pt x="9" y="43"/>
                </a:lnTo>
                <a:lnTo>
                  <a:pt x="12" y="43"/>
                </a:lnTo>
                <a:lnTo>
                  <a:pt x="17" y="41"/>
                </a:lnTo>
                <a:lnTo>
                  <a:pt x="23" y="37"/>
                </a:lnTo>
                <a:lnTo>
                  <a:pt x="30" y="34"/>
                </a:lnTo>
                <a:lnTo>
                  <a:pt x="39" y="25"/>
                </a:lnTo>
                <a:lnTo>
                  <a:pt x="48" y="20"/>
                </a:lnTo>
                <a:lnTo>
                  <a:pt x="42" y="21"/>
                </a:lnTo>
                <a:lnTo>
                  <a:pt x="4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2" name=""/>
          <p:cNvSpPr/>
          <p:nvPr/>
        </p:nvSpPr>
        <p:spPr>
          <a:xfrm>
            <a:off x="1865160" y="1433520"/>
            <a:ext cx="180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3" name=""/>
          <p:cNvSpPr/>
          <p:nvPr/>
        </p:nvSpPr>
        <p:spPr>
          <a:xfrm>
            <a:off x="1865160" y="1425600"/>
            <a:ext cx="57240" cy="17280"/>
          </a:xfrm>
          <a:custGeom>
            <a:avLst/>
            <a:gdLst/>
            <a:ahLst/>
            <a:rect l="l" t="t" r="r" b="b"/>
            <a:pathLst>
              <a:path w="73" h="21">
                <a:moveTo>
                  <a:pt x="73" y="5"/>
                </a:moveTo>
                <a:lnTo>
                  <a:pt x="64" y="0"/>
                </a:lnTo>
                <a:lnTo>
                  <a:pt x="0" y="0"/>
                </a:lnTo>
                <a:lnTo>
                  <a:pt x="0" y="21"/>
                </a:lnTo>
                <a:lnTo>
                  <a:pt x="64" y="21"/>
                </a:lnTo>
                <a:lnTo>
                  <a:pt x="73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4" name=""/>
          <p:cNvSpPr/>
          <p:nvPr/>
        </p:nvSpPr>
        <p:spPr>
          <a:xfrm>
            <a:off x="1908000" y="1430280"/>
            <a:ext cx="125640" cy="177840"/>
          </a:xfrm>
          <a:custGeom>
            <a:avLst/>
            <a:gdLst/>
            <a:ahLst/>
            <a:rect l="l" t="t" r="r" b="b"/>
            <a:pathLst>
              <a:path w="158" h="225">
                <a:moveTo>
                  <a:pt x="158" y="219"/>
                </a:moveTo>
                <a:lnTo>
                  <a:pt x="156" y="214"/>
                </a:lnTo>
                <a:lnTo>
                  <a:pt x="17" y="0"/>
                </a:lnTo>
                <a:lnTo>
                  <a:pt x="0" y="11"/>
                </a:lnTo>
                <a:lnTo>
                  <a:pt x="138" y="225"/>
                </a:lnTo>
                <a:lnTo>
                  <a:pt x="158" y="2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5" name=""/>
          <p:cNvSpPr/>
          <p:nvPr/>
        </p:nvSpPr>
        <p:spPr>
          <a:xfrm>
            <a:off x="2017800" y="1603440"/>
            <a:ext cx="15840" cy="14400"/>
          </a:xfrm>
          <a:custGeom>
            <a:avLst/>
            <a:gdLst/>
            <a:ahLst/>
            <a:rect l="l" t="t" r="r" b="b"/>
            <a:pathLst>
              <a:path w="21" h="18">
                <a:moveTo>
                  <a:pt x="17" y="18"/>
                </a:moveTo>
                <a:lnTo>
                  <a:pt x="21" y="11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17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6" name=""/>
          <p:cNvSpPr/>
          <p:nvPr/>
        </p:nvSpPr>
        <p:spPr>
          <a:xfrm>
            <a:off x="2021040" y="1604880"/>
            <a:ext cx="4680" cy="6480"/>
          </a:xfrm>
          <a:custGeom>
            <a:avLst/>
            <a:gdLst/>
            <a:ahLst/>
            <a:rect l="l" t="t" r="r" b="b"/>
            <a:pathLst>
              <a:path w="7" h="9">
                <a:moveTo>
                  <a:pt x="0" y="0"/>
                </a:moveTo>
                <a:lnTo>
                  <a:pt x="7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7" name=""/>
          <p:cNvSpPr/>
          <p:nvPr/>
        </p:nvSpPr>
        <p:spPr>
          <a:xfrm>
            <a:off x="1989000" y="1604880"/>
            <a:ext cx="44640" cy="49320"/>
          </a:xfrm>
          <a:custGeom>
            <a:avLst/>
            <a:gdLst/>
            <a:ahLst/>
            <a:rect l="l" t="t" r="r" b="b"/>
            <a:pathLst>
              <a:path w="55" h="62">
                <a:moveTo>
                  <a:pt x="21" y="53"/>
                </a:moveTo>
                <a:lnTo>
                  <a:pt x="11" y="62"/>
                </a:lnTo>
                <a:lnTo>
                  <a:pt x="18" y="62"/>
                </a:lnTo>
                <a:lnTo>
                  <a:pt x="23" y="61"/>
                </a:lnTo>
                <a:lnTo>
                  <a:pt x="28" y="59"/>
                </a:lnTo>
                <a:lnTo>
                  <a:pt x="32" y="55"/>
                </a:lnTo>
                <a:lnTo>
                  <a:pt x="36" y="50"/>
                </a:lnTo>
                <a:lnTo>
                  <a:pt x="39" y="46"/>
                </a:lnTo>
                <a:lnTo>
                  <a:pt x="41" y="43"/>
                </a:lnTo>
                <a:lnTo>
                  <a:pt x="43" y="39"/>
                </a:lnTo>
                <a:lnTo>
                  <a:pt x="46" y="32"/>
                </a:lnTo>
                <a:lnTo>
                  <a:pt x="48" y="23"/>
                </a:lnTo>
                <a:lnTo>
                  <a:pt x="50" y="21"/>
                </a:lnTo>
                <a:lnTo>
                  <a:pt x="52" y="20"/>
                </a:lnTo>
                <a:lnTo>
                  <a:pt x="53" y="16"/>
                </a:lnTo>
                <a:lnTo>
                  <a:pt x="55" y="14"/>
                </a:lnTo>
                <a:lnTo>
                  <a:pt x="39" y="0"/>
                </a:lnTo>
                <a:lnTo>
                  <a:pt x="36" y="5"/>
                </a:lnTo>
                <a:lnTo>
                  <a:pt x="34" y="9"/>
                </a:lnTo>
                <a:lnTo>
                  <a:pt x="30" y="13"/>
                </a:lnTo>
                <a:lnTo>
                  <a:pt x="28" y="16"/>
                </a:lnTo>
                <a:lnTo>
                  <a:pt x="27" y="25"/>
                </a:lnTo>
                <a:lnTo>
                  <a:pt x="23" y="32"/>
                </a:lnTo>
                <a:lnTo>
                  <a:pt x="21" y="34"/>
                </a:lnTo>
                <a:lnTo>
                  <a:pt x="21" y="36"/>
                </a:lnTo>
                <a:lnTo>
                  <a:pt x="20" y="39"/>
                </a:lnTo>
                <a:lnTo>
                  <a:pt x="18" y="41"/>
                </a:lnTo>
                <a:lnTo>
                  <a:pt x="16" y="41"/>
                </a:lnTo>
                <a:lnTo>
                  <a:pt x="16" y="41"/>
                </a:lnTo>
                <a:lnTo>
                  <a:pt x="14" y="43"/>
                </a:lnTo>
                <a:lnTo>
                  <a:pt x="11" y="43"/>
                </a:lnTo>
                <a:lnTo>
                  <a:pt x="0" y="53"/>
                </a:lnTo>
                <a:lnTo>
                  <a:pt x="21" y="5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8" name=""/>
          <p:cNvSpPr/>
          <p:nvPr/>
        </p:nvSpPr>
        <p:spPr>
          <a:xfrm>
            <a:off x="1989000" y="1647720"/>
            <a:ext cx="17640" cy="6480"/>
          </a:xfrm>
          <a:custGeom>
            <a:avLst/>
            <a:gdLst/>
            <a:ahLst/>
            <a:rect l="l" t="t" r="r" b="b"/>
            <a:pathLst>
              <a:path w="21" h="9">
                <a:moveTo>
                  <a:pt x="21" y="9"/>
                </a:moveTo>
                <a:lnTo>
                  <a:pt x="21" y="9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0" y="9"/>
                </a:lnTo>
                <a:lnTo>
                  <a:pt x="21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9" name=""/>
          <p:cNvSpPr/>
          <p:nvPr/>
        </p:nvSpPr>
        <p:spPr>
          <a:xfrm>
            <a:off x="1989000" y="1654200"/>
            <a:ext cx="17640" cy="98280"/>
          </a:xfrm>
          <a:custGeom>
            <a:avLst/>
            <a:gdLst/>
            <a:ahLst/>
            <a:rect l="l" t="t" r="r" b="b"/>
            <a:pathLst>
              <a:path w="21" h="125">
                <a:moveTo>
                  <a:pt x="21" y="125"/>
                </a:moveTo>
                <a:lnTo>
                  <a:pt x="21" y="125"/>
                </a:lnTo>
                <a:lnTo>
                  <a:pt x="21" y="116"/>
                </a:lnTo>
                <a:lnTo>
                  <a:pt x="21" y="100"/>
                </a:lnTo>
                <a:lnTo>
                  <a:pt x="21" y="82"/>
                </a:lnTo>
                <a:lnTo>
                  <a:pt x="21" y="61"/>
                </a:lnTo>
                <a:lnTo>
                  <a:pt x="21" y="40"/>
                </a:lnTo>
                <a:lnTo>
                  <a:pt x="21" y="22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0" y="22"/>
                </a:lnTo>
                <a:lnTo>
                  <a:pt x="0" y="40"/>
                </a:lnTo>
                <a:lnTo>
                  <a:pt x="0" y="61"/>
                </a:lnTo>
                <a:lnTo>
                  <a:pt x="0" y="82"/>
                </a:lnTo>
                <a:lnTo>
                  <a:pt x="0" y="100"/>
                </a:lnTo>
                <a:lnTo>
                  <a:pt x="0" y="116"/>
                </a:lnTo>
                <a:lnTo>
                  <a:pt x="0" y="125"/>
                </a:lnTo>
                <a:lnTo>
                  <a:pt x="21" y="1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0" name=""/>
          <p:cNvSpPr/>
          <p:nvPr/>
        </p:nvSpPr>
        <p:spPr>
          <a:xfrm>
            <a:off x="1989000" y="1752480"/>
            <a:ext cx="33480" cy="57240"/>
          </a:xfrm>
          <a:custGeom>
            <a:avLst/>
            <a:gdLst/>
            <a:ahLst/>
            <a:rect l="l" t="t" r="r" b="b"/>
            <a:pathLst>
              <a:path w="43" h="71">
                <a:moveTo>
                  <a:pt x="43" y="64"/>
                </a:moveTo>
                <a:lnTo>
                  <a:pt x="37" y="53"/>
                </a:lnTo>
                <a:lnTo>
                  <a:pt x="36" y="53"/>
                </a:lnTo>
                <a:lnTo>
                  <a:pt x="36" y="52"/>
                </a:lnTo>
                <a:lnTo>
                  <a:pt x="34" y="50"/>
                </a:lnTo>
                <a:lnTo>
                  <a:pt x="32" y="48"/>
                </a:lnTo>
                <a:lnTo>
                  <a:pt x="30" y="41"/>
                </a:lnTo>
                <a:lnTo>
                  <a:pt x="27" y="34"/>
                </a:lnTo>
                <a:lnTo>
                  <a:pt x="25" y="25"/>
                </a:lnTo>
                <a:lnTo>
                  <a:pt x="23" y="16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9"/>
                </a:lnTo>
                <a:lnTo>
                  <a:pt x="2" y="20"/>
                </a:lnTo>
                <a:lnTo>
                  <a:pt x="4" y="30"/>
                </a:lnTo>
                <a:lnTo>
                  <a:pt x="5" y="39"/>
                </a:lnTo>
                <a:lnTo>
                  <a:pt x="9" y="48"/>
                </a:lnTo>
                <a:lnTo>
                  <a:pt x="12" y="57"/>
                </a:lnTo>
                <a:lnTo>
                  <a:pt x="16" y="62"/>
                </a:lnTo>
                <a:lnTo>
                  <a:pt x="20" y="66"/>
                </a:lnTo>
                <a:lnTo>
                  <a:pt x="23" y="69"/>
                </a:lnTo>
                <a:lnTo>
                  <a:pt x="27" y="71"/>
                </a:lnTo>
                <a:lnTo>
                  <a:pt x="21" y="60"/>
                </a:lnTo>
                <a:lnTo>
                  <a:pt x="43" y="6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1" name=""/>
          <p:cNvSpPr/>
          <p:nvPr/>
        </p:nvSpPr>
        <p:spPr>
          <a:xfrm>
            <a:off x="1952640" y="1801800"/>
            <a:ext cx="69840" cy="88920"/>
          </a:xfrm>
          <a:custGeom>
            <a:avLst/>
            <a:gdLst/>
            <a:ahLst/>
            <a:rect l="l" t="t" r="r" b="b"/>
            <a:pathLst>
              <a:path w="89" h="113">
                <a:moveTo>
                  <a:pt x="21" y="113"/>
                </a:moveTo>
                <a:lnTo>
                  <a:pt x="21" y="113"/>
                </a:lnTo>
                <a:lnTo>
                  <a:pt x="21" y="107"/>
                </a:lnTo>
                <a:lnTo>
                  <a:pt x="23" y="102"/>
                </a:lnTo>
                <a:lnTo>
                  <a:pt x="25" y="97"/>
                </a:lnTo>
                <a:lnTo>
                  <a:pt x="28" y="89"/>
                </a:lnTo>
                <a:lnTo>
                  <a:pt x="34" y="84"/>
                </a:lnTo>
                <a:lnTo>
                  <a:pt x="39" y="77"/>
                </a:lnTo>
                <a:lnTo>
                  <a:pt x="44" y="72"/>
                </a:lnTo>
                <a:lnTo>
                  <a:pt x="50" y="65"/>
                </a:lnTo>
                <a:lnTo>
                  <a:pt x="62" y="50"/>
                </a:lnTo>
                <a:lnTo>
                  <a:pt x="73" y="36"/>
                </a:lnTo>
                <a:lnTo>
                  <a:pt x="78" y="29"/>
                </a:lnTo>
                <a:lnTo>
                  <a:pt x="83" y="20"/>
                </a:lnTo>
                <a:lnTo>
                  <a:pt x="87" y="13"/>
                </a:lnTo>
                <a:lnTo>
                  <a:pt x="89" y="4"/>
                </a:lnTo>
                <a:lnTo>
                  <a:pt x="67" y="0"/>
                </a:lnTo>
                <a:lnTo>
                  <a:pt x="66" y="6"/>
                </a:lnTo>
                <a:lnTo>
                  <a:pt x="64" y="11"/>
                </a:lnTo>
                <a:lnTo>
                  <a:pt x="60" y="18"/>
                </a:lnTo>
                <a:lnTo>
                  <a:pt x="57" y="24"/>
                </a:lnTo>
                <a:lnTo>
                  <a:pt x="46" y="38"/>
                </a:lnTo>
                <a:lnTo>
                  <a:pt x="34" y="50"/>
                </a:lnTo>
                <a:lnTo>
                  <a:pt x="28" y="59"/>
                </a:lnTo>
                <a:lnTo>
                  <a:pt x="21" y="65"/>
                </a:lnTo>
                <a:lnTo>
                  <a:pt x="18" y="72"/>
                </a:lnTo>
                <a:lnTo>
                  <a:pt x="12" y="79"/>
                </a:lnTo>
                <a:lnTo>
                  <a:pt x="7" y="88"/>
                </a:lnTo>
                <a:lnTo>
                  <a:pt x="3" y="97"/>
                </a:lnTo>
                <a:lnTo>
                  <a:pt x="1" y="104"/>
                </a:lnTo>
                <a:lnTo>
                  <a:pt x="0" y="113"/>
                </a:lnTo>
                <a:lnTo>
                  <a:pt x="21" y="1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2" name=""/>
          <p:cNvSpPr/>
          <p:nvPr/>
        </p:nvSpPr>
        <p:spPr>
          <a:xfrm>
            <a:off x="1952640" y="1890720"/>
            <a:ext cx="42840" cy="41400"/>
          </a:xfrm>
          <a:custGeom>
            <a:avLst/>
            <a:gdLst/>
            <a:ahLst/>
            <a:rect l="l" t="t" r="r" b="b"/>
            <a:pathLst>
              <a:path w="53" h="51">
                <a:moveTo>
                  <a:pt x="53" y="51"/>
                </a:moveTo>
                <a:lnTo>
                  <a:pt x="53" y="51"/>
                </a:lnTo>
                <a:lnTo>
                  <a:pt x="53" y="46"/>
                </a:lnTo>
                <a:lnTo>
                  <a:pt x="51" y="41"/>
                </a:lnTo>
                <a:lnTo>
                  <a:pt x="48" y="37"/>
                </a:lnTo>
                <a:lnTo>
                  <a:pt x="46" y="33"/>
                </a:lnTo>
                <a:lnTo>
                  <a:pt x="39" y="28"/>
                </a:lnTo>
                <a:lnTo>
                  <a:pt x="34" y="23"/>
                </a:lnTo>
                <a:lnTo>
                  <a:pt x="28" y="17"/>
                </a:lnTo>
                <a:lnTo>
                  <a:pt x="25" y="12"/>
                </a:lnTo>
                <a:lnTo>
                  <a:pt x="23" y="9"/>
                </a:lnTo>
                <a:lnTo>
                  <a:pt x="21" y="7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1" y="12"/>
                </a:lnTo>
                <a:lnTo>
                  <a:pt x="5" y="17"/>
                </a:lnTo>
                <a:lnTo>
                  <a:pt x="7" y="23"/>
                </a:lnTo>
                <a:lnTo>
                  <a:pt x="12" y="30"/>
                </a:lnTo>
                <a:lnTo>
                  <a:pt x="19" y="37"/>
                </a:lnTo>
                <a:lnTo>
                  <a:pt x="25" y="42"/>
                </a:lnTo>
                <a:lnTo>
                  <a:pt x="30" y="48"/>
                </a:lnTo>
                <a:lnTo>
                  <a:pt x="32" y="48"/>
                </a:lnTo>
                <a:lnTo>
                  <a:pt x="32" y="49"/>
                </a:lnTo>
                <a:lnTo>
                  <a:pt x="32" y="51"/>
                </a:lnTo>
                <a:lnTo>
                  <a:pt x="32" y="51"/>
                </a:lnTo>
                <a:lnTo>
                  <a:pt x="53" y="5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3" name=""/>
          <p:cNvSpPr/>
          <p:nvPr/>
        </p:nvSpPr>
        <p:spPr>
          <a:xfrm>
            <a:off x="1946160" y="1932120"/>
            <a:ext cx="49320" cy="42840"/>
          </a:xfrm>
          <a:custGeom>
            <a:avLst/>
            <a:gdLst/>
            <a:ahLst/>
            <a:rect l="l" t="t" r="r" b="b"/>
            <a:pathLst>
              <a:path w="60" h="55">
                <a:moveTo>
                  <a:pt x="21" y="55"/>
                </a:moveTo>
                <a:lnTo>
                  <a:pt x="21" y="55"/>
                </a:lnTo>
                <a:lnTo>
                  <a:pt x="21" y="52"/>
                </a:lnTo>
                <a:lnTo>
                  <a:pt x="23" y="48"/>
                </a:lnTo>
                <a:lnTo>
                  <a:pt x="23" y="47"/>
                </a:lnTo>
                <a:lnTo>
                  <a:pt x="25" y="45"/>
                </a:lnTo>
                <a:lnTo>
                  <a:pt x="30" y="39"/>
                </a:lnTo>
                <a:lnTo>
                  <a:pt x="37" y="34"/>
                </a:lnTo>
                <a:lnTo>
                  <a:pt x="44" y="29"/>
                </a:lnTo>
                <a:lnTo>
                  <a:pt x="51" y="22"/>
                </a:lnTo>
                <a:lnTo>
                  <a:pt x="55" y="18"/>
                </a:lnTo>
                <a:lnTo>
                  <a:pt x="58" y="13"/>
                </a:lnTo>
                <a:lnTo>
                  <a:pt x="60" y="7"/>
                </a:lnTo>
                <a:lnTo>
                  <a:pt x="60" y="0"/>
                </a:lnTo>
                <a:lnTo>
                  <a:pt x="39" y="0"/>
                </a:lnTo>
                <a:lnTo>
                  <a:pt x="39" y="2"/>
                </a:lnTo>
                <a:lnTo>
                  <a:pt x="39" y="6"/>
                </a:lnTo>
                <a:lnTo>
                  <a:pt x="37" y="7"/>
                </a:lnTo>
                <a:lnTo>
                  <a:pt x="35" y="9"/>
                </a:lnTo>
                <a:lnTo>
                  <a:pt x="30" y="13"/>
                </a:lnTo>
                <a:lnTo>
                  <a:pt x="23" y="20"/>
                </a:lnTo>
                <a:lnTo>
                  <a:pt x="16" y="25"/>
                </a:lnTo>
                <a:lnTo>
                  <a:pt x="8" y="32"/>
                </a:lnTo>
                <a:lnTo>
                  <a:pt x="5" y="36"/>
                </a:lnTo>
                <a:lnTo>
                  <a:pt x="1" y="43"/>
                </a:lnTo>
                <a:lnTo>
                  <a:pt x="0" y="48"/>
                </a:lnTo>
                <a:lnTo>
                  <a:pt x="0" y="55"/>
                </a:lnTo>
                <a:lnTo>
                  <a:pt x="21" y="5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4" name=""/>
          <p:cNvSpPr/>
          <p:nvPr/>
        </p:nvSpPr>
        <p:spPr>
          <a:xfrm>
            <a:off x="1946160" y="1974960"/>
            <a:ext cx="87480" cy="82440"/>
          </a:xfrm>
          <a:custGeom>
            <a:avLst/>
            <a:gdLst/>
            <a:ahLst/>
            <a:rect l="l" t="t" r="r" b="b"/>
            <a:pathLst>
              <a:path w="110" h="104">
                <a:moveTo>
                  <a:pt x="110" y="93"/>
                </a:moveTo>
                <a:lnTo>
                  <a:pt x="99" y="84"/>
                </a:lnTo>
                <a:lnTo>
                  <a:pt x="89" y="82"/>
                </a:lnTo>
                <a:lnTo>
                  <a:pt x="80" y="81"/>
                </a:lnTo>
                <a:lnTo>
                  <a:pt x="71" y="79"/>
                </a:lnTo>
                <a:lnTo>
                  <a:pt x="65" y="77"/>
                </a:lnTo>
                <a:lnTo>
                  <a:pt x="58" y="72"/>
                </a:lnTo>
                <a:lnTo>
                  <a:pt x="51" y="68"/>
                </a:lnTo>
                <a:lnTo>
                  <a:pt x="46" y="63"/>
                </a:lnTo>
                <a:lnTo>
                  <a:pt x="41" y="57"/>
                </a:lnTo>
                <a:lnTo>
                  <a:pt x="35" y="50"/>
                </a:lnTo>
                <a:lnTo>
                  <a:pt x="32" y="45"/>
                </a:lnTo>
                <a:lnTo>
                  <a:pt x="28" y="38"/>
                </a:lnTo>
                <a:lnTo>
                  <a:pt x="26" y="31"/>
                </a:lnTo>
                <a:lnTo>
                  <a:pt x="23" y="24"/>
                </a:lnTo>
                <a:lnTo>
                  <a:pt x="23" y="15"/>
                </a:lnTo>
                <a:lnTo>
                  <a:pt x="21" y="8"/>
                </a:lnTo>
                <a:lnTo>
                  <a:pt x="21" y="0"/>
                </a:lnTo>
                <a:lnTo>
                  <a:pt x="0" y="0"/>
                </a:lnTo>
                <a:lnTo>
                  <a:pt x="0" y="9"/>
                </a:lnTo>
                <a:lnTo>
                  <a:pt x="1" y="18"/>
                </a:lnTo>
                <a:lnTo>
                  <a:pt x="3" y="27"/>
                </a:lnTo>
                <a:lnTo>
                  <a:pt x="7" y="36"/>
                </a:lnTo>
                <a:lnTo>
                  <a:pt x="8" y="45"/>
                </a:lnTo>
                <a:lnTo>
                  <a:pt x="14" y="54"/>
                </a:lnTo>
                <a:lnTo>
                  <a:pt x="19" y="63"/>
                </a:lnTo>
                <a:lnTo>
                  <a:pt x="25" y="70"/>
                </a:lnTo>
                <a:lnTo>
                  <a:pt x="30" y="77"/>
                </a:lnTo>
                <a:lnTo>
                  <a:pt x="39" y="84"/>
                </a:lnTo>
                <a:lnTo>
                  <a:pt x="46" y="89"/>
                </a:lnTo>
                <a:lnTo>
                  <a:pt x="55" y="95"/>
                </a:lnTo>
                <a:lnTo>
                  <a:pt x="65" y="98"/>
                </a:lnTo>
                <a:lnTo>
                  <a:pt x="76" y="102"/>
                </a:lnTo>
                <a:lnTo>
                  <a:pt x="87" y="104"/>
                </a:lnTo>
                <a:lnTo>
                  <a:pt x="99" y="104"/>
                </a:lnTo>
                <a:lnTo>
                  <a:pt x="89" y="93"/>
                </a:lnTo>
                <a:lnTo>
                  <a:pt x="110" y="9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5" name=""/>
          <p:cNvSpPr/>
          <p:nvPr/>
        </p:nvSpPr>
        <p:spPr>
          <a:xfrm>
            <a:off x="2017800" y="2048040"/>
            <a:ext cx="79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6" name=""/>
          <p:cNvSpPr/>
          <p:nvPr/>
        </p:nvSpPr>
        <p:spPr>
          <a:xfrm>
            <a:off x="2017800" y="2048040"/>
            <a:ext cx="15840" cy="21960"/>
          </a:xfrm>
          <a:custGeom>
            <a:avLst/>
            <a:gdLst/>
            <a:ahLst/>
            <a:rect l="l" t="t" r="r" b="b"/>
            <a:pathLst>
              <a:path w="21" h="27">
                <a:moveTo>
                  <a:pt x="16" y="27"/>
                </a:moveTo>
                <a:lnTo>
                  <a:pt x="21" y="18"/>
                </a:lnTo>
                <a:lnTo>
                  <a:pt x="21" y="0"/>
                </a:lnTo>
                <a:lnTo>
                  <a:pt x="0" y="0"/>
                </a:lnTo>
                <a:lnTo>
                  <a:pt x="0" y="18"/>
                </a:lnTo>
                <a:lnTo>
                  <a:pt x="16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7" name=""/>
          <p:cNvSpPr/>
          <p:nvPr/>
        </p:nvSpPr>
        <p:spPr>
          <a:xfrm>
            <a:off x="2021040" y="2055960"/>
            <a:ext cx="4680" cy="61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0"/>
                </a:moveTo>
                <a:lnTo>
                  <a:pt x="5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8" name=""/>
          <p:cNvSpPr/>
          <p:nvPr/>
        </p:nvSpPr>
        <p:spPr>
          <a:xfrm>
            <a:off x="1974960" y="2055960"/>
            <a:ext cx="55440" cy="75960"/>
          </a:xfrm>
          <a:custGeom>
            <a:avLst/>
            <a:gdLst/>
            <a:ahLst/>
            <a:rect l="l" t="t" r="r" b="b"/>
            <a:pathLst>
              <a:path w="70" h="96">
                <a:moveTo>
                  <a:pt x="14" y="94"/>
                </a:moveTo>
                <a:lnTo>
                  <a:pt x="14" y="96"/>
                </a:lnTo>
                <a:lnTo>
                  <a:pt x="20" y="91"/>
                </a:lnTo>
                <a:lnTo>
                  <a:pt x="23" y="85"/>
                </a:lnTo>
                <a:lnTo>
                  <a:pt x="29" y="80"/>
                </a:lnTo>
                <a:lnTo>
                  <a:pt x="32" y="75"/>
                </a:lnTo>
                <a:lnTo>
                  <a:pt x="39" y="62"/>
                </a:lnTo>
                <a:lnTo>
                  <a:pt x="45" y="50"/>
                </a:lnTo>
                <a:lnTo>
                  <a:pt x="50" y="39"/>
                </a:lnTo>
                <a:lnTo>
                  <a:pt x="57" y="30"/>
                </a:lnTo>
                <a:lnTo>
                  <a:pt x="61" y="27"/>
                </a:lnTo>
                <a:lnTo>
                  <a:pt x="62" y="23"/>
                </a:lnTo>
                <a:lnTo>
                  <a:pt x="66" y="19"/>
                </a:lnTo>
                <a:lnTo>
                  <a:pt x="70" y="18"/>
                </a:lnTo>
                <a:lnTo>
                  <a:pt x="59" y="0"/>
                </a:lnTo>
                <a:lnTo>
                  <a:pt x="54" y="3"/>
                </a:lnTo>
                <a:lnTo>
                  <a:pt x="48" y="7"/>
                </a:lnTo>
                <a:lnTo>
                  <a:pt x="45" y="12"/>
                </a:lnTo>
                <a:lnTo>
                  <a:pt x="39" y="18"/>
                </a:lnTo>
                <a:lnTo>
                  <a:pt x="34" y="30"/>
                </a:lnTo>
                <a:lnTo>
                  <a:pt x="27" y="41"/>
                </a:lnTo>
                <a:lnTo>
                  <a:pt x="22" y="53"/>
                </a:lnTo>
                <a:lnTo>
                  <a:pt x="14" y="64"/>
                </a:lnTo>
                <a:lnTo>
                  <a:pt x="11" y="68"/>
                </a:lnTo>
                <a:lnTo>
                  <a:pt x="7" y="73"/>
                </a:lnTo>
                <a:lnTo>
                  <a:pt x="6" y="76"/>
                </a:lnTo>
                <a:lnTo>
                  <a:pt x="0" y="80"/>
                </a:lnTo>
                <a:lnTo>
                  <a:pt x="0" y="80"/>
                </a:lnTo>
                <a:lnTo>
                  <a:pt x="14" y="9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9" name=""/>
          <p:cNvSpPr/>
          <p:nvPr/>
        </p:nvSpPr>
        <p:spPr>
          <a:xfrm>
            <a:off x="1935000" y="2119320"/>
            <a:ext cx="51120" cy="55440"/>
          </a:xfrm>
          <a:custGeom>
            <a:avLst/>
            <a:gdLst/>
            <a:ahLst/>
            <a:rect l="l" t="t" r="r" b="b"/>
            <a:pathLst>
              <a:path w="64" h="69">
                <a:moveTo>
                  <a:pt x="22" y="62"/>
                </a:moveTo>
                <a:lnTo>
                  <a:pt x="20" y="69"/>
                </a:lnTo>
                <a:lnTo>
                  <a:pt x="25" y="61"/>
                </a:lnTo>
                <a:lnTo>
                  <a:pt x="41" y="43"/>
                </a:lnTo>
                <a:lnTo>
                  <a:pt x="56" y="23"/>
                </a:lnTo>
                <a:lnTo>
                  <a:pt x="64" y="14"/>
                </a:lnTo>
                <a:lnTo>
                  <a:pt x="50" y="0"/>
                </a:lnTo>
                <a:lnTo>
                  <a:pt x="40" y="11"/>
                </a:lnTo>
                <a:lnTo>
                  <a:pt x="25" y="30"/>
                </a:lnTo>
                <a:lnTo>
                  <a:pt x="9" y="48"/>
                </a:lnTo>
                <a:lnTo>
                  <a:pt x="2" y="57"/>
                </a:lnTo>
                <a:lnTo>
                  <a:pt x="0" y="62"/>
                </a:lnTo>
                <a:lnTo>
                  <a:pt x="22" y="6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0" name=""/>
          <p:cNvSpPr/>
          <p:nvPr/>
        </p:nvSpPr>
        <p:spPr>
          <a:xfrm>
            <a:off x="1935000" y="2168640"/>
            <a:ext cx="28800" cy="46080"/>
          </a:xfrm>
          <a:custGeom>
            <a:avLst/>
            <a:gdLst/>
            <a:ahLst/>
            <a:rect l="l" t="t" r="r" b="b"/>
            <a:pathLst>
              <a:path w="36" h="57">
                <a:moveTo>
                  <a:pt x="31" y="57"/>
                </a:moveTo>
                <a:lnTo>
                  <a:pt x="36" y="48"/>
                </a:lnTo>
                <a:lnTo>
                  <a:pt x="36" y="38"/>
                </a:lnTo>
                <a:lnTo>
                  <a:pt x="34" y="29"/>
                </a:lnTo>
                <a:lnTo>
                  <a:pt x="31" y="22"/>
                </a:lnTo>
                <a:lnTo>
                  <a:pt x="27" y="16"/>
                </a:lnTo>
                <a:lnTo>
                  <a:pt x="25" y="11"/>
                </a:lnTo>
                <a:lnTo>
                  <a:pt x="23" y="7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2" y="7"/>
                </a:lnTo>
                <a:lnTo>
                  <a:pt x="4" y="15"/>
                </a:lnTo>
                <a:lnTo>
                  <a:pt x="6" y="20"/>
                </a:lnTo>
                <a:lnTo>
                  <a:pt x="9" y="25"/>
                </a:lnTo>
                <a:lnTo>
                  <a:pt x="11" y="31"/>
                </a:lnTo>
                <a:lnTo>
                  <a:pt x="13" y="34"/>
                </a:lnTo>
                <a:lnTo>
                  <a:pt x="15" y="41"/>
                </a:lnTo>
                <a:lnTo>
                  <a:pt x="15" y="48"/>
                </a:lnTo>
                <a:lnTo>
                  <a:pt x="20" y="41"/>
                </a:lnTo>
                <a:lnTo>
                  <a:pt x="31" y="5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1" name=""/>
          <p:cNvSpPr/>
          <p:nvPr/>
        </p:nvSpPr>
        <p:spPr>
          <a:xfrm>
            <a:off x="1906560" y="2201760"/>
            <a:ext cx="54000" cy="30240"/>
          </a:xfrm>
          <a:custGeom>
            <a:avLst/>
            <a:gdLst/>
            <a:ahLst/>
            <a:rect l="l" t="t" r="r" b="b"/>
            <a:pathLst>
              <a:path w="67" h="39">
                <a:moveTo>
                  <a:pt x="21" y="29"/>
                </a:moveTo>
                <a:lnTo>
                  <a:pt x="10" y="39"/>
                </a:lnTo>
                <a:lnTo>
                  <a:pt x="16" y="39"/>
                </a:lnTo>
                <a:lnTo>
                  <a:pt x="19" y="38"/>
                </a:lnTo>
                <a:lnTo>
                  <a:pt x="25" y="36"/>
                </a:lnTo>
                <a:lnTo>
                  <a:pt x="30" y="34"/>
                </a:lnTo>
                <a:lnTo>
                  <a:pt x="39" y="32"/>
                </a:lnTo>
                <a:lnTo>
                  <a:pt x="48" y="27"/>
                </a:lnTo>
                <a:lnTo>
                  <a:pt x="62" y="20"/>
                </a:lnTo>
                <a:lnTo>
                  <a:pt x="67" y="16"/>
                </a:lnTo>
                <a:lnTo>
                  <a:pt x="55" y="0"/>
                </a:lnTo>
                <a:lnTo>
                  <a:pt x="50" y="2"/>
                </a:lnTo>
                <a:lnTo>
                  <a:pt x="37" y="9"/>
                </a:lnTo>
                <a:lnTo>
                  <a:pt x="30" y="13"/>
                </a:lnTo>
                <a:lnTo>
                  <a:pt x="21" y="16"/>
                </a:lnTo>
                <a:lnTo>
                  <a:pt x="19" y="18"/>
                </a:lnTo>
                <a:lnTo>
                  <a:pt x="16" y="18"/>
                </a:lnTo>
                <a:lnTo>
                  <a:pt x="12" y="18"/>
                </a:lnTo>
                <a:lnTo>
                  <a:pt x="10" y="18"/>
                </a:lnTo>
                <a:lnTo>
                  <a:pt x="0" y="29"/>
                </a:lnTo>
                <a:lnTo>
                  <a:pt x="21" y="2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2" name=""/>
          <p:cNvSpPr/>
          <p:nvPr/>
        </p:nvSpPr>
        <p:spPr>
          <a:xfrm>
            <a:off x="1906560" y="2224080"/>
            <a:ext cx="25560" cy="31680"/>
          </a:xfrm>
          <a:custGeom>
            <a:avLst/>
            <a:gdLst/>
            <a:ahLst/>
            <a:rect l="l" t="t" r="r" b="b"/>
            <a:pathLst>
              <a:path w="30" h="41">
                <a:moveTo>
                  <a:pt x="30" y="41"/>
                </a:moveTo>
                <a:lnTo>
                  <a:pt x="30" y="41"/>
                </a:lnTo>
                <a:lnTo>
                  <a:pt x="30" y="35"/>
                </a:lnTo>
                <a:lnTo>
                  <a:pt x="28" y="28"/>
                </a:lnTo>
                <a:lnTo>
                  <a:pt x="26" y="21"/>
                </a:lnTo>
                <a:lnTo>
                  <a:pt x="25" y="16"/>
                </a:lnTo>
                <a:lnTo>
                  <a:pt x="21" y="3"/>
                </a:lnTo>
                <a:lnTo>
                  <a:pt x="19" y="0"/>
                </a:lnTo>
                <a:lnTo>
                  <a:pt x="0" y="0"/>
                </a:lnTo>
                <a:lnTo>
                  <a:pt x="2" y="9"/>
                </a:lnTo>
                <a:lnTo>
                  <a:pt x="5" y="21"/>
                </a:lnTo>
                <a:lnTo>
                  <a:pt x="7" y="26"/>
                </a:lnTo>
                <a:lnTo>
                  <a:pt x="9" y="34"/>
                </a:lnTo>
                <a:lnTo>
                  <a:pt x="10" y="37"/>
                </a:lnTo>
                <a:lnTo>
                  <a:pt x="10" y="41"/>
                </a:lnTo>
                <a:lnTo>
                  <a:pt x="30" y="4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3" name=""/>
          <p:cNvSpPr/>
          <p:nvPr/>
        </p:nvSpPr>
        <p:spPr>
          <a:xfrm>
            <a:off x="1862280" y="2255760"/>
            <a:ext cx="69840" cy="55800"/>
          </a:xfrm>
          <a:custGeom>
            <a:avLst/>
            <a:gdLst/>
            <a:ahLst/>
            <a:rect l="l" t="t" r="r" b="b"/>
            <a:pathLst>
              <a:path w="87" h="69">
                <a:moveTo>
                  <a:pt x="0" y="62"/>
                </a:moveTo>
                <a:lnTo>
                  <a:pt x="12" y="69"/>
                </a:lnTo>
                <a:lnTo>
                  <a:pt x="30" y="66"/>
                </a:lnTo>
                <a:lnTo>
                  <a:pt x="46" y="62"/>
                </a:lnTo>
                <a:lnTo>
                  <a:pt x="51" y="58"/>
                </a:lnTo>
                <a:lnTo>
                  <a:pt x="59" y="57"/>
                </a:lnTo>
                <a:lnTo>
                  <a:pt x="64" y="53"/>
                </a:lnTo>
                <a:lnTo>
                  <a:pt x="71" y="50"/>
                </a:lnTo>
                <a:lnTo>
                  <a:pt x="75" y="46"/>
                </a:lnTo>
                <a:lnTo>
                  <a:pt x="78" y="41"/>
                </a:lnTo>
                <a:lnTo>
                  <a:pt x="82" y="35"/>
                </a:lnTo>
                <a:lnTo>
                  <a:pt x="83" y="30"/>
                </a:lnTo>
                <a:lnTo>
                  <a:pt x="85" y="23"/>
                </a:lnTo>
                <a:lnTo>
                  <a:pt x="87" y="16"/>
                </a:lnTo>
                <a:lnTo>
                  <a:pt x="87" y="9"/>
                </a:lnTo>
                <a:lnTo>
                  <a:pt x="87" y="0"/>
                </a:lnTo>
                <a:lnTo>
                  <a:pt x="67" y="0"/>
                </a:lnTo>
                <a:lnTo>
                  <a:pt x="66" y="7"/>
                </a:lnTo>
                <a:lnTo>
                  <a:pt x="66" y="14"/>
                </a:lnTo>
                <a:lnTo>
                  <a:pt x="66" y="19"/>
                </a:lnTo>
                <a:lnTo>
                  <a:pt x="64" y="23"/>
                </a:lnTo>
                <a:lnTo>
                  <a:pt x="62" y="26"/>
                </a:lnTo>
                <a:lnTo>
                  <a:pt x="60" y="30"/>
                </a:lnTo>
                <a:lnTo>
                  <a:pt x="59" y="32"/>
                </a:lnTo>
                <a:lnTo>
                  <a:pt x="57" y="33"/>
                </a:lnTo>
                <a:lnTo>
                  <a:pt x="53" y="37"/>
                </a:lnTo>
                <a:lnTo>
                  <a:pt x="50" y="39"/>
                </a:lnTo>
                <a:lnTo>
                  <a:pt x="46" y="41"/>
                </a:lnTo>
                <a:lnTo>
                  <a:pt x="39" y="41"/>
                </a:lnTo>
                <a:lnTo>
                  <a:pt x="27" y="46"/>
                </a:lnTo>
                <a:lnTo>
                  <a:pt x="9" y="50"/>
                </a:lnTo>
                <a:lnTo>
                  <a:pt x="19" y="57"/>
                </a:lnTo>
                <a:lnTo>
                  <a:pt x="0" y="6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4" name=""/>
          <p:cNvSpPr/>
          <p:nvPr/>
        </p:nvSpPr>
        <p:spPr>
          <a:xfrm>
            <a:off x="1743120" y="2232000"/>
            <a:ext cx="136440" cy="73080"/>
          </a:xfrm>
          <a:custGeom>
            <a:avLst/>
            <a:gdLst/>
            <a:ahLst/>
            <a:rect l="l" t="t" r="r" b="b"/>
            <a:pathLst>
              <a:path w="171" h="91">
                <a:moveTo>
                  <a:pt x="0" y="11"/>
                </a:moveTo>
                <a:lnTo>
                  <a:pt x="2" y="13"/>
                </a:lnTo>
                <a:lnTo>
                  <a:pt x="6" y="18"/>
                </a:lnTo>
                <a:lnTo>
                  <a:pt x="11" y="22"/>
                </a:lnTo>
                <a:lnTo>
                  <a:pt x="16" y="25"/>
                </a:lnTo>
                <a:lnTo>
                  <a:pt x="22" y="29"/>
                </a:lnTo>
                <a:lnTo>
                  <a:pt x="32" y="36"/>
                </a:lnTo>
                <a:lnTo>
                  <a:pt x="45" y="40"/>
                </a:lnTo>
                <a:lnTo>
                  <a:pt x="66" y="47"/>
                </a:lnTo>
                <a:lnTo>
                  <a:pt x="91" y="54"/>
                </a:lnTo>
                <a:lnTo>
                  <a:pt x="102" y="56"/>
                </a:lnTo>
                <a:lnTo>
                  <a:pt x="112" y="59"/>
                </a:lnTo>
                <a:lnTo>
                  <a:pt x="121" y="63"/>
                </a:lnTo>
                <a:lnTo>
                  <a:pt x="130" y="68"/>
                </a:lnTo>
                <a:lnTo>
                  <a:pt x="134" y="70"/>
                </a:lnTo>
                <a:lnTo>
                  <a:pt x="137" y="72"/>
                </a:lnTo>
                <a:lnTo>
                  <a:pt x="141" y="75"/>
                </a:lnTo>
                <a:lnTo>
                  <a:pt x="143" y="77"/>
                </a:lnTo>
                <a:lnTo>
                  <a:pt x="144" y="81"/>
                </a:lnTo>
                <a:lnTo>
                  <a:pt x="148" y="84"/>
                </a:lnTo>
                <a:lnTo>
                  <a:pt x="150" y="88"/>
                </a:lnTo>
                <a:lnTo>
                  <a:pt x="150" y="91"/>
                </a:lnTo>
                <a:lnTo>
                  <a:pt x="171" y="86"/>
                </a:lnTo>
                <a:lnTo>
                  <a:pt x="169" y="79"/>
                </a:lnTo>
                <a:lnTo>
                  <a:pt x="166" y="75"/>
                </a:lnTo>
                <a:lnTo>
                  <a:pt x="162" y="68"/>
                </a:lnTo>
                <a:lnTo>
                  <a:pt x="159" y="64"/>
                </a:lnTo>
                <a:lnTo>
                  <a:pt x="155" y="61"/>
                </a:lnTo>
                <a:lnTo>
                  <a:pt x="150" y="56"/>
                </a:lnTo>
                <a:lnTo>
                  <a:pt x="146" y="54"/>
                </a:lnTo>
                <a:lnTo>
                  <a:pt x="141" y="50"/>
                </a:lnTo>
                <a:lnTo>
                  <a:pt x="130" y="45"/>
                </a:lnTo>
                <a:lnTo>
                  <a:pt x="120" y="41"/>
                </a:lnTo>
                <a:lnTo>
                  <a:pt x="109" y="38"/>
                </a:lnTo>
                <a:lnTo>
                  <a:pt x="96" y="34"/>
                </a:lnTo>
                <a:lnTo>
                  <a:pt x="73" y="29"/>
                </a:lnTo>
                <a:lnTo>
                  <a:pt x="52" y="20"/>
                </a:lnTo>
                <a:lnTo>
                  <a:pt x="41" y="16"/>
                </a:lnTo>
                <a:lnTo>
                  <a:pt x="32" y="13"/>
                </a:lnTo>
                <a:lnTo>
                  <a:pt x="29" y="9"/>
                </a:lnTo>
                <a:lnTo>
                  <a:pt x="25" y="6"/>
                </a:lnTo>
                <a:lnTo>
                  <a:pt x="22" y="4"/>
                </a:lnTo>
                <a:lnTo>
                  <a:pt x="18" y="0"/>
                </a:lnTo>
                <a:lnTo>
                  <a:pt x="20" y="2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5" name=""/>
          <p:cNvSpPr/>
          <p:nvPr/>
        </p:nvSpPr>
        <p:spPr>
          <a:xfrm>
            <a:off x="1738440" y="2190600"/>
            <a:ext cx="20520" cy="51120"/>
          </a:xfrm>
          <a:custGeom>
            <a:avLst/>
            <a:gdLst/>
            <a:ahLst/>
            <a:rect l="l" t="t" r="r" b="b"/>
            <a:pathLst>
              <a:path w="25" h="64">
                <a:moveTo>
                  <a:pt x="0" y="9"/>
                </a:moveTo>
                <a:lnTo>
                  <a:pt x="0" y="9"/>
                </a:lnTo>
                <a:lnTo>
                  <a:pt x="0" y="11"/>
                </a:lnTo>
                <a:lnTo>
                  <a:pt x="0" y="16"/>
                </a:lnTo>
                <a:lnTo>
                  <a:pt x="2" y="23"/>
                </a:lnTo>
                <a:lnTo>
                  <a:pt x="2" y="32"/>
                </a:lnTo>
                <a:lnTo>
                  <a:pt x="2" y="39"/>
                </a:lnTo>
                <a:lnTo>
                  <a:pt x="2" y="48"/>
                </a:lnTo>
                <a:lnTo>
                  <a:pt x="4" y="57"/>
                </a:lnTo>
                <a:lnTo>
                  <a:pt x="7" y="64"/>
                </a:lnTo>
                <a:lnTo>
                  <a:pt x="25" y="55"/>
                </a:lnTo>
                <a:lnTo>
                  <a:pt x="23" y="52"/>
                </a:lnTo>
                <a:lnTo>
                  <a:pt x="21" y="45"/>
                </a:lnTo>
                <a:lnTo>
                  <a:pt x="21" y="39"/>
                </a:lnTo>
                <a:lnTo>
                  <a:pt x="21" y="30"/>
                </a:lnTo>
                <a:lnTo>
                  <a:pt x="21" y="23"/>
                </a:lnTo>
                <a:lnTo>
                  <a:pt x="21" y="16"/>
                </a:lnTo>
                <a:lnTo>
                  <a:pt x="20" y="9"/>
                </a:lnTo>
                <a:lnTo>
                  <a:pt x="18" y="2"/>
                </a:lnTo>
                <a:lnTo>
                  <a:pt x="18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6" name=""/>
          <p:cNvSpPr/>
          <p:nvPr/>
        </p:nvSpPr>
        <p:spPr>
          <a:xfrm>
            <a:off x="1685880" y="2166840"/>
            <a:ext cx="65160" cy="30240"/>
          </a:xfrm>
          <a:custGeom>
            <a:avLst/>
            <a:gdLst/>
            <a:ahLst/>
            <a:rect l="l" t="t" r="r" b="b"/>
            <a:pathLst>
              <a:path w="84" h="37">
                <a:moveTo>
                  <a:pt x="0" y="17"/>
                </a:moveTo>
                <a:lnTo>
                  <a:pt x="0" y="17"/>
                </a:lnTo>
                <a:lnTo>
                  <a:pt x="13" y="21"/>
                </a:lnTo>
                <a:lnTo>
                  <a:pt x="23" y="23"/>
                </a:lnTo>
                <a:lnTo>
                  <a:pt x="34" y="24"/>
                </a:lnTo>
                <a:lnTo>
                  <a:pt x="45" y="26"/>
                </a:lnTo>
                <a:lnTo>
                  <a:pt x="48" y="26"/>
                </a:lnTo>
                <a:lnTo>
                  <a:pt x="54" y="28"/>
                </a:lnTo>
                <a:lnTo>
                  <a:pt x="56" y="30"/>
                </a:lnTo>
                <a:lnTo>
                  <a:pt x="59" y="30"/>
                </a:lnTo>
                <a:lnTo>
                  <a:pt x="61" y="32"/>
                </a:lnTo>
                <a:lnTo>
                  <a:pt x="63" y="33"/>
                </a:lnTo>
                <a:lnTo>
                  <a:pt x="64" y="35"/>
                </a:lnTo>
                <a:lnTo>
                  <a:pt x="66" y="37"/>
                </a:lnTo>
                <a:lnTo>
                  <a:pt x="84" y="28"/>
                </a:lnTo>
                <a:lnTo>
                  <a:pt x="82" y="23"/>
                </a:lnTo>
                <a:lnTo>
                  <a:pt x="77" y="19"/>
                </a:lnTo>
                <a:lnTo>
                  <a:pt x="73" y="16"/>
                </a:lnTo>
                <a:lnTo>
                  <a:pt x="68" y="12"/>
                </a:lnTo>
                <a:lnTo>
                  <a:pt x="64" y="10"/>
                </a:lnTo>
                <a:lnTo>
                  <a:pt x="59" y="10"/>
                </a:lnTo>
                <a:lnTo>
                  <a:pt x="54" y="8"/>
                </a:lnTo>
                <a:lnTo>
                  <a:pt x="48" y="7"/>
                </a:lnTo>
                <a:lnTo>
                  <a:pt x="38" y="7"/>
                </a:lnTo>
                <a:lnTo>
                  <a:pt x="29" y="3"/>
                </a:lnTo>
                <a:lnTo>
                  <a:pt x="18" y="1"/>
                </a:lnTo>
                <a:lnTo>
                  <a:pt x="7" y="0"/>
                </a:lnTo>
                <a:lnTo>
                  <a:pt x="0" y="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7" name=""/>
          <p:cNvSpPr/>
          <p:nvPr/>
        </p:nvSpPr>
        <p:spPr>
          <a:xfrm>
            <a:off x="1584360" y="2119320"/>
            <a:ext cx="108000" cy="61920"/>
          </a:xfrm>
          <a:custGeom>
            <a:avLst/>
            <a:gdLst/>
            <a:ahLst/>
            <a:rect l="l" t="t" r="r" b="b"/>
            <a:pathLst>
              <a:path w="135" h="78">
                <a:moveTo>
                  <a:pt x="0" y="20"/>
                </a:moveTo>
                <a:lnTo>
                  <a:pt x="0" y="20"/>
                </a:lnTo>
                <a:lnTo>
                  <a:pt x="12" y="21"/>
                </a:lnTo>
                <a:lnTo>
                  <a:pt x="23" y="25"/>
                </a:lnTo>
                <a:lnTo>
                  <a:pt x="32" y="27"/>
                </a:lnTo>
                <a:lnTo>
                  <a:pt x="41" y="30"/>
                </a:lnTo>
                <a:lnTo>
                  <a:pt x="48" y="34"/>
                </a:lnTo>
                <a:lnTo>
                  <a:pt x="55" y="37"/>
                </a:lnTo>
                <a:lnTo>
                  <a:pt x="62" y="41"/>
                </a:lnTo>
                <a:lnTo>
                  <a:pt x="68" y="45"/>
                </a:lnTo>
                <a:lnTo>
                  <a:pt x="80" y="52"/>
                </a:lnTo>
                <a:lnTo>
                  <a:pt x="93" y="61"/>
                </a:lnTo>
                <a:lnTo>
                  <a:pt x="100" y="66"/>
                </a:lnTo>
                <a:lnTo>
                  <a:pt x="109" y="69"/>
                </a:lnTo>
                <a:lnTo>
                  <a:pt x="117" y="73"/>
                </a:lnTo>
                <a:lnTo>
                  <a:pt x="126" y="78"/>
                </a:lnTo>
                <a:lnTo>
                  <a:pt x="135" y="59"/>
                </a:lnTo>
                <a:lnTo>
                  <a:pt x="126" y="55"/>
                </a:lnTo>
                <a:lnTo>
                  <a:pt x="117" y="52"/>
                </a:lnTo>
                <a:lnTo>
                  <a:pt x="110" y="48"/>
                </a:lnTo>
                <a:lnTo>
                  <a:pt x="105" y="45"/>
                </a:lnTo>
                <a:lnTo>
                  <a:pt x="91" y="36"/>
                </a:lnTo>
                <a:lnTo>
                  <a:pt x="80" y="27"/>
                </a:lnTo>
                <a:lnTo>
                  <a:pt x="73" y="23"/>
                </a:lnTo>
                <a:lnTo>
                  <a:pt x="66" y="20"/>
                </a:lnTo>
                <a:lnTo>
                  <a:pt x="57" y="16"/>
                </a:lnTo>
                <a:lnTo>
                  <a:pt x="48" y="11"/>
                </a:lnTo>
                <a:lnTo>
                  <a:pt x="39" y="9"/>
                </a:lnTo>
                <a:lnTo>
                  <a:pt x="28" y="5"/>
                </a:lnTo>
                <a:lnTo>
                  <a:pt x="16" y="4"/>
                </a:lnTo>
                <a:lnTo>
                  <a:pt x="4" y="0"/>
                </a:lnTo>
                <a:lnTo>
                  <a:pt x="4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8" name=""/>
          <p:cNvSpPr/>
          <p:nvPr/>
        </p:nvSpPr>
        <p:spPr>
          <a:xfrm>
            <a:off x="1508040" y="2084400"/>
            <a:ext cx="81000" cy="52200"/>
          </a:xfrm>
          <a:custGeom>
            <a:avLst/>
            <a:gdLst/>
            <a:ahLst/>
            <a:rect l="l" t="t" r="r" b="b"/>
            <a:pathLst>
              <a:path w="101" h="66">
                <a:moveTo>
                  <a:pt x="0" y="20"/>
                </a:moveTo>
                <a:lnTo>
                  <a:pt x="0" y="20"/>
                </a:lnTo>
                <a:lnTo>
                  <a:pt x="7" y="24"/>
                </a:lnTo>
                <a:lnTo>
                  <a:pt x="12" y="24"/>
                </a:lnTo>
                <a:lnTo>
                  <a:pt x="19" y="27"/>
                </a:lnTo>
                <a:lnTo>
                  <a:pt x="25" y="29"/>
                </a:lnTo>
                <a:lnTo>
                  <a:pt x="37" y="36"/>
                </a:lnTo>
                <a:lnTo>
                  <a:pt x="48" y="41"/>
                </a:lnTo>
                <a:lnTo>
                  <a:pt x="59" y="49"/>
                </a:lnTo>
                <a:lnTo>
                  <a:pt x="69" y="56"/>
                </a:lnTo>
                <a:lnTo>
                  <a:pt x="76" y="59"/>
                </a:lnTo>
                <a:lnTo>
                  <a:pt x="84" y="63"/>
                </a:lnTo>
                <a:lnTo>
                  <a:pt x="89" y="65"/>
                </a:lnTo>
                <a:lnTo>
                  <a:pt x="98" y="66"/>
                </a:lnTo>
                <a:lnTo>
                  <a:pt x="101" y="45"/>
                </a:lnTo>
                <a:lnTo>
                  <a:pt x="96" y="45"/>
                </a:lnTo>
                <a:lnTo>
                  <a:pt x="91" y="43"/>
                </a:lnTo>
                <a:lnTo>
                  <a:pt x="85" y="41"/>
                </a:lnTo>
                <a:lnTo>
                  <a:pt x="80" y="38"/>
                </a:lnTo>
                <a:lnTo>
                  <a:pt x="69" y="33"/>
                </a:lnTo>
                <a:lnTo>
                  <a:pt x="59" y="25"/>
                </a:lnTo>
                <a:lnTo>
                  <a:pt x="48" y="18"/>
                </a:lnTo>
                <a:lnTo>
                  <a:pt x="35" y="11"/>
                </a:lnTo>
                <a:lnTo>
                  <a:pt x="28" y="8"/>
                </a:lnTo>
                <a:lnTo>
                  <a:pt x="19" y="4"/>
                </a:lnTo>
                <a:lnTo>
                  <a:pt x="12" y="2"/>
                </a:lnTo>
                <a:lnTo>
                  <a:pt x="3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9" name=""/>
          <p:cNvSpPr/>
          <p:nvPr/>
        </p:nvSpPr>
        <p:spPr>
          <a:xfrm>
            <a:off x="1446120" y="2075040"/>
            <a:ext cx="65160" cy="25200"/>
          </a:xfrm>
          <a:custGeom>
            <a:avLst/>
            <a:gdLst/>
            <a:ahLst/>
            <a:rect l="l" t="t" r="r" b="b"/>
            <a:pathLst>
              <a:path w="81" h="32">
                <a:moveTo>
                  <a:pt x="0" y="18"/>
                </a:moveTo>
                <a:lnTo>
                  <a:pt x="0" y="18"/>
                </a:lnTo>
                <a:lnTo>
                  <a:pt x="12" y="23"/>
                </a:lnTo>
                <a:lnTo>
                  <a:pt x="23" y="27"/>
                </a:lnTo>
                <a:lnTo>
                  <a:pt x="32" y="29"/>
                </a:lnTo>
                <a:lnTo>
                  <a:pt x="42" y="30"/>
                </a:lnTo>
                <a:lnTo>
                  <a:pt x="60" y="30"/>
                </a:lnTo>
                <a:lnTo>
                  <a:pt x="78" y="32"/>
                </a:lnTo>
                <a:lnTo>
                  <a:pt x="81" y="12"/>
                </a:lnTo>
                <a:lnTo>
                  <a:pt x="62" y="11"/>
                </a:lnTo>
                <a:lnTo>
                  <a:pt x="44" y="9"/>
                </a:lnTo>
                <a:lnTo>
                  <a:pt x="37" y="7"/>
                </a:lnTo>
                <a:lnTo>
                  <a:pt x="28" y="5"/>
                </a:lnTo>
                <a:lnTo>
                  <a:pt x="19" y="4"/>
                </a:lnTo>
                <a:lnTo>
                  <a:pt x="8" y="0"/>
                </a:lnTo>
                <a:lnTo>
                  <a:pt x="0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0" name=""/>
          <p:cNvSpPr/>
          <p:nvPr/>
        </p:nvSpPr>
        <p:spPr>
          <a:xfrm>
            <a:off x="1407960" y="2035080"/>
            <a:ext cx="46080" cy="52560"/>
          </a:xfrm>
          <a:custGeom>
            <a:avLst/>
            <a:gdLst/>
            <a:ahLst/>
            <a:rect l="l" t="t" r="r" b="b"/>
            <a:pathLst>
              <a:path w="56" h="66">
                <a:moveTo>
                  <a:pt x="0" y="20"/>
                </a:moveTo>
                <a:lnTo>
                  <a:pt x="0" y="20"/>
                </a:lnTo>
                <a:lnTo>
                  <a:pt x="3" y="20"/>
                </a:lnTo>
                <a:lnTo>
                  <a:pt x="5" y="21"/>
                </a:lnTo>
                <a:lnTo>
                  <a:pt x="8" y="23"/>
                </a:lnTo>
                <a:lnTo>
                  <a:pt x="10" y="25"/>
                </a:lnTo>
                <a:lnTo>
                  <a:pt x="16" y="30"/>
                </a:lnTo>
                <a:lnTo>
                  <a:pt x="23" y="37"/>
                </a:lnTo>
                <a:lnTo>
                  <a:pt x="28" y="46"/>
                </a:lnTo>
                <a:lnTo>
                  <a:pt x="32" y="52"/>
                </a:lnTo>
                <a:lnTo>
                  <a:pt x="35" y="57"/>
                </a:lnTo>
                <a:lnTo>
                  <a:pt x="39" y="60"/>
                </a:lnTo>
                <a:lnTo>
                  <a:pt x="42" y="62"/>
                </a:lnTo>
                <a:lnTo>
                  <a:pt x="48" y="66"/>
                </a:lnTo>
                <a:lnTo>
                  <a:pt x="56" y="48"/>
                </a:lnTo>
                <a:lnTo>
                  <a:pt x="55" y="48"/>
                </a:lnTo>
                <a:lnTo>
                  <a:pt x="55" y="46"/>
                </a:lnTo>
                <a:lnTo>
                  <a:pt x="51" y="44"/>
                </a:lnTo>
                <a:lnTo>
                  <a:pt x="49" y="41"/>
                </a:lnTo>
                <a:lnTo>
                  <a:pt x="46" y="34"/>
                </a:lnTo>
                <a:lnTo>
                  <a:pt x="39" y="27"/>
                </a:lnTo>
                <a:lnTo>
                  <a:pt x="32" y="18"/>
                </a:lnTo>
                <a:lnTo>
                  <a:pt x="26" y="11"/>
                </a:lnTo>
                <a:lnTo>
                  <a:pt x="21" y="7"/>
                </a:lnTo>
                <a:lnTo>
                  <a:pt x="16" y="4"/>
                </a:lnTo>
                <a:lnTo>
                  <a:pt x="8" y="2"/>
                </a:lnTo>
                <a:lnTo>
                  <a:pt x="3" y="0"/>
                </a:lnTo>
                <a:lnTo>
                  <a:pt x="3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1" name=""/>
          <p:cNvSpPr/>
          <p:nvPr/>
        </p:nvSpPr>
        <p:spPr>
          <a:xfrm>
            <a:off x="1335240" y="2014560"/>
            <a:ext cx="77760" cy="36360"/>
          </a:xfrm>
          <a:custGeom>
            <a:avLst/>
            <a:gdLst/>
            <a:ahLst/>
            <a:rect l="l" t="t" r="r" b="b"/>
            <a:pathLst>
              <a:path w="98" h="47">
                <a:moveTo>
                  <a:pt x="0" y="18"/>
                </a:moveTo>
                <a:lnTo>
                  <a:pt x="0" y="18"/>
                </a:lnTo>
                <a:lnTo>
                  <a:pt x="11" y="23"/>
                </a:lnTo>
                <a:lnTo>
                  <a:pt x="21" y="27"/>
                </a:lnTo>
                <a:lnTo>
                  <a:pt x="32" y="32"/>
                </a:lnTo>
                <a:lnTo>
                  <a:pt x="43" y="34"/>
                </a:lnTo>
                <a:lnTo>
                  <a:pt x="55" y="38"/>
                </a:lnTo>
                <a:lnTo>
                  <a:pt x="66" y="41"/>
                </a:lnTo>
                <a:lnTo>
                  <a:pt x="80" y="45"/>
                </a:lnTo>
                <a:lnTo>
                  <a:pt x="94" y="47"/>
                </a:lnTo>
                <a:lnTo>
                  <a:pt x="98" y="27"/>
                </a:lnTo>
                <a:lnTo>
                  <a:pt x="84" y="25"/>
                </a:lnTo>
                <a:lnTo>
                  <a:pt x="71" y="22"/>
                </a:lnTo>
                <a:lnTo>
                  <a:pt x="60" y="18"/>
                </a:lnTo>
                <a:lnTo>
                  <a:pt x="50" y="16"/>
                </a:lnTo>
                <a:lnTo>
                  <a:pt x="39" y="13"/>
                </a:lnTo>
                <a:lnTo>
                  <a:pt x="30" y="9"/>
                </a:lnTo>
                <a:lnTo>
                  <a:pt x="20" y="6"/>
                </a:lnTo>
                <a:lnTo>
                  <a:pt x="11" y="0"/>
                </a:lnTo>
                <a:lnTo>
                  <a:pt x="11" y="0"/>
                </a:lnTo>
                <a:lnTo>
                  <a:pt x="0" y="1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2" name=""/>
          <p:cNvSpPr/>
          <p:nvPr/>
        </p:nvSpPr>
        <p:spPr>
          <a:xfrm>
            <a:off x="1254240" y="1946160"/>
            <a:ext cx="88920" cy="82800"/>
          </a:xfrm>
          <a:custGeom>
            <a:avLst/>
            <a:gdLst/>
            <a:ahLst/>
            <a:rect l="l" t="t" r="r" b="b"/>
            <a:pathLst>
              <a:path w="112" h="103">
                <a:moveTo>
                  <a:pt x="0" y="14"/>
                </a:moveTo>
                <a:lnTo>
                  <a:pt x="0" y="14"/>
                </a:lnTo>
                <a:lnTo>
                  <a:pt x="12" y="28"/>
                </a:lnTo>
                <a:lnTo>
                  <a:pt x="23" y="39"/>
                </a:lnTo>
                <a:lnTo>
                  <a:pt x="33" y="51"/>
                </a:lnTo>
                <a:lnTo>
                  <a:pt x="44" y="62"/>
                </a:lnTo>
                <a:lnTo>
                  <a:pt x="56" y="73"/>
                </a:lnTo>
                <a:lnTo>
                  <a:pt x="69" y="82"/>
                </a:lnTo>
                <a:lnTo>
                  <a:pt x="85" y="92"/>
                </a:lnTo>
                <a:lnTo>
                  <a:pt x="101" y="103"/>
                </a:lnTo>
                <a:lnTo>
                  <a:pt x="112" y="85"/>
                </a:lnTo>
                <a:lnTo>
                  <a:pt x="96" y="75"/>
                </a:lnTo>
                <a:lnTo>
                  <a:pt x="81" y="66"/>
                </a:lnTo>
                <a:lnTo>
                  <a:pt x="69" y="57"/>
                </a:lnTo>
                <a:lnTo>
                  <a:pt x="58" y="48"/>
                </a:lnTo>
                <a:lnTo>
                  <a:pt x="49" y="37"/>
                </a:lnTo>
                <a:lnTo>
                  <a:pt x="39" y="27"/>
                </a:lnTo>
                <a:lnTo>
                  <a:pt x="28" y="14"/>
                </a:lnTo>
                <a:lnTo>
                  <a:pt x="16" y="0"/>
                </a:lnTo>
                <a:lnTo>
                  <a:pt x="16" y="0"/>
                </a:lnTo>
                <a:lnTo>
                  <a:pt x="0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3" name=""/>
          <p:cNvSpPr/>
          <p:nvPr/>
        </p:nvSpPr>
        <p:spPr>
          <a:xfrm>
            <a:off x="1122480" y="1814400"/>
            <a:ext cx="142920" cy="144720"/>
          </a:xfrm>
          <a:custGeom>
            <a:avLst/>
            <a:gdLst/>
            <a:ahLst/>
            <a:rect l="l" t="t" r="r" b="b"/>
            <a:pathLst>
              <a:path w="182" h="181">
                <a:moveTo>
                  <a:pt x="7" y="0"/>
                </a:moveTo>
                <a:lnTo>
                  <a:pt x="0" y="12"/>
                </a:lnTo>
                <a:lnTo>
                  <a:pt x="4" y="21"/>
                </a:lnTo>
                <a:lnTo>
                  <a:pt x="7" y="30"/>
                </a:lnTo>
                <a:lnTo>
                  <a:pt x="11" y="39"/>
                </a:lnTo>
                <a:lnTo>
                  <a:pt x="14" y="46"/>
                </a:lnTo>
                <a:lnTo>
                  <a:pt x="18" y="55"/>
                </a:lnTo>
                <a:lnTo>
                  <a:pt x="23" y="62"/>
                </a:lnTo>
                <a:lnTo>
                  <a:pt x="27" y="69"/>
                </a:lnTo>
                <a:lnTo>
                  <a:pt x="32" y="74"/>
                </a:lnTo>
                <a:lnTo>
                  <a:pt x="43" y="87"/>
                </a:lnTo>
                <a:lnTo>
                  <a:pt x="54" y="97"/>
                </a:lnTo>
                <a:lnTo>
                  <a:pt x="64" y="106"/>
                </a:lnTo>
                <a:lnTo>
                  <a:pt x="77" y="117"/>
                </a:lnTo>
                <a:lnTo>
                  <a:pt x="100" y="133"/>
                </a:lnTo>
                <a:lnTo>
                  <a:pt x="125" y="147"/>
                </a:lnTo>
                <a:lnTo>
                  <a:pt x="135" y="156"/>
                </a:lnTo>
                <a:lnTo>
                  <a:pt x="146" y="163"/>
                </a:lnTo>
                <a:lnTo>
                  <a:pt x="157" y="172"/>
                </a:lnTo>
                <a:lnTo>
                  <a:pt x="168" y="181"/>
                </a:lnTo>
                <a:lnTo>
                  <a:pt x="182" y="167"/>
                </a:lnTo>
                <a:lnTo>
                  <a:pt x="171" y="156"/>
                </a:lnTo>
                <a:lnTo>
                  <a:pt x="159" y="147"/>
                </a:lnTo>
                <a:lnTo>
                  <a:pt x="148" y="140"/>
                </a:lnTo>
                <a:lnTo>
                  <a:pt x="135" y="131"/>
                </a:lnTo>
                <a:lnTo>
                  <a:pt x="112" y="117"/>
                </a:lnTo>
                <a:lnTo>
                  <a:pt x="89" y="101"/>
                </a:lnTo>
                <a:lnTo>
                  <a:pt x="79" y="92"/>
                </a:lnTo>
                <a:lnTo>
                  <a:pt x="68" y="83"/>
                </a:lnTo>
                <a:lnTo>
                  <a:pt x="57" y="72"/>
                </a:lnTo>
                <a:lnTo>
                  <a:pt x="48" y="62"/>
                </a:lnTo>
                <a:lnTo>
                  <a:pt x="45" y="56"/>
                </a:lnTo>
                <a:lnTo>
                  <a:pt x="41" y="51"/>
                </a:lnTo>
                <a:lnTo>
                  <a:pt x="38" y="44"/>
                </a:lnTo>
                <a:lnTo>
                  <a:pt x="32" y="37"/>
                </a:lnTo>
                <a:lnTo>
                  <a:pt x="29" y="30"/>
                </a:lnTo>
                <a:lnTo>
                  <a:pt x="25" y="23"/>
                </a:lnTo>
                <a:lnTo>
                  <a:pt x="23" y="16"/>
                </a:lnTo>
                <a:lnTo>
                  <a:pt x="22" y="7"/>
                </a:lnTo>
                <a:lnTo>
                  <a:pt x="14" y="19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4" name=""/>
          <p:cNvSpPr/>
          <p:nvPr/>
        </p:nvSpPr>
        <p:spPr>
          <a:xfrm>
            <a:off x="1006560" y="1617840"/>
            <a:ext cx="147600" cy="212400"/>
          </a:xfrm>
          <a:custGeom>
            <a:avLst/>
            <a:gdLst/>
            <a:ahLst/>
            <a:rect l="l" t="t" r="r" b="b"/>
            <a:pathLst>
              <a:path w="187" h="267">
                <a:moveTo>
                  <a:pt x="0" y="20"/>
                </a:moveTo>
                <a:lnTo>
                  <a:pt x="0" y="20"/>
                </a:lnTo>
                <a:lnTo>
                  <a:pt x="6" y="21"/>
                </a:lnTo>
                <a:lnTo>
                  <a:pt x="11" y="25"/>
                </a:lnTo>
                <a:lnTo>
                  <a:pt x="18" y="29"/>
                </a:lnTo>
                <a:lnTo>
                  <a:pt x="25" y="34"/>
                </a:lnTo>
                <a:lnTo>
                  <a:pt x="32" y="39"/>
                </a:lnTo>
                <a:lnTo>
                  <a:pt x="41" y="46"/>
                </a:lnTo>
                <a:lnTo>
                  <a:pt x="50" y="53"/>
                </a:lnTo>
                <a:lnTo>
                  <a:pt x="57" y="62"/>
                </a:lnTo>
                <a:lnTo>
                  <a:pt x="75" y="78"/>
                </a:lnTo>
                <a:lnTo>
                  <a:pt x="93" y="98"/>
                </a:lnTo>
                <a:lnTo>
                  <a:pt x="109" y="118"/>
                </a:lnTo>
                <a:lnTo>
                  <a:pt x="125" y="139"/>
                </a:lnTo>
                <a:lnTo>
                  <a:pt x="132" y="148"/>
                </a:lnTo>
                <a:lnTo>
                  <a:pt x="137" y="159"/>
                </a:lnTo>
                <a:lnTo>
                  <a:pt x="144" y="169"/>
                </a:lnTo>
                <a:lnTo>
                  <a:pt x="150" y="178"/>
                </a:lnTo>
                <a:lnTo>
                  <a:pt x="153" y="189"/>
                </a:lnTo>
                <a:lnTo>
                  <a:pt x="159" y="196"/>
                </a:lnTo>
                <a:lnTo>
                  <a:pt x="160" y="205"/>
                </a:lnTo>
                <a:lnTo>
                  <a:pt x="164" y="214"/>
                </a:lnTo>
                <a:lnTo>
                  <a:pt x="164" y="221"/>
                </a:lnTo>
                <a:lnTo>
                  <a:pt x="166" y="228"/>
                </a:lnTo>
                <a:lnTo>
                  <a:pt x="166" y="233"/>
                </a:lnTo>
                <a:lnTo>
                  <a:pt x="164" y="239"/>
                </a:lnTo>
                <a:lnTo>
                  <a:pt x="164" y="239"/>
                </a:lnTo>
                <a:lnTo>
                  <a:pt x="164" y="240"/>
                </a:lnTo>
                <a:lnTo>
                  <a:pt x="162" y="242"/>
                </a:lnTo>
                <a:lnTo>
                  <a:pt x="160" y="244"/>
                </a:lnTo>
                <a:lnTo>
                  <a:pt x="160" y="246"/>
                </a:lnTo>
                <a:lnTo>
                  <a:pt x="159" y="246"/>
                </a:lnTo>
                <a:lnTo>
                  <a:pt x="155" y="248"/>
                </a:lnTo>
                <a:lnTo>
                  <a:pt x="153" y="248"/>
                </a:lnTo>
                <a:lnTo>
                  <a:pt x="160" y="267"/>
                </a:lnTo>
                <a:lnTo>
                  <a:pt x="166" y="265"/>
                </a:lnTo>
                <a:lnTo>
                  <a:pt x="169" y="264"/>
                </a:lnTo>
                <a:lnTo>
                  <a:pt x="173" y="260"/>
                </a:lnTo>
                <a:lnTo>
                  <a:pt x="176" y="258"/>
                </a:lnTo>
                <a:lnTo>
                  <a:pt x="180" y="255"/>
                </a:lnTo>
                <a:lnTo>
                  <a:pt x="182" y="251"/>
                </a:lnTo>
                <a:lnTo>
                  <a:pt x="184" y="248"/>
                </a:lnTo>
                <a:lnTo>
                  <a:pt x="185" y="242"/>
                </a:lnTo>
                <a:lnTo>
                  <a:pt x="187" y="235"/>
                </a:lnTo>
                <a:lnTo>
                  <a:pt x="187" y="226"/>
                </a:lnTo>
                <a:lnTo>
                  <a:pt x="187" y="217"/>
                </a:lnTo>
                <a:lnTo>
                  <a:pt x="184" y="208"/>
                </a:lnTo>
                <a:lnTo>
                  <a:pt x="180" y="199"/>
                </a:lnTo>
                <a:lnTo>
                  <a:pt x="178" y="189"/>
                </a:lnTo>
                <a:lnTo>
                  <a:pt x="173" y="180"/>
                </a:lnTo>
                <a:lnTo>
                  <a:pt x="168" y="169"/>
                </a:lnTo>
                <a:lnTo>
                  <a:pt x="162" y="159"/>
                </a:lnTo>
                <a:lnTo>
                  <a:pt x="155" y="148"/>
                </a:lnTo>
                <a:lnTo>
                  <a:pt x="148" y="137"/>
                </a:lnTo>
                <a:lnTo>
                  <a:pt x="141" y="126"/>
                </a:lnTo>
                <a:lnTo>
                  <a:pt x="125" y="105"/>
                </a:lnTo>
                <a:lnTo>
                  <a:pt x="109" y="84"/>
                </a:lnTo>
                <a:lnTo>
                  <a:pt x="91" y="66"/>
                </a:lnTo>
                <a:lnTo>
                  <a:pt x="71" y="46"/>
                </a:lnTo>
                <a:lnTo>
                  <a:pt x="64" y="39"/>
                </a:lnTo>
                <a:lnTo>
                  <a:pt x="55" y="32"/>
                </a:lnTo>
                <a:lnTo>
                  <a:pt x="47" y="25"/>
                </a:lnTo>
                <a:lnTo>
                  <a:pt x="39" y="18"/>
                </a:lnTo>
                <a:lnTo>
                  <a:pt x="31" y="13"/>
                </a:lnTo>
                <a:lnTo>
                  <a:pt x="22" y="7"/>
                </a:lnTo>
                <a:lnTo>
                  <a:pt x="15" y="4"/>
                </a:lnTo>
                <a:lnTo>
                  <a:pt x="7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5" name=""/>
          <p:cNvSpPr/>
          <p:nvPr/>
        </p:nvSpPr>
        <p:spPr>
          <a:xfrm>
            <a:off x="995400" y="1589040"/>
            <a:ext cx="28440" cy="44640"/>
          </a:xfrm>
          <a:custGeom>
            <a:avLst/>
            <a:gdLst/>
            <a:ahLst/>
            <a:rect l="l" t="t" r="r" b="b"/>
            <a:pathLst>
              <a:path w="37" h="56">
                <a:moveTo>
                  <a:pt x="14" y="8"/>
                </a:moveTo>
                <a:lnTo>
                  <a:pt x="14" y="9"/>
                </a:lnTo>
                <a:lnTo>
                  <a:pt x="16" y="11"/>
                </a:lnTo>
                <a:lnTo>
                  <a:pt x="16" y="13"/>
                </a:lnTo>
                <a:lnTo>
                  <a:pt x="16" y="13"/>
                </a:lnTo>
                <a:lnTo>
                  <a:pt x="16" y="15"/>
                </a:lnTo>
                <a:lnTo>
                  <a:pt x="12" y="20"/>
                </a:lnTo>
                <a:lnTo>
                  <a:pt x="9" y="25"/>
                </a:lnTo>
                <a:lnTo>
                  <a:pt x="4" y="31"/>
                </a:lnTo>
                <a:lnTo>
                  <a:pt x="0" y="36"/>
                </a:lnTo>
                <a:lnTo>
                  <a:pt x="0" y="43"/>
                </a:lnTo>
                <a:lnTo>
                  <a:pt x="4" y="50"/>
                </a:lnTo>
                <a:lnTo>
                  <a:pt x="9" y="54"/>
                </a:lnTo>
                <a:lnTo>
                  <a:pt x="14" y="56"/>
                </a:lnTo>
                <a:lnTo>
                  <a:pt x="20" y="36"/>
                </a:lnTo>
                <a:lnTo>
                  <a:pt x="18" y="36"/>
                </a:lnTo>
                <a:lnTo>
                  <a:pt x="20" y="36"/>
                </a:lnTo>
                <a:lnTo>
                  <a:pt x="20" y="40"/>
                </a:lnTo>
                <a:lnTo>
                  <a:pt x="20" y="43"/>
                </a:lnTo>
                <a:lnTo>
                  <a:pt x="21" y="41"/>
                </a:lnTo>
                <a:lnTo>
                  <a:pt x="25" y="38"/>
                </a:lnTo>
                <a:lnTo>
                  <a:pt x="30" y="31"/>
                </a:lnTo>
                <a:lnTo>
                  <a:pt x="34" y="24"/>
                </a:lnTo>
                <a:lnTo>
                  <a:pt x="36" y="18"/>
                </a:lnTo>
                <a:lnTo>
                  <a:pt x="37" y="13"/>
                </a:lnTo>
                <a:lnTo>
                  <a:pt x="36" y="6"/>
                </a:lnTo>
                <a:lnTo>
                  <a:pt x="34" y="0"/>
                </a:lnTo>
                <a:lnTo>
                  <a:pt x="34" y="2"/>
                </a:lnTo>
                <a:lnTo>
                  <a:pt x="14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6" name=""/>
          <p:cNvSpPr/>
          <p:nvPr/>
        </p:nvSpPr>
        <p:spPr>
          <a:xfrm>
            <a:off x="966960" y="1542960"/>
            <a:ext cx="55440" cy="52560"/>
          </a:xfrm>
          <a:custGeom>
            <a:avLst/>
            <a:gdLst/>
            <a:ahLst/>
            <a:rect l="l" t="t" r="r" b="b"/>
            <a:pathLst>
              <a:path w="72" h="66">
                <a:moveTo>
                  <a:pt x="0" y="7"/>
                </a:moveTo>
                <a:lnTo>
                  <a:pt x="0" y="7"/>
                </a:lnTo>
                <a:lnTo>
                  <a:pt x="2" y="14"/>
                </a:lnTo>
                <a:lnTo>
                  <a:pt x="6" y="19"/>
                </a:lnTo>
                <a:lnTo>
                  <a:pt x="9" y="25"/>
                </a:lnTo>
                <a:lnTo>
                  <a:pt x="15" y="30"/>
                </a:lnTo>
                <a:lnTo>
                  <a:pt x="22" y="39"/>
                </a:lnTo>
                <a:lnTo>
                  <a:pt x="31" y="46"/>
                </a:lnTo>
                <a:lnTo>
                  <a:pt x="38" y="51"/>
                </a:lnTo>
                <a:lnTo>
                  <a:pt x="45" y="57"/>
                </a:lnTo>
                <a:lnTo>
                  <a:pt x="47" y="58"/>
                </a:lnTo>
                <a:lnTo>
                  <a:pt x="48" y="62"/>
                </a:lnTo>
                <a:lnTo>
                  <a:pt x="50" y="64"/>
                </a:lnTo>
                <a:lnTo>
                  <a:pt x="52" y="66"/>
                </a:lnTo>
                <a:lnTo>
                  <a:pt x="72" y="60"/>
                </a:lnTo>
                <a:lnTo>
                  <a:pt x="70" y="55"/>
                </a:lnTo>
                <a:lnTo>
                  <a:pt x="66" y="50"/>
                </a:lnTo>
                <a:lnTo>
                  <a:pt x="63" y="46"/>
                </a:lnTo>
                <a:lnTo>
                  <a:pt x="59" y="42"/>
                </a:lnTo>
                <a:lnTo>
                  <a:pt x="52" y="35"/>
                </a:lnTo>
                <a:lnTo>
                  <a:pt x="45" y="28"/>
                </a:lnTo>
                <a:lnTo>
                  <a:pt x="36" y="23"/>
                </a:lnTo>
                <a:lnTo>
                  <a:pt x="31" y="16"/>
                </a:lnTo>
                <a:lnTo>
                  <a:pt x="27" y="12"/>
                </a:lnTo>
                <a:lnTo>
                  <a:pt x="25" y="9"/>
                </a:lnTo>
                <a:lnTo>
                  <a:pt x="22" y="5"/>
                </a:lnTo>
                <a:lnTo>
                  <a:pt x="20" y="0"/>
                </a:lnTo>
                <a:lnTo>
                  <a:pt x="20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7" name=""/>
          <p:cNvSpPr/>
          <p:nvPr/>
        </p:nvSpPr>
        <p:spPr>
          <a:xfrm>
            <a:off x="858960" y="1363680"/>
            <a:ext cx="123840" cy="183960"/>
          </a:xfrm>
          <a:custGeom>
            <a:avLst/>
            <a:gdLst/>
            <a:ahLst/>
            <a:rect l="l" t="t" r="r" b="b"/>
            <a:pathLst>
              <a:path w="155" h="233">
                <a:moveTo>
                  <a:pt x="0" y="5"/>
                </a:moveTo>
                <a:lnTo>
                  <a:pt x="0" y="3"/>
                </a:lnTo>
                <a:lnTo>
                  <a:pt x="4" y="16"/>
                </a:lnTo>
                <a:lnTo>
                  <a:pt x="7" y="26"/>
                </a:lnTo>
                <a:lnTo>
                  <a:pt x="9" y="35"/>
                </a:lnTo>
                <a:lnTo>
                  <a:pt x="13" y="46"/>
                </a:lnTo>
                <a:lnTo>
                  <a:pt x="20" y="62"/>
                </a:lnTo>
                <a:lnTo>
                  <a:pt x="29" y="78"/>
                </a:lnTo>
                <a:lnTo>
                  <a:pt x="38" y="92"/>
                </a:lnTo>
                <a:lnTo>
                  <a:pt x="46" y="106"/>
                </a:lnTo>
                <a:lnTo>
                  <a:pt x="55" y="119"/>
                </a:lnTo>
                <a:lnTo>
                  <a:pt x="66" y="131"/>
                </a:lnTo>
                <a:lnTo>
                  <a:pt x="86" y="153"/>
                </a:lnTo>
                <a:lnTo>
                  <a:pt x="103" y="176"/>
                </a:lnTo>
                <a:lnTo>
                  <a:pt x="112" y="188"/>
                </a:lnTo>
                <a:lnTo>
                  <a:pt x="119" y="203"/>
                </a:lnTo>
                <a:lnTo>
                  <a:pt x="128" y="217"/>
                </a:lnTo>
                <a:lnTo>
                  <a:pt x="135" y="233"/>
                </a:lnTo>
                <a:lnTo>
                  <a:pt x="155" y="226"/>
                </a:lnTo>
                <a:lnTo>
                  <a:pt x="148" y="208"/>
                </a:lnTo>
                <a:lnTo>
                  <a:pt x="139" y="192"/>
                </a:lnTo>
                <a:lnTo>
                  <a:pt x="130" y="178"/>
                </a:lnTo>
                <a:lnTo>
                  <a:pt x="119" y="165"/>
                </a:lnTo>
                <a:lnTo>
                  <a:pt x="102" y="140"/>
                </a:lnTo>
                <a:lnTo>
                  <a:pt x="82" y="117"/>
                </a:lnTo>
                <a:lnTo>
                  <a:pt x="73" y="106"/>
                </a:lnTo>
                <a:lnTo>
                  <a:pt x="64" y="96"/>
                </a:lnTo>
                <a:lnTo>
                  <a:pt x="55" y="83"/>
                </a:lnTo>
                <a:lnTo>
                  <a:pt x="48" y="69"/>
                </a:lnTo>
                <a:lnTo>
                  <a:pt x="39" y="55"/>
                </a:lnTo>
                <a:lnTo>
                  <a:pt x="32" y="37"/>
                </a:lnTo>
                <a:lnTo>
                  <a:pt x="29" y="28"/>
                </a:lnTo>
                <a:lnTo>
                  <a:pt x="27" y="19"/>
                </a:lnTo>
                <a:lnTo>
                  <a:pt x="23" y="10"/>
                </a:lnTo>
                <a:lnTo>
                  <a:pt x="20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8" name=""/>
          <p:cNvSpPr/>
          <p:nvPr/>
        </p:nvSpPr>
        <p:spPr>
          <a:xfrm>
            <a:off x="695160" y="1116000"/>
            <a:ext cx="179640" cy="252360"/>
          </a:xfrm>
          <a:custGeom>
            <a:avLst/>
            <a:gdLst/>
            <a:ahLst/>
            <a:rect l="l" t="t" r="r" b="b"/>
            <a:pathLst>
              <a:path w="226" h="317">
                <a:moveTo>
                  <a:pt x="0" y="9"/>
                </a:moveTo>
                <a:lnTo>
                  <a:pt x="0" y="9"/>
                </a:lnTo>
                <a:lnTo>
                  <a:pt x="3" y="18"/>
                </a:lnTo>
                <a:lnTo>
                  <a:pt x="9" y="29"/>
                </a:lnTo>
                <a:lnTo>
                  <a:pt x="16" y="38"/>
                </a:lnTo>
                <a:lnTo>
                  <a:pt x="21" y="48"/>
                </a:lnTo>
                <a:lnTo>
                  <a:pt x="34" y="66"/>
                </a:lnTo>
                <a:lnTo>
                  <a:pt x="48" y="86"/>
                </a:lnTo>
                <a:lnTo>
                  <a:pt x="78" y="123"/>
                </a:lnTo>
                <a:lnTo>
                  <a:pt x="110" y="160"/>
                </a:lnTo>
                <a:lnTo>
                  <a:pt x="126" y="180"/>
                </a:lnTo>
                <a:lnTo>
                  <a:pt x="140" y="198"/>
                </a:lnTo>
                <a:lnTo>
                  <a:pt x="155" y="217"/>
                </a:lnTo>
                <a:lnTo>
                  <a:pt x="169" y="237"/>
                </a:lnTo>
                <a:lnTo>
                  <a:pt x="174" y="246"/>
                </a:lnTo>
                <a:lnTo>
                  <a:pt x="179" y="256"/>
                </a:lnTo>
                <a:lnTo>
                  <a:pt x="185" y="265"/>
                </a:lnTo>
                <a:lnTo>
                  <a:pt x="190" y="276"/>
                </a:lnTo>
                <a:lnTo>
                  <a:pt x="195" y="287"/>
                </a:lnTo>
                <a:lnTo>
                  <a:pt x="199" y="297"/>
                </a:lnTo>
                <a:lnTo>
                  <a:pt x="203" y="306"/>
                </a:lnTo>
                <a:lnTo>
                  <a:pt x="206" y="317"/>
                </a:lnTo>
                <a:lnTo>
                  <a:pt x="226" y="312"/>
                </a:lnTo>
                <a:lnTo>
                  <a:pt x="222" y="301"/>
                </a:lnTo>
                <a:lnTo>
                  <a:pt x="219" y="289"/>
                </a:lnTo>
                <a:lnTo>
                  <a:pt x="215" y="278"/>
                </a:lnTo>
                <a:lnTo>
                  <a:pt x="210" y="267"/>
                </a:lnTo>
                <a:lnTo>
                  <a:pt x="204" y="256"/>
                </a:lnTo>
                <a:lnTo>
                  <a:pt x="199" y="246"/>
                </a:lnTo>
                <a:lnTo>
                  <a:pt x="192" y="237"/>
                </a:lnTo>
                <a:lnTo>
                  <a:pt x="185" y="226"/>
                </a:lnTo>
                <a:lnTo>
                  <a:pt x="172" y="205"/>
                </a:lnTo>
                <a:lnTo>
                  <a:pt x="156" y="187"/>
                </a:lnTo>
                <a:lnTo>
                  <a:pt x="142" y="167"/>
                </a:lnTo>
                <a:lnTo>
                  <a:pt x="126" y="148"/>
                </a:lnTo>
                <a:lnTo>
                  <a:pt x="94" y="111"/>
                </a:lnTo>
                <a:lnTo>
                  <a:pt x="66" y="73"/>
                </a:lnTo>
                <a:lnTo>
                  <a:pt x="51" y="55"/>
                </a:lnTo>
                <a:lnTo>
                  <a:pt x="39" y="38"/>
                </a:lnTo>
                <a:lnTo>
                  <a:pt x="34" y="27"/>
                </a:lnTo>
                <a:lnTo>
                  <a:pt x="28" y="18"/>
                </a:lnTo>
                <a:lnTo>
                  <a:pt x="23" y="9"/>
                </a:lnTo>
                <a:lnTo>
                  <a:pt x="19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9" name=""/>
          <p:cNvSpPr/>
          <p:nvPr/>
        </p:nvSpPr>
        <p:spPr>
          <a:xfrm>
            <a:off x="608040" y="1011240"/>
            <a:ext cx="101520" cy="112680"/>
          </a:xfrm>
          <a:custGeom>
            <a:avLst/>
            <a:gdLst/>
            <a:ahLst/>
            <a:rect l="l" t="t" r="r" b="b"/>
            <a:pathLst>
              <a:path w="129" h="141">
                <a:moveTo>
                  <a:pt x="0" y="18"/>
                </a:moveTo>
                <a:lnTo>
                  <a:pt x="0" y="18"/>
                </a:lnTo>
                <a:lnTo>
                  <a:pt x="9" y="24"/>
                </a:lnTo>
                <a:lnTo>
                  <a:pt x="18" y="29"/>
                </a:lnTo>
                <a:lnTo>
                  <a:pt x="27" y="36"/>
                </a:lnTo>
                <a:lnTo>
                  <a:pt x="34" y="43"/>
                </a:lnTo>
                <a:lnTo>
                  <a:pt x="43" y="50"/>
                </a:lnTo>
                <a:lnTo>
                  <a:pt x="52" y="57"/>
                </a:lnTo>
                <a:lnTo>
                  <a:pt x="59" y="66"/>
                </a:lnTo>
                <a:lnTo>
                  <a:pt x="66" y="73"/>
                </a:lnTo>
                <a:lnTo>
                  <a:pt x="73" y="82"/>
                </a:lnTo>
                <a:lnTo>
                  <a:pt x="80" y="91"/>
                </a:lnTo>
                <a:lnTo>
                  <a:pt x="86" y="100"/>
                </a:lnTo>
                <a:lnTo>
                  <a:pt x="93" y="109"/>
                </a:lnTo>
                <a:lnTo>
                  <a:pt x="96" y="118"/>
                </a:lnTo>
                <a:lnTo>
                  <a:pt x="102" y="125"/>
                </a:lnTo>
                <a:lnTo>
                  <a:pt x="107" y="134"/>
                </a:lnTo>
                <a:lnTo>
                  <a:pt x="109" y="141"/>
                </a:lnTo>
                <a:lnTo>
                  <a:pt x="129" y="132"/>
                </a:lnTo>
                <a:lnTo>
                  <a:pt x="125" y="125"/>
                </a:lnTo>
                <a:lnTo>
                  <a:pt x="121" y="116"/>
                </a:lnTo>
                <a:lnTo>
                  <a:pt x="116" y="107"/>
                </a:lnTo>
                <a:lnTo>
                  <a:pt x="109" y="98"/>
                </a:lnTo>
                <a:lnTo>
                  <a:pt x="104" y="88"/>
                </a:lnTo>
                <a:lnTo>
                  <a:pt x="96" y="81"/>
                </a:lnTo>
                <a:lnTo>
                  <a:pt x="89" y="70"/>
                </a:lnTo>
                <a:lnTo>
                  <a:pt x="82" y="61"/>
                </a:lnTo>
                <a:lnTo>
                  <a:pt x="73" y="52"/>
                </a:lnTo>
                <a:lnTo>
                  <a:pt x="66" y="43"/>
                </a:lnTo>
                <a:lnTo>
                  <a:pt x="57" y="36"/>
                </a:lnTo>
                <a:lnTo>
                  <a:pt x="48" y="27"/>
                </a:lnTo>
                <a:lnTo>
                  <a:pt x="40" y="20"/>
                </a:lnTo>
                <a:lnTo>
                  <a:pt x="31" y="13"/>
                </a:lnTo>
                <a:lnTo>
                  <a:pt x="20" y="6"/>
                </a:lnTo>
                <a:lnTo>
                  <a:pt x="11" y="0"/>
                </a:lnTo>
                <a:lnTo>
                  <a:pt x="0" y="1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0" name=""/>
          <p:cNvSpPr/>
          <p:nvPr/>
        </p:nvSpPr>
        <p:spPr>
          <a:xfrm>
            <a:off x="487440" y="952560"/>
            <a:ext cx="128520" cy="73080"/>
          </a:xfrm>
          <a:custGeom>
            <a:avLst/>
            <a:gdLst/>
            <a:ahLst/>
            <a:rect l="l" t="t" r="r" b="b"/>
            <a:pathLst>
              <a:path w="162" h="92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4" y="19"/>
                </a:lnTo>
                <a:lnTo>
                  <a:pt x="5" y="25"/>
                </a:lnTo>
                <a:lnTo>
                  <a:pt x="9" y="30"/>
                </a:lnTo>
                <a:lnTo>
                  <a:pt x="13" y="33"/>
                </a:lnTo>
                <a:lnTo>
                  <a:pt x="16" y="37"/>
                </a:lnTo>
                <a:lnTo>
                  <a:pt x="21" y="42"/>
                </a:lnTo>
                <a:lnTo>
                  <a:pt x="25" y="46"/>
                </a:lnTo>
                <a:lnTo>
                  <a:pt x="30" y="50"/>
                </a:lnTo>
                <a:lnTo>
                  <a:pt x="36" y="53"/>
                </a:lnTo>
                <a:lnTo>
                  <a:pt x="41" y="55"/>
                </a:lnTo>
                <a:lnTo>
                  <a:pt x="52" y="60"/>
                </a:lnTo>
                <a:lnTo>
                  <a:pt x="64" y="66"/>
                </a:lnTo>
                <a:lnTo>
                  <a:pt x="89" y="71"/>
                </a:lnTo>
                <a:lnTo>
                  <a:pt x="112" y="78"/>
                </a:lnTo>
                <a:lnTo>
                  <a:pt x="125" y="82"/>
                </a:lnTo>
                <a:lnTo>
                  <a:pt x="135" y="85"/>
                </a:lnTo>
                <a:lnTo>
                  <a:pt x="144" y="89"/>
                </a:lnTo>
                <a:lnTo>
                  <a:pt x="151" y="92"/>
                </a:lnTo>
                <a:lnTo>
                  <a:pt x="162" y="74"/>
                </a:lnTo>
                <a:lnTo>
                  <a:pt x="153" y="69"/>
                </a:lnTo>
                <a:lnTo>
                  <a:pt x="142" y="66"/>
                </a:lnTo>
                <a:lnTo>
                  <a:pt x="130" y="62"/>
                </a:lnTo>
                <a:lnTo>
                  <a:pt x="119" y="58"/>
                </a:lnTo>
                <a:lnTo>
                  <a:pt x="94" y="53"/>
                </a:lnTo>
                <a:lnTo>
                  <a:pt x="71" y="44"/>
                </a:lnTo>
                <a:lnTo>
                  <a:pt x="61" y="41"/>
                </a:lnTo>
                <a:lnTo>
                  <a:pt x="50" y="37"/>
                </a:lnTo>
                <a:lnTo>
                  <a:pt x="46" y="33"/>
                </a:lnTo>
                <a:lnTo>
                  <a:pt x="41" y="32"/>
                </a:lnTo>
                <a:lnTo>
                  <a:pt x="37" y="30"/>
                </a:lnTo>
                <a:lnTo>
                  <a:pt x="34" y="26"/>
                </a:lnTo>
                <a:lnTo>
                  <a:pt x="32" y="25"/>
                </a:lnTo>
                <a:lnTo>
                  <a:pt x="29" y="21"/>
                </a:lnTo>
                <a:lnTo>
                  <a:pt x="27" y="17"/>
                </a:lnTo>
                <a:lnTo>
                  <a:pt x="25" y="16"/>
                </a:lnTo>
                <a:lnTo>
                  <a:pt x="23" y="12"/>
                </a:lnTo>
                <a:lnTo>
                  <a:pt x="21" y="9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1" name=""/>
          <p:cNvSpPr/>
          <p:nvPr/>
        </p:nvSpPr>
        <p:spPr>
          <a:xfrm>
            <a:off x="487440" y="917640"/>
            <a:ext cx="42840" cy="34920"/>
          </a:xfrm>
          <a:custGeom>
            <a:avLst/>
            <a:gdLst/>
            <a:ahLst/>
            <a:rect l="l" t="t" r="r" b="b"/>
            <a:pathLst>
              <a:path w="53" h="43">
                <a:moveTo>
                  <a:pt x="32" y="0"/>
                </a:moveTo>
                <a:lnTo>
                  <a:pt x="32" y="0"/>
                </a:lnTo>
                <a:lnTo>
                  <a:pt x="32" y="3"/>
                </a:lnTo>
                <a:lnTo>
                  <a:pt x="32" y="7"/>
                </a:lnTo>
                <a:lnTo>
                  <a:pt x="30" y="9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7" y="12"/>
                </a:lnTo>
                <a:lnTo>
                  <a:pt x="23" y="14"/>
                </a:lnTo>
                <a:lnTo>
                  <a:pt x="20" y="14"/>
                </a:lnTo>
                <a:lnTo>
                  <a:pt x="16" y="16"/>
                </a:lnTo>
                <a:lnTo>
                  <a:pt x="13" y="18"/>
                </a:lnTo>
                <a:lnTo>
                  <a:pt x="9" y="21"/>
                </a:lnTo>
                <a:lnTo>
                  <a:pt x="4" y="27"/>
                </a:lnTo>
                <a:lnTo>
                  <a:pt x="2" y="30"/>
                </a:lnTo>
                <a:lnTo>
                  <a:pt x="0" y="37"/>
                </a:lnTo>
                <a:lnTo>
                  <a:pt x="0" y="43"/>
                </a:lnTo>
                <a:lnTo>
                  <a:pt x="21" y="43"/>
                </a:lnTo>
                <a:lnTo>
                  <a:pt x="21" y="39"/>
                </a:lnTo>
                <a:lnTo>
                  <a:pt x="21" y="37"/>
                </a:lnTo>
                <a:lnTo>
                  <a:pt x="23" y="36"/>
                </a:lnTo>
                <a:lnTo>
                  <a:pt x="23" y="36"/>
                </a:lnTo>
                <a:lnTo>
                  <a:pt x="23" y="34"/>
                </a:lnTo>
                <a:lnTo>
                  <a:pt x="27" y="34"/>
                </a:lnTo>
                <a:lnTo>
                  <a:pt x="27" y="32"/>
                </a:lnTo>
                <a:lnTo>
                  <a:pt x="30" y="32"/>
                </a:lnTo>
                <a:lnTo>
                  <a:pt x="34" y="30"/>
                </a:lnTo>
                <a:lnTo>
                  <a:pt x="37" y="28"/>
                </a:lnTo>
                <a:lnTo>
                  <a:pt x="43" y="27"/>
                </a:lnTo>
                <a:lnTo>
                  <a:pt x="46" y="23"/>
                </a:lnTo>
                <a:lnTo>
                  <a:pt x="48" y="18"/>
                </a:lnTo>
                <a:lnTo>
                  <a:pt x="52" y="12"/>
                </a:lnTo>
                <a:lnTo>
                  <a:pt x="53" y="7"/>
                </a:lnTo>
                <a:lnTo>
                  <a:pt x="53" y="0"/>
                </a:lnTo>
                <a:lnTo>
                  <a:pt x="3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2" name=""/>
          <p:cNvSpPr/>
          <p:nvPr/>
        </p:nvSpPr>
        <p:spPr>
          <a:xfrm>
            <a:off x="474840" y="830160"/>
            <a:ext cx="55440" cy="87480"/>
          </a:xfrm>
          <a:custGeom>
            <a:avLst/>
            <a:gdLst/>
            <a:ahLst/>
            <a:rect l="l" t="t" r="r" b="b"/>
            <a:pathLst>
              <a:path w="69" h="110">
                <a:moveTo>
                  <a:pt x="9" y="19"/>
                </a:moveTo>
                <a:lnTo>
                  <a:pt x="0" y="10"/>
                </a:lnTo>
                <a:lnTo>
                  <a:pt x="0" y="21"/>
                </a:lnTo>
                <a:lnTo>
                  <a:pt x="2" y="30"/>
                </a:lnTo>
                <a:lnTo>
                  <a:pt x="5" y="39"/>
                </a:lnTo>
                <a:lnTo>
                  <a:pt x="9" y="48"/>
                </a:lnTo>
                <a:lnTo>
                  <a:pt x="13" y="53"/>
                </a:lnTo>
                <a:lnTo>
                  <a:pt x="18" y="60"/>
                </a:lnTo>
                <a:lnTo>
                  <a:pt x="23" y="64"/>
                </a:lnTo>
                <a:lnTo>
                  <a:pt x="27" y="67"/>
                </a:lnTo>
                <a:lnTo>
                  <a:pt x="32" y="73"/>
                </a:lnTo>
                <a:lnTo>
                  <a:pt x="36" y="76"/>
                </a:lnTo>
                <a:lnTo>
                  <a:pt x="39" y="80"/>
                </a:lnTo>
                <a:lnTo>
                  <a:pt x="41" y="83"/>
                </a:lnTo>
                <a:lnTo>
                  <a:pt x="45" y="89"/>
                </a:lnTo>
                <a:lnTo>
                  <a:pt x="46" y="94"/>
                </a:lnTo>
                <a:lnTo>
                  <a:pt x="46" y="101"/>
                </a:lnTo>
                <a:lnTo>
                  <a:pt x="48" y="110"/>
                </a:lnTo>
                <a:lnTo>
                  <a:pt x="69" y="110"/>
                </a:lnTo>
                <a:lnTo>
                  <a:pt x="69" y="99"/>
                </a:lnTo>
                <a:lnTo>
                  <a:pt x="68" y="89"/>
                </a:lnTo>
                <a:lnTo>
                  <a:pt x="64" y="81"/>
                </a:lnTo>
                <a:lnTo>
                  <a:pt x="61" y="74"/>
                </a:lnTo>
                <a:lnTo>
                  <a:pt x="57" y="67"/>
                </a:lnTo>
                <a:lnTo>
                  <a:pt x="52" y="62"/>
                </a:lnTo>
                <a:lnTo>
                  <a:pt x="46" y="58"/>
                </a:lnTo>
                <a:lnTo>
                  <a:pt x="43" y="53"/>
                </a:lnTo>
                <a:lnTo>
                  <a:pt x="37" y="49"/>
                </a:lnTo>
                <a:lnTo>
                  <a:pt x="34" y="46"/>
                </a:lnTo>
                <a:lnTo>
                  <a:pt x="30" y="42"/>
                </a:lnTo>
                <a:lnTo>
                  <a:pt x="29" y="37"/>
                </a:lnTo>
                <a:lnTo>
                  <a:pt x="25" y="33"/>
                </a:lnTo>
                <a:lnTo>
                  <a:pt x="23" y="26"/>
                </a:lnTo>
                <a:lnTo>
                  <a:pt x="21" y="19"/>
                </a:lnTo>
                <a:lnTo>
                  <a:pt x="21" y="10"/>
                </a:lnTo>
                <a:lnTo>
                  <a:pt x="13" y="0"/>
                </a:lnTo>
                <a:lnTo>
                  <a:pt x="9" y="1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3" name=""/>
          <p:cNvSpPr/>
          <p:nvPr/>
        </p:nvSpPr>
        <p:spPr>
          <a:xfrm>
            <a:off x="453960" y="798480"/>
            <a:ext cx="30240" cy="47520"/>
          </a:xfrm>
          <a:custGeom>
            <a:avLst/>
            <a:gdLst/>
            <a:ahLst/>
            <a:rect l="l" t="t" r="r" b="b"/>
            <a:pathLst>
              <a:path w="40" h="60">
                <a:moveTo>
                  <a:pt x="0" y="0"/>
                </a:moveTo>
                <a:lnTo>
                  <a:pt x="0" y="0"/>
                </a:lnTo>
                <a:lnTo>
                  <a:pt x="0" y="10"/>
                </a:lnTo>
                <a:lnTo>
                  <a:pt x="2" y="19"/>
                </a:lnTo>
                <a:lnTo>
                  <a:pt x="4" y="30"/>
                </a:lnTo>
                <a:lnTo>
                  <a:pt x="7" y="37"/>
                </a:lnTo>
                <a:lnTo>
                  <a:pt x="9" y="42"/>
                </a:lnTo>
                <a:lnTo>
                  <a:pt x="13" y="46"/>
                </a:lnTo>
                <a:lnTo>
                  <a:pt x="15" y="49"/>
                </a:lnTo>
                <a:lnTo>
                  <a:pt x="18" y="53"/>
                </a:lnTo>
                <a:lnTo>
                  <a:pt x="24" y="55"/>
                </a:lnTo>
                <a:lnTo>
                  <a:pt x="27" y="57"/>
                </a:lnTo>
                <a:lnTo>
                  <a:pt x="31" y="60"/>
                </a:lnTo>
                <a:lnTo>
                  <a:pt x="36" y="60"/>
                </a:lnTo>
                <a:lnTo>
                  <a:pt x="40" y="41"/>
                </a:lnTo>
                <a:lnTo>
                  <a:pt x="38" y="39"/>
                </a:lnTo>
                <a:lnTo>
                  <a:pt x="36" y="39"/>
                </a:lnTo>
                <a:lnTo>
                  <a:pt x="34" y="39"/>
                </a:lnTo>
                <a:lnTo>
                  <a:pt x="31" y="37"/>
                </a:lnTo>
                <a:lnTo>
                  <a:pt x="29" y="35"/>
                </a:lnTo>
                <a:lnTo>
                  <a:pt x="29" y="33"/>
                </a:lnTo>
                <a:lnTo>
                  <a:pt x="27" y="32"/>
                </a:lnTo>
                <a:lnTo>
                  <a:pt x="25" y="30"/>
                </a:lnTo>
                <a:lnTo>
                  <a:pt x="24" y="25"/>
                </a:lnTo>
                <a:lnTo>
                  <a:pt x="22" y="17"/>
                </a:lnTo>
                <a:lnTo>
                  <a:pt x="20" y="9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4" name=""/>
          <p:cNvSpPr/>
          <p:nvPr/>
        </p:nvSpPr>
        <p:spPr>
          <a:xfrm>
            <a:off x="453960" y="708120"/>
            <a:ext cx="65160" cy="90360"/>
          </a:xfrm>
          <a:custGeom>
            <a:avLst/>
            <a:gdLst/>
            <a:ahLst/>
            <a:rect l="l" t="t" r="r" b="b"/>
            <a:pathLst>
              <a:path w="82" h="114">
                <a:moveTo>
                  <a:pt x="66" y="0"/>
                </a:moveTo>
                <a:lnTo>
                  <a:pt x="66" y="0"/>
                </a:lnTo>
                <a:lnTo>
                  <a:pt x="56" y="9"/>
                </a:lnTo>
                <a:lnTo>
                  <a:pt x="45" y="19"/>
                </a:lnTo>
                <a:lnTo>
                  <a:pt x="34" y="32"/>
                </a:lnTo>
                <a:lnTo>
                  <a:pt x="24" y="42"/>
                </a:lnTo>
                <a:lnTo>
                  <a:pt x="18" y="51"/>
                </a:lnTo>
                <a:lnTo>
                  <a:pt x="15" y="57"/>
                </a:lnTo>
                <a:lnTo>
                  <a:pt x="11" y="66"/>
                </a:lnTo>
                <a:lnTo>
                  <a:pt x="6" y="73"/>
                </a:lnTo>
                <a:lnTo>
                  <a:pt x="4" y="83"/>
                </a:lnTo>
                <a:lnTo>
                  <a:pt x="2" y="92"/>
                </a:lnTo>
                <a:lnTo>
                  <a:pt x="0" y="103"/>
                </a:lnTo>
                <a:lnTo>
                  <a:pt x="0" y="114"/>
                </a:lnTo>
                <a:lnTo>
                  <a:pt x="22" y="114"/>
                </a:lnTo>
                <a:lnTo>
                  <a:pt x="22" y="105"/>
                </a:lnTo>
                <a:lnTo>
                  <a:pt x="22" y="96"/>
                </a:lnTo>
                <a:lnTo>
                  <a:pt x="24" y="89"/>
                </a:lnTo>
                <a:lnTo>
                  <a:pt x="27" y="80"/>
                </a:lnTo>
                <a:lnTo>
                  <a:pt x="29" y="73"/>
                </a:lnTo>
                <a:lnTo>
                  <a:pt x="32" y="67"/>
                </a:lnTo>
                <a:lnTo>
                  <a:pt x="36" y="60"/>
                </a:lnTo>
                <a:lnTo>
                  <a:pt x="40" y="55"/>
                </a:lnTo>
                <a:lnTo>
                  <a:pt x="50" y="44"/>
                </a:lnTo>
                <a:lnTo>
                  <a:pt x="59" y="34"/>
                </a:lnTo>
                <a:lnTo>
                  <a:pt x="70" y="23"/>
                </a:lnTo>
                <a:lnTo>
                  <a:pt x="82" y="14"/>
                </a:lnTo>
                <a:lnTo>
                  <a:pt x="82" y="14"/>
                </a:lnTo>
                <a:lnTo>
                  <a:pt x="66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5" name=""/>
          <p:cNvSpPr/>
          <p:nvPr/>
        </p:nvSpPr>
        <p:spPr>
          <a:xfrm>
            <a:off x="507960" y="635040"/>
            <a:ext cx="68400" cy="82440"/>
          </a:xfrm>
          <a:custGeom>
            <a:avLst/>
            <a:gdLst/>
            <a:ahLst/>
            <a:rect l="l" t="t" r="r" b="b"/>
            <a:pathLst>
              <a:path w="87" h="103">
                <a:moveTo>
                  <a:pt x="87" y="2"/>
                </a:moveTo>
                <a:lnTo>
                  <a:pt x="71" y="0"/>
                </a:lnTo>
                <a:lnTo>
                  <a:pt x="64" y="7"/>
                </a:lnTo>
                <a:lnTo>
                  <a:pt x="57" y="14"/>
                </a:lnTo>
                <a:lnTo>
                  <a:pt x="52" y="20"/>
                </a:lnTo>
                <a:lnTo>
                  <a:pt x="46" y="27"/>
                </a:lnTo>
                <a:lnTo>
                  <a:pt x="37" y="37"/>
                </a:lnTo>
                <a:lnTo>
                  <a:pt x="30" y="48"/>
                </a:lnTo>
                <a:lnTo>
                  <a:pt x="23" y="57"/>
                </a:lnTo>
                <a:lnTo>
                  <a:pt x="18" y="68"/>
                </a:lnTo>
                <a:lnTo>
                  <a:pt x="9" y="78"/>
                </a:lnTo>
                <a:lnTo>
                  <a:pt x="0" y="89"/>
                </a:lnTo>
                <a:lnTo>
                  <a:pt x="16" y="103"/>
                </a:lnTo>
                <a:lnTo>
                  <a:pt x="27" y="91"/>
                </a:lnTo>
                <a:lnTo>
                  <a:pt x="36" y="78"/>
                </a:lnTo>
                <a:lnTo>
                  <a:pt x="43" y="68"/>
                </a:lnTo>
                <a:lnTo>
                  <a:pt x="48" y="59"/>
                </a:lnTo>
                <a:lnTo>
                  <a:pt x="55" y="48"/>
                </a:lnTo>
                <a:lnTo>
                  <a:pt x="62" y="39"/>
                </a:lnTo>
                <a:lnTo>
                  <a:pt x="68" y="34"/>
                </a:lnTo>
                <a:lnTo>
                  <a:pt x="73" y="28"/>
                </a:lnTo>
                <a:lnTo>
                  <a:pt x="78" y="21"/>
                </a:lnTo>
                <a:lnTo>
                  <a:pt x="85" y="16"/>
                </a:lnTo>
                <a:lnTo>
                  <a:pt x="71" y="14"/>
                </a:lnTo>
                <a:lnTo>
                  <a:pt x="87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6" name=""/>
          <p:cNvSpPr/>
          <p:nvPr/>
        </p:nvSpPr>
        <p:spPr>
          <a:xfrm>
            <a:off x="561960" y="636480"/>
            <a:ext cx="28440" cy="31680"/>
          </a:xfrm>
          <a:custGeom>
            <a:avLst/>
            <a:gdLst/>
            <a:ahLst/>
            <a:rect l="l" t="t" r="r" b="b"/>
            <a:pathLst>
              <a:path w="36" h="39">
                <a:moveTo>
                  <a:pt x="36" y="34"/>
                </a:moveTo>
                <a:lnTo>
                  <a:pt x="34" y="28"/>
                </a:lnTo>
                <a:lnTo>
                  <a:pt x="31" y="19"/>
                </a:lnTo>
                <a:lnTo>
                  <a:pt x="27" y="16"/>
                </a:lnTo>
                <a:lnTo>
                  <a:pt x="24" y="9"/>
                </a:lnTo>
                <a:lnTo>
                  <a:pt x="16" y="0"/>
                </a:lnTo>
                <a:lnTo>
                  <a:pt x="0" y="12"/>
                </a:lnTo>
                <a:lnTo>
                  <a:pt x="6" y="21"/>
                </a:lnTo>
                <a:lnTo>
                  <a:pt x="9" y="25"/>
                </a:lnTo>
                <a:lnTo>
                  <a:pt x="11" y="30"/>
                </a:lnTo>
                <a:lnTo>
                  <a:pt x="16" y="39"/>
                </a:lnTo>
                <a:lnTo>
                  <a:pt x="16" y="34"/>
                </a:lnTo>
                <a:lnTo>
                  <a:pt x="36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7" name=""/>
          <p:cNvSpPr/>
          <p:nvPr/>
        </p:nvSpPr>
        <p:spPr>
          <a:xfrm>
            <a:off x="574560" y="663480"/>
            <a:ext cx="97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8" name=""/>
          <p:cNvSpPr/>
          <p:nvPr/>
        </p:nvSpPr>
        <p:spPr>
          <a:xfrm>
            <a:off x="574560" y="663480"/>
            <a:ext cx="15840" cy="54000"/>
          </a:xfrm>
          <a:custGeom>
            <a:avLst/>
            <a:gdLst/>
            <a:ahLst/>
            <a:rect l="l" t="t" r="r" b="b"/>
            <a:pathLst>
              <a:path w="20" h="67">
                <a:moveTo>
                  <a:pt x="13" y="67"/>
                </a:moveTo>
                <a:lnTo>
                  <a:pt x="20" y="56"/>
                </a:lnTo>
                <a:lnTo>
                  <a:pt x="20" y="0"/>
                </a:lnTo>
                <a:lnTo>
                  <a:pt x="0" y="0"/>
                </a:lnTo>
                <a:lnTo>
                  <a:pt x="0" y="56"/>
                </a:lnTo>
                <a:lnTo>
                  <a:pt x="13" y="6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9" name=""/>
          <p:cNvSpPr/>
          <p:nvPr/>
        </p:nvSpPr>
        <p:spPr>
          <a:xfrm>
            <a:off x="582480" y="701640"/>
            <a:ext cx="1800" cy="9720"/>
          </a:xfrm>
          <a:custGeom>
            <a:avLst/>
            <a:gdLst/>
            <a:ahLst/>
            <a:rect l="l" t="t" r="r" b="b"/>
            <a:pathLst>
              <a:path w="2" h="10">
                <a:moveTo>
                  <a:pt x="0" y="0"/>
                </a:move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0" name=""/>
          <p:cNvSpPr/>
          <p:nvPr/>
        </p:nvSpPr>
        <p:spPr>
          <a:xfrm>
            <a:off x="555480" y="701640"/>
            <a:ext cx="28800" cy="17640"/>
          </a:xfrm>
          <a:custGeom>
            <a:avLst/>
            <a:gdLst/>
            <a:ahLst/>
            <a:rect l="l" t="t" r="r" b="b"/>
            <a:pathLst>
              <a:path w="37" h="21">
                <a:moveTo>
                  <a:pt x="19" y="10"/>
                </a:moveTo>
                <a:lnTo>
                  <a:pt x="10" y="19"/>
                </a:lnTo>
                <a:lnTo>
                  <a:pt x="14" y="21"/>
                </a:lnTo>
                <a:lnTo>
                  <a:pt x="17" y="21"/>
                </a:lnTo>
                <a:lnTo>
                  <a:pt x="23" y="21"/>
                </a:lnTo>
                <a:lnTo>
                  <a:pt x="26" y="21"/>
                </a:lnTo>
                <a:lnTo>
                  <a:pt x="32" y="21"/>
                </a:lnTo>
                <a:lnTo>
                  <a:pt x="37" y="19"/>
                </a:lnTo>
                <a:lnTo>
                  <a:pt x="32" y="0"/>
                </a:lnTo>
                <a:lnTo>
                  <a:pt x="28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16" y="0"/>
                </a:lnTo>
                <a:lnTo>
                  <a:pt x="10" y="0"/>
                </a:lnTo>
                <a:lnTo>
                  <a:pt x="0" y="10"/>
                </a:lnTo>
                <a:lnTo>
                  <a:pt x="19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1" name=""/>
          <p:cNvSpPr/>
          <p:nvPr/>
        </p:nvSpPr>
        <p:spPr>
          <a:xfrm>
            <a:off x="555480" y="711360"/>
            <a:ext cx="79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2" name=""/>
          <p:cNvSpPr/>
          <p:nvPr/>
        </p:nvSpPr>
        <p:spPr>
          <a:xfrm>
            <a:off x="555480" y="711360"/>
            <a:ext cx="16200" cy="71280"/>
          </a:xfrm>
          <a:custGeom>
            <a:avLst/>
            <a:gdLst/>
            <a:ahLst/>
            <a:rect l="l" t="t" r="r" b="b"/>
            <a:pathLst>
              <a:path w="21" h="91">
                <a:moveTo>
                  <a:pt x="16" y="91"/>
                </a:moveTo>
                <a:lnTo>
                  <a:pt x="21" y="82"/>
                </a:lnTo>
                <a:lnTo>
                  <a:pt x="21" y="0"/>
                </a:lnTo>
                <a:lnTo>
                  <a:pt x="0" y="0"/>
                </a:lnTo>
                <a:lnTo>
                  <a:pt x="0" y="82"/>
                </a:lnTo>
                <a:lnTo>
                  <a:pt x="16" y="9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3" name=""/>
          <p:cNvSpPr/>
          <p:nvPr/>
        </p:nvSpPr>
        <p:spPr>
          <a:xfrm>
            <a:off x="563400" y="776160"/>
            <a:ext cx="324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4" y="9"/>
                </a:moveTo>
                <a:lnTo>
                  <a:pt x="0" y="0"/>
                </a:lnTo>
                <a:lnTo>
                  <a:pt x="4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4" name=""/>
          <p:cNvSpPr/>
          <p:nvPr/>
        </p:nvSpPr>
        <p:spPr>
          <a:xfrm>
            <a:off x="558720" y="738360"/>
            <a:ext cx="52560" cy="44280"/>
          </a:xfrm>
          <a:custGeom>
            <a:avLst/>
            <a:gdLst/>
            <a:ahLst/>
            <a:rect l="l" t="t" r="r" b="b"/>
            <a:pathLst>
              <a:path w="66" h="55">
                <a:moveTo>
                  <a:pt x="66" y="2"/>
                </a:moveTo>
                <a:lnTo>
                  <a:pt x="53" y="0"/>
                </a:lnTo>
                <a:lnTo>
                  <a:pt x="37" y="11"/>
                </a:lnTo>
                <a:lnTo>
                  <a:pt x="25" y="21"/>
                </a:lnTo>
                <a:lnTo>
                  <a:pt x="19" y="25"/>
                </a:lnTo>
                <a:lnTo>
                  <a:pt x="14" y="28"/>
                </a:lnTo>
                <a:lnTo>
                  <a:pt x="9" y="34"/>
                </a:lnTo>
                <a:lnTo>
                  <a:pt x="0" y="37"/>
                </a:lnTo>
                <a:lnTo>
                  <a:pt x="9" y="55"/>
                </a:lnTo>
                <a:lnTo>
                  <a:pt x="18" y="51"/>
                </a:lnTo>
                <a:lnTo>
                  <a:pt x="27" y="46"/>
                </a:lnTo>
                <a:lnTo>
                  <a:pt x="34" y="41"/>
                </a:lnTo>
                <a:lnTo>
                  <a:pt x="39" y="35"/>
                </a:lnTo>
                <a:lnTo>
                  <a:pt x="51" y="27"/>
                </a:lnTo>
                <a:lnTo>
                  <a:pt x="64" y="16"/>
                </a:lnTo>
                <a:lnTo>
                  <a:pt x="51" y="16"/>
                </a:lnTo>
                <a:lnTo>
                  <a:pt x="66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5" name=""/>
          <p:cNvSpPr/>
          <p:nvPr/>
        </p:nvSpPr>
        <p:spPr>
          <a:xfrm>
            <a:off x="600120" y="739800"/>
            <a:ext cx="52200" cy="27000"/>
          </a:xfrm>
          <a:custGeom>
            <a:avLst/>
            <a:gdLst/>
            <a:ahLst/>
            <a:rect l="l" t="t" r="r" b="b"/>
            <a:pathLst>
              <a:path w="66" h="33">
                <a:moveTo>
                  <a:pt x="66" y="14"/>
                </a:moveTo>
                <a:lnTo>
                  <a:pt x="66" y="14"/>
                </a:lnTo>
                <a:lnTo>
                  <a:pt x="50" y="12"/>
                </a:lnTo>
                <a:lnTo>
                  <a:pt x="36" y="10"/>
                </a:lnTo>
                <a:lnTo>
                  <a:pt x="31" y="10"/>
                </a:lnTo>
                <a:lnTo>
                  <a:pt x="25" y="7"/>
                </a:lnTo>
                <a:lnTo>
                  <a:pt x="24" y="5"/>
                </a:lnTo>
                <a:lnTo>
                  <a:pt x="20" y="3"/>
                </a:lnTo>
                <a:lnTo>
                  <a:pt x="18" y="1"/>
                </a:lnTo>
                <a:lnTo>
                  <a:pt x="15" y="0"/>
                </a:lnTo>
                <a:lnTo>
                  <a:pt x="0" y="14"/>
                </a:lnTo>
                <a:lnTo>
                  <a:pt x="4" y="17"/>
                </a:lnTo>
                <a:lnTo>
                  <a:pt x="8" y="21"/>
                </a:lnTo>
                <a:lnTo>
                  <a:pt x="13" y="23"/>
                </a:lnTo>
                <a:lnTo>
                  <a:pt x="16" y="25"/>
                </a:lnTo>
                <a:lnTo>
                  <a:pt x="24" y="28"/>
                </a:lnTo>
                <a:lnTo>
                  <a:pt x="33" y="30"/>
                </a:lnTo>
                <a:lnTo>
                  <a:pt x="49" y="32"/>
                </a:lnTo>
                <a:lnTo>
                  <a:pt x="63" y="33"/>
                </a:lnTo>
                <a:lnTo>
                  <a:pt x="66" y="1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6" name=""/>
          <p:cNvSpPr/>
          <p:nvPr/>
        </p:nvSpPr>
        <p:spPr>
          <a:xfrm>
            <a:off x="649440" y="750960"/>
            <a:ext cx="66600" cy="77760"/>
          </a:xfrm>
          <a:custGeom>
            <a:avLst/>
            <a:gdLst/>
            <a:ahLst/>
            <a:rect l="l" t="t" r="r" b="b"/>
            <a:pathLst>
              <a:path w="83" h="96">
                <a:moveTo>
                  <a:pt x="83" y="75"/>
                </a:moveTo>
                <a:lnTo>
                  <a:pt x="83" y="75"/>
                </a:lnTo>
                <a:lnTo>
                  <a:pt x="80" y="75"/>
                </a:lnTo>
                <a:lnTo>
                  <a:pt x="76" y="75"/>
                </a:lnTo>
                <a:lnTo>
                  <a:pt x="75" y="75"/>
                </a:lnTo>
                <a:lnTo>
                  <a:pt x="73" y="73"/>
                </a:lnTo>
                <a:lnTo>
                  <a:pt x="71" y="73"/>
                </a:lnTo>
                <a:lnTo>
                  <a:pt x="67" y="71"/>
                </a:lnTo>
                <a:lnTo>
                  <a:pt x="66" y="69"/>
                </a:lnTo>
                <a:lnTo>
                  <a:pt x="64" y="68"/>
                </a:lnTo>
                <a:lnTo>
                  <a:pt x="62" y="64"/>
                </a:lnTo>
                <a:lnTo>
                  <a:pt x="57" y="59"/>
                </a:lnTo>
                <a:lnTo>
                  <a:pt x="53" y="52"/>
                </a:lnTo>
                <a:lnTo>
                  <a:pt x="50" y="46"/>
                </a:lnTo>
                <a:lnTo>
                  <a:pt x="48" y="39"/>
                </a:lnTo>
                <a:lnTo>
                  <a:pt x="42" y="32"/>
                </a:lnTo>
                <a:lnTo>
                  <a:pt x="39" y="25"/>
                </a:lnTo>
                <a:lnTo>
                  <a:pt x="34" y="18"/>
                </a:lnTo>
                <a:lnTo>
                  <a:pt x="28" y="12"/>
                </a:lnTo>
                <a:lnTo>
                  <a:pt x="21" y="7"/>
                </a:lnTo>
                <a:lnTo>
                  <a:pt x="18" y="3"/>
                </a:lnTo>
                <a:lnTo>
                  <a:pt x="12" y="2"/>
                </a:lnTo>
                <a:lnTo>
                  <a:pt x="9" y="2"/>
                </a:lnTo>
                <a:lnTo>
                  <a:pt x="3" y="0"/>
                </a:lnTo>
                <a:lnTo>
                  <a:pt x="0" y="19"/>
                </a:lnTo>
                <a:lnTo>
                  <a:pt x="3" y="21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4" y="27"/>
                </a:lnTo>
                <a:lnTo>
                  <a:pt x="18" y="30"/>
                </a:lnTo>
                <a:lnTo>
                  <a:pt x="21" y="35"/>
                </a:lnTo>
                <a:lnTo>
                  <a:pt x="25" y="41"/>
                </a:lnTo>
                <a:lnTo>
                  <a:pt x="28" y="48"/>
                </a:lnTo>
                <a:lnTo>
                  <a:pt x="32" y="55"/>
                </a:lnTo>
                <a:lnTo>
                  <a:pt x="35" y="62"/>
                </a:lnTo>
                <a:lnTo>
                  <a:pt x="39" y="69"/>
                </a:lnTo>
                <a:lnTo>
                  <a:pt x="44" y="75"/>
                </a:lnTo>
                <a:lnTo>
                  <a:pt x="50" y="82"/>
                </a:lnTo>
                <a:lnTo>
                  <a:pt x="53" y="85"/>
                </a:lnTo>
                <a:lnTo>
                  <a:pt x="57" y="87"/>
                </a:lnTo>
                <a:lnTo>
                  <a:pt x="60" y="91"/>
                </a:lnTo>
                <a:lnTo>
                  <a:pt x="64" y="92"/>
                </a:lnTo>
                <a:lnTo>
                  <a:pt x="67" y="92"/>
                </a:lnTo>
                <a:lnTo>
                  <a:pt x="73" y="94"/>
                </a:lnTo>
                <a:lnTo>
                  <a:pt x="78" y="96"/>
                </a:lnTo>
                <a:lnTo>
                  <a:pt x="83" y="96"/>
                </a:lnTo>
                <a:lnTo>
                  <a:pt x="83" y="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7" name=""/>
          <p:cNvSpPr/>
          <p:nvPr/>
        </p:nvSpPr>
        <p:spPr>
          <a:xfrm>
            <a:off x="716040" y="747720"/>
            <a:ext cx="92160" cy="81000"/>
          </a:xfrm>
          <a:custGeom>
            <a:avLst/>
            <a:gdLst/>
            <a:ahLst/>
            <a:rect l="l" t="t" r="r" b="b"/>
            <a:pathLst>
              <a:path w="116" h="101">
                <a:moveTo>
                  <a:pt x="95" y="1"/>
                </a:moveTo>
                <a:lnTo>
                  <a:pt x="95" y="1"/>
                </a:lnTo>
                <a:lnTo>
                  <a:pt x="95" y="0"/>
                </a:lnTo>
                <a:lnTo>
                  <a:pt x="93" y="1"/>
                </a:lnTo>
                <a:lnTo>
                  <a:pt x="89" y="7"/>
                </a:lnTo>
                <a:lnTo>
                  <a:pt x="84" y="12"/>
                </a:lnTo>
                <a:lnTo>
                  <a:pt x="70" y="26"/>
                </a:lnTo>
                <a:lnTo>
                  <a:pt x="52" y="42"/>
                </a:lnTo>
                <a:lnTo>
                  <a:pt x="34" y="57"/>
                </a:lnTo>
                <a:lnTo>
                  <a:pt x="18" y="71"/>
                </a:lnTo>
                <a:lnTo>
                  <a:pt x="11" y="74"/>
                </a:lnTo>
                <a:lnTo>
                  <a:pt x="4" y="78"/>
                </a:lnTo>
                <a:lnTo>
                  <a:pt x="0" y="80"/>
                </a:lnTo>
                <a:lnTo>
                  <a:pt x="0" y="101"/>
                </a:lnTo>
                <a:lnTo>
                  <a:pt x="8" y="99"/>
                </a:lnTo>
                <a:lnTo>
                  <a:pt x="15" y="96"/>
                </a:lnTo>
                <a:lnTo>
                  <a:pt x="24" y="92"/>
                </a:lnTo>
                <a:lnTo>
                  <a:pt x="31" y="85"/>
                </a:lnTo>
                <a:lnTo>
                  <a:pt x="48" y="73"/>
                </a:lnTo>
                <a:lnTo>
                  <a:pt x="66" y="57"/>
                </a:lnTo>
                <a:lnTo>
                  <a:pt x="84" y="40"/>
                </a:lnTo>
                <a:lnTo>
                  <a:pt x="100" y="26"/>
                </a:lnTo>
                <a:lnTo>
                  <a:pt x="105" y="19"/>
                </a:lnTo>
                <a:lnTo>
                  <a:pt x="111" y="14"/>
                </a:lnTo>
                <a:lnTo>
                  <a:pt x="114" y="8"/>
                </a:lnTo>
                <a:lnTo>
                  <a:pt x="116" y="1"/>
                </a:lnTo>
                <a:lnTo>
                  <a:pt x="95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8" name=""/>
          <p:cNvSpPr/>
          <p:nvPr/>
        </p:nvSpPr>
        <p:spPr>
          <a:xfrm>
            <a:off x="773280" y="708120"/>
            <a:ext cx="34920" cy="41040"/>
          </a:xfrm>
          <a:custGeom>
            <a:avLst/>
            <a:gdLst/>
            <a:ahLst/>
            <a:rect l="l" t="t" r="r" b="b"/>
            <a:pathLst>
              <a:path w="44" h="5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1" y="16"/>
                </a:lnTo>
                <a:lnTo>
                  <a:pt x="3" y="19"/>
                </a:lnTo>
                <a:lnTo>
                  <a:pt x="9" y="26"/>
                </a:lnTo>
                <a:lnTo>
                  <a:pt x="12" y="34"/>
                </a:lnTo>
                <a:lnTo>
                  <a:pt x="17" y="39"/>
                </a:lnTo>
                <a:lnTo>
                  <a:pt x="19" y="44"/>
                </a:lnTo>
                <a:lnTo>
                  <a:pt x="21" y="46"/>
                </a:lnTo>
                <a:lnTo>
                  <a:pt x="21" y="48"/>
                </a:lnTo>
                <a:lnTo>
                  <a:pt x="21" y="50"/>
                </a:lnTo>
                <a:lnTo>
                  <a:pt x="21" y="51"/>
                </a:lnTo>
                <a:lnTo>
                  <a:pt x="44" y="51"/>
                </a:lnTo>
                <a:lnTo>
                  <a:pt x="44" y="46"/>
                </a:lnTo>
                <a:lnTo>
                  <a:pt x="42" y="42"/>
                </a:lnTo>
                <a:lnTo>
                  <a:pt x="42" y="39"/>
                </a:lnTo>
                <a:lnTo>
                  <a:pt x="39" y="34"/>
                </a:lnTo>
                <a:lnTo>
                  <a:pt x="35" y="28"/>
                </a:lnTo>
                <a:lnTo>
                  <a:pt x="32" y="23"/>
                </a:lnTo>
                <a:lnTo>
                  <a:pt x="28" y="18"/>
                </a:lnTo>
                <a:lnTo>
                  <a:pt x="25" y="10"/>
                </a:lnTo>
                <a:lnTo>
                  <a:pt x="23" y="9"/>
                </a:lnTo>
                <a:lnTo>
                  <a:pt x="23" y="5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9" name=""/>
          <p:cNvSpPr/>
          <p:nvPr/>
        </p:nvSpPr>
        <p:spPr>
          <a:xfrm>
            <a:off x="773280" y="652320"/>
            <a:ext cx="42840" cy="55800"/>
          </a:xfrm>
          <a:custGeom>
            <a:avLst/>
            <a:gdLst/>
            <a:ahLst/>
            <a:rect l="l" t="t" r="r" b="b"/>
            <a:pathLst>
              <a:path w="53" h="70">
                <a:moveTo>
                  <a:pt x="33" y="0"/>
                </a:moveTo>
                <a:lnTo>
                  <a:pt x="33" y="0"/>
                </a:lnTo>
                <a:lnTo>
                  <a:pt x="32" y="4"/>
                </a:lnTo>
                <a:lnTo>
                  <a:pt x="30" y="7"/>
                </a:lnTo>
                <a:lnTo>
                  <a:pt x="28" y="9"/>
                </a:lnTo>
                <a:lnTo>
                  <a:pt x="26" y="13"/>
                </a:lnTo>
                <a:lnTo>
                  <a:pt x="21" y="18"/>
                </a:lnTo>
                <a:lnTo>
                  <a:pt x="16" y="25"/>
                </a:lnTo>
                <a:lnTo>
                  <a:pt x="12" y="29"/>
                </a:lnTo>
                <a:lnTo>
                  <a:pt x="10" y="32"/>
                </a:lnTo>
                <a:lnTo>
                  <a:pt x="7" y="38"/>
                </a:lnTo>
                <a:lnTo>
                  <a:pt x="5" y="43"/>
                </a:lnTo>
                <a:lnTo>
                  <a:pt x="3" y="48"/>
                </a:lnTo>
                <a:lnTo>
                  <a:pt x="1" y="55"/>
                </a:lnTo>
                <a:lnTo>
                  <a:pt x="0" y="63"/>
                </a:lnTo>
                <a:lnTo>
                  <a:pt x="0" y="70"/>
                </a:lnTo>
                <a:lnTo>
                  <a:pt x="21" y="70"/>
                </a:lnTo>
                <a:lnTo>
                  <a:pt x="21" y="64"/>
                </a:lnTo>
                <a:lnTo>
                  <a:pt x="21" y="59"/>
                </a:lnTo>
                <a:lnTo>
                  <a:pt x="23" y="54"/>
                </a:lnTo>
                <a:lnTo>
                  <a:pt x="25" y="50"/>
                </a:lnTo>
                <a:lnTo>
                  <a:pt x="26" y="47"/>
                </a:lnTo>
                <a:lnTo>
                  <a:pt x="28" y="43"/>
                </a:lnTo>
                <a:lnTo>
                  <a:pt x="30" y="41"/>
                </a:lnTo>
                <a:lnTo>
                  <a:pt x="32" y="38"/>
                </a:lnTo>
                <a:lnTo>
                  <a:pt x="37" y="32"/>
                </a:lnTo>
                <a:lnTo>
                  <a:pt x="42" y="25"/>
                </a:lnTo>
                <a:lnTo>
                  <a:pt x="46" y="22"/>
                </a:lnTo>
                <a:lnTo>
                  <a:pt x="48" y="16"/>
                </a:lnTo>
                <a:lnTo>
                  <a:pt x="51" y="11"/>
                </a:lnTo>
                <a:lnTo>
                  <a:pt x="53" y="7"/>
                </a:lnTo>
                <a:lnTo>
                  <a:pt x="53" y="7"/>
                </a:lnTo>
                <a:lnTo>
                  <a:pt x="3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0" name=""/>
          <p:cNvSpPr/>
          <p:nvPr/>
        </p:nvSpPr>
        <p:spPr>
          <a:xfrm>
            <a:off x="800280" y="514440"/>
            <a:ext cx="203040" cy="144360"/>
          </a:xfrm>
          <a:custGeom>
            <a:avLst/>
            <a:gdLst/>
            <a:ahLst/>
            <a:rect l="l" t="t" r="r" b="b"/>
            <a:pathLst>
              <a:path w="257" h="181">
                <a:moveTo>
                  <a:pt x="248" y="0"/>
                </a:moveTo>
                <a:lnTo>
                  <a:pt x="248" y="0"/>
                </a:lnTo>
                <a:lnTo>
                  <a:pt x="228" y="9"/>
                </a:lnTo>
                <a:lnTo>
                  <a:pt x="207" y="18"/>
                </a:lnTo>
                <a:lnTo>
                  <a:pt x="189" y="25"/>
                </a:lnTo>
                <a:lnTo>
                  <a:pt x="171" y="32"/>
                </a:lnTo>
                <a:lnTo>
                  <a:pt x="153" y="37"/>
                </a:lnTo>
                <a:lnTo>
                  <a:pt x="136" y="44"/>
                </a:lnTo>
                <a:lnTo>
                  <a:pt x="120" y="51"/>
                </a:lnTo>
                <a:lnTo>
                  <a:pt x="104" y="59"/>
                </a:lnTo>
                <a:lnTo>
                  <a:pt x="95" y="62"/>
                </a:lnTo>
                <a:lnTo>
                  <a:pt x="88" y="66"/>
                </a:lnTo>
                <a:lnTo>
                  <a:pt x="79" y="71"/>
                </a:lnTo>
                <a:lnTo>
                  <a:pt x="72" y="76"/>
                </a:lnTo>
                <a:lnTo>
                  <a:pt x="64" y="82"/>
                </a:lnTo>
                <a:lnTo>
                  <a:pt x="57" y="87"/>
                </a:lnTo>
                <a:lnTo>
                  <a:pt x="50" y="94"/>
                </a:lnTo>
                <a:lnTo>
                  <a:pt x="45" y="100"/>
                </a:lnTo>
                <a:lnTo>
                  <a:pt x="38" y="107"/>
                </a:lnTo>
                <a:lnTo>
                  <a:pt x="32" y="114"/>
                </a:lnTo>
                <a:lnTo>
                  <a:pt x="25" y="123"/>
                </a:lnTo>
                <a:lnTo>
                  <a:pt x="20" y="132"/>
                </a:lnTo>
                <a:lnTo>
                  <a:pt x="15" y="140"/>
                </a:lnTo>
                <a:lnTo>
                  <a:pt x="9" y="151"/>
                </a:lnTo>
                <a:lnTo>
                  <a:pt x="6" y="162"/>
                </a:lnTo>
                <a:lnTo>
                  <a:pt x="0" y="174"/>
                </a:lnTo>
                <a:lnTo>
                  <a:pt x="20" y="181"/>
                </a:lnTo>
                <a:lnTo>
                  <a:pt x="24" y="171"/>
                </a:lnTo>
                <a:lnTo>
                  <a:pt x="29" y="160"/>
                </a:lnTo>
                <a:lnTo>
                  <a:pt x="34" y="151"/>
                </a:lnTo>
                <a:lnTo>
                  <a:pt x="38" y="142"/>
                </a:lnTo>
                <a:lnTo>
                  <a:pt x="43" y="133"/>
                </a:lnTo>
                <a:lnTo>
                  <a:pt x="48" y="126"/>
                </a:lnTo>
                <a:lnTo>
                  <a:pt x="54" y="121"/>
                </a:lnTo>
                <a:lnTo>
                  <a:pt x="59" y="114"/>
                </a:lnTo>
                <a:lnTo>
                  <a:pt x="64" y="108"/>
                </a:lnTo>
                <a:lnTo>
                  <a:pt x="72" y="101"/>
                </a:lnTo>
                <a:lnTo>
                  <a:pt x="79" y="98"/>
                </a:lnTo>
                <a:lnTo>
                  <a:pt x="84" y="92"/>
                </a:lnTo>
                <a:lnTo>
                  <a:pt x="91" y="89"/>
                </a:lnTo>
                <a:lnTo>
                  <a:pt x="98" y="83"/>
                </a:lnTo>
                <a:lnTo>
                  <a:pt x="105" y="80"/>
                </a:lnTo>
                <a:lnTo>
                  <a:pt x="113" y="76"/>
                </a:lnTo>
                <a:lnTo>
                  <a:pt x="127" y="69"/>
                </a:lnTo>
                <a:lnTo>
                  <a:pt x="143" y="64"/>
                </a:lnTo>
                <a:lnTo>
                  <a:pt x="161" y="57"/>
                </a:lnTo>
                <a:lnTo>
                  <a:pt x="178" y="50"/>
                </a:lnTo>
                <a:lnTo>
                  <a:pt x="196" y="44"/>
                </a:lnTo>
                <a:lnTo>
                  <a:pt x="216" y="35"/>
                </a:lnTo>
                <a:lnTo>
                  <a:pt x="235" y="28"/>
                </a:lnTo>
                <a:lnTo>
                  <a:pt x="257" y="18"/>
                </a:lnTo>
                <a:lnTo>
                  <a:pt x="24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1" name=""/>
          <p:cNvSpPr/>
          <p:nvPr/>
        </p:nvSpPr>
        <p:spPr>
          <a:xfrm>
            <a:off x="995400" y="331920"/>
            <a:ext cx="174600" cy="196560"/>
          </a:xfrm>
          <a:custGeom>
            <a:avLst/>
            <a:gdLst/>
            <a:ahLst/>
            <a:rect l="l" t="t" r="r" b="b"/>
            <a:pathLst>
              <a:path w="219" h="248">
                <a:moveTo>
                  <a:pt x="197" y="0"/>
                </a:moveTo>
                <a:lnTo>
                  <a:pt x="197" y="0"/>
                </a:lnTo>
                <a:lnTo>
                  <a:pt x="196" y="9"/>
                </a:lnTo>
                <a:lnTo>
                  <a:pt x="196" y="18"/>
                </a:lnTo>
                <a:lnTo>
                  <a:pt x="192" y="27"/>
                </a:lnTo>
                <a:lnTo>
                  <a:pt x="188" y="36"/>
                </a:lnTo>
                <a:lnTo>
                  <a:pt x="185" y="45"/>
                </a:lnTo>
                <a:lnTo>
                  <a:pt x="180" y="54"/>
                </a:lnTo>
                <a:lnTo>
                  <a:pt x="174" y="64"/>
                </a:lnTo>
                <a:lnTo>
                  <a:pt x="169" y="71"/>
                </a:lnTo>
                <a:lnTo>
                  <a:pt x="164" y="82"/>
                </a:lnTo>
                <a:lnTo>
                  <a:pt x="156" y="91"/>
                </a:lnTo>
                <a:lnTo>
                  <a:pt x="149" y="100"/>
                </a:lnTo>
                <a:lnTo>
                  <a:pt x="142" y="109"/>
                </a:lnTo>
                <a:lnTo>
                  <a:pt x="126" y="127"/>
                </a:lnTo>
                <a:lnTo>
                  <a:pt x="110" y="143"/>
                </a:lnTo>
                <a:lnTo>
                  <a:pt x="94" y="159"/>
                </a:lnTo>
                <a:lnTo>
                  <a:pt x="78" y="175"/>
                </a:lnTo>
                <a:lnTo>
                  <a:pt x="62" y="187"/>
                </a:lnTo>
                <a:lnTo>
                  <a:pt x="46" y="200"/>
                </a:lnTo>
                <a:lnTo>
                  <a:pt x="32" y="210"/>
                </a:lnTo>
                <a:lnTo>
                  <a:pt x="19" y="219"/>
                </a:lnTo>
                <a:lnTo>
                  <a:pt x="9" y="226"/>
                </a:lnTo>
                <a:lnTo>
                  <a:pt x="0" y="230"/>
                </a:lnTo>
                <a:lnTo>
                  <a:pt x="9" y="248"/>
                </a:lnTo>
                <a:lnTo>
                  <a:pt x="19" y="242"/>
                </a:lnTo>
                <a:lnTo>
                  <a:pt x="32" y="235"/>
                </a:lnTo>
                <a:lnTo>
                  <a:pt x="44" y="226"/>
                </a:lnTo>
                <a:lnTo>
                  <a:pt x="60" y="216"/>
                </a:lnTo>
                <a:lnTo>
                  <a:pt x="76" y="203"/>
                </a:lnTo>
                <a:lnTo>
                  <a:pt x="92" y="189"/>
                </a:lnTo>
                <a:lnTo>
                  <a:pt x="110" y="173"/>
                </a:lnTo>
                <a:lnTo>
                  <a:pt x="126" y="157"/>
                </a:lnTo>
                <a:lnTo>
                  <a:pt x="142" y="139"/>
                </a:lnTo>
                <a:lnTo>
                  <a:pt x="158" y="121"/>
                </a:lnTo>
                <a:lnTo>
                  <a:pt x="165" y="112"/>
                </a:lnTo>
                <a:lnTo>
                  <a:pt x="174" y="102"/>
                </a:lnTo>
                <a:lnTo>
                  <a:pt x="180" y="93"/>
                </a:lnTo>
                <a:lnTo>
                  <a:pt x="187" y="82"/>
                </a:lnTo>
                <a:lnTo>
                  <a:pt x="192" y="73"/>
                </a:lnTo>
                <a:lnTo>
                  <a:pt x="199" y="64"/>
                </a:lnTo>
                <a:lnTo>
                  <a:pt x="204" y="54"/>
                </a:lnTo>
                <a:lnTo>
                  <a:pt x="208" y="43"/>
                </a:lnTo>
                <a:lnTo>
                  <a:pt x="212" y="32"/>
                </a:lnTo>
                <a:lnTo>
                  <a:pt x="215" y="23"/>
                </a:lnTo>
                <a:lnTo>
                  <a:pt x="217" y="13"/>
                </a:lnTo>
                <a:lnTo>
                  <a:pt x="219" y="2"/>
                </a:lnTo>
                <a:lnTo>
                  <a:pt x="197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2" name=""/>
          <p:cNvSpPr/>
          <p:nvPr/>
        </p:nvSpPr>
        <p:spPr>
          <a:xfrm>
            <a:off x="1152360" y="303120"/>
            <a:ext cx="39960" cy="30240"/>
          </a:xfrm>
          <a:custGeom>
            <a:avLst/>
            <a:gdLst/>
            <a:ahLst/>
            <a:rect l="l" t="t" r="r" b="b"/>
            <a:pathLst>
              <a:path w="50" h="37">
                <a:moveTo>
                  <a:pt x="29" y="0"/>
                </a:moveTo>
                <a:lnTo>
                  <a:pt x="29" y="0"/>
                </a:lnTo>
                <a:lnTo>
                  <a:pt x="29" y="1"/>
                </a:lnTo>
                <a:lnTo>
                  <a:pt x="29" y="1"/>
                </a:lnTo>
                <a:lnTo>
                  <a:pt x="29" y="3"/>
                </a:lnTo>
                <a:lnTo>
                  <a:pt x="25" y="5"/>
                </a:lnTo>
                <a:lnTo>
                  <a:pt x="22" y="7"/>
                </a:lnTo>
                <a:lnTo>
                  <a:pt x="16" y="10"/>
                </a:lnTo>
                <a:lnTo>
                  <a:pt x="9" y="16"/>
                </a:lnTo>
                <a:lnTo>
                  <a:pt x="6" y="19"/>
                </a:lnTo>
                <a:lnTo>
                  <a:pt x="2" y="25"/>
                </a:lnTo>
                <a:lnTo>
                  <a:pt x="0" y="28"/>
                </a:lnTo>
                <a:lnTo>
                  <a:pt x="0" y="35"/>
                </a:lnTo>
                <a:lnTo>
                  <a:pt x="22" y="37"/>
                </a:lnTo>
                <a:lnTo>
                  <a:pt x="22" y="33"/>
                </a:lnTo>
                <a:lnTo>
                  <a:pt x="24" y="32"/>
                </a:lnTo>
                <a:lnTo>
                  <a:pt x="24" y="30"/>
                </a:lnTo>
                <a:lnTo>
                  <a:pt x="25" y="28"/>
                </a:lnTo>
                <a:lnTo>
                  <a:pt x="27" y="26"/>
                </a:lnTo>
                <a:lnTo>
                  <a:pt x="32" y="25"/>
                </a:lnTo>
                <a:lnTo>
                  <a:pt x="38" y="21"/>
                </a:lnTo>
                <a:lnTo>
                  <a:pt x="43" y="17"/>
                </a:lnTo>
                <a:lnTo>
                  <a:pt x="47" y="12"/>
                </a:lnTo>
                <a:lnTo>
                  <a:pt x="48" y="9"/>
                </a:lnTo>
                <a:lnTo>
                  <a:pt x="50" y="5"/>
                </a:lnTo>
                <a:lnTo>
                  <a:pt x="50" y="0"/>
                </a:lnTo>
                <a:lnTo>
                  <a:pt x="29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3" name=""/>
          <p:cNvSpPr/>
          <p:nvPr/>
        </p:nvSpPr>
        <p:spPr>
          <a:xfrm>
            <a:off x="1152360" y="219240"/>
            <a:ext cx="39960" cy="83880"/>
          </a:xfrm>
          <a:custGeom>
            <a:avLst/>
            <a:gdLst/>
            <a:ahLst/>
            <a:rect l="l" t="t" r="r" b="b"/>
            <a:pathLst>
              <a:path w="50" h="107">
                <a:moveTo>
                  <a:pt x="11" y="19"/>
                </a:moveTo>
                <a:lnTo>
                  <a:pt x="0" y="10"/>
                </a:lnTo>
                <a:lnTo>
                  <a:pt x="0" y="18"/>
                </a:lnTo>
                <a:lnTo>
                  <a:pt x="2" y="23"/>
                </a:lnTo>
                <a:lnTo>
                  <a:pt x="4" y="30"/>
                </a:lnTo>
                <a:lnTo>
                  <a:pt x="7" y="37"/>
                </a:lnTo>
                <a:lnTo>
                  <a:pt x="11" y="48"/>
                </a:lnTo>
                <a:lnTo>
                  <a:pt x="16" y="60"/>
                </a:lnTo>
                <a:lnTo>
                  <a:pt x="22" y="73"/>
                </a:lnTo>
                <a:lnTo>
                  <a:pt x="25" y="83"/>
                </a:lnTo>
                <a:lnTo>
                  <a:pt x="27" y="89"/>
                </a:lnTo>
                <a:lnTo>
                  <a:pt x="27" y="96"/>
                </a:lnTo>
                <a:lnTo>
                  <a:pt x="29" y="101"/>
                </a:lnTo>
                <a:lnTo>
                  <a:pt x="29" y="107"/>
                </a:lnTo>
                <a:lnTo>
                  <a:pt x="50" y="107"/>
                </a:lnTo>
                <a:lnTo>
                  <a:pt x="50" y="99"/>
                </a:lnTo>
                <a:lnTo>
                  <a:pt x="48" y="92"/>
                </a:lnTo>
                <a:lnTo>
                  <a:pt x="48" y="85"/>
                </a:lnTo>
                <a:lnTo>
                  <a:pt x="47" y="78"/>
                </a:lnTo>
                <a:lnTo>
                  <a:pt x="41" y="66"/>
                </a:lnTo>
                <a:lnTo>
                  <a:pt x="36" y="53"/>
                </a:lnTo>
                <a:lnTo>
                  <a:pt x="31" y="41"/>
                </a:lnTo>
                <a:lnTo>
                  <a:pt x="27" y="30"/>
                </a:lnTo>
                <a:lnTo>
                  <a:pt x="25" y="25"/>
                </a:lnTo>
                <a:lnTo>
                  <a:pt x="24" y="19"/>
                </a:lnTo>
                <a:lnTo>
                  <a:pt x="22" y="14"/>
                </a:lnTo>
                <a:lnTo>
                  <a:pt x="22" y="9"/>
                </a:lnTo>
                <a:lnTo>
                  <a:pt x="11" y="0"/>
                </a:lnTo>
                <a:lnTo>
                  <a:pt x="11" y="1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4" name=""/>
          <p:cNvSpPr/>
          <p:nvPr/>
        </p:nvSpPr>
        <p:spPr>
          <a:xfrm>
            <a:off x="1130400" y="206280"/>
            <a:ext cx="31680" cy="28800"/>
          </a:xfrm>
          <a:custGeom>
            <a:avLst/>
            <a:gdLst/>
            <a:ahLst/>
            <a:rect l="l" t="t" r="r" b="b"/>
            <a:pathLst>
              <a:path w="39" h="35">
                <a:moveTo>
                  <a:pt x="2" y="0"/>
                </a:moveTo>
                <a:lnTo>
                  <a:pt x="0" y="16"/>
                </a:lnTo>
                <a:lnTo>
                  <a:pt x="5" y="21"/>
                </a:lnTo>
                <a:lnTo>
                  <a:pt x="14" y="26"/>
                </a:lnTo>
                <a:lnTo>
                  <a:pt x="19" y="30"/>
                </a:lnTo>
                <a:lnTo>
                  <a:pt x="27" y="32"/>
                </a:lnTo>
                <a:lnTo>
                  <a:pt x="32" y="35"/>
                </a:lnTo>
                <a:lnTo>
                  <a:pt x="39" y="35"/>
                </a:lnTo>
                <a:lnTo>
                  <a:pt x="39" y="16"/>
                </a:lnTo>
                <a:lnTo>
                  <a:pt x="37" y="16"/>
                </a:lnTo>
                <a:lnTo>
                  <a:pt x="34" y="14"/>
                </a:lnTo>
                <a:lnTo>
                  <a:pt x="30" y="12"/>
                </a:lnTo>
                <a:lnTo>
                  <a:pt x="27" y="10"/>
                </a:lnTo>
                <a:lnTo>
                  <a:pt x="18" y="5"/>
                </a:lnTo>
                <a:lnTo>
                  <a:pt x="14" y="2"/>
                </a:lnTo>
                <a:lnTo>
                  <a:pt x="11" y="18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5" name=""/>
          <p:cNvSpPr/>
          <p:nvPr/>
        </p:nvSpPr>
        <p:spPr>
          <a:xfrm>
            <a:off x="1133640" y="196920"/>
            <a:ext cx="28440" cy="23760"/>
          </a:xfrm>
          <a:custGeom>
            <a:avLst/>
            <a:gdLst/>
            <a:ahLst/>
            <a:rect l="l" t="t" r="r" b="b"/>
            <a:pathLst>
              <a:path w="38" h="31">
                <a:moveTo>
                  <a:pt x="38" y="0"/>
                </a:moveTo>
                <a:lnTo>
                  <a:pt x="36" y="0"/>
                </a:lnTo>
                <a:lnTo>
                  <a:pt x="27" y="2"/>
                </a:lnTo>
                <a:lnTo>
                  <a:pt x="18" y="6"/>
                </a:lnTo>
                <a:lnTo>
                  <a:pt x="8" y="9"/>
                </a:lnTo>
                <a:lnTo>
                  <a:pt x="0" y="13"/>
                </a:lnTo>
                <a:lnTo>
                  <a:pt x="9" y="31"/>
                </a:lnTo>
                <a:lnTo>
                  <a:pt x="15" y="27"/>
                </a:lnTo>
                <a:lnTo>
                  <a:pt x="24" y="25"/>
                </a:lnTo>
                <a:lnTo>
                  <a:pt x="32" y="22"/>
                </a:lnTo>
                <a:lnTo>
                  <a:pt x="36" y="22"/>
                </a:lnTo>
                <a:lnTo>
                  <a:pt x="34" y="22"/>
                </a:lnTo>
                <a:lnTo>
                  <a:pt x="3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6" name=""/>
          <p:cNvSpPr/>
          <p:nvPr/>
        </p:nvSpPr>
        <p:spPr>
          <a:xfrm>
            <a:off x="1160640" y="196920"/>
            <a:ext cx="74520" cy="31680"/>
          </a:xfrm>
          <a:custGeom>
            <a:avLst/>
            <a:gdLst/>
            <a:ahLst/>
            <a:rect l="l" t="t" r="r" b="b"/>
            <a:pathLst>
              <a:path w="95" h="41">
                <a:moveTo>
                  <a:pt x="95" y="22"/>
                </a:moveTo>
                <a:lnTo>
                  <a:pt x="87" y="22"/>
                </a:lnTo>
                <a:lnTo>
                  <a:pt x="84" y="22"/>
                </a:lnTo>
                <a:lnTo>
                  <a:pt x="80" y="22"/>
                </a:lnTo>
                <a:lnTo>
                  <a:pt x="75" y="20"/>
                </a:lnTo>
                <a:lnTo>
                  <a:pt x="71" y="20"/>
                </a:lnTo>
                <a:lnTo>
                  <a:pt x="63" y="16"/>
                </a:lnTo>
                <a:lnTo>
                  <a:pt x="52" y="13"/>
                </a:lnTo>
                <a:lnTo>
                  <a:pt x="39" y="9"/>
                </a:lnTo>
                <a:lnTo>
                  <a:pt x="29" y="6"/>
                </a:lnTo>
                <a:lnTo>
                  <a:pt x="16" y="2"/>
                </a:lnTo>
                <a:lnTo>
                  <a:pt x="4" y="0"/>
                </a:lnTo>
                <a:lnTo>
                  <a:pt x="0" y="20"/>
                </a:lnTo>
                <a:lnTo>
                  <a:pt x="13" y="22"/>
                </a:lnTo>
                <a:lnTo>
                  <a:pt x="22" y="25"/>
                </a:lnTo>
                <a:lnTo>
                  <a:pt x="34" y="29"/>
                </a:lnTo>
                <a:lnTo>
                  <a:pt x="45" y="32"/>
                </a:lnTo>
                <a:lnTo>
                  <a:pt x="55" y="36"/>
                </a:lnTo>
                <a:lnTo>
                  <a:pt x="66" y="39"/>
                </a:lnTo>
                <a:lnTo>
                  <a:pt x="73" y="39"/>
                </a:lnTo>
                <a:lnTo>
                  <a:pt x="79" y="41"/>
                </a:lnTo>
                <a:lnTo>
                  <a:pt x="84" y="41"/>
                </a:lnTo>
                <a:lnTo>
                  <a:pt x="89" y="41"/>
                </a:lnTo>
                <a:lnTo>
                  <a:pt x="82" y="39"/>
                </a:lnTo>
                <a:lnTo>
                  <a:pt x="95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7" name=""/>
          <p:cNvSpPr/>
          <p:nvPr/>
        </p:nvSpPr>
        <p:spPr>
          <a:xfrm>
            <a:off x="1225440" y="214200"/>
            <a:ext cx="77760" cy="95400"/>
          </a:xfrm>
          <a:custGeom>
            <a:avLst/>
            <a:gdLst/>
            <a:ahLst/>
            <a:rect l="l" t="t" r="r" b="b"/>
            <a:pathLst>
              <a:path w="100" h="120">
                <a:moveTo>
                  <a:pt x="100" y="109"/>
                </a:moveTo>
                <a:lnTo>
                  <a:pt x="100" y="109"/>
                </a:lnTo>
                <a:lnTo>
                  <a:pt x="89" y="93"/>
                </a:lnTo>
                <a:lnTo>
                  <a:pt x="80" y="81"/>
                </a:lnTo>
                <a:lnTo>
                  <a:pt x="73" y="66"/>
                </a:lnTo>
                <a:lnTo>
                  <a:pt x="64" y="52"/>
                </a:lnTo>
                <a:lnTo>
                  <a:pt x="59" y="45"/>
                </a:lnTo>
                <a:lnTo>
                  <a:pt x="54" y="38"/>
                </a:lnTo>
                <a:lnTo>
                  <a:pt x="48" y="33"/>
                </a:lnTo>
                <a:lnTo>
                  <a:pt x="43" y="25"/>
                </a:lnTo>
                <a:lnTo>
                  <a:pt x="36" y="20"/>
                </a:lnTo>
                <a:lnTo>
                  <a:pt x="29" y="13"/>
                </a:lnTo>
                <a:lnTo>
                  <a:pt x="20" y="6"/>
                </a:lnTo>
                <a:lnTo>
                  <a:pt x="13" y="0"/>
                </a:lnTo>
                <a:lnTo>
                  <a:pt x="0" y="16"/>
                </a:lnTo>
                <a:lnTo>
                  <a:pt x="7" y="22"/>
                </a:lnTo>
                <a:lnTo>
                  <a:pt x="14" y="29"/>
                </a:lnTo>
                <a:lnTo>
                  <a:pt x="21" y="33"/>
                </a:lnTo>
                <a:lnTo>
                  <a:pt x="27" y="40"/>
                </a:lnTo>
                <a:lnTo>
                  <a:pt x="32" y="45"/>
                </a:lnTo>
                <a:lnTo>
                  <a:pt x="38" y="50"/>
                </a:lnTo>
                <a:lnTo>
                  <a:pt x="43" y="57"/>
                </a:lnTo>
                <a:lnTo>
                  <a:pt x="46" y="63"/>
                </a:lnTo>
                <a:lnTo>
                  <a:pt x="55" y="77"/>
                </a:lnTo>
                <a:lnTo>
                  <a:pt x="64" y="89"/>
                </a:lnTo>
                <a:lnTo>
                  <a:pt x="71" y="104"/>
                </a:lnTo>
                <a:lnTo>
                  <a:pt x="82" y="120"/>
                </a:lnTo>
                <a:lnTo>
                  <a:pt x="100" y="10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8" name=""/>
          <p:cNvSpPr/>
          <p:nvPr/>
        </p:nvSpPr>
        <p:spPr>
          <a:xfrm>
            <a:off x="1290600" y="299880"/>
            <a:ext cx="38160" cy="17640"/>
          </a:xfrm>
          <a:custGeom>
            <a:avLst/>
            <a:gdLst/>
            <a:ahLst/>
            <a:rect l="l" t="t" r="r" b="b"/>
            <a:pathLst>
              <a:path w="48" h="23">
                <a:moveTo>
                  <a:pt x="48" y="2"/>
                </a:moveTo>
                <a:lnTo>
                  <a:pt x="48" y="2"/>
                </a:lnTo>
                <a:lnTo>
                  <a:pt x="41" y="0"/>
                </a:lnTo>
                <a:lnTo>
                  <a:pt x="35" y="0"/>
                </a:lnTo>
                <a:lnTo>
                  <a:pt x="28" y="2"/>
                </a:lnTo>
                <a:lnTo>
                  <a:pt x="23" y="2"/>
                </a:lnTo>
                <a:lnTo>
                  <a:pt x="21" y="2"/>
                </a:lnTo>
                <a:lnTo>
                  <a:pt x="18" y="2"/>
                </a:lnTo>
                <a:lnTo>
                  <a:pt x="18" y="2"/>
                </a:lnTo>
                <a:lnTo>
                  <a:pt x="0" y="15"/>
                </a:lnTo>
                <a:lnTo>
                  <a:pt x="2" y="18"/>
                </a:lnTo>
                <a:lnTo>
                  <a:pt x="5" y="20"/>
                </a:lnTo>
                <a:lnTo>
                  <a:pt x="10" y="22"/>
                </a:lnTo>
                <a:lnTo>
                  <a:pt x="14" y="23"/>
                </a:lnTo>
                <a:lnTo>
                  <a:pt x="21" y="23"/>
                </a:lnTo>
                <a:lnTo>
                  <a:pt x="26" y="23"/>
                </a:lnTo>
                <a:lnTo>
                  <a:pt x="32" y="22"/>
                </a:lnTo>
                <a:lnTo>
                  <a:pt x="37" y="22"/>
                </a:lnTo>
                <a:lnTo>
                  <a:pt x="41" y="22"/>
                </a:lnTo>
                <a:lnTo>
                  <a:pt x="41" y="22"/>
                </a:lnTo>
                <a:lnTo>
                  <a:pt x="48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9" name=""/>
          <p:cNvSpPr/>
          <p:nvPr/>
        </p:nvSpPr>
        <p:spPr>
          <a:xfrm>
            <a:off x="1324080" y="301680"/>
            <a:ext cx="71280" cy="44280"/>
          </a:xfrm>
          <a:custGeom>
            <a:avLst/>
            <a:gdLst/>
            <a:ahLst/>
            <a:rect l="l" t="t" r="r" b="b"/>
            <a:pathLst>
              <a:path w="90" h="57">
                <a:moveTo>
                  <a:pt x="90" y="52"/>
                </a:moveTo>
                <a:lnTo>
                  <a:pt x="83" y="37"/>
                </a:lnTo>
                <a:lnTo>
                  <a:pt x="78" y="36"/>
                </a:lnTo>
                <a:lnTo>
                  <a:pt x="73" y="34"/>
                </a:lnTo>
                <a:lnTo>
                  <a:pt x="69" y="32"/>
                </a:lnTo>
                <a:lnTo>
                  <a:pt x="64" y="30"/>
                </a:lnTo>
                <a:lnTo>
                  <a:pt x="57" y="27"/>
                </a:lnTo>
                <a:lnTo>
                  <a:pt x="48" y="21"/>
                </a:lnTo>
                <a:lnTo>
                  <a:pt x="39" y="16"/>
                </a:lnTo>
                <a:lnTo>
                  <a:pt x="30" y="11"/>
                </a:lnTo>
                <a:lnTo>
                  <a:pt x="19" y="5"/>
                </a:lnTo>
                <a:lnTo>
                  <a:pt x="7" y="0"/>
                </a:lnTo>
                <a:lnTo>
                  <a:pt x="0" y="20"/>
                </a:lnTo>
                <a:lnTo>
                  <a:pt x="10" y="23"/>
                </a:lnTo>
                <a:lnTo>
                  <a:pt x="19" y="29"/>
                </a:lnTo>
                <a:lnTo>
                  <a:pt x="28" y="32"/>
                </a:lnTo>
                <a:lnTo>
                  <a:pt x="35" y="39"/>
                </a:lnTo>
                <a:lnTo>
                  <a:pt x="44" y="45"/>
                </a:lnTo>
                <a:lnTo>
                  <a:pt x="55" y="48"/>
                </a:lnTo>
                <a:lnTo>
                  <a:pt x="60" y="52"/>
                </a:lnTo>
                <a:lnTo>
                  <a:pt x="66" y="53"/>
                </a:lnTo>
                <a:lnTo>
                  <a:pt x="73" y="55"/>
                </a:lnTo>
                <a:lnTo>
                  <a:pt x="78" y="57"/>
                </a:lnTo>
                <a:lnTo>
                  <a:pt x="71" y="43"/>
                </a:lnTo>
                <a:lnTo>
                  <a:pt x="90" y="5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0" name=""/>
          <p:cNvSpPr/>
          <p:nvPr/>
        </p:nvSpPr>
        <p:spPr>
          <a:xfrm>
            <a:off x="1378080" y="334800"/>
            <a:ext cx="71280" cy="63720"/>
          </a:xfrm>
          <a:custGeom>
            <a:avLst/>
            <a:gdLst/>
            <a:ahLst/>
            <a:rect l="l" t="t" r="r" b="b"/>
            <a:pathLst>
              <a:path w="91" h="80">
                <a:moveTo>
                  <a:pt x="91" y="73"/>
                </a:moveTo>
                <a:lnTo>
                  <a:pt x="84" y="60"/>
                </a:lnTo>
                <a:lnTo>
                  <a:pt x="72" y="55"/>
                </a:lnTo>
                <a:lnTo>
                  <a:pt x="57" y="51"/>
                </a:lnTo>
                <a:lnTo>
                  <a:pt x="50" y="50"/>
                </a:lnTo>
                <a:lnTo>
                  <a:pt x="45" y="46"/>
                </a:lnTo>
                <a:lnTo>
                  <a:pt x="38" y="42"/>
                </a:lnTo>
                <a:lnTo>
                  <a:pt x="34" y="41"/>
                </a:lnTo>
                <a:lnTo>
                  <a:pt x="31" y="37"/>
                </a:lnTo>
                <a:lnTo>
                  <a:pt x="27" y="34"/>
                </a:lnTo>
                <a:lnTo>
                  <a:pt x="23" y="30"/>
                </a:lnTo>
                <a:lnTo>
                  <a:pt x="22" y="26"/>
                </a:lnTo>
                <a:lnTo>
                  <a:pt x="22" y="25"/>
                </a:lnTo>
                <a:lnTo>
                  <a:pt x="22" y="23"/>
                </a:lnTo>
                <a:lnTo>
                  <a:pt x="20" y="21"/>
                </a:lnTo>
                <a:lnTo>
                  <a:pt x="20" y="19"/>
                </a:lnTo>
                <a:lnTo>
                  <a:pt x="22" y="14"/>
                </a:lnTo>
                <a:lnTo>
                  <a:pt x="23" y="9"/>
                </a:lnTo>
                <a:lnTo>
                  <a:pt x="4" y="0"/>
                </a:lnTo>
                <a:lnTo>
                  <a:pt x="2" y="9"/>
                </a:lnTo>
                <a:lnTo>
                  <a:pt x="0" y="16"/>
                </a:lnTo>
                <a:lnTo>
                  <a:pt x="0" y="23"/>
                </a:lnTo>
                <a:lnTo>
                  <a:pt x="0" y="26"/>
                </a:lnTo>
                <a:lnTo>
                  <a:pt x="2" y="30"/>
                </a:lnTo>
                <a:lnTo>
                  <a:pt x="2" y="35"/>
                </a:lnTo>
                <a:lnTo>
                  <a:pt x="6" y="41"/>
                </a:lnTo>
                <a:lnTo>
                  <a:pt x="11" y="48"/>
                </a:lnTo>
                <a:lnTo>
                  <a:pt x="16" y="51"/>
                </a:lnTo>
                <a:lnTo>
                  <a:pt x="22" y="57"/>
                </a:lnTo>
                <a:lnTo>
                  <a:pt x="29" y="62"/>
                </a:lnTo>
                <a:lnTo>
                  <a:pt x="36" y="66"/>
                </a:lnTo>
                <a:lnTo>
                  <a:pt x="43" y="67"/>
                </a:lnTo>
                <a:lnTo>
                  <a:pt x="50" y="71"/>
                </a:lnTo>
                <a:lnTo>
                  <a:pt x="64" y="76"/>
                </a:lnTo>
                <a:lnTo>
                  <a:pt x="79" y="80"/>
                </a:lnTo>
                <a:lnTo>
                  <a:pt x="72" y="67"/>
                </a:lnTo>
                <a:lnTo>
                  <a:pt x="91" y="7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1" name=""/>
          <p:cNvSpPr/>
          <p:nvPr/>
        </p:nvSpPr>
        <p:spPr>
          <a:xfrm>
            <a:off x="1430280" y="388800"/>
            <a:ext cx="63720" cy="74880"/>
          </a:xfrm>
          <a:custGeom>
            <a:avLst/>
            <a:gdLst/>
            <a:ahLst/>
            <a:rect l="l" t="t" r="r" b="b"/>
            <a:pathLst>
              <a:path w="80" h="95">
                <a:moveTo>
                  <a:pt x="80" y="75"/>
                </a:moveTo>
                <a:lnTo>
                  <a:pt x="80" y="75"/>
                </a:lnTo>
                <a:lnTo>
                  <a:pt x="71" y="73"/>
                </a:lnTo>
                <a:lnTo>
                  <a:pt x="62" y="73"/>
                </a:lnTo>
                <a:lnTo>
                  <a:pt x="54" y="72"/>
                </a:lnTo>
                <a:lnTo>
                  <a:pt x="46" y="72"/>
                </a:lnTo>
                <a:lnTo>
                  <a:pt x="41" y="68"/>
                </a:lnTo>
                <a:lnTo>
                  <a:pt x="36" y="66"/>
                </a:lnTo>
                <a:lnTo>
                  <a:pt x="32" y="63"/>
                </a:lnTo>
                <a:lnTo>
                  <a:pt x="29" y="59"/>
                </a:lnTo>
                <a:lnTo>
                  <a:pt x="25" y="56"/>
                </a:lnTo>
                <a:lnTo>
                  <a:pt x="23" y="50"/>
                </a:lnTo>
                <a:lnTo>
                  <a:pt x="22" y="47"/>
                </a:lnTo>
                <a:lnTo>
                  <a:pt x="22" y="40"/>
                </a:lnTo>
                <a:lnTo>
                  <a:pt x="22" y="32"/>
                </a:lnTo>
                <a:lnTo>
                  <a:pt x="22" y="24"/>
                </a:lnTo>
                <a:lnTo>
                  <a:pt x="23" y="16"/>
                </a:lnTo>
                <a:lnTo>
                  <a:pt x="25" y="6"/>
                </a:lnTo>
                <a:lnTo>
                  <a:pt x="6" y="0"/>
                </a:lnTo>
                <a:lnTo>
                  <a:pt x="2" y="11"/>
                </a:lnTo>
                <a:lnTo>
                  <a:pt x="0" y="22"/>
                </a:lnTo>
                <a:lnTo>
                  <a:pt x="0" y="32"/>
                </a:lnTo>
                <a:lnTo>
                  <a:pt x="0" y="41"/>
                </a:lnTo>
                <a:lnTo>
                  <a:pt x="2" y="50"/>
                </a:lnTo>
                <a:lnTo>
                  <a:pt x="4" y="57"/>
                </a:lnTo>
                <a:lnTo>
                  <a:pt x="7" y="66"/>
                </a:lnTo>
                <a:lnTo>
                  <a:pt x="11" y="72"/>
                </a:lnTo>
                <a:lnTo>
                  <a:pt x="18" y="79"/>
                </a:lnTo>
                <a:lnTo>
                  <a:pt x="25" y="82"/>
                </a:lnTo>
                <a:lnTo>
                  <a:pt x="32" y="86"/>
                </a:lnTo>
                <a:lnTo>
                  <a:pt x="39" y="89"/>
                </a:lnTo>
                <a:lnTo>
                  <a:pt x="50" y="93"/>
                </a:lnTo>
                <a:lnTo>
                  <a:pt x="59" y="93"/>
                </a:lnTo>
                <a:lnTo>
                  <a:pt x="70" y="95"/>
                </a:lnTo>
                <a:lnTo>
                  <a:pt x="80" y="95"/>
                </a:lnTo>
                <a:lnTo>
                  <a:pt x="80" y="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2" name=""/>
          <p:cNvSpPr/>
          <p:nvPr/>
        </p:nvSpPr>
        <p:spPr>
          <a:xfrm>
            <a:off x="1494000" y="447840"/>
            <a:ext cx="47520" cy="15840"/>
          </a:xfrm>
          <a:custGeom>
            <a:avLst/>
            <a:gdLst/>
            <a:ahLst/>
            <a:rect l="l" t="t" r="r" b="b"/>
            <a:pathLst>
              <a:path w="61" h="20">
                <a:moveTo>
                  <a:pt x="61" y="0"/>
                </a:moveTo>
                <a:lnTo>
                  <a:pt x="61" y="0"/>
                </a:lnTo>
                <a:lnTo>
                  <a:pt x="45" y="0"/>
                </a:lnTo>
                <a:lnTo>
                  <a:pt x="31" y="0"/>
                </a:lnTo>
                <a:lnTo>
                  <a:pt x="18" y="0"/>
                </a:lnTo>
                <a:lnTo>
                  <a:pt x="0" y="0"/>
                </a:lnTo>
                <a:lnTo>
                  <a:pt x="0" y="20"/>
                </a:lnTo>
                <a:lnTo>
                  <a:pt x="18" y="20"/>
                </a:lnTo>
                <a:lnTo>
                  <a:pt x="31" y="20"/>
                </a:lnTo>
                <a:lnTo>
                  <a:pt x="45" y="20"/>
                </a:lnTo>
                <a:lnTo>
                  <a:pt x="61" y="20"/>
                </a:lnTo>
                <a:lnTo>
                  <a:pt x="6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3" name=""/>
          <p:cNvSpPr/>
          <p:nvPr/>
        </p:nvSpPr>
        <p:spPr>
          <a:xfrm>
            <a:off x="1541520" y="403200"/>
            <a:ext cx="69840" cy="60480"/>
          </a:xfrm>
          <a:custGeom>
            <a:avLst/>
            <a:gdLst/>
            <a:ahLst/>
            <a:rect l="l" t="t" r="r" b="b"/>
            <a:pathLst>
              <a:path w="89" h="75">
                <a:moveTo>
                  <a:pt x="89" y="0"/>
                </a:moveTo>
                <a:lnTo>
                  <a:pt x="89" y="0"/>
                </a:lnTo>
                <a:lnTo>
                  <a:pt x="82" y="2"/>
                </a:lnTo>
                <a:lnTo>
                  <a:pt x="76" y="4"/>
                </a:lnTo>
                <a:lnTo>
                  <a:pt x="71" y="7"/>
                </a:lnTo>
                <a:lnTo>
                  <a:pt x="66" y="11"/>
                </a:lnTo>
                <a:lnTo>
                  <a:pt x="55" y="21"/>
                </a:lnTo>
                <a:lnTo>
                  <a:pt x="46" y="30"/>
                </a:lnTo>
                <a:lnTo>
                  <a:pt x="41" y="36"/>
                </a:lnTo>
                <a:lnTo>
                  <a:pt x="35" y="39"/>
                </a:lnTo>
                <a:lnTo>
                  <a:pt x="28" y="43"/>
                </a:lnTo>
                <a:lnTo>
                  <a:pt x="23" y="48"/>
                </a:lnTo>
                <a:lnTo>
                  <a:pt x="18" y="50"/>
                </a:lnTo>
                <a:lnTo>
                  <a:pt x="12" y="53"/>
                </a:lnTo>
                <a:lnTo>
                  <a:pt x="7" y="53"/>
                </a:lnTo>
                <a:lnTo>
                  <a:pt x="0" y="55"/>
                </a:lnTo>
                <a:lnTo>
                  <a:pt x="0" y="75"/>
                </a:lnTo>
                <a:lnTo>
                  <a:pt x="9" y="75"/>
                </a:lnTo>
                <a:lnTo>
                  <a:pt x="19" y="73"/>
                </a:lnTo>
                <a:lnTo>
                  <a:pt x="27" y="69"/>
                </a:lnTo>
                <a:lnTo>
                  <a:pt x="34" y="64"/>
                </a:lnTo>
                <a:lnTo>
                  <a:pt x="41" y="61"/>
                </a:lnTo>
                <a:lnTo>
                  <a:pt x="48" y="55"/>
                </a:lnTo>
                <a:lnTo>
                  <a:pt x="53" y="50"/>
                </a:lnTo>
                <a:lnTo>
                  <a:pt x="60" y="44"/>
                </a:lnTo>
                <a:lnTo>
                  <a:pt x="71" y="36"/>
                </a:lnTo>
                <a:lnTo>
                  <a:pt x="80" y="27"/>
                </a:lnTo>
                <a:lnTo>
                  <a:pt x="83" y="23"/>
                </a:lnTo>
                <a:lnTo>
                  <a:pt x="85" y="21"/>
                </a:lnTo>
                <a:lnTo>
                  <a:pt x="89" y="21"/>
                </a:lnTo>
                <a:lnTo>
                  <a:pt x="89" y="21"/>
                </a:lnTo>
                <a:lnTo>
                  <a:pt x="89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4" name=""/>
          <p:cNvSpPr/>
          <p:nvPr/>
        </p:nvSpPr>
        <p:spPr>
          <a:xfrm>
            <a:off x="1611360" y="403200"/>
            <a:ext cx="79200" cy="54000"/>
          </a:xfrm>
          <a:custGeom>
            <a:avLst/>
            <a:gdLst/>
            <a:ahLst/>
            <a:rect l="l" t="t" r="r" b="b"/>
            <a:pathLst>
              <a:path w="99" h="68">
                <a:moveTo>
                  <a:pt x="78" y="55"/>
                </a:moveTo>
                <a:lnTo>
                  <a:pt x="92" y="48"/>
                </a:lnTo>
                <a:lnTo>
                  <a:pt x="87" y="46"/>
                </a:lnTo>
                <a:lnTo>
                  <a:pt x="82" y="44"/>
                </a:lnTo>
                <a:lnTo>
                  <a:pt x="76" y="43"/>
                </a:lnTo>
                <a:lnTo>
                  <a:pt x="73" y="39"/>
                </a:lnTo>
                <a:lnTo>
                  <a:pt x="62" y="32"/>
                </a:lnTo>
                <a:lnTo>
                  <a:pt x="53" y="25"/>
                </a:lnTo>
                <a:lnTo>
                  <a:pt x="48" y="20"/>
                </a:lnTo>
                <a:lnTo>
                  <a:pt x="43" y="16"/>
                </a:lnTo>
                <a:lnTo>
                  <a:pt x="37" y="12"/>
                </a:lnTo>
                <a:lnTo>
                  <a:pt x="32" y="9"/>
                </a:lnTo>
                <a:lnTo>
                  <a:pt x="23" y="5"/>
                </a:lnTo>
                <a:lnTo>
                  <a:pt x="18" y="2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0" y="21"/>
                </a:lnTo>
                <a:lnTo>
                  <a:pt x="16" y="23"/>
                </a:lnTo>
                <a:lnTo>
                  <a:pt x="21" y="25"/>
                </a:lnTo>
                <a:lnTo>
                  <a:pt x="25" y="28"/>
                </a:lnTo>
                <a:lnTo>
                  <a:pt x="30" y="32"/>
                </a:lnTo>
                <a:lnTo>
                  <a:pt x="34" y="36"/>
                </a:lnTo>
                <a:lnTo>
                  <a:pt x="39" y="39"/>
                </a:lnTo>
                <a:lnTo>
                  <a:pt x="50" y="48"/>
                </a:lnTo>
                <a:lnTo>
                  <a:pt x="60" y="55"/>
                </a:lnTo>
                <a:lnTo>
                  <a:pt x="66" y="61"/>
                </a:lnTo>
                <a:lnTo>
                  <a:pt x="73" y="62"/>
                </a:lnTo>
                <a:lnTo>
                  <a:pt x="80" y="66"/>
                </a:lnTo>
                <a:lnTo>
                  <a:pt x="87" y="68"/>
                </a:lnTo>
                <a:lnTo>
                  <a:pt x="99" y="61"/>
                </a:lnTo>
                <a:lnTo>
                  <a:pt x="78" y="5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5" name=""/>
          <p:cNvSpPr/>
          <p:nvPr/>
        </p:nvSpPr>
        <p:spPr>
          <a:xfrm>
            <a:off x="1674720" y="417600"/>
            <a:ext cx="36720" cy="34920"/>
          </a:xfrm>
          <a:custGeom>
            <a:avLst/>
            <a:gdLst/>
            <a:ahLst/>
            <a:rect l="l" t="t" r="r" b="b"/>
            <a:pathLst>
              <a:path w="46" h="43">
                <a:moveTo>
                  <a:pt x="46" y="0"/>
                </a:moveTo>
                <a:lnTo>
                  <a:pt x="46" y="0"/>
                </a:lnTo>
                <a:lnTo>
                  <a:pt x="37" y="0"/>
                </a:lnTo>
                <a:lnTo>
                  <a:pt x="29" y="3"/>
                </a:lnTo>
                <a:lnTo>
                  <a:pt x="23" y="7"/>
                </a:lnTo>
                <a:lnTo>
                  <a:pt x="16" y="12"/>
                </a:lnTo>
                <a:lnTo>
                  <a:pt x="11" y="18"/>
                </a:lnTo>
                <a:lnTo>
                  <a:pt x="5" y="23"/>
                </a:lnTo>
                <a:lnTo>
                  <a:pt x="4" y="30"/>
                </a:lnTo>
                <a:lnTo>
                  <a:pt x="0" y="39"/>
                </a:lnTo>
                <a:lnTo>
                  <a:pt x="21" y="43"/>
                </a:lnTo>
                <a:lnTo>
                  <a:pt x="21" y="37"/>
                </a:lnTo>
                <a:lnTo>
                  <a:pt x="25" y="34"/>
                </a:lnTo>
                <a:lnTo>
                  <a:pt x="27" y="30"/>
                </a:lnTo>
                <a:lnTo>
                  <a:pt x="30" y="26"/>
                </a:lnTo>
                <a:lnTo>
                  <a:pt x="34" y="23"/>
                </a:lnTo>
                <a:lnTo>
                  <a:pt x="37" y="21"/>
                </a:lnTo>
                <a:lnTo>
                  <a:pt x="41" y="21"/>
                </a:lnTo>
                <a:lnTo>
                  <a:pt x="46" y="19"/>
                </a:lnTo>
                <a:lnTo>
                  <a:pt x="46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6" name=""/>
          <p:cNvSpPr/>
          <p:nvPr/>
        </p:nvSpPr>
        <p:spPr>
          <a:xfrm>
            <a:off x="1711440" y="417600"/>
            <a:ext cx="120600" cy="63360"/>
          </a:xfrm>
          <a:custGeom>
            <a:avLst/>
            <a:gdLst/>
            <a:ahLst/>
            <a:rect l="l" t="t" r="r" b="b"/>
            <a:pathLst>
              <a:path w="153" h="78">
                <a:moveTo>
                  <a:pt x="153" y="71"/>
                </a:moveTo>
                <a:lnTo>
                  <a:pt x="146" y="59"/>
                </a:lnTo>
                <a:lnTo>
                  <a:pt x="139" y="55"/>
                </a:lnTo>
                <a:lnTo>
                  <a:pt x="130" y="53"/>
                </a:lnTo>
                <a:lnTo>
                  <a:pt x="123" y="48"/>
                </a:lnTo>
                <a:lnTo>
                  <a:pt x="114" y="44"/>
                </a:lnTo>
                <a:lnTo>
                  <a:pt x="98" y="35"/>
                </a:lnTo>
                <a:lnTo>
                  <a:pt x="80" y="25"/>
                </a:lnTo>
                <a:lnTo>
                  <a:pt x="72" y="21"/>
                </a:lnTo>
                <a:lnTo>
                  <a:pt x="63" y="16"/>
                </a:lnTo>
                <a:lnTo>
                  <a:pt x="54" y="12"/>
                </a:lnTo>
                <a:lnTo>
                  <a:pt x="43" y="7"/>
                </a:lnTo>
                <a:lnTo>
                  <a:pt x="34" y="5"/>
                </a:lnTo>
                <a:lnTo>
                  <a:pt x="24" y="2"/>
                </a:lnTo>
                <a:lnTo>
                  <a:pt x="11" y="0"/>
                </a:lnTo>
                <a:lnTo>
                  <a:pt x="0" y="0"/>
                </a:lnTo>
                <a:lnTo>
                  <a:pt x="0" y="19"/>
                </a:lnTo>
                <a:lnTo>
                  <a:pt x="9" y="21"/>
                </a:lnTo>
                <a:lnTo>
                  <a:pt x="18" y="21"/>
                </a:lnTo>
                <a:lnTo>
                  <a:pt x="27" y="25"/>
                </a:lnTo>
                <a:lnTo>
                  <a:pt x="36" y="26"/>
                </a:lnTo>
                <a:lnTo>
                  <a:pt x="45" y="30"/>
                </a:lnTo>
                <a:lnTo>
                  <a:pt x="54" y="34"/>
                </a:lnTo>
                <a:lnTo>
                  <a:pt x="61" y="39"/>
                </a:lnTo>
                <a:lnTo>
                  <a:pt x="70" y="43"/>
                </a:lnTo>
                <a:lnTo>
                  <a:pt x="88" y="53"/>
                </a:lnTo>
                <a:lnTo>
                  <a:pt x="104" y="62"/>
                </a:lnTo>
                <a:lnTo>
                  <a:pt x="113" y="67"/>
                </a:lnTo>
                <a:lnTo>
                  <a:pt x="121" y="71"/>
                </a:lnTo>
                <a:lnTo>
                  <a:pt x="130" y="75"/>
                </a:lnTo>
                <a:lnTo>
                  <a:pt x="141" y="78"/>
                </a:lnTo>
                <a:lnTo>
                  <a:pt x="134" y="66"/>
                </a:lnTo>
                <a:lnTo>
                  <a:pt x="153" y="7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7" name=""/>
          <p:cNvSpPr/>
          <p:nvPr/>
        </p:nvSpPr>
        <p:spPr>
          <a:xfrm>
            <a:off x="1749600" y="469800"/>
            <a:ext cx="82440" cy="139680"/>
          </a:xfrm>
          <a:custGeom>
            <a:avLst/>
            <a:gdLst/>
            <a:ahLst/>
            <a:rect l="l" t="t" r="r" b="b"/>
            <a:pathLst>
              <a:path w="105" h="174">
                <a:moveTo>
                  <a:pt x="13" y="155"/>
                </a:moveTo>
                <a:lnTo>
                  <a:pt x="20" y="169"/>
                </a:lnTo>
                <a:lnTo>
                  <a:pt x="32" y="147"/>
                </a:lnTo>
                <a:lnTo>
                  <a:pt x="43" y="128"/>
                </a:lnTo>
                <a:lnTo>
                  <a:pt x="54" y="108"/>
                </a:lnTo>
                <a:lnTo>
                  <a:pt x="65" y="90"/>
                </a:lnTo>
                <a:lnTo>
                  <a:pt x="75" y="73"/>
                </a:lnTo>
                <a:lnTo>
                  <a:pt x="86" y="53"/>
                </a:lnTo>
                <a:lnTo>
                  <a:pt x="91" y="42"/>
                </a:lnTo>
                <a:lnTo>
                  <a:pt x="97" y="30"/>
                </a:lnTo>
                <a:lnTo>
                  <a:pt x="100" y="19"/>
                </a:lnTo>
                <a:lnTo>
                  <a:pt x="105" y="5"/>
                </a:lnTo>
                <a:lnTo>
                  <a:pt x="86" y="0"/>
                </a:lnTo>
                <a:lnTo>
                  <a:pt x="81" y="10"/>
                </a:lnTo>
                <a:lnTo>
                  <a:pt x="77" y="23"/>
                </a:lnTo>
                <a:lnTo>
                  <a:pt x="72" y="33"/>
                </a:lnTo>
                <a:lnTo>
                  <a:pt x="66" y="44"/>
                </a:lnTo>
                <a:lnTo>
                  <a:pt x="57" y="64"/>
                </a:lnTo>
                <a:lnTo>
                  <a:pt x="47" y="82"/>
                </a:lnTo>
                <a:lnTo>
                  <a:pt x="36" y="99"/>
                </a:lnTo>
                <a:lnTo>
                  <a:pt x="24" y="117"/>
                </a:lnTo>
                <a:lnTo>
                  <a:pt x="13" y="138"/>
                </a:lnTo>
                <a:lnTo>
                  <a:pt x="0" y="160"/>
                </a:lnTo>
                <a:lnTo>
                  <a:pt x="8" y="174"/>
                </a:lnTo>
                <a:lnTo>
                  <a:pt x="13" y="15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8" name=""/>
          <p:cNvSpPr/>
          <p:nvPr/>
        </p:nvSpPr>
        <p:spPr>
          <a:xfrm>
            <a:off x="1754280" y="593640"/>
            <a:ext cx="44280" cy="17640"/>
          </a:xfrm>
          <a:custGeom>
            <a:avLst/>
            <a:gdLst/>
            <a:ahLst/>
            <a:rect l="l" t="t" r="r" b="b"/>
            <a:pathLst>
              <a:path w="55" h="23">
                <a:moveTo>
                  <a:pt x="55" y="10"/>
                </a:moveTo>
                <a:lnTo>
                  <a:pt x="44" y="3"/>
                </a:lnTo>
                <a:lnTo>
                  <a:pt x="37" y="3"/>
                </a:lnTo>
                <a:lnTo>
                  <a:pt x="26" y="1"/>
                </a:lnTo>
                <a:lnTo>
                  <a:pt x="19" y="1"/>
                </a:lnTo>
                <a:lnTo>
                  <a:pt x="14" y="1"/>
                </a:lnTo>
                <a:lnTo>
                  <a:pt x="8" y="1"/>
                </a:lnTo>
                <a:lnTo>
                  <a:pt x="5" y="0"/>
                </a:lnTo>
                <a:lnTo>
                  <a:pt x="0" y="19"/>
                </a:lnTo>
                <a:lnTo>
                  <a:pt x="5" y="21"/>
                </a:lnTo>
                <a:lnTo>
                  <a:pt x="12" y="21"/>
                </a:lnTo>
                <a:lnTo>
                  <a:pt x="17" y="21"/>
                </a:lnTo>
                <a:lnTo>
                  <a:pt x="24" y="23"/>
                </a:lnTo>
                <a:lnTo>
                  <a:pt x="37" y="23"/>
                </a:lnTo>
                <a:lnTo>
                  <a:pt x="44" y="23"/>
                </a:lnTo>
                <a:lnTo>
                  <a:pt x="35" y="16"/>
                </a:lnTo>
                <a:lnTo>
                  <a:pt x="55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9" name=""/>
          <p:cNvSpPr/>
          <p:nvPr/>
        </p:nvSpPr>
        <p:spPr>
          <a:xfrm>
            <a:off x="1782720" y="600120"/>
            <a:ext cx="58680" cy="60120"/>
          </a:xfrm>
          <a:custGeom>
            <a:avLst/>
            <a:gdLst/>
            <a:ahLst/>
            <a:rect l="l" t="t" r="r" b="b"/>
            <a:pathLst>
              <a:path w="73" h="75">
                <a:moveTo>
                  <a:pt x="71" y="75"/>
                </a:moveTo>
                <a:lnTo>
                  <a:pt x="73" y="56"/>
                </a:lnTo>
                <a:lnTo>
                  <a:pt x="71" y="54"/>
                </a:lnTo>
                <a:lnTo>
                  <a:pt x="64" y="48"/>
                </a:lnTo>
                <a:lnTo>
                  <a:pt x="55" y="40"/>
                </a:lnTo>
                <a:lnTo>
                  <a:pt x="45" y="31"/>
                </a:lnTo>
                <a:lnTo>
                  <a:pt x="36" y="20"/>
                </a:lnTo>
                <a:lnTo>
                  <a:pt x="29" y="11"/>
                </a:lnTo>
                <a:lnTo>
                  <a:pt x="23" y="4"/>
                </a:lnTo>
                <a:lnTo>
                  <a:pt x="20" y="0"/>
                </a:lnTo>
                <a:lnTo>
                  <a:pt x="0" y="6"/>
                </a:lnTo>
                <a:lnTo>
                  <a:pt x="5" y="15"/>
                </a:lnTo>
                <a:lnTo>
                  <a:pt x="11" y="24"/>
                </a:lnTo>
                <a:lnTo>
                  <a:pt x="20" y="32"/>
                </a:lnTo>
                <a:lnTo>
                  <a:pt x="30" y="43"/>
                </a:lnTo>
                <a:lnTo>
                  <a:pt x="39" y="54"/>
                </a:lnTo>
                <a:lnTo>
                  <a:pt x="50" y="63"/>
                </a:lnTo>
                <a:lnTo>
                  <a:pt x="57" y="70"/>
                </a:lnTo>
                <a:lnTo>
                  <a:pt x="62" y="75"/>
                </a:lnTo>
                <a:lnTo>
                  <a:pt x="64" y="56"/>
                </a:lnTo>
                <a:lnTo>
                  <a:pt x="71" y="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0" name=""/>
          <p:cNvSpPr/>
          <p:nvPr/>
        </p:nvSpPr>
        <p:spPr>
          <a:xfrm>
            <a:off x="1833480" y="644400"/>
            <a:ext cx="3240" cy="7920"/>
          </a:xfrm>
          <a:custGeom>
            <a:avLst/>
            <a:gdLst/>
            <a:ahLst/>
            <a:rect l="l" t="t" r="r" b="b"/>
            <a:pathLst>
              <a:path w="4" h="10">
                <a:moveTo>
                  <a:pt x="0" y="0"/>
                </a:move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1" name=""/>
          <p:cNvSpPr/>
          <p:nvPr/>
        </p:nvSpPr>
        <p:spPr>
          <a:xfrm>
            <a:off x="1833480" y="644400"/>
            <a:ext cx="3240" cy="7920"/>
          </a:xfrm>
          <a:custGeom>
            <a:avLst/>
            <a:gdLst/>
            <a:ahLst/>
            <a:rect l="l" t="t" r="r" b="b"/>
            <a:pathLst>
              <a:path w="4" h="10">
                <a:moveTo>
                  <a:pt x="0" y="0"/>
                </a:move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2" name=""/>
          <p:cNvSpPr/>
          <p:nvPr/>
        </p:nvSpPr>
        <p:spPr>
          <a:xfrm>
            <a:off x="1104840" y="185760"/>
            <a:ext cx="57240" cy="27000"/>
          </a:xfrm>
          <a:custGeom>
            <a:avLst/>
            <a:gdLst/>
            <a:ahLst/>
            <a:rect l="l" t="t" r="r" b="b"/>
            <a:pathLst>
              <a:path w="73" h="34">
                <a:moveTo>
                  <a:pt x="0" y="19"/>
                </a:moveTo>
                <a:lnTo>
                  <a:pt x="0" y="19"/>
                </a:lnTo>
                <a:lnTo>
                  <a:pt x="11" y="23"/>
                </a:lnTo>
                <a:lnTo>
                  <a:pt x="23" y="27"/>
                </a:lnTo>
                <a:lnTo>
                  <a:pt x="34" y="28"/>
                </a:lnTo>
                <a:lnTo>
                  <a:pt x="46" y="30"/>
                </a:lnTo>
                <a:lnTo>
                  <a:pt x="64" y="32"/>
                </a:lnTo>
                <a:lnTo>
                  <a:pt x="71" y="34"/>
                </a:lnTo>
                <a:lnTo>
                  <a:pt x="73" y="12"/>
                </a:lnTo>
                <a:lnTo>
                  <a:pt x="66" y="12"/>
                </a:lnTo>
                <a:lnTo>
                  <a:pt x="48" y="11"/>
                </a:lnTo>
                <a:lnTo>
                  <a:pt x="39" y="9"/>
                </a:lnTo>
                <a:lnTo>
                  <a:pt x="27" y="5"/>
                </a:lnTo>
                <a:lnTo>
                  <a:pt x="16" y="3"/>
                </a:lnTo>
                <a:lnTo>
                  <a:pt x="9" y="0"/>
                </a:lnTo>
                <a:lnTo>
                  <a:pt x="9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3" name=""/>
          <p:cNvSpPr/>
          <p:nvPr/>
        </p:nvSpPr>
        <p:spPr>
          <a:xfrm>
            <a:off x="1030320" y="141120"/>
            <a:ext cx="79200" cy="59040"/>
          </a:xfrm>
          <a:custGeom>
            <a:avLst/>
            <a:gdLst/>
            <a:ahLst/>
            <a:rect l="l" t="t" r="r" b="b"/>
            <a:pathLst>
              <a:path w="101" h="75">
                <a:moveTo>
                  <a:pt x="19" y="11"/>
                </a:moveTo>
                <a:lnTo>
                  <a:pt x="10" y="19"/>
                </a:lnTo>
                <a:lnTo>
                  <a:pt x="19" y="21"/>
                </a:lnTo>
                <a:lnTo>
                  <a:pt x="26" y="21"/>
                </a:lnTo>
                <a:lnTo>
                  <a:pt x="33" y="23"/>
                </a:lnTo>
                <a:lnTo>
                  <a:pt x="40" y="27"/>
                </a:lnTo>
                <a:lnTo>
                  <a:pt x="46" y="30"/>
                </a:lnTo>
                <a:lnTo>
                  <a:pt x="49" y="32"/>
                </a:lnTo>
                <a:lnTo>
                  <a:pt x="53" y="35"/>
                </a:lnTo>
                <a:lnTo>
                  <a:pt x="56" y="41"/>
                </a:lnTo>
                <a:lnTo>
                  <a:pt x="65" y="50"/>
                </a:lnTo>
                <a:lnTo>
                  <a:pt x="72" y="59"/>
                </a:lnTo>
                <a:lnTo>
                  <a:pt x="76" y="64"/>
                </a:lnTo>
                <a:lnTo>
                  <a:pt x="81" y="68"/>
                </a:lnTo>
                <a:lnTo>
                  <a:pt x="87" y="71"/>
                </a:lnTo>
                <a:lnTo>
                  <a:pt x="94" y="75"/>
                </a:lnTo>
                <a:lnTo>
                  <a:pt x="101" y="55"/>
                </a:lnTo>
                <a:lnTo>
                  <a:pt x="97" y="55"/>
                </a:lnTo>
                <a:lnTo>
                  <a:pt x="94" y="52"/>
                </a:lnTo>
                <a:lnTo>
                  <a:pt x="90" y="50"/>
                </a:lnTo>
                <a:lnTo>
                  <a:pt x="87" y="46"/>
                </a:lnTo>
                <a:lnTo>
                  <a:pt x="80" y="37"/>
                </a:lnTo>
                <a:lnTo>
                  <a:pt x="72" y="28"/>
                </a:lnTo>
                <a:lnTo>
                  <a:pt x="67" y="21"/>
                </a:lnTo>
                <a:lnTo>
                  <a:pt x="62" y="18"/>
                </a:lnTo>
                <a:lnTo>
                  <a:pt x="55" y="12"/>
                </a:lnTo>
                <a:lnTo>
                  <a:pt x="49" y="9"/>
                </a:lnTo>
                <a:lnTo>
                  <a:pt x="40" y="5"/>
                </a:lnTo>
                <a:lnTo>
                  <a:pt x="32" y="2"/>
                </a:lnTo>
                <a:lnTo>
                  <a:pt x="21" y="0"/>
                </a:lnTo>
                <a:lnTo>
                  <a:pt x="10" y="0"/>
                </a:lnTo>
                <a:lnTo>
                  <a:pt x="0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2240" bIns="12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4" name=""/>
          <p:cNvSpPr/>
          <p:nvPr/>
        </p:nvSpPr>
        <p:spPr>
          <a:xfrm>
            <a:off x="998640" y="149400"/>
            <a:ext cx="47520" cy="47520"/>
          </a:xfrm>
          <a:custGeom>
            <a:avLst/>
            <a:gdLst/>
            <a:ahLst/>
            <a:rect l="l" t="t" r="r" b="b"/>
            <a:pathLst>
              <a:path w="59" h="58">
                <a:moveTo>
                  <a:pt x="0" y="58"/>
                </a:moveTo>
                <a:lnTo>
                  <a:pt x="0" y="58"/>
                </a:lnTo>
                <a:lnTo>
                  <a:pt x="7" y="58"/>
                </a:lnTo>
                <a:lnTo>
                  <a:pt x="15" y="57"/>
                </a:lnTo>
                <a:lnTo>
                  <a:pt x="20" y="57"/>
                </a:lnTo>
                <a:lnTo>
                  <a:pt x="25" y="55"/>
                </a:lnTo>
                <a:lnTo>
                  <a:pt x="32" y="51"/>
                </a:lnTo>
                <a:lnTo>
                  <a:pt x="36" y="48"/>
                </a:lnTo>
                <a:lnTo>
                  <a:pt x="41" y="44"/>
                </a:lnTo>
                <a:lnTo>
                  <a:pt x="45" y="41"/>
                </a:lnTo>
                <a:lnTo>
                  <a:pt x="48" y="37"/>
                </a:lnTo>
                <a:lnTo>
                  <a:pt x="52" y="32"/>
                </a:lnTo>
                <a:lnTo>
                  <a:pt x="54" y="26"/>
                </a:lnTo>
                <a:lnTo>
                  <a:pt x="56" y="23"/>
                </a:lnTo>
                <a:lnTo>
                  <a:pt x="57" y="17"/>
                </a:lnTo>
                <a:lnTo>
                  <a:pt x="59" y="10"/>
                </a:lnTo>
                <a:lnTo>
                  <a:pt x="59" y="5"/>
                </a:lnTo>
                <a:lnTo>
                  <a:pt x="59" y="0"/>
                </a:lnTo>
                <a:lnTo>
                  <a:pt x="38" y="0"/>
                </a:lnTo>
                <a:lnTo>
                  <a:pt x="38" y="5"/>
                </a:lnTo>
                <a:lnTo>
                  <a:pt x="38" y="8"/>
                </a:lnTo>
                <a:lnTo>
                  <a:pt x="36" y="12"/>
                </a:lnTo>
                <a:lnTo>
                  <a:pt x="34" y="16"/>
                </a:lnTo>
                <a:lnTo>
                  <a:pt x="34" y="19"/>
                </a:lnTo>
                <a:lnTo>
                  <a:pt x="32" y="23"/>
                </a:lnTo>
                <a:lnTo>
                  <a:pt x="31" y="24"/>
                </a:lnTo>
                <a:lnTo>
                  <a:pt x="29" y="28"/>
                </a:lnTo>
                <a:lnTo>
                  <a:pt x="27" y="30"/>
                </a:lnTo>
                <a:lnTo>
                  <a:pt x="24" y="32"/>
                </a:lnTo>
                <a:lnTo>
                  <a:pt x="22" y="33"/>
                </a:lnTo>
                <a:lnTo>
                  <a:pt x="18" y="35"/>
                </a:lnTo>
                <a:lnTo>
                  <a:pt x="15" y="37"/>
                </a:lnTo>
                <a:lnTo>
                  <a:pt x="9" y="37"/>
                </a:lnTo>
                <a:lnTo>
                  <a:pt x="6" y="37"/>
                </a:lnTo>
                <a:lnTo>
                  <a:pt x="0" y="37"/>
                </a:lnTo>
                <a:lnTo>
                  <a:pt x="0" y="5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5" name=""/>
          <p:cNvSpPr/>
          <p:nvPr/>
        </p:nvSpPr>
        <p:spPr>
          <a:xfrm>
            <a:off x="900000" y="163440"/>
            <a:ext cx="98640" cy="33480"/>
          </a:xfrm>
          <a:custGeom>
            <a:avLst/>
            <a:gdLst/>
            <a:ahLst/>
            <a:rect l="l" t="t" r="r" b="b"/>
            <a:pathLst>
              <a:path w="124" h="41">
                <a:moveTo>
                  <a:pt x="0" y="13"/>
                </a:moveTo>
                <a:lnTo>
                  <a:pt x="0" y="13"/>
                </a:lnTo>
                <a:lnTo>
                  <a:pt x="5" y="16"/>
                </a:lnTo>
                <a:lnTo>
                  <a:pt x="10" y="20"/>
                </a:lnTo>
                <a:lnTo>
                  <a:pt x="16" y="22"/>
                </a:lnTo>
                <a:lnTo>
                  <a:pt x="23" y="25"/>
                </a:lnTo>
                <a:lnTo>
                  <a:pt x="39" y="29"/>
                </a:lnTo>
                <a:lnTo>
                  <a:pt x="59" y="32"/>
                </a:lnTo>
                <a:lnTo>
                  <a:pt x="78" y="36"/>
                </a:lnTo>
                <a:lnTo>
                  <a:pt x="96" y="40"/>
                </a:lnTo>
                <a:lnTo>
                  <a:pt x="112" y="41"/>
                </a:lnTo>
                <a:lnTo>
                  <a:pt x="124" y="41"/>
                </a:lnTo>
                <a:lnTo>
                  <a:pt x="124" y="20"/>
                </a:lnTo>
                <a:lnTo>
                  <a:pt x="114" y="20"/>
                </a:lnTo>
                <a:lnTo>
                  <a:pt x="98" y="18"/>
                </a:lnTo>
                <a:lnTo>
                  <a:pt x="80" y="16"/>
                </a:lnTo>
                <a:lnTo>
                  <a:pt x="62" y="13"/>
                </a:lnTo>
                <a:lnTo>
                  <a:pt x="44" y="9"/>
                </a:lnTo>
                <a:lnTo>
                  <a:pt x="28" y="4"/>
                </a:lnTo>
                <a:lnTo>
                  <a:pt x="23" y="2"/>
                </a:lnTo>
                <a:lnTo>
                  <a:pt x="19" y="2"/>
                </a:lnTo>
                <a:lnTo>
                  <a:pt x="16" y="0"/>
                </a:lnTo>
                <a:lnTo>
                  <a:pt x="18" y="0"/>
                </a:lnTo>
                <a:lnTo>
                  <a:pt x="0" y="1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6" name=""/>
          <p:cNvSpPr/>
          <p:nvPr/>
        </p:nvSpPr>
        <p:spPr>
          <a:xfrm>
            <a:off x="873000" y="109440"/>
            <a:ext cx="41400" cy="63720"/>
          </a:xfrm>
          <a:custGeom>
            <a:avLst/>
            <a:gdLst/>
            <a:ahLst/>
            <a:rect l="l" t="t" r="r" b="b"/>
            <a:pathLst>
              <a:path w="52" h="80">
                <a:moveTo>
                  <a:pt x="0" y="19"/>
                </a:moveTo>
                <a:lnTo>
                  <a:pt x="0" y="19"/>
                </a:lnTo>
                <a:lnTo>
                  <a:pt x="5" y="21"/>
                </a:lnTo>
                <a:lnTo>
                  <a:pt x="9" y="23"/>
                </a:lnTo>
                <a:lnTo>
                  <a:pt x="11" y="25"/>
                </a:lnTo>
                <a:lnTo>
                  <a:pt x="14" y="26"/>
                </a:lnTo>
                <a:lnTo>
                  <a:pt x="16" y="30"/>
                </a:lnTo>
                <a:lnTo>
                  <a:pt x="16" y="34"/>
                </a:lnTo>
                <a:lnTo>
                  <a:pt x="20" y="37"/>
                </a:lnTo>
                <a:lnTo>
                  <a:pt x="20" y="41"/>
                </a:lnTo>
                <a:lnTo>
                  <a:pt x="23" y="50"/>
                </a:lnTo>
                <a:lnTo>
                  <a:pt x="25" y="58"/>
                </a:lnTo>
                <a:lnTo>
                  <a:pt x="27" y="64"/>
                </a:lnTo>
                <a:lnTo>
                  <a:pt x="28" y="69"/>
                </a:lnTo>
                <a:lnTo>
                  <a:pt x="30" y="74"/>
                </a:lnTo>
                <a:lnTo>
                  <a:pt x="34" y="80"/>
                </a:lnTo>
                <a:lnTo>
                  <a:pt x="52" y="69"/>
                </a:lnTo>
                <a:lnTo>
                  <a:pt x="50" y="66"/>
                </a:lnTo>
                <a:lnTo>
                  <a:pt x="48" y="62"/>
                </a:lnTo>
                <a:lnTo>
                  <a:pt x="46" y="58"/>
                </a:lnTo>
                <a:lnTo>
                  <a:pt x="44" y="55"/>
                </a:lnTo>
                <a:lnTo>
                  <a:pt x="43" y="44"/>
                </a:lnTo>
                <a:lnTo>
                  <a:pt x="41" y="35"/>
                </a:lnTo>
                <a:lnTo>
                  <a:pt x="39" y="30"/>
                </a:lnTo>
                <a:lnTo>
                  <a:pt x="36" y="25"/>
                </a:lnTo>
                <a:lnTo>
                  <a:pt x="34" y="19"/>
                </a:lnTo>
                <a:lnTo>
                  <a:pt x="30" y="14"/>
                </a:lnTo>
                <a:lnTo>
                  <a:pt x="25" y="10"/>
                </a:lnTo>
                <a:lnTo>
                  <a:pt x="20" y="5"/>
                </a:lnTo>
                <a:lnTo>
                  <a:pt x="14" y="2"/>
                </a:lnTo>
                <a:lnTo>
                  <a:pt x="7" y="0"/>
                </a:lnTo>
                <a:lnTo>
                  <a:pt x="7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7" name=""/>
          <p:cNvSpPr/>
          <p:nvPr/>
        </p:nvSpPr>
        <p:spPr>
          <a:xfrm>
            <a:off x="722160" y="58680"/>
            <a:ext cx="157320" cy="65160"/>
          </a:xfrm>
          <a:custGeom>
            <a:avLst/>
            <a:gdLst/>
            <a:ahLst/>
            <a:rect l="l" t="t" r="r" b="b"/>
            <a:pathLst>
              <a:path w="197" h="82">
                <a:moveTo>
                  <a:pt x="16" y="12"/>
                </a:moveTo>
                <a:lnTo>
                  <a:pt x="0" y="14"/>
                </a:lnTo>
                <a:lnTo>
                  <a:pt x="5" y="19"/>
                </a:lnTo>
                <a:lnTo>
                  <a:pt x="10" y="23"/>
                </a:lnTo>
                <a:lnTo>
                  <a:pt x="16" y="26"/>
                </a:lnTo>
                <a:lnTo>
                  <a:pt x="21" y="32"/>
                </a:lnTo>
                <a:lnTo>
                  <a:pt x="32" y="37"/>
                </a:lnTo>
                <a:lnTo>
                  <a:pt x="42" y="42"/>
                </a:lnTo>
                <a:lnTo>
                  <a:pt x="55" y="48"/>
                </a:lnTo>
                <a:lnTo>
                  <a:pt x="67" y="51"/>
                </a:lnTo>
                <a:lnTo>
                  <a:pt x="80" y="55"/>
                </a:lnTo>
                <a:lnTo>
                  <a:pt x="92" y="58"/>
                </a:lnTo>
                <a:lnTo>
                  <a:pt x="117" y="64"/>
                </a:lnTo>
                <a:lnTo>
                  <a:pt x="142" y="69"/>
                </a:lnTo>
                <a:lnTo>
                  <a:pt x="154" y="71"/>
                </a:lnTo>
                <a:lnTo>
                  <a:pt x="167" y="74"/>
                </a:lnTo>
                <a:lnTo>
                  <a:pt x="178" y="78"/>
                </a:lnTo>
                <a:lnTo>
                  <a:pt x="190" y="82"/>
                </a:lnTo>
                <a:lnTo>
                  <a:pt x="197" y="62"/>
                </a:lnTo>
                <a:lnTo>
                  <a:pt x="185" y="58"/>
                </a:lnTo>
                <a:lnTo>
                  <a:pt x="172" y="55"/>
                </a:lnTo>
                <a:lnTo>
                  <a:pt x="160" y="51"/>
                </a:lnTo>
                <a:lnTo>
                  <a:pt x="145" y="48"/>
                </a:lnTo>
                <a:lnTo>
                  <a:pt x="121" y="44"/>
                </a:lnTo>
                <a:lnTo>
                  <a:pt x="96" y="39"/>
                </a:lnTo>
                <a:lnTo>
                  <a:pt x="83" y="35"/>
                </a:lnTo>
                <a:lnTo>
                  <a:pt x="73" y="32"/>
                </a:lnTo>
                <a:lnTo>
                  <a:pt x="62" y="28"/>
                </a:lnTo>
                <a:lnTo>
                  <a:pt x="53" y="25"/>
                </a:lnTo>
                <a:lnTo>
                  <a:pt x="42" y="19"/>
                </a:lnTo>
                <a:lnTo>
                  <a:pt x="33" y="14"/>
                </a:lnTo>
                <a:lnTo>
                  <a:pt x="28" y="10"/>
                </a:lnTo>
                <a:lnTo>
                  <a:pt x="23" y="7"/>
                </a:lnTo>
                <a:lnTo>
                  <a:pt x="19" y="3"/>
                </a:lnTo>
                <a:lnTo>
                  <a:pt x="16" y="0"/>
                </a:lnTo>
                <a:lnTo>
                  <a:pt x="0" y="0"/>
                </a:lnTo>
                <a:lnTo>
                  <a:pt x="16" y="1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8" name=""/>
          <p:cNvSpPr/>
          <p:nvPr/>
        </p:nvSpPr>
        <p:spPr>
          <a:xfrm>
            <a:off x="620640" y="60480"/>
            <a:ext cx="112680" cy="77760"/>
          </a:xfrm>
          <a:custGeom>
            <a:avLst/>
            <a:gdLst/>
            <a:ahLst/>
            <a:rect l="l" t="t" r="r" b="b"/>
            <a:pathLst>
              <a:path w="143" h="98">
                <a:moveTo>
                  <a:pt x="9" y="98"/>
                </a:moveTo>
                <a:lnTo>
                  <a:pt x="8" y="98"/>
                </a:lnTo>
                <a:lnTo>
                  <a:pt x="25" y="93"/>
                </a:lnTo>
                <a:lnTo>
                  <a:pt x="43" y="84"/>
                </a:lnTo>
                <a:lnTo>
                  <a:pt x="61" y="75"/>
                </a:lnTo>
                <a:lnTo>
                  <a:pt x="80" y="65"/>
                </a:lnTo>
                <a:lnTo>
                  <a:pt x="89" y="57"/>
                </a:lnTo>
                <a:lnTo>
                  <a:pt x="98" y="52"/>
                </a:lnTo>
                <a:lnTo>
                  <a:pt x="107" y="47"/>
                </a:lnTo>
                <a:lnTo>
                  <a:pt x="116" y="40"/>
                </a:lnTo>
                <a:lnTo>
                  <a:pt x="123" y="34"/>
                </a:lnTo>
                <a:lnTo>
                  <a:pt x="130" y="27"/>
                </a:lnTo>
                <a:lnTo>
                  <a:pt x="137" y="20"/>
                </a:lnTo>
                <a:lnTo>
                  <a:pt x="143" y="13"/>
                </a:lnTo>
                <a:lnTo>
                  <a:pt x="127" y="0"/>
                </a:lnTo>
                <a:lnTo>
                  <a:pt x="121" y="6"/>
                </a:lnTo>
                <a:lnTo>
                  <a:pt x="116" y="13"/>
                </a:lnTo>
                <a:lnTo>
                  <a:pt x="109" y="18"/>
                </a:lnTo>
                <a:lnTo>
                  <a:pt x="102" y="24"/>
                </a:lnTo>
                <a:lnTo>
                  <a:pt x="95" y="31"/>
                </a:lnTo>
                <a:lnTo>
                  <a:pt x="86" y="36"/>
                </a:lnTo>
                <a:lnTo>
                  <a:pt x="79" y="41"/>
                </a:lnTo>
                <a:lnTo>
                  <a:pt x="70" y="47"/>
                </a:lnTo>
                <a:lnTo>
                  <a:pt x="52" y="57"/>
                </a:lnTo>
                <a:lnTo>
                  <a:pt x="34" y="66"/>
                </a:lnTo>
                <a:lnTo>
                  <a:pt x="16" y="73"/>
                </a:lnTo>
                <a:lnTo>
                  <a:pt x="2" y="79"/>
                </a:lnTo>
                <a:lnTo>
                  <a:pt x="0" y="81"/>
                </a:lnTo>
                <a:lnTo>
                  <a:pt x="9" y="9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9" name=""/>
          <p:cNvSpPr/>
          <p:nvPr/>
        </p:nvSpPr>
        <p:spPr>
          <a:xfrm>
            <a:off x="563400" y="123840"/>
            <a:ext cx="61920" cy="36360"/>
          </a:xfrm>
          <a:custGeom>
            <a:avLst/>
            <a:gdLst/>
            <a:ahLst/>
            <a:rect l="l" t="t" r="r" b="b"/>
            <a:pathLst>
              <a:path w="79" h="46">
                <a:moveTo>
                  <a:pt x="20" y="46"/>
                </a:moveTo>
                <a:lnTo>
                  <a:pt x="20" y="46"/>
                </a:lnTo>
                <a:lnTo>
                  <a:pt x="22" y="42"/>
                </a:lnTo>
                <a:lnTo>
                  <a:pt x="22" y="40"/>
                </a:lnTo>
                <a:lnTo>
                  <a:pt x="23" y="37"/>
                </a:lnTo>
                <a:lnTo>
                  <a:pt x="25" y="35"/>
                </a:lnTo>
                <a:lnTo>
                  <a:pt x="27" y="33"/>
                </a:lnTo>
                <a:lnTo>
                  <a:pt x="29" y="32"/>
                </a:lnTo>
                <a:lnTo>
                  <a:pt x="32" y="30"/>
                </a:lnTo>
                <a:lnTo>
                  <a:pt x="36" y="30"/>
                </a:lnTo>
                <a:lnTo>
                  <a:pt x="57" y="24"/>
                </a:lnTo>
                <a:lnTo>
                  <a:pt x="79" y="17"/>
                </a:lnTo>
                <a:lnTo>
                  <a:pt x="70" y="0"/>
                </a:lnTo>
                <a:lnTo>
                  <a:pt x="50" y="5"/>
                </a:lnTo>
                <a:lnTo>
                  <a:pt x="30" y="10"/>
                </a:lnTo>
                <a:lnTo>
                  <a:pt x="23" y="12"/>
                </a:lnTo>
                <a:lnTo>
                  <a:pt x="20" y="14"/>
                </a:lnTo>
                <a:lnTo>
                  <a:pt x="14" y="17"/>
                </a:lnTo>
                <a:lnTo>
                  <a:pt x="9" y="21"/>
                </a:lnTo>
                <a:lnTo>
                  <a:pt x="6" y="26"/>
                </a:lnTo>
                <a:lnTo>
                  <a:pt x="2" y="32"/>
                </a:lnTo>
                <a:lnTo>
                  <a:pt x="0" y="39"/>
                </a:lnTo>
                <a:lnTo>
                  <a:pt x="0" y="46"/>
                </a:lnTo>
                <a:lnTo>
                  <a:pt x="20" y="4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0" name=""/>
          <p:cNvSpPr/>
          <p:nvPr/>
        </p:nvSpPr>
        <p:spPr>
          <a:xfrm>
            <a:off x="563400" y="160200"/>
            <a:ext cx="33480" cy="44640"/>
          </a:xfrm>
          <a:custGeom>
            <a:avLst/>
            <a:gdLst/>
            <a:ahLst/>
            <a:rect l="l" t="t" r="r" b="b"/>
            <a:pathLst>
              <a:path w="43" h="55">
                <a:moveTo>
                  <a:pt x="43" y="55"/>
                </a:moveTo>
                <a:lnTo>
                  <a:pt x="43" y="55"/>
                </a:lnTo>
                <a:lnTo>
                  <a:pt x="43" y="50"/>
                </a:lnTo>
                <a:lnTo>
                  <a:pt x="41" y="46"/>
                </a:lnTo>
                <a:lnTo>
                  <a:pt x="39" y="41"/>
                </a:lnTo>
                <a:lnTo>
                  <a:pt x="39" y="37"/>
                </a:lnTo>
                <a:lnTo>
                  <a:pt x="34" y="28"/>
                </a:lnTo>
                <a:lnTo>
                  <a:pt x="30" y="21"/>
                </a:lnTo>
                <a:lnTo>
                  <a:pt x="27" y="12"/>
                </a:lnTo>
                <a:lnTo>
                  <a:pt x="23" y="7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lnTo>
                  <a:pt x="2" y="7"/>
                </a:lnTo>
                <a:lnTo>
                  <a:pt x="4" y="14"/>
                </a:lnTo>
                <a:lnTo>
                  <a:pt x="9" y="21"/>
                </a:lnTo>
                <a:lnTo>
                  <a:pt x="13" y="30"/>
                </a:lnTo>
                <a:lnTo>
                  <a:pt x="16" y="37"/>
                </a:lnTo>
                <a:lnTo>
                  <a:pt x="20" y="44"/>
                </a:lnTo>
                <a:lnTo>
                  <a:pt x="20" y="48"/>
                </a:lnTo>
                <a:lnTo>
                  <a:pt x="22" y="50"/>
                </a:lnTo>
                <a:lnTo>
                  <a:pt x="22" y="53"/>
                </a:lnTo>
                <a:lnTo>
                  <a:pt x="22" y="55"/>
                </a:lnTo>
                <a:lnTo>
                  <a:pt x="43" y="5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1" name=""/>
          <p:cNvSpPr/>
          <p:nvPr/>
        </p:nvSpPr>
        <p:spPr>
          <a:xfrm>
            <a:off x="523800" y="204840"/>
            <a:ext cx="73080" cy="90360"/>
          </a:xfrm>
          <a:custGeom>
            <a:avLst/>
            <a:gdLst/>
            <a:ahLst/>
            <a:rect l="l" t="t" r="r" b="b"/>
            <a:pathLst>
              <a:path w="93" h="114">
                <a:moveTo>
                  <a:pt x="22" y="114"/>
                </a:moveTo>
                <a:lnTo>
                  <a:pt x="22" y="114"/>
                </a:lnTo>
                <a:lnTo>
                  <a:pt x="22" y="110"/>
                </a:lnTo>
                <a:lnTo>
                  <a:pt x="22" y="107"/>
                </a:lnTo>
                <a:lnTo>
                  <a:pt x="24" y="103"/>
                </a:lnTo>
                <a:lnTo>
                  <a:pt x="24" y="101"/>
                </a:lnTo>
                <a:lnTo>
                  <a:pt x="25" y="98"/>
                </a:lnTo>
                <a:lnTo>
                  <a:pt x="25" y="96"/>
                </a:lnTo>
                <a:lnTo>
                  <a:pt x="29" y="94"/>
                </a:lnTo>
                <a:lnTo>
                  <a:pt x="29" y="93"/>
                </a:lnTo>
                <a:lnTo>
                  <a:pt x="34" y="87"/>
                </a:lnTo>
                <a:lnTo>
                  <a:pt x="40" y="84"/>
                </a:lnTo>
                <a:lnTo>
                  <a:pt x="47" y="78"/>
                </a:lnTo>
                <a:lnTo>
                  <a:pt x="54" y="75"/>
                </a:lnTo>
                <a:lnTo>
                  <a:pt x="59" y="69"/>
                </a:lnTo>
                <a:lnTo>
                  <a:pt x="66" y="64"/>
                </a:lnTo>
                <a:lnTo>
                  <a:pt x="73" y="55"/>
                </a:lnTo>
                <a:lnTo>
                  <a:pt x="80" y="48"/>
                </a:lnTo>
                <a:lnTo>
                  <a:pt x="84" y="43"/>
                </a:lnTo>
                <a:lnTo>
                  <a:pt x="86" y="37"/>
                </a:lnTo>
                <a:lnTo>
                  <a:pt x="88" y="32"/>
                </a:lnTo>
                <a:lnTo>
                  <a:pt x="89" y="27"/>
                </a:lnTo>
                <a:lnTo>
                  <a:pt x="91" y="20"/>
                </a:lnTo>
                <a:lnTo>
                  <a:pt x="93" y="14"/>
                </a:lnTo>
                <a:lnTo>
                  <a:pt x="93" y="7"/>
                </a:lnTo>
                <a:lnTo>
                  <a:pt x="93" y="0"/>
                </a:lnTo>
                <a:lnTo>
                  <a:pt x="72" y="0"/>
                </a:lnTo>
                <a:lnTo>
                  <a:pt x="72" y="5"/>
                </a:lnTo>
                <a:lnTo>
                  <a:pt x="72" y="12"/>
                </a:lnTo>
                <a:lnTo>
                  <a:pt x="70" y="16"/>
                </a:lnTo>
                <a:lnTo>
                  <a:pt x="70" y="21"/>
                </a:lnTo>
                <a:lnTo>
                  <a:pt x="68" y="27"/>
                </a:lnTo>
                <a:lnTo>
                  <a:pt x="66" y="30"/>
                </a:lnTo>
                <a:lnTo>
                  <a:pt x="64" y="34"/>
                </a:lnTo>
                <a:lnTo>
                  <a:pt x="63" y="37"/>
                </a:lnTo>
                <a:lnTo>
                  <a:pt x="57" y="43"/>
                </a:lnTo>
                <a:lnTo>
                  <a:pt x="54" y="48"/>
                </a:lnTo>
                <a:lnTo>
                  <a:pt x="47" y="53"/>
                </a:lnTo>
                <a:lnTo>
                  <a:pt x="40" y="57"/>
                </a:lnTo>
                <a:lnTo>
                  <a:pt x="34" y="62"/>
                </a:lnTo>
                <a:lnTo>
                  <a:pt x="27" y="68"/>
                </a:lnTo>
                <a:lnTo>
                  <a:pt x="20" y="71"/>
                </a:lnTo>
                <a:lnTo>
                  <a:pt x="15" y="78"/>
                </a:lnTo>
                <a:lnTo>
                  <a:pt x="11" y="82"/>
                </a:lnTo>
                <a:lnTo>
                  <a:pt x="9" y="85"/>
                </a:lnTo>
                <a:lnTo>
                  <a:pt x="6" y="89"/>
                </a:lnTo>
                <a:lnTo>
                  <a:pt x="4" y="93"/>
                </a:lnTo>
                <a:lnTo>
                  <a:pt x="2" y="98"/>
                </a:lnTo>
                <a:lnTo>
                  <a:pt x="2" y="103"/>
                </a:lnTo>
                <a:lnTo>
                  <a:pt x="0" y="109"/>
                </a:lnTo>
                <a:lnTo>
                  <a:pt x="0" y="114"/>
                </a:lnTo>
                <a:lnTo>
                  <a:pt x="22" y="11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2" name=""/>
          <p:cNvSpPr/>
          <p:nvPr/>
        </p:nvSpPr>
        <p:spPr>
          <a:xfrm>
            <a:off x="523800" y="295200"/>
            <a:ext cx="17640" cy="19080"/>
          </a:xfrm>
          <a:custGeom>
            <a:avLst/>
            <a:gdLst/>
            <a:ahLst/>
            <a:rect l="l" t="t" r="r" b="b"/>
            <a:pathLst>
              <a:path w="22" h="23">
                <a:moveTo>
                  <a:pt x="22" y="23"/>
                </a:moveTo>
                <a:lnTo>
                  <a:pt x="22" y="23"/>
                </a:lnTo>
                <a:lnTo>
                  <a:pt x="22" y="18"/>
                </a:lnTo>
                <a:lnTo>
                  <a:pt x="22" y="16"/>
                </a:lnTo>
                <a:lnTo>
                  <a:pt x="22" y="11"/>
                </a:lnTo>
                <a:lnTo>
                  <a:pt x="22" y="0"/>
                </a:lnTo>
                <a:lnTo>
                  <a:pt x="0" y="0"/>
                </a:lnTo>
                <a:lnTo>
                  <a:pt x="0" y="11"/>
                </a:lnTo>
                <a:lnTo>
                  <a:pt x="0" y="16"/>
                </a:lnTo>
                <a:lnTo>
                  <a:pt x="0" y="18"/>
                </a:lnTo>
                <a:lnTo>
                  <a:pt x="0" y="23"/>
                </a:lnTo>
                <a:lnTo>
                  <a:pt x="22" y="2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3" name=""/>
          <p:cNvSpPr/>
          <p:nvPr/>
        </p:nvSpPr>
        <p:spPr>
          <a:xfrm>
            <a:off x="517680" y="314280"/>
            <a:ext cx="23760" cy="49320"/>
          </a:xfrm>
          <a:custGeom>
            <a:avLst/>
            <a:gdLst/>
            <a:ahLst/>
            <a:rect l="l" t="t" r="r" b="b"/>
            <a:pathLst>
              <a:path w="31" h="62">
                <a:moveTo>
                  <a:pt x="18" y="61"/>
                </a:moveTo>
                <a:lnTo>
                  <a:pt x="16" y="62"/>
                </a:lnTo>
                <a:lnTo>
                  <a:pt x="20" y="59"/>
                </a:lnTo>
                <a:lnTo>
                  <a:pt x="22" y="55"/>
                </a:lnTo>
                <a:lnTo>
                  <a:pt x="24" y="52"/>
                </a:lnTo>
                <a:lnTo>
                  <a:pt x="25" y="48"/>
                </a:lnTo>
                <a:lnTo>
                  <a:pt x="27" y="39"/>
                </a:lnTo>
                <a:lnTo>
                  <a:pt x="29" y="30"/>
                </a:lnTo>
                <a:lnTo>
                  <a:pt x="31" y="14"/>
                </a:lnTo>
                <a:lnTo>
                  <a:pt x="31" y="0"/>
                </a:lnTo>
                <a:lnTo>
                  <a:pt x="9" y="0"/>
                </a:lnTo>
                <a:lnTo>
                  <a:pt x="9" y="14"/>
                </a:lnTo>
                <a:lnTo>
                  <a:pt x="8" y="29"/>
                </a:lnTo>
                <a:lnTo>
                  <a:pt x="6" y="36"/>
                </a:lnTo>
                <a:lnTo>
                  <a:pt x="6" y="41"/>
                </a:lnTo>
                <a:lnTo>
                  <a:pt x="4" y="43"/>
                </a:lnTo>
                <a:lnTo>
                  <a:pt x="4" y="45"/>
                </a:lnTo>
                <a:lnTo>
                  <a:pt x="2" y="46"/>
                </a:lnTo>
                <a:lnTo>
                  <a:pt x="0" y="48"/>
                </a:lnTo>
                <a:lnTo>
                  <a:pt x="0" y="48"/>
                </a:lnTo>
                <a:lnTo>
                  <a:pt x="18" y="6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4" name=""/>
          <p:cNvSpPr/>
          <p:nvPr/>
        </p:nvSpPr>
        <p:spPr>
          <a:xfrm>
            <a:off x="477720" y="352440"/>
            <a:ext cx="54000" cy="20520"/>
          </a:xfrm>
          <a:custGeom>
            <a:avLst/>
            <a:gdLst/>
            <a:ahLst/>
            <a:rect l="l" t="t" r="r" b="b"/>
            <a:pathLst>
              <a:path w="67" h="25">
                <a:moveTo>
                  <a:pt x="21" y="23"/>
                </a:moveTo>
                <a:lnTo>
                  <a:pt x="21" y="23"/>
                </a:lnTo>
                <a:lnTo>
                  <a:pt x="21" y="25"/>
                </a:lnTo>
                <a:lnTo>
                  <a:pt x="21" y="25"/>
                </a:lnTo>
                <a:lnTo>
                  <a:pt x="19" y="25"/>
                </a:lnTo>
                <a:lnTo>
                  <a:pt x="25" y="25"/>
                </a:lnTo>
                <a:lnTo>
                  <a:pt x="32" y="23"/>
                </a:lnTo>
                <a:lnTo>
                  <a:pt x="39" y="23"/>
                </a:lnTo>
                <a:lnTo>
                  <a:pt x="48" y="21"/>
                </a:lnTo>
                <a:lnTo>
                  <a:pt x="53" y="21"/>
                </a:lnTo>
                <a:lnTo>
                  <a:pt x="58" y="19"/>
                </a:lnTo>
                <a:lnTo>
                  <a:pt x="64" y="16"/>
                </a:lnTo>
                <a:lnTo>
                  <a:pt x="67" y="12"/>
                </a:lnTo>
                <a:lnTo>
                  <a:pt x="49" y="0"/>
                </a:lnTo>
                <a:lnTo>
                  <a:pt x="49" y="0"/>
                </a:lnTo>
                <a:lnTo>
                  <a:pt x="48" y="2"/>
                </a:lnTo>
                <a:lnTo>
                  <a:pt x="46" y="2"/>
                </a:lnTo>
                <a:lnTo>
                  <a:pt x="44" y="2"/>
                </a:lnTo>
                <a:lnTo>
                  <a:pt x="37" y="3"/>
                </a:lnTo>
                <a:lnTo>
                  <a:pt x="30" y="3"/>
                </a:lnTo>
                <a:lnTo>
                  <a:pt x="21" y="3"/>
                </a:lnTo>
                <a:lnTo>
                  <a:pt x="14" y="5"/>
                </a:lnTo>
                <a:lnTo>
                  <a:pt x="9" y="9"/>
                </a:lnTo>
                <a:lnTo>
                  <a:pt x="3" y="12"/>
                </a:lnTo>
                <a:lnTo>
                  <a:pt x="1" y="18"/>
                </a:lnTo>
                <a:lnTo>
                  <a:pt x="0" y="23"/>
                </a:lnTo>
                <a:lnTo>
                  <a:pt x="21" y="2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5" name=""/>
          <p:cNvSpPr/>
          <p:nvPr/>
        </p:nvSpPr>
        <p:spPr>
          <a:xfrm>
            <a:off x="477720" y="368280"/>
            <a:ext cx="33480" cy="20520"/>
          </a:xfrm>
          <a:custGeom>
            <a:avLst/>
            <a:gdLst/>
            <a:ahLst/>
            <a:rect l="l" t="t" r="r" b="b"/>
            <a:pathLst>
              <a:path w="42" h="25">
                <a:moveTo>
                  <a:pt x="42" y="17"/>
                </a:moveTo>
                <a:lnTo>
                  <a:pt x="42" y="20"/>
                </a:lnTo>
                <a:lnTo>
                  <a:pt x="42" y="17"/>
                </a:lnTo>
                <a:lnTo>
                  <a:pt x="39" y="11"/>
                </a:lnTo>
                <a:lnTo>
                  <a:pt x="37" y="9"/>
                </a:lnTo>
                <a:lnTo>
                  <a:pt x="33" y="8"/>
                </a:lnTo>
                <a:lnTo>
                  <a:pt x="30" y="6"/>
                </a:lnTo>
                <a:lnTo>
                  <a:pt x="26" y="4"/>
                </a:lnTo>
                <a:lnTo>
                  <a:pt x="23" y="2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1" y="4"/>
                </a:lnTo>
                <a:lnTo>
                  <a:pt x="0" y="4"/>
                </a:lnTo>
                <a:lnTo>
                  <a:pt x="1" y="8"/>
                </a:lnTo>
                <a:lnTo>
                  <a:pt x="1" y="11"/>
                </a:lnTo>
                <a:lnTo>
                  <a:pt x="5" y="15"/>
                </a:lnTo>
                <a:lnTo>
                  <a:pt x="9" y="18"/>
                </a:lnTo>
                <a:lnTo>
                  <a:pt x="12" y="20"/>
                </a:lnTo>
                <a:lnTo>
                  <a:pt x="17" y="24"/>
                </a:lnTo>
                <a:lnTo>
                  <a:pt x="21" y="24"/>
                </a:lnTo>
                <a:lnTo>
                  <a:pt x="23" y="25"/>
                </a:lnTo>
                <a:lnTo>
                  <a:pt x="23" y="25"/>
                </a:lnTo>
                <a:lnTo>
                  <a:pt x="23" y="24"/>
                </a:lnTo>
                <a:lnTo>
                  <a:pt x="21" y="20"/>
                </a:lnTo>
                <a:lnTo>
                  <a:pt x="23" y="25"/>
                </a:lnTo>
                <a:lnTo>
                  <a:pt x="42" y="1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6" name=""/>
          <p:cNvSpPr/>
          <p:nvPr/>
        </p:nvSpPr>
        <p:spPr>
          <a:xfrm>
            <a:off x="495360" y="380880"/>
            <a:ext cx="25200" cy="96840"/>
          </a:xfrm>
          <a:custGeom>
            <a:avLst/>
            <a:gdLst/>
            <a:ahLst/>
            <a:rect l="l" t="t" r="r" b="b"/>
            <a:pathLst>
              <a:path w="32" h="121">
                <a:moveTo>
                  <a:pt x="32" y="121"/>
                </a:moveTo>
                <a:lnTo>
                  <a:pt x="32" y="121"/>
                </a:lnTo>
                <a:lnTo>
                  <a:pt x="32" y="108"/>
                </a:lnTo>
                <a:lnTo>
                  <a:pt x="32" y="94"/>
                </a:lnTo>
                <a:lnTo>
                  <a:pt x="32" y="78"/>
                </a:lnTo>
                <a:lnTo>
                  <a:pt x="32" y="62"/>
                </a:lnTo>
                <a:lnTo>
                  <a:pt x="30" y="44"/>
                </a:lnTo>
                <a:lnTo>
                  <a:pt x="28" y="28"/>
                </a:lnTo>
                <a:lnTo>
                  <a:pt x="26" y="21"/>
                </a:lnTo>
                <a:lnTo>
                  <a:pt x="25" y="14"/>
                </a:lnTo>
                <a:lnTo>
                  <a:pt x="21" y="7"/>
                </a:lnTo>
                <a:lnTo>
                  <a:pt x="19" y="0"/>
                </a:lnTo>
                <a:lnTo>
                  <a:pt x="0" y="7"/>
                </a:lnTo>
                <a:lnTo>
                  <a:pt x="2" y="12"/>
                </a:lnTo>
                <a:lnTo>
                  <a:pt x="5" y="19"/>
                </a:lnTo>
                <a:lnTo>
                  <a:pt x="5" y="24"/>
                </a:lnTo>
                <a:lnTo>
                  <a:pt x="7" y="32"/>
                </a:lnTo>
                <a:lnTo>
                  <a:pt x="9" y="46"/>
                </a:lnTo>
                <a:lnTo>
                  <a:pt x="10" y="64"/>
                </a:lnTo>
                <a:lnTo>
                  <a:pt x="10" y="78"/>
                </a:lnTo>
                <a:lnTo>
                  <a:pt x="10" y="94"/>
                </a:lnTo>
                <a:lnTo>
                  <a:pt x="10" y="108"/>
                </a:lnTo>
                <a:lnTo>
                  <a:pt x="10" y="121"/>
                </a:lnTo>
                <a:lnTo>
                  <a:pt x="32" y="12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7" name=""/>
          <p:cNvSpPr/>
          <p:nvPr/>
        </p:nvSpPr>
        <p:spPr>
          <a:xfrm>
            <a:off x="480960" y="477720"/>
            <a:ext cx="39600" cy="34920"/>
          </a:xfrm>
          <a:custGeom>
            <a:avLst/>
            <a:gdLst/>
            <a:ahLst/>
            <a:rect l="l" t="t" r="r" b="b"/>
            <a:pathLst>
              <a:path w="50" h="44">
                <a:moveTo>
                  <a:pt x="22" y="44"/>
                </a:moveTo>
                <a:lnTo>
                  <a:pt x="22" y="44"/>
                </a:lnTo>
                <a:lnTo>
                  <a:pt x="22" y="40"/>
                </a:lnTo>
                <a:lnTo>
                  <a:pt x="23" y="39"/>
                </a:lnTo>
                <a:lnTo>
                  <a:pt x="23" y="37"/>
                </a:lnTo>
                <a:lnTo>
                  <a:pt x="23" y="35"/>
                </a:lnTo>
                <a:lnTo>
                  <a:pt x="27" y="33"/>
                </a:lnTo>
                <a:lnTo>
                  <a:pt x="30" y="30"/>
                </a:lnTo>
                <a:lnTo>
                  <a:pt x="38" y="26"/>
                </a:lnTo>
                <a:lnTo>
                  <a:pt x="43" y="21"/>
                </a:lnTo>
                <a:lnTo>
                  <a:pt x="46" y="17"/>
                </a:lnTo>
                <a:lnTo>
                  <a:pt x="48" y="12"/>
                </a:lnTo>
                <a:lnTo>
                  <a:pt x="50" y="7"/>
                </a:lnTo>
                <a:lnTo>
                  <a:pt x="50" y="0"/>
                </a:lnTo>
                <a:lnTo>
                  <a:pt x="29" y="0"/>
                </a:lnTo>
                <a:lnTo>
                  <a:pt x="29" y="3"/>
                </a:lnTo>
                <a:lnTo>
                  <a:pt x="29" y="5"/>
                </a:lnTo>
                <a:lnTo>
                  <a:pt x="27" y="7"/>
                </a:lnTo>
                <a:lnTo>
                  <a:pt x="27" y="8"/>
                </a:lnTo>
                <a:lnTo>
                  <a:pt x="25" y="10"/>
                </a:lnTo>
                <a:lnTo>
                  <a:pt x="20" y="14"/>
                </a:lnTo>
                <a:lnTo>
                  <a:pt x="13" y="17"/>
                </a:lnTo>
                <a:lnTo>
                  <a:pt x="7" y="23"/>
                </a:lnTo>
                <a:lnTo>
                  <a:pt x="4" y="28"/>
                </a:lnTo>
                <a:lnTo>
                  <a:pt x="2" y="32"/>
                </a:lnTo>
                <a:lnTo>
                  <a:pt x="0" y="37"/>
                </a:lnTo>
                <a:lnTo>
                  <a:pt x="0" y="44"/>
                </a:lnTo>
                <a:lnTo>
                  <a:pt x="22" y="4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8" name=""/>
          <p:cNvSpPr/>
          <p:nvPr/>
        </p:nvSpPr>
        <p:spPr>
          <a:xfrm>
            <a:off x="480960" y="511200"/>
            <a:ext cx="69840" cy="54000"/>
          </a:xfrm>
          <a:custGeom>
            <a:avLst/>
            <a:gdLst/>
            <a:ahLst/>
            <a:rect l="l" t="t" r="r" b="b"/>
            <a:pathLst>
              <a:path w="89" h="68">
                <a:moveTo>
                  <a:pt x="89" y="48"/>
                </a:moveTo>
                <a:lnTo>
                  <a:pt x="89" y="48"/>
                </a:lnTo>
                <a:lnTo>
                  <a:pt x="87" y="48"/>
                </a:lnTo>
                <a:lnTo>
                  <a:pt x="84" y="47"/>
                </a:lnTo>
                <a:lnTo>
                  <a:pt x="80" y="45"/>
                </a:lnTo>
                <a:lnTo>
                  <a:pt x="75" y="41"/>
                </a:lnTo>
                <a:lnTo>
                  <a:pt x="62" y="34"/>
                </a:lnTo>
                <a:lnTo>
                  <a:pt x="50" y="25"/>
                </a:lnTo>
                <a:lnTo>
                  <a:pt x="38" y="16"/>
                </a:lnTo>
                <a:lnTo>
                  <a:pt x="29" y="7"/>
                </a:lnTo>
                <a:lnTo>
                  <a:pt x="25" y="4"/>
                </a:lnTo>
                <a:lnTo>
                  <a:pt x="22" y="2"/>
                </a:lnTo>
                <a:lnTo>
                  <a:pt x="22" y="0"/>
                </a:lnTo>
                <a:lnTo>
                  <a:pt x="22" y="2"/>
                </a:lnTo>
                <a:lnTo>
                  <a:pt x="0" y="2"/>
                </a:lnTo>
                <a:lnTo>
                  <a:pt x="2" y="9"/>
                </a:lnTo>
                <a:lnTo>
                  <a:pt x="6" y="13"/>
                </a:lnTo>
                <a:lnTo>
                  <a:pt x="9" y="18"/>
                </a:lnTo>
                <a:lnTo>
                  <a:pt x="14" y="23"/>
                </a:lnTo>
                <a:lnTo>
                  <a:pt x="23" y="32"/>
                </a:lnTo>
                <a:lnTo>
                  <a:pt x="38" y="41"/>
                </a:lnTo>
                <a:lnTo>
                  <a:pt x="52" y="52"/>
                </a:lnTo>
                <a:lnTo>
                  <a:pt x="64" y="59"/>
                </a:lnTo>
                <a:lnTo>
                  <a:pt x="71" y="63"/>
                </a:lnTo>
                <a:lnTo>
                  <a:pt x="77" y="64"/>
                </a:lnTo>
                <a:lnTo>
                  <a:pt x="84" y="66"/>
                </a:lnTo>
                <a:lnTo>
                  <a:pt x="89" y="68"/>
                </a:lnTo>
                <a:lnTo>
                  <a:pt x="89" y="4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9" name=""/>
          <p:cNvSpPr/>
          <p:nvPr/>
        </p:nvSpPr>
        <p:spPr>
          <a:xfrm>
            <a:off x="550800" y="531720"/>
            <a:ext cx="58680" cy="33480"/>
          </a:xfrm>
          <a:custGeom>
            <a:avLst/>
            <a:gdLst/>
            <a:ahLst/>
            <a:rect l="l" t="t" r="r" b="b"/>
            <a:pathLst>
              <a:path w="73" h="41">
                <a:moveTo>
                  <a:pt x="52" y="7"/>
                </a:moveTo>
                <a:lnTo>
                  <a:pt x="64" y="0"/>
                </a:lnTo>
                <a:lnTo>
                  <a:pt x="57" y="0"/>
                </a:lnTo>
                <a:lnTo>
                  <a:pt x="52" y="0"/>
                </a:lnTo>
                <a:lnTo>
                  <a:pt x="46" y="2"/>
                </a:lnTo>
                <a:lnTo>
                  <a:pt x="41" y="4"/>
                </a:lnTo>
                <a:lnTo>
                  <a:pt x="34" y="7"/>
                </a:lnTo>
                <a:lnTo>
                  <a:pt x="25" y="11"/>
                </a:lnTo>
                <a:lnTo>
                  <a:pt x="18" y="14"/>
                </a:lnTo>
                <a:lnTo>
                  <a:pt x="13" y="18"/>
                </a:lnTo>
                <a:lnTo>
                  <a:pt x="9" y="20"/>
                </a:lnTo>
                <a:lnTo>
                  <a:pt x="7" y="20"/>
                </a:lnTo>
                <a:lnTo>
                  <a:pt x="4" y="21"/>
                </a:lnTo>
                <a:lnTo>
                  <a:pt x="0" y="21"/>
                </a:lnTo>
                <a:lnTo>
                  <a:pt x="0" y="41"/>
                </a:lnTo>
                <a:lnTo>
                  <a:pt x="6" y="41"/>
                </a:lnTo>
                <a:lnTo>
                  <a:pt x="11" y="39"/>
                </a:lnTo>
                <a:lnTo>
                  <a:pt x="16" y="37"/>
                </a:lnTo>
                <a:lnTo>
                  <a:pt x="22" y="36"/>
                </a:lnTo>
                <a:lnTo>
                  <a:pt x="30" y="32"/>
                </a:lnTo>
                <a:lnTo>
                  <a:pt x="38" y="27"/>
                </a:lnTo>
                <a:lnTo>
                  <a:pt x="43" y="25"/>
                </a:lnTo>
                <a:lnTo>
                  <a:pt x="50" y="21"/>
                </a:lnTo>
                <a:lnTo>
                  <a:pt x="52" y="21"/>
                </a:lnTo>
                <a:lnTo>
                  <a:pt x="55" y="20"/>
                </a:lnTo>
                <a:lnTo>
                  <a:pt x="57" y="20"/>
                </a:lnTo>
                <a:lnTo>
                  <a:pt x="61" y="20"/>
                </a:lnTo>
                <a:lnTo>
                  <a:pt x="73" y="12"/>
                </a:lnTo>
                <a:lnTo>
                  <a:pt x="52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0" name=""/>
          <p:cNvSpPr/>
          <p:nvPr/>
        </p:nvSpPr>
        <p:spPr>
          <a:xfrm>
            <a:off x="592200" y="525600"/>
            <a:ext cx="55440" cy="17280"/>
          </a:xfrm>
          <a:custGeom>
            <a:avLst/>
            <a:gdLst/>
            <a:ahLst/>
            <a:rect l="l" t="t" r="r" b="b"/>
            <a:pathLst>
              <a:path w="71" h="21">
                <a:moveTo>
                  <a:pt x="71" y="11"/>
                </a:moveTo>
                <a:lnTo>
                  <a:pt x="60" y="2"/>
                </a:lnTo>
                <a:lnTo>
                  <a:pt x="48" y="2"/>
                </a:lnTo>
                <a:lnTo>
                  <a:pt x="32" y="0"/>
                </a:lnTo>
                <a:lnTo>
                  <a:pt x="23" y="0"/>
                </a:lnTo>
                <a:lnTo>
                  <a:pt x="14" y="2"/>
                </a:lnTo>
                <a:lnTo>
                  <a:pt x="9" y="5"/>
                </a:lnTo>
                <a:lnTo>
                  <a:pt x="7" y="7"/>
                </a:lnTo>
                <a:lnTo>
                  <a:pt x="3" y="11"/>
                </a:lnTo>
                <a:lnTo>
                  <a:pt x="0" y="16"/>
                </a:lnTo>
                <a:lnTo>
                  <a:pt x="21" y="21"/>
                </a:lnTo>
                <a:lnTo>
                  <a:pt x="21" y="21"/>
                </a:lnTo>
                <a:lnTo>
                  <a:pt x="19" y="21"/>
                </a:lnTo>
                <a:lnTo>
                  <a:pt x="21" y="21"/>
                </a:lnTo>
                <a:lnTo>
                  <a:pt x="25" y="20"/>
                </a:lnTo>
                <a:lnTo>
                  <a:pt x="32" y="20"/>
                </a:lnTo>
                <a:lnTo>
                  <a:pt x="46" y="21"/>
                </a:lnTo>
                <a:lnTo>
                  <a:pt x="60" y="21"/>
                </a:lnTo>
                <a:lnTo>
                  <a:pt x="50" y="11"/>
                </a:lnTo>
                <a:lnTo>
                  <a:pt x="71" y="1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1" name=""/>
          <p:cNvSpPr/>
          <p:nvPr/>
        </p:nvSpPr>
        <p:spPr>
          <a:xfrm>
            <a:off x="608040" y="534960"/>
            <a:ext cx="39600" cy="87480"/>
          </a:xfrm>
          <a:custGeom>
            <a:avLst/>
            <a:gdLst/>
            <a:ahLst/>
            <a:rect l="l" t="t" r="r" b="b"/>
            <a:pathLst>
              <a:path w="52" h="108">
                <a:moveTo>
                  <a:pt x="18" y="108"/>
                </a:moveTo>
                <a:lnTo>
                  <a:pt x="18" y="108"/>
                </a:lnTo>
                <a:lnTo>
                  <a:pt x="22" y="99"/>
                </a:lnTo>
                <a:lnTo>
                  <a:pt x="27" y="87"/>
                </a:lnTo>
                <a:lnTo>
                  <a:pt x="32" y="73"/>
                </a:lnTo>
                <a:lnTo>
                  <a:pt x="38" y="55"/>
                </a:lnTo>
                <a:lnTo>
                  <a:pt x="43" y="37"/>
                </a:lnTo>
                <a:lnTo>
                  <a:pt x="47" y="23"/>
                </a:lnTo>
                <a:lnTo>
                  <a:pt x="50" y="10"/>
                </a:lnTo>
                <a:lnTo>
                  <a:pt x="52" y="0"/>
                </a:lnTo>
                <a:lnTo>
                  <a:pt x="31" y="0"/>
                </a:lnTo>
                <a:lnTo>
                  <a:pt x="31" y="7"/>
                </a:lnTo>
                <a:lnTo>
                  <a:pt x="27" y="17"/>
                </a:lnTo>
                <a:lnTo>
                  <a:pt x="24" y="33"/>
                </a:lnTo>
                <a:lnTo>
                  <a:pt x="18" y="49"/>
                </a:lnTo>
                <a:lnTo>
                  <a:pt x="13" y="65"/>
                </a:lnTo>
                <a:lnTo>
                  <a:pt x="7" y="81"/>
                </a:lnTo>
                <a:lnTo>
                  <a:pt x="4" y="92"/>
                </a:lnTo>
                <a:lnTo>
                  <a:pt x="0" y="96"/>
                </a:lnTo>
                <a:lnTo>
                  <a:pt x="0" y="96"/>
                </a:lnTo>
                <a:lnTo>
                  <a:pt x="18" y="10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2" name=""/>
          <p:cNvSpPr/>
          <p:nvPr/>
        </p:nvSpPr>
        <p:spPr>
          <a:xfrm>
            <a:off x="561960" y="611280"/>
            <a:ext cx="60480" cy="36360"/>
          </a:xfrm>
          <a:custGeom>
            <a:avLst/>
            <a:gdLst/>
            <a:ahLst/>
            <a:rect l="l" t="t" r="r" b="b"/>
            <a:pathLst>
              <a:path w="75" h="44">
                <a:moveTo>
                  <a:pt x="18" y="32"/>
                </a:moveTo>
                <a:lnTo>
                  <a:pt x="18" y="42"/>
                </a:lnTo>
                <a:lnTo>
                  <a:pt x="22" y="41"/>
                </a:lnTo>
                <a:lnTo>
                  <a:pt x="24" y="37"/>
                </a:lnTo>
                <a:lnTo>
                  <a:pt x="25" y="37"/>
                </a:lnTo>
                <a:lnTo>
                  <a:pt x="27" y="35"/>
                </a:lnTo>
                <a:lnTo>
                  <a:pt x="32" y="32"/>
                </a:lnTo>
                <a:lnTo>
                  <a:pt x="40" y="30"/>
                </a:lnTo>
                <a:lnTo>
                  <a:pt x="47" y="28"/>
                </a:lnTo>
                <a:lnTo>
                  <a:pt x="56" y="26"/>
                </a:lnTo>
                <a:lnTo>
                  <a:pt x="61" y="25"/>
                </a:lnTo>
                <a:lnTo>
                  <a:pt x="66" y="21"/>
                </a:lnTo>
                <a:lnTo>
                  <a:pt x="70" y="17"/>
                </a:lnTo>
                <a:lnTo>
                  <a:pt x="75" y="12"/>
                </a:lnTo>
                <a:lnTo>
                  <a:pt x="59" y="0"/>
                </a:lnTo>
                <a:lnTo>
                  <a:pt x="56" y="1"/>
                </a:lnTo>
                <a:lnTo>
                  <a:pt x="54" y="3"/>
                </a:lnTo>
                <a:lnTo>
                  <a:pt x="50" y="5"/>
                </a:lnTo>
                <a:lnTo>
                  <a:pt x="48" y="7"/>
                </a:lnTo>
                <a:lnTo>
                  <a:pt x="41" y="9"/>
                </a:lnTo>
                <a:lnTo>
                  <a:pt x="34" y="10"/>
                </a:lnTo>
                <a:lnTo>
                  <a:pt x="27" y="12"/>
                </a:lnTo>
                <a:lnTo>
                  <a:pt x="18" y="16"/>
                </a:lnTo>
                <a:lnTo>
                  <a:pt x="13" y="19"/>
                </a:lnTo>
                <a:lnTo>
                  <a:pt x="8" y="23"/>
                </a:lnTo>
                <a:lnTo>
                  <a:pt x="4" y="26"/>
                </a:lnTo>
                <a:lnTo>
                  <a:pt x="0" y="33"/>
                </a:lnTo>
                <a:lnTo>
                  <a:pt x="2" y="44"/>
                </a:lnTo>
                <a:lnTo>
                  <a:pt x="18" y="3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3" name=""/>
          <p:cNvSpPr/>
          <p:nvPr/>
        </p:nvSpPr>
        <p:spPr>
          <a:xfrm>
            <a:off x="561960" y="636480"/>
            <a:ext cx="28440" cy="31680"/>
          </a:xfrm>
          <a:custGeom>
            <a:avLst/>
            <a:gdLst/>
            <a:ahLst/>
            <a:rect l="l" t="t" r="r" b="b"/>
            <a:pathLst>
              <a:path w="36" h="39">
                <a:moveTo>
                  <a:pt x="36" y="34"/>
                </a:moveTo>
                <a:lnTo>
                  <a:pt x="34" y="28"/>
                </a:lnTo>
                <a:lnTo>
                  <a:pt x="31" y="19"/>
                </a:lnTo>
                <a:lnTo>
                  <a:pt x="27" y="16"/>
                </a:lnTo>
                <a:lnTo>
                  <a:pt x="24" y="9"/>
                </a:lnTo>
                <a:lnTo>
                  <a:pt x="16" y="0"/>
                </a:lnTo>
                <a:lnTo>
                  <a:pt x="0" y="12"/>
                </a:lnTo>
                <a:lnTo>
                  <a:pt x="6" y="21"/>
                </a:lnTo>
                <a:lnTo>
                  <a:pt x="9" y="25"/>
                </a:lnTo>
                <a:lnTo>
                  <a:pt x="11" y="30"/>
                </a:lnTo>
                <a:lnTo>
                  <a:pt x="16" y="39"/>
                </a:lnTo>
                <a:lnTo>
                  <a:pt x="16" y="34"/>
                </a:lnTo>
                <a:lnTo>
                  <a:pt x="36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4" name=""/>
          <p:cNvSpPr/>
          <p:nvPr/>
        </p:nvSpPr>
        <p:spPr>
          <a:xfrm>
            <a:off x="574560" y="663480"/>
            <a:ext cx="97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5" name=""/>
          <p:cNvSpPr/>
          <p:nvPr/>
        </p:nvSpPr>
        <p:spPr>
          <a:xfrm>
            <a:off x="574560" y="663480"/>
            <a:ext cx="15840" cy="54000"/>
          </a:xfrm>
          <a:custGeom>
            <a:avLst/>
            <a:gdLst/>
            <a:ahLst/>
            <a:rect l="l" t="t" r="r" b="b"/>
            <a:pathLst>
              <a:path w="20" h="67">
                <a:moveTo>
                  <a:pt x="13" y="67"/>
                </a:moveTo>
                <a:lnTo>
                  <a:pt x="20" y="56"/>
                </a:lnTo>
                <a:lnTo>
                  <a:pt x="20" y="0"/>
                </a:lnTo>
                <a:lnTo>
                  <a:pt x="0" y="0"/>
                </a:lnTo>
                <a:lnTo>
                  <a:pt x="0" y="56"/>
                </a:lnTo>
                <a:lnTo>
                  <a:pt x="13" y="6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6" name=""/>
          <p:cNvSpPr/>
          <p:nvPr/>
        </p:nvSpPr>
        <p:spPr>
          <a:xfrm>
            <a:off x="582480" y="701640"/>
            <a:ext cx="1800" cy="9720"/>
          </a:xfrm>
          <a:custGeom>
            <a:avLst/>
            <a:gdLst/>
            <a:ahLst/>
            <a:rect l="l" t="t" r="r" b="b"/>
            <a:pathLst>
              <a:path w="2" h="10">
                <a:moveTo>
                  <a:pt x="0" y="0"/>
                </a:move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7" name=""/>
          <p:cNvSpPr/>
          <p:nvPr/>
        </p:nvSpPr>
        <p:spPr>
          <a:xfrm>
            <a:off x="555480" y="701640"/>
            <a:ext cx="28800" cy="17640"/>
          </a:xfrm>
          <a:custGeom>
            <a:avLst/>
            <a:gdLst/>
            <a:ahLst/>
            <a:rect l="l" t="t" r="r" b="b"/>
            <a:pathLst>
              <a:path w="37" h="21">
                <a:moveTo>
                  <a:pt x="19" y="10"/>
                </a:moveTo>
                <a:lnTo>
                  <a:pt x="10" y="19"/>
                </a:lnTo>
                <a:lnTo>
                  <a:pt x="14" y="21"/>
                </a:lnTo>
                <a:lnTo>
                  <a:pt x="17" y="21"/>
                </a:lnTo>
                <a:lnTo>
                  <a:pt x="23" y="21"/>
                </a:lnTo>
                <a:lnTo>
                  <a:pt x="26" y="21"/>
                </a:lnTo>
                <a:lnTo>
                  <a:pt x="32" y="21"/>
                </a:lnTo>
                <a:lnTo>
                  <a:pt x="37" y="19"/>
                </a:lnTo>
                <a:lnTo>
                  <a:pt x="32" y="0"/>
                </a:lnTo>
                <a:lnTo>
                  <a:pt x="28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16" y="0"/>
                </a:lnTo>
                <a:lnTo>
                  <a:pt x="10" y="0"/>
                </a:lnTo>
                <a:lnTo>
                  <a:pt x="0" y="10"/>
                </a:lnTo>
                <a:lnTo>
                  <a:pt x="19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8" name=""/>
          <p:cNvSpPr/>
          <p:nvPr/>
        </p:nvSpPr>
        <p:spPr>
          <a:xfrm>
            <a:off x="555480" y="711360"/>
            <a:ext cx="79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9" name=""/>
          <p:cNvSpPr/>
          <p:nvPr/>
        </p:nvSpPr>
        <p:spPr>
          <a:xfrm>
            <a:off x="555480" y="711360"/>
            <a:ext cx="16200" cy="71280"/>
          </a:xfrm>
          <a:custGeom>
            <a:avLst/>
            <a:gdLst/>
            <a:ahLst/>
            <a:rect l="l" t="t" r="r" b="b"/>
            <a:pathLst>
              <a:path w="21" h="91">
                <a:moveTo>
                  <a:pt x="16" y="91"/>
                </a:moveTo>
                <a:lnTo>
                  <a:pt x="21" y="82"/>
                </a:lnTo>
                <a:lnTo>
                  <a:pt x="21" y="0"/>
                </a:lnTo>
                <a:lnTo>
                  <a:pt x="0" y="0"/>
                </a:lnTo>
                <a:lnTo>
                  <a:pt x="0" y="82"/>
                </a:lnTo>
                <a:lnTo>
                  <a:pt x="16" y="9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0" name=""/>
          <p:cNvSpPr/>
          <p:nvPr/>
        </p:nvSpPr>
        <p:spPr>
          <a:xfrm>
            <a:off x="563400" y="776160"/>
            <a:ext cx="3240" cy="6480"/>
          </a:xfrm>
          <a:custGeom>
            <a:avLst/>
            <a:gdLst/>
            <a:ahLst/>
            <a:rect l="l" t="t" r="r" b="b"/>
            <a:pathLst>
              <a:path w="4" h="9">
                <a:moveTo>
                  <a:pt x="4" y="9"/>
                </a:moveTo>
                <a:lnTo>
                  <a:pt x="0" y="0"/>
                </a:lnTo>
                <a:lnTo>
                  <a:pt x="4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1" name=""/>
          <p:cNvSpPr/>
          <p:nvPr/>
        </p:nvSpPr>
        <p:spPr>
          <a:xfrm>
            <a:off x="558720" y="738360"/>
            <a:ext cx="52560" cy="44280"/>
          </a:xfrm>
          <a:custGeom>
            <a:avLst/>
            <a:gdLst/>
            <a:ahLst/>
            <a:rect l="l" t="t" r="r" b="b"/>
            <a:pathLst>
              <a:path w="66" h="55">
                <a:moveTo>
                  <a:pt x="66" y="2"/>
                </a:moveTo>
                <a:lnTo>
                  <a:pt x="53" y="0"/>
                </a:lnTo>
                <a:lnTo>
                  <a:pt x="37" y="11"/>
                </a:lnTo>
                <a:lnTo>
                  <a:pt x="25" y="21"/>
                </a:lnTo>
                <a:lnTo>
                  <a:pt x="19" y="25"/>
                </a:lnTo>
                <a:lnTo>
                  <a:pt x="14" y="28"/>
                </a:lnTo>
                <a:lnTo>
                  <a:pt x="9" y="34"/>
                </a:lnTo>
                <a:lnTo>
                  <a:pt x="0" y="37"/>
                </a:lnTo>
                <a:lnTo>
                  <a:pt x="9" y="55"/>
                </a:lnTo>
                <a:lnTo>
                  <a:pt x="18" y="51"/>
                </a:lnTo>
                <a:lnTo>
                  <a:pt x="27" y="46"/>
                </a:lnTo>
                <a:lnTo>
                  <a:pt x="34" y="41"/>
                </a:lnTo>
                <a:lnTo>
                  <a:pt x="39" y="35"/>
                </a:lnTo>
                <a:lnTo>
                  <a:pt x="51" y="27"/>
                </a:lnTo>
                <a:lnTo>
                  <a:pt x="64" y="16"/>
                </a:lnTo>
                <a:lnTo>
                  <a:pt x="51" y="16"/>
                </a:lnTo>
                <a:lnTo>
                  <a:pt x="66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2" name=""/>
          <p:cNvSpPr/>
          <p:nvPr/>
        </p:nvSpPr>
        <p:spPr>
          <a:xfrm>
            <a:off x="600120" y="739800"/>
            <a:ext cx="52200" cy="27000"/>
          </a:xfrm>
          <a:custGeom>
            <a:avLst/>
            <a:gdLst/>
            <a:ahLst/>
            <a:rect l="l" t="t" r="r" b="b"/>
            <a:pathLst>
              <a:path w="66" h="33">
                <a:moveTo>
                  <a:pt x="66" y="14"/>
                </a:moveTo>
                <a:lnTo>
                  <a:pt x="66" y="14"/>
                </a:lnTo>
                <a:lnTo>
                  <a:pt x="50" y="12"/>
                </a:lnTo>
                <a:lnTo>
                  <a:pt x="36" y="10"/>
                </a:lnTo>
                <a:lnTo>
                  <a:pt x="31" y="10"/>
                </a:lnTo>
                <a:lnTo>
                  <a:pt x="25" y="7"/>
                </a:lnTo>
                <a:lnTo>
                  <a:pt x="24" y="5"/>
                </a:lnTo>
                <a:lnTo>
                  <a:pt x="20" y="3"/>
                </a:lnTo>
                <a:lnTo>
                  <a:pt x="18" y="1"/>
                </a:lnTo>
                <a:lnTo>
                  <a:pt x="15" y="0"/>
                </a:lnTo>
                <a:lnTo>
                  <a:pt x="0" y="14"/>
                </a:lnTo>
                <a:lnTo>
                  <a:pt x="4" y="17"/>
                </a:lnTo>
                <a:lnTo>
                  <a:pt x="8" y="21"/>
                </a:lnTo>
                <a:lnTo>
                  <a:pt x="13" y="23"/>
                </a:lnTo>
                <a:lnTo>
                  <a:pt x="16" y="25"/>
                </a:lnTo>
                <a:lnTo>
                  <a:pt x="24" y="28"/>
                </a:lnTo>
                <a:lnTo>
                  <a:pt x="33" y="30"/>
                </a:lnTo>
                <a:lnTo>
                  <a:pt x="49" y="32"/>
                </a:lnTo>
                <a:lnTo>
                  <a:pt x="63" y="33"/>
                </a:lnTo>
                <a:lnTo>
                  <a:pt x="66" y="1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3" name=""/>
          <p:cNvSpPr/>
          <p:nvPr/>
        </p:nvSpPr>
        <p:spPr>
          <a:xfrm>
            <a:off x="649440" y="750960"/>
            <a:ext cx="66600" cy="77760"/>
          </a:xfrm>
          <a:custGeom>
            <a:avLst/>
            <a:gdLst/>
            <a:ahLst/>
            <a:rect l="l" t="t" r="r" b="b"/>
            <a:pathLst>
              <a:path w="83" h="96">
                <a:moveTo>
                  <a:pt x="83" y="75"/>
                </a:moveTo>
                <a:lnTo>
                  <a:pt x="83" y="75"/>
                </a:lnTo>
                <a:lnTo>
                  <a:pt x="80" y="75"/>
                </a:lnTo>
                <a:lnTo>
                  <a:pt x="76" y="75"/>
                </a:lnTo>
                <a:lnTo>
                  <a:pt x="75" y="75"/>
                </a:lnTo>
                <a:lnTo>
                  <a:pt x="73" y="73"/>
                </a:lnTo>
                <a:lnTo>
                  <a:pt x="71" y="73"/>
                </a:lnTo>
                <a:lnTo>
                  <a:pt x="67" y="71"/>
                </a:lnTo>
                <a:lnTo>
                  <a:pt x="66" y="69"/>
                </a:lnTo>
                <a:lnTo>
                  <a:pt x="64" y="68"/>
                </a:lnTo>
                <a:lnTo>
                  <a:pt x="62" y="64"/>
                </a:lnTo>
                <a:lnTo>
                  <a:pt x="57" y="59"/>
                </a:lnTo>
                <a:lnTo>
                  <a:pt x="53" y="52"/>
                </a:lnTo>
                <a:lnTo>
                  <a:pt x="50" y="46"/>
                </a:lnTo>
                <a:lnTo>
                  <a:pt x="48" y="39"/>
                </a:lnTo>
                <a:lnTo>
                  <a:pt x="42" y="32"/>
                </a:lnTo>
                <a:lnTo>
                  <a:pt x="39" y="25"/>
                </a:lnTo>
                <a:lnTo>
                  <a:pt x="34" y="18"/>
                </a:lnTo>
                <a:lnTo>
                  <a:pt x="28" y="12"/>
                </a:lnTo>
                <a:lnTo>
                  <a:pt x="21" y="7"/>
                </a:lnTo>
                <a:lnTo>
                  <a:pt x="18" y="3"/>
                </a:lnTo>
                <a:lnTo>
                  <a:pt x="12" y="2"/>
                </a:lnTo>
                <a:lnTo>
                  <a:pt x="9" y="2"/>
                </a:lnTo>
                <a:lnTo>
                  <a:pt x="3" y="0"/>
                </a:lnTo>
                <a:lnTo>
                  <a:pt x="0" y="19"/>
                </a:lnTo>
                <a:lnTo>
                  <a:pt x="3" y="21"/>
                </a:lnTo>
                <a:lnTo>
                  <a:pt x="5" y="21"/>
                </a:lnTo>
                <a:lnTo>
                  <a:pt x="7" y="23"/>
                </a:lnTo>
                <a:lnTo>
                  <a:pt x="9" y="23"/>
                </a:lnTo>
                <a:lnTo>
                  <a:pt x="14" y="27"/>
                </a:lnTo>
                <a:lnTo>
                  <a:pt x="18" y="30"/>
                </a:lnTo>
                <a:lnTo>
                  <a:pt x="21" y="35"/>
                </a:lnTo>
                <a:lnTo>
                  <a:pt x="25" y="41"/>
                </a:lnTo>
                <a:lnTo>
                  <a:pt x="28" y="48"/>
                </a:lnTo>
                <a:lnTo>
                  <a:pt x="32" y="55"/>
                </a:lnTo>
                <a:lnTo>
                  <a:pt x="35" y="62"/>
                </a:lnTo>
                <a:lnTo>
                  <a:pt x="39" y="69"/>
                </a:lnTo>
                <a:lnTo>
                  <a:pt x="44" y="75"/>
                </a:lnTo>
                <a:lnTo>
                  <a:pt x="50" y="82"/>
                </a:lnTo>
                <a:lnTo>
                  <a:pt x="53" y="85"/>
                </a:lnTo>
                <a:lnTo>
                  <a:pt x="57" y="87"/>
                </a:lnTo>
                <a:lnTo>
                  <a:pt x="60" y="91"/>
                </a:lnTo>
                <a:lnTo>
                  <a:pt x="64" y="92"/>
                </a:lnTo>
                <a:lnTo>
                  <a:pt x="67" y="92"/>
                </a:lnTo>
                <a:lnTo>
                  <a:pt x="73" y="94"/>
                </a:lnTo>
                <a:lnTo>
                  <a:pt x="78" y="96"/>
                </a:lnTo>
                <a:lnTo>
                  <a:pt x="83" y="96"/>
                </a:lnTo>
                <a:lnTo>
                  <a:pt x="83" y="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4" name=""/>
          <p:cNvSpPr/>
          <p:nvPr/>
        </p:nvSpPr>
        <p:spPr>
          <a:xfrm>
            <a:off x="716040" y="747720"/>
            <a:ext cx="92160" cy="81000"/>
          </a:xfrm>
          <a:custGeom>
            <a:avLst/>
            <a:gdLst/>
            <a:ahLst/>
            <a:rect l="l" t="t" r="r" b="b"/>
            <a:pathLst>
              <a:path w="116" h="101">
                <a:moveTo>
                  <a:pt x="95" y="1"/>
                </a:moveTo>
                <a:lnTo>
                  <a:pt x="95" y="1"/>
                </a:lnTo>
                <a:lnTo>
                  <a:pt x="95" y="0"/>
                </a:lnTo>
                <a:lnTo>
                  <a:pt x="93" y="1"/>
                </a:lnTo>
                <a:lnTo>
                  <a:pt x="89" y="7"/>
                </a:lnTo>
                <a:lnTo>
                  <a:pt x="84" y="12"/>
                </a:lnTo>
                <a:lnTo>
                  <a:pt x="70" y="26"/>
                </a:lnTo>
                <a:lnTo>
                  <a:pt x="52" y="42"/>
                </a:lnTo>
                <a:lnTo>
                  <a:pt x="34" y="57"/>
                </a:lnTo>
                <a:lnTo>
                  <a:pt x="18" y="71"/>
                </a:lnTo>
                <a:lnTo>
                  <a:pt x="11" y="74"/>
                </a:lnTo>
                <a:lnTo>
                  <a:pt x="4" y="78"/>
                </a:lnTo>
                <a:lnTo>
                  <a:pt x="0" y="80"/>
                </a:lnTo>
                <a:lnTo>
                  <a:pt x="0" y="101"/>
                </a:lnTo>
                <a:lnTo>
                  <a:pt x="8" y="99"/>
                </a:lnTo>
                <a:lnTo>
                  <a:pt x="15" y="96"/>
                </a:lnTo>
                <a:lnTo>
                  <a:pt x="24" y="92"/>
                </a:lnTo>
                <a:lnTo>
                  <a:pt x="31" y="85"/>
                </a:lnTo>
                <a:lnTo>
                  <a:pt x="48" y="73"/>
                </a:lnTo>
                <a:lnTo>
                  <a:pt x="66" y="57"/>
                </a:lnTo>
                <a:lnTo>
                  <a:pt x="84" y="40"/>
                </a:lnTo>
                <a:lnTo>
                  <a:pt x="100" y="26"/>
                </a:lnTo>
                <a:lnTo>
                  <a:pt x="105" y="19"/>
                </a:lnTo>
                <a:lnTo>
                  <a:pt x="111" y="14"/>
                </a:lnTo>
                <a:lnTo>
                  <a:pt x="114" y="8"/>
                </a:lnTo>
                <a:lnTo>
                  <a:pt x="116" y="1"/>
                </a:lnTo>
                <a:lnTo>
                  <a:pt x="95" y="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5" name=""/>
          <p:cNvSpPr/>
          <p:nvPr/>
        </p:nvSpPr>
        <p:spPr>
          <a:xfrm>
            <a:off x="773280" y="708120"/>
            <a:ext cx="34920" cy="41040"/>
          </a:xfrm>
          <a:custGeom>
            <a:avLst/>
            <a:gdLst/>
            <a:ahLst/>
            <a:rect l="l" t="t" r="r" b="b"/>
            <a:pathLst>
              <a:path w="44" h="5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1" y="16"/>
                </a:lnTo>
                <a:lnTo>
                  <a:pt x="3" y="19"/>
                </a:lnTo>
                <a:lnTo>
                  <a:pt x="9" y="26"/>
                </a:lnTo>
                <a:lnTo>
                  <a:pt x="12" y="34"/>
                </a:lnTo>
                <a:lnTo>
                  <a:pt x="17" y="39"/>
                </a:lnTo>
                <a:lnTo>
                  <a:pt x="19" y="44"/>
                </a:lnTo>
                <a:lnTo>
                  <a:pt x="21" y="46"/>
                </a:lnTo>
                <a:lnTo>
                  <a:pt x="21" y="48"/>
                </a:lnTo>
                <a:lnTo>
                  <a:pt x="21" y="50"/>
                </a:lnTo>
                <a:lnTo>
                  <a:pt x="21" y="51"/>
                </a:lnTo>
                <a:lnTo>
                  <a:pt x="44" y="51"/>
                </a:lnTo>
                <a:lnTo>
                  <a:pt x="44" y="46"/>
                </a:lnTo>
                <a:lnTo>
                  <a:pt x="42" y="42"/>
                </a:lnTo>
                <a:lnTo>
                  <a:pt x="42" y="39"/>
                </a:lnTo>
                <a:lnTo>
                  <a:pt x="39" y="34"/>
                </a:lnTo>
                <a:lnTo>
                  <a:pt x="35" y="28"/>
                </a:lnTo>
                <a:lnTo>
                  <a:pt x="32" y="23"/>
                </a:lnTo>
                <a:lnTo>
                  <a:pt x="28" y="18"/>
                </a:lnTo>
                <a:lnTo>
                  <a:pt x="25" y="10"/>
                </a:lnTo>
                <a:lnTo>
                  <a:pt x="23" y="9"/>
                </a:lnTo>
                <a:lnTo>
                  <a:pt x="23" y="5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6" name=""/>
          <p:cNvSpPr/>
          <p:nvPr/>
        </p:nvSpPr>
        <p:spPr>
          <a:xfrm>
            <a:off x="773280" y="652320"/>
            <a:ext cx="42840" cy="55800"/>
          </a:xfrm>
          <a:custGeom>
            <a:avLst/>
            <a:gdLst/>
            <a:ahLst/>
            <a:rect l="l" t="t" r="r" b="b"/>
            <a:pathLst>
              <a:path w="53" h="70">
                <a:moveTo>
                  <a:pt x="33" y="0"/>
                </a:moveTo>
                <a:lnTo>
                  <a:pt x="33" y="0"/>
                </a:lnTo>
                <a:lnTo>
                  <a:pt x="32" y="4"/>
                </a:lnTo>
                <a:lnTo>
                  <a:pt x="30" y="7"/>
                </a:lnTo>
                <a:lnTo>
                  <a:pt x="28" y="9"/>
                </a:lnTo>
                <a:lnTo>
                  <a:pt x="26" y="13"/>
                </a:lnTo>
                <a:lnTo>
                  <a:pt x="21" y="18"/>
                </a:lnTo>
                <a:lnTo>
                  <a:pt x="16" y="25"/>
                </a:lnTo>
                <a:lnTo>
                  <a:pt x="12" y="29"/>
                </a:lnTo>
                <a:lnTo>
                  <a:pt x="10" y="32"/>
                </a:lnTo>
                <a:lnTo>
                  <a:pt x="7" y="38"/>
                </a:lnTo>
                <a:lnTo>
                  <a:pt x="5" y="43"/>
                </a:lnTo>
                <a:lnTo>
                  <a:pt x="3" y="48"/>
                </a:lnTo>
                <a:lnTo>
                  <a:pt x="1" y="55"/>
                </a:lnTo>
                <a:lnTo>
                  <a:pt x="0" y="63"/>
                </a:lnTo>
                <a:lnTo>
                  <a:pt x="0" y="70"/>
                </a:lnTo>
                <a:lnTo>
                  <a:pt x="21" y="70"/>
                </a:lnTo>
                <a:lnTo>
                  <a:pt x="21" y="64"/>
                </a:lnTo>
                <a:lnTo>
                  <a:pt x="21" y="59"/>
                </a:lnTo>
                <a:lnTo>
                  <a:pt x="23" y="54"/>
                </a:lnTo>
                <a:lnTo>
                  <a:pt x="25" y="50"/>
                </a:lnTo>
                <a:lnTo>
                  <a:pt x="26" y="47"/>
                </a:lnTo>
                <a:lnTo>
                  <a:pt x="28" y="43"/>
                </a:lnTo>
                <a:lnTo>
                  <a:pt x="30" y="41"/>
                </a:lnTo>
                <a:lnTo>
                  <a:pt x="32" y="38"/>
                </a:lnTo>
                <a:lnTo>
                  <a:pt x="37" y="32"/>
                </a:lnTo>
                <a:lnTo>
                  <a:pt x="42" y="25"/>
                </a:lnTo>
                <a:lnTo>
                  <a:pt x="46" y="22"/>
                </a:lnTo>
                <a:lnTo>
                  <a:pt x="48" y="16"/>
                </a:lnTo>
                <a:lnTo>
                  <a:pt x="51" y="11"/>
                </a:lnTo>
                <a:lnTo>
                  <a:pt x="53" y="7"/>
                </a:lnTo>
                <a:lnTo>
                  <a:pt x="53" y="7"/>
                </a:lnTo>
                <a:lnTo>
                  <a:pt x="3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7" name=""/>
          <p:cNvSpPr/>
          <p:nvPr/>
        </p:nvSpPr>
        <p:spPr>
          <a:xfrm>
            <a:off x="800280" y="514440"/>
            <a:ext cx="203040" cy="144360"/>
          </a:xfrm>
          <a:custGeom>
            <a:avLst/>
            <a:gdLst/>
            <a:ahLst/>
            <a:rect l="l" t="t" r="r" b="b"/>
            <a:pathLst>
              <a:path w="257" h="181">
                <a:moveTo>
                  <a:pt x="248" y="0"/>
                </a:moveTo>
                <a:lnTo>
                  <a:pt x="248" y="0"/>
                </a:lnTo>
                <a:lnTo>
                  <a:pt x="228" y="9"/>
                </a:lnTo>
                <a:lnTo>
                  <a:pt x="207" y="18"/>
                </a:lnTo>
                <a:lnTo>
                  <a:pt x="189" y="25"/>
                </a:lnTo>
                <a:lnTo>
                  <a:pt x="171" y="32"/>
                </a:lnTo>
                <a:lnTo>
                  <a:pt x="153" y="37"/>
                </a:lnTo>
                <a:lnTo>
                  <a:pt x="136" y="44"/>
                </a:lnTo>
                <a:lnTo>
                  <a:pt x="120" y="51"/>
                </a:lnTo>
                <a:lnTo>
                  <a:pt x="104" y="59"/>
                </a:lnTo>
                <a:lnTo>
                  <a:pt x="95" y="62"/>
                </a:lnTo>
                <a:lnTo>
                  <a:pt x="88" y="66"/>
                </a:lnTo>
                <a:lnTo>
                  <a:pt x="79" y="71"/>
                </a:lnTo>
                <a:lnTo>
                  <a:pt x="72" y="76"/>
                </a:lnTo>
                <a:lnTo>
                  <a:pt x="64" y="82"/>
                </a:lnTo>
                <a:lnTo>
                  <a:pt x="57" y="87"/>
                </a:lnTo>
                <a:lnTo>
                  <a:pt x="50" y="94"/>
                </a:lnTo>
                <a:lnTo>
                  <a:pt x="45" y="100"/>
                </a:lnTo>
                <a:lnTo>
                  <a:pt x="38" y="107"/>
                </a:lnTo>
                <a:lnTo>
                  <a:pt x="32" y="114"/>
                </a:lnTo>
                <a:lnTo>
                  <a:pt x="25" y="123"/>
                </a:lnTo>
                <a:lnTo>
                  <a:pt x="20" y="132"/>
                </a:lnTo>
                <a:lnTo>
                  <a:pt x="15" y="140"/>
                </a:lnTo>
                <a:lnTo>
                  <a:pt x="9" y="151"/>
                </a:lnTo>
                <a:lnTo>
                  <a:pt x="6" y="162"/>
                </a:lnTo>
                <a:lnTo>
                  <a:pt x="0" y="174"/>
                </a:lnTo>
                <a:lnTo>
                  <a:pt x="20" y="181"/>
                </a:lnTo>
                <a:lnTo>
                  <a:pt x="24" y="171"/>
                </a:lnTo>
                <a:lnTo>
                  <a:pt x="29" y="160"/>
                </a:lnTo>
                <a:lnTo>
                  <a:pt x="34" y="151"/>
                </a:lnTo>
                <a:lnTo>
                  <a:pt x="38" y="142"/>
                </a:lnTo>
                <a:lnTo>
                  <a:pt x="43" y="133"/>
                </a:lnTo>
                <a:lnTo>
                  <a:pt x="48" y="126"/>
                </a:lnTo>
                <a:lnTo>
                  <a:pt x="54" y="121"/>
                </a:lnTo>
                <a:lnTo>
                  <a:pt x="59" y="114"/>
                </a:lnTo>
                <a:lnTo>
                  <a:pt x="64" y="108"/>
                </a:lnTo>
                <a:lnTo>
                  <a:pt x="72" y="101"/>
                </a:lnTo>
                <a:lnTo>
                  <a:pt x="79" y="98"/>
                </a:lnTo>
                <a:lnTo>
                  <a:pt x="84" y="92"/>
                </a:lnTo>
                <a:lnTo>
                  <a:pt x="91" y="89"/>
                </a:lnTo>
                <a:lnTo>
                  <a:pt x="98" y="83"/>
                </a:lnTo>
                <a:lnTo>
                  <a:pt x="105" y="80"/>
                </a:lnTo>
                <a:lnTo>
                  <a:pt x="113" y="76"/>
                </a:lnTo>
                <a:lnTo>
                  <a:pt x="127" y="69"/>
                </a:lnTo>
                <a:lnTo>
                  <a:pt x="143" y="64"/>
                </a:lnTo>
                <a:lnTo>
                  <a:pt x="161" y="57"/>
                </a:lnTo>
                <a:lnTo>
                  <a:pt x="178" y="50"/>
                </a:lnTo>
                <a:lnTo>
                  <a:pt x="196" y="44"/>
                </a:lnTo>
                <a:lnTo>
                  <a:pt x="216" y="35"/>
                </a:lnTo>
                <a:lnTo>
                  <a:pt x="235" y="28"/>
                </a:lnTo>
                <a:lnTo>
                  <a:pt x="257" y="18"/>
                </a:lnTo>
                <a:lnTo>
                  <a:pt x="24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8" name=""/>
          <p:cNvSpPr/>
          <p:nvPr/>
        </p:nvSpPr>
        <p:spPr>
          <a:xfrm>
            <a:off x="995400" y="331920"/>
            <a:ext cx="174600" cy="196560"/>
          </a:xfrm>
          <a:custGeom>
            <a:avLst/>
            <a:gdLst/>
            <a:ahLst/>
            <a:rect l="l" t="t" r="r" b="b"/>
            <a:pathLst>
              <a:path w="219" h="248">
                <a:moveTo>
                  <a:pt x="197" y="0"/>
                </a:moveTo>
                <a:lnTo>
                  <a:pt x="197" y="0"/>
                </a:lnTo>
                <a:lnTo>
                  <a:pt x="196" y="9"/>
                </a:lnTo>
                <a:lnTo>
                  <a:pt x="196" y="18"/>
                </a:lnTo>
                <a:lnTo>
                  <a:pt x="192" y="27"/>
                </a:lnTo>
                <a:lnTo>
                  <a:pt x="188" y="36"/>
                </a:lnTo>
                <a:lnTo>
                  <a:pt x="185" y="45"/>
                </a:lnTo>
                <a:lnTo>
                  <a:pt x="180" y="54"/>
                </a:lnTo>
                <a:lnTo>
                  <a:pt x="174" y="64"/>
                </a:lnTo>
                <a:lnTo>
                  <a:pt x="169" y="71"/>
                </a:lnTo>
                <a:lnTo>
                  <a:pt x="164" y="82"/>
                </a:lnTo>
                <a:lnTo>
                  <a:pt x="156" y="91"/>
                </a:lnTo>
                <a:lnTo>
                  <a:pt x="149" y="100"/>
                </a:lnTo>
                <a:lnTo>
                  <a:pt x="142" y="109"/>
                </a:lnTo>
                <a:lnTo>
                  <a:pt x="126" y="127"/>
                </a:lnTo>
                <a:lnTo>
                  <a:pt x="110" y="143"/>
                </a:lnTo>
                <a:lnTo>
                  <a:pt x="94" y="159"/>
                </a:lnTo>
                <a:lnTo>
                  <a:pt x="78" y="175"/>
                </a:lnTo>
                <a:lnTo>
                  <a:pt x="62" y="187"/>
                </a:lnTo>
                <a:lnTo>
                  <a:pt x="46" y="200"/>
                </a:lnTo>
                <a:lnTo>
                  <a:pt x="32" y="210"/>
                </a:lnTo>
                <a:lnTo>
                  <a:pt x="19" y="219"/>
                </a:lnTo>
                <a:lnTo>
                  <a:pt x="9" y="226"/>
                </a:lnTo>
                <a:lnTo>
                  <a:pt x="0" y="230"/>
                </a:lnTo>
                <a:lnTo>
                  <a:pt x="9" y="248"/>
                </a:lnTo>
                <a:lnTo>
                  <a:pt x="19" y="242"/>
                </a:lnTo>
                <a:lnTo>
                  <a:pt x="32" y="235"/>
                </a:lnTo>
                <a:lnTo>
                  <a:pt x="44" y="226"/>
                </a:lnTo>
                <a:lnTo>
                  <a:pt x="60" y="216"/>
                </a:lnTo>
                <a:lnTo>
                  <a:pt x="76" y="203"/>
                </a:lnTo>
                <a:lnTo>
                  <a:pt x="92" y="189"/>
                </a:lnTo>
                <a:lnTo>
                  <a:pt x="110" y="173"/>
                </a:lnTo>
                <a:lnTo>
                  <a:pt x="126" y="157"/>
                </a:lnTo>
                <a:lnTo>
                  <a:pt x="142" y="139"/>
                </a:lnTo>
                <a:lnTo>
                  <a:pt x="158" y="121"/>
                </a:lnTo>
                <a:lnTo>
                  <a:pt x="165" y="112"/>
                </a:lnTo>
                <a:lnTo>
                  <a:pt x="174" y="102"/>
                </a:lnTo>
                <a:lnTo>
                  <a:pt x="180" y="93"/>
                </a:lnTo>
                <a:lnTo>
                  <a:pt x="187" y="82"/>
                </a:lnTo>
                <a:lnTo>
                  <a:pt x="192" y="73"/>
                </a:lnTo>
                <a:lnTo>
                  <a:pt x="199" y="64"/>
                </a:lnTo>
                <a:lnTo>
                  <a:pt x="204" y="54"/>
                </a:lnTo>
                <a:lnTo>
                  <a:pt x="208" y="43"/>
                </a:lnTo>
                <a:lnTo>
                  <a:pt x="212" y="32"/>
                </a:lnTo>
                <a:lnTo>
                  <a:pt x="215" y="23"/>
                </a:lnTo>
                <a:lnTo>
                  <a:pt x="217" y="13"/>
                </a:lnTo>
                <a:lnTo>
                  <a:pt x="219" y="2"/>
                </a:lnTo>
                <a:lnTo>
                  <a:pt x="197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9" name=""/>
          <p:cNvSpPr/>
          <p:nvPr/>
        </p:nvSpPr>
        <p:spPr>
          <a:xfrm>
            <a:off x="1152360" y="303120"/>
            <a:ext cx="39960" cy="30240"/>
          </a:xfrm>
          <a:custGeom>
            <a:avLst/>
            <a:gdLst/>
            <a:ahLst/>
            <a:rect l="l" t="t" r="r" b="b"/>
            <a:pathLst>
              <a:path w="50" h="37">
                <a:moveTo>
                  <a:pt x="29" y="0"/>
                </a:moveTo>
                <a:lnTo>
                  <a:pt x="29" y="0"/>
                </a:lnTo>
                <a:lnTo>
                  <a:pt x="29" y="1"/>
                </a:lnTo>
                <a:lnTo>
                  <a:pt x="29" y="1"/>
                </a:lnTo>
                <a:lnTo>
                  <a:pt x="29" y="3"/>
                </a:lnTo>
                <a:lnTo>
                  <a:pt x="25" y="5"/>
                </a:lnTo>
                <a:lnTo>
                  <a:pt x="22" y="7"/>
                </a:lnTo>
                <a:lnTo>
                  <a:pt x="16" y="10"/>
                </a:lnTo>
                <a:lnTo>
                  <a:pt x="9" y="16"/>
                </a:lnTo>
                <a:lnTo>
                  <a:pt x="6" y="19"/>
                </a:lnTo>
                <a:lnTo>
                  <a:pt x="2" y="25"/>
                </a:lnTo>
                <a:lnTo>
                  <a:pt x="0" y="28"/>
                </a:lnTo>
                <a:lnTo>
                  <a:pt x="0" y="35"/>
                </a:lnTo>
                <a:lnTo>
                  <a:pt x="22" y="37"/>
                </a:lnTo>
                <a:lnTo>
                  <a:pt x="22" y="33"/>
                </a:lnTo>
                <a:lnTo>
                  <a:pt x="24" y="32"/>
                </a:lnTo>
                <a:lnTo>
                  <a:pt x="24" y="30"/>
                </a:lnTo>
                <a:lnTo>
                  <a:pt x="25" y="28"/>
                </a:lnTo>
                <a:lnTo>
                  <a:pt x="27" y="26"/>
                </a:lnTo>
                <a:lnTo>
                  <a:pt x="32" y="25"/>
                </a:lnTo>
                <a:lnTo>
                  <a:pt x="38" y="21"/>
                </a:lnTo>
                <a:lnTo>
                  <a:pt x="43" y="17"/>
                </a:lnTo>
                <a:lnTo>
                  <a:pt x="47" y="12"/>
                </a:lnTo>
                <a:lnTo>
                  <a:pt x="48" y="9"/>
                </a:lnTo>
                <a:lnTo>
                  <a:pt x="50" y="5"/>
                </a:lnTo>
                <a:lnTo>
                  <a:pt x="50" y="0"/>
                </a:lnTo>
                <a:lnTo>
                  <a:pt x="29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0" name=""/>
          <p:cNvSpPr/>
          <p:nvPr/>
        </p:nvSpPr>
        <p:spPr>
          <a:xfrm>
            <a:off x="1152360" y="219240"/>
            <a:ext cx="39960" cy="83880"/>
          </a:xfrm>
          <a:custGeom>
            <a:avLst/>
            <a:gdLst/>
            <a:ahLst/>
            <a:rect l="l" t="t" r="r" b="b"/>
            <a:pathLst>
              <a:path w="50" h="107">
                <a:moveTo>
                  <a:pt x="11" y="19"/>
                </a:moveTo>
                <a:lnTo>
                  <a:pt x="0" y="10"/>
                </a:lnTo>
                <a:lnTo>
                  <a:pt x="0" y="18"/>
                </a:lnTo>
                <a:lnTo>
                  <a:pt x="2" y="23"/>
                </a:lnTo>
                <a:lnTo>
                  <a:pt x="4" y="30"/>
                </a:lnTo>
                <a:lnTo>
                  <a:pt x="7" y="37"/>
                </a:lnTo>
                <a:lnTo>
                  <a:pt x="11" y="48"/>
                </a:lnTo>
                <a:lnTo>
                  <a:pt x="16" y="60"/>
                </a:lnTo>
                <a:lnTo>
                  <a:pt x="22" y="73"/>
                </a:lnTo>
                <a:lnTo>
                  <a:pt x="25" y="83"/>
                </a:lnTo>
                <a:lnTo>
                  <a:pt x="27" y="89"/>
                </a:lnTo>
                <a:lnTo>
                  <a:pt x="27" y="96"/>
                </a:lnTo>
                <a:lnTo>
                  <a:pt x="29" y="101"/>
                </a:lnTo>
                <a:lnTo>
                  <a:pt x="29" y="107"/>
                </a:lnTo>
                <a:lnTo>
                  <a:pt x="50" y="107"/>
                </a:lnTo>
                <a:lnTo>
                  <a:pt x="50" y="99"/>
                </a:lnTo>
                <a:lnTo>
                  <a:pt x="48" y="92"/>
                </a:lnTo>
                <a:lnTo>
                  <a:pt x="48" y="85"/>
                </a:lnTo>
                <a:lnTo>
                  <a:pt x="47" y="78"/>
                </a:lnTo>
                <a:lnTo>
                  <a:pt x="41" y="66"/>
                </a:lnTo>
                <a:lnTo>
                  <a:pt x="36" y="53"/>
                </a:lnTo>
                <a:lnTo>
                  <a:pt x="31" y="41"/>
                </a:lnTo>
                <a:lnTo>
                  <a:pt x="27" y="30"/>
                </a:lnTo>
                <a:lnTo>
                  <a:pt x="25" y="25"/>
                </a:lnTo>
                <a:lnTo>
                  <a:pt x="24" y="19"/>
                </a:lnTo>
                <a:lnTo>
                  <a:pt x="22" y="14"/>
                </a:lnTo>
                <a:lnTo>
                  <a:pt x="22" y="9"/>
                </a:lnTo>
                <a:lnTo>
                  <a:pt x="11" y="0"/>
                </a:lnTo>
                <a:lnTo>
                  <a:pt x="11" y="1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1" name=""/>
          <p:cNvSpPr/>
          <p:nvPr/>
        </p:nvSpPr>
        <p:spPr>
          <a:xfrm>
            <a:off x="1130400" y="206280"/>
            <a:ext cx="31680" cy="28800"/>
          </a:xfrm>
          <a:custGeom>
            <a:avLst/>
            <a:gdLst/>
            <a:ahLst/>
            <a:rect l="l" t="t" r="r" b="b"/>
            <a:pathLst>
              <a:path w="39" h="35">
                <a:moveTo>
                  <a:pt x="2" y="0"/>
                </a:moveTo>
                <a:lnTo>
                  <a:pt x="0" y="16"/>
                </a:lnTo>
                <a:lnTo>
                  <a:pt x="5" y="21"/>
                </a:lnTo>
                <a:lnTo>
                  <a:pt x="14" y="26"/>
                </a:lnTo>
                <a:lnTo>
                  <a:pt x="19" y="30"/>
                </a:lnTo>
                <a:lnTo>
                  <a:pt x="27" y="32"/>
                </a:lnTo>
                <a:lnTo>
                  <a:pt x="32" y="35"/>
                </a:lnTo>
                <a:lnTo>
                  <a:pt x="39" y="35"/>
                </a:lnTo>
                <a:lnTo>
                  <a:pt x="39" y="16"/>
                </a:lnTo>
                <a:lnTo>
                  <a:pt x="37" y="16"/>
                </a:lnTo>
                <a:lnTo>
                  <a:pt x="34" y="14"/>
                </a:lnTo>
                <a:lnTo>
                  <a:pt x="30" y="12"/>
                </a:lnTo>
                <a:lnTo>
                  <a:pt x="27" y="10"/>
                </a:lnTo>
                <a:lnTo>
                  <a:pt x="18" y="5"/>
                </a:lnTo>
                <a:lnTo>
                  <a:pt x="14" y="2"/>
                </a:lnTo>
                <a:lnTo>
                  <a:pt x="11" y="18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2" name=""/>
          <p:cNvSpPr/>
          <p:nvPr/>
        </p:nvSpPr>
        <p:spPr>
          <a:xfrm>
            <a:off x="1133640" y="196920"/>
            <a:ext cx="28440" cy="23760"/>
          </a:xfrm>
          <a:custGeom>
            <a:avLst/>
            <a:gdLst/>
            <a:ahLst/>
            <a:rect l="l" t="t" r="r" b="b"/>
            <a:pathLst>
              <a:path w="38" h="31">
                <a:moveTo>
                  <a:pt x="36" y="22"/>
                </a:moveTo>
                <a:lnTo>
                  <a:pt x="38" y="0"/>
                </a:lnTo>
                <a:lnTo>
                  <a:pt x="27" y="2"/>
                </a:lnTo>
                <a:lnTo>
                  <a:pt x="18" y="6"/>
                </a:lnTo>
                <a:lnTo>
                  <a:pt x="8" y="9"/>
                </a:lnTo>
                <a:lnTo>
                  <a:pt x="0" y="13"/>
                </a:lnTo>
                <a:lnTo>
                  <a:pt x="9" y="31"/>
                </a:lnTo>
                <a:lnTo>
                  <a:pt x="16" y="27"/>
                </a:lnTo>
                <a:lnTo>
                  <a:pt x="24" y="25"/>
                </a:lnTo>
                <a:lnTo>
                  <a:pt x="32" y="22"/>
                </a:lnTo>
                <a:lnTo>
                  <a:pt x="38" y="22"/>
                </a:lnTo>
                <a:lnTo>
                  <a:pt x="38" y="0"/>
                </a:lnTo>
                <a:lnTo>
                  <a:pt x="36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3" name=""/>
          <p:cNvSpPr/>
          <p:nvPr/>
        </p:nvSpPr>
        <p:spPr>
          <a:xfrm>
            <a:off x="1162080" y="196920"/>
            <a:ext cx="1440" cy="7920"/>
          </a:xfrm>
          <a:custGeom>
            <a:avLst/>
            <a:gdLst/>
            <a:ahLst/>
            <a:rect l="l" t="t" r="r" b="b"/>
            <a:pathLst>
              <a:path w="2" h="11">
                <a:moveTo>
                  <a:pt x="2" y="0"/>
                </a:moveTo>
                <a:lnTo>
                  <a:pt x="0" y="11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4" name=""/>
          <p:cNvSpPr/>
          <p:nvPr/>
        </p:nvSpPr>
        <p:spPr>
          <a:xfrm>
            <a:off x="1162080" y="196920"/>
            <a:ext cx="1440" cy="7920"/>
          </a:xfrm>
          <a:custGeom>
            <a:avLst/>
            <a:gdLst/>
            <a:ahLst/>
            <a:rect l="l" t="t" r="r" b="b"/>
            <a:pathLst>
              <a:path w="2" h="11">
                <a:moveTo>
                  <a:pt x="2" y="0"/>
                </a:moveTo>
                <a:lnTo>
                  <a:pt x="0" y="11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5" name=""/>
          <p:cNvSpPr/>
          <p:nvPr/>
        </p:nvSpPr>
        <p:spPr>
          <a:xfrm>
            <a:off x="1162080" y="196920"/>
            <a:ext cx="1440" cy="7920"/>
          </a:xfrm>
          <a:custGeom>
            <a:avLst/>
            <a:gdLst/>
            <a:ahLst/>
            <a:rect l="l" t="t" r="r" b="b"/>
            <a:pathLst>
              <a:path w="2" h="11">
                <a:moveTo>
                  <a:pt x="2" y="0"/>
                </a:moveTo>
                <a:lnTo>
                  <a:pt x="0" y="11"/>
                </a:lnTo>
                <a:lnTo>
                  <a:pt x="2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6" name=""/>
          <p:cNvSpPr/>
          <p:nvPr/>
        </p:nvSpPr>
        <p:spPr>
          <a:xfrm>
            <a:off x="716040" y="-1263600"/>
            <a:ext cx="1484280" cy="1915920"/>
          </a:xfrm>
          <a:custGeom>
            <a:avLst/>
            <a:gdLst/>
            <a:ahLst/>
            <a:rect l="l" t="t" r="r" b="b"/>
            <a:pathLst>
              <a:path w="1871" h="2413">
                <a:moveTo>
                  <a:pt x="1207" y="72"/>
                </a:moveTo>
                <a:lnTo>
                  <a:pt x="1207" y="62"/>
                </a:lnTo>
                <a:lnTo>
                  <a:pt x="1207" y="56"/>
                </a:lnTo>
                <a:lnTo>
                  <a:pt x="1207" y="51"/>
                </a:lnTo>
                <a:lnTo>
                  <a:pt x="1207" y="48"/>
                </a:lnTo>
                <a:lnTo>
                  <a:pt x="1207" y="44"/>
                </a:lnTo>
                <a:lnTo>
                  <a:pt x="1205" y="39"/>
                </a:lnTo>
                <a:lnTo>
                  <a:pt x="1204" y="35"/>
                </a:lnTo>
                <a:lnTo>
                  <a:pt x="1202" y="30"/>
                </a:lnTo>
                <a:lnTo>
                  <a:pt x="1200" y="26"/>
                </a:lnTo>
                <a:lnTo>
                  <a:pt x="1196" y="23"/>
                </a:lnTo>
                <a:lnTo>
                  <a:pt x="1193" y="19"/>
                </a:lnTo>
                <a:lnTo>
                  <a:pt x="1189" y="16"/>
                </a:lnTo>
                <a:lnTo>
                  <a:pt x="1184" y="12"/>
                </a:lnTo>
                <a:lnTo>
                  <a:pt x="1179" y="8"/>
                </a:lnTo>
                <a:lnTo>
                  <a:pt x="1173" y="7"/>
                </a:lnTo>
                <a:lnTo>
                  <a:pt x="1166" y="5"/>
                </a:lnTo>
                <a:lnTo>
                  <a:pt x="1161" y="3"/>
                </a:lnTo>
                <a:lnTo>
                  <a:pt x="1154" y="1"/>
                </a:lnTo>
                <a:lnTo>
                  <a:pt x="1147" y="0"/>
                </a:lnTo>
                <a:lnTo>
                  <a:pt x="1139" y="0"/>
                </a:lnTo>
                <a:lnTo>
                  <a:pt x="1132" y="0"/>
                </a:lnTo>
                <a:lnTo>
                  <a:pt x="1127" y="1"/>
                </a:lnTo>
                <a:lnTo>
                  <a:pt x="1122" y="3"/>
                </a:lnTo>
                <a:lnTo>
                  <a:pt x="1116" y="5"/>
                </a:lnTo>
                <a:lnTo>
                  <a:pt x="1107" y="10"/>
                </a:lnTo>
                <a:lnTo>
                  <a:pt x="1099" y="17"/>
                </a:lnTo>
                <a:lnTo>
                  <a:pt x="1090" y="23"/>
                </a:lnTo>
                <a:lnTo>
                  <a:pt x="1081" y="30"/>
                </a:lnTo>
                <a:lnTo>
                  <a:pt x="1075" y="32"/>
                </a:lnTo>
                <a:lnTo>
                  <a:pt x="1070" y="33"/>
                </a:lnTo>
                <a:lnTo>
                  <a:pt x="1065" y="33"/>
                </a:lnTo>
                <a:lnTo>
                  <a:pt x="1058" y="33"/>
                </a:lnTo>
                <a:lnTo>
                  <a:pt x="1054" y="44"/>
                </a:lnTo>
                <a:lnTo>
                  <a:pt x="1050" y="55"/>
                </a:lnTo>
                <a:lnTo>
                  <a:pt x="1047" y="62"/>
                </a:lnTo>
                <a:lnTo>
                  <a:pt x="1043" y="69"/>
                </a:lnTo>
                <a:lnTo>
                  <a:pt x="1038" y="76"/>
                </a:lnTo>
                <a:lnTo>
                  <a:pt x="1034" y="81"/>
                </a:lnTo>
                <a:lnTo>
                  <a:pt x="1029" y="87"/>
                </a:lnTo>
                <a:lnTo>
                  <a:pt x="1022" y="90"/>
                </a:lnTo>
                <a:lnTo>
                  <a:pt x="1017" y="96"/>
                </a:lnTo>
                <a:lnTo>
                  <a:pt x="1010" y="97"/>
                </a:lnTo>
                <a:lnTo>
                  <a:pt x="1002" y="103"/>
                </a:lnTo>
                <a:lnTo>
                  <a:pt x="995" y="105"/>
                </a:lnTo>
                <a:lnTo>
                  <a:pt x="979" y="110"/>
                </a:lnTo>
                <a:lnTo>
                  <a:pt x="961" y="117"/>
                </a:lnTo>
                <a:lnTo>
                  <a:pt x="953" y="119"/>
                </a:lnTo>
                <a:lnTo>
                  <a:pt x="944" y="122"/>
                </a:lnTo>
                <a:lnTo>
                  <a:pt x="938" y="128"/>
                </a:lnTo>
                <a:lnTo>
                  <a:pt x="931" y="131"/>
                </a:lnTo>
                <a:lnTo>
                  <a:pt x="919" y="140"/>
                </a:lnTo>
                <a:lnTo>
                  <a:pt x="910" y="149"/>
                </a:lnTo>
                <a:lnTo>
                  <a:pt x="897" y="160"/>
                </a:lnTo>
                <a:lnTo>
                  <a:pt x="887" y="169"/>
                </a:lnTo>
                <a:lnTo>
                  <a:pt x="880" y="174"/>
                </a:lnTo>
                <a:lnTo>
                  <a:pt x="873" y="179"/>
                </a:lnTo>
                <a:lnTo>
                  <a:pt x="864" y="183"/>
                </a:lnTo>
                <a:lnTo>
                  <a:pt x="855" y="185"/>
                </a:lnTo>
                <a:lnTo>
                  <a:pt x="816" y="179"/>
                </a:lnTo>
                <a:lnTo>
                  <a:pt x="784" y="176"/>
                </a:lnTo>
                <a:lnTo>
                  <a:pt x="771" y="174"/>
                </a:lnTo>
                <a:lnTo>
                  <a:pt x="760" y="174"/>
                </a:lnTo>
                <a:lnTo>
                  <a:pt x="751" y="174"/>
                </a:lnTo>
                <a:lnTo>
                  <a:pt x="744" y="174"/>
                </a:lnTo>
                <a:lnTo>
                  <a:pt x="739" y="176"/>
                </a:lnTo>
                <a:lnTo>
                  <a:pt x="735" y="178"/>
                </a:lnTo>
                <a:lnTo>
                  <a:pt x="732" y="179"/>
                </a:lnTo>
                <a:lnTo>
                  <a:pt x="728" y="183"/>
                </a:lnTo>
                <a:lnTo>
                  <a:pt x="728" y="186"/>
                </a:lnTo>
                <a:lnTo>
                  <a:pt x="728" y="192"/>
                </a:lnTo>
                <a:lnTo>
                  <a:pt x="728" y="197"/>
                </a:lnTo>
                <a:lnTo>
                  <a:pt x="730" y="202"/>
                </a:lnTo>
                <a:lnTo>
                  <a:pt x="727" y="210"/>
                </a:lnTo>
                <a:lnTo>
                  <a:pt x="723" y="218"/>
                </a:lnTo>
                <a:lnTo>
                  <a:pt x="718" y="227"/>
                </a:lnTo>
                <a:lnTo>
                  <a:pt x="714" y="236"/>
                </a:lnTo>
                <a:lnTo>
                  <a:pt x="707" y="247"/>
                </a:lnTo>
                <a:lnTo>
                  <a:pt x="700" y="254"/>
                </a:lnTo>
                <a:lnTo>
                  <a:pt x="696" y="258"/>
                </a:lnTo>
                <a:lnTo>
                  <a:pt x="693" y="259"/>
                </a:lnTo>
                <a:lnTo>
                  <a:pt x="689" y="261"/>
                </a:lnTo>
                <a:lnTo>
                  <a:pt x="686" y="261"/>
                </a:lnTo>
                <a:lnTo>
                  <a:pt x="682" y="261"/>
                </a:lnTo>
                <a:lnTo>
                  <a:pt x="680" y="259"/>
                </a:lnTo>
                <a:lnTo>
                  <a:pt x="679" y="259"/>
                </a:lnTo>
                <a:lnTo>
                  <a:pt x="677" y="258"/>
                </a:lnTo>
                <a:lnTo>
                  <a:pt x="677" y="256"/>
                </a:lnTo>
                <a:lnTo>
                  <a:pt x="677" y="254"/>
                </a:lnTo>
                <a:lnTo>
                  <a:pt x="677" y="252"/>
                </a:lnTo>
                <a:lnTo>
                  <a:pt x="677" y="250"/>
                </a:lnTo>
                <a:lnTo>
                  <a:pt x="679" y="249"/>
                </a:lnTo>
                <a:lnTo>
                  <a:pt x="680" y="247"/>
                </a:lnTo>
                <a:lnTo>
                  <a:pt x="682" y="243"/>
                </a:lnTo>
                <a:lnTo>
                  <a:pt x="687" y="240"/>
                </a:lnTo>
                <a:lnTo>
                  <a:pt x="691" y="236"/>
                </a:lnTo>
                <a:lnTo>
                  <a:pt x="695" y="234"/>
                </a:lnTo>
                <a:lnTo>
                  <a:pt x="695" y="233"/>
                </a:lnTo>
                <a:lnTo>
                  <a:pt x="695" y="233"/>
                </a:lnTo>
                <a:lnTo>
                  <a:pt x="695" y="231"/>
                </a:lnTo>
                <a:lnTo>
                  <a:pt x="693" y="231"/>
                </a:lnTo>
                <a:lnTo>
                  <a:pt x="675" y="226"/>
                </a:lnTo>
                <a:lnTo>
                  <a:pt x="657" y="220"/>
                </a:lnTo>
                <a:lnTo>
                  <a:pt x="648" y="218"/>
                </a:lnTo>
                <a:lnTo>
                  <a:pt x="641" y="218"/>
                </a:lnTo>
                <a:lnTo>
                  <a:pt x="632" y="217"/>
                </a:lnTo>
                <a:lnTo>
                  <a:pt x="625" y="217"/>
                </a:lnTo>
                <a:lnTo>
                  <a:pt x="623" y="217"/>
                </a:lnTo>
                <a:lnTo>
                  <a:pt x="622" y="218"/>
                </a:lnTo>
                <a:lnTo>
                  <a:pt x="618" y="220"/>
                </a:lnTo>
                <a:lnTo>
                  <a:pt x="616" y="222"/>
                </a:lnTo>
                <a:lnTo>
                  <a:pt x="613" y="227"/>
                </a:lnTo>
                <a:lnTo>
                  <a:pt x="607" y="233"/>
                </a:lnTo>
                <a:lnTo>
                  <a:pt x="602" y="240"/>
                </a:lnTo>
                <a:lnTo>
                  <a:pt x="595" y="247"/>
                </a:lnTo>
                <a:lnTo>
                  <a:pt x="591" y="250"/>
                </a:lnTo>
                <a:lnTo>
                  <a:pt x="588" y="254"/>
                </a:lnTo>
                <a:lnTo>
                  <a:pt x="582" y="256"/>
                </a:lnTo>
                <a:lnTo>
                  <a:pt x="575" y="258"/>
                </a:lnTo>
                <a:lnTo>
                  <a:pt x="574" y="259"/>
                </a:lnTo>
                <a:lnTo>
                  <a:pt x="566" y="263"/>
                </a:lnTo>
                <a:lnTo>
                  <a:pt x="559" y="268"/>
                </a:lnTo>
                <a:lnTo>
                  <a:pt x="549" y="275"/>
                </a:lnTo>
                <a:lnTo>
                  <a:pt x="540" y="283"/>
                </a:lnTo>
                <a:lnTo>
                  <a:pt x="533" y="290"/>
                </a:lnTo>
                <a:lnTo>
                  <a:pt x="525" y="295"/>
                </a:lnTo>
                <a:lnTo>
                  <a:pt x="522" y="299"/>
                </a:lnTo>
                <a:lnTo>
                  <a:pt x="522" y="304"/>
                </a:lnTo>
                <a:lnTo>
                  <a:pt x="520" y="309"/>
                </a:lnTo>
                <a:lnTo>
                  <a:pt x="517" y="320"/>
                </a:lnTo>
                <a:lnTo>
                  <a:pt x="515" y="329"/>
                </a:lnTo>
                <a:lnTo>
                  <a:pt x="509" y="339"/>
                </a:lnTo>
                <a:lnTo>
                  <a:pt x="506" y="348"/>
                </a:lnTo>
                <a:lnTo>
                  <a:pt x="501" y="356"/>
                </a:lnTo>
                <a:lnTo>
                  <a:pt x="497" y="361"/>
                </a:lnTo>
                <a:lnTo>
                  <a:pt x="499" y="363"/>
                </a:lnTo>
                <a:lnTo>
                  <a:pt x="499" y="364"/>
                </a:lnTo>
                <a:lnTo>
                  <a:pt x="501" y="364"/>
                </a:lnTo>
                <a:lnTo>
                  <a:pt x="501" y="364"/>
                </a:lnTo>
                <a:lnTo>
                  <a:pt x="504" y="364"/>
                </a:lnTo>
                <a:lnTo>
                  <a:pt x="506" y="364"/>
                </a:lnTo>
                <a:lnTo>
                  <a:pt x="508" y="364"/>
                </a:lnTo>
                <a:lnTo>
                  <a:pt x="509" y="364"/>
                </a:lnTo>
                <a:lnTo>
                  <a:pt x="511" y="364"/>
                </a:lnTo>
                <a:lnTo>
                  <a:pt x="511" y="366"/>
                </a:lnTo>
                <a:lnTo>
                  <a:pt x="511" y="366"/>
                </a:lnTo>
                <a:lnTo>
                  <a:pt x="513" y="368"/>
                </a:lnTo>
                <a:lnTo>
                  <a:pt x="508" y="382"/>
                </a:lnTo>
                <a:lnTo>
                  <a:pt x="502" y="402"/>
                </a:lnTo>
                <a:lnTo>
                  <a:pt x="501" y="407"/>
                </a:lnTo>
                <a:lnTo>
                  <a:pt x="501" y="412"/>
                </a:lnTo>
                <a:lnTo>
                  <a:pt x="501" y="418"/>
                </a:lnTo>
                <a:lnTo>
                  <a:pt x="501" y="423"/>
                </a:lnTo>
                <a:lnTo>
                  <a:pt x="502" y="430"/>
                </a:lnTo>
                <a:lnTo>
                  <a:pt x="504" y="436"/>
                </a:lnTo>
                <a:lnTo>
                  <a:pt x="508" y="441"/>
                </a:lnTo>
                <a:lnTo>
                  <a:pt x="513" y="446"/>
                </a:lnTo>
                <a:lnTo>
                  <a:pt x="513" y="448"/>
                </a:lnTo>
                <a:lnTo>
                  <a:pt x="513" y="450"/>
                </a:lnTo>
                <a:lnTo>
                  <a:pt x="513" y="452"/>
                </a:lnTo>
                <a:lnTo>
                  <a:pt x="513" y="452"/>
                </a:lnTo>
                <a:lnTo>
                  <a:pt x="511" y="453"/>
                </a:lnTo>
                <a:lnTo>
                  <a:pt x="506" y="453"/>
                </a:lnTo>
                <a:lnTo>
                  <a:pt x="495" y="455"/>
                </a:lnTo>
                <a:lnTo>
                  <a:pt x="479" y="457"/>
                </a:lnTo>
                <a:lnTo>
                  <a:pt x="470" y="461"/>
                </a:lnTo>
                <a:lnTo>
                  <a:pt x="460" y="464"/>
                </a:lnTo>
                <a:lnTo>
                  <a:pt x="454" y="468"/>
                </a:lnTo>
                <a:lnTo>
                  <a:pt x="451" y="469"/>
                </a:lnTo>
                <a:lnTo>
                  <a:pt x="445" y="473"/>
                </a:lnTo>
                <a:lnTo>
                  <a:pt x="440" y="477"/>
                </a:lnTo>
                <a:lnTo>
                  <a:pt x="435" y="482"/>
                </a:lnTo>
                <a:lnTo>
                  <a:pt x="429" y="485"/>
                </a:lnTo>
                <a:lnTo>
                  <a:pt x="424" y="493"/>
                </a:lnTo>
                <a:lnTo>
                  <a:pt x="420" y="498"/>
                </a:lnTo>
                <a:lnTo>
                  <a:pt x="415" y="505"/>
                </a:lnTo>
                <a:lnTo>
                  <a:pt x="410" y="512"/>
                </a:lnTo>
                <a:lnTo>
                  <a:pt x="406" y="521"/>
                </a:lnTo>
                <a:lnTo>
                  <a:pt x="401" y="530"/>
                </a:lnTo>
                <a:lnTo>
                  <a:pt x="397" y="534"/>
                </a:lnTo>
                <a:lnTo>
                  <a:pt x="394" y="539"/>
                </a:lnTo>
                <a:lnTo>
                  <a:pt x="390" y="544"/>
                </a:lnTo>
                <a:lnTo>
                  <a:pt x="385" y="550"/>
                </a:lnTo>
                <a:lnTo>
                  <a:pt x="374" y="560"/>
                </a:lnTo>
                <a:lnTo>
                  <a:pt x="362" y="571"/>
                </a:lnTo>
                <a:lnTo>
                  <a:pt x="355" y="576"/>
                </a:lnTo>
                <a:lnTo>
                  <a:pt x="347" y="582"/>
                </a:lnTo>
                <a:lnTo>
                  <a:pt x="342" y="585"/>
                </a:lnTo>
                <a:lnTo>
                  <a:pt x="335" y="589"/>
                </a:lnTo>
                <a:lnTo>
                  <a:pt x="328" y="590"/>
                </a:lnTo>
                <a:lnTo>
                  <a:pt x="321" y="594"/>
                </a:lnTo>
                <a:lnTo>
                  <a:pt x="314" y="594"/>
                </a:lnTo>
                <a:lnTo>
                  <a:pt x="308" y="596"/>
                </a:lnTo>
                <a:lnTo>
                  <a:pt x="308" y="599"/>
                </a:lnTo>
                <a:lnTo>
                  <a:pt x="310" y="603"/>
                </a:lnTo>
                <a:lnTo>
                  <a:pt x="312" y="607"/>
                </a:lnTo>
                <a:lnTo>
                  <a:pt x="314" y="610"/>
                </a:lnTo>
                <a:lnTo>
                  <a:pt x="317" y="614"/>
                </a:lnTo>
                <a:lnTo>
                  <a:pt x="321" y="615"/>
                </a:lnTo>
                <a:lnTo>
                  <a:pt x="323" y="617"/>
                </a:lnTo>
                <a:lnTo>
                  <a:pt x="326" y="619"/>
                </a:lnTo>
                <a:lnTo>
                  <a:pt x="326" y="631"/>
                </a:lnTo>
                <a:lnTo>
                  <a:pt x="326" y="640"/>
                </a:lnTo>
                <a:lnTo>
                  <a:pt x="326" y="647"/>
                </a:lnTo>
                <a:lnTo>
                  <a:pt x="326" y="655"/>
                </a:lnTo>
                <a:lnTo>
                  <a:pt x="326" y="656"/>
                </a:lnTo>
                <a:lnTo>
                  <a:pt x="328" y="662"/>
                </a:lnTo>
                <a:lnTo>
                  <a:pt x="330" y="667"/>
                </a:lnTo>
                <a:lnTo>
                  <a:pt x="333" y="672"/>
                </a:lnTo>
                <a:lnTo>
                  <a:pt x="339" y="681"/>
                </a:lnTo>
                <a:lnTo>
                  <a:pt x="340" y="685"/>
                </a:lnTo>
                <a:lnTo>
                  <a:pt x="335" y="690"/>
                </a:lnTo>
                <a:lnTo>
                  <a:pt x="330" y="694"/>
                </a:lnTo>
                <a:lnTo>
                  <a:pt x="328" y="696"/>
                </a:lnTo>
                <a:lnTo>
                  <a:pt x="324" y="697"/>
                </a:lnTo>
                <a:lnTo>
                  <a:pt x="321" y="697"/>
                </a:lnTo>
                <a:lnTo>
                  <a:pt x="319" y="697"/>
                </a:lnTo>
                <a:lnTo>
                  <a:pt x="315" y="697"/>
                </a:lnTo>
                <a:lnTo>
                  <a:pt x="314" y="697"/>
                </a:lnTo>
                <a:lnTo>
                  <a:pt x="314" y="696"/>
                </a:lnTo>
                <a:lnTo>
                  <a:pt x="312" y="696"/>
                </a:lnTo>
                <a:lnTo>
                  <a:pt x="310" y="692"/>
                </a:lnTo>
                <a:lnTo>
                  <a:pt x="310" y="688"/>
                </a:lnTo>
                <a:lnTo>
                  <a:pt x="312" y="683"/>
                </a:lnTo>
                <a:lnTo>
                  <a:pt x="312" y="679"/>
                </a:lnTo>
                <a:lnTo>
                  <a:pt x="314" y="676"/>
                </a:lnTo>
                <a:lnTo>
                  <a:pt x="315" y="674"/>
                </a:lnTo>
                <a:lnTo>
                  <a:pt x="314" y="671"/>
                </a:lnTo>
                <a:lnTo>
                  <a:pt x="314" y="669"/>
                </a:lnTo>
                <a:lnTo>
                  <a:pt x="312" y="665"/>
                </a:lnTo>
                <a:lnTo>
                  <a:pt x="308" y="662"/>
                </a:lnTo>
                <a:lnTo>
                  <a:pt x="305" y="656"/>
                </a:lnTo>
                <a:lnTo>
                  <a:pt x="299" y="651"/>
                </a:lnTo>
                <a:lnTo>
                  <a:pt x="287" y="642"/>
                </a:lnTo>
                <a:lnTo>
                  <a:pt x="280" y="633"/>
                </a:lnTo>
                <a:lnTo>
                  <a:pt x="269" y="624"/>
                </a:lnTo>
                <a:lnTo>
                  <a:pt x="258" y="615"/>
                </a:lnTo>
                <a:lnTo>
                  <a:pt x="246" y="605"/>
                </a:lnTo>
                <a:lnTo>
                  <a:pt x="234" y="596"/>
                </a:lnTo>
                <a:lnTo>
                  <a:pt x="234" y="598"/>
                </a:lnTo>
                <a:lnTo>
                  <a:pt x="232" y="601"/>
                </a:lnTo>
                <a:lnTo>
                  <a:pt x="230" y="605"/>
                </a:lnTo>
                <a:lnTo>
                  <a:pt x="228" y="607"/>
                </a:lnTo>
                <a:lnTo>
                  <a:pt x="226" y="608"/>
                </a:lnTo>
                <a:lnTo>
                  <a:pt x="225" y="610"/>
                </a:lnTo>
                <a:lnTo>
                  <a:pt x="223" y="614"/>
                </a:lnTo>
                <a:lnTo>
                  <a:pt x="223" y="615"/>
                </a:lnTo>
                <a:lnTo>
                  <a:pt x="223" y="621"/>
                </a:lnTo>
                <a:lnTo>
                  <a:pt x="226" y="630"/>
                </a:lnTo>
                <a:lnTo>
                  <a:pt x="232" y="642"/>
                </a:lnTo>
                <a:lnTo>
                  <a:pt x="237" y="653"/>
                </a:lnTo>
                <a:lnTo>
                  <a:pt x="242" y="665"/>
                </a:lnTo>
                <a:lnTo>
                  <a:pt x="248" y="676"/>
                </a:lnTo>
                <a:lnTo>
                  <a:pt x="251" y="679"/>
                </a:lnTo>
                <a:lnTo>
                  <a:pt x="253" y="683"/>
                </a:lnTo>
                <a:lnTo>
                  <a:pt x="257" y="687"/>
                </a:lnTo>
                <a:lnTo>
                  <a:pt x="258" y="688"/>
                </a:lnTo>
                <a:lnTo>
                  <a:pt x="251" y="703"/>
                </a:lnTo>
                <a:lnTo>
                  <a:pt x="235" y="726"/>
                </a:lnTo>
                <a:lnTo>
                  <a:pt x="226" y="736"/>
                </a:lnTo>
                <a:lnTo>
                  <a:pt x="219" y="747"/>
                </a:lnTo>
                <a:lnTo>
                  <a:pt x="214" y="751"/>
                </a:lnTo>
                <a:lnTo>
                  <a:pt x="210" y="754"/>
                </a:lnTo>
                <a:lnTo>
                  <a:pt x="207" y="756"/>
                </a:lnTo>
                <a:lnTo>
                  <a:pt x="205" y="756"/>
                </a:lnTo>
                <a:lnTo>
                  <a:pt x="200" y="756"/>
                </a:lnTo>
                <a:lnTo>
                  <a:pt x="196" y="754"/>
                </a:lnTo>
                <a:lnTo>
                  <a:pt x="193" y="752"/>
                </a:lnTo>
                <a:lnTo>
                  <a:pt x="191" y="751"/>
                </a:lnTo>
                <a:lnTo>
                  <a:pt x="180" y="751"/>
                </a:lnTo>
                <a:lnTo>
                  <a:pt x="178" y="760"/>
                </a:lnTo>
                <a:lnTo>
                  <a:pt x="178" y="767"/>
                </a:lnTo>
                <a:lnTo>
                  <a:pt x="177" y="776"/>
                </a:lnTo>
                <a:lnTo>
                  <a:pt x="173" y="783"/>
                </a:lnTo>
                <a:lnTo>
                  <a:pt x="169" y="790"/>
                </a:lnTo>
                <a:lnTo>
                  <a:pt x="164" y="797"/>
                </a:lnTo>
                <a:lnTo>
                  <a:pt x="162" y="801"/>
                </a:lnTo>
                <a:lnTo>
                  <a:pt x="159" y="802"/>
                </a:lnTo>
                <a:lnTo>
                  <a:pt x="155" y="806"/>
                </a:lnTo>
                <a:lnTo>
                  <a:pt x="152" y="808"/>
                </a:lnTo>
                <a:lnTo>
                  <a:pt x="157" y="813"/>
                </a:lnTo>
                <a:lnTo>
                  <a:pt x="162" y="817"/>
                </a:lnTo>
                <a:lnTo>
                  <a:pt x="168" y="822"/>
                </a:lnTo>
                <a:lnTo>
                  <a:pt x="173" y="829"/>
                </a:lnTo>
                <a:lnTo>
                  <a:pt x="182" y="841"/>
                </a:lnTo>
                <a:lnTo>
                  <a:pt x="187" y="850"/>
                </a:lnTo>
                <a:lnTo>
                  <a:pt x="189" y="854"/>
                </a:lnTo>
                <a:lnTo>
                  <a:pt x="193" y="857"/>
                </a:lnTo>
                <a:lnTo>
                  <a:pt x="196" y="861"/>
                </a:lnTo>
                <a:lnTo>
                  <a:pt x="200" y="865"/>
                </a:lnTo>
                <a:lnTo>
                  <a:pt x="209" y="870"/>
                </a:lnTo>
                <a:lnTo>
                  <a:pt x="218" y="877"/>
                </a:lnTo>
                <a:lnTo>
                  <a:pt x="223" y="879"/>
                </a:lnTo>
                <a:lnTo>
                  <a:pt x="226" y="882"/>
                </a:lnTo>
                <a:lnTo>
                  <a:pt x="230" y="888"/>
                </a:lnTo>
                <a:lnTo>
                  <a:pt x="234" y="891"/>
                </a:lnTo>
                <a:lnTo>
                  <a:pt x="237" y="897"/>
                </a:lnTo>
                <a:lnTo>
                  <a:pt x="239" y="902"/>
                </a:lnTo>
                <a:lnTo>
                  <a:pt x="239" y="907"/>
                </a:lnTo>
                <a:lnTo>
                  <a:pt x="241" y="916"/>
                </a:lnTo>
                <a:lnTo>
                  <a:pt x="239" y="920"/>
                </a:lnTo>
                <a:lnTo>
                  <a:pt x="239" y="923"/>
                </a:lnTo>
                <a:lnTo>
                  <a:pt x="239" y="925"/>
                </a:lnTo>
                <a:lnTo>
                  <a:pt x="237" y="929"/>
                </a:lnTo>
                <a:lnTo>
                  <a:pt x="234" y="930"/>
                </a:lnTo>
                <a:lnTo>
                  <a:pt x="230" y="932"/>
                </a:lnTo>
                <a:lnTo>
                  <a:pt x="226" y="934"/>
                </a:lnTo>
                <a:lnTo>
                  <a:pt x="223" y="936"/>
                </a:lnTo>
                <a:lnTo>
                  <a:pt x="221" y="938"/>
                </a:lnTo>
                <a:lnTo>
                  <a:pt x="219" y="939"/>
                </a:lnTo>
                <a:lnTo>
                  <a:pt x="219" y="941"/>
                </a:lnTo>
                <a:lnTo>
                  <a:pt x="219" y="943"/>
                </a:lnTo>
                <a:lnTo>
                  <a:pt x="226" y="954"/>
                </a:lnTo>
                <a:lnTo>
                  <a:pt x="239" y="979"/>
                </a:lnTo>
                <a:lnTo>
                  <a:pt x="242" y="986"/>
                </a:lnTo>
                <a:lnTo>
                  <a:pt x="246" y="993"/>
                </a:lnTo>
                <a:lnTo>
                  <a:pt x="250" y="1000"/>
                </a:lnTo>
                <a:lnTo>
                  <a:pt x="251" y="1007"/>
                </a:lnTo>
                <a:lnTo>
                  <a:pt x="251" y="1014"/>
                </a:lnTo>
                <a:lnTo>
                  <a:pt x="251" y="1019"/>
                </a:lnTo>
                <a:lnTo>
                  <a:pt x="251" y="1021"/>
                </a:lnTo>
                <a:lnTo>
                  <a:pt x="251" y="1025"/>
                </a:lnTo>
                <a:lnTo>
                  <a:pt x="250" y="1027"/>
                </a:lnTo>
                <a:lnTo>
                  <a:pt x="248" y="1028"/>
                </a:lnTo>
                <a:lnTo>
                  <a:pt x="242" y="1030"/>
                </a:lnTo>
                <a:lnTo>
                  <a:pt x="237" y="1032"/>
                </a:lnTo>
                <a:lnTo>
                  <a:pt x="230" y="1036"/>
                </a:lnTo>
                <a:lnTo>
                  <a:pt x="223" y="1037"/>
                </a:lnTo>
                <a:lnTo>
                  <a:pt x="218" y="1041"/>
                </a:lnTo>
                <a:lnTo>
                  <a:pt x="212" y="1044"/>
                </a:lnTo>
                <a:lnTo>
                  <a:pt x="209" y="1046"/>
                </a:lnTo>
                <a:lnTo>
                  <a:pt x="205" y="1050"/>
                </a:lnTo>
                <a:lnTo>
                  <a:pt x="207" y="1052"/>
                </a:lnTo>
                <a:lnTo>
                  <a:pt x="210" y="1055"/>
                </a:lnTo>
                <a:lnTo>
                  <a:pt x="214" y="1059"/>
                </a:lnTo>
                <a:lnTo>
                  <a:pt x="218" y="1062"/>
                </a:lnTo>
                <a:lnTo>
                  <a:pt x="223" y="1071"/>
                </a:lnTo>
                <a:lnTo>
                  <a:pt x="226" y="1082"/>
                </a:lnTo>
                <a:lnTo>
                  <a:pt x="230" y="1092"/>
                </a:lnTo>
                <a:lnTo>
                  <a:pt x="234" y="1105"/>
                </a:lnTo>
                <a:lnTo>
                  <a:pt x="235" y="1117"/>
                </a:lnTo>
                <a:lnTo>
                  <a:pt x="239" y="1130"/>
                </a:lnTo>
                <a:lnTo>
                  <a:pt x="241" y="1155"/>
                </a:lnTo>
                <a:lnTo>
                  <a:pt x="242" y="1176"/>
                </a:lnTo>
                <a:lnTo>
                  <a:pt x="244" y="1192"/>
                </a:lnTo>
                <a:lnTo>
                  <a:pt x="244" y="1201"/>
                </a:lnTo>
                <a:lnTo>
                  <a:pt x="242" y="1206"/>
                </a:lnTo>
                <a:lnTo>
                  <a:pt x="242" y="1212"/>
                </a:lnTo>
                <a:lnTo>
                  <a:pt x="239" y="1215"/>
                </a:lnTo>
                <a:lnTo>
                  <a:pt x="237" y="1219"/>
                </a:lnTo>
                <a:lnTo>
                  <a:pt x="234" y="1222"/>
                </a:lnTo>
                <a:lnTo>
                  <a:pt x="232" y="1226"/>
                </a:lnTo>
                <a:lnTo>
                  <a:pt x="230" y="1231"/>
                </a:lnTo>
                <a:lnTo>
                  <a:pt x="230" y="1237"/>
                </a:lnTo>
                <a:lnTo>
                  <a:pt x="230" y="1240"/>
                </a:lnTo>
                <a:lnTo>
                  <a:pt x="232" y="1246"/>
                </a:lnTo>
                <a:lnTo>
                  <a:pt x="234" y="1249"/>
                </a:lnTo>
                <a:lnTo>
                  <a:pt x="235" y="1253"/>
                </a:lnTo>
                <a:lnTo>
                  <a:pt x="239" y="1260"/>
                </a:lnTo>
                <a:lnTo>
                  <a:pt x="246" y="1265"/>
                </a:lnTo>
                <a:lnTo>
                  <a:pt x="251" y="1270"/>
                </a:lnTo>
                <a:lnTo>
                  <a:pt x="257" y="1276"/>
                </a:lnTo>
                <a:lnTo>
                  <a:pt x="258" y="1279"/>
                </a:lnTo>
                <a:lnTo>
                  <a:pt x="260" y="1283"/>
                </a:lnTo>
                <a:lnTo>
                  <a:pt x="262" y="1286"/>
                </a:lnTo>
                <a:lnTo>
                  <a:pt x="262" y="1292"/>
                </a:lnTo>
                <a:lnTo>
                  <a:pt x="262" y="1295"/>
                </a:lnTo>
                <a:lnTo>
                  <a:pt x="260" y="1301"/>
                </a:lnTo>
                <a:lnTo>
                  <a:pt x="260" y="1306"/>
                </a:lnTo>
                <a:lnTo>
                  <a:pt x="258" y="1311"/>
                </a:lnTo>
                <a:lnTo>
                  <a:pt x="255" y="1324"/>
                </a:lnTo>
                <a:lnTo>
                  <a:pt x="250" y="1336"/>
                </a:lnTo>
                <a:lnTo>
                  <a:pt x="237" y="1361"/>
                </a:lnTo>
                <a:lnTo>
                  <a:pt x="223" y="1386"/>
                </a:lnTo>
                <a:lnTo>
                  <a:pt x="216" y="1399"/>
                </a:lnTo>
                <a:lnTo>
                  <a:pt x="209" y="1413"/>
                </a:lnTo>
                <a:lnTo>
                  <a:pt x="202" y="1425"/>
                </a:lnTo>
                <a:lnTo>
                  <a:pt x="194" y="1438"/>
                </a:lnTo>
                <a:lnTo>
                  <a:pt x="191" y="1450"/>
                </a:lnTo>
                <a:lnTo>
                  <a:pt x="187" y="1463"/>
                </a:lnTo>
                <a:lnTo>
                  <a:pt x="186" y="1468"/>
                </a:lnTo>
                <a:lnTo>
                  <a:pt x="184" y="1473"/>
                </a:lnTo>
                <a:lnTo>
                  <a:pt x="184" y="1479"/>
                </a:lnTo>
                <a:lnTo>
                  <a:pt x="184" y="1484"/>
                </a:lnTo>
                <a:lnTo>
                  <a:pt x="161" y="1489"/>
                </a:lnTo>
                <a:lnTo>
                  <a:pt x="136" y="1495"/>
                </a:lnTo>
                <a:lnTo>
                  <a:pt x="111" y="1500"/>
                </a:lnTo>
                <a:lnTo>
                  <a:pt x="86" y="1507"/>
                </a:lnTo>
                <a:lnTo>
                  <a:pt x="75" y="1511"/>
                </a:lnTo>
                <a:lnTo>
                  <a:pt x="64" y="1514"/>
                </a:lnTo>
                <a:lnTo>
                  <a:pt x="54" y="1520"/>
                </a:lnTo>
                <a:lnTo>
                  <a:pt x="47" y="1525"/>
                </a:lnTo>
                <a:lnTo>
                  <a:pt x="43" y="1529"/>
                </a:lnTo>
                <a:lnTo>
                  <a:pt x="40" y="1532"/>
                </a:lnTo>
                <a:lnTo>
                  <a:pt x="36" y="1536"/>
                </a:lnTo>
                <a:lnTo>
                  <a:pt x="34" y="1539"/>
                </a:lnTo>
                <a:lnTo>
                  <a:pt x="32" y="1543"/>
                </a:lnTo>
                <a:lnTo>
                  <a:pt x="31" y="1546"/>
                </a:lnTo>
                <a:lnTo>
                  <a:pt x="31" y="1552"/>
                </a:lnTo>
                <a:lnTo>
                  <a:pt x="31" y="1555"/>
                </a:lnTo>
                <a:lnTo>
                  <a:pt x="31" y="1559"/>
                </a:lnTo>
                <a:lnTo>
                  <a:pt x="32" y="1562"/>
                </a:lnTo>
                <a:lnTo>
                  <a:pt x="36" y="1566"/>
                </a:lnTo>
                <a:lnTo>
                  <a:pt x="40" y="1571"/>
                </a:lnTo>
                <a:lnTo>
                  <a:pt x="45" y="1577"/>
                </a:lnTo>
                <a:lnTo>
                  <a:pt x="47" y="1580"/>
                </a:lnTo>
                <a:lnTo>
                  <a:pt x="47" y="1607"/>
                </a:lnTo>
                <a:lnTo>
                  <a:pt x="41" y="1607"/>
                </a:lnTo>
                <a:lnTo>
                  <a:pt x="34" y="1609"/>
                </a:lnTo>
                <a:lnTo>
                  <a:pt x="29" y="1610"/>
                </a:lnTo>
                <a:lnTo>
                  <a:pt x="24" y="1612"/>
                </a:lnTo>
                <a:lnTo>
                  <a:pt x="16" y="1614"/>
                </a:lnTo>
                <a:lnTo>
                  <a:pt x="13" y="1618"/>
                </a:lnTo>
                <a:lnTo>
                  <a:pt x="8" y="1619"/>
                </a:lnTo>
                <a:lnTo>
                  <a:pt x="6" y="1623"/>
                </a:lnTo>
                <a:lnTo>
                  <a:pt x="2" y="1626"/>
                </a:lnTo>
                <a:lnTo>
                  <a:pt x="0" y="1628"/>
                </a:lnTo>
                <a:lnTo>
                  <a:pt x="0" y="1632"/>
                </a:lnTo>
                <a:lnTo>
                  <a:pt x="0" y="1635"/>
                </a:lnTo>
                <a:lnTo>
                  <a:pt x="2" y="1639"/>
                </a:lnTo>
                <a:lnTo>
                  <a:pt x="6" y="1641"/>
                </a:lnTo>
                <a:lnTo>
                  <a:pt x="9" y="1643"/>
                </a:lnTo>
                <a:lnTo>
                  <a:pt x="16" y="1646"/>
                </a:lnTo>
                <a:lnTo>
                  <a:pt x="16" y="1673"/>
                </a:lnTo>
                <a:lnTo>
                  <a:pt x="20" y="1678"/>
                </a:lnTo>
                <a:lnTo>
                  <a:pt x="25" y="1682"/>
                </a:lnTo>
                <a:lnTo>
                  <a:pt x="29" y="1685"/>
                </a:lnTo>
                <a:lnTo>
                  <a:pt x="34" y="1689"/>
                </a:lnTo>
                <a:lnTo>
                  <a:pt x="45" y="1694"/>
                </a:lnTo>
                <a:lnTo>
                  <a:pt x="56" y="1701"/>
                </a:lnTo>
                <a:lnTo>
                  <a:pt x="66" y="1705"/>
                </a:lnTo>
                <a:lnTo>
                  <a:pt x="79" y="1708"/>
                </a:lnTo>
                <a:lnTo>
                  <a:pt x="89" y="1712"/>
                </a:lnTo>
                <a:lnTo>
                  <a:pt x="102" y="1715"/>
                </a:lnTo>
                <a:lnTo>
                  <a:pt x="127" y="1719"/>
                </a:lnTo>
                <a:lnTo>
                  <a:pt x="152" y="1724"/>
                </a:lnTo>
                <a:lnTo>
                  <a:pt x="164" y="1728"/>
                </a:lnTo>
                <a:lnTo>
                  <a:pt x="177" y="1730"/>
                </a:lnTo>
                <a:lnTo>
                  <a:pt x="189" y="1735"/>
                </a:lnTo>
                <a:lnTo>
                  <a:pt x="202" y="1739"/>
                </a:lnTo>
                <a:lnTo>
                  <a:pt x="207" y="1740"/>
                </a:lnTo>
                <a:lnTo>
                  <a:pt x="212" y="1744"/>
                </a:lnTo>
                <a:lnTo>
                  <a:pt x="216" y="1748"/>
                </a:lnTo>
                <a:lnTo>
                  <a:pt x="219" y="1751"/>
                </a:lnTo>
                <a:lnTo>
                  <a:pt x="223" y="1755"/>
                </a:lnTo>
                <a:lnTo>
                  <a:pt x="223" y="1758"/>
                </a:lnTo>
                <a:lnTo>
                  <a:pt x="226" y="1764"/>
                </a:lnTo>
                <a:lnTo>
                  <a:pt x="228" y="1767"/>
                </a:lnTo>
                <a:lnTo>
                  <a:pt x="230" y="1776"/>
                </a:lnTo>
                <a:lnTo>
                  <a:pt x="234" y="1787"/>
                </a:lnTo>
                <a:lnTo>
                  <a:pt x="234" y="1790"/>
                </a:lnTo>
                <a:lnTo>
                  <a:pt x="237" y="1796"/>
                </a:lnTo>
                <a:lnTo>
                  <a:pt x="239" y="1799"/>
                </a:lnTo>
                <a:lnTo>
                  <a:pt x="241" y="1804"/>
                </a:lnTo>
                <a:lnTo>
                  <a:pt x="242" y="1806"/>
                </a:lnTo>
                <a:lnTo>
                  <a:pt x="246" y="1808"/>
                </a:lnTo>
                <a:lnTo>
                  <a:pt x="251" y="1810"/>
                </a:lnTo>
                <a:lnTo>
                  <a:pt x="258" y="1812"/>
                </a:lnTo>
                <a:lnTo>
                  <a:pt x="275" y="1815"/>
                </a:lnTo>
                <a:lnTo>
                  <a:pt x="292" y="1819"/>
                </a:lnTo>
                <a:lnTo>
                  <a:pt x="312" y="1824"/>
                </a:lnTo>
                <a:lnTo>
                  <a:pt x="330" y="1826"/>
                </a:lnTo>
                <a:lnTo>
                  <a:pt x="346" y="1828"/>
                </a:lnTo>
                <a:lnTo>
                  <a:pt x="358" y="1828"/>
                </a:lnTo>
                <a:lnTo>
                  <a:pt x="363" y="1828"/>
                </a:lnTo>
                <a:lnTo>
                  <a:pt x="369" y="1828"/>
                </a:lnTo>
                <a:lnTo>
                  <a:pt x="374" y="1826"/>
                </a:lnTo>
                <a:lnTo>
                  <a:pt x="380" y="1824"/>
                </a:lnTo>
                <a:lnTo>
                  <a:pt x="383" y="1822"/>
                </a:lnTo>
                <a:lnTo>
                  <a:pt x="387" y="1821"/>
                </a:lnTo>
                <a:lnTo>
                  <a:pt x="390" y="1817"/>
                </a:lnTo>
                <a:lnTo>
                  <a:pt x="394" y="1813"/>
                </a:lnTo>
                <a:lnTo>
                  <a:pt x="396" y="1812"/>
                </a:lnTo>
                <a:lnTo>
                  <a:pt x="397" y="1806"/>
                </a:lnTo>
                <a:lnTo>
                  <a:pt x="401" y="1803"/>
                </a:lnTo>
                <a:lnTo>
                  <a:pt x="403" y="1799"/>
                </a:lnTo>
                <a:lnTo>
                  <a:pt x="403" y="1794"/>
                </a:lnTo>
                <a:lnTo>
                  <a:pt x="404" y="1790"/>
                </a:lnTo>
                <a:lnTo>
                  <a:pt x="404" y="1785"/>
                </a:lnTo>
                <a:lnTo>
                  <a:pt x="404" y="1780"/>
                </a:lnTo>
                <a:lnTo>
                  <a:pt x="415" y="1780"/>
                </a:lnTo>
                <a:lnTo>
                  <a:pt x="424" y="1781"/>
                </a:lnTo>
                <a:lnTo>
                  <a:pt x="433" y="1785"/>
                </a:lnTo>
                <a:lnTo>
                  <a:pt x="440" y="1787"/>
                </a:lnTo>
                <a:lnTo>
                  <a:pt x="447" y="1790"/>
                </a:lnTo>
                <a:lnTo>
                  <a:pt x="452" y="1794"/>
                </a:lnTo>
                <a:lnTo>
                  <a:pt x="456" y="1799"/>
                </a:lnTo>
                <a:lnTo>
                  <a:pt x="461" y="1803"/>
                </a:lnTo>
                <a:lnTo>
                  <a:pt x="468" y="1813"/>
                </a:lnTo>
                <a:lnTo>
                  <a:pt x="476" y="1822"/>
                </a:lnTo>
                <a:lnTo>
                  <a:pt x="481" y="1826"/>
                </a:lnTo>
                <a:lnTo>
                  <a:pt x="485" y="1829"/>
                </a:lnTo>
                <a:lnTo>
                  <a:pt x="488" y="1833"/>
                </a:lnTo>
                <a:lnTo>
                  <a:pt x="493" y="1835"/>
                </a:lnTo>
                <a:lnTo>
                  <a:pt x="504" y="1838"/>
                </a:lnTo>
                <a:lnTo>
                  <a:pt x="515" y="1842"/>
                </a:lnTo>
                <a:lnTo>
                  <a:pt x="525" y="1844"/>
                </a:lnTo>
                <a:lnTo>
                  <a:pt x="538" y="1845"/>
                </a:lnTo>
                <a:lnTo>
                  <a:pt x="554" y="1849"/>
                </a:lnTo>
                <a:lnTo>
                  <a:pt x="561" y="1849"/>
                </a:lnTo>
                <a:lnTo>
                  <a:pt x="574" y="1851"/>
                </a:lnTo>
                <a:lnTo>
                  <a:pt x="584" y="1854"/>
                </a:lnTo>
                <a:lnTo>
                  <a:pt x="597" y="1858"/>
                </a:lnTo>
                <a:lnTo>
                  <a:pt x="607" y="1861"/>
                </a:lnTo>
                <a:lnTo>
                  <a:pt x="618" y="1865"/>
                </a:lnTo>
                <a:lnTo>
                  <a:pt x="627" y="1869"/>
                </a:lnTo>
                <a:lnTo>
                  <a:pt x="632" y="1869"/>
                </a:lnTo>
                <a:lnTo>
                  <a:pt x="638" y="1869"/>
                </a:lnTo>
                <a:lnTo>
                  <a:pt x="643" y="1869"/>
                </a:lnTo>
                <a:lnTo>
                  <a:pt x="646" y="1869"/>
                </a:lnTo>
                <a:lnTo>
                  <a:pt x="655" y="1876"/>
                </a:lnTo>
                <a:lnTo>
                  <a:pt x="662" y="1881"/>
                </a:lnTo>
                <a:lnTo>
                  <a:pt x="670" y="1886"/>
                </a:lnTo>
                <a:lnTo>
                  <a:pt x="677" y="1894"/>
                </a:lnTo>
                <a:lnTo>
                  <a:pt x="682" y="1899"/>
                </a:lnTo>
                <a:lnTo>
                  <a:pt x="687" y="1906"/>
                </a:lnTo>
                <a:lnTo>
                  <a:pt x="693" y="1913"/>
                </a:lnTo>
                <a:lnTo>
                  <a:pt x="696" y="1918"/>
                </a:lnTo>
                <a:lnTo>
                  <a:pt x="705" y="1933"/>
                </a:lnTo>
                <a:lnTo>
                  <a:pt x="714" y="1947"/>
                </a:lnTo>
                <a:lnTo>
                  <a:pt x="723" y="1961"/>
                </a:lnTo>
                <a:lnTo>
                  <a:pt x="732" y="1975"/>
                </a:lnTo>
                <a:lnTo>
                  <a:pt x="734" y="1977"/>
                </a:lnTo>
                <a:lnTo>
                  <a:pt x="735" y="1979"/>
                </a:lnTo>
                <a:lnTo>
                  <a:pt x="737" y="1979"/>
                </a:lnTo>
                <a:lnTo>
                  <a:pt x="741" y="1981"/>
                </a:lnTo>
                <a:lnTo>
                  <a:pt x="744" y="1981"/>
                </a:lnTo>
                <a:lnTo>
                  <a:pt x="750" y="1981"/>
                </a:lnTo>
                <a:lnTo>
                  <a:pt x="755" y="1979"/>
                </a:lnTo>
                <a:lnTo>
                  <a:pt x="759" y="1979"/>
                </a:lnTo>
                <a:lnTo>
                  <a:pt x="764" y="1979"/>
                </a:lnTo>
                <a:lnTo>
                  <a:pt x="767" y="1979"/>
                </a:lnTo>
                <a:lnTo>
                  <a:pt x="780" y="1984"/>
                </a:lnTo>
                <a:lnTo>
                  <a:pt x="791" y="1990"/>
                </a:lnTo>
                <a:lnTo>
                  <a:pt x="800" y="1993"/>
                </a:lnTo>
                <a:lnTo>
                  <a:pt x="807" y="2000"/>
                </a:lnTo>
                <a:lnTo>
                  <a:pt x="817" y="2006"/>
                </a:lnTo>
                <a:lnTo>
                  <a:pt x="826" y="2011"/>
                </a:lnTo>
                <a:lnTo>
                  <a:pt x="830" y="2013"/>
                </a:lnTo>
                <a:lnTo>
                  <a:pt x="835" y="2015"/>
                </a:lnTo>
                <a:lnTo>
                  <a:pt x="840" y="2016"/>
                </a:lnTo>
                <a:lnTo>
                  <a:pt x="848" y="2016"/>
                </a:lnTo>
                <a:lnTo>
                  <a:pt x="844" y="2025"/>
                </a:lnTo>
                <a:lnTo>
                  <a:pt x="844" y="2031"/>
                </a:lnTo>
                <a:lnTo>
                  <a:pt x="844" y="2034"/>
                </a:lnTo>
                <a:lnTo>
                  <a:pt x="844" y="2038"/>
                </a:lnTo>
                <a:lnTo>
                  <a:pt x="844" y="2041"/>
                </a:lnTo>
                <a:lnTo>
                  <a:pt x="846" y="2043"/>
                </a:lnTo>
                <a:lnTo>
                  <a:pt x="848" y="2048"/>
                </a:lnTo>
                <a:lnTo>
                  <a:pt x="851" y="2054"/>
                </a:lnTo>
                <a:lnTo>
                  <a:pt x="855" y="2057"/>
                </a:lnTo>
                <a:lnTo>
                  <a:pt x="860" y="2063"/>
                </a:lnTo>
                <a:lnTo>
                  <a:pt x="867" y="2064"/>
                </a:lnTo>
                <a:lnTo>
                  <a:pt x="873" y="2068"/>
                </a:lnTo>
                <a:lnTo>
                  <a:pt x="880" y="2072"/>
                </a:lnTo>
                <a:lnTo>
                  <a:pt x="887" y="2073"/>
                </a:lnTo>
                <a:lnTo>
                  <a:pt x="901" y="2079"/>
                </a:lnTo>
                <a:lnTo>
                  <a:pt x="915" y="2082"/>
                </a:lnTo>
                <a:lnTo>
                  <a:pt x="912" y="2093"/>
                </a:lnTo>
                <a:lnTo>
                  <a:pt x="910" y="2104"/>
                </a:lnTo>
                <a:lnTo>
                  <a:pt x="910" y="2112"/>
                </a:lnTo>
                <a:lnTo>
                  <a:pt x="910" y="2121"/>
                </a:lnTo>
                <a:lnTo>
                  <a:pt x="910" y="2128"/>
                </a:lnTo>
                <a:lnTo>
                  <a:pt x="913" y="2136"/>
                </a:lnTo>
                <a:lnTo>
                  <a:pt x="915" y="2141"/>
                </a:lnTo>
                <a:lnTo>
                  <a:pt x="919" y="2146"/>
                </a:lnTo>
                <a:lnTo>
                  <a:pt x="924" y="2150"/>
                </a:lnTo>
                <a:lnTo>
                  <a:pt x="929" y="2155"/>
                </a:lnTo>
                <a:lnTo>
                  <a:pt x="935" y="2159"/>
                </a:lnTo>
                <a:lnTo>
                  <a:pt x="944" y="2161"/>
                </a:lnTo>
                <a:lnTo>
                  <a:pt x="951" y="2162"/>
                </a:lnTo>
                <a:lnTo>
                  <a:pt x="958" y="2164"/>
                </a:lnTo>
                <a:lnTo>
                  <a:pt x="969" y="2166"/>
                </a:lnTo>
                <a:lnTo>
                  <a:pt x="979" y="2166"/>
                </a:lnTo>
                <a:lnTo>
                  <a:pt x="995" y="2166"/>
                </a:lnTo>
                <a:lnTo>
                  <a:pt x="1010" y="2166"/>
                </a:lnTo>
                <a:lnTo>
                  <a:pt x="1024" y="2166"/>
                </a:lnTo>
                <a:lnTo>
                  <a:pt x="1040" y="2166"/>
                </a:lnTo>
                <a:lnTo>
                  <a:pt x="1047" y="2164"/>
                </a:lnTo>
                <a:lnTo>
                  <a:pt x="1056" y="2162"/>
                </a:lnTo>
                <a:lnTo>
                  <a:pt x="1063" y="2161"/>
                </a:lnTo>
                <a:lnTo>
                  <a:pt x="1068" y="2157"/>
                </a:lnTo>
                <a:lnTo>
                  <a:pt x="1075" y="2152"/>
                </a:lnTo>
                <a:lnTo>
                  <a:pt x="1081" y="2148"/>
                </a:lnTo>
                <a:lnTo>
                  <a:pt x="1086" y="2143"/>
                </a:lnTo>
                <a:lnTo>
                  <a:pt x="1093" y="2137"/>
                </a:lnTo>
                <a:lnTo>
                  <a:pt x="1102" y="2128"/>
                </a:lnTo>
                <a:lnTo>
                  <a:pt x="1113" y="2118"/>
                </a:lnTo>
                <a:lnTo>
                  <a:pt x="1116" y="2116"/>
                </a:lnTo>
                <a:lnTo>
                  <a:pt x="1122" y="2112"/>
                </a:lnTo>
                <a:lnTo>
                  <a:pt x="1125" y="2111"/>
                </a:lnTo>
                <a:lnTo>
                  <a:pt x="1129" y="2111"/>
                </a:lnTo>
                <a:lnTo>
                  <a:pt x="1136" y="2111"/>
                </a:lnTo>
                <a:lnTo>
                  <a:pt x="1143" y="2112"/>
                </a:lnTo>
                <a:lnTo>
                  <a:pt x="1148" y="2114"/>
                </a:lnTo>
                <a:lnTo>
                  <a:pt x="1155" y="2116"/>
                </a:lnTo>
                <a:lnTo>
                  <a:pt x="1159" y="2120"/>
                </a:lnTo>
                <a:lnTo>
                  <a:pt x="1164" y="2123"/>
                </a:lnTo>
                <a:lnTo>
                  <a:pt x="1170" y="2127"/>
                </a:lnTo>
                <a:lnTo>
                  <a:pt x="1175" y="2132"/>
                </a:lnTo>
                <a:lnTo>
                  <a:pt x="1184" y="2141"/>
                </a:lnTo>
                <a:lnTo>
                  <a:pt x="1195" y="2148"/>
                </a:lnTo>
                <a:lnTo>
                  <a:pt x="1200" y="2152"/>
                </a:lnTo>
                <a:lnTo>
                  <a:pt x="1205" y="2153"/>
                </a:lnTo>
                <a:lnTo>
                  <a:pt x="1211" y="2157"/>
                </a:lnTo>
                <a:lnTo>
                  <a:pt x="1218" y="2159"/>
                </a:lnTo>
                <a:lnTo>
                  <a:pt x="1220" y="2152"/>
                </a:lnTo>
                <a:lnTo>
                  <a:pt x="1221" y="2146"/>
                </a:lnTo>
                <a:lnTo>
                  <a:pt x="1227" y="2141"/>
                </a:lnTo>
                <a:lnTo>
                  <a:pt x="1230" y="2137"/>
                </a:lnTo>
                <a:lnTo>
                  <a:pt x="1236" y="2134"/>
                </a:lnTo>
                <a:lnTo>
                  <a:pt x="1241" y="2130"/>
                </a:lnTo>
                <a:lnTo>
                  <a:pt x="1248" y="2128"/>
                </a:lnTo>
                <a:lnTo>
                  <a:pt x="1253" y="2127"/>
                </a:lnTo>
                <a:lnTo>
                  <a:pt x="1264" y="2128"/>
                </a:lnTo>
                <a:lnTo>
                  <a:pt x="1275" y="2128"/>
                </a:lnTo>
                <a:lnTo>
                  <a:pt x="1284" y="2132"/>
                </a:lnTo>
                <a:lnTo>
                  <a:pt x="1294" y="2136"/>
                </a:lnTo>
                <a:lnTo>
                  <a:pt x="1303" y="2139"/>
                </a:lnTo>
                <a:lnTo>
                  <a:pt x="1312" y="2143"/>
                </a:lnTo>
                <a:lnTo>
                  <a:pt x="1321" y="2146"/>
                </a:lnTo>
                <a:lnTo>
                  <a:pt x="1328" y="2152"/>
                </a:lnTo>
                <a:lnTo>
                  <a:pt x="1346" y="2162"/>
                </a:lnTo>
                <a:lnTo>
                  <a:pt x="1362" y="2171"/>
                </a:lnTo>
                <a:lnTo>
                  <a:pt x="1371" y="2175"/>
                </a:lnTo>
                <a:lnTo>
                  <a:pt x="1380" y="2180"/>
                </a:lnTo>
                <a:lnTo>
                  <a:pt x="1389" y="2184"/>
                </a:lnTo>
                <a:lnTo>
                  <a:pt x="1398" y="2185"/>
                </a:lnTo>
                <a:lnTo>
                  <a:pt x="1392" y="2198"/>
                </a:lnTo>
                <a:lnTo>
                  <a:pt x="1387" y="2210"/>
                </a:lnTo>
                <a:lnTo>
                  <a:pt x="1382" y="2221"/>
                </a:lnTo>
                <a:lnTo>
                  <a:pt x="1378" y="2232"/>
                </a:lnTo>
                <a:lnTo>
                  <a:pt x="1367" y="2251"/>
                </a:lnTo>
                <a:lnTo>
                  <a:pt x="1357" y="2269"/>
                </a:lnTo>
                <a:lnTo>
                  <a:pt x="1346" y="2287"/>
                </a:lnTo>
                <a:lnTo>
                  <a:pt x="1333" y="2306"/>
                </a:lnTo>
                <a:lnTo>
                  <a:pt x="1323" y="2326"/>
                </a:lnTo>
                <a:lnTo>
                  <a:pt x="1310" y="2347"/>
                </a:lnTo>
                <a:lnTo>
                  <a:pt x="1316" y="2349"/>
                </a:lnTo>
                <a:lnTo>
                  <a:pt x="1321" y="2349"/>
                </a:lnTo>
                <a:lnTo>
                  <a:pt x="1326" y="2351"/>
                </a:lnTo>
                <a:lnTo>
                  <a:pt x="1333" y="2351"/>
                </a:lnTo>
                <a:lnTo>
                  <a:pt x="1346" y="2351"/>
                </a:lnTo>
                <a:lnTo>
                  <a:pt x="1353" y="2351"/>
                </a:lnTo>
                <a:lnTo>
                  <a:pt x="1357" y="2356"/>
                </a:lnTo>
                <a:lnTo>
                  <a:pt x="1364" y="2365"/>
                </a:lnTo>
                <a:lnTo>
                  <a:pt x="1373" y="2374"/>
                </a:lnTo>
                <a:lnTo>
                  <a:pt x="1382" y="2385"/>
                </a:lnTo>
                <a:lnTo>
                  <a:pt x="1390" y="2395"/>
                </a:lnTo>
                <a:lnTo>
                  <a:pt x="1399" y="2403"/>
                </a:lnTo>
                <a:lnTo>
                  <a:pt x="1406" y="2410"/>
                </a:lnTo>
                <a:lnTo>
                  <a:pt x="1412" y="2413"/>
                </a:lnTo>
                <a:lnTo>
                  <a:pt x="1487" y="2000"/>
                </a:lnTo>
                <a:lnTo>
                  <a:pt x="1490" y="1993"/>
                </a:lnTo>
                <a:lnTo>
                  <a:pt x="1495" y="1988"/>
                </a:lnTo>
                <a:lnTo>
                  <a:pt x="1501" y="1983"/>
                </a:lnTo>
                <a:lnTo>
                  <a:pt x="1508" y="1975"/>
                </a:lnTo>
                <a:lnTo>
                  <a:pt x="1503" y="1968"/>
                </a:lnTo>
                <a:lnTo>
                  <a:pt x="1499" y="1963"/>
                </a:lnTo>
                <a:lnTo>
                  <a:pt x="1497" y="1959"/>
                </a:lnTo>
                <a:lnTo>
                  <a:pt x="1497" y="1956"/>
                </a:lnTo>
                <a:lnTo>
                  <a:pt x="1497" y="1952"/>
                </a:lnTo>
                <a:lnTo>
                  <a:pt x="1497" y="1947"/>
                </a:lnTo>
                <a:lnTo>
                  <a:pt x="1495" y="1942"/>
                </a:lnTo>
                <a:lnTo>
                  <a:pt x="1494" y="1934"/>
                </a:lnTo>
                <a:lnTo>
                  <a:pt x="1492" y="1933"/>
                </a:lnTo>
                <a:lnTo>
                  <a:pt x="1488" y="1929"/>
                </a:lnTo>
                <a:lnTo>
                  <a:pt x="1485" y="1927"/>
                </a:lnTo>
                <a:lnTo>
                  <a:pt x="1481" y="1926"/>
                </a:lnTo>
                <a:lnTo>
                  <a:pt x="1474" y="1922"/>
                </a:lnTo>
                <a:lnTo>
                  <a:pt x="1465" y="1917"/>
                </a:lnTo>
                <a:lnTo>
                  <a:pt x="1456" y="1911"/>
                </a:lnTo>
                <a:lnTo>
                  <a:pt x="1449" y="1906"/>
                </a:lnTo>
                <a:lnTo>
                  <a:pt x="1447" y="1904"/>
                </a:lnTo>
                <a:lnTo>
                  <a:pt x="1444" y="1901"/>
                </a:lnTo>
                <a:lnTo>
                  <a:pt x="1444" y="1897"/>
                </a:lnTo>
                <a:lnTo>
                  <a:pt x="1442" y="1894"/>
                </a:lnTo>
                <a:lnTo>
                  <a:pt x="1444" y="1890"/>
                </a:lnTo>
                <a:lnTo>
                  <a:pt x="1444" y="1886"/>
                </a:lnTo>
                <a:lnTo>
                  <a:pt x="1444" y="1885"/>
                </a:lnTo>
                <a:lnTo>
                  <a:pt x="1446" y="1883"/>
                </a:lnTo>
                <a:lnTo>
                  <a:pt x="1447" y="1881"/>
                </a:lnTo>
                <a:lnTo>
                  <a:pt x="1449" y="1879"/>
                </a:lnTo>
                <a:lnTo>
                  <a:pt x="1449" y="1879"/>
                </a:lnTo>
                <a:lnTo>
                  <a:pt x="1449" y="1877"/>
                </a:lnTo>
                <a:lnTo>
                  <a:pt x="1447" y="1874"/>
                </a:lnTo>
                <a:lnTo>
                  <a:pt x="1442" y="1869"/>
                </a:lnTo>
                <a:lnTo>
                  <a:pt x="1435" y="1860"/>
                </a:lnTo>
                <a:lnTo>
                  <a:pt x="1419" y="1844"/>
                </a:lnTo>
                <a:lnTo>
                  <a:pt x="1412" y="1835"/>
                </a:lnTo>
                <a:lnTo>
                  <a:pt x="1403" y="1826"/>
                </a:lnTo>
                <a:lnTo>
                  <a:pt x="1396" y="1819"/>
                </a:lnTo>
                <a:lnTo>
                  <a:pt x="1389" y="1813"/>
                </a:lnTo>
                <a:lnTo>
                  <a:pt x="1389" y="1707"/>
                </a:lnTo>
                <a:lnTo>
                  <a:pt x="1398" y="1707"/>
                </a:lnTo>
                <a:lnTo>
                  <a:pt x="1406" y="1707"/>
                </a:lnTo>
                <a:lnTo>
                  <a:pt x="1414" y="1705"/>
                </a:lnTo>
                <a:lnTo>
                  <a:pt x="1419" y="1703"/>
                </a:lnTo>
                <a:lnTo>
                  <a:pt x="1431" y="1699"/>
                </a:lnTo>
                <a:lnTo>
                  <a:pt x="1444" y="1694"/>
                </a:lnTo>
                <a:lnTo>
                  <a:pt x="1454" y="1691"/>
                </a:lnTo>
                <a:lnTo>
                  <a:pt x="1465" y="1685"/>
                </a:lnTo>
                <a:lnTo>
                  <a:pt x="1471" y="1683"/>
                </a:lnTo>
                <a:lnTo>
                  <a:pt x="1478" y="1682"/>
                </a:lnTo>
                <a:lnTo>
                  <a:pt x="1483" y="1680"/>
                </a:lnTo>
                <a:lnTo>
                  <a:pt x="1490" y="1680"/>
                </a:lnTo>
                <a:lnTo>
                  <a:pt x="1492" y="1685"/>
                </a:lnTo>
                <a:lnTo>
                  <a:pt x="1494" y="1689"/>
                </a:lnTo>
                <a:lnTo>
                  <a:pt x="1495" y="1691"/>
                </a:lnTo>
                <a:lnTo>
                  <a:pt x="1499" y="1694"/>
                </a:lnTo>
                <a:lnTo>
                  <a:pt x="1503" y="1696"/>
                </a:lnTo>
                <a:lnTo>
                  <a:pt x="1506" y="1696"/>
                </a:lnTo>
                <a:lnTo>
                  <a:pt x="1511" y="1698"/>
                </a:lnTo>
                <a:lnTo>
                  <a:pt x="1515" y="1698"/>
                </a:lnTo>
                <a:lnTo>
                  <a:pt x="1517" y="1698"/>
                </a:lnTo>
                <a:lnTo>
                  <a:pt x="1519" y="1696"/>
                </a:lnTo>
                <a:lnTo>
                  <a:pt x="1522" y="1694"/>
                </a:lnTo>
                <a:lnTo>
                  <a:pt x="1524" y="1694"/>
                </a:lnTo>
                <a:lnTo>
                  <a:pt x="1526" y="1691"/>
                </a:lnTo>
                <a:lnTo>
                  <a:pt x="1527" y="1687"/>
                </a:lnTo>
                <a:lnTo>
                  <a:pt x="1531" y="1682"/>
                </a:lnTo>
                <a:lnTo>
                  <a:pt x="1531" y="1676"/>
                </a:lnTo>
                <a:lnTo>
                  <a:pt x="1531" y="1673"/>
                </a:lnTo>
                <a:lnTo>
                  <a:pt x="1533" y="1669"/>
                </a:lnTo>
                <a:lnTo>
                  <a:pt x="1531" y="1666"/>
                </a:lnTo>
                <a:lnTo>
                  <a:pt x="1531" y="1662"/>
                </a:lnTo>
                <a:lnTo>
                  <a:pt x="1529" y="1657"/>
                </a:lnTo>
                <a:lnTo>
                  <a:pt x="1527" y="1655"/>
                </a:lnTo>
                <a:lnTo>
                  <a:pt x="1526" y="1651"/>
                </a:lnTo>
                <a:lnTo>
                  <a:pt x="1524" y="1648"/>
                </a:lnTo>
                <a:lnTo>
                  <a:pt x="1522" y="1646"/>
                </a:lnTo>
                <a:lnTo>
                  <a:pt x="1519" y="1644"/>
                </a:lnTo>
                <a:lnTo>
                  <a:pt x="1511" y="1641"/>
                </a:lnTo>
                <a:lnTo>
                  <a:pt x="1503" y="1637"/>
                </a:lnTo>
                <a:lnTo>
                  <a:pt x="1495" y="1635"/>
                </a:lnTo>
                <a:lnTo>
                  <a:pt x="1485" y="1634"/>
                </a:lnTo>
                <a:lnTo>
                  <a:pt x="1465" y="1630"/>
                </a:lnTo>
                <a:lnTo>
                  <a:pt x="1444" y="1630"/>
                </a:lnTo>
                <a:lnTo>
                  <a:pt x="1435" y="1628"/>
                </a:lnTo>
                <a:lnTo>
                  <a:pt x="1426" y="1628"/>
                </a:lnTo>
                <a:lnTo>
                  <a:pt x="1419" y="1626"/>
                </a:lnTo>
                <a:lnTo>
                  <a:pt x="1412" y="1625"/>
                </a:lnTo>
                <a:lnTo>
                  <a:pt x="1412" y="1554"/>
                </a:lnTo>
                <a:lnTo>
                  <a:pt x="1419" y="1545"/>
                </a:lnTo>
                <a:lnTo>
                  <a:pt x="1426" y="1539"/>
                </a:lnTo>
                <a:lnTo>
                  <a:pt x="1430" y="1537"/>
                </a:lnTo>
                <a:lnTo>
                  <a:pt x="1433" y="1536"/>
                </a:lnTo>
                <a:lnTo>
                  <a:pt x="1438" y="1536"/>
                </a:lnTo>
                <a:lnTo>
                  <a:pt x="1447" y="1536"/>
                </a:lnTo>
                <a:lnTo>
                  <a:pt x="1665" y="1525"/>
                </a:lnTo>
                <a:lnTo>
                  <a:pt x="1665" y="1529"/>
                </a:lnTo>
                <a:lnTo>
                  <a:pt x="1665" y="1504"/>
                </a:lnTo>
                <a:lnTo>
                  <a:pt x="1666" y="1505"/>
                </a:lnTo>
                <a:lnTo>
                  <a:pt x="1670" y="1505"/>
                </a:lnTo>
                <a:lnTo>
                  <a:pt x="1672" y="1505"/>
                </a:lnTo>
                <a:lnTo>
                  <a:pt x="1673" y="1507"/>
                </a:lnTo>
                <a:lnTo>
                  <a:pt x="1679" y="1511"/>
                </a:lnTo>
                <a:lnTo>
                  <a:pt x="1682" y="1513"/>
                </a:lnTo>
                <a:lnTo>
                  <a:pt x="1688" y="1516"/>
                </a:lnTo>
                <a:lnTo>
                  <a:pt x="1693" y="1520"/>
                </a:lnTo>
                <a:lnTo>
                  <a:pt x="1697" y="1520"/>
                </a:lnTo>
                <a:lnTo>
                  <a:pt x="1700" y="1521"/>
                </a:lnTo>
                <a:lnTo>
                  <a:pt x="1704" y="1521"/>
                </a:lnTo>
                <a:lnTo>
                  <a:pt x="1707" y="1521"/>
                </a:lnTo>
                <a:lnTo>
                  <a:pt x="1711" y="1521"/>
                </a:lnTo>
                <a:lnTo>
                  <a:pt x="1716" y="1521"/>
                </a:lnTo>
                <a:lnTo>
                  <a:pt x="1720" y="1520"/>
                </a:lnTo>
                <a:lnTo>
                  <a:pt x="1723" y="1520"/>
                </a:lnTo>
                <a:lnTo>
                  <a:pt x="1729" y="1516"/>
                </a:lnTo>
                <a:lnTo>
                  <a:pt x="1734" y="1513"/>
                </a:lnTo>
                <a:lnTo>
                  <a:pt x="1739" y="1509"/>
                </a:lnTo>
                <a:lnTo>
                  <a:pt x="1743" y="1504"/>
                </a:lnTo>
                <a:lnTo>
                  <a:pt x="1746" y="1500"/>
                </a:lnTo>
                <a:lnTo>
                  <a:pt x="1750" y="1495"/>
                </a:lnTo>
                <a:lnTo>
                  <a:pt x="1755" y="1484"/>
                </a:lnTo>
                <a:lnTo>
                  <a:pt x="1762" y="1475"/>
                </a:lnTo>
                <a:lnTo>
                  <a:pt x="1766" y="1472"/>
                </a:lnTo>
                <a:lnTo>
                  <a:pt x="1771" y="1468"/>
                </a:lnTo>
                <a:lnTo>
                  <a:pt x="1773" y="1468"/>
                </a:lnTo>
                <a:lnTo>
                  <a:pt x="1777" y="1466"/>
                </a:lnTo>
                <a:lnTo>
                  <a:pt x="1778" y="1466"/>
                </a:lnTo>
                <a:lnTo>
                  <a:pt x="1782" y="1466"/>
                </a:lnTo>
                <a:lnTo>
                  <a:pt x="1787" y="1466"/>
                </a:lnTo>
                <a:lnTo>
                  <a:pt x="1791" y="1468"/>
                </a:lnTo>
                <a:lnTo>
                  <a:pt x="1794" y="1468"/>
                </a:lnTo>
                <a:lnTo>
                  <a:pt x="1798" y="1470"/>
                </a:lnTo>
                <a:lnTo>
                  <a:pt x="1802" y="1473"/>
                </a:lnTo>
                <a:lnTo>
                  <a:pt x="1807" y="1475"/>
                </a:lnTo>
                <a:lnTo>
                  <a:pt x="1809" y="1477"/>
                </a:lnTo>
                <a:lnTo>
                  <a:pt x="1812" y="1481"/>
                </a:lnTo>
                <a:lnTo>
                  <a:pt x="1818" y="1488"/>
                </a:lnTo>
                <a:lnTo>
                  <a:pt x="1823" y="1497"/>
                </a:lnTo>
                <a:lnTo>
                  <a:pt x="1828" y="1505"/>
                </a:lnTo>
                <a:lnTo>
                  <a:pt x="1832" y="1514"/>
                </a:lnTo>
                <a:lnTo>
                  <a:pt x="1834" y="1525"/>
                </a:lnTo>
                <a:lnTo>
                  <a:pt x="1837" y="1536"/>
                </a:lnTo>
                <a:lnTo>
                  <a:pt x="1839" y="1546"/>
                </a:lnTo>
                <a:lnTo>
                  <a:pt x="1841" y="1557"/>
                </a:lnTo>
                <a:lnTo>
                  <a:pt x="1842" y="1577"/>
                </a:lnTo>
                <a:lnTo>
                  <a:pt x="1842" y="1594"/>
                </a:lnTo>
                <a:lnTo>
                  <a:pt x="1851" y="1596"/>
                </a:lnTo>
                <a:lnTo>
                  <a:pt x="1857" y="1596"/>
                </a:lnTo>
                <a:lnTo>
                  <a:pt x="1862" y="1596"/>
                </a:lnTo>
                <a:lnTo>
                  <a:pt x="1871" y="1594"/>
                </a:lnTo>
                <a:lnTo>
                  <a:pt x="1866" y="1568"/>
                </a:lnTo>
                <a:lnTo>
                  <a:pt x="1860" y="1543"/>
                </a:lnTo>
                <a:lnTo>
                  <a:pt x="1853" y="1520"/>
                </a:lnTo>
                <a:lnTo>
                  <a:pt x="1848" y="1497"/>
                </a:lnTo>
                <a:lnTo>
                  <a:pt x="1839" y="1477"/>
                </a:lnTo>
                <a:lnTo>
                  <a:pt x="1832" y="1457"/>
                </a:lnTo>
                <a:lnTo>
                  <a:pt x="1821" y="1440"/>
                </a:lnTo>
                <a:lnTo>
                  <a:pt x="1812" y="1425"/>
                </a:lnTo>
                <a:lnTo>
                  <a:pt x="1807" y="1416"/>
                </a:lnTo>
                <a:lnTo>
                  <a:pt x="1803" y="1411"/>
                </a:lnTo>
                <a:lnTo>
                  <a:pt x="1798" y="1404"/>
                </a:lnTo>
                <a:lnTo>
                  <a:pt x="1793" y="1399"/>
                </a:lnTo>
                <a:lnTo>
                  <a:pt x="1787" y="1393"/>
                </a:lnTo>
                <a:lnTo>
                  <a:pt x="1782" y="1388"/>
                </a:lnTo>
                <a:lnTo>
                  <a:pt x="1777" y="1383"/>
                </a:lnTo>
                <a:lnTo>
                  <a:pt x="1771" y="1379"/>
                </a:lnTo>
                <a:lnTo>
                  <a:pt x="1766" y="1375"/>
                </a:lnTo>
                <a:lnTo>
                  <a:pt x="1759" y="1372"/>
                </a:lnTo>
                <a:lnTo>
                  <a:pt x="1753" y="1370"/>
                </a:lnTo>
                <a:lnTo>
                  <a:pt x="1748" y="1367"/>
                </a:lnTo>
                <a:lnTo>
                  <a:pt x="1743" y="1365"/>
                </a:lnTo>
                <a:lnTo>
                  <a:pt x="1737" y="1365"/>
                </a:lnTo>
                <a:lnTo>
                  <a:pt x="1730" y="1363"/>
                </a:lnTo>
                <a:lnTo>
                  <a:pt x="1725" y="1363"/>
                </a:lnTo>
                <a:lnTo>
                  <a:pt x="1750" y="1349"/>
                </a:lnTo>
                <a:lnTo>
                  <a:pt x="1773" y="1333"/>
                </a:lnTo>
                <a:lnTo>
                  <a:pt x="1780" y="1329"/>
                </a:lnTo>
                <a:lnTo>
                  <a:pt x="1784" y="1326"/>
                </a:lnTo>
                <a:lnTo>
                  <a:pt x="1789" y="1320"/>
                </a:lnTo>
                <a:lnTo>
                  <a:pt x="1793" y="1315"/>
                </a:lnTo>
                <a:lnTo>
                  <a:pt x="1796" y="1310"/>
                </a:lnTo>
                <a:lnTo>
                  <a:pt x="1798" y="1304"/>
                </a:lnTo>
                <a:lnTo>
                  <a:pt x="1800" y="1299"/>
                </a:lnTo>
                <a:lnTo>
                  <a:pt x="1800" y="1292"/>
                </a:lnTo>
                <a:lnTo>
                  <a:pt x="1800" y="1283"/>
                </a:lnTo>
                <a:lnTo>
                  <a:pt x="1800" y="1278"/>
                </a:lnTo>
                <a:lnTo>
                  <a:pt x="1798" y="1270"/>
                </a:lnTo>
                <a:lnTo>
                  <a:pt x="1796" y="1263"/>
                </a:lnTo>
                <a:lnTo>
                  <a:pt x="1793" y="1251"/>
                </a:lnTo>
                <a:lnTo>
                  <a:pt x="1787" y="1238"/>
                </a:lnTo>
                <a:lnTo>
                  <a:pt x="1782" y="1224"/>
                </a:lnTo>
                <a:lnTo>
                  <a:pt x="1777" y="1212"/>
                </a:lnTo>
                <a:lnTo>
                  <a:pt x="1770" y="1199"/>
                </a:lnTo>
                <a:lnTo>
                  <a:pt x="1762" y="1185"/>
                </a:lnTo>
                <a:lnTo>
                  <a:pt x="1755" y="1173"/>
                </a:lnTo>
                <a:lnTo>
                  <a:pt x="1748" y="1158"/>
                </a:lnTo>
                <a:lnTo>
                  <a:pt x="1743" y="1144"/>
                </a:lnTo>
                <a:lnTo>
                  <a:pt x="1737" y="1128"/>
                </a:lnTo>
                <a:lnTo>
                  <a:pt x="1734" y="1121"/>
                </a:lnTo>
                <a:lnTo>
                  <a:pt x="1732" y="1114"/>
                </a:lnTo>
                <a:lnTo>
                  <a:pt x="1729" y="1105"/>
                </a:lnTo>
                <a:lnTo>
                  <a:pt x="1729" y="1096"/>
                </a:lnTo>
                <a:lnTo>
                  <a:pt x="1727" y="1087"/>
                </a:lnTo>
                <a:lnTo>
                  <a:pt x="1725" y="1078"/>
                </a:lnTo>
                <a:lnTo>
                  <a:pt x="1725" y="1069"/>
                </a:lnTo>
                <a:lnTo>
                  <a:pt x="1725" y="1060"/>
                </a:lnTo>
                <a:lnTo>
                  <a:pt x="1725" y="1046"/>
                </a:lnTo>
                <a:lnTo>
                  <a:pt x="1725" y="1034"/>
                </a:lnTo>
                <a:lnTo>
                  <a:pt x="1727" y="1021"/>
                </a:lnTo>
                <a:lnTo>
                  <a:pt x="1729" y="1009"/>
                </a:lnTo>
                <a:lnTo>
                  <a:pt x="1730" y="996"/>
                </a:lnTo>
                <a:lnTo>
                  <a:pt x="1732" y="986"/>
                </a:lnTo>
                <a:lnTo>
                  <a:pt x="1736" y="975"/>
                </a:lnTo>
                <a:lnTo>
                  <a:pt x="1739" y="966"/>
                </a:lnTo>
                <a:lnTo>
                  <a:pt x="1741" y="955"/>
                </a:lnTo>
                <a:lnTo>
                  <a:pt x="1745" y="947"/>
                </a:lnTo>
                <a:lnTo>
                  <a:pt x="1750" y="938"/>
                </a:lnTo>
                <a:lnTo>
                  <a:pt x="1753" y="929"/>
                </a:lnTo>
                <a:lnTo>
                  <a:pt x="1757" y="922"/>
                </a:lnTo>
                <a:lnTo>
                  <a:pt x="1762" y="914"/>
                </a:lnTo>
                <a:lnTo>
                  <a:pt x="1766" y="907"/>
                </a:lnTo>
                <a:lnTo>
                  <a:pt x="1771" y="902"/>
                </a:lnTo>
                <a:lnTo>
                  <a:pt x="1771" y="859"/>
                </a:lnTo>
                <a:lnTo>
                  <a:pt x="1764" y="859"/>
                </a:lnTo>
                <a:lnTo>
                  <a:pt x="1757" y="859"/>
                </a:lnTo>
                <a:lnTo>
                  <a:pt x="1752" y="859"/>
                </a:lnTo>
                <a:lnTo>
                  <a:pt x="1746" y="859"/>
                </a:lnTo>
                <a:lnTo>
                  <a:pt x="1737" y="861"/>
                </a:lnTo>
                <a:lnTo>
                  <a:pt x="1727" y="861"/>
                </a:lnTo>
                <a:lnTo>
                  <a:pt x="1718" y="863"/>
                </a:lnTo>
                <a:lnTo>
                  <a:pt x="1707" y="863"/>
                </a:lnTo>
                <a:lnTo>
                  <a:pt x="1684" y="866"/>
                </a:lnTo>
                <a:lnTo>
                  <a:pt x="1661" y="872"/>
                </a:lnTo>
                <a:lnTo>
                  <a:pt x="1640" y="875"/>
                </a:lnTo>
                <a:lnTo>
                  <a:pt x="1616" y="881"/>
                </a:lnTo>
                <a:lnTo>
                  <a:pt x="1595" y="884"/>
                </a:lnTo>
                <a:lnTo>
                  <a:pt x="1576" y="888"/>
                </a:lnTo>
                <a:lnTo>
                  <a:pt x="1567" y="888"/>
                </a:lnTo>
                <a:lnTo>
                  <a:pt x="1561" y="888"/>
                </a:lnTo>
                <a:lnTo>
                  <a:pt x="1554" y="886"/>
                </a:lnTo>
                <a:lnTo>
                  <a:pt x="1549" y="884"/>
                </a:lnTo>
                <a:lnTo>
                  <a:pt x="1542" y="884"/>
                </a:lnTo>
                <a:lnTo>
                  <a:pt x="1538" y="884"/>
                </a:lnTo>
                <a:lnTo>
                  <a:pt x="1535" y="884"/>
                </a:lnTo>
                <a:lnTo>
                  <a:pt x="1531" y="884"/>
                </a:lnTo>
                <a:lnTo>
                  <a:pt x="1527" y="886"/>
                </a:lnTo>
                <a:lnTo>
                  <a:pt x="1526" y="888"/>
                </a:lnTo>
                <a:lnTo>
                  <a:pt x="1520" y="891"/>
                </a:lnTo>
                <a:lnTo>
                  <a:pt x="1515" y="893"/>
                </a:lnTo>
                <a:lnTo>
                  <a:pt x="1511" y="897"/>
                </a:lnTo>
                <a:lnTo>
                  <a:pt x="1510" y="900"/>
                </a:lnTo>
                <a:lnTo>
                  <a:pt x="1506" y="904"/>
                </a:lnTo>
                <a:lnTo>
                  <a:pt x="1503" y="906"/>
                </a:lnTo>
                <a:lnTo>
                  <a:pt x="1497" y="907"/>
                </a:lnTo>
                <a:lnTo>
                  <a:pt x="1494" y="907"/>
                </a:lnTo>
                <a:lnTo>
                  <a:pt x="1487" y="907"/>
                </a:lnTo>
                <a:lnTo>
                  <a:pt x="1479" y="907"/>
                </a:lnTo>
                <a:lnTo>
                  <a:pt x="1474" y="906"/>
                </a:lnTo>
                <a:lnTo>
                  <a:pt x="1469" y="902"/>
                </a:lnTo>
                <a:lnTo>
                  <a:pt x="1463" y="900"/>
                </a:lnTo>
                <a:lnTo>
                  <a:pt x="1460" y="897"/>
                </a:lnTo>
                <a:lnTo>
                  <a:pt x="1456" y="893"/>
                </a:lnTo>
                <a:lnTo>
                  <a:pt x="1453" y="890"/>
                </a:lnTo>
                <a:lnTo>
                  <a:pt x="1440" y="870"/>
                </a:lnTo>
                <a:lnTo>
                  <a:pt x="1428" y="854"/>
                </a:lnTo>
                <a:lnTo>
                  <a:pt x="1421" y="843"/>
                </a:lnTo>
                <a:lnTo>
                  <a:pt x="1414" y="834"/>
                </a:lnTo>
                <a:lnTo>
                  <a:pt x="1406" y="825"/>
                </a:lnTo>
                <a:lnTo>
                  <a:pt x="1398" y="818"/>
                </a:lnTo>
                <a:lnTo>
                  <a:pt x="1389" y="809"/>
                </a:lnTo>
                <a:lnTo>
                  <a:pt x="1382" y="802"/>
                </a:lnTo>
                <a:lnTo>
                  <a:pt x="1371" y="795"/>
                </a:lnTo>
                <a:lnTo>
                  <a:pt x="1362" y="790"/>
                </a:lnTo>
                <a:lnTo>
                  <a:pt x="1351" y="783"/>
                </a:lnTo>
                <a:lnTo>
                  <a:pt x="1342" y="779"/>
                </a:lnTo>
                <a:lnTo>
                  <a:pt x="1330" y="774"/>
                </a:lnTo>
                <a:lnTo>
                  <a:pt x="1319" y="770"/>
                </a:lnTo>
                <a:lnTo>
                  <a:pt x="1309" y="768"/>
                </a:lnTo>
                <a:lnTo>
                  <a:pt x="1294" y="765"/>
                </a:lnTo>
                <a:lnTo>
                  <a:pt x="1282" y="765"/>
                </a:lnTo>
                <a:lnTo>
                  <a:pt x="1268" y="763"/>
                </a:lnTo>
                <a:lnTo>
                  <a:pt x="1259" y="765"/>
                </a:lnTo>
                <a:lnTo>
                  <a:pt x="1252" y="765"/>
                </a:lnTo>
                <a:lnTo>
                  <a:pt x="1244" y="767"/>
                </a:lnTo>
                <a:lnTo>
                  <a:pt x="1239" y="768"/>
                </a:lnTo>
                <a:lnTo>
                  <a:pt x="1234" y="772"/>
                </a:lnTo>
                <a:lnTo>
                  <a:pt x="1227" y="776"/>
                </a:lnTo>
                <a:lnTo>
                  <a:pt x="1221" y="779"/>
                </a:lnTo>
                <a:lnTo>
                  <a:pt x="1214" y="785"/>
                </a:lnTo>
                <a:lnTo>
                  <a:pt x="1068" y="785"/>
                </a:lnTo>
                <a:lnTo>
                  <a:pt x="1063" y="785"/>
                </a:lnTo>
                <a:lnTo>
                  <a:pt x="1058" y="783"/>
                </a:lnTo>
                <a:lnTo>
                  <a:pt x="1050" y="779"/>
                </a:lnTo>
                <a:lnTo>
                  <a:pt x="1045" y="776"/>
                </a:lnTo>
                <a:lnTo>
                  <a:pt x="1040" y="770"/>
                </a:lnTo>
                <a:lnTo>
                  <a:pt x="1034" y="765"/>
                </a:lnTo>
                <a:lnTo>
                  <a:pt x="1029" y="760"/>
                </a:lnTo>
                <a:lnTo>
                  <a:pt x="1024" y="752"/>
                </a:lnTo>
                <a:lnTo>
                  <a:pt x="1018" y="745"/>
                </a:lnTo>
                <a:lnTo>
                  <a:pt x="1015" y="738"/>
                </a:lnTo>
                <a:lnTo>
                  <a:pt x="1011" y="731"/>
                </a:lnTo>
                <a:lnTo>
                  <a:pt x="1008" y="724"/>
                </a:lnTo>
                <a:lnTo>
                  <a:pt x="1004" y="717"/>
                </a:lnTo>
                <a:lnTo>
                  <a:pt x="1002" y="708"/>
                </a:lnTo>
                <a:lnTo>
                  <a:pt x="1001" y="703"/>
                </a:lnTo>
                <a:lnTo>
                  <a:pt x="1001" y="696"/>
                </a:lnTo>
                <a:lnTo>
                  <a:pt x="1001" y="690"/>
                </a:lnTo>
                <a:lnTo>
                  <a:pt x="1002" y="685"/>
                </a:lnTo>
                <a:lnTo>
                  <a:pt x="1002" y="681"/>
                </a:lnTo>
                <a:lnTo>
                  <a:pt x="1004" y="678"/>
                </a:lnTo>
                <a:lnTo>
                  <a:pt x="1006" y="671"/>
                </a:lnTo>
                <a:lnTo>
                  <a:pt x="1010" y="665"/>
                </a:lnTo>
                <a:lnTo>
                  <a:pt x="1013" y="658"/>
                </a:lnTo>
                <a:lnTo>
                  <a:pt x="1017" y="653"/>
                </a:lnTo>
                <a:lnTo>
                  <a:pt x="1017" y="651"/>
                </a:lnTo>
                <a:lnTo>
                  <a:pt x="1018" y="647"/>
                </a:lnTo>
                <a:lnTo>
                  <a:pt x="1018" y="644"/>
                </a:lnTo>
                <a:lnTo>
                  <a:pt x="1018" y="640"/>
                </a:lnTo>
                <a:lnTo>
                  <a:pt x="1018" y="631"/>
                </a:lnTo>
                <a:lnTo>
                  <a:pt x="1015" y="621"/>
                </a:lnTo>
                <a:lnTo>
                  <a:pt x="1011" y="608"/>
                </a:lnTo>
                <a:lnTo>
                  <a:pt x="1006" y="596"/>
                </a:lnTo>
                <a:lnTo>
                  <a:pt x="1001" y="582"/>
                </a:lnTo>
                <a:lnTo>
                  <a:pt x="994" y="569"/>
                </a:lnTo>
                <a:lnTo>
                  <a:pt x="986" y="555"/>
                </a:lnTo>
                <a:lnTo>
                  <a:pt x="978" y="541"/>
                </a:lnTo>
                <a:lnTo>
                  <a:pt x="969" y="526"/>
                </a:lnTo>
                <a:lnTo>
                  <a:pt x="960" y="514"/>
                </a:lnTo>
                <a:lnTo>
                  <a:pt x="951" y="501"/>
                </a:lnTo>
                <a:lnTo>
                  <a:pt x="942" y="493"/>
                </a:lnTo>
                <a:lnTo>
                  <a:pt x="937" y="487"/>
                </a:lnTo>
                <a:lnTo>
                  <a:pt x="933" y="484"/>
                </a:lnTo>
                <a:lnTo>
                  <a:pt x="928" y="480"/>
                </a:lnTo>
                <a:lnTo>
                  <a:pt x="924" y="477"/>
                </a:lnTo>
                <a:lnTo>
                  <a:pt x="919" y="475"/>
                </a:lnTo>
                <a:lnTo>
                  <a:pt x="915" y="473"/>
                </a:lnTo>
                <a:lnTo>
                  <a:pt x="912" y="471"/>
                </a:lnTo>
                <a:lnTo>
                  <a:pt x="908" y="471"/>
                </a:lnTo>
                <a:lnTo>
                  <a:pt x="903" y="471"/>
                </a:lnTo>
                <a:lnTo>
                  <a:pt x="897" y="473"/>
                </a:lnTo>
                <a:lnTo>
                  <a:pt x="894" y="475"/>
                </a:lnTo>
                <a:lnTo>
                  <a:pt x="890" y="477"/>
                </a:lnTo>
                <a:lnTo>
                  <a:pt x="887" y="478"/>
                </a:lnTo>
                <a:lnTo>
                  <a:pt x="883" y="480"/>
                </a:lnTo>
                <a:lnTo>
                  <a:pt x="880" y="482"/>
                </a:lnTo>
                <a:lnTo>
                  <a:pt x="876" y="482"/>
                </a:lnTo>
                <a:lnTo>
                  <a:pt x="874" y="482"/>
                </a:lnTo>
                <a:lnTo>
                  <a:pt x="873" y="480"/>
                </a:lnTo>
                <a:lnTo>
                  <a:pt x="871" y="480"/>
                </a:lnTo>
                <a:lnTo>
                  <a:pt x="869" y="478"/>
                </a:lnTo>
                <a:lnTo>
                  <a:pt x="867" y="477"/>
                </a:lnTo>
                <a:lnTo>
                  <a:pt x="867" y="473"/>
                </a:lnTo>
                <a:lnTo>
                  <a:pt x="865" y="466"/>
                </a:lnTo>
                <a:lnTo>
                  <a:pt x="865" y="461"/>
                </a:lnTo>
                <a:lnTo>
                  <a:pt x="865" y="457"/>
                </a:lnTo>
                <a:lnTo>
                  <a:pt x="865" y="455"/>
                </a:lnTo>
                <a:lnTo>
                  <a:pt x="867" y="452"/>
                </a:lnTo>
                <a:lnTo>
                  <a:pt x="869" y="450"/>
                </a:lnTo>
                <a:lnTo>
                  <a:pt x="874" y="445"/>
                </a:lnTo>
                <a:lnTo>
                  <a:pt x="880" y="439"/>
                </a:lnTo>
                <a:lnTo>
                  <a:pt x="885" y="436"/>
                </a:lnTo>
                <a:lnTo>
                  <a:pt x="890" y="432"/>
                </a:lnTo>
                <a:lnTo>
                  <a:pt x="894" y="428"/>
                </a:lnTo>
                <a:lnTo>
                  <a:pt x="897" y="427"/>
                </a:lnTo>
                <a:lnTo>
                  <a:pt x="899" y="423"/>
                </a:lnTo>
                <a:lnTo>
                  <a:pt x="901" y="420"/>
                </a:lnTo>
                <a:lnTo>
                  <a:pt x="903" y="416"/>
                </a:lnTo>
                <a:lnTo>
                  <a:pt x="905" y="412"/>
                </a:lnTo>
                <a:lnTo>
                  <a:pt x="906" y="404"/>
                </a:lnTo>
                <a:lnTo>
                  <a:pt x="908" y="395"/>
                </a:lnTo>
                <a:lnTo>
                  <a:pt x="910" y="373"/>
                </a:lnTo>
                <a:lnTo>
                  <a:pt x="912" y="354"/>
                </a:lnTo>
                <a:lnTo>
                  <a:pt x="913" y="343"/>
                </a:lnTo>
                <a:lnTo>
                  <a:pt x="913" y="334"/>
                </a:lnTo>
                <a:lnTo>
                  <a:pt x="915" y="325"/>
                </a:lnTo>
                <a:lnTo>
                  <a:pt x="919" y="318"/>
                </a:lnTo>
                <a:lnTo>
                  <a:pt x="921" y="315"/>
                </a:lnTo>
                <a:lnTo>
                  <a:pt x="922" y="311"/>
                </a:lnTo>
                <a:lnTo>
                  <a:pt x="924" y="307"/>
                </a:lnTo>
                <a:lnTo>
                  <a:pt x="928" y="306"/>
                </a:lnTo>
                <a:lnTo>
                  <a:pt x="929" y="304"/>
                </a:lnTo>
                <a:lnTo>
                  <a:pt x="933" y="302"/>
                </a:lnTo>
                <a:lnTo>
                  <a:pt x="937" y="300"/>
                </a:lnTo>
                <a:lnTo>
                  <a:pt x="940" y="299"/>
                </a:lnTo>
                <a:lnTo>
                  <a:pt x="944" y="290"/>
                </a:lnTo>
                <a:lnTo>
                  <a:pt x="947" y="281"/>
                </a:lnTo>
                <a:lnTo>
                  <a:pt x="951" y="272"/>
                </a:lnTo>
                <a:lnTo>
                  <a:pt x="956" y="265"/>
                </a:lnTo>
                <a:lnTo>
                  <a:pt x="961" y="258"/>
                </a:lnTo>
                <a:lnTo>
                  <a:pt x="967" y="250"/>
                </a:lnTo>
                <a:lnTo>
                  <a:pt x="974" y="243"/>
                </a:lnTo>
                <a:lnTo>
                  <a:pt x="979" y="236"/>
                </a:lnTo>
                <a:lnTo>
                  <a:pt x="994" y="226"/>
                </a:lnTo>
                <a:lnTo>
                  <a:pt x="1008" y="215"/>
                </a:lnTo>
                <a:lnTo>
                  <a:pt x="1022" y="206"/>
                </a:lnTo>
                <a:lnTo>
                  <a:pt x="1036" y="195"/>
                </a:lnTo>
                <a:lnTo>
                  <a:pt x="1040" y="192"/>
                </a:lnTo>
                <a:lnTo>
                  <a:pt x="1043" y="188"/>
                </a:lnTo>
                <a:lnTo>
                  <a:pt x="1047" y="185"/>
                </a:lnTo>
                <a:lnTo>
                  <a:pt x="1049" y="179"/>
                </a:lnTo>
                <a:lnTo>
                  <a:pt x="1052" y="170"/>
                </a:lnTo>
                <a:lnTo>
                  <a:pt x="1056" y="160"/>
                </a:lnTo>
                <a:lnTo>
                  <a:pt x="1058" y="151"/>
                </a:lnTo>
                <a:lnTo>
                  <a:pt x="1061" y="142"/>
                </a:lnTo>
                <a:lnTo>
                  <a:pt x="1063" y="137"/>
                </a:lnTo>
                <a:lnTo>
                  <a:pt x="1067" y="133"/>
                </a:lnTo>
                <a:lnTo>
                  <a:pt x="1068" y="129"/>
                </a:lnTo>
                <a:lnTo>
                  <a:pt x="1072" y="128"/>
                </a:lnTo>
                <a:lnTo>
                  <a:pt x="1077" y="124"/>
                </a:lnTo>
                <a:lnTo>
                  <a:pt x="1083" y="121"/>
                </a:lnTo>
                <a:lnTo>
                  <a:pt x="1088" y="119"/>
                </a:lnTo>
                <a:lnTo>
                  <a:pt x="1093" y="117"/>
                </a:lnTo>
                <a:lnTo>
                  <a:pt x="1102" y="113"/>
                </a:lnTo>
                <a:lnTo>
                  <a:pt x="1113" y="112"/>
                </a:lnTo>
                <a:lnTo>
                  <a:pt x="1123" y="110"/>
                </a:lnTo>
                <a:lnTo>
                  <a:pt x="1134" y="108"/>
                </a:lnTo>
                <a:lnTo>
                  <a:pt x="1141" y="106"/>
                </a:lnTo>
                <a:lnTo>
                  <a:pt x="1145" y="105"/>
                </a:lnTo>
                <a:lnTo>
                  <a:pt x="1152" y="103"/>
                </a:lnTo>
                <a:lnTo>
                  <a:pt x="1157" y="99"/>
                </a:lnTo>
                <a:lnTo>
                  <a:pt x="1164" y="96"/>
                </a:lnTo>
                <a:lnTo>
                  <a:pt x="1179" y="85"/>
                </a:lnTo>
                <a:lnTo>
                  <a:pt x="1188" y="81"/>
                </a:lnTo>
                <a:lnTo>
                  <a:pt x="1195" y="76"/>
                </a:lnTo>
                <a:lnTo>
                  <a:pt x="1202" y="72"/>
                </a:lnTo>
                <a:lnTo>
                  <a:pt x="1207" y="7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7" name=""/>
          <p:cNvSpPr/>
          <p:nvPr/>
        </p:nvSpPr>
        <p:spPr>
          <a:xfrm>
            <a:off x="1666800" y="-1225440"/>
            <a:ext cx="15840" cy="20520"/>
          </a:xfrm>
          <a:custGeom>
            <a:avLst/>
            <a:gdLst/>
            <a:ahLst/>
            <a:rect l="l" t="t" r="r" b="b"/>
            <a:pathLst>
              <a:path w="20" h="24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8"/>
                </a:lnTo>
                <a:lnTo>
                  <a:pt x="0" y="16"/>
                </a:lnTo>
                <a:lnTo>
                  <a:pt x="0" y="24"/>
                </a:lnTo>
                <a:lnTo>
                  <a:pt x="20" y="24"/>
                </a:lnTo>
                <a:lnTo>
                  <a:pt x="20" y="16"/>
                </a:lnTo>
                <a:lnTo>
                  <a:pt x="20" y="8"/>
                </a:lnTo>
                <a:lnTo>
                  <a:pt x="20" y="3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8" name=""/>
          <p:cNvSpPr/>
          <p:nvPr/>
        </p:nvSpPr>
        <p:spPr>
          <a:xfrm>
            <a:off x="1622520" y="-1270080"/>
            <a:ext cx="60120" cy="44640"/>
          </a:xfrm>
          <a:custGeom>
            <a:avLst/>
            <a:gdLst/>
            <a:ahLst/>
            <a:rect l="l" t="t" r="r" b="b"/>
            <a:pathLst>
              <a:path w="77" h="57">
                <a:moveTo>
                  <a:pt x="0" y="19"/>
                </a:moveTo>
                <a:lnTo>
                  <a:pt x="0" y="19"/>
                </a:lnTo>
                <a:lnTo>
                  <a:pt x="6" y="19"/>
                </a:lnTo>
                <a:lnTo>
                  <a:pt x="13" y="21"/>
                </a:lnTo>
                <a:lnTo>
                  <a:pt x="18" y="21"/>
                </a:lnTo>
                <a:lnTo>
                  <a:pt x="23" y="23"/>
                </a:lnTo>
                <a:lnTo>
                  <a:pt x="29" y="25"/>
                </a:lnTo>
                <a:lnTo>
                  <a:pt x="34" y="28"/>
                </a:lnTo>
                <a:lnTo>
                  <a:pt x="38" y="30"/>
                </a:lnTo>
                <a:lnTo>
                  <a:pt x="41" y="32"/>
                </a:lnTo>
                <a:lnTo>
                  <a:pt x="45" y="35"/>
                </a:lnTo>
                <a:lnTo>
                  <a:pt x="48" y="39"/>
                </a:lnTo>
                <a:lnTo>
                  <a:pt x="50" y="41"/>
                </a:lnTo>
                <a:lnTo>
                  <a:pt x="54" y="44"/>
                </a:lnTo>
                <a:lnTo>
                  <a:pt x="54" y="48"/>
                </a:lnTo>
                <a:lnTo>
                  <a:pt x="55" y="51"/>
                </a:lnTo>
                <a:lnTo>
                  <a:pt x="55" y="53"/>
                </a:lnTo>
                <a:lnTo>
                  <a:pt x="55" y="57"/>
                </a:lnTo>
                <a:lnTo>
                  <a:pt x="77" y="57"/>
                </a:lnTo>
                <a:lnTo>
                  <a:pt x="75" y="51"/>
                </a:lnTo>
                <a:lnTo>
                  <a:pt x="75" y="46"/>
                </a:lnTo>
                <a:lnTo>
                  <a:pt x="73" y="41"/>
                </a:lnTo>
                <a:lnTo>
                  <a:pt x="70" y="33"/>
                </a:lnTo>
                <a:lnTo>
                  <a:pt x="68" y="30"/>
                </a:lnTo>
                <a:lnTo>
                  <a:pt x="63" y="25"/>
                </a:lnTo>
                <a:lnTo>
                  <a:pt x="59" y="21"/>
                </a:lnTo>
                <a:lnTo>
                  <a:pt x="54" y="16"/>
                </a:lnTo>
                <a:lnTo>
                  <a:pt x="48" y="12"/>
                </a:lnTo>
                <a:lnTo>
                  <a:pt x="43" y="9"/>
                </a:lnTo>
                <a:lnTo>
                  <a:pt x="36" y="7"/>
                </a:lnTo>
                <a:lnTo>
                  <a:pt x="31" y="3"/>
                </a:lnTo>
                <a:lnTo>
                  <a:pt x="23" y="1"/>
                </a:lnTo>
                <a:lnTo>
                  <a:pt x="14" y="1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9" name=""/>
          <p:cNvSpPr/>
          <p:nvPr/>
        </p:nvSpPr>
        <p:spPr>
          <a:xfrm>
            <a:off x="1547640" y="-1270080"/>
            <a:ext cx="74880" cy="42840"/>
          </a:xfrm>
          <a:custGeom>
            <a:avLst/>
            <a:gdLst/>
            <a:ahLst/>
            <a:rect l="l" t="t" r="r" b="b"/>
            <a:pathLst>
              <a:path w="92" h="53">
                <a:moveTo>
                  <a:pt x="21" y="46"/>
                </a:moveTo>
                <a:lnTo>
                  <a:pt x="10" y="53"/>
                </a:lnTo>
                <a:lnTo>
                  <a:pt x="18" y="53"/>
                </a:lnTo>
                <a:lnTo>
                  <a:pt x="25" y="51"/>
                </a:lnTo>
                <a:lnTo>
                  <a:pt x="32" y="49"/>
                </a:lnTo>
                <a:lnTo>
                  <a:pt x="39" y="46"/>
                </a:lnTo>
                <a:lnTo>
                  <a:pt x="48" y="41"/>
                </a:lnTo>
                <a:lnTo>
                  <a:pt x="57" y="33"/>
                </a:lnTo>
                <a:lnTo>
                  <a:pt x="66" y="28"/>
                </a:lnTo>
                <a:lnTo>
                  <a:pt x="74" y="25"/>
                </a:lnTo>
                <a:lnTo>
                  <a:pt x="78" y="21"/>
                </a:lnTo>
                <a:lnTo>
                  <a:pt x="83" y="21"/>
                </a:lnTo>
                <a:lnTo>
                  <a:pt x="87" y="19"/>
                </a:lnTo>
                <a:lnTo>
                  <a:pt x="92" y="19"/>
                </a:lnTo>
                <a:lnTo>
                  <a:pt x="92" y="0"/>
                </a:lnTo>
                <a:lnTo>
                  <a:pt x="85" y="0"/>
                </a:lnTo>
                <a:lnTo>
                  <a:pt x="78" y="1"/>
                </a:lnTo>
                <a:lnTo>
                  <a:pt x="71" y="3"/>
                </a:lnTo>
                <a:lnTo>
                  <a:pt x="64" y="5"/>
                </a:lnTo>
                <a:lnTo>
                  <a:pt x="53" y="12"/>
                </a:lnTo>
                <a:lnTo>
                  <a:pt x="44" y="19"/>
                </a:lnTo>
                <a:lnTo>
                  <a:pt x="37" y="25"/>
                </a:lnTo>
                <a:lnTo>
                  <a:pt x="28" y="28"/>
                </a:lnTo>
                <a:lnTo>
                  <a:pt x="23" y="30"/>
                </a:lnTo>
                <a:lnTo>
                  <a:pt x="19" y="32"/>
                </a:lnTo>
                <a:lnTo>
                  <a:pt x="16" y="32"/>
                </a:lnTo>
                <a:lnTo>
                  <a:pt x="10" y="33"/>
                </a:lnTo>
                <a:lnTo>
                  <a:pt x="0" y="41"/>
                </a:lnTo>
                <a:lnTo>
                  <a:pt x="21" y="4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0" name=""/>
          <p:cNvSpPr/>
          <p:nvPr/>
        </p:nvSpPr>
        <p:spPr>
          <a:xfrm>
            <a:off x="1476360" y="-1236600"/>
            <a:ext cx="87480" cy="74520"/>
          </a:xfrm>
          <a:custGeom>
            <a:avLst/>
            <a:gdLst/>
            <a:ahLst/>
            <a:rect l="l" t="t" r="r" b="b"/>
            <a:pathLst>
              <a:path w="110" h="95">
                <a:moveTo>
                  <a:pt x="7" y="95"/>
                </a:moveTo>
                <a:lnTo>
                  <a:pt x="7" y="95"/>
                </a:lnTo>
                <a:lnTo>
                  <a:pt x="25" y="88"/>
                </a:lnTo>
                <a:lnTo>
                  <a:pt x="41" y="82"/>
                </a:lnTo>
                <a:lnTo>
                  <a:pt x="50" y="79"/>
                </a:lnTo>
                <a:lnTo>
                  <a:pt x="57" y="75"/>
                </a:lnTo>
                <a:lnTo>
                  <a:pt x="64" y="72"/>
                </a:lnTo>
                <a:lnTo>
                  <a:pt x="71" y="68"/>
                </a:lnTo>
                <a:lnTo>
                  <a:pt x="78" y="63"/>
                </a:lnTo>
                <a:lnTo>
                  <a:pt x="84" y="56"/>
                </a:lnTo>
                <a:lnTo>
                  <a:pt x="89" y="50"/>
                </a:lnTo>
                <a:lnTo>
                  <a:pt x="94" y="43"/>
                </a:lnTo>
                <a:lnTo>
                  <a:pt x="100" y="34"/>
                </a:lnTo>
                <a:lnTo>
                  <a:pt x="103" y="25"/>
                </a:lnTo>
                <a:lnTo>
                  <a:pt x="107" y="16"/>
                </a:lnTo>
                <a:lnTo>
                  <a:pt x="110" y="4"/>
                </a:lnTo>
                <a:lnTo>
                  <a:pt x="89" y="0"/>
                </a:lnTo>
                <a:lnTo>
                  <a:pt x="87" y="9"/>
                </a:lnTo>
                <a:lnTo>
                  <a:pt x="84" y="18"/>
                </a:lnTo>
                <a:lnTo>
                  <a:pt x="80" y="25"/>
                </a:lnTo>
                <a:lnTo>
                  <a:pt x="76" y="32"/>
                </a:lnTo>
                <a:lnTo>
                  <a:pt x="73" y="38"/>
                </a:lnTo>
                <a:lnTo>
                  <a:pt x="69" y="43"/>
                </a:lnTo>
                <a:lnTo>
                  <a:pt x="64" y="47"/>
                </a:lnTo>
                <a:lnTo>
                  <a:pt x="59" y="50"/>
                </a:lnTo>
                <a:lnTo>
                  <a:pt x="53" y="54"/>
                </a:lnTo>
                <a:lnTo>
                  <a:pt x="48" y="57"/>
                </a:lnTo>
                <a:lnTo>
                  <a:pt x="41" y="61"/>
                </a:lnTo>
                <a:lnTo>
                  <a:pt x="34" y="64"/>
                </a:lnTo>
                <a:lnTo>
                  <a:pt x="18" y="70"/>
                </a:lnTo>
                <a:lnTo>
                  <a:pt x="0" y="75"/>
                </a:lnTo>
                <a:lnTo>
                  <a:pt x="0" y="75"/>
                </a:lnTo>
                <a:lnTo>
                  <a:pt x="7" y="9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1" name=""/>
          <p:cNvSpPr/>
          <p:nvPr/>
        </p:nvSpPr>
        <p:spPr>
          <a:xfrm>
            <a:off x="1392120" y="-1176480"/>
            <a:ext cx="88920" cy="68400"/>
          </a:xfrm>
          <a:custGeom>
            <a:avLst/>
            <a:gdLst/>
            <a:ahLst/>
            <a:rect l="l" t="t" r="r" b="b"/>
            <a:pathLst>
              <a:path w="112" h="87">
                <a:moveTo>
                  <a:pt x="2" y="87"/>
                </a:moveTo>
                <a:lnTo>
                  <a:pt x="7" y="87"/>
                </a:lnTo>
                <a:lnTo>
                  <a:pt x="18" y="84"/>
                </a:lnTo>
                <a:lnTo>
                  <a:pt x="25" y="78"/>
                </a:lnTo>
                <a:lnTo>
                  <a:pt x="34" y="75"/>
                </a:lnTo>
                <a:lnTo>
                  <a:pt x="43" y="70"/>
                </a:lnTo>
                <a:lnTo>
                  <a:pt x="54" y="61"/>
                </a:lnTo>
                <a:lnTo>
                  <a:pt x="64" y="50"/>
                </a:lnTo>
                <a:lnTo>
                  <a:pt x="75" y="39"/>
                </a:lnTo>
                <a:lnTo>
                  <a:pt x="86" y="32"/>
                </a:lnTo>
                <a:lnTo>
                  <a:pt x="91" y="29"/>
                </a:lnTo>
                <a:lnTo>
                  <a:pt x="98" y="25"/>
                </a:lnTo>
                <a:lnTo>
                  <a:pt x="105" y="21"/>
                </a:lnTo>
                <a:lnTo>
                  <a:pt x="112" y="20"/>
                </a:lnTo>
                <a:lnTo>
                  <a:pt x="107" y="0"/>
                </a:lnTo>
                <a:lnTo>
                  <a:pt x="96" y="4"/>
                </a:lnTo>
                <a:lnTo>
                  <a:pt x="87" y="7"/>
                </a:lnTo>
                <a:lnTo>
                  <a:pt x="80" y="11"/>
                </a:lnTo>
                <a:lnTo>
                  <a:pt x="73" y="16"/>
                </a:lnTo>
                <a:lnTo>
                  <a:pt x="61" y="25"/>
                </a:lnTo>
                <a:lnTo>
                  <a:pt x="50" y="36"/>
                </a:lnTo>
                <a:lnTo>
                  <a:pt x="39" y="45"/>
                </a:lnTo>
                <a:lnTo>
                  <a:pt x="29" y="53"/>
                </a:lnTo>
                <a:lnTo>
                  <a:pt x="23" y="59"/>
                </a:lnTo>
                <a:lnTo>
                  <a:pt x="16" y="62"/>
                </a:lnTo>
                <a:lnTo>
                  <a:pt x="9" y="66"/>
                </a:lnTo>
                <a:lnTo>
                  <a:pt x="0" y="68"/>
                </a:lnTo>
                <a:lnTo>
                  <a:pt x="5" y="68"/>
                </a:lnTo>
                <a:lnTo>
                  <a:pt x="2" y="8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2" name=""/>
          <p:cNvSpPr/>
          <p:nvPr/>
        </p:nvSpPr>
        <p:spPr>
          <a:xfrm>
            <a:off x="1285920" y="-1131840"/>
            <a:ext cx="109440" cy="31680"/>
          </a:xfrm>
          <a:custGeom>
            <a:avLst/>
            <a:gdLst/>
            <a:ahLst/>
            <a:rect l="l" t="t" r="r" b="b"/>
            <a:pathLst>
              <a:path w="138" h="41">
                <a:moveTo>
                  <a:pt x="23" y="41"/>
                </a:moveTo>
                <a:lnTo>
                  <a:pt x="23" y="37"/>
                </a:lnTo>
                <a:lnTo>
                  <a:pt x="21" y="30"/>
                </a:lnTo>
                <a:lnTo>
                  <a:pt x="21" y="27"/>
                </a:lnTo>
                <a:lnTo>
                  <a:pt x="21" y="25"/>
                </a:lnTo>
                <a:lnTo>
                  <a:pt x="21" y="23"/>
                </a:lnTo>
                <a:lnTo>
                  <a:pt x="23" y="23"/>
                </a:lnTo>
                <a:lnTo>
                  <a:pt x="23" y="21"/>
                </a:lnTo>
                <a:lnTo>
                  <a:pt x="25" y="21"/>
                </a:lnTo>
                <a:lnTo>
                  <a:pt x="28" y="20"/>
                </a:lnTo>
                <a:lnTo>
                  <a:pt x="35" y="20"/>
                </a:lnTo>
                <a:lnTo>
                  <a:pt x="42" y="20"/>
                </a:lnTo>
                <a:lnTo>
                  <a:pt x="53" y="21"/>
                </a:lnTo>
                <a:lnTo>
                  <a:pt x="66" y="21"/>
                </a:lnTo>
                <a:lnTo>
                  <a:pt x="96" y="25"/>
                </a:lnTo>
                <a:lnTo>
                  <a:pt x="135" y="30"/>
                </a:lnTo>
                <a:lnTo>
                  <a:pt x="138" y="11"/>
                </a:lnTo>
                <a:lnTo>
                  <a:pt x="99" y="5"/>
                </a:lnTo>
                <a:lnTo>
                  <a:pt x="67" y="2"/>
                </a:lnTo>
                <a:lnTo>
                  <a:pt x="55" y="0"/>
                </a:lnTo>
                <a:lnTo>
                  <a:pt x="44" y="0"/>
                </a:lnTo>
                <a:lnTo>
                  <a:pt x="33" y="0"/>
                </a:lnTo>
                <a:lnTo>
                  <a:pt x="26" y="0"/>
                </a:lnTo>
                <a:lnTo>
                  <a:pt x="19" y="2"/>
                </a:lnTo>
                <a:lnTo>
                  <a:pt x="12" y="4"/>
                </a:lnTo>
                <a:lnTo>
                  <a:pt x="7" y="9"/>
                </a:lnTo>
                <a:lnTo>
                  <a:pt x="3" y="14"/>
                </a:lnTo>
                <a:lnTo>
                  <a:pt x="0" y="21"/>
                </a:lnTo>
                <a:lnTo>
                  <a:pt x="0" y="27"/>
                </a:lnTo>
                <a:lnTo>
                  <a:pt x="0" y="34"/>
                </a:lnTo>
                <a:lnTo>
                  <a:pt x="1" y="41"/>
                </a:lnTo>
                <a:lnTo>
                  <a:pt x="1" y="36"/>
                </a:lnTo>
                <a:lnTo>
                  <a:pt x="23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3" name=""/>
          <p:cNvSpPr/>
          <p:nvPr/>
        </p:nvSpPr>
        <p:spPr>
          <a:xfrm>
            <a:off x="1260360" y="-1103400"/>
            <a:ext cx="42840" cy="55800"/>
          </a:xfrm>
          <a:custGeom>
            <a:avLst/>
            <a:gdLst/>
            <a:ahLst/>
            <a:rect l="l" t="t" r="r" b="b"/>
            <a:pathLst>
              <a:path w="53" h="71">
                <a:moveTo>
                  <a:pt x="0" y="71"/>
                </a:moveTo>
                <a:lnTo>
                  <a:pt x="0" y="71"/>
                </a:lnTo>
                <a:lnTo>
                  <a:pt x="7" y="71"/>
                </a:lnTo>
                <a:lnTo>
                  <a:pt x="12" y="67"/>
                </a:lnTo>
                <a:lnTo>
                  <a:pt x="16" y="66"/>
                </a:lnTo>
                <a:lnTo>
                  <a:pt x="21" y="60"/>
                </a:lnTo>
                <a:lnTo>
                  <a:pt x="28" y="53"/>
                </a:lnTo>
                <a:lnTo>
                  <a:pt x="35" y="42"/>
                </a:lnTo>
                <a:lnTo>
                  <a:pt x="42" y="32"/>
                </a:lnTo>
                <a:lnTo>
                  <a:pt x="46" y="21"/>
                </a:lnTo>
                <a:lnTo>
                  <a:pt x="49" y="12"/>
                </a:lnTo>
                <a:lnTo>
                  <a:pt x="53" y="5"/>
                </a:lnTo>
                <a:lnTo>
                  <a:pt x="33" y="0"/>
                </a:lnTo>
                <a:lnTo>
                  <a:pt x="30" y="5"/>
                </a:lnTo>
                <a:lnTo>
                  <a:pt x="26" y="14"/>
                </a:lnTo>
                <a:lnTo>
                  <a:pt x="23" y="23"/>
                </a:lnTo>
                <a:lnTo>
                  <a:pt x="17" y="32"/>
                </a:lnTo>
                <a:lnTo>
                  <a:pt x="12" y="41"/>
                </a:lnTo>
                <a:lnTo>
                  <a:pt x="5" y="46"/>
                </a:lnTo>
                <a:lnTo>
                  <a:pt x="3" y="48"/>
                </a:lnTo>
                <a:lnTo>
                  <a:pt x="1" y="51"/>
                </a:lnTo>
                <a:lnTo>
                  <a:pt x="0" y="51"/>
                </a:lnTo>
                <a:lnTo>
                  <a:pt x="0" y="51"/>
                </a:lnTo>
                <a:lnTo>
                  <a:pt x="0" y="7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4" name=""/>
          <p:cNvSpPr/>
          <p:nvPr/>
        </p:nvSpPr>
        <p:spPr>
          <a:xfrm>
            <a:off x="1244520" y="-1062000"/>
            <a:ext cx="15840" cy="14400"/>
          </a:xfrm>
          <a:custGeom>
            <a:avLst/>
            <a:gdLst/>
            <a:ahLst/>
            <a:rect l="l" t="t" r="r" b="b"/>
            <a:pathLst>
              <a:path w="20" h="20">
                <a:moveTo>
                  <a:pt x="0" y="4"/>
                </a:moveTo>
                <a:lnTo>
                  <a:pt x="0" y="4"/>
                </a:lnTo>
                <a:lnTo>
                  <a:pt x="0" y="9"/>
                </a:lnTo>
                <a:lnTo>
                  <a:pt x="2" y="13"/>
                </a:lnTo>
                <a:lnTo>
                  <a:pt x="7" y="16"/>
                </a:lnTo>
                <a:lnTo>
                  <a:pt x="11" y="18"/>
                </a:lnTo>
                <a:lnTo>
                  <a:pt x="16" y="20"/>
                </a:lnTo>
                <a:lnTo>
                  <a:pt x="20" y="2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20" y="4"/>
                </a:lnTo>
                <a:lnTo>
                  <a:pt x="0" y="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5" name=""/>
          <p:cNvSpPr/>
          <p:nvPr/>
        </p:nvSpPr>
        <p:spPr>
          <a:xfrm>
            <a:off x="1244520" y="-1087560"/>
            <a:ext cx="31680" cy="27000"/>
          </a:xfrm>
          <a:custGeom>
            <a:avLst/>
            <a:gdLst/>
            <a:ahLst/>
            <a:rect l="l" t="t" r="r" b="b"/>
            <a:pathLst>
              <a:path w="39" h="36">
                <a:moveTo>
                  <a:pt x="25" y="22"/>
                </a:moveTo>
                <a:lnTo>
                  <a:pt x="23" y="20"/>
                </a:lnTo>
                <a:lnTo>
                  <a:pt x="20" y="16"/>
                </a:lnTo>
                <a:lnTo>
                  <a:pt x="18" y="13"/>
                </a:lnTo>
                <a:lnTo>
                  <a:pt x="20" y="9"/>
                </a:lnTo>
                <a:lnTo>
                  <a:pt x="20" y="7"/>
                </a:lnTo>
                <a:lnTo>
                  <a:pt x="18" y="9"/>
                </a:lnTo>
                <a:lnTo>
                  <a:pt x="14" y="13"/>
                </a:lnTo>
                <a:lnTo>
                  <a:pt x="11" y="16"/>
                </a:lnTo>
                <a:lnTo>
                  <a:pt x="7" y="20"/>
                </a:lnTo>
                <a:lnTo>
                  <a:pt x="4" y="23"/>
                </a:lnTo>
                <a:lnTo>
                  <a:pt x="2" y="27"/>
                </a:lnTo>
                <a:lnTo>
                  <a:pt x="0" y="30"/>
                </a:lnTo>
                <a:lnTo>
                  <a:pt x="0" y="36"/>
                </a:lnTo>
                <a:lnTo>
                  <a:pt x="20" y="36"/>
                </a:lnTo>
                <a:lnTo>
                  <a:pt x="20" y="36"/>
                </a:lnTo>
                <a:lnTo>
                  <a:pt x="20" y="36"/>
                </a:lnTo>
                <a:lnTo>
                  <a:pt x="21" y="34"/>
                </a:lnTo>
                <a:lnTo>
                  <a:pt x="25" y="32"/>
                </a:lnTo>
                <a:lnTo>
                  <a:pt x="27" y="29"/>
                </a:lnTo>
                <a:lnTo>
                  <a:pt x="32" y="25"/>
                </a:lnTo>
                <a:lnTo>
                  <a:pt x="36" y="22"/>
                </a:lnTo>
                <a:lnTo>
                  <a:pt x="37" y="16"/>
                </a:lnTo>
                <a:lnTo>
                  <a:pt x="39" y="13"/>
                </a:lnTo>
                <a:lnTo>
                  <a:pt x="36" y="4"/>
                </a:lnTo>
                <a:lnTo>
                  <a:pt x="32" y="2"/>
                </a:lnTo>
                <a:lnTo>
                  <a:pt x="30" y="0"/>
                </a:lnTo>
                <a:lnTo>
                  <a:pt x="25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6" name=""/>
          <p:cNvSpPr/>
          <p:nvPr/>
        </p:nvSpPr>
        <p:spPr>
          <a:xfrm>
            <a:off x="1212840" y="-1098720"/>
            <a:ext cx="55440" cy="27000"/>
          </a:xfrm>
          <a:custGeom>
            <a:avLst/>
            <a:gdLst/>
            <a:ahLst/>
            <a:rect l="l" t="t" r="r" b="b"/>
            <a:pathLst>
              <a:path w="69" h="34">
                <a:moveTo>
                  <a:pt x="0" y="19"/>
                </a:moveTo>
                <a:lnTo>
                  <a:pt x="0" y="19"/>
                </a:lnTo>
                <a:lnTo>
                  <a:pt x="5" y="21"/>
                </a:lnTo>
                <a:lnTo>
                  <a:pt x="12" y="21"/>
                </a:lnTo>
                <a:lnTo>
                  <a:pt x="19" y="23"/>
                </a:lnTo>
                <a:lnTo>
                  <a:pt x="28" y="25"/>
                </a:lnTo>
                <a:lnTo>
                  <a:pt x="44" y="28"/>
                </a:lnTo>
                <a:lnTo>
                  <a:pt x="64" y="34"/>
                </a:lnTo>
                <a:lnTo>
                  <a:pt x="69" y="14"/>
                </a:lnTo>
                <a:lnTo>
                  <a:pt x="52" y="9"/>
                </a:lnTo>
                <a:lnTo>
                  <a:pt x="32" y="3"/>
                </a:lnTo>
                <a:lnTo>
                  <a:pt x="25" y="2"/>
                </a:lnTo>
                <a:lnTo>
                  <a:pt x="16" y="2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7" name=""/>
          <p:cNvSpPr/>
          <p:nvPr/>
        </p:nvSpPr>
        <p:spPr>
          <a:xfrm>
            <a:off x="1171440" y="-1098720"/>
            <a:ext cx="41400" cy="49320"/>
          </a:xfrm>
          <a:custGeom>
            <a:avLst/>
            <a:gdLst/>
            <a:ahLst/>
            <a:rect l="l" t="t" r="r" b="b"/>
            <a:pathLst>
              <a:path w="53" h="60">
                <a:moveTo>
                  <a:pt x="3" y="60"/>
                </a:moveTo>
                <a:lnTo>
                  <a:pt x="7" y="60"/>
                </a:lnTo>
                <a:lnTo>
                  <a:pt x="14" y="57"/>
                </a:lnTo>
                <a:lnTo>
                  <a:pt x="19" y="53"/>
                </a:lnTo>
                <a:lnTo>
                  <a:pt x="24" y="50"/>
                </a:lnTo>
                <a:lnTo>
                  <a:pt x="30" y="46"/>
                </a:lnTo>
                <a:lnTo>
                  <a:pt x="37" y="39"/>
                </a:lnTo>
                <a:lnTo>
                  <a:pt x="42" y="32"/>
                </a:lnTo>
                <a:lnTo>
                  <a:pt x="48" y="25"/>
                </a:lnTo>
                <a:lnTo>
                  <a:pt x="51" y="21"/>
                </a:lnTo>
                <a:lnTo>
                  <a:pt x="53" y="19"/>
                </a:lnTo>
                <a:lnTo>
                  <a:pt x="53" y="19"/>
                </a:lnTo>
                <a:lnTo>
                  <a:pt x="53" y="19"/>
                </a:lnTo>
                <a:lnTo>
                  <a:pt x="53" y="0"/>
                </a:lnTo>
                <a:lnTo>
                  <a:pt x="48" y="0"/>
                </a:lnTo>
                <a:lnTo>
                  <a:pt x="42" y="2"/>
                </a:lnTo>
                <a:lnTo>
                  <a:pt x="39" y="5"/>
                </a:lnTo>
                <a:lnTo>
                  <a:pt x="35" y="9"/>
                </a:lnTo>
                <a:lnTo>
                  <a:pt x="30" y="14"/>
                </a:lnTo>
                <a:lnTo>
                  <a:pt x="26" y="19"/>
                </a:lnTo>
                <a:lnTo>
                  <a:pt x="21" y="26"/>
                </a:lnTo>
                <a:lnTo>
                  <a:pt x="16" y="32"/>
                </a:lnTo>
                <a:lnTo>
                  <a:pt x="12" y="35"/>
                </a:lnTo>
                <a:lnTo>
                  <a:pt x="8" y="37"/>
                </a:lnTo>
                <a:lnTo>
                  <a:pt x="5" y="39"/>
                </a:lnTo>
                <a:lnTo>
                  <a:pt x="0" y="41"/>
                </a:lnTo>
                <a:lnTo>
                  <a:pt x="3" y="41"/>
                </a:lnTo>
                <a:lnTo>
                  <a:pt x="3" y="6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8" name=""/>
          <p:cNvSpPr/>
          <p:nvPr/>
        </p:nvSpPr>
        <p:spPr>
          <a:xfrm>
            <a:off x="1122480" y="-1065240"/>
            <a:ext cx="52200" cy="42840"/>
          </a:xfrm>
          <a:custGeom>
            <a:avLst/>
            <a:gdLst/>
            <a:ahLst/>
            <a:rect l="l" t="t" r="r" b="b"/>
            <a:pathLst>
              <a:path w="68" h="55">
                <a:moveTo>
                  <a:pt x="22" y="50"/>
                </a:moveTo>
                <a:lnTo>
                  <a:pt x="22" y="55"/>
                </a:lnTo>
                <a:lnTo>
                  <a:pt x="22" y="53"/>
                </a:lnTo>
                <a:lnTo>
                  <a:pt x="27" y="48"/>
                </a:lnTo>
                <a:lnTo>
                  <a:pt x="36" y="42"/>
                </a:lnTo>
                <a:lnTo>
                  <a:pt x="45" y="35"/>
                </a:lnTo>
                <a:lnTo>
                  <a:pt x="54" y="28"/>
                </a:lnTo>
                <a:lnTo>
                  <a:pt x="63" y="23"/>
                </a:lnTo>
                <a:lnTo>
                  <a:pt x="68" y="19"/>
                </a:lnTo>
                <a:lnTo>
                  <a:pt x="66" y="19"/>
                </a:lnTo>
                <a:lnTo>
                  <a:pt x="66" y="0"/>
                </a:lnTo>
                <a:lnTo>
                  <a:pt x="57" y="3"/>
                </a:lnTo>
                <a:lnTo>
                  <a:pt x="50" y="7"/>
                </a:lnTo>
                <a:lnTo>
                  <a:pt x="41" y="12"/>
                </a:lnTo>
                <a:lnTo>
                  <a:pt x="32" y="19"/>
                </a:lnTo>
                <a:lnTo>
                  <a:pt x="22" y="26"/>
                </a:lnTo>
                <a:lnTo>
                  <a:pt x="13" y="34"/>
                </a:lnTo>
                <a:lnTo>
                  <a:pt x="6" y="41"/>
                </a:lnTo>
                <a:lnTo>
                  <a:pt x="2" y="46"/>
                </a:lnTo>
                <a:lnTo>
                  <a:pt x="0" y="50"/>
                </a:lnTo>
                <a:lnTo>
                  <a:pt x="22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49" name=""/>
          <p:cNvSpPr/>
          <p:nvPr/>
        </p:nvSpPr>
        <p:spPr>
          <a:xfrm>
            <a:off x="1103400" y="-1023840"/>
            <a:ext cx="34920" cy="54000"/>
          </a:xfrm>
          <a:custGeom>
            <a:avLst/>
            <a:gdLst/>
            <a:ahLst/>
            <a:rect l="l" t="t" r="r" b="b"/>
            <a:pathLst>
              <a:path w="45" h="70">
                <a:moveTo>
                  <a:pt x="20" y="59"/>
                </a:moveTo>
                <a:lnTo>
                  <a:pt x="16" y="70"/>
                </a:lnTo>
                <a:lnTo>
                  <a:pt x="23" y="63"/>
                </a:lnTo>
                <a:lnTo>
                  <a:pt x="27" y="54"/>
                </a:lnTo>
                <a:lnTo>
                  <a:pt x="32" y="43"/>
                </a:lnTo>
                <a:lnTo>
                  <a:pt x="36" y="34"/>
                </a:lnTo>
                <a:lnTo>
                  <a:pt x="39" y="23"/>
                </a:lnTo>
                <a:lnTo>
                  <a:pt x="41" y="15"/>
                </a:lnTo>
                <a:lnTo>
                  <a:pt x="45" y="7"/>
                </a:lnTo>
                <a:lnTo>
                  <a:pt x="45" y="0"/>
                </a:lnTo>
                <a:lnTo>
                  <a:pt x="25" y="0"/>
                </a:lnTo>
                <a:lnTo>
                  <a:pt x="23" y="2"/>
                </a:lnTo>
                <a:lnTo>
                  <a:pt x="21" y="9"/>
                </a:lnTo>
                <a:lnTo>
                  <a:pt x="20" y="18"/>
                </a:lnTo>
                <a:lnTo>
                  <a:pt x="16" y="27"/>
                </a:lnTo>
                <a:lnTo>
                  <a:pt x="13" y="36"/>
                </a:lnTo>
                <a:lnTo>
                  <a:pt x="9" y="45"/>
                </a:lnTo>
                <a:lnTo>
                  <a:pt x="5" y="52"/>
                </a:lnTo>
                <a:lnTo>
                  <a:pt x="2" y="56"/>
                </a:lnTo>
                <a:lnTo>
                  <a:pt x="0" y="66"/>
                </a:lnTo>
                <a:lnTo>
                  <a:pt x="20" y="5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0" name=""/>
          <p:cNvSpPr/>
          <p:nvPr/>
        </p:nvSpPr>
        <p:spPr>
          <a:xfrm>
            <a:off x="1103400" y="-981000"/>
            <a:ext cx="27000" cy="17280"/>
          </a:xfrm>
          <a:custGeom>
            <a:avLst/>
            <a:gdLst/>
            <a:ahLst/>
            <a:rect l="l" t="t" r="r" b="b"/>
            <a:pathLst>
              <a:path w="34" h="21">
                <a:moveTo>
                  <a:pt x="34" y="14"/>
                </a:moveTo>
                <a:lnTo>
                  <a:pt x="34" y="14"/>
                </a:lnTo>
                <a:lnTo>
                  <a:pt x="32" y="10"/>
                </a:lnTo>
                <a:lnTo>
                  <a:pt x="32" y="7"/>
                </a:lnTo>
                <a:lnTo>
                  <a:pt x="30" y="1"/>
                </a:lnTo>
                <a:lnTo>
                  <a:pt x="23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6" y="1"/>
                </a:lnTo>
                <a:lnTo>
                  <a:pt x="18" y="1"/>
                </a:lnTo>
                <a:lnTo>
                  <a:pt x="20" y="3"/>
                </a:lnTo>
                <a:lnTo>
                  <a:pt x="0" y="10"/>
                </a:lnTo>
                <a:lnTo>
                  <a:pt x="2" y="14"/>
                </a:lnTo>
                <a:lnTo>
                  <a:pt x="4" y="16"/>
                </a:lnTo>
                <a:lnTo>
                  <a:pt x="7" y="19"/>
                </a:lnTo>
                <a:lnTo>
                  <a:pt x="13" y="21"/>
                </a:lnTo>
                <a:lnTo>
                  <a:pt x="16" y="21"/>
                </a:lnTo>
                <a:lnTo>
                  <a:pt x="20" y="19"/>
                </a:lnTo>
                <a:lnTo>
                  <a:pt x="21" y="19"/>
                </a:lnTo>
                <a:lnTo>
                  <a:pt x="20" y="19"/>
                </a:lnTo>
                <a:lnTo>
                  <a:pt x="16" y="17"/>
                </a:lnTo>
                <a:lnTo>
                  <a:pt x="13" y="14"/>
                </a:lnTo>
                <a:lnTo>
                  <a:pt x="13" y="14"/>
                </a:lnTo>
                <a:lnTo>
                  <a:pt x="34" y="1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1" name=""/>
          <p:cNvSpPr/>
          <p:nvPr/>
        </p:nvSpPr>
        <p:spPr>
          <a:xfrm>
            <a:off x="1104840" y="-971640"/>
            <a:ext cx="25560" cy="68400"/>
          </a:xfrm>
          <a:custGeom>
            <a:avLst/>
            <a:gdLst/>
            <a:ahLst/>
            <a:rect l="l" t="t" r="r" b="b"/>
            <a:pathLst>
              <a:path w="32" h="85">
                <a:moveTo>
                  <a:pt x="28" y="73"/>
                </a:moveTo>
                <a:lnTo>
                  <a:pt x="28" y="73"/>
                </a:lnTo>
                <a:lnTo>
                  <a:pt x="27" y="68"/>
                </a:lnTo>
                <a:lnTo>
                  <a:pt x="23" y="64"/>
                </a:lnTo>
                <a:lnTo>
                  <a:pt x="23" y="59"/>
                </a:lnTo>
                <a:lnTo>
                  <a:pt x="21" y="53"/>
                </a:lnTo>
                <a:lnTo>
                  <a:pt x="21" y="50"/>
                </a:lnTo>
                <a:lnTo>
                  <a:pt x="21" y="44"/>
                </a:lnTo>
                <a:lnTo>
                  <a:pt x="21" y="39"/>
                </a:lnTo>
                <a:lnTo>
                  <a:pt x="23" y="36"/>
                </a:lnTo>
                <a:lnTo>
                  <a:pt x="28" y="16"/>
                </a:lnTo>
                <a:lnTo>
                  <a:pt x="32" y="0"/>
                </a:lnTo>
                <a:lnTo>
                  <a:pt x="11" y="0"/>
                </a:lnTo>
                <a:lnTo>
                  <a:pt x="7" y="11"/>
                </a:lnTo>
                <a:lnTo>
                  <a:pt x="2" y="30"/>
                </a:lnTo>
                <a:lnTo>
                  <a:pt x="0" y="37"/>
                </a:lnTo>
                <a:lnTo>
                  <a:pt x="0" y="43"/>
                </a:lnTo>
                <a:lnTo>
                  <a:pt x="0" y="50"/>
                </a:lnTo>
                <a:lnTo>
                  <a:pt x="0" y="57"/>
                </a:lnTo>
                <a:lnTo>
                  <a:pt x="3" y="64"/>
                </a:lnTo>
                <a:lnTo>
                  <a:pt x="5" y="71"/>
                </a:lnTo>
                <a:lnTo>
                  <a:pt x="9" y="78"/>
                </a:lnTo>
                <a:lnTo>
                  <a:pt x="14" y="85"/>
                </a:lnTo>
                <a:lnTo>
                  <a:pt x="28" y="7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2" name=""/>
          <p:cNvSpPr/>
          <p:nvPr/>
        </p:nvSpPr>
        <p:spPr>
          <a:xfrm>
            <a:off x="1027080" y="-912960"/>
            <a:ext cx="104760" cy="74880"/>
          </a:xfrm>
          <a:custGeom>
            <a:avLst/>
            <a:gdLst/>
            <a:ahLst/>
            <a:rect l="l" t="t" r="r" b="b"/>
            <a:pathLst>
              <a:path w="132" h="94">
                <a:moveTo>
                  <a:pt x="20" y="94"/>
                </a:moveTo>
                <a:lnTo>
                  <a:pt x="20" y="93"/>
                </a:lnTo>
                <a:lnTo>
                  <a:pt x="23" y="85"/>
                </a:lnTo>
                <a:lnTo>
                  <a:pt x="28" y="77"/>
                </a:lnTo>
                <a:lnTo>
                  <a:pt x="32" y="69"/>
                </a:lnTo>
                <a:lnTo>
                  <a:pt x="37" y="64"/>
                </a:lnTo>
                <a:lnTo>
                  <a:pt x="41" y="59"/>
                </a:lnTo>
                <a:lnTo>
                  <a:pt x="46" y="53"/>
                </a:lnTo>
                <a:lnTo>
                  <a:pt x="50" y="48"/>
                </a:lnTo>
                <a:lnTo>
                  <a:pt x="55" y="44"/>
                </a:lnTo>
                <a:lnTo>
                  <a:pt x="59" y="41"/>
                </a:lnTo>
                <a:lnTo>
                  <a:pt x="64" y="37"/>
                </a:lnTo>
                <a:lnTo>
                  <a:pt x="69" y="36"/>
                </a:lnTo>
                <a:lnTo>
                  <a:pt x="73" y="32"/>
                </a:lnTo>
                <a:lnTo>
                  <a:pt x="82" y="28"/>
                </a:lnTo>
                <a:lnTo>
                  <a:pt x="89" y="27"/>
                </a:lnTo>
                <a:lnTo>
                  <a:pt x="105" y="23"/>
                </a:lnTo>
                <a:lnTo>
                  <a:pt x="116" y="23"/>
                </a:lnTo>
                <a:lnTo>
                  <a:pt x="123" y="21"/>
                </a:lnTo>
                <a:lnTo>
                  <a:pt x="126" y="18"/>
                </a:lnTo>
                <a:lnTo>
                  <a:pt x="132" y="12"/>
                </a:lnTo>
                <a:lnTo>
                  <a:pt x="132" y="5"/>
                </a:lnTo>
                <a:lnTo>
                  <a:pt x="130" y="2"/>
                </a:lnTo>
                <a:lnTo>
                  <a:pt x="128" y="0"/>
                </a:lnTo>
                <a:lnTo>
                  <a:pt x="112" y="12"/>
                </a:lnTo>
                <a:lnTo>
                  <a:pt x="112" y="12"/>
                </a:lnTo>
                <a:lnTo>
                  <a:pt x="112" y="12"/>
                </a:lnTo>
                <a:lnTo>
                  <a:pt x="112" y="7"/>
                </a:lnTo>
                <a:lnTo>
                  <a:pt x="114" y="2"/>
                </a:lnTo>
                <a:lnTo>
                  <a:pt x="116" y="2"/>
                </a:lnTo>
                <a:lnTo>
                  <a:pt x="114" y="2"/>
                </a:lnTo>
                <a:lnTo>
                  <a:pt x="101" y="4"/>
                </a:lnTo>
                <a:lnTo>
                  <a:pt x="85" y="7"/>
                </a:lnTo>
                <a:lnTo>
                  <a:pt x="75" y="11"/>
                </a:lnTo>
                <a:lnTo>
                  <a:pt x="64" y="14"/>
                </a:lnTo>
                <a:lnTo>
                  <a:pt x="59" y="18"/>
                </a:lnTo>
                <a:lnTo>
                  <a:pt x="53" y="20"/>
                </a:lnTo>
                <a:lnTo>
                  <a:pt x="48" y="25"/>
                </a:lnTo>
                <a:lnTo>
                  <a:pt x="43" y="28"/>
                </a:lnTo>
                <a:lnTo>
                  <a:pt x="36" y="34"/>
                </a:lnTo>
                <a:lnTo>
                  <a:pt x="30" y="39"/>
                </a:lnTo>
                <a:lnTo>
                  <a:pt x="25" y="44"/>
                </a:lnTo>
                <a:lnTo>
                  <a:pt x="20" y="52"/>
                </a:lnTo>
                <a:lnTo>
                  <a:pt x="14" y="59"/>
                </a:lnTo>
                <a:lnTo>
                  <a:pt x="9" y="68"/>
                </a:lnTo>
                <a:lnTo>
                  <a:pt x="5" y="77"/>
                </a:lnTo>
                <a:lnTo>
                  <a:pt x="0" y="85"/>
                </a:lnTo>
                <a:lnTo>
                  <a:pt x="0" y="85"/>
                </a:lnTo>
                <a:lnTo>
                  <a:pt x="20" y="9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3" name=""/>
          <p:cNvSpPr/>
          <p:nvPr/>
        </p:nvSpPr>
        <p:spPr>
          <a:xfrm>
            <a:off x="952560" y="-844560"/>
            <a:ext cx="88920" cy="63360"/>
          </a:xfrm>
          <a:custGeom>
            <a:avLst/>
            <a:gdLst/>
            <a:ahLst/>
            <a:rect l="l" t="t" r="r" b="b"/>
            <a:pathLst>
              <a:path w="112" h="81">
                <a:moveTo>
                  <a:pt x="21" y="70"/>
                </a:moveTo>
                <a:lnTo>
                  <a:pt x="10" y="81"/>
                </a:lnTo>
                <a:lnTo>
                  <a:pt x="19" y="81"/>
                </a:lnTo>
                <a:lnTo>
                  <a:pt x="25" y="79"/>
                </a:lnTo>
                <a:lnTo>
                  <a:pt x="33" y="75"/>
                </a:lnTo>
                <a:lnTo>
                  <a:pt x="41" y="72"/>
                </a:lnTo>
                <a:lnTo>
                  <a:pt x="49" y="68"/>
                </a:lnTo>
                <a:lnTo>
                  <a:pt x="55" y="64"/>
                </a:lnTo>
                <a:lnTo>
                  <a:pt x="62" y="59"/>
                </a:lnTo>
                <a:lnTo>
                  <a:pt x="69" y="54"/>
                </a:lnTo>
                <a:lnTo>
                  <a:pt x="83" y="43"/>
                </a:lnTo>
                <a:lnTo>
                  <a:pt x="94" y="32"/>
                </a:lnTo>
                <a:lnTo>
                  <a:pt x="99" y="27"/>
                </a:lnTo>
                <a:lnTo>
                  <a:pt x="105" y="20"/>
                </a:lnTo>
                <a:lnTo>
                  <a:pt x="108" y="15"/>
                </a:lnTo>
                <a:lnTo>
                  <a:pt x="112" y="9"/>
                </a:lnTo>
                <a:lnTo>
                  <a:pt x="94" y="0"/>
                </a:lnTo>
                <a:lnTo>
                  <a:pt x="90" y="4"/>
                </a:lnTo>
                <a:lnTo>
                  <a:pt x="89" y="9"/>
                </a:lnTo>
                <a:lnTo>
                  <a:pt x="83" y="13"/>
                </a:lnTo>
                <a:lnTo>
                  <a:pt x="80" y="18"/>
                </a:lnTo>
                <a:lnTo>
                  <a:pt x="69" y="29"/>
                </a:lnTo>
                <a:lnTo>
                  <a:pt x="57" y="40"/>
                </a:lnTo>
                <a:lnTo>
                  <a:pt x="49" y="43"/>
                </a:lnTo>
                <a:lnTo>
                  <a:pt x="44" y="47"/>
                </a:lnTo>
                <a:lnTo>
                  <a:pt x="39" y="52"/>
                </a:lnTo>
                <a:lnTo>
                  <a:pt x="32" y="54"/>
                </a:lnTo>
                <a:lnTo>
                  <a:pt x="26" y="57"/>
                </a:lnTo>
                <a:lnTo>
                  <a:pt x="21" y="59"/>
                </a:lnTo>
                <a:lnTo>
                  <a:pt x="16" y="59"/>
                </a:lnTo>
                <a:lnTo>
                  <a:pt x="10" y="59"/>
                </a:lnTo>
                <a:lnTo>
                  <a:pt x="0" y="70"/>
                </a:lnTo>
                <a:lnTo>
                  <a:pt x="21" y="7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4" name=""/>
          <p:cNvSpPr/>
          <p:nvPr/>
        </p:nvSpPr>
        <p:spPr>
          <a:xfrm>
            <a:off x="952560" y="-790560"/>
            <a:ext cx="30240" cy="27000"/>
          </a:xfrm>
          <a:custGeom>
            <a:avLst/>
            <a:gdLst/>
            <a:ahLst/>
            <a:rect l="l" t="t" r="r" b="b"/>
            <a:pathLst>
              <a:path w="39" h="34">
                <a:moveTo>
                  <a:pt x="39" y="25"/>
                </a:moveTo>
                <a:lnTo>
                  <a:pt x="33" y="14"/>
                </a:lnTo>
                <a:lnTo>
                  <a:pt x="32" y="14"/>
                </a:lnTo>
                <a:lnTo>
                  <a:pt x="30" y="12"/>
                </a:lnTo>
                <a:lnTo>
                  <a:pt x="26" y="11"/>
                </a:lnTo>
                <a:lnTo>
                  <a:pt x="25" y="9"/>
                </a:lnTo>
                <a:lnTo>
                  <a:pt x="23" y="5"/>
                </a:lnTo>
                <a:lnTo>
                  <a:pt x="21" y="3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1" y="5"/>
                </a:lnTo>
                <a:lnTo>
                  <a:pt x="3" y="11"/>
                </a:lnTo>
                <a:lnTo>
                  <a:pt x="5" y="16"/>
                </a:lnTo>
                <a:lnTo>
                  <a:pt x="9" y="21"/>
                </a:lnTo>
                <a:lnTo>
                  <a:pt x="12" y="25"/>
                </a:lnTo>
                <a:lnTo>
                  <a:pt x="16" y="28"/>
                </a:lnTo>
                <a:lnTo>
                  <a:pt x="19" y="32"/>
                </a:lnTo>
                <a:lnTo>
                  <a:pt x="23" y="34"/>
                </a:lnTo>
                <a:lnTo>
                  <a:pt x="17" y="25"/>
                </a:lnTo>
                <a:lnTo>
                  <a:pt x="39" y="25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5" name=""/>
          <p:cNvSpPr/>
          <p:nvPr/>
        </p:nvSpPr>
        <p:spPr>
          <a:xfrm>
            <a:off x="966960" y="-771480"/>
            <a:ext cx="15840" cy="28440"/>
          </a:xfrm>
          <a:custGeom>
            <a:avLst/>
            <a:gdLst/>
            <a:ahLst/>
            <a:rect l="l" t="t" r="r" b="b"/>
            <a:pathLst>
              <a:path w="22" h="36">
                <a:moveTo>
                  <a:pt x="22" y="36"/>
                </a:moveTo>
                <a:lnTo>
                  <a:pt x="22" y="36"/>
                </a:lnTo>
                <a:lnTo>
                  <a:pt x="22" y="28"/>
                </a:lnTo>
                <a:lnTo>
                  <a:pt x="22" y="21"/>
                </a:lnTo>
                <a:lnTo>
                  <a:pt x="22" y="12"/>
                </a:lnTo>
                <a:lnTo>
                  <a:pt x="22" y="0"/>
                </a:lnTo>
                <a:lnTo>
                  <a:pt x="0" y="0"/>
                </a:lnTo>
                <a:lnTo>
                  <a:pt x="0" y="12"/>
                </a:lnTo>
                <a:lnTo>
                  <a:pt x="0" y="21"/>
                </a:lnTo>
                <a:lnTo>
                  <a:pt x="0" y="28"/>
                </a:lnTo>
                <a:lnTo>
                  <a:pt x="0" y="36"/>
                </a:lnTo>
                <a:lnTo>
                  <a:pt x="22" y="3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6" name=""/>
          <p:cNvSpPr/>
          <p:nvPr/>
        </p:nvSpPr>
        <p:spPr>
          <a:xfrm>
            <a:off x="966960" y="-743040"/>
            <a:ext cx="26640" cy="28800"/>
          </a:xfrm>
          <a:custGeom>
            <a:avLst/>
            <a:gdLst/>
            <a:ahLst/>
            <a:rect l="l" t="t" r="r" b="b"/>
            <a:pathLst>
              <a:path w="34" h="37">
                <a:moveTo>
                  <a:pt x="32" y="37"/>
                </a:moveTo>
                <a:lnTo>
                  <a:pt x="34" y="24"/>
                </a:lnTo>
                <a:lnTo>
                  <a:pt x="32" y="21"/>
                </a:lnTo>
                <a:lnTo>
                  <a:pt x="27" y="12"/>
                </a:lnTo>
                <a:lnTo>
                  <a:pt x="25" y="8"/>
                </a:lnTo>
                <a:lnTo>
                  <a:pt x="24" y="3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lnTo>
                  <a:pt x="2" y="5"/>
                </a:lnTo>
                <a:lnTo>
                  <a:pt x="4" y="10"/>
                </a:lnTo>
                <a:lnTo>
                  <a:pt x="6" y="16"/>
                </a:lnTo>
                <a:lnTo>
                  <a:pt x="9" y="21"/>
                </a:lnTo>
                <a:lnTo>
                  <a:pt x="13" y="30"/>
                </a:lnTo>
                <a:lnTo>
                  <a:pt x="16" y="35"/>
                </a:lnTo>
                <a:lnTo>
                  <a:pt x="18" y="23"/>
                </a:lnTo>
                <a:lnTo>
                  <a:pt x="32" y="3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7" name=""/>
          <p:cNvSpPr/>
          <p:nvPr/>
        </p:nvSpPr>
        <p:spPr>
          <a:xfrm>
            <a:off x="968400" y="-725400"/>
            <a:ext cx="23760" cy="25200"/>
          </a:xfrm>
          <a:custGeom>
            <a:avLst/>
            <a:gdLst/>
            <a:ahLst/>
            <a:rect l="l" t="t" r="r" b="b"/>
            <a:pathLst>
              <a:path w="30" h="32">
                <a:moveTo>
                  <a:pt x="0" y="32"/>
                </a:moveTo>
                <a:lnTo>
                  <a:pt x="0" y="32"/>
                </a:lnTo>
                <a:lnTo>
                  <a:pt x="6" y="32"/>
                </a:lnTo>
                <a:lnTo>
                  <a:pt x="11" y="30"/>
                </a:lnTo>
                <a:lnTo>
                  <a:pt x="14" y="28"/>
                </a:lnTo>
                <a:lnTo>
                  <a:pt x="18" y="25"/>
                </a:lnTo>
                <a:lnTo>
                  <a:pt x="25" y="19"/>
                </a:lnTo>
                <a:lnTo>
                  <a:pt x="30" y="14"/>
                </a:lnTo>
                <a:lnTo>
                  <a:pt x="14" y="0"/>
                </a:lnTo>
                <a:lnTo>
                  <a:pt x="9" y="5"/>
                </a:lnTo>
                <a:lnTo>
                  <a:pt x="6" y="9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10"/>
                </a:lnTo>
                <a:lnTo>
                  <a:pt x="0" y="3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8" name=""/>
          <p:cNvSpPr/>
          <p:nvPr/>
        </p:nvSpPr>
        <p:spPr>
          <a:xfrm>
            <a:off x="955800" y="-733320"/>
            <a:ext cx="19080" cy="33120"/>
          </a:xfrm>
          <a:custGeom>
            <a:avLst/>
            <a:gdLst/>
            <a:ahLst/>
            <a:rect l="l" t="t" r="r" b="b"/>
            <a:pathLst>
              <a:path w="25" h="43">
                <a:moveTo>
                  <a:pt x="6" y="9"/>
                </a:moveTo>
                <a:lnTo>
                  <a:pt x="7" y="0"/>
                </a:lnTo>
                <a:lnTo>
                  <a:pt x="4" y="4"/>
                </a:lnTo>
                <a:lnTo>
                  <a:pt x="2" y="9"/>
                </a:lnTo>
                <a:lnTo>
                  <a:pt x="0" y="14"/>
                </a:lnTo>
                <a:lnTo>
                  <a:pt x="0" y="21"/>
                </a:lnTo>
                <a:lnTo>
                  <a:pt x="0" y="27"/>
                </a:lnTo>
                <a:lnTo>
                  <a:pt x="2" y="34"/>
                </a:lnTo>
                <a:lnTo>
                  <a:pt x="6" y="37"/>
                </a:lnTo>
                <a:lnTo>
                  <a:pt x="9" y="41"/>
                </a:lnTo>
                <a:lnTo>
                  <a:pt x="13" y="43"/>
                </a:lnTo>
                <a:lnTo>
                  <a:pt x="18" y="43"/>
                </a:lnTo>
                <a:lnTo>
                  <a:pt x="18" y="21"/>
                </a:lnTo>
                <a:lnTo>
                  <a:pt x="20" y="21"/>
                </a:lnTo>
                <a:lnTo>
                  <a:pt x="20" y="23"/>
                </a:lnTo>
                <a:lnTo>
                  <a:pt x="22" y="25"/>
                </a:lnTo>
                <a:lnTo>
                  <a:pt x="20" y="23"/>
                </a:lnTo>
                <a:lnTo>
                  <a:pt x="20" y="21"/>
                </a:lnTo>
                <a:lnTo>
                  <a:pt x="22" y="20"/>
                </a:lnTo>
                <a:lnTo>
                  <a:pt x="22" y="16"/>
                </a:lnTo>
                <a:lnTo>
                  <a:pt x="22" y="14"/>
                </a:lnTo>
                <a:lnTo>
                  <a:pt x="22" y="14"/>
                </a:lnTo>
                <a:lnTo>
                  <a:pt x="25" y="5"/>
                </a:lnTo>
                <a:lnTo>
                  <a:pt x="6" y="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59" name=""/>
          <p:cNvSpPr/>
          <p:nvPr/>
        </p:nvSpPr>
        <p:spPr>
          <a:xfrm>
            <a:off x="930240" y="-765000"/>
            <a:ext cx="44640" cy="39600"/>
          </a:xfrm>
          <a:custGeom>
            <a:avLst/>
            <a:gdLst/>
            <a:ahLst/>
            <a:rect l="l" t="t" r="r" b="b"/>
            <a:pathLst>
              <a:path w="55" h="52">
                <a:moveTo>
                  <a:pt x="2" y="16"/>
                </a:moveTo>
                <a:lnTo>
                  <a:pt x="0" y="14"/>
                </a:lnTo>
                <a:lnTo>
                  <a:pt x="9" y="23"/>
                </a:lnTo>
                <a:lnTo>
                  <a:pt x="21" y="34"/>
                </a:lnTo>
                <a:lnTo>
                  <a:pt x="27" y="39"/>
                </a:lnTo>
                <a:lnTo>
                  <a:pt x="30" y="43"/>
                </a:lnTo>
                <a:lnTo>
                  <a:pt x="32" y="45"/>
                </a:lnTo>
                <a:lnTo>
                  <a:pt x="32" y="48"/>
                </a:lnTo>
                <a:lnTo>
                  <a:pt x="34" y="50"/>
                </a:lnTo>
                <a:lnTo>
                  <a:pt x="34" y="52"/>
                </a:lnTo>
                <a:lnTo>
                  <a:pt x="55" y="48"/>
                </a:lnTo>
                <a:lnTo>
                  <a:pt x="53" y="43"/>
                </a:lnTo>
                <a:lnTo>
                  <a:pt x="52" y="39"/>
                </a:lnTo>
                <a:lnTo>
                  <a:pt x="50" y="34"/>
                </a:lnTo>
                <a:lnTo>
                  <a:pt x="46" y="30"/>
                </a:lnTo>
                <a:lnTo>
                  <a:pt x="41" y="25"/>
                </a:lnTo>
                <a:lnTo>
                  <a:pt x="36" y="18"/>
                </a:lnTo>
                <a:lnTo>
                  <a:pt x="25" y="9"/>
                </a:lnTo>
                <a:lnTo>
                  <a:pt x="18" y="2"/>
                </a:lnTo>
                <a:lnTo>
                  <a:pt x="14" y="0"/>
                </a:lnTo>
                <a:lnTo>
                  <a:pt x="2" y="1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0" name=""/>
          <p:cNvSpPr/>
          <p:nvPr/>
        </p:nvSpPr>
        <p:spPr>
          <a:xfrm>
            <a:off x="892080" y="-795240"/>
            <a:ext cx="50760" cy="42840"/>
          </a:xfrm>
          <a:custGeom>
            <a:avLst/>
            <a:gdLst/>
            <a:ahLst/>
            <a:rect l="l" t="t" r="r" b="b"/>
            <a:pathLst>
              <a:path w="64" h="53">
                <a:moveTo>
                  <a:pt x="21" y="7"/>
                </a:moveTo>
                <a:lnTo>
                  <a:pt x="5" y="16"/>
                </a:lnTo>
                <a:lnTo>
                  <a:pt x="16" y="26"/>
                </a:lnTo>
                <a:lnTo>
                  <a:pt x="29" y="35"/>
                </a:lnTo>
                <a:lnTo>
                  <a:pt x="39" y="44"/>
                </a:lnTo>
                <a:lnTo>
                  <a:pt x="52" y="53"/>
                </a:lnTo>
                <a:lnTo>
                  <a:pt x="64" y="37"/>
                </a:lnTo>
                <a:lnTo>
                  <a:pt x="54" y="30"/>
                </a:lnTo>
                <a:lnTo>
                  <a:pt x="43" y="19"/>
                </a:lnTo>
                <a:lnTo>
                  <a:pt x="30" y="10"/>
                </a:lnTo>
                <a:lnTo>
                  <a:pt x="18" y="0"/>
                </a:lnTo>
                <a:lnTo>
                  <a:pt x="0" y="7"/>
                </a:lnTo>
                <a:lnTo>
                  <a:pt x="21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1" name=""/>
          <p:cNvSpPr/>
          <p:nvPr/>
        </p:nvSpPr>
        <p:spPr>
          <a:xfrm>
            <a:off x="882720" y="-790560"/>
            <a:ext cx="27000" cy="17280"/>
          </a:xfrm>
          <a:custGeom>
            <a:avLst/>
            <a:gdLst/>
            <a:ahLst/>
            <a:rect l="l" t="t" r="r" b="b"/>
            <a:pathLst>
              <a:path w="34" h="21">
                <a:moveTo>
                  <a:pt x="22" y="21"/>
                </a:moveTo>
                <a:lnTo>
                  <a:pt x="22" y="21"/>
                </a:lnTo>
                <a:lnTo>
                  <a:pt x="22" y="21"/>
                </a:lnTo>
                <a:lnTo>
                  <a:pt x="24" y="19"/>
                </a:lnTo>
                <a:lnTo>
                  <a:pt x="27" y="18"/>
                </a:lnTo>
                <a:lnTo>
                  <a:pt x="29" y="14"/>
                </a:lnTo>
                <a:lnTo>
                  <a:pt x="32" y="11"/>
                </a:lnTo>
                <a:lnTo>
                  <a:pt x="34" y="5"/>
                </a:lnTo>
                <a:lnTo>
                  <a:pt x="34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8" y="5"/>
                </a:lnTo>
                <a:lnTo>
                  <a:pt x="6" y="7"/>
                </a:lnTo>
                <a:lnTo>
                  <a:pt x="4" y="11"/>
                </a:lnTo>
                <a:lnTo>
                  <a:pt x="0" y="14"/>
                </a:lnTo>
                <a:lnTo>
                  <a:pt x="0" y="21"/>
                </a:lnTo>
                <a:lnTo>
                  <a:pt x="22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2" name=""/>
          <p:cNvSpPr/>
          <p:nvPr/>
        </p:nvSpPr>
        <p:spPr>
          <a:xfrm>
            <a:off x="882720" y="-773280"/>
            <a:ext cx="46080" cy="63720"/>
          </a:xfrm>
          <a:custGeom>
            <a:avLst/>
            <a:gdLst/>
            <a:ahLst/>
            <a:rect l="l" t="t" r="r" b="b"/>
            <a:pathLst>
              <a:path w="57" h="80">
                <a:moveTo>
                  <a:pt x="57" y="77"/>
                </a:moveTo>
                <a:lnTo>
                  <a:pt x="54" y="64"/>
                </a:lnTo>
                <a:lnTo>
                  <a:pt x="52" y="62"/>
                </a:lnTo>
                <a:lnTo>
                  <a:pt x="48" y="59"/>
                </a:lnTo>
                <a:lnTo>
                  <a:pt x="47" y="54"/>
                </a:lnTo>
                <a:lnTo>
                  <a:pt x="41" y="45"/>
                </a:lnTo>
                <a:lnTo>
                  <a:pt x="34" y="32"/>
                </a:lnTo>
                <a:lnTo>
                  <a:pt x="29" y="22"/>
                </a:lnTo>
                <a:lnTo>
                  <a:pt x="25" y="11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2" y="7"/>
                </a:lnTo>
                <a:lnTo>
                  <a:pt x="6" y="18"/>
                </a:lnTo>
                <a:lnTo>
                  <a:pt x="9" y="29"/>
                </a:lnTo>
                <a:lnTo>
                  <a:pt x="16" y="41"/>
                </a:lnTo>
                <a:lnTo>
                  <a:pt x="22" y="54"/>
                </a:lnTo>
                <a:lnTo>
                  <a:pt x="29" y="64"/>
                </a:lnTo>
                <a:lnTo>
                  <a:pt x="31" y="70"/>
                </a:lnTo>
                <a:lnTo>
                  <a:pt x="34" y="73"/>
                </a:lnTo>
                <a:lnTo>
                  <a:pt x="38" y="77"/>
                </a:lnTo>
                <a:lnTo>
                  <a:pt x="41" y="80"/>
                </a:lnTo>
                <a:lnTo>
                  <a:pt x="38" y="68"/>
                </a:lnTo>
                <a:lnTo>
                  <a:pt x="57" y="7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3" name=""/>
          <p:cNvSpPr/>
          <p:nvPr/>
        </p:nvSpPr>
        <p:spPr>
          <a:xfrm>
            <a:off x="878040" y="-719280"/>
            <a:ext cx="50760" cy="66960"/>
          </a:xfrm>
          <a:custGeom>
            <a:avLst/>
            <a:gdLst/>
            <a:ahLst/>
            <a:rect l="l" t="t" r="r" b="b"/>
            <a:pathLst>
              <a:path w="64" h="83">
                <a:moveTo>
                  <a:pt x="2" y="83"/>
                </a:moveTo>
                <a:lnTo>
                  <a:pt x="2" y="83"/>
                </a:lnTo>
                <a:lnTo>
                  <a:pt x="9" y="82"/>
                </a:lnTo>
                <a:lnTo>
                  <a:pt x="15" y="78"/>
                </a:lnTo>
                <a:lnTo>
                  <a:pt x="20" y="75"/>
                </a:lnTo>
                <a:lnTo>
                  <a:pt x="23" y="69"/>
                </a:lnTo>
                <a:lnTo>
                  <a:pt x="32" y="59"/>
                </a:lnTo>
                <a:lnTo>
                  <a:pt x="41" y="46"/>
                </a:lnTo>
                <a:lnTo>
                  <a:pt x="55" y="23"/>
                </a:lnTo>
                <a:lnTo>
                  <a:pt x="64" y="9"/>
                </a:lnTo>
                <a:lnTo>
                  <a:pt x="45" y="0"/>
                </a:lnTo>
                <a:lnTo>
                  <a:pt x="38" y="12"/>
                </a:lnTo>
                <a:lnTo>
                  <a:pt x="23" y="35"/>
                </a:lnTo>
                <a:lnTo>
                  <a:pt x="16" y="48"/>
                </a:lnTo>
                <a:lnTo>
                  <a:pt x="7" y="57"/>
                </a:lnTo>
                <a:lnTo>
                  <a:pt x="4" y="60"/>
                </a:lnTo>
                <a:lnTo>
                  <a:pt x="2" y="62"/>
                </a:lnTo>
                <a:lnTo>
                  <a:pt x="0" y="62"/>
                </a:lnTo>
                <a:lnTo>
                  <a:pt x="2" y="62"/>
                </a:lnTo>
                <a:lnTo>
                  <a:pt x="2" y="8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0160" bIns="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4" name=""/>
          <p:cNvSpPr/>
          <p:nvPr/>
        </p:nvSpPr>
        <p:spPr>
          <a:xfrm>
            <a:off x="860400" y="-674640"/>
            <a:ext cx="19080" cy="22320"/>
          </a:xfrm>
          <a:custGeom>
            <a:avLst/>
            <a:gdLst/>
            <a:ahLst/>
            <a:rect l="l" t="t" r="r" b="b"/>
            <a:pathLst>
              <a:path w="23" h="28">
                <a:moveTo>
                  <a:pt x="7" y="21"/>
                </a:moveTo>
                <a:lnTo>
                  <a:pt x="0" y="18"/>
                </a:lnTo>
                <a:lnTo>
                  <a:pt x="4" y="21"/>
                </a:lnTo>
                <a:lnTo>
                  <a:pt x="9" y="25"/>
                </a:lnTo>
                <a:lnTo>
                  <a:pt x="16" y="27"/>
                </a:lnTo>
                <a:lnTo>
                  <a:pt x="23" y="28"/>
                </a:lnTo>
                <a:lnTo>
                  <a:pt x="23" y="7"/>
                </a:lnTo>
                <a:lnTo>
                  <a:pt x="21" y="7"/>
                </a:lnTo>
                <a:lnTo>
                  <a:pt x="20" y="5"/>
                </a:lnTo>
                <a:lnTo>
                  <a:pt x="18" y="5"/>
                </a:lnTo>
                <a:lnTo>
                  <a:pt x="16" y="4"/>
                </a:lnTo>
                <a:lnTo>
                  <a:pt x="7" y="0"/>
                </a:lnTo>
                <a:lnTo>
                  <a:pt x="7" y="2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5" name=""/>
          <p:cNvSpPr/>
          <p:nvPr/>
        </p:nvSpPr>
        <p:spPr>
          <a:xfrm>
            <a:off x="866880" y="-67464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6" name=""/>
          <p:cNvSpPr/>
          <p:nvPr/>
        </p:nvSpPr>
        <p:spPr>
          <a:xfrm>
            <a:off x="849240" y="-674640"/>
            <a:ext cx="17640" cy="15840"/>
          </a:xfrm>
          <a:custGeom>
            <a:avLst/>
            <a:gdLst/>
            <a:ahLst/>
            <a:rect l="l" t="t" r="r" b="b"/>
            <a:pathLst>
              <a:path w="21" h="21">
                <a:moveTo>
                  <a:pt x="0" y="11"/>
                </a:moveTo>
                <a:lnTo>
                  <a:pt x="10" y="21"/>
                </a:lnTo>
                <a:lnTo>
                  <a:pt x="21" y="21"/>
                </a:lnTo>
                <a:lnTo>
                  <a:pt x="21" y="0"/>
                </a:lnTo>
                <a:lnTo>
                  <a:pt x="10" y="0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7" name=""/>
          <p:cNvSpPr/>
          <p:nvPr/>
        </p:nvSpPr>
        <p:spPr>
          <a:xfrm>
            <a:off x="849240" y="-666720"/>
            <a:ext cx="79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8" name=""/>
          <p:cNvSpPr/>
          <p:nvPr/>
        </p:nvSpPr>
        <p:spPr>
          <a:xfrm>
            <a:off x="830160" y="-666720"/>
            <a:ext cx="36720" cy="54000"/>
          </a:xfrm>
          <a:custGeom>
            <a:avLst/>
            <a:gdLst/>
            <a:ahLst/>
            <a:rect l="l" t="t" r="r" b="b"/>
            <a:pathLst>
              <a:path w="44" h="67">
                <a:moveTo>
                  <a:pt x="10" y="50"/>
                </a:moveTo>
                <a:lnTo>
                  <a:pt x="12" y="67"/>
                </a:lnTo>
                <a:lnTo>
                  <a:pt x="16" y="64"/>
                </a:lnTo>
                <a:lnTo>
                  <a:pt x="19" y="60"/>
                </a:lnTo>
                <a:lnTo>
                  <a:pt x="23" y="57"/>
                </a:lnTo>
                <a:lnTo>
                  <a:pt x="26" y="53"/>
                </a:lnTo>
                <a:lnTo>
                  <a:pt x="33" y="46"/>
                </a:lnTo>
                <a:lnTo>
                  <a:pt x="37" y="37"/>
                </a:lnTo>
                <a:lnTo>
                  <a:pt x="41" y="28"/>
                </a:lnTo>
                <a:lnTo>
                  <a:pt x="42" y="19"/>
                </a:lnTo>
                <a:lnTo>
                  <a:pt x="44" y="9"/>
                </a:lnTo>
                <a:lnTo>
                  <a:pt x="44" y="0"/>
                </a:lnTo>
                <a:lnTo>
                  <a:pt x="23" y="0"/>
                </a:lnTo>
                <a:lnTo>
                  <a:pt x="23" y="7"/>
                </a:lnTo>
                <a:lnTo>
                  <a:pt x="21" y="16"/>
                </a:lnTo>
                <a:lnTo>
                  <a:pt x="21" y="23"/>
                </a:lnTo>
                <a:lnTo>
                  <a:pt x="17" y="28"/>
                </a:lnTo>
                <a:lnTo>
                  <a:pt x="14" y="35"/>
                </a:lnTo>
                <a:lnTo>
                  <a:pt x="10" y="41"/>
                </a:lnTo>
                <a:lnTo>
                  <a:pt x="8" y="42"/>
                </a:lnTo>
                <a:lnTo>
                  <a:pt x="7" y="44"/>
                </a:lnTo>
                <a:lnTo>
                  <a:pt x="3" y="48"/>
                </a:lnTo>
                <a:lnTo>
                  <a:pt x="0" y="50"/>
                </a:lnTo>
                <a:lnTo>
                  <a:pt x="0" y="67"/>
                </a:lnTo>
                <a:lnTo>
                  <a:pt x="10" y="5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69" name=""/>
          <p:cNvSpPr/>
          <p:nvPr/>
        </p:nvSpPr>
        <p:spPr>
          <a:xfrm>
            <a:off x="831960" y="-627120"/>
            <a:ext cx="39600" cy="42840"/>
          </a:xfrm>
          <a:custGeom>
            <a:avLst/>
            <a:gdLst/>
            <a:ahLst/>
            <a:rect l="l" t="t" r="r" b="b"/>
            <a:pathLst>
              <a:path w="50" h="55">
                <a:moveTo>
                  <a:pt x="50" y="46"/>
                </a:moveTo>
                <a:lnTo>
                  <a:pt x="50" y="46"/>
                </a:lnTo>
                <a:lnTo>
                  <a:pt x="45" y="35"/>
                </a:lnTo>
                <a:lnTo>
                  <a:pt x="36" y="23"/>
                </a:lnTo>
                <a:lnTo>
                  <a:pt x="29" y="16"/>
                </a:lnTo>
                <a:lnTo>
                  <a:pt x="23" y="8"/>
                </a:lnTo>
                <a:lnTo>
                  <a:pt x="16" y="3"/>
                </a:lnTo>
                <a:lnTo>
                  <a:pt x="9" y="0"/>
                </a:lnTo>
                <a:lnTo>
                  <a:pt x="0" y="17"/>
                </a:lnTo>
                <a:lnTo>
                  <a:pt x="4" y="19"/>
                </a:lnTo>
                <a:lnTo>
                  <a:pt x="9" y="24"/>
                </a:lnTo>
                <a:lnTo>
                  <a:pt x="15" y="30"/>
                </a:lnTo>
                <a:lnTo>
                  <a:pt x="18" y="35"/>
                </a:lnTo>
                <a:lnTo>
                  <a:pt x="27" y="48"/>
                </a:lnTo>
                <a:lnTo>
                  <a:pt x="31" y="55"/>
                </a:lnTo>
                <a:lnTo>
                  <a:pt x="31" y="55"/>
                </a:lnTo>
                <a:lnTo>
                  <a:pt x="50" y="4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0" name=""/>
          <p:cNvSpPr/>
          <p:nvPr/>
        </p:nvSpPr>
        <p:spPr>
          <a:xfrm>
            <a:off x="855720" y="-590400"/>
            <a:ext cx="60120" cy="55440"/>
          </a:xfrm>
          <a:custGeom>
            <a:avLst/>
            <a:gdLst/>
            <a:ahLst/>
            <a:rect l="l" t="t" r="r" b="b"/>
            <a:pathLst>
              <a:path w="74" h="69">
                <a:moveTo>
                  <a:pt x="74" y="69"/>
                </a:moveTo>
                <a:lnTo>
                  <a:pt x="74" y="69"/>
                </a:lnTo>
                <a:lnTo>
                  <a:pt x="74" y="60"/>
                </a:lnTo>
                <a:lnTo>
                  <a:pt x="71" y="53"/>
                </a:lnTo>
                <a:lnTo>
                  <a:pt x="69" y="46"/>
                </a:lnTo>
                <a:lnTo>
                  <a:pt x="65" y="39"/>
                </a:lnTo>
                <a:lnTo>
                  <a:pt x="62" y="34"/>
                </a:lnTo>
                <a:lnTo>
                  <a:pt x="57" y="30"/>
                </a:lnTo>
                <a:lnTo>
                  <a:pt x="51" y="25"/>
                </a:lnTo>
                <a:lnTo>
                  <a:pt x="46" y="21"/>
                </a:lnTo>
                <a:lnTo>
                  <a:pt x="37" y="16"/>
                </a:lnTo>
                <a:lnTo>
                  <a:pt x="28" y="10"/>
                </a:lnTo>
                <a:lnTo>
                  <a:pt x="25" y="9"/>
                </a:lnTo>
                <a:lnTo>
                  <a:pt x="23" y="5"/>
                </a:lnTo>
                <a:lnTo>
                  <a:pt x="21" y="3"/>
                </a:lnTo>
                <a:lnTo>
                  <a:pt x="19" y="0"/>
                </a:lnTo>
                <a:lnTo>
                  <a:pt x="0" y="9"/>
                </a:lnTo>
                <a:lnTo>
                  <a:pt x="3" y="14"/>
                </a:lnTo>
                <a:lnTo>
                  <a:pt x="7" y="19"/>
                </a:lnTo>
                <a:lnTo>
                  <a:pt x="12" y="23"/>
                </a:lnTo>
                <a:lnTo>
                  <a:pt x="16" y="27"/>
                </a:lnTo>
                <a:lnTo>
                  <a:pt x="25" y="34"/>
                </a:lnTo>
                <a:lnTo>
                  <a:pt x="35" y="37"/>
                </a:lnTo>
                <a:lnTo>
                  <a:pt x="37" y="41"/>
                </a:lnTo>
                <a:lnTo>
                  <a:pt x="42" y="44"/>
                </a:lnTo>
                <a:lnTo>
                  <a:pt x="44" y="46"/>
                </a:lnTo>
                <a:lnTo>
                  <a:pt x="48" y="50"/>
                </a:lnTo>
                <a:lnTo>
                  <a:pt x="49" y="53"/>
                </a:lnTo>
                <a:lnTo>
                  <a:pt x="51" y="59"/>
                </a:lnTo>
                <a:lnTo>
                  <a:pt x="53" y="62"/>
                </a:lnTo>
                <a:lnTo>
                  <a:pt x="53" y="69"/>
                </a:lnTo>
                <a:lnTo>
                  <a:pt x="74" y="6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1" name=""/>
          <p:cNvSpPr/>
          <p:nvPr/>
        </p:nvSpPr>
        <p:spPr>
          <a:xfrm>
            <a:off x="880920" y="-534960"/>
            <a:ext cx="34920" cy="27000"/>
          </a:xfrm>
          <a:custGeom>
            <a:avLst/>
            <a:gdLst/>
            <a:ahLst/>
            <a:rect l="l" t="t" r="r" b="b"/>
            <a:pathLst>
              <a:path w="42" h="34">
                <a:moveTo>
                  <a:pt x="19" y="23"/>
                </a:moveTo>
                <a:lnTo>
                  <a:pt x="21" y="29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19" y="31"/>
                </a:lnTo>
                <a:lnTo>
                  <a:pt x="21" y="29"/>
                </a:lnTo>
                <a:lnTo>
                  <a:pt x="25" y="27"/>
                </a:lnTo>
                <a:lnTo>
                  <a:pt x="32" y="25"/>
                </a:lnTo>
                <a:lnTo>
                  <a:pt x="35" y="20"/>
                </a:lnTo>
                <a:lnTo>
                  <a:pt x="39" y="14"/>
                </a:lnTo>
                <a:lnTo>
                  <a:pt x="41" y="11"/>
                </a:lnTo>
                <a:lnTo>
                  <a:pt x="42" y="6"/>
                </a:lnTo>
                <a:lnTo>
                  <a:pt x="42" y="0"/>
                </a:lnTo>
                <a:lnTo>
                  <a:pt x="21" y="0"/>
                </a:lnTo>
                <a:lnTo>
                  <a:pt x="21" y="2"/>
                </a:lnTo>
                <a:lnTo>
                  <a:pt x="21" y="4"/>
                </a:lnTo>
                <a:lnTo>
                  <a:pt x="21" y="6"/>
                </a:lnTo>
                <a:lnTo>
                  <a:pt x="19" y="7"/>
                </a:lnTo>
                <a:lnTo>
                  <a:pt x="16" y="9"/>
                </a:lnTo>
                <a:lnTo>
                  <a:pt x="12" y="9"/>
                </a:lnTo>
                <a:lnTo>
                  <a:pt x="9" y="13"/>
                </a:lnTo>
                <a:lnTo>
                  <a:pt x="5" y="14"/>
                </a:lnTo>
                <a:lnTo>
                  <a:pt x="1" y="20"/>
                </a:lnTo>
                <a:lnTo>
                  <a:pt x="0" y="23"/>
                </a:lnTo>
                <a:lnTo>
                  <a:pt x="0" y="29"/>
                </a:lnTo>
                <a:lnTo>
                  <a:pt x="1" y="34"/>
                </a:lnTo>
                <a:lnTo>
                  <a:pt x="19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2" name=""/>
          <p:cNvSpPr/>
          <p:nvPr/>
        </p:nvSpPr>
        <p:spPr>
          <a:xfrm>
            <a:off x="882720" y="-519120"/>
            <a:ext cx="39600" cy="81000"/>
          </a:xfrm>
          <a:custGeom>
            <a:avLst/>
            <a:gdLst/>
            <a:ahLst/>
            <a:rect l="l" t="t" r="r" b="b"/>
            <a:pathLst>
              <a:path w="50" h="101">
                <a:moveTo>
                  <a:pt x="40" y="101"/>
                </a:moveTo>
                <a:lnTo>
                  <a:pt x="45" y="98"/>
                </a:lnTo>
                <a:lnTo>
                  <a:pt x="47" y="94"/>
                </a:lnTo>
                <a:lnTo>
                  <a:pt x="48" y="90"/>
                </a:lnTo>
                <a:lnTo>
                  <a:pt x="50" y="87"/>
                </a:lnTo>
                <a:lnTo>
                  <a:pt x="50" y="81"/>
                </a:lnTo>
                <a:lnTo>
                  <a:pt x="50" y="74"/>
                </a:lnTo>
                <a:lnTo>
                  <a:pt x="48" y="67"/>
                </a:lnTo>
                <a:lnTo>
                  <a:pt x="47" y="58"/>
                </a:lnTo>
                <a:lnTo>
                  <a:pt x="45" y="51"/>
                </a:lnTo>
                <a:lnTo>
                  <a:pt x="41" y="44"/>
                </a:lnTo>
                <a:lnTo>
                  <a:pt x="38" y="35"/>
                </a:lnTo>
                <a:lnTo>
                  <a:pt x="24" y="10"/>
                </a:lnTo>
                <a:lnTo>
                  <a:pt x="18" y="0"/>
                </a:lnTo>
                <a:lnTo>
                  <a:pt x="0" y="10"/>
                </a:lnTo>
                <a:lnTo>
                  <a:pt x="8" y="21"/>
                </a:lnTo>
                <a:lnTo>
                  <a:pt x="20" y="44"/>
                </a:lnTo>
                <a:lnTo>
                  <a:pt x="24" y="51"/>
                </a:lnTo>
                <a:lnTo>
                  <a:pt x="25" y="58"/>
                </a:lnTo>
                <a:lnTo>
                  <a:pt x="27" y="65"/>
                </a:lnTo>
                <a:lnTo>
                  <a:pt x="29" y="71"/>
                </a:lnTo>
                <a:lnTo>
                  <a:pt x="31" y="76"/>
                </a:lnTo>
                <a:lnTo>
                  <a:pt x="31" y="80"/>
                </a:lnTo>
                <a:lnTo>
                  <a:pt x="31" y="81"/>
                </a:lnTo>
                <a:lnTo>
                  <a:pt x="31" y="83"/>
                </a:lnTo>
                <a:lnTo>
                  <a:pt x="29" y="83"/>
                </a:lnTo>
                <a:lnTo>
                  <a:pt x="29" y="83"/>
                </a:lnTo>
                <a:lnTo>
                  <a:pt x="34" y="81"/>
                </a:lnTo>
                <a:lnTo>
                  <a:pt x="40" y="10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3" name=""/>
          <p:cNvSpPr/>
          <p:nvPr/>
        </p:nvSpPr>
        <p:spPr>
          <a:xfrm>
            <a:off x="873000" y="-453960"/>
            <a:ext cx="42840" cy="31680"/>
          </a:xfrm>
          <a:custGeom>
            <a:avLst/>
            <a:gdLst/>
            <a:ahLst/>
            <a:rect l="l" t="t" r="r" b="b"/>
            <a:pathLst>
              <a:path w="53" h="40">
                <a:moveTo>
                  <a:pt x="14" y="24"/>
                </a:moveTo>
                <a:lnTo>
                  <a:pt x="14" y="38"/>
                </a:lnTo>
                <a:lnTo>
                  <a:pt x="16" y="38"/>
                </a:lnTo>
                <a:lnTo>
                  <a:pt x="21" y="34"/>
                </a:lnTo>
                <a:lnTo>
                  <a:pt x="25" y="33"/>
                </a:lnTo>
                <a:lnTo>
                  <a:pt x="30" y="29"/>
                </a:lnTo>
                <a:lnTo>
                  <a:pt x="37" y="27"/>
                </a:lnTo>
                <a:lnTo>
                  <a:pt x="43" y="24"/>
                </a:lnTo>
                <a:lnTo>
                  <a:pt x="48" y="22"/>
                </a:lnTo>
                <a:lnTo>
                  <a:pt x="53" y="22"/>
                </a:lnTo>
                <a:lnTo>
                  <a:pt x="48" y="0"/>
                </a:lnTo>
                <a:lnTo>
                  <a:pt x="41" y="2"/>
                </a:lnTo>
                <a:lnTo>
                  <a:pt x="36" y="6"/>
                </a:lnTo>
                <a:lnTo>
                  <a:pt x="27" y="8"/>
                </a:lnTo>
                <a:lnTo>
                  <a:pt x="21" y="11"/>
                </a:lnTo>
                <a:lnTo>
                  <a:pt x="14" y="13"/>
                </a:lnTo>
                <a:lnTo>
                  <a:pt x="9" y="17"/>
                </a:lnTo>
                <a:lnTo>
                  <a:pt x="5" y="22"/>
                </a:lnTo>
                <a:lnTo>
                  <a:pt x="0" y="24"/>
                </a:lnTo>
                <a:lnTo>
                  <a:pt x="2" y="40"/>
                </a:lnTo>
                <a:lnTo>
                  <a:pt x="14" y="24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4" name=""/>
          <p:cNvSpPr/>
          <p:nvPr/>
        </p:nvSpPr>
        <p:spPr>
          <a:xfrm>
            <a:off x="873000" y="-434880"/>
            <a:ext cx="44640" cy="125280"/>
          </a:xfrm>
          <a:custGeom>
            <a:avLst/>
            <a:gdLst/>
            <a:ahLst/>
            <a:rect l="l" t="t" r="r" b="b"/>
            <a:pathLst>
              <a:path w="57" h="158">
                <a:moveTo>
                  <a:pt x="57" y="158"/>
                </a:moveTo>
                <a:lnTo>
                  <a:pt x="57" y="158"/>
                </a:lnTo>
                <a:lnTo>
                  <a:pt x="57" y="149"/>
                </a:lnTo>
                <a:lnTo>
                  <a:pt x="57" y="133"/>
                </a:lnTo>
                <a:lnTo>
                  <a:pt x="55" y="112"/>
                </a:lnTo>
                <a:lnTo>
                  <a:pt x="52" y="87"/>
                </a:lnTo>
                <a:lnTo>
                  <a:pt x="48" y="74"/>
                </a:lnTo>
                <a:lnTo>
                  <a:pt x="46" y="60"/>
                </a:lnTo>
                <a:lnTo>
                  <a:pt x="43" y="48"/>
                </a:lnTo>
                <a:lnTo>
                  <a:pt x="39" y="37"/>
                </a:lnTo>
                <a:lnTo>
                  <a:pt x="34" y="26"/>
                </a:lnTo>
                <a:lnTo>
                  <a:pt x="28" y="16"/>
                </a:lnTo>
                <a:lnTo>
                  <a:pt x="25" y="10"/>
                </a:lnTo>
                <a:lnTo>
                  <a:pt x="21" y="7"/>
                </a:lnTo>
                <a:lnTo>
                  <a:pt x="16" y="3"/>
                </a:lnTo>
                <a:lnTo>
                  <a:pt x="12" y="0"/>
                </a:lnTo>
                <a:lnTo>
                  <a:pt x="0" y="16"/>
                </a:lnTo>
                <a:lnTo>
                  <a:pt x="2" y="17"/>
                </a:lnTo>
                <a:lnTo>
                  <a:pt x="5" y="21"/>
                </a:lnTo>
                <a:lnTo>
                  <a:pt x="7" y="23"/>
                </a:lnTo>
                <a:lnTo>
                  <a:pt x="9" y="26"/>
                </a:lnTo>
                <a:lnTo>
                  <a:pt x="14" y="33"/>
                </a:lnTo>
                <a:lnTo>
                  <a:pt x="18" y="42"/>
                </a:lnTo>
                <a:lnTo>
                  <a:pt x="21" y="53"/>
                </a:lnTo>
                <a:lnTo>
                  <a:pt x="25" y="65"/>
                </a:lnTo>
                <a:lnTo>
                  <a:pt x="27" y="78"/>
                </a:lnTo>
                <a:lnTo>
                  <a:pt x="28" y="89"/>
                </a:lnTo>
                <a:lnTo>
                  <a:pt x="32" y="114"/>
                </a:lnTo>
                <a:lnTo>
                  <a:pt x="34" y="135"/>
                </a:lnTo>
                <a:lnTo>
                  <a:pt x="36" y="149"/>
                </a:lnTo>
                <a:lnTo>
                  <a:pt x="36" y="158"/>
                </a:lnTo>
                <a:lnTo>
                  <a:pt x="57" y="15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5" name=""/>
          <p:cNvSpPr/>
          <p:nvPr/>
        </p:nvSpPr>
        <p:spPr>
          <a:xfrm>
            <a:off x="888840" y="-309600"/>
            <a:ext cx="28800" cy="28440"/>
          </a:xfrm>
          <a:custGeom>
            <a:avLst/>
            <a:gdLst/>
            <a:ahLst/>
            <a:rect l="l" t="t" r="r" b="b"/>
            <a:pathLst>
              <a:path w="37" h="36">
                <a:moveTo>
                  <a:pt x="21" y="36"/>
                </a:moveTo>
                <a:lnTo>
                  <a:pt x="21" y="36"/>
                </a:lnTo>
                <a:lnTo>
                  <a:pt x="23" y="32"/>
                </a:lnTo>
                <a:lnTo>
                  <a:pt x="23" y="30"/>
                </a:lnTo>
                <a:lnTo>
                  <a:pt x="24" y="27"/>
                </a:lnTo>
                <a:lnTo>
                  <a:pt x="28" y="23"/>
                </a:lnTo>
                <a:lnTo>
                  <a:pt x="32" y="20"/>
                </a:lnTo>
                <a:lnTo>
                  <a:pt x="35" y="14"/>
                </a:lnTo>
                <a:lnTo>
                  <a:pt x="37" y="7"/>
                </a:lnTo>
                <a:lnTo>
                  <a:pt x="37" y="0"/>
                </a:lnTo>
                <a:lnTo>
                  <a:pt x="16" y="0"/>
                </a:lnTo>
                <a:lnTo>
                  <a:pt x="14" y="2"/>
                </a:lnTo>
                <a:lnTo>
                  <a:pt x="14" y="5"/>
                </a:lnTo>
                <a:lnTo>
                  <a:pt x="12" y="7"/>
                </a:lnTo>
                <a:lnTo>
                  <a:pt x="10" y="13"/>
                </a:lnTo>
                <a:lnTo>
                  <a:pt x="5" y="16"/>
                </a:lnTo>
                <a:lnTo>
                  <a:pt x="3" y="21"/>
                </a:lnTo>
                <a:lnTo>
                  <a:pt x="0" y="29"/>
                </a:lnTo>
                <a:lnTo>
                  <a:pt x="0" y="36"/>
                </a:lnTo>
                <a:lnTo>
                  <a:pt x="21" y="3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6" name=""/>
          <p:cNvSpPr/>
          <p:nvPr/>
        </p:nvSpPr>
        <p:spPr>
          <a:xfrm>
            <a:off x="888840" y="-281160"/>
            <a:ext cx="41400" cy="43200"/>
          </a:xfrm>
          <a:custGeom>
            <a:avLst/>
            <a:gdLst/>
            <a:ahLst/>
            <a:rect l="l" t="t" r="r" b="b"/>
            <a:pathLst>
              <a:path w="53" h="55">
                <a:moveTo>
                  <a:pt x="53" y="55"/>
                </a:moveTo>
                <a:lnTo>
                  <a:pt x="53" y="55"/>
                </a:lnTo>
                <a:lnTo>
                  <a:pt x="53" y="48"/>
                </a:lnTo>
                <a:lnTo>
                  <a:pt x="51" y="42"/>
                </a:lnTo>
                <a:lnTo>
                  <a:pt x="49" y="39"/>
                </a:lnTo>
                <a:lnTo>
                  <a:pt x="46" y="33"/>
                </a:lnTo>
                <a:lnTo>
                  <a:pt x="40" y="26"/>
                </a:lnTo>
                <a:lnTo>
                  <a:pt x="33" y="21"/>
                </a:lnTo>
                <a:lnTo>
                  <a:pt x="28" y="16"/>
                </a:lnTo>
                <a:lnTo>
                  <a:pt x="24" y="10"/>
                </a:lnTo>
                <a:lnTo>
                  <a:pt x="23" y="9"/>
                </a:lnTo>
                <a:lnTo>
                  <a:pt x="23" y="7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1" y="12"/>
                </a:lnTo>
                <a:lnTo>
                  <a:pt x="3" y="17"/>
                </a:lnTo>
                <a:lnTo>
                  <a:pt x="7" y="23"/>
                </a:lnTo>
                <a:lnTo>
                  <a:pt x="12" y="30"/>
                </a:lnTo>
                <a:lnTo>
                  <a:pt x="19" y="35"/>
                </a:lnTo>
                <a:lnTo>
                  <a:pt x="24" y="41"/>
                </a:lnTo>
                <a:lnTo>
                  <a:pt x="28" y="46"/>
                </a:lnTo>
                <a:lnTo>
                  <a:pt x="30" y="48"/>
                </a:lnTo>
                <a:lnTo>
                  <a:pt x="32" y="49"/>
                </a:lnTo>
                <a:lnTo>
                  <a:pt x="32" y="51"/>
                </a:lnTo>
                <a:lnTo>
                  <a:pt x="32" y="55"/>
                </a:lnTo>
                <a:lnTo>
                  <a:pt x="53" y="5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7" name=""/>
          <p:cNvSpPr/>
          <p:nvPr/>
        </p:nvSpPr>
        <p:spPr>
          <a:xfrm>
            <a:off x="852480" y="-237960"/>
            <a:ext cx="77760" cy="160200"/>
          </a:xfrm>
          <a:custGeom>
            <a:avLst/>
            <a:gdLst/>
            <a:ahLst/>
            <a:rect l="l" t="t" r="r" b="b"/>
            <a:pathLst>
              <a:path w="100" h="201">
                <a:moveTo>
                  <a:pt x="15" y="201"/>
                </a:moveTo>
                <a:lnTo>
                  <a:pt x="22" y="192"/>
                </a:lnTo>
                <a:lnTo>
                  <a:pt x="22" y="187"/>
                </a:lnTo>
                <a:lnTo>
                  <a:pt x="22" y="183"/>
                </a:lnTo>
                <a:lnTo>
                  <a:pt x="23" y="178"/>
                </a:lnTo>
                <a:lnTo>
                  <a:pt x="25" y="173"/>
                </a:lnTo>
                <a:lnTo>
                  <a:pt x="27" y="162"/>
                </a:lnTo>
                <a:lnTo>
                  <a:pt x="32" y="149"/>
                </a:lnTo>
                <a:lnTo>
                  <a:pt x="39" y="137"/>
                </a:lnTo>
                <a:lnTo>
                  <a:pt x="45" y="124"/>
                </a:lnTo>
                <a:lnTo>
                  <a:pt x="52" y="112"/>
                </a:lnTo>
                <a:lnTo>
                  <a:pt x="59" y="100"/>
                </a:lnTo>
                <a:lnTo>
                  <a:pt x="75" y="73"/>
                </a:lnTo>
                <a:lnTo>
                  <a:pt x="87" y="48"/>
                </a:lnTo>
                <a:lnTo>
                  <a:pt x="91" y="35"/>
                </a:lnTo>
                <a:lnTo>
                  <a:pt x="96" y="23"/>
                </a:lnTo>
                <a:lnTo>
                  <a:pt x="98" y="18"/>
                </a:lnTo>
                <a:lnTo>
                  <a:pt x="100" y="11"/>
                </a:lnTo>
                <a:lnTo>
                  <a:pt x="100" y="5"/>
                </a:lnTo>
                <a:lnTo>
                  <a:pt x="100" y="0"/>
                </a:lnTo>
                <a:lnTo>
                  <a:pt x="79" y="0"/>
                </a:lnTo>
                <a:lnTo>
                  <a:pt x="79" y="3"/>
                </a:lnTo>
                <a:lnTo>
                  <a:pt x="79" y="9"/>
                </a:lnTo>
                <a:lnTo>
                  <a:pt x="77" y="12"/>
                </a:lnTo>
                <a:lnTo>
                  <a:pt x="75" y="18"/>
                </a:lnTo>
                <a:lnTo>
                  <a:pt x="71" y="28"/>
                </a:lnTo>
                <a:lnTo>
                  <a:pt x="68" y="39"/>
                </a:lnTo>
                <a:lnTo>
                  <a:pt x="55" y="64"/>
                </a:lnTo>
                <a:lnTo>
                  <a:pt x="41" y="91"/>
                </a:lnTo>
                <a:lnTo>
                  <a:pt x="32" y="103"/>
                </a:lnTo>
                <a:lnTo>
                  <a:pt x="25" y="116"/>
                </a:lnTo>
                <a:lnTo>
                  <a:pt x="20" y="128"/>
                </a:lnTo>
                <a:lnTo>
                  <a:pt x="13" y="142"/>
                </a:lnTo>
                <a:lnTo>
                  <a:pt x="7" y="155"/>
                </a:lnTo>
                <a:lnTo>
                  <a:pt x="4" y="167"/>
                </a:lnTo>
                <a:lnTo>
                  <a:pt x="2" y="174"/>
                </a:lnTo>
                <a:lnTo>
                  <a:pt x="2" y="180"/>
                </a:lnTo>
                <a:lnTo>
                  <a:pt x="0" y="185"/>
                </a:lnTo>
                <a:lnTo>
                  <a:pt x="0" y="192"/>
                </a:lnTo>
                <a:lnTo>
                  <a:pt x="7" y="183"/>
                </a:lnTo>
                <a:lnTo>
                  <a:pt x="15" y="20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8" name=""/>
          <p:cNvSpPr/>
          <p:nvPr/>
        </p:nvSpPr>
        <p:spPr>
          <a:xfrm>
            <a:off x="731880" y="-92160"/>
            <a:ext cx="131760" cy="63720"/>
          </a:xfrm>
          <a:custGeom>
            <a:avLst/>
            <a:gdLst/>
            <a:ahLst/>
            <a:rect l="l" t="t" r="r" b="b"/>
            <a:pathLst>
              <a:path w="166" h="80">
                <a:moveTo>
                  <a:pt x="21" y="80"/>
                </a:moveTo>
                <a:lnTo>
                  <a:pt x="21" y="80"/>
                </a:lnTo>
                <a:lnTo>
                  <a:pt x="21" y="77"/>
                </a:lnTo>
                <a:lnTo>
                  <a:pt x="21" y="73"/>
                </a:lnTo>
                <a:lnTo>
                  <a:pt x="23" y="71"/>
                </a:lnTo>
                <a:lnTo>
                  <a:pt x="25" y="68"/>
                </a:lnTo>
                <a:lnTo>
                  <a:pt x="27" y="66"/>
                </a:lnTo>
                <a:lnTo>
                  <a:pt x="28" y="62"/>
                </a:lnTo>
                <a:lnTo>
                  <a:pt x="30" y="61"/>
                </a:lnTo>
                <a:lnTo>
                  <a:pt x="32" y="59"/>
                </a:lnTo>
                <a:lnTo>
                  <a:pt x="41" y="54"/>
                </a:lnTo>
                <a:lnTo>
                  <a:pt x="50" y="50"/>
                </a:lnTo>
                <a:lnTo>
                  <a:pt x="59" y="45"/>
                </a:lnTo>
                <a:lnTo>
                  <a:pt x="69" y="41"/>
                </a:lnTo>
                <a:lnTo>
                  <a:pt x="94" y="36"/>
                </a:lnTo>
                <a:lnTo>
                  <a:pt x="119" y="30"/>
                </a:lnTo>
                <a:lnTo>
                  <a:pt x="142" y="25"/>
                </a:lnTo>
                <a:lnTo>
                  <a:pt x="166" y="18"/>
                </a:lnTo>
                <a:lnTo>
                  <a:pt x="158" y="0"/>
                </a:lnTo>
                <a:lnTo>
                  <a:pt x="137" y="6"/>
                </a:lnTo>
                <a:lnTo>
                  <a:pt x="114" y="11"/>
                </a:lnTo>
                <a:lnTo>
                  <a:pt x="89" y="16"/>
                </a:lnTo>
                <a:lnTo>
                  <a:pt x="64" y="23"/>
                </a:lnTo>
                <a:lnTo>
                  <a:pt x="52" y="27"/>
                </a:lnTo>
                <a:lnTo>
                  <a:pt x="41" y="30"/>
                </a:lnTo>
                <a:lnTo>
                  <a:pt x="30" y="36"/>
                </a:lnTo>
                <a:lnTo>
                  <a:pt x="21" y="43"/>
                </a:lnTo>
                <a:lnTo>
                  <a:pt x="16" y="46"/>
                </a:lnTo>
                <a:lnTo>
                  <a:pt x="12" y="50"/>
                </a:lnTo>
                <a:lnTo>
                  <a:pt x="9" y="54"/>
                </a:lnTo>
                <a:lnTo>
                  <a:pt x="5" y="59"/>
                </a:lnTo>
                <a:lnTo>
                  <a:pt x="4" y="64"/>
                </a:lnTo>
                <a:lnTo>
                  <a:pt x="2" y="70"/>
                </a:lnTo>
                <a:lnTo>
                  <a:pt x="0" y="75"/>
                </a:lnTo>
                <a:lnTo>
                  <a:pt x="0" y="80"/>
                </a:lnTo>
                <a:lnTo>
                  <a:pt x="21" y="8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79" name=""/>
          <p:cNvSpPr/>
          <p:nvPr/>
        </p:nvSpPr>
        <p:spPr>
          <a:xfrm>
            <a:off x="731880" y="-28440"/>
            <a:ext cx="31680" cy="25200"/>
          </a:xfrm>
          <a:custGeom>
            <a:avLst/>
            <a:gdLst/>
            <a:ahLst/>
            <a:rect l="l" t="t" r="r" b="b"/>
            <a:pathLst>
              <a:path w="39" h="32">
                <a:moveTo>
                  <a:pt x="39" y="25"/>
                </a:moveTo>
                <a:lnTo>
                  <a:pt x="36" y="18"/>
                </a:lnTo>
                <a:lnTo>
                  <a:pt x="32" y="15"/>
                </a:lnTo>
                <a:lnTo>
                  <a:pt x="27" y="9"/>
                </a:lnTo>
                <a:lnTo>
                  <a:pt x="25" y="6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5" y="13"/>
                </a:lnTo>
                <a:lnTo>
                  <a:pt x="7" y="18"/>
                </a:lnTo>
                <a:lnTo>
                  <a:pt x="11" y="22"/>
                </a:lnTo>
                <a:lnTo>
                  <a:pt x="18" y="29"/>
                </a:lnTo>
                <a:lnTo>
                  <a:pt x="21" y="32"/>
                </a:lnTo>
                <a:lnTo>
                  <a:pt x="18" y="25"/>
                </a:lnTo>
                <a:lnTo>
                  <a:pt x="39" y="2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0" name=""/>
          <p:cNvSpPr/>
          <p:nvPr/>
        </p:nvSpPr>
        <p:spPr>
          <a:xfrm>
            <a:off x="744480" y="-792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1" name=""/>
          <p:cNvSpPr/>
          <p:nvPr/>
        </p:nvSpPr>
        <p:spPr>
          <a:xfrm>
            <a:off x="744480" y="-7920"/>
            <a:ext cx="19080" cy="28440"/>
          </a:xfrm>
          <a:custGeom>
            <a:avLst/>
            <a:gdLst/>
            <a:ahLst/>
            <a:rect l="l" t="t" r="r" b="b"/>
            <a:pathLst>
              <a:path w="23" h="38">
                <a:moveTo>
                  <a:pt x="11" y="38"/>
                </a:moveTo>
                <a:lnTo>
                  <a:pt x="23" y="27"/>
                </a:lnTo>
                <a:lnTo>
                  <a:pt x="23" y="0"/>
                </a:lnTo>
                <a:lnTo>
                  <a:pt x="0" y="0"/>
                </a:lnTo>
                <a:lnTo>
                  <a:pt x="0" y="27"/>
                </a:lnTo>
                <a:lnTo>
                  <a:pt x="11" y="3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2" name=""/>
          <p:cNvSpPr/>
          <p:nvPr/>
        </p:nvSpPr>
        <p:spPr>
          <a:xfrm>
            <a:off x="752400" y="6480"/>
            <a:ext cx="1800" cy="61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3" name=""/>
          <p:cNvSpPr/>
          <p:nvPr/>
        </p:nvSpPr>
        <p:spPr>
          <a:xfrm>
            <a:off x="706320" y="6480"/>
            <a:ext cx="46080" cy="44280"/>
          </a:xfrm>
          <a:custGeom>
            <a:avLst/>
            <a:gdLst/>
            <a:ahLst/>
            <a:rect l="l" t="t" r="r" b="b"/>
            <a:pathLst>
              <a:path w="59" h="57">
                <a:moveTo>
                  <a:pt x="37" y="48"/>
                </a:moveTo>
                <a:lnTo>
                  <a:pt x="30" y="37"/>
                </a:lnTo>
                <a:lnTo>
                  <a:pt x="25" y="37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3" y="32"/>
                </a:lnTo>
                <a:lnTo>
                  <a:pt x="25" y="30"/>
                </a:lnTo>
                <a:lnTo>
                  <a:pt x="28" y="28"/>
                </a:lnTo>
                <a:lnTo>
                  <a:pt x="32" y="25"/>
                </a:lnTo>
                <a:lnTo>
                  <a:pt x="37" y="23"/>
                </a:lnTo>
                <a:lnTo>
                  <a:pt x="43" y="21"/>
                </a:lnTo>
                <a:lnTo>
                  <a:pt x="48" y="21"/>
                </a:lnTo>
                <a:lnTo>
                  <a:pt x="53" y="20"/>
                </a:lnTo>
                <a:lnTo>
                  <a:pt x="59" y="20"/>
                </a:lnTo>
                <a:lnTo>
                  <a:pt x="59" y="0"/>
                </a:lnTo>
                <a:lnTo>
                  <a:pt x="52" y="0"/>
                </a:lnTo>
                <a:lnTo>
                  <a:pt x="44" y="2"/>
                </a:lnTo>
                <a:lnTo>
                  <a:pt x="37" y="4"/>
                </a:lnTo>
                <a:lnTo>
                  <a:pt x="30" y="5"/>
                </a:lnTo>
                <a:lnTo>
                  <a:pt x="23" y="7"/>
                </a:lnTo>
                <a:lnTo>
                  <a:pt x="18" y="11"/>
                </a:lnTo>
                <a:lnTo>
                  <a:pt x="12" y="14"/>
                </a:lnTo>
                <a:lnTo>
                  <a:pt x="7" y="18"/>
                </a:lnTo>
                <a:lnTo>
                  <a:pt x="4" y="21"/>
                </a:lnTo>
                <a:lnTo>
                  <a:pt x="2" y="28"/>
                </a:lnTo>
                <a:lnTo>
                  <a:pt x="0" y="34"/>
                </a:lnTo>
                <a:lnTo>
                  <a:pt x="2" y="41"/>
                </a:lnTo>
                <a:lnTo>
                  <a:pt x="5" y="46"/>
                </a:lnTo>
                <a:lnTo>
                  <a:pt x="11" y="52"/>
                </a:lnTo>
                <a:lnTo>
                  <a:pt x="16" y="55"/>
                </a:lnTo>
                <a:lnTo>
                  <a:pt x="23" y="57"/>
                </a:lnTo>
                <a:lnTo>
                  <a:pt x="16" y="48"/>
                </a:lnTo>
                <a:lnTo>
                  <a:pt x="37" y="4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4" name=""/>
          <p:cNvSpPr/>
          <p:nvPr/>
        </p:nvSpPr>
        <p:spPr>
          <a:xfrm>
            <a:off x="719280" y="44280"/>
            <a:ext cx="9360" cy="1800"/>
          </a:xfrm>
          <a:custGeom>
            <a:avLst/>
            <a:gdLst/>
            <a:ahLst/>
            <a:rect l="l" t="t" r="r" b="b"/>
            <a:pathLst>
              <a:path w="12" h="0">
                <a:moveTo>
                  <a:pt x="0" y="0"/>
                </a:move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5" name=""/>
          <p:cNvSpPr/>
          <p:nvPr/>
        </p:nvSpPr>
        <p:spPr>
          <a:xfrm>
            <a:off x="719280" y="44280"/>
            <a:ext cx="17280" cy="25560"/>
          </a:xfrm>
          <a:custGeom>
            <a:avLst/>
            <a:gdLst/>
            <a:ahLst/>
            <a:rect l="l" t="t" r="r" b="b"/>
            <a:pathLst>
              <a:path w="21" h="34">
                <a:moveTo>
                  <a:pt x="4" y="34"/>
                </a:moveTo>
                <a:lnTo>
                  <a:pt x="21" y="27"/>
                </a:lnTo>
                <a:lnTo>
                  <a:pt x="21" y="0"/>
                </a:lnTo>
                <a:lnTo>
                  <a:pt x="0" y="0"/>
                </a:lnTo>
                <a:lnTo>
                  <a:pt x="0" y="27"/>
                </a:lnTo>
                <a:lnTo>
                  <a:pt x="4" y="3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6" name=""/>
          <p:cNvSpPr/>
          <p:nvPr/>
        </p:nvSpPr>
        <p:spPr>
          <a:xfrm>
            <a:off x="722160" y="65160"/>
            <a:ext cx="6480" cy="4680"/>
          </a:xfrm>
          <a:custGeom>
            <a:avLst/>
            <a:gdLst/>
            <a:ahLst/>
            <a:rect l="l" t="t" r="r" b="b"/>
            <a:pathLst>
              <a:path w="8" h="7">
                <a:moveTo>
                  <a:pt x="0" y="7"/>
                </a:moveTo>
                <a:lnTo>
                  <a:pt x="8" y="0"/>
                </a:lnTo>
                <a:lnTo>
                  <a:pt x="0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7" name=""/>
          <p:cNvSpPr/>
          <p:nvPr/>
        </p:nvSpPr>
        <p:spPr>
          <a:xfrm>
            <a:off x="722160" y="58680"/>
            <a:ext cx="157320" cy="65160"/>
          </a:xfrm>
          <a:custGeom>
            <a:avLst/>
            <a:gdLst/>
            <a:ahLst/>
            <a:rect l="l" t="t" r="r" b="b"/>
            <a:pathLst>
              <a:path w="197" h="82">
                <a:moveTo>
                  <a:pt x="197" y="62"/>
                </a:moveTo>
                <a:lnTo>
                  <a:pt x="197" y="62"/>
                </a:lnTo>
                <a:lnTo>
                  <a:pt x="185" y="58"/>
                </a:lnTo>
                <a:lnTo>
                  <a:pt x="172" y="55"/>
                </a:lnTo>
                <a:lnTo>
                  <a:pt x="158" y="51"/>
                </a:lnTo>
                <a:lnTo>
                  <a:pt x="145" y="48"/>
                </a:lnTo>
                <a:lnTo>
                  <a:pt x="121" y="44"/>
                </a:lnTo>
                <a:lnTo>
                  <a:pt x="96" y="39"/>
                </a:lnTo>
                <a:lnTo>
                  <a:pt x="83" y="35"/>
                </a:lnTo>
                <a:lnTo>
                  <a:pt x="73" y="32"/>
                </a:lnTo>
                <a:lnTo>
                  <a:pt x="62" y="28"/>
                </a:lnTo>
                <a:lnTo>
                  <a:pt x="51" y="25"/>
                </a:lnTo>
                <a:lnTo>
                  <a:pt x="40" y="19"/>
                </a:lnTo>
                <a:lnTo>
                  <a:pt x="32" y="14"/>
                </a:lnTo>
                <a:lnTo>
                  <a:pt x="28" y="10"/>
                </a:lnTo>
                <a:lnTo>
                  <a:pt x="23" y="7"/>
                </a:lnTo>
                <a:lnTo>
                  <a:pt x="19" y="3"/>
                </a:lnTo>
                <a:lnTo>
                  <a:pt x="16" y="0"/>
                </a:lnTo>
                <a:lnTo>
                  <a:pt x="0" y="14"/>
                </a:lnTo>
                <a:lnTo>
                  <a:pt x="5" y="19"/>
                </a:lnTo>
                <a:lnTo>
                  <a:pt x="8" y="23"/>
                </a:lnTo>
                <a:lnTo>
                  <a:pt x="14" y="26"/>
                </a:lnTo>
                <a:lnTo>
                  <a:pt x="21" y="32"/>
                </a:lnTo>
                <a:lnTo>
                  <a:pt x="32" y="37"/>
                </a:lnTo>
                <a:lnTo>
                  <a:pt x="42" y="42"/>
                </a:lnTo>
                <a:lnTo>
                  <a:pt x="55" y="48"/>
                </a:lnTo>
                <a:lnTo>
                  <a:pt x="67" y="51"/>
                </a:lnTo>
                <a:lnTo>
                  <a:pt x="78" y="55"/>
                </a:lnTo>
                <a:lnTo>
                  <a:pt x="90" y="58"/>
                </a:lnTo>
                <a:lnTo>
                  <a:pt x="117" y="64"/>
                </a:lnTo>
                <a:lnTo>
                  <a:pt x="142" y="69"/>
                </a:lnTo>
                <a:lnTo>
                  <a:pt x="154" y="71"/>
                </a:lnTo>
                <a:lnTo>
                  <a:pt x="167" y="74"/>
                </a:lnTo>
                <a:lnTo>
                  <a:pt x="178" y="78"/>
                </a:lnTo>
                <a:lnTo>
                  <a:pt x="190" y="82"/>
                </a:lnTo>
                <a:lnTo>
                  <a:pt x="190" y="82"/>
                </a:lnTo>
                <a:lnTo>
                  <a:pt x="197" y="6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8" name=""/>
          <p:cNvSpPr/>
          <p:nvPr/>
        </p:nvSpPr>
        <p:spPr>
          <a:xfrm>
            <a:off x="873000" y="109440"/>
            <a:ext cx="41400" cy="63720"/>
          </a:xfrm>
          <a:custGeom>
            <a:avLst/>
            <a:gdLst/>
            <a:ahLst/>
            <a:rect l="l" t="t" r="r" b="b"/>
            <a:pathLst>
              <a:path w="52" h="80">
                <a:moveTo>
                  <a:pt x="52" y="69"/>
                </a:moveTo>
                <a:lnTo>
                  <a:pt x="52" y="69"/>
                </a:lnTo>
                <a:lnTo>
                  <a:pt x="50" y="66"/>
                </a:lnTo>
                <a:lnTo>
                  <a:pt x="48" y="62"/>
                </a:lnTo>
                <a:lnTo>
                  <a:pt x="46" y="58"/>
                </a:lnTo>
                <a:lnTo>
                  <a:pt x="44" y="55"/>
                </a:lnTo>
                <a:lnTo>
                  <a:pt x="43" y="44"/>
                </a:lnTo>
                <a:lnTo>
                  <a:pt x="39" y="35"/>
                </a:lnTo>
                <a:lnTo>
                  <a:pt x="39" y="30"/>
                </a:lnTo>
                <a:lnTo>
                  <a:pt x="36" y="25"/>
                </a:lnTo>
                <a:lnTo>
                  <a:pt x="34" y="19"/>
                </a:lnTo>
                <a:lnTo>
                  <a:pt x="30" y="14"/>
                </a:lnTo>
                <a:lnTo>
                  <a:pt x="25" y="10"/>
                </a:lnTo>
                <a:lnTo>
                  <a:pt x="20" y="5"/>
                </a:lnTo>
                <a:lnTo>
                  <a:pt x="14" y="2"/>
                </a:lnTo>
                <a:lnTo>
                  <a:pt x="7" y="0"/>
                </a:lnTo>
                <a:lnTo>
                  <a:pt x="0" y="19"/>
                </a:lnTo>
                <a:lnTo>
                  <a:pt x="4" y="21"/>
                </a:lnTo>
                <a:lnTo>
                  <a:pt x="7" y="23"/>
                </a:lnTo>
                <a:lnTo>
                  <a:pt x="11" y="25"/>
                </a:lnTo>
                <a:lnTo>
                  <a:pt x="12" y="26"/>
                </a:lnTo>
                <a:lnTo>
                  <a:pt x="14" y="30"/>
                </a:lnTo>
                <a:lnTo>
                  <a:pt x="16" y="34"/>
                </a:lnTo>
                <a:lnTo>
                  <a:pt x="18" y="37"/>
                </a:lnTo>
                <a:lnTo>
                  <a:pt x="20" y="41"/>
                </a:lnTo>
                <a:lnTo>
                  <a:pt x="21" y="50"/>
                </a:lnTo>
                <a:lnTo>
                  <a:pt x="25" y="58"/>
                </a:lnTo>
                <a:lnTo>
                  <a:pt x="27" y="64"/>
                </a:lnTo>
                <a:lnTo>
                  <a:pt x="28" y="69"/>
                </a:lnTo>
                <a:lnTo>
                  <a:pt x="30" y="74"/>
                </a:lnTo>
                <a:lnTo>
                  <a:pt x="34" y="80"/>
                </a:lnTo>
                <a:lnTo>
                  <a:pt x="52" y="6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89" name=""/>
          <p:cNvSpPr/>
          <p:nvPr/>
        </p:nvSpPr>
        <p:spPr>
          <a:xfrm>
            <a:off x="900000" y="163440"/>
            <a:ext cx="98640" cy="33480"/>
          </a:xfrm>
          <a:custGeom>
            <a:avLst/>
            <a:gdLst/>
            <a:ahLst/>
            <a:rect l="l" t="t" r="r" b="b"/>
            <a:pathLst>
              <a:path w="124" h="41">
                <a:moveTo>
                  <a:pt x="124" y="20"/>
                </a:moveTo>
                <a:lnTo>
                  <a:pt x="124" y="20"/>
                </a:lnTo>
                <a:lnTo>
                  <a:pt x="114" y="20"/>
                </a:lnTo>
                <a:lnTo>
                  <a:pt x="98" y="18"/>
                </a:lnTo>
                <a:lnTo>
                  <a:pt x="80" y="16"/>
                </a:lnTo>
                <a:lnTo>
                  <a:pt x="62" y="13"/>
                </a:lnTo>
                <a:lnTo>
                  <a:pt x="44" y="9"/>
                </a:lnTo>
                <a:lnTo>
                  <a:pt x="28" y="4"/>
                </a:lnTo>
                <a:lnTo>
                  <a:pt x="23" y="2"/>
                </a:lnTo>
                <a:lnTo>
                  <a:pt x="19" y="2"/>
                </a:lnTo>
                <a:lnTo>
                  <a:pt x="16" y="0"/>
                </a:lnTo>
                <a:lnTo>
                  <a:pt x="18" y="0"/>
                </a:lnTo>
                <a:lnTo>
                  <a:pt x="0" y="13"/>
                </a:lnTo>
                <a:lnTo>
                  <a:pt x="5" y="16"/>
                </a:lnTo>
                <a:lnTo>
                  <a:pt x="10" y="20"/>
                </a:lnTo>
                <a:lnTo>
                  <a:pt x="16" y="22"/>
                </a:lnTo>
                <a:lnTo>
                  <a:pt x="23" y="25"/>
                </a:lnTo>
                <a:lnTo>
                  <a:pt x="39" y="29"/>
                </a:lnTo>
                <a:lnTo>
                  <a:pt x="59" y="32"/>
                </a:lnTo>
                <a:lnTo>
                  <a:pt x="78" y="36"/>
                </a:lnTo>
                <a:lnTo>
                  <a:pt x="96" y="40"/>
                </a:lnTo>
                <a:lnTo>
                  <a:pt x="112" y="41"/>
                </a:lnTo>
                <a:lnTo>
                  <a:pt x="124" y="41"/>
                </a:lnTo>
                <a:lnTo>
                  <a:pt x="124" y="2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0" name=""/>
          <p:cNvSpPr/>
          <p:nvPr/>
        </p:nvSpPr>
        <p:spPr>
          <a:xfrm>
            <a:off x="998640" y="141120"/>
            <a:ext cx="47520" cy="55800"/>
          </a:xfrm>
          <a:custGeom>
            <a:avLst/>
            <a:gdLst/>
            <a:ahLst/>
            <a:rect l="l" t="t" r="r" b="b"/>
            <a:pathLst>
              <a:path w="59" h="69">
                <a:moveTo>
                  <a:pt x="48" y="0"/>
                </a:moveTo>
                <a:lnTo>
                  <a:pt x="38" y="11"/>
                </a:lnTo>
                <a:lnTo>
                  <a:pt x="38" y="14"/>
                </a:lnTo>
                <a:lnTo>
                  <a:pt x="38" y="19"/>
                </a:lnTo>
                <a:lnTo>
                  <a:pt x="36" y="23"/>
                </a:lnTo>
                <a:lnTo>
                  <a:pt x="34" y="27"/>
                </a:lnTo>
                <a:lnTo>
                  <a:pt x="34" y="30"/>
                </a:lnTo>
                <a:lnTo>
                  <a:pt x="32" y="34"/>
                </a:lnTo>
                <a:lnTo>
                  <a:pt x="31" y="35"/>
                </a:lnTo>
                <a:lnTo>
                  <a:pt x="29" y="39"/>
                </a:lnTo>
                <a:lnTo>
                  <a:pt x="27" y="41"/>
                </a:lnTo>
                <a:lnTo>
                  <a:pt x="24" y="43"/>
                </a:lnTo>
                <a:lnTo>
                  <a:pt x="22" y="44"/>
                </a:lnTo>
                <a:lnTo>
                  <a:pt x="18" y="46"/>
                </a:lnTo>
                <a:lnTo>
                  <a:pt x="15" y="48"/>
                </a:lnTo>
                <a:lnTo>
                  <a:pt x="9" y="48"/>
                </a:lnTo>
                <a:lnTo>
                  <a:pt x="6" y="48"/>
                </a:lnTo>
                <a:lnTo>
                  <a:pt x="0" y="48"/>
                </a:lnTo>
                <a:lnTo>
                  <a:pt x="0" y="69"/>
                </a:lnTo>
                <a:lnTo>
                  <a:pt x="7" y="69"/>
                </a:lnTo>
                <a:lnTo>
                  <a:pt x="15" y="68"/>
                </a:lnTo>
                <a:lnTo>
                  <a:pt x="20" y="68"/>
                </a:lnTo>
                <a:lnTo>
                  <a:pt x="25" y="66"/>
                </a:lnTo>
                <a:lnTo>
                  <a:pt x="32" y="62"/>
                </a:lnTo>
                <a:lnTo>
                  <a:pt x="36" y="59"/>
                </a:lnTo>
                <a:lnTo>
                  <a:pt x="41" y="55"/>
                </a:lnTo>
                <a:lnTo>
                  <a:pt x="45" y="52"/>
                </a:lnTo>
                <a:lnTo>
                  <a:pt x="48" y="48"/>
                </a:lnTo>
                <a:lnTo>
                  <a:pt x="52" y="43"/>
                </a:lnTo>
                <a:lnTo>
                  <a:pt x="54" y="37"/>
                </a:lnTo>
                <a:lnTo>
                  <a:pt x="56" y="32"/>
                </a:lnTo>
                <a:lnTo>
                  <a:pt x="57" y="27"/>
                </a:lnTo>
                <a:lnTo>
                  <a:pt x="59" y="21"/>
                </a:lnTo>
                <a:lnTo>
                  <a:pt x="59" y="16"/>
                </a:lnTo>
                <a:lnTo>
                  <a:pt x="59" y="11"/>
                </a:lnTo>
                <a:lnTo>
                  <a:pt x="48" y="19"/>
                </a:lnTo>
                <a:lnTo>
                  <a:pt x="48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1" name=""/>
          <p:cNvSpPr/>
          <p:nvPr/>
        </p:nvSpPr>
        <p:spPr>
          <a:xfrm>
            <a:off x="1036800" y="141120"/>
            <a:ext cx="72720" cy="59040"/>
          </a:xfrm>
          <a:custGeom>
            <a:avLst/>
            <a:gdLst/>
            <a:ahLst/>
            <a:rect l="l" t="t" r="r" b="b"/>
            <a:pathLst>
              <a:path w="93" h="75">
                <a:moveTo>
                  <a:pt x="93" y="57"/>
                </a:moveTo>
                <a:lnTo>
                  <a:pt x="93" y="55"/>
                </a:lnTo>
                <a:lnTo>
                  <a:pt x="89" y="55"/>
                </a:lnTo>
                <a:lnTo>
                  <a:pt x="86" y="52"/>
                </a:lnTo>
                <a:lnTo>
                  <a:pt x="82" y="50"/>
                </a:lnTo>
                <a:lnTo>
                  <a:pt x="79" y="46"/>
                </a:lnTo>
                <a:lnTo>
                  <a:pt x="72" y="37"/>
                </a:lnTo>
                <a:lnTo>
                  <a:pt x="64" y="28"/>
                </a:lnTo>
                <a:lnTo>
                  <a:pt x="59" y="21"/>
                </a:lnTo>
                <a:lnTo>
                  <a:pt x="54" y="18"/>
                </a:lnTo>
                <a:lnTo>
                  <a:pt x="47" y="12"/>
                </a:lnTo>
                <a:lnTo>
                  <a:pt x="40" y="9"/>
                </a:lnTo>
                <a:lnTo>
                  <a:pt x="32" y="5"/>
                </a:lnTo>
                <a:lnTo>
                  <a:pt x="22" y="2"/>
                </a:lnTo>
                <a:lnTo>
                  <a:pt x="11" y="0"/>
                </a:lnTo>
                <a:lnTo>
                  <a:pt x="0" y="0"/>
                </a:lnTo>
                <a:lnTo>
                  <a:pt x="0" y="19"/>
                </a:lnTo>
                <a:lnTo>
                  <a:pt x="9" y="21"/>
                </a:lnTo>
                <a:lnTo>
                  <a:pt x="18" y="21"/>
                </a:lnTo>
                <a:lnTo>
                  <a:pt x="25" y="23"/>
                </a:lnTo>
                <a:lnTo>
                  <a:pt x="31" y="27"/>
                </a:lnTo>
                <a:lnTo>
                  <a:pt x="36" y="30"/>
                </a:lnTo>
                <a:lnTo>
                  <a:pt x="41" y="32"/>
                </a:lnTo>
                <a:lnTo>
                  <a:pt x="45" y="35"/>
                </a:lnTo>
                <a:lnTo>
                  <a:pt x="48" y="41"/>
                </a:lnTo>
                <a:lnTo>
                  <a:pt x="56" y="50"/>
                </a:lnTo>
                <a:lnTo>
                  <a:pt x="63" y="59"/>
                </a:lnTo>
                <a:lnTo>
                  <a:pt x="68" y="64"/>
                </a:lnTo>
                <a:lnTo>
                  <a:pt x="73" y="68"/>
                </a:lnTo>
                <a:lnTo>
                  <a:pt x="79" y="71"/>
                </a:lnTo>
                <a:lnTo>
                  <a:pt x="86" y="75"/>
                </a:lnTo>
                <a:lnTo>
                  <a:pt x="93" y="5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2240" bIns="12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2" name=""/>
          <p:cNvSpPr/>
          <p:nvPr/>
        </p:nvSpPr>
        <p:spPr>
          <a:xfrm>
            <a:off x="1104840" y="185760"/>
            <a:ext cx="57240" cy="27000"/>
          </a:xfrm>
          <a:custGeom>
            <a:avLst/>
            <a:gdLst/>
            <a:ahLst/>
            <a:rect l="l" t="t" r="r" b="b"/>
            <a:pathLst>
              <a:path w="73" h="34">
                <a:moveTo>
                  <a:pt x="73" y="12"/>
                </a:moveTo>
                <a:lnTo>
                  <a:pt x="73" y="12"/>
                </a:lnTo>
                <a:lnTo>
                  <a:pt x="66" y="12"/>
                </a:lnTo>
                <a:lnTo>
                  <a:pt x="48" y="11"/>
                </a:lnTo>
                <a:lnTo>
                  <a:pt x="37" y="9"/>
                </a:lnTo>
                <a:lnTo>
                  <a:pt x="27" y="5"/>
                </a:lnTo>
                <a:lnTo>
                  <a:pt x="16" y="3"/>
                </a:lnTo>
                <a:lnTo>
                  <a:pt x="7" y="0"/>
                </a:lnTo>
                <a:lnTo>
                  <a:pt x="0" y="19"/>
                </a:lnTo>
                <a:lnTo>
                  <a:pt x="11" y="23"/>
                </a:lnTo>
                <a:lnTo>
                  <a:pt x="23" y="27"/>
                </a:lnTo>
                <a:lnTo>
                  <a:pt x="34" y="28"/>
                </a:lnTo>
                <a:lnTo>
                  <a:pt x="44" y="30"/>
                </a:lnTo>
                <a:lnTo>
                  <a:pt x="64" y="32"/>
                </a:lnTo>
                <a:lnTo>
                  <a:pt x="71" y="34"/>
                </a:lnTo>
                <a:lnTo>
                  <a:pt x="69" y="34"/>
                </a:lnTo>
                <a:lnTo>
                  <a:pt x="73" y="1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3" name=""/>
          <p:cNvSpPr/>
          <p:nvPr/>
        </p:nvSpPr>
        <p:spPr>
          <a:xfrm>
            <a:off x="1160640" y="196920"/>
            <a:ext cx="74520" cy="31680"/>
          </a:xfrm>
          <a:custGeom>
            <a:avLst/>
            <a:gdLst/>
            <a:ahLst/>
            <a:rect l="l" t="t" r="r" b="b"/>
            <a:pathLst>
              <a:path w="95" h="41">
                <a:moveTo>
                  <a:pt x="95" y="22"/>
                </a:moveTo>
                <a:lnTo>
                  <a:pt x="87" y="22"/>
                </a:lnTo>
                <a:lnTo>
                  <a:pt x="84" y="22"/>
                </a:lnTo>
                <a:lnTo>
                  <a:pt x="80" y="22"/>
                </a:lnTo>
                <a:lnTo>
                  <a:pt x="75" y="20"/>
                </a:lnTo>
                <a:lnTo>
                  <a:pt x="71" y="20"/>
                </a:lnTo>
                <a:lnTo>
                  <a:pt x="63" y="16"/>
                </a:lnTo>
                <a:lnTo>
                  <a:pt x="52" y="13"/>
                </a:lnTo>
                <a:lnTo>
                  <a:pt x="39" y="9"/>
                </a:lnTo>
                <a:lnTo>
                  <a:pt x="29" y="6"/>
                </a:lnTo>
                <a:lnTo>
                  <a:pt x="16" y="2"/>
                </a:lnTo>
                <a:lnTo>
                  <a:pt x="4" y="0"/>
                </a:lnTo>
                <a:lnTo>
                  <a:pt x="0" y="20"/>
                </a:lnTo>
                <a:lnTo>
                  <a:pt x="13" y="22"/>
                </a:lnTo>
                <a:lnTo>
                  <a:pt x="22" y="25"/>
                </a:lnTo>
                <a:lnTo>
                  <a:pt x="34" y="29"/>
                </a:lnTo>
                <a:lnTo>
                  <a:pt x="45" y="32"/>
                </a:lnTo>
                <a:lnTo>
                  <a:pt x="55" y="36"/>
                </a:lnTo>
                <a:lnTo>
                  <a:pt x="66" y="39"/>
                </a:lnTo>
                <a:lnTo>
                  <a:pt x="73" y="39"/>
                </a:lnTo>
                <a:lnTo>
                  <a:pt x="79" y="41"/>
                </a:lnTo>
                <a:lnTo>
                  <a:pt x="84" y="41"/>
                </a:lnTo>
                <a:lnTo>
                  <a:pt x="89" y="41"/>
                </a:lnTo>
                <a:lnTo>
                  <a:pt x="82" y="39"/>
                </a:lnTo>
                <a:lnTo>
                  <a:pt x="95" y="2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4" name=""/>
          <p:cNvSpPr/>
          <p:nvPr/>
        </p:nvSpPr>
        <p:spPr>
          <a:xfrm>
            <a:off x="1225440" y="214200"/>
            <a:ext cx="77760" cy="95400"/>
          </a:xfrm>
          <a:custGeom>
            <a:avLst/>
            <a:gdLst/>
            <a:ahLst/>
            <a:rect l="l" t="t" r="r" b="b"/>
            <a:pathLst>
              <a:path w="100" h="120">
                <a:moveTo>
                  <a:pt x="100" y="109"/>
                </a:moveTo>
                <a:lnTo>
                  <a:pt x="100" y="109"/>
                </a:lnTo>
                <a:lnTo>
                  <a:pt x="89" y="93"/>
                </a:lnTo>
                <a:lnTo>
                  <a:pt x="80" y="81"/>
                </a:lnTo>
                <a:lnTo>
                  <a:pt x="73" y="66"/>
                </a:lnTo>
                <a:lnTo>
                  <a:pt x="64" y="52"/>
                </a:lnTo>
                <a:lnTo>
                  <a:pt x="59" y="45"/>
                </a:lnTo>
                <a:lnTo>
                  <a:pt x="54" y="38"/>
                </a:lnTo>
                <a:lnTo>
                  <a:pt x="48" y="33"/>
                </a:lnTo>
                <a:lnTo>
                  <a:pt x="43" y="25"/>
                </a:lnTo>
                <a:lnTo>
                  <a:pt x="36" y="20"/>
                </a:lnTo>
                <a:lnTo>
                  <a:pt x="29" y="13"/>
                </a:lnTo>
                <a:lnTo>
                  <a:pt x="20" y="6"/>
                </a:lnTo>
                <a:lnTo>
                  <a:pt x="13" y="0"/>
                </a:lnTo>
                <a:lnTo>
                  <a:pt x="0" y="16"/>
                </a:lnTo>
                <a:lnTo>
                  <a:pt x="7" y="22"/>
                </a:lnTo>
                <a:lnTo>
                  <a:pt x="14" y="29"/>
                </a:lnTo>
                <a:lnTo>
                  <a:pt x="21" y="33"/>
                </a:lnTo>
                <a:lnTo>
                  <a:pt x="27" y="40"/>
                </a:lnTo>
                <a:lnTo>
                  <a:pt x="32" y="45"/>
                </a:lnTo>
                <a:lnTo>
                  <a:pt x="38" y="50"/>
                </a:lnTo>
                <a:lnTo>
                  <a:pt x="43" y="57"/>
                </a:lnTo>
                <a:lnTo>
                  <a:pt x="46" y="63"/>
                </a:lnTo>
                <a:lnTo>
                  <a:pt x="55" y="77"/>
                </a:lnTo>
                <a:lnTo>
                  <a:pt x="64" y="89"/>
                </a:lnTo>
                <a:lnTo>
                  <a:pt x="71" y="104"/>
                </a:lnTo>
                <a:lnTo>
                  <a:pt x="82" y="120"/>
                </a:lnTo>
                <a:lnTo>
                  <a:pt x="100" y="10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5" name=""/>
          <p:cNvSpPr/>
          <p:nvPr/>
        </p:nvSpPr>
        <p:spPr>
          <a:xfrm>
            <a:off x="1290600" y="299880"/>
            <a:ext cx="38160" cy="17640"/>
          </a:xfrm>
          <a:custGeom>
            <a:avLst/>
            <a:gdLst/>
            <a:ahLst/>
            <a:rect l="l" t="t" r="r" b="b"/>
            <a:pathLst>
              <a:path w="48" h="23">
                <a:moveTo>
                  <a:pt x="48" y="2"/>
                </a:moveTo>
                <a:lnTo>
                  <a:pt x="48" y="2"/>
                </a:lnTo>
                <a:lnTo>
                  <a:pt x="41" y="0"/>
                </a:lnTo>
                <a:lnTo>
                  <a:pt x="35" y="0"/>
                </a:lnTo>
                <a:lnTo>
                  <a:pt x="28" y="2"/>
                </a:lnTo>
                <a:lnTo>
                  <a:pt x="23" y="2"/>
                </a:lnTo>
                <a:lnTo>
                  <a:pt x="21" y="2"/>
                </a:lnTo>
                <a:lnTo>
                  <a:pt x="18" y="2"/>
                </a:lnTo>
                <a:lnTo>
                  <a:pt x="18" y="2"/>
                </a:lnTo>
                <a:lnTo>
                  <a:pt x="0" y="15"/>
                </a:lnTo>
                <a:lnTo>
                  <a:pt x="2" y="18"/>
                </a:lnTo>
                <a:lnTo>
                  <a:pt x="5" y="20"/>
                </a:lnTo>
                <a:lnTo>
                  <a:pt x="10" y="22"/>
                </a:lnTo>
                <a:lnTo>
                  <a:pt x="14" y="23"/>
                </a:lnTo>
                <a:lnTo>
                  <a:pt x="21" y="23"/>
                </a:lnTo>
                <a:lnTo>
                  <a:pt x="26" y="23"/>
                </a:lnTo>
                <a:lnTo>
                  <a:pt x="32" y="22"/>
                </a:lnTo>
                <a:lnTo>
                  <a:pt x="37" y="22"/>
                </a:lnTo>
                <a:lnTo>
                  <a:pt x="41" y="22"/>
                </a:lnTo>
                <a:lnTo>
                  <a:pt x="41" y="22"/>
                </a:lnTo>
                <a:lnTo>
                  <a:pt x="48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6" name=""/>
          <p:cNvSpPr/>
          <p:nvPr/>
        </p:nvSpPr>
        <p:spPr>
          <a:xfrm>
            <a:off x="1324080" y="301680"/>
            <a:ext cx="71280" cy="44280"/>
          </a:xfrm>
          <a:custGeom>
            <a:avLst/>
            <a:gdLst/>
            <a:ahLst/>
            <a:rect l="l" t="t" r="r" b="b"/>
            <a:pathLst>
              <a:path w="90" h="57">
                <a:moveTo>
                  <a:pt x="90" y="52"/>
                </a:moveTo>
                <a:lnTo>
                  <a:pt x="83" y="37"/>
                </a:lnTo>
                <a:lnTo>
                  <a:pt x="78" y="36"/>
                </a:lnTo>
                <a:lnTo>
                  <a:pt x="73" y="34"/>
                </a:lnTo>
                <a:lnTo>
                  <a:pt x="69" y="32"/>
                </a:lnTo>
                <a:lnTo>
                  <a:pt x="64" y="30"/>
                </a:lnTo>
                <a:lnTo>
                  <a:pt x="57" y="27"/>
                </a:lnTo>
                <a:lnTo>
                  <a:pt x="48" y="21"/>
                </a:lnTo>
                <a:lnTo>
                  <a:pt x="39" y="16"/>
                </a:lnTo>
                <a:lnTo>
                  <a:pt x="30" y="11"/>
                </a:lnTo>
                <a:lnTo>
                  <a:pt x="19" y="5"/>
                </a:lnTo>
                <a:lnTo>
                  <a:pt x="7" y="0"/>
                </a:lnTo>
                <a:lnTo>
                  <a:pt x="0" y="20"/>
                </a:lnTo>
                <a:lnTo>
                  <a:pt x="10" y="23"/>
                </a:lnTo>
                <a:lnTo>
                  <a:pt x="19" y="29"/>
                </a:lnTo>
                <a:lnTo>
                  <a:pt x="28" y="32"/>
                </a:lnTo>
                <a:lnTo>
                  <a:pt x="35" y="39"/>
                </a:lnTo>
                <a:lnTo>
                  <a:pt x="44" y="45"/>
                </a:lnTo>
                <a:lnTo>
                  <a:pt x="55" y="48"/>
                </a:lnTo>
                <a:lnTo>
                  <a:pt x="60" y="52"/>
                </a:lnTo>
                <a:lnTo>
                  <a:pt x="66" y="53"/>
                </a:lnTo>
                <a:lnTo>
                  <a:pt x="73" y="55"/>
                </a:lnTo>
                <a:lnTo>
                  <a:pt x="78" y="57"/>
                </a:lnTo>
                <a:lnTo>
                  <a:pt x="71" y="43"/>
                </a:lnTo>
                <a:lnTo>
                  <a:pt x="90" y="5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7" name=""/>
          <p:cNvSpPr/>
          <p:nvPr/>
        </p:nvSpPr>
        <p:spPr>
          <a:xfrm>
            <a:off x="1378080" y="334800"/>
            <a:ext cx="71280" cy="63720"/>
          </a:xfrm>
          <a:custGeom>
            <a:avLst/>
            <a:gdLst/>
            <a:ahLst/>
            <a:rect l="l" t="t" r="r" b="b"/>
            <a:pathLst>
              <a:path w="91" h="80">
                <a:moveTo>
                  <a:pt x="91" y="73"/>
                </a:moveTo>
                <a:lnTo>
                  <a:pt x="84" y="60"/>
                </a:lnTo>
                <a:lnTo>
                  <a:pt x="72" y="55"/>
                </a:lnTo>
                <a:lnTo>
                  <a:pt x="57" y="51"/>
                </a:lnTo>
                <a:lnTo>
                  <a:pt x="50" y="50"/>
                </a:lnTo>
                <a:lnTo>
                  <a:pt x="45" y="46"/>
                </a:lnTo>
                <a:lnTo>
                  <a:pt x="38" y="42"/>
                </a:lnTo>
                <a:lnTo>
                  <a:pt x="34" y="41"/>
                </a:lnTo>
                <a:lnTo>
                  <a:pt x="31" y="37"/>
                </a:lnTo>
                <a:lnTo>
                  <a:pt x="27" y="34"/>
                </a:lnTo>
                <a:lnTo>
                  <a:pt x="23" y="30"/>
                </a:lnTo>
                <a:lnTo>
                  <a:pt x="22" y="26"/>
                </a:lnTo>
                <a:lnTo>
                  <a:pt x="22" y="25"/>
                </a:lnTo>
                <a:lnTo>
                  <a:pt x="22" y="23"/>
                </a:lnTo>
                <a:lnTo>
                  <a:pt x="20" y="21"/>
                </a:lnTo>
                <a:lnTo>
                  <a:pt x="20" y="19"/>
                </a:lnTo>
                <a:lnTo>
                  <a:pt x="22" y="14"/>
                </a:lnTo>
                <a:lnTo>
                  <a:pt x="23" y="9"/>
                </a:lnTo>
                <a:lnTo>
                  <a:pt x="4" y="0"/>
                </a:lnTo>
                <a:lnTo>
                  <a:pt x="2" y="9"/>
                </a:lnTo>
                <a:lnTo>
                  <a:pt x="0" y="16"/>
                </a:lnTo>
                <a:lnTo>
                  <a:pt x="0" y="23"/>
                </a:lnTo>
                <a:lnTo>
                  <a:pt x="0" y="26"/>
                </a:lnTo>
                <a:lnTo>
                  <a:pt x="2" y="30"/>
                </a:lnTo>
                <a:lnTo>
                  <a:pt x="2" y="35"/>
                </a:lnTo>
                <a:lnTo>
                  <a:pt x="6" y="41"/>
                </a:lnTo>
                <a:lnTo>
                  <a:pt x="11" y="48"/>
                </a:lnTo>
                <a:lnTo>
                  <a:pt x="16" y="51"/>
                </a:lnTo>
                <a:lnTo>
                  <a:pt x="22" y="57"/>
                </a:lnTo>
                <a:lnTo>
                  <a:pt x="29" y="62"/>
                </a:lnTo>
                <a:lnTo>
                  <a:pt x="36" y="66"/>
                </a:lnTo>
                <a:lnTo>
                  <a:pt x="43" y="67"/>
                </a:lnTo>
                <a:lnTo>
                  <a:pt x="50" y="71"/>
                </a:lnTo>
                <a:lnTo>
                  <a:pt x="64" y="76"/>
                </a:lnTo>
                <a:lnTo>
                  <a:pt x="79" y="80"/>
                </a:lnTo>
                <a:lnTo>
                  <a:pt x="72" y="67"/>
                </a:lnTo>
                <a:lnTo>
                  <a:pt x="91" y="7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8" name=""/>
          <p:cNvSpPr/>
          <p:nvPr/>
        </p:nvSpPr>
        <p:spPr>
          <a:xfrm>
            <a:off x="1430280" y="388800"/>
            <a:ext cx="63720" cy="74880"/>
          </a:xfrm>
          <a:custGeom>
            <a:avLst/>
            <a:gdLst/>
            <a:ahLst/>
            <a:rect l="l" t="t" r="r" b="b"/>
            <a:pathLst>
              <a:path w="80" h="95">
                <a:moveTo>
                  <a:pt x="80" y="75"/>
                </a:moveTo>
                <a:lnTo>
                  <a:pt x="80" y="75"/>
                </a:lnTo>
                <a:lnTo>
                  <a:pt x="71" y="73"/>
                </a:lnTo>
                <a:lnTo>
                  <a:pt x="62" y="73"/>
                </a:lnTo>
                <a:lnTo>
                  <a:pt x="54" y="72"/>
                </a:lnTo>
                <a:lnTo>
                  <a:pt x="46" y="72"/>
                </a:lnTo>
                <a:lnTo>
                  <a:pt x="41" y="68"/>
                </a:lnTo>
                <a:lnTo>
                  <a:pt x="36" y="66"/>
                </a:lnTo>
                <a:lnTo>
                  <a:pt x="32" y="63"/>
                </a:lnTo>
                <a:lnTo>
                  <a:pt x="29" y="59"/>
                </a:lnTo>
                <a:lnTo>
                  <a:pt x="25" y="56"/>
                </a:lnTo>
                <a:lnTo>
                  <a:pt x="23" y="50"/>
                </a:lnTo>
                <a:lnTo>
                  <a:pt x="22" y="47"/>
                </a:lnTo>
                <a:lnTo>
                  <a:pt x="22" y="40"/>
                </a:lnTo>
                <a:lnTo>
                  <a:pt x="22" y="32"/>
                </a:lnTo>
                <a:lnTo>
                  <a:pt x="22" y="24"/>
                </a:lnTo>
                <a:lnTo>
                  <a:pt x="23" y="16"/>
                </a:lnTo>
                <a:lnTo>
                  <a:pt x="25" y="6"/>
                </a:lnTo>
                <a:lnTo>
                  <a:pt x="6" y="0"/>
                </a:lnTo>
                <a:lnTo>
                  <a:pt x="2" y="11"/>
                </a:lnTo>
                <a:lnTo>
                  <a:pt x="0" y="22"/>
                </a:lnTo>
                <a:lnTo>
                  <a:pt x="0" y="32"/>
                </a:lnTo>
                <a:lnTo>
                  <a:pt x="0" y="41"/>
                </a:lnTo>
                <a:lnTo>
                  <a:pt x="2" y="50"/>
                </a:lnTo>
                <a:lnTo>
                  <a:pt x="4" y="57"/>
                </a:lnTo>
                <a:lnTo>
                  <a:pt x="7" y="66"/>
                </a:lnTo>
                <a:lnTo>
                  <a:pt x="11" y="72"/>
                </a:lnTo>
                <a:lnTo>
                  <a:pt x="18" y="79"/>
                </a:lnTo>
                <a:lnTo>
                  <a:pt x="25" y="82"/>
                </a:lnTo>
                <a:lnTo>
                  <a:pt x="32" y="86"/>
                </a:lnTo>
                <a:lnTo>
                  <a:pt x="39" y="89"/>
                </a:lnTo>
                <a:lnTo>
                  <a:pt x="50" y="93"/>
                </a:lnTo>
                <a:lnTo>
                  <a:pt x="59" y="93"/>
                </a:lnTo>
                <a:lnTo>
                  <a:pt x="70" y="95"/>
                </a:lnTo>
                <a:lnTo>
                  <a:pt x="80" y="95"/>
                </a:lnTo>
                <a:lnTo>
                  <a:pt x="80" y="7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99" name=""/>
          <p:cNvSpPr/>
          <p:nvPr/>
        </p:nvSpPr>
        <p:spPr>
          <a:xfrm>
            <a:off x="1494000" y="447840"/>
            <a:ext cx="47520" cy="15840"/>
          </a:xfrm>
          <a:custGeom>
            <a:avLst/>
            <a:gdLst/>
            <a:ahLst/>
            <a:rect l="l" t="t" r="r" b="b"/>
            <a:pathLst>
              <a:path w="61" h="20">
                <a:moveTo>
                  <a:pt x="61" y="0"/>
                </a:moveTo>
                <a:lnTo>
                  <a:pt x="61" y="0"/>
                </a:lnTo>
                <a:lnTo>
                  <a:pt x="45" y="0"/>
                </a:lnTo>
                <a:lnTo>
                  <a:pt x="31" y="0"/>
                </a:lnTo>
                <a:lnTo>
                  <a:pt x="18" y="0"/>
                </a:lnTo>
                <a:lnTo>
                  <a:pt x="0" y="0"/>
                </a:lnTo>
                <a:lnTo>
                  <a:pt x="0" y="20"/>
                </a:lnTo>
                <a:lnTo>
                  <a:pt x="18" y="20"/>
                </a:lnTo>
                <a:lnTo>
                  <a:pt x="31" y="20"/>
                </a:lnTo>
                <a:lnTo>
                  <a:pt x="45" y="20"/>
                </a:lnTo>
                <a:lnTo>
                  <a:pt x="61" y="20"/>
                </a:lnTo>
                <a:lnTo>
                  <a:pt x="61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0" name=""/>
          <p:cNvSpPr/>
          <p:nvPr/>
        </p:nvSpPr>
        <p:spPr>
          <a:xfrm>
            <a:off x="1541520" y="403200"/>
            <a:ext cx="69840" cy="60480"/>
          </a:xfrm>
          <a:custGeom>
            <a:avLst/>
            <a:gdLst/>
            <a:ahLst/>
            <a:rect l="l" t="t" r="r" b="b"/>
            <a:pathLst>
              <a:path w="89" h="75">
                <a:moveTo>
                  <a:pt x="89" y="0"/>
                </a:moveTo>
                <a:lnTo>
                  <a:pt x="89" y="0"/>
                </a:lnTo>
                <a:lnTo>
                  <a:pt x="82" y="2"/>
                </a:lnTo>
                <a:lnTo>
                  <a:pt x="76" y="4"/>
                </a:lnTo>
                <a:lnTo>
                  <a:pt x="71" y="7"/>
                </a:lnTo>
                <a:lnTo>
                  <a:pt x="66" y="11"/>
                </a:lnTo>
                <a:lnTo>
                  <a:pt x="55" y="21"/>
                </a:lnTo>
                <a:lnTo>
                  <a:pt x="46" y="30"/>
                </a:lnTo>
                <a:lnTo>
                  <a:pt x="41" y="36"/>
                </a:lnTo>
                <a:lnTo>
                  <a:pt x="35" y="39"/>
                </a:lnTo>
                <a:lnTo>
                  <a:pt x="28" y="43"/>
                </a:lnTo>
                <a:lnTo>
                  <a:pt x="23" y="48"/>
                </a:lnTo>
                <a:lnTo>
                  <a:pt x="18" y="50"/>
                </a:lnTo>
                <a:lnTo>
                  <a:pt x="12" y="53"/>
                </a:lnTo>
                <a:lnTo>
                  <a:pt x="7" y="53"/>
                </a:lnTo>
                <a:lnTo>
                  <a:pt x="0" y="55"/>
                </a:lnTo>
                <a:lnTo>
                  <a:pt x="0" y="75"/>
                </a:lnTo>
                <a:lnTo>
                  <a:pt x="9" y="75"/>
                </a:lnTo>
                <a:lnTo>
                  <a:pt x="19" y="73"/>
                </a:lnTo>
                <a:lnTo>
                  <a:pt x="27" y="69"/>
                </a:lnTo>
                <a:lnTo>
                  <a:pt x="34" y="64"/>
                </a:lnTo>
                <a:lnTo>
                  <a:pt x="41" y="61"/>
                </a:lnTo>
                <a:lnTo>
                  <a:pt x="48" y="55"/>
                </a:lnTo>
                <a:lnTo>
                  <a:pt x="53" y="50"/>
                </a:lnTo>
                <a:lnTo>
                  <a:pt x="60" y="44"/>
                </a:lnTo>
                <a:lnTo>
                  <a:pt x="71" y="36"/>
                </a:lnTo>
                <a:lnTo>
                  <a:pt x="80" y="27"/>
                </a:lnTo>
                <a:lnTo>
                  <a:pt x="83" y="23"/>
                </a:lnTo>
                <a:lnTo>
                  <a:pt x="85" y="21"/>
                </a:lnTo>
                <a:lnTo>
                  <a:pt x="89" y="21"/>
                </a:lnTo>
                <a:lnTo>
                  <a:pt x="89" y="21"/>
                </a:lnTo>
                <a:lnTo>
                  <a:pt x="89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1" name=""/>
          <p:cNvSpPr/>
          <p:nvPr/>
        </p:nvSpPr>
        <p:spPr>
          <a:xfrm>
            <a:off x="1611360" y="403200"/>
            <a:ext cx="79200" cy="54000"/>
          </a:xfrm>
          <a:custGeom>
            <a:avLst/>
            <a:gdLst/>
            <a:ahLst/>
            <a:rect l="l" t="t" r="r" b="b"/>
            <a:pathLst>
              <a:path w="99" h="68">
                <a:moveTo>
                  <a:pt x="78" y="55"/>
                </a:moveTo>
                <a:lnTo>
                  <a:pt x="92" y="48"/>
                </a:lnTo>
                <a:lnTo>
                  <a:pt x="87" y="46"/>
                </a:lnTo>
                <a:lnTo>
                  <a:pt x="82" y="44"/>
                </a:lnTo>
                <a:lnTo>
                  <a:pt x="76" y="43"/>
                </a:lnTo>
                <a:lnTo>
                  <a:pt x="73" y="39"/>
                </a:lnTo>
                <a:lnTo>
                  <a:pt x="62" y="32"/>
                </a:lnTo>
                <a:lnTo>
                  <a:pt x="53" y="25"/>
                </a:lnTo>
                <a:lnTo>
                  <a:pt x="48" y="20"/>
                </a:lnTo>
                <a:lnTo>
                  <a:pt x="43" y="16"/>
                </a:lnTo>
                <a:lnTo>
                  <a:pt x="37" y="12"/>
                </a:lnTo>
                <a:lnTo>
                  <a:pt x="32" y="9"/>
                </a:lnTo>
                <a:lnTo>
                  <a:pt x="23" y="5"/>
                </a:lnTo>
                <a:lnTo>
                  <a:pt x="18" y="2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0" y="21"/>
                </a:lnTo>
                <a:lnTo>
                  <a:pt x="16" y="23"/>
                </a:lnTo>
                <a:lnTo>
                  <a:pt x="21" y="25"/>
                </a:lnTo>
                <a:lnTo>
                  <a:pt x="25" y="28"/>
                </a:lnTo>
                <a:lnTo>
                  <a:pt x="30" y="32"/>
                </a:lnTo>
                <a:lnTo>
                  <a:pt x="34" y="36"/>
                </a:lnTo>
                <a:lnTo>
                  <a:pt x="39" y="39"/>
                </a:lnTo>
                <a:lnTo>
                  <a:pt x="50" y="48"/>
                </a:lnTo>
                <a:lnTo>
                  <a:pt x="60" y="55"/>
                </a:lnTo>
                <a:lnTo>
                  <a:pt x="66" y="61"/>
                </a:lnTo>
                <a:lnTo>
                  <a:pt x="73" y="62"/>
                </a:lnTo>
                <a:lnTo>
                  <a:pt x="80" y="66"/>
                </a:lnTo>
                <a:lnTo>
                  <a:pt x="87" y="68"/>
                </a:lnTo>
                <a:lnTo>
                  <a:pt x="99" y="61"/>
                </a:lnTo>
                <a:lnTo>
                  <a:pt x="78" y="5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2" name=""/>
          <p:cNvSpPr/>
          <p:nvPr/>
        </p:nvSpPr>
        <p:spPr>
          <a:xfrm>
            <a:off x="1674720" y="417600"/>
            <a:ext cx="36720" cy="34920"/>
          </a:xfrm>
          <a:custGeom>
            <a:avLst/>
            <a:gdLst/>
            <a:ahLst/>
            <a:rect l="l" t="t" r="r" b="b"/>
            <a:pathLst>
              <a:path w="46" h="43">
                <a:moveTo>
                  <a:pt x="46" y="0"/>
                </a:moveTo>
                <a:lnTo>
                  <a:pt x="46" y="0"/>
                </a:lnTo>
                <a:lnTo>
                  <a:pt x="37" y="0"/>
                </a:lnTo>
                <a:lnTo>
                  <a:pt x="29" y="3"/>
                </a:lnTo>
                <a:lnTo>
                  <a:pt x="23" y="7"/>
                </a:lnTo>
                <a:lnTo>
                  <a:pt x="16" y="12"/>
                </a:lnTo>
                <a:lnTo>
                  <a:pt x="11" y="18"/>
                </a:lnTo>
                <a:lnTo>
                  <a:pt x="5" y="23"/>
                </a:lnTo>
                <a:lnTo>
                  <a:pt x="4" y="30"/>
                </a:lnTo>
                <a:lnTo>
                  <a:pt x="0" y="39"/>
                </a:lnTo>
                <a:lnTo>
                  <a:pt x="21" y="43"/>
                </a:lnTo>
                <a:lnTo>
                  <a:pt x="21" y="37"/>
                </a:lnTo>
                <a:lnTo>
                  <a:pt x="25" y="34"/>
                </a:lnTo>
                <a:lnTo>
                  <a:pt x="27" y="30"/>
                </a:lnTo>
                <a:lnTo>
                  <a:pt x="30" y="26"/>
                </a:lnTo>
                <a:lnTo>
                  <a:pt x="34" y="23"/>
                </a:lnTo>
                <a:lnTo>
                  <a:pt x="37" y="21"/>
                </a:lnTo>
                <a:lnTo>
                  <a:pt x="41" y="21"/>
                </a:lnTo>
                <a:lnTo>
                  <a:pt x="46" y="19"/>
                </a:lnTo>
                <a:lnTo>
                  <a:pt x="46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3" name=""/>
          <p:cNvSpPr/>
          <p:nvPr/>
        </p:nvSpPr>
        <p:spPr>
          <a:xfrm>
            <a:off x="1711440" y="417600"/>
            <a:ext cx="120600" cy="63360"/>
          </a:xfrm>
          <a:custGeom>
            <a:avLst/>
            <a:gdLst/>
            <a:ahLst/>
            <a:rect l="l" t="t" r="r" b="b"/>
            <a:pathLst>
              <a:path w="153" h="78">
                <a:moveTo>
                  <a:pt x="153" y="71"/>
                </a:moveTo>
                <a:lnTo>
                  <a:pt x="146" y="59"/>
                </a:lnTo>
                <a:lnTo>
                  <a:pt x="139" y="55"/>
                </a:lnTo>
                <a:lnTo>
                  <a:pt x="130" y="53"/>
                </a:lnTo>
                <a:lnTo>
                  <a:pt x="123" y="48"/>
                </a:lnTo>
                <a:lnTo>
                  <a:pt x="114" y="44"/>
                </a:lnTo>
                <a:lnTo>
                  <a:pt x="98" y="35"/>
                </a:lnTo>
                <a:lnTo>
                  <a:pt x="80" y="25"/>
                </a:lnTo>
                <a:lnTo>
                  <a:pt x="72" y="21"/>
                </a:lnTo>
                <a:lnTo>
                  <a:pt x="63" y="16"/>
                </a:lnTo>
                <a:lnTo>
                  <a:pt x="54" y="12"/>
                </a:lnTo>
                <a:lnTo>
                  <a:pt x="43" y="7"/>
                </a:lnTo>
                <a:lnTo>
                  <a:pt x="34" y="5"/>
                </a:lnTo>
                <a:lnTo>
                  <a:pt x="24" y="2"/>
                </a:lnTo>
                <a:lnTo>
                  <a:pt x="11" y="0"/>
                </a:lnTo>
                <a:lnTo>
                  <a:pt x="0" y="0"/>
                </a:lnTo>
                <a:lnTo>
                  <a:pt x="0" y="19"/>
                </a:lnTo>
                <a:lnTo>
                  <a:pt x="9" y="21"/>
                </a:lnTo>
                <a:lnTo>
                  <a:pt x="18" y="21"/>
                </a:lnTo>
                <a:lnTo>
                  <a:pt x="27" y="25"/>
                </a:lnTo>
                <a:lnTo>
                  <a:pt x="36" y="26"/>
                </a:lnTo>
                <a:lnTo>
                  <a:pt x="45" y="30"/>
                </a:lnTo>
                <a:lnTo>
                  <a:pt x="54" y="34"/>
                </a:lnTo>
                <a:lnTo>
                  <a:pt x="61" y="39"/>
                </a:lnTo>
                <a:lnTo>
                  <a:pt x="70" y="43"/>
                </a:lnTo>
                <a:lnTo>
                  <a:pt x="88" y="53"/>
                </a:lnTo>
                <a:lnTo>
                  <a:pt x="104" y="62"/>
                </a:lnTo>
                <a:lnTo>
                  <a:pt x="113" y="67"/>
                </a:lnTo>
                <a:lnTo>
                  <a:pt x="121" y="71"/>
                </a:lnTo>
                <a:lnTo>
                  <a:pt x="130" y="75"/>
                </a:lnTo>
                <a:lnTo>
                  <a:pt x="141" y="78"/>
                </a:lnTo>
                <a:lnTo>
                  <a:pt x="134" y="66"/>
                </a:lnTo>
                <a:lnTo>
                  <a:pt x="153" y="7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4" name=""/>
          <p:cNvSpPr/>
          <p:nvPr/>
        </p:nvSpPr>
        <p:spPr>
          <a:xfrm>
            <a:off x="1749600" y="469800"/>
            <a:ext cx="82440" cy="139680"/>
          </a:xfrm>
          <a:custGeom>
            <a:avLst/>
            <a:gdLst/>
            <a:ahLst/>
            <a:rect l="l" t="t" r="r" b="b"/>
            <a:pathLst>
              <a:path w="105" h="174">
                <a:moveTo>
                  <a:pt x="13" y="155"/>
                </a:moveTo>
                <a:lnTo>
                  <a:pt x="20" y="169"/>
                </a:lnTo>
                <a:lnTo>
                  <a:pt x="32" y="147"/>
                </a:lnTo>
                <a:lnTo>
                  <a:pt x="43" y="128"/>
                </a:lnTo>
                <a:lnTo>
                  <a:pt x="54" y="108"/>
                </a:lnTo>
                <a:lnTo>
                  <a:pt x="65" y="90"/>
                </a:lnTo>
                <a:lnTo>
                  <a:pt x="75" y="73"/>
                </a:lnTo>
                <a:lnTo>
                  <a:pt x="86" y="53"/>
                </a:lnTo>
                <a:lnTo>
                  <a:pt x="91" y="42"/>
                </a:lnTo>
                <a:lnTo>
                  <a:pt x="97" y="30"/>
                </a:lnTo>
                <a:lnTo>
                  <a:pt x="100" y="19"/>
                </a:lnTo>
                <a:lnTo>
                  <a:pt x="105" y="5"/>
                </a:lnTo>
                <a:lnTo>
                  <a:pt x="86" y="0"/>
                </a:lnTo>
                <a:lnTo>
                  <a:pt x="81" y="10"/>
                </a:lnTo>
                <a:lnTo>
                  <a:pt x="77" y="23"/>
                </a:lnTo>
                <a:lnTo>
                  <a:pt x="72" y="33"/>
                </a:lnTo>
                <a:lnTo>
                  <a:pt x="66" y="44"/>
                </a:lnTo>
                <a:lnTo>
                  <a:pt x="57" y="64"/>
                </a:lnTo>
                <a:lnTo>
                  <a:pt x="47" y="82"/>
                </a:lnTo>
                <a:lnTo>
                  <a:pt x="36" y="99"/>
                </a:lnTo>
                <a:lnTo>
                  <a:pt x="24" y="117"/>
                </a:lnTo>
                <a:lnTo>
                  <a:pt x="13" y="138"/>
                </a:lnTo>
                <a:lnTo>
                  <a:pt x="0" y="160"/>
                </a:lnTo>
                <a:lnTo>
                  <a:pt x="8" y="174"/>
                </a:lnTo>
                <a:lnTo>
                  <a:pt x="13" y="15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5" name=""/>
          <p:cNvSpPr/>
          <p:nvPr/>
        </p:nvSpPr>
        <p:spPr>
          <a:xfrm>
            <a:off x="1754280" y="593640"/>
            <a:ext cx="44280" cy="17640"/>
          </a:xfrm>
          <a:custGeom>
            <a:avLst/>
            <a:gdLst/>
            <a:ahLst/>
            <a:rect l="l" t="t" r="r" b="b"/>
            <a:pathLst>
              <a:path w="55" h="23">
                <a:moveTo>
                  <a:pt x="55" y="10"/>
                </a:moveTo>
                <a:lnTo>
                  <a:pt x="44" y="3"/>
                </a:lnTo>
                <a:lnTo>
                  <a:pt x="37" y="3"/>
                </a:lnTo>
                <a:lnTo>
                  <a:pt x="26" y="1"/>
                </a:lnTo>
                <a:lnTo>
                  <a:pt x="19" y="1"/>
                </a:lnTo>
                <a:lnTo>
                  <a:pt x="14" y="1"/>
                </a:lnTo>
                <a:lnTo>
                  <a:pt x="8" y="1"/>
                </a:lnTo>
                <a:lnTo>
                  <a:pt x="5" y="0"/>
                </a:lnTo>
                <a:lnTo>
                  <a:pt x="0" y="19"/>
                </a:lnTo>
                <a:lnTo>
                  <a:pt x="5" y="21"/>
                </a:lnTo>
                <a:lnTo>
                  <a:pt x="12" y="21"/>
                </a:lnTo>
                <a:lnTo>
                  <a:pt x="17" y="21"/>
                </a:lnTo>
                <a:lnTo>
                  <a:pt x="24" y="23"/>
                </a:lnTo>
                <a:lnTo>
                  <a:pt x="37" y="23"/>
                </a:lnTo>
                <a:lnTo>
                  <a:pt x="44" y="23"/>
                </a:lnTo>
                <a:lnTo>
                  <a:pt x="35" y="16"/>
                </a:lnTo>
                <a:lnTo>
                  <a:pt x="55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6" name=""/>
          <p:cNvSpPr/>
          <p:nvPr/>
        </p:nvSpPr>
        <p:spPr>
          <a:xfrm>
            <a:off x="1782720" y="600120"/>
            <a:ext cx="61920" cy="60120"/>
          </a:xfrm>
          <a:custGeom>
            <a:avLst/>
            <a:gdLst/>
            <a:ahLst/>
            <a:rect l="l" t="t" r="r" b="b"/>
            <a:pathLst>
              <a:path w="78" h="75">
                <a:moveTo>
                  <a:pt x="57" y="65"/>
                </a:moveTo>
                <a:lnTo>
                  <a:pt x="73" y="57"/>
                </a:lnTo>
                <a:lnTo>
                  <a:pt x="70" y="56"/>
                </a:lnTo>
                <a:lnTo>
                  <a:pt x="64" y="50"/>
                </a:lnTo>
                <a:lnTo>
                  <a:pt x="55" y="41"/>
                </a:lnTo>
                <a:lnTo>
                  <a:pt x="45" y="31"/>
                </a:lnTo>
                <a:lnTo>
                  <a:pt x="36" y="20"/>
                </a:lnTo>
                <a:lnTo>
                  <a:pt x="29" y="11"/>
                </a:lnTo>
                <a:lnTo>
                  <a:pt x="23" y="4"/>
                </a:lnTo>
                <a:lnTo>
                  <a:pt x="20" y="0"/>
                </a:lnTo>
                <a:lnTo>
                  <a:pt x="0" y="6"/>
                </a:lnTo>
                <a:lnTo>
                  <a:pt x="5" y="15"/>
                </a:lnTo>
                <a:lnTo>
                  <a:pt x="11" y="24"/>
                </a:lnTo>
                <a:lnTo>
                  <a:pt x="20" y="32"/>
                </a:lnTo>
                <a:lnTo>
                  <a:pt x="29" y="45"/>
                </a:lnTo>
                <a:lnTo>
                  <a:pt x="39" y="54"/>
                </a:lnTo>
                <a:lnTo>
                  <a:pt x="48" y="65"/>
                </a:lnTo>
                <a:lnTo>
                  <a:pt x="55" y="70"/>
                </a:lnTo>
                <a:lnTo>
                  <a:pt x="62" y="75"/>
                </a:lnTo>
                <a:lnTo>
                  <a:pt x="78" y="68"/>
                </a:lnTo>
                <a:lnTo>
                  <a:pt x="57" y="6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7" name=""/>
          <p:cNvSpPr/>
          <p:nvPr/>
        </p:nvSpPr>
        <p:spPr>
          <a:xfrm>
            <a:off x="1836720" y="652320"/>
            <a:ext cx="7920" cy="1800"/>
          </a:xfrm>
          <a:custGeom>
            <a:avLst/>
            <a:gdLst/>
            <a:ahLst/>
            <a:rect l="l" t="t" r="r" b="b"/>
            <a:pathLst>
              <a:path w="10" h="2">
                <a:moveTo>
                  <a:pt x="10" y="2"/>
                </a:moveTo>
                <a:lnTo>
                  <a:pt x="0" y="0"/>
                </a:lnTo>
                <a:lnTo>
                  <a:pt x="10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8" name=""/>
          <p:cNvSpPr/>
          <p:nvPr/>
        </p:nvSpPr>
        <p:spPr>
          <a:xfrm>
            <a:off x="1828800" y="320760"/>
            <a:ext cx="76320" cy="333360"/>
          </a:xfrm>
          <a:custGeom>
            <a:avLst/>
            <a:gdLst/>
            <a:ahLst/>
            <a:rect l="l" t="t" r="r" b="b"/>
            <a:pathLst>
              <a:path w="96" h="420">
                <a:moveTo>
                  <a:pt x="77" y="0"/>
                </a:moveTo>
                <a:lnTo>
                  <a:pt x="75" y="4"/>
                </a:lnTo>
                <a:lnTo>
                  <a:pt x="0" y="417"/>
                </a:lnTo>
                <a:lnTo>
                  <a:pt x="21" y="420"/>
                </a:lnTo>
                <a:lnTo>
                  <a:pt x="96" y="7"/>
                </a:lnTo>
                <a:lnTo>
                  <a:pt x="77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09" name=""/>
          <p:cNvSpPr/>
          <p:nvPr/>
        </p:nvSpPr>
        <p:spPr>
          <a:xfrm>
            <a:off x="1895400" y="325440"/>
            <a:ext cx="7920" cy="3240"/>
          </a:xfrm>
          <a:custGeom>
            <a:avLst/>
            <a:gdLst/>
            <a:ahLst/>
            <a:rect l="l" t="t" r="r" b="b"/>
            <a:pathLst>
              <a:path w="8" h="6">
                <a:moveTo>
                  <a:pt x="8" y="6"/>
                </a:moveTo>
                <a:lnTo>
                  <a:pt x="0" y="0"/>
                </a:lnTo>
                <a:lnTo>
                  <a:pt x="8" y="6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0" name=""/>
          <p:cNvSpPr/>
          <p:nvPr/>
        </p:nvSpPr>
        <p:spPr>
          <a:xfrm>
            <a:off x="1889280" y="299880"/>
            <a:ext cx="29880" cy="28800"/>
          </a:xfrm>
          <a:custGeom>
            <a:avLst/>
            <a:gdLst/>
            <a:ahLst/>
            <a:rect l="l" t="t" r="r" b="b"/>
            <a:pathLst>
              <a:path w="39" h="38">
                <a:moveTo>
                  <a:pt x="21" y="13"/>
                </a:moveTo>
                <a:lnTo>
                  <a:pt x="23" y="0"/>
                </a:lnTo>
                <a:lnTo>
                  <a:pt x="16" y="7"/>
                </a:lnTo>
                <a:lnTo>
                  <a:pt x="10" y="13"/>
                </a:lnTo>
                <a:lnTo>
                  <a:pt x="5" y="18"/>
                </a:lnTo>
                <a:lnTo>
                  <a:pt x="0" y="27"/>
                </a:lnTo>
                <a:lnTo>
                  <a:pt x="17" y="38"/>
                </a:lnTo>
                <a:lnTo>
                  <a:pt x="21" y="32"/>
                </a:lnTo>
                <a:lnTo>
                  <a:pt x="26" y="27"/>
                </a:lnTo>
                <a:lnTo>
                  <a:pt x="32" y="22"/>
                </a:lnTo>
                <a:lnTo>
                  <a:pt x="39" y="15"/>
                </a:lnTo>
                <a:lnTo>
                  <a:pt x="39" y="0"/>
                </a:lnTo>
                <a:lnTo>
                  <a:pt x="21" y="13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1" name=""/>
          <p:cNvSpPr/>
          <p:nvPr/>
        </p:nvSpPr>
        <p:spPr>
          <a:xfrm>
            <a:off x="1892160" y="270000"/>
            <a:ext cx="27000" cy="41040"/>
          </a:xfrm>
          <a:custGeom>
            <a:avLst/>
            <a:gdLst/>
            <a:ahLst/>
            <a:rect l="l" t="t" r="r" b="b"/>
            <a:pathLst>
              <a:path w="34" h="52">
                <a:moveTo>
                  <a:pt x="0" y="9"/>
                </a:moveTo>
                <a:lnTo>
                  <a:pt x="0" y="9"/>
                </a:lnTo>
                <a:lnTo>
                  <a:pt x="4" y="14"/>
                </a:lnTo>
                <a:lnTo>
                  <a:pt x="4" y="18"/>
                </a:lnTo>
                <a:lnTo>
                  <a:pt x="4" y="21"/>
                </a:lnTo>
                <a:lnTo>
                  <a:pt x="4" y="25"/>
                </a:lnTo>
                <a:lnTo>
                  <a:pt x="4" y="30"/>
                </a:lnTo>
                <a:lnTo>
                  <a:pt x="7" y="37"/>
                </a:lnTo>
                <a:lnTo>
                  <a:pt x="11" y="44"/>
                </a:lnTo>
                <a:lnTo>
                  <a:pt x="16" y="52"/>
                </a:lnTo>
                <a:lnTo>
                  <a:pt x="34" y="39"/>
                </a:lnTo>
                <a:lnTo>
                  <a:pt x="28" y="34"/>
                </a:lnTo>
                <a:lnTo>
                  <a:pt x="27" y="30"/>
                </a:lnTo>
                <a:lnTo>
                  <a:pt x="27" y="27"/>
                </a:lnTo>
                <a:lnTo>
                  <a:pt x="27" y="25"/>
                </a:lnTo>
                <a:lnTo>
                  <a:pt x="27" y="21"/>
                </a:lnTo>
                <a:lnTo>
                  <a:pt x="25" y="14"/>
                </a:lnTo>
                <a:lnTo>
                  <a:pt x="25" y="9"/>
                </a:lnTo>
                <a:lnTo>
                  <a:pt x="20" y="0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2" name=""/>
          <p:cNvSpPr/>
          <p:nvPr/>
        </p:nvSpPr>
        <p:spPr>
          <a:xfrm>
            <a:off x="1854360" y="239760"/>
            <a:ext cx="53640" cy="36360"/>
          </a:xfrm>
          <a:custGeom>
            <a:avLst/>
            <a:gdLst/>
            <a:ahLst/>
            <a:rect l="l" t="t" r="r" b="b"/>
            <a:pathLst>
              <a:path w="70" h="46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4" y="10"/>
                </a:lnTo>
                <a:lnTo>
                  <a:pt x="7" y="16"/>
                </a:lnTo>
                <a:lnTo>
                  <a:pt x="11" y="21"/>
                </a:lnTo>
                <a:lnTo>
                  <a:pt x="20" y="26"/>
                </a:lnTo>
                <a:lnTo>
                  <a:pt x="29" y="32"/>
                </a:lnTo>
                <a:lnTo>
                  <a:pt x="36" y="37"/>
                </a:lnTo>
                <a:lnTo>
                  <a:pt x="45" y="40"/>
                </a:lnTo>
                <a:lnTo>
                  <a:pt x="48" y="42"/>
                </a:lnTo>
                <a:lnTo>
                  <a:pt x="50" y="44"/>
                </a:lnTo>
                <a:lnTo>
                  <a:pt x="50" y="46"/>
                </a:lnTo>
                <a:lnTo>
                  <a:pt x="50" y="46"/>
                </a:lnTo>
                <a:lnTo>
                  <a:pt x="70" y="37"/>
                </a:lnTo>
                <a:lnTo>
                  <a:pt x="68" y="32"/>
                </a:lnTo>
                <a:lnTo>
                  <a:pt x="62" y="30"/>
                </a:lnTo>
                <a:lnTo>
                  <a:pt x="59" y="26"/>
                </a:lnTo>
                <a:lnTo>
                  <a:pt x="55" y="23"/>
                </a:lnTo>
                <a:lnTo>
                  <a:pt x="46" y="19"/>
                </a:lnTo>
                <a:lnTo>
                  <a:pt x="38" y="14"/>
                </a:lnTo>
                <a:lnTo>
                  <a:pt x="30" y="10"/>
                </a:lnTo>
                <a:lnTo>
                  <a:pt x="23" y="5"/>
                </a:lnTo>
                <a:lnTo>
                  <a:pt x="23" y="3"/>
                </a:lnTo>
                <a:lnTo>
                  <a:pt x="21" y="3"/>
                </a:lnTo>
                <a:lnTo>
                  <a:pt x="21" y="1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3" name=""/>
          <p:cNvSpPr/>
          <p:nvPr/>
        </p:nvSpPr>
        <p:spPr>
          <a:xfrm>
            <a:off x="1854360" y="214200"/>
            <a:ext cx="20520" cy="25560"/>
          </a:xfrm>
          <a:custGeom>
            <a:avLst/>
            <a:gdLst/>
            <a:ahLst/>
            <a:rect l="l" t="t" r="r" b="b"/>
            <a:pathLst>
              <a:path w="27" h="33">
                <a:moveTo>
                  <a:pt x="4" y="15"/>
                </a:moveTo>
                <a:lnTo>
                  <a:pt x="4" y="15"/>
                </a:lnTo>
                <a:lnTo>
                  <a:pt x="7" y="18"/>
                </a:lnTo>
                <a:lnTo>
                  <a:pt x="7" y="20"/>
                </a:lnTo>
                <a:lnTo>
                  <a:pt x="7" y="15"/>
                </a:lnTo>
                <a:lnTo>
                  <a:pt x="9" y="11"/>
                </a:lnTo>
                <a:lnTo>
                  <a:pt x="7" y="13"/>
                </a:lnTo>
                <a:lnTo>
                  <a:pt x="4" y="16"/>
                </a:lnTo>
                <a:lnTo>
                  <a:pt x="2" y="20"/>
                </a:lnTo>
                <a:lnTo>
                  <a:pt x="0" y="24"/>
                </a:lnTo>
                <a:lnTo>
                  <a:pt x="0" y="29"/>
                </a:lnTo>
                <a:lnTo>
                  <a:pt x="0" y="33"/>
                </a:lnTo>
                <a:lnTo>
                  <a:pt x="21" y="33"/>
                </a:lnTo>
                <a:lnTo>
                  <a:pt x="21" y="29"/>
                </a:lnTo>
                <a:lnTo>
                  <a:pt x="21" y="29"/>
                </a:lnTo>
                <a:lnTo>
                  <a:pt x="21" y="27"/>
                </a:lnTo>
                <a:lnTo>
                  <a:pt x="21" y="27"/>
                </a:lnTo>
                <a:lnTo>
                  <a:pt x="21" y="27"/>
                </a:lnTo>
                <a:lnTo>
                  <a:pt x="23" y="27"/>
                </a:lnTo>
                <a:lnTo>
                  <a:pt x="27" y="20"/>
                </a:lnTo>
                <a:lnTo>
                  <a:pt x="27" y="11"/>
                </a:lnTo>
                <a:lnTo>
                  <a:pt x="23" y="8"/>
                </a:lnTo>
                <a:lnTo>
                  <a:pt x="20" y="2"/>
                </a:lnTo>
                <a:lnTo>
                  <a:pt x="18" y="0"/>
                </a:lnTo>
                <a:lnTo>
                  <a:pt x="4" y="15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4" name=""/>
          <p:cNvSpPr/>
          <p:nvPr/>
        </p:nvSpPr>
        <p:spPr>
          <a:xfrm>
            <a:off x="1811160" y="169920"/>
            <a:ext cx="55800" cy="55440"/>
          </a:xfrm>
          <a:custGeom>
            <a:avLst/>
            <a:gdLst/>
            <a:ahLst/>
            <a:rect l="l" t="t" r="r" b="b"/>
            <a:pathLst>
              <a:path w="71" h="72">
                <a:moveTo>
                  <a:pt x="0" y="9"/>
                </a:moveTo>
                <a:lnTo>
                  <a:pt x="5" y="18"/>
                </a:lnTo>
                <a:lnTo>
                  <a:pt x="10" y="22"/>
                </a:lnTo>
                <a:lnTo>
                  <a:pt x="18" y="27"/>
                </a:lnTo>
                <a:lnTo>
                  <a:pt x="25" y="36"/>
                </a:lnTo>
                <a:lnTo>
                  <a:pt x="34" y="45"/>
                </a:lnTo>
                <a:lnTo>
                  <a:pt x="48" y="63"/>
                </a:lnTo>
                <a:lnTo>
                  <a:pt x="57" y="72"/>
                </a:lnTo>
                <a:lnTo>
                  <a:pt x="71" y="57"/>
                </a:lnTo>
                <a:lnTo>
                  <a:pt x="64" y="49"/>
                </a:lnTo>
                <a:lnTo>
                  <a:pt x="50" y="33"/>
                </a:lnTo>
                <a:lnTo>
                  <a:pt x="41" y="22"/>
                </a:lnTo>
                <a:lnTo>
                  <a:pt x="32" y="13"/>
                </a:lnTo>
                <a:lnTo>
                  <a:pt x="23" y="6"/>
                </a:lnTo>
                <a:lnTo>
                  <a:pt x="16" y="0"/>
                </a:lnTo>
                <a:lnTo>
                  <a:pt x="21" y="9"/>
                </a:lnTo>
                <a:lnTo>
                  <a:pt x="0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5" name=""/>
          <p:cNvSpPr/>
          <p:nvPr/>
        </p:nvSpPr>
        <p:spPr>
          <a:xfrm>
            <a:off x="1817640" y="176040"/>
            <a:ext cx="9720" cy="180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6" name=""/>
          <p:cNvSpPr/>
          <p:nvPr/>
        </p:nvSpPr>
        <p:spPr>
          <a:xfrm>
            <a:off x="1811160" y="84240"/>
            <a:ext cx="16200" cy="91800"/>
          </a:xfrm>
          <a:custGeom>
            <a:avLst/>
            <a:gdLst/>
            <a:ahLst/>
            <a:rect l="l" t="t" r="r" b="b"/>
            <a:pathLst>
              <a:path w="19" h="115">
                <a:moveTo>
                  <a:pt x="10" y="0"/>
                </a:moveTo>
                <a:lnTo>
                  <a:pt x="0" y="9"/>
                </a:lnTo>
                <a:lnTo>
                  <a:pt x="0" y="115"/>
                </a:lnTo>
                <a:lnTo>
                  <a:pt x="19" y="115"/>
                </a:lnTo>
                <a:lnTo>
                  <a:pt x="19" y="9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7" name=""/>
          <p:cNvSpPr/>
          <p:nvPr/>
        </p:nvSpPr>
        <p:spPr>
          <a:xfrm>
            <a:off x="1817640" y="9216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8" name=""/>
          <p:cNvSpPr/>
          <p:nvPr/>
        </p:nvSpPr>
        <p:spPr>
          <a:xfrm>
            <a:off x="1817640" y="61920"/>
            <a:ext cx="88920" cy="38160"/>
          </a:xfrm>
          <a:custGeom>
            <a:avLst/>
            <a:gdLst/>
            <a:ahLst/>
            <a:rect l="l" t="t" r="r" b="b"/>
            <a:pathLst>
              <a:path w="112" h="48">
                <a:moveTo>
                  <a:pt x="112" y="7"/>
                </a:moveTo>
                <a:lnTo>
                  <a:pt x="99" y="0"/>
                </a:lnTo>
                <a:lnTo>
                  <a:pt x="92" y="0"/>
                </a:lnTo>
                <a:lnTo>
                  <a:pt x="85" y="4"/>
                </a:lnTo>
                <a:lnTo>
                  <a:pt x="80" y="6"/>
                </a:lnTo>
                <a:lnTo>
                  <a:pt x="73" y="7"/>
                </a:lnTo>
                <a:lnTo>
                  <a:pt x="62" y="11"/>
                </a:lnTo>
                <a:lnTo>
                  <a:pt x="49" y="16"/>
                </a:lnTo>
                <a:lnTo>
                  <a:pt x="39" y="20"/>
                </a:lnTo>
                <a:lnTo>
                  <a:pt x="28" y="23"/>
                </a:lnTo>
                <a:lnTo>
                  <a:pt x="21" y="27"/>
                </a:lnTo>
                <a:lnTo>
                  <a:pt x="14" y="27"/>
                </a:lnTo>
                <a:lnTo>
                  <a:pt x="7" y="29"/>
                </a:lnTo>
                <a:lnTo>
                  <a:pt x="0" y="29"/>
                </a:lnTo>
                <a:lnTo>
                  <a:pt x="0" y="48"/>
                </a:lnTo>
                <a:lnTo>
                  <a:pt x="9" y="48"/>
                </a:lnTo>
                <a:lnTo>
                  <a:pt x="17" y="48"/>
                </a:lnTo>
                <a:lnTo>
                  <a:pt x="25" y="46"/>
                </a:lnTo>
                <a:lnTo>
                  <a:pt x="33" y="45"/>
                </a:lnTo>
                <a:lnTo>
                  <a:pt x="46" y="41"/>
                </a:lnTo>
                <a:lnTo>
                  <a:pt x="58" y="36"/>
                </a:lnTo>
                <a:lnTo>
                  <a:pt x="69" y="30"/>
                </a:lnTo>
                <a:lnTo>
                  <a:pt x="80" y="25"/>
                </a:lnTo>
                <a:lnTo>
                  <a:pt x="85" y="23"/>
                </a:lnTo>
                <a:lnTo>
                  <a:pt x="92" y="22"/>
                </a:lnTo>
                <a:lnTo>
                  <a:pt x="98" y="22"/>
                </a:lnTo>
                <a:lnTo>
                  <a:pt x="103" y="20"/>
                </a:lnTo>
                <a:lnTo>
                  <a:pt x="90" y="13"/>
                </a:lnTo>
                <a:lnTo>
                  <a:pt x="112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19" name=""/>
          <p:cNvSpPr/>
          <p:nvPr/>
        </p:nvSpPr>
        <p:spPr>
          <a:xfrm>
            <a:off x="1890720" y="69840"/>
            <a:ext cx="28440" cy="22320"/>
          </a:xfrm>
          <a:custGeom>
            <a:avLst/>
            <a:gdLst/>
            <a:ahLst/>
            <a:rect l="l" t="t" r="r" b="b"/>
            <a:pathLst>
              <a:path w="36" h="29">
                <a:moveTo>
                  <a:pt x="36" y="9"/>
                </a:moveTo>
                <a:lnTo>
                  <a:pt x="36" y="9"/>
                </a:lnTo>
                <a:lnTo>
                  <a:pt x="32" y="9"/>
                </a:lnTo>
                <a:lnTo>
                  <a:pt x="31" y="9"/>
                </a:lnTo>
                <a:lnTo>
                  <a:pt x="29" y="9"/>
                </a:lnTo>
                <a:lnTo>
                  <a:pt x="27" y="7"/>
                </a:lnTo>
                <a:lnTo>
                  <a:pt x="25" y="5"/>
                </a:lnTo>
                <a:lnTo>
                  <a:pt x="24" y="5"/>
                </a:lnTo>
                <a:lnTo>
                  <a:pt x="22" y="4"/>
                </a:lnTo>
                <a:lnTo>
                  <a:pt x="22" y="0"/>
                </a:lnTo>
                <a:lnTo>
                  <a:pt x="0" y="5"/>
                </a:lnTo>
                <a:lnTo>
                  <a:pt x="4" y="11"/>
                </a:lnTo>
                <a:lnTo>
                  <a:pt x="6" y="16"/>
                </a:lnTo>
                <a:lnTo>
                  <a:pt x="11" y="21"/>
                </a:lnTo>
                <a:lnTo>
                  <a:pt x="15" y="23"/>
                </a:lnTo>
                <a:lnTo>
                  <a:pt x="20" y="27"/>
                </a:lnTo>
                <a:lnTo>
                  <a:pt x="25" y="27"/>
                </a:lnTo>
                <a:lnTo>
                  <a:pt x="31" y="29"/>
                </a:lnTo>
                <a:lnTo>
                  <a:pt x="36" y="29"/>
                </a:lnTo>
                <a:lnTo>
                  <a:pt x="36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0" name=""/>
          <p:cNvSpPr/>
          <p:nvPr/>
        </p:nvSpPr>
        <p:spPr>
          <a:xfrm>
            <a:off x="1919160" y="61920"/>
            <a:ext cx="22320" cy="30240"/>
          </a:xfrm>
          <a:custGeom>
            <a:avLst/>
            <a:gdLst/>
            <a:ahLst/>
            <a:rect l="l" t="t" r="r" b="b"/>
            <a:pathLst>
              <a:path w="28" h="38">
                <a:moveTo>
                  <a:pt x="7" y="0"/>
                </a:moveTo>
                <a:lnTo>
                  <a:pt x="7" y="0"/>
                </a:lnTo>
                <a:lnTo>
                  <a:pt x="7" y="4"/>
                </a:lnTo>
                <a:lnTo>
                  <a:pt x="7" y="6"/>
                </a:lnTo>
                <a:lnTo>
                  <a:pt x="5" y="9"/>
                </a:lnTo>
                <a:lnTo>
                  <a:pt x="5" y="13"/>
                </a:lnTo>
                <a:lnTo>
                  <a:pt x="4" y="16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38"/>
                </a:lnTo>
                <a:lnTo>
                  <a:pt x="5" y="38"/>
                </a:lnTo>
                <a:lnTo>
                  <a:pt x="9" y="36"/>
                </a:lnTo>
                <a:lnTo>
                  <a:pt x="12" y="34"/>
                </a:lnTo>
                <a:lnTo>
                  <a:pt x="16" y="32"/>
                </a:lnTo>
                <a:lnTo>
                  <a:pt x="21" y="27"/>
                </a:lnTo>
                <a:lnTo>
                  <a:pt x="23" y="20"/>
                </a:lnTo>
                <a:lnTo>
                  <a:pt x="27" y="16"/>
                </a:lnTo>
                <a:lnTo>
                  <a:pt x="27" y="9"/>
                </a:lnTo>
                <a:lnTo>
                  <a:pt x="28" y="6"/>
                </a:lnTo>
                <a:lnTo>
                  <a:pt x="28" y="0"/>
                </a:lnTo>
                <a:lnTo>
                  <a:pt x="7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1" name=""/>
          <p:cNvSpPr/>
          <p:nvPr/>
        </p:nvSpPr>
        <p:spPr>
          <a:xfrm>
            <a:off x="1827360" y="19080"/>
            <a:ext cx="114120" cy="42840"/>
          </a:xfrm>
          <a:custGeom>
            <a:avLst/>
            <a:gdLst/>
            <a:ahLst/>
            <a:rect l="l" t="t" r="r" b="b"/>
            <a:pathLst>
              <a:path w="144" h="53">
                <a:moveTo>
                  <a:pt x="0" y="10"/>
                </a:moveTo>
                <a:lnTo>
                  <a:pt x="9" y="19"/>
                </a:lnTo>
                <a:lnTo>
                  <a:pt x="16" y="21"/>
                </a:lnTo>
                <a:lnTo>
                  <a:pt x="27" y="23"/>
                </a:lnTo>
                <a:lnTo>
                  <a:pt x="34" y="23"/>
                </a:lnTo>
                <a:lnTo>
                  <a:pt x="45" y="25"/>
                </a:lnTo>
                <a:lnTo>
                  <a:pt x="64" y="25"/>
                </a:lnTo>
                <a:lnTo>
                  <a:pt x="84" y="27"/>
                </a:lnTo>
                <a:lnTo>
                  <a:pt x="93" y="28"/>
                </a:lnTo>
                <a:lnTo>
                  <a:pt x="102" y="32"/>
                </a:lnTo>
                <a:lnTo>
                  <a:pt x="109" y="34"/>
                </a:lnTo>
                <a:lnTo>
                  <a:pt x="114" y="37"/>
                </a:lnTo>
                <a:lnTo>
                  <a:pt x="116" y="37"/>
                </a:lnTo>
                <a:lnTo>
                  <a:pt x="118" y="39"/>
                </a:lnTo>
                <a:lnTo>
                  <a:pt x="120" y="41"/>
                </a:lnTo>
                <a:lnTo>
                  <a:pt x="121" y="44"/>
                </a:lnTo>
                <a:lnTo>
                  <a:pt x="121" y="46"/>
                </a:lnTo>
                <a:lnTo>
                  <a:pt x="123" y="48"/>
                </a:lnTo>
                <a:lnTo>
                  <a:pt x="123" y="50"/>
                </a:lnTo>
                <a:lnTo>
                  <a:pt x="123" y="53"/>
                </a:lnTo>
                <a:lnTo>
                  <a:pt x="144" y="53"/>
                </a:lnTo>
                <a:lnTo>
                  <a:pt x="144" y="48"/>
                </a:lnTo>
                <a:lnTo>
                  <a:pt x="143" y="43"/>
                </a:lnTo>
                <a:lnTo>
                  <a:pt x="141" y="37"/>
                </a:lnTo>
                <a:lnTo>
                  <a:pt x="139" y="34"/>
                </a:lnTo>
                <a:lnTo>
                  <a:pt x="137" y="28"/>
                </a:lnTo>
                <a:lnTo>
                  <a:pt x="134" y="27"/>
                </a:lnTo>
                <a:lnTo>
                  <a:pt x="130" y="23"/>
                </a:lnTo>
                <a:lnTo>
                  <a:pt x="127" y="19"/>
                </a:lnTo>
                <a:lnTo>
                  <a:pt x="118" y="16"/>
                </a:lnTo>
                <a:lnTo>
                  <a:pt x="109" y="12"/>
                </a:lnTo>
                <a:lnTo>
                  <a:pt x="98" y="10"/>
                </a:lnTo>
                <a:lnTo>
                  <a:pt x="88" y="9"/>
                </a:lnTo>
                <a:lnTo>
                  <a:pt x="68" y="5"/>
                </a:lnTo>
                <a:lnTo>
                  <a:pt x="47" y="3"/>
                </a:lnTo>
                <a:lnTo>
                  <a:pt x="38" y="3"/>
                </a:lnTo>
                <a:lnTo>
                  <a:pt x="29" y="2"/>
                </a:lnTo>
                <a:lnTo>
                  <a:pt x="20" y="2"/>
                </a:lnTo>
                <a:lnTo>
                  <a:pt x="15" y="0"/>
                </a:lnTo>
                <a:lnTo>
                  <a:pt x="22" y="1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2" name=""/>
          <p:cNvSpPr/>
          <p:nvPr/>
        </p:nvSpPr>
        <p:spPr>
          <a:xfrm>
            <a:off x="1836720" y="27000"/>
            <a:ext cx="79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3" name=""/>
          <p:cNvSpPr/>
          <p:nvPr/>
        </p:nvSpPr>
        <p:spPr>
          <a:xfrm>
            <a:off x="1827360" y="-36360"/>
            <a:ext cx="17280" cy="63360"/>
          </a:xfrm>
          <a:custGeom>
            <a:avLst/>
            <a:gdLst/>
            <a:ahLst/>
            <a:rect l="l" t="t" r="r" b="b"/>
            <a:pathLst>
              <a:path w="23" h="80">
                <a:moveTo>
                  <a:pt x="4" y="0"/>
                </a:moveTo>
                <a:lnTo>
                  <a:pt x="0" y="7"/>
                </a:lnTo>
                <a:lnTo>
                  <a:pt x="0" y="80"/>
                </a:lnTo>
                <a:lnTo>
                  <a:pt x="23" y="80"/>
                </a:lnTo>
                <a:lnTo>
                  <a:pt x="23" y="7"/>
                </a:lnTo>
                <a:lnTo>
                  <a:pt x="4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4" name=""/>
          <p:cNvSpPr/>
          <p:nvPr/>
        </p:nvSpPr>
        <p:spPr>
          <a:xfrm>
            <a:off x="1836720" y="-30240"/>
            <a:ext cx="4680" cy="648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7"/>
                </a:moveTo>
                <a:lnTo>
                  <a:pt x="0" y="0"/>
                </a:lnTo>
                <a:lnTo>
                  <a:pt x="7" y="7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5" name=""/>
          <p:cNvSpPr/>
          <p:nvPr/>
        </p:nvSpPr>
        <p:spPr>
          <a:xfrm>
            <a:off x="1828800" y="-52560"/>
            <a:ext cx="36360" cy="28800"/>
          </a:xfrm>
          <a:custGeom>
            <a:avLst/>
            <a:gdLst/>
            <a:ahLst/>
            <a:rect l="l" t="t" r="r" b="b"/>
            <a:pathLst>
              <a:path w="44" h="36">
                <a:moveTo>
                  <a:pt x="43" y="0"/>
                </a:moveTo>
                <a:lnTo>
                  <a:pt x="44" y="0"/>
                </a:lnTo>
                <a:lnTo>
                  <a:pt x="35" y="0"/>
                </a:lnTo>
                <a:lnTo>
                  <a:pt x="30" y="0"/>
                </a:lnTo>
                <a:lnTo>
                  <a:pt x="23" y="2"/>
                </a:lnTo>
                <a:lnTo>
                  <a:pt x="16" y="5"/>
                </a:lnTo>
                <a:lnTo>
                  <a:pt x="9" y="12"/>
                </a:lnTo>
                <a:lnTo>
                  <a:pt x="0" y="20"/>
                </a:lnTo>
                <a:lnTo>
                  <a:pt x="14" y="36"/>
                </a:lnTo>
                <a:lnTo>
                  <a:pt x="23" y="27"/>
                </a:lnTo>
                <a:lnTo>
                  <a:pt x="30" y="23"/>
                </a:lnTo>
                <a:lnTo>
                  <a:pt x="30" y="21"/>
                </a:lnTo>
                <a:lnTo>
                  <a:pt x="34" y="21"/>
                </a:lnTo>
                <a:lnTo>
                  <a:pt x="37" y="20"/>
                </a:lnTo>
                <a:lnTo>
                  <a:pt x="44" y="20"/>
                </a:lnTo>
                <a:lnTo>
                  <a:pt x="44" y="20"/>
                </a:lnTo>
                <a:lnTo>
                  <a:pt x="4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6" name=""/>
          <p:cNvSpPr/>
          <p:nvPr/>
        </p:nvSpPr>
        <p:spPr>
          <a:xfrm>
            <a:off x="1865160" y="-44280"/>
            <a:ext cx="1800" cy="7920"/>
          </a:xfrm>
          <a:custGeom>
            <a:avLst/>
            <a:gdLst/>
            <a:ahLst/>
            <a:rect l="l" t="t" r="r" b="b"/>
            <a:pathLst>
              <a:path w="2" h="9">
                <a:moveTo>
                  <a:pt x="2" y="9"/>
                </a:moveTo>
                <a:lnTo>
                  <a:pt x="0" y="0"/>
                </a:lnTo>
                <a:lnTo>
                  <a:pt x="2" y="9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7" name=""/>
          <p:cNvSpPr/>
          <p:nvPr/>
        </p:nvSpPr>
        <p:spPr>
          <a:xfrm>
            <a:off x="1863720" y="-60480"/>
            <a:ext cx="182520" cy="24120"/>
          </a:xfrm>
          <a:custGeom>
            <a:avLst/>
            <a:gdLst/>
            <a:ahLst/>
            <a:rect l="l" t="t" r="r" b="b"/>
            <a:pathLst>
              <a:path w="229" h="31">
                <a:moveTo>
                  <a:pt x="229" y="11"/>
                </a:moveTo>
                <a:lnTo>
                  <a:pt x="219" y="0"/>
                </a:lnTo>
                <a:lnTo>
                  <a:pt x="0" y="11"/>
                </a:lnTo>
                <a:lnTo>
                  <a:pt x="1" y="31"/>
                </a:lnTo>
                <a:lnTo>
                  <a:pt x="220" y="22"/>
                </a:lnTo>
                <a:lnTo>
                  <a:pt x="229" y="11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8" name=""/>
          <p:cNvSpPr/>
          <p:nvPr/>
        </p:nvSpPr>
        <p:spPr>
          <a:xfrm>
            <a:off x="2030400" y="-52560"/>
            <a:ext cx="15840" cy="3240"/>
          </a:xfrm>
          <a:custGeom>
            <a:avLst/>
            <a:gdLst/>
            <a:ahLst/>
            <a:rect l="l" t="t" r="r" b="b"/>
            <a:pathLst>
              <a:path w="19" h="4">
                <a:moveTo>
                  <a:pt x="19" y="4"/>
                </a:moveTo>
                <a:lnTo>
                  <a:pt x="19" y="4"/>
                </a:lnTo>
                <a:lnTo>
                  <a:pt x="19" y="0"/>
                </a:lnTo>
                <a:lnTo>
                  <a:pt x="0" y="0"/>
                </a:lnTo>
                <a:lnTo>
                  <a:pt x="0" y="4"/>
                </a:lnTo>
                <a:lnTo>
                  <a:pt x="19" y="4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29" name=""/>
          <p:cNvSpPr/>
          <p:nvPr/>
        </p:nvSpPr>
        <p:spPr>
          <a:xfrm>
            <a:off x="2030400" y="-76320"/>
            <a:ext cx="15840" cy="27000"/>
          </a:xfrm>
          <a:custGeom>
            <a:avLst/>
            <a:gdLst/>
            <a:ahLst/>
            <a:rect l="l" t="t" r="r" b="b"/>
            <a:pathLst>
              <a:path w="19" h="34">
                <a:moveTo>
                  <a:pt x="9" y="0"/>
                </a:moveTo>
                <a:lnTo>
                  <a:pt x="0" y="10"/>
                </a:lnTo>
                <a:lnTo>
                  <a:pt x="0" y="34"/>
                </a:lnTo>
                <a:lnTo>
                  <a:pt x="19" y="34"/>
                </a:lnTo>
                <a:lnTo>
                  <a:pt x="19" y="10"/>
                </a:lnTo>
                <a:lnTo>
                  <a:pt x="9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0" name=""/>
          <p:cNvSpPr/>
          <p:nvPr/>
        </p:nvSpPr>
        <p:spPr>
          <a:xfrm>
            <a:off x="2038320" y="-69840"/>
            <a:ext cx="144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1" name=""/>
          <p:cNvSpPr/>
          <p:nvPr/>
        </p:nvSpPr>
        <p:spPr>
          <a:xfrm>
            <a:off x="2038320" y="-76320"/>
            <a:ext cx="33480" cy="30240"/>
          </a:xfrm>
          <a:custGeom>
            <a:avLst/>
            <a:gdLst/>
            <a:ahLst/>
            <a:rect l="l" t="t" r="r" b="b"/>
            <a:pathLst>
              <a:path w="43" h="37">
                <a:moveTo>
                  <a:pt x="43" y="18"/>
                </a:moveTo>
                <a:lnTo>
                  <a:pt x="43" y="18"/>
                </a:lnTo>
                <a:lnTo>
                  <a:pt x="39" y="18"/>
                </a:lnTo>
                <a:lnTo>
                  <a:pt x="38" y="18"/>
                </a:lnTo>
                <a:lnTo>
                  <a:pt x="36" y="16"/>
                </a:lnTo>
                <a:lnTo>
                  <a:pt x="34" y="16"/>
                </a:lnTo>
                <a:lnTo>
                  <a:pt x="29" y="12"/>
                </a:lnTo>
                <a:lnTo>
                  <a:pt x="25" y="10"/>
                </a:lnTo>
                <a:lnTo>
                  <a:pt x="20" y="7"/>
                </a:lnTo>
                <a:lnTo>
                  <a:pt x="15" y="5"/>
                </a:lnTo>
                <a:lnTo>
                  <a:pt x="11" y="2"/>
                </a:lnTo>
                <a:lnTo>
                  <a:pt x="7" y="2"/>
                </a:ln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2" y="21"/>
                </a:lnTo>
                <a:lnTo>
                  <a:pt x="4" y="21"/>
                </a:lnTo>
                <a:lnTo>
                  <a:pt x="6" y="21"/>
                </a:lnTo>
                <a:lnTo>
                  <a:pt x="9" y="23"/>
                </a:lnTo>
                <a:lnTo>
                  <a:pt x="13" y="26"/>
                </a:lnTo>
                <a:lnTo>
                  <a:pt x="18" y="30"/>
                </a:lnTo>
                <a:lnTo>
                  <a:pt x="25" y="34"/>
                </a:lnTo>
                <a:lnTo>
                  <a:pt x="29" y="35"/>
                </a:lnTo>
                <a:lnTo>
                  <a:pt x="34" y="37"/>
                </a:lnTo>
                <a:lnTo>
                  <a:pt x="38" y="37"/>
                </a:lnTo>
                <a:lnTo>
                  <a:pt x="43" y="37"/>
                </a:lnTo>
                <a:lnTo>
                  <a:pt x="43" y="1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2" name=""/>
          <p:cNvSpPr/>
          <p:nvPr/>
        </p:nvSpPr>
        <p:spPr>
          <a:xfrm>
            <a:off x="2071800" y="-108000"/>
            <a:ext cx="58680" cy="61920"/>
          </a:xfrm>
          <a:custGeom>
            <a:avLst/>
            <a:gdLst/>
            <a:ahLst/>
            <a:rect l="l" t="t" r="r" b="b"/>
            <a:pathLst>
              <a:path w="73" h="76">
                <a:moveTo>
                  <a:pt x="73" y="0"/>
                </a:moveTo>
                <a:lnTo>
                  <a:pt x="73" y="0"/>
                </a:lnTo>
                <a:lnTo>
                  <a:pt x="69" y="0"/>
                </a:lnTo>
                <a:lnTo>
                  <a:pt x="64" y="1"/>
                </a:lnTo>
                <a:lnTo>
                  <a:pt x="61" y="1"/>
                </a:lnTo>
                <a:lnTo>
                  <a:pt x="57" y="3"/>
                </a:lnTo>
                <a:lnTo>
                  <a:pt x="52" y="7"/>
                </a:lnTo>
                <a:lnTo>
                  <a:pt x="46" y="12"/>
                </a:lnTo>
                <a:lnTo>
                  <a:pt x="39" y="23"/>
                </a:lnTo>
                <a:lnTo>
                  <a:pt x="32" y="33"/>
                </a:lnTo>
                <a:lnTo>
                  <a:pt x="30" y="37"/>
                </a:lnTo>
                <a:lnTo>
                  <a:pt x="27" y="42"/>
                </a:lnTo>
                <a:lnTo>
                  <a:pt x="23" y="46"/>
                </a:lnTo>
                <a:lnTo>
                  <a:pt x="21" y="49"/>
                </a:lnTo>
                <a:lnTo>
                  <a:pt x="16" y="51"/>
                </a:lnTo>
                <a:lnTo>
                  <a:pt x="12" y="55"/>
                </a:lnTo>
                <a:lnTo>
                  <a:pt x="11" y="55"/>
                </a:lnTo>
                <a:lnTo>
                  <a:pt x="7" y="55"/>
                </a:lnTo>
                <a:lnTo>
                  <a:pt x="4" y="55"/>
                </a:lnTo>
                <a:lnTo>
                  <a:pt x="0" y="57"/>
                </a:lnTo>
                <a:lnTo>
                  <a:pt x="0" y="76"/>
                </a:lnTo>
                <a:lnTo>
                  <a:pt x="5" y="76"/>
                </a:lnTo>
                <a:lnTo>
                  <a:pt x="11" y="76"/>
                </a:lnTo>
                <a:lnTo>
                  <a:pt x="14" y="74"/>
                </a:lnTo>
                <a:lnTo>
                  <a:pt x="20" y="73"/>
                </a:lnTo>
                <a:lnTo>
                  <a:pt x="27" y="71"/>
                </a:lnTo>
                <a:lnTo>
                  <a:pt x="34" y="65"/>
                </a:lnTo>
                <a:lnTo>
                  <a:pt x="39" y="60"/>
                </a:lnTo>
                <a:lnTo>
                  <a:pt x="43" y="55"/>
                </a:lnTo>
                <a:lnTo>
                  <a:pt x="46" y="48"/>
                </a:lnTo>
                <a:lnTo>
                  <a:pt x="50" y="44"/>
                </a:lnTo>
                <a:lnTo>
                  <a:pt x="55" y="33"/>
                </a:lnTo>
                <a:lnTo>
                  <a:pt x="61" y="25"/>
                </a:lnTo>
                <a:lnTo>
                  <a:pt x="64" y="23"/>
                </a:lnTo>
                <a:lnTo>
                  <a:pt x="66" y="23"/>
                </a:lnTo>
                <a:lnTo>
                  <a:pt x="68" y="21"/>
                </a:lnTo>
                <a:lnTo>
                  <a:pt x="69" y="21"/>
                </a:lnTo>
                <a:lnTo>
                  <a:pt x="71" y="21"/>
                </a:lnTo>
                <a:lnTo>
                  <a:pt x="73" y="21"/>
                </a:lnTo>
                <a:lnTo>
                  <a:pt x="73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3" name=""/>
          <p:cNvSpPr/>
          <p:nvPr/>
        </p:nvSpPr>
        <p:spPr>
          <a:xfrm>
            <a:off x="2130480" y="-108000"/>
            <a:ext cx="57240" cy="117360"/>
          </a:xfrm>
          <a:custGeom>
            <a:avLst/>
            <a:gdLst/>
            <a:ahLst/>
            <a:rect l="l" t="t" r="r" b="b"/>
            <a:pathLst>
              <a:path w="73" h="147">
                <a:moveTo>
                  <a:pt x="66" y="128"/>
                </a:moveTo>
                <a:lnTo>
                  <a:pt x="73" y="137"/>
                </a:lnTo>
                <a:lnTo>
                  <a:pt x="73" y="119"/>
                </a:lnTo>
                <a:lnTo>
                  <a:pt x="71" y="99"/>
                </a:lnTo>
                <a:lnTo>
                  <a:pt x="69" y="87"/>
                </a:lnTo>
                <a:lnTo>
                  <a:pt x="68" y="76"/>
                </a:lnTo>
                <a:lnTo>
                  <a:pt x="64" y="65"/>
                </a:lnTo>
                <a:lnTo>
                  <a:pt x="60" y="55"/>
                </a:lnTo>
                <a:lnTo>
                  <a:pt x="57" y="44"/>
                </a:lnTo>
                <a:lnTo>
                  <a:pt x="52" y="35"/>
                </a:lnTo>
                <a:lnTo>
                  <a:pt x="46" y="26"/>
                </a:lnTo>
                <a:lnTo>
                  <a:pt x="39" y="17"/>
                </a:lnTo>
                <a:lnTo>
                  <a:pt x="36" y="14"/>
                </a:lnTo>
                <a:lnTo>
                  <a:pt x="32" y="10"/>
                </a:lnTo>
                <a:lnTo>
                  <a:pt x="27" y="7"/>
                </a:lnTo>
                <a:lnTo>
                  <a:pt x="23" y="5"/>
                </a:lnTo>
                <a:lnTo>
                  <a:pt x="18" y="3"/>
                </a:lnTo>
                <a:lnTo>
                  <a:pt x="12" y="1"/>
                </a:lnTo>
                <a:lnTo>
                  <a:pt x="5" y="0"/>
                </a:lnTo>
                <a:lnTo>
                  <a:pt x="0" y="0"/>
                </a:lnTo>
                <a:lnTo>
                  <a:pt x="0" y="21"/>
                </a:lnTo>
                <a:lnTo>
                  <a:pt x="4" y="21"/>
                </a:lnTo>
                <a:lnTo>
                  <a:pt x="7" y="21"/>
                </a:lnTo>
                <a:lnTo>
                  <a:pt x="11" y="21"/>
                </a:lnTo>
                <a:lnTo>
                  <a:pt x="12" y="23"/>
                </a:lnTo>
                <a:lnTo>
                  <a:pt x="16" y="25"/>
                </a:lnTo>
                <a:lnTo>
                  <a:pt x="18" y="26"/>
                </a:lnTo>
                <a:lnTo>
                  <a:pt x="21" y="28"/>
                </a:lnTo>
                <a:lnTo>
                  <a:pt x="23" y="30"/>
                </a:lnTo>
                <a:lnTo>
                  <a:pt x="28" y="37"/>
                </a:lnTo>
                <a:lnTo>
                  <a:pt x="32" y="44"/>
                </a:lnTo>
                <a:lnTo>
                  <a:pt x="36" y="51"/>
                </a:lnTo>
                <a:lnTo>
                  <a:pt x="41" y="62"/>
                </a:lnTo>
                <a:lnTo>
                  <a:pt x="43" y="71"/>
                </a:lnTo>
                <a:lnTo>
                  <a:pt x="46" y="81"/>
                </a:lnTo>
                <a:lnTo>
                  <a:pt x="48" y="92"/>
                </a:lnTo>
                <a:lnTo>
                  <a:pt x="48" y="101"/>
                </a:lnTo>
                <a:lnTo>
                  <a:pt x="52" y="121"/>
                </a:lnTo>
                <a:lnTo>
                  <a:pt x="52" y="137"/>
                </a:lnTo>
                <a:lnTo>
                  <a:pt x="60" y="147"/>
                </a:lnTo>
                <a:lnTo>
                  <a:pt x="66" y="128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4" name=""/>
          <p:cNvSpPr/>
          <p:nvPr/>
        </p:nvSpPr>
        <p:spPr>
          <a:xfrm>
            <a:off x="2176560" y="-6480"/>
            <a:ext cx="33120" cy="19080"/>
          </a:xfrm>
          <a:custGeom>
            <a:avLst/>
            <a:gdLst/>
            <a:ahLst/>
            <a:rect l="l" t="t" r="r" b="b"/>
            <a:pathLst>
              <a:path w="41" h="23">
                <a:moveTo>
                  <a:pt x="19" y="12"/>
                </a:moveTo>
                <a:lnTo>
                  <a:pt x="28" y="0"/>
                </a:lnTo>
                <a:lnTo>
                  <a:pt x="19" y="2"/>
                </a:lnTo>
                <a:lnTo>
                  <a:pt x="16" y="3"/>
                </a:lnTo>
                <a:lnTo>
                  <a:pt x="12" y="2"/>
                </a:lnTo>
                <a:lnTo>
                  <a:pt x="5" y="0"/>
                </a:lnTo>
                <a:lnTo>
                  <a:pt x="0" y="21"/>
                </a:lnTo>
                <a:lnTo>
                  <a:pt x="9" y="23"/>
                </a:lnTo>
                <a:lnTo>
                  <a:pt x="16" y="23"/>
                </a:lnTo>
                <a:lnTo>
                  <a:pt x="25" y="23"/>
                </a:lnTo>
                <a:lnTo>
                  <a:pt x="34" y="21"/>
                </a:lnTo>
                <a:lnTo>
                  <a:pt x="41" y="9"/>
                </a:lnTo>
                <a:lnTo>
                  <a:pt x="19" y="1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5" name=""/>
          <p:cNvSpPr/>
          <p:nvPr/>
        </p:nvSpPr>
        <p:spPr>
          <a:xfrm>
            <a:off x="2081160" y="-189000"/>
            <a:ext cx="128520" cy="193680"/>
          </a:xfrm>
          <a:custGeom>
            <a:avLst/>
            <a:gdLst/>
            <a:ahLst/>
            <a:rect l="l" t="t" r="r" b="b"/>
            <a:pathLst>
              <a:path w="162" h="244">
                <a:moveTo>
                  <a:pt x="0" y="2"/>
                </a:moveTo>
                <a:lnTo>
                  <a:pt x="5" y="22"/>
                </a:lnTo>
                <a:lnTo>
                  <a:pt x="10" y="22"/>
                </a:lnTo>
                <a:lnTo>
                  <a:pt x="16" y="22"/>
                </a:lnTo>
                <a:lnTo>
                  <a:pt x="21" y="23"/>
                </a:lnTo>
                <a:lnTo>
                  <a:pt x="25" y="23"/>
                </a:lnTo>
                <a:lnTo>
                  <a:pt x="30" y="27"/>
                </a:lnTo>
                <a:lnTo>
                  <a:pt x="35" y="29"/>
                </a:lnTo>
                <a:lnTo>
                  <a:pt x="41" y="31"/>
                </a:lnTo>
                <a:lnTo>
                  <a:pt x="46" y="34"/>
                </a:lnTo>
                <a:lnTo>
                  <a:pt x="51" y="38"/>
                </a:lnTo>
                <a:lnTo>
                  <a:pt x="55" y="43"/>
                </a:lnTo>
                <a:lnTo>
                  <a:pt x="60" y="47"/>
                </a:lnTo>
                <a:lnTo>
                  <a:pt x="66" y="52"/>
                </a:lnTo>
                <a:lnTo>
                  <a:pt x="69" y="57"/>
                </a:lnTo>
                <a:lnTo>
                  <a:pt x="74" y="64"/>
                </a:lnTo>
                <a:lnTo>
                  <a:pt x="80" y="72"/>
                </a:lnTo>
                <a:lnTo>
                  <a:pt x="83" y="77"/>
                </a:lnTo>
                <a:lnTo>
                  <a:pt x="94" y="93"/>
                </a:lnTo>
                <a:lnTo>
                  <a:pt x="101" y="109"/>
                </a:lnTo>
                <a:lnTo>
                  <a:pt x="110" y="129"/>
                </a:lnTo>
                <a:lnTo>
                  <a:pt x="117" y="148"/>
                </a:lnTo>
                <a:lnTo>
                  <a:pt x="124" y="169"/>
                </a:lnTo>
                <a:lnTo>
                  <a:pt x="131" y="193"/>
                </a:lnTo>
                <a:lnTo>
                  <a:pt x="137" y="218"/>
                </a:lnTo>
                <a:lnTo>
                  <a:pt x="140" y="244"/>
                </a:lnTo>
                <a:lnTo>
                  <a:pt x="162" y="241"/>
                </a:lnTo>
                <a:lnTo>
                  <a:pt x="156" y="214"/>
                </a:lnTo>
                <a:lnTo>
                  <a:pt x="151" y="189"/>
                </a:lnTo>
                <a:lnTo>
                  <a:pt x="144" y="164"/>
                </a:lnTo>
                <a:lnTo>
                  <a:pt x="137" y="141"/>
                </a:lnTo>
                <a:lnTo>
                  <a:pt x="130" y="121"/>
                </a:lnTo>
                <a:lnTo>
                  <a:pt x="121" y="102"/>
                </a:lnTo>
                <a:lnTo>
                  <a:pt x="112" y="84"/>
                </a:lnTo>
                <a:lnTo>
                  <a:pt x="103" y="68"/>
                </a:lnTo>
                <a:lnTo>
                  <a:pt x="98" y="59"/>
                </a:lnTo>
                <a:lnTo>
                  <a:pt x="92" y="52"/>
                </a:lnTo>
                <a:lnTo>
                  <a:pt x="87" y="45"/>
                </a:lnTo>
                <a:lnTo>
                  <a:pt x="82" y="40"/>
                </a:lnTo>
                <a:lnTo>
                  <a:pt x="76" y="34"/>
                </a:lnTo>
                <a:lnTo>
                  <a:pt x="69" y="27"/>
                </a:lnTo>
                <a:lnTo>
                  <a:pt x="64" y="23"/>
                </a:lnTo>
                <a:lnTo>
                  <a:pt x="58" y="18"/>
                </a:lnTo>
                <a:lnTo>
                  <a:pt x="51" y="15"/>
                </a:lnTo>
                <a:lnTo>
                  <a:pt x="46" y="11"/>
                </a:lnTo>
                <a:lnTo>
                  <a:pt x="39" y="7"/>
                </a:lnTo>
                <a:lnTo>
                  <a:pt x="33" y="6"/>
                </a:lnTo>
                <a:lnTo>
                  <a:pt x="26" y="4"/>
                </a:lnTo>
                <a:lnTo>
                  <a:pt x="19" y="2"/>
                </a:lnTo>
                <a:lnTo>
                  <a:pt x="12" y="0"/>
                </a:lnTo>
                <a:lnTo>
                  <a:pt x="5" y="0"/>
                </a:lnTo>
                <a:lnTo>
                  <a:pt x="10" y="18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6" name=""/>
          <p:cNvSpPr/>
          <p:nvPr/>
        </p:nvSpPr>
        <p:spPr>
          <a:xfrm>
            <a:off x="2081160" y="-237960"/>
            <a:ext cx="71640" cy="63360"/>
          </a:xfrm>
          <a:custGeom>
            <a:avLst/>
            <a:gdLst/>
            <a:ahLst/>
            <a:rect l="l" t="t" r="r" b="b"/>
            <a:pathLst>
              <a:path w="90" h="80">
                <a:moveTo>
                  <a:pt x="69" y="0"/>
                </a:moveTo>
                <a:lnTo>
                  <a:pt x="69" y="0"/>
                </a:lnTo>
                <a:lnTo>
                  <a:pt x="69" y="5"/>
                </a:lnTo>
                <a:lnTo>
                  <a:pt x="67" y="11"/>
                </a:lnTo>
                <a:lnTo>
                  <a:pt x="67" y="14"/>
                </a:lnTo>
                <a:lnTo>
                  <a:pt x="64" y="18"/>
                </a:lnTo>
                <a:lnTo>
                  <a:pt x="60" y="23"/>
                </a:lnTo>
                <a:lnTo>
                  <a:pt x="58" y="27"/>
                </a:lnTo>
                <a:lnTo>
                  <a:pt x="53" y="30"/>
                </a:lnTo>
                <a:lnTo>
                  <a:pt x="48" y="34"/>
                </a:lnTo>
                <a:lnTo>
                  <a:pt x="25" y="48"/>
                </a:lnTo>
                <a:lnTo>
                  <a:pt x="0" y="64"/>
                </a:lnTo>
                <a:lnTo>
                  <a:pt x="10" y="80"/>
                </a:lnTo>
                <a:lnTo>
                  <a:pt x="37" y="66"/>
                </a:lnTo>
                <a:lnTo>
                  <a:pt x="60" y="51"/>
                </a:lnTo>
                <a:lnTo>
                  <a:pt x="67" y="46"/>
                </a:lnTo>
                <a:lnTo>
                  <a:pt x="73" y="41"/>
                </a:lnTo>
                <a:lnTo>
                  <a:pt x="78" y="35"/>
                </a:lnTo>
                <a:lnTo>
                  <a:pt x="82" y="28"/>
                </a:lnTo>
                <a:lnTo>
                  <a:pt x="85" y="23"/>
                </a:lnTo>
                <a:lnTo>
                  <a:pt x="87" y="16"/>
                </a:lnTo>
                <a:lnTo>
                  <a:pt x="89" y="9"/>
                </a:lnTo>
                <a:lnTo>
                  <a:pt x="90" y="0"/>
                </a:lnTo>
                <a:lnTo>
                  <a:pt x="69" y="0"/>
                </a:lnTo>
                <a:close/>
              </a:path>
            </a:pathLst>
          </a:custGeom>
          <a:solidFill>
            <a:srgbClr val="194248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7" name=""/>
          <p:cNvSpPr/>
          <p:nvPr/>
        </p:nvSpPr>
        <p:spPr>
          <a:xfrm>
            <a:off x="2076480" y="-420840"/>
            <a:ext cx="76320" cy="182880"/>
          </a:xfrm>
          <a:custGeom>
            <a:avLst/>
            <a:gdLst/>
            <a:ahLst/>
            <a:rect l="l" t="t" r="r" b="b"/>
            <a:pathLst>
              <a:path w="96" h="232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20"/>
                </a:lnTo>
                <a:lnTo>
                  <a:pt x="2" y="29"/>
                </a:lnTo>
                <a:lnTo>
                  <a:pt x="4" y="40"/>
                </a:lnTo>
                <a:lnTo>
                  <a:pt x="6" y="47"/>
                </a:lnTo>
                <a:lnTo>
                  <a:pt x="7" y="56"/>
                </a:lnTo>
                <a:lnTo>
                  <a:pt x="9" y="65"/>
                </a:lnTo>
                <a:lnTo>
                  <a:pt x="13" y="72"/>
                </a:lnTo>
                <a:lnTo>
                  <a:pt x="18" y="88"/>
                </a:lnTo>
                <a:lnTo>
                  <a:pt x="25" y="104"/>
                </a:lnTo>
                <a:lnTo>
                  <a:pt x="31" y="118"/>
                </a:lnTo>
                <a:lnTo>
                  <a:pt x="39" y="132"/>
                </a:lnTo>
                <a:lnTo>
                  <a:pt x="45" y="145"/>
                </a:lnTo>
                <a:lnTo>
                  <a:pt x="54" y="157"/>
                </a:lnTo>
                <a:lnTo>
                  <a:pt x="59" y="170"/>
                </a:lnTo>
                <a:lnTo>
                  <a:pt x="64" y="182"/>
                </a:lnTo>
                <a:lnTo>
                  <a:pt x="70" y="194"/>
                </a:lnTo>
                <a:lnTo>
                  <a:pt x="72" y="207"/>
                </a:lnTo>
                <a:lnTo>
                  <a:pt x="73" y="212"/>
                </a:lnTo>
                <a:lnTo>
                  <a:pt x="73" y="219"/>
                </a:lnTo>
                <a:lnTo>
                  <a:pt x="75" y="225"/>
                </a:lnTo>
                <a:lnTo>
                  <a:pt x="75" y="232"/>
                </a:lnTo>
                <a:lnTo>
                  <a:pt x="96" y="232"/>
                </a:lnTo>
                <a:lnTo>
                  <a:pt x="96" y="225"/>
                </a:lnTo>
                <a:lnTo>
                  <a:pt x="95" y="218"/>
                </a:lnTo>
                <a:lnTo>
                  <a:pt x="95" y="209"/>
                </a:lnTo>
                <a:lnTo>
                  <a:pt x="93" y="202"/>
                </a:lnTo>
                <a:lnTo>
                  <a:pt x="89" y="187"/>
                </a:lnTo>
                <a:lnTo>
                  <a:pt x="84" y="175"/>
                </a:lnTo>
                <a:lnTo>
                  <a:pt x="79" y="161"/>
                </a:lnTo>
                <a:lnTo>
                  <a:pt x="72" y="148"/>
                </a:lnTo>
                <a:lnTo>
                  <a:pt x="64" y="136"/>
                </a:lnTo>
                <a:lnTo>
                  <a:pt x="57" y="121"/>
                </a:lnTo>
                <a:lnTo>
                  <a:pt x="50" y="109"/>
                </a:lnTo>
                <a:lnTo>
                  <a:pt x="43" y="95"/>
                </a:lnTo>
                <a:lnTo>
                  <a:pt x="38" y="81"/>
                </a:lnTo>
                <a:lnTo>
                  <a:pt x="32" y="66"/>
                </a:lnTo>
                <a:lnTo>
                  <a:pt x="31" y="59"/>
                </a:lnTo>
                <a:lnTo>
                  <a:pt x="27" y="52"/>
                </a:lnTo>
                <a:lnTo>
                  <a:pt x="25" y="43"/>
                </a:lnTo>
                <a:lnTo>
                  <a:pt x="23" y="34"/>
                </a:lnTo>
                <a:lnTo>
                  <a:pt x="23" y="27"/>
                </a:lnTo>
                <a:lnTo>
                  <a:pt x="22" y="18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8" name=""/>
          <p:cNvSpPr/>
          <p:nvPr/>
        </p:nvSpPr>
        <p:spPr>
          <a:xfrm>
            <a:off x="2076480" y="-552600"/>
            <a:ext cx="54000" cy="131760"/>
          </a:xfrm>
          <a:custGeom>
            <a:avLst/>
            <a:gdLst/>
            <a:ahLst/>
            <a:rect l="l" t="t" r="r" b="b"/>
            <a:pathLst>
              <a:path w="68" h="165">
                <a:moveTo>
                  <a:pt x="47" y="7"/>
                </a:moveTo>
                <a:lnTo>
                  <a:pt x="48" y="0"/>
                </a:lnTo>
                <a:lnTo>
                  <a:pt x="43" y="7"/>
                </a:lnTo>
                <a:lnTo>
                  <a:pt x="39" y="14"/>
                </a:lnTo>
                <a:lnTo>
                  <a:pt x="34" y="21"/>
                </a:lnTo>
                <a:lnTo>
                  <a:pt x="31" y="30"/>
                </a:lnTo>
                <a:lnTo>
                  <a:pt x="25" y="37"/>
                </a:lnTo>
                <a:lnTo>
                  <a:pt x="22" y="48"/>
                </a:lnTo>
                <a:lnTo>
                  <a:pt x="18" y="57"/>
                </a:lnTo>
                <a:lnTo>
                  <a:pt x="15" y="68"/>
                </a:lnTo>
                <a:lnTo>
                  <a:pt x="11" y="78"/>
                </a:lnTo>
                <a:lnTo>
                  <a:pt x="9" y="89"/>
                </a:lnTo>
                <a:lnTo>
                  <a:pt x="6" y="101"/>
                </a:lnTo>
                <a:lnTo>
                  <a:pt x="4" y="114"/>
                </a:lnTo>
                <a:lnTo>
                  <a:pt x="2" y="126"/>
                </a:lnTo>
                <a:lnTo>
                  <a:pt x="0" y="139"/>
                </a:lnTo>
                <a:lnTo>
                  <a:pt x="0" y="151"/>
                </a:lnTo>
                <a:lnTo>
                  <a:pt x="0" y="165"/>
                </a:lnTo>
                <a:lnTo>
                  <a:pt x="22" y="165"/>
                </a:lnTo>
                <a:lnTo>
                  <a:pt x="22" y="153"/>
                </a:lnTo>
                <a:lnTo>
                  <a:pt x="23" y="141"/>
                </a:lnTo>
                <a:lnTo>
                  <a:pt x="23" y="128"/>
                </a:lnTo>
                <a:lnTo>
                  <a:pt x="25" y="116"/>
                </a:lnTo>
                <a:lnTo>
                  <a:pt x="27" y="105"/>
                </a:lnTo>
                <a:lnTo>
                  <a:pt x="29" y="94"/>
                </a:lnTo>
                <a:lnTo>
                  <a:pt x="31" y="84"/>
                </a:lnTo>
                <a:lnTo>
                  <a:pt x="34" y="73"/>
                </a:lnTo>
                <a:lnTo>
                  <a:pt x="38" y="64"/>
                </a:lnTo>
                <a:lnTo>
                  <a:pt x="41" y="55"/>
                </a:lnTo>
                <a:lnTo>
                  <a:pt x="45" y="46"/>
                </a:lnTo>
                <a:lnTo>
                  <a:pt x="48" y="39"/>
                </a:lnTo>
                <a:lnTo>
                  <a:pt x="54" y="32"/>
                </a:lnTo>
                <a:lnTo>
                  <a:pt x="57" y="25"/>
                </a:lnTo>
                <a:lnTo>
                  <a:pt x="61" y="18"/>
                </a:lnTo>
                <a:lnTo>
                  <a:pt x="64" y="12"/>
                </a:lnTo>
                <a:lnTo>
                  <a:pt x="68" y="7"/>
                </a:lnTo>
                <a:lnTo>
                  <a:pt x="47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39" name=""/>
          <p:cNvSpPr/>
          <p:nvPr/>
        </p:nvSpPr>
        <p:spPr>
          <a:xfrm>
            <a:off x="2122560" y="-54756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0" name=""/>
          <p:cNvSpPr/>
          <p:nvPr/>
        </p:nvSpPr>
        <p:spPr>
          <a:xfrm>
            <a:off x="2112840" y="-587520"/>
            <a:ext cx="17640" cy="39960"/>
          </a:xfrm>
          <a:custGeom>
            <a:avLst/>
            <a:gdLst/>
            <a:ahLst/>
            <a:rect l="l" t="t" r="r" b="b"/>
            <a:pathLst>
              <a:path w="21" h="52">
                <a:moveTo>
                  <a:pt x="10" y="0"/>
                </a:moveTo>
                <a:lnTo>
                  <a:pt x="0" y="9"/>
                </a:lnTo>
                <a:lnTo>
                  <a:pt x="0" y="52"/>
                </a:lnTo>
                <a:lnTo>
                  <a:pt x="21" y="52"/>
                </a:lnTo>
                <a:lnTo>
                  <a:pt x="21" y="9"/>
                </a:lnTo>
                <a:lnTo>
                  <a:pt x="1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1" name=""/>
          <p:cNvSpPr/>
          <p:nvPr/>
        </p:nvSpPr>
        <p:spPr>
          <a:xfrm>
            <a:off x="2122560" y="-5875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2" name=""/>
          <p:cNvSpPr/>
          <p:nvPr/>
        </p:nvSpPr>
        <p:spPr>
          <a:xfrm>
            <a:off x="2103480" y="-587520"/>
            <a:ext cx="19080" cy="14400"/>
          </a:xfrm>
          <a:custGeom>
            <a:avLst/>
            <a:gdLst/>
            <a:ahLst/>
            <a:rect l="l" t="t" r="r" b="b"/>
            <a:pathLst>
              <a:path w="23" h="20">
                <a:moveTo>
                  <a:pt x="0" y="20"/>
                </a:moveTo>
                <a:lnTo>
                  <a:pt x="0" y="20"/>
                </a:lnTo>
                <a:lnTo>
                  <a:pt x="5" y="20"/>
                </a:lnTo>
                <a:lnTo>
                  <a:pt x="11" y="20"/>
                </a:lnTo>
                <a:lnTo>
                  <a:pt x="16" y="20"/>
                </a:lnTo>
                <a:lnTo>
                  <a:pt x="23" y="20"/>
                </a:lnTo>
                <a:lnTo>
                  <a:pt x="23" y="0"/>
                </a:lnTo>
                <a:lnTo>
                  <a:pt x="16" y="0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3" name=""/>
          <p:cNvSpPr/>
          <p:nvPr/>
        </p:nvSpPr>
        <p:spPr>
          <a:xfrm>
            <a:off x="1965240" y="-587520"/>
            <a:ext cx="138240" cy="38160"/>
          </a:xfrm>
          <a:custGeom>
            <a:avLst/>
            <a:gdLst/>
            <a:ahLst/>
            <a:rect l="l" t="t" r="r" b="b"/>
            <a:pathLst>
              <a:path w="174" h="48">
                <a:moveTo>
                  <a:pt x="3" y="48"/>
                </a:moveTo>
                <a:lnTo>
                  <a:pt x="3" y="48"/>
                </a:lnTo>
                <a:lnTo>
                  <a:pt x="23" y="45"/>
                </a:lnTo>
                <a:lnTo>
                  <a:pt x="46" y="41"/>
                </a:lnTo>
                <a:lnTo>
                  <a:pt x="67" y="36"/>
                </a:lnTo>
                <a:lnTo>
                  <a:pt x="91" y="32"/>
                </a:lnTo>
                <a:lnTo>
                  <a:pt x="114" y="27"/>
                </a:lnTo>
                <a:lnTo>
                  <a:pt x="137" y="24"/>
                </a:lnTo>
                <a:lnTo>
                  <a:pt x="146" y="22"/>
                </a:lnTo>
                <a:lnTo>
                  <a:pt x="156" y="22"/>
                </a:lnTo>
                <a:lnTo>
                  <a:pt x="165" y="22"/>
                </a:lnTo>
                <a:lnTo>
                  <a:pt x="174" y="20"/>
                </a:lnTo>
                <a:lnTo>
                  <a:pt x="174" y="0"/>
                </a:lnTo>
                <a:lnTo>
                  <a:pt x="165" y="0"/>
                </a:lnTo>
                <a:lnTo>
                  <a:pt x="155" y="0"/>
                </a:lnTo>
                <a:lnTo>
                  <a:pt x="144" y="2"/>
                </a:lnTo>
                <a:lnTo>
                  <a:pt x="133" y="4"/>
                </a:lnTo>
                <a:lnTo>
                  <a:pt x="110" y="7"/>
                </a:lnTo>
                <a:lnTo>
                  <a:pt x="87" y="11"/>
                </a:lnTo>
                <a:lnTo>
                  <a:pt x="64" y="16"/>
                </a:lnTo>
                <a:lnTo>
                  <a:pt x="41" y="22"/>
                </a:lnTo>
                <a:lnTo>
                  <a:pt x="19" y="25"/>
                </a:lnTo>
                <a:lnTo>
                  <a:pt x="0" y="29"/>
                </a:lnTo>
                <a:lnTo>
                  <a:pt x="0" y="29"/>
                </a:lnTo>
                <a:lnTo>
                  <a:pt x="3" y="4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4" name=""/>
          <p:cNvSpPr/>
          <p:nvPr/>
        </p:nvSpPr>
        <p:spPr>
          <a:xfrm>
            <a:off x="1922400" y="-568440"/>
            <a:ext cx="44640" cy="20880"/>
          </a:xfrm>
          <a:custGeom>
            <a:avLst/>
            <a:gdLst/>
            <a:ahLst/>
            <a:rect l="l" t="t" r="r" b="b"/>
            <a:pathLst>
              <a:path w="56" h="25">
                <a:moveTo>
                  <a:pt x="11" y="23"/>
                </a:moveTo>
                <a:lnTo>
                  <a:pt x="11" y="22"/>
                </a:lnTo>
                <a:lnTo>
                  <a:pt x="13" y="22"/>
                </a:lnTo>
                <a:lnTo>
                  <a:pt x="15" y="20"/>
                </a:lnTo>
                <a:lnTo>
                  <a:pt x="16" y="20"/>
                </a:lnTo>
                <a:lnTo>
                  <a:pt x="18" y="20"/>
                </a:lnTo>
                <a:lnTo>
                  <a:pt x="22" y="20"/>
                </a:lnTo>
                <a:lnTo>
                  <a:pt x="27" y="22"/>
                </a:lnTo>
                <a:lnTo>
                  <a:pt x="32" y="22"/>
                </a:lnTo>
                <a:lnTo>
                  <a:pt x="39" y="23"/>
                </a:lnTo>
                <a:lnTo>
                  <a:pt x="47" y="25"/>
                </a:lnTo>
                <a:lnTo>
                  <a:pt x="56" y="23"/>
                </a:lnTo>
                <a:lnTo>
                  <a:pt x="52" y="4"/>
                </a:lnTo>
                <a:lnTo>
                  <a:pt x="47" y="4"/>
                </a:lnTo>
                <a:lnTo>
                  <a:pt x="41" y="4"/>
                </a:lnTo>
                <a:lnTo>
                  <a:pt x="36" y="2"/>
                </a:lnTo>
                <a:lnTo>
                  <a:pt x="31" y="2"/>
                </a:lnTo>
                <a:lnTo>
                  <a:pt x="23" y="0"/>
                </a:lnTo>
                <a:lnTo>
                  <a:pt x="16" y="0"/>
                </a:lnTo>
                <a:lnTo>
                  <a:pt x="13" y="0"/>
                </a:lnTo>
                <a:lnTo>
                  <a:pt x="7" y="2"/>
                </a:lnTo>
                <a:lnTo>
                  <a:pt x="6" y="4"/>
                </a:lnTo>
                <a:lnTo>
                  <a:pt x="0" y="6"/>
                </a:lnTo>
                <a:lnTo>
                  <a:pt x="0" y="6"/>
                </a:lnTo>
                <a:lnTo>
                  <a:pt x="11" y="23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5" name=""/>
          <p:cNvSpPr/>
          <p:nvPr/>
        </p:nvSpPr>
        <p:spPr>
          <a:xfrm>
            <a:off x="1901880" y="-565200"/>
            <a:ext cx="28440" cy="31680"/>
          </a:xfrm>
          <a:custGeom>
            <a:avLst/>
            <a:gdLst/>
            <a:ahLst/>
            <a:rect l="l" t="t" r="r" b="b"/>
            <a:pathLst>
              <a:path w="35" h="41">
                <a:moveTo>
                  <a:pt x="0" y="41"/>
                </a:moveTo>
                <a:lnTo>
                  <a:pt x="0" y="41"/>
                </a:lnTo>
                <a:lnTo>
                  <a:pt x="7" y="39"/>
                </a:lnTo>
                <a:lnTo>
                  <a:pt x="14" y="37"/>
                </a:lnTo>
                <a:lnTo>
                  <a:pt x="17" y="34"/>
                </a:lnTo>
                <a:lnTo>
                  <a:pt x="23" y="30"/>
                </a:lnTo>
                <a:lnTo>
                  <a:pt x="25" y="27"/>
                </a:lnTo>
                <a:lnTo>
                  <a:pt x="28" y="23"/>
                </a:lnTo>
                <a:lnTo>
                  <a:pt x="32" y="21"/>
                </a:lnTo>
                <a:lnTo>
                  <a:pt x="35" y="18"/>
                </a:lnTo>
                <a:lnTo>
                  <a:pt x="26" y="0"/>
                </a:lnTo>
                <a:lnTo>
                  <a:pt x="21" y="3"/>
                </a:lnTo>
                <a:lnTo>
                  <a:pt x="16" y="7"/>
                </a:lnTo>
                <a:lnTo>
                  <a:pt x="10" y="12"/>
                </a:lnTo>
                <a:lnTo>
                  <a:pt x="9" y="14"/>
                </a:lnTo>
                <a:lnTo>
                  <a:pt x="5" y="18"/>
                </a:lnTo>
                <a:lnTo>
                  <a:pt x="3" y="19"/>
                </a:lnTo>
                <a:lnTo>
                  <a:pt x="1" y="19"/>
                </a:lnTo>
                <a:lnTo>
                  <a:pt x="0" y="19"/>
                </a:lnTo>
                <a:lnTo>
                  <a:pt x="0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6" name=""/>
          <p:cNvSpPr/>
          <p:nvPr/>
        </p:nvSpPr>
        <p:spPr>
          <a:xfrm>
            <a:off x="1843200" y="-590400"/>
            <a:ext cx="58680" cy="56880"/>
          </a:xfrm>
          <a:custGeom>
            <a:avLst/>
            <a:gdLst/>
            <a:ahLst/>
            <a:rect l="l" t="t" r="r" b="b"/>
            <a:pathLst>
              <a:path w="73" h="73">
                <a:moveTo>
                  <a:pt x="0" y="12"/>
                </a:moveTo>
                <a:lnTo>
                  <a:pt x="1" y="12"/>
                </a:lnTo>
                <a:lnTo>
                  <a:pt x="12" y="30"/>
                </a:lnTo>
                <a:lnTo>
                  <a:pt x="23" y="48"/>
                </a:lnTo>
                <a:lnTo>
                  <a:pt x="28" y="53"/>
                </a:lnTo>
                <a:lnTo>
                  <a:pt x="33" y="59"/>
                </a:lnTo>
                <a:lnTo>
                  <a:pt x="37" y="62"/>
                </a:lnTo>
                <a:lnTo>
                  <a:pt x="44" y="66"/>
                </a:lnTo>
                <a:lnTo>
                  <a:pt x="50" y="69"/>
                </a:lnTo>
                <a:lnTo>
                  <a:pt x="57" y="71"/>
                </a:lnTo>
                <a:lnTo>
                  <a:pt x="66" y="73"/>
                </a:lnTo>
                <a:lnTo>
                  <a:pt x="73" y="73"/>
                </a:lnTo>
                <a:lnTo>
                  <a:pt x="73" y="51"/>
                </a:lnTo>
                <a:lnTo>
                  <a:pt x="67" y="51"/>
                </a:lnTo>
                <a:lnTo>
                  <a:pt x="62" y="50"/>
                </a:lnTo>
                <a:lnTo>
                  <a:pt x="57" y="50"/>
                </a:lnTo>
                <a:lnTo>
                  <a:pt x="53" y="48"/>
                </a:lnTo>
                <a:lnTo>
                  <a:pt x="51" y="46"/>
                </a:lnTo>
                <a:lnTo>
                  <a:pt x="48" y="43"/>
                </a:lnTo>
                <a:lnTo>
                  <a:pt x="44" y="39"/>
                </a:lnTo>
                <a:lnTo>
                  <a:pt x="41" y="37"/>
                </a:lnTo>
                <a:lnTo>
                  <a:pt x="28" y="19"/>
                </a:lnTo>
                <a:lnTo>
                  <a:pt x="17" y="0"/>
                </a:lnTo>
                <a:lnTo>
                  <a:pt x="0" y="1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7" name=""/>
          <p:cNvSpPr/>
          <p:nvPr/>
        </p:nvSpPr>
        <p:spPr>
          <a:xfrm>
            <a:off x="1724040" y="-663480"/>
            <a:ext cx="131760" cy="82440"/>
          </a:xfrm>
          <a:custGeom>
            <a:avLst/>
            <a:gdLst/>
            <a:ahLst/>
            <a:rect l="l" t="t" r="r" b="b"/>
            <a:pathLst>
              <a:path w="168" h="105">
                <a:moveTo>
                  <a:pt x="0" y="22"/>
                </a:moveTo>
                <a:lnTo>
                  <a:pt x="0" y="22"/>
                </a:lnTo>
                <a:lnTo>
                  <a:pt x="13" y="22"/>
                </a:lnTo>
                <a:lnTo>
                  <a:pt x="25" y="22"/>
                </a:lnTo>
                <a:lnTo>
                  <a:pt x="36" y="23"/>
                </a:lnTo>
                <a:lnTo>
                  <a:pt x="47" y="27"/>
                </a:lnTo>
                <a:lnTo>
                  <a:pt x="59" y="31"/>
                </a:lnTo>
                <a:lnTo>
                  <a:pt x="70" y="34"/>
                </a:lnTo>
                <a:lnTo>
                  <a:pt x="79" y="39"/>
                </a:lnTo>
                <a:lnTo>
                  <a:pt x="88" y="45"/>
                </a:lnTo>
                <a:lnTo>
                  <a:pt x="97" y="50"/>
                </a:lnTo>
                <a:lnTo>
                  <a:pt x="105" y="55"/>
                </a:lnTo>
                <a:lnTo>
                  <a:pt x="113" y="63"/>
                </a:lnTo>
                <a:lnTo>
                  <a:pt x="121" y="71"/>
                </a:lnTo>
                <a:lnTo>
                  <a:pt x="129" y="79"/>
                </a:lnTo>
                <a:lnTo>
                  <a:pt x="136" y="87"/>
                </a:lnTo>
                <a:lnTo>
                  <a:pt x="145" y="96"/>
                </a:lnTo>
                <a:lnTo>
                  <a:pt x="150" y="105"/>
                </a:lnTo>
                <a:lnTo>
                  <a:pt x="168" y="93"/>
                </a:lnTo>
                <a:lnTo>
                  <a:pt x="161" y="84"/>
                </a:lnTo>
                <a:lnTo>
                  <a:pt x="152" y="75"/>
                </a:lnTo>
                <a:lnTo>
                  <a:pt x="145" y="64"/>
                </a:lnTo>
                <a:lnTo>
                  <a:pt x="136" y="55"/>
                </a:lnTo>
                <a:lnTo>
                  <a:pt x="127" y="48"/>
                </a:lnTo>
                <a:lnTo>
                  <a:pt x="118" y="41"/>
                </a:lnTo>
                <a:lnTo>
                  <a:pt x="109" y="34"/>
                </a:lnTo>
                <a:lnTo>
                  <a:pt x="98" y="27"/>
                </a:lnTo>
                <a:lnTo>
                  <a:pt x="88" y="22"/>
                </a:lnTo>
                <a:lnTo>
                  <a:pt x="77" y="16"/>
                </a:lnTo>
                <a:lnTo>
                  <a:pt x="66" y="11"/>
                </a:lnTo>
                <a:lnTo>
                  <a:pt x="54" y="7"/>
                </a:lnTo>
                <a:lnTo>
                  <a:pt x="41" y="4"/>
                </a:lnTo>
                <a:lnTo>
                  <a:pt x="27" y="2"/>
                </a:lnTo>
                <a:lnTo>
                  <a:pt x="15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8" name=""/>
          <p:cNvSpPr/>
          <p:nvPr/>
        </p:nvSpPr>
        <p:spPr>
          <a:xfrm>
            <a:off x="1674720" y="-663480"/>
            <a:ext cx="49320" cy="31680"/>
          </a:xfrm>
          <a:custGeom>
            <a:avLst/>
            <a:gdLst/>
            <a:ahLst/>
            <a:rect l="l" t="t" r="r" b="b"/>
            <a:pathLst>
              <a:path w="60" h="41">
                <a:moveTo>
                  <a:pt x="7" y="41"/>
                </a:moveTo>
                <a:lnTo>
                  <a:pt x="12" y="39"/>
                </a:lnTo>
                <a:lnTo>
                  <a:pt x="19" y="34"/>
                </a:lnTo>
                <a:lnTo>
                  <a:pt x="25" y="31"/>
                </a:lnTo>
                <a:lnTo>
                  <a:pt x="30" y="27"/>
                </a:lnTo>
                <a:lnTo>
                  <a:pt x="35" y="25"/>
                </a:lnTo>
                <a:lnTo>
                  <a:pt x="41" y="23"/>
                </a:lnTo>
                <a:lnTo>
                  <a:pt x="46" y="22"/>
                </a:lnTo>
                <a:lnTo>
                  <a:pt x="51" y="22"/>
                </a:lnTo>
                <a:lnTo>
                  <a:pt x="60" y="22"/>
                </a:lnTo>
                <a:lnTo>
                  <a:pt x="60" y="0"/>
                </a:lnTo>
                <a:lnTo>
                  <a:pt x="50" y="0"/>
                </a:lnTo>
                <a:lnTo>
                  <a:pt x="41" y="2"/>
                </a:lnTo>
                <a:lnTo>
                  <a:pt x="34" y="4"/>
                </a:lnTo>
                <a:lnTo>
                  <a:pt x="27" y="6"/>
                </a:lnTo>
                <a:lnTo>
                  <a:pt x="19" y="9"/>
                </a:lnTo>
                <a:lnTo>
                  <a:pt x="12" y="14"/>
                </a:lnTo>
                <a:lnTo>
                  <a:pt x="7" y="18"/>
                </a:lnTo>
                <a:lnTo>
                  <a:pt x="0" y="23"/>
                </a:lnTo>
                <a:lnTo>
                  <a:pt x="7" y="22"/>
                </a:lnTo>
                <a:lnTo>
                  <a:pt x="7" y="4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49" name=""/>
          <p:cNvSpPr/>
          <p:nvPr/>
        </p:nvSpPr>
        <p:spPr>
          <a:xfrm>
            <a:off x="1679400" y="-64764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0" name=""/>
          <p:cNvSpPr/>
          <p:nvPr/>
        </p:nvSpPr>
        <p:spPr>
          <a:xfrm>
            <a:off x="1563840" y="-647640"/>
            <a:ext cx="115560" cy="15840"/>
          </a:xfrm>
          <a:prstGeom prst="rect">
            <a:avLst/>
          </a:pr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1" name=""/>
          <p:cNvSpPr/>
          <p:nvPr/>
        </p:nvSpPr>
        <p:spPr>
          <a:xfrm>
            <a:off x="1563840" y="-64764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2" name=""/>
          <p:cNvSpPr/>
          <p:nvPr/>
        </p:nvSpPr>
        <p:spPr>
          <a:xfrm>
            <a:off x="1501920" y="-711360"/>
            <a:ext cx="61920" cy="79560"/>
          </a:xfrm>
          <a:custGeom>
            <a:avLst/>
            <a:gdLst/>
            <a:ahLst/>
            <a:rect l="l" t="t" r="r" b="b"/>
            <a:pathLst>
              <a:path w="78" h="99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2" y="16"/>
                </a:lnTo>
                <a:lnTo>
                  <a:pt x="5" y="24"/>
                </a:lnTo>
                <a:lnTo>
                  <a:pt x="7" y="32"/>
                </a:lnTo>
                <a:lnTo>
                  <a:pt x="11" y="40"/>
                </a:lnTo>
                <a:lnTo>
                  <a:pt x="16" y="48"/>
                </a:lnTo>
                <a:lnTo>
                  <a:pt x="20" y="56"/>
                </a:lnTo>
                <a:lnTo>
                  <a:pt x="25" y="64"/>
                </a:lnTo>
                <a:lnTo>
                  <a:pt x="32" y="71"/>
                </a:lnTo>
                <a:lnTo>
                  <a:pt x="37" y="76"/>
                </a:lnTo>
                <a:lnTo>
                  <a:pt x="43" y="83"/>
                </a:lnTo>
                <a:lnTo>
                  <a:pt x="50" y="89"/>
                </a:lnTo>
                <a:lnTo>
                  <a:pt x="57" y="92"/>
                </a:lnTo>
                <a:lnTo>
                  <a:pt x="64" y="96"/>
                </a:lnTo>
                <a:lnTo>
                  <a:pt x="71" y="97"/>
                </a:lnTo>
                <a:lnTo>
                  <a:pt x="78" y="99"/>
                </a:lnTo>
                <a:lnTo>
                  <a:pt x="78" y="80"/>
                </a:lnTo>
                <a:lnTo>
                  <a:pt x="75" y="80"/>
                </a:lnTo>
                <a:lnTo>
                  <a:pt x="71" y="78"/>
                </a:lnTo>
                <a:lnTo>
                  <a:pt x="68" y="74"/>
                </a:lnTo>
                <a:lnTo>
                  <a:pt x="62" y="72"/>
                </a:lnTo>
                <a:lnTo>
                  <a:pt x="57" y="67"/>
                </a:lnTo>
                <a:lnTo>
                  <a:pt x="53" y="64"/>
                </a:lnTo>
                <a:lnTo>
                  <a:pt x="48" y="58"/>
                </a:lnTo>
                <a:lnTo>
                  <a:pt x="43" y="51"/>
                </a:lnTo>
                <a:lnTo>
                  <a:pt x="39" y="46"/>
                </a:lnTo>
                <a:lnTo>
                  <a:pt x="34" y="39"/>
                </a:lnTo>
                <a:lnTo>
                  <a:pt x="30" y="32"/>
                </a:lnTo>
                <a:lnTo>
                  <a:pt x="27" y="24"/>
                </a:lnTo>
                <a:lnTo>
                  <a:pt x="25" y="17"/>
                </a:lnTo>
                <a:lnTo>
                  <a:pt x="23" y="10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3" name=""/>
          <p:cNvSpPr/>
          <p:nvPr/>
        </p:nvSpPr>
        <p:spPr>
          <a:xfrm>
            <a:off x="1501920" y="-754200"/>
            <a:ext cx="31680" cy="42840"/>
          </a:xfrm>
          <a:custGeom>
            <a:avLst/>
            <a:gdLst/>
            <a:ahLst/>
            <a:rect l="l" t="t" r="r" b="b"/>
            <a:pathLst>
              <a:path w="39" h="56">
                <a:moveTo>
                  <a:pt x="18" y="0"/>
                </a:moveTo>
                <a:lnTo>
                  <a:pt x="18" y="0"/>
                </a:lnTo>
                <a:lnTo>
                  <a:pt x="18" y="2"/>
                </a:lnTo>
                <a:lnTo>
                  <a:pt x="18" y="6"/>
                </a:lnTo>
                <a:lnTo>
                  <a:pt x="18" y="7"/>
                </a:lnTo>
                <a:lnTo>
                  <a:pt x="16" y="9"/>
                </a:lnTo>
                <a:lnTo>
                  <a:pt x="14" y="15"/>
                </a:lnTo>
                <a:lnTo>
                  <a:pt x="11" y="20"/>
                </a:lnTo>
                <a:lnTo>
                  <a:pt x="7" y="27"/>
                </a:lnTo>
                <a:lnTo>
                  <a:pt x="4" y="36"/>
                </a:lnTo>
                <a:lnTo>
                  <a:pt x="2" y="39"/>
                </a:lnTo>
                <a:lnTo>
                  <a:pt x="2" y="45"/>
                </a:lnTo>
                <a:lnTo>
                  <a:pt x="0" y="50"/>
                </a:lnTo>
                <a:lnTo>
                  <a:pt x="0" y="56"/>
                </a:lnTo>
                <a:lnTo>
                  <a:pt x="21" y="56"/>
                </a:lnTo>
                <a:lnTo>
                  <a:pt x="21" y="52"/>
                </a:lnTo>
                <a:lnTo>
                  <a:pt x="23" y="48"/>
                </a:lnTo>
                <a:lnTo>
                  <a:pt x="23" y="45"/>
                </a:lnTo>
                <a:lnTo>
                  <a:pt x="23" y="41"/>
                </a:lnTo>
                <a:lnTo>
                  <a:pt x="27" y="36"/>
                </a:lnTo>
                <a:lnTo>
                  <a:pt x="28" y="31"/>
                </a:lnTo>
                <a:lnTo>
                  <a:pt x="32" y="23"/>
                </a:lnTo>
                <a:lnTo>
                  <a:pt x="36" y="18"/>
                </a:lnTo>
                <a:lnTo>
                  <a:pt x="37" y="13"/>
                </a:lnTo>
                <a:lnTo>
                  <a:pt x="39" y="9"/>
                </a:lnTo>
                <a:lnTo>
                  <a:pt x="39" y="4"/>
                </a:lnTo>
                <a:lnTo>
                  <a:pt x="39" y="0"/>
                </a:lnTo>
                <a:lnTo>
                  <a:pt x="1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4" name=""/>
          <p:cNvSpPr/>
          <p:nvPr/>
        </p:nvSpPr>
        <p:spPr>
          <a:xfrm>
            <a:off x="1436760" y="-895320"/>
            <a:ext cx="96840" cy="141120"/>
          </a:xfrm>
          <a:custGeom>
            <a:avLst/>
            <a:gdLst/>
            <a:ahLst/>
            <a:rect l="l" t="t" r="r" b="b"/>
            <a:pathLst>
              <a:path w="121" h="178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4" y="22"/>
                </a:lnTo>
                <a:lnTo>
                  <a:pt x="7" y="22"/>
                </a:lnTo>
                <a:lnTo>
                  <a:pt x="11" y="23"/>
                </a:lnTo>
                <a:lnTo>
                  <a:pt x="13" y="27"/>
                </a:lnTo>
                <a:lnTo>
                  <a:pt x="18" y="31"/>
                </a:lnTo>
                <a:lnTo>
                  <a:pt x="21" y="34"/>
                </a:lnTo>
                <a:lnTo>
                  <a:pt x="27" y="38"/>
                </a:lnTo>
                <a:lnTo>
                  <a:pt x="36" y="47"/>
                </a:lnTo>
                <a:lnTo>
                  <a:pt x="43" y="57"/>
                </a:lnTo>
                <a:lnTo>
                  <a:pt x="52" y="70"/>
                </a:lnTo>
                <a:lnTo>
                  <a:pt x="61" y="84"/>
                </a:lnTo>
                <a:lnTo>
                  <a:pt x="70" y="98"/>
                </a:lnTo>
                <a:lnTo>
                  <a:pt x="77" y="111"/>
                </a:lnTo>
                <a:lnTo>
                  <a:pt x="84" y="125"/>
                </a:lnTo>
                <a:lnTo>
                  <a:pt x="89" y="137"/>
                </a:lnTo>
                <a:lnTo>
                  <a:pt x="94" y="150"/>
                </a:lnTo>
                <a:lnTo>
                  <a:pt x="96" y="161"/>
                </a:lnTo>
                <a:lnTo>
                  <a:pt x="100" y="171"/>
                </a:lnTo>
                <a:lnTo>
                  <a:pt x="100" y="178"/>
                </a:lnTo>
                <a:lnTo>
                  <a:pt x="121" y="178"/>
                </a:lnTo>
                <a:lnTo>
                  <a:pt x="121" y="168"/>
                </a:lnTo>
                <a:lnTo>
                  <a:pt x="118" y="157"/>
                </a:lnTo>
                <a:lnTo>
                  <a:pt x="114" y="145"/>
                </a:lnTo>
                <a:lnTo>
                  <a:pt x="109" y="130"/>
                </a:lnTo>
                <a:lnTo>
                  <a:pt x="102" y="118"/>
                </a:lnTo>
                <a:lnTo>
                  <a:pt x="94" y="104"/>
                </a:lnTo>
                <a:lnTo>
                  <a:pt x="87" y="88"/>
                </a:lnTo>
                <a:lnTo>
                  <a:pt x="78" y="73"/>
                </a:lnTo>
                <a:lnTo>
                  <a:pt x="70" y="59"/>
                </a:lnTo>
                <a:lnTo>
                  <a:pt x="61" y="47"/>
                </a:lnTo>
                <a:lnTo>
                  <a:pt x="52" y="34"/>
                </a:lnTo>
                <a:lnTo>
                  <a:pt x="41" y="23"/>
                </a:lnTo>
                <a:lnTo>
                  <a:pt x="36" y="20"/>
                </a:lnTo>
                <a:lnTo>
                  <a:pt x="32" y="15"/>
                </a:lnTo>
                <a:lnTo>
                  <a:pt x="27" y="11"/>
                </a:lnTo>
                <a:lnTo>
                  <a:pt x="21" y="7"/>
                </a:lnTo>
                <a:lnTo>
                  <a:pt x="16" y="6"/>
                </a:lnTo>
                <a:lnTo>
                  <a:pt x="11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5" name=""/>
          <p:cNvSpPr/>
          <p:nvPr/>
        </p:nvSpPr>
        <p:spPr>
          <a:xfrm>
            <a:off x="1409760" y="-895320"/>
            <a:ext cx="27000" cy="23760"/>
          </a:xfrm>
          <a:custGeom>
            <a:avLst/>
            <a:gdLst/>
            <a:ahLst/>
            <a:rect l="l" t="t" r="r" b="b"/>
            <a:pathLst>
              <a:path w="34" h="31">
                <a:moveTo>
                  <a:pt x="0" y="31"/>
                </a:moveTo>
                <a:lnTo>
                  <a:pt x="0" y="31"/>
                </a:lnTo>
                <a:lnTo>
                  <a:pt x="6" y="31"/>
                </a:lnTo>
                <a:lnTo>
                  <a:pt x="13" y="29"/>
                </a:lnTo>
                <a:lnTo>
                  <a:pt x="16" y="27"/>
                </a:lnTo>
                <a:lnTo>
                  <a:pt x="20" y="23"/>
                </a:lnTo>
                <a:lnTo>
                  <a:pt x="25" y="22"/>
                </a:lnTo>
                <a:lnTo>
                  <a:pt x="27" y="22"/>
                </a:lnTo>
                <a:lnTo>
                  <a:pt x="31" y="20"/>
                </a:lnTo>
                <a:lnTo>
                  <a:pt x="34" y="20"/>
                </a:lnTo>
                <a:lnTo>
                  <a:pt x="34" y="0"/>
                </a:lnTo>
                <a:lnTo>
                  <a:pt x="27" y="0"/>
                </a:lnTo>
                <a:lnTo>
                  <a:pt x="20" y="2"/>
                </a:lnTo>
                <a:lnTo>
                  <a:pt x="15" y="4"/>
                </a:lnTo>
                <a:lnTo>
                  <a:pt x="11" y="7"/>
                </a:lnTo>
                <a:lnTo>
                  <a:pt x="7" y="9"/>
                </a:lnTo>
                <a:lnTo>
                  <a:pt x="4" y="9"/>
                </a:lnTo>
                <a:lnTo>
                  <a:pt x="2" y="11"/>
                </a:lnTo>
                <a:lnTo>
                  <a:pt x="0" y="11"/>
                </a:lnTo>
                <a:lnTo>
                  <a:pt x="0" y="3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6" name=""/>
          <p:cNvSpPr/>
          <p:nvPr/>
        </p:nvSpPr>
        <p:spPr>
          <a:xfrm>
            <a:off x="1393920" y="-896760"/>
            <a:ext cx="19080" cy="25200"/>
          </a:xfrm>
          <a:custGeom>
            <a:avLst/>
            <a:gdLst/>
            <a:ahLst/>
            <a:rect l="l" t="t" r="r" b="b"/>
            <a:pathLst>
              <a:path w="23" h="32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1" y="14"/>
                </a:lnTo>
                <a:lnTo>
                  <a:pt x="3" y="21"/>
                </a:lnTo>
                <a:lnTo>
                  <a:pt x="5" y="24"/>
                </a:lnTo>
                <a:lnTo>
                  <a:pt x="9" y="28"/>
                </a:lnTo>
                <a:lnTo>
                  <a:pt x="14" y="30"/>
                </a:lnTo>
                <a:lnTo>
                  <a:pt x="18" y="32"/>
                </a:lnTo>
                <a:lnTo>
                  <a:pt x="21" y="32"/>
                </a:lnTo>
                <a:lnTo>
                  <a:pt x="21" y="10"/>
                </a:lnTo>
                <a:lnTo>
                  <a:pt x="21" y="10"/>
                </a:lnTo>
                <a:lnTo>
                  <a:pt x="21" y="10"/>
                </a:lnTo>
                <a:lnTo>
                  <a:pt x="23" y="12"/>
                </a:lnTo>
                <a:lnTo>
                  <a:pt x="21" y="10"/>
                </a:lnTo>
                <a:lnTo>
                  <a:pt x="21" y="8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7" name=""/>
          <p:cNvSpPr/>
          <p:nvPr/>
        </p:nvSpPr>
        <p:spPr>
          <a:xfrm>
            <a:off x="1393920" y="-928800"/>
            <a:ext cx="41040" cy="32040"/>
          </a:xfrm>
          <a:custGeom>
            <a:avLst/>
            <a:gdLst/>
            <a:ahLst/>
            <a:rect l="l" t="t" r="r" b="b"/>
            <a:pathLst>
              <a:path w="51" h="40">
                <a:moveTo>
                  <a:pt x="34" y="0"/>
                </a:move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25" y="7"/>
                </a:lnTo>
                <a:lnTo>
                  <a:pt x="19" y="11"/>
                </a:lnTo>
                <a:lnTo>
                  <a:pt x="12" y="16"/>
                </a:lnTo>
                <a:lnTo>
                  <a:pt x="7" y="22"/>
                </a:lnTo>
                <a:lnTo>
                  <a:pt x="3" y="27"/>
                </a:lnTo>
                <a:lnTo>
                  <a:pt x="1" y="31"/>
                </a:lnTo>
                <a:lnTo>
                  <a:pt x="0" y="34"/>
                </a:lnTo>
                <a:lnTo>
                  <a:pt x="0" y="40"/>
                </a:lnTo>
                <a:lnTo>
                  <a:pt x="21" y="40"/>
                </a:lnTo>
                <a:lnTo>
                  <a:pt x="21" y="38"/>
                </a:lnTo>
                <a:lnTo>
                  <a:pt x="21" y="38"/>
                </a:lnTo>
                <a:lnTo>
                  <a:pt x="21" y="36"/>
                </a:lnTo>
                <a:lnTo>
                  <a:pt x="23" y="34"/>
                </a:lnTo>
                <a:lnTo>
                  <a:pt x="26" y="31"/>
                </a:lnTo>
                <a:lnTo>
                  <a:pt x="32" y="27"/>
                </a:lnTo>
                <a:lnTo>
                  <a:pt x="35" y="24"/>
                </a:lnTo>
                <a:lnTo>
                  <a:pt x="42" y="20"/>
                </a:lnTo>
                <a:lnTo>
                  <a:pt x="48" y="16"/>
                </a:lnTo>
                <a:lnTo>
                  <a:pt x="51" y="11"/>
                </a:lnTo>
                <a:lnTo>
                  <a:pt x="50" y="13"/>
                </a:lnTo>
                <a:lnTo>
                  <a:pt x="34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8" name=""/>
          <p:cNvSpPr/>
          <p:nvPr/>
        </p:nvSpPr>
        <p:spPr>
          <a:xfrm>
            <a:off x="1420920" y="-1033560"/>
            <a:ext cx="48960" cy="114480"/>
          </a:xfrm>
          <a:custGeom>
            <a:avLst/>
            <a:gdLst/>
            <a:ahLst/>
            <a:rect l="l" t="t" r="r" b="b"/>
            <a:pathLst>
              <a:path w="62" h="144">
                <a:moveTo>
                  <a:pt x="42" y="7"/>
                </a:moveTo>
                <a:lnTo>
                  <a:pt x="49" y="0"/>
                </a:lnTo>
                <a:lnTo>
                  <a:pt x="46" y="1"/>
                </a:lnTo>
                <a:lnTo>
                  <a:pt x="40" y="3"/>
                </a:lnTo>
                <a:lnTo>
                  <a:pt x="35" y="5"/>
                </a:lnTo>
                <a:lnTo>
                  <a:pt x="32" y="9"/>
                </a:lnTo>
                <a:lnTo>
                  <a:pt x="28" y="12"/>
                </a:lnTo>
                <a:lnTo>
                  <a:pt x="24" y="16"/>
                </a:lnTo>
                <a:lnTo>
                  <a:pt x="23" y="19"/>
                </a:lnTo>
                <a:lnTo>
                  <a:pt x="19" y="25"/>
                </a:lnTo>
                <a:lnTo>
                  <a:pt x="17" y="33"/>
                </a:lnTo>
                <a:lnTo>
                  <a:pt x="16" y="42"/>
                </a:lnTo>
                <a:lnTo>
                  <a:pt x="14" y="53"/>
                </a:lnTo>
                <a:lnTo>
                  <a:pt x="12" y="64"/>
                </a:lnTo>
                <a:lnTo>
                  <a:pt x="10" y="83"/>
                </a:lnTo>
                <a:lnTo>
                  <a:pt x="8" y="105"/>
                </a:lnTo>
                <a:lnTo>
                  <a:pt x="7" y="114"/>
                </a:lnTo>
                <a:lnTo>
                  <a:pt x="5" y="121"/>
                </a:lnTo>
                <a:lnTo>
                  <a:pt x="5" y="124"/>
                </a:lnTo>
                <a:lnTo>
                  <a:pt x="3" y="126"/>
                </a:lnTo>
                <a:lnTo>
                  <a:pt x="1" y="130"/>
                </a:lnTo>
                <a:lnTo>
                  <a:pt x="0" y="131"/>
                </a:lnTo>
                <a:lnTo>
                  <a:pt x="16" y="144"/>
                </a:lnTo>
                <a:lnTo>
                  <a:pt x="19" y="140"/>
                </a:lnTo>
                <a:lnTo>
                  <a:pt x="21" y="135"/>
                </a:lnTo>
                <a:lnTo>
                  <a:pt x="24" y="131"/>
                </a:lnTo>
                <a:lnTo>
                  <a:pt x="26" y="126"/>
                </a:lnTo>
                <a:lnTo>
                  <a:pt x="28" y="117"/>
                </a:lnTo>
                <a:lnTo>
                  <a:pt x="30" y="106"/>
                </a:lnTo>
                <a:lnTo>
                  <a:pt x="32" y="87"/>
                </a:lnTo>
                <a:lnTo>
                  <a:pt x="33" y="66"/>
                </a:lnTo>
                <a:lnTo>
                  <a:pt x="35" y="55"/>
                </a:lnTo>
                <a:lnTo>
                  <a:pt x="37" y="46"/>
                </a:lnTo>
                <a:lnTo>
                  <a:pt x="37" y="39"/>
                </a:lnTo>
                <a:lnTo>
                  <a:pt x="40" y="32"/>
                </a:lnTo>
                <a:lnTo>
                  <a:pt x="42" y="28"/>
                </a:lnTo>
                <a:lnTo>
                  <a:pt x="42" y="26"/>
                </a:lnTo>
                <a:lnTo>
                  <a:pt x="44" y="25"/>
                </a:lnTo>
                <a:lnTo>
                  <a:pt x="46" y="23"/>
                </a:lnTo>
                <a:lnTo>
                  <a:pt x="48" y="21"/>
                </a:lnTo>
                <a:lnTo>
                  <a:pt x="49" y="21"/>
                </a:lnTo>
                <a:lnTo>
                  <a:pt x="51" y="19"/>
                </a:lnTo>
                <a:lnTo>
                  <a:pt x="53" y="19"/>
                </a:lnTo>
                <a:lnTo>
                  <a:pt x="62" y="12"/>
                </a:lnTo>
                <a:lnTo>
                  <a:pt x="42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59" name=""/>
          <p:cNvSpPr/>
          <p:nvPr/>
        </p:nvSpPr>
        <p:spPr>
          <a:xfrm>
            <a:off x="1454040" y="-1112760"/>
            <a:ext cx="90720" cy="90360"/>
          </a:xfrm>
          <a:custGeom>
            <a:avLst/>
            <a:gdLst/>
            <a:ahLst/>
            <a:rect l="l" t="t" r="r" b="b"/>
            <a:pathLst>
              <a:path w="114" h="114">
                <a:moveTo>
                  <a:pt x="102" y="0"/>
                </a:moveTo>
                <a:lnTo>
                  <a:pt x="102" y="0"/>
                </a:lnTo>
                <a:lnTo>
                  <a:pt x="88" y="9"/>
                </a:lnTo>
                <a:lnTo>
                  <a:pt x="73" y="20"/>
                </a:lnTo>
                <a:lnTo>
                  <a:pt x="59" y="30"/>
                </a:lnTo>
                <a:lnTo>
                  <a:pt x="45" y="43"/>
                </a:lnTo>
                <a:lnTo>
                  <a:pt x="38" y="48"/>
                </a:lnTo>
                <a:lnTo>
                  <a:pt x="31" y="55"/>
                </a:lnTo>
                <a:lnTo>
                  <a:pt x="24" y="64"/>
                </a:lnTo>
                <a:lnTo>
                  <a:pt x="18" y="71"/>
                </a:lnTo>
                <a:lnTo>
                  <a:pt x="13" y="80"/>
                </a:lnTo>
                <a:lnTo>
                  <a:pt x="8" y="89"/>
                </a:lnTo>
                <a:lnTo>
                  <a:pt x="4" y="98"/>
                </a:lnTo>
                <a:lnTo>
                  <a:pt x="0" y="109"/>
                </a:lnTo>
                <a:lnTo>
                  <a:pt x="20" y="114"/>
                </a:lnTo>
                <a:lnTo>
                  <a:pt x="24" y="105"/>
                </a:lnTo>
                <a:lnTo>
                  <a:pt x="27" y="96"/>
                </a:lnTo>
                <a:lnTo>
                  <a:pt x="31" y="89"/>
                </a:lnTo>
                <a:lnTo>
                  <a:pt x="36" y="82"/>
                </a:lnTo>
                <a:lnTo>
                  <a:pt x="41" y="75"/>
                </a:lnTo>
                <a:lnTo>
                  <a:pt x="47" y="70"/>
                </a:lnTo>
                <a:lnTo>
                  <a:pt x="52" y="62"/>
                </a:lnTo>
                <a:lnTo>
                  <a:pt x="59" y="57"/>
                </a:lnTo>
                <a:lnTo>
                  <a:pt x="72" y="46"/>
                </a:lnTo>
                <a:lnTo>
                  <a:pt x="86" y="36"/>
                </a:lnTo>
                <a:lnTo>
                  <a:pt x="100" y="27"/>
                </a:lnTo>
                <a:lnTo>
                  <a:pt x="114" y="16"/>
                </a:lnTo>
                <a:lnTo>
                  <a:pt x="102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0" name=""/>
          <p:cNvSpPr/>
          <p:nvPr/>
        </p:nvSpPr>
        <p:spPr>
          <a:xfrm>
            <a:off x="1533600" y="-1168560"/>
            <a:ext cx="38160" cy="68400"/>
          </a:xfrm>
          <a:custGeom>
            <a:avLst/>
            <a:gdLst/>
            <a:ahLst/>
            <a:rect l="l" t="t" r="r" b="b"/>
            <a:pathLst>
              <a:path w="50" h="85">
                <a:moveTo>
                  <a:pt x="38" y="0"/>
                </a:moveTo>
                <a:lnTo>
                  <a:pt x="38" y="0"/>
                </a:lnTo>
                <a:lnTo>
                  <a:pt x="32" y="3"/>
                </a:lnTo>
                <a:lnTo>
                  <a:pt x="27" y="9"/>
                </a:lnTo>
                <a:lnTo>
                  <a:pt x="25" y="14"/>
                </a:lnTo>
                <a:lnTo>
                  <a:pt x="21" y="19"/>
                </a:lnTo>
                <a:lnTo>
                  <a:pt x="18" y="28"/>
                </a:lnTo>
                <a:lnTo>
                  <a:pt x="16" y="39"/>
                </a:lnTo>
                <a:lnTo>
                  <a:pt x="14" y="48"/>
                </a:lnTo>
                <a:lnTo>
                  <a:pt x="11" y="57"/>
                </a:lnTo>
                <a:lnTo>
                  <a:pt x="9" y="60"/>
                </a:lnTo>
                <a:lnTo>
                  <a:pt x="7" y="64"/>
                </a:lnTo>
                <a:lnTo>
                  <a:pt x="4" y="66"/>
                </a:lnTo>
                <a:lnTo>
                  <a:pt x="0" y="69"/>
                </a:lnTo>
                <a:lnTo>
                  <a:pt x="13" y="85"/>
                </a:lnTo>
                <a:lnTo>
                  <a:pt x="20" y="80"/>
                </a:lnTo>
                <a:lnTo>
                  <a:pt x="23" y="76"/>
                </a:lnTo>
                <a:lnTo>
                  <a:pt x="27" y="71"/>
                </a:lnTo>
                <a:lnTo>
                  <a:pt x="30" y="64"/>
                </a:lnTo>
                <a:lnTo>
                  <a:pt x="34" y="53"/>
                </a:lnTo>
                <a:lnTo>
                  <a:pt x="38" y="42"/>
                </a:lnTo>
                <a:lnTo>
                  <a:pt x="39" y="34"/>
                </a:lnTo>
                <a:lnTo>
                  <a:pt x="43" y="26"/>
                </a:lnTo>
                <a:lnTo>
                  <a:pt x="43" y="23"/>
                </a:lnTo>
                <a:lnTo>
                  <a:pt x="45" y="21"/>
                </a:lnTo>
                <a:lnTo>
                  <a:pt x="46" y="18"/>
                </a:lnTo>
                <a:lnTo>
                  <a:pt x="50" y="16"/>
                </a:lnTo>
                <a:lnTo>
                  <a:pt x="50" y="16"/>
                </a:lnTo>
                <a:lnTo>
                  <a:pt x="38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1" name=""/>
          <p:cNvSpPr/>
          <p:nvPr/>
        </p:nvSpPr>
        <p:spPr>
          <a:xfrm>
            <a:off x="1560600" y="-1189080"/>
            <a:ext cx="79200" cy="33480"/>
          </a:xfrm>
          <a:custGeom>
            <a:avLst/>
            <a:gdLst/>
            <a:ahLst/>
            <a:rect l="l" t="t" r="r" b="b"/>
            <a:pathLst>
              <a:path w="99" h="43">
                <a:moveTo>
                  <a:pt x="87" y="0"/>
                </a:moveTo>
                <a:lnTo>
                  <a:pt x="87" y="0"/>
                </a:lnTo>
                <a:lnTo>
                  <a:pt x="82" y="2"/>
                </a:lnTo>
                <a:lnTo>
                  <a:pt x="76" y="5"/>
                </a:lnTo>
                <a:lnTo>
                  <a:pt x="73" y="5"/>
                </a:lnTo>
                <a:lnTo>
                  <a:pt x="67" y="7"/>
                </a:lnTo>
                <a:lnTo>
                  <a:pt x="57" y="9"/>
                </a:lnTo>
                <a:lnTo>
                  <a:pt x="46" y="11"/>
                </a:lnTo>
                <a:lnTo>
                  <a:pt x="35" y="13"/>
                </a:lnTo>
                <a:lnTo>
                  <a:pt x="25" y="16"/>
                </a:lnTo>
                <a:lnTo>
                  <a:pt x="18" y="18"/>
                </a:lnTo>
                <a:lnTo>
                  <a:pt x="12" y="20"/>
                </a:lnTo>
                <a:lnTo>
                  <a:pt x="5" y="23"/>
                </a:lnTo>
                <a:lnTo>
                  <a:pt x="0" y="27"/>
                </a:lnTo>
                <a:lnTo>
                  <a:pt x="12" y="43"/>
                </a:lnTo>
                <a:lnTo>
                  <a:pt x="18" y="39"/>
                </a:lnTo>
                <a:lnTo>
                  <a:pt x="21" y="37"/>
                </a:lnTo>
                <a:lnTo>
                  <a:pt x="26" y="36"/>
                </a:lnTo>
                <a:lnTo>
                  <a:pt x="30" y="34"/>
                </a:lnTo>
                <a:lnTo>
                  <a:pt x="41" y="32"/>
                </a:lnTo>
                <a:lnTo>
                  <a:pt x="50" y="30"/>
                </a:lnTo>
                <a:lnTo>
                  <a:pt x="60" y="29"/>
                </a:lnTo>
                <a:lnTo>
                  <a:pt x="73" y="27"/>
                </a:lnTo>
                <a:lnTo>
                  <a:pt x="78" y="25"/>
                </a:lnTo>
                <a:lnTo>
                  <a:pt x="85" y="23"/>
                </a:lnTo>
                <a:lnTo>
                  <a:pt x="90" y="20"/>
                </a:lnTo>
                <a:lnTo>
                  <a:pt x="98" y="16"/>
                </a:lnTo>
                <a:lnTo>
                  <a:pt x="99" y="16"/>
                </a:lnTo>
                <a:lnTo>
                  <a:pt x="87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2" name=""/>
          <p:cNvSpPr/>
          <p:nvPr/>
        </p:nvSpPr>
        <p:spPr>
          <a:xfrm>
            <a:off x="1628640" y="-1214280"/>
            <a:ext cx="54000" cy="37800"/>
          </a:xfrm>
          <a:custGeom>
            <a:avLst/>
            <a:gdLst/>
            <a:ahLst/>
            <a:rect l="l" t="t" r="r" b="b"/>
            <a:pathLst>
              <a:path w="68" h="46">
                <a:moveTo>
                  <a:pt x="46" y="10"/>
                </a:moveTo>
                <a:lnTo>
                  <a:pt x="57" y="0"/>
                </a:lnTo>
                <a:lnTo>
                  <a:pt x="48" y="2"/>
                </a:lnTo>
                <a:lnTo>
                  <a:pt x="39" y="5"/>
                </a:lnTo>
                <a:lnTo>
                  <a:pt x="30" y="10"/>
                </a:lnTo>
                <a:lnTo>
                  <a:pt x="22" y="16"/>
                </a:lnTo>
                <a:lnTo>
                  <a:pt x="7" y="25"/>
                </a:lnTo>
                <a:lnTo>
                  <a:pt x="0" y="30"/>
                </a:lnTo>
                <a:lnTo>
                  <a:pt x="13" y="46"/>
                </a:lnTo>
                <a:lnTo>
                  <a:pt x="18" y="43"/>
                </a:lnTo>
                <a:lnTo>
                  <a:pt x="34" y="34"/>
                </a:lnTo>
                <a:lnTo>
                  <a:pt x="41" y="28"/>
                </a:lnTo>
                <a:lnTo>
                  <a:pt x="50" y="23"/>
                </a:lnTo>
                <a:lnTo>
                  <a:pt x="55" y="21"/>
                </a:lnTo>
                <a:lnTo>
                  <a:pt x="57" y="19"/>
                </a:lnTo>
                <a:lnTo>
                  <a:pt x="68" y="10"/>
                </a:lnTo>
                <a:lnTo>
                  <a:pt x="46" y="1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3" name=""/>
          <p:cNvSpPr/>
          <p:nvPr/>
        </p:nvSpPr>
        <p:spPr>
          <a:xfrm>
            <a:off x="1674720" y="-120492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4" name=""/>
          <p:cNvSpPr/>
          <p:nvPr/>
        </p:nvSpPr>
        <p:spPr>
          <a:xfrm>
            <a:off x="1674720" y="-120492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5" name=""/>
          <p:cNvSpPr/>
          <p:nvPr/>
        </p:nvSpPr>
        <p:spPr>
          <a:xfrm>
            <a:off x="2327400" y="6207120"/>
            <a:ext cx="29880" cy="41400"/>
          </a:xfrm>
          <a:custGeom>
            <a:avLst/>
            <a:gdLst/>
            <a:ahLst/>
            <a:rect l="l" t="t" r="r" b="b"/>
            <a:pathLst>
              <a:path w="40" h="51">
                <a:moveTo>
                  <a:pt x="13" y="51"/>
                </a:moveTo>
                <a:lnTo>
                  <a:pt x="22" y="42"/>
                </a:lnTo>
                <a:lnTo>
                  <a:pt x="22" y="32"/>
                </a:lnTo>
                <a:lnTo>
                  <a:pt x="22" y="26"/>
                </a:lnTo>
                <a:lnTo>
                  <a:pt x="22" y="25"/>
                </a:lnTo>
                <a:lnTo>
                  <a:pt x="23" y="23"/>
                </a:lnTo>
                <a:lnTo>
                  <a:pt x="23" y="21"/>
                </a:lnTo>
                <a:lnTo>
                  <a:pt x="23" y="21"/>
                </a:lnTo>
                <a:lnTo>
                  <a:pt x="25" y="21"/>
                </a:lnTo>
                <a:lnTo>
                  <a:pt x="25" y="21"/>
                </a:lnTo>
                <a:lnTo>
                  <a:pt x="31" y="19"/>
                </a:lnTo>
                <a:lnTo>
                  <a:pt x="40" y="19"/>
                </a:lnTo>
                <a:lnTo>
                  <a:pt x="40" y="0"/>
                </a:lnTo>
                <a:lnTo>
                  <a:pt x="31" y="0"/>
                </a:lnTo>
                <a:lnTo>
                  <a:pt x="22" y="0"/>
                </a:lnTo>
                <a:lnTo>
                  <a:pt x="18" y="2"/>
                </a:lnTo>
                <a:lnTo>
                  <a:pt x="15" y="3"/>
                </a:lnTo>
                <a:lnTo>
                  <a:pt x="11" y="5"/>
                </a:lnTo>
                <a:lnTo>
                  <a:pt x="7" y="7"/>
                </a:lnTo>
                <a:lnTo>
                  <a:pt x="6" y="12"/>
                </a:lnTo>
                <a:lnTo>
                  <a:pt x="4" y="16"/>
                </a:lnTo>
                <a:lnTo>
                  <a:pt x="2" y="19"/>
                </a:lnTo>
                <a:lnTo>
                  <a:pt x="0" y="23"/>
                </a:lnTo>
                <a:lnTo>
                  <a:pt x="0" y="32"/>
                </a:lnTo>
                <a:lnTo>
                  <a:pt x="0" y="42"/>
                </a:lnTo>
                <a:lnTo>
                  <a:pt x="9" y="32"/>
                </a:lnTo>
                <a:lnTo>
                  <a:pt x="13" y="5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6" name=""/>
          <p:cNvSpPr/>
          <p:nvPr/>
        </p:nvSpPr>
        <p:spPr>
          <a:xfrm>
            <a:off x="2244600" y="6232680"/>
            <a:ext cx="92160" cy="64800"/>
          </a:xfrm>
          <a:custGeom>
            <a:avLst/>
            <a:gdLst/>
            <a:ahLst/>
            <a:rect l="l" t="t" r="r" b="b"/>
            <a:pathLst>
              <a:path w="116" h="82">
                <a:moveTo>
                  <a:pt x="21" y="82"/>
                </a:moveTo>
                <a:lnTo>
                  <a:pt x="21" y="82"/>
                </a:lnTo>
                <a:lnTo>
                  <a:pt x="21" y="75"/>
                </a:lnTo>
                <a:lnTo>
                  <a:pt x="23" y="69"/>
                </a:lnTo>
                <a:lnTo>
                  <a:pt x="25" y="64"/>
                </a:lnTo>
                <a:lnTo>
                  <a:pt x="27" y="59"/>
                </a:lnTo>
                <a:lnTo>
                  <a:pt x="32" y="53"/>
                </a:lnTo>
                <a:lnTo>
                  <a:pt x="38" y="50"/>
                </a:lnTo>
                <a:lnTo>
                  <a:pt x="41" y="44"/>
                </a:lnTo>
                <a:lnTo>
                  <a:pt x="48" y="41"/>
                </a:lnTo>
                <a:lnTo>
                  <a:pt x="55" y="37"/>
                </a:lnTo>
                <a:lnTo>
                  <a:pt x="64" y="35"/>
                </a:lnTo>
                <a:lnTo>
                  <a:pt x="71" y="32"/>
                </a:lnTo>
                <a:lnTo>
                  <a:pt x="80" y="28"/>
                </a:lnTo>
                <a:lnTo>
                  <a:pt x="98" y="23"/>
                </a:lnTo>
                <a:lnTo>
                  <a:pt x="116" y="19"/>
                </a:lnTo>
                <a:lnTo>
                  <a:pt x="112" y="0"/>
                </a:lnTo>
                <a:lnTo>
                  <a:pt x="93" y="3"/>
                </a:lnTo>
                <a:lnTo>
                  <a:pt x="75" y="9"/>
                </a:lnTo>
                <a:lnTo>
                  <a:pt x="64" y="12"/>
                </a:lnTo>
                <a:lnTo>
                  <a:pt x="55" y="16"/>
                </a:lnTo>
                <a:lnTo>
                  <a:pt x="46" y="19"/>
                </a:lnTo>
                <a:lnTo>
                  <a:pt x="39" y="25"/>
                </a:lnTo>
                <a:lnTo>
                  <a:pt x="30" y="28"/>
                </a:lnTo>
                <a:lnTo>
                  <a:pt x="23" y="35"/>
                </a:lnTo>
                <a:lnTo>
                  <a:pt x="16" y="41"/>
                </a:lnTo>
                <a:lnTo>
                  <a:pt x="11" y="46"/>
                </a:lnTo>
                <a:lnTo>
                  <a:pt x="5" y="55"/>
                </a:lnTo>
                <a:lnTo>
                  <a:pt x="2" y="62"/>
                </a:lnTo>
                <a:lnTo>
                  <a:pt x="0" y="71"/>
                </a:lnTo>
                <a:lnTo>
                  <a:pt x="0" y="82"/>
                </a:lnTo>
                <a:lnTo>
                  <a:pt x="21" y="8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000" bIns="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7" name=""/>
          <p:cNvSpPr/>
          <p:nvPr/>
        </p:nvSpPr>
        <p:spPr>
          <a:xfrm>
            <a:off x="2244600" y="6297480"/>
            <a:ext cx="17640" cy="79560"/>
          </a:xfrm>
          <a:custGeom>
            <a:avLst/>
            <a:gdLst/>
            <a:ahLst/>
            <a:rect l="l" t="t" r="r" b="b"/>
            <a:pathLst>
              <a:path w="21" h="99">
                <a:moveTo>
                  <a:pt x="21" y="99"/>
                </a:moveTo>
                <a:lnTo>
                  <a:pt x="21" y="99"/>
                </a:lnTo>
                <a:lnTo>
                  <a:pt x="21" y="78"/>
                </a:lnTo>
                <a:lnTo>
                  <a:pt x="21" y="62"/>
                </a:lnTo>
                <a:lnTo>
                  <a:pt x="21" y="50"/>
                </a:lnTo>
                <a:lnTo>
                  <a:pt x="21" y="37"/>
                </a:lnTo>
                <a:lnTo>
                  <a:pt x="21" y="28"/>
                </a:lnTo>
                <a:lnTo>
                  <a:pt x="21" y="19"/>
                </a:lnTo>
                <a:lnTo>
                  <a:pt x="21" y="10"/>
                </a:lnTo>
                <a:lnTo>
                  <a:pt x="21" y="0"/>
                </a:lnTo>
                <a:lnTo>
                  <a:pt x="0" y="0"/>
                </a:lnTo>
                <a:lnTo>
                  <a:pt x="0" y="10"/>
                </a:lnTo>
                <a:lnTo>
                  <a:pt x="0" y="19"/>
                </a:lnTo>
                <a:lnTo>
                  <a:pt x="0" y="28"/>
                </a:lnTo>
                <a:lnTo>
                  <a:pt x="0" y="37"/>
                </a:lnTo>
                <a:lnTo>
                  <a:pt x="0" y="50"/>
                </a:lnTo>
                <a:lnTo>
                  <a:pt x="0" y="62"/>
                </a:lnTo>
                <a:lnTo>
                  <a:pt x="0" y="78"/>
                </a:lnTo>
                <a:lnTo>
                  <a:pt x="0" y="99"/>
                </a:lnTo>
                <a:lnTo>
                  <a:pt x="21" y="99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8" name=""/>
          <p:cNvSpPr/>
          <p:nvPr/>
        </p:nvSpPr>
        <p:spPr>
          <a:xfrm>
            <a:off x="2212920" y="6377040"/>
            <a:ext cx="49320" cy="38160"/>
          </a:xfrm>
          <a:custGeom>
            <a:avLst/>
            <a:gdLst/>
            <a:ahLst/>
            <a:rect l="l" t="t" r="r" b="b"/>
            <a:pathLst>
              <a:path w="60" h="48">
                <a:moveTo>
                  <a:pt x="0" y="48"/>
                </a:moveTo>
                <a:lnTo>
                  <a:pt x="0" y="48"/>
                </a:lnTo>
                <a:lnTo>
                  <a:pt x="12" y="48"/>
                </a:lnTo>
                <a:lnTo>
                  <a:pt x="25" y="45"/>
                </a:lnTo>
                <a:lnTo>
                  <a:pt x="30" y="45"/>
                </a:lnTo>
                <a:lnTo>
                  <a:pt x="36" y="43"/>
                </a:lnTo>
                <a:lnTo>
                  <a:pt x="41" y="40"/>
                </a:lnTo>
                <a:lnTo>
                  <a:pt x="44" y="38"/>
                </a:lnTo>
                <a:lnTo>
                  <a:pt x="50" y="34"/>
                </a:lnTo>
                <a:lnTo>
                  <a:pt x="52" y="31"/>
                </a:lnTo>
                <a:lnTo>
                  <a:pt x="55" y="25"/>
                </a:lnTo>
                <a:lnTo>
                  <a:pt x="57" y="22"/>
                </a:lnTo>
                <a:lnTo>
                  <a:pt x="59" y="16"/>
                </a:lnTo>
                <a:lnTo>
                  <a:pt x="60" y="11"/>
                </a:lnTo>
                <a:lnTo>
                  <a:pt x="60" y="6"/>
                </a:lnTo>
                <a:lnTo>
                  <a:pt x="60" y="0"/>
                </a:lnTo>
                <a:lnTo>
                  <a:pt x="39" y="0"/>
                </a:lnTo>
                <a:lnTo>
                  <a:pt x="39" y="4"/>
                </a:lnTo>
                <a:lnTo>
                  <a:pt x="39" y="7"/>
                </a:lnTo>
                <a:lnTo>
                  <a:pt x="39" y="11"/>
                </a:lnTo>
                <a:lnTo>
                  <a:pt x="37" y="15"/>
                </a:lnTo>
                <a:lnTo>
                  <a:pt x="37" y="16"/>
                </a:lnTo>
                <a:lnTo>
                  <a:pt x="36" y="18"/>
                </a:lnTo>
                <a:lnTo>
                  <a:pt x="34" y="20"/>
                </a:lnTo>
                <a:lnTo>
                  <a:pt x="32" y="22"/>
                </a:lnTo>
                <a:lnTo>
                  <a:pt x="30" y="24"/>
                </a:lnTo>
                <a:lnTo>
                  <a:pt x="27" y="24"/>
                </a:lnTo>
                <a:lnTo>
                  <a:pt x="25" y="25"/>
                </a:lnTo>
                <a:lnTo>
                  <a:pt x="21" y="25"/>
                </a:lnTo>
                <a:lnTo>
                  <a:pt x="11" y="27"/>
                </a:lnTo>
                <a:lnTo>
                  <a:pt x="0" y="27"/>
                </a:lnTo>
                <a:lnTo>
                  <a:pt x="0" y="48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69" name=""/>
          <p:cNvSpPr/>
          <p:nvPr/>
        </p:nvSpPr>
        <p:spPr>
          <a:xfrm>
            <a:off x="2131920" y="6365880"/>
            <a:ext cx="81000" cy="49320"/>
          </a:xfrm>
          <a:custGeom>
            <a:avLst/>
            <a:gdLst/>
            <a:ahLst/>
            <a:rect l="l" t="t" r="r" b="b"/>
            <a:pathLst>
              <a:path w="103" h="62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0" y="7"/>
                </a:lnTo>
                <a:lnTo>
                  <a:pt x="2" y="13"/>
                </a:lnTo>
                <a:lnTo>
                  <a:pt x="3" y="16"/>
                </a:lnTo>
                <a:lnTo>
                  <a:pt x="7" y="23"/>
                </a:lnTo>
                <a:lnTo>
                  <a:pt x="10" y="29"/>
                </a:lnTo>
                <a:lnTo>
                  <a:pt x="18" y="36"/>
                </a:lnTo>
                <a:lnTo>
                  <a:pt x="25" y="41"/>
                </a:lnTo>
                <a:lnTo>
                  <a:pt x="30" y="45"/>
                </a:lnTo>
                <a:lnTo>
                  <a:pt x="39" y="48"/>
                </a:lnTo>
                <a:lnTo>
                  <a:pt x="46" y="52"/>
                </a:lnTo>
                <a:lnTo>
                  <a:pt x="55" y="54"/>
                </a:lnTo>
                <a:lnTo>
                  <a:pt x="62" y="57"/>
                </a:lnTo>
                <a:lnTo>
                  <a:pt x="71" y="59"/>
                </a:lnTo>
                <a:lnTo>
                  <a:pt x="80" y="61"/>
                </a:lnTo>
                <a:lnTo>
                  <a:pt x="89" y="61"/>
                </a:lnTo>
                <a:lnTo>
                  <a:pt x="96" y="62"/>
                </a:lnTo>
                <a:lnTo>
                  <a:pt x="103" y="62"/>
                </a:lnTo>
                <a:lnTo>
                  <a:pt x="103" y="41"/>
                </a:lnTo>
                <a:lnTo>
                  <a:pt x="98" y="41"/>
                </a:lnTo>
                <a:lnTo>
                  <a:pt x="91" y="41"/>
                </a:lnTo>
                <a:lnTo>
                  <a:pt x="83" y="41"/>
                </a:lnTo>
                <a:lnTo>
                  <a:pt x="76" y="39"/>
                </a:lnTo>
                <a:lnTo>
                  <a:pt x="69" y="38"/>
                </a:lnTo>
                <a:lnTo>
                  <a:pt x="60" y="34"/>
                </a:lnTo>
                <a:lnTo>
                  <a:pt x="55" y="32"/>
                </a:lnTo>
                <a:lnTo>
                  <a:pt x="48" y="29"/>
                </a:lnTo>
                <a:lnTo>
                  <a:pt x="41" y="27"/>
                </a:lnTo>
                <a:lnTo>
                  <a:pt x="35" y="23"/>
                </a:lnTo>
                <a:lnTo>
                  <a:pt x="32" y="20"/>
                </a:lnTo>
                <a:lnTo>
                  <a:pt x="28" y="16"/>
                </a:lnTo>
                <a:lnTo>
                  <a:pt x="25" y="13"/>
                </a:lnTo>
                <a:lnTo>
                  <a:pt x="21" y="7"/>
                </a:lnTo>
                <a:lnTo>
                  <a:pt x="21" y="5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0" name=""/>
          <p:cNvSpPr/>
          <p:nvPr/>
        </p:nvSpPr>
        <p:spPr>
          <a:xfrm>
            <a:off x="2131920" y="6338880"/>
            <a:ext cx="17640" cy="27000"/>
          </a:xfrm>
          <a:custGeom>
            <a:avLst/>
            <a:gdLst/>
            <a:ahLst/>
            <a:rect l="l" t="t" r="r" b="b"/>
            <a:pathLst>
              <a:path w="23" h="34">
                <a:moveTo>
                  <a:pt x="19" y="0"/>
                </a:moveTo>
                <a:lnTo>
                  <a:pt x="19" y="0"/>
                </a:lnTo>
                <a:lnTo>
                  <a:pt x="16" y="0"/>
                </a:lnTo>
                <a:lnTo>
                  <a:pt x="12" y="2"/>
                </a:lnTo>
                <a:lnTo>
                  <a:pt x="9" y="4"/>
                </a:lnTo>
                <a:lnTo>
                  <a:pt x="5" y="7"/>
                </a:lnTo>
                <a:lnTo>
                  <a:pt x="3" y="13"/>
                </a:lnTo>
                <a:lnTo>
                  <a:pt x="2" y="16"/>
                </a:lnTo>
                <a:lnTo>
                  <a:pt x="0" y="27"/>
                </a:lnTo>
                <a:lnTo>
                  <a:pt x="0" y="34"/>
                </a:lnTo>
                <a:lnTo>
                  <a:pt x="19" y="34"/>
                </a:lnTo>
                <a:lnTo>
                  <a:pt x="19" y="27"/>
                </a:lnTo>
                <a:lnTo>
                  <a:pt x="21" y="22"/>
                </a:lnTo>
                <a:lnTo>
                  <a:pt x="21" y="20"/>
                </a:lnTo>
                <a:lnTo>
                  <a:pt x="23" y="18"/>
                </a:lnTo>
                <a:lnTo>
                  <a:pt x="21" y="18"/>
                </a:lnTo>
                <a:lnTo>
                  <a:pt x="21" y="20"/>
                </a:lnTo>
                <a:lnTo>
                  <a:pt x="21" y="20"/>
                </a:lnTo>
                <a:lnTo>
                  <a:pt x="19" y="20"/>
                </a:lnTo>
                <a:lnTo>
                  <a:pt x="19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1" name=""/>
          <p:cNvSpPr/>
          <p:nvPr/>
        </p:nvSpPr>
        <p:spPr>
          <a:xfrm>
            <a:off x="2149560" y="6338880"/>
            <a:ext cx="22320" cy="20520"/>
          </a:xfrm>
          <a:custGeom>
            <a:avLst/>
            <a:gdLst/>
            <a:ahLst/>
            <a:rect l="l" t="t" r="r" b="b"/>
            <a:pathLst>
              <a:path w="29" h="27">
                <a:moveTo>
                  <a:pt x="29" y="7"/>
                </a:moveTo>
                <a:lnTo>
                  <a:pt x="29" y="7"/>
                </a:lnTo>
                <a:lnTo>
                  <a:pt x="25" y="6"/>
                </a:lnTo>
                <a:lnTo>
                  <a:pt x="23" y="6"/>
                </a:lnTo>
                <a:lnTo>
                  <a:pt x="20" y="6"/>
                </a:lnTo>
                <a:lnTo>
                  <a:pt x="18" y="4"/>
                </a:lnTo>
                <a:lnTo>
                  <a:pt x="14" y="2"/>
                </a:lnTo>
                <a:lnTo>
                  <a:pt x="11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4" y="22"/>
                </a:lnTo>
                <a:lnTo>
                  <a:pt x="4" y="22"/>
                </a:lnTo>
                <a:lnTo>
                  <a:pt x="5" y="22"/>
                </a:lnTo>
                <a:lnTo>
                  <a:pt x="9" y="23"/>
                </a:lnTo>
                <a:lnTo>
                  <a:pt x="13" y="25"/>
                </a:lnTo>
                <a:lnTo>
                  <a:pt x="18" y="25"/>
                </a:lnTo>
                <a:lnTo>
                  <a:pt x="23" y="27"/>
                </a:lnTo>
                <a:lnTo>
                  <a:pt x="29" y="27"/>
                </a:lnTo>
                <a:lnTo>
                  <a:pt x="29" y="7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2" name=""/>
          <p:cNvSpPr/>
          <p:nvPr/>
        </p:nvSpPr>
        <p:spPr>
          <a:xfrm>
            <a:off x="2170080" y="6299280"/>
            <a:ext cx="55440" cy="60120"/>
          </a:xfrm>
          <a:custGeom>
            <a:avLst/>
            <a:gdLst/>
            <a:ahLst/>
            <a:rect l="l" t="t" r="r" b="b"/>
            <a:pathLst>
              <a:path w="71" h="77">
                <a:moveTo>
                  <a:pt x="50" y="0"/>
                </a:moveTo>
                <a:lnTo>
                  <a:pt x="50" y="0"/>
                </a:lnTo>
                <a:lnTo>
                  <a:pt x="50" y="0"/>
                </a:lnTo>
                <a:lnTo>
                  <a:pt x="50" y="2"/>
                </a:lnTo>
                <a:lnTo>
                  <a:pt x="46" y="6"/>
                </a:lnTo>
                <a:lnTo>
                  <a:pt x="44" y="9"/>
                </a:lnTo>
                <a:lnTo>
                  <a:pt x="35" y="20"/>
                </a:lnTo>
                <a:lnTo>
                  <a:pt x="26" y="31"/>
                </a:lnTo>
                <a:lnTo>
                  <a:pt x="18" y="41"/>
                </a:lnTo>
                <a:lnTo>
                  <a:pt x="7" y="50"/>
                </a:lnTo>
                <a:lnTo>
                  <a:pt x="5" y="54"/>
                </a:lnTo>
                <a:lnTo>
                  <a:pt x="2" y="56"/>
                </a:lnTo>
                <a:lnTo>
                  <a:pt x="0" y="57"/>
                </a:lnTo>
                <a:lnTo>
                  <a:pt x="2" y="57"/>
                </a:lnTo>
                <a:lnTo>
                  <a:pt x="2" y="77"/>
                </a:lnTo>
                <a:lnTo>
                  <a:pt x="7" y="75"/>
                </a:lnTo>
                <a:lnTo>
                  <a:pt x="12" y="73"/>
                </a:lnTo>
                <a:lnTo>
                  <a:pt x="16" y="70"/>
                </a:lnTo>
                <a:lnTo>
                  <a:pt x="21" y="66"/>
                </a:lnTo>
                <a:lnTo>
                  <a:pt x="32" y="56"/>
                </a:lnTo>
                <a:lnTo>
                  <a:pt x="43" y="45"/>
                </a:lnTo>
                <a:lnTo>
                  <a:pt x="53" y="33"/>
                </a:lnTo>
                <a:lnTo>
                  <a:pt x="60" y="22"/>
                </a:lnTo>
                <a:lnTo>
                  <a:pt x="66" y="16"/>
                </a:lnTo>
                <a:lnTo>
                  <a:pt x="67" y="11"/>
                </a:lnTo>
                <a:lnTo>
                  <a:pt x="69" y="8"/>
                </a:lnTo>
                <a:lnTo>
                  <a:pt x="71" y="0"/>
                </a:lnTo>
                <a:lnTo>
                  <a:pt x="5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3" name=""/>
          <p:cNvSpPr/>
          <p:nvPr/>
        </p:nvSpPr>
        <p:spPr>
          <a:xfrm>
            <a:off x="2211480" y="6280200"/>
            <a:ext cx="14040" cy="20520"/>
          </a:xfrm>
          <a:custGeom>
            <a:avLst/>
            <a:gdLst/>
            <a:ahLst/>
            <a:rect l="l" t="t" r="r" b="b"/>
            <a:pathLst>
              <a:path w="20" h="25">
                <a:moveTo>
                  <a:pt x="9" y="22"/>
                </a:moveTo>
                <a:lnTo>
                  <a:pt x="0" y="11"/>
                </a:lnTo>
                <a:lnTo>
                  <a:pt x="0" y="18"/>
                </a:lnTo>
                <a:lnTo>
                  <a:pt x="0" y="25"/>
                </a:lnTo>
                <a:lnTo>
                  <a:pt x="20" y="25"/>
                </a:lnTo>
                <a:lnTo>
                  <a:pt x="20" y="18"/>
                </a:lnTo>
                <a:lnTo>
                  <a:pt x="20" y="11"/>
                </a:lnTo>
                <a:lnTo>
                  <a:pt x="9" y="0"/>
                </a:lnTo>
                <a:lnTo>
                  <a:pt x="9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4" name=""/>
          <p:cNvSpPr/>
          <p:nvPr/>
        </p:nvSpPr>
        <p:spPr>
          <a:xfrm>
            <a:off x="2211480" y="6280200"/>
            <a:ext cx="7920" cy="17280"/>
          </a:xfrm>
          <a:custGeom>
            <a:avLst/>
            <a:gdLst/>
            <a:ahLst/>
            <a:rect l="l" t="t" r="r" b="b"/>
            <a:pathLst>
              <a:path w="11" h="22">
                <a:moveTo>
                  <a:pt x="0" y="22"/>
                </a:moveTo>
                <a:lnTo>
                  <a:pt x="0" y="22"/>
                </a:lnTo>
                <a:lnTo>
                  <a:pt x="6" y="22"/>
                </a:lnTo>
                <a:lnTo>
                  <a:pt x="11" y="22"/>
                </a:ln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5" name=""/>
          <p:cNvSpPr/>
          <p:nvPr/>
        </p:nvSpPr>
        <p:spPr>
          <a:xfrm>
            <a:off x="2152800" y="6280200"/>
            <a:ext cx="58680" cy="52200"/>
          </a:xfrm>
          <a:custGeom>
            <a:avLst/>
            <a:gdLst/>
            <a:ahLst/>
            <a:rect l="l" t="t" r="r" b="b"/>
            <a:pathLst>
              <a:path w="73" h="66">
                <a:moveTo>
                  <a:pt x="8" y="66"/>
                </a:moveTo>
                <a:lnTo>
                  <a:pt x="15" y="64"/>
                </a:lnTo>
                <a:lnTo>
                  <a:pt x="24" y="57"/>
                </a:lnTo>
                <a:lnTo>
                  <a:pt x="43" y="41"/>
                </a:lnTo>
                <a:lnTo>
                  <a:pt x="56" y="34"/>
                </a:lnTo>
                <a:lnTo>
                  <a:pt x="66" y="27"/>
                </a:lnTo>
                <a:lnTo>
                  <a:pt x="73" y="22"/>
                </a:lnTo>
                <a:lnTo>
                  <a:pt x="73" y="22"/>
                </a:lnTo>
                <a:lnTo>
                  <a:pt x="73" y="0"/>
                </a:lnTo>
                <a:lnTo>
                  <a:pt x="63" y="4"/>
                </a:lnTo>
                <a:lnTo>
                  <a:pt x="54" y="9"/>
                </a:lnTo>
                <a:lnTo>
                  <a:pt x="43" y="16"/>
                </a:lnTo>
                <a:lnTo>
                  <a:pt x="31" y="25"/>
                </a:lnTo>
                <a:lnTo>
                  <a:pt x="9" y="41"/>
                </a:lnTo>
                <a:lnTo>
                  <a:pt x="0" y="48"/>
                </a:lnTo>
                <a:lnTo>
                  <a:pt x="8" y="47"/>
                </a:lnTo>
                <a:lnTo>
                  <a:pt x="8" y="66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6" name=""/>
          <p:cNvSpPr/>
          <p:nvPr/>
        </p:nvSpPr>
        <p:spPr>
          <a:xfrm>
            <a:off x="2124000" y="6289560"/>
            <a:ext cx="34920" cy="42840"/>
          </a:xfrm>
          <a:custGeom>
            <a:avLst/>
            <a:gdLst/>
            <a:ahLst/>
            <a:rect l="l" t="t" r="r" b="b"/>
            <a:pathLst>
              <a:path w="43" h="55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2" y="21"/>
                </a:lnTo>
                <a:lnTo>
                  <a:pt x="2" y="27"/>
                </a:lnTo>
                <a:lnTo>
                  <a:pt x="3" y="30"/>
                </a:lnTo>
                <a:lnTo>
                  <a:pt x="5" y="36"/>
                </a:lnTo>
                <a:lnTo>
                  <a:pt x="7" y="39"/>
                </a:lnTo>
                <a:lnTo>
                  <a:pt x="9" y="43"/>
                </a:lnTo>
                <a:lnTo>
                  <a:pt x="14" y="46"/>
                </a:lnTo>
                <a:lnTo>
                  <a:pt x="18" y="50"/>
                </a:lnTo>
                <a:lnTo>
                  <a:pt x="21" y="52"/>
                </a:lnTo>
                <a:lnTo>
                  <a:pt x="27" y="53"/>
                </a:lnTo>
                <a:lnTo>
                  <a:pt x="32" y="55"/>
                </a:lnTo>
                <a:lnTo>
                  <a:pt x="37" y="55"/>
                </a:lnTo>
                <a:lnTo>
                  <a:pt x="43" y="55"/>
                </a:lnTo>
                <a:lnTo>
                  <a:pt x="43" y="36"/>
                </a:lnTo>
                <a:lnTo>
                  <a:pt x="39" y="36"/>
                </a:lnTo>
                <a:lnTo>
                  <a:pt x="35" y="36"/>
                </a:lnTo>
                <a:lnTo>
                  <a:pt x="32" y="34"/>
                </a:lnTo>
                <a:lnTo>
                  <a:pt x="30" y="34"/>
                </a:lnTo>
                <a:lnTo>
                  <a:pt x="28" y="32"/>
                </a:lnTo>
                <a:lnTo>
                  <a:pt x="27" y="32"/>
                </a:lnTo>
                <a:lnTo>
                  <a:pt x="27" y="30"/>
                </a:lnTo>
                <a:lnTo>
                  <a:pt x="25" y="28"/>
                </a:lnTo>
                <a:lnTo>
                  <a:pt x="25" y="27"/>
                </a:lnTo>
                <a:lnTo>
                  <a:pt x="23" y="25"/>
                </a:lnTo>
                <a:lnTo>
                  <a:pt x="23" y="23"/>
                </a:lnTo>
                <a:lnTo>
                  <a:pt x="21" y="20"/>
                </a:lnTo>
                <a:lnTo>
                  <a:pt x="21" y="11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7" name=""/>
          <p:cNvSpPr/>
          <p:nvPr/>
        </p:nvSpPr>
        <p:spPr>
          <a:xfrm>
            <a:off x="2124000" y="6256440"/>
            <a:ext cx="77760" cy="34920"/>
          </a:xfrm>
          <a:custGeom>
            <a:avLst/>
            <a:gdLst/>
            <a:ahLst/>
            <a:rect l="l" t="t" r="r" b="b"/>
            <a:pathLst>
              <a:path w="98" h="45">
                <a:moveTo>
                  <a:pt x="87" y="20"/>
                </a:move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8" y="11"/>
                </a:lnTo>
                <a:lnTo>
                  <a:pt x="76" y="13"/>
                </a:lnTo>
                <a:lnTo>
                  <a:pt x="73" y="14"/>
                </a:lnTo>
                <a:lnTo>
                  <a:pt x="69" y="14"/>
                </a:lnTo>
                <a:lnTo>
                  <a:pt x="64" y="16"/>
                </a:lnTo>
                <a:lnTo>
                  <a:pt x="57" y="18"/>
                </a:lnTo>
                <a:lnTo>
                  <a:pt x="50" y="18"/>
                </a:lnTo>
                <a:lnTo>
                  <a:pt x="35" y="20"/>
                </a:lnTo>
                <a:lnTo>
                  <a:pt x="21" y="21"/>
                </a:lnTo>
                <a:lnTo>
                  <a:pt x="14" y="25"/>
                </a:lnTo>
                <a:lnTo>
                  <a:pt x="9" y="27"/>
                </a:lnTo>
                <a:lnTo>
                  <a:pt x="7" y="30"/>
                </a:lnTo>
                <a:lnTo>
                  <a:pt x="3" y="32"/>
                </a:lnTo>
                <a:lnTo>
                  <a:pt x="2" y="37"/>
                </a:lnTo>
                <a:lnTo>
                  <a:pt x="0" y="41"/>
                </a:lnTo>
                <a:lnTo>
                  <a:pt x="21" y="41"/>
                </a:lnTo>
                <a:lnTo>
                  <a:pt x="21" y="43"/>
                </a:lnTo>
                <a:lnTo>
                  <a:pt x="21" y="43"/>
                </a:lnTo>
                <a:lnTo>
                  <a:pt x="19" y="45"/>
                </a:lnTo>
                <a:lnTo>
                  <a:pt x="19" y="45"/>
                </a:lnTo>
                <a:lnTo>
                  <a:pt x="23" y="43"/>
                </a:lnTo>
                <a:lnTo>
                  <a:pt x="27" y="43"/>
                </a:lnTo>
                <a:lnTo>
                  <a:pt x="39" y="39"/>
                </a:lnTo>
                <a:lnTo>
                  <a:pt x="53" y="37"/>
                </a:lnTo>
                <a:lnTo>
                  <a:pt x="60" y="37"/>
                </a:lnTo>
                <a:lnTo>
                  <a:pt x="67" y="36"/>
                </a:lnTo>
                <a:lnTo>
                  <a:pt x="75" y="34"/>
                </a:lnTo>
                <a:lnTo>
                  <a:pt x="82" y="32"/>
                </a:lnTo>
                <a:lnTo>
                  <a:pt x="87" y="29"/>
                </a:lnTo>
                <a:lnTo>
                  <a:pt x="92" y="25"/>
                </a:lnTo>
                <a:lnTo>
                  <a:pt x="96" y="20"/>
                </a:lnTo>
                <a:lnTo>
                  <a:pt x="98" y="16"/>
                </a:lnTo>
                <a:lnTo>
                  <a:pt x="98" y="13"/>
                </a:lnTo>
                <a:lnTo>
                  <a:pt x="96" y="7"/>
                </a:lnTo>
                <a:lnTo>
                  <a:pt x="85" y="0"/>
                </a:lnTo>
                <a:lnTo>
                  <a:pt x="87" y="2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8" name=""/>
          <p:cNvSpPr/>
          <p:nvPr/>
        </p:nvSpPr>
        <p:spPr>
          <a:xfrm>
            <a:off x="2190600" y="6256440"/>
            <a:ext cx="1800" cy="6120"/>
          </a:xfrm>
          <a:custGeom>
            <a:avLst/>
            <a:gdLst/>
            <a:ahLst/>
            <a:rect l="l" t="t" r="r" b="b"/>
            <a:pathLst>
              <a:path w="2" h="9">
                <a:moveTo>
                  <a:pt x="0" y="0"/>
                </a:moveTo>
                <a:lnTo>
                  <a:pt x="2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79" name=""/>
          <p:cNvSpPr/>
          <p:nvPr/>
        </p:nvSpPr>
        <p:spPr>
          <a:xfrm>
            <a:off x="2116080" y="6256440"/>
            <a:ext cx="77760" cy="23760"/>
          </a:xfrm>
          <a:custGeom>
            <a:avLst/>
            <a:gdLst/>
            <a:ahLst/>
            <a:rect l="l" t="t" r="r" b="b"/>
            <a:pathLst>
              <a:path w="98" h="30">
                <a:moveTo>
                  <a:pt x="0" y="11"/>
                </a:moveTo>
                <a:lnTo>
                  <a:pt x="6" y="30"/>
                </a:lnTo>
                <a:lnTo>
                  <a:pt x="98" y="20"/>
                </a:lnTo>
                <a:lnTo>
                  <a:pt x="94" y="0"/>
                </a:lnTo>
                <a:lnTo>
                  <a:pt x="2" y="11"/>
                </a:lnTo>
                <a:lnTo>
                  <a:pt x="0" y="11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0" name=""/>
          <p:cNvSpPr/>
          <p:nvPr/>
        </p:nvSpPr>
        <p:spPr>
          <a:xfrm>
            <a:off x="2116080" y="6264360"/>
            <a:ext cx="3240" cy="7920"/>
          </a:xfrm>
          <a:custGeom>
            <a:avLst/>
            <a:gdLst/>
            <a:ahLst/>
            <a:rect l="l" t="t" r="r" b="b"/>
            <a:pathLst>
              <a:path w="4" h="9">
                <a:moveTo>
                  <a:pt x="0" y="0"/>
                </a:moveTo>
                <a:lnTo>
                  <a:pt x="4" y="9"/>
                </a:lnTo>
                <a:lnTo>
                  <a:pt x="0" y="0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1" name=""/>
          <p:cNvSpPr/>
          <p:nvPr/>
        </p:nvSpPr>
        <p:spPr>
          <a:xfrm>
            <a:off x="2085840" y="6257880"/>
            <a:ext cx="36720" cy="22320"/>
          </a:xfrm>
          <a:custGeom>
            <a:avLst/>
            <a:gdLst/>
            <a:ahLst/>
            <a:rect l="l" t="t" r="r" b="b"/>
            <a:pathLst>
              <a:path w="46" h="28">
                <a:moveTo>
                  <a:pt x="0" y="2"/>
                </a:moveTo>
                <a:lnTo>
                  <a:pt x="0" y="2"/>
                </a:lnTo>
                <a:lnTo>
                  <a:pt x="4" y="9"/>
                </a:lnTo>
                <a:lnTo>
                  <a:pt x="7" y="14"/>
                </a:lnTo>
                <a:lnTo>
                  <a:pt x="12" y="18"/>
                </a:lnTo>
                <a:lnTo>
                  <a:pt x="18" y="21"/>
                </a:lnTo>
                <a:lnTo>
                  <a:pt x="23" y="25"/>
                </a:lnTo>
                <a:lnTo>
                  <a:pt x="30" y="27"/>
                </a:lnTo>
                <a:lnTo>
                  <a:pt x="34" y="28"/>
                </a:lnTo>
                <a:lnTo>
                  <a:pt x="39" y="28"/>
                </a:lnTo>
                <a:lnTo>
                  <a:pt x="43" y="28"/>
                </a:lnTo>
                <a:lnTo>
                  <a:pt x="46" y="27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37" y="9"/>
                </a:lnTo>
                <a:lnTo>
                  <a:pt x="37" y="9"/>
                </a:lnTo>
                <a:lnTo>
                  <a:pt x="32" y="7"/>
                </a:lnTo>
                <a:lnTo>
                  <a:pt x="28" y="5"/>
                </a:lnTo>
                <a:lnTo>
                  <a:pt x="25" y="3"/>
                </a:lnTo>
                <a:lnTo>
                  <a:pt x="23" y="2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close/>
              </a:path>
            </a:pathLst>
          </a:custGeom>
          <a:solidFill>
            <a:srgbClr val="19424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2" name=""/>
          <p:cNvSpPr/>
          <p:nvPr/>
        </p:nvSpPr>
        <p:spPr>
          <a:xfrm>
            <a:off x="2085840" y="6229440"/>
            <a:ext cx="36720" cy="30240"/>
          </a:xfrm>
          <a:custGeom>
            <a:avLst/>
            <a:gdLst/>
            <a:ahLst/>
            <a:rect l="l" t="t" r="r" b="b"/>
            <a:pathLst>
              <a:path w="46" h="38">
                <a:moveTo>
                  <a:pt x="25" y="4"/>
                </a:moveTo>
                <a:lnTo>
                  <a:pt x="25" y="4"/>
                </a:lnTo>
                <a:lnTo>
                  <a:pt x="25" y="6"/>
                </a:lnTo>
                <a:lnTo>
                  <a:pt x="25" y="9"/>
                </a:lnTo>
                <a:lnTo>
                  <a:pt x="25" y="9"/>
                </a:lnTo>
                <a:lnTo>
                  <a:pt x="25" y="11"/>
                </a:lnTo>
                <a:lnTo>
                  <a:pt x="23" y="11"/>
                </a:lnTo>
                <a:lnTo>
                  <a:pt x="23" y="13"/>
                </a:lnTo>
                <a:lnTo>
                  <a:pt x="20" y="13"/>
                </a:lnTo>
                <a:lnTo>
                  <a:pt x="20" y="14"/>
                </a:lnTo>
                <a:lnTo>
                  <a:pt x="14" y="16"/>
                </a:lnTo>
                <a:lnTo>
                  <a:pt x="9" y="22"/>
                </a:lnTo>
                <a:lnTo>
                  <a:pt x="5" y="23"/>
                </a:lnTo>
                <a:lnTo>
                  <a:pt x="4" y="27"/>
                </a:lnTo>
                <a:lnTo>
                  <a:pt x="0" y="32"/>
                </a:lnTo>
                <a:lnTo>
                  <a:pt x="0" y="38"/>
                </a:lnTo>
                <a:lnTo>
                  <a:pt x="21" y="38"/>
                </a:lnTo>
                <a:lnTo>
                  <a:pt x="21" y="38"/>
                </a:lnTo>
                <a:lnTo>
                  <a:pt x="20" y="38"/>
                </a:lnTo>
                <a:lnTo>
                  <a:pt x="21" y="38"/>
                </a:lnTo>
                <a:lnTo>
                  <a:pt x="25" y="36"/>
                </a:lnTo>
                <a:lnTo>
                  <a:pt x="28" y="32"/>
                </a:lnTo>
                <a:lnTo>
                  <a:pt x="32" y="31"/>
                </a:lnTo>
                <a:lnTo>
                  <a:pt x="36" y="29"/>
                </a:lnTo>
                <a:lnTo>
                  <a:pt x="39" y="25"/>
                </a:lnTo>
                <a:lnTo>
                  <a:pt x="41" y="22"/>
                </a:lnTo>
                <a:lnTo>
                  <a:pt x="45" y="16"/>
                </a:lnTo>
                <a:lnTo>
                  <a:pt x="46" y="13"/>
                </a:lnTo>
                <a:lnTo>
                  <a:pt x="46" y="6"/>
                </a:lnTo>
                <a:lnTo>
                  <a:pt x="46" y="0"/>
                </a:lnTo>
                <a:lnTo>
                  <a:pt x="46" y="0"/>
                </a:lnTo>
                <a:lnTo>
                  <a:pt x="25" y="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3" name=""/>
          <p:cNvSpPr/>
          <p:nvPr/>
        </p:nvSpPr>
        <p:spPr>
          <a:xfrm>
            <a:off x="2093760" y="6186600"/>
            <a:ext cx="28800" cy="46080"/>
          </a:xfrm>
          <a:custGeom>
            <a:avLst/>
            <a:gdLst/>
            <a:ahLst/>
            <a:rect l="l" t="t" r="r" b="b"/>
            <a:pathLst>
              <a:path w="35" h="59">
                <a:moveTo>
                  <a:pt x="12" y="20"/>
                </a:moveTo>
                <a:lnTo>
                  <a:pt x="3" y="7"/>
                </a:lnTo>
                <a:lnTo>
                  <a:pt x="1" y="13"/>
                </a:lnTo>
                <a:lnTo>
                  <a:pt x="1" y="16"/>
                </a:lnTo>
                <a:lnTo>
                  <a:pt x="0" y="21"/>
                </a:lnTo>
                <a:lnTo>
                  <a:pt x="0" y="27"/>
                </a:lnTo>
                <a:lnTo>
                  <a:pt x="1" y="30"/>
                </a:lnTo>
                <a:lnTo>
                  <a:pt x="1" y="34"/>
                </a:lnTo>
                <a:lnTo>
                  <a:pt x="3" y="39"/>
                </a:lnTo>
                <a:lnTo>
                  <a:pt x="5" y="41"/>
                </a:lnTo>
                <a:lnTo>
                  <a:pt x="9" y="45"/>
                </a:lnTo>
                <a:lnTo>
                  <a:pt x="10" y="50"/>
                </a:lnTo>
                <a:lnTo>
                  <a:pt x="12" y="53"/>
                </a:lnTo>
                <a:lnTo>
                  <a:pt x="14" y="59"/>
                </a:lnTo>
                <a:lnTo>
                  <a:pt x="35" y="55"/>
                </a:lnTo>
                <a:lnTo>
                  <a:pt x="32" y="46"/>
                </a:lnTo>
                <a:lnTo>
                  <a:pt x="28" y="41"/>
                </a:lnTo>
                <a:lnTo>
                  <a:pt x="26" y="36"/>
                </a:lnTo>
                <a:lnTo>
                  <a:pt x="23" y="30"/>
                </a:lnTo>
                <a:lnTo>
                  <a:pt x="23" y="30"/>
                </a:lnTo>
                <a:lnTo>
                  <a:pt x="21" y="29"/>
                </a:lnTo>
                <a:lnTo>
                  <a:pt x="21" y="27"/>
                </a:lnTo>
                <a:lnTo>
                  <a:pt x="21" y="25"/>
                </a:lnTo>
                <a:lnTo>
                  <a:pt x="21" y="23"/>
                </a:lnTo>
                <a:lnTo>
                  <a:pt x="21" y="20"/>
                </a:lnTo>
                <a:lnTo>
                  <a:pt x="23" y="18"/>
                </a:lnTo>
                <a:lnTo>
                  <a:pt x="25" y="13"/>
                </a:lnTo>
                <a:lnTo>
                  <a:pt x="16" y="0"/>
                </a:lnTo>
                <a:lnTo>
                  <a:pt x="12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4" name=""/>
          <p:cNvSpPr/>
          <p:nvPr/>
        </p:nvSpPr>
        <p:spPr>
          <a:xfrm>
            <a:off x="2057400" y="6180120"/>
            <a:ext cx="50760" cy="20520"/>
          </a:xfrm>
          <a:custGeom>
            <a:avLst/>
            <a:gdLst/>
            <a:ahLst/>
            <a:rect l="l" t="t" r="r" b="b"/>
            <a:pathLst>
              <a:path w="64" h="27">
                <a:moveTo>
                  <a:pt x="0" y="20"/>
                </a:moveTo>
                <a:lnTo>
                  <a:pt x="0" y="20"/>
                </a:lnTo>
                <a:lnTo>
                  <a:pt x="16" y="21"/>
                </a:lnTo>
                <a:lnTo>
                  <a:pt x="34" y="23"/>
                </a:lnTo>
                <a:lnTo>
                  <a:pt x="48" y="25"/>
                </a:lnTo>
                <a:lnTo>
                  <a:pt x="59" y="27"/>
                </a:lnTo>
                <a:lnTo>
                  <a:pt x="64" y="7"/>
                </a:lnTo>
                <a:lnTo>
                  <a:pt x="52" y="5"/>
                </a:lnTo>
                <a:lnTo>
                  <a:pt x="36" y="2"/>
                </a:lnTo>
                <a:lnTo>
                  <a:pt x="18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5" name=""/>
          <p:cNvSpPr/>
          <p:nvPr/>
        </p:nvSpPr>
        <p:spPr>
          <a:xfrm>
            <a:off x="2039760" y="6180120"/>
            <a:ext cx="19080" cy="38160"/>
          </a:xfrm>
          <a:custGeom>
            <a:avLst/>
            <a:gdLst/>
            <a:ahLst/>
            <a:rect l="l" t="t" r="r" b="b"/>
            <a:pathLst>
              <a:path w="25" h="48">
                <a:moveTo>
                  <a:pt x="11" y="48"/>
                </a:moveTo>
                <a:lnTo>
                  <a:pt x="21" y="37"/>
                </a:lnTo>
                <a:lnTo>
                  <a:pt x="21" y="34"/>
                </a:lnTo>
                <a:lnTo>
                  <a:pt x="21" y="28"/>
                </a:lnTo>
                <a:lnTo>
                  <a:pt x="21" y="25"/>
                </a:lnTo>
                <a:lnTo>
                  <a:pt x="23" y="23"/>
                </a:lnTo>
                <a:lnTo>
                  <a:pt x="25" y="20"/>
                </a:lnTo>
                <a:lnTo>
                  <a:pt x="25" y="20"/>
                </a:lnTo>
                <a:lnTo>
                  <a:pt x="23" y="20"/>
                </a:lnTo>
                <a:lnTo>
                  <a:pt x="21" y="20"/>
                </a:lnTo>
                <a:lnTo>
                  <a:pt x="21" y="0"/>
                </a:lnTo>
                <a:lnTo>
                  <a:pt x="13" y="2"/>
                </a:lnTo>
                <a:lnTo>
                  <a:pt x="9" y="5"/>
                </a:lnTo>
                <a:lnTo>
                  <a:pt x="5" y="11"/>
                </a:lnTo>
                <a:lnTo>
                  <a:pt x="4" y="16"/>
                </a:lnTo>
                <a:lnTo>
                  <a:pt x="2" y="21"/>
                </a:lnTo>
                <a:lnTo>
                  <a:pt x="0" y="27"/>
                </a:lnTo>
                <a:lnTo>
                  <a:pt x="0" y="32"/>
                </a:lnTo>
                <a:lnTo>
                  <a:pt x="0" y="37"/>
                </a:lnTo>
                <a:lnTo>
                  <a:pt x="11" y="28"/>
                </a:lnTo>
                <a:lnTo>
                  <a:pt x="11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6" name=""/>
          <p:cNvSpPr/>
          <p:nvPr/>
        </p:nvSpPr>
        <p:spPr>
          <a:xfrm>
            <a:off x="2031840" y="6200640"/>
            <a:ext cx="17640" cy="30240"/>
          </a:xfrm>
          <a:custGeom>
            <a:avLst/>
            <a:gdLst/>
            <a:ahLst/>
            <a:rect l="l" t="t" r="r" b="b"/>
            <a:pathLst>
              <a:path w="24" h="37">
                <a:moveTo>
                  <a:pt x="2" y="37"/>
                </a:moveTo>
                <a:lnTo>
                  <a:pt x="2" y="37"/>
                </a:lnTo>
                <a:lnTo>
                  <a:pt x="6" y="37"/>
                </a:lnTo>
                <a:lnTo>
                  <a:pt x="9" y="35"/>
                </a:lnTo>
                <a:lnTo>
                  <a:pt x="13" y="33"/>
                </a:lnTo>
                <a:lnTo>
                  <a:pt x="15" y="32"/>
                </a:lnTo>
                <a:lnTo>
                  <a:pt x="18" y="26"/>
                </a:lnTo>
                <a:lnTo>
                  <a:pt x="20" y="23"/>
                </a:lnTo>
                <a:lnTo>
                  <a:pt x="22" y="21"/>
                </a:lnTo>
                <a:lnTo>
                  <a:pt x="24" y="19"/>
                </a:lnTo>
                <a:lnTo>
                  <a:pt x="24" y="19"/>
                </a:lnTo>
                <a:lnTo>
                  <a:pt x="24" y="19"/>
                </a:lnTo>
                <a:lnTo>
                  <a:pt x="22" y="19"/>
                </a:lnTo>
                <a:lnTo>
                  <a:pt x="22" y="0"/>
                </a:lnTo>
                <a:lnTo>
                  <a:pt x="18" y="0"/>
                </a:lnTo>
                <a:lnTo>
                  <a:pt x="15" y="1"/>
                </a:lnTo>
                <a:lnTo>
                  <a:pt x="11" y="3"/>
                </a:lnTo>
                <a:lnTo>
                  <a:pt x="9" y="5"/>
                </a:lnTo>
                <a:lnTo>
                  <a:pt x="6" y="9"/>
                </a:lnTo>
                <a:lnTo>
                  <a:pt x="4" y="12"/>
                </a:lnTo>
                <a:lnTo>
                  <a:pt x="2" y="16"/>
                </a:lnTo>
                <a:lnTo>
                  <a:pt x="0" y="17"/>
                </a:lnTo>
                <a:lnTo>
                  <a:pt x="0" y="16"/>
                </a:lnTo>
                <a:lnTo>
                  <a:pt x="2" y="16"/>
                </a:lnTo>
                <a:lnTo>
                  <a:pt x="2" y="3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7" name=""/>
          <p:cNvSpPr/>
          <p:nvPr/>
        </p:nvSpPr>
        <p:spPr>
          <a:xfrm>
            <a:off x="2011320" y="6213600"/>
            <a:ext cx="22320" cy="17280"/>
          </a:xfrm>
          <a:custGeom>
            <a:avLst/>
            <a:gdLst/>
            <a:ahLst/>
            <a:rect l="l" t="t" r="r" b="b"/>
            <a:pathLst>
              <a:path w="27" h="21">
                <a:moveTo>
                  <a:pt x="0" y="1"/>
                </a:moveTo>
                <a:lnTo>
                  <a:pt x="0" y="1"/>
                </a:lnTo>
                <a:lnTo>
                  <a:pt x="2" y="7"/>
                </a:lnTo>
                <a:lnTo>
                  <a:pt x="6" y="12"/>
                </a:lnTo>
                <a:lnTo>
                  <a:pt x="9" y="16"/>
                </a:lnTo>
                <a:lnTo>
                  <a:pt x="13" y="17"/>
                </a:lnTo>
                <a:lnTo>
                  <a:pt x="20" y="19"/>
                </a:lnTo>
                <a:lnTo>
                  <a:pt x="27" y="21"/>
                </a:lnTo>
                <a:lnTo>
                  <a:pt x="27" y="1"/>
                </a:lnTo>
                <a:lnTo>
                  <a:pt x="25" y="1"/>
                </a:lnTo>
                <a:lnTo>
                  <a:pt x="24" y="0"/>
                </a:lnTo>
                <a:lnTo>
                  <a:pt x="24" y="0"/>
                </a:lnTo>
                <a:lnTo>
                  <a:pt x="22" y="0"/>
                </a:lnTo>
                <a:lnTo>
                  <a:pt x="24" y="0"/>
                </a:lnTo>
                <a:lnTo>
                  <a:pt x="24" y="1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8" name=""/>
          <p:cNvSpPr/>
          <p:nvPr/>
        </p:nvSpPr>
        <p:spPr>
          <a:xfrm>
            <a:off x="2011320" y="6173640"/>
            <a:ext cx="17640" cy="41400"/>
          </a:xfrm>
          <a:custGeom>
            <a:avLst/>
            <a:gdLst/>
            <a:ahLst/>
            <a:rect l="l" t="t" r="r" b="b"/>
            <a:pathLst>
              <a:path w="22" h="51">
                <a:moveTo>
                  <a:pt x="11" y="21"/>
                </a:moveTo>
                <a:lnTo>
                  <a:pt x="0" y="10"/>
                </a:lnTo>
                <a:lnTo>
                  <a:pt x="0" y="25"/>
                </a:lnTo>
                <a:lnTo>
                  <a:pt x="0" y="35"/>
                </a:lnTo>
                <a:lnTo>
                  <a:pt x="0" y="44"/>
                </a:lnTo>
                <a:lnTo>
                  <a:pt x="0" y="51"/>
                </a:lnTo>
                <a:lnTo>
                  <a:pt x="22" y="51"/>
                </a:lnTo>
                <a:lnTo>
                  <a:pt x="22" y="44"/>
                </a:lnTo>
                <a:lnTo>
                  <a:pt x="22" y="35"/>
                </a:lnTo>
                <a:lnTo>
                  <a:pt x="22" y="25"/>
                </a:lnTo>
                <a:lnTo>
                  <a:pt x="22" y="10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89" name=""/>
          <p:cNvSpPr/>
          <p:nvPr/>
        </p:nvSpPr>
        <p:spPr>
          <a:xfrm>
            <a:off x="1981080" y="6161040"/>
            <a:ext cx="39960" cy="28800"/>
          </a:xfrm>
          <a:custGeom>
            <a:avLst/>
            <a:gdLst/>
            <a:ahLst/>
            <a:rect l="l" t="t" r="r" b="b"/>
            <a:pathLst>
              <a:path w="50" h="37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2" y="16"/>
                </a:lnTo>
                <a:lnTo>
                  <a:pt x="6" y="20"/>
                </a:lnTo>
                <a:lnTo>
                  <a:pt x="7" y="23"/>
                </a:lnTo>
                <a:lnTo>
                  <a:pt x="11" y="27"/>
                </a:lnTo>
                <a:lnTo>
                  <a:pt x="15" y="28"/>
                </a:lnTo>
                <a:lnTo>
                  <a:pt x="18" y="32"/>
                </a:lnTo>
                <a:lnTo>
                  <a:pt x="27" y="34"/>
                </a:lnTo>
                <a:lnTo>
                  <a:pt x="34" y="36"/>
                </a:lnTo>
                <a:lnTo>
                  <a:pt x="41" y="37"/>
                </a:lnTo>
                <a:lnTo>
                  <a:pt x="50" y="37"/>
                </a:lnTo>
                <a:lnTo>
                  <a:pt x="50" y="18"/>
                </a:lnTo>
                <a:lnTo>
                  <a:pt x="43" y="18"/>
                </a:lnTo>
                <a:lnTo>
                  <a:pt x="38" y="16"/>
                </a:lnTo>
                <a:lnTo>
                  <a:pt x="32" y="16"/>
                </a:lnTo>
                <a:lnTo>
                  <a:pt x="27" y="14"/>
                </a:lnTo>
                <a:lnTo>
                  <a:pt x="27" y="12"/>
                </a:lnTo>
                <a:lnTo>
                  <a:pt x="25" y="12"/>
                </a:lnTo>
                <a:lnTo>
                  <a:pt x="23" y="11"/>
                </a:lnTo>
                <a:lnTo>
                  <a:pt x="23" y="9"/>
                </a:lnTo>
                <a:lnTo>
                  <a:pt x="22" y="9"/>
                </a:lnTo>
                <a:lnTo>
                  <a:pt x="22" y="5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0" name=""/>
          <p:cNvSpPr/>
          <p:nvPr/>
        </p:nvSpPr>
        <p:spPr>
          <a:xfrm>
            <a:off x="1989000" y="616104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1" name=""/>
          <p:cNvSpPr/>
          <p:nvPr/>
        </p:nvSpPr>
        <p:spPr>
          <a:xfrm>
            <a:off x="1981080" y="6113520"/>
            <a:ext cx="15840" cy="47520"/>
          </a:xfrm>
          <a:custGeom>
            <a:avLst/>
            <a:gdLst/>
            <a:ahLst/>
            <a:rect l="l" t="t" r="r" b="b"/>
            <a:pathLst>
              <a:path w="22" h="59">
                <a:moveTo>
                  <a:pt x="11" y="0"/>
                </a:moveTo>
                <a:lnTo>
                  <a:pt x="0" y="11"/>
                </a:lnTo>
                <a:lnTo>
                  <a:pt x="0" y="59"/>
                </a:lnTo>
                <a:lnTo>
                  <a:pt x="22" y="59"/>
                </a:lnTo>
                <a:lnTo>
                  <a:pt x="22" y="11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2" name=""/>
          <p:cNvSpPr/>
          <p:nvPr/>
        </p:nvSpPr>
        <p:spPr>
          <a:xfrm>
            <a:off x="1955880" y="6113520"/>
            <a:ext cx="33120" cy="17280"/>
          </a:xfrm>
          <a:custGeom>
            <a:avLst/>
            <a:gdLst/>
            <a:ahLst/>
            <a:rect l="l" t="t" r="r" b="b"/>
            <a:pathLst>
              <a:path w="43" h="22">
                <a:moveTo>
                  <a:pt x="0" y="11"/>
                </a:moveTo>
                <a:lnTo>
                  <a:pt x="11" y="22"/>
                </a:lnTo>
                <a:lnTo>
                  <a:pt x="43" y="22"/>
                </a:lnTo>
                <a:lnTo>
                  <a:pt x="43" y="0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3" name=""/>
          <p:cNvSpPr/>
          <p:nvPr/>
        </p:nvSpPr>
        <p:spPr>
          <a:xfrm>
            <a:off x="1955880" y="6102360"/>
            <a:ext cx="15840" cy="19080"/>
          </a:xfrm>
          <a:custGeom>
            <a:avLst/>
            <a:gdLst/>
            <a:ahLst/>
            <a:rect l="l" t="t" r="r" b="b"/>
            <a:pathLst>
              <a:path w="22" h="25">
                <a:moveTo>
                  <a:pt x="4" y="0"/>
                </a:moveTo>
                <a:lnTo>
                  <a:pt x="0" y="7"/>
                </a:lnTo>
                <a:lnTo>
                  <a:pt x="0" y="25"/>
                </a:lnTo>
                <a:lnTo>
                  <a:pt x="22" y="25"/>
                </a:lnTo>
                <a:lnTo>
                  <a:pt x="22" y="7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4" name=""/>
          <p:cNvSpPr/>
          <p:nvPr/>
        </p:nvSpPr>
        <p:spPr>
          <a:xfrm>
            <a:off x="1963800" y="6108840"/>
            <a:ext cx="6120" cy="4680"/>
          </a:xfrm>
          <a:custGeom>
            <a:avLst/>
            <a:gdLst/>
            <a:ahLst/>
            <a:rect l="l" t="t" r="r" b="b"/>
            <a:pathLst>
              <a:path w="7" h="7">
                <a:moveTo>
                  <a:pt x="7" y="7"/>
                </a:moveTo>
                <a:lnTo>
                  <a:pt x="0" y="0"/>
                </a:lnTo>
                <a:lnTo>
                  <a:pt x="7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5" name=""/>
          <p:cNvSpPr/>
          <p:nvPr/>
        </p:nvSpPr>
        <p:spPr>
          <a:xfrm>
            <a:off x="1957320" y="6078600"/>
            <a:ext cx="20880" cy="34920"/>
          </a:xfrm>
          <a:custGeom>
            <a:avLst/>
            <a:gdLst/>
            <a:ahLst/>
            <a:rect l="l" t="t" r="r" b="b"/>
            <a:pathLst>
              <a:path w="25" h="44">
                <a:moveTo>
                  <a:pt x="7" y="14"/>
                </a:moveTo>
                <a:lnTo>
                  <a:pt x="3" y="7"/>
                </a:lnTo>
                <a:lnTo>
                  <a:pt x="3" y="12"/>
                </a:lnTo>
                <a:lnTo>
                  <a:pt x="2" y="21"/>
                </a:lnTo>
                <a:lnTo>
                  <a:pt x="2" y="26"/>
                </a:lnTo>
                <a:lnTo>
                  <a:pt x="0" y="30"/>
                </a:lnTo>
                <a:lnTo>
                  <a:pt x="0" y="32"/>
                </a:lnTo>
                <a:lnTo>
                  <a:pt x="0" y="30"/>
                </a:lnTo>
                <a:lnTo>
                  <a:pt x="14" y="44"/>
                </a:lnTo>
                <a:lnTo>
                  <a:pt x="18" y="39"/>
                </a:lnTo>
                <a:lnTo>
                  <a:pt x="19" y="35"/>
                </a:lnTo>
                <a:lnTo>
                  <a:pt x="21" y="30"/>
                </a:lnTo>
                <a:lnTo>
                  <a:pt x="21" y="26"/>
                </a:lnTo>
                <a:lnTo>
                  <a:pt x="23" y="16"/>
                </a:lnTo>
                <a:lnTo>
                  <a:pt x="25" y="7"/>
                </a:lnTo>
                <a:lnTo>
                  <a:pt x="21" y="0"/>
                </a:lnTo>
                <a:lnTo>
                  <a:pt x="7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6" name=""/>
          <p:cNvSpPr/>
          <p:nvPr/>
        </p:nvSpPr>
        <p:spPr>
          <a:xfrm>
            <a:off x="1938240" y="6032520"/>
            <a:ext cx="34920" cy="57240"/>
          </a:xfrm>
          <a:custGeom>
            <a:avLst/>
            <a:gdLst/>
            <a:ahLst/>
            <a:rect l="l" t="t" r="r" b="b"/>
            <a:pathLst>
              <a:path w="44" h="73">
                <a:moveTo>
                  <a:pt x="11" y="21"/>
                </a:moveTo>
                <a:lnTo>
                  <a:pt x="0" y="11"/>
                </a:lnTo>
                <a:lnTo>
                  <a:pt x="0" y="23"/>
                </a:lnTo>
                <a:lnTo>
                  <a:pt x="2" y="34"/>
                </a:lnTo>
                <a:lnTo>
                  <a:pt x="3" y="39"/>
                </a:lnTo>
                <a:lnTo>
                  <a:pt x="5" y="45"/>
                </a:lnTo>
                <a:lnTo>
                  <a:pt x="7" y="48"/>
                </a:lnTo>
                <a:lnTo>
                  <a:pt x="9" y="52"/>
                </a:lnTo>
                <a:lnTo>
                  <a:pt x="14" y="59"/>
                </a:lnTo>
                <a:lnTo>
                  <a:pt x="19" y="64"/>
                </a:lnTo>
                <a:lnTo>
                  <a:pt x="25" y="68"/>
                </a:lnTo>
                <a:lnTo>
                  <a:pt x="32" y="73"/>
                </a:lnTo>
                <a:lnTo>
                  <a:pt x="44" y="57"/>
                </a:lnTo>
                <a:lnTo>
                  <a:pt x="39" y="52"/>
                </a:lnTo>
                <a:lnTo>
                  <a:pt x="34" y="48"/>
                </a:lnTo>
                <a:lnTo>
                  <a:pt x="28" y="45"/>
                </a:lnTo>
                <a:lnTo>
                  <a:pt x="27" y="41"/>
                </a:lnTo>
                <a:lnTo>
                  <a:pt x="25" y="39"/>
                </a:lnTo>
                <a:lnTo>
                  <a:pt x="25" y="37"/>
                </a:lnTo>
                <a:lnTo>
                  <a:pt x="23" y="34"/>
                </a:lnTo>
                <a:lnTo>
                  <a:pt x="21" y="30"/>
                </a:lnTo>
                <a:lnTo>
                  <a:pt x="21" y="21"/>
                </a:lnTo>
                <a:lnTo>
                  <a:pt x="19" y="11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7" name=""/>
          <p:cNvSpPr/>
          <p:nvPr/>
        </p:nvSpPr>
        <p:spPr>
          <a:xfrm>
            <a:off x="1932120" y="6032520"/>
            <a:ext cx="14040" cy="15840"/>
          </a:xfrm>
          <a:custGeom>
            <a:avLst/>
            <a:gdLst/>
            <a:ahLst/>
            <a:rect l="l" t="t" r="r" b="b"/>
            <a:pathLst>
              <a:path w="18" h="21">
                <a:moveTo>
                  <a:pt x="0" y="21"/>
                </a:moveTo>
                <a:lnTo>
                  <a:pt x="0" y="21"/>
                </a:lnTo>
                <a:lnTo>
                  <a:pt x="7" y="21"/>
                </a:lnTo>
                <a:lnTo>
                  <a:pt x="18" y="21"/>
                </a:lnTo>
                <a:lnTo>
                  <a:pt x="18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8" name=""/>
          <p:cNvSpPr/>
          <p:nvPr/>
        </p:nvSpPr>
        <p:spPr>
          <a:xfrm>
            <a:off x="1887480" y="6026040"/>
            <a:ext cx="44640" cy="23760"/>
          </a:xfrm>
          <a:custGeom>
            <a:avLst/>
            <a:gdLst/>
            <a:ahLst/>
            <a:rect l="l" t="t" r="r" b="b"/>
            <a:pathLst>
              <a:path w="57" h="30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5" y="18"/>
                </a:lnTo>
                <a:lnTo>
                  <a:pt x="9" y="21"/>
                </a:lnTo>
                <a:lnTo>
                  <a:pt x="12" y="27"/>
                </a:lnTo>
                <a:lnTo>
                  <a:pt x="18" y="28"/>
                </a:lnTo>
                <a:lnTo>
                  <a:pt x="23" y="30"/>
                </a:lnTo>
                <a:lnTo>
                  <a:pt x="28" y="30"/>
                </a:lnTo>
                <a:lnTo>
                  <a:pt x="44" y="30"/>
                </a:lnTo>
                <a:lnTo>
                  <a:pt x="57" y="28"/>
                </a:lnTo>
                <a:lnTo>
                  <a:pt x="57" y="7"/>
                </a:lnTo>
                <a:lnTo>
                  <a:pt x="43" y="9"/>
                </a:lnTo>
                <a:lnTo>
                  <a:pt x="28" y="9"/>
                </a:lnTo>
                <a:lnTo>
                  <a:pt x="27" y="9"/>
                </a:lnTo>
                <a:lnTo>
                  <a:pt x="25" y="9"/>
                </a:lnTo>
                <a:lnTo>
                  <a:pt x="23" y="9"/>
                </a:lnTo>
                <a:lnTo>
                  <a:pt x="23" y="7"/>
                </a:lnTo>
                <a:lnTo>
                  <a:pt x="21" y="7"/>
                </a:lnTo>
                <a:lnTo>
                  <a:pt x="21" y="5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899" name=""/>
          <p:cNvSpPr/>
          <p:nvPr/>
        </p:nvSpPr>
        <p:spPr>
          <a:xfrm>
            <a:off x="1887480" y="6002280"/>
            <a:ext cx="50760" cy="23760"/>
          </a:xfrm>
          <a:custGeom>
            <a:avLst/>
            <a:gdLst/>
            <a:ahLst/>
            <a:rect l="l" t="t" r="r" b="b"/>
            <a:pathLst>
              <a:path w="64" h="30">
                <a:moveTo>
                  <a:pt x="43" y="12"/>
                </a:moveTo>
                <a:lnTo>
                  <a:pt x="53" y="0"/>
                </a:lnTo>
                <a:lnTo>
                  <a:pt x="44" y="0"/>
                </a:lnTo>
                <a:lnTo>
                  <a:pt x="35" y="0"/>
                </a:lnTo>
                <a:lnTo>
                  <a:pt x="27" y="1"/>
                </a:lnTo>
                <a:lnTo>
                  <a:pt x="19" y="3"/>
                </a:lnTo>
                <a:lnTo>
                  <a:pt x="16" y="5"/>
                </a:lnTo>
                <a:lnTo>
                  <a:pt x="11" y="7"/>
                </a:lnTo>
                <a:lnTo>
                  <a:pt x="7" y="10"/>
                </a:lnTo>
                <a:lnTo>
                  <a:pt x="5" y="12"/>
                </a:lnTo>
                <a:lnTo>
                  <a:pt x="3" y="16"/>
                </a:lnTo>
                <a:lnTo>
                  <a:pt x="2" y="21"/>
                </a:lnTo>
                <a:lnTo>
                  <a:pt x="0" y="25"/>
                </a:lnTo>
                <a:lnTo>
                  <a:pt x="0" y="30"/>
                </a:lnTo>
                <a:lnTo>
                  <a:pt x="21" y="30"/>
                </a:lnTo>
                <a:lnTo>
                  <a:pt x="21" y="28"/>
                </a:lnTo>
                <a:lnTo>
                  <a:pt x="21" y="26"/>
                </a:lnTo>
                <a:lnTo>
                  <a:pt x="21" y="25"/>
                </a:lnTo>
                <a:lnTo>
                  <a:pt x="23" y="25"/>
                </a:lnTo>
                <a:lnTo>
                  <a:pt x="23" y="23"/>
                </a:lnTo>
                <a:lnTo>
                  <a:pt x="23" y="23"/>
                </a:lnTo>
                <a:lnTo>
                  <a:pt x="25" y="23"/>
                </a:lnTo>
                <a:lnTo>
                  <a:pt x="25" y="21"/>
                </a:lnTo>
                <a:lnTo>
                  <a:pt x="30" y="21"/>
                </a:lnTo>
                <a:lnTo>
                  <a:pt x="37" y="19"/>
                </a:lnTo>
                <a:lnTo>
                  <a:pt x="44" y="19"/>
                </a:lnTo>
                <a:lnTo>
                  <a:pt x="53" y="19"/>
                </a:lnTo>
                <a:lnTo>
                  <a:pt x="64" y="9"/>
                </a:lnTo>
                <a:lnTo>
                  <a:pt x="43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0" name=""/>
          <p:cNvSpPr/>
          <p:nvPr/>
        </p:nvSpPr>
        <p:spPr>
          <a:xfrm>
            <a:off x="1906560" y="5945040"/>
            <a:ext cx="31680" cy="66960"/>
          </a:xfrm>
          <a:custGeom>
            <a:avLst/>
            <a:gdLst/>
            <a:ahLst/>
            <a:rect l="l" t="t" r="r" b="b"/>
            <a:pathLst>
              <a:path w="39" h="84">
                <a:moveTo>
                  <a:pt x="2" y="11"/>
                </a:moveTo>
                <a:lnTo>
                  <a:pt x="0" y="8"/>
                </a:lnTo>
                <a:lnTo>
                  <a:pt x="5" y="32"/>
                </a:lnTo>
                <a:lnTo>
                  <a:pt x="9" y="50"/>
                </a:lnTo>
                <a:lnTo>
                  <a:pt x="12" y="66"/>
                </a:lnTo>
                <a:lnTo>
                  <a:pt x="18" y="84"/>
                </a:lnTo>
                <a:lnTo>
                  <a:pt x="39" y="81"/>
                </a:lnTo>
                <a:lnTo>
                  <a:pt x="34" y="61"/>
                </a:lnTo>
                <a:lnTo>
                  <a:pt x="30" y="45"/>
                </a:lnTo>
                <a:lnTo>
                  <a:pt x="26" y="27"/>
                </a:lnTo>
                <a:lnTo>
                  <a:pt x="21" y="4"/>
                </a:lnTo>
                <a:lnTo>
                  <a:pt x="19" y="0"/>
                </a:lnTo>
                <a:lnTo>
                  <a:pt x="2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0160" bIns="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1" name=""/>
          <p:cNvSpPr/>
          <p:nvPr/>
        </p:nvSpPr>
        <p:spPr>
          <a:xfrm>
            <a:off x="1873080" y="5842080"/>
            <a:ext cx="49320" cy="112680"/>
          </a:xfrm>
          <a:custGeom>
            <a:avLst/>
            <a:gdLst/>
            <a:ahLst/>
            <a:rect l="l" t="t" r="r" b="b"/>
            <a:pathLst>
              <a:path w="62" h="141">
                <a:moveTo>
                  <a:pt x="7" y="6"/>
                </a:moveTo>
                <a:lnTo>
                  <a:pt x="11" y="0"/>
                </a:lnTo>
                <a:lnTo>
                  <a:pt x="7" y="4"/>
                </a:lnTo>
                <a:lnTo>
                  <a:pt x="4" y="9"/>
                </a:lnTo>
                <a:lnTo>
                  <a:pt x="2" y="15"/>
                </a:lnTo>
                <a:lnTo>
                  <a:pt x="0" y="18"/>
                </a:lnTo>
                <a:lnTo>
                  <a:pt x="0" y="24"/>
                </a:lnTo>
                <a:lnTo>
                  <a:pt x="0" y="29"/>
                </a:lnTo>
                <a:lnTo>
                  <a:pt x="0" y="34"/>
                </a:lnTo>
                <a:lnTo>
                  <a:pt x="0" y="40"/>
                </a:lnTo>
                <a:lnTo>
                  <a:pt x="4" y="50"/>
                </a:lnTo>
                <a:lnTo>
                  <a:pt x="7" y="63"/>
                </a:lnTo>
                <a:lnTo>
                  <a:pt x="11" y="73"/>
                </a:lnTo>
                <a:lnTo>
                  <a:pt x="14" y="86"/>
                </a:lnTo>
                <a:lnTo>
                  <a:pt x="25" y="107"/>
                </a:lnTo>
                <a:lnTo>
                  <a:pt x="34" y="125"/>
                </a:lnTo>
                <a:lnTo>
                  <a:pt x="41" y="138"/>
                </a:lnTo>
                <a:lnTo>
                  <a:pt x="45" y="141"/>
                </a:lnTo>
                <a:lnTo>
                  <a:pt x="62" y="130"/>
                </a:lnTo>
                <a:lnTo>
                  <a:pt x="59" y="127"/>
                </a:lnTo>
                <a:lnTo>
                  <a:pt x="53" y="114"/>
                </a:lnTo>
                <a:lnTo>
                  <a:pt x="45" y="98"/>
                </a:lnTo>
                <a:lnTo>
                  <a:pt x="34" y="77"/>
                </a:lnTo>
                <a:lnTo>
                  <a:pt x="30" y="66"/>
                </a:lnTo>
                <a:lnTo>
                  <a:pt x="27" y="56"/>
                </a:lnTo>
                <a:lnTo>
                  <a:pt x="23" y="45"/>
                </a:lnTo>
                <a:lnTo>
                  <a:pt x="21" y="36"/>
                </a:lnTo>
                <a:lnTo>
                  <a:pt x="21" y="33"/>
                </a:lnTo>
                <a:lnTo>
                  <a:pt x="21" y="29"/>
                </a:lnTo>
                <a:lnTo>
                  <a:pt x="21" y="25"/>
                </a:lnTo>
                <a:lnTo>
                  <a:pt x="21" y="22"/>
                </a:lnTo>
                <a:lnTo>
                  <a:pt x="23" y="20"/>
                </a:lnTo>
                <a:lnTo>
                  <a:pt x="23" y="18"/>
                </a:lnTo>
                <a:lnTo>
                  <a:pt x="23" y="17"/>
                </a:lnTo>
                <a:lnTo>
                  <a:pt x="25" y="17"/>
                </a:lnTo>
                <a:lnTo>
                  <a:pt x="29" y="9"/>
                </a:lnTo>
                <a:lnTo>
                  <a:pt x="7" y="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2" name=""/>
          <p:cNvSpPr/>
          <p:nvPr/>
        </p:nvSpPr>
        <p:spPr>
          <a:xfrm>
            <a:off x="1847880" y="5773680"/>
            <a:ext cx="49320" cy="77760"/>
          </a:xfrm>
          <a:custGeom>
            <a:avLst/>
            <a:gdLst/>
            <a:ahLst/>
            <a:rect l="l" t="t" r="r" b="b"/>
            <a:pathLst>
              <a:path w="62" h="98">
                <a:moveTo>
                  <a:pt x="4" y="0"/>
                </a:moveTo>
                <a:lnTo>
                  <a:pt x="0" y="20"/>
                </a:lnTo>
                <a:lnTo>
                  <a:pt x="7" y="22"/>
                </a:lnTo>
                <a:lnTo>
                  <a:pt x="14" y="27"/>
                </a:lnTo>
                <a:lnTo>
                  <a:pt x="18" y="29"/>
                </a:lnTo>
                <a:lnTo>
                  <a:pt x="23" y="32"/>
                </a:lnTo>
                <a:lnTo>
                  <a:pt x="27" y="38"/>
                </a:lnTo>
                <a:lnTo>
                  <a:pt x="30" y="41"/>
                </a:lnTo>
                <a:lnTo>
                  <a:pt x="34" y="45"/>
                </a:lnTo>
                <a:lnTo>
                  <a:pt x="36" y="48"/>
                </a:lnTo>
                <a:lnTo>
                  <a:pt x="37" y="54"/>
                </a:lnTo>
                <a:lnTo>
                  <a:pt x="39" y="57"/>
                </a:lnTo>
                <a:lnTo>
                  <a:pt x="41" y="63"/>
                </a:lnTo>
                <a:lnTo>
                  <a:pt x="41" y="68"/>
                </a:lnTo>
                <a:lnTo>
                  <a:pt x="41" y="75"/>
                </a:lnTo>
                <a:lnTo>
                  <a:pt x="41" y="80"/>
                </a:lnTo>
                <a:lnTo>
                  <a:pt x="41" y="87"/>
                </a:lnTo>
                <a:lnTo>
                  <a:pt x="39" y="95"/>
                </a:lnTo>
                <a:lnTo>
                  <a:pt x="61" y="98"/>
                </a:lnTo>
                <a:lnTo>
                  <a:pt x="61" y="89"/>
                </a:lnTo>
                <a:lnTo>
                  <a:pt x="62" y="82"/>
                </a:lnTo>
                <a:lnTo>
                  <a:pt x="62" y="75"/>
                </a:lnTo>
                <a:lnTo>
                  <a:pt x="62" y="68"/>
                </a:lnTo>
                <a:lnTo>
                  <a:pt x="61" y="59"/>
                </a:lnTo>
                <a:lnTo>
                  <a:pt x="59" y="54"/>
                </a:lnTo>
                <a:lnTo>
                  <a:pt x="57" y="47"/>
                </a:lnTo>
                <a:lnTo>
                  <a:pt x="55" y="39"/>
                </a:lnTo>
                <a:lnTo>
                  <a:pt x="52" y="34"/>
                </a:lnTo>
                <a:lnTo>
                  <a:pt x="46" y="29"/>
                </a:lnTo>
                <a:lnTo>
                  <a:pt x="43" y="22"/>
                </a:lnTo>
                <a:lnTo>
                  <a:pt x="37" y="18"/>
                </a:lnTo>
                <a:lnTo>
                  <a:pt x="30" y="13"/>
                </a:lnTo>
                <a:lnTo>
                  <a:pt x="23" y="9"/>
                </a:lnTo>
                <a:lnTo>
                  <a:pt x="16" y="4"/>
                </a:lnTo>
                <a:lnTo>
                  <a:pt x="9" y="0"/>
                </a:lnTo>
                <a:lnTo>
                  <a:pt x="4" y="20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3" name=""/>
          <p:cNvSpPr/>
          <p:nvPr/>
        </p:nvSpPr>
        <p:spPr>
          <a:xfrm>
            <a:off x="1851120" y="5759280"/>
            <a:ext cx="33120" cy="28800"/>
          </a:xfrm>
          <a:custGeom>
            <a:avLst/>
            <a:gdLst/>
            <a:ahLst/>
            <a:rect l="l" t="t" r="r" b="b"/>
            <a:pathLst>
              <a:path w="42" h="38">
                <a:moveTo>
                  <a:pt x="42" y="0"/>
                </a:moveTo>
                <a:lnTo>
                  <a:pt x="42" y="0"/>
                </a:lnTo>
                <a:lnTo>
                  <a:pt x="33" y="0"/>
                </a:lnTo>
                <a:lnTo>
                  <a:pt x="26" y="4"/>
                </a:lnTo>
                <a:lnTo>
                  <a:pt x="19" y="8"/>
                </a:lnTo>
                <a:lnTo>
                  <a:pt x="14" y="9"/>
                </a:lnTo>
                <a:lnTo>
                  <a:pt x="7" y="13"/>
                </a:lnTo>
                <a:lnTo>
                  <a:pt x="3" y="16"/>
                </a:lnTo>
                <a:lnTo>
                  <a:pt x="0" y="18"/>
                </a:lnTo>
                <a:lnTo>
                  <a:pt x="0" y="38"/>
                </a:lnTo>
                <a:lnTo>
                  <a:pt x="7" y="36"/>
                </a:lnTo>
                <a:lnTo>
                  <a:pt x="12" y="34"/>
                </a:lnTo>
                <a:lnTo>
                  <a:pt x="17" y="31"/>
                </a:lnTo>
                <a:lnTo>
                  <a:pt x="23" y="29"/>
                </a:lnTo>
                <a:lnTo>
                  <a:pt x="28" y="25"/>
                </a:lnTo>
                <a:lnTo>
                  <a:pt x="33" y="22"/>
                </a:lnTo>
                <a:lnTo>
                  <a:pt x="39" y="22"/>
                </a:lnTo>
                <a:lnTo>
                  <a:pt x="42" y="20"/>
                </a:lnTo>
                <a:lnTo>
                  <a:pt x="4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4" name=""/>
          <p:cNvSpPr/>
          <p:nvPr/>
        </p:nvSpPr>
        <p:spPr>
          <a:xfrm>
            <a:off x="1884240" y="5759280"/>
            <a:ext cx="73080" cy="34920"/>
          </a:xfrm>
          <a:custGeom>
            <a:avLst/>
            <a:gdLst/>
            <a:ahLst/>
            <a:rect l="l" t="t" r="r" b="b"/>
            <a:pathLst>
              <a:path w="91" h="45">
                <a:moveTo>
                  <a:pt x="73" y="40"/>
                </a:moveTo>
                <a:lnTo>
                  <a:pt x="84" y="24"/>
                </a:lnTo>
                <a:lnTo>
                  <a:pt x="79" y="24"/>
                </a:lnTo>
                <a:lnTo>
                  <a:pt x="75" y="24"/>
                </a:lnTo>
                <a:lnTo>
                  <a:pt x="70" y="22"/>
                </a:lnTo>
                <a:lnTo>
                  <a:pt x="66" y="20"/>
                </a:lnTo>
                <a:lnTo>
                  <a:pt x="55" y="16"/>
                </a:lnTo>
                <a:lnTo>
                  <a:pt x="47" y="11"/>
                </a:lnTo>
                <a:lnTo>
                  <a:pt x="36" y="8"/>
                </a:lnTo>
                <a:lnTo>
                  <a:pt x="25" y="4"/>
                </a:lnTo>
                <a:lnTo>
                  <a:pt x="20" y="2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lnTo>
                  <a:pt x="6" y="20"/>
                </a:lnTo>
                <a:lnTo>
                  <a:pt x="9" y="22"/>
                </a:lnTo>
                <a:lnTo>
                  <a:pt x="15" y="22"/>
                </a:lnTo>
                <a:lnTo>
                  <a:pt x="20" y="24"/>
                </a:lnTo>
                <a:lnTo>
                  <a:pt x="29" y="27"/>
                </a:lnTo>
                <a:lnTo>
                  <a:pt x="38" y="31"/>
                </a:lnTo>
                <a:lnTo>
                  <a:pt x="48" y="34"/>
                </a:lnTo>
                <a:lnTo>
                  <a:pt x="57" y="38"/>
                </a:lnTo>
                <a:lnTo>
                  <a:pt x="64" y="41"/>
                </a:lnTo>
                <a:lnTo>
                  <a:pt x="68" y="43"/>
                </a:lnTo>
                <a:lnTo>
                  <a:pt x="75" y="43"/>
                </a:lnTo>
                <a:lnTo>
                  <a:pt x="80" y="45"/>
                </a:lnTo>
                <a:lnTo>
                  <a:pt x="91" y="31"/>
                </a:lnTo>
                <a:lnTo>
                  <a:pt x="73" y="4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5" name=""/>
          <p:cNvSpPr/>
          <p:nvPr/>
        </p:nvSpPr>
        <p:spPr>
          <a:xfrm>
            <a:off x="1930320" y="5738760"/>
            <a:ext cx="27000" cy="50760"/>
          </a:xfrm>
          <a:custGeom>
            <a:avLst/>
            <a:gdLst/>
            <a:ahLst/>
            <a:rect l="l" t="t" r="r" b="b"/>
            <a:pathLst>
              <a:path w="34" h="64">
                <a:moveTo>
                  <a:pt x="11" y="21"/>
                </a:moveTo>
                <a:lnTo>
                  <a:pt x="0" y="12"/>
                </a:lnTo>
                <a:lnTo>
                  <a:pt x="2" y="26"/>
                </a:lnTo>
                <a:lnTo>
                  <a:pt x="6" y="40"/>
                </a:lnTo>
                <a:lnTo>
                  <a:pt x="11" y="53"/>
                </a:lnTo>
                <a:lnTo>
                  <a:pt x="16" y="64"/>
                </a:lnTo>
                <a:lnTo>
                  <a:pt x="34" y="55"/>
                </a:lnTo>
                <a:lnTo>
                  <a:pt x="30" y="44"/>
                </a:lnTo>
                <a:lnTo>
                  <a:pt x="27" y="35"/>
                </a:lnTo>
                <a:lnTo>
                  <a:pt x="23" y="23"/>
                </a:lnTo>
                <a:lnTo>
                  <a:pt x="22" y="8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6" name=""/>
          <p:cNvSpPr/>
          <p:nvPr/>
        </p:nvSpPr>
        <p:spPr>
          <a:xfrm>
            <a:off x="1844640" y="5703840"/>
            <a:ext cx="93600" cy="52560"/>
          </a:xfrm>
          <a:custGeom>
            <a:avLst/>
            <a:gdLst/>
            <a:ahLst/>
            <a:rect l="l" t="t" r="r" b="b"/>
            <a:pathLst>
              <a:path w="118" h="66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" y="16"/>
                </a:lnTo>
                <a:lnTo>
                  <a:pt x="4" y="21"/>
                </a:lnTo>
                <a:lnTo>
                  <a:pt x="6" y="25"/>
                </a:lnTo>
                <a:lnTo>
                  <a:pt x="8" y="30"/>
                </a:lnTo>
                <a:lnTo>
                  <a:pt x="9" y="34"/>
                </a:lnTo>
                <a:lnTo>
                  <a:pt x="13" y="37"/>
                </a:lnTo>
                <a:lnTo>
                  <a:pt x="20" y="43"/>
                </a:lnTo>
                <a:lnTo>
                  <a:pt x="25" y="50"/>
                </a:lnTo>
                <a:lnTo>
                  <a:pt x="34" y="53"/>
                </a:lnTo>
                <a:lnTo>
                  <a:pt x="43" y="57"/>
                </a:lnTo>
                <a:lnTo>
                  <a:pt x="52" y="61"/>
                </a:lnTo>
                <a:lnTo>
                  <a:pt x="61" y="62"/>
                </a:lnTo>
                <a:lnTo>
                  <a:pt x="70" y="64"/>
                </a:lnTo>
                <a:lnTo>
                  <a:pt x="81" y="64"/>
                </a:lnTo>
                <a:lnTo>
                  <a:pt x="98" y="66"/>
                </a:lnTo>
                <a:lnTo>
                  <a:pt x="118" y="66"/>
                </a:lnTo>
                <a:lnTo>
                  <a:pt x="118" y="45"/>
                </a:lnTo>
                <a:lnTo>
                  <a:pt x="100" y="45"/>
                </a:lnTo>
                <a:lnTo>
                  <a:pt x="82" y="45"/>
                </a:lnTo>
                <a:lnTo>
                  <a:pt x="73" y="43"/>
                </a:lnTo>
                <a:lnTo>
                  <a:pt x="66" y="41"/>
                </a:lnTo>
                <a:lnTo>
                  <a:pt x="57" y="39"/>
                </a:lnTo>
                <a:lnTo>
                  <a:pt x="50" y="37"/>
                </a:lnTo>
                <a:lnTo>
                  <a:pt x="43" y="36"/>
                </a:lnTo>
                <a:lnTo>
                  <a:pt x="38" y="32"/>
                </a:lnTo>
                <a:lnTo>
                  <a:pt x="34" y="29"/>
                </a:lnTo>
                <a:lnTo>
                  <a:pt x="29" y="25"/>
                </a:lnTo>
                <a:lnTo>
                  <a:pt x="27" y="23"/>
                </a:lnTo>
                <a:lnTo>
                  <a:pt x="25" y="20"/>
                </a:lnTo>
                <a:lnTo>
                  <a:pt x="24" y="18"/>
                </a:lnTo>
                <a:lnTo>
                  <a:pt x="22" y="14"/>
                </a:lnTo>
                <a:lnTo>
                  <a:pt x="22" y="11"/>
                </a:lnTo>
                <a:lnTo>
                  <a:pt x="22" y="7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7" name=""/>
          <p:cNvSpPr/>
          <p:nvPr/>
        </p:nvSpPr>
        <p:spPr>
          <a:xfrm>
            <a:off x="1844640" y="5673600"/>
            <a:ext cx="46080" cy="30240"/>
          </a:xfrm>
          <a:custGeom>
            <a:avLst/>
            <a:gdLst/>
            <a:ahLst/>
            <a:rect l="l" t="t" r="r" b="b"/>
            <a:pathLst>
              <a:path w="57" h="37">
                <a:moveTo>
                  <a:pt x="36" y="12"/>
                </a:moveTo>
                <a:lnTo>
                  <a:pt x="45" y="0"/>
                </a:lnTo>
                <a:lnTo>
                  <a:pt x="36" y="1"/>
                </a:lnTo>
                <a:lnTo>
                  <a:pt x="27" y="3"/>
                </a:lnTo>
                <a:lnTo>
                  <a:pt x="20" y="5"/>
                </a:lnTo>
                <a:lnTo>
                  <a:pt x="15" y="9"/>
                </a:lnTo>
                <a:lnTo>
                  <a:pt x="11" y="12"/>
                </a:lnTo>
                <a:lnTo>
                  <a:pt x="8" y="14"/>
                </a:lnTo>
                <a:lnTo>
                  <a:pt x="6" y="17"/>
                </a:lnTo>
                <a:lnTo>
                  <a:pt x="2" y="21"/>
                </a:lnTo>
                <a:lnTo>
                  <a:pt x="0" y="28"/>
                </a:lnTo>
                <a:lnTo>
                  <a:pt x="0" y="37"/>
                </a:lnTo>
                <a:lnTo>
                  <a:pt x="22" y="37"/>
                </a:lnTo>
                <a:lnTo>
                  <a:pt x="22" y="32"/>
                </a:lnTo>
                <a:lnTo>
                  <a:pt x="22" y="28"/>
                </a:lnTo>
                <a:lnTo>
                  <a:pt x="24" y="26"/>
                </a:lnTo>
                <a:lnTo>
                  <a:pt x="24" y="26"/>
                </a:lnTo>
                <a:lnTo>
                  <a:pt x="25" y="26"/>
                </a:lnTo>
                <a:lnTo>
                  <a:pt x="25" y="25"/>
                </a:lnTo>
                <a:lnTo>
                  <a:pt x="29" y="23"/>
                </a:lnTo>
                <a:lnTo>
                  <a:pt x="32" y="23"/>
                </a:lnTo>
                <a:lnTo>
                  <a:pt x="41" y="21"/>
                </a:lnTo>
                <a:lnTo>
                  <a:pt x="49" y="19"/>
                </a:lnTo>
                <a:lnTo>
                  <a:pt x="57" y="7"/>
                </a:lnTo>
                <a:lnTo>
                  <a:pt x="36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8" name=""/>
          <p:cNvSpPr/>
          <p:nvPr/>
        </p:nvSpPr>
        <p:spPr>
          <a:xfrm>
            <a:off x="1841400" y="5627520"/>
            <a:ext cx="49320" cy="57240"/>
          </a:xfrm>
          <a:custGeom>
            <a:avLst/>
            <a:gdLst/>
            <a:ahLst/>
            <a:rect l="l" t="t" r="r" b="b"/>
            <a:pathLst>
              <a:path w="62" h="71">
                <a:moveTo>
                  <a:pt x="9" y="21"/>
                </a:moveTo>
                <a:lnTo>
                  <a:pt x="0" y="16"/>
                </a:lnTo>
                <a:lnTo>
                  <a:pt x="16" y="32"/>
                </a:lnTo>
                <a:lnTo>
                  <a:pt x="27" y="44"/>
                </a:lnTo>
                <a:lnTo>
                  <a:pt x="32" y="48"/>
                </a:lnTo>
                <a:lnTo>
                  <a:pt x="36" y="55"/>
                </a:lnTo>
                <a:lnTo>
                  <a:pt x="37" y="59"/>
                </a:lnTo>
                <a:lnTo>
                  <a:pt x="39" y="62"/>
                </a:lnTo>
                <a:lnTo>
                  <a:pt x="41" y="66"/>
                </a:lnTo>
                <a:lnTo>
                  <a:pt x="41" y="71"/>
                </a:lnTo>
                <a:lnTo>
                  <a:pt x="62" y="66"/>
                </a:lnTo>
                <a:lnTo>
                  <a:pt x="61" y="60"/>
                </a:lnTo>
                <a:lnTo>
                  <a:pt x="59" y="55"/>
                </a:lnTo>
                <a:lnTo>
                  <a:pt x="57" y="50"/>
                </a:lnTo>
                <a:lnTo>
                  <a:pt x="55" y="46"/>
                </a:lnTo>
                <a:lnTo>
                  <a:pt x="50" y="37"/>
                </a:lnTo>
                <a:lnTo>
                  <a:pt x="43" y="30"/>
                </a:lnTo>
                <a:lnTo>
                  <a:pt x="30" y="18"/>
                </a:lnTo>
                <a:lnTo>
                  <a:pt x="16" y="3"/>
                </a:lnTo>
                <a:lnTo>
                  <a:pt x="9" y="0"/>
                </a:lnTo>
                <a:lnTo>
                  <a:pt x="9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09" name=""/>
          <p:cNvSpPr/>
          <p:nvPr/>
        </p:nvSpPr>
        <p:spPr>
          <a:xfrm>
            <a:off x="1847880" y="5627520"/>
            <a:ext cx="1440" cy="828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0" name=""/>
          <p:cNvSpPr/>
          <p:nvPr/>
        </p:nvSpPr>
        <p:spPr>
          <a:xfrm>
            <a:off x="1820880" y="5627520"/>
            <a:ext cx="27000" cy="17640"/>
          </a:xfrm>
          <a:custGeom>
            <a:avLst/>
            <a:gdLst/>
            <a:ahLst/>
            <a:rect l="l" t="t" r="r" b="b"/>
            <a:pathLst>
              <a:path w="34" h="21">
                <a:moveTo>
                  <a:pt x="0" y="11"/>
                </a:moveTo>
                <a:lnTo>
                  <a:pt x="11" y="21"/>
                </a:lnTo>
                <a:lnTo>
                  <a:pt x="34" y="21"/>
                </a:lnTo>
                <a:lnTo>
                  <a:pt x="34" y="0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1" name=""/>
          <p:cNvSpPr/>
          <p:nvPr/>
        </p:nvSpPr>
        <p:spPr>
          <a:xfrm>
            <a:off x="1820880" y="5635800"/>
            <a:ext cx="19080" cy="29880"/>
          </a:xfrm>
          <a:custGeom>
            <a:avLst/>
            <a:gdLst/>
            <a:ahLst/>
            <a:rect l="l" t="t" r="r" b="b"/>
            <a:pathLst>
              <a:path w="23" h="37">
                <a:moveTo>
                  <a:pt x="13" y="37"/>
                </a:moveTo>
                <a:lnTo>
                  <a:pt x="23" y="26"/>
                </a:lnTo>
                <a:lnTo>
                  <a:pt x="23" y="0"/>
                </a:lnTo>
                <a:lnTo>
                  <a:pt x="0" y="0"/>
                </a:lnTo>
                <a:lnTo>
                  <a:pt x="0" y="26"/>
                </a:lnTo>
                <a:lnTo>
                  <a:pt x="13" y="3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2" name=""/>
          <p:cNvSpPr/>
          <p:nvPr/>
        </p:nvSpPr>
        <p:spPr>
          <a:xfrm>
            <a:off x="1830240" y="564984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3" name=""/>
          <p:cNvSpPr/>
          <p:nvPr/>
        </p:nvSpPr>
        <p:spPr>
          <a:xfrm>
            <a:off x="1754280" y="5618160"/>
            <a:ext cx="75960" cy="47520"/>
          </a:xfrm>
          <a:custGeom>
            <a:avLst/>
            <a:gdLst/>
            <a:ahLst/>
            <a:rect l="l" t="t" r="r" b="b"/>
            <a:pathLst>
              <a:path w="96" h="61">
                <a:moveTo>
                  <a:pt x="21" y="9"/>
                </a:moveTo>
                <a:lnTo>
                  <a:pt x="7" y="18"/>
                </a:lnTo>
                <a:lnTo>
                  <a:pt x="10" y="22"/>
                </a:lnTo>
                <a:lnTo>
                  <a:pt x="16" y="24"/>
                </a:lnTo>
                <a:lnTo>
                  <a:pt x="21" y="27"/>
                </a:lnTo>
                <a:lnTo>
                  <a:pt x="24" y="29"/>
                </a:lnTo>
                <a:lnTo>
                  <a:pt x="35" y="36"/>
                </a:lnTo>
                <a:lnTo>
                  <a:pt x="44" y="43"/>
                </a:lnTo>
                <a:lnTo>
                  <a:pt x="49" y="47"/>
                </a:lnTo>
                <a:lnTo>
                  <a:pt x="55" y="50"/>
                </a:lnTo>
                <a:lnTo>
                  <a:pt x="60" y="54"/>
                </a:lnTo>
                <a:lnTo>
                  <a:pt x="65" y="56"/>
                </a:lnTo>
                <a:lnTo>
                  <a:pt x="73" y="57"/>
                </a:lnTo>
                <a:lnTo>
                  <a:pt x="80" y="59"/>
                </a:lnTo>
                <a:lnTo>
                  <a:pt x="87" y="61"/>
                </a:lnTo>
                <a:lnTo>
                  <a:pt x="96" y="61"/>
                </a:lnTo>
                <a:lnTo>
                  <a:pt x="96" y="41"/>
                </a:lnTo>
                <a:lnTo>
                  <a:pt x="89" y="40"/>
                </a:lnTo>
                <a:lnTo>
                  <a:pt x="85" y="40"/>
                </a:lnTo>
                <a:lnTo>
                  <a:pt x="80" y="38"/>
                </a:lnTo>
                <a:lnTo>
                  <a:pt x="74" y="36"/>
                </a:lnTo>
                <a:lnTo>
                  <a:pt x="69" y="34"/>
                </a:lnTo>
                <a:lnTo>
                  <a:pt x="65" y="33"/>
                </a:lnTo>
                <a:lnTo>
                  <a:pt x="60" y="29"/>
                </a:lnTo>
                <a:lnTo>
                  <a:pt x="57" y="27"/>
                </a:lnTo>
                <a:lnTo>
                  <a:pt x="48" y="20"/>
                </a:lnTo>
                <a:lnTo>
                  <a:pt x="37" y="13"/>
                </a:lnTo>
                <a:lnTo>
                  <a:pt x="32" y="9"/>
                </a:lnTo>
                <a:lnTo>
                  <a:pt x="26" y="8"/>
                </a:lnTo>
                <a:lnTo>
                  <a:pt x="21" y="4"/>
                </a:lnTo>
                <a:lnTo>
                  <a:pt x="14" y="0"/>
                </a:lnTo>
                <a:lnTo>
                  <a:pt x="0" y="9"/>
                </a:lnTo>
                <a:lnTo>
                  <a:pt x="21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4" name=""/>
          <p:cNvSpPr/>
          <p:nvPr/>
        </p:nvSpPr>
        <p:spPr>
          <a:xfrm>
            <a:off x="1754280" y="5624640"/>
            <a:ext cx="17280" cy="52200"/>
          </a:xfrm>
          <a:custGeom>
            <a:avLst/>
            <a:gdLst/>
            <a:ahLst/>
            <a:rect l="l" t="t" r="r" b="b"/>
            <a:pathLst>
              <a:path w="21" h="66">
                <a:moveTo>
                  <a:pt x="7" y="66"/>
                </a:moveTo>
                <a:lnTo>
                  <a:pt x="21" y="56"/>
                </a:lnTo>
                <a:lnTo>
                  <a:pt x="21" y="41"/>
                </a:lnTo>
                <a:lnTo>
                  <a:pt x="21" y="29"/>
                </a:lnTo>
                <a:lnTo>
                  <a:pt x="21" y="15"/>
                </a:lnTo>
                <a:lnTo>
                  <a:pt x="21" y="0"/>
                </a:lnTo>
                <a:lnTo>
                  <a:pt x="0" y="0"/>
                </a:lnTo>
                <a:lnTo>
                  <a:pt x="0" y="15"/>
                </a:lnTo>
                <a:lnTo>
                  <a:pt x="0" y="29"/>
                </a:lnTo>
                <a:lnTo>
                  <a:pt x="0" y="41"/>
                </a:lnTo>
                <a:lnTo>
                  <a:pt x="0" y="56"/>
                </a:lnTo>
                <a:lnTo>
                  <a:pt x="14" y="45"/>
                </a:lnTo>
                <a:lnTo>
                  <a:pt x="7" y="6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5" name=""/>
          <p:cNvSpPr/>
          <p:nvPr/>
        </p:nvSpPr>
        <p:spPr>
          <a:xfrm>
            <a:off x="1712880" y="5634000"/>
            <a:ext cx="52560" cy="42840"/>
          </a:xfrm>
          <a:custGeom>
            <a:avLst/>
            <a:gdLst/>
            <a:ahLst/>
            <a:rect l="l" t="t" r="r" b="b"/>
            <a:pathLst>
              <a:path w="64" h="55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3"/>
                </a:lnTo>
                <a:lnTo>
                  <a:pt x="3" y="18"/>
                </a:lnTo>
                <a:lnTo>
                  <a:pt x="5" y="21"/>
                </a:lnTo>
                <a:lnTo>
                  <a:pt x="9" y="27"/>
                </a:lnTo>
                <a:lnTo>
                  <a:pt x="12" y="32"/>
                </a:lnTo>
                <a:lnTo>
                  <a:pt x="16" y="36"/>
                </a:lnTo>
                <a:lnTo>
                  <a:pt x="21" y="39"/>
                </a:lnTo>
                <a:lnTo>
                  <a:pt x="28" y="45"/>
                </a:lnTo>
                <a:lnTo>
                  <a:pt x="37" y="48"/>
                </a:lnTo>
                <a:lnTo>
                  <a:pt x="48" y="52"/>
                </a:lnTo>
                <a:lnTo>
                  <a:pt x="59" y="55"/>
                </a:lnTo>
                <a:lnTo>
                  <a:pt x="64" y="36"/>
                </a:lnTo>
                <a:lnTo>
                  <a:pt x="55" y="32"/>
                </a:lnTo>
                <a:lnTo>
                  <a:pt x="46" y="30"/>
                </a:lnTo>
                <a:lnTo>
                  <a:pt x="39" y="27"/>
                </a:lnTo>
                <a:lnTo>
                  <a:pt x="32" y="21"/>
                </a:lnTo>
                <a:lnTo>
                  <a:pt x="30" y="20"/>
                </a:lnTo>
                <a:lnTo>
                  <a:pt x="28" y="18"/>
                </a:lnTo>
                <a:lnTo>
                  <a:pt x="27" y="16"/>
                </a:lnTo>
                <a:lnTo>
                  <a:pt x="25" y="13"/>
                </a:lnTo>
                <a:lnTo>
                  <a:pt x="23" y="11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6" name=""/>
          <p:cNvSpPr/>
          <p:nvPr/>
        </p:nvSpPr>
        <p:spPr>
          <a:xfrm>
            <a:off x="1712880" y="5565600"/>
            <a:ext cx="92160" cy="68400"/>
          </a:xfrm>
          <a:custGeom>
            <a:avLst/>
            <a:gdLst/>
            <a:ahLst/>
            <a:rect l="l" t="t" r="r" b="b"/>
            <a:pathLst>
              <a:path w="116" h="85">
                <a:moveTo>
                  <a:pt x="101" y="19"/>
                </a:moveTo>
                <a:lnTo>
                  <a:pt x="94" y="9"/>
                </a:lnTo>
                <a:lnTo>
                  <a:pt x="94" y="12"/>
                </a:lnTo>
                <a:lnTo>
                  <a:pt x="92" y="16"/>
                </a:lnTo>
                <a:lnTo>
                  <a:pt x="91" y="19"/>
                </a:lnTo>
                <a:lnTo>
                  <a:pt x="89" y="23"/>
                </a:lnTo>
                <a:lnTo>
                  <a:pt x="87" y="25"/>
                </a:lnTo>
                <a:lnTo>
                  <a:pt x="87" y="26"/>
                </a:lnTo>
                <a:lnTo>
                  <a:pt x="84" y="28"/>
                </a:lnTo>
                <a:lnTo>
                  <a:pt x="82" y="30"/>
                </a:lnTo>
                <a:lnTo>
                  <a:pt x="76" y="33"/>
                </a:lnTo>
                <a:lnTo>
                  <a:pt x="69" y="35"/>
                </a:lnTo>
                <a:lnTo>
                  <a:pt x="62" y="37"/>
                </a:lnTo>
                <a:lnTo>
                  <a:pt x="53" y="39"/>
                </a:lnTo>
                <a:lnTo>
                  <a:pt x="44" y="41"/>
                </a:lnTo>
                <a:lnTo>
                  <a:pt x="36" y="42"/>
                </a:lnTo>
                <a:lnTo>
                  <a:pt x="27" y="44"/>
                </a:lnTo>
                <a:lnTo>
                  <a:pt x="20" y="48"/>
                </a:lnTo>
                <a:lnTo>
                  <a:pt x="14" y="51"/>
                </a:lnTo>
                <a:lnTo>
                  <a:pt x="11" y="55"/>
                </a:lnTo>
                <a:lnTo>
                  <a:pt x="7" y="58"/>
                </a:lnTo>
                <a:lnTo>
                  <a:pt x="5" y="64"/>
                </a:lnTo>
                <a:lnTo>
                  <a:pt x="3" y="67"/>
                </a:lnTo>
                <a:lnTo>
                  <a:pt x="2" y="73"/>
                </a:lnTo>
                <a:lnTo>
                  <a:pt x="0" y="78"/>
                </a:lnTo>
                <a:lnTo>
                  <a:pt x="0" y="85"/>
                </a:lnTo>
                <a:lnTo>
                  <a:pt x="21" y="85"/>
                </a:lnTo>
                <a:lnTo>
                  <a:pt x="21" y="80"/>
                </a:lnTo>
                <a:lnTo>
                  <a:pt x="21" y="78"/>
                </a:lnTo>
                <a:lnTo>
                  <a:pt x="23" y="74"/>
                </a:lnTo>
                <a:lnTo>
                  <a:pt x="23" y="73"/>
                </a:lnTo>
                <a:lnTo>
                  <a:pt x="25" y="69"/>
                </a:lnTo>
                <a:lnTo>
                  <a:pt x="27" y="69"/>
                </a:lnTo>
                <a:lnTo>
                  <a:pt x="28" y="67"/>
                </a:lnTo>
                <a:lnTo>
                  <a:pt x="30" y="65"/>
                </a:lnTo>
                <a:lnTo>
                  <a:pt x="36" y="64"/>
                </a:lnTo>
                <a:lnTo>
                  <a:pt x="43" y="62"/>
                </a:lnTo>
                <a:lnTo>
                  <a:pt x="48" y="60"/>
                </a:lnTo>
                <a:lnTo>
                  <a:pt x="57" y="58"/>
                </a:lnTo>
                <a:lnTo>
                  <a:pt x="66" y="57"/>
                </a:lnTo>
                <a:lnTo>
                  <a:pt x="75" y="55"/>
                </a:lnTo>
                <a:lnTo>
                  <a:pt x="84" y="51"/>
                </a:lnTo>
                <a:lnTo>
                  <a:pt x="92" y="48"/>
                </a:lnTo>
                <a:lnTo>
                  <a:pt x="98" y="44"/>
                </a:lnTo>
                <a:lnTo>
                  <a:pt x="101" y="41"/>
                </a:lnTo>
                <a:lnTo>
                  <a:pt x="105" y="37"/>
                </a:lnTo>
                <a:lnTo>
                  <a:pt x="109" y="33"/>
                </a:lnTo>
                <a:lnTo>
                  <a:pt x="110" y="28"/>
                </a:lnTo>
                <a:lnTo>
                  <a:pt x="112" y="23"/>
                </a:lnTo>
                <a:lnTo>
                  <a:pt x="114" y="17"/>
                </a:lnTo>
                <a:lnTo>
                  <a:pt x="116" y="10"/>
                </a:lnTo>
                <a:lnTo>
                  <a:pt x="109" y="0"/>
                </a:lnTo>
                <a:lnTo>
                  <a:pt x="101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7" name=""/>
          <p:cNvSpPr/>
          <p:nvPr/>
        </p:nvSpPr>
        <p:spPr>
          <a:xfrm>
            <a:off x="1754280" y="5543640"/>
            <a:ext cx="44280" cy="38160"/>
          </a:xfrm>
          <a:custGeom>
            <a:avLst/>
            <a:gdLst/>
            <a:ahLst/>
            <a:rect l="l" t="t" r="r" b="b"/>
            <a:pathLst>
              <a:path w="55" h="48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1" y="11"/>
                </a:lnTo>
                <a:lnTo>
                  <a:pt x="3" y="16"/>
                </a:lnTo>
                <a:lnTo>
                  <a:pt x="7" y="20"/>
                </a:lnTo>
                <a:lnTo>
                  <a:pt x="10" y="23"/>
                </a:lnTo>
                <a:lnTo>
                  <a:pt x="14" y="29"/>
                </a:lnTo>
                <a:lnTo>
                  <a:pt x="16" y="32"/>
                </a:lnTo>
                <a:lnTo>
                  <a:pt x="21" y="34"/>
                </a:lnTo>
                <a:lnTo>
                  <a:pt x="28" y="39"/>
                </a:lnTo>
                <a:lnTo>
                  <a:pt x="37" y="43"/>
                </a:lnTo>
                <a:lnTo>
                  <a:pt x="44" y="46"/>
                </a:lnTo>
                <a:lnTo>
                  <a:pt x="49" y="48"/>
                </a:lnTo>
                <a:lnTo>
                  <a:pt x="55" y="29"/>
                </a:lnTo>
                <a:lnTo>
                  <a:pt x="51" y="29"/>
                </a:lnTo>
                <a:lnTo>
                  <a:pt x="46" y="25"/>
                </a:lnTo>
                <a:lnTo>
                  <a:pt x="39" y="21"/>
                </a:lnTo>
                <a:lnTo>
                  <a:pt x="33" y="18"/>
                </a:lnTo>
                <a:lnTo>
                  <a:pt x="30" y="16"/>
                </a:lnTo>
                <a:lnTo>
                  <a:pt x="26" y="13"/>
                </a:lnTo>
                <a:lnTo>
                  <a:pt x="24" y="11"/>
                </a:lnTo>
                <a:lnTo>
                  <a:pt x="23" y="9"/>
                </a:lnTo>
                <a:lnTo>
                  <a:pt x="21" y="7"/>
                </a:lnTo>
                <a:lnTo>
                  <a:pt x="21" y="4"/>
                </a:lnTo>
                <a:lnTo>
                  <a:pt x="21" y="2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8" name=""/>
          <p:cNvSpPr/>
          <p:nvPr/>
        </p:nvSpPr>
        <p:spPr>
          <a:xfrm>
            <a:off x="1754280" y="5532480"/>
            <a:ext cx="50760" cy="19080"/>
          </a:xfrm>
          <a:custGeom>
            <a:avLst/>
            <a:gdLst/>
            <a:ahLst/>
            <a:rect l="l" t="t" r="r" b="b"/>
            <a:pathLst>
              <a:path w="64" h="23">
                <a:moveTo>
                  <a:pt x="64" y="3"/>
                </a:moveTo>
                <a:lnTo>
                  <a:pt x="64" y="3"/>
                </a:lnTo>
                <a:lnTo>
                  <a:pt x="49" y="1"/>
                </a:lnTo>
                <a:lnTo>
                  <a:pt x="30" y="0"/>
                </a:lnTo>
                <a:lnTo>
                  <a:pt x="23" y="0"/>
                </a:lnTo>
                <a:lnTo>
                  <a:pt x="16" y="0"/>
                </a:lnTo>
                <a:lnTo>
                  <a:pt x="10" y="0"/>
                </a:lnTo>
                <a:lnTo>
                  <a:pt x="7" y="1"/>
                </a:lnTo>
                <a:lnTo>
                  <a:pt x="1" y="5"/>
                </a:lnTo>
                <a:lnTo>
                  <a:pt x="0" y="12"/>
                </a:lnTo>
                <a:lnTo>
                  <a:pt x="21" y="12"/>
                </a:lnTo>
                <a:lnTo>
                  <a:pt x="19" y="17"/>
                </a:lnTo>
                <a:lnTo>
                  <a:pt x="16" y="19"/>
                </a:lnTo>
                <a:lnTo>
                  <a:pt x="16" y="21"/>
                </a:lnTo>
                <a:lnTo>
                  <a:pt x="16" y="19"/>
                </a:lnTo>
                <a:lnTo>
                  <a:pt x="23" y="19"/>
                </a:lnTo>
                <a:lnTo>
                  <a:pt x="30" y="21"/>
                </a:lnTo>
                <a:lnTo>
                  <a:pt x="46" y="21"/>
                </a:lnTo>
                <a:lnTo>
                  <a:pt x="64" y="23"/>
                </a:lnTo>
                <a:lnTo>
                  <a:pt x="64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19" name=""/>
          <p:cNvSpPr/>
          <p:nvPr/>
        </p:nvSpPr>
        <p:spPr>
          <a:xfrm>
            <a:off x="1805040" y="5518080"/>
            <a:ext cx="36360" cy="33480"/>
          </a:xfrm>
          <a:custGeom>
            <a:avLst/>
            <a:gdLst/>
            <a:ahLst/>
            <a:rect l="l" t="t" r="r" b="b"/>
            <a:pathLst>
              <a:path w="44" h="41">
                <a:moveTo>
                  <a:pt x="39" y="0"/>
                </a:moveTo>
                <a:lnTo>
                  <a:pt x="33" y="2"/>
                </a:lnTo>
                <a:lnTo>
                  <a:pt x="23" y="9"/>
                </a:lnTo>
                <a:lnTo>
                  <a:pt x="14" y="16"/>
                </a:lnTo>
                <a:lnTo>
                  <a:pt x="10" y="18"/>
                </a:lnTo>
                <a:lnTo>
                  <a:pt x="7" y="19"/>
                </a:lnTo>
                <a:lnTo>
                  <a:pt x="3" y="21"/>
                </a:lnTo>
                <a:lnTo>
                  <a:pt x="0" y="21"/>
                </a:lnTo>
                <a:lnTo>
                  <a:pt x="0" y="41"/>
                </a:lnTo>
                <a:lnTo>
                  <a:pt x="9" y="41"/>
                </a:lnTo>
                <a:lnTo>
                  <a:pt x="16" y="37"/>
                </a:lnTo>
                <a:lnTo>
                  <a:pt x="21" y="35"/>
                </a:lnTo>
                <a:lnTo>
                  <a:pt x="26" y="30"/>
                </a:lnTo>
                <a:lnTo>
                  <a:pt x="35" y="25"/>
                </a:lnTo>
                <a:lnTo>
                  <a:pt x="44" y="19"/>
                </a:lnTo>
                <a:lnTo>
                  <a:pt x="39" y="21"/>
                </a:lnTo>
                <a:lnTo>
                  <a:pt x="3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0" name=""/>
          <p:cNvSpPr/>
          <p:nvPr/>
        </p:nvSpPr>
        <p:spPr>
          <a:xfrm>
            <a:off x="1836720" y="5527800"/>
            <a:ext cx="1440" cy="612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8"/>
                </a:move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1" name=""/>
          <p:cNvSpPr/>
          <p:nvPr/>
        </p:nvSpPr>
        <p:spPr>
          <a:xfrm>
            <a:off x="1836720" y="5518080"/>
            <a:ext cx="23760" cy="15840"/>
          </a:xfrm>
          <a:custGeom>
            <a:avLst/>
            <a:gdLst/>
            <a:ahLst/>
            <a:rect l="l" t="t" r="r" b="b"/>
            <a:pathLst>
              <a:path w="30" h="19">
                <a:moveTo>
                  <a:pt x="30" y="12"/>
                </a:moveTo>
                <a:lnTo>
                  <a:pt x="21" y="0"/>
                </a:lnTo>
                <a:lnTo>
                  <a:pt x="0" y="0"/>
                </a:lnTo>
                <a:lnTo>
                  <a:pt x="0" y="19"/>
                </a:lnTo>
                <a:lnTo>
                  <a:pt x="21" y="19"/>
                </a:lnTo>
                <a:lnTo>
                  <a:pt x="30" y="1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2" name=""/>
          <p:cNvSpPr/>
          <p:nvPr/>
        </p:nvSpPr>
        <p:spPr>
          <a:xfrm>
            <a:off x="1844640" y="5524560"/>
            <a:ext cx="9720" cy="3240"/>
          </a:xfrm>
          <a:custGeom>
            <a:avLst/>
            <a:gdLst/>
            <a:ahLst/>
            <a:rect l="l" t="t" r="r" b="b"/>
            <a:pathLst>
              <a:path w="11" h="4">
                <a:moveTo>
                  <a:pt x="0" y="0"/>
                </a:moveTo>
                <a:lnTo>
                  <a:pt x="11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3" name=""/>
          <p:cNvSpPr/>
          <p:nvPr/>
        </p:nvSpPr>
        <p:spPr>
          <a:xfrm>
            <a:off x="1843200" y="5524560"/>
            <a:ext cx="38160" cy="49320"/>
          </a:xfrm>
          <a:custGeom>
            <a:avLst/>
            <a:gdLst/>
            <a:ahLst/>
            <a:rect l="l" t="t" r="r" b="b"/>
            <a:pathLst>
              <a:path w="48" h="62">
                <a:moveTo>
                  <a:pt x="46" y="53"/>
                </a:moveTo>
                <a:lnTo>
                  <a:pt x="48" y="57"/>
                </a:lnTo>
                <a:lnTo>
                  <a:pt x="46" y="52"/>
                </a:lnTo>
                <a:lnTo>
                  <a:pt x="44" y="48"/>
                </a:lnTo>
                <a:lnTo>
                  <a:pt x="42" y="44"/>
                </a:lnTo>
                <a:lnTo>
                  <a:pt x="39" y="41"/>
                </a:lnTo>
                <a:lnTo>
                  <a:pt x="33" y="36"/>
                </a:lnTo>
                <a:lnTo>
                  <a:pt x="28" y="30"/>
                </a:lnTo>
                <a:lnTo>
                  <a:pt x="26" y="28"/>
                </a:lnTo>
                <a:lnTo>
                  <a:pt x="25" y="27"/>
                </a:lnTo>
                <a:lnTo>
                  <a:pt x="23" y="23"/>
                </a:lnTo>
                <a:lnTo>
                  <a:pt x="21" y="21"/>
                </a:lnTo>
                <a:lnTo>
                  <a:pt x="21" y="18"/>
                </a:lnTo>
                <a:lnTo>
                  <a:pt x="21" y="14"/>
                </a:lnTo>
                <a:lnTo>
                  <a:pt x="21" y="11"/>
                </a:lnTo>
                <a:lnTo>
                  <a:pt x="23" y="5"/>
                </a:lnTo>
                <a:lnTo>
                  <a:pt x="3" y="0"/>
                </a:lnTo>
                <a:lnTo>
                  <a:pt x="1" y="7"/>
                </a:lnTo>
                <a:lnTo>
                  <a:pt x="0" y="14"/>
                </a:lnTo>
                <a:lnTo>
                  <a:pt x="0" y="21"/>
                </a:lnTo>
                <a:lnTo>
                  <a:pt x="1" y="27"/>
                </a:lnTo>
                <a:lnTo>
                  <a:pt x="5" y="32"/>
                </a:lnTo>
                <a:lnTo>
                  <a:pt x="7" y="37"/>
                </a:lnTo>
                <a:lnTo>
                  <a:pt x="10" y="41"/>
                </a:lnTo>
                <a:lnTo>
                  <a:pt x="14" y="44"/>
                </a:lnTo>
                <a:lnTo>
                  <a:pt x="19" y="52"/>
                </a:lnTo>
                <a:lnTo>
                  <a:pt x="25" y="55"/>
                </a:lnTo>
                <a:lnTo>
                  <a:pt x="26" y="57"/>
                </a:lnTo>
                <a:lnTo>
                  <a:pt x="26" y="57"/>
                </a:lnTo>
                <a:lnTo>
                  <a:pt x="26" y="59"/>
                </a:lnTo>
                <a:lnTo>
                  <a:pt x="26" y="57"/>
                </a:lnTo>
                <a:lnTo>
                  <a:pt x="28" y="62"/>
                </a:lnTo>
                <a:lnTo>
                  <a:pt x="46" y="5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4" name=""/>
          <p:cNvSpPr/>
          <p:nvPr/>
        </p:nvSpPr>
        <p:spPr>
          <a:xfrm>
            <a:off x="1865160" y="5567400"/>
            <a:ext cx="19080" cy="52200"/>
          </a:xfrm>
          <a:custGeom>
            <a:avLst/>
            <a:gdLst/>
            <a:ahLst/>
            <a:rect l="l" t="t" r="r" b="b"/>
            <a:pathLst>
              <a:path w="25" h="66">
                <a:moveTo>
                  <a:pt x="11" y="47"/>
                </a:moveTo>
                <a:lnTo>
                  <a:pt x="22" y="56"/>
                </a:lnTo>
                <a:lnTo>
                  <a:pt x="22" y="36"/>
                </a:lnTo>
                <a:lnTo>
                  <a:pt x="25" y="24"/>
                </a:lnTo>
                <a:lnTo>
                  <a:pt x="25" y="18"/>
                </a:lnTo>
                <a:lnTo>
                  <a:pt x="25" y="13"/>
                </a:lnTo>
                <a:lnTo>
                  <a:pt x="24" y="6"/>
                </a:lnTo>
                <a:lnTo>
                  <a:pt x="20" y="0"/>
                </a:lnTo>
                <a:lnTo>
                  <a:pt x="2" y="9"/>
                </a:lnTo>
                <a:lnTo>
                  <a:pt x="2" y="13"/>
                </a:lnTo>
                <a:lnTo>
                  <a:pt x="4" y="15"/>
                </a:lnTo>
                <a:lnTo>
                  <a:pt x="4" y="18"/>
                </a:lnTo>
                <a:lnTo>
                  <a:pt x="2" y="22"/>
                </a:lnTo>
                <a:lnTo>
                  <a:pt x="2" y="36"/>
                </a:lnTo>
                <a:lnTo>
                  <a:pt x="0" y="56"/>
                </a:lnTo>
                <a:lnTo>
                  <a:pt x="11" y="66"/>
                </a:lnTo>
                <a:lnTo>
                  <a:pt x="11" y="4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5" name=""/>
          <p:cNvSpPr/>
          <p:nvPr/>
        </p:nvSpPr>
        <p:spPr>
          <a:xfrm>
            <a:off x="1873080" y="5610240"/>
            <a:ext cx="180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6" name=""/>
          <p:cNvSpPr/>
          <p:nvPr/>
        </p:nvSpPr>
        <p:spPr>
          <a:xfrm>
            <a:off x="1873080" y="5603760"/>
            <a:ext cx="30240" cy="15840"/>
          </a:xfrm>
          <a:custGeom>
            <a:avLst/>
            <a:gdLst/>
            <a:ahLst/>
            <a:rect l="l" t="t" r="r" b="b"/>
            <a:pathLst>
              <a:path w="37" h="19">
                <a:moveTo>
                  <a:pt x="37" y="14"/>
                </a:moveTo>
                <a:lnTo>
                  <a:pt x="29" y="0"/>
                </a:lnTo>
                <a:lnTo>
                  <a:pt x="0" y="0"/>
                </a:lnTo>
                <a:lnTo>
                  <a:pt x="0" y="19"/>
                </a:lnTo>
                <a:lnTo>
                  <a:pt x="29" y="19"/>
                </a:lnTo>
                <a:lnTo>
                  <a:pt x="37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7" name=""/>
          <p:cNvSpPr/>
          <p:nvPr/>
        </p:nvSpPr>
        <p:spPr>
          <a:xfrm>
            <a:off x="1895400" y="5610240"/>
            <a:ext cx="7920" cy="4680"/>
          </a:xfrm>
          <a:custGeom>
            <a:avLst/>
            <a:gdLst/>
            <a:ahLst/>
            <a:rect l="l" t="t" r="r" b="b"/>
            <a:pathLst>
              <a:path w="8" h="5">
                <a:moveTo>
                  <a:pt x="8" y="5"/>
                </a:moveTo>
                <a:lnTo>
                  <a:pt x="0" y="0"/>
                </a:lnTo>
                <a:lnTo>
                  <a:pt x="8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8" name=""/>
          <p:cNvSpPr/>
          <p:nvPr/>
        </p:nvSpPr>
        <p:spPr>
          <a:xfrm>
            <a:off x="1889280" y="5518080"/>
            <a:ext cx="31680" cy="96840"/>
          </a:xfrm>
          <a:custGeom>
            <a:avLst/>
            <a:gdLst/>
            <a:ahLst/>
            <a:rect l="l" t="t" r="r" b="b"/>
            <a:pathLst>
              <a:path w="41" h="121">
                <a:moveTo>
                  <a:pt x="19" y="0"/>
                </a:moveTo>
                <a:lnTo>
                  <a:pt x="19" y="0"/>
                </a:lnTo>
                <a:lnTo>
                  <a:pt x="19" y="5"/>
                </a:lnTo>
                <a:lnTo>
                  <a:pt x="17" y="18"/>
                </a:lnTo>
                <a:lnTo>
                  <a:pt x="16" y="35"/>
                </a:lnTo>
                <a:lnTo>
                  <a:pt x="12" y="53"/>
                </a:lnTo>
                <a:lnTo>
                  <a:pt x="9" y="73"/>
                </a:lnTo>
                <a:lnTo>
                  <a:pt x="5" y="91"/>
                </a:lnTo>
                <a:lnTo>
                  <a:pt x="1" y="105"/>
                </a:lnTo>
                <a:lnTo>
                  <a:pt x="0" y="114"/>
                </a:lnTo>
                <a:lnTo>
                  <a:pt x="19" y="121"/>
                </a:lnTo>
                <a:lnTo>
                  <a:pt x="21" y="110"/>
                </a:lnTo>
                <a:lnTo>
                  <a:pt x="25" y="96"/>
                </a:lnTo>
                <a:lnTo>
                  <a:pt x="30" y="76"/>
                </a:lnTo>
                <a:lnTo>
                  <a:pt x="33" y="59"/>
                </a:lnTo>
                <a:lnTo>
                  <a:pt x="35" y="39"/>
                </a:lnTo>
                <a:lnTo>
                  <a:pt x="39" y="21"/>
                </a:lnTo>
                <a:lnTo>
                  <a:pt x="41" y="9"/>
                </a:lnTo>
                <a:lnTo>
                  <a:pt x="41" y="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29" name=""/>
          <p:cNvSpPr/>
          <p:nvPr/>
        </p:nvSpPr>
        <p:spPr>
          <a:xfrm>
            <a:off x="1890720" y="5492880"/>
            <a:ext cx="30240" cy="25200"/>
          </a:xfrm>
          <a:custGeom>
            <a:avLst/>
            <a:gdLst/>
            <a:ahLst/>
            <a:rect l="l" t="t" r="r" b="b"/>
            <a:pathLst>
              <a:path w="40" h="32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9"/>
                </a:lnTo>
                <a:lnTo>
                  <a:pt x="4" y="11"/>
                </a:lnTo>
                <a:lnTo>
                  <a:pt x="6" y="16"/>
                </a:lnTo>
                <a:lnTo>
                  <a:pt x="9" y="19"/>
                </a:lnTo>
                <a:lnTo>
                  <a:pt x="13" y="23"/>
                </a:lnTo>
                <a:lnTo>
                  <a:pt x="15" y="27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2"/>
                </a:lnTo>
                <a:lnTo>
                  <a:pt x="18" y="32"/>
                </a:lnTo>
                <a:lnTo>
                  <a:pt x="40" y="32"/>
                </a:lnTo>
                <a:lnTo>
                  <a:pt x="40" y="28"/>
                </a:lnTo>
                <a:lnTo>
                  <a:pt x="38" y="25"/>
                </a:lnTo>
                <a:lnTo>
                  <a:pt x="38" y="21"/>
                </a:lnTo>
                <a:lnTo>
                  <a:pt x="34" y="18"/>
                </a:lnTo>
                <a:lnTo>
                  <a:pt x="31" y="12"/>
                </a:lnTo>
                <a:lnTo>
                  <a:pt x="29" y="9"/>
                </a:lnTo>
                <a:lnTo>
                  <a:pt x="25" y="5"/>
                </a:lnTo>
                <a:lnTo>
                  <a:pt x="24" y="3"/>
                </a:lnTo>
                <a:lnTo>
                  <a:pt x="22" y="3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0" name=""/>
          <p:cNvSpPr/>
          <p:nvPr/>
        </p:nvSpPr>
        <p:spPr>
          <a:xfrm>
            <a:off x="1887480" y="5451480"/>
            <a:ext cx="22320" cy="41400"/>
          </a:xfrm>
          <a:custGeom>
            <a:avLst/>
            <a:gdLst/>
            <a:ahLst/>
            <a:rect l="l" t="t" r="r" b="b"/>
            <a:pathLst>
              <a:path w="28" h="54">
                <a:moveTo>
                  <a:pt x="0" y="9"/>
                </a:moveTo>
                <a:lnTo>
                  <a:pt x="5" y="18"/>
                </a:lnTo>
                <a:lnTo>
                  <a:pt x="7" y="20"/>
                </a:lnTo>
                <a:lnTo>
                  <a:pt x="7" y="20"/>
                </a:lnTo>
                <a:lnTo>
                  <a:pt x="7" y="20"/>
                </a:lnTo>
                <a:lnTo>
                  <a:pt x="7" y="20"/>
                </a:lnTo>
                <a:lnTo>
                  <a:pt x="7" y="24"/>
                </a:lnTo>
                <a:lnTo>
                  <a:pt x="7" y="27"/>
                </a:lnTo>
                <a:lnTo>
                  <a:pt x="5" y="40"/>
                </a:lnTo>
                <a:lnTo>
                  <a:pt x="3" y="54"/>
                </a:lnTo>
                <a:lnTo>
                  <a:pt x="25" y="54"/>
                </a:lnTo>
                <a:lnTo>
                  <a:pt x="27" y="43"/>
                </a:lnTo>
                <a:lnTo>
                  <a:pt x="28" y="29"/>
                </a:lnTo>
                <a:lnTo>
                  <a:pt x="28" y="22"/>
                </a:lnTo>
                <a:lnTo>
                  <a:pt x="28" y="15"/>
                </a:lnTo>
                <a:lnTo>
                  <a:pt x="27" y="9"/>
                </a:lnTo>
                <a:lnTo>
                  <a:pt x="23" y="6"/>
                </a:lnTo>
                <a:lnTo>
                  <a:pt x="19" y="2"/>
                </a:lnTo>
                <a:lnTo>
                  <a:pt x="16" y="0"/>
                </a:lnTo>
                <a:lnTo>
                  <a:pt x="21" y="9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1" name=""/>
          <p:cNvSpPr/>
          <p:nvPr/>
        </p:nvSpPr>
        <p:spPr>
          <a:xfrm>
            <a:off x="1895400" y="5457960"/>
            <a:ext cx="972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2" name=""/>
          <p:cNvSpPr/>
          <p:nvPr/>
        </p:nvSpPr>
        <p:spPr>
          <a:xfrm>
            <a:off x="1887480" y="5429160"/>
            <a:ext cx="17640" cy="28800"/>
          </a:xfrm>
          <a:custGeom>
            <a:avLst/>
            <a:gdLst/>
            <a:ahLst/>
            <a:rect l="l" t="t" r="r" b="b"/>
            <a:pathLst>
              <a:path w="21" h="35">
                <a:moveTo>
                  <a:pt x="2" y="0"/>
                </a:moveTo>
                <a:lnTo>
                  <a:pt x="0" y="5"/>
                </a:lnTo>
                <a:lnTo>
                  <a:pt x="0" y="35"/>
                </a:lnTo>
                <a:lnTo>
                  <a:pt x="21" y="35"/>
                </a:lnTo>
                <a:lnTo>
                  <a:pt x="21" y="5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3" name=""/>
          <p:cNvSpPr/>
          <p:nvPr/>
        </p:nvSpPr>
        <p:spPr>
          <a:xfrm>
            <a:off x="1895400" y="5433840"/>
            <a:ext cx="7920" cy="5040"/>
          </a:xfrm>
          <a:custGeom>
            <a:avLst/>
            <a:gdLst/>
            <a:ahLst/>
            <a:rect l="l" t="t" r="r" b="b"/>
            <a:pathLst>
              <a:path w="8" h="5">
                <a:moveTo>
                  <a:pt x="8" y="5"/>
                </a:moveTo>
                <a:lnTo>
                  <a:pt x="0" y="0"/>
                </a:lnTo>
                <a:lnTo>
                  <a:pt x="8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4" name=""/>
          <p:cNvSpPr/>
          <p:nvPr/>
        </p:nvSpPr>
        <p:spPr>
          <a:xfrm>
            <a:off x="1889280" y="5370480"/>
            <a:ext cx="80640" cy="68400"/>
          </a:xfrm>
          <a:custGeom>
            <a:avLst/>
            <a:gdLst/>
            <a:ahLst/>
            <a:rect l="l" t="t" r="r" b="b"/>
            <a:pathLst>
              <a:path w="101" h="85">
                <a:moveTo>
                  <a:pt x="80" y="0"/>
                </a:moveTo>
                <a:lnTo>
                  <a:pt x="80" y="0"/>
                </a:lnTo>
                <a:lnTo>
                  <a:pt x="80" y="2"/>
                </a:lnTo>
                <a:lnTo>
                  <a:pt x="80" y="5"/>
                </a:lnTo>
                <a:lnTo>
                  <a:pt x="80" y="9"/>
                </a:lnTo>
                <a:lnTo>
                  <a:pt x="78" y="11"/>
                </a:lnTo>
                <a:lnTo>
                  <a:pt x="74" y="16"/>
                </a:lnTo>
                <a:lnTo>
                  <a:pt x="71" y="21"/>
                </a:lnTo>
                <a:lnTo>
                  <a:pt x="67" y="25"/>
                </a:lnTo>
                <a:lnTo>
                  <a:pt x="62" y="30"/>
                </a:lnTo>
                <a:lnTo>
                  <a:pt x="55" y="34"/>
                </a:lnTo>
                <a:lnTo>
                  <a:pt x="49" y="39"/>
                </a:lnTo>
                <a:lnTo>
                  <a:pt x="35" y="48"/>
                </a:lnTo>
                <a:lnTo>
                  <a:pt x="21" y="57"/>
                </a:lnTo>
                <a:lnTo>
                  <a:pt x="16" y="60"/>
                </a:lnTo>
                <a:lnTo>
                  <a:pt x="9" y="64"/>
                </a:lnTo>
                <a:lnTo>
                  <a:pt x="5" y="69"/>
                </a:lnTo>
                <a:lnTo>
                  <a:pt x="0" y="75"/>
                </a:lnTo>
                <a:lnTo>
                  <a:pt x="17" y="85"/>
                </a:lnTo>
                <a:lnTo>
                  <a:pt x="19" y="84"/>
                </a:lnTo>
                <a:lnTo>
                  <a:pt x="23" y="80"/>
                </a:lnTo>
                <a:lnTo>
                  <a:pt x="28" y="76"/>
                </a:lnTo>
                <a:lnTo>
                  <a:pt x="33" y="73"/>
                </a:lnTo>
                <a:lnTo>
                  <a:pt x="46" y="64"/>
                </a:lnTo>
                <a:lnTo>
                  <a:pt x="60" y="57"/>
                </a:lnTo>
                <a:lnTo>
                  <a:pt x="67" y="52"/>
                </a:lnTo>
                <a:lnTo>
                  <a:pt x="74" y="46"/>
                </a:lnTo>
                <a:lnTo>
                  <a:pt x="81" y="39"/>
                </a:lnTo>
                <a:lnTo>
                  <a:pt x="89" y="34"/>
                </a:lnTo>
                <a:lnTo>
                  <a:pt x="94" y="27"/>
                </a:lnTo>
                <a:lnTo>
                  <a:pt x="98" y="20"/>
                </a:lnTo>
                <a:lnTo>
                  <a:pt x="99" y="14"/>
                </a:lnTo>
                <a:lnTo>
                  <a:pt x="99" y="9"/>
                </a:lnTo>
                <a:lnTo>
                  <a:pt x="101" y="4"/>
                </a:lnTo>
                <a:lnTo>
                  <a:pt x="101" y="0"/>
                </a:lnTo>
                <a:lnTo>
                  <a:pt x="8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5" name=""/>
          <p:cNvSpPr/>
          <p:nvPr/>
        </p:nvSpPr>
        <p:spPr>
          <a:xfrm>
            <a:off x="1876320" y="5311800"/>
            <a:ext cx="93600" cy="58680"/>
          </a:xfrm>
          <a:custGeom>
            <a:avLst/>
            <a:gdLst/>
            <a:ahLst/>
            <a:rect l="l" t="t" r="r" b="b"/>
            <a:pathLst>
              <a:path w="117" h="75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1" y="13"/>
                </a:lnTo>
                <a:lnTo>
                  <a:pt x="3" y="18"/>
                </a:lnTo>
                <a:lnTo>
                  <a:pt x="5" y="23"/>
                </a:lnTo>
                <a:lnTo>
                  <a:pt x="7" y="27"/>
                </a:lnTo>
                <a:lnTo>
                  <a:pt x="10" y="32"/>
                </a:lnTo>
                <a:lnTo>
                  <a:pt x="16" y="36"/>
                </a:lnTo>
                <a:lnTo>
                  <a:pt x="19" y="38"/>
                </a:lnTo>
                <a:lnTo>
                  <a:pt x="28" y="43"/>
                </a:lnTo>
                <a:lnTo>
                  <a:pt x="37" y="46"/>
                </a:lnTo>
                <a:lnTo>
                  <a:pt x="46" y="50"/>
                </a:lnTo>
                <a:lnTo>
                  <a:pt x="55" y="52"/>
                </a:lnTo>
                <a:lnTo>
                  <a:pt x="65" y="55"/>
                </a:lnTo>
                <a:lnTo>
                  <a:pt x="73" y="57"/>
                </a:lnTo>
                <a:lnTo>
                  <a:pt x="80" y="59"/>
                </a:lnTo>
                <a:lnTo>
                  <a:pt x="87" y="61"/>
                </a:lnTo>
                <a:lnTo>
                  <a:pt x="89" y="62"/>
                </a:lnTo>
                <a:lnTo>
                  <a:pt x="90" y="64"/>
                </a:lnTo>
                <a:lnTo>
                  <a:pt x="92" y="66"/>
                </a:lnTo>
                <a:lnTo>
                  <a:pt x="94" y="66"/>
                </a:lnTo>
                <a:lnTo>
                  <a:pt x="94" y="68"/>
                </a:lnTo>
                <a:lnTo>
                  <a:pt x="96" y="70"/>
                </a:lnTo>
                <a:lnTo>
                  <a:pt x="96" y="73"/>
                </a:lnTo>
                <a:lnTo>
                  <a:pt x="96" y="75"/>
                </a:lnTo>
                <a:lnTo>
                  <a:pt x="117" y="75"/>
                </a:lnTo>
                <a:lnTo>
                  <a:pt x="115" y="70"/>
                </a:lnTo>
                <a:lnTo>
                  <a:pt x="115" y="64"/>
                </a:lnTo>
                <a:lnTo>
                  <a:pt x="114" y="59"/>
                </a:lnTo>
                <a:lnTo>
                  <a:pt x="110" y="55"/>
                </a:lnTo>
                <a:lnTo>
                  <a:pt x="108" y="52"/>
                </a:lnTo>
                <a:lnTo>
                  <a:pt x="105" y="48"/>
                </a:lnTo>
                <a:lnTo>
                  <a:pt x="99" y="46"/>
                </a:lnTo>
                <a:lnTo>
                  <a:pt x="96" y="45"/>
                </a:lnTo>
                <a:lnTo>
                  <a:pt x="89" y="39"/>
                </a:lnTo>
                <a:lnTo>
                  <a:pt x="80" y="38"/>
                </a:lnTo>
                <a:lnTo>
                  <a:pt x="69" y="36"/>
                </a:lnTo>
                <a:lnTo>
                  <a:pt x="60" y="34"/>
                </a:lnTo>
                <a:lnTo>
                  <a:pt x="51" y="30"/>
                </a:lnTo>
                <a:lnTo>
                  <a:pt x="44" y="29"/>
                </a:lnTo>
                <a:lnTo>
                  <a:pt x="37" y="25"/>
                </a:lnTo>
                <a:lnTo>
                  <a:pt x="32" y="22"/>
                </a:lnTo>
                <a:lnTo>
                  <a:pt x="30" y="20"/>
                </a:lnTo>
                <a:lnTo>
                  <a:pt x="26" y="18"/>
                </a:lnTo>
                <a:lnTo>
                  <a:pt x="25" y="16"/>
                </a:lnTo>
                <a:lnTo>
                  <a:pt x="25" y="14"/>
                </a:lnTo>
                <a:lnTo>
                  <a:pt x="23" y="11"/>
                </a:lnTo>
                <a:lnTo>
                  <a:pt x="21" y="9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6" name=""/>
          <p:cNvSpPr/>
          <p:nvPr/>
        </p:nvSpPr>
        <p:spPr>
          <a:xfrm>
            <a:off x="1876320" y="5273640"/>
            <a:ext cx="28800" cy="38160"/>
          </a:xfrm>
          <a:custGeom>
            <a:avLst/>
            <a:gdLst/>
            <a:ahLst/>
            <a:rect l="l" t="t" r="r" b="b"/>
            <a:pathLst>
              <a:path w="35" h="46">
                <a:moveTo>
                  <a:pt x="14" y="0"/>
                </a:moveTo>
                <a:lnTo>
                  <a:pt x="14" y="0"/>
                </a:lnTo>
                <a:lnTo>
                  <a:pt x="14" y="5"/>
                </a:lnTo>
                <a:lnTo>
                  <a:pt x="12" y="9"/>
                </a:lnTo>
                <a:lnTo>
                  <a:pt x="10" y="14"/>
                </a:lnTo>
                <a:lnTo>
                  <a:pt x="9" y="19"/>
                </a:lnTo>
                <a:lnTo>
                  <a:pt x="5" y="25"/>
                </a:lnTo>
                <a:lnTo>
                  <a:pt x="3" y="30"/>
                </a:lnTo>
                <a:lnTo>
                  <a:pt x="1" y="37"/>
                </a:lnTo>
                <a:lnTo>
                  <a:pt x="0" y="46"/>
                </a:lnTo>
                <a:lnTo>
                  <a:pt x="21" y="46"/>
                </a:lnTo>
                <a:lnTo>
                  <a:pt x="21" y="43"/>
                </a:lnTo>
                <a:lnTo>
                  <a:pt x="23" y="37"/>
                </a:lnTo>
                <a:lnTo>
                  <a:pt x="25" y="32"/>
                </a:lnTo>
                <a:lnTo>
                  <a:pt x="26" y="28"/>
                </a:lnTo>
                <a:lnTo>
                  <a:pt x="30" y="23"/>
                </a:lnTo>
                <a:lnTo>
                  <a:pt x="32" y="16"/>
                </a:lnTo>
                <a:lnTo>
                  <a:pt x="35" y="9"/>
                </a:lnTo>
                <a:lnTo>
                  <a:pt x="35" y="0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7" name=""/>
          <p:cNvSpPr/>
          <p:nvPr/>
        </p:nvSpPr>
        <p:spPr>
          <a:xfrm>
            <a:off x="1887480" y="5241960"/>
            <a:ext cx="17640" cy="31680"/>
          </a:xfrm>
          <a:custGeom>
            <a:avLst/>
            <a:gdLst/>
            <a:ahLst/>
            <a:rect l="l" t="t" r="r" b="b"/>
            <a:pathLst>
              <a:path w="21" h="41">
                <a:moveTo>
                  <a:pt x="0" y="0"/>
                </a:moveTo>
                <a:lnTo>
                  <a:pt x="0" y="0"/>
                </a:lnTo>
                <a:lnTo>
                  <a:pt x="0" y="12"/>
                </a:lnTo>
                <a:lnTo>
                  <a:pt x="0" y="23"/>
                </a:lnTo>
                <a:lnTo>
                  <a:pt x="0" y="34"/>
                </a:lnTo>
                <a:lnTo>
                  <a:pt x="0" y="41"/>
                </a:lnTo>
                <a:lnTo>
                  <a:pt x="21" y="41"/>
                </a:lnTo>
                <a:lnTo>
                  <a:pt x="21" y="34"/>
                </a:lnTo>
                <a:lnTo>
                  <a:pt x="21" y="23"/>
                </a:lnTo>
                <a:lnTo>
                  <a:pt x="21" y="1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8" name=""/>
          <p:cNvSpPr/>
          <p:nvPr/>
        </p:nvSpPr>
        <p:spPr>
          <a:xfrm>
            <a:off x="1887480" y="5195880"/>
            <a:ext cx="33480" cy="46080"/>
          </a:xfrm>
          <a:custGeom>
            <a:avLst/>
            <a:gdLst/>
            <a:ahLst/>
            <a:rect l="l" t="t" r="r" b="b"/>
            <a:pathLst>
              <a:path w="43" h="59">
                <a:moveTo>
                  <a:pt x="21" y="0"/>
                </a:moveTo>
                <a:lnTo>
                  <a:pt x="21" y="0"/>
                </a:lnTo>
                <a:lnTo>
                  <a:pt x="21" y="2"/>
                </a:lnTo>
                <a:lnTo>
                  <a:pt x="21" y="4"/>
                </a:lnTo>
                <a:lnTo>
                  <a:pt x="21" y="7"/>
                </a:lnTo>
                <a:lnTo>
                  <a:pt x="19" y="9"/>
                </a:lnTo>
                <a:lnTo>
                  <a:pt x="16" y="14"/>
                </a:lnTo>
                <a:lnTo>
                  <a:pt x="12" y="22"/>
                </a:lnTo>
                <a:lnTo>
                  <a:pt x="9" y="29"/>
                </a:lnTo>
                <a:lnTo>
                  <a:pt x="5" y="38"/>
                </a:lnTo>
                <a:lnTo>
                  <a:pt x="2" y="43"/>
                </a:lnTo>
                <a:lnTo>
                  <a:pt x="2" y="48"/>
                </a:lnTo>
                <a:lnTo>
                  <a:pt x="0" y="54"/>
                </a:lnTo>
                <a:lnTo>
                  <a:pt x="0" y="59"/>
                </a:lnTo>
                <a:lnTo>
                  <a:pt x="21" y="59"/>
                </a:lnTo>
                <a:lnTo>
                  <a:pt x="21" y="55"/>
                </a:lnTo>
                <a:lnTo>
                  <a:pt x="21" y="50"/>
                </a:lnTo>
                <a:lnTo>
                  <a:pt x="23" y="48"/>
                </a:lnTo>
                <a:lnTo>
                  <a:pt x="23" y="45"/>
                </a:lnTo>
                <a:lnTo>
                  <a:pt x="27" y="38"/>
                </a:lnTo>
                <a:lnTo>
                  <a:pt x="30" y="30"/>
                </a:lnTo>
                <a:lnTo>
                  <a:pt x="35" y="23"/>
                </a:lnTo>
                <a:lnTo>
                  <a:pt x="37" y="18"/>
                </a:lnTo>
                <a:lnTo>
                  <a:pt x="41" y="13"/>
                </a:lnTo>
                <a:lnTo>
                  <a:pt x="41" y="9"/>
                </a:lnTo>
                <a:lnTo>
                  <a:pt x="43" y="6"/>
                </a:lnTo>
                <a:lnTo>
                  <a:pt x="43" y="0"/>
                </a:lnTo>
                <a:lnTo>
                  <a:pt x="2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9" name=""/>
          <p:cNvSpPr/>
          <p:nvPr/>
        </p:nvSpPr>
        <p:spPr>
          <a:xfrm>
            <a:off x="1905120" y="5089680"/>
            <a:ext cx="15840" cy="106200"/>
          </a:xfrm>
          <a:custGeom>
            <a:avLst/>
            <a:gdLst/>
            <a:ahLst/>
            <a:rect l="l" t="t" r="r" b="b"/>
            <a:pathLst>
              <a:path w="22" h="133">
                <a:moveTo>
                  <a:pt x="11" y="0"/>
                </a:moveTo>
                <a:lnTo>
                  <a:pt x="0" y="9"/>
                </a:lnTo>
                <a:lnTo>
                  <a:pt x="0" y="26"/>
                </a:lnTo>
                <a:lnTo>
                  <a:pt x="0" y="42"/>
                </a:lnTo>
                <a:lnTo>
                  <a:pt x="0" y="57"/>
                </a:lnTo>
                <a:lnTo>
                  <a:pt x="0" y="71"/>
                </a:lnTo>
                <a:lnTo>
                  <a:pt x="0" y="87"/>
                </a:lnTo>
                <a:lnTo>
                  <a:pt x="0" y="101"/>
                </a:lnTo>
                <a:lnTo>
                  <a:pt x="0" y="117"/>
                </a:lnTo>
                <a:lnTo>
                  <a:pt x="0" y="133"/>
                </a:lnTo>
                <a:lnTo>
                  <a:pt x="22" y="133"/>
                </a:lnTo>
                <a:lnTo>
                  <a:pt x="22" y="117"/>
                </a:lnTo>
                <a:lnTo>
                  <a:pt x="22" y="101"/>
                </a:lnTo>
                <a:lnTo>
                  <a:pt x="22" y="87"/>
                </a:lnTo>
                <a:lnTo>
                  <a:pt x="22" y="71"/>
                </a:lnTo>
                <a:lnTo>
                  <a:pt x="22" y="57"/>
                </a:lnTo>
                <a:lnTo>
                  <a:pt x="22" y="42"/>
                </a:lnTo>
                <a:lnTo>
                  <a:pt x="22" y="26"/>
                </a:lnTo>
                <a:lnTo>
                  <a:pt x="22" y="9"/>
                </a:lnTo>
                <a:lnTo>
                  <a:pt x="11" y="19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0" name=""/>
          <p:cNvSpPr/>
          <p:nvPr/>
        </p:nvSpPr>
        <p:spPr>
          <a:xfrm>
            <a:off x="1913040" y="5089680"/>
            <a:ext cx="20520" cy="17280"/>
          </a:xfrm>
          <a:custGeom>
            <a:avLst/>
            <a:gdLst/>
            <a:ahLst/>
            <a:rect l="l" t="t" r="r" b="b"/>
            <a:pathLst>
              <a:path w="27" h="21">
                <a:moveTo>
                  <a:pt x="14" y="19"/>
                </a:moveTo>
                <a:lnTo>
                  <a:pt x="19" y="0"/>
                </a:lnTo>
                <a:lnTo>
                  <a:pt x="16" y="0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0" y="21"/>
                </a:lnTo>
                <a:lnTo>
                  <a:pt x="5" y="21"/>
                </a:lnTo>
                <a:lnTo>
                  <a:pt x="11" y="21"/>
                </a:lnTo>
                <a:lnTo>
                  <a:pt x="16" y="21"/>
                </a:lnTo>
                <a:lnTo>
                  <a:pt x="19" y="21"/>
                </a:lnTo>
                <a:lnTo>
                  <a:pt x="27" y="1"/>
                </a:lnTo>
                <a:lnTo>
                  <a:pt x="14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1" name=""/>
          <p:cNvSpPr/>
          <p:nvPr/>
        </p:nvSpPr>
        <p:spPr>
          <a:xfrm>
            <a:off x="1887480" y="5064120"/>
            <a:ext cx="46080" cy="39600"/>
          </a:xfrm>
          <a:custGeom>
            <a:avLst/>
            <a:gdLst/>
            <a:ahLst/>
            <a:rect l="l" t="t" r="r" b="b"/>
            <a:pathLst>
              <a:path w="59" h="50">
                <a:moveTo>
                  <a:pt x="0" y="3"/>
                </a:moveTo>
                <a:lnTo>
                  <a:pt x="0" y="3"/>
                </a:lnTo>
                <a:lnTo>
                  <a:pt x="5" y="12"/>
                </a:lnTo>
                <a:lnTo>
                  <a:pt x="11" y="19"/>
                </a:lnTo>
                <a:lnTo>
                  <a:pt x="16" y="25"/>
                </a:lnTo>
                <a:lnTo>
                  <a:pt x="25" y="32"/>
                </a:lnTo>
                <a:lnTo>
                  <a:pt x="39" y="44"/>
                </a:lnTo>
                <a:lnTo>
                  <a:pt x="46" y="50"/>
                </a:lnTo>
                <a:lnTo>
                  <a:pt x="59" y="33"/>
                </a:lnTo>
                <a:lnTo>
                  <a:pt x="51" y="28"/>
                </a:lnTo>
                <a:lnTo>
                  <a:pt x="37" y="16"/>
                </a:lnTo>
                <a:lnTo>
                  <a:pt x="30" y="10"/>
                </a:lnTo>
                <a:lnTo>
                  <a:pt x="25" y="3"/>
                </a:lnTo>
                <a:lnTo>
                  <a:pt x="19" y="0"/>
                </a:lnTo>
                <a:lnTo>
                  <a:pt x="21" y="3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2" name=""/>
          <p:cNvSpPr/>
          <p:nvPr/>
        </p:nvSpPr>
        <p:spPr>
          <a:xfrm>
            <a:off x="1887480" y="5037120"/>
            <a:ext cx="25560" cy="31680"/>
          </a:xfrm>
          <a:custGeom>
            <a:avLst/>
            <a:gdLst/>
            <a:ahLst/>
            <a:rect l="l" t="t" r="r" b="b"/>
            <a:pathLst>
              <a:path w="32" h="39">
                <a:moveTo>
                  <a:pt x="11" y="0"/>
                </a:moveTo>
                <a:lnTo>
                  <a:pt x="11" y="0"/>
                </a:lnTo>
                <a:lnTo>
                  <a:pt x="11" y="5"/>
                </a:lnTo>
                <a:lnTo>
                  <a:pt x="9" y="11"/>
                </a:lnTo>
                <a:lnTo>
                  <a:pt x="7" y="16"/>
                </a:lnTo>
                <a:lnTo>
                  <a:pt x="7" y="19"/>
                </a:lnTo>
                <a:lnTo>
                  <a:pt x="5" y="23"/>
                </a:lnTo>
                <a:lnTo>
                  <a:pt x="2" y="28"/>
                </a:lnTo>
                <a:lnTo>
                  <a:pt x="2" y="34"/>
                </a:lnTo>
                <a:lnTo>
                  <a:pt x="0" y="39"/>
                </a:lnTo>
                <a:lnTo>
                  <a:pt x="21" y="39"/>
                </a:lnTo>
                <a:lnTo>
                  <a:pt x="21" y="37"/>
                </a:lnTo>
                <a:lnTo>
                  <a:pt x="21" y="35"/>
                </a:lnTo>
                <a:lnTo>
                  <a:pt x="23" y="32"/>
                </a:lnTo>
                <a:lnTo>
                  <a:pt x="25" y="28"/>
                </a:lnTo>
                <a:lnTo>
                  <a:pt x="27" y="23"/>
                </a:lnTo>
                <a:lnTo>
                  <a:pt x="30" y="16"/>
                </a:lnTo>
                <a:lnTo>
                  <a:pt x="32" y="9"/>
                </a:lnTo>
                <a:lnTo>
                  <a:pt x="32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3" name=""/>
          <p:cNvSpPr/>
          <p:nvPr/>
        </p:nvSpPr>
        <p:spPr>
          <a:xfrm>
            <a:off x="1881360" y="5006880"/>
            <a:ext cx="31680" cy="30240"/>
          </a:xfrm>
          <a:custGeom>
            <a:avLst/>
            <a:gdLst/>
            <a:ahLst/>
            <a:rect l="l" t="t" r="r" b="b"/>
            <a:pathLst>
              <a:path w="39" h="38">
                <a:moveTo>
                  <a:pt x="7" y="20"/>
                </a:moveTo>
                <a:lnTo>
                  <a:pt x="0" y="18"/>
                </a:lnTo>
                <a:lnTo>
                  <a:pt x="7" y="25"/>
                </a:lnTo>
                <a:lnTo>
                  <a:pt x="14" y="31"/>
                </a:lnTo>
                <a:lnTo>
                  <a:pt x="16" y="33"/>
                </a:lnTo>
                <a:lnTo>
                  <a:pt x="18" y="34"/>
                </a:lnTo>
                <a:lnTo>
                  <a:pt x="18" y="36"/>
                </a:lnTo>
                <a:lnTo>
                  <a:pt x="18" y="38"/>
                </a:lnTo>
                <a:lnTo>
                  <a:pt x="39" y="38"/>
                </a:lnTo>
                <a:lnTo>
                  <a:pt x="37" y="33"/>
                </a:lnTo>
                <a:lnTo>
                  <a:pt x="35" y="25"/>
                </a:lnTo>
                <a:lnTo>
                  <a:pt x="32" y="22"/>
                </a:lnTo>
                <a:lnTo>
                  <a:pt x="30" y="18"/>
                </a:lnTo>
                <a:lnTo>
                  <a:pt x="23" y="11"/>
                </a:lnTo>
                <a:lnTo>
                  <a:pt x="14" y="4"/>
                </a:lnTo>
                <a:lnTo>
                  <a:pt x="7" y="0"/>
                </a:lnTo>
                <a:lnTo>
                  <a:pt x="7" y="2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4" name=""/>
          <p:cNvSpPr/>
          <p:nvPr/>
        </p:nvSpPr>
        <p:spPr>
          <a:xfrm>
            <a:off x="1887480" y="5006880"/>
            <a:ext cx="1800" cy="97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5" name=""/>
          <p:cNvSpPr/>
          <p:nvPr/>
        </p:nvSpPr>
        <p:spPr>
          <a:xfrm>
            <a:off x="1855800" y="5006880"/>
            <a:ext cx="31680" cy="17640"/>
          </a:xfrm>
          <a:custGeom>
            <a:avLst/>
            <a:gdLst/>
            <a:ahLst/>
            <a:rect l="l" t="t" r="r" b="b"/>
            <a:pathLst>
              <a:path w="39" h="22">
                <a:moveTo>
                  <a:pt x="0" y="11"/>
                </a:moveTo>
                <a:lnTo>
                  <a:pt x="10" y="22"/>
                </a:lnTo>
                <a:lnTo>
                  <a:pt x="39" y="22"/>
                </a:lnTo>
                <a:lnTo>
                  <a:pt x="39" y="0"/>
                </a:lnTo>
                <a:lnTo>
                  <a:pt x="1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6" name=""/>
          <p:cNvSpPr/>
          <p:nvPr/>
        </p:nvSpPr>
        <p:spPr>
          <a:xfrm>
            <a:off x="1855800" y="501660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0" y="0"/>
                </a:move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7" name=""/>
          <p:cNvSpPr/>
          <p:nvPr/>
        </p:nvSpPr>
        <p:spPr>
          <a:xfrm>
            <a:off x="1827360" y="5016600"/>
            <a:ext cx="45720" cy="54000"/>
          </a:xfrm>
          <a:custGeom>
            <a:avLst/>
            <a:gdLst/>
            <a:ahLst/>
            <a:rect l="l" t="t" r="r" b="b"/>
            <a:pathLst>
              <a:path w="59" h="70">
                <a:moveTo>
                  <a:pt x="0" y="70"/>
                </a:moveTo>
                <a:lnTo>
                  <a:pt x="0" y="70"/>
                </a:lnTo>
                <a:lnTo>
                  <a:pt x="9" y="70"/>
                </a:lnTo>
                <a:lnTo>
                  <a:pt x="16" y="68"/>
                </a:lnTo>
                <a:lnTo>
                  <a:pt x="23" y="66"/>
                </a:lnTo>
                <a:lnTo>
                  <a:pt x="29" y="64"/>
                </a:lnTo>
                <a:lnTo>
                  <a:pt x="34" y="62"/>
                </a:lnTo>
                <a:lnTo>
                  <a:pt x="39" y="59"/>
                </a:lnTo>
                <a:lnTo>
                  <a:pt x="45" y="54"/>
                </a:lnTo>
                <a:lnTo>
                  <a:pt x="48" y="50"/>
                </a:lnTo>
                <a:lnTo>
                  <a:pt x="52" y="45"/>
                </a:lnTo>
                <a:lnTo>
                  <a:pt x="54" y="39"/>
                </a:lnTo>
                <a:lnTo>
                  <a:pt x="55" y="32"/>
                </a:lnTo>
                <a:lnTo>
                  <a:pt x="57" y="27"/>
                </a:lnTo>
                <a:lnTo>
                  <a:pt x="59" y="14"/>
                </a:lnTo>
                <a:lnTo>
                  <a:pt x="59" y="0"/>
                </a:lnTo>
                <a:lnTo>
                  <a:pt x="38" y="0"/>
                </a:lnTo>
                <a:lnTo>
                  <a:pt x="38" y="13"/>
                </a:lnTo>
                <a:lnTo>
                  <a:pt x="36" y="23"/>
                </a:lnTo>
                <a:lnTo>
                  <a:pt x="34" y="27"/>
                </a:lnTo>
                <a:lnTo>
                  <a:pt x="34" y="32"/>
                </a:lnTo>
                <a:lnTo>
                  <a:pt x="32" y="36"/>
                </a:lnTo>
                <a:lnTo>
                  <a:pt x="31" y="38"/>
                </a:lnTo>
                <a:lnTo>
                  <a:pt x="29" y="41"/>
                </a:lnTo>
                <a:lnTo>
                  <a:pt x="27" y="43"/>
                </a:lnTo>
                <a:lnTo>
                  <a:pt x="23" y="45"/>
                </a:lnTo>
                <a:lnTo>
                  <a:pt x="22" y="46"/>
                </a:lnTo>
                <a:lnTo>
                  <a:pt x="18" y="46"/>
                </a:lnTo>
                <a:lnTo>
                  <a:pt x="13" y="48"/>
                </a:lnTo>
                <a:lnTo>
                  <a:pt x="7" y="48"/>
                </a:lnTo>
                <a:lnTo>
                  <a:pt x="0" y="48"/>
                </a:lnTo>
                <a:lnTo>
                  <a:pt x="0" y="7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8" name=""/>
          <p:cNvSpPr/>
          <p:nvPr/>
        </p:nvSpPr>
        <p:spPr>
          <a:xfrm>
            <a:off x="1763640" y="4960800"/>
            <a:ext cx="63720" cy="109800"/>
          </a:xfrm>
          <a:custGeom>
            <a:avLst/>
            <a:gdLst/>
            <a:ahLst/>
            <a:rect l="l" t="t" r="r" b="b"/>
            <a:pathLst>
              <a:path w="80" h="139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2" y="19"/>
                </a:lnTo>
                <a:lnTo>
                  <a:pt x="4" y="30"/>
                </a:lnTo>
                <a:lnTo>
                  <a:pt x="6" y="41"/>
                </a:lnTo>
                <a:lnTo>
                  <a:pt x="9" y="53"/>
                </a:lnTo>
                <a:lnTo>
                  <a:pt x="13" y="64"/>
                </a:lnTo>
                <a:lnTo>
                  <a:pt x="16" y="74"/>
                </a:lnTo>
                <a:lnTo>
                  <a:pt x="20" y="85"/>
                </a:lnTo>
                <a:lnTo>
                  <a:pt x="25" y="94"/>
                </a:lnTo>
                <a:lnTo>
                  <a:pt x="30" y="105"/>
                </a:lnTo>
                <a:lnTo>
                  <a:pt x="38" y="114"/>
                </a:lnTo>
                <a:lnTo>
                  <a:pt x="45" y="121"/>
                </a:lnTo>
                <a:lnTo>
                  <a:pt x="48" y="126"/>
                </a:lnTo>
                <a:lnTo>
                  <a:pt x="54" y="128"/>
                </a:lnTo>
                <a:lnTo>
                  <a:pt x="55" y="131"/>
                </a:lnTo>
                <a:lnTo>
                  <a:pt x="61" y="133"/>
                </a:lnTo>
                <a:lnTo>
                  <a:pt x="66" y="135"/>
                </a:lnTo>
                <a:lnTo>
                  <a:pt x="70" y="137"/>
                </a:lnTo>
                <a:lnTo>
                  <a:pt x="75" y="139"/>
                </a:lnTo>
                <a:lnTo>
                  <a:pt x="80" y="139"/>
                </a:lnTo>
                <a:lnTo>
                  <a:pt x="80" y="117"/>
                </a:lnTo>
                <a:lnTo>
                  <a:pt x="79" y="117"/>
                </a:lnTo>
                <a:lnTo>
                  <a:pt x="75" y="117"/>
                </a:lnTo>
                <a:lnTo>
                  <a:pt x="73" y="117"/>
                </a:lnTo>
                <a:lnTo>
                  <a:pt x="70" y="115"/>
                </a:lnTo>
                <a:lnTo>
                  <a:pt x="68" y="114"/>
                </a:lnTo>
                <a:lnTo>
                  <a:pt x="64" y="112"/>
                </a:lnTo>
                <a:lnTo>
                  <a:pt x="63" y="110"/>
                </a:lnTo>
                <a:lnTo>
                  <a:pt x="59" y="108"/>
                </a:lnTo>
                <a:lnTo>
                  <a:pt x="54" y="101"/>
                </a:lnTo>
                <a:lnTo>
                  <a:pt x="48" y="94"/>
                </a:lnTo>
                <a:lnTo>
                  <a:pt x="45" y="85"/>
                </a:lnTo>
                <a:lnTo>
                  <a:pt x="39" y="76"/>
                </a:lnTo>
                <a:lnTo>
                  <a:pt x="36" y="67"/>
                </a:lnTo>
                <a:lnTo>
                  <a:pt x="30" y="57"/>
                </a:lnTo>
                <a:lnTo>
                  <a:pt x="29" y="46"/>
                </a:lnTo>
                <a:lnTo>
                  <a:pt x="25" y="37"/>
                </a:lnTo>
                <a:lnTo>
                  <a:pt x="23" y="26"/>
                </a:lnTo>
                <a:lnTo>
                  <a:pt x="22" y="16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9" name=""/>
          <p:cNvSpPr/>
          <p:nvPr/>
        </p:nvSpPr>
        <p:spPr>
          <a:xfrm>
            <a:off x="1763640" y="4836960"/>
            <a:ext cx="28800" cy="123840"/>
          </a:xfrm>
          <a:custGeom>
            <a:avLst/>
            <a:gdLst/>
            <a:ahLst/>
            <a:rect l="l" t="t" r="r" b="b"/>
            <a:pathLst>
              <a:path w="38" h="155">
                <a:moveTo>
                  <a:pt x="18" y="0"/>
                </a:moveTo>
                <a:lnTo>
                  <a:pt x="18" y="0"/>
                </a:lnTo>
                <a:lnTo>
                  <a:pt x="16" y="9"/>
                </a:lnTo>
                <a:lnTo>
                  <a:pt x="13" y="18"/>
                </a:lnTo>
                <a:lnTo>
                  <a:pt x="11" y="27"/>
                </a:lnTo>
                <a:lnTo>
                  <a:pt x="9" y="37"/>
                </a:lnTo>
                <a:lnTo>
                  <a:pt x="6" y="57"/>
                </a:lnTo>
                <a:lnTo>
                  <a:pt x="4" y="76"/>
                </a:lnTo>
                <a:lnTo>
                  <a:pt x="2" y="98"/>
                </a:lnTo>
                <a:lnTo>
                  <a:pt x="2" y="119"/>
                </a:lnTo>
                <a:lnTo>
                  <a:pt x="0" y="137"/>
                </a:lnTo>
                <a:lnTo>
                  <a:pt x="0" y="155"/>
                </a:lnTo>
                <a:lnTo>
                  <a:pt x="20" y="155"/>
                </a:lnTo>
                <a:lnTo>
                  <a:pt x="20" y="137"/>
                </a:lnTo>
                <a:lnTo>
                  <a:pt x="22" y="119"/>
                </a:lnTo>
                <a:lnTo>
                  <a:pt x="23" y="100"/>
                </a:lnTo>
                <a:lnTo>
                  <a:pt x="23" y="80"/>
                </a:lnTo>
                <a:lnTo>
                  <a:pt x="27" y="59"/>
                </a:lnTo>
                <a:lnTo>
                  <a:pt x="29" y="39"/>
                </a:lnTo>
                <a:lnTo>
                  <a:pt x="30" y="32"/>
                </a:lnTo>
                <a:lnTo>
                  <a:pt x="32" y="23"/>
                </a:lnTo>
                <a:lnTo>
                  <a:pt x="34" y="14"/>
                </a:lnTo>
                <a:lnTo>
                  <a:pt x="38" y="9"/>
                </a:lnTo>
                <a:lnTo>
                  <a:pt x="38" y="9"/>
                </a:lnTo>
                <a:lnTo>
                  <a:pt x="1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0" name=""/>
          <p:cNvSpPr/>
          <p:nvPr/>
        </p:nvSpPr>
        <p:spPr>
          <a:xfrm>
            <a:off x="1778040" y="4786200"/>
            <a:ext cx="36360" cy="58680"/>
          </a:xfrm>
          <a:custGeom>
            <a:avLst/>
            <a:gdLst/>
            <a:ahLst/>
            <a:rect l="l" t="t" r="r" b="b"/>
            <a:pathLst>
              <a:path w="44" h="75">
                <a:moveTo>
                  <a:pt x="23" y="0"/>
                </a:moveTo>
                <a:lnTo>
                  <a:pt x="23" y="0"/>
                </a:lnTo>
                <a:lnTo>
                  <a:pt x="23" y="9"/>
                </a:lnTo>
                <a:lnTo>
                  <a:pt x="23" y="14"/>
                </a:lnTo>
                <a:lnTo>
                  <a:pt x="21" y="21"/>
                </a:lnTo>
                <a:lnTo>
                  <a:pt x="21" y="25"/>
                </a:lnTo>
                <a:lnTo>
                  <a:pt x="19" y="34"/>
                </a:lnTo>
                <a:lnTo>
                  <a:pt x="16" y="39"/>
                </a:lnTo>
                <a:lnTo>
                  <a:pt x="9" y="52"/>
                </a:lnTo>
                <a:lnTo>
                  <a:pt x="0" y="66"/>
                </a:lnTo>
                <a:lnTo>
                  <a:pt x="19" y="75"/>
                </a:lnTo>
                <a:lnTo>
                  <a:pt x="27" y="62"/>
                </a:lnTo>
                <a:lnTo>
                  <a:pt x="35" y="50"/>
                </a:lnTo>
                <a:lnTo>
                  <a:pt x="39" y="41"/>
                </a:lnTo>
                <a:lnTo>
                  <a:pt x="41" y="30"/>
                </a:lnTo>
                <a:lnTo>
                  <a:pt x="43" y="23"/>
                </a:lnTo>
                <a:lnTo>
                  <a:pt x="44" y="16"/>
                </a:lnTo>
                <a:lnTo>
                  <a:pt x="44" y="9"/>
                </a:lnTo>
                <a:lnTo>
                  <a:pt x="44" y="0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1" name=""/>
          <p:cNvSpPr/>
          <p:nvPr/>
        </p:nvSpPr>
        <p:spPr>
          <a:xfrm>
            <a:off x="1760400" y="4689360"/>
            <a:ext cx="54000" cy="96840"/>
          </a:xfrm>
          <a:custGeom>
            <a:avLst/>
            <a:gdLst/>
            <a:ahLst/>
            <a:rect l="l" t="t" r="r" b="b"/>
            <a:pathLst>
              <a:path w="67" h="121">
                <a:moveTo>
                  <a:pt x="0" y="2"/>
                </a:moveTo>
                <a:lnTo>
                  <a:pt x="0" y="9"/>
                </a:lnTo>
                <a:lnTo>
                  <a:pt x="9" y="23"/>
                </a:lnTo>
                <a:lnTo>
                  <a:pt x="16" y="36"/>
                </a:lnTo>
                <a:lnTo>
                  <a:pt x="25" y="50"/>
                </a:lnTo>
                <a:lnTo>
                  <a:pt x="30" y="62"/>
                </a:lnTo>
                <a:lnTo>
                  <a:pt x="33" y="69"/>
                </a:lnTo>
                <a:lnTo>
                  <a:pt x="37" y="75"/>
                </a:lnTo>
                <a:lnTo>
                  <a:pt x="39" y="82"/>
                </a:lnTo>
                <a:lnTo>
                  <a:pt x="42" y="89"/>
                </a:lnTo>
                <a:lnTo>
                  <a:pt x="44" y="96"/>
                </a:lnTo>
                <a:lnTo>
                  <a:pt x="44" y="105"/>
                </a:lnTo>
                <a:lnTo>
                  <a:pt x="46" y="112"/>
                </a:lnTo>
                <a:lnTo>
                  <a:pt x="46" y="121"/>
                </a:lnTo>
                <a:lnTo>
                  <a:pt x="67" y="121"/>
                </a:lnTo>
                <a:lnTo>
                  <a:pt x="67" y="110"/>
                </a:lnTo>
                <a:lnTo>
                  <a:pt x="66" y="101"/>
                </a:lnTo>
                <a:lnTo>
                  <a:pt x="64" y="93"/>
                </a:lnTo>
                <a:lnTo>
                  <a:pt x="62" y="84"/>
                </a:lnTo>
                <a:lnTo>
                  <a:pt x="58" y="75"/>
                </a:lnTo>
                <a:lnTo>
                  <a:pt x="57" y="68"/>
                </a:lnTo>
                <a:lnTo>
                  <a:pt x="53" y="60"/>
                </a:lnTo>
                <a:lnTo>
                  <a:pt x="50" y="53"/>
                </a:lnTo>
                <a:lnTo>
                  <a:pt x="42" y="39"/>
                </a:lnTo>
                <a:lnTo>
                  <a:pt x="33" y="27"/>
                </a:lnTo>
                <a:lnTo>
                  <a:pt x="26" y="12"/>
                </a:lnTo>
                <a:lnTo>
                  <a:pt x="19" y="0"/>
                </a:lnTo>
                <a:lnTo>
                  <a:pt x="21" y="5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2" name=""/>
          <p:cNvSpPr/>
          <p:nvPr/>
        </p:nvSpPr>
        <p:spPr>
          <a:xfrm>
            <a:off x="1733400" y="4524480"/>
            <a:ext cx="44640" cy="171360"/>
          </a:xfrm>
          <a:custGeom>
            <a:avLst/>
            <a:gdLst/>
            <a:ahLst/>
            <a:rect l="l" t="t" r="r" b="b"/>
            <a:pathLst>
              <a:path w="57" h="215">
                <a:moveTo>
                  <a:pt x="18" y="0"/>
                </a:moveTo>
                <a:lnTo>
                  <a:pt x="7" y="5"/>
                </a:lnTo>
                <a:lnTo>
                  <a:pt x="3" y="9"/>
                </a:lnTo>
                <a:lnTo>
                  <a:pt x="2" y="14"/>
                </a:lnTo>
                <a:lnTo>
                  <a:pt x="2" y="17"/>
                </a:lnTo>
                <a:lnTo>
                  <a:pt x="0" y="23"/>
                </a:lnTo>
                <a:lnTo>
                  <a:pt x="0" y="34"/>
                </a:lnTo>
                <a:lnTo>
                  <a:pt x="2" y="44"/>
                </a:lnTo>
                <a:lnTo>
                  <a:pt x="9" y="67"/>
                </a:lnTo>
                <a:lnTo>
                  <a:pt x="16" y="92"/>
                </a:lnTo>
                <a:lnTo>
                  <a:pt x="21" y="106"/>
                </a:lnTo>
                <a:lnTo>
                  <a:pt x="25" y="121"/>
                </a:lnTo>
                <a:lnTo>
                  <a:pt x="28" y="135"/>
                </a:lnTo>
                <a:lnTo>
                  <a:pt x="32" y="149"/>
                </a:lnTo>
                <a:lnTo>
                  <a:pt x="34" y="165"/>
                </a:lnTo>
                <a:lnTo>
                  <a:pt x="35" y="181"/>
                </a:lnTo>
                <a:lnTo>
                  <a:pt x="35" y="188"/>
                </a:lnTo>
                <a:lnTo>
                  <a:pt x="35" y="195"/>
                </a:lnTo>
                <a:lnTo>
                  <a:pt x="34" y="204"/>
                </a:lnTo>
                <a:lnTo>
                  <a:pt x="34" y="212"/>
                </a:lnTo>
                <a:lnTo>
                  <a:pt x="53" y="215"/>
                </a:lnTo>
                <a:lnTo>
                  <a:pt x="55" y="206"/>
                </a:lnTo>
                <a:lnTo>
                  <a:pt x="57" y="197"/>
                </a:lnTo>
                <a:lnTo>
                  <a:pt x="57" y="188"/>
                </a:lnTo>
                <a:lnTo>
                  <a:pt x="57" y="179"/>
                </a:lnTo>
                <a:lnTo>
                  <a:pt x="55" y="163"/>
                </a:lnTo>
                <a:lnTo>
                  <a:pt x="53" y="146"/>
                </a:lnTo>
                <a:lnTo>
                  <a:pt x="50" y="131"/>
                </a:lnTo>
                <a:lnTo>
                  <a:pt x="46" y="115"/>
                </a:lnTo>
                <a:lnTo>
                  <a:pt x="41" y="101"/>
                </a:lnTo>
                <a:lnTo>
                  <a:pt x="37" y="87"/>
                </a:lnTo>
                <a:lnTo>
                  <a:pt x="28" y="60"/>
                </a:lnTo>
                <a:lnTo>
                  <a:pt x="23" y="41"/>
                </a:lnTo>
                <a:lnTo>
                  <a:pt x="21" y="32"/>
                </a:lnTo>
                <a:lnTo>
                  <a:pt x="21" y="23"/>
                </a:lnTo>
                <a:lnTo>
                  <a:pt x="21" y="21"/>
                </a:lnTo>
                <a:lnTo>
                  <a:pt x="23" y="19"/>
                </a:lnTo>
                <a:lnTo>
                  <a:pt x="23" y="17"/>
                </a:lnTo>
                <a:lnTo>
                  <a:pt x="23" y="16"/>
                </a:lnTo>
                <a:lnTo>
                  <a:pt x="12" y="19"/>
                </a:lnTo>
                <a:lnTo>
                  <a:pt x="1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3" name=""/>
          <p:cNvSpPr/>
          <p:nvPr/>
        </p:nvSpPr>
        <p:spPr>
          <a:xfrm>
            <a:off x="1743120" y="4384800"/>
            <a:ext cx="66600" cy="156960"/>
          </a:xfrm>
          <a:custGeom>
            <a:avLst/>
            <a:gdLst/>
            <a:ahLst/>
            <a:rect l="l" t="t" r="r" b="b"/>
            <a:pathLst>
              <a:path w="84" h="198">
                <a:moveTo>
                  <a:pt x="61" y="0"/>
                </a:moveTo>
                <a:lnTo>
                  <a:pt x="61" y="0"/>
                </a:lnTo>
                <a:lnTo>
                  <a:pt x="61" y="31"/>
                </a:lnTo>
                <a:lnTo>
                  <a:pt x="63" y="63"/>
                </a:lnTo>
                <a:lnTo>
                  <a:pt x="63" y="79"/>
                </a:lnTo>
                <a:lnTo>
                  <a:pt x="61" y="95"/>
                </a:lnTo>
                <a:lnTo>
                  <a:pt x="61" y="111"/>
                </a:lnTo>
                <a:lnTo>
                  <a:pt x="57" y="125"/>
                </a:lnTo>
                <a:lnTo>
                  <a:pt x="57" y="132"/>
                </a:lnTo>
                <a:lnTo>
                  <a:pt x="55" y="139"/>
                </a:lnTo>
                <a:lnTo>
                  <a:pt x="54" y="145"/>
                </a:lnTo>
                <a:lnTo>
                  <a:pt x="52" y="150"/>
                </a:lnTo>
                <a:lnTo>
                  <a:pt x="48" y="157"/>
                </a:lnTo>
                <a:lnTo>
                  <a:pt x="47" y="161"/>
                </a:lnTo>
                <a:lnTo>
                  <a:pt x="43" y="166"/>
                </a:lnTo>
                <a:lnTo>
                  <a:pt x="41" y="168"/>
                </a:lnTo>
                <a:lnTo>
                  <a:pt x="38" y="171"/>
                </a:lnTo>
                <a:lnTo>
                  <a:pt x="34" y="173"/>
                </a:lnTo>
                <a:lnTo>
                  <a:pt x="31" y="175"/>
                </a:lnTo>
                <a:lnTo>
                  <a:pt x="27" y="177"/>
                </a:lnTo>
                <a:lnTo>
                  <a:pt x="22" y="178"/>
                </a:lnTo>
                <a:lnTo>
                  <a:pt x="16" y="178"/>
                </a:lnTo>
                <a:lnTo>
                  <a:pt x="11" y="178"/>
                </a:lnTo>
                <a:lnTo>
                  <a:pt x="6" y="177"/>
                </a:lnTo>
                <a:lnTo>
                  <a:pt x="0" y="196"/>
                </a:lnTo>
                <a:lnTo>
                  <a:pt x="9" y="198"/>
                </a:lnTo>
                <a:lnTo>
                  <a:pt x="16" y="198"/>
                </a:lnTo>
                <a:lnTo>
                  <a:pt x="25" y="198"/>
                </a:lnTo>
                <a:lnTo>
                  <a:pt x="32" y="196"/>
                </a:lnTo>
                <a:lnTo>
                  <a:pt x="39" y="194"/>
                </a:lnTo>
                <a:lnTo>
                  <a:pt x="47" y="191"/>
                </a:lnTo>
                <a:lnTo>
                  <a:pt x="52" y="187"/>
                </a:lnTo>
                <a:lnTo>
                  <a:pt x="57" y="182"/>
                </a:lnTo>
                <a:lnTo>
                  <a:pt x="61" y="177"/>
                </a:lnTo>
                <a:lnTo>
                  <a:pt x="66" y="171"/>
                </a:lnTo>
                <a:lnTo>
                  <a:pt x="70" y="164"/>
                </a:lnTo>
                <a:lnTo>
                  <a:pt x="72" y="159"/>
                </a:lnTo>
                <a:lnTo>
                  <a:pt x="73" y="152"/>
                </a:lnTo>
                <a:lnTo>
                  <a:pt x="75" y="145"/>
                </a:lnTo>
                <a:lnTo>
                  <a:pt x="77" y="136"/>
                </a:lnTo>
                <a:lnTo>
                  <a:pt x="79" y="129"/>
                </a:lnTo>
                <a:lnTo>
                  <a:pt x="80" y="113"/>
                </a:lnTo>
                <a:lnTo>
                  <a:pt x="82" y="97"/>
                </a:lnTo>
                <a:lnTo>
                  <a:pt x="82" y="81"/>
                </a:lnTo>
                <a:lnTo>
                  <a:pt x="84" y="63"/>
                </a:lnTo>
                <a:lnTo>
                  <a:pt x="82" y="31"/>
                </a:lnTo>
                <a:lnTo>
                  <a:pt x="82" y="0"/>
                </a:lnTo>
                <a:lnTo>
                  <a:pt x="6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4" name=""/>
          <p:cNvSpPr/>
          <p:nvPr/>
        </p:nvSpPr>
        <p:spPr>
          <a:xfrm>
            <a:off x="1790640" y="4246560"/>
            <a:ext cx="66600" cy="138240"/>
          </a:xfrm>
          <a:custGeom>
            <a:avLst/>
            <a:gdLst/>
            <a:ahLst/>
            <a:rect l="l" t="t" r="r" b="b"/>
            <a:pathLst>
              <a:path w="83" h="174">
                <a:moveTo>
                  <a:pt x="62" y="5"/>
                </a:moveTo>
                <a:lnTo>
                  <a:pt x="64" y="0"/>
                </a:lnTo>
                <a:lnTo>
                  <a:pt x="55" y="18"/>
                </a:lnTo>
                <a:lnTo>
                  <a:pt x="44" y="37"/>
                </a:lnTo>
                <a:lnTo>
                  <a:pt x="34" y="59"/>
                </a:lnTo>
                <a:lnTo>
                  <a:pt x="23" y="82"/>
                </a:lnTo>
                <a:lnTo>
                  <a:pt x="18" y="94"/>
                </a:lnTo>
                <a:lnTo>
                  <a:pt x="14" y="107"/>
                </a:lnTo>
                <a:lnTo>
                  <a:pt x="11" y="119"/>
                </a:lnTo>
                <a:lnTo>
                  <a:pt x="5" y="130"/>
                </a:lnTo>
                <a:lnTo>
                  <a:pt x="3" y="142"/>
                </a:lnTo>
                <a:lnTo>
                  <a:pt x="2" y="153"/>
                </a:lnTo>
                <a:lnTo>
                  <a:pt x="0" y="164"/>
                </a:lnTo>
                <a:lnTo>
                  <a:pt x="0" y="174"/>
                </a:lnTo>
                <a:lnTo>
                  <a:pt x="19" y="174"/>
                </a:lnTo>
                <a:lnTo>
                  <a:pt x="21" y="166"/>
                </a:lnTo>
                <a:lnTo>
                  <a:pt x="23" y="157"/>
                </a:lnTo>
                <a:lnTo>
                  <a:pt x="25" y="146"/>
                </a:lnTo>
                <a:lnTo>
                  <a:pt x="27" y="135"/>
                </a:lnTo>
                <a:lnTo>
                  <a:pt x="30" y="125"/>
                </a:lnTo>
                <a:lnTo>
                  <a:pt x="34" y="112"/>
                </a:lnTo>
                <a:lnTo>
                  <a:pt x="37" y="101"/>
                </a:lnTo>
                <a:lnTo>
                  <a:pt x="43" y="91"/>
                </a:lnTo>
                <a:lnTo>
                  <a:pt x="51" y="68"/>
                </a:lnTo>
                <a:lnTo>
                  <a:pt x="62" y="46"/>
                </a:lnTo>
                <a:lnTo>
                  <a:pt x="73" y="28"/>
                </a:lnTo>
                <a:lnTo>
                  <a:pt x="82" y="11"/>
                </a:lnTo>
                <a:lnTo>
                  <a:pt x="83" y="5"/>
                </a:lnTo>
                <a:lnTo>
                  <a:pt x="62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5" name=""/>
          <p:cNvSpPr/>
          <p:nvPr/>
        </p:nvSpPr>
        <p:spPr>
          <a:xfrm>
            <a:off x="1851120" y="4251240"/>
            <a:ext cx="6120" cy="1800"/>
          </a:xfrm>
          <a:custGeom>
            <a:avLst/>
            <a:gdLst/>
            <a:ahLst/>
            <a:rect l="l" t="t" r="r" b="b"/>
            <a:pathLst>
              <a:path w="8" h="0">
                <a:moveTo>
                  <a:pt x="8" y="0"/>
                </a:moveTo>
                <a:lnTo>
                  <a:pt x="0" y="0"/>
                </a:lnTo>
                <a:lnTo>
                  <a:pt x="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6" name=""/>
          <p:cNvSpPr/>
          <p:nvPr/>
        </p:nvSpPr>
        <p:spPr>
          <a:xfrm>
            <a:off x="1841400" y="4168800"/>
            <a:ext cx="15840" cy="82440"/>
          </a:xfrm>
          <a:custGeom>
            <a:avLst/>
            <a:gdLst/>
            <a:ahLst/>
            <a:rect l="l" t="t" r="r" b="b"/>
            <a:pathLst>
              <a:path w="19" h="105">
                <a:moveTo>
                  <a:pt x="0" y="0"/>
                </a:moveTo>
                <a:lnTo>
                  <a:pt x="0" y="4"/>
                </a:lnTo>
                <a:lnTo>
                  <a:pt x="0" y="105"/>
                </a:lnTo>
                <a:lnTo>
                  <a:pt x="19" y="105"/>
                </a:lnTo>
                <a:lnTo>
                  <a:pt x="19" y="4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7" name=""/>
          <p:cNvSpPr/>
          <p:nvPr/>
        </p:nvSpPr>
        <p:spPr>
          <a:xfrm>
            <a:off x="1851120" y="4170240"/>
            <a:ext cx="6120" cy="5040"/>
          </a:xfrm>
          <a:custGeom>
            <a:avLst/>
            <a:gdLst/>
            <a:ahLst/>
            <a:rect l="l" t="t" r="r" b="b"/>
            <a:pathLst>
              <a:path w="8" h="5">
                <a:moveTo>
                  <a:pt x="8" y="5"/>
                </a:moveTo>
                <a:lnTo>
                  <a:pt x="0" y="0"/>
                </a:lnTo>
                <a:lnTo>
                  <a:pt x="8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8" name=""/>
          <p:cNvSpPr/>
          <p:nvPr/>
        </p:nvSpPr>
        <p:spPr>
          <a:xfrm>
            <a:off x="1841400" y="4091040"/>
            <a:ext cx="50760" cy="84240"/>
          </a:xfrm>
          <a:custGeom>
            <a:avLst/>
            <a:gdLst/>
            <a:ahLst/>
            <a:rect l="l" t="t" r="r" b="b"/>
            <a:pathLst>
              <a:path w="62" h="105">
                <a:moveTo>
                  <a:pt x="41" y="0"/>
                </a:moveTo>
                <a:lnTo>
                  <a:pt x="41" y="0"/>
                </a:lnTo>
                <a:lnTo>
                  <a:pt x="41" y="4"/>
                </a:lnTo>
                <a:lnTo>
                  <a:pt x="41" y="7"/>
                </a:lnTo>
                <a:lnTo>
                  <a:pt x="39" y="12"/>
                </a:lnTo>
                <a:lnTo>
                  <a:pt x="37" y="18"/>
                </a:lnTo>
                <a:lnTo>
                  <a:pt x="34" y="30"/>
                </a:lnTo>
                <a:lnTo>
                  <a:pt x="27" y="43"/>
                </a:lnTo>
                <a:lnTo>
                  <a:pt x="19" y="57"/>
                </a:lnTo>
                <a:lnTo>
                  <a:pt x="12" y="71"/>
                </a:lnTo>
                <a:lnTo>
                  <a:pt x="7" y="84"/>
                </a:lnTo>
                <a:lnTo>
                  <a:pt x="0" y="96"/>
                </a:lnTo>
                <a:lnTo>
                  <a:pt x="19" y="105"/>
                </a:lnTo>
                <a:lnTo>
                  <a:pt x="25" y="93"/>
                </a:lnTo>
                <a:lnTo>
                  <a:pt x="32" y="80"/>
                </a:lnTo>
                <a:lnTo>
                  <a:pt x="39" y="66"/>
                </a:lnTo>
                <a:lnTo>
                  <a:pt x="46" y="52"/>
                </a:lnTo>
                <a:lnTo>
                  <a:pt x="52" y="39"/>
                </a:lnTo>
                <a:lnTo>
                  <a:pt x="57" y="25"/>
                </a:lnTo>
                <a:lnTo>
                  <a:pt x="59" y="18"/>
                </a:lnTo>
                <a:lnTo>
                  <a:pt x="60" y="12"/>
                </a:lnTo>
                <a:lnTo>
                  <a:pt x="62" y="5"/>
                </a:lnTo>
                <a:lnTo>
                  <a:pt x="62" y="0"/>
                </a:lnTo>
                <a:lnTo>
                  <a:pt x="4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9" name=""/>
          <p:cNvSpPr/>
          <p:nvPr/>
        </p:nvSpPr>
        <p:spPr>
          <a:xfrm>
            <a:off x="1857240" y="4043520"/>
            <a:ext cx="34920" cy="47520"/>
          </a:xfrm>
          <a:custGeom>
            <a:avLst/>
            <a:gdLst/>
            <a:ahLst/>
            <a:rect l="l" t="t" r="r" b="b"/>
            <a:pathLst>
              <a:path w="43" h="61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2" y="13"/>
                </a:lnTo>
                <a:lnTo>
                  <a:pt x="4" y="18"/>
                </a:lnTo>
                <a:lnTo>
                  <a:pt x="4" y="24"/>
                </a:lnTo>
                <a:lnTo>
                  <a:pt x="8" y="34"/>
                </a:lnTo>
                <a:lnTo>
                  <a:pt x="13" y="41"/>
                </a:lnTo>
                <a:lnTo>
                  <a:pt x="16" y="49"/>
                </a:lnTo>
                <a:lnTo>
                  <a:pt x="20" y="54"/>
                </a:lnTo>
                <a:lnTo>
                  <a:pt x="20" y="56"/>
                </a:lnTo>
                <a:lnTo>
                  <a:pt x="22" y="59"/>
                </a:lnTo>
                <a:lnTo>
                  <a:pt x="22" y="61"/>
                </a:lnTo>
                <a:lnTo>
                  <a:pt x="22" y="61"/>
                </a:lnTo>
                <a:lnTo>
                  <a:pt x="43" y="61"/>
                </a:lnTo>
                <a:lnTo>
                  <a:pt x="43" y="56"/>
                </a:lnTo>
                <a:lnTo>
                  <a:pt x="41" y="52"/>
                </a:lnTo>
                <a:lnTo>
                  <a:pt x="41" y="49"/>
                </a:lnTo>
                <a:lnTo>
                  <a:pt x="38" y="45"/>
                </a:lnTo>
                <a:lnTo>
                  <a:pt x="34" y="40"/>
                </a:lnTo>
                <a:lnTo>
                  <a:pt x="33" y="33"/>
                </a:lnTo>
                <a:lnTo>
                  <a:pt x="27" y="25"/>
                </a:lnTo>
                <a:lnTo>
                  <a:pt x="24" y="16"/>
                </a:lnTo>
                <a:lnTo>
                  <a:pt x="24" y="15"/>
                </a:lnTo>
                <a:lnTo>
                  <a:pt x="22" y="9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0" name=""/>
          <p:cNvSpPr/>
          <p:nvPr/>
        </p:nvSpPr>
        <p:spPr>
          <a:xfrm>
            <a:off x="1857240" y="3968640"/>
            <a:ext cx="36720" cy="74880"/>
          </a:xfrm>
          <a:custGeom>
            <a:avLst/>
            <a:gdLst/>
            <a:ahLst/>
            <a:rect l="l" t="t" r="r" b="b"/>
            <a:pathLst>
              <a:path w="47" h="94">
                <a:moveTo>
                  <a:pt x="25" y="0"/>
                </a:moveTo>
                <a:lnTo>
                  <a:pt x="25" y="0"/>
                </a:lnTo>
                <a:lnTo>
                  <a:pt x="25" y="7"/>
                </a:lnTo>
                <a:lnTo>
                  <a:pt x="24" y="13"/>
                </a:lnTo>
                <a:lnTo>
                  <a:pt x="24" y="20"/>
                </a:lnTo>
                <a:lnTo>
                  <a:pt x="24" y="25"/>
                </a:lnTo>
                <a:lnTo>
                  <a:pt x="18" y="36"/>
                </a:lnTo>
                <a:lnTo>
                  <a:pt x="15" y="46"/>
                </a:lnTo>
                <a:lnTo>
                  <a:pt x="9" y="57"/>
                </a:lnTo>
                <a:lnTo>
                  <a:pt x="6" y="68"/>
                </a:lnTo>
                <a:lnTo>
                  <a:pt x="4" y="73"/>
                </a:lnTo>
                <a:lnTo>
                  <a:pt x="2" y="80"/>
                </a:lnTo>
                <a:lnTo>
                  <a:pt x="2" y="87"/>
                </a:lnTo>
                <a:lnTo>
                  <a:pt x="0" y="94"/>
                </a:lnTo>
                <a:lnTo>
                  <a:pt x="22" y="94"/>
                </a:lnTo>
                <a:lnTo>
                  <a:pt x="22" y="89"/>
                </a:lnTo>
                <a:lnTo>
                  <a:pt x="24" y="84"/>
                </a:lnTo>
                <a:lnTo>
                  <a:pt x="24" y="78"/>
                </a:lnTo>
                <a:lnTo>
                  <a:pt x="25" y="75"/>
                </a:lnTo>
                <a:lnTo>
                  <a:pt x="29" y="64"/>
                </a:lnTo>
                <a:lnTo>
                  <a:pt x="34" y="54"/>
                </a:lnTo>
                <a:lnTo>
                  <a:pt x="38" y="43"/>
                </a:lnTo>
                <a:lnTo>
                  <a:pt x="43" y="30"/>
                </a:lnTo>
                <a:lnTo>
                  <a:pt x="43" y="23"/>
                </a:lnTo>
                <a:lnTo>
                  <a:pt x="47" y="16"/>
                </a:lnTo>
                <a:lnTo>
                  <a:pt x="47" y="9"/>
                </a:lnTo>
                <a:lnTo>
                  <a:pt x="47" y="0"/>
                </a:lnTo>
                <a:lnTo>
                  <a:pt x="25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1" name=""/>
          <p:cNvSpPr/>
          <p:nvPr/>
        </p:nvSpPr>
        <p:spPr>
          <a:xfrm>
            <a:off x="1825560" y="3768840"/>
            <a:ext cx="68400" cy="199800"/>
          </a:xfrm>
          <a:custGeom>
            <a:avLst/>
            <a:gdLst/>
            <a:ahLst/>
            <a:rect l="l" t="t" r="r" b="b"/>
            <a:pathLst>
              <a:path w="87" h="253">
                <a:moveTo>
                  <a:pt x="0" y="6"/>
                </a:moveTo>
                <a:lnTo>
                  <a:pt x="1" y="11"/>
                </a:lnTo>
                <a:lnTo>
                  <a:pt x="7" y="22"/>
                </a:lnTo>
                <a:lnTo>
                  <a:pt x="12" y="32"/>
                </a:lnTo>
                <a:lnTo>
                  <a:pt x="17" y="47"/>
                </a:lnTo>
                <a:lnTo>
                  <a:pt x="24" y="61"/>
                </a:lnTo>
                <a:lnTo>
                  <a:pt x="30" y="75"/>
                </a:lnTo>
                <a:lnTo>
                  <a:pt x="35" y="91"/>
                </a:lnTo>
                <a:lnTo>
                  <a:pt x="40" y="109"/>
                </a:lnTo>
                <a:lnTo>
                  <a:pt x="46" y="125"/>
                </a:lnTo>
                <a:lnTo>
                  <a:pt x="49" y="143"/>
                </a:lnTo>
                <a:lnTo>
                  <a:pt x="53" y="161"/>
                </a:lnTo>
                <a:lnTo>
                  <a:pt x="58" y="177"/>
                </a:lnTo>
                <a:lnTo>
                  <a:pt x="60" y="194"/>
                </a:lnTo>
                <a:lnTo>
                  <a:pt x="64" y="210"/>
                </a:lnTo>
                <a:lnTo>
                  <a:pt x="64" y="225"/>
                </a:lnTo>
                <a:lnTo>
                  <a:pt x="65" y="239"/>
                </a:lnTo>
                <a:lnTo>
                  <a:pt x="67" y="253"/>
                </a:lnTo>
                <a:lnTo>
                  <a:pt x="87" y="253"/>
                </a:lnTo>
                <a:lnTo>
                  <a:pt x="87" y="239"/>
                </a:lnTo>
                <a:lnTo>
                  <a:pt x="85" y="223"/>
                </a:lnTo>
                <a:lnTo>
                  <a:pt x="83" y="207"/>
                </a:lnTo>
                <a:lnTo>
                  <a:pt x="81" y="189"/>
                </a:lnTo>
                <a:lnTo>
                  <a:pt x="78" y="173"/>
                </a:lnTo>
                <a:lnTo>
                  <a:pt x="74" y="155"/>
                </a:lnTo>
                <a:lnTo>
                  <a:pt x="69" y="137"/>
                </a:lnTo>
                <a:lnTo>
                  <a:pt x="65" y="120"/>
                </a:lnTo>
                <a:lnTo>
                  <a:pt x="60" y="102"/>
                </a:lnTo>
                <a:lnTo>
                  <a:pt x="55" y="86"/>
                </a:lnTo>
                <a:lnTo>
                  <a:pt x="49" y="70"/>
                </a:lnTo>
                <a:lnTo>
                  <a:pt x="44" y="54"/>
                </a:lnTo>
                <a:lnTo>
                  <a:pt x="37" y="38"/>
                </a:lnTo>
                <a:lnTo>
                  <a:pt x="32" y="25"/>
                </a:lnTo>
                <a:lnTo>
                  <a:pt x="24" y="11"/>
                </a:lnTo>
                <a:lnTo>
                  <a:pt x="19" y="0"/>
                </a:lnTo>
                <a:lnTo>
                  <a:pt x="19" y="6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2" name=""/>
          <p:cNvSpPr/>
          <p:nvPr/>
        </p:nvSpPr>
        <p:spPr>
          <a:xfrm>
            <a:off x="1833480" y="37720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3" name=""/>
          <p:cNvSpPr/>
          <p:nvPr/>
        </p:nvSpPr>
        <p:spPr>
          <a:xfrm>
            <a:off x="1825560" y="3699000"/>
            <a:ext cx="15840" cy="73080"/>
          </a:xfrm>
          <a:custGeom>
            <a:avLst/>
            <a:gdLst/>
            <a:ahLst/>
            <a:rect l="l" t="t" r="r" b="b"/>
            <a:pathLst>
              <a:path w="21" h="93">
                <a:moveTo>
                  <a:pt x="10" y="0"/>
                </a:moveTo>
                <a:lnTo>
                  <a:pt x="0" y="11"/>
                </a:lnTo>
                <a:lnTo>
                  <a:pt x="0" y="93"/>
                </a:lnTo>
                <a:lnTo>
                  <a:pt x="21" y="93"/>
                </a:lnTo>
                <a:lnTo>
                  <a:pt x="21" y="11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4" name=""/>
          <p:cNvSpPr/>
          <p:nvPr/>
        </p:nvSpPr>
        <p:spPr>
          <a:xfrm>
            <a:off x="1833480" y="3706920"/>
            <a:ext cx="1800" cy="936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5" name=""/>
          <p:cNvSpPr/>
          <p:nvPr/>
        </p:nvSpPr>
        <p:spPr>
          <a:xfrm>
            <a:off x="1833480" y="3638520"/>
            <a:ext cx="47880" cy="77760"/>
          </a:xfrm>
          <a:custGeom>
            <a:avLst/>
            <a:gdLst/>
            <a:ahLst/>
            <a:rect l="l" t="t" r="r" b="b"/>
            <a:pathLst>
              <a:path w="61" h="97">
                <a:moveTo>
                  <a:pt x="39" y="0"/>
                </a:moveTo>
                <a:lnTo>
                  <a:pt x="39" y="0"/>
                </a:lnTo>
                <a:lnTo>
                  <a:pt x="39" y="8"/>
                </a:lnTo>
                <a:lnTo>
                  <a:pt x="39" y="16"/>
                </a:lnTo>
                <a:lnTo>
                  <a:pt x="38" y="25"/>
                </a:lnTo>
                <a:lnTo>
                  <a:pt x="38" y="33"/>
                </a:lnTo>
                <a:lnTo>
                  <a:pt x="36" y="39"/>
                </a:lnTo>
                <a:lnTo>
                  <a:pt x="34" y="46"/>
                </a:lnTo>
                <a:lnTo>
                  <a:pt x="32" y="51"/>
                </a:lnTo>
                <a:lnTo>
                  <a:pt x="30" y="57"/>
                </a:lnTo>
                <a:lnTo>
                  <a:pt x="29" y="62"/>
                </a:lnTo>
                <a:lnTo>
                  <a:pt x="25" y="65"/>
                </a:lnTo>
                <a:lnTo>
                  <a:pt x="22" y="69"/>
                </a:lnTo>
                <a:lnTo>
                  <a:pt x="20" y="71"/>
                </a:lnTo>
                <a:lnTo>
                  <a:pt x="14" y="74"/>
                </a:lnTo>
                <a:lnTo>
                  <a:pt x="11" y="76"/>
                </a:lnTo>
                <a:lnTo>
                  <a:pt x="6" y="76"/>
                </a:lnTo>
                <a:lnTo>
                  <a:pt x="0" y="76"/>
                </a:lnTo>
                <a:lnTo>
                  <a:pt x="0" y="97"/>
                </a:lnTo>
                <a:lnTo>
                  <a:pt x="9" y="97"/>
                </a:lnTo>
                <a:lnTo>
                  <a:pt x="16" y="94"/>
                </a:lnTo>
                <a:lnTo>
                  <a:pt x="23" y="92"/>
                </a:lnTo>
                <a:lnTo>
                  <a:pt x="30" y="89"/>
                </a:lnTo>
                <a:lnTo>
                  <a:pt x="36" y="85"/>
                </a:lnTo>
                <a:lnTo>
                  <a:pt x="41" y="78"/>
                </a:lnTo>
                <a:lnTo>
                  <a:pt x="46" y="73"/>
                </a:lnTo>
                <a:lnTo>
                  <a:pt x="50" y="65"/>
                </a:lnTo>
                <a:lnTo>
                  <a:pt x="52" y="58"/>
                </a:lnTo>
                <a:lnTo>
                  <a:pt x="55" y="51"/>
                </a:lnTo>
                <a:lnTo>
                  <a:pt x="57" y="44"/>
                </a:lnTo>
                <a:lnTo>
                  <a:pt x="59" y="35"/>
                </a:lnTo>
                <a:lnTo>
                  <a:pt x="59" y="26"/>
                </a:lnTo>
                <a:lnTo>
                  <a:pt x="61" y="17"/>
                </a:lnTo>
                <a:lnTo>
                  <a:pt x="61" y="8"/>
                </a:lnTo>
                <a:lnTo>
                  <a:pt x="61" y="0"/>
                </a:lnTo>
                <a:lnTo>
                  <a:pt x="3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6" name=""/>
          <p:cNvSpPr/>
          <p:nvPr/>
        </p:nvSpPr>
        <p:spPr>
          <a:xfrm>
            <a:off x="1835280" y="3490920"/>
            <a:ext cx="46080" cy="149040"/>
          </a:xfrm>
          <a:custGeom>
            <a:avLst/>
            <a:gdLst/>
            <a:ahLst/>
            <a:rect l="l" t="t" r="r" b="b"/>
            <a:pathLst>
              <a:path w="59" h="187">
                <a:moveTo>
                  <a:pt x="30" y="8"/>
                </a:moveTo>
                <a:lnTo>
                  <a:pt x="32" y="0"/>
                </a:lnTo>
                <a:lnTo>
                  <a:pt x="27" y="9"/>
                </a:lnTo>
                <a:lnTo>
                  <a:pt x="21" y="16"/>
                </a:lnTo>
                <a:lnTo>
                  <a:pt x="16" y="25"/>
                </a:lnTo>
                <a:lnTo>
                  <a:pt x="11" y="32"/>
                </a:lnTo>
                <a:lnTo>
                  <a:pt x="7" y="40"/>
                </a:lnTo>
                <a:lnTo>
                  <a:pt x="5" y="47"/>
                </a:lnTo>
                <a:lnTo>
                  <a:pt x="4" y="54"/>
                </a:lnTo>
                <a:lnTo>
                  <a:pt x="2" y="61"/>
                </a:lnTo>
                <a:lnTo>
                  <a:pt x="0" y="66"/>
                </a:lnTo>
                <a:lnTo>
                  <a:pt x="0" y="72"/>
                </a:lnTo>
                <a:lnTo>
                  <a:pt x="0" y="79"/>
                </a:lnTo>
                <a:lnTo>
                  <a:pt x="0" y="84"/>
                </a:lnTo>
                <a:lnTo>
                  <a:pt x="4" y="95"/>
                </a:lnTo>
                <a:lnTo>
                  <a:pt x="7" y="104"/>
                </a:lnTo>
                <a:lnTo>
                  <a:pt x="16" y="121"/>
                </a:lnTo>
                <a:lnTo>
                  <a:pt x="27" y="139"/>
                </a:lnTo>
                <a:lnTo>
                  <a:pt x="30" y="150"/>
                </a:lnTo>
                <a:lnTo>
                  <a:pt x="34" y="161"/>
                </a:lnTo>
                <a:lnTo>
                  <a:pt x="36" y="166"/>
                </a:lnTo>
                <a:lnTo>
                  <a:pt x="37" y="173"/>
                </a:lnTo>
                <a:lnTo>
                  <a:pt x="37" y="180"/>
                </a:lnTo>
                <a:lnTo>
                  <a:pt x="37" y="187"/>
                </a:lnTo>
                <a:lnTo>
                  <a:pt x="59" y="187"/>
                </a:lnTo>
                <a:lnTo>
                  <a:pt x="59" y="178"/>
                </a:lnTo>
                <a:lnTo>
                  <a:pt x="57" y="170"/>
                </a:lnTo>
                <a:lnTo>
                  <a:pt x="55" y="162"/>
                </a:lnTo>
                <a:lnTo>
                  <a:pt x="53" y="155"/>
                </a:lnTo>
                <a:lnTo>
                  <a:pt x="50" y="143"/>
                </a:lnTo>
                <a:lnTo>
                  <a:pt x="44" y="130"/>
                </a:lnTo>
                <a:lnTo>
                  <a:pt x="36" y="113"/>
                </a:lnTo>
                <a:lnTo>
                  <a:pt x="27" y="95"/>
                </a:lnTo>
                <a:lnTo>
                  <a:pt x="23" y="88"/>
                </a:lnTo>
                <a:lnTo>
                  <a:pt x="21" y="81"/>
                </a:lnTo>
                <a:lnTo>
                  <a:pt x="21" y="77"/>
                </a:lnTo>
                <a:lnTo>
                  <a:pt x="21" y="73"/>
                </a:lnTo>
                <a:lnTo>
                  <a:pt x="21" y="70"/>
                </a:lnTo>
                <a:lnTo>
                  <a:pt x="21" y="65"/>
                </a:lnTo>
                <a:lnTo>
                  <a:pt x="23" y="59"/>
                </a:lnTo>
                <a:lnTo>
                  <a:pt x="25" y="54"/>
                </a:lnTo>
                <a:lnTo>
                  <a:pt x="27" y="49"/>
                </a:lnTo>
                <a:lnTo>
                  <a:pt x="30" y="41"/>
                </a:lnTo>
                <a:lnTo>
                  <a:pt x="34" y="36"/>
                </a:lnTo>
                <a:lnTo>
                  <a:pt x="37" y="29"/>
                </a:lnTo>
                <a:lnTo>
                  <a:pt x="43" y="22"/>
                </a:lnTo>
                <a:lnTo>
                  <a:pt x="50" y="13"/>
                </a:lnTo>
                <a:lnTo>
                  <a:pt x="52" y="8"/>
                </a:lnTo>
                <a:lnTo>
                  <a:pt x="30" y="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7" name=""/>
          <p:cNvSpPr/>
          <p:nvPr/>
        </p:nvSpPr>
        <p:spPr>
          <a:xfrm>
            <a:off x="1866960" y="3497400"/>
            <a:ext cx="936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8" name=""/>
          <p:cNvSpPr/>
          <p:nvPr/>
        </p:nvSpPr>
        <p:spPr>
          <a:xfrm>
            <a:off x="1857240" y="3433680"/>
            <a:ext cx="19080" cy="63720"/>
          </a:xfrm>
          <a:custGeom>
            <a:avLst/>
            <a:gdLst/>
            <a:ahLst/>
            <a:rect l="l" t="t" r="r" b="b"/>
            <a:pathLst>
              <a:path w="24" h="81">
                <a:moveTo>
                  <a:pt x="2" y="0"/>
                </a:moveTo>
                <a:lnTo>
                  <a:pt x="0" y="4"/>
                </a:lnTo>
                <a:lnTo>
                  <a:pt x="0" y="81"/>
                </a:lnTo>
                <a:lnTo>
                  <a:pt x="24" y="81"/>
                </a:lnTo>
                <a:lnTo>
                  <a:pt x="24" y="4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6920" bIns="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9" name=""/>
          <p:cNvSpPr/>
          <p:nvPr/>
        </p:nvSpPr>
        <p:spPr>
          <a:xfrm>
            <a:off x="1866960" y="3436920"/>
            <a:ext cx="9360" cy="1440"/>
          </a:xfrm>
          <a:custGeom>
            <a:avLst/>
            <a:gdLst/>
            <a:ahLst/>
            <a:rect l="l" t="t" r="r" b="b"/>
            <a:pathLst>
              <a:path w="11" h="4">
                <a:moveTo>
                  <a:pt x="11" y="4"/>
                </a:moveTo>
                <a:lnTo>
                  <a:pt x="0" y="0"/>
                </a:lnTo>
                <a:lnTo>
                  <a:pt x="11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0" name=""/>
          <p:cNvSpPr/>
          <p:nvPr/>
        </p:nvSpPr>
        <p:spPr>
          <a:xfrm>
            <a:off x="1859040" y="3298680"/>
            <a:ext cx="47520" cy="139680"/>
          </a:xfrm>
          <a:custGeom>
            <a:avLst/>
            <a:gdLst/>
            <a:ahLst/>
            <a:rect l="l" t="t" r="r" b="b"/>
            <a:pathLst>
              <a:path w="61" h="177">
                <a:moveTo>
                  <a:pt x="39" y="7"/>
                </a:moveTo>
                <a:lnTo>
                  <a:pt x="45" y="0"/>
                </a:lnTo>
                <a:lnTo>
                  <a:pt x="41" y="4"/>
                </a:lnTo>
                <a:lnTo>
                  <a:pt x="36" y="6"/>
                </a:lnTo>
                <a:lnTo>
                  <a:pt x="32" y="9"/>
                </a:lnTo>
                <a:lnTo>
                  <a:pt x="29" y="15"/>
                </a:lnTo>
                <a:lnTo>
                  <a:pt x="25" y="18"/>
                </a:lnTo>
                <a:lnTo>
                  <a:pt x="23" y="24"/>
                </a:lnTo>
                <a:lnTo>
                  <a:pt x="22" y="29"/>
                </a:lnTo>
                <a:lnTo>
                  <a:pt x="18" y="34"/>
                </a:lnTo>
                <a:lnTo>
                  <a:pt x="16" y="45"/>
                </a:lnTo>
                <a:lnTo>
                  <a:pt x="14" y="56"/>
                </a:lnTo>
                <a:lnTo>
                  <a:pt x="13" y="68"/>
                </a:lnTo>
                <a:lnTo>
                  <a:pt x="11" y="80"/>
                </a:lnTo>
                <a:lnTo>
                  <a:pt x="11" y="107"/>
                </a:lnTo>
                <a:lnTo>
                  <a:pt x="7" y="130"/>
                </a:lnTo>
                <a:lnTo>
                  <a:pt x="7" y="141"/>
                </a:lnTo>
                <a:lnTo>
                  <a:pt x="4" y="152"/>
                </a:lnTo>
                <a:lnTo>
                  <a:pt x="2" y="162"/>
                </a:lnTo>
                <a:lnTo>
                  <a:pt x="0" y="169"/>
                </a:lnTo>
                <a:lnTo>
                  <a:pt x="20" y="177"/>
                </a:lnTo>
                <a:lnTo>
                  <a:pt x="23" y="166"/>
                </a:lnTo>
                <a:lnTo>
                  <a:pt x="27" y="155"/>
                </a:lnTo>
                <a:lnTo>
                  <a:pt x="27" y="145"/>
                </a:lnTo>
                <a:lnTo>
                  <a:pt x="29" y="132"/>
                </a:lnTo>
                <a:lnTo>
                  <a:pt x="31" y="107"/>
                </a:lnTo>
                <a:lnTo>
                  <a:pt x="32" y="82"/>
                </a:lnTo>
                <a:lnTo>
                  <a:pt x="34" y="70"/>
                </a:lnTo>
                <a:lnTo>
                  <a:pt x="36" y="59"/>
                </a:lnTo>
                <a:lnTo>
                  <a:pt x="38" y="48"/>
                </a:lnTo>
                <a:lnTo>
                  <a:pt x="41" y="40"/>
                </a:lnTo>
                <a:lnTo>
                  <a:pt x="41" y="36"/>
                </a:lnTo>
                <a:lnTo>
                  <a:pt x="43" y="32"/>
                </a:lnTo>
                <a:lnTo>
                  <a:pt x="45" y="29"/>
                </a:lnTo>
                <a:lnTo>
                  <a:pt x="47" y="25"/>
                </a:lnTo>
                <a:lnTo>
                  <a:pt x="48" y="24"/>
                </a:lnTo>
                <a:lnTo>
                  <a:pt x="50" y="22"/>
                </a:lnTo>
                <a:lnTo>
                  <a:pt x="52" y="20"/>
                </a:lnTo>
                <a:lnTo>
                  <a:pt x="55" y="18"/>
                </a:lnTo>
                <a:lnTo>
                  <a:pt x="61" y="11"/>
                </a:lnTo>
                <a:lnTo>
                  <a:pt x="39" y="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1" name=""/>
          <p:cNvSpPr/>
          <p:nvPr/>
        </p:nvSpPr>
        <p:spPr>
          <a:xfrm>
            <a:off x="1898640" y="3305160"/>
            <a:ext cx="7920" cy="1440"/>
          </a:xfrm>
          <a:custGeom>
            <a:avLst/>
            <a:gdLst/>
            <a:ahLst/>
            <a:rect l="l" t="t" r="r" b="b"/>
            <a:pathLst>
              <a:path w="11" h="2">
                <a:moveTo>
                  <a:pt x="11" y="2"/>
                </a:moveTo>
                <a:lnTo>
                  <a:pt x="0" y="0"/>
                </a:lnTo>
                <a:lnTo>
                  <a:pt x="11" y="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2" name=""/>
          <p:cNvSpPr/>
          <p:nvPr/>
        </p:nvSpPr>
        <p:spPr>
          <a:xfrm>
            <a:off x="1890720" y="3193920"/>
            <a:ext cx="36360" cy="112680"/>
          </a:xfrm>
          <a:custGeom>
            <a:avLst/>
            <a:gdLst/>
            <a:ahLst/>
            <a:rect l="l" t="t" r="r" b="b"/>
            <a:pathLst>
              <a:path w="47" h="140">
                <a:moveTo>
                  <a:pt x="47" y="1"/>
                </a:moveTo>
                <a:lnTo>
                  <a:pt x="25" y="0"/>
                </a:lnTo>
                <a:lnTo>
                  <a:pt x="0" y="137"/>
                </a:lnTo>
                <a:lnTo>
                  <a:pt x="22" y="140"/>
                </a:lnTo>
                <a:lnTo>
                  <a:pt x="47" y="3"/>
                </a:lnTo>
                <a:lnTo>
                  <a:pt x="47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3" name=""/>
          <p:cNvSpPr/>
          <p:nvPr/>
        </p:nvSpPr>
        <p:spPr>
          <a:xfrm>
            <a:off x="1919160" y="319572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4" name=""/>
          <p:cNvSpPr/>
          <p:nvPr/>
        </p:nvSpPr>
        <p:spPr>
          <a:xfrm>
            <a:off x="1879560" y="3176640"/>
            <a:ext cx="47520" cy="20520"/>
          </a:xfrm>
          <a:custGeom>
            <a:avLst/>
            <a:gdLst/>
            <a:ahLst/>
            <a:rect l="l" t="t" r="r" b="b"/>
            <a:pathLst>
              <a:path w="61" h="27">
                <a:moveTo>
                  <a:pt x="0" y="6"/>
                </a:moveTo>
                <a:lnTo>
                  <a:pt x="0" y="6"/>
                </a:lnTo>
                <a:lnTo>
                  <a:pt x="2" y="11"/>
                </a:lnTo>
                <a:lnTo>
                  <a:pt x="6" y="15"/>
                </a:lnTo>
                <a:lnTo>
                  <a:pt x="9" y="18"/>
                </a:lnTo>
                <a:lnTo>
                  <a:pt x="13" y="20"/>
                </a:lnTo>
                <a:lnTo>
                  <a:pt x="20" y="22"/>
                </a:lnTo>
                <a:lnTo>
                  <a:pt x="29" y="24"/>
                </a:lnTo>
                <a:lnTo>
                  <a:pt x="34" y="25"/>
                </a:lnTo>
                <a:lnTo>
                  <a:pt x="39" y="27"/>
                </a:lnTo>
                <a:lnTo>
                  <a:pt x="41" y="27"/>
                </a:lnTo>
                <a:lnTo>
                  <a:pt x="39" y="27"/>
                </a:lnTo>
                <a:lnTo>
                  <a:pt x="39" y="25"/>
                </a:lnTo>
                <a:lnTo>
                  <a:pt x="61" y="25"/>
                </a:lnTo>
                <a:lnTo>
                  <a:pt x="59" y="20"/>
                </a:lnTo>
                <a:lnTo>
                  <a:pt x="57" y="15"/>
                </a:lnTo>
                <a:lnTo>
                  <a:pt x="52" y="11"/>
                </a:lnTo>
                <a:lnTo>
                  <a:pt x="48" y="9"/>
                </a:lnTo>
                <a:lnTo>
                  <a:pt x="41" y="6"/>
                </a:lnTo>
                <a:lnTo>
                  <a:pt x="32" y="4"/>
                </a:lnTo>
                <a:lnTo>
                  <a:pt x="25" y="2"/>
                </a:lnTo>
                <a:lnTo>
                  <a:pt x="20" y="0"/>
                </a:lnTo>
                <a:lnTo>
                  <a:pt x="20" y="0"/>
                </a:lnTo>
                <a:lnTo>
                  <a:pt x="20" y="2"/>
                </a:lnTo>
                <a:lnTo>
                  <a:pt x="22" y="6"/>
                </a:lnTo>
                <a:lnTo>
                  <a:pt x="0" y="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5" name=""/>
          <p:cNvSpPr/>
          <p:nvPr/>
        </p:nvSpPr>
        <p:spPr>
          <a:xfrm>
            <a:off x="1879560" y="3114720"/>
            <a:ext cx="47520" cy="65160"/>
          </a:xfrm>
          <a:custGeom>
            <a:avLst/>
            <a:gdLst/>
            <a:ahLst/>
            <a:rect l="l" t="t" r="r" b="b"/>
            <a:pathLst>
              <a:path w="61" h="84">
                <a:moveTo>
                  <a:pt x="39" y="0"/>
                </a:moveTo>
                <a:lnTo>
                  <a:pt x="39" y="0"/>
                </a:lnTo>
                <a:lnTo>
                  <a:pt x="39" y="9"/>
                </a:lnTo>
                <a:lnTo>
                  <a:pt x="38" y="16"/>
                </a:lnTo>
                <a:lnTo>
                  <a:pt x="36" y="22"/>
                </a:lnTo>
                <a:lnTo>
                  <a:pt x="34" y="27"/>
                </a:lnTo>
                <a:lnTo>
                  <a:pt x="32" y="30"/>
                </a:lnTo>
                <a:lnTo>
                  <a:pt x="29" y="34"/>
                </a:lnTo>
                <a:lnTo>
                  <a:pt x="27" y="36"/>
                </a:lnTo>
                <a:lnTo>
                  <a:pt x="23" y="39"/>
                </a:lnTo>
                <a:lnTo>
                  <a:pt x="16" y="46"/>
                </a:lnTo>
                <a:lnTo>
                  <a:pt x="9" y="55"/>
                </a:lnTo>
                <a:lnTo>
                  <a:pt x="4" y="61"/>
                </a:lnTo>
                <a:lnTo>
                  <a:pt x="2" y="68"/>
                </a:lnTo>
                <a:lnTo>
                  <a:pt x="0" y="75"/>
                </a:lnTo>
                <a:lnTo>
                  <a:pt x="0" y="84"/>
                </a:lnTo>
                <a:lnTo>
                  <a:pt x="22" y="84"/>
                </a:lnTo>
                <a:lnTo>
                  <a:pt x="22" y="78"/>
                </a:lnTo>
                <a:lnTo>
                  <a:pt x="22" y="73"/>
                </a:lnTo>
                <a:lnTo>
                  <a:pt x="23" y="70"/>
                </a:lnTo>
                <a:lnTo>
                  <a:pt x="25" y="66"/>
                </a:lnTo>
                <a:lnTo>
                  <a:pt x="30" y="61"/>
                </a:lnTo>
                <a:lnTo>
                  <a:pt x="38" y="55"/>
                </a:lnTo>
                <a:lnTo>
                  <a:pt x="41" y="52"/>
                </a:lnTo>
                <a:lnTo>
                  <a:pt x="46" y="46"/>
                </a:lnTo>
                <a:lnTo>
                  <a:pt x="50" y="41"/>
                </a:lnTo>
                <a:lnTo>
                  <a:pt x="54" y="36"/>
                </a:lnTo>
                <a:lnTo>
                  <a:pt x="57" y="29"/>
                </a:lnTo>
                <a:lnTo>
                  <a:pt x="59" y="20"/>
                </a:lnTo>
                <a:lnTo>
                  <a:pt x="61" y="11"/>
                </a:lnTo>
                <a:lnTo>
                  <a:pt x="61" y="0"/>
                </a:lnTo>
                <a:lnTo>
                  <a:pt x="3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6" name=""/>
          <p:cNvSpPr/>
          <p:nvPr/>
        </p:nvSpPr>
        <p:spPr>
          <a:xfrm>
            <a:off x="1881360" y="3046320"/>
            <a:ext cx="45720" cy="68400"/>
          </a:xfrm>
          <a:custGeom>
            <a:avLst/>
            <a:gdLst/>
            <a:ahLst/>
            <a:rect l="l" t="t" r="r" b="b"/>
            <a:pathLst>
              <a:path w="57" h="85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2" y="16"/>
                </a:lnTo>
                <a:lnTo>
                  <a:pt x="3" y="23"/>
                </a:lnTo>
                <a:lnTo>
                  <a:pt x="7" y="30"/>
                </a:lnTo>
                <a:lnTo>
                  <a:pt x="12" y="42"/>
                </a:lnTo>
                <a:lnTo>
                  <a:pt x="19" y="51"/>
                </a:lnTo>
                <a:lnTo>
                  <a:pt x="26" y="60"/>
                </a:lnTo>
                <a:lnTo>
                  <a:pt x="32" y="69"/>
                </a:lnTo>
                <a:lnTo>
                  <a:pt x="34" y="73"/>
                </a:lnTo>
                <a:lnTo>
                  <a:pt x="35" y="76"/>
                </a:lnTo>
                <a:lnTo>
                  <a:pt x="35" y="82"/>
                </a:lnTo>
                <a:lnTo>
                  <a:pt x="35" y="85"/>
                </a:lnTo>
                <a:lnTo>
                  <a:pt x="57" y="85"/>
                </a:lnTo>
                <a:lnTo>
                  <a:pt x="57" y="78"/>
                </a:lnTo>
                <a:lnTo>
                  <a:pt x="55" y="73"/>
                </a:lnTo>
                <a:lnTo>
                  <a:pt x="53" y="66"/>
                </a:lnTo>
                <a:lnTo>
                  <a:pt x="50" y="60"/>
                </a:lnTo>
                <a:lnTo>
                  <a:pt x="44" y="50"/>
                </a:lnTo>
                <a:lnTo>
                  <a:pt x="37" y="41"/>
                </a:lnTo>
                <a:lnTo>
                  <a:pt x="30" y="32"/>
                </a:lnTo>
                <a:lnTo>
                  <a:pt x="25" y="23"/>
                </a:lnTo>
                <a:lnTo>
                  <a:pt x="23" y="18"/>
                </a:lnTo>
                <a:lnTo>
                  <a:pt x="23" y="12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7" name=""/>
          <p:cNvSpPr/>
          <p:nvPr/>
        </p:nvSpPr>
        <p:spPr>
          <a:xfrm>
            <a:off x="1881360" y="2935440"/>
            <a:ext cx="42840" cy="110880"/>
          </a:xfrm>
          <a:custGeom>
            <a:avLst/>
            <a:gdLst/>
            <a:ahLst/>
            <a:rect l="l" t="t" r="r" b="b"/>
            <a:pathLst>
              <a:path w="53" h="141">
                <a:moveTo>
                  <a:pt x="32" y="0"/>
                </a:moveTo>
                <a:lnTo>
                  <a:pt x="32" y="0"/>
                </a:lnTo>
                <a:lnTo>
                  <a:pt x="32" y="5"/>
                </a:lnTo>
                <a:lnTo>
                  <a:pt x="30" y="13"/>
                </a:lnTo>
                <a:lnTo>
                  <a:pt x="30" y="20"/>
                </a:lnTo>
                <a:lnTo>
                  <a:pt x="28" y="27"/>
                </a:lnTo>
                <a:lnTo>
                  <a:pt x="23" y="45"/>
                </a:lnTo>
                <a:lnTo>
                  <a:pt x="18" y="64"/>
                </a:lnTo>
                <a:lnTo>
                  <a:pt x="10" y="86"/>
                </a:lnTo>
                <a:lnTo>
                  <a:pt x="5" y="105"/>
                </a:lnTo>
                <a:lnTo>
                  <a:pt x="3" y="114"/>
                </a:lnTo>
                <a:lnTo>
                  <a:pt x="2" y="125"/>
                </a:lnTo>
                <a:lnTo>
                  <a:pt x="0" y="132"/>
                </a:lnTo>
                <a:lnTo>
                  <a:pt x="0" y="141"/>
                </a:lnTo>
                <a:lnTo>
                  <a:pt x="21" y="141"/>
                </a:lnTo>
                <a:lnTo>
                  <a:pt x="21" y="134"/>
                </a:lnTo>
                <a:lnTo>
                  <a:pt x="23" y="126"/>
                </a:lnTo>
                <a:lnTo>
                  <a:pt x="23" y="118"/>
                </a:lnTo>
                <a:lnTo>
                  <a:pt x="25" y="109"/>
                </a:lnTo>
                <a:lnTo>
                  <a:pt x="30" y="91"/>
                </a:lnTo>
                <a:lnTo>
                  <a:pt x="37" y="70"/>
                </a:lnTo>
                <a:lnTo>
                  <a:pt x="42" y="52"/>
                </a:lnTo>
                <a:lnTo>
                  <a:pt x="48" y="32"/>
                </a:lnTo>
                <a:lnTo>
                  <a:pt x="50" y="23"/>
                </a:lnTo>
                <a:lnTo>
                  <a:pt x="51" y="14"/>
                </a:lnTo>
                <a:lnTo>
                  <a:pt x="53" y="7"/>
                </a:lnTo>
                <a:lnTo>
                  <a:pt x="53" y="0"/>
                </a:lnTo>
                <a:lnTo>
                  <a:pt x="32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8" name=""/>
          <p:cNvSpPr/>
          <p:nvPr/>
        </p:nvSpPr>
        <p:spPr>
          <a:xfrm>
            <a:off x="1870200" y="2889360"/>
            <a:ext cx="54000" cy="46080"/>
          </a:xfrm>
          <a:custGeom>
            <a:avLst/>
            <a:gdLst/>
            <a:ahLst/>
            <a:rect l="l" t="t" r="r" b="b"/>
            <a:pathLst>
              <a:path w="68" h="57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4" y="13"/>
                </a:lnTo>
                <a:lnTo>
                  <a:pt x="8" y="20"/>
                </a:lnTo>
                <a:lnTo>
                  <a:pt x="11" y="23"/>
                </a:lnTo>
                <a:lnTo>
                  <a:pt x="20" y="30"/>
                </a:lnTo>
                <a:lnTo>
                  <a:pt x="29" y="36"/>
                </a:lnTo>
                <a:lnTo>
                  <a:pt x="36" y="41"/>
                </a:lnTo>
                <a:lnTo>
                  <a:pt x="43" y="46"/>
                </a:lnTo>
                <a:lnTo>
                  <a:pt x="45" y="50"/>
                </a:lnTo>
                <a:lnTo>
                  <a:pt x="45" y="52"/>
                </a:lnTo>
                <a:lnTo>
                  <a:pt x="47" y="54"/>
                </a:lnTo>
                <a:lnTo>
                  <a:pt x="47" y="57"/>
                </a:lnTo>
                <a:lnTo>
                  <a:pt x="68" y="57"/>
                </a:lnTo>
                <a:lnTo>
                  <a:pt x="66" y="50"/>
                </a:lnTo>
                <a:lnTo>
                  <a:pt x="65" y="43"/>
                </a:lnTo>
                <a:lnTo>
                  <a:pt x="61" y="38"/>
                </a:lnTo>
                <a:lnTo>
                  <a:pt x="57" y="32"/>
                </a:lnTo>
                <a:lnTo>
                  <a:pt x="49" y="25"/>
                </a:lnTo>
                <a:lnTo>
                  <a:pt x="40" y="20"/>
                </a:lnTo>
                <a:lnTo>
                  <a:pt x="33" y="13"/>
                </a:lnTo>
                <a:lnTo>
                  <a:pt x="25" y="7"/>
                </a:lnTo>
                <a:lnTo>
                  <a:pt x="24" y="5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9" name=""/>
          <p:cNvSpPr/>
          <p:nvPr/>
        </p:nvSpPr>
        <p:spPr>
          <a:xfrm>
            <a:off x="1870200" y="2846520"/>
            <a:ext cx="23760" cy="42840"/>
          </a:xfrm>
          <a:custGeom>
            <a:avLst/>
            <a:gdLst/>
            <a:ahLst/>
            <a:rect l="l" t="t" r="r" b="b"/>
            <a:pathLst>
              <a:path w="31" h="53">
                <a:moveTo>
                  <a:pt x="24" y="0"/>
                </a:moveTo>
                <a:lnTo>
                  <a:pt x="13" y="5"/>
                </a:lnTo>
                <a:lnTo>
                  <a:pt x="9" y="12"/>
                </a:lnTo>
                <a:lnTo>
                  <a:pt x="6" y="18"/>
                </a:lnTo>
                <a:lnTo>
                  <a:pt x="4" y="25"/>
                </a:lnTo>
                <a:lnTo>
                  <a:pt x="2" y="30"/>
                </a:lnTo>
                <a:lnTo>
                  <a:pt x="0" y="41"/>
                </a:lnTo>
                <a:lnTo>
                  <a:pt x="0" y="53"/>
                </a:lnTo>
                <a:lnTo>
                  <a:pt x="22" y="53"/>
                </a:lnTo>
                <a:lnTo>
                  <a:pt x="22" y="41"/>
                </a:lnTo>
                <a:lnTo>
                  <a:pt x="22" y="34"/>
                </a:lnTo>
                <a:lnTo>
                  <a:pt x="24" y="30"/>
                </a:lnTo>
                <a:lnTo>
                  <a:pt x="25" y="26"/>
                </a:lnTo>
                <a:lnTo>
                  <a:pt x="27" y="21"/>
                </a:lnTo>
                <a:lnTo>
                  <a:pt x="31" y="14"/>
                </a:lnTo>
                <a:lnTo>
                  <a:pt x="18" y="19"/>
                </a:lnTo>
                <a:lnTo>
                  <a:pt x="2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0" name=""/>
          <p:cNvSpPr/>
          <p:nvPr/>
        </p:nvSpPr>
        <p:spPr>
          <a:xfrm>
            <a:off x="1886040" y="2647800"/>
            <a:ext cx="48960" cy="216000"/>
          </a:xfrm>
          <a:custGeom>
            <a:avLst/>
            <a:gdLst/>
            <a:ahLst/>
            <a:rect l="l" t="t" r="r" b="b"/>
            <a:pathLst>
              <a:path w="62" h="272">
                <a:moveTo>
                  <a:pt x="46" y="0"/>
                </a:moveTo>
                <a:lnTo>
                  <a:pt x="46" y="0"/>
                </a:lnTo>
                <a:lnTo>
                  <a:pt x="43" y="5"/>
                </a:lnTo>
                <a:lnTo>
                  <a:pt x="39" y="12"/>
                </a:lnTo>
                <a:lnTo>
                  <a:pt x="37" y="19"/>
                </a:lnTo>
                <a:lnTo>
                  <a:pt x="36" y="26"/>
                </a:lnTo>
                <a:lnTo>
                  <a:pt x="34" y="35"/>
                </a:lnTo>
                <a:lnTo>
                  <a:pt x="32" y="44"/>
                </a:lnTo>
                <a:lnTo>
                  <a:pt x="32" y="53"/>
                </a:lnTo>
                <a:lnTo>
                  <a:pt x="30" y="64"/>
                </a:lnTo>
                <a:lnTo>
                  <a:pt x="29" y="108"/>
                </a:lnTo>
                <a:lnTo>
                  <a:pt x="29" y="155"/>
                </a:lnTo>
                <a:lnTo>
                  <a:pt x="29" y="176"/>
                </a:lnTo>
                <a:lnTo>
                  <a:pt x="27" y="197"/>
                </a:lnTo>
                <a:lnTo>
                  <a:pt x="27" y="206"/>
                </a:lnTo>
                <a:lnTo>
                  <a:pt x="25" y="215"/>
                </a:lnTo>
                <a:lnTo>
                  <a:pt x="23" y="224"/>
                </a:lnTo>
                <a:lnTo>
                  <a:pt x="21" y="231"/>
                </a:lnTo>
                <a:lnTo>
                  <a:pt x="20" y="238"/>
                </a:lnTo>
                <a:lnTo>
                  <a:pt x="18" y="242"/>
                </a:lnTo>
                <a:lnTo>
                  <a:pt x="16" y="247"/>
                </a:lnTo>
                <a:lnTo>
                  <a:pt x="14" y="251"/>
                </a:lnTo>
                <a:lnTo>
                  <a:pt x="13" y="251"/>
                </a:lnTo>
                <a:lnTo>
                  <a:pt x="13" y="251"/>
                </a:lnTo>
                <a:lnTo>
                  <a:pt x="11" y="251"/>
                </a:lnTo>
                <a:lnTo>
                  <a:pt x="11" y="251"/>
                </a:lnTo>
                <a:lnTo>
                  <a:pt x="9" y="253"/>
                </a:lnTo>
                <a:lnTo>
                  <a:pt x="9" y="253"/>
                </a:lnTo>
                <a:lnTo>
                  <a:pt x="7" y="253"/>
                </a:lnTo>
                <a:lnTo>
                  <a:pt x="5" y="251"/>
                </a:lnTo>
                <a:lnTo>
                  <a:pt x="0" y="270"/>
                </a:lnTo>
                <a:lnTo>
                  <a:pt x="4" y="272"/>
                </a:lnTo>
                <a:lnTo>
                  <a:pt x="7" y="272"/>
                </a:lnTo>
                <a:lnTo>
                  <a:pt x="13" y="272"/>
                </a:lnTo>
                <a:lnTo>
                  <a:pt x="16" y="270"/>
                </a:lnTo>
                <a:lnTo>
                  <a:pt x="20" y="270"/>
                </a:lnTo>
                <a:lnTo>
                  <a:pt x="23" y="269"/>
                </a:lnTo>
                <a:lnTo>
                  <a:pt x="25" y="267"/>
                </a:lnTo>
                <a:lnTo>
                  <a:pt x="29" y="263"/>
                </a:lnTo>
                <a:lnTo>
                  <a:pt x="34" y="258"/>
                </a:lnTo>
                <a:lnTo>
                  <a:pt x="37" y="251"/>
                </a:lnTo>
                <a:lnTo>
                  <a:pt x="39" y="244"/>
                </a:lnTo>
                <a:lnTo>
                  <a:pt x="43" y="236"/>
                </a:lnTo>
                <a:lnTo>
                  <a:pt x="43" y="228"/>
                </a:lnTo>
                <a:lnTo>
                  <a:pt x="45" y="219"/>
                </a:lnTo>
                <a:lnTo>
                  <a:pt x="46" y="208"/>
                </a:lnTo>
                <a:lnTo>
                  <a:pt x="48" y="199"/>
                </a:lnTo>
                <a:lnTo>
                  <a:pt x="48" y="178"/>
                </a:lnTo>
                <a:lnTo>
                  <a:pt x="48" y="155"/>
                </a:lnTo>
                <a:lnTo>
                  <a:pt x="50" y="108"/>
                </a:lnTo>
                <a:lnTo>
                  <a:pt x="50" y="66"/>
                </a:lnTo>
                <a:lnTo>
                  <a:pt x="52" y="55"/>
                </a:lnTo>
                <a:lnTo>
                  <a:pt x="52" y="46"/>
                </a:lnTo>
                <a:lnTo>
                  <a:pt x="53" y="39"/>
                </a:lnTo>
                <a:lnTo>
                  <a:pt x="55" y="30"/>
                </a:lnTo>
                <a:lnTo>
                  <a:pt x="57" y="25"/>
                </a:lnTo>
                <a:lnTo>
                  <a:pt x="59" y="19"/>
                </a:lnTo>
                <a:lnTo>
                  <a:pt x="61" y="16"/>
                </a:lnTo>
                <a:lnTo>
                  <a:pt x="62" y="14"/>
                </a:lnTo>
                <a:lnTo>
                  <a:pt x="62" y="12"/>
                </a:lnTo>
                <a:lnTo>
                  <a:pt x="46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1" name=""/>
          <p:cNvSpPr/>
          <p:nvPr/>
        </p:nvSpPr>
        <p:spPr>
          <a:xfrm>
            <a:off x="1895400" y="2546280"/>
            <a:ext cx="50760" cy="111240"/>
          </a:xfrm>
          <a:custGeom>
            <a:avLst/>
            <a:gdLst/>
            <a:ahLst/>
            <a:rect l="l" t="t" r="r" b="b"/>
            <a:pathLst>
              <a:path w="64" h="140">
                <a:moveTo>
                  <a:pt x="0" y="3"/>
                </a:moveTo>
                <a:lnTo>
                  <a:pt x="0" y="7"/>
                </a:lnTo>
                <a:lnTo>
                  <a:pt x="5" y="17"/>
                </a:lnTo>
                <a:lnTo>
                  <a:pt x="8" y="26"/>
                </a:lnTo>
                <a:lnTo>
                  <a:pt x="14" y="35"/>
                </a:lnTo>
                <a:lnTo>
                  <a:pt x="17" y="44"/>
                </a:lnTo>
                <a:lnTo>
                  <a:pt x="26" y="60"/>
                </a:lnTo>
                <a:lnTo>
                  <a:pt x="35" y="76"/>
                </a:lnTo>
                <a:lnTo>
                  <a:pt x="39" y="83"/>
                </a:lnTo>
                <a:lnTo>
                  <a:pt x="40" y="90"/>
                </a:lnTo>
                <a:lnTo>
                  <a:pt x="42" y="97"/>
                </a:lnTo>
                <a:lnTo>
                  <a:pt x="42" y="105"/>
                </a:lnTo>
                <a:lnTo>
                  <a:pt x="42" y="106"/>
                </a:lnTo>
                <a:lnTo>
                  <a:pt x="42" y="110"/>
                </a:lnTo>
                <a:lnTo>
                  <a:pt x="40" y="114"/>
                </a:lnTo>
                <a:lnTo>
                  <a:pt x="40" y="115"/>
                </a:lnTo>
                <a:lnTo>
                  <a:pt x="39" y="119"/>
                </a:lnTo>
                <a:lnTo>
                  <a:pt x="39" y="121"/>
                </a:lnTo>
                <a:lnTo>
                  <a:pt x="37" y="124"/>
                </a:lnTo>
                <a:lnTo>
                  <a:pt x="33" y="128"/>
                </a:lnTo>
                <a:lnTo>
                  <a:pt x="51" y="140"/>
                </a:lnTo>
                <a:lnTo>
                  <a:pt x="55" y="135"/>
                </a:lnTo>
                <a:lnTo>
                  <a:pt x="56" y="131"/>
                </a:lnTo>
                <a:lnTo>
                  <a:pt x="58" y="128"/>
                </a:lnTo>
                <a:lnTo>
                  <a:pt x="60" y="122"/>
                </a:lnTo>
                <a:lnTo>
                  <a:pt x="62" y="117"/>
                </a:lnTo>
                <a:lnTo>
                  <a:pt x="64" y="114"/>
                </a:lnTo>
                <a:lnTo>
                  <a:pt x="64" y="108"/>
                </a:lnTo>
                <a:lnTo>
                  <a:pt x="64" y="103"/>
                </a:lnTo>
                <a:lnTo>
                  <a:pt x="64" y="94"/>
                </a:lnTo>
                <a:lnTo>
                  <a:pt x="60" y="85"/>
                </a:lnTo>
                <a:lnTo>
                  <a:pt x="58" y="78"/>
                </a:lnTo>
                <a:lnTo>
                  <a:pt x="55" y="69"/>
                </a:lnTo>
                <a:lnTo>
                  <a:pt x="46" y="51"/>
                </a:lnTo>
                <a:lnTo>
                  <a:pt x="37" y="33"/>
                </a:lnTo>
                <a:lnTo>
                  <a:pt x="32" y="25"/>
                </a:lnTo>
                <a:lnTo>
                  <a:pt x="26" y="17"/>
                </a:lnTo>
                <a:lnTo>
                  <a:pt x="23" y="8"/>
                </a:lnTo>
                <a:lnTo>
                  <a:pt x="21" y="0"/>
                </a:lnTo>
                <a:lnTo>
                  <a:pt x="21" y="3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2" name=""/>
          <p:cNvSpPr/>
          <p:nvPr/>
        </p:nvSpPr>
        <p:spPr>
          <a:xfrm>
            <a:off x="1905120" y="254952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3" name=""/>
          <p:cNvSpPr/>
          <p:nvPr/>
        </p:nvSpPr>
        <p:spPr>
          <a:xfrm>
            <a:off x="1895400" y="2482920"/>
            <a:ext cx="17640" cy="66600"/>
          </a:xfrm>
          <a:custGeom>
            <a:avLst/>
            <a:gdLst/>
            <a:ahLst/>
            <a:rect l="l" t="t" r="r" b="b"/>
            <a:pathLst>
              <a:path w="21" h="84">
                <a:moveTo>
                  <a:pt x="19" y="0"/>
                </a:moveTo>
                <a:lnTo>
                  <a:pt x="0" y="4"/>
                </a:lnTo>
                <a:lnTo>
                  <a:pt x="0" y="84"/>
                </a:lnTo>
                <a:lnTo>
                  <a:pt x="21" y="84"/>
                </a:lnTo>
                <a:lnTo>
                  <a:pt x="21" y="4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4" name=""/>
          <p:cNvSpPr/>
          <p:nvPr/>
        </p:nvSpPr>
        <p:spPr>
          <a:xfrm>
            <a:off x="1905120" y="2482920"/>
            <a:ext cx="6120" cy="3240"/>
          </a:xfrm>
          <a:custGeom>
            <a:avLst/>
            <a:gdLst/>
            <a:ahLst/>
            <a:rect l="l" t="t" r="r" b="b"/>
            <a:pathLst>
              <a:path w="9" h="4">
                <a:moveTo>
                  <a:pt x="9" y="0"/>
                </a:moveTo>
                <a:lnTo>
                  <a:pt x="0" y="4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5" name=""/>
          <p:cNvSpPr/>
          <p:nvPr/>
        </p:nvSpPr>
        <p:spPr>
          <a:xfrm>
            <a:off x="1862280" y="2293920"/>
            <a:ext cx="48960" cy="195120"/>
          </a:xfrm>
          <a:custGeom>
            <a:avLst/>
            <a:gdLst/>
            <a:ahLst/>
            <a:rect l="l" t="t" r="r" b="b"/>
            <a:pathLst>
              <a:path w="62" h="245">
                <a:moveTo>
                  <a:pt x="7" y="0"/>
                </a:moveTo>
                <a:lnTo>
                  <a:pt x="0" y="14"/>
                </a:lnTo>
                <a:lnTo>
                  <a:pt x="7" y="28"/>
                </a:lnTo>
                <a:lnTo>
                  <a:pt x="10" y="41"/>
                </a:lnTo>
                <a:lnTo>
                  <a:pt x="14" y="55"/>
                </a:lnTo>
                <a:lnTo>
                  <a:pt x="16" y="69"/>
                </a:lnTo>
                <a:lnTo>
                  <a:pt x="18" y="83"/>
                </a:lnTo>
                <a:lnTo>
                  <a:pt x="19" y="98"/>
                </a:lnTo>
                <a:lnTo>
                  <a:pt x="19" y="110"/>
                </a:lnTo>
                <a:lnTo>
                  <a:pt x="21" y="124"/>
                </a:lnTo>
                <a:lnTo>
                  <a:pt x="21" y="139"/>
                </a:lnTo>
                <a:lnTo>
                  <a:pt x="23" y="153"/>
                </a:lnTo>
                <a:lnTo>
                  <a:pt x="23" y="167"/>
                </a:lnTo>
                <a:lnTo>
                  <a:pt x="25" y="183"/>
                </a:lnTo>
                <a:lnTo>
                  <a:pt x="28" y="197"/>
                </a:lnTo>
                <a:lnTo>
                  <a:pt x="32" y="213"/>
                </a:lnTo>
                <a:lnTo>
                  <a:pt x="37" y="229"/>
                </a:lnTo>
                <a:lnTo>
                  <a:pt x="43" y="245"/>
                </a:lnTo>
                <a:lnTo>
                  <a:pt x="62" y="238"/>
                </a:lnTo>
                <a:lnTo>
                  <a:pt x="57" y="222"/>
                </a:lnTo>
                <a:lnTo>
                  <a:pt x="53" y="208"/>
                </a:lnTo>
                <a:lnTo>
                  <a:pt x="48" y="194"/>
                </a:lnTo>
                <a:lnTo>
                  <a:pt x="46" y="180"/>
                </a:lnTo>
                <a:lnTo>
                  <a:pt x="44" y="165"/>
                </a:lnTo>
                <a:lnTo>
                  <a:pt x="43" y="151"/>
                </a:lnTo>
                <a:lnTo>
                  <a:pt x="43" y="137"/>
                </a:lnTo>
                <a:lnTo>
                  <a:pt x="41" y="124"/>
                </a:lnTo>
                <a:lnTo>
                  <a:pt x="41" y="110"/>
                </a:lnTo>
                <a:lnTo>
                  <a:pt x="39" y="96"/>
                </a:lnTo>
                <a:lnTo>
                  <a:pt x="39" y="82"/>
                </a:lnTo>
                <a:lnTo>
                  <a:pt x="37" y="66"/>
                </a:lnTo>
                <a:lnTo>
                  <a:pt x="34" y="51"/>
                </a:lnTo>
                <a:lnTo>
                  <a:pt x="30" y="35"/>
                </a:lnTo>
                <a:lnTo>
                  <a:pt x="27" y="21"/>
                </a:lnTo>
                <a:lnTo>
                  <a:pt x="19" y="5"/>
                </a:lnTo>
                <a:lnTo>
                  <a:pt x="12" y="19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6" name=""/>
          <p:cNvSpPr/>
          <p:nvPr/>
        </p:nvSpPr>
        <p:spPr>
          <a:xfrm>
            <a:off x="1868400" y="2255760"/>
            <a:ext cx="63720" cy="55800"/>
          </a:xfrm>
          <a:custGeom>
            <a:avLst/>
            <a:gdLst/>
            <a:ahLst/>
            <a:rect l="l" t="t" r="r" b="b"/>
            <a:pathLst>
              <a:path w="78" h="69">
                <a:moveTo>
                  <a:pt x="58" y="0"/>
                </a:moveTo>
                <a:lnTo>
                  <a:pt x="58" y="0"/>
                </a:lnTo>
                <a:lnTo>
                  <a:pt x="57" y="7"/>
                </a:lnTo>
                <a:lnTo>
                  <a:pt x="57" y="14"/>
                </a:lnTo>
                <a:lnTo>
                  <a:pt x="57" y="19"/>
                </a:lnTo>
                <a:lnTo>
                  <a:pt x="55" y="23"/>
                </a:lnTo>
                <a:lnTo>
                  <a:pt x="53" y="26"/>
                </a:lnTo>
                <a:lnTo>
                  <a:pt x="53" y="30"/>
                </a:lnTo>
                <a:lnTo>
                  <a:pt x="50" y="32"/>
                </a:lnTo>
                <a:lnTo>
                  <a:pt x="48" y="33"/>
                </a:lnTo>
                <a:lnTo>
                  <a:pt x="44" y="37"/>
                </a:lnTo>
                <a:lnTo>
                  <a:pt x="42" y="39"/>
                </a:lnTo>
                <a:lnTo>
                  <a:pt x="37" y="41"/>
                </a:lnTo>
                <a:lnTo>
                  <a:pt x="32" y="41"/>
                </a:lnTo>
                <a:lnTo>
                  <a:pt x="18" y="46"/>
                </a:lnTo>
                <a:lnTo>
                  <a:pt x="0" y="50"/>
                </a:lnTo>
                <a:lnTo>
                  <a:pt x="3" y="69"/>
                </a:lnTo>
                <a:lnTo>
                  <a:pt x="21" y="66"/>
                </a:lnTo>
                <a:lnTo>
                  <a:pt x="37" y="62"/>
                </a:lnTo>
                <a:lnTo>
                  <a:pt x="44" y="58"/>
                </a:lnTo>
                <a:lnTo>
                  <a:pt x="50" y="57"/>
                </a:lnTo>
                <a:lnTo>
                  <a:pt x="55" y="53"/>
                </a:lnTo>
                <a:lnTo>
                  <a:pt x="62" y="50"/>
                </a:lnTo>
                <a:lnTo>
                  <a:pt x="66" y="46"/>
                </a:lnTo>
                <a:lnTo>
                  <a:pt x="69" y="41"/>
                </a:lnTo>
                <a:lnTo>
                  <a:pt x="73" y="35"/>
                </a:lnTo>
                <a:lnTo>
                  <a:pt x="74" y="30"/>
                </a:lnTo>
                <a:lnTo>
                  <a:pt x="76" y="23"/>
                </a:lnTo>
                <a:lnTo>
                  <a:pt x="78" y="16"/>
                </a:lnTo>
                <a:lnTo>
                  <a:pt x="78" y="9"/>
                </a:lnTo>
                <a:lnTo>
                  <a:pt x="78" y="0"/>
                </a:lnTo>
                <a:lnTo>
                  <a:pt x="58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7" name=""/>
          <p:cNvSpPr/>
          <p:nvPr/>
        </p:nvSpPr>
        <p:spPr>
          <a:xfrm>
            <a:off x="1906560" y="2216160"/>
            <a:ext cx="25560" cy="39600"/>
          </a:xfrm>
          <a:custGeom>
            <a:avLst/>
            <a:gdLst/>
            <a:ahLst/>
            <a:rect l="l" t="t" r="r" b="b"/>
            <a:pathLst>
              <a:path w="30" h="52">
                <a:moveTo>
                  <a:pt x="10" y="0"/>
                </a:moveTo>
                <a:lnTo>
                  <a:pt x="0" y="11"/>
                </a:lnTo>
                <a:lnTo>
                  <a:pt x="2" y="20"/>
                </a:lnTo>
                <a:lnTo>
                  <a:pt x="5" y="32"/>
                </a:lnTo>
                <a:lnTo>
                  <a:pt x="7" y="37"/>
                </a:lnTo>
                <a:lnTo>
                  <a:pt x="9" y="45"/>
                </a:lnTo>
                <a:lnTo>
                  <a:pt x="10" y="48"/>
                </a:lnTo>
                <a:lnTo>
                  <a:pt x="10" y="52"/>
                </a:lnTo>
                <a:lnTo>
                  <a:pt x="30" y="52"/>
                </a:lnTo>
                <a:lnTo>
                  <a:pt x="30" y="46"/>
                </a:lnTo>
                <a:lnTo>
                  <a:pt x="28" y="39"/>
                </a:lnTo>
                <a:lnTo>
                  <a:pt x="26" y="32"/>
                </a:lnTo>
                <a:lnTo>
                  <a:pt x="25" y="25"/>
                </a:lnTo>
                <a:lnTo>
                  <a:pt x="21" y="14"/>
                </a:lnTo>
                <a:lnTo>
                  <a:pt x="19" y="11"/>
                </a:lnTo>
                <a:lnTo>
                  <a:pt x="10" y="21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8" name=""/>
          <p:cNvSpPr/>
          <p:nvPr/>
        </p:nvSpPr>
        <p:spPr>
          <a:xfrm>
            <a:off x="1916280" y="2201760"/>
            <a:ext cx="44280" cy="30240"/>
          </a:xfrm>
          <a:custGeom>
            <a:avLst/>
            <a:gdLst/>
            <a:ahLst/>
            <a:rect l="l" t="t" r="r" b="b"/>
            <a:pathLst>
              <a:path w="57" h="39">
                <a:moveTo>
                  <a:pt x="57" y="0"/>
                </a:moveTo>
                <a:lnTo>
                  <a:pt x="45" y="0"/>
                </a:lnTo>
                <a:lnTo>
                  <a:pt x="40" y="2"/>
                </a:lnTo>
                <a:lnTo>
                  <a:pt x="27" y="9"/>
                </a:lnTo>
                <a:lnTo>
                  <a:pt x="20" y="13"/>
                </a:lnTo>
                <a:lnTo>
                  <a:pt x="11" y="16"/>
                </a:lnTo>
                <a:lnTo>
                  <a:pt x="9" y="18"/>
                </a:lnTo>
                <a:lnTo>
                  <a:pt x="6" y="18"/>
                </a:lnTo>
                <a:lnTo>
                  <a:pt x="2" y="18"/>
                </a:lnTo>
                <a:lnTo>
                  <a:pt x="0" y="18"/>
                </a:lnTo>
                <a:lnTo>
                  <a:pt x="0" y="39"/>
                </a:lnTo>
                <a:lnTo>
                  <a:pt x="6" y="39"/>
                </a:lnTo>
                <a:lnTo>
                  <a:pt x="9" y="38"/>
                </a:lnTo>
                <a:lnTo>
                  <a:pt x="15" y="36"/>
                </a:lnTo>
                <a:lnTo>
                  <a:pt x="20" y="34"/>
                </a:lnTo>
                <a:lnTo>
                  <a:pt x="29" y="32"/>
                </a:lnTo>
                <a:lnTo>
                  <a:pt x="38" y="27"/>
                </a:lnTo>
                <a:lnTo>
                  <a:pt x="50" y="20"/>
                </a:lnTo>
                <a:lnTo>
                  <a:pt x="57" y="16"/>
                </a:lnTo>
                <a:lnTo>
                  <a:pt x="45" y="16"/>
                </a:lnTo>
                <a:lnTo>
                  <a:pt x="57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9" name=""/>
          <p:cNvSpPr/>
          <p:nvPr/>
        </p:nvSpPr>
        <p:spPr>
          <a:xfrm>
            <a:off x="1951200" y="2201760"/>
            <a:ext cx="93600" cy="190440"/>
          </a:xfrm>
          <a:custGeom>
            <a:avLst/>
            <a:gdLst/>
            <a:ahLst/>
            <a:rect l="l" t="t" r="r" b="b"/>
            <a:pathLst>
              <a:path w="117" h="241">
                <a:moveTo>
                  <a:pt x="117" y="230"/>
                </a:moveTo>
                <a:lnTo>
                  <a:pt x="117" y="230"/>
                </a:lnTo>
                <a:lnTo>
                  <a:pt x="112" y="223"/>
                </a:lnTo>
                <a:lnTo>
                  <a:pt x="109" y="216"/>
                </a:lnTo>
                <a:lnTo>
                  <a:pt x="105" y="207"/>
                </a:lnTo>
                <a:lnTo>
                  <a:pt x="101" y="200"/>
                </a:lnTo>
                <a:lnTo>
                  <a:pt x="96" y="184"/>
                </a:lnTo>
                <a:lnTo>
                  <a:pt x="91" y="169"/>
                </a:lnTo>
                <a:lnTo>
                  <a:pt x="84" y="141"/>
                </a:lnTo>
                <a:lnTo>
                  <a:pt x="78" y="111"/>
                </a:lnTo>
                <a:lnTo>
                  <a:pt x="75" y="96"/>
                </a:lnTo>
                <a:lnTo>
                  <a:pt x="69" y="82"/>
                </a:lnTo>
                <a:lnTo>
                  <a:pt x="64" y="68"/>
                </a:lnTo>
                <a:lnTo>
                  <a:pt x="59" y="54"/>
                </a:lnTo>
                <a:lnTo>
                  <a:pt x="53" y="47"/>
                </a:lnTo>
                <a:lnTo>
                  <a:pt x="50" y="39"/>
                </a:lnTo>
                <a:lnTo>
                  <a:pt x="44" y="32"/>
                </a:lnTo>
                <a:lnTo>
                  <a:pt x="39" y="25"/>
                </a:lnTo>
                <a:lnTo>
                  <a:pt x="34" y="20"/>
                </a:lnTo>
                <a:lnTo>
                  <a:pt x="27" y="13"/>
                </a:lnTo>
                <a:lnTo>
                  <a:pt x="20" y="6"/>
                </a:lnTo>
                <a:lnTo>
                  <a:pt x="12" y="0"/>
                </a:lnTo>
                <a:lnTo>
                  <a:pt x="0" y="16"/>
                </a:lnTo>
                <a:lnTo>
                  <a:pt x="5" y="22"/>
                </a:lnTo>
                <a:lnTo>
                  <a:pt x="12" y="27"/>
                </a:lnTo>
                <a:lnTo>
                  <a:pt x="18" y="32"/>
                </a:lnTo>
                <a:lnTo>
                  <a:pt x="23" y="39"/>
                </a:lnTo>
                <a:lnTo>
                  <a:pt x="28" y="45"/>
                </a:lnTo>
                <a:lnTo>
                  <a:pt x="32" y="50"/>
                </a:lnTo>
                <a:lnTo>
                  <a:pt x="36" y="57"/>
                </a:lnTo>
                <a:lnTo>
                  <a:pt x="39" y="63"/>
                </a:lnTo>
                <a:lnTo>
                  <a:pt x="44" y="75"/>
                </a:lnTo>
                <a:lnTo>
                  <a:pt x="50" y="87"/>
                </a:lnTo>
                <a:lnTo>
                  <a:pt x="53" y="102"/>
                </a:lnTo>
                <a:lnTo>
                  <a:pt x="57" y="116"/>
                </a:lnTo>
                <a:lnTo>
                  <a:pt x="64" y="144"/>
                </a:lnTo>
                <a:lnTo>
                  <a:pt x="71" y="175"/>
                </a:lnTo>
                <a:lnTo>
                  <a:pt x="76" y="191"/>
                </a:lnTo>
                <a:lnTo>
                  <a:pt x="82" y="207"/>
                </a:lnTo>
                <a:lnTo>
                  <a:pt x="85" y="216"/>
                </a:lnTo>
                <a:lnTo>
                  <a:pt x="89" y="223"/>
                </a:lnTo>
                <a:lnTo>
                  <a:pt x="94" y="232"/>
                </a:lnTo>
                <a:lnTo>
                  <a:pt x="100" y="241"/>
                </a:lnTo>
                <a:lnTo>
                  <a:pt x="117" y="23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0" name=""/>
          <p:cNvSpPr/>
          <p:nvPr/>
        </p:nvSpPr>
        <p:spPr>
          <a:xfrm>
            <a:off x="2030400" y="2382840"/>
            <a:ext cx="54000" cy="20520"/>
          </a:xfrm>
          <a:custGeom>
            <a:avLst/>
            <a:gdLst/>
            <a:ahLst/>
            <a:rect l="l" t="t" r="r" b="b"/>
            <a:pathLst>
              <a:path w="67" h="25">
                <a:moveTo>
                  <a:pt x="65" y="5"/>
                </a:moveTo>
                <a:lnTo>
                  <a:pt x="67" y="7"/>
                </a:lnTo>
                <a:lnTo>
                  <a:pt x="62" y="3"/>
                </a:lnTo>
                <a:lnTo>
                  <a:pt x="57" y="2"/>
                </a:lnTo>
                <a:lnTo>
                  <a:pt x="51" y="2"/>
                </a:lnTo>
                <a:lnTo>
                  <a:pt x="46" y="2"/>
                </a:lnTo>
                <a:lnTo>
                  <a:pt x="39" y="2"/>
                </a:lnTo>
                <a:lnTo>
                  <a:pt x="30" y="2"/>
                </a:lnTo>
                <a:lnTo>
                  <a:pt x="25" y="3"/>
                </a:lnTo>
                <a:lnTo>
                  <a:pt x="21" y="2"/>
                </a:lnTo>
                <a:lnTo>
                  <a:pt x="19" y="2"/>
                </a:lnTo>
                <a:lnTo>
                  <a:pt x="19" y="2"/>
                </a:lnTo>
                <a:lnTo>
                  <a:pt x="17" y="0"/>
                </a:lnTo>
                <a:lnTo>
                  <a:pt x="0" y="11"/>
                </a:lnTo>
                <a:lnTo>
                  <a:pt x="3" y="14"/>
                </a:lnTo>
                <a:lnTo>
                  <a:pt x="7" y="18"/>
                </a:lnTo>
                <a:lnTo>
                  <a:pt x="10" y="21"/>
                </a:lnTo>
                <a:lnTo>
                  <a:pt x="17" y="23"/>
                </a:lnTo>
                <a:lnTo>
                  <a:pt x="25" y="23"/>
                </a:lnTo>
                <a:lnTo>
                  <a:pt x="32" y="23"/>
                </a:lnTo>
                <a:lnTo>
                  <a:pt x="39" y="21"/>
                </a:lnTo>
                <a:lnTo>
                  <a:pt x="46" y="21"/>
                </a:lnTo>
                <a:lnTo>
                  <a:pt x="49" y="21"/>
                </a:lnTo>
                <a:lnTo>
                  <a:pt x="53" y="23"/>
                </a:lnTo>
                <a:lnTo>
                  <a:pt x="55" y="23"/>
                </a:lnTo>
                <a:lnTo>
                  <a:pt x="58" y="25"/>
                </a:lnTo>
                <a:lnTo>
                  <a:pt x="58" y="25"/>
                </a:lnTo>
                <a:lnTo>
                  <a:pt x="65" y="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1" name=""/>
          <p:cNvSpPr/>
          <p:nvPr/>
        </p:nvSpPr>
        <p:spPr>
          <a:xfrm>
            <a:off x="2076480" y="2387520"/>
            <a:ext cx="27000" cy="38160"/>
          </a:xfrm>
          <a:custGeom>
            <a:avLst/>
            <a:gdLst/>
            <a:ahLst/>
            <a:rect l="l" t="t" r="r" b="b"/>
            <a:pathLst>
              <a:path w="34" h="48">
                <a:moveTo>
                  <a:pt x="32" y="48"/>
                </a:moveTo>
                <a:lnTo>
                  <a:pt x="34" y="34"/>
                </a:lnTo>
                <a:lnTo>
                  <a:pt x="31" y="27"/>
                </a:lnTo>
                <a:lnTo>
                  <a:pt x="25" y="18"/>
                </a:lnTo>
                <a:lnTo>
                  <a:pt x="22" y="14"/>
                </a:lnTo>
                <a:lnTo>
                  <a:pt x="18" y="9"/>
                </a:lnTo>
                <a:lnTo>
                  <a:pt x="15" y="4"/>
                </a:lnTo>
                <a:lnTo>
                  <a:pt x="7" y="0"/>
                </a:lnTo>
                <a:lnTo>
                  <a:pt x="0" y="20"/>
                </a:lnTo>
                <a:lnTo>
                  <a:pt x="0" y="20"/>
                </a:lnTo>
                <a:lnTo>
                  <a:pt x="2" y="22"/>
                </a:lnTo>
                <a:lnTo>
                  <a:pt x="4" y="23"/>
                </a:lnTo>
                <a:lnTo>
                  <a:pt x="6" y="27"/>
                </a:lnTo>
                <a:lnTo>
                  <a:pt x="11" y="36"/>
                </a:lnTo>
                <a:lnTo>
                  <a:pt x="16" y="46"/>
                </a:lnTo>
                <a:lnTo>
                  <a:pt x="18" y="32"/>
                </a:lnTo>
                <a:lnTo>
                  <a:pt x="32" y="4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2" name=""/>
          <p:cNvSpPr/>
          <p:nvPr/>
        </p:nvSpPr>
        <p:spPr>
          <a:xfrm>
            <a:off x="2060640" y="2414520"/>
            <a:ext cx="41040" cy="47520"/>
          </a:xfrm>
          <a:custGeom>
            <a:avLst/>
            <a:gdLst/>
            <a:ahLst/>
            <a:rect l="l" t="t" r="r" b="b"/>
            <a:pathLst>
              <a:path w="51" h="61">
                <a:moveTo>
                  <a:pt x="14" y="43"/>
                </a:moveTo>
                <a:lnTo>
                  <a:pt x="19" y="55"/>
                </a:lnTo>
                <a:lnTo>
                  <a:pt x="21" y="48"/>
                </a:lnTo>
                <a:lnTo>
                  <a:pt x="25" y="43"/>
                </a:lnTo>
                <a:lnTo>
                  <a:pt x="28" y="37"/>
                </a:lnTo>
                <a:lnTo>
                  <a:pt x="32" y="34"/>
                </a:lnTo>
                <a:lnTo>
                  <a:pt x="35" y="29"/>
                </a:lnTo>
                <a:lnTo>
                  <a:pt x="41" y="25"/>
                </a:lnTo>
                <a:lnTo>
                  <a:pt x="46" y="20"/>
                </a:lnTo>
                <a:lnTo>
                  <a:pt x="51" y="14"/>
                </a:lnTo>
                <a:lnTo>
                  <a:pt x="39" y="0"/>
                </a:lnTo>
                <a:lnTo>
                  <a:pt x="32" y="5"/>
                </a:lnTo>
                <a:lnTo>
                  <a:pt x="26" y="11"/>
                </a:lnTo>
                <a:lnTo>
                  <a:pt x="19" y="14"/>
                </a:lnTo>
                <a:lnTo>
                  <a:pt x="16" y="21"/>
                </a:lnTo>
                <a:lnTo>
                  <a:pt x="10" y="27"/>
                </a:lnTo>
                <a:lnTo>
                  <a:pt x="7" y="34"/>
                </a:lnTo>
                <a:lnTo>
                  <a:pt x="3" y="41"/>
                </a:lnTo>
                <a:lnTo>
                  <a:pt x="0" y="48"/>
                </a:lnTo>
                <a:lnTo>
                  <a:pt x="5" y="61"/>
                </a:lnTo>
                <a:lnTo>
                  <a:pt x="14" y="4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3" name=""/>
          <p:cNvSpPr/>
          <p:nvPr/>
        </p:nvSpPr>
        <p:spPr>
          <a:xfrm>
            <a:off x="2065320" y="2448000"/>
            <a:ext cx="33480" cy="54000"/>
          </a:xfrm>
          <a:custGeom>
            <a:avLst/>
            <a:gdLst/>
            <a:ahLst/>
            <a:rect l="l" t="t" r="r" b="b"/>
            <a:pathLst>
              <a:path w="43" h="67">
                <a:moveTo>
                  <a:pt x="36" y="67"/>
                </a:moveTo>
                <a:lnTo>
                  <a:pt x="43" y="57"/>
                </a:lnTo>
                <a:lnTo>
                  <a:pt x="43" y="50"/>
                </a:lnTo>
                <a:lnTo>
                  <a:pt x="41" y="41"/>
                </a:lnTo>
                <a:lnTo>
                  <a:pt x="39" y="32"/>
                </a:lnTo>
                <a:lnTo>
                  <a:pt x="36" y="25"/>
                </a:lnTo>
                <a:lnTo>
                  <a:pt x="30" y="18"/>
                </a:lnTo>
                <a:lnTo>
                  <a:pt x="25" y="10"/>
                </a:lnTo>
                <a:lnTo>
                  <a:pt x="18" y="5"/>
                </a:lnTo>
                <a:lnTo>
                  <a:pt x="9" y="0"/>
                </a:lnTo>
                <a:lnTo>
                  <a:pt x="0" y="18"/>
                </a:lnTo>
                <a:lnTo>
                  <a:pt x="5" y="21"/>
                </a:lnTo>
                <a:lnTo>
                  <a:pt x="11" y="25"/>
                </a:lnTo>
                <a:lnTo>
                  <a:pt x="14" y="30"/>
                </a:lnTo>
                <a:lnTo>
                  <a:pt x="18" y="34"/>
                </a:lnTo>
                <a:lnTo>
                  <a:pt x="20" y="39"/>
                </a:lnTo>
                <a:lnTo>
                  <a:pt x="21" y="44"/>
                </a:lnTo>
                <a:lnTo>
                  <a:pt x="21" y="51"/>
                </a:lnTo>
                <a:lnTo>
                  <a:pt x="23" y="57"/>
                </a:lnTo>
                <a:lnTo>
                  <a:pt x="30" y="48"/>
                </a:lnTo>
                <a:lnTo>
                  <a:pt x="36" y="6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4" name=""/>
          <p:cNvSpPr/>
          <p:nvPr/>
        </p:nvSpPr>
        <p:spPr>
          <a:xfrm>
            <a:off x="2054160" y="2486160"/>
            <a:ext cx="39600" cy="27000"/>
          </a:xfrm>
          <a:custGeom>
            <a:avLst/>
            <a:gdLst/>
            <a:ahLst/>
            <a:rect l="l" t="t" r="r" b="b"/>
            <a:pathLst>
              <a:path w="50" h="34">
                <a:moveTo>
                  <a:pt x="21" y="34"/>
                </a:moveTo>
                <a:lnTo>
                  <a:pt x="21" y="34"/>
                </a:lnTo>
                <a:lnTo>
                  <a:pt x="21" y="32"/>
                </a:lnTo>
                <a:lnTo>
                  <a:pt x="21" y="32"/>
                </a:lnTo>
                <a:lnTo>
                  <a:pt x="23" y="30"/>
                </a:lnTo>
                <a:lnTo>
                  <a:pt x="25" y="28"/>
                </a:lnTo>
                <a:lnTo>
                  <a:pt x="28" y="25"/>
                </a:lnTo>
                <a:lnTo>
                  <a:pt x="39" y="21"/>
                </a:lnTo>
                <a:lnTo>
                  <a:pt x="50" y="19"/>
                </a:lnTo>
                <a:lnTo>
                  <a:pt x="44" y="0"/>
                </a:lnTo>
                <a:lnTo>
                  <a:pt x="32" y="3"/>
                </a:lnTo>
                <a:lnTo>
                  <a:pt x="19" y="7"/>
                </a:lnTo>
                <a:lnTo>
                  <a:pt x="12" y="11"/>
                </a:lnTo>
                <a:lnTo>
                  <a:pt x="7" y="16"/>
                </a:lnTo>
                <a:lnTo>
                  <a:pt x="3" y="21"/>
                </a:lnTo>
                <a:lnTo>
                  <a:pt x="2" y="25"/>
                </a:lnTo>
                <a:lnTo>
                  <a:pt x="0" y="30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5" name=""/>
          <p:cNvSpPr/>
          <p:nvPr/>
        </p:nvSpPr>
        <p:spPr>
          <a:xfrm>
            <a:off x="2054160" y="2513160"/>
            <a:ext cx="30240" cy="20520"/>
          </a:xfrm>
          <a:custGeom>
            <a:avLst/>
            <a:gdLst/>
            <a:ahLst/>
            <a:rect l="l" t="t" r="r" b="b"/>
            <a:pathLst>
              <a:path w="37" h="25">
                <a:moveTo>
                  <a:pt x="37" y="19"/>
                </a:moveTo>
                <a:lnTo>
                  <a:pt x="32" y="7"/>
                </a:lnTo>
                <a:lnTo>
                  <a:pt x="27" y="5"/>
                </a:lnTo>
                <a:lnTo>
                  <a:pt x="21" y="3"/>
                </a:lnTo>
                <a:lnTo>
                  <a:pt x="21" y="3"/>
                </a:lnTo>
                <a:lnTo>
                  <a:pt x="21" y="1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3" y="12"/>
                </a:lnTo>
                <a:lnTo>
                  <a:pt x="7" y="17"/>
                </a:lnTo>
                <a:lnTo>
                  <a:pt x="12" y="19"/>
                </a:lnTo>
                <a:lnTo>
                  <a:pt x="18" y="23"/>
                </a:lnTo>
                <a:lnTo>
                  <a:pt x="23" y="25"/>
                </a:lnTo>
                <a:lnTo>
                  <a:pt x="18" y="12"/>
                </a:lnTo>
                <a:lnTo>
                  <a:pt x="37" y="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6" name=""/>
          <p:cNvSpPr/>
          <p:nvPr/>
        </p:nvSpPr>
        <p:spPr>
          <a:xfrm>
            <a:off x="2065320" y="2523960"/>
            <a:ext cx="19080" cy="30240"/>
          </a:xfrm>
          <a:custGeom>
            <a:avLst/>
            <a:gdLst/>
            <a:ahLst/>
            <a:rect l="l" t="t" r="r" b="b"/>
            <a:pathLst>
              <a:path w="23" h="39">
                <a:moveTo>
                  <a:pt x="21" y="25"/>
                </a:moveTo>
                <a:lnTo>
                  <a:pt x="23" y="27"/>
                </a:lnTo>
                <a:lnTo>
                  <a:pt x="20" y="23"/>
                </a:lnTo>
                <a:lnTo>
                  <a:pt x="20" y="21"/>
                </a:lnTo>
                <a:lnTo>
                  <a:pt x="20" y="21"/>
                </a:lnTo>
                <a:lnTo>
                  <a:pt x="20" y="20"/>
                </a:lnTo>
                <a:lnTo>
                  <a:pt x="20" y="18"/>
                </a:lnTo>
                <a:lnTo>
                  <a:pt x="21" y="14"/>
                </a:lnTo>
                <a:lnTo>
                  <a:pt x="23" y="7"/>
                </a:lnTo>
                <a:lnTo>
                  <a:pt x="5" y="0"/>
                </a:lnTo>
                <a:lnTo>
                  <a:pt x="4" y="5"/>
                </a:lnTo>
                <a:lnTo>
                  <a:pt x="2" y="11"/>
                </a:lnTo>
                <a:lnTo>
                  <a:pt x="0" y="16"/>
                </a:lnTo>
                <a:lnTo>
                  <a:pt x="0" y="21"/>
                </a:lnTo>
                <a:lnTo>
                  <a:pt x="0" y="25"/>
                </a:lnTo>
                <a:lnTo>
                  <a:pt x="2" y="30"/>
                </a:lnTo>
                <a:lnTo>
                  <a:pt x="4" y="34"/>
                </a:lnTo>
                <a:lnTo>
                  <a:pt x="7" y="37"/>
                </a:lnTo>
                <a:lnTo>
                  <a:pt x="7" y="39"/>
                </a:lnTo>
                <a:lnTo>
                  <a:pt x="21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7" name=""/>
          <p:cNvSpPr/>
          <p:nvPr/>
        </p:nvSpPr>
        <p:spPr>
          <a:xfrm>
            <a:off x="2071800" y="2543040"/>
            <a:ext cx="31680" cy="32040"/>
          </a:xfrm>
          <a:custGeom>
            <a:avLst/>
            <a:gdLst/>
            <a:ahLst/>
            <a:rect l="l" t="t" r="r" b="b"/>
            <a:pathLst>
              <a:path w="39" h="39">
                <a:moveTo>
                  <a:pt x="36" y="39"/>
                </a:moveTo>
                <a:lnTo>
                  <a:pt x="39" y="23"/>
                </a:lnTo>
                <a:lnTo>
                  <a:pt x="32" y="18"/>
                </a:lnTo>
                <a:lnTo>
                  <a:pt x="25" y="9"/>
                </a:lnTo>
                <a:lnTo>
                  <a:pt x="18" y="4"/>
                </a:lnTo>
                <a:lnTo>
                  <a:pt x="14" y="0"/>
                </a:lnTo>
                <a:lnTo>
                  <a:pt x="0" y="14"/>
                </a:lnTo>
                <a:lnTo>
                  <a:pt x="2" y="18"/>
                </a:lnTo>
                <a:lnTo>
                  <a:pt x="9" y="23"/>
                </a:lnTo>
                <a:lnTo>
                  <a:pt x="18" y="30"/>
                </a:lnTo>
                <a:lnTo>
                  <a:pt x="25" y="37"/>
                </a:lnTo>
                <a:lnTo>
                  <a:pt x="27" y="21"/>
                </a:lnTo>
                <a:lnTo>
                  <a:pt x="36" y="3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8" name=""/>
          <p:cNvSpPr/>
          <p:nvPr/>
        </p:nvSpPr>
        <p:spPr>
          <a:xfrm>
            <a:off x="2075040" y="2560680"/>
            <a:ext cx="25200" cy="20520"/>
          </a:xfrm>
          <a:custGeom>
            <a:avLst/>
            <a:gdLst/>
            <a:ahLst/>
            <a:rect l="l" t="t" r="r" b="b"/>
            <a:pathLst>
              <a:path w="32" h="27">
                <a:moveTo>
                  <a:pt x="21" y="27"/>
                </a:moveTo>
                <a:lnTo>
                  <a:pt x="21" y="27"/>
                </a:lnTo>
                <a:lnTo>
                  <a:pt x="21" y="27"/>
                </a:lnTo>
                <a:lnTo>
                  <a:pt x="21" y="25"/>
                </a:lnTo>
                <a:lnTo>
                  <a:pt x="21" y="25"/>
                </a:lnTo>
                <a:lnTo>
                  <a:pt x="21" y="25"/>
                </a:lnTo>
                <a:lnTo>
                  <a:pt x="26" y="22"/>
                </a:lnTo>
                <a:lnTo>
                  <a:pt x="32" y="18"/>
                </a:lnTo>
                <a:lnTo>
                  <a:pt x="23" y="0"/>
                </a:lnTo>
                <a:lnTo>
                  <a:pt x="17" y="4"/>
                </a:lnTo>
                <a:lnTo>
                  <a:pt x="10" y="8"/>
                </a:lnTo>
                <a:lnTo>
                  <a:pt x="7" y="11"/>
                </a:lnTo>
                <a:lnTo>
                  <a:pt x="3" y="16"/>
                </a:lnTo>
                <a:lnTo>
                  <a:pt x="1" y="22"/>
                </a:lnTo>
                <a:lnTo>
                  <a:pt x="0" y="27"/>
                </a:lnTo>
                <a:lnTo>
                  <a:pt x="21" y="2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99" name=""/>
          <p:cNvSpPr/>
          <p:nvPr/>
        </p:nvSpPr>
        <p:spPr>
          <a:xfrm>
            <a:off x="2075040" y="2576520"/>
            <a:ext cx="48960" cy="33480"/>
          </a:xfrm>
          <a:custGeom>
            <a:avLst/>
            <a:gdLst/>
            <a:ahLst/>
            <a:rect l="l" t="t" r="r" b="b"/>
            <a:pathLst>
              <a:path w="60" h="41">
                <a:moveTo>
                  <a:pt x="60" y="32"/>
                </a:moveTo>
                <a:lnTo>
                  <a:pt x="60" y="32"/>
                </a:lnTo>
                <a:lnTo>
                  <a:pt x="55" y="26"/>
                </a:lnTo>
                <a:lnTo>
                  <a:pt x="49" y="21"/>
                </a:lnTo>
                <a:lnTo>
                  <a:pt x="42" y="16"/>
                </a:lnTo>
                <a:lnTo>
                  <a:pt x="35" y="10"/>
                </a:lnTo>
                <a:lnTo>
                  <a:pt x="28" y="7"/>
                </a:lnTo>
                <a:lnTo>
                  <a:pt x="21" y="2"/>
                </a:lnTo>
                <a:lnTo>
                  <a:pt x="19" y="0"/>
                </a:lnTo>
                <a:lnTo>
                  <a:pt x="21" y="5"/>
                </a:lnTo>
                <a:lnTo>
                  <a:pt x="0" y="5"/>
                </a:lnTo>
                <a:lnTo>
                  <a:pt x="5" y="16"/>
                </a:lnTo>
                <a:lnTo>
                  <a:pt x="10" y="19"/>
                </a:lnTo>
                <a:lnTo>
                  <a:pt x="17" y="23"/>
                </a:lnTo>
                <a:lnTo>
                  <a:pt x="23" y="28"/>
                </a:lnTo>
                <a:lnTo>
                  <a:pt x="32" y="32"/>
                </a:lnTo>
                <a:lnTo>
                  <a:pt x="37" y="37"/>
                </a:lnTo>
                <a:lnTo>
                  <a:pt x="40" y="41"/>
                </a:lnTo>
                <a:lnTo>
                  <a:pt x="42" y="41"/>
                </a:lnTo>
                <a:lnTo>
                  <a:pt x="60" y="3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0" name=""/>
          <p:cNvSpPr/>
          <p:nvPr/>
        </p:nvSpPr>
        <p:spPr>
          <a:xfrm>
            <a:off x="2109960" y="2602080"/>
            <a:ext cx="82440" cy="217440"/>
          </a:xfrm>
          <a:custGeom>
            <a:avLst/>
            <a:gdLst/>
            <a:ahLst/>
            <a:rect l="l" t="t" r="r" b="b"/>
            <a:pathLst>
              <a:path w="105" h="272">
                <a:moveTo>
                  <a:pt x="96" y="253"/>
                </a:moveTo>
                <a:lnTo>
                  <a:pt x="105" y="261"/>
                </a:lnTo>
                <a:lnTo>
                  <a:pt x="105" y="244"/>
                </a:lnTo>
                <a:lnTo>
                  <a:pt x="103" y="226"/>
                </a:lnTo>
                <a:lnTo>
                  <a:pt x="100" y="208"/>
                </a:lnTo>
                <a:lnTo>
                  <a:pt x="98" y="192"/>
                </a:lnTo>
                <a:lnTo>
                  <a:pt x="93" y="174"/>
                </a:lnTo>
                <a:lnTo>
                  <a:pt x="87" y="156"/>
                </a:lnTo>
                <a:lnTo>
                  <a:pt x="82" y="140"/>
                </a:lnTo>
                <a:lnTo>
                  <a:pt x="77" y="123"/>
                </a:lnTo>
                <a:lnTo>
                  <a:pt x="71" y="107"/>
                </a:lnTo>
                <a:lnTo>
                  <a:pt x="63" y="91"/>
                </a:lnTo>
                <a:lnTo>
                  <a:pt x="57" y="75"/>
                </a:lnTo>
                <a:lnTo>
                  <a:pt x="48" y="59"/>
                </a:lnTo>
                <a:lnTo>
                  <a:pt x="34" y="28"/>
                </a:lnTo>
                <a:lnTo>
                  <a:pt x="20" y="0"/>
                </a:lnTo>
                <a:lnTo>
                  <a:pt x="0" y="9"/>
                </a:lnTo>
                <a:lnTo>
                  <a:pt x="15" y="37"/>
                </a:lnTo>
                <a:lnTo>
                  <a:pt x="31" y="67"/>
                </a:lnTo>
                <a:lnTo>
                  <a:pt x="38" y="83"/>
                </a:lnTo>
                <a:lnTo>
                  <a:pt x="45" y="98"/>
                </a:lnTo>
                <a:lnTo>
                  <a:pt x="52" y="114"/>
                </a:lnTo>
                <a:lnTo>
                  <a:pt x="57" y="130"/>
                </a:lnTo>
                <a:lnTo>
                  <a:pt x="63" y="146"/>
                </a:lnTo>
                <a:lnTo>
                  <a:pt x="68" y="162"/>
                </a:lnTo>
                <a:lnTo>
                  <a:pt x="73" y="180"/>
                </a:lnTo>
                <a:lnTo>
                  <a:pt x="77" y="196"/>
                </a:lnTo>
                <a:lnTo>
                  <a:pt x="80" y="212"/>
                </a:lnTo>
                <a:lnTo>
                  <a:pt x="82" y="229"/>
                </a:lnTo>
                <a:lnTo>
                  <a:pt x="84" y="245"/>
                </a:lnTo>
                <a:lnTo>
                  <a:pt x="84" y="261"/>
                </a:lnTo>
                <a:lnTo>
                  <a:pt x="93" y="272"/>
                </a:lnTo>
                <a:lnTo>
                  <a:pt x="96" y="25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1" name=""/>
          <p:cNvSpPr/>
          <p:nvPr/>
        </p:nvSpPr>
        <p:spPr>
          <a:xfrm>
            <a:off x="2184480" y="2803680"/>
            <a:ext cx="34920" cy="15840"/>
          </a:xfrm>
          <a:custGeom>
            <a:avLst/>
            <a:gdLst/>
            <a:ahLst/>
            <a:rect l="l" t="t" r="r" b="b"/>
            <a:pathLst>
              <a:path w="44" h="21">
                <a:moveTo>
                  <a:pt x="44" y="0"/>
                </a:moveTo>
                <a:lnTo>
                  <a:pt x="44" y="0"/>
                </a:lnTo>
                <a:lnTo>
                  <a:pt x="33" y="0"/>
                </a:lnTo>
                <a:lnTo>
                  <a:pt x="23" y="1"/>
                </a:lnTo>
                <a:lnTo>
                  <a:pt x="19" y="1"/>
                </a:lnTo>
                <a:lnTo>
                  <a:pt x="14" y="1"/>
                </a:lnTo>
                <a:lnTo>
                  <a:pt x="10" y="1"/>
                </a:lnTo>
                <a:lnTo>
                  <a:pt x="3" y="0"/>
                </a:lnTo>
                <a:lnTo>
                  <a:pt x="0" y="19"/>
                </a:lnTo>
                <a:lnTo>
                  <a:pt x="8" y="21"/>
                </a:lnTo>
                <a:lnTo>
                  <a:pt x="14" y="21"/>
                </a:lnTo>
                <a:lnTo>
                  <a:pt x="19" y="21"/>
                </a:lnTo>
                <a:lnTo>
                  <a:pt x="25" y="21"/>
                </a:lnTo>
                <a:lnTo>
                  <a:pt x="33" y="19"/>
                </a:lnTo>
                <a:lnTo>
                  <a:pt x="44" y="19"/>
                </a:lnTo>
                <a:lnTo>
                  <a:pt x="44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2" name=""/>
          <p:cNvSpPr/>
          <p:nvPr/>
        </p:nvSpPr>
        <p:spPr>
          <a:xfrm>
            <a:off x="2219400" y="2795760"/>
            <a:ext cx="46080" cy="23760"/>
          </a:xfrm>
          <a:custGeom>
            <a:avLst/>
            <a:gdLst/>
            <a:ahLst/>
            <a:rect l="l" t="t" r="r" b="b"/>
            <a:pathLst>
              <a:path w="57" h="28">
                <a:moveTo>
                  <a:pt x="57" y="1"/>
                </a:moveTo>
                <a:lnTo>
                  <a:pt x="43" y="0"/>
                </a:lnTo>
                <a:lnTo>
                  <a:pt x="41" y="1"/>
                </a:lnTo>
                <a:lnTo>
                  <a:pt x="37" y="3"/>
                </a:lnTo>
                <a:lnTo>
                  <a:pt x="32" y="5"/>
                </a:lnTo>
                <a:lnTo>
                  <a:pt x="27" y="5"/>
                </a:lnTo>
                <a:lnTo>
                  <a:pt x="21" y="7"/>
                </a:lnTo>
                <a:lnTo>
                  <a:pt x="14" y="7"/>
                </a:lnTo>
                <a:lnTo>
                  <a:pt x="7" y="9"/>
                </a:lnTo>
                <a:lnTo>
                  <a:pt x="0" y="9"/>
                </a:lnTo>
                <a:lnTo>
                  <a:pt x="0" y="28"/>
                </a:lnTo>
                <a:lnTo>
                  <a:pt x="9" y="28"/>
                </a:lnTo>
                <a:lnTo>
                  <a:pt x="16" y="28"/>
                </a:lnTo>
                <a:lnTo>
                  <a:pt x="23" y="26"/>
                </a:lnTo>
                <a:lnTo>
                  <a:pt x="32" y="26"/>
                </a:lnTo>
                <a:lnTo>
                  <a:pt x="37" y="25"/>
                </a:lnTo>
                <a:lnTo>
                  <a:pt x="43" y="23"/>
                </a:lnTo>
                <a:lnTo>
                  <a:pt x="50" y="19"/>
                </a:lnTo>
                <a:lnTo>
                  <a:pt x="55" y="16"/>
                </a:lnTo>
                <a:lnTo>
                  <a:pt x="41" y="14"/>
                </a:lnTo>
                <a:lnTo>
                  <a:pt x="57" y="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3" name=""/>
          <p:cNvSpPr/>
          <p:nvPr/>
        </p:nvSpPr>
        <p:spPr>
          <a:xfrm>
            <a:off x="2252520" y="2797200"/>
            <a:ext cx="38160" cy="34920"/>
          </a:xfrm>
          <a:custGeom>
            <a:avLst/>
            <a:gdLst/>
            <a:ahLst/>
            <a:rect l="l" t="t" r="r" b="b"/>
            <a:pathLst>
              <a:path w="48" h="45">
                <a:moveTo>
                  <a:pt x="48" y="45"/>
                </a:moveTo>
                <a:lnTo>
                  <a:pt x="48" y="45"/>
                </a:lnTo>
                <a:lnTo>
                  <a:pt x="48" y="41"/>
                </a:lnTo>
                <a:lnTo>
                  <a:pt x="48" y="36"/>
                </a:lnTo>
                <a:lnTo>
                  <a:pt x="46" y="32"/>
                </a:lnTo>
                <a:lnTo>
                  <a:pt x="45" y="27"/>
                </a:lnTo>
                <a:lnTo>
                  <a:pt x="41" y="22"/>
                </a:lnTo>
                <a:lnTo>
                  <a:pt x="36" y="16"/>
                </a:lnTo>
                <a:lnTo>
                  <a:pt x="30" y="13"/>
                </a:lnTo>
                <a:lnTo>
                  <a:pt x="27" y="9"/>
                </a:lnTo>
                <a:lnTo>
                  <a:pt x="21" y="4"/>
                </a:lnTo>
                <a:lnTo>
                  <a:pt x="16" y="0"/>
                </a:lnTo>
                <a:lnTo>
                  <a:pt x="0" y="13"/>
                </a:lnTo>
                <a:lnTo>
                  <a:pt x="5" y="20"/>
                </a:lnTo>
                <a:lnTo>
                  <a:pt x="12" y="25"/>
                </a:lnTo>
                <a:lnTo>
                  <a:pt x="18" y="29"/>
                </a:lnTo>
                <a:lnTo>
                  <a:pt x="21" y="32"/>
                </a:lnTo>
                <a:lnTo>
                  <a:pt x="23" y="36"/>
                </a:lnTo>
                <a:lnTo>
                  <a:pt x="25" y="38"/>
                </a:lnTo>
                <a:lnTo>
                  <a:pt x="25" y="40"/>
                </a:lnTo>
                <a:lnTo>
                  <a:pt x="27" y="41"/>
                </a:lnTo>
                <a:lnTo>
                  <a:pt x="27" y="43"/>
                </a:lnTo>
                <a:lnTo>
                  <a:pt x="27" y="45"/>
                </a:lnTo>
                <a:lnTo>
                  <a:pt x="48" y="4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4" name=""/>
          <p:cNvSpPr/>
          <p:nvPr/>
        </p:nvSpPr>
        <p:spPr>
          <a:xfrm>
            <a:off x="2246400" y="2832120"/>
            <a:ext cx="44280" cy="125280"/>
          </a:xfrm>
          <a:custGeom>
            <a:avLst/>
            <a:gdLst/>
            <a:ahLst/>
            <a:rect l="l" t="t" r="r" b="b"/>
            <a:pathLst>
              <a:path w="55" h="157">
                <a:moveTo>
                  <a:pt x="18" y="157"/>
                </a:moveTo>
                <a:lnTo>
                  <a:pt x="18" y="157"/>
                </a:lnTo>
                <a:lnTo>
                  <a:pt x="19" y="151"/>
                </a:lnTo>
                <a:lnTo>
                  <a:pt x="23" y="144"/>
                </a:lnTo>
                <a:lnTo>
                  <a:pt x="27" y="135"/>
                </a:lnTo>
                <a:lnTo>
                  <a:pt x="28" y="126"/>
                </a:lnTo>
                <a:lnTo>
                  <a:pt x="36" y="103"/>
                </a:lnTo>
                <a:lnTo>
                  <a:pt x="41" y="78"/>
                </a:lnTo>
                <a:lnTo>
                  <a:pt x="46" y="52"/>
                </a:lnTo>
                <a:lnTo>
                  <a:pt x="52" y="30"/>
                </a:lnTo>
                <a:lnTo>
                  <a:pt x="53" y="12"/>
                </a:lnTo>
                <a:lnTo>
                  <a:pt x="55" y="0"/>
                </a:lnTo>
                <a:lnTo>
                  <a:pt x="34" y="0"/>
                </a:lnTo>
                <a:lnTo>
                  <a:pt x="34" y="9"/>
                </a:lnTo>
                <a:lnTo>
                  <a:pt x="30" y="27"/>
                </a:lnTo>
                <a:lnTo>
                  <a:pt x="25" y="48"/>
                </a:lnTo>
                <a:lnTo>
                  <a:pt x="19" y="73"/>
                </a:lnTo>
                <a:lnTo>
                  <a:pt x="14" y="98"/>
                </a:lnTo>
                <a:lnTo>
                  <a:pt x="9" y="121"/>
                </a:lnTo>
                <a:lnTo>
                  <a:pt x="5" y="130"/>
                </a:lnTo>
                <a:lnTo>
                  <a:pt x="3" y="137"/>
                </a:lnTo>
                <a:lnTo>
                  <a:pt x="0" y="142"/>
                </a:lnTo>
                <a:lnTo>
                  <a:pt x="0" y="144"/>
                </a:lnTo>
                <a:lnTo>
                  <a:pt x="18" y="15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5" name=""/>
          <p:cNvSpPr/>
          <p:nvPr/>
        </p:nvSpPr>
        <p:spPr>
          <a:xfrm>
            <a:off x="2109960" y="2948040"/>
            <a:ext cx="150480" cy="95040"/>
          </a:xfrm>
          <a:custGeom>
            <a:avLst/>
            <a:gdLst/>
            <a:ahLst/>
            <a:rect l="l" t="t" r="r" b="b"/>
            <a:pathLst>
              <a:path w="191" h="119">
                <a:moveTo>
                  <a:pt x="22" y="119"/>
                </a:moveTo>
                <a:lnTo>
                  <a:pt x="22" y="119"/>
                </a:lnTo>
                <a:lnTo>
                  <a:pt x="22" y="112"/>
                </a:lnTo>
                <a:lnTo>
                  <a:pt x="23" y="107"/>
                </a:lnTo>
                <a:lnTo>
                  <a:pt x="23" y="100"/>
                </a:lnTo>
                <a:lnTo>
                  <a:pt x="25" y="96"/>
                </a:lnTo>
                <a:lnTo>
                  <a:pt x="29" y="91"/>
                </a:lnTo>
                <a:lnTo>
                  <a:pt x="32" y="87"/>
                </a:lnTo>
                <a:lnTo>
                  <a:pt x="36" y="84"/>
                </a:lnTo>
                <a:lnTo>
                  <a:pt x="39" y="80"/>
                </a:lnTo>
                <a:lnTo>
                  <a:pt x="43" y="76"/>
                </a:lnTo>
                <a:lnTo>
                  <a:pt x="48" y="73"/>
                </a:lnTo>
                <a:lnTo>
                  <a:pt x="54" y="71"/>
                </a:lnTo>
                <a:lnTo>
                  <a:pt x="59" y="68"/>
                </a:lnTo>
                <a:lnTo>
                  <a:pt x="71" y="62"/>
                </a:lnTo>
                <a:lnTo>
                  <a:pt x="84" y="59"/>
                </a:lnTo>
                <a:lnTo>
                  <a:pt x="114" y="52"/>
                </a:lnTo>
                <a:lnTo>
                  <a:pt x="143" y="43"/>
                </a:lnTo>
                <a:lnTo>
                  <a:pt x="150" y="41"/>
                </a:lnTo>
                <a:lnTo>
                  <a:pt x="157" y="37"/>
                </a:lnTo>
                <a:lnTo>
                  <a:pt x="162" y="34"/>
                </a:lnTo>
                <a:lnTo>
                  <a:pt x="169" y="30"/>
                </a:lnTo>
                <a:lnTo>
                  <a:pt x="175" y="27"/>
                </a:lnTo>
                <a:lnTo>
                  <a:pt x="182" y="23"/>
                </a:lnTo>
                <a:lnTo>
                  <a:pt x="185" y="18"/>
                </a:lnTo>
                <a:lnTo>
                  <a:pt x="191" y="12"/>
                </a:lnTo>
                <a:lnTo>
                  <a:pt x="173" y="0"/>
                </a:lnTo>
                <a:lnTo>
                  <a:pt x="171" y="3"/>
                </a:lnTo>
                <a:lnTo>
                  <a:pt x="168" y="7"/>
                </a:lnTo>
                <a:lnTo>
                  <a:pt x="162" y="11"/>
                </a:lnTo>
                <a:lnTo>
                  <a:pt x="157" y="14"/>
                </a:lnTo>
                <a:lnTo>
                  <a:pt x="153" y="16"/>
                </a:lnTo>
                <a:lnTo>
                  <a:pt x="148" y="19"/>
                </a:lnTo>
                <a:lnTo>
                  <a:pt x="141" y="21"/>
                </a:lnTo>
                <a:lnTo>
                  <a:pt x="136" y="23"/>
                </a:lnTo>
                <a:lnTo>
                  <a:pt x="109" y="32"/>
                </a:lnTo>
                <a:lnTo>
                  <a:pt x="79" y="39"/>
                </a:lnTo>
                <a:lnTo>
                  <a:pt x="64" y="44"/>
                </a:lnTo>
                <a:lnTo>
                  <a:pt x="50" y="50"/>
                </a:lnTo>
                <a:lnTo>
                  <a:pt x="43" y="53"/>
                </a:lnTo>
                <a:lnTo>
                  <a:pt x="38" y="57"/>
                </a:lnTo>
                <a:lnTo>
                  <a:pt x="31" y="60"/>
                </a:lnTo>
                <a:lnTo>
                  <a:pt x="25" y="64"/>
                </a:lnTo>
                <a:lnTo>
                  <a:pt x="20" y="69"/>
                </a:lnTo>
                <a:lnTo>
                  <a:pt x="15" y="75"/>
                </a:lnTo>
                <a:lnTo>
                  <a:pt x="11" y="80"/>
                </a:lnTo>
                <a:lnTo>
                  <a:pt x="7" y="87"/>
                </a:lnTo>
                <a:lnTo>
                  <a:pt x="4" y="94"/>
                </a:lnTo>
                <a:lnTo>
                  <a:pt x="2" y="101"/>
                </a:lnTo>
                <a:lnTo>
                  <a:pt x="0" y="110"/>
                </a:lnTo>
                <a:lnTo>
                  <a:pt x="0" y="119"/>
                </a:lnTo>
                <a:lnTo>
                  <a:pt x="22" y="11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6" name=""/>
          <p:cNvSpPr/>
          <p:nvPr/>
        </p:nvSpPr>
        <p:spPr>
          <a:xfrm>
            <a:off x="2109960" y="3043080"/>
            <a:ext cx="36360" cy="19080"/>
          </a:xfrm>
          <a:custGeom>
            <a:avLst/>
            <a:gdLst/>
            <a:ahLst/>
            <a:rect l="l" t="t" r="r" b="b"/>
            <a:pathLst>
              <a:path w="47" h="23">
                <a:moveTo>
                  <a:pt x="47" y="13"/>
                </a:moveTo>
                <a:lnTo>
                  <a:pt x="36" y="4"/>
                </a:lnTo>
                <a:lnTo>
                  <a:pt x="31" y="4"/>
                </a:lnTo>
                <a:lnTo>
                  <a:pt x="27" y="4"/>
                </a:lnTo>
                <a:lnTo>
                  <a:pt x="23" y="4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lnTo>
                  <a:pt x="2" y="7"/>
                </a:lnTo>
                <a:lnTo>
                  <a:pt x="4" y="13"/>
                </a:lnTo>
                <a:lnTo>
                  <a:pt x="9" y="18"/>
                </a:lnTo>
                <a:lnTo>
                  <a:pt x="15" y="20"/>
                </a:lnTo>
                <a:lnTo>
                  <a:pt x="20" y="23"/>
                </a:lnTo>
                <a:lnTo>
                  <a:pt x="25" y="23"/>
                </a:lnTo>
                <a:lnTo>
                  <a:pt x="31" y="23"/>
                </a:lnTo>
                <a:lnTo>
                  <a:pt x="36" y="23"/>
                </a:lnTo>
                <a:lnTo>
                  <a:pt x="25" y="13"/>
                </a:lnTo>
                <a:lnTo>
                  <a:pt x="47" y="1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7" name=""/>
          <p:cNvSpPr/>
          <p:nvPr/>
        </p:nvSpPr>
        <p:spPr>
          <a:xfrm>
            <a:off x="2127240" y="3054240"/>
            <a:ext cx="936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8" name=""/>
          <p:cNvSpPr/>
          <p:nvPr/>
        </p:nvSpPr>
        <p:spPr>
          <a:xfrm>
            <a:off x="2127240" y="3054240"/>
            <a:ext cx="19080" cy="34920"/>
          </a:xfrm>
          <a:custGeom>
            <a:avLst/>
            <a:gdLst/>
            <a:ahLst/>
            <a:rect l="l" t="t" r="r" b="b"/>
            <a:pathLst>
              <a:path w="24" h="43">
                <a:moveTo>
                  <a:pt x="16" y="43"/>
                </a:moveTo>
                <a:lnTo>
                  <a:pt x="24" y="34"/>
                </a:lnTo>
                <a:lnTo>
                  <a:pt x="24" y="0"/>
                </a:lnTo>
                <a:lnTo>
                  <a:pt x="0" y="0"/>
                </a:lnTo>
                <a:lnTo>
                  <a:pt x="0" y="34"/>
                </a:lnTo>
                <a:lnTo>
                  <a:pt x="16" y="43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09" name=""/>
          <p:cNvSpPr/>
          <p:nvPr/>
        </p:nvSpPr>
        <p:spPr>
          <a:xfrm>
            <a:off x="2133720" y="3075120"/>
            <a:ext cx="2880" cy="6120"/>
          </a:xfrm>
          <a:custGeom>
            <a:avLst/>
            <a:gdLst/>
            <a:ahLst/>
            <a:rect l="l" t="t" r="r" b="b"/>
            <a:pathLst>
              <a:path w="3" h="9">
                <a:moveTo>
                  <a:pt x="0" y="0"/>
                </a:moveTo>
                <a:lnTo>
                  <a:pt x="3" y="9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0" name=""/>
          <p:cNvSpPr/>
          <p:nvPr/>
        </p:nvSpPr>
        <p:spPr>
          <a:xfrm>
            <a:off x="2109960" y="3075120"/>
            <a:ext cx="29880" cy="41040"/>
          </a:xfrm>
          <a:custGeom>
            <a:avLst/>
            <a:gdLst/>
            <a:ahLst/>
            <a:rect l="l" t="t" r="r" b="b"/>
            <a:pathLst>
              <a:path w="39" h="54">
                <a:moveTo>
                  <a:pt x="20" y="48"/>
                </a:moveTo>
                <a:lnTo>
                  <a:pt x="20" y="50"/>
                </a:lnTo>
                <a:lnTo>
                  <a:pt x="22" y="45"/>
                </a:lnTo>
                <a:lnTo>
                  <a:pt x="22" y="39"/>
                </a:lnTo>
                <a:lnTo>
                  <a:pt x="23" y="34"/>
                </a:lnTo>
                <a:lnTo>
                  <a:pt x="25" y="31"/>
                </a:lnTo>
                <a:lnTo>
                  <a:pt x="29" y="27"/>
                </a:lnTo>
                <a:lnTo>
                  <a:pt x="32" y="23"/>
                </a:lnTo>
                <a:lnTo>
                  <a:pt x="36" y="20"/>
                </a:lnTo>
                <a:lnTo>
                  <a:pt x="39" y="18"/>
                </a:lnTo>
                <a:lnTo>
                  <a:pt x="31" y="0"/>
                </a:lnTo>
                <a:lnTo>
                  <a:pt x="23" y="4"/>
                </a:lnTo>
                <a:lnTo>
                  <a:pt x="18" y="7"/>
                </a:lnTo>
                <a:lnTo>
                  <a:pt x="13" y="13"/>
                </a:lnTo>
                <a:lnTo>
                  <a:pt x="9" y="18"/>
                </a:lnTo>
                <a:lnTo>
                  <a:pt x="6" y="25"/>
                </a:lnTo>
                <a:lnTo>
                  <a:pt x="4" y="34"/>
                </a:lnTo>
                <a:lnTo>
                  <a:pt x="0" y="41"/>
                </a:lnTo>
                <a:lnTo>
                  <a:pt x="0" y="50"/>
                </a:lnTo>
                <a:lnTo>
                  <a:pt x="0" y="54"/>
                </a:lnTo>
                <a:lnTo>
                  <a:pt x="20" y="48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1" name=""/>
          <p:cNvSpPr/>
          <p:nvPr/>
        </p:nvSpPr>
        <p:spPr>
          <a:xfrm>
            <a:off x="2109960" y="3114720"/>
            <a:ext cx="6120" cy="1440"/>
          </a:xfrm>
          <a:custGeom>
            <a:avLst/>
            <a:gdLst/>
            <a:ahLst/>
            <a:rect l="l" t="t" r="r" b="b"/>
            <a:pathLst>
              <a:path w="9" h="4">
                <a:moveTo>
                  <a:pt x="0" y="4"/>
                </a:move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2" name=""/>
          <p:cNvSpPr/>
          <p:nvPr/>
        </p:nvSpPr>
        <p:spPr>
          <a:xfrm>
            <a:off x="2109960" y="3112920"/>
            <a:ext cx="41040" cy="98640"/>
          </a:xfrm>
          <a:custGeom>
            <a:avLst/>
            <a:gdLst/>
            <a:ahLst/>
            <a:rect l="l" t="t" r="r" b="b"/>
            <a:pathLst>
              <a:path w="54" h="125">
                <a:moveTo>
                  <a:pt x="54" y="125"/>
                </a:moveTo>
                <a:lnTo>
                  <a:pt x="54" y="116"/>
                </a:lnTo>
                <a:lnTo>
                  <a:pt x="20" y="0"/>
                </a:lnTo>
                <a:lnTo>
                  <a:pt x="0" y="6"/>
                </a:lnTo>
                <a:lnTo>
                  <a:pt x="34" y="123"/>
                </a:lnTo>
                <a:lnTo>
                  <a:pt x="54" y="1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3" name=""/>
          <p:cNvSpPr/>
          <p:nvPr/>
        </p:nvSpPr>
        <p:spPr>
          <a:xfrm>
            <a:off x="2138400" y="3203640"/>
            <a:ext cx="7920" cy="3240"/>
          </a:xfrm>
          <a:custGeom>
            <a:avLst/>
            <a:gdLst/>
            <a:ahLst/>
            <a:rect l="l" t="t" r="r" b="b"/>
            <a:pathLst>
              <a:path w="9" h="6">
                <a:moveTo>
                  <a:pt x="0" y="0"/>
                </a:moveTo>
                <a:lnTo>
                  <a:pt x="9" y="6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4" name=""/>
          <p:cNvSpPr/>
          <p:nvPr/>
        </p:nvSpPr>
        <p:spPr>
          <a:xfrm>
            <a:off x="2112840" y="3203640"/>
            <a:ext cx="38160" cy="39600"/>
          </a:xfrm>
          <a:custGeom>
            <a:avLst/>
            <a:gdLst/>
            <a:ahLst/>
            <a:rect l="l" t="t" r="r" b="b"/>
            <a:pathLst>
              <a:path w="48" h="50">
                <a:moveTo>
                  <a:pt x="21" y="50"/>
                </a:moveTo>
                <a:lnTo>
                  <a:pt x="21" y="50"/>
                </a:lnTo>
                <a:lnTo>
                  <a:pt x="21" y="48"/>
                </a:lnTo>
                <a:lnTo>
                  <a:pt x="21" y="45"/>
                </a:lnTo>
                <a:lnTo>
                  <a:pt x="23" y="43"/>
                </a:lnTo>
                <a:lnTo>
                  <a:pt x="23" y="41"/>
                </a:lnTo>
                <a:lnTo>
                  <a:pt x="26" y="38"/>
                </a:lnTo>
                <a:lnTo>
                  <a:pt x="28" y="34"/>
                </a:lnTo>
                <a:lnTo>
                  <a:pt x="33" y="29"/>
                </a:lnTo>
                <a:lnTo>
                  <a:pt x="37" y="23"/>
                </a:lnTo>
                <a:lnTo>
                  <a:pt x="42" y="18"/>
                </a:lnTo>
                <a:lnTo>
                  <a:pt x="48" y="11"/>
                </a:lnTo>
                <a:lnTo>
                  <a:pt x="30" y="0"/>
                </a:lnTo>
                <a:lnTo>
                  <a:pt x="26" y="6"/>
                </a:lnTo>
                <a:lnTo>
                  <a:pt x="23" y="11"/>
                </a:lnTo>
                <a:lnTo>
                  <a:pt x="17" y="15"/>
                </a:lnTo>
                <a:lnTo>
                  <a:pt x="12" y="20"/>
                </a:lnTo>
                <a:lnTo>
                  <a:pt x="9" y="25"/>
                </a:lnTo>
                <a:lnTo>
                  <a:pt x="5" y="32"/>
                </a:lnTo>
                <a:lnTo>
                  <a:pt x="3" y="36"/>
                </a:lnTo>
                <a:lnTo>
                  <a:pt x="1" y="41"/>
                </a:lnTo>
                <a:lnTo>
                  <a:pt x="1" y="45"/>
                </a:lnTo>
                <a:lnTo>
                  <a:pt x="0" y="50"/>
                </a:lnTo>
                <a:lnTo>
                  <a:pt x="21" y="5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5" name=""/>
          <p:cNvSpPr/>
          <p:nvPr/>
        </p:nvSpPr>
        <p:spPr>
          <a:xfrm>
            <a:off x="2112840" y="3243240"/>
            <a:ext cx="61920" cy="54000"/>
          </a:xfrm>
          <a:custGeom>
            <a:avLst/>
            <a:gdLst/>
            <a:ahLst/>
            <a:rect l="l" t="t" r="r" b="b"/>
            <a:pathLst>
              <a:path w="76" h="70">
                <a:moveTo>
                  <a:pt x="76" y="70"/>
                </a:moveTo>
                <a:lnTo>
                  <a:pt x="76" y="70"/>
                </a:lnTo>
                <a:lnTo>
                  <a:pt x="74" y="62"/>
                </a:lnTo>
                <a:lnTo>
                  <a:pt x="73" y="55"/>
                </a:lnTo>
                <a:lnTo>
                  <a:pt x="69" y="48"/>
                </a:lnTo>
                <a:lnTo>
                  <a:pt x="64" y="43"/>
                </a:lnTo>
                <a:lnTo>
                  <a:pt x="55" y="34"/>
                </a:lnTo>
                <a:lnTo>
                  <a:pt x="44" y="27"/>
                </a:lnTo>
                <a:lnTo>
                  <a:pt x="35" y="20"/>
                </a:lnTo>
                <a:lnTo>
                  <a:pt x="26" y="13"/>
                </a:lnTo>
                <a:lnTo>
                  <a:pt x="25" y="11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1" y="7"/>
                </a:lnTo>
                <a:lnTo>
                  <a:pt x="3" y="14"/>
                </a:lnTo>
                <a:lnTo>
                  <a:pt x="7" y="22"/>
                </a:lnTo>
                <a:lnTo>
                  <a:pt x="12" y="27"/>
                </a:lnTo>
                <a:lnTo>
                  <a:pt x="21" y="36"/>
                </a:lnTo>
                <a:lnTo>
                  <a:pt x="32" y="43"/>
                </a:lnTo>
                <a:lnTo>
                  <a:pt x="41" y="50"/>
                </a:lnTo>
                <a:lnTo>
                  <a:pt x="49" y="57"/>
                </a:lnTo>
                <a:lnTo>
                  <a:pt x="51" y="61"/>
                </a:lnTo>
                <a:lnTo>
                  <a:pt x="53" y="62"/>
                </a:lnTo>
                <a:lnTo>
                  <a:pt x="55" y="66"/>
                </a:lnTo>
                <a:lnTo>
                  <a:pt x="55" y="70"/>
                </a:lnTo>
                <a:lnTo>
                  <a:pt x="76" y="7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6" name=""/>
          <p:cNvSpPr/>
          <p:nvPr/>
        </p:nvSpPr>
        <p:spPr>
          <a:xfrm>
            <a:off x="2109960" y="3297240"/>
            <a:ext cx="64800" cy="34920"/>
          </a:xfrm>
          <a:custGeom>
            <a:avLst/>
            <a:gdLst/>
            <a:ahLst/>
            <a:rect l="l" t="t" r="r" b="b"/>
            <a:pathLst>
              <a:path w="82" h="42">
                <a:moveTo>
                  <a:pt x="13" y="42"/>
                </a:moveTo>
                <a:lnTo>
                  <a:pt x="13" y="42"/>
                </a:lnTo>
                <a:lnTo>
                  <a:pt x="23" y="41"/>
                </a:lnTo>
                <a:lnTo>
                  <a:pt x="45" y="35"/>
                </a:lnTo>
                <a:lnTo>
                  <a:pt x="52" y="33"/>
                </a:lnTo>
                <a:lnTo>
                  <a:pt x="57" y="32"/>
                </a:lnTo>
                <a:lnTo>
                  <a:pt x="64" y="28"/>
                </a:lnTo>
                <a:lnTo>
                  <a:pt x="70" y="25"/>
                </a:lnTo>
                <a:lnTo>
                  <a:pt x="73" y="19"/>
                </a:lnTo>
                <a:lnTo>
                  <a:pt x="79" y="14"/>
                </a:lnTo>
                <a:lnTo>
                  <a:pt x="80" y="7"/>
                </a:lnTo>
                <a:lnTo>
                  <a:pt x="82" y="0"/>
                </a:lnTo>
                <a:lnTo>
                  <a:pt x="61" y="0"/>
                </a:lnTo>
                <a:lnTo>
                  <a:pt x="61" y="3"/>
                </a:lnTo>
                <a:lnTo>
                  <a:pt x="59" y="5"/>
                </a:lnTo>
                <a:lnTo>
                  <a:pt x="57" y="7"/>
                </a:lnTo>
                <a:lnTo>
                  <a:pt x="55" y="8"/>
                </a:lnTo>
                <a:lnTo>
                  <a:pt x="52" y="10"/>
                </a:lnTo>
                <a:lnTo>
                  <a:pt x="50" y="12"/>
                </a:lnTo>
                <a:lnTo>
                  <a:pt x="45" y="16"/>
                </a:lnTo>
                <a:lnTo>
                  <a:pt x="39" y="16"/>
                </a:lnTo>
                <a:lnTo>
                  <a:pt x="18" y="21"/>
                </a:lnTo>
                <a:lnTo>
                  <a:pt x="0" y="25"/>
                </a:lnTo>
                <a:lnTo>
                  <a:pt x="13" y="4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7" name=""/>
          <p:cNvSpPr/>
          <p:nvPr/>
        </p:nvSpPr>
        <p:spPr>
          <a:xfrm>
            <a:off x="2100240" y="3317760"/>
            <a:ext cx="19080" cy="36720"/>
          </a:xfrm>
          <a:custGeom>
            <a:avLst/>
            <a:gdLst/>
            <a:ahLst/>
            <a:rect l="l" t="t" r="r" b="b"/>
            <a:pathLst>
              <a:path w="23" h="46">
                <a:moveTo>
                  <a:pt x="23" y="46"/>
                </a:moveTo>
                <a:lnTo>
                  <a:pt x="23" y="42"/>
                </a:lnTo>
                <a:lnTo>
                  <a:pt x="21" y="35"/>
                </a:lnTo>
                <a:lnTo>
                  <a:pt x="19" y="26"/>
                </a:lnTo>
                <a:lnTo>
                  <a:pt x="19" y="23"/>
                </a:lnTo>
                <a:lnTo>
                  <a:pt x="21" y="17"/>
                </a:lnTo>
                <a:lnTo>
                  <a:pt x="21" y="17"/>
                </a:lnTo>
                <a:lnTo>
                  <a:pt x="21" y="17"/>
                </a:lnTo>
                <a:lnTo>
                  <a:pt x="21" y="17"/>
                </a:lnTo>
                <a:lnTo>
                  <a:pt x="10" y="0"/>
                </a:lnTo>
                <a:lnTo>
                  <a:pt x="5" y="3"/>
                </a:lnTo>
                <a:lnTo>
                  <a:pt x="3" y="7"/>
                </a:lnTo>
                <a:lnTo>
                  <a:pt x="1" y="10"/>
                </a:lnTo>
                <a:lnTo>
                  <a:pt x="0" y="14"/>
                </a:lnTo>
                <a:lnTo>
                  <a:pt x="0" y="21"/>
                </a:lnTo>
                <a:lnTo>
                  <a:pt x="0" y="28"/>
                </a:lnTo>
                <a:lnTo>
                  <a:pt x="1" y="39"/>
                </a:lnTo>
                <a:lnTo>
                  <a:pt x="1" y="42"/>
                </a:lnTo>
                <a:lnTo>
                  <a:pt x="3" y="39"/>
                </a:lnTo>
                <a:lnTo>
                  <a:pt x="23" y="4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8" name=""/>
          <p:cNvSpPr/>
          <p:nvPr/>
        </p:nvSpPr>
        <p:spPr>
          <a:xfrm>
            <a:off x="2057400" y="3348000"/>
            <a:ext cx="61920" cy="96840"/>
          </a:xfrm>
          <a:custGeom>
            <a:avLst/>
            <a:gdLst/>
            <a:ahLst/>
            <a:rect l="l" t="t" r="r" b="b"/>
            <a:pathLst>
              <a:path w="79" h="121">
                <a:moveTo>
                  <a:pt x="16" y="121"/>
                </a:moveTo>
                <a:lnTo>
                  <a:pt x="16" y="121"/>
                </a:lnTo>
                <a:lnTo>
                  <a:pt x="25" y="110"/>
                </a:lnTo>
                <a:lnTo>
                  <a:pt x="32" y="98"/>
                </a:lnTo>
                <a:lnTo>
                  <a:pt x="41" y="83"/>
                </a:lnTo>
                <a:lnTo>
                  <a:pt x="48" y="69"/>
                </a:lnTo>
                <a:lnTo>
                  <a:pt x="57" y="55"/>
                </a:lnTo>
                <a:lnTo>
                  <a:pt x="64" y="41"/>
                </a:lnTo>
                <a:lnTo>
                  <a:pt x="72" y="25"/>
                </a:lnTo>
                <a:lnTo>
                  <a:pt x="79" y="7"/>
                </a:lnTo>
                <a:lnTo>
                  <a:pt x="59" y="0"/>
                </a:lnTo>
                <a:lnTo>
                  <a:pt x="52" y="16"/>
                </a:lnTo>
                <a:lnTo>
                  <a:pt x="45" y="32"/>
                </a:lnTo>
                <a:lnTo>
                  <a:pt x="38" y="46"/>
                </a:lnTo>
                <a:lnTo>
                  <a:pt x="31" y="60"/>
                </a:lnTo>
                <a:lnTo>
                  <a:pt x="24" y="74"/>
                </a:lnTo>
                <a:lnTo>
                  <a:pt x="16" y="87"/>
                </a:lnTo>
                <a:lnTo>
                  <a:pt x="8" y="98"/>
                </a:lnTo>
                <a:lnTo>
                  <a:pt x="0" y="108"/>
                </a:lnTo>
                <a:lnTo>
                  <a:pt x="16" y="121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19" name=""/>
          <p:cNvSpPr/>
          <p:nvPr/>
        </p:nvSpPr>
        <p:spPr>
          <a:xfrm>
            <a:off x="1989000" y="3435480"/>
            <a:ext cx="81000" cy="155520"/>
          </a:xfrm>
          <a:custGeom>
            <a:avLst/>
            <a:gdLst/>
            <a:ahLst/>
            <a:rect l="l" t="t" r="r" b="b"/>
            <a:pathLst>
              <a:path w="101" h="196">
                <a:moveTo>
                  <a:pt x="21" y="196"/>
                </a:moveTo>
                <a:lnTo>
                  <a:pt x="21" y="196"/>
                </a:lnTo>
                <a:lnTo>
                  <a:pt x="21" y="185"/>
                </a:lnTo>
                <a:lnTo>
                  <a:pt x="23" y="175"/>
                </a:lnTo>
                <a:lnTo>
                  <a:pt x="27" y="164"/>
                </a:lnTo>
                <a:lnTo>
                  <a:pt x="30" y="152"/>
                </a:lnTo>
                <a:lnTo>
                  <a:pt x="32" y="137"/>
                </a:lnTo>
                <a:lnTo>
                  <a:pt x="37" y="125"/>
                </a:lnTo>
                <a:lnTo>
                  <a:pt x="43" y="112"/>
                </a:lnTo>
                <a:lnTo>
                  <a:pt x="50" y="98"/>
                </a:lnTo>
                <a:lnTo>
                  <a:pt x="55" y="86"/>
                </a:lnTo>
                <a:lnTo>
                  <a:pt x="62" y="73"/>
                </a:lnTo>
                <a:lnTo>
                  <a:pt x="69" y="61"/>
                </a:lnTo>
                <a:lnTo>
                  <a:pt x="77" y="50"/>
                </a:lnTo>
                <a:lnTo>
                  <a:pt x="82" y="38"/>
                </a:lnTo>
                <a:lnTo>
                  <a:pt x="89" y="29"/>
                </a:lnTo>
                <a:lnTo>
                  <a:pt x="96" y="20"/>
                </a:lnTo>
                <a:lnTo>
                  <a:pt x="101" y="13"/>
                </a:lnTo>
                <a:lnTo>
                  <a:pt x="85" y="0"/>
                </a:lnTo>
                <a:lnTo>
                  <a:pt x="78" y="9"/>
                </a:lnTo>
                <a:lnTo>
                  <a:pt x="71" y="18"/>
                </a:lnTo>
                <a:lnTo>
                  <a:pt x="66" y="27"/>
                </a:lnTo>
                <a:lnTo>
                  <a:pt x="57" y="39"/>
                </a:lnTo>
                <a:lnTo>
                  <a:pt x="50" y="52"/>
                </a:lnTo>
                <a:lnTo>
                  <a:pt x="43" y="64"/>
                </a:lnTo>
                <a:lnTo>
                  <a:pt x="37" y="77"/>
                </a:lnTo>
                <a:lnTo>
                  <a:pt x="30" y="91"/>
                </a:lnTo>
                <a:lnTo>
                  <a:pt x="25" y="105"/>
                </a:lnTo>
                <a:lnTo>
                  <a:pt x="18" y="118"/>
                </a:lnTo>
                <a:lnTo>
                  <a:pt x="12" y="132"/>
                </a:lnTo>
                <a:lnTo>
                  <a:pt x="9" y="146"/>
                </a:lnTo>
                <a:lnTo>
                  <a:pt x="5" y="159"/>
                </a:lnTo>
                <a:lnTo>
                  <a:pt x="2" y="171"/>
                </a:lnTo>
                <a:lnTo>
                  <a:pt x="0" y="184"/>
                </a:lnTo>
                <a:lnTo>
                  <a:pt x="0" y="196"/>
                </a:lnTo>
                <a:lnTo>
                  <a:pt x="21" y="19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0" name=""/>
          <p:cNvSpPr/>
          <p:nvPr/>
        </p:nvSpPr>
        <p:spPr>
          <a:xfrm>
            <a:off x="1989000" y="3591000"/>
            <a:ext cx="49320" cy="79200"/>
          </a:xfrm>
          <a:custGeom>
            <a:avLst/>
            <a:gdLst/>
            <a:ahLst/>
            <a:rect l="l" t="t" r="r" b="b"/>
            <a:pathLst>
              <a:path w="62" h="102">
                <a:moveTo>
                  <a:pt x="62" y="102"/>
                </a:moveTo>
                <a:lnTo>
                  <a:pt x="62" y="102"/>
                </a:lnTo>
                <a:lnTo>
                  <a:pt x="62" y="94"/>
                </a:lnTo>
                <a:lnTo>
                  <a:pt x="61" y="87"/>
                </a:lnTo>
                <a:lnTo>
                  <a:pt x="57" y="80"/>
                </a:lnTo>
                <a:lnTo>
                  <a:pt x="53" y="75"/>
                </a:lnTo>
                <a:lnTo>
                  <a:pt x="48" y="62"/>
                </a:lnTo>
                <a:lnTo>
                  <a:pt x="41" y="50"/>
                </a:lnTo>
                <a:lnTo>
                  <a:pt x="36" y="45"/>
                </a:lnTo>
                <a:lnTo>
                  <a:pt x="32" y="39"/>
                </a:lnTo>
                <a:lnTo>
                  <a:pt x="30" y="34"/>
                </a:lnTo>
                <a:lnTo>
                  <a:pt x="27" y="27"/>
                </a:lnTo>
                <a:lnTo>
                  <a:pt x="25" y="21"/>
                </a:lnTo>
                <a:lnTo>
                  <a:pt x="23" y="14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9"/>
                </a:lnTo>
                <a:lnTo>
                  <a:pt x="2" y="18"/>
                </a:lnTo>
                <a:lnTo>
                  <a:pt x="5" y="27"/>
                </a:lnTo>
                <a:lnTo>
                  <a:pt x="7" y="34"/>
                </a:lnTo>
                <a:lnTo>
                  <a:pt x="11" y="41"/>
                </a:lnTo>
                <a:lnTo>
                  <a:pt x="14" y="48"/>
                </a:lnTo>
                <a:lnTo>
                  <a:pt x="18" y="55"/>
                </a:lnTo>
                <a:lnTo>
                  <a:pt x="21" y="61"/>
                </a:lnTo>
                <a:lnTo>
                  <a:pt x="28" y="73"/>
                </a:lnTo>
                <a:lnTo>
                  <a:pt x="36" y="82"/>
                </a:lnTo>
                <a:lnTo>
                  <a:pt x="37" y="87"/>
                </a:lnTo>
                <a:lnTo>
                  <a:pt x="39" y="93"/>
                </a:lnTo>
                <a:lnTo>
                  <a:pt x="41" y="96"/>
                </a:lnTo>
                <a:lnTo>
                  <a:pt x="41" y="102"/>
                </a:lnTo>
                <a:lnTo>
                  <a:pt x="62" y="10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1" name=""/>
          <p:cNvSpPr/>
          <p:nvPr/>
        </p:nvSpPr>
        <p:spPr>
          <a:xfrm>
            <a:off x="1955880" y="3670200"/>
            <a:ext cx="82440" cy="173160"/>
          </a:xfrm>
          <a:custGeom>
            <a:avLst/>
            <a:gdLst/>
            <a:ahLst/>
            <a:rect l="l" t="t" r="r" b="b"/>
            <a:pathLst>
              <a:path w="105" h="217">
                <a:moveTo>
                  <a:pt x="22" y="217"/>
                </a:moveTo>
                <a:lnTo>
                  <a:pt x="22" y="217"/>
                </a:lnTo>
                <a:lnTo>
                  <a:pt x="22" y="210"/>
                </a:lnTo>
                <a:lnTo>
                  <a:pt x="22" y="204"/>
                </a:lnTo>
                <a:lnTo>
                  <a:pt x="23" y="197"/>
                </a:lnTo>
                <a:lnTo>
                  <a:pt x="25" y="190"/>
                </a:lnTo>
                <a:lnTo>
                  <a:pt x="29" y="176"/>
                </a:lnTo>
                <a:lnTo>
                  <a:pt x="34" y="163"/>
                </a:lnTo>
                <a:lnTo>
                  <a:pt x="39" y="151"/>
                </a:lnTo>
                <a:lnTo>
                  <a:pt x="47" y="137"/>
                </a:lnTo>
                <a:lnTo>
                  <a:pt x="54" y="124"/>
                </a:lnTo>
                <a:lnTo>
                  <a:pt x="63" y="110"/>
                </a:lnTo>
                <a:lnTo>
                  <a:pt x="70" y="97"/>
                </a:lnTo>
                <a:lnTo>
                  <a:pt x="77" y="85"/>
                </a:lnTo>
                <a:lnTo>
                  <a:pt x="84" y="71"/>
                </a:lnTo>
                <a:lnTo>
                  <a:pt x="91" y="56"/>
                </a:lnTo>
                <a:lnTo>
                  <a:pt x="96" y="44"/>
                </a:lnTo>
                <a:lnTo>
                  <a:pt x="102" y="30"/>
                </a:lnTo>
                <a:lnTo>
                  <a:pt x="102" y="23"/>
                </a:lnTo>
                <a:lnTo>
                  <a:pt x="104" y="14"/>
                </a:lnTo>
                <a:lnTo>
                  <a:pt x="105" y="7"/>
                </a:lnTo>
                <a:lnTo>
                  <a:pt x="105" y="0"/>
                </a:lnTo>
                <a:lnTo>
                  <a:pt x="84" y="0"/>
                </a:lnTo>
                <a:lnTo>
                  <a:pt x="84" y="7"/>
                </a:lnTo>
                <a:lnTo>
                  <a:pt x="84" y="12"/>
                </a:lnTo>
                <a:lnTo>
                  <a:pt x="82" y="19"/>
                </a:lnTo>
                <a:lnTo>
                  <a:pt x="80" y="24"/>
                </a:lnTo>
                <a:lnTo>
                  <a:pt x="77" y="37"/>
                </a:lnTo>
                <a:lnTo>
                  <a:pt x="71" y="49"/>
                </a:lnTo>
                <a:lnTo>
                  <a:pt x="66" y="62"/>
                </a:lnTo>
                <a:lnTo>
                  <a:pt x="59" y="74"/>
                </a:lnTo>
                <a:lnTo>
                  <a:pt x="50" y="87"/>
                </a:lnTo>
                <a:lnTo>
                  <a:pt x="43" y="101"/>
                </a:lnTo>
                <a:lnTo>
                  <a:pt x="36" y="113"/>
                </a:lnTo>
                <a:lnTo>
                  <a:pt x="29" y="128"/>
                </a:lnTo>
                <a:lnTo>
                  <a:pt x="20" y="142"/>
                </a:lnTo>
                <a:lnTo>
                  <a:pt x="15" y="156"/>
                </a:lnTo>
                <a:lnTo>
                  <a:pt x="9" y="170"/>
                </a:lnTo>
                <a:lnTo>
                  <a:pt x="4" y="185"/>
                </a:lnTo>
                <a:lnTo>
                  <a:pt x="2" y="194"/>
                </a:lnTo>
                <a:lnTo>
                  <a:pt x="2" y="201"/>
                </a:lnTo>
                <a:lnTo>
                  <a:pt x="0" y="210"/>
                </a:lnTo>
                <a:lnTo>
                  <a:pt x="0" y="217"/>
                </a:lnTo>
                <a:lnTo>
                  <a:pt x="22" y="21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2" name=""/>
          <p:cNvSpPr/>
          <p:nvPr/>
        </p:nvSpPr>
        <p:spPr>
          <a:xfrm>
            <a:off x="1955880" y="3843360"/>
            <a:ext cx="52200" cy="58680"/>
          </a:xfrm>
          <a:custGeom>
            <a:avLst/>
            <a:gdLst/>
            <a:ahLst/>
            <a:rect l="l" t="t" r="r" b="b"/>
            <a:pathLst>
              <a:path w="66" h="74">
                <a:moveTo>
                  <a:pt x="66" y="74"/>
                </a:moveTo>
                <a:lnTo>
                  <a:pt x="66" y="57"/>
                </a:lnTo>
                <a:lnTo>
                  <a:pt x="59" y="53"/>
                </a:lnTo>
                <a:lnTo>
                  <a:pt x="52" y="48"/>
                </a:lnTo>
                <a:lnTo>
                  <a:pt x="45" y="42"/>
                </a:lnTo>
                <a:lnTo>
                  <a:pt x="38" y="34"/>
                </a:lnTo>
                <a:lnTo>
                  <a:pt x="34" y="30"/>
                </a:lnTo>
                <a:lnTo>
                  <a:pt x="31" y="26"/>
                </a:lnTo>
                <a:lnTo>
                  <a:pt x="29" y="23"/>
                </a:lnTo>
                <a:lnTo>
                  <a:pt x="25" y="19"/>
                </a:lnTo>
                <a:lnTo>
                  <a:pt x="23" y="14"/>
                </a:lnTo>
                <a:lnTo>
                  <a:pt x="22" y="9"/>
                </a:lnTo>
                <a:lnTo>
                  <a:pt x="22" y="5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2" y="14"/>
                </a:lnTo>
                <a:lnTo>
                  <a:pt x="4" y="21"/>
                </a:lnTo>
                <a:lnTo>
                  <a:pt x="7" y="28"/>
                </a:lnTo>
                <a:lnTo>
                  <a:pt x="11" y="34"/>
                </a:lnTo>
                <a:lnTo>
                  <a:pt x="15" y="39"/>
                </a:lnTo>
                <a:lnTo>
                  <a:pt x="18" y="44"/>
                </a:lnTo>
                <a:lnTo>
                  <a:pt x="23" y="50"/>
                </a:lnTo>
                <a:lnTo>
                  <a:pt x="31" y="57"/>
                </a:lnTo>
                <a:lnTo>
                  <a:pt x="39" y="64"/>
                </a:lnTo>
                <a:lnTo>
                  <a:pt x="48" y="69"/>
                </a:lnTo>
                <a:lnTo>
                  <a:pt x="54" y="74"/>
                </a:lnTo>
                <a:lnTo>
                  <a:pt x="54" y="57"/>
                </a:lnTo>
                <a:lnTo>
                  <a:pt x="66" y="7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3" name=""/>
          <p:cNvSpPr/>
          <p:nvPr/>
        </p:nvSpPr>
        <p:spPr>
          <a:xfrm>
            <a:off x="1982880" y="3887640"/>
            <a:ext cx="25200" cy="25560"/>
          </a:xfrm>
          <a:custGeom>
            <a:avLst/>
            <a:gdLst/>
            <a:ahLst/>
            <a:rect l="l" t="t" r="r" b="b"/>
            <a:pathLst>
              <a:path w="32" h="32">
                <a:moveTo>
                  <a:pt x="11" y="14"/>
                </a:moveTo>
                <a:lnTo>
                  <a:pt x="9" y="32"/>
                </a:lnTo>
                <a:lnTo>
                  <a:pt x="16" y="28"/>
                </a:lnTo>
                <a:lnTo>
                  <a:pt x="21" y="25"/>
                </a:lnTo>
                <a:lnTo>
                  <a:pt x="27" y="21"/>
                </a:lnTo>
                <a:lnTo>
                  <a:pt x="32" y="17"/>
                </a:lnTo>
                <a:lnTo>
                  <a:pt x="20" y="0"/>
                </a:lnTo>
                <a:lnTo>
                  <a:pt x="14" y="5"/>
                </a:lnTo>
                <a:lnTo>
                  <a:pt x="9" y="9"/>
                </a:lnTo>
                <a:lnTo>
                  <a:pt x="7" y="10"/>
                </a:lnTo>
                <a:lnTo>
                  <a:pt x="2" y="12"/>
                </a:lnTo>
                <a:lnTo>
                  <a:pt x="0" y="30"/>
                </a:lnTo>
                <a:lnTo>
                  <a:pt x="11" y="1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4" name=""/>
          <p:cNvSpPr/>
          <p:nvPr/>
        </p:nvSpPr>
        <p:spPr>
          <a:xfrm>
            <a:off x="1982880" y="3898800"/>
            <a:ext cx="93600" cy="157320"/>
          </a:xfrm>
          <a:custGeom>
            <a:avLst/>
            <a:gdLst/>
            <a:ahLst/>
            <a:rect l="l" t="t" r="r" b="b"/>
            <a:pathLst>
              <a:path w="119" h="197">
                <a:moveTo>
                  <a:pt x="119" y="187"/>
                </a:moveTo>
                <a:lnTo>
                  <a:pt x="110" y="178"/>
                </a:lnTo>
                <a:lnTo>
                  <a:pt x="105" y="176"/>
                </a:lnTo>
                <a:lnTo>
                  <a:pt x="100" y="174"/>
                </a:lnTo>
                <a:lnTo>
                  <a:pt x="94" y="173"/>
                </a:lnTo>
                <a:lnTo>
                  <a:pt x="91" y="171"/>
                </a:lnTo>
                <a:lnTo>
                  <a:pt x="87" y="167"/>
                </a:lnTo>
                <a:lnTo>
                  <a:pt x="84" y="164"/>
                </a:lnTo>
                <a:lnTo>
                  <a:pt x="82" y="160"/>
                </a:lnTo>
                <a:lnTo>
                  <a:pt x="78" y="157"/>
                </a:lnTo>
                <a:lnTo>
                  <a:pt x="75" y="151"/>
                </a:lnTo>
                <a:lnTo>
                  <a:pt x="73" y="146"/>
                </a:lnTo>
                <a:lnTo>
                  <a:pt x="71" y="141"/>
                </a:lnTo>
                <a:lnTo>
                  <a:pt x="70" y="135"/>
                </a:lnTo>
                <a:lnTo>
                  <a:pt x="66" y="121"/>
                </a:lnTo>
                <a:lnTo>
                  <a:pt x="64" y="108"/>
                </a:lnTo>
                <a:lnTo>
                  <a:pt x="61" y="92"/>
                </a:lnTo>
                <a:lnTo>
                  <a:pt x="57" y="78"/>
                </a:lnTo>
                <a:lnTo>
                  <a:pt x="53" y="64"/>
                </a:lnTo>
                <a:lnTo>
                  <a:pt x="50" y="50"/>
                </a:lnTo>
                <a:lnTo>
                  <a:pt x="46" y="43"/>
                </a:lnTo>
                <a:lnTo>
                  <a:pt x="43" y="35"/>
                </a:lnTo>
                <a:lnTo>
                  <a:pt x="39" y="28"/>
                </a:lnTo>
                <a:lnTo>
                  <a:pt x="36" y="21"/>
                </a:lnTo>
                <a:lnTo>
                  <a:pt x="30" y="16"/>
                </a:lnTo>
                <a:lnTo>
                  <a:pt x="25" y="11"/>
                </a:lnTo>
                <a:lnTo>
                  <a:pt x="18" y="5"/>
                </a:lnTo>
                <a:lnTo>
                  <a:pt x="11" y="0"/>
                </a:lnTo>
                <a:lnTo>
                  <a:pt x="0" y="18"/>
                </a:lnTo>
                <a:lnTo>
                  <a:pt x="5" y="21"/>
                </a:lnTo>
                <a:lnTo>
                  <a:pt x="9" y="25"/>
                </a:lnTo>
                <a:lnTo>
                  <a:pt x="14" y="28"/>
                </a:lnTo>
                <a:lnTo>
                  <a:pt x="18" y="34"/>
                </a:lnTo>
                <a:lnTo>
                  <a:pt x="21" y="39"/>
                </a:lnTo>
                <a:lnTo>
                  <a:pt x="23" y="44"/>
                </a:lnTo>
                <a:lnTo>
                  <a:pt x="27" y="50"/>
                </a:lnTo>
                <a:lnTo>
                  <a:pt x="29" y="55"/>
                </a:lnTo>
                <a:lnTo>
                  <a:pt x="34" y="69"/>
                </a:lnTo>
                <a:lnTo>
                  <a:pt x="37" y="84"/>
                </a:lnTo>
                <a:lnTo>
                  <a:pt x="39" y="98"/>
                </a:lnTo>
                <a:lnTo>
                  <a:pt x="43" y="112"/>
                </a:lnTo>
                <a:lnTo>
                  <a:pt x="46" y="126"/>
                </a:lnTo>
                <a:lnTo>
                  <a:pt x="50" y="141"/>
                </a:lnTo>
                <a:lnTo>
                  <a:pt x="52" y="146"/>
                </a:lnTo>
                <a:lnTo>
                  <a:pt x="53" y="153"/>
                </a:lnTo>
                <a:lnTo>
                  <a:pt x="57" y="160"/>
                </a:lnTo>
                <a:lnTo>
                  <a:pt x="61" y="165"/>
                </a:lnTo>
                <a:lnTo>
                  <a:pt x="64" y="173"/>
                </a:lnTo>
                <a:lnTo>
                  <a:pt x="68" y="178"/>
                </a:lnTo>
                <a:lnTo>
                  <a:pt x="73" y="181"/>
                </a:lnTo>
                <a:lnTo>
                  <a:pt x="78" y="187"/>
                </a:lnTo>
                <a:lnTo>
                  <a:pt x="84" y="190"/>
                </a:lnTo>
                <a:lnTo>
                  <a:pt x="91" y="194"/>
                </a:lnTo>
                <a:lnTo>
                  <a:pt x="100" y="196"/>
                </a:lnTo>
                <a:lnTo>
                  <a:pt x="109" y="197"/>
                </a:lnTo>
                <a:lnTo>
                  <a:pt x="98" y="187"/>
                </a:lnTo>
                <a:lnTo>
                  <a:pt x="119" y="18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5" name=""/>
          <p:cNvSpPr/>
          <p:nvPr/>
        </p:nvSpPr>
        <p:spPr>
          <a:xfrm>
            <a:off x="2058840" y="4048200"/>
            <a:ext cx="111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0" y="0"/>
                </a:move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6" name=""/>
          <p:cNvSpPr/>
          <p:nvPr/>
        </p:nvSpPr>
        <p:spPr>
          <a:xfrm>
            <a:off x="2058840" y="4048200"/>
            <a:ext cx="17640" cy="114120"/>
          </a:xfrm>
          <a:custGeom>
            <a:avLst/>
            <a:gdLst/>
            <a:ahLst/>
            <a:rect l="l" t="t" r="r" b="b"/>
            <a:pathLst>
              <a:path w="21" h="144">
                <a:moveTo>
                  <a:pt x="12" y="144"/>
                </a:moveTo>
                <a:lnTo>
                  <a:pt x="21" y="133"/>
                </a:lnTo>
                <a:lnTo>
                  <a:pt x="21" y="0"/>
                </a:lnTo>
                <a:lnTo>
                  <a:pt x="0" y="0"/>
                </a:lnTo>
                <a:lnTo>
                  <a:pt x="0" y="133"/>
                </a:lnTo>
                <a:lnTo>
                  <a:pt x="12" y="1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7" name=""/>
          <p:cNvSpPr/>
          <p:nvPr/>
        </p:nvSpPr>
        <p:spPr>
          <a:xfrm>
            <a:off x="2066760" y="4146480"/>
            <a:ext cx="3240" cy="9720"/>
          </a:xfrm>
          <a:custGeom>
            <a:avLst/>
            <a:gdLst/>
            <a:ahLst/>
            <a:rect l="l" t="t" r="r" b="b"/>
            <a:pathLst>
              <a:path w="3" h="11">
                <a:moveTo>
                  <a:pt x="0" y="0"/>
                </a:moveTo>
                <a:lnTo>
                  <a:pt x="3" y="11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8" name=""/>
          <p:cNvSpPr/>
          <p:nvPr/>
        </p:nvSpPr>
        <p:spPr>
          <a:xfrm>
            <a:off x="2001960" y="4146480"/>
            <a:ext cx="69840" cy="142920"/>
          </a:xfrm>
          <a:custGeom>
            <a:avLst/>
            <a:gdLst/>
            <a:ahLst/>
            <a:rect l="l" t="t" r="r" b="b"/>
            <a:pathLst>
              <a:path w="87" h="180">
                <a:moveTo>
                  <a:pt x="18" y="166"/>
                </a:moveTo>
                <a:lnTo>
                  <a:pt x="14" y="180"/>
                </a:lnTo>
                <a:lnTo>
                  <a:pt x="20" y="177"/>
                </a:lnTo>
                <a:lnTo>
                  <a:pt x="25" y="171"/>
                </a:lnTo>
                <a:lnTo>
                  <a:pt x="27" y="168"/>
                </a:lnTo>
                <a:lnTo>
                  <a:pt x="32" y="162"/>
                </a:lnTo>
                <a:lnTo>
                  <a:pt x="36" y="152"/>
                </a:lnTo>
                <a:lnTo>
                  <a:pt x="41" y="139"/>
                </a:lnTo>
                <a:lnTo>
                  <a:pt x="46" y="127"/>
                </a:lnTo>
                <a:lnTo>
                  <a:pt x="50" y="114"/>
                </a:lnTo>
                <a:lnTo>
                  <a:pt x="53" y="100"/>
                </a:lnTo>
                <a:lnTo>
                  <a:pt x="55" y="86"/>
                </a:lnTo>
                <a:lnTo>
                  <a:pt x="59" y="73"/>
                </a:lnTo>
                <a:lnTo>
                  <a:pt x="62" y="61"/>
                </a:lnTo>
                <a:lnTo>
                  <a:pt x="66" y="50"/>
                </a:lnTo>
                <a:lnTo>
                  <a:pt x="69" y="40"/>
                </a:lnTo>
                <a:lnTo>
                  <a:pt x="71" y="36"/>
                </a:lnTo>
                <a:lnTo>
                  <a:pt x="75" y="32"/>
                </a:lnTo>
                <a:lnTo>
                  <a:pt x="77" y="29"/>
                </a:lnTo>
                <a:lnTo>
                  <a:pt x="78" y="25"/>
                </a:lnTo>
                <a:lnTo>
                  <a:pt x="80" y="24"/>
                </a:lnTo>
                <a:lnTo>
                  <a:pt x="84" y="22"/>
                </a:lnTo>
                <a:lnTo>
                  <a:pt x="85" y="20"/>
                </a:lnTo>
                <a:lnTo>
                  <a:pt x="87" y="20"/>
                </a:lnTo>
                <a:lnTo>
                  <a:pt x="82" y="0"/>
                </a:lnTo>
                <a:lnTo>
                  <a:pt x="77" y="2"/>
                </a:lnTo>
                <a:lnTo>
                  <a:pt x="71" y="6"/>
                </a:lnTo>
                <a:lnTo>
                  <a:pt x="66" y="8"/>
                </a:lnTo>
                <a:lnTo>
                  <a:pt x="62" y="13"/>
                </a:lnTo>
                <a:lnTo>
                  <a:pt x="59" y="16"/>
                </a:lnTo>
                <a:lnTo>
                  <a:pt x="55" y="22"/>
                </a:lnTo>
                <a:lnTo>
                  <a:pt x="53" y="27"/>
                </a:lnTo>
                <a:lnTo>
                  <a:pt x="50" y="32"/>
                </a:lnTo>
                <a:lnTo>
                  <a:pt x="46" y="43"/>
                </a:lnTo>
                <a:lnTo>
                  <a:pt x="41" y="56"/>
                </a:lnTo>
                <a:lnTo>
                  <a:pt x="39" y="70"/>
                </a:lnTo>
                <a:lnTo>
                  <a:pt x="36" y="82"/>
                </a:lnTo>
                <a:lnTo>
                  <a:pt x="32" y="97"/>
                </a:lnTo>
                <a:lnTo>
                  <a:pt x="28" y="109"/>
                </a:lnTo>
                <a:lnTo>
                  <a:pt x="25" y="121"/>
                </a:lnTo>
                <a:lnTo>
                  <a:pt x="21" y="134"/>
                </a:lnTo>
                <a:lnTo>
                  <a:pt x="16" y="145"/>
                </a:lnTo>
                <a:lnTo>
                  <a:pt x="12" y="153"/>
                </a:lnTo>
                <a:lnTo>
                  <a:pt x="11" y="155"/>
                </a:lnTo>
                <a:lnTo>
                  <a:pt x="9" y="159"/>
                </a:lnTo>
                <a:lnTo>
                  <a:pt x="5" y="162"/>
                </a:lnTo>
                <a:lnTo>
                  <a:pt x="2" y="164"/>
                </a:lnTo>
                <a:lnTo>
                  <a:pt x="0" y="178"/>
                </a:lnTo>
                <a:lnTo>
                  <a:pt x="18" y="16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29" name=""/>
          <p:cNvSpPr/>
          <p:nvPr/>
        </p:nvSpPr>
        <p:spPr>
          <a:xfrm>
            <a:off x="2001960" y="4280040"/>
            <a:ext cx="37800" cy="68040"/>
          </a:xfrm>
          <a:custGeom>
            <a:avLst/>
            <a:gdLst/>
            <a:ahLst/>
            <a:rect l="l" t="t" r="r" b="b"/>
            <a:pathLst>
              <a:path w="48" h="87">
                <a:moveTo>
                  <a:pt x="48" y="87"/>
                </a:moveTo>
                <a:lnTo>
                  <a:pt x="48" y="87"/>
                </a:lnTo>
                <a:lnTo>
                  <a:pt x="46" y="73"/>
                </a:lnTo>
                <a:lnTo>
                  <a:pt x="45" y="60"/>
                </a:lnTo>
                <a:lnTo>
                  <a:pt x="41" y="48"/>
                </a:lnTo>
                <a:lnTo>
                  <a:pt x="39" y="35"/>
                </a:lnTo>
                <a:lnTo>
                  <a:pt x="34" y="25"/>
                </a:lnTo>
                <a:lnTo>
                  <a:pt x="28" y="16"/>
                </a:lnTo>
                <a:lnTo>
                  <a:pt x="23" y="7"/>
                </a:lnTo>
                <a:lnTo>
                  <a:pt x="18" y="0"/>
                </a:lnTo>
                <a:lnTo>
                  <a:pt x="0" y="10"/>
                </a:lnTo>
                <a:lnTo>
                  <a:pt x="5" y="18"/>
                </a:lnTo>
                <a:lnTo>
                  <a:pt x="11" y="26"/>
                </a:lnTo>
                <a:lnTo>
                  <a:pt x="14" y="34"/>
                </a:lnTo>
                <a:lnTo>
                  <a:pt x="20" y="42"/>
                </a:lnTo>
                <a:lnTo>
                  <a:pt x="21" y="53"/>
                </a:lnTo>
                <a:lnTo>
                  <a:pt x="25" y="64"/>
                </a:lnTo>
                <a:lnTo>
                  <a:pt x="27" y="74"/>
                </a:lnTo>
                <a:lnTo>
                  <a:pt x="27" y="87"/>
                </a:lnTo>
                <a:lnTo>
                  <a:pt x="48" y="8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0" name=""/>
          <p:cNvSpPr/>
          <p:nvPr/>
        </p:nvSpPr>
        <p:spPr>
          <a:xfrm>
            <a:off x="1995480" y="4348080"/>
            <a:ext cx="44280" cy="71640"/>
          </a:xfrm>
          <a:custGeom>
            <a:avLst/>
            <a:gdLst/>
            <a:ahLst/>
            <a:rect l="l" t="t" r="r" b="b"/>
            <a:pathLst>
              <a:path w="57" h="89">
                <a:moveTo>
                  <a:pt x="20" y="89"/>
                </a:moveTo>
                <a:lnTo>
                  <a:pt x="21" y="84"/>
                </a:lnTo>
                <a:lnTo>
                  <a:pt x="21" y="77"/>
                </a:lnTo>
                <a:lnTo>
                  <a:pt x="23" y="69"/>
                </a:lnTo>
                <a:lnTo>
                  <a:pt x="23" y="64"/>
                </a:lnTo>
                <a:lnTo>
                  <a:pt x="25" y="62"/>
                </a:lnTo>
                <a:lnTo>
                  <a:pt x="27" y="59"/>
                </a:lnTo>
                <a:lnTo>
                  <a:pt x="29" y="57"/>
                </a:lnTo>
                <a:lnTo>
                  <a:pt x="32" y="55"/>
                </a:lnTo>
                <a:lnTo>
                  <a:pt x="36" y="52"/>
                </a:lnTo>
                <a:lnTo>
                  <a:pt x="39" y="50"/>
                </a:lnTo>
                <a:lnTo>
                  <a:pt x="43" y="44"/>
                </a:lnTo>
                <a:lnTo>
                  <a:pt x="46" y="41"/>
                </a:lnTo>
                <a:lnTo>
                  <a:pt x="50" y="36"/>
                </a:lnTo>
                <a:lnTo>
                  <a:pt x="54" y="28"/>
                </a:lnTo>
                <a:lnTo>
                  <a:pt x="55" y="20"/>
                </a:lnTo>
                <a:lnTo>
                  <a:pt x="55" y="11"/>
                </a:lnTo>
                <a:lnTo>
                  <a:pt x="57" y="0"/>
                </a:lnTo>
                <a:lnTo>
                  <a:pt x="36" y="0"/>
                </a:lnTo>
                <a:lnTo>
                  <a:pt x="36" y="9"/>
                </a:lnTo>
                <a:lnTo>
                  <a:pt x="36" y="16"/>
                </a:lnTo>
                <a:lnTo>
                  <a:pt x="34" y="21"/>
                </a:lnTo>
                <a:lnTo>
                  <a:pt x="32" y="27"/>
                </a:lnTo>
                <a:lnTo>
                  <a:pt x="30" y="28"/>
                </a:lnTo>
                <a:lnTo>
                  <a:pt x="27" y="32"/>
                </a:lnTo>
                <a:lnTo>
                  <a:pt x="25" y="34"/>
                </a:lnTo>
                <a:lnTo>
                  <a:pt x="21" y="36"/>
                </a:lnTo>
                <a:lnTo>
                  <a:pt x="20" y="39"/>
                </a:lnTo>
                <a:lnTo>
                  <a:pt x="14" y="43"/>
                </a:lnTo>
                <a:lnTo>
                  <a:pt x="11" y="46"/>
                </a:lnTo>
                <a:lnTo>
                  <a:pt x="7" y="52"/>
                </a:lnTo>
                <a:lnTo>
                  <a:pt x="4" y="57"/>
                </a:lnTo>
                <a:lnTo>
                  <a:pt x="2" y="64"/>
                </a:lnTo>
                <a:lnTo>
                  <a:pt x="0" y="75"/>
                </a:lnTo>
                <a:lnTo>
                  <a:pt x="0" y="84"/>
                </a:lnTo>
                <a:lnTo>
                  <a:pt x="2" y="78"/>
                </a:lnTo>
                <a:lnTo>
                  <a:pt x="20" y="89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1" name=""/>
          <p:cNvSpPr/>
          <p:nvPr/>
        </p:nvSpPr>
        <p:spPr>
          <a:xfrm>
            <a:off x="1955880" y="4410000"/>
            <a:ext cx="54000" cy="54000"/>
          </a:xfrm>
          <a:custGeom>
            <a:avLst/>
            <a:gdLst/>
            <a:ahLst/>
            <a:rect l="l" t="t" r="r" b="b"/>
            <a:pathLst>
              <a:path w="70" h="67">
                <a:moveTo>
                  <a:pt x="22" y="67"/>
                </a:moveTo>
                <a:lnTo>
                  <a:pt x="22" y="67"/>
                </a:lnTo>
                <a:lnTo>
                  <a:pt x="22" y="65"/>
                </a:lnTo>
                <a:lnTo>
                  <a:pt x="22" y="64"/>
                </a:lnTo>
                <a:lnTo>
                  <a:pt x="22" y="62"/>
                </a:lnTo>
                <a:lnTo>
                  <a:pt x="23" y="62"/>
                </a:lnTo>
                <a:lnTo>
                  <a:pt x="25" y="58"/>
                </a:lnTo>
                <a:lnTo>
                  <a:pt x="31" y="53"/>
                </a:lnTo>
                <a:lnTo>
                  <a:pt x="38" y="46"/>
                </a:lnTo>
                <a:lnTo>
                  <a:pt x="47" y="39"/>
                </a:lnTo>
                <a:lnTo>
                  <a:pt x="52" y="33"/>
                </a:lnTo>
                <a:lnTo>
                  <a:pt x="59" y="26"/>
                </a:lnTo>
                <a:lnTo>
                  <a:pt x="64" y="19"/>
                </a:lnTo>
                <a:lnTo>
                  <a:pt x="70" y="10"/>
                </a:lnTo>
                <a:lnTo>
                  <a:pt x="52" y="0"/>
                </a:lnTo>
                <a:lnTo>
                  <a:pt x="47" y="7"/>
                </a:lnTo>
                <a:lnTo>
                  <a:pt x="41" y="14"/>
                </a:lnTo>
                <a:lnTo>
                  <a:pt x="36" y="19"/>
                </a:lnTo>
                <a:lnTo>
                  <a:pt x="32" y="24"/>
                </a:lnTo>
                <a:lnTo>
                  <a:pt x="23" y="32"/>
                </a:lnTo>
                <a:lnTo>
                  <a:pt x="16" y="37"/>
                </a:lnTo>
                <a:lnTo>
                  <a:pt x="11" y="42"/>
                </a:lnTo>
                <a:lnTo>
                  <a:pt x="6" y="49"/>
                </a:lnTo>
                <a:lnTo>
                  <a:pt x="4" y="53"/>
                </a:lnTo>
                <a:lnTo>
                  <a:pt x="2" y="58"/>
                </a:lnTo>
                <a:lnTo>
                  <a:pt x="0" y="62"/>
                </a:lnTo>
                <a:lnTo>
                  <a:pt x="0" y="67"/>
                </a:lnTo>
                <a:lnTo>
                  <a:pt x="22" y="67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2" name=""/>
          <p:cNvSpPr/>
          <p:nvPr/>
        </p:nvSpPr>
        <p:spPr>
          <a:xfrm>
            <a:off x="1955880" y="4464000"/>
            <a:ext cx="73080" cy="200160"/>
          </a:xfrm>
          <a:custGeom>
            <a:avLst/>
            <a:gdLst/>
            <a:ahLst/>
            <a:rect l="l" t="t" r="r" b="b"/>
            <a:pathLst>
              <a:path w="93" h="253">
                <a:moveTo>
                  <a:pt x="91" y="244"/>
                </a:moveTo>
                <a:lnTo>
                  <a:pt x="93" y="244"/>
                </a:lnTo>
                <a:lnTo>
                  <a:pt x="82" y="216"/>
                </a:lnTo>
                <a:lnTo>
                  <a:pt x="70" y="187"/>
                </a:lnTo>
                <a:lnTo>
                  <a:pt x="59" y="157"/>
                </a:lnTo>
                <a:lnTo>
                  <a:pt x="47" y="127"/>
                </a:lnTo>
                <a:lnTo>
                  <a:pt x="41" y="112"/>
                </a:lnTo>
                <a:lnTo>
                  <a:pt x="38" y="96"/>
                </a:lnTo>
                <a:lnTo>
                  <a:pt x="32" y="82"/>
                </a:lnTo>
                <a:lnTo>
                  <a:pt x="29" y="66"/>
                </a:lnTo>
                <a:lnTo>
                  <a:pt x="25" y="50"/>
                </a:lnTo>
                <a:lnTo>
                  <a:pt x="23" y="34"/>
                </a:lnTo>
                <a:lnTo>
                  <a:pt x="22" y="16"/>
                </a:lnTo>
                <a:lnTo>
                  <a:pt x="22" y="0"/>
                </a:lnTo>
                <a:lnTo>
                  <a:pt x="0" y="0"/>
                </a:lnTo>
                <a:lnTo>
                  <a:pt x="0" y="18"/>
                </a:lnTo>
                <a:lnTo>
                  <a:pt x="2" y="36"/>
                </a:lnTo>
                <a:lnTo>
                  <a:pt x="6" y="54"/>
                </a:lnTo>
                <a:lnTo>
                  <a:pt x="9" y="70"/>
                </a:lnTo>
                <a:lnTo>
                  <a:pt x="11" y="86"/>
                </a:lnTo>
                <a:lnTo>
                  <a:pt x="16" y="102"/>
                </a:lnTo>
                <a:lnTo>
                  <a:pt x="22" y="118"/>
                </a:lnTo>
                <a:lnTo>
                  <a:pt x="29" y="134"/>
                </a:lnTo>
                <a:lnTo>
                  <a:pt x="39" y="164"/>
                </a:lnTo>
                <a:lnTo>
                  <a:pt x="50" y="194"/>
                </a:lnTo>
                <a:lnTo>
                  <a:pt x="63" y="223"/>
                </a:lnTo>
                <a:lnTo>
                  <a:pt x="73" y="251"/>
                </a:lnTo>
                <a:lnTo>
                  <a:pt x="73" y="253"/>
                </a:lnTo>
                <a:lnTo>
                  <a:pt x="91" y="2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3" name=""/>
          <p:cNvSpPr/>
          <p:nvPr/>
        </p:nvSpPr>
        <p:spPr>
          <a:xfrm>
            <a:off x="2013120" y="4657680"/>
            <a:ext cx="25200" cy="19080"/>
          </a:xfrm>
          <a:custGeom>
            <a:avLst/>
            <a:gdLst/>
            <a:ahLst/>
            <a:rect l="l" t="t" r="r" b="b"/>
            <a:pathLst>
              <a:path w="32" h="25">
                <a:moveTo>
                  <a:pt x="32" y="25"/>
                </a:moveTo>
                <a:lnTo>
                  <a:pt x="32" y="25"/>
                </a:lnTo>
                <a:lnTo>
                  <a:pt x="32" y="20"/>
                </a:lnTo>
                <a:lnTo>
                  <a:pt x="31" y="16"/>
                </a:lnTo>
                <a:lnTo>
                  <a:pt x="29" y="12"/>
                </a:lnTo>
                <a:lnTo>
                  <a:pt x="27" y="9"/>
                </a:lnTo>
                <a:lnTo>
                  <a:pt x="22" y="4"/>
                </a:lnTo>
                <a:lnTo>
                  <a:pt x="20" y="0"/>
                </a:lnTo>
                <a:lnTo>
                  <a:pt x="0" y="9"/>
                </a:lnTo>
                <a:lnTo>
                  <a:pt x="4" y="14"/>
                </a:lnTo>
                <a:lnTo>
                  <a:pt x="7" y="20"/>
                </a:lnTo>
                <a:lnTo>
                  <a:pt x="9" y="21"/>
                </a:lnTo>
                <a:lnTo>
                  <a:pt x="9" y="23"/>
                </a:lnTo>
                <a:lnTo>
                  <a:pt x="11" y="25"/>
                </a:lnTo>
                <a:lnTo>
                  <a:pt x="11" y="25"/>
                </a:lnTo>
                <a:lnTo>
                  <a:pt x="32" y="2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4" name=""/>
          <p:cNvSpPr/>
          <p:nvPr/>
        </p:nvSpPr>
        <p:spPr>
          <a:xfrm>
            <a:off x="1974960" y="4676760"/>
            <a:ext cx="63360" cy="34920"/>
          </a:xfrm>
          <a:custGeom>
            <a:avLst/>
            <a:gdLst/>
            <a:ahLst/>
            <a:rect l="l" t="t" r="r" b="b"/>
            <a:pathLst>
              <a:path w="80" h="44">
                <a:moveTo>
                  <a:pt x="20" y="44"/>
                </a:moveTo>
                <a:lnTo>
                  <a:pt x="20" y="43"/>
                </a:lnTo>
                <a:lnTo>
                  <a:pt x="22" y="43"/>
                </a:lnTo>
                <a:lnTo>
                  <a:pt x="23" y="41"/>
                </a:lnTo>
                <a:lnTo>
                  <a:pt x="27" y="39"/>
                </a:lnTo>
                <a:lnTo>
                  <a:pt x="36" y="37"/>
                </a:lnTo>
                <a:lnTo>
                  <a:pt x="46" y="32"/>
                </a:lnTo>
                <a:lnTo>
                  <a:pt x="52" y="30"/>
                </a:lnTo>
                <a:lnTo>
                  <a:pt x="57" y="28"/>
                </a:lnTo>
                <a:lnTo>
                  <a:pt x="62" y="25"/>
                </a:lnTo>
                <a:lnTo>
                  <a:pt x="68" y="23"/>
                </a:lnTo>
                <a:lnTo>
                  <a:pt x="71" y="18"/>
                </a:lnTo>
                <a:lnTo>
                  <a:pt x="77" y="12"/>
                </a:lnTo>
                <a:lnTo>
                  <a:pt x="79" y="5"/>
                </a:lnTo>
                <a:lnTo>
                  <a:pt x="80" y="0"/>
                </a:lnTo>
                <a:lnTo>
                  <a:pt x="59" y="0"/>
                </a:lnTo>
                <a:lnTo>
                  <a:pt x="59" y="2"/>
                </a:lnTo>
                <a:lnTo>
                  <a:pt x="57" y="2"/>
                </a:lnTo>
                <a:lnTo>
                  <a:pt x="55" y="3"/>
                </a:lnTo>
                <a:lnTo>
                  <a:pt x="54" y="5"/>
                </a:lnTo>
                <a:lnTo>
                  <a:pt x="52" y="7"/>
                </a:lnTo>
                <a:lnTo>
                  <a:pt x="48" y="9"/>
                </a:lnTo>
                <a:lnTo>
                  <a:pt x="43" y="12"/>
                </a:lnTo>
                <a:lnTo>
                  <a:pt x="39" y="14"/>
                </a:lnTo>
                <a:lnTo>
                  <a:pt x="29" y="16"/>
                </a:lnTo>
                <a:lnTo>
                  <a:pt x="18" y="21"/>
                </a:lnTo>
                <a:lnTo>
                  <a:pt x="14" y="23"/>
                </a:lnTo>
                <a:lnTo>
                  <a:pt x="9" y="25"/>
                </a:lnTo>
                <a:lnTo>
                  <a:pt x="4" y="28"/>
                </a:lnTo>
                <a:lnTo>
                  <a:pt x="0" y="34"/>
                </a:lnTo>
                <a:lnTo>
                  <a:pt x="2" y="32"/>
                </a:lnTo>
                <a:lnTo>
                  <a:pt x="20" y="44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5" name=""/>
          <p:cNvSpPr/>
          <p:nvPr/>
        </p:nvSpPr>
        <p:spPr>
          <a:xfrm>
            <a:off x="1969920" y="4702320"/>
            <a:ext cx="20880" cy="41040"/>
          </a:xfrm>
          <a:custGeom>
            <a:avLst/>
            <a:gdLst/>
            <a:ahLst/>
            <a:rect l="l" t="t" r="r" b="b"/>
            <a:pathLst>
              <a:path w="25" h="52">
                <a:moveTo>
                  <a:pt x="23" y="52"/>
                </a:moveTo>
                <a:lnTo>
                  <a:pt x="23" y="52"/>
                </a:lnTo>
                <a:lnTo>
                  <a:pt x="21" y="37"/>
                </a:lnTo>
                <a:lnTo>
                  <a:pt x="21" y="27"/>
                </a:lnTo>
                <a:lnTo>
                  <a:pt x="21" y="21"/>
                </a:lnTo>
                <a:lnTo>
                  <a:pt x="21" y="20"/>
                </a:lnTo>
                <a:lnTo>
                  <a:pt x="23" y="16"/>
                </a:lnTo>
                <a:lnTo>
                  <a:pt x="25" y="12"/>
                </a:lnTo>
                <a:lnTo>
                  <a:pt x="9" y="0"/>
                </a:lnTo>
                <a:lnTo>
                  <a:pt x="3" y="7"/>
                </a:lnTo>
                <a:lnTo>
                  <a:pt x="0" y="14"/>
                </a:lnTo>
                <a:lnTo>
                  <a:pt x="0" y="21"/>
                </a:lnTo>
                <a:lnTo>
                  <a:pt x="0" y="28"/>
                </a:lnTo>
                <a:lnTo>
                  <a:pt x="2" y="41"/>
                </a:lnTo>
                <a:lnTo>
                  <a:pt x="2" y="52"/>
                </a:lnTo>
                <a:lnTo>
                  <a:pt x="23" y="52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6" name=""/>
          <p:cNvSpPr/>
          <p:nvPr/>
        </p:nvSpPr>
        <p:spPr>
          <a:xfrm>
            <a:off x="1944720" y="4743360"/>
            <a:ext cx="44280" cy="111240"/>
          </a:xfrm>
          <a:custGeom>
            <a:avLst/>
            <a:gdLst/>
            <a:ahLst/>
            <a:rect l="l" t="t" r="r" b="b"/>
            <a:pathLst>
              <a:path w="57" h="140">
                <a:moveTo>
                  <a:pt x="21" y="140"/>
                </a:moveTo>
                <a:lnTo>
                  <a:pt x="21" y="140"/>
                </a:lnTo>
                <a:lnTo>
                  <a:pt x="21" y="135"/>
                </a:lnTo>
                <a:lnTo>
                  <a:pt x="23" y="128"/>
                </a:lnTo>
                <a:lnTo>
                  <a:pt x="23" y="121"/>
                </a:lnTo>
                <a:lnTo>
                  <a:pt x="25" y="114"/>
                </a:lnTo>
                <a:lnTo>
                  <a:pt x="32" y="98"/>
                </a:lnTo>
                <a:lnTo>
                  <a:pt x="37" y="80"/>
                </a:lnTo>
                <a:lnTo>
                  <a:pt x="45" y="60"/>
                </a:lnTo>
                <a:lnTo>
                  <a:pt x="50" y="41"/>
                </a:lnTo>
                <a:lnTo>
                  <a:pt x="53" y="30"/>
                </a:lnTo>
                <a:lnTo>
                  <a:pt x="55" y="21"/>
                </a:lnTo>
                <a:lnTo>
                  <a:pt x="57" y="10"/>
                </a:lnTo>
                <a:lnTo>
                  <a:pt x="57" y="0"/>
                </a:lnTo>
                <a:lnTo>
                  <a:pt x="36" y="0"/>
                </a:lnTo>
                <a:lnTo>
                  <a:pt x="36" y="9"/>
                </a:lnTo>
                <a:lnTo>
                  <a:pt x="34" y="17"/>
                </a:lnTo>
                <a:lnTo>
                  <a:pt x="32" y="26"/>
                </a:lnTo>
                <a:lnTo>
                  <a:pt x="30" y="35"/>
                </a:lnTo>
                <a:lnTo>
                  <a:pt x="25" y="55"/>
                </a:lnTo>
                <a:lnTo>
                  <a:pt x="18" y="73"/>
                </a:lnTo>
                <a:lnTo>
                  <a:pt x="12" y="90"/>
                </a:lnTo>
                <a:lnTo>
                  <a:pt x="5" y="108"/>
                </a:lnTo>
                <a:lnTo>
                  <a:pt x="4" y="115"/>
                </a:lnTo>
                <a:lnTo>
                  <a:pt x="2" y="124"/>
                </a:lnTo>
                <a:lnTo>
                  <a:pt x="0" y="131"/>
                </a:lnTo>
                <a:lnTo>
                  <a:pt x="0" y="140"/>
                </a:lnTo>
                <a:lnTo>
                  <a:pt x="21" y="14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7" name=""/>
          <p:cNvSpPr/>
          <p:nvPr/>
        </p:nvSpPr>
        <p:spPr>
          <a:xfrm>
            <a:off x="1944720" y="4854600"/>
            <a:ext cx="33480" cy="34920"/>
          </a:xfrm>
          <a:custGeom>
            <a:avLst/>
            <a:gdLst/>
            <a:ahLst/>
            <a:rect l="l" t="t" r="r" b="b"/>
            <a:pathLst>
              <a:path w="43" h="45">
                <a:moveTo>
                  <a:pt x="43" y="45"/>
                </a:moveTo>
                <a:lnTo>
                  <a:pt x="43" y="45"/>
                </a:lnTo>
                <a:lnTo>
                  <a:pt x="43" y="39"/>
                </a:lnTo>
                <a:lnTo>
                  <a:pt x="41" y="36"/>
                </a:lnTo>
                <a:lnTo>
                  <a:pt x="39" y="30"/>
                </a:lnTo>
                <a:lnTo>
                  <a:pt x="37" y="27"/>
                </a:lnTo>
                <a:lnTo>
                  <a:pt x="34" y="20"/>
                </a:lnTo>
                <a:lnTo>
                  <a:pt x="30" y="14"/>
                </a:lnTo>
                <a:lnTo>
                  <a:pt x="25" y="9"/>
                </a:lnTo>
                <a:lnTo>
                  <a:pt x="23" y="4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4" y="13"/>
                </a:lnTo>
                <a:lnTo>
                  <a:pt x="5" y="14"/>
                </a:lnTo>
                <a:lnTo>
                  <a:pt x="9" y="22"/>
                </a:lnTo>
                <a:lnTo>
                  <a:pt x="12" y="27"/>
                </a:lnTo>
                <a:lnTo>
                  <a:pt x="16" y="30"/>
                </a:lnTo>
                <a:lnTo>
                  <a:pt x="20" y="36"/>
                </a:lnTo>
                <a:lnTo>
                  <a:pt x="20" y="38"/>
                </a:lnTo>
                <a:lnTo>
                  <a:pt x="21" y="41"/>
                </a:lnTo>
                <a:lnTo>
                  <a:pt x="21" y="43"/>
                </a:lnTo>
                <a:lnTo>
                  <a:pt x="21" y="45"/>
                </a:lnTo>
                <a:lnTo>
                  <a:pt x="43" y="45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8" name=""/>
          <p:cNvSpPr/>
          <p:nvPr/>
        </p:nvSpPr>
        <p:spPr>
          <a:xfrm>
            <a:off x="1952640" y="4889520"/>
            <a:ext cx="25560" cy="52200"/>
          </a:xfrm>
          <a:custGeom>
            <a:avLst/>
            <a:gdLst/>
            <a:ahLst/>
            <a:rect l="l" t="t" r="r" b="b"/>
            <a:pathLst>
              <a:path w="32" h="66">
                <a:moveTo>
                  <a:pt x="21" y="66"/>
                </a:moveTo>
                <a:lnTo>
                  <a:pt x="21" y="66"/>
                </a:lnTo>
                <a:lnTo>
                  <a:pt x="21" y="58"/>
                </a:lnTo>
                <a:lnTo>
                  <a:pt x="23" y="50"/>
                </a:lnTo>
                <a:lnTo>
                  <a:pt x="25" y="42"/>
                </a:lnTo>
                <a:lnTo>
                  <a:pt x="26" y="35"/>
                </a:lnTo>
                <a:lnTo>
                  <a:pt x="28" y="28"/>
                </a:lnTo>
                <a:lnTo>
                  <a:pt x="30" y="19"/>
                </a:lnTo>
                <a:lnTo>
                  <a:pt x="32" y="10"/>
                </a:lnTo>
                <a:lnTo>
                  <a:pt x="32" y="0"/>
                </a:lnTo>
                <a:lnTo>
                  <a:pt x="10" y="0"/>
                </a:lnTo>
                <a:lnTo>
                  <a:pt x="10" y="9"/>
                </a:lnTo>
                <a:lnTo>
                  <a:pt x="9" y="16"/>
                </a:lnTo>
                <a:lnTo>
                  <a:pt x="7" y="23"/>
                </a:lnTo>
                <a:lnTo>
                  <a:pt x="5" y="30"/>
                </a:lnTo>
                <a:lnTo>
                  <a:pt x="3" y="39"/>
                </a:lnTo>
                <a:lnTo>
                  <a:pt x="1" y="46"/>
                </a:lnTo>
                <a:lnTo>
                  <a:pt x="0" y="57"/>
                </a:lnTo>
                <a:lnTo>
                  <a:pt x="0" y="66"/>
                </a:lnTo>
                <a:lnTo>
                  <a:pt x="21" y="66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39" name=""/>
          <p:cNvSpPr/>
          <p:nvPr/>
        </p:nvSpPr>
        <p:spPr>
          <a:xfrm>
            <a:off x="1952640" y="4941720"/>
            <a:ext cx="49320" cy="131760"/>
          </a:xfrm>
          <a:custGeom>
            <a:avLst/>
            <a:gdLst/>
            <a:ahLst/>
            <a:rect l="l" t="t" r="r" b="b"/>
            <a:pathLst>
              <a:path w="62" h="165">
                <a:moveTo>
                  <a:pt x="62" y="165"/>
                </a:moveTo>
                <a:lnTo>
                  <a:pt x="62" y="165"/>
                </a:lnTo>
                <a:lnTo>
                  <a:pt x="62" y="154"/>
                </a:lnTo>
                <a:lnTo>
                  <a:pt x="60" y="146"/>
                </a:lnTo>
                <a:lnTo>
                  <a:pt x="58" y="137"/>
                </a:lnTo>
                <a:lnTo>
                  <a:pt x="55" y="126"/>
                </a:lnTo>
                <a:lnTo>
                  <a:pt x="48" y="108"/>
                </a:lnTo>
                <a:lnTo>
                  <a:pt x="41" y="89"/>
                </a:lnTo>
                <a:lnTo>
                  <a:pt x="37" y="78"/>
                </a:lnTo>
                <a:lnTo>
                  <a:pt x="34" y="67"/>
                </a:lnTo>
                <a:lnTo>
                  <a:pt x="30" y="57"/>
                </a:lnTo>
                <a:lnTo>
                  <a:pt x="26" y="46"/>
                </a:lnTo>
                <a:lnTo>
                  <a:pt x="25" y="35"/>
                </a:lnTo>
                <a:lnTo>
                  <a:pt x="23" y="23"/>
                </a:lnTo>
                <a:lnTo>
                  <a:pt x="21" y="12"/>
                </a:lnTo>
                <a:lnTo>
                  <a:pt x="21" y="0"/>
                </a:lnTo>
                <a:lnTo>
                  <a:pt x="0" y="0"/>
                </a:lnTo>
                <a:lnTo>
                  <a:pt x="0" y="14"/>
                </a:lnTo>
                <a:lnTo>
                  <a:pt x="3" y="26"/>
                </a:lnTo>
                <a:lnTo>
                  <a:pt x="3" y="39"/>
                </a:lnTo>
                <a:lnTo>
                  <a:pt x="7" y="51"/>
                </a:lnTo>
                <a:lnTo>
                  <a:pt x="10" y="62"/>
                </a:lnTo>
                <a:lnTo>
                  <a:pt x="14" y="74"/>
                </a:lnTo>
                <a:lnTo>
                  <a:pt x="18" y="83"/>
                </a:lnTo>
                <a:lnTo>
                  <a:pt x="21" y="94"/>
                </a:lnTo>
                <a:lnTo>
                  <a:pt x="30" y="115"/>
                </a:lnTo>
                <a:lnTo>
                  <a:pt x="35" y="133"/>
                </a:lnTo>
                <a:lnTo>
                  <a:pt x="39" y="142"/>
                </a:lnTo>
                <a:lnTo>
                  <a:pt x="41" y="149"/>
                </a:lnTo>
                <a:lnTo>
                  <a:pt x="41" y="158"/>
                </a:lnTo>
                <a:lnTo>
                  <a:pt x="42" y="165"/>
                </a:lnTo>
                <a:lnTo>
                  <a:pt x="62" y="16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0" name=""/>
          <p:cNvSpPr/>
          <p:nvPr/>
        </p:nvSpPr>
        <p:spPr>
          <a:xfrm>
            <a:off x="1959120" y="5073480"/>
            <a:ext cx="42840" cy="33480"/>
          </a:xfrm>
          <a:custGeom>
            <a:avLst/>
            <a:gdLst/>
            <a:ahLst/>
            <a:rect l="l" t="t" r="r" b="b"/>
            <a:pathLst>
              <a:path w="53" h="41">
                <a:moveTo>
                  <a:pt x="19" y="30"/>
                </a:moveTo>
                <a:lnTo>
                  <a:pt x="10" y="41"/>
                </a:lnTo>
                <a:lnTo>
                  <a:pt x="16" y="41"/>
                </a:lnTo>
                <a:lnTo>
                  <a:pt x="23" y="39"/>
                </a:lnTo>
                <a:lnTo>
                  <a:pt x="30" y="38"/>
                </a:lnTo>
                <a:lnTo>
                  <a:pt x="37" y="34"/>
                </a:lnTo>
                <a:lnTo>
                  <a:pt x="41" y="32"/>
                </a:lnTo>
                <a:lnTo>
                  <a:pt x="42" y="29"/>
                </a:lnTo>
                <a:lnTo>
                  <a:pt x="46" y="25"/>
                </a:lnTo>
                <a:lnTo>
                  <a:pt x="49" y="21"/>
                </a:lnTo>
                <a:lnTo>
                  <a:pt x="51" y="16"/>
                </a:lnTo>
                <a:lnTo>
                  <a:pt x="51" y="11"/>
                </a:lnTo>
                <a:lnTo>
                  <a:pt x="53" y="5"/>
                </a:lnTo>
                <a:lnTo>
                  <a:pt x="53" y="0"/>
                </a:lnTo>
                <a:lnTo>
                  <a:pt x="33" y="0"/>
                </a:lnTo>
                <a:lnTo>
                  <a:pt x="33" y="4"/>
                </a:lnTo>
                <a:lnTo>
                  <a:pt x="33" y="7"/>
                </a:lnTo>
                <a:lnTo>
                  <a:pt x="32" y="9"/>
                </a:lnTo>
                <a:lnTo>
                  <a:pt x="30" y="13"/>
                </a:lnTo>
                <a:lnTo>
                  <a:pt x="30" y="13"/>
                </a:lnTo>
                <a:lnTo>
                  <a:pt x="30" y="14"/>
                </a:lnTo>
                <a:lnTo>
                  <a:pt x="28" y="16"/>
                </a:lnTo>
                <a:lnTo>
                  <a:pt x="26" y="16"/>
                </a:lnTo>
                <a:lnTo>
                  <a:pt x="23" y="18"/>
                </a:lnTo>
                <a:lnTo>
                  <a:pt x="19" y="20"/>
                </a:lnTo>
                <a:lnTo>
                  <a:pt x="14" y="21"/>
                </a:lnTo>
                <a:lnTo>
                  <a:pt x="10" y="21"/>
                </a:lnTo>
                <a:lnTo>
                  <a:pt x="0" y="30"/>
                </a:lnTo>
                <a:lnTo>
                  <a:pt x="19" y="3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1" name=""/>
          <p:cNvSpPr/>
          <p:nvPr/>
        </p:nvSpPr>
        <p:spPr>
          <a:xfrm>
            <a:off x="1959120" y="5097600"/>
            <a:ext cx="7920" cy="1440"/>
          </a:xfrm>
          <a:custGeom>
            <a:avLst/>
            <a:gdLst/>
            <a:ahLst/>
            <a:rect l="l" t="t" r="r" b="b"/>
            <a:pathLst>
              <a:path w="9" h="0">
                <a:moveTo>
                  <a:pt x="0" y="0"/>
                </a:move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2" name=""/>
          <p:cNvSpPr/>
          <p:nvPr/>
        </p:nvSpPr>
        <p:spPr>
          <a:xfrm>
            <a:off x="1959120" y="5097600"/>
            <a:ext cx="15840" cy="33120"/>
          </a:xfrm>
          <a:custGeom>
            <a:avLst/>
            <a:gdLst/>
            <a:ahLst/>
            <a:rect l="l" t="t" r="r" b="b"/>
            <a:pathLst>
              <a:path w="19" h="41">
                <a:moveTo>
                  <a:pt x="0" y="41"/>
                </a:moveTo>
                <a:lnTo>
                  <a:pt x="19" y="38"/>
                </a:lnTo>
                <a:lnTo>
                  <a:pt x="19" y="0"/>
                </a:lnTo>
                <a:lnTo>
                  <a:pt x="0" y="0"/>
                </a:lnTo>
                <a:lnTo>
                  <a:pt x="0" y="38"/>
                </a:lnTo>
                <a:lnTo>
                  <a:pt x="0" y="4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3" name=""/>
          <p:cNvSpPr/>
          <p:nvPr/>
        </p:nvSpPr>
        <p:spPr>
          <a:xfrm>
            <a:off x="1959120" y="5127480"/>
            <a:ext cx="79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0" y="3"/>
                </a:moveTo>
                <a:lnTo>
                  <a:pt x="9" y="0"/>
                </a:lnTo>
                <a:lnTo>
                  <a:pt x="0" y="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4" name=""/>
          <p:cNvSpPr/>
          <p:nvPr/>
        </p:nvSpPr>
        <p:spPr>
          <a:xfrm>
            <a:off x="1959120" y="5124600"/>
            <a:ext cx="58680" cy="90360"/>
          </a:xfrm>
          <a:custGeom>
            <a:avLst/>
            <a:gdLst/>
            <a:ahLst/>
            <a:rect l="l" t="t" r="r" b="b"/>
            <a:pathLst>
              <a:path w="73" h="114">
                <a:moveTo>
                  <a:pt x="73" y="103"/>
                </a:moveTo>
                <a:lnTo>
                  <a:pt x="64" y="95"/>
                </a:lnTo>
                <a:lnTo>
                  <a:pt x="57" y="93"/>
                </a:lnTo>
                <a:lnTo>
                  <a:pt x="49" y="89"/>
                </a:lnTo>
                <a:lnTo>
                  <a:pt x="46" y="87"/>
                </a:lnTo>
                <a:lnTo>
                  <a:pt x="41" y="84"/>
                </a:lnTo>
                <a:lnTo>
                  <a:pt x="39" y="80"/>
                </a:lnTo>
                <a:lnTo>
                  <a:pt x="35" y="77"/>
                </a:lnTo>
                <a:lnTo>
                  <a:pt x="35" y="71"/>
                </a:lnTo>
                <a:lnTo>
                  <a:pt x="33" y="66"/>
                </a:lnTo>
                <a:lnTo>
                  <a:pt x="30" y="52"/>
                </a:lnTo>
                <a:lnTo>
                  <a:pt x="28" y="38"/>
                </a:lnTo>
                <a:lnTo>
                  <a:pt x="26" y="27"/>
                </a:lnTo>
                <a:lnTo>
                  <a:pt x="25" y="20"/>
                </a:lnTo>
                <a:lnTo>
                  <a:pt x="23" y="9"/>
                </a:lnTo>
                <a:lnTo>
                  <a:pt x="19" y="0"/>
                </a:lnTo>
                <a:lnTo>
                  <a:pt x="0" y="7"/>
                </a:lnTo>
                <a:lnTo>
                  <a:pt x="3" y="14"/>
                </a:lnTo>
                <a:lnTo>
                  <a:pt x="5" y="23"/>
                </a:lnTo>
                <a:lnTo>
                  <a:pt x="7" y="32"/>
                </a:lnTo>
                <a:lnTo>
                  <a:pt x="9" y="39"/>
                </a:lnTo>
                <a:lnTo>
                  <a:pt x="10" y="55"/>
                </a:lnTo>
                <a:lnTo>
                  <a:pt x="14" y="70"/>
                </a:lnTo>
                <a:lnTo>
                  <a:pt x="16" y="79"/>
                </a:lnTo>
                <a:lnTo>
                  <a:pt x="17" y="86"/>
                </a:lnTo>
                <a:lnTo>
                  <a:pt x="21" y="93"/>
                </a:lnTo>
                <a:lnTo>
                  <a:pt x="26" y="98"/>
                </a:lnTo>
                <a:lnTo>
                  <a:pt x="33" y="103"/>
                </a:lnTo>
                <a:lnTo>
                  <a:pt x="41" y="109"/>
                </a:lnTo>
                <a:lnTo>
                  <a:pt x="49" y="112"/>
                </a:lnTo>
                <a:lnTo>
                  <a:pt x="60" y="114"/>
                </a:lnTo>
                <a:lnTo>
                  <a:pt x="51" y="103"/>
                </a:lnTo>
                <a:lnTo>
                  <a:pt x="73" y="10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5" name=""/>
          <p:cNvSpPr/>
          <p:nvPr/>
        </p:nvSpPr>
        <p:spPr>
          <a:xfrm>
            <a:off x="2001960" y="5207040"/>
            <a:ext cx="27000" cy="49320"/>
          </a:xfrm>
          <a:custGeom>
            <a:avLst/>
            <a:gdLst/>
            <a:ahLst/>
            <a:rect l="l" t="t" r="r" b="b"/>
            <a:pathLst>
              <a:path w="34" h="63">
                <a:moveTo>
                  <a:pt x="34" y="63"/>
                </a:moveTo>
                <a:lnTo>
                  <a:pt x="34" y="63"/>
                </a:lnTo>
                <a:lnTo>
                  <a:pt x="34" y="54"/>
                </a:lnTo>
                <a:lnTo>
                  <a:pt x="30" y="43"/>
                </a:lnTo>
                <a:lnTo>
                  <a:pt x="28" y="36"/>
                </a:lnTo>
                <a:lnTo>
                  <a:pt x="27" y="29"/>
                </a:lnTo>
                <a:lnTo>
                  <a:pt x="23" y="22"/>
                </a:lnTo>
                <a:lnTo>
                  <a:pt x="21" y="15"/>
                </a:lnTo>
                <a:lnTo>
                  <a:pt x="21" y="8"/>
                </a:lnTo>
                <a:lnTo>
                  <a:pt x="20" y="0"/>
                </a:lnTo>
                <a:lnTo>
                  <a:pt x="0" y="0"/>
                </a:lnTo>
                <a:lnTo>
                  <a:pt x="2" y="11"/>
                </a:lnTo>
                <a:lnTo>
                  <a:pt x="2" y="20"/>
                </a:lnTo>
                <a:lnTo>
                  <a:pt x="5" y="29"/>
                </a:lnTo>
                <a:lnTo>
                  <a:pt x="7" y="34"/>
                </a:lnTo>
                <a:lnTo>
                  <a:pt x="11" y="43"/>
                </a:lnTo>
                <a:lnTo>
                  <a:pt x="12" y="49"/>
                </a:lnTo>
                <a:lnTo>
                  <a:pt x="12" y="56"/>
                </a:lnTo>
                <a:lnTo>
                  <a:pt x="12" y="63"/>
                </a:lnTo>
                <a:lnTo>
                  <a:pt x="34" y="6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6" name=""/>
          <p:cNvSpPr/>
          <p:nvPr/>
        </p:nvSpPr>
        <p:spPr>
          <a:xfrm>
            <a:off x="2009880" y="5256360"/>
            <a:ext cx="19080" cy="93600"/>
          </a:xfrm>
          <a:custGeom>
            <a:avLst/>
            <a:gdLst/>
            <a:ahLst/>
            <a:rect l="l" t="t" r="r" b="b"/>
            <a:pathLst>
              <a:path w="23" h="117">
                <a:moveTo>
                  <a:pt x="12" y="98"/>
                </a:moveTo>
                <a:lnTo>
                  <a:pt x="23" y="107"/>
                </a:lnTo>
                <a:lnTo>
                  <a:pt x="21" y="91"/>
                </a:lnTo>
                <a:lnTo>
                  <a:pt x="21" y="76"/>
                </a:lnTo>
                <a:lnTo>
                  <a:pt x="21" y="64"/>
                </a:lnTo>
                <a:lnTo>
                  <a:pt x="21" y="51"/>
                </a:lnTo>
                <a:lnTo>
                  <a:pt x="23" y="39"/>
                </a:lnTo>
                <a:lnTo>
                  <a:pt x="23" y="26"/>
                </a:lnTo>
                <a:lnTo>
                  <a:pt x="23" y="14"/>
                </a:lnTo>
                <a:lnTo>
                  <a:pt x="23" y="0"/>
                </a:lnTo>
                <a:lnTo>
                  <a:pt x="1" y="0"/>
                </a:lnTo>
                <a:lnTo>
                  <a:pt x="1" y="14"/>
                </a:lnTo>
                <a:lnTo>
                  <a:pt x="1" y="26"/>
                </a:lnTo>
                <a:lnTo>
                  <a:pt x="0" y="39"/>
                </a:lnTo>
                <a:lnTo>
                  <a:pt x="0" y="51"/>
                </a:lnTo>
                <a:lnTo>
                  <a:pt x="0" y="64"/>
                </a:lnTo>
                <a:lnTo>
                  <a:pt x="0" y="78"/>
                </a:lnTo>
                <a:lnTo>
                  <a:pt x="0" y="92"/>
                </a:lnTo>
                <a:lnTo>
                  <a:pt x="1" y="108"/>
                </a:lnTo>
                <a:lnTo>
                  <a:pt x="12" y="117"/>
                </a:lnTo>
                <a:lnTo>
                  <a:pt x="12" y="9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7" name=""/>
          <p:cNvSpPr/>
          <p:nvPr/>
        </p:nvSpPr>
        <p:spPr>
          <a:xfrm>
            <a:off x="2021040" y="5340240"/>
            <a:ext cx="1440" cy="97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8" name=""/>
          <p:cNvSpPr/>
          <p:nvPr/>
        </p:nvSpPr>
        <p:spPr>
          <a:xfrm>
            <a:off x="2021040" y="5332320"/>
            <a:ext cx="64800" cy="17640"/>
          </a:xfrm>
          <a:custGeom>
            <a:avLst/>
            <a:gdLst/>
            <a:ahLst/>
            <a:rect l="l" t="t" r="r" b="b"/>
            <a:pathLst>
              <a:path w="82" h="21">
                <a:moveTo>
                  <a:pt x="82" y="9"/>
                </a:moveTo>
                <a:lnTo>
                  <a:pt x="71" y="0"/>
                </a:lnTo>
                <a:lnTo>
                  <a:pt x="0" y="0"/>
                </a:lnTo>
                <a:lnTo>
                  <a:pt x="0" y="21"/>
                </a:lnTo>
                <a:lnTo>
                  <a:pt x="71" y="21"/>
                </a:lnTo>
                <a:lnTo>
                  <a:pt x="82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49" name=""/>
          <p:cNvSpPr/>
          <p:nvPr/>
        </p:nvSpPr>
        <p:spPr>
          <a:xfrm>
            <a:off x="2070000" y="5340240"/>
            <a:ext cx="6480" cy="1800"/>
          </a:xfrm>
          <a:custGeom>
            <a:avLst/>
            <a:gdLst/>
            <a:ahLst/>
            <a:rect l="l" t="t" r="r" b="b"/>
            <a:pathLst>
              <a:path w="9" h="1">
                <a:moveTo>
                  <a:pt x="0" y="1"/>
                </a:moveTo>
                <a:lnTo>
                  <a:pt x="9" y="0"/>
                </a:lnTo>
                <a:lnTo>
                  <a:pt x="0" y="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0" name=""/>
          <p:cNvSpPr/>
          <p:nvPr/>
        </p:nvSpPr>
        <p:spPr>
          <a:xfrm>
            <a:off x="2065320" y="5338800"/>
            <a:ext cx="20520" cy="60120"/>
          </a:xfrm>
          <a:custGeom>
            <a:avLst/>
            <a:gdLst/>
            <a:ahLst/>
            <a:rect l="l" t="t" r="r" b="b"/>
            <a:pathLst>
              <a:path w="27" h="75">
                <a:moveTo>
                  <a:pt x="14" y="75"/>
                </a:moveTo>
                <a:lnTo>
                  <a:pt x="23" y="59"/>
                </a:lnTo>
                <a:lnTo>
                  <a:pt x="21" y="55"/>
                </a:lnTo>
                <a:lnTo>
                  <a:pt x="21" y="53"/>
                </a:lnTo>
                <a:lnTo>
                  <a:pt x="20" y="51"/>
                </a:lnTo>
                <a:lnTo>
                  <a:pt x="20" y="50"/>
                </a:lnTo>
                <a:lnTo>
                  <a:pt x="20" y="44"/>
                </a:lnTo>
                <a:lnTo>
                  <a:pt x="23" y="39"/>
                </a:lnTo>
                <a:lnTo>
                  <a:pt x="23" y="30"/>
                </a:lnTo>
                <a:lnTo>
                  <a:pt x="25" y="23"/>
                </a:lnTo>
                <a:lnTo>
                  <a:pt x="27" y="18"/>
                </a:lnTo>
                <a:lnTo>
                  <a:pt x="27" y="12"/>
                </a:lnTo>
                <a:lnTo>
                  <a:pt x="25" y="5"/>
                </a:lnTo>
                <a:lnTo>
                  <a:pt x="25" y="0"/>
                </a:lnTo>
                <a:lnTo>
                  <a:pt x="5" y="5"/>
                </a:lnTo>
                <a:lnTo>
                  <a:pt x="5" y="9"/>
                </a:lnTo>
                <a:lnTo>
                  <a:pt x="5" y="12"/>
                </a:lnTo>
                <a:lnTo>
                  <a:pt x="5" y="16"/>
                </a:lnTo>
                <a:lnTo>
                  <a:pt x="5" y="19"/>
                </a:lnTo>
                <a:lnTo>
                  <a:pt x="4" y="26"/>
                </a:lnTo>
                <a:lnTo>
                  <a:pt x="2" y="34"/>
                </a:lnTo>
                <a:lnTo>
                  <a:pt x="0" y="41"/>
                </a:lnTo>
                <a:lnTo>
                  <a:pt x="0" y="50"/>
                </a:lnTo>
                <a:lnTo>
                  <a:pt x="0" y="55"/>
                </a:lnTo>
                <a:lnTo>
                  <a:pt x="2" y="60"/>
                </a:lnTo>
                <a:lnTo>
                  <a:pt x="4" y="66"/>
                </a:lnTo>
                <a:lnTo>
                  <a:pt x="7" y="69"/>
                </a:lnTo>
                <a:lnTo>
                  <a:pt x="14" y="53"/>
                </a:lnTo>
                <a:lnTo>
                  <a:pt x="14" y="7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1" name=""/>
          <p:cNvSpPr/>
          <p:nvPr/>
        </p:nvSpPr>
        <p:spPr>
          <a:xfrm>
            <a:off x="1995480" y="5381640"/>
            <a:ext cx="82440" cy="19080"/>
          </a:xfrm>
          <a:custGeom>
            <a:avLst/>
            <a:gdLst/>
            <a:ahLst/>
            <a:rect l="l" t="t" r="r" b="b"/>
            <a:pathLst>
              <a:path w="103" h="23">
                <a:moveTo>
                  <a:pt x="18" y="9"/>
                </a:moveTo>
                <a:lnTo>
                  <a:pt x="11" y="23"/>
                </a:lnTo>
                <a:lnTo>
                  <a:pt x="35" y="22"/>
                </a:lnTo>
                <a:lnTo>
                  <a:pt x="57" y="20"/>
                </a:lnTo>
                <a:lnTo>
                  <a:pt x="78" y="20"/>
                </a:lnTo>
                <a:lnTo>
                  <a:pt x="103" y="20"/>
                </a:lnTo>
                <a:lnTo>
                  <a:pt x="103" y="0"/>
                </a:lnTo>
                <a:lnTo>
                  <a:pt x="78" y="0"/>
                </a:lnTo>
                <a:lnTo>
                  <a:pt x="57" y="0"/>
                </a:lnTo>
                <a:lnTo>
                  <a:pt x="34" y="2"/>
                </a:lnTo>
                <a:lnTo>
                  <a:pt x="9" y="4"/>
                </a:lnTo>
                <a:lnTo>
                  <a:pt x="0" y="20"/>
                </a:lnTo>
                <a:lnTo>
                  <a:pt x="18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2" name=""/>
          <p:cNvSpPr/>
          <p:nvPr/>
        </p:nvSpPr>
        <p:spPr>
          <a:xfrm>
            <a:off x="1995480" y="5389560"/>
            <a:ext cx="73080" cy="31680"/>
          </a:xfrm>
          <a:custGeom>
            <a:avLst/>
            <a:gdLst/>
            <a:ahLst/>
            <a:rect l="l" t="t" r="r" b="b"/>
            <a:pathLst>
              <a:path w="91" h="41">
                <a:moveTo>
                  <a:pt x="91" y="25"/>
                </a:moveTo>
                <a:lnTo>
                  <a:pt x="91" y="25"/>
                </a:lnTo>
                <a:lnTo>
                  <a:pt x="85" y="21"/>
                </a:lnTo>
                <a:lnTo>
                  <a:pt x="80" y="20"/>
                </a:lnTo>
                <a:lnTo>
                  <a:pt x="73" y="18"/>
                </a:lnTo>
                <a:lnTo>
                  <a:pt x="68" y="16"/>
                </a:lnTo>
                <a:lnTo>
                  <a:pt x="57" y="14"/>
                </a:lnTo>
                <a:lnTo>
                  <a:pt x="46" y="13"/>
                </a:lnTo>
                <a:lnTo>
                  <a:pt x="43" y="13"/>
                </a:lnTo>
                <a:lnTo>
                  <a:pt x="37" y="11"/>
                </a:lnTo>
                <a:lnTo>
                  <a:pt x="34" y="11"/>
                </a:lnTo>
                <a:lnTo>
                  <a:pt x="28" y="9"/>
                </a:lnTo>
                <a:lnTo>
                  <a:pt x="27" y="7"/>
                </a:lnTo>
                <a:lnTo>
                  <a:pt x="23" y="5"/>
                </a:lnTo>
                <a:lnTo>
                  <a:pt x="21" y="2"/>
                </a:lnTo>
                <a:lnTo>
                  <a:pt x="18" y="0"/>
                </a:lnTo>
                <a:lnTo>
                  <a:pt x="0" y="11"/>
                </a:lnTo>
                <a:lnTo>
                  <a:pt x="5" y="16"/>
                </a:lnTo>
                <a:lnTo>
                  <a:pt x="9" y="21"/>
                </a:lnTo>
                <a:lnTo>
                  <a:pt x="16" y="25"/>
                </a:lnTo>
                <a:lnTo>
                  <a:pt x="21" y="27"/>
                </a:lnTo>
                <a:lnTo>
                  <a:pt x="27" y="29"/>
                </a:lnTo>
                <a:lnTo>
                  <a:pt x="32" y="30"/>
                </a:lnTo>
                <a:lnTo>
                  <a:pt x="37" y="32"/>
                </a:lnTo>
                <a:lnTo>
                  <a:pt x="44" y="32"/>
                </a:lnTo>
                <a:lnTo>
                  <a:pt x="53" y="34"/>
                </a:lnTo>
                <a:lnTo>
                  <a:pt x="64" y="36"/>
                </a:lnTo>
                <a:lnTo>
                  <a:pt x="68" y="37"/>
                </a:lnTo>
                <a:lnTo>
                  <a:pt x="73" y="37"/>
                </a:lnTo>
                <a:lnTo>
                  <a:pt x="76" y="39"/>
                </a:lnTo>
                <a:lnTo>
                  <a:pt x="78" y="41"/>
                </a:lnTo>
                <a:lnTo>
                  <a:pt x="78" y="41"/>
                </a:lnTo>
                <a:lnTo>
                  <a:pt x="91" y="2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3" name=""/>
          <p:cNvSpPr/>
          <p:nvPr/>
        </p:nvSpPr>
        <p:spPr>
          <a:xfrm>
            <a:off x="2058840" y="5408640"/>
            <a:ext cx="28800" cy="44280"/>
          </a:xfrm>
          <a:custGeom>
            <a:avLst/>
            <a:gdLst/>
            <a:ahLst/>
            <a:rect l="l" t="t" r="r" b="b"/>
            <a:pathLst>
              <a:path w="38" h="55">
                <a:moveTo>
                  <a:pt x="34" y="55"/>
                </a:moveTo>
                <a:lnTo>
                  <a:pt x="38" y="39"/>
                </a:lnTo>
                <a:lnTo>
                  <a:pt x="36" y="36"/>
                </a:lnTo>
                <a:lnTo>
                  <a:pt x="34" y="32"/>
                </a:lnTo>
                <a:lnTo>
                  <a:pt x="30" y="28"/>
                </a:lnTo>
                <a:lnTo>
                  <a:pt x="29" y="23"/>
                </a:lnTo>
                <a:lnTo>
                  <a:pt x="27" y="18"/>
                </a:lnTo>
                <a:lnTo>
                  <a:pt x="23" y="11"/>
                </a:lnTo>
                <a:lnTo>
                  <a:pt x="18" y="5"/>
                </a:lnTo>
                <a:lnTo>
                  <a:pt x="13" y="0"/>
                </a:lnTo>
                <a:lnTo>
                  <a:pt x="0" y="16"/>
                </a:lnTo>
                <a:lnTo>
                  <a:pt x="4" y="20"/>
                </a:lnTo>
                <a:lnTo>
                  <a:pt x="6" y="23"/>
                </a:lnTo>
                <a:lnTo>
                  <a:pt x="9" y="27"/>
                </a:lnTo>
                <a:lnTo>
                  <a:pt x="11" y="30"/>
                </a:lnTo>
                <a:lnTo>
                  <a:pt x="13" y="36"/>
                </a:lnTo>
                <a:lnTo>
                  <a:pt x="14" y="41"/>
                </a:lnTo>
                <a:lnTo>
                  <a:pt x="18" y="48"/>
                </a:lnTo>
                <a:lnTo>
                  <a:pt x="23" y="53"/>
                </a:lnTo>
                <a:lnTo>
                  <a:pt x="27" y="37"/>
                </a:lnTo>
                <a:lnTo>
                  <a:pt x="34" y="5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4" name=""/>
          <p:cNvSpPr/>
          <p:nvPr/>
        </p:nvSpPr>
        <p:spPr>
          <a:xfrm>
            <a:off x="2035080" y="5437080"/>
            <a:ext cx="50760" cy="55800"/>
          </a:xfrm>
          <a:custGeom>
            <a:avLst/>
            <a:gdLst/>
            <a:ahLst/>
            <a:rect l="l" t="t" r="r" b="b"/>
            <a:pathLst>
              <a:path w="62" h="71">
                <a:moveTo>
                  <a:pt x="19" y="71"/>
                </a:moveTo>
                <a:lnTo>
                  <a:pt x="19" y="71"/>
                </a:lnTo>
                <a:lnTo>
                  <a:pt x="21" y="67"/>
                </a:lnTo>
                <a:lnTo>
                  <a:pt x="21" y="65"/>
                </a:lnTo>
                <a:lnTo>
                  <a:pt x="23" y="62"/>
                </a:lnTo>
                <a:lnTo>
                  <a:pt x="25" y="57"/>
                </a:lnTo>
                <a:lnTo>
                  <a:pt x="26" y="53"/>
                </a:lnTo>
                <a:lnTo>
                  <a:pt x="30" y="49"/>
                </a:lnTo>
                <a:lnTo>
                  <a:pt x="32" y="44"/>
                </a:lnTo>
                <a:lnTo>
                  <a:pt x="35" y="41"/>
                </a:lnTo>
                <a:lnTo>
                  <a:pt x="42" y="32"/>
                </a:lnTo>
                <a:lnTo>
                  <a:pt x="50" y="26"/>
                </a:lnTo>
                <a:lnTo>
                  <a:pt x="57" y="21"/>
                </a:lnTo>
                <a:lnTo>
                  <a:pt x="62" y="17"/>
                </a:lnTo>
                <a:lnTo>
                  <a:pt x="55" y="0"/>
                </a:lnTo>
                <a:lnTo>
                  <a:pt x="46" y="3"/>
                </a:lnTo>
                <a:lnTo>
                  <a:pt x="37" y="10"/>
                </a:lnTo>
                <a:lnTo>
                  <a:pt x="28" y="17"/>
                </a:lnTo>
                <a:lnTo>
                  <a:pt x="19" y="26"/>
                </a:lnTo>
                <a:lnTo>
                  <a:pt x="16" y="32"/>
                </a:lnTo>
                <a:lnTo>
                  <a:pt x="12" y="37"/>
                </a:lnTo>
                <a:lnTo>
                  <a:pt x="9" y="42"/>
                </a:lnTo>
                <a:lnTo>
                  <a:pt x="7" y="48"/>
                </a:lnTo>
                <a:lnTo>
                  <a:pt x="3" y="53"/>
                </a:lnTo>
                <a:lnTo>
                  <a:pt x="2" y="60"/>
                </a:lnTo>
                <a:lnTo>
                  <a:pt x="0" y="65"/>
                </a:lnTo>
                <a:lnTo>
                  <a:pt x="0" y="71"/>
                </a:lnTo>
                <a:lnTo>
                  <a:pt x="19" y="7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5" name=""/>
          <p:cNvSpPr/>
          <p:nvPr/>
        </p:nvSpPr>
        <p:spPr>
          <a:xfrm>
            <a:off x="2035080" y="5492880"/>
            <a:ext cx="39960" cy="34920"/>
          </a:xfrm>
          <a:custGeom>
            <a:avLst/>
            <a:gdLst/>
            <a:ahLst/>
            <a:rect l="l" t="t" r="r" b="b"/>
            <a:pathLst>
              <a:path w="50" h="43">
                <a:moveTo>
                  <a:pt x="48" y="43"/>
                </a:moveTo>
                <a:lnTo>
                  <a:pt x="50" y="27"/>
                </a:lnTo>
                <a:lnTo>
                  <a:pt x="42" y="21"/>
                </a:lnTo>
                <a:lnTo>
                  <a:pt x="32" y="14"/>
                </a:lnTo>
                <a:lnTo>
                  <a:pt x="26" y="9"/>
                </a:lnTo>
                <a:lnTo>
                  <a:pt x="23" y="5"/>
                </a:lnTo>
                <a:lnTo>
                  <a:pt x="23" y="3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9"/>
                </a:lnTo>
                <a:lnTo>
                  <a:pt x="3" y="14"/>
                </a:lnTo>
                <a:lnTo>
                  <a:pt x="7" y="18"/>
                </a:lnTo>
                <a:lnTo>
                  <a:pt x="12" y="23"/>
                </a:lnTo>
                <a:lnTo>
                  <a:pt x="18" y="28"/>
                </a:lnTo>
                <a:lnTo>
                  <a:pt x="28" y="37"/>
                </a:lnTo>
                <a:lnTo>
                  <a:pt x="35" y="41"/>
                </a:lnTo>
                <a:lnTo>
                  <a:pt x="37" y="27"/>
                </a:lnTo>
                <a:lnTo>
                  <a:pt x="48" y="4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6" name=""/>
          <p:cNvSpPr/>
          <p:nvPr/>
        </p:nvSpPr>
        <p:spPr>
          <a:xfrm>
            <a:off x="2043000" y="5514840"/>
            <a:ext cx="30240" cy="30240"/>
          </a:xfrm>
          <a:custGeom>
            <a:avLst/>
            <a:gdLst/>
            <a:ahLst/>
            <a:rect l="l" t="t" r="r" b="b"/>
            <a:pathLst>
              <a:path w="39" h="39">
                <a:moveTo>
                  <a:pt x="16" y="24"/>
                </a:moveTo>
                <a:lnTo>
                  <a:pt x="16" y="39"/>
                </a:lnTo>
                <a:lnTo>
                  <a:pt x="21" y="32"/>
                </a:lnTo>
                <a:lnTo>
                  <a:pt x="26" y="26"/>
                </a:lnTo>
                <a:lnTo>
                  <a:pt x="32" y="21"/>
                </a:lnTo>
                <a:lnTo>
                  <a:pt x="39" y="16"/>
                </a:lnTo>
                <a:lnTo>
                  <a:pt x="26" y="0"/>
                </a:lnTo>
                <a:lnTo>
                  <a:pt x="17" y="7"/>
                </a:lnTo>
                <a:lnTo>
                  <a:pt x="10" y="14"/>
                </a:lnTo>
                <a:lnTo>
                  <a:pt x="5" y="19"/>
                </a:lnTo>
                <a:lnTo>
                  <a:pt x="0" y="24"/>
                </a:lnTo>
                <a:lnTo>
                  <a:pt x="0" y="39"/>
                </a:lnTo>
                <a:lnTo>
                  <a:pt x="16" y="2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7" name=""/>
          <p:cNvSpPr/>
          <p:nvPr/>
        </p:nvSpPr>
        <p:spPr>
          <a:xfrm>
            <a:off x="2043000" y="5533920"/>
            <a:ext cx="34920" cy="49320"/>
          </a:xfrm>
          <a:custGeom>
            <a:avLst/>
            <a:gdLst/>
            <a:ahLst/>
            <a:rect l="l" t="t" r="r" b="b"/>
            <a:pathLst>
              <a:path w="44" h="63">
                <a:moveTo>
                  <a:pt x="44" y="63"/>
                </a:moveTo>
                <a:lnTo>
                  <a:pt x="44" y="63"/>
                </a:lnTo>
                <a:lnTo>
                  <a:pt x="44" y="54"/>
                </a:lnTo>
                <a:lnTo>
                  <a:pt x="42" y="45"/>
                </a:lnTo>
                <a:lnTo>
                  <a:pt x="41" y="36"/>
                </a:lnTo>
                <a:lnTo>
                  <a:pt x="37" y="29"/>
                </a:lnTo>
                <a:lnTo>
                  <a:pt x="33" y="20"/>
                </a:lnTo>
                <a:lnTo>
                  <a:pt x="28" y="15"/>
                </a:lnTo>
                <a:lnTo>
                  <a:pt x="23" y="8"/>
                </a:lnTo>
                <a:lnTo>
                  <a:pt x="16" y="0"/>
                </a:lnTo>
                <a:lnTo>
                  <a:pt x="0" y="15"/>
                </a:lnTo>
                <a:lnTo>
                  <a:pt x="5" y="20"/>
                </a:lnTo>
                <a:lnTo>
                  <a:pt x="10" y="25"/>
                </a:lnTo>
                <a:lnTo>
                  <a:pt x="14" y="31"/>
                </a:lnTo>
                <a:lnTo>
                  <a:pt x="17" y="36"/>
                </a:lnTo>
                <a:lnTo>
                  <a:pt x="19" y="41"/>
                </a:lnTo>
                <a:lnTo>
                  <a:pt x="21" y="47"/>
                </a:lnTo>
                <a:lnTo>
                  <a:pt x="23" y="54"/>
                </a:lnTo>
                <a:lnTo>
                  <a:pt x="23" y="63"/>
                </a:lnTo>
                <a:lnTo>
                  <a:pt x="44" y="6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8" name=""/>
          <p:cNvSpPr/>
          <p:nvPr/>
        </p:nvSpPr>
        <p:spPr>
          <a:xfrm>
            <a:off x="2041560" y="5583240"/>
            <a:ext cx="36360" cy="50760"/>
          </a:xfrm>
          <a:custGeom>
            <a:avLst/>
            <a:gdLst/>
            <a:ahLst/>
            <a:rect l="l" t="t" r="r" b="b"/>
            <a:pathLst>
              <a:path w="46" h="62">
                <a:moveTo>
                  <a:pt x="21" y="62"/>
                </a:moveTo>
                <a:lnTo>
                  <a:pt x="21" y="62"/>
                </a:lnTo>
                <a:lnTo>
                  <a:pt x="21" y="58"/>
                </a:lnTo>
                <a:lnTo>
                  <a:pt x="21" y="55"/>
                </a:lnTo>
                <a:lnTo>
                  <a:pt x="23" y="51"/>
                </a:lnTo>
                <a:lnTo>
                  <a:pt x="23" y="50"/>
                </a:lnTo>
                <a:lnTo>
                  <a:pt x="27" y="44"/>
                </a:lnTo>
                <a:lnTo>
                  <a:pt x="32" y="39"/>
                </a:lnTo>
                <a:lnTo>
                  <a:pt x="35" y="30"/>
                </a:lnTo>
                <a:lnTo>
                  <a:pt x="41" y="23"/>
                </a:lnTo>
                <a:lnTo>
                  <a:pt x="44" y="18"/>
                </a:lnTo>
                <a:lnTo>
                  <a:pt x="44" y="12"/>
                </a:lnTo>
                <a:lnTo>
                  <a:pt x="46" y="5"/>
                </a:lnTo>
                <a:lnTo>
                  <a:pt x="46" y="0"/>
                </a:lnTo>
                <a:lnTo>
                  <a:pt x="25" y="0"/>
                </a:lnTo>
                <a:lnTo>
                  <a:pt x="25" y="3"/>
                </a:lnTo>
                <a:lnTo>
                  <a:pt x="25" y="7"/>
                </a:lnTo>
                <a:lnTo>
                  <a:pt x="23" y="12"/>
                </a:lnTo>
                <a:lnTo>
                  <a:pt x="21" y="14"/>
                </a:lnTo>
                <a:lnTo>
                  <a:pt x="19" y="19"/>
                </a:lnTo>
                <a:lnTo>
                  <a:pt x="14" y="26"/>
                </a:lnTo>
                <a:lnTo>
                  <a:pt x="11" y="34"/>
                </a:lnTo>
                <a:lnTo>
                  <a:pt x="5" y="41"/>
                </a:lnTo>
                <a:lnTo>
                  <a:pt x="2" y="44"/>
                </a:lnTo>
                <a:lnTo>
                  <a:pt x="2" y="51"/>
                </a:lnTo>
                <a:lnTo>
                  <a:pt x="0" y="57"/>
                </a:lnTo>
                <a:lnTo>
                  <a:pt x="0" y="62"/>
                </a:lnTo>
                <a:lnTo>
                  <a:pt x="21" y="6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59" name=""/>
          <p:cNvSpPr/>
          <p:nvPr/>
        </p:nvSpPr>
        <p:spPr>
          <a:xfrm>
            <a:off x="2041560" y="5632560"/>
            <a:ext cx="31680" cy="25200"/>
          </a:xfrm>
          <a:custGeom>
            <a:avLst/>
            <a:gdLst/>
            <a:ahLst/>
            <a:rect l="l" t="t" r="r" b="b"/>
            <a:pathLst>
              <a:path w="41" h="32">
                <a:moveTo>
                  <a:pt x="41" y="32"/>
                </a:moveTo>
                <a:lnTo>
                  <a:pt x="41" y="32"/>
                </a:lnTo>
                <a:lnTo>
                  <a:pt x="41" y="29"/>
                </a:lnTo>
                <a:lnTo>
                  <a:pt x="39" y="23"/>
                </a:lnTo>
                <a:lnTo>
                  <a:pt x="37" y="22"/>
                </a:lnTo>
                <a:lnTo>
                  <a:pt x="35" y="18"/>
                </a:lnTo>
                <a:lnTo>
                  <a:pt x="32" y="15"/>
                </a:lnTo>
                <a:lnTo>
                  <a:pt x="28" y="9"/>
                </a:lnTo>
                <a:lnTo>
                  <a:pt x="25" y="6"/>
                </a:lnTo>
                <a:lnTo>
                  <a:pt x="21" y="2"/>
                </a:lnTo>
                <a:lnTo>
                  <a:pt x="19" y="0"/>
                </a:lnTo>
                <a:lnTo>
                  <a:pt x="19" y="2"/>
                </a:lnTo>
                <a:lnTo>
                  <a:pt x="0" y="2"/>
                </a:lnTo>
                <a:lnTo>
                  <a:pt x="2" y="9"/>
                </a:lnTo>
                <a:lnTo>
                  <a:pt x="5" y="15"/>
                </a:lnTo>
                <a:lnTo>
                  <a:pt x="9" y="18"/>
                </a:lnTo>
                <a:lnTo>
                  <a:pt x="12" y="23"/>
                </a:lnTo>
                <a:lnTo>
                  <a:pt x="16" y="27"/>
                </a:lnTo>
                <a:lnTo>
                  <a:pt x="19" y="31"/>
                </a:lnTo>
                <a:lnTo>
                  <a:pt x="19" y="31"/>
                </a:lnTo>
                <a:lnTo>
                  <a:pt x="21" y="32"/>
                </a:lnTo>
                <a:lnTo>
                  <a:pt x="41" y="3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0" name=""/>
          <p:cNvSpPr/>
          <p:nvPr/>
        </p:nvSpPr>
        <p:spPr>
          <a:xfrm>
            <a:off x="2021040" y="5657760"/>
            <a:ext cx="52200" cy="90720"/>
          </a:xfrm>
          <a:custGeom>
            <a:avLst/>
            <a:gdLst/>
            <a:ahLst/>
            <a:rect l="l" t="t" r="r" b="b"/>
            <a:pathLst>
              <a:path w="68" h="114">
                <a:moveTo>
                  <a:pt x="22" y="114"/>
                </a:moveTo>
                <a:lnTo>
                  <a:pt x="22" y="114"/>
                </a:lnTo>
                <a:lnTo>
                  <a:pt x="22" y="107"/>
                </a:lnTo>
                <a:lnTo>
                  <a:pt x="23" y="100"/>
                </a:lnTo>
                <a:lnTo>
                  <a:pt x="25" y="93"/>
                </a:lnTo>
                <a:lnTo>
                  <a:pt x="27" y="88"/>
                </a:lnTo>
                <a:lnTo>
                  <a:pt x="30" y="80"/>
                </a:lnTo>
                <a:lnTo>
                  <a:pt x="34" y="75"/>
                </a:lnTo>
                <a:lnTo>
                  <a:pt x="38" y="68"/>
                </a:lnTo>
                <a:lnTo>
                  <a:pt x="43" y="63"/>
                </a:lnTo>
                <a:lnTo>
                  <a:pt x="52" y="48"/>
                </a:lnTo>
                <a:lnTo>
                  <a:pt x="59" y="34"/>
                </a:lnTo>
                <a:lnTo>
                  <a:pt x="62" y="27"/>
                </a:lnTo>
                <a:lnTo>
                  <a:pt x="66" y="18"/>
                </a:lnTo>
                <a:lnTo>
                  <a:pt x="68" y="9"/>
                </a:lnTo>
                <a:lnTo>
                  <a:pt x="68" y="0"/>
                </a:lnTo>
                <a:lnTo>
                  <a:pt x="46" y="0"/>
                </a:lnTo>
                <a:lnTo>
                  <a:pt x="46" y="7"/>
                </a:lnTo>
                <a:lnTo>
                  <a:pt x="45" y="13"/>
                </a:lnTo>
                <a:lnTo>
                  <a:pt x="43" y="20"/>
                </a:lnTo>
                <a:lnTo>
                  <a:pt x="41" y="25"/>
                </a:lnTo>
                <a:lnTo>
                  <a:pt x="34" y="38"/>
                </a:lnTo>
                <a:lnTo>
                  <a:pt x="25" y="50"/>
                </a:lnTo>
                <a:lnTo>
                  <a:pt x="22" y="57"/>
                </a:lnTo>
                <a:lnTo>
                  <a:pt x="16" y="64"/>
                </a:lnTo>
                <a:lnTo>
                  <a:pt x="13" y="72"/>
                </a:lnTo>
                <a:lnTo>
                  <a:pt x="9" y="79"/>
                </a:lnTo>
                <a:lnTo>
                  <a:pt x="5" y="88"/>
                </a:lnTo>
                <a:lnTo>
                  <a:pt x="2" y="95"/>
                </a:lnTo>
                <a:lnTo>
                  <a:pt x="0" y="104"/>
                </a:lnTo>
                <a:lnTo>
                  <a:pt x="0" y="114"/>
                </a:lnTo>
                <a:lnTo>
                  <a:pt x="22" y="11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1" name=""/>
          <p:cNvSpPr/>
          <p:nvPr/>
        </p:nvSpPr>
        <p:spPr>
          <a:xfrm>
            <a:off x="2021040" y="5748480"/>
            <a:ext cx="36360" cy="39600"/>
          </a:xfrm>
          <a:custGeom>
            <a:avLst/>
            <a:gdLst/>
            <a:ahLst/>
            <a:rect l="l" t="t" r="r" b="b"/>
            <a:pathLst>
              <a:path w="46" h="52">
                <a:moveTo>
                  <a:pt x="46" y="52"/>
                </a:moveTo>
                <a:lnTo>
                  <a:pt x="46" y="52"/>
                </a:lnTo>
                <a:lnTo>
                  <a:pt x="46" y="47"/>
                </a:lnTo>
                <a:lnTo>
                  <a:pt x="45" y="41"/>
                </a:lnTo>
                <a:lnTo>
                  <a:pt x="43" y="38"/>
                </a:lnTo>
                <a:lnTo>
                  <a:pt x="41" y="32"/>
                </a:lnTo>
                <a:lnTo>
                  <a:pt x="36" y="27"/>
                </a:lnTo>
                <a:lnTo>
                  <a:pt x="30" y="22"/>
                </a:lnTo>
                <a:lnTo>
                  <a:pt x="27" y="18"/>
                </a:lnTo>
                <a:lnTo>
                  <a:pt x="23" y="13"/>
                </a:lnTo>
                <a:lnTo>
                  <a:pt x="23" y="11"/>
                </a:lnTo>
                <a:lnTo>
                  <a:pt x="22" y="9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2" y="13"/>
                </a:lnTo>
                <a:lnTo>
                  <a:pt x="4" y="18"/>
                </a:lnTo>
                <a:lnTo>
                  <a:pt x="5" y="23"/>
                </a:lnTo>
                <a:lnTo>
                  <a:pt x="11" y="30"/>
                </a:lnTo>
                <a:lnTo>
                  <a:pt x="16" y="36"/>
                </a:lnTo>
                <a:lnTo>
                  <a:pt x="20" y="39"/>
                </a:lnTo>
                <a:lnTo>
                  <a:pt x="23" y="45"/>
                </a:lnTo>
                <a:lnTo>
                  <a:pt x="23" y="45"/>
                </a:lnTo>
                <a:lnTo>
                  <a:pt x="25" y="47"/>
                </a:lnTo>
                <a:lnTo>
                  <a:pt x="25" y="48"/>
                </a:lnTo>
                <a:lnTo>
                  <a:pt x="25" y="52"/>
                </a:lnTo>
                <a:lnTo>
                  <a:pt x="46" y="5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2" name=""/>
          <p:cNvSpPr/>
          <p:nvPr/>
        </p:nvSpPr>
        <p:spPr>
          <a:xfrm>
            <a:off x="2021040" y="5788080"/>
            <a:ext cx="36360" cy="27000"/>
          </a:xfrm>
          <a:custGeom>
            <a:avLst/>
            <a:gdLst/>
            <a:ahLst/>
            <a:rect l="l" t="t" r="r" b="b"/>
            <a:pathLst>
              <a:path w="44" h="34">
                <a:moveTo>
                  <a:pt x="20" y="34"/>
                </a:moveTo>
                <a:lnTo>
                  <a:pt x="20" y="34"/>
                </a:lnTo>
                <a:lnTo>
                  <a:pt x="20" y="34"/>
                </a:lnTo>
                <a:lnTo>
                  <a:pt x="21" y="32"/>
                </a:lnTo>
                <a:lnTo>
                  <a:pt x="25" y="30"/>
                </a:lnTo>
                <a:lnTo>
                  <a:pt x="28" y="27"/>
                </a:lnTo>
                <a:lnTo>
                  <a:pt x="36" y="23"/>
                </a:lnTo>
                <a:lnTo>
                  <a:pt x="39" y="18"/>
                </a:lnTo>
                <a:lnTo>
                  <a:pt x="41" y="14"/>
                </a:lnTo>
                <a:lnTo>
                  <a:pt x="43" y="9"/>
                </a:lnTo>
                <a:lnTo>
                  <a:pt x="44" y="5"/>
                </a:lnTo>
                <a:lnTo>
                  <a:pt x="44" y="0"/>
                </a:lnTo>
                <a:lnTo>
                  <a:pt x="25" y="0"/>
                </a:lnTo>
                <a:lnTo>
                  <a:pt x="25" y="3"/>
                </a:lnTo>
                <a:lnTo>
                  <a:pt x="23" y="5"/>
                </a:lnTo>
                <a:lnTo>
                  <a:pt x="23" y="5"/>
                </a:lnTo>
                <a:lnTo>
                  <a:pt x="23" y="7"/>
                </a:lnTo>
                <a:lnTo>
                  <a:pt x="20" y="9"/>
                </a:lnTo>
                <a:lnTo>
                  <a:pt x="16" y="11"/>
                </a:lnTo>
                <a:lnTo>
                  <a:pt x="14" y="14"/>
                </a:lnTo>
                <a:lnTo>
                  <a:pt x="9" y="16"/>
                </a:lnTo>
                <a:lnTo>
                  <a:pt x="5" y="18"/>
                </a:lnTo>
                <a:lnTo>
                  <a:pt x="3" y="21"/>
                </a:lnTo>
                <a:lnTo>
                  <a:pt x="2" y="23"/>
                </a:lnTo>
                <a:lnTo>
                  <a:pt x="0" y="28"/>
                </a:lnTo>
                <a:lnTo>
                  <a:pt x="20" y="3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3" name=""/>
          <p:cNvSpPr/>
          <p:nvPr/>
        </p:nvSpPr>
        <p:spPr>
          <a:xfrm>
            <a:off x="2019240" y="5811840"/>
            <a:ext cx="20520" cy="50760"/>
          </a:xfrm>
          <a:custGeom>
            <a:avLst/>
            <a:gdLst/>
            <a:ahLst/>
            <a:rect l="l" t="t" r="r" b="b"/>
            <a:pathLst>
              <a:path w="27" h="64">
                <a:moveTo>
                  <a:pt x="24" y="64"/>
                </a:moveTo>
                <a:lnTo>
                  <a:pt x="25" y="64"/>
                </a:lnTo>
                <a:lnTo>
                  <a:pt x="25" y="59"/>
                </a:lnTo>
                <a:lnTo>
                  <a:pt x="27" y="54"/>
                </a:lnTo>
                <a:lnTo>
                  <a:pt x="27" y="50"/>
                </a:lnTo>
                <a:lnTo>
                  <a:pt x="27" y="45"/>
                </a:lnTo>
                <a:lnTo>
                  <a:pt x="25" y="38"/>
                </a:lnTo>
                <a:lnTo>
                  <a:pt x="25" y="31"/>
                </a:lnTo>
                <a:lnTo>
                  <a:pt x="24" y="23"/>
                </a:lnTo>
                <a:lnTo>
                  <a:pt x="22" y="18"/>
                </a:lnTo>
                <a:lnTo>
                  <a:pt x="22" y="15"/>
                </a:lnTo>
                <a:lnTo>
                  <a:pt x="24" y="13"/>
                </a:lnTo>
                <a:lnTo>
                  <a:pt x="24" y="9"/>
                </a:lnTo>
                <a:lnTo>
                  <a:pt x="25" y="6"/>
                </a:lnTo>
                <a:lnTo>
                  <a:pt x="4" y="0"/>
                </a:lnTo>
                <a:lnTo>
                  <a:pt x="2" y="4"/>
                </a:lnTo>
                <a:lnTo>
                  <a:pt x="0" y="9"/>
                </a:lnTo>
                <a:lnTo>
                  <a:pt x="0" y="15"/>
                </a:lnTo>
                <a:lnTo>
                  <a:pt x="0" y="18"/>
                </a:lnTo>
                <a:lnTo>
                  <a:pt x="0" y="27"/>
                </a:lnTo>
                <a:lnTo>
                  <a:pt x="2" y="32"/>
                </a:lnTo>
                <a:lnTo>
                  <a:pt x="4" y="39"/>
                </a:lnTo>
                <a:lnTo>
                  <a:pt x="4" y="47"/>
                </a:lnTo>
                <a:lnTo>
                  <a:pt x="4" y="50"/>
                </a:lnTo>
                <a:lnTo>
                  <a:pt x="4" y="52"/>
                </a:lnTo>
                <a:lnTo>
                  <a:pt x="4" y="56"/>
                </a:lnTo>
                <a:lnTo>
                  <a:pt x="4" y="57"/>
                </a:lnTo>
                <a:lnTo>
                  <a:pt x="4" y="57"/>
                </a:lnTo>
                <a:lnTo>
                  <a:pt x="24" y="6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4" name=""/>
          <p:cNvSpPr/>
          <p:nvPr/>
        </p:nvSpPr>
        <p:spPr>
          <a:xfrm>
            <a:off x="1960560" y="5856120"/>
            <a:ext cx="76320" cy="84240"/>
          </a:xfrm>
          <a:custGeom>
            <a:avLst/>
            <a:gdLst/>
            <a:ahLst/>
            <a:rect l="l" t="t" r="r" b="b"/>
            <a:pathLst>
              <a:path w="97" h="105">
                <a:moveTo>
                  <a:pt x="22" y="105"/>
                </a:moveTo>
                <a:lnTo>
                  <a:pt x="22" y="105"/>
                </a:lnTo>
                <a:lnTo>
                  <a:pt x="22" y="100"/>
                </a:lnTo>
                <a:lnTo>
                  <a:pt x="22" y="96"/>
                </a:lnTo>
                <a:lnTo>
                  <a:pt x="24" y="95"/>
                </a:lnTo>
                <a:lnTo>
                  <a:pt x="24" y="91"/>
                </a:lnTo>
                <a:lnTo>
                  <a:pt x="27" y="84"/>
                </a:lnTo>
                <a:lnTo>
                  <a:pt x="29" y="79"/>
                </a:lnTo>
                <a:lnTo>
                  <a:pt x="32" y="73"/>
                </a:lnTo>
                <a:lnTo>
                  <a:pt x="38" y="70"/>
                </a:lnTo>
                <a:lnTo>
                  <a:pt x="43" y="64"/>
                </a:lnTo>
                <a:lnTo>
                  <a:pt x="48" y="59"/>
                </a:lnTo>
                <a:lnTo>
                  <a:pt x="63" y="50"/>
                </a:lnTo>
                <a:lnTo>
                  <a:pt x="75" y="39"/>
                </a:lnTo>
                <a:lnTo>
                  <a:pt x="82" y="32"/>
                </a:lnTo>
                <a:lnTo>
                  <a:pt x="88" y="25"/>
                </a:lnTo>
                <a:lnTo>
                  <a:pt x="93" y="16"/>
                </a:lnTo>
                <a:lnTo>
                  <a:pt x="97" y="7"/>
                </a:lnTo>
                <a:lnTo>
                  <a:pt x="77" y="0"/>
                </a:lnTo>
                <a:lnTo>
                  <a:pt x="73" y="7"/>
                </a:lnTo>
                <a:lnTo>
                  <a:pt x="70" y="13"/>
                </a:lnTo>
                <a:lnTo>
                  <a:pt x="64" y="18"/>
                </a:lnTo>
                <a:lnTo>
                  <a:pt x="59" y="23"/>
                </a:lnTo>
                <a:lnTo>
                  <a:pt x="48" y="34"/>
                </a:lnTo>
                <a:lnTo>
                  <a:pt x="36" y="45"/>
                </a:lnTo>
                <a:lnTo>
                  <a:pt x="29" y="48"/>
                </a:lnTo>
                <a:lnTo>
                  <a:pt x="24" y="55"/>
                </a:lnTo>
                <a:lnTo>
                  <a:pt x="16" y="61"/>
                </a:lnTo>
                <a:lnTo>
                  <a:pt x="11" y="68"/>
                </a:lnTo>
                <a:lnTo>
                  <a:pt x="8" y="75"/>
                </a:lnTo>
                <a:lnTo>
                  <a:pt x="4" y="84"/>
                </a:lnTo>
                <a:lnTo>
                  <a:pt x="2" y="89"/>
                </a:lnTo>
                <a:lnTo>
                  <a:pt x="2" y="95"/>
                </a:lnTo>
                <a:lnTo>
                  <a:pt x="0" y="100"/>
                </a:lnTo>
                <a:lnTo>
                  <a:pt x="0" y="105"/>
                </a:lnTo>
                <a:lnTo>
                  <a:pt x="22" y="10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5" name=""/>
          <p:cNvSpPr/>
          <p:nvPr/>
        </p:nvSpPr>
        <p:spPr>
          <a:xfrm>
            <a:off x="1960560" y="5940360"/>
            <a:ext cx="42840" cy="77760"/>
          </a:xfrm>
          <a:custGeom>
            <a:avLst/>
            <a:gdLst/>
            <a:ahLst/>
            <a:rect l="l" t="t" r="r" b="b"/>
            <a:pathLst>
              <a:path w="54" h="98">
                <a:moveTo>
                  <a:pt x="54" y="88"/>
                </a:moveTo>
                <a:lnTo>
                  <a:pt x="54" y="89"/>
                </a:lnTo>
                <a:lnTo>
                  <a:pt x="45" y="70"/>
                </a:lnTo>
                <a:lnTo>
                  <a:pt x="34" y="43"/>
                </a:lnTo>
                <a:lnTo>
                  <a:pt x="31" y="29"/>
                </a:lnTo>
                <a:lnTo>
                  <a:pt x="25" y="16"/>
                </a:lnTo>
                <a:lnTo>
                  <a:pt x="24" y="6"/>
                </a:lnTo>
                <a:lnTo>
                  <a:pt x="22" y="0"/>
                </a:lnTo>
                <a:lnTo>
                  <a:pt x="0" y="0"/>
                </a:lnTo>
                <a:lnTo>
                  <a:pt x="2" y="9"/>
                </a:lnTo>
                <a:lnTo>
                  <a:pt x="6" y="22"/>
                </a:lnTo>
                <a:lnTo>
                  <a:pt x="9" y="36"/>
                </a:lnTo>
                <a:lnTo>
                  <a:pt x="15" y="50"/>
                </a:lnTo>
                <a:lnTo>
                  <a:pt x="25" y="77"/>
                </a:lnTo>
                <a:lnTo>
                  <a:pt x="34" y="96"/>
                </a:lnTo>
                <a:lnTo>
                  <a:pt x="36" y="98"/>
                </a:lnTo>
                <a:lnTo>
                  <a:pt x="54" y="8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6" name=""/>
          <p:cNvSpPr/>
          <p:nvPr/>
        </p:nvSpPr>
        <p:spPr>
          <a:xfrm>
            <a:off x="1987560" y="6008760"/>
            <a:ext cx="46080" cy="69840"/>
          </a:xfrm>
          <a:custGeom>
            <a:avLst/>
            <a:gdLst/>
            <a:ahLst/>
            <a:rect l="l" t="t" r="r" b="b"/>
            <a:pathLst>
              <a:path w="57" h="87">
                <a:moveTo>
                  <a:pt x="41" y="73"/>
                </a:moveTo>
                <a:lnTo>
                  <a:pt x="57" y="73"/>
                </a:lnTo>
                <a:lnTo>
                  <a:pt x="54" y="69"/>
                </a:lnTo>
                <a:lnTo>
                  <a:pt x="50" y="65"/>
                </a:lnTo>
                <a:lnTo>
                  <a:pt x="48" y="62"/>
                </a:lnTo>
                <a:lnTo>
                  <a:pt x="45" y="58"/>
                </a:lnTo>
                <a:lnTo>
                  <a:pt x="41" y="49"/>
                </a:lnTo>
                <a:lnTo>
                  <a:pt x="36" y="39"/>
                </a:lnTo>
                <a:lnTo>
                  <a:pt x="32" y="28"/>
                </a:lnTo>
                <a:lnTo>
                  <a:pt x="29" y="19"/>
                </a:lnTo>
                <a:lnTo>
                  <a:pt x="23" y="8"/>
                </a:lnTo>
                <a:lnTo>
                  <a:pt x="18" y="0"/>
                </a:lnTo>
                <a:lnTo>
                  <a:pt x="0" y="10"/>
                </a:lnTo>
                <a:lnTo>
                  <a:pt x="4" y="17"/>
                </a:lnTo>
                <a:lnTo>
                  <a:pt x="9" y="26"/>
                </a:lnTo>
                <a:lnTo>
                  <a:pt x="13" y="35"/>
                </a:lnTo>
                <a:lnTo>
                  <a:pt x="16" y="46"/>
                </a:lnTo>
                <a:lnTo>
                  <a:pt x="22" y="57"/>
                </a:lnTo>
                <a:lnTo>
                  <a:pt x="27" y="67"/>
                </a:lnTo>
                <a:lnTo>
                  <a:pt x="29" y="71"/>
                </a:lnTo>
                <a:lnTo>
                  <a:pt x="32" y="78"/>
                </a:lnTo>
                <a:lnTo>
                  <a:pt x="38" y="81"/>
                </a:lnTo>
                <a:lnTo>
                  <a:pt x="41" y="87"/>
                </a:lnTo>
                <a:lnTo>
                  <a:pt x="57" y="87"/>
                </a:lnTo>
                <a:lnTo>
                  <a:pt x="41" y="7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7" name=""/>
          <p:cNvSpPr/>
          <p:nvPr/>
        </p:nvSpPr>
        <p:spPr>
          <a:xfrm>
            <a:off x="2021040" y="6048360"/>
            <a:ext cx="27000" cy="30240"/>
          </a:xfrm>
          <a:custGeom>
            <a:avLst/>
            <a:gdLst/>
            <a:ahLst/>
            <a:rect l="l" t="t" r="r" b="b"/>
            <a:pathLst>
              <a:path w="36" h="38">
                <a:moveTo>
                  <a:pt x="29" y="0"/>
                </a:moveTo>
                <a:lnTo>
                  <a:pt x="22" y="4"/>
                </a:lnTo>
                <a:lnTo>
                  <a:pt x="16" y="8"/>
                </a:lnTo>
                <a:lnTo>
                  <a:pt x="13" y="13"/>
                </a:lnTo>
                <a:lnTo>
                  <a:pt x="7" y="16"/>
                </a:lnTo>
                <a:lnTo>
                  <a:pt x="0" y="24"/>
                </a:lnTo>
                <a:lnTo>
                  <a:pt x="14" y="38"/>
                </a:lnTo>
                <a:lnTo>
                  <a:pt x="22" y="31"/>
                </a:lnTo>
                <a:lnTo>
                  <a:pt x="27" y="25"/>
                </a:lnTo>
                <a:lnTo>
                  <a:pt x="30" y="22"/>
                </a:lnTo>
                <a:lnTo>
                  <a:pt x="36" y="18"/>
                </a:lnTo>
                <a:lnTo>
                  <a:pt x="29" y="20"/>
                </a:lnTo>
                <a:lnTo>
                  <a:pt x="29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8" name=""/>
          <p:cNvSpPr/>
          <p:nvPr/>
        </p:nvSpPr>
        <p:spPr>
          <a:xfrm>
            <a:off x="2043000" y="605628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69" name=""/>
          <p:cNvSpPr/>
          <p:nvPr/>
        </p:nvSpPr>
        <p:spPr>
          <a:xfrm>
            <a:off x="2043000" y="6048360"/>
            <a:ext cx="55800" cy="15840"/>
          </a:xfrm>
          <a:custGeom>
            <a:avLst/>
            <a:gdLst/>
            <a:ahLst/>
            <a:rect l="l" t="t" r="r" b="b"/>
            <a:pathLst>
              <a:path w="71" h="20">
                <a:moveTo>
                  <a:pt x="71" y="9"/>
                </a:moveTo>
                <a:lnTo>
                  <a:pt x="60" y="0"/>
                </a:lnTo>
                <a:lnTo>
                  <a:pt x="0" y="0"/>
                </a:lnTo>
                <a:lnTo>
                  <a:pt x="0" y="20"/>
                </a:lnTo>
                <a:lnTo>
                  <a:pt x="60" y="20"/>
                </a:lnTo>
                <a:lnTo>
                  <a:pt x="71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0" name=""/>
          <p:cNvSpPr/>
          <p:nvPr/>
        </p:nvSpPr>
        <p:spPr>
          <a:xfrm>
            <a:off x="2082960" y="605628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1" name=""/>
          <p:cNvSpPr/>
          <p:nvPr/>
        </p:nvSpPr>
        <p:spPr>
          <a:xfrm>
            <a:off x="2082960" y="6056280"/>
            <a:ext cx="71280" cy="157320"/>
          </a:xfrm>
          <a:custGeom>
            <a:avLst/>
            <a:gdLst/>
            <a:ahLst/>
            <a:rect l="l" t="t" r="r" b="b"/>
            <a:pathLst>
              <a:path w="91" h="200">
                <a:moveTo>
                  <a:pt x="79" y="182"/>
                </a:moveTo>
                <a:lnTo>
                  <a:pt x="91" y="185"/>
                </a:lnTo>
                <a:lnTo>
                  <a:pt x="79" y="168"/>
                </a:lnTo>
                <a:lnTo>
                  <a:pt x="66" y="146"/>
                </a:lnTo>
                <a:lnTo>
                  <a:pt x="61" y="136"/>
                </a:lnTo>
                <a:lnTo>
                  <a:pt x="56" y="125"/>
                </a:lnTo>
                <a:lnTo>
                  <a:pt x="50" y="114"/>
                </a:lnTo>
                <a:lnTo>
                  <a:pt x="43" y="104"/>
                </a:lnTo>
                <a:lnTo>
                  <a:pt x="40" y="91"/>
                </a:lnTo>
                <a:lnTo>
                  <a:pt x="34" y="79"/>
                </a:lnTo>
                <a:lnTo>
                  <a:pt x="31" y="66"/>
                </a:lnTo>
                <a:lnTo>
                  <a:pt x="27" y="54"/>
                </a:lnTo>
                <a:lnTo>
                  <a:pt x="25" y="41"/>
                </a:lnTo>
                <a:lnTo>
                  <a:pt x="24" y="27"/>
                </a:lnTo>
                <a:lnTo>
                  <a:pt x="22" y="15"/>
                </a:lnTo>
                <a:lnTo>
                  <a:pt x="22" y="0"/>
                </a:lnTo>
                <a:lnTo>
                  <a:pt x="0" y="0"/>
                </a:lnTo>
                <a:lnTo>
                  <a:pt x="0" y="16"/>
                </a:lnTo>
                <a:lnTo>
                  <a:pt x="2" y="31"/>
                </a:lnTo>
                <a:lnTo>
                  <a:pt x="4" y="45"/>
                </a:lnTo>
                <a:lnTo>
                  <a:pt x="8" y="57"/>
                </a:lnTo>
                <a:lnTo>
                  <a:pt x="11" y="71"/>
                </a:lnTo>
                <a:lnTo>
                  <a:pt x="15" y="84"/>
                </a:lnTo>
                <a:lnTo>
                  <a:pt x="20" y="96"/>
                </a:lnTo>
                <a:lnTo>
                  <a:pt x="24" y="111"/>
                </a:lnTo>
                <a:lnTo>
                  <a:pt x="31" y="123"/>
                </a:lnTo>
                <a:lnTo>
                  <a:pt x="36" y="134"/>
                </a:lnTo>
                <a:lnTo>
                  <a:pt x="41" y="146"/>
                </a:lnTo>
                <a:lnTo>
                  <a:pt x="49" y="157"/>
                </a:lnTo>
                <a:lnTo>
                  <a:pt x="61" y="177"/>
                </a:lnTo>
                <a:lnTo>
                  <a:pt x="73" y="196"/>
                </a:lnTo>
                <a:lnTo>
                  <a:pt x="86" y="200"/>
                </a:lnTo>
                <a:lnTo>
                  <a:pt x="79" y="18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2" name=""/>
          <p:cNvSpPr/>
          <p:nvPr/>
        </p:nvSpPr>
        <p:spPr>
          <a:xfrm>
            <a:off x="2144880" y="6184800"/>
            <a:ext cx="131760" cy="28800"/>
          </a:xfrm>
          <a:custGeom>
            <a:avLst/>
            <a:gdLst/>
            <a:ahLst/>
            <a:rect l="l" t="t" r="r" b="b"/>
            <a:pathLst>
              <a:path w="165" h="38">
                <a:moveTo>
                  <a:pt x="165" y="0"/>
                </a:moveTo>
                <a:lnTo>
                  <a:pt x="165" y="0"/>
                </a:lnTo>
                <a:lnTo>
                  <a:pt x="147" y="0"/>
                </a:lnTo>
                <a:lnTo>
                  <a:pt x="128" y="0"/>
                </a:lnTo>
                <a:lnTo>
                  <a:pt x="107" y="2"/>
                </a:lnTo>
                <a:lnTo>
                  <a:pt x="85" y="4"/>
                </a:lnTo>
                <a:lnTo>
                  <a:pt x="62" y="6"/>
                </a:lnTo>
                <a:lnTo>
                  <a:pt x="41" y="7"/>
                </a:lnTo>
                <a:lnTo>
                  <a:pt x="28" y="11"/>
                </a:lnTo>
                <a:lnTo>
                  <a:pt x="19" y="13"/>
                </a:lnTo>
                <a:lnTo>
                  <a:pt x="9" y="16"/>
                </a:lnTo>
                <a:lnTo>
                  <a:pt x="0" y="18"/>
                </a:lnTo>
                <a:lnTo>
                  <a:pt x="9" y="38"/>
                </a:lnTo>
                <a:lnTo>
                  <a:pt x="16" y="36"/>
                </a:lnTo>
                <a:lnTo>
                  <a:pt x="25" y="32"/>
                </a:lnTo>
                <a:lnTo>
                  <a:pt x="34" y="31"/>
                </a:lnTo>
                <a:lnTo>
                  <a:pt x="42" y="29"/>
                </a:lnTo>
                <a:lnTo>
                  <a:pt x="64" y="25"/>
                </a:lnTo>
                <a:lnTo>
                  <a:pt x="87" y="23"/>
                </a:lnTo>
                <a:lnTo>
                  <a:pt x="108" y="22"/>
                </a:lnTo>
                <a:lnTo>
                  <a:pt x="130" y="22"/>
                </a:lnTo>
                <a:lnTo>
                  <a:pt x="149" y="22"/>
                </a:lnTo>
                <a:lnTo>
                  <a:pt x="165" y="22"/>
                </a:lnTo>
                <a:lnTo>
                  <a:pt x="165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3" name=""/>
          <p:cNvSpPr/>
          <p:nvPr/>
        </p:nvSpPr>
        <p:spPr>
          <a:xfrm>
            <a:off x="2276640" y="6184800"/>
            <a:ext cx="85680" cy="38160"/>
          </a:xfrm>
          <a:custGeom>
            <a:avLst/>
            <a:gdLst/>
            <a:ahLst/>
            <a:rect l="l" t="t" r="r" b="b"/>
            <a:pathLst>
              <a:path w="109" h="48">
                <a:moveTo>
                  <a:pt x="104" y="48"/>
                </a:moveTo>
                <a:lnTo>
                  <a:pt x="109" y="29"/>
                </a:lnTo>
                <a:lnTo>
                  <a:pt x="98" y="25"/>
                </a:lnTo>
                <a:lnTo>
                  <a:pt x="86" y="20"/>
                </a:lnTo>
                <a:lnTo>
                  <a:pt x="75" y="16"/>
                </a:lnTo>
                <a:lnTo>
                  <a:pt x="61" y="11"/>
                </a:lnTo>
                <a:lnTo>
                  <a:pt x="47" y="7"/>
                </a:lnTo>
                <a:lnTo>
                  <a:pt x="32" y="4"/>
                </a:lnTo>
                <a:lnTo>
                  <a:pt x="23" y="2"/>
                </a:lnTo>
                <a:lnTo>
                  <a:pt x="16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lnTo>
                  <a:pt x="7" y="22"/>
                </a:lnTo>
                <a:lnTo>
                  <a:pt x="13" y="22"/>
                </a:lnTo>
                <a:lnTo>
                  <a:pt x="22" y="22"/>
                </a:lnTo>
                <a:lnTo>
                  <a:pt x="27" y="23"/>
                </a:lnTo>
                <a:lnTo>
                  <a:pt x="41" y="27"/>
                </a:lnTo>
                <a:lnTo>
                  <a:pt x="54" y="31"/>
                </a:lnTo>
                <a:lnTo>
                  <a:pt x="66" y="34"/>
                </a:lnTo>
                <a:lnTo>
                  <a:pt x="79" y="39"/>
                </a:lnTo>
                <a:lnTo>
                  <a:pt x="89" y="43"/>
                </a:lnTo>
                <a:lnTo>
                  <a:pt x="100" y="48"/>
                </a:lnTo>
                <a:lnTo>
                  <a:pt x="104" y="29"/>
                </a:lnTo>
                <a:lnTo>
                  <a:pt x="104" y="4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4" name=""/>
          <p:cNvSpPr/>
          <p:nvPr/>
        </p:nvSpPr>
        <p:spPr>
          <a:xfrm>
            <a:off x="2357280" y="62071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5" name=""/>
          <p:cNvSpPr/>
          <p:nvPr/>
        </p:nvSpPr>
        <p:spPr>
          <a:xfrm>
            <a:off x="2357280" y="62071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6" name=""/>
          <p:cNvSpPr/>
          <p:nvPr/>
        </p:nvSpPr>
        <p:spPr>
          <a:xfrm>
            <a:off x="1403280" y="-1184400"/>
            <a:ext cx="1671840" cy="1246320"/>
          </a:xfrm>
          <a:custGeom>
            <a:avLst/>
            <a:gdLst/>
            <a:ahLst/>
            <a:rect l="l" t="t" r="r" b="b"/>
            <a:pathLst>
              <a:path w="2108" h="1570">
                <a:moveTo>
                  <a:pt x="1848" y="413"/>
                </a:moveTo>
                <a:lnTo>
                  <a:pt x="1853" y="419"/>
                </a:lnTo>
                <a:lnTo>
                  <a:pt x="1862" y="424"/>
                </a:lnTo>
                <a:lnTo>
                  <a:pt x="1867" y="426"/>
                </a:lnTo>
                <a:lnTo>
                  <a:pt x="1871" y="429"/>
                </a:lnTo>
                <a:lnTo>
                  <a:pt x="1878" y="431"/>
                </a:lnTo>
                <a:lnTo>
                  <a:pt x="1882" y="431"/>
                </a:lnTo>
                <a:lnTo>
                  <a:pt x="1889" y="431"/>
                </a:lnTo>
                <a:lnTo>
                  <a:pt x="1896" y="429"/>
                </a:lnTo>
                <a:lnTo>
                  <a:pt x="1903" y="429"/>
                </a:lnTo>
                <a:lnTo>
                  <a:pt x="1908" y="427"/>
                </a:lnTo>
                <a:lnTo>
                  <a:pt x="1919" y="424"/>
                </a:lnTo>
                <a:lnTo>
                  <a:pt x="1930" y="419"/>
                </a:lnTo>
                <a:lnTo>
                  <a:pt x="1940" y="415"/>
                </a:lnTo>
                <a:lnTo>
                  <a:pt x="1949" y="410"/>
                </a:lnTo>
                <a:lnTo>
                  <a:pt x="1955" y="410"/>
                </a:lnTo>
                <a:lnTo>
                  <a:pt x="1960" y="408"/>
                </a:lnTo>
                <a:lnTo>
                  <a:pt x="1965" y="408"/>
                </a:lnTo>
                <a:lnTo>
                  <a:pt x="1972" y="406"/>
                </a:lnTo>
                <a:lnTo>
                  <a:pt x="1976" y="406"/>
                </a:lnTo>
                <a:lnTo>
                  <a:pt x="1981" y="406"/>
                </a:lnTo>
                <a:lnTo>
                  <a:pt x="1987" y="406"/>
                </a:lnTo>
                <a:lnTo>
                  <a:pt x="1992" y="406"/>
                </a:lnTo>
                <a:lnTo>
                  <a:pt x="1994" y="410"/>
                </a:lnTo>
                <a:lnTo>
                  <a:pt x="1994" y="411"/>
                </a:lnTo>
                <a:lnTo>
                  <a:pt x="1996" y="413"/>
                </a:lnTo>
                <a:lnTo>
                  <a:pt x="1997" y="415"/>
                </a:lnTo>
                <a:lnTo>
                  <a:pt x="2001" y="415"/>
                </a:lnTo>
                <a:lnTo>
                  <a:pt x="2003" y="417"/>
                </a:lnTo>
                <a:lnTo>
                  <a:pt x="2006" y="417"/>
                </a:lnTo>
                <a:lnTo>
                  <a:pt x="2012" y="417"/>
                </a:lnTo>
                <a:lnTo>
                  <a:pt x="2013" y="417"/>
                </a:lnTo>
                <a:lnTo>
                  <a:pt x="2017" y="417"/>
                </a:lnTo>
                <a:lnTo>
                  <a:pt x="2019" y="417"/>
                </a:lnTo>
                <a:lnTo>
                  <a:pt x="2020" y="415"/>
                </a:lnTo>
                <a:lnTo>
                  <a:pt x="2024" y="413"/>
                </a:lnTo>
                <a:lnTo>
                  <a:pt x="2026" y="410"/>
                </a:lnTo>
                <a:lnTo>
                  <a:pt x="2029" y="408"/>
                </a:lnTo>
                <a:lnTo>
                  <a:pt x="2033" y="406"/>
                </a:lnTo>
                <a:lnTo>
                  <a:pt x="2036" y="404"/>
                </a:lnTo>
                <a:lnTo>
                  <a:pt x="2038" y="404"/>
                </a:lnTo>
                <a:lnTo>
                  <a:pt x="2042" y="404"/>
                </a:lnTo>
                <a:lnTo>
                  <a:pt x="2047" y="404"/>
                </a:lnTo>
                <a:lnTo>
                  <a:pt x="2054" y="404"/>
                </a:lnTo>
                <a:lnTo>
                  <a:pt x="2061" y="404"/>
                </a:lnTo>
                <a:lnTo>
                  <a:pt x="2067" y="406"/>
                </a:lnTo>
                <a:lnTo>
                  <a:pt x="2070" y="408"/>
                </a:lnTo>
                <a:lnTo>
                  <a:pt x="2076" y="410"/>
                </a:lnTo>
                <a:lnTo>
                  <a:pt x="2079" y="411"/>
                </a:lnTo>
                <a:lnTo>
                  <a:pt x="2083" y="415"/>
                </a:lnTo>
                <a:lnTo>
                  <a:pt x="2084" y="417"/>
                </a:lnTo>
                <a:lnTo>
                  <a:pt x="2090" y="422"/>
                </a:lnTo>
                <a:lnTo>
                  <a:pt x="2095" y="427"/>
                </a:lnTo>
                <a:lnTo>
                  <a:pt x="2099" y="431"/>
                </a:lnTo>
                <a:lnTo>
                  <a:pt x="2101" y="433"/>
                </a:lnTo>
                <a:lnTo>
                  <a:pt x="2104" y="435"/>
                </a:lnTo>
                <a:lnTo>
                  <a:pt x="2108" y="438"/>
                </a:lnTo>
                <a:lnTo>
                  <a:pt x="2106" y="447"/>
                </a:lnTo>
                <a:lnTo>
                  <a:pt x="2104" y="456"/>
                </a:lnTo>
                <a:lnTo>
                  <a:pt x="2101" y="463"/>
                </a:lnTo>
                <a:lnTo>
                  <a:pt x="2099" y="470"/>
                </a:lnTo>
                <a:lnTo>
                  <a:pt x="2095" y="477"/>
                </a:lnTo>
                <a:lnTo>
                  <a:pt x="2090" y="483"/>
                </a:lnTo>
                <a:lnTo>
                  <a:pt x="2086" y="486"/>
                </a:lnTo>
                <a:lnTo>
                  <a:pt x="2083" y="491"/>
                </a:lnTo>
                <a:lnTo>
                  <a:pt x="2077" y="495"/>
                </a:lnTo>
                <a:lnTo>
                  <a:pt x="2072" y="499"/>
                </a:lnTo>
                <a:lnTo>
                  <a:pt x="2068" y="502"/>
                </a:lnTo>
                <a:lnTo>
                  <a:pt x="2063" y="506"/>
                </a:lnTo>
                <a:lnTo>
                  <a:pt x="2052" y="509"/>
                </a:lnTo>
                <a:lnTo>
                  <a:pt x="2042" y="515"/>
                </a:lnTo>
                <a:lnTo>
                  <a:pt x="2031" y="518"/>
                </a:lnTo>
                <a:lnTo>
                  <a:pt x="2020" y="522"/>
                </a:lnTo>
                <a:lnTo>
                  <a:pt x="2012" y="525"/>
                </a:lnTo>
                <a:lnTo>
                  <a:pt x="2003" y="531"/>
                </a:lnTo>
                <a:lnTo>
                  <a:pt x="1999" y="532"/>
                </a:lnTo>
                <a:lnTo>
                  <a:pt x="1996" y="536"/>
                </a:lnTo>
                <a:lnTo>
                  <a:pt x="1992" y="540"/>
                </a:lnTo>
                <a:lnTo>
                  <a:pt x="1990" y="545"/>
                </a:lnTo>
                <a:lnTo>
                  <a:pt x="1988" y="548"/>
                </a:lnTo>
                <a:lnTo>
                  <a:pt x="1987" y="554"/>
                </a:lnTo>
                <a:lnTo>
                  <a:pt x="1987" y="559"/>
                </a:lnTo>
                <a:lnTo>
                  <a:pt x="1987" y="564"/>
                </a:lnTo>
                <a:lnTo>
                  <a:pt x="1987" y="572"/>
                </a:lnTo>
                <a:lnTo>
                  <a:pt x="1987" y="579"/>
                </a:lnTo>
                <a:lnTo>
                  <a:pt x="1987" y="584"/>
                </a:lnTo>
                <a:lnTo>
                  <a:pt x="1988" y="589"/>
                </a:lnTo>
                <a:lnTo>
                  <a:pt x="1990" y="595"/>
                </a:lnTo>
                <a:lnTo>
                  <a:pt x="1992" y="598"/>
                </a:lnTo>
                <a:lnTo>
                  <a:pt x="1996" y="602"/>
                </a:lnTo>
                <a:lnTo>
                  <a:pt x="1997" y="604"/>
                </a:lnTo>
                <a:lnTo>
                  <a:pt x="2001" y="605"/>
                </a:lnTo>
                <a:lnTo>
                  <a:pt x="2004" y="609"/>
                </a:lnTo>
                <a:lnTo>
                  <a:pt x="2008" y="609"/>
                </a:lnTo>
                <a:lnTo>
                  <a:pt x="2013" y="611"/>
                </a:lnTo>
                <a:lnTo>
                  <a:pt x="2024" y="614"/>
                </a:lnTo>
                <a:lnTo>
                  <a:pt x="2036" y="616"/>
                </a:lnTo>
                <a:lnTo>
                  <a:pt x="2035" y="623"/>
                </a:lnTo>
                <a:lnTo>
                  <a:pt x="2033" y="630"/>
                </a:lnTo>
                <a:lnTo>
                  <a:pt x="2029" y="636"/>
                </a:lnTo>
                <a:lnTo>
                  <a:pt x="2026" y="641"/>
                </a:lnTo>
                <a:lnTo>
                  <a:pt x="2022" y="646"/>
                </a:lnTo>
                <a:lnTo>
                  <a:pt x="2017" y="652"/>
                </a:lnTo>
                <a:lnTo>
                  <a:pt x="2012" y="653"/>
                </a:lnTo>
                <a:lnTo>
                  <a:pt x="2006" y="657"/>
                </a:lnTo>
                <a:lnTo>
                  <a:pt x="2001" y="661"/>
                </a:lnTo>
                <a:lnTo>
                  <a:pt x="1994" y="662"/>
                </a:lnTo>
                <a:lnTo>
                  <a:pt x="1987" y="666"/>
                </a:lnTo>
                <a:lnTo>
                  <a:pt x="1979" y="668"/>
                </a:lnTo>
                <a:lnTo>
                  <a:pt x="1965" y="671"/>
                </a:lnTo>
                <a:lnTo>
                  <a:pt x="1951" y="675"/>
                </a:lnTo>
                <a:lnTo>
                  <a:pt x="1899" y="703"/>
                </a:lnTo>
                <a:lnTo>
                  <a:pt x="1899" y="705"/>
                </a:lnTo>
                <a:lnTo>
                  <a:pt x="1898" y="709"/>
                </a:lnTo>
                <a:lnTo>
                  <a:pt x="1898" y="714"/>
                </a:lnTo>
                <a:lnTo>
                  <a:pt x="1898" y="718"/>
                </a:lnTo>
                <a:lnTo>
                  <a:pt x="1898" y="726"/>
                </a:lnTo>
                <a:lnTo>
                  <a:pt x="1898" y="737"/>
                </a:lnTo>
                <a:lnTo>
                  <a:pt x="1898" y="746"/>
                </a:lnTo>
                <a:lnTo>
                  <a:pt x="1898" y="755"/>
                </a:lnTo>
                <a:lnTo>
                  <a:pt x="1898" y="764"/>
                </a:lnTo>
                <a:lnTo>
                  <a:pt x="1898" y="767"/>
                </a:lnTo>
                <a:lnTo>
                  <a:pt x="1894" y="771"/>
                </a:lnTo>
                <a:lnTo>
                  <a:pt x="1892" y="773"/>
                </a:lnTo>
                <a:lnTo>
                  <a:pt x="1889" y="776"/>
                </a:lnTo>
                <a:lnTo>
                  <a:pt x="1883" y="778"/>
                </a:lnTo>
                <a:lnTo>
                  <a:pt x="1882" y="782"/>
                </a:lnTo>
                <a:lnTo>
                  <a:pt x="1878" y="785"/>
                </a:lnTo>
                <a:lnTo>
                  <a:pt x="1876" y="787"/>
                </a:lnTo>
                <a:lnTo>
                  <a:pt x="1876" y="789"/>
                </a:lnTo>
                <a:lnTo>
                  <a:pt x="1876" y="791"/>
                </a:lnTo>
                <a:lnTo>
                  <a:pt x="1876" y="792"/>
                </a:lnTo>
                <a:lnTo>
                  <a:pt x="1876" y="796"/>
                </a:lnTo>
                <a:lnTo>
                  <a:pt x="1876" y="798"/>
                </a:lnTo>
                <a:lnTo>
                  <a:pt x="1878" y="801"/>
                </a:lnTo>
                <a:lnTo>
                  <a:pt x="1880" y="805"/>
                </a:lnTo>
                <a:lnTo>
                  <a:pt x="1883" y="812"/>
                </a:lnTo>
                <a:lnTo>
                  <a:pt x="1889" y="819"/>
                </a:lnTo>
                <a:lnTo>
                  <a:pt x="1896" y="828"/>
                </a:lnTo>
                <a:lnTo>
                  <a:pt x="1903" y="837"/>
                </a:lnTo>
                <a:lnTo>
                  <a:pt x="1912" y="846"/>
                </a:lnTo>
                <a:lnTo>
                  <a:pt x="1921" y="855"/>
                </a:lnTo>
                <a:lnTo>
                  <a:pt x="1940" y="871"/>
                </a:lnTo>
                <a:lnTo>
                  <a:pt x="1958" y="887"/>
                </a:lnTo>
                <a:lnTo>
                  <a:pt x="1974" y="901"/>
                </a:lnTo>
                <a:lnTo>
                  <a:pt x="1987" y="910"/>
                </a:lnTo>
                <a:lnTo>
                  <a:pt x="1992" y="910"/>
                </a:lnTo>
                <a:lnTo>
                  <a:pt x="1992" y="920"/>
                </a:lnTo>
                <a:lnTo>
                  <a:pt x="1992" y="929"/>
                </a:lnTo>
                <a:lnTo>
                  <a:pt x="1992" y="938"/>
                </a:lnTo>
                <a:lnTo>
                  <a:pt x="1992" y="951"/>
                </a:lnTo>
                <a:lnTo>
                  <a:pt x="1987" y="953"/>
                </a:lnTo>
                <a:lnTo>
                  <a:pt x="1983" y="954"/>
                </a:lnTo>
                <a:lnTo>
                  <a:pt x="1981" y="954"/>
                </a:lnTo>
                <a:lnTo>
                  <a:pt x="1979" y="956"/>
                </a:lnTo>
                <a:lnTo>
                  <a:pt x="1974" y="960"/>
                </a:lnTo>
                <a:lnTo>
                  <a:pt x="1965" y="969"/>
                </a:lnTo>
                <a:lnTo>
                  <a:pt x="1956" y="977"/>
                </a:lnTo>
                <a:lnTo>
                  <a:pt x="1946" y="985"/>
                </a:lnTo>
                <a:lnTo>
                  <a:pt x="1937" y="992"/>
                </a:lnTo>
                <a:lnTo>
                  <a:pt x="1926" y="999"/>
                </a:lnTo>
                <a:lnTo>
                  <a:pt x="1915" y="1004"/>
                </a:lnTo>
                <a:lnTo>
                  <a:pt x="1903" y="1011"/>
                </a:lnTo>
                <a:lnTo>
                  <a:pt x="1892" y="1017"/>
                </a:lnTo>
                <a:lnTo>
                  <a:pt x="1882" y="1022"/>
                </a:lnTo>
                <a:lnTo>
                  <a:pt x="1857" y="1033"/>
                </a:lnTo>
                <a:lnTo>
                  <a:pt x="1830" y="1043"/>
                </a:lnTo>
                <a:lnTo>
                  <a:pt x="1803" y="1052"/>
                </a:lnTo>
                <a:lnTo>
                  <a:pt x="1775" y="1061"/>
                </a:lnTo>
                <a:lnTo>
                  <a:pt x="1766" y="1065"/>
                </a:lnTo>
                <a:lnTo>
                  <a:pt x="1759" y="1066"/>
                </a:lnTo>
                <a:lnTo>
                  <a:pt x="1752" y="1066"/>
                </a:lnTo>
                <a:lnTo>
                  <a:pt x="1746" y="1065"/>
                </a:lnTo>
                <a:lnTo>
                  <a:pt x="1741" y="1065"/>
                </a:lnTo>
                <a:lnTo>
                  <a:pt x="1734" y="1063"/>
                </a:lnTo>
                <a:lnTo>
                  <a:pt x="1725" y="1061"/>
                </a:lnTo>
                <a:lnTo>
                  <a:pt x="1714" y="1061"/>
                </a:lnTo>
                <a:lnTo>
                  <a:pt x="1707" y="1061"/>
                </a:lnTo>
                <a:lnTo>
                  <a:pt x="1700" y="1063"/>
                </a:lnTo>
                <a:lnTo>
                  <a:pt x="1695" y="1065"/>
                </a:lnTo>
                <a:lnTo>
                  <a:pt x="1689" y="1068"/>
                </a:lnTo>
                <a:lnTo>
                  <a:pt x="1682" y="1070"/>
                </a:lnTo>
                <a:lnTo>
                  <a:pt x="1679" y="1075"/>
                </a:lnTo>
                <a:lnTo>
                  <a:pt x="1673" y="1079"/>
                </a:lnTo>
                <a:lnTo>
                  <a:pt x="1668" y="1084"/>
                </a:lnTo>
                <a:lnTo>
                  <a:pt x="1664" y="1090"/>
                </a:lnTo>
                <a:lnTo>
                  <a:pt x="1661" y="1095"/>
                </a:lnTo>
                <a:lnTo>
                  <a:pt x="1657" y="1102"/>
                </a:lnTo>
                <a:lnTo>
                  <a:pt x="1656" y="1109"/>
                </a:lnTo>
                <a:lnTo>
                  <a:pt x="1652" y="1116"/>
                </a:lnTo>
                <a:lnTo>
                  <a:pt x="1650" y="1125"/>
                </a:lnTo>
                <a:lnTo>
                  <a:pt x="1648" y="1132"/>
                </a:lnTo>
                <a:lnTo>
                  <a:pt x="1647" y="1141"/>
                </a:lnTo>
                <a:lnTo>
                  <a:pt x="1640" y="1139"/>
                </a:lnTo>
                <a:lnTo>
                  <a:pt x="1632" y="1138"/>
                </a:lnTo>
                <a:lnTo>
                  <a:pt x="1627" y="1134"/>
                </a:lnTo>
                <a:lnTo>
                  <a:pt x="1622" y="1131"/>
                </a:lnTo>
                <a:lnTo>
                  <a:pt x="1616" y="1127"/>
                </a:lnTo>
                <a:lnTo>
                  <a:pt x="1613" y="1123"/>
                </a:lnTo>
                <a:lnTo>
                  <a:pt x="1609" y="1120"/>
                </a:lnTo>
                <a:lnTo>
                  <a:pt x="1604" y="1115"/>
                </a:lnTo>
                <a:lnTo>
                  <a:pt x="1600" y="1111"/>
                </a:lnTo>
                <a:lnTo>
                  <a:pt x="1597" y="1107"/>
                </a:lnTo>
                <a:lnTo>
                  <a:pt x="1592" y="1102"/>
                </a:lnTo>
                <a:lnTo>
                  <a:pt x="1588" y="1100"/>
                </a:lnTo>
                <a:lnTo>
                  <a:pt x="1583" y="1097"/>
                </a:lnTo>
                <a:lnTo>
                  <a:pt x="1577" y="1095"/>
                </a:lnTo>
                <a:lnTo>
                  <a:pt x="1572" y="1093"/>
                </a:lnTo>
                <a:lnTo>
                  <a:pt x="1565" y="1091"/>
                </a:lnTo>
                <a:lnTo>
                  <a:pt x="1558" y="1093"/>
                </a:lnTo>
                <a:lnTo>
                  <a:pt x="1552" y="1095"/>
                </a:lnTo>
                <a:lnTo>
                  <a:pt x="1551" y="1097"/>
                </a:lnTo>
                <a:lnTo>
                  <a:pt x="1547" y="1098"/>
                </a:lnTo>
                <a:lnTo>
                  <a:pt x="1545" y="1100"/>
                </a:lnTo>
                <a:lnTo>
                  <a:pt x="1543" y="1102"/>
                </a:lnTo>
                <a:lnTo>
                  <a:pt x="1527" y="1100"/>
                </a:lnTo>
                <a:lnTo>
                  <a:pt x="1510" y="1097"/>
                </a:lnTo>
                <a:lnTo>
                  <a:pt x="1494" y="1095"/>
                </a:lnTo>
                <a:lnTo>
                  <a:pt x="1478" y="1093"/>
                </a:lnTo>
                <a:lnTo>
                  <a:pt x="1470" y="1091"/>
                </a:lnTo>
                <a:lnTo>
                  <a:pt x="1463" y="1088"/>
                </a:lnTo>
                <a:lnTo>
                  <a:pt x="1458" y="1084"/>
                </a:lnTo>
                <a:lnTo>
                  <a:pt x="1451" y="1081"/>
                </a:lnTo>
                <a:lnTo>
                  <a:pt x="1446" y="1075"/>
                </a:lnTo>
                <a:lnTo>
                  <a:pt x="1442" y="1070"/>
                </a:lnTo>
                <a:lnTo>
                  <a:pt x="1440" y="1066"/>
                </a:lnTo>
                <a:lnTo>
                  <a:pt x="1438" y="1063"/>
                </a:lnTo>
                <a:lnTo>
                  <a:pt x="1437" y="1059"/>
                </a:lnTo>
                <a:lnTo>
                  <a:pt x="1437" y="1054"/>
                </a:lnTo>
                <a:lnTo>
                  <a:pt x="1433" y="1058"/>
                </a:lnTo>
                <a:lnTo>
                  <a:pt x="1431" y="1059"/>
                </a:lnTo>
                <a:lnTo>
                  <a:pt x="1430" y="1061"/>
                </a:lnTo>
                <a:lnTo>
                  <a:pt x="1428" y="1063"/>
                </a:lnTo>
                <a:lnTo>
                  <a:pt x="1422" y="1066"/>
                </a:lnTo>
                <a:lnTo>
                  <a:pt x="1417" y="1068"/>
                </a:lnTo>
                <a:lnTo>
                  <a:pt x="1410" y="1070"/>
                </a:lnTo>
                <a:lnTo>
                  <a:pt x="1403" y="1070"/>
                </a:lnTo>
                <a:lnTo>
                  <a:pt x="1398" y="1070"/>
                </a:lnTo>
                <a:lnTo>
                  <a:pt x="1389" y="1068"/>
                </a:lnTo>
                <a:lnTo>
                  <a:pt x="1362" y="1063"/>
                </a:lnTo>
                <a:lnTo>
                  <a:pt x="1339" y="1058"/>
                </a:lnTo>
                <a:lnTo>
                  <a:pt x="1342" y="1063"/>
                </a:lnTo>
                <a:lnTo>
                  <a:pt x="1348" y="1066"/>
                </a:lnTo>
                <a:lnTo>
                  <a:pt x="1353" y="1072"/>
                </a:lnTo>
                <a:lnTo>
                  <a:pt x="1358" y="1077"/>
                </a:lnTo>
                <a:lnTo>
                  <a:pt x="1371" y="1088"/>
                </a:lnTo>
                <a:lnTo>
                  <a:pt x="1385" y="1100"/>
                </a:lnTo>
                <a:lnTo>
                  <a:pt x="1399" y="1111"/>
                </a:lnTo>
                <a:lnTo>
                  <a:pt x="1414" y="1123"/>
                </a:lnTo>
                <a:lnTo>
                  <a:pt x="1417" y="1129"/>
                </a:lnTo>
                <a:lnTo>
                  <a:pt x="1422" y="1134"/>
                </a:lnTo>
                <a:lnTo>
                  <a:pt x="1426" y="1139"/>
                </a:lnTo>
                <a:lnTo>
                  <a:pt x="1428" y="1143"/>
                </a:lnTo>
                <a:lnTo>
                  <a:pt x="1430" y="1148"/>
                </a:lnTo>
                <a:lnTo>
                  <a:pt x="1431" y="1152"/>
                </a:lnTo>
                <a:lnTo>
                  <a:pt x="1431" y="1155"/>
                </a:lnTo>
                <a:lnTo>
                  <a:pt x="1431" y="1159"/>
                </a:lnTo>
                <a:lnTo>
                  <a:pt x="1430" y="1166"/>
                </a:lnTo>
                <a:lnTo>
                  <a:pt x="1428" y="1173"/>
                </a:lnTo>
                <a:lnTo>
                  <a:pt x="1426" y="1180"/>
                </a:lnTo>
                <a:lnTo>
                  <a:pt x="1426" y="1187"/>
                </a:lnTo>
                <a:lnTo>
                  <a:pt x="1426" y="1193"/>
                </a:lnTo>
                <a:lnTo>
                  <a:pt x="1426" y="1196"/>
                </a:lnTo>
                <a:lnTo>
                  <a:pt x="1428" y="1202"/>
                </a:lnTo>
                <a:lnTo>
                  <a:pt x="1428" y="1205"/>
                </a:lnTo>
                <a:lnTo>
                  <a:pt x="1433" y="1220"/>
                </a:lnTo>
                <a:lnTo>
                  <a:pt x="1437" y="1230"/>
                </a:lnTo>
                <a:lnTo>
                  <a:pt x="1442" y="1243"/>
                </a:lnTo>
                <a:lnTo>
                  <a:pt x="1447" y="1252"/>
                </a:lnTo>
                <a:lnTo>
                  <a:pt x="1453" y="1260"/>
                </a:lnTo>
                <a:lnTo>
                  <a:pt x="1458" y="1269"/>
                </a:lnTo>
                <a:lnTo>
                  <a:pt x="1465" y="1276"/>
                </a:lnTo>
                <a:lnTo>
                  <a:pt x="1472" y="1282"/>
                </a:lnTo>
                <a:lnTo>
                  <a:pt x="1481" y="1289"/>
                </a:lnTo>
                <a:lnTo>
                  <a:pt x="1490" y="1293"/>
                </a:lnTo>
                <a:lnTo>
                  <a:pt x="1501" y="1296"/>
                </a:lnTo>
                <a:lnTo>
                  <a:pt x="1511" y="1300"/>
                </a:lnTo>
                <a:lnTo>
                  <a:pt x="1524" y="1303"/>
                </a:lnTo>
                <a:lnTo>
                  <a:pt x="1538" y="1305"/>
                </a:lnTo>
                <a:lnTo>
                  <a:pt x="1554" y="1305"/>
                </a:lnTo>
                <a:lnTo>
                  <a:pt x="1572" y="1305"/>
                </a:lnTo>
                <a:lnTo>
                  <a:pt x="1570" y="1312"/>
                </a:lnTo>
                <a:lnTo>
                  <a:pt x="1570" y="1317"/>
                </a:lnTo>
                <a:lnTo>
                  <a:pt x="1570" y="1321"/>
                </a:lnTo>
                <a:lnTo>
                  <a:pt x="1570" y="1325"/>
                </a:lnTo>
                <a:lnTo>
                  <a:pt x="1570" y="1328"/>
                </a:lnTo>
                <a:lnTo>
                  <a:pt x="1572" y="1333"/>
                </a:lnTo>
                <a:lnTo>
                  <a:pt x="1563" y="1337"/>
                </a:lnTo>
                <a:lnTo>
                  <a:pt x="1551" y="1341"/>
                </a:lnTo>
                <a:lnTo>
                  <a:pt x="1533" y="1349"/>
                </a:lnTo>
                <a:lnTo>
                  <a:pt x="1513" y="1357"/>
                </a:lnTo>
                <a:lnTo>
                  <a:pt x="1494" y="1366"/>
                </a:lnTo>
                <a:lnTo>
                  <a:pt x="1478" y="1373"/>
                </a:lnTo>
                <a:lnTo>
                  <a:pt x="1472" y="1376"/>
                </a:lnTo>
                <a:lnTo>
                  <a:pt x="1467" y="1380"/>
                </a:lnTo>
                <a:lnTo>
                  <a:pt x="1463" y="1382"/>
                </a:lnTo>
                <a:lnTo>
                  <a:pt x="1462" y="1385"/>
                </a:lnTo>
                <a:lnTo>
                  <a:pt x="1460" y="1390"/>
                </a:lnTo>
                <a:lnTo>
                  <a:pt x="1458" y="1396"/>
                </a:lnTo>
                <a:lnTo>
                  <a:pt x="1458" y="1403"/>
                </a:lnTo>
                <a:lnTo>
                  <a:pt x="1456" y="1408"/>
                </a:lnTo>
                <a:lnTo>
                  <a:pt x="1456" y="1421"/>
                </a:lnTo>
                <a:lnTo>
                  <a:pt x="1454" y="1433"/>
                </a:lnTo>
                <a:lnTo>
                  <a:pt x="1453" y="1438"/>
                </a:lnTo>
                <a:lnTo>
                  <a:pt x="1451" y="1442"/>
                </a:lnTo>
                <a:lnTo>
                  <a:pt x="1449" y="1446"/>
                </a:lnTo>
                <a:lnTo>
                  <a:pt x="1446" y="1451"/>
                </a:lnTo>
                <a:lnTo>
                  <a:pt x="1442" y="1453"/>
                </a:lnTo>
                <a:lnTo>
                  <a:pt x="1438" y="1455"/>
                </a:lnTo>
                <a:lnTo>
                  <a:pt x="1431" y="1456"/>
                </a:lnTo>
                <a:lnTo>
                  <a:pt x="1426" y="1456"/>
                </a:lnTo>
                <a:lnTo>
                  <a:pt x="1422" y="1456"/>
                </a:lnTo>
                <a:lnTo>
                  <a:pt x="1417" y="1456"/>
                </a:lnTo>
                <a:lnTo>
                  <a:pt x="1414" y="1455"/>
                </a:lnTo>
                <a:lnTo>
                  <a:pt x="1412" y="1453"/>
                </a:lnTo>
                <a:lnTo>
                  <a:pt x="1408" y="1451"/>
                </a:lnTo>
                <a:lnTo>
                  <a:pt x="1405" y="1449"/>
                </a:lnTo>
                <a:lnTo>
                  <a:pt x="1399" y="1447"/>
                </a:lnTo>
                <a:lnTo>
                  <a:pt x="1398" y="1447"/>
                </a:lnTo>
                <a:lnTo>
                  <a:pt x="1394" y="1447"/>
                </a:lnTo>
                <a:lnTo>
                  <a:pt x="1392" y="1449"/>
                </a:lnTo>
                <a:lnTo>
                  <a:pt x="1389" y="1449"/>
                </a:lnTo>
                <a:lnTo>
                  <a:pt x="1387" y="1451"/>
                </a:lnTo>
                <a:lnTo>
                  <a:pt x="1383" y="1456"/>
                </a:lnTo>
                <a:lnTo>
                  <a:pt x="1381" y="1463"/>
                </a:lnTo>
                <a:lnTo>
                  <a:pt x="1380" y="1469"/>
                </a:lnTo>
                <a:lnTo>
                  <a:pt x="1376" y="1476"/>
                </a:lnTo>
                <a:lnTo>
                  <a:pt x="1374" y="1479"/>
                </a:lnTo>
                <a:lnTo>
                  <a:pt x="1373" y="1481"/>
                </a:lnTo>
                <a:lnTo>
                  <a:pt x="1371" y="1483"/>
                </a:lnTo>
                <a:lnTo>
                  <a:pt x="1367" y="1485"/>
                </a:lnTo>
                <a:lnTo>
                  <a:pt x="1346" y="1490"/>
                </a:lnTo>
                <a:lnTo>
                  <a:pt x="1325" y="1494"/>
                </a:lnTo>
                <a:lnTo>
                  <a:pt x="1314" y="1497"/>
                </a:lnTo>
                <a:lnTo>
                  <a:pt x="1305" y="1501"/>
                </a:lnTo>
                <a:lnTo>
                  <a:pt x="1300" y="1503"/>
                </a:lnTo>
                <a:lnTo>
                  <a:pt x="1296" y="1506"/>
                </a:lnTo>
                <a:lnTo>
                  <a:pt x="1291" y="1508"/>
                </a:lnTo>
                <a:lnTo>
                  <a:pt x="1285" y="1511"/>
                </a:lnTo>
                <a:lnTo>
                  <a:pt x="1280" y="1519"/>
                </a:lnTo>
                <a:lnTo>
                  <a:pt x="1273" y="1529"/>
                </a:lnTo>
                <a:lnTo>
                  <a:pt x="1264" y="1538"/>
                </a:lnTo>
                <a:lnTo>
                  <a:pt x="1255" y="1547"/>
                </a:lnTo>
                <a:lnTo>
                  <a:pt x="1250" y="1551"/>
                </a:lnTo>
                <a:lnTo>
                  <a:pt x="1244" y="1554"/>
                </a:lnTo>
                <a:lnTo>
                  <a:pt x="1241" y="1558"/>
                </a:lnTo>
                <a:lnTo>
                  <a:pt x="1234" y="1561"/>
                </a:lnTo>
                <a:lnTo>
                  <a:pt x="1228" y="1563"/>
                </a:lnTo>
                <a:lnTo>
                  <a:pt x="1223" y="1565"/>
                </a:lnTo>
                <a:lnTo>
                  <a:pt x="1216" y="1565"/>
                </a:lnTo>
                <a:lnTo>
                  <a:pt x="1211" y="1563"/>
                </a:lnTo>
                <a:lnTo>
                  <a:pt x="1211" y="1561"/>
                </a:lnTo>
                <a:lnTo>
                  <a:pt x="1212" y="1558"/>
                </a:lnTo>
                <a:lnTo>
                  <a:pt x="1214" y="1554"/>
                </a:lnTo>
                <a:lnTo>
                  <a:pt x="1216" y="1551"/>
                </a:lnTo>
                <a:lnTo>
                  <a:pt x="1220" y="1549"/>
                </a:lnTo>
                <a:lnTo>
                  <a:pt x="1220" y="1544"/>
                </a:lnTo>
                <a:lnTo>
                  <a:pt x="1221" y="1540"/>
                </a:lnTo>
                <a:lnTo>
                  <a:pt x="1221" y="1536"/>
                </a:lnTo>
                <a:lnTo>
                  <a:pt x="1221" y="1533"/>
                </a:lnTo>
                <a:lnTo>
                  <a:pt x="1218" y="1527"/>
                </a:lnTo>
                <a:lnTo>
                  <a:pt x="1216" y="1526"/>
                </a:lnTo>
                <a:lnTo>
                  <a:pt x="1214" y="1524"/>
                </a:lnTo>
                <a:lnTo>
                  <a:pt x="1212" y="1524"/>
                </a:lnTo>
                <a:lnTo>
                  <a:pt x="1211" y="1522"/>
                </a:lnTo>
                <a:lnTo>
                  <a:pt x="1205" y="1524"/>
                </a:lnTo>
                <a:lnTo>
                  <a:pt x="1196" y="1524"/>
                </a:lnTo>
                <a:lnTo>
                  <a:pt x="1191" y="1527"/>
                </a:lnTo>
                <a:lnTo>
                  <a:pt x="1184" y="1529"/>
                </a:lnTo>
                <a:lnTo>
                  <a:pt x="1170" y="1538"/>
                </a:lnTo>
                <a:lnTo>
                  <a:pt x="1157" y="1547"/>
                </a:lnTo>
                <a:lnTo>
                  <a:pt x="1145" y="1556"/>
                </a:lnTo>
                <a:lnTo>
                  <a:pt x="1134" y="1563"/>
                </a:lnTo>
                <a:lnTo>
                  <a:pt x="1129" y="1567"/>
                </a:lnTo>
                <a:lnTo>
                  <a:pt x="1123" y="1568"/>
                </a:lnTo>
                <a:lnTo>
                  <a:pt x="1118" y="1570"/>
                </a:lnTo>
                <a:lnTo>
                  <a:pt x="1115" y="1570"/>
                </a:lnTo>
                <a:lnTo>
                  <a:pt x="1113" y="1570"/>
                </a:lnTo>
                <a:lnTo>
                  <a:pt x="1107" y="1568"/>
                </a:lnTo>
                <a:lnTo>
                  <a:pt x="1102" y="1565"/>
                </a:lnTo>
                <a:lnTo>
                  <a:pt x="1095" y="1561"/>
                </a:lnTo>
                <a:lnTo>
                  <a:pt x="1077" y="1552"/>
                </a:lnTo>
                <a:lnTo>
                  <a:pt x="1059" y="1540"/>
                </a:lnTo>
                <a:lnTo>
                  <a:pt x="1042" y="1527"/>
                </a:lnTo>
                <a:lnTo>
                  <a:pt x="1026" y="1517"/>
                </a:lnTo>
                <a:lnTo>
                  <a:pt x="1013" y="1508"/>
                </a:lnTo>
                <a:lnTo>
                  <a:pt x="1008" y="1503"/>
                </a:lnTo>
                <a:lnTo>
                  <a:pt x="1002" y="1476"/>
                </a:lnTo>
                <a:lnTo>
                  <a:pt x="997" y="1451"/>
                </a:lnTo>
                <a:lnTo>
                  <a:pt x="990" y="1426"/>
                </a:lnTo>
                <a:lnTo>
                  <a:pt x="983" y="1403"/>
                </a:lnTo>
                <a:lnTo>
                  <a:pt x="976" y="1383"/>
                </a:lnTo>
                <a:lnTo>
                  <a:pt x="967" y="1364"/>
                </a:lnTo>
                <a:lnTo>
                  <a:pt x="958" y="1346"/>
                </a:lnTo>
                <a:lnTo>
                  <a:pt x="949" y="1328"/>
                </a:lnTo>
                <a:lnTo>
                  <a:pt x="944" y="1321"/>
                </a:lnTo>
                <a:lnTo>
                  <a:pt x="940" y="1314"/>
                </a:lnTo>
                <a:lnTo>
                  <a:pt x="935" y="1307"/>
                </a:lnTo>
                <a:lnTo>
                  <a:pt x="929" y="1301"/>
                </a:lnTo>
                <a:lnTo>
                  <a:pt x="924" y="1296"/>
                </a:lnTo>
                <a:lnTo>
                  <a:pt x="919" y="1291"/>
                </a:lnTo>
                <a:lnTo>
                  <a:pt x="913" y="1285"/>
                </a:lnTo>
                <a:lnTo>
                  <a:pt x="908" y="1282"/>
                </a:lnTo>
                <a:lnTo>
                  <a:pt x="903" y="1276"/>
                </a:lnTo>
                <a:lnTo>
                  <a:pt x="896" y="1275"/>
                </a:lnTo>
                <a:lnTo>
                  <a:pt x="890" y="1271"/>
                </a:lnTo>
                <a:lnTo>
                  <a:pt x="885" y="1269"/>
                </a:lnTo>
                <a:lnTo>
                  <a:pt x="880" y="1268"/>
                </a:lnTo>
                <a:lnTo>
                  <a:pt x="872" y="1266"/>
                </a:lnTo>
                <a:lnTo>
                  <a:pt x="867" y="1264"/>
                </a:lnTo>
                <a:lnTo>
                  <a:pt x="862" y="1264"/>
                </a:lnTo>
                <a:lnTo>
                  <a:pt x="887" y="1250"/>
                </a:lnTo>
                <a:lnTo>
                  <a:pt x="910" y="1234"/>
                </a:lnTo>
                <a:lnTo>
                  <a:pt x="915" y="1230"/>
                </a:lnTo>
                <a:lnTo>
                  <a:pt x="921" y="1227"/>
                </a:lnTo>
                <a:lnTo>
                  <a:pt x="926" y="1221"/>
                </a:lnTo>
                <a:lnTo>
                  <a:pt x="929" y="1216"/>
                </a:lnTo>
                <a:lnTo>
                  <a:pt x="931" y="1211"/>
                </a:lnTo>
                <a:lnTo>
                  <a:pt x="935" y="1205"/>
                </a:lnTo>
                <a:lnTo>
                  <a:pt x="935" y="1200"/>
                </a:lnTo>
                <a:lnTo>
                  <a:pt x="937" y="1193"/>
                </a:lnTo>
                <a:lnTo>
                  <a:pt x="937" y="1184"/>
                </a:lnTo>
                <a:lnTo>
                  <a:pt x="935" y="1179"/>
                </a:lnTo>
                <a:lnTo>
                  <a:pt x="935" y="1171"/>
                </a:lnTo>
                <a:lnTo>
                  <a:pt x="933" y="1164"/>
                </a:lnTo>
                <a:lnTo>
                  <a:pt x="929" y="1152"/>
                </a:lnTo>
                <a:lnTo>
                  <a:pt x="924" y="1139"/>
                </a:lnTo>
                <a:lnTo>
                  <a:pt x="919" y="1125"/>
                </a:lnTo>
                <a:lnTo>
                  <a:pt x="913" y="1113"/>
                </a:lnTo>
                <a:lnTo>
                  <a:pt x="906" y="1100"/>
                </a:lnTo>
                <a:lnTo>
                  <a:pt x="899" y="1088"/>
                </a:lnTo>
                <a:lnTo>
                  <a:pt x="892" y="1074"/>
                </a:lnTo>
                <a:lnTo>
                  <a:pt x="885" y="1059"/>
                </a:lnTo>
                <a:lnTo>
                  <a:pt x="880" y="1045"/>
                </a:lnTo>
                <a:lnTo>
                  <a:pt x="872" y="1031"/>
                </a:lnTo>
                <a:lnTo>
                  <a:pt x="871" y="1022"/>
                </a:lnTo>
                <a:lnTo>
                  <a:pt x="869" y="1015"/>
                </a:lnTo>
                <a:lnTo>
                  <a:pt x="865" y="1006"/>
                </a:lnTo>
                <a:lnTo>
                  <a:pt x="865" y="997"/>
                </a:lnTo>
                <a:lnTo>
                  <a:pt x="864" y="990"/>
                </a:lnTo>
                <a:lnTo>
                  <a:pt x="862" y="981"/>
                </a:lnTo>
                <a:lnTo>
                  <a:pt x="862" y="970"/>
                </a:lnTo>
                <a:lnTo>
                  <a:pt x="862" y="961"/>
                </a:lnTo>
                <a:lnTo>
                  <a:pt x="862" y="947"/>
                </a:lnTo>
                <a:lnTo>
                  <a:pt x="862" y="935"/>
                </a:lnTo>
                <a:lnTo>
                  <a:pt x="864" y="922"/>
                </a:lnTo>
                <a:lnTo>
                  <a:pt x="865" y="910"/>
                </a:lnTo>
                <a:lnTo>
                  <a:pt x="867" y="899"/>
                </a:lnTo>
                <a:lnTo>
                  <a:pt x="869" y="888"/>
                </a:lnTo>
                <a:lnTo>
                  <a:pt x="872" y="878"/>
                </a:lnTo>
                <a:lnTo>
                  <a:pt x="874" y="867"/>
                </a:lnTo>
                <a:lnTo>
                  <a:pt x="878" y="856"/>
                </a:lnTo>
                <a:lnTo>
                  <a:pt x="881" y="848"/>
                </a:lnTo>
                <a:lnTo>
                  <a:pt x="885" y="839"/>
                </a:lnTo>
                <a:lnTo>
                  <a:pt x="890" y="831"/>
                </a:lnTo>
                <a:lnTo>
                  <a:pt x="894" y="823"/>
                </a:lnTo>
                <a:lnTo>
                  <a:pt x="897" y="815"/>
                </a:lnTo>
                <a:lnTo>
                  <a:pt x="903" y="808"/>
                </a:lnTo>
                <a:lnTo>
                  <a:pt x="908" y="803"/>
                </a:lnTo>
                <a:lnTo>
                  <a:pt x="908" y="760"/>
                </a:lnTo>
                <a:lnTo>
                  <a:pt x="899" y="760"/>
                </a:lnTo>
                <a:lnTo>
                  <a:pt x="894" y="760"/>
                </a:lnTo>
                <a:lnTo>
                  <a:pt x="888" y="760"/>
                </a:lnTo>
                <a:lnTo>
                  <a:pt x="883" y="760"/>
                </a:lnTo>
                <a:lnTo>
                  <a:pt x="874" y="762"/>
                </a:lnTo>
                <a:lnTo>
                  <a:pt x="864" y="762"/>
                </a:lnTo>
                <a:lnTo>
                  <a:pt x="853" y="764"/>
                </a:lnTo>
                <a:lnTo>
                  <a:pt x="844" y="764"/>
                </a:lnTo>
                <a:lnTo>
                  <a:pt x="821" y="767"/>
                </a:lnTo>
                <a:lnTo>
                  <a:pt x="798" y="773"/>
                </a:lnTo>
                <a:lnTo>
                  <a:pt x="775" y="776"/>
                </a:lnTo>
                <a:lnTo>
                  <a:pt x="753" y="782"/>
                </a:lnTo>
                <a:lnTo>
                  <a:pt x="730" y="785"/>
                </a:lnTo>
                <a:lnTo>
                  <a:pt x="711" y="789"/>
                </a:lnTo>
                <a:lnTo>
                  <a:pt x="703" y="791"/>
                </a:lnTo>
                <a:lnTo>
                  <a:pt x="696" y="789"/>
                </a:lnTo>
                <a:lnTo>
                  <a:pt x="691" y="789"/>
                </a:lnTo>
                <a:lnTo>
                  <a:pt x="686" y="787"/>
                </a:lnTo>
                <a:lnTo>
                  <a:pt x="678" y="785"/>
                </a:lnTo>
                <a:lnTo>
                  <a:pt x="673" y="785"/>
                </a:lnTo>
                <a:lnTo>
                  <a:pt x="671" y="785"/>
                </a:lnTo>
                <a:lnTo>
                  <a:pt x="668" y="787"/>
                </a:lnTo>
                <a:lnTo>
                  <a:pt x="664" y="789"/>
                </a:lnTo>
                <a:lnTo>
                  <a:pt x="661" y="789"/>
                </a:lnTo>
                <a:lnTo>
                  <a:pt x="657" y="792"/>
                </a:lnTo>
                <a:lnTo>
                  <a:pt x="652" y="796"/>
                </a:lnTo>
                <a:lnTo>
                  <a:pt x="648" y="799"/>
                </a:lnTo>
                <a:lnTo>
                  <a:pt x="646" y="803"/>
                </a:lnTo>
                <a:lnTo>
                  <a:pt x="641" y="805"/>
                </a:lnTo>
                <a:lnTo>
                  <a:pt x="638" y="808"/>
                </a:lnTo>
                <a:lnTo>
                  <a:pt x="634" y="810"/>
                </a:lnTo>
                <a:lnTo>
                  <a:pt x="629" y="810"/>
                </a:lnTo>
                <a:lnTo>
                  <a:pt x="622" y="810"/>
                </a:lnTo>
                <a:lnTo>
                  <a:pt x="616" y="808"/>
                </a:lnTo>
                <a:lnTo>
                  <a:pt x="609" y="807"/>
                </a:lnTo>
                <a:lnTo>
                  <a:pt x="604" y="805"/>
                </a:lnTo>
                <a:lnTo>
                  <a:pt x="600" y="801"/>
                </a:lnTo>
                <a:lnTo>
                  <a:pt x="597" y="798"/>
                </a:lnTo>
                <a:lnTo>
                  <a:pt x="593" y="794"/>
                </a:lnTo>
                <a:lnTo>
                  <a:pt x="589" y="791"/>
                </a:lnTo>
                <a:lnTo>
                  <a:pt x="577" y="771"/>
                </a:lnTo>
                <a:lnTo>
                  <a:pt x="565" y="755"/>
                </a:lnTo>
                <a:lnTo>
                  <a:pt x="557" y="744"/>
                </a:lnTo>
                <a:lnTo>
                  <a:pt x="550" y="735"/>
                </a:lnTo>
                <a:lnTo>
                  <a:pt x="541" y="726"/>
                </a:lnTo>
                <a:lnTo>
                  <a:pt x="534" y="719"/>
                </a:lnTo>
                <a:lnTo>
                  <a:pt x="525" y="710"/>
                </a:lnTo>
                <a:lnTo>
                  <a:pt x="517" y="703"/>
                </a:lnTo>
                <a:lnTo>
                  <a:pt x="508" y="696"/>
                </a:lnTo>
                <a:lnTo>
                  <a:pt x="499" y="691"/>
                </a:lnTo>
                <a:lnTo>
                  <a:pt x="488" y="684"/>
                </a:lnTo>
                <a:lnTo>
                  <a:pt x="477" y="680"/>
                </a:lnTo>
                <a:lnTo>
                  <a:pt x="467" y="675"/>
                </a:lnTo>
                <a:lnTo>
                  <a:pt x="456" y="671"/>
                </a:lnTo>
                <a:lnTo>
                  <a:pt x="444" y="669"/>
                </a:lnTo>
                <a:lnTo>
                  <a:pt x="431" y="666"/>
                </a:lnTo>
                <a:lnTo>
                  <a:pt x="417" y="666"/>
                </a:lnTo>
                <a:lnTo>
                  <a:pt x="404" y="664"/>
                </a:lnTo>
                <a:lnTo>
                  <a:pt x="395" y="666"/>
                </a:lnTo>
                <a:lnTo>
                  <a:pt x="387" y="666"/>
                </a:lnTo>
                <a:lnTo>
                  <a:pt x="381" y="668"/>
                </a:lnTo>
                <a:lnTo>
                  <a:pt x="374" y="669"/>
                </a:lnTo>
                <a:lnTo>
                  <a:pt x="369" y="673"/>
                </a:lnTo>
                <a:lnTo>
                  <a:pt x="363" y="677"/>
                </a:lnTo>
                <a:lnTo>
                  <a:pt x="356" y="680"/>
                </a:lnTo>
                <a:lnTo>
                  <a:pt x="351" y="686"/>
                </a:lnTo>
                <a:lnTo>
                  <a:pt x="203" y="686"/>
                </a:lnTo>
                <a:lnTo>
                  <a:pt x="198" y="686"/>
                </a:lnTo>
                <a:lnTo>
                  <a:pt x="193" y="684"/>
                </a:lnTo>
                <a:lnTo>
                  <a:pt x="187" y="680"/>
                </a:lnTo>
                <a:lnTo>
                  <a:pt x="182" y="677"/>
                </a:lnTo>
                <a:lnTo>
                  <a:pt x="175" y="671"/>
                </a:lnTo>
                <a:lnTo>
                  <a:pt x="169" y="666"/>
                </a:lnTo>
                <a:lnTo>
                  <a:pt x="164" y="661"/>
                </a:lnTo>
                <a:lnTo>
                  <a:pt x="159" y="653"/>
                </a:lnTo>
                <a:lnTo>
                  <a:pt x="155" y="646"/>
                </a:lnTo>
                <a:lnTo>
                  <a:pt x="150" y="639"/>
                </a:lnTo>
                <a:lnTo>
                  <a:pt x="146" y="632"/>
                </a:lnTo>
                <a:lnTo>
                  <a:pt x="143" y="625"/>
                </a:lnTo>
                <a:lnTo>
                  <a:pt x="139" y="618"/>
                </a:lnTo>
                <a:lnTo>
                  <a:pt x="137" y="609"/>
                </a:lnTo>
                <a:lnTo>
                  <a:pt x="137" y="604"/>
                </a:lnTo>
                <a:lnTo>
                  <a:pt x="136" y="597"/>
                </a:lnTo>
                <a:lnTo>
                  <a:pt x="137" y="591"/>
                </a:lnTo>
                <a:lnTo>
                  <a:pt x="137" y="586"/>
                </a:lnTo>
                <a:lnTo>
                  <a:pt x="137" y="582"/>
                </a:lnTo>
                <a:lnTo>
                  <a:pt x="139" y="579"/>
                </a:lnTo>
                <a:lnTo>
                  <a:pt x="143" y="572"/>
                </a:lnTo>
                <a:lnTo>
                  <a:pt x="145" y="566"/>
                </a:lnTo>
                <a:lnTo>
                  <a:pt x="148" y="559"/>
                </a:lnTo>
                <a:lnTo>
                  <a:pt x="152" y="554"/>
                </a:lnTo>
                <a:lnTo>
                  <a:pt x="152" y="552"/>
                </a:lnTo>
                <a:lnTo>
                  <a:pt x="153" y="548"/>
                </a:lnTo>
                <a:lnTo>
                  <a:pt x="153" y="545"/>
                </a:lnTo>
                <a:lnTo>
                  <a:pt x="153" y="541"/>
                </a:lnTo>
                <a:lnTo>
                  <a:pt x="153" y="532"/>
                </a:lnTo>
                <a:lnTo>
                  <a:pt x="150" y="522"/>
                </a:lnTo>
                <a:lnTo>
                  <a:pt x="148" y="509"/>
                </a:lnTo>
                <a:lnTo>
                  <a:pt x="143" y="497"/>
                </a:lnTo>
                <a:lnTo>
                  <a:pt x="137" y="483"/>
                </a:lnTo>
                <a:lnTo>
                  <a:pt x="130" y="470"/>
                </a:lnTo>
                <a:lnTo>
                  <a:pt x="121" y="456"/>
                </a:lnTo>
                <a:lnTo>
                  <a:pt x="114" y="442"/>
                </a:lnTo>
                <a:lnTo>
                  <a:pt x="105" y="427"/>
                </a:lnTo>
                <a:lnTo>
                  <a:pt x="96" y="415"/>
                </a:lnTo>
                <a:lnTo>
                  <a:pt x="86" y="402"/>
                </a:lnTo>
                <a:lnTo>
                  <a:pt x="77" y="394"/>
                </a:lnTo>
                <a:lnTo>
                  <a:pt x="73" y="388"/>
                </a:lnTo>
                <a:lnTo>
                  <a:pt x="68" y="385"/>
                </a:lnTo>
                <a:lnTo>
                  <a:pt x="64" y="381"/>
                </a:lnTo>
                <a:lnTo>
                  <a:pt x="59" y="378"/>
                </a:lnTo>
                <a:lnTo>
                  <a:pt x="56" y="376"/>
                </a:lnTo>
                <a:lnTo>
                  <a:pt x="52" y="374"/>
                </a:lnTo>
                <a:lnTo>
                  <a:pt x="48" y="372"/>
                </a:lnTo>
                <a:lnTo>
                  <a:pt x="43" y="372"/>
                </a:lnTo>
                <a:lnTo>
                  <a:pt x="40" y="372"/>
                </a:lnTo>
                <a:lnTo>
                  <a:pt x="34" y="374"/>
                </a:lnTo>
                <a:lnTo>
                  <a:pt x="31" y="376"/>
                </a:lnTo>
                <a:lnTo>
                  <a:pt x="25" y="378"/>
                </a:lnTo>
                <a:lnTo>
                  <a:pt x="22" y="379"/>
                </a:lnTo>
                <a:lnTo>
                  <a:pt x="20" y="381"/>
                </a:lnTo>
                <a:lnTo>
                  <a:pt x="15" y="383"/>
                </a:lnTo>
                <a:lnTo>
                  <a:pt x="11" y="383"/>
                </a:lnTo>
                <a:lnTo>
                  <a:pt x="9" y="383"/>
                </a:lnTo>
                <a:lnTo>
                  <a:pt x="8" y="381"/>
                </a:lnTo>
                <a:lnTo>
                  <a:pt x="6" y="381"/>
                </a:lnTo>
                <a:lnTo>
                  <a:pt x="6" y="379"/>
                </a:lnTo>
                <a:lnTo>
                  <a:pt x="2" y="378"/>
                </a:lnTo>
                <a:lnTo>
                  <a:pt x="2" y="374"/>
                </a:lnTo>
                <a:lnTo>
                  <a:pt x="0" y="367"/>
                </a:lnTo>
                <a:lnTo>
                  <a:pt x="0" y="362"/>
                </a:lnTo>
                <a:lnTo>
                  <a:pt x="0" y="358"/>
                </a:lnTo>
                <a:lnTo>
                  <a:pt x="2" y="356"/>
                </a:lnTo>
                <a:lnTo>
                  <a:pt x="4" y="353"/>
                </a:lnTo>
                <a:lnTo>
                  <a:pt x="6" y="351"/>
                </a:lnTo>
                <a:lnTo>
                  <a:pt x="9" y="346"/>
                </a:lnTo>
                <a:lnTo>
                  <a:pt x="15" y="340"/>
                </a:lnTo>
                <a:lnTo>
                  <a:pt x="22" y="337"/>
                </a:lnTo>
                <a:lnTo>
                  <a:pt x="25" y="333"/>
                </a:lnTo>
                <a:lnTo>
                  <a:pt x="31" y="329"/>
                </a:lnTo>
                <a:lnTo>
                  <a:pt x="32" y="328"/>
                </a:lnTo>
                <a:lnTo>
                  <a:pt x="36" y="324"/>
                </a:lnTo>
                <a:lnTo>
                  <a:pt x="38" y="321"/>
                </a:lnTo>
                <a:lnTo>
                  <a:pt x="40" y="317"/>
                </a:lnTo>
                <a:lnTo>
                  <a:pt x="40" y="313"/>
                </a:lnTo>
                <a:lnTo>
                  <a:pt x="41" y="305"/>
                </a:lnTo>
                <a:lnTo>
                  <a:pt x="45" y="296"/>
                </a:lnTo>
                <a:lnTo>
                  <a:pt x="47" y="274"/>
                </a:lnTo>
                <a:lnTo>
                  <a:pt x="48" y="255"/>
                </a:lnTo>
                <a:lnTo>
                  <a:pt x="48" y="244"/>
                </a:lnTo>
                <a:lnTo>
                  <a:pt x="50" y="235"/>
                </a:lnTo>
                <a:lnTo>
                  <a:pt x="52" y="226"/>
                </a:lnTo>
                <a:lnTo>
                  <a:pt x="56" y="219"/>
                </a:lnTo>
                <a:lnTo>
                  <a:pt x="56" y="216"/>
                </a:lnTo>
                <a:lnTo>
                  <a:pt x="57" y="212"/>
                </a:lnTo>
                <a:lnTo>
                  <a:pt x="59" y="208"/>
                </a:lnTo>
                <a:lnTo>
                  <a:pt x="63" y="207"/>
                </a:lnTo>
                <a:lnTo>
                  <a:pt x="64" y="205"/>
                </a:lnTo>
                <a:lnTo>
                  <a:pt x="68" y="203"/>
                </a:lnTo>
                <a:lnTo>
                  <a:pt x="72" y="201"/>
                </a:lnTo>
                <a:lnTo>
                  <a:pt x="75" y="200"/>
                </a:lnTo>
                <a:lnTo>
                  <a:pt x="79" y="191"/>
                </a:lnTo>
                <a:lnTo>
                  <a:pt x="82" y="182"/>
                </a:lnTo>
                <a:lnTo>
                  <a:pt x="88" y="173"/>
                </a:lnTo>
                <a:lnTo>
                  <a:pt x="91" y="166"/>
                </a:lnTo>
                <a:lnTo>
                  <a:pt x="98" y="159"/>
                </a:lnTo>
                <a:lnTo>
                  <a:pt x="104" y="151"/>
                </a:lnTo>
                <a:lnTo>
                  <a:pt x="109" y="144"/>
                </a:lnTo>
                <a:lnTo>
                  <a:pt x="116" y="137"/>
                </a:lnTo>
                <a:lnTo>
                  <a:pt x="130" y="127"/>
                </a:lnTo>
                <a:lnTo>
                  <a:pt x="145" y="116"/>
                </a:lnTo>
                <a:lnTo>
                  <a:pt x="159" y="107"/>
                </a:lnTo>
                <a:lnTo>
                  <a:pt x="173" y="96"/>
                </a:lnTo>
                <a:lnTo>
                  <a:pt x="177" y="93"/>
                </a:lnTo>
                <a:lnTo>
                  <a:pt x="180" y="89"/>
                </a:lnTo>
                <a:lnTo>
                  <a:pt x="182" y="86"/>
                </a:lnTo>
                <a:lnTo>
                  <a:pt x="185" y="80"/>
                </a:lnTo>
                <a:lnTo>
                  <a:pt x="189" y="71"/>
                </a:lnTo>
                <a:lnTo>
                  <a:pt x="191" y="61"/>
                </a:lnTo>
                <a:lnTo>
                  <a:pt x="194" y="52"/>
                </a:lnTo>
                <a:lnTo>
                  <a:pt x="196" y="43"/>
                </a:lnTo>
                <a:lnTo>
                  <a:pt x="198" y="38"/>
                </a:lnTo>
                <a:lnTo>
                  <a:pt x="202" y="34"/>
                </a:lnTo>
                <a:lnTo>
                  <a:pt x="203" y="30"/>
                </a:lnTo>
                <a:lnTo>
                  <a:pt x="209" y="29"/>
                </a:lnTo>
                <a:lnTo>
                  <a:pt x="212" y="25"/>
                </a:lnTo>
                <a:lnTo>
                  <a:pt x="218" y="22"/>
                </a:lnTo>
                <a:lnTo>
                  <a:pt x="223" y="20"/>
                </a:lnTo>
                <a:lnTo>
                  <a:pt x="228" y="18"/>
                </a:lnTo>
                <a:lnTo>
                  <a:pt x="239" y="14"/>
                </a:lnTo>
                <a:lnTo>
                  <a:pt x="250" y="13"/>
                </a:lnTo>
                <a:lnTo>
                  <a:pt x="258" y="11"/>
                </a:lnTo>
                <a:lnTo>
                  <a:pt x="271" y="9"/>
                </a:lnTo>
                <a:lnTo>
                  <a:pt x="276" y="7"/>
                </a:lnTo>
                <a:lnTo>
                  <a:pt x="282" y="6"/>
                </a:lnTo>
                <a:lnTo>
                  <a:pt x="287" y="4"/>
                </a:lnTo>
                <a:lnTo>
                  <a:pt x="292" y="0"/>
                </a:lnTo>
                <a:lnTo>
                  <a:pt x="290" y="2"/>
                </a:lnTo>
                <a:lnTo>
                  <a:pt x="289" y="6"/>
                </a:lnTo>
                <a:lnTo>
                  <a:pt x="283" y="7"/>
                </a:lnTo>
                <a:lnTo>
                  <a:pt x="278" y="9"/>
                </a:lnTo>
                <a:lnTo>
                  <a:pt x="267" y="14"/>
                </a:lnTo>
                <a:lnTo>
                  <a:pt x="253" y="20"/>
                </a:lnTo>
                <a:lnTo>
                  <a:pt x="241" y="25"/>
                </a:lnTo>
                <a:lnTo>
                  <a:pt x="228" y="30"/>
                </a:lnTo>
                <a:lnTo>
                  <a:pt x="225" y="32"/>
                </a:lnTo>
                <a:lnTo>
                  <a:pt x="221" y="34"/>
                </a:lnTo>
                <a:lnTo>
                  <a:pt x="219" y="36"/>
                </a:lnTo>
                <a:lnTo>
                  <a:pt x="218" y="38"/>
                </a:lnTo>
                <a:lnTo>
                  <a:pt x="219" y="45"/>
                </a:lnTo>
                <a:lnTo>
                  <a:pt x="219" y="48"/>
                </a:lnTo>
                <a:lnTo>
                  <a:pt x="223" y="54"/>
                </a:lnTo>
                <a:lnTo>
                  <a:pt x="226" y="59"/>
                </a:lnTo>
                <a:lnTo>
                  <a:pt x="232" y="66"/>
                </a:lnTo>
                <a:lnTo>
                  <a:pt x="241" y="73"/>
                </a:lnTo>
                <a:lnTo>
                  <a:pt x="248" y="82"/>
                </a:lnTo>
                <a:lnTo>
                  <a:pt x="255" y="89"/>
                </a:lnTo>
                <a:lnTo>
                  <a:pt x="258" y="93"/>
                </a:lnTo>
                <a:lnTo>
                  <a:pt x="258" y="98"/>
                </a:lnTo>
                <a:lnTo>
                  <a:pt x="260" y="102"/>
                </a:lnTo>
                <a:lnTo>
                  <a:pt x="262" y="107"/>
                </a:lnTo>
                <a:lnTo>
                  <a:pt x="262" y="114"/>
                </a:lnTo>
                <a:lnTo>
                  <a:pt x="264" y="121"/>
                </a:lnTo>
                <a:lnTo>
                  <a:pt x="266" y="128"/>
                </a:lnTo>
                <a:lnTo>
                  <a:pt x="269" y="135"/>
                </a:lnTo>
                <a:lnTo>
                  <a:pt x="271" y="141"/>
                </a:lnTo>
                <a:lnTo>
                  <a:pt x="273" y="148"/>
                </a:lnTo>
                <a:lnTo>
                  <a:pt x="274" y="155"/>
                </a:lnTo>
                <a:lnTo>
                  <a:pt x="276" y="162"/>
                </a:lnTo>
                <a:lnTo>
                  <a:pt x="274" y="168"/>
                </a:lnTo>
                <a:lnTo>
                  <a:pt x="274" y="171"/>
                </a:lnTo>
                <a:lnTo>
                  <a:pt x="273" y="176"/>
                </a:lnTo>
                <a:lnTo>
                  <a:pt x="273" y="180"/>
                </a:lnTo>
                <a:lnTo>
                  <a:pt x="267" y="189"/>
                </a:lnTo>
                <a:lnTo>
                  <a:pt x="262" y="198"/>
                </a:lnTo>
                <a:lnTo>
                  <a:pt x="257" y="205"/>
                </a:lnTo>
                <a:lnTo>
                  <a:pt x="250" y="212"/>
                </a:lnTo>
                <a:lnTo>
                  <a:pt x="242" y="219"/>
                </a:lnTo>
                <a:lnTo>
                  <a:pt x="234" y="228"/>
                </a:lnTo>
                <a:lnTo>
                  <a:pt x="226" y="235"/>
                </a:lnTo>
                <a:lnTo>
                  <a:pt x="219" y="242"/>
                </a:lnTo>
                <a:lnTo>
                  <a:pt x="212" y="249"/>
                </a:lnTo>
                <a:lnTo>
                  <a:pt x="207" y="257"/>
                </a:lnTo>
                <a:lnTo>
                  <a:pt x="202" y="265"/>
                </a:lnTo>
                <a:lnTo>
                  <a:pt x="196" y="273"/>
                </a:lnTo>
                <a:lnTo>
                  <a:pt x="196" y="276"/>
                </a:lnTo>
                <a:lnTo>
                  <a:pt x="194" y="281"/>
                </a:lnTo>
                <a:lnTo>
                  <a:pt x="194" y="285"/>
                </a:lnTo>
                <a:lnTo>
                  <a:pt x="194" y="290"/>
                </a:lnTo>
                <a:lnTo>
                  <a:pt x="194" y="292"/>
                </a:lnTo>
                <a:lnTo>
                  <a:pt x="194" y="296"/>
                </a:lnTo>
                <a:lnTo>
                  <a:pt x="196" y="299"/>
                </a:lnTo>
                <a:lnTo>
                  <a:pt x="200" y="303"/>
                </a:lnTo>
                <a:lnTo>
                  <a:pt x="205" y="310"/>
                </a:lnTo>
                <a:lnTo>
                  <a:pt x="212" y="317"/>
                </a:lnTo>
                <a:lnTo>
                  <a:pt x="221" y="324"/>
                </a:lnTo>
                <a:lnTo>
                  <a:pt x="228" y="331"/>
                </a:lnTo>
                <a:lnTo>
                  <a:pt x="235" y="335"/>
                </a:lnTo>
                <a:lnTo>
                  <a:pt x="241" y="338"/>
                </a:lnTo>
                <a:lnTo>
                  <a:pt x="241" y="346"/>
                </a:lnTo>
                <a:lnTo>
                  <a:pt x="242" y="353"/>
                </a:lnTo>
                <a:lnTo>
                  <a:pt x="244" y="362"/>
                </a:lnTo>
                <a:lnTo>
                  <a:pt x="248" y="370"/>
                </a:lnTo>
                <a:lnTo>
                  <a:pt x="253" y="378"/>
                </a:lnTo>
                <a:lnTo>
                  <a:pt x="257" y="383"/>
                </a:lnTo>
                <a:lnTo>
                  <a:pt x="258" y="386"/>
                </a:lnTo>
                <a:lnTo>
                  <a:pt x="260" y="388"/>
                </a:lnTo>
                <a:lnTo>
                  <a:pt x="262" y="390"/>
                </a:lnTo>
                <a:lnTo>
                  <a:pt x="264" y="390"/>
                </a:lnTo>
                <a:lnTo>
                  <a:pt x="271" y="390"/>
                </a:lnTo>
                <a:lnTo>
                  <a:pt x="276" y="388"/>
                </a:lnTo>
                <a:lnTo>
                  <a:pt x="282" y="386"/>
                </a:lnTo>
                <a:lnTo>
                  <a:pt x="289" y="385"/>
                </a:lnTo>
                <a:lnTo>
                  <a:pt x="301" y="381"/>
                </a:lnTo>
                <a:lnTo>
                  <a:pt x="315" y="374"/>
                </a:lnTo>
                <a:lnTo>
                  <a:pt x="321" y="370"/>
                </a:lnTo>
                <a:lnTo>
                  <a:pt x="328" y="367"/>
                </a:lnTo>
                <a:lnTo>
                  <a:pt x="333" y="363"/>
                </a:lnTo>
                <a:lnTo>
                  <a:pt x="339" y="360"/>
                </a:lnTo>
                <a:lnTo>
                  <a:pt x="344" y="354"/>
                </a:lnTo>
                <a:lnTo>
                  <a:pt x="347" y="351"/>
                </a:lnTo>
                <a:lnTo>
                  <a:pt x="351" y="346"/>
                </a:lnTo>
                <a:lnTo>
                  <a:pt x="355" y="342"/>
                </a:lnTo>
                <a:lnTo>
                  <a:pt x="355" y="333"/>
                </a:lnTo>
                <a:lnTo>
                  <a:pt x="355" y="321"/>
                </a:lnTo>
                <a:lnTo>
                  <a:pt x="353" y="308"/>
                </a:lnTo>
                <a:lnTo>
                  <a:pt x="351" y="294"/>
                </a:lnTo>
                <a:lnTo>
                  <a:pt x="346" y="267"/>
                </a:lnTo>
                <a:lnTo>
                  <a:pt x="344" y="255"/>
                </a:lnTo>
                <a:lnTo>
                  <a:pt x="339" y="255"/>
                </a:lnTo>
                <a:lnTo>
                  <a:pt x="333" y="253"/>
                </a:lnTo>
                <a:lnTo>
                  <a:pt x="328" y="249"/>
                </a:lnTo>
                <a:lnTo>
                  <a:pt x="323" y="246"/>
                </a:lnTo>
                <a:lnTo>
                  <a:pt x="319" y="240"/>
                </a:lnTo>
                <a:lnTo>
                  <a:pt x="314" y="233"/>
                </a:lnTo>
                <a:lnTo>
                  <a:pt x="308" y="228"/>
                </a:lnTo>
                <a:lnTo>
                  <a:pt x="303" y="219"/>
                </a:lnTo>
                <a:lnTo>
                  <a:pt x="299" y="212"/>
                </a:lnTo>
                <a:lnTo>
                  <a:pt x="296" y="205"/>
                </a:lnTo>
                <a:lnTo>
                  <a:pt x="292" y="196"/>
                </a:lnTo>
                <a:lnTo>
                  <a:pt x="289" y="189"/>
                </a:lnTo>
                <a:lnTo>
                  <a:pt x="287" y="180"/>
                </a:lnTo>
                <a:lnTo>
                  <a:pt x="283" y="173"/>
                </a:lnTo>
                <a:lnTo>
                  <a:pt x="283" y="166"/>
                </a:lnTo>
                <a:lnTo>
                  <a:pt x="283" y="159"/>
                </a:lnTo>
                <a:lnTo>
                  <a:pt x="292" y="114"/>
                </a:lnTo>
                <a:lnTo>
                  <a:pt x="301" y="114"/>
                </a:lnTo>
                <a:lnTo>
                  <a:pt x="310" y="112"/>
                </a:lnTo>
                <a:lnTo>
                  <a:pt x="317" y="111"/>
                </a:lnTo>
                <a:lnTo>
                  <a:pt x="323" y="107"/>
                </a:lnTo>
                <a:lnTo>
                  <a:pt x="337" y="102"/>
                </a:lnTo>
                <a:lnTo>
                  <a:pt x="349" y="93"/>
                </a:lnTo>
                <a:lnTo>
                  <a:pt x="362" y="86"/>
                </a:lnTo>
                <a:lnTo>
                  <a:pt x="374" y="80"/>
                </a:lnTo>
                <a:lnTo>
                  <a:pt x="381" y="77"/>
                </a:lnTo>
                <a:lnTo>
                  <a:pt x="388" y="75"/>
                </a:lnTo>
                <a:lnTo>
                  <a:pt x="395" y="73"/>
                </a:lnTo>
                <a:lnTo>
                  <a:pt x="404" y="73"/>
                </a:lnTo>
                <a:lnTo>
                  <a:pt x="417" y="71"/>
                </a:lnTo>
                <a:lnTo>
                  <a:pt x="431" y="70"/>
                </a:lnTo>
                <a:lnTo>
                  <a:pt x="440" y="68"/>
                </a:lnTo>
                <a:lnTo>
                  <a:pt x="449" y="66"/>
                </a:lnTo>
                <a:lnTo>
                  <a:pt x="456" y="64"/>
                </a:lnTo>
                <a:lnTo>
                  <a:pt x="463" y="61"/>
                </a:lnTo>
                <a:lnTo>
                  <a:pt x="472" y="59"/>
                </a:lnTo>
                <a:lnTo>
                  <a:pt x="479" y="55"/>
                </a:lnTo>
                <a:lnTo>
                  <a:pt x="484" y="50"/>
                </a:lnTo>
                <a:lnTo>
                  <a:pt x="492" y="46"/>
                </a:lnTo>
                <a:lnTo>
                  <a:pt x="497" y="43"/>
                </a:lnTo>
                <a:lnTo>
                  <a:pt x="501" y="36"/>
                </a:lnTo>
                <a:lnTo>
                  <a:pt x="506" y="30"/>
                </a:lnTo>
                <a:lnTo>
                  <a:pt x="508" y="25"/>
                </a:lnTo>
                <a:lnTo>
                  <a:pt x="515" y="29"/>
                </a:lnTo>
                <a:lnTo>
                  <a:pt x="524" y="30"/>
                </a:lnTo>
                <a:lnTo>
                  <a:pt x="525" y="32"/>
                </a:lnTo>
                <a:lnTo>
                  <a:pt x="531" y="34"/>
                </a:lnTo>
                <a:lnTo>
                  <a:pt x="534" y="34"/>
                </a:lnTo>
                <a:lnTo>
                  <a:pt x="540" y="34"/>
                </a:lnTo>
                <a:lnTo>
                  <a:pt x="543" y="34"/>
                </a:lnTo>
                <a:lnTo>
                  <a:pt x="547" y="34"/>
                </a:lnTo>
                <a:lnTo>
                  <a:pt x="549" y="30"/>
                </a:lnTo>
                <a:lnTo>
                  <a:pt x="552" y="29"/>
                </a:lnTo>
                <a:lnTo>
                  <a:pt x="556" y="22"/>
                </a:lnTo>
                <a:lnTo>
                  <a:pt x="561" y="14"/>
                </a:lnTo>
                <a:lnTo>
                  <a:pt x="566" y="18"/>
                </a:lnTo>
                <a:lnTo>
                  <a:pt x="572" y="22"/>
                </a:lnTo>
                <a:lnTo>
                  <a:pt x="577" y="23"/>
                </a:lnTo>
                <a:lnTo>
                  <a:pt x="582" y="25"/>
                </a:lnTo>
                <a:lnTo>
                  <a:pt x="586" y="25"/>
                </a:lnTo>
                <a:lnTo>
                  <a:pt x="591" y="27"/>
                </a:lnTo>
                <a:lnTo>
                  <a:pt x="595" y="27"/>
                </a:lnTo>
                <a:lnTo>
                  <a:pt x="602" y="27"/>
                </a:lnTo>
                <a:lnTo>
                  <a:pt x="620" y="25"/>
                </a:lnTo>
                <a:lnTo>
                  <a:pt x="639" y="25"/>
                </a:lnTo>
                <a:lnTo>
                  <a:pt x="657" y="25"/>
                </a:lnTo>
                <a:lnTo>
                  <a:pt x="677" y="25"/>
                </a:lnTo>
                <a:lnTo>
                  <a:pt x="684" y="27"/>
                </a:lnTo>
                <a:lnTo>
                  <a:pt x="693" y="29"/>
                </a:lnTo>
                <a:lnTo>
                  <a:pt x="702" y="29"/>
                </a:lnTo>
                <a:lnTo>
                  <a:pt x="711" y="32"/>
                </a:lnTo>
                <a:lnTo>
                  <a:pt x="718" y="34"/>
                </a:lnTo>
                <a:lnTo>
                  <a:pt x="723" y="38"/>
                </a:lnTo>
                <a:lnTo>
                  <a:pt x="730" y="41"/>
                </a:lnTo>
                <a:lnTo>
                  <a:pt x="737" y="46"/>
                </a:lnTo>
                <a:lnTo>
                  <a:pt x="746" y="52"/>
                </a:lnTo>
                <a:lnTo>
                  <a:pt x="755" y="55"/>
                </a:lnTo>
                <a:lnTo>
                  <a:pt x="759" y="57"/>
                </a:lnTo>
                <a:lnTo>
                  <a:pt x="762" y="57"/>
                </a:lnTo>
                <a:lnTo>
                  <a:pt x="767" y="59"/>
                </a:lnTo>
                <a:lnTo>
                  <a:pt x="773" y="59"/>
                </a:lnTo>
                <a:lnTo>
                  <a:pt x="773" y="64"/>
                </a:lnTo>
                <a:lnTo>
                  <a:pt x="775" y="70"/>
                </a:lnTo>
                <a:lnTo>
                  <a:pt x="776" y="73"/>
                </a:lnTo>
                <a:lnTo>
                  <a:pt x="782" y="79"/>
                </a:lnTo>
                <a:lnTo>
                  <a:pt x="785" y="82"/>
                </a:lnTo>
                <a:lnTo>
                  <a:pt x="787" y="87"/>
                </a:lnTo>
                <a:lnTo>
                  <a:pt x="789" y="93"/>
                </a:lnTo>
                <a:lnTo>
                  <a:pt x="789" y="96"/>
                </a:lnTo>
                <a:lnTo>
                  <a:pt x="791" y="105"/>
                </a:lnTo>
                <a:lnTo>
                  <a:pt x="791" y="112"/>
                </a:lnTo>
                <a:lnTo>
                  <a:pt x="791" y="121"/>
                </a:lnTo>
                <a:lnTo>
                  <a:pt x="792" y="127"/>
                </a:lnTo>
                <a:lnTo>
                  <a:pt x="794" y="132"/>
                </a:lnTo>
                <a:lnTo>
                  <a:pt x="796" y="137"/>
                </a:lnTo>
                <a:lnTo>
                  <a:pt x="800" y="143"/>
                </a:lnTo>
                <a:lnTo>
                  <a:pt x="803" y="146"/>
                </a:lnTo>
                <a:lnTo>
                  <a:pt x="807" y="150"/>
                </a:lnTo>
                <a:lnTo>
                  <a:pt x="810" y="151"/>
                </a:lnTo>
                <a:lnTo>
                  <a:pt x="817" y="155"/>
                </a:lnTo>
                <a:lnTo>
                  <a:pt x="823" y="157"/>
                </a:lnTo>
                <a:lnTo>
                  <a:pt x="830" y="157"/>
                </a:lnTo>
                <a:lnTo>
                  <a:pt x="839" y="159"/>
                </a:lnTo>
                <a:lnTo>
                  <a:pt x="848" y="159"/>
                </a:lnTo>
                <a:lnTo>
                  <a:pt x="856" y="159"/>
                </a:lnTo>
                <a:lnTo>
                  <a:pt x="874" y="159"/>
                </a:lnTo>
                <a:lnTo>
                  <a:pt x="890" y="157"/>
                </a:lnTo>
                <a:lnTo>
                  <a:pt x="905" y="157"/>
                </a:lnTo>
                <a:lnTo>
                  <a:pt x="919" y="155"/>
                </a:lnTo>
                <a:lnTo>
                  <a:pt x="947" y="150"/>
                </a:lnTo>
                <a:lnTo>
                  <a:pt x="974" y="144"/>
                </a:lnTo>
                <a:lnTo>
                  <a:pt x="1001" y="141"/>
                </a:lnTo>
                <a:lnTo>
                  <a:pt x="1027" y="135"/>
                </a:lnTo>
                <a:lnTo>
                  <a:pt x="1043" y="134"/>
                </a:lnTo>
                <a:lnTo>
                  <a:pt x="1058" y="132"/>
                </a:lnTo>
                <a:lnTo>
                  <a:pt x="1074" y="132"/>
                </a:lnTo>
                <a:lnTo>
                  <a:pt x="1090" y="132"/>
                </a:lnTo>
                <a:lnTo>
                  <a:pt x="1100" y="132"/>
                </a:lnTo>
                <a:lnTo>
                  <a:pt x="1111" y="132"/>
                </a:lnTo>
                <a:lnTo>
                  <a:pt x="1116" y="134"/>
                </a:lnTo>
                <a:lnTo>
                  <a:pt x="1120" y="134"/>
                </a:lnTo>
                <a:lnTo>
                  <a:pt x="1125" y="135"/>
                </a:lnTo>
                <a:lnTo>
                  <a:pt x="1129" y="137"/>
                </a:lnTo>
                <a:lnTo>
                  <a:pt x="1131" y="143"/>
                </a:lnTo>
                <a:lnTo>
                  <a:pt x="1132" y="146"/>
                </a:lnTo>
                <a:lnTo>
                  <a:pt x="1136" y="151"/>
                </a:lnTo>
                <a:lnTo>
                  <a:pt x="1138" y="155"/>
                </a:lnTo>
                <a:lnTo>
                  <a:pt x="1141" y="159"/>
                </a:lnTo>
                <a:lnTo>
                  <a:pt x="1145" y="162"/>
                </a:lnTo>
                <a:lnTo>
                  <a:pt x="1148" y="166"/>
                </a:lnTo>
                <a:lnTo>
                  <a:pt x="1152" y="169"/>
                </a:lnTo>
                <a:lnTo>
                  <a:pt x="1163" y="175"/>
                </a:lnTo>
                <a:lnTo>
                  <a:pt x="1173" y="182"/>
                </a:lnTo>
                <a:lnTo>
                  <a:pt x="1184" y="185"/>
                </a:lnTo>
                <a:lnTo>
                  <a:pt x="1195" y="191"/>
                </a:lnTo>
                <a:lnTo>
                  <a:pt x="1207" y="194"/>
                </a:lnTo>
                <a:lnTo>
                  <a:pt x="1220" y="198"/>
                </a:lnTo>
                <a:lnTo>
                  <a:pt x="1230" y="201"/>
                </a:lnTo>
                <a:lnTo>
                  <a:pt x="1243" y="203"/>
                </a:lnTo>
                <a:lnTo>
                  <a:pt x="1253" y="205"/>
                </a:lnTo>
                <a:lnTo>
                  <a:pt x="1264" y="207"/>
                </a:lnTo>
                <a:lnTo>
                  <a:pt x="1273" y="207"/>
                </a:lnTo>
                <a:lnTo>
                  <a:pt x="1284" y="207"/>
                </a:lnTo>
                <a:lnTo>
                  <a:pt x="1300" y="207"/>
                </a:lnTo>
                <a:lnTo>
                  <a:pt x="1319" y="207"/>
                </a:lnTo>
                <a:lnTo>
                  <a:pt x="1328" y="205"/>
                </a:lnTo>
                <a:lnTo>
                  <a:pt x="1335" y="203"/>
                </a:lnTo>
                <a:lnTo>
                  <a:pt x="1337" y="201"/>
                </a:lnTo>
                <a:lnTo>
                  <a:pt x="1341" y="200"/>
                </a:lnTo>
                <a:lnTo>
                  <a:pt x="1342" y="198"/>
                </a:lnTo>
                <a:lnTo>
                  <a:pt x="1344" y="196"/>
                </a:lnTo>
                <a:lnTo>
                  <a:pt x="1344" y="194"/>
                </a:lnTo>
                <a:lnTo>
                  <a:pt x="1344" y="191"/>
                </a:lnTo>
                <a:lnTo>
                  <a:pt x="1346" y="187"/>
                </a:lnTo>
                <a:lnTo>
                  <a:pt x="1348" y="185"/>
                </a:lnTo>
                <a:lnTo>
                  <a:pt x="1351" y="184"/>
                </a:lnTo>
                <a:lnTo>
                  <a:pt x="1353" y="182"/>
                </a:lnTo>
                <a:lnTo>
                  <a:pt x="1357" y="180"/>
                </a:lnTo>
                <a:lnTo>
                  <a:pt x="1360" y="180"/>
                </a:lnTo>
                <a:lnTo>
                  <a:pt x="1369" y="178"/>
                </a:lnTo>
                <a:lnTo>
                  <a:pt x="1376" y="176"/>
                </a:lnTo>
                <a:lnTo>
                  <a:pt x="1385" y="173"/>
                </a:lnTo>
                <a:lnTo>
                  <a:pt x="1394" y="169"/>
                </a:lnTo>
                <a:lnTo>
                  <a:pt x="1401" y="166"/>
                </a:lnTo>
                <a:lnTo>
                  <a:pt x="1408" y="160"/>
                </a:lnTo>
                <a:lnTo>
                  <a:pt x="1414" y="157"/>
                </a:lnTo>
                <a:lnTo>
                  <a:pt x="1419" y="151"/>
                </a:lnTo>
                <a:lnTo>
                  <a:pt x="1437" y="151"/>
                </a:lnTo>
                <a:lnTo>
                  <a:pt x="1456" y="151"/>
                </a:lnTo>
                <a:lnTo>
                  <a:pt x="1474" y="151"/>
                </a:lnTo>
                <a:lnTo>
                  <a:pt x="1494" y="151"/>
                </a:lnTo>
                <a:lnTo>
                  <a:pt x="1454" y="135"/>
                </a:lnTo>
                <a:lnTo>
                  <a:pt x="1451" y="135"/>
                </a:lnTo>
                <a:lnTo>
                  <a:pt x="1449" y="137"/>
                </a:lnTo>
                <a:lnTo>
                  <a:pt x="1446" y="139"/>
                </a:lnTo>
                <a:lnTo>
                  <a:pt x="1442" y="139"/>
                </a:lnTo>
                <a:lnTo>
                  <a:pt x="1435" y="141"/>
                </a:lnTo>
                <a:lnTo>
                  <a:pt x="1428" y="139"/>
                </a:lnTo>
                <a:lnTo>
                  <a:pt x="1419" y="137"/>
                </a:lnTo>
                <a:lnTo>
                  <a:pt x="1412" y="135"/>
                </a:lnTo>
                <a:lnTo>
                  <a:pt x="1405" y="134"/>
                </a:lnTo>
                <a:lnTo>
                  <a:pt x="1399" y="132"/>
                </a:lnTo>
                <a:lnTo>
                  <a:pt x="1412" y="121"/>
                </a:lnTo>
                <a:lnTo>
                  <a:pt x="1417" y="121"/>
                </a:lnTo>
                <a:lnTo>
                  <a:pt x="1433" y="119"/>
                </a:lnTo>
                <a:lnTo>
                  <a:pt x="1460" y="119"/>
                </a:lnTo>
                <a:lnTo>
                  <a:pt x="1492" y="118"/>
                </a:lnTo>
                <a:lnTo>
                  <a:pt x="1529" y="116"/>
                </a:lnTo>
                <a:lnTo>
                  <a:pt x="1570" y="112"/>
                </a:lnTo>
                <a:lnTo>
                  <a:pt x="1615" y="109"/>
                </a:lnTo>
                <a:lnTo>
                  <a:pt x="1657" y="103"/>
                </a:lnTo>
                <a:lnTo>
                  <a:pt x="1661" y="105"/>
                </a:lnTo>
                <a:lnTo>
                  <a:pt x="1666" y="107"/>
                </a:lnTo>
                <a:lnTo>
                  <a:pt x="1673" y="107"/>
                </a:lnTo>
                <a:lnTo>
                  <a:pt x="1680" y="107"/>
                </a:lnTo>
                <a:lnTo>
                  <a:pt x="1700" y="109"/>
                </a:lnTo>
                <a:lnTo>
                  <a:pt x="1723" y="111"/>
                </a:lnTo>
                <a:lnTo>
                  <a:pt x="1745" y="111"/>
                </a:lnTo>
                <a:lnTo>
                  <a:pt x="1766" y="111"/>
                </a:lnTo>
                <a:lnTo>
                  <a:pt x="1784" y="111"/>
                </a:lnTo>
                <a:lnTo>
                  <a:pt x="1796" y="111"/>
                </a:lnTo>
                <a:lnTo>
                  <a:pt x="1768" y="121"/>
                </a:lnTo>
                <a:lnTo>
                  <a:pt x="1746" y="130"/>
                </a:lnTo>
                <a:lnTo>
                  <a:pt x="1734" y="134"/>
                </a:lnTo>
                <a:lnTo>
                  <a:pt x="1729" y="135"/>
                </a:lnTo>
                <a:lnTo>
                  <a:pt x="1709" y="135"/>
                </a:lnTo>
                <a:lnTo>
                  <a:pt x="1680" y="141"/>
                </a:lnTo>
                <a:lnTo>
                  <a:pt x="1656" y="144"/>
                </a:lnTo>
                <a:lnTo>
                  <a:pt x="1643" y="144"/>
                </a:lnTo>
                <a:lnTo>
                  <a:pt x="1645" y="150"/>
                </a:lnTo>
                <a:lnTo>
                  <a:pt x="1647" y="153"/>
                </a:lnTo>
                <a:lnTo>
                  <a:pt x="1648" y="157"/>
                </a:lnTo>
                <a:lnTo>
                  <a:pt x="1650" y="159"/>
                </a:lnTo>
                <a:lnTo>
                  <a:pt x="1656" y="166"/>
                </a:lnTo>
                <a:lnTo>
                  <a:pt x="1661" y="169"/>
                </a:lnTo>
                <a:lnTo>
                  <a:pt x="1672" y="178"/>
                </a:lnTo>
                <a:lnTo>
                  <a:pt x="1686" y="185"/>
                </a:lnTo>
                <a:lnTo>
                  <a:pt x="1691" y="189"/>
                </a:lnTo>
                <a:lnTo>
                  <a:pt x="1698" y="192"/>
                </a:lnTo>
                <a:lnTo>
                  <a:pt x="1704" y="196"/>
                </a:lnTo>
                <a:lnTo>
                  <a:pt x="1709" y="203"/>
                </a:lnTo>
                <a:lnTo>
                  <a:pt x="1714" y="208"/>
                </a:lnTo>
                <a:lnTo>
                  <a:pt x="1720" y="216"/>
                </a:lnTo>
                <a:lnTo>
                  <a:pt x="1721" y="219"/>
                </a:lnTo>
                <a:lnTo>
                  <a:pt x="1723" y="224"/>
                </a:lnTo>
                <a:lnTo>
                  <a:pt x="1725" y="230"/>
                </a:lnTo>
                <a:lnTo>
                  <a:pt x="1725" y="235"/>
                </a:lnTo>
                <a:lnTo>
                  <a:pt x="1723" y="240"/>
                </a:lnTo>
                <a:lnTo>
                  <a:pt x="1720" y="248"/>
                </a:lnTo>
                <a:lnTo>
                  <a:pt x="1720" y="255"/>
                </a:lnTo>
                <a:lnTo>
                  <a:pt x="1718" y="262"/>
                </a:lnTo>
                <a:lnTo>
                  <a:pt x="1720" y="271"/>
                </a:lnTo>
                <a:lnTo>
                  <a:pt x="1720" y="280"/>
                </a:lnTo>
                <a:lnTo>
                  <a:pt x="1723" y="287"/>
                </a:lnTo>
                <a:lnTo>
                  <a:pt x="1725" y="294"/>
                </a:lnTo>
                <a:lnTo>
                  <a:pt x="1730" y="301"/>
                </a:lnTo>
                <a:lnTo>
                  <a:pt x="1734" y="306"/>
                </a:lnTo>
                <a:lnTo>
                  <a:pt x="1739" y="312"/>
                </a:lnTo>
                <a:lnTo>
                  <a:pt x="1743" y="317"/>
                </a:lnTo>
                <a:lnTo>
                  <a:pt x="1753" y="328"/>
                </a:lnTo>
                <a:lnTo>
                  <a:pt x="1761" y="340"/>
                </a:lnTo>
                <a:lnTo>
                  <a:pt x="1764" y="346"/>
                </a:lnTo>
                <a:lnTo>
                  <a:pt x="1766" y="351"/>
                </a:lnTo>
                <a:lnTo>
                  <a:pt x="1768" y="358"/>
                </a:lnTo>
                <a:lnTo>
                  <a:pt x="1768" y="365"/>
                </a:lnTo>
                <a:lnTo>
                  <a:pt x="1768" y="370"/>
                </a:lnTo>
                <a:lnTo>
                  <a:pt x="1766" y="376"/>
                </a:lnTo>
                <a:lnTo>
                  <a:pt x="1764" y="379"/>
                </a:lnTo>
                <a:lnTo>
                  <a:pt x="1762" y="385"/>
                </a:lnTo>
                <a:lnTo>
                  <a:pt x="1761" y="388"/>
                </a:lnTo>
                <a:lnTo>
                  <a:pt x="1759" y="394"/>
                </a:lnTo>
                <a:lnTo>
                  <a:pt x="1757" y="399"/>
                </a:lnTo>
                <a:lnTo>
                  <a:pt x="1757" y="404"/>
                </a:lnTo>
                <a:lnTo>
                  <a:pt x="1757" y="404"/>
                </a:lnTo>
                <a:lnTo>
                  <a:pt x="1759" y="404"/>
                </a:lnTo>
                <a:lnTo>
                  <a:pt x="1759" y="406"/>
                </a:lnTo>
                <a:lnTo>
                  <a:pt x="1761" y="406"/>
                </a:lnTo>
                <a:lnTo>
                  <a:pt x="1764" y="408"/>
                </a:lnTo>
                <a:lnTo>
                  <a:pt x="1769" y="410"/>
                </a:lnTo>
                <a:lnTo>
                  <a:pt x="1780" y="411"/>
                </a:lnTo>
                <a:lnTo>
                  <a:pt x="1794" y="411"/>
                </a:lnTo>
                <a:lnTo>
                  <a:pt x="1825" y="413"/>
                </a:lnTo>
                <a:lnTo>
                  <a:pt x="1848" y="41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7" name=""/>
          <p:cNvSpPr/>
          <p:nvPr/>
        </p:nvSpPr>
        <p:spPr>
          <a:xfrm>
            <a:off x="2863800" y="-861840"/>
            <a:ext cx="31680" cy="28440"/>
          </a:xfrm>
          <a:custGeom>
            <a:avLst/>
            <a:gdLst/>
            <a:ahLst/>
            <a:rect l="l" t="t" r="r" b="b"/>
            <a:pathLst>
              <a:path w="41" h="36">
                <a:moveTo>
                  <a:pt x="41" y="16"/>
                </a:moveTo>
                <a:lnTo>
                  <a:pt x="41" y="16"/>
                </a:lnTo>
                <a:lnTo>
                  <a:pt x="37" y="16"/>
                </a:lnTo>
                <a:lnTo>
                  <a:pt x="33" y="14"/>
                </a:lnTo>
                <a:lnTo>
                  <a:pt x="30" y="13"/>
                </a:lnTo>
                <a:lnTo>
                  <a:pt x="26" y="11"/>
                </a:lnTo>
                <a:lnTo>
                  <a:pt x="17" y="4"/>
                </a:lnTo>
                <a:lnTo>
                  <a:pt x="10" y="0"/>
                </a:lnTo>
                <a:lnTo>
                  <a:pt x="0" y="18"/>
                </a:lnTo>
                <a:lnTo>
                  <a:pt x="5" y="21"/>
                </a:lnTo>
                <a:lnTo>
                  <a:pt x="14" y="27"/>
                </a:lnTo>
                <a:lnTo>
                  <a:pt x="19" y="30"/>
                </a:lnTo>
                <a:lnTo>
                  <a:pt x="26" y="32"/>
                </a:lnTo>
                <a:lnTo>
                  <a:pt x="32" y="36"/>
                </a:lnTo>
                <a:lnTo>
                  <a:pt x="41" y="36"/>
                </a:lnTo>
                <a:lnTo>
                  <a:pt x="41" y="1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8" name=""/>
          <p:cNvSpPr/>
          <p:nvPr/>
        </p:nvSpPr>
        <p:spPr>
          <a:xfrm>
            <a:off x="2895480" y="-868320"/>
            <a:ext cx="73080" cy="34920"/>
          </a:xfrm>
          <a:custGeom>
            <a:avLst/>
            <a:gdLst/>
            <a:ahLst/>
            <a:rect l="l" t="t" r="r" b="b"/>
            <a:pathLst>
              <a:path w="90" h="45">
                <a:moveTo>
                  <a:pt x="90" y="0"/>
                </a:moveTo>
                <a:lnTo>
                  <a:pt x="90" y="0"/>
                </a:lnTo>
                <a:lnTo>
                  <a:pt x="83" y="0"/>
                </a:lnTo>
                <a:lnTo>
                  <a:pt x="76" y="2"/>
                </a:lnTo>
                <a:lnTo>
                  <a:pt x="71" y="2"/>
                </a:lnTo>
                <a:lnTo>
                  <a:pt x="64" y="5"/>
                </a:lnTo>
                <a:lnTo>
                  <a:pt x="53" y="9"/>
                </a:lnTo>
                <a:lnTo>
                  <a:pt x="44" y="13"/>
                </a:lnTo>
                <a:lnTo>
                  <a:pt x="33" y="18"/>
                </a:lnTo>
                <a:lnTo>
                  <a:pt x="23" y="22"/>
                </a:lnTo>
                <a:lnTo>
                  <a:pt x="17" y="22"/>
                </a:lnTo>
                <a:lnTo>
                  <a:pt x="12" y="23"/>
                </a:lnTo>
                <a:lnTo>
                  <a:pt x="7" y="23"/>
                </a:lnTo>
                <a:lnTo>
                  <a:pt x="0" y="23"/>
                </a:lnTo>
                <a:lnTo>
                  <a:pt x="0" y="45"/>
                </a:lnTo>
                <a:lnTo>
                  <a:pt x="9" y="45"/>
                </a:lnTo>
                <a:lnTo>
                  <a:pt x="16" y="43"/>
                </a:lnTo>
                <a:lnTo>
                  <a:pt x="21" y="43"/>
                </a:lnTo>
                <a:lnTo>
                  <a:pt x="30" y="39"/>
                </a:lnTo>
                <a:lnTo>
                  <a:pt x="41" y="36"/>
                </a:lnTo>
                <a:lnTo>
                  <a:pt x="51" y="32"/>
                </a:lnTo>
                <a:lnTo>
                  <a:pt x="62" y="27"/>
                </a:lnTo>
                <a:lnTo>
                  <a:pt x="73" y="23"/>
                </a:lnTo>
                <a:lnTo>
                  <a:pt x="76" y="22"/>
                </a:lnTo>
                <a:lnTo>
                  <a:pt x="80" y="22"/>
                </a:lnTo>
                <a:lnTo>
                  <a:pt x="85" y="22"/>
                </a:lnTo>
                <a:lnTo>
                  <a:pt x="90" y="20"/>
                </a:lnTo>
                <a:lnTo>
                  <a:pt x="9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79" name=""/>
          <p:cNvSpPr/>
          <p:nvPr/>
        </p:nvSpPr>
        <p:spPr>
          <a:xfrm>
            <a:off x="2968560" y="-868320"/>
            <a:ext cx="23760" cy="14400"/>
          </a:xfrm>
          <a:custGeom>
            <a:avLst/>
            <a:gdLst/>
            <a:ahLst/>
            <a:rect l="l" t="t" r="r" b="b"/>
            <a:pathLst>
              <a:path w="31" h="20">
                <a:moveTo>
                  <a:pt x="31" y="9"/>
                </a:moveTo>
                <a:lnTo>
                  <a:pt x="20" y="0"/>
                </a:lnTo>
                <a:lnTo>
                  <a:pt x="15" y="0"/>
                </a:lnTo>
                <a:lnTo>
                  <a:pt x="9" y="0"/>
                </a:lnTo>
                <a:lnTo>
                  <a:pt x="4" y="0"/>
                </a:lnTo>
                <a:lnTo>
                  <a:pt x="0" y="0"/>
                </a:lnTo>
                <a:lnTo>
                  <a:pt x="0" y="20"/>
                </a:lnTo>
                <a:lnTo>
                  <a:pt x="4" y="20"/>
                </a:lnTo>
                <a:lnTo>
                  <a:pt x="9" y="20"/>
                </a:lnTo>
                <a:lnTo>
                  <a:pt x="15" y="20"/>
                </a:lnTo>
                <a:lnTo>
                  <a:pt x="20" y="20"/>
                </a:lnTo>
                <a:lnTo>
                  <a:pt x="11" y="9"/>
                </a:lnTo>
                <a:lnTo>
                  <a:pt x="31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0" name=""/>
          <p:cNvSpPr/>
          <p:nvPr/>
        </p:nvSpPr>
        <p:spPr>
          <a:xfrm>
            <a:off x="2975040" y="-861840"/>
            <a:ext cx="23760" cy="17280"/>
          </a:xfrm>
          <a:custGeom>
            <a:avLst/>
            <a:gdLst/>
            <a:ahLst/>
            <a:rect l="l" t="t" r="r" b="b"/>
            <a:pathLst>
              <a:path w="31" h="21">
                <a:moveTo>
                  <a:pt x="31" y="2"/>
                </a:moveTo>
                <a:lnTo>
                  <a:pt x="31" y="2"/>
                </a:lnTo>
                <a:lnTo>
                  <a:pt x="27" y="2"/>
                </a:lnTo>
                <a:lnTo>
                  <a:pt x="25" y="2"/>
                </a:lnTo>
                <a:lnTo>
                  <a:pt x="23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2"/>
                </a:lnTo>
                <a:lnTo>
                  <a:pt x="0" y="2"/>
                </a:lnTo>
                <a:lnTo>
                  <a:pt x="0" y="5"/>
                </a:lnTo>
                <a:lnTo>
                  <a:pt x="4" y="11"/>
                </a:lnTo>
                <a:lnTo>
                  <a:pt x="6" y="14"/>
                </a:lnTo>
                <a:lnTo>
                  <a:pt x="11" y="18"/>
                </a:lnTo>
                <a:lnTo>
                  <a:pt x="15" y="20"/>
                </a:lnTo>
                <a:lnTo>
                  <a:pt x="20" y="21"/>
                </a:lnTo>
                <a:lnTo>
                  <a:pt x="25" y="21"/>
                </a:lnTo>
                <a:lnTo>
                  <a:pt x="31" y="21"/>
                </a:lnTo>
                <a:lnTo>
                  <a:pt x="31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1" name=""/>
          <p:cNvSpPr/>
          <p:nvPr/>
        </p:nvSpPr>
        <p:spPr>
          <a:xfrm>
            <a:off x="2998800" y="-871560"/>
            <a:ext cx="27000" cy="27000"/>
          </a:xfrm>
          <a:custGeom>
            <a:avLst/>
            <a:gdLst/>
            <a:ahLst/>
            <a:rect l="l" t="t" r="r" b="b"/>
            <a:pathLst>
              <a:path w="33" h="33">
                <a:moveTo>
                  <a:pt x="33" y="0"/>
                </a:moveTo>
                <a:lnTo>
                  <a:pt x="33" y="0"/>
                </a:lnTo>
                <a:lnTo>
                  <a:pt x="28" y="0"/>
                </a:lnTo>
                <a:lnTo>
                  <a:pt x="24" y="0"/>
                </a:lnTo>
                <a:lnTo>
                  <a:pt x="19" y="1"/>
                </a:lnTo>
                <a:lnTo>
                  <a:pt x="16" y="3"/>
                </a:lnTo>
                <a:lnTo>
                  <a:pt x="10" y="5"/>
                </a:lnTo>
                <a:lnTo>
                  <a:pt x="7" y="10"/>
                </a:lnTo>
                <a:lnTo>
                  <a:pt x="5" y="12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1" y="14"/>
                </a:lnTo>
                <a:lnTo>
                  <a:pt x="0" y="14"/>
                </a:lnTo>
                <a:lnTo>
                  <a:pt x="0" y="33"/>
                </a:lnTo>
                <a:lnTo>
                  <a:pt x="3" y="33"/>
                </a:lnTo>
                <a:lnTo>
                  <a:pt x="7" y="33"/>
                </a:lnTo>
                <a:lnTo>
                  <a:pt x="10" y="32"/>
                </a:lnTo>
                <a:lnTo>
                  <a:pt x="14" y="30"/>
                </a:lnTo>
                <a:lnTo>
                  <a:pt x="17" y="26"/>
                </a:lnTo>
                <a:lnTo>
                  <a:pt x="21" y="23"/>
                </a:lnTo>
                <a:lnTo>
                  <a:pt x="23" y="23"/>
                </a:lnTo>
                <a:lnTo>
                  <a:pt x="24" y="21"/>
                </a:lnTo>
                <a:lnTo>
                  <a:pt x="26" y="21"/>
                </a:lnTo>
                <a:lnTo>
                  <a:pt x="28" y="21"/>
                </a:lnTo>
                <a:lnTo>
                  <a:pt x="30" y="19"/>
                </a:lnTo>
                <a:lnTo>
                  <a:pt x="33" y="19"/>
                </a:lnTo>
                <a:lnTo>
                  <a:pt x="3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2" name=""/>
          <p:cNvSpPr/>
          <p:nvPr/>
        </p:nvSpPr>
        <p:spPr>
          <a:xfrm>
            <a:off x="3025800" y="-871560"/>
            <a:ext cx="57240" cy="41400"/>
          </a:xfrm>
          <a:custGeom>
            <a:avLst/>
            <a:gdLst/>
            <a:ahLst/>
            <a:rect l="l" t="t" r="r" b="b"/>
            <a:pathLst>
              <a:path w="72" h="53">
                <a:moveTo>
                  <a:pt x="72" y="46"/>
                </a:moveTo>
                <a:lnTo>
                  <a:pt x="64" y="35"/>
                </a:lnTo>
                <a:lnTo>
                  <a:pt x="63" y="33"/>
                </a:lnTo>
                <a:lnTo>
                  <a:pt x="61" y="32"/>
                </a:lnTo>
                <a:lnTo>
                  <a:pt x="59" y="30"/>
                </a:lnTo>
                <a:lnTo>
                  <a:pt x="57" y="28"/>
                </a:lnTo>
                <a:lnTo>
                  <a:pt x="52" y="23"/>
                </a:lnTo>
                <a:lnTo>
                  <a:pt x="47" y="16"/>
                </a:lnTo>
                <a:lnTo>
                  <a:pt x="43" y="14"/>
                </a:lnTo>
                <a:lnTo>
                  <a:pt x="39" y="10"/>
                </a:lnTo>
                <a:lnTo>
                  <a:pt x="34" y="7"/>
                </a:lnTo>
                <a:lnTo>
                  <a:pt x="29" y="5"/>
                </a:lnTo>
                <a:lnTo>
                  <a:pt x="23" y="3"/>
                </a:lnTo>
                <a:lnTo>
                  <a:pt x="16" y="1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3" y="21"/>
                </a:lnTo>
                <a:lnTo>
                  <a:pt x="18" y="23"/>
                </a:lnTo>
                <a:lnTo>
                  <a:pt x="22" y="23"/>
                </a:lnTo>
                <a:lnTo>
                  <a:pt x="23" y="25"/>
                </a:lnTo>
                <a:lnTo>
                  <a:pt x="25" y="26"/>
                </a:lnTo>
                <a:lnTo>
                  <a:pt x="29" y="28"/>
                </a:lnTo>
                <a:lnTo>
                  <a:pt x="31" y="30"/>
                </a:lnTo>
                <a:lnTo>
                  <a:pt x="36" y="35"/>
                </a:lnTo>
                <a:lnTo>
                  <a:pt x="39" y="41"/>
                </a:lnTo>
                <a:lnTo>
                  <a:pt x="43" y="44"/>
                </a:lnTo>
                <a:lnTo>
                  <a:pt x="48" y="48"/>
                </a:lnTo>
                <a:lnTo>
                  <a:pt x="52" y="51"/>
                </a:lnTo>
                <a:lnTo>
                  <a:pt x="57" y="53"/>
                </a:lnTo>
                <a:lnTo>
                  <a:pt x="50" y="42"/>
                </a:lnTo>
                <a:lnTo>
                  <a:pt x="72" y="4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3" name=""/>
          <p:cNvSpPr/>
          <p:nvPr/>
        </p:nvSpPr>
        <p:spPr>
          <a:xfrm>
            <a:off x="2970360" y="-838080"/>
            <a:ext cx="112680" cy="102960"/>
          </a:xfrm>
          <a:custGeom>
            <a:avLst/>
            <a:gdLst/>
            <a:ahLst/>
            <a:rect l="l" t="t" r="r" b="b"/>
            <a:pathLst>
              <a:path w="143" h="130">
                <a:moveTo>
                  <a:pt x="22" y="130"/>
                </a:moveTo>
                <a:lnTo>
                  <a:pt x="22" y="130"/>
                </a:lnTo>
                <a:lnTo>
                  <a:pt x="22" y="125"/>
                </a:lnTo>
                <a:lnTo>
                  <a:pt x="22" y="121"/>
                </a:lnTo>
                <a:lnTo>
                  <a:pt x="23" y="118"/>
                </a:lnTo>
                <a:lnTo>
                  <a:pt x="25" y="114"/>
                </a:lnTo>
                <a:lnTo>
                  <a:pt x="25" y="111"/>
                </a:lnTo>
                <a:lnTo>
                  <a:pt x="29" y="109"/>
                </a:lnTo>
                <a:lnTo>
                  <a:pt x="30" y="107"/>
                </a:lnTo>
                <a:lnTo>
                  <a:pt x="34" y="105"/>
                </a:lnTo>
                <a:lnTo>
                  <a:pt x="41" y="100"/>
                </a:lnTo>
                <a:lnTo>
                  <a:pt x="50" y="96"/>
                </a:lnTo>
                <a:lnTo>
                  <a:pt x="59" y="93"/>
                </a:lnTo>
                <a:lnTo>
                  <a:pt x="70" y="88"/>
                </a:lnTo>
                <a:lnTo>
                  <a:pt x="80" y="84"/>
                </a:lnTo>
                <a:lnTo>
                  <a:pt x="91" y="79"/>
                </a:lnTo>
                <a:lnTo>
                  <a:pt x="98" y="75"/>
                </a:lnTo>
                <a:lnTo>
                  <a:pt x="103" y="72"/>
                </a:lnTo>
                <a:lnTo>
                  <a:pt x="109" y="68"/>
                </a:lnTo>
                <a:lnTo>
                  <a:pt x="114" y="63"/>
                </a:lnTo>
                <a:lnTo>
                  <a:pt x="119" y="57"/>
                </a:lnTo>
                <a:lnTo>
                  <a:pt x="125" y="52"/>
                </a:lnTo>
                <a:lnTo>
                  <a:pt x="128" y="47"/>
                </a:lnTo>
                <a:lnTo>
                  <a:pt x="132" y="39"/>
                </a:lnTo>
                <a:lnTo>
                  <a:pt x="135" y="31"/>
                </a:lnTo>
                <a:lnTo>
                  <a:pt x="139" y="22"/>
                </a:lnTo>
                <a:lnTo>
                  <a:pt x="141" y="13"/>
                </a:lnTo>
                <a:lnTo>
                  <a:pt x="143" y="4"/>
                </a:lnTo>
                <a:lnTo>
                  <a:pt x="121" y="0"/>
                </a:lnTo>
                <a:lnTo>
                  <a:pt x="119" y="9"/>
                </a:lnTo>
                <a:lnTo>
                  <a:pt x="118" y="16"/>
                </a:lnTo>
                <a:lnTo>
                  <a:pt x="116" y="23"/>
                </a:lnTo>
                <a:lnTo>
                  <a:pt x="114" y="31"/>
                </a:lnTo>
                <a:lnTo>
                  <a:pt x="110" y="36"/>
                </a:lnTo>
                <a:lnTo>
                  <a:pt x="107" y="41"/>
                </a:lnTo>
                <a:lnTo>
                  <a:pt x="103" y="45"/>
                </a:lnTo>
                <a:lnTo>
                  <a:pt x="100" y="48"/>
                </a:lnTo>
                <a:lnTo>
                  <a:pt x="96" y="52"/>
                </a:lnTo>
                <a:lnTo>
                  <a:pt x="91" y="55"/>
                </a:lnTo>
                <a:lnTo>
                  <a:pt x="87" y="59"/>
                </a:lnTo>
                <a:lnTo>
                  <a:pt x="82" y="61"/>
                </a:lnTo>
                <a:lnTo>
                  <a:pt x="73" y="66"/>
                </a:lnTo>
                <a:lnTo>
                  <a:pt x="62" y="70"/>
                </a:lnTo>
                <a:lnTo>
                  <a:pt x="52" y="73"/>
                </a:lnTo>
                <a:lnTo>
                  <a:pt x="41" y="77"/>
                </a:lnTo>
                <a:lnTo>
                  <a:pt x="30" y="82"/>
                </a:lnTo>
                <a:lnTo>
                  <a:pt x="22" y="86"/>
                </a:lnTo>
                <a:lnTo>
                  <a:pt x="16" y="91"/>
                </a:lnTo>
                <a:lnTo>
                  <a:pt x="13" y="95"/>
                </a:lnTo>
                <a:lnTo>
                  <a:pt x="9" y="100"/>
                </a:lnTo>
                <a:lnTo>
                  <a:pt x="5" y="105"/>
                </a:lnTo>
                <a:lnTo>
                  <a:pt x="4" y="111"/>
                </a:lnTo>
                <a:lnTo>
                  <a:pt x="2" y="116"/>
                </a:lnTo>
                <a:lnTo>
                  <a:pt x="0" y="123"/>
                </a:lnTo>
                <a:lnTo>
                  <a:pt x="0" y="130"/>
                </a:lnTo>
                <a:lnTo>
                  <a:pt x="22" y="13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4" name=""/>
          <p:cNvSpPr/>
          <p:nvPr/>
        </p:nvSpPr>
        <p:spPr>
          <a:xfrm>
            <a:off x="2970360" y="-735120"/>
            <a:ext cx="55440" cy="47880"/>
          </a:xfrm>
          <a:custGeom>
            <a:avLst/>
            <a:gdLst/>
            <a:ahLst/>
            <a:rect l="l" t="t" r="r" b="b"/>
            <a:pathLst>
              <a:path w="71" h="61">
                <a:moveTo>
                  <a:pt x="71" y="52"/>
                </a:moveTo>
                <a:lnTo>
                  <a:pt x="62" y="41"/>
                </a:lnTo>
                <a:lnTo>
                  <a:pt x="50" y="39"/>
                </a:lnTo>
                <a:lnTo>
                  <a:pt x="41" y="36"/>
                </a:lnTo>
                <a:lnTo>
                  <a:pt x="38" y="36"/>
                </a:lnTo>
                <a:lnTo>
                  <a:pt x="34" y="34"/>
                </a:lnTo>
                <a:lnTo>
                  <a:pt x="30" y="32"/>
                </a:lnTo>
                <a:lnTo>
                  <a:pt x="29" y="31"/>
                </a:lnTo>
                <a:lnTo>
                  <a:pt x="27" y="29"/>
                </a:lnTo>
                <a:lnTo>
                  <a:pt x="27" y="27"/>
                </a:lnTo>
                <a:lnTo>
                  <a:pt x="25" y="25"/>
                </a:lnTo>
                <a:lnTo>
                  <a:pt x="23" y="22"/>
                </a:lnTo>
                <a:lnTo>
                  <a:pt x="22" y="18"/>
                </a:lnTo>
                <a:lnTo>
                  <a:pt x="22" y="13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0" y="14"/>
                </a:lnTo>
                <a:lnTo>
                  <a:pt x="2" y="22"/>
                </a:lnTo>
                <a:lnTo>
                  <a:pt x="4" y="27"/>
                </a:lnTo>
                <a:lnTo>
                  <a:pt x="5" y="32"/>
                </a:lnTo>
                <a:lnTo>
                  <a:pt x="7" y="38"/>
                </a:lnTo>
                <a:lnTo>
                  <a:pt x="11" y="41"/>
                </a:lnTo>
                <a:lnTo>
                  <a:pt x="14" y="45"/>
                </a:lnTo>
                <a:lnTo>
                  <a:pt x="20" y="48"/>
                </a:lnTo>
                <a:lnTo>
                  <a:pt x="25" y="52"/>
                </a:lnTo>
                <a:lnTo>
                  <a:pt x="29" y="54"/>
                </a:lnTo>
                <a:lnTo>
                  <a:pt x="34" y="55"/>
                </a:lnTo>
                <a:lnTo>
                  <a:pt x="45" y="57"/>
                </a:lnTo>
                <a:lnTo>
                  <a:pt x="59" y="61"/>
                </a:lnTo>
                <a:lnTo>
                  <a:pt x="50" y="50"/>
                </a:lnTo>
                <a:lnTo>
                  <a:pt x="71" y="5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5" name=""/>
          <p:cNvSpPr/>
          <p:nvPr/>
        </p:nvSpPr>
        <p:spPr>
          <a:xfrm>
            <a:off x="2944800" y="-695160"/>
            <a:ext cx="81000" cy="55440"/>
          </a:xfrm>
          <a:custGeom>
            <a:avLst/>
            <a:gdLst/>
            <a:ahLst/>
            <a:rect l="l" t="t" r="r" b="b"/>
            <a:pathLst>
              <a:path w="101" h="70">
                <a:moveTo>
                  <a:pt x="11" y="68"/>
                </a:moveTo>
                <a:lnTo>
                  <a:pt x="7" y="70"/>
                </a:lnTo>
                <a:lnTo>
                  <a:pt x="23" y="66"/>
                </a:lnTo>
                <a:lnTo>
                  <a:pt x="37" y="62"/>
                </a:lnTo>
                <a:lnTo>
                  <a:pt x="44" y="61"/>
                </a:lnTo>
                <a:lnTo>
                  <a:pt x="52" y="57"/>
                </a:lnTo>
                <a:lnTo>
                  <a:pt x="59" y="53"/>
                </a:lnTo>
                <a:lnTo>
                  <a:pt x="66" y="52"/>
                </a:lnTo>
                <a:lnTo>
                  <a:pt x="73" y="48"/>
                </a:lnTo>
                <a:lnTo>
                  <a:pt x="78" y="43"/>
                </a:lnTo>
                <a:lnTo>
                  <a:pt x="85" y="37"/>
                </a:lnTo>
                <a:lnTo>
                  <a:pt x="91" y="32"/>
                </a:lnTo>
                <a:lnTo>
                  <a:pt x="94" y="25"/>
                </a:lnTo>
                <a:lnTo>
                  <a:pt x="98" y="18"/>
                </a:lnTo>
                <a:lnTo>
                  <a:pt x="100" y="11"/>
                </a:lnTo>
                <a:lnTo>
                  <a:pt x="101" y="2"/>
                </a:lnTo>
                <a:lnTo>
                  <a:pt x="80" y="0"/>
                </a:lnTo>
                <a:lnTo>
                  <a:pt x="80" y="5"/>
                </a:lnTo>
                <a:lnTo>
                  <a:pt x="76" y="11"/>
                </a:lnTo>
                <a:lnTo>
                  <a:pt x="76" y="16"/>
                </a:lnTo>
                <a:lnTo>
                  <a:pt x="73" y="20"/>
                </a:lnTo>
                <a:lnTo>
                  <a:pt x="69" y="23"/>
                </a:lnTo>
                <a:lnTo>
                  <a:pt x="66" y="27"/>
                </a:lnTo>
                <a:lnTo>
                  <a:pt x="60" y="30"/>
                </a:lnTo>
                <a:lnTo>
                  <a:pt x="57" y="32"/>
                </a:lnTo>
                <a:lnTo>
                  <a:pt x="52" y="36"/>
                </a:lnTo>
                <a:lnTo>
                  <a:pt x="44" y="37"/>
                </a:lnTo>
                <a:lnTo>
                  <a:pt x="37" y="41"/>
                </a:lnTo>
                <a:lnTo>
                  <a:pt x="32" y="43"/>
                </a:lnTo>
                <a:lnTo>
                  <a:pt x="18" y="46"/>
                </a:lnTo>
                <a:lnTo>
                  <a:pt x="2" y="50"/>
                </a:lnTo>
                <a:lnTo>
                  <a:pt x="0" y="52"/>
                </a:lnTo>
                <a:lnTo>
                  <a:pt x="11" y="6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6" name=""/>
          <p:cNvSpPr/>
          <p:nvPr/>
        </p:nvSpPr>
        <p:spPr>
          <a:xfrm>
            <a:off x="2944800" y="-654120"/>
            <a:ext cx="4680" cy="648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0"/>
                </a:moveTo>
                <a:lnTo>
                  <a:pt x="5" y="9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7" name=""/>
          <p:cNvSpPr/>
          <p:nvPr/>
        </p:nvSpPr>
        <p:spPr>
          <a:xfrm>
            <a:off x="2903400" y="-654120"/>
            <a:ext cx="50760" cy="34920"/>
          </a:xfrm>
          <a:custGeom>
            <a:avLst/>
            <a:gdLst/>
            <a:ahLst/>
            <a:rect l="l" t="t" r="r" b="b"/>
            <a:pathLst>
              <a:path w="64" h="44">
                <a:moveTo>
                  <a:pt x="0" y="32"/>
                </a:moveTo>
                <a:lnTo>
                  <a:pt x="14" y="44"/>
                </a:lnTo>
                <a:lnTo>
                  <a:pt x="64" y="18"/>
                </a:lnTo>
                <a:lnTo>
                  <a:pt x="53" y="0"/>
                </a:lnTo>
                <a:lnTo>
                  <a:pt x="3" y="26"/>
                </a:lnTo>
                <a:lnTo>
                  <a:pt x="0" y="3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8" name=""/>
          <p:cNvSpPr/>
          <p:nvPr/>
        </p:nvSpPr>
        <p:spPr>
          <a:xfrm>
            <a:off x="2903400" y="-630360"/>
            <a:ext cx="6480" cy="5040"/>
          </a:xfrm>
          <a:custGeom>
            <a:avLst/>
            <a:gdLst/>
            <a:ahLst/>
            <a:rect l="l" t="t" r="r" b="b"/>
            <a:pathLst>
              <a:path w="8" h="5">
                <a:moveTo>
                  <a:pt x="0" y="0"/>
                </a:moveTo>
                <a:lnTo>
                  <a:pt x="8" y="5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89" name=""/>
          <p:cNvSpPr/>
          <p:nvPr/>
        </p:nvSpPr>
        <p:spPr>
          <a:xfrm>
            <a:off x="2898720" y="-630360"/>
            <a:ext cx="20520" cy="58680"/>
          </a:xfrm>
          <a:custGeom>
            <a:avLst/>
            <a:gdLst/>
            <a:ahLst/>
            <a:rect l="l" t="t" r="r" b="b"/>
            <a:pathLst>
              <a:path w="25" h="75">
                <a:moveTo>
                  <a:pt x="22" y="75"/>
                </a:moveTo>
                <a:lnTo>
                  <a:pt x="22" y="73"/>
                </a:lnTo>
                <a:lnTo>
                  <a:pt x="23" y="66"/>
                </a:lnTo>
                <a:lnTo>
                  <a:pt x="23" y="59"/>
                </a:lnTo>
                <a:lnTo>
                  <a:pt x="23" y="48"/>
                </a:lnTo>
                <a:lnTo>
                  <a:pt x="23" y="39"/>
                </a:lnTo>
                <a:lnTo>
                  <a:pt x="23" y="28"/>
                </a:lnTo>
                <a:lnTo>
                  <a:pt x="23" y="20"/>
                </a:lnTo>
                <a:lnTo>
                  <a:pt x="23" y="16"/>
                </a:lnTo>
                <a:lnTo>
                  <a:pt x="23" y="12"/>
                </a:lnTo>
                <a:lnTo>
                  <a:pt x="23" y="11"/>
                </a:lnTo>
                <a:lnTo>
                  <a:pt x="25" y="9"/>
                </a:lnTo>
                <a:lnTo>
                  <a:pt x="6" y="0"/>
                </a:lnTo>
                <a:lnTo>
                  <a:pt x="2" y="5"/>
                </a:lnTo>
                <a:lnTo>
                  <a:pt x="2" y="9"/>
                </a:lnTo>
                <a:lnTo>
                  <a:pt x="0" y="14"/>
                </a:lnTo>
                <a:lnTo>
                  <a:pt x="0" y="20"/>
                </a:lnTo>
                <a:lnTo>
                  <a:pt x="0" y="28"/>
                </a:lnTo>
                <a:lnTo>
                  <a:pt x="0" y="39"/>
                </a:lnTo>
                <a:lnTo>
                  <a:pt x="0" y="50"/>
                </a:lnTo>
                <a:lnTo>
                  <a:pt x="0" y="59"/>
                </a:lnTo>
                <a:lnTo>
                  <a:pt x="0" y="66"/>
                </a:lnTo>
                <a:lnTo>
                  <a:pt x="0" y="68"/>
                </a:lnTo>
                <a:lnTo>
                  <a:pt x="0" y="66"/>
                </a:lnTo>
                <a:lnTo>
                  <a:pt x="22" y="7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0" name=""/>
          <p:cNvSpPr/>
          <p:nvPr/>
        </p:nvSpPr>
        <p:spPr>
          <a:xfrm>
            <a:off x="2881440" y="-577800"/>
            <a:ext cx="33120" cy="22320"/>
          </a:xfrm>
          <a:custGeom>
            <a:avLst/>
            <a:gdLst/>
            <a:ahLst/>
            <a:rect l="l" t="t" r="r" b="b"/>
            <a:pathLst>
              <a:path w="41" h="28">
                <a:moveTo>
                  <a:pt x="21" y="28"/>
                </a:moveTo>
                <a:lnTo>
                  <a:pt x="21" y="28"/>
                </a:lnTo>
                <a:lnTo>
                  <a:pt x="21" y="28"/>
                </a:lnTo>
                <a:lnTo>
                  <a:pt x="21" y="28"/>
                </a:lnTo>
                <a:lnTo>
                  <a:pt x="23" y="25"/>
                </a:lnTo>
                <a:lnTo>
                  <a:pt x="27" y="23"/>
                </a:lnTo>
                <a:lnTo>
                  <a:pt x="30" y="19"/>
                </a:lnTo>
                <a:lnTo>
                  <a:pt x="34" y="18"/>
                </a:lnTo>
                <a:lnTo>
                  <a:pt x="37" y="14"/>
                </a:lnTo>
                <a:lnTo>
                  <a:pt x="41" y="9"/>
                </a:lnTo>
                <a:lnTo>
                  <a:pt x="23" y="0"/>
                </a:lnTo>
                <a:lnTo>
                  <a:pt x="21" y="2"/>
                </a:lnTo>
                <a:lnTo>
                  <a:pt x="18" y="3"/>
                </a:lnTo>
                <a:lnTo>
                  <a:pt x="14" y="7"/>
                </a:lnTo>
                <a:lnTo>
                  <a:pt x="9" y="11"/>
                </a:lnTo>
                <a:lnTo>
                  <a:pt x="5" y="14"/>
                </a:lnTo>
                <a:lnTo>
                  <a:pt x="3" y="18"/>
                </a:lnTo>
                <a:lnTo>
                  <a:pt x="2" y="21"/>
                </a:lnTo>
                <a:lnTo>
                  <a:pt x="0" y="25"/>
                </a:lnTo>
                <a:lnTo>
                  <a:pt x="0" y="28"/>
                </a:lnTo>
                <a:lnTo>
                  <a:pt x="21" y="2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1" name=""/>
          <p:cNvSpPr/>
          <p:nvPr/>
        </p:nvSpPr>
        <p:spPr>
          <a:xfrm>
            <a:off x="2881440" y="-555480"/>
            <a:ext cx="101520" cy="101520"/>
          </a:xfrm>
          <a:custGeom>
            <a:avLst/>
            <a:gdLst/>
            <a:ahLst/>
            <a:rect l="l" t="t" r="r" b="b"/>
            <a:pathLst>
              <a:path w="128" h="128">
                <a:moveTo>
                  <a:pt x="121" y="107"/>
                </a:moveTo>
                <a:lnTo>
                  <a:pt x="128" y="111"/>
                </a:lnTo>
                <a:lnTo>
                  <a:pt x="115" y="102"/>
                </a:lnTo>
                <a:lnTo>
                  <a:pt x="101" y="88"/>
                </a:lnTo>
                <a:lnTo>
                  <a:pt x="82" y="72"/>
                </a:lnTo>
                <a:lnTo>
                  <a:pt x="64" y="54"/>
                </a:lnTo>
                <a:lnTo>
                  <a:pt x="55" y="47"/>
                </a:lnTo>
                <a:lnTo>
                  <a:pt x="48" y="38"/>
                </a:lnTo>
                <a:lnTo>
                  <a:pt x="39" y="29"/>
                </a:lnTo>
                <a:lnTo>
                  <a:pt x="34" y="22"/>
                </a:lnTo>
                <a:lnTo>
                  <a:pt x="28" y="15"/>
                </a:lnTo>
                <a:lnTo>
                  <a:pt x="23" y="7"/>
                </a:lnTo>
                <a:lnTo>
                  <a:pt x="23" y="6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3" y="13"/>
                </a:lnTo>
                <a:lnTo>
                  <a:pt x="5" y="16"/>
                </a:lnTo>
                <a:lnTo>
                  <a:pt x="10" y="25"/>
                </a:lnTo>
                <a:lnTo>
                  <a:pt x="16" y="34"/>
                </a:lnTo>
                <a:lnTo>
                  <a:pt x="23" y="43"/>
                </a:lnTo>
                <a:lnTo>
                  <a:pt x="32" y="52"/>
                </a:lnTo>
                <a:lnTo>
                  <a:pt x="39" y="61"/>
                </a:lnTo>
                <a:lnTo>
                  <a:pt x="50" y="70"/>
                </a:lnTo>
                <a:lnTo>
                  <a:pt x="67" y="86"/>
                </a:lnTo>
                <a:lnTo>
                  <a:pt x="87" y="104"/>
                </a:lnTo>
                <a:lnTo>
                  <a:pt x="103" y="116"/>
                </a:lnTo>
                <a:lnTo>
                  <a:pt x="114" y="127"/>
                </a:lnTo>
                <a:lnTo>
                  <a:pt x="121" y="128"/>
                </a:lnTo>
                <a:lnTo>
                  <a:pt x="121" y="10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2" name=""/>
          <p:cNvSpPr/>
          <p:nvPr/>
        </p:nvSpPr>
        <p:spPr>
          <a:xfrm>
            <a:off x="2978280" y="-46188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3" name=""/>
          <p:cNvSpPr/>
          <p:nvPr/>
        </p:nvSpPr>
        <p:spPr>
          <a:xfrm>
            <a:off x="2978280" y="-469800"/>
            <a:ext cx="14040" cy="15840"/>
          </a:xfrm>
          <a:custGeom>
            <a:avLst/>
            <a:gdLst/>
            <a:ahLst/>
            <a:rect l="l" t="t" r="r" b="b"/>
            <a:pathLst>
              <a:path w="18" h="21">
                <a:moveTo>
                  <a:pt x="18" y="11"/>
                </a:move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8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4" name=""/>
          <p:cNvSpPr/>
          <p:nvPr/>
        </p:nvSpPr>
        <p:spPr>
          <a:xfrm>
            <a:off x="2975040" y="-4618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5" name=""/>
          <p:cNvSpPr/>
          <p:nvPr/>
        </p:nvSpPr>
        <p:spPr>
          <a:xfrm>
            <a:off x="2975040" y="-461880"/>
            <a:ext cx="17280" cy="41040"/>
          </a:xfrm>
          <a:custGeom>
            <a:avLst/>
            <a:gdLst/>
            <a:ahLst/>
            <a:rect l="l" t="t" r="r" b="b"/>
            <a:pathLst>
              <a:path w="22" h="51">
                <a:moveTo>
                  <a:pt x="13" y="51"/>
                </a:moveTo>
                <a:lnTo>
                  <a:pt x="22" y="43"/>
                </a:lnTo>
                <a:lnTo>
                  <a:pt x="22" y="30"/>
                </a:lnTo>
                <a:lnTo>
                  <a:pt x="22" y="19"/>
                </a:lnTo>
                <a:lnTo>
                  <a:pt x="22" y="10"/>
                </a:lnTo>
                <a:lnTo>
                  <a:pt x="22" y="0"/>
                </a:lnTo>
                <a:lnTo>
                  <a:pt x="0" y="0"/>
                </a:lnTo>
                <a:lnTo>
                  <a:pt x="0" y="10"/>
                </a:lnTo>
                <a:lnTo>
                  <a:pt x="0" y="19"/>
                </a:lnTo>
                <a:lnTo>
                  <a:pt x="0" y="30"/>
                </a:lnTo>
                <a:lnTo>
                  <a:pt x="0" y="43"/>
                </a:lnTo>
                <a:lnTo>
                  <a:pt x="9" y="32"/>
                </a:lnTo>
                <a:lnTo>
                  <a:pt x="13" y="5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6" name=""/>
          <p:cNvSpPr/>
          <p:nvPr/>
        </p:nvSpPr>
        <p:spPr>
          <a:xfrm>
            <a:off x="2955960" y="-436680"/>
            <a:ext cx="28440" cy="27000"/>
          </a:xfrm>
          <a:custGeom>
            <a:avLst/>
            <a:gdLst/>
            <a:ahLst/>
            <a:rect l="l" t="t" r="r" b="b"/>
            <a:pathLst>
              <a:path w="38" h="34">
                <a:moveTo>
                  <a:pt x="15" y="34"/>
                </a:moveTo>
                <a:lnTo>
                  <a:pt x="15" y="34"/>
                </a:lnTo>
                <a:lnTo>
                  <a:pt x="23" y="25"/>
                </a:lnTo>
                <a:lnTo>
                  <a:pt x="29" y="21"/>
                </a:lnTo>
                <a:lnTo>
                  <a:pt x="31" y="21"/>
                </a:lnTo>
                <a:lnTo>
                  <a:pt x="32" y="21"/>
                </a:lnTo>
                <a:lnTo>
                  <a:pt x="38" y="19"/>
                </a:lnTo>
                <a:lnTo>
                  <a:pt x="34" y="0"/>
                </a:lnTo>
                <a:lnTo>
                  <a:pt x="29" y="2"/>
                </a:lnTo>
                <a:lnTo>
                  <a:pt x="23" y="2"/>
                </a:lnTo>
                <a:lnTo>
                  <a:pt x="18" y="3"/>
                </a:lnTo>
                <a:lnTo>
                  <a:pt x="15" y="7"/>
                </a:lnTo>
                <a:lnTo>
                  <a:pt x="11" y="11"/>
                </a:lnTo>
                <a:lnTo>
                  <a:pt x="2" y="18"/>
                </a:lnTo>
                <a:lnTo>
                  <a:pt x="0" y="19"/>
                </a:lnTo>
                <a:lnTo>
                  <a:pt x="15" y="3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7" name=""/>
          <p:cNvSpPr/>
          <p:nvPr/>
        </p:nvSpPr>
        <p:spPr>
          <a:xfrm>
            <a:off x="2808360" y="-420840"/>
            <a:ext cx="160200" cy="86040"/>
          </a:xfrm>
          <a:custGeom>
            <a:avLst/>
            <a:gdLst/>
            <a:ahLst/>
            <a:rect l="l" t="t" r="r" b="b"/>
            <a:pathLst>
              <a:path w="201" h="109">
                <a:moveTo>
                  <a:pt x="9" y="109"/>
                </a:moveTo>
                <a:lnTo>
                  <a:pt x="7" y="109"/>
                </a:lnTo>
                <a:lnTo>
                  <a:pt x="36" y="100"/>
                </a:lnTo>
                <a:lnTo>
                  <a:pt x="63" y="91"/>
                </a:lnTo>
                <a:lnTo>
                  <a:pt x="89" y="82"/>
                </a:lnTo>
                <a:lnTo>
                  <a:pt x="114" y="70"/>
                </a:lnTo>
                <a:lnTo>
                  <a:pt x="127" y="65"/>
                </a:lnTo>
                <a:lnTo>
                  <a:pt x="139" y="59"/>
                </a:lnTo>
                <a:lnTo>
                  <a:pt x="150" y="52"/>
                </a:lnTo>
                <a:lnTo>
                  <a:pt x="160" y="45"/>
                </a:lnTo>
                <a:lnTo>
                  <a:pt x="173" y="40"/>
                </a:lnTo>
                <a:lnTo>
                  <a:pt x="182" y="31"/>
                </a:lnTo>
                <a:lnTo>
                  <a:pt x="192" y="24"/>
                </a:lnTo>
                <a:lnTo>
                  <a:pt x="201" y="15"/>
                </a:lnTo>
                <a:lnTo>
                  <a:pt x="187" y="0"/>
                </a:lnTo>
                <a:lnTo>
                  <a:pt x="178" y="9"/>
                </a:lnTo>
                <a:lnTo>
                  <a:pt x="169" y="16"/>
                </a:lnTo>
                <a:lnTo>
                  <a:pt x="160" y="24"/>
                </a:lnTo>
                <a:lnTo>
                  <a:pt x="150" y="29"/>
                </a:lnTo>
                <a:lnTo>
                  <a:pt x="139" y="34"/>
                </a:lnTo>
                <a:lnTo>
                  <a:pt x="128" y="41"/>
                </a:lnTo>
                <a:lnTo>
                  <a:pt x="118" y="47"/>
                </a:lnTo>
                <a:lnTo>
                  <a:pt x="105" y="52"/>
                </a:lnTo>
                <a:lnTo>
                  <a:pt x="82" y="63"/>
                </a:lnTo>
                <a:lnTo>
                  <a:pt x="55" y="72"/>
                </a:lnTo>
                <a:lnTo>
                  <a:pt x="29" y="82"/>
                </a:lnTo>
                <a:lnTo>
                  <a:pt x="2" y="89"/>
                </a:lnTo>
                <a:lnTo>
                  <a:pt x="0" y="91"/>
                </a:lnTo>
                <a:lnTo>
                  <a:pt x="9" y="10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240" bIns="39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8" name=""/>
          <p:cNvSpPr/>
          <p:nvPr/>
        </p:nvSpPr>
        <p:spPr>
          <a:xfrm>
            <a:off x="2763720" y="-351000"/>
            <a:ext cx="50760" cy="20880"/>
          </a:xfrm>
          <a:custGeom>
            <a:avLst/>
            <a:gdLst/>
            <a:ahLst/>
            <a:rect l="l" t="t" r="r" b="b"/>
            <a:pathLst>
              <a:path w="64" h="25">
                <a:moveTo>
                  <a:pt x="0" y="20"/>
                </a:moveTo>
                <a:lnTo>
                  <a:pt x="0" y="20"/>
                </a:lnTo>
                <a:lnTo>
                  <a:pt x="9" y="22"/>
                </a:lnTo>
                <a:lnTo>
                  <a:pt x="18" y="22"/>
                </a:lnTo>
                <a:lnTo>
                  <a:pt x="23" y="24"/>
                </a:lnTo>
                <a:lnTo>
                  <a:pt x="31" y="25"/>
                </a:lnTo>
                <a:lnTo>
                  <a:pt x="36" y="25"/>
                </a:lnTo>
                <a:lnTo>
                  <a:pt x="45" y="25"/>
                </a:lnTo>
                <a:lnTo>
                  <a:pt x="54" y="24"/>
                </a:lnTo>
                <a:lnTo>
                  <a:pt x="64" y="20"/>
                </a:lnTo>
                <a:lnTo>
                  <a:pt x="57" y="2"/>
                </a:lnTo>
                <a:lnTo>
                  <a:pt x="48" y="4"/>
                </a:lnTo>
                <a:lnTo>
                  <a:pt x="43" y="6"/>
                </a:lnTo>
                <a:lnTo>
                  <a:pt x="38" y="6"/>
                </a:lnTo>
                <a:lnTo>
                  <a:pt x="34" y="4"/>
                </a:lnTo>
                <a:lnTo>
                  <a:pt x="29" y="4"/>
                </a:lnTo>
                <a:lnTo>
                  <a:pt x="20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99" name=""/>
          <p:cNvSpPr/>
          <p:nvPr/>
        </p:nvSpPr>
        <p:spPr>
          <a:xfrm>
            <a:off x="2700360" y="-351000"/>
            <a:ext cx="63360" cy="79560"/>
          </a:xfrm>
          <a:custGeom>
            <a:avLst/>
            <a:gdLst/>
            <a:ahLst/>
            <a:rect l="l" t="t" r="r" b="b"/>
            <a:pathLst>
              <a:path w="78" h="100">
                <a:moveTo>
                  <a:pt x="9" y="100"/>
                </a:moveTo>
                <a:lnTo>
                  <a:pt x="21" y="91"/>
                </a:lnTo>
                <a:lnTo>
                  <a:pt x="23" y="84"/>
                </a:lnTo>
                <a:lnTo>
                  <a:pt x="23" y="77"/>
                </a:lnTo>
                <a:lnTo>
                  <a:pt x="25" y="68"/>
                </a:lnTo>
                <a:lnTo>
                  <a:pt x="28" y="63"/>
                </a:lnTo>
                <a:lnTo>
                  <a:pt x="30" y="56"/>
                </a:lnTo>
                <a:lnTo>
                  <a:pt x="34" y="50"/>
                </a:lnTo>
                <a:lnTo>
                  <a:pt x="37" y="45"/>
                </a:lnTo>
                <a:lnTo>
                  <a:pt x="41" y="40"/>
                </a:lnTo>
                <a:lnTo>
                  <a:pt x="44" y="34"/>
                </a:lnTo>
                <a:lnTo>
                  <a:pt x="48" y="31"/>
                </a:lnTo>
                <a:lnTo>
                  <a:pt x="53" y="29"/>
                </a:lnTo>
                <a:lnTo>
                  <a:pt x="57" y="25"/>
                </a:lnTo>
                <a:lnTo>
                  <a:pt x="62" y="24"/>
                </a:lnTo>
                <a:lnTo>
                  <a:pt x="68" y="22"/>
                </a:lnTo>
                <a:lnTo>
                  <a:pt x="73" y="22"/>
                </a:lnTo>
                <a:lnTo>
                  <a:pt x="78" y="20"/>
                </a:lnTo>
                <a:lnTo>
                  <a:pt x="78" y="0"/>
                </a:lnTo>
                <a:lnTo>
                  <a:pt x="69" y="0"/>
                </a:lnTo>
                <a:lnTo>
                  <a:pt x="62" y="2"/>
                </a:lnTo>
                <a:lnTo>
                  <a:pt x="55" y="4"/>
                </a:lnTo>
                <a:lnTo>
                  <a:pt x="48" y="8"/>
                </a:lnTo>
                <a:lnTo>
                  <a:pt x="41" y="11"/>
                </a:lnTo>
                <a:lnTo>
                  <a:pt x="34" y="16"/>
                </a:lnTo>
                <a:lnTo>
                  <a:pt x="28" y="22"/>
                </a:lnTo>
                <a:lnTo>
                  <a:pt x="23" y="27"/>
                </a:lnTo>
                <a:lnTo>
                  <a:pt x="20" y="34"/>
                </a:lnTo>
                <a:lnTo>
                  <a:pt x="16" y="41"/>
                </a:lnTo>
                <a:lnTo>
                  <a:pt x="12" y="47"/>
                </a:lnTo>
                <a:lnTo>
                  <a:pt x="9" y="56"/>
                </a:lnTo>
                <a:lnTo>
                  <a:pt x="5" y="63"/>
                </a:lnTo>
                <a:lnTo>
                  <a:pt x="4" y="72"/>
                </a:lnTo>
                <a:lnTo>
                  <a:pt x="2" y="79"/>
                </a:lnTo>
                <a:lnTo>
                  <a:pt x="0" y="88"/>
                </a:lnTo>
                <a:lnTo>
                  <a:pt x="12" y="81"/>
                </a:lnTo>
                <a:lnTo>
                  <a:pt x="9" y="10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0" name=""/>
          <p:cNvSpPr/>
          <p:nvPr/>
        </p:nvSpPr>
        <p:spPr>
          <a:xfrm>
            <a:off x="2643120" y="-325440"/>
            <a:ext cx="66600" cy="54000"/>
          </a:xfrm>
          <a:custGeom>
            <a:avLst/>
            <a:gdLst/>
            <a:ahLst/>
            <a:rect l="l" t="t" r="r" b="b"/>
            <a:pathLst>
              <a:path w="84" h="68">
                <a:moveTo>
                  <a:pt x="0" y="20"/>
                </a:moveTo>
                <a:lnTo>
                  <a:pt x="0" y="20"/>
                </a:lnTo>
                <a:lnTo>
                  <a:pt x="5" y="20"/>
                </a:lnTo>
                <a:lnTo>
                  <a:pt x="9" y="22"/>
                </a:lnTo>
                <a:lnTo>
                  <a:pt x="12" y="24"/>
                </a:lnTo>
                <a:lnTo>
                  <a:pt x="18" y="25"/>
                </a:lnTo>
                <a:lnTo>
                  <a:pt x="21" y="29"/>
                </a:lnTo>
                <a:lnTo>
                  <a:pt x="25" y="33"/>
                </a:lnTo>
                <a:lnTo>
                  <a:pt x="27" y="36"/>
                </a:lnTo>
                <a:lnTo>
                  <a:pt x="32" y="40"/>
                </a:lnTo>
                <a:lnTo>
                  <a:pt x="36" y="45"/>
                </a:lnTo>
                <a:lnTo>
                  <a:pt x="41" y="49"/>
                </a:lnTo>
                <a:lnTo>
                  <a:pt x="45" y="52"/>
                </a:lnTo>
                <a:lnTo>
                  <a:pt x="50" y="57"/>
                </a:lnTo>
                <a:lnTo>
                  <a:pt x="57" y="61"/>
                </a:lnTo>
                <a:lnTo>
                  <a:pt x="64" y="65"/>
                </a:lnTo>
                <a:lnTo>
                  <a:pt x="73" y="66"/>
                </a:lnTo>
                <a:lnTo>
                  <a:pt x="82" y="68"/>
                </a:lnTo>
                <a:lnTo>
                  <a:pt x="84" y="49"/>
                </a:lnTo>
                <a:lnTo>
                  <a:pt x="77" y="47"/>
                </a:lnTo>
                <a:lnTo>
                  <a:pt x="71" y="47"/>
                </a:lnTo>
                <a:lnTo>
                  <a:pt x="68" y="43"/>
                </a:lnTo>
                <a:lnTo>
                  <a:pt x="62" y="41"/>
                </a:lnTo>
                <a:lnTo>
                  <a:pt x="59" y="38"/>
                </a:lnTo>
                <a:lnTo>
                  <a:pt x="55" y="34"/>
                </a:lnTo>
                <a:lnTo>
                  <a:pt x="52" y="31"/>
                </a:lnTo>
                <a:lnTo>
                  <a:pt x="48" y="25"/>
                </a:lnTo>
                <a:lnTo>
                  <a:pt x="45" y="22"/>
                </a:lnTo>
                <a:lnTo>
                  <a:pt x="39" y="18"/>
                </a:lnTo>
                <a:lnTo>
                  <a:pt x="36" y="13"/>
                </a:lnTo>
                <a:lnTo>
                  <a:pt x="30" y="9"/>
                </a:lnTo>
                <a:lnTo>
                  <a:pt x="23" y="6"/>
                </a:lnTo>
                <a:lnTo>
                  <a:pt x="16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1" name=""/>
          <p:cNvSpPr/>
          <p:nvPr/>
        </p:nvSpPr>
        <p:spPr>
          <a:xfrm>
            <a:off x="2619360" y="-325440"/>
            <a:ext cx="23760" cy="23760"/>
          </a:xfrm>
          <a:custGeom>
            <a:avLst/>
            <a:gdLst/>
            <a:ahLst/>
            <a:rect l="l" t="t" r="r" b="b"/>
            <a:pathLst>
              <a:path w="30" h="31">
                <a:moveTo>
                  <a:pt x="7" y="31"/>
                </a:moveTo>
                <a:lnTo>
                  <a:pt x="19" y="25"/>
                </a:lnTo>
                <a:lnTo>
                  <a:pt x="19" y="24"/>
                </a:lnTo>
                <a:lnTo>
                  <a:pt x="19" y="24"/>
                </a:lnTo>
                <a:lnTo>
                  <a:pt x="21" y="24"/>
                </a:lnTo>
                <a:lnTo>
                  <a:pt x="21" y="22"/>
                </a:lnTo>
                <a:lnTo>
                  <a:pt x="26" y="20"/>
                </a:lnTo>
                <a:lnTo>
                  <a:pt x="30" y="20"/>
                </a:lnTo>
                <a:lnTo>
                  <a:pt x="30" y="0"/>
                </a:lnTo>
                <a:lnTo>
                  <a:pt x="23" y="2"/>
                </a:lnTo>
                <a:lnTo>
                  <a:pt x="14" y="4"/>
                </a:lnTo>
                <a:lnTo>
                  <a:pt x="10" y="6"/>
                </a:lnTo>
                <a:lnTo>
                  <a:pt x="7" y="9"/>
                </a:lnTo>
                <a:lnTo>
                  <a:pt x="3" y="13"/>
                </a:lnTo>
                <a:lnTo>
                  <a:pt x="0" y="16"/>
                </a:lnTo>
                <a:lnTo>
                  <a:pt x="12" y="11"/>
                </a:lnTo>
                <a:lnTo>
                  <a:pt x="7" y="3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2" name=""/>
          <p:cNvSpPr/>
          <p:nvPr/>
        </p:nvSpPr>
        <p:spPr>
          <a:xfrm>
            <a:off x="2533680" y="-351000"/>
            <a:ext cx="95400" cy="49320"/>
          </a:xfrm>
          <a:custGeom>
            <a:avLst/>
            <a:gdLst/>
            <a:ahLst/>
            <a:rect l="l" t="t" r="r" b="b"/>
            <a:pathLst>
              <a:path w="121" h="63">
                <a:moveTo>
                  <a:pt x="20" y="9"/>
                </a:moveTo>
                <a:lnTo>
                  <a:pt x="0" y="8"/>
                </a:lnTo>
                <a:lnTo>
                  <a:pt x="2" y="11"/>
                </a:lnTo>
                <a:lnTo>
                  <a:pt x="4" y="16"/>
                </a:lnTo>
                <a:lnTo>
                  <a:pt x="6" y="22"/>
                </a:lnTo>
                <a:lnTo>
                  <a:pt x="9" y="25"/>
                </a:lnTo>
                <a:lnTo>
                  <a:pt x="13" y="32"/>
                </a:lnTo>
                <a:lnTo>
                  <a:pt x="20" y="38"/>
                </a:lnTo>
                <a:lnTo>
                  <a:pt x="27" y="43"/>
                </a:lnTo>
                <a:lnTo>
                  <a:pt x="34" y="47"/>
                </a:lnTo>
                <a:lnTo>
                  <a:pt x="43" y="50"/>
                </a:lnTo>
                <a:lnTo>
                  <a:pt x="50" y="52"/>
                </a:lnTo>
                <a:lnTo>
                  <a:pt x="66" y="56"/>
                </a:lnTo>
                <a:lnTo>
                  <a:pt x="84" y="57"/>
                </a:lnTo>
                <a:lnTo>
                  <a:pt x="100" y="59"/>
                </a:lnTo>
                <a:lnTo>
                  <a:pt x="116" y="63"/>
                </a:lnTo>
                <a:lnTo>
                  <a:pt x="121" y="43"/>
                </a:lnTo>
                <a:lnTo>
                  <a:pt x="103" y="40"/>
                </a:lnTo>
                <a:lnTo>
                  <a:pt x="86" y="38"/>
                </a:lnTo>
                <a:lnTo>
                  <a:pt x="70" y="36"/>
                </a:lnTo>
                <a:lnTo>
                  <a:pt x="55" y="32"/>
                </a:lnTo>
                <a:lnTo>
                  <a:pt x="48" y="31"/>
                </a:lnTo>
                <a:lnTo>
                  <a:pt x="43" y="29"/>
                </a:lnTo>
                <a:lnTo>
                  <a:pt x="38" y="27"/>
                </a:lnTo>
                <a:lnTo>
                  <a:pt x="32" y="24"/>
                </a:lnTo>
                <a:lnTo>
                  <a:pt x="29" y="20"/>
                </a:lnTo>
                <a:lnTo>
                  <a:pt x="27" y="15"/>
                </a:lnTo>
                <a:lnTo>
                  <a:pt x="25" y="13"/>
                </a:lnTo>
                <a:lnTo>
                  <a:pt x="23" y="9"/>
                </a:lnTo>
                <a:lnTo>
                  <a:pt x="23" y="6"/>
                </a:lnTo>
                <a:lnTo>
                  <a:pt x="22" y="2"/>
                </a:lnTo>
                <a:lnTo>
                  <a:pt x="2" y="0"/>
                </a:lnTo>
                <a:lnTo>
                  <a:pt x="2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3" name=""/>
          <p:cNvSpPr/>
          <p:nvPr/>
        </p:nvSpPr>
        <p:spPr>
          <a:xfrm>
            <a:off x="2457360" y="-353880"/>
            <a:ext cx="90720" cy="27000"/>
          </a:xfrm>
          <a:custGeom>
            <a:avLst/>
            <a:gdLst/>
            <a:ahLst/>
            <a:rect l="l" t="t" r="r" b="b"/>
            <a:pathLst>
              <a:path w="114" h="34">
                <a:moveTo>
                  <a:pt x="18" y="5"/>
                </a:moveTo>
                <a:lnTo>
                  <a:pt x="7" y="21"/>
                </a:lnTo>
                <a:lnTo>
                  <a:pt x="28" y="27"/>
                </a:lnTo>
                <a:lnTo>
                  <a:pt x="57" y="32"/>
                </a:lnTo>
                <a:lnTo>
                  <a:pt x="64" y="34"/>
                </a:lnTo>
                <a:lnTo>
                  <a:pt x="73" y="34"/>
                </a:lnTo>
                <a:lnTo>
                  <a:pt x="80" y="34"/>
                </a:lnTo>
                <a:lnTo>
                  <a:pt x="89" y="32"/>
                </a:lnTo>
                <a:lnTo>
                  <a:pt x="96" y="30"/>
                </a:lnTo>
                <a:lnTo>
                  <a:pt x="103" y="25"/>
                </a:lnTo>
                <a:lnTo>
                  <a:pt x="107" y="23"/>
                </a:lnTo>
                <a:lnTo>
                  <a:pt x="110" y="19"/>
                </a:lnTo>
                <a:lnTo>
                  <a:pt x="112" y="16"/>
                </a:lnTo>
                <a:lnTo>
                  <a:pt x="114" y="12"/>
                </a:lnTo>
                <a:lnTo>
                  <a:pt x="96" y="2"/>
                </a:lnTo>
                <a:lnTo>
                  <a:pt x="94" y="3"/>
                </a:lnTo>
                <a:lnTo>
                  <a:pt x="92" y="5"/>
                </a:lnTo>
                <a:lnTo>
                  <a:pt x="92" y="7"/>
                </a:lnTo>
                <a:lnTo>
                  <a:pt x="91" y="7"/>
                </a:lnTo>
                <a:lnTo>
                  <a:pt x="87" y="11"/>
                </a:lnTo>
                <a:lnTo>
                  <a:pt x="84" y="12"/>
                </a:lnTo>
                <a:lnTo>
                  <a:pt x="78" y="12"/>
                </a:lnTo>
                <a:lnTo>
                  <a:pt x="73" y="12"/>
                </a:lnTo>
                <a:lnTo>
                  <a:pt x="66" y="12"/>
                </a:lnTo>
                <a:lnTo>
                  <a:pt x="60" y="12"/>
                </a:lnTo>
                <a:lnTo>
                  <a:pt x="32" y="5"/>
                </a:lnTo>
                <a:lnTo>
                  <a:pt x="11" y="0"/>
                </a:lnTo>
                <a:lnTo>
                  <a:pt x="0" y="16"/>
                </a:lnTo>
                <a:lnTo>
                  <a:pt x="18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4" name=""/>
          <p:cNvSpPr/>
          <p:nvPr/>
        </p:nvSpPr>
        <p:spPr>
          <a:xfrm>
            <a:off x="2457360" y="-349200"/>
            <a:ext cx="87480" cy="76320"/>
          </a:xfrm>
          <a:custGeom>
            <a:avLst/>
            <a:gdLst/>
            <a:ahLst/>
            <a:rect l="l" t="t" r="r" b="b"/>
            <a:pathLst>
              <a:path w="108" h="96">
                <a:moveTo>
                  <a:pt x="108" y="89"/>
                </a:moveTo>
                <a:lnTo>
                  <a:pt x="108" y="89"/>
                </a:lnTo>
                <a:lnTo>
                  <a:pt x="105" y="82"/>
                </a:lnTo>
                <a:lnTo>
                  <a:pt x="100" y="77"/>
                </a:lnTo>
                <a:lnTo>
                  <a:pt x="94" y="70"/>
                </a:lnTo>
                <a:lnTo>
                  <a:pt x="89" y="64"/>
                </a:lnTo>
                <a:lnTo>
                  <a:pt x="76" y="52"/>
                </a:lnTo>
                <a:lnTo>
                  <a:pt x="62" y="39"/>
                </a:lnTo>
                <a:lnTo>
                  <a:pt x="48" y="29"/>
                </a:lnTo>
                <a:lnTo>
                  <a:pt x="34" y="16"/>
                </a:lnTo>
                <a:lnTo>
                  <a:pt x="28" y="13"/>
                </a:lnTo>
                <a:lnTo>
                  <a:pt x="23" y="7"/>
                </a:lnTo>
                <a:lnTo>
                  <a:pt x="19" y="4"/>
                </a:lnTo>
                <a:lnTo>
                  <a:pt x="18" y="0"/>
                </a:lnTo>
                <a:lnTo>
                  <a:pt x="0" y="11"/>
                </a:lnTo>
                <a:lnTo>
                  <a:pt x="3" y="16"/>
                </a:lnTo>
                <a:lnTo>
                  <a:pt x="9" y="22"/>
                </a:lnTo>
                <a:lnTo>
                  <a:pt x="14" y="27"/>
                </a:lnTo>
                <a:lnTo>
                  <a:pt x="19" y="32"/>
                </a:lnTo>
                <a:lnTo>
                  <a:pt x="34" y="43"/>
                </a:lnTo>
                <a:lnTo>
                  <a:pt x="48" y="55"/>
                </a:lnTo>
                <a:lnTo>
                  <a:pt x="62" y="68"/>
                </a:lnTo>
                <a:lnTo>
                  <a:pt x="75" y="79"/>
                </a:lnTo>
                <a:lnTo>
                  <a:pt x="80" y="84"/>
                </a:lnTo>
                <a:lnTo>
                  <a:pt x="84" y="89"/>
                </a:lnTo>
                <a:lnTo>
                  <a:pt x="87" y="93"/>
                </a:lnTo>
                <a:lnTo>
                  <a:pt x="89" y="96"/>
                </a:lnTo>
                <a:lnTo>
                  <a:pt x="89" y="95"/>
                </a:lnTo>
                <a:lnTo>
                  <a:pt x="108" y="8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5" name=""/>
          <p:cNvSpPr/>
          <p:nvPr/>
        </p:nvSpPr>
        <p:spPr>
          <a:xfrm>
            <a:off x="2523960" y="-277920"/>
            <a:ext cx="22320" cy="52560"/>
          </a:xfrm>
          <a:custGeom>
            <a:avLst/>
            <a:gdLst/>
            <a:ahLst/>
            <a:rect l="l" t="t" r="r" b="b"/>
            <a:pathLst>
              <a:path w="26" h="68">
                <a:moveTo>
                  <a:pt x="24" y="63"/>
                </a:moveTo>
                <a:lnTo>
                  <a:pt x="23" y="61"/>
                </a:lnTo>
                <a:lnTo>
                  <a:pt x="23" y="57"/>
                </a:lnTo>
                <a:lnTo>
                  <a:pt x="21" y="54"/>
                </a:lnTo>
                <a:lnTo>
                  <a:pt x="21" y="50"/>
                </a:lnTo>
                <a:lnTo>
                  <a:pt x="21" y="48"/>
                </a:lnTo>
                <a:lnTo>
                  <a:pt x="21" y="41"/>
                </a:lnTo>
                <a:lnTo>
                  <a:pt x="23" y="36"/>
                </a:lnTo>
                <a:lnTo>
                  <a:pt x="24" y="27"/>
                </a:lnTo>
                <a:lnTo>
                  <a:pt x="26" y="20"/>
                </a:lnTo>
                <a:lnTo>
                  <a:pt x="26" y="14"/>
                </a:lnTo>
                <a:lnTo>
                  <a:pt x="26" y="11"/>
                </a:lnTo>
                <a:lnTo>
                  <a:pt x="26" y="6"/>
                </a:lnTo>
                <a:lnTo>
                  <a:pt x="24" y="0"/>
                </a:lnTo>
                <a:lnTo>
                  <a:pt x="5" y="6"/>
                </a:lnTo>
                <a:lnTo>
                  <a:pt x="5" y="9"/>
                </a:lnTo>
                <a:lnTo>
                  <a:pt x="5" y="13"/>
                </a:lnTo>
                <a:lnTo>
                  <a:pt x="5" y="14"/>
                </a:lnTo>
                <a:lnTo>
                  <a:pt x="5" y="18"/>
                </a:lnTo>
                <a:lnTo>
                  <a:pt x="5" y="23"/>
                </a:lnTo>
                <a:lnTo>
                  <a:pt x="3" y="30"/>
                </a:lnTo>
                <a:lnTo>
                  <a:pt x="1" y="38"/>
                </a:lnTo>
                <a:lnTo>
                  <a:pt x="0" y="46"/>
                </a:lnTo>
                <a:lnTo>
                  <a:pt x="0" y="52"/>
                </a:lnTo>
                <a:lnTo>
                  <a:pt x="1" y="57"/>
                </a:lnTo>
                <a:lnTo>
                  <a:pt x="3" y="63"/>
                </a:lnTo>
                <a:lnTo>
                  <a:pt x="5" y="68"/>
                </a:lnTo>
                <a:lnTo>
                  <a:pt x="5" y="68"/>
                </a:lnTo>
                <a:lnTo>
                  <a:pt x="24" y="6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6" name=""/>
          <p:cNvSpPr/>
          <p:nvPr/>
        </p:nvSpPr>
        <p:spPr>
          <a:xfrm>
            <a:off x="2527200" y="-228600"/>
            <a:ext cx="130320" cy="88920"/>
          </a:xfrm>
          <a:custGeom>
            <a:avLst/>
            <a:gdLst/>
            <a:ahLst/>
            <a:rect l="l" t="t" r="r" b="b"/>
            <a:pathLst>
              <a:path w="164" h="112">
                <a:moveTo>
                  <a:pt x="164" y="101"/>
                </a:moveTo>
                <a:lnTo>
                  <a:pt x="153" y="92"/>
                </a:lnTo>
                <a:lnTo>
                  <a:pt x="137" y="90"/>
                </a:lnTo>
                <a:lnTo>
                  <a:pt x="121" y="90"/>
                </a:lnTo>
                <a:lnTo>
                  <a:pt x="109" y="89"/>
                </a:lnTo>
                <a:lnTo>
                  <a:pt x="96" y="87"/>
                </a:lnTo>
                <a:lnTo>
                  <a:pt x="86" y="83"/>
                </a:lnTo>
                <a:lnTo>
                  <a:pt x="75" y="80"/>
                </a:lnTo>
                <a:lnTo>
                  <a:pt x="68" y="76"/>
                </a:lnTo>
                <a:lnTo>
                  <a:pt x="61" y="71"/>
                </a:lnTo>
                <a:lnTo>
                  <a:pt x="53" y="65"/>
                </a:lnTo>
                <a:lnTo>
                  <a:pt x="48" y="58"/>
                </a:lnTo>
                <a:lnTo>
                  <a:pt x="43" y="53"/>
                </a:lnTo>
                <a:lnTo>
                  <a:pt x="37" y="44"/>
                </a:lnTo>
                <a:lnTo>
                  <a:pt x="32" y="35"/>
                </a:lnTo>
                <a:lnTo>
                  <a:pt x="29" y="24"/>
                </a:lnTo>
                <a:lnTo>
                  <a:pt x="25" y="12"/>
                </a:lnTo>
                <a:lnTo>
                  <a:pt x="20" y="0"/>
                </a:lnTo>
                <a:lnTo>
                  <a:pt x="0" y="5"/>
                </a:lnTo>
                <a:lnTo>
                  <a:pt x="4" y="19"/>
                </a:lnTo>
                <a:lnTo>
                  <a:pt x="9" y="32"/>
                </a:lnTo>
                <a:lnTo>
                  <a:pt x="13" y="42"/>
                </a:lnTo>
                <a:lnTo>
                  <a:pt x="18" y="53"/>
                </a:lnTo>
                <a:lnTo>
                  <a:pt x="25" y="62"/>
                </a:lnTo>
                <a:lnTo>
                  <a:pt x="30" y="72"/>
                </a:lnTo>
                <a:lnTo>
                  <a:pt x="39" y="80"/>
                </a:lnTo>
                <a:lnTo>
                  <a:pt x="46" y="87"/>
                </a:lnTo>
                <a:lnTo>
                  <a:pt x="57" y="92"/>
                </a:lnTo>
                <a:lnTo>
                  <a:pt x="68" y="99"/>
                </a:lnTo>
                <a:lnTo>
                  <a:pt x="78" y="103"/>
                </a:lnTo>
                <a:lnTo>
                  <a:pt x="91" y="106"/>
                </a:lnTo>
                <a:lnTo>
                  <a:pt x="105" y="108"/>
                </a:lnTo>
                <a:lnTo>
                  <a:pt x="119" y="110"/>
                </a:lnTo>
                <a:lnTo>
                  <a:pt x="137" y="112"/>
                </a:lnTo>
                <a:lnTo>
                  <a:pt x="153" y="112"/>
                </a:lnTo>
                <a:lnTo>
                  <a:pt x="142" y="101"/>
                </a:lnTo>
                <a:lnTo>
                  <a:pt x="164" y="10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7" name=""/>
          <p:cNvSpPr/>
          <p:nvPr/>
        </p:nvSpPr>
        <p:spPr>
          <a:xfrm>
            <a:off x="2638440" y="-149400"/>
            <a:ext cx="19080" cy="30240"/>
          </a:xfrm>
          <a:custGeom>
            <a:avLst/>
            <a:gdLst/>
            <a:ahLst/>
            <a:rect l="l" t="t" r="r" b="b"/>
            <a:pathLst>
              <a:path w="23" h="37">
                <a:moveTo>
                  <a:pt x="16" y="37"/>
                </a:moveTo>
                <a:lnTo>
                  <a:pt x="23" y="25"/>
                </a:lnTo>
                <a:lnTo>
                  <a:pt x="23" y="21"/>
                </a:lnTo>
                <a:lnTo>
                  <a:pt x="21" y="18"/>
                </a:lnTo>
                <a:lnTo>
                  <a:pt x="21" y="16"/>
                </a:lnTo>
                <a:lnTo>
                  <a:pt x="21" y="14"/>
                </a:lnTo>
                <a:lnTo>
                  <a:pt x="23" y="7"/>
                </a:lnTo>
                <a:lnTo>
                  <a:pt x="23" y="0"/>
                </a:lnTo>
                <a:lnTo>
                  <a:pt x="1" y="0"/>
                </a:lnTo>
                <a:lnTo>
                  <a:pt x="1" y="5"/>
                </a:lnTo>
                <a:lnTo>
                  <a:pt x="0" y="11"/>
                </a:lnTo>
                <a:lnTo>
                  <a:pt x="0" y="16"/>
                </a:lnTo>
                <a:lnTo>
                  <a:pt x="0" y="20"/>
                </a:lnTo>
                <a:lnTo>
                  <a:pt x="1" y="25"/>
                </a:lnTo>
                <a:lnTo>
                  <a:pt x="1" y="30"/>
                </a:lnTo>
                <a:lnTo>
                  <a:pt x="9" y="18"/>
                </a:lnTo>
                <a:lnTo>
                  <a:pt x="16" y="3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8" name=""/>
          <p:cNvSpPr/>
          <p:nvPr/>
        </p:nvSpPr>
        <p:spPr>
          <a:xfrm>
            <a:off x="2554200" y="-133200"/>
            <a:ext cx="96840" cy="52200"/>
          </a:xfrm>
          <a:custGeom>
            <a:avLst/>
            <a:gdLst/>
            <a:ahLst/>
            <a:rect l="l" t="t" r="r" b="b"/>
            <a:pathLst>
              <a:path w="123" h="65">
                <a:moveTo>
                  <a:pt x="19" y="64"/>
                </a:moveTo>
                <a:lnTo>
                  <a:pt x="19" y="64"/>
                </a:lnTo>
                <a:lnTo>
                  <a:pt x="19" y="65"/>
                </a:lnTo>
                <a:lnTo>
                  <a:pt x="21" y="64"/>
                </a:lnTo>
                <a:lnTo>
                  <a:pt x="25" y="60"/>
                </a:lnTo>
                <a:lnTo>
                  <a:pt x="32" y="57"/>
                </a:lnTo>
                <a:lnTo>
                  <a:pt x="48" y="49"/>
                </a:lnTo>
                <a:lnTo>
                  <a:pt x="66" y="41"/>
                </a:lnTo>
                <a:lnTo>
                  <a:pt x="85" y="33"/>
                </a:lnTo>
                <a:lnTo>
                  <a:pt x="101" y="26"/>
                </a:lnTo>
                <a:lnTo>
                  <a:pt x="116" y="21"/>
                </a:lnTo>
                <a:lnTo>
                  <a:pt x="123" y="19"/>
                </a:lnTo>
                <a:lnTo>
                  <a:pt x="116" y="0"/>
                </a:lnTo>
                <a:lnTo>
                  <a:pt x="108" y="3"/>
                </a:lnTo>
                <a:lnTo>
                  <a:pt x="94" y="7"/>
                </a:lnTo>
                <a:lnTo>
                  <a:pt x="76" y="16"/>
                </a:lnTo>
                <a:lnTo>
                  <a:pt x="59" y="23"/>
                </a:lnTo>
                <a:lnTo>
                  <a:pt x="39" y="32"/>
                </a:lnTo>
                <a:lnTo>
                  <a:pt x="21" y="41"/>
                </a:lnTo>
                <a:lnTo>
                  <a:pt x="14" y="44"/>
                </a:lnTo>
                <a:lnTo>
                  <a:pt x="9" y="48"/>
                </a:lnTo>
                <a:lnTo>
                  <a:pt x="3" y="51"/>
                </a:lnTo>
                <a:lnTo>
                  <a:pt x="0" y="57"/>
                </a:lnTo>
                <a:lnTo>
                  <a:pt x="19" y="6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09" name=""/>
          <p:cNvSpPr/>
          <p:nvPr/>
        </p:nvSpPr>
        <p:spPr>
          <a:xfrm>
            <a:off x="2533680" y="-87480"/>
            <a:ext cx="36360" cy="66960"/>
          </a:xfrm>
          <a:custGeom>
            <a:avLst/>
            <a:gdLst/>
            <a:ahLst/>
            <a:rect l="l" t="t" r="r" b="b"/>
            <a:pathLst>
              <a:path w="46" h="85">
                <a:moveTo>
                  <a:pt x="0" y="85"/>
                </a:moveTo>
                <a:lnTo>
                  <a:pt x="0" y="85"/>
                </a:lnTo>
                <a:lnTo>
                  <a:pt x="9" y="85"/>
                </a:lnTo>
                <a:lnTo>
                  <a:pt x="16" y="83"/>
                </a:lnTo>
                <a:lnTo>
                  <a:pt x="23" y="80"/>
                </a:lnTo>
                <a:lnTo>
                  <a:pt x="29" y="74"/>
                </a:lnTo>
                <a:lnTo>
                  <a:pt x="34" y="71"/>
                </a:lnTo>
                <a:lnTo>
                  <a:pt x="36" y="64"/>
                </a:lnTo>
                <a:lnTo>
                  <a:pt x="38" y="58"/>
                </a:lnTo>
                <a:lnTo>
                  <a:pt x="39" y="51"/>
                </a:lnTo>
                <a:lnTo>
                  <a:pt x="41" y="40"/>
                </a:lnTo>
                <a:lnTo>
                  <a:pt x="43" y="28"/>
                </a:lnTo>
                <a:lnTo>
                  <a:pt x="43" y="23"/>
                </a:lnTo>
                <a:lnTo>
                  <a:pt x="43" y="17"/>
                </a:lnTo>
                <a:lnTo>
                  <a:pt x="45" y="10"/>
                </a:lnTo>
                <a:lnTo>
                  <a:pt x="46" y="7"/>
                </a:lnTo>
                <a:lnTo>
                  <a:pt x="27" y="0"/>
                </a:lnTo>
                <a:lnTo>
                  <a:pt x="23" y="7"/>
                </a:lnTo>
                <a:lnTo>
                  <a:pt x="23" y="14"/>
                </a:lnTo>
                <a:lnTo>
                  <a:pt x="22" y="19"/>
                </a:lnTo>
                <a:lnTo>
                  <a:pt x="22" y="26"/>
                </a:lnTo>
                <a:lnTo>
                  <a:pt x="20" y="39"/>
                </a:lnTo>
                <a:lnTo>
                  <a:pt x="18" y="49"/>
                </a:lnTo>
                <a:lnTo>
                  <a:pt x="18" y="53"/>
                </a:lnTo>
                <a:lnTo>
                  <a:pt x="16" y="56"/>
                </a:lnTo>
                <a:lnTo>
                  <a:pt x="14" y="60"/>
                </a:lnTo>
                <a:lnTo>
                  <a:pt x="13" y="62"/>
                </a:lnTo>
                <a:lnTo>
                  <a:pt x="11" y="62"/>
                </a:lnTo>
                <a:lnTo>
                  <a:pt x="9" y="64"/>
                </a:lnTo>
                <a:lnTo>
                  <a:pt x="6" y="64"/>
                </a:lnTo>
                <a:lnTo>
                  <a:pt x="0" y="65"/>
                </a:lnTo>
                <a:lnTo>
                  <a:pt x="0" y="8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0160" bIns="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0" name=""/>
          <p:cNvSpPr/>
          <p:nvPr/>
        </p:nvSpPr>
        <p:spPr>
          <a:xfrm>
            <a:off x="2511360" y="-44280"/>
            <a:ext cx="22320" cy="23760"/>
          </a:xfrm>
          <a:custGeom>
            <a:avLst/>
            <a:gdLst/>
            <a:ahLst/>
            <a:rect l="l" t="t" r="r" b="b"/>
            <a:pathLst>
              <a:path w="26" h="30">
                <a:moveTo>
                  <a:pt x="0" y="19"/>
                </a:moveTo>
                <a:lnTo>
                  <a:pt x="0" y="19"/>
                </a:lnTo>
                <a:lnTo>
                  <a:pt x="1" y="19"/>
                </a:lnTo>
                <a:lnTo>
                  <a:pt x="3" y="21"/>
                </a:lnTo>
                <a:lnTo>
                  <a:pt x="5" y="21"/>
                </a:lnTo>
                <a:lnTo>
                  <a:pt x="7" y="25"/>
                </a:lnTo>
                <a:lnTo>
                  <a:pt x="10" y="26"/>
                </a:lnTo>
                <a:lnTo>
                  <a:pt x="16" y="28"/>
                </a:lnTo>
                <a:lnTo>
                  <a:pt x="21" y="30"/>
                </a:lnTo>
                <a:lnTo>
                  <a:pt x="26" y="30"/>
                </a:lnTo>
                <a:lnTo>
                  <a:pt x="26" y="10"/>
                </a:lnTo>
                <a:lnTo>
                  <a:pt x="24" y="10"/>
                </a:lnTo>
                <a:lnTo>
                  <a:pt x="23" y="9"/>
                </a:lnTo>
                <a:lnTo>
                  <a:pt x="21" y="9"/>
                </a:lnTo>
                <a:lnTo>
                  <a:pt x="17" y="7"/>
                </a:lnTo>
                <a:lnTo>
                  <a:pt x="14" y="3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1" name=""/>
          <p:cNvSpPr/>
          <p:nvPr/>
        </p:nvSpPr>
        <p:spPr>
          <a:xfrm>
            <a:off x="2484360" y="-44280"/>
            <a:ext cx="27000" cy="45720"/>
          </a:xfrm>
          <a:custGeom>
            <a:avLst/>
            <a:gdLst/>
            <a:ahLst/>
            <a:rect l="l" t="t" r="r" b="b"/>
            <a:pathLst>
              <a:path w="34" h="57">
                <a:moveTo>
                  <a:pt x="9" y="57"/>
                </a:moveTo>
                <a:lnTo>
                  <a:pt x="9" y="57"/>
                </a:lnTo>
                <a:lnTo>
                  <a:pt x="14" y="53"/>
                </a:lnTo>
                <a:lnTo>
                  <a:pt x="17" y="50"/>
                </a:lnTo>
                <a:lnTo>
                  <a:pt x="19" y="46"/>
                </a:lnTo>
                <a:lnTo>
                  <a:pt x="21" y="42"/>
                </a:lnTo>
                <a:lnTo>
                  <a:pt x="25" y="35"/>
                </a:lnTo>
                <a:lnTo>
                  <a:pt x="28" y="28"/>
                </a:lnTo>
                <a:lnTo>
                  <a:pt x="30" y="25"/>
                </a:lnTo>
                <a:lnTo>
                  <a:pt x="32" y="21"/>
                </a:lnTo>
                <a:lnTo>
                  <a:pt x="32" y="19"/>
                </a:lnTo>
                <a:lnTo>
                  <a:pt x="34" y="19"/>
                </a:lnTo>
                <a:lnTo>
                  <a:pt x="34" y="0"/>
                </a:lnTo>
                <a:lnTo>
                  <a:pt x="28" y="0"/>
                </a:lnTo>
                <a:lnTo>
                  <a:pt x="23" y="1"/>
                </a:lnTo>
                <a:lnTo>
                  <a:pt x="17" y="5"/>
                </a:lnTo>
                <a:lnTo>
                  <a:pt x="14" y="9"/>
                </a:lnTo>
                <a:lnTo>
                  <a:pt x="10" y="16"/>
                </a:lnTo>
                <a:lnTo>
                  <a:pt x="9" y="23"/>
                </a:lnTo>
                <a:lnTo>
                  <a:pt x="5" y="28"/>
                </a:lnTo>
                <a:lnTo>
                  <a:pt x="3" y="34"/>
                </a:lnTo>
                <a:lnTo>
                  <a:pt x="1" y="35"/>
                </a:lnTo>
                <a:lnTo>
                  <a:pt x="1" y="37"/>
                </a:lnTo>
                <a:lnTo>
                  <a:pt x="0" y="37"/>
                </a:lnTo>
                <a:lnTo>
                  <a:pt x="0" y="39"/>
                </a:lnTo>
                <a:lnTo>
                  <a:pt x="1" y="37"/>
                </a:lnTo>
                <a:lnTo>
                  <a:pt x="9" y="5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2" name=""/>
          <p:cNvSpPr/>
          <p:nvPr/>
        </p:nvSpPr>
        <p:spPr>
          <a:xfrm>
            <a:off x="2416320" y="-12600"/>
            <a:ext cx="74520" cy="34920"/>
          </a:xfrm>
          <a:custGeom>
            <a:avLst/>
            <a:gdLst/>
            <a:ahLst/>
            <a:rect l="l" t="t" r="r" b="b"/>
            <a:pathLst>
              <a:path w="95" h="44">
                <a:moveTo>
                  <a:pt x="17" y="43"/>
                </a:moveTo>
                <a:lnTo>
                  <a:pt x="15" y="44"/>
                </a:lnTo>
                <a:lnTo>
                  <a:pt x="18" y="41"/>
                </a:lnTo>
                <a:lnTo>
                  <a:pt x="24" y="39"/>
                </a:lnTo>
                <a:lnTo>
                  <a:pt x="27" y="37"/>
                </a:lnTo>
                <a:lnTo>
                  <a:pt x="33" y="34"/>
                </a:lnTo>
                <a:lnTo>
                  <a:pt x="40" y="32"/>
                </a:lnTo>
                <a:lnTo>
                  <a:pt x="49" y="28"/>
                </a:lnTo>
                <a:lnTo>
                  <a:pt x="72" y="25"/>
                </a:lnTo>
                <a:lnTo>
                  <a:pt x="95" y="19"/>
                </a:lnTo>
                <a:lnTo>
                  <a:pt x="88" y="0"/>
                </a:lnTo>
                <a:lnTo>
                  <a:pt x="66" y="5"/>
                </a:lnTo>
                <a:lnTo>
                  <a:pt x="45" y="9"/>
                </a:lnTo>
                <a:lnTo>
                  <a:pt x="34" y="12"/>
                </a:lnTo>
                <a:lnTo>
                  <a:pt x="24" y="16"/>
                </a:lnTo>
                <a:lnTo>
                  <a:pt x="17" y="18"/>
                </a:lnTo>
                <a:lnTo>
                  <a:pt x="13" y="21"/>
                </a:lnTo>
                <a:lnTo>
                  <a:pt x="8" y="25"/>
                </a:lnTo>
                <a:lnTo>
                  <a:pt x="2" y="28"/>
                </a:lnTo>
                <a:lnTo>
                  <a:pt x="0" y="30"/>
                </a:lnTo>
                <a:lnTo>
                  <a:pt x="17" y="4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3" name=""/>
          <p:cNvSpPr/>
          <p:nvPr/>
        </p:nvSpPr>
        <p:spPr>
          <a:xfrm>
            <a:off x="2354400" y="11160"/>
            <a:ext cx="75960" cy="55440"/>
          </a:xfrm>
          <a:custGeom>
            <a:avLst/>
            <a:gdLst/>
            <a:ahLst/>
            <a:rect l="l" t="t" r="r" b="b"/>
            <a:pathLst>
              <a:path w="94" h="70">
                <a:moveTo>
                  <a:pt x="0" y="59"/>
                </a:moveTo>
                <a:lnTo>
                  <a:pt x="9" y="68"/>
                </a:lnTo>
                <a:lnTo>
                  <a:pt x="16" y="70"/>
                </a:lnTo>
                <a:lnTo>
                  <a:pt x="25" y="70"/>
                </a:lnTo>
                <a:lnTo>
                  <a:pt x="30" y="68"/>
                </a:lnTo>
                <a:lnTo>
                  <a:pt x="39" y="64"/>
                </a:lnTo>
                <a:lnTo>
                  <a:pt x="44" y="62"/>
                </a:lnTo>
                <a:lnTo>
                  <a:pt x="50" y="59"/>
                </a:lnTo>
                <a:lnTo>
                  <a:pt x="57" y="54"/>
                </a:lnTo>
                <a:lnTo>
                  <a:pt x="62" y="48"/>
                </a:lnTo>
                <a:lnTo>
                  <a:pt x="71" y="39"/>
                </a:lnTo>
                <a:lnTo>
                  <a:pt x="80" y="29"/>
                </a:lnTo>
                <a:lnTo>
                  <a:pt x="89" y="20"/>
                </a:lnTo>
                <a:lnTo>
                  <a:pt x="94" y="13"/>
                </a:lnTo>
                <a:lnTo>
                  <a:pt x="78" y="0"/>
                </a:lnTo>
                <a:lnTo>
                  <a:pt x="71" y="7"/>
                </a:lnTo>
                <a:lnTo>
                  <a:pt x="64" y="16"/>
                </a:lnTo>
                <a:lnTo>
                  <a:pt x="57" y="25"/>
                </a:lnTo>
                <a:lnTo>
                  <a:pt x="48" y="34"/>
                </a:lnTo>
                <a:lnTo>
                  <a:pt x="44" y="38"/>
                </a:lnTo>
                <a:lnTo>
                  <a:pt x="39" y="41"/>
                </a:lnTo>
                <a:lnTo>
                  <a:pt x="34" y="45"/>
                </a:lnTo>
                <a:lnTo>
                  <a:pt x="30" y="46"/>
                </a:lnTo>
                <a:lnTo>
                  <a:pt x="25" y="48"/>
                </a:lnTo>
                <a:lnTo>
                  <a:pt x="21" y="48"/>
                </a:lnTo>
                <a:lnTo>
                  <a:pt x="16" y="48"/>
                </a:lnTo>
                <a:lnTo>
                  <a:pt x="12" y="48"/>
                </a:lnTo>
                <a:lnTo>
                  <a:pt x="21" y="59"/>
                </a:lnTo>
                <a:lnTo>
                  <a:pt x="0" y="5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4" name=""/>
          <p:cNvSpPr/>
          <p:nvPr/>
        </p:nvSpPr>
        <p:spPr>
          <a:xfrm>
            <a:off x="2354400" y="34920"/>
            <a:ext cx="25200" cy="22320"/>
          </a:xfrm>
          <a:custGeom>
            <a:avLst/>
            <a:gdLst/>
            <a:ahLst/>
            <a:rect l="l" t="t" r="r" b="b"/>
            <a:pathLst>
              <a:path w="30" h="27">
                <a:moveTo>
                  <a:pt x="11" y="0"/>
                </a:moveTo>
                <a:lnTo>
                  <a:pt x="11" y="0"/>
                </a:lnTo>
                <a:lnTo>
                  <a:pt x="11" y="2"/>
                </a:lnTo>
                <a:lnTo>
                  <a:pt x="9" y="4"/>
                </a:lnTo>
                <a:lnTo>
                  <a:pt x="9" y="8"/>
                </a:lnTo>
                <a:lnTo>
                  <a:pt x="5" y="11"/>
                </a:lnTo>
                <a:lnTo>
                  <a:pt x="4" y="13"/>
                </a:lnTo>
                <a:lnTo>
                  <a:pt x="2" y="16"/>
                </a:lnTo>
                <a:lnTo>
                  <a:pt x="0" y="22"/>
                </a:lnTo>
                <a:lnTo>
                  <a:pt x="0" y="27"/>
                </a:lnTo>
                <a:lnTo>
                  <a:pt x="20" y="27"/>
                </a:lnTo>
                <a:lnTo>
                  <a:pt x="21" y="25"/>
                </a:lnTo>
                <a:lnTo>
                  <a:pt x="23" y="22"/>
                </a:lnTo>
                <a:lnTo>
                  <a:pt x="25" y="20"/>
                </a:lnTo>
                <a:lnTo>
                  <a:pt x="27" y="16"/>
                </a:lnTo>
                <a:lnTo>
                  <a:pt x="28" y="11"/>
                </a:lnTo>
                <a:lnTo>
                  <a:pt x="30" y="6"/>
                </a:lnTo>
                <a:lnTo>
                  <a:pt x="30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5" name=""/>
          <p:cNvSpPr/>
          <p:nvPr/>
        </p:nvSpPr>
        <p:spPr>
          <a:xfrm>
            <a:off x="2360520" y="17640"/>
            <a:ext cx="19080" cy="17280"/>
          </a:xfrm>
          <a:custGeom>
            <a:avLst/>
            <a:gdLst/>
            <a:ahLst/>
            <a:rect l="l" t="t" r="r" b="b"/>
            <a:pathLst>
              <a:path w="23" h="23">
                <a:moveTo>
                  <a:pt x="4" y="18"/>
                </a:moveTo>
                <a:lnTo>
                  <a:pt x="4" y="18"/>
                </a:lnTo>
                <a:lnTo>
                  <a:pt x="0" y="18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3"/>
                </a:lnTo>
                <a:lnTo>
                  <a:pt x="4" y="23"/>
                </a:lnTo>
                <a:lnTo>
                  <a:pt x="23" y="23"/>
                </a:lnTo>
                <a:lnTo>
                  <a:pt x="21" y="14"/>
                </a:lnTo>
                <a:lnTo>
                  <a:pt x="18" y="9"/>
                </a:lnTo>
                <a:lnTo>
                  <a:pt x="16" y="6"/>
                </a:lnTo>
                <a:lnTo>
                  <a:pt x="13" y="4"/>
                </a:lnTo>
                <a:lnTo>
                  <a:pt x="9" y="2"/>
                </a:lnTo>
                <a:lnTo>
                  <a:pt x="4" y="0"/>
                </a:lnTo>
                <a:lnTo>
                  <a:pt x="4" y="1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6" name=""/>
          <p:cNvSpPr/>
          <p:nvPr/>
        </p:nvSpPr>
        <p:spPr>
          <a:xfrm>
            <a:off x="2287440" y="17640"/>
            <a:ext cx="76320" cy="52200"/>
          </a:xfrm>
          <a:custGeom>
            <a:avLst/>
            <a:gdLst/>
            <a:ahLst/>
            <a:rect l="l" t="t" r="r" b="b"/>
            <a:pathLst>
              <a:path w="96" h="68">
                <a:moveTo>
                  <a:pt x="0" y="68"/>
                </a:moveTo>
                <a:lnTo>
                  <a:pt x="0" y="68"/>
                </a:lnTo>
                <a:lnTo>
                  <a:pt x="7" y="66"/>
                </a:lnTo>
                <a:lnTo>
                  <a:pt x="12" y="64"/>
                </a:lnTo>
                <a:lnTo>
                  <a:pt x="17" y="63"/>
                </a:lnTo>
                <a:lnTo>
                  <a:pt x="24" y="59"/>
                </a:lnTo>
                <a:lnTo>
                  <a:pt x="37" y="50"/>
                </a:lnTo>
                <a:lnTo>
                  <a:pt x="48" y="41"/>
                </a:lnTo>
                <a:lnTo>
                  <a:pt x="60" y="34"/>
                </a:lnTo>
                <a:lnTo>
                  <a:pt x="74" y="27"/>
                </a:lnTo>
                <a:lnTo>
                  <a:pt x="80" y="23"/>
                </a:lnTo>
                <a:lnTo>
                  <a:pt x="85" y="22"/>
                </a:lnTo>
                <a:lnTo>
                  <a:pt x="90" y="20"/>
                </a:lnTo>
                <a:lnTo>
                  <a:pt x="96" y="20"/>
                </a:lnTo>
                <a:lnTo>
                  <a:pt x="96" y="0"/>
                </a:lnTo>
                <a:lnTo>
                  <a:pt x="87" y="0"/>
                </a:lnTo>
                <a:lnTo>
                  <a:pt x="80" y="2"/>
                </a:lnTo>
                <a:lnTo>
                  <a:pt x="71" y="6"/>
                </a:lnTo>
                <a:lnTo>
                  <a:pt x="64" y="9"/>
                </a:lnTo>
                <a:lnTo>
                  <a:pt x="49" y="16"/>
                </a:lnTo>
                <a:lnTo>
                  <a:pt x="37" y="27"/>
                </a:lnTo>
                <a:lnTo>
                  <a:pt x="24" y="34"/>
                </a:lnTo>
                <a:lnTo>
                  <a:pt x="12" y="41"/>
                </a:lnTo>
                <a:lnTo>
                  <a:pt x="8" y="45"/>
                </a:lnTo>
                <a:lnTo>
                  <a:pt x="3" y="47"/>
                </a:lnTo>
                <a:lnTo>
                  <a:pt x="1" y="48"/>
                </a:lnTo>
                <a:lnTo>
                  <a:pt x="0" y="48"/>
                </a:lnTo>
                <a:lnTo>
                  <a:pt x="0" y="6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7" name=""/>
          <p:cNvSpPr/>
          <p:nvPr/>
        </p:nvSpPr>
        <p:spPr>
          <a:xfrm>
            <a:off x="2192400" y="3240"/>
            <a:ext cx="95040" cy="66600"/>
          </a:xfrm>
          <a:custGeom>
            <a:avLst/>
            <a:gdLst/>
            <a:ahLst/>
            <a:rect l="l" t="t" r="r" b="b"/>
            <a:pathLst>
              <a:path w="120" h="86">
                <a:moveTo>
                  <a:pt x="0" y="8"/>
                </a:moveTo>
                <a:lnTo>
                  <a:pt x="2" y="11"/>
                </a:lnTo>
                <a:lnTo>
                  <a:pt x="11" y="20"/>
                </a:lnTo>
                <a:lnTo>
                  <a:pt x="23" y="29"/>
                </a:lnTo>
                <a:lnTo>
                  <a:pt x="39" y="41"/>
                </a:lnTo>
                <a:lnTo>
                  <a:pt x="57" y="54"/>
                </a:lnTo>
                <a:lnTo>
                  <a:pt x="77" y="66"/>
                </a:lnTo>
                <a:lnTo>
                  <a:pt x="93" y="75"/>
                </a:lnTo>
                <a:lnTo>
                  <a:pt x="100" y="79"/>
                </a:lnTo>
                <a:lnTo>
                  <a:pt x="107" y="82"/>
                </a:lnTo>
                <a:lnTo>
                  <a:pt x="112" y="84"/>
                </a:lnTo>
                <a:lnTo>
                  <a:pt x="120" y="86"/>
                </a:lnTo>
                <a:lnTo>
                  <a:pt x="120" y="66"/>
                </a:lnTo>
                <a:lnTo>
                  <a:pt x="120" y="66"/>
                </a:lnTo>
                <a:lnTo>
                  <a:pt x="116" y="65"/>
                </a:lnTo>
                <a:lnTo>
                  <a:pt x="111" y="61"/>
                </a:lnTo>
                <a:lnTo>
                  <a:pt x="104" y="57"/>
                </a:lnTo>
                <a:lnTo>
                  <a:pt x="87" y="49"/>
                </a:lnTo>
                <a:lnTo>
                  <a:pt x="70" y="36"/>
                </a:lnTo>
                <a:lnTo>
                  <a:pt x="52" y="24"/>
                </a:lnTo>
                <a:lnTo>
                  <a:pt x="36" y="13"/>
                </a:lnTo>
                <a:lnTo>
                  <a:pt x="23" y="4"/>
                </a:lnTo>
                <a:lnTo>
                  <a:pt x="20" y="0"/>
                </a:lnTo>
                <a:lnTo>
                  <a:pt x="22" y="4"/>
                </a:lnTo>
                <a:lnTo>
                  <a:pt x="0" y="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8" name=""/>
          <p:cNvSpPr/>
          <p:nvPr/>
        </p:nvSpPr>
        <p:spPr>
          <a:xfrm>
            <a:off x="2081160" y="-189000"/>
            <a:ext cx="128520" cy="198360"/>
          </a:xfrm>
          <a:custGeom>
            <a:avLst/>
            <a:gdLst/>
            <a:ahLst/>
            <a:rect l="l" t="t" r="r" b="b"/>
            <a:pathLst>
              <a:path w="162" h="251">
                <a:moveTo>
                  <a:pt x="0" y="2"/>
                </a:moveTo>
                <a:lnTo>
                  <a:pt x="5" y="22"/>
                </a:lnTo>
                <a:lnTo>
                  <a:pt x="10" y="22"/>
                </a:lnTo>
                <a:lnTo>
                  <a:pt x="16" y="22"/>
                </a:lnTo>
                <a:lnTo>
                  <a:pt x="21" y="23"/>
                </a:lnTo>
                <a:lnTo>
                  <a:pt x="25" y="25"/>
                </a:lnTo>
                <a:lnTo>
                  <a:pt x="30" y="27"/>
                </a:lnTo>
                <a:lnTo>
                  <a:pt x="35" y="29"/>
                </a:lnTo>
                <a:lnTo>
                  <a:pt x="41" y="32"/>
                </a:lnTo>
                <a:lnTo>
                  <a:pt x="46" y="36"/>
                </a:lnTo>
                <a:lnTo>
                  <a:pt x="51" y="40"/>
                </a:lnTo>
                <a:lnTo>
                  <a:pt x="55" y="43"/>
                </a:lnTo>
                <a:lnTo>
                  <a:pt x="60" y="48"/>
                </a:lnTo>
                <a:lnTo>
                  <a:pt x="66" y="54"/>
                </a:lnTo>
                <a:lnTo>
                  <a:pt x="69" y="61"/>
                </a:lnTo>
                <a:lnTo>
                  <a:pt x="74" y="66"/>
                </a:lnTo>
                <a:lnTo>
                  <a:pt x="80" y="73"/>
                </a:lnTo>
                <a:lnTo>
                  <a:pt x="83" y="80"/>
                </a:lnTo>
                <a:lnTo>
                  <a:pt x="94" y="96"/>
                </a:lnTo>
                <a:lnTo>
                  <a:pt x="101" y="114"/>
                </a:lnTo>
                <a:lnTo>
                  <a:pt x="110" y="134"/>
                </a:lnTo>
                <a:lnTo>
                  <a:pt x="117" y="153"/>
                </a:lnTo>
                <a:lnTo>
                  <a:pt x="124" y="177"/>
                </a:lnTo>
                <a:lnTo>
                  <a:pt x="131" y="200"/>
                </a:lnTo>
                <a:lnTo>
                  <a:pt x="137" y="225"/>
                </a:lnTo>
                <a:lnTo>
                  <a:pt x="140" y="251"/>
                </a:lnTo>
                <a:lnTo>
                  <a:pt x="162" y="248"/>
                </a:lnTo>
                <a:lnTo>
                  <a:pt x="156" y="221"/>
                </a:lnTo>
                <a:lnTo>
                  <a:pt x="151" y="194"/>
                </a:lnTo>
                <a:lnTo>
                  <a:pt x="144" y="171"/>
                </a:lnTo>
                <a:lnTo>
                  <a:pt x="137" y="148"/>
                </a:lnTo>
                <a:lnTo>
                  <a:pt x="130" y="127"/>
                </a:lnTo>
                <a:lnTo>
                  <a:pt x="121" y="105"/>
                </a:lnTo>
                <a:lnTo>
                  <a:pt x="112" y="88"/>
                </a:lnTo>
                <a:lnTo>
                  <a:pt x="103" y="72"/>
                </a:lnTo>
                <a:lnTo>
                  <a:pt x="98" y="63"/>
                </a:lnTo>
                <a:lnTo>
                  <a:pt x="92" y="56"/>
                </a:lnTo>
                <a:lnTo>
                  <a:pt x="87" y="48"/>
                </a:lnTo>
                <a:lnTo>
                  <a:pt x="82" y="41"/>
                </a:lnTo>
                <a:lnTo>
                  <a:pt x="76" y="36"/>
                </a:lnTo>
                <a:lnTo>
                  <a:pt x="69" y="29"/>
                </a:lnTo>
                <a:lnTo>
                  <a:pt x="64" y="23"/>
                </a:lnTo>
                <a:lnTo>
                  <a:pt x="58" y="20"/>
                </a:lnTo>
                <a:lnTo>
                  <a:pt x="51" y="15"/>
                </a:lnTo>
                <a:lnTo>
                  <a:pt x="46" y="11"/>
                </a:lnTo>
                <a:lnTo>
                  <a:pt x="39" y="9"/>
                </a:lnTo>
                <a:lnTo>
                  <a:pt x="33" y="6"/>
                </a:lnTo>
                <a:lnTo>
                  <a:pt x="26" y="4"/>
                </a:lnTo>
                <a:lnTo>
                  <a:pt x="19" y="2"/>
                </a:lnTo>
                <a:lnTo>
                  <a:pt x="12" y="0"/>
                </a:lnTo>
                <a:lnTo>
                  <a:pt x="5" y="0"/>
                </a:lnTo>
                <a:lnTo>
                  <a:pt x="10" y="18"/>
                </a:lnTo>
                <a:lnTo>
                  <a:pt x="0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19" name=""/>
          <p:cNvSpPr/>
          <p:nvPr/>
        </p:nvSpPr>
        <p:spPr>
          <a:xfrm>
            <a:off x="2081160" y="-237960"/>
            <a:ext cx="71640" cy="63360"/>
          </a:xfrm>
          <a:custGeom>
            <a:avLst/>
            <a:gdLst/>
            <a:ahLst/>
            <a:rect l="l" t="t" r="r" b="b"/>
            <a:pathLst>
              <a:path w="90" h="80">
                <a:moveTo>
                  <a:pt x="69" y="0"/>
                </a:moveTo>
                <a:lnTo>
                  <a:pt x="69" y="0"/>
                </a:lnTo>
                <a:lnTo>
                  <a:pt x="69" y="5"/>
                </a:lnTo>
                <a:lnTo>
                  <a:pt x="67" y="11"/>
                </a:lnTo>
                <a:lnTo>
                  <a:pt x="67" y="14"/>
                </a:lnTo>
                <a:lnTo>
                  <a:pt x="64" y="18"/>
                </a:lnTo>
                <a:lnTo>
                  <a:pt x="60" y="23"/>
                </a:lnTo>
                <a:lnTo>
                  <a:pt x="58" y="27"/>
                </a:lnTo>
                <a:lnTo>
                  <a:pt x="53" y="30"/>
                </a:lnTo>
                <a:lnTo>
                  <a:pt x="48" y="34"/>
                </a:lnTo>
                <a:lnTo>
                  <a:pt x="25" y="48"/>
                </a:lnTo>
                <a:lnTo>
                  <a:pt x="0" y="64"/>
                </a:lnTo>
                <a:lnTo>
                  <a:pt x="10" y="80"/>
                </a:lnTo>
                <a:lnTo>
                  <a:pt x="37" y="66"/>
                </a:lnTo>
                <a:lnTo>
                  <a:pt x="60" y="51"/>
                </a:lnTo>
                <a:lnTo>
                  <a:pt x="67" y="46"/>
                </a:lnTo>
                <a:lnTo>
                  <a:pt x="73" y="41"/>
                </a:lnTo>
                <a:lnTo>
                  <a:pt x="78" y="35"/>
                </a:lnTo>
                <a:lnTo>
                  <a:pt x="82" y="28"/>
                </a:lnTo>
                <a:lnTo>
                  <a:pt x="85" y="23"/>
                </a:lnTo>
                <a:lnTo>
                  <a:pt x="87" y="16"/>
                </a:lnTo>
                <a:lnTo>
                  <a:pt x="89" y="9"/>
                </a:lnTo>
                <a:lnTo>
                  <a:pt x="90" y="0"/>
                </a:lnTo>
                <a:lnTo>
                  <a:pt x="69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0" name=""/>
          <p:cNvSpPr/>
          <p:nvPr/>
        </p:nvSpPr>
        <p:spPr>
          <a:xfrm>
            <a:off x="2077920" y="-420840"/>
            <a:ext cx="74880" cy="182880"/>
          </a:xfrm>
          <a:custGeom>
            <a:avLst/>
            <a:gdLst/>
            <a:ahLst/>
            <a:rect l="l" t="t" r="r" b="b"/>
            <a:pathLst>
              <a:path w="94" h="232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20"/>
                </a:lnTo>
                <a:lnTo>
                  <a:pt x="2" y="29"/>
                </a:lnTo>
                <a:lnTo>
                  <a:pt x="4" y="40"/>
                </a:lnTo>
                <a:lnTo>
                  <a:pt x="5" y="47"/>
                </a:lnTo>
                <a:lnTo>
                  <a:pt x="7" y="56"/>
                </a:lnTo>
                <a:lnTo>
                  <a:pt x="9" y="65"/>
                </a:lnTo>
                <a:lnTo>
                  <a:pt x="13" y="72"/>
                </a:lnTo>
                <a:lnTo>
                  <a:pt x="18" y="88"/>
                </a:lnTo>
                <a:lnTo>
                  <a:pt x="25" y="104"/>
                </a:lnTo>
                <a:lnTo>
                  <a:pt x="30" y="118"/>
                </a:lnTo>
                <a:lnTo>
                  <a:pt x="37" y="132"/>
                </a:lnTo>
                <a:lnTo>
                  <a:pt x="45" y="145"/>
                </a:lnTo>
                <a:lnTo>
                  <a:pt x="52" y="157"/>
                </a:lnTo>
                <a:lnTo>
                  <a:pt x="57" y="170"/>
                </a:lnTo>
                <a:lnTo>
                  <a:pt x="62" y="182"/>
                </a:lnTo>
                <a:lnTo>
                  <a:pt x="68" y="194"/>
                </a:lnTo>
                <a:lnTo>
                  <a:pt x="71" y="207"/>
                </a:lnTo>
                <a:lnTo>
                  <a:pt x="71" y="212"/>
                </a:lnTo>
                <a:lnTo>
                  <a:pt x="73" y="219"/>
                </a:lnTo>
                <a:lnTo>
                  <a:pt x="73" y="225"/>
                </a:lnTo>
                <a:lnTo>
                  <a:pt x="73" y="232"/>
                </a:lnTo>
                <a:lnTo>
                  <a:pt x="94" y="232"/>
                </a:lnTo>
                <a:lnTo>
                  <a:pt x="94" y="225"/>
                </a:lnTo>
                <a:lnTo>
                  <a:pt x="93" y="218"/>
                </a:lnTo>
                <a:lnTo>
                  <a:pt x="93" y="209"/>
                </a:lnTo>
                <a:lnTo>
                  <a:pt x="91" y="202"/>
                </a:lnTo>
                <a:lnTo>
                  <a:pt x="87" y="187"/>
                </a:lnTo>
                <a:lnTo>
                  <a:pt x="82" y="175"/>
                </a:lnTo>
                <a:lnTo>
                  <a:pt x="77" y="161"/>
                </a:lnTo>
                <a:lnTo>
                  <a:pt x="70" y="148"/>
                </a:lnTo>
                <a:lnTo>
                  <a:pt x="62" y="136"/>
                </a:lnTo>
                <a:lnTo>
                  <a:pt x="57" y="121"/>
                </a:lnTo>
                <a:lnTo>
                  <a:pt x="50" y="109"/>
                </a:lnTo>
                <a:lnTo>
                  <a:pt x="43" y="95"/>
                </a:lnTo>
                <a:lnTo>
                  <a:pt x="37" y="81"/>
                </a:lnTo>
                <a:lnTo>
                  <a:pt x="32" y="66"/>
                </a:lnTo>
                <a:lnTo>
                  <a:pt x="29" y="59"/>
                </a:lnTo>
                <a:lnTo>
                  <a:pt x="27" y="52"/>
                </a:lnTo>
                <a:lnTo>
                  <a:pt x="25" y="43"/>
                </a:lnTo>
                <a:lnTo>
                  <a:pt x="23" y="34"/>
                </a:lnTo>
                <a:lnTo>
                  <a:pt x="23" y="27"/>
                </a:lnTo>
                <a:lnTo>
                  <a:pt x="21" y="18"/>
                </a:lnTo>
                <a:lnTo>
                  <a:pt x="20" y="9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1" name=""/>
          <p:cNvSpPr/>
          <p:nvPr/>
        </p:nvSpPr>
        <p:spPr>
          <a:xfrm>
            <a:off x="2077920" y="-552600"/>
            <a:ext cx="52560" cy="131760"/>
          </a:xfrm>
          <a:custGeom>
            <a:avLst/>
            <a:gdLst/>
            <a:ahLst/>
            <a:rect l="l" t="t" r="r" b="b"/>
            <a:pathLst>
              <a:path w="66" h="165">
                <a:moveTo>
                  <a:pt x="45" y="7"/>
                </a:moveTo>
                <a:lnTo>
                  <a:pt x="48" y="0"/>
                </a:lnTo>
                <a:lnTo>
                  <a:pt x="43" y="7"/>
                </a:lnTo>
                <a:lnTo>
                  <a:pt x="37" y="14"/>
                </a:lnTo>
                <a:lnTo>
                  <a:pt x="32" y="21"/>
                </a:lnTo>
                <a:lnTo>
                  <a:pt x="29" y="30"/>
                </a:lnTo>
                <a:lnTo>
                  <a:pt x="25" y="37"/>
                </a:lnTo>
                <a:lnTo>
                  <a:pt x="21" y="48"/>
                </a:lnTo>
                <a:lnTo>
                  <a:pt x="18" y="57"/>
                </a:lnTo>
                <a:lnTo>
                  <a:pt x="14" y="68"/>
                </a:lnTo>
                <a:lnTo>
                  <a:pt x="11" y="78"/>
                </a:lnTo>
                <a:lnTo>
                  <a:pt x="9" y="89"/>
                </a:lnTo>
                <a:lnTo>
                  <a:pt x="5" y="101"/>
                </a:lnTo>
                <a:lnTo>
                  <a:pt x="4" y="114"/>
                </a:lnTo>
                <a:lnTo>
                  <a:pt x="2" y="126"/>
                </a:lnTo>
                <a:lnTo>
                  <a:pt x="0" y="139"/>
                </a:lnTo>
                <a:lnTo>
                  <a:pt x="0" y="151"/>
                </a:lnTo>
                <a:lnTo>
                  <a:pt x="0" y="165"/>
                </a:lnTo>
                <a:lnTo>
                  <a:pt x="20" y="165"/>
                </a:lnTo>
                <a:lnTo>
                  <a:pt x="20" y="153"/>
                </a:lnTo>
                <a:lnTo>
                  <a:pt x="21" y="141"/>
                </a:lnTo>
                <a:lnTo>
                  <a:pt x="23" y="128"/>
                </a:lnTo>
                <a:lnTo>
                  <a:pt x="23" y="116"/>
                </a:lnTo>
                <a:lnTo>
                  <a:pt x="27" y="105"/>
                </a:lnTo>
                <a:lnTo>
                  <a:pt x="29" y="94"/>
                </a:lnTo>
                <a:lnTo>
                  <a:pt x="30" y="84"/>
                </a:lnTo>
                <a:lnTo>
                  <a:pt x="34" y="73"/>
                </a:lnTo>
                <a:lnTo>
                  <a:pt x="37" y="64"/>
                </a:lnTo>
                <a:lnTo>
                  <a:pt x="39" y="55"/>
                </a:lnTo>
                <a:lnTo>
                  <a:pt x="43" y="46"/>
                </a:lnTo>
                <a:lnTo>
                  <a:pt x="48" y="39"/>
                </a:lnTo>
                <a:lnTo>
                  <a:pt x="52" y="32"/>
                </a:lnTo>
                <a:lnTo>
                  <a:pt x="55" y="25"/>
                </a:lnTo>
                <a:lnTo>
                  <a:pt x="59" y="18"/>
                </a:lnTo>
                <a:lnTo>
                  <a:pt x="62" y="12"/>
                </a:lnTo>
                <a:lnTo>
                  <a:pt x="66" y="7"/>
                </a:lnTo>
                <a:lnTo>
                  <a:pt x="45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2" name=""/>
          <p:cNvSpPr/>
          <p:nvPr/>
        </p:nvSpPr>
        <p:spPr>
          <a:xfrm>
            <a:off x="2122560" y="-54756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3" name=""/>
          <p:cNvSpPr/>
          <p:nvPr/>
        </p:nvSpPr>
        <p:spPr>
          <a:xfrm>
            <a:off x="2114640" y="-587520"/>
            <a:ext cx="15840" cy="39960"/>
          </a:xfrm>
          <a:custGeom>
            <a:avLst/>
            <a:gdLst/>
            <a:ahLst/>
            <a:rect l="l" t="t" r="r" b="b"/>
            <a:pathLst>
              <a:path w="20" h="52">
                <a:moveTo>
                  <a:pt x="11" y="0"/>
                </a:moveTo>
                <a:lnTo>
                  <a:pt x="0" y="9"/>
                </a:lnTo>
                <a:lnTo>
                  <a:pt x="0" y="52"/>
                </a:lnTo>
                <a:lnTo>
                  <a:pt x="20" y="52"/>
                </a:lnTo>
                <a:lnTo>
                  <a:pt x="20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4" name=""/>
          <p:cNvSpPr/>
          <p:nvPr/>
        </p:nvSpPr>
        <p:spPr>
          <a:xfrm>
            <a:off x="2122560" y="-5875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5" name=""/>
          <p:cNvSpPr/>
          <p:nvPr/>
        </p:nvSpPr>
        <p:spPr>
          <a:xfrm>
            <a:off x="2103480" y="-587520"/>
            <a:ext cx="19080" cy="14400"/>
          </a:xfrm>
          <a:custGeom>
            <a:avLst/>
            <a:gdLst/>
            <a:ahLst/>
            <a:rect l="l" t="t" r="r" b="b"/>
            <a:pathLst>
              <a:path w="23" h="20">
                <a:moveTo>
                  <a:pt x="0" y="20"/>
                </a:moveTo>
                <a:lnTo>
                  <a:pt x="0" y="20"/>
                </a:lnTo>
                <a:lnTo>
                  <a:pt x="5" y="20"/>
                </a:lnTo>
                <a:lnTo>
                  <a:pt x="11" y="20"/>
                </a:lnTo>
                <a:lnTo>
                  <a:pt x="16" y="20"/>
                </a:lnTo>
                <a:lnTo>
                  <a:pt x="23" y="20"/>
                </a:lnTo>
                <a:lnTo>
                  <a:pt x="23" y="0"/>
                </a:lnTo>
                <a:lnTo>
                  <a:pt x="16" y="0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6" name=""/>
          <p:cNvSpPr/>
          <p:nvPr/>
        </p:nvSpPr>
        <p:spPr>
          <a:xfrm>
            <a:off x="1967040" y="-587520"/>
            <a:ext cx="136440" cy="38160"/>
          </a:xfrm>
          <a:custGeom>
            <a:avLst/>
            <a:gdLst/>
            <a:ahLst/>
            <a:rect l="l" t="t" r="r" b="b"/>
            <a:pathLst>
              <a:path w="172" h="48">
                <a:moveTo>
                  <a:pt x="3" y="48"/>
                </a:moveTo>
                <a:lnTo>
                  <a:pt x="3" y="48"/>
                </a:lnTo>
                <a:lnTo>
                  <a:pt x="23" y="45"/>
                </a:lnTo>
                <a:lnTo>
                  <a:pt x="44" y="41"/>
                </a:lnTo>
                <a:lnTo>
                  <a:pt x="67" y="36"/>
                </a:lnTo>
                <a:lnTo>
                  <a:pt x="90" y="32"/>
                </a:lnTo>
                <a:lnTo>
                  <a:pt x="113" y="27"/>
                </a:lnTo>
                <a:lnTo>
                  <a:pt x="135" y="24"/>
                </a:lnTo>
                <a:lnTo>
                  <a:pt x="144" y="22"/>
                </a:lnTo>
                <a:lnTo>
                  <a:pt x="154" y="22"/>
                </a:lnTo>
                <a:lnTo>
                  <a:pt x="163" y="22"/>
                </a:lnTo>
                <a:lnTo>
                  <a:pt x="172" y="20"/>
                </a:lnTo>
                <a:lnTo>
                  <a:pt x="172" y="0"/>
                </a:lnTo>
                <a:lnTo>
                  <a:pt x="163" y="0"/>
                </a:lnTo>
                <a:lnTo>
                  <a:pt x="153" y="0"/>
                </a:lnTo>
                <a:lnTo>
                  <a:pt x="142" y="2"/>
                </a:lnTo>
                <a:lnTo>
                  <a:pt x="131" y="4"/>
                </a:lnTo>
                <a:lnTo>
                  <a:pt x="108" y="7"/>
                </a:lnTo>
                <a:lnTo>
                  <a:pt x="85" y="11"/>
                </a:lnTo>
                <a:lnTo>
                  <a:pt x="62" y="16"/>
                </a:lnTo>
                <a:lnTo>
                  <a:pt x="40" y="22"/>
                </a:lnTo>
                <a:lnTo>
                  <a:pt x="19" y="25"/>
                </a:lnTo>
                <a:lnTo>
                  <a:pt x="0" y="29"/>
                </a:lnTo>
                <a:lnTo>
                  <a:pt x="0" y="29"/>
                </a:lnTo>
                <a:lnTo>
                  <a:pt x="3" y="4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7" name=""/>
          <p:cNvSpPr/>
          <p:nvPr/>
        </p:nvSpPr>
        <p:spPr>
          <a:xfrm>
            <a:off x="1922400" y="-568440"/>
            <a:ext cx="46080" cy="20880"/>
          </a:xfrm>
          <a:custGeom>
            <a:avLst/>
            <a:gdLst/>
            <a:ahLst/>
            <a:rect l="l" t="t" r="r" b="b"/>
            <a:pathLst>
              <a:path w="57" h="25">
                <a:moveTo>
                  <a:pt x="11" y="23"/>
                </a:moveTo>
                <a:lnTo>
                  <a:pt x="11" y="22"/>
                </a:lnTo>
                <a:lnTo>
                  <a:pt x="13" y="22"/>
                </a:lnTo>
                <a:lnTo>
                  <a:pt x="15" y="20"/>
                </a:lnTo>
                <a:lnTo>
                  <a:pt x="16" y="20"/>
                </a:lnTo>
                <a:lnTo>
                  <a:pt x="18" y="20"/>
                </a:lnTo>
                <a:lnTo>
                  <a:pt x="22" y="20"/>
                </a:lnTo>
                <a:lnTo>
                  <a:pt x="27" y="22"/>
                </a:lnTo>
                <a:lnTo>
                  <a:pt x="32" y="22"/>
                </a:lnTo>
                <a:lnTo>
                  <a:pt x="39" y="23"/>
                </a:lnTo>
                <a:lnTo>
                  <a:pt x="48" y="25"/>
                </a:lnTo>
                <a:lnTo>
                  <a:pt x="57" y="23"/>
                </a:lnTo>
                <a:lnTo>
                  <a:pt x="54" y="4"/>
                </a:lnTo>
                <a:lnTo>
                  <a:pt x="48" y="4"/>
                </a:lnTo>
                <a:lnTo>
                  <a:pt x="43" y="4"/>
                </a:lnTo>
                <a:lnTo>
                  <a:pt x="38" y="2"/>
                </a:lnTo>
                <a:lnTo>
                  <a:pt x="32" y="2"/>
                </a:lnTo>
                <a:lnTo>
                  <a:pt x="25" y="0"/>
                </a:lnTo>
                <a:lnTo>
                  <a:pt x="18" y="0"/>
                </a:lnTo>
                <a:lnTo>
                  <a:pt x="13" y="0"/>
                </a:lnTo>
                <a:lnTo>
                  <a:pt x="9" y="2"/>
                </a:lnTo>
                <a:lnTo>
                  <a:pt x="6" y="4"/>
                </a:lnTo>
                <a:lnTo>
                  <a:pt x="0" y="6"/>
                </a:lnTo>
                <a:lnTo>
                  <a:pt x="0" y="6"/>
                </a:lnTo>
                <a:lnTo>
                  <a:pt x="11" y="2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8" name=""/>
          <p:cNvSpPr/>
          <p:nvPr/>
        </p:nvSpPr>
        <p:spPr>
          <a:xfrm>
            <a:off x="1901880" y="-565200"/>
            <a:ext cx="30240" cy="31680"/>
          </a:xfrm>
          <a:custGeom>
            <a:avLst/>
            <a:gdLst/>
            <a:ahLst/>
            <a:rect l="l" t="t" r="r" b="b"/>
            <a:pathLst>
              <a:path w="37" h="41">
                <a:moveTo>
                  <a:pt x="0" y="41"/>
                </a:moveTo>
                <a:lnTo>
                  <a:pt x="0" y="41"/>
                </a:lnTo>
                <a:lnTo>
                  <a:pt x="7" y="39"/>
                </a:lnTo>
                <a:lnTo>
                  <a:pt x="14" y="37"/>
                </a:lnTo>
                <a:lnTo>
                  <a:pt x="19" y="34"/>
                </a:lnTo>
                <a:lnTo>
                  <a:pt x="23" y="30"/>
                </a:lnTo>
                <a:lnTo>
                  <a:pt x="26" y="27"/>
                </a:lnTo>
                <a:lnTo>
                  <a:pt x="30" y="23"/>
                </a:lnTo>
                <a:lnTo>
                  <a:pt x="33" y="21"/>
                </a:lnTo>
                <a:lnTo>
                  <a:pt x="37" y="18"/>
                </a:lnTo>
                <a:lnTo>
                  <a:pt x="28" y="0"/>
                </a:lnTo>
                <a:lnTo>
                  <a:pt x="21" y="3"/>
                </a:lnTo>
                <a:lnTo>
                  <a:pt x="16" y="7"/>
                </a:lnTo>
                <a:lnTo>
                  <a:pt x="12" y="12"/>
                </a:lnTo>
                <a:lnTo>
                  <a:pt x="9" y="14"/>
                </a:lnTo>
                <a:lnTo>
                  <a:pt x="5" y="18"/>
                </a:lnTo>
                <a:lnTo>
                  <a:pt x="3" y="19"/>
                </a:lnTo>
                <a:lnTo>
                  <a:pt x="1" y="19"/>
                </a:lnTo>
                <a:lnTo>
                  <a:pt x="0" y="19"/>
                </a:lnTo>
                <a:lnTo>
                  <a:pt x="0" y="4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29" name=""/>
          <p:cNvSpPr/>
          <p:nvPr/>
        </p:nvSpPr>
        <p:spPr>
          <a:xfrm>
            <a:off x="1843200" y="-590400"/>
            <a:ext cx="58680" cy="56880"/>
          </a:xfrm>
          <a:custGeom>
            <a:avLst/>
            <a:gdLst/>
            <a:ahLst/>
            <a:rect l="l" t="t" r="r" b="b"/>
            <a:pathLst>
              <a:path w="73" h="73">
                <a:moveTo>
                  <a:pt x="0" y="12"/>
                </a:moveTo>
                <a:lnTo>
                  <a:pt x="1" y="12"/>
                </a:lnTo>
                <a:lnTo>
                  <a:pt x="12" y="30"/>
                </a:lnTo>
                <a:lnTo>
                  <a:pt x="23" y="48"/>
                </a:lnTo>
                <a:lnTo>
                  <a:pt x="28" y="53"/>
                </a:lnTo>
                <a:lnTo>
                  <a:pt x="33" y="59"/>
                </a:lnTo>
                <a:lnTo>
                  <a:pt x="37" y="62"/>
                </a:lnTo>
                <a:lnTo>
                  <a:pt x="44" y="66"/>
                </a:lnTo>
                <a:lnTo>
                  <a:pt x="50" y="69"/>
                </a:lnTo>
                <a:lnTo>
                  <a:pt x="57" y="71"/>
                </a:lnTo>
                <a:lnTo>
                  <a:pt x="66" y="73"/>
                </a:lnTo>
                <a:lnTo>
                  <a:pt x="73" y="73"/>
                </a:lnTo>
                <a:lnTo>
                  <a:pt x="73" y="51"/>
                </a:lnTo>
                <a:lnTo>
                  <a:pt x="67" y="51"/>
                </a:lnTo>
                <a:lnTo>
                  <a:pt x="62" y="50"/>
                </a:lnTo>
                <a:lnTo>
                  <a:pt x="57" y="50"/>
                </a:lnTo>
                <a:lnTo>
                  <a:pt x="53" y="48"/>
                </a:lnTo>
                <a:lnTo>
                  <a:pt x="51" y="46"/>
                </a:lnTo>
                <a:lnTo>
                  <a:pt x="48" y="43"/>
                </a:lnTo>
                <a:lnTo>
                  <a:pt x="44" y="39"/>
                </a:lnTo>
                <a:lnTo>
                  <a:pt x="41" y="37"/>
                </a:lnTo>
                <a:lnTo>
                  <a:pt x="28" y="19"/>
                </a:lnTo>
                <a:lnTo>
                  <a:pt x="17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0" name=""/>
          <p:cNvSpPr/>
          <p:nvPr/>
        </p:nvSpPr>
        <p:spPr>
          <a:xfrm>
            <a:off x="1724040" y="-663480"/>
            <a:ext cx="133200" cy="82440"/>
          </a:xfrm>
          <a:custGeom>
            <a:avLst/>
            <a:gdLst/>
            <a:ahLst/>
            <a:rect l="l" t="t" r="r" b="b"/>
            <a:pathLst>
              <a:path w="169" h="105">
                <a:moveTo>
                  <a:pt x="0" y="22"/>
                </a:moveTo>
                <a:lnTo>
                  <a:pt x="0" y="22"/>
                </a:lnTo>
                <a:lnTo>
                  <a:pt x="13" y="22"/>
                </a:lnTo>
                <a:lnTo>
                  <a:pt x="25" y="22"/>
                </a:lnTo>
                <a:lnTo>
                  <a:pt x="38" y="23"/>
                </a:lnTo>
                <a:lnTo>
                  <a:pt x="48" y="27"/>
                </a:lnTo>
                <a:lnTo>
                  <a:pt x="59" y="31"/>
                </a:lnTo>
                <a:lnTo>
                  <a:pt x="70" y="34"/>
                </a:lnTo>
                <a:lnTo>
                  <a:pt x="79" y="39"/>
                </a:lnTo>
                <a:lnTo>
                  <a:pt x="89" y="45"/>
                </a:lnTo>
                <a:lnTo>
                  <a:pt x="97" y="50"/>
                </a:lnTo>
                <a:lnTo>
                  <a:pt x="105" y="55"/>
                </a:lnTo>
                <a:lnTo>
                  <a:pt x="114" y="63"/>
                </a:lnTo>
                <a:lnTo>
                  <a:pt x="123" y="71"/>
                </a:lnTo>
                <a:lnTo>
                  <a:pt x="130" y="79"/>
                </a:lnTo>
                <a:lnTo>
                  <a:pt x="137" y="87"/>
                </a:lnTo>
                <a:lnTo>
                  <a:pt x="145" y="96"/>
                </a:lnTo>
                <a:lnTo>
                  <a:pt x="152" y="105"/>
                </a:lnTo>
                <a:lnTo>
                  <a:pt x="169" y="93"/>
                </a:lnTo>
                <a:lnTo>
                  <a:pt x="162" y="84"/>
                </a:lnTo>
                <a:lnTo>
                  <a:pt x="153" y="75"/>
                </a:lnTo>
                <a:lnTo>
                  <a:pt x="146" y="64"/>
                </a:lnTo>
                <a:lnTo>
                  <a:pt x="137" y="55"/>
                </a:lnTo>
                <a:lnTo>
                  <a:pt x="129" y="48"/>
                </a:lnTo>
                <a:lnTo>
                  <a:pt x="120" y="41"/>
                </a:lnTo>
                <a:lnTo>
                  <a:pt x="111" y="34"/>
                </a:lnTo>
                <a:lnTo>
                  <a:pt x="100" y="27"/>
                </a:lnTo>
                <a:lnTo>
                  <a:pt x="89" y="22"/>
                </a:lnTo>
                <a:lnTo>
                  <a:pt x="77" y="16"/>
                </a:lnTo>
                <a:lnTo>
                  <a:pt x="66" y="11"/>
                </a:lnTo>
                <a:lnTo>
                  <a:pt x="54" y="7"/>
                </a:lnTo>
                <a:lnTo>
                  <a:pt x="41" y="4"/>
                </a:lnTo>
                <a:lnTo>
                  <a:pt x="27" y="2"/>
                </a:lnTo>
                <a:lnTo>
                  <a:pt x="15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1" name=""/>
          <p:cNvSpPr/>
          <p:nvPr/>
        </p:nvSpPr>
        <p:spPr>
          <a:xfrm>
            <a:off x="1674720" y="-663480"/>
            <a:ext cx="49320" cy="31680"/>
          </a:xfrm>
          <a:custGeom>
            <a:avLst/>
            <a:gdLst/>
            <a:ahLst/>
            <a:rect l="l" t="t" r="r" b="b"/>
            <a:pathLst>
              <a:path w="60" h="41">
                <a:moveTo>
                  <a:pt x="7" y="41"/>
                </a:moveTo>
                <a:lnTo>
                  <a:pt x="12" y="39"/>
                </a:lnTo>
                <a:lnTo>
                  <a:pt x="19" y="34"/>
                </a:lnTo>
                <a:lnTo>
                  <a:pt x="25" y="31"/>
                </a:lnTo>
                <a:lnTo>
                  <a:pt x="30" y="27"/>
                </a:lnTo>
                <a:lnTo>
                  <a:pt x="35" y="25"/>
                </a:lnTo>
                <a:lnTo>
                  <a:pt x="41" y="23"/>
                </a:lnTo>
                <a:lnTo>
                  <a:pt x="46" y="22"/>
                </a:lnTo>
                <a:lnTo>
                  <a:pt x="51" y="22"/>
                </a:lnTo>
                <a:lnTo>
                  <a:pt x="60" y="22"/>
                </a:lnTo>
                <a:lnTo>
                  <a:pt x="60" y="0"/>
                </a:lnTo>
                <a:lnTo>
                  <a:pt x="50" y="0"/>
                </a:lnTo>
                <a:lnTo>
                  <a:pt x="41" y="2"/>
                </a:lnTo>
                <a:lnTo>
                  <a:pt x="34" y="4"/>
                </a:lnTo>
                <a:lnTo>
                  <a:pt x="27" y="6"/>
                </a:lnTo>
                <a:lnTo>
                  <a:pt x="19" y="9"/>
                </a:lnTo>
                <a:lnTo>
                  <a:pt x="12" y="14"/>
                </a:lnTo>
                <a:lnTo>
                  <a:pt x="7" y="18"/>
                </a:lnTo>
                <a:lnTo>
                  <a:pt x="0" y="23"/>
                </a:lnTo>
                <a:lnTo>
                  <a:pt x="7" y="22"/>
                </a:lnTo>
                <a:lnTo>
                  <a:pt x="7" y="4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2" name=""/>
          <p:cNvSpPr/>
          <p:nvPr/>
        </p:nvSpPr>
        <p:spPr>
          <a:xfrm>
            <a:off x="1679400" y="-64764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3" name=""/>
          <p:cNvSpPr/>
          <p:nvPr/>
        </p:nvSpPr>
        <p:spPr>
          <a:xfrm>
            <a:off x="1563840" y="-647640"/>
            <a:ext cx="11556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4" name=""/>
          <p:cNvSpPr/>
          <p:nvPr/>
        </p:nvSpPr>
        <p:spPr>
          <a:xfrm>
            <a:off x="1563840" y="-64764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5" name=""/>
          <p:cNvSpPr/>
          <p:nvPr/>
        </p:nvSpPr>
        <p:spPr>
          <a:xfrm>
            <a:off x="1501920" y="-711360"/>
            <a:ext cx="61920" cy="79560"/>
          </a:xfrm>
          <a:custGeom>
            <a:avLst/>
            <a:gdLst/>
            <a:ahLst/>
            <a:rect l="l" t="t" r="r" b="b"/>
            <a:pathLst>
              <a:path w="78" h="99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2" y="16"/>
                </a:lnTo>
                <a:lnTo>
                  <a:pt x="5" y="24"/>
                </a:lnTo>
                <a:lnTo>
                  <a:pt x="7" y="32"/>
                </a:lnTo>
                <a:lnTo>
                  <a:pt x="11" y="40"/>
                </a:lnTo>
                <a:lnTo>
                  <a:pt x="16" y="48"/>
                </a:lnTo>
                <a:lnTo>
                  <a:pt x="20" y="56"/>
                </a:lnTo>
                <a:lnTo>
                  <a:pt x="25" y="64"/>
                </a:lnTo>
                <a:lnTo>
                  <a:pt x="32" y="71"/>
                </a:lnTo>
                <a:lnTo>
                  <a:pt x="37" y="76"/>
                </a:lnTo>
                <a:lnTo>
                  <a:pt x="43" y="83"/>
                </a:lnTo>
                <a:lnTo>
                  <a:pt x="50" y="89"/>
                </a:lnTo>
                <a:lnTo>
                  <a:pt x="57" y="92"/>
                </a:lnTo>
                <a:lnTo>
                  <a:pt x="64" y="96"/>
                </a:lnTo>
                <a:lnTo>
                  <a:pt x="71" y="97"/>
                </a:lnTo>
                <a:lnTo>
                  <a:pt x="78" y="99"/>
                </a:lnTo>
                <a:lnTo>
                  <a:pt x="78" y="80"/>
                </a:lnTo>
                <a:lnTo>
                  <a:pt x="75" y="80"/>
                </a:lnTo>
                <a:lnTo>
                  <a:pt x="71" y="78"/>
                </a:lnTo>
                <a:lnTo>
                  <a:pt x="68" y="74"/>
                </a:lnTo>
                <a:lnTo>
                  <a:pt x="62" y="72"/>
                </a:lnTo>
                <a:lnTo>
                  <a:pt x="57" y="67"/>
                </a:lnTo>
                <a:lnTo>
                  <a:pt x="53" y="64"/>
                </a:lnTo>
                <a:lnTo>
                  <a:pt x="48" y="58"/>
                </a:lnTo>
                <a:lnTo>
                  <a:pt x="43" y="51"/>
                </a:lnTo>
                <a:lnTo>
                  <a:pt x="39" y="46"/>
                </a:lnTo>
                <a:lnTo>
                  <a:pt x="34" y="39"/>
                </a:lnTo>
                <a:lnTo>
                  <a:pt x="30" y="32"/>
                </a:lnTo>
                <a:lnTo>
                  <a:pt x="27" y="24"/>
                </a:lnTo>
                <a:lnTo>
                  <a:pt x="25" y="17"/>
                </a:lnTo>
                <a:lnTo>
                  <a:pt x="23" y="10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6" name=""/>
          <p:cNvSpPr/>
          <p:nvPr/>
        </p:nvSpPr>
        <p:spPr>
          <a:xfrm>
            <a:off x="1501920" y="-754200"/>
            <a:ext cx="31680" cy="42840"/>
          </a:xfrm>
          <a:custGeom>
            <a:avLst/>
            <a:gdLst/>
            <a:ahLst/>
            <a:rect l="l" t="t" r="r" b="b"/>
            <a:pathLst>
              <a:path w="39" h="56">
                <a:moveTo>
                  <a:pt x="18" y="0"/>
                </a:moveTo>
                <a:lnTo>
                  <a:pt x="18" y="0"/>
                </a:lnTo>
                <a:lnTo>
                  <a:pt x="18" y="2"/>
                </a:lnTo>
                <a:lnTo>
                  <a:pt x="18" y="6"/>
                </a:lnTo>
                <a:lnTo>
                  <a:pt x="18" y="7"/>
                </a:lnTo>
                <a:lnTo>
                  <a:pt x="16" y="9"/>
                </a:lnTo>
                <a:lnTo>
                  <a:pt x="14" y="15"/>
                </a:lnTo>
                <a:lnTo>
                  <a:pt x="11" y="20"/>
                </a:lnTo>
                <a:lnTo>
                  <a:pt x="7" y="27"/>
                </a:lnTo>
                <a:lnTo>
                  <a:pt x="4" y="36"/>
                </a:lnTo>
                <a:lnTo>
                  <a:pt x="2" y="39"/>
                </a:lnTo>
                <a:lnTo>
                  <a:pt x="2" y="45"/>
                </a:lnTo>
                <a:lnTo>
                  <a:pt x="0" y="50"/>
                </a:lnTo>
                <a:lnTo>
                  <a:pt x="0" y="56"/>
                </a:lnTo>
                <a:lnTo>
                  <a:pt x="21" y="56"/>
                </a:lnTo>
                <a:lnTo>
                  <a:pt x="21" y="52"/>
                </a:lnTo>
                <a:lnTo>
                  <a:pt x="23" y="48"/>
                </a:lnTo>
                <a:lnTo>
                  <a:pt x="23" y="45"/>
                </a:lnTo>
                <a:lnTo>
                  <a:pt x="23" y="41"/>
                </a:lnTo>
                <a:lnTo>
                  <a:pt x="27" y="36"/>
                </a:lnTo>
                <a:lnTo>
                  <a:pt x="28" y="31"/>
                </a:lnTo>
                <a:lnTo>
                  <a:pt x="32" y="23"/>
                </a:lnTo>
                <a:lnTo>
                  <a:pt x="36" y="18"/>
                </a:lnTo>
                <a:lnTo>
                  <a:pt x="37" y="13"/>
                </a:lnTo>
                <a:lnTo>
                  <a:pt x="39" y="9"/>
                </a:lnTo>
                <a:lnTo>
                  <a:pt x="39" y="4"/>
                </a:lnTo>
                <a:lnTo>
                  <a:pt x="39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7" name=""/>
          <p:cNvSpPr/>
          <p:nvPr/>
        </p:nvSpPr>
        <p:spPr>
          <a:xfrm>
            <a:off x="1436760" y="-895320"/>
            <a:ext cx="96840" cy="141120"/>
          </a:xfrm>
          <a:custGeom>
            <a:avLst/>
            <a:gdLst/>
            <a:ahLst/>
            <a:rect l="l" t="t" r="r" b="b"/>
            <a:pathLst>
              <a:path w="121" h="178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4" y="22"/>
                </a:lnTo>
                <a:lnTo>
                  <a:pt x="7" y="22"/>
                </a:lnTo>
                <a:lnTo>
                  <a:pt x="11" y="23"/>
                </a:lnTo>
                <a:lnTo>
                  <a:pt x="13" y="27"/>
                </a:lnTo>
                <a:lnTo>
                  <a:pt x="18" y="31"/>
                </a:lnTo>
                <a:lnTo>
                  <a:pt x="21" y="34"/>
                </a:lnTo>
                <a:lnTo>
                  <a:pt x="27" y="38"/>
                </a:lnTo>
                <a:lnTo>
                  <a:pt x="36" y="47"/>
                </a:lnTo>
                <a:lnTo>
                  <a:pt x="43" y="57"/>
                </a:lnTo>
                <a:lnTo>
                  <a:pt x="52" y="70"/>
                </a:lnTo>
                <a:lnTo>
                  <a:pt x="61" y="84"/>
                </a:lnTo>
                <a:lnTo>
                  <a:pt x="70" y="98"/>
                </a:lnTo>
                <a:lnTo>
                  <a:pt x="77" y="111"/>
                </a:lnTo>
                <a:lnTo>
                  <a:pt x="84" y="125"/>
                </a:lnTo>
                <a:lnTo>
                  <a:pt x="89" y="137"/>
                </a:lnTo>
                <a:lnTo>
                  <a:pt x="94" y="150"/>
                </a:lnTo>
                <a:lnTo>
                  <a:pt x="96" y="161"/>
                </a:lnTo>
                <a:lnTo>
                  <a:pt x="100" y="171"/>
                </a:lnTo>
                <a:lnTo>
                  <a:pt x="100" y="178"/>
                </a:lnTo>
                <a:lnTo>
                  <a:pt x="121" y="178"/>
                </a:lnTo>
                <a:lnTo>
                  <a:pt x="121" y="168"/>
                </a:lnTo>
                <a:lnTo>
                  <a:pt x="118" y="157"/>
                </a:lnTo>
                <a:lnTo>
                  <a:pt x="114" y="145"/>
                </a:lnTo>
                <a:lnTo>
                  <a:pt x="109" y="130"/>
                </a:lnTo>
                <a:lnTo>
                  <a:pt x="102" y="118"/>
                </a:lnTo>
                <a:lnTo>
                  <a:pt x="94" y="104"/>
                </a:lnTo>
                <a:lnTo>
                  <a:pt x="87" y="88"/>
                </a:lnTo>
                <a:lnTo>
                  <a:pt x="78" y="73"/>
                </a:lnTo>
                <a:lnTo>
                  <a:pt x="70" y="59"/>
                </a:lnTo>
                <a:lnTo>
                  <a:pt x="61" y="47"/>
                </a:lnTo>
                <a:lnTo>
                  <a:pt x="52" y="34"/>
                </a:lnTo>
                <a:lnTo>
                  <a:pt x="41" y="23"/>
                </a:lnTo>
                <a:lnTo>
                  <a:pt x="36" y="20"/>
                </a:lnTo>
                <a:lnTo>
                  <a:pt x="32" y="15"/>
                </a:lnTo>
                <a:lnTo>
                  <a:pt x="27" y="11"/>
                </a:lnTo>
                <a:lnTo>
                  <a:pt x="21" y="7"/>
                </a:lnTo>
                <a:lnTo>
                  <a:pt x="16" y="6"/>
                </a:lnTo>
                <a:lnTo>
                  <a:pt x="11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8" name=""/>
          <p:cNvSpPr/>
          <p:nvPr/>
        </p:nvSpPr>
        <p:spPr>
          <a:xfrm>
            <a:off x="1411200" y="-895320"/>
            <a:ext cx="25560" cy="23760"/>
          </a:xfrm>
          <a:custGeom>
            <a:avLst/>
            <a:gdLst/>
            <a:ahLst/>
            <a:rect l="l" t="t" r="r" b="b"/>
            <a:pathLst>
              <a:path w="32" h="31">
                <a:moveTo>
                  <a:pt x="0" y="31"/>
                </a:moveTo>
                <a:lnTo>
                  <a:pt x="0" y="31"/>
                </a:lnTo>
                <a:lnTo>
                  <a:pt x="5" y="31"/>
                </a:lnTo>
                <a:lnTo>
                  <a:pt x="13" y="29"/>
                </a:lnTo>
                <a:lnTo>
                  <a:pt x="16" y="27"/>
                </a:lnTo>
                <a:lnTo>
                  <a:pt x="20" y="23"/>
                </a:lnTo>
                <a:lnTo>
                  <a:pt x="23" y="22"/>
                </a:lnTo>
                <a:lnTo>
                  <a:pt x="25" y="22"/>
                </a:lnTo>
                <a:lnTo>
                  <a:pt x="29" y="20"/>
                </a:lnTo>
                <a:lnTo>
                  <a:pt x="32" y="20"/>
                </a:lnTo>
                <a:lnTo>
                  <a:pt x="32" y="0"/>
                </a:lnTo>
                <a:lnTo>
                  <a:pt x="25" y="0"/>
                </a:lnTo>
                <a:lnTo>
                  <a:pt x="20" y="2"/>
                </a:lnTo>
                <a:lnTo>
                  <a:pt x="14" y="4"/>
                </a:lnTo>
                <a:lnTo>
                  <a:pt x="9" y="7"/>
                </a:lnTo>
                <a:lnTo>
                  <a:pt x="7" y="9"/>
                </a:lnTo>
                <a:lnTo>
                  <a:pt x="4" y="9"/>
                </a:lnTo>
                <a:lnTo>
                  <a:pt x="2" y="11"/>
                </a:lnTo>
                <a:lnTo>
                  <a:pt x="0" y="11"/>
                </a:lnTo>
                <a:lnTo>
                  <a:pt x="0" y="3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39" name=""/>
          <p:cNvSpPr/>
          <p:nvPr/>
        </p:nvSpPr>
        <p:spPr>
          <a:xfrm>
            <a:off x="1393920" y="-896760"/>
            <a:ext cx="19080" cy="25200"/>
          </a:xfrm>
          <a:custGeom>
            <a:avLst/>
            <a:gdLst/>
            <a:ahLst/>
            <a:rect l="l" t="t" r="r" b="b"/>
            <a:pathLst>
              <a:path w="23" h="32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1" y="14"/>
                </a:lnTo>
                <a:lnTo>
                  <a:pt x="3" y="21"/>
                </a:lnTo>
                <a:lnTo>
                  <a:pt x="5" y="24"/>
                </a:lnTo>
                <a:lnTo>
                  <a:pt x="9" y="28"/>
                </a:lnTo>
                <a:lnTo>
                  <a:pt x="14" y="30"/>
                </a:lnTo>
                <a:lnTo>
                  <a:pt x="18" y="32"/>
                </a:lnTo>
                <a:lnTo>
                  <a:pt x="21" y="32"/>
                </a:lnTo>
                <a:lnTo>
                  <a:pt x="21" y="10"/>
                </a:lnTo>
                <a:lnTo>
                  <a:pt x="21" y="10"/>
                </a:lnTo>
                <a:lnTo>
                  <a:pt x="21" y="10"/>
                </a:lnTo>
                <a:lnTo>
                  <a:pt x="23" y="12"/>
                </a:lnTo>
                <a:lnTo>
                  <a:pt x="21" y="10"/>
                </a:lnTo>
                <a:lnTo>
                  <a:pt x="21" y="8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0" name=""/>
          <p:cNvSpPr/>
          <p:nvPr/>
        </p:nvSpPr>
        <p:spPr>
          <a:xfrm>
            <a:off x="1393920" y="-928800"/>
            <a:ext cx="41040" cy="32040"/>
          </a:xfrm>
          <a:custGeom>
            <a:avLst/>
            <a:gdLst/>
            <a:ahLst/>
            <a:rect l="l" t="t" r="r" b="b"/>
            <a:pathLst>
              <a:path w="51" h="40">
                <a:moveTo>
                  <a:pt x="34" y="0"/>
                </a:move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25" y="7"/>
                </a:lnTo>
                <a:lnTo>
                  <a:pt x="19" y="11"/>
                </a:lnTo>
                <a:lnTo>
                  <a:pt x="12" y="16"/>
                </a:lnTo>
                <a:lnTo>
                  <a:pt x="7" y="22"/>
                </a:lnTo>
                <a:lnTo>
                  <a:pt x="3" y="27"/>
                </a:lnTo>
                <a:lnTo>
                  <a:pt x="1" y="31"/>
                </a:lnTo>
                <a:lnTo>
                  <a:pt x="0" y="34"/>
                </a:lnTo>
                <a:lnTo>
                  <a:pt x="0" y="40"/>
                </a:lnTo>
                <a:lnTo>
                  <a:pt x="21" y="40"/>
                </a:lnTo>
                <a:lnTo>
                  <a:pt x="21" y="38"/>
                </a:lnTo>
                <a:lnTo>
                  <a:pt x="21" y="38"/>
                </a:lnTo>
                <a:lnTo>
                  <a:pt x="21" y="36"/>
                </a:lnTo>
                <a:lnTo>
                  <a:pt x="23" y="34"/>
                </a:lnTo>
                <a:lnTo>
                  <a:pt x="26" y="31"/>
                </a:lnTo>
                <a:lnTo>
                  <a:pt x="32" y="27"/>
                </a:lnTo>
                <a:lnTo>
                  <a:pt x="35" y="24"/>
                </a:lnTo>
                <a:lnTo>
                  <a:pt x="42" y="20"/>
                </a:lnTo>
                <a:lnTo>
                  <a:pt x="48" y="16"/>
                </a:lnTo>
                <a:lnTo>
                  <a:pt x="51" y="11"/>
                </a:lnTo>
                <a:lnTo>
                  <a:pt x="50" y="13"/>
                </a:lnTo>
                <a:lnTo>
                  <a:pt x="34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1" name=""/>
          <p:cNvSpPr/>
          <p:nvPr/>
        </p:nvSpPr>
        <p:spPr>
          <a:xfrm>
            <a:off x="1420920" y="-1033560"/>
            <a:ext cx="48960" cy="114480"/>
          </a:xfrm>
          <a:custGeom>
            <a:avLst/>
            <a:gdLst/>
            <a:ahLst/>
            <a:rect l="l" t="t" r="r" b="b"/>
            <a:pathLst>
              <a:path w="62" h="144">
                <a:moveTo>
                  <a:pt x="42" y="7"/>
                </a:moveTo>
                <a:lnTo>
                  <a:pt x="49" y="0"/>
                </a:lnTo>
                <a:lnTo>
                  <a:pt x="46" y="1"/>
                </a:lnTo>
                <a:lnTo>
                  <a:pt x="40" y="3"/>
                </a:lnTo>
                <a:lnTo>
                  <a:pt x="35" y="5"/>
                </a:lnTo>
                <a:lnTo>
                  <a:pt x="32" y="9"/>
                </a:lnTo>
                <a:lnTo>
                  <a:pt x="28" y="12"/>
                </a:lnTo>
                <a:lnTo>
                  <a:pt x="24" y="16"/>
                </a:lnTo>
                <a:lnTo>
                  <a:pt x="23" y="19"/>
                </a:lnTo>
                <a:lnTo>
                  <a:pt x="19" y="25"/>
                </a:lnTo>
                <a:lnTo>
                  <a:pt x="17" y="33"/>
                </a:lnTo>
                <a:lnTo>
                  <a:pt x="16" y="42"/>
                </a:lnTo>
                <a:lnTo>
                  <a:pt x="14" y="53"/>
                </a:lnTo>
                <a:lnTo>
                  <a:pt x="12" y="64"/>
                </a:lnTo>
                <a:lnTo>
                  <a:pt x="10" y="83"/>
                </a:lnTo>
                <a:lnTo>
                  <a:pt x="8" y="105"/>
                </a:lnTo>
                <a:lnTo>
                  <a:pt x="7" y="114"/>
                </a:lnTo>
                <a:lnTo>
                  <a:pt x="5" y="121"/>
                </a:lnTo>
                <a:lnTo>
                  <a:pt x="5" y="124"/>
                </a:lnTo>
                <a:lnTo>
                  <a:pt x="3" y="126"/>
                </a:lnTo>
                <a:lnTo>
                  <a:pt x="1" y="130"/>
                </a:lnTo>
                <a:lnTo>
                  <a:pt x="0" y="131"/>
                </a:lnTo>
                <a:lnTo>
                  <a:pt x="16" y="144"/>
                </a:lnTo>
                <a:lnTo>
                  <a:pt x="19" y="140"/>
                </a:lnTo>
                <a:lnTo>
                  <a:pt x="21" y="135"/>
                </a:lnTo>
                <a:lnTo>
                  <a:pt x="24" y="131"/>
                </a:lnTo>
                <a:lnTo>
                  <a:pt x="26" y="126"/>
                </a:lnTo>
                <a:lnTo>
                  <a:pt x="28" y="117"/>
                </a:lnTo>
                <a:lnTo>
                  <a:pt x="30" y="106"/>
                </a:lnTo>
                <a:lnTo>
                  <a:pt x="32" y="87"/>
                </a:lnTo>
                <a:lnTo>
                  <a:pt x="33" y="66"/>
                </a:lnTo>
                <a:lnTo>
                  <a:pt x="35" y="55"/>
                </a:lnTo>
                <a:lnTo>
                  <a:pt x="37" y="46"/>
                </a:lnTo>
                <a:lnTo>
                  <a:pt x="37" y="39"/>
                </a:lnTo>
                <a:lnTo>
                  <a:pt x="40" y="32"/>
                </a:lnTo>
                <a:lnTo>
                  <a:pt x="42" y="28"/>
                </a:lnTo>
                <a:lnTo>
                  <a:pt x="42" y="26"/>
                </a:lnTo>
                <a:lnTo>
                  <a:pt x="44" y="25"/>
                </a:lnTo>
                <a:lnTo>
                  <a:pt x="46" y="23"/>
                </a:lnTo>
                <a:lnTo>
                  <a:pt x="48" y="21"/>
                </a:lnTo>
                <a:lnTo>
                  <a:pt x="49" y="21"/>
                </a:lnTo>
                <a:lnTo>
                  <a:pt x="51" y="19"/>
                </a:lnTo>
                <a:lnTo>
                  <a:pt x="53" y="19"/>
                </a:lnTo>
                <a:lnTo>
                  <a:pt x="62" y="12"/>
                </a:lnTo>
                <a:lnTo>
                  <a:pt x="42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2" name=""/>
          <p:cNvSpPr/>
          <p:nvPr/>
        </p:nvSpPr>
        <p:spPr>
          <a:xfrm>
            <a:off x="1454040" y="-1112760"/>
            <a:ext cx="90720" cy="90360"/>
          </a:xfrm>
          <a:custGeom>
            <a:avLst/>
            <a:gdLst/>
            <a:ahLst/>
            <a:rect l="l" t="t" r="r" b="b"/>
            <a:pathLst>
              <a:path w="114" h="114">
                <a:moveTo>
                  <a:pt x="102" y="0"/>
                </a:moveTo>
                <a:lnTo>
                  <a:pt x="102" y="0"/>
                </a:lnTo>
                <a:lnTo>
                  <a:pt x="88" y="9"/>
                </a:lnTo>
                <a:lnTo>
                  <a:pt x="73" y="20"/>
                </a:lnTo>
                <a:lnTo>
                  <a:pt x="59" y="30"/>
                </a:lnTo>
                <a:lnTo>
                  <a:pt x="45" y="43"/>
                </a:lnTo>
                <a:lnTo>
                  <a:pt x="38" y="48"/>
                </a:lnTo>
                <a:lnTo>
                  <a:pt x="31" y="55"/>
                </a:lnTo>
                <a:lnTo>
                  <a:pt x="24" y="64"/>
                </a:lnTo>
                <a:lnTo>
                  <a:pt x="18" y="71"/>
                </a:lnTo>
                <a:lnTo>
                  <a:pt x="13" y="80"/>
                </a:lnTo>
                <a:lnTo>
                  <a:pt x="8" y="89"/>
                </a:lnTo>
                <a:lnTo>
                  <a:pt x="4" y="98"/>
                </a:lnTo>
                <a:lnTo>
                  <a:pt x="0" y="109"/>
                </a:lnTo>
                <a:lnTo>
                  <a:pt x="20" y="114"/>
                </a:lnTo>
                <a:lnTo>
                  <a:pt x="24" y="105"/>
                </a:lnTo>
                <a:lnTo>
                  <a:pt x="27" y="96"/>
                </a:lnTo>
                <a:lnTo>
                  <a:pt x="31" y="89"/>
                </a:lnTo>
                <a:lnTo>
                  <a:pt x="36" y="82"/>
                </a:lnTo>
                <a:lnTo>
                  <a:pt x="41" y="75"/>
                </a:lnTo>
                <a:lnTo>
                  <a:pt x="47" y="70"/>
                </a:lnTo>
                <a:lnTo>
                  <a:pt x="52" y="62"/>
                </a:lnTo>
                <a:lnTo>
                  <a:pt x="59" y="57"/>
                </a:lnTo>
                <a:lnTo>
                  <a:pt x="72" y="46"/>
                </a:lnTo>
                <a:lnTo>
                  <a:pt x="86" y="36"/>
                </a:lnTo>
                <a:lnTo>
                  <a:pt x="100" y="27"/>
                </a:lnTo>
                <a:lnTo>
                  <a:pt x="114" y="16"/>
                </a:lnTo>
                <a:lnTo>
                  <a:pt x="10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3" name=""/>
          <p:cNvSpPr/>
          <p:nvPr/>
        </p:nvSpPr>
        <p:spPr>
          <a:xfrm>
            <a:off x="1533600" y="-1168560"/>
            <a:ext cx="38160" cy="68400"/>
          </a:xfrm>
          <a:custGeom>
            <a:avLst/>
            <a:gdLst/>
            <a:ahLst/>
            <a:rect l="l" t="t" r="r" b="b"/>
            <a:pathLst>
              <a:path w="50" h="85">
                <a:moveTo>
                  <a:pt x="38" y="0"/>
                </a:moveTo>
                <a:lnTo>
                  <a:pt x="38" y="0"/>
                </a:lnTo>
                <a:lnTo>
                  <a:pt x="32" y="3"/>
                </a:lnTo>
                <a:lnTo>
                  <a:pt x="27" y="9"/>
                </a:lnTo>
                <a:lnTo>
                  <a:pt x="25" y="14"/>
                </a:lnTo>
                <a:lnTo>
                  <a:pt x="21" y="19"/>
                </a:lnTo>
                <a:lnTo>
                  <a:pt x="18" y="28"/>
                </a:lnTo>
                <a:lnTo>
                  <a:pt x="16" y="39"/>
                </a:lnTo>
                <a:lnTo>
                  <a:pt x="14" y="48"/>
                </a:lnTo>
                <a:lnTo>
                  <a:pt x="11" y="57"/>
                </a:lnTo>
                <a:lnTo>
                  <a:pt x="9" y="60"/>
                </a:lnTo>
                <a:lnTo>
                  <a:pt x="7" y="64"/>
                </a:lnTo>
                <a:lnTo>
                  <a:pt x="4" y="66"/>
                </a:lnTo>
                <a:lnTo>
                  <a:pt x="0" y="69"/>
                </a:lnTo>
                <a:lnTo>
                  <a:pt x="13" y="85"/>
                </a:lnTo>
                <a:lnTo>
                  <a:pt x="20" y="80"/>
                </a:lnTo>
                <a:lnTo>
                  <a:pt x="23" y="76"/>
                </a:lnTo>
                <a:lnTo>
                  <a:pt x="27" y="71"/>
                </a:lnTo>
                <a:lnTo>
                  <a:pt x="30" y="64"/>
                </a:lnTo>
                <a:lnTo>
                  <a:pt x="34" y="53"/>
                </a:lnTo>
                <a:lnTo>
                  <a:pt x="38" y="42"/>
                </a:lnTo>
                <a:lnTo>
                  <a:pt x="39" y="34"/>
                </a:lnTo>
                <a:lnTo>
                  <a:pt x="43" y="26"/>
                </a:lnTo>
                <a:lnTo>
                  <a:pt x="43" y="23"/>
                </a:lnTo>
                <a:lnTo>
                  <a:pt x="45" y="21"/>
                </a:lnTo>
                <a:lnTo>
                  <a:pt x="46" y="18"/>
                </a:lnTo>
                <a:lnTo>
                  <a:pt x="50" y="16"/>
                </a:lnTo>
                <a:lnTo>
                  <a:pt x="50" y="16"/>
                </a:lnTo>
                <a:lnTo>
                  <a:pt x="3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4" name=""/>
          <p:cNvSpPr/>
          <p:nvPr/>
        </p:nvSpPr>
        <p:spPr>
          <a:xfrm>
            <a:off x="1560600" y="-1189080"/>
            <a:ext cx="81000" cy="33480"/>
          </a:xfrm>
          <a:custGeom>
            <a:avLst/>
            <a:gdLst/>
            <a:ahLst/>
            <a:rect l="l" t="t" r="r" b="b"/>
            <a:pathLst>
              <a:path w="101" h="43">
                <a:moveTo>
                  <a:pt x="101" y="14"/>
                </a:moveTo>
                <a:lnTo>
                  <a:pt x="87" y="0"/>
                </a:lnTo>
                <a:lnTo>
                  <a:pt x="82" y="2"/>
                </a:lnTo>
                <a:lnTo>
                  <a:pt x="76" y="5"/>
                </a:lnTo>
                <a:lnTo>
                  <a:pt x="71" y="5"/>
                </a:lnTo>
                <a:lnTo>
                  <a:pt x="67" y="7"/>
                </a:lnTo>
                <a:lnTo>
                  <a:pt x="57" y="9"/>
                </a:lnTo>
                <a:lnTo>
                  <a:pt x="46" y="11"/>
                </a:lnTo>
                <a:lnTo>
                  <a:pt x="35" y="13"/>
                </a:lnTo>
                <a:lnTo>
                  <a:pt x="25" y="16"/>
                </a:lnTo>
                <a:lnTo>
                  <a:pt x="18" y="18"/>
                </a:lnTo>
                <a:lnTo>
                  <a:pt x="12" y="20"/>
                </a:lnTo>
                <a:lnTo>
                  <a:pt x="5" y="23"/>
                </a:lnTo>
                <a:lnTo>
                  <a:pt x="0" y="27"/>
                </a:lnTo>
                <a:lnTo>
                  <a:pt x="12" y="43"/>
                </a:lnTo>
                <a:lnTo>
                  <a:pt x="18" y="39"/>
                </a:lnTo>
                <a:lnTo>
                  <a:pt x="21" y="37"/>
                </a:lnTo>
                <a:lnTo>
                  <a:pt x="26" y="36"/>
                </a:lnTo>
                <a:lnTo>
                  <a:pt x="30" y="34"/>
                </a:lnTo>
                <a:lnTo>
                  <a:pt x="41" y="32"/>
                </a:lnTo>
                <a:lnTo>
                  <a:pt x="50" y="30"/>
                </a:lnTo>
                <a:lnTo>
                  <a:pt x="60" y="29"/>
                </a:lnTo>
                <a:lnTo>
                  <a:pt x="71" y="27"/>
                </a:lnTo>
                <a:lnTo>
                  <a:pt x="78" y="25"/>
                </a:lnTo>
                <a:lnTo>
                  <a:pt x="85" y="23"/>
                </a:lnTo>
                <a:lnTo>
                  <a:pt x="90" y="20"/>
                </a:lnTo>
                <a:lnTo>
                  <a:pt x="98" y="16"/>
                </a:lnTo>
                <a:lnTo>
                  <a:pt x="83" y="4"/>
                </a:lnTo>
                <a:lnTo>
                  <a:pt x="101" y="1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5" name=""/>
          <p:cNvSpPr/>
          <p:nvPr/>
        </p:nvSpPr>
        <p:spPr>
          <a:xfrm>
            <a:off x="1566720" y="-1189080"/>
            <a:ext cx="74880" cy="38160"/>
          </a:xfrm>
          <a:custGeom>
            <a:avLst/>
            <a:gdLst/>
            <a:ahLst/>
            <a:rect l="l" t="t" r="r" b="b"/>
            <a:pathLst>
              <a:path w="94" h="48">
                <a:moveTo>
                  <a:pt x="21" y="44"/>
                </a:moveTo>
                <a:lnTo>
                  <a:pt x="21" y="44"/>
                </a:lnTo>
                <a:lnTo>
                  <a:pt x="19" y="48"/>
                </a:lnTo>
                <a:lnTo>
                  <a:pt x="23" y="46"/>
                </a:lnTo>
                <a:lnTo>
                  <a:pt x="25" y="44"/>
                </a:lnTo>
                <a:lnTo>
                  <a:pt x="37" y="39"/>
                </a:lnTo>
                <a:lnTo>
                  <a:pt x="50" y="35"/>
                </a:lnTo>
                <a:lnTo>
                  <a:pt x="62" y="28"/>
                </a:lnTo>
                <a:lnTo>
                  <a:pt x="75" y="23"/>
                </a:lnTo>
                <a:lnTo>
                  <a:pt x="80" y="21"/>
                </a:lnTo>
                <a:lnTo>
                  <a:pt x="85" y="18"/>
                </a:lnTo>
                <a:lnTo>
                  <a:pt x="91" y="16"/>
                </a:lnTo>
                <a:lnTo>
                  <a:pt x="94" y="11"/>
                </a:lnTo>
                <a:lnTo>
                  <a:pt x="76" y="0"/>
                </a:lnTo>
                <a:lnTo>
                  <a:pt x="75" y="2"/>
                </a:lnTo>
                <a:lnTo>
                  <a:pt x="71" y="3"/>
                </a:lnTo>
                <a:lnTo>
                  <a:pt x="66" y="5"/>
                </a:lnTo>
                <a:lnTo>
                  <a:pt x="55" y="11"/>
                </a:lnTo>
                <a:lnTo>
                  <a:pt x="41" y="14"/>
                </a:lnTo>
                <a:lnTo>
                  <a:pt x="28" y="21"/>
                </a:lnTo>
                <a:lnTo>
                  <a:pt x="16" y="27"/>
                </a:lnTo>
                <a:lnTo>
                  <a:pt x="11" y="28"/>
                </a:lnTo>
                <a:lnTo>
                  <a:pt x="7" y="32"/>
                </a:lnTo>
                <a:lnTo>
                  <a:pt x="2" y="37"/>
                </a:lnTo>
                <a:lnTo>
                  <a:pt x="0" y="44"/>
                </a:lnTo>
                <a:lnTo>
                  <a:pt x="21" y="4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6" name=""/>
          <p:cNvSpPr/>
          <p:nvPr/>
        </p:nvSpPr>
        <p:spPr>
          <a:xfrm>
            <a:off x="1566720" y="-1152360"/>
            <a:ext cx="51120" cy="52200"/>
          </a:xfrm>
          <a:custGeom>
            <a:avLst/>
            <a:gdLst/>
            <a:ahLst/>
            <a:rect l="l" t="t" r="r" b="b"/>
            <a:pathLst>
              <a:path w="64" h="68">
                <a:moveTo>
                  <a:pt x="64" y="68"/>
                </a:moveTo>
                <a:lnTo>
                  <a:pt x="64" y="68"/>
                </a:lnTo>
                <a:lnTo>
                  <a:pt x="64" y="61"/>
                </a:lnTo>
                <a:lnTo>
                  <a:pt x="60" y="56"/>
                </a:lnTo>
                <a:lnTo>
                  <a:pt x="59" y="50"/>
                </a:lnTo>
                <a:lnTo>
                  <a:pt x="55" y="45"/>
                </a:lnTo>
                <a:lnTo>
                  <a:pt x="48" y="36"/>
                </a:lnTo>
                <a:lnTo>
                  <a:pt x="39" y="29"/>
                </a:lnTo>
                <a:lnTo>
                  <a:pt x="32" y="22"/>
                </a:lnTo>
                <a:lnTo>
                  <a:pt x="25" y="15"/>
                </a:lnTo>
                <a:lnTo>
                  <a:pt x="23" y="11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2" y="15"/>
                </a:lnTo>
                <a:lnTo>
                  <a:pt x="5" y="20"/>
                </a:lnTo>
                <a:lnTo>
                  <a:pt x="9" y="27"/>
                </a:lnTo>
                <a:lnTo>
                  <a:pt x="16" y="34"/>
                </a:lnTo>
                <a:lnTo>
                  <a:pt x="25" y="43"/>
                </a:lnTo>
                <a:lnTo>
                  <a:pt x="32" y="50"/>
                </a:lnTo>
                <a:lnTo>
                  <a:pt x="39" y="57"/>
                </a:lnTo>
                <a:lnTo>
                  <a:pt x="39" y="59"/>
                </a:lnTo>
                <a:lnTo>
                  <a:pt x="41" y="63"/>
                </a:lnTo>
                <a:lnTo>
                  <a:pt x="43" y="64"/>
                </a:lnTo>
                <a:lnTo>
                  <a:pt x="43" y="68"/>
                </a:lnTo>
                <a:lnTo>
                  <a:pt x="64" y="6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7" name=""/>
          <p:cNvSpPr/>
          <p:nvPr/>
        </p:nvSpPr>
        <p:spPr>
          <a:xfrm>
            <a:off x="1600200" y="-1100160"/>
            <a:ext cx="30240" cy="44640"/>
          </a:xfrm>
          <a:custGeom>
            <a:avLst/>
            <a:gdLst/>
            <a:ahLst/>
            <a:rect l="l" t="t" r="r" b="b"/>
            <a:pathLst>
              <a:path w="37" h="55">
                <a:moveTo>
                  <a:pt x="37" y="55"/>
                </a:moveTo>
                <a:lnTo>
                  <a:pt x="37" y="55"/>
                </a:lnTo>
                <a:lnTo>
                  <a:pt x="37" y="46"/>
                </a:lnTo>
                <a:lnTo>
                  <a:pt x="33" y="37"/>
                </a:lnTo>
                <a:lnTo>
                  <a:pt x="32" y="30"/>
                </a:lnTo>
                <a:lnTo>
                  <a:pt x="28" y="25"/>
                </a:lnTo>
                <a:lnTo>
                  <a:pt x="26" y="18"/>
                </a:lnTo>
                <a:lnTo>
                  <a:pt x="24" y="12"/>
                </a:lnTo>
                <a:lnTo>
                  <a:pt x="23" y="5"/>
                </a:lnTo>
                <a:lnTo>
                  <a:pt x="23" y="0"/>
                </a:lnTo>
                <a:lnTo>
                  <a:pt x="0" y="0"/>
                </a:lnTo>
                <a:lnTo>
                  <a:pt x="1" y="9"/>
                </a:lnTo>
                <a:lnTo>
                  <a:pt x="3" y="18"/>
                </a:lnTo>
                <a:lnTo>
                  <a:pt x="5" y="25"/>
                </a:lnTo>
                <a:lnTo>
                  <a:pt x="8" y="32"/>
                </a:lnTo>
                <a:lnTo>
                  <a:pt x="10" y="37"/>
                </a:lnTo>
                <a:lnTo>
                  <a:pt x="12" y="43"/>
                </a:lnTo>
                <a:lnTo>
                  <a:pt x="14" y="50"/>
                </a:lnTo>
                <a:lnTo>
                  <a:pt x="16" y="55"/>
                </a:lnTo>
                <a:lnTo>
                  <a:pt x="37" y="5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8" name=""/>
          <p:cNvSpPr/>
          <p:nvPr/>
        </p:nvSpPr>
        <p:spPr>
          <a:xfrm>
            <a:off x="1546200" y="-1055520"/>
            <a:ext cx="84240" cy="101520"/>
          </a:xfrm>
          <a:custGeom>
            <a:avLst/>
            <a:gdLst/>
            <a:ahLst/>
            <a:rect l="l" t="t" r="r" b="b"/>
            <a:pathLst>
              <a:path w="105" h="128">
                <a:moveTo>
                  <a:pt x="21" y="128"/>
                </a:moveTo>
                <a:lnTo>
                  <a:pt x="21" y="128"/>
                </a:lnTo>
                <a:lnTo>
                  <a:pt x="21" y="125"/>
                </a:lnTo>
                <a:lnTo>
                  <a:pt x="21" y="121"/>
                </a:lnTo>
                <a:lnTo>
                  <a:pt x="23" y="118"/>
                </a:lnTo>
                <a:lnTo>
                  <a:pt x="25" y="116"/>
                </a:lnTo>
                <a:lnTo>
                  <a:pt x="28" y="109"/>
                </a:lnTo>
                <a:lnTo>
                  <a:pt x="32" y="102"/>
                </a:lnTo>
                <a:lnTo>
                  <a:pt x="39" y="95"/>
                </a:lnTo>
                <a:lnTo>
                  <a:pt x="44" y="87"/>
                </a:lnTo>
                <a:lnTo>
                  <a:pt x="52" y="80"/>
                </a:lnTo>
                <a:lnTo>
                  <a:pt x="60" y="73"/>
                </a:lnTo>
                <a:lnTo>
                  <a:pt x="68" y="66"/>
                </a:lnTo>
                <a:lnTo>
                  <a:pt x="76" y="57"/>
                </a:lnTo>
                <a:lnTo>
                  <a:pt x="84" y="50"/>
                </a:lnTo>
                <a:lnTo>
                  <a:pt x="91" y="41"/>
                </a:lnTo>
                <a:lnTo>
                  <a:pt x="96" y="32"/>
                </a:lnTo>
                <a:lnTo>
                  <a:pt x="100" y="22"/>
                </a:lnTo>
                <a:lnTo>
                  <a:pt x="101" y="18"/>
                </a:lnTo>
                <a:lnTo>
                  <a:pt x="103" y="11"/>
                </a:lnTo>
                <a:lnTo>
                  <a:pt x="105" y="6"/>
                </a:lnTo>
                <a:lnTo>
                  <a:pt x="105" y="0"/>
                </a:lnTo>
                <a:lnTo>
                  <a:pt x="84" y="0"/>
                </a:lnTo>
                <a:lnTo>
                  <a:pt x="84" y="4"/>
                </a:lnTo>
                <a:lnTo>
                  <a:pt x="82" y="7"/>
                </a:lnTo>
                <a:lnTo>
                  <a:pt x="82" y="11"/>
                </a:lnTo>
                <a:lnTo>
                  <a:pt x="80" y="14"/>
                </a:lnTo>
                <a:lnTo>
                  <a:pt x="76" y="22"/>
                </a:lnTo>
                <a:lnTo>
                  <a:pt x="73" y="30"/>
                </a:lnTo>
                <a:lnTo>
                  <a:pt x="66" y="36"/>
                </a:lnTo>
                <a:lnTo>
                  <a:pt x="60" y="45"/>
                </a:lnTo>
                <a:lnTo>
                  <a:pt x="53" y="50"/>
                </a:lnTo>
                <a:lnTo>
                  <a:pt x="44" y="59"/>
                </a:lnTo>
                <a:lnTo>
                  <a:pt x="37" y="66"/>
                </a:lnTo>
                <a:lnTo>
                  <a:pt x="30" y="73"/>
                </a:lnTo>
                <a:lnTo>
                  <a:pt x="21" y="82"/>
                </a:lnTo>
                <a:lnTo>
                  <a:pt x="14" y="89"/>
                </a:lnTo>
                <a:lnTo>
                  <a:pt x="9" y="98"/>
                </a:lnTo>
                <a:lnTo>
                  <a:pt x="5" y="107"/>
                </a:lnTo>
                <a:lnTo>
                  <a:pt x="2" y="112"/>
                </a:lnTo>
                <a:lnTo>
                  <a:pt x="2" y="118"/>
                </a:lnTo>
                <a:lnTo>
                  <a:pt x="0" y="123"/>
                </a:lnTo>
                <a:lnTo>
                  <a:pt x="0" y="128"/>
                </a:lnTo>
                <a:lnTo>
                  <a:pt x="21" y="12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49" name=""/>
          <p:cNvSpPr/>
          <p:nvPr/>
        </p:nvSpPr>
        <p:spPr>
          <a:xfrm>
            <a:off x="1546200" y="-954000"/>
            <a:ext cx="54000" cy="46080"/>
          </a:xfrm>
          <a:custGeom>
            <a:avLst/>
            <a:gdLst/>
            <a:ahLst/>
            <a:rect l="l" t="t" r="r" b="b"/>
            <a:pathLst>
              <a:path w="68" h="57">
                <a:moveTo>
                  <a:pt x="68" y="48"/>
                </a:moveTo>
                <a:lnTo>
                  <a:pt x="60" y="38"/>
                </a:lnTo>
                <a:lnTo>
                  <a:pt x="57" y="38"/>
                </a:lnTo>
                <a:lnTo>
                  <a:pt x="52" y="32"/>
                </a:lnTo>
                <a:lnTo>
                  <a:pt x="44" y="27"/>
                </a:lnTo>
                <a:lnTo>
                  <a:pt x="37" y="22"/>
                </a:lnTo>
                <a:lnTo>
                  <a:pt x="30" y="15"/>
                </a:lnTo>
                <a:lnTo>
                  <a:pt x="25" y="7"/>
                </a:lnTo>
                <a:lnTo>
                  <a:pt x="23" y="4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2" y="6"/>
                </a:lnTo>
                <a:lnTo>
                  <a:pt x="2" y="9"/>
                </a:lnTo>
                <a:lnTo>
                  <a:pt x="5" y="15"/>
                </a:lnTo>
                <a:lnTo>
                  <a:pt x="9" y="18"/>
                </a:lnTo>
                <a:lnTo>
                  <a:pt x="14" y="27"/>
                </a:lnTo>
                <a:lnTo>
                  <a:pt x="21" y="34"/>
                </a:lnTo>
                <a:lnTo>
                  <a:pt x="30" y="43"/>
                </a:lnTo>
                <a:lnTo>
                  <a:pt x="39" y="48"/>
                </a:lnTo>
                <a:lnTo>
                  <a:pt x="46" y="54"/>
                </a:lnTo>
                <a:lnTo>
                  <a:pt x="53" y="57"/>
                </a:lnTo>
                <a:lnTo>
                  <a:pt x="46" y="48"/>
                </a:lnTo>
                <a:lnTo>
                  <a:pt x="68" y="4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0" name=""/>
          <p:cNvSpPr/>
          <p:nvPr/>
        </p:nvSpPr>
        <p:spPr>
          <a:xfrm>
            <a:off x="1584360" y="-915840"/>
            <a:ext cx="28440" cy="48960"/>
          </a:xfrm>
          <a:custGeom>
            <a:avLst/>
            <a:gdLst/>
            <a:ahLst/>
            <a:rect l="l" t="t" r="r" b="b"/>
            <a:pathLst>
              <a:path w="38" h="63">
                <a:moveTo>
                  <a:pt x="36" y="43"/>
                </a:moveTo>
                <a:lnTo>
                  <a:pt x="36" y="43"/>
                </a:lnTo>
                <a:lnTo>
                  <a:pt x="38" y="43"/>
                </a:lnTo>
                <a:lnTo>
                  <a:pt x="38" y="43"/>
                </a:lnTo>
                <a:lnTo>
                  <a:pt x="36" y="41"/>
                </a:lnTo>
                <a:lnTo>
                  <a:pt x="32" y="36"/>
                </a:lnTo>
                <a:lnTo>
                  <a:pt x="29" y="29"/>
                </a:lnTo>
                <a:lnTo>
                  <a:pt x="27" y="22"/>
                </a:lnTo>
                <a:lnTo>
                  <a:pt x="23" y="13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lnTo>
                  <a:pt x="0" y="9"/>
                </a:lnTo>
                <a:lnTo>
                  <a:pt x="4" y="18"/>
                </a:lnTo>
                <a:lnTo>
                  <a:pt x="6" y="27"/>
                </a:lnTo>
                <a:lnTo>
                  <a:pt x="9" y="38"/>
                </a:lnTo>
                <a:lnTo>
                  <a:pt x="14" y="47"/>
                </a:lnTo>
                <a:lnTo>
                  <a:pt x="18" y="54"/>
                </a:lnTo>
                <a:lnTo>
                  <a:pt x="22" y="57"/>
                </a:lnTo>
                <a:lnTo>
                  <a:pt x="25" y="59"/>
                </a:lnTo>
                <a:lnTo>
                  <a:pt x="30" y="61"/>
                </a:lnTo>
                <a:lnTo>
                  <a:pt x="36" y="63"/>
                </a:lnTo>
                <a:lnTo>
                  <a:pt x="36" y="4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1" name=""/>
          <p:cNvSpPr/>
          <p:nvPr/>
        </p:nvSpPr>
        <p:spPr>
          <a:xfrm>
            <a:off x="1611360" y="-915840"/>
            <a:ext cx="79200" cy="48960"/>
          </a:xfrm>
          <a:custGeom>
            <a:avLst/>
            <a:gdLst/>
            <a:ahLst/>
            <a:rect l="l" t="t" r="r" b="b"/>
            <a:pathLst>
              <a:path w="99" h="63">
                <a:moveTo>
                  <a:pt x="78" y="2"/>
                </a:moveTo>
                <a:lnTo>
                  <a:pt x="80" y="0"/>
                </a:lnTo>
                <a:lnTo>
                  <a:pt x="78" y="4"/>
                </a:lnTo>
                <a:lnTo>
                  <a:pt x="76" y="8"/>
                </a:lnTo>
                <a:lnTo>
                  <a:pt x="71" y="11"/>
                </a:lnTo>
                <a:lnTo>
                  <a:pt x="67" y="15"/>
                </a:lnTo>
                <a:lnTo>
                  <a:pt x="62" y="18"/>
                </a:lnTo>
                <a:lnTo>
                  <a:pt x="57" y="22"/>
                </a:lnTo>
                <a:lnTo>
                  <a:pt x="51" y="25"/>
                </a:lnTo>
                <a:lnTo>
                  <a:pt x="46" y="29"/>
                </a:lnTo>
                <a:lnTo>
                  <a:pt x="32" y="34"/>
                </a:lnTo>
                <a:lnTo>
                  <a:pt x="21" y="38"/>
                </a:lnTo>
                <a:lnTo>
                  <a:pt x="14" y="41"/>
                </a:lnTo>
                <a:lnTo>
                  <a:pt x="9" y="41"/>
                </a:lnTo>
                <a:lnTo>
                  <a:pt x="3" y="43"/>
                </a:lnTo>
                <a:lnTo>
                  <a:pt x="0" y="43"/>
                </a:lnTo>
                <a:lnTo>
                  <a:pt x="0" y="63"/>
                </a:lnTo>
                <a:lnTo>
                  <a:pt x="7" y="63"/>
                </a:lnTo>
                <a:lnTo>
                  <a:pt x="12" y="61"/>
                </a:lnTo>
                <a:lnTo>
                  <a:pt x="19" y="59"/>
                </a:lnTo>
                <a:lnTo>
                  <a:pt x="26" y="57"/>
                </a:lnTo>
                <a:lnTo>
                  <a:pt x="41" y="54"/>
                </a:lnTo>
                <a:lnTo>
                  <a:pt x="55" y="47"/>
                </a:lnTo>
                <a:lnTo>
                  <a:pt x="62" y="43"/>
                </a:lnTo>
                <a:lnTo>
                  <a:pt x="67" y="38"/>
                </a:lnTo>
                <a:lnTo>
                  <a:pt x="75" y="34"/>
                </a:lnTo>
                <a:lnTo>
                  <a:pt x="82" y="31"/>
                </a:lnTo>
                <a:lnTo>
                  <a:pt x="87" y="25"/>
                </a:lnTo>
                <a:lnTo>
                  <a:pt x="92" y="20"/>
                </a:lnTo>
                <a:lnTo>
                  <a:pt x="96" y="15"/>
                </a:lnTo>
                <a:lnTo>
                  <a:pt x="99" y="8"/>
                </a:lnTo>
                <a:lnTo>
                  <a:pt x="99" y="6"/>
                </a:lnTo>
                <a:lnTo>
                  <a:pt x="78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2" name=""/>
          <p:cNvSpPr/>
          <p:nvPr/>
        </p:nvSpPr>
        <p:spPr>
          <a:xfrm>
            <a:off x="1666800" y="-988920"/>
            <a:ext cx="25560" cy="77760"/>
          </a:xfrm>
          <a:custGeom>
            <a:avLst/>
            <a:gdLst/>
            <a:ahLst/>
            <a:rect l="l" t="t" r="r" b="b"/>
            <a:pathLst>
              <a:path w="32" h="98">
                <a:moveTo>
                  <a:pt x="11" y="19"/>
                </a:moveTo>
                <a:lnTo>
                  <a:pt x="0" y="11"/>
                </a:lnTo>
                <a:lnTo>
                  <a:pt x="2" y="25"/>
                </a:lnTo>
                <a:lnTo>
                  <a:pt x="7" y="50"/>
                </a:lnTo>
                <a:lnTo>
                  <a:pt x="9" y="64"/>
                </a:lnTo>
                <a:lnTo>
                  <a:pt x="11" y="76"/>
                </a:lnTo>
                <a:lnTo>
                  <a:pt x="11" y="87"/>
                </a:lnTo>
                <a:lnTo>
                  <a:pt x="11" y="94"/>
                </a:lnTo>
                <a:lnTo>
                  <a:pt x="30" y="98"/>
                </a:lnTo>
                <a:lnTo>
                  <a:pt x="32" y="87"/>
                </a:lnTo>
                <a:lnTo>
                  <a:pt x="30" y="75"/>
                </a:lnTo>
                <a:lnTo>
                  <a:pt x="29" y="60"/>
                </a:lnTo>
                <a:lnTo>
                  <a:pt x="27" y="46"/>
                </a:lnTo>
                <a:lnTo>
                  <a:pt x="23" y="21"/>
                </a:lnTo>
                <a:lnTo>
                  <a:pt x="22" y="11"/>
                </a:lnTo>
                <a:lnTo>
                  <a:pt x="11" y="0"/>
                </a:lnTo>
                <a:lnTo>
                  <a:pt x="11" y="1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3" name=""/>
          <p:cNvSpPr/>
          <p:nvPr/>
        </p:nvSpPr>
        <p:spPr>
          <a:xfrm>
            <a:off x="1619280" y="-1060560"/>
            <a:ext cx="55440" cy="87480"/>
          </a:xfrm>
          <a:custGeom>
            <a:avLst/>
            <a:gdLst/>
            <a:ahLst/>
            <a:rect l="l" t="t" r="r" b="b"/>
            <a:pathLst>
              <a:path w="69" h="108">
                <a:moveTo>
                  <a:pt x="0" y="0"/>
                </a:moveTo>
                <a:lnTo>
                  <a:pt x="0" y="2"/>
                </a:lnTo>
                <a:lnTo>
                  <a:pt x="0" y="11"/>
                </a:lnTo>
                <a:lnTo>
                  <a:pt x="1" y="18"/>
                </a:lnTo>
                <a:lnTo>
                  <a:pt x="3" y="27"/>
                </a:lnTo>
                <a:lnTo>
                  <a:pt x="5" y="35"/>
                </a:lnTo>
                <a:lnTo>
                  <a:pt x="9" y="43"/>
                </a:lnTo>
                <a:lnTo>
                  <a:pt x="14" y="51"/>
                </a:lnTo>
                <a:lnTo>
                  <a:pt x="17" y="60"/>
                </a:lnTo>
                <a:lnTo>
                  <a:pt x="21" y="67"/>
                </a:lnTo>
                <a:lnTo>
                  <a:pt x="26" y="76"/>
                </a:lnTo>
                <a:lnTo>
                  <a:pt x="32" y="83"/>
                </a:lnTo>
                <a:lnTo>
                  <a:pt x="37" y="89"/>
                </a:lnTo>
                <a:lnTo>
                  <a:pt x="42" y="96"/>
                </a:lnTo>
                <a:lnTo>
                  <a:pt x="48" y="100"/>
                </a:lnTo>
                <a:lnTo>
                  <a:pt x="55" y="105"/>
                </a:lnTo>
                <a:lnTo>
                  <a:pt x="62" y="108"/>
                </a:lnTo>
                <a:lnTo>
                  <a:pt x="69" y="108"/>
                </a:lnTo>
                <a:lnTo>
                  <a:pt x="69" y="89"/>
                </a:lnTo>
                <a:lnTo>
                  <a:pt x="67" y="87"/>
                </a:lnTo>
                <a:lnTo>
                  <a:pt x="64" y="87"/>
                </a:lnTo>
                <a:lnTo>
                  <a:pt x="62" y="85"/>
                </a:lnTo>
                <a:lnTo>
                  <a:pt x="57" y="80"/>
                </a:lnTo>
                <a:lnTo>
                  <a:pt x="53" y="76"/>
                </a:lnTo>
                <a:lnTo>
                  <a:pt x="48" y="71"/>
                </a:lnTo>
                <a:lnTo>
                  <a:pt x="44" y="64"/>
                </a:lnTo>
                <a:lnTo>
                  <a:pt x="39" y="59"/>
                </a:lnTo>
                <a:lnTo>
                  <a:pt x="35" y="51"/>
                </a:lnTo>
                <a:lnTo>
                  <a:pt x="32" y="43"/>
                </a:lnTo>
                <a:lnTo>
                  <a:pt x="28" y="35"/>
                </a:lnTo>
                <a:lnTo>
                  <a:pt x="25" y="28"/>
                </a:lnTo>
                <a:lnTo>
                  <a:pt x="23" y="21"/>
                </a:lnTo>
                <a:lnTo>
                  <a:pt x="21" y="14"/>
                </a:lnTo>
                <a:lnTo>
                  <a:pt x="21" y="7"/>
                </a:lnTo>
                <a:lnTo>
                  <a:pt x="19" y="2"/>
                </a:lnTo>
                <a:lnTo>
                  <a:pt x="19" y="3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4" name=""/>
          <p:cNvSpPr/>
          <p:nvPr/>
        </p:nvSpPr>
        <p:spPr>
          <a:xfrm>
            <a:off x="1627200" y="-1058760"/>
            <a:ext cx="79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3"/>
                </a:moveTo>
                <a:lnTo>
                  <a:pt x="0" y="0"/>
                </a:lnTo>
                <a:lnTo>
                  <a:pt x="9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5" name=""/>
          <p:cNvSpPr/>
          <p:nvPr/>
        </p:nvSpPr>
        <p:spPr>
          <a:xfrm>
            <a:off x="1619280" y="-1100160"/>
            <a:ext cx="23760" cy="44640"/>
          </a:xfrm>
          <a:custGeom>
            <a:avLst/>
            <a:gdLst/>
            <a:ahLst/>
            <a:rect l="l" t="t" r="r" b="b"/>
            <a:pathLst>
              <a:path w="30" h="57">
                <a:moveTo>
                  <a:pt x="19" y="0"/>
                </a:moveTo>
                <a:lnTo>
                  <a:pt x="10" y="7"/>
                </a:lnTo>
                <a:lnTo>
                  <a:pt x="0" y="54"/>
                </a:lnTo>
                <a:lnTo>
                  <a:pt x="19" y="57"/>
                </a:lnTo>
                <a:lnTo>
                  <a:pt x="30" y="13"/>
                </a:lnTo>
                <a:lnTo>
                  <a:pt x="19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6" name=""/>
          <p:cNvSpPr/>
          <p:nvPr/>
        </p:nvSpPr>
        <p:spPr>
          <a:xfrm>
            <a:off x="1635120" y="-10936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7" name=""/>
          <p:cNvSpPr/>
          <p:nvPr/>
        </p:nvSpPr>
        <p:spPr>
          <a:xfrm>
            <a:off x="1635120" y="-1135080"/>
            <a:ext cx="88920" cy="49320"/>
          </a:xfrm>
          <a:custGeom>
            <a:avLst/>
            <a:gdLst/>
            <a:ahLst/>
            <a:rect l="l" t="t" r="r" b="b"/>
            <a:pathLst>
              <a:path w="112" h="63">
                <a:moveTo>
                  <a:pt x="112" y="0"/>
                </a:moveTo>
                <a:lnTo>
                  <a:pt x="112" y="0"/>
                </a:lnTo>
                <a:lnTo>
                  <a:pt x="103" y="0"/>
                </a:lnTo>
                <a:lnTo>
                  <a:pt x="93" y="2"/>
                </a:lnTo>
                <a:lnTo>
                  <a:pt x="84" y="6"/>
                </a:lnTo>
                <a:lnTo>
                  <a:pt x="77" y="8"/>
                </a:lnTo>
                <a:lnTo>
                  <a:pt x="64" y="15"/>
                </a:lnTo>
                <a:lnTo>
                  <a:pt x="50" y="24"/>
                </a:lnTo>
                <a:lnTo>
                  <a:pt x="39" y="31"/>
                </a:lnTo>
                <a:lnTo>
                  <a:pt x="27" y="38"/>
                </a:lnTo>
                <a:lnTo>
                  <a:pt x="22" y="40"/>
                </a:lnTo>
                <a:lnTo>
                  <a:pt x="15" y="41"/>
                </a:lnTo>
                <a:lnTo>
                  <a:pt x="9" y="43"/>
                </a:lnTo>
                <a:lnTo>
                  <a:pt x="0" y="43"/>
                </a:lnTo>
                <a:lnTo>
                  <a:pt x="0" y="63"/>
                </a:lnTo>
                <a:lnTo>
                  <a:pt x="9" y="63"/>
                </a:lnTo>
                <a:lnTo>
                  <a:pt x="20" y="61"/>
                </a:lnTo>
                <a:lnTo>
                  <a:pt x="29" y="59"/>
                </a:lnTo>
                <a:lnTo>
                  <a:pt x="36" y="56"/>
                </a:lnTo>
                <a:lnTo>
                  <a:pt x="50" y="49"/>
                </a:lnTo>
                <a:lnTo>
                  <a:pt x="63" y="41"/>
                </a:lnTo>
                <a:lnTo>
                  <a:pt x="73" y="33"/>
                </a:lnTo>
                <a:lnTo>
                  <a:pt x="86" y="25"/>
                </a:lnTo>
                <a:lnTo>
                  <a:pt x="93" y="24"/>
                </a:lnTo>
                <a:lnTo>
                  <a:pt x="98" y="22"/>
                </a:lnTo>
                <a:lnTo>
                  <a:pt x="105" y="22"/>
                </a:lnTo>
                <a:lnTo>
                  <a:pt x="112" y="20"/>
                </a:lnTo>
                <a:lnTo>
                  <a:pt x="11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8" name=""/>
          <p:cNvSpPr/>
          <p:nvPr/>
        </p:nvSpPr>
        <p:spPr>
          <a:xfrm>
            <a:off x="1724040" y="-1171440"/>
            <a:ext cx="90360" cy="54000"/>
          </a:xfrm>
          <a:custGeom>
            <a:avLst/>
            <a:gdLst/>
            <a:ahLst/>
            <a:rect l="l" t="t" r="r" b="b"/>
            <a:pathLst>
              <a:path w="114" h="68">
                <a:moveTo>
                  <a:pt x="107" y="0"/>
                </a:moveTo>
                <a:lnTo>
                  <a:pt x="95" y="7"/>
                </a:lnTo>
                <a:lnTo>
                  <a:pt x="91" y="11"/>
                </a:lnTo>
                <a:lnTo>
                  <a:pt x="89" y="16"/>
                </a:lnTo>
                <a:lnTo>
                  <a:pt x="86" y="20"/>
                </a:lnTo>
                <a:lnTo>
                  <a:pt x="82" y="23"/>
                </a:lnTo>
                <a:lnTo>
                  <a:pt x="75" y="29"/>
                </a:lnTo>
                <a:lnTo>
                  <a:pt x="70" y="30"/>
                </a:lnTo>
                <a:lnTo>
                  <a:pt x="63" y="34"/>
                </a:lnTo>
                <a:lnTo>
                  <a:pt x="56" y="38"/>
                </a:lnTo>
                <a:lnTo>
                  <a:pt x="48" y="39"/>
                </a:lnTo>
                <a:lnTo>
                  <a:pt x="41" y="43"/>
                </a:lnTo>
                <a:lnTo>
                  <a:pt x="34" y="45"/>
                </a:lnTo>
                <a:lnTo>
                  <a:pt x="27" y="45"/>
                </a:lnTo>
                <a:lnTo>
                  <a:pt x="13" y="46"/>
                </a:lnTo>
                <a:lnTo>
                  <a:pt x="0" y="48"/>
                </a:lnTo>
                <a:lnTo>
                  <a:pt x="0" y="68"/>
                </a:lnTo>
                <a:lnTo>
                  <a:pt x="15" y="68"/>
                </a:lnTo>
                <a:lnTo>
                  <a:pt x="31" y="66"/>
                </a:lnTo>
                <a:lnTo>
                  <a:pt x="38" y="64"/>
                </a:lnTo>
                <a:lnTo>
                  <a:pt x="47" y="61"/>
                </a:lnTo>
                <a:lnTo>
                  <a:pt x="56" y="59"/>
                </a:lnTo>
                <a:lnTo>
                  <a:pt x="64" y="55"/>
                </a:lnTo>
                <a:lnTo>
                  <a:pt x="72" y="54"/>
                </a:lnTo>
                <a:lnTo>
                  <a:pt x="80" y="48"/>
                </a:lnTo>
                <a:lnTo>
                  <a:pt x="88" y="45"/>
                </a:lnTo>
                <a:lnTo>
                  <a:pt x="95" y="39"/>
                </a:lnTo>
                <a:lnTo>
                  <a:pt x="102" y="34"/>
                </a:lnTo>
                <a:lnTo>
                  <a:pt x="105" y="29"/>
                </a:lnTo>
                <a:lnTo>
                  <a:pt x="111" y="20"/>
                </a:lnTo>
                <a:lnTo>
                  <a:pt x="114" y="13"/>
                </a:lnTo>
                <a:lnTo>
                  <a:pt x="102" y="20"/>
                </a:lnTo>
                <a:lnTo>
                  <a:pt x="107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59" name=""/>
          <p:cNvSpPr/>
          <p:nvPr/>
        </p:nvSpPr>
        <p:spPr>
          <a:xfrm>
            <a:off x="1803240" y="-1171440"/>
            <a:ext cx="27000" cy="23760"/>
          </a:xfrm>
          <a:custGeom>
            <a:avLst/>
            <a:gdLst/>
            <a:ahLst/>
            <a:rect l="l" t="t" r="r" b="b"/>
            <a:pathLst>
              <a:path w="36" h="30">
                <a:moveTo>
                  <a:pt x="36" y="9"/>
                </a:moveTo>
                <a:lnTo>
                  <a:pt x="36" y="9"/>
                </a:lnTo>
                <a:lnTo>
                  <a:pt x="32" y="9"/>
                </a:lnTo>
                <a:lnTo>
                  <a:pt x="29" y="9"/>
                </a:lnTo>
                <a:lnTo>
                  <a:pt x="25" y="7"/>
                </a:lnTo>
                <a:lnTo>
                  <a:pt x="23" y="7"/>
                </a:lnTo>
                <a:lnTo>
                  <a:pt x="14" y="4"/>
                </a:lnTo>
                <a:lnTo>
                  <a:pt x="7" y="0"/>
                </a:lnTo>
                <a:lnTo>
                  <a:pt x="0" y="20"/>
                </a:lnTo>
                <a:lnTo>
                  <a:pt x="7" y="22"/>
                </a:lnTo>
                <a:lnTo>
                  <a:pt x="14" y="25"/>
                </a:lnTo>
                <a:lnTo>
                  <a:pt x="18" y="27"/>
                </a:lnTo>
                <a:lnTo>
                  <a:pt x="23" y="29"/>
                </a:lnTo>
                <a:lnTo>
                  <a:pt x="29" y="30"/>
                </a:lnTo>
                <a:lnTo>
                  <a:pt x="36" y="30"/>
                </a:lnTo>
                <a:lnTo>
                  <a:pt x="36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0" name=""/>
          <p:cNvSpPr/>
          <p:nvPr/>
        </p:nvSpPr>
        <p:spPr>
          <a:xfrm>
            <a:off x="1830240" y="-1177920"/>
            <a:ext cx="24120" cy="30240"/>
          </a:xfrm>
          <a:custGeom>
            <a:avLst/>
            <a:gdLst/>
            <a:ahLst/>
            <a:rect l="l" t="t" r="r" b="b"/>
            <a:pathLst>
              <a:path w="30" h="39">
                <a:moveTo>
                  <a:pt x="28" y="0"/>
                </a:moveTo>
                <a:lnTo>
                  <a:pt x="12" y="2"/>
                </a:lnTo>
                <a:lnTo>
                  <a:pt x="9" y="11"/>
                </a:lnTo>
                <a:lnTo>
                  <a:pt x="3" y="16"/>
                </a:lnTo>
                <a:lnTo>
                  <a:pt x="1" y="18"/>
                </a:lnTo>
                <a:lnTo>
                  <a:pt x="1" y="18"/>
                </a:lnTo>
                <a:lnTo>
                  <a:pt x="0" y="18"/>
                </a:lnTo>
                <a:lnTo>
                  <a:pt x="0" y="18"/>
                </a:lnTo>
                <a:lnTo>
                  <a:pt x="0" y="39"/>
                </a:lnTo>
                <a:lnTo>
                  <a:pt x="7" y="38"/>
                </a:lnTo>
                <a:lnTo>
                  <a:pt x="12" y="36"/>
                </a:lnTo>
                <a:lnTo>
                  <a:pt x="17" y="32"/>
                </a:lnTo>
                <a:lnTo>
                  <a:pt x="19" y="29"/>
                </a:lnTo>
                <a:lnTo>
                  <a:pt x="25" y="22"/>
                </a:lnTo>
                <a:lnTo>
                  <a:pt x="30" y="15"/>
                </a:lnTo>
                <a:lnTo>
                  <a:pt x="14" y="16"/>
                </a:lnTo>
                <a:lnTo>
                  <a:pt x="2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1" name=""/>
          <p:cNvSpPr/>
          <p:nvPr/>
        </p:nvSpPr>
        <p:spPr>
          <a:xfrm>
            <a:off x="1841400" y="-1177920"/>
            <a:ext cx="68400" cy="23760"/>
          </a:xfrm>
          <a:custGeom>
            <a:avLst/>
            <a:gdLst/>
            <a:ahLst/>
            <a:rect l="l" t="t" r="r" b="b"/>
            <a:pathLst>
              <a:path w="85" h="31">
                <a:moveTo>
                  <a:pt x="85" y="9"/>
                </a:moveTo>
                <a:lnTo>
                  <a:pt x="85" y="9"/>
                </a:lnTo>
                <a:lnTo>
                  <a:pt x="64" y="11"/>
                </a:lnTo>
                <a:lnTo>
                  <a:pt x="46" y="11"/>
                </a:lnTo>
                <a:lnTo>
                  <a:pt x="43" y="11"/>
                </a:lnTo>
                <a:lnTo>
                  <a:pt x="37" y="11"/>
                </a:lnTo>
                <a:lnTo>
                  <a:pt x="34" y="11"/>
                </a:lnTo>
                <a:lnTo>
                  <a:pt x="30" y="9"/>
                </a:lnTo>
                <a:lnTo>
                  <a:pt x="27" y="7"/>
                </a:lnTo>
                <a:lnTo>
                  <a:pt x="21" y="6"/>
                </a:lnTo>
                <a:lnTo>
                  <a:pt x="18" y="4"/>
                </a:lnTo>
                <a:lnTo>
                  <a:pt x="12" y="0"/>
                </a:lnTo>
                <a:lnTo>
                  <a:pt x="0" y="16"/>
                </a:lnTo>
                <a:lnTo>
                  <a:pt x="5" y="20"/>
                </a:lnTo>
                <a:lnTo>
                  <a:pt x="12" y="23"/>
                </a:lnTo>
                <a:lnTo>
                  <a:pt x="18" y="25"/>
                </a:lnTo>
                <a:lnTo>
                  <a:pt x="23" y="27"/>
                </a:lnTo>
                <a:lnTo>
                  <a:pt x="30" y="29"/>
                </a:lnTo>
                <a:lnTo>
                  <a:pt x="35" y="31"/>
                </a:lnTo>
                <a:lnTo>
                  <a:pt x="41" y="31"/>
                </a:lnTo>
                <a:lnTo>
                  <a:pt x="46" y="31"/>
                </a:lnTo>
                <a:lnTo>
                  <a:pt x="66" y="29"/>
                </a:lnTo>
                <a:lnTo>
                  <a:pt x="85" y="29"/>
                </a:lnTo>
                <a:lnTo>
                  <a:pt x="85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2" name=""/>
          <p:cNvSpPr/>
          <p:nvPr/>
        </p:nvSpPr>
        <p:spPr>
          <a:xfrm>
            <a:off x="1909800" y="-1171440"/>
            <a:ext cx="58680" cy="20520"/>
          </a:xfrm>
          <a:custGeom>
            <a:avLst/>
            <a:gdLst/>
            <a:ahLst/>
            <a:rect l="l" t="t" r="r" b="b"/>
            <a:pathLst>
              <a:path w="73" h="27">
                <a:moveTo>
                  <a:pt x="73" y="7"/>
                </a:moveTo>
                <a:lnTo>
                  <a:pt x="73" y="7"/>
                </a:lnTo>
                <a:lnTo>
                  <a:pt x="64" y="4"/>
                </a:lnTo>
                <a:lnTo>
                  <a:pt x="55" y="2"/>
                </a:lnTo>
                <a:lnTo>
                  <a:pt x="47" y="2"/>
                </a:lnTo>
                <a:lnTo>
                  <a:pt x="36" y="0"/>
                </a:lnTo>
                <a:lnTo>
                  <a:pt x="18" y="0"/>
                </a:lnTo>
                <a:lnTo>
                  <a:pt x="0" y="0"/>
                </a:lnTo>
                <a:lnTo>
                  <a:pt x="0" y="20"/>
                </a:lnTo>
                <a:lnTo>
                  <a:pt x="18" y="20"/>
                </a:lnTo>
                <a:lnTo>
                  <a:pt x="36" y="20"/>
                </a:lnTo>
                <a:lnTo>
                  <a:pt x="43" y="22"/>
                </a:lnTo>
                <a:lnTo>
                  <a:pt x="52" y="23"/>
                </a:lnTo>
                <a:lnTo>
                  <a:pt x="59" y="23"/>
                </a:lnTo>
                <a:lnTo>
                  <a:pt x="68" y="27"/>
                </a:lnTo>
                <a:lnTo>
                  <a:pt x="68" y="27"/>
                </a:lnTo>
                <a:lnTo>
                  <a:pt x="73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3" name=""/>
          <p:cNvSpPr/>
          <p:nvPr/>
        </p:nvSpPr>
        <p:spPr>
          <a:xfrm>
            <a:off x="1965240" y="-1166760"/>
            <a:ext cx="57240" cy="38160"/>
          </a:xfrm>
          <a:custGeom>
            <a:avLst/>
            <a:gdLst/>
            <a:ahLst/>
            <a:rect l="l" t="t" r="r" b="b"/>
            <a:pathLst>
              <a:path w="73" h="48">
                <a:moveTo>
                  <a:pt x="73" y="37"/>
                </a:moveTo>
                <a:lnTo>
                  <a:pt x="62" y="28"/>
                </a:lnTo>
                <a:lnTo>
                  <a:pt x="58" y="28"/>
                </a:lnTo>
                <a:lnTo>
                  <a:pt x="55" y="26"/>
                </a:lnTo>
                <a:lnTo>
                  <a:pt x="53" y="26"/>
                </a:lnTo>
                <a:lnTo>
                  <a:pt x="50" y="24"/>
                </a:lnTo>
                <a:lnTo>
                  <a:pt x="42" y="21"/>
                </a:lnTo>
                <a:lnTo>
                  <a:pt x="34" y="16"/>
                </a:lnTo>
                <a:lnTo>
                  <a:pt x="26" y="12"/>
                </a:lnTo>
                <a:lnTo>
                  <a:pt x="19" y="7"/>
                </a:lnTo>
                <a:lnTo>
                  <a:pt x="12" y="3"/>
                </a:lnTo>
                <a:lnTo>
                  <a:pt x="5" y="0"/>
                </a:lnTo>
                <a:lnTo>
                  <a:pt x="0" y="19"/>
                </a:lnTo>
                <a:lnTo>
                  <a:pt x="3" y="21"/>
                </a:lnTo>
                <a:lnTo>
                  <a:pt x="9" y="24"/>
                </a:lnTo>
                <a:lnTo>
                  <a:pt x="16" y="28"/>
                </a:lnTo>
                <a:lnTo>
                  <a:pt x="23" y="33"/>
                </a:lnTo>
                <a:lnTo>
                  <a:pt x="32" y="39"/>
                </a:lnTo>
                <a:lnTo>
                  <a:pt x="41" y="44"/>
                </a:lnTo>
                <a:lnTo>
                  <a:pt x="46" y="46"/>
                </a:lnTo>
                <a:lnTo>
                  <a:pt x="51" y="46"/>
                </a:lnTo>
                <a:lnTo>
                  <a:pt x="57" y="48"/>
                </a:lnTo>
                <a:lnTo>
                  <a:pt x="62" y="48"/>
                </a:lnTo>
                <a:lnTo>
                  <a:pt x="51" y="37"/>
                </a:lnTo>
                <a:lnTo>
                  <a:pt x="73" y="3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4" name=""/>
          <p:cNvSpPr/>
          <p:nvPr/>
        </p:nvSpPr>
        <p:spPr>
          <a:xfrm>
            <a:off x="2006640" y="-1138320"/>
            <a:ext cx="31680" cy="31680"/>
          </a:xfrm>
          <a:custGeom>
            <a:avLst/>
            <a:gdLst/>
            <a:ahLst/>
            <a:rect l="l" t="t" r="r" b="b"/>
            <a:pathLst>
              <a:path w="41" h="39">
                <a:moveTo>
                  <a:pt x="41" y="39"/>
                </a:moveTo>
                <a:lnTo>
                  <a:pt x="41" y="39"/>
                </a:lnTo>
                <a:lnTo>
                  <a:pt x="40" y="32"/>
                </a:lnTo>
                <a:lnTo>
                  <a:pt x="38" y="25"/>
                </a:lnTo>
                <a:lnTo>
                  <a:pt x="32" y="20"/>
                </a:lnTo>
                <a:lnTo>
                  <a:pt x="31" y="14"/>
                </a:lnTo>
                <a:lnTo>
                  <a:pt x="27" y="9"/>
                </a:lnTo>
                <a:lnTo>
                  <a:pt x="25" y="5"/>
                </a:lnTo>
                <a:lnTo>
                  <a:pt x="23" y="2"/>
                </a:lnTo>
                <a:lnTo>
                  <a:pt x="22" y="0"/>
                </a:lnTo>
                <a:lnTo>
                  <a:pt x="0" y="0"/>
                </a:lnTo>
                <a:lnTo>
                  <a:pt x="2" y="7"/>
                </a:lnTo>
                <a:lnTo>
                  <a:pt x="6" y="14"/>
                </a:lnTo>
                <a:lnTo>
                  <a:pt x="9" y="21"/>
                </a:lnTo>
                <a:lnTo>
                  <a:pt x="11" y="25"/>
                </a:lnTo>
                <a:lnTo>
                  <a:pt x="15" y="30"/>
                </a:lnTo>
                <a:lnTo>
                  <a:pt x="18" y="34"/>
                </a:lnTo>
                <a:lnTo>
                  <a:pt x="18" y="37"/>
                </a:lnTo>
                <a:lnTo>
                  <a:pt x="20" y="39"/>
                </a:lnTo>
                <a:lnTo>
                  <a:pt x="41" y="3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5" name=""/>
          <p:cNvSpPr/>
          <p:nvPr/>
        </p:nvSpPr>
        <p:spPr>
          <a:xfrm>
            <a:off x="2021040" y="-1106640"/>
            <a:ext cx="61920" cy="57240"/>
          </a:xfrm>
          <a:custGeom>
            <a:avLst/>
            <a:gdLst/>
            <a:ahLst/>
            <a:rect l="l" t="t" r="r" b="b"/>
            <a:pathLst>
              <a:path w="78" h="71">
                <a:moveTo>
                  <a:pt x="78" y="52"/>
                </a:moveTo>
                <a:lnTo>
                  <a:pt x="78" y="52"/>
                </a:lnTo>
                <a:lnTo>
                  <a:pt x="70" y="52"/>
                </a:lnTo>
                <a:lnTo>
                  <a:pt x="61" y="50"/>
                </a:lnTo>
                <a:lnTo>
                  <a:pt x="52" y="50"/>
                </a:lnTo>
                <a:lnTo>
                  <a:pt x="46" y="48"/>
                </a:lnTo>
                <a:lnTo>
                  <a:pt x="41" y="48"/>
                </a:lnTo>
                <a:lnTo>
                  <a:pt x="36" y="46"/>
                </a:lnTo>
                <a:lnTo>
                  <a:pt x="32" y="45"/>
                </a:lnTo>
                <a:lnTo>
                  <a:pt x="30" y="41"/>
                </a:lnTo>
                <a:lnTo>
                  <a:pt x="29" y="39"/>
                </a:lnTo>
                <a:lnTo>
                  <a:pt x="27" y="36"/>
                </a:lnTo>
                <a:lnTo>
                  <a:pt x="25" y="32"/>
                </a:lnTo>
                <a:lnTo>
                  <a:pt x="23" y="27"/>
                </a:lnTo>
                <a:lnTo>
                  <a:pt x="23" y="21"/>
                </a:lnTo>
                <a:lnTo>
                  <a:pt x="22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0" y="9"/>
                </a:lnTo>
                <a:lnTo>
                  <a:pt x="0" y="18"/>
                </a:lnTo>
                <a:lnTo>
                  <a:pt x="2" y="25"/>
                </a:lnTo>
                <a:lnTo>
                  <a:pt x="2" y="32"/>
                </a:lnTo>
                <a:lnTo>
                  <a:pt x="5" y="37"/>
                </a:lnTo>
                <a:lnTo>
                  <a:pt x="7" y="45"/>
                </a:lnTo>
                <a:lnTo>
                  <a:pt x="11" y="50"/>
                </a:lnTo>
                <a:lnTo>
                  <a:pt x="16" y="55"/>
                </a:lnTo>
                <a:lnTo>
                  <a:pt x="22" y="59"/>
                </a:lnTo>
                <a:lnTo>
                  <a:pt x="27" y="62"/>
                </a:lnTo>
                <a:lnTo>
                  <a:pt x="34" y="66"/>
                </a:lnTo>
                <a:lnTo>
                  <a:pt x="41" y="68"/>
                </a:lnTo>
                <a:lnTo>
                  <a:pt x="50" y="70"/>
                </a:lnTo>
                <a:lnTo>
                  <a:pt x="59" y="70"/>
                </a:lnTo>
                <a:lnTo>
                  <a:pt x="68" y="71"/>
                </a:lnTo>
                <a:lnTo>
                  <a:pt x="78" y="71"/>
                </a:lnTo>
                <a:lnTo>
                  <a:pt x="78" y="5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6" name=""/>
          <p:cNvSpPr/>
          <p:nvPr/>
        </p:nvSpPr>
        <p:spPr>
          <a:xfrm>
            <a:off x="2082960" y="-1087560"/>
            <a:ext cx="182520" cy="38160"/>
          </a:xfrm>
          <a:custGeom>
            <a:avLst/>
            <a:gdLst/>
            <a:ahLst/>
            <a:rect l="l" t="t" r="r" b="b"/>
            <a:pathLst>
              <a:path w="232" h="48">
                <a:moveTo>
                  <a:pt x="232" y="0"/>
                </a:moveTo>
                <a:lnTo>
                  <a:pt x="232" y="0"/>
                </a:lnTo>
                <a:lnTo>
                  <a:pt x="216" y="0"/>
                </a:lnTo>
                <a:lnTo>
                  <a:pt x="200" y="2"/>
                </a:lnTo>
                <a:lnTo>
                  <a:pt x="184" y="2"/>
                </a:lnTo>
                <a:lnTo>
                  <a:pt x="170" y="4"/>
                </a:lnTo>
                <a:lnTo>
                  <a:pt x="141" y="9"/>
                </a:lnTo>
                <a:lnTo>
                  <a:pt x="114" y="14"/>
                </a:lnTo>
                <a:lnTo>
                  <a:pt x="88" y="20"/>
                </a:lnTo>
                <a:lnTo>
                  <a:pt x="61" y="23"/>
                </a:lnTo>
                <a:lnTo>
                  <a:pt x="47" y="25"/>
                </a:lnTo>
                <a:lnTo>
                  <a:pt x="32" y="27"/>
                </a:lnTo>
                <a:lnTo>
                  <a:pt x="16" y="27"/>
                </a:lnTo>
                <a:lnTo>
                  <a:pt x="0" y="27"/>
                </a:lnTo>
                <a:lnTo>
                  <a:pt x="0" y="48"/>
                </a:lnTo>
                <a:lnTo>
                  <a:pt x="18" y="48"/>
                </a:lnTo>
                <a:lnTo>
                  <a:pt x="34" y="47"/>
                </a:lnTo>
                <a:lnTo>
                  <a:pt x="49" y="45"/>
                </a:lnTo>
                <a:lnTo>
                  <a:pt x="65" y="45"/>
                </a:lnTo>
                <a:lnTo>
                  <a:pt x="91" y="39"/>
                </a:lnTo>
                <a:lnTo>
                  <a:pt x="118" y="34"/>
                </a:lnTo>
                <a:lnTo>
                  <a:pt x="145" y="29"/>
                </a:lnTo>
                <a:lnTo>
                  <a:pt x="173" y="25"/>
                </a:lnTo>
                <a:lnTo>
                  <a:pt x="187" y="23"/>
                </a:lnTo>
                <a:lnTo>
                  <a:pt x="202" y="22"/>
                </a:lnTo>
                <a:lnTo>
                  <a:pt x="216" y="22"/>
                </a:lnTo>
                <a:lnTo>
                  <a:pt x="232" y="20"/>
                </a:lnTo>
                <a:lnTo>
                  <a:pt x="23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7" name=""/>
          <p:cNvSpPr/>
          <p:nvPr/>
        </p:nvSpPr>
        <p:spPr>
          <a:xfrm>
            <a:off x="2265480" y="-1087560"/>
            <a:ext cx="39600" cy="20880"/>
          </a:xfrm>
          <a:custGeom>
            <a:avLst/>
            <a:gdLst/>
            <a:ahLst/>
            <a:rect l="l" t="t" r="r" b="b"/>
            <a:pathLst>
              <a:path w="50" h="27">
                <a:moveTo>
                  <a:pt x="50" y="14"/>
                </a:moveTo>
                <a:lnTo>
                  <a:pt x="44" y="9"/>
                </a:lnTo>
                <a:lnTo>
                  <a:pt x="41" y="6"/>
                </a:lnTo>
                <a:lnTo>
                  <a:pt x="34" y="4"/>
                </a:lnTo>
                <a:lnTo>
                  <a:pt x="28" y="2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22"/>
                </a:lnTo>
                <a:lnTo>
                  <a:pt x="11" y="22"/>
                </a:lnTo>
                <a:lnTo>
                  <a:pt x="19" y="23"/>
                </a:lnTo>
                <a:lnTo>
                  <a:pt x="23" y="23"/>
                </a:lnTo>
                <a:lnTo>
                  <a:pt x="28" y="23"/>
                </a:lnTo>
                <a:lnTo>
                  <a:pt x="30" y="25"/>
                </a:lnTo>
                <a:lnTo>
                  <a:pt x="34" y="27"/>
                </a:lnTo>
                <a:lnTo>
                  <a:pt x="30" y="22"/>
                </a:lnTo>
                <a:lnTo>
                  <a:pt x="50" y="1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8" name=""/>
          <p:cNvSpPr/>
          <p:nvPr/>
        </p:nvSpPr>
        <p:spPr>
          <a:xfrm>
            <a:off x="2290680" y="-1076400"/>
            <a:ext cx="128520" cy="65160"/>
          </a:xfrm>
          <a:custGeom>
            <a:avLst/>
            <a:gdLst/>
            <a:ahLst/>
            <a:rect l="l" t="t" r="r" b="b"/>
            <a:pathLst>
              <a:path w="164" h="82">
                <a:moveTo>
                  <a:pt x="164" y="61"/>
                </a:moveTo>
                <a:lnTo>
                  <a:pt x="164" y="61"/>
                </a:lnTo>
                <a:lnTo>
                  <a:pt x="155" y="61"/>
                </a:lnTo>
                <a:lnTo>
                  <a:pt x="146" y="61"/>
                </a:lnTo>
                <a:lnTo>
                  <a:pt x="135" y="59"/>
                </a:lnTo>
                <a:lnTo>
                  <a:pt x="126" y="57"/>
                </a:lnTo>
                <a:lnTo>
                  <a:pt x="114" y="56"/>
                </a:lnTo>
                <a:lnTo>
                  <a:pt x="102" y="52"/>
                </a:lnTo>
                <a:lnTo>
                  <a:pt x="91" y="50"/>
                </a:lnTo>
                <a:lnTo>
                  <a:pt x="80" y="47"/>
                </a:lnTo>
                <a:lnTo>
                  <a:pt x="68" y="41"/>
                </a:lnTo>
                <a:lnTo>
                  <a:pt x="59" y="38"/>
                </a:lnTo>
                <a:lnTo>
                  <a:pt x="48" y="33"/>
                </a:lnTo>
                <a:lnTo>
                  <a:pt x="41" y="25"/>
                </a:lnTo>
                <a:lnTo>
                  <a:pt x="37" y="24"/>
                </a:lnTo>
                <a:lnTo>
                  <a:pt x="34" y="20"/>
                </a:lnTo>
                <a:lnTo>
                  <a:pt x="30" y="16"/>
                </a:lnTo>
                <a:lnTo>
                  <a:pt x="27" y="13"/>
                </a:lnTo>
                <a:lnTo>
                  <a:pt x="25" y="11"/>
                </a:lnTo>
                <a:lnTo>
                  <a:pt x="23" y="8"/>
                </a:lnTo>
                <a:lnTo>
                  <a:pt x="21" y="4"/>
                </a:lnTo>
                <a:lnTo>
                  <a:pt x="21" y="0"/>
                </a:lnTo>
                <a:lnTo>
                  <a:pt x="0" y="6"/>
                </a:lnTo>
                <a:lnTo>
                  <a:pt x="2" y="11"/>
                </a:lnTo>
                <a:lnTo>
                  <a:pt x="4" y="16"/>
                </a:lnTo>
                <a:lnTo>
                  <a:pt x="7" y="22"/>
                </a:lnTo>
                <a:lnTo>
                  <a:pt x="11" y="25"/>
                </a:lnTo>
                <a:lnTo>
                  <a:pt x="14" y="31"/>
                </a:lnTo>
                <a:lnTo>
                  <a:pt x="18" y="34"/>
                </a:lnTo>
                <a:lnTo>
                  <a:pt x="23" y="38"/>
                </a:lnTo>
                <a:lnTo>
                  <a:pt x="29" y="43"/>
                </a:lnTo>
                <a:lnTo>
                  <a:pt x="37" y="49"/>
                </a:lnTo>
                <a:lnTo>
                  <a:pt x="48" y="56"/>
                </a:lnTo>
                <a:lnTo>
                  <a:pt x="61" y="61"/>
                </a:lnTo>
                <a:lnTo>
                  <a:pt x="73" y="65"/>
                </a:lnTo>
                <a:lnTo>
                  <a:pt x="86" y="70"/>
                </a:lnTo>
                <a:lnTo>
                  <a:pt x="96" y="73"/>
                </a:lnTo>
                <a:lnTo>
                  <a:pt x="110" y="75"/>
                </a:lnTo>
                <a:lnTo>
                  <a:pt x="121" y="77"/>
                </a:lnTo>
                <a:lnTo>
                  <a:pt x="134" y="81"/>
                </a:lnTo>
                <a:lnTo>
                  <a:pt x="144" y="81"/>
                </a:lnTo>
                <a:lnTo>
                  <a:pt x="155" y="82"/>
                </a:lnTo>
                <a:lnTo>
                  <a:pt x="164" y="82"/>
                </a:lnTo>
                <a:lnTo>
                  <a:pt x="164" y="6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69" name=""/>
          <p:cNvSpPr/>
          <p:nvPr/>
        </p:nvSpPr>
        <p:spPr>
          <a:xfrm>
            <a:off x="2419200" y="-1031760"/>
            <a:ext cx="57240" cy="20520"/>
          </a:xfrm>
          <a:custGeom>
            <a:avLst/>
            <a:gdLst/>
            <a:ahLst/>
            <a:rect l="l" t="t" r="r" b="b"/>
            <a:pathLst>
              <a:path w="71" h="25">
                <a:moveTo>
                  <a:pt x="50" y="6"/>
                </a:moveTo>
                <a:lnTo>
                  <a:pt x="50" y="2"/>
                </a:lnTo>
                <a:lnTo>
                  <a:pt x="51" y="0"/>
                </a:lnTo>
                <a:lnTo>
                  <a:pt x="51" y="0"/>
                </a:lnTo>
                <a:lnTo>
                  <a:pt x="50" y="0"/>
                </a:lnTo>
                <a:lnTo>
                  <a:pt x="50" y="2"/>
                </a:lnTo>
                <a:lnTo>
                  <a:pt x="43" y="4"/>
                </a:lnTo>
                <a:lnTo>
                  <a:pt x="35" y="4"/>
                </a:lnTo>
                <a:lnTo>
                  <a:pt x="16" y="6"/>
                </a:lnTo>
                <a:lnTo>
                  <a:pt x="0" y="6"/>
                </a:lnTo>
                <a:lnTo>
                  <a:pt x="0" y="25"/>
                </a:lnTo>
                <a:lnTo>
                  <a:pt x="16" y="25"/>
                </a:lnTo>
                <a:lnTo>
                  <a:pt x="35" y="24"/>
                </a:lnTo>
                <a:lnTo>
                  <a:pt x="46" y="24"/>
                </a:lnTo>
                <a:lnTo>
                  <a:pt x="55" y="20"/>
                </a:lnTo>
                <a:lnTo>
                  <a:pt x="60" y="18"/>
                </a:lnTo>
                <a:lnTo>
                  <a:pt x="64" y="16"/>
                </a:lnTo>
                <a:lnTo>
                  <a:pt x="67" y="13"/>
                </a:lnTo>
                <a:lnTo>
                  <a:pt x="71" y="8"/>
                </a:lnTo>
                <a:lnTo>
                  <a:pt x="71" y="6"/>
                </a:lnTo>
                <a:lnTo>
                  <a:pt x="50" y="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0" name=""/>
          <p:cNvSpPr/>
          <p:nvPr/>
        </p:nvSpPr>
        <p:spPr>
          <a:xfrm>
            <a:off x="2459160" y="-1049400"/>
            <a:ext cx="23760" cy="22320"/>
          </a:xfrm>
          <a:custGeom>
            <a:avLst/>
            <a:gdLst/>
            <a:ahLst/>
            <a:rect l="l" t="t" r="r" b="b"/>
            <a:pathLst>
              <a:path w="28" h="29">
                <a:moveTo>
                  <a:pt x="28" y="0"/>
                </a:moveTo>
                <a:lnTo>
                  <a:pt x="28" y="0"/>
                </a:lnTo>
                <a:lnTo>
                  <a:pt x="21" y="0"/>
                </a:lnTo>
                <a:lnTo>
                  <a:pt x="16" y="4"/>
                </a:lnTo>
                <a:lnTo>
                  <a:pt x="12" y="6"/>
                </a:lnTo>
                <a:lnTo>
                  <a:pt x="7" y="11"/>
                </a:lnTo>
                <a:lnTo>
                  <a:pt x="5" y="15"/>
                </a:lnTo>
                <a:lnTo>
                  <a:pt x="1" y="18"/>
                </a:lnTo>
                <a:lnTo>
                  <a:pt x="0" y="23"/>
                </a:lnTo>
                <a:lnTo>
                  <a:pt x="0" y="29"/>
                </a:lnTo>
                <a:lnTo>
                  <a:pt x="21" y="29"/>
                </a:lnTo>
                <a:lnTo>
                  <a:pt x="21" y="29"/>
                </a:lnTo>
                <a:lnTo>
                  <a:pt x="21" y="27"/>
                </a:lnTo>
                <a:lnTo>
                  <a:pt x="23" y="25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6" y="22"/>
                </a:lnTo>
                <a:lnTo>
                  <a:pt x="28" y="22"/>
                </a:lnTo>
                <a:lnTo>
                  <a:pt x="2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1" name=""/>
          <p:cNvSpPr/>
          <p:nvPr/>
        </p:nvSpPr>
        <p:spPr>
          <a:xfrm>
            <a:off x="2482920" y="-1071720"/>
            <a:ext cx="50760" cy="38160"/>
          </a:xfrm>
          <a:custGeom>
            <a:avLst/>
            <a:gdLst/>
            <a:ahLst/>
            <a:rect l="l" t="t" r="r" b="b"/>
            <a:pathLst>
              <a:path w="66" h="48">
                <a:moveTo>
                  <a:pt x="57" y="0"/>
                </a:moveTo>
                <a:lnTo>
                  <a:pt x="48" y="3"/>
                </a:lnTo>
                <a:lnTo>
                  <a:pt x="46" y="7"/>
                </a:lnTo>
                <a:lnTo>
                  <a:pt x="41" y="10"/>
                </a:lnTo>
                <a:lnTo>
                  <a:pt x="36" y="14"/>
                </a:lnTo>
                <a:lnTo>
                  <a:pt x="29" y="17"/>
                </a:lnTo>
                <a:lnTo>
                  <a:pt x="20" y="23"/>
                </a:lnTo>
                <a:lnTo>
                  <a:pt x="13" y="25"/>
                </a:lnTo>
                <a:lnTo>
                  <a:pt x="5" y="26"/>
                </a:lnTo>
                <a:lnTo>
                  <a:pt x="0" y="26"/>
                </a:lnTo>
                <a:lnTo>
                  <a:pt x="0" y="48"/>
                </a:lnTo>
                <a:lnTo>
                  <a:pt x="9" y="46"/>
                </a:lnTo>
                <a:lnTo>
                  <a:pt x="20" y="44"/>
                </a:lnTo>
                <a:lnTo>
                  <a:pt x="29" y="41"/>
                </a:lnTo>
                <a:lnTo>
                  <a:pt x="38" y="37"/>
                </a:lnTo>
                <a:lnTo>
                  <a:pt x="46" y="32"/>
                </a:lnTo>
                <a:lnTo>
                  <a:pt x="54" y="26"/>
                </a:lnTo>
                <a:lnTo>
                  <a:pt x="61" y="21"/>
                </a:lnTo>
                <a:lnTo>
                  <a:pt x="66" y="16"/>
                </a:lnTo>
                <a:lnTo>
                  <a:pt x="57" y="19"/>
                </a:lnTo>
                <a:lnTo>
                  <a:pt x="57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2" name=""/>
          <p:cNvSpPr/>
          <p:nvPr/>
        </p:nvSpPr>
        <p:spPr>
          <a:xfrm>
            <a:off x="2527200" y="-1071720"/>
            <a:ext cx="63720" cy="16200"/>
          </a:xfrm>
          <a:custGeom>
            <a:avLst/>
            <a:gdLst/>
            <a:ahLst/>
            <a:rect l="l" t="t" r="r" b="b"/>
            <a:pathLst>
              <a:path w="80" h="19">
                <a:moveTo>
                  <a:pt x="71" y="17"/>
                </a:moveTo>
                <a:lnTo>
                  <a:pt x="77" y="0"/>
                </a:lnTo>
                <a:lnTo>
                  <a:pt x="57" y="0"/>
                </a:lnTo>
                <a:lnTo>
                  <a:pt x="39" y="0"/>
                </a:lnTo>
                <a:lnTo>
                  <a:pt x="20" y="0"/>
                </a:lnTo>
                <a:lnTo>
                  <a:pt x="0" y="0"/>
                </a:lnTo>
                <a:lnTo>
                  <a:pt x="0" y="19"/>
                </a:lnTo>
                <a:lnTo>
                  <a:pt x="20" y="19"/>
                </a:lnTo>
                <a:lnTo>
                  <a:pt x="39" y="19"/>
                </a:lnTo>
                <a:lnTo>
                  <a:pt x="57" y="19"/>
                </a:lnTo>
                <a:lnTo>
                  <a:pt x="77" y="19"/>
                </a:lnTo>
                <a:lnTo>
                  <a:pt x="80" y="0"/>
                </a:lnTo>
                <a:lnTo>
                  <a:pt x="71" y="1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3" name=""/>
          <p:cNvSpPr/>
          <p:nvPr/>
        </p:nvSpPr>
        <p:spPr>
          <a:xfrm>
            <a:off x="2587680" y="-1071720"/>
            <a:ext cx="3240" cy="9720"/>
          </a:xfrm>
          <a:custGeom>
            <a:avLst/>
            <a:gdLst/>
            <a:ahLst/>
            <a:rect l="l" t="t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4" name=""/>
          <p:cNvSpPr/>
          <p:nvPr/>
        </p:nvSpPr>
        <p:spPr>
          <a:xfrm>
            <a:off x="2549520" y="-1084320"/>
            <a:ext cx="41400" cy="28800"/>
          </a:xfrm>
          <a:custGeom>
            <a:avLst/>
            <a:gdLst/>
            <a:ahLst/>
            <a:rect l="l" t="t" r="r" b="b"/>
            <a:pathLst>
              <a:path w="51" h="35">
                <a:moveTo>
                  <a:pt x="0" y="1"/>
                </a:moveTo>
                <a:lnTo>
                  <a:pt x="3" y="17"/>
                </a:lnTo>
                <a:lnTo>
                  <a:pt x="42" y="35"/>
                </a:lnTo>
                <a:lnTo>
                  <a:pt x="51" y="17"/>
                </a:lnTo>
                <a:lnTo>
                  <a:pt x="12" y="0"/>
                </a:lnTo>
                <a:lnTo>
                  <a:pt x="0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5" name=""/>
          <p:cNvSpPr/>
          <p:nvPr/>
        </p:nvSpPr>
        <p:spPr>
          <a:xfrm>
            <a:off x="2549520" y="-1082520"/>
            <a:ext cx="7920" cy="6120"/>
          </a:xfrm>
          <a:custGeom>
            <a:avLst/>
            <a:gdLst/>
            <a:ahLst/>
            <a:rect l="l" t="t" r="r" b="b"/>
            <a:pathLst>
              <a:path w="8" h="7">
                <a:moveTo>
                  <a:pt x="0" y="0"/>
                </a:moveTo>
                <a:lnTo>
                  <a:pt x="8" y="7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6" name=""/>
          <p:cNvSpPr/>
          <p:nvPr/>
        </p:nvSpPr>
        <p:spPr>
          <a:xfrm>
            <a:off x="2508120" y="-1085760"/>
            <a:ext cx="52560" cy="20520"/>
          </a:xfrm>
          <a:custGeom>
            <a:avLst/>
            <a:gdLst/>
            <a:ahLst/>
            <a:rect l="l" t="t" r="r" b="b"/>
            <a:pathLst>
              <a:path w="68" h="27">
                <a:moveTo>
                  <a:pt x="0" y="2"/>
                </a:moveTo>
                <a:lnTo>
                  <a:pt x="2" y="18"/>
                </a:lnTo>
                <a:lnTo>
                  <a:pt x="7" y="20"/>
                </a:lnTo>
                <a:lnTo>
                  <a:pt x="16" y="23"/>
                </a:lnTo>
                <a:lnTo>
                  <a:pt x="23" y="25"/>
                </a:lnTo>
                <a:lnTo>
                  <a:pt x="32" y="27"/>
                </a:lnTo>
                <a:lnTo>
                  <a:pt x="41" y="27"/>
                </a:lnTo>
                <a:lnTo>
                  <a:pt x="50" y="27"/>
                </a:lnTo>
                <a:lnTo>
                  <a:pt x="55" y="25"/>
                </a:lnTo>
                <a:lnTo>
                  <a:pt x="61" y="25"/>
                </a:lnTo>
                <a:lnTo>
                  <a:pt x="64" y="21"/>
                </a:lnTo>
                <a:lnTo>
                  <a:pt x="68" y="20"/>
                </a:lnTo>
                <a:lnTo>
                  <a:pt x="54" y="5"/>
                </a:lnTo>
                <a:lnTo>
                  <a:pt x="54" y="5"/>
                </a:lnTo>
                <a:lnTo>
                  <a:pt x="52" y="5"/>
                </a:lnTo>
                <a:lnTo>
                  <a:pt x="50" y="7"/>
                </a:lnTo>
                <a:lnTo>
                  <a:pt x="48" y="7"/>
                </a:lnTo>
                <a:lnTo>
                  <a:pt x="41" y="7"/>
                </a:lnTo>
                <a:lnTo>
                  <a:pt x="34" y="7"/>
                </a:lnTo>
                <a:lnTo>
                  <a:pt x="29" y="5"/>
                </a:lnTo>
                <a:lnTo>
                  <a:pt x="22" y="4"/>
                </a:lnTo>
                <a:lnTo>
                  <a:pt x="16" y="2"/>
                </a:lnTo>
                <a:lnTo>
                  <a:pt x="13" y="0"/>
                </a:lnTo>
                <a:lnTo>
                  <a:pt x="14" y="16"/>
                </a:lnTo>
                <a:lnTo>
                  <a:pt x="0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7" name=""/>
          <p:cNvSpPr/>
          <p:nvPr/>
        </p:nvSpPr>
        <p:spPr>
          <a:xfrm>
            <a:off x="2513160" y="-1079640"/>
            <a:ext cx="7920" cy="64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8" name=""/>
          <p:cNvSpPr/>
          <p:nvPr/>
        </p:nvSpPr>
        <p:spPr>
          <a:xfrm>
            <a:off x="2508120" y="-1096920"/>
            <a:ext cx="19080" cy="23760"/>
          </a:xfrm>
          <a:custGeom>
            <a:avLst/>
            <a:gdLst/>
            <a:ahLst/>
            <a:rect l="l" t="t" r="r" b="b"/>
            <a:pathLst>
              <a:path w="25" h="28">
                <a:moveTo>
                  <a:pt x="18" y="0"/>
                </a:moveTo>
                <a:lnTo>
                  <a:pt x="11" y="3"/>
                </a:lnTo>
                <a:lnTo>
                  <a:pt x="0" y="14"/>
                </a:lnTo>
                <a:lnTo>
                  <a:pt x="14" y="28"/>
                </a:lnTo>
                <a:lnTo>
                  <a:pt x="25" y="17"/>
                </a:lnTo>
                <a:lnTo>
                  <a:pt x="1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79" name=""/>
          <p:cNvSpPr/>
          <p:nvPr/>
        </p:nvSpPr>
        <p:spPr>
          <a:xfrm>
            <a:off x="2522520" y="-10875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0" name=""/>
          <p:cNvSpPr/>
          <p:nvPr/>
        </p:nvSpPr>
        <p:spPr>
          <a:xfrm>
            <a:off x="2521080" y="-1109520"/>
            <a:ext cx="199800" cy="29880"/>
          </a:xfrm>
          <a:custGeom>
            <a:avLst/>
            <a:gdLst/>
            <a:ahLst/>
            <a:rect l="l" t="t" r="r" b="b"/>
            <a:pathLst>
              <a:path w="251" h="37">
                <a:moveTo>
                  <a:pt x="251" y="0"/>
                </a:moveTo>
                <a:lnTo>
                  <a:pt x="246" y="0"/>
                </a:lnTo>
                <a:lnTo>
                  <a:pt x="201" y="3"/>
                </a:lnTo>
                <a:lnTo>
                  <a:pt x="158" y="8"/>
                </a:lnTo>
                <a:lnTo>
                  <a:pt x="117" y="10"/>
                </a:lnTo>
                <a:lnTo>
                  <a:pt x="80" y="14"/>
                </a:lnTo>
                <a:lnTo>
                  <a:pt x="48" y="14"/>
                </a:lnTo>
                <a:lnTo>
                  <a:pt x="23" y="16"/>
                </a:lnTo>
                <a:lnTo>
                  <a:pt x="7" y="16"/>
                </a:lnTo>
                <a:lnTo>
                  <a:pt x="0" y="16"/>
                </a:lnTo>
                <a:lnTo>
                  <a:pt x="2" y="37"/>
                </a:lnTo>
                <a:lnTo>
                  <a:pt x="7" y="37"/>
                </a:lnTo>
                <a:lnTo>
                  <a:pt x="23" y="37"/>
                </a:lnTo>
                <a:lnTo>
                  <a:pt x="48" y="35"/>
                </a:lnTo>
                <a:lnTo>
                  <a:pt x="82" y="33"/>
                </a:lnTo>
                <a:lnTo>
                  <a:pt x="119" y="32"/>
                </a:lnTo>
                <a:lnTo>
                  <a:pt x="160" y="28"/>
                </a:lnTo>
                <a:lnTo>
                  <a:pt x="205" y="24"/>
                </a:lnTo>
                <a:lnTo>
                  <a:pt x="247" y="19"/>
                </a:lnTo>
                <a:lnTo>
                  <a:pt x="242" y="17"/>
                </a:lnTo>
                <a:lnTo>
                  <a:pt x="25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1" name=""/>
          <p:cNvSpPr/>
          <p:nvPr/>
        </p:nvSpPr>
        <p:spPr>
          <a:xfrm>
            <a:off x="2714760" y="-1109520"/>
            <a:ext cx="115920" cy="21960"/>
          </a:xfrm>
          <a:custGeom>
            <a:avLst/>
            <a:gdLst/>
            <a:ahLst/>
            <a:rect l="l" t="t" r="r" b="b"/>
            <a:pathLst>
              <a:path w="148" h="26">
                <a:moveTo>
                  <a:pt x="148" y="26"/>
                </a:moveTo>
                <a:lnTo>
                  <a:pt x="144" y="5"/>
                </a:lnTo>
                <a:lnTo>
                  <a:pt x="132" y="5"/>
                </a:lnTo>
                <a:lnTo>
                  <a:pt x="114" y="5"/>
                </a:lnTo>
                <a:lnTo>
                  <a:pt x="93" y="5"/>
                </a:lnTo>
                <a:lnTo>
                  <a:pt x="71" y="5"/>
                </a:lnTo>
                <a:lnTo>
                  <a:pt x="48" y="3"/>
                </a:lnTo>
                <a:lnTo>
                  <a:pt x="30" y="3"/>
                </a:lnTo>
                <a:lnTo>
                  <a:pt x="21" y="1"/>
                </a:lnTo>
                <a:lnTo>
                  <a:pt x="14" y="1"/>
                </a:lnTo>
                <a:lnTo>
                  <a:pt x="11" y="0"/>
                </a:lnTo>
                <a:lnTo>
                  <a:pt x="9" y="0"/>
                </a:lnTo>
                <a:lnTo>
                  <a:pt x="0" y="17"/>
                </a:lnTo>
                <a:lnTo>
                  <a:pt x="5" y="21"/>
                </a:lnTo>
                <a:lnTo>
                  <a:pt x="11" y="23"/>
                </a:lnTo>
                <a:lnTo>
                  <a:pt x="20" y="23"/>
                </a:lnTo>
                <a:lnTo>
                  <a:pt x="28" y="24"/>
                </a:lnTo>
                <a:lnTo>
                  <a:pt x="48" y="24"/>
                </a:lnTo>
                <a:lnTo>
                  <a:pt x="69" y="26"/>
                </a:lnTo>
                <a:lnTo>
                  <a:pt x="93" y="26"/>
                </a:lnTo>
                <a:lnTo>
                  <a:pt x="114" y="26"/>
                </a:lnTo>
                <a:lnTo>
                  <a:pt x="132" y="26"/>
                </a:lnTo>
                <a:lnTo>
                  <a:pt x="144" y="26"/>
                </a:lnTo>
                <a:lnTo>
                  <a:pt x="141" y="7"/>
                </a:lnTo>
                <a:lnTo>
                  <a:pt x="148" y="2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2" name=""/>
          <p:cNvSpPr/>
          <p:nvPr/>
        </p:nvSpPr>
        <p:spPr>
          <a:xfrm>
            <a:off x="2774880" y="-1103400"/>
            <a:ext cx="55800" cy="34920"/>
          </a:xfrm>
          <a:custGeom>
            <a:avLst/>
            <a:gdLst/>
            <a:ahLst/>
            <a:rect l="l" t="t" r="r" b="b"/>
            <a:pathLst>
              <a:path w="71" h="44">
                <a:moveTo>
                  <a:pt x="0" y="44"/>
                </a:moveTo>
                <a:lnTo>
                  <a:pt x="0" y="44"/>
                </a:lnTo>
                <a:lnTo>
                  <a:pt x="8" y="42"/>
                </a:lnTo>
                <a:lnTo>
                  <a:pt x="21" y="37"/>
                </a:lnTo>
                <a:lnTo>
                  <a:pt x="40" y="30"/>
                </a:lnTo>
                <a:lnTo>
                  <a:pt x="71" y="19"/>
                </a:lnTo>
                <a:lnTo>
                  <a:pt x="64" y="0"/>
                </a:lnTo>
                <a:lnTo>
                  <a:pt x="35" y="10"/>
                </a:lnTo>
                <a:lnTo>
                  <a:pt x="14" y="17"/>
                </a:lnTo>
                <a:lnTo>
                  <a:pt x="1" y="23"/>
                </a:lnTo>
                <a:lnTo>
                  <a:pt x="0" y="23"/>
                </a:lnTo>
                <a:lnTo>
                  <a:pt x="0" y="4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3" name=""/>
          <p:cNvSpPr/>
          <p:nvPr/>
        </p:nvSpPr>
        <p:spPr>
          <a:xfrm>
            <a:off x="2698920" y="-1085760"/>
            <a:ext cx="75960" cy="25200"/>
          </a:xfrm>
          <a:custGeom>
            <a:avLst/>
            <a:gdLst/>
            <a:ahLst/>
            <a:rect l="l" t="t" r="r" b="b"/>
            <a:pathLst>
              <a:path w="97" h="30">
                <a:moveTo>
                  <a:pt x="22" y="18"/>
                </a:moveTo>
                <a:lnTo>
                  <a:pt x="11" y="30"/>
                </a:lnTo>
                <a:lnTo>
                  <a:pt x="24" y="28"/>
                </a:lnTo>
                <a:lnTo>
                  <a:pt x="50" y="25"/>
                </a:lnTo>
                <a:lnTo>
                  <a:pt x="77" y="21"/>
                </a:lnTo>
                <a:lnTo>
                  <a:pt x="97" y="19"/>
                </a:lnTo>
                <a:lnTo>
                  <a:pt x="97" y="0"/>
                </a:lnTo>
                <a:lnTo>
                  <a:pt x="75" y="2"/>
                </a:lnTo>
                <a:lnTo>
                  <a:pt x="47" y="5"/>
                </a:lnTo>
                <a:lnTo>
                  <a:pt x="22" y="9"/>
                </a:lnTo>
                <a:lnTo>
                  <a:pt x="11" y="10"/>
                </a:lnTo>
                <a:lnTo>
                  <a:pt x="0" y="23"/>
                </a:lnTo>
                <a:lnTo>
                  <a:pt x="22" y="1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4" name=""/>
          <p:cNvSpPr/>
          <p:nvPr/>
        </p:nvSpPr>
        <p:spPr>
          <a:xfrm>
            <a:off x="2698920" y="-1071720"/>
            <a:ext cx="80640" cy="78120"/>
          </a:xfrm>
          <a:custGeom>
            <a:avLst/>
            <a:gdLst/>
            <a:ahLst/>
            <a:rect l="l" t="t" r="r" b="b"/>
            <a:pathLst>
              <a:path w="104" h="97">
                <a:moveTo>
                  <a:pt x="102" y="97"/>
                </a:moveTo>
                <a:lnTo>
                  <a:pt x="104" y="90"/>
                </a:lnTo>
                <a:lnTo>
                  <a:pt x="102" y="85"/>
                </a:lnTo>
                <a:lnTo>
                  <a:pt x="100" y="80"/>
                </a:lnTo>
                <a:lnTo>
                  <a:pt x="98" y="74"/>
                </a:lnTo>
                <a:lnTo>
                  <a:pt x="97" y="69"/>
                </a:lnTo>
                <a:lnTo>
                  <a:pt x="91" y="62"/>
                </a:lnTo>
                <a:lnTo>
                  <a:pt x="86" y="53"/>
                </a:lnTo>
                <a:lnTo>
                  <a:pt x="79" y="48"/>
                </a:lnTo>
                <a:lnTo>
                  <a:pt x="73" y="42"/>
                </a:lnTo>
                <a:lnTo>
                  <a:pt x="66" y="37"/>
                </a:lnTo>
                <a:lnTo>
                  <a:pt x="59" y="33"/>
                </a:lnTo>
                <a:lnTo>
                  <a:pt x="47" y="26"/>
                </a:lnTo>
                <a:lnTo>
                  <a:pt x="34" y="19"/>
                </a:lnTo>
                <a:lnTo>
                  <a:pt x="31" y="16"/>
                </a:lnTo>
                <a:lnTo>
                  <a:pt x="27" y="10"/>
                </a:lnTo>
                <a:lnTo>
                  <a:pt x="25" y="8"/>
                </a:lnTo>
                <a:lnTo>
                  <a:pt x="24" y="7"/>
                </a:lnTo>
                <a:lnTo>
                  <a:pt x="22" y="3"/>
                </a:lnTo>
                <a:lnTo>
                  <a:pt x="22" y="0"/>
                </a:lnTo>
                <a:lnTo>
                  <a:pt x="0" y="5"/>
                </a:lnTo>
                <a:lnTo>
                  <a:pt x="2" y="10"/>
                </a:lnTo>
                <a:lnTo>
                  <a:pt x="4" y="16"/>
                </a:lnTo>
                <a:lnTo>
                  <a:pt x="8" y="19"/>
                </a:lnTo>
                <a:lnTo>
                  <a:pt x="9" y="23"/>
                </a:lnTo>
                <a:lnTo>
                  <a:pt x="15" y="30"/>
                </a:lnTo>
                <a:lnTo>
                  <a:pt x="22" y="35"/>
                </a:lnTo>
                <a:lnTo>
                  <a:pt x="34" y="44"/>
                </a:lnTo>
                <a:lnTo>
                  <a:pt x="48" y="51"/>
                </a:lnTo>
                <a:lnTo>
                  <a:pt x="54" y="55"/>
                </a:lnTo>
                <a:lnTo>
                  <a:pt x="61" y="58"/>
                </a:lnTo>
                <a:lnTo>
                  <a:pt x="66" y="64"/>
                </a:lnTo>
                <a:lnTo>
                  <a:pt x="70" y="67"/>
                </a:lnTo>
                <a:lnTo>
                  <a:pt x="73" y="73"/>
                </a:lnTo>
                <a:lnTo>
                  <a:pt x="77" y="78"/>
                </a:lnTo>
                <a:lnTo>
                  <a:pt x="79" y="81"/>
                </a:lnTo>
                <a:lnTo>
                  <a:pt x="81" y="85"/>
                </a:lnTo>
                <a:lnTo>
                  <a:pt x="82" y="90"/>
                </a:lnTo>
                <a:lnTo>
                  <a:pt x="82" y="94"/>
                </a:lnTo>
                <a:lnTo>
                  <a:pt x="84" y="89"/>
                </a:lnTo>
                <a:lnTo>
                  <a:pt x="102" y="9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1320" bIns="31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5" name=""/>
          <p:cNvSpPr/>
          <p:nvPr/>
        </p:nvSpPr>
        <p:spPr>
          <a:xfrm>
            <a:off x="2763720" y="-1000080"/>
            <a:ext cx="792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0"/>
                </a:moveTo>
                <a:lnTo>
                  <a:pt x="11" y="3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6" name=""/>
          <p:cNvSpPr/>
          <p:nvPr/>
        </p:nvSpPr>
        <p:spPr>
          <a:xfrm>
            <a:off x="2763720" y="-1000080"/>
            <a:ext cx="792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0"/>
                </a:moveTo>
                <a:lnTo>
                  <a:pt x="11" y="3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7" name=""/>
          <p:cNvSpPr/>
          <p:nvPr/>
        </p:nvSpPr>
        <p:spPr>
          <a:xfrm>
            <a:off x="2763720" y="-1000080"/>
            <a:ext cx="792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0"/>
                </a:moveTo>
                <a:lnTo>
                  <a:pt x="11" y="3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8" name=""/>
          <p:cNvSpPr/>
          <p:nvPr/>
        </p:nvSpPr>
        <p:spPr>
          <a:xfrm>
            <a:off x="2757600" y="-1000080"/>
            <a:ext cx="20520" cy="23760"/>
          </a:xfrm>
          <a:custGeom>
            <a:avLst/>
            <a:gdLst/>
            <a:ahLst/>
            <a:rect l="l" t="t" r="r" b="b"/>
            <a:pathLst>
              <a:path w="27" h="30">
                <a:moveTo>
                  <a:pt x="22" y="30"/>
                </a:moveTo>
                <a:lnTo>
                  <a:pt x="22" y="30"/>
                </a:lnTo>
                <a:lnTo>
                  <a:pt x="22" y="25"/>
                </a:lnTo>
                <a:lnTo>
                  <a:pt x="23" y="17"/>
                </a:lnTo>
                <a:lnTo>
                  <a:pt x="25" y="12"/>
                </a:lnTo>
                <a:lnTo>
                  <a:pt x="27" y="8"/>
                </a:lnTo>
                <a:lnTo>
                  <a:pt x="7" y="0"/>
                </a:lnTo>
                <a:lnTo>
                  <a:pt x="6" y="5"/>
                </a:lnTo>
                <a:lnTo>
                  <a:pt x="2" y="14"/>
                </a:lnTo>
                <a:lnTo>
                  <a:pt x="2" y="21"/>
                </a:lnTo>
                <a:lnTo>
                  <a:pt x="0" y="30"/>
                </a:lnTo>
                <a:lnTo>
                  <a:pt x="22" y="3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89" name=""/>
          <p:cNvSpPr/>
          <p:nvPr/>
        </p:nvSpPr>
        <p:spPr>
          <a:xfrm>
            <a:off x="2757600" y="-976320"/>
            <a:ext cx="56880" cy="82440"/>
          </a:xfrm>
          <a:custGeom>
            <a:avLst/>
            <a:gdLst/>
            <a:ahLst/>
            <a:rect l="l" t="t" r="r" b="b"/>
            <a:pathLst>
              <a:path w="71" h="105">
                <a:moveTo>
                  <a:pt x="71" y="105"/>
                </a:moveTo>
                <a:lnTo>
                  <a:pt x="71" y="105"/>
                </a:lnTo>
                <a:lnTo>
                  <a:pt x="71" y="96"/>
                </a:lnTo>
                <a:lnTo>
                  <a:pt x="68" y="87"/>
                </a:lnTo>
                <a:lnTo>
                  <a:pt x="66" y="80"/>
                </a:lnTo>
                <a:lnTo>
                  <a:pt x="62" y="73"/>
                </a:lnTo>
                <a:lnTo>
                  <a:pt x="54" y="60"/>
                </a:lnTo>
                <a:lnTo>
                  <a:pt x="45" y="50"/>
                </a:lnTo>
                <a:lnTo>
                  <a:pt x="39" y="44"/>
                </a:lnTo>
                <a:lnTo>
                  <a:pt x="36" y="39"/>
                </a:lnTo>
                <a:lnTo>
                  <a:pt x="30" y="34"/>
                </a:lnTo>
                <a:lnTo>
                  <a:pt x="27" y="28"/>
                </a:lnTo>
                <a:lnTo>
                  <a:pt x="25" y="21"/>
                </a:lnTo>
                <a:lnTo>
                  <a:pt x="23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0" y="11"/>
                </a:lnTo>
                <a:lnTo>
                  <a:pt x="2" y="19"/>
                </a:lnTo>
                <a:lnTo>
                  <a:pt x="6" y="30"/>
                </a:lnTo>
                <a:lnTo>
                  <a:pt x="9" y="37"/>
                </a:lnTo>
                <a:lnTo>
                  <a:pt x="13" y="44"/>
                </a:lnTo>
                <a:lnTo>
                  <a:pt x="18" y="51"/>
                </a:lnTo>
                <a:lnTo>
                  <a:pt x="23" y="57"/>
                </a:lnTo>
                <a:lnTo>
                  <a:pt x="27" y="62"/>
                </a:lnTo>
                <a:lnTo>
                  <a:pt x="38" y="73"/>
                </a:lnTo>
                <a:lnTo>
                  <a:pt x="45" y="84"/>
                </a:lnTo>
                <a:lnTo>
                  <a:pt x="46" y="89"/>
                </a:lnTo>
                <a:lnTo>
                  <a:pt x="48" y="94"/>
                </a:lnTo>
                <a:lnTo>
                  <a:pt x="50" y="98"/>
                </a:lnTo>
                <a:lnTo>
                  <a:pt x="50" y="105"/>
                </a:lnTo>
                <a:lnTo>
                  <a:pt x="71" y="10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0" name=""/>
          <p:cNvSpPr/>
          <p:nvPr/>
        </p:nvSpPr>
        <p:spPr>
          <a:xfrm>
            <a:off x="2789280" y="-893880"/>
            <a:ext cx="25200" cy="30240"/>
          </a:xfrm>
          <a:custGeom>
            <a:avLst/>
            <a:gdLst/>
            <a:ahLst/>
            <a:rect l="l" t="t" r="r" b="b"/>
            <a:pathLst>
              <a:path w="32" h="37">
                <a:moveTo>
                  <a:pt x="22" y="37"/>
                </a:moveTo>
                <a:lnTo>
                  <a:pt x="22" y="37"/>
                </a:lnTo>
                <a:lnTo>
                  <a:pt x="22" y="34"/>
                </a:lnTo>
                <a:lnTo>
                  <a:pt x="23" y="30"/>
                </a:lnTo>
                <a:lnTo>
                  <a:pt x="23" y="27"/>
                </a:lnTo>
                <a:lnTo>
                  <a:pt x="27" y="21"/>
                </a:lnTo>
                <a:lnTo>
                  <a:pt x="29" y="18"/>
                </a:lnTo>
                <a:lnTo>
                  <a:pt x="31" y="12"/>
                </a:lnTo>
                <a:lnTo>
                  <a:pt x="32" y="5"/>
                </a:lnTo>
                <a:lnTo>
                  <a:pt x="32" y="0"/>
                </a:lnTo>
                <a:lnTo>
                  <a:pt x="11" y="0"/>
                </a:lnTo>
                <a:lnTo>
                  <a:pt x="11" y="3"/>
                </a:lnTo>
                <a:lnTo>
                  <a:pt x="9" y="7"/>
                </a:lnTo>
                <a:lnTo>
                  <a:pt x="9" y="11"/>
                </a:lnTo>
                <a:lnTo>
                  <a:pt x="7" y="14"/>
                </a:lnTo>
                <a:lnTo>
                  <a:pt x="4" y="19"/>
                </a:lnTo>
                <a:lnTo>
                  <a:pt x="2" y="25"/>
                </a:lnTo>
                <a:lnTo>
                  <a:pt x="0" y="30"/>
                </a:lnTo>
                <a:lnTo>
                  <a:pt x="0" y="37"/>
                </a:lnTo>
                <a:lnTo>
                  <a:pt x="22" y="3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1" name=""/>
          <p:cNvSpPr/>
          <p:nvPr/>
        </p:nvSpPr>
        <p:spPr>
          <a:xfrm>
            <a:off x="2789280" y="-868320"/>
            <a:ext cx="82440" cy="20520"/>
          </a:xfrm>
          <a:custGeom>
            <a:avLst/>
            <a:gdLst/>
            <a:ahLst/>
            <a:rect l="l" t="t" r="r" b="b"/>
            <a:pathLst>
              <a:path w="105" h="27">
                <a:moveTo>
                  <a:pt x="105" y="7"/>
                </a:moveTo>
                <a:lnTo>
                  <a:pt x="100" y="7"/>
                </a:lnTo>
                <a:lnTo>
                  <a:pt x="79" y="7"/>
                </a:lnTo>
                <a:lnTo>
                  <a:pt x="48" y="5"/>
                </a:lnTo>
                <a:lnTo>
                  <a:pt x="36" y="4"/>
                </a:lnTo>
                <a:lnTo>
                  <a:pt x="23" y="2"/>
                </a:lnTo>
                <a:lnTo>
                  <a:pt x="22" y="2"/>
                </a:lnTo>
                <a:lnTo>
                  <a:pt x="18" y="0"/>
                </a:lnTo>
                <a:lnTo>
                  <a:pt x="18" y="0"/>
                </a:lnTo>
                <a:lnTo>
                  <a:pt x="20" y="2"/>
                </a:lnTo>
                <a:lnTo>
                  <a:pt x="22" y="4"/>
                </a:lnTo>
                <a:lnTo>
                  <a:pt x="22" y="7"/>
                </a:lnTo>
                <a:lnTo>
                  <a:pt x="0" y="7"/>
                </a:lnTo>
                <a:lnTo>
                  <a:pt x="2" y="11"/>
                </a:lnTo>
                <a:lnTo>
                  <a:pt x="4" y="14"/>
                </a:lnTo>
                <a:lnTo>
                  <a:pt x="7" y="18"/>
                </a:lnTo>
                <a:lnTo>
                  <a:pt x="9" y="20"/>
                </a:lnTo>
                <a:lnTo>
                  <a:pt x="15" y="22"/>
                </a:lnTo>
                <a:lnTo>
                  <a:pt x="20" y="23"/>
                </a:lnTo>
                <a:lnTo>
                  <a:pt x="32" y="25"/>
                </a:lnTo>
                <a:lnTo>
                  <a:pt x="48" y="25"/>
                </a:lnTo>
                <a:lnTo>
                  <a:pt x="79" y="27"/>
                </a:lnTo>
                <a:lnTo>
                  <a:pt x="100" y="27"/>
                </a:lnTo>
                <a:lnTo>
                  <a:pt x="96" y="27"/>
                </a:lnTo>
                <a:lnTo>
                  <a:pt x="105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2" name=""/>
          <p:cNvSpPr/>
          <p:nvPr/>
        </p:nvSpPr>
        <p:spPr>
          <a:xfrm>
            <a:off x="2863800" y="-85572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3" name=""/>
          <p:cNvSpPr/>
          <p:nvPr/>
        </p:nvSpPr>
        <p:spPr>
          <a:xfrm>
            <a:off x="2863800" y="-85572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4" name=""/>
          <p:cNvSpPr/>
          <p:nvPr/>
        </p:nvSpPr>
        <p:spPr>
          <a:xfrm>
            <a:off x="2863800" y="-85572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5" name=""/>
          <p:cNvSpPr/>
          <p:nvPr/>
        </p:nvSpPr>
        <p:spPr>
          <a:xfrm>
            <a:off x="2863800" y="-85572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6" name=""/>
          <p:cNvSpPr/>
          <p:nvPr/>
        </p:nvSpPr>
        <p:spPr>
          <a:xfrm>
            <a:off x="4971960" y="471600"/>
            <a:ext cx="42840" cy="44280"/>
          </a:xfrm>
          <a:custGeom>
            <a:avLst/>
            <a:gdLst/>
            <a:ahLst/>
            <a:rect l="l" t="t" r="r" b="b"/>
            <a:pathLst>
              <a:path w="53" h="56">
                <a:moveTo>
                  <a:pt x="0" y="56"/>
                </a:moveTo>
                <a:lnTo>
                  <a:pt x="2" y="40"/>
                </a:lnTo>
                <a:lnTo>
                  <a:pt x="5" y="20"/>
                </a:lnTo>
                <a:lnTo>
                  <a:pt x="7" y="16"/>
                </a:lnTo>
                <a:lnTo>
                  <a:pt x="9" y="13"/>
                </a:lnTo>
                <a:lnTo>
                  <a:pt x="11" y="9"/>
                </a:lnTo>
                <a:lnTo>
                  <a:pt x="14" y="6"/>
                </a:lnTo>
                <a:lnTo>
                  <a:pt x="18" y="4"/>
                </a:lnTo>
                <a:lnTo>
                  <a:pt x="23" y="2"/>
                </a:lnTo>
                <a:lnTo>
                  <a:pt x="28" y="0"/>
                </a:lnTo>
                <a:lnTo>
                  <a:pt x="35" y="0"/>
                </a:lnTo>
                <a:lnTo>
                  <a:pt x="39" y="2"/>
                </a:lnTo>
                <a:lnTo>
                  <a:pt x="46" y="4"/>
                </a:lnTo>
                <a:lnTo>
                  <a:pt x="48" y="6"/>
                </a:lnTo>
                <a:lnTo>
                  <a:pt x="51" y="9"/>
                </a:lnTo>
                <a:lnTo>
                  <a:pt x="53" y="11"/>
                </a:lnTo>
                <a:lnTo>
                  <a:pt x="53" y="15"/>
                </a:lnTo>
                <a:lnTo>
                  <a:pt x="53" y="18"/>
                </a:lnTo>
                <a:lnTo>
                  <a:pt x="51" y="22"/>
                </a:lnTo>
                <a:lnTo>
                  <a:pt x="50" y="25"/>
                </a:lnTo>
                <a:lnTo>
                  <a:pt x="48" y="31"/>
                </a:lnTo>
                <a:lnTo>
                  <a:pt x="44" y="32"/>
                </a:lnTo>
                <a:lnTo>
                  <a:pt x="41" y="36"/>
                </a:lnTo>
                <a:lnTo>
                  <a:pt x="37" y="38"/>
                </a:lnTo>
                <a:lnTo>
                  <a:pt x="34" y="41"/>
                </a:lnTo>
                <a:lnTo>
                  <a:pt x="16" y="48"/>
                </a:lnTo>
                <a:lnTo>
                  <a:pt x="0" y="5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7" name=""/>
          <p:cNvSpPr/>
          <p:nvPr/>
        </p:nvSpPr>
        <p:spPr>
          <a:xfrm>
            <a:off x="4965840" y="465120"/>
            <a:ext cx="36360" cy="52560"/>
          </a:xfrm>
          <a:custGeom>
            <a:avLst/>
            <a:gdLst/>
            <a:ahLst/>
            <a:rect l="l" t="t" r="r" b="b"/>
            <a:pathLst>
              <a:path w="46" h="65">
                <a:moveTo>
                  <a:pt x="46" y="0"/>
                </a:moveTo>
                <a:lnTo>
                  <a:pt x="46" y="0"/>
                </a:lnTo>
                <a:lnTo>
                  <a:pt x="37" y="0"/>
                </a:lnTo>
                <a:lnTo>
                  <a:pt x="30" y="1"/>
                </a:lnTo>
                <a:lnTo>
                  <a:pt x="25" y="3"/>
                </a:lnTo>
                <a:lnTo>
                  <a:pt x="18" y="7"/>
                </a:lnTo>
                <a:lnTo>
                  <a:pt x="12" y="12"/>
                </a:lnTo>
                <a:lnTo>
                  <a:pt x="11" y="16"/>
                </a:lnTo>
                <a:lnTo>
                  <a:pt x="7" y="21"/>
                </a:lnTo>
                <a:lnTo>
                  <a:pt x="5" y="28"/>
                </a:lnTo>
                <a:lnTo>
                  <a:pt x="2" y="46"/>
                </a:lnTo>
                <a:lnTo>
                  <a:pt x="0" y="62"/>
                </a:lnTo>
                <a:lnTo>
                  <a:pt x="21" y="65"/>
                </a:lnTo>
                <a:lnTo>
                  <a:pt x="23" y="48"/>
                </a:lnTo>
                <a:lnTo>
                  <a:pt x="25" y="32"/>
                </a:lnTo>
                <a:lnTo>
                  <a:pt x="27" y="30"/>
                </a:lnTo>
                <a:lnTo>
                  <a:pt x="27" y="26"/>
                </a:lnTo>
                <a:lnTo>
                  <a:pt x="30" y="24"/>
                </a:lnTo>
                <a:lnTo>
                  <a:pt x="32" y="23"/>
                </a:lnTo>
                <a:lnTo>
                  <a:pt x="34" y="23"/>
                </a:lnTo>
                <a:lnTo>
                  <a:pt x="36" y="21"/>
                </a:lnTo>
                <a:lnTo>
                  <a:pt x="41" y="21"/>
                </a:lnTo>
                <a:lnTo>
                  <a:pt x="46" y="19"/>
                </a:lnTo>
                <a:lnTo>
                  <a:pt x="4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8" name=""/>
          <p:cNvSpPr/>
          <p:nvPr/>
        </p:nvSpPr>
        <p:spPr>
          <a:xfrm>
            <a:off x="5002200" y="465120"/>
            <a:ext cx="20520" cy="19080"/>
          </a:xfrm>
          <a:custGeom>
            <a:avLst/>
            <a:gdLst/>
            <a:ahLst/>
            <a:rect l="l" t="t" r="r" b="b"/>
            <a:pathLst>
              <a:path w="27" h="24">
                <a:moveTo>
                  <a:pt x="27" y="23"/>
                </a:moveTo>
                <a:lnTo>
                  <a:pt x="27" y="23"/>
                </a:lnTo>
                <a:lnTo>
                  <a:pt x="25" y="16"/>
                </a:lnTo>
                <a:lnTo>
                  <a:pt x="23" y="12"/>
                </a:lnTo>
                <a:lnTo>
                  <a:pt x="18" y="8"/>
                </a:lnTo>
                <a:lnTo>
                  <a:pt x="14" y="5"/>
                </a:lnTo>
                <a:lnTo>
                  <a:pt x="9" y="1"/>
                </a:lnTo>
                <a:lnTo>
                  <a:pt x="0" y="0"/>
                </a:lnTo>
                <a:lnTo>
                  <a:pt x="0" y="19"/>
                </a:lnTo>
                <a:lnTo>
                  <a:pt x="0" y="19"/>
                </a:lnTo>
                <a:lnTo>
                  <a:pt x="6" y="23"/>
                </a:lnTo>
                <a:lnTo>
                  <a:pt x="6" y="23"/>
                </a:lnTo>
                <a:lnTo>
                  <a:pt x="7" y="24"/>
                </a:lnTo>
                <a:lnTo>
                  <a:pt x="7" y="24"/>
                </a:lnTo>
                <a:lnTo>
                  <a:pt x="7" y="23"/>
                </a:lnTo>
                <a:lnTo>
                  <a:pt x="27" y="2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99" name=""/>
          <p:cNvSpPr/>
          <p:nvPr/>
        </p:nvSpPr>
        <p:spPr>
          <a:xfrm>
            <a:off x="4965840" y="482760"/>
            <a:ext cx="56880" cy="39600"/>
          </a:xfrm>
          <a:custGeom>
            <a:avLst/>
            <a:gdLst/>
            <a:ahLst/>
            <a:rect l="l" t="t" r="r" b="b"/>
            <a:pathLst>
              <a:path w="73" h="50">
                <a:moveTo>
                  <a:pt x="0" y="39"/>
                </a:moveTo>
                <a:lnTo>
                  <a:pt x="16" y="50"/>
                </a:lnTo>
                <a:lnTo>
                  <a:pt x="30" y="42"/>
                </a:lnTo>
                <a:lnTo>
                  <a:pt x="48" y="35"/>
                </a:lnTo>
                <a:lnTo>
                  <a:pt x="53" y="32"/>
                </a:lnTo>
                <a:lnTo>
                  <a:pt x="57" y="28"/>
                </a:lnTo>
                <a:lnTo>
                  <a:pt x="60" y="25"/>
                </a:lnTo>
                <a:lnTo>
                  <a:pt x="66" y="21"/>
                </a:lnTo>
                <a:lnTo>
                  <a:pt x="68" y="17"/>
                </a:lnTo>
                <a:lnTo>
                  <a:pt x="71" y="12"/>
                </a:lnTo>
                <a:lnTo>
                  <a:pt x="73" y="5"/>
                </a:lnTo>
                <a:lnTo>
                  <a:pt x="73" y="0"/>
                </a:lnTo>
                <a:lnTo>
                  <a:pt x="53" y="0"/>
                </a:lnTo>
                <a:lnTo>
                  <a:pt x="52" y="1"/>
                </a:lnTo>
                <a:lnTo>
                  <a:pt x="52" y="5"/>
                </a:lnTo>
                <a:lnTo>
                  <a:pt x="50" y="7"/>
                </a:lnTo>
                <a:lnTo>
                  <a:pt x="48" y="9"/>
                </a:lnTo>
                <a:lnTo>
                  <a:pt x="46" y="10"/>
                </a:lnTo>
                <a:lnTo>
                  <a:pt x="44" y="12"/>
                </a:lnTo>
                <a:lnTo>
                  <a:pt x="41" y="14"/>
                </a:lnTo>
                <a:lnTo>
                  <a:pt x="39" y="16"/>
                </a:lnTo>
                <a:lnTo>
                  <a:pt x="21" y="25"/>
                </a:lnTo>
                <a:lnTo>
                  <a:pt x="5" y="33"/>
                </a:lnTo>
                <a:lnTo>
                  <a:pt x="20" y="42"/>
                </a:lnTo>
                <a:lnTo>
                  <a:pt x="0" y="3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0" name=""/>
          <p:cNvSpPr/>
          <p:nvPr/>
        </p:nvSpPr>
        <p:spPr>
          <a:xfrm>
            <a:off x="4971960" y="515880"/>
            <a:ext cx="9720" cy="1800"/>
          </a:xfrm>
          <a:custGeom>
            <a:avLst/>
            <a:gdLst/>
            <a:ahLst/>
            <a:rect l="l" t="t" r="r" b="b"/>
            <a:pathLst>
              <a:path w="11" h="1">
                <a:moveTo>
                  <a:pt x="11" y="1"/>
                </a:moveTo>
                <a:lnTo>
                  <a:pt x="0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1" name=""/>
          <p:cNvSpPr/>
          <p:nvPr/>
        </p:nvSpPr>
        <p:spPr>
          <a:xfrm>
            <a:off x="4971960" y="515880"/>
            <a:ext cx="9720" cy="1800"/>
          </a:xfrm>
          <a:custGeom>
            <a:avLst/>
            <a:gdLst/>
            <a:ahLst/>
            <a:rect l="l" t="t" r="r" b="b"/>
            <a:pathLst>
              <a:path w="11" h="1">
                <a:moveTo>
                  <a:pt x="11" y="1"/>
                </a:moveTo>
                <a:lnTo>
                  <a:pt x="0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2" name=""/>
          <p:cNvSpPr/>
          <p:nvPr/>
        </p:nvSpPr>
        <p:spPr>
          <a:xfrm>
            <a:off x="1887480" y="1940040"/>
            <a:ext cx="169920" cy="149040"/>
          </a:xfrm>
          <a:custGeom>
            <a:avLst/>
            <a:gdLst/>
            <a:ahLst/>
            <a:rect l="l" t="t" r="r" b="b"/>
            <a:pathLst>
              <a:path w="213" h="189">
                <a:moveTo>
                  <a:pt x="32" y="62"/>
                </a:moveTo>
                <a:lnTo>
                  <a:pt x="28" y="59"/>
                </a:lnTo>
                <a:lnTo>
                  <a:pt x="25" y="53"/>
                </a:lnTo>
                <a:lnTo>
                  <a:pt x="21" y="48"/>
                </a:lnTo>
                <a:lnTo>
                  <a:pt x="18" y="41"/>
                </a:lnTo>
                <a:lnTo>
                  <a:pt x="16" y="34"/>
                </a:lnTo>
                <a:lnTo>
                  <a:pt x="12" y="27"/>
                </a:lnTo>
                <a:lnTo>
                  <a:pt x="11" y="20"/>
                </a:lnTo>
                <a:lnTo>
                  <a:pt x="11" y="14"/>
                </a:lnTo>
                <a:lnTo>
                  <a:pt x="18" y="12"/>
                </a:lnTo>
                <a:lnTo>
                  <a:pt x="23" y="12"/>
                </a:lnTo>
                <a:lnTo>
                  <a:pt x="28" y="11"/>
                </a:lnTo>
                <a:lnTo>
                  <a:pt x="32" y="9"/>
                </a:lnTo>
                <a:lnTo>
                  <a:pt x="35" y="5"/>
                </a:lnTo>
                <a:lnTo>
                  <a:pt x="41" y="3"/>
                </a:lnTo>
                <a:lnTo>
                  <a:pt x="44" y="2"/>
                </a:lnTo>
                <a:lnTo>
                  <a:pt x="50" y="0"/>
                </a:lnTo>
                <a:lnTo>
                  <a:pt x="55" y="7"/>
                </a:lnTo>
                <a:lnTo>
                  <a:pt x="64" y="14"/>
                </a:lnTo>
                <a:lnTo>
                  <a:pt x="73" y="23"/>
                </a:lnTo>
                <a:lnTo>
                  <a:pt x="83" y="30"/>
                </a:lnTo>
                <a:lnTo>
                  <a:pt x="94" y="37"/>
                </a:lnTo>
                <a:lnTo>
                  <a:pt x="105" y="43"/>
                </a:lnTo>
                <a:lnTo>
                  <a:pt x="108" y="44"/>
                </a:lnTo>
                <a:lnTo>
                  <a:pt x="114" y="46"/>
                </a:lnTo>
                <a:lnTo>
                  <a:pt x="119" y="48"/>
                </a:lnTo>
                <a:lnTo>
                  <a:pt x="124" y="48"/>
                </a:lnTo>
                <a:lnTo>
                  <a:pt x="124" y="55"/>
                </a:lnTo>
                <a:lnTo>
                  <a:pt x="126" y="60"/>
                </a:lnTo>
                <a:lnTo>
                  <a:pt x="130" y="66"/>
                </a:lnTo>
                <a:lnTo>
                  <a:pt x="133" y="69"/>
                </a:lnTo>
                <a:lnTo>
                  <a:pt x="137" y="75"/>
                </a:lnTo>
                <a:lnTo>
                  <a:pt x="140" y="78"/>
                </a:lnTo>
                <a:lnTo>
                  <a:pt x="146" y="82"/>
                </a:lnTo>
                <a:lnTo>
                  <a:pt x="151" y="85"/>
                </a:lnTo>
                <a:lnTo>
                  <a:pt x="156" y="87"/>
                </a:lnTo>
                <a:lnTo>
                  <a:pt x="160" y="91"/>
                </a:lnTo>
                <a:lnTo>
                  <a:pt x="165" y="94"/>
                </a:lnTo>
                <a:lnTo>
                  <a:pt x="169" y="100"/>
                </a:lnTo>
                <a:lnTo>
                  <a:pt x="172" y="105"/>
                </a:lnTo>
                <a:lnTo>
                  <a:pt x="176" y="110"/>
                </a:lnTo>
                <a:lnTo>
                  <a:pt x="178" y="116"/>
                </a:lnTo>
                <a:lnTo>
                  <a:pt x="178" y="123"/>
                </a:lnTo>
                <a:lnTo>
                  <a:pt x="185" y="123"/>
                </a:lnTo>
                <a:lnTo>
                  <a:pt x="190" y="125"/>
                </a:lnTo>
                <a:lnTo>
                  <a:pt x="194" y="125"/>
                </a:lnTo>
                <a:lnTo>
                  <a:pt x="197" y="126"/>
                </a:lnTo>
                <a:lnTo>
                  <a:pt x="205" y="130"/>
                </a:lnTo>
                <a:lnTo>
                  <a:pt x="213" y="133"/>
                </a:lnTo>
                <a:lnTo>
                  <a:pt x="205" y="148"/>
                </a:lnTo>
                <a:lnTo>
                  <a:pt x="192" y="167"/>
                </a:lnTo>
                <a:lnTo>
                  <a:pt x="189" y="171"/>
                </a:lnTo>
                <a:lnTo>
                  <a:pt x="185" y="174"/>
                </a:lnTo>
                <a:lnTo>
                  <a:pt x="181" y="180"/>
                </a:lnTo>
                <a:lnTo>
                  <a:pt x="178" y="181"/>
                </a:lnTo>
                <a:lnTo>
                  <a:pt x="172" y="185"/>
                </a:lnTo>
                <a:lnTo>
                  <a:pt x="169" y="187"/>
                </a:lnTo>
                <a:lnTo>
                  <a:pt x="164" y="189"/>
                </a:lnTo>
                <a:lnTo>
                  <a:pt x="160" y="189"/>
                </a:lnTo>
                <a:lnTo>
                  <a:pt x="155" y="189"/>
                </a:lnTo>
                <a:lnTo>
                  <a:pt x="151" y="187"/>
                </a:lnTo>
                <a:lnTo>
                  <a:pt x="149" y="187"/>
                </a:lnTo>
                <a:lnTo>
                  <a:pt x="148" y="185"/>
                </a:lnTo>
                <a:lnTo>
                  <a:pt x="146" y="181"/>
                </a:lnTo>
                <a:lnTo>
                  <a:pt x="146" y="180"/>
                </a:lnTo>
                <a:lnTo>
                  <a:pt x="146" y="178"/>
                </a:lnTo>
                <a:lnTo>
                  <a:pt x="146" y="174"/>
                </a:lnTo>
                <a:lnTo>
                  <a:pt x="167" y="144"/>
                </a:lnTo>
                <a:lnTo>
                  <a:pt x="164" y="141"/>
                </a:lnTo>
                <a:lnTo>
                  <a:pt x="162" y="137"/>
                </a:lnTo>
                <a:lnTo>
                  <a:pt x="160" y="133"/>
                </a:lnTo>
                <a:lnTo>
                  <a:pt x="160" y="130"/>
                </a:lnTo>
                <a:lnTo>
                  <a:pt x="160" y="123"/>
                </a:lnTo>
                <a:lnTo>
                  <a:pt x="160" y="117"/>
                </a:lnTo>
                <a:lnTo>
                  <a:pt x="155" y="117"/>
                </a:lnTo>
                <a:lnTo>
                  <a:pt x="149" y="117"/>
                </a:lnTo>
                <a:lnTo>
                  <a:pt x="149" y="119"/>
                </a:lnTo>
                <a:lnTo>
                  <a:pt x="148" y="123"/>
                </a:lnTo>
                <a:lnTo>
                  <a:pt x="146" y="125"/>
                </a:lnTo>
                <a:lnTo>
                  <a:pt x="144" y="126"/>
                </a:lnTo>
                <a:lnTo>
                  <a:pt x="140" y="130"/>
                </a:lnTo>
                <a:lnTo>
                  <a:pt x="137" y="132"/>
                </a:lnTo>
                <a:lnTo>
                  <a:pt x="133" y="133"/>
                </a:lnTo>
                <a:lnTo>
                  <a:pt x="128" y="133"/>
                </a:lnTo>
                <a:lnTo>
                  <a:pt x="123" y="133"/>
                </a:lnTo>
                <a:lnTo>
                  <a:pt x="117" y="133"/>
                </a:lnTo>
                <a:lnTo>
                  <a:pt x="108" y="133"/>
                </a:lnTo>
                <a:lnTo>
                  <a:pt x="101" y="135"/>
                </a:lnTo>
                <a:lnTo>
                  <a:pt x="98" y="135"/>
                </a:lnTo>
                <a:lnTo>
                  <a:pt x="94" y="135"/>
                </a:lnTo>
                <a:lnTo>
                  <a:pt x="92" y="135"/>
                </a:lnTo>
                <a:lnTo>
                  <a:pt x="92" y="133"/>
                </a:lnTo>
                <a:lnTo>
                  <a:pt x="91" y="125"/>
                </a:lnTo>
                <a:lnTo>
                  <a:pt x="89" y="117"/>
                </a:lnTo>
                <a:lnTo>
                  <a:pt x="87" y="109"/>
                </a:lnTo>
                <a:lnTo>
                  <a:pt x="85" y="103"/>
                </a:lnTo>
                <a:lnTo>
                  <a:pt x="83" y="100"/>
                </a:lnTo>
                <a:lnTo>
                  <a:pt x="82" y="100"/>
                </a:lnTo>
                <a:lnTo>
                  <a:pt x="78" y="98"/>
                </a:lnTo>
                <a:lnTo>
                  <a:pt x="76" y="98"/>
                </a:lnTo>
                <a:lnTo>
                  <a:pt x="67" y="98"/>
                </a:lnTo>
                <a:lnTo>
                  <a:pt x="60" y="100"/>
                </a:lnTo>
                <a:lnTo>
                  <a:pt x="57" y="98"/>
                </a:lnTo>
                <a:lnTo>
                  <a:pt x="51" y="96"/>
                </a:lnTo>
                <a:lnTo>
                  <a:pt x="48" y="94"/>
                </a:lnTo>
                <a:lnTo>
                  <a:pt x="44" y="92"/>
                </a:lnTo>
                <a:lnTo>
                  <a:pt x="39" y="89"/>
                </a:lnTo>
                <a:lnTo>
                  <a:pt x="35" y="85"/>
                </a:lnTo>
                <a:lnTo>
                  <a:pt x="34" y="82"/>
                </a:lnTo>
                <a:lnTo>
                  <a:pt x="32" y="78"/>
                </a:lnTo>
                <a:lnTo>
                  <a:pt x="25" y="96"/>
                </a:lnTo>
                <a:lnTo>
                  <a:pt x="16" y="91"/>
                </a:lnTo>
                <a:lnTo>
                  <a:pt x="7" y="84"/>
                </a:lnTo>
                <a:lnTo>
                  <a:pt x="5" y="82"/>
                </a:lnTo>
                <a:lnTo>
                  <a:pt x="2" y="78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2" y="66"/>
                </a:lnTo>
                <a:lnTo>
                  <a:pt x="2" y="62"/>
                </a:lnTo>
                <a:lnTo>
                  <a:pt x="3" y="60"/>
                </a:lnTo>
                <a:lnTo>
                  <a:pt x="7" y="59"/>
                </a:lnTo>
                <a:lnTo>
                  <a:pt x="11" y="55"/>
                </a:lnTo>
                <a:lnTo>
                  <a:pt x="16" y="55"/>
                </a:lnTo>
                <a:lnTo>
                  <a:pt x="21" y="55"/>
                </a:lnTo>
                <a:lnTo>
                  <a:pt x="21" y="59"/>
                </a:lnTo>
                <a:lnTo>
                  <a:pt x="21" y="62"/>
                </a:lnTo>
                <a:lnTo>
                  <a:pt x="32" y="6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3" name=""/>
          <p:cNvSpPr/>
          <p:nvPr/>
        </p:nvSpPr>
        <p:spPr>
          <a:xfrm>
            <a:off x="1892160" y="1946160"/>
            <a:ext cx="24120" cy="44640"/>
          </a:xfrm>
          <a:custGeom>
            <a:avLst/>
            <a:gdLst/>
            <a:ahLst/>
            <a:rect l="l" t="t" r="r" b="b"/>
            <a:pathLst>
              <a:path w="30" h="55">
                <a:moveTo>
                  <a:pt x="6" y="0"/>
                </a:moveTo>
                <a:lnTo>
                  <a:pt x="0" y="5"/>
                </a:lnTo>
                <a:lnTo>
                  <a:pt x="2" y="12"/>
                </a:lnTo>
                <a:lnTo>
                  <a:pt x="2" y="18"/>
                </a:lnTo>
                <a:lnTo>
                  <a:pt x="6" y="25"/>
                </a:lnTo>
                <a:lnTo>
                  <a:pt x="9" y="34"/>
                </a:lnTo>
                <a:lnTo>
                  <a:pt x="13" y="41"/>
                </a:lnTo>
                <a:lnTo>
                  <a:pt x="16" y="46"/>
                </a:lnTo>
                <a:lnTo>
                  <a:pt x="20" y="51"/>
                </a:lnTo>
                <a:lnTo>
                  <a:pt x="23" y="55"/>
                </a:lnTo>
                <a:lnTo>
                  <a:pt x="30" y="48"/>
                </a:lnTo>
                <a:lnTo>
                  <a:pt x="27" y="46"/>
                </a:lnTo>
                <a:lnTo>
                  <a:pt x="25" y="41"/>
                </a:lnTo>
                <a:lnTo>
                  <a:pt x="22" y="35"/>
                </a:lnTo>
                <a:lnTo>
                  <a:pt x="18" y="28"/>
                </a:lnTo>
                <a:lnTo>
                  <a:pt x="14" y="21"/>
                </a:lnTo>
                <a:lnTo>
                  <a:pt x="13" y="14"/>
                </a:lnTo>
                <a:lnTo>
                  <a:pt x="11" y="11"/>
                </a:lnTo>
                <a:lnTo>
                  <a:pt x="11" y="5"/>
                </a:lnTo>
                <a:lnTo>
                  <a:pt x="6" y="11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4" name=""/>
          <p:cNvSpPr/>
          <p:nvPr/>
        </p:nvSpPr>
        <p:spPr>
          <a:xfrm>
            <a:off x="1895400" y="1935000"/>
            <a:ext cx="36720" cy="19080"/>
          </a:xfrm>
          <a:custGeom>
            <a:avLst/>
            <a:gdLst/>
            <a:ahLst/>
            <a:rect l="l" t="t" r="r" b="b"/>
            <a:pathLst>
              <a:path w="44" h="23">
                <a:moveTo>
                  <a:pt x="44" y="1"/>
                </a:moveTo>
                <a:lnTo>
                  <a:pt x="37" y="0"/>
                </a:lnTo>
                <a:lnTo>
                  <a:pt x="32" y="1"/>
                </a:lnTo>
                <a:lnTo>
                  <a:pt x="26" y="3"/>
                </a:lnTo>
                <a:lnTo>
                  <a:pt x="23" y="5"/>
                </a:lnTo>
                <a:lnTo>
                  <a:pt x="19" y="8"/>
                </a:lnTo>
                <a:lnTo>
                  <a:pt x="16" y="10"/>
                </a:lnTo>
                <a:lnTo>
                  <a:pt x="12" y="10"/>
                </a:lnTo>
                <a:lnTo>
                  <a:pt x="7" y="12"/>
                </a:lnTo>
                <a:lnTo>
                  <a:pt x="0" y="12"/>
                </a:lnTo>
                <a:lnTo>
                  <a:pt x="0" y="23"/>
                </a:lnTo>
                <a:lnTo>
                  <a:pt x="7" y="23"/>
                </a:lnTo>
                <a:lnTo>
                  <a:pt x="14" y="21"/>
                </a:lnTo>
                <a:lnTo>
                  <a:pt x="21" y="19"/>
                </a:lnTo>
                <a:lnTo>
                  <a:pt x="24" y="16"/>
                </a:lnTo>
                <a:lnTo>
                  <a:pt x="30" y="14"/>
                </a:lnTo>
                <a:lnTo>
                  <a:pt x="32" y="12"/>
                </a:lnTo>
                <a:lnTo>
                  <a:pt x="37" y="10"/>
                </a:lnTo>
                <a:lnTo>
                  <a:pt x="40" y="10"/>
                </a:lnTo>
                <a:lnTo>
                  <a:pt x="35" y="7"/>
                </a:lnTo>
                <a:lnTo>
                  <a:pt x="44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5" name=""/>
          <p:cNvSpPr/>
          <p:nvPr/>
        </p:nvSpPr>
        <p:spPr>
          <a:xfrm>
            <a:off x="1924200" y="1936800"/>
            <a:ext cx="66600" cy="44280"/>
          </a:xfrm>
          <a:custGeom>
            <a:avLst/>
            <a:gdLst/>
            <a:ahLst/>
            <a:rect l="l" t="t" r="r" b="b"/>
            <a:pathLst>
              <a:path w="84" h="56">
                <a:moveTo>
                  <a:pt x="84" y="50"/>
                </a:moveTo>
                <a:lnTo>
                  <a:pt x="78" y="47"/>
                </a:lnTo>
                <a:lnTo>
                  <a:pt x="75" y="45"/>
                </a:lnTo>
                <a:lnTo>
                  <a:pt x="70" y="45"/>
                </a:lnTo>
                <a:lnTo>
                  <a:pt x="66" y="43"/>
                </a:lnTo>
                <a:lnTo>
                  <a:pt x="61" y="41"/>
                </a:lnTo>
                <a:lnTo>
                  <a:pt x="50" y="36"/>
                </a:lnTo>
                <a:lnTo>
                  <a:pt x="41" y="29"/>
                </a:lnTo>
                <a:lnTo>
                  <a:pt x="30" y="22"/>
                </a:lnTo>
                <a:lnTo>
                  <a:pt x="21" y="15"/>
                </a:lnTo>
                <a:lnTo>
                  <a:pt x="14" y="6"/>
                </a:lnTo>
                <a:lnTo>
                  <a:pt x="9" y="0"/>
                </a:lnTo>
                <a:lnTo>
                  <a:pt x="0" y="6"/>
                </a:lnTo>
                <a:lnTo>
                  <a:pt x="5" y="15"/>
                </a:lnTo>
                <a:lnTo>
                  <a:pt x="14" y="22"/>
                </a:lnTo>
                <a:lnTo>
                  <a:pt x="23" y="29"/>
                </a:lnTo>
                <a:lnTo>
                  <a:pt x="34" y="38"/>
                </a:lnTo>
                <a:lnTo>
                  <a:pt x="45" y="45"/>
                </a:lnTo>
                <a:lnTo>
                  <a:pt x="55" y="50"/>
                </a:lnTo>
                <a:lnTo>
                  <a:pt x="61" y="52"/>
                </a:lnTo>
                <a:lnTo>
                  <a:pt x="68" y="54"/>
                </a:lnTo>
                <a:lnTo>
                  <a:pt x="73" y="56"/>
                </a:lnTo>
                <a:lnTo>
                  <a:pt x="78" y="56"/>
                </a:lnTo>
                <a:lnTo>
                  <a:pt x="73" y="50"/>
                </a:lnTo>
                <a:lnTo>
                  <a:pt x="84" y="5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6" name=""/>
          <p:cNvSpPr/>
          <p:nvPr/>
        </p:nvSpPr>
        <p:spPr>
          <a:xfrm>
            <a:off x="1982880" y="1978200"/>
            <a:ext cx="50760" cy="63360"/>
          </a:xfrm>
          <a:custGeom>
            <a:avLst/>
            <a:gdLst/>
            <a:ahLst/>
            <a:rect l="l" t="t" r="r" b="b"/>
            <a:pathLst>
              <a:path w="66" h="80">
                <a:moveTo>
                  <a:pt x="61" y="69"/>
                </a:moveTo>
                <a:lnTo>
                  <a:pt x="66" y="75"/>
                </a:lnTo>
                <a:lnTo>
                  <a:pt x="66" y="68"/>
                </a:lnTo>
                <a:lnTo>
                  <a:pt x="62" y="61"/>
                </a:lnTo>
                <a:lnTo>
                  <a:pt x="61" y="53"/>
                </a:lnTo>
                <a:lnTo>
                  <a:pt x="55" y="48"/>
                </a:lnTo>
                <a:lnTo>
                  <a:pt x="52" y="44"/>
                </a:lnTo>
                <a:lnTo>
                  <a:pt x="46" y="39"/>
                </a:lnTo>
                <a:lnTo>
                  <a:pt x="41" y="36"/>
                </a:lnTo>
                <a:lnTo>
                  <a:pt x="36" y="32"/>
                </a:lnTo>
                <a:lnTo>
                  <a:pt x="30" y="28"/>
                </a:lnTo>
                <a:lnTo>
                  <a:pt x="27" y="25"/>
                </a:lnTo>
                <a:lnTo>
                  <a:pt x="21" y="23"/>
                </a:lnTo>
                <a:lnTo>
                  <a:pt x="18" y="18"/>
                </a:lnTo>
                <a:lnTo>
                  <a:pt x="16" y="14"/>
                </a:lnTo>
                <a:lnTo>
                  <a:pt x="13" y="11"/>
                </a:lnTo>
                <a:lnTo>
                  <a:pt x="13" y="5"/>
                </a:lnTo>
                <a:lnTo>
                  <a:pt x="11" y="0"/>
                </a:lnTo>
                <a:lnTo>
                  <a:pt x="0" y="0"/>
                </a:lnTo>
                <a:lnTo>
                  <a:pt x="0" y="7"/>
                </a:lnTo>
                <a:lnTo>
                  <a:pt x="2" y="14"/>
                </a:lnTo>
                <a:lnTo>
                  <a:pt x="5" y="21"/>
                </a:lnTo>
                <a:lnTo>
                  <a:pt x="11" y="25"/>
                </a:lnTo>
                <a:lnTo>
                  <a:pt x="14" y="30"/>
                </a:lnTo>
                <a:lnTo>
                  <a:pt x="20" y="34"/>
                </a:lnTo>
                <a:lnTo>
                  <a:pt x="25" y="37"/>
                </a:lnTo>
                <a:lnTo>
                  <a:pt x="30" y="41"/>
                </a:lnTo>
                <a:lnTo>
                  <a:pt x="36" y="44"/>
                </a:lnTo>
                <a:lnTo>
                  <a:pt x="39" y="48"/>
                </a:lnTo>
                <a:lnTo>
                  <a:pt x="43" y="50"/>
                </a:lnTo>
                <a:lnTo>
                  <a:pt x="48" y="53"/>
                </a:lnTo>
                <a:lnTo>
                  <a:pt x="50" y="59"/>
                </a:lnTo>
                <a:lnTo>
                  <a:pt x="52" y="64"/>
                </a:lnTo>
                <a:lnTo>
                  <a:pt x="53" y="69"/>
                </a:lnTo>
                <a:lnTo>
                  <a:pt x="55" y="75"/>
                </a:lnTo>
                <a:lnTo>
                  <a:pt x="61" y="80"/>
                </a:lnTo>
                <a:lnTo>
                  <a:pt x="61" y="6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7" name=""/>
          <p:cNvSpPr/>
          <p:nvPr/>
        </p:nvSpPr>
        <p:spPr>
          <a:xfrm>
            <a:off x="2028960" y="2033640"/>
            <a:ext cx="31680" cy="15840"/>
          </a:xfrm>
          <a:custGeom>
            <a:avLst/>
            <a:gdLst/>
            <a:ahLst/>
            <a:rect l="l" t="t" r="r" b="b"/>
            <a:pathLst>
              <a:path w="41" h="22">
                <a:moveTo>
                  <a:pt x="41" y="20"/>
                </a:moveTo>
                <a:lnTo>
                  <a:pt x="39" y="13"/>
                </a:lnTo>
                <a:lnTo>
                  <a:pt x="30" y="8"/>
                </a:lnTo>
                <a:lnTo>
                  <a:pt x="23" y="4"/>
                </a:lnTo>
                <a:lnTo>
                  <a:pt x="19" y="2"/>
                </a:lnTo>
                <a:lnTo>
                  <a:pt x="14" y="2"/>
                </a:lnTo>
                <a:lnTo>
                  <a:pt x="7" y="0"/>
                </a:lnTo>
                <a:lnTo>
                  <a:pt x="0" y="0"/>
                </a:lnTo>
                <a:lnTo>
                  <a:pt x="0" y="11"/>
                </a:lnTo>
                <a:lnTo>
                  <a:pt x="7" y="11"/>
                </a:lnTo>
                <a:lnTo>
                  <a:pt x="12" y="13"/>
                </a:lnTo>
                <a:lnTo>
                  <a:pt x="16" y="13"/>
                </a:lnTo>
                <a:lnTo>
                  <a:pt x="19" y="13"/>
                </a:lnTo>
                <a:lnTo>
                  <a:pt x="25" y="16"/>
                </a:lnTo>
                <a:lnTo>
                  <a:pt x="34" y="22"/>
                </a:lnTo>
                <a:lnTo>
                  <a:pt x="32" y="13"/>
                </a:lnTo>
                <a:lnTo>
                  <a:pt x="41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8" name=""/>
          <p:cNvSpPr/>
          <p:nvPr/>
        </p:nvSpPr>
        <p:spPr>
          <a:xfrm>
            <a:off x="2014560" y="2043000"/>
            <a:ext cx="46080" cy="50760"/>
          </a:xfrm>
          <a:custGeom>
            <a:avLst/>
            <a:gdLst/>
            <a:ahLst/>
            <a:rect l="l" t="t" r="r" b="b"/>
            <a:pathLst>
              <a:path w="59" h="64">
                <a:moveTo>
                  <a:pt x="0" y="64"/>
                </a:moveTo>
                <a:lnTo>
                  <a:pt x="0" y="64"/>
                </a:lnTo>
                <a:lnTo>
                  <a:pt x="5" y="64"/>
                </a:lnTo>
                <a:lnTo>
                  <a:pt x="11" y="62"/>
                </a:lnTo>
                <a:lnTo>
                  <a:pt x="16" y="59"/>
                </a:lnTo>
                <a:lnTo>
                  <a:pt x="21" y="55"/>
                </a:lnTo>
                <a:lnTo>
                  <a:pt x="25" y="53"/>
                </a:lnTo>
                <a:lnTo>
                  <a:pt x="30" y="48"/>
                </a:lnTo>
                <a:lnTo>
                  <a:pt x="34" y="44"/>
                </a:lnTo>
                <a:lnTo>
                  <a:pt x="37" y="39"/>
                </a:lnTo>
                <a:lnTo>
                  <a:pt x="50" y="19"/>
                </a:lnTo>
                <a:lnTo>
                  <a:pt x="59" y="5"/>
                </a:lnTo>
                <a:lnTo>
                  <a:pt x="50" y="0"/>
                </a:lnTo>
                <a:lnTo>
                  <a:pt x="41" y="14"/>
                </a:lnTo>
                <a:lnTo>
                  <a:pt x="29" y="34"/>
                </a:lnTo>
                <a:lnTo>
                  <a:pt x="25" y="37"/>
                </a:lnTo>
                <a:lnTo>
                  <a:pt x="21" y="41"/>
                </a:lnTo>
                <a:lnTo>
                  <a:pt x="18" y="44"/>
                </a:lnTo>
                <a:lnTo>
                  <a:pt x="14" y="48"/>
                </a:lnTo>
                <a:lnTo>
                  <a:pt x="11" y="50"/>
                </a:lnTo>
                <a:lnTo>
                  <a:pt x="7" y="51"/>
                </a:lnTo>
                <a:lnTo>
                  <a:pt x="4" y="53"/>
                </a:lnTo>
                <a:lnTo>
                  <a:pt x="0" y="53"/>
                </a:lnTo>
                <a:lnTo>
                  <a:pt x="0" y="6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09" name=""/>
          <p:cNvSpPr/>
          <p:nvPr/>
        </p:nvSpPr>
        <p:spPr>
          <a:xfrm>
            <a:off x="1998720" y="2076480"/>
            <a:ext cx="15840" cy="17280"/>
          </a:xfrm>
          <a:custGeom>
            <a:avLst/>
            <a:gdLst/>
            <a:ahLst/>
            <a:rect l="l" t="t" r="r" b="b"/>
            <a:pathLst>
              <a:path w="20" h="21">
                <a:moveTo>
                  <a:pt x="2" y="0"/>
                </a:moveTo>
                <a:lnTo>
                  <a:pt x="0" y="3"/>
                </a:lnTo>
                <a:lnTo>
                  <a:pt x="0" y="5"/>
                </a:lnTo>
                <a:lnTo>
                  <a:pt x="0" y="8"/>
                </a:lnTo>
                <a:lnTo>
                  <a:pt x="2" y="10"/>
                </a:lnTo>
                <a:lnTo>
                  <a:pt x="4" y="14"/>
                </a:lnTo>
                <a:lnTo>
                  <a:pt x="6" y="17"/>
                </a:lnTo>
                <a:lnTo>
                  <a:pt x="9" y="19"/>
                </a:lnTo>
                <a:lnTo>
                  <a:pt x="15" y="21"/>
                </a:lnTo>
                <a:lnTo>
                  <a:pt x="20" y="21"/>
                </a:lnTo>
                <a:lnTo>
                  <a:pt x="20" y="10"/>
                </a:lnTo>
                <a:lnTo>
                  <a:pt x="16" y="10"/>
                </a:lnTo>
                <a:lnTo>
                  <a:pt x="15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1" y="7"/>
                </a:lnTo>
                <a:lnTo>
                  <a:pt x="11" y="5"/>
                </a:lnTo>
                <a:lnTo>
                  <a:pt x="11" y="3"/>
                </a:lnTo>
                <a:lnTo>
                  <a:pt x="11" y="5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0" name=""/>
          <p:cNvSpPr/>
          <p:nvPr/>
        </p:nvSpPr>
        <p:spPr>
          <a:xfrm>
            <a:off x="2004840" y="2077920"/>
            <a:ext cx="1800" cy="324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4"/>
                </a:moveTo>
                <a:lnTo>
                  <a:pt x="0" y="0"/>
                </a:lnTo>
                <a:lnTo>
                  <a:pt x="1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1" name=""/>
          <p:cNvSpPr/>
          <p:nvPr/>
        </p:nvSpPr>
        <p:spPr>
          <a:xfrm>
            <a:off x="2000160" y="2049480"/>
            <a:ext cx="23760" cy="31680"/>
          </a:xfrm>
          <a:custGeom>
            <a:avLst/>
            <a:gdLst/>
            <a:ahLst/>
            <a:rect l="l" t="t" r="r" b="b"/>
            <a:pathLst>
              <a:path w="30" h="39">
                <a:moveTo>
                  <a:pt x="29" y="0"/>
                </a:moveTo>
                <a:lnTo>
                  <a:pt x="22" y="2"/>
                </a:lnTo>
                <a:lnTo>
                  <a:pt x="0" y="34"/>
                </a:lnTo>
                <a:lnTo>
                  <a:pt x="9" y="39"/>
                </a:lnTo>
                <a:lnTo>
                  <a:pt x="30" y="7"/>
                </a:lnTo>
                <a:lnTo>
                  <a:pt x="29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2" name=""/>
          <p:cNvSpPr/>
          <p:nvPr/>
        </p:nvSpPr>
        <p:spPr>
          <a:xfrm>
            <a:off x="2021040" y="2049480"/>
            <a:ext cx="1440" cy="4680"/>
          </a:xfrm>
          <a:custGeom>
            <a:avLst/>
            <a:gdLst/>
            <a:ahLst/>
            <a:rect l="l" t="t" r="r" b="b"/>
            <a:pathLst>
              <a:path w="4" h="5">
                <a:moveTo>
                  <a:pt x="4" y="0"/>
                </a:moveTo>
                <a:lnTo>
                  <a:pt x="0" y="5"/>
                </a:lnTo>
                <a:lnTo>
                  <a:pt x="4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3" name=""/>
          <p:cNvSpPr/>
          <p:nvPr/>
        </p:nvSpPr>
        <p:spPr>
          <a:xfrm>
            <a:off x="2009880" y="2027160"/>
            <a:ext cx="12600" cy="30240"/>
          </a:xfrm>
          <a:custGeom>
            <a:avLst/>
            <a:gdLst/>
            <a:ahLst/>
            <a:rect l="l" t="t" r="r" b="b"/>
            <a:pathLst>
              <a:path w="16" h="38">
                <a:moveTo>
                  <a:pt x="5" y="11"/>
                </a:moveTo>
                <a:lnTo>
                  <a:pt x="0" y="6"/>
                </a:lnTo>
                <a:lnTo>
                  <a:pt x="0" y="11"/>
                </a:lnTo>
                <a:lnTo>
                  <a:pt x="0" y="20"/>
                </a:lnTo>
                <a:lnTo>
                  <a:pt x="0" y="25"/>
                </a:lnTo>
                <a:lnTo>
                  <a:pt x="3" y="29"/>
                </a:lnTo>
                <a:lnTo>
                  <a:pt x="5" y="34"/>
                </a:lnTo>
                <a:lnTo>
                  <a:pt x="10" y="38"/>
                </a:lnTo>
                <a:lnTo>
                  <a:pt x="16" y="29"/>
                </a:lnTo>
                <a:lnTo>
                  <a:pt x="14" y="27"/>
                </a:lnTo>
                <a:lnTo>
                  <a:pt x="12" y="25"/>
                </a:lnTo>
                <a:lnTo>
                  <a:pt x="10" y="22"/>
                </a:lnTo>
                <a:lnTo>
                  <a:pt x="10" y="20"/>
                </a:lnTo>
                <a:lnTo>
                  <a:pt x="10" y="13"/>
                </a:lnTo>
                <a:lnTo>
                  <a:pt x="10" y="6"/>
                </a:lnTo>
                <a:lnTo>
                  <a:pt x="5" y="0"/>
                </a:lnTo>
                <a:lnTo>
                  <a:pt x="5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4" name=""/>
          <p:cNvSpPr/>
          <p:nvPr/>
        </p:nvSpPr>
        <p:spPr>
          <a:xfrm>
            <a:off x="2003400" y="2027160"/>
            <a:ext cx="11160" cy="7920"/>
          </a:xfrm>
          <a:custGeom>
            <a:avLst/>
            <a:gdLst/>
            <a:ahLst/>
            <a:rect l="l" t="t" r="r" b="b"/>
            <a:pathLst>
              <a:path w="14" h="11">
                <a:moveTo>
                  <a:pt x="9" y="7"/>
                </a:moveTo>
                <a:lnTo>
                  <a:pt x="5" y="11"/>
                </a:lnTo>
                <a:lnTo>
                  <a:pt x="9" y="11"/>
                </a:lnTo>
                <a:lnTo>
                  <a:pt x="14" y="11"/>
                </a:lnTo>
                <a:lnTo>
                  <a:pt x="14" y="0"/>
                </a:lnTo>
                <a:lnTo>
                  <a:pt x="9" y="0"/>
                </a:lnTo>
                <a:lnTo>
                  <a:pt x="5" y="0"/>
                </a:lnTo>
                <a:lnTo>
                  <a:pt x="0" y="4"/>
                </a:lnTo>
                <a:lnTo>
                  <a:pt x="9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5" name=""/>
          <p:cNvSpPr/>
          <p:nvPr/>
        </p:nvSpPr>
        <p:spPr>
          <a:xfrm>
            <a:off x="1981080" y="2031840"/>
            <a:ext cx="28800" cy="17640"/>
          </a:xfrm>
          <a:custGeom>
            <a:avLst/>
            <a:gdLst/>
            <a:ahLst/>
            <a:rect l="l" t="t" r="r" b="b"/>
            <a:pathLst>
              <a:path w="38" h="23">
                <a:moveTo>
                  <a:pt x="0" y="23"/>
                </a:moveTo>
                <a:lnTo>
                  <a:pt x="0" y="23"/>
                </a:lnTo>
                <a:lnTo>
                  <a:pt x="6" y="23"/>
                </a:lnTo>
                <a:lnTo>
                  <a:pt x="11" y="23"/>
                </a:lnTo>
                <a:lnTo>
                  <a:pt x="18" y="21"/>
                </a:lnTo>
                <a:lnTo>
                  <a:pt x="23" y="21"/>
                </a:lnTo>
                <a:lnTo>
                  <a:pt x="29" y="17"/>
                </a:lnTo>
                <a:lnTo>
                  <a:pt x="32" y="14"/>
                </a:lnTo>
                <a:lnTo>
                  <a:pt x="34" y="10"/>
                </a:lnTo>
                <a:lnTo>
                  <a:pt x="36" y="9"/>
                </a:lnTo>
                <a:lnTo>
                  <a:pt x="38" y="5"/>
                </a:lnTo>
                <a:lnTo>
                  <a:pt x="38" y="1"/>
                </a:lnTo>
                <a:lnTo>
                  <a:pt x="27" y="0"/>
                </a:lnTo>
                <a:lnTo>
                  <a:pt x="27" y="3"/>
                </a:lnTo>
                <a:lnTo>
                  <a:pt x="27" y="5"/>
                </a:lnTo>
                <a:lnTo>
                  <a:pt x="25" y="7"/>
                </a:lnTo>
                <a:lnTo>
                  <a:pt x="23" y="7"/>
                </a:lnTo>
                <a:lnTo>
                  <a:pt x="22" y="10"/>
                </a:lnTo>
                <a:lnTo>
                  <a:pt x="18" y="10"/>
                </a:lnTo>
                <a:lnTo>
                  <a:pt x="15" y="12"/>
                </a:lnTo>
                <a:lnTo>
                  <a:pt x="11" y="12"/>
                </a:lnTo>
                <a:lnTo>
                  <a:pt x="6" y="12"/>
                </a:lnTo>
                <a:lnTo>
                  <a:pt x="0" y="12"/>
                </a:lnTo>
                <a:lnTo>
                  <a:pt x="0" y="2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6" name=""/>
          <p:cNvSpPr/>
          <p:nvPr/>
        </p:nvSpPr>
        <p:spPr>
          <a:xfrm>
            <a:off x="1957320" y="2041560"/>
            <a:ext cx="23760" cy="9360"/>
          </a:xfrm>
          <a:custGeom>
            <a:avLst/>
            <a:gdLst/>
            <a:ahLst/>
            <a:rect l="l" t="t" r="r" b="b"/>
            <a:pathLst>
              <a:path w="30" h="13">
                <a:moveTo>
                  <a:pt x="0" y="7"/>
                </a:moveTo>
                <a:lnTo>
                  <a:pt x="0" y="5"/>
                </a:lnTo>
                <a:lnTo>
                  <a:pt x="4" y="11"/>
                </a:lnTo>
                <a:lnTo>
                  <a:pt x="7" y="13"/>
                </a:lnTo>
                <a:lnTo>
                  <a:pt x="11" y="13"/>
                </a:lnTo>
                <a:lnTo>
                  <a:pt x="14" y="13"/>
                </a:lnTo>
                <a:lnTo>
                  <a:pt x="23" y="11"/>
                </a:lnTo>
                <a:lnTo>
                  <a:pt x="30" y="11"/>
                </a:lnTo>
                <a:lnTo>
                  <a:pt x="30" y="0"/>
                </a:lnTo>
                <a:lnTo>
                  <a:pt x="23" y="2"/>
                </a:lnTo>
                <a:lnTo>
                  <a:pt x="14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11" y="5"/>
                </a:lnTo>
                <a:lnTo>
                  <a:pt x="11" y="4"/>
                </a:lnTo>
                <a:lnTo>
                  <a:pt x="0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7" name=""/>
          <p:cNvSpPr/>
          <p:nvPr/>
        </p:nvSpPr>
        <p:spPr>
          <a:xfrm>
            <a:off x="1951200" y="2019240"/>
            <a:ext cx="15840" cy="28800"/>
          </a:xfrm>
          <a:custGeom>
            <a:avLst/>
            <a:gdLst/>
            <a:ahLst/>
            <a:rect l="l" t="t" r="r" b="b"/>
            <a:pathLst>
              <a:path w="20" h="35">
                <a:moveTo>
                  <a:pt x="0" y="5"/>
                </a:moveTo>
                <a:lnTo>
                  <a:pt x="0" y="5"/>
                </a:lnTo>
                <a:lnTo>
                  <a:pt x="2" y="10"/>
                </a:lnTo>
                <a:lnTo>
                  <a:pt x="3" y="17"/>
                </a:lnTo>
                <a:lnTo>
                  <a:pt x="5" y="26"/>
                </a:lnTo>
                <a:lnTo>
                  <a:pt x="7" y="35"/>
                </a:lnTo>
                <a:lnTo>
                  <a:pt x="20" y="32"/>
                </a:lnTo>
                <a:lnTo>
                  <a:pt x="18" y="25"/>
                </a:lnTo>
                <a:lnTo>
                  <a:pt x="16" y="16"/>
                </a:lnTo>
                <a:lnTo>
                  <a:pt x="12" y="7"/>
                </a:lnTo>
                <a:lnTo>
                  <a:pt x="1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8" name=""/>
          <p:cNvSpPr/>
          <p:nvPr/>
        </p:nvSpPr>
        <p:spPr>
          <a:xfrm>
            <a:off x="1935000" y="2013120"/>
            <a:ext cx="24120" cy="9360"/>
          </a:xfrm>
          <a:custGeom>
            <a:avLst/>
            <a:gdLst/>
            <a:ahLst/>
            <a:rect l="l" t="t" r="r" b="b"/>
            <a:pathLst>
              <a:path w="31" h="13">
                <a:moveTo>
                  <a:pt x="0" y="13"/>
                </a:moveTo>
                <a:lnTo>
                  <a:pt x="0" y="13"/>
                </a:lnTo>
                <a:lnTo>
                  <a:pt x="9" y="13"/>
                </a:lnTo>
                <a:lnTo>
                  <a:pt x="16" y="11"/>
                </a:lnTo>
                <a:lnTo>
                  <a:pt x="18" y="11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31" y="8"/>
                </a:lnTo>
                <a:lnTo>
                  <a:pt x="27" y="4"/>
                </a:lnTo>
                <a:lnTo>
                  <a:pt x="23" y="2"/>
                </a:lnTo>
                <a:lnTo>
                  <a:pt x="20" y="0"/>
                </a:lnTo>
                <a:lnTo>
                  <a:pt x="15" y="0"/>
                </a:lnTo>
                <a:lnTo>
                  <a:pt x="7" y="0"/>
                </a:lnTo>
                <a:lnTo>
                  <a:pt x="0" y="2"/>
                </a:lnTo>
                <a:lnTo>
                  <a:pt x="0" y="1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19" name=""/>
          <p:cNvSpPr/>
          <p:nvPr/>
        </p:nvSpPr>
        <p:spPr>
          <a:xfrm>
            <a:off x="1908000" y="2000160"/>
            <a:ext cx="27000" cy="22320"/>
          </a:xfrm>
          <a:custGeom>
            <a:avLst/>
            <a:gdLst/>
            <a:ahLst/>
            <a:rect l="l" t="t" r="r" b="b"/>
            <a:pathLst>
              <a:path w="33" h="29">
                <a:moveTo>
                  <a:pt x="10" y="6"/>
                </a:moveTo>
                <a:lnTo>
                  <a:pt x="0" y="6"/>
                </a:lnTo>
                <a:lnTo>
                  <a:pt x="3" y="9"/>
                </a:lnTo>
                <a:lnTo>
                  <a:pt x="5" y="13"/>
                </a:lnTo>
                <a:lnTo>
                  <a:pt x="8" y="16"/>
                </a:lnTo>
                <a:lnTo>
                  <a:pt x="14" y="20"/>
                </a:lnTo>
                <a:lnTo>
                  <a:pt x="17" y="24"/>
                </a:lnTo>
                <a:lnTo>
                  <a:pt x="23" y="25"/>
                </a:lnTo>
                <a:lnTo>
                  <a:pt x="28" y="27"/>
                </a:lnTo>
                <a:lnTo>
                  <a:pt x="33" y="29"/>
                </a:lnTo>
                <a:lnTo>
                  <a:pt x="33" y="18"/>
                </a:lnTo>
                <a:lnTo>
                  <a:pt x="30" y="18"/>
                </a:lnTo>
                <a:lnTo>
                  <a:pt x="28" y="16"/>
                </a:lnTo>
                <a:lnTo>
                  <a:pt x="24" y="15"/>
                </a:lnTo>
                <a:lnTo>
                  <a:pt x="19" y="11"/>
                </a:lnTo>
                <a:lnTo>
                  <a:pt x="17" y="9"/>
                </a:lnTo>
                <a:lnTo>
                  <a:pt x="14" y="6"/>
                </a:lnTo>
                <a:lnTo>
                  <a:pt x="10" y="2"/>
                </a:lnTo>
                <a:lnTo>
                  <a:pt x="8" y="0"/>
                </a:lnTo>
                <a:lnTo>
                  <a:pt x="0" y="0"/>
                </a:lnTo>
                <a:lnTo>
                  <a:pt x="10" y="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0" name=""/>
          <p:cNvSpPr/>
          <p:nvPr/>
        </p:nvSpPr>
        <p:spPr>
          <a:xfrm>
            <a:off x="1908000" y="2000160"/>
            <a:ext cx="5040" cy="180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0"/>
                </a:move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1" name=""/>
          <p:cNvSpPr/>
          <p:nvPr/>
        </p:nvSpPr>
        <p:spPr>
          <a:xfrm>
            <a:off x="1903320" y="2000160"/>
            <a:ext cx="14400" cy="19080"/>
          </a:xfrm>
          <a:custGeom>
            <a:avLst/>
            <a:gdLst/>
            <a:ahLst/>
            <a:rect l="l" t="t" r="r" b="b"/>
            <a:pathLst>
              <a:path w="18" h="24">
                <a:moveTo>
                  <a:pt x="2" y="24"/>
                </a:moveTo>
                <a:lnTo>
                  <a:pt x="11" y="22"/>
                </a:lnTo>
                <a:lnTo>
                  <a:pt x="18" y="4"/>
                </a:lnTo>
                <a:lnTo>
                  <a:pt x="8" y="0"/>
                </a:lnTo>
                <a:lnTo>
                  <a:pt x="0" y="18"/>
                </a:lnTo>
                <a:lnTo>
                  <a:pt x="2" y="2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2" name=""/>
          <p:cNvSpPr/>
          <p:nvPr/>
        </p:nvSpPr>
        <p:spPr>
          <a:xfrm>
            <a:off x="1906560" y="2013120"/>
            <a:ext cx="1440" cy="2880"/>
          </a:xfrm>
          <a:custGeom>
            <a:avLst/>
            <a:gdLst/>
            <a:ahLst/>
            <a:rect l="l" t="t" r="r" b="b"/>
            <a:pathLst>
              <a:path w="2" h="4">
                <a:moveTo>
                  <a:pt x="2" y="0"/>
                </a:move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3" name=""/>
          <p:cNvSpPr/>
          <p:nvPr/>
        </p:nvSpPr>
        <p:spPr>
          <a:xfrm>
            <a:off x="1882800" y="1996920"/>
            <a:ext cx="25200" cy="22320"/>
          </a:xfrm>
          <a:custGeom>
            <a:avLst/>
            <a:gdLst/>
            <a:ahLst/>
            <a:rect l="l" t="t" r="r" b="b"/>
            <a:pathLst>
              <a:path w="32" h="2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3" y="9"/>
                </a:lnTo>
                <a:lnTo>
                  <a:pt x="5" y="13"/>
                </a:lnTo>
                <a:lnTo>
                  <a:pt x="10" y="16"/>
                </a:lnTo>
                <a:lnTo>
                  <a:pt x="17" y="23"/>
                </a:lnTo>
                <a:lnTo>
                  <a:pt x="26" y="29"/>
                </a:lnTo>
                <a:lnTo>
                  <a:pt x="32" y="21"/>
                </a:lnTo>
                <a:lnTo>
                  <a:pt x="24" y="14"/>
                </a:lnTo>
                <a:lnTo>
                  <a:pt x="16" y="9"/>
                </a:lnTo>
                <a:lnTo>
                  <a:pt x="14" y="5"/>
                </a:lnTo>
                <a:lnTo>
                  <a:pt x="12" y="2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4" name=""/>
          <p:cNvSpPr/>
          <p:nvPr/>
        </p:nvSpPr>
        <p:spPr>
          <a:xfrm>
            <a:off x="1882800" y="1979640"/>
            <a:ext cx="15840" cy="17280"/>
          </a:xfrm>
          <a:custGeom>
            <a:avLst/>
            <a:gdLst/>
            <a:ahLst/>
            <a:rect l="l" t="t" r="r" b="b"/>
            <a:pathLst>
              <a:path w="19" h="21">
                <a:moveTo>
                  <a:pt x="16" y="0"/>
                </a:moveTo>
                <a:lnTo>
                  <a:pt x="12" y="2"/>
                </a:lnTo>
                <a:lnTo>
                  <a:pt x="8" y="3"/>
                </a:lnTo>
                <a:lnTo>
                  <a:pt x="5" y="7"/>
                </a:lnTo>
                <a:lnTo>
                  <a:pt x="3" y="10"/>
                </a:lnTo>
                <a:lnTo>
                  <a:pt x="1" y="12"/>
                </a:lnTo>
                <a:lnTo>
                  <a:pt x="0" y="18"/>
                </a:lnTo>
                <a:lnTo>
                  <a:pt x="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6"/>
                </a:lnTo>
                <a:lnTo>
                  <a:pt x="12" y="14"/>
                </a:lnTo>
                <a:lnTo>
                  <a:pt x="12" y="14"/>
                </a:lnTo>
                <a:lnTo>
                  <a:pt x="16" y="10"/>
                </a:lnTo>
                <a:lnTo>
                  <a:pt x="19" y="9"/>
                </a:lnTo>
                <a:lnTo>
                  <a:pt x="16" y="10"/>
                </a:lnTo>
                <a:lnTo>
                  <a:pt x="1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5" name=""/>
          <p:cNvSpPr/>
          <p:nvPr/>
        </p:nvSpPr>
        <p:spPr>
          <a:xfrm>
            <a:off x="1895400" y="1979640"/>
            <a:ext cx="12600" cy="7920"/>
          </a:xfrm>
          <a:custGeom>
            <a:avLst/>
            <a:gdLst/>
            <a:ahLst/>
            <a:rect l="l" t="t" r="r" b="b"/>
            <a:pathLst>
              <a:path w="16" h="10">
                <a:moveTo>
                  <a:pt x="16" y="5"/>
                </a:move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5" y="10"/>
                </a:lnTo>
                <a:lnTo>
                  <a:pt x="10" y="10"/>
                </a:lnTo>
                <a:lnTo>
                  <a:pt x="5" y="5"/>
                </a:lnTo>
                <a:lnTo>
                  <a:pt x="16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6" name=""/>
          <p:cNvSpPr/>
          <p:nvPr/>
        </p:nvSpPr>
        <p:spPr>
          <a:xfrm>
            <a:off x="1900080" y="1984320"/>
            <a:ext cx="7920" cy="9720"/>
          </a:xfrm>
          <a:custGeom>
            <a:avLst/>
            <a:gdLst/>
            <a:ahLst/>
            <a:rect l="l" t="t" r="r" b="b"/>
            <a:pathLst>
              <a:path w="11" h="13">
                <a:moveTo>
                  <a:pt x="5" y="2"/>
                </a:moveTo>
                <a:lnTo>
                  <a:pt x="11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0" y="7"/>
                </a:lnTo>
                <a:lnTo>
                  <a:pt x="5" y="13"/>
                </a:lnTo>
                <a:lnTo>
                  <a:pt x="5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7" name=""/>
          <p:cNvSpPr/>
          <p:nvPr/>
        </p:nvSpPr>
        <p:spPr>
          <a:xfrm>
            <a:off x="1905120" y="1987560"/>
            <a:ext cx="1440" cy="648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8"/>
                </a:move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8" name=""/>
          <p:cNvSpPr/>
          <p:nvPr/>
        </p:nvSpPr>
        <p:spPr>
          <a:xfrm>
            <a:off x="1905120" y="1984320"/>
            <a:ext cx="11160" cy="972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2"/>
                </a:move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11" y="11"/>
                </a:lnTo>
                <a:lnTo>
                  <a:pt x="14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29" name=""/>
          <p:cNvSpPr/>
          <p:nvPr/>
        </p:nvSpPr>
        <p:spPr>
          <a:xfrm>
            <a:off x="1913040" y="1984320"/>
            <a:ext cx="3240" cy="3240"/>
          </a:xfrm>
          <a:custGeom>
            <a:avLst/>
            <a:gdLst/>
            <a:ahLst/>
            <a:rect l="l" t="t" r="r" b="b"/>
            <a:pathLst>
              <a:path w="3" h="3">
                <a:moveTo>
                  <a:pt x="3" y="0"/>
                </a:moveTo>
                <a:lnTo>
                  <a:pt x="0" y="3"/>
                </a:lnTo>
                <a:lnTo>
                  <a:pt x="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0" name=""/>
          <p:cNvSpPr/>
          <p:nvPr/>
        </p:nvSpPr>
        <p:spPr>
          <a:xfrm>
            <a:off x="2751120" y="6464160"/>
            <a:ext cx="3348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1" name=""/>
          <p:cNvSpPr/>
          <p:nvPr/>
        </p:nvSpPr>
        <p:spPr>
          <a:xfrm>
            <a:off x="2743200" y="6469200"/>
            <a:ext cx="49320" cy="29880"/>
          </a:xfrm>
          <a:custGeom>
            <a:avLst/>
            <a:gdLst/>
            <a:ahLst/>
            <a:rect l="l" t="t" r="r" b="b"/>
            <a:pathLst>
              <a:path w="63" h="39">
                <a:moveTo>
                  <a:pt x="0" y="39"/>
                </a:moveTo>
                <a:lnTo>
                  <a:pt x="0" y="39"/>
                </a:lnTo>
                <a:lnTo>
                  <a:pt x="13" y="36"/>
                </a:lnTo>
                <a:lnTo>
                  <a:pt x="31" y="29"/>
                </a:lnTo>
                <a:lnTo>
                  <a:pt x="40" y="25"/>
                </a:lnTo>
                <a:lnTo>
                  <a:pt x="48" y="21"/>
                </a:lnTo>
                <a:lnTo>
                  <a:pt x="56" y="16"/>
                </a:lnTo>
                <a:lnTo>
                  <a:pt x="63" y="11"/>
                </a:lnTo>
                <a:lnTo>
                  <a:pt x="43" y="0"/>
                </a:lnTo>
                <a:lnTo>
                  <a:pt x="43" y="0"/>
                </a:lnTo>
                <a:lnTo>
                  <a:pt x="40" y="2"/>
                </a:lnTo>
                <a:lnTo>
                  <a:pt x="31" y="5"/>
                </a:lnTo>
                <a:lnTo>
                  <a:pt x="24" y="11"/>
                </a:lnTo>
                <a:lnTo>
                  <a:pt x="6" y="16"/>
                </a:lnTo>
                <a:lnTo>
                  <a:pt x="0" y="18"/>
                </a:lnTo>
                <a:lnTo>
                  <a:pt x="0" y="3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2" name=""/>
          <p:cNvSpPr/>
          <p:nvPr/>
        </p:nvSpPr>
        <p:spPr>
          <a:xfrm>
            <a:off x="2719440" y="6481800"/>
            <a:ext cx="23760" cy="17280"/>
          </a:xfrm>
          <a:custGeom>
            <a:avLst/>
            <a:gdLst/>
            <a:ahLst/>
            <a:rect l="l" t="t" r="r" b="b"/>
            <a:pathLst>
              <a:path w="30" h="23">
                <a:moveTo>
                  <a:pt x="0" y="7"/>
                </a:moveTo>
                <a:lnTo>
                  <a:pt x="14" y="23"/>
                </a:lnTo>
                <a:lnTo>
                  <a:pt x="14" y="21"/>
                </a:lnTo>
                <a:lnTo>
                  <a:pt x="14" y="21"/>
                </a:lnTo>
                <a:lnTo>
                  <a:pt x="16" y="21"/>
                </a:lnTo>
                <a:lnTo>
                  <a:pt x="16" y="21"/>
                </a:lnTo>
                <a:lnTo>
                  <a:pt x="21" y="23"/>
                </a:lnTo>
                <a:lnTo>
                  <a:pt x="30" y="23"/>
                </a:lnTo>
                <a:lnTo>
                  <a:pt x="30" y="2"/>
                </a:lnTo>
                <a:lnTo>
                  <a:pt x="25" y="2"/>
                </a:lnTo>
                <a:lnTo>
                  <a:pt x="20" y="0"/>
                </a:lnTo>
                <a:lnTo>
                  <a:pt x="16" y="0"/>
                </a:lnTo>
                <a:lnTo>
                  <a:pt x="13" y="0"/>
                </a:lnTo>
                <a:lnTo>
                  <a:pt x="7" y="0"/>
                </a:lnTo>
                <a:lnTo>
                  <a:pt x="4" y="4"/>
                </a:lnTo>
                <a:lnTo>
                  <a:pt x="18" y="20"/>
                </a:lnTo>
                <a:lnTo>
                  <a:pt x="0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3" name=""/>
          <p:cNvSpPr/>
          <p:nvPr/>
        </p:nvSpPr>
        <p:spPr>
          <a:xfrm>
            <a:off x="2719440" y="6464160"/>
            <a:ext cx="34920" cy="32040"/>
          </a:xfrm>
          <a:custGeom>
            <a:avLst/>
            <a:gdLst/>
            <a:ahLst/>
            <a:rect l="l" t="t" r="r" b="b"/>
            <a:pathLst>
              <a:path w="45" h="41">
                <a:moveTo>
                  <a:pt x="36" y="0"/>
                </a:moveTo>
                <a:lnTo>
                  <a:pt x="25" y="5"/>
                </a:lnTo>
                <a:lnTo>
                  <a:pt x="16" y="10"/>
                </a:lnTo>
                <a:lnTo>
                  <a:pt x="13" y="14"/>
                </a:lnTo>
                <a:lnTo>
                  <a:pt x="9" y="18"/>
                </a:lnTo>
                <a:lnTo>
                  <a:pt x="5" y="23"/>
                </a:lnTo>
                <a:lnTo>
                  <a:pt x="0" y="28"/>
                </a:lnTo>
                <a:lnTo>
                  <a:pt x="16" y="41"/>
                </a:lnTo>
                <a:lnTo>
                  <a:pt x="20" y="35"/>
                </a:lnTo>
                <a:lnTo>
                  <a:pt x="23" y="34"/>
                </a:lnTo>
                <a:lnTo>
                  <a:pt x="27" y="30"/>
                </a:lnTo>
                <a:lnTo>
                  <a:pt x="29" y="28"/>
                </a:lnTo>
                <a:lnTo>
                  <a:pt x="36" y="23"/>
                </a:lnTo>
                <a:lnTo>
                  <a:pt x="45" y="19"/>
                </a:lnTo>
                <a:lnTo>
                  <a:pt x="3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4" name=""/>
          <p:cNvSpPr/>
          <p:nvPr/>
        </p:nvSpPr>
        <p:spPr>
          <a:xfrm>
            <a:off x="2751120" y="6470640"/>
            <a:ext cx="1440" cy="14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5" name=""/>
          <p:cNvSpPr/>
          <p:nvPr/>
        </p:nvSpPr>
        <p:spPr>
          <a:xfrm>
            <a:off x="2617920" y="6488280"/>
            <a:ext cx="21960" cy="21960"/>
          </a:xfrm>
          <a:custGeom>
            <a:avLst/>
            <a:gdLst/>
            <a:ahLst/>
            <a:rect l="l" t="t" r="r" b="b"/>
            <a:pathLst>
              <a:path w="28" h="28">
                <a:moveTo>
                  <a:pt x="21" y="0"/>
                </a:moveTo>
                <a:lnTo>
                  <a:pt x="14" y="2"/>
                </a:lnTo>
                <a:lnTo>
                  <a:pt x="9" y="5"/>
                </a:lnTo>
                <a:lnTo>
                  <a:pt x="4" y="7"/>
                </a:lnTo>
                <a:lnTo>
                  <a:pt x="0" y="7"/>
                </a:lnTo>
                <a:lnTo>
                  <a:pt x="0" y="28"/>
                </a:lnTo>
                <a:lnTo>
                  <a:pt x="7" y="27"/>
                </a:lnTo>
                <a:lnTo>
                  <a:pt x="14" y="25"/>
                </a:lnTo>
                <a:lnTo>
                  <a:pt x="21" y="23"/>
                </a:lnTo>
                <a:lnTo>
                  <a:pt x="28" y="21"/>
                </a:lnTo>
                <a:lnTo>
                  <a:pt x="2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6" name=""/>
          <p:cNvSpPr/>
          <p:nvPr/>
        </p:nvSpPr>
        <p:spPr>
          <a:xfrm>
            <a:off x="2637000" y="6488280"/>
            <a:ext cx="39600" cy="1728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7" name=""/>
          <p:cNvSpPr/>
          <p:nvPr/>
        </p:nvSpPr>
        <p:spPr>
          <a:xfrm>
            <a:off x="2671920" y="6467400"/>
            <a:ext cx="31680" cy="33480"/>
          </a:xfrm>
          <a:custGeom>
            <a:avLst/>
            <a:gdLst/>
            <a:ahLst/>
            <a:rect l="l" t="t" r="r" b="b"/>
            <a:pathLst>
              <a:path w="41" h="43">
                <a:moveTo>
                  <a:pt x="25" y="18"/>
                </a:moveTo>
                <a:lnTo>
                  <a:pt x="19" y="6"/>
                </a:lnTo>
                <a:lnTo>
                  <a:pt x="19" y="9"/>
                </a:lnTo>
                <a:lnTo>
                  <a:pt x="17" y="11"/>
                </a:lnTo>
                <a:lnTo>
                  <a:pt x="16" y="13"/>
                </a:lnTo>
                <a:lnTo>
                  <a:pt x="12" y="16"/>
                </a:lnTo>
                <a:lnTo>
                  <a:pt x="7" y="23"/>
                </a:lnTo>
                <a:lnTo>
                  <a:pt x="0" y="32"/>
                </a:lnTo>
                <a:lnTo>
                  <a:pt x="17" y="43"/>
                </a:lnTo>
                <a:lnTo>
                  <a:pt x="23" y="38"/>
                </a:lnTo>
                <a:lnTo>
                  <a:pt x="28" y="31"/>
                </a:lnTo>
                <a:lnTo>
                  <a:pt x="32" y="27"/>
                </a:lnTo>
                <a:lnTo>
                  <a:pt x="35" y="23"/>
                </a:lnTo>
                <a:lnTo>
                  <a:pt x="39" y="18"/>
                </a:lnTo>
                <a:lnTo>
                  <a:pt x="41" y="13"/>
                </a:lnTo>
                <a:lnTo>
                  <a:pt x="35" y="0"/>
                </a:lnTo>
                <a:lnTo>
                  <a:pt x="25" y="1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8" name=""/>
          <p:cNvSpPr/>
          <p:nvPr/>
        </p:nvSpPr>
        <p:spPr>
          <a:xfrm>
            <a:off x="2655720" y="6461280"/>
            <a:ext cx="44640" cy="20520"/>
          </a:xfrm>
          <a:custGeom>
            <a:avLst/>
            <a:gdLst/>
            <a:ahLst/>
            <a:rect l="l" t="t" r="r" b="b"/>
            <a:pathLst>
              <a:path w="55" h="27">
                <a:moveTo>
                  <a:pt x="0" y="25"/>
                </a:moveTo>
                <a:lnTo>
                  <a:pt x="0" y="25"/>
                </a:lnTo>
                <a:lnTo>
                  <a:pt x="13" y="23"/>
                </a:lnTo>
                <a:lnTo>
                  <a:pt x="25" y="22"/>
                </a:lnTo>
                <a:lnTo>
                  <a:pt x="29" y="22"/>
                </a:lnTo>
                <a:lnTo>
                  <a:pt x="34" y="23"/>
                </a:lnTo>
                <a:lnTo>
                  <a:pt x="39" y="23"/>
                </a:lnTo>
                <a:lnTo>
                  <a:pt x="46" y="27"/>
                </a:lnTo>
                <a:lnTo>
                  <a:pt x="55" y="7"/>
                </a:lnTo>
                <a:lnTo>
                  <a:pt x="46" y="4"/>
                </a:lnTo>
                <a:lnTo>
                  <a:pt x="37" y="2"/>
                </a:lnTo>
                <a:lnTo>
                  <a:pt x="30" y="0"/>
                </a:lnTo>
                <a:lnTo>
                  <a:pt x="23" y="0"/>
                </a:lnTo>
                <a:lnTo>
                  <a:pt x="11" y="2"/>
                </a:lnTo>
                <a:lnTo>
                  <a:pt x="0" y="4"/>
                </a:lnTo>
                <a:lnTo>
                  <a:pt x="0" y="2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39" name=""/>
          <p:cNvSpPr/>
          <p:nvPr/>
        </p:nvSpPr>
        <p:spPr>
          <a:xfrm>
            <a:off x="2571840" y="6419880"/>
            <a:ext cx="83880" cy="60120"/>
          </a:xfrm>
          <a:custGeom>
            <a:avLst/>
            <a:gdLst/>
            <a:ahLst/>
            <a:rect l="l" t="t" r="r" b="b"/>
            <a:pathLst>
              <a:path w="107" h="74">
                <a:moveTo>
                  <a:pt x="0" y="17"/>
                </a:moveTo>
                <a:lnTo>
                  <a:pt x="0" y="17"/>
                </a:lnTo>
                <a:lnTo>
                  <a:pt x="9" y="23"/>
                </a:lnTo>
                <a:lnTo>
                  <a:pt x="18" y="32"/>
                </a:lnTo>
                <a:lnTo>
                  <a:pt x="29" y="40"/>
                </a:lnTo>
                <a:lnTo>
                  <a:pt x="39" y="49"/>
                </a:lnTo>
                <a:lnTo>
                  <a:pt x="47" y="55"/>
                </a:lnTo>
                <a:lnTo>
                  <a:pt x="54" y="58"/>
                </a:lnTo>
                <a:lnTo>
                  <a:pt x="61" y="64"/>
                </a:lnTo>
                <a:lnTo>
                  <a:pt x="70" y="67"/>
                </a:lnTo>
                <a:lnTo>
                  <a:pt x="79" y="71"/>
                </a:lnTo>
                <a:lnTo>
                  <a:pt x="87" y="73"/>
                </a:lnTo>
                <a:lnTo>
                  <a:pt x="96" y="74"/>
                </a:lnTo>
                <a:lnTo>
                  <a:pt x="107" y="74"/>
                </a:lnTo>
                <a:lnTo>
                  <a:pt x="107" y="55"/>
                </a:lnTo>
                <a:lnTo>
                  <a:pt x="98" y="53"/>
                </a:lnTo>
                <a:lnTo>
                  <a:pt x="91" y="51"/>
                </a:lnTo>
                <a:lnTo>
                  <a:pt x="84" y="49"/>
                </a:lnTo>
                <a:lnTo>
                  <a:pt x="77" y="48"/>
                </a:lnTo>
                <a:lnTo>
                  <a:pt x="71" y="46"/>
                </a:lnTo>
                <a:lnTo>
                  <a:pt x="64" y="42"/>
                </a:lnTo>
                <a:lnTo>
                  <a:pt x="59" y="37"/>
                </a:lnTo>
                <a:lnTo>
                  <a:pt x="54" y="33"/>
                </a:lnTo>
                <a:lnTo>
                  <a:pt x="43" y="24"/>
                </a:lnTo>
                <a:lnTo>
                  <a:pt x="32" y="16"/>
                </a:lnTo>
                <a:lnTo>
                  <a:pt x="22" y="7"/>
                </a:lnTo>
                <a:lnTo>
                  <a:pt x="11" y="0"/>
                </a:lnTo>
                <a:lnTo>
                  <a:pt x="11" y="0"/>
                </a:lnTo>
                <a:lnTo>
                  <a:pt x="0" y="1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0" name=""/>
          <p:cNvSpPr/>
          <p:nvPr/>
        </p:nvSpPr>
        <p:spPr>
          <a:xfrm>
            <a:off x="2490840" y="6380280"/>
            <a:ext cx="88920" cy="55440"/>
          </a:xfrm>
          <a:custGeom>
            <a:avLst/>
            <a:gdLst/>
            <a:ahLst/>
            <a:rect l="l" t="t" r="r" b="b"/>
            <a:pathLst>
              <a:path w="112" h="69">
                <a:moveTo>
                  <a:pt x="2" y="10"/>
                </a:moveTo>
                <a:lnTo>
                  <a:pt x="0" y="5"/>
                </a:lnTo>
                <a:lnTo>
                  <a:pt x="2" y="12"/>
                </a:lnTo>
                <a:lnTo>
                  <a:pt x="7" y="18"/>
                </a:lnTo>
                <a:lnTo>
                  <a:pt x="10" y="21"/>
                </a:lnTo>
                <a:lnTo>
                  <a:pt x="18" y="25"/>
                </a:lnTo>
                <a:lnTo>
                  <a:pt x="30" y="34"/>
                </a:lnTo>
                <a:lnTo>
                  <a:pt x="46" y="41"/>
                </a:lnTo>
                <a:lnTo>
                  <a:pt x="80" y="58"/>
                </a:lnTo>
                <a:lnTo>
                  <a:pt x="101" y="69"/>
                </a:lnTo>
                <a:lnTo>
                  <a:pt x="112" y="51"/>
                </a:lnTo>
                <a:lnTo>
                  <a:pt x="89" y="39"/>
                </a:lnTo>
                <a:lnTo>
                  <a:pt x="57" y="23"/>
                </a:lnTo>
                <a:lnTo>
                  <a:pt x="41" y="16"/>
                </a:lnTo>
                <a:lnTo>
                  <a:pt x="28" y="9"/>
                </a:lnTo>
                <a:lnTo>
                  <a:pt x="25" y="5"/>
                </a:lnTo>
                <a:lnTo>
                  <a:pt x="21" y="1"/>
                </a:lnTo>
                <a:lnTo>
                  <a:pt x="21" y="1"/>
                </a:lnTo>
                <a:lnTo>
                  <a:pt x="21" y="5"/>
                </a:lnTo>
                <a:lnTo>
                  <a:pt x="19" y="0"/>
                </a:lnTo>
                <a:lnTo>
                  <a:pt x="2" y="1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1" name=""/>
          <p:cNvSpPr/>
          <p:nvPr/>
        </p:nvSpPr>
        <p:spPr>
          <a:xfrm>
            <a:off x="2449440" y="6318360"/>
            <a:ext cx="58680" cy="71280"/>
          </a:xfrm>
          <a:custGeom>
            <a:avLst/>
            <a:gdLst/>
            <a:ahLst/>
            <a:rect l="l" t="t" r="r" b="b"/>
            <a:pathLst>
              <a:path w="73" h="89">
                <a:moveTo>
                  <a:pt x="13" y="22"/>
                </a:moveTo>
                <a:lnTo>
                  <a:pt x="0" y="11"/>
                </a:lnTo>
                <a:lnTo>
                  <a:pt x="2" y="18"/>
                </a:lnTo>
                <a:lnTo>
                  <a:pt x="2" y="27"/>
                </a:lnTo>
                <a:lnTo>
                  <a:pt x="6" y="34"/>
                </a:lnTo>
                <a:lnTo>
                  <a:pt x="7" y="40"/>
                </a:lnTo>
                <a:lnTo>
                  <a:pt x="13" y="45"/>
                </a:lnTo>
                <a:lnTo>
                  <a:pt x="16" y="50"/>
                </a:lnTo>
                <a:lnTo>
                  <a:pt x="20" y="56"/>
                </a:lnTo>
                <a:lnTo>
                  <a:pt x="25" y="61"/>
                </a:lnTo>
                <a:lnTo>
                  <a:pt x="34" y="68"/>
                </a:lnTo>
                <a:lnTo>
                  <a:pt x="41" y="75"/>
                </a:lnTo>
                <a:lnTo>
                  <a:pt x="45" y="79"/>
                </a:lnTo>
                <a:lnTo>
                  <a:pt x="48" y="82"/>
                </a:lnTo>
                <a:lnTo>
                  <a:pt x="50" y="86"/>
                </a:lnTo>
                <a:lnTo>
                  <a:pt x="54" y="89"/>
                </a:lnTo>
                <a:lnTo>
                  <a:pt x="73" y="79"/>
                </a:lnTo>
                <a:lnTo>
                  <a:pt x="70" y="73"/>
                </a:lnTo>
                <a:lnTo>
                  <a:pt x="64" y="68"/>
                </a:lnTo>
                <a:lnTo>
                  <a:pt x="61" y="64"/>
                </a:lnTo>
                <a:lnTo>
                  <a:pt x="55" y="59"/>
                </a:lnTo>
                <a:lnTo>
                  <a:pt x="48" y="52"/>
                </a:lnTo>
                <a:lnTo>
                  <a:pt x="39" y="45"/>
                </a:lnTo>
                <a:lnTo>
                  <a:pt x="36" y="41"/>
                </a:lnTo>
                <a:lnTo>
                  <a:pt x="34" y="38"/>
                </a:lnTo>
                <a:lnTo>
                  <a:pt x="30" y="34"/>
                </a:lnTo>
                <a:lnTo>
                  <a:pt x="29" y="31"/>
                </a:lnTo>
                <a:lnTo>
                  <a:pt x="25" y="27"/>
                </a:lnTo>
                <a:lnTo>
                  <a:pt x="25" y="22"/>
                </a:lnTo>
                <a:lnTo>
                  <a:pt x="23" y="16"/>
                </a:lnTo>
                <a:lnTo>
                  <a:pt x="23" y="11"/>
                </a:lnTo>
                <a:lnTo>
                  <a:pt x="13" y="0"/>
                </a:lnTo>
                <a:lnTo>
                  <a:pt x="13" y="2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2" name=""/>
          <p:cNvSpPr/>
          <p:nvPr/>
        </p:nvSpPr>
        <p:spPr>
          <a:xfrm>
            <a:off x="2422440" y="6313320"/>
            <a:ext cx="36720" cy="22320"/>
          </a:xfrm>
          <a:custGeom>
            <a:avLst/>
            <a:gdLst/>
            <a:ahLst/>
            <a:rect l="l" t="t" r="r" b="b"/>
            <a:pathLst>
              <a:path w="47" h="2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4" y="13"/>
                </a:lnTo>
                <a:lnTo>
                  <a:pt x="8" y="16"/>
                </a:lnTo>
                <a:lnTo>
                  <a:pt x="13" y="22"/>
                </a:lnTo>
                <a:lnTo>
                  <a:pt x="18" y="23"/>
                </a:lnTo>
                <a:lnTo>
                  <a:pt x="25" y="27"/>
                </a:lnTo>
                <a:lnTo>
                  <a:pt x="32" y="29"/>
                </a:lnTo>
                <a:lnTo>
                  <a:pt x="40" y="29"/>
                </a:lnTo>
                <a:lnTo>
                  <a:pt x="47" y="29"/>
                </a:lnTo>
                <a:lnTo>
                  <a:pt x="47" y="7"/>
                </a:lnTo>
                <a:lnTo>
                  <a:pt x="41" y="7"/>
                </a:lnTo>
                <a:lnTo>
                  <a:pt x="34" y="7"/>
                </a:lnTo>
                <a:lnTo>
                  <a:pt x="29" y="6"/>
                </a:lnTo>
                <a:lnTo>
                  <a:pt x="25" y="6"/>
                </a:lnTo>
                <a:lnTo>
                  <a:pt x="24" y="4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3" name=""/>
          <p:cNvSpPr/>
          <p:nvPr/>
        </p:nvSpPr>
        <p:spPr>
          <a:xfrm>
            <a:off x="2422440" y="6294600"/>
            <a:ext cx="17640" cy="18720"/>
          </a:xfrm>
          <a:custGeom>
            <a:avLst/>
            <a:gdLst/>
            <a:ahLst/>
            <a:rect l="l" t="t" r="r" b="b"/>
            <a:pathLst>
              <a:path w="22" h="23">
                <a:moveTo>
                  <a:pt x="11" y="0"/>
                </a:moveTo>
                <a:lnTo>
                  <a:pt x="0" y="11"/>
                </a:lnTo>
                <a:lnTo>
                  <a:pt x="0" y="16"/>
                </a:lnTo>
                <a:lnTo>
                  <a:pt x="0" y="23"/>
                </a:lnTo>
                <a:lnTo>
                  <a:pt x="22" y="23"/>
                </a:lnTo>
                <a:lnTo>
                  <a:pt x="22" y="16"/>
                </a:lnTo>
                <a:lnTo>
                  <a:pt x="22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4" name=""/>
          <p:cNvSpPr/>
          <p:nvPr/>
        </p:nvSpPr>
        <p:spPr>
          <a:xfrm>
            <a:off x="2432160" y="6294600"/>
            <a:ext cx="21960" cy="17280"/>
          </a:xfrm>
          <a:custGeom>
            <a:avLst/>
            <a:gdLst/>
            <a:ahLst/>
            <a:rect l="l" t="t" r="r" b="b"/>
            <a:pathLst>
              <a:path w="29" h="21">
                <a:moveTo>
                  <a:pt x="21" y="20"/>
                </a:moveTo>
                <a:lnTo>
                  <a:pt x="21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7" y="20"/>
                </a:lnTo>
                <a:lnTo>
                  <a:pt x="13" y="21"/>
                </a:lnTo>
                <a:lnTo>
                  <a:pt x="16" y="21"/>
                </a:lnTo>
                <a:lnTo>
                  <a:pt x="20" y="21"/>
                </a:lnTo>
                <a:lnTo>
                  <a:pt x="23" y="20"/>
                </a:lnTo>
                <a:lnTo>
                  <a:pt x="29" y="20"/>
                </a:lnTo>
                <a:lnTo>
                  <a:pt x="29" y="0"/>
                </a:lnTo>
                <a:lnTo>
                  <a:pt x="21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5" name=""/>
          <p:cNvSpPr/>
          <p:nvPr/>
        </p:nvSpPr>
        <p:spPr>
          <a:xfrm>
            <a:off x="2397240" y="6238800"/>
            <a:ext cx="55440" cy="71640"/>
          </a:xfrm>
          <a:custGeom>
            <a:avLst/>
            <a:gdLst/>
            <a:ahLst/>
            <a:rect l="l" t="t" r="r" b="b"/>
            <a:pathLst>
              <a:path w="70" h="89">
                <a:moveTo>
                  <a:pt x="0" y="21"/>
                </a:moveTo>
                <a:lnTo>
                  <a:pt x="0" y="21"/>
                </a:lnTo>
                <a:lnTo>
                  <a:pt x="2" y="21"/>
                </a:lnTo>
                <a:lnTo>
                  <a:pt x="2" y="21"/>
                </a:lnTo>
                <a:lnTo>
                  <a:pt x="6" y="21"/>
                </a:lnTo>
                <a:lnTo>
                  <a:pt x="6" y="21"/>
                </a:lnTo>
                <a:lnTo>
                  <a:pt x="9" y="25"/>
                </a:lnTo>
                <a:lnTo>
                  <a:pt x="13" y="26"/>
                </a:lnTo>
                <a:lnTo>
                  <a:pt x="16" y="30"/>
                </a:lnTo>
                <a:lnTo>
                  <a:pt x="20" y="35"/>
                </a:lnTo>
                <a:lnTo>
                  <a:pt x="23" y="41"/>
                </a:lnTo>
                <a:lnTo>
                  <a:pt x="27" y="48"/>
                </a:lnTo>
                <a:lnTo>
                  <a:pt x="34" y="58"/>
                </a:lnTo>
                <a:lnTo>
                  <a:pt x="41" y="71"/>
                </a:lnTo>
                <a:lnTo>
                  <a:pt x="47" y="76"/>
                </a:lnTo>
                <a:lnTo>
                  <a:pt x="52" y="82"/>
                </a:lnTo>
                <a:lnTo>
                  <a:pt x="57" y="85"/>
                </a:lnTo>
                <a:lnTo>
                  <a:pt x="64" y="89"/>
                </a:lnTo>
                <a:lnTo>
                  <a:pt x="70" y="69"/>
                </a:lnTo>
                <a:lnTo>
                  <a:pt x="68" y="67"/>
                </a:lnTo>
                <a:lnTo>
                  <a:pt x="64" y="66"/>
                </a:lnTo>
                <a:lnTo>
                  <a:pt x="63" y="64"/>
                </a:lnTo>
                <a:lnTo>
                  <a:pt x="59" y="58"/>
                </a:lnTo>
                <a:lnTo>
                  <a:pt x="52" y="48"/>
                </a:lnTo>
                <a:lnTo>
                  <a:pt x="45" y="37"/>
                </a:lnTo>
                <a:lnTo>
                  <a:pt x="41" y="30"/>
                </a:lnTo>
                <a:lnTo>
                  <a:pt x="38" y="25"/>
                </a:lnTo>
                <a:lnTo>
                  <a:pt x="32" y="18"/>
                </a:lnTo>
                <a:lnTo>
                  <a:pt x="27" y="12"/>
                </a:lnTo>
                <a:lnTo>
                  <a:pt x="22" y="7"/>
                </a:lnTo>
                <a:lnTo>
                  <a:pt x="16" y="3"/>
                </a:lnTo>
                <a:lnTo>
                  <a:pt x="13" y="1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6" name=""/>
          <p:cNvSpPr/>
          <p:nvPr/>
        </p:nvSpPr>
        <p:spPr>
          <a:xfrm>
            <a:off x="2367000" y="6238800"/>
            <a:ext cx="30240" cy="28800"/>
          </a:xfrm>
          <a:custGeom>
            <a:avLst/>
            <a:gdLst/>
            <a:ahLst/>
            <a:rect l="l" t="t" r="r" b="b"/>
            <a:pathLst>
              <a:path w="39" h="35">
                <a:moveTo>
                  <a:pt x="0" y="35"/>
                </a:moveTo>
                <a:lnTo>
                  <a:pt x="0" y="35"/>
                </a:lnTo>
                <a:lnTo>
                  <a:pt x="7" y="34"/>
                </a:lnTo>
                <a:lnTo>
                  <a:pt x="14" y="32"/>
                </a:lnTo>
                <a:lnTo>
                  <a:pt x="20" y="30"/>
                </a:lnTo>
                <a:lnTo>
                  <a:pt x="23" y="26"/>
                </a:lnTo>
                <a:lnTo>
                  <a:pt x="27" y="25"/>
                </a:lnTo>
                <a:lnTo>
                  <a:pt x="30" y="23"/>
                </a:lnTo>
                <a:lnTo>
                  <a:pt x="34" y="21"/>
                </a:lnTo>
                <a:lnTo>
                  <a:pt x="39" y="21"/>
                </a:lnTo>
                <a:lnTo>
                  <a:pt x="39" y="0"/>
                </a:lnTo>
                <a:lnTo>
                  <a:pt x="30" y="0"/>
                </a:lnTo>
                <a:lnTo>
                  <a:pt x="23" y="1"/>
                </a:lnTo>
                <a:lnTo>
                  <a:pt x="18" y="5"/>
                </a:lnTo>
                <a:lnTo>
                  <a:pt x="13" y="9"/>
                </a:lnTo>
                <a:lnTo>
                  <a:pt x="9" y="10"/>
                </a:lnTo>
                <a:lnTo>
                  <a:pt x="6" y="12"/>
                </a:lnTo>
                <a:lnTo>
                  <a:pt x="2" y="14"/>
                </a:lnTo>
                <a:lnTo>
                  <a:pt x="0" y="14"/>
                </a:lnTo>
                <a:lnTo>
                  <a:pt x="0" y="3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7" name=""/>
          <p:cNvSpPr/>
          <p:nvPr/>
        </p:nvSpPr>
        <p:spPr>
          <a:xfrm>
            <a:off x="2336760" y="6237360"/>
            <a:ext cx="30240" cy="30240"/>
          </a:xfrm>
          <a:custGeom>
            <a:avLst/>
            <a:gdLst/>
            <a:ahLst/>
            <a:rect l="l" t="t" r="r" b="b"/>
            <a:pathLst>
              <a:path w="37" h="39">
                <a:moveTo>
                  <a:pt x="19" y="11"/>
                </a:moveTo>
                <a:lnTo>
                  <a:pt x="3" y="14"/>
                </a:lnTo>
                <a:lnTo>
                  <a:pt x="9" y="22"/>
                </a:lnTo>
                <a:lnTo>
                  <a:pt x="14" y="29"/>
                </a:lnTo>
                <a:lnTo>
                  <a:pt x="19" y="32"/>
                </a:lnTo>
                <a:lnTo>
                  <a:pt x="25" y="36"/>
                </a:lnTo>
                <a:lnTo>
                  <a:pt x="30" y="38"/>
                </a:lnTo>
                <a:lnTo>
                  <a:pt x="37" y="39"/>
                </a:lnTo>
                <a:lnTo>
                  <a:pt x="37" y="18"/>
                </a:lnTo>
                <a:lnTo>
                  <a:pt x="35" y="18"/>
                </a:lnTo>
                <a:lnTo>
                  <a:pt x="34" y="16"/>
                </a:lnTo>
                <a:lnTo>
                  <a:pt x="32" y="14"/>
                </a:lnTo>
                <a:lnTo>
                  <a:pt x="28" y="13"/>
                </a:lnTo>
                <a:lnTo>
                  <a:pt x="23" y="7"/>
                </a:lnTo>
                <a:lnTo>
                  <a:pt x="18" y="0"/>
                </a:lnTo>
                <a:lnTo>
                  <a:pt x="0" y="5"/>
                </a:lnTo>
                <a:lnTo>
                  <a:pt x="19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8" name=""/>
          <p:cNvSpPr/>
          <p:nvPr/>
        </p:nvSpPr>
        <p:spPr>
          <a:xfrm>
            <a:off x="2308320" y="6240600"/>
            <a:ext cx="42840" cy="48960"/>
          </a:xfrm>
          <a:custGeom>
            <a:avLst/>
            <a:gdLst/>
            <a:ahLst/>
            <a:rect l="l" t="t" r="r" b="b"/>
            <a:pathLst>
              <a:path w="54" h="61">
                <a:moveTo>
                  <a:pt x="0" y="61"/>
                </a:moveTo>
                <a:lnTo>
                  <a:pt x="0" y="61"/>
                </a:lnTo>
                <a:lnTo>
                  <a:pt x="6" y="61"/>
                </a:lnTo>
                <a:lnTo>
                  <a:pt x="11" y="59"/>
                </a:lnTo>
                <a:lnTo>
                  <a:pt x="16" y="57"/>
                </a:lnTo>
                <a:lnTo>
                  <a:pt x="22" y="56"/>
                </a:lnTo>
                <a:lnTo>
                  <a:pt x="25" y="52"/>
                </a:lnTo>
                <a:lnTo>
                  <a:pt x="29" y="49"/>
                </a:lnTo>
                <a:lnTo>
                  <a:pt x="32" y="47"/>
                </a:lnTo>
                <a:lnTo>
                  <a:pt x="36" y="41"/>
                </a:lnTo>
                <a:lnTo>
                  <a:pt x="43" y="34"/>
                </a:lnTo>
                <a:lnTo>
                  <a:pt x="46" y="25"/>
                </a:lnTo>
                <a:lnTo>
                  <a:pt x="50" y="15"/>
                </a:lnTo>
                <a:lnTo>
                  <a:pt x="54" y="6"/>
                </a:lnTo>
                <a:lnTo>
                  <a:pt x="34" y="0"/>
                </a:lnTo>
                <a:lnTo>
                  <a:pt x="30" y="9"/>
                </a:lnTo>
                <a:lnTo>
                  <a:pt x="27" y="17"/>
                </a:lnTo>
                <a:lnTo>
                  <a:pt x="23" y="24"/>
                </a:lnTo>
                <a:lnTo>
                  <a:pt x="18" y="31"/>
                </a:lnTo>
                <a:lnTo>
                  <a:pt x="16" y="33"/>
                </a:lnTo>
                <a:lnTo>
                  <a:pt x="14" y="34"/>
                </a:lnTo>
                <a:lnTo>
                  <a:pt x="13" y="36"/>
                </a:lnTo>
                <a:lnTo>
                  <a:pt x="9" y="38"/>
                </a:lnTo>
                <a:lnTo>
                  <a:pt x="7" y="40"/>
                </a:lnTo>
                <a:lnTo>
                  <a:pt x="6" y="40"/>
                </a:lnTo>
                <a:lnTo>
                  <a:pt x="4" y="40"/>
                </a:lnTo>
                <a:lnTo>
                  <a:pt x="0" y="40"/>
                </a:lnTo>
                <a:lnTo>
                  <a:pt x="0" y="6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49" name=""/>
          <p:cNvSpPr/>
          <p:nvPr/>
        </p:nvSpPr>
        <p:spPr>
          <a:xfrm>
            <a:off x="2290680" y="6267600"/>
            <a:ext cx="17640" cy="21960"/>
          </a:xfrm>
          <a:custGeom>
            <a:avLst/>
            <a:gdLst/>
            <a:ahLst/>
            <a:rect l="l" t="t" r="r" b="b"/>
            <a:pathLst>
              <a:path w="23" h="27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7" y="23"/>
                </a:lnTo>
                <a:lnTo>
                  <a:pt x="9" y="23"/>
                </a:lnTo>
                <a:lnTo>
                  <a:pt x="14" y="25"/>
                </a:lnTo>
                <a:lnTo>
                  <a:pt x="18" y="27"/>
                </a:lnTo>
                <a:lnTo>
                  <a:pt x="23" y="27"/>
                </a:lnTo>
                <a:lnTo>
                  <a:pt x="23" y="7"/>
                </a:lnTo>
                <a:lnTo>
                  <a:pt x="21" y="7"/>
                </a:lnTo>
                <a:lnTo>
                  <a:pt x="20" y="6"/>
                </a:lnTo>
                <a:lnTo>
                  <a:pt x="18" y="6"/>
                </a:lnTo>
                <a:lnTo>
                  <a:pt x="14" y="4"/>
                </a:lnTo>
                <a:lnTo>
                  <a:pt x="9" y="2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0" name=""/>
          <p:cNvSpPr/>
          <p:nvPr/>
        </p:nvSpPr>
        <p:spPr>
          <a:xfrm>
            <a:off x="2271600" y="6267600"/>
            <a:ext cx="190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3" y="9"/>
                </a:moveTo>
                <a:lnTo>
                  <a:pt x="11" y="20"/>
                </a:lnTo>
                <a:lnTo>
                  <a:pt x="18" y="20"/>
                </a:lnTo>
                <a:lnTo>
                  <a:pt x="23" y="20"/>
                </a:lnTo>
                <a:lnTo>
                  <a:pt x="23" y="0"/>
                </a:lnTo>
                <a:lnTo>
                  <a:pt x="18" y="0"/>
                </a:lnTo>
                <a:lnTo>
                  <a:pt x="11" y="0"/>
                </a:lnTo>
                <a:lnTo>
                  <a:pt x="0" y="9"/>
                </a:lnTo>
                <a:lnTo>
                  <a:pt x="23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1" name=""/>
          <p:cNvSpPr/>
          <p:nvPr/>
        </p:nvSpPr>
        <p:spPr>
          <a:xfrm>
            <a:off x="1995480" y="5381640"/>
            <a:ext cx="82440" cy="19080"/>
          </a:xfrm>
          <a:custGeom>
            <a:avLst/>
            <a:gdLst/>
            <a:ahLst/>
            <a:rect l="l" t="t" r="r" b="b"/>
            <a:pathLst>
              <a:path w="103" h="23">
                <a:moveTo>
                  <a:pt x="18" y="9"/>
                </a:moveTo>
                <a:lnTo>
                  <a:pt x="11" y="23"/>
                </a:lnTo>
                <a:lnTo>
                  <a:pt x="35" y="22"/>
                </a:lnTo>
                <a:lnTo>
                  <a:pt x="57" y="20"/>
                </a:lnTo>
                <a:lnTo>
                  <a:pt x="78" y="20"/>
                </a:lnTo>
                <a:lnTo>
                  <a:pt x="103" y="20"/>
                </a:lnTo>
                <a:lnTo>
                  <a:pt x="103" y="0"/>
                </a:lnTo>
                <a:lnTo>
                  <a:pt x="78" y="0"/>
                </a:lnTo>
                <a:lnTo>
                  <a:pt x="57" y="0"/>
                </a:lnTo>
                <a:lnTo>
                  <a:pt x="34" y="2"/>
                </a:lnTo>
                <a:lnTo>
                  <a:pt x="9" y="4"/>
                </a:lnTo>
                <a:lnTo>
                  <a:pt x="0" y="20"/>
                </a:lnTo>
                <a:lnTo>
                  <a:pt x="18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2" name=""/>
          <p:cNvSpPr/>
          <p:nvPr/>
        </p:nvSpPr>
        <p:spPr>
          <a:xfrm>
            <a:off x="1995480" y="5389560"/>
            <a:ext cx="73080" cy="31680"/>
          </a:xfrm>
          <a:custGeom>
            <a:avLst/>
            <a:gdLst/>
            <a:ahLst/>
            <a:rect l="l" t="t" r="r" b="b"/>
            <a:pathLst>
              <a:path w="91" h="41">
                <a:moveTo>
                  <a:pt x="91" y="25"/>
                </a:moveTo>
                <a:lnTo>
                  <a:pt x="91" y="25"/>
                </a:lnTo>
                <a:lnTo>
                  <a:pt x="85" y="21"/>
                </a:lnTo>
                <a:lnTo>
                  <a:pt x="80" y="20"/>
                </a:lnTo>
                <a:lnTo>
                  <a:pt x="73" y="18"/>
                </a:lnTo>
                <a:lnTo>
                  <a:pt x="68" y="16"/>
                </a:lnTo>
                <a:lnTo>
                  <a:pt x="57" y="14"/>
                </a:lnTo>
                <a:lnTo>
                  <a:pt x="46" y="13"/>
                </a:lnTo>
                <a:lnTo>
                  <a:pt x="43" y="13"/>
                </a:lnTo>
                <a:lnTo>
                  <a:pt x="37" y="11"/>
                </a:lnTo>
                <a:lnTo>
                  <a:pt x="34" y="11"/>
                </a:lnTo>
                <a:lnTo>
                  <a:pt x="28" y="9"/>
                </a:lnTo>
                <a:lnTo>
                  <a:pt x="27" y="7"/>
                </a:lnTo>
                <a:lnTo>
                  <a:pt x="23" y="5"/>
                </a:lnTo>
                <a:lnTo>
                  <a:pt x="21" y="2"/>
                </a:lnTo>
                <a:lnTo>
                  <a:pt x="18" y="0"/>
                </a:lnTo>
                <a:lnTo>
                  <a:pt x="0" y="11"/>
                </a:lnTo>
                <a:lnTo>
                  <a:pt x="5" y="16"/>
                </a:lnTo>
                <a:lnTo>
                  <a:pt x="9" y="21"/>
                </a:lnTo>
                <a:lnTo>
                  <a:pt x="16" y="25"/>
                </a:lnTo>
                <a:lnTo>
                  <a:pt x="21" y="27"/>
                </a:lnTo>
                <a:lnTo>
                  <a:pt x="27" y="29"/>
                </a:lnTo>
                <a:lnTo>
                  <a:pt x="32" y="30"/>
                </a:lnTo>
                <a:lnTo>
                  <a:pt x="37" y="32"/>
                </a:lnTo>
                <a:lnTo>
                  <a:pt x="44" y="32"/>
                </a:lnTo>
                <a:lnTo>
                  <a:pt x="53" y="34"/>
                </a:lnTo>
                <a:lnTo>
                  <a:pt x="64" y="36"/>
                </a:lnTo>
                <a:lnTo>
                  <a:pt x="68" y="37"/>
                </a:lnTo>
                <a:lnTo>
                  <a:pt x="73" y="37"/>
                </a:lnTo>
                <a:lnTo>
                  <a:pt x="76" y="39"/>
                </a:lnTo>
                <a:lnTo>
                  <a:pt x="78" y="41"/>
                </a:lnTo>
                <a:lnTo>
                  <a:pt x="78" y="41"/>
                </a:lnTo>
                <a:lnTo>
                  <a:pt x="91" y="2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3" name=""/>
          <p:cNvSpPr/>
          <p:nvPr/>
        </p:nvSpPr>
        <p:spPr>
          <a:xfrm>
            <a:off x="2058840" y="5408640"/>
            <a:ext cx="28800" cy="44280"/>
          </a:xfrm>
          <a:custGeom>
            <a:avLst/>
            <a:gdLst/>
            <a:ahLst/>
            <a:rect l="l" t="t" r="r" b="b"/>
            <a:pathLst>
              <a:path w="38" h="55">
                <a:moveTo>
                  <a:pt x="34" y="55"/>
                </a:moveTo>
                <a:lnTo>
                  <a:pt x="38" y="39"/>
                </a:lnTo>
                <a:lnTo>
                  <a:pt x="36" y="36"/>
                </a:lnTo>
                <a:lnTo>
                  <a:pt x="34" y="32"/>
                </a:lnTo>
                <a:lnTo>
                  <a:pt x="30" y="28"/>
                </a:lnTo>
                <a:lnTo>
                  <a:pt x="29" y="23"/>
                </a:lnTo>
                <a:lnTo>
                  <a:pt x="27" y="18"/>
                </a:lnTo>
                <a:lnTo>
                  <a:pt x="23" y="11"/>
                </a:lnTo>
                <a:lnTo>
                  <a:pt x="18" y="5"/>
                </a:lnTo>
                <a:lnTo>
                  <a:pt x="13" y="0"/>
                </a:lnTo>
                <a:lnTo>
                  <a:pt x="0" y="16"/>
                </a:lnTo>
                <a:lnTo>
                  <a:pt x="4" y="20"/>
                </a:lnTo>
                <a:lnTo>
                  <a:pt x="6" y="23"/>
                </a:lnTo>
                <a:lnTo>
                  <a:pt x="9" y="27"/>
                </a:lnTo>
                <a:lnTo>
                  <a:pt x="11" y="30"/>
                </a:lnTo>
                <a:lnTo>
                  <a:pt x="13" y="36"/>
                </a:lnTo>
                <a:lnTo>
                  <a:pt x="14" y="41"/>
                </a:lnTo>
                <a:lnTo>
                  <a:pt x="18" y="48"/>
                </a:lnTo>
                <a:lnTo>
                  <a:pt x="23" y="53"/>
                </a:lnTo>
                <a:lnTo>
                  <a:pt x="27" y="37"/>
                </a:lnTo>
                <a:lnTo>
                  <a:pt x="34" y="5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4" name=""/>
          <p:cNvSpPr/>
          <p:nvPr/>
        </p:nvSpPr>
        <p:spPr>
          <a:xfrm>
            <a:off x="2035080" y="5437080"/>
            <a:ext cx="50760" cy="55800"/>
          </a:xfrm>
          <a:custGeom>
            <a:avLst/>
            <a:gdLst/>
            <a:ahLst/>
            <a:rect l="l" t="t" r="r" b="b"/>
            <a:pathLst>
              <a:path w="62" h="71">
                <a:moveTo>
                  <a:pt x="19" y="71"/>
                </a:moveTo>
                <a:lnTo>
                  <a:pt x="19" y="71"/>
                </a:lnTo>
                <a:lnTo>
                  <a:pt x="21" y="67"/>
                </a:lnTo>
                <a:lnTo>
                  <a:pt x="21" y="65"/>
                </a:lnTo>
                <a:lnTo>
                  <a:pt x="23" y="62"/>
                </a:lnTo>
                <a:lnTo>
                  <a:pt x="25" y="57"/>
                </a:lnTo>
                <a:lnTo>
                  <a:pt x="26" y="53"/>
                </a:lnTo>
                <a:lnTo>
                  <a:pt x="30" y="49"/>
                </a:lnTo>
                <a:lnTo>
                  <a:pt x="32" y="44"/>
                </a:lnTo>
                <a:lnTo>
                  <a:pt x="35" y="41"/>
                </a:lnTo>
                <a:lnTo>
                  <a:pt x="42" y="32"/>
                </a:lnTo>
                <a:lnTo>
                  <a:pt x="50" y="26"/>
                </a:lnTo>
                <a:lnTo>
                  <a:pt x="57" y="21"/>
                </a:lnTo>
                <a:lnTo>
                  <a:pt x="62" y="17"/>
                </a:lnTo>
                <a:lnTo>
                  <a:pt x="55" y="0"/>
                </a:lnTo>
                <a:lnTo>
                  <a:pt x="46" y="3"/>
                </a:lnTo>
                <a:lnTo>
                  <a:pt x="37" y="10"/>
                </a:lnTo>
                <a:lnTo>
                  <a:pt x="28" y="17"/>
                </a:lnTo>
                <a:lnTo>
                  <a:pt x="19" y="26"/>
                </a:lnTo>
                <a:lnTo>
                  <a:pt x="16" y="32"/>
                </a:lnTo>
                <a:lnTo>
                  <a:pt x="12" y="37"/>
                </a:lnTo>
                <a:lnTo>
                  <a:pt x="9" y="42"/>
                </a:lnTo>
                <a:lnTo>
                  <a:pt x="7" y="48"/>
                </a:lnTo>
                <a:lnTo>
                  <a:pt x="3" y="53"/>
                </a:lnTo>
                <a:lnTo>
                  <a:pt x="2" y="60"/>
                </a:lnTo>
                <a:lnTo>
                  <a:pt x="0" y="65"/>
                </a:lnTo>
                <a:lnTo>
                  <a:pt x="0" y="71"/>
                </a:lnTo>
                <a:lnTo>
                  <a:pt x="19" y="7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5" name=""/>
          <p:cNvSpPr/>
          <p:nvPr/>
        </p:nvSpPr>
        <p:spPr>
          <a:xfrm>
            <a:off x="2035080" y="5492880"/>
            <a:ext cx="39960" cy="34920"/>
          </a:xfrm>
          <a:custGeom>
            <a:avLst/>
            <a:gdLst/>
            <a:ahLst/>
            <a:rect l="l" t="t" r="r" b="b"/>
            <a:pathLst>
              <a:path w="50" h="43">
                <a:moveTo>
                  <a:pt x="48" y="43"/>
                </a:moveTo>
                <a:lnTo>
                  <a:pt x="50" y="27"/>
                </a:lnTo>
                <a:lnTo>
                  <a:pt x="42" y="21"/>
                </a:lnTo>
                <a:lnTo>
                  <a:pt x="32" y="14"/>
                </a:lnTo>
                <a:lnTo>
                  <a:pt x="26" y="9"/>
                </a:lnTo>
                <a:lnTo>
                  <a:pt x="23" y="5"/>
                </a:lnTo>
                <a:lnTo>
                  <a:pt x="23" y="3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9"/>
                </a:lnTo>
                <a:lnTo>
                  <a:pt x="3" y="14"/>
                </a:lnTo>
                <a:lnTo>
                  <a:pt x="7" y="18"/>
                </a:lnTo>
                <a:lnTo>
                  <a:pt x="12" y="23"/>
                </a:lnTo>
                <a:lnTo>
                  <a:pt x="18" y="28"/>
                </a:lnTo>
                <a:lnTo>
                  <a:pt x="28" y="37"/>
                </a:lnTo>
                <a:lnTo>
                  <a:pt x="35" y="41"/>
                </a:lnTo>
                <a:lnTo>
                  <a:pt x="37" y="27"/>
                </a:lnTo>
                <a:lnTo>
                  <a:pt x="48" y="4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6" name=""/>
          <p:cNvSpPr/>
          <p:nvPr/>
        </p:nvSpPr>
        <p:spPr>
          <a:xfrm>
            <a:off x="2043000" y="5514840"/>
            <a:ext cx="30240" cy="30240"/>
          </a:xfrm>
          <a:custGeom>
            <a:avLst/>
            <a:gdLst/>
            <a:ahLst/>
            <a:rect l="l" t="t" r="r" b="b"/>
            <a:pathLst>
              <a:path w="39" h="39">
                <a:moveTo>
                  <a:pt x="16" y="24"/>
                </a:moveTo>
                <a:lnTo>
                  <a:pt x="16" y="39"/>
                </a:lnTo>
                <a:lnTo>
                  <a:pt x="21" y="32"/>
                </a:lnTo>
                <a:lnTo>
                  <a:pt x="26" y="26"/>
                </a:lnTo>
                <a:lnTo>
                  <a:pt x="32" y="21"/>
                </a:lnTo>
                <a:lnTo>
                  <a:pt x="39" y="16"/>
                </a:lnTo>
                <a:lnTo>
                  <a:pt x="26" y="0"/>
                </a:lnTo>
                <a:lnTo>
                  <a:pt x="17" y="7"/>
                </a:lnTo>
                <a:lnTo>
                  <a:pt x="10" y="14"/>
                </a:lnTo>
                <a:lnTo>
                  <a:pt x="5" y="19"/>
                </a:lnTo>
                <a:lnTo>
                  <a:pt x="0" y="24"/>
                </a:lnTo>
                <a:lnTo>
                  <a:pt x="0" y="39"/>
                </a:lnTo>
                <a:lnTo>
                  <a:pt x="16" y="2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7" name=""/>
          <p:cNvSpPr/>
          <p:nvPr/>
        </p:nvSpPr>
        <p:spPr>
          <a:xfrm>
            <a:off x="2043000" y="5533920"/>
            <a:ext cx="34920" cy="49320"/>
          </a:xfrm>
          <a:custGeom>
            <a:avLst/>
            <a:gdLst/>
            <a:ahLst/>
            <a:rect l="l" t="t" r="r" b="b"/>
            <a:pathLst>
              <a:path w="44" h="63">
                <a:moveTo>
                  <a:pt x="44" y="63"/>
                </a:moveTo>
                <a:lnTo>
                  <a:pt x="44" y="63"/>
                </a:lnTo>
                <a:lnTo>
                  <a:pt x="44" y="54"/>
                </a:lnTo>
                <a:lnTo>
                  <a:pt x="42" y="45"/>
                </a:lnTo>
                <a:lnTo>
                  <a:pt x="41" y="36"/>
                </a:lnTo>
                <a:lnTo>
                  <a:pt x="37" y="29"/>
                </a:lnTo>
                <a:lnTo>
                  <a:pt x="33" y="20"/>
                </a:lnTo>
                <a:lnTo>
                  <a:pt x="28" y="15"/>
                </a:lnTo>
                <a:lnTo>
                  <a:pt x="23" y="8"/>
                </a:lnTo>
                <a:lnTo>
                  <a:pt x="16" y="0"/>
                </a:lnTo>
                <a:lnTo>
                  <a:pt x="0" y="15"/>
                </a:lnTo>
                <a:lnTo>
                  <a:pt x="5" y="20"/>
                </a:lnTo>
                <a:lnTo>
                  <a:pt x="10" y="25"/>
                </a:lnTo>
                <a:lnTo>
                  <a:pt x="14" y="31"/>
                </a:lnTo>
                <a:lnTo>
                  <a:pt x="17" y="36"/>
                </a:lnTo>
                <a:lnTo>
                  <a:pt x="19" y="41"/>
                </a:lnTo>
                <a:lnTo>
                  <a:pt x="21" y="47"/>
                </a:lnTo>
                <a:lnTo>
                  <a:pt x="23" y="54"/>
                </a:lnTo>
                <a:lnTo>
                  <a:pt x="23" y="63"/>
                </a:lnTo>
                <a:lnTo>
                  <a:pt x="44" y="6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8" name=""/>
          <p:cNvSpPr/>
          <p:nvPr/>
        </p:nvSpPr>
        <p:spPr>
          <a:xfrm>
            <a:off x="2041560" y="5583240"/>
            <a:ext cx="36360" cy="50760"/>
          </a:xfrm>
          <a:custGeom>
            <a:avLst/>
            <a:gdLst/>
            <a:ahLst/>
            <a:rect l="l" t="t" r="r" b="b"/>
            <a:pathLst>
              <a:path w="46" h="62">
                <a:moveTo>
                  <a:pt x="21" y="62"/>
                </a:moveTo>
                <a:lnTo>
                  <a:pt x="21" y="62"/>
                </a:lnTo>
                <a:lnTo>
                  <a:pt x="21" y="58"/>
                </a:lnTo>
                <a:lnTo>
                  <a:pt x="21" y="55"/>
                </a:lnTo>
                <a:lnTo>
                  <a:pt x="23" y="51"/>
                </a:lnTo>
                <a:lnTo>
                  <a:pt x="23" y="50"/>
                </a:lnTo>
                <a:lnTo>
                  <a:pt x="27" y="44"/>
                </a:lnTo>
                <a:lnTo>
                  <a:pt x="32" y="39"/>
                </a:lnTo>
                <a:lnTo>
                  <a:pt x="35" y="30"/>
                </a:lnTo>
                <a:lnTo>
                  <a:pt x="41" y="23"/>
                </a:lnTo>
                <a:lnTo>
                  <a:pt x="44" y="18"/>
                </a:lnTo>
                <a:lnTo>
                  <a:pt x="44" y="12"/>
                </a:lnTo>
                <a:lnTo>
                  <a:pt x="46" y="5"/>
                </a:lnTo>
                <a:lnTo>
                  <a:pt x="46" y="0"/>
                </a:lnTo>
                <a:lnTo>
                  <a:pt x="25" y="0"/>
                </a:lnTo>
                <a:lnTo>
                  <a:pt x="25" y="3"/>
                </a:lnTo>
                <a:lnTo>
                  <a:pt x="25" y="7"/>
                </a:lnTo>
                <a:lnTo>
                  <a:pt x="23" y="12"/>
                </a:lnTo>
                <a:lnTo>
                  <a:pt x="21" y="14"/>
                </a:lnTo>
                <a:lnTo>
                  <a:pt x="19" y="19"/>
                </a:lnTo>
                <a:lnTo>
                  <a:pt x="14" y="26"/>
                </a:lnTo>
                <a:lnTo>
                  <a:pt x="11" y="34"/>
                </a:lnTo>
                <a:lnTo>
                  <a:pt x="5" y="41"/>
                </a:lnTo>
                <a:lnTo>
                  <a:pt x="2" y="44"/>
                </a:lnTo>
                <a:lnTo>
                  <a:pt x="2" y="51"/>
                </a:lnTo>
                <a:lnTo>
                  <a:pt x="0" y="57"/>
                </a:lnTo>
                <a:lnTo>
                  <a:pt x="0" y="62"/>
                </a:lnTo>
                <a:lnTo>
                  <a:pt x="21" y="6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59" name=""/>
          <p:cNvSpPr/>
          <p:nvPr/>
        </p:nvSpPr>
        <p:spPr>
          <a:xfrm>
            <a:off x="2041560" y="5632560"/>
            <a:ext cx="31680" cy="25200"/>
          </a:xfrm>
          <a:custGeom>
            <a:avLst/>
            <a:gdLst/>
            <a:ahLst/>
            <a:rect l="l" t="t" r="r" b="b"/>
            <a:pathLst>
              <a:path w="41" h="32">
                <a:moveTo>
                  <a:pt x="41" y="32"/>
                </a:moveTo>
                <a:lnTo>
                  <a:pt x="41" y="32"/>
                </a:lnTo>
                <a:lnTo>
                  <a:pt x="41" y="29"/>
                </a:lnTo>
                <a:lnTo>
                  <a:pt x="39" y="23"/>
                </a:lnTo>
                <a:lnTo>
                  <a:pt x="37" y="22"/>
                </a:lnTo>
                <a:lnTo>
                  <a:pt x="35" y="18"/>
                </a:lnTo>
                <a:lnTo>
                  <a:pt x="32" y="15"/>
                </a:lnTo>
                <a:lnTo>
                  <a:pt x="28" y="9"/>
                </a:lnTo>
                <a:lnTo>
                  <a:pt x="25" y="6"/>
                </a:lnTo>
                <a:lnTo>
                  <a:pt x="21" y="2"/>
                </a:lnTo>
                <a:lnTo>
                  <a:pt x="19" y="0"/>
                </a:lnTo>
                <a:lnTo>
                  <a:pt x="19" y="2"/>
                </a:lnTo>
                <a:lnTo>
                  <a:pt x="0" y="2"/>
                </a:lnTo>
                <a:lnTo>
                  <a:pt x="2" y="9"/>
                </a:lnTo>
                <a:lnTo>
                  <a:pt x="5" y="15"/>
                </a:lnTo>
                <a:lnTo>
                  <a:pt x="9" y="18"/>
                </a:lnTo>
                <a:lnTo>
                  <a:pt x="12" y="23"/>
                </a:lnTo>
                <a:lnTo>
                  <a:pt x="16" y="27"/>
                </a:lnTo>
                <a:lnTo>
                  <a:pt x="19" y="31"/>
                </a:lnTo>
                <a:lnTo>
                  <a:pt x="19" y="31"/>
                </a:lnTo>
                <a:lnTo>
                  <a:pt x="21" y="32"/>
                </a:lnTo>
                <a:lnTo>
                  <a:pt x="41" y="3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0" name=""/>
          <p:cNvSpPr/>
          <p:nvPr/>
        </p:nvSpPr>
        <p:spPr>
          <a:xfrm>
            <a:off x="2021040" y="5657760"/>
            <a:ext cx="52200" cy="90720"/>
          </a:xfrm>
          <a:custGeom>
            <a:avLst/>
            <a:gdLst/>
            <a:ahLst/>
            <a:rect l="l" t="t" r="r" b="b"/>
            <a:pathLst>
              <a:path w="68" h="114">
                <a:moveTo>
                  <a:pt x="22" y="114"/>
                </a:moveTo>
                <a:lnTo>
                  <a:pt x="22" y="114"/>
                </a:lnTo>
                <a:lnTo>
                  <a:pt x="22" y="107"/>
                </a:lnTo>
                <a:lnTo>
                  <a:pt x="23" y="100"/>
                </a:lnTo>
                <a:lnTo>
                  <a:pt x="25" y="93"/>
                </a:lnTo>
                <a:lnTo>
                  <a:pt x="27" y="88"/>
                </a:lnTo>
                <a:lnTo>
                  <a:pt x="30" y="80"/>
                </a:lnTo>
                <a:lnTo>
                  <a:pt x="34" y="75"/>
                </a:lnTo>
                <a:lnTo>
                  <a:pt x="38" y="68"/>
                </a:lnTo>
                <a:lnTo>
                  <a:pt x="43" y="63"/>
                </a:lnTo>
                <a:lnTo>
                  <a:pt x="52" y="48"/>
                </a:lnTo>
                <a:lnTo>
                  <a:pt x="59" y="34"/>
                </a:lnTo>
                <a:lnTo>
                  <a:pt x="62" y="27"/>
                </a:lnTo>
                <a:lnTo>
                  <a:pt x="66" y="18"/>
                </a:lnTo>
                <a:lnTo>
                  <a:pt x="68" y="9"/>
                </a:lnTo>
                <a:lnTo>
                  <a:pt x="68" y="0"/>
                </a:lnTo>
                <a:lnTo>
                  <a:pt x="46" y="0"/>
                </a:lnTo>
                <a:lnTo>
                  <a:pt x="46" y="7"/>
                </a:lnTo>
                <a:lnTo>
                  <a:pt x="45" y="13"/>
                </a:lnTo>
                <a:lnTo>
                  <a:pt x="43" y="20"/>
                </a:lnTo>
                <a:lnTo>
                  <a:pt x="41" y="25"/>
                </a:lnTo>
                <a:lnTo>
                  <a:pt x="34" y="38"/>
                </a:lnTo>
                <a:lnTo>
                  <a:pt x="25" y="50"/>
                </a:lnTo>
                <a:lnTo>
                  <a:pt x="22" y="57"/>
                </a:lnTo>
                <a:lnTo>
                  <a:pt x="16" y="64"/>
                </a:lnTo>
                <a:lnTo>
                  <a:pt x="13" y="72"/>
                </a:lnTo>
                <a:lnTo>
                  <a:pt x="9" y="79"/>
                </a:lnTo>
                <a:lnTo>
                  <a:pt x="5" y="88"/>
                </a:lnTo>
                <a:lnTo>
                  <a:pt x="2" y="95"/>
                </a:lnTo>
                <a:lnTo>
                  <a:pt x="0" y="104"/>
                </a:lnTo>
                <a:lnTo>
                  <a:pt x="0" y="114"/>
                </a:lnTo>
                <a:lnTo>
                  <a:pt x="22" y="11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1" name=""/>
          <p:cNvSpPr/>
          <p:nvPr/>
        </p:nvSpPr>
        <p:spPr>
          <a:xfrm>
            <a:off x="2021040" y="5748480"/>
            <a:ext cx="36360" cy="39600"/>
          </a:xfrm>
          <a:custGeom>
            <a:avLst/>
            <a:gdLst/>
            <a:ahLst/>
            <a:rect l="l" t="t" r="r" b="b"/>
            <a:pathLst>
              <a:path w="46" h="52">
                <a:moveTo>
                  <a:pt x="46" y="52"/>
                </a:moveTo>
                <a:lnTo>
                  <a:pt x="46" y="52"/>
                </a:lnTo>
                <a:lnTo>
                  <a:pt x="46" y="47"/>
                </a:lnTo>
                <a:lnTo>
                  <a:pt x="45" y="41"/>
                </a:lnTo>
                <a:lnTo>
                  <a:pt x="43" y="38"/>
                </a:lnTo>
                <a:lnTo>
                  <a:pt x="41" y="32"/>
                </a:lnTo>
                <a:lnTo>
                  <a:pt x="36" y="27"/>
                </a:lnTo>
                <a:lnTo>
                  <a:pt x="30" y="22"/>
                </a:lnTo>
                <a:lnTo>
                  <a:pt x="27" y="18"/>
                </a:lnTo>
                <a:lnTo>
                  <a:pt x="23" y="13"/>
                </a:lnTo>
                <a:lnTo>
                  <a:pt x="23" y="11"/>
                </a:lnTo>
                <a:lnTo>
                  <a:pt x="22" y="9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2" y="13"/>
                </a:lnTo>
                <a:lnTo>
                  <a:pt x="4" y="18"/>
                </a:lnTo>
                <a:lnTo>
                  <a:pt x="5" y="23"/>
                </a:lnTo>
                <a:lnTo>
                  <a:pt x="11" y="30"/>
                </a:lnTo>
                <a:lnTo>
                  <a:pt x="16" y="36"/>
                </a:lnTo>
                <a:lnTo>
                  <a:pt x="20" y="39"/>
                </a:lnTo>
                <a:lnTo>
                  <a:pt x="23" y="45"/>
                </a:lnTo>
                <a:lnTo>
                  <a:pt x="23" y="45"/>
                </a:lnTo>
                <a:lnTo>
                  <a:pt x="25" y="47"/>
                </a:lnTo>
                <a:lnTo>
                  <a:pt x="25" y="48"/>
                </a:lnTo>
                <a:lnTo>
                  <a:pt x="25" y="52"/>
                </a:lnTo>
                <a:lnTo>
                  <a:pt x="46" y="5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2" name=""/>
          <p:cNvSpPr/>
          <p:nvPr/>
        </p:nvSpPr>
        <p:spPr>
          <a:xfrm>
            <a:off x="2021040" y="5788080"/>
            <a:ext cx="36360" cy="27000"/>
          </a:xfrm>
          <a:custGeom>
            <a:avLst/>
            <a:gdLst/>
            <a:ahLst/>
            <a:rect l="l" t="t" r="r" b="b"/>
            <a:pathLst>
              <a:path w="44" h="34">
                <a:moveTo>
                  <a:pt x="20" y="34"/>
                </a:moveTo>
                <a:lnTo>
                  <a:pt x="20" y="34"/>
                </a:lnTo>
                <a:lnTo>
                  <a:pt x="20" y="34"/>
                </a:lnTo>
                <a:lnTo>
                  <a:pt x="21" y="32"/>
                </a:lnTo>
                <a:lnTo>
                  <a:pt x="25" y="30"/>
                </a:lnTo>
                <a:lnTo>
                  <a:pt x="28" y="27"/>
                </a:lnTo>
                <a:lnTo>
                  <a:pt x="36" y="23"/>
                </a:lnTo>
                <a:lnTo>
                  <a:pt x="39" y="18"/>
                </a:lnTo>
                <a:lnTo>
                  <a:pt x="41" y="14"/>
                </a:lnTo>
                <a:lnTo>
                  <a:pt x="43" y="9"/>
                </a:lnTo>
                <a:lnTo>
                  <a:pt x="44" y="5"/>
                </a:lnTo>
                <a:lnTo>
                  <a:pt x="44" y="0"/>
                </a:lnTo>
                <a:lnTo>
                  <a:pt x="25" y="0"/>
                </a:lnTo>
                <a:lnTo>
                  <a:pt x="25" y="3"/>
                </a:lnTo>
                <a:lnTo>
                  <a:pt x="23" y="5"/>
                </a:lnTo>
                <a:lnTo>
                  <a:pt x="23" y="5"/>
                </a:lnTo>
                <a:lnTo>
                  <a:pt x="23" y="7"/>
                </a:lnTo>
                <a:lnTo>
                  <a:pt x="20" y="9"/>
                </a:lnTo>
                <a:lnTo>
                  <a:pt x="16" y="11"/>
                </a:lnTo>
                <a:lnTo>
                  <a:pt x="14" y="14"/>
                </a:lnTo>
                <a:lnTo>
                  <a:pt x="9" y="16"/>
                </a:lnTo>
                <a:lnTo>
                  <a:pt x="5" y="18"/>
                </a:lnTo>
                <a:lnTo>
                  <a:pt x="3" y="21"/>
                </a:lnTo>
                <a:lnTo>
                  <a:pt x="2" y="23"/>
                </a:lnTo>
                <a:lnTo>
                  <a:pt x="0" y="28"/>
                </a:lnTo>
                <a:lnTo>
                  <a:pt x="20" y="3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3" name=""/>
          <p:cNvSpPr/>
          <p:nvPr/>
        </p:nvSpPr>
        <p:spPr>
          <a:xfrm>
            <a:off x="2019240" y="5811840"/>
            <a:ext cx="20520" cy="50760"/>
          </a:xfrm>
          <a:custGeom>
            <a:avLst/>
            <a:gdLst/>
            <a:ahLst/>
            <a:rect l="l" t="t" r="r" b="b"/>
            <a:pathLst>
              <a:path w="27" h="64">
                <a:moveTo>
                  <a:pt x="24" y="64"/>
                </a:moveTo>
                <a:lnTo>
                  <a:pt x="25" y="64"/>
                </a:lnTo>
                <a:lnTo>
                  <a:pt x="25" y="59"/>
                </a:lnTo>
                <a:lnTo>
                  <a:pt x="27" y="54"/>
                </a:lnTo>
                <a:lnTo>
                  <a:pt x="27" y="50"/>
                </a:lnTo>
                <a:lnTo>
                  <a:pt x="27" y="45"/>
                </a:lnTo>
                <a:lnTo>
                  <a:pt x="25" y="38"/>
                </a:lnTo>
                <a:lnTo>
                  <a:pt x="25" y="31"/>
                </a:lnTo>
                <a:lnTo>
                  <a:pt x="24" y="23"/>
                </a:lnTo>
                <a:lnTo>
                  <a:pt x="22" y="18"/>
                </a:lnTo>
                <a:lnTo>
                  <a:pt x="22" y="15"/>
                </a:lnTo>
                <a:lnTo>
                  <a:pt x="24" y="13"/>
                </a:lnTo>
                <a:lnTo>
                  <a:pt x="24" y="9"/>
                </a:lnTo>
                <a:lnTo>
                  <a:pt x="25" y="6"/>
                </a:lnTo>
                <a:lnTo>
                  <a:pt x="4" y="0"/>
                </a:lnTo>
                <a:lnTo>
                  <a:pt x="2" y="4"/>
                </a:lnTo>
                <a:lnTo>
                  <a:pt x="0" y="9"/>
                </a:lnTo>
                <a:lnTo>
                  <a:pt x="0" y="15"/>
                </a:lnTo>
                <a:lnTo>
                  <a:pt x="0" y="18"/>
                </a:lnTo>
                <a:lnTo>
                  <a:pt x="0" y="27"/>
                </a:lnTo>
                <a:lnTo>
                  <a:pt x="2" y="32"/>
                </a:lnTo>
                <a:lnTo>
                  <a:pt x="4" y="39"/>
                </a:lnTo>
                <a:lnTo>
                  <a:pt x="4" y="47"/>
                </a:lnTo>
                <a:lnTo>
                  <a:pt x="4" y="50"/>
                </a:lnTo>
                <a:lnTo>
                  <a:pt x="4" y="52"/>
                </a:lnTo>
                <a:lnTo>
                  <a:pt x="4" y="56"/>
                </a:lnTo>
                <a:lnTo>
                  <a:pt x="4" y="57"/>
                </a:lnTo>
                <a:lnTo>
                  <a:pt x="4" y="57"/>
                </a:lnTo>
                <a:lnTo>
                  <a:pt x="24" y="6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4" name=""/>
          <p:cNvSpPr/>
          <p:nvPr/>
        </p:nvSpPr>
        <p:spPr>
          <a:xfrm>
            <a:off x="1960560" y="5856120"/>
            <a:ext cx="76320" cy="84240"/>
          </a:xfrm>
          <a:custGeom>
            <a:avLst/>
            <a:gdLst/>
            <a:ahLst/>
            <a:rect l="l" t="t" r="r" b="b"/>
            <a:pathLst>
              <a:path w="97" h="105">
                <a:moveTo>
                  <a:pt x="22" y="105"/>
                </a:moveTo>
                <a:lnTo>
                  <a:pt x="22" y="105"/>
                </a:lnTo>
                <a:lnTo>
                  <a:pt x="22" y="100"/>
                </a:lnTo>
                <a:lnTo>
                  <a:pt x="22" y="96"/>
                </a:lnTo>
                <a:lnTo>
                  <a:pt x="24" y="95"/>
                </a:lnTo>
                <a:lnTo>
                  <a:pt x="24" y="91"/>
                </a:lnTo>
                <a:lnTo>
                  <a:pt x="27" y="84"/>
                </a:lnTo>
                <a:lnTo>
                  <a:pt x="29" y="79"/>
                </a:lnTo>
                <a:lnTo>
                  <a:pt x="32" y="73"/>
                </a:lnTo>
                <a:lnTo>
                  <a:pt x="38" y="70"/>
                </a:lnTo>
                <a:lnTo>
                  <a:pt x="43" y="64"/>
                </a:lnTo>
                <a:lnTo>
                  <a:pt x="48" y="59"/>
                </a:lnTo>
                <a:lnTo>
                  <a:pt x="63" y="50"/>
                </a:lnTo>
                <a:lnTo>
                  <a:pt x="75" y="39"/>
                </a:lnTo>
                <a:lnTo>
                  <a:pt x="82" y="32"/>
                </a:lnTo>
                <a:lnTo>
                  <a:pt x="88" y="25"/>
                </a:lnTo>
                <a:lnTo>
                  <a:pt x="93" y="16"/>
                </a:lnTo>
                <a:lnTo>
                  <a:pt x="97" y="7"/>
                </a:lnTo>
                <a:lnTo>
                  <a:pt x="77" y="0"/>
                </a:lnTo>
                <a:lnTo>
                  <a:pt x="73" y="7"/>
                </a:lnTo>
                <a:lnTo>
                  <a:pt x="70" y="13"/>
                </a:lnTo>
                <a:lnTo>
                  <a:pt x="64" y="18"/>
                </a:lnTo>
                <a:lnTo>
                  <a:pt x="59" y="23"/>
                </a:lnTo>
                <a:lnTo>
                  <a:pt x="48" y="34"/>
                </a:lnTo>
                <a:lnTo>
                  <a:pt x="36" y="45"/>
                </a:lnTo>
                <a:lnTo>
                  <a:pt x="29" y="48"/>
                </a:lnTo>
                <a:lnTo>
                  <a:pt x="24" y="55"/>
                </a:lnTo>
                <a:lnTo>
                  <a:pt x="16" y="61"/>
                </a:lnTo>
                <a:lnTo>
                  <a:pt x="11" y="68"/>
                </a:lnTo>
                <a:lnTo>
                  <a:pt x="8" y="75"/>
                </a:lnTo>
                <a:lnTo>
                  <a:pt x="4" y="84"/>
                </a:lnTo>
                <a:lnTo>
                  <a:pt x="2" y="89"/>
                </a:lnTo>
                <a:lnTo>
                  <a:pt x="2" y="95"/>
                </a:lnTo>
                <a:lnTo>
                  <a:pt x="0" y="100"/>
                </a:lnTo>
                <a:lnTo>
                  <a:pt x="0" y="105"/>
                </a:lnTo>
                <a:lnTo>
                  <a:pt x="22" y="10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5" name=""/>
          <p:cNvSpPr/>
          <p:nvPr/>
        </p:nvSpPr>
        <p:spPr>
          <a:xfrm>
            <a:off x="1960560" y="5940360"/>
            <a:ext cx="42840" cy="77760"/>
          </a:xfrm>
          <a:custGeom>
            <a:avLst/>
            <a:gdLst/>
            <a:ahLst/>
            <a:rect l="l" t="t" r="r" b="b"/>
            <a:pathLst>
              <a:path w="54" h="98">
                <a:moveTo>
                  <a:pt x="54" y="88"/>
                </a:moveTo>
                <a:lnTo>
                  <a:pt x="54" y="89"/>
                </a:lnTo>
                <a:lnTo>
                  <a:pt x="45" y="70"/>
                </a:lnTo>
                <a:lnTo>
                  <a:pt x="34" y="43"/>
                </a:lnTo>
                <a:lnTo>
                  <a:pt x="31" y="29"/>
                </a:lnTo>
                <a:lnTo>
                  <a:pt x="25" y="16"/>
                </a:lnTo>
                <a:lnTo>
                  <a:pt x="24" y="6"/>
                </a:lnTo>
                <a:lnTo>
                  <a:pt x="22" y="0"/>
                </a:lnTo>
                <a:lnTo>
                  <a:pt x="0" y="0"/>
                </a:lnTo>
                <a:lnTo>
                  <a:pt x="2" y="9"/>
                </a:lnTo>
                <a:lnTo>
                  <a:pt x="6" y="22"/>
                </a:lnTo>
                <a:lnTo>
                  <a:pt x="9" y="36"/>
                </a:lnTo>
                <a:lnTo>
                  <a:pt x="15" y="50"/>
                </a:lnTo>
                <a:lnTo>
                  <a:pt x="25" y="77"/>
                </a:lnTo>
                <a:lnTo>
                  <a:pt x="34" y="96"/>
                </a:lnTo>
                <a:lnTo>
                  <a:pt x="36" y="98"/>
                </a:lnTo>
                <a:lnTo>
                  <a:pt x="54" y="8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6" name=""/>
          <p:cNvSpPr/>
          <p:nvPr/>
        </p:nvSpPr>
        <p:spPr>
          <a:xfrm>
            <a:off x="1987560" y="6008760"/>
            <a:ext cx="46080" cy="69840"/>
          </a:xfrm>
          <a:custGeom>
            <a:avLst/>
            <a:gdLst/>
            <a:ahLst/>
            <a:rect l="l" t="t" r="r" b="b"/>
            <a:pathLst>
              <a:path w="57" h="87">
                <a:moveTo>
                  <a:pt x="41" y="73"/>
                </a:moveTo>
                <a:lnTo>
                  <a:pt x="57" y="73"/>
                </a:lnTo>
                <a:lnTo>
                  <a:pt x="54" y="69"/>
                </a:lnTo>
                <a:lnTo>
                  <a:pt x="50" y="65"/>
                </a:lnTo>
                <a:lnTo>
                  <a:pt x="48" y="62"/>
                </a:lnTo>
                <a:lnTo>
                  <a:pt x="45" y="58"/>
                </a:lnTo>
                <a:lnTo>
                  <a:pt x="41" y="49"/>
                </a:lnTo>
                <a:lnTo>
                  <a:pt x="36" y="39"/>
                </a:lnTo>
                <a:lnTo>
                  <a:pt x="32" y="28"/>
                </a:lnTo>
                <a:lnTo>
                  <a:pt x="29" y="19"/>
                </a:lnTo>
                <a:lnTo>
                  <a:pt x="23" y="8"/>
                </a:lnTo>
                <a:lnTo>
                  <a:pt x="18" y="0"/>
                </a:lnTo>
                <a:lnTo>
                  <a:pt x="0" y="10"/>
                </a:lnTo>
                <a:lnTo>
                  <a:pt x="4" y="17"/>
                </a:lnTo>
                <a:lnTo>
                  <a:pt x="9" y="26"/>
                </a:lnTo>
                <a:lnTo>
                  <a:pt x="13" y="35"/>
                </a:lnTo>
                <a:lnTo>
                  <a:pt x="16" y="46"/>
                </a:lnTo>
                <a:lnTo>
                  <a:pt x="22" y="57"/>
                </a:lnTo>
                <a:lnTo>
                  <a:pt x="27" y="67"/>
                </a:lnTo>
                <a:lnTo>
                  <a:pt x="29" y="71"/>
                </a:lnTo>
                <a:lnTo>
                  <a:pt x="32" y="78"/>
                </a:lnTo>
                <a:lnTo>
                  <a:pt x="38" y="81"/>
                </a:lnTo>
                <a:lnTo>
                  <a:pt x="41" y="87"/>
                </a:lnTo>
                <a:lnTo>
                  <a:pt x="57" y="87"/>
                </a:lnTo>
                <a:lnTo>
                  <a:pt x="41" y="7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7" name=""/>
          <p:cNvSpPr/>
          <p:nvPr/>
        </p:nvSpPr>
        <p:spPr>
          <a:xfrm>
            <a:off x="2021040" y="6048360"/>
            <a:ext cx="27000" cy="30240"/>
          </a:xfrm>
          <a:custGeom>
            <a:avLst/>
            <a:gdLst/>
            <a:ahLst/>
            <a:rect l="l" t="t" r="r" b="b"/>
            <a:pathLst>
              <a:path w="36" h="38">
                <a:moveTo>
                  <a:pt x="29" y="0"/>
                </a:moveTo>
                <a:lnTo>
                  <a:pt x="22" y="4"/>
                </a:lnTo>
                <a:lnTo>
                  <a:pt x="16" y="8"/>
                </a:lnTo>
                <a:lnTo>
                  <a:pt x="13" y="13"/>
                </a:lnTo>
                <a:lnTo>
                  <a:pt x="7" y="16"/>
                </a:lnTo>
                <a:lnTo>
                  <a:pt x="0" y="24"/>
                </a:lnTo>
                <a:lnTo>
                  <a:pt x="14" y="38"/>
                </a:lnTo>
                <a:lnTo>
                  <a:pt x="22" y="31"/>
                </a:lnTo>
                <a:lnTo>
                  <a:pt x="27" y="25"/>
                </a:lnTo>
                <a:lnTo>
                  <a:pt x="30" y="22"/>
                </a:lnTo>
                <a:lnTo>
                  <a:pt x="36" y="18"/>
                </a:lnTo>
                <a:lnTo>
                  <a:pt x="29" y="20"/>
                </a:lnTo>
                <a:lnTo>
                  <a:pt x="29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8" name=""/>
          <p:cNvSpPr/>
          <p:nvPr/>
        </p:nvSpPr>
        <p:spPr>
          <a:xfrm>
            <a:off x="2043000" y="6056280"/>
            <a:ext cx="180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69" name=""/>
          <p:cNvSpPr/>
          <p:nvPr/>
        </p:nvSpPr>
        <p:spPr>
          <a:xfrm>
            <a:off x="2043000" y="6048360"/>
            <a:ext cx="55800" cy="15840"/>
          </a:xfrm>
          <a:custGeom>
            <a:avLst/>
            <a:gdLst/>
            <a:ahLst/>
            <a:rect l="l" t="t" r="r" b="b"/>
            <a:pathLst>
              <a:path w="71" h="20">
                <a:moveTo>
                  <a:pt x="71" y="9"/>
                </a:moveTo>
                <a:lnTo>
                  <a:pt x="60" y="0"/>
                </a:lnTo>
                <a:lnTo>
                  <a:pt x="0" y="0"/>
                </a:lnTo>
                <a:lnTo>
                  <a:pt x="0" y="20"/>
                </a:lnTo>
                <a:lnTo>
                  <a:pt x="60" y="20"/>
                </a:lnTo>
                <a:lnTo>
                  <a:pt x="71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0" name=""/>
          <p:cNvSpPr/>
          <p:nvPr/>
        </p:nvSpPr>
        <p:spPr>
          <a:xfrm>
            <a:off x="2082960" y="6056280"/>
            <a:ext cx="7920" cy="180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1" name=""/>
          <p:cNvSpPr/>
          <p:nvPr/>
        </p:nvSpPr>
        <p:spPr>
          <a:xfrm>
            <a:off x="2082960" y="6056280"/>
            <a:ext cx="71280" cy="157320"/>
          </a:xfrm>
          <a:custGeom>
            <a:avLst/>
            <a:gdLst/>
            <a:ahLst/>
            <a:rect l="l" t="t" r="r" b="b"/>
            <a:pathLst>
              <a:path w="91" h="200">
                <a:moveTo>
                  <a:pt x="79" y="182"/>
                </a:moveTo>
                <a:lnTo>
                  <a:pt x="91" y="185"/>
                </a:lnTo>
                <a:lnTo>
                  <a:pt x="79" y="168"/>
                </a:lnTo>
                <a:lnTo>
                  <a:pt x="66" y="146"/>
                </a:lnTo>
                <a:lnTo>
                  <a:pt x="61" y="136"/>
                </a:lnTo>
                <a:lnTo>
                  <a:pt x="56" y="125"/>
                </a:lnTo>
                <a:lnTo>
                  <a:pt x="50" y="114"/>
                </a:lnTo>
                <a:lnTo>
                  <a:pt x="43" y="104"/>
                </a:lnTo>
                <a:lnTo>
                  <a:pt x="40" y="91"/>
                </a:lnTo>
                <a:lnTo>
                  <a:pt x="34" y="79"/>
                </a:lnTo>
                <a:lnTo>
                  <a:pt x="31" y="66"/>
                </a:lnTo>
                <a:lnTo>
                  <a:pt x="27" y="54"/>
                </a:lnTo>
                <a:lnTo>
                  <a:pt x="25" y="41"/>
                </a:lnTo>
                <a:lnTo>
                  <a:pt x="24" y="27"/>
                </a:lnTo>
                <a:lnTo>
                  <a:pt x="22" y="15"/>
                </a:lnTo>
                <a:lnTo>
                  <a:pt x="22" y="0"/>
                </a:lnTo>
                <a:lnTo>
                  <a:pt x="0" y="0"/>
                </a:lnTo>
                <a:lnTo>
                  <a:pt x="0" y="16"/>
                </a:lnTo>
                <a:lnTo>
                  <a:pt x="2" y="31"/>
                </a:lnTo>
                <a:lnTo>
                  <a:pt x="4" y="45"/>
                </a:lnTo>
                <a:lnTo>
                  <a:pt x="8" y="57"/>
                </a:lnTo>
                <a:lnTo>
                  <a:pt x="11" y="71"/>
                </a:lnTo>
                <a:lnTo>
                  <a:pt x="15" y="84"/>
                </a:lnTo>
                <a:lnTo>
                  <a:pt x="20" y="96"/>
                </a:lnTo>
                <a:lnTo>
                  <a:pt x="24" y="111"/>
                </a:lnTo>
                <a:lnTo>
                  <a:pt x="31" y="123"/>
                </a:lnTo>
                <a:lnTo>
                  <a:pt x="36" y="134"/>
                </a:lnTo>
                <a:lnTo>
                  <a:pt x="41" y="146"/>
                </a:lnTo>
                <a:lnTo>
                  <a:pt x="49" y="157"/>
                </a:lnTo>
                <a:lnTo>
                  <a:pt x="61" y="177"/>
                </a:lnTo>
                <a:lnTo>
                  <a:pt x="73" y="196"/>
                </a:lnTo>
                <a:lnTo>
                  <a:pt x="86" y="200"/>
                </a:lnTo>
                <a:lnTo>
                  <a:pt x="79" y="18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2" name=""/>
          <p:cNvSpPr/>
          <p:nvPr/>
        </p:nvSpPr>
        <p:spPr>
          <a:xfrm>
            <a:off x="2144880" y="6184800"/>
            <a:ext cx="131760" cy="28800"/>
          </a:xfrm>
          <a:custGeom>
            <a:avLst/>
            <a:gdLst/>
            <a:ahLst/>
            <a:rect l="l" t="t" r="r" b="b"/>
            <a:pathLst>
              <a:path w="165" h="38">
                <a:moveTo>
                  <a:pt x="165" y="0"/>
                </a:moveTo>
                <a:lnTo>
                  <a:pt x="165" y="0"/>
                </a:lnTo>
                <a:lnTo>
                  <a:pt x="147" y="0"/>
                </a:lnTo>
                <a:lnTo>
                  <a:pt x="128" y="0"/>
                </a:lnTo>
                <a:lnTo>
                  <a:pt x="107" y="2"/>
                </a:lnTo>
                <a:lnTo>
                  <a:pt x="85" y="4"/>
                </a:lnTo>
                <a:lnTo>
                  <a:pt x="62" y="6"/>
                </a:lnTo>
                <a:lnTo>
                  <a:pt x="41" y="7"/>
                </a:lnTo>
                <a:lnTo>
                  <a:pt x="28" y="11"/>
                </a:lnTo>
                <a:lnTo>
                  <a:pt x="19" y="13"/>
                </a:lnTo>
                <a:lnTo>
                  <a:pt x="9" y="16"/>
                </a:lnTo>
                <a:lnTo>
                  <a:pt x="0" y="18"/>
                </a:lnTo>
                <a:lnTo>
                  <a:pt x="9" y="38"/>
                </a:lnTo>
                <a:lnTo>
                  <a:pt x="16" y="36"/>
                </a:lnTo>
                <a:lnTo>
                  <a:pt x="25" y="32"/>
                </a:lnTo>
                <a:lnTo>
                  <a:pt x="34" y="31"/>
                </a:lnTo>
                <a:lnTo>
                  <a:pt x="42" y="29"/>
                </a:lnTo>
                <a:lnTo>
                  <a:pt x="64" y="25"/>
                </a:lnTo>
                <a:lnTo>
                  <a:pt x="87" y="23"/>
                </a:lnTo>
                <a:lnTo>
                  <a:pt x="108" y="22"/>
                </a:lnTo>
                <a:lnTo>
                  <a:pt x="130" y="22"/>
                </a:lnTo>
                <a:lnTo>
                  <a:pt x="149" y="22"/>
                </a:lnTo>
                <a:lnTo>
                  <a:pt x="165" y="22"/>
                </a:lnTo>
                <a:lnTo>
                  <a:pt x="165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3" name=""/>
          <p:cNvSpPr/>
          <p:nvPr/>
        </p:nvSpPr>
        <p:spPr>
          <a:xfrm>
            <a:off x="2276640" y="6184800"/>
            <a:ext cx="85680" cy="38160"/>
          </a:xfrm>
          <a:custGeom>
            <a:avLst/>
            <a:gdLst/>
            <a:ahLst/>
            <a:rect l="l" t="t" r="r" b="b"/>
            <a:pathLst>
              <a:path w="109" h="48">
                <a:moveTo>
                  <a:pt x="104" y="48"/>
                </a:moveTo>
                <a:lnTo>
                  <a:pt x="109" y="29"/>
                </a:lnTo>
                <a:lnTo>
                  <a:pt x="98" y="25"/>
                </a:lnTo>
                <a:lnTo>
                  <a:pt x="86" y="20"/>
                </a:lnTo>
                <a:lnTo>
                  <a:pt x="75" y="16"/>
                </a:lnTo>
                <a:lnTo>
                  <a:pt x="61" y="11"/>
                </a:lnTo>
                <a:lnTo>
                  <a:pt x="47" y="7"/>
                </a:lnTo>
                <a:lnTo>
                  <a:pt x="32" y="4"/>
                </a:lnTo>
                <a:lnTo>
                  <a:pt x="23" y="2"/>
                </a:lnTo>
                <a:lnTo>
                  <a:pt x="16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lnTo>
                  <a:pt x="7" y="22"/>
                </a:lnTo>
                <a:lnTo>
                  <a:pt x="13" y="22"/>
                </a:lnTo>
                <a:lnTo>
                  <a:pt x="22" y="22"/>
                </a:lnTo>
                <a:lnTo>
                  <a:pt x="27" y="23"/>
                </a:lnTo>
                <a:lnTo>
                  <a:pt x="41" y="27"/>
                </a:lnTo>
                <a:lnTo>
                  <a:pt x="54" y="31"/>
                </a:lnTo>
                <a:lnTo>
                  <a:pt x="66" y="34"/>
                </a:lnTo>
                <a:lnTo>
                  <a:pt x="79" y="39"/>
                </a:lnTo>
                <a:lnTo>
                  <a:pt x="89" y="43"/>
                </a:lnTo>
                <a:lnTo>
                  <a:pt x="100" y="48"/>
                </a:lnTo>
                <a:lnTo>
                  <a:pt x="104" y="29"/>
                </a:lnTo>
                <a:lnTo>
                  <a:pt x="104" y="4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4" name=""/>
          <p:cNvSpPr/>
          <p:nvPr/>
        </p:nvSpPr>
        <p:spPr>
          <a:xfrm>
            <a:off x="2357280" y="62071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5" name=""/>
          <p:cNvSpPr/>
          <p:nvPr/>
        </p:nvSpPr>
        <p:spPr>
          <a:xfrm>
            <a:off x="2357280" y="6207120"/>
            <a:ext cx="180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6" name=""/>
          <p:cNvSpPr/>
          <p:nvPr/>
        </p:nvSpPr>
        <p:spPr>
          <a:xfrm>
            <a:off x="1403280" y="-1184400"/>
            <a:ext cx="1671840" cy="1246320"/>
          </a:xfrm>
          <a:custGeom>
            <a:avLst/>
            <a:gdLst/>
            <a:ahLst/>
            <a:rect l="l" t="t" r="r" b="b"/>
            <a:pathLst>
              <a:path w="2108" h="1570">
                <a:moveTo>
                  <a:pt x="1848" y="413"/>
                </a:moveTo>
                <a:lnTo>
                  <a:pt x="1853" y="419"/>
                </a:lnTo>
                <a:lnTo>
                  <a:pt x="1862" y="424"/>
                </a:lnTo>
                <a:lnTo>
                  <a:pt x="1867" y="426"/>
                </a:lnTo>
                <a:lnTo>
                  <a:pt x="1871" y="429"/>
                </a:lnTo>
                <a:lnTo>
                  <a:pt x="1878" y="431"/>
                </a:lnTo>
                <a:lnTo>
                  <a:pt x="1882" y="431"/>
                </a:lnTo>
                <a:lnTo>
                  <a:pt x="1889" y="431"/>
                </a:lnTo>
                <a:lnTo>
                  <a:pt x="1896" y="429"/>
                </a:lnTo>
                <a:lnTo>
                  <a:pt x="1903" y="429"/>
                </a:lnTo>
                <a:lnTo>
                  <a:pt x="1908" y="427"/>
                </a:lnTo>
                <a:lnTo>
                  <a:pt x="1919" y="424"/>
                </a:lnTo>
                <a:lnTo>
                  <a:pt x="1930" y="419"/>
                </a:lnTo>
                <a:lnTo>
                  <a:pt x="1940" y="415"/>
                </a:lnTo>
                <a:lnTo>
                  <a:pt x="1949" y="410"/>
                </a:lnTo>
                <a:lnTo>
                  <a:pt x="1955" y="410"/>
                </a:lnTo>
                <a:lnTo>
                  <a:pt x="1960" y="408"/>
                </a:lnTo>
                <a:lnTo>
                  <a:pt x="1965" y="408"/>
                </a:lnTo>
                <a:lnTo>
                  <a:pt x="1972" y="406"/>
                </a:lnTo>
                <a:lnTo>
                  <a:pt x="1976" y="406"/>
                </a:lnTo>
                <a:lnTo>
                  <a:pt x="1981" y="406"/>
                </a:lnTo>
                <a:lnTo>
                  <a:pt x="1987" y="406"/>
                </a:lnTo>
                <a:lnTo>
                  <a:pt x="1992" y="406"/>
                </a:lnTo>
                <a:lnTo>
                  <a:pt x="1994" y="410"/>
                </a:lnTo>
                <a:lnTo>
                  <a:pt x="1994" y="411"/>
                </a:lnTo>
                <a:lnTo>
                  <a:pt x="1996" y="413"/>
                </a:lnTo>
                <a:lnTo>
                  <a:pt x="1997" y="415"/>
                </a:lnTo>
                <a:lnTo>
                  <a:pt x="2001" y="415"/>
                </a:lnTo>
                <a:lnTo>
                  <a:pt x="2003" y="417"/>
                </a:lnTo>
                <a:lnTo>
                  <a:pt x="2006" y="417"/>
                </a:lnTo>
                <a:lnTo>
                  <a:pt x="2012" y="417"/>
                </a:lnTo>
                <a:lnTo>
                  <a:pt x="2013" y="417"/>
                </a:lnTo>
                <a:lnTo>
                  <a:pt x="2017" y="417"/>
                </a:lnTo>
                <a:lnTo>
                  <a:pt x="2019" y="417"/>
                </a:lnTo>
                <a:lnTo>
                  <a:pt x="2020" y="415"/>
                </a:lnTo>
                <a:lnTo>
                  <a:pt x="2024" y="413"/>
                </a:lnTo>
                <a:lnTo>
                  <a:pt x="2026" y="410"/>
                </a:lnTo>
                <a:lnTo>
                  <a:pt x="2029" y="408"/>
                </a:lnTo>
                <a:lnTo>
                  <a:pt x="2033" y="406"/>
                </a:lnTo>
                <a:lnTo>
                  <a:pt x="2036" y="404"/>
                </a:lnTo>
                <a:lnTo>
                  <a:pt x="2038" y="404"/>
                </a:lnTo>
                <a:lnTo>
                  <a:pt x="2042" y="404"/>
                </a:lnTo>
                <a:lnTo>
                  <a:pt x="2047" y="404"/>
                </a:lnTo>
                <a:lnTo>
                  <a:pt x="2054" y="404"/>
                </a:lnTo>
                <a:lnTo>
                  <a:pt x="2061" y="404"/>
                </a:lnTo>
                <a:lnTo>
                  <a:pt x="2067" y="406"/>
                </a:lnTo>
                <a:lnTo>
                  <a:pt x="2070" y="408"/>
                </a:lnTo>
                <a:lnTo>
                  <a:pt x="2076" y="410"/>
                </a:lnTo>
                <a:lnTo>
                  <a:pt x="2079" y="411"/>
                </a:lnTo>
                <a:lnTo>
                  <a:pt x="2083" y="415"/>
                </a:lnTo>
                <a:lnTo>
                  <a:pt x="2084" y="417"/>
                </a:lnTo>
                <a:lnTo>
                  <a:pt x="2090" y="422"/>
                </a:lnTo>
                <a:lnTo>
                  <a:pt x="2095" y="427"/>
                </a:lnTo>
                <a:lnTo>
                  <a:pt x="2099" y="431"/>
                </a:lnTo>
                <a:lnTo>
                  <a:pt x="2101" y="433"/>
                </a:lnTo>
                <a:lnTo>
                  <a:pt x="2104" y="435"/>
                </a:lnTo>
                <a:lnTo>
                  <a:pt x="2108" y="438"/>
                </a:lnTo>
                <a:lnTo>
                  <a:pt x="2106" y="447"/>
                </a:lnTo>
                <a:lnTo>
                  <a:pt x="2104" y="456"/>
                </a:lnTo>
                <a:lnTo>
                  <a:pt x="2101" y="463"/>
                </a:lnTo>
                <a:lnTo>
                  <a:pt x="2099" y="470"/>
                </a:lnTo>
                <a:lnTo>
                  <a:pt x="2095" y="477"/>
                </a:lnTo>
                <a:lnTo>
                  <a:pt x="2090" y="483"/>
                </a:lnTo>
                <a:lnTo>
                  <a:pt x="2086" y="486"/>
                </a:lnTo>
                <a:lnTo>
                  <a:pt x="2083" y="491"/>
                </a:lnTo>
                <a:lnTo>
                  <a:pt x="2077" y="495"/>
                </a:lnTo>
                <a:lnTo>
                  <a:pt x="2072" y="499"/>
                </a:lnTo>
                <a:lnTo>
                  <a:pt x="2068" y="502"/>
                </a:lnTo>
                <a:lnTo>
                  <a:pt x="2063" y="506"/>
                </a:lnTo>
                <a:lnTo>
                  <a:pt x="2052" y="509"/>
                </a:lnTo>
                <a:lnTo>
                  <a:pt x="2042" y="515"/>
                </a:lnTo>
                <a:lnTo>
                  <a:pt x="2031" y="518"/>
                </a:lnTo>
                <a:lnTo>
                  <a:pt x="2020" y="522"/>
                </a:lnTo>
                <a:lnTo>
                  <a:pt x="2012" y="525"/>
                </a:lnTo>
                <a:lnTo>
                  <a:pt x="2003" y="531"/>
                </a:lnTo>
                <a:lnTo>
                  <a:pt x="1999" y="532"/>
                </a:lnTo>
                <a:lnTo>
                  <a:pt x="1996" y="536"/>
                </a:lnTo>
                <a:lnTo>
                  <a:pt x="1992" y="540"/>
                </a:lnTo>
                <a:lnTo>
                  <a:pt x="1990" y="545"/>
                </a:lnTo>
                <a:lnTo>
                  <a:pt x="1988" y="548"/>
                </a:lnTo>
                <a:lnTo>
                  <a:pt x="1987" y="554"/>
                </a:lnTo>
                <a:lnTo>
                  <a:pt x="1987" y="559"/>
                </a:lnTo>
                <a:lnTo>
                  <a:pt x="1987" y="564"/>
                </a:lnTo>
                <a:lnTo>
                  <a:pt x="1987" y="572"/>
                </a:lnTo>
                <a:lnTo>
                  <a:pt x="1987" y="579"/>
                </a:lnTo>
                <a:lnTo>
                  <a:pt x="1987" y="584"/>
                </a:lnTo>
                <a:lnTo>
                  <a:pt x="1988" y="589"/>
                </a:lnTo>
                <a:lnTo>
                  <a:pt x="1990" y="595"/>
                </a:lnTo>
                <a:lnTo>
                  <a:pt x="1992" y="598"/>
                </a:lnTo>
                <a:lnTo>
                  <a:pt x="1996" y="602"/>
                </a:lnTo>
                <a:lnTo>
                  <a:pt x="1997" y="604"/>
                </a:lnTo>
                <a:lnTo>
                  <a:pt x="2001" y="605"/>
                </a:lnTo>
                <a:lnTo>
                  <a:pt x="2004" y="609"/>
                </a:lnTo>
                <a:lnTo>
                  <a:pt x="2008" y="609"/>
                </a:lnTo>
                <a:lnTo>
                  <a:pt x="2013" y="611"/>
                </a:lnTo>
                <a:lnTo>
                  <a:pt x="2024" y="614"/>
                </a:lnTo>
                <a:lnTo>
                  <a:pt x="2036" y="616"/>
                </a:lnTo>
                <a:lnTo>
                  <a:pt x="2035" y="623"/>
                </a:lnTo>
                <a:lnTo>
                  <a:pt x="2033" y="630"/>
                </a:lnTo>
                <a:lnTo>
                  <a:pt x="2029" y="636"/>
                </a:lnTo>
                <a:lnTo>
                  <a:pt x="2026" y="641"/>
                </a:lnTo>
                <a:lnTo>
                  <a:pt x="2022" y="646"/>
                </a:lnTo>
                <a:lnTo>
                  <a:pt x="2017" y="652"/>
                </a:lnTo>
                <a:lnTo>
                  <a:pt x="2012" y="653"/>
                </a:lnTo>
                <a:lnTo>
                  <a:pt x="2006" y="657"/>
                </a:lnTo>
                <a:lnTo>
                  <a:pt x="2001" y="661"/>
                </a:lnTo>
                <a:lnTo>
                  <a:pt x="1994" y="662"/>
                </a:lnTo>
                <a:lnTo>
                  <a:pt x="1987" y="666"/>
                </a:lnTo>
                <a:lnTo>
                  <a:pt x="1979" y="668"/>
                </a:lnTo>
                <a:lnTo>
                  <a:pt x="1965" y="671"/>
                </a:lnTo>
                <a:lnTo>
                  <a:pt x="1951" y="675"/>
                </a:lnTo>
                <a:lnTo>
                  <a:pt x="1899" y="703"/>
                </a:lnTo>
                <a:lnTo>
                  <a:pt x="1899" y="705"/>
                </a:lnTo>
                <a:lnTo>
                  <a:pt x="1898" y="709"/>
                </a:lnTo>
                <a:lnTo>
                  <a:pt x="1898" y="714"/>
                </a:lnTo>
                <a:lnTo>
                  <a:pt x="1898" y="718"/>
                </a:lnTo>
                <a:lnTo>
                  <a:pt x="1898" y="726"/>
                </a:lnTo>
                <a:lnTo>
                  <a:pt x="1898" y="737"/>
                </a:lnTo>
                <a:lnTo>
                  <a:pt x="1898" y="746"/>
                </a:lnTo>
                <a:lnTo>
                  <a:pt x="1898" y="755"/>
                </a:lnTo>
                <a:lnTo>
                  <a:pt x="1898" y="764"/>
                </a:lnTo>
                <a:lnTo>
                  <a:pt x="1898" y="767"/>
                </a:lnTo>
                <a:lnTo>
                  <a:pt x="1894" y="771"/>
                </a:lnTo>
                <a:lnTo>
                  <a:pt x="1892" y="773"/>
                </a:lnTo>
                <a:lnTo>
                  <a:pt x="1889" y="776"/>
                </a:lnTo>
                <a:lnTo>
                  <a:pt x="1883" y="778"/>
                </a:lnTo>
                <a:lnTo>
                  <a:pt x="1882" y="782"/>
                </a:lnTo>
                <a:lnTo>
                  <a:pt x="1878" y="785"/>
                </a:lnTo>
                <a:lnTo>
                  <a:pt x="1876" y="787"/>
                </a:lnTo>
                <a:lnTo>
                  <a:pt x="1876" y="789"/>
                </a:lnTo>
                <a:lnTo>
                  <a:pt x="1876" y="791"/>
                </a:lnTo>
                <a:lnTo>
                  <a:pt x="1876" y="792"/>
                </a:lnTo>
                <a:lnTo>
                  <a:pt x="1876" y="796"/>
                </a:lnTo>
                <a:lnTo>
                  <a:pt x="1876" y="798"/>
                </a:lnTo>
                <a:lnTo>
                  <a:pt x="1878" y="801"/>
                </a:lnTo>
                <a:lnTo>
                  <a:pt x="1880" y="805"/>
                </a:lnTo>
                <a:lnTo>
                  <a:pt x="1883" y="812"/>
                </a:lnTo>
                <a:lnTo>
                  <a:pt x="1889" y="819"/>
                </a:lnTo>
                <a:lnTo>
                  <a:pt x="1896" y="828"/>
                </a:lnTo>
                <a:lnTo>
                  <a:pt x="1903" y="837"/>
                </a:lnTo>
                <a:lnTo>
                  <a:pt x="1912" y="846"/>
                </a:lnTo>
                <a:lnTo>
                  <a:pt x="1921" y="855"/>
                </a:lnTo>
                <a:lnTo>
                  <a:pt x="1940" y="871"/>
                </a:lnTo>
                <a:lnTo>
                  <a:pt x="1958" y="887"/>
                </a:lnTo>
                <a:lnTo>
                  <a:pt x="1974" y="901"/>
                </a:lnTo>
                <a:lnTo>
                  <a:pt x="1987" y="910"/>
                </a:lnTo>
                <a:lnTo>
                  <a:pt x="1992" y="910"/>
                </a:lnTo>
                <a:lnTo>
                  <a:pt x="1992" y="920"/>
                </a:lnTo>
                <a:lnTo>
                  <a:pt x="1992" y="929"/>
                </a:lnTo>
                <a:lnTo>
                  <a:pt x="1992" y="938"/>
                </a:lnTo>
                <a:lnTo>
                  <a:pt x="1992" y="951"/>
                </a:lnTo>
                <a:lnTo>
                  <a:pt x="1987" y="953"/>
                </a:lnTo>
                <a:lnTo>
                  <a:pt x="1983" y="954"/>
                </a:lnTo>
                <a:lnTo>
                  <a:pt x="1981" y="954"/>
                </a:lnTo>
                <a:lnTo>
                  <a:pt x="1979" y="956"/>
                </a:lnTo>
                <a:lnTo>
                  <a:pt x="1974" y="960"/>
                </a:lnTo>
                <a:lnTo>
                  <a:pt x="1965" y="969"/>
                </a:lnTo>
                <a:lnTo>
                  <a:pt x="1956" y="977"/>
                </a:lnTo>
                <a:lnTo>
                  <a:pt x="1946" y="985"/>
                </a:lnTo>
                <a:lnTo>
                  <a:pt x="1937" y="992"/>
                </a:lnTo>
                <a:lnTo>
                  <a:pt x="1926" y="999"/>
                </a:lnTo>
                <a:lnTo>
                  <a:pt x="1915" y="1004"/>
                </a:lnTo>
                <a:lnTo>
                  <a:pt x="1903" y="1011"/>
                </a:lnTo>
                <a:lnTo>
                  <a:pt x="1892" y="1017"/>
                </a:lnTo>
                <a:lnTo>
                  <a:pt x="1882" y="1022"/>
                </a:lnTo>
                <a:lnTo>
                  <a:pt x="1857" y="1033"/>
                </a:lnTo>
                <a:lnTo>
                  <a:pt x="1830" y="1043"/>
                </a:lnTo>
                <a:lnTo>
                  <a:pt x="1803" y="1052"/>
                </a:lnTo>
                <a:lnTo>
                  <a:pt x="1775" y="1061"/>
                </a:lnTo>
                <a:lnTo>
                  <a:pt x="1766" y="1065"/>
                </a:lnTo>
                <a:lnTo>
                  <a:pt x="1759" y="1066"/>
                </a:lnTo>
                <a:lnTo>
                  <a:pt x="1752" y="1066"/>
                </a:lnTo>
                <a:lnTo>
                  <a:pt x="1746" y="1065"/>
                </a:lnTo>
                <a:lnTo>
                  <a:pt x="1741" y="1065"/>
                </a:lnTo>
                <a:lnTo>
                  <a:pt x="1734" y="1063"/>
                </a:lnTo>
                <a:lnTo>
                  <a:pt x="1725" y="1061"/>
                </a:lnTo>
                <a:lnTo>
                  <a:pt x="1714" y="1061"/>
                </a:lnTo>
                <a:lnTo>
                  <a:pt x="1707" y="1061"/>
                </a:lnTo>
                <a:lnTo>
                  <a:pt x="1700" y="1063"/>
                </a:lnTo>
                <a:lnTo>
                  <a:pt x="1695" y="1065"/>
                </a:lnTo>
                <a:lnTo>
                  <a:pt x="1689" y="1068"/>
                </a:lnTo>
                <a:lnTo>
                  <a:pt x="1682" y="1070"/>
                </a:lnTo>
                <a:lnTo>
                  <a:pt x="1679" y="1075"/>
                </a:lnTo>
                <a:lnTo>
                  <a:pt x="1673" y="1079"/>
                </a:lnTo>
                <a:lnTo>
                  <a:pt x="1668" y="1084"/>
                </a:lnTo>
                <a:lnTo>
                  <a:pt x="1664" y="1090"/>
                </a:lnTo>
                <a:lnTo>
                  <a:pt x="1661" y="1095"/>
                </a:lnTo>
                <a:lnTo>
                  <a:pt x="1657" y="1102"/>
                </a:lnTo>
                <a:lnTo>
                  <a:pt x="1656" y="1109"/>
                </a:lnTo>
                <a:lnTo>
                  <a:pt x="1652" y="1116"/>
                </a:lnTo>
                <a:lnTo>
                  <a:pt x="1650" y="1125"/>
                </a:lnTo>
                <a:lnTo>
                  <a:pt x="1648" y="1132"/>
                </a:lnTo>
                <a:lnTo>
                  <a:pt x="1647" y="1141"/>
                </a:lnTo>
                <a:lnTo>
                  <a:pt x="1640" y="1139"/>
                </a:lnTo>
                <a:lnTo>
                  <a:pt x="1632" y="1138"/>
                </a:lnTo>
                <a:lnTo>
                  <a:pt x="1627" y="1134"/>
                </a:lnTo>
                <a:lnTo>
                  <a:pt x="1622" y="1131"/>
                </a:lnTo>
                <a:lnTo>
                  <a:pt x="1616" y="1127"/>
                </a:lnTo>
                <a:lnTo>
                  <a:pt x="1613" y="1123"/>
                </a:lnTo>
                <a:lnTo>
                  <a:pt x="1609" y="1120"/>
                </a:lnTo>
                <a:lnTo>
                  <a:pt x="1604" y="1115"/>
                </a:lnTo>
                <a:lnTo>
                  <a:pt x="1600" y="1111"/>
                </a:lnTo>
                <a:lnTo>
                  <a:pt x="1597" y="1107"/>
                </a:lnTo>
                <a:lnTo>
                  <a:pt x="1592" y="1102"/>
                </a:lnTo>
                <a:lnTo>
                  <a:pt x="1588" y="1100"/>
                </a:lnTo>
                <a:lnTo>
                  <a:pt x="1583" y="1097"/>
                </a:lnTo>
                <a:lnTo>
                  <a:pt x="1577" y="1095"/>
                </a:lnTo>
                <a:lnTo>
                  <a:pt x="1572" y="1093"/>
                </a:lnTo>
                <a:lnTo>
                  <a:pt x="1565" y="1091"/>
                </a:lnTo>
                <a:lnTo>
                  <a:pt x="1558" y="1093"/>
                </a:lnTo>
                <a:lnTo>
                  <a:pt x="1552" y="1095"/>
                </a:lnTo>
                <a:lnTo>
                  <a:pt x="1551" y="1097"/>
                </a:lnTo>
                <a:lnTo>
                  <a:pt x="1547" y="1098"/>
                </a:lnTo>
                <a:lnTo>
                  <a:pt x="1545" y="1100"/>
                </a:lnTo>
                <a:lnTo>
                  <a:pt x="1543" y="1102"/>
                </a:lnTo>
                <a:lnTo>
                  <a:pt x="1527" y="1100"/>
                </a:lnTo>
                <a:lnTo>
                  <a:pt x="1510" y="1097"/>
                </a:lnTo>
                <a:lnTo>
                  <a:pt x="1494" y="1095"/>
                </a:lnTo>
                <a:lnTo>
                  <a:pt x="1478" y="1093"/>
                </a:lnTo>
                <a:lnTo>
                  <a:pt x="1470" y="1091"/>
                </a:lnTo>
                <a:lnTo>
                  <a:pt x="1463" y="1088"/>
                </a:lnTo>
                <a:lnTo>
                  <a:pt x="1458" y="1084"/>
                </a:lnTo>
                <a:lnTo>
                  <a:pt x="1451" y="1081"/>
                </a:lnTo>
                <a:lnTo>
                  <a:pt x="1446" y="1075"/>
                </a:lnTo>
                <a:lnTo>
                  <a:pt x="1442" y="1070"/>
                </a:lnTo>
                <a:lnTo>
                  <a:pt x="1440" y="1066"/>
                </a:lnTo>
                <a:lnTo>
                  <a:pt x="1438" y="1063"/>
                </a:lnTo>
                <a:lnTo>
                  <a:pt x="1437" y="1059"/>
                </a:lnTo>
                <a:lnTo>
                  <a:pt x="1437" y="1054"/>
                </a:lnTo>
                <a:lnTo>
                  <a:pt x="1433" y="1058"/>
                </a:lnTo>
                <a:lnTo>
                  <a:pt x="1431" y="1059"/>
                </a:lnTo>
                <a:lnTo>
                  <a:pt x="1430" y="1061"/>
                </a:lnTo>
                <a:lnTo>
                  <a:pt x="1428" y="1063"/>
                </a:lnTo>
                <a:lnTo>
                  <a:pt x="1422" y="1066"/>
                </a:lnTo>
                <a:lnTo>
                  <a:pt x="1417" y="1068"/>
                </a:lnTo>
                <a:lnTo>
                  <a:pt x="1410" y="1070"/>
                </a:lnTo>
                <a:lnTo>
                  <a:pt x="1403" y="1070"/>
                </a:lnTo>
                <a:lnTo>
                  <a:pt x="1398" y="1070"/>
                </a:lnTo>
                <a:lnTo>
                  <a:pt x="1389" y="1068"/>
                </a:lnTo>
                <a:lnTo>
                  <a:pt x="1362" y="1063"/>
                </a:lnTo>
                <a:lnTo>
                  <a:pt x="1339" y="1058"/>
                </a:lnTo>
                <a:lnTo>
                  <a:pt x="1342" y="1063"/>
                </a:lnTo>
                <a:lnTo>
                  <a:pt x="1348" y="1066"/>
                </a:lnTo>
                <a:lnTo>
                  <a:pt x="1353" y="1072"/>
                </a:lnTo>
                <a:lnTo>
                  <a:pt x="1358" y="1077"/>
                </a:lnTo>
                <a:lnTo>
                  <a:pt x="1371" y="1088"/>
                </a:lnTo>
                <a:lnTo>
                  <a:pt x="1385" y="1100"/>
                </a:lnTo>
                <a:lnTo>
                  <a:pt x="1399" y="1111"/>
                </a:lnTo>
                <a:lnTo>
                  <a:pt x="1414" y="1123"/>
                </a:lnTo>
                <a:lnTo>
                  <a:pt x="1417" y="1129"/>
                </a:lnTo>
                <a:lnTo>
                  <a:pt x="1422" y="1134"/>
                </a:lnTo>
                <a:lnTo>
                  <a:pt x="1426" y="1139"/>
                </a:lnTo>
                <a:lnTo>
                  <a:pt x="1428" y="1143"/>
                </a:lnTo>
                <a:lnTo>
                  <a:pt x="1430" y="1148"/>
                </a:lnTo>
                <a:lnTo>
                  <a:pt x="1431" y="1152"/>
                </a:lnTo>
                <a:lnTo>
                  <a:pt x="1431" y="1155"/>
                </a:lnTo>
                <a:lnTo>
                  <a:pt x="1431" y="1159"/>
                </a:lnTo>
                <a:lnTo>
                  <a:pt x="1430" y="1166"/>
                </a:lnTo>
                <a:lnTo>
                  <a:pt x="1428" y="1173"/>
                </a:lnTo>
                <a:lnTo>
                  <a:pt x="1426" y="1180"/>
                </a:lnTo>
                <a:lnTo>
                  <a:pt x="1426" y="1187"/>
                </a:lnTo>
                <a:lnTo>
                  <a:pt x="1426" y="1193"/>
                </a:lnTo>
                <a:lnTo>
                  <a:pt x="1426" y="1196"/>
                </a:lnTo>
                <a:lnTo>
                  <a:pt x="1428" y="1202"/>
                </a:lnTo>
                <a:lnTo>
                  <a:pt x="1428" y="1205"/>
                </a:lnTo>
                <a:lnTo>
                  <a:pt x="1433" y="1220"/>
                </a:lnTo>
                <a:lnTo>
                  <a:pt x="1437" y="1230"/>
                </a:lnTo>
                <a:lnTo>
                  <a:pt x="1442" y="1243"/>
                </a:lnTo>
                <a:lnTo>
                  <a:pt x="1447" y="1252"/>
                </a:lnTo>
                <a:lnTo>
                  <a:pt x="1453" y="1260"/>
                </a:lnTo>
                <a:lnTo>
                  <a:pt x="1458" y="1269"/>
                </a:lnTo>
                <a:lnTo>
                  <a:pt x="1465" y="1276"/>
                </a:lnTo>
                <a:lnTo>
                  <a:pt x="1472" y="1282"/>
                </a:lnTo>
                <a:lnTo>
                  <a:pt x="1481" y="1289"/>
                </a:lnTo>
                <a:lnTo>
                  <a:pt x="1490" y="1293"/>
                </a:lnTo>
                <a:lnTo>
                  <a:pt x="1501" y="1296"/>
                </a:lnTo>
                <a:lnTo>
                  <a:pt x="1511" y="1300"/>
                </a:lnTo>
                <a:lnTo>
                  <a:pt x="1524" y="1303"/>
                </a:lnTo>
                <a:lnTo>
                  <a:pt x="1538" y="1305"/>
                </a:lnTo>
                <a:lnTo>
                  <a:pt x="1554" y="1305"/>
                </a:lnTo>
                <a:lnTo>
                  <a:pt x="1572" y="1305"/>
                </a:lnTo>
                <a:lnTo>
                  <a:pt x="1570" y="1312"/>
                </a:lnTo>
                <a:lnTo>
                  <a:pt x="1570" y="1317"/>
                </a:lnTo>
                <a:lnTo>
                  <a:pt x="1570" y="1321"/>
                </a:lnTo>
                <a:lnTo>
                  <a:pt x="1570" y="1325"/>
                </a:lnTo>
                <a:lnTo>
                  <a:pt x="1570" y="1328"/>
                </a:lnTo>
                <a:lnTo>
                  <a:pt x="1572" y="1333"/>
                </a:lnTo>
                <a:lnTo>
                  <a:pt x="1563" y="1337"/>
                </a:lnTo>
                <a:lnTo>
                  <a:pt x="1551" y="1341"/>
                </a:lnTo>
                <a:lnTo>
                  <a:pt x="1533" y="1349"/>
                </a:lnTo>
                <a:lnTo>
                  <a:pt x="1513" y="1357"/>
                </a:lnTo>
                <a:lnTo>
                  <a:pt x="1494" y="1366"/>
                </a:lnTo>
                <a:lnTo>
                  <a:pt x="1478" y="1373"/>
                </a:lnTo>
                <a:lnTo>
                  <a:pt x="1472" y="1376"/>
                </a:lnTo>
                <a:lnTo>
                  <a:pt x="1467" y="1380"/>
                </a:lnTo>
                <a:lnTo>
                  <a:pt x="1463" y="1382"/>
                </a:lnTo>
                <a:lnTo>
                  <a:pt x="1462" y="1385"/>
                </a:lnTo>
                <a:lnTo>
                  <a:pt x="1460" y="1390"/>
                </a:lnTo>
                <a:lnTo>
                  <a:pt x="1458" y="1396"/>
                </a:lnTo>
                <a:lnTo>
                  <a:pt x="1458" y="1403"/>
                </a:lnTo>
                <a:lnTo>
                  <a:pt x="1456" y="1408"/>
                </a:lnTo>
                <a:lnTo>
                  <a:pt x="1456" y="1421"/>
                </a:lnTo>
                <a:lnTo>
                  <a:pt x="1454" y="1433"/>
                </a:lnTo>
                <a:lnTo>
                  <a:pt x="1453" y="1438"/>
                </a:lnTo>
                <a:lnTo>
                  <a:pt x="1451" y="1442"/>
                </a:lnTo>
                <a:lnTo>
                  <a:pt x="1449" y="1446"/>
                </a:lnTo>
                <a:lnTo>
                  <a:pt x="1446" y="1451"/>
                </a:lnTo>
                <a:lnTo>
                  <a:pt x="1442" y="1453"/>
                </a:lnTo>
                <a:lnTo>
                  <a:pt x="1438" y="1455"/>
                </a:lnTo>
                <a:lnTo>
                  <a:pt x="1431" y="1456"/>
                </a:lnTo>
                <a:lnTo>
                  <a:pt x="1426" y="1456"/>
                </a:lnTo>
                <a:lnTo>
                  <a:pt x="1422" y="1456"/>
                </a:lnTo>
                <a:lnTo>
                  <a:pt x="1417" y="1456"/>
                </a:lnTo>
                <a:lnTo>
                  <a:pt x="1414" y="1455"/>
                </a:lnTo>
                <a:lnTo>
                  <a:pt x="1412" y="1453"/>
                </a:lnTo>
                <a:lnTo>
                  <a:pt x="1408" y="1451"/>
                </a:lnTo>
                <a:lnTo>
                  <a:pt x="1405" y="1449"/>
                </a:lnTo>
                <a:lnTo>
                  <a:pt x="1399" y="1447"/>
                </a:lnTo>
                <a:lnTo>
                  <a:pt x="1398" y="1447"/>
                </a:lnTo>
                <a:lnTo>
                  <a:pt x="1394" y="1447"/>
                </a:lnTo>
                <a:lnTo>
                  <a:pt x="1392" y="1449"/>
                </a:lnTo>
                <a:lnTo>
                  <a:pt x="1389" y="1449"/>
                </a:lnTo>
                <a:lnTo>
                  <a:pt x="1387" y="1451"/>
                </a:lnTo>
                <a:lnTo>
                  <a:pt x="1383" y="1456"/>
                </a:lnTo>
                <a:lnTo>
                  <a:pt x="1381" y="1463"/>
                </a:lnTo>
                <a:lnTo>
                  <a:pt x="1380" y="1469"/>
                </a:lnTo>
                <a:lnTo>
                  <a:pt x="1376" y="1476"/>
                </a:lnTo>
                <a:lnTo>
                  <a:pt x="1374" y="1479"/>
                </a:lnTo>
                <a:lnTo>
                  <a:pt x="1373" y="1481"/>
                </a:lnTo>
                <a:lnTo>
                  <a:pt x="1371" y="1483"/>
                </a:lnTo>
                <a:lnTo>
                  <a:pt x="1367" y="1485"/>
                </a:lnTo>
                <a:lnTo>
                  <a:pt x="1346" y="1490"/>
                </a:lnTo>
                <a:lnTo>
                  <a:pt x="1325" y="1494"/>
                </a:lnTo>
                <a:lnTo>
                  <a:pt x="1314" y="1497"/>
                </a:lnTo>
                <a:lnTo>
                  <a:pt x="1305" y="1501"/>
                </a:lnTo>
                <a:lnTo>
                  <a:pt x="1300" y="1503"/>
                </a:lnTo>
                <a:lnTo>
                  <a:pt x="1296" y="1506"/>
                </a:lnTo>
                <a:lnTo>
                  <a:pt x="1291" y="1508"/>
                </a:lnTo>
                <a:lnTo>
                  <a:pt x="1285" y="1511"/>
                </a:lnTo>
                <a:lnTo>
                  <a:pt x="1280" y="1519"/>
                </a:lnTo>
                <a:lnTo>
                  <a:pt x="1273" y="1529"/>
                </a:lnTo>
                <a:lnTo>
                  <a:pt x="1264" y="1538"/>
                </a:lnTo>
                <a:lnTo>
                  <a:pt x="1255" y="1547"/>
                </a:lnTo>
                <a:lnTo>
                  <a:pt x="1250" y="1551"/>
                </a:lnTo>
                <a:lnTo>
                  <a:pt x="1244" y="1554"/>
                </a:lnTo>
                <a:lnTo>
                  <a:pt x="1241" y="1558"/>
                </a:lnTo>
                <a:lnTo>
                  <a:pt x="1234" y="1561"/>
                </a:lnTo>
                <a:lnTo>
                  <a:pt x="1228" y="1563"/>
                </a:lnTo>
                <a:lnTo>
                  <a:pt x="1223" y="1565"/>
                </a:lnTo>
                <a:lnTo>
                  <a:pt x="1216" y="1565"/>
                </a:lnTo>
                <a:lnTo>
                  <a:pt x="1211" y="1563"/>
                </a:lnTo>
                <a:lnTo>
                  <a:pt x="1211" y="1561"/>
                </a:lnTo>
                <a:lnTo>
                  <a:pt x="1212" y="1558"/>
                </a:lnTo>
                <a:lnTo>
                  <a:pt x="1214" y="1554"/>
                </a:lnTo>
                <a:lnTo>
                  <a:pt x="1216" y="1551"/>
                </a:lnTo>
                <a:lnTo>
                  <a:pt x="1220" y="1549"/>
                </a:lnTo>
                <a:lnTo>
                  <a:pt x="1220" y="1544"/>
                </a:lnTo>
                <a:lnTo>
                  <a:pt x="1221" y="1540"/>
                </a:lnTo>
                <a:lnTo>
                  <a:pt x="1221" y="1536"/>
                </a:lnTo>
                <a:lnTo>
                  <a:pt x="1221" y="1533"/>
                </a:lnTo>
                <a:lnTo>
                  <a:pt x="1218" y="1527"/>
                </a:lnTo>
                <a:lnTo>
                  <a:pt x="1216" y="1526"/>
                </a:lnTo>
                <a:lnTo>
                  <a:pt x="1214" y="1524"/>
                </a:lnTo>
                <a:lnTo>
                  <a:pt x="1212" y="1524"/>
                </a:lnTo>
                <a:lnTo>
                  <a:pt x="1211" y="1522"/>
                </a:lnTo>
                <a:lnTo>
                  <a:pt x="1205" y="1524"/>
                </a:lnTo>
                <a:lnTo>
                  <a:pt x="1196" y="1524"/>
                </a:lnTo>
                <a:lnTo>
                  <a:pt x="1191" y="1527"/>
                </a:lnTo>
                <a:lnTo>
                  <a:pt x="1184" y="1529"/>
                </a:lnTo>
                <a:lnTo>
                  <a:pt x="1170" y="1538"/>
                </a:lnTo>
                <a:lnTo>
                  <a:pt x="1157" y="1547"/>
                </a:lnTo>
                <a:lnTo>
                  <a:pt x="1145" y="1556"/>
                </a:lnTo>
                <a:lnTo>
                  <a:pt x="1134" y="1563"/>
                </a:lnTo>
                <a:lnTo>
                  <a:pt x="1129" y="1567"/>
                </a:lnTo>
                <a:lnTo>
                  <a:pt x="1123" y="1568"/>
                </a:lnTo>
                <a:lnTo>
                  <a:pt x="1118" y="1570"/>
                </a:lnTo>
                <a:lnTo>
                  <a:pt x="1115" y="1570"/>
                </a:lnTo>
                <a:lnTo>
                  <a:pt x="1113" y="1570"/>
                </a:lnTo>
                <a:lnTo>
                  <a:pt x="1107" y="1568"/>
                </a:lnTo>
                <a:lnTo>
                  <a:pt x="1102" y="1565"/>
                </a:lnTo>
                <a:lnTo>
                  <a:pt x="1095" y="1561"/>
                </a:lnTo>
                <a:lnTo>
                  <a:pt x="1077" y="1552"/>
                </a:lnTo>
                <a:lnTo>
                  <a:pt x="1059" y="1540"/>
                </a:lnTo>
                <a:lnTo>
                  <a:pt x="1042" y="1527"/>
                </a:lnTo>
                <a:lnTo>
                  <a:pt x="1026" y="1517"/>
                </a:lnTo>
                <a:lnTo>
                  <a:pt x="1013" y="1508"/>
                </a:lnTo>
                <a:lnTo>
                  <a:pt x="1008" y="1503"/>
                </a:lnTo>
                <a:lnTo>
                  <a:pt x="1002" y="1476"/>
                </a:lnTo>
                <a:lnTo>
                  <a:pt x="997" y="1451"/>
                </a:lnTo>
                <a:lnTo>
                  <a:pt x="990" y="1426"/>
                </a:lnTo>
                <a:lnTo>
                  <a:pt x="983" y="1403"/>
                </a:lnTo>
                <a:lnTo>
                  <a:pt x="976" y="1383"/>
                </a:lnTo>
                <a:lnTo>
                  <a:pt x="967" y="1364"/>
                </a:lnTo>
                <a:lnTo>
                  <a:pt x="958" y="1346"/>
                </a:lnTo>
                <a:lnTo>
                  <a:pt x="949" y="1328"/>
                </a:lnTo>
                <a:lnTo>
                  <a:pt x="944" y="1321"/>
                </a:lnTo>
                <a:lnTo>
                  <a:pt x="940" y="1314"/>
                </a:lnTo>
                <a:lnTo>
                  <a:pt x="935" y="1307"/>
                </a:lnTo>
                <a:lnTo>
                  <a:pt x="929" y="1301"/>
                </a:lnTo>
                <a:lnTo>
                  <a:pt x="924" y="1296"/>
                </a:lnTo>
                <a:lnTo>
                  <a:pt x="919" y="1291"/>
                </a:lnTo>
                <a:lnTo>
                  <a:pt x="913" y="1285"/>
                </a:lnTo>
                <a:lnTo>
                  <a:pt x="908" y="1282"/>
                </a:lnTo>
                <a:lnTo>
                  <a:pt x="903" y="1276"/>
                </a:lnTo>
                <a:lnTo>
                  <a:pt x="896" y="1275"/>
                </a:lnTo>
                <a:lnTo>
                  <a:pt x="890" y="1271"/>
                </a:lnTo>
                <a:lnTo>
                  <a:pt x="885" y="1269"/>
                </a:lnTo>
                <a:lnTo>
                  <a:pt x="880" y="1268"/>
                </a:lnTo>
                <a:lnTo>
                  <a:pt x="872" y="1266"/>
                </a:lnTo>
                <a:lnTo>
                  <a:pt x="867" y="1264"/>
                </a:lnTo>
                <a:lnTo>
                  <a:pt x="862" y="1264"/>
                </a:lnTo>
                <a:lnTo>
                  <a:pt x="887" y="1250"/>
                </a:lnTo>
                <a:lnTo>
                  <a:pt x="910" y="1234"/>
                </a:lnTo>
                <a:lnTo>
                  <a:pt x="915" y="1230"/>
                </a:lnTo>
                <a:lnTo>
                  <a:pt x="921" y="1227"/>
                </a:lnTo>
                <a:lnTo>
                  <a:pt x="926" y="1221"/>
                </a:lnTo>
                <a:lnTo>
                  <a:pt x="929" y="1216"/>
                </a:lnTo>
                <a:lnTo>
                  <a:pt x="931" y="1211"/>
                </a:lnTo>
                <a:lnTo>
                  <a:pt x="935" y="1205"/>
                </a:lnTo>
                <a:lnTo>
                  <a:pt x="935" y="1200"/>
                </a:lnTo>
                <a:lnTo>
                  <a:pt x="937" y="1193"/>
                </a:lnTo>
                <a:lnTo>
                  <a:pt x="937" y="1184"/>
                </a:lnTo>
                <a:lnTo>
                  <a:pt x="935" y="1179"/>
                </a:lnTo>
                <a:lnTo>
                  <a:pt x="935" y="1171"/>
                </a:lnTo>
                <a:lnTo>
                  <a:pt x="933" y="1164"/>
                </a:lnTo>
                <a:lnTo>
                  <a:pt x="929" y="1152"/>
                </a:lnTo>
                <a:lnTo>
                  <a:pt x="924" y="1139"/>
                </a:lnTo>
                <a:lnTo>
                  <a:pt x="919" y="1125"/>
                </a:lnTo>
                <a:lnTo>
                  <a:pt x="913" y="1113"/>
                </a:lnTo>
                <a:lnTo>
                  <a:pt x="906" y="1100"/>
                </a:lnTo>
                <a:lnTo>
                  <a:pt x="899" y="1088"/>
                </a:lnTo>
                <a:lnTo>
                  <a:pt x="892" y="1074"/>
                </a:lnTo>
                <a:lnTo>
                  <a:pt x="885" y="1059"/>
                </a:lnTo>
                <a:lnTo>
                  <a:pt x="880" y="1045"/>
                </a:lnTo>
                <a:lnTo>
                  <a:pt x="872" y="1031"/>
                </a:lnTo>
                <a:lnTo>
                  <a:pt x="871" y="1022"/>
                </a:lnTo>
                <a:lnTo>
                  <a:pt x="869" y="1015"/>
                </a:lnTo>
                <a:lnTo>
                  <a:pt x="865" y="1006"/>
                </a:lnTo>
                <a:lnTo>
                  <a:pt x="865" y="997"/>
                </a:lnTo>
                <a:lnTo>
                  <a:pt x="864" y="990"/>
                </a:lnTo>
                <a:lnTo>
                  <a:pt x="862" y="981"/>
                </a:lnTo>
                <a:lnTo>
                  <a:pt x="862" y="970"/>
                </a:lnTo>
                <a:lnTo>
                  <a:pt x="862" y="961"/>
                </a:lnTo>
                <a:lnTo>
                  <a:pt x="862" y="947"/>
                </a:lnTo>
                <a:lnTo>
                  <a:pt x="862" y="935"/>
                </a:lnTo>
                <a:lnTo>
                  <a:pt x="864" y="922"/>
                </a:lnTo>
                <a:lnTo>
                  <a:pt x="865" y="910"/>
                </a:lnTo>
                <a:lnTo>
                  <a:pt x="867" y="899"/>
                </a:lnTo>
                <a:lnTo>
                  <a:pt x="869" y="888"/>
                </a:lnTo>
                <a:lnTo>
                  <a:pt x="872" y="878"/>
                </a:lnTo>
                <a:lnTo>
                  <a:pt x="874" y="867"/>
                </a:lnTo>
                <a:lnTo>
                  <a:pt x="878" y="856"/>
                </a:lnTo>
                <a:lnTo>
                  <a:pt x="881" y="848"/>
                </a:lnTo>
                <a:lnTo>
                  <a:pt x="885" y="839"/>
                </a:lnTo>
                <a:lnTo>
                  <a:pt x="890" y="831"/>
                </a:lnTo>
                <a:lnTo>
                  <a:pt x="894" y="823"/>
                </a:lnTo>
                <a:lnTo>
                  <a:pt x="897" y="815"/>
                </a:lnTo>
                <a:lnTo>
                  <a:pt x="903" y="808"/>
                </a:lnTo>
                <a:lnTo>
                  <a:pt x="908" y="803"/>
                </a:lnTo>
                <a:lnTo>
                  <a:pt x="908" y="760"/>
                </a:lnTo>
                <a:lnTo>
                  <a:pt x="899" y="760"/>
                </a:lnTo>
                <a:lnTo>
                  <a:pt x="894" y="760"/>
                </a:lnTo>
                <a:lnTo>
                  <a:pt x="888" y="760"/>
                </a:lnTo>
                <a:lnTo>
                  <a:pt x="883" y="760"/>
                </a:lnTo>
                <a:lnTo>
                  <a:pt x="874" y="762"/>
                </a:lnTo>
                <a:lnTo>
                  <a:pt x="864" y="762"/>
                </a:lnTo>
                <a:lnTo>
                  <a:pt x="853" y="764"/>
                </a:lnTo>
                <a:lnTo>
                  <a:pt x="844" y="764"/>
                </a:lnTo>
                <a:lnTo>
                  <a:pt x="821" y="767"/>
                </a:lnTo>
                <a:lnTo>
                  <a:pt x="798" y="773"/>
                </a:lnTo>
                <a:lnTo>
                  <a:pt x="775" y="776"/>
                </a:lnTo>
                <a:lnTo>
                  <a:pt x="753" y="782"/>
                </a:lnTo>
                <a:lnTo>
                  <a:pt x="730" y="785"/>
                </a:lnTo>
                <a:lnTo>
                  <a:pt x="711" y="789"/>
                </a:lnTo>
                <a:lnTo>
                  <a:pt x="703" y="791"/>
                </a:lnTo>
                <a:lnTo>
                  <a:pt x="696" y="789"/>
                </a:lnTo>
                <a:lnTo>
                  <a:pt x="691" y="789"/>
                </a:lnTo>
                <a:lnTo>
                  <a:pt x="686" y="787"/>
                </a:lnTo>
                <a:lnTo>
                  <a:pt x="678" y="785"/>
                </a:lnTo>
                <a:lnTo>
                  <a:pt x="673" y="785"/>
                </a:lnTo>
                <a:lnTo>
                  <a:pt x="671" y="785"/>
                </a:lnTo>
                <a:lnTo>
                  <a:pt x="668" y="787"/>
                </a:lnTo>
                <a:lnTo>
                  <a:pt x="664" y="789"/>
                </a:lnTo>
                <a:lnTo>
                  <a:pt x="661" y="789"/>
                </a:lnTo>
                <a:lnTo>
                  <a:pt x="657" y="792"/>
                </a:lnTo>
                <a:lnTo>
                  <a:pt x="652" y="796"/>
                </a:lnTo>
                <a:lnTo>
                  <a:pt x="648" y="799"/>
                </a:lnTo>
                <a:lnTo>
                  <a:pt x="646" y="803"/>
                </a:lnTo>
                <a:lnTo>
                  <a:pt x="641" y="805"/>
                </a:lnTo>
                <a:lnTo>
                  <a:pt x="638" y="808"/>
                </a:lnTo>
                <a:lnTo>
                  <a:pt x="634" y="810"/>
                </a:lnTo>
                <a:lnTo>
                  <a:pt x="629" y="810"/>
                </a:lnTo>
                <a:lnTo>
                  <a:pt x="622" y="810"/>
                </a:lnTo>
                <a:lnTo>
                  <a:pt x="616" y="808"/>
                </a:lnTo>
                <a:lnTo>
                  <a:pt x="609" y="807"/>
                </a:lnTo>
                <a:lnTo>
                  <a:pt x="604" y="805"/>
                </a:lnTo>
                <a:lnTo>
                  <a:pt x="600" y="801"/>
                </a:lnTo>
                <a:lnTo>
                  <a:pt x="597" y="798"/>
                </a:lnTo>
                <a:lnTo>
                  <a:pt x="593" y="794"/>
                </a:lnTo>
                <a:lnTo>
                  <a:pt x="589" y="791"/>
                </a:lnTo>
                <a:lnTo>
                  <a:pt x="577" y="771"/>
                </a:lnTo>
                <a:lnTo>
                  <a:pt x="565" y="755"/>
                </a:lnTo>
                <a:lnTo>
                  <a:pt x="557" y="744"/>
                </a:lnTo>
                <a:lnTo>
                  <a:pt x="550" y="735"/>
                </a:lnTo>
                <a:lnTo>
                  <a:pt x="541" y="726"/>
                </a:lnTo>
                <a:lnTo>
                  <a:pt x="534" y="719"/>
                </a:lnTo>
                <a:lnTo>
                  <a:pt x="525" y="710"/>
                </a:lnTo>
                <a:lnTo>
                  <a:pt x="517" y="703"/>
                </a:lnTo>
                <a:lnTo>
                  <a:pt x="508" y="696"/>
                </a:lnTo>
                <a:lnTo>
                  <a:pt x="499" y="691"/>
                </a:lnTo>
                <a:lnTo>
                  <a:pt x="488" y="684"/>
                </a:lnTo>
                <a:lnTo>
                  <a:pt x="477" y="680"/>
                </a:lnTo>
                <a:lnTo>
                  <a:pt x="467" y="675"/>
                </a:lnTo>
                <a:lnTo>
                  <a:pt x="456" y="671"/>
                </a:lnTo>
                <a:lnTo>
                  <a:pt x="444" y="669"/>
                </a:lnTo>
                <a:lnTo>
                  <a:pt x="431" y="666"/>
                </a:lnTo>
                <a:lnTo>
                  <a:pt x="417" y="666"/>
                </a:lnTo>
                <a:lnTo>
                  <a:pt x="404" y="664"/>
                </a:lnTo>
                <a:lnTo>
                  <a:pt x="395" y="666"/>
                </a:lnTo>
                <a:lnTo>
                  <a:pt x="387" y="666"/>
                </a:lnTo>
                <a:lnTo>
                  <a:pt x="381" y="668"/>
                </a:lnTo>
                <a:lnTo>
                  <a:pt x="374" y="669"/>
                </a:lnTo>
                <a:lnTo>
                  <a:pt x="369" y="673"/>
                </a:lnTo>
                <a:lnTo>
                  <a:pt x="363" y="677"/>
                </a:lnTo>
                <a:lnTo>
                  <a:pt x="356" y="680"/>
                </a:lnTo>
                <a:lnTo>
                  <a:pt x="351" y="686"/>
                </a:lnTo>
                <a:lnTo>
                  <a:pt x="203" y="686"/>
                </a:lnTo>
                <a:lnTo>
                  <a:pt x="198" y="686"/>
                </a:lnTo>
                <a:lnTo>
                  <a:pt x="193" y="684"/>
                </a:lnTo>
                <a:lnTo>
                  <a:pt x="187" y="680"/>
                </a:lnTo>
                <a:lnTo>
                  <a:pt x="182" y="677"/>
                </a:lnTo>
                <a:lnTo>
                  <a:pt x="175" y="671"/>
                </a:lnTo>
                <a:lnTo>
                  <a:pt x="169" y="666"/>
                </a:lnTo>
                <a:lnTo>
                  <a:pt x="164" y="661"/>
                </a:lnTo>
                <a:lnTo>
                  <a:pt x="159" y="653"/>
                </a:lnTo>
                <a:lnTo>
                  <a:pt x="155" y="646"/>
                </a:lnTo>
                <a:lnTo>
                  <a:pt x="150" y="639"/>
                </a:lnTo>
                <a:lnTo>
                  <a:pt x="146" y="632"/>
                </a:lnTo>
                <a:lnTo>
                  <a:pt x="143" y="625"/>
                </a:lnTo>
                <a:lnTo>
                  <a:pt x="139" y="618"/>
                </a:lnTo>
                <a:lnTo>
                  <a:pt x="137" y="609"/>
                </a:lnTo>
                <a:lnTo>
                  <a:pt x="137" y="604"/>
                </a:lnTo>
                <a:lnTo>
                  <a:pt x="136" y="597"/>
                </a:lnTo>
                <a:lnTo>
                  <a:pt x="137" y="591"/>
                </a:lnTo>
                <a:lnTo>
                  <a:pt x="137" y="586"/>
                </a:lnTo>
                <a:lnTo>
                  <a:pt x="137" y="582"/>
                </a:lnTo>
                <a:lnTo>
                  <a:pt x="139" y="579"/>
                </a:lnTo>
                <a:lnTo>
                  <a:pt x="143" y="572"/>
                </a:lnTo>
                <a:lnTo>
                  <a:pt x="145" y="566"/>
                </a:lnTo>
                <a:lnTo>
                  <a:pt x="148" y="559"/>
                </a:lnTo>
                <a:lnTo>
                  <a:pt x="152" y="554"/>
                </a:lnTo>
                <a:lnTo>
                  <a:pt x="152" y="552"/>
                </a:lnTo>
                <a:lnTo>
                  <a:pt x="153" y="548"/>
                </a:lnTo>
                <a:lnTo>
                  <a:pt x="153" y="545"/>
                </a:lnTo>
                <a:lnTo>
                  <a:pt x="153" y="541"/>
                </a:lnTo>
                <a:lnTo>
                  <a:pt x="153" y="532"/>
                </a:lnTo>
                <a:lnTo>
                  <a:pt x="150" y="522"/>
                </a:lnTo>
                <a:lnTo>
                  <a:pt x="148" y="509"/>
                </a:lnTo>
                <a:lnTo>
                  <a:pt x="143" y="497"/>
                </a:lnTo>
                <a:lnTo>
                  <a:pt x="137" y="483"/>
                </a:lnTo>
                <a:lnTo>
                  <a:pt x="130" y="470"/>
                </a:lnTo>
                <a:lnTo>
                  <a:pt x="121" y="456"/>
                </a:lnTo>
                <a:lnTo>
                  <a:pt x="114" y="442"/>
                </a:lnTo>
                <a:lnTo>
                  <a:pt x="105" y="427"/>
                </a:lnTo>
                <a:lnTo>
                  <a:pt x="96" y="415"/>
                </a:lnTo>
                <a:lnTo>
                  <a:pt x="86" y="402"/>
                </a:lnTo>
                <a:lnTo>
                  <a:pt x="77" y="394"/>
                </a:lnTo>
                <a:lnTo>
                  <a:pt x="73" y="388"/>
                </a:lnTo>
                <a:lnTo>
                  <a:pt x="68" y="385"/>
                </a:lnTo>
                <a:lnTo>
                  <a:pt x="64" y="381"/>
                </a:lnTo>
                <a:lnTo>
                  <a:pt x="59" y="378"/>
                </a:lnTo>
                <a:lnTo>
                  <a:pt x="56" y="376"/>
                </a:lnTo>
                <a:lnTo>
                  <a:pt x="52" y="374"/>
                </a:lnTo>
                <a:lnTo>
                  <a:pt x="48" y="372"/>
                </a:lnTo>
                <a:lnTo>
                  <a:pt x="43" y="372"/>
                </a:lnTo>
                <a:lnTo>
                  <a:pt x="40" y="372"/>
                </a:lnTo>
                <a:lnTo>
                  <a:pt x="34" y="374"/>
                </a:lnTo>
                <a:lnTo>
                  <a:pt x="31" y="376"/>
                </a:lnTo>
                <a:lnTo>
                  <a:pt x="25" y="378"/>
                </a:lnTo>
                <a:lnTo>
                  <a:pt x="22" y="379"/>
                </a:lnTo>
                <a:lnTo>
                  <a:pt x="20" y="381"/>
                </a:lnTo>
                <a:lnTo>
                  <a:pt x="15" y="383"/>
                </a:lnTo>
                <a:lnTo>
                  <a:pt x="11" y="383"/>
                </a:lnTo>
                <a:lnTo>
                  <a:pt x="9" y="383"/>
                </a:lnTo>
                <a:lnTo>
                  <a:pt x="8" y="381"/>
                </a:lnTo>
                <a:lnTo>
                  <a:pt x="6" y="381"/>
                </a:lnTo>
                <a:lnTo>
                  <a:pt x="6" y="379"/>
                </a:lnTo>
                <a:lnTo>
                  <a:pt x="2" y="378"/>
                </a:lnTo>
                <a:lnTo>
                  <a:pt x="2" y="374"/>
                </a:lnTo>
                <a:lnTo>
                  <a:pt x="0" y="367"/>
                </a:lnTo>
                <a:lnTo>
                  <a:pt x="0" y="362"/>
                </a:lnTo>
                <a:lnTo>
                  <a:pt x="0" y="358"/>
                </a:lnTo>
                <a:lnTo>
                  <a:pt x="2" y="356"/>
                </a:lnTo>
                <a:lnTo>
                  <a:pt x="4" y="353"/>
                </a:lnTo>
                <a:lnTo>
                  <a:pt x="6" y="351"/>
                </a:lnTo>
                <a:lnTo>
                  <a:pt x="9" y="346"/>
                </a:lnTo>
                <a:lnTo>
                  <a:pt x="15" y="340"/>
                </a:lnTo>
                <a:lnTo>
                  <a:pt x="22" y="337"/>
                </a:lnTo>
                <a:lnTo>
                  <a:pt x="25" y="333"/>
                </a:lnTo>
                <a:lnTo>
                  <a:pt x="31" y="329"/>
                </a:lnTo>
                <a:lnTo>
                  <a:pt x="32" y="328"/>
                </a:lnTo>
                <a:lnTo>
                  <a:pt x="36" y="324"/>
                </a:lnTo>
                <a:lnTo>
                  <a:pt x="38" y="321"/>
                </a:lnTo>
                <a:lnTo>
                  <a:pt x="40" y="317"/>
                </a:lnTo>
                <a:lnTo>
                  <a:pt x="40" y="313"/>
                </a:lnTo>
                <a:lnTo>
                  <a:pt x="41" y="305"/>
                </a:lnTo>
                <a:lnTo>
                  <a:pt x="45" y="296"/>
                </a:lnTo>
                <a:lnTo>
                  <a:pt x="47" y="274"/>
                </a:lnTo>
                <a:lnTo>
                  <a:pt x="48" y="255"/>
                </a:lnTo>
                <a:lnTo>
                  <a:pt x="48" y="244"/>
                </a:lnTo>
                <a:lnTo>
                  <a:pt x="50" y="235"/>
                </a:lnTo>
                <a:lnTo>
                  <a:pt x="52" y="226"/>
                </a:lnTo>
                <a:lnTo>
                  <a:pt x="56" y="219"/>
                </a:lnTo>
                <a:lnTo>
                  <a:pt x="56" y="216"/>
                </a:lnTo>
                <a:lnTo>
                  <a:pt x="57" y="212"/>
                </a:lnTo>
                <a:lnTo>
                  <a:pt x="59" y="208"/>
                </a:lnTo>
                <a:lnTo>
                  <a:pt x="63" y="207"/>
                </a:lnTo>
                <a:lnTo>
                  <a:pt x="64" y="205"/>
                </a:lnTo>
                <a:lnTo>
                  <a:pt x="68" y="203"/>
                </a:lnTo>
                <a:lnTo>
                  <a:pt x="72" y="201"/>
                </a:lnTo>
                <a:lnTo>
                  <a:pt x="75" y="200"/>
                </a:lnTo>
                <a:lnTo>
                  <a:pt x="79" y="191"/>
                </a:lnTo>
                <a:lnTo>
                  <a:pt x="82" y="182"/>
                </a:lnTo>
                <a:lnTo>
                  <a:pt x="88" y="173"/>
                </a:lnTo>
                <a:lnTo>
                  <a:pt x="91" y="166"/>
                </a:lnTo>
                <a:lnTo>
                  <a:pt x="98" y="159"/>
                </a:lnTo>
                <a:lnTo>
                  <a:pt x="104" y="151"/>
                </a:lnTo>
                <a:lnTo>
                  <a:pt x="109" y="144"/>
                </a:lnTo>
                <a:lnTo>
                  <a:pt x="116" y="137"/>
                </a:lnTo>
                <a:lnTo>
                  <a:pt x="130" y="127"/>
                </a:lnTo>
                <a:lnTo>
                  <a:pt x="145" y="116"/>
                </a:lnTo>
                <a:lnTo>
                  <a:pt x="159" y="107"/>
                </a:lnTo>
                <a:lnTo>
                  <a:pt x="173" y="96"/>
                </a:lnTo>
                <a:lnTo>
                  <a:pt x="177" y="93"/>
                </a:lnTo>
                <a:lnTo>
                  <a:pt x="180" y="89"/>
                </a:lnTo>
                <a:lnTo>
                  <a:pt x="182" y="86"/>
                </a:lnTo>
                <a:lnTo>
                  <a:pt x="185" y="80"/>
                </a:lnTo>
                <a:lnTo>
                  <a:pt x="189" y="71"/>
                </a:lnTo>
                <a:lnTo>
                  <a:pt x="191" y="61"/>
                </a:lnTo>
                <a:lnTo>
                  <a:pt x="194" y="52"/>
                </a:lnTo>
                <a:lnTo>
                  <a:pt x="196" y="43"/>
                </a:lnTo>
                <a:lnTo>
                  <a:pt x="198" y="38"/>
                </a:lnTo>
                <a:lnTo>
                  <a:pt x="202" y="34"/>
                </a:lnTo>
                <a:lnTo>
                  <a:pt x="203" y="30"/>
                </a:lnTo>
                <a:lnTo>
                  <a:pt x="209" y="29"/>
                </a:lnTo>
                <a:lnTo>
                  <a:pt x="212" y="25"/>
                </a:lnTo>
                <a:lnTo>
                  <a:pt x="218" y="22"/>
                </a:lnTo>
                <a:lnTo>
                  <a:pt x="223" y="20"/>
                </a:lnTo>
                <a:lnTo>
                  <a:pt x="228" y="18"/>
                </a:lnTo>
                <a:lnTo>
                  <a:pt x="239" y="14"/>
                </a:lnTo>
                <a:lnTo>
                  <a:pt x="250" y="13"/>
                </a:lnTo>
                <a:lnTo>
                  <a:pt x="258" y="11"/>
                </a:lnTo>
                <a:lnTo>
                  <a:pt x="271" y="9"/>
                </a:lnTo>
                <a:lnTo>
                  <a:pt x="276" y="7"/>
                </a:lnTo>
                <a:lnTo>
                  <a:pt x="282" y="6"/>
                </a:lnTo>
                <a:lnTo>
                  <a:pt x="287" y="4"/>
                </a:lnTo>
                <a:lnTo>
                  <a:pt x="292" y="0"/>
                </a:lnTo>
                <a:lnTo>
                  <a:pt x="290" y="2"/>
                </a:lnTo>
                <a:lnTo>
                  <a:pt x="289" y="6"/>
                </a:lnTo>
                <a:lnTo>
                  <a:pt x="283" y="7"/>
                </a:lnTo>
                <a:lnTo>
                  <a:pt x="278" y="9"/>
                </a:lnTo>
                <a:lnTo>
                  <a:pt x="267" y="14"/>
                </a:lnTo>
                <a:lnTo>
                  <a:pt x="253" y="20"/>
                </a:lnTo>
                <a:lnTo>
                  <a:pt x="241" y="25"/>
                </a:lnTo>
                <a:lnTo>
                  <a:pt x="228" y="30"/>
                </a:lnTo>
                <a:lnTo>
                  <a:pt x="225" y="32"/>
                </a:lnTo>
                <a:lnTo>
                  <a:pt x="221" y="34"/>
                </a:lnTo>
                <a:lnTo>
                  <a:pt x="219" y="36"/>
                </a:lnTo>
                <a:lnTo>
                  <a:pt x="218" y="38"/>
                </a:lnTo>
                <a:lnTo>
                  <a:pt x="219" y="45"/>
                </a:lnTo>
                <a:lnTo>
                  <a:pt x="219" y="48"/>
                </a:lnTo>
                <a:lnTo>
                  <a:pt x="223" y="54"/>
                </a:lnTo>
                <a:lnTo>
                  <a:pt x="226" y="59"/>
                </a:lnTo>
                <a:lnTo>
                  <a:pt x="232" y="66"/>
                </a:lnTo>
                <a:lnTo>
                  <a:pt x="241" y="73"/>
                </a:lnTo>
                <a:lnTo>
                  <a:pt x="248" y="82"/>
                </a:lnTo>
                <a:lnTo>
                  <a:pt x="255" y="89"/>
                </a:lnTo>
                <a:lnTo>
                  <a:pt x="258" y="93"/>
                </a:lnTo>
                <a:lnTo>
                  <a:pt x="258" y="98"/>
                </a:lnTo>
                <a:lnTo>
                  <a:pt x="260" y="102"/>
                </a:lnTo>
                <a:lnTo>
                  <a:pt x="262" y="107"/>
                </a:lnTo>
                <a:lnTo>
                  <a:pt x="262" y="114"/>
                </a:lnTo>
                <a:lnTo>
                  <a:pt x="264" y="121"/>
                </a:lnTo>
                <a:lnTo>
                  <a:pt x="266" y="128"/>
                </a:lnTo>
                <a:lnTo>
                  <a:pt x="269" y="135"/>
                </a:lnTo>
                <a:lnTo>
                  <a:pt x="271" y="141"/>
                </a:lnTo>
                <a:lnTo>
                  <a:pt x="273" y="148"/>
                </a:lnTo>
                <a:lnTo>
                  <a:pt x="274" y="155"/>
                </a:lnTo>
                <a:lnTo>
                  <a:pt x="276" y="162"/>
                </a:lnTo>
                <a:lnTo>
                  <a:pt x="274" y="168"/>
                </a:lnTo>
                <a:lnTo>
                  <a:pt x="274" y="171"/>
                </a:lnTo>
                <a:lnTo>
                  <a:pt x="273" y="176"/>
                </a:lnTo>
                <a:lnTo>
                  <a:pt x="273" y="180"/>
                </a:lnTo>
                <a:lnTo>
                  <a:pt x="267" y="189"/>
                </a:lnTo>
                <a:lnTo>
                  <a:pt x="262" y="198"/>
                </a:lnTo>
                <a:lnTo>
                  <a:pt x="257" y="205"/>
                </a:lnTo>
                <a:lnTo>
                  <a:pt x="250" y="212"/>
                </a:lnTo>
                <a:lnTo>
                  <a:pt x="242" y="219"/>
                </a:lnTo>
                <a:lnTo>
                  <a:pt x="234" y="228"/>
                </a:lnTo>
                <a:lnTo>
                  <a:pt x="226" y="235"/>
                </a:lnTo>
                <a:lnTo>
                  <a:pt x="219" y="242"/>
                </a:lnTo>
                <a:lnTo>
                  <a:pt x="212" y="249"/>
                </a:lnTo>
                <a:lnTo>
                  <a:pt x="207" y="257"/>
                </a:lnTo>
                <a:lnTo>
                  <a:pt x="202" y="265"/>
                </a:lnTo>
                <a:lnTo>
                  <a:pt x="196" y="273"/>
                </a:lnTo>
                <a:lnTo>
                  <a:pt x="196" y="276"/>
                </a:lnTo>
                <a:lnTo>
                  <a:pt x="194" y="281"/>
                </a:lnTo>
                <a:lnTo>
                  <a:pt x="194" y="285"/>
                </a:lnTo>
                <a:lnTo>
                  <a:pt x="194" y="290"/>
                </a:lnTo>
                <a:lnTo>
                  <a:pt x="194" y="292"/>
                </a:lnTo>
                <a:lnTo>
                  <a:pt x="194" y="296"/>
                </a:lnTo>
                <a:lnTo>
                  <a:pt x="196" y="299"/>
                </a:lnTo>
                <a:lnTo>
                  <a:pt x="200" y="303"/>
                </a:lnTo>
                <a:lnTo>
                  <a:pt x="205" y="310"/>
                </a:lnTo>
                <a:lnTo>
                  <a:pt x="212" y="317"/>
                </a:lnTo>
                <a:lnTo>
                  <a:pt x="221" y="324"/>
                </a:lnTo>
                <a:lnTo>
                  <a:pt x="228" y="331"/>
                </a:lnTo>
                <a:lnTo>
                  <a:pt x="235" y="335"/>
                </a:lnTo>
                <a:lnTo>
                  <a:pt x="241" y="338"/>
                </a:lnTo>
                <a:lnTo>
                  <a:pt x="241" y="346"/>
                </a:lnTo>
                <a:lnTo>
                  <a:pt x="242" y="353"/>
                </a:lnTo>
                <a:lnTo>
                  <a:pt x="244" y="362"/>
                </a:lnTo>
                <a:lnTo>
                  <a:pt x="248" y="370"/>
                </a:lnTo>
                <a:lnTo>
                  <a:pt x="253" y="378"/>
                </a:lnTo>
                <a:lnTo>
                  <a:pt x="257" y="383"/>
                </a:lnTo>
                <a:lnTo>
                  <a:pt x="258" y="386"/>
                </a:lnTo>
                <a:lnTo>
                  <a:pt x="260" y="388"/>
                </a:lnTo>
                <a:lnTo>
                  <a:pt x="262" y="390"/>
                </a:lnTo>
                <a:lnTo>
                  <a:pt x="264" y="390"/>
                </a:lnTo>
                <a:lnTo>
                  <a:pt x="271" y="390"/>
                </a:lnTo>
                <a:lnTo>
                  <a:pt x="276" y="388"/>
                </a:lnTo>
                <a:lnTo>
                  <a:pt x="282" y="386"/>
                </a:lnTo>
                <a:lnTo>
                  <a:pt x="289" y="385"/>
                </a:lnTo>
                <a:lnTo>
                  <a:pt x="301" y="381"/>
                </a:lnTo>
                <a:lnTo>
                  <a:pt x="315" y="374"/>
                </a:lnTo>
                <a:lnTo>
                  <a:pt x="321" y="370"/>
                </a:lnTo>
                <a:lnTo>
                  <a:pt x="328" y="367"/>
                </a:lnTo>
                <a:lnTo>
                  <a:pt x="333" y="363"/>
                </a:lnTo>
                <a:lnTo>
                  <a:pt x="339" y="360"/>
                </a:lnTo>
                <a:lnTo>
                  <a:pt x="344" y="354"/>
                </a:lnTo>
                <a:lnTo>
                  <a:pt x="347" y="351"/>
                </a:lnTo>
                <a:lnTo>
                  <a:pt x="351" y="346"/>
                </a:lnTo>
                <a:lnTo>
                  <a:pt x="355" y="342"/>
                </a:lnTo>
                <a:lnTo>
                  <a:pt x="355" y="333"/>
                </a:lnTo>
                <a:lnTo>
                  <a:pt x="355" y="321"/>
                </a:lnTo>
                <a:lnTo>
                  <a:pt x="353" y="308"/>
                </a:lnTo>
                <a:lnTo>
                  <a:pt x="351" y="294"/>
                </a:lnTo>
                <a:lnTo>
                  <a:pt x="346" y="267"/>
                </a:lnTo>
                <a:lnTo>
                  <a:pt x="344" y="255"/>
                </a:lnTo>
                <a:lnTo>
                  <a:pt x="339" y="255"/>
                </a:lnTo>
                <a:lnTo>
                  <a:pt x="333" y="253"/>
                </a:lnTo>
                <a:lnTo>
                  <a:pt x="328" y="249"/>
                </a:lnTo>
                <a:lnTo>
                  <a:pt x="323" y="246"/>
                </a:lnTo>
                <a:lnTo>
                  <a:pt x="319" y="240"/>
                </a:lnTo>
                <a:lnTo>
                  <a:pt x="314" y="233"/>
                </a:lnTo>
                <a:lnTo>
                  <a:pt x="308" y="228"/>
                </a:lnTo>
                <a:lnTo>
                  <a:pt x="303" y="219"/>
                </a:lnTo>
                <a:lnTo>
                  <a:pt x="299" y="212"/>
                </a:lnTo>
                <a:lnTo>
                  <a:pt x="296" y="205"/>
                </a:lnTo>
                <a:lnTo>
                  <a:pt x="292" y="196"/>
                </a:lnTo>
                <a:lnTo>
                  <a:pt x="289" y="189"/>
                </a:lnTo>
                <a:lnTo>
                  <a:pt x="287" y="180"/>
                </a:lnTo>
                <a:lnTo>
                  <a:pt x="283" y="173"/>
                </a:lnTo>
                <a:lnTo>
                  <a:pt x="283" y="166"/>
                </a:lnTo>
                <a:lnTo>
                  <a:pt x="283" y="159"/>
                </a:lnTo>
                <a:lnTo>
                  <a:pt x="292" y="114"/>
                </a:lnTo>
                <a:lnTo>
                  <a:pt x="301" y="114"/>
                </a:lnTo>
                <a:lnTo>
                  <a:pt x="310" y="112"/>
                </a:lnTo>
                <a:lnTo>
                  <a:pt x="317" y="111"/>
                </a:lnTo>
                <a:lnTo>
                  <a:pt x="323" y="107"/>
                </a:lnTo>
                <a:lnTo>
                  <a:pt x="337" y="102"/>
                </a:lnTo>
                <a:lnTo>
                  <a:pt x="349" y="93"/>
                </a:lnTo>
                <a:lnTo>
                  <a:pt x="362" y="86"/>
                </a:lnTo>
                <a:lnTo>
                  <a:pt x="374" y="80"/>
                </a:lnTo>
                <a:lnTo>
                  <a:pt x="381" y="77"/>
                </a:lnTo>
                <a:lnTo>
                  <a:pt x="388" y="75"/>
                </a:lnTo>
                <a:lnTo>
                  <a:pt x="395" y="73"/>
                </a:lnTo>
                <a:lnTo>
                  <a:pt x="404" y="73"/>
                </a:lnTo>
                <a:lnTo>
                  <a:pt x="417" y="71"/>
                </a:lnTo>
                <a:lnTo>
                  <a:pt x="431" y="70"/>
                </a:lnTo>
                <a:lnTo>
                  <a:pt x="440" y="68"/>
                </a:lnTo>
                <a:lnTo>
                  <a:pt x="449" y="66"/>
                </a:lnTo>
                <a:lnTo>
                  <a:pt x="456" y="64"/>
                </a:lnTo>
                <a:lnTo>
                  <a:pt x="463" y="61"/>
                </a:lnTo>
                <a:lnTo>
                  <a:pt x="472" y="59"/>
                </a:lnTo>
                <a:lnTo>
                  <a:pt x="479" y="55"/>
                </a:lnTo>
                <a:lnTo>
                  <a:pt x="484" y="50"/>
                </a:lnTo>
                <a:lnTo>
                  <a:pt x="492" y="46"/>
                </a:lnTo>
                <a:lnTo>
                  <a:pt x="497" y="43"/>
                </a:lnTo>
                <a:lnTo>
                  <a:pt x="501" y="36"/>
                </a:lnTo>
                <a:lnTo>
                  <a:pt x="506" y="30"/>
                </a:lnTo>
                <a:lnTo>
                  <a:pt x="508" y="25"/>
                </a:lnTo>
                <a:lnTo>
                  <a:pt x="515" y="29"/>
                </a:lnTo>
                <a:lnTo>
                  <a:pt x="524" y="30"/>
                </a:lnTo>
                <a:lnTo>
                  <a:pt x="525" y="32"/>
                </a:lnTo>
                <a:lnTo>
                  <a:pt x="531" y="34"/>
                </a:lnTo>
                <a:lnTo>
                  <a:pt x="534" y="34"/>
                </a:lnTo>
                <a:lnTo>
                  <a:pt x="540" y="34"/>
                </a:lnTo>
                <a:lnTo>
                  <a:pt x="543" y="34"/>
                </a:lnTo>
                <a:lnTo>
                  <a:pt x="547" y="34"/>
                </a:lnTo>
                <a:lnTo>
                  <a:pt x="549" y="30"/>
                </a:lnTo>
                <a:lnTo>
                  <a:pt x="552" y="29"/>
                </a:lnTo>
                <a:lnTo>
                  <a:pt x="556" y="22"/>
                </a:lnTo>
                <a:lnTo>
                  <a:pt x="561" y="14"/>
                </a:lnTo>
                <a:lnTo>
                  <a:pt x="566" y="18"/>
                </a:lnTo>
                <a:lnTo>
                  <a:pt x="572" y="22"/>
                </a:lnTo>
                <a:lnTo>
                  <a:pt x="577" y="23"/>
                </a:lnTo>
                <a:lnTo>
                  <a:pt x="582" y="25"/>
                </a:lnTo>
                <a:lnTo>
                  <a:pt x="586" y="25"/>
                </a:lnTo>
                <a:lnTo>
                  <a:pt x="591" y="27"/>
                </a:lnTo>
                <a:lnTo>
                  <a:pt x="595" y="27"/>
                </a:lnTo>
                <a:lnTo>
                  <a:pt x="602" y="27"/>
                </a:lnTo>
                <a:lnTo>
                  <a:pt x="620" y="25"/>
                </a:lnTo>
                <a:lnTo>
                  <a:pt x="639" y="25"/>
                </a:lnTo>
                <a:lnTo>
                  <a:pt x="657" y="25"/>
                </a:lnTo>
                <a:lnTo>
                  <a:pt x="677" y="25"/>
                </a:lnTo>
                <a:lnTo>
                  <a:pt x="684" y="27"/>
                </a:lnTo>
                <a:lnTo>
                  <a:pt x="693" y="29"/>
                </a:lnTo>
                <a:lnTo>
                  <a:pt x="702" y="29"/>
                </a:lnTo>
                <a:lnTo>
                  <a:pt x="711" y="32"/>
                </a:lnTo>
                <a:lnTo>
                  <a:pt x="718" y="34"/>
                </a:lnTo>
                <a:lnTo>
                  <a:pt x="723" y="38"/>
                </a:lnTo>
                <a:lnTo>
                  <a:pt x="730" y="41"/>
                </a:lnTo>
                <a:lnTo>
                  <a:pt x="737" y="46"/>
                </a:lnTo>
                <a:lnTo>
                  <a:pt x="746" y="52"/>
                </a:lnTo>
                <a:lnTo>
                  <a:pt x="755" y="55"/>
                </a:lnTo>
                <a:lnTo>
                  <a:pt x="759" y="57"/>
                </a:lnTo>
                <a:lnTo>
                  <a:pt x="762" y="57"/>
                </a:lnTo>
                <a:lnTo>
                  <a:pt x="767" y="59"/>
                </a:lnTo>
                <a:lnTo>
                  <a:pt x="773" y="59"/>
                </a:lnTo>
                <a:lnTo>
                  <a:pt x="773" y="64"/>
                </a:lnTo>
                <a:lnTo>
                  <a:pt x="775" y="70"/>
                </a:lnTo>
                <a:lnTo>
                  <a:pt x="776" y="73"/>
                </a:lnTo>
                <a:lnTo>
                  <a:pt x="782" y="79"/>
                </a:lnTo>
                <a:lnTo>
                  <a:pt x="785" y="82"/>
                </a:lnTo>
                <a:lnTo>
                  <a:pt x="787" y="87"/>
                </a:lnTo>
                <a:lnTo>
                  <a:pt x="789" y="93"/>
                </a:lnTo>
                <a:lnTo>
                  <a:pt x="789" y="96"/>
                </a:lnTo>
                <a:lnTo>
                  <a:pt x="791" y="105"/>
                </a:lnTo>
                <a:lnTo>
                  <a:pt x="791" y="112"/>
                </a:lnTo>
                <a:lnTo>
                  <a:pt x="791" y="121"/>
                </a:lnTo>
                <a:lnTo>
                  <a:pt x="792" y="127"/>
                </a:lnTo>
                <a:lnTo>
                  <a:pt x="794" y="132"/>
                </a:lnTo>
                <a:lnTo>
                  <a:pt x="796" y="137"/>
                </a:lnTo>
                <a:lnTo>
                  <a:pt x="800" y="143"/>
                </a:lnTo>
                <a:lnTo>
                  <a:pt x="803" y="146"/>
                </a:lnTo>
                <a:lnTo>
                  <a:pt x="807" y="150"/>
                </a:lnTo>
                <a:lnTo>
                  <a:pt x="810" y="151"/>
                </a:lnTo>
                <a:lnTo>
                  <a:pt x="817" y="155"/>
                </a:lnTo>
                <a:lnTo>
                  <a:pt x="823" y="157"/>
                </a:lnTo>
                <a:lnTo>
                  <a:pt x="830" y="157"/>
                </a:lnTo>
                <a:lnTo>
                  <a:pt x="839" y="159"/>
                </a:lnTo>
                <a:lnTo>
                  <a:pt x="848" y="159"/>
                </a:lnTo>
                <a:lnTo>
                  <a:pt x="856" y="159"/>
                </a:lnTo>
                <a:lnTo>
                  <a:pt x="874" y="159"/>
                </a:lnTo>
                <a:lnTo>
                  <a:pt x="890" y="157"/>
                </a:lnTo>
                <a:lnTo>
                  <a:pt x="905" y="157"/>
                </a:lnTo>
                <a:lnTo>
                  <a:pt x="919" y="155"/>
                </a:lnTo>
                <a:lnTo>
                  <a:pt x="947" y="150"/>
                </a:lnTo>
                <a:lnTo>
                  <a:pt x="974" y="144"/>
                </a:lnTo>
                <a:lnTo>
                  <a:pt x="1001" y="141"/>
                </a:lnTo>
                <a:lnTo>
                  <a:pt x="1027" y="135"/>
                </a:lnTo>
                <a:lnTo>
                  <a:pt x="1043" y="134"/>
                </a:lnTo>
                <a:lnTo>
                  <a:pt x="1058" y="132"/>
                </a:lnTo>
                <a:lnTo>
                  <a:pt x="1074" y="132"/>
                </a:lnTo>
                <a:lnTo>
                  <a:pt x="1090" y="132"/>
                </a:lnTo>
                <a:lnTo>
                  <a:pt x="1100" y="132"/>
                </a:lnTo>
                <a:lnTo>
                  <a:pt x="1111" y="132"/>
                </a:lnTo>
                <a:lnTo>
                  <a:pt x="1116" y="134"/>
                </a:lnTo>
                <a:lnTo>
                  <a:pt x="1120" y="134"/>
                </a:lnTo>
                <a:lnTo>
                  <a:pt x="1125" y="135"/>
                </a:lnTo>
                <a:lnTo>
                  <a:pt x="1129" y="137"/>
                </a:lnTo>
                <a:lnTo>
                  <a:pt x="1131" y="143"/>
                </a:lnTo>
                <a:lnTo>
                  <a:pt x="1132" y="146"/>
                </a:lnTo>
                <a:lnTo>
                  <a:pt x="1136" y="151"/>
                </a:lnTo>
                <a:lnTo>
                  <a:pt x="1138" y="155"/>
                </a:lnTo>
                <a:lnTo>
                  <a:pt x="1141" y="159"/>
                </a:lnTo>
                <a:lnTo>
                  <a:pt x="1145" y="162"/>
                </a:lnTo>
                <a:lnTo>
                  <a:pt x="1148" y="166"/>
                </a:lnTo>
                <a:lnTo>
                  <a:pt x="1152" y="169"/>
                </a:lnTo>
                <a:lnTo>
                  <a:pt x="1163" y="175"/>
                </a:lnTo>
                <a:lnTo>
                  <a:pt x="1173" y="182"/>
                </a:lnTo>
                <a:lnTo>
                  <a:pt x="1184" y="185"/>
                </a:lnTo>
                <a:lnTo>
                  <a:pt x="1195" y="191"/>
                </a:lnTo>
                <a:lnTo>
                  <a:pt x="1207" y="194"/>
                </a:lnTo>
                <a:lnTo>
                  <a:pt x="1220" y="198"/>
                </a:lnTo>
                <a:lnTo>
                  <a:pt x="1230" y="201"/>
                </a:lnTo>
                <a:lnTo>
                  <a:pt x="1243" y="203"/>
                </a:lnTo>
                <a:lnTo>
                  <a:pt x="1253" y="205"/>
                </a:lnTo>
                <a:lnTo>
                  <a:pt x="1264" y="207"/>
                </a:lnTo>
                <a:lnTo>
                  <a:pt x="1273" y="207"/>
                </a:lnTo>
                <a:lnTo>
                  <a:pt x="1284" y="207"/>
                </a:lnTo>
                <a:lnTo>
                  <a:pt x="1300" y="207"/>
                </a:lnTo>
                <a:lnTo>
                  <a:pt x="1319" y="207"/>
                </a:lnTo>
                <a:lnTo>
                  <a:pt x="1328" y="205"/>
                </a:lnTo>
                <a:lnTo>
                  <a:pt x="1335" y="203"/>
                </a:lnTo>
                <a:lnTo>
                  <a:pt x="1337" y="201"/>
                </a:lnTo>
                <a:lnTo>
                  <a:pt x="1341" y="200"/>
                </a:lnTo>
                <a:lnTo>
                  <a:pt x="1342" y="198"/>
                </a:lnTo>
                <a:lnTo>
                  <a:pt x="1344" y="196"/>
                </a:lnTo>
                <a:lnTo>
                  <a:pt x="1344" y="194"/>
                </a:lnTo>
                <a:lnTo>
                  <a:pt x="1344" y="191"/>
                </a:lnTo>
                <a:lnTo>
                  <a:pt x="1346" y="187"/>
                </a:lnTo>
                <a:lnTo>
                  <a:pt x="1348" y="185"/>
                </a:lnTo>
                <a:lnTo>
                  <a:pt x="1351" y="184"/>
                </a:lnTo>
                <a:lnTo>
                  <a:pt x="1353" y="182"/>
                </a:lnTo>
                <a:lnTo>
                  <a:pt x="1357" y="180"/>
                </a:lnTo>
                <a:lnTo>
                  <a:pt x="1360" y="180"/>
                </a:lnTo>
                <a:lnTo>
                  <a:pt x="1369" y="178"/>
                </a:lnTo>
                <a:lnTo>
                  <a:pt x="1376" y="176"/>
                </a:lnTo>
                <a:lnTo>
                  <a:pt x="1385" y="173"/>
                </a:lnTo>
                <a:lnTo>
                  <a:pt x="1394" y="169"/>
                </a:lnTo>
                <a:lnTo>
                  <a:pt x="1401" y="166"/>
                </a:lnTo>
                <a:lnTo>
                  <a:pt x="1408" y="160"/>
                </a:lnTo>
                <a:lnTo>
                  <a:pt x="1414" y="157"/>
                </a:lnTo>
                <a:lnTo>
                  <a:pt x="1419" y="151"/>
                </a:lnTo>
                <a:lnTo>
                  <a:pt x="1437" y="151"/>
                </a:lnTo>
                <a:lnTo>
                  <a:pt x="1456" y="151"/>
                </a:lnTo>
                <a:lnTo>
                  <a:pt x="1474" y="151"/>
                </a:lnTo>
                <a:lnTo>
                  <a:pt x="1494" y="151"/>
                </a:lnTo>
                <a:lnTo>
                  <a:pt x="1454" y="135"/>
                </a:lnTo>
                <a:lnTo>
                  <a:pt x="1451" y="135"/>
                </a:lnTo>
                <a:lnTo>
                  <a:pt x="1449" y="137"/>
                </a:lnTo>
                <a:lnTo>
                  <a:pt x="1446" y="139"/>
                </a:lnTo>
                <a:lnTo>
                  <a:pt x="1442" y="139"/>
                </a:lnTo>
                <a:lnTo>
                  <a:pt x="1435" y="141"/>
                </a:lnTo>
                <a:lnTo>
                  <a:pt x="1428" y="139"/>
                </a:lnTo>
                <a:lnTo>
                  <a:pt x="1419" y="137"/>
                </a:lnTo>
                <a:lnTo>
                  <a:pt x="1412" y="135"/>
                </a:lnTo>
                <a:lnTo>
                  <a:pt x="1405" y="134"/>
                </a:lnTo>
                <a:lnTo>
                  <a:pt x="1399" y="132"/>
                </a:lnTo>
                <a:lnTo>
                  <a:pt x="1412" y="121"/>
                </a:lnTo>
                <a:lnTo>
                  <a:pt x="1417" y="121"/>
                </a:lnTo>
                <a:lnTo>
                  <a:pt x="1433" y="119"/>
                </a:lnTo>
                <a:lnTo>
                  <a:pt x="1460" y="119"/>
                </a:lnTo>
                <a:lnTo>
                  <a:pt x="1492" y="118"/>
                </a:lnTo>
                <a:lnTo>
                  <a:pt x="1529" y="116"/>
                </a:lnTo>
                <a:lnTo>
                  <a:pt x="1570" y="112"/>
                </a:lnTo>
                <a:lnTo>
                  <a:pt x="1615" y="109"/>
                </a:lnTo>
                <a:lnTo>
                  <a:pt x="1657" y="103"/>
                </a:lnTo>
                <a:lnTo>
                  <a:pt x="1661" y="105"/>
                </a:lnTo>
                <a:lnTo>
                  <a:pt x="1666" y="107"/>
                </a:lnTo>
                <a:lnTo>
                  <a:pt x="1673" y="107"/>
                </a:lnTo>
                <a:lnTo>
                  <a:pt x="1680" y="107"/>
                </a:lnTo>
                <a:lnTo>
                  <a:pt x="1700" y="109"/>
                </a:lnTo>
                <a:lnTo>
                  <a:pt x="1723" y="111"/>
                </a:lnTo>
                <a:lnTo>
                  <a:pt x="1745" y="111"/>
                </a:lnTo>
                <a:lnTo>
                  <a:pt x="1766" y="111"/>
                </a:lnTo>
                <a:lnTo>
                  <a:pt x="1784" y="111"/>
                </a:lnTo>
                <a:lnTo>
                  <a:pt x="1796" y="111"/>
                </a:lnTo>
                <a:lnTo>
                  <a:pt x="1768" y="121"/>
                </a:lnTo>
                <a:lnTo>
                  <a:pt x="1746" y="130"/>
                </a:lnTo>
                <a:lnTo>
                  <a:pt x="1734" y="134"/>
                </a:lnTo>
                <a:lnTo>
                  <a:pt x="1729" y="135"/>
                </a:lnTo>
                <a:lnTo>
                  <a:pt x="1709" y="135"/>
                </a:lnTo>
                <a:lnTo>
                  <a:pt x="1680" y="141"/>
                </a:lnTo>
                <a:lnTo>
                  <a:pt x="1656" y="144"/>
                </a:lnTo>
                <a:lnTo>
                  <a:pt x="1643" y="144"/>
                </a:lnTo>
                <a:lnTo>
                  <a:pt x="1645" y="150"/>
                </a:lnTo>
                <a:lnTo>
                  <a:pt x="1647" y="153"/>
                </a:lnTo>
                <a:lnTo>
                  <a:pt x="1648" y="157"/>
                </a:lnTo>
                <a:lnTo>
                  <a:pt x="1650" y="159"/>
                </a:lnTo>
                <a:lnTo>
                  <a:pt x="1656" y="166"/>
                </a:lnTo>
                <a:lnTo>
                  <a:pt x="1661" y="169"/>
                </a:lnTo>
                <a:lnTo>
                  <a:pt x="1672" y="178"/>
                </a:lnTo>
                <a:lnTo>
                  <a:pt x="1686" y="185"/>
                </a:lnTo>
                <a:lnTo>
                  <a:pt x="1691" y="189"/>
                </a:lnTo>
                <a:lnTo>
                  <a:pt x="1698" y="192"/>
                </a:lnTo>
                <a:lnTo>
                  <a:pt x="1704" y="196"/>
                </a:lnTo>
                <a:lnTo>
                  <a:pt x="1709" y="203"/>
                </a:lnTo>
                <a:lnTo>
                  <a:pt x="1714" y="208"/>
                </a:lnTo>
                <a:lnTo>
                  <a:pt x="1720" y="216"/>
                </a:lnTo>
                <a:lnTo>
                  <a:pt x="1721" y="219"/>
                </a:lnTo>
                <a:lnTo>
                  <a:pt x="1723" y="224"/>
                </a:lnTo>
                <a:lnTo>
                  <a:pt x="1725" y="230"/>
                </a:lnTo>
                <a:lnTo>
                  <a:pt x="1725" y="235"/>
                </a:lnTo>
                <a:lnTo>
                  <a:pt x="1723" y="240"/>
                </a:lnTo>
                <a:lnTo>
                  <a:pt x="1720" y="248"/>
                </a:lnTo>
                <a:lnTo>
                  <a:pt x="1720" y="255"/>
                </a:lnTo>
                <a:lnTo>
                  <a:pt x="1718" y="262"/>
                </a:lnTo>
                <a:lnTo>
                  <a:pt x="1720" y="271"/>
                </a:lnTo>
                <a:lnTo>
                  <a:pt x="1720" y="280"/>
                </a:lnTo>
                <a:lnTo>
                  <a:pt x="1723" y="287"/>
                </a:lnTo>
                <a:lnTo>
                  <a:pt x="1725" y="294"/>
                </a:lnTo>
                <a:lnTo>
                  <a:pt x="1730" y="301"/>
                </a:lnTo>
                <a:lnTo>
                  <a:pt x="1734" y="306"/>
                </a:lnTo>
                <a:lnTo>
                  <a:pt x="1739" y="312"/>
                </a:lnTo>
                <a:lnTo>
                  <a:pt x="1743" y="317"/>
                </a:lnTo>
                <a:lnTo>
                  <a:pt x="1753" y="328"/>
                </a:lnTo>
                <a:lnTo>
                  <a:pt x="1761" y="340"/>
                </a:lnTo>
                <a:lnTo>
                  <a:pt x="1764" y="346"/>
                </a:lnTo>
                <a:lnTo>
                  <a:pt x="1766" y="351"/>
                </a:lnTo>
                <a:lnTo>
                  <a:pt x="1768" y="358"/>
                </a:lnTo>
                <a:lnTo>
                  <a:pt x="1768" y="365"/>
                </a:lnTo>
                <a:lnTo>
                  <a:pt x="1768" y="370"/>
                </a:lnTo>
                <a:lnTo>
                  <a:pt x="1766" y="376"/>
                </a:lnTo>
                <a:lnTo>
                  <a:pt x="1764" y="379"/>
                </a:lnTo>
                <a:lnTo>
                  <a:pt x="1762" y="385"/>
                </a:lnTo>
                <a:lnTo>
                  <a:pt x="1761" y="388"/>
                </a:lnTo>
                <a:lnTo>
                  <a:pt x="1759" y="394"/>
                </a:lnTo>
                <a:lnTo>
                  <a:pt x="1757" y="399"/>
                </a:lnTo>
                <a:lnTo>
                  <a:pt x="1757" y="404"/>
                </a:lnTo>
                <a:lnTo>
                  <a:pt x="1757" y="404"/>
                </a:lnTo>
                <a:lnTo>
                  <a:pt x="1759" y="404"/>
                </a:lnTo>
                <a:lnTo>
                  <a:pt x="1759" y="406"/>
                </a:lnTo>
                <a:lnTo>
                  <a:pt x="1761" y="406"/>
                </a:lnTo>
                <a:lnTo>
                  <a:pt x="1764" y="408"/>
                </a:lnTo>
                <a:lnTo>
                  <a:pt x="1769" y="410"/>
                </a:lnTo>
                <a:lnTo>
                  <a:pt x="1780" y="411"/>
                </a:lnTo>
                <a:lnTo>
                  <a:pt x="1794" y="411"/>
                </a:lnTo>
                <a:lnTo>
                  <a:pt x="1825" y="413"/>
                </a:lnTo>
                <a:lnTo>
                  <a:pt x="1848" y="41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7" name=""/>
          <p:cNvSpPr/>
          <p:nvPr/>
        </p:nvSpPr>
        <p:spPr>
          <a:xfrm>
            <a:off x="2863800" y="-861840"/>
            <a:ext cx="31680" cy="28440"/>
          </a:xfrm>
          <a:custGeom>
            <a:avLst/>
            <a:gdLst/>
            <a:ahLst/>
            <a:rect l="l" t="t" r="r" b="b"/>
            <a:pathLst>
              <a:path w="41" h="36">
                <a:moveTo>
                  <a:pt x="41" y="16"/>
                </a:moveTo>
                <a:lnTo>
                  <a:pt x="41" y="16"/>
                </a:lnTo>
                <a:lnTo>
                  <a:pt x="37" y="16"/>
                </a:lnTo>
                <a:lnTo>
                  <a:pt x="33" y="14"/>
                </a:lnTo>
                <a:lnTo>
                  <a:pt x="30" y="13"/>
                </a:lnTo>
                <a:lnTo>
                  <a:pt x="26" y="11"/>
                </a:lnTo>
                <a:lnTo>
                  <a:pt x="17" y="4"/>
                </a:lnTo>
                <a:lnTo>
                  <a:pt x="10" y="0"/>
                </a:lnTo>
                <a:lnTo>
                  <a:pt x="0" y="18"/>
                </a:lnTo>
                <a:lnTo>
                  <a:pt x="5" y="21"/>
                </a:lnTo>
                <a:lnTo>
                  <a:pt x="14" y="27"/>
                </a:lnTo>
                <a:lnTo>
                  <a:pt x="19" y="30"/>
                </a:lnTo>
                <a:lnTo>
                  <a:pt x="26" y="32"/>
                </a:lnTo>
                <a:lnTo>
                  <a:pt x="32" y="36"/>
                </a:lnTo>
                <a:lnTo>
                  <a:pt x="41" y="36"/>
                </a:lnTo>
                <a:lnTo>
                  <a:pt x="41" y="1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8" name=""/>
          <p:cNvSpPr/>
          <p:nvPr/>
        </p:nvSpPr>
        <p:spPr>
          <a:xfrm>
            <a:off x="2895480" y="-868320"/>
            <a:ext cx="73080" cy="34920"/>
          </a:xfrm>
          <a:custGeom>
            <a:avLst/>
            <a:gdLst/>
            <a:ahLst/>
            <a:rect l="l" t="t" r="r" b="b"/>
            <a:pathLst>
              <a:path w="90" h="45">
                <a:moveTo>
                  <a:pt x="90" y="0"/>
                </a:moveTo>
                <a:lnTo>
                  <a:pt x="90" y="0"/>
                </a:lnTo>
                <a:lnTo>
                  <a:pt x="83" y="0"/>
                </a:lnTo>
                <a:lnTo>
                  <a:pt x="76" y="2"/>
                </a:lnTo>
                <a:lnTo>
                  <a:pt x="71" y="2"/>
                </a:lnTo>
                <a:lnTo>
                  <a:pt x="64" y="5"/>
                </a:lnTo>
                <a:lnTo>
                  <a:pt x="53" y="9"/>
                </a:lnTo>
                <a:lnTo>
                  <a:pt x="44" y="13"/>
                </a:lnTo>
                <a:lnTo>
                  <a:pt x="33" y="18"/>
                </a:lnTo>
                <a:lnTo>
                  <a:pt x="23" y="22"/>
                </a:lnTo>
                <a:lnTo>
                  <a:pt x="17" y="22"/>
                </a:lnTo>
                <a:lnTo>
                  <a:pt x="12" y="23"/>
                </a:lnTo>
                <a:lnTo>
                  <a:pt x="7" y="23"/>
                </a:lnTo>
                <a:lnTo>
                  <a:pt x="0" y="23"/>
                </a:lnTo>
                <a:lnTo>
                  <a:pt x="0" y="45"/>
                </a:lnTo>
                <a:lnTo>
                  <a:pt x="9" y="45"/>
                </a:lnTo>
                <a:lnTo>
                  <a:pt x="16" y="43"/>
                </a:lnTo>
                <a:lnTo>
                  <a:pt x="21" y="43"/>
                </a:lnTo>
                <a:lnTo>
                  <a:pt x="30" y="39"/>
                </a:lnTo>
                <a:lnTo>
                  <a:pt x="41" y="36"/>
                </a:lnTo>
                <a:lnTo>
                  <a:pt x="51" y="32"/>
                </a:lnTo>
                <a:lnTo>
                  <a:pt x="62" y="27"/>
                </a:lnTo>
                <a:lnTo>
                  <a:pt x="73" y="23"/>
                </a:lnTo>
                <a:lnTo>
                  <a:pt x="76" y="22"/>
                </a:lnTo>
                <a:lnTo>
                  <a:pt x="80" y="22"/>
                </a:lnTo>
                <a:lnTo>
                  <a:pt x="85" y="22"/>
                </a:lnTo>
                <a:lnTo>
                  <a:pt x="90" y="20"/>
                </a:lnTo>
                <a:lnTo>
                  <a:pt x="9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79" name=""/>
          <p:cNvSpPr/>
          <p:nvPr/>
        </p:nvSpPr>
        <p:spPr>
          <a:xfrm>
            <a:off x="2968560" y="-868320"/>
            <a:ext cx="23760" cy="14400"/>
          </a:xfrm>
          <a:custGeom>
            <a:avLst/>
            <a:gdLst/>
            <a:ahLst/>
            <a:rect l="l" t="t" r="r" b="b"/>
            <a:pathLst>
              <a:path w="31" h="20">
                <a:moveTo>
                  <a:pt x="31" y="9"/>
                </a:moveTo>
                <a:lnTo>
                  <a:pt x="20" y="0"/>
                </a:lnTo>
                <a:lnTo>
                  <a:pt x="15" y="0"/>
                </a:lnTo>
                <a:lnTo>
                  <a:pt x="9" y="0"/>
                </a:lnTo>
                <a:lnTo>
                  <a:pt x="4" y="0"/>
                </a:lnTo>
                <a:lnTo>
                  <a:pt x="0" y="0"/>
                </a:lnTo>
                <a:lnTo>
                  <a:pt x="0" y="20"/>
                </a:lnTo>
                <a:lnTo>
                  <a:pt x="4" y="20"/>
                </a:lnTo>
                <a:lnTo>
                  <a:pt x="9" y="20"/>
                </a:lnTo>
                <a:lnTo>
                  <a:pt x="15" y="20"/>
                </a:lnTo>
                <a:lnTo>
                  <a:pt x="20" y="20"/>
                </a:lnTo>
                <a:lnTo>
                  <a:pt x="11" y="9"/>
                </a:lnTo>
                <a:lnTo>
                  <a:pt x="31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0" name=""/>
          <p:cNvSpPr/>
          <p:nvPr/>
        </p:nvSpPr>
        <p:spPr>
          <a:xfrm>
            <a:off x="2975040" y="-861840"/>
            <a:ext cx="23760" cy="17280"/>
          </a:xfrm>
          <a:custGeom>
            <a:avLst/>
            <a:gdLst/>
            <a:ahLst/>
            <a:rect l="l" t="t" r="r" b="b"/>
            <a:pathLst>
              <a:path w="31" h="21">
                <a:moveTo>
                  <a:pt x="31" y="2"/>
                </a:moveTo>
                <a:lnTo>
                  <a:pt x="31" y="2"/>
                </a:lnTo>
                <a:lnTo>
                  <a:pt x="27" y="2"/>
                </a:lnTo>
                <a:lnTo>
                  <a:pt x="25" y="2"/>
                </a:lnTo>
                <a:lnTo>
                  <a:pt x="23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2"/>
                </a:lnTo>
                <a:lnTo>
                  <a:pt x="0" y="2"/>
                </a:lnTo>
                <a:lnTo>
                  <a:pt x="0" y="5"/>
                </a:lnTo>
                <a:lnTo>
                  <a:pt x="4" y="11"/>
                </a:lnTo>
                <a:lnTo>
                  <a:pt x="6" y="14"/>
                </a:lnTo>
                <a:lnTo>
                  <a:pt x="11" y="18"/>
                </a:lnTo>
                <a:lnTo>
                  <a:pt x="15" y="20"/>
                </a:lnTo>
                <a:lnTo>
                  <a:pt x="20" y="21"/>
                </a:lnTo>
                <a:lnTo>
                  <a:pt x="25" y="21"/>
                </a:lnTo>
                <a:lnTo>
                  <a:pt x="31" y="21"/>
                </a:lnTo>
                <a:lnTo>
                  <a:pt x="31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1" name=""/>
          <p:cNvSpPr/>
          <p:nvPr/>
        </p:nvSpPr>
        <p:spPr>
          <a:xfrm>
            <a:off x="2998800" y="-871560"/>
            <a:ext cx="27000" cy="27000"/>
          </a:xfrm>
          <a:custGeom>
            <a:avLst/>
            <a:gdLst/>
            <a:ahLst/>
            <a:rect l="l" t="t" r="r" b="b"/>
            <a:pathLst>
              <a:path w="33" h="33">
                <a:moveTo>
                  <a:pt x="33" y="0"/>
                </a:moveTo>
                <a:lnTo>
                  <a:pt x="33" y="0"/>
                </a:lnTo>
                <a:lnTo>
                  <a:pt x="28" y="0"/>
                </a:lnTo>
                <a:lnTo>
                  <a:pt x="24" y="0"/>
                </a:lnTo>
                <a:lnTo>
                  <a:pt x="19" y="1"/>
                </a:lnTo>
                <a:lnTo>
                  <a:pt x="16" y="3"/>
                </a:lnTo>
                <a:lnTo>
                  <a:pt x="10" y="5"/>
                </a:lnTo>
                <a:lnTo>
                  <a:pt x="7" y="10"/>
                </a:lnTo>
                <a:lnTo>
                  <a:pt x="5" y="12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1" y="14"/>
                </a:lnTo>
                <a:lnTo>
                  <a:pt x="0" y="14"/>
                </a:lnTo>
                <a:lnTo>
                  <a:pt x="0" y="33"/>
                </a:lnTo>
                <a:lnTo>
                  <a:pt x="3" y="33"/>
                </a:lnTo>
                <a:lnTo>
                  <a:pt x="7" y="33"/>
                </a:lnTo>
                <a:lnTo>
                  <a:pt x="10" y="32"/>
                </a:lnTo>
                <a:lnTo>
                  <a:pt x="14" y="30"/>
                </a:lnTo>
                <a:lnTo>
                  <a:pt x="17" y="26"/>
                </a:lnTo>
                <a:lnTo>
                  <a:pt x="21" y="23"/>
                </a:lnTo>
                <a:lnTo>
                  <a:pt x="23" y="23"/>
                </a:lnTo>
                <a:lnTo>
                  <a:pt x="24" y="21"/>
                </a:lnTo>
                <a:lnTo>
                  <a:pt x="26" y="21"/>
                </a:lnTo>
                <a:lnTo>
                  <a:pt x="28" y="21"/>
                </a:lnTo>
                <a:lnTo>
                  <a:pt x="30" y="19"/>
                </a:lnTo>
                <a:lnTo>
                  <a:pt x="33" y="19"/>
                </a:lnTo>
                <a:lnTo>
                  <a:pt x="3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2" name=""/>
          <p:cNvSpPr/>
          <p:nvPr/>
        </p:nvSpPr>
        <p:spPr>
          <a:xfrm>
            <a:off x="3025800" y="-871560"/>
            <a:ext cx="57240" cy="41400"/>
          </a:xfrm>
          <a:custGeom>
            <a:avLst/>
            <a:gdLst/>
            <a:ahLst/>
            <a:rect l="l" t="t" r="r" b="b"/>
            <a:pathLst>
              <a:path w="72" h="53">
                <a:moveTo>
                  <a:pt x="72" y="46"/>
                </a:moveTo>
                <a:lnTo>
                  <a:pt x="64" y="35"/>
                </a:lnTo>
                <a:lnTo>
                  <a:pt x="63" y="33"/>
                </a:lnTo>
                <a:lnTo>
                  <a:pt x="61" y="32"/>
                </a:lnTo>
                <a:lnTo>
                  <a:pt x="59" y="30"/>
                </a:lnTo>
                <a:lnTo>
                  <a:pt x="57" y="28"/>
                </a:lnTo>
                <a:lnTo>
                  <a:pt x="52" y="23"/>
                </a:lnTo>
                <a:lnTo>
                  <a:pt x="47" y="16"/>
                </a:lnTo>
                <a:lnTo>
                  <a:pt x="43" y="14"/>
                </a:lnTo>
                <a:lnTo>
                  <a:pt x="39" y="10"/>
                </a:lnTo>
                <a:lnTo>
                  <a:pt x="34" y="7"/>
                </a:lnTo>
                <a:lnTo>
                  <a:pt x="29" y="5"/>
                </a:lnTo>
                <a:lnTo>
                  <a:pt x="23" y="3"/>
                </a:lnTo>
                <a:lnTo>
                  <a:pt x="16" y="1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3" y="21"/>
                </a:lnTo>
                <a:lnTo>
                  <a:pt x="18" y="23"/>
                </a:lnTo>
                <a:lnTo>
                  <a:pt x="22" y="23"/>
                </a:lnTo>
                <a:lnTo>
                  <a:pt x="23" y="25"/>
                </a:lnTo>
                <a:lnTo>
                  <a:pt x="25" y="26"/>
                </a:lnTo>
                <a:lnTo>
                  <a:pt x="29" y="28"/>
                </a:lnTo>
                <a:lnTo>
                  <a:pt x="31" y="30"/>
                </a:lnTo>
                <a:lnTo>
                  <a:pt x="36" y="35"/>
                </a:lnTo>
                <a:lnTo>
                  <a:pt x="39" y="41"/>
                </a:lnTo>
                <a:lnTo>
                  <a:pt x="43" y="44"/>
                </a:lnTo>
                <a:lnTo>
                  <a:pt x="48" y="48"/>
                </a:lnTo>
                <a:lnTo>
                  <a:pt x="52" y="51"/>
                </a:lnTo>
                <a:lnTo>
                  <a:pt x="57" y="53"/>
                </a:lnTo>
                <a:lnTo>
                  <a:pt x="50" y="42"/>
                </a:lnTo>
                <a:lnTo>
                  <a:pt x="72" y="4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3" name=""/>
          <p:cNvSpPr/>
          <p:nvPr/>
        </p:nvSpPr>
        <p:spPr>
          <a:xfrm>
            <a:off x="2970360" y="-838080"/>
            <a:ext cx="112680" cy="102960"/>
          </a:xfrm>
          <a:custGeom>
            <a:avLst/>
            <a:gdLst/>
            <a:ahLst/>
            <a:rect l="l" t="t" r="r" b="b"/>
            <a:pathLst>
              <a:path w="143" h="130">
                <a:moveTo>
                  <a:pt x="22" y="130"/>
                </a:moveTo>
                <a:lnTo>
                  <a:pt x="22" y="130"/>
                </a:lnTo>
                <a:lnTo>
                  <a:pt x="22" y="125"/>
                </a:lnTo>
                <a:lnTo>
                  <a:pt x="22" y="121"/>
                </a:lnTo>
                <a:lnTo>
                  <a:pt x="23" y="118"/>
                </a:lnTo>
                <a:lnTo>
                  <a:pt x="25" y="114"/>
                </a:lnTo>
                <a:lnTo>
                  <a:pt x="25" y="111"/>
                </a:lnTo>
                <a:lnTo>
                  <a:pt x="29" y="109"/>
                </a:lnTo>
                <a:lnTo>
                  <a:pt x="30" y="107"/>
                </a:lnTo>
                <a:lnTo>
                  <a:pt x="34" y="105"/>
                </a:lnTo>
                <a:lnTo>
                  <a:pt x="41" y="100"/>
                </a:lnTo>
                <a:lnTo>
                  <a:pt x="50" y="96"/>
                </a:lnTo>
                <a:lnTo>
                  <a:pt x="59" y="93"/>
                </a:lnTo>
                <a:lnTo>
                  <a:pt x="70" y="88"/>
                </a:lnTo>
                <a:lnTo>
                  <a:pt x="80" y="84"/>
                </a:lnTo>
                <a:lnTo>
                  <a:pt x="91" y="79"/>
                </a:lnTo>
                <a:lnTo>
                  <a:pt x="98" y="75"/>
                </a:lnTo>
                <a:lnTo>
                  <a:pt x="103" y="72"/>
                </a:lnTo>
                <a:lnTo>
                  <a:pt x="109" y="68"/>
                </a:lnTo>
                <a:lnTo>
                  <a:pt x="114" y="63"/>
                </a:lnTo>
                <a:lnTo>
                  <a:pt x="119" y="57"/>
                </a:lnTo>
                <a:lnTo>
                  <a:pt x="125" y="52"/>
                </a:lnTo>
                <a:lnTo>
                  <a:pt x="128" y="47"/>
                </a:lnTo>
                <a:lnTo>
                  <a:pt x="132" y="39"/>
                </a:lnTo>
                <a:lnTo>
                  <a:pt x="135" y="31"/>
                </a:lnTo>
                <a:lnTo>
                  <a:pt x="139" y="22"/>
                </a:lnTo>
                <a:lnTo>
                  <a:pt x="141" y="13"/>
                </a:lnTo>
                <a:lnTo>
                  <a:pt x="143" y="4"/>
                </a:lnTo>
                <a:lnTo>
                  <a:pt x="121" y="0"/>
                </a:lnTo>
                <a:lnTo>
                  <a:pt x="119" y="9"/>
                </a:lnTo>
                <a:lnTo>
                  <a:pt x="118" y="16"/>
                </a:lnTo>
                <a:lnTo>
                  <a:pt x="116" y="23"/>
                </a:lnTo>
                <a:lnTo>
                  <a:pt x="114" y="31"/>
                </a:lnTo>
                <a:lnTo>
                  <a:pt x="110" y="36"/>
                </a:lnTo>
                <a:lnTo>
                  <a:pt x="107" y="41"/>
                </a:lnTo>
                <a:lnTo>
                  <a:pt x="103" y="45"/>
                </a:lnTo>
                <a:lnTo>
                  <a:pt x="100" y="48"/>
                </a:lnTo>
                <a:lnTo>
                  <a:pt x="96" y="52"/>
                </a:lnTo>
                <a:lnTo>
                  <a:pt x="91" y="55"/>
                </a:lnTo>
                <a:lnTo>
                  <a:pt x="87" y="59"/>
                </a:lnTo>
                <a:lnTo>
                  <a:pt x="82" y="61"/>
                </a:lnTo>
                <a:lnTo>
                  <a:pt x="73" y="66"/>
                </a:lnTo>
                <a:lnTo>
                  <a:pt x="62" y="70"/>
                </a:lnTo>
                <a:lnTo>
                  <a:pt x="52" y="73"/>
                </a:lnTo>
                <a:lnTo>
                  <a:pt x="41" y="77"/>
                </a:lnTo>
                <a:lnTo>
                  <a:pt x="30" y="82"/>
                </a:lnTo>
                <a:lnTo>
                  <a:pt x="22" y="86"/>
                </a:lnTo>
                <a:lnTo>
                  <a:pt x="16" y="91"/>
                </a:lnTo>
                <a:lnTo>
                  <a:pt x="13" y="95"/>
                </a:lnTo>
                <a:lnTo>
                  <a:pt x="9" y="100"/>
                </a:lnTo>
                <a:lnTo>
                  <a:pt x="5" y="105"/>
                </a:lnTo>
                <a:lnTo>
                  <a:pt x="4" y="111"/>
                </a:lnTo>
                <a:lnTo>
                  <a:pt x="2" y="116"/>
                </a:lnTo>
                <a:lnTo>
                  <a:pt x="0" y="123"/>
                </a:lnTo>
                <a:lnTo>
                  <a:pt x="0" y="130"/>
                </a:lnTo>
                <a:lnTo>
                  <a:pt x="22" y="13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4" name=""/>
          <p:cNvSpPr/>
          <p:nvPr/>
        </p:nvSpPr>
        <p:spPr>
          <a:xfrm>
            <a:off x="2970360" y="-735120"/>
            <a:ext cx="55440" cy="47880"/>
          </a:xfrm>
          <a:custGeom>
            <a:avLst/>
            <a:gdLst/>
            <a:ahLst/>
            <a:rect l="l" t="t" r="r" b="b"/>
            <a:pathLst>
              <a:path w="71" h="61">
                <a:moveTo>
                  <a:pt x="71" y="52"/>
                </a:moveTo>
                <a:lnTo>
                  <a:pt x="62" y="41"/>
                </a:lnTo>
                <a:lnTo>
                  <a:pt x="50" y="39"/>
                </a:lnTo>
                <a:lnTo>
                  <a:pt x="41" y="36"/>
                </a:lnTo>
                <a:lnTo>
                  <a:pt x="38" y="36"/>
                </a:lnTo>
                <a:lnTo>
                  <a:pt x="34" y="34"/>
                </a:lnTo>
                <a:lnTo>
                  <a:pt x="30" y="32"/>
                </a:lnTo>
                <a:lnTo>
                  <a:pt x="29" y="31"/>
                </a:lnTo>
                <a:lnTo>
                  <a:pt x="27" y="29"/>
                </a:lnTo>
                <a:lnTo>
                  <a:pt x="27" y="27"/>
                </a:lnTo>
                <a:lnTo>
                  <a:pt x="25" y="25"/>
                </a:lnTo>
                <a:lnTo>
                  <a:pt x="23" y="22"/>
                </a:lnTo>
                <a:lnTo>
                  <a:pt x="22" y="18"/>
                </a:lnTo>
                <a:lnTo>
                  <a:pt x="22" y="13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0" y="14"/>
                </a:lnTo>
                <a:lnTo>
                  <a:pt x="2" y="22"/>
                </a:lnTo>
                <a:lnTo>
                  <a:pt x="4" y="27"/>
                </a:lnTo>
                <a:lnTo>
                  <a:pt x="5" y="32"/>
                </a:lnTo>
                <a:lnTo>
                  <a:pt x="7" y="38"/>
                </a:lnTo>
                <a:lnTo>
                  <a:pt x="11" y="41"/>
                </a:lnTo>
                <a:lnTo>
                  <a:pt x="14" y="45"/>
                </a:lnTo>
                <a:lnTo>
                  <a:pt x="20" y="48"/>
                </a:lnTo>
                <a:lnTo>
                  <a:pt x="25" y="52"/>
                </a:lnTo>
                <a:lnTo>
                  <a:pt x="29" y="54"/>
                </a:lnTo>
                <a:lnTo>
                  <a:pt x="34" y="55"/>
                </a:lnTo>
                <a:lnTo>
                  <a:pt x="45" y="57"/>
                </a:lnTo>
                <a:lnTo>
                  <a:pt x="59" y="61"/>
                </a:lnTo>
                <a:lnTo>
                  <a:pt x="50" y="50"/>
                </a:lnTo>
                <a:lnTo>
                  <a:pt x="71" y="5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5" name=""/>
          <p:cNvSpPr/>
          <p:nvPr/>
        </p:nvSpPr>
        <p:spPr>
          <a:xfrm>
            <a:off x="2944800" y="-695160"/>
            <a:ext cx="81000" cy="55440"/>
          </a:xfrm>
          <a:custGeom>
            <a:avLst/>
            <a:gdLst/>
            <a:ahLst/>
            <a:rect l="l" t="t" r="r" b="b"/>
            <a:pathLst>
              <a:path w="101" h="70">
                <a:moveTo>
                  <a:pt x="11" y="68"/>
                </a:moveTo>
                <a:lnTo>
                  <a:pt x="7" y="70"/>
                </a:lnTo>
                <a:lnTo>
                  <a:pt x="23" y="66"/>
                </a:lnTo>
                <a:lnTo>
                  <a:pt x="37" y="62"/>
                </a:lnTo>
                <a:lnTo>
                  <a:pt x="44" y="61"/>
                </a:lnTo>
                <a:lnTo>
                  <a:pt x="52" y="57"/>
                </a:lnTo>
                <a:lnTo>
                  <a:pt x="59" y="53"/>
                </a:lnTo>
                <a:lnTo>
                  <a:pt x="66" y="52"/>
                </a:lnTo>
                <a:lnTo>
                  <a:pt x="73" y="48"/>
                </a:lnTo>
                <a:lnTo>
                  <a:pt x="78" y="43"/>
                </a:lnTo>
                <a:lnTo>
                  <a:pt x="85" y="37"/>
                </a:lnTo>
                <a:lnTo>
                  <a:pt x="91" y="32"/>
                </a:lnTo>
                <a:lnTo>
                  <a:pt x="94" y="25"/>
                </a:lnTo>
                <a:lnTo>
                  <a:pt x="98" y="18"/>
                </a:lnTo>
                <a:lnTo>
                  <a:pt x="100" y="11"/>
                </a:lnTo>
                <a:lnTo>
                  <a:pt x="101" y="2"/>
                </a:lnTo>
                <a:lnTo>
                  <a:pt x="80" y="0"/>
                </a:lnTo>
                <a:lnTo>
                  <a:pt x="80" y="5"/>
                </a:lnTo>
                <a:lnTo>
                  <a:pt x="76" y="11"/>
                </a:lnTo>
                <a:lnTo>
                  <a:pt x="76" y="16"/>
                </a:lnTo>
                <a:lnTo>
                  <a:pt x="73" y="20"/>
                </a:lnTo>
                <a:lnTo>
                  <a:pt x="69" y="23"/>
                </a:lnTo>
                <a:lnTo>
                  <a:pt x="66" y="27"/>
                </a:lnTo>
                <a:lnTo>
                  <a:pt x="60" y="30"/>
                </a:lnTo>
                <a:lnTo>
                  <a:pt x="57" y="32"/>
                </a:lnTo>
                <a:lnTo>
                  <a:pt x="52" y="36"/>
                </a:lnTo>
                <a:lnTo>
                  <a:pt x="44" y="37"/>
                </a:lnTo>
                <a:lnTo>
                  <a:pt x="37" y="41"/>
                </a:lnTo>
                <a:lnTo>
                  <a:pt x="32" y="43"/>
                </a:lnTo>
                <a:lnTo>
                  <a:pt x="18" y="46"/>
                </a:lnTo>
                <a:lnTo>
                  <a:pt x="2" y="50"/>
                </a:lnTo>
                <a:lnTo>
                  <a:pt x="0" y="52"/>
                </a:lnTo>
                <a:lnTo>
                  <a:pt x="11" y="6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6" name=""/>
          <p:cNvSpPr/>
          <p:nvPr/>
        </p:nvSpPr>
        <p:spPr>
          <a:xfrm>
            <a:off x="2944800" y="-654120"/>
            <a:ext cx="4680" cy="648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0"/>
                </a:moveTo>
                <a:lnTo>
                  <a:pt x="5" y="9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7" name=""/>
          <p:cNvSpPr/>
          <p:nvPr/>
        </p:nvSpPr>
        <p:spPr>
          <a:xfrm>
            <a:off x="2903400" y="-654120"/>
            <a:ext cx="50760" cy="34920"/>
          </a:xfrm>
          <a:custGeom>
            <a:avLst/>
            <a:gdLst/>
            <a:ahLst/>
            <a:rect l="l" t="t" r="r" b="b"/>
            <a:pathLst>
              <a:path w="64" h="44">
                <a:moveTo>
                  <a:pt x="0" y="32"/>
                </a:moveTo>
                <a:lnTo>
                  <a:pt x="14" y="44"/>
                </a:lnTo>
                <a:lnTo>
                  <a:pt x="64" y="18"/>
                </a:lnTo>
                <a:lnTo>
                  <a:pt x="53" y="0"/>
                </a:lnTo>
                <a:lnTo>
                  <a:pt x="3" y="26"/>
                </a:lnTo>
                <a:lnTo>
                  <a:pt x="0" y="3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8" name=""/>
          <p:cNvSpPr/>
          <p:nvPr/>
        </p:nvSpPr>
        <p:spPr>
          <a:xfrm>
            <a:off x="2903400" y="-630360"/>
            <a:ext cx="6480" cy="5040"/>
          </a:xfrm>
          <a:custGeom>
            <a:avLst/>
            <a:gdLst/>
            <a:ahLst/>
            <a:rect l="l" t="t" r="r" b="b"/>
            <a:pathLst>
              <a:path w="8" h="5">
                <a:moveTo>
                  <a:pt x="0" y="0"/>
                </a:moveTo>
                <a:lnTo>
                  <a:pt x="8" y="5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9" name=""/>
          <p:cNvSpPr/>
          <p:nvPr/>
        </p:nvSpPr>
        <p:spPr>
          <a:xfrm>
            <a:off x="2898720" y="-630360"/>
            <a:ext cx="20520" cy="58680"/>
          </a:xfrm>
          <a:custGeom>
            <a:avLst/>
            <a:gdLst/>
            <a:ahLst/>
            <a:rect l="l" t="t" r="r" b="b"/>
            <a:pathLst>
              <a:path w="25" h="75">
                <a:moveTo>
                  <a:pt x="22" y="75"/>
                </a:moveTo>
                <a:lnTo>
                  <a:pt x="22" y="73"/>
                </a:lnTo>
                <a:lnTo>
                  <a:pt x="23" y="66"/>
                </a:lnTo>
                <a:lnTo>
                  <a:pt x="23" y="59"/>
                </a:lnTo>
                <a:lnTo>
                  <a:pt x="23" y="48"/>
                </a:lnTo>
                <a:lnTo>
                  <a:pt x="23" y="39"/>
                </a:lnTo>
                <a:lnTo>
                  <a:pt x="23" y="28"/>
                </a:lnTo>
                <a:lnTo>
                  <a:pt x="23" y="20"/>
                </a:lnTo>
                <a:lnTo>
                  <a:pt x="23" y="16"/>
                </a:lnTo>
                <a:lnTo>
                  <a:pt x="23" y="12"/>
                </a:lnTo>
                <a:lnTo>
                  <a:pt x="23" y="11"/>
                </a:lnTo>
                <a:lnTo>
                  <a:pt x="25" y="9"/>
                </a:lnTo>
                <a:lnTo>
                  <a:pt x="6" y="0"/>
                </a:lnTo>
                <a:lnTo>
                  <a:pt x="2" y="5"/>
                </a:lnTo>
                <a:lnTo>
                  <a:pt x="2" y="9"/>
                </a:lnTo>
                <a:lnTo>
                  <a:pt x="0" y="14"/>
                </a:lnTo>
                <a:lnTo>
                  <a:pt x="0" y="20"/>
                </a:lnTo>
                <a:lnTo>
                  <a:pt x="0" y="28"/>
                </a:lnTo>
                <a:lnTo>
                  <a:pt x="0" y="39"/>
                </a:lnTo>
                <a:lnTo>
                  <a:pt x="0" y="50"/>
                </a:lnTo>
                <a:lnTo>
                  <a:pt x="0" y="59"/>
                </a:lnTo>
                <a:lnTo>
                  <a:pt x="0" y="66"/>
                </a:lnTo>
                <a:lnTo>
                  <a:pt x="0" y="68"/>
                </a:lnTo>
                <a:lnTo>
                  <a:pt x="0" y="66"/>
                </a:lnTo>
                <a:lnTo>
                  <a:pt x="22" y="7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0" name=""/>
          <p:cNvSpPr/>
          <p:nvPr/>
        </p:nvSpPr>
        <p:spPr>
          <a:xfrm>
            <a:off x="2881440" y="-577800"/>
            <a:ext cx="33120" cy="22320"/>
          </a:xfrm>
          <a:custGeom>
            <a:avLst/>
            <a:gdLst/>
            <a:ahLst/>
            <a:rect l="l" t="t" r="r" b="b"/>
            <a:pathLst>
              <a:path w="41" h="28">
                <a:moveTo>
                  <a:pt x="21" y="28"/>
                </a:moveTo>
                <a:lnTo>
                  <a:pt x="21" y="28"/>
                </a:lnTo>
                <a:lnTo>
                  <a:pt x="21" y="28"/>
                </a:lnTo>
                <a:lnTo>
                  <a:pt x="21" y="28"/>
                </a:lnTo>
                <a:lnTo>
                  <a:pt x="23" y="25"/>
                </a:lnTo>
                <a:lnTo>
                  <a:pt x="27" y="23"/>
                </a:lnTo>
                <a:lnTo>
                  <a:pt x="30" y="19"/>
                </a:lnTo>
                <a:lnTo>
                  <a:pt x="34" y="18"/>
                </a:lnTo>
                <a:lnTo>
                  <a:pt x="37" y="14"/>
                </a:lnTo>
                <a:lnTo>
                  <a:pt x="41" y="9"/>
                </a:lnTo>
                <a:lnTo>
                  <a:pt x="23" y="0"/>
                </a:lnTo>
                <a:lnTo>
                  <a:pt x="21" y="2"/>
                </a:lnTo>
                <a:lnTo>
                  <a:pt x="18" y="3"/>
                </a:lnTo>
                <a:lnTo>
                  <a:pt x="14" y="7"/>
                </a:lnTo>
                <a:lnTo>
                  <a:pt x="9" y="11"/>
                </a:lnTo>
                <a:lnTo>
                  <a:pt x="5" y="14"/>
                </a:lnTo>
                <a:lnTo>
                  <a:pt x="3" y="18"/>
                </a:lnTo>
                <a:lnTo>
                  <a:pt x="2" y="21"/>
                </a:lnTo>
                <a:lnTo>
                  <a:pt x="0" y="25"/>
                </a:lnTo>
                <a:lnTo>
                  <a:pt x="0" y="28"/>
                </a:lnTo>
                <a:lnTo>
                  <a:pt x="21" y="2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1" name=""/>
          <p:cNvSpPr/>
          <p:nvPr/>
        </p:nvSpPr>
        <p:spPr>
          <a:xfrm>
            <a:off x="2881440" y="-555480"/>
            <a:ext cx="101520" cy="101520"/>
          </a:xfrm>
          <a:custGeom>
            <a:avLst/>
            <a:gdLst/>
            <a:ahLst/>
            <a:rect l="l" t="t" r="r" b="b"/>
            <a:pathLst>
              <a:path w="128" h="128">
                <a:moveTo>
                  <a:pt x="121" y="107"/>
                </a:moveTo>
                <a:lnTo>
                  <a:pt x="128" y="111"/>
                </a:lnTo>
                <a:lnTo>
                  <a:pt x="115" y="102"/>
                </a:lnTo>
                <a:lnTo>
                  <a:pt x="101" y="88"/>
                </a:lnTo>
                <a:lnTo>
                  <a:pt x="82" y="72"/>
                </a:lnTo>
                <a:lnTo>
                  <a:pt x="64" y="54"/>
                </a:lnTo>
                <a:lnTo>
                  <a:pt x="55" y="47"/>
                </a:lnTo>
                <a:lnTo>
                  <a:pt x="48" y="38"/>
                </a:lnTo>
                <a:lnTo>
                  <a:pt x="39" y="29"/>
                </a:lnTo>
                <a:lnTo>
                  <a:pt x="34" y="22"/>
                </a:lnTo>
                <a:lnTo>
                  <a:pt x="28" y="15"/>
                </a:lnTo>
                <a:lnTo>
                  <a:pt x="23" y="7"/>
                </a:lnTo>
                <a:lnTo>
                  <a:pt x="23" y="6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3" y="13"/>
                </a:lnTo>
                <a:lnTo>
                  <a:pt x="5" y="16"/>
                </a:lnTo>
                <a:lnTo>
                  <a:pt x="10" y="25"/>
                </a:lnTo>
                <a:lnTo>
                  <a:pt x="16" y="34"/>
                </a:lnTo>
                <a:lnTo>
                  <a:pt x="23" y="43"/>
                </a:lnTo>
                <a:lnTo>
                  <a:pt x="32" y="52"/>
                </a:lnTo>
                <a:lnTo>
                  <a:pt x="39" y="61"/>
                </a:lnTo>
                <a:lnTo>
                  <a:pt x="50" y="70"/>
                </a:lnTo>
                <a:lnTo>
                  <a:pt x="67" y="86"/>
                </a:lnTo>
                <a:lnTo>
                  <a:pt x="87" y="104"/>
                </a:lnTo>
                <a:lnTo>
                  <a:pt x="103" y="116"/>
                </a:lnTo>
                <a:lnTo>
                  <a:pt x="114" y="127"/>
                </a:lnTo>
                <a:lnTo>
                  <a:pt x="121" y="128"/>
                </a:lnTo>
                <a:lnTo>
                  <a:pt x="121" y="10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2" name=""/>
          <p:cNvSpPr/>
          <p:nvPr/>
        </p:nvSpPr>
        <p:spPr>
          <a:xfrm>
            <a:off x="2978280" y="-461880"/>
            <a:ext cx="1440" cy="792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10"/>
                </a:move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3" name=""/>
          <p:cNvSpPr/>
          <p:nvPr/>
        </p:nvSpPr>
        <p:spPr>
          <a:xfrm>
            <a:off x="2978280" y="-469800"/>
            <a:ext cx="14040" cy="15840"/>
          </a:xfrm>
          <a:custGeom>
            <a:avLst/>
            <a:gdLst/>
            <a:ahLst/>
            <a:rect l="l" t="t" r="r" b="b"/>
            <a:pathLst>
              <a:path w="18" h="21">
                <a:moveTo>
                  <a:pt x="18" y="11"/>
                </a:move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8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4" name=""/>
          <p:cNvSpPr/>
          <p:nvPr/>
        </p:nvSpPr>
        <p:spPr>
          <a:xfrm>
            <a:off x="2975040" y="-46188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0" y="0"/>
                </a:move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5" name=""/>
          <p:cNvSpPr/>
          <p:nvPr/>
        </p:nvSpPr>
        <p:spPr>
          <a:xfrm>
            <a:off x="2975040" y="-461880"/>
            <a:ext cx="17280" cy="41040"/>
          </a:xfrm>
          <a:custGeom>
            <a:avLst/>
            <a:gdLst/>
            <a:ahLst/>
            <a:rect l="l" t="t" r="r" b="b"/>
            <a:pathLst>
              <a:path w="22" h="51">
                <a:moveTo>
                  <a:pt x="13" y="51"/>
                </a:moveTo>
                <a:lnTo>
                  <a:pt x="22" y="43"/>
                </a:lnTo>
                <a:lnTo>
                  <a:pt x="22" y="30"/>
                </a:lnTo>
                <a:lnTo>
                  <a:pt x="22" y="19"/>
                </a:lnTo>
                <a:lnTo>
                  <a:pt x="22" y="10"/>
                </a:lnTo>
                <a:lnTo>
                  <a:pt x="22" y="0"/>
                </a:lnTo>
                <a:lnTo>
                  <a:pt x="0" y="0"/>
                </a:lnTo>
                <a:lnTo>
                  <a:pt x="0" y="10"/>
                </a:lnTo>
                <a:lnTo>
                  <a:pt x="0" y="19"/>
                </a:lnTo>
                <a:lnTo>
                  <a:pt x="0" y="30"/>
                </a:lnTo>
                <a:lnTo>
                  <a:pt x="0" y="43"/>
                </a:lnTo>
                <a:lnTo>
                  <a:pt x="9" y="32"/>
                </a:lnTo>
                <a:lnTo>
                  <a:pt x="13" y="5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6" name=""/>
          <p:cNvSpPr/>
          <p:nvPr/>
        </p:nvSpPr>
        <p:spPr>
          <a:xfrm>
            <a:off x="2955960" y="-436680"/>
            <a:ext cx="28440" cy="27000"/>
          </a:xfrm>
          <a:custGeom>
            <a:avLst/>
            <a:gdLst/>
            <a:ahLst/>
            <a:rect l="l" t="t" r="r" b="b"/>
            <a:pathLst>
              <a:path w="38" h="34">
                <a:moveTo>
                  <a:pt x="15" y="34"/>
                </a:moveTo>
                <a:lnTo>
                  <a:pt x="15" y="34"/>
                </a:lnTo>
                <a:lnTo>
                  <a:pt x="23" y="25"/>
                </a:lnTo>
                <a:lnTo>
                  <a:pt x="29" y="21"/>
                </a:lnTo>
                <a:lnTo>
                  <a:pt x="31" y="21"/>
                </a:lnTo>
                <a:lnTo>
                  <a:pt x="32" y="21"/>
                </a:lnTo>
                <a:lnTo>
                  <a:pt x="38" y="19"/>
                </a:lnTo>
                <a:lnTo>
                  <a:pt x="34" y="0"/>
                </a:lnTo>
                <a:lnTo>
                  <a:pt x="29" y="2"/>
                </a:lnTo>
                <a:lnTo>
                  <a:pt x="23" y="2"/>
                </a:lnTo>
                <a:lnTo>
                  <a:pt x="18" y="3"/>
                </a:lnTo>
                <a:lnTo>
                  <a:pt x="15" y="7"/>
                </a:lnTo>
                <a:lnTo>
                  <a:pt x="11" y="11"/>
                </a:lnTo>
                <a:lnTo>
                  <a:pt x="2" y="18"/>
                </a:lnTo>
                <a:lnTo>
                  <a:pt x="0" y="19"/>
                </a:lnTo>
                <a:lnTo>
                  <a:pt x="15" y="3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7" name=""/>
          <p:cNvSpPr/>
          <p:nvPr/>
        </p:nvSpPr>
        <p:spPr>
          <a:xfrm>
            <a:off x="2808360" y="-420840"/>
            <a:ext cx="160200" cy="86040"/>
          </a:xfrm>
          <a:custGeom>
            <a:avLst/>
            <a:gdLst/>
            <a:ahLst/>
            <a:rect l="l" t="t" r="r" b="b"/>
            <a:pathLst>
              <a:path w="201" h="109">
                <a:moveTo>
                  <a:pt x="9" y="109"/>
                </a:moveTo>
                <a:lnTo>
                  <a:pt x="7" y="109"/>
                </a:lnTo>
                <a:lnTo>
                  <a:pt x="36" y="100"/>
                </a:lnTo>
                <a:lnTo>
                  <a:pt x="63" y="91"/>
                </a:lnTo>
                <a:lnTo>
                  <a:pt x="89" y="82"/>
                </a:lnTo>
                <a:lnTo>
                  <a:pt x="114" y="70"/>
                </a:lnTo>
                <a:lnTo>
                  <a:pt x="127" y="65"/>
                </a:lnTo>
                <a:lnTo>
                  <a:pt x="139" y="59"/>
                </a:lnTo>
                <a:lnTo>
                  <a:pt x="150" y="52"/>
                </a:lnTo>
                <a:lnTo>
                  <a:pt x="160" y="45"/>
                </a:lnTo>
                <a:lnTo>
                  <a:pt x="173" y="40"/>
                </a:lnTo>
                <a:lnTo>
                  <a:pt x="182" y="31"/>
                </a:lnTo>
                <a:lnTo>
                  <a:pt x="192" y="24"/>
                </a:lnTo>
                <a:lnTo>
                  <a:pt x="201" y="15"/>
                </a:lnTo>
                <a:lnTo>
                  <a:pt x="187" y="0"/>
                </a:lnTo>
                <a:lnTo>
                  <a:pt x="178" y="9"/>
                </a:lnTo>
                <a:lnTo>
                  <a:pt x="169" y="16"/>
                </a:lnTo>
                <a:lnTo>
                  <a:pt x="160" y="24"/>
                </a:lnTo>
                <a:lnTo>
                  <a:pt x="150" y="29"/>
                </a:lnTo>
                <a:lnTo>
                  <a:pt x="139" y="34"/>
                </a:lnTo>
                <a:lnTo>
                  <a:pt x="128" y="41"/>
                </a:lnTo>
                <a:lnTo>
                  <a:pt x="118" y="47"/>
                </a:lnTo>
                <a:lnTo>
                  <a:pt x="105" y="52"/>
                </a:lnTo>
                <a:lnTo>
                  <a:pt x="82" y="63"/>
                </a:lnTo>
                <a:lnTo>
                  <a:pt x="55" y="72"/>
                </a:lnTo>
                <a:lnTo>
                  <a:pt x="29" y="82"/>
                </a:lnTo>
                <a:lnTo>
                  <a:pt x="2" y="89"/>
                </a:lnTo>
                <a:lnTo>
                  <a:pt x="0" y="91"/>
                </a:lnTo>
                <a:lnTo>
                  <a:pt x="9" y="10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240" bIns="39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8" name=""/>
          <p:cNvSpPr/>
          <p:nvPr/>
        </p:nvSpPr>
        <p:spPr>
          <a:xfrm>
            <a:off x="2763720" y="-351000"/>
            <a:ext cx="50760" cy="20880"/>
          </a:xfrm>
          <a:custGeom>
            <a:avLst/>
            <a:gdLst/>
            <a:ahLst/>
            <a:rect l="l" t="t" r="r" b="b"/>
            <a:pathLst>
              <a:path w="64" h="25">
                <a:moveTo>
                  <a:pt x="0" y="20"/>
                </a:moveTo>
                <a:lnTo>
                  <a:pt x="0" y="20"/>
                </a:lnTo>
                <a:lnTo>
                  <a:pt x="9" y="22"/>
                </a:lnTo>
                <a:lnTo>
                  <a:pt x="18" y="22"/>
                </a:lnTo>
                <a:lnTo>
                  <a:pt x="23" y="24"/>
                </a:lnTo>
                <a:lnTo>
                  <a:pt x="31" y="25"/>
                </a:lnTo>
                <a:lnTo>
                  <a:pt x="36" y="25"/>
                </a:lnTo>
                <a:lnTo>
                  <a:pt x="45" y="25"/>
                </a:lnTo>
                <a:lnTo>
                  <a:pt x="54" y="24"/>
                </a:lnTo>
                <a:lnTo>
                  <a:pt x="64" y="20"/>
                </a:lnTo>
                <a:lnTo>
                  <a:pt x="57" y="2"/>
                </a:lnTo>
                <a:lnTo>
                  <a:pt x="48" y="4"/>
                </a:lnTo>
                <a:lnTo>
                  <a:pt x="43" y="6"/>
                </a:lnTo>
                <a:lnTo>
                  <a:pt x="38" y="6"/>
                </a:lnTo>
                <a:lnTo>
                  <a:pt x="34" y="4"/>
                </a:lnTo>
                <a:lnTo>
                  <a:pt x="29" y="4"/>
                </a:lnTo>
                <a:lnTo>
                  <a:pt x="20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9" name=""/>
          <p:cNvSpPr/>
          <p:nvPr/>
        </p:nvSpPr>
        <p:spPr>
          <a:xfrm>
            <a:off x="2700360" y="-351000"/>
            <a:ext cx="63360" cy="79560"/>
          </a:xfrm>
          <a:custGeom>
            <a:avLst/>
            <a:gdLst/>
            <a:ahLst/>
            <a:rect l="l" t="t" r="r" b="b"/>
            <a:pathLst>
              <a:path w="78" h="100">
                <a:moveTo>
                  <a:pt x="9" y="100"/>
                </a:moveTo>
                <a:lnTo>
                  <a:pt x="21" y="91"/>
                </a:lnTo>
                <a:lnTo>
                  <a:pt x="23" y="84"/>
                </a:lnTo>
                <a:lnTo>
                  <a:pt x="23" y="77"/>
                </a:lnTo>
                <a:lnTo>
                  <a:pt x="25" y="68"/>
                </a:lnTo>
                <a:lnTo>
                  <a:pt x="28" y="63"/>
                </a:lnTo>
                <a:lnTo>
                  <a:pt x="30" y="56"/>
                </a:lnTo>
                <a:lnTo>
                  <a:pt x="34" y="50"/>
                </a:lnTo>
                <a:lnTo>
                  <a:pt x="37" y="45"/>
                </a:lnTo>
                <a:lnTo>
                  <a:pt x="41" y="40"/>
                </a:lnTo>
                <a:lnTo>
                  <a:pt x="44" y="34"/>
                </a:lnTo>
                <a:lnTo>
                  <a:pt x="48" y="31"/>
                </a:lnTo>
                <a:lnTo>
                  <a:pt x="53" y="29"/>
                </a:lnTo>
                <a:lnTo>
                  <a:pt x="57" y="25"/>
                </a:lnTo>
                <a:lnTo>
                  <a:pt x="62" y="24"/>
                </a:lnTo>
                <a:lnTo>
                  <a:pt x="68" y="22"/>
                </a:lnTo>
                <a:lnTo>
                  <a:pt x="73" y="22"/>
                </a:lnTo>
                <a:lnTo>
                  <a:pt x="78" y="20"/>
                </a:lnTo>
                <a:lnTo>
                  <a:pt x="78" y="0"/>
                </a:lnTo>
                <a:lnTo>
                  <a:pt x="69" y="0"/>
                </a:lnTo>
                <a:lnTo>
                  <a:pt x="62" y="2"/>
                </a:lnTo>
                <a:lnTo>
                  <a:pt x="55" y="4"/>
                </a:lnTo>
                <a:lnTo>
                  <a:pt x="48" y="8"/>
                </a:lnTo>
                <a:lnTo>
                  <a:pt x="41" y="11"/>
                </a:lnTo>
                <a:lnTo>
                  <a:pt x="34" y="16"/>
                </a:lnTo>
                <a:lnTo>
                  <a:pt x="28" y="22"/>
                </a:lnTo>
                <a:lnTo>
                  <a:pt x="23" y="27"/>
                </a:lnTo>
                <a:lnTo>
                  <a:pt x="20" y="34"/>
                </a:lnTo>
                <a:lnTo>
                  <a:pt x="16" y="41"/>
                </a:lnTo>
                <a:lnTo>
                  <a:pt x="12" y="47"/>
                </a:lnTo>
                <a:lnTo>
                  <a:pt x="9" y="56"/>
                </a:lnTo>
                <a:lnTo>
                  <a:pt x="5" y="63"/>
                </a:lnTo>
                <a:lnTo>
                  <a:pt x="4" y="72"/>
                </a:lnTo>
                <a:lnTo>
                  <a:pt x="2" y="79"/>
                </a:lnTo>
                <a:lnTo>
                  <a:pt x="0" y="88"/>
                </a:lnTo>
                <a:lnTo>
                  <a:pt x="12" y="81"/>
                </a:lnTo>
                <a:lnTo>
                  <a:pt x="9" y="10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0" name=""/>
          <p:cNvSpPr/>
          <p:nvPr/>
        </p:nvSpPr>
        <p:spPr>
          <a:xfrm>
            <a:off x="2643120" y="-325440"/>
            <a:ext cx="66600" cy="54000"/>
          </a:xfrm>
          <a:custGeom>
            <a:avLst/>
            <a:gdLst/>
            <a:ahLst/>
            <a:rect l="l" t="t" r="r" b="b"/>
            <a:pathLst>
              <a:path w="84" h="68">
                <a:moveTo>
                  <a:pt x="0" y="20"/>
                </a:moveTo>
                <a:lnTo>
                  <a:pt x="0" y="20"/>
                </a:lnTo>
                <a:lnTo>
                  <a:pt x="5" y="20"/>
                </a:lnTo>
                <a:lnTo>
                  <a:pt x="9" y="22"/>
                </a:lnTo>
                <a:lnTo>
                  <a:pt x="12" y="24"/>
                </a:lnTo>
                <a:lnTo>
                  <a:pt x="18" y="25"/>
                </a:lnTo>
                <a:lnTo>
                  <a:pt x="21" y="29"/>
                </a:lnTo>
                <a:lnTo>
                  <a:pt x="25" y="33"/>
                </a:lnTo>
                <a:lnTo>
                  <a:pt x="27" y="36"/>
                </a:lnTo>
                <a:lnTo>
                  <a:pt x="32" y="40"/>
                </a:lnTo>
                <a:lnTo>
                  <a:pt x="36" y="45"/>
                </a:lnTo>
                <a:lnTo>
                  <a:pt x="41" y="49"/>
                </a:lnTo>
                <a:lnTo>
                  <a:pt x="45" y="52"/>
                </a:lnTo>
                <a:lnTo>
                  <a:pt x="50" y="57"/>
                </a:lnTo>
                <a:lnTo>
                  <a:pt x="57" y="61"/>
                </a:lnTo>
                <a:lnTo>
                  <a:pt x="64" y="65"/>
                </a:lnTo>
                <a:lnTo>
                  <a:pt x="73" y="66"/>
                </a:lnTo>
                <a:lnTo>
                  <a:pt x="82" y="68"/>
                </a:lnTo>
                <a:lnTo>
                  <a:pt x="84" y="49"/>
                </a:lnTo>
                <a:lnTo>
                  <a:pt x="77" y="47"/>
                </a:lnTo>
                <a:lnTo>
                  <a:pt x="71" y="47"/>
                </a:lnTo>
                <a:lnTo>
                  <a:pt x="68" y="43"/>
                </a:lnTo>
                <a:lnTo>
                  <a:pt x="62" y="41"/>
                </a:lnTo>
                <a:lnTo>
                  <a:pt x="59" y="38"/>
                </a:lnTo>
                <a:lnTo>
                  <a:pt x="55" y="34"/>
                </a:lnTo>
                <a:lnTo>
                  <a:pt x="52" y="31"/>
                </a:lnTo>
                <a:lnTo>
                  <a:pt x="48" y="25"/>
                </a:lnTo>
                <a:lnTo>
                  <a:pt x="45" y="22"/>
                </a:lnTo>
                <a:lnTo>
                  <a:pt x="39" y="18"/>
                </a:lnTo>
                <a:lnTo>
                  <a:pt x="36" y="13"/>
                </a:lnTo>
                <a:lnTo>
                  <a:pt x="30" y="9"/>
                </a:lnTo>
                <a:lnTo>
                  <a:pt x="23" y="6"/>
                </a:lnTo>
                <a:lnTo>
                  <a:pt x="16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1" name=""/>
          <p:cNvSpPr/>
          <p:nvPr/>
        </p:nvSpPr>
        <p:spPr>
          <a:xfrm>
            <a:off x="2619360" y="-325440"/>
            <a:ext cx="23760" cy="23760"/>
          </a:xfrm>
          <a:custGeom>
            <a:avLst/>
            <a:gdLst/>
            <a:ahLst/>
            <a:rect l="l" t="t" r="r" b="b"/>
            <a:pathLst>
              <a:path w="30" h="31">
                <a:moveTo>
                  <a:pt x="7" y="31"/>
                </a:moveTo>
                <a:lnTo>
                  <a:pt x="19" y="25"/>
                </a:lnTo>
                <a:lnTo>
                  <a:pt x="19" y="24"/>
                </a:lnTo>
                <a:lnTo>
                  <a:pt x="19" y="24"/>
                </a:lnTo>
                <a:lnTo>
                  <a:pt x="21" y="24"/>
                </a:lnTo>
                <a:lnTo>
                  <a:pt x="21" y="22"/>
                </a:lnTo>
                <a:lnTo>
                  <a:pt x="26" y="20"/>
                </a:lnTo>
                <a:lnTo>
                  <a:pt x="30" y="20"/>
                </a:lnTo>
                <a:lnTo>
                  <a:pt x="30" y="0"/>
                </a:lnTo>
                <a:lnTo>
                  <a:pt x="23" y="2"/>
                </a:lnTo>
                <a:lnTo>
                  <a:pt x="14" y="4"/>
                </a:lnTo>
                <a:lnTo>
                  <a:pt x="10" y="6"/>
                </a:lnTo>
                <a:lnTo>
                  <a:pt x="7" y="9"/>
                </a:lnTo>
                <a:lnTo>
                  <a:pt x="3" y="13"/>
                </a:lnTo>
                <a:lnTo>
                  <a:pt x="0" y="16"/>
                </a:lnTo>
                <a:lnTo>
                  <a:pt x="12" y="11"/>
                </a:lnTo>
                <a:lnTo>
                  <a:pt x="7" y="3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2" name=""/>
          <p:cNvSpPr/>
          <p:nvPr/>
        </p:nvSpPr>
        <p:spPr>
          <a:xfrm>
            <a:off x="2533680" y="-351000"/>
            <a:ext cx="95400" cy="49320"/>
          </a:xfrm>
          <a:custGeom>
            <a:avLst/>
            <a:gdLst/>
            <a:ahLst/>
            <a:rect l="l" t="t" r="r" b="b"/>
            <a:pathLst>
              <a:path w="121" h="63">
                <a:moveTo>
                  <a:pt x="20" y="9"/>
                </a:moveTo>
                <a:lnTo>
                  <a:pt x="0" y="8"/>
                </a:lnTo>
                <a:lnTo>
                  <a:pt x="2" y="11"/>
                </a:lnTo>
                <a:lnTo>
                  <a:pt x="4" y="16"/>
                </a:lnTo>
                <a:lnTo>
                  <a:pt x="6" y="22"/>
                </a:lnTo>
                <a:lnTo>
                  <a:pt x="9" y="25"/>
                </a:lnTo>
                <a:lnTo>
                  <a:pt x="13" y="32"/>
                </a:lnTo>
                <a:lnTo>
                  <a:pt x="20" y="38"/>
                </a:lnTo>
                <a:lnTo>
                  <a:pt x="27" y="43"/>
                </a:lnTo>
                <a:lnTo>
                  <a:pt x="34" y="47"/>
                </a:lnTo>
                <a:lnTo>
                  <a:pt x="43" y="50"/>
                </a:lnTo>
                <a:lnTo>
                  <a:pt x="50" y="52"/>
                </a:lnTo>
                <a:lnTo>
                  <a:pt x="66" y="56"/>
                </a:lnTo>
                <a:lnTo>
                  <a:pt x="84" y="57"/>
                </a:lnTo>
                <a:lnTo>
                  <a:pt x="100" y="59"/>
                </a:lnTo>
                <a:lnTo>
                  <a:pt x="116" y="63"/>
                </a:lnTo>
                <a:lnTo>
                  <a:pt x="121" y="43"/>
                </a:lnTo>
                <a:lnTo>
                  <a:pt x="103" y="40"/>
                </a:lnTo>
                <a:lnTo>
                  <a:pt x="86" y="38"/>
                </a:lnTo>
                <a:lnTo>
                  <a:pt x="70" y="36"/>
                </a:lnTo>
                <a:lnTo>
                  <a:pt x="55" y="32"/>
                </a:lnTo>
                <a:lnTo>
                  <a:pt x="48" y="31"/>
                </a:lnTo>
                <a:lnTo>
                  <a:pt x="43" y="29"/>
                </a:lnTo>
                <a:lnTo>
                  <a:pt x="38" y="27"/>
                </a:lnTo>
                <a:lnTo>
                  <a:pt x="32" y="24"/>
                </a:lnTo>
                <a:lnTo>
                  <a:pt x="29" y="20"/>
                </a:lnTo>
                <a:lnTo>
                  <a:pt x="27" y="15"/>
                </a:lnTo>
                <a:lnTo>
                  <a:pt x="25" y="13"/>
                </a:lnTo>
                <a:lnTo>
                  <a:pt x="23" y="9"/>
                </a:lnTo>
                <a:lnTo>
                  <a:pt x="23" y="6"/>
                </a:lnTo>
                <a:lnTo>
                  <a:pt x="22" y="2"/>
                </a:lnTo>
                <a:lnTo>
                  <a:pt x="2" y="0"/>
                </a:lnTo>
                <a:lnTo>
                  <a:pt x="2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3" name=""/>
          <p:cNvSpPr/>
          <p:nvPr/>
        </p:nvSpPr>
        <p:spPr>
          <a:xfrm>
            <a:off x="2457360" y="-353880"/>
            <a:ext cx="90720" cy="27000"/>
          </a:xfrm>
          <a:custGeom>
            <a:avLst/>
            <a:gdLst/>
            <a:ahLst/>
            <a:rect l="l" t="t" r="r" b="b"/>
            <a:pathLst>
              <a:path w="114" h="34">
                <a:moveTo>
                  <a:pt x="18" y="5"/>
                </a:moveTo>
                <a:lnTo>
                  <a:pt x="7" y="21"/>
                </a:lnTo>
                <a:lnTo>
                  <a:pt x="28" y="27"/>
                </a:lnTo>
                <a:lnTo>
                  <a:pt x="57" y="32"/>
                </a:lnTo>
                <a:lnTo>
                  <a:pt x="64" y="34"/>
                </a:lnTo>
                <a:lnTo>
                  <a:pt x="73" y="34"/>
                </a:lnTo>
                <a:lnTo>
                  <a:pt x="80" y="34"/>
                </a:lnTo>
                <a:lnTo>
                  <a:pt x="89" y="32"/>
                </a:lnTo>
                <a:lnTo>
                  <a:pt x="96" y="30"/>
                </a:lnTo>
                <a:lnTo>
                  <a:pt x="103" y="25"/>
                </a:lnTo>
                <a:lnTo>
                  <a:pt x="107" y="23"/>
                </a:lnTo>
                <a:lnTo>
                  <a:pt x="110" y="19"/>
                </a:lnTo>
                <a:lnTo>
                  <a:pt x="112" y="16"/>
                </a:lnTo>
                <a:lnTo>
                  <a:pt x="114" y="12"/>
                </a:lnTo>
                <a:lnTo>
                  <a:pt x="96" y="2"/>
                </a:lnTo>
                <a:lnTo>
                  <a:pt x="94" y="3"/>
                </a:lnTo>
                <a:lnTo>
                  <a:pt x="92" y="5"/>
                </a:lnTo>
                <a:lnTo>
                  <a:pt x="92" y="7"/>
                </a:lnTo>
                <a:lnTo>
                  <a:pt x="91" y="7"/>
                </a:lnTo>
                <a:lnTo>
                  <a:pt x="87" y="11"/>
                </a:lnTo>
                <a:lnTo>
                  <a:pt x="84" y="12"/>
                </a:lnTo>
                <a:lnTo>
                  <a:pt x="78" y="12"/>
                </a:lnTo>
                <a:lnTo>
                  <a:pt x="73" y="12"/>
                </a:lnTo>
                <a:lnTo>
                  <a:pt x="66" y="12"/>
                </a:lnTo>
                <a:lnTo>
                  <a:pt x="60" y="12"/>
                </a:lnTo>
                <a:lnTo>
                  <a:pt x="32" y="5"/>
                </a:lnTo>
                <a:lnTo>
                  <a:pt x="11" y="0"/>
                </a:lnTo>
                <a:lnTo>
                  <a:pt x="0" y="16"/>
                </a:lnTo>
                <a:lnTo>
                  <a:pt x="18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4" name=""/>
          <p:cNvSpPr/>
          <p:nvPr/>
        </p:nvSpPr>
        <p:spPr>
          <a:xfrm>
            <a:off x="2457360" y="-349200"/>
            <a:ext cx="87480" cy="76320"/>
          </a:xfrm>
          <a:custGeom>
            <a:avLst/>
            <a:gdLst/>
            <a:ahLst/>
            <a:rect l="l" t="t" r="r" b="b"/>
            <a:pathLst>
              <a:path w="108" h="96">
                <a:moveTo>
                  <a:pt x="108" y="89"/>
                </a:moveTo>
                <a:lnTo>
                  <a:pt x="108" y="89"/>
                </a:lnTo>
                <a:lnTo>
                  <a:pt x="105" y="82"/>
                </a:lnTo>
                <a:lnTo>
                  <a:pt x="100" y="77"/>
                </a:lnTo>
                <a:lnTo>
                  <a:pt x="94" y="70"/>
                </a:lnTo>
                <a:lnTo>
                  <a:pt x="89" y="64"/>
                </a:lnTo>
                <a:lnTo>
                  <a:pt x="76" y="52"/>
                </a:lnTo>
                <a:lnTo>
                  <a:pt x="62" y="39"/>
                </a:lnTo>
                <a:lnTo>
                  <a:pt x="48" y="29"/>
                </a:lnTo>
                <a:lnTo>
                  <a:pt x="34" y="16"/>
                </a:lnTo>
                <a:lnTo>
                  <a:pt x="28" y="13"/>
                </a:lnTo>
                <a:lnTo>
                  <a:pt x="23" y="7"/>
                </a:lnTo>
                <a:lnTo>
                  <a:pt x="19" y="4"/>
                </a:lnTo>
                <a:lnTo>
                  <a:pt x="18" y="0"/>
                </a:lnTo>
                <a:lnTo>
                  <a:pt x="0" y="11"/>
                </a:lnTo>
                <a:lnTo>
                  <a:pt x="3" y="16"/>
                </a:lnTo>
                <a:lnTo>
                  <a:pt x="9" y="22"/>
                </a:lnTo>
                <a:lnTo>
                  <a:pt x="14" y="27"/>
                </a:lnTo>
                <a:lnTo>
                  <a:pt x="19" y="32"/>
                </a:lnTo>
                <a:lnTo>
                  <a:pt x="34" y="43"/>
                </a:lnTo>
                <a:lnTo>
                  <a:pt x="48" y="55"/>
                </a:lnTo>
                <a:lnTo>
                  <a:pt x="62" y="68"/>
                </a:lnTo>
                <a:lnTo>
                  <a:pt x="75" y="79"/>
                </a:lnTo>
                <a:lnTo>
                  <a:pt x="80" y="84"/>
                </a:lnTo>
                <a:lnTo>
                  <a:pt x="84" y="89"/>
                </a:lnTo>
                <a:lnTo>
                  <a:pt x="87" y="93"/>
                </a:lnTo>
                <a:lnTo>
                  <a:pt x="89" y="96"/>
                </a:lnTo>
                <a:lnTo>
                  <a:pt x="89" y="95"/>
                </a:lnTo>
                <a:lnTo>
                  <a:pt x="108" y="8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5" name=""/>
          <p:cNvSpPr/>
          <p:nvPr/>
        </p:nvSpPr>
        <p:spPr>
          <a:xfrm>
            <a:off x="2523960" y="-277920"/>
            <a:ext cx="22320" cy="52560"/>
          </a:xfrm>
          <a:custGeom>
            <a:avLst/>
            <a:gdLst/>
            <a:ahLst/>
            <a:rect l="l" t="t" r="r" b="b"/>
            <a:pathLst>
              <a:path w="26" h="68">
                <a:moveTo>
                  <a:pt x="24" y="63"/>
                </a:moveTo>
                <a:lnTo>
                  <a:pt x="23" y="61"/>
                </a:lnTo>
                <a:lnTo>
                  <a:pt x="23" y="57"/>
                </a:lnTo>
                <a:lnTo>
                  <a:pt x="21" y="54"/>
                </a:lnTo>
                <a:lnTo>
                  <a:pt x="21" y="50"/>
                </a:lnTo>
                <a:lnTo>
                  <a:pt x="21" y="48"/>
                </a:lnTo>
                <a:lnTo>
                  <a:pt x="21" y="41"/>
                </a:lnTo>
                <a:lnTo>
                  <a:pt x="23" y="36"/>
                </a:lnTo>
                <a:lnTo>
                  <a:pt x="24" y="27"/>
                </a:lnTo>
                <a:lnTo>
                  <a:pt x="26" y="20"/>
                </a:lnTo>
                <a:lnTo>
                  <a:pt x="26" y="14"/>
                </a:lnTo>
                <a:lnTo>
                  <a:pt x="26" y="11"/>
                </a:lnTo>
                <a:lnTo>
                  <a:pt x="26" y="6"/>
                </a:lnTo>
                <a:lnTo>
                  <a:pt x="24" y="0"/>
                </a:lnTo>
                <a:lnTo>
                  <a:pt x="5" y="6"/>
                </a:lnTo>
                <a:lnTo>
                  <a:pt x="5" y="9"/>
                </a:lnTo>
                <a:lnTo>
                  <a:pt x="5" y="13"/>
                </a:lnTo>
                <a:lnTo>
                  <a:pt x="5" y="14"/>
                </a:lnTo>
                <a:lnTo>
                  <a:pt x="5" y="18"/>
                </a:lnTo>
                <a:lnTo>
                  <a:pt x="5" y="23"/>
                </a:lnTo>
                <a:lnTo>
                  <a:pt x="3" y="30"/>
                </a:lnTo>
                <a:lnTo>
                  <a:pt x="1" y="38"/>
                </a:lnTo>
                <a:lnTo>
                  <a:pt x="0" y="46"/>
                </a:lnTo>
                <a:lnTo>
                  <a:pt x="0" y="52"/>
                </a:lnTo>
                <a:lnTo>
                  <a:pt x="1" y="57"/>
                </a:lnTo>
                <a:lnTo>
                  <a:pt x="3" y="63"/>
                </a:lnTo>
                <a:lnTo>
                  <a:pt x="5" y="68"/>
                </a:lnTo>
                <a:lnTo>
                  <a:pt x="5" y="68"/>
                </a:lnTo>
                <a:lnTo>
                  <a:pt x="24" y="6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6" name=""/>
          <p:cNvSpPr/>
          <p:nvPr/>
        </p:nvSpPr>
        <p:spPr>
          <a:xfrm>
            <a:off x="2527200" y="-228600"/>
            <a:ext cx="130320" cy="88920"/>
          </a:xfrm>
          <a:custGeom>
            <a:avLst/>
            <a:gdLst/>
            <a:ahLst/>
            <a:rect l="l" t="t" r="r" b="b"/>
            <a:pathLst>
              <a:path w="164" h="112">
                <a:moveTo>
                  <a:pt x="164" y="101"/>
                </a:moveTo>
                <a:lnTo>
                  <a:pt x="153" y="92"/>
                </a:lnTo>
                <a:lnTo>
                  <a:pt x="137" y="90"/>
                </a:lnTo>
                <a:lnTo>
                  <a:pt x="121" y="90"/>
                </a:lnTo>
                <a:lnTo>
                  <a:pt x="109" y="89"/>
                </a:lnTo>
                <a:lnTo>
                  <a:pt x="96" y="87"/>
                </a:lnTo>
                <a:lnTo>
                  <a:pt x="86" y="83"/>
                </a:lnTo>
                <a:lnTo>
                  <a:pt x="75" y="80"/>
                </a:lnTo>
                <a:lnTo>
                  <a:pt x="68" y="76"/>
                </a:lnTo>
                <a:lnTo>
                  <a:pt x="61" y="71"/>
                </a:lnTo>
                <a:lnTo>
                  <a:pt x="53" y="65"/>
                </a:lnTo>
                <a:lnTo>
                  <a:pt x="48" y="58"/>
                </a:lnTo>
                <a:lnTo>
                  <a:pt x="43" y="53"/>
                </a:lnTo>
                <a:lnTo>
                  <a:pt x="37" y="44"/>
                </a:lnTo>
                <a:lnTo>
                  <a:pt x="32" y="35"/>
                </a:lnTo>
                <a:lnTo>
                  <a:pt x="29" y="24"/>
                </a:lnTo>
                <a:lnTo>
                  <a:pt x="25" y="12"/>
                </a:lnTo>
                <a:lnTo>
                  <a:pt x="20" y="0"/>
                </a:lnTo>
                <a:lnTo>
                  <a:pt x="0" y="5"/>
                </a:lnTo>
                <a:lnTo>
                  <a:pt x="4" y="19"/>
                </a:lnTo>
                <a:lnTo>
                  <a:pt x="9" y="32"/>
                </a:lnTo>
                <a:lnTo>
                  <a:pt x="13" y="42"/>
                </a:lnTo>
                <a:lnTo>
                  <a:pt x="18" y="53"/>
                </a:lnTo>
                <a:lnTo>
                  <a:pt x="25" y="62"/>
                </a:lnTo>
                <a:lnTo>
                  <a:pt x="30" y="72"/>
                </a:lnTo>
                <a:lnTo>
                  <a:pt x="39" y="80"/>
                </a:lnTo>
                <a:lnTo>
                  <a:pt x="46" y="87"/>
                </a:lnTo>
                <a:lnTo>
                  <a:pt x="57" y="92"/>
                </a:lnTo>
                <a:lnTo>
                  <a:pt x="68" y="99"/>
                </a:lnTo>
                <a:lnTo>
                  <a:pt x="78" y="103"/>
                </a:lnTo>
                <a:lnTo>
                  <a:pt x="91" y="106"/>
                </a:lnTo>
                <a:lnTo>
                  <a:pt x="105" y="108"/>
                </a:lnTo>
                <a:lnTo>
                  <a:pt x="119" y="110"/>
                </a:lnTo>
                <a:lnTo>
                  <a:pt x="137" y="112"/>
                </a:lnTo>
                <a:lnTo>
                  <a:pt x="153" y="112"/>
                </a:lnTo>
                <a:lnTo>
                  <a:pt x="142" y="101"/>
                </a:lnTo>
                <a:lnTo>
                  <a:pt x="164" y="10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7" name=""/>
          <p:cNvSpPr/>
          <p:nvPr/>
        </p:nvSpPr>
        <p:spPr>
          <a:xfrm>
            <a:off x="2638440" y="-149400"/>
            <a:ext cx="19080" cy="30240"/>
          </a:xfrm>
          <a:custGeom>
            <a:avLst/>
            <a:gdLst/>
            <a:ahLst/>
            <a:rect l="l" t="t" r="r" b="b"/>
            <a:pathLst>
              <a:path w="23" h="37">
                <a:moveTo>
                  <a:pt x="16" y="37"/>
                </a:moveTo>
                <a:lnTo>
                  <a:pt x="23" y="25"/>
                </a:lnTo>
                <a:lnTo>
                  <a:pt x="23" y="21"/>
                </a:lnTo>
                <a:lnTo>
                  <a:pt x="21" y="18"/>
                </a:lnTo>
                <a:lnTo>
                  <a:pt x="21" y="16"/>
                </a:lnTo>
                <a:lnTo>
                  <a:pt x="21" y="14"/>
                </a:lnTo>
                <a:lnTo>
                  <a:pt x="23" y="7"/>
                </a:lnTo>
                <a:lnTo>
                  <a:pt x="23" y="0"/>
                </a:lnTo>
                <a:lnTo>
                  <a:pt x="1" y="0"/>
                </a:lnTo>
                <a:lnTo>
                  <a:pt x="1" y="5"/>
                </a:lnTo>
                <a:lnTo>
                  <a:pt x="0" y="11"/>
                </a:lnTo>
                <a:lnTo>
                  <a:pt x="0" y="16"/>
                </a:lnTo>
                <a:lnTo>
                  <a:pt x="0" y="20"/>
                </a:lnTo>
                <a:lnTo>
                  <a:pt x="1" y="25"/>
                </a:lnTo>
                <a:lnTo>
                  <a:pt x="1" y="30"/>
                </a:lnTo>
                <a:lnTo>
                  <a:pt x="9" y="18"/>
                </a:lnTo>
                <a:lnTo>
                  <a:pt x="16" y="3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8" name=""/>
          <p:cNvSpPr/>
          <p:nvPr/>
        </p:nvSpPr>
        <p:spPr>
          <a:xfrm>
            <a:off x="2554200" y="-133200"/>
            <a:ext cx="96840" cy="52200"/>
          </a:xfrm>
          <a:custGeom>
            <a:avLst/>
            <a:gdLst/>
            <a:ahLst/>
            <a:rect l="l" t="t" r="r" b="b"/>
            <a:pathLst>
              <a:path w="123" h="65">
                <a:moveTo>
                  <a:pt x="19" y="64"/>
                </a:moveTo>
                <a:lnTo>
                  <a:pt x="19" y="64"/>
                </a:lnTo>
                <a:lnTo>
                  <a:pt x="19" y="65"/>
                </a:lnTo>
                <a:lnTo>
                  <a:pt x="21" y="64"/>
                </a:lnTo>
                <a:lnTo>
                  <a:pt x="25" y="60"/>
                </a:lnTo>
                <a:lnTo>
                  <a:pt x="32" y="57"/>
                </a:lnTo>
                <a:lnTo>
                  <a:pt x="48" y="49"/>
                </a:lnTo>
                <a:lnTo>
                  <a:pt x="66" y="41"/>
                </a:lnTo>
                <a:lnTo>
                  <a:pt x="85" y="33"/>
                </a:lnTo>
                <a:lnTo>
                  <a:pt x="101" y="26"/>
                </a:lnTo>
                <a:lnTo>
                  <a:pt x="116" y="21"/>
                </a:lnTo>
                <a:lnTo>
                  <a:pt x="123" y="19"/>
                </a:lnTo>
                <a:lnTo>
                  <a:pt x="116" y="0"/>
                </a:lnTo>
                <a:lnTo>
                  <a:pt x="108" y="3"/>
                </a:lnTo>
                <a:lnTo>
                  <a:pt x="94" y="7"/>
                </a:lnTo>
                <a:lnTo>
                  <a:pt x="76" y="16"/>
                </a:lnTo>
                <a:lnTo>
                  <a:pt x="59" y="23"/>
                </a:lnTo>
                <a:lnTo>
                  <a:pt x="39" y="32"/>
                </a:lnTo>
                <a:lnTo>
                  <a:pt x="21" y="41"/>
                </a:lnTo>
                <a:lnTo>
                  <a:pt x="14" y="44"/>
                </a:lnTo>
                <a:lnTo>
                  <a:pt x="9" y="48"/>
                </a:lnTo>
                <a:lnTo>
                  <a:pt x="3" y="51"/>
                </a:lnTo>
                <a:lnTo>
                  <a:pt x="0" y="57"/>
                </a:lnTo>
                <a:lnTo>
                  <a:pt x="19" y="6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09" name=""/>
          <p:cNvSpPr/>
          <p:nvPr/>
        </p:nvSpPr>
        <p:spPr>
          <a:xfrm>
            <a:off x="2533680" y="-87480"/>
            <a:ext cx="36360" cy="66960"/>
          </a:xfrm>
          <a:custGeom>
            <a:avLst/>
            <a:gdLst/>
            <a:ahLst/>
            <a:rect l="l" t="t" r="r" b="b"/>
            <a:pathLst>
              <a:path w="46" h="85">
                <a:moveTo>
                  <a:pt x="0" y="85"/>
                </a:moveTo>
                <a:lnTo>
                  <a:pt x="0" y="85"/>
                </a:lnTo>
                <a:lnTo>
                  <a:pt x="9" y="85"/>
                </a:lnTo>
                <a:lnTo>
                  <a:pt x="16" y="83"/>
                </a:lnTo>
                <a:lnTo>
                  <a:pt x="23" y="80"/>
                </a:lnTo>
                <a:lnTo>
                  <a:pt x="29" y="74"/>
                </a:lnTo>
                <a:lnTo>
                  <a:pt x="34" y="71"/>
                </a:lnTo>
                <a:lnTo>
                  <a:pt x="36" y="64"/>
                </a:lnTo>
                <a:lnTo>
                  <a:pt x="38" y="58"/>
                </a:lnTo>
                <a:lnTo>
                  <a:pt x="39" y="51"/>
                </a:lnTo>
                <a:lnTo>
                  <a:pt x="41" y="40"/>
                </a:lnTo>
                <a:lnTo>
                  <a:pt x="43" y="28"/>
                </a:lnTo>
                <a:lnTo>
                  <a:pt x="43" y="23"/>
                </a:lnTo>
                <a:lnTo>
                  <a:pt x="43" y="17"/>
                </a:lnTo>
                <a:lnTo>
                  <a:pt x="45" y="10"/>
                </a:lnTo>
                <a:lnTo>
                  <a:pt x="46" y="7"/>
                </a:lnTo>
                <a:lnTo>
                  <a:pt x="27" y="0"/>
                </a:lnTo>
                <a:lnTo>
                  <a:pt x="23" y="7"/>
                </a:lnTo>
                <a:lnTo>
                  <a:pt x="23" y="14"/>
                </a:lnTo>
                <a:lnTo>
                  <a:pt x="22" y="19"/>
                </a:lnTo>
                <a:lnTo>
                  <a:pt x="22" y="26"/>
                </a:lnTo>
                <a:lnTo>
                  <a:pt x="20" y="39"/>
                </a:lnTo>
                <a:lnTo>
                  <a:pt x="18" y="49"/>
                </a:lnTo>
                <a:lnTo>
                  <a:pt x="18" y="53"/>
                </a:lnTo>
                <a:lnTo>
                  <a:pt x="16" y="56"/>
                </a:lnTo>
                <a:lnTo>
                  <a:pt x="14" y="60"/>
                </a:lnTo>
                <a:lnTo>
                  <a:pt x="13" y="62"/>
                </a:lnTo>
                <a:lnTo>
                  <a:pt x="11" y="62"/>
                </a:lnTo>
                <a:lnTo>
                  <a:pt x="9" y="64"/>
                </a:lnTo>
                <a:lnTo>
                  <a:pt x="6" y="64"/>
                </a:lnTo>
                <a:lnTo>
                  <a:pt x="0" y="65"/>
                </a:lnTo>
                <a:lnTo>
                  <a:pt x="0" y="8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0160" bIns="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0" name=""/>
          <p:cNvSpPr/>
          <p:nvPr/>
        </p:nvSpPr>
        <p:spPr>
          <a:xfrm>
            <a:off x="2511360" y="-44280"/>
            <a:ext cx="22320" cy="23760"/>
          </a:xfrm>
          <a:custGeom>
            <a:avLst/>
            <a:gdLst/>
            <a:ahLst/>
            <a:rect l="l" t="t" r="r" b="b"/>
            <a:pathLst>
              <a:path w="26" h="30">
                <a:moveTo>
                  <a:pt x="0" y="19"/>
                </a:moveTo>
                <a:lnTo>
                  <a:pt x="0" y="19"/>
                </a:lnTo>
                <a:lnTo>
                  <a:pt x="1" y="19"/>
                </a:lnTo>
                <a:lnTo>
                  <a:pt x="3" y="21"/>
                </a:lnTo>
                <a:lnTo>
                  <a:pt x="5" y="21"/>
                </a:lnTo>
                <a:lnTo>
                  <a:pt x="7" y="25"/>
                </a:lnTo>
                <a:lnTo>
                  <a:pt x="10" y="26"/>
                </a:lnTo>
                <a:lnTo>
                  <a:pt x="16" y="28"/>
                </a:lnTo>
                <a:lnTo>
                  <a:pt x="21" y="30"/>
                </a:lnTo>
                <a:lnTo>
                  <a:pt x="26" y="30"/>
                </a:lnTo>
                <a:lnTo>
                  <a:pt x="26" y="10"/>
                </a:lnTo>
                <a:lnTo>
                  <a:pt x="24" y="10"/>
                </a:lnTo>
                <a:lnTo>
                  <a:pt x="23" y="9"/>
                </a:lnTo>
                <a:lnTo>
                  <a:pt x="21" y="9"/>
                </a:lnTo>
                <a:lnTo>
                  <a:pt x="17" y="7"/>
                </a:lnTo>
                <a:lnTo>
                  <a:pt x="14" y="3"/>
                </a:lnTo>
                <a:lnTo>
                  <a:pt x="10" y="1"/>
                </a:lnTo>
                <a:lnTo>
                  <a:pt x="5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1" name=""/>
          <p:cNvSpPr/>
          <p:nvPr/>
        </p:nvSpPr>
        <p:spPr>
          <a:xfrm>
            <a:off x="2484360" y="-44280"/>
            <a:ext cx="27000" cy="45720"/>
          </a:xfrm>
          <a:custGeom>
            <a:avLst/>
            <a:gdLst/>
            <a:ahLst/>
            <a:rect l="l" t="t" r="r" b="b"/>
            <a:pathLst>
              <a:path w="34" h="57">
                <a:moveTo>
                  <a:pt x="9" y="57"/>
                </a:moveTo>
                <a:lnTo>
                  <a:pt x="9" y="57"/>
                </a:lnTo>
                <a:lnTo>
                  <a:pt x="14" y="53"/>
                </a:lnTo>
                <a:lnTo>
                  <a:pt x="17" y="50"/>
                </a:lnTo>
                <a:lnTo>
                  <a:pt x="19" y="46"/>
                </a:lnTo>
                <a:lnTo>
                  <a:pt x="21" y="42"/>
                </a:lnTo>
                <a:lnTo>
                  <a:pt x="25" y="35"/>
                </a:lnTo>
                <a:lnTo>
                  <a:pt x="28" y="28"/>
                </a:lnTo>
                <a:lnTo>
                  <a:pt x="30" y="25"/>
                </a:lnTo>
                <a:lnTo>
                  <a:pt x="32" y="21"/>
                </a:lnTo>
                <a:lnTo>
                  <a:pt x="32" y="19"/>
                </a:lnTo>
                <a:lnTo>
                  <a:pt x="34" y="19"/>
                </a:lnTo>
                <a:lnTo>
                  <a:pt x="34" y="0"/>
                </a:lnTo>
                <a:lnTo>
                  <a:pt x="28" y="0"/>
                </a:lnTo>
                <a:lnTo>
                  <a:pt x="23" y="1"/>
                </a:lnTo>
                <a:lnTo>
                  <a:pt x="17" y="5"/>
                </a:lnTo>
                <a:lnTo>
                  <a:pt x="14" y="9"/>
                </a:lnTo>
                <a:lnTo>
                  <a:pt x="10" y="16"/>
                </a:lnTo>
                <a:lnTo>
                  <a:pt x="9" y="23"/>
                </a:lnTo>
                <a:lnTo>
                  <a:pt x="5" y="28"/>
                </a:lnTo>
                <a:lnTo>
                  <a:pt x="3" y="34"/>
                </a:lnTo>
                <a:lnTo>
                  <a:pt x="1" y="35"/>
                </a:lnTo>
                <a:lnTo>
                  <a:pt x="1" y="37"/>
                </a:lnTo>
                <a:lnTo>
                  <a:pt x="0" y="37"/>
                </a:lnTo>
                <a:lnTo>
                  <a:pt x="0" y="39"/>
                </a:lnTo>
                <a:lnTo>
                  <a:pt x="1" y="37"/>
                </a:lnTo>
                <a:lnTo>
                  <a:pt x="9" y="5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2" name=""/>
          <p:cNvSpPr/>
          <p:nvPr/>
        </p:nvSpPr>
        <p:spPr>
          <a:xfrm>
            <a:off x="2416320" y="-12600"/>
            <a:ext cx="74520" cy="34920"/>
          </a:xfrm>
          <a:custGeom>
            <a:avLst/>
            <a:gdLst/>
            <a:ahLst/>
            <a:rect l="l" t="t" r="r" b="b"/>
            <a:pathLst>
              <a:path w="95" h="44">
                <a:moveTo>
                  <a:pt x="17" y="43"/>
                </a:moveTo>
                <a:lnTo>
                  <a:pt x="15" y="44"/>
                </a:lnTo>
                <a:lnTo>
                  <a:pt x="18" y="41"/>
                </a:lnTo>
                <a:lnTo>
                  <a:pt x="24" y="39"/>
                </a:lnTo>
                <a:lnTo>
                  <a:pt x="27" y="37"/>
                </a:lnTo>
                <a:lnTo>
                  <a:pt x="33" y="34"/>
                </a:lnTo>
                <a:lnTo>
                  <a:pt x="40" y="32"/>
                </a:lnTo>
                <a:lnTo>
                  <a:pt x="49" y="28"/>
                </a:lnTo>
                <a:lnTo>
                  <a:pt x="72" y="25"/>
                </a:lnTo>
                <a:lnTo>
                  <a:pt x="95" y="19"/>
                </a:lnTo>
                <a:lnTo>
                  <a:pt x="88" y="0"/>
                </a:lnTo>
                <a:lnTo>
                  <a:pt x="66" y="5"/>
                </a:lnTo>
                <a:lnTo>
                  <a:pt x="45" y="9"/>
                </a:lnTo>
                <a:lnTo>
                  <a:pt x="34" y="12"/>
                </a:lnTo>
                <a:lnTo>
                  <a:pt x="24" y="16"/>
                </a:lnTo>
                <a:lnTo>
                  <a:pt x="17" y="18"/>
                </a:lnTo>
                <a:lnTo>
                  <a:pt x="13" y="21"/>
                </a:lnTo>
                <a:lnTo>
                  <a:pt x="8" y="25"/>
                </a:lnTo>
                <a:lnTo>
                  <a:pt x="2" y="28"/>
                </a:lnTo>
                <a:lnTo>
                  <a:pt x="0" y="30"/>
                </a:lnTo>
                <a:lnTo>
                  <a:pt x="17" y="4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3" name=""/>
          <p:cNvSpPr/>
          <p:nvPr/>
        </p:nvSpPr>
        <p:spPr>
          <a:xfrm>
            <a:off x="2354400" y="11160"/>
            <a:ext cx="75960" cy="55440"/>
          </a:xfrm>
          <a:custGeom>
            <a:avLst/>
            <a:gdLst/>
            <a:ahLst/>
            <a:rect l="l" t="t" r="r" b="b"/>
            <a:pathLst>
              <a:path w="94" h="70">
                <a:moveTo>
                  <a:pt x="0" y="59"/>
                </a:moveTo>
                <a:lnTo>
                  <a:pt x="9" y="68"/>
                </a:lnTo>
                <a:lnTo>
                  <a:pt x="16" y="70"/>
                </a:lnTo>
                <a:lnTo>
                  <a:pt x="25" y="70"/>
                </a:lnTo>
                <a:lnTo>
                  <a:pt x="30" y="68"/>
                </a:lnTo>
                <a:lnTo>
                  <a:pt x="39" y="64"/>
                </a:lnTo>
                <a:lnTo>
                  <a:pt x="44" y="62"/>
                </a:lnTo>
                <a:lnTo>
                  <a:pt x="50" y="59"/>
                </a:lnTo>
                <a:lnTo>
                  <a:pt x="57" y="54"/>
                </a:lnTo>
                <a:lnTo>
                  <a:pt x="62" y="48"/>
                </a:lnTo>
                <a:lnTo>
                  <a:pt x="71" y="39"/>
                </a:lnTo>
                <a:lnTo>
                  <a:pt x="80" y="29"/>
                </a:lnTo>
                <a:lnTo>
                  <a:pt x="89" y="20"/>
                </a:lnTo>
                <a:lnTo>
                  <a:pt x="94" y="13"/>
                </a:lnTo>
                <a:lnTo>
                  <a:pt x="78" y="0"/>
                </a:lnTo>
                <a:lnTo>
                  <a:pt x="71" y="7"/>
                </a:lnTo>
                <a:lnTo>
                  <a:pt x="64" y="16"/>
                </a:lnTo>
                <a:lnTo>
                  <a:pt x="57" y="25"/>
                </a:lnTo>
                <a:lnTo>
                  <a:pt x="48" y="34"/>
                </a:lnTo>
                <a:lnTo>
                  <a:pt x="44" y="38"/>
                </a:lnTo>
                <a:lnTo>
                  <a:pt x="39" y="41"/>
                </a:lnTo>
                <a:lnTo>
                  <a:pt x="34" y="45"/>
                </a:lnTo>
                <a:lnTo>
                  <a:pt x="30" y="46"/>
                </a:lnTo>
                <a:lnTo>
                  <a:pt x="25" y="48"/>
                </a:lnTo>
                <a:lnTo>
                  <a:pt x="21" y="48"/>
                </a:lnTo>
                <a:lnTo>
                  <a:pt x="16" y="48"/>
                </a:lnTo>
                <a:lnTo>
                  <a:pt x="12" y="48"/>
                </a:lnTo>
                <a:lnTo>
                  <a:pt x="21" y="59"/>
                </a:lnTo>
                <a:lnTo>
                  <a:pt x="0" y="5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4" name=""/>
          <p:cNvSpPr/>
          <p:nvPr/>
        </p:nvSpPr>
        <p:spPr>
          <a:xfrm>
            <a:off x="2354400" y="34920"/>
            <a:ext cx="25200" cy="22320"/>
          </a:xfrm>
          <a:custGeom>
            <a:avLst/>
            <a:gdLst/>
            <a:ahLst/>
            <a:rect l="l" t="t" r="r" b="b"/>
            <a:pathLst>
              <a:path w="30" h="27">
                <a:moveTo>
                  <a:pt x="11" y="0"/>
                </a:moveTo>
                <a:lnTo>
                  <a:pt x="11" y="0"/>
                </a:lnTo>
                <a:lnTo>
                  <a:pt x="11" y="2"/>
                </a:lnTo>
                <a:lnTo>
                  <a:pt x="9" y="4"/>
                </a:lnTo>
                <a:lnTo>
                  <a:pt x="9" y="8"/>
                </a:lnTo>
                <a:lnTo>
                  <a:pt x="5" y="11"/>
                </a:lnTo>
                <a:lnTo>
                  <a:pt x="4" y="13"/>
                </a:lnTo>
                <a:lnTo>
                  <a:pt x="2" y="16"/>
                </a:lnTo>
                <a:lnTo>
                  <a:pt x="0" y="22"/>
                </a:lnTo>
                <a:lnTo>
                  <a:pt x="0" y="27"/>
                </a:lnTo>
                <a:lnTo>
                  <a:pt x="20" y="27"/>
                </a:lnTo>
                <a:lnTo>
                  <a:pt x="21" y="25"/>
                </a:lnTo>
                <a:lnTo>
                  <a:pt x="23" y="22"/>
                </a:lnTo>
                <a:lnTo>
                  <a:pt x="25" y="20"/>
                </a:lnTo>
                <a:lnTo>
                  <a:pt x="27" y="16"/>
                </a:lnTo>
                <a:lnTo>
                  <a:pt x="28" y="11"/>
                </a:lnTo>
                <a:lnTo>
                  <a:pt x="30" y="6"/>
                </a:lnTo>
                <a:lnTo>
                  <a:pt x="30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5" name=""/>
          <p:cNvSpPr/>
          <p:nvPr/>
        </p:nvSpPr>
        <p:spPr>
          <a:xfrm>
            <a:off x="2360520" y="17640"/>
            <a:ext cx="19080" cy="17280"/>
          </a:xfrm>
          <a:custGeom>
            <a:avLst/>
            <a:gdLst/>
            <a:ahLst/>
            <a:rect l="l" t="t" r="r" b="b"/>
            <a:pathLst>
              <a:path w="23" h="23">
                <a:moveTo>
                  <a:pt x="4" y="18"/>
                </a:moveTo>
                <a:lnTo>
                  <a:pt x="4" y="18"/>
                </a:lnTo>
                <a:lnTo>
                  <a:pt x="0" y="18"/>
                </a:lnTo>
                <a:lnTo>
                  <a:pt x="0" y="18"/>
                </a:lnTo>
                <a:lnTo>
                  <a:pt x="2" y="18"/>
                </a:lnTo>
                <a:lnTo>
                  <a:pt x="2" y="20"/>
                </a:lnTo>
                <a:lnTo>
                  <a:pt x="4" y="23"/>
                </a:lnTo>
                <a:lnTo>
                  <a:pt x="4" y="23"/>
                </a:lnTo>
                <a:lnTo>
                  <a:pt x="23" y="23"/>
                </a:lnTo>
                <a:lnTo>
                  <a:pt x="21" y="14"/>
                </a:lnTo>
                <a:lnTo>
                  <a:pt x="18" y="9"/>
                </a:lnTo>
                <a:lnTo>
                  <a:pt x="16" y="6"/>
                </a:lnTo>
                <a:lnTo>
                  <a:pt x="13" y="4"/>
                </a:lnTo>
                <a:lnTo>
                  <a:pt x="9" y="2"/>
                </a:lnTo>
                <a:lnTo>
                  <a:pt x="4" y="0"/>
                </a:lnTo>
                <a:lnTo>
                  <a:pt x="4" y="1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6" name=""/>
          <p:cNvSpPr/>
          <p:nvPr/>
        </p:nvSpPr>
        <p:spPr>
          <a:xfrm>
            <a:off x="2287440" y="17640"/>
            <a:ext cx="76320" cy="52200"/>
          </a:xfrm>
          <a:custGeom>
            <a:avLst/>
            <a:gdLst/>
            <a:ahLst/>
            <a:rect l="l" t="t" r="r" b="b"/>
            <a:pathLst>
              <a:path w="96" h="68">
                <a:moveTo>
                  <a:pt x="0" y="68"/>
                </a:moveTo>
                <a:lnTo>
                  <a:pt x="0" y="68"/>
                </a:lnTo>
                <a:lnTo>
                  <a:pt x="7" y="66"/>
                </a:lnTo>
                <a:lnTo>
                  <a:pt x="12" y="64"/>
                </a:lnTo>
                <a:lnTo>
                  <a:pt x="17" y="63"/>
                </a:lnTo>
                <a:lnTo>
                  <a:pt x="24" y="59"/>
                </a:lnTo>
                <a:lnTo>
                  <a:pt x="37" y="50"/>
                </a:lnTo>
                <a:lnTo>
                  <a:pt x="48" y="41"/>
                </a:lnTo>
                <a:lnTo>
                  <a:pt x="60" y="34"/>
                </a:lnTo>
                <a:lnTo>
                  <a:pt x="74" y="27"/>
                </a:lnTo>
                <a:lnTo>
                  <a:pt x="80" y="23"/>
                </a:lnTo>
                <a:lnTo>
                  <a:pt x="85" y="22"/>
                </a:lnTo>
                <a:lnTo>
                  <a:pt x="90" y="20"/>
                </a:lnTo>
                <a:lnTo>
                  <a:pt x="96" y="20"/>
                </a:lnTo>
                <a:lnTo>
                  <a:pt x="96" y="0"/>
                </a:lnTo>
                <a:lnTo>
                  <a:pt x="87" y="0"/>
                </a:lnTo>
                <a:lnTo>
                  <a:pt x="80" y="2"/>
                </a:lnTo>
                <a:lnTo>
                  <a:pt x="71" y="6"/>
                </a:lnTo>
                <a:lnTo>
                  <a:pt x="64" y="9"/>
                </a:lnTo>
                <a:lnTo>
                  <a:pt x="49" y="16"/>
                </a:lnTo>
                <a:lnTo>
                  <a:pt x="37" y="27"/>
                </a:lnTo>
                <a:lnTo>
                  <a:pt x="24" y="34"/>
                </a:lnTo>
                <a:lnTo>
                  <a:pt x="12" y="41"/>
                </a:lnTo>
                <a:lnTo>
                  <a:pt x="8" y="45"/>
                </a:lnTo>
                <a:lnTo>
                  <a:pt x="3" y="47"/>
                </a:lnTo>
                <a:lnTo>
                  <a:pt x="1" y="48"/>
                </a:lnTo>
                <a:lnTo>
                  <a:pt x="0" y="48"/>
                </a:lnTo>
                <a:lnTo>
                  <a:pt x="0" y="6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7" name=""/>
          <p:cNvSpPr/>
          <p:nvPr/>
        </p:nvSpPr>
        <p:spPr>
          <a:xfrm>
            <a:off x="2192400" y="3240"/>
            <a:ext cx="95040" cy="66600"/>
          </a:xfrm>
          <a:custGeom>
            <a:avLst/>
            <a:gdLst/>
            <a:ahLst/>
            <a:rect l="l" t="t" r="r" b="b"/>
            <a:pathLst>
              <a:path w="120" h="86">
                <a:moveTo>
                  <a:pt x="0" y="8"/>
                </a:moveTo>
                <a:lnTo>
                  <a:pt x="2" y="11"/>
                </a:lnTo>
                <a:lnTo>
                  <a:pt x="11" y="20"/>
                </a:lnTo>
                <a:lnTo>
                  <a:pt x="23" y="29"/>
                </a:lnTo>
                <a:lnTo>
                  <a:pt x="39" y="41"/>
                </a:lnTo>
                <a:lnTo>
                  <a:pt x="57" y="54"/>
                </a:lnTo>
                <a:lnTo>
                  <a:pt x="77" y="66"/>
                </a:lnTo>
                <a:lnTo>
                  <a:pt x="93" y="75"/>
                </a:lnTo>
                <a:lnTo>
                  <a:pt x="100" y="79"/>
                </a:lnTo>
                <a:lnTo>
                  <a:pt x="107" y="82"/>
                </a:lnTo>
                <a:lnTo>
                  <a:pt x="112" y="84"/>
                </a:lnTo>
                <a:lnTo>
                  <a:pt x="120" y="86"/>
                </a:lnTo>
                <a:lnTo>
                  <a:pt x="120" y="66"/>
                </a:lnTo>
                <a:lnTo>
                  <a:pt x="120" y="66"/>
                </a:lnTo>
                <a:lnTo>
                  <a:pt x="116" y="65"/>
                </a:lnTo>
                <a:lnTo>
                  <a:pt x="111" y="61"/>
                </a:lnTo>
                <a:lnTo>
                  <a:pt x="104" y="57"/>
                </a:lnTo>
                <a:lnTo>
                  <a:pt x="87" y="49"/>
                </a:lnTo>
                <a:lnTo>
                  <a:pt x="70" y="36"/>
                </a:lnTo>
                <a:lnTo>
                  <a:pt x="52" y="24"/>
                </a:lnTo>
                <a:lnTo>
                  <a:pt x="36" y="13"/>
                </a:lnTo>
                <a:lnTo>
                  <a:pt x="23" y="4"/>
                </a:lnTo>
                <a:lnTo>
                  <a:pt x="20" y="0"/>
                </a:lnTo>
                <a:lnTo>
                  <a:pt x="22" y="4"/>
                </a:lnTo>
                <a:lnTo>
                  <a:pt x="0" y="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8" name=""/>
          <p:cNvSpPr/>
          <p:nvPr/>
        </p:nvSpPr>
        <p:spPr>
          <a:xfrm>
            <a:off x="2081160" y="-189000"/>
            <a:ext cx="128520" cy="198360"/>
          </a:xfrm>
          <a:custGeom>
            <a:avLst/>
            <a:gdLst/>
            <a:ahLst/>
            <a:rect l="l" t="t" r="r" b="b"/>
            <a:pathLst>
              <a:path w="162" h="251">
                <a:moveTo>
                  <a:pt x="0" y="2"/>
                </a:moveTo>
                <a:lnTo>
                  <a:pt x="5" y="22"/>
                </a:lnTo>
                <a:lnTo>
                  <a:pt x="10" y="22"/>
                </a:lnTo>
                <a:lnTo>
                  <a:pt x="16" y="22"/>
                </a:lnTo>
                <a:lnTo>
                  <a:pt x="21" y="23"/>
                </a:lnTo>
                <a:lnTo>
                  <a:pt x="25" y="25"/>
                </a:lnTo>
                <a:lnTo>
                  <a:pt x="30" y="27"/>
                </a:lnTo>
                <a:lnTo>
                  <a:pt x="35" y="29"/>
                </a:lnTo>
                <a:lnTo>
                  <a:pt x="41" y="32"/>
                </a:lnTo>
                <a:lnTo>
                  <a:pt x="46" y="36"/>
                </a:lnTo>
                <a:lnTo>
                  <a:pt x="51" y="40"/>
                </a:lnTo>
                <a:lnTo>
                  <a:pt x="55" y="43"/>
                </a:lnTo>
                <a:lnTo>
                  <a:pt x="60" y="48"/>
                </a:lnTo>
                <a:lnTo>
                  <a:pt x="66" y="54"/>
                </a:lnTo>
                <a:lnTo>
                  <a:pt x="69" y="61"/>
                </a:lnTo>
                <a:lnTo>
                  <a:pt x="74" y="66"/>
                </a:lnTo>
                <a:lnTo>
                  <a:pt x="80" y="73"/>
                </a:lnTo>
                <a:lnTo>
                  <a:pt x="83" y="80"/>
                </a:lnTo>
                <a:lnTo>
                  <a:pt x="94" y="96"/>
                </a:lnTo>
                <a:lnTo>
                  <a:pt x="101" y="114"/>
                </a:lnTo>
                <a:lnTo>
                  <a:pt x="110" y="134"/>
                </a:lnTo>
                <a:lnTo>
                  <a:pt x="117" y="153"/>
                </a:lnTo>
                <a:lnTo>
                  <a:pt x="124" y="177"/>
                </a:lnTo>
                <a:lnTo>
                  <a:pt x="131" y="200"/>
                </a:lnTo>
                <a:lnTo>
                  <a:pt x="137" y="225"/>
                </a:lnTo>
                <a:lnTo>
                  <a:pt x="140" y="251"/>
                </a:lnTo>
                <a:lnTo>
                  <a:pt x="162" y="248"/>
                </a:lnTo>
                <a:lnTo>
                  <a:pt x="156" y="221"/>
                </a:lnTo>
                <a:lnTo>
                  <a:pt x="151" y="194"/>
                </a:lnTo>
                <a:lnTo>
                  <a:pt x="144" y="171"/>
                </a:lnTo>
                <a:lnTo>
                  <a:pt x="137" y="148"/>
                </a:lnTo>
                <a:lnTo>
                  <a:pt x="130" y="127"/>
                </a:lnTo>
                <a:lnTo>
                  <a:pt x="121" y="105"/>
                </a:lnTo>
                <a:lnTo>
                  <a:pt x="112" y="88"/>
                </a:lnTo>
                <a:lnTo>
                  <a:pt x="103" y="72"/>
                </a:lnTo>
                <a:lnTo>
                  <a:pt x="98" y="63"/>
                </a:lnTo>
                <a:lnTo>
                  <a:pt x="92" y="56"/>
                </a:lnTo>
                <a:lnTo>
                  <a:pt x="87" y="48"/>
                </a:lnTo>
                <a:lnTo>
                  <a:pt x="82" y="41"/>
                </a:lnTo>
                <a:lnTo>
                  <a:pt x="76" y="36"/>
                </a:lnTo>
                <a:lnTo>
                  <a:pt x="69" y="29"/>
                </a:lnTo>
                <a:lnTo>
                  <a:pt x="64" y="23"/>
                </a:lnTo>
                <a:lnTo>
                  <a:pt x="58" y="20"/>
                </a:lnTo>
                <a:lnTo>
                  <a:pt x="51" y="15"/>
                </a:lnTo>
                <a:lnTo>
                  <a:pt x="46" y="11"/>
                </a:lnTo>
                <a:lnTo>
                  <a:pt x="39" y="9"/>
                </a:lnTo>
                <a:lnTo>
                  <a:pt x="33" y="6"/>
                </a:lnTo>
                <a:lnTo>
                  <a:pt x="26" y="4"/>
                </a:lnTo>
                <a:lnTo>
                  <a:pt x="19" y="2"/>
                </a:lnTo>
                <a:lnTo>
                  <a:pt x="12" y="0"/>
                </a:lnTo>
                <a:lnTo>
                  <a:pt x="5" y="0"/>
                </a:lnTo>
                <a:lnTo>
                  <a:pt x="10" y="18"/>
                </a:lnTo>
                <a:lnTo>
                  <a:pt x="0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19" name=""/>
          <p:cNvSpPr/>
          <p:nvPr/>
        </p:nvSpPr>
        <p:spPr>
          <a:xfrm>
            <a:off x="2081160" y="-237960"/>
            <a:ext cx="71640" cy="63360"/>
          </a:xfrm>
          <a:custGeom>
            <a:avLst/>
            <a:gdLst/>
            <a:ahLst/>
            <a:rect l="l" t="t" r="r" b="b"/>
            <a:pathLst>
              <a:path w="90" h="80">
                <a:moveTo>
                  <a:pt x="69" y="0"/>
                </a:moveTo>
                <a:lnTo>
                  <a:pt x="69" y="0"/>
                </a:lnTo>
                <a:lnTo>
                  <a:pt x="69" y="5"/>
                </a:lnTo>
                <a:lnTo>
                  <a:pt x="67" y="11"/>
                </a:lnTo>
                <a:lnTo>
                  <a:pt x="67" y="14"/>
                </a:lnTo>
                <a:lnTo>
                  <a:pt x="64" y="18"/>
                </a:lnTo>
                <a:lnTo>
                  <a:pt x="60" y="23"/>
                </a:lnTo>
                <a:lnTo>
                  <a:pt x="58" y="27"/>
                </a:lnTo>
                <a:lnTo>
                  <a:pt x="53" y="30"/>
                </a:lnTo>
                <a:lnTo>
                  <a:pt x="48" y="34"/>
                </a:lnTo>
                <a:lnTo>
                  <a:pt x="25" y="48"/>
                </a:lnTo>
                <a:lnTo>
                  <a:pt x="0" y="64"/>
                </a:lnTo>
                <a:lnTo>
                  <a:pt x="10" y="80"/>
                </a:lnTo>
                <a:lnTo>
                  <a:pt x="37" y="66"/>
                </a:lnTo>
                <a:lnTo>
                  <a:pt x="60" y="51"/>
                </a:lnTo>
                <a:lnTo>
                  <a:pt x="67" y="46"/>
                </a:lnTo>
                <a:lnTo>
                  <a:pt x="73" y="41"/>
                </a:lnTo>
                <a:lnTo>
                  <a:pt x="78" y="35"/>
                </a:lnTo>
                <a:lnTo>
                  <a:pt x="82" y="28"/>
                </a:lnTo>
                <a:lnTo>
                  <a:pt x="85" y="23"/>
                </a:lnTo>
                <a:lnTo>
                  <a:pt x="87" y="16"/>
                </a:lnTo>
                <a:lnTo>
                  <a:pt x="89" y="9"/>
                </a:lnTo>
                <a:lnTo>
                  <a:pt x="90" y="0"/>
                </a:lnTo>
                <a:lnTo>
                  <a:pt x="69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0" name=""/>
          <p:cNvSpPr/>
          <p:nvPr/>
        </p:nvSpPr>
        <p:spPr>
          <a:xfrm>
            <a:off x="2077920" y="-420840"/>
            <a:ext cx="74880" cy="182880"/>
          </a:xfrm>
          <a:custGeom>
            <a:avLst/>
            <a:gdLst/>
            <a:ahLst/>
            <a:rect l="l" t="t" r="r" b="b"/>
            <a:pathLst>
              <a:path w="94" h="232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20"/>
                </a:lnTo>
                <a:lnTo>
                  <a:pt x="2" y="29"/>
                </a:lnTo>
                <a:lnTo>
                  <a:pt x="4" y="40"/>
                </a:lnTo>
                <a:lnTo>
                  <a:pt x="5" y="47"/>
                </a:lnTo>
                <a:lnTo>
                  <a:pt x="7" y="56"/>
                </a:lnTo>
                <a:lnTo>
                  <a:pt x="9" y="65"/>
                </a:lnTo>
                <a:lnTo>
                  <a:pt x="13" y="72"/>
                </a:lnTo>
                <a:lnTo>
                  <a:pt x="18" y="88"/>
                </a:lnTo>
                <a:lnTo>
                  <a:pt x="25" y="104"/>
                </a:lnTo>
                <a:lnTo>
                  <a:pt x="30" y="118"/>
                </a:lnTo>
                <a:lnTo>
                  <a:pt x="37" y="132"/>
                </a:lnTo>
                <a:lnTo>
                  <a:pt x="45" y="145"/>
                </a:lnTo>
                <a:lnTo>
                  <a:pt x="52" y="157"/>
                </a:lnTo>
                <a:lnTo>
                  <a:pt x="57" y="170"/>
                </a:lnTo>
                <a:lnTo>
                  <a:pt x="62" y="182"/>
                </a:lnTo>
                <a:lnTo>
                  <a:pt x="68" y="194"/>
                </a:lnTo>
                <a:lnTo>
                  <a:pt x="71" y="207"/>
                </a:lnTo>
                <a:lnTo>
                  <a:pt x="71" y="212"/>
                </a:lnTo>
                <a:lnTo>
                  <a:pt x="73" y="219"/>
                </a:lnTo>
                <a:lnTo>
                  <a:pt x="73" y="225"/>
                </a:lnTo>
                <a:lnTo>
                  <a:pt x="73" y="232"/>
                </a:lnTo>
                <a:lnTo>
                  <a:pt x="94" y="232"/>
                </a:lnTo>
                <a:lnTo>
                  <a:pt x="94" y="225"/>
                </a:lnTo>
                <a:lnTo>
                  <a:pt x="93" y="218"/>
                </a:lnTo>
                <a:lnTo>
                  <a:pt x="93" y="209"/>
                </a:lnTo>
                <a:lnTo>
                  <a:pt x="91" y="202"/>
                </a:lnTo>
                <a:lnTo>
                  <a:pt x="87" y="187"/>
                </a:lnTo>
                <a:lnTo>
                  <a:pt x="82" y="175"/>
                </a:lnTo>
                <a:lnTo>
                  <a:pt x="77" y="161"/>
                </a:lnTo>
                <a:lnTo>
                  <a:pt x="70" y="148"/>
                </a:lnTo>
                <a:lnTo>
                  <a:pt x="62" y="136"/>
                </a:lnTo>
                <a:lnTo>
                  <a:pt x="57" y="121"/>
                </a:lnTo>
                <a:lnTo>
                  <a:pt x="50" y="109"/>
                </a:lnTo>
                <a:lnTo>
                  <a:pt x="43" y="95"/>
                </a:lnTo>
                <a:lnTo>
                  <a:pt x="37" y="81"/>
                </a:lnTo>
                <a:lnTo>
                  <a:pt x="32" y="66"/>
                </a:lnTo>
                <a:lnTo>
                  <a:pt x="29" y="59"/>
                </a:lnTo>
                <a:lnTo>
                  <a:pt x="27" y="52"/>
                </a:lnTo>
                <a:lnTo>
                  <a:pt x="25" y="43"/>
                </a:lnTo>
                <a:lnTo>
                  <a:pt x="23" y="34"/>
                </a:lnTo>
                <a:lnTo>
                  <a:pt x="23" y="27"/>
                </a:lnTo>
                <a:lnTo>
                  <a:pt x="21" y="18"/>
                </a:lnTo>
                <a:lnTo>
                  <a:pt x="20" y="9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1" name=""/>
          <p:cNvSpPr/>
          <p:nvPr/>
        </p:nvSpPr>
        <p:spPr>
          <a:xfrm>
            <a:off x="2077920" y="-552600"/>
            <a:ext cx="52560" cy="131760"/>
          </a:xfrm>
          <a:custGeom>
            <a:avLst/>
            <a:gdLst/>
            <a:ahLst/>
            <a:rect l="l" t="t" r="r" b="b"/>
            <a:pathLst>
              <a:path w="66" h="165">
                <a:moveTo>
                  <a:pt x="45" y="7"/>
                </a:moveTo>
                <a:lnTo>
                  <a:pt x="48" y="0"/>
                </a:lnTo>
                <a:lnTo>
                  <a:pt x="43" y="7"/>
                </a:lnTo>
                <a:lnTo>
                  <a:pt x="37" y="14"/>
                </a:lnTo>
                <a:lnTo>
                  <a:pt x="32" y="21"/>
                </a:lnTo>
                <a:lnTo>
                  <a:pt x="29" y="30"/>
                </a:lnTo>
                <a:lnTo>
                  <a:pt x="25" y="37"/>
                </a:lnTo>
                <a:lnTo>
                  <a:pt x="21" y="48"/>
                </a:lnTo>
                <a:lnTo>
                  <a:pt x="18" y="57"/>
                </a:lnTo>
                <a:lnTo>
                  <a:pt x="14" y="68"/>
                </a:lnTo>
                <a:lnTo>
                  <a:pt x="11" y="78"/>
                </a:lnTo>
                <a:lnTo>
                  <a:pt x="9" y="89"/>
                </a:lnTo>
                <a:lnTo>
                  <a:pt x="5" y="101"/>
                </a:lnTo>
                <a:lnTo>
                  <a:pt x="4" y="114"/>
                </a:lnTo>
                <a:lnTo>
                  <a:pt x="2" y="126"/>
                </a:lnTo>
                <a:lnTo>
                  <a:pt x="0" y="139"/>
                </a:lnTo>
                <a:lnTo>
                  <a:pt x="0" y="151"/>
                </a:lnTo>
                <a:lnTo>
                  <a:pt x="0" y="165"/>
                </a:lnTo>
                <a:lnTo>
                  <a:pt x="20" y="165"/>
                </a:lnTo>
                <a:lnTo>
                  <a:pt x="20" y="153"/>
                </a:lnTo>
                <a:lnTo>
                  <a:pt x="21" y="141"/>
                </a:lnTo>
                <a:lnTo>
                  <a:pt x="23" y="128"/>
                </a:lnTo>
                <a:lnTo>
                  <a:pt x="23" y="116"/>
                </a:lnTo>
                <a:lnTo>
                  <a:pt x="27" y="105"/>
                </a:lnTo>
                <a:lnTo>
                  <a:pt x="29" y="94"/>
                </a:lnTo>
                <a:lnTo>
                  <a:pt x="30" y="84"/>
                </a:lnTo>
                <a:lnTo>
                  <a:pt x="34" y="73"/>
                </a:lnTo>
                <a:lnTo>
                  <a:pt x="37" y="64"/>
                </a:lnTo>
                <a:lnTo>
                  <a:pt x="39" y="55"/>
                </a:lnTo>
                <a:lnTo>
                  <a:pt x="43" y="46"/>
                </a:lnTo>
                <a:lnTo>
                  <a:pt x="48" y="39"/>
                </a:lnTo>
                <a:lnTo>
                  <a:pt x="52" y="32"/>
                </a:lnTo>
                <a:lnTo>
                  <a:pt x="55" y="25"/>
                </a:lnTo>
                <a:lnTo>
                  <a:pt x="59" y="18"/>
                </a:lnTo>
                <a:lnTo>
                  <a:pt x="62" y="12"/>
                </a:lnTo>
                <a:lnTo>
                  <a:pt x="66" y="7"/>
                </a:lnTo>
                <a:lnTo>
                  <a:pt x="45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2" name=""/>
          <p:cNvSpPr/>
          <p:nvPr/>
        </p:nvSpPr>
        <p:spPr>
          <a:xfrm>
            <a:off x="2122560" y="-547560"/>
            <a:ext cx="7920" cy="1440"/>
          </a:xfrm>
          <a:custGeom>
            <a:avLst/>
            <a:gdLst/>
            <a:ahLst/>
            <a:rect l="l" t="t" r="r" b="b"/>
            <a:pathLst>
              <a:path w="11" h="0">
                <a:moveTo>
                  <a:pt x="11" y="0"/>
                </a:move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3" name=""/>
          <p:cNvSpPr/>
          <p:nvPr/>
        </p:nvSpPr>
        <p:spPr>
          <a:xfrm>
            <a:off x="2114640" y="-587520"/>
            <a:ext cx="15840" cy="39960"/>
          </a:xfrm>
          <a:custGeom>
            <a:avLst/>
            <a:gdLst/>
            <a:ahLst/>
            <a:rect l="l" t="t" r="r" b="b"/>
            <a:pathLst>
              <a:path w="20" h="52">
                <a:moveTo>
                  <a:pt x="11" y="0"/>
                </a:moveTo>
                <a:lnTo>
                  <a:pt x="0" y="9"/>
                </a:lnTo>
                <a:lnTo>
                  <a:pt x="0" y="52"/>
                </a:lnTo>
                <a:lnTo>
                  <a:pt x="20" y="52"/>
                </a:lnTo>
                <a:lnTo>
                  <a:pt x="20" y="9"/>
                </a:lnTo>
                <a:lnTo>
                  <a:pt x="1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4" name=""/>
          <p:cNvSpPr/>
          <p:nvPr/>
        </p:nvSpPr>
        <p:spPr>
          <a:xfrm>
            <a:off x="2122560" y="-58752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0"/>
                </a:move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5" name=""/>
          <p:cNvSpPr/>
          <p:nvPr/>
        </p:nvSpPr>
        <p:spPr>
          <a:xfrm>
            <a:off x="2103480" y="-587520"/>
            <a:ext cx="19080" cy="14400"/>
          </a:xfrm>
          <a:custGeom>
            <a:avLst/>
            <a:gdLst/>
            <a:ahLst/>
            <a:rect l="l" t="t" r="r" b="b"/>
            <a:pathLst>
              <a:path w="23" h="20">
                <a:moveTo>
                  <a:pt x="0" y="20"/>
                </a:moveTo>
                <a:lnTo>
                  <a:pt x="0" y="20"/>
                </a:lnTo>
                <a:lnTo>
                  <a:pt x="5" y="20"/>
                </a:lnTo>
                <a:lnTo>
                  <a:pt x="11" y="20"/>
                </a:lnTo>
                <a:lnTo>
                  <a:pt x="16" y="20"/>
                </a:lnTo>
                <a:lnTo>
                  <a:pt x="23" y="20"/>
                </a:lnTo>
                <a:lnTo>
                  <a:pt x="23" y="0"/>
                </a:lnTo>
                <a:lnTo>
                  <a:pt x="16" y="0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6" name=""/>
          <p:cNvSpPr/>
          <p:nvPr/>
        </p:nvSpPr>
        <p:spPr>
          <a:xfrm>
            <a:off x="1967040" y="-587520"/>
            <a:ext cx="136440" cy="38160"/>
          </a:xfrm>
          <a:custGeom>
            <a:avLst/>
            <a:gdLst/>
            <a:ahLst/>
            <a:rect l="l" t="t" r="r" b="b"/>
            <a:pathLst>
              <a:path w="172" h="48">
                <a:moveTo>
                  <a:pt x="3" y="48"/>
                </a:moveTo>
                <a:lnTo>
                  <a:pt x="3" y="48"/>
                </a:lnTo>
                <a:lnTo>
                  <a:pt x="23" y="45"/>
                </a:lnTo>
                <a:lnTo>
                  <a:pt x="44" y="41"/>
                </a:lnTo>
                <a:lnTo>
                  <a:pt x="67" y="36"/>
                </a:lnTo>
                <a:lnTo>
                  <a:pt x="90" y="32"/>
                </a:lnTo>
                <a:lnTo>
                  <a:pt x="113" y="27"/>
                </a:lnTo>
                <a:lnTo>
                  <a:pt x="135" y="24"/>
                </a:lnTo>
                <a:lnTo>
                  <a:pt x="144" y="22"/>
                </a:lnTo>
                <a:lnTo>
                  <a:pt x="154" y="22"/>
                </a:lnTo>
                <a:lnTo>
                  <a:pt x="163" y="22"/>
                </a:lnTo>
                <a:lnTo>
                  <a:pt x="172" y="20"/>
                </a:lnTo>
                <a:lnTo>
                  <a:pt x="172" y="0"/>
                </a:lnTo>
                <a:lnTo>
                  <a:pt x="163" y="0"/>
                </a:lnTo>
                <a:lnTo>
                  <a:pt x="153" y="0"/>
                </a:lnTo>
                <a:lnTo>
                  <a:pt x="142" y="2"/>
                </a:lnTo>
                <a:lnTo>
                  <a:pt x="131" y="4"/>
                </a:lnTo>
                <a:lnTo>
                  <a:pt x="108" y="7"/>
                </a:lnTo>
                <a:lnTo>
                  <a:pt x="85" y="11"/>
                </a:lnTo>
                <a:lnTo>
                  <a:pt x="62" y="16"/>
                </a:lnTo>
                <a:lnTo>
                  <a:pt x="40" y="22"/>
                </a:lnTo>
                <a:lnTo>
                  <a:pt x="19" y="25"/>
                </a:lnTo>
                <a:lnTo>
                  <a:pt x="0" y="29"/>
                </a:lnTo>
                <a:lnTo>
                  <a:pt x="0" y="29"/>
                </a:lnTo>
                <a:lnTo>
                  <a:pt x="3" y="4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7" name=""/>
          <p:cNvSpPr/>
          <p:nvPr/>
        </p:nvSpPr>
        <p:spPr>
          <a:xfrm>
            <a:off x="1922400" y="-568440"/>
            <a:ext cx="46080" cy="20880"/>
          </a:xfrm>
          <a:custGeom>
            <a:avLst/>
            <a:gdLst/>
            <a:ahLst/>
            <a:rect l="l" t="t" r="r" b="b"/>
            <a:pathLst>
              <a:path w="57" h="25">
                <a:moveTo>
                  <a:pt x="11" y="23"/>
                </a:moveTo>
                <a:lnTo>
                  <a:pt x="11" y="22"/>
                </a:lnTo>
                <a:lnTo>
                  <a:pt x="13" y="22"/>
                </a:lnTo>
                <a:lnTo>
                  <a:pt x="15" y="20"/>
                </a:lnTo>
                <a:lnTo>
                  <a:pt x="16" y="20"/>
                </a:lnTo>
                <a:lnTo>
                  <a:pt x="18" y="20"/>
                </a:lnTo>
                <a:lnTo>
                  <a:pt x="22" y="20"/>
                </a:lnTo>
                <a:lnTo>
                  <a:pt x="27" y="22"/>
                </a:lnTo>
                <a:lnTo>
                  <a:pt x="32" y="22"/>
                </a:lnTo>
                <a:lnTo>
                  <a:pt x="39" y="23"/>
                </a:lnTo>
                <a:lnTo>
                  <a:pt x="48" y="25"/>
                </a:lnTo>
                <a:lnTo>
                  <a:pt x="57" y="23"/>
                </a:lnTo>
                <a:lnTo>
                  <a:pt x="54" y="4"/>
                </a:lnTo>
                <a:lnTo>
                  <a:pt x="48" y="4"/>
                </a:lnTo>
                <a:lnTo>
                  <a:pt x="43" y="4"/>
                </a:lnTo>
                <a:lnTo>
                  <a:pt x="38" y="2"/>
                </a:lnTo>
                <a:lnTo>
                  <a:pt x="32" y="2"/>
                </a:lnTo>
                <a:lnTo>
                  <a:pt x="25" y="0"/>
                </a:lnTo>
                <a:lnTo>
                  <a:pt x="18" y="0"/>
                </a:lnTo>
                <a:lnTo>
                  <a:pt x="13" y="0"/>
                </a:lnTo>
                <a:lnTo>
                  <a:pt x="9" y="2"/>
                </a:lnTo>
                <a:lnTo>
                  <a:pt x="6" y="4"/>
                </a:lnTo>
                <a:lnTo>
                  <a:pt x="0" y="6"/>
                </a:lnTo>
                <a:lnTo>
                  <a:pt x="0" y="6"/>
                </a:lnTo>
                <a:lnTo>
                  <a:pt x="11" y="2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8" name=""/>
          <p:cNvSpPr/>
          <p:nvPr/>
        </p:nvSpPr>
        <p:spPr>
          <a:xfrm>
            <a:off x="1901880" y="-565200"/>
            <a:ext cx="30240" cy="31680"/>
          </a:xfrm>
          <a:custGeom>
            <a:avLst/>
            <a:gdLst/>
            <a:ahLst/>
            <a:rect l="l" t="t" r="r" b="b"/>
            <a:pathLst>
              <a:path w="37" h="41">
                <a:moveTo>
                  <a:pt x="0" y="41"/>
                </a:moveTo>
                <a:lnTo>
                  <a:pt x="0" y="41"/>
                </a:lnTo>
                <a:lnTo>
                  <a:pt x="7" y="39"/>
                </a:lnTo>
                <a:lnTo>
                  <a:pt x="14" y="37"/>
                </a:lnTo>
                <a:lnTo>
                  <a:pt x="19" y="34"/>
                </a:lnTo>
                <a:lnTo>
                  <a:pt x="23" y="30"/>
                </a:lnTo>
                <a:lnTo>
                  <a:pt x="26" y="27"/>
                </a:lnTo>
                <a:lnTo>
                  <a:pt x="30" y="23"/>
                </a:lnTo>
                <a:lnTo>
                  <a:pt x="33" y="21"/>
                </a:lnTo>
                <a:lnTo>
                  <a:pt x="37" y="18"/>
                </a:lnTo>
                <a:lnTo>
                  <a:pt x="28" y="0"/>
                </a:lnTo>
                <a:lnTo>
                  <a:pt x="21" y="3"/>
                </a:lnTo>
                <a:lnTo>
                  <a:pt x="16" y="7"/>
                </a:lnTo>
                <a:lnTo>
                  <a:pt x="12" y="12"/>
                </a:lnTo>
                <a:lnTo>
                  <a:pt x="9" y="14"/>
                </a:lnTo>
                <a:lnTo>
                  <a:pt x="5" y="18"/>
                </a:lnTo>
                <a:lnTo>
                  <a:pt x="3" y="19"/>
                </a:lnTo>
                <a:lnTo>
                  <a:pt x="1" y="19"/>
                </a:lnTo>
                <a:lnTo>
                  <a:pt x="0" y="19"/>
                </a:lnTo>
                <a:lnTo>
                  <a:pt x="0" y="4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29" name=""/>
          <p:cNvSpPr/>
          <p:nvPr/>
        </p:nvSpPr>
        <p:spPr>
          <a:xfrm>
            <a:off x="1843200" y="-590400"/>
            <a:ext cx="58680" cy="56880"/>
          </a:xfrm>
          <a:custGeom>
            <a:avLst/>
            <a:gdLst/>
            <a:ahLst/>
            <a:rect l="l" t="t" r="r" b="b"/>
            <a:pathLst>
              <a:path w="73" h="73">
                <a:moveTo>
                  <a:pt x="0" y="12"/>
                </a:moveTo>
                <a:lnTo>
                  <a:pt x="1" y="12"/>
                </a:lnTo>
                <a:lnTo>
                  <a:pt x="12" y="30"/>
                </a:lnTo>
                <a:lnTo>
                  <a:pt x="23" y="48"/>
                </a:lnTo>
                <a:lnTo>
                  <a:pt x="28" y="53"/>
                </a:lnTo>
                <a:lnTo>
                  <a:pt x="33" y="59"/>
                </a:lnTo>
                <a:lnTo>
                  <a:pt x="37" y="62"/>
                </a:lnTo>
                <a:lnTo>
                  <a:pt x="44" y="66"/>
                </a:lnTo>
                <a:lnTo>
                  <a:pt x="50" y="69"/>
                </a:lnTo>
                <a:lnTo>
                  <a:pt x="57" y="71"/>
                </a:lnTo>
                <a:lnTo>
                  <a:pt x="66" y="73"/>
                </a:lnTo>
                <a:lnTo>
                  <a:pt x="73" y="73"/>
                </a:lnTo>
                <a:lnTo>
                  <a:pt x="73" y="51"/>
                </a:lnTo>
                <a:lnTo>
                  <a:pt x="67" y="51"/>
                </a:lnTo>
                <a:lnTo>
                  <a:pt x="62" y="50"/>
                </a:lnTo>
                <a:lnTo>
                  <a:pt x="57" y="50"/>
                </a:lnTo>
                <a:lnTo>
                  <a:pt x="53" y="48"/>
                </a:lnTo>
                <a:lnTo>
                  <a:pt x="51" y="46"/>
                </a:lnTo>
                <a:lnTo>
                  <a:pt x="48" y="43"/>
                </a:lnTo>
                <a:lnTo>
                  <a:pt x="44" y="39"/>
                </a:lnTo>
                <a:lnTo>
                  <a:pt x="41" y="37"/>
                </a:lnTo>
                <a:lnTo>
                  <a:pt x="28" y="19"/>
                </a:lnTo>
                <a:lnTo>
                  <a:pt x="17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0" name=""/>
          <p:cNvSpPr/>
          <p:nvPr/>
        </p:nvSpPr>
        <p:spPr>
          <a:xfrm>
            <a:off x="1724040" y="-663480"/>
            <a:ext cx="133200" cy="82440"/>
          </a:xfrm>
          <a:custGeom>
            <a:avLst/>
            <a:gdLst/>
            <a:ahLst/>
            <a:rect l="l" t="t" r="r" b="b"/>
            <a:pathLst>
              <a:path w="169" h="105">
                <a:moveTo>
                  <a:pt x="0" y="22"/>
                </a:moveTo>
                <a:lnTo>
                  <a:pt x="0" y="22"/>
                </a:lnTo>
                <a:lnTo>
                  <a:pt x="13" y="22"/>
                </a:lnTo>
                <a:lnTo>
                  <a:pt x="25" y="22"/>
                </a:lnTo>
                <a:lnTo>
                  <a:pt x="38" y="23"/>
                </a:lnTo>
                <a:lnTo>
                  <a:pt x="48" y="27"/>
                </a:lnTo>
                <a:lnTo>
                  <a:pt x="59" y="31"/>
                </a:lnTo>
                <a:lnTo>
                  <a:pt x="70" y="34"/>
                </a:lnTo>
                <a:lnTo>
                  <a:pt x="79" y="39"/>
                </a:lnTo>
                <a:lnTo>
                  <a:pt x="89" y="45"/>
                </a:lnTo>
                <a:lnTo>
                  <a:pt x="97" y="50"/>
                </a:lnTo>
                <a:lnTo>
                  <a:pt x="105" y="55"/>
                </a:lnTo>
                <a:lnTo>
                  <a:pt x="114" y="63"/>
                </a:lnTo>
                <a:lnTo>
                  <a:pt x="123" y="71"/>
                </a:lnTo>
                <a:lnTo>
                  <a:pt x="130" y="79"/>
                </a:lnTo>
                <a:lnTo>
                  <a:pt x="137" y="87"/>
                </a:lnTo>
                <a:lnTo>
                  <a:pt x="145" y="96"/>
                </a:lnTo>
                <a:lnTo>
                  <a:pt x="152" y="105"/>
                </a:lnTo>
                <a:lnTo>
                  <a:pt x="169" y="93"/>
                </a:lnTo>
                <a:lnTo>
                  <a:pt x="162" y="84"/>
                </a:lnTo>
                <a:lnTo>
                  <a:pt x="153" y="75"/>
                </a:lnTo>
                <a:lnTo>
                  <a:pt x="146" y="64"/>
                </a:lnTo>
                <a:lnTo>
                  <a:pt x="137" y="55"/>
                </a:lnTo>
                <a:lnTo>
                  <a:pt x="129" y="48"/>
                </a:lnTo>
                <a:lnTo>
                  <a:pt x="120" y="41"/>
                </a:lnTo>
                <a:lnTo>
                  <a:pt x="111" y="34"/>
                </a:lnTo>
                <a:lnTo>
                  <a:pt x="100" y="27"/>
                </a:lnTo>
                <a:lnTo>
                  <a:pt x="89" y="22"/>
                </a:lnTo>
                <a:lnTo>
                  <a:pt x="77" y="16"/>
                </a:lnTo>
                <a:lnTo>
                  <a:pt x="66" y="11"/>
                </a:lnTo>
                <a:lnTo>
                  <a:pt x="54" y="7"/>
                </a:lnTo>
                <a:lnTo>
                  <a:pt x="41" y="4"/>
                </a:lnTo>
                <a:lnTo>
                  <a:pt x="27" y="2"/>
                </a:lnTo>
                <a:lnTo>
                  <a:pt x="15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1" name=""/>
          <p:cNvSpPr/>
          <p:nvPr/>
        </p:nvSpPr>
        <p:spPr>
          <a:xfrm>
            <a:off x="1674720" y="-663480"/>
            <a:ext cx="49320" cy="31680"/>
          </a:xfrm>
          <a:custGeom>
            <a:avLst/>
            <a:gdLst/>
            <a:ahLst/>
            <a:rect l="l" t="t" r="r" b="b"/>
            <a:pathLst>
              <a:path w="60" h="41">
                <a:moveTo>
                  <a:pt x="7" y="41"/>
                </a:moveTo>
                <a:lnTo>
                  <a:pt x="12" y="39"/>
                </a:lnTo>
                <a:lnTo>
                  <a:pt x="19" y="34"/>
                </a:lnTo>
                <a:lnTo>
                  <a:pt x="25" y="31"/>
                </a:lnTo>
                <a:lnTo>
                  <a:pt x="30" y="27"/>
                </a:lnTo>
                <a:lnTo>
                  <a:pt x="35" y="25"/>
                </a:lnTo>
                <a:lnTo>
                  <a:pt x="41" y="23"/>
                </a:lnTo>
                <a:lnTo>
                  <a:pt x="46" y="22"/>
                </a:lnTo>
                <a:lnTo>
                  <a:pt x="51" y="22"/>
                </a:lnTo>
                <a:lnTo>
                  <a:pt x="60" y="22"/>
                </a:lnTo>
                <a:lnTo>
                  <a:pt x="60" y="0"/>
                </a:lnTo>
                <a:lnTo>
                  <a:pt x="50" y="0"/>
                </a:lnTo>
                <a:lnTo>
                  <a:pt x="41" y="2"/>
                </a:lnTo>
                <a:lnTo>
                  <a:pt x="34" y="4"/>
                </a:lnTo>
                <a:lnTo>
                  <a:pt x="27" y="6"/>
                </a:lnTo>
                <a:lnTo>
                  <a:pt x="19" y="9"/>
                </a:lnTo>
                <a:lnTo>
                  <a:pt x="12" y="14"/>
                </a:lnTo>
                <a:lnTo>
                  <a:pt x="7" y="18"/>
                </a:lnTo>
                <a:lnTo>
                  <a:pt x="0" y="23"/>
                </a:lnTo>
                <a:lnTo>
                  <a:pt x="7" y="22"/>
                </a:lnTo>
                <a:lnTo>
                  <a:pt x="7" y="4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2" name=""/>
          <p:cNvSpPr/>
          <p:nvPr/>
        </p:nvSpPr>
        <p:spPr>
          <a:xfrm>
            <a:off x="1679400" y="-647640"/>
            <a:ext cx="180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3" name=""/>
          <p:cNvSpPr/>
          <p:nvPr/>
        </p:nvSpPr>
        <p:spPr>
          <a:xfrm>
            <a:off x="1563840" y="-647640"/>
            <a:ext cx="11556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4" name=""/>
          <p:cNvSpPr/>
          <p:nvPr/>
        </p:nvSpPr>
        <p:spPr>
          <a:xfrm>
            <a:off x="1563840" y="-647640"/>
            <a:ext cx="1440" cy="7920"/>
          </a:xfrm>
          <a:custGeom>
            <a:avLst/>
            <a:gdLst/>
            <a:ahLst/>
            <a:rect l="l" t="t" r="r" b="b"/>
            <a:pathLst>
              <a:path w="0" h="9">
                <a:moveTo>
                  <a:pt x="0" y="0"/>
                </a:moveTo>
                <a:lnTo>
                  <a:pt x="0" y="9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5" name=""/>
          <p:cNvSpPr/>
          <p:nvPr/>
        </p:nvSpPr>
        <p:spPr>
          <a:xfrm>
            <a:off x="1501920" y="-711360"/>
            <a:ext cx="61920" cy="79560"/>
          </a:xfrm>
          <a:custGeom>
            <a:avLst/>
            <a:gdLst/>
            <a:ahLst/>
            <a:rect l="l" t="t" r="r" b="b"/>
            <a:pathLst>
              <a:path w="78" h="99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2" y="16"/>
                </a:lnTo>
                <a:lnTo>
                  <a:pt x="5" y="24"/>
                </a:lnTo>
                <a:lnTo>
                  <a:pt x="7" y="32"/>
                </a:lnTo>
                <a:lnTo>
                  <a:pt x="11" y="40"/>
                </a:lnTo>
                <a:lnTo>
                  <a:pt x="16" y="48"/>
                </a:lnTo>
                <a:lnTo>
                  <a:pt x="20" y="56"/>
                </a:lnTo>
                <a:lnTo>
                  <a:pt x="25" y="64"/>
                </a:lnTo>
                <a:lnTo>
                  <a:pt x="32" y="71"/>
                </a:lnTo>
                <a:lnTo>
                  <a:pt x="37" y="76"/>
                </a:lnTo>
                <a:lnTo>
                  <a:pt x="43" y="83"/>
                </a:lnTo>
                <a:lnTo>
                  <a:pt x="50" y="89"/>
                </a:lnTo>
                <a:lnTo>
                  <a:pt x="57" y="92"/>
                </a:lnTo>
                <a:lnTo>
                  <a:pt x="64" y="96"/>
                </a:lnTo>
                <a:lnTo>
                  <a:pt x="71" y="97"/>
                </a:lnTo>
                <a:lnTo>
                  <a:pt x="78" y="99"/>
                </a:lnTo>
                <a:lnTo>
                  <a:pt x="78" y="80"/>
                </a:lnTo>
                <a:lnTo>
                  <a:pt x="75" y="80"/>
                </a:lnTo>
                <a:lnTo>
                  <a:pt x="71" y="78"/>
                </a:lnTo>
                <a:lnTo>
                  <a:pt x="68" y="74"/>
                </a:lnTo>
                <a:lnTo>
                  <a:pt x="62" y="72"/>
                </a:lnTo>
                <a:lnTo>
                  <a:pt x="57" y="67"/>
                </a:lnTo>
                <a:lnTo>
                  <a:pt x="53" y="64"/>
                </a:lnTo>
                <a:lnTo>
                  <a:pt x="48" y="58"/>
                </a:lnTo>
                <a:lnTo>
                  <a:pt x="43" y="51"/>
                </a:lnTo>
                <a:lnTo>
                  <a:pt x="39" y="46"/>
                </a:lnTo>
                <a:lnTo>
                  <a:pt x="34" y="39"/>
                </a:lnTo>
                <a:lnTo>
                  <a:pt x="30" y="32"/>
                </a:lnTo>
                <a:lnTo>
                  <a:pt x="27" y="24"/>
                </a:lnTo>
                <a:lnTo>
                  <a:pt x="25" y="17"/>
                </a:lnTo>
                <a:lnTo>
                  <a:pt x="23" y="10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6" name=""/>
          <p:cNvSpPr/>
          <p:nvPr/>
        </p:nvSpPr>
        <p:spPr>
          <a:xfrm>
            <a:off x="1501920" y="-754200"/>
            <a:ext cx="31680" cy="42840"/>
          </a:xfrm>
          <a:custGeom>
            <a:avLst/>
            <a:gdLst/>
            <a:ahLst/>
            <a:rect l="l" t="t" r="r" b="b"/>
            <a:pathLst>
              <a:path w="39" h="56">
                <a:moveTo>
                  <a:pt x="18" y="0"/>
                </a:moveTo>
                <a:lnTo>
                  <a:pt x="18" y="0"/>
                </a:lnTo>
                <a:lnTo>
                  <a:pt x="18" y="2"/>
                </a:lnTo>
                <a:lnTo>
                  <a:pt x="18" y="6"/>
                </a:lnTo>
                <a:lnTo>
                  <a:pt x="18" y="7"/>
                </a:lnTo>
                <a:lnTo>
                  <a:pt x="16" y="9"/>
                </a:lnTo>
                <a:lnTo>
                  <a:pt x="14" y="15"/>
                </a:lnTo>
                <a:lnTo>
                  <a:pt x="11" y="20"/>
                </a:lnTo>
                <a:lnTo>
                  <a:pt x="7" y="27"/>
                </a:lnTo>
                <a:lnTo>
                  <a:pt x="4" y="36"/>
                </a:lnTo>
                <a:lnTo>
                  <a:pt x="2" y="39"/>
                </a:lnTo>
                <a:lnTo>
                  <a:pt x="2" y="45"/>
                </a:lnTo>
                <a:lnTo>
                  <a:pt x="0" y="50"/>
                </a:lnTo>
                <a:lnTo>
                  <a:pt x="0" y="56"/>
                </a:lnTo>
                <a:lnTo>
                  <a:pt x="21" y="56"/>
                </a:lnTo>
                <a:lnTo>
                  <a:pt x="21" y="52"/>
                </a:lnTo>
                <a:lnTo>
                  <a:pt x="23" y="48"/>
                </a:lnTo>
                <a:lnTo>
                  <a:pt x="23" y="45"/>
                </a:lnTo>
                <a:lnTo>
                  <a:pt x="23" y="41"/>
                </a:lnTo>
                <a:lnTo>
                  <a:pt x="27" y="36"/>
                </a:lnTo>
                <a:lnTo>
                  <a:pt x="28" y="31"/>
                </a:lnTo>
                <a:lnTo>
                  <a:pt x="32" y="23"/>
                </a:lnTo>
                <a:lnTo>
                  <a:pt x="36" y="18"/>
                </a:lnTo>
                <a:lnTo>
                  <a:pt x="37" y="13"/>
                </a:lnTo>
                <a:lnTo>
                  <a:pt x="39" y="9"/>
                </a:lnTo>
                <a:lnTo>
                  <a:pt x="39" y="4"/>
                </a:lnTo>
                <a:lnTo>
                  <a:pt x="39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7" name=""/>
          <p:cNvSpPr/>
          <p:nvPr/>
        </p:nvSpPr>
        <p:spPr>
          <a:xfrm>
            <a:off x="1436760" y="-895320"/>
            <a:ext cx="96840" cy="141120"/>
          </a:xfrm>
          <a:custGeom>
            <a:avLst/>
            <a:gdLst/>
            <a:ahLst/>
            <a:rect l="l" t="t" r="r" b="b"/>
            <a:pathLst>
              <a:path w="121" h="178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4" y="22"/>
                </a:lnTo>
                <a:lnTo>
                  <a:pt x="7" y="22"/>
                </a:lnTo>
                <a:lnTo>
                  <a:pt x="11" y="23"/>
                </a:lnTo>
                <a:lnTo>
                  <a:pt x="13" y="27"/>
                </a:lnTo>
                <a:lnTo>
                  <a:pt x="18" y="31"/>
                </a:lnTo>
                <a:lnTo>
                  <a:pt x="21" y="34"/>
                </a:lnTo>
                <a:lnTo>
                  <a:pt x="27" y="38"/>
                </a:lnTo>
                <a:lnTo>
                  <a:pt x="36" y="47"/>
                </a:lnTo>
                <a:lnTo>
                  <a:pt x="43" y="57"/>
                </a:lnTo>
                <a:lnTo>
                  <a:pt x="52" y="70"/>
                </a:lnTo>
                <a:lnTo>
                  <a:pt x="61" y="84"/>
                </a:lnTo>
                <a:lnTo>
                  <a:pt x="70" y="98"/>
                </a:lnTo>
                <a:lnTo>
                  <a:pt x="77" y="111"/>
                </a:lnTo>
                <a:lnTo>
                  <a:pt x="84" y="125"/>
                </a:lnTo>
                <a:lnTo>
                  <a:pt x="89" y="137"/>
                </a:lnTo>
                <a:lnTo>
                  <a:pt x="94" y="150"/>
                </a:lnTo>
                <a:lnTo>
                  <a:pt x="96" y="161"/>
                </a:lnTo>
                <a:lnTo>
                  <a:pt x="100" y="171"/>
                </a:lnTo>
                <a:lnTo>
                  <a:pt x="100" y="178"/>
                </a:lnTo>
                <a:lnTo>
                  <a:pt x="121" y="178"/>
                </a:lnTo>
                <a:lnTo>
                  <a:pt x="121" y="168"/>
                </a:lnTo>
                <a:lnTo>
                  <a:pt x="118" y="157"/>
                </a:lnTo>
                <a:lnTo>
                  <a:pt x="114" y="145"/>
                </a:lnTo>
                <a:lnTo>
                  <a:pt x="109" y="130"/>
                </a:lnTo>
                <a:lnTo>
                  <a:pt x="102" y="118"/>
                </a:lnTo>
                <a:lnTo>
                  <a:pt x="94" y="104"/>
                </a:lnTo>
                <a:lnTo>
                  <a:pt x="87" y="88"/>
                </a:lnTo>
                <a:lnTo>
                  <a:pt x="78" y="73"/>
                </a:lnTo>
                <a:lnTo>
                  <a:pt x="70" y="59"/>
                </a:lnTo>
                <a:lnTo>
                  <a:pt x="61" y="47"/>
                </a:lnTo>
                <a:lnTo>
                  <a:pt x="52" y="34"/>
                </a:lnTo>
                <a:lnTo>
                  <a:pt x="41" y="23"/>
                </a:lnTo>
                <a:lnTo>
                  <a:pt x="36" y="20"/>
                </a:lnTo>
                <a:lnTo>
                  <a:pt x="32" y="15"/>
                </a:lnTo>
                <a:lnTo>
                  <a:pt x="27" y="11"/>
                </a:lnTo>
                <a:lnTo>
                  <a:pt x="21" y="7"/>
                </a:lnTo>
                <a:lnTo>
                  <a:pt x="16" y="6"/>
                </a:lnTo>
                <a:lnTo>
                  <a:pt x="11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8" name=""/>
          <p:cNvSpPr/>
          <p:nvPr/>
        </p:nvSpPr>
        <p:spPr>
          <a:xfrm>
            <a:off x="1411200" y="-895320"/>
            <a:ext cx="25560" cy="23760"/>
          </a:xfrm>
          <a:custGeom>
            <a:avLst/>
            <a:gdLst/>
            <a:ahLst/>
            <a:rect l="l" t="t" r="r" b="b"/>
            <a:pathLst>
              <a:path w="32" h="31">
                <a:moveTo>
                  <a:pt x="0" y="31"/>
                </a:moveTo>
                <a:lnTo>
                  <a:pt x="0" y="31"/>
                </a:lnTo>
                <a:lnTo>
                  <a:pt x="5" y="31"/>
                </a:lnTo>
                <a:lnTo>
                  <a:pt x="13" y="29"/>
                </a:lnTo>
                <a:lnTo>
                  <a:pt x="16" y="27"/>
                </a:lnTo>
                <a:lnTo>
                  <a:pt x="20" y="23"/>
                </a:lnTo>
                <a:lnTo>
                  <a:pt x="23" y="22"/>
                </a:lnTo>
                <a:lnTo>
                  <a:pt x="25" y="22"/>
                </a:lnTo>
                <a:lnTo>
                  <a:pt x="29" y="20"/>
                </a:lnTo>
                <a:lnTo>
                  <a:pt x="32" y="20"/>
                </a:lnTo>
                <a:lnTo>
                  <a:pt x="32" y="0"/>
                </a:lnTo>
                <a:lnTo>
                  <a:pt x="25" y="0"/>
                </a:lnTo>
                <a:lnTo>
                  <a:pt x="20" y="2"/>
                </a:lnTo>
                <a:lnTo>
                  <a:pt x="14" y="4"/>
                </a:lnTo>
                <a:lnTo>
                  <a:pt x="9" y="7"/>
                </a:lnTo>
                <a:lnTo>
                  <a:pt x="7" y="9"/>
                </a:lnTo>
                <a:lnTo>
                  <a:pt x="4" y="9"/>
                </a:lnTo>
                <a:lnTo>
                  <a:pt x="2" y="11"/>
                </a:lnTo>
                <a:lnTo>
                  <a:pt x="0" y="11"/>
                </a:lnTo>
                <a:lnTo>
                  <a:pt x="0" y="3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39" name=""/>
          <p:cNvSpPr/>
          <p:nvPr/>
        </p:nvSpPr>
        <p:spPr>
          <a:xfrm>
            <a:off x="1393920" y="-896760"/>
            <a:ext cx="19080" cy="25200"/>
          </a:xfrm>
          <a:custGeom>
            <a:avLst/>
            <a:gdLst/>
            <a:ahLst/>
            <a:rect l="l" t="t" r="r" b="b"/>
            <a:pathLst>
              <a:path w="23" h="32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1" y="14"/>
                </a:lnTo>
                <a:lnTo>
                  <a:pt x="3" y="21"/>
                </a:lnTo>
                <a:lnTo>
                  <a:pt x="5" y="24"/>
                </a:lnTo>
                <a:lnTo>
                  <a:pt x="9" y="28"/>
                </a:lnTo>
                <a:lnTo>
                  <a:pt x="14" y="30"/>
                </a:lnTo>
                <a:lnTo>
                  <a:pt x="18" y="32"/>
                </a:lnTo>
                <a:lnTo>
                  <a:pt x="21" y="32"/>
                </a:lnTo>
                <a:lnTo>
                  <a:pt x="21" y="10"/>
                </a:lnTo>
                <a:lnTo>
                  <a:pt x="21" y="10"/>
                </a:lnTo>
                <a:lnTo>
                  <a:pt x="21" y="10"/>
                </a:lnTo>
                <a:lnTo>
                  <a:pt x="23" y="12"/>
                </a:lnTo>
                <a:lnTo>
                  <a:pt x="21" y="10"/>
                </a:lnTo>
                <a:lnTo>
                  <a:pt x="21" y="8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0" name=""/>
          <p:cNvSpPr/>
          <p:nvPr/>
        </p:nvSpPr>
        <p:spPr>
          <a:xfrm>
            <a:off x="1393920" y="-928800"/>
            <a:ext cx="41040" cy="32040"/>
          </a:xfrm>
          <a:custGeom>
            <a:avLst/>
            <a:gdLst/>
            <a:ahLst/>
            <a:rect l="l" t="t" r="r" b="b"/>
            <a:pathLst>
              <a:path w="51" h="40">
                <a:moveTo>
                  <a:pt x="34" y="0"/>
                </a:moveTo>
                <a:lnTo>
                  <a:pt x="34" y="2"/>
                </a:lnTo>
                <a:lnTo>
                  <a:pt x="32" y="2"/>
                </a:lnTo>
                <a:lnTo>
                  <a:pt x="30" y="4"/>
                </a:lnTo>
                <a:lnTo>
                  <a:pt x="25" y="7"/>
                </a:lnTo>
                <a:lnTo>
                  <a:pt x="19" y="11"/>
                </a:lnTo>
                <a:lnTo>
                  <a:pt x="12" y="16"/>
                </a:lnTo>
                <a:lnTo>
                  <a:pt x="7" y="22"/>
                </a:lnTo>
                <a:lnTo>
                  <a:pt x="3" y="27"/>
                </a:lnTo>
                <a:lnTo>
                  <a:pt x="1" y="31"/>
                </a:lnTo>
                <a:lnTo>
                  <a:pt x="0" y="34"/>
                </a:lnTo>
                <a:lnTo>
                  <a:pt x="0" y="40"/>
                </a:lnTo>
                <a:lnTo>
                  <a:pt x="21" y="40"/>
                </a:lnTo>
                <a:lnTo>
                  <a:pt x="21" y="38"/>
                </a:lnTo>
                <a:lnTo>
                  <a:pt x="21" y="38"/>
                </a:lnTo>
                <a:lnTo>
                  <a:pt x="21" y="36"/>
                </a:lnTo>
                <a:lnTo>
                  <a:pt x="23" y="34"/>
                </a:lnTo>
                <a:lnTo>
                  <a:pt x="26" y="31"/>
                </a:lnTo>
                <a:lnTo>
                  <a:pt x="32" y="27"/>
                </a:lnTo>
                <a:lnTo>
                  <a:pt x="35" y="24"/>
                </a:lnTo>
                <a:lnTo>
                  <a:pt x="42" y="20"/>
                </a:lnTo>
                <a:lnTo>
                  <a:pt x="48" y="16"/>
                </a:lnTo>
                <a:lnTo>
                  <a:pt x="51" y="11"/>
                </a:lnTo>
                <a:lnTo>
                  <a:pt x="50" y="13"/>
                </a:lnTo>
                <a:lnTo>
                  <a:pt x="34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1" name=""/>
          <p:cNvSpPr/>
          <p:nvPr/>
        </p:nvSpPr>
        <p:spPr>
          <a:xfrm>
            <a:off x="1420920" y="-1033560"/>
            <a:ext cx="48960" cy="114480"/>
          </a:xfrm>
          <a:custGeom>
            <a:avLst/>
            <a:gdLst/>
            <a:ahLst/>
            <a:rect l="l" t="t" r="r" b="b"/>
            <a:pathLst>
              <a:path w="62" h="144">
                <a:moveTo>
                  <a:pt x="42" y="7"/>
                </a:moveTo>
                <a:lnTo>
                  <a:pt x="49" y="0"/>
                </a:lnTo>
                <a:lnTo>
                  <a:pt x="46" y="1"/>
                </a:lnTo>
                <a:lnTo>
                  <a:pt x="40" y="3"/>
                </a:lnTo>
                <a:lnTo>
                  <a:pt x="35" y="5"/>
                </a:lnTo>
                <a:lnTo>
                  <a:pt x="32" y="9"/>
                </a:lnTo>
                <a:lnTo>
                  <a:pt x="28" y="12"/>
                </a:lnTo>
                <a:lnTo>
                  <a:pt x="24" y="16"/>
                </a:lnTo>
                <a:lnTo>
                  <a:pt x="23" y="19"/>
                </a:lnTo>
                <a:lnTo>
                  <a:pt x="19" y="25"/>
                </a:lnTo>
                <a:lnTo>
                  <a:pt x="17" y="33"/>
                </a:lnTo>
                <a:lnTo>
                  <a:pt x="16" y="42"/>
                </a:lnTo>
                <a:lnTo>
                  <a:pt x="14" y="53"/>
                </a:lnTo>
                <a:lnTo>
                  <a:pt x="12" y="64"/>
                </a:lnTo>
                <a:lnTo>
                  <a:pt x="10" y="83"/>
                </a:lnTo>
                <a:lnTo>
                  <a:pt x="8" y="105"/>
                </a:lnTo>
                <a:lnTo>
                  <a:pt x="7" y="114"/>
                </a:lnTo>
                <a:lnTo>
                  <a:pt x="5" y="121"/>
                </a:lnTo>
                <a:lnTo>
                  <a:pt x="5" y="124"/>
                </a:lnTo>
                <a:lnTo>
                  <a:pt x="3" y="126"/>
                </a:lnTo>
                <a:lnTo>
                  <a:pt x="1" y="130"/>
                </a:lnTo>
                <a:lnTo>
                  <a:pt x="0" y="131"/>
                </a:lnTo>
                <a:lnTo>
                  <a:pt x="16" y="144"/>
                </a:lnTo>
                <a:lnTo>
                  <a:pt x="19" y="140"/>
                </a:lnTo>
                <a:lnTo>
                  <a:pt x="21" y="135"/>
                </a:lnTo>
                <a:lnTo>
                  <a:pt x="24" y="131"/>
                </a:lnTo>
                <a:lnTo>
                  <a:pt x="26" y="126"/>
                </a:lnTo>
                <a:lnTo>
                  <a:pt x="28" y="117"/>
                </a:lnTo>
                <a:lnTo>
                  <a:pt x="30" y="106"/>
                </a:lnTo>
                <a:lnTo>
                  <a:pt x="32" y="87"/>
                </a:lnTo>
                <a:lnTo>
                  <a:pt x="33" y="66"/>
                </a:lnTo>
                <a:lnTo>
                  <a:pt x="35" y="55"/>
                </a:lnTo>
                <a:lnTo>
                  <a:pt x="37" y="46"/>
                </a:lnTo>
                <a:lnTo>
                  <a:pt x="37" y="39"/>
                </a:lnTo>
                <a:lnTo>
                  <a:pt x="40" y="32"/>
                </a:lnTo>
                <a:lnTo>
                  <a:pt x="42" y="28"/>
                </a:lnTo>
                <a:lnTo>
                  <a:pt x="42" y="26"/>
                </a:lnTo>
                <a:lnTo>
                  <a:pt x="44" y="25"/>
                </a:lnTo>
                <a:lnTo>
                  <a:pt x="46" y="23"/>
                </a:lnTo>
                <a:lnTo>
                  <a:pt x="48" y="21"/>
                </a:lnTo>
                <a:lnTo>
                  <a:pt x="49" y="21"/>
                </a:lnTo>
                <a:lnTo>
                  <a:pt x="51" y="19"/>
                </a:lnTo>
                <a:lnTo>
                  <a:pt x="53" y="19"/>
                </a:lnTo>
                <a:lnTo>
                  <a:pt x="62" y="12"/>
                </a:lnTo>
                <a:lnTo>
                  <a:pt x="42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2" name=""/>
          <p:cNvSpPr/>
          <p:nvPr/>
        </p:nvSpPr>
        <p:spPr>
          <a:xfrm>
            <a:off x="1454040" y="-1112760"/>
            <a:ext cx="90720" cy="90360"/>
          </a:xfrm>
          <a:custGeom>
            <a:avLst/>
            <a:gdLst/>
            <a:ahLst/>
            <a:rect l="l" t="t" r="r" b="b"/>
            <a:pathLst>
              <a:path w="114" h="114">
                <a:moveTo>
                  <a:pt x="102" y="0"/>
                </a:moveTo>
                <a:lnTo>
                  <a:pt x="102" y="0"/>
                </a:lnTo>
                <a:lnTo>
                  <a:pt x="88" y="9"/>
                </a:lnTo>
                <a:lnTo>
                  <a:pt x="73" y="20"/>
                </a:lnTo>
                <a:lnTo>
                  <a:pt x="59" y="30"/>
                </a:lnTo>
                <a:lnTo>
                  <a:pt x="45" y="43"/>
                </a:lnTo>
                <a:lnTo>
                  <a:pt x="38" y="48"/>
                </a:lnTo>
                <a:lnTo>
                  <a:pt x="31" y="55"/>
                </a:lnTo>
                <a:lnTo>
                  <a:pt x="24" y="64"/>
                </a:lnTo>
                <a:lnTo>
                  <a:pt x="18" y="71"/>
                </a:lnTo>
                <a:lnTo>
                  <a:pt x="13" y="80"/>
                </a:lnTo>
                <a:lnTo>
                  <a:pt x="8" y="89"/>
                </a:lnTo>
                <a:lnTo>
                  <a:pt x="4" y="98"/>
                </a:lnTo>
                <a:lnTo>
                  <a:pt x="0" y="109"/>
                </a:lnTo>
                <a:lnTo>
                  <a:pt x="20" y="114"/>
                </a:lnTo>
                <a:lnTo>
                  <a:pt x="24" y="105"/>
                </a:lnTo>
                <a:lnTo>
                  <a:pt x="27" y="96"/>
                </a:lnTo>
                <a:lnTo>
                  <a:pt x="31" y="89"/>
                </a:lnTo>
                <a:lnTo>
                  <a:pt x="36" y="82"/>
                </a:lnTo>
                <a:lnTo>
                  <a:pt x="41" y="75"/>
                </a:lnTo>
                <a:lnTo>
                  <a:pt x="47" y="70"/>
                </a:lnTo>
                <a:lnTo>
                  <a:pt x="52" y="62"/>
                </a:lnTo>
                <a:lnTo>
                  <a:pt x="59" y="57"/>
                </a:lnTo>
                <a:lnTo>
                  <a:pt x="72" y="46"/>
                </a:lnTo>
                <a:lnTo>
                  <a:pt x="86" y="36"/>
                </a:lnTo>
                <a:lnTo>
                  <a:pt x="100" y="27"/>
                </a:lnTo>
                <a:lnTo>
                  <a:pt x="114" y="16"/>
                </a:lnTo>
                <a:lnTo>
                  <a:pt x="10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3" name=""/>
          <p:cNvSpPr/>
          <p:nvPr/>
        </p:nvSpPr>
        <p:spPr>
          <a:xfrm>
            <a:off x="1533600" y="-1168560"/>
            <a:ext cx="38160" cy="68400"/>
          </a:xfrm>
          <a:custGeom>
            <a:avLst/>
            <a:gdLst/>
            <a:ahLst/>
            <a:rect l="l" t="t" r="r" b="b"/>
            <a:pathLst>
              <a:path w="50" h="85">
                <a:moveTo>
                  <a:pt x="38" y="0"/>
                </a:moveTo>
                <a:lnTo>
                  <a:pt x="38" y="0"/>
                </a:lnTo>
                <a:lnTo>
                  <a:pt x="32" y="3"/>
                </a:lnTo>
                <a:lnTo>
                  <a:pt x="27" y="9"/>
                </a:lnTo>
                <a:lnTo>
                  <a:pt x="25" y="14"/>
                </a:lnTo>
                <a:lnTo>
                  <a:pt x="21" y="19"/>
                </a:lnTo>
                <a:lnTo>
                  <a:pt x="18" y="28"/>
                </a:lnTo>
                <a:lnTo>
                  <a:pt x="16" y="39"/>
                </a:lnTo>
                <a:lnTo>
                  <a:pt x="14" y="48"/>
                </a:lnTo>
                <a:lnTo>
                  <a:pt x="11" y="57"/>
                </a:lnTo>
                <a:lnTo>
                  <a:pt x="9" y="60"/>
                </a:lnTo>
                <a:lnTo>
                  <a:pt x="7" y="64"/>
                </a:lnTo>
                <a:lnTo>
                  <a:pt x="4" y="66"/>
                </a:lnTo>
                <a:lnTo>
                  <a:pt x="0" y="69"/>
                </a:lnTo>
                <a:lnTo>
                  <a:pt x="13" y="85"/>
                </a:lnTo>
                <a:lnTo>
                  <a:pt x="20" y="80"/>
                </a:lnTo>
                <a:lnTo>
                  <a:pt x="23" y="76"/>
                </a:lnTo>
                <a:lnTo>
                  <a:pt x="27" y="71"/>
                </a:lnTo>
                <a:lnTo>
                  <a:pt x="30" y="64"/>
                </a:lnTo>
                <a:lnTo>
                  <a:pt x="34" y="53"/>
                </a:lnTo>
                <a:lnTo>
                  <a:pt x="38" y="42"/>
                </a:lnTo>
                <a:lnTo>
                  <a:pt x="39" y="34"/>
                </a:lnTo>
                <a:lnTo>
                  <a:pt x="43" y="26"/>
                </a:lnTo>
                <a:lnTo>
                  <a:pt x="43" y="23"/>
                </a:lnTo>
                <a:lnTo>
                  <a:pt x="45" y="21"/>
                </a:lnTo>
                <a:lnTo>
                  <a:pt x="46" y="18"/>
                </a:lnTo>
                <a:lnTo>
                  <a:pt x="50" y="16"/>
                </a:lnTo>
                <a:lnTo>
                  <a:pt x="50" y="16"/>
                </a:lnTo>
                <a:lnTo>
                  <a:pt x="3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4" name=""/>
          <p:cNvSpPr/>
          <p:nvPr/>
        </p:nvSpPr>
        <p:spPr>
          <a:xfrm>
            <a:off x="1560600" y="-1189080"/>
            <a:ext cx="81000" cy="33480"/>
          </a:xfrm>
          <a:custGeom>
            <a:avLst/>
            <a:gdLst/>
            <a:ahLst/>
            <a:rect l="l" t="t" r="r" b="b"/>
            <a:pathLst>
              <a:path w="101" h="43">
                <a:moveTo>
                  <a:pt x="101" y="14"/>
                </a:moveTo>
                <a:lnTo>
                  <a:pt x="87" y="0"/>
                </a:lnTo>
                <a:lnTo>
                  <a:pt x="82" y="2"/>
                </a:lnTo>
                <a:lnTo>
                  <a:pt x="76" y="5"/>
                </a:lnTo>
                <a:lnTo>
                  <a:pt x="71" y="5"/>
                </a:lnTo>
                <a:lnTo>
                  <a:pt x="67" y="7"/>
                </a:lnTo>
                <a:lnTo>
                  <a:pt x="57" y="9"/>
                </a:lnTo>
                <a:lnTo>
                  <a:pt x="46" y="11"/>
                </a:lnTo>
                <a:lnTo>
                  <a:pt x="35" y="13"/>
                </a:lnTo>
                <a:lnTo>
                  <a:pt x="25" y="16"/>
                </a:lnTo>
                <a:lnTo>
                  <a:pt x="18" y="18"/>
                </a:lnTo>
                <a:lnTo>
                  <a:pt x="12" y="20"/>
                </a:lnTo>
                <a:lnTo>
                  <a:pt x="5" y="23"/>
                </a:lnTo>
                <a:lnTo>
                  <a:pt x="0" y="27"/>
                </a:lnTo>
                <a:lnTo>
                  <a:pt x="12" y="43"/>
                </a:lnTo>
                <a:lnTo>
                  <a:pt x="18" y="39"/>
                </a:lnTo>
                <a:lnTo>
                  <a:pt x="21" y="37"/>
                </a:lnTo>
                <a:lnTo>
                  <a:pt x="26" y="36"/>
                </a:lnTo>
                <a:lnTo>
                  <a:pt x="30" y="34"/>
                </a:lnTo>
                <a:lnTo>
                  <a:pt x="41" y="32"/>
                </a:lnTo>
                <a:lnTo>
                  <a:pt x="50" y="30"/>
                </a:lnTo>
                <a:lnTo>
                  <a:pt x="60" y="29"/>
                </a:lnTo>
                <a:lnTo>
                  <a:pt x="71" y="27"/>
                </a:lnTo>
                <a:lnTo>
                  <a:pt x="78" y="25"/>
                </a:lnTo>
                <a:lnTo>
                  <a:pt x="85" y="23"/>
                </a:lnTo>
                <a:lnTo>
                  <a:pt x="90" y="20"/>
                </a:lnTo>
                <a:lnTo>
                  <a:pt x="98" y="16"/>
                </a:lnTo>
                <a:lnTo>
                  <a:pt x="83" y="4"/>
                </a:lnTo>
                <a:lnTo>
                  <a:pt x="101" y="1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5" name=""/>
          <p:cNvSpPr/>
          <p:nvPr/>
        </p:nvSpPr>
        <p:spPr>
          <a:xfrm>
            <a:off x="1566720" y="-1189080"/>
            <a:ext cx="74880" cy="38160"/>
          </a:xfrm>
          <a:custGeom>
            <a:avLst/>
            <a:gdLst/>
            <a:ahLst/>
            <a:rect l="l" t="t" r="r" b="b"/>
            <a:pathLst>
              <a:path w="94" h="48">
                <a:moveTo>
                  <a:pt x="21" y="44"/>
                </a:moveTo>
                <a:lnTo>
                  <a:pt x="21" y="44"/>
                </a:lnTo>
                <a:lnTo>
                  <a:pt x="19" y="48"/>
                </a:lnTo>
                <a:lnTo>
                  <a:pt x="23" y="46"/>
                </a:lnTo>
                <a:lnTo>
                  <a:pt x="25" y="44"/>
                </a:lnTo>
                <a:lnTo>
                  <a:pt x="37" y="39"/>
                </a:lnTo>
                <a:lnTo>
                  <a:pt x="50" y="35"/>
                </a:lnTo>
                <a:lnTo>
                  <a:pt x="62" y="28"/>
                </a:lnTo>
                <a:lnTo>
                  <a:pt x="75" y="23"/>
                </a:lnTo>
                <a:lnTo>
                  <a:pt x="80" y="21"/>
                </a:lnTo>
                <a:lnTo>
                  <a:pt x="85" y="18"/>
                </a:lnTo>
                <a:lnTo>
                  <a:pt x="91" y="16"/>
                </a:lnTo>
                <a:lnTo>
                  <a:pt x="94" y="11"/>
                </a:lnTo>
                <a:lnTo>
                  <a:pt x="76" y="0"/>
                </a:lnTo>
                <a:lnTo>
                  <a:pt x="75" y="2"/>
                </a:lnTo>
                <a:lnTo>
                  <a:pt x="71" y="3"/>
                </a:lnTo>
                <a:lnTo>
                  <a:pt x="66" y="5"/>
                </a:lnTo>
                <a:lnTo>
                  <a:pt x="55" y="11"/>
                </a:lnTo>
                <a:lnTo>
                  <a:pt x="41" y="14"/>
                </a:lnTo>
                <a:lnTo>
                  <a:pt x="28" y="21"/>
                </a:lnTo>
                <a:lnTo>
                  <a:pt x="16" y="27"/>
                </a:lnTo>
                <a:lnTo>
                  <a:pt x="11" y="28"/>
                </a:lnTo>
                <a:lnTo>
                  <a:pt x="7" y="32"/>
                </a:lnTo>
                <a:lnTo>
                  <a:pt x="2" y="37"/>
                </a:lnTo>
                <a:lnTo>
                  <a:pt x="0" y="44"/>
                </a:lnTo>
                <a:lnTo>
                  <a:pt x="21" y="4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6" name=""/>
          <p:cNvSpPr/>
          <p:nvPr/>
        </p:nvSpPr>
        <p:spPr>
          <a:xfrm>
            <a:off x="1566720" y="-1152360"/>
            <a:ext cx="51120" cy="52200"/>
          </a:xfrm>
          <a:custGeom>
            <a:avLst/>
            <a:gdLst/>
            <a:ahLst/>
            <a:rect l="l" t="t" r="r" b="b"/>
            <a:pathLst>
              <a:path w="64" h="68">
                <a:moveTo>
                  <a:pt x="64" y="68"/>
                </a:moveTo>
                <a:lnTo>
                  <a:pt x="64" y="68"/>
                </a:lnTo>
                <a:lnTo>
                  <a:pt x="64" y="61"/>
                </a:lnTo>
                <a:lnTo>
                  <a:pt x="60" y="56"/>
                </a:lnTo>
                <a:lnTo>
                  <a:pt x="59" y="50"/>
                </a:lnTo>
                <a:lnTo>
                  <a:pt x="55" y="45"/>
                </a:lnTo>
                <a:lnTo>
                  <a:pt x="48" y="36"/>
                </a:lnTo>
                <a:lnTo>
                  <a:pt x="39" y="29"/>
                </a:lnTo>
                <a:lnTo>
                  <a:pt x="32" y="22"/>
                </a:lnTo>
                <a:lnTo>
                  <a:pt x="25" y="15"/>
                </a:lnTo>
                <a:lnTo>
                  <a:pt x="23" y="11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2" y="15"/>
                </a:lnTo>
                <a:lnTo>
                  <a:pt x="5" y="20"/>
                </a:lnTo>
                <a:lnTo>
                  <a:pt x="9" y="27"/>
                </a:lnTo>
                <a:lnTo>
                  <a:pt x="16" y="34"/>
                </a:lnTo>
                <a:lnTo>
                  <a:pt x="25" y="43"/>
                </a:lnTo>
                <a:lnTo>
                  <a:pt x="32" y="50"/>
                </a:lnTo>
                <a:lnTo>
                  <a:pt x="39" y="57"/>
                </a:lnTo>
                <a:lnTo>
                  <a:pt x="39" y="59"/>
                </a:lnTo>
                <a:lnTo>
                  <a:pt x="41" y="63"/>
                </a:lnTo>
                <a:lnTo>
                  <a:pt x="43" y="64"/>
                </a:lnTo>
                <a:lnTo>
                  <a:pt x="43" y="68"/>
                </a:lnTo>
                <a:lnTo>
                  <a:pt x="64" y="6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7" name=""/>
          <p:cNvSpPr/>
          <p:nvPr/>
        </p:nvSpPr>
        <p:spPr>
          <a:xfrm>
            <a:off x="1600200" y="-1100160"/>
            <a:ext cx="30240" cy="44640"/>
          </a:xfrm>
          <a:custGeom>
            <a:avLst/>
            <a:gdLst/>
            <a:ahLst/>
            <a:rect l="l" t="t" r="r" b="b"/>
            <a:pathLst>
              <a:path w="37" h="55">
                <a:moveTo>
                  <a:pt x="37" y="55"/>
                </a:moveTo>
                <a:lnTo>
                  <a:pt x="37" y="55"/>
                </a:lnTo>
                <a:lnTo>
                  <a:pt x="37" y="46"/>
                </a:lnTo>
                <a:lnTo>
                  <a:pt x="33" y="37"/>
                </a:lnTo>
                <a:lnTo>
                  <a:pt x="32" y="30"/>
                </a:lnTo>
                <a:lnTo>
                  <a:pt x="28" y="25"/>
                </a:lnTo>
                <a:lnTo>
                  <a:pt x="26" y="18"/>
                </a:lnTo>
                <a:lnTo>
                  <a:pt x="24" y="12"/>
                </a:lnTo>
                <a:lnTo>
                  <a:pt x="23" y="5"/>
                </a:lnTo>
                <a:lnTo>
                  <a:pt x="23" y="0"/>
                </a:lnTo>
                <a:lnTo>
                  <a:pt x="0" y="0"/>
                </a:lnTo>
                <a:lnTo>
                  <a:pt x="1" y="9"/>
                </a:lnTo>
                <a:lnTo>
                  <a:pt x="3" y="18"/>
                </a:lnTo>
                <a:lnTo>
                  <a:pt x="5" y="25"/>
                </a:lnTo>
                <a:lnTo>
                  <a:pt x="8" y="32"/>
                </a:lnTo>
                <a:lnTo>
                  <a:pt x="10" y="37"/>
                </a:lnTo>
                <a:lnTo>
                  <a:pt x="12" y="43"/>
                </a:lnTo>
                <a:lnTo>
                  <a:pt x="14" y="50"/>
                </a:lnTo>
                <a:lnTo>
                  <a:pt x="16" y="55"/>
                </a:lnTo>
                <a:lnTo>
                  <a:pt x="37" y="5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8" name=""/>
          <p:cNvSpPr/>
          <p:nvPr/>
        </p:nvSpPr>
        <p:spPr>
          <a:xfrm>
            <a:off x="1546200" y="-1055520"/>
            <a:ext cx="84240" cy="101520"/>
          </a:xfrm>
          <a:custGeom>
            <a:avLst/>
            <a:gdLst/>
            <a:ahLst/>
            <a:rect l="l" t="t" r="r" b="b"/>
            <a:pathLst>
              <a:path w="105" h="128">
                <a:moveTo>
                  <a:pt x="21" y="128"/>
                </a:moveTo>
                <a:lnTo>
                  <a:pt x="21" y="128"/>
                </a:lnTo>
                <a:lnTo>
                  <a:pt x="21" y="125"/>
                </a:lnTo>
                <a:lnTo>
                  <a:pt x="21" y="121"/>
                </a:lnTo>
                <a:lnTo>
                  <a:pt x="23" y="118"/>
                </a:lnTo>
                <a:lnTo>
                  <a:pt x="25" y="116"/>
                </a:lnTo>
                <a:lnTo>
                  <a:pt x="28" y="109"/>
                </a:lnTo>
                <a:lnTo>
                  <a:pt x="32" y="102"/>
                </a:lnTo>
                <a:lnTo>
                  <a:pt x="39" y="95"/>
                </a:lnTo>
                <a:lnTo>
                  <a:pt x="44" y="87"/>
                </a:lnTo>
                <a:lnTo>
                  <a:pt x="52" y="80"/>
                </a:lnTo>
                <a:lnTo>
                  <a:pt x="60" y="73"/>
                </a:lnTo>
                <a:lnTo>
                  <a:pt x="68" y="66"/>
                </a:lnTo>
                <a:lnTo>
                  <a:pt x="76" y="57"/>
                </a:lnTo>
                <a:lnTo>
                  <a:pt x="84" y="50"/>
                </a:lnTo>
                <a:lnTo>
                  <a:pt x="91" y="41"/>
                </a:lnTo>
                <a:lnTo>
                  <a:pt x="96" y="32"/>
                </a:lnTo>
                <a:lnTo>
                  <a:pt x="100" y="22"/>
                </a:lnTo>
                <a:lnTo>
                  <a:pt x="101" y="18"/>
                </a:lnTo>
                <a:lnTo>
                  <a:pt x="103" y="11"/>
                </a:lnTo>
                <a:lnTo>
                  <a:pt x="105" y="6"/>
                </a:lnTo>
                <a:lnTo>
                  <a:pt x="105" y="0"/>
                </a:lnTo>
                <a:lnTo>
                  <a:pt x="84" y="0"/>
                </a:lnTo>
                <a:lnTo>
                  <a:pt x="84" y="4"/>
                </a:lnTo>
                <a:lnTo>
                  <a:pt x="82" y="7"/>
                </a:lnTo>
                <a:lnTo>
                  <a:pt x="82" y="11"/>
                </a:lnTo>
                <a:lnTo>
                  <a:pt x="80" y="14"/>
                </a:lnTo>
                <a:lnTo>
                  <a:pt x="76" y="22"/>
                </a:lnTo>
                <a:lnTo>
                  <a:pt x="73" y="30"/>
                </a:lnTo>
                <a:lnTo>
                  <a:pt x="66" y="36"/>
                </a:lnTo>
                <a:lnTo>
                  <a:pt x="60" y="45"/>
                </a:lnTo>
                <a:lnTo>
                  <a:pt x="53" y="50"/>
                </a:lnTo>
                <a:lnTo>
                  <a:pt x="44" y="59"/>
                </a:lnTo>
                <a:lnTo>
                  <a:pt x="37" y="66"/>
                </a:lnTo>
                <a:lnTo>
                  <a:pt x="30" y="73"/>
                </a:lnTo>
                <a:lnTo>
                  <a:pt x="21" y="82"/>
                </a:lnTo>
                <a:lnTo>
                  <a:pt x="14" y="89"/>
                </a:lnTo>
                <a:lnTo>
                  <a:pt x="9" y="98"/>
                </a:lnTo>
                <a:lnTo>
                  <a:pt x="5" y="107"/>
                </a:lnTo>
                <a:lnTo>
                  <a:pt x="2" y="112"/>
                </a:lnTo>
                <a:lnTo>
                  <a:pt x="2" y="118"/>
                </a:lnTo>
                <a:lnTo>
                  <a:pt x="0" y="123"/>
                </a:lnTo>
                <a:lnTo>
                  <a:pt x="0" y="128"/>
                </a:lnTo>
                <a:lnTo>
                  <a:pt x="21" y="12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49" name=""/>
          <p:cNvSpPr/>
          <p:nvPr/>
        </p:nvSpPr>
        <p:spPr>
          <a:xfrm>
            <a:off x="1546200" y="-954000"/>
            <a:ext cx="54000" cy="46080"/>
          </a:xfrm>
          <a:custGeom>
            <a:avLst/>
            <a:gdLst/>
            <a:ahLst/>
            <a:rect l="l" t="t" r="r" b="b"/>
            <a:pathLst>
              <a:path w="68" h="57">
                <a:moveTo>
                  <a:pt x="68" y="48"/>
                </a:moveTo>
                <a:lnTo>
                  <a:pt x="60" y="38"/>
                </a:lnTo>
                <a:lnTo>
                  <a:pt x="57" y="38"/>
                </a:lnTo>
                <a:lnTo>
                  <a:pt x="52" y="32"/>
                </a:lnTo>
                <a:lnTo>
                  <a:pt x="44" y="27"/>
                </a:lnTo>
                <a:lnTo>
                  <a:pt x="37" y="22"/>
                </a:lnTo>
                <a:lnTo>
                  <a:pt x="30" y="15"/>
                </a:lnTo>
                <a:lnTo>
                  <a:pt x="25" y="7"/>
                </a:lnTo>
                <a:lnTo>
                  <a:pt x="23" y="4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2" y="6"/>
                </a:lnTo>
                <a:lnTo>
                  <a:pt x="2" y="9"/>
                </a:lnTo>
                <a:lnTo>
                  <a:pt x="5" y="15"/>
                </a:lnTo>
                <a:lnTo>
                  <a:pt x="9" y="18"/>
                </a:lnTo>
                <a:lnTo>
                  <a:pt x="14" y="27"/>
                </a:lnTo>
                <a:lnTo>
                  <a:pt x="21" y="34"/>
                </a:lnTo>
                <a:lnTo>
                  <a:pt x="30" y="43"/>
                </a:lnTo>
                <a:lnTo>
                  <a:pt x="39" y="48"/>
                </a:lnTo>
                <a:lnTo>
                  <a:pt x="46" y="54"/>
                </a:lnTo>
                <a:lnTo>
                  <a:pt x="53" y="57"/>
                </a:lnTo>
                <a:lnTo>
                  <a:pt x="46" y="48"/>
                </a:lnTo>
                <a:lnTo>
                  <a:pt x="68" y="4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0" name=""/>
          <p:cNvSpPr/>
          <p:nvPr/>
        </p:nvSpPr>
        <p:spPr>
          <a:xfrm>
            <a:off x="1584360" y="-915840"/>
            <a:ext cx="28440" cy="48960"/>
          </a:xfrm>
          <a:custGeom>
            <a:avLst/>
            <a:gdLst/>
            <a:ahLst/>
            <a:rect l="l" t="t" r="r" b="b"/>
            <a:pathLst>
              <a:path w="38" h="63">
                <a:moveTo>
                  <a:pt x="36" y="43"/>
                </a:moveTo>
                <a:lnTo>
                  <a:pt x="36" y="43"/>
                </a:lnTo>
                <a:lnTo>
                  <a:pt x="38" y="43"/>
                </a:lnTo>
                <a:lnTo>
                  <a:pt x="38" y="43"/>
                </a:lnTo>
                <a:lnTo>
                  <a:pt x="36" y="41"/>
                </a:lnTo>
                <a:lnTo>
                  <a:pt x="32" y="36"/>
                </a:lnTo>
                <a:lnTo>
                  <a:pt x="29" y="29"/>
                </a:lnTo>
                <a:lnTo>
                  <a:pt x="27" y="22"/>
                </a:lnTo>
                <a:lnTo>
                  <a:pt x="23" y="13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lnTo>
                  <a:pt x="0" y="9"/>
                </a:lnTo>
                <a:lnTo>
                  <a:pt x="4" y="18"/>
                </a:lnTo>
                <a:lnTo>
                  <a:pt x="6" y="27"/>
                </a:lnTo>
                <a:lnTo>
                  <a:pt x="9" y="38"/>
                </a:lnTo>
                <a:lnTo>
                  <a:pt x="14" y="47"/>
                </a:lnTo>
                <a:lnTo>
                  <a:pt x="18" y="54"/>
                </a:lnTo>
                <a:lnTo>
                  <a:pt x="22" y="57"/>
                </a:lnTo>
                <a:lnTo>
                  <a:pt x="25" y="59"/>
                </a:lnTo>
                <a:lnTo>
                  <a:pt x="30" y="61"/>
                </a:lnTo>
                <a:lnTo>
                  <a:pt x="36" y="63"/>
                </a:lnTo>
                <a:lnTo>
                  <a:pt x="36" y="4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1" name=""/>
          <p:cNvSpPr/>
          <p:nvPr/>
        </p:nvSpPr>
        <p:spPr>
          <a:xfrm>
            <a:off x="1611360" y="-915840"/>
            <a:ext cx="79200" cy="48960"/>
          </a:xfrm>
          <a:custGeom>
            <a:avLst/>
            <a:gdLst/>
            <a:ahLst/>
            <a:rect l="l" t="t" r="r" b="b"/>
            <a:pathLst>
              <a:path w="99" h="63">
                <a:moveTo>
                  <a:pt x="78" y="2"/>
                </a:moveTo>
                <a:lnTo>
                  <a:pt x="80" y="0"/>
                </a:lnTo>
                <a:lnTo>
                  <a:pt x="78" y="4"/>
                </a:lnTo>
                <a:lnTo>
                  <a:pt x="76" y="8"/>
                </a:lnTo>
                <a:lnTo>
                  <a:pt x="71" y="11"/>
                </a:lnTo>
                <a:lnTo>
                  <a:pt x="67" y="15"/>
                </a:lnTo>
                <a:lnTo>
                  <a:pt x="62" y="18"/>
                </a:lnTo>
                <a:lnTo>
                  <a:pt x="57" y="22"/>
                </a:lnTo>
                <a:lnTo>
                  <a:pt x="51" y="25"/>
                </a:lnTo>
                <a:lnTo>
                  <a:pt x="46" y="29"/>
                </a:lnTo>
                <a:lnTo>
                  <a:pt x="32" y="34"/>
                </a:lnTo>
                <a:lnTo>
                  <a:pt x="21" y="38"/>
                </a:lnTo>
                <a:lnTo>
                  <a:pt x="14" y="41"/>
                </a:lnTo>
                <a:lnTo>
                  <a:pt x="9" y="41"/>
                </a:lnTo>
                <a:lnTo>
                  <a:pt x="3" y="43"/>
                </a:lnTo>
                <a:lnTo>
                  <a:pt x="0" y="43"/>
                </a:lnTo>
                <a:lnTo>
                  <a:pt x="0" y="63"/>
                </a:lnTo>
                <a:lnTo>
                  <a:pt x="7" y="63"/>
                </a:lnTo>
                <a:lnTo>
                  <a:pt x="12" y="61"/>
                </a:lnTo>
                <a:lnTo>
                  <a:pt x="19" y="59"/>
                </a:lnTo>
                <a:lnTo>
                  <a:pt x="26" y="57"/>
                </a:lnTo>
                <a:lnTo>
                  <a:pt x="41" y="54"/>
                </a:lnTo>
                <a:lnTo>
                  <a:pt x="55" y="47"/>
                </a:lnTo>
                <a:lnTo>
                  <a:pt x="62" y="43"/>
                </a:lnTo>
                <a:lnTo>
                  <a:pt x="67" y="38"/>
                </a:lnTo>
                <a:lnTo>
                  <a:pt x="75" y="34"/>
                </a:lnTo>
                <a:lnTo>
                  <a:pt x="82" y="31"/>
                </a:lnTo>
                <a:lnTo>
                  <a:pt x="87" y="25"/>
                </a:lnTo>
                <a:lnTo>
                  <a:pt x="92" y="20"/>
                </a:lnTo>
                <a:lnTo>
                  <a:pt x="96" y="15"/>
                </a:lnTo>
                <a:lnTo>
                  <a:pt x="99" y="8"/>
                </a:lnTo>
                <a:lnTo>
                  <a:pt x="99" y="6"/>
                </a:lnTo>
                <a:lnTo>
                  <a:pt x="78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2" name=""/>
          <p:cNvSpPr/>
          <p:nvPr/>
        </p:nvSpPr>
        <p:spPr>
          <a:xfrm>
            <a:off x="1666800" y="-988920"/>
            <a:ext cx="25560" cy="77760"/>
          </a:xfrm>
          <a:custGeom>
            <a:avLst/>
            <a:gdLst/>
            <a:ahLst/>
            <a:rect l="l" t="t" r="r" b="b"/>
            <a:pathLst>
              <a:path w="32" h="98">
                <a:moveTo>
                  <a:pt x="11" y="19"/>
                </a:moveTo>
                <a:lnTo>
                  <a:pt x="0" y="11"/>
                </a:lnTo>
                <a:lnTo>
                  <a:pt x="2" y="25"/>
                </a:lnTo>
                <a:lnTo>
                  <a:pt x="7" y="50"/>
                </a:lnTo>
                <a:lnTo>
                  <a:pt x="9" y="64"/>
                </a:lnTo>
                <a:lnTo>
                  <a:pt x="11" y="76"/>
                </a:lnTo>
                <a:lnTo>
                  <a:pt x="11" y="87"/>
                </a:lnTo>
                <a:lnTo>
                  <a:pt x="11" y="94"/>
                </a:lnTo>
                <a:lnTo>
                  <a:pt x="30" y="98"/>
                </a:lnTo>
                <a:lnTo>
                  <a:pt x="32" y="87"/>
                </a:lnTo>
                <a:lnTo>
                  <a:pt x="30" y="75"/>
                </a:lnTo>
                <a:lnTo>
                  <a:pt x="29" y="60"/>
                </a:lnTo>
                <a:lnTo>
                  <a:pt x="27" y="46"/>
                </a:lnTo>
                <a:lnTo>
                  <a:pt x="23" y="21"/>
                </a:lnTo>
                <a:lnTo>
                  <a:pt x="22" y="11"/>
                </a:lnTo>
                <a:lnTo>
                  <a:pt x="11" y="0"/>
                </a:lnTo>
                <a:lnTo>
                  <a:pt x="11" y="1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3" name=""/>
          <p:cNvSpPr/>
          <p:nvPr/>
        </p:nvSpPr>
        <p:spPr>
          <a:xfrm>
            <a:off x="1619280" y="-1060560"/>
            <a:ext cx="55440" cy="87480"/>
          </a:xfrm>
          <a:custGeom>
            <a:avLst/>
            <a:gdLst/>
            <a:ahLst/>
            <a:rect l="l" t="t" r="r" b="b"/>
            <a:pathLst>
              <a:path w="69" h="108">
                <a:moveTo>
                  <a:pt x="0" y="0"/>
                </a:moveTo>
                <a:lnTo>
                  <a:pt x="0" y="2"/>
                </a:lnTo>
                <a:lnTo>
                  <a:pt x="0" y="11"/>
                </a:lnTo>
                <a:lnTo>
                  <a:pt x="1" y="18"/>
                </a:lnTo>
                <a:lnTo>
                  <a:pt x="3" y="27"/>
                </a:lnTo>
                <a:lnTo>
                  <a:pt x="5" y="35"/>
                </a:lnTo>
                <a:lnTo>
                  <a:pt x="9" y="43"/>
                </a:lnTo>
                <a:lnTo>
                  <a:pt x="14" y="51"/>
                </a:lnTo>
                <a:lnTo>
                  <a:pt x="17" y="60"/>
                </a:lnTo>
                <a:lnTo>
                  <a:pt x="21" y="67"/>
                </a:lnTo>
                <a:lnTo>
                  <a:pt x="26" y="76"/>
                </a:lnTo>
                <a:lnTo>
                  <a:pt x="32" y="83"/>
                </a:lnTo>
                <a:lnTo>
                  <a:pt x="37" y="89"/>
                </a:lnTo>
                <a:lnTo>
                  <a:pt x="42" y="96"/>
                </a:lnTo>
                <a:lnTo>
                  <a:pt x="48" y="100"/>
                </a:lnTo>
                <a:lnTo>
                  <a:pt x="55" y="105"/>
                </a:lnTo>
                <a:lnTo>
                  <a:pt x="62" y="108"/>
                </a:lnTo>
                <a:lnTo>
                  <a:pt x="69" y="108"/>
                </a:lnTo>
                <a:lnTo>
                  <a:pt x="69" y="89"/>
                </a:lnTo>
                <a:lnTo>
                  <a:pt x="67" y="87"/>
                </a:lnTo>
                <a:lnTo>
                  <a:pt x="64" y="87"/>
                </a:lnTo>
                <a:lnTo>
                  <a:pt x="62" y="85"/>
                </a:lnTo>
                <a:lnTo>
                  <a:pt x="57" y="80"/>
                </a:lnTo>
                <a:lnTo>
                  <a:pt x="53" y="76"/>
                </a:lnTo>
                <a:lnTo>
                  <a:pt x="48" y="71"/>
                </a:lnTo>
                <a:lnTo>
                  <a:pt x="44" y="64"/>
                </a:lnTo>
                <a:lnTo>
                  <a:pt x="39" y="59"/>
                </a:lnTo>
                <a:lnTo>
                  <a:pt x="35" y="51"/>
                </a:lnTo>
                <a:lnTo>
                  <a:pt x="32" y="43"/>
                </a:lnTo>
                <a:lnTo>
                  <a:pt x="28" y="35"/>
                </a:lnTo>
                <a:lnTo>
                  <a:pt x="25" y="28"/>
                </a:lnTo>
                <a:lnTo>
                  <a:pt x="23" y="21"/>
                </a:lnTo>
                <a:lnTo>
                  <a:pt x="21" y="14"/>
                </a:lnTo>
                <a:lnTo>
                  <a:pt x="21" y="7"/>
                </a:lnTo>
                <a:lnTo>
                  <a:pt x="19" y="2"/>
                </a:lnTo>
                <a:lnTo>
                  <a:pt x="19" y="3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4" name=""/>
          <p:cNvSpPr/>
          <p:nvPr/>
        </p:nvSpPr>
        <p:spPr>
          <a:xfrm>
            <a:off x="1627200" y="-1058760"/>
            <a:ext cx="7920" cy="3240"/>
          </a:xfrm>
          <a:custGeom>
            <a:avLst/>
            <a:gdLst/>
            <a:ahLst/>
            <a:rect l="l" t="t" r="r" b="b"/>
            <a:pathLst>
              <a:path w="9" h="3">
                <a:moveTo>
                  <a:pt x="9" y="3"/>
                </a:moveTo>
                <a:lnTo>
                  <a:pt x="0" y="0"/>
                </a:lnTo>
                <a:lnTo>
                  <a:pt x="9" y="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5" name=""/>
          <p:cNvSpPr/>
          <p:nvPr/>
        </p:nvSpPr>
        <p:spPr>
          <a:xfrm>
            <a:off x="1619280" y="-1100160"/>
            <a:ext cx="23760" cy="44640"/>
          </a:xfrm>
          <a:custGeom>
            <a:avLst/>
            <a:gdLst/>
            <a:ahLst/>
            <a:rect l="l" t="t" r="r" b="b"/>
            <a:pathLst>
              <a:path w="30" h="57">
                <a:moveTo>
                  <a:pt x="19" y="0"/>
                </a:moveTo>
                <a:lnTo>
                  <a:pt x="10" y="7"/>
                </a:lnTo>
                <a:lnTo>
                  <a:pt x="0" y="54"/>
                </a:lnTo>
                <a:lnTo>
                  <a:pt x="19" y="57"/>
                </a:lnTo>
                <a:lnTo>
                  <a:pt x="30" y="13"/>
                </a:lnTo>
                <a:lnTo>
                  <a:pt x="19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6" name=""/>
          <p:cNvSpPr/>
          <p:nvPr/>
        </p:nvSpPr>
        <p:spPr>
          <a:xfrm>
            <a:off x="1635120" y="-109368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7" name=""/>
          <p:cNvSpPr/>
          <p:nvPr/>
        </p:nvSpPr>
        <p:spPr>
          <a:xfrm>
            <a:off x="1635120" y="-1135080"/>
            <a:ext cx="88920" cy="49320"/>
          </a:xfrm>
          <a:custGeom>
            <a:avLst/>
            <a:gdLst/>
            <a:ahLst/>
            <a:rect l="l" t="t" r="r" b="b"/>
            <a:pathLst>
              <a:path w="112" h="63">
                <a:moveTo>
                  <a:pt x="112" y="0"/>
                </a:moveTo>
                <a:lnTo>
                  <a:pt x="112" y="0"/>
                </a:lnTo>
                <a:lnTo>
                  <a:pt x="103" y="0"/>
                </a:lnTo>
                <a:lnTo>
                  <a:pt x="93" y="2"/>
                </a:lnTo>
                <a:lnTo>
                  <a:pt x="84" y="6"/>
                </a:lnTo>
                <a:lnTo>
                  <a:pt x="77" y="8"/>
                </a:lnTo>
                <a:lnTo>
                  <a:pt x="64" y="15"/>
                </a:lnTo>
                <a:lnTo>
                  <a:pt x="50" y="24"/>
                </a:lnTo>
                <a:lnTo>
                  <a:pt x="39" y="31"/>
                </a:lnTo>
                <a:lnTo>
                  <a:pt x="27" y="38"/>
                </a:lnTo>
                <a:lnTo>
                  <a:pt x="22" y="40"/>
                </a:lnTo>
                <a:lnTo>
                  <a:pt x="15" y="41"/>
                </a:lnTo>
                <a:lnTo>
                  <a:pt x="9" y="43"/>
                </a:lnTo>
                <a:lnTo>
                  <a:pt x="0" y="43"/>
                </a:lnTo>
                <a:lnTo>
                  <a:pt x="0" y="63"/>
                </a:lnTo>
                <a:lnTo>
                  <a:pt x="9" y="63"/>
                </a:lnTo>
                <a:lnTo>
                  <a:pt x="20" y="61"/>
                </a:lnTo>
                <a:lnTo>
                  <a:pt x="29" y="59"/>
                </a:lnTo>
                <a:lnTo>
                  <a:pt x="36" y="56"/>
                </a:lnTo>
                <a:lnTo>
                  <a:pt x="50" y="49"/>
                </a:lnTo>
                <a:lnTo>
                  <a:pt x="63" y="41"/>
                </a:lnTo>
                <a:lnTo>
                  <a:pt x="73" y="33"/>
                </a:lnTo>
                <a:lnTo>
                  <a:pt x="86" y="25"/>
                </a:lnTo>
                <a:lnTo>
                  <a:pt x="93" y="24"/>
                </a:lnTo>
                <a:lnTo>
                  <a:pt x="98" y="22"/>
                </a:lnTo>
                <a:lnTo>
                  <a:pt x="105" y="22"/>
                </a:lnTo>
                <a:lnTo>
                  <a:pt x="112" y="20"/>
                </a:lnTo>
                <a:lnTo>
                  <a:pt x="11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8" name=""/>
          <p:cNvSpPr/>
          <p:nvPr/>
        </p:nvSpPr>
        <p:spPr>
          <a:xfrm>
            <a:off x="1724040" y="-1171440"/>
            <a:ext cx="90360" cy="54000"/>
          </a:xfrm>
          <a:custGeom>
            <a:avLst/>
            <a:gdLst/>
            <a:ahLst/>
            <a:rect l="l" t="t" r="r" b="b"/>
            <a:pathLst>
              <a:path w="114" h="68">
                <a:moveTo>
                  <a:pt x="107" y="0"/>
                </a:moveTo>
                <a:lnTo>
                  <a:pt x="95" y="7"/>
                </a:lnTo>
                <a:lnTo>
                  <a:pt x="91" y="11"/>
                </a:lnTo>
                <a:lnTo>
                  <a:pt x="89" y="16"/>
                </a:lnTo>
                <a:lnTo>
                  <a:pt x="86" y="20"/>
                </a:lnTo>
                <a:lnTo>
                  <a:pt x="82" y="23"/>
                </a:lnTo>
                <a:lnTo>
                  <a:pt x="75" y="29"/>
                </a:lnTo>
                <a:lnTo>
                  <a:pt x="70" y="30"/>
                </a:lnTo>
                <a:lnTo>
                  <a:pt x="63" y="34"/>
                </a:lnTo>
                <a:lnTo>
                  <a:pt x="56" y="38"/>
                </a:lnTo>
                <a:lnTo>
                  <a:pt x="48" y="39"/>
                </a:lnTo>
                <a:lnTo>
                  <a:pt x="41" y="43"/>
                </a:lnTo>
                <a:lnTo>
                  <a:pt x="34" y="45"/>
                </a:lnTo>
                <a:lnTo>
                  <a:pt x="27" y="45"/>
                </a:lnTo>
                <a:lnTo>
                  <a:pt x="13" y="46"/>
                </a:lnTo>
                <a:lnTo>
                  <a:pt x="0" y="48"/>
                </a:lnTo>
                <a:lnTo>
                  <a:pt x="0" y="68"/>
                </a:lnTo>
                <a:lnTo>
                  <a:pt x="15" y="68"/>
                </a:lnTo>
                <a:lnTo>
                  <a:pt x="31" y="66"/>
                </a:lnTo>
                <a:lnTo>
                  <a:pt x="38" y="64"/>
                </a:lnTo>
                <a:lnTo>
                  <a:pt x="47" y="61"/>
                </a:lnTo>
                <a:lnTo>
                  <a:pt x="56" y="59"/>
                </a:lnTo>
                <a:lnTo>
                  <a:pt x="64" y="55"/>
                </a:lnTo>
                <a:lnTo>
                  <a:pt x="72" y="54"/>
                </a:lnTo>
                <a:lnTo>
                  <a:pt x="80" y="48"/>
                </a:lnTo>
                <a:lnTo>
                  <a:pt x="88" y="45"/>
                </a:lnTo>
                <a:lnTo>
                  <a:pt x="95" y="39"/>
                </a:lnTo>
                <a:lnTo>
                  <a:pt x="102" y="34"/>
                </a:lnTo>
                <a:lnTo>
                  <a:pt x="105" y="29"/>
                </a:lnTo>
                <a:lnTo>
                  <a:pt x="111" y="20"/>
                </a:lnTo>
                <a:lnTo>
                  <a:pt x="114" y="13"/>
                </a:lnTo>
                <a:lnTo>
                  <a:pt x="102" y="20"/>
                </a:lnTo>
                <a:lnTo>
                  <a:pt x="107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59" name=""/>
          <p:cNvSpPr/>
          <p:nvPr/>
        </p:nvSpPr>
        <p:spPr>
          <a:xfrm>
            <a:off x="1803240" y="-1171440"/>
            <a:ext cx="27000" cy="23760"/>
          </a:xfrm>
          <a:custGeom>
            <a:avLst/>
            <a:gdLst/>
            <a:ahLst/>
            <a:rect l="l" t="t" r="r" b="b"/>
            <a:pathLst>
              <a:path w="36" h="30">
                <a:moveTo>
                  <a:pt x="36" y="9"/>
                </a:moveTo>
                <a:lnTo>
                  <a:pt x="36" y="9"/>
                </a:lnTo>
                <a:lnTo>
                  <a:pt x="32" y="9"/>
                </a:lnTo>
                <a:lnTo>
                  <a:pt x="29" y="9"/>
                </a:lnTo>
                <a:lnTo>
                  <a:pt x="25" y="7"/>
                </a:lnTo>
                <a:lnTo>
                  <a:pt x="23" y="7"/>
                </a:lnTo>
                <a:lnTo>
                  <a:pt x="14" y="4"/>
                </a:lnTo>
                <a:lnTo>
                  <a:pt x="7" y="0"/>
                </a:lnTo>
                <a:lnTo>
                  <a:pt x="0" y="20"/>
                </a:lnTo>
                <a:lnTo>
                  <a:pt x="7" y="22"/>
                </a:lnTo>
                <a:lnTo>
                  <a:pt x="14" y="25"/>
                </a:lnTo>
                <a:lnTo>
                  <a:pt x="18" y="27"/>
                </a:lnTo>
                <a:lnTo>
                  <a:pt x="23" y="29"/>
                </a:lnTo>
                <a:lnTo>
                  <a:pt x="29" y="30"/>
                </a:lnTo>
                <a:lnTo>
                  <a:pt x="36" y="30"/>
                </a:lnTo>
                <a:lnTo>
                  <a:pt x="36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0" name=""/>
          <p:cNvSpPr/>
          <p:nvPr/>
        </p:nvSpPr>
        <p:spPr>
          <a:xfrm>
            <a:off x="1830240" y="-1177920"/>
            <a:ext cx="24120" cy="30240"/>
          </a:xfrm>
          <a:custGeom>
            <a:avLst/>
            <a:gdLst/>
            <a:ahLst/>
            <a:rect l="l" t="t" r="r" b="b"/>
            <a:pathLst>
              <a:path w="30" h="39">
                <a:moveTo>
                  <a:pt x="28" y="0"/>
                </a:moveTo>
                <a:lnTo>
                  <a:pt x="12" y="2"/>
                </a:lnTo>
                <a:lnTo>
                  <a:pt x="9" y="11"/>
                </a:lnTo>
                <a:lnTo>
                  <a:pt x="3" y="16"/>
                </a:lnTo>
                <a:lnTo>
                  <a:pt x="1" y="18"/>
                </a:lnTo>
                <a:lnTo>
                  <a:pt x="1" y="18"/>
                </a:lnTo>
                <a:lnTo>
                  <a:pt x="0" y="18"/>
                </a:lnTo>
                <a:lnTo>
                  <a:pt x="0" y="18"/>
                </a:lnTo>
                <a:lnTo>
                  <a:pt x="0" y="39"/>
                </a:lnTo>
                <a:lnTo>
                  <a:pt x="7" y="38"/>
                </a:lnTo>
                <a:lnTo>
                  <a:pt x="12" y="36"/>
                </a:lnTo>
                <a:lnTo>
                  <a:pt x="17" y="32"/>
                </a:lnTo>
                <a:lnTo>
                  <a:pt x="19" y="29"/>
                </a:lnTo>
                <a:lnTo>
                  <a:pt x="25" y="22"/>
                </a:lnTo>
                <a:lnTo>
                  <a:pt x="30" y="15"/>
                </a:lnTo>
                <a:lnTo>
                  <a:pt x="14" y="16"/>
                </a:lnTo>
                <a:lnTo>
                  <a:pt x="2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1" name=""/>
          <p:cNvSpPr/>
          <p:nvPr/>
        </p:nvSpPr>
        <p:spPr>
          <a:xfrm>
            <a:off x="1841400" y="-1177920"/>
            <a:ext cx="68400" cy="23760"/>
          </a:xfrm>
          <a:custGeom>
            <a:avLst/>
            <a:gdLst/>
            <a:ahLst/>
            <a:rect l="l" t="t" r="r" b="b"/>
            <a:pathLst>
              <a:path w="85" h="31">
                <a:moveTo>
                  <a:pt x="85" y="9"/>
                </a:moveTo>
                <a:lnTo>
                  <a:pt x="85" y="9"/>
                </a:lnTo>
                <a:lnTo>
                  <a:pt x="64" y="11"/>
                </a:lnTo>
                <a:lnTo>
                  <a:pt x="46" y="11"/>
                </a:lnTo>
                <a:lnTo>
                  <a:pt x="43" y="11"/>
                </a:lnTo>
                <a:lnTo>
                  <a:pt x="37" y="11"/>
                </a:lnTo>
                <a:lnTo>
                  <a:pt x="34" y="11"/>
                </a:lnTo>
                <a:lnTo>
                  <a:pt x="30" y="9"/>
                </a:lnTo>
                <a:lnTo>
                  <a:pt x="27" y="7"/>
                </a:lnTo>
                <a:lnTo>
                  <a:pt x="21" y="6"/>
                </a:lnTo>
                <a:lnTo>
                  <a:pt x="18" y="4"/>
                </a:lnTo>
                <a:lnTo>
                  <a:pt x="12" y="0"/>
                </a:lnTo>
                <a:lnTo>
                  <a:pt x="0" y="16"/>
                </a:lnTo>
                <a:lnTo>
                  <a:pt x="5" y="20"/>
                </a:lnTo>
                <a:lnTo>
                  <a:pt x="12" y="23"/>
                </a:lnTo>
                <a:lnTo>
                  <a:pt x="18" y="25"/>
                </a:lnTo>
                <a:lnTo>
                  <a:pt x="23" y="27"/>
                </a:lnTo>
                <a:lnTo>
                  <a:pt x="30" y="29"/>
                </a:lnTo>
                <a:lnTo>
                  <a:pt x="35" y="31"/>
                </a:lnTo>
                <a:lnTo>
                  <a:pt x="41" y="31"/>
                </a:lnTo>
                <a:lnTo>
                  <a:pt x="46" y="31"/>
                </a:lnTo>
                <a:lnTo>
                  <a:pt x="66" y="29"/>
                </a:lnTo>
                <a:lnTo>
                  <a:pt x="85" y="29"/>
                </a:lnTo>
                <a:lnTo>
                  <a:pt x="85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2" name=""/>
          <p:cNvSpPr/>
          <p:nvPr/>
        </p:nvSpPr>
        <p:spPr>
          <a:xfrm>
            <a:off x="1909800" y="-1171440"/>
            <a:ext cx="58680" cy="20520"/>
          </a:xfrm>
          <a:custGeom>
            <a:avLst/>
            <a:gdLst/>
            <a:ahLst/>
            <a:rect l="l" t="t" r="r" b="b"/>
            <a:pathLst>
              <a:path w="73" h="27">
                <a:moveTo>
                  <a:pt x="73" y="7"/>
                </a:moveTo>
                <a:lnTo>
                  <a:pt x="73" y="7"/>
                </a:lnTo>
                <a:lnTo>
                  <a:pt x="64" y="4"/>
                </a:lnTo>
                <a:lnTo>
                  <a:pt x="55" y="2"/>
                </a:lnTo>
                <a:lnTo>
                  <a:pt x="47" y="2"/>
                </a:lnTo>
                <a:lnTo>
                  <a:pt x="36" y="0"/>
                </a:lnTo>
                <a:lnTo>
                  <a:pt x="18" y="0"/>
                </a:lnTo>
                <a:lnTo>
                  <a:pt x="0" y="0"/>
                </a:lnTo>
                <a:lnTo>
                  <a:pt x="0" y="20"/>
                </a:lnTo>
                <a:lnTo>
                  <a:pt x="18" y="20"/>
                </a:lnTo>
                <a:lnTo>
                  <a:pt x="36" y="20"/>
                </a:lnTo>
                <a:lnTo>
                  <a:pt x="43" y="22"/>
                </a:lnTo>
                <a:lnTo>
                  <a:pt x="52" y="23"/>
                </a:lnTo>
                <a:lnTo>
                  <a:pt x="59" y="23"/>
                </a:lnTo>
                <a:lnTo>
                  <a:pt x="68" y="27"/>
                </a:lnTo>
                <a:lnTo>
                  <a:pt x="68" y="27"/>
                </a:lnTo>
                <a:lnTo>
                  <a:pt x="73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3" name=""/>
          <p:cNvSpPr/>
          <p:nvPr/>
        </p:nvSpPr>
        <p:spPr>
          <a:xfrm>
            <a:off x="1965240" y="-1166760"/>
            <a:ext cx="57240" cy="38160"/>
          </a:xfrm>
          <a:custGeom>
            <a:avLst/>
            <a:gdLst/>
            <a:ahLst/>
            <a:rect l="l" t="t" r="r" b="b"/>
            <a:pathLst>
              <a:path w="73" h="48">
                <a:moveTo>
                  <a:pt x="73" y="37"/>
                </a:moveTo>
                <a:lnTo>
                  <a:pt x="62" y="28"/>
                </a:lnTo>
                <a:lnTo>
                  <a:pt x="58" y="28"/>
                </a:lnTo>
                <a:lnTo>
                  <a:pt x="55" y="26"/>
                </a:lnTo>
                <a:lnTo>
                  <a:pt x="53" y="26"/>
                </a:lnTo>
                <a:lnTo>
                  <a:pt x="50" y="24"/>
                </a:lnTo>
                <a:lnTo>
                  <a:pt x="42" y="21"/>
                </a:lnTo>
                <a:lnTo>
                  <a:pt x="34" y="16"/>
                </a:lnTo>
                <a:lnTo>
                  <a:pt x="26" y="12"/>
                </a:lnTo>
                <a:lnTo>
                  <a:pt x="19" y="7"/>
                </a:lnTo>
                <a:lnTo>
                  <a:pt x="12" y="3"/>
                </a:lnTo>
                <a:lnTo>
                  <a:pt x="5" y="0"/>
                </a:lnTo>
                <a:lnTo>
                  <a:pt x="0" y="19"/>
                </a:lnTo>
                <a:lnTo>
                  <a:pt x="3" y="21"/>
                </a:lnTo>
                <a:lnTo>
                  <a:pt x="9" y="24"/>
                </a:lnTo>
                <a:lnTo>
                  <a:pt x="16" y="28"/>
                </a:lnTo>
                <a:lnTo>
                  <a:pt x="23" y="33"/>
                </a:lnTo>
                <a:lnTo>
                  <a:pt x="32" y="39"/>
                </a:lnTo>
                <a:lnTo>
                  <a:pt x="41" y="44"/>
                </a:lnTo>
                <a:lnTo>
                  <a:pt x="46" y="46"/>
                </a:lnTo>
                <a:lnTo>
                  <a:pt x="51" y="46"/>
                </a:lnTo>
                <a:lnTo>
                  <a:pt x="57" y="48"/>
                </a:lnTo>
                <a:lnTo>
                  <a:pt x="62" y="48"/>
                </a:lnTo>
                <a:lnTo>
                  <a:pt x="51" y="37"/>
                </a:lnTo>
                <a:lnTo>
                  <a:pt x="73" y="3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4" name=""/>
          <p:cNvSpPr/>
          <p:nvPr/>
        </p:nvSpPr>
        <p:spPr>
          <a:xfrm>
            <a:off x="2006640" y="-1138320"/>
            <a:ext cx="31680" cy="31680"/>
          </a:xfrm>
          <a:custGeom>
            <a:avLst/>
            <a:gdLst/>
            <a:ahLst/>
            <a:rect l="l" t="t" r="r" b="b"/>
            <a:pathLst>
              <a:path w="41" h="39">
                <a:moveTo>
                  <a:pt x="41" y="39"/>
                </a:moveTo>
                <a:lnTo>
                  <a:pt x="41" y="39"/>
                </a:lnTo>
                <a:lnTo>
                  <a:pt x="40" y="32"/>
                </a:lnTo>
                <a:lnTo>
                  <a:pt x="38" y="25"/>
                </a:lnTo>
                <a:lnTo>
                  <a:pt x="32" y="20"/>
                </a:lnTo>
                <a:lnTo>
                  <a:pt x="31" y="14"/>
                </a:lnTo>
                <a:lnTo>
                  <a:pt x="27" y="9"/>
                </a:lnTo>
                <a:lnTo>
                  <a:pt x="25" y="5"/>
                </a:lnTo>
                <a:lnTo>
                  <a:pt x="23" y="2"/>
                </a:lnTo>
                <a:lnTo>
                  <a:pt x="22" y="0"/>
                </a:lnTo>
                <a:lnTo>
                  <a:pt x="0" y="0"/>
                </a:lnTo>
                <a:lnTo>
                  <a:pt x="2" y="7"/>
                </a:lnTo>
                <a:lnTo>
                  <a:pt x="6" y="14"/>
                </a:lnTo>
                <a:lnTo>
                  <a:pt x="9" y="21"/>
                </a:lnTo>
                <a:lnTo>
                  <a:pt x="11" y="25"/>
                </a:lnTo>
                <a:lnTo>
                  <a:pt x="15" y="30"/>
                </a:lnTo>
                <a:lnTo>
                  <a:pt x="18" y="34"/>
                </a:lnTo>
                <a:lnTo>
                  <a:pt x="18" y="37"/>
                </a:lnTo>
                <a:lnTo>
                  <a:pt x="20" y="39"/>
                </a:lnTo>
                <a:lnTo>
                  <a:pt x="41" y="3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5" name=""/>
          <p:cNvSpPr/>
          <p:nvPr/>
        </p:nvSpPr>
        <p:spPr>
          <a:xfrm>
            <a:off x="2021040" y="-1106640"/>
            <a:ext cx="61920" cy="57240"/>
          </a:xfrm>
          <a:custGeom>
            <a:avLst/>
            <a:gdLst/>
            <a:ahLst/>
            <a:rect l="l" t="t" r="r" b="b"/>
            <a:pathLst>
              <a:path w="78" h="71">
                <a:moveTo>
                  <a:pt x="78" y="52"/>
                </a:moveTo>
                <a:lnTo>
                  <a:pt x="78" y="52"/>
                </a:lnTo>
                <a:lnTo>
                  <a:pt x="70" y="52"/>
                </a:lnTo>
                <a:lnTo>
                  <a:pt x="61" y="50"/>
                </a:lnTo>
                <a:lnTo>
                  <a:pt x="52" y="50"/>
                </a:lnTo>
                <a:lnTo>
                  <a:pt x="46" y="48"/>
                </a:lnTo>
                <a:lnTo>
                  <a:pt x="41" y="48"/>
                </a:lnTo>
                <a:lnTo>
                  <a:pt x="36" y="46"/>
                </a:lnTo>
                <a:lnTo>
                  <a:pt x="32" y="45"/>
                </a:lnTo>
                <a:lnTo>
                  <a:pt x="30" y="41"/>
                </a:lnTo>
                <a:lnTo>
                  <a:pt x="29" y="39"/>
                </a:lnTo>
                <a:lnTo>
                  <a:pt x="27" y="36"/>
                </a:lnTo>
                <a:lnTo>
                  <a:pt x="25" y="32"/>
                </a:lnTo>
                <a:lnTo>
                  <a:pt x="23" y="27"/>
                </a:lnTo>
                <a:lnTo>
                  <a:pt x="23" y="21"/>
                </a:lnTo>
                <a:lnTo>
                  <a:pt x="22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0" y="9"/>
                </a:lnTo>
                <a:lnTo>
                  <a:pt x="0" y="18"/>
                </a:lnTo>
                <a:lnTo>
                  <a:pt x="2" y="25"/>
                </a:lnTo>
                <a:lnTo>
                  <a:pt x="2" y="32"/>
                </a:lnTo>
                <a:lnTo>
                  <a:pt x="5" y="37"/>
                </a:lnTo>
                <a:lnTo>
                  <a:pt x="7" y="45"/>
                </a:lnTo>
                <a:lnTo>
                  <a:pt x="11" y="50"/>
                </a:lnTo>
                <a:lnTo>
                  <a:pt x="16" y="55"/>
                </a:lnTo>
                <a:lnTo>
                  <a:pt x="22" y="59"/>
                </a:lnTo>
                <a:lnTo>
                  <a:pt x="27" y="62"/>
                </a:lnTo>
                <a:lnTo>
                  <a:pt x="34" y="66"/>
                </a:lnTo>
                <a:lnTo>
                  <a:pt x="41" y="68"/>
                </a:lnTo>
                <a:lnTo>
                  <a:pt x="50" y="70"/>
                </a:lnTo>
                <a:lnTo>
                  <a:pt x="59" y="70"/>
                </a:lnTo>
                <a:lnTo>
                  <a:pt x="68" y="71"/>
                </a:lnTo>
                <a:lnTo>
                  <a:pt x="78" y="71"/>
                </a:lnTo>
                <a:lnTo>
                  <a:pt x="78" y="5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6" name=""/>
          <p:cNvSpPr/>
          <p:nvPr/>
        </p:nvSpPr>
        <p:spPr>
          <a:xfrm>
            <a:off x="2082960" y="-1087560"/>
            <a:ext cx="182520" cy="38160"/>
          </a:xfrm>
          <a:custGeom>
            <a:avLst/>
            <a:gdLst/>
            <a:ahLst/>
            <a:rect l="l" t="t" r="r" b="b"/>
            <a:pathLst>
              <a:path w="232" h="48">
                <a:moveTo>
                  <a:pt x="232" y="0"/>
                </a:moveTo>
                <a:lnTo>
                  <a:pt x="232" y="0"/>
                </a:lnTo>
                <a:lnTo>
                  <a:pt x="216" y="0"/>
                </a:lnTo>
                <a:lnTo>
                  <a:pt x="200" y="2"/>
                </a:lnTo>
                <a:lnTo>
                  <a:pt x="184" y="2"/>
                </a:lnTo>
                <a:lnTo>
                  <a:pt x="170" y="4"/>
                </a:lnTo>
                <a:lnTo>
                  <a:pt x="141" y="9"/>
                </a:lnTo>
                <a:lnTo>
                  <a:pt x="114" y="14"/>
                </a:lnTo>
                <a:lnTo>
                  <a:pt x="88" y="20"/>
                </a:lnTo>
                <a:lnTo>
                  <a:pt x="61" y="23"/>
                </a:lnTo>
                <a:lnTo>
                  <a:pt x="47" y="25"/>
                </a:lnTo>
                <a:lnTo>
                  <a:pt x="32" y="27"/>
                </a:lnTo>
                <a:lnTo>
                  <a:pt x="16" y="27"/>
                </a:lnTo>
                <a:lnTo>
                  <a:pt x="0" y="27"/>
                </a:lnTo>
                <a:lnTo>
                  <a:pt x="0" y="48"/>
                </a:lnTo>
                <a:lnTo>
                  <a:pt x="18" y="48"/>
                </a:lnTo>
                <a:lnTo>
                  <a:pt x="34" y="47"/>
                </a:lnTo>
                <a:lnTo>
                  <a:pt x="49" y="45"/>
                </a:lnTo>
                <a:lnTo>
                  <a:pt x="65" y="45"/>
                </a:lnTo>
                <a:lnTo>
                  <a:pt x="91" y="39"/>
                </a:lnTo>
                <a:lnTo>
                  <a:pt x="118" y="34"/>
                </a:lnTo>
                <a:lnTo>
                  <a:pt x="145" y="29"/>
                </a:lnTo>
                <a:lnTo>
                  <a:pt x="173" y="25"/>
                </a:lnTo>
                <a:lnTo>
                  <a:pt x="187" y="23"/>
                </a:lnTo>
                <a:lnTo>
                  <a:pt x="202" y="22"/>
                </a:lnTo>
                <a:lnTo>
                  <a:pt x="216" y="22"/>
                </a:lnTo>
                <a:lnTo>
                  <a:pt x="232" y="20"/>
                </a:lnTo>
                <a:lnTo>
                  <a:pt x="23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7" name=""/>
          <p:cNvSpPr/>
          <p:nvPr/>
        </p:nvSpPr>
        <p:spPr>
          <a:xfrm>
            <a:off x="2265480" y="-1087560"/>
            <a:ext cx="39600" cy="20880"/>
          </a:xfrm>
          <a:custGeom>
            <a:avLst/>
            <a:gdLst/>
            <a:ahLst/>
            <a:rect l="l" t="t" r="r" b="b"/>
            <a:pathLst>
              <a:path w="50" h="27">
                <a:moveTo>
                  <a:pt x="50" y="14"/>
                </a:moveTo>
                <a:lnTo>
                  <a:pt x="44" y="9"/>
                </a:lnTo>
                <a:lnTo>
                  <a:pt x="41" y="6"/>
                </a:lnTo>
                <a:lnTo>
                  <a:pt x="34" y="4"/>
                </a:lnTo>
                <a:lnTo>
                  <a:pt x="28" y="2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22"/>
                </a:lnTo>
                <a:lnTo>
                  <a:pt x="11" y="22"/>
                </a:lnTo>
                <a:lnTo>
                  <a:pt x="19" y="23"/>
                </a:lnTo>
                <a:lnTo>
                  <a:pt x="23" y="23"/>
                </a:lnTo>
                <a:lnTo>
                  <a:pt x="28" y="23"/>
                </a:lnTo>
                <a:lnTo>
                  <a:pt x="30" y="25"/>
                </a:lnTo>
                <a:lnTo>
                  <a:pt x="34" y="27"/>
                </a:lnTo>
                <a:lnTo>
                  <a:pt x="30" y="22"/>
                </a:lnTo>
                <a:lnTo>
                  <a:pt x="50" y="1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8" name=""/>
          <p:cNvSpPr/>
          <p:nvPr/>
        </p:nvSpPr>
        <p:spPr>
          <a:xfrm>
            <a:off x="2290680" y="-1076400"/>
            <a:ext cx="128520" cy="65160"/>
          </a:xfrm>
          <a:custGeom>
            <a:avLst/>
            <a:gdLst/>
            <a:ahLst/>
            <a:rect l="l" t="t" r="r" b="b"/>
            <a:pathLst>
              <a:path w="164" h="82">
                <a:moveTo>
                  <a:pt x="164" y="61"/>
                </a:moveTo>
                <a:lnTo>
                  <a:pt x="164" y="61"/>
                </a:lnTo>
                <a:lnTo>
                  <a:pt x="155" y="61"/>
                </a:lnTo>
                <a:lnTo>
                  <a:pt x="146" y="61"/>
                </a:lnTo>
                <a:lnTo>
                  <a:pt x="135" y="59"/>
                </a:lnTo>
                <a:lnTo>
                  <a:pt x="126" y="57"/>
                </a:lnTo>
                <a:lnTo>
                  <a:pt x="114" y="56"/>
                </a:lnTo>
                <a:lnTo>
                  <a:pt x="102" y="52"/>
                </a:lnTo>
                <a:lnTo>
                  <a:pt x="91" y="50"/>
                </a:lnTo>
                <a:lnTo>
                  <a:pt x="80" y="47"/>
                </a:lnTo>
                <a:lnTo>
                  <a:pt x="68" y="41"/>
                </a:lnTo>
                <a:lnTo>
                  <a:pt x="59" y="38"/>
                </a:lnTo>
                <a:lnTo>
                  <a:pt x="48" y="33"/>
                </a:lnTo>
                <a:lnTo>
                  <a:pt x="41" y="25"/>
                </a:lnTo>
                <a:lnTo>
                  <a:pt x="37" y="24"/>
                </a:lnTo>
                <a:lnTo>
                  <a:pt x="34" y="20"/>
                </a:lnTo>
                <a:lnTo>
                  <a:pt x="30" y="16"/>
                </a:lnTo>
                <a:lnTo>
                  <a:pt x="27" y="13"/>
                </a:lnTo>
                <a:lnTo>
                  <a:pt x="25" y="11"/>
                </a:lnTo>
                <a:lnTo>
                  <a:pt x="23" y="8"/>
                </a:lnTo>
                <a:lnTo>
                  <a:pt x="21" y="4"/>
                </a:lnTo>
                <a:lnTo>
                  <a:pt x="21" y="0"/>
                </a:lnTo>
                <a:lnTo>
                  <a:pt x="0" y="6"/>
                </a:lnTo>
                <a:lnTo>
                  <a:pt x="2" y="11"/>
                </a:lnTo>
                <a:lnTo>
                  <a:pt x="4" y="16"/>
                </a:lnTo>
                <a:lnTo>
                  <a:pt x="7" y="22"/>
                </a:lnTo>
                <a:lnTo>
                  <a:pt x="11" y="25"/>
                </a:lnTo>
                <a:lnTo>
                  <a:pt x="14" y="31"/>
                </a:lnTo>
                <a:lnTo>
                  <a:pt x="18" y="34"/>
                </a:lnTo>
                <a:lnTo>
                  <a:pt x="23" y="38"/>
                </a:lnTo>
                <a:lnTo>
                  <a:pt x="29" y="43"/>
                </a:lnTo>
                <a:lnTo>
                  <a:pt x="37" y="49"/>
                </a:lnTo>
                <a:lnTo>
                  <a:pt x="48" y="56"/>
                </a:lnTo>
                <a:lnTo>
                  <a:pt x="61" y="61"/>
                </a:lnTo>
                <a:lnTo>
                  <a:pt x="73" y="65"/>
                </a:lnTo>
                <a:lnTo>
                  <a:pt x="86" y="70"/>
                </a:lnTo>
                <a:lnTo>
                  <a:pt x="96" y="73"/>
                </a:lnTo>
                <a:lnTo>
                  <a:pt x="110" y="75"/>
                </a:lnTo>
                <a:lnTo>
                  <a:pt x="121" y="77"/>
                </a:lnTo>
                <a:lnTo>
                  <a:pt x="134" y="81"/>
                </a:lnTo>
                <a:lnTo>
                  <a:pt x="144" y="81"/>
                </a:lnTo>
                <a:lnTo>
                  <a:pt x="155" y="82"/>
                </a:lnTo>
                <a:lnTo>
                  <a:pt x="164" y="82"/>
                </a:lnTo>
                <a:lnTo>
                  <a:pt x="164" y="6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69" name=""/>
          <p:cNvSpPr/>
          <p:nvPr/>
        </p:nvSpPr>
        <p:spPr>
          <a:xfrm>
            <a:off x="2419200" y="-1031760"/>
            <a:ext cx="57240" cy="20520"/>
          </a:xfrm>
          <a:custGeom>
            <a:avLst/>
            <a:gdLst/>
            <a:ahLst/>
            <a:rect l="l" t="t" r="r" b="b"/>
            <a:pathLst>
              <a:path w="71" h="25">
                <a:moveTo>
                  <a:pt x="50" y="6"/>
                </a:moveTo>
                <a:lnTo>
                  <a:pt x="50" y="2"/>
                </a:lnTo>
                <a:lnTo>
                  <a:pt x="51" y="0"/>
                </a:lnTo>
                <a:lnTo>
                  <a:pt x="51" y="0"/>
                </a:lnTo>
                <a:lnTo>
                  <a:pt x="50" y="0"/>
                </a:lnTo>
                <a:lnTo>
                  <a:pt x="50" y="2"/>
                </a:lnTo>
                <a:lnTo>
                  <a:pt x="43" y="4"/>
                </a:lnTo>
                <a:lnTo>
                  <a:pt x="35" y="4"/>
                </a:lnTo>
                <a:lnTo>
                  <a:pt x="16" y="6"/>
                </a:lnTo>
                <a:lnTo>
                  <a:pt x="0" y="6"/>
                </a:lnTo>
                <a:lnTo>
                  <a:pt x="0" y="25"/>
                </a:lnTo>
                <a:lnTo>
                  <a:pt x="16" y="25"/>
                </a:lnTo>
                <a:lnTo>
                  <a:pt x="35" y="24"/>
                </a:lnTo>
                <a:lnTo>
                  <a:pt x="46" y="24"/>
                </a:lnTo>
                <a:lnTo>
                  <a:pt x="55" y="20"/>
                </a:lnTo>
                <a:lnTo>
                  <a:pt x="60" y="18"/>
                </a:lnTo>
                <a:lnTo>
                  <a:pt x="64" y="16"/>
                </a:lnTo>
                <a:lnTo>
                  <a:pt x="67" y="13"/>
                </a:lnTo>
                <a:lnTo>
                  <a:pt x="71" y="8"/>
                </a:lnTo>
                <a:lnTo>
                  <a:pt x="71" y="6"/>
                </a:lnTo>
                <a:lnTo>
                  <a:pt x="50" y="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0" name=""/>
          <p:cNvSpPr/>
          <p:nvPr/>
        </p:nvSpPr>
        <p:spPr>
          <a:xfrm>
            <a:off x="2459160" y="-1049400"/>
            <a:ext cx="23760" cy="22320"/>
          </a:xfrm>
          <a:custGeom>
            <a:avLst/>
            <a:gdLst/>
            <a:ahLst/>
            <a:rect l="l" t="t" r="r" b="b"/>
            <a:pathLst>
              <a:path w="28" h="29">
                <a:moveTo>
                  <a:pt x="28" y="0"/>
                </a:moveTo>
                <a:lnTo>
                  <a:pt x="28" y="0"/>
                </a:lnTo>
                <a:lnTo>
                  <a:pt x="21" y="0"/>
                </a:lnTo>
                <a:lnTo>
                  <a:pt x="16" y="4"/>
                </a:lnTo>
                <a:lnTo>
                  <a:pt x="12" y="6"/>
                </a:lnTo>
                <a:lnTo>
                  <a:pt x="7" y="11"/>
                </a:lnTo>
                <a:lnTo>
                  <a:pt x="5" y="15"/>
                </a:lnTo>
                <a:lnTo>
                  <a:pt x="1" y="18"/>
                </a:lnTo>
                <a:lnTo>
                  <a:pt x="0" y="23"/>
                </a:lnTo>
                <a:lnTo>
                  <a:pt x="0" y="29"/>
                </a:lnTo>
                <a:lnTo>
                  <a:pt x="21" y="29"/>
                </a:lnTo>
                <a:lnTo>
                  <a:pt x="21" y="29"/>
                </a:lnTo>
                <a:lnTo>
                  <a:pt x="21" y="27"/>
                </a:lnTo>
                <a:lnTo>
                  <a:pt x="23" y="25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6" y="22"/>
                </a:lnTo>
                <a:lnTo>
                  <a:pt x="28" y="22"/>
                </a:lnTo>
                <a:lnTo>
                  <a:pt x="2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1" name=""/>
          <p:cNvSpPr/>
          <p:nvPr/>
        </p:nvSpPr>
        <p:spPr>
          <a:xfrm>
            <a:off x="2482920" y="-1071720"/>
            <a:ext cx="50760" cy="38160"/>
          </a:xfrm>
          <a:custGeom>
            <a:avLst/>
            <a:gdLst/>
            <a:ahLst/>
            <a:rect l="l" t="t" r="r" b="b"/>
            <a:pathLst>
              <a:path w="66" h="48">
                <a:moveTo>
                  <a:pt x="57" y="0"/>
                </a:moveTo>
                <a:lnTo>
                  <a:pt x="48" y="3"/>
                </a:lnTo>
                <a:lnTo>
                  <a:pt x="46" y="7"/>
                </a:lnTo>
                <a:lnTo>
                  <a:pt x="41" y="10"/>
                </a:lnTo>
                <a:lnTo>
                  <a:pt x="36" y="14"/>
                </a:lnTo>
                <a:lnTo>
                  <a:pt x="29" y="17"/>
                </a:lnTo>
                <a:lnTo>
                  <a:pt x="20" y="23"/>
                </a:lnTo>
                <a:lnTo>
                  <a:pt x="13" y="25"/>
                </a:lnTo>
                <a:lnTo>
                  <a:pt x="5" y="26"/>
                </a:lnTo>
                <a:lnTo>
                  <a:pt x="0" y="26"/>
                </a:lnTo>
                <a:lnTo>
                  <a:pt x="0" y="48"/>
                </a:lnTo>
                <a:lnTo>
                  <a:pt x="9" y="46"/>
                </a:lnTo>
                <a:lnTo>
                  <a:pt x="20" y="44"/>
                </a:lnTo>
                <a:lnTo>
                  <a:pt x="29" y="41"/>
                </a:lnTo>
                <a:lnTo>
                  <a:pt x="38" y="37"/>
                </a:lnTo>
                <a:lnTo>
                  <a:pt x="46" y="32"/>
                </a:lnTo>
                <a:lnTo>
                  <a:pt x="54" y="26"/>
                </a:lnTo>
                <a:lnTo>
                  <a:pt x="61" y="21"/>
                </a:lnTo>
                <a:lnTo>
                  <a:pt x="66" y="16"/>
                </a:lnTo>
                <a:lnTo>
                  <a:pt x="57" y="19"/>
                </a:lnTo>
                <a:lnTo>
                  <a:pt x="57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2" name=""/>
          <p:cNvSpPr/>
          <p:nvPr/>
        </p:nvSpPr>
        <p:spPr>
          <a:xfrm>
            <a:off x="2527200" y="-1071720"/>
            <a:ext cx="63720" cy="16200"/>
          </a:xfrm>
          <a:custGeom>
            <a:avLst/>
            <a:gdLst/>
            <a:ahLst/>
            <a:rect l="l" t="t" r="r" b="b"/>
            <a:pathLst>
              <a:path w="80" h="19">
                <a:moveTo>
                  <a:pt x="71" y="17"/>
                </a:moveTo>
                <a:lnTo>
                  <a:pt x="77" y="0"/>
                </a:lnTo>
                <a:lnTo>
                  <a:pt x="57" y="0"/>
                </a:lnTo>
                <a:lnTo>
                  <a:pt x="39" y="0"/>
                </a:lnTo>
                <a:lnTo>
                  <a:pt x="20" y="0"/>
                </a:lnTo>
                <a:lnTo>
                  <a:pt x="0" y="0"/>
                </a:lnTo>
                <a:lnTo>
                  <a:pt x="0" y="19"/>
                </a:lnTo>
                <a:lnTo>
                  <a:pt x="20" y="19"/>
                </a:lnTo>
                <a:lnTo>
                  <a:pt x="39" y="19"/>
                </a:lnTo>
                <a:lnTo>
                  <a:pt x="57" y="19"/>
                </a:lnTo>
                <a:lnTo>
                  <a:pt x="77" y="19"/>
                </a:lnTo>
                <a:lnTo>
                  <a:pt x="80" y="0"/>
                </a:lnTo>
                <a:lnTo>
                  <a:pt x="71" y="1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3" name=""/>
          <p:cNvSpPr/>
          <p:nvPr/>
        </p:nvSpPr>
        <p:spPr>
          <a:xfrm>
            <a:off x="2587680" y="-1071720"/>
            <a:ext cx="3240" cy="9720"/>
          </a:xfrm>
          <a:custGeom>
            <a:avLst/>
            <a:gdLst/>
            <a:ahLst/>
            <a:rect l="l" t="t" r="r" b="b"/>
            <a:pathLst>
              <a:path w="3" h="10">
                <a:moveTo>
                  <a:pt x="3" y="0"/>
                </a:moveTo>
                <a:lnTo>
                  <a:pt x="0" y="10"/>
                </a:lnTo>
                <a:lnTo>
                  <a:pt x="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4" name=""/>
          <p:cNvSpPr/>
          <p:nvPr/>
        </p:nvSpPr>
        <p:spPr>
          <a:xfrm>
            <a:off x="2549520" y="-1084320"/>
            <a:ext cx="41400" cy="28800"/>
          </a:xfrm>
          <a:custGeom>
            <a:avLst/>
            <a:gdLst/>
            <a:ahLst/>
            <a:rect l="l" t="t" r="r" b="b"/>
            <a:pathLst>
              <a:path w="51" h="35">
                <a:moveTo>
                  <a:pt x="0" y="1"/>
                </a:moveTo>
                <a:lnTo>
                  <a:pt x="3" y="17"/>
                </a:lnTo>
                <a:lnTo>
                  <a:pt x="42" y="35"/>
                </a:lnTo>
                <a:lnTo>
                  <a:pt x="51" y="17"/>
                </a:lnTo>
                <a:lnTo>
                  <a:pt x="12" y="0"/>
                </a:lnTo>
                <a:lnTo>
                  <a:pt x="0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5" name=""/>
          <p:cNvSpPr/>
          <p:nvPr/>
        </p:nvSpPr>
        <p:spPr>
          <a:xfrm>
            <a:off x="2549520" y="-1082520"/>
            <a:ext cx="7920" cy="6120"/>
          </a:xfrm>
          <a:custGeom>
            <a:avLst/>
            <a:gdLst/>
            <a:ahLst/>
            <a:rect l="l" t="t" r="r" b="b"/>
            <a:pathLst>
              <a:path w="8" h="7">
                <a:moveTo>
                  <a:pt x="0" y="0"/>
                </a:moveTo>
                <a:lnTo>
                  <a:pt x="8" y="7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6" name=""/>
          <p:cNvSpPr/>
          <p:nvPr/>
        </p:nvSpPr>
        <p:spPr>
          <a:xfrm>
            <a:off x="2508120" y="-1085760"/>
            <a:ext cx="52560" cy="20520"/>
          </a:xfrm>
          <a:custGeom>
            <a:avLst/>
            <a:gdLst/>
            <a:ahLst/>
            <a:rect l="l" t="t" r="r" b="b"/>
            <a:pathLst>
              <a:path w="68" h="27">
                <a:moveTo>
                  <a:pt x="0" y="2"/>
                </a:moveTo>
                <a:lnTo>
                  <a:pt x="2" y="18"/>
                </a:lnTo>
                <a:lnTo>
                  <a:pt x="7" y="20"/>
                </a:lnTo>
                <a:lnTo>
                  <a:pt x="16" y="23"/>
                </a:lnTo>
                <a:lnTo>
                  <a:pt x="23" y="25"/>
                </a:lnTo>
                <a:lnTo>
                  <a:pt x="32" y="27"/>
                </a:lnTo>
                <a:lnTo>
                  <a:pt x="41" y="27"/>
                </a:lnTo>
                <a:lnTo>
                  <a:pt x="50" y="27"/>
                </a:lnTo>
                <a:lnTo>
                  <a:pt x="55" y="25"/>
                </a:lnTo>
                <a:lnTo>
                  <a:pt x="61" y="25"/>
                </a:lnTo>
                <a:lnTo>
                  <a:pt x="64" y="21"/>
                </a:lnTo>
                <a:lnTo>
                  <a:pt x="68" y="20"/>
                </a:lnTo>
                <a:lnTo>
                  <a:pt x="54" y="5"/>
                </a:lnTo>
                <a:lnTo>
                  <a:pt x="54" y="5"/>
                </a:lnTo>
                <a:lnTo>
                  <a:pt x="52" y="5"/>
                </a:lnTo>
                <a:lnTo>
                  <a:pt x="50" y="7"/>
                </a:lnTo>
                <a:lnTo>
                  <a:pt x="48" y="7"/>
                </a:lnTo>
                <a:lnTo>
                  <a:pt x="41" y="7"/>
                </a:lnTo>
                <a:lnTo>
                  <a:pt x="34" y="7"/>
                </a:lnTo>
                <a:lnTo>
                  <a:pt x="29" y="5"/>
                </a:lnTo>
                <a:lnTo>
                  <a:pt x="22" y="4"/>
                </a:lnTo>
                <a:lnTo>
                  <a:pt x="16" y="2"/>
                </a:lnTo>
                <a:lnTo>
                  <a:pt x="13" y="0"/>
                </a:lnTo>
                <a:lnTo>
                  <a:pt x="14" y="16"/>
                </a:lnTo>
                <a:lnTo>
                  <a:pt x="0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7" name=""/>
          <p:cNvSpPr/>
          <p:nvPr/>
        </p:nvSpPr>
        <p:spPr>
          <a:xfrm>
            <a:off x="2513160" y="-1079640"/>
            <a:ext cx="7920" cy="6480"/>
          </a:xfrm>
          <a:custGeom>
            <a:avLst/>
            <a:gdLst/>
            <a:ahLst/>
            <a:rect l="l" t="t" r="r" b="b"/>
            <a:pathLst>
              <a:path w="9" h="7">
                <a:moveTo>
                  <a:pt x="9" y="7"/>
                </a:moveTo>
                <a:lnTo>
                  <a:pt x="0" y="0"/>
                </a:lnTo>
                <a:lnTo>
                  <a:pt x="9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8" name=""/>
          <p:cNvSpPr/>
          <p:nvPr/>
        </p:nvSpPr>
        <p:spPr>
          <a:xfrm>
            <a:off x="2508120" y="-1096920"/>
            <a:ext cx="19080" cy="23760"/>
          </a:xfrm>
          <a:custGeom>
            <a:avLst/>
            <a:gdLst/>
            <a:ahLst/>
            <a:rect l="l" t="t" r="r" b="b"/>
            <a:pathLst>
              <a:path w="25" h="28">
                <a:moveTo>
                  <a:pt x="18" y="0"/>
                </a:moveTo>
                <a:lnTo>
                  <a:pt x="11" y="3"/>
                </a:lnTo>
                <a:lnTo>
                  <a:pt x="0" y="14"/>
                </a:lnTo>
                <a:lnTo>
                  <a:pt x="14" y="28"/>
                </a:lnTo>
                <a:lnTo>
                  <a:pt x="25" y="17"/>
                </a:lnTo>
                <a:lnTo>
                  <a:pt x="1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79" name=""/>
          <p:cNvSpPr/>
          <p:nvPr/>
        </p:nvSpPr>
        <p:spPr>
          <a:xfrm>
            <a:off x="2522520" y="-1087560"/>
            <a:ext cx="1440" cy="792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0" name=""/>
          <p:cNvSpPr/>
          <p:nvPr/>
        </p:nvSpPr>
        <p:spPr>
          <a:xfrm>
            <a:off x="2521080" y="-1109520"/>
            <a:ext cx="199800" cy="29880"/>
          </a:xfrm>
          <a:custGeom>
            <a:avLst/>
            <a:gdLst/>
            <a:ahLst/>
            <a:rect l="l" t="t" r="r" b="b"/>
            <a:pathLst>
              <a:path w="251" h="37">
                <a:moveTo>
                  <a:pt x="251" y="0"/>
                </a:moveTo>
                <a:lnTo>
                  <a:pt x="246" y="0"/>
                </a:lnTo>
                <a:lnTo>
                  <a:pt x="201" y="3"/>
                </a:lnTo>
                <a:lnTo>
                  <a:pt x="158" y="8"/>
                </a:lnTo>
                <a:lnTo>
                  <a:pt x="117" y="10"/>
                </a:lnTo>
                <a:lnTo>
                  <a:pt x="80" y="14"/>
                </a:lnTo>
                <a:lnTo>
                  <a:pt x="48" y="14"/>
                </a:lnTo>
                <a:lnTo>
                  <a:pt x="23" y="16"/>
                </a:lnTo>
                <a:lnTo>
                  <a:pt x="7" y="16"/>
                </a:lnTo>
                <a:lnTo>
                  <a:pt x="0" y="16"/>
                </a:lnTo>
                <a:lnTo>
                  <a:pt x="2" y="37"/>
                </a:lnTo>
                <a:lnTo>
                  <a:pt x="7" y="37"/>
                </a:lnTo>
                <a:lnTo>
                  <a:pt x="23" y="37"/>
                </a:lnTo>
                <a:lnTo>
                  <a:pt x="48" y="35"/>
                </a:lnTo>
                <a:lnTo>
                  <a:pt x="82" y="33"/>
                </a:lnTo>
                <a:lnTo>
                  <a:pt x="119" y="32"/>
                </a:lnTo>
                <a:lnTo>
                  <a:pt x="160" y="28"/>
                </a:lnTo>
                <a:lnTo>
                  <a:pt x="205" y="24"/>
                </a:lnTo>
                <a:lnTo>
                  <a:pt x="247" y="19"/>
                </a:lnTo>
                <a:lnTo>
                  <a:pt x="242" y="17"/>
                </a:lnTo>
                <a:lnTo>
                  <a:pt x="25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1" name=""/>
          <p:cNvSpPr/>
          <p:nvPr/>
        </p:nvSpPr>
        <p:spPr>
          <a:xfrm>
            <a:off x="2714760" y="-1109520"/>
            <a:ext cx="115920" cy="21960"/>
          </a:xfrm>
          <a:custGeom>
            <a:avLst/>
            <a:gdLst/>
            <a:ahLst/>
            <a:rect l="l" t="t" r="r" b="b"/>
            <a:pathLst>
              <a:path w="148" h="26">
                <a:moveTo>
                  <a:pt x="148" y="26"/>
                </a:moveTo>
                <a:lnTo>
                  <a:pt x="144" y="5"/>
                </a:lnTo>
                <a:lnTo>
                  <a:pt x="132" y="5"/>
                </a:lnTo>
                <a:lnTo>
                  <a:pt x="114" y="5"/>
                </a:lnTo>
                <a:lnTo>
                  <a:pt x="93" y="5"/>
                </a:lnTo>
                <a:lnTo>
                  <a:pt x="71" y="5"/>
                </a:lnTo>
                <a:lnTo>
                  <a:pt x="48" y="3"/>
                </a:lnTo>
                <a:lnTo>
                  <a:pt x="30" y="3"/>
                </a:lnTo>
                <a:lnTo>
                  <a:pt x="21" y="1"/>
                </a:lnTo>
                <a:lnTo>
                  <a:pt x="14" y="1"/>
                </a:lnTo>
                <a:lnTo>
                  <a:pt x="11" y="0"/>
                </a:lnTo>
                <a:lnTo>
                  <a:pt x="9" y="0"/>
                </a:lnTo>
                <a:lnTo>
                  <a:pt x="0" y="17"/>
                </a:lnTo>
                <a:lnTo>
                  <a:pt x="5" y="21"/>
                </a:lnTo>
                <a:lnTo>
                  <a:pt x="11" y="23"/>
                </a:lnTo>
                <a:lnTo>
                  <a:pt x="20" y="23"/>
                </a:lnTo>
                <a:lnTo>
                  <a:pt x="28" y="24"/>
                </a:lnTo>
                <a:lnTo>
                  <a:pt x="48" y="24"/>
                </a:lnTo>
                <a:lnTo>
                  <a:pt x="69" y="26"/>
                </a:lnTo>
                <a:lnTo>
                  <a:pt x="93" y="26"/>
                </a:lnTo>
                <a:lnTo>
                  <a:pt x="114" y="26"/>
                </a:lnTo>
                <a:lnTo>
                  <a:pt x="132" y="26"/>
                </a:lnTo>
                <a:lnTo>
                  <a:pt x="144" y="26"/>
                </a:lnTo>
                <a:lnTo>
                  <a:pt x="141" y="7"/>
                </a:lnTo>
                <a:lnTo>
                  <a:pt x="148" y="2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2" name=""/>
          <p:cNvSpPr/>
          <p:nvPr/>
        </p:nvSpPr>
        <p:spPr>
          <a:xfrm>
            <a:off x="2774880" y="-1103400"/>
            <a:ext cx="55800" cy="34920"/>
          </a:xfrm>
          <a:custGeom>
            <a:avLst/>
            <a:gdLst/>
            <a:ahLst/>
            <a:rect l="l" t="t" r="r" b="b"/>
            <a:pathLst>
              <a:path w="71" h="44">
                <a:moveTo>
                  <a:pt x="0" y="44"/>
                </a:moveTo>
                <a:lnTo>
                  <a:pt x="0" y="44"/>
                </a:lnTo>
                <a:lnTo>
                  <a:pt x="8" y="42"/>
                </a:lnTo>
                <a:lnTo>
                  <a:pt x="21" y="37"/>
                </a:lnTo>
                <a:lnTo>
                  <a:pt x="40" y="30"/>
                </a:lnTo>
                <a:lnTo>
                  <a:pt x="71" y="19"/>
                </a:lnTo>
                <a:lnTo>
                  <a:pt x="64" y="0"/>
                </a:lnTo>
                <a:lnTo>
                  <a:pt x="35" y="10"/>
                </a:lnTo>
                <a:lnTo>
                  <a:pt x="14" y="17"/>
                </a:lnTo>
                <a:lnTo>
                  <a:pt x="1" y="23"/>
                </a:lnTo>
                <a:lnTo>
                  <a:pt x="0" y="23"/>
                </a:lnTo>
                <a:lnTo>
                  <a:pt x="0" y="4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3" name=""/>
          <p:cNvSpPr/>
          <p:nvPr/>
        </p:nvSpPr>
        <p:spPr>
          <a:xfrm>
            <a:off x="2698920" y="-1085760"/>
            <a:ext cx="75960" cy="25200"/>
          </a:xfrm>
          <a:custGeom>
            <a:avLst/>
            <a:gdLst/>
            <a:ahLst/>
            <a:rect l="l" t="t" r="r" b="b"/>
            <a:pathLst>
              <a:path w="97" h="30">
                <a:moveTo>
                  <a:pt x="22" y="18"/>
                </a:moveTo>
                <a:lnTo>
                  <a:pt x="11" y="30"/>
                </a:lnTo>
                <a:lnTo>
                  <a:pt x="24" y="28"/>
                </a:lnTo>
                <a:lnTo>
                  <a:pt x="50" y="25"/>
                </a:lnTo>
                <a:lnTo>
                  <a:pt x="77" y="21"/>
                </a:lnTo>
                <a:lnTo>
                  <a:pt x="97" y="19"/>
                </a:lnTo>
                <a:lnTo>
                  <a:pt x="97" y="0"/>
                </a:lnTo>
                <a:lnTo>
                  <a:pt x="75" y="2"/>
                </a:lnTo>
                <a:lnTo>
                  <a:pt x="47" y="5"/>
                </a:lnTo>
                <a:lnTo>
                  <a:pt x="22" y="9"/>
                </a:lnTo>
                <a:lnTo>
                  <a:pt x="11" y="10"/>
                </a:lnTo>
                <a:lnTo>
                  <a:pt x="0" y="23"/>
                </a:lnTo>
                <a:lnTo>
                  <a:pt x="22" y="1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4" name=""/>
          <p:cNvSpPr/>
          <p:nvPr/>
        </p:nvSpPr>
        <p:spPr>
          <a:xfrm>
            <a:off x="2698920" y="-1071720"/>
            <a:ext cx="80640" cy="78120"/>
          </a:xfrm>
          <a:custGeom>
            <a:avLst/>
            <a:gdLst/>
            <a:ahLst/>
            <a:rect l="l" t="t" r="r" b="b"/>
            <a:pathLst>
              <a:path w="104" h="97">
                <a:moveTo>
                  <a:pt x="102" y="97"/>
                </a:moveTo>
                <a:lnTo>
                  <a:pt x="104" y="90"/>
                </a:lnTo>
                <a:lnTo>
                  <a:pt x="102" y="85"/>
                </a:lnTo>
                <a:lnTo>
                  <a:pt x="100" y="80"/>
                </a:lnTo>
                <a:lnTo>
                  <a:pt x="98" y="74"/>
                </a:lnTo>
                <a:lnTo>
                  <a:pt x="97" y="69"/>
                </a:lnTo>
                <a:lnTo>
                  <a:pt x="91" y="62"/>
                </a:lnTo>
                <a:lnTo>
                  <a:pt x="86" y="53"/>
                </a:lnTo>
                <a:lnTo>
                  <a:pt x="79" y="48"/>
                </a:lnTo>
                <a:lnTo>
                  <a:pt x="73" y="42"/>
                </a:lnTo>
                <a:lnTo>
                  <a:pt x="66" y="37"/>
                </a:lnTo>
                <a:lnTo>
                  <a:pt x="59" y="33"/>
                </a:lnTo>
                <a:lnTo>
                  <a:pt x="47" y="26"/>
                </a:lnTo>
                <a:lnTo>
                  <a:pt x="34" y="19"/>
                </a:lnTo>
                <a:lnTo>
                  <a:pt x="31" y="16"/>
                </a:lnTo>
                <a:lnTo>
                  <a:pt x="27" y="10"/>
                </a:lnTo>
                <a:lnTo>
                  <a:pt x="25" y="8"/>
                </a:lnTo>
                <a:lnTo>
                  <a:pt x="24" y="7"/>
                </a:lnTo>
                <a:lnTo>
                  <a:pt x="22" y="3"/>
                </a:lnTo>
                <a:lnTo>
                  <a:pt x="22" y="0"/>
                </a:lnTo>
                <a:lnTo>
                  <a:pt x="0" y="5"/>
                </a:lnTo>
                <a:lnTo>
                  <a:pt x="2" y="10"/>
                </a:lnTo>
                <a:lnTo>
                  <a:pt x="4" y="16"/>
                </a:lnTo>
                <a:lnTo>
                  <a:pt x="8" y="19"/>
                </a:lnTo>
                <a:lnTo>
                  <a:pt x="9" y="23"/>
                </a:lnTo>
                <a:lnTo>
                  <a:pt x="15" y="30"/>
                </a:lnTo>
                <a:lnTo>
                  <a:pt x="22" y="35"/>
                </a:lnTo>
                <a:lnTo>
                  <a:pt x="34" y="44"/>
                </a:lnTo>
                <a:lnTo>
                  <a:pt x="48" y="51"/>
                </a:lnTo>
                <a:lnTo>
                  <a:pt x="54" y="55"/>
                </a:lnTo>
                <a:lnTo>
                  <a:pt x="61" y="58"/>
                </a:lnTo>
                <a:lnTo>
                  <a:pt x="66" y="64"/>
                </a:lnTo>
                <a:lnTo>
                  <a:pt x="70" y="67"/>
                </a:lnTo>
                <a:lnTo>
                  <a:pt x="73" y="73"/>
                </a:lnTo>
                <a:lnTo>
                  <a:pt x="77" y="78"/>
                </a:lnTo>
                <a:lnTo>
                  <a:pt x="79" y="81"/>
                </a:lnTo>
                <a:lnTo>
                  <a:pt x="81" y="85"/>
                </a:lnTo>
                <a:lnTo>
                  <a:pt x="82" y="90"/>
                </a:lnTo>
                <a:lnTo>
                  <a:pt x="82" y="94"/>
                </a:lnTo>
                <a:lnTo>
                  <a:pt x="84" y="89"/>
                </a:lnTo>
                <a:lnTo>
                  <a:pt x="102" y="9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1320" bIns="31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5" name=""/>
          <p:cNvSpPr/>
          <p:nvPr/>
        </p:nvSpPr>
        <p:spPr>
          <a:xfrm>
            <a:off x="2763720" y="-1000080"/>
            <a:ext cx="792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0"/>
                </a:moveTo>
                <a:lnTo>
                  <a:pt x="11" y="3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6" name=""/>
          <p:cNvSpPr/>
          <p:nvPr/>
        </p:nvSpPr>
        <p:spPr>
          <a:xfrm>
            <a:off x="2763720" y="-1000080"/>
            <a:ext cx="792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0"/>
                </a:moveTo>
                <a:lnTo>
                  <a:pt x="11" y="3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7" name=""/>
          <p:cNvSpPr/>
          <p:nvPr/>
        </p:nvSpPr>
        <p:spPr>
          <a:xfrm>
            <a:off x="2763720" y="-1000080"/>
            <a:ext cx="7920" cy="3240"/>
          </a:xfrm>
          <a:custGeom>
            <a:avLst/>
            <a:gdLst/>
            <a:ahLst/>
            <a:rect l="l" t="t" r="r" b="b"/>
            <a:pathLst>
              <a:path w="11" h="3">
                <a:moveTo>
                  <a:pt x="0" y="0"/>
                </a:moveTo>
                <a:lnTo>
                  <a:pt x="11" y="3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8" name=""/>
          <p:cNvSpPr/>
          <p:nvPr/>
        </p:nvSpPr>
        <p:spPr>
          <a:xfrm>
            <a:off x="2757600" y="-1000080"/>
            <a:ext cx="20520" cy="23760"/>
          </a:xfrm>
          <a:custGeom>
            <a:avLst/>
            <a:gdLst/>
            <a:ahLst/>
            <a:rect l="l" t="t" r="r" b="b"/>
            <a:pathLst>
              <a:path w="27" h="30">
                <a:moveTo>
                  <a:pt x="22" y="30"/>
                </a:moveTo>
                <a:lnTo>
                  <a:pt x="22" y="30"/>
                </a:lnTo>
                <a:lnTo>
                  <a:pt x="22" y="25"/>
                </a:lnTo>
                <a:lnTo>
                  <a:pt x="23" y="17"/>
                </a:lnTo>
                <a:lnTo>
                  <a:pt x="25" y="12"/>
                </a:lnTo>
                <a:lnTo>
                  <a:pt x="27" y="8"/>
                </a:lnTo>
                <a:lnTo>
                  <a:pt x="7" y="0"/>
                </a:lnTo>
                <a:lnTo>
                  <a:pt x="6" y="5"/>
                </a:lnTo>
                <a:lnTo>
                  <a:pt x="2" y="14"/>
                </a:lnTo>
                <a:lnTo>
                  <a:pt x="2" y="21"/>
                </a:lnTo>
                <a:lnTo>
                  <a:pt x="0" y="30"/>
                </a:lnTo>
                <a:lnTo>
                  <a:pt x="22" y="3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89" name=""/>
          <p:cNvSpPr/>
          <p:nvPr/>
        </p:nvSpPr>
        <p:spPr>
          <a:xfrm>
            <a:off x="2757600" y="-976320"/>
            <a:ext cx="56880" cy="82440"/>
          </a:xfrm>
          <a:custGeom>
            <a:avLst/>
            <a:gdLst/>
            <a:ahLst/>
            <a:rect l="l" t="t" r="r" b="b"/>
            <a:pathLst>
              <a:path w="71" h="105">
                <a:moveTo>
                  <a:pt x="71" y="105"/>
                </a:moveTo>
                <a:lnTo>
                  <a:pt x="71" y="105"/>
                </a:lnTo>
                <a:lnTo>
                  <a:pt x="71" y="96"/>
                </a:lnTo>
                <a:lnTo>
                  <a:pt x="68" y="87"/>
                </a:lnTo>
                <a:lnTo>
                  <a:pt x="66" y="80"/>
                </a:lnTo>
                <a:lnTo>
                  <a:pt x="62" y="73"/>
                </a:lnTo>
                <a:lnTo>
                  <a:pt x="54" y="60"/>
                </a:lnTo>
                <a:lnTo>
                  <a:pt x="45" y="50"/>
                </a:lnTo>
                <a:lnTo>
                  <a:pt x="39" y="44"/>
                </a:lnTo>
                <a:lnTo>
                  <a:pt x="36" y="39"/>
                </a:lnTo>
                <a:lnTo>
                  <a:pt x="30" y="34"/>
                </a:lnTo>
                <a:lnTo>
                  <a:pt x="27" y="28"/>
                </a:lnTo>
                <a:lnTo>
                  <a:pt x="25" y="21"/>
                </a:lnTo>
                <a:lnTo>
                  <a:pt x="23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0" y="11"/>
                </a:lnTo>
                <a:lnTo>
                  <a:pt x="2" y="19"/>
                </a:lnTo>
                <a:lnTo>
                  <a:pt x="6" y="30"/>
                </a:lnTo>
                <a:lnTo>
                  <a:pt x="9" y="37"/>
                </a:lnTo>
                <a:lnTo>
                  <a:pt x="13" y="44"/>
                </a:lnTo>
                <a:lnTo>
                  <a:pt x="18" y="51"/>
                </a:lnTo>
                <a:lnTo>
                  <a:pt x="23" y="57"/>
                </a:lnTo>
                <a:lnTo>
                  <a:pt x="27" y="62"/>
                </a:lnTo>
                <a:lnTo>
                  <a:pt x="38" y="73"/>
                </a:lnTo>
                <a:lnTo>
                  <a:pt x="45" y="84"/>
                </a:lnTo>
                <a:lnTo>
                  <a:pt x="46" y="89"/>
                </a:lnTo>
                <a:lnTo>
                  <a:pt x="48" y="94"/>
                </a:lnTo>
                <a:lnTo>
                  <a:pt x="50" y="98"/>
                </a:lnTo>
                <a:lnTo>
                  <a:pt x="50" y="105"/>
                </a:lnTo>
                <a:lnTo>
                  <a:pt x="71" y="10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0" name=""/>
          <p:cNvSpPr/>
          <p:nvPr/>
        </p:nvSpPr>
        <p:spPr>
          <a:xfrm>
            <a:off x="2789280" y="-893880"/>
            <a:ext cx="25200" cy="30240"/>
          </a:xfrm>
          <a:custGeom>
            <a:avLst/>
            <a:gdLst/>
            <a:ahLst/>
            <a:rect l="l" t="t" r="r" b="b"/>
            <a:pathLst>
              <a:path w="32" h="37">
                <a:moveTo>
                  <a:pt x="22" y="37"/>
                </a:moveTo>
                <a:lnTo>
                  <a:pt x="22" y="37"/>
                </a:lnTo>
                <a:lnTo>
                  <a:pt x="22" y="34"/>
                </a:lnTo>
                <a:lnTo>
                  <a:pt x="23" y="30"/>
                </a:lnTo>
                <a:lnTo>
                  <a:pt x="23" y="27"/>
                </a:lnTo>
                <a:lnTo>
                  <a:pt x="27" y="21"/>
                </a:lnTo>
                <a:lnTo>
                  <a:pt x="29" y="18"/>
                </a:lnTo>
                <a:lnTo>
                  <a:pt x="31" y="12"/>
                </a:lnTo>
                <a:lnTo>
                  <a:pt x="32" y="5"/>
                </a:lnTo>
                <a:lnTo>
                  <a:pt x="32" y="0"/>
                </a:lnTo>
                <a:lnTo>
                  <a:pt x="11" y="0"/>
                </a:lnTo>
                <a:lnTo>
                  <a:pt x="11" y="3"/>
                </a:lnTo>
                <a:lnTo>
                  <a:pt x="9" y="7"/>
                </a:lnTo>
                <a:lnTo>
                  <a:pt x="9" y="11"/>
                </a:lnTo>
                <a:lnTo>
                  <a:pt x="7" y="14"/>
                </a:lnTo>
                <a:lnTo>
                  <a:pt x="4" y="19"/>
                </a:lnTo>
                <a:lnTo>
                  <a:pt x="2" y="25"/>
                </a:lnTo>
                <a:lnTo>
                  <a:pt x="0" y="30"/>
                </a:lnTo>
                <a:lnTo>
                  <a:pt x="0" y="37"/>
                </a:lnTo>
                <a:lnTo>
                  <a:pt x="22" y="3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1" name=""/>
          <p:cNvSpPr/>
          <p:nvPr/>
        </p:nvSpPr>
        <p:spPr>
          <a:xfrm>
            <a:off x="2789280" y="-868320"/>
            <a:ext cx="82440" cy="20520"/>
          </a:xfrm>
          <a:custGeom>
            <a:avLst/>
            <a:gdLst/>
            <a:ahLst/>
            <a:rect l="l" t="t" r="r" b="b"/>
            <a:pathLst>
              <a:path w="105" h="27">
                <a:moveTo>
                  <a:pt x="105" y="7"/>
                </a:moveTo>
                <a:lnTo>
                  <a:pt x="100" y="7"/>
                </a:lnTo>
                <a:lnTo>
                  <a:pt x="79" y="7"/>
                </a:lnTo>
                <a:lnTo>
                  <a:pt x="48" y="5"/>
                </a:lnTo>
                <a:lnTo>
                  <a:pt x="36" y="4"/>
                </a:lnTo>
                <a:lnTo>
                  <a:pt x="23" y="2"/>
                </a:lnTo>
                <a:lnTo>
                  <a:pt x="22" y="2"/>
                </a:lnTo>
                <a:lnTo>
                  <a:pt x="18" y="0"/>
                </a:lnTo>
                <a:lnTo>
                  <a:pt x="18" y="0"/>
                </a:lnTo>
                <a:lnTo>
                  <a:pt x="20" y="2"/>
                </a:lnTo>
                <a:lnTo>
                  <a:pt x="22" y="4"/>
                </a:lnTo>
                <a:lnTo>
                  <a:pt x="22" y="7"/>
                </a:lnTo>
                <a:lnTo>
                  <a:pt x="0" y="7"/>
                </a:lnTo>
                <a:lnTo>
                  <a:pt x="2" y="11"/>
                </a:lnTo>
                <a:lnTo>
                  <a:pt x="4" y="14"/>
                </a:lnTo>
                <a:lnTo>
                  <a:pt x="7" y="18"/>
                </a:lnTo>
                <a:lnTo>
                  <a:pt x="9" y="20"/>
                </a:lnTo>
                <a:lnTo>
                  <a:pt x="15" y="22"/>
                </a:lnTo>
                <a:lnTo>
                  <a:pt x="20" y="23"/>
                </a:lnTo>
                <a:lnTo>
                  <a:pt x="32" y="25"/>
                </a:lnTo>
                <a:lnTo>
                  <a:pt x="48" y="25"/>
                </a:lnTo>
                <a:lnTo>
                  <a:pt x="79" y="27"/>
                </a:lnTo>
                <a:lnTo>
                  <a:pt x="100" y="27"/>
                </a:lnTo>
                <a:lnTo>
                  <a:pt x="96" y="27"/>
                </a:lnTo>
                <a:lnTo>
                  <a:pt x="105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2" name=""/>
          <p:cNvSpPr/>
          <p:nvPr/>
        </p:nvSpPr>
        <p:spPr>
          <a:xfrm>
            <a:off x="2863800" y="-85572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3" name=""/>
          <p:cNvSpPr/>
          <p:nvPr/>
        </p:nvSpPr>
        <p:spPr>
          <a:xfrm>
            <a:off x="2863800" y="-85572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4" name=""/>
          <p:cNvSpPr/>
          <p:nvPr/>
        </p:nvSpPr>
        <p:spPr>
          <a:xfrm>
            <a:off x="2863800" y="-85572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5" name=""/>
          <p:cNvSpPr/>
          <p:nvPr/>
        </p:nvSpPr>
        <p:spPr>
          <a:xfrm>
            <a:off x="2863800" y="-855720"/>
            <a:ext cx="4680" cy="792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9"/>
                </a:moveTo>
                <a:lnTo>
                  <a:pt x="5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6" name=""/>
          <p:cNvSpPr/>
          <p:nvPr/>
        </p:nvSpPr>
        <p:spPr>
          <a:xfrm>
            <a:off x="4971960" y="471600"/>
            <a:ext cx="42840" cy="44280"/>
          </a:xfrm>
          <a:custGeom>
            <a:avLst/>
            <a:gdLst/>
            <a:ahLst/>
            <a:rect l="l" t="t" r="r" b="b"/>
            <a:pathLst>
              <a:path w="53" h="56">
                <a:moveTo>
                  <a:pt x="0" y="56"/>
                </a:moveTo>
                <a:lnTo>
                  <a:pt x="2" y="40"/>
                </a:lnTo>
                <a:lnTo>
                  <a:pt x="5" y="20"/>
                </a:lnTo>
                <a:lnTo>
                  <a:pt x="7" y="16"/>
                </a:lnTo>
                <a:lnTo>
                  <a:pt x="9" y="13"/>
                </a:lnTo>
                <a:lnTo>
                  <a:pt x="11" y="9"/>
                </a:lnTo>
                <a:lnTo>
                  <a:pt x="14" y="6"/>
                </a:lnTo>
                <a:lnTo>
                  <a:pt x="18" y="4"/>
                </a:lnTo>
                <a:lnTo>
                  <a:pt x="23" y="2"/>
                </a:lnTo>
                <a:lnTo>
                  <a:pt x="28" y="0"/>
                </a:lnTo>
                <a:lnTo>
                  <a:pt x="35" y="0"/>
                </a:lnTo>
                <a:lnTo>
                  <a:pt x="39" y="2"/>
                </a:lnTo>
                <a:lnTo>
                  <a:pt x="46" y="4"/>
                </a:lnTo>
                <a:lnTo>
                  <a:pt x="48" y="6"/>
                </a:lnTo>
                <a:lnTo>
                  <a:pt x="51" y="9"/>
                </a:lnTo>
                <a:lnTo>
                  <a:pt x="53" y="11"/>
                </a:lnTo>
                <a:lnTo>
                  <a:pt x="53" y="15"/>
                </a:lnTo>
                <a:lnTo>
                  <a:pt x="53" y="18"/>
                </a:lnTo>
                <a:lnTo>
                  <a:pt x="51" y="22"/>
                </a:lnTo>
                <a:lnTo>
                  <a:pt x="50" y="25"/>
                </a:lnTo>
                <a:lnTo>
                  <a:pt x="48" y="31"/>
                </a:lnTo>
                <a:lnTo>
                  <a:pt x="44" y="32"/>
                </a:lnTo>
                <a:lnTo>
                  <a:pt x="41" y="36"/>
                </a:lnTo>
                <a:lnTo>
                  <a:pt x="37" y="38"/>
                </a:lnTo>
                <a:lnTo>
                  <a:pt x="34" y="41"/>
                </a:lnTo>
                <a:lnTo>
                  <a:pt x="16" y="48"/>
                </a:lnTo>
                <a:lnTo>
                  <a:pt x="0" y="5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7" name=""/>
          <p:cNvSpPr/>
          <p:nvPr/>
        </p:nvSpPr>
        <p:spPr>
          <a:xfrm>
            <a:off x="4965840" y="465120"/>
            <a:ext cx="36360" cy="52560"/>
          </a:xfrm>
          <a:custGeom>
            <a:avLst/>
            <a:gdLst/>
            <a:ahLst/>
            <a:rect l="l" t="t" r="r" b="b"/>
            <a:pathLst>
              <a:path w="46" h="65">
                <a:moveTo>
                  <a:pt x="46" y="0"/>
                </a:moveTo>
                <a:lnTo>
                  <a:pt x="46" y="0"/>
                </a:lnTo>
                <a:lnTo>
                  <a:pt x="37" y="0"/>
                </a:lnTo>
                <a:lnTo>
                  <a:pt x="30" y="1"/>
                </a:lnTo>
                <a:lnTo>
                  <a:pt x="25" y="3"/>
                </a:lnTo>
                <a:lnTo>
                  <a:pt x="18" y="7"/>
                </a:lnTo>
                <a:lnTo>
                  <a:pt x="12" y="12"/>
                </a:lnTo>
                <a:lnTo>
                  <a:pt x="11" y="16"/>
                </a:lnTo>
                <a:lnTo>
                  <a:pt x="7" y="21"/>
                </a:lnTo>
                <a:lnTo>
                  <a:pt x="5" y="28"/>
                </a:lnTo>
                <a:lnTo>
                  <a:pt x="2" y="46"/>
                </a:lnTo>
                <a:lnTo>
                  <a:pt x="0" y="62"/>
                </a:lnTo>
                <a:lnTo>
                  <a:pt x="21" y="65"/>
                </a:lnTo>
                <a:lnTo>
                  <a:pt x="23" y="48"/>
                </a:lnTo>
                <a:lnTo>
                  <a:pt x="25" y="32"/>
                </a:lnTo>
                <a:lnTo>
                  <a:pt x="27" y="30"/>
                </a:lnTo>
                <a:lnTo>
                  <a:pt x="27" y="26"/>
                </a:lnTo>
                <a:lnTo>
                  <a:pt x="30" y="24"/>
                </a:lnTo>
                <a:lnTo>
                  <a:pt x="32" y="23"/>
                </a:lnTo>
                <a:lnTo>
                  <a:pt x="34" y="23"/>
                </a:lnTo>
                <a:lnTo>
                  <a:pt x="36" y="21"/>
                </a:lnTo>
                <a:lnTo>
                  <a:pt x="41" y="21"/>
                </a:lnTo>
                <a:lnTo>
                  <a:pt x="46" y="19"/>
                </a:lnTo>
                <a:lnTo>
                  <a:pt x="4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8" name=""/>
          <p:cNvSpPr/>
          <p:nvPr/>
        </p:nvSpPr>
        <p:spPr>
          <a:xfrm>
            <a:off x="5002200" y="465120"/>
            <a:ext cx="20520" cy="19080"/>
          </a:xfrm>
          <a:custGeom>
            <a:avLst/>
            <a:gdLst/>
            <a:ahLst/>
            <a:rect l="l" t="t" r="r" b="b"/>
            <a:pathLst>
              <a:path w="27" h="24">
                <a:moveTo>
                  <a:pt x="27" y="23"/>
                </a:moveTo>
                <a:lnTo>
                  <a:pt x="27" y="23"/>
                </a:lnTo>
                <a:lnTo>
                  <a:pt x="25" y="16"/>
                </a:lnTo>
                <a:lnTo>
                  <a:pt x="23" y="12"/>
                </a:lnTo>
                <a:lnTo>
                  <a:pt x="18" y="8"/>
                </a:lnTo>
                <a:lnTo>
                  <a:pt x="14" y="5"/>
                </a:lnTo>
                <a:lnTo>
                  <a:pt x="9" y="1"/>
                </a:lnTo>
                <a:lnTo>
                  <a:pt x="0" y="0"/>
                </a:lnTo>
                <a:lnTo>
                  <a:pt x="0" y="19"/>
                </a:lnTo>
                <a:lnTo>
                  <a:pt x="0" y="19"/>
                </a:lnTo>
                <a:lnTo>
                  <a:pt x="6" y="23"/>
                </a:lnTo>
                <a:lnTo>
                  <a:pt x="6" y="23"/>
                </a:lnTo>
                <a:lnTo>
                  <a:pt x="7" y="24"/>
                </a:lnTo>
                <a:lnTo>
                  <a:pt x="7" y="24"/>
                </a:lnTo>
                <a:lnTo>
                  <a:pt x="7" y="23"/>
                </a:lnTo>
                <a:lnTo>
                  <a:pt x="27" y="2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99" name=""/>
          <p:cNvSpPr/>
          <p:nvPr/>
        </p:nvSpPr>
        <p:spPr>
          <a:xfrm>
            <a:off x="4965840" y="482760"/>
            <a:ext cx="56880" cy="39600"/>
          </a:xfrm>
          <a:custGeom>
            <a:avLst/>
            <a:gdLst/>
            <a:ahLst/>
            <a:rect l="l" t="t" r="r" b="b"/>
            <a:pathLst>
              <a:path w="73" h="50">
                <a:moveTo>
                  <a:pt x="0" y="39"/>
                </a:moveTo>
                <a:lnTo>
                  <a:pt x="16" y="50"/>
                </a:lnTo>
                <a:lnTo>
                  <a:pt x="30" y="42"/>
                </a:lnTo>
                <a:lnTo>
                  <a:pt x="48" y="35"/>
                </a:lnTo>
                <a:lnTo>
                  <a:pt x="53" y="32"/>
                </a:lnTo>
                <a:lnTo>
                  <a:pt x="57" y="28"/>
                </a:lnTo>
                <a:lnTo>
                  <a:pt x="60" y="25"/>
                </a:lnTo>
                <a:lnTo>
                  <a:pt x="66" y="21"/>
                </a:lnTo>
                <a:lnTo>
                  <a:pt x="68" y="17"/>
                </a:lnTo>
                <a:lnTo>
                  <a:pt x="71" y="12"/>
                </a:lnTo>
                <a:lnTo>
                  <a:pt x="73" y="5"/>
                </a:lnTo>
                <a:lnTo>
                  <a:pt x="73" y="0"/>
                </a:lnTo>
                <a:lnTo>
                  <a:pt x="53" y="0"/>
                </a:lnTo>
                <a:lnTo>
                  <a:pt x="52" y="1"/>
                </a:lnTo>
                <a:lnTo>
                  <a:pt x="52" y="5"/>
                </a:lnTo>
                <a:lnTo>
                  <a:pt x="50" y="7"/>
                </a:lnTo>
                <a:lnTo>
                  <a:pt x="48" y="9"/>
                </a:lnTo>
                <a:lnTo>
                  <a:pt x="46" y="10"/>
                </a:lnTo>
                <a:lnTo>
                  <a:pt x="44" y="12"/>
                </a:lnTo>
                <a:lnTo>
                  <a:pt x="41" y="14"/>
                </a:lnTo>
                <a:lnTo>
                  <a:pt x="39" y="16"/>
                </a:lnTo>
                <a:lnTo>
                  <a:pt x="21" y="25"/>
                </a:lnTo>
                <a:lnTo>
                  <a:pt x="5" y="33"/>
                </a:lnTo>
                <a:lnTo>
                  <a:pt x="20" y="42"/>
                </a:lnTo>
                <a:lnTo>
                  <a:pt x="0" y="3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0" name=""/>
          <p:cNvSpPr/>
          <p:nvPr/>
        </p:nvSpPr>
        <p:spPr>
          <a:xfrm>
            <a:off x="4971960" y="515880"/>
            <a:ext cx="9720" cy="1800"/>
          </a:xfrm>
          <a:custGeom>
            <a:avLst/>
            <a:gdLst/>
            <a:ahLst/>
            <a:rect l="l" t="t" r="r" b="b"/>
            <a:pathLst>
              <a:path w="11" h="1">
                <a:moveTo>
                  <a:pt x="11" y="1"/>
                </a:moveTo>
                <a:lnTo>
                  <a:pt x="0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1" name=""/>
          <p:cNvSpPr/>
          <p:nvPr/>
        </p:nvSpPr>
        <p:spPr>
          <a:xfrm>
            <a:off x="4971960" y="515880"/>
            <a:ext cx="9720" cy="1800"/>
          </a:xfrm>
          <a:custGeom>
            <a:avLst/>
            <a:gdLst/>
            <a:ahLst/>
            <a:rect l="l" t="t" r="r" b="b"/>
            <a:pathLst>
              <a:path w="11" h="1">
                <a:moveTo>
                  <a:pt x="11" y="1"/>
                </a:moveTo>
                <a:lnTo>
                  <a:pt x="0" y="0"/>
                </a:lnTo>
                <a:lnTo>
                  <a:pt x="11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2" name=""/>
          <p:cNvSpPr/>
          <p:nvPr/>
        </p:nvSpPr>
        <p:spPr>
          <a:xfrm>
            <a:off x="1887480" y="1940040"/>
            <a:ext cx="169920" cy="149040"/>
          </a:xfrm>
          <a:custGeom>
            <a:avLst/>
            <a:gdLst/>
            <a:ahLst/>
            <a:rect l="l" t="t" r="r" b="b"/>
            <a:pathLst>
              <a:path w="213" h="189">
                <a:moveTo>
                  <a:pt x="32" y="62"/>
                </a:moveTo>
                <a:lnTo>
                  <a:pt x="28" y="59"/>
                </a:lnTo>
                <a:lnTo>
                  <a:pt x="25" y="53"/>
                </a:lnTo>
                <a:lnTo>
                  <a:pt x="21" y="48"/>
                </a:lnTo>
                <a:lnTo>
                  <a:pt x="18" y="41"/>
                </a:lnTo>
                <a:lnTo>
                  <a:pt x="16" y="34"/>
                </a:lnTo>
                <a:lnTo>
                  <a:pt x="12" y="27"/>
                </a:lnTo>
                <a:lnTo>
                  <a:pt x="11" y="20"/>
                </a:lnTo>
                <a:lnTo>
                  <a:pt x="11" y="14"/>
                </a:lnTo>
                <a:lnTo>
                  <a:pt x="18" y="12"/>
                </a:lnTo>
                <a:lnTo>
                  <a:pt x="23" y="12"/>
                </a:lnTo>
                <a:lnTo>
                  <a:pt x="28" y="11"/>
                </a:lnTo>
                <a:lnTo>
                  <a:pt x="32" y="9"/>
                </a:lnTo>
                <a:lnTo>
                  <a:pt x="35" y="5"/>
                </a:lnTo>
                <a:lnTo>
                  <a:pt x="41" y="3"/>
                </a:lnTo>
                <a:lnTo>
                  <a:pt x="44" y="2"/>
                </a:lnTo>
                <a:lnTo>
                  <a:pt x="50" y="0"/>
                </a:lnTo>
                <a:lnTo>
                  <a:pt x="55" y="7"/>
                </a:lnTo>
                <a:lnTo>
                  <a:pt x="64" y="14"/>
                </a:lnTo>
                <a:lnTo>
                  <a:pt x="73" y="23"/>
                </a:lnTo>
                <a:lnTo>
                  <a:pt x="83" y="30"/>
                </a:lnTo>
                <a:lnTo>
                  <a:pt x="94" y="37"/>
                </a:lnTo>
                <a:lnTo>
                  <a:pt x="105" y="43"/>
                </a:lnTo>
                <a:lnTo>
                  <a:pt x="108" y="44"/>
                </a:lnTo>
                <a:lnTo>
                  <a:pt x="114" y="46"/>
                </a:lnTo>
                <a:lnTo>
                  <a:pt x="119" y="48"/>
                </a:lnTo>
                <a:lnTo>
                  <a:pt x="124" y="48"/>
                </a:lnTo>
                <a:lnTo>
                  <a:pt x="124" y="55"/>
                </a:lnTo>
                <a:lnTo>
                  <a:pt x="126" y="60"/>
                </a:lnTo>
                <a:lnTo>
                  <a:pt x="130" y="66"/>
                </a:lnTo>
                <a:lnTo>
                  <a:pt x="133" y="69"/>
                </a:lnTo>
                <a:lnTo>
                  <a:pt x="137" y="75"/>
                </a:lnTo>
                <a:lnTo>
                  <a:pt x="140" y="78"/>
                </a:lnTo>
                <a:lnTo>
                  <a:pt x="146" y="82"/>
                </a:lnTo>
                <a:lnTo>
                  <a:pt x="151" y="85"/>
                </a:lnTo>
                <a:lnTo>
                  <a:pt x="156" y="87"/>
                </a:lnTo>
                <a:lnTo>
                  <a:pt x="160" y="91"/>
                </a:lnTo>
                <a:lnTo>
                  <a:pt x="165" y="94"/>
                </a:lnTo>
                <a:lnTo>
                  <a:pt x="169" y="100"/>
                </a:lnTo>
                <a:lnTo>
                  <a:pt x="172" y="105"/>
                </a:lnTo>
                <a:lnTo>
                  <a:pt x="176" y="110"/>
                </a:lnTo>
                <a:lnTo>
                  <a:pt x="178" y="116"/>
                </a:lnTo>
                <a:lnTo>
                  <a:pt x="178" y="123"/>
                </a:lnTo>
                <a:lnTo>
                  <a:pt x="185" y="123"/>
                </a:lnTo>
                <a:lnTo>
                  <a:pt x="190" y="125"/>
                </a:lnTo>
                <a:lnTo>
                  <a:pt x="194" y="125"/>
                </a:lnTo>
                <a:lnTo>
                  <a:pt x="197" y="126"/>
                </a:lnTo>
                <a:lnTo>
                  <a:pt x="205" y="130"/>
                </a:lnTo>
                <a:lnTo>
                  <a:pt x="213" y="133"/>
                </a:lnTo>
                <a:lnTo>
                  <a:pt x="205" y="148"/>
                </a:lnTo>
                <a:lnTo>
                  <a:pt x="192" y="167"/>
                </a:lnTo>
                <a:lnTo>
                  <a:pt x="189" y="171"/>
                </a:lnTo>
                <a:lnTo>
                  <a:pt x="185" y="174"/>
                </a:lnTo>
                <a:lnTo>
                  <a:pt x="181" y="180"/>
                </a:lnTo>
                <a:lnTo>
                  <a:pt x="178" y="181"/>
                </a:lnTo>
                <a:lnTo>
                  <a:pt x="172" y="185"/>
                </a:lnTo>
                <a:lnTo>
                  <a:pt x="169" y="187"/>
                </a:lnTo>
                <a:lnTo>
                  <a:pt x="164" y="189"/>
                </a:lnTo>
                <a:lnTo>
                  <a:pt x="160" y="189"/>
                </a:lnTo>
                <a:lnTo>
                  <a:pt x="155" y="189"/>
                </a:lnTo>
                <a:lnTo>
                  <a:pt x="151" y="187"/>
                </a:lnTo>
                <a:lnTo>
                  <a:pt x="149" y="187"/>
                </a:lnTo>
                <a:lnTo>
                  <a:pt x="148" y="185"/>
                </a:lnTo>
                <a:lnTo>
                  <a:pt x="146" y="181"/>
                </a:lnTo>
                <a:lnTo>
                  <a:pt x="146" y="180"/>
                </a:lnTo>
                <a:lnTo>
                  <a:pt x="146" y="178"/>
                </a:lnTo>
                <a:lnTo>
                  <a:pt x="146" y="174"/>
                </a:lnTo>
                <a:lnTo>
                  <a:pt x="167" y="144"/>
                </a:lnTo>
                <a:lnTo>
                  <a:pt x="164" y="141"/>
                </a:lnTo>
                <a:lnTo>
                  <a:pt x="162" y="137"/>
                </a:lnTo>
                <a:lnTo>
                  <a:pt x="160" y="133"/>
                </a:lnTo>
                <a:lnTo>
                  <a:pt x="160" y="130"/>
                </a:lnTo>
                <a:lnTo>
                  <a:pt x="160" y="123"/>
                </a:lnTo>
                <a:lnTo>
                  <a:pt x="160" y="117"/>
                </a:lnTo>
                <a:lnTo>
                  <a:pt x="155" y="117"/>
                </a:lnTo>
                <a:lnTo>
                  <a:pt x="149" y="117"/>
                </a:lnTo>
                <a:lnTo>
                  <a:pt x="149" y="119"/>
                </a:lnTo>
                <a:lnTo>
                  <a:pt x="148" y="123"/>
                </a:lnTo>
                <a:lnTo>
                  <a:pt x="146" y="125"/>
                </a:lnTo>
                <a:lnTo>
                  <a:pt x="144" y="126"/>
                </a:lnTo>
                <a:lnTo>
                  <a:pt x="140" y="130"/>
                </a:lnTo>
                <a:lnTo>
                  <a:pt x="137" y="132"/>
                </a:lnTo>
                <a:lnTo>
                  <a:pt x="133" y="133"/>
                </a:lnTo>
                <a:lnTo>
                  <a:pt x="128" y="133"/>
                </a:lnTo>
                <a:lnTo>
                  <a:pt x="123" y="133"/>
                </a:lnTo>
                <a:lnTo>
                  <a:pt x="117" y="133"/>
                </a:lnTo>
                <a:lnTo>
                  <a:pt x="108" y="133"/>
                </a:lnTo>
                <a:lnTo>
                  <a:pt x="101" y="135"/>
                </a:lnTo>
                <a:lnTo>
                  <a:pt x="98" y="135"/>
                </a:lnTo>
                <a:lnTo>
                  <a:pt x="94" y="135"/>
                </a:lnTo>
                <a:lnTo>
                  <a:pt x="92" y="135"/>
                </a:lnTo>
                <a:lnTo>
                  <a:pt x="92" y="133"/>
                </a:lnTo>
                <a:lnTo>
                  <a:pt x="91" y="125"/>
                </a:lnTo>
                <a:lnTo>
                  <a:pt x="89" y="117"/>
                </a:lnTo>
                <a:lnTo>
                  <a:pt x="87" y="109"/>
                </a:lnTo>
                <a:lnTo>
                  <a:pt x="85" y="103"/>
                </a:lnTo>
                <a:lnTo>
                  <a:pt x="83" y="100"/>
                </a:lnTo>
                <a:lnTo>
                  <a:pt x="82" y="100"/>
                </a:lnTo>
                <a:lnTo>
                  <a:pt x="78" y="98"/>
                </a:lnTo>
                <a:lnTo>
                  <a:pt x="76" y="98"/>
                </a:lnTo>
                <a:lnTo>
                  <a:pt x="67" y="98"/>
                </a:lnTo>
                <a:lnTo>
                  <a:pt x="60" y="100"/>
                </a:lnTo>
                <a:lnTo>
                  <a:pt x="57" y="98"/>
                </a:lnTo>
                <a:lnTo>
                  <a:pt x="51" y="96"/>
                </a:lnTo>
                <a:lnTo>
                  <a:pt x="48" y="94"/>
                </a:lnTo>
                <a:lnTo>
                  <a:pt x="44" y="92"/>
                </a:lnTo>
                <a:lnTo>
                  <a:pt x="39" y="89"/>
                </a:lnTo>
                <a:lnTo>
                  <a:pt x="35" y="85"/>
                </a:lnTo>
                <a:lnTo>
                  <a:pt x="34" y="82"/>
                </a:lnTo>
                <a:lnTo>
                  <a:pt x="32" y="78"/>
                </a:lnTo>
                <a:lnTo>
                  <a:pt x="25" y="96"/>
                </a:lnTo>
                <a:lnTo>
                  <a:pt x="16" y="91"/>
                </a:lnTo>
                <a:lnTo>
                  <a:pt x="7" y="84"/>
                </a:lnTo>
                <a:lnTo>
                  <a:pt x="5" y="82"/>
                </a:lnTo>
                <a:lnTo>
                  <a:pt x="2" y="78"/>
                </a:lnTo>
                <a:lnTo>
                  <a:pt x="0" y="75"/>
                </a:lnTo>
                <a:lnTo>
                  <a:pt x="0" y="73"/>
                </a:lnTo>
                <a:lnTo>
                  <a:pt x="0" y="69"/>
                </a:lnTo>
                <a:lnTo>
                  <a:pt x="2" y="66"/>
                </a:lnTo>
                <a:lnTo>
                  <a:pt x="2" y="62"/>
                </a:lnTo>
                <a:lnTo>
                  <a:pt x="3" y="60"/>
                </a:lnTo>
                <a:lnTo>
                  <a:pt x="7" y="59"/>
                </a:lnTo>
                <a:lnTo>
                  <a:pt x="11" y="55"/>
                </a:lnTo>
                <a:lnTo>
                  <a:pt x="16" y="55"/>
                </a:lnTo>
                <a:lnTo>
                  <a:pt x="21" y="55"/>
                </a:lnTo>
                <a:lnTo>
                  <a:pt x="21" y="59"/>
                </a:lnTo>
                <a:lnTo>
                  <a:pt x="21" y="62"/>
                </a:lnTo>
                <a:lnTo>
                  <a:pt x="32" y="6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3" name=""/>
          <p:cNvSpPr/>
          <p:nvPr/>
        </p:nvSpPr>
        <p:spPr>
          <a:xfrm>
            <a:off x="1892160" y="1946160"/>
            <a:ext cx="24120" cy="44640"/>
          </a:xfrm>
          <a:custGeom>
            <a:avLst/>
            <a:gdLst/>
            <a:ahLst/>
            <a:rect l="l" t="t" r="r" b="b"/>
            <a:pathLst>
              <a:path w="30" h="55">
                <a:moveTo>
                  <a:pt x="6" y="0"/>
                </a:moveTo>
                <a:lnTo>
                  <a:pt x="0" y="5"/>
                </a:lnTo>
                <a:lnTo>
                  <a:pt x="2" y="12"/>
                </a:lnTo>
                <a:lnTo>
                  <a:pt x="2" y="18"/>
                </a:lnTo>
                <a:lnTo>
                  <a:pt x="6" y="25"/>
                </a:lnTo>
                <a:lnTo>
                  <a:pt x="9" y="34"/>
                </a:lnTo>
                <a:lnTo>
                  <a:pt x="13" y="41"/>
                </a:lnTo>
                <a:lnTo>
                  <a:pt x="16" y="46"/>
                </a:lnTo>
                <a:lnTo>
                  <a:pt x="20" y="51"/>
                </a:lnTo>
                <a:lnTo>
                  <a:pt x="23" y="55"/>
                </a:lnTo>
                <a:lnTo>
                  <a:pt x="30" y="48"/>
                </a:lnTo>
                <a:lnTo>
                  <a:pt x="27" y="46"/>
                </a:lnTo>
                <a:lnTo>
                  <a:pt x="25" y="41"/>
                </a:lnTo>
                <a:lnTo>
                  <a:pt x="22" y="35"/>
                </a:lnTo>
                <a:lnTo>
                  <a:pt x="18" y="28"/>
                </a:lnTo>
                <a:lnTo>
                  <a:pt x="14" y="21"/>
                </a:lnTo>
                <a:lnTo>
                  <a:pt x="13" y="14"/>
                </a:lnTo>
                <a:lnTo>
                  <a:pt x="11" y="11"/>
                </a:lnTo>
                <a:lnTo>
                  <a:pt x="11" y="5"/>
                </a:lnTo>
                <a:lnTo>
                  <a:pt x="6" y="11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4" name=""/>
          <p:cNvSpPr/>
          <p:nvPr/>
        </p:nvSpPr>
        <p:spPr>
          <a:xfrm>
            <a:off x="1895400" y="1935000"/>
            <a:ext cx="36720" cy="19080"/>
          </a:xfrm>
          <a:custGeom>
            <a:avLst/>
            <a:gdLst/>
            <a:ahLst/>
            <a:rect l="l" t="t" r="r" b="b"/>
            <a:pathLst>
              <a:path w="44" h="23">
                <a:moveTo>
                  <a:pt x="44" y="1"/>
                </a:moveTo>
                <a:lnTo>
                  <a:pt x="37" y="0"/>
                </a:lnTo>
                <a:lnTo>
                  <a:pt x="32" y="1"/>
                </a:lnTo>
                <a:lnTo>
                  <a:pt x="26" y="3"/>
                </a:lnTo>
                <a:lnTo>
                  <a:pt x="23" y="5"/>
                </a:lnTo>
                <a:lnTo>
                  <a:pt x="19" y="8"/>
                </a:lnTo>
                <a:lnTo>
                  <a:pt x="16" y="10"/>
                </a:lnTo>
                <a:lnTo>
                  <a:pt x="12" y="10"/>
                </a:lnTo>
                <a:lnTo>
                  <a:pt x="7" y="12"/>
                </a:lnTo>
                <a:lnTo>
                  <a:pt x="0" y="12"/>
                </a:lnTo>
                <a:lnTo>
                  <a:pt x="0" y="23"/>
                </a:lnTo>
                <a:lnTo>
                  <a:pt x="7" y="23"/>
                </a:lnTo>
                <a:lnTo>
                  <a:pt x="14" y="21"/>
                </a:lnTo>
                <a:lnTo>
                  <a:pt x="21" y="19"/>
                </a:lnTo>
                <a:lnTo>
                  <a:pt x="24" y="16"/>
                </a:lnTo>
                <a:lnTo>
                  <a:pt x="30" y="14"/>
                </a:lnTo>
                <a:lnTo>
                  <a:pt x="32" y="12"/>
                </a:lnTo>
                <a:lnTo>
                  <a:pt x="37" y="10"/>
                </a:lnTo>
                <a:lnTo>
                  <a:pt x="40" y="10"/>
                </a:lnTo>
                <a:lnTo>
                  <a:pt x="35" y="7"/>
                </a:lnTo>
                <a:lnTo>
                  <a:pt x="44" y="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5" name=""/>
          <p:cNvSpPr/>
          <p:nvPr/>
        </p:nvSpPr>
        <p:spPr>
          <a:xfrm>
            <a:off x="1924200" y="1936800"/>
            <a:ext cx="66600" cy="44280"/>
          </a:xfrm>
          <a:custGeom>
            <a:avLst/>
            <a:gdLst/>
            <a:ahLst/>
            <a:rect l="l" t="t" r="r" b="b"/>
            <a:pathLst>
              <a:path w="84" h="56">
                <a:moveTo>
                  <a:pt x="84" y="50"/>
                </a:moveTo>
                <a:lnTo>
                  <a:pt x="78" y="47"/>
                </a:lnTo>
                <a:lnTo>
                  <a:pt x="75" y="45"/>
                </a:lnTo>
                <a:lnTo>
                  <a:pt x="70" y="45"/>
                </a:lnTo>
                <a:lnTo>
                  <a:pt x="66" y="43"/>
                </a:lnTo>
                <a:lnTo>
                  <a:pt x="61" y="41"/>
                </a:lnTo>
                <a:lnTo>
                  <a:pt x="50" y="36"/>
                </a:lnTo>
                <a:lnTo>
                  <a:pt x="41" y="29"/>
                </a:lnTo>
                <a:lnTo>
                  <a:pt x="30" y="22"/>
                </a:lnTo>
                <a:lnTo>
                  <a:pt x="21" y="15"/>
                </a:lnTo>
                <a:lnTo>
                  <a:pt x="14" y="6"/>
                </a:lnTo>
                <a:lnTo>
                  <a:pt x="9" y="0"/>
                </a:lnTo>
                <a:lnTo>
                  <a:pt x="0" y="6"/>
                </a:lnTo>
                <a:lnTo>
                  <a:pt x="5" y="15"/>
                </a:lnTo>
                <a:lnTo>
                  <a:pt x="14" y="22"/>
                </a:lnTo>
                <a:lnTo>
                  <a:pt x="23" y="29"/>
                </a:lnTo>
                <a:lnTo>
                  <a:pt x="34" y="38"/>
                </a:lnTo>
                <a:lnTo>
                  <a:pt x="45" y="45"/>
                </a:lnTo>
                <a:lnTo>
                  <a:pt x="55" y="50"/>
                </a:lnTo>
                <a:lnTo>
                  <a:pt x="61" y="52"/>
                </a:lnTo>
                <a:lnTo>
                  <a:pt x="68" y="54"/>
                </a:lnTo>
                <a:lnTo>
                  <a:pt x="73" y="56"/>
                </a:lnTo>
                <a:lnTo>
                  <a:pt x="78" y="56"/>
                </a:lnTo>
                <a:lnTo>
                  <a:pt x="73" y="50"/>
                </a:lnTo>
                <a:lnTo>
                  <a:pt x="84" y="5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6" name=""/>
          <p:cNvSpPr/>
          <p:nvPr/>
        </p:nvSpPr>
        <p:spPr>
          <a:xfrm>
            <a:off x="1982880" y="1978200"/>
            <a:ext cx="50760" cy="63360"/>
          </a:xfrm>
          <a:custGeom>
            <a:avLst/>
            <a:gdLst/>
            <a:ahLst/>
            <a:rect l="l" t="t" r="r" b="b"/>
            <a:pathLst>
              <a:path w="66" h="80">
                <a:moveTo>
                  <a:pt x="61" y="69"/>
                </a:moveTo>
                <a:lnTo>
                  <a:pt x="66" y="75"/>
                </a:lnTo>
                <a:lnTo>
                  <a:pt x="66" y="68"/>
                </a:lnTo>
                <a:lnTo>
                  <a:pt x="62" y="61"/>
                </a:lnTo>
                <a:lnTo>
                  <a:pt x="61" y="53"/>
                </a:lnTo>
                <a:lnTo>
                  <a:pt x="55" y="48"/>
                </a:lnTo>
                <a:lnTo>
                  <a:pt x="52" y="44"/>
                </a:lnTo>
                <a:lnTo>
                  <a:pt x="46" y="39"/>
                </a:lnTo>
                <a:lnTo>
                  <a:pt x="41" y="36"/>
                </a:lnTo>
                <a:lnTo>
                  <a:pt x="36" y="32"/>
                </a:lnTo>
                <a:lnTo>
                  <a:pt x="30" y="28"/>
                </a:lnTo>
                <a:lnTo>
                  <a:pt x="27" y="25"/>
                </a:lnTo>
                <a:lnTo>
                  <a:pt x="21" y="23"/>
                </a:lnTo>
                <a:lnTo>
                  <a:pt x="18" y="18"/>
                </a:lnTo>
                <a:lnTo>
                  <a:pt x="16" y="14"/>
                </a:lnTo>
                <a:lnTo>
                  <a:pt x="13" y="11"/>
                </a:lnTo>
                <a:lnTo>
                  <a:pt x="13" y="5"/>
                </a:lnTo>
                <a:lnTo>
                  <a:pt x="11" y="0"/>
                </a:lnTo>
                <a:lnTo>
                  <a:pt x="0" y="0"/>
                </a:lnTo>
                <a:lnTo>
                  <a:pt x="0" y="7"/>
                </a:lnTo>
                <a:lnTo>
                  <a:pt x="2" y="14"/>
                </a:lnTo>
                <a:lnTo>
                  <a:pt x="5" y="21"/>
                </a:lnTo>
                <a:lnTo>
                  <a:pt x="11" y="25"/>
                </a:lnTo>
                <a:lnTo>
                  <a:pt x="14" y="30"/>
                </a:lnTo>
                <a:lnTo>
                  <a:pt x="20" y="34"/>
                </a:lnTo>
                <a:lnTo>
                  <a:pt x="25" y="37"/>
                </a:lnTo>
                <a:lnTo>
                  <a:pt x="30" y="41"/>
                </a:lnTo>
                <a:lnTo>
                  <a:pt x="36" y="44"/>
                </a:lnTo>
                <a:lnTo>
                  <a:pt x="39" y="48"/>
                </a:lnTo>
                <a:lnTo>
                  <a:pt x="43" y="50"/>
                </a:lnTo>
                <a:lnTo>
                  <a:pt x="48" y="53"/>
                </a:lnTo>
                <a:lnTo>
                  <a:pt x="50" y="59"/>
                </a:lnTo>
                <a:lnTo>
                  <a:pt x="52" y="64"/>
                </a:lnTo>
                <a:lnTo>
                  <a:pt x="53" y="69"/>
                </a:lnTo>
                <a:lnTo>
                  <a:pt x="55" y="75"/>
                </a:lnTo>
                <a:lnTo>
                  <a:pt x="61" y="80"/>
                </a:lnTo>
                <a:lnTo>
                  <a:pt x="61" y="6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7" name=""/>
          <p:cNvSpPr/>
          <p:nvPr/>
        </p:nvSpPr>
        <p:spPr>
          <a:xfrm>
            <a:off x="2028960" y="2033640"/>
            <a:ext cx="31680" cy="15840"/>
          </a:xfrm>
          <a:custGeom>
            <a:avLst/>
            <a:gdLst/>
            <a:ahLst/>
            <a:rect l="l" t="t" r="r" b="b"/>
            <a:pathLst>
              <a:path w="41" h="22">
                <a:moveTo>
                  <a:pt x="41" y="20"/>
                </a:moveTo>
                <a:lnTo>
                  <a:pt x="39" y="13"/>
                </a:lnTo>
                <a:lnTo>
                  <a:pt x="30" y="8"/>
                </a:lnTo>
                <a:lnTo>
                  <a:pt x="23" y="4"/>
                </a:lnTo>
                <a:lnTo>
                  <a:pt x="19" y="2"/>
                </a:lnTo>
                <a:lnTo>
                  <a:pt x="14" y="2"/>
                </a:lnTo>
                <a:lnTo>
                  <a:pt x="7" y="0"/>
                </a:lnTo>
                <a:lnTo>
                  <a:pt x="0" y="0"/>
                </a:lnTo>
                <a:lnTo>
                  <a:pt x="0" y="11"/>
                </a:lnTo>
                <a:lnTo>
                  <a:pt x="7" y="11"/>
                </a:lnTo>
                <a:lnTo>
                  <a:pt x="12" y="13"/>
                </a:lnTo>
                <a:lnTo>
                  <a:pt x="16" y="13"/>
                </a:lnTo>
                <a:lnTo>
                  <a:pt x="19" y="13"/>
                </a:lnTo>
                <a:lnTo>
                  <a:pt x="25" y="16"/>
                </a:lnTo>
                <a:lnTo>
                  <a:pt x="34" y="22"/>
                </a:lnTo>
                <a:lnTo>
                  <a:pt x="32" y="13"/>
                </a:lnTo>
                <a:lnTo>
                  <a:pt x="41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8" name=""/>
          <p:cNvSpPr/>
          <p:nvPr/>
        </p:nvSpPr>
        <p:spPr>
          <a:xfrm>
            <a:off x="2014560" y="2043000"/>
            <a:ext cx="46080" cy="50760"/>
          </a:xfrm>
          <a:custGeom>
            <a:avLst/>
            <a:gdLst/>
            <a:ahLst/>
            <a:rect l="l" t="t" r="r" b="b"/>
            <a:pathLst>
              <a:path w="59" h="64">
                <a:moveTo>
                  <a:pt x="0" y="64"/>
                </a:moveTo>
                <a:lnTo>
                  <a:pt x="0" y="64"/>
                </a:lnTo>
                <a:lnTo>
                  <a:pt x="5" y="64"/>
                </a:lnTo>
                <a:lnTo>
                  <a:pt x="11" y="62"/>
                </a:lnTo>
                <a:lnTo>
                  <a:pt x="16" y="59"/>
                </a:lnTo>
                <a:lnTo>
                  <a:pt x="21" y="55"/>
                </a:lnTo>
                <a:lnTo>
                  <a:pt x="25" y="53"/>
                </a:lnTo>
                <a:lnTo>
                  <a:pt x="30" y="48"/>
                </a:lnTo>
                <a:lnTo>
                  <a:pt x="34" y="44"/>
                </a:lnTo>
                <a:lnTo>
                  <a:pt x="37" y="39"/>
                </a:lnTo>
                <a:lnTo>
                  <a:pt x="50" y="19"/>
                </a:lnTo>
                <a:lnTo>
                  <a:pt x="59" y="5"/>
                </a:lnTo>
                <a:lnTo>
                  <a:pt x="50" y="0"/>
                </a:lnTo>
                <a:lnTo>
                  <a:pt x="41" y="14"/>
                </a:lnTo>
                <a:lnTo>
                  <a:pt x="29" y="34"/>
                </a:lnTo>
                <a:lnTo>
                  <a:pt x="25" y="37"/>
                </a:lnTo>
                <a:lnTo>
                  <a:pt x="21" y="41"/>
                </a:lnTo>
                <a:lnTo>
                  <a:pt x="18" y="44"/>
                </a:lnTo>
                <a:lnTo>
                  <a:pt x="14" y="48"/>
                </a:lnTo>
                <a:lnTo>
                  <a:pt x="11" y="50"/>
                </a:lnTo>
                <a:lnTo>
                  <a:pt x="7" y="51"/>
                </a:lnTo>
                <a:lnTo>
                  <a:pt x="4" y="53"/>
                </a:lnTo>
                <a:lnTo>
                  <a:pt x="0" y="53"/>
                </a:lnTo>
                <a:lnTo>
                  <a:pt x="0" y="6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09" name=""/>
          <p:cNvSpPr/>
          <p:nvPr/>
        </p:nvSpPr>
        <p:spPr>
          <a:xfrm>
            <a:off x="1998720" y="2076480"/>
            <a:ext cx="15840" cy="17280"/>
          </a:xfrm>
          <a:custGeom>
            <a:avLst/>
            <a:gdLst/>
            <a:ahLst/>
            <a:rect l="l" t="t" r="r" b="b"/>
            <a:pathLst>
              <a:path w="20" h="21">
                <a:moveTo>
                  <a:pt x="2" y="0"/>
                </a:moveTo>
                <a:lnTo>
                  <a:pt x="0" y="3"/>
                </a:lnTo>
                <a:lnTo>
                  <a:pt x="0" y="5"/>
                </a:lnTo>
                <a:lnTo>
                  <a:pt x="0" y="8"/>
                </a:lnTo>
                <a:lnTo>
                  <a:pt x="2" y="10"/>
                </a:lnTo>
                <a:lnTo>
                  <a:pt x="4" y="14"/>
                </a:lnTo>
                <a:lnTo>
                  <a:pt x="6" y="17"/>
                </a:lnTo>
                <a:lnTo>
                  <a:pt x="9" y="19"/>
                </a:lnTo>
                <a:lnTo>
                  <a:pt x="15" y="21"/>
                </a:lnTo>
                <a:lnTo>
                  <a:pt x="20" y="21"/>
                </a:lnTo>
                <a:lnTo>
                  <a:pt x="20" y="10"/>
                </a:lnTo>
                <a:lnTo>
                  <a:pt x="16" y="10"/>
                </a:lnTo>
                <a:lnTo>
                  <a:pt x="15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1" y="7"/>
                </a:lnTo>
                <a:lnTo>
                  <a:pt x="11" y="5"/>
                </a:lnTo>
                <a:lnTo>
                  <a:pt x="11" y="3"/>
                </a:lnTo>
                <a:lnTo>
                  <a:pt x="11" y="5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0" name=""/>
          <p:cNvSpPr/>
          <p:nvPr/>
        </p:nvSpPr>
        <p:spPr>
          <a:xfrm>
            <a:off x="2004840" y="2077920"/>
            <a:ext cx="1800" cy="3240"/>
          </a:xfrm>
          <a:custGeom>
            <a:avLst/>
            <a:gdLst/>
            <a:ahLst/>
            <a:rect l="l" t="t" r="r" b="b"/>
            <a:pathLst>
              <a:path w="1" h="4">
                <a:moveTo>
                  <a:pt x="1" y="4"/>
                </a:moveTo>
                <a:lnTo>
                  <a:pt x="0" y="0"/>
                </a:lnTo>
                <a:lnTo>
                  <a:pt x="1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1" name=""/>
          <p:cNvSpPr/>
          <p:nvPr/>
        </p:nvSpPr>
        <p:spPr>
          <a:xfrm>
            <a:off x="2000160" y="2049480"/>
            <a:ext cx="23760" cy="31680"/>
          </a:xfrm>
          <a:custGeom>
            <a:avLst/>
            <a:gdLst/>
            <a:ahLst/>
            <a:rect l="l" t="t" r="r" b="b"/>
            <a:pathLst>
              <a:path w="30" h="39">
                <a:moveTo>
                  <a:pt x="29" y="0"/>
                </a:moveTo>
                <a:lnTo>
                  <a:pt x="22" y="2"/>
                </a:lnTo>
                <a:lnTo>
                  <a:pt x="0" y="34"/>
                </a:lnTo>
                <a:lnTo>
                  <a:pt x="9" y="39"/>
                </a:lnTo>
                <a:lnTo>
                  <a:pt x="30" y="7"/>
                </a:lnTo>
                <a:lnTo>
                  <a:pt x="29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2" name=""/>
          <p:cNvSpPr/>
          <p:nvPr/>
        </p:nvSpPr>
        <p:spPr>
          <a:xfrm>
            <a:off x="2021040" y="2049480"/>
            <a:ext cx="1440" cy="4680"/>
          </a:xfrm>
          <a:custGeom>
            <a:avLst/>
            <a:gdLst/>
            <a:ahLst/>
            <a:rect l="l" t="t" r="r" b="b"/>
            <a:pathLst>
              <a:path w="4" h="5">
                <a:moveTo>
                  <a:pt x="4" y="0"/>
                </a:moveTo>
                <a:lnTo>
                  <a:pt x="0" y="5"/>
                </a:lnTo>
                <a:lnTo>
                  <a:pt x="4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3" name=""/>
          <p:cNvSpPr/>
          <p:nvPr/>
        </p:nvSpPr>
        <p:spPr>
          <a:xfrm>
            <a:off x="2009880" y="2027160"/>
            <a:ext cx="12600" cy="30240"/>
          </a:xfrm>
          <a:custGeom>
            <a:avLst/>
            <a:gdLst/>
            <a:ahLst/>
            <a:rect l="l" t="t" r="r" b="b"/>
            <a:pathLst>
              <a:path w="16" h="38">
                <a:moveTo>
                  <a:pt x="5" y="11"/>
                </a:moveTo>
                <a:lnTo>
                  <a:pt x="0" y="6"/>
                </a:lnTo>
                <a:lnTo>
                  <a:pt x="0" y="11"/>
                </a:lnTo>
                <a:lnTo>
                  <a:pt x="0" y="20"/>
                </a:lnTo>
                <a:lnTo>
                  <a:pt x="0" y="25"/>
                </a:lnTo>
                <a:lnTo>
                  <a:pt x="3" y="29"/>
                </a:lnTo>
                <a:lnTo>
                  <a:pt x="5" y="34"/>
                </a:lnTo>
                <a:lnTo>
                  <a:pt x="10" y="38"/>
                </a:lnTo>
                <a:lnTo>
                  <a:pt x="16" y="29"/>
                </a:lnTo>
                <a:lnTo>
                  <a:pt x="14" y="27"/>
                </a:lnTo>
                <a:lnTo>
                  <a:pt x="12" y="25"/>
                </a:lnTo>
                <a:lnTo>
                  <a:pt x="10" y="22"/>
                </a:lnTo>
                <a:lnTo>
                  <a:pt x="10" y="20"/>
                </a:lnTo>
                <a:lnTo>
                  <a:pt x="10" y="13"/>
                </a:lnTo>
                <a:lnTo>
                  <a:pt x="10" y="6"/>
                </a:lnTo>
                <a:lnTo>
                  <a:pt x="5" y="0"/>
                </a:lnTo>
                <a:lnTo>
                  <a:pt x="5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4" name=""/>
          <p:cNvSpPr/>
          <p:nvPr/>
        </p:nvSpPr>
        <p:spPr>
          <a:xfrm>
            <a:off x="2003400" y="2027160"/>
            <a:ext cx="11160" cy="7920"/>
          </a:xfrm>
          <a:custGeom>
            <a:avLst/>
            <a:gdLst/>
            <a:ahLst/>
            <a:rect l="l" t="t" r="r" b="b"/>
            <a:pathLst>
              <a:path w="14" h="11">
                <a:moveTo>
                  <a:pt x="9" y="7"/>
                </a:moveTo>
                <a:lnTo>
                  <a:pt x="5" y="11"/>
                </a:lnTo>
                <a:lnTo>
                  <a:pt x="9" y="11"/>
                </a:lnTo>
                <a:lnTo>
                  <a:pt x="14" y="11"/>
                </a:lnTo>
                <a:lnTo>
                  <a:pt x="14" y="0"/>
                </a:lnTo>
                <a:lnTo>
                  <a:pt x="9" y="0"/>
                </a:lnTo>
                <a:lnTo>
                  <a:pt x="5" y="0"/>
                </a:lnTo>
                <a:lnTo>
                  <a:pt x="0" y="4"/>
                </a:lnTo>
                <a:lnTo>
                  <a:pt x="9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5" name=""/>
          <p:cNvSpPr/>
          <p:nvPr/>
        </p:nvSpPr>
        <p:spPr>
          <a:xfrm>
            <a:off x="1981080" y="2031840"/>
            <a:ext cx="28800" cy="17640"/>
          </a:xfrm>
          <a:custGeom>
            <a:avLst/>
            <a:gdLst/>
            <a:ahLst/>
            <a:rect l="l" t="t" r="r" b="b"/>
            <a:pathLst>
              <a:path w="38" h="23">
                <a:moveTo>
                  <a:pt x="0" y="23"/>
                </a:moveTo>
                <a:lnTo>
                  <a:pt x="0" y="23"/>
                </a:lnTo>
                <a:lnTo>
                  <a:pt x="6" y="23"/>
                </a:lnTo>
                <a:lnTo>
                  <a:pt x="11" y="23"/>
                </a:lnTo>
                <a:lnTo>
                  <a:pt x="18" y="21"/>
                </a:lnTo>
                <a:lnTo>
                  <a:pt x="23" y="21"/>
                </a:lnTo>
                <a:lnTo>
                  <a:pt x="29" y="17"/>
                </a:lnTo>
                <a:lnTo>
                  <a:pt x="32" y="14"/>
                </a:lnTo>
                <a:lnTo>
                  <a:pt x="34" y="10"/>
                </a:lnTo>
                <a:lnTo>
                  <a:pt x="36" y="9"/>
                </a:lnTo>
                <a:lnTo>
                  <a:pt x="38" y="5"/>
                </a:lnTo>
                <a:lnTo>
                  <a:pt x="38" y="1"/>
                </a:lnTo>
                <a:lnTo>
                  <a:pt x="27" y="0"/>
                </a:lnTo>
                <a:lnTo>
                  <a:pt x="27" y="3"/>
                </a:lnTo>
                <a:lnTo>
                  <a:pt x="27" y="5"/>
                </a:lnTo>
                <a:lnTo>
                  <a:pt x="25" y="7"/>
                </a:lnTo>
                <a:lnTo>
                  <a:pt x="23" y="7"/>
                </a:lnTo>
                <a:lnTo>
                  <a:pt x="22" y="10"/>
                </a:lnTo>
                <a:lnTo>
                  <a:pt x="18" y="10"/>
                </a:lnTo>
                <a:lnTo>
                  <a:pt x="15" y="12"/>
                </a:lnTo>
                <a:lnTo>
                  <a:pt x="11" y="12"/>
                </a:lnTo>
                <a:lnTo>
                  <a:pt x="6" y="12"/>
                </a:lnTo>
                <a:lnTo>
                  <a:pt x="0" y="12"/>
                </a:lnTo>
                <a:lnTo>
                  <a:pt x="0" y="2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6" name=""/>
          <p:cNvSpPr/>
          <p:nvPr/>
        </p:nvSpPr>
        <p:spPr>
          <a:xfrm>
            <a:off x="1957320" y="2041560"/>
            <a:ext cx="23760" cy="9360"/>
          </a:xfrm>
          <a:custGeom>
            <a:avLst/>
            <a:gdLst/>
            <a:ahLst/>
            <a:rect l="l" t="t" r="r" b="b"/>
            <a:pathLst>
              <a:path w="30" h="13">
                <a:moveTo>
                  <a:pt x="0" y="7"/>
                </a:moveTo>
                <a:lnTo>
                  <a:pt x="0" y="5"/>
                </a:lnTo>
                <a:lnTo>
                  <a:pt x="4" y="11"/>
                </a:lnTo>
                <a:lnTo>
                  <a:pt x="7" y="13"/>
                </a:lnTo>
                <a:lnTo>
                  <a:pt x="11" y="13"/>
                </a:lnTo>
                <a:lnTo>
                  <a:pt x="14" y="13"/>
                </a:lnTo>
                <a:lnTo>
                  <a:pt x="23" y="11"/>
                </a:lnTo>
                <a:lnTo>
                  <a:pt x="30" y="11"/>
                </a:lnTo>
                <a:lnTo>
                  <a:pt x="30" y="0"/>
                </a:lnTo>
                <a:lnTo>
                  <a:pt x="23" y="2"/>
                </a:lnTo>
                <a:lnTo>
                  <a:pt x="14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11" y="5"/>
                </a:lnTo>
                <a:lnTo>
                  <a:pt x="11" y="4"/>
                </a:lnTo>
                <a:lnTo>
                  <a:pt x="0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7" name=""/>
          <p:cNvSpPr/>
          <p:nvPr/>
        </p:nvSpPr>
        <p:spPr>
          <a:xfrm>
            <a:off x="1951200" y="2019240"/>
            <a:ext cx="15840" cy="28800"/>
          </a:xfrm>
          <a:custGeom>
            <a:avLst/>
            <a:gdLst/>
            <a:ahLst/>
            <a:rect l="l" t="t" r="r" b="b"/>
            <a:pathLst>
              <a:path w="20" h="35">
                <a:moveTo>
                  <a:pt x="0" y="5"/>
                </a:moveTo>
                <a:lnTo>
                  <a:pt x="0" y="5"/>
                </a:lnTo>
                <a:lnTo>
                  <a:pt x="2" y="10"/>
                </a:lnTo>
                <a:lnTo>
                  <a:pt x="3" y="17"/>
                </a:lnTo>
                <a:lnTo>
                  <a:pt x="5" y="26"/>
                </a:lnTo>
                <a:lnTo>
                  <a:pt x="7" y="35"/>
                </a:lnTo>
                <a:lnTo>
                  <a:pt x="20" y="32"/>
                </a:lnTo>
                <a:lnTo>
                  <a:pt x="18" y="25"/>
                </a:lnTo>
                <a:lnTo>
                  <a:pt x="16" y="16"/>
                </a:lnTo>
                <a:lnTo>
                  <a:pt x="12" y="7"/>
                </a:lnTo>
                <a:lnTo>
                  <a:pt x="1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8" name=""/>
          <p:cNvSpPr/>
          <p:nvPr/>
        </p:nvSpPr>
        <p:spPr>
          <a:xfrm>
            <a:off x="1935000" y="2013120"/>
            <a:ext cx="24120" cy="9360"/>
          </a:xfrm>
          <a:custGeom>
            <a:avLst/>
            <a:gdLst/>
            <a:ahLst/>
            <a:rect l="l" t="t" r="r" b="b"/>
            <a:pathLst>
              <a:path w="31" h="13">
                <a:moveTo>
                  <a:pt x="0" y="13"/>
                </a:moveTo>
                <a:lnTo>
                  <a:pt x="0" y="13"/>
                </a:lnTo>
                <a:lnTo>
                  <a:pt x="9" y="13"/>
                </a:lnTo>
                <a:lnTo>
                  <a:pt x="16" y="11"/>
                </a:lnTo>
                <a:lnTo>
                  <a:pt x="18" y="11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31" y="8"/>
                </a:lnTo>
                <a:lnTo>
                  <a:pt x="27" y="4"/>
                </a:lnTo>
                <a:lnTo>
                  <a:pt x="23" y="2"/>
                </a:lnTo>
                <a:lnTo>
                  <a:pt x="20" y="0"/>
                </a:lnTo>
                <a:lnTo>
                  <a:pt x="15" y="0"/>
                </a:lnTo>
                <a:lnTo>
                  <a:pt x="7" y="0"/>
                </a:lnTo>
                <a:lnTo>
                  <a:pt x="0" y="2"/>
                </a:lnTo>
                <a:lnTo>
                  <a:pt x="0" y="13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19" name=""/>
          <p:cNvSpPr/>
          <p:nvPr/>
        </p:nvSpPr>
        <p:spPr>
          <a:xfrm>
            <a:off x="1908000" y="2000160"/>
            <a:ext cx="27000" cy="22320"/>
          </a:xfrm>
          <a:custGeom>
            <a:avLst/>
            <a:gdLst/>
            <a:ahLst/>
            <a:rect l="l" t="t" r="r" b="b"/>
            <a:pathLst>
              <a:path w="33" h="29">
                <a:moveTo>
                  <a:pt x="10" y="6"/>
                </a:moveTo>
                <a:lnTo>
                  <a:pt x="0" y="6"/>
                </a:lnTo>
                <a:lnTo>
                  <a:pt x="3" y="9"/>
                </a:lnTo>
                <a:lnTo>
                  <a:pt x="5" y="13"/>
                </a:lnTo>
                <a:lnTo>
                  <a:pt x="8" y="16"/>
                </a:lnTo>
                <a:lnTo>
                  <a:pt x="14" y="20"/>
                </a:lnTo>
                <a:lnTo>
                  <a:pt x="17" y="24"/>
                </a:lnTo>
                <a:lnTo>
                  <a:pt x="23" y="25"/>
                </a:lnTo>
                <a:lnTo>
                  <a:pt x="28" y="27"/>
                </a:lnTo>
                <a:lnTo>
                  <a:pt x="33" y="29"/>
                </a:lnTo>
                <a:lnTo>
                  <a:pt x="33" y="18"/>
                </a:lnTo>
                <a:lnTo>
                  <a:pt x="30" y="18"/>
                </a:lnTo>
                <a:lnTo>
                  <a:pt x="28" y="16"/>
                </a:lnTo>
                <a:lnTo>
                  <a:pt x="24" y="15"/>
                </a:lnTo>
                <a:lnTo>
                  <a:pt x="19" y="11"/>
                </a:lnTo>
                <a:lnTo>
                  <a:pt x="17" y="9"/>
                </a:lnTo>
                <a:lnTo>
                  <a:pt x="14" y="6"/>
                </a:lnTo>
                <a:lnTo>
                  <a:pt x="10" y="2"/>
                </a:lnTo>
                <a:lnTo>
                  <a:pt x="8" y="0"/>
                </a:lnTo>
                <a:lnTo>
                  <a:pt x="0" y="0"/>
                </a:lnTo>
                <a:lnTo>
                  <a:pt x="10" y="6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0" name=""/>
          <p:cNvSpPr/>
          <p:nvPr/>
        </p:nvSpPr>
        <p:spPr>
          <a:xfrm>
            <a:off x="1908000" y="2000160"/>
            <a:ext cx="5040" cy="1800"/>
          </a:xfrm>
          <a:custGeom>
            <a:avLst/>
            <a:gdLst/>
            <a:ahLst/>
            <a:rect l="l" t="t" r="r" b="b"/>
            <a:pathLst>
              <a:path w="5" h="2">
                <a:moveTo>
                  <a:pt x="0" y="0"/>
                </a:move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1" name=""/>
          <p:cNvSpPr/>
          <p:nvPr/>
        </p:nvSpPr>
        <p:spPr>
          <a:xfrm>
            <a:off x="1903320" y="2000160"/>
            <a:ext cx="14400" cy="19080"/>
          </a:xfrm>
          <a:custGeom>
            <a:avLst/>
            <a:gdLst/>
            <a:ahLst/>
            <a:rect l="l" t="t" r="r" b="b"/>
            <a:pathLst>
              <a:path w="18" h="24">
                <a:moveTo>
                  <a:pt x="2" y="24"/>
                </a:moveTo>
                <a:lnTo>
                  <a:pt x="11" y="22"/>
                </a:lnTo>
                <a:lnTo>
                  <a:pt x="18" y="4"/>
                </a:lnTo>
                <a:lnTo>
                  <a:pt x="8" y="0"/>
                </a:lnTo>
                <a:lnTo>
                  <a:pt x="0" y="18"/>
                </a:lnTo>
                <a:lnTo>
                  <a:pt x="2" y="2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2" name=""/>
          <p:cNvSpPr/>
          <p:nvPr/>
        </p:nvSpPr>
        <p:spPr>
          <a:xfrm>
            <a:off x="1906560" y="2013120"/>
            <a:ext cx="1440" cy="2880"/>
          </a:xfrm>
          <a:custGeom>
            <a:avLst/>
            <a:gdLst/>
            <a:ahLst/>
            <a:rect l="l" t="t" r="r" b="b"/>
            <a:pathLst>
              <a:path w="2" h="4">
                <a:moveTo>
                  <a:pt x="2" y="0"/>
                </a:move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3" name=""/>
          <p:cNvSpPr/>
          <p:nvPr/>
        </p:nvSpPr>
        <p:spPr>
          <a:xfrm>
            <a:off x="1882800" y="1996920"/>
            <a:ext cx="25200" cy="22320"/>
          </a:xfrm>
          <a:custGeom>
            <a:avLst/>
            <a:gdLst/>
            <a:ahLst/>
            <a:rect l="l" t="t" r="r" b="b"/>
            <a:pathLst>
              <a:path w="32" h="2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3" y="9"/>
                </a:lnTo>
                <a:lnTo>
                  <a:pt x="5" y="13"/>
                </a:lnTo>
                <a:lnTo>
                  <a:pt x="10" y="16"/>
                </a:lnTo>
                <a:lnTo>
                  <a:pt x="17" y="23"/>
                </a:lnTo>
                <a:lnTo>
                  <a:pt x="26" y="29"/>
                </a:lnTo>
                <a:lnTo>
                  <a:pt x="32" y="21"/>
                </a:lnTo>
                <a:lnTo>
                  <a:pt x="24" y="14"/>
                </a:lnTo>
                <a:lnTo>
                  <a:pt x="16" y="9"/>
                </a:lnTo>
                <a:lnTo>
                  <a:pt x="14" y="5"/>
                </a:lnTo>
                <a:lnTo>
                  <a:pt x="12" y="2"/>
                </a:lnTo>
                <a:lnTo>
                  <a:pt x="10" y="0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4" name=""/>
          <p:cNvSpPr/>
          <p:nvPr/>
        </p:nvSpPr>
        <p:spPr>
          <a:xfrm>
            <a:off x="1882800" y="1979640"/>
            <a:ext cx="15840" cy="17280"/>
          </a:xfrm>
          <a:custGeom>
            <a:avLst/>
            <a:gdLst/>
            <a:ahLst/>
            <a:rect l="l" t="t" r="r" b="b"/>
            <a:pathLst>
              <a:path w="19" h="21">
                <a:moveTo>
                  <a:pt x="16" y="0"/>
                </a:moveTo>
                <a:lnTo>
                  <a:pt x="12" y="2"/>
                </a:lnTo>
                <a:lnTo>
                  <a:pt x="8" y="3"/>
                </a:lnTo>
                <a:lnTo>
                  <a:pt x="5" y="7"/>
                </a:lnTo>
                <a:lnTo>
                  <a:pt x="3" y="10"/>
                </a:lnTo>
                <a:lnTo>
                  <a:pt x="1" y="12"/>
                </a:lnTo>
                <a:lnTo>
                  <a:pt x="0" y="18"/>
                </a:lnTo>
                <a:lnTo>
                  <a:pt x="0" y="21"/>
                </a:lnTo>
                <a:lnTo>
                  <a:pt x="10" y="21"/>
                </a:lnTo>
                <a:lnTo>
                  <a:pt x="10" y="19"/>
                </a:lnTo>
                <a:lnTo>
                  <a:pt x="10" y="16"/>
                </a:lnTo>
                <a:lnTo>
                  <a:pt x="12" y="14"/>
                </a:lnTo>
                <a:lnTo>
                  <a:pt x="12" y="14"/>
                </a:lnTo>
                <a:lnTo>
                  <a:pt x="16" y="10"/>
                </a:lnTo>
                <a:lnTo>
                  <a:pt x="19" y="9"/>
                </a:lnTo>
                <a:lnTo>
                  <a:pt x="16" y="10"/>
                </a:lnTo>
                <a:lnTo>
                  <a:pt x="1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5" name=""/>
          <p:cNvSpPr/>
          <p:nvPr/>
        </p:nvSpPr>
        <p:spPr>
          <a:xfrm>
            <a:off x="1895400" y="1979640"/>
            <a:ext cx="12600" cy="7920"/>
          </a:xfrm>
          <a:custGeom>
            <a:avLst/>
            <a:gdLst/>
            <a:ahLst/>
            <a:rect l="l" t="t" r="r" b="b"/>
            <a:pathLst>
              <a:path w="16" h="10">
                <a:moveTo>
                  <a:pt x="16" y="5"/>
                </a:move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10"/>
                </a:lnTo>
                <a:lnTo>
                  <a:pt x="5" y="10"/>
                </a:lnTo>
                <a:lnTo>
                  <a:pt x="10" y="10"/>
                </a:lnTo>
                <a:lnTo>
                  <a:pt x="5" y="5"/>
                </a:lnTo>
                <a:lnTo>
                  <a:pt x="16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6" name=""/>
          <p:cNvSpPr/>
          <p:nvPr/>
        </p:nvSpPr>
        <p:spPr>
          <a:xfrm>
            <a:off x="1900080" y="1984320"/>
            <a:ext cx="7920" cy="9720"/>
          </a:xfrm>
          <a:custGeom>
            <a:avLst/>
            <a:gdLst/>
            <a:ahLst/>
            <a:rect l="l" t="t" r="r" b="b"/>
            <a:pathLst>
              <a:path w="11" h="13">
                <a:moveTo>
                  <a:pt x="5" y="2"/>
                </a:moveTo>
                <a:lnTo>
                  <a:pt x="11" y="7"/>
                </a:lnTo>
                <a:lnTo>
                  <a:pt x="11" y="4"/>
                </a:lnTo>
                <a:lnTo>
                  <a:pt x="11" y="0"/>
                </a:lnTo>
                <a:lnTo>
                  <a:pt x="0" y="0"/>
                </a:lnTo>
                <a:lnTo>
                  <a:pt x="0" y="4"/>
                </a:lnTo>
                <a:lnTo>
                  <a:pt x="0" y="7"/>
                </a:lnTo>
                <a:lnTo>
                  <a:pt x="5" y="13"/>
                </a:lnTo>
                <a:lnTo>
                  <a:pt x="5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7" name=""/>
          <p:cNvSpPr/>
          <p:nvPr/>
        </p:nvSpPr>
        <p:spPr>
          <a:xfrm>
            <a:off x="1905120" y="1987560"/>
            <a:ext cx="1440" cy="6480"/>
          </a:xfrm>
          <a:custGeom>
            <a:avLst/>
            <a:gdLst/>
            <a:ahLst/>
            <a:rect l="l" t="t" r="r" b="b"/>
            <a:pathLst>
              <a:path w="0" h="8">
                <a:moveTo>
                  <a:pt x="0" y="8"/>
                </a:move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8" name=""/>
          <p:cNvSpPr/>
          <p:nvPr/>
        </p:nvSpPr>
        <p:spPr>
          <a:xfrm>
            <a:off x="1905120" y="1984320"/>
            <a:ext cx="11160" cy="972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2"/>
                </a:move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11" y="11"/>
                </a:lnTo>
                <a:lnTo>
                  <a:pt x="14" y="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29" name=""/>
          <p:cNvSpPr/>
          <p:nvPr/>
        </p:nvSpPr>
        <p:spPr>
          <a:xfrm>
            <a:off x="1913040" y="1984320"/>
            <a:ext cx="3240" cy="3240"/>
          </a:xfrm>
          <a:custGeom>
            <a:avLst/>
            <a:gdLst/>
            <a:ahLst/>
            <a:rect l="l" t="t" r="r" b="b"/>
            <a:pathLst>
              <a:path w="3" h="3">
                <a:moveTo>
                  <a:pt x="3" y="0"/>
                </a:moveTo>
                <a:lnTo>
                  <a:pt x="0" y="3"/>
                </a:lnTo>
                <a:lnTo>
                  <a:pt x="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0" name=""/>
          <p:cNvSpPr/>
          <p:nvPr/>
        </p:nvSpPr>
        <p:spPr>
          <a:xfrm>
            <a:off x="2751120" y="6464160"/>
            <a:ext cx="33480" cy="158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1" name=""/>
          <p:cNvSpPr/>
          <p:nvPr/>
        </p:nvSpPr>
        <p:spPr>
          <a:xfrm>
            <a:off x="2743200" y="6469200"/>
            <a:ext cx="49320" cy="29880"/>
          </a:xfrm>
          <a:custGeom>
            <a:avLst/>
            <a:gdLst/>
            <a:ahLst/>
            <a:rect l="l" t="t" r="r" b="b"/>
            <a:pathLst>
              <a:path w="63" h="39">
                <a:moveTo>
                  <a:pt x="0" y="39"/>
                </a:moveTo>
                <a:lnTo>
                  <a:pt x="0" y="39"/>
                </a:lnTo>
                <a:lnTo>
                  <a:pt x="13" y="36"/>
                </a:lnTo>
                <a:lnTo>
                  <a:pt x="31" y="29"/>
                </a:lnTo>
                <a:lnTo>
                  <a:pt x="40" y="25"/>
                </a:lnTo>
                <a:lnTo>
                  <a:pt x="48" y="21"/>
                </a:lnTo>
                <a:lnTo>
                  <a:pt x="56" y="16"/>
                </a:lnTo>
                <a:lnTo>
                  <a:pt x="63" y="11"/>
                </a:lnTo>
                <a:lnTo>
                  <a:pt x="43" y="0"/>
                </a:lnTo>
                <a:lnTo>
                  <a:pt x="43" y="0"/>
                </a:lnTo>
                <a:lnTo>
                  <a:pt x="40" y="2"/>
                </a:lnTo>
                <a:lnTo>
                  <a:pt x="31" y="5"/>
                </a:lnTo>
                <a:lnTo>
                  <a:pt x="24" y="11"/>
                </a:lnTo>
                <a:lnTo>
                  <a:pt x="6" y="16"/>
                </a:lnTo>
                <a:lnTo>
                  <a:pt x="0" y="18"/>
                </a:lnTo>
                <a:lnTo>
                  <a:pt x="0" y="3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2" name=""/>
          <p:cNvSpPr/>
          <p:nvPr/>
        </p:nvSpPr>
        <p:spPr>
          <a:xfrm>
            <a:off x="2719440" y="6481800"/>
            <a:ext cx="23760" cy="17280"/>
          </a:xfrm>
          <a:custGeom>
            <a:avLst/>
            <a:gdLst/>
            <a:ahLst/>
            <a:rect l="l" t="t" r="r" b="b"/>
            <a:pathLst>
              <a:path w="30" h="23">
                <a:moveTo>
                  <a:pt x="0" y="7"/>
                </a:moveTo>
                <a:lnTo>
                  <a:pt x="14" y="23"/>
                </a:lnTo>
                <a:lnTo>
                  <a:pt x="14" y="21"/>
                </a:lnTo>
                <a:lnTo>
                  <a:pt x="14" y="21"/>
                </a:lnTo>
                <a:lnTo>
                  <a:pt x="16" y="21"/>
                </a:lnTo>
                <a:lnTo>
                  <a:pt x="16" y="21"/>
                </a:lnTo>
                <a:lnTo>
                  <a:pt x="21" y="23"/>
                </a:lnTo>
                <a:lnTo>
                  <a:pt x="30" y="23"/>
                </a:lnTo>
                <a:lnTo>
                  <a:pt x="30" y="2"/>
                </a:lnTo>
                <a:lnTo>
                  <a:pt x="25" y="2"/>
                </a:lnTo>
                <a:lnTo>
                  <a:pt x="20" y="0"/>
                </a:lnTo>
                <a:lnTo>
                  <a:pt x="16" y="0"/>
                </a:lnTo>
                <a:lnTo>
                  <a:pt x="13" y="0"/>
                </a:lnTo>
                <a:lnTo>
                  <a:pt x="7" y="0"/>
                </a:lnTo>
                <a:lnTo>
                  <a:pt x="4" y="4"/>
                </a:lnTo>
                <a:lnTo>
                  <a:pt x="18" y="20"/>
                </a:lnTo>
                <a:lnTo>
                  <a:pt x="0" y="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3" name=""/>
          <p:cNvSpPr/>
          <p:nvPr/>
        </p:nvSpPr>
        <p:spPr>
          <a:xfrm>
            <a:off x="2719440" y="6464160"/>
            <a:ext cx="34920" cy="32040"/>
          </a:xfrm>
          <a:custGeom>
            <a:avLst/>
            <a:gdLst/>
            <a:ahLst/>
            <a:rect l="l" t="t" r="r" b="b"/>
            <a:pathLst>
              <a:path w="45" h="41">
                <a:moveTo>
                  <a:pt x="36" y="0"/>
                </a:moveTo>
                <a:lnTo>
                  <a:pt x="25" y="5"/>
                </a:lnTo>
                <a:lnTo>
                  <a:pt x="16" y="10"/>
                </a:lnTo>
                <a:lnTo>
                  <a:pt x="13" y="14"/>
                </a:lnTo>
                <a:lnTo>
                  <a:pt x="9" y="18"/>
                </a:lnTo>
                <a:lnTo>
                  <a:pt x="5" y="23"/>
                </a:lnTo>
                <a:lnTo>
                  <a:pt x="0" y="28"/>
                </a:lnTo>
                <a:lnTo>
                  <a:pt x="16" y="41"/>
                </a:lnTo>
                <a:lnTo>
                  <a:pt x="20" y="35"/>
                </a:lnTo>
                <a:lnTo>
                  <a:pt x="23" y="34"/>
                </a:lnTo>
                <a:lnTo>
                  <a:pt x="27" y="30"/>
                </a:lnTo>
                <a:lnTo>
                  <a:pt x="29" y="28"/>
                </a:lnTo>
                <a:lnTo>
                  <a:pt x="36" y="23"/>
                </a:lnTo>
                <a:lnTo>
                  <a:pt x="45" y="19"/>
                </a:lnTo>
                <a:lnTo>
                  <a:pt x="36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4" name=""/>
          <p:cNvSpPr/>
          <p:nvPr/>
        </p:nvSpPr>
        <p:spPr>
          <a:xfrm>
            <a:off x="2751120" y="6470640"/>
            <a:ext cx="1440" cy="144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5" name=""/>
          <p:cNvSpPr/>
          <p:nvPr/>
        </p:nvSpPr>
        <p:spPr>
          <a:xfrm>
            <a:off x="2617920" y="6488280"/>
            <a:ext cx="21960" cy="21960"/>
          </a:xfrm>
          <a:custGeom>
            <a:avLst/>
            <a:gdLst/>
            <a:ahLst/>
            <a:rect l="l" t="t" r="r" b="b"/>
            <a:pathLst>
              <a:path w="28" h="28">
                <a:moveTo>
                  <a:pt x="21" y="0"/>
                </a:moveTo>
                <a:lnTo>
                  <a:pt x="14" y="2"/>
                </a:lnTo>
                <a:lnTo>
                  <a:pt x="9" y="5"/>
                </a:lnTo>
                <a:lnTo>
                  <a:pt x="4" y="7"/>
                </a:lnTo>
                <a:lnTo>
                  <a:pt x="0" y="7"/>
                </a:lnTo>
                <a:lnTo>
                  <a:pt x="0" y="28"/>
                </a:lnTo>
                <a:lnTo>
                  <a:pt x="7" y="27"/>
                </a:lnTo>
                <a:lnTo>
                  <a:pt x="14" y="25"/>
                </a:lnTo>
                <a:lnTo>
                  <a:pt x="21" y="23"/>
                </a:lnTo>
                <a:lnTo>
                  <a:pt x="28" y="21"/>
                </a:lnTo>
                <a:lnTo>
                  <a:pt x="2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6" name=""/>
          <p:cNvSpPr/>
          <p:nvPr/>
        </p:nvSpPr>
        <p:spPr>
          <a:xfrm>
            <a:off x="2637000" y="6488280"/>
            <a:ext cx="39600" cy="1728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7" name=""/>
          <p:cNvSpPr/>
          <p:nvPr/>
        </p:nvSpPr>
        <p:spPr>
          <a:xfrm>
            <a:off x="2671920" y="6467400"/>
            <a:ext cx="31680" cy="33480"/>
          </a:xfrm>
          <a:custGeom>
            <a:avLst/>
            <a:gdLst/>
            <a:ahLst/>
            <a:rect l="l" t="t" r="r" b="b"/>
            <a:pathLst>
              <a:path w="41" h="43">
                <a:moveTo>
                  <a:pt x="25" y="18"/>
                </a:moveTo>
                <a:lnTo>
                  <a:pt x="19" y="6"/>
                </a:lnTo>
                <a:lnTo>
                  <a:pt x="19" y="9"/>
                </a:lnTo>
                <a:lnTo>
                  <a:pt x="17" y="11"/>
                </a:lnTo>
                <a:lnTo>
                  <a:pt x="16" y="13"/>
                </a:lnTo>
                <a:lnTo>
                  <a:pt x="12" y="16"/>
                </a:lnTo>
                <a:lnTo>
                  <a:pt x="7" y="23"/>
                </a:lnTo>
                <a:lnTo>
                  <a:pt x="0" y="32"/>
                </a:lnTo>
                <a:lnTo>
                  <a:pt x="17" y="43"/>
                </a:lnTo>
                <a:lnTo>
                  <a:pt x="23" y="38"/>
                </a:lnTo>
                <a:lnTo>
                  <a:pt x="28" y="31"/>
                </a:lnTo>
                <a:lnTo>
                  <a:pt x="32" y="27"/>
                </a:lnTo>
                <a:lnTo>
                  <a:pt x="35" y="23"/>
                </a:lnTo>
                <a:lnTo>
                  <a:pt x="39" y="18"/>
                </a:lnTo>
                <a:lnTo>
                  <a:pt x="41" y="13"/>
                </a:lnTo>
                <a:lnTo>
                  <a:pt x="35" y="0"/>
                </a:lnTo>
                <a:lnTo>
                  <a:pt x="25" y="1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8" name=""/>
          <p:cNvSpPr/>
          <p:nvPr/>
        </p:nvSpPr>
        <p:spPr>
          <a:xfrm>
            <a:off x="2655720" y="6461280"/>
            <a:ext cx="44640" cy="20520"/>
          </a:xfrm>
          <a:custGeom>
            <a:avLst/>
            <a:gdLst/>
            <a:ahLst/>
            <a:rect l="l" t="t" r="r" b="b"/>
            <a:pathLst>
              <a:path w="55" h="27">
                <a:moveTo>
                  <a:pt x="0" y="25"/>
                </a:moveTo>
                <a:lnTo>
                  <a:pt x="0" y="25"/>
                </a:lnTo>
                <a:lnTo>
                  <a:pt x="13" y="23"/>
                </a:lnTo>
                <a:lnTo>
                  <a:pt x="25" y="22"/>
                </a:lnTo>
                <a:lnTo>
                  <a:pt x="29" y="22"/>
                </a:lnTo>
                <a:lnTo>
                  <a:pt x="34" y="23"/>
                </a:lnTo>
                <a:lnTo>
                  <a:pt x="39" y="23"/>
                </a:lnTo>
                <a:lnTo>
                  <a:pt x="46" y="27"/>
                </a:lnTo>
                <a:lnTo>
                  <a:pt x="55" y="7"/>
                </a:lnTo>
                <a:lnTo>
                  <a:pt x="46" y="4"/>
                </a:lnTo>
                <a:lnTo>
                  <a:pt x="37" y="2"/>
                </a:lnTo>
                <a:lnTo>
                  <a:pt x="30" y="0"/>
                </a:lnTo>
                <a:lnTo>
                  <a:pt x="23" y="0"/>
                </a:lnTo>
                <a:lnTo>
                  <a:pt x="11" y="2"/>
                </a:lnTo>
                <a:lnTo>
                  <a:pt x="0" y="4"/>
                </a:lnTo>
                <a:lnTo>
                  <a:pt x="0" y="2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39" name=""/>
          <p:cNvSpPr/>
          <p:nvPr/>
        </p:nvSpPr>
        <p:spPr>
          <a:xfrm>
            <a:off x="2571840" y="6419880"/>
            <a:ext cx="83880" cy="60120"/>
          </a:xfrm>
          <a:custGeom>
            <a:avLst/>
            <a:gdLst/>
            <a:ahLst/>
            <a:rect l="l" t="t" r="r" b="b"/>
            <a:pathLst>
              <a:path w="107" h="74">
                <a:moveTo>
                  <a:pt x="0" y="17"/>
                </a:moveTo>
                <a:lnTo>
                  <a:pt x="0" y="17"/>
                </a:lnTo>
                <a:lnTo>
                  <a:pt x="9" y="23"/>
                </a:lnTo>
                <a:lnTo>
                  <a:pt x="18" y="32"/>
                </a:lnTo>
                <a:lnTo>
                  <a:pt x="29" y="40"/>
                </a:lnTo>
                <a:lnTo>
                  <a:pt x="39" y="49"/>
                </a:lnTo>
                <a:lnTo>
                  <a:pt x="47" y="55"/>
                </a:lnTo>
                <a:lnTo>
                  <a:pt x="54" y="58"/>
                </a:lnTo>
                <a:lnTo>
                  <a:pt x="61" y="64"/>
                </a:lnTo>
                <a:lnTo>
                  <a:pt x="70" y="67"/>
                </a:lnTo>
                <a:lnTo>
                  <a:pt x="79" y="71"/>
                </a:lnTo>
                <a:lnTo>
                  <a:pt x="87" y="73"/>
                </a:lnTo>
                <a:lnTo>
                  <a:pt x="96" y="74"/>
                </a:lnTo>
                <a:lnTo>
                  <a:pt x="107" y="74"/>
                </a:lnTo>
                <a:lnTo>
                  <a:pt x="107" y="55"/>
                </a:lnTo>
                <a:lnTo>
                  <a:pt x="98" y="53"/>
                </a:lnTo>
                <a:lnTo>
                  <a:pt x="91" y="51"/>
                </a:lnTo>
                <a:lnTo>
                  <a:pt x="84" y="49"/>
                </a:lnTo>
                <a:lnTo>
                  <a:pt x="77" y="48"/>
                </a:lnTo>
                <a:lnTo>
                  <a:pt x="71" y="46"/>
                </a:lnTo>
                <a:lnTo>
                  <a:pt x="64" y="42"/>
                </a:lnTo>
                <a:lnTo>
                  <a:pt x="59" y="37"/>
                </a:lnTo>
                <a:lnTo>
                  <a:pt x="54" y="33"/>
                </a:lnTo>
                <a:lnTo>
                  <a:pt x="43" y="24"/>
                </a:lnTo>
                <a:lnTo>
                  <a:pt x="32" y="16"/>
                </a:lnTo>
                <a:lnTo>
                  <a:pt x="22" y="7"/>
                </a:lnTo>
                <a:lnTo>
                  <a:pt x="11" y="0"/>
                </a:lnTo>
                <a:lnTo>
                  <a:pt x="11" y="0"/>
                </a:lnTo>
                <a:lnTo>
                  <a:pt x="0" y="17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0" name=""/>
          <p:cNvSpPr/>
          <p:nvPr/>
        </p:nvSpPr>
        <p:spPr>
          <a:xfrm>
            <a:off x="2490840" y="6380280"/>
            <a:ext cx="88920" cy="55440"/>
          </a:xfrm>
          <a:custGeom>
            <a:avLst/>
            <a:gdLst/>
            <a:ahLst/>
            <a:rect l="l" t="t" r="r" b="b"/>
            <a:pathLst>
              <a:path w="112" h="69">
                <a:moveTo>
                  <a:pt x="2" y="10"/>
                </a:moveTo>
                <a:lnTo>
                  <a:pt x="0" y="5"/>
                </a:lnTo>
                <a:lnTo>
                  <a:pt x="2" y="12"/>
                </a:lnTo>
                <a:lnTo>
                  <a:pt x="7" y="18"/>
                </a:lnTo>
                <a:lnTo>
                  <a:pt x="10" y="21"/>
                </a:lnTo>
                <a:lnTo>
                  <a:pt x="18" y="25"/>
                </a:lnTo>
                <a:lnTo>
                  <a:pt x="30" y="34"/>
                </a:lnTo>
                <a:lnTo>
                  <a:pt x="46" y="41"/>
                </a:lnTo>
                <a:lnTo>
                  <a:pt x="80" y="58"/>
                </a:lnTo>
                <a:lnTo>
                  <a:pt x="101" y="69"/>
                </a:lnTo>
                <a:lnTo>
                  <a:pt x="112" y="51"/>
                </a:lnTo>
                <a:lnTo>
                  <a:pt x="89" y="39"/>
                </a:lnTo>
                <a:lnTo>
                  <a:pt x="57" y="23"/>
                </a:lnTo>
                <a:lnTo>
                  <a:pt x="41" y="16"/>
                </a:lnTo>
                <a:lnTo>
                  <a:pt x="28" y="9"/>
                </a:lnTo>
                <a:lnTo>
                  <a:pt x="25" y="5"/>
                </a:lnTo>
                <a:lnTo>
                  <a:pt x="21" y="1"/>
                </a:lnTo>
                <a:lnTo>
                  <a:pt x="21" y="1"/>
                </a:lnTo>
                <a:lnTo>
                  <a:pt x="21" y="5"/>
                </a:lnTo>
                <a:lnTo>
                  <a:pt x="19" y="0"/>
                </a:lnTo>
                <a:lnTo>
                  <a:pt x="2" y="1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1" name=""/>
          <p:cNvSpPr/>
          <p:nvPr/>
        </p:nvSpPr>
        <p:spPr>
          <a:xfrm>
            <a:off x="2449440" y="6318360"/>
            <a:ext cx="58680" cy="71280"/>
          </a:xfrm>
          <a:custGeom>
            <a:avLst/>
            <a:gdLst/>
            <a:ahLst/>
            <a:rect l="l" t="t" r="r" b="b"/>
            <a:pathLst>
              <a:path w="73" h="89">
                <a:moveTo>
                  <a:pt x="13" y="22"/>
                </a:moveTo>
                <a:lnTo>
                  <a:pt x="0" y="11"/>
                </a:lnTo>
                <a:lnTo>
                  <a:pt x="2" y="18"/>
                </a:lnTo>
                <a:lnTo>
                  <a:pt x="2" y="27"/>
                </a:lnTo>
                <a:lnTo>
                  <a:pt x="6" y="34"/>
                </a:lnTo>
                <a:lnTo>
                  <a:pt x="7" y="40"/>
                </a:lnTo>
                <a:lnTo>
                  <a:pt x="13" y="45"/>
                </a:lnTo>
                <a:lnTo>
                  <a:pt x="16" y="50"/>
                </a:lnTo>
                <a:lnTo>
                  <a:pt x="20" y="56"/>
                </a:lnTo>
                <a:lnTo>
                  <a:pt x="25" y="61"/>
                </a:lnTo>
                <a:lnTo>
                  <a:pt x="34" y="68"/>
                </a:lnTo>
                <a:lnTo>
                  <a:pt x="41" y="75"/>
                </a:lnTo>
                <a:lnTo>
                  <a:pt x="45" y="79"/>
                </a:lnTo>
                <a:lnTo>
                  <a:pt x="48" y="82"/>
                </a:lnTo>
                <a:lnTo>
                  <a:pt x="50" y="86"/>
                </a:lnTo>
                <a:lnTo>
                  <a:pt x="54" y="89"/>
                </a:lnTo>
                <a:lnTo>
                  <a:pt x="73" y="79"/>
                </a:lnTo>
                <a:lnTo>
                  <a:pt x="70" y="73"/>
                </a:lnTo>
                <a:lnTo>
                  <a:pt x="64" y="68"/>
                </a:lnTo>
                <a:lnTo>
                  <a:pt x="61" y="64"/>
                </a:lnTo>
                <a:lnTo>
                  <a:pt x="55" y="59"/>
                </a:lnTo>
                <a:lnTo>
                  <a:pt x="48" y="52"/>
                </a:lnTo>
                <a:lnTo>
                  <a:pt x="39" y="45"/>
                </a:lnTo>
                <a:lnTo>
                  <a:pt x="36" y="41"/>
                </a:lnTo>
                <a:lnTo>
                  <a:pt x="34" y="38"/>
                </a:lnTo>
                <a:lnTo>
                  <a:pt x="30" y="34"/>
                </a:lnTo>
                <a:lnTo>
                  <a:pt x="29" y="31"/>
                </a:lnTo>
                <a:lnTo>
                  <a:pt x="25" y="27"/>
                </a:lnTo>
                <a:lnTo>
                  <a:pt x="25" y="22"/>
                </a:lnTo>
                <a:lnTo>
                  <a:pt x="23" y="16"/>
                </a:lnTo>
                <a:lnTo>
                  <a:pt x="23" y="11"/>
                </a:lnTo>
                <a:lnTo>
                  <a:pt x="13" y="0"/>
                </a:lnTo>
                <a:lnTo>
                  <a:pt x="13" y="22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2" name=""/>
          <p:cNvSpPr/>
          <p:nvPr/>
        </p:nvSpPr>
        <p:spPr>
          <a:xfrm>
            <a:off x="2422440" y="6313320"/>
            <a:ext cx="36720" cy="22320"/>
          </a:xfrm>
          <a:custGeom>
            <a:avLst/>
            <a:gdLst/>
            <a:ahLst/>
            <a:rect l="l" t="t" r="r" b="b"/>
            <a:pathLst>
              <a:path w="47" h="29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4" y="13"/>
                </a:lnTo>
                <a:lnTo>
                  <a:pt x="8" y="16"/>
                </a:lnTo>
                <a:lnTo>
                  <a:pt x="13" y="22"/>
                </a:lnTo>
                <a:lnTo>
                  <a:pt x="18" y="23"/>
                </a:lnTo>
                <a:lnTo>
                  <a:pt x="25" y="27"/>
                </a:lnTo>
                <a:lnTo>
                  <a:pt x="32" y="29"/>
                </a:lnTo>
                <a:lnTo>
                  <a:pt x="40" y="29"/>
                </a:lnTo>
                <a:lnTo>
                  <a:pt x="47" y="29"/>
                </a:lnTo>
                <a:lnTo>
                  <a:pt x="47" y="7"/>
                </a:lnTo>
                <a:lnTo>
                  <a:pt x="41" y="7"/>
                </a:lnTo>
                <a:lnTo>
                  <a:pt x="34" y="7"/>
                </a:lnTo>
                <a:lnTo>
                  <a:pt x="29" y="6"/>
                </a:lnTo>
                <a:lnTo>
                  <a:pt x="25" y="6"/>
                </a:lnTo>
                <a:lnTo>
                  <a:pt x="24" y="4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3" name=""/>
          <p:cNvSpPr/>
          <p:nvPr/>
        </p:nvSpPr>
        <p:spPr>
          <a:xfrm>
            <a:off x="2422440" y="6294600"/>
            <a:ext cx="17640" cy="18720"/>
          </a:xfrm>
          <a:custGeom>
            <a:avLst/>
            <a:gdLst/>
            <a:ahLst/>
            <a:rect l="l" t="t" r="r" b="b"/>
            <a:pathLst>
              <a:path w="22" h="23">
                <a:moveTo>
                  <a:pt x="11" y="0"/>
                </a:moveTo>
                <a:lnTo>
                  <a:pt x="0" y="11"/>
                </a:lnTo>
                <a:lnTo>
                  <a:pt x="0" y="16"/>
                </a:lnTo>
                <a:lnTo>
                  <a:pt x="0" y="23"/>
                </a:lnTo>
                <a:lnTo>
                  <a:pt x="22" y="23"/>
                </a:lnTo>
                <a:lnTo>
                  <a:pt x="22" y="16"/>
                </a:lnTo>
                <a:lnTo>
                  <a:pt x="22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4" name=""/>
          <p:cNvSpPr/>
          <p:nvPr/>
        </p:nvSpPr>
        <p:spPr>
          <a:xfrm>
            <a:off x="2432160" y="6294600"/>
            <a:ext cx="21960" cy="17280"/>
          </a:xfrm>
          <a:custGeom>
            <a:avLst/>
            <a:gdLst/>
            <a:ahLst/>
            <a:rect l="l" t="t" r="r" b="b"/>
            <a:pathLst>
              <a:path w="29" h="21">
                <a:moveTo>
                  <a:pt x="21" y="20"/>
                </a:moveTo>
                <a:lnTo>
                  <a:pt x="21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7" y="20"/>
                </a:lnTo>
                <a:lnTo>
                  <a:pt x="13" y="21"/>
                </a:lnTo>
                <a:lnTo>
                  <a:pt x="16" y="21"/>
                </a:lnTo>
                <a:lnTo>
                  <a:pt x="20" y="21"/>
                </a:lnTo>
                <a:lnTo>
                  <a:pt x="23" y="20"/>
                </a:lnTo>
                <a:lnTo>
                  <a:pt x="29" y="20"/>
                </a:lnTo>
                <a:lnTo>
                  <a:pt x="29" y="0"/>
                </a:lnTo>
                <a:lnTo>
                  <a:pt x="21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5" name=""/>
          <p:cNvSpPr/>
          <p:nvPr/>
        </p:nvSpPr>
        <p:spPr>
          <a:xfrm>
            <a:off x="2397240" y="6238800"/>
            <a:ext cx="55440" cy="71640"/>
          </a:xfrm>
          <a:custGeom>
            <a:avLst/>
            <a:gdLst/>
            <a:ahLst/>
            <a:rect l="l" t="t" r="r" b="b"/>
            <a:pathLst>
              <a:path w="70" h="89">
                <a:moveTo>
                  <a:pt x="0" y="21"/>
                </a:moveTo>
                <a:lnTo>
                  <a:pt x="0" y="21"/>
                </a:lnTo>
                <a:lnTo>
                  <a:pt x="2" y="21"/>
                </a:lnTo>
                <a:lnTo>
                  <a:pt x="2" y="21"/>
                </a:lnTo>
                <a:lnTo>
                  <a:pt x="6" y="21"/>
                </a:lnTo>
                <a:lnTo>
                  <a:pt x="6" y="21"/>
                </a:lnTo>
                <a:lnTo>
                  <a:pt x="9" y="25"/>
                </a:lnTo>
                <a:lnTo>
                  <a:pt x="13" y="26"/>
                </a:lnTo>
                <a:lnTo>
                  <a:pt x="16" y="30"/>
                </a:lnTo>
                <a:lnTo>
                  <a:pt x="20" y="35"/>
                </a:lnTo>
                <a:lnTo>
                  <a:pt x="23" y="41"/>
                </a:lnTo>
                <a:lnTo>
                  <a:pt x="27" y="48"/>
                </a:lnTo>
                <a:lnTo>
                  <a:pt x="34" y="58"/>
                </a:lnTo>
                <a:lnTo>
                  <a:pt x="41" y="71"/>
                </a:lnTo>
                <a:lnTo>
                  <a:pt x="47" y="76"/>
                </a:lnTo>
                <a:lnTo>
                  <a:pt x="52" y="82"/>
                </a:lnTo>
                <a:lnTo>
                  <a:pt x="57" y="85"/>
                </a:lnTo>
                <a:lnTo>
                  <a:pt x="64" y="89"/>
                </a:lnTo>
                <a:lnTo>
                  <a:pt x="70" y="69"/>
                </a:lnTo>
                <a:lnTo>
                  <a:pt x="68" y="67"/>
                </a:lnTo>
                <a:lnTo>
                  <a:pt x="64" y="66"/>
                </a:lnTo>
                <a:lnTo>
                  <a:pt x="63" y="64"/>
                </a:lnTo>
                <a:lnTo>
                  <a:pt x="59" y="58"/>
                </a:lnTo>
                <a:lnTo>
                  <a:pt x="52" y="48"/>
                </a:lnTo>
                <a:lnTo>
                  <a:pt x="45" y="37"/>
                </a:lnTo>
                <a:lnTo>
                  <a:pt x="41" y="30"/>
                </a:lnTo>
                <a:lnTo>
                  <a:pt x="38" y="25"/>
                </a:lnTo>
                <a:lnTo>
                  <a:pt x="32" y="18"/>
                </a:lnTo>
                <a:lnTo>
                  <a:pt x="27" y="12"/>
                </a:lnTo>
                <a:lnTo>
                  <a:pt x="22" y="7"/>
                </a:lnTo>
                <a:lnTo>
                  <a:pt x="16" y="3"/>
                </a:lnTo>
                <a:lnTo>
                  <a:pt x="13" y="1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6" name=""/>
          <p:cNvSpPr/>
          <p:nvPr/>
        </p:nvSpPr>
        <p:spPr>
          <a:xfrm>
            <a:off x="2367000" y="6238800"/>
            <a:ext cx="30240" cy="28800"/>
          </a:xfrm>
          <a:custGeom>
            <a:avLst/>
            <a:gdLst/>
            <a:ahLst/>
            <a:rect l="l" t="t" r="r" b="b"/>
            <a:pathLst>
              <a:path w="39" h="35">
                <a:moveTo>
                  <a:pt x="0" y="35"/>
                </a:moveTo>
                <a:lnTo>
                  <a:pt x="0" y="35"/>
                </a:lnTo>
                <a:lnTo>
                  <a:pt x="7" y="34"/>
                </a:lnTo>
                <a:lnTo>
                  <a:pt x="14" y="32"/>
                </a:lnTo>
                <a:lnTo>
                  <a:pt x="20" y="30"/>
                </a:lnTo>
                <a:lnTo>
                  <a:pt x="23" y="26"/>
                </a:lnTo>
                <a:lnTo>
                  <a:pt x="27" y="25"/>
                </a:lnTo>
                <a:lnTo>
                  <a:pt x="30" y="23"/>
                </a:lnTo>
                <a:lnTo>
                  <a:pt x="34" y="21"/>
                </a:lnTo>
                <a:lnTo>
                  <a:pt x="39" y="21"/>
                </a:lnTo>
                <a:lnTo>
                  <a:pt x="39" y="0"/>
                </a:lnTo>
                <a:lnTo>
                  <a:pt x="30" y="0"/>
                </a:lnTo>
                <a:lnTo>
                  <a:pt x="23" y="1"/>
                </a:lnTo>
                <a:lnTo>
                  <a:pt x="18" y="5"/>
                </a:lnTo>
                <a:lnTo>
                  <a:pt x="13" y="9"/>
                </a:lnTo>
                <a:lnTo>
                  <a:pt x="9" y="10"/>
                </a:lnTo>
                <a:lnTo>
                  <a:pt x="6" y="12"/>
                </a:lnTo>
                <a:lnTo>
                  <a:pt x="2" y="14"/>
                </a:lnTo>
                <a:lnTo>
                  <a:pt x="0" y="14"/>
                </a:lnTo>
                <a:lnTo>
                  <a:pt x="0" y="3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7" name=""/>
          <p:cNvSpPr/>
          <p:nvPr/>
        </p:nvSpPr>
        <p:spPr>
          <a:xfrm>
            <a:off x="2336760" y="6237360"/>
            <a:ext cx="30240" cy="30240"/>
          </a:xfrm>
          <a:custGeom>
            <a:avLst/>
            <a:gdLst/>
            <a:ahLst/>
            <a:rect l="l" t="t" r="r" b="b"/>
            <a:pathLst>
              <a:path w="37" h="39">
                <a:moveTo>
                  <a:pt x="19" y="11"/>
                </a:moveTo>
                <a:lnTo>
                  <a:pt x="3" y="14"/>
                </a:lnTo>
                <a:lnTo>
                  <a:pt x="9" y="22"/>
                </a:lnTo>
                <a:lnTo>
                  <a:pt x="14" y="29"/>
                </a:lnTo>
                <a:lnTo>
                  <a:pt x="19" y="32"/>
                </a:lnTo>
                <a:lnTo>
                  <a:pt x="25" y="36"/>
                </a:lnTo>
                <a:lnTo>
                  <a:pt x="30" y="38"/>
                </a:lnTo>
                <a:lnTo>
                  <a:pt x="37" y="39"/>
                </a:lnTo>
                <a:lnTo>
                  <a:pt x="37" y="18"/>
                </a:lnTo>
                <a:lnTo>
                  <a:pt x="35" y="18"/>
                </a:lnTo>
                <a:lnTo>
                  <a:pt x="34" y="16"/>
                </a:lnTo>
                <a:lnTo>
                  <a:pt x="32" y="14"/>
                </a:lnTo>
                <a:lnTo>
                  <a:pt x="28" y="13"/>
                </a:lnTo>
                <a:lnTo>
                  <a:pt x="23" y="7"/>
                </a:lnTo>
                <a:lnTo>
                  <a:pt x="18" y="0"/>
                </a:lnTo>
                <a:lnTo>
                  <a:pt x="0" y="5"/>
                </a:lnTo>
                <a:lnTo>
                  <a:pt x="19" y="1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8" name=""/>
          <p:cNvSpPr/>
          <p:nvPr/>
        </p:nvSpPr>
        <p:spPr>
          <a:xfrm>
            <a:off x="2308320" y="6240600"/>
            <a:ext cx="42840" cy="48960"/>
          </a:xfrm>
          <a:custGeom>
            <a:avLst/>
            <a:gdLst/>
            <a:ahLst/>
            <a:rect l="l" t="t" r="r" b="b"/>
            <a:pathLst>
              <a:path w="54" h="61">
                <a:moveTo>
                  <a:pt x="0" y="61"/>
                </a:moveTo>
                <a:lnTo>
                  <a:pt x="0" y="61"/>
                </a:lnTo>
                <a:lnTo>
                  <a:pt x="6" y="61"/>
                </a:lnTo>
                <a:lnTo>
                  <a:pt x="11" y="59"/>
                </a:lnTo>
                <a:lnTo>
                  <a:pt x="16" y="57"/>
                </a:lnTo>
                <a:lnTo>
                  <a:pt x="22" y="56"/>
                </a:lnTo>
                <a:lnTo>
                  <a:pt x="25" y="52"/>
                </a:lnTo>
                <a:lnTo>
                  <a:pt x="29" y="49"/>
                </a:lnTo>
                <a:lnTo>
                  <a:pt x="32" y="47"/>
                </a:lnTo>
                <a:lnTo>
                  <a:pt x="36" y="41"/>
                </a:lnTo>
                <a:lnTo>
                  <a:pt x="43" y="34"/>
                </a:lnTo>
                <a:lnTo>
                  <a:pt x="46" y="25"/>
                </a:lnTo>
                <a:lnTo>
                  <a:pt x="50" y="15"/>
                </a:lnTo>
                <a:lnTo>
                  <a:pt x="54" y="6"/>
                </a:lnTo>
                <a:lnTo>
                  <a:pt x="34" y="0"/>
                </a:lnTo>
                <a:lnTo>
                  <a:pt x="30" y="9"/>
                </a:lnTo>
                <a:lnTo>
                  <a:pt x="27" y="17"/>
                </a:lnTo>
                <a:lnTo>
                  <a:pt x="23" y="24"/>
                </a:lnTo>
                <a:lnTo>
                  <a:pt x="18" y="31"/>
                </a:lnTo>
                <a:lnTo>
                  <a:pt x="16" y="33"/>
                </a:lnTo>
                <a:lnTo>
                  <a:pt x="14" y="34"/>
                </a:lnTo>
                <a:lnTo>
                  <a:pt x="13" y="36"/>
                </a:lnTo>
                <a:lnTo>
                  <a:pt x="9" y="38"/>
                </a:lnTo>
                <a:lnTo>
                  <a:pt x="7" y="40"/>
                </a:lnTo>
                <a:lnTo>
                  <a:pt x="6" y="40"/>
                </a:lnTo>
                <a:lnTo>
                  <a:pt x="4" y="40"/>
                </a:lnTo>
                <a:lnTo>
                  <a:pt x="0" y="40"/>
                </a:lnTo>
                <a:lnTo>
                  <a:pt x="0" y="6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49" name=""/>
          <p:cNvSpPr/>
          <p:nvPr/>
        </p:nvSpPr>
        <p:spPr>
          <a:xfrm>
            <a:off x="2290680" y="6267600"/>
            <a:ext cx="17640" cy="21960"/>
          </a:xfrm>
          <a:custGeom>
            <a:avLst/>
            <a:gdLst/>
            <a:ahLst/>
            <a:rect l="l" t="t" r="r" b="b"/>
            <a:pathLst>
              <a:path w="23" h="27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7" y="23"/>
                </a:lnTo>
                <a:lnTo>
                  <a:pt x="9" y="23"/>
                </a:lnTo>
                <a:lnTo>
                  <a:pt x="14" y="25"/>
                </a:lnTo>
                <a:lnTo>
                  <a:pt x="18" y="27"/>
                </a:lnTo>
                <a:lnTo>
                  <a:pt x="23" y="27"/>
                </a:lnTo>
                <a:lnTo>
                  <a:pt x="23" y="7"/>
                </a:lnTo>
                <a:lnTo>
                  <a:pt x="21" y="7"/>
                </a:lnTo>
                <a:lnTo>
                  <a:pt x="20" y="6"/>
                </a:lnTo>
                <a:lnTo>
                  <a:pt x="18" y="6"/>
                </a:lnTo>
                <a:lnTo>
                  <a:pt x="14" y="4"/>
                </a:lnTo>
                <a:lnTo>
                  <a:pt x="9" y="2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0" name=""/>
          <p:cNvSpPr/>
          <p:nvPr/>
        </p:nvSpPr>
        <p:spPr>
          <a:xfrm>
            <a:off x="2271600" y="6267600"/>
            <a:ext cx="190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3" y="9"/>
                </a:moveTo>
                <a:lnTo>
                  <a:pt x="11" y="20"/>
                </a:lnTo>
                <a:lnTo>
                  <a:pt x="18" y="20"/>
                </a:lnTo>
                <a:lnTo>
                  <a:pt x="23" y="20"/>
                </a:lnTo>
                <a:lnTo>
                  <a:pt x="23" y="0"/>
                </a:lnTo>
                <a:lnTo>
                  <a:pt x="18" y="0"/>
                </a:lnTo>
                <a:lnTo>
                  <a:pt x="11" y="0"/>
                </a:lnTo>
                <a:lnTo>
                  <a:pt x="0" y="9"/>
                </a:lnTo>
                <a:lnTo>
                  <a:pt x="23" y="9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1" name=""/>
          <p:cNvSpPr/>
          <p:nvPr/>
        </p:nvSpPr>
        <p:spPr>
          <a:xfrm>
            <a:off x="2273400" y="6275520"/>
            <a:ext cx="30240" cy="25200"/>
          </a:xfrm>
          <a:custGeom>
            <a:avLst/>
            <a:gdLst/>
            <a:ahLst/>
            <a:rect l="l" t="t" r="r" b="b"/>
            <a:pathLst>
              <a:path w="39" h="32">
                <a:moveTo>
                  <a:pt x="39" y="23"/>
                </a:moveTo>
                <a:lnTo>
                  <a:pt x="32" y="16"/>
                </a:lnTo>
                <a:lnTo>
                  <a:pt x="25" y="11"/>
                </a:lnTo>
                <a:lnTo>
                  <a:pt x="25" y="11"/>
                </a:lnTo>
                <a:lnTo>
                  <a:pt x="23" y="7"/>
                </a:lnTo>
                <a:lnTo>
                  <a:pt x="23" y="7"/>
                </a:lnTo>
                <a:lnTo>
                  <a:pt x="21" y="6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2" y="9"/>
                </a:lnTo>
                <a:lnTo>
                  <a:pt x="2" y="14"/>
                </a:lnTo>
                <a:lnTo>
                  <a:pt x="3" y="16"/>
                </a:lnTo>
                <a:lnTo>
                  <a:pt x="7" y="22"/>
                </a:lnTo>
                <a:lnTo>
                  <a:pt x="12" y="27"/>
                </a:lnTo>
                <a:lnTo>
                  <a:pt x="18" y="30"/>
                </a:lnTo>
                <a:lnTo>
                  <a:pt x="19" y="32"/>
                </a:lnTo>
                <a:lnTo>
                  <a:pt x="39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2" name=""/>
          <p:cNvSpPr/>
          <p:nvPr/>
        </p:nvSpPr>
        <p:spPr>
          <a:xfrm>
            <a:off x="2284560" y="6289560"/>
            <a:ext cx="108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3" name=""/>
          <p:cNvSpPr/>
          <p:nvPr/>
        </p:nvSpPr>
        <p:spPr>
          <a:xfrm>
            <a:off x="2266920" y="6289560"/>
            <a:ext cx="22320" cy="28800"/>
          </a:xfrm>
          <a:custGeom>
            <a:avLst/>
            <a:gdLst/>
            <a:ahLst/>
            <a:rect l="l" t="t" r="r" b="b"/>
            <a:pathLst>
              <a:path w="26" h="35">
                <a:moveTo>
                  <a:pt x="21" y="35"/>
                </a:moveTo>
                <a:lnTo>
                  <a:pt x="21" y="35"/>
                </a:lnTo>
                <a:lnTo>
                  <a:pt x="21" y="28"/>
                </a:lnTo>
                <a:lnTo>
                  <a:pt x="21" y="23"/>
                </a:lnTo>
                <a:lnTo>
                  <a:pt x="23" y="21"/>
                </a:lnTo>
                <a:lnTo>
                  <a:pt x="23" y="19"/>
                </a:lnTo>
                <a:lnTo>
                  <a:pt x="25" y="18"/>
                </a:lnTo>
                <a:lnTo>
                  <a:pt x="26" y="16"/>
                </a:lnTo>
                <a:lnTo>
                  <a:pt x="16" y="0"/>
                </a:lnTo>
                <a:lnTo>
                  <a:pt x="10" y="3"/>
                </a:lnTo>
                <a:lnTo>
                  <a:pt x="7" y="9"/>
                </a:lnTo>
                <a:lnTo>
                  <a:pt x="3" y="12"/>
                </a:lnTo>
                <a:lnTo>
                  <a:pt x="1" y="18"/>
                </a:lnTo>
                <a:lnTo>
                  <a:pt x="1" y="26"/>
                </a:lnTo>
                <a:lnTo>
                  <a:pt x="0" y="35"/>
                </a:lnTo>
                <a:lnTo>
                  <a:pt x="21" y="3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4" name=""/>
          <p:cNvSpPr/>
          <p:nvPr/>
        </p:nvSpPr>
        <p:spPr>
          <a:xfrm>
            <a:off x="2266920" y="6318360"/>
            <a:ext cx="36720" cy="47520"/>
          </a:xfrm>
          <a:custGeom>
            <a:avLst/>
            <a:gdLst/>
            <a:ahLst/>
            <a:rect l="l" t="t" r="r" b="b"/>
            <a:pathLst>
              <a:path w="46" h="59">
                <a:moveTo>
                  <a:pt x="46" y="38"/>
                </a:moveTo>
                <a:lnTo>
                  <a:pt x="46" y="38"/>
                </a:lnTo>
                <a:lnTo>
                  <a:pt x="46" y="38"/>
                </a:lnTo>
                <a:lnTo>
                  <a:pt x="44" y="38"/>
                </a:lnTo>
                <a:lnTo>
                  <a:pt x="42" y="36"/>
                </a:lnTo>
                <a:lnTo>
                  <a:pt x="41" y="36"/>
                </a:lnTo>
                <a:lnTo>
                  <a:pt x="37" y="32"/>
                </a:lnTo>
                <a:lnTo>
                  <a:pt x="35" y="31"/>
                </a:lnTo>
                <a:lnTo>
                  <a:pt x="33" y="27"/>
                </a:lnTo>
                <a:lnTo>
                  <a:pt x="30" y="24"/>
                </a:lnTo>
                <a:lnTo>
                  <a:pt x="26" y="16"/>
                </a:lnTo>
                <a:lnTo>
                  <a:pt x="23" y="11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1" y="9"/>
                </a:lnTo>
                <a:lnTo>
                  <a:pt x="3" y="16"/>
                </a:lnTo>
                <a:lnTo>
                  <a:pt x="7" y="25"/>
                </a:lnTo>
                <a:lnTo>
                  <a:pt x="12" y="34"/>
                </a:lnTo>
                <a:lnTo>
                  <a:pt x="16" y="40"/>
                </a:lnTo>
                <a:lnTo>
                  <a:pt x="19" y="43"/>
                </a:lnTo>
                <a:lnTo>
                  <a:pt x="23" y="47"/>
                </a:lnTo>
                <a:lnTo>
                  <a:pt x="26" y="50"/>
                </a:lnTo>
                <a:lnTo>
                  <a:pt x="30" y="54"/>
                </a:lnTo>
                <a:lnTo>
                  <a:pt x="35" y="56"/>
                </a:lnTo>
                <a:lnTo>
                  <a:pt x="41" y="59"/>
                </a:lnTo>
                <a:lnTo>
                  <a:pt x="46" y="59"/>
                </a:lnTo>
                <a:lnTo>
                  <a:pt x="46" y="3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5" name=""/>
          <p:cNvSpPr/>
          <p:nvPr/>
        </p:nvSpPr>
        <p:spPr>
          <a:xfrm>
            <a:off x="2303640" y="6332400"/>
            <a:ext cx="45720" cy="33480"/>
          </a:xfrm>
          <a:custGeom>
            <a:avLst/>
            <a:gdLst/>
            <a:ahLst/>
            <a:rect l="l" t="t" r="r" b="b"/>
            <a:pathLst>
              <a:path w="57" h="41">
                <a:moveTo>
                  <a:pt x="57" y="0"/>
                </a:moveTo>
                <a:lnTo>
                  <a:pt x="57" y="0"/>
                </a:lnTo>
                <a:lnTo>
                  <a:pt x="51" y="0"/>
                </a:lnTo>
                <a:lnTo>
                  <a:pt x="46" y="2"/>
                </a:lnTo>
                <a:lnTo>
                  <a:pt x="41" y="2"/>
                </a:lnTo>
                <a:lnTo>
                  <a:pt x="35" y="6"/>
                </a:lnTo>
                <a:lnTo>
                  <a:pt x="28" y="9"/>
                </a:lnTo>
                <a:lnTo>
                  <a:pt x="21" y="11"/>
                </a:lnTo>
                <a:lnTo>
                  <a:pt x="16" y="16"/>
                </a:lnTo>
                <a:lnTo>
                  <a:pt x="9" y="18"/>
                </a:lnTo>
                <a:lnTo>
                  <a:pt x="7" y="20"/>
                </a:lnTo>
                <a:lnTo>
                  <a:pt x="5" y="20"/>
                </a:lnTo>
                <a:lnTo>
                  <a:pt x="2" y="20"/>
                </a:lnTo>
                <a:lnTo>
                  <a:pt x="0" y="22"/>
                </a:lnTo>
                <a:lnTo>
                  <a:pt x="0" y="41"/>
                </a:lnTo>
                <a:lnTo>
                  <a:pt x="5" y="41"/>
                </a:lnTo>
                <a:lnTo>
                  <a:pt x="11" y="39"/>
                </a:lnTo>
                <a:lnTo>
                  <a:pt x="14" y="38"/>
                </a:lnTo>
                <a:lnTo>
                  <a:pt x="19" y="36"/>
                </a:lnTo>
                <a:lnTo>
                  <a:pt x="27" y="32"/>
                </a:lnTo>
                <a:lnTo>
                  <a:pt x="32" y="30"/>
                </a:lnTo>
                <a:lnTo>
                  <a:pt x="39" y="25"/>
                </a:lnTo>
                <a:lnTo>
                  <a:pt x="44" y="23"/>
                </a:lnTo>
                <a:lnTo>
                  <a:pt x="48" y="22"/>
                </a:lnTo>
                <a:lnTo>
                  <a:pt x="50" y="22"/>
                </a:lnTo>
                <a:lnTo>
                  <a:pt x="53" y="22"/>
                </a:lnTo>
                <a:lnTo>
                  <a:pt x="57" y="22"/>
                </a:lnTo>
                <a:lnTo>
                  <a:pt x="5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6" name=""/>
          <p:cNvSpPr/>
          <p:nvPr/>
        </p:nvSpPr>
        <p:spPr>
          <a:xfrm>
            <a:off x="2349360" y="633240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25" y="11"/>
                </a:moveTo>
                <a:lnTo>
                  <a:pt x="19" y="6"/>
                </a:lnTo>
                <a:lnTo>
                  <a:pt x="14" y="2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22"/>
                </a:lnTo>
                <a:lnTo>
                  <a:pt x="2" y="22"/>
                </a:lnTo>
                <a:lnTo>
                  <a:pt x="3" y="22"/>
                </a:lnTo>
                <a:lnTo>
                  <a:pt x="5" y="22"/>
                </a:lnTo>
                <a:lnTo>
                  <a:pt x="9" y="23"/>
                </a:lnTo>
                <a:lnTo>
                  <a:pt x="3" y="18"/>
                </a:lnTo>
                <a:lnTo>
                  <a:pt x="2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7" name=""/>
          <p:cNvSpPr/>
          <p:nvPr/>
        </p:nvSpPr>
        <p:spPr>
          <a:xfrm>
            <a:off x="2303640" y="6340320"/>
            <a:ext cx="66600" cy="55800"/>
          </a:xfrm>
          <a:custGeom>
            <a:avLst/>
            <a:gdLst/>
            <a:ahLst/>
            <a:rect l="l" t="t" r="r" b="b"/>
            <a:pathLst>
              <a:path w="84" h="69">
                <a:moveTo>
                  <a:pt x="21" y="69"/>
                </a:moveTo>
                <a:lnTo>
                  <a:pt x="21" y="69"/>
                </a:lnTo>
                <a:lnTo>
                  <a:pt x="21" y="68"/>
                </a:lnTo>
                <a:lnTo>
                  <a:pt x="21" y="66"/>
                </a:lnTo>
                <a:lnTo>
                  <a:pt x="23" y="64"/>
                </a:lnTo>
                <a:lnTo>
                  <a:pt x="23" y="64"/>
                </a:lnTo>
                <a:lnTo>
                  <a:pt x="25" y="60"/>
                </a:lnTo>
                <a:lnTo>
                  <a:pt x="28" y="59"/>
                </a:lnTo>
                <a:lnTo>
                  <a:pt x="39" y="51"/>
                </a:lnTo>
                <a:lnTo>
                  <a:pt x="50" y="46"/>
                </a:lnTo>
                <a:lnTo>
                  <a:pt x="57" y="41"/>
                </a:lnTo>
                <a:lnTo>
                  <a:pt x="62" y="37"/>
                </a:lnTo>
                <a:lnTo>
                  <a:pt x="69" y="34"/>
                </a:lnTo>
                <a:lnTo>
                  <a:pt x="75" y="28"/>
                </a:lnTo>
                <a:lnTo>
                  <a:pt x="78" y="23"/>
                </a:lnTo>
                <a:lnTo>
                  <a:pt x="82" y="18"/>
                </a:lnTo>
                <a:lnTo>
                  <a:pt x="84" y="12"/>
                </a:lnTo>
                <a:lnTo>
                  <a:pt x="84" y="9"/>
                </a:lnTo>
                <a:lnTo>
                  <a:pt x="84" y="3"/>
                </a:lnTo>
                <a:lnTo>
                  <a:pt x="82" y="0"/>
                </a:lnTo>
                <a:lnTo>
                  <a:pt x="60" y="7"/>
                </a:lnTo>
                <a:lnTo>
                  <a:pt x="62" y="9"/>
                </a:lnTo>
                <a:lnTo>
                  <a:pt x="62" y="9"/>
                </a:lnTo>
                <a:lnTo>
                  <a:pt x="62" y="11"/>
                </a:lnTo>
                <a:lnTo>
                  <a:pt x="60" y="12"/>
                </a:lnTo>
                <a:lnTo>
                  <a:pt x="59" y="14"/>
                </a:lnTo>
                <a:lnTo>
                  <a:pt x="55" y="18"/>
                </a:lnTo>
                <a:lnTo>
                  <a:pt x="51" y="21"/>
                </a:lnTo>
                <a:lnTo>
                  <a:pt x="46" y="25"/>
                </a:lnTo>
                <a:lnTo>
                  <a:pt x="41" y="27"/>
                </a:lnTo>
                <a:lnTo>
                  <a:pt x="27" y="34"/>
                </a:lnTo>
                <a:lnTo>
                  <a:pt x="16" y="41"/>
                </a:lnTo>
                <a:lnTo>
                  <a:pt x="9" y="48"/>
                </a:lnTo>
                <a:lnTo>
                  <a:pt x="5" y="53"/>
                </a:lnTo>
                <a:lnTo>
                  <a:pt x="2" y="57"/>
                </a:lnTo>
                <a:lnTo>
                  <a:pt x="2" y="60"/>
                </a:lnTo>
                <a:lnTo>
                  <a:pt x="0" y="64"/>
                </a:lnTo>
                <a:lnTo>
                  <a:pt x="0" y="69"/>
                </a:lnTo>
                <a:lnTo>
                  <a:pt x="21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8" name=""/>
          <p:cNvSpPr/>
          <p:nvPr/>
        </p:nvSpPr>
        <p:spPr>
          <a:xfrm>
            <a:off x="2303640" y="6396120"/>
            <a:ext cx="104760" cy="63360"/>
          </a:xfrm>
          <a:custGeom>
            <a:avLst/>
            <a:gdLst/>
            <a:ahLst/>
            <a:rect l="l" t="t" r="r" b="b"/>
            <a:pathLst>
              <a:path w="132" h="80">
                <a:moveTo>
                  <a:pt x="132" y="75"/>
                </a:moveTo>
                <a:lnTo>
                  <a:pt x="124" y="63"/>
                </a:lnTo>
                <a:lnTo>
                  <a:pt x="117" y="59"/>
                </a:lnTo>
                <a:lnTo>
                  <a:pt x="110" y="55"/>
                </a:lnTo>
                <a:lnTo>
                  <a:pt x="101" y="54"/>
                </a:lnTo>
                <a:lnTo>
                  <a:pt x="92" y="50"/>
                </a:lnTo>
                <a:lnTo>
                  <a:pt x="75" y="45"/>
                </a:lnTo>
                <a:lnTo>
                  <a:pt x="57" y="39"/>
                </a:lnTo>
                <a:lnTo>
                  <a:pt x="50" y="36"/>
                </a:lnTo>
                <a:lnTo>
                  <a:pt x="41" y="32"/>
                </a:lnTo>
                <a:lnTo>
                  <a:pt x="35" y="29"/>
                </a:lnTo>
                <a:lnTo>
                  <a:pt x="30" y="23"/>
                </a:lnTo>
                <a:lnTo>
                  <a:pt x="28" y="22"/>
                </a:lnTo>
                <a:lnTo>
                  <a:pt x="27" y="18"/>
                </a:lnTo>
                <a:lnTo>
                  <a:pt x="25" y="16"/>
                </a:lnTo>
                <a:lnTo>
                  <a:pt x="23" y="13"/>
                </a:lnTo>
                <a:lnTo>
                  <a:pt x="23" y="9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6"/>
                </a:lnTo>
                <a:lnTo>
                  <a:pt x="5" y="20"/>
                </a:lnTo>
                <a:lnTo>
                  <a:pt x="7" y="25"/>
                </a:lnTo>
                <a:lnTo>
                  <a:pt x="9" y="31"/>
                </a:lnTo>
                <a:lnTo>
                  <a:pt x="12" y="34"/>
                </a:lnTo>
                <a:lnTo>
                  <a:pt x="16" y="38"/>
                </a:lnTo>
                <a:lnTo>
                  <a:pt x="21" y="43"/>
                </a:lnTo>
                <a:lnTo>
                  <a:pt x="30" y="48"/>
                </a:lnTo>
                <a:lnTo>
                  <a:pt x="39" y="54"/>
                </a:lnTo>
                <a:lnTo>
                  <a:pt x="50" y="57"/>
                </a:lnTo>
                <a:lnTo>
                  <a:pt x="66" y="64"/>
                </a:lnTo>
                <a:lnTo>
                  <a:pt x="85" y="70"/>
                </a:lnTo>
                <a:lnTo>
                  <a:pt x="94" y="73"/>
                </a:lnTo>
                <a:lnTo>
                  <a:pt x="103" y="75"/>
                </a:lnTo>
                <a:lnTo>
                  <a:pt x="110" y="79"/>
                </a:lnTo>
                <a:lnTo>
                  <a:pt x="117" y="80"/>
                </a:lnTo>
                <a:lnTo>
                  <a:pt x="110" y="68"/>
                </a:lnTo>
                <a:lnTo>
                  <a:pt x="132" y="7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59" name=""/>
          <p:cNvSpPr/>
          <p:nvPr/>
        </p:nvSpPr>
        <p:spPr>
          <a:xfrm>
            <a:off x="2379600" y="6450120"/>
            <a:ext cx="28800" cy="27000"/>
          </a:xfrm>
          <a:custGeom>
            <a:avLst/>
            <a:gdLst/>
            <a:ahLst/>
            <a:rect l="l" t="t" r="r" b="b"/>
            <a:pathLst>
              <a:path w="38" h="34">
                <a:moveTo>
                  <a:pt x="0" y="23"/>
                </a:moveTo>
                <a:lnTo>
                  <a:pt x="11" y="34"/>
                </a:lnTo>
                <a:lnTo>
                  <a:pt x="16" y="34"/>
                </a:lnTo>
                <a:lnTo>
                  <a:pt x="22" y="30"/>
                </a:lnTo>
                <a:lnTo>
                  <a:pt x="25" y="27"/>
                </a:lnTo>
                <a:lnTo>
                  <a:pt x="29" y="23"/>
                </a:lnTo>
                <a:lnTo>
                  <a:pt x="30" y="20"/>
                </a:lnTo>
                <a:lnTo>
                  <a:pt x="34" y="16"/>
                </a:lnTo>
                <a:lnTo>
                  <a:pt x="36" y="11"/>
                </a:lnTo>
                <a:lnTo>
                  <a:pt x="38" y="7"/>
                </a:lnTo>
                <a:lnTo>
                  <a:pt x="18" y="0"/>
                </a:lnTo>
                <a:lnTo>
                  <a:pt x="16" y="3"/>
                </a:lnTo>
                <a:lnTo>
                  <a:pt x="14" y="7"/>
                </a:lnTo>
                <a:lnTo>
                  <a:pt x="14" y="9"/>
                </a:lnTo>
                <a:lnTo>
                  <a:pt x="11" y="11"/>
                </a:lnTo>
                <a:lnTo>
                  <a:pt x="11" y="12"/>
                </a:lnTo>
                <a:lnTo>
                  <a:pt x="9" y="14"/>
                </a:lnTo>
                <a:lnTo>
                  <a:pt x="11" y="14"/>
                </a:lnTo>
                <a:lnTo>
                  <a:pt x="20" y="23"/>
                </a:lnTo>
                <a:lnTo>
                  <a:pt x="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0" name=""/>
          <p:cNvSpPr/>
          <p:nvPr/>
        </p:nvSpPr>
        <p:spPr>
          <a:xfrm>
            <a:off x="2357280" y="6442200"/>
            <a:ext cx="36720" cy="27000"/>
          </a:xfrm>
          <a:custGeom>
            <a:avLst/>
            <a:gdLst/>
            <a:ahLst/>
            <a:rect l="l" t="t" r="r" b="b"/>
            <a:pathLst>
              <a:path w="46" h="36">
                <a:moveTo>
                  <a:pt x="0" y="22"/>
                </a:moveTo>
                <a:lnTo>
                  <a:pt x="0" y="22"/>
                </a:lnTo>
                <a:lnTo>
                  <a:pt x="7" y="22"/>
                </a:lnTo>
                <a:lnTo>
                  <a:pt x="12" y="22"/>
                </a:lnTo>
                <a:lnTo>
                  <a:pt x="17" y="23"/>
                </a:lnTo>
                <a:lnTo>
                  <a:pt x="21" y="23"/>
                </a:lnTo>
                <a:lnTo>
                  <a:pt x="23" y="25"/>
                </a:lnTo>
                <a:lnTo>
                  <a:pt x="23" y="25"/>
                </a:lnTo>
                <a:lnTo>
                  <a:pt x="23" y="25"/>
                </a:lnTo>
                <a:lnTo>
                  <a:pt x="23" y="27"/>
                </a:lnTo>
                <a:lnTo>
                  <a:pt x="24" y="31"/>
                </a:lnTo>
                <a:lnTo>
                  <a:pt x="24" y="32"/>
                </a:lnTo>
                <a:lnTo>
                  <a:pt x="24" y="36"/>
                </a:lnTo>
                <a:lnTo>
                  <a:pt x="46" y="36"/>
                </a:lnTo>
                <a:lnTo>
                  <a:pt x="46" y="31"/>
                </a:lnTo>
                <a:lnTo>
                  <a:pt x="46" y="25"/>
                </a:lnTo>
                <a:lnTo>
                  <a:pt x="44" y="22"/>
                </a:lnTo>
                <a:lnTo>
                  <a:pt x="42" y="16"/>
                </a:lnTo>
                <a:lnTo>
                  <a:pt x="40" y="13"/>
                </a:lnTo>
                <a:lnTo>
                  <a:pt x="37" y="9"/>
                </a:lnTo>
                <a:lnTo>
                  <a:pt x="33" y="7"/>
                </a:lnTo>
                <a:lnTo>
                  <a:pt x="30" y="6"/>
                </a:lnTo>
                <a:lnTo>
                  <a:pt x="23" y="2"/>
                </a:lnTo>
                <a:lnTo>
                  <a:pt x="16" y="0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1" name=""/>
          <p:cNvSpPr/>
          <p:nvPr/>
        </p:nvSpPr>
        <p:spPr>
          <a:xfrm>
            <a:off x="2340000" y="6442200"/>
            <a:ext cx="17280" cy="17280"/>
          </a:xfrm>
          <a:custGeom>
            <a:avLst/>
            <a:gdLst/>
            <a:ahLst/>
            <a:rect l="l" t="t" r="r" b="b"/>
            <a:pathLst>
              <a:path w="24" h="23">
                <a:moveTo>
                  <a:pt x="20" y="22"/>
                </a:move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22" y="22"/>
                </a:lnTo>
                <a:lnTo>
                  <a:pt x="24" y="22"/>
                </a:lnTo>
                <a:lnTo>
                  <a:pt x="24" y="0"/>
                </a:lnTo>
                <a:lnTo>
                  <a:pt x="16" y="2"/>
                </a:lnTo>
                <a:lnTo>
                  <a:pt x="11" y="4"/>
                </a:lnTo>
                <a:lnTo>
                  <a:pt x="7" y="7"/>
                </a:lnTo>
                <a:lnTo>
                  <a:pt x="4" y="11"/>
                </a:lnTo>
                <a:lnTo>
                  <a:pt x="0" y="16"/>
                </a:lnTo>
                <a:lnTo>
                  <a:pt x="0" y="22"/>
                </a:lnTo>
                <a:lnTo>
                  <a:pt x="2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2" name=""/>
          <p:cNvSpPr/>
          <p:nvPr/>
        </p:nvSpPr>
        <p:spPr>
          <a:xfrm>
            <a:off x="2335320" y="6450120"/>
            <a:ext cx="1260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3" name=""/>
          <p:cNvSpPr/>
          <p:nvPr/>
        </p:nvSpPr>
        <p:spPr>
          <a:xfrm>
            <a:off x="2320920" y="6437160"/>
            <a:ext cx="20520" cy="27000"/>
          </a:xfrm>
          <a:custGeom>
            <a:avLst/>
            <a:gdLst/>
            <a:ahLst/>
            <a:rect l="l" t="t" r="r" b="b"/>
            <a:pathLst>
              <a:path w="27" h="34">
                <a:moveTo>
                  <a:pt x="13" y="18"/>
                </a:moveTo>
                <a:lnTo>
                  <a:pt x="0" y="16"/>
                </a:lnTo>
                <a:lnTo>
                  <a:pt x="2" y="21"/>
                </a:lnTo>
                <a:lnTo>
                  <a:pt x="11" y="34"/>
                </a:lnTo>
                <a:lnTo>
                  <a:pt x="27" y="19"/>
                </a:lnTo>
                <a:lnTo>
                  <a:pt x="22" y="11"/>
                </a:lnTo>
                <a:lnTo>
                  <a:pt x="16" y="2"/>
                </a:lnTo>
                <a:lnTo>
                  <a:pt x="4" y="0"/>
                </a:lnTo>
                <a:lnTo>
                  <a:pt x="13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4" name=""/>
          <p:cNvSpPr/>
          <p:nvPr/>
        </p:nvSpPr>
        <p:spPr>
          <a:xfrm>
            <a:off x="2309760" y="6437160"/>
            <a:ext cx="20520" cy="22320"/>
          </a:xfrm>
          <a:custGeom>
            <a:avLst/>
            <a:gdLst/>
            <a:ahLst/>
            <a:rect l="l" t="t" r="r" b="b"/>
            <a:pathLst>
              <a:path w="27" h="28">
                <a:moveTo>
                  <a:pt x="7" y="28"/>
                </a:moveTo>
                <a:lnTo>
                  <a:pt x="21" y="19"/>
                </a:lnTo>
                <a:lnTo>
                  <a:pt x="21" y="21"/>
                </a:lnTo>
                <a:lnTo>
                  <a:pt x="23" y="19"/>
                </a:lnTo>
                <a:lnTo>
                  <a:pt x="27" y="18"/>
                </a:lnTo>
                <a:lnTo>
                  <a:pt x="18" y="0"/>
                </a:lnTo>
                <a:lnTo>
                  <a:pt x="11" y="3"/>
                </a:lnTo>
                <a:lnTo>
                  <a:pt x="5" y="7"/>
                </a:lnTo>
                <a:lnTo>
                  <a:pt x="2" y="12"/>
                </a:lnTo>
                <a:lnTo>
                  <a:pt x="0" y="19"/>
                </a:lnTo>
                <a:lnTo>
                  <a:pt x="14" y="11"/>
                </a:lnTo>
                <a:lnTo>
                  <a:pt x="7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5" name=""/>
          <p:cNvSpPr/>
          <p:nvPr/>
        </p:nvSpPr>
        <p:spPr>
          <a:xfrm>
            <a:off x="2301840" y="6438960"/>
            <a:ext cx="19080" cy="20520"/>
          </a:xfrm>
          <a:custGeom>
            <a:avLst/>
            <a:gdLst/>
            <a:ahLst/>
            <a:rect l="l" t="t" r="r" b="b"/>
            <a:pathLst>
              <a:path w="25" h="26">
                <a:moveTo>
                  <a:pt x="0" y="0"/>
                </a:moveTo>
                <a:lnTo>
                  <a:pt x="0" y="5"/>
                </a:lnTo>
                <a:lnTo>
                  <a:pt x="2" y="12"/>
                </a:lnTo>
                <a:lnTo>
                  <a:pt x="4" y="16"/>
                </a:lnTo>
                <a:lnTo>
                  <a:pt x="7" y="21"/>
                </a:lnTo>
                <a:lnTo>
                  <a:pt x="13" y="25"/>
                </a:lnTo>
                <a:lnTo>
                  <a:pt x="18" y="26"/>
                </a:lnTo>
                <a:lnTo>
                  <a:pt x="25" y="7"/>
                </a:lnTo>
                <a:lnTo>
                  <a:pt x="23" y="7"/>
                </a:lnTo>
                <a:lnTo>
                  <a:pt x="23" y="7"/>
                </a:lnTo>
                <a:lnTo>
                  <a:pt x="23" y="5"/>
                </a:lnTo>
                <a:lnTo>
                  <a:pt x="22" y="1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6" name=""/>
          <p:cNvSpPr/>
          <p:nvPr/>
        </p:nvSpPr>
        <p:spPr>
          <a:xfrm>
            <a:off x="2297160" y="6427800"/>
            <a:ext cx="17280" cy="17280"/>
          </a:xfrm>
          <a:custGeom>
            <a:avLst/>
            <a:gdLst/>
            <a:ahLst/>
            <a:rect l="l" t="t" r="r" b="b"/>
            <a:pathLst>
              <a:path w="21" h="24">
                <a:moveTo>
                  <a:pt x="0" y="16"/>
                </a:moveTo>
                <a:lnTo>
                  <a:pt x="11" y="24"/>
                </a:lnTo>
                <a:lnTo>
                  <a:pt x="21" y="6"/>
                </a:lnTo>
                <a:lnTo>
                  <a:pt x="11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7" name=""/>
          <p:cNvSpPr/>
          <p:nvPr/>
        </p:nvSpPr>
        <p:spPr>
          <a:xfrm>
            <a:off x="2279520" y="6426360"/>
            <a:ext cx="25560" cy="17280"/>
          </a:xfrm>
          <a:custGeom>
            <a:avLst/>
            <a:gdLst/>
            <a:ahLst/>
            <a:rect l="l" t="t" r="r" b="b"/>
            <a:pathLst>
              <a:path w="32" h="23">
                <a:moveTo>
                  <a:pt x="0" y="19"/>
                </a:moveTo>
                <a:lnTo>
                  <a:pt x="3" y="19"/>
                </a:lnTo>
                <a:lnTo>
                  <a:pt x="7" y="21"/>
                </a:lnTo>
                <a:lnTo>
                  <a:pt x="12" y="23"/>
                </a:lnTo>
                <a:lnTo>
                  <a:pt x="16" y="23"/>
                </a:lnTo>
                <a:lnTo>
                  <a:pt x="19" y="23"/>
                </a:lnTo>
                <a:lnTo>
                  <a:pt x="25" y="21"/>
                </a:lnTo>
                <a:lnTo>
                  <a:pt x="28" y="19"/>
                </a:lnTo>
                <a:lnTo>
                  <a:pt x="32" y="19"/>
                </a:lnTo>
                <a:lnTo>
                  <a:pt x="21" y="0"/>
                </a:lnTo>
                <a:lnTo>
                  <a:pt x="21" y="0"/>
                </a:lnTo>
                <a:lnTo>
                  <a:pt x="19" y="1"/>
                </a:lnTo>
                <a:lnTo>
                  <a:pt x="17" y="1"/>
                </a:lnTo>
                <a:lnTo>
                  <a:pt x="16" y="1"/>
                </a:lnTo>
                <a:lnTo>
                  <a:pt x="14" y="1"/>
                </a:lnTo>
                <a:lnTo>
                  <a:pt x="12" y="1"/>
                </a:lnTo>
                <a:lnTo>
                  <a:pt x="10" y="0"/>
                </a:lnTo>
                <a:lnTo>
                  <a:pt x="1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8" name=""/>
          <p:cNvSpPr/>
          <p:nvPr/>
        </p:nvSpPr>
        <p:spPr>
          <a:xfrm>
            <a:off x="2276640" y="6405480"/>
            <a:ext cx="15840" cy="28800"/>
          </a:xfrm>
          <a:custGeom>
            <a:avLst/>
            <a:gdLst/>
            <a:ahLst/>
            <a:rect l="l" t="t" r="r" b="b"/>
            <a:pathLst>
              <a:path w="22" h="35">
                <a:moveTo>
                  <a:pt x="11" y="0"/>
                </a:moveTo>
                <a:lnTo>
                  <a:pt x="0" y="10"/>
                </a:lnTo>
                <a:lnTo>
                  <a:pt x="0" y="35"/>
                </a:lnTo>
                <a:lnTo>
                  <a:pt x="22" y="35"/>
                </a:lnTo>
                <a:lnTo>
                  <a:pt x="22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69" name=""/>
          <p:cNvSpPr/>
          <p:nvPr/>
        </p:nvSpPr>
        <p:spPr>
          <a:xfrm>
            <a:off x="2284560" y="6405480"/>
            <a:ext cx="79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0" name=""/>
          <p:cNvSpPr/>
          <p:nvPr/>
        </p:nvSpPr>
        <p:spPr>
          <a:xfrm>
            <a:off x="2289240" y="6407280"/>
            <a:ext cx="12600" cy="19080"/>
          </a:xfrm>
          <a:custGeom>
            <a:avLst/>
            <a:gdLst/>
            <a:ahLst/>
            <a:rect l="l" t="t" r="r" b="b"/>
            <a:pathLst>
              <a:path w="16" h="23">
                <a:moveTo>
                  <a:pt x="16" y="1"/>
                </a:moveTo>
                <a:lnTo>
                  <a:pt x="13" y="1"/>
                </a:lnTo>
                <a:lnTo>
                  <a:pt x="11" y="0"/>
                </a:lnTo>
                <a:lnTo>
                  <a:pt x="0" y="17"/>
                </a:lnTo>
                <a:lnTo>
                  <a:pt x="6" y="21"/>
                </a:lnTo>
                <a:lnTo>
                  <a:pt x="16" y="23"/>
                </a:lnTo>
                <a:lnTo>
                  <a:pt x="16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1" name=""/>
          <p:cNvSpPr/>
          <p:nvPr/>
        </p:nvSpPr>
        <p:spPr>
          <a:xfrm>
            <a:off x="2276640" y="6370560"/>
            <a:ext cx="33120" cy="49320"/>
          </a:xfrm>
          <a:custGeom>
            <a:avLst/>
            <a:gdLst/>
            <a:ahLst/>
            <a:rect l="l" t="t" r="r" b="b"/>
            <a:pathLst>
              <a:path w="43" h="63">
                <a:moveTo>
                  <a:pt x="0" y="7"/>
                </a:moveTo>
                <a:lnTo>
                  <a:pt x="22" y="63"/>
                </a:lnTo>
                <a:lnTo>
                  <a:pt x="43" y="55"/>
                </a:lnTo>
                <a:lnTo>
                  <a:pt x="22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2" name=""/>
          <p:cNvSpPr/>
          <p:nvPr/>
        </p:nvSpPr>
        <p:spPr>
          <a:xfrm>
            <a:off x="2252520" y="6365880"/>
            <a:ext cx="36720" cy="46080"/>
          </a:xfrm>
          <a:custGeom>
            <a:avLst/>
            <a:gdLst/>
            <a:ahLst/>
            <a:rect l="l" t="t" r="r" b="b"/>
            <a:pathLst>
              <a:path w="44" h="57">
                <a:moveTo>
                  <a:pt x="21" y="57"/>
                </a:moveTo>
                <a:lnTo>
                  <a:pt x="21" y="57"/>
                </a:lnTo>
                <a:lnTo>
                  <a:pt x="21" y="52"/>
                </a:lnTo>
                <a:lnTo>
                  <a:pt x="23" y="46"/>
                </a:lnTo>
                <a:lnTo>
                  <a:pt x="27" y="41"/>
                </a:lnTo>
                <a:lnTo>
                  <a:pt x="28" y="34"/>
                </a:lnTo>
                <a:lnTo>
                  <a:pt x="34" y="28"/>
                </a:lnTo>
                <a:lnTo>
                  <a:pt x="37" y="23"/>
                </a:lnTo>
                <a:lnTo>
                  <a:pt x="41" y="19"/>
                </a:lnTo>
                <a:lnTo>
                  <a:pt x="44" y="16"/>
                </a:lnTo>
                <a:lnTo>
                  <a:pt x="32" y="0"/>
                </a:lnTo>
                <a:lnTo>
                  <a:pt x="28" y="3"/>
                </a:lnTo>
                <a:lnTo>
                  <a:pt x="21" y="9"/>
                </a:lnTo>
                <a:lnTo>
                  <a:pt x="16" y="16"/>
                </a:lnTo>
                <a:lnTo>
                  <a:pt x="10" y="23"/>
                </a:lnTo>
                <a:lnTo>
                  <a:pt x="7" y="32"/>
                </a:lnTo>
                <a:lnTo>
                  <a:pt x="3" y="39"/>
                </a:lnTo>
                <a:lnTo>
                  <a:pt x="0" y="48"/>
                </a:lnTo>
                <a:lnTo>
                  <a:pt x="0" y="57"/>
                </a:lnTo>
                <a:lnTo>
                  <a:pt x="21" y="5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3" name=""/>
          <p:cNvSpPr/>
          <p:nvPr/>
        </p:nvSpPr>
        <p:spPr>
          <a:xfrm>
            <a:off x="2252520" y="6411960"/>
            <a:ext cx="44640" cy="46080"/>
          </a:xfrm>
          <a:custGeom>
            <a:avLst/>
            <a:gdLst/>
            <a:ahLst/>
            <a:rect l="l" t="t" r="r" b="b"/>
            <a:pathLst>
              <a:path w="55" h="59">
                <a:moveTo>
                  <a:pt x="55" y="44"/>
                </a:moveTo>
                <a:lnTo>
                  <a:pt x="48" y="39"/>
                </a:lnTo>
                <a:lnTo>
                  <a:pt x="41" y="35"/>
                </a:lnTo>
                <a:lnTo>
                  <a:pt x="35" y="34"/>
                </a:lnTo>
                <a:lnTo>
                  <a:pt x="34" y="32"/>
                </a:lnTo>
                <a:lnTo>
                  <a:pt x="30" y="30"/>
                </a:lnTo>
                <a:lnTo>
                  <a:pt x="28" y="28"/>
                </a:lnTo>
                <a:lnTo>
                  <a:pt x="28" y="25"/>
                </a:lnTo>
                <a:lnTo>
                  <a:pt x="27" y="23"/>
                </a:lnTo>
                <a:lnTo>
                  <a:pt x="25" y="21"/>
                </a:lnTo>
                <a:lnTo>
                  <a:pt x="23" y="19"/>
                </a:lnTo>
                <a:lnTo>
                  <a:pt x="23" y="16"/>
                </a:lnTo>
                <a:lnTo>
                  <a:pt x="21" y="9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2" y="19"/>
                </a:lnTo>
                <a:lnTo>
                  <a:pt x="3" y="25"/>
                </a:lnTo>
                <a:lnTo>
                  <a:pt x="5" y="30"/>
                </a:lnTo>
                <a:lnTo>
                  <a:pt x="7" y="34"/>
                </a:lnTo>
                <a:lnTo>
                  <a:pt x="10" y="37"/>
                </a:lnTo>
                <a:lnTo>
                  <a:pt x="14" y="43"/>
                </a:lnTo>
                <a:lnTo>
                  <a:pt x="16" y="46"/>
                </a:lnTo>
                <a:lnTo>
                  <a:pt x="21" y="48"/>
                </a:lnTo>
                <a:lnTo>
                  <a:pt x="25" y="51"/>
                </a:lnTo>
                <a:lnTo>
                  <a:pt x="34" y="55"/>
                </a:lnTo>
                <a:lnTo>
                  <a:pt x="43" y="59"/>
                </a:lnTo>
                <a:lnTo>
                  <a:pt x="35" y="53"/>
                </a:lnTo>
                <a:lnTo>
                  <a:pt x="55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4" name=""/>
          <p:cNvSpPr/>
          <p:nvPr/>
        </p:nvSpPr>
        <p:spPr>
          <a:xfrm>
            <a:off x="2281320" y="6445080"/>
            <a:ext cx="23760" cy="25560"/>
          </a:xfrm>
          <a:custGeom>
            <a:avLst/>
            <a:gdLst/>
            <a:ahLst/>
            <a:rect l="l" t="t" r="r" b="b"/>
            <a:pathLst>
              <a:path w="31" h="32">
                <a:moveTo>
                  <a:pt x="25" y="32"/>
                </a:moveTo>
                <a:lnTo>
                  <a:pt x="25" y="12"/>
                </a:lnTo>
                <a:lnTo>
                  <a:pt x="31" y="12"/>
                </a:lnTo>
                <a:lnTo>
                  <a:pt x="31" y="12"/>
                </a:lnTo>
                <a:lnTo>
                  <a:pt x="29" y="10"/>
                </a:lnTo>
                <a:lnTo>
                  <a:pt x="25" y="7"/>
                </a:lnTo>
                <a:lnTo>
                  <a:pt x="22" y="1"/>
                </a:lnTo>
                <a:lnTo>
                  <a:pt x="20" y="0"/>
                </a:lnTo>
                <a:lnTo>
                  <a:pt x="0" y="10"/>
                </a:lnTo>
                <a:lnTo>
                  <a:pt x="2" y="12"/>
                </a:lnTo>
                <a:lnTo>
                  <a:pt x="8" y="19"/>
                </a:lnTo>
                <a:lnTo>
                  <a:pt x="9" y="23"/>
                </a:lnTo>
                <a:lnTo>
                  <a:pt x="13" y="26"/>
                </a:lnTo>
                <a:lnTo>
                  <a:pt x="18" y="30"/>
                </a:lnTo>
                <a:lnTo>
                  <a:pt x="25" y="32"/>
                </a:lnTo>
                <a:lnTo>
                  <a:pt x="25" y="12"/>
                </a:lnTo>
                <a:lnTo>
                  <a:pt x="25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5" name=""/>
          <p:cNvSpPr/>
          <p:nvPr/>
        </p:nvSpPr>
        <p:spPr>
          <a:xfrm>
            <a:off x="2290680" y="6456240"/>
            <a:ext cx="11160" cy="14400"/>
          </a:xfrm>
          <a:custGeom>
            <a:avLst/>
            <a:gdLst/>
            <a:ahLst/>
            <a:rect l="l" t="t" r="r" b="b"/>
            <a:pathLst>
              <a:path w="14" h="20">
                <a:moveTo>
                  <a:pt x="0" y="20"/>
                </a:moveTo>
                <a:lnTo>
                  <a:pt x="0" y="20"/>
                </a:lnTo>
                <a:lnTo>
                  <a:pt x="7" y="20"/>
                </a:lnTo>
                <a:lnTo>
                  <a:pt x="14" y="20"/>
                </a:lnTo>
                <a:lnTo>
                  <a:pt x="14" y="0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6" name=""/>
          <p:cNvSpPr/>
          <p:nvPr/>
        </p:nvSpPr>
        <p:spPr>
          <a:xfrm>
            <a:off x="2273400" y="6450120"/>
            <a:ext cx="17280" cy="20520"/>
          </a:xfrm>
          <a:custGeom>
            <a:avLst/>
            <a:gdLst/>
            <a:ahLst/>
            <a:rect l="l" t="t" r="r" b="b"/>
            <a:pathLst>
              <a:path w="21" h="27">
                <a:moveTo>
                  <a:pt x="10" y="20"/>
                </a:moveTo>
                <a:lnTo>
                  <a:pt x="0" y="11"/>
                </a:lnTo>
                <a:lnTo>
                  <a:pt x="2" y="14"/>
                </a:lnTo>
                <a:lnTo>
                  <a:pt x="3" y="20"/>
                </a:lnTo>
                <a:lnTo>
                  <a:pt x="5" y="21"/>
                </a:lnTo>
                <a:lnTo>
                  <a:pt x="9" y="23"/>
                </a:lnTo>
                <a:lnTo>
                  <a:pt x="14" y="25"/>
                </a:lnTo>
                <a:lnTo>
                  <a:pt x="21" y="27"/>
                </a:lnTo>
                <a:lnTo>
                  <a:pt x="21" y="7"/>
                </a:lnTo>
                <a:lnTo>
                  <a:pt x="19" y="7"/>
                </a:lnTo>
                <a:lnTo>
                  <a:pt x="21" y="7"/>
                </a:lnTo>
                <a:lnTo>
                  <a:pt x="21" y="11"/>
                </a:lnTo>
                <a:lnTo>
                  <a:pt x="10" y="0"/>
                </a:lnTo>
                <a:lnTo>
                  <a:pt x="1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7" name=""/>
          <p:cNvSpPr/>
          <p:nvPr/>
        </p:nvSpPr>
        <p:spPr>
          <a:xfrm>
            <a:off x="2262240" y="6450120"/>
            <a:ext cx="19080" cy="17280"/>
          </a:xfrm>
          <a:custGeom>
            <a:avLst/>
            <a:gdLst/>
            <a:ahLst/>
            <a:rect l="l" t="t" r="r" b="b"/>
            <a:pathLst>
              <a:path w="25" h="21">
                <a:moveTo>
                  <a:pt x="22" y="14"/>
                </a:moveTo>
                <a:lnTo>
                  <a:pt x="11" y="21"/>
                </a:lnTo>
                <a:lnTo>
                  <a:pt x="18" y="21"/>
                </a:lnTo>
                <a:lnTo>
                  <a:pt x="25" y="21"/>
                </a:lnTo>
                <a:lnTo>
                  <a:pt x="25" y="0"/>
                </a:lnTo>
                <a:lnTo>
                  <a:pt x="18" y="0"/>
                </a:lnTo>
                <a:lnTo>
                  <a:pt x="11" y="0"/>
                </a:lnTo>
                <a:lnTo>
                  <a:pt x="0" y="7"/>
                </a:lnTo>
                <a:lnTo>
                  <a:pt x="22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8" name=""/>
          <p:cNvSpPr/>
          <p:nvPr/>
        </p:nvSpPr>
        <p:spPr>
          <a:xfrm>
            <a:off x="2230560" y="6456240"/>
            <a:ext cx="47520" cy="25560"/>
          </a:xfrm>
          <a:custGeom>
            <a:avLst/>
            <a:gdLst/>
            <a:ahLst/>
            <a:rect l="l" t="t" r="r" b="b"/>
            <a:pathLst>
              <a:path w="59" h="32">
                <a:moveTo>
                  <a:pt x="0" y="32"/>
                </a:moveTo>
                <a:lnTo>
                  <a:pt x="0" y="32"/>
                </a:lnTo>
                <a:lnTo>
                  <a:pt x="15" y="32"/>
                </a:lnTo>
                <a:lnTo>
                  <a:pt x="31" y="32"/>
                </a:lnTo>
                <a:lnTo>
                  <a:pt x="36" y="30"/>
                </a:lnTo>
                <a:lnTo>
                  <a:pt x="39" y="30"/>
                </a:lnTo>
                <a:lnTo>
                  <a:pt x="45" y="27"/>
                </a:lnTo>
                <a:lnTo>
                  <a:pt x="48" y="25"/>
                </a:lnTo>
                <a:lnTo>
                  <a:pt x="52" y="20"/>
                </a:lnTo>
                <a:lnTo>
                  <a:pt x="54" y="16"/>
                </a:lnTo>
                <a:lnTo>
                  <a:pt x="57" y="13"/>
                </a:lnTo>
                <a:lnTo>
                  <a:pt x="59" y="5"/>
                </a:lnTo>
                <a:lnTo>
                  <a:pt x="39" y="0"/>
                </a:lnTo>
                <a:lnTo>
                  <a:pt x="38" y="4"/>
                </a:lnTo>
                <a:lnTo>
                  <a:pt x="38" y="5"/>
                </a:lnTo>
                <a:lnTo>
                  <a:pt x="36" y="7"/>
                </a:lnTo>
                <a:lnTo>
                  <a:pt x="34" y="7"/>
                </a:lnTo>
                <a:lnTo>
                  <a:pt x="34" y="9"/>
                </a:lnTo>
                <a:lnTo>
                  <a:pt x="32" y="11"/>
                </a:lnTo>
                <a:lnTo>
                  <a:pt x="31" y="11"/>
                </a:lnTo>
                <a:lnTo>
                  <a:pt x="29" y="11"/>
                </a:lnTo>
                <a:lnTo>
                  <a:pt x="15" y="11"/>
                </a:lnTo>
                <a:lnTo>
                  <a:pt x="0" y="11"/>
                </a:lnTo>
                <a:lnTo>
                  <a:pt x="0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79" name=""/>
          <p:cNvSpPr/>
          <p:nvPr/>
        </p:nvSpPr>
        <p:spPr>
          <a:xfrm>
            <a:off x="2179800" y="6464160"/>
            <a:ext cx="50760" cy="20880"/>
          </a:xfrm>
          <a:custGeom>
            <a:avLst/>
            <a:gdLst/>
            <a:ahLst/>
            <a:rect l="l" t="t" r="r" b="b"/>
            <a:pathLst>
              <a:path w="64" h="26">
                <a:moveTo>
                  <a:pt x="22" y="23"/>
                </a:moveTo>
                <a:lnTo>
                  <a:pt x="22" y="23"/>
                </a:lnTo>
                <a:lnTo>
                  <a:pt x="22" y="25"/>
                </a:lnTo>
                <a:lnTo>
                  <a:pt x="20" y="26"/>
                </a:lnTo>
                <a:lnTo>
                  <a:pt x="22" y="26"/>
                </a:lnTo>
                <a:lnTo>
                  <a:pt x="29" y="23"/>
                </a:lnTo>
                <a:lnTo>
                  <a:pt x="34" y="21"/>
                </a:lnTo>
                <a:lnTo>
                  <a:pt x="52" y="21"/>
                </a:lnTo>
                <a:lnTo>
                  <a:pt x="64" y="21"/>
                </a:lnTo>
                <a:lnTo>
                  <a:pt x="64" y="0"/>
                </a:lnTo>
                <a:lnTo>
                  <a:pt x="50" y="0"/>
                </a:lnTo>
                <a:lnTo>
                  <a:pt x="32" y="2"/>
                </a:lnTo>
                <a:lnTo>
                  <a:pt x="22" y="3"/>
                </a:lnTo>
                <a:lnTo>
                  <a:pt x="14" y="5"/>
                </a:lnTo>
                <a:lnTo>
                  <a:pt x="9" y="9"/>
                </a:lnTo>
                <a:lnTo>
                  <a:pt x="6" y="12"/>
                </a:lnTo>
                <a:lnTo>
                  <a:pt x="2" y="18"/>
                </a:lnTo>
                <a:lnTo>
                  <a:pt x="0" y="23"/>
                </a:lnTo>
                <a:lnTo>
                  <a:pt x="22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0" name=""/>
          <p:cNvSpPr/>
          <p:nvPr/>
        </p:nvSpPr>
        <p:spPr>
          <a:xfrm>
            <a:off x="2179800" y="6481800"/>
            <a:ext cx="23760" cy="25200"/>
          </a:xfrm>
          <a:custGeom>
            <a:avLst/>
            <a:gdLst/>
            <a:ahLst/>
            <a:rect l="l" t="t" r="r" b="b"/>
            <a:pathLst>
              <a:path w="31" h="32">
                <a:moveTo>
                  <a:pt x="25" y="11"/>
                </a:moveTo>
                <a:lnTo>
                  <a:pt x="31" y="12"/>
                </a:lnTo>
                <a:lnTo>
                  <a:pt x="29" y="11"/>
                </a:lnTo>
                <a:lnTo>
                  <a:pt x="25" y="7"/>
                </a:lnTo>
                <a:lnTo>
                  <a:pt x="23" y="5"/>
                </a:lnTo>
                <a:lnTo>
                  <a:pt x="22" y="3"/>
                </a:lnTo>
                <a:lnTo>
                  <a:pt x="22" y="2"/>
                </a:lnTo>
                <a:lnTo>
                  <a:pt x="20" y="0"/>
                </a:lnTo>
                <a:lnTo>
                  <a:pt x="0" y="0"/>
                </a:lnTo>
                <a:lnTo>
                  <a:pt x="2" y="7"/>
                </a:lnTo>
                <a:lnTo>
                  <a:pt x="4" y="12"/>
                </a:lnTo>
                <a:lnTo>
                  <a:pt x="6" y="18"/>
                </a:lnTo>
                <a:lnTo>
                  <a:pt x="11" y="21"/>
                </a:lnTo>
                <a:lnTo>
                  <a:pt x="14" y="28"/>
                </a:lnTo>
                <a:lnTo>
                  <a:pt x="18" y="30"/>
                </a:lnTo>
                <a:lnTo>
                  <a:pt x="25" y="32"/>
                </a:lnTo>
                <a:lnTo>
                  <a:pt x="2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1" name=""/>
          <p:cNvSpPr/>
          <p:nvPr/>
        </p:nvSpPr>
        <p:spPr>
          <a:xfrm>
            <a:off x="2198520" y="6477120"/>
            <a:ext cx="46080" cy="29880"/>
          </a:xfrm>
          <a:custGeom>
            <a:avLst/>
            <a:gdLst/>
            <a:ahLst/>
            <a:rect l="l" t="t" r="r" b="b"/>
            <a:pathLst>
              <a:path w="59" h="39">
                <a:moveTo>
                  <a:pt x="59" y="0"/>
                </a:moveTo>
                <a:lnTo>
                  <a:pt x="59" y="0"/>
                </a:lnTo>
                <a:lnTo>
                  <a:pt x="54" y="0"/>
                </a:lnTo>
                <a:lnTo>
                  <a:pt x="48" y="2"/>
                </a:lnTo>
                <a:lnTo>
                  <a:pt x="45" y="2"/>
                </a:lnTo>
                <a:lnTo>
                  <a:pt x="40" y="3"/>
                </a:lnTo>
                <a:lnTo>
                  <a:pt x="34" y="7"/>
                </a:lnTo>
                <a:lnTo>
                  <a:pt x="27" y="10"/>
                </a:lnTo>
                <a:lnTo>
                  <a:pt x="22" y="14"/>
                </a:lnTo>
                <a:lnTo>
                  <a:pt x="15" y="16"/>
                </a:lnTo>
                <a:lnTo>
                  <a:pt x="13" y="16"/>
                </a:lnTo>
                <a:lnTo>
                  <a:pt x="9" y="18"/>
                </a:lnTo>
                <a:lnTo>
                  <a:pt x="4" y="18"/>
                </a:lnTo>
                <a:lnTo>
                  <a:pt x="0" y="18"/>
                </a:lnTo>
                <a:lnTo>
                  <a:pt x="0" y="39"/>
                </a:lnTo>
                <a:lnTo>
                  <a:pt x="6" y="39"/>
                </a:lnTo>
                <a:lnTo>
                  <a:pt x="13" y="39"/>
                </a:lnTo>
                <a:lnTo>
                  <a:pt x="16" y="37"/>
                </a:lnTo>
                <a:lnTo>
                  <a:pt x="22" y="35"/>
                </a:lnTo>
                <a:lnTo>
                  <a:pt x="31" y="32"/>
                </a:lnTo>
                <a:lnTo>
                  <a:pt x="38" y="28"/>
                </a:lnTo>
                <a:lnTo>
                  <a:pt x="43" y="25"/>
                </a:lnTo>
                <a:lnTo>
                  <a:pt x="48" y="23"/>
                </a:lnTo>
                <a:lnTo>
                  <a:pt x="50" y="23"/>
                </a:lnTo>
                <a:lnTo>
                  <a:pt x="54" y="21"/>
                </a:lnTo>
                <a:lnTo>
                  <a:pt x="56" y="21"/>
                </a:lnTo>
                <a:lnTo>
                  <a:pt x="59" y="21"/>
                </a:lnTo>
                <a:lnTo>
                  <a:pt x="5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2" name=""/>
          <p:cNvSpPr/>
          <p:nvPr/>
        </p:nvSpPr>
        <p:spPr>
          <a:xfrm>
            <a:off x="2244600" y="6477120"/>
            <a:ext cx="95400" cy="36360"/>
          </a:xfrm>
          <a:custGeom>
            <a:avLst/>
            <a:gdLst/>
            <a:ahLst/>
            <a:rect l="l" t="t" r="r" b="b"/>
            <a:pathLst>
              <a:path w="119" h="46">
                <a:moveTo>
                  <a:pt x="119" y="25"/>
                </a:moveTo>
                <a:lnTo>
                  <a:pt x="119" y="25"/>
                </a:lnTo>
                <a:lnTo>
                  <a:pt x="110" y="25"/>
                </a:lnTo>
                <a:lnTo>
                  <a:pt x="102" y="23"/>
                </a:lnTo>
                <a:lnTo>
                  <a:pt x="94" y="23"/>
                </a:lnTo>
                <a:lnTo>
                  <a:pt x="87" y="21"/>
                </a:lnTo>
                <a:lnTo>
                  <a:pt x="73" y="18"/>
                </a:lnTo>
                <a:lnTo>
                  <a:pt x="59" y="12"/>
                </a:lnTo>
                <a:lnTo>
                  <a:pt x="45" y="9"/>
                </a:lnTo>
                <a:lnTo>
                  <a:pt x="30" y="3"/>
                </a:lnTo>
                <a:lnTo>
                  <a:pt x="23" y="2"/>
                </a:lnTo>
                <a:lnTo>
                  <a:pt x="16" y="2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3" y="23"/>
                </a:lnTo>
                <a:lnTo>
                  <a:pt x="20" y="23"/>
                </a:lnTo>
                <a:lnTo>
                  <a:pt x="25" y="25"/>
                </a:lnTo>
                <a:lnTo>
                  <a:pt x="38" y="28"/>
                </a:lnTo>
                <a:lnTo>
                  <a:pt x="52" y="34"/>
                </a:lnTo>
                <a:lnTo>
                  <a:pt x="66" y="37"/>
                </a:lnTo>
                <a:lnTo>
                  <a:pt x="82" y="42"/>
                </a:lnTo>
                <a:lnTo>
                  <a:pt x="91" y="42"/>
                </a:lnTo>
                <a:lnTo>
                  <a:pt x="100" y="44"/>
                </a:lnTo>
                <a:lnTo>
                  <a:pt x="109" y="46"/>
                </a:lnTo>
                <a:lnTo>
                  <a:pt x="119" y="46"/>
                </a:lnTo>
                <a:lnTo>
                  <a:pt x="119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3" name=""/>
          <p:cNvSpPr/>
          <p:nvPr/>
        </p:nvSpPr>
        <p:spPr>
          <a:xfrm>
            <a:off x="2340000" y="6488280"/>
            <a:ext cx="23760" cy="25200"/>
          </a:xfrm>
          <a:custGeom>
            <a:avLst/>
            <a:gdLst/>
            <a:ahLst/>
            <a:rect l="l" t="t" r="r" b="b"/>
            <a:pathLst>
              <a:path w="31" h="32">
                <a:moveTo>
                  <a:pt x="31" y="0"/>
                </a:moveTo>
                <a:lnTo>
                  <a:pt x="31" y="0"/>
                </a:lnTo>
                <a:lnTo>
                  <a:pt x="25" y="0"/>
                </a:lnTo>
                <a:lnTo>
                  <a:pt x="20" y="2"/>
                </a:lnTo>
                <a:lnTo>
                  <a:pt x="15" y="4"/>
                </a:lnTo>
                <a:lnTo>
                  <a:pt x="11" y="7"/>
                </a:lnTo>
                <a:lnTo>
                  <a:pt x="7" y="9"/>
                </a:lnTo>
                <a:lnTo>
                  <a:pt x="4" y="9"/>
                </a:lnTo>
                <a:lnTo>
                  <a:pt x="2" y="11"/>
                </a:lnTo>
                <a:lnTo>
                  <a:pt x="0" y="11"/>
                </a:lnTo>
                <a:lnTo>
                  <a:pt x="0" y="32"/>
                </a:lnTo>
                <a:lnTo>
                  <a:pt x="6" y="30"/>
                </a:lnTo>
                <a:lnTo>
                  <a:pt x="11" y="28"/>
                </a:lnTo>
                <a:lnTo>
                  <a:pt x="16" y="27"/>
                </a:lnTo>
                <a:lnTo>
                  <a:pt x="20" y="25"/>
                </a:lnTo>
                <a:lnTo>
                  <a:pt x="24" y="23"/>
                </a:lnTo>
                <a:lnTo>
                  <a:pt x="27" y="23"/>
                </a:lnTo>
                <a:lnTo>
                  <a:pt x="29" y="21"/>
                </a:lnTo>
                <a:lnTo>
                  <a:pt x="31" y="21"/>
                </a:lnTo>
                <a:lnTo>
                  <a:pt x="3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4" name=""/>
          <p:cNvSpPr/>
          <p:nvPr/>
        </p:nvSpPr>
        <p:spPr>
          <a:xfrm>
            <a:off x="2363760" y="6488280"/>
            <a:ext cx="63360" cy="29880"/>
          </a:xfrm>
          <a:custGeom>
            <a:avLst/>
            <a:gdLst/>
            <a:ahLst/>
            <a:rect l="l" t="t" r="r" b="b"/>
            <a:pathLst>
              <a:path w="80" h="37">
                <a:moveTo>
                  <a:pt x="80" y="36"/>
                </a:moveTo>
                <a:lnTo>
                  <a:pt x="74" y="18"/>
                </a:lnTo>
                <a:lnTo>
                  <a:pt x="67" y="16"/>
                </a:lnTo>
                <a:lnTo>
                  <a:pt x="58" y="14"/>
                </a:lnTo>
                <a:lnTo>
                  <a:pt x="49" y="12"/>
                </a:lnTo>
                <a:lnTo>
                  <a:pt x="39" y="9"/>
                </a:lnTo>
                <a:lnTo>
                  <a:pt x="30" y="7"/>
                </a:lnTo>
                <a:lnTo>
                  <a:pt x="19" y="4"/>
                </a:lnTo>
                <a:lnTo>
                  <a:pt x="10" y="2"/>
                </a:lnTo>
                <a:lnTo>
                  <a:pt x="0" y="0"/>
                </a:lnTo>
                <a:lnTo>
                  <a:pt x="0" y="20"/>
                </a:lnTo>
                <a:lnTo>
                  <a:pt x="7" y="21"/>
                </a:lnTo>
                <a:lnTo>
                  <a:pt x="14" y="23"/>
                </a:lnTo>
                <a:lnTo>
                  <a:pt x="23" y="25"/>
                </a:lnTo>
                <a:lnTo>
                  <a:pt x="33" y="28"/>
                </a:lnTo>
                <a:lnTo>
                  <a:pt x="42" y="32"/>
                </a:lnTo>
                <a:lnTo>
                  <a:pt x="53" y="34"/>
                </a:lnTo>
                <a:lnTo>
                  <a:pt x="64" y="37"/>
                </a:lnTo>
                <a:lnTo>
                  <a:pt x="74" y="37"/>
                </a:lnTo>
                <a:lnTo>
                  <a:pt x="71" y="18"/>
                </a:lnTo>
                <a:lnTo>
                  <a:pt x="8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5" name=""/>
          <p:cNvSpPr/>
          <p:nvPr/>
        </p:nvSpPr>
        <p:spPr>
          <a:xfrm>
            <a:off x="2379600" y="6504120"/>
            <a:ext cx="47520" cy="31680"/>
          </a:xfrm>
          <a:custGeom>
            <a:avLst/>
            <a:gdLst/>
            <a:ahLst/>
            <a:rect l="l" t="t" r="r" b="b"/>
            <a:pathLst>
              <a:path w="61" h="41">
                <a:moveTo>
                  <a:pt x="13" y="41"/>
                </a:moveTo>
                <a:lnTo>
                  <a:pt x="18" y="37"/>
                </a:lnTo>
                <a:lnTo>
                  <a:pt x="23" y="33"/>
                </a:lnTo>
                <a:lnTo>
                  <a:pt x="29" y="32"/>
                </a:lnTo>
                <a:lnTo>
                  <a:pt x="34" y="28"/>
                </a:lnTo>
                <a:lnTo>
                  <a:pt x="45" y="24"/>
                </a:lnTo>
                <a:lnTo>
                  <a:pt x="61" y="17"/>
                </a:lnTo>
                <a:lnTo>
                  <a:pt x="52" y="0"/>
                </a:lnTo>
                <a:lnTo>
                  <a:pt x="38" y="5"/>
                </a:lnTo>
                <a:lnTo>
                  <a:pt x="25" y="10"/>
                </a:lnTo>
                <a:lnTo>
                  <a:pt x="20" y="12"/>
                </a:lnTo>
                <a:lnTo>
                  <a:pt x="14" y="16"/>
                </a:lnTo>
                <a:lnTo>
                  <a:pt x="6" y="19"/>
                </a:lnTo>
                <a:lnTo>
                  <a:pt x="0" y="24"/>
                </a:lnTo>
                <a:lnTo>
                  <a:pt x="13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6" name=""/>
          <p:cNvSpPr/>
          <p:nvPr/>
        </p:nvSpPr>
        <p:spPr>
          <a:xfrm>
            <a:off x="2371680" y="6519960"/>
            <a:ext cx="1260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7" name=""/>
          <p:cNvSpPr/>
          <p:nvPr/>
        </p:nvSpPr>
        <p:spPr>
          <a:xfrm>
            <a:off x="2363760" y="6510240"/>
            <a:ext cx="30240" cy="22320"/>
          </a:xfrm>
          <a:custGeom>
            <a:avLst/>
            <a:gdLst/>
            <a:ahLst/>
            <a:rect l="l" t="t" r="r" b="b"/>
            <a:pathLst>
              <a:path w="39" h="27">
                <a:moveTo>
                  <a:pt x="17" y="0"/>
                </a:moveTo>
                <a:lnTo>
                  <a:pt x="17" y="0"/>
                </a:lnTo>
                <a:lnTo>
                  <a:pt x="17" y="0"/>
                </a:lnTo>
                <a:lnTo>
                  <a:pt x="16" y="2"/>
                </a:lnTo>
                <a:lnTo>
                  <a:pt x="14" y="6"/>
                </a:lnTo>
                <a:lnTo>
                  <a:pt x="10" y="8"/>
                </a:lnTo>
                <a:lnTo>
                  <a:pt x="7" y="11"/>
                </a:lnTo>
                <a:lnTo>
                  <a:pt x="3" y="15"/>
                </a:lnTo>
                <a:lnTo>
                  <a:pt x="0" y="22"/>
                </a:lnTo>
                <a:lnTo>
                  <a:pt x="19" y="27"/>
                </a:lnTo>
                <a:lnTo>
                  <a:pt x="21" y="25"/>
                </a:lnTo>
                <a:lnTo>
                  <a:pt x="23" y="25"/>
                </a:lnTo>
                <a:lnTo>
                  <a:pt x="25" y="22"/>
                </a:lnTo>
                <a:lnTo>
                  <a:pt x="28" y="20"/>
                </a:lnTo>
                <a:lnTo>
                  <a:pt x="30" y="16"/>
                </a:lnTo>
                <a:lnTo>
                  <a:pt x="35" y="13"/>
                </a:lnTo>
                <a:lnTo>
                  <a:pt x="37" y="8"/>
                </a:lnTo>
                <a:lnTo>
                  <a:pt x="39" y="0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8" name=""/>
          <p:cNvSpPr/>
          <p:nvPr/>
        </p:nvSpPr>
        <p:spPr>
          <a:xfrm>
            <a:off x="2352600" y="6502320"/>
            <a:ext cx="3348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89" name=""/>
          <p:cNvSpPr/>
          <p:nvPr/>
        </p:nvSpPr>
        <p:spPr>
          <a:xfrm>
            <a:off x="2335320" y="6505560"/>
            <a:ext cx="21960" cy="27000"/>
          </a:xfrm>
          <a:custGeom>
            <a:avLst/>
            <a:gdLst/>
            <a:ahLst/>
            <a:rect l="l" t="t" r="r" b="b"/>
            <a:pathLst>
              <a:path w="29" h="34">
                <a:moveTo>
                  <a:pt x="21" y="34"/>
                </a:moveTo>
                <a:lnTo>
                  <a:pt x="21" y="34"/>
                </a:lnTo>
                <a:lnTo>
                  <a:pt x="21" y="31"/>
                </a:lnTo>
                <a:lnTo>
                  <a:pt x="23" y="23"/>
                </a:lnTo>
                <a:lnTo>
                  <a:pt x="23" y="20"/>
                </a:lnTo>
                <a:lnTo>
                  <a:pt x="25" y="18"/>
                </a:lnTo>
                <a:lnTo>
                  <a:pt x="27" y="16"/>
                </a:lnTo>
                <a:lnTo>
                  <a:pt x="29" y="15"/>
                </a:lnTo>
                <a:lnTo>
                  <a:pt x="14" y="0"/>
                </a:lnTo>
                <a:lnTo>
                  <a:pt x="11" y="4"/>
                </a:lnTo>
                <a:lnTo>
                  <a:pt x="7" y="9"/>
                </a:lnTo>
                <a:lnTo>
                  <a:pt x="5" y="13"/>
                </a:lnTo>
                <a:lnTo>
                  <a:pt x="4" y="18"/>
                </a:lnTo>
                <a:lnTo>
                  <a:pt x="0" y="27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0" name=""/>
          <p:cNvSpPr/>
          <p:nvPr/>
        </p:nvSpPr>
        <p:spPr>
          <a:xfrm>
            <a:off x="2335320" y="6531120"/>
            <a:ext cx="33120" cy="19080"/>
          </a:xfrm>
          <a:custGeom>
            <a:avLst/>
            <a:gdLst/>
            <a:ahLst/>
            <a:rect l="l" t="t" r="r" b="b"/>
            <a:pathLst>
              <a:path w="43" h="25">
                <a:moveTo>
                  <a:pt x="43" y="6"/>
                </a:moveTo>
                <a:lnTo>
                  <a:pt x="43" y="6"/>
                </a:lnTo>
                <a:lnTo>
                  <a:pt x="37" y="6"/>
                </a:lnTo>
                <a:lnTo>
                  <a:pt x="27" y="4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21" y="2"/>
                </a:lnTo>
                <a:lnTo>
                  <a:pt x="21" y="2"/>
                </a:lnTo>
                <a:lnTo>
                  <a:pt x="0" y="2"/>
                </a:lnTo>
                <a:lnTo>
                  <a:pt x="0" y="8"/>
                </a:lnTo>
                <a:lnTo>
                  <a:pt x="2" y="11"/>
                </a:lnTo>
                <a:lnTo>
                  <a:pt x="5" y="15"/>
                </a:lnTo>
                <a:lnTo>
                  <a:pt x="9" y="18"/>
                </a:lnTo>
                <a:lnTo>
                  <a:pt x="14" y="20"/>
                </a:lnTo>
                <a:lnTo>
                  <a:pt x="21" y="22"/>
                </a:lnTo>
                <a:lnTo>
                  <a:pt x="34" y="25"/>
                </a:lnTo>
                <a:lnTo>
                  <a:pt x="43" y="25"/>
                </a:lnTo>
                <a:lnTo>
                  <a:pt x="43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1" name=""/>
          <p:cNvSpPr/>
          <p:nvPr/>
        </p:nvSpPr>
        <p:spPr>
          <a:xfrm>
            <a:off x="2368440" y="6534000"/>
            <a:ext cx="49320" cy="46080"/>
          </a:xfrm>
          <a:custGeom>
            <a:avLst/>
            <a:gdLst/>
            <a:ahLst/>
            <a:rect l="l" t="t" r="r" b="b"/>
            <a:pathLst>
              <a:path w="60" h="57">
                <a:moveTo>
                  <a:pt x="53" y="55"/>
                </a:moveTo>
                <a:lnTo>
                  <a:pt x="48" y="35"/>
                </a:lnTo>
                <a:lnTo>
                  <a:pt x="46" y="37"/>
                </a:lnTo>
                <a:lnTo>
                  <a:pt x="48" y="35"/>
                </a:lnTo>
                <a:lnTo>
                  <a:pt x="48" y="37"/>
                </a:lnTo>
                <a:lnTo>
                  <a:pt x="48" y="35"/>
                </a:lnTo>
                <a:lnTo>
                  <a:pt x="46" y="35"/>
                </a:lnTo>
                <a:lnTo>
                  <a:pt x="42" y="32"/>
                </a:lnTo>
                <a:lnTo>
                  <a:pt x="41" y="30"/>
                </a:lnTo>
                <a:lnTo>
                  <a:pt x="37" y="26"/>
                </a:lnTo>
                <a:lnTo>
                  <a:pt x="32" y="18"/>
                </a:lnTo>
                <a:lnTo>
                  <a:pt x="23" y="10"/>
                </a:lnTo>
                <a:lnTo>
                  <a:pt x="19" y="5"/>
                </a:lnTo>
                <a:lnTo>
                  <a:pt x="14" y="3"/>
                </a:lnTo>
                <a:lnTo>
                  <a:pt x="7" y="2"/>
                </a:lnTo>
                <a:lnTo>
                  <a:pt x="0" y="0"/>
                </a:lnTo>
                <a:lnTo>
                  <a:pt x="0" y="19"/>
                </a:lnTo>
                <a:lnTo>
                  <a:pt x="2" y="21"/>
                </a:lnTo>
                <a:lnTo>
                  <a:pt x="5" y="21"/>
                </a:lnTo>
                <a:lnTo>
                  <a:pt x="7" y="23"/>
                </a:lnTo>
                <a:lnTo>
                  <a:pt x="9" y="25"/>
                </a:lnTo>
                <a:lnTo>
                  <a:pt x="16" y="30"/>
                </a:lnTo>
                <a:lnTo>
                  <a:pt x="21" y="39"/>
                </a:lnTo>
                <a:lnTo>
                  <a:pt x="23" y="42"/>
                </a:lnTo>
                <a:lnTo>
                  <a:pt x="28" y="46"/>
                </a:lnTo>
                <a:lnTo>
                  <a:pt x="32" y="50"/>
                </a:lnTo>
                <a:lnTo>
                  <a:pt x="35" y="53"/>
                </a:lnTo>
                <a:lnTo>
                  <a:pt x="41" y="55"/>
                </a:lnTo>
                <a:lnTo>
                  <a:pt x="48" y="57"/>
                </a:lnTo>
                <a:lnTo>
                  <a:pt x="53" y="55"/>
                </a:lnTo>
                <a:lnTo>
                  <a:pt x="60" y="51"/>
                </a:lnTo>
                <a:lnTo>
                  <a:pt x="53" y="34"/>
                </a:lnTo>
                <a:lnTo>
                  <a:pt x="53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2" name=""/>
          <p:cNvSpPr/>
          <p:nvPr/>
        </p:nvSpPr>
        <p:spPr>
          <a:xfrm>
            <a:off x="2389320" y="6534000"/>
            <a:ext cx="25200" cy="44640"/>
          </a:xfrm>
          <a:custGeom>
            <a:avLst/>
            <a:gdLst/>
            <a:ahLst/>
            <a:rect l="l" t="t" r="r" b="b"/>
            <a:pathLst>
              <a:path w="32" h="55">
                <a:moveTo>
                  <a:pt x="0" y="0"/>
                </a:moveTo>
                <a:lnTo>
                  <a:pt x="0" y="7"/>
                </a:lnTo>
                <a:lnTo>
                  <a:pt x="1" y="14"/>
                </a:lnTo>
                <a:lnTo>
                  <a:pt x="3" y="23"/>
                </a:lnTo>
                <a:lnTo>
                  <a:pt x="5" y="30"/>
                </a:lnTo>
                <a:lnTo>
                  <a:pt x="9" y="39"/>
                </a:lnTo>
                <a:lnTo>
                  <a:pt x="12" y="44"/>
                </a:lnTo>
                <a:lnTo>
                  <a:pt x="16" y="48"/>
                </a:lnTo>
                <a:lnTo>
                  <a:pt x="17" y="51"/>
                </a:lnTo>
                <a:lnTo>
                  <a:pt x="23" y="53"/>
                </a:lnTo>
                <a:lnTo>
                  <a:pt x="28" y="55"/>
                </a:lnTo>
                <a:lnTo>
                  <a:pt x="28" y="35"/>
                </a:lnTo>
                <a:lnTo>
                  <a:pt x="32" y="35"/>
                </a:lnTo>
                <a:lnTo>
                  <a:pt x="32" y="35"/>
                </a:lnTo>
                <a:lnTo>
                  <a:pt x="32" y="35"/>
                </a:lnTo>
                <a:lnTo>
                  <a:pt x="32" y="34"/>
                </a:lnTo>
                <a:lnTo>
                  <a:pt x="28" y="30"/>
                </a:lnTo>
                <a:lnTo>
                  <a:pt x="26" y="25"/>
                </a:lnTo>
                <a:lnTo>
                  <a:pt x="25" y="18"/>
                </a:lnTo>
                <a:lnTo>
                  <a:pt x="23" y="10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3" name=""/>
          <p:cNvSpPr/>
          <p:nvPr/>
        </p:nvSpPr>
        <p:spPr>
          <a:xfrm>
            <a:off x="2397240" y="6526080"/>
            <a:ext cx="1908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4" name=""/>
          <p:cNvSpPr/>
          <p:nvPr/>
        </p:nvSpPr>
        <p:spPr>
          <a:xfrm>
            <a:off x="2413080" y="6526080"/>
            <a:ext cx="30240" cy="27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37" y="29"/>
                </a:moveTo>
                <a:lnTo>
                  <a:pt x="32" y="14"/>
                </a:lnTo>
                <a:lnTo>
                  <a:pt x="28" y="13"/>
                </a:lnTo>
                <a:lnTo>
                  <a:pt x="23" y="9"/>
                </a:lnTo>
                <a:lnTo>
                  <a:pt x="20" y="5"/>
                </a:lnTo>
                <a:lnTo>
                  <a:pt x="16" y="4"/>
                </a:lnTo>
                <a:lnTo>
                  <a:pt x="11" y="2"/>
                </a:lnTo>
                <a:lnTo>
                  <a:pt x="5" y="0"/>
                </a:lnTo>
                <a:lnTo>
                  <a:pt x="0" y="21"/>
                </a:lnTo>
                <a:lnTo>
                  <a:pt x="3" y="21"/>
                </a:lnTo>
                <a:lnTo>
                  <a:pt x="7" y="23"/>
                </a:lnTo>
                <a:lnTo>
                  <a:pt x="9" y="25"/>
                </a:lnTo>
                <a:lnTo>
                  <a:pt x="11" y="27"/>
                </a:lnTo>
                <a:lnTo>
                  <a:pt x="16" y="30"/>
                </a:lnTo>
                <a:lnTo>
                  <a:pt x="23" y="34"/>
                </a:lnTo>
                <a:lnTo>
                  <a:pt x="18" y="21"/>
                </a:lnTo>
                <a:lnTo>
                  <a:pt x="37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5" name=""/>
          <p:cNvSpPr/>
          <p:nvPr/>
        </p:nvSpPr>
        <p:spPr>
          <a:xfrm>
            <a:off x="2421000" y="6543720"/>
            <a:ext cx="22320" cy="19080"/>
          </a:xfrm>
          <a:custGeom>
            <a:avLst/>
            <a:gdLst/>
            <a:ahLst/>
            <a:rect l="l" t="t" r="r" b="b"/>
            <a:pathLst>
              <a:path w="26" h="25">
                <a:moveTo>
                  <a:pt x="21" y="25"/>
                </a:moveTo>
                <a:lnTo>
                  <a:pt x="21" y="25"/>
                </a:lnTo>
                <a:lnTo>
                  <a:pt x="21" y="22"/>
                </a:lnTo>
                <a:lnTo>
                  <a:pt x="21" y="20"/>
                </a:lnTo>
                <a:lnTo>
                  <a:pt x="25" y="15"/>
                </a:lnTo>
                <a:lnTo>
                  <a:pt x="26" y="8"/>
                </a:lnTo>
                <a:lnTo>
                  <a:pt x="7" y="0"/>
                </a:lnTo>
                <a:lnTo>
                  <a:pt x="5" y="6"/>
                </a:lnTo>
                <a:lnTo>
                  <a:pt x="1" y="11"/>
                </a:lnTo>
                <a:lnTo>
                  <a:pt x="0" y="18"/>
                </a:lnTo>
                <a:lnTo>
                  <a:pt x="0" y="25"/>
                </a:lnTo>
                <a:lnTo>
                  <a:pt x="21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6" name=""/>
          <p:cNvSpPr/>
          <p:nvPr/>
        </p:nvSpPr>
        <p:spPr>
          <a:xfrm>
            <a:off x="2421000" y="6558120"/>
            <a:ext cx="74520" cy="20520"/>
          </a:xfrm>
          <a:custGeom>
            <a:avLst/>
            <a:gdLst/>
            <a:ahLst/>
            <a:rect l="l" t="t" r="r" b="b"/>
            <a:pathLst>
              <a:path w="92" h="27">
                <a:moveTo>
                  <a:pt x="80" y="25"/>
                </a:moveTo>
                <a:lnTo>
                  <a:pt x="85" y="6"/>
                </a:lnTo>
                <a:lnTo>
                  <a:pt x="69" y="6"/>
                </a:lnTo>
                <a:lnTo>
                  <a:pt x="44" y="4"/>
                </a:lnTo>
                <a:lnTo>
                  <a:pt x="32" y="4"/>
                </a:lnTo>
                <a:lnTo>
                  <a:pt x="23" y="2"/>
                </a:lnTo>
                <a:lnTo>
                  <a:pt x="19" y="0"/>
                </a:lnTo>
                <a:lnTo>
                  <a:pt x="17" y="0"/>
                </a:lnTo>
                <a:lnTo>
                  <a:pt x="19" y="0"/>
                </a:lnTo>
                <a:lnTo>
                  <a:pt x="21" y="6"/>
                </a:lnTo>
                <a:lnTo>
                  <a:pt x="0" y="6"/>
                </a:lnTo>
                <a:lnTo>
                  <a:pt x="1" y="14"/>
                </a:lnTo>
                <a:lnTo>
                  <a:pt x="7" y="18"/>
                </a:lnTo>
                <a:lnTo>
                  <a:pt x="12" y="22"/>
                </a:lnTo>
                <a:lnTo>
                  <a:pt x="17" y="22"/>
                </a:lnTo>
                <a:lnTo>
                  <a:pt x="30" y="23"/>
                </a:lnTo>
                <a:lnTo>
                  <a:pt x="42" y="25"/>
                </a:lnTo>
                <a:lnTo>
                  <a:pt x="69" y="27"/>
                </a:lnTo>
                <a:lnTo>
                  <a:pt x="85" y="27"/>
                </a:lnTo>
                <a:lnTo>
                  <a:pt x="92" y="7"/>
                </a:lnTo>
                <a:lnTo>
                  <a:pt x="8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7" name=""/>
          <p:cNvSpPr/>
          <p:nvPr/>
        </p:nvSpPr>
        <p:spPr>
          <a:xfrm>
            <a:off x="2444760" y="6519960"/>
            <a:ext cx="50760" cy="56880"/>
          </a:xfrm>
          <a:custGeom>
            <a:avLst/>
            <a:gdLst/>
            <a:ahLst/>
            <a:rect l="l" t="t" r="r" b="b"/>
            <a:pathLst>
              <a:path w="62" h="73">
                <a:moveTo>
                  <a:pt x="3" y="0"/>
                </a:moveTo>
                <a:lnTo>
                  <a:pt x="0" y="16"/>
                </a:lnTo>
                <a:lnTo>
                  <a:pt x="5" y="23"/>
                </a:lnTo>
                <a:lnTo>
                  <a:pt x="11" y="29"/>
                </a:lnTo>
                <a:lnTo>
                  <a:pt x="16" y="36"/>
                </a:lnTo>
                <a:lnTo>
                  <a:pt x="21" y="43"/>
                </a:lnTo>
                <a:lnTo>
                  <a:pt x="27" y="50"/>
                </a:lnTo>
                <a:lnTo>
                  <a:pt x="32" y="59"/>
                </a:lnTo>
                <a:lnTo>
                  <a:pt x="39" y="66"/>
                </a:lnTo>
                <a:lnTo>
                  <a:pt x="48" y="73"/>
                </a:lnTo>
                <a:lnTo>
                  <a:pt x="62" y="57"/>
                </a:lnTo>
                <a:lnTo>
                  <a:pt x="55" y="52"/>
                </a:lnTo>
                <a:lnTo>
                  <a:pt x="50" y="45"/>
                </a:lnTo>
                <a:lnTo>
                  <a:pt x="44" y="38"/>
                </a:lnTo>
                <a:lnTo>
                  <a:pt x="39" y="30"/>
                </a:lnTo>
                <a:lnTo>
                  <a:pt x="34" y="23"/>
                </a:lnTo>
                <a:lnTo>
                  <a:pt x="28" y="16"/>
                </a:lnTo>
                <a:lnTo>
                  <a:pt x="23" y="9"/>
                </a:lnTo>
                <a:lnTo>
                  <a:pt x="16" y="2"/>
                </a:lnTo>
                <a:lnTo>
                  <a:pt x="12" y="20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8" name=""/>
          <p:cNvSpPr/>
          <p:nvPr/>
        </p:nvSpPr>
        <p:spPr>
          <a:xfrm>
            <a:off x="2448000" y="6516720"/>
            <a:ext cx="2052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4" y="10"/>
                </a:moveTo>
                <a:lnTo>
                  <a:pt x="15" y="0"/>
                </a:lnTo>
                <a:lnTo>
                  <a:pt x="6" y="1"/>
                </a:lnTo>
                <a:lnTo>
                  <a:pt x="0" y="3"/>
                </a:lnTo>
                <a:lnTo>
                  <a:pt x="9" y="23"/>
                </a:lnTo>
                <a:lnTo>
                  <a:pt x="11" y="21"/>
                </a:lnTo>
                <a:lnTo>
                  <a:pt x="15" y="19"/>
                </a:lnTo>
                <a:lnTo>
                  <a:pt x="25" y="10"/>
                </a:lnTo>
                <a:lnTo>
                  <a:pt x="4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99" name=""/>
          <p:cNvSpPr/>
          <p:nvPr/>
        </p:nvSpPr>
        <p:spPr>
          <a:xfrm>
            <a:off x="2451240" y="6502320"/>
            <a:ext cx="17280" cy="20880"/>
          </a:xfrm>
          <a:custGeom>
            <a:avLst/>
            <a:gdLst/>
            <a:ahLst/>
            <a:rect l="l" t="t" r="r" b="b"/>
            <a:pathLst>
              <a:path w="21" h="26">
                <a:moveTo>
                  <a:pt x="11" y="0"/>
                </a:moveTo>
                <a:lnTo>
                  <a:pt x="0" y="10"/>
                </a:lnTo>
                <a:lnTo>
                  <a:pt x="0" y="19"/>
                </a:lnTo>
                <a:lnTo>
                  <a:pt x="0" y="26"/>
                </a:lnTo>
                <a:lnTo>
                  <a:pt x="21" y="26"/>
                </a:lnTo>
                <a:lnTo>
                  <a:pt x="21" y="19"/>
                </a:lnTo>
                <a:lnTo>
                  <a:pt x="21" y="10"/>
                </a:lnTo>
                <a:lnTo>
                  <a:pt x="11" y="19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0" name=""/>
          <p:cNvSpPr/>
          <p:nvPr/>
        </p:nvSpPr>
        <p:spPr>
          <a:xfrm>
            <a:off x="2459160" y="6502320"/>
            <a:ext cx="29880" cy="15840"/>
          </a:xfrm>
          <a:custGeom>
            <a:avLst/>
            <a:gdLst/>
            <a:ahLst/>
            <a:rect l="l" t="t" r="r" b="b"/>
            <a:pathLst>
              <a:path w="37" h="19">
                <a:moveTo>
                  <a:pt x="37" y="10"/>
                </a:moveTo>
                <a:lnTo>
                  <a:pt x="26" y="0"/>
                </a:lnTo>
                <a:lnTo>
                  <a:pt x="17" y="0"/>
                </a:ln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19"/>
                </a:lnTo>
                <a:lnTo>
                  <a:pt x="5" y="19"/>
                </a:lnTo>
                <a:lnTo>
                  <a:pt x="10" y="19"/>
                </a:lnTo>
                <a:lnTo>
                  <a:pt x="17" y="19"/>
                </a:lnTo>
                <a:lnTo>
                  <a:pt x="26" y="19"/>
                </a:lnTo>
                <a:lnTo>
                  <a:pt x="14" y="10"/>
                </a:lnTo>
                <a:lnTo>
                  <a:pt x="3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1" name=""/>
          <p:cNvSpPr/>
          <p:nvPr/>
        </p:nvSpPr>
        <p:spPr>
          <a:xfrm>
            <a:off x="2470320" y="6510240"/>
            <a:ext cx="90360" cy="33480"/>
          </a:xfrm>
          <a:custGeom>
            <a:avLst/>
            <a:gdLst/>
            <a:ahLst/>
            <a:rect l="l" t="t" r="r" b="b"/>
            <a:pathLst>
              <a:path w="112" h="41">
                <a:moveTo>
                  <a:pt x="112" y="20"/>
                </a:moveTo>
                <a:lnTo>
                  <a:pt x="112" y="20"/>
                </a:lnTo>
                <a:lnTo>
                  <a:pt x="101" y="20"/>
                </a:lnTo>
                <a:lnTo>
                  <a:pt x="89" y="20"/>
                </a:lnTo>
                <a:lnTo>
                  <a:pt x="71" y="18"/>
                </a:lnTo>
                <a:lnTo>
                  <a:pt x="55" y="16"/>
                </a:lnTo>
                <a:lnTo>
                  <a:pt x="48" y="15"/>
                </a:lnTo>
                <a:lnTo>
                  <a:pt x="41" y="13"/>
                </a:lnTo>
                <a:lnTo>
                  <a:pt x="34" y="9"/>
                </a:lnTo>
                <a:lnTo>
                  <a:pt x="28" y="8"/>
                </a:lnTo>
                <a:lnTo>
                  <a:pt x="25" y="6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3" y="13"/>
                </a:lnTo>
                <a:lnTo>
                  <a:pt x="7" y="16"/>
                </a:lnTo>
                <a:lnTo>
                  <a:pt x="12" y="20"/>
                </a:lnTo>
                <a:lnTo>
                  <a:pt x="18" y="25"/>
                </a:lnTo>
                <a:lnTo>
                  <a:pt x="27" y="29"/>
                </a:lnTo>
                <a:lnTo>
                  <a:pt x="34" y="31"/>
                </a:lnTo>
                <a:lnTo>
                  <a:pt x="43" y="34"/>
                </a:lnTo>
                <a:lnTo>
                  <a:pt x="52" y="36"/>
                </a:lnTo>
                <a:lnTo>
                  <a:pt x="69" y="38"/>
                </a:lnTo>
                <a:lnTo>
                  <a:pt x="87" y="40"/>
                </a:lnTo>
                <a:lnTo>
                  <a:pt x="101" y="41"/>
                </a:lnTo>
                <a:lnTo>
                  <a:pt x="112" y="41"/>
                </a:lnTo>
                <a:lnTo>
                  <a:pt x="11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2" name=""/>
          <p:cNvSpPr/>
          <p:nvPr/>
        </p:nvSpPr>
        <p:spPr>
          <a:xfrm>
            <a:off x="2554200" y="6502320"/>
            <a:ext cx="19080" cy="41400"/>
          </a:xfrm>
          <a:custGeom>
            <a:avLst/>
            <a:gdLst/>
            <a:ahLst/>
            <a:rect l="l" t="t" r="r" b="b"/>
            <a:pathLst>
              <a:path w="25" h="51">
                <a:moveTo>
                  <a:pt x="21" y="0"/>
                </a:moveTo>
                <a:lnTo>
                  <a:pt x="21" y="0"/>
                </a:lnTo>
                <a:lnTo>
                  <a:pt x="14" y="2"/>
                </a:lnTo>
                <a:lnTo>
                  <a:pt x="11" y="3"/>
                </a:lnTo>
                <a:lnTo>
                  <a:pt x="7" y="7"/>
                </a:lnTo>
                <a:lnTo>
                  <a:pt x="5" y="12"/>
                </a:lnTo>
                <a:lnTo>
                  <a:pt x="3" y="18"/>
                </a:lnTo>
                <a:lnTo>
                  <a:pt x="2" y="23"/>
                </a:lnTo>
                <a:lnTo>
                  <a:pt x="2" y="30"/>
                </a:lnTo>
                <a:lnTo>
                  <a:pt x="0" y="34"/>
                </a:lnTo>
                <a:lnTo>
                  <a:pt x="2" y="32"/>
                </a:lnTo>
                <a:lnTo>
                  <a:pt x="5" y="30"/>
                </a:lnTo>
                <a:lnTo>
                  <a:pt x="5" y="51"/>
                </a:lnTo>
                <a:lnTo>
                  <a:pt x="12" y="50"/>
                </a:lnTo>
                <a:lnTo>
                  <a:pt x="18" y="46"/>
                </a:lnTo>
                <a:lnTo>
                  <a:pt x="19" y="43"/>
                </a:lnTo>
                <a:lnTo>
                  <a:pt x="19" y="39"/>
                </a:lnTo>
                <a:lnTo>
                  <a:pt x="21" y="34"/>
                </a:lnTo>
                <a:lnTo>
                  <a:pt x="23" y="26"/>
                </a:lnTo>
                <a:lnTo>
                  <a:pt x="23" y="23"/>
                </a:lnTo>
                <a:lnTo>
                  <a:pt x="25" y="19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3" name=""/>
          <p:cNvSpPr/>
          <p:nvPr/>
        </p:nvSpPr>
        <p:spPr>
          <a:xfrm>
            <a:off x="2571840" y="6502320"/>
            <a:ext cx="15840" cy="15840"/>
          </a:xfrm>
          <a:custGeom>
            <a:avLst/>
            <a:gdLst/>
            <a:ahLst/>
            <a:rect l="l" t="t" r="r" b="b"/>
            <a:pathLst>
              <a:path w="22" h="19">
                <a:moveTo>
                  <a:pt x="22" y="0"/>
                </a:moveTo>
                <a:lnTo>
                  <a:pt x="22" y="0"/>
                </a:lnTo>
                <a:lnTo>
                  <a:pt x="16" y="0"/>
                </a:ln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0" y="19"/>
                </a:lnTo>
                <a:lnTo>
                  <a:pt x="6" y="19"/>
                </a:lnTo>
                <a:lnTo>
                  <a:pt x="11" y="19"/>
                </a:lnTo>
                <a:lnTo>
                  <a:pt x="16" y="19"/>
                </a:lnTo>
                <a:lnTo>
                  <a:pt x="22" y="19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4" name=""/>
          <p:cNvSpPr/>
          <p:nvPr/>
        </p:nvSpPr>
        <p:spPr>
          <a:xfrm>
            <a:off x="2587680" y="6494400"/>
            <a:ext cx="36360" cy="23760"/>
          </a:xfrm>
          <a:custGeom>
            <a:avLst/>
            <a:gdLst/>
            <a:ahLst/>
            <a:rect l="l" t="t" r="r" b="b"/>
            <a:pathLst>
              <a:path w="44" h="28">
                <a:moveTo>
                  <a:pt x="32" y="0"/>
                </a:moveTo>
                <a:lnTo>
                  <a:pt x="28" y="3"/>
                </a:lnTo>
                <a:lnTo>
                  <a:pt x="25" y="5"/>
                </a:lnTo>
                <a:lnTo>
                  <a:pt x="21" y="5"/>
                </a:lnTo>
                <a:lnTo>
                  <a:pt x="17" y="7"/>
                </a:lnTo>
                <a:lnTo>
                  <a:pt x="10" y="7"/>
                </a:lnTo>
                <a:lnTo>
                  <a:pt x="0" y="7"/>
                </a:lnTo>
                <a:lnTo>
                  <a:pt x="0" y="28"/>
                </a:lnTo>
                <a:lnTo>
                  <a:pt x="12" y="28"/>
                </a:lnTo>
                <a:lnTo>
                  <a:pt x="23" y="27"/>
                </a:lnTo>
                <a:lnTo>
                  <a:pt x="28" y="25"/>
                </a:lnTo>
                <a:lnTo>
                  <a:pt x="33" y="23"/>
                </a:lnTo>
                <a:lnTo>
                  <a:pt x="39" y="19"/>
                </a:lnTo>
                <a:lnTo>
                  <a:pt x="44" y="16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5" name=""/>
          <p:cNvSpPr/>
          <p:nvPr/>
        </p:nvSpPr>
        <p:spPr>
          <a:xfrm>
            <a:off x="2617920" y="65023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6" name=""/>
          <p:cNvSpPr/>
          <p:nvPr/>
        </p:nvSpPr>
        <p:spPr>
          <a:xfrm>
            <a:off x="2252520" y="6507000"/>
            <a:ext cx="19080" cy="24120"/>
          </a:xfrm>
          <a:custGeom>
            <a:avLst/>
            <a:gdLst/>
            <a:ahLst/>
            <a:rect l="l" t="t" r="r" b="b"/>
            <a:pathLst>
              <a:path w="23" h="28">
                <a:moveTo>
                  <a:pt x="23" y="11"/>
                </a:moveTo>
                <a:lnTo>
                  <a:pt x="21" y="9"/>
                </a:lnTo>
                <a:lnTo>
                  <a:pt x="18" y="7"/>
                </a:lnTo>
                <a:lnTo>
                  <a:pt x="16" y="3"/>
                </a:lnTo>
                <a:lnTo>
                  <a:pt x="10" y="2"/>
                </a:lnTo>
                <a:lnTo>
                  <a:pt x="5" y="0"/>
                </a:lnTo>
                <a:lnTo>
                  <a:pt x="0" y="0"/>
                </a:lnTo>
                <a:lnTo>
                  <a:pt x="0" y="19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7" y="25"/>
                </a:lnTo>
                <a:lnTo>
                  <a:pt x="14" y="28"/>
                </a:lnTo>
                <a:lnTo>
                  <a:pt x="23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7" name=""/>
          <p:cNvSpPr/>
          <p:nvPr/>
        </p:nvSpPr>
        <p:spPr>
          <a:xfrm>
            <a:off x="2236680" y="6516720"/>
            <a:ext cx="302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8" name=""/>
          <p:cNvSpPr/>
          <p:nvPr/>
        </p:nvSpPr>
        <p:spPr>
          <a:xfrm>
            <a:off x="2230560" y="6507000"/>
            <a:ext cx="21960" cy="22320"/>
          </a:xfrm>
          <a:custGeom>
            <a:avLst/>
            <a:gdLst/>
            <a:ahLst/>
            <a:rect l="l" t="t" r="r" b="b"/>
            <a:pathLst>
              <a:path w="29" h="27">
                <a:moveTo>
                  <a:pt x="29" y="0"/>
                </a:moveTo>
                <a:lnTo>
                  <a:pt x="25" y="0"/>
                </a:lnTo>
                <a:lnTo>
                  <a:pt x="20" y="2"/>
                </a:lnTo>
                <a:lnTo>
                  <a:pt x="18" y="2"/>
                </a:lnTo>
                <a:lnTo>
                  <a:pt x="13" y="3"/>
                </a:lnTo>
                <a:lnTo>
                  <a:pt x="6" y="7"/>
                </a:lnTo>
                <a:lnTo>
                  <a:pt x="0" y="12"/>
                </a:lnTo>
                <a:lnTo>
                  <a:pt x="15" y="27"/>
                </a:lnTo>
                <a:lnTo>
                  <a:pt x="20" y="23"/>
                </a:lnTo>
                <a:lnTo>
                  <a:pt x="23" y="21"/>
                </a:lnTo>
                <a:lnTo>
                  <a:pt x="23" y="19"/>
                </a:lnTo>
                <a:lnTo>
                  <a:pt x="25" y="19"/>
                </a:lnTo>
                <a:lnTo>
                  <a:pt x="27" y="19"/>
                </a:lnTo>
                <a:lnTo>
                  <a:pt x="29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09" name=""/>
          <p:cNvSpPr/>
          <p:nvPr/>
        </p:nvSpPr>
        <p:spPr>
          <a:xfrm>
            <a:off x="2252520" y="65167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0" name=""/>
          <p:cNvSpPr/>
          <p:nvPr/>
        </p:nvSpPr>
        <p:spPr>
          <a:xfrm>
            <a:off x="2259000" y="6523200"/>
            <a:ext cx="1764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1" name=""/>
          <p:cNvSpPr/>
          <p:nvPr/>
        </p:nvSpPr>
        <p:spPr>
          <a:xfrm>
            <a:off x="2266920" y="6516720"/>
            <a:ext cx="23760" cy="15840"/>
          </a:xfrm>
          <a:custGeom>
            <a:avLst/>
            <a:gdLst/>
            <a:ahLst/>
            <a:rect l="l" t="t" r="r" b="b"/>
            <a:pathLst>
              <a:path w="28" h="19">
                <a:moveTo>
                  <a:pt x="28" y="0"/>
                </a:moveTo>
                <a:lnTo>
                  <a:pt x="28" y="0"/>
                </a:lnTo>
                <a:lnTo>
                  <a:pt x="23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lnTo>
                  <a:pt x="0" y="19"/>
                </a:lnTo>
                <a:lnTo>
                  <a:pt x="9" y="19"/>
                </a:lnTo>
                <a:lnTo>
                  <a:pt x="17" y="19"/>
                </a:lnTo>
                <a:lnTo>
                  <a:pt x="23" y="19"/>
                </a:lnTo>
                <a:lnTo>
                  <a:pt x="28" y="19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2" name=""/>
          <p:cNvSpPr/>
          <p:nvPr/>
        </p:nvSpPr>
        <p:spPr>
          <a:xfrm>
            <a:off x="2289240" y="6512040"/>
            <a:ext cx="15840" cy="20520"/>
          </a:xfrm>
          <a:custGeom>
            <a:avLst/>
            <a:gdLst/>
            <a:ahLst/>
            <a:rect l="l" t="t" r="r" b="b"/>
            <a:pathLst>
              <a:path w="22" h="25">
                <a:moveTo>
                  <a:pt x="6" y="0"/>
                </a:move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2" y="25"/>
                </a:lnTo>
                <a:lnTo>
                  <a:pt x="9" y="23"/>
                </a:lnTo>
                <a:lnTo>
                  <a:pt x="15" y="22"/>
                </a:lnTo>
                <a:lnTo>
                  <a:pt x="18" y="18"/>
                </a:lnTo>
                <a:lnTo>
                  <a:pt x="22" y="16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3" name=""/>
          <p:cNvSpPr/>
          <p:nvPr/>
        </p:nvSpPr>
        <p:spPr>
          <a:xfrm>
            <a:off x="2292480" y="6512040"/>
            <a:ext cx="36360" cy="33120"/>
          </a:xfrm>
          <a:custGeom>
            <a:avLst/>
            <a:gdLst/>
            <a:ahLst/>
            <a:rect l="l" t="t" r="r" b="b"/>
            <a:pathLst>
              <a:path w="46" h="41">
                <a:moveTo>
                  <a:pt x="46" y="25"/>
                </a:moveTo>
                <a:lnTo>
                  <a:pt x="14" y="0"/>
                </a:lnTo>
                <a:lnTo>
                  <a:pt x="0" y="16"/>
                </a:lnTo>
                <a:lnTo>
                  <a:pt x="33" y="41"/>
                </a:lnTo>
                <a:lnTo>
                  <a:pt x="46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4" name=""/>
          <p:cNvSpPr/>
          <p:nvPr/>
        </p:nvSpPr>
        <p:spPr>
          <a:xfrm>
            <a:off x="2316240" y="6537240"/>
            <a:ext cx="15840" cy="6480"/>
          </a:xfrm>
          <a:custGeom>
            <a:avLst/>
            <a:gdLst/>
            <a:ahLst/>
            <a:rect l="l" t="t" r="r" b="b"/>
            <a:pathLst>
              <a:path w="21" h="7">
                <a:moveTo>
                  <a:pt x="21" y="7"/>
                </a:move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0" y="7"/>
                </a:lnTo>
                <a:lnTo>
                  <a:pt x="2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5" name=""/>
          <p:cNvSpPr/>
          <p:nvPr/>
        </p:nvSpPr>
        <p:spPr>
          <a:xfrm>
            <a:off x="2313000" y="6534000"/>
            <a:ext cx="1116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6" name=""/>
          <p:cNvSpPr/>
          <p:nvPr/>
        </p:nvSpPr>
        <p:spPr>
          <a:xfrm>
            <a:off x="2266920" y="6529320"/>
            <a:ext cx="49320" cy="19080"/>
          </a:xfrm>
          <a:custGeom>
            <a:avLst/>
            <a:gdLst/>
            <a:ahLst/>
            <a:rect l="l" t="t" r="r" b="b"/>
            <a:pathLst>
              <a:path w="62" h="25">
                <a:moveTo>
                  <a:pt x="0" y="19"/>
                </a:moveTo>
                <a:lnTo>
                  <a:pt x="16" y="19"/>
                </a:lnTo>
                <a:lnTo>
                  <a:pt x="30" y="19"/>
                </a:lnTo>
                <a:lnTo>
                  <a:pt x="37" y="19"/>
                </a:lnTo>
                <a:lnTo>
                  <a:pt x="41" y="21"/>
                </a:lnTo>
                <a:lnTo>
                  <a:pt x="46" y="23"/>
                </a:lnTo>
                <a:lnTo>
                  <a:pt x="49" y="25"/>
                </a:lnTo>
                <a:lnTo>
                  <a:pt x="62" y="9"/>
                </a:lnTo>
                <a:lnTo>
                  <a:pt x="55" y="5"/>
                </a:lnTo>
                <a:lnTo>
                  <a:pt x="48" y="1"/>
                </a:lnTo>
                <a:lnTo>
                  <a:pt x="39" y="0"/>
                </a:lnTo>
                <a:lnTo>
                  <a:pt x="30" y="0"/>
                </a:lnTo>
                <a:lnTo>
                  <a:pt x="16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7" name=""/>
          <p:cNvSpPr/>
          <p:nvPr/>
        </p:nvSpPr>
        <p:spPr>
          <a:xfrm>
            <a:off x="2266920" y="65372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8" name=""/>
          <p:cNvSpPr/>
          <p:nvPr/>
        </p:nvSpPr>
        <p:spPr>
          <a:xfrm>
            <a:off x="2502000" y="6570720"/>
            <a:ext cx="1908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19" name=""/>
          <p:cNvSpPr/>
          <p:nvPr/>
        </p:nvSpPr>
        <p:spPr>
          <a:xfrm>
            <a:off x="2511360" y="6558120"/>
            <a:ext cx="20880" cy="20520"/>
          </a:xfrm>
          <a:custGeom>
            <a:avLst/>
            <a:gdLst/>
            <a:ahLst/>
            <a:rect l="l" t="t" r="r" b="b"/>
            <a:pathLst>
              <a:path w="24" h="25">
                <a:moveTo>
                  <a:pt x="8" y="0"/>
                </a:moveTo>
                <a:lnTo>
                  <a:pt x="7" y="2"/>
                </a:lnTo>
                <a:lnTo>
                  <a:pt x="5" y="4"/>
                </a:lnTo>
                <a:lnTo>
                  <a:pt x="5" y="4"/>
                </a:lnTo>
                <a:lnTo>
                  <a:pt x="1" y="4"/>
                </a:lnTo>
                <a:lnTo>
                  <a:pt x="0" y="5"/>
                </a:lnTo>
                <a:lnTo>
                  <a:pt x="0" y="25"/>
                </a:lnTo>
                <a:lnTo>
                  <a:pt x="5" y="25"/>
                </a:lnTo>
                <a:lnTo>
                  <a:pt x="7" y="23"/>
                </a:lnTo>
                <a:lnTo>
                  <a:pt x="12" y="23"/>
                </a:lnTo>
                <a:lnTo>
                  <a:pt x="16" y="21"/>
                </a:lnTo>
                <a:lnTo>
                  <a:pt x="21" y="18"/>
                </a:lnTo>
                <a:lnTo>
                  <a:pt x="24" y="14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0" name=""/>
          <p:cNvSpPr/>
          <p:nvPr/>
        </p:nvSpPr>
        <p:spPr>
          <a:xfrm>
            <a:off x="2517840" y="6564240"/>
            <a:ext cx="1584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1" name=""/>
          <p:cNvSpPr/>
          <p:nvPr/>
        </p:nvSpPr>
        <p:spPr>
          <a:xfrm>
            <a:off x="2505240" y="6572160"/>
            <a:ext cx="20520" cy="17640"/>
          </a:xfrm>
          <a:custGeom>
            <a:avLst/>
            <a:gdLst/>
            <a:ahLst/>
            <a:rect l="l" t="t" r="r" b="b"/>
            <a:pathLst>
              <a:path w="26" h="21">
                <a:moveTo>
                  <a:pt x="0" y="18"/>
                </a:moveTo>
                <a:lnTo>
                  <a:pt x="5" y="19"/>
                </a:lnTo>
                <a:lnTo>
                  <a:pt x="10" y="21"/>
                </a:lnTo>
                <a:lnTo>
                  <a:pt x="16" y="21"/>
                </a:lnTo>
                <a:lnTo>
                  <a:pt x="19" y="21"/>
                </a:lnTo>
                <a:lnTo>
                  <a:pt x="25" y="19"/>
                </a:lnTo>
                <a:lnTo>
                  <a:pt x="26" y="19"/>
                </a:lnTo>
                <a:lnTo>
                  <a:pt x="26" y="0"/>
                </a:lnTo>
                <a:lnTo>
                  <a:pt x="21" y="0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2" name=""/>
          <p:cNvSpPr/>
          <p:nvPr/>
        </p:nvSpPr>
        <p:spPr>
          <a:xfrm>
            <a:off x="2511360" y="65818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3" name=""/>
          <p:cNvSpPr/>
          <p:nvPr/>
        </p:nvSpPr>
        <p:spPr>
          <a:xfrm>
            <a:off x="2538360" y="6568920"/>
            <a:ext cx="20520" cy="27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23" y="34"/>
                </a:moveTo>
                <a:lnTo>
                  <a:pt x="23" y="34"/>
                </a:lnTo>
                <a:lnTo>
                  <a:pt x="23" y="29"/>
                </a:lnTo>
                <a:lnTo>
                  <a:pt x="25" y="24"/>
                </a:lnTo>
                <a:lnTo>
                  <a:pt x="25" y="18"/>
                </a:lnTo>
                <a:lnTo>
                  <a:pt x="25" y="13"/>
                </a:lnTo>
                <a:lnTo>
                  <a:pt x="23" y="8"/>
                </a:lnTo>
                <a:lnTo>
                  <a:pt x="23" y="0"/>
                </a:lnTo>
                <a:lnTo>
                  <a:pt x="0" y="4"/>
                </a:lnTo>
                <a:lnTo>
                  <a:pt x="0" y="9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0" y="27"/>
                </a:lnTo>
                <a:lnTo>
                  <a:pt x="0" y="34"/>
                </a:lnTo>
                <a:lnTo>
                  <a:pt x="23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4" name=""/>
          <p:cNvSpPr/>
          <p:nvPr/>
        </p:nvSpPr>
        <p:spPr>
          <a:xfrm>
            <a:off x="2502000" y="6595920"/>
            <a:ext cx="55440" cy="20880"/>
          </a:xfrm>
          <a:custGeom>
            <a:avLst/>
            <a:gdLst/>
            <a:ahLst/>
            <a:rect l="l" t="t" r="r" b="b"/>
            <a:pathLst>
              <a:path w="69" h="27">
                <a:moveTo>
                  <a:pt x="0" y="11"/>
                </a:moveTo>
                <a:lnTo>
                  <a:pt x="9" y="27"/>
                </a:lnTo>
                <a:lnTo>
                  <a:pt x="20" y="27"/>
                </a:lnTo>
                <a:lnTo>
                  <a:pt x="29" y="27"/>
                </a:lnTo>
                <a:lnTo>
                  <a:pt x="39" y="25"/>
                </a:lnTo>
                <a:lnTo>
                  <a:pt x="46" y="23"/>
                </a:lnTo>
                <a:lnTo>
                  <a:pt x="52" y="22"/>
                </a:lnTo>
                <a:lnTo>
                  <a:pt x="55" y="20"/>
                </a:lnTo>
                <a:lnTo>
                  <a:pt x="59" y="18"/>
                </a:lnTo>
                <a:lnTo>
                  <a:pt x="62" y="15"/>
                </a:lnTo>
                <a:lnTo>
                  <a:pt x="64" y="13"/>
                </a:lnTo>
                <a:lnTo>
                  <a:pt x="68" y="9"/>
                </a:lnTo>
                <a:lnTo>
                  <a:pt x="69" y="4"/>
                </a:lnTo>
                <a:lnTo>
                  <a:pt x="69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6" y="2"/>
                </a:lnTo>
                <a:lnTo>
                  <a:pt x="45" y="2"/>
                </a:lnTo>
                <a:lnTo>
                  <a:pt x="43" y="4"/>
                </a:lnTo>
                <a:lnTo>
                  <a:pt x="41" y="4"/>
                </a:lnTo>
                <a:lnTo>
                  <a:pt x="34" y="6"/>
                </a:lnTo>
                <a:lnTo>
                  <a:pt x="27" y="6"/>
                </a:lnTo>
                <a:lnTo>
                  <a:pt x="18" y="7"/>
                </a:lnTo>
                <a:lnTo>
                  <a:pt x="9" y="7"/>
                </a:lnTo>
                <a:lnTo>
                  <a:pt x="16" y="23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5" name=""/>
          <p:cNvSpPr/>
          <p:nvPr/>
        </p:nvSpPr>
        <p:spPr>
          <a:xfrm>
            <a:off x="2502000" y="6564240"/>
            <a:ext cx="52200" cy="49320"/>
          </a:xfrm>
          <a:custGeom>
            <a:avLst/>
            <a:gdLst/>
            <a:ahLst/>
            <a:rect l="l" t="t" r="r" b="b"/>
            <a:pathLst>
              <a:path w="66" h="62">
                <a:moveTo>
                  <a:pt x="52" y="0"/>
                </a:moveTo>
                <a:lnTo>
                  <a:pt x="36" y="14"/>
                </a:lnTo>
                <a:lnTo>
                  <a:pt x="20" y="30"/>
                </a:lnTo>
                <a:lnTo>
                  <a:pt x="5" y="43"/>
                </a:lnTo>
                <a:lnTo>
                  <a:pt x="0" y="48"/>
                </a:lnTo>
                <a:lnTo>
                  <a:pt x="16" y="62"/>
                </a:lnTo>
                <a:lnTo>
                  <a:pt x="21" y="57"/>
                </a:lnTo>
                <a:lnTo>
                  <a:pt x="34" y="45"/>
                </a:lnTo>
                <a:lnTo>
                  <a:pt x="50" y="29"/>
                </a:lnTo>
                <a:lnTo>
                  <a:pt x="66" y="14"/>
                </a:lnTo>
                <a:lnTo>
                  <a:pt x="5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6" name=""/>
          <p:cNvSpPr/>
          <p:nvPr/>
        </p:nvSpPr>
        <p:spPr>
          <a:xfrm>
            <a:off x="2548080" y="65707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7" name=""/>
          <p:cNvSpPr/>
          <p:nvPr/>
        </p:nvSpPr>
        <p:spPr>
          <a:xfrm>
            <a:off x="2879640" y="4676760"/>
            <a:ext cx="22320" cy="25560"/>
          </a:xfrm>
          <a:custGeom>
            <a:avLst/>
            <a:gdLst/>
            <a:ahLst/>
            <a:rect l="l" t="t" r="r" b="b"/>
            <a:pathLst>
              <a:path w="29" h="32">
                <a:moveTo>
                  <a:pt x="11" y="21"/>
                </a:moveTo>
                <a:lnTo>
                  <a:pt x="0" y="11"/>
                </a:lnTo>
                <a:lnTo>
                  <a:pt x="0" y="18"/>
                </a:lnTo>
                <a:lnTo>
                  <a:pt x="4" y="23"/>
                </a:lnTo>
                <a:lnTo>
                  <a:pt x="6" y="28"/>
                </a:lnTo>
                <a:lnTo>
                  <a:pt x="7" y="32"/>
                </a:lnTo>
                <a:lnTo>
                  <a:pt x="29" y="23"/>
                </a:lnTo>
                <a:lnTo>
                  <a:pt x="27" y="18"/>
                </a:lnTo>
                <a:lnTo>
                  <a:pt x="23" y="14"/>
                </a:lnTo>
                <a:lnTo>
                  <a:pt x="23" y="12"/>
                </a:lnTo>
                <a:lnTo>
                  <a:pt x="23" y="11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8" name=""/>
          <p:cNvSpPr/>
          <p:nvPr/>
        </p:nvSpPr>
        <p:spPr>
          <a:xfrm>
            <a:off x="2857680" y="4670280"/>
            <a:ext cx="29880" cy="24120"/>
          </a:xfrm>
          <a:custGeom>
            <a:avLst/>
            <a:gdLst/>
            <a:ahLst/>
            <a:rect l="l" t="t" r="r" b="b"/>
            <a:pathLst>
              <a:path w="37" h="30">
                <a:moveTo>
                  <a:pt x="19" y="9"/>
                </a:moveTo>
                <a:lnTo>
                  <a:pt x="7" y="20"/>
                </a:lnTo>
                <a:lnTo>
                  <a:pt x="12" y="21"/>
                </a:lnTo>
                <a:lnTo>
                  <a:pt x="19" y="25"/>
                </a:lnTo>
                <a:lnTo>
                  <a:pt x="23" y="27"/>
                </a:lnTo>
                <a:lnTo>
                  <a:pt x="26" y="29"/>
                </a:lnTo>
                <a:lnTo>
                  <a:pt x="32" y="30"/>
                </a:lnTo>
                <a:lnTo>
                  <a:pt x="37" y="30"/>
                </a:lnTo>
                <a:lnTo>
                  <a:pt x="37" y="11"/>
                </a:lnTo>
                <a:lnTo>
                  <a:pt x="35" y="9"/>
                </a:lnTo>
                <a:lnTo>
                  <a:pt x="33" y="9"/>
                </a:lnTo>
                <a:lnTo>
                  <a:pt x="30" y="9"/>
                </a:lnTo>
                <a:lnTo>
                  <a:pt x="28" y="7"/>
                </a:lnTo>
                <a:lnTo>
                  <a:pt x="21" y="4"/>
                </a:lnTo>
                <a:lnTo>
                  <a:pt x="12" y="0"/>
                </a:lnTo>
                <a:lnTo>
                  <a:pt x="0" y="11"/>
                </a:lnTo>
                <a:lnTo>
                  <a:pt x="1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29" name=""/>
          <p:cNvSpPr/>
          <p:nvPr/>
        </p:nvSpPr>
        <p:spPr>
          <a:xfrm>
            <a:off x="2857680" y="4675320"/>
            <a:ext cx="36360" cy="31680"/>
          </a:xfrm>
          <a:custGeom>
            <a:avLst/>
            <a:gdLst/>
            <a:ahLst/>
            <a:rect l="l" t="t" r="r" b="b"/>
            <a:pathLst>
              <a:path w="44" h="39">
                <a:moveTo>
                  <a:pt x="44" y="18"/>
                </a:moveTo>
                <a:lnTo>
                  <a:pt x="39" y="18"/>
                </a:lnTo>
                <a:lnTo>
                  <a:pt x="32" y="18"/>
                </a:lnTo>
                <a:lnTo>
                  <a:pt x="30" y="16"/>
                </a:lnTo>
                <a:lnTo>
                  <a:pt x="26" y="16"/>
                </a:lnTo>
                <a:lnTo>
                  <a:pt x="24" y="14"/>
                </a:lnTo>
                <a:lnTo>
                  <a:pt x="24" y="14"/>
                </a:lnTo>
                <a:lnTo>
                  <a:pt x="24" y="13"/>
                </a:lnTo>
                <a:lnTo>
                  <a:pt x="23" y="13"/>
                </a:lnTo>
                <a:lnTo>
                  <a:pt x="21" y="7"/>
                </a:lnTo>
                <a:lnTo>
                  <a:pt x="19" y="0"/>
                </a:lnTo>
                <a:lnTo>
                  <a:pt x="0" y="4"/>
                </a:lnTo>
                <a:lnTo>
                  <a:pt x="1" y="13"/>
                </a:lnTo>
                <a:lnTo>
                  <a:pt x="3" y="20"/>
                </a:lnTo>
                <a:lnTo>
                  <a:pt x="7" y="25"/>
                </a:lnTo>
                <a:lnTo>
                  <a:pt x="8" y="27"/>
                </a:lnTo>
                <a:lnTo>
                  <a:pt x="12" y="30"/>
                </a:lnTo>
                <a:lnTo>
                  <a:pt x="16" y="32"/>
                </a:lnTo>
                <a:lnTo>
                  <a:pt x="21" y="36"/>
                </a:lnTo>
                <a:lnTo>
                  <a:pt x="28" y="39"/>
                </a:lnTo>
                <a:lnTo>
                  <a:pt x="37" y="39"/>
                </a:lnTo>
                <a:lnTo>
                  <a:pt x="44" y="39"/>
                </a:lnTo>
                <a:lnTo>
                  <a:pt x="44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0" name=""/>
          <p:cNvSpPr/>
          <p:nvPr/>
        </p:nvSpPr>
        <p:spPr>
          <a:xfrm>
            <a:off x="2894040" y="46990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1" name=""/>
          <p:cNvSpPr/>
          <p:nvPr/>
        </p:nvSpPr>
        <p:spPr>
          <a:xfrm>
            <a:off x="4303800" y="3222720"/>
            <a:ext cx="28440" cy="25200"/>
          </a:xfrm>
          <a:custGeom>
            <a:avLst/>
            <a:gdLst/>
            <a:ahLst/>
            <a:rect l="l" t="t" r="r" b="b"/>
            <a:pathLst>
              <a:path w="38" h="32">
                <a:moveTo>
                  <a:pt x="20" y="14"/>
                </a:moveTo>
                <a:lnTo>
                  <a:pt x="18" y="4"/>
                </a:lnTo>
                <a:lnTo>
                  <a:pt x="16" y="6"/>
                </a:lnTo>
                <a:lnTo>
                  <a:pt x="16" y="6"/>
                </a:lnTo>
                <a:lnTo>
                  <a:pt x="14" y="7"/>
                </a:lnTo>
                <a:lnTo>
                  <a:pt x="13" y="11"/>
                </a:lnTo>
                <a:lnTo>
                  <a:pt x="9" y="13"/>
                </a:lnTo>
                <a:lnTo>
                  <a:pt x="6" y="16"/>
                </a:lnTo>
                <a:lnTo>
                  <a:pt x="2" y="20"/>
                </a:lnTo>
                <a:lnTo>
                  <a:pt x="0" y="25"/>
                </a:lnTo>
                <a:lnTo>
                  <a:pt x="20" y="32"/>
                </a:lnTo>
                <a:lnTo>
                  <a:pt x="20" y="31"/>
                </a:lnTo>
                <a:lnTo>
                  <a:pt x="22" y="31"/>
                </a:lnTo>
                <a:lnTo>
                  <a:pt x="23" y="29"/>
                </a:lnTo>
                <a:lnTo>
                  <a:pt x="25" y="27"/>
                </a:lnTo>
                <a:lnTo>
                  <a:pt x="29" y="23"/>
                </a:lnTo>
                <a:lnTo>
                  <a:pt x="32" y="22"/>
                </a:lnTo>
                <a:lnTo>
                  <a:pt x="36" y="16"/>
                </a:lnTo>
                <a:lnTo>
                  <a:pt x="38" y="11"/>
                </a:lnTo>
                <a:lnTo>
                  <a:pt x="36" y="0"/>
                </a:lnTo>
                <a:lnTo>
                  <a:pt x="2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2" name=""/>
          <p:cNvSpPr/>
          <p:nvPr/>
        </p:nvSpPr>
        <p:spPr>
          <a:xfrm>
            <a:off x="4305240" y="3213000"/>
            <a:ext cx="25560" cy="20880"/>
          </a:xfrm>
          <a:custGeom>
            <a:avLst/>
            <a:gdLst/>
            <a:ahLst/>
            <a:rect l="l" t="t" r="r" b="b"/>
            <a:pathLst>
              <a:path w="32" h="26">
                <a:moveTo>
                  <a:pt x="21" y="12"/>
                </a:moveTo>
                <a:lnTo>
                  <a:pt x="5" y="18"/>
                </a:lnTo>
                <a:lnTo>
                  <a:pt x="9" y="21"/>
                </a:lnTo>
                <a:lnTo>
                  <a:pt x="12" y="23"/>
                </a:lnTo>
                <a:lnTo>
                  <a:pt x="14" y="25"/>
                </a:lnTo>
                <a:lnTo>
                  <a:pt x="16" y="26"/>
                </a:lnTo>
                <a:lnTo>
                  <a:pt x="32" y="12"/>
                </a:lnTo>
                <a:lnTo>
                  <a:pt x="28" y="9"/>
                </a:lnTo>
                <a:lnTo>
                  <a:pt x="25" y="5"/>
                </a:lnTo>
                <a:lnTo>
                  <a:pt x="21" y="3"/>
                </a:lnTo>
                <a:lnTo>
                  <a:pt x="14" y="0"/>
                </a:lnTo>
                <a:lnTo>
                  <a:pt x="0" y="5"/>
                </a:lnTo>
                <a:lnTo>
                  <a:pt x="2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3" name=""/>
          <p:cNvSpPr/>
          <p:nvPr/>
        </p:nvSpPr>
        <p:spPr>
          <a:xfrm>
            <a:off x="4303800" y="3218040"/>
            <a:ext cx="17280" cy="26640"/>
          </a:xfrm>
          <a:custGeom>
            <a:avLst/>
            <a:gdLst/>
            <a:ahLst/>
            <a:rect l="l" t="t" r="r" b="b"/>
            <a:pathLst>
              <a:path w="23" h="34">
                <a:moveTo>
                  <a:pt x="20" y="34"/>
                </a:moveTo>
                <a:lnTo>
                  <a:pt x="20" y="27"/>
                </a:lnTo>
                <a:lnTo>
                  <a:pt x="20" y="19"/>
                </a:lnTo>
                <a:lnTo>
                  <a:pt x="22" y="12"/>
                </a:lnTo>
                <a:lnTo>
                  <a:pt x="23" y="7"/>
                </a:lnTo>
                <a:lnTo>
                  <a:pt x="4" y="0"/>
                </a:lnTo>
                <a:lnTo>
                  <a:pt x="2" y="9"/>
                </a:lnTo>
                <a:lnTo>
                  <a:pt x="0" y="18"/>
                </a:lnTo>
                <a:lnTo>
                  <a:pt x="0" y="27"/>
                </a:lnTo>
                <a:lnTo>
                  <a:pt x="0" y="34"/>
                </a:lnTo>
                <a:lnTo>
                  <a:pt x="20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4" name=""/>
          <p:cNvSpPr/>
          <p:nvPr/>
        </p:nvSpPr>
        <p:spPr>
          <a:xfrm>
            <a:off x="4311720" y="32446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5" name=""/>
          <p:cNvSpPr/>
          <p:nvPr/>
        </p:nvSpPr>
        <p:spPr>
          <a:xfrm>
            <a:off x="4691160" y="2959200"/>
            <a:ext cx="20520" cy="31680"/>
          </a:xfrm>
          <a:custGeom>
            <a:avLst/>
            <a:gdLst/>
            <a:ahLst/>
            <a:rect l="l" t="t" r="r" b="b"/>
            <a:pathLst>
              <a:path w="25" h="41">
                <a:moveTo>
                  <a:pt x="12" y="41"/>
                </a:moveTo>
                <a:lnTo>
                  <a:pt x="23" y="31"/>
                </a:lnTo>
                <a:lnTo>
                  <a:pt x="25" y="25"/>
                </a:lnTo>
                <a:lnTo>
                  <a:pt x="25" y="18"/>
                </a:lnTo>
                <a:lnTo>
                  <a:pt x="25" y="15"/>
                </a:lnTo>
                <a:lnTo>
                  <a:pt x="23" y="9"/>
                </a:lnTo>
                <a:lnTo>
                  <a:pt x="21" y="6"/>
                </a:lnTo>
                <a:lnTo>
                  <a:pt x="17" y="0"/>
                </a:lnTo>
                <a:lnTo>
                  <a:pt x="0" y="13"/>
                </a:lnTo>
                <a:lnTo>
                  <a:pt x="1" y="15"/>
                </a:lnTo>
                <a:lnTo>
                  <a:pt x="1" y="16"/>
                </a:lnTo>
                <a:lnTo>
                  <a:pt x="3" y="18"/>
                </a:lnTo>
                <a:lnTo>
                  <a:pt x="3" y="18"/>
                </a:lnTo>
                <a:lnTo>
                  <a:pt x="1" y="24"/>
                </a:lnTo>
                <a:lnTo>
                  <a:pt x="1" y="31"/>
                </a:lnTo>
                <a:lnTo>
                  <a:pt x="12" y="20"/>
                </a:lnTo>
                <a:lnTo>
                  <a:pt x="12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6" name=""/>
          <p:cNvSpPr/>
          <p:nvPr/>
        </p:nvSpPr>
        <p:spPr>
          <a:xfrm>
            <a:off x="4681440" y="2975040"/>
            <a:ext cx="20880" cy="15840"/>
          </a:xfrm>
          <a:custGeom>
            <a:avLst/>
            <a:gdLst/>
            <a:ahLst/>
            <a:rect l="l" t="t" r="r" b="b"/>
            <a:pathLst>
              <a:path w="25" h="19">
                <a:moveTo>
                  <a:pt x="0" y="19"/>
                </a:moveTo>
                <a:lnTo>
                  <a:pt x="4" y="19"/>
                </a:lnTo>
                <a:lnTo>
                  <a:pt x="11" y="19"/>
                </a:lnTo>
                <a:lnTo>
                  <a:pt x="20" y="19"/>
                </a:lnTo>
                <a:lnTo>
                  <a:pt x="25" y="19"/>
                </a:lnTo>
                <a:lnTo>
                  <a:pt x="25" y="0"/>
                </a:lnTo>
                <a:lnTo>
                  <a:pt x="20" y="0"/>
                </a:lnTo>
                <a:lnTo>
                  <a:pt x="11" y="0"/>
                </a:lnTo>
                <a:lnTo>
                  <a:pt x="4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7" name=""/>
          <p:cNvSpPr/>
          <p:nvPr/>
        </p:nvSpPr>
        <p:spPr>
          <a:xfrm>
            <a:off x="4676760" y="2959200"/>
            <a:ext cx="28440" cy="28440"/>
          </a:xfrm>
          <a:custGeom>
            <a:avLst/>
            <a:gdLst/>
            <a:ahLst/>
            <a:rect l="l" t="t" r="r" b="b"/>
            <a:pathLst>
              <a:path w="37" h="38">
                <a:moveTo>
                  <a:pt x="21" y="0"/>
                </a:moveTo>
                <a:lnTo>
                  <a:pt x="0" y="24"/>
                </a:lnTo>
                <a:lnTo>
                  <a:pt x="16" y="38"/>
                </a:lnTo>
                <a:lnTo>
                  <a:pt x="37" y="13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8" name=""/>
          <p:cNvSpPr/>
          <p:nvPr/>
        </p:nvSpPr>
        <p:spPr>
          <a:xfrm>
            <a:off x="4699080" y="29638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39" name=""/>
          <p:cNvSpPr/>
          <p:nvPr/>
        </p:nvSpPr>
        <p:spPr>
          <a:xfrm>
            <a:off x="4805280" y="2886120"/>
            <a:ext cx="27000" cy="25200"/>
          </a:xfrm>
          <a:custGeom>
            <a:avLst/>
            <a:gdLst/>
            <a:ahLst/>
            <a:rect l="l" t="t" r="r" b="b"/>
            <a:pathLst>
              <a:path w="34" h="32">
                <a:moveTo>
                  <a:pt x="18" y="0"/>
                </a:moveTo>
                <a:lnTo>
                  <a:pt x="0" y="17"/>
                </a:lnTo>
                <a:lnTo>
                  <a:pt x="16" y="32"/>
                </a:lnTo>
                <a:lnTo>
                  <a:pt x="34" y="14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0" name=""/>
          <p:cNvSpPr/>
          <p:nvPr/>
        </p:nvSpPr>
        <p:spPr>
          <a:xfrm>
            <a:off x="4827600" y="2884320"/>
            <a:ext cx="4680" cy="16200"/>
          </a:xfrm>
          <a:custGeom>
            <a:avLst/>
            <a:gdLst/>
            <a:ahLst/>
            <a:rect l="l" t="t" r="r" b="b"/>
            <a:pathLst>
              <a:path w="7" h="19">
                <a:moveTo>
                  <a:pt x="7" y="0"/>
                </a:moveTo>
                <a:lnTo>
                  <a:pt x="3" y="0"/>
                </a:lnTo>
                <a:lnTo>
                  <a:pt x="0" y="0"/>
                </a:lnTo>
                <a:lnTo>
                  <a:pt x="0" y="19"/>
                </a:lnTo>
                <a:lnTo>
                  <a:pt x="3" y="19"/>
                </a:lnTo>
                <a:lnTo>
                  <a:pt x="7" y="19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1" name=""/>
          <p:cNvSpPr/>
          <p:nvPr/>
        </p:nvSpPr>
        <p:spPr>
          <a:xfrm>
            <a:off x="4822920" y="2894040"/>
            <a:ext cx="1908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2" name=""/>
          <p:cNvSpPr/>
          <p:nvPr/>
        </p:nvSpPr>
        <p:spPr>
          <a:xfrm>
            <a:off x="4807080" y="2898720"/>
            <a:ext cx="29880" cy="22320"/>
          </a:xfrm>
          <a:custGeom>
            <a:avLst/>
            <a:gdLst/>
            <a:ahLst/>
            <a:rect l="l" t="t" r="r" b="b"/>
            <a:pathLst>
              <a:path w="37" h="26">
                <a:moveTo>
                  <a:pt x="0" y="21"/>
                </a:moveTo>
                <a:lnTo>
                  <a:pt x="10" y="26"/>
                </a:lnTo>
                <a:lnTo>
                  <a:pt x="14" y="26"/>
                </a:lnTo>
                <a:lnTo>
                  <a:pt x="19" y="26"/>
                </a:lnTo>
                <a:lnTo>
                  <a:pt x="23" y="25"/>
                </a:lnTo>
                <a:lnTo>
                  <a:pt x="26" y="23"/>
                </a:lnTo>
                <a:lnTo>
                  <a:pt x="32" y="21"/>
                </a:lnTo>
                <a:lnTo>
                  <a:pt x="37" y="19"/>
                </a:lnTo>
                <a:lnTo>
                  <a:pt x="28" y="0"/>
                </a:lnTo>
                <a:lnTo>
                  <a:pt x="23" y="1"/>
                </a:lnTo>
                <a:lnTo>
                  <a:pt x="17" y="5"/>
                </a:lnTo>
                <a:lnTo>
                  <a:pt x="17" y="5"/>
                </a:lnTo>
                <a:lnTo>
                  <a:pt x="14" y="5"/>
                </a:lnTo>
                <a:lnTo>
                  <a:pt x="12" y="5"/>
                </a:lnTo>
                <a:lnTo>
                  <a:pt x="10" y="5"/>
                </a:lnTo>
                <a:lnTo>
                  <a:pt x="19" y="1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3" name=""/>
          <p:cNvSpPr/>
          <p:nvPr/>
        </p:nvSpPr>
        <p:spPr>
          <a:xfrm>
            <a:off x="4805280" y="2903400"/>
            <a:ext cx="17640" cy="12960"/>
          </a:xfrm>
          <a:custGeom>
            <a:avLst/>
            <a:gdLst/>
            <a:ahLst/>
            <a:rect l="l" t="t" r="r" b="b"/>
            <a:pathLst>
              <a:path w="23" h="16">
                <a:moveTo>
                  <a:pt x="0" y="9"/>
                </a:moveTo>
                <a:lnTo>
                  <a:pt x="2" y="12"/>
                </a:lnTo>
                <a:lnTo>
                  <a:pt x="4" y="16"/>
                </a:lnTo>
                <a:lnTo>
                  <a:pt x="23" y="7"/>
                </a:lnTo>
                <a:lnTo>
                  <a:pt x="21" y="4"/>
                </a:lnTo>
                <a:lnTo>
                  <a:pt x="2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4" name=""/>
          <p:cNvSpPr/>
          <p:nvPr/>
        </p:nvSpPr>
        <p:spPr>
          <a:xfrm>
            <a:off x="4811760" y="29066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5" name=""/>
          <p:cNvSpPr/>
          <p:nvPr/>
        </p:nvSpPr>
        <p:spPr>
          <a:xfrm>
            <a:off x="4954680" y="503280"/>
            <a:ext cx="1728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16"/>
                </a:moveTo>
                <a:lnTo>
                  <a:pt x="21" y="16"/>
                </a:lnTo>
                <a:lnTo>
                  <a:pt x="19" y="10"/>
                </a:lnTo>
                <a:lnTo>
                  <a:pt x="16" y="5"/>
                </a:lnTo>
                <a:lnTo>
                  <a:pt x="10" y="1"/>
                </a:lnTo>
                <a:lnTo>
                  <a:pt x="3" y="0"/>
                </a:lnTo>
                <a:lnTo>
                  <a:pt x="3" y="19"/>
                </a:lnTo>
                <a:lnTo>
                  <a:pt x="2" y="19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21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6" name=""/>
          <p:cNvSpPr/>
          <p:nvPr/>
        </p:nvSpPr>
        <p:spPr>
          <a:xfrm>
            <a:off x="4948200" y="515880"/>
            <a:ext cx="23760" cy="33480"/>
          </a:xfrm>
          <a:custGeom>
            <a:avLst/>
            <a:gdLst/>
            <a:ahLst/>
            <a:rect l="l" t="t" r="r" b="b"/>
            <a:pathLst>
              <a:path w="28" h="42">
                <a:moveTo>
                  <a:pt x="0" y="42"/>
                </a:moveTo>
                <a:lnTo>
                  <a:pt x="5" y="41"/>
                </a:lnTo>
                <a:lnTo>
                  <a:pt x="9" y="41"/>
                </a:lnTo>
                <a:lnTo>
                  <a:pt x="12" y="39"/>
                </a:lnTo>
                <a:lnTo>
                  <a:pt x="16" y="35"/>
                </a:lnTo>
                <a:lnTo>
                  <a:pt x="21" y="30"/>
                </a:lnTo>
                <a:lnTo>
                  <a:pt x="23" y="25"/>
                </a:lnTo>
                <a:lnTo>
                  <a:pt x="26" y="17"/>
                </a:lnTo>
                <a:lnTo>
                  <a:pt x="26" y="10"/>
                </a:lnTo>
                <a:lnTo>
                  <a:pt x="28" y="5"/>
                </a:lnTo>
                <a:lnTo>
                  <a:pt x="28" y="0"/>
                </a:lnTo>
                <a:lnTo>
                  <a:pt x="7" y="0"/>
                </a:lnTo>
                <a:lnTo>
                  <a:pt x="7" y="3"/>
                </a:lnTo>
                <a:lnTo>
                  <a:pt x="7" y="9"/>
                </a:lnTo>
                <a:lnTo>
                  <a:pt x="5" y="12"/>
                </a:lnTo>
                <a:lnTo>
                  <a:pt x="3" y="16"/>
                </a:lnTo>
                <a:lnTo>
                  <a:pt x="3" y="19"/>
                </a:lnTo>
                <a:lnTo>
                  <a:pt x="1" y="21"/>
                </a:lnTo>
                <a:lnTo>
                  <a:pt x="0" y="21"/>
                </a:lnTo>
                <a:lnTo>
                  <a:pt x="0" y="4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7" name=""/>
          <p:cNvSpPr/>
          <p:nvPr/>
        </p:nvSpPr>
        <p:spPr>
          <a:xfrm>
            <a:off x="4940280" y="507960"/>
            <a:ext cx="25560" cy="34920"/>
          </a:xfrm>
          <a:custGeom>
            <a:avLst/>
            <a:gdLst/>
            <a:ahLst/>
            <a:rect l="l" t="t" r="r" b="b"/>
            <a:pathLst>
              <a:path w="32" h="42">
                <a:moveTo>
                  <a:pt x="11" y="0"/>
                </a:moveTo>
                <a:lnTo>
                  <a:pt x="0" y="37"/>
                </a:lnTo>
                <a:lnTo>
                  <a:pt x="20" y="42"/>
                </a:lnTo>
                <a:lnTo>
                  <a:pt x="32" y="5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8" name=""/>
          <p:cNvSpPr/>
          <p:nvPr/>
        </p:nvSpPr>
        <p:spPr>
          <a:xfrm>
            <a:off x="4957920" y="509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49" name=""/>
          <p:cNvSpPr/>
          <p:nvPr/>
        </p:nvSpPr>
        <p:spPr>
          <a:xfrm>
            <a:off x="4908600" y="326880"/>
            <a:ext cx="17280" cy="22320"/>
          </a:xfrm>
          <a:custGeom>
            <a:avLst/>
            <a:gdLst/>
            <a:ahLst/>
            <a:rect l="l" t="t" r="r" b="b"/>
            <a:pathLst>
              <a:path w="21" h="27">
                <a:moveTo>
                  <a:pt x="0" y="27"/>
                </a:moveTo>
                <a:lnTo>
                  <a:pt x="0" y="27"/>
                </a:lnTo>
                <a:lnTo>
                  <a:pt x="5" y="27"/>
                </a:lnTo>
                <a:lnTo>
                  <a:pt x="9" y="25"/>
                </a:lnTo>
                <a:lnTo>
                  <a:pt x="12" y="23"/>
                </a:lnTo>
                <a:lnTo>
                  <a:pt x="16" y="19"/>
                </a:lnTo>
                <a:lnTo>
                  <a:pt x="19" y="16"/>
                </a:lnTo>
                <a:lnTo>
                  <a:pt x="21" y="14"/>
                </a:lnTo>
                <a:lnTo>
                  <a:pt x="7" y="0"/>
                </a:lnTo>
                <a:lnTo>
                  <a:pt x="3" y="3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0" name=""/>
          <p:cNvSpPr/>
          <p:nvPr/>
        </p:nvSpPr>
        <p:spPr>
          <a:xfrm>
            <a:off x="4894200" y="318960"/>
            <a:ext cx="19080" cy="30240"/>
          </a:xfrm>
          <a:custGeom>
            <a:avLst/>
            <a:gdLst/>
            <a:ahLst/>
            <a:rect l="l" t="t" r="r" b="b"/>
            <a:pathLst>
              <a:path w="23" h="38">
                <a:moveTo>
                  <a:pt x="11" y="0"/>
                </a:moveTo>
                <a:lnTo>
                  <a:pt x="0" y="11"/>
                </a:lnTo>
                <a:lnTo>
                  <a:pt x="0" y="18"/>
                </a:lnTo>
                <a:lnTo>
                  <a:pt x="2" y="25"/>
                </a:lnTo>
                <a:lnTo>
                  <a:pt x="5" y="29"/>
                </a:lnTo>
                <a:lnTo>
                  <a:pt x="7" y="32"/>
                </a:lnTo>
                <a:lnTo>
                  <a:pt x="11" y="36"/>
                </a:lnTo>
                <a:lnTo>
                  <a:pt x="18" y="38"/>
                </a:lnTo>
                <a:lnTo>
                  <a:pt x="18" y="18"/>
                </a:lnTo>
                <a:lnTo>
                  <a:pt x="21" y="20"/>
                </a:lnTo>
                <a:lnTo>
                  <a:pt x="23" y="20"/>
                </a:lnTo>
                <a:lnTo>
                  <a:pt x="23" y="18"/>
                </a:lnTo>
                <a:lnTo>
                  <a:pt x="21" y="14"/>
                </a:lnTo>
                <a:lnTo>
                  <a:pt x="21" y="11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1" name=""/>
          <p:cNvSpPr/>
          <p:nvPr/>
        </p:nvSpPr>
        <p:spPr>
          <a:xfrm>
            <a:off x="4903920" y="318960"/>
            <a:ext cx="23760" cy="17640"/>
          </a:xfrm>
          <a:custGeom>
            <a:avLst/>
            <a:gdLst/>
            <a:ahLst/>
            <a:rect l="l" t="t" r="r" b="b"/>
            <a:pathLst>
              <a:path w="30" h="22">
                <a:moveTo>
                  <a:pt x="30" y="13"/>
                </a:moveTo>
                <a:lnTo>
                  <a:pt x="28" y="11"/>
                </a:lnTo>
                <a:lnTo>
                  <a:pt x="26" y="7"/>
                </a:lnTo>
                <a:lnTo>
                  <a:pt x="23" y="4"/>
                </a:lnTo>
                <a:lnTo>
                  <a:pt x="17" y="0"/>
                </a:lnTo>
                <a:lnTo>
                  <a:pt x="10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14" y="22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2"/>
                </a:lnTo>
                <a:lnTo>
                  <a:pt x="3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2" name=""/>
          <p:cNvSpPr/>
          <p:nvPr/>
        </p:nvSpPr>
        <p:spPr>
          <a:xfrm>
            <a:off x="4919760" y="333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3" name=""/>
          <p:cNvSpPr/>
          <p:nvPr/>
        </p:nvSpPr>
        <p:spPr>
          <a:xfrm>
            <a:off x="4060800" y="204840"/>
            <a:ext cx="50760" cy="84240"/>
          </a:xfrm>
          <a:custGeom>
            <a:avLst/>
            <a:gdLst/>
            <a:ahLst/>
            <a:rect l="l" t="t" r="r" b="b"/>
            <a:pathLst>
              <a:path w="66" h="107">
                <a:moveTo>
                  <a:pt x="66" y="0"/>
                </a:moveTo>
                <a:lnTo>
                  <a:pt x="66" y="0"/>
                </a:lnTo>
                <a:lnTo>
                  <a:pt x="61" y="0"/>
                </a:lnTo>
                <a:lnTo>
                  <a:pt x="54" y="2"/>
                </a:lnTo>
                <a:lnTo>
                  <a:pt x="50" y="2"/>
                </a:lnTo>
                <a:lnTo>
                  <a:pt x="45" y="5"/>
                </a:lnTo>
                <a:lnTo>
                  <a:pt x="39" y="7"/>
                </a:lnTo>
                <a:lnTo>
                  <a:pt x="36" y="12"/>
                </a:lnTo>
                <a:lnTo>
                  <a:pt x="34" y="16"/>
                </a:lnTo>
                <a:lnTo>
                  <a:pt x="30" y="20"/>
                </a:lnTo>
                <a:lnTo>
                  <a:pt x="29" y="27"/>
                </a:lnTo>
                <a:lnTo>
                  <a:pt x="27" y="36"/>
                </a:lnTo>
                <a:lnTo>
                  <a:pt x="25" y="45"/>
                </a:lnTo>
                <a:lnTo>
                  <a:pt x="25" y="52"/>
                </a:lnTo>
                <a:lnTo>
                  <a:pt x="25" y="61"/>
                </a:lnTo>
                <a:lnTo>
                  <a:pt x="23" y="68"/>
                </a:lnTo>
                <a:lnTo>
                  <a:pt x="21" y="73"/>
                </a:lnTo>
                <a:lnTo>
                  <a:pt x="20" y="78"/>
                </a:lnTo>
                <a:lnTo>
                  <a:pt x="18" y="80"/>
                </a:lnTo>
                <a:lnTo>
                  <a:pt x="16" y="82"/>
                </a:lnTo>
                <a:lnTo>
                  <a:pt x="16" y="82"/>
                </a:lnTo>
                <a:lnTo>
                  <a:pt x="14" y="84"/>
                </a:lnTo>
                <a:lnTo>
                  <a:pt x="11" y="84"/>
                </a:lnTo>
                <a:lnTo>
                  <a:pt x="9" y="85"/>
                </a:lnTo>
                <a:lnTo>
                  <a:pt x="5" y="87"/>
                </a:lnTo>
                <a:lnTo>
                  <a:pt x="0" y="87"/>
                </a:lnTo>
                <a:lnTo>
                  <a:pt x="0" y="107"/>
                </a:lnTo>
                <a:lnTo>
                  <a:pt x="7" y="107"/>
                </a:lnTo>
                <a:lnTo>
                  <a:pt x="14" y="105"/>
                </a:lnTo>
                <a:lnTo>
                  <a:pt x="18" y="105"/>
                </a:lnTo>
                <a:lnTo>
                  <a:pt x="23" y="101"/>
                </a:lnTo>
                <a:lnTo>
                  <a:pt x="29" y="100"/>
                </a:lnTo>
                <a:lnTo>
                  <a:pt x="32" y="96"/>
                </a:lnTo>
                <a:lnTo>
                  <a:pt x="36" y="93"/>
                </a:lnTo>
                <a:lnTo>
                  <a:pt x="39" y="87"/>
                </a:lnTo>
                <a:lnTo>
                  <a:pt x="43" y="80"/>
                </a:lnTo>
                <a:lnTo>
                  <a:pt x="45" y="71"/>
                </a:lnTo>
                <a:lnTo>
                  <a:pt x="46" y="62"/>
                </a:lnTo>
                <a:lnTo>
                  <a:pt x="46" y="55"/>
                </a:lnTo>
                <a:lnTo>
                  <a:pt x="48" y="46"/>
                </a:lnTo>
                <a:lnTo>
                  <a:pt x="48" y="39"/>
                </a:lnTo>
                <a:lnTo>
                  <a:pt x="50" y="32"/>
                </a:lnTo>
                <a:lnTo>
                  <a:pt x="52" y="27"/>
                </a:lnTo>
                <a:lnTo>
                  <a:pt x="52" y="27"/>
                </a:lnTo>
                <a:lnTo>
                  <a:pt x="54" y="25"/>
                </a:lnTo>
                <a:lnTo>
                  <a:pt x="54" y="23"/>
                </a:lnTo>
                <a:lnTo>
                  <a:pt x="55" y="23"/>
                </a:lnTo>
                <a:lnTo>
                  <a:pt x="57" y="21"/>
                </a:lnTo>
                <a:lnTo>
                  <a:pt x="59" y="21"/>
                </a:lnTo>
                <a:lnTo>
                  <a:pt x="62" y="20"/>
                </a:lnTo>
                <a:lnTo>
                  <a:pt x="66" y="20"/>
                </a:lnTo>
                <a:lnTo>
                  <a:pt x="6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4" name=""/>
          <p:cNvSpPr/>
          <p:nvPr/>
        </p:nvSpPr>
        <p:spPr>
          <a:xfrm>
            <a:off x="4111560" y="204840"/>
            <a:ext cx="38160" cy="17280"/>
          </a:xfrm>
          <a:custGeom>
            <a:avLst/>
            <a:gdLst/>
            <a:ahLst/>
            <a:rect l="l" t="t" r="r" b="b"/>
            <a:pathLst>
              <a:path w="46" h="21">
                <a:moveTo>
                  <a:pt x="46" y="4"/>
                </a:moveTo>
                <a:lnTo>
                  <a:pt x="36" y="0"/>
                </a:lnTo>
                <a:lnTo>
                  <a:pt x="32" y="2"/>
                </a:lnTo>
                <a:lnTo>
                  <a:pt x="28" y="2"/>
                </a:lnTo>
                <a:lnTo>
                  <a:pt x="25" y="2"/>
                </a:lnTo>
                <a:lnTo>
                  <a:pt x="21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lnTo>
                  <a:pt x="9" y="21"/>
                </a:lnTo>
                <a:lnTo>
                  <a:pt x="20" y="21"/>
                </a:lnTo>
                <a:lnTo>
                  <a:pt x="25" y="21"/>
                </a:lnTo>
                <a:lnTo>
                  <a:pt x="30" y="21"/>
                </a:lnTo>
                <a:lnTo>
                  <a:pt x="37" y="21"/>
                </a:lnTo>
                <a:lnTo>
                  <a:pt x="43" y="20"/>
                </a:lnTo>
                <a:lnTo>
                  <a:pt x="32" y="18"/>
                </a:lnTo>
                <a:lnTo>
                  <a:pt x="46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5" name=""/>
          <p:cNvSpPr/>
          <p:nvPr/>
        </p:nvSpPr>
        <p:spPr>
          <a:xfrm>
            <a:off x="4138560" y="208080"/>
            <a:ext cx="20520" cy="19080"/>
          </a:xfrm>
          <a:custGeom>
            <a:avLst/>
            <a:gdLst/>
            <a:ahLst/>
            <a:rect l="l" t="t" r="r" b="b"/>
            <a:pathLst>
              <a:path w="27" h="24">
                <a:moveTo>
                  <a:pt x="27" y="23"/>
                </a:moveTo>
                <a:lnTo>
                  <a:pt x="27" y="10"/>
                </a:lnTo>
                <a:lnTo>
                  <a:pt x="21" y="5"/>
                </a:lnTo>
                <a:lnTo>
                  <a:pt x="14" y="0"/>
                </a:lnTo>
                <a:lnTo>
                  <a:pt x="0" y="14"/>
                </a:lnTo>
                <a:lnTo>
                  <a:pt x="5" y="19"/>
                </a:lnTo>
                <a:lnTo>
                  <a:pt x="11" y="24"/>
                </a:lnTo>
                <a:lnTo>
                  <a:pt x="9" y="10"/>
                </a:lnTo>
                <a:lnTo>
                  <a:pt x="27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6" name=""/>
          <p:cNvSpPr/>
          <p:nvPr/>
        </p:nvSpPr>
        <p:spPr>
          <a:xfrm>
            <a:off x="4129200" y="216000"/>
            <a:ext cx="29880" cy="50760"/>
          </a:xfrm>
          <a:custGeom>
            <a:avLst/>
            <a:gdLst/>
            <a:ahLst/>
            <a:rect l="l" t="t" r="r" b="b"/>
            <a:pathLst>
              <a:path w="38" h="64">
                <a:moveTo>
                  <a:pt x="11" y="64"/>
                </a:moveTo>
                <a:lnTo>
                  <a:pt x="22" y="54"/>
                </a:lnTo>
                <a:lnTo>
                  <a:pt x="23" y="48"/>
                </a:lnTo>
                <a:lnTo>
                  <a:pt x="23" y="41"/>
                </a:lnTo>
                <a:lnTo>
                  <a:pt x="25" y="36"/>
                </a:lnTo>
                <a:lnTo>
                  <a:pt x="27" y="31"/>
                </a:lnTo>
                <a:lnTo>
                  <a:pt x="29" y="27"/>
                </a:lnTo>
                <a:lnTo>
                  <a:pt x="31" y="22"/>
                </a:lnTo>
                <a:lnTo>
                  <a:pt x="34" y="16"/>
                </a:lnTo>
                <a:lnTo>
                  <a:pt x="38" y="13"/>
                </a:lnTo>
                <a:lnTo>
                  <a:pt x="20" y="0"/>
                </a:lnTo>
                <a:lnTo>
                  <a:pt x="16" y="6"/>
                </a:lnTo>
                <a:lnTo>
                  <a:pt x="13" y="11"/>
                </a:lnTo>
                <a:lnTo>
                  <a:pt x="9" y="18"/>
                </a:lnTo>
                <a:lnTo>
                  <a:pt x="7" y="23"/>
                </a:lnTo>
                <a:lnTo>
                  <a:pt x="4" y="31"/>
                </a:lnTo>
                <a:lnTo>
                  <a:pt x="2" y="38"/>
                </a:lnTo>
                <a:lnTo>
                  <a:pt x="2" y="47"/>
                </a:lnTo>
                <a:lnTo>
                  <a:pt x="0" y="54"/>
                </a:lnTo>
                <a:lnTo>
                  <a:pt x="11" y="43"/>
                </a:lnTo>
                <a:lnTo>
                  <a:pt x="11" y="6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7" name=""/>
          <p:cNvSpPr/>
          <p:nvPr/>
        </p:nvSpPr>
        <p:spPr>
          <a:xfrm>
            <a:off x="4116240" y="250920"/>
            <a:ext cx="22320" cy="25200"/>
          </a:xfrm>
          <a:custGeom>
            <a:avLst/>
            <a:gdLst/>
            <a:ahLst/>
            <a:rect l="l" t="t" r="r" b="b"/>
            <a:pathLst>
              <a:path w="27" h="32">
                <a:moveTo>
                  <a:pt x="18" y="32"/>
                </a:moveTo>
                <a:lnTo>
                  <a:pt x="18" y="32"/>
                </a:lnTo>
                <a:lnTo>
                  <a:pt x="22" y="25"/>
                </a:lnTo>
                <a:lnTo>
                  <a:pt x="23" y="21"/>
                </a:lnTo>
                <a:lnTo>
                  <a:pt x="23" y="21"/>
                </a:lnTo>
                <a:lnTo>
                  <a:pt x="27" y="21"/>
                </a:lnTo>
                <a:lnTo>
                  <a:pt x="27" y="0"/>
                </a:lnTo>
                <a:lnTo>
                  <a:pt x="20" y="0"/>
                </a:lnTo>
                <a:lnTo>
                  <a:pt x="15" y="3"/>
                </a:lnTo>
                <a:lnTo>
                  <a:pt x="9" y="7"/>
                </a:lnTo>
                <a:lnTo>
                  <a:pt x="6" y="10"/>
                </a:lnTo>
                <a:lnTo>
                  <a:pt x="2" y="18"/>
                </a:lnTo>
                <a:lnTo>
                  <a:pt x="0" y="23"/>
                </a:lnTo>
                <a:lnTo>
                  <a:pt x="18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8" name=""/>
          <p:cNvSpPr/>
          <p:nvPr/>
        </p:nvSpPr>
        <p:spPr>
          <a:xfrm>
            <a:off x="4052880" y="268200"/>
            <a:ext cx="79560" cy="54000"/>
          </a:xfrm>
          <a:custGeom>
            <a:avLst/>
            <a:gdLst/>
            <a:ahLst/>
            <a:rect l="l" t="t" r="r" b="b"/>
            <a:pathLst>
              <a:path w="100" h="68">
                <a:moveTo>
                  <a:pt x="0" y="61"/>
                </a:moveTo>
                <a:lnTo>
                  <a:pt x="11" y="68"/>
                </a:lnTo>
                <a:lnTo>
                  <a:pt x="16" y="68"/>
                </a:lnTo>
                <a:lnTo>
                  <a:pt x="22" y="64"/>
                </a:lnTo>
                <a:lnTo>
                  <a:pt x="29" y="62"/>
                </a:lnTo>
                <a:lnTo>
                  <a:pt x="34" y="59"/>
                </a:lnTo>
                <a:lnTo>
                  <a:pt x="47" y="52"/>
                </a:lnTo>
                <a:lnTo>
                  <a:pt x="61" y="43"/>
                </a:lnTo>
                <a:lnTo>
                  <a:pt x="73" y="32"/>
                </a:lnTo>
                <a:lnTo>
                  <a:pt x="86" y="23"/>
                </a:lnTo>
                <a:lnTo>
                  <a:pt x="93" y="16"/>
                </a:lnTo>
                <a:lnTo>
                  <a:pt x="100" y="9"/>
                </a:lnTo>
                <a:lnTo>
                  <a:pt x="80" y="0"/>
                </a:lnTo>
                <a:lnTo>
                  <a:pt x="79" y="2"/>
                </a:lnTo>
                <a:lnTo>
                  <a:pt x="71" y="9"/>
                </a:lnTo>
                <a:lnTo>
                  <a:pt x="61" y="16"/>
                </a:lnTo>
                <a:lnTo>
                  <a:pt x="48" y="25"/>
                </a:lnTo>
                <a:lnTo>
                  <a:pt x="36" y="34"/>
                </a:lnTo>
                <a:lnTo>
                  <a:pt x="23" y="41"/>
                </a:lnTo>
                <a:lnTo>
                  <a:pt x="18" y="45"/>
                </a:lnTo>
                <a:lnTo>
                  <a:pt x="14" y="46"/>
                </a:lnTo>
                <a:lnTo>
                  <a:pt x="11" y="46"/>
                </a:lnTo>
                <a:lnTo>
                  <a:pt x="11" y="46"/>
                </a:lnTo>
                <a:lnTo>
                  <a:pt x="22" y="55"/>
                </a:lnTo>
                <a:lnTo>
                  <a:pt x="0" y="6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59" name=""/>
          <p:cNvSpPr/>
          <p:nvPr/>
        </p:nvSpPr>
        <p:spPr>
          <a:xfrm>
            <a:off x="4051440" y="281160"/>
            <a:ext cx="19080" cy="34920"/>
          </a:xfrm>
          <a:custGeom>
            <a:avLst/>
            <a:gdLst/>
            <a:ahLst/>
            <a:rect l="l" t="t" r="r" b="b"/>
            <a:pathLst>
              <a:path w="24" h="45">
                <a:moveTo>
                  <a:pt x="2" y="0"/>
                </a:moveTo>
                <a:lnTo>
                  <a:pt x="2" y="11"/>
                </a:lnTo>
                <a:lnTo>
                  <a:pt x="0" y="21"/>
                </a:lnTo>
                <a:lnTo>
                  <a:pt x="0" y="27"/>
                </a:lnTo>
                <a:lnTo>
                  <a:pt x="0" y="32"/>
                </a:lnTo>
                <a:lnTo>
                  <a:pt x="0" y="38"/>
                </a:lnTo>
                <a:lnTo>
                  <a:pt x="2" y="45"/>
                </a:lnTo>
                <a:lnTo>
                  <a:pt x="24" y="39"/>
                </a:lnTo>
                <a:lnTo>
                  <a:pt x="22" y="36"/>
                </a:lnTo>
                <a:lnTo>
                  <a:pt x="22" y="30"/>
                </a:lnTo>
                <a:lnTo>
                  <a:pt x="22" y="27"/>
                </a:lnTo>
                <a:lnTo>
                  <a:pt x="22" y="21"/>
                </a:lnTo>
                <a:lnTo>
                  <a:pt x="24" y="11"/>
                </a:lnTo>
                <a:lnTo>
                  <a:pt x="24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0" name=""/>
          <p:cNvSpPr/>
          <p:nvPr/>
        </p:nvSpPr>
        <p:spPr>
          <a:xfrm>
            <a:off x="4060800" y="2811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1" name=""/>
          <p:cNvSpPr/>
          <p:nvPr/>
        </p:nvSpPr>
        <p:spPr>
          <a:xfrm>
            <a:off x="4151160" y="198360"/>
            <a:ext cx="47880" cy="38160"/>
          </a:xfrm>
          <a:custGeom>
            <a:avLst/>
            <a:gdLst/>
            <a:ahLst/>
            <a:rect l="l" t="t" r="r" b="b"/>
            <a:pathLst>
              <a:path w="59" h="48">
                <a:moveTo>
                  <a:pt x="59" y="9"/>
                </a:moveTo>
                <a:lnTo>
                  <a:pt x="43" y="0"/>
                </a:lnTo>
                <a:lnTo>
                  <a:pt x="37" y="3"/>
                </a:lnTo>
                <a:lnTo>
                  <a:pt x="32" y="7"/>
                </a:lnTo>
                <a:lnTo>
                  <a:pt x="25" y="12"/>
                </a:lnTo>
                <a:lnTo>
                  <a:pt x="18" y="19"/>
                </a:lnTo>
                <a:lnTo>
                  <a:pt x="12" y="25"/>
                </a:lnTo>
                <a:lnTo>
                  <a:pt x="7" y="32"/>
                </a:lnTo>
                <a:lnTo>
                  <a:pt x="5" y="35"/>
                </a:lnTo>
                <a:lnTo>
                  <a:pt x="3" y="39"/>
                </a:lnTo>
                <a:lnTo>
                  <a:pt x="0" y="43"/>
                </a:lnTo>
                <a:lnTo>
                  <a:pt x="0" y="48"/>
                </a:lnTo>
                <a:lnTo>
                  <a:pt x="21" y="48"/>
                </a:lnTo>
                <a:lnTo>
                  <a:pt x="21" y="48"/>
                </a:lnTo>
                <a:lnTo>
                  <a:pt x="23" y="48"/>
                </a:lnTo>
                <a:lnTo>
                  <a:pt x="23" y="46"/>
                </a:lnTo>
                <a:lnTo>
                  <a:pt x="25" y="44"/>
                </a:lnTo>
                <a:lnTo>
                  <a:pt x="28" y="39"/>
                </a:lnTo>
                <a:lnTo>
                  <a:pt x="34" y="34"/>
                </a:lnTo>
                <a:lnTo>
                  <a:pt x="41" y="28"/>
                </a:lnTo>
                <a:lnTo>
                  <a:pt x="44" y="23"/>
                </a:lnTo>
                <a:lnTo>
                  <a:pt x="50" y="19"/>
                </a:lnTo>
                <a:lnTo>
                  <a:pt x="51" y="19"/>
                </a:lnTo>
                <a:lnTo>
                  <a:pt x="35" y="9"/>
                </a:lnTo>
                <a:lnTo>
                  <a:pt x="5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2" name=""/>
          <p:cNvSpPr/>
          <p:nvPr/>
        </p:nvSpPr>
        <p:spPr>
          <a:xfrm>
            <a:off x="4179960" y="208080"/>
            <a:ext cx="19080" cy="9360"/>
          </a:xfrm>
          <a:custGeom>
            <a:avLst/>
            <a:gdLst/>
            <a:ahLst/>
            <a:rect l="l" t="t" r="r" b="b"/>
            <a:pathLst>
              <a:path w="24" h="12">
                <a:moveTo>
                  <a:pt x="24" y="12"/>
                </a:moveTo>
                <a:lnTo>
                  <a:pt x="24" y="12"/>
                </a:lnTo>
                <a:lnTo>
                  <a:pt x="24" y="7"/>
                </a:lnTo>
                <a:lnTo>
                  <a:pt x="24" y="0"/>
                </a:lnTo>
                <a:lnTo>
                  <a:pt x="0" y="0"/>
                </a:lnTo>
                <a:lnTo>
                  <a:pt x="0" y="7"/>
                </a:lnTo>
                <a:lnTo>
                  <a:pt x="0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3" name=""/>
          <p:cNvSpPr/>
          <p:nvPr/>
        </p:nvSpPr>
        <p:spPr>
          <a:xfrm>
            <a:off x="4160880" y="217440"/>
            <a:ext cx="38160" cy="31680"/>
          </a:xfrm>
          <a:custGeom>
            <a:avLst/>
            <a:gdLst/>
            <a:ahLst/>
            <a:rect l="l" t="t" r="r" b="b"/>
            <a:pathLst>
              <a:path w="48" h="39">
                <a:moveTo>
                  <a:pt x="0" y="39"/>
                </a:moveTo>
                <a:lnTo>
                  <a:pt x="7" y="37"/>
                </a:lnTo>
                <a:lnTo>
                  <a:pt x="12" y="36"/>
                </a:lnTo>
                <a:lnTo>
                  <a:pt x="19" y="34"/>
                </a:lnTo>
                <a:lnTo>
                  <a:pt x="26" y="29"/>
                </a:lnTo>
                <a:lnTo>
                  <a:pt x="33" y="23"/>
                </a:lnTo>
                <a:lnTo>
                  <a:pt x="39" y="18"/>
                </a:lnTo>
                <a:lnTo>
                  <a:pt x="42" y="14"/>
                </a:lnTo>
                <a:lnTo>
                  <a:pt x="44" y="9"/>
                </a:lnTo>
                <a:lnTo>
                  <a:pt x="48" y="5"/>
                </a:lnTo>
                <a:lnTo>
                  <a:pt x="48" y="0"/>
                </a:lnTo>
                <a:lnTo>
                  <a:pt x="24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3" y="4"/>
                </a:lnTo>
                <a:lnTo>
                  <a:pt x="19" y="7"/>
                </a:lnTo>
                <a:lnTo>
                  <a:pt x="14" y="11"/>
                </a:lnTo>
                <a:lnTo>
                  <a:pt x="8" y="14"/>
                </a:lnTo>
                <a:lnTo>
                  <a:pt x="5" y="16"/>
                </a:lnTo>
                <a:lnTo>
                  <a:pt x="1" y="18"/>
                </a:lnTo>
                <a:lnTo>
                  <a:pt x="0" y="18"/>
                </a:lnTo>
                <a:lnTo>
                  <a:pt x="0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4" name=""/>
          <p:cNvSpPr/>
          <p:nvPr/>
        </p:nvSpPr>
        <p:spPr>
          <a:xfrm>
            <a:off x="4160880" y="239760"/>
            <a:ext cx="93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5" name=""/>
          <p:cNvSpPr/>
          <p:nvPr/>
        </p:nvSpPr>
        <p:spPr>
          <a:xfrm>
            <a:off x="4151160" y="236520"/>
            <a:ext cx="190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6" name=""/>
          <p:cNvSpPr/>
          <p:nvPr/>
        </p:nvSpPr>
        <p:spPr>
          <a:xfrm>
            <a:off x="4160880" y="2365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7" name=""/>
          <p:cNvSpPr/>
          <p:nvPr/>
        </p:nvSpPr>
        <p:spPr>
          <a:xfrm>
            <a:off x="4146480" y="155520"/>
            <a:ext cx="79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8" name=""/>
          <p:cNvSpPr/>
          <p:nvPr/>
        </p:nvSpPr>
        <p:spPr>
          <a:xfrm>
            <a:off x="4135320" y="162000"/>
            <a:ext cx="28800" cy="36360"/>
          </a:xfrm>
          <a:custGeom>
            <a:avLst/>
            <a:gdLst/>
            <a:ahLst/>
            <a:rect l="l" t="t" r="r" b="b"/>
            <a:pathLst>
              <a:path w="36" h="46">
                <a:moveTo>
                  <a:pt x="0" y="46"/>
                </a:moveTo>
                <a:lnTo>
                  <a:pt x="6" y="46"/>
                </a:lnTo>
                <a:lnTo>
                  <a:pt x="9" y="44"/>
                </a:lnTo>
                <a:lnTo>
                  <a:pt x="13" y="44"/>
                </a:lnTo>
                <a:lnTo>
                  <a:pt x="16" y="42"/>
                </a:lnTo>
                <a:lnTo>
                  <a:pt x="20" y="41"/>
                </a:lnTo>
                <a:lnTo>
                  <a:pt x="24" y="37"/>
                </a:lnTo>
                <a:lnTo>
                  <a:pt x="25" y="33"/>
                </a:lnTo>
                <a:lnTo>
                  <a:pt x="27" y="30"/>
                </a:lnTo>
                <a:lnTo>
                  <a:pt x="31" y="25"/>
                </a:lnTo>
                <a:lnTo>
                  <a:pt x="33" y="19"/>
                </a:lnTo>
                <a:lnTo>
                  <a:pt x="34" y="10"/>
                </a:lnTo>
                <a:lnTo>
                  <a:pt x="36" y="3"/>
                </a:lnTo>
                <a:lnTo>
                  <a:pt x="15" y="0"/>
                </a:lnTo>
                <a:lnTo>
                  <a:pt x="13" y="7"/>
                </a:lnTo>
                <a:lnTo>
                  <a:pt x="11" y="12"/>
                </a:lnTo>
                <a:lnTo>
                  <a:pt x="11" y="17"/>
                </a:lnTo>
                <a:lnTo>
                  <a:pt x="9" y="21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6" y="25"/>
                </a:lnTo>
                <a:lnTo>
                  <a:pt x="6" y="25"/>
                </a:lnTo>
                <a:lnTo>
                  <a:pt x="4" y="25"/>
                </a:lnTo>
                <a:lnTo>
                  <a:pt x="2" y="25"/>
                </a:lnTo>
                <a:lnTo>
                  <a:pt x="0" y="25"/>
                </a:lnTo>
                <a:lnTo>
                  <a:pt x="0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69" name=""/>
          <p:cNvSpPr/>
          <p:nvPr/>
        </p:nvSpPr>
        <p:spPr>
          <a:xfrm>
            <a:off x="4127400" y="160200"/>
            <a:ext cx="27000" cy="33480"/>
          </a:xfrm>
          <a:custGeom>
            <a:avLst/>
            <a:gdLst/>
            <a:ahLst/>
            <a:rect l="l" t="t" r="r" b="b"/>
            <a:pathLst>
              <a:path w="33" h="41">
                <a:moveTo>
                  <a:pt x="14" y="0"/>
                </a:moveTo>
                <a:lnTo>
                  <a:pt x="0" y="34"/>
                </a:lnTo>
                <a:lnTo>
                  <a:pt x="19" y="41"/>
                </a:lnTo>
                <a:lnTo>
                  <a:pt x="33" y="7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0" name=""/>
          <p:cNvSpPr/>
          <p:nvPr/>
        </p:nvSpPr>
        <p:spPr>
          <a:xfrm>
            <a:off x="4146480" y="1634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1" name=""/>
          <p:cNvSpPr/>
          <p:nvPr/>
        </p:nvSpPr>
        <p:spPr>
          <a:xfrm>
            <a:off x="4175280" y="138240"/>
            <a:ext cx="25200" cy="28440"/>
          </a:xfrm>
          <a:custGeom>
            <a:avLst/>
            <a:gdLst/>
            <a:ahLst/>
            <a:rect l="l" t="t" r="r" b="b"/>
            <a:pathLst>
              <a:path w="32" h="36">
                <a:moveTo>
                  <a:pt x="32" y="0"/>
                </a:moveTo>
                <a:lnTo>
                  <a:pt x="32" y="0"/>
                </a:lnTo>
                <a:lnTo>
                  <a:pt x="25" y="2"/>
                </a:lnTo>
                <a:lnTo>
                  <a:pt x="20" y="4"/>
                </a:lnTo>
                <a:lnTo>
                  <a:pt x="15" y="7"/>
                </a:lnTo>
                <a:lnTo>
                  <a:pt x="11" y="11"/>
                </a:lnTo>
                <a:lnTo>
                  <a:pt x="9" y="13"/>
                </a:lnTo>
                <a:lnTo>
                  <a:pt x="7" y="13"/>
                </a:lnTo>
                <a:lnTo>
                  <a:pt x="4" y="15"/>
                </a:lnTo>
                <a:lnTo>
                  <a:pt x="0" y="15"/>
                </a:lnTo>
                <a:lnTo>
                  <a:pt x="0" y="36"/>
                </a:lnTo>
                <a:lnTo>
                  <a:pt x="9" y="36"/>
                </a:lnTo>
                <a:lnTo>
                  <a:pt x="16" y="32"/>
                </a:lnTo>
                <a:lnTo>
                  <a:pt x="22" y="29"/>
                </a:lnTo>
                <a:lnTo>
                  <a:pt x="25" y="25"/>
                </a:lnTo>
                <a:lnTo>
                  <a:pt x="27" y="23"/>
                </a:lnTo>
                <a:lnTo>
                  <a:pt x="29" y="23"/>
                </a:lnTo>
                <a:lnTo>
                  <a:pt x="31" y="22"/>
                </a:lnTo>
                <a:lnTo>
                  <a:pt x="32" y="22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2" name=""/>
          <p:cNvSpPr/>
          <p:nvPr/>
        </p:nvSpPr>
        <p:spPr>
          <a:xfrm>
            <a:off x="4200480" y="138240"/>
            <a:ext cx="19080" cy="21960"/>
          </a:xfrm>
          <a:custGeom>
            <a:avLst/>
            <a:gdLst/>
            <a:ahLst/>
            <a:rect l="l" t="t" r="r" b="b"/>
            <a:pathLst>
              <a:path w="25" h="29">
                <a:moveTo>
                  <a:pt x="25" y="29"/>
                </a:moveTo>
                <a:lnTo>
                  <a:pt x="25" y="29"/>
                </a:lnTo>
                <a:lnTo>
                  <a:pt x="25" y="25"/>
                </a:lnTo>
                <a:lnTo>
                  <a:pt x="23" y="20"/>
                </a:lnTo>
                <a:lnTo>
                  <a:pt x="23" y="16"/>
                </a:lnTo>
                <a:lnTo>
                  <a:pt x="22" y="11"/>
                </a:lnTo>
                <a:lnTo>
                  <a:pt x="18" y="6"/>
                </a:lnTo>
                <a:lnTo>
                  <a:pt x="13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4" y="23"/>
                </a:lnTo>
                <a:lnTo>
                  <a:pt x="4" y="23"/>
                </a:lnTo>
                <a:lnTo>
                  <a:pt x="4" y="22"/>
                </a:lnTo>
                <a:lnTo>
                  <a:pt x="4" y="23"/>
                </a:lnTo>
                <a:lnTo>
                  <a:pt x="4" y="25"/>
                </a:lnTo>
                <a:lnTo>
                  <a:pt x="4" y="29"/>
                </a:lnTo>
                <a:lnTo>
                  <a:pt x="25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3" name=""/>
          <p:cNvSpPr/>
          <p:nvPr/>
        </p:nvSpPr>
        <p:spPr>
          <a:xfrm>
            <a:off x="4170240" y="160200"/>
            <a:ext cx="49320" cy="30240"/>
          </a:xfrm>
          <a:custGeom>
            <a:avLst/>
            <a:gdLst/>
            <a:ahLst/>
            <a:rect l="l" t="t" r="r" b="b"/>
            <a:pathLst>
              <a:path w="62" h="37">
                <a:moveTo>
                  <a:pt x="7" y="37"/>
                </a:moveTo>
                <a:lnTo>
                  <a:pt x="20" y="30"/>
                </a:lnTo>
                <a:lnTo>
                  <a:pt x="20" y="32"/>
                </a:lnTo>
                <a:lnTo>
                  <a:pt x="20" y="32"/>
                </a:lnTo>
                <a:lnTo>
                  <a:pt x="21" y="30"/>
                </a:lnTo>
                <a:lnTo>
                  <a:pt x="28" y="28"/>
                </a:lnTo>
                <a:lnTo>
                  <a:pt x="36" y="25"/>
                </a:lnTo>
                <a:lnTo>
                  <a:pt x="44" y="23"/>
                </a:lnTo>
                <a:lnTo>
                  <a:pt x="50" y="19"/>
                </a:lnTo>
                <a:lnTo>
                  <a:pt x="55" y="16"/>
                </a:lnTo>
                <a:lnTo>
                  <a:pt x="59" y="10"/>
                </a:lnTo>
                <a:lnTo>
                  <a:pt x="60" y="7"/>
                </a:lnTo>
                <a:lnTo>
                  <a:pt x="62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2"/>
                </a:lnTo>
                <a:lnTo>
                  <a:pt x="39" y="2"/>
                </a:lnTo>
                <a:lnTo>
                  <a:pt x="36" y="5"/>
                </a:lnTo>
                <a:lnTo>
                  <a:pt x="28" y="7"/>
                </a:lnTo>
                <a:lnTo>
                  <a:pt x="21" y="9"/>
                </a:lnTo>
                <a:lnTo>
                  <a:pt x="14" y="12"/>
                </a:lnTo>
                <a:lnTo>
                  <a:pt x="11" y="14"/>
                </a:lnTo>
                <a:lnTo>
                  <a:pt x="5" y="16"/>
                </a:lnTo>
                <a:lnTo>
                  <a:pt x="4" y="19"/>
                </a:lnTo>
                <a:lnTo>
                  <a:pt x="0" y="23"/>
                </a:lnTo>
                <a:lnTo>
                  <a:pt x="12" y="18"/>
                </a:lnTo>
                <a:lnTo>
                  <a:pt x="7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4" name=""/>
          <p:cNvSpPr/>
          <p:nvPr/>
        </p:nvSpPr>
        <p:spPr>
          <a:xfrm>
            <a:off x="4160880" y="155520"/>
            <a:ext cx="17280" cy="34920"/>
          </a:xfrm>
          <a:custGeom>
            <a:avLst/>
            <a:gdLst/>
            <a:ahLst/>
            <a:rect l="l" t="t" r="r" b="b"/>
            <a:pathLst>
              <a:path w="23" h="44">
                <a:moveTo>
                  <a:pt x="10" y="0"/>
                </a:moveTo>
                <a:lnTo>
                  <a:pt x="1" y="7"/>
                </a:lnTo>
                <a:lnTo>
                  <a:pt x="0" y="12"/>
                </a:lnTo>
                <a:lnTo>
                  <a:pt x="0" y="21"/>
                </a:lnTo>
                <a:lnTo>
                  <a:pt x="1" y="28"/>
                </a:lnTo>
                <a:lnTo>
                  <a:pt x="3" y="35"/>
                </a:lnTo>
                <a:lnTo>
                  <a:pt x="7" y="39"/>
                </a:lnTo>
                <a:lnTo>
                  <a:pt x="10" y="41"/>
                </a:lnTo>
                <a:lnTo>
                  <a:pt x="14" y="42"/>
                </a:lnTo>
                <a:lnTo>
                  <a:pt x="19" y="44"/>
                </a:lnTo>
                <a:lnTo>
                  <a:pt x="23" y="25"/>
                </a:lnTo>
                <a:lnTo>
                  <a:pt x="21" y="25"/>
                </a:lnTo>
                <a:lnTo>
                  <a:pt x="21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1"/>
                </a:lnTo>
                <a:lnTo>
                  <a:pt x="19" y="14"/>
                </a:lnTo>
                <a:lnTo>
                  <a:pt x="21" y="14"/>
                </a:lnTo>
                <a:lnTo>
                  <a:pt x="10" y="19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5" name=""/>
          <p:cNvSpPr/>
          <p:nvPr/>
        </p:nvSpPr>
        <p:spPr>
          <a:xfrm>
            <a:off x="4165560" y="149400"/>
            <a:ext cx="11160" cy="21960"/>
          </a:xfrm>
          <a:custGeom>
            <a:avLst/>
            <a:gdLst/>
            <a:ahLst/>
            <a:rect l="l" t="t" r="r" b="b"/>
            <a:pathLst>
              <a:path w="14" h="26">
                <a:moveTo>
                  <a:pt x="10" y="0"/>
                </a:moveTo>
                <a:lnTo>
                  <a:pt x="0" y="7"/>
                </a:lnTo>
                <a:lnTo>
                  <a:pt x="3" y="7"/>
                </a:lnTo>
                <a:lnTo>
                  <a:pt x="3" y="26"/>
                </a:lnTo>
                <a:lnTo>
                  <a:pt x="14" y="21"/>
                </a:lnTo>
                <a:lnTo>
                  <a:pt x="10" y="19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6" name=""/>
          <p:cNvSpPr/>
          <p:nvPr/>
        </p:nvSpPr>
        <p:spPr>
          <a:xfrm>
            <a:off x="4175280" y="158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7" name=""/>
          <p:cNvSpPr/>
          <p:nvPr/>
        </p:nvSpPr>
        <p:spPr>
          <a:xfrm>
            <a:off x="4221000" y="120600"/>
            <a:ext cx="24120" cy="23760"/>
          </a:xfrm>
          <a:custGeom>
            <a:avLst/>
            <a:gdLst/>
            <a:ahLst/>
            <a:rect l="l" t="t" r="r" b="b"/>
            <a:pathLst>
              <a:path w="30" h="30">
                <a:moveTo>
                  <a:pt x="30" y="11"/>
                </a:moveTo>
                <a:lnTo>
                  <a:pt x="27" y="9"/>
                </a:lnTo>
                <a:lnTo>
                  <a:pt x="23" y="7"/>
                </a:lnTo>
                <a:lnTo>
                  <a:pt x="21" y="6"/>
                </a:lnTo>
                <a:lnTo>
                  <a:pt x="21" y="4"/>
                </a:lnTo>
                <a:lnTo>
                  <a:pt x="20" y="2"/>
                </a:lnTo>
                <a:lnTo>
                  <a:pt x="20" y="0"/>
                </a:lnTo>
                <a:lnTo>
                  <a:pt x="0" y="7"/>
                </a:lnTo>
                <a:lnTo>
                  <a:pt x="2" y="11"/>
                </a:lnTo>
                <a:lnTo>
                  <a:pt x="4" y="16"/>
                </a:lnTo>
                <a:lnTo>
                  <a:pt x="7" y="20"/>
                </a:lnTo>
                <a:lnTo>
                  <a:pt x="11" y="23"/>
                </a:lnTo>
                <a:lnTo>
                  <a:pt x="16" y="27"/>
                </a:lnTo>
                <a:lnTo>
                  <a:pt x="21" y="30"/>
                </a:lnTo>
                <a:lnTo>
                  <a:pt x="3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8" name=""/>
          <p:cNvSpPr/>
          <p:nvPr/>
        </p:nvSpPr>
        <p:spPr>
          <a:xfrm>
            <a:off x="4233960" y="136440"/>
            <a:ext cx="1728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79" name=""/>
          <p:cNvSpPr/>
          <p:nvPr/>
        </p:nvSpPr>
        <p:spPr>
          <a:xfrm>
            <a:off x="4230720" y="138240"/>
            <a:ext cx="12600" cy="17280"/>
          </a:xfrm>
          <a:custGeom>
            <a:avLst/>
            <a:gdLst/>
            <a:ahLst/>
            <a:rect l="l" t="t" r="r" b="b"/>
            <a:pathLst>
              <a:path w="17" h="22">
                <a:moveTo>
                  <a:pt x="0" y="22"/>
                </a:moveTo>
                <a:lnTo>
                  <a:pt x="0" y="22"/>
                </a:lnTo>
                <a:lnTo>
                  <a:pt x="8" y="22"/>
                </a:lnTo>
                <a:lnTo>
                  <a:pt x="17" y="22"/>
                </a:lnTo>
                <a:lnTo>
                  <a:pt x="17" y="0"/>
                </a:lnTo>
                <a:lnTo>
                  <a:pt x="8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0" name=""/>
          <p:cNvSpPr/>
          <p:nvPr/>
        </p:nvSpPr>
        <p:spPr>
          <a:xfrm>
            <a:off x="4206960" y="127080"/>
            <a:ext cx="23760" cy="28440"/>
          </a:xfrm>
          <a:custGeom>
            <a:avLst/>
            <a:gdLst/>
            <a:ahLst/>
            <a:rect l="l" t="t" r="r" b="b"/>
            <a:pathLst>
              <a:path w="30" h="36">
                <a:moveTo>
                  <a:pt x="4" y="0"/>
                </a:moveTo>
                <a:lnTo>
                  <a:pt x="0" y="7"/>
                </a:lnTo>
                <a:lnTo>
                  <a:pt x="2" y="13"/>
                </a:lnTo>
                <a:lnTo>
                  <a:pt x="4" y="18"/>
                </a:lnTo>
                <a:lnTo>
                  <a:pt x="6" y="23"/>
                </a:lnTo>
                <a:lnTo>
                  <a:pt x="9" y="27"/>
                </a:lnTo>
                <a:lnTo>
                  <a:pt x="14" y="30"/>
                </a:lnTo>
                <a:lnTo>
                  <a:pt x="20" y="34"/>
                </a:lnTo>
                <a:lnTo>
                  <a:pt x="25" y="36"/>
                </a:lnTo>
                <a:lnTo>
                  <a:pt x="30" y="36"/>
                </a:lnTo>
                <a:lnTo>
                  <a:pt x="30" y="14"/>
                </a:lnTo>
                <a:lnTo>
                  <a:pt x="29" y="14"/>
                </a:lnTo>
                <a:lnTo>
                  <a:pt x="27" y="14"/>
                </a:lnTo>
                <a:lnTo>
                  <a:pt x="25" y="13"/>
                </a:lnTo>
                <a:lnTo>
                  <a:pt x="23" y="11"/>
                </a:lnTo>
                <a:lnTo>
                  <a:pt x="22" y="9"/>
                </a:lnTo>
                <a:lnTo>
                  <a:pt x="22" y="9"/>
                </a:lnTo>
                <a:lnTo>
                  <a:pt x="20" y="7"/>
                </a:lnTo>
                <a:lnTo>
                  <a:pt x="20" y="7"/>
                </a:lnTo>
                <a:lnTo>
                  <a:pt x="18" y="14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1" name=""/>
          <p:cNvSpPr/>
          <p:nvPr/>
        </p:nvSpPr>
        <p:spPr>
          <a:xfrm>
            <a:off x="4208400" y="117360"/>
            <a:ext cx="27000" cy="22320"/>
          </a:xfrm>
          <a:custGeom>
            <a:avLst/>
            <a:gdLst/>
            <a:ahLst/>
            <a:rect l="l" t="t" r="r" b="b"/>
            <a:pathLst>
              <a:path w="34" h="28">
                <a:moveTo>
                  <a:pt x="18" y="0"/>
                </a:moveTo>
                <a:lnTo>
                  <a:pt x="11" y="5"/>
                </a:lnTo>
                <a:lnTo>
                  <a:pt x="0" y="14"/>
                </a:lnTo>
                <a:lnTo>
                  <a:pt x="16" y="28"/>
                </a:lnTo>
                <a:lnTo>
                  <a:pt x="25" y="21"/>
                </a:lnTo>
                <a:lnTo>
                  <a:pt x="34" y="14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2" name=""/>
          <p:cNvSpPr/>
          <p:nvPr/>
        </p:nvSpPr>
        <p:spPr>
          <a:xfrm>
            <a:off x="4227480" y="1224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3" name=""/>
          <p:cNvSpPr/>
          <p:nvPr/>
        </p:nvSpPr>
        <p:spPr>
          <a:xfrm>
            <a:off x="4230720" y="76320"/>
            <a:ext cx="22320" cy="46080"/>
          </a:xfrm>
          <a:custGeom>
            <a:avLst/>
            <a:gdLst/>
            <a:ahLst/>
            <a:rect l="l" t="t" r="r" b="b"/>
            <a:pathLst>
              <a:path w="29" h="59">
                <a:moveTo>
                  <a:pt x="29" y="5"/>
                </a:moveTo>
                <a:lnTo>
                  <a:pt x="11" y="0"/>
                </a:lnTo>
                <a:lnTo>
                  <a:pt x="8" y="7"/>
                </a:lnTo>
                <a:lnTo>
                  <a:pt x="6" y="12"/>
                </a:lnTo>
                <a:lnTo>
                  <a:pt x="4" y="20"/>
                </a:lnTo>
                <a:lnTo>
                  <a:pt x="4" y="27"/>
                </a:lnTo>
                <a:lnTo>
                  <a:pt x="2" y="34"/>
                </a:lnTo>
                <a:lnTo>
                  <a:pt x="0" y="41"/>
                </a:lnTo>
                <a:lnTo>
                  <a:pt x="0" y="43"/>
                </a:lnTo>
                <a:lnTo>
                  <a:pt x="9" y="39"/>
                </a:lnTo>
                <a:lnTo>
                  <a:pt x="9" y="59"/>
                </a:lnTo>
                <a:lnTo>
                  <a:pt x="18" y="52"/>
                </a:lnTo>
                <a:lnTo>
                  <a:pt x="22" y="45"/>
                </a:lnTo>
                <a:lnTo>
                  <a:pt x="22" y="39"/>
                </a:lnTo>
                <a:lnTo>
                  <a:pt x="24" y="30"/>
                </a:lnTo>
                <a:lnTo>
                  <a:pt x="25" y="23"/>
                </a:lnTo>
                <a:lnTo>
                  <a:pt x="25" y="18"/>
                </a:lnTo>
                <a:lnTo>
                  <a:pt x="27" y="14"/>
                </a:lnTo>
                <a:lnTo>
                  <a:pt x="25" y="14"/>
                </a:lnTo>
                <a:lnTo>
                  <a:pt x="9" y="9"/>
                </a:lnTo>
                <a:lnTo>
                  <a:pt x="29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4" name=""/>
          <p:cNvSpPr/>
          <p:nvPr/>
        </p:nvSpPr>
        <p:spPr>
          <a:xfrm>
            <a:off x="4238640" y="81000"/>
            <a:ext cx="22320" cy="39600"/>
          </a:xfrm>
          <a:custGeom>
            <a:avLst/>
            <a:gdLst/>
            <a:ahLst/>
            <a:rect l="l" t="t" r="r" b="b"/>
            <a:pathLst>
              <a:path w="29" h="52">
                <a:moveTo>
                  <a:pt x="29" y="50"/>
                </a:moveTo>
                <a:lnTo>
                  <a:pt x="25" y="34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5" y="31"/>
                </a:lnTo>
                <a:lnTo>
                  <a:pt x="25" y="25"/>
                </a:lnTo>
                <a:lnTo>
                  <a:pt x="24" y="15"/>
                </a:lnTo>
                <a:lnTo>
                  <a:pt x="22" y="0"/>
                </a:lnTo>
                <a:lnTo>
                  <a:pt x="0" y="4"/>
                </a:lnTo>
                <a:lnTo>
                  <a:pt x="2" y="16"/>
                </a:lnTo>
                <a:lnTo>
                  <a:pt x="4" y="29"/>
                </a:lnTo>
                <a:lnTo>
                  <a:pt x="6" y="36"/>
                </a:lnTo>
                <a:lnTo>
                  <a:pt x="8" y="41"/>
                </a:lnTo>
                <a:lnTo>
                  <a:pt x="9" y="45"/>
                </a:lnTo>
                <a:lnTo>
                  <a:pt x="11" y="47"/>
                </a:lnTo>
                <a:lnTo>
                  <a:pt x="13" y="50"/>
                </a:lnTo>
                <a:lnTo>
                  <a:pt x="16" y="52"/>
                </a:lnTo>
                <a:lnTo>
                  <a:pt x="15" y="36"/>
                </a:lnTo>
                <a:lnTo>
                  <a:pt x="29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5" name=""/>
          <p:cNvSpPr/>
          <p:nvPr/>
        </p:nvSpPr>
        <p:spPr>
          <a:xfrm>
            <a:off x="4237200" y="108000"/>
            <a:ext cx="23760" cy="28440"/>
          </a:xfrm>
          <a:custGeom>
            <a:avLst/>
            <a:gdLst/>
            <a:ahLst/>
            <a:rect l="l" t="t" r="r" b="b"/>
            <a:pathLst>
              <a:path w="30" h="36">
                <a:moveTo>
                  <a:pt x="0" y="36"/>
                </a:moveTo>
                <a:lnTo>
                  <a:pt x="0" y="36"/>
                </a:lnTo>
                <a:lnTo>
                  <a:pt x="7" y="34"/>
                </a:lnTo>
                <a:lnTo>
                  <a:pt x="12" y="32"/>
                </a:lnTo>
                <a:lnTo>
                  <a:pt x="16" y="28"/>
                </a:lnTo>
                <a:lnTo>
                  <a:pt x="19" y="27"/>
                </a:lnTo>
                <a:lnTo>
                  <a:pt x="25" y="21"/>
                </a:lnTo>
                <a:lnTo>
                  <a:pt x="30" y="14"/>
                </a:lnTo>
                <a:lnTo>
                  <a:pt x="14" y="0"/>
                </a:lnTo>
                <a:lnTo>
                  <a:pt x="9" y="5"/>
                </a:lnTo>
                <a:lnTo>
                  <a:pt x="3" y="11"/>
                </a:lnTo>
                <a:lnTo>
                  <a:pt x="1" y="12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6" name=""/>
          <p:cNvSpPr/>
          <p:nvPr/>
        </p:nvSpPr>
        <p:spPr>
          <a:xfrm>
            <a:off x="4224240" y="106200"/>
            <a:ext cx="17640" cy="30240"/>
          </a:xfrm>
          <a:custGeom>
            <a:avLst/>
            <a:gdLst/>
            <a:ahLst/>
            <a:rect l="l" t="t" r="r" b="b"/>
            <a:pathLst>
              <a:path w="23" h="40">
                <a:moveTo>
                  <a:pt x="17" y="0"/>
                </a:moveTo>
                <a:lnTo>
                  <a:pt x="12" y="0"/>
                </a:lnTo>
                <a:lnTo>
                  <a:pt x="7" y="2"/>
                </a:lnTo>
                <a:lnTo>
                  <a:pt x="5" y="6"/>
                </a:lnTo>
                <a:lnTo>
                  <a:pt x="1" y="9"/>
                </a:lnTo>
                <a:lnTo>
                  <a:pt x="0" y="15"/>
                </a:lnTo>
                <a:lnTo>
                  <a:pt x="0" y="20"/>
                </a:lnTo>
                <a:lnTo>
                  <a:pt x="0" y="25"/>
                </a:lnTo>
                <a:lnTo>
                  <a:pt x="1" y="29"/>
                </a:lnTo>
                <a:lnTo>
                  <a:pt x="5" y="34"/>
                </a:lnTo>
                <a:lnTo>
                  <a:pt x="7" y="36"/>
                </a:lnTo>
                <a:lnTo>
                  <a:pt x="12" y="38"/>
                </a:lnTo>
                <a:lnTo>
                  <a:pt x="17" y="40"/>
                </a:lnTo>
                <a:lnTo>
                  <a:pt x="17" y="18"/>
                </a:lnTo>
                <a:lnTo>
                  <a:pt x="19" y="18"/>
                </a:lnTo>
                <a:lnTo>
                  <a:pt x="21" y="18"/>
                </a:lnTo>
                <a:lnTo>
                  <a:pt x="23" y="20"/>
                </a:lnTo>
                <a:lnTo>
                  <a:pt x="23" y="22"/>
                </a:lnTo>
                <a:lnTo>
                  <a:pt x="23" y="20"/>
                </a:lnTo>
                <a:lnTo>
                  <a:pt x="23" y="20"/>
                </a:lnTo>
                <a:lnTo>
                  <a:pt x="23" y="18"/>
                </a:lnTo>
                <a:lnTo>
                  <a:pt x="23" y="18"/>
                </a:lnTo>
                <a:lnTo>
                  <a:pt x="23" y="18"/>
                </a:lnTo>
                <a:lnTo>
                  <a:pt x="21" y="20"/>
                </a:lnTo>
                <a:lnTo>
                  <a:pt x="19" y="20"/>
                </a:lnTo>
                <a:lnTo>
                  <a:pt x="17" y="22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7" name=""/>
          <p:cNvSpPr/>
          <p:nvPr/>
        </p:nvSpPr>
        <p:spPr>
          <a:xfrm>
            <a:off x="4238640" y="1144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8" name=""/>
          <p:cNvSpPr/>
          <p:nvPr/>
        </p:nvSpPr>
        <p:spPr>
          <a:xfrm>
            <a:off x="4243320" y="-109440"/>
            <a:ext cx="15840" cy="15840"/>
          </a:xfrm>
          <a:custGeom>
            <a:avLst/>
            <a:gdLst/>
            <a:ahLst/>
            <a:rect l="l" t="t" r="r" b="b"/>
            <a:pathLst>
              <a:path w="19" h="21">
                <a:moveTo>
                  <a:pt x="19" y="11"/>
                </a:moveTo>
                <a:lnTo>
                  <a:pt x="8" y="0"/>
                </a:lnTo>
                <a:lnTo>
                  <a:pt x="3" y="0"/>
                </a:lnTo>
                <a:lnTo>
                  <a:pt x="0" y="0"/>
                </a:lnTo>
                <a:lnTo>
                  <a:pt x="0" y="21"/>
                </a:lnTo>
                <a:lnTo>
                  <a:pt x="3" y="21"/>
                </a:lnTo>
                <a:lnTo>
                  <a:pt x="8" y="21"/>
                </a:lnTo>
                <a:lnTo>
                  <a:pt x="0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89" name=""/>
          <p:cNvSpPr/>
          <p:nvPr/>
        </p:nvSpPr>
        <p:spPr>
          <a:xfrm>
            <a:off x="4243320" y="-101520"/>
            <a:ext cx="20880" cy="34920"/>
          </a:xfrm>
          <a:custGeom>
            <a:avLst/>
            <a:gdLst/>
            <a:ahLst/>
            <a:rect l="l" t="t" r="r" b="b"/>
            <a:pathLst>
              <a:path w="24" h="44">
                <a:moveTo>
                  <a:pt x="23" y="44"/>
                </a:moveTo>
                <a:lnTo>
                  <a:pt x="24" y="32"/>
                </a:lnTo>
                <a:lnTo>
                  <a:pt x="23" y="28"/>
                </a:lnTo>
                <a:lnTo>
                  <a:pt x="23" y="26"/>
                </a:lnTo>
                <a:lnTo>
                  <a:pt x="21" y="23"/>
                </a:lnTo>
                <a:lnTo>
                  <a:pt x="21" y="19"/>
                </a:lnTo>
                <a:lnTo>
                  <a:pt x="19" y="10"/>
                </a:lnTo>
                <a:lnTo>
                  <a:pt x="19" y="0"/>
                </a:lnTo>
                <a:lnTo>
                  <a:pt x="0" y="0"/>
                </a:lnTo>
                <a:lnTo>
                  <a:pt x="0" y="12"/>
                </a:lnTo>
                <a:lnTo>
                  <a:pt x="0" y="23"/>
                </a:lnTo>
                <a:lnTo>
                  <a:pt x="1" y="28"/>
                </a:lnTo>
                <a:lnTo>
                  <a:pt x="3" y="34"/>
                </a:lnTo>
                <a:lnTo>
                  <a:pt x="5" y="39"/>
                </a:lnTo>
                <a:lnTo>
                  <a:pt x="8" y="42"/>
                </a:lnTo>
                <a:lnTo>
                  <a:pt x="8" y="30"/>
                </a:lnTo>
                <a:lnTo>
                  <a:pt x="23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0" name=""/>
          <p:cNvSpPr/>
          <p:nvPr/>
        </p:nvSpPr>
        <p:spPr>
          <a:xfrm>
            <a:off x="4243320" y="-77760"/>
            <a:ext cx="19080" cy="17280"/>
          </a:xfrm>
          <a:custGeom>
            <a:avLst/>
            <a:gdLst/>
            <a:ahLst/>
            <a:rect l="l" t="t" r="r" b="b"/>
            <a:pathLst>
              <a:path w="23" h="21">
                <a:moveTo>
                  <a:pt x="0" y="21"/>
                </a:moveTo>
                <a:lnTo>
                  <a:pt x="0" y="21"/>
                </a:lnTo>
                <a:lnTo>
                  <a:pt x="5" y="21"/>
                </a:lnTo>
                <a:lnTo>
                  <a:pt x="10" y="21"/>
                </a:lnTo>
                <a:lnTo>
                  <a:pt x="14" y="20"/>
                </a:lnTo>
                <a:lnTo>
                  <a:pt x="17" y="20"/>
                </a:lnTo>
                <a:lnTo>
                  <a:pt x="21" y="18"/>
                </a:lnTo>
                <a:lnTo>
                  <a:pt x="23" y="14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3" y="2"/>
                </a:lnTo>
                <a:lnTo>
                  <a:pt x="0" y="2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1" name=""/>
          <p:cNvSpPr/>
          <p:nvPr/>
        </p:nvSpPr>
        <p:spPr>
          <a:xfrm>
            <a:off x="4222800" y="-93600"/>
            <a:ext cx="20520" cy="33120"/>
          </a:xfrm>
          <a:custGeom>
            <a:avLst/>
            <a:gdLst/>
            <a:ahLst/>
            <a:rect l="l" t="t" r="r" b="b"/>
            <a:pathLst>
              <a:path w="27" h="41">
                <a:moveTo>
                  <a:pt x="3" y="0"/>
                </a:moveTo>
                <a:lnTo>
                  <a:pt x="0" y="8"/>
                </a:lnTo>
                <a:lnTo>
                  <a:pt x="0" y="15"/>
                </a:lnTo>
                <a:lnTo>
                  <a:pt x="2" y="20"/>
                </a:lnTo>
                <a:lnTo>
                  <a:pt x="3" y="25"/>
                </a:lnTo>
                <a:lnTo>
                  <a:pt x="7" y="31"/>
                </a:lnTo>
                <a:lnTo>
                  <a:pt x="10" y="34"/>
                </a:lnTo>
                <a:lnTo>
                  <a:pt x="16" y="38"/>
                </a:lnTo>
                <a:lnTo>
                  <a:pt x="21" y="41"/>
                </a:lnTo>
                <a:lnTo>
                  <a:pt x="27" y="41"/>
                </a:lnTo>
                <a:lnTo>
                  <a:pt x="27" y="20"/>
                </a:lnTo>
                <a:lnTo>
                  <a:pt x="27" y="20"/>
                </a:lnTo>
                <a:lnTo>
                  <a:pt x="27" y="20"/>
                </a:lnTo>
                <a:lnTo>
                  <a:pt x="25" y="18"/>
                </a:lnTo>
                <a:lnTo>
                  <a:pt x="25" y="16"/>
                </a:lnTo>
                <a:lnTo>
                  <a:pt x="23" y="13"/>
                </a:lnTo>
                <a:lnTo>
                  <a:pt x="23" y="8"/>
                </a:lnTo>
                <a:lnTo>
                  <a:pt x="19" y="15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2" name=""/>
          <p:cNvSpPr/>
          <p:nvPr/>
        </p:nvSpPr>
        <p:spPr>
          <a:xfrm>
            <a:off x="4226040" y="-104760"/>
            <a:ext cx="23760" cy="22320"/>
          </a:xfrm>
          <a:custGeom>
            <a:avLst/>
            <a:gdLst/>
            <a:ahLst/>
            <a:rect l="l" t="t" r="r" b="b"/>
            <a:pathLst>
              <a:path w="31" h="29">
                <a:moveTo>
                  <a:pt x="11" y="0"/>
                </a:moveTo>
                <a:lnTo>
                  <a:pt x="9" y="4"/>
                </a:lnTo>
                <a:lnTo>
                  <a:pt x="6" y="7"/>
                </a:lnTo>
                <a:lnTo>
                  <a:pt x="4" y="11"/>
                </a:lnTo>
                <a:lnTo>
                  <a:pt x="0" y="14"/>
                </a:lnTo>
                <a:lnTo>
                  <a:pt x="15" y="29"/>
                </a:lnTo>
                <a:lnTo>
                  <a:pt x="18" y="25"/>
                </a:lnTo>
                <a:lnTo>
                  <a:pt x="22" y="22"/>
                </a:lnTo>
                <a:lnTo>
                  <a:pt x="27" y="16"/>
                </a:lnTo>
                <a:lnTo>
                  <a:pt x="31" y="9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3" name=""/>
          <p:cNvSpPr/>
          <p:nvPr/>
        </p:nvSpPr>
        <p:spPr>
          <a:xfrm>
            <a:off x="4243320" y="-1015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4" name=""/>
          <p:cNvSpPr/>
          <p:nvPr/>
        </p:nvSpPr>
        <p:spPr>
          <a:xfrm>
            <a:off x="4245120" y="68400"/>
            <a:ext cx="37800" cy="27000"/>
          </a:xfrm>
          <a:custGeom>
            <a:avLst/>
            <a:gdLst/>
            <a:ahLst/>
            <a:rect l="l" t="t" r="r" b="b"/>
            <a:pathLst>
              <a:path w="48" h="36">
                <a:moveTo>
                  <a:pt x="43" y="0"/>
                </a:moveTo>
                <a:lnTo>
                  <a:pt x="38" y="2"/>
                </a:lnTo>
                <a:lnTo>
                  <a:pt x="29" y="6"/>
                </a:lnTo>
                <a:lnTo>
                  <a:pt x="20" y="9"/>
                </a:lnTo>
                <a:lnTo>
                  <a:pt x="15" y="13"/>
                </a:lnTo>
                <a:lnTo>
                  <a:pt x="9" y="16"/>
                </a:lnTo>
                <a:lnTo>
                  <a:pt x="6" y="20"/>
                </a:lnTo>
                <a:lnTo>
                  <a:pt x="0" y="27"/>
                </a:lnTo>
                <a:lnTo>
                  <a:pt x="20" y="36"/>
                </a:lnTo>
                <a:lnTo>
                  <a:pt x="22" y="32"/>
                </a:lnTo>
                <a:lnTo>
                  <a:pt x="23" y="31"/>
                </a:lnTo>
                <a:lnTo>
                  <a:pt x="27" y="29"/>
                </a:lnTo>
                <a:lnTo>
                  <a:pt x="29" y="27"/>
                </a:lnTo>
                <a:lnTo>
                  <a:pt x="38" y="23"/>
                </a:lnTo>
                <a:lnTo>
                  <a:pt x="48" y="18"/>
                </a:lnTo>
                <a:lnTo>
                  <a:pt x="43" y="22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5" name=""/>
          <p:cNvSpPr/>
          <p:nvPr/>
        </p:nvSpPr>
        <p:spPr>
          <a:xfrm>
            <a:off x="4280040" y="68400"/>
            <a:ext cx="15840" cy="15840"/>
          </a:xfrm>
          <a:custGeom>
            <a:avLst/>
            <a:gdLst/>
            <a:ahLst/>
            <a:rect l="l" t="t" r="r" b="b"/>
            <a:pathLst>
              <a:path w="19" h="22">
                <a:moveTo>
                  <a:pt x="19" y="11"/>
                </a:move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22"/>
                </a:lnTo>
                <a:lnTo>
                  <a:pt x="3" y="22"/>
                </a:lnTo>
                <a:lnTo>
                  <a:pt x="9" y="22"/>
                </a:lnTo>
                <a:lnTo>
                  <a:pt x="0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6" name=""/>
          <p:cNvSpPr/>
          <p:nvPr/>
        </p:nvSpPr>
        <p:spPr>
          <a:xfrm>
            <a:off x="4276800" y="76320"/>
            <a:ext cx="19080" cy="31680"/>
          </a:xfrm>
          <a:custGeom>
            <a:avLst/>
            <a:gdLst/>
            <a:ahLst/>
            <a:rect l="l" t="t" r="r" b="b"/>
            <a:pathLst>
              <a:path w="25" h="41">
                <a:moveTo>
                  <a:pt x="24" y="28"/>
                </a:moveTo>
                <a:lnTo>
                  <a:pt x="22" y="25"/>
                </a:lnTo>
                <a:lnTo>
                  <a:pt x="22" y="23"/>
                </a:lnTo>
                <a:lnTo>
                  <a:pt x="22" y="21"/>
                </a:lnTo>
                <a:lnTo>
                  <a:pt x="22" y="20"/>
                </a:lnTo>
                <a:lnTo>
                  <a:pt x="24" y="12"/>
                </a:lnTo>
                <a:lnTo>
                  <a:pt x="25" y="0"/>
                </a:lnTo>
                <a:lnTo>
                  <a:pt x="4" y="0"/>
                </a:lnTo>
                <a:lnTo>
                  <a:pt x="4" y="7"/>
                </a:lnTo>
                <a:lnTo>
                  <a:pt x="0" y="14"/>
                </a:lnTo>
                <a:lnTo>
                  <a:pt x="0" y="20"/>
                </a:lnTo>
                <a:lnTo>
                  <a:pt x="0" y="27"/>
                </a:lnTo>
                <a:lnTo>
                  <a:pt x="2" y="34"/>
                </a:lnTo>
                <a:lnTo>
                  <a:pt x="6" y="41"/>
                </a:lnTo>
                <a:lnTo>
                  <a:pt x="24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7" name=""/>
          <p:cNvSpPr/>
          <p:nvPr/>
        </p:nvSpPr>
        <p:spPr>
          <a:xfrm>
            <a:off x="4260960" y="95400"/>
            <a:ext cx="28440" cy="21960"/>
          </a:xfrm>
          <a:custGeom>
            <a:avLst/>
            <a:gdLst/>
            <a:ahLst/>
            <a:rect l="l" t="t" r="r" b="b"/>
            <a:pathLst>
              <a:path w="35" h="27">
                <a:moveTo>
                  <a:pt x="3" y="27"/>
                </a:moveTo>
                <a:lnTo>
                  <a:pt x="35" y="20"/>
                </a:lnTo>
                <a:lnTo>
                  <a:pt x="30" y="0"/>
                </a:lnTo>
                <a:lnTo>
                  <a:pt x="0" y="7"/>
                </a:lnTo>
                <a:lnTo>
                  <a:pt x="3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8" name=""/>
          <p:cNvSpPr/>
          <p:nvPr/>
        </p:nvSpPr>
        <p:spPr>
          <a:xfrm>
            <a:off x="4245120" y="95400"/>
            <a:ext cx="19080" cy="21960"/>
          </a:xfrm>
          <a:custGeom>
            <a:avLst/>
            <a:gdLst/>
            <a:ahLst/>
            <a:rect l="l" t="t" r="r" b="b"/>
            <a:pathLst>
              <a:path w="23" h="2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6" y="18"/>
                </a:lnTo>
                <a:lnTo>
                  <a:pt x="9" y="23"/>
                </a:lnTo>
                <a:lnTo>
                  <a:pt x="16" y="27"/>
                </a:lnTo>
                <a:lnTo>
                  <a:pt x="22" y="27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3" y="7"/>
                </a:lnTo>
                <a:lnTo>
                  <a:pt x="23" y="7"/>
                </a:lnTo>
                <a:lnTo>
                  <a:pt x="22" y="3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99" name=""/>
          <p:cNvSpPr/>
          <p:nvPr/>
        </p:nvSpPr>
        <p:spPr>
          <a:xfrm>
            <a:off x="4245120" y="92160"/>
            <a:ext cx="17280" cy="3240"/>
          </a:xfrm>
          <a:custGeom>
            <a:avLst/>
            <a:gdLst/>
            <a:ahLst/>
            <a:rect l="l" t="t" r="r" b="b"/>
            <a:pathLst>
              <a:path w="22" h="5">
                <a:moveTo>
                  <a:pt x="22" y="0"/>
                </a:moveTo>
                <a:lnTo>
                  <a:pt x="0" y="0"/>
                </a:lnTo>
                <a:lnTo>
                  <a:pt x="0" y="5"/>
                </a:lnTo>
                <a:lnTo>
                  <a:pt x="22" y="5"/>
                </a:lnTo>
                <a:lnTo>
                  <a:pt x="22" y="0"/>
                </a:lnTo>
                <a:lnTo>
                  <a:pt x="0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0" name=""/>
          <p:cNvSpPr/>
          <p:nvPr/>
        </p:nvSpPr>
        <p:spPr>
          <a:xfrm>
            <a:off x="4253040" y="921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1" name=""/>
          <p:cNvSpPr/>
          <p:nvPr/>
        </p:nvSpPr>
        <p:spPr>
          <a:xfrm>
            <a:off x="4251240" y="108000"/>
            <a:ext cx="66600" cy="28440"/>
          </a:xfrm>
          <a:custGeom>
            <a:avLst/>
            <a:gdLst/>
            <a:ahLst/>
            <a:rect l="l" t="t" r="r" b="b"/>
            <a:pathLst>
              <a:path w="86" h="38">
                <a:moveTo>
                  <a:pt x="68" y="0"/>
                </a:moveTo>
                <a:lnTo>
                  <a:pt x="68" y="2"/>
                </a:lnTo>
                <a:lnTo>
                  <a:pt x="66" y="2"/>
                </a:lnTo>
                <a:lnTo>
                  <a:pt x="63" y="4"/>
                </a:lnTo>
                <a:lnTo>
                  <a:pt x="61" y="6"/>
                </a:lnTo>
                <a:lnTo>
                  <a:pt x="52" y="9"/>
                </a:lnTo>
                <a:lnTo>
                  <a:pt x="43" y="13"/>
                </a:lnTo>
                <a:lnTo>
                  <a:pt x="32" y="14"/>
                </a:lnTo>
                <a:lnTo>
                  <a:pt x="22" y="14"/>
                </a:lnTo>
                <a:lnTo>
                  <a:pt x="13" y="16"/>
                </a:lnTo>
                <a:lnTo>
                  <a:pt x="0" y="16"/>
                </a:lnTo>
                <a:lnTo>
                  <a:pt x="0" y="38"/>
                </a:lnTo>
                <a:lnTo>
                  <a:pt x="13" y="38"/>
                </a:lnTo>
                <a:lnTo>
                  <a:pt x="25" y="36"/>
                </a:lnTo>
                <a:lnTo>
                  <a:pt x="38" y="34"/>
                </a:lnTo>
                <a:lnTo>
                  <a:pt x="48" y="32"/>
                </a:lnTo>
                <a:lnTo>
                  <a:pt x="59" y="29"/>
                </a:lnTo>
                <a:lnTo>
                  <a:pt x="70" y="25"/>
                </a:lnTo>
                <a:lnTo>
                  <a:pt x="73" y="22"/>
                </a:lnTo>
                <a:lnTo>
                  <a:pt x="79" y="20"/>
                </a:lnTo>
                <a:lnTo>
                  <a:pt x="82" y="16"/>
                </a:lnTo>
                <a:lnTo>
                  <a:pt x="86" y="13"/>
                </a:lnTo>
                <a:lnTo>
                  <a:pt x="6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2" name=""/>
          <p:cNvSpPr/>
          <p:nvPr/>
        </p:nvSpPr>
        <p:spPr>
          <a:xfrm>
            <a:off x="4311720" y="103320"/>
            <a:ext cx="1260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3" name=""/>
          <p:cNvSpPr/>
          <p:nvPr/>
        </p:nvSpPr>
        <p:spPr>
          <a:xfrm>
            <a:off x="4317840" y="111240"/>
            <a:ext cx="22320" cy="14040"/>
          </a:xfrm>
          <a:custGeom>
            <a:avLst/>
            <a:gdLst/>
            <a:ahLst/>
            <a:rect l="l" t="t" r="r" b="b"/>
            <a:pathLst>
              <a:path w="29" h="17">
                <a:moveTo>
                  <a:pt x="29" y="17"/>
                </a:moveTo>
                <a:lnTo>
                  <a:pt x="29" y="17"/>
                </a:lnTo>
                <a:lnTo>
                  <a:pt x="23" y="3"/>
                </a:lnTo>
                <a:lnTo>
                  <a:pt x="21" y="0"/>
                </a:lnTo>
                <a:lnTo>
                  <a:pt x="0" y="0"/>
                </a:lnTo>
                <a:lnTo>
                  <a:pt x="4" y="12"/>
                </a:lnTo>
                <a:lnTo>
                  <a:pt x="7" y="17"/>
                </a:lnTo>
                <a:lnTo>
                  <a:pt x="29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4" name=""/>
          <p:cNvSpPr/>
          <p:nvPr/>
        </p:nvSpPr>
        <p:spPr>
          <a:xfrm>
            <a:off x="4292640" y="125280"/>
            <a:ext cx="47520" cy="38160"/>
          </a:xfrm>
          <a:custGeom>
            <a:avLst/>
            <a:gdLst/>
            <a:ahLst/>
            <a:rect l="l" t="t" r="r" b="b"/>
            <a:pathLst>
              <a:path w="59" h="48">
                <a:moveTo>
                  <a:pt x="0" y="48"/>
                </a:moveTo>
                <a:lnTo>
                  <a:pt x="0" y="48"/>
                </a:lnTo>
                <a:lnTo>
                  <a:pt x="5" y="48"/>
                </a:lnTo>
                <a:lnTo>
                  <a:pt x="12" y="47"/>
                </a:lnTo>
                <a:lnTo>
                  <a:pt x="18" y="45"/>
                </a:lnTo>
                <a:lnTo>
                  <a:pt x="23" y="45"/>
                </a:lnTo>
                <a:lnTo>
                  <a:pt x="26" y="43"/>
                </a:lnTo>
                <a:lnTo>
                  <a:pt x="32" y="39"/>
                </a:lnTo>
                <a:lnTo>
                  <a:pt x="37" y="38"/>
                </a:lnTo>
                <a:lnTo>
                  <a:pt x="41" y="34"/>
                </a:lnTo>
                <a:lnTo>
                  <a:pt x="44" y="31"/>
                </a:lnTo>
                <a:lnTo>
                  <a:pt x="48" y="27"/>
                </a:lnTo>
                <a:lnTo>
                  <a:pt x="50" y="23"/>
                </a:lnTo>
                <a:lnTo>
                  <a:pt x="53" y="20"/>
                </a:lnTo>
                <a:lnTo>
                  <a:pt x="55" y="15"/>
                </a:lnTo>
                <a:lnTo>
                  <a:pt x="57" y="11"/>
                </a:lnTo>
                <a:lnTo>
                  <a:pt x="59" y="6"/>
                </a:lnTo>
                <a:lnTo>
                  <a:pt x="59" y="0"/>
                </a:lnTo>
                <a:lnTo>
                  <a:pt x="37" y="0"/>
                </a:lnTo>
                <a:lnTo>
                  <a:pt x="37" y="4"/>
                </a:lnTo>
                <a:lnTo>
                  <a:pt x="37" y="6"/>
                </a:lnTo>
                <a:lnTo>
                  <a:pt x="35" y="7"/>
                </a:lnTo>
                <a:lnTo>
                  <a:pt x="34" y="9"/>
                </a:lnTo>
                <a:lnTo>
                  <a:pt x="32" y="13"/>
                </a:lnTo>
                <a:lnTo>
                  <a:pt x="30" y="15"/>
                </a:lnTo>
                <a:lnTo>
                  <a:pt x="28" y="16"/>
                </a:lnTo>
                <a:lnTo>
                  <a:pt x="26" y="20"/>
                </a:lnTo>
                <a:lnTo>
                  <a:pt x="23" y="22"/>
                </a:lnTo>
                <a:lnTo>
                  <a:pt x="21" y="22"/>
                </a:lnTo>
                <a:lnTo>
                  <a:pt x="18" y="23"/>
                </a:lnTo>
                <a:lnTo>
                  <a:pt x="14" y="25"/>
                </a:lnTo>
                <a:lnTo>
                  <a:pt x="12" y="25"/>
                </a:lnTo>
                <a:lnTo>
                  <a:pt x="9" y="27"/>
                </a:lnTo>
                <a:lnTo>
                  <a:pt x="3" y="27"/>
                </a:lnTo>
                <a:lnTo>
                  <a:pt x="0" y="27"/>
                </a:lnTo>
                <a:lnTo>
                  <a:pt x="0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5" name=""/>
          <p:cNvSpPr/>
          <p:nvPr/>
        </p:nvSpPr>
        <p:spPr>
          <a:xfrm>
            <a:off x="4248000" y="133200"/>
            <a:ext cx="44640" cy="30240"/>
          </a:xfrm>
          <a:custGeom>
            <a:avLst/>
            <a:gdLst/>
            <a:ahLst/>
            <a:rect l="l" t="t" r="r" b="b"/>
            <a:pathLst>
              <a:path w="57" h="37">
                <a:moveTo>
                  <a:pt x="0" y="20"/>
                </a:moveTo>
                <a:lnTo>
                  <a:pt x="14" y="25"/>
                </a:lnTo>
                <a:lnTo>
                  <a:pt x="28" y="30"/>
                </a:lnTo>
                <a:lnTo>
                  <a:pt x="34" y="32"/>
                </a:lnTo>
                <a:lnTo>
                  <a:pt x="41" y="34"/>
                </a:lnTo>
                <a:lnTo>
                  <a:pt x="50" y="37"/>
                </a:lnTo>
                <a:lnTo>
                  <a:pt x="57" y="37"/>
                </a:lnTo>
                <a:lnTo>
                  <a:pt x="57" y="16"/>
                </a:lnTo>
                <a:lnTo>
                  <a:pt x="51" y="16"/>
                </a:lnTo>
                <a:lnTo>
                  <a:pt x="48" y="14"/>
                </a:lnTo>
                <a:lnTo>
                  <a:pt x="41" y="14"/>
                </a:lnTo>
                <a:lnTo>
                  <a:pt x="35" y="11"/>
                </a:lnTo>
                <a:lnTo>
                  <a:pt x="23" y="5"/>
                </a:lnTo>
                <a:lnTo>
                  <a:pt x="7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6" name=""/>
          <p:cNvSpPr/>
          <p:nvPr/>
        </p:nvSpPr>
        <p:spPr>
          <a:xfrm>
            <a:off x="4243320" y="128520"/>
            <a:ext cx="1584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7" name=""/>
          <p:cNvSpPr/>
          <p:nvPr/>
        </p:nvSpPr>
        <p:spPr>
          <a:xfrm>
            <a:off x="4251240" y="1285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8" name=""/>
          <p:cNvSpPr/>
          <p:nvPr/>
        </p:nvSpPr>
        <p:spPr>
          <a:xfrm>
            <a:off x="4316400" y="133200"/>
            <a:ext cx="34920" cy="32040"/>
          </a:xfrm>
          <a:custGeom>
            <a:avLst/>
            <a:gdLst/>
            <a:ahLst/>
            <a:rect l="l" t="t" r="r" b="b"/>
            <a:pathLst>
              <a:path w="45" h="39">
                <a:moveTo>
                  <a:pt x="45" y="0"/>
                </a:moveTo>
                <a:lnTo>
                  <a:pt x="45" y="0"/>
                </a:lnTo>
                <a:lnTo>
                  <a:pt x="36" y="2"/>
                </a:lnTo>
                <a:lnTo>
                  <a:pt x="29" y="4"/>
                </a:lnTo>
                <a:lnTo>
                  <a:pt x="22" y="7"/>
                </a:lnTo>
                <a:lnTo>
                  <a:pt x="16" y="11"/>
                </a:lnTo>
                <a:lnTo>
                  <a:pt x="11" y="16"/>
                </a:lnTo>
                <a:lnTo>
                  <a:pt x="6" y="21"/>
                </a:lnTo>
                <a:lnTo>
                  <a:pt x="2" y="25"/>
                </a:lnTo>
                <a:lnTo>
                  <a:pt x="0" y="30"/>
                </a:lnTo>
                <a:lnTo>
                  <a:pt x="18" y="39"/>
                </a:lnTo>
                <a:lnTo>
                  <a:pt x="20" y="37"/>
                </a:lnTo>
                <a:lnTo>
                  <a:pt x="22" y="34"/>
                </a:lnTo>
                <a:lnTo>
                  <a:pt x="25" y="30"/>
                </a:lnTo>
                <a:lnTo>
                  <a:pt x="29" y="28"/>
                </a:lnTo>
                <a:lnTo>
                  <a:pt x="34" y="25"/>
                </a:lnTo>
                <a:lnTo>
                  <a:pt x="39" y="21"/>
                </a:lnTo>
                <a:lnTo>
                  <a:pt x="41" y="21"/>
                </a:lnTo>
                <a:lnTo>
                  <a:pt x="45" y="20"/>
                </a:lnTo>
                <a:lnTo>
                  <a:pt x="4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09" name=""/>
          <p:cNvSpPr/>
          <p:nvPr/>
        </p:nvSpPr>
        <p:spPr>
          <a:xfrm>
            <a:off x="4351320" y="133200"/>
            <a:ext cx="28440" cy="25560"/>
          </a:xfrm>
          <a:custGeom>
            <a:avLst/>
            <a:gdLst/>
            <a:ahLst/>
            <a:rect l="l" t="t" r="r" b="b"/>
            <a:pathLst>
              <a:path w="35" h="30">
                <a:moveTo>
                  <a:pt x="35" y="20"/>
                </a:moveTo>
                <a:lnTo>
                  <a:pt x="28" y="11"/>
                </a:lnTo>
                <a:lnTo>
                  <a:pt x="23" y="9"/>
                </a:lnTo>
                <a:lnTo>
                  <a:pt x="18" y="5"/>
                </a:lnTo>
                <a:lnTo>
                  <a:pt x="14" y="4"/>
                </a:lnTo>
                <a:lnTo>
                  <a:pt x="10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2" y="20"/>
                </a:lnTo>
                <a:lnTo>
                  <a:pt x="3" y="21"/>
                </a:lnTo>
                <a:lnTo>
                  <a:pt x="5" y="21"/>
                </a:lnTo>
                <a:lnTo>
                  <a:pt x="7" y="23"/>
                </a:lnTo>
                <a:lnTo>
                  <a:pt x="12" y="27"/>
                </a:lnTo>
                <a:lnTo>
                  <a:pt x="21" y="30"/>
                </a:lnTo>
                <a:lnTo>
                  <a:pt x="14" y="20"/>
                </a:lnTo>
                <a:lnTo>
                  <a:pt x="35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0" name=""/>
          <p:cNvSpPr/>
          <p:nvPr/>
        </p:nvSpPr>
        <p:spPr>
          <a:xfrm>
            <a:off x="4335480" y="149400"/>
            <a:ext cx="44280" cy="28440"/>
          </a:xfrm>
          <a:custGeom>
            <a:avLst/>
            <a:gdLst/>
            <a:ahLst/>
            <a:rect l="l" t="t" r="r" b="b"/>
            <a:pathLst>
              <a:path w="55" h="35">
                <a:moveTo>
                  <a:pt x="0" y="35"/>
                </a:moveTo>
                <a:lnTo>
                  <a:pt x="0" y="35"/>
                </a:lnTo>
                <a:lnTo>
                  <a:pt x="9" y="35"/>
                </a:lnTo>
                <a:lnTo>
                  <a:pt x="18" y="35"/>
                </a:lnTo>
                <a:lnTo>
                  <a:pt x="27" y="35"/>
                </a:lnTo>
                <a:lnTo>
                  <a:pt x="34" y="33"/>
                </a:lnTo>
                <a:lnTo>
                  <a:pt x="39" y="32"/>
                </a:lnTo>
                <a:lnTo>
                  <a:pt x="45" y="28"/>
                </a:lnTo>
                <a:lnTo>
                  <a:pt x="48" y="24"/>
                </a:lnTo>
                <a:lnTo>
                  <a:pt x="50" y="21"/>
                </a:lnTo>
                <a:lnTo>
                  <a:pt x="54" y="16"/>
                </a:lnTo>
                <a:lnTo>
                  <a:pt x="55" y="10"/>
                </a:lnTo>
                <a:lnTo>
                  <a:pt x="55" y="5"/>
                </a:lnTo>
                <a:lnTo>
                  <a:pt x="55" y="0"/>
                </a:lnTo>
                <a:lnTo>
                  <a:pt x="34" y="0"/>
                </a:lnTo>
                <a:lnTo>
                  <a:pt x="34" y="3"/>
                </a:lnTo>
                <a:lnTo>
                  <a:pt x="32" y="7"/>
                </a:lnTo>
                <a:lnTo>
                  <a:pt x="32" y="8"/>
                </a:lnTo>
                <a:lnTo>
                  <a:pt x="30" y="10"/>
                </a:lnTo>
                <a:lnTo>
                  <a:pt x="30" y="10"/>
                </a:lnTo>
                <a:lnTo>
                  <a:pt x="30" y="12"/>
                </a:lnTo>
                <a:lnTo>
                  <a:pt x="29" y="12"/>
                </a:lnTo>
                <a:lnTo>
                  <a:pt x="29" y="12"/>
                </a:lnTo>
                <a:lnTo>
                  <a:pt x="25" y="14"/>
                </a:lnTo>
                <a:lnTo>
                  <a:pt x="18" y="14"/>
                </a:lnTo>
                <a:lnTo>
                  <a:pt x="9" y="14"/>
                </a:lnTo>
                <a:lnTo>
                  <a:pt x="0" y="14"/>
                </a:lnTo>
                <a:lnTo>
                  <a:pt x="0" y="3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1" name=""/>
          <p:cNvSpPr/>
          <p:nvPr/>
        </p:nvSpPr>
        <p:spPr>
          <a:xfrm>
            <a:off x="4311720" y="160200"/>
            <a:ext cx="23760" cy="17640"/>
          </a:xfrm>
          <a:custGeom>
            <a:avLst/>
            <a:gdLst/>
            <a:ahLst/>
            <a:rect l="l" t="t" r="r" b="b"/>
            <a:pathLst>
              <a:path w="30" h="21">
                <a:moveTo>
                  <a:pt x="0" y="3"/>
                </a:moveTo>
                <a:lnTo>
                  <a:pt x="0" y="10"/>
                </a:lnTo>
                <a:lnTo>
                  <a:pt x="3" y="16"/>
                </a:lnTo>
                <a:lnTo>
                  <a:pt x="11" y="19"/>
                </a:lnTo>
                <a:lnTo>
                  <a:pt x="16" y="21"/>
                </a:lnTo>
                <a:lnTo>
                  <a:pt x="23" y="21"/>
                </a:lnTo>
                <a:lnTo>
                  <a:pt x="30" y="21"/>
                </a:lnTo>
                <a:lnTo>
                  <a:pt x="30" y="0"/>
                </a:lnTo>
                <a:lnTo>
                  <a:pt x="23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3"/>
                </a:lnTo>
                <a:lnTo>
                  <a:pt x="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2" name=""/>
          <p:cNvSpPr/>
          <p:nvPr/>
        </p:nvSpPr>
        <p:spPr>
          <a:xfrm>
            <a:off x="4313160" y="155520"/>
            <a:ext cx="14400" cy="14400"/>
          </a:xfrm>
          <a:custGeom>
            <a:avLst/>
            <a:gdLst/>
            <a:ahLst/>
            <a:rect l="l" t="t" r="r" b="b"/>
            <a:pathLst>
              <a:path w="18" h="17">
                <a:moveTo>
                  <a:pt x="3" y="0"/>
                </a:moveTo>
                <a:lnTo>
                  <a:pt x="0" y="3"/>
                </a:lnTo>
                <a:lnTo>
                  <a:pt x="14" y="17"/>
                </a:lnTo>
                <a:lnTo>
                  <a:pt x="18" y="14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3" name=""/>
          <p:cNvSpPr/>
          <p:nvPr/>
        </p:nvSpPr>
        <p:spPr>
          <a:xfrm>
            <a:off x="4321080" y="1602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4" name=""/>
          <p:cNvSpPr/>
          <p:nvPr/>
        </p:nvSpPr>
        <p:spPr>
          <a:xfrm>
            <a:off x="4219560" y="160200"/>
            <a:ext cx="42840" cy="19080"/>
          </a:xfrm>
          <a:custGeom>
            <a:avLst/>
            <a:gdLst/>
            <a:ahLst/>
            <a:rect l="l" t="t" r="r" b="b"/>
            <a:pathLst>
              <a:path w="54" h="23">
                <a:moveTo>
                  <a:pt x="54" y="0"/>
                </a:moveTo>
                <a:lnTo>
                  <a:pt x="54" y="0"/>
                </a:lnTo>
                <a:lnTo>
                  <a:pt x="41" y="0"/>
                </a:lnTo>
                <a:lnTo>
                  <a:pt x="25" y="2"/>
                </a:lnTo>
                <a:lnTo>
                  <a:pt x="9" y="3"/>
                </a:lnTo>
                <a:lnTo>
                  <a:pt x="0" y="3"/>
                </a:lnTo>
                <a:lnTo>
                  <a:pt x="0" y="23"/>
                </a:lnTo>
                <a:lnTo>
                  <a:pt x="11" y="23"/>
                </a:lnTo>
                <a:lnTo>
                  <a:pt x="27" y="21"/>
                </a:lnTo>
                <a:lnTo>
                  <a:pt x="41" y="19"/>
                </a:lnTo>
                <a:lnTo>
                  <a:pt x="54" y="19"/>
                </a:lnTo>
                <a:lnTo>
                  <a:pt x="5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5" name=""/>
          <p:cNvSpPr/>
          <p:nvPr/>
        </p:nvSpPr>
        <p:spPr>
          <a:xfrm>
            <a:off x="4262400" y="160200"/>
            <a:ext cx="88920" cy="30240"/>
          </a:xfrm>
          <a:custGeom>
            <a:avLst/>
            <a:gdLst/>
            <a:ahLst/>
            <a:rect l="l" t="t" r="r" b="b"/>
            <a:pathLst>
              <a:path w="112" h="37">
                <a:moveTo>
                  <a:pt x="112" y="18"/>
                </a:moveTo>
                <a:lnTo>
                  <a:pt x="98" y="14"/>
                </a:lnTo>
                <a:lnTo>
                  <a:pt x="85" y="10"/>
                </a:lnTo>
                <a:lnTo>
                  <a:pt x="73" y="7"/>
                </a:lnTo>
                <a:lnTo>
                  <a:pt x="60" y="5"/>
                </a:lnTo>
                <a:lnTo>
                  <a:pt x="46" y="3"/>
                </a:lnTo>
                <a:lnTo>
                  <a:pt x="32" y="2"/>
                </a:lnTo>
                <a:lnTo>
                  <a:pt x="17" y="0"/>
                </a:lnTo>
                <a:lnTo>
                  <a:pt x="0" y="0"/>
                </a:lnTo>
                <a:lnTo>
                  <a:pt x="0" y="21"/>
                </a:lnTo>
                <a:lnTo>
                  <a:pt x="16" y="21"/>
                </a:lnTo>
                <a:lnTo>
                  <a:pt x="32" y="21"/>
                </a:lnTo>
                <a:lnTo>
                  <a:pt x="44" y="23"/>
                </a:lnTo>
                <a:lnTo>
                  <a:pt x="57" y="25"/>
                </a:lnTo>
                <a:lnTo>
                  <a:pt x="69" y="28"/>
                </a:lnTo>
                <a:lnTo>
                  <a:pt x="80" y="30"/>
                </a:lnTo>
                <a:lnTo>
                  <a:pt x="92" y="34"/>
                </a:lnTo>
                <a:lnTo>
                  <a:pt x="106" y="37"/>
                </a:lnTo>
                <a:lnTo>
                  <a:pt x="112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6" name=""/>
          <p:cNvSpPr/>
          <p:nvPr/>
        </p:nvSpPr>
        <p:spPr>
          <a:xfrm>
            <a:off x="4348080" y="174600"/>
            <a:ext cx="223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7" name=""/>
          <p:cNvSpPr/>
          <p:nvPr/>
        </p:nvSpPr>
        <p:spPr>
          <a:xfrm>
            <a:off x="4361040" y="163440"/>
            <a:ext cx="39600" cy="20880"/>
          </a:xfrm>
          <a:custGeom>
            <a:avLst/>
            <a:gdLst/>
            <a:ahLst/>
            <a:rect l="l" t="t" r="r" b="b"/>
            <a:pathLst>
              <a:path w="50" h="25">
                <a:moveTo>
                  <a:pt x="50" y="0"/>
                </a:moveTo>
                <a:lnTo>
                  <a:pt x="50" y="0"/>
                </a:lnTo>
                <a:lnTo>
                  <a:pt x="38" y="0"/>
                </a:lnTo>
                <a:lnTo>
                  <a:pt x="23" y="2"/>
                </a:lnTo>
                <a:lnTo>
                  <a:pt x="16" y="4"/>
                </a:lnTo>
                <a:lnTo>
                  <a:pt x="9" y="7"/>
                </a:lnTo>
                <a:lnTo>
                  <a:pt x="6" y="11"/>
                </a:lnTo>
                <a:lnTo>
                  <a:pt x="2" y="15"/>
                </a:lnTo>
                <a:lnTo>
                  <a:pt x="0" y="20"/>
                </a:lnTo>
                <a:lnTo>
                  <a:pt x="0" y="24"/>
                </a:lnTo>
                <a:lnTo>
                  <a:pt x="22" y="24"/>
                </a:lnTo>
                <a:lnTo>
                  <a:pt x="22" y="25"/>
                </a:lnTo>
                <a:lnTo>
                  <a:pt x="22" y="25"/>
                </a:lnTo>
                <a:lnTo>
                  <a:pt x="23" y="24"/>
                </a:lnTo>
                <a:lnTo>
                  <a:pt x="27" y="22"/>
                </a:lnTo>
                <a:lnTo>
                  <a:pt x="39" y="20"/>
                </a:lnTo>
                <a:lnTo>
                  <a:pt x="50" y="20"/>
                </a:lnTo>
                <a:lnTo>
                  <a:pt x="5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8" name=""/>
          <p:cNvSpPr/>
          <p:nvPr/>
        </p:nvSpPr>
        <p:spPr>
          <a:xfrm>
            <a:off x="4400640" y="163440"/>
            <a:ext cx="100080" cy="34920"/>
          </a:xfrm>
          <a:custGeom>
            <a:avLst/>
            <a:gdLst/>
            <a:ahLst/>
            <a:rect l="l" t="t" r="r" b="b"/>
            <a:pathLst>
              <a:path w="126" h="45">
                <a:moveTo>
                  <a:pt x="126" y="34"/>
                </a:moveTo>
                <a:lnTo>
                  <a:pt x="118" y="25"/>
                </a:lnTo>
                <a:lnTo>
                  <a:pt x="105" y="22"/>
                </a:lnTo>
                <a:lnTo>
                  <a:pt x="93" y="18"/>
                </a:lnTo>
                <a:lnTo>
                  <a:pt x="78" y="15"/>
                </a:lnTo>
                <a:lnTo>
                  <a:pt x="62" y="9"/>
                </a:lnTo>
                <a:lnTo>
                  <a:pt x="48" y="6"/>
                </a:lnTo>
                <a:lnTo>
                  <a:pt x="32" y="4"/>
                </a:lnTo>
                <a:lnTo>
                  <a:pt x="25" y="2"/>
                </a:lnTo>
                <a:lnTo>
                  <a:pt x="16" y="0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7" y="20"/>
                </a:lnTo>
                <a:lnTo>
                  <a:pt x="14" y="22"/>
                </a:lnTo>
                <a:lnTo>
                  <a:pt x="21" y="22"/>
                </a:lnTo>
                <a:lnTo>
                  <a:pt x="29" y="24"/>
                </a:lnTo>
                <a:lnTo>
                  <a:pt x="43" y="27"/>
                </a:lnTo>
                <a:lnTo>
                  <a:pt x="57" y="31"/>
                </a:lnTo>
                <a:lnTo>
                  <a:pt x="73" y="34"/>
                </a:lnTo>
                <a:lnTo>
                  <a:pt x="85" y="38"/>
                </a:lnTo>
                <a:lnTo>
                  <a:pt x="100" y="41"/>
                </a:lnTo>
                <a:lnTo>
                  <a:pt x="114" y="45"/>
                </a:lnTo>
                <a:lnTo>
                  <a:pt x="105" y="34"/>
                </a:lnTo>
                <a:lnTo>
                  <a:pt x="126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9" name=""/>
          <p:cNvSpPr/>
          <p:nvPr/>
        </p:nvSpPr>
        <p:spPr>
          <a:xfrm>
            <a:off x="4484520" y="190440"/>
            <a:ext cx="16200" cy="20520"/>
          </a:xfrm>
          <a:custGeom>
            <a:avLst/>
            <a:gdLst/>
            <a:ahLst/>
            <a:rect l="l" t="t" r="r" b="b"/>
            <a:pathLst>
              <a:path w="21" h="25">
                <a:moveTo>
                  <a:pt x="16" y="25"/>
                </a:moveTo>
                <a:lnTo>
                  <a:pt x="21" y="18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0" y="18"/>
                </a:lnTo>
                <a:lnTo>
                  <a:pt x="5" y="9"/>
                </a:lnTo>
                <a:lnTo>
                  <a:pt x="16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0" name=""/>
          <p:cNvSpPr/>
          <p:nvPr/>
        </p:nvSpPr>
        <p:spPr>
          <a:xfrm>
            <a:off x="4464000" y="198360"/>
            <a:ext cx="33480" cy="50760"/>
          </a:xfrm>
          <a:custGeom>
            <a:avLst/>
            <a:gdLst/>
            <a:ahLst/>
            <a:rect l="l" t="t" r="r" b="b"/>
            <a:pathLst>
              <a:path w="43" h="66">
                <a:moveTo>
                  <a:pt x="22" y="57"/>
                </a:moveTo>
                <a:lnTo>
                  <a:pt x="14" y="66"/>
                </a:lnTo>
                <a:lnTo>
                  <a:pt x="20" y="64"/>
                </a:lnTo>
                <a:lnTo>
                  <a:pt x="25" y="61"/>
                </a:lnTo>
                <a:lnTo>
                  <a:pt x="29" y="57"/>
                </a:lnTo>
                <a:lnTo>
                  <a:pt x="32" y="52"/>
                </a:lnTo>
                <a:lnTo>
                  <a:pt x="34" y="45"/>
                </a:lnTo>
                <a:lnTo>
                  <a:pt x="36" y="36"/>
                </a:lnTo>
                <a:lnTo>
                  <a:pt x="38" y="29"/>
                </a:lnTo>
                <a:lnTo>
                  <a:pt x="38" y="23"/>
                </a:lnTo>
                <a:lnTo>
                  <a:pt x="39" y="21"/>
                </a:lnTo>
                <a:lnTo>
                  <a:pt x="41" y="20"/>
                </a:lnTo>
                <a:lnTo>
                  <a:pt x="41" y="18"/>
                </a:lnTo>
                <a:lnTo>
                  <a:pt x="43" y="16"/>
                </a:lnTo>
                <a:lnTo>
                  <a:pt x="30" y="0"/>
                </a:lnTo>
                <a:lnTo>
                  <a:pt x="25" y="4"/>
                </a:lnTo>
                <a:lnTo>
                  <a:pt x="22" y="9"/>
                </a:lnTo>
                <a:lnTo>
                  <a:pt x="20" y="13"/>
                </a:lnTo>
                <a:lnTo>
                  <a:pt x="18" y="18"/>
                </a:lnTo>
                <a:lnTo>
                  <a:pt x="16" y="25"/>
                </a:lnTo>
                <a:lnTo>
                  <a:pt x="14" y="34"/>
                </a:lnTo>
                <a:lnTo>
                  <a:pt x="13" y="39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9" y="46"/>
                </a:lnTo>
                <a:lnTo>
                  <a:pt x="7" y="46"/>
                </a:lnTo>
                <a:lnTo>
                  <a:pt x="0" y="57"/>
                </a:lnTo>
                <a:lnTo>
                  <a:pt x="22" y="5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1" name=""/>
          <p:cNvSpPr/>
          <p:nvPr/>
        </p:nvSpPr>
        <p:spPr>
          <a:xfrm>
            <a:off x="4464000" y="243000"/>
            <a:ext cx="17640" cy="7920"/>
          </a:xfrm>
          <a:custGeom>
            <a:avLst/>
            <a:gdLst/>
            <a:ahLst/>
            <a:rect l="l" t="t" r="r" b="b"/>
            <a:pathLst>
              <a:path w="22" h="11">
                <a:moveTo>
                  <a:pt x="22" y="11"/>
                </a:moveTo>
                <a:lnTo>
                  <a:pt x="22" y="11"/>
                </a:lnTo>
                <a:lnTo>
                  <a:pt x="22" y="5"/>
                </a:lnTo>
                <a:lnTo>
                  <a:pt x="22" y="0"/>
                </a:ln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2" name=""/>
          <p:cNvSpPr/>
          <p:nvPr/>
        </p:nvSpPr>
        <p:spPr>
          <a:xfrm>
            <a:off x="4427640" y="250920"/>
            <a:ext cx="54000" cy="50760"/>
          </a:xfrm>
          <a:custGeom>
            <a:avLst/>
            <a:gdLst/>
            <a:ahLst/>
            <a:rect l="l" t="t" r="r" b="b"/>
            <a:pathLst>
              <a:path w="68" h="64">
                <a:moveTo>
                  <a:pt x="21" y="55"/>
                </a:moveTo>
                <a:lnTo>
                  <a:pt x="14" y="64"/>
                </a:lnTo>
                <a:lnTo>
                  <a:pt x="25" y="60"/>
                </a:lnTo>
                <a:lnTo>
                  <a:pt x="34" y="55"/>
                </a:lnTo>
                <a:lnTo>
                  <a:pt x="43" y="50"/>
                </a:lnTo>
                <a:lnTo>
                  <a:pt x="50" y="42"/>
                </a:lnTo>
                <a:lnTo>
                  <a:pt x="53" y="39"/>
                </a:lnTo>
                <a:lnTo>
                  <a:pt x="59" y="35"/>
                </a:lnTo>
                <a:lnTo>
                  <a:pt x="60" y="30"/>
                </a:lnTo>
                <a:lnTo>
                  <a:pt x="62" y="25"/>
                </a:lnTo>
                <a:lnTo>
                  <a:pt x="66" y="19"/>
                </a:lnTo>
                <a:lnTo>
                  <a:pt x="66" y="12"/>
                </a:lnTo>
                <a:lnTo>
                  <a:pt x="68" y="7"/>
                </a:lnTo>
                <a:lnTo>
                  <a:pt x="68" y="0"/>
                </a:lnTo>
                <a:lnTo>
                  <a:pt x="46" y="0"/>
                </a:lnTo>
                <a:lnTo>
                  <a:pt x="46" y="5"/>
                </a:lnTo>
                <a:lnTo>
                  <a:pt x="46" y="10"/>
                </a:lnTo>
                <a:lnTo>
                  <a:pt x="44" y="14"/>
                </a:lnTo>
                <a:lnTo>
                  <a:pt x="43" y="18"/>
                </a:lnTo>
                <a:lnTo>
                  <a:pt x="43" y="21"/>
                </a:lnTo>
                <a:lnTo>
                  <a:pt x="39" y="23"/>
                </a:lnTo>
                <a:lnTo>
                  <a:pt x="37" y="26"/>
                </a:lnTo>
                <a:lnTo>
                  <a:pt x="35" y="28"/>
                </a:lnTo>
                <a:lnTo>
                  <a:pt x="30" y="34"/>
                </a:lnTo>
                <a:lnTo>
                  <a:pt x="23" y="37"/>
                </a:lnTo>
                <a:lnTo>
                  <a:pt x="16" y="41"/>
                </a:lnTo>
                <a:lnTo>
                  <a:pt x="7" y="44"/>
                </a:lnTo>
                <a:lnTo>
                  <a:pt x="0" y="55"/>
                </a:lnTo>
                <a:lnTo>
                  <a:pt x="21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3" name=""/>
          <p:cNvSpPr/>
          <p:nvPr/>
        </p:nvSpPr>
        <p:spPr>
          <a:xfrm>
            <a:off x="4427640" y="29520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23" y="23"/>
                </a:moveTo>
                <a:lnTo>
                  <a:pt x="25" y="5"/>
                </a:lnTo>
                <a:lnTo>
                  <a:pt x="23" y="3"/>
                </a:lnTo>
                <a:lnTo>
                  <a:pt x="21" y="3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3" y="12"/>
                </a:lnTo>
                <a:lnTo>
                  <a:pt x="7" y="18"/>
                </a:lnTo>
                <a:lnTo>
                  <a:pt x="11" y="21"/>
                </a:lnTo>
                <a:lnTo>
                  <a:pt x="12" y="3"/>
                </a:lnTo>
                <a:lnTo>
                  <a:pt x="23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4" name=""/>
          <p:cNvSpPr/>
          <p:nvPr/>
        </p:nvSpPr>
        <p:spPr>
          <a:xfrm>
            <a:off x="4419720" y="298440"/>
            <a:ext cx="25200" cy="23760"/>
          </a:xfrm>
          <a:custGeom>
            <a:avLst/>
            <a:gdLst/>
            <a:ahLst/>
            <a:rect l="l" t="t" r="r" b="b"/>
            <a:pathLst>
              <a:path w="32" h="31">
                <a:moveTo>
                  <a:pt x="22" y="20"/>
                </a:moveTo>
                <a:lnTo>
                  <a:pt x="11" y="31"/>
                </a:lnTo>
                <a:lnTo>
                  <a:pt x="16" y="31"/>
                </a:lnTo>
                <a:lnTo>
                  <a:pt x="20" y="29"/>
                </a:lnTo>
                <a:lnTo>
                  <a:pt x="25" y="25"/>
                </a:lnTo>
                <a:lnTo>
                  <a:pt x="29" y="24"/>
                </a:lnTo>
                <a:lnTo>
                  <a:pt x="30" y="20"/>
                </a:lnTo>
                <a:lnTo>
                  <a:pt x="32" y="20"/>
                </a:lnTo>
                <a:lnTo>
                  <a:pt x="23" y="0"/>
                </a:lnTo>
                <a:lnTo>
                  <a:pt x="16" y="6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0" y="20"/>
                </a:lnTo>
                <a:lnTo>
                  <a:pt x="2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5" name=""/>
          <p:cNvSpPr/>
          <p:nvPr/>
        </p:nvSpPr>
        <p:spPr>
          <a:xfrm>
            <a:off x="4410000" y="314280"/>
            <a:ext cx="25560" cy="27000"/>
          </a:xfrm>
          <a:custGeom>
            <a:avLst/>
            <a:gdLst/>
            <a:ahLst/>
            <a:rect l="l" t="t" r="r" b="b"/>
            <a:pathLst>
              <a:path w="32" h="36">
                <a:moveTo>
                  <a:pt x="0" y="36"/>
                </a:moveTo>
                <a:lnTo>
                  <a:pt x="0" y="36"/>
                </a:lnTo>
                <a:lnTo>
                  <a:pt x="5" y="36"/>
                </a:lnTo>
                <a:lnTo>
                  <a:pt x="10" y="34"/>
                </a:lnTo>
                <a:lnTo>
                  <a:pt x="17" y="32"/>
                </a:lnTo>
                <a:lnTo>
                  <a:pt x="23" y="29"/>
                </a:lnTo>
                <a:lnTo>
                  <a:pt x="26" y="21"/>
                </a:lnTo>
                <a:lnTo>
                  <a:pt x="30" y="16"/>
                </a:lnTo>
                <a:lnTo>
                  <a:pt x="30" y="7"/>
                </a:lnTo>
                <a:lnTo>
                  <a:pt x="32" y="0"/>
                </a:lnTo>
                <a:lnTo>
                  <a:pt x="10" y="0"/>
                </a:lnTo>
                <a:lnTo>
                  <a:pt x="10" y="5"/>
                </a:lnTo>
                <a:lnTo>
                  <a:pt x="8" y="11"/>
                </a:lnTo>
                <a:lnTo>
                  <a:pt x="8" y="13"/>
                </a:lnTo>
                <a:lnTo>
                  <a:pt x="8" y="13"/>
                </a:lnTo>
                <a:lnTo>
                  <a:pt x="7" y="13"/>
                </a:lnTo>
                <a:lnTo>
                  <a:pt x="5" y="14"/>
                </a:lnTo>
                <a:lnTo>
                  <a:pt x="3" y="14"/>
                </a:lnTo>
                <a:lnTo>
                  <a:pt x="0" y="14"/>
                </a:lnTo>
                <a:lnTo>
                  <a:pt x="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6" name=""/>
          <p:cNvSpPr/>
          <p:nvPr/>
        </p:nvSpPr>
        <p:spPr>
          <a:xfrm>
            <a:off x="4390920" y="316080"/>
            <a:ext cx="1908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10" y="21"/>
                </a:moveTo>
                <a:lnTo>
                  <a:pt x="0" y="10"/>
                </a:lnTo>
                <a:lnTo>
                  <a:pt x="1" y="16"/>
                </a:lnTo>
                <a:lnTo>
                  <a:pt x="3" y="21"/>
                </a:lnTo>
                <a:lnTo>
                  <a:pt x="7" y="25"/>
                </a:lnTo>
                <a:lnTo>
                  <a:pt x="10" y="28"/>
                </a:lnTo>
                <a:lnTo>
                  <a:pt x="17" y="30"/>
                </a:lnTo>
                <a:lnTo>
                  <a:pt x="25" y="32"/>
                </a:lnTo>
                <a:lnTo>
                  <a:pt x="25" y="10"/>
                </a:lnTo>
                <a:lnTo>
                  <a:pt x="25" y="10"/>
                </a:lnTo>
                <a:lnTo>
                  <a:pt x="21" y="9"/>
                </a:lnTo>
                <a:lnTo>
                  <a:pt x="21" y="9"/>
                </a:lnTo>
                <a:lnTo>
                  <a:pt x="21" y="10"/>
                </a:lnTo>
                <a:lnTo>
                  <a:pt x="10" y="0"/>
                </a:lnTo>
                <a:lnTo>
                  <a:pt x="1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7" name=""/>
          <p:cNvSpPr/>
          <p:nvPr/>
        </p:nvSpPr>
        <p:spPr>
          <a:xfrm>
            <a:off x="4378320" y="316080"/>
            <a:ext cx="19080" cy="27000"/>
          </a:xfrm>
          <a:custGeom>
            <a:avLst/>
            <a:gdLst/>
            <a:ahLst/>
            <a:rect l="l" t="t" r="r" b="b"/>
            <a:pathLst>
              <a:path w="25" h="33">
                <a:moveTo>
                  <a:pt x="16" y="33"/>
                </a:moveTo>
                <a:lnTo>
                  <a:pt x="19" y="19"/>
                </a:lnTo>
                <a:lnTo>
                  <a:pt x="21" y="21"/>
                </a:lnTo>
                <a:lnTo>
                  <a:pt x="21" y="23"/>
                </a:lnTo>
                <a:lnTo>
                  <a:pt x="21" y="23"/>
                </a:lnTo>
                <a:lnTo>
                  <a:pt x="21" y="23"/>
                </a:lnTo>
                <a:lnTo>
                  <a:pt x="21" y="23"/>
                </a:lnTo>
                <a:lnTo>
                  <a:pt x="23" y="21"/>
                </a:lnTo>
                <a:lnTo>
                  <a:pt x="25" y="21"/>
                </a:lnTo>
                <a:lnTo>
                  <a:pt x="25" y="21"/>
                </a:lnTo>
                <a:lnTo>
                  <a:pt x="25" y="0"/>
                </a:lnTo>
                <a:lnTo>
                  <a:pt x="19" y="0"/>
                </a:lnTo>
                <a:lnTo>
                  <a:pt x="16" y="1"/>
                </a:lnTo>
                <a:lnTo>
                  <a:pt x="10" y="3"/>
                </a:lnTo>
                <a:lnTo>
                  <a:pt x="7" y="7"/>
                </a:lnTo>
                <a:lnTo>
                  <a:pt x="3" y="10"/>
                </a:lnTo>
                <a:lnTo>
                  <a:pt x="1" y="16"/>
                </a:lnTo>
                <a:lnTo>
                  <a:pt x="0" y="23"/>
                </a:lnTo>
                <a:lnTo>
                  <a:pt x="1" y="28"/>
                </a:lnTo>
                <a:lnTo>
                  <a:pt x="5" y="16"/>
                </a:lnTo>
                <a:lnTo>
                  <a:pt x="16" y="3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8" name=""/>
          <p:cNvSpPr/>
          <p:nvPr/>
        </p:nvSpPr>
        <p:spPr>
          <a:xfrm>
            <a:off x="4343400" y="324000"/>
            <a:ext cx="49320" cy="23760"/>
          </a:xfrm>
          <a:custGeom>
            <a:avLst/>
            <a:gdLst/>
            <a:ahLst/>
            <a:rect l="l" t="t" r="r" b="b"/>
            <a:pathLst>
              <a:path w="62" h="30">
                <a:moveTo>
                  <a:pt x="21" y="8"/>
                </a:moveTo>
                <a:lnTo>
                  <a:pt x="5" y="17"/>
                </a:lnTo>
                <a:lnTo>
                  <a:pt x="9" y="19"/>
                </a:lnTo>
                <a:lnTo>
                  <a:pt x="16" y="23"/>
                </a:lnTo>
                <a:lnTo>
                  <a:pt x="21" y="26"/>
                </a:lnTo>
                <a:lnTo>
                  <a:pt x="29" y="28"/>
                </a:lnTo>
                <a:lnTo>
                  <a:pt x="37" y="30"/>
                </a:lnTo>
                <a:lnTo>
                  <a:pt x="45" y="30"/>
                </a:lnTo>
                <a:lnTo>
                  <a:pt x="50" y="30"/>
                </a:lnTo>
                <a:lnTo>
                  <a:pt x="53" y="28"/>
                </a:lnTo>
                <a:lnTo>
                  <a:pt x="57" y="26"/>
                </a:lnTo>
                <a:lnTo>
                  <a:pt x="62" y="24"/>
                </a:lnTo>
                <a:lnTo>
                  <a:pt x="52" y="7"/>
                </a:lnTo>
                <a:lnTo>
                  <a:pt x="50" y="7"/>
                </a:lnTo>
                <a:lnTo>
                  <a:pt x="46" y="8"/>
                </a:lnTo>
                <a:lnTo>
                  <a:pt x="45" y="8"/>
                </a:lnTo>
                <a:lnTo>
                  <a:pt x="43" y="8"/>
                </a:lnTo>
                <a:lnTo>
                  <a:pt x="39" y="8"/>
                </a:lnTo>
                <a:lnTo>
                  <a:pt x="34" y="8"/>
                </a:lnTo>
                <a:lnTo>
                  <a:pt x="30" y="7"/>
                </a:lnTo>
                <a:lnTo>
                  <a:pt x="25" y="5"/>
                </a:lnTo>
                <a:lnTo>
                  <a:pt x="21" y="1"/>
                </a:lnTo>
                <a:lnTo>
                  <a:pt x="16" y="0"/>
                </a:lnTo>
                <a:lnTo>
                  <a:pt x="0" y="8"/>
                </a:lnTo>
                <a:lnTo>
                  <a:pt x="21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9" name=""/>
          <p:cNvSpPr/>
          <p:nvPr/>
        </p:nvSpPr>
        <p:spPr>
          <a:xfrm>
            <a:off x="4305240" y="330120"/>
            <a:ext cx="52560" cy="44640"/>
          </a:xfrm>
          <a:custGeom>
            <a:avLst/>
            <a:gdLst/>
            <a:ahLst/>
            <a:rect l="l" t="t" r="r" b="b"/>
            <a:pathLst>
              <a:path w="68" h="56">
                <a:moveTo>
                  <a:pt x="0" y="56"/>
                </a:moveTo>
                <a:lnTo>
                  <a:pt x="11" y="56"/>
                </a:lnTo>
                <a:lnTo>
                  <a:pt x="20" y="52"/>
                </a:lnTo>
                <a:lnTo>
                  <a:pt x="27" y="50"/>
                </a:lnTo>
                <a:lnTo>
                  <a:pt x="32" y="48"/>
                </a:lnTo>
                <a:lnTo>
                  <a:pt x="37" y="47"/>
                </a:lnTo>
                <a:lnTo>
                  <a:pt x="43" y="43"/>
                </a:lnTo>
                <a:lnTo>
                  <a:pt x="48" y="40"/>
                </a:lnTo>
                <a:lnTo>
                  <a:pt x="52" y="36"/>
                </a:lnTo>
                <a:lnTo>
                  <a:pt x="57" y="31"/>
                </a:lnTo>
                <a:lnTo>
                  <a:pt x="61" y="25"/>
                </a:lnTo>
                <a:lnTo>
                  <a:pt x="64" y="20"/>
                </a:lnTo>
                <a:lnTo>
                  <a:pt x="66" y="15"/>
                </a:lnTo>
                <a:lnTo>
                  <a:pt x="68" y="8"/>
                </a:lnTo>
                <a:lnTo>
                  <a:pt x="68" y="0"/>
                </a:lnTo>
                <a:lnTo>
                  <a:pt x="46" y="0"/>
                </a:lnTo>
                <a:lnTo>
                  <a:pt x="46" y="6"/>
                </a:lnTo>
                <a:lnTo>
                  <a:pt x="45" y="9"/>
                </a:lnTo>
                <a:lnTo>
                  <a:pt x="45" y="11"/>
                </a:lnTo>
                <a:lnTo>
                  <a:pt x="43" y="15"/>
                </a:lnTo>
                <a:lnTo>
                  <a:pt x="39" y="18"/>
                </a:lnTo>
                <a:lnTo>
                  <a:pt x="37" y="22"/>
                </a:lnTo>
                <a:lnTo>
                  <a:pt x="34" y="24"/>
                </a:lnTo>
                <a:lnTo>
                  <a:pt x="30" y="25"/>
                </a:lnTo>
                <a:lnTo>
                  <a:pt x="27" y="29"/>
                </a:lnTo>
                <a:lnTo>
                  <a:pt x="23" y="31"/>
                </a:lnTo>
                <a:lnTo>
                  <a:pt x="20" y="31"/>
                </a:lnTo>
                <a:lnTo>
                  <a:pt x="16" y="32"/>
                </a:lnTo>
                <a:lnTo>
                  <a:pt x="7" y="34"/>
                </a:lnTo>
                <a:lnTo>
                  <a:pt x="0" y="34"/>
                </a:lnTo>
                <a:lnTo>
                  <a:pt x="0" y="5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0" name=""/>
          <p:cNvSpPr/>
          <p:nvPr/>
        </p:nvSpPr>
        <p:spPr>
          <a:xfrm>
            <a:off x="4280040" y="339840"/>
            <a:ext cx="31680" cy="31680"/>
          </a:xfrm>
          <a:custGeom>
            <a:avLst/>
            <a:gdLst/>
            <a:ahLst/>
            <a:rect l="l" t="t" r="r" b="b"/>
            <a:pathLst>
              <a:path w="39" h="39">
                <a:moveTo>
                  <a:pt x="0" y="16"/>
                </a:moveTo>
                <a:lnTo>
                  <a:pt x="25" y="39"/>
                </a:lnTo>
                <a:lnTo>
                  <a:pt x="39" y="25"/>
                </a:lnTo>
                <a:lnTo>
                  <a:pt x="14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1" name=""/>
          <p:cNvSpPr/>
          <p:nvPr/>
        </p:nvSpPr>
        <p:spPr>
          <a:xfrm>
            <a:off x="4253040" y="339840"/>
            <a:ext cx="39600" cy="19080"/>
          </a:xfrm>
          <a:custGeom>
            <a:avLst/>
            <a:gdLst/>
            <a:ahLst/>
            <a:rect l="l" t="t" r="r" b="b"/>
            <a:pathLst>
              <a:path w="50" h="23">
                <a:moveTo>
                  <a:pt x="9" y="21"/>
                </a:moveTo>
                <a:lnTo>
                  <a:pt x="11" y="21"/>
                </a:lnTo>
                <a:lnTo>
                  <a:pt x="9" y="21"/>
                </a:lnTo>
                <a:lnTo>
                  <a:pt x="11" y="21"/>
                </a:lnTo>
                <a:lnTo>
                  <a:pt x="16" y="21"/>
                </a:lnTo>
                <a:lnTo>
                  <a:pt x="22" y="23"/>
                </a:lnTo>
                <a:lnTo>
                  <a:pt x="27" y="23"/>
                </a:lnTo>
                <a:lnTo>
                  <a:pt x="34" y="23"/>
                </a:lnTo>
                <a:lnTo>
                  <a:pt x="38" y="21"/>
                </a:lnTo>
                <a:lnTo>
                  <a:pt x="41" y="21"/>
                </a:lnTo>
                <a:lnTo>
                  <a:pt x="46" y="18"/>
                </a:lnTo>
                <a:lnTo>
                  <a:pt x="50" y="16"/>
                </a:lnTo>
                <a:lnTo>
                  <a:pt x="34" y="0"/>
                </a:lnTo>
                <a:lnTo>
                  <a:pt x="34" y="2"/>
                </a:lnTo>
                <a:lnTo>
                  <a:pt x="32" y="2"/>
                </a:lnTo>
                <a:lnTo>
                  <a:pt x="32" y="2"/>
                </a:lnTo>
                <a:lnTo>
                  <a:pt x="30" y="2"/>
                </a:lnTo>
                <a:lnTo>
                  <a:pt x="27" y="2"/>
                </a:lnTo>
                <a:lnTo>
                  <a:pt x="23" y="2"/>
                </a:lnTo>
                <a:lnTo>
                  <a:pt x="20" y="2"/>
                </a:lnTo>
                <a:lnTo>
                  <a:pt x="14" y="0"/>
                </a:lnTo>
                <a:lnTo>
                  <a:pt x="7" y="0"/>
                </a:lnTo>
                <a:lnTo>
                  <a:pt x="0" y="2"/>
                </a:lnTo>
                <a:lnTo>
                  <a:pt x="2" y="2"/>
                </a:lnTo>
                <a:lnTo>
                  <a:pt x="9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2" name=""/>
          <p:cNvSpPr/>
          <p:nvPr/>
        </p:nvSpPr>
        <p:spPr>
          <a:xfrm>
            <a:off x="4227480" y="341280"/>
            <a:ext cx="3168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0" y="30"/>
                </a:moveTo>
                <a:lnTo>
                  <a:pt x="0" y="30"/>
                </a:lnTo>
                <a:lnTo>
                  <a:pt x="11" y="28"/>
                </a:lnTo>
                <a:lnTo>
                  <a:pt x="21" y="25"/>
                </a:lnTo>
                <a:lnTo>
                  <a:pt x="34" y="21"/>
                </a:lnTo>
                <a:lnTo>
                  <a:pt x="39" y="19"/>
                </a:lnTo>
                <a:lnTo>
                  <a:pt x="32" y="0"/>
                </a:lnTo>
                <a:lnTo>
                  <a:pt x="27" y="1"/>
                </a:lnTo>
                <a:lnTo>
                  <a:pt x="16" y="5"/>
                </a:lnTo>
                <a:lnTo>
                  <a:pt x="5" y="9"/>
                </a:lnTo>
                <a:lnTo>
                  <a:pt x="0" y="9"/>
                </a:lnTo>
                <a:lnTo>
                  <a:pt x="0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3" name=""/>
          <p:cNvSpPr/>
          <p:nvPr/>
        </p:nvSpPr>
        <p:spPr>
          <a:xfrm>
            <a:off x="4189320" y="298440"/>
            <a:ext cx="38160" cy="66600"/>
          </a:xfrm>
          <a:custGeom>
            <a:avLst/>
            <a:gdLst/>
            <a:ahLst/>
            <a:rect l="l" t="t" r="r" b="b"/>
            <a:pathLst>
              <a:path w="50" h="86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8"/>
                </a:lnTo>
                <a:lnTo>
                  <a:pt x="4" y="25"/>
                </a:lnTo>
                <a:lnTo>
                  <a:pt x="9" y="38"/>
                </a:lnTo>
                <a:lnTo>
                  <a:pt x="13" y="50"/>
                </a:lnTo>
                <a:lnTo>
                  <a:pt x="16" y="57"/>
                </a:lnTo>
                <a:lnTo>
                  <a:pt x="21" y="63"/>
                </a:lnTo>
                <a:lnTo>
                  <a:pt x="23" y="68"/>
                </a:lnTo>
                <a:lnTo>
                  <a:pt x="27" y="73"/>
                </a:lnTo>
                <a:lnTo>
                  <a:pt x="32" y="77"/>
                </a:lnTo>
                <a:lnTo>
                  <a:pt x="37" y="82"/>
                </a:lnTo>
                <a:lnTo>
                  <a:pt x="43" y="84"/>
                </a:lnTo>
                <a:lnTo>
                  <a:pt x="50" y="86"/>
                </a:lnTo>
                <a:lnTo>
                  <a:pt x="50" y="65"/>
                </a:lnTo>
                <a:lnTo>
                  <a:pt x="50" y="65"/>
                </a:lnTo>
                <a:lnTo>
                  <a:pt x="46" y="63"/>
                </a:lnTo>
                <a:lnTo>
                  <a:pt x="45" y="61"/>
                </a:lnTo>
                <a:lnTo>
                  <a:pt x="41" y="57"/>
                </a:lnTo>
                <a:lnTo>
                  <a:pt x="39" y="52"/>
                </a:lnTo>
                <a:lnTo>
                  <a:pt x="36" y="47"/>
                </a:lnTo>
                <a:lnTo>
                  <a:pt x="34" y="43"/>
                </a:lnTo>
                <a:lnTo>
                  <a:pt x="29" y="31"/>
                </a:lnTo>
                <a:lnTo>
                  <a:pt x="25" y="20"/>
                </a:lnTo>
                <a:lnTo>
                  <a:pt x="23" y="15"/>
                </a:lnTo>
                <a:lnTo>
                  <a:pt x="21" y="9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4" name=""/>
          <p:cNvSpPr/>
          <p:nvPr/>
        </p:nvSpPr>
        <p:spPr>
          <a:xfrm>
            <a:off x="4186080" y="272880"/>
            <a:ext cx="20880" cy="25560"/>
          </a:xfrm>
          <a:custGeom>
            <a:avLst/>
            <a:gdLst/>
            <a:ahLst/>
            <a:rect l="l" t="t" r="r" b="b"/>
            <a:pathLst>
              <a:path w="26" h="32">
                <a:moveTo>
                  <a:pt x="10" y="0"/>
                </a:moveTo>
                <a:lnTo>
                  <a:pt x="0" y="11"/>
                </a:lnTo>
                <a:lnTo>
                  <a:pt x="1" y="18"/>
                </a:lnTo>
                <a:lnTo>
                  <a:pt x="1" y="22"/>
                </a:lnTo>
                <a:lnTo>
                  <a:pt x="3" y="27"/>
                </a:lnTo>
                <a:lnTo>
                  <a:pt x="3" y="32"/>
                </a:lnTo>
                <a:lnTo>
                  <a:pt x="26" y="32"/>
                </a:lnTo>
                <a:lnTo>
                  <a:pt x="26" y="24"/>
                </a:lnTo>
                <a:lnTo>
                  <a:pt x="24" y="18"/>
                </a:lnTo>
                <a:lnTo>
                  <a:pt x="23" y="15"/>
                </a:lnTo>
                <a:lnTo>
                  <a:pt x="23" y="11"/>
                </a:lnTo>
                <a:lnTo>
                  <a:pt x="10" y="22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5" name=""/>
          <p:cNvSpPr/>
          <p:nvPr/>
        </p:nvSpPr>
        <p:spPr>
          <a:xfrm>
            <a:off x="4194000" y="262080"/>
            <a:ext cx="47880" cy="27000"/>
          </a:xfrm>
          <a:custGeom>
            <a:avLst/>
            <a:gdLst/>
            <a:ahLst/>
            <a:rect l="l" t="t" r="r" b="b"/>
            <a:pathLst>
              <a:path w="61" h="34">
                <a:moveTo>
                  <a:pt x="50" y="20"/>
                </a:moveTo>
                <a:lnTo>
                  <a:pt x="41" y="5"/>
                </a:lnTo>
                <a:lnTo>
                  <a:pt x="41" y="7"/>
                </a:lnTo>
                <a:lnTo>
                  <a:pt x="39" y="7"/>
                </a:lnTo>
                <a:lnTo>
                  <a:pt x="39" y="9"/>
                </a:lnTo>
                <a:lnTo>
                  <a:pt x="38" y="9"/>
                </a:lnTo>
                <a:lnTo>
                  <a:pt x="34" y="11"/>
                </a:lnTo>
                <a:lnTo>
                  <a:pt x="29" y="11"/>
                </a:lnTo>
                <a:lnTo>
                  <a:pt x="23" y="12"/>
                </a:lnTo>
                <a:lnTo>
                  <a:pt x="16" y="14"/>
                </a:lnTo>
                <a:lnTo>
                  <a:pt x="9" y="14"/>
                </a:lnTo>
                <a:lnTo>
                  <a:pt x="0" y="14"/>
                </a:lnTo>
                <a:lnTo>
                  <a:pt x="0" y="34"/>
                </a:lnTo>
                <a:lnTo>
                  <a:pt x="9" y="34"/>
                </a:lnTo>
                <a:lnTo>
                  <a:pt x="16" y="34"/>
                </a:lnTo>
                <a:lnTo>
                  <a:pt x="25" y="34"/>
                </a:lnTo>
                <a:lnTo>
                  <a:pt x="34" y="32"/>
                </a:lnTo>
                <a:lnTo>
                  <a:pt x="41" y="30"/>
                </a:lnTo>
                <a:lnTo>
                  <a:pt x="48" y="27"/>
                </a:lnTo>
                <a:lnTo>
                  <a:pt x="52" y="25"/>
                </a:lnTo>
                <a:lnTo>
                  <a:pt x="55" y="21"/>
                </a:lnTo>
                <a:lnTo>
                  <a:pt x="59" y="18"/>
                </a:lnTo>
                <a:lnTo>
                  <a:pt x="61" y="14"/>
                </a:lnTo>
                <a:lnTo>
                  <a:pt x="50" y="0"/>
                </a:lnTo>
                <a:lnTo>
                  <a:pt x="5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6" name=""/>
          <p:cNvSpPr/>
          <p:nvPr/>
        </p:nvSpPr>
        <p:spPr>
          <a:xfrm>
            <a:off x="4208400" y="258840"/>
            <a:ext cx="25560" cy="19080"/>
          </a:xfrm>
          <a:custGeom>
            <a:avLst/>
            <a:gdLst/>
            <a:ahLst/>
            <a:rect l="l" t="t" r="r" b="b"/>
            <a:pathLst>
              <a:path w="32" h="25">
                <a:moveTo>
                  <a:pt x="0" y="21"/>
                </a:moveTo>
                <a:lnTo>
                  <a:pt x="0" y="21"/>
                </a:lnTo>
                <a:lnTo>
                  <a:pt x="2" y="21"/>
                </a:lnTo>
                <a:lnTo>
                  <a:pt x="11" y="23"/>
                </a:lnTo>
                <a:lnTo>
                  <a:pt x="21" y="25"/>
                </a:lnTo>
                <a:lnTo>
                  <a:pt x="32" y="25"/>
                </a:lnTo>
                <a:lnTo>
                  <a:pt x="32" y="3"/>
                </a:lnTo>
                <a:lnTo>
                  <a:pt x="21" y="3"/>
                </a:lnTo>
                <a:lnTo>
                  <a:pt x="14" y="1"/>
                </a:lnTo>
                <a:lnTo>
                  <a:pt x="5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7" name=""/>
          <p:cNvSpPr/>
          <p:nvPr/>
        </p:nvSpPr>
        <p:spPr>
          <a:xfrm>
            <a:off x="4189320" y="25704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4" y="11"/>
                </a:lnTo>
                <a:lnTo>
                  <a:pt x="5" y="14"/>
                </a:lnTo>
                <a:lnTo>
                  <a:pt x="11" y="19"/>
                </a:lnTo>
                <a:lnTo>
                  <a:pt x="18" y="21"/>
                </a:lnTo>
                <a:lnTo>
                  <a:pt x="25" y="23"/>
                </a:lnTo>
                <a:lnTo>
                  <a:pt x="25" y="3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8" name=""/>
          <p:cNvSpPr/>
          <p:nvPr/>
        </p:nvSpPr>
        <p:spPr>
          <a:xfrm>
            <a:off x="4189320" y="174600"/>
            <a:ext cx="27000" cy="82440"/>
          </a:xfrm>
          <a:custGeom>
            <a:avLst/>
            <a:gdLst/>
            <a:ahLst/>
            <a:rect l="l" t="t" r="r" b="b"/>
            <a:pathLst>
              <a:path w="36" h="103">
                <a:moveTo>
                  <a:pt x="25" y="0"/>
                </a:moveTo>
                <a:lnTo>
                  <a:pt x="14" y="7"/>
                </a:lnTo>
                <a:lnTo>
                  <a:pt x="9" y="30"/>
                </a:lnTo>
                <a:lnTo>
                  <a:pt x="5" y="53"/>
                </a:lnTo>
                <a:lnTo>
                  <a:pt x="2" y="65"/>
                </a:lnTo>
                <a:lnTo>
                  <a:pt x="2" y="76"/>
                </a:lnTo>
                <a:lnTo>
                  <a:pt x="0" y="90"/>
                </a:lnTo>
                <a:lnTo>
                  <a:pt x="0" y="103"/>
                </a:lnTo>
                <a:lnTo>
                  <a:pt x="21" y="103"/>
                </a:lnTo>
                <a:lnTo>
                  <a:pt x="21" y="90"/>
                </a:lnTo>
                <a:lnTo>
                  <a:pt x="23" y="80"/>
                </a:lnTo>
                <a:lnTo>
                  <a:pt x="23" y="67"/>
                </a:lnTo>
                <a:lnTo>
                  <a:pt x="27" y="57"/>
                </a:lnTo>
                <a:lnTo>
                  <a:pt x="30" y="33"/>
                </a:lnTo>
                <a:lnTo>
                  <a:pt x="36" y="12"/>
                </a:lnTo>
                <a:lnTo>
                  <a:pt x="25" y="1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9" name=""/>
          <p:cNvSpPr/>
          <p:nvPr/>
        </p:nvSpPr>
        <p:spPr>
          <a:xfrm>
            <a:off x="4208400" y="163440"/>
            <a:ext cx="17640" cy="27000"/>
          </a:xfrm>
          <a:custGeom>
            <a:avLst/>
            <a:gdLst/>
            <a:ahLst/>
            <a:rect l="l" t="t" r="r" b="b"/>
            <a:pathLst>
              <a:path w="21" h="34">
                <a:moveTo>
                  <a:pt x="14" y="0"/>
                </a:moveTo>
                <a:lnTo>
                  <a:pt x="11" y="0"/>
                </a:lnTo>
                <a:lnTo>
                  <a:pt x="7" y="2"/>
                </a:lnTo>
                <a:lnTo>
                  <a:pt x="4" y="6"/>
                </a:lnTo>
                <a:lnTo>
                  <a:pt x="2" y="9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5"/>
                </a:lnTo>
                <a:lnTo>
                  <a:pt x="0" y="15"/>
                </a:lnTo>
                <a:lnTo>
                  <a:pt x="0" y="34"/>
                </a:lnTo>
                <a:lnTo>
                  <a:pt x="5" y="34"/>
                </a:lnTo>
                <a:lnTo>
                  <a:pt x="9" y="32"/>
                </a:lnTo>
                <a:lnTo>
                  <a:pt x="11" y="32"/>
                </a:lnTo>
                <a:lnTo>
                  <a:pt x="16" y="29"/>
                </a:lnTo>
                <a:lnTo>
                  <a:pt x="18" y="25"/>
                </a:lnTo>
                <a:lnTo>
                  <a:pt x="21" y="20"/>
                </a:lnTo>
                <a:lnTo>
                  <a:pt x="21" y="16"/>
                </a:lnTo>
                <a:lnTo>
                  <a:pt x="21" y="16"/>
                </a:lnTo>
                <a:lnTo>
                  <a:pt x="21" y="18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0" name=""/>
          <p:cNvSpPr/>
          <p:nvPr/>
        </p:nvSpPr>
        <p:spPr>
          <a:xfrm>
            <a:off x="4219560" y="1713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1" name=""/>
          <p:cNvSpPr/>
          <p:nvPr/>
        </p:nvSpPr>
        <p:spPr>
          <a:xfrm>
            <a:off x="4367160" y="345960"/>
            <a:ext cx="15840" cy="22320"/>
          </a:xfrm>
          <a:custGeom>
            <a:avLst/>
            <a:gdLst/>
            <a:ahLst/>
            <a:rect l="l" t="t" r="r" b="b"/>
            <a:pathLst>
              <a:path w="22" h="28">
                <a:moveTo>
                  <a:pt x="22" y="5"/>
                </a:moveTo>
                <a:lnTo>
                  <a:pt x="13" y="0"/>
                </a:lnTo>
                <a:lnTo>
                  <a:pt x="0" y="5"/>
                </a:lnTo>
                <a:lnTo>
                  <a:pt x="0" y="7"/>
                </a:lnTo>
                <a:lnTo>
                  <a:pt x="0" y="28"/>
                </a:lnTo>
                <a:lnTo>
                  <a:pt x="13" y="23"/>
                </a:lnTo>
                <a:lnTo>
                  <a:pt x="13" y="21"/>
                </a:lnTo>
                <a:lnTo>
                  <a:pt x="2" y="16"/>
                </a:lnTo>
                <a:lnTo>
                  <a:pt x="2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2" name=""/>
          <p:cNvSpPr/>
          <p:nvPr/>
        </p:nvSpPr>
        <p:spPr>
          <a:xfrm>
            <a:off x="4368960" y="352440"/>
            <a:ext cx="18720" cy="12600"/>
          </a:xfrm>
          <a:custGeom>
            <a:avLst/>
            <a:gdLst/>
            <a:ahLst/>
            <a:rect l="l" t="t" r="r" b="b"/>
            <a:pathLst>
              <a:path w="25" h="16">
                <a:moveTo>
                  <a:pt x="25" y="11"/>
                </a:moveTo>
                <a:lnTo>
                  <a:pt x="23" y="7"/>
                </a:lnTo>
                <a:lnTo>
                  <a:pt x="21" y="4"/>
                </a:lnTo>
                <a:lnTo>
                  <a:pt x="20" y="0"/>
                </a:lnTo>
                <a:lnTo>
                  <a:pt x="0" y="9"/>
                </a:lnTo>
                <a:lnTo>
                  <a:pt x="2" y="13"/>
                </a:lnTo>
                <a:lnTo>
                  <a:pt x="4" y="16"/>
                </a:lnTo>
                <a:lnTo>
                  <a:pt x="4" y="11"/>
                </a:lnTo>
                <a:lnTo>
                  <a:pt x="2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3" name=""/>
          <p:cNvSpPr/>
          <p:nvPr/>
        </p:nvSpPr>
        <p:spPr>
          <a:xfrm>
            <a:off x="4365720" y="360360"/>
            <a:ext cx="21960" cy="17640"/>
          </a:xfrm>
          <a:custGeom>
            <a:avLst/>
            <a:gdLst/>
            <a:ahLst/>
            <a:rect l="l" t="t" r="r" b="b"/>
            <a:pathLst>
              <a:path w="28" h="23">
                <a:moveTo>
                  <a:pt x="1" y="23"/>
                </a:moveTo>
                <a:lnTo>
                  <a:pt x="1" y="23"/>
                </a:lnTo>
                <a:lnTo>
                  <a:pt x="7" y="23"/>
                </a:lnTo>
                <a:lnTo>
                  <a:pt x="10" y="21"/>
                </a:lnTo>
                <a:lnTo>
                  <a:pt x="16" y="19"/>
                </a:lnTo>
                <a:lnTo>
                  <a:pt x="17" y="18"/>
                </a:lnTo>
                <a:lnTo>
                  <a:pt x="21" y="14"/>
                </a:lnTo>
                <a:lnTo>
                  <a:pt x="24" y="10"/>
                </a:lnTo>
                <a:lnTo>
                  <a:pt x="26" y="5"/>
                </a:lnTo>
                <a:lnTo>
                  <a:pt x="28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2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4" name=""/>
          <p:cNvSpPr/>
          <p:nvPr/>
        </p:nvSpPr>
        <p:spPr>
          <a:xfrm>
            <a:off x="4356000" y="352440"/>
            <a:ext cx="14400" cy="25560"/>
          </a:xfrm>
          <a:custGeom>
            <a:avLst/>
            <a:gdLst/>
            <a:ahLst/>
            <a:rect l="l" t="t" r="r" b="b"/>
            <a:pathLst>
              <a:path w="20" h="34">
                <a:moveTo>
                  <a:pt x="14" y="0"/>
                </a:moveTo>
                <a:lnTo>
                  <a:pt x="7" y="2"/>
                </a:lnTo>
                <a:lnTo>
                  <a:pt x="4" y="7"/>
                </a:lnTo>
                <a:lnTo>
                  <a:pt x="0" y="13"/>
                </a:lnTo>
                <a:lnTo>
                  <a:pt x="0" y="18"/>
                </a:lnTo>
                <a:lnTo>
                  <a:pt x="0" y="21"/>
                </a:lnTo>
                <a:lnTo>
                  <a:pt x="4" y="29"/>
                </a:lnTo>
                <a:lnTo>
                  <a:pt x="7" y="32"/>
                </a:lnTo>
                <a:lnTo>
                  <a:pt x="14" y="34"/>
                </a:lnTo>
                <a:lnTo>
                  <a:pt x="14" y="14"/>
                </a:lnTo>
                <a:lnTo>
                  <a:pt x="18" y="14"/>
                </a:lnTo>
                <a:lnTo>
                  <a:pt x="20" y="16"/>
                </a:lnTo>
                <a:lnTo>
                  <a:pt x="20" y="16"/>
                </a:lnTo>
                <a:lnTo>
                  <a:pt x="20" y="18"/>
                </a:lnTo>
                <a:lnTo>
                  <a:pt x="20" y="18"/>
                </a:lnTo>
                <a:lnTo>
                  <a:pt x="18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5" name=""/>
          <p:cNvSpPr/>
          <p:nvPr/>
        </p:nvSpPr>
        <p:spPr>
          <a:xfrm>
            <a:off x="4367160" y="3603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6" name=""/>
          <p:cNvSpPr/>
          <p:nvPr/>
        </p:nvSpPr>
        <p:spPr>
          <a:xfrm>
            <a:off x="2816280" y="-1073160"/>
            <a:ext cx="65160" cy="54000"/>
          </a:xfrm>
          <a:custGeom>
            <a:avLst/>
            <a:gdLst/>
            <a:ahLst/>
            <a:rect l="l" t="t" r="r" b="b"/>
            <a:pathLst>
              <a:path w="82" h="69">
                <a:moveTo>
                  <a:pt x="60" y="0"/>
                </a:moveTo>
                <a:lnTo>
                  <a:pt x="60" y="0"/>
                </a:lnTo>
                <a:lnTo>
                  <a:pt x="60" y="5"/>
                </a:lnTo>
                <a:lnTo>
                  <a:pt x="60" y="9"/>
                </a:lnTo>
                <a:lnTo>
                  <a:pt x="59" y="12"/>
                </a:lnTo>
                <a:lnTo>
                  <a:pt x="55" y="16"/>
                </a:lnTo>
                <a:lnTo>
                  <a:pt x="53" y="20"/>
                </a:lnTo>
                <a:lnTo>
                  <a:pt x="50" y="21"/>
                </a:lnTo>
                <a:lnTo>
                  <a:pt x="46" y="25"/>
                </a:lnTo>
                <a:lnTo>
                  <a:pt x="41" y="29"/>
                </a:lnTo>
                <a:lnTo>
                  <a:pt x="32" y="34"/>
                </a:lnTo>
                <a:lnTo>
                  <a:pt x="21" y="41"/>
                </a:lnTo>
                <a:lnTo>
                  <a:pt x="16" y="43"/>
                </a:lnTo>
                <a:lnTo>
                  <a:pt x="11" y="46"/>
                </a:lnTo>
                <a:lnTo>
                  <a:pt x="5" y="50"/>
                </a:lnTo>
                <a:lnTo>
                  <a:pt x="0" y="55"/>
                </a:lnTo>
                <a:lnTo>
                  <a:pt x="16" y="69"/>
                </a:lnTo>
                <a:lnTo>
                  <a:pt x="18" y="66"/>
                </a:lnTo>
                <a:lnTo>
                  <a:pt x="23" y="62"/>
                </a:lnTo>
                <a:lnTo>
                  <a:pt x="27" y="61"/>
                </a:lnTo>
                <a:lnTo>
                  <a:pt x="32" y="57"/>
                </a:lnTo>
                <a:lnTo>
                  <a:pt x="43" y="52"/>
                </a:lnTo>
                <a:lnTo>
                  <a:pt x="53" y="45"/>
                </a:lnTo>
                <a:lnTo>
                  <a:pt x="59" y="41"/>
                </a:lnTo>
                <a:lnTo>
                  <a:pt x="64" y="37"/>
                </a:lnTo>
                <a:lnTo>
                  <a:pt x="69" y="32"/>
                </a:lnTo>
                <a:lnTo>
                  <a:pt x="73" y="29"/>
                </a:lnTo>
                <a:lnTo>
                  <a:pt x="76" y="21"/>
                </a:lnTo>
                <a:lnTo>
                  <a:pt x="80" y="16"/>
                </a:lnTo>
                <a:lnTo>
                  <a:pt x="82" y="9"/>
                </a:lnTo>
                <a:lnTo>
                  <a:pt x="82" y="0"/>
                </a:lnTo>
                <a:lnTo>
                  <a:pt x="6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7" name=""/>
          <p:cNvSpPr/>
          <p:nvPr/>
        </p:nvSpPr>
        <p:spPr>
          <a:xfrm>
            <a:off x="2851200" y="-1103400"/>
            <a:ext cx="30240" cy="30240"/>
          </a:xfrm>
          <a:custGeom>
            <a:avLst/>
            <a:gdLst/>
            <a:ahLst/>
            <a:rect l="l" t="t" r="r" b="b"/>
            <a:pathLst>
              <a:path w="39" h="37">
                <a:moveTo>
                  <a:pt x="3" y="0"/>
                </a:moveTo>
                <a:lnTo>
                  <a:pt x="0" y="17"/>
                </a:lnTo>
                <a:lnTo>
                  <a:pt x="9" y="23"/>
                </a:lnTo>
                <a:lnTo>
                  <a:pt x="14" y="26"/>
                </a:lnTo>
                <a:lnTo>
                  <a:pt x="16" y="26"/>
                </a:lnTo>
                <a:lnTo>
                  <a:pt x="17" y="28"/>
                </a:lnTo>
                <a:lnTo>
                  <a:pt x="17" y="30"/>
                </a:lnTo>
                <a:lnTo>
                  <a:pt x="17" y="32"/>
                </a:lnTo>
                <a:lnTo>
                  <a:pt x="17" y="33"/>
                </a:lnTo>
                <a:lnTo>
                  <a:pt x="17" y="37"/>
                </a:lnTo>
                <a:lnTo>
                  <a:pt x="39" y="37"/>
                </a:lnTo>
                <a:lnTo>
                  <a:pt x="39" y="32"/>
                </a:lnTo>
                <a:lnTo>
                  <a:pt x="39" y="28"/>
                </a:lnTo>
                <a:lnTo>
                  <a:pt x="37" y="23"/>
                </a:lnTo>
                <a:lnTo>
                  <a:pt x="35" y="19"/>
                </a:lnTo>
                <a:lnTo>
                  <a:pt x="32" y="14"/>
                </a:lnTo>
                <a:lnTo>
                  <a:pt x="26" y="9"/>
                </a:lnTo>
                <a:lnTo>
                  <a:pt x="19" y="5"/>
                </a:lnTo>
                <a:lnTo>
                  <a:pt x="14" y="1"/>
                </a:lnTo>
                <a:lnTo>
                  <a:pt x="12" y="19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8" name=""/>
          <p:cNvSpPr/>
          <p:nvPr/>
        </p:nvSpPr>
        <p:spPr>
          <a:xfrm>
            <a:off x="2854440" y="-1119240"/>
            <a:ext cx="81000" cy="31680"/>
          </a:xfrm>
          <a:custGeom>
            <a:avLst/>
            <a:gdLst/>
            <a:ahLst/>
            <a:rect l="l" t="t" r="r" b="b"/>
            <a:pathLst>
              <a:path w="103" h="39">
                <a:moveTo>
                  <a:pt x="91" y="0"/>
                </a:moveTo>
                <a:lnTo>
                  <a:pt x="87" y="2"/>
                </a:lnTo>
                <a:lnTo>
                  <a:pt x="82" y="4"/>
                </a:lnTo>
                <a:lnTo>
                  <a:pt x="79" y="5"/>
                </a:lnTo>
                <a:lnTo>
                  <a:pt x="75" y="7"/>
                </a:lnTo>
                <a:lnTo>
                  <a:pt x="64" y="9"/>
                </a:lnTo>
                <a:lnTo>
                  <a:pt x="54" y="11"/>
                </a:lnTo>
                <a:lnTo>
                  <a:pt x="41" y="11"/>
                </a:lnTo>
                <a:lnTo>
                  <a:pt x="29" y="13"/>
                </a:lnTo>
                <a:lnTo>
                  <a:pt x="22" y="14"/>
                </a:lnTo>
                <a:lnTo>
                  <a:pt x="14" y="14"/>
                </a:lnTo>
                <a:lnTo>
                  <a:pt x="7" y="18"/>
                </a:lnTo>
                <a:lnTo>
                  <a:pt x="0" y="20"/>
                </a:lnTo>
                <a:lnTo>
                  <a:pt x="9" y="39"/>
                </a:lnTo>
                <a:lnTo>
                  <a:pt x="14" y="37"/>
                </a:lnTo>
                <a:lnTo>
                  <a:pt x="20" y="36"/>
                </a:lnTo>
                <a:lnTo>
                  <a:pt x="25" y="34"/>
                </a:lnTo>
                <a:lnTo>
                  <a:pt x="32" y="34"/>
                </a:lnTo>
                <a:lnTo>
                  <a:pt x="45" y="32"/>
                </a:lnTo>
                <a:lnTo>
                  <a:pt x="55" y="30"/>
                </a:lnTo>
                <a:lnTo>
                  <a:pt x="68" y="30"/>
                </a:lnTo>
                <a:lnTo>
                  <a:pt x="80" y="29"/>
                </a:lnTo>
                <a:lnTo>
                  <a:pt x="86" y="27"/>
                </a:lnTo>
                <a:lnTo>
                  <a:pt x="93" y="23"/>
                </a:lnTo>
                <a:lnTo>
                  <a:pt x="98" y="21"/>
                </a:lnTo>
                <a:lnTo>
                  <a:pt x="103" y="16"/>
                </a:lnTo>
                <a:lnTo>
                  <a:pt x="9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49" name=""/>
          <p:cNvSpPr/>
          <p:nvPr/>
        </p:nvSpPr>
        <p:spPr>
          <a:xfrm>
            <a:off x="2932200" y="-1120680"/>
            <a:ext cx="111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0" name=""/>
          <p:cNvSpPr/>
          <p:nvPr/>
        </p:nvSpPr>
        <p:spPr>
          <a:xfrm>
            <a:off x="2924280" y="-1112760"/>
            <a:ext cx="25200" cy="15840"/>
          </a:xfrm>
          <a:custGeom>
            <a:avLst/>
            <a:gdLst/>
            <a:ahLst/>
            <a:rect l="l" t="t" r="r" b="b"/>
            <a:pathLst>
              <a:path w="32" h="20">
                <a:moveTo>
                  <a:pt x="22" y="9"/>
                </a:moveTo>
                <a:lnTo>
                  <a:pt x="11" y="20"/>
                </a:lnTo>
                <a:lnTo>
                  <a:pt x="16" y="20"/>
                </a:lnTo>
                <a:lnTo>
                  <a:pt x="20" y="18"/>
                </a:lnTo>
                <a:lnTo>
                  <a:pt x="23" y="14"/>
                </a:lnTo>
                <a:lnTo>
                  <a:pt x="27" y="12"/>
                </a:lnTo>
                <a:lnTo>
                  <a:pt x="30" y="7"/>
                </a:lnTo>
                <a:lnTo>
                  <a:pt x="32" y="0"/>
                </a:lnTo>
                <a:lnTo>
                  <a:pt x="11" y="0"/>
                </a:lnTo>
                <a:lnTo>
                  <a:pt x="11" y="0"/>
                </a:lnTo>
                <a:lnTo>
                  <a:pt x="9" y="2"/>
                </a:lnTo>
                <a:lnTo>
                  <a:pt x="11" y="0"/>
                </a:lnTo>
                <a:lnTo>
                  <a:pt x="11" y="0"/>
                </a:lnTo>
                <a:lnTo>
                  <a:pt x="0" y="9"/>
                </a:lnTo>
                <a:lnTo>
                  <a:pt x="22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1" name=""/>
          <p:cNvSpPr/>
          <p:nvPr/>
        </p:nvSpPr>
        <p:spPr>
          <a:xfrm>
            <a:off x="2273400" y="6275520"/>
            <a:ext cx="30240" cy="25200"/>
          </a:xfrm>
          <a:custGeom>
            <a:avLst/>
            <a:gdLst/>
            <a:ahLst/>
            <a:rect l="l" t="t" r="r" b="b"/>
            <a:pathLst>
              <a:path w="39" h="32">
                <a:moveTo>
                  <a:pt x="39" y="23"/>
                </a:moveTo>
                <a:lnTo>
                  <a:pt x="32" y="16"/>
                </a:lnTo>
                <a:lnTo>
                  <a:pt x="25" y="11"/>
                </a:lnTo>
                <a:lnTo>
                  <a:pt x="25" y="11"/>
                </a:lnTo>
                <a:lnTo>
                  <a:pt x="23" y="7"/>
                </a:lnTo>
                <a:lnTo>
                  <a:pt x="23" y="7"/>
                </a:lnTo>
                <a:lnTo>
                  <a:pt x="21" y="6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2" y="9"/>
                </a:lnTo>
                <a:lnTo>
                  <a:pt x="2" y="14"/>
                </a:lnTo>
                <a:lnTo>
                  <a:pt x="3" y="16"/>
                </a:lnTo>
                <a:lnTo>
                  <a:pt x="7" y="22"/>
                </a:lnTo>
                <a:lnTo>
                  <a:pt x="12" y="27"/>
                </a:lnTo>
                <a:lnTo>
                  <a:pt x="18" y="30"/>
                </a:lnTo>
                <a:lnTo>
                  <a:pt x="19" y="32"/>
                </a:lnTo>
                <a:lnTo>
                  <a:pt x="39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2" name=""/>
          <p:cNvSpPr/>
          <p:nvPr/>
        </p:nvSpPr>
        <p:spPr>
          <a:xfrm>
            <a:off x="2284560" y="6289560"/>
            <a:ext cx="108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3" name=""/>
          <p:cNvSpPr/>
          <p:nvPr/>
        </p:nvSpPr>
        <p:spPr>
          <a:xfrm>
            <a:off x="2266920" y="6289560"/>
            <a:ext cx="22320" cy="28800"/>
          </a:xfrm>
          <a:custGeom>
            <a:avLst/>
            <a:gdLst/>
            <a:ahLst/>
            <a:rect l="l" t="t" r="r" b="b"/>
            <a:pathLst>
              <a:path w="26" h="35">
                <a:moveTo>
                  <a:pt x="21" y="35"/>
                </a:moveTo>
                <a:lnTo>
                  <a:pt x="21" y="35"/>
                </a:lnTo>
                <a:lnTo>
                  <a:pt x="21" y="28"/>
                </a:lnTo>
                <a:lnTo>
                  <a:pt x="21" y="23"/>
                </a:lnTo>
                <a:lnTo>
                  <a:pt x="23" y="21"/>
                </a:lnTo>
                <a:lnTo>
                  <a:pt x="23" y="19"/>
                </a:lnTo>
                <a:lnTo>
                  <a:pt x="25" y="18"/>
                </a:lnTo>
                <a:lnTo>
                  <a:pt x="26" y="16"/>
                </a:lnTo>
                <a:lnTo>
                  <a:pt x="16" y="0"/>
                </a:lnTo>
                <a:lnTo>
                  <a:pt x="10" y="3"/>
                </a:lnTo>
                <a:lnTo>
                  <a:pt x="7" y="9"/>
                </a:lnTo>
                <a:lnTo>
                  <a:pt x="3" y="12"/>
                </a:lnTo>
                <a:lnTo>
                  <a:pt x="1" y="18"/>
                </a:lnTo>
                <a:lnTo>
                  <a:pt x="1" y="26"/>
                </a:lnTo>
                <a:lnTo>
                  <a:pt x="0" y="35"/>
                </a:lnTo>
                <a:lnTo>
                  <a:pt x="21" y="3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4" name=""/>
          <p:cNvSpPr/>
          <p:nvPr/>
        </p:nvSpPr>
        <p:spPr>
          <a:xfrm>
            <a:off x="2266920" y="6318360"/>
            <a:ext cx="36720" cy="47520"/>
          </a:xfrm>
          <a:custGeom>
            <a:avLst/>
            <a:gdLst/>
            <a:ahLst/>
            <a:rect l="l" t="t" r="r" b="b"/>
            <a:pathLst>
              <a:path w="46" h="59">
                <a:moveTo>
                  <a:pt x="46" y="38"/>
                </a:moveTo>
                <a:lnTo>
                  <a:pt x="46" y="38"/>
                </a:lnTo>
                <a:lnTo>
                  <a:pt x="46" y="38"/>
                </a:lnTo>
                <a:lnTo>
                  <a:pt x="44" y="38"/>
                </a:lnTo>
                <a:lnTo>
                  <a:pt x="42" y="36"/>
                </a:lnTo>
                <a:lnTo>
                  <a:pt x="41" y="36"/>
                </a:lnTo>
                <a:lnTo>
                  <a:pt x="37" y="32"/>
                </a:lnTo>
                <a:lnTo>
                  <a:pt x="35" y="31"/>
                </a:lnTo>
                <a:lnTo>
                  <a:pt x="33" y="27"/>
                </a:lnTo>
                <a:lnTo>
                  <a:pt x="30" y="24"/>
                </a:lnTo>
                <a:lnTo>
                  <a:pt x="26" y="16"/>
                </a:lnTo>
                <a:lnTo>
                  <a:pt x="23" y="11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1" y="9"/>
                </a:lnTo>
                <a:lnTo>
                  <a:pt x="3" y="16"/>
                </a:lnTo>
                <a:lnTo>
                  <a:pt x="7" y="25"/>
                </a:lnTo>
                <a:lnTo>
                  <a:pt x="12" y="34"/>
                </a:lnTo>
                <a:lnTo>
                  <a:pt x="16" y="40"/>
                </a:lnTo>
                <a:lnTo>
                  <a:pt x="19" y="43"/>
                </a:lnTo>
                <a:lnTo>
                  <a:pt x="23" y="47"/>
                </a:lnTo>
                <a:lnTo>
                  <a:pt x="26" y="50"/>
                </a:lnTo>
                <a:lnTo>
                  <a:pt x="30" y="54"/>
                </a:lnTo>
                <a:lnTo>
                  <a:pt x="35" y="56"/>
                </a:lnTo>
                <a:lnTo>
                  <a:pt x="41" y="59"/>
                </a:lnTo>
                <a:lnTo>
                  <a:pt x="46" y="59"/>
                </a:lnTo>
                <a:lnTo>
                  <a:pt x="46" y="3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5" name=""/>
          <p:cNvSpPr/>
          <p:nvPr/>
        </p:nvSpPr>
        <p:spPr>
          <a:xfrm>
            <a:off x="2303640" y="6332400"/>
            <a:ext cx="45720" cy="33480"/>
          </a:xfrm>
          <a:custGeom>
            <a:avLst/>
            <a:gdLst/>
            <a:ahLst/>
            <a:rect l="l" t="t" r="r" b="b"/>
            <a:pathLst>
              <a:path w="57" h="41">
                <a:moveTo>
                  <a:pt x="57" y="0"/>
                </a:moveTo>
                <a:lnTo>
                  <a:pt x="57" y="0"/>
                </a:lnTo>
                <a:lnTo>
                  <a:pt x="51" y="0"/>
                </a:lnTo>
                <a:lnTo>
                  <a:pt x="46" y="2"/>
                </a:lnTo>
                <a:lnTo>
                  <a:pt x="41" y="2"/>
                </a:lnTo>
                <a:lnTo>
                  <a:pt x="35" y="6"/>
                </a:lnTo>
                <a:lnTo>
                  <a:pt x="28" y="9"/>
                </a:lnTo>
                <a:lnTo>
                  <a:pt x="21" y="11"/>
                </a:lnTo>
                <a:lnTo>
                  <a:pt x="16" y="16"/>
                </a:lnTo>
                <a:lnTo>
                  <a:pt x="9" y="18"/>
                </a:lnTo>
                <a:lnTo>
                  <a:pt x="7" y="20"/>
                </a:lnTo>
                <a:lnTo>
                  <a:pt x="5" y="20"/>
                </a:lnTo>
                <a:lnTo>
                  <a:pt x="2" y="20"/>
                </a:lnTo>
                <a:lnTo>
                  <a:pt x="0" y="22"/>
                </a:lnTo>
                <a:lnTo>
                  <a:pt x="0" y="41"/>
                </a:lnTo>
                <a:lnTo>
                  <a:pt x="5" y="41"/>
                </a:lnTo>
                <a:lnTo>
                  <a:pt x="11" y="39"/>
                </a:lnTo>
                <a:lnTo>
                  <a:pt x="14" y="38"/>
                </a:lnTo>
                <a:lnTo>
                  <a:pt x="19" y="36"/>
                </a:lnTo>
                <a:lnTo>
                  <a:pt x="27" y="32"/>
                </a:lnTo>
                <a:lnTo>
                  <a:pt x="32" y="30"/>
                </a:lnTo>
                <a:lnTo>
                  <a:pt x="39" y="25"/>
                </a:lnTo>
                <a:lnTo>
                  <a:pt x="44" y="23"/>
                </a:lnTo>
                <a:lnTo>
                  <a:pt x="48" y="22"/>
                </a:lnTo>
                <a:lnTo>
                  <a:pt x="50" y="22"/>
                </a:lnTo>
                <a:lnTo>
                  <a:pt x="53" y="22"/>
                </a:lnTo>
                <a:lnTo>
                  <a:pt x="57" y="22"/>
                </a:lnTo>
                <a:lnTo>
                  <a:pt x="5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6" name=""/>
          <p:cNvSpPr/>
          <p:nvPr/>
        </p:nvSpPr>
        <p:spPr>
          <a:xfrm>
            <a:off x="2349360" y="633240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25" y="11"/>
                </a:moveTo>
                <a:lnTo>
                  <a:pt x="19" y="6"/>
                </a:lnTo>
                <a:lnTo>
                  <a:pt x="14" y="2"/>
                </a:lnTo>
                <a:lnTo>
                  <a:pt x="7" y="2"/>
                </a:lnTo>
                <a:lnTo>
                  <a:pt x="3" y="0"/>
                </a:lnTo>
                <a:lnTo>
                  <a:pt x="0" y="0"/>
                </a:lnTo>
                <a:lnTo>
                  <a:pt x="0" y="22"/>
                </a:lnTo>
                <a:lnTo>
                  <a:pt x="2" y="22"/>
                </a:lnTo>
                <a:lnTo>
                  <a:pt x="3" y="22"/>
                </a:lnTo>
                <a:lnTo>
                  <a:pt x="5" y="22"/>
                </a:lnTo>
                <a:lnTo>
                  <a:pt x="9" y="23"/>
                </a:lnTo>
                <a:lnTo>
                  <a:pt x="3" y="18"/>
                </a:lnTo>
                <a:lnTo>
                  <a:pt x="2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7" name=""/>
          <p:cNvSpPr/>
          <p:nvPr/>
        </p:nvSpPr>
        <p:spPr>
          <a:xfrm>
            <a:off x="2303640" y="6340320"/>
            <a:ext cx="66600" cy="55800"/>
          </a:xfrm>
          <a:custGeom>
            <a:avLst/>
            <a:gdLst/>
            <a:ahLst/>
            <a:rect l="l" t="t" r="r" b="b"/>
            <a:pathLst>
              <a:path w="84" h="69">
                <a:moveTo>
                  <a:pt x="21" y="69"/>
                </a:moveTo>
                <a:lnTo>
                  <a:pt x="21" y="69"/>
                </a:lnTo>
                <a:lnTo>
                  <a:pt x="21" y="68"/>
                </a:lnTo>
                <a:lnTo>
                  <a:pt x="21" y="66"/>
                </a:lnTo>
                <a:lnTo>
                  <a:pt x="23" y="64"/>
                </a:lnTo>
                <a:lnTo>
                  <a:pt x="23" y="64"/>
                </a:lnTo>
                <a:lnTo>
                  <a:pt x="25" y="60"/>
                </a:lnTo>
                <a:lnTo>
                  <a:pt x="28" y="59"/>
                </a:lnTo>
                <a:lnTo>
                  <a:pt x="39" y="51"/>
                </a:lnTo>
                <a:lnTo>
                  <a:pt x="50" y="46"/>
                </a:lnTo>
                <a:lnTo>
                  <a:pt x="57" y="41"/>
                </a:lnTo>
                <a:lnTo>
                  <a:pt x="62" y="37"/>
                </a:lnTo>
                <a:lnTo>
                  <a:pt x="69" y="34"/>
                </a:lnTo>
                <a:lnTo>
                  <a:pt x="75" y="28"/>
                </a:lnTo>
                <a:lnTo>
                  <a:pt x="78" y="23"/>
                </a:lnTo>
                <a:lnTo>
                  <a:pt x="82" y="18"/>
                </a:lnTo>
                <a:lnTo>
                  <a:pt x="84" y="12"/>
                </a:lnTo>
                <a:lnTo>
                  <a:pt x="84" y="9"/>
                </a:lnTo>
                <a:lnTo>
                  <a:pt x="84" y="3"/>
                </a:lnTo>
                <a:lnTo>
                  <a:pt x="82" y="0"/>
                </a:lnTo>
                <a:lnTo>
                  <a:pt x="60" y="7"/>
                </a:lnTo>
                <a:lnTo>
                  <a:pt x="62" y="9"/>
                </a:lnTo>
                <a:lnTo>
                  <a:pt x="62" y="9"/>
                </a:lnTo>
                <a:lnTo>
                  <a:pt x="62" y="11"/>
                </a:lnTo>
                <a:lnTo>
                  <a:pt x="60" y="12"/>
                </a:lnTo>
                <a:lnTo>
                  <a:pt x="59" y="14"/>
                </a:lnTo>
                <a:lnTo>
                  <a:pt x="55" y="18"/>
                </a:lnTo>
                <a:lnTo>
                  <a:pt x="51" y="21"/>
                </a:lnTo>
                <a:lnTo>
                  <a:pt x="46" y="25"/>
                </a:lnTo>
                <a:lnTo>
                  <a:pt x="41" y="27"/>
                </a:lnTo>
                <a:lnTo>
                  <a:pt x="27" y="34"/>
                </a:lnTo>
                <a:lnTo>
                  <a:pt x="16" y="41"/>
                </a:lnTo>
                <a:lnTo>
                  <a:pt x="9" y="48"/>
                </a:lnTo>
                <a:lnTo>
                  <a:pt x="5" y="53"/>
                </a:lnTo>
                <a:lnTo>
                  <a:pt x="2" y="57"/>
                </a:lnTo>
                <a:lnTo>
                  <a:pt x="2" y="60"/>
                </a:lnTo>
                <a:lnTo>
                  <a:pt x="0" y="64"/>
                </a:lnTo>
                <a:lnTo>
                  <a:pt x="0" y="69"/>
                </a:lnTo>
                <a:lnTo>
                  <a:pt x="21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8" name=""/>
          <p:cNvSpPr/>
          <p:nvPr/>
        </p:nvSpPr>
        <p:spPr>
          <a:xfrm>
            <a:off x="2303640" y="6396120"/>
            <a:ext cx="104760" cy="63360"/>
          </a:xfrm>
          <a:custGeom>
            <a:avLst/>
            <a:gdLst/>
            <a:ahLst/>
            <a:rect l="l" t="t" r="r" b="b"/>
            <a:pathLst>
              <a:path w="132" h="80">
                <a:moveTo>
                  <a:pt x="132" y="75"/>
                </a:moveTo>
                <a:lnTo>
                  <a:pt x="124" y="63"/>
                </a:lnTo>
                <a:lnTo>
                  <a:pt x="117" y="59"/>
                </a:lnTo>
                <a:lnTo>
                  <a:pt x="110" y="55"/>
                </a:lnTo>
                <a:lnTo>
                  <a:pt x="101" y="54"/>
                </a:lnTo>
                <a:lnTo>
                  <a:pt x="92" y="50"/>
                </a:lnTo>
                <a:lnTo>
                  <a:pt x="75" y="45"/>
                </a:lnTo>
                <a:lnTo>
                  <a:pt x="57" y="39"/>
                </a:lnTo>
                <a:lnTo>
                  <a:pt x="50" y="36"/>
                </a:lnTo>
                <a:lnTo>
                  <a:pt x="41" y="32"/>
                </a:lnTo>
                <a:lnTo>
                  <a:pt x="35" y="29"/>
                </a:lnTo>
                <a:lnTo>
                  <a:pt x="30" y="23"/>
                </a:lnTo>
                <a:lnTo>
                  <a:pt x="28" y="22"/>
                </a:lnTo>
                <a:lnTo>
                  <a:pt x="27" y="18"/>
                </a:lnTo>
                <a:lnTo>
                  <a:pt x="25" y="16"/>
                </a:lnTo>
                <a:lnTo>
                  <a:pt x="23" y="13"/>
                </a:lnTo>
                <a:lnTo>
                  <a:pt x="23" y="9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6"/>
                </a:lnTo>
                <a:lnTo>
                  <a:pt x="5" y="20"/>
                </a:lnTo>
                <a:lnTo>
                  <a:pt x="7" y="25"/>
                </a:lnTo>
                <a:lnTo>
                  <a:pt x="9" y="31"/>
                </a:lnTo>
                <a:lnTo>
                  <a:pt x="12" y="34"/>
                </a:lnTo>
                <a:lnTo>
                  <a:pt x="16" y="38"/>
                </a:lnTo>
                <a:lnTo>
                  <a:pt x="21" y="43"/>
                </a:lnTo>
                <a:lnTo>
                  <a:pt x="30" y="48"/>
                </a:lnTo>
                <a:lnTo>
                  <a:pt x="39" y="54"/>
                </a:lnTo>
                <a:lnTo>
                  <a:pt x="50" y="57"/>
                </a:lnTo>
                <a:lnTo>
                  <a:pt x="66" y="64"/>
                </a:lnTo>
                <a:lnTo>
                  <a:pt x="85" y="70"/>
                </a:lnTo>
                <a:lnTo>
                  <a:pt x="94" y="73"/>
                </a:lnTo>
                <a:lnTo>
                  <a:pt x="103" y="75"/>
                </a:lnTo>
                <a:lnTo>
                  <a:pt x="110" y="79"/>
                </a:lnTo>
                <a:lnTo>
                  <a:pt x="117" y="80"/>
                </a:lnTo>
                <a:lnTo>
                  <a:pt x="110" y="68"/>
                </a:lnTo>
                <a:lnTo>
                  <a:pt x="132" y="7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59" name=""/>
          <p:cNvSpPr/>
          <p:nvPr/>
        </p:nvSpPr>
        <p:spPr>
          <a:xfrm>
            <a:off x="2379600" y="6450120"/>
            <a:ext cx="28800" cy="27000"/>
          </a:xfrm>
          <a:custGeom>
            <a:avLst/>
            <a:gdLst/>
            <a:ahLst/>
            <a:rect l="l" t="t" r="r" b="b"/>
            <a:pathLst>
              <a:path w="38" h="34">
                <a:moveTo>
                  <a:pt x="0" y="23"/>
                </a:moveTo>
                <a:lnTo>
                  <a:pt x="11" y="34"/>
                </a:lnTo>
                <a:lnTo>
                  <a:pt x="16" y="34"/>
                </a:lnTo>
                <a:lnTo>
                  <a:pt x="22" y="30"/>
                </a:lnTo>
                <a:lnTo>
                  <a:pt x="25" y="27"/>
                </a:lnTo>
                <a:lnTo>
                  <a:pt x="29" y="23"/>
                </a:lnTo>
                <a:lnTo>
                  <a:pt x="30" y="20"/>
                </a:lnTo>
                <a:lnTo>
                  <a:pt x="34" y="16"/>
                </a:lnTo>
                <a:lnTo>
                  <a:pt x="36" y="11"/>
                </a:lnTo>
                <a:lnTo>
                  <a:pt x="38" y="7"/>
                </a:lnTo>
                <a:lnTo>
                  <a:pt x="18" y="0"/>
                </a:lnTo>
                <a:lnTo>
                  <a:pt x="16" y="3"/>
                </a:lnTo>
                <a:lnTo>
                  <a:pt x="14" y="7"/>
                </a:lnTo>
                <a:lnTo>
                  <a:pt x="14" y="9"/>
                </a:lnTo>
                <a:lnTo>
                  <a:pt x="11" y="11"/>
                </a:lnTo>
                <a:lnTo>
                  <a:pt x="11" y="12"/>
                </a:lnTo>
                <a:lnTo>
                  <a:pt x="9" y="14"/>
                </a:lnTo>
                <a:lnTo>
                  <a:pt x="11" y="14"/>
                </a:lnTo>
                <a:lnTo>
                  <a:pt x="20" y="23"/>
                </a:lnTo>
                <a:lnTo>
                  <a:pt x="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0" name=""/>
          <p:cNvSpPr/>
          <p:nvPr/>
        </p:nvSpPr>
        <p:spPr>
          <a:xfrm>
            <a:off x="2357280" y="6442200"/>
            <a:ext cx="36720" cy="27000"/>
          </a:xfrm>
          <a:custGeom>
            <a:avLst/>
            <a:gdLst/>
            <a:ahLst/>
            <a:rect l="l" t="t" r="r" b="b"/>
            <a:pathLst>
              <a:path w="46" h="36">
                <a:moveTo>
                  <a:pt x="0" y="22"/>
                </a:moveTo>
                <a:lnTo>
                  <a:pt x="0" y="22"/>
                </a:lnTo>
                <a:lnTo>
                  <a:pt x="7" y="22"/>
                </a:lnTo>
                <a:lnTo>
                  <a:pt x="12" y="22"/>
                </a:lnTo>
                <a:lnTo>
                  <a:pt x="17" y="23"/>
                </a:lnTo>
                <a:lnTo>
                  <a:pt x="21" y="23"/>
                </a:lnTo>
                <a:lnTo>
                  <a:pt x="23" y="25"/>
                </a:lnTo>
                <a:lnTo>
                  <a:pt x="23" y="25"/>
                </a:lnTo>
                <a:lnTo>
                  <a:pt x="23" y="25"/>
                </a:lnTo>
                <a:lnTo>
                  <a:pt x="23" y="27"/>
                </a:lnTo>
                <a:lnTo>
                  <a:pt x="24" y="31"/>
                </a:lnTo>
                <a:lnTo>
                  <a:pt x="24" y="32"/>
                </a:lnTo>
                <a:lnTo>
                  <a:pt x="24" y="36"/>
                </a:lnTo>
                <a:lnTo>
                  <a:pt x="46" y="36"/>
                </a:lnTo>
                <a:lnTo>
                  <a:pt x="46" y="31"/>
                </a:lnTo>
                <a:lnTo>
                  <a:pt x="46" y="25"/>
                </a:lnTo>
                <a:lnTo>
                  <a:pt x="44" y="22"/>
                </a:lnTo>
                <a:lnTo>
                  <a:pt x="42" y="16"/>
                </a:lnTo>
                <a:lnTo>
                  <a:pt x="40" y="13"/>
                </a:lnTo>
                <a:lnTo>
                  <a:pt x="37" y="9"/>
                </a:lnTo>
                <a:lnTo>
                  <a:pt x="33" y="7"/>
                </a:lnTo>
                <a:lnTo>
                  <a:pt x="30" y="6"/>
                </a:lnTo>
                <a:lnTo>
                  <a:pt x="23" y="2"/>
                </a:lnTo>
                <a:lnTo>
                  <a:pt x="16" y="0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1" name=""/>
          <p:cNvSpPr/>
          <p:nvPr/>
        </p:nvSpPr>
        <p:spPr>
          <a:xfrm>
            <a:off x="2340000" y="6442200"/>
            <a:ext cx="17280" cy="17280"/>
          </a:xfrm>
          <a:custGeom>
            <a:avLst/>
            <a:gdLst/>
            <a:ahLst/>
            <a:rect l="l" t="t" r="r" b="b"/>
            <a:pathLst>
              <a:path w="24" h="23">
                <a:moveTo>
                  <a:pt x="20" y="22"/>
                </a:moveTo>
                <a:lnTo>
                  <a:pt x="20" y="23"/>
                </a:lnTo>
                <a:lnTo>
                  <a:pt x="20" y="23"/>
                </a:lnTo>
                <a:lnTo>
                  <a:pt x="20" y="23"/>
                </a:lnTo>
                <a:lnTo>
                  <a:pt x="22" y="22"/>
                </a:lnTo>
                <a:lnTo>
                  <a:pt x="24" y="22"/>
                </a:lnTo>
                <a:lnTo>
                  <a:pt x="24" y="0"/>
                </a:lnTo>
                <a:lnTo>
                  <a:pt x="16" y="2"/>
                </a:lnTo>
                <a:lnTo>
                  <a:pt x="11" y="4"/>
                </a:lnTo>
                <a:lnTo>
                  <a:pt x="7" y="7"/>
                </a:lnTo>
                <a:lnTo>
                  <a:pt x="4" y="11"/>
                </a:lnTo>
                <a:lnTo>
                  <a:pt x="0" y="16"/>
                </a:lnTo>
                <a:lnTo>
                  <a:pt x="0" y="22"/>
                </a:lnTo>
                <a:lnTo>
                  <a:pt x="2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2" name=""/>
          <p:cNvSpPr/>
          <p:nvPr/>
        </p:nvSpPr>
        <p:spPr>
          <a:xfrm>
            <a:off x="2335320" y="6450120"/>
            <a:ext cx="1260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3" name=""/>
          <p:cNvSpPr/>
          <p:nvPr/>
        </p:nvSpPr>
        <p:spPr>
          <a:xfrm>
            <a:off x="2320920" y="6437160"/>
            <a:ext cx="20520" cy="27000"/>
          </a:xfrm>
          <a:custGeom>
            <a:avLst/>
            <a:gdLst/>
            <a:ahLst/>
            <a:rect l="l" t="t" r="r" b="b"/>
            <a:pathLst>
              <a:path w="27" h="34">
                <a:moveTo>
                  <a:pt x="13" y="18"/>
                </a:moveTo>
                <a:lnTo>
                  <a:pt x="0" y="16"/>
                </a:lnTo>
                <a:lnTo>
                  <a:pt x="2" y="21"/>
                </a:lnTo>
                <a:lnTo>
                  <a:pt x="11" y="34"/>
                </a:lnTo>
                <a:lnTo>
                  <a:pt x="27" y="19"/>
                </a:lnTo>
                <a:lnTo>
                  <a:pt x="22" y="11"/>
                </a:lnTo>
                <a:lnTo>
                  <a:pt x="16" y="2"/>
                </a:lnTo>
                <a:lnTo>
                  <a:pt x="4" y="0"/>
                </a:lnTo>
                <a:lnTo>
                  <a:pt x="13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4" name=""/>
          <p:cNvSpPr/>
          <p:nvPr/>
        </p:nvSpPr>
        <p:spPr>
          <a:xfrm>
            <a:off x="2309760" y="6437160"/>
            <a:ext cx="20520" cy="22320"/>
          </a:xfrm>
          <a:custGeom>
            <a:avLst/>
            <a:gdLst/>
            <a:ahLst/>
            <a:rect l="l" t="t" r="r" b="b"/>
            <a:pathLst>
              <a:path w="27" h="28">
                <a:moveTo>
                  <a:pt x="7" y="28"/>
                </a:moveTo>
                <a:lnTo>
                  <a:pt x="21" y="19"/>
                </a:lnTo>
                <a:lnTo>
                  <a:pt x="21" y="21"/>
                </a:lnTo>
                <a:lnTo>
                  <a:pt x="23" y="19"/>
                </a:lnTo>
                <a:lnTo>
                  <a:pt x="27" y="18"/>
                </a:lnTo>
                <a:lnTo>
                  <a:pt x="18" y="0"/>
                </a:lnTo>
                <a:lnTo>
                  <a:pt x="11" y="3"/>
                </a:lnTo>
                <a:lnTo>
                  <a:pt x="5" y="7"/>
                </a:lnTo>
                <a:lnTo>
                  <a:pt x="2" y="12"/>
                </a:lnTo>
                <a:lnTo>
                  <a:pt x="0" y="19"/>
                </a:lnTo>
                <a:lnTo>
                  <a:pt x="14" y="11"/>
                </a:lnTo>
                <a:lnTo>
                  <a:pt x="7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5" name=""/>
          <p:cNvSpPr/>
          <p:nvPr/>
        </p:nvSpPr>
        <p:spPr>
          <a:xfrm>
            <a:off x="2301840" y="6438960"/>
            <a:ext cx="19080" cy="20520"/>
          </a:xfrm>
          <a:custGeom>
            <a:avLst/>
            <a:gdLst/>
            <a:ahLst/>
            <a:rect l="l" t="t" r="r" b="b"/>
            <a:pathLst>
              <a:path w="25" h="26">
                <a:moveTo>
                  <a:pt x="0" y="0"/>
                </a:moveTo>
                <a:lnTo>
                  <a:pt x="0" y="5"/>
                </a:lnTo>
                <a:lnTo>
                  <a:pt x="2" y="12"/>
                </a:lnTo>
                <a:lnTo>
                  <a:pt x="4" y="16"/>
                </a:lnTo>
                <a:lnTo>
                  <a:pt x="7" y="21"/>
                </a:lnTo>
                <a:lnTo>
                  <a:pt x="13" y="25"/>
                </a:lnTo>
                <a:lnTo>
                  <a:pt x="18" y="26"/>
                </a:lnTo>
                <a:lnTo>
                  <a:pt x="25" y="7"/>
                </a:lnTo>
                <a:lnTo>
                  <a:pt x="23" y="7"/>
                </a:lnTo>
                <a:lnTo>
                  <a:pt x="23" y="7"/>
                </a:lnTo>
                <a:lnTo>
                  <a:pt x="23" y="5"/>
                </a:lnTo>
                <a:lnTo>
                  <a:pt x="22" y="1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6" name=""/>
          <p:cNvSpPr/>
          <p:nvPr/>
        </p:nvSpPr>
        <p:spPr>
          <a:xfrm>
            <a:off x="2297160" y="6427800"/>
            <a:ext cx="17280" cy="17280"/>
          </a:xfrm>
          <a:custGeom>
            <a:avLst/>
            <a:gdLst/>
            <a:ahLst/>
            <a:rect l="l" t="t" r="r" b="b"/>
            <a:pathLst>
              <a:path w="21" h="24">
                <a:moveTo>
                  <a:pt x="0" y="16"/>
                </a:moveTo>
                <a:lnTo>
                  <a:pt x="11" y="24"/>
                </a:lnTo>
                <a:lnTo>
                  <a:pt x="21" y="6"/>
                </a:lnTo>
                <a:lnTo>
                  <a:pt x="11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7" name=""/>
          <p:cNvSpPr/>
          <p:nvPr/>
        </p:nvSpPr>
        <p:spPr>
          <a:xfrm>
            <a:off x="2279520" y="6426360"/>
            <a:ext cx="25560" cy="17280"/>
          </a:xfrm>
          <a:custGeom>
            <a:avLst/>
            <a:gdLst/>
            <a:ahLst/>
            <a:rect l="l" t="t" r="r" b="b"/>
            <a:pathLst>
              <a:path w="32" h="23">
                <a:moveTo>
                  <a:pt x="0" y="19"/>
                </a:moveTo>
                <a:lnTo>
                  <a:pt x="3" y="19"/>
                </a:lnTo>
                <a:lnTo>
                  <a:pt x="7" y="21"/>
                </a:lnTo>
                <a:lnTo>
                  <a:pt x="12" y="23"/>
                </a:lnTo>
                <a:lnTo>
                  <a:pt x="16" y="23"/>
                </a:lnTo>
                <a:lnTo>
                  <a:pt x="19" y="23"/>
                </a:lnTo>
                <a:lnTo>
                  <a:pt x="25" y="21"/>
                </a:lnTo>
                <a:lnTo>
                  <a:pt x="28" y="19"/>
                </a:lnTo>
                <a:lnTo>
                  <a:pt x="32" y="19"/>
                </a:lnTo>
                <a:lnTo>
                  <a:pt x="21" y="0"/>
                </a:lnTo>
                <a:lnTo>
                  <a:pt x="21" y="0"/>
                </a:lnTo>
                <a:lnTo>
                  <a:pt x="19" y="1"/>
                </a:lnTo>
                <a:lnTo>
                  <a:pt x="17" y="1"/>
                </a:lnTo>
                <a:lnTo>
                  <a:pt x="16" y="1"/>
                </a:lnTo>
                <a:lnTo>
                  <a:pt x="14" y="1"/>
                </a:lnTo>
                <a:lnTo>
                  <a:pt x="12" y="1"/>
                </a:lnTo>
                <a:lnTo>
                  <a:pt x="10" y="0"/>
                </a:lnTo>
                <a:lnTo>
                  <a:pt x="1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8" name=""/>
          <p:cNvSpPr/>
          <p:nvPr/>
        </p:nvSpPr>
        <p:spPr>
          <a:xfrm>
            <a:off x="2276640" y="6405480"/>
            <a:ext cx="15840" cy="28800"/>
          </a:xfrm>
          <a:custGeom>
            <a:avLst/>
            <a:gdLst/>
            <a:ahLst/>
            <a:rect l="l" t="t" r="r" b="b"/>
            <a:pathLst>
              <a:path w="22" h="35">
                <a:moveTo>
                  <a:pt x="11" y="0"/>
                </a:moveTo>
                <a:lnTo>
                  <a:pt x="0" y="10"/>
                </a:lnTo>
                <a:lnTo>
                  <a:pt x="0" y="35"/>
                </a:lnTo>
                <a:lnTo>
                  <a:pt x="22" y="35"/>
                </a:lnTo>
                <a:lnTo>
                  <a:pt x="22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69" name=""/>
          <p:cNvSpPr/>
          <p:nvPr/>
        </p:nvSpPr>
        <p:spPr>
          <a:xfrm>
            <a:off x="2284560" y="6405480"/>
            <a:ext cx="79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0" name=""/>
          <p:cNvSpPr/>
          <p:nvPr/>
        </p:nvSpPr>
        <p:spPr>
          <a:xfrm>
            <a:off x="2289240" y="6407280"/>
            <a:ext cx="12600" cy="19080"/>
          </a:xfrm>
          <a:custGeom>
            <a:avLst/>
            <a:gdLst/>
            <a:ahLst/>
            <a:rect l="l" t="t" r="r" b="b"/>
            <a:pathLst>
              <a:path w="16" h="23">
                <a:moveTo>
                  <a:pt x="16" y="1"/>
                </a:moveTo>
                <a:lnTo>
                  <a:pt x="13" y="1"/>
                </a:lnTo>
                <a:lnTo>
                  <a:pt x="11" y="0"/>
                </a:lnTo>
                <a:lnTo>
                  <a:pt x="0" y="17"/>
                </a:lnTo>
                <a:lnTo>
                  <a:pt x="6" y="21"/>
                </a:lnTo>
                <a:lnTo>
                  <a:pt x="16" y="23"/>
                </a:lnTo>
                <a:lnTo>
                  <a:pt x="16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1" name=""/>
          <p:cNvSpPr/>
          <p:nvPr/>
        </p:nvSpPr>
        <p:spPr>
          <a:xfrm>
            <a:off x="2276640" y="6370560"/>
            <a:ext cx="33120" cy="49320"/>
          </a:xfrm>
          <a:custGeom>
            <a:avLst/>
            <a:gdLst/>
            <a:ahLst/>
            <a:rect l="l" t="t" r="r" b="b"/>
            <a:pathLst>
              <a:path w="43" h="63">
                <a:moveTo>
                  <a:pt x="0" y="7"/>
                </a:moveTo>
                <a:lnTo>
                  <a:pt x="22" y="63"/>
                </a:lnTo>
                <a:lnTo>
                  <a:pt x="43" y="55"/>
                </a:lnTo>
                <a:lnTo>
                  <a:pt x="22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2" name=""/>
          <p:cNvSpPr/>
          <p:nvPr/>
        </p:nvSpPr>
        <p:spPr>
          <a:xfrm>
            <a:off x="2252520" y="6365880"/>
            <a:ext cx="36720" cy="46080"/>
          </a:xfrm>
          <a:custGeom>
            <a:avLst/>
            <a:gdLst/>
            <a:ahLst/>
            <a:rect l="l" t="t" r="r" b="b"/>
            <a:pathLst>
              <a:path w="44" h="57">
                <a:moveTo>
                  <a:pt x="21" y="57"/>
                </a:moveTo>
                <a:lnTo>
                  <a:pt x="21" y="57"/>
                </a:lnTo>
                <a:lnTo>
                  <a:pt x="21" y="52"/>
                </a:lnTo>
                <a:lnTo>
                  <a:pt x="23" y="46"/>
                </a:lnTo>
                <a:lnTo>
                  <a:pt x="27" y="41"/>
                </a:lnTo>
                <a:lnTo>
                  <a:pt x="28" y="34"/>
                </a:lnTo>
                <a:lnTo>
                  <a:pt x="34" y="28"/>
                </a:lnTo>
                <a:lnTo>
                  <a:pt x="37" y="23"/>
                </a:lnTo>
                <a:lnTo>
                  <a:pt x="41" y="19"/>
                </a:lnTo>
                <a:lnTo>
                  <a:pt x="44" y="16"/>
                </a:lnTo>
                <a:lnTo>
                  <a:pt x="32" y="0"/>
                </a:lnTo>
                <a:lnTo>
                  <a:pt x="28" y="3"/>
                </a:lnTo>
                <a:lnTo>
                  <a:pt x="21" y="9"/>
                </a:lnTo>
                <a:lnTo>
                  <a:pt x="16" y="16"/>
                </a:lnTo>
                <a:lnTo>
                  <a:pt x="10" y="23"/>
                </a:lnTo>
                <a:lnTo>
                  <a:pt x="7" y="32"/>
                </a:lnTo>
                <a:lnTo>
                  <a:pt x="3" y="39"/>
                </a:lnTo>
                <a:lnTo>
                  <a:pt x="0" y="48"/>
                </a:lnTo>
                <a:lnTo>
                  <a:pt x="0" y="57"/>
                </a:lnTo>
                <a:lnTo>
                  <a:pt x="21" y="5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3" name=""/>
          <p:cNvSpPr/>
          <p:nvPr/>
        </p:nvSpPr>
        <p:spPr>
          <a:xfrm>
            <a:off x="2252520" y="6411960"/>
            <a:ext cx="44640" cy="46080"/>
          </a:xfrm>
          <a:custGeom>
            <a:avLst/>
            <a:gdLst/>
            <a:ahLst/>
            <a:rect l="l" t="t" r="r" b="b"/>
            <a:pathLst>
              <a:path w="55" h="59">
                <a:moveTo>
                  <a:pt x="55" y="44"/>
                </a:moveTo>
                <a:lnTo>
                  <a:pt x="48" y="39"/>
                </a:lnTo>
                <a:lnTo>
                  <a:pt x="41" y="35"/>
                </a:lnTo>
                <a:lnTo>
                  <a:pt x="35" y="34"/>
                </a:lnTo>
                <a:lnTo>
                  <a:pt x="34" y="32"/>
                </a:lnTo>
                <a:lnTo>
                  <a:pt x="30" y="30"/>
                </a:lnTo>
                <a:lnTo>
                  <a:pt x="28" y="28"/>
                </a:lnTo>
                <a:lnTo>
                  <a:pt x="28" y="25"/>
                </a:lnTo>
                <a:lnTo>
                  <a:pt x="27" y="23"/>
                </a:lnTo>
                <a:lnTo>
                  <a:pt x="25" y="21"/>
                </a:lnTo>
                <a:lnTo>
                  <a:pt x="23" y="19"/>
                </a:lnTo>
                <a:lnTo>
                  <a:pt x="23" y="16"/>
                </a:lnTo>
                <a:lnTo>
                  <a:pt x="21" y="9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2" y="19"/>
                </a:lnTo>
                <a:lnTo>
                  <a:pt x="3" y="25"/>
                </a:lnTo>
                <a:lnTo>
                  <a:pt x="5" y="30"/>
                </a:lnTo>
                <a:lnTo>
                  <a:pt x="7" y="34"/>
                </a:lnTo>
                <a:lnTo>
                  <a:pt x="10" y="37"/>
                </a:lnTo>
                <a:lnTo>
                  <a:pt x="14" y="43"/>
                </a:lnTo>
                <a:lnTo>
                  <a:pt x="16" y="46"/>
                </a:lnTo>
                <a:lnTo>
                  <a:pt x="21" y="48"/>
                </a:lnTo>
                <a:lnTo>
                  <a:pt x="25" y="51"/>
                </a:lnTo>
                <a:lnTo>
                  <a:pt x="34" y="55"/>
                </a:lnTo>
                <a:lnTo>
                  <a:pt x="43" y="59"/>
                </a:lnTo>
                <a:lnTo>
                  <a:pt x="35" y="53"/>
                </a:lnTo>
                <a:lnTo>
                  <a:pt x="55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4" name=""/>
          <p:cNvSpPr/>
          <p:nvPr/>
        </p:nvSpPr>
        <p:spPr>
          <a:xfrm>
            <a:off x="2281320" y="6445080"/>
            <a:ext cx="23760" cy="25560"/>
          </a:xfrm>
          <a:custGeom>
            <a:avLst/>
            <a:gdLst/>
            <a:ahLst/>
            <a:rect l="l" t="t" r="r" b="b"/>
            <a:pathLst>
              <a:path w="31" h="32">
                <a:moveTo>
                  <a:pt x="25" y="32"/>
                </a:moveTo>
                <a:lnTo>
                  <a:pt x="25" y="12"/>
                </a:lnTo>
                <a:lnTo>
                  <a:pt x="31" y="12"/>
                </a:lnTo>
                <a:lnTo>
                  <a:pt x="31" y="12"/>
                </a:lnTo>
                <a:lnTo>
                  <a:pt x="29" y="10"/>
                </a:lnTo>
                <a:lnTo>
                  <a:pt x="25" y="7"/>
                </a:lnTo>
                <a:lnTo>
                  <a:pt x="22" y="1"/>
                </a:lnTo>
                <a:lnTo>
                  <a:pt x="20" y="0"/>
                </a:lnTo>
                <a:lnTo>
                  <a:pt x="0" y="10"/>
                </a:lnTo>
                <a:lnTo>
                  <a:pt x="2" y="12"/>
                </a:lnTo>
                <a:lnTo>
                  <a:pt x="8" y="19"/>
                </a:lnTo>
                <a:lnTo>
                  <a:pt x="9" y="23"/>
                </a:lnTo>
                <a:lnTo>
                  <a:pt x="13" y="26"/>
                </a:lnTo>
                <a:lnTo>
                  <a:pt x="18" y="30"/>
                </a:lnTo>
                <a:lnTo>
                  <a:pt x="25" y="32"/>
                </a:lnTo>
                <a:lnTo>
                  <a:pt x="25" y="12"/>
                </a:lnTo>
                <a:lnTo>
                  <a:pt x="25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5" name=""/>
          <p:cNvSpPr/>
          <p:nvPr/>
        </p:nvSpPr>
        <p:spPr>
          <a:xfrm>
            <a:off x="2290680" y="6456240"/>
            <a:ext cx="11160" cy="14400"/>
          </a:xfrm>
          <a:custGeom>
            <a:avLst/>
            <a:gdLst/>
            <a:ahLst/>
            <a:rect l="l" t="t" r="r" b="b"/>
            <a:pathLst>
              <a:path w="14" h="20">
                <a:moveTo>
                  <a:pt x="0" y="20"/>
                </a:moveTo>
                <a:lnTo>
                  <a:pt x="0" y="20"/>
                </a:lnTo>
                <a:lnTo>
                  <a:pt x="7" y="20"/>
                </a:lnTo>
                <a:lnTo>
                  <a:pt x="14" y="20"/>
                </a:lnTo>
                <a:lnTo>
                  <a:pt x="14" y="0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6" name=""/>
          <p:cNvSpPr/>
          <p:nvPr/>
        </p:nvSpPr>
        <p:spPr>
          <a:xfrm>
            <a:off x="2273400" y="6450120"/>
            <a:ext cx="17280" cy="20520"/>
          </a:xfrm>
          <a:custGeom>
            <a:avLst/>
            <a:gdLst/>
            <a:ahLst/>
            <a:rect l="l" t="t" r="r" b="b"/>
            <a:pathLst>
              <a:path w="21" h="27">
                <a:moveTo>
                  <a:pt x="10" y="20"/>
                </a:moveTo>
                <a:lnTo>
                  <a:pt x="0" y="11"/>
                </a:lnTo>
                <a:lnTo>
                  <a:pt x="2" y="14"/>
                </a:lnTo>
                <a:lnTo>
                  <a:pt x="3" y="20"/>
                </a:lnTo>
                <a:lnTo>
                  <a:pt x="5" y="21"/>
                </a:lnTo>
                <a:lnTo>
                  <a:pt x="9" y="23"/>
                </a:lnTo>
                <a:lnTo>
                  <a:pt x="14" y="25"/>
                </a:lnTo>
                <a:lnTo>
                  <a:pt x="21" y="27"/>
                </a:lnTo>
                <a:lnTo>
                  <a:pt x="21" y="7"/>
                </a:lnTo>
                <a:lnTo>
                  <a:pt x="19" y="7"/>
                </a:lnTo>
                <a:lnTo>
                  <a:pt x="21" y="7"/>
                </a:lnTo>
                <a:lnTo>
                  <a:pt x="21" y="11"/>
                </a:lnTo>
                <a:lnTo>
                  <a:pt x="10" y="0"/>
                </a:lnTo>
                <a:lnTo>
                  <a:pt x="1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7" name=""/>
          <p:cNvSpPr/>
          <p:nvPr/>
        </p:nvSpPr>
        <p:spPr>
          <a:xfrm>
            <a:off x="2262240" y="6450120"/>
            <a:ext cx="19080" cy="17280"/>
          </a:xfrm>
          <a:custGeom>
            <a:avLst/>
            <a:gdLst/>
            <a:ahLst/>
            <a:rect l="l" t="t" r="r" b="b"/>
            <a:pathLst>
              <a:path w="25" h="21">
                <a:moveTo>
                  <a:pt x="22" y="14"/>
                </a:moveTo>
                <a:lnTo>
                  <a:pt x="11" y="21"/>
                </a:lnTo>
                <a:lnTo>
                  <a:pt x="18" y="21"/>
                </a:lnTo>
                <a:lnTo>
                  <a:pt x="25" y="21"/>
                </a:lnTo>
                <a:lnTo>
                  <a:pt x="25" y="0"/>
                </a:lnTo>
                <a:lnTo>
                  <a:pt x="18" y="0"/>
                </a:lnTo>
                <a:lnTo>
                  <a:pt x="11" y="0"/>
                </a:lnTo>
                <a:lnTo>
                  <a:pt x="0" y="7"/>
                </a:lnTo>
                <a:lnTo>
                  <a:pt x="22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8" name=""/>
          <p:cNvSpPr/>
          <p:nvPr/>
        </p:nvSpPr>
        <p:spPr>
          <a:xfrm>
            <a:off x="2230560" y="6456240"/>
            <a:ext cx="47520" cy="25560"/>
          </a:xfrm>
          <a:custGeom>
            <a:avLst/>
            <a:gdLst/>
            <a:ahLst/>
            <a:rect l="l" t="t" r="r" b="b"/>
            <a:pathLst>
              <a:path w="59" h="32">
                <a:moveTo>
                  <a:pt x="0" y="32"/>
                </a:moveTo>
                <a:lnTo>
                  <a:pt x="0" y="32"/>
                </a:lnTo>
                <a:lnTo>
                  <a:pt x="15" y="32"/>
                </a:lnTo>
                <a:lnTo>
                  <a:pt x="31" y="32"/>
                </a:lnTo>
                <a:lnTo>
                  <a:pt x="36" y="30"/>
                </a:lnTo>
                <a:lnTo>
                  <a:pt x="39" y="30"/>
                </a:lnTo>
                <a:lnTo>
                  <a:pt x="45" y="27"/>
                </a:lnTo>
                <a:lnTo>
                  <a:pt x="48" y="25"/>
                </a:lnTo>
                <a:lnTo>
                  <a:pt x="52" y="20"/>
                </a:lnTo>
                <a:lnTo>
                  <a:pt x="54" y="16"/>
                </a:lnTo>
                <a:lnTo>
                  <a:pt x="57" y="13"/>
                </a:lnTo>
                <a:lnTo>
                  <a:pt x="59" y="5"/>
                </a:lnTo>
                <a:lnTo>
                  <a:pt x="39" y="0"/>
                </a:lnTo>
                <a:lnTo>
                  <a:pt x="38" y="4"/>
                </a:lnTo>
                <a:lnTo>
                  <a:pt x="38" y="5"/>
                </a:lnTo>
                <a:lnTo>
                  <a:pt x="36" y="7"/>
                </a:lnTo>
                <a:lnTo>
                  <a:pt x="34" y="7"/>
                </a:lnTo>
                <a:lnTo>
                  <a:pt x="34" y="9"/>
                </a:lnTo>
                <a:lnTo>
                  <a:pt x="32" y="11"/>
                </a:lnTo>
                <a:lnTo>
                  <a:pt x="31" y="11"/>
                </a:lnTo>
                <a:lnTo>
                  <a:pt x="29" y="11"/>
                </a:lnTo>
                <a:lnTo>
                  <a:pt x="15" y="11"/>
                </a:lnTo>
                <a:lnTo>
                  <a:pt x="0" y="11"/>
                </a:lnTo>
                <a:lnTo>
                  <a:pt x="0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79" name=""/>
          <p:cNvSpPr/>
          <p:nvPr/>
        </p:nvSpPr>
        <p:spPr>
          <a:xfrm>
            <a:off x="2179800" y="6464160"/>
            <a:ext cx="50760" cy="20880"/>
          </a:xfrm>
          <a:custGeom>
            <a:avLst/>
            <a:gdLst/>
            <a:ahLst/>
            <a:rect l="l" t="t" r="r" b="b"/>
            <a:pathLst>
              <a:path w="64" h="26">
                <a:moveTo>
                  <a:pt x="22" y="23"/>
                </a:moveTo>
                <a:lnTo>
                  <a:pt x="22" y="23"/>
                </a:lnTo>
                <a:lnTo>
                  <a:pt x="22" y="25"/>
                </a:lnTo>
                <a:lnTo>
                  <a:pt x="20" y="26"/>
                </a:lnTo>
                <a:lnTo>
                  <a:pt x="22" y="26"/>
                </a:lnTo>
                <a:lnTo>
                  <a:pt x="29" y="23"/>
                </a:lnTo>
                <a:lnTo>
                  <a:pt x="34" y="21"/>
                </a:lnTo>
                <a:lnTo>
                  <a:pt x="52" y="21"/>
                </a:lnTo>
                <a:lnTo>
                  <a:pt x="64" y="21"/>
                </a:lnTo>
                <a:lnTo>
                  <a:pt x="64" y="0"/>
                </a:lnTo>
                <a:lnTo>
                  <a:pt x="50" y="0"/>
                </a:lnTo>
                <a:lnTo>
                  <a:pt x="32" y="2"/>
                </a:lnTo>
                <a:lnTo>
                  <a:pt x="22" y="3"/>
                </a:lnTo>
                <a:lnTo>
                  <a:pt x="14" y="5"/>
                </a:lnTo>
                <a:lnTo>
                  <a:pt x="9" y="9"/>
                </a:lnTo>
                <a:lnTo>
                  <a:pt x="6" y="12"/>
                </a:lnTo>
                <a:lnTo>
                  <a:pt x="2" y="18"/>
                </a:lnTo>
                <a:lnTo>
                  <a:pt x="0" y="23"/>
                </a:lnTo>
                <a:lnTo>
                  <a:pt x="22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0" name=""/>
          <p:cNvSpPr/>
          <p:nvPr/>
        </p:nvSpPr>
        <p:spPr>
          <a:xfrm>
            <a:off x="2179800" y="6481800"/>
            <a:ext cx="23760" cy="25200"/>
          </a:xfrm>
          <a:custGeom>
            <a:avLst/>
            <a:gdLst/>
            <a:ahLst/>
            <a:rect l="l" t="t" r="r" b="b"/>
            <a:pathLst>
              <a:path w="31" h="32">
                <a:moveTo>
                  <a:pt x="25" y="11"/>
                </a:moveTo>
                <a:lnTo>
                  <a:pt x="31" y="12"/>
                </a:lnTo>
                <a:lnTo>
                  <a:pt x="29" y="11"/>
                </a:lnTo>
                <a:lnTo>
                  <a:pt x="25" y="7"/>
                </a:lnTo>
                <a:lnTo>
                  <a:pt x="23" y="5"/>
                </a:lnTo>
                <a:lnTo>
                  <a:pt x="22" y="3"/>
                </a:lnTo>
                <a:lnTo>
                  <a:pt x="22" y="2"/>
                </a:lnTo>
                <a:lnTo>
                  <a:pt x="20" y="0"/>
                </a:lnTo>
                <a:lnTo>
                  <a:pt x="0" y="0"/>
                </a:lnTo>
                <a:lnTo>
                  <a:pt x="2" y="7"/>
                </a:lnTo>
                <a:lnTo>
                  <a:pt x="4" y="12"/>
                </a:lnTo>
                <a:lnTo>
                  <a:pt x="6" y="18"/>
                </a:lnTo>
                <a:lnTo>
                  <a:pt x="11" y="21"/>
                </a:lnTo>
                <a:lnTo>
                  <a:pt x="14" y="28"/>
                </a:lnTo>
                <a:lnTo>
                  <a:pt x="18" y="30"/>
                </a:lnTo>
                <a:lnTo>
                  <a:pt x="25" y="32"/>
                </a:lnTo>
                <a:lnTo>
                  <a:pt x="2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1" name=""/>
          <p:cNvSpPr/>
          <p:nvPr/>
        </p:nvSpPr>
        <p:spPr>
          <a:xfrm>
            <a:off x="2198520" y="6477120"/>
            <a:ext cx="46080" cy="29880"/>
          </a:xfrm>
          <a:custGeom>
            <a:avLst/>
            <a:gdLst/>
            <a:ahLst/>
            <a:rect l="l" t="t" r="r" b="b"/>
            <a:pathLst>
              <a:path w="59" h="39">
                <a:moveTo>
                  <a:pt x="59" y="0"/>
                </a:moveTo>
                <a:lnTo>
                  <a:pt x="59" y="0"/>
                </a:lnTo>
                <a:lnTo>
                  <a:pt x="54" y="0"/>
                </a:lnTo>
                <a:lnTo>
                  <a:pt x="48" y="2"/>
                </a:lnTo>
                <a:lnTo>
                  <a:pt x="45" y="2"/>
                </a:lnTo>
                <a:lnTo>
                  <a:pt x="40" y="3"/>
                </a:lnTo>
                <a:lnTo>
                  <a:pt x="34" y="7"/>
                </a:lnTo>
                <a:lnTo>
                  <a:pt x="27" y="10"/>
                </a:lnTo>
                <a:lnTo>
                  <a:pt x="22" y="14"/>
                </a:lnTo>
                <a:lnTo>
                  <a:pt x="15" y="16"/>
                </a:lnTo>
                <a:lnTo>
                  <a:pt x="13" y="16"/>
                </a:lnTo>
                <a:lnTo>
                  <a:pt x="9" y="18"/>
                </a:lnTo>
                <a:lnTo>
                  <a:pt x="4" y="18"/>
                </a:lnTo>
                <a:lnTo>
                  <a:pt x="0" y="18"/>
                </a:lnTo>
                <a:lnTo>
                  <a:pt x="0" y="39"/>
                </a:lnTo>
                <a:lnTo>
                  <a:pt x="6" y="39"/>
                </a:lnTo>
                <a:lnTo>
                  <a:pt x="13" y="39"/>
                </a:lnTo>
                <a:lnTo>
                  <a:pt x="16" y="37"/>
                </a:lnTo>
                <a:lnTo>
                  <a:pt x="22" y="35"/>
                </a:lnTo>
                <a:lnTo>
                  <a:pt x="31" y="32"/>
                </a:lnTo>
                <a:lnTo>
                  <a:pt x="38" y="28"/>
                </a:lnTo>
                <a:lnTo>
                  <a:pt x="43" y="25"/>
                </a:lnTo>
                <a:lnTo>
                  <a:pt x="48" y="23"/>
                </a:lnTo>
                <a:lnTo>
                  <a:pt x="50" y="23"/>
                </a:lnTo>
                <a:lnTo>
                  <a:pt x="54" y="21"/>
                </a:lnTo>
                <a:lnTo>
                  <a:pt x="56" y="21"/>
                </a:lnTo>
                <a:lnTo>
                  <a:pt x="59" y="21"/>
                </a:lnTo>
                <a:lnTo>
                  <a:pt x="5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2" name=""/>
          <p:cNvSpPr/>
          <p:nvPr/>
        </p:nvSpPr>
        <p:spPr>
          <a:xfrm>
            <a:off x="2244600" y="6477120"/>
            <a:ext cx="95400" cy="36360"/>
          </a:xfrm>
          <a:custGeom>
            <a:avLst/>
            <a:gdLst/>
            <a:ahLst/>
            <a:rect l="l" t="t" r="r" b="b"/>
            <a:pathLst>
              <a:path w="119" h="46">
                <a:moveTo>
                  <a:pt x="119" y="25"/>
                </a:moveTo>
                <a:lnTo>
                  <a:pt x="119" y="25"/>
                </a:lnTo>
                <a:lnTo>
                  <a:pt x="110" y="25"/>
                </a:lnTo>
                <a:lnTo>
                  <a:pt x="102" y="23"/>
                </a:lnTo>
                <a:lnTo>
                  <a:pt x="94" y="23"/>
                </a:lnTo>
                <a:lnTo>
                  <a:pt x="87" y="21"/>
                </a:lnTo>
                <a:lnTo>
                  <a:pt x="73" y="18"/>
                </a:lnTo>
                <a:lnTo>
                  <a:pt x="59" y="12"/>
                </a:lnTo>
                <a:lnTo>
                  <a:pt x="45" y="9"/>
                </a:lnTo>
                <a:lnTo>
                  <a:pt x="30" y="3"/>
                </a:lnTo>
                <a:lnTo>
                  <a:pt x="23" y="2"/>
                </a:lnTo>
                <a:lnTo>
                  <a:pt x="16" y="2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3" y="23"/>
                </a:lnTo>
                <a:lnTo>
                  <a:pt x="20" y="23"/>
                </a:lnTo>
                <a:lnTo>
                  <a:pt x="25" y="25"/>
                </a:lnTo>
                <a:lnTo>
                  <a:pt x="38" y="28"/>
                </a:lnTo>
                <a:lnTo>
                  <a:pt x="52" y="34"/>
                </a:lnTo>
                <a:lnTo>
                  <a:pt x="66" y="37"/>
                </a:lnTo>
                <a:lnTo>
                  <a:pt x="82" y="42"/>
                </a:lnTo>
                <a:lnTo>
                  <a:pt x="91" y="42"/>
                </a:lnTo>
                <a:lnTo>
                  <a:pt x="100" y="44"/>
                </a:lnTo>
                <a:lnTo>
                  <a:pt x="109" y="46"/>
                </a:lnTo>
                <a:lnTo>
                  <a:pt x="119" y="46"/>
                </a:lnTo>
                <a:lnTo>
                  <a:pt x="119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3" name=""/>
          <p:cNvSpPr/>
          <p:nvPr/>
        </p:nvSpPr>
        <p:spPr>
          <a:xfrm>
            <a:off x="2340000" y="6488280"/>
            <a:ext cx="23760" cy="25200"/>
          </a:xfrm>
          <a:custGeom>
            <a:avLst/>
            <a:gdLst/>
            <a:ahLst/>
            <a:rect l="l" t="t" r="r" b="b"/>
            <a:pathLst>
              <a:path w="31" h="32">
                <a:moveTo>
                  <a:pt x="31" y="0"/>
                </a:moveTo>
                <a:lnTo>
                  <a:pt x="31" y="0"/>
                </a:lnTo>
                <a:lnTo>
                  <a:pt x="25" y="0"/>
                </a:lnTo>
                <a:lnTo>
                  <a:pt x="20" y="2"/>
                </a:lnTo>
                <a:lnTo>
                  <a:pt x="15" y="4"/>
                </a:lnTo>
                <a:lnTo>
                  <a:pt x="11" y="7"/>
                </a:lnTo>
                <a:lnTo>
                  <a:pt x="7" y="9"/>
                </a:lnTo>
                <a:lnTo>
                  <a:pt x="4" y="9"/>
                </a:lnTo>
                <a:lnTo>
                  <a:pt x="2" y="11"/>
                </a:lnTo>
                <a:lnTo>
                  <a:pt x="0" y="11"/>
                </a:lnTo>
                <a:lnTo>
                  <a:pt x="0" y="32"/>
                </a:lnTo>
                <a:lnTo>
                  <a:pt x="6" y="30"/>
                </a:lnTo>
                <a:lnTo>
                  <a:pt x="11" y="28"/>
                </a:lnTo>
                <a:lnTo>
                  <a:pt x="16" y="27"/>
                </a:lnTo>
                <a:lnTo>
                  <a:pt x="20" y="25"/>
                </a:lnTo>
                <a:lnTo>
                  <a:pt x="24" y="23"/>
                </a:lnTo>
                <a:lnTo>
                  <a:pt x="27" y="23"/>
                </a:lnTo>
                <a:lnTo>
                  <a:pt x="29" y="21"/>
                </a:lnTo>
                <a:lnTo>
                  <a:pt x="31" y="21"/>
                </a:lnTo>
                <a:lnTo>
                  <a:pt x="3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4" name=""/>
          <p:cNvSpPr/>
          <p:nvPr/>
        </p:nvSpPr>
        <p:spPr>
          <a:xfrm>
            <a:off x="2363760" y="6488280"/>
            <a:ext cx="63360" cy="29880"/>
          </a:xfrm>
          <a:custGeom>
            <a:avLst/>
            <a:gdLst/>
            <a:ahLst/>
            <a:rect l="l" t="t" r="r" b="b"/>
            <a:pathLst>
              <a:path w="80" h="37">
                <a:moveTo>
                  <a:pt x="80" y="36"/>
                </a:moveTo>
                <a:lnTo>
                  <a:pt x="74" y="18"/>
                </a:lnTo>
                <a:lnTo>
                  <a:pt x="67" y="16"/>
                </a:lnTo>
                <a:lnTo>
                  <a:pt x="58" y="14"/>
                </a:lnTo>
                <a:lnTo>
                  <a:pt x="49" y="12"/>
                </a:lnTo>
                <a:lnTo>
                  <a:pt x="39" y="9"/>
                </a:lnTo>
                <a:lnTo>
                  <a:pt x="30" y="7"/>
                </a:lnTo>
                <a:lnTo>
                  <a:pt x="19" y="4"/>
                </a:lnTo>
                <a:lnTo>
                  <a:pt x="10" y="2"/>
                </a:lnTo>
                <a:lnTo>
                  <a:pt x="0" y="0"/>
                </a:lnTo>
                <a:lnTo>
                  <a:pt x="0" y="20"/>
                </a:lnTo>
                <a:lnTo>
                  <a:pt x="7" y="21"/>
                </a:lnTo>
                <a:lnTo>
                  <a:pt x="14" y="23"/>
                </a:lnTo>
                <a:lnTo>
                  <a:pt x="23" y="25"/>
                </a:lnTo>
                <a:lnTo>
                  <a:pt x="33" y="28"/>
                </a:lnTo>
                <a:lnTo>
                  <a:pt x="42" y="32"/>
                </a:lnTo>
                <a:lnTo>
                  <a:pt x="53" y="34"/>
                </a:lnTo>
                <a:lnTo>
                  <a:pt x="64" y="37"/>
                </a:lnTo>
                <a:lnTo>
                  <a:pt x="74" y="37"/>
                </a:lnTo>
                <a:lnTo>
                  <a:pt x="71" y="18"/>
                </a:lnTo>
                <a:lnTo>
                  <a:pt x="8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5" name=""/>
          <p:cNvSpPr/>
          <p:nvPr/>
        </p:nvSpPr>
        <p:spPr>
          <a:xfrm>
            <a:off x="2379600" y="6504120"/>
            <a:ext cx="47520" cy="31680"/>
          </a:xfrm>
          <a:custGeom>
            <a:avLst/>
            <a:gdLst/>
            <a:ahLst/>
            <a:rect l="l" t="t" r="r" b="b"/>
            <a:pathLst>
              <a:path w="61" h="41">
                <a:moveTo>
                  <a:pt x="13" y="41"/>
                </a:moveTo>
                <a:lnTo>
                  <a:pt x="18" y="37"/>
                </a:lnTo>
                <a:lnTo>
                  <a:pt x="23" y="33"/>
                </a:lnTo>
                <a:lnTo>
                  <a:pt x="29" y="32"/>
                </a:lnTo>
                <a:lnTo>
                  <a:pt x="34" y="28"/>
                </a:lnTo>
                <a:lnTo>
                  <a:pt x="45" y="24"/>
                </a:lnTo>
                <a:lnTo>
                  <a:pt x="61" y="17"/>
                </a:lnTo>
                <a:lnTo>
                  <a:pt x="52" y="0"/>
                </a:lnTo>
                <a:lnTo>
                  <a:pt x="38" y="5"/>
                </a:lnTo>
                <a:lnTo>
                  <a:pt x="25" y="10"/>
                </a:lnTo>
                <a:lnTo>
                  <a:pt x="20" y="12"/>
                </a:lnTo>
                <a:lnTo>
                  <a:pt x="14" y="16"/>
                </a:lnTo>
                <a:lnTo>
                  <a:pt x="6" y="19"/>
                </a:lnTo>
                <a:lnTo>
                  <a:pt x="0" y="24"/>
                </a:lnTo>
                <a:lnTo>
                  <a:pt x="13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6" name=""/>
          <p:cNvSpPr/>
          <p:nvPr/>
        </p:nvSpPr>
        <p:spPr>
          <a:xfrm>
            <a:off x="2371680" y="6519960"/>
            <a:ext cx="1260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7" name=""/>
          <p:cNvSpPr/>
          <p:nvPr/>
        </p:nvSpPr>
        <p:spPr>
          <a:xfrm>
            <a:off x="2363760" y="6510240"/>
            <a:ext cx="30240" cy="22320"/>
          </a:xfrm>
          <a:custGeom>
            <a:avLst/>
            <a:gdLst/>
            <a:ahLst/>
            <a:rect l="l" t="t" r="r" b="b"/>
            <a:pathLst>
              <a:path w="39" h="27">
                <a:moveTo>
                  <a:pt x="17" y="0"/>
                </a:moveTo>
                <a:lnTo>
                  <a:pt x="17" y="0"/>
                </a:lnTo>
                <a:lnTo>
                  <a:pt x="17" y="0"/>
                </a:lnTo>
                <a:lnTo>
                  <a:pt x="16" y="2"/>
                </a:lnTo>
                <a:lnTo>
                  <a:pt x="14" y="6"/>
                </a:lnTo>
                <a:lnTo>
                  <a:pt x="10" y="8"/>
                </a:lnTo>
                <a:lnTo>
                  <a:pt x="7" y="11"/>
                </a:lnTo>
                <a:lnTo>
                  <a:pt x="3" y="15"/>
                </a:lnTo>
                <a:lnTo>
                  <a:pt x="0" y="22"/>
                </a:lnTo>
                <a:lnTo>
                  <a:pt x="19" y="27"/>
                </a:lnTo>
                <a:lnTo>
                  <a:pt x="21" y="25"/>
                </a:lnTo>
                <a:lnTo>
                  <a:pt x="23" y="25"/>
                </a:lnTo>
                <a:lnTo>
                  <a:pt x="25" y="22"/>
                </a:lnTo>
                <a:lnTo>
                  <a:pt x="28" y="20"/>
                </a:lnTo>
                <a:lnTo>
                  <a:pt x="30" y="16"/>
                </a:lnTo>
                <a:lnTo>
                  <a:pt x="35" y="13"/>
                </a:lnTo>
                <a:lnTo>
                  <a:pt x="37" y="8"/>
                </a:lnTo>
                <a:lnTo>
                  <a:pt x="39" y="0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8" name=""/>
          <p:cNvSpPr/>
          <p:nvPr/>
        </p:nvSpPr>
        <p:spPr>
          <a:xfrm>
            <a:off x="2352600" y="6502320"/>
            <a:ext cx="3348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89" name=""/>
          <p:cNvSpPr/>
          <p:nvPr/>
        </p:nvSpPr>
        <p:spPr>
          <a:xfrm>
            <a:off x="2335320" y="6505560"/>
            <a:ext cx="21960" cy="27000"/>
          </a:xfrm>
          <a:custGeom>
            <a:avLst/>
            <a:gdLst/>
            <a:ahLst/>
            <a:rect l="l" t="t" r="r" b="b"/>
            <a:pathLst>
              <a:path w="29" h="34">
                <a:moveTo>
                  <a:pt x="21" y="34"/>
                </a:moveTo>
                <a:lnTo>
                  <a:pt x="21" y="34"/>
                </a:lnTo>
                <a:lnTo>
                  <a:pt x="21" y="31"/>
                </a:lnTo>
                <a:lnTo>
                  <a:pt x="23" y="23"/>
                </a:lnTo>
                <a:lnTo>
                  <a:pt x="23" y="20"/>
                </a:lnTo>
                <a:lnTo>
                  <a:pt x="25" y="18"/>
                </a:lnTo>
                <a:lnTo>
                  <a:pt x="27" y="16"/>
                </a:lnTo>
                <a:lnTo>
                  <a:pt x="29" y="15"/>
                </a:lnTo>
                <a:lnTo>
                  <a:pt x="14" y="0"/>
                </a:lnTo>
                <a:lnTo>
                  <a:pt x="11" y="4"/>
                </a:lnTo>
                <a:lnTo>
                  <a:pt x="7" y="9"/>
                </a:lnTo>
                <a:lnTo>
                  <a:pt x="5" y="13"/>
                </a:lnTo>
                <a:lnTo>
                  <a:pt x="4" y="18"/>
                </a:lnTo>
                <a:lnTo>
                  <a:pt x="0" y="27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0" name=""/>
          <p:cNvSpPr/>
          <p:nvPr/>
        </p:nvSpPr>
        <p:spPr>
          <a:xfrm>
            <a:off x="2335320" y="6531120"/>
            <a:ext cx="33120" cy="19080"/>
          </a:xfrm>
          <a:custGeom>
            <a:avLst/>
            <a:gdLst/>
            <a:ahLst/>
            <a:rect l="l" t="t" r="r" b="b"/>
            <a:pathLst>
              <a:path w="43" h="25">
                <a:moveTo>
                  <a:pt x="43" y="6"/>
                </a:moveTo>
                <a:lnTo>
                  <a:pt x="43" y="6"/>
                </a:lnTo>
                <a:lnTo>
                  <a:pt x="37" y="6"/>
                </a:lnTo>
                <a:lnTo>
                  <a:pt x="27" y="4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21" y="2"/>
                </a:lnTo>
                <a:lnTo>
                  <a:pt x="21" y="2"/>
                </a:lnTo>
                <a:lnTo>
                  <a:pt x="0" y="2"/>
                </a:lnTo>
                <a:lnTo>
                  <a:pt x="0" y="8"/>
                </a:lnTo>
                <a:lnTo>
                  <a:pt x="2" y="11"/>
                </a:lnTo>
                <a:lnTo>
                  <a:pt x="5" y="15"/>
                </a:lnTo>
                <a:lnTo>
                  <a:pt x="9" y="18"/>
                </a:lnTo>
                <a:lnTo>
                  <a:pt x="14" y="20"/>
                </a:lnTo>
                <a:lnTo>
                  <a:pt x="21" y="22"/>
                </a:lnTo>
                <a:lnTo>
                  <a:pt x="34" y="25"/>
                </a:lnTo>
                <a:lnTo>
                  <a:pt x="43" y="25"/>
                </a:lnTo>
                <a:lnTo>
                  <a:pt x="43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1" name=""/>
          <p:cNvSpPr/>
          <p:nvPr/>
        </p:nvSpPr>
        <p:spPr>
          <a:xfrm>
            <a:off x="2368440" y="6534000"/>
            <a:ext cx="49320" cy="46080"/>
          </a:xfrm>
          <a:custGeom>
            <a:avLst/>
            <a:gdLst/>
            <a:ahLst/>
            <a:rect l="l" t="t" r="r" b="b"/>
            <a:pathLst>
              <a:path w="60" h="57">
                <a:moveTo>
                  <a:pt x="53" y="55"/>
                </a:moveTo>
                <a:lnTo>
                  <a:pt x="48" y="35"/>
                </a:lnTo>
                <a:lnTo>
                  <a:pt x="46" y="37"/>
                </a:lnTo>
                <a:lnTo>
                  <a:pt x="48" y="35"/>
                </a:lnTo>
                <a:lnTo>
                  <a:pt x="48" y="37"/>
                </a:lnTo>
                <a:lnTo>
                  <a:pt x="48" y="35"/>
                </a:lnTo>
                <a:lnTo>
                  <a:pt x="46" y="35"/>
                </a:lnTo>
                <a:lnTo>
                  <a:pt x="42" y="32"/>
                </a:lnTo>
                <a:lnTo>
                  <a:pt x="41" y="30"/>
                </a:lnTo>
                <a:lnTo>
                  <a:pt x="37" y="26"/>
                </a:lnTo>
                <a:lnTo>
                  <a:pt x="32" y="18"/>
                </a:lnTo>
                <a:lnTo>
                  <a:pt x="23" y="10"/>
                </a:lnTo>
                <a:lnTo>
                  <a:pt x="19" y="5"/>
                </a:lnTo>
                <a:lnTo>
                  <a:pt x="14" y="3"/>
                </a:lnTo>
                <a:lnTo>
                  <a:pt x="7" y="2"/>
                </a:lnTo>
                <a:lnTo>
                  <a:pt x="0" y="0"/>
                </a:lnTo>
                <a:lnTo>
                  <a:pt x="0" y="19"/>
                </a:lnTo>
                <a:lnTo>
                  <a:pt x="2" y="21"/>
                </a:lnTo>
                <a:lnTo>
                  <a:pt x="5" y="21"/>
                </a:lnTo>
                <a:lnTo>
                  <a:pt x="7" y="23"/>
                </a:lnTo>
                <a:lnTo>
                  <a:pt x="9" y="25"/>
                </a:lnTo>
                <a:lnTo>
                  <a:pt x="16" y="30"/>
                </a:lnTo>
                <a:lnTo>
                  <a:pt x="21" y="39"/>
                </a:lnTo>
                <a:lnTo>
                  <a:pt x="23" y="42"/>
                </a:lnTo>
                <a:lnTo>
                  <a:pt x="28" y="46"/>
                </a:lnTo>
                <a:lnTo>
                  <a:pt x="32" y="50"/>
                </a:lnTo>
                <a:lnTo>
                  <a:pt x="35" y="53"/>
                </a:lnTo>
                <a:lnTo>
                  <a:pt x="41" y="55"/>
                </a:lnTo>
                <a:lnTo>
                  <a:pt x="48" y="57"/>
                </a:lnTo>
                <a:lnTo>
                  <a:pt x="53" y="55"/>
                </a:lnTo>
                <a:lnTo>
                  <a:pt x="60" y="51"/>
                </a:lnTo>
                <a:lnTo>
                  <a:pt x="53" y="34"/>
                </a:lnTo>
                <a:lnTo>
                  <a:pt x="53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2" name=""/>
          <p:cNvSpPr/>
          <p:nvPr/>
        </p:nvSpPr>
        <p:spPr>
          <a:xfrm>
            <a:off x="2389320" y="6534000"/>
            <a:ext cx="25200" cy="44640"/>
          </a:xfrm>
          <a:custGeom>
            <a:avLst/>
            <a:gdLst/>
            <a:ahLst/>
            <a:rect l="l" t="t" r="r" b="b"/>
            <a:pathLst>
              <a:path w="32" h="55">
                <a:moveTo>
                  <a:pt x="0" y="0"/>
                </a:moveTo>
                <a:lnTo>
                  <a:pt x="0" y="7"/>
                </a:lnTo>
                <a:lnTo>
                  <a:pt x="1" y="14"/>
                </a:lnTo>
                <a:lnTo>
                  <a:pt x="3" y="23"/>
                </a:lnTo>
                <a:lnTo>
                  <a:pt x="5" y="30"/>
                </a:lnTo>
                <a:lnTo>
                  <a:pt x="9" y="39"/>
                </a:lnTo>
                <a:lnTo>
                  <a:pt x="12" y="44"/>
                </a:lnTo>
                <a:lnTo>
                  <a:pt x="16" y="48"/>
                </a:lnTo>
                <a:lnTo>
                  <a:pt x="17" y="51"/>
                </a:lnTo>
                <a:lnTo>
                  <a:pt x="23" y="53"/>
                </a:lnTo>
                <a:lnTo>
                  <a:pt x="28" y="55"/>
                </a:lnTo>
                <a:lnTo>
                  <a:pt x="28" y="35"/>
                </a:lnTo>
                <a:lnTo>
                  <a:pt x="32" y="35"/>
                </a:lnTo>
                <a:lnTo>
                  <a:pt x="32" y="35"/>
                </a:lnTo>
                <a:lnTo>
                  <a:pt x="32" y="35"/>
                </a:lnTo>
                <a:lnTo>
                  <a:pt x="32" y="34"/>
                </a:lnTo>
                <a:lnTo>
                  <a:pt x="28" y="30"/>
                </a:lnTo>
                <a:lnTo>
                  <a:pt x="26" y="25"/>
                </a:lnTo>
                <a:lnTo>
                  <a:pt x="25" y="18"/>
                </a:lnTo>
                <a:lnTo>
                  <a:pt x="23" y="10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3" name=""/>
          <p:cNvSpPr/>
          <p:nvPr/>
        </p:nvSpPr>
        <p:spPr>
          <a:xfrm>
            <a:off x="2397240" y="6526080"/>
            <a:ext cx="1908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4" name=""/>
          <p:cNvSpPr/>
          <p:nvPr/>
        </p:nvSpPr>
        <p:spPr>
          <a:xfrm>
            <a:off x="2413080" y="6526080"/>
            <a:ext cx="30240" cy="27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37" y="29"/>
                </a:moveTo>
                <a:lnTo>
                  <a:pt x="32" y="14"/>
                </a:lnTo>
                <a:lnTo>
                  <a:pt x="28" y="13"/>
                </a:lnTo>
                <a:lnTo>
                  <a:pt x="23" y="9"/>
                </a:lnTo>
                <a:lnTo>
                  <a:pt x="20" y="5"/>
                </a:lnTo>
                <a:lnTo>
                  <a:pt x="16" y="4"/>
                </a:lnTo>
                <a:lnTo>
                  <a:pt x="11" y="2"/>
                </a:lnTo>
                <a:lnTo>
                  <a:pt x="5" y="0"/>
                </a:lnTo>
                <a:lnTo>
                  <a:pt x="0" y="21"/>
                </a:lnTo>
                <a:lnTo>
                  <a:pt x="3" y="21"/>
                </a:lnTo>
                <a:lnTo>
                  <a:pt x="7" y="23"/>
                </a:lnTo>
                <a:lnTo>
                  <a:pt x="9" y="25"/>
                </a:lnTo>
                <a:lnTo>
                  <a:pt x="11" y="27"/>
                </a:lnTo>
                <a:lnTo>
                  <a:pt x="16" y="30"/>
                </a:lnTo>
                <a:lnTo>
                  <a:pt x="23" y="34"/>
                </a:lnTo>
                <a:lnTo>
                  <a:pt x="18" y="21"/>
                </a:lnTo>
                <a:lnTo>
                  <a:pt x="37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5" name=""/>
          <p:cNvSpPr/>
          <p:nvPr/>
        </p:nvSpPr>
        <p:spPr>
          <a:xfrm>
            <a:off x="2421000" y="6543720"/>
            <a:ext cx="22320" cy="19080"/>
          </a:xfrm>
          <a:custGeom>
            <a:avLst/>
            <a:gdLst/>
            <a:ahLst/>
            <a:rect l="l" t="t" r="r" b="b"/>
            <a:pathLst>
              <a:path w="26" h="25">
                <a:moveTo>
                  <a:pt x="21" y="25"/>
                </a:moveTo>
                <a:lnTo>
                  <a:pt x="21" y="25"/>
                </a:lnTo>
                <a:lnTo>
                  <a:pt x="21" y="22"/>
                </a:lnTo>
                <a:lnTo>
                  <a:pt x="21" y="20"/>
                </a:lnTo>
                <a:lnTo>
                  <a:pt x="25" y="15"/>
                </a:lnTo>
                <a:lnTo>
                  <a:pt x="26" y="8"/>
                </a:lnTo>
                <a:lnTo>
                  <a:pt x="7" y="0"/>
                </a:lnTo>
                <a:lnTo>
                  <a:pt x="5" y="6"/>
                </a:lnTo>
                <a:lnTo>
                  <a:pt x="1" y="11"/>
                </a:lnTo>
                <a:lnTo>
                  <a:pt x="0" y="18"/>
                </a:lnTo>
                <a:lnTo>
                  <a:pt x="0" y="25"/>
                </a:lnTo>
                <a:lnTo>
                  <a:pt x="21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6" name=""/>
          <p:cNvSpPr/>
          <p:nvPr/>
        </p:nvSpPr>
        <p:spPr>
          <a:xfrm>
            <a:off x="2421000" y="6558120"/>
            <a:ext cx="74520" cy="20520"/>
          </a:xfrm>
          <a:custGeom>
            <a:avLst/>
            <a:gdLst/>
            <a:ahLst/>
            <a:rect l="l" t="t" r="r" b="b"/>
            <a:pathLst>
              <a:path w="92" h="27">
                <a:moveTo>
                  <a:pt x="80" y="25"/>
                </a:moveTo>
                <a:lnTo>
                  <a:pt x="85" y="6"/>
                </a:lnTo>
                <a:lnTo>
                  <a:pt x="69" y="6"/>
                </a:lnTo>
                <a:lnTo>
                  <a:pt x="44" y="4"/>
                </a:lnTo>
                <a:lnTo>
                  <a:pt x="32" y="4"/>
                </a:lnTo>
                <a:lnTo>
                  <a:pt x="23" y="2"/>
                </a:lnTo>
                <a:lnTo>
                  <a:pt x="19" y="0"/>
                </a:lnTo>
                <a:lnTo>
                  <a:pt x="17" y="0"/>
                </a:lnTo>
                <a:lnTo>
                  <a:pt x="19" y="0"/>
                </a:lnTo>
                <a:lnTo>
                  <a:pt x="21" y="6"/>
                </a:lnTo>
                <a:lnTo>
                  <a:pt x="0" y="6"/>
                </a:lnTo>
                <a:lnTo>
                  <a:pt x="1" y="14"/>
                </a:lnTo>
                <a:lnTo>
                  <a:pt x="7" y="18"/>
                </a:lnTo>
                <a:lnTo>
                  <a:pt x="12" y="22"/>
                </a:lnTo>
                <a:lnTo>
                  <a:pt x="17" y="22"/>
                </a:lnTo>
                <a:lnTo>
                  <a:pt x="30" y="23"/>
                </a:lnTo>
                <a:lnTo>
                  <a:pt x="42" y="25"/>
                </a:lnTo>
                <a:lnTo>
                  <a:pt x="69" y="27"/>
                </a:lnTo>
                <a:lnTo>
                  <a:pt x="85" y="27"/>
                </a:lnTo>
                <a:lnTo>
                  <a:pt x="92" y="7"/>
                </a:lnTo>
                <a:lnTo>
                  <a:pt x="8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7" name=""/>
          <p:cNvSpPr/>
          <p:nvPr/>
        </p:nvSpPr>
        <p:spPr>
          <a:xfrm>
            <a:off x="2444760" y="6519960"/>
            <a:ext cx="50760" cy="56880"/>
          </a:xfrm>
          <a:custGeom>
            <a:avLst/>
            <a:gdLst/>
            <a:ahLst/>
            <a:rect l="l" t="t" r="r" b="b"/>
            <a:pathLst>
              <a:path w="62" h="73">
                <a:moveTo>
                  <a:pt x="3" y="0"/>
                </a:moveTo>
                <a:lnTo>
                  <a:pt x="0" y="16"/>
                </a:lnTo>
                <a:lnTo>
                  <a:pt x="5" y="23"/>
                </a:lnTo>
                <a:lnTo>
                  <a:pt x="11" y="29"/>
                </a:lnTo>
                <a:lnTo>
                  <a:pt x="16" y="36"/>
                </a:lnTo>
                <a:lnTo>
                  <a:pt x="21" y="43"/>
                </a:lnTo>
                <a:lnTo>
                  <a:pt x="27" y="50"/>
                </a:lnTo>
                <a:lnTo>
                  <a:pt x="32" y="59"/>
                </a:lnTo>
                <a:lnTo>
                  <a:pt x="39" y="66"/>
                </a:lnTo>
                <a:lnTo>
                  <a:pt x="48" y="73"/>
                </a:lnTo>
                <a:lnTo>
                  <a:pt x="62" y="57"/>
                </a:lnTo>
                <a:lnTo>
                  <a:pt x="55" y="52"/>
                </a:lnTo>
                <a:lnTo>
                  <a:pt x="50" y="45"/>
                </a:lnTo>
                <a:lnTo>
                  <a:pt x="44" y="38"/>
                </a:lnTo>
                <a:lnTo>
                  <a:pt x="39" y="30"/>
                </a:lnTo>
                <a:lnTo>
                  <a:pt x="34" y="23"/>
                </a:lnTo>
                <a:lnTo>
                  <a:pt x="28" y="16"/>
                </a:lnTo>
                <a:lnTo>
                  <a:pt x="23" y="9"/>
                </a:lnTo>
                <a:lnTo>
                  <a:pt x="16" y="2"/>
                </a:lnTo>
                <a:lnTo>
                  <a:pt x="12" y="20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080" bIns="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8" name=""/>
          <p:cNvSpPr/>
          <p:nvPr/>
        </p:nvSpPr>
        <p:spPr>
          <a:xfrm>
            <a:off x="2448000" y="6516720"/>
            <a:ext cx="2052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4" y="10"/>
                </a:moveTo>
                <a:lnTo>
                  <a:pt x="15" y="0"/>
                </a:lnTo>
                <a:lnTo>
                  <a:pt x="6" y="1"/>
                </a:lnTo>
                <a:lnTo>
                  <a:pt x="0" y="3"/>
                </a:lnTo>
                <a:lnTo>
                  <a:pt x="9" y="23"/>
                </a:lnTo>
                <a:lnTo>
                  <a:pt x="11" y="21"/>
                </a:lnTo>
                <a:lnTo>
                  <a:pt x="15" y="19"/>
                </a:lnTo>
                <a:lnTo>
                  <a:pt x="25" y="10"/>
                </a:lnTo>
                <a:lnTo>
                  <a:pt x="4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99" name=""/>
          <p:cNvSpPr/>
          <p:nvPr/>
        </p:nvSpPr>
        <p:spPr>
          <a:xfrm>
            <a:off x="2451240" y="6502320"/>
            <a:ext cx="17280" cy="20880"/>
          </a:xfrm>
          <a:custGeom>
            <a:avLst/>
            <a:gdLst/>
            <a:ahLst/>
            <a:rect l="l" t="t" r="r" b="b"/>
            <a:pathLst>
              <a:path w="21" h="26">
                <a:moveTo>
                  <a:pt x="11" y="0"/>
                </a:moveTo>
                <a:lnTo>
                  <a:pt x="0" y="10"/>
                </a:lnTo>
                <a:lnTo>
                  <a:pt x="0" y="19"/>
                </a:lnTo>
                <a:lnTo>
                  <a:pt x="0" y="26"/>
                </a:lnTo>
                <a:lnTo>
                  <a:pt x="21" y="26"/>
                </a:lnTo>
                <a:lnTo>
                  <a:pt x="21" y="19"/>
                </a:lnTo>
                <a:lnTo>
                  <a:pt x="21" y="10"/>
                </a:lnTo>
                <a:lnTo>
                  <a:pt x="11" y="19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0" name=""/>
          <p:cNvSpPr/>
          <p:nvPr/>
        </p:nvSpPr>
        <p:spPr>
          <a:xfrm>
            <a:off x="2459160" y="6502320"/>
            <a:ext cx="29880" cy="15840"/>
          </a:xfrm>
          <a:custGeom>
            <a:avLst/>
            <a:gdLst/>
            <a:ahLst/>
            <a:rect l="l" t="t" r="r" b="b"/>
            <a:pathLst>
              <a:path w="37" h="19">
                <a:moveTo>
                  <a:pt x="37" y="10"/>
                </a:moveTo>
                <a:lnTo>
                  <a:pt x="26" y="0"/>
                </a:lnTo>
                <a:lnTo>
                  <a:pt x="17" y="0"/>
                </a:ln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19"/>
                </a:lnTo>
                <a:lnTo>
                  <a:pt x="5" y="19"/>
                </a:lnTo>
                <a:lnTo>
                  <a:pt x="10" y="19"/>
                </a:lnTo>
                <a:lnTo>
                  <a:pt x="17" y="19"/>
                </a:lnTo>
                <a:lnTo>
                  <a:pt x="26" y="19"/>
                </a:lnTo>
                <a:lnTo>
                  <a:pt x="14" y="10"/>
                </a:lnTo>
                <a:lnTo>
                  <a:pt x="3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1" name=""/>
          <p:cNvSpPr/>
          <p:nvPr/>
        </p:nvSpPr>
        <p:spPr>
          <a:xfrm>
            <a:off x="2470320" y="6510240"/>
            <a:ext cx="90360" cy="33480"/>
          </a:xfrm>
          <a:custGeom>
            <a:avLst/>
            <a:gdLst/>
            <a:ahLst/>
            <a:rect l="l" t="t" r="r" b="b"/>
            <a:pathLst>
              <a:path w="112" h="41">
                <a:moveTo>
                  <a:pt x="112" y="20"/>
                </a:moveTo>
                <a:lnTo>
                  <a:pt x="112" y="20"/>
                </a:lnTo>
                <a:lnTo>
                  <a:pt x="101" y="20"/>
                </a:lnTo>
                <a:lnTo>
                  <a:pt x="89" y="20"/>
                </a:lnTo>
                <a:lnTo>
                  <a:pt x="71" y="18"/>
                </a:lnTo>
                <a:lnTo>
                  <a:pt x="55" y="16"/>
                </a:lnTo>
                <a:lnTo>
                  <a:pt x="48" y="15"/>
                </a:lnTo>
                <a:lnTo>
                  <a:pt x="41" y="13"/>
                </a:lnTo>
                <a:lnTo>
                  <a:pt x="34" y="9"/>
                </a:lnTo>
                <a:lnTo>
                  <a:pt x="28" y="8"/>
                </a:lnTo>
                <a:lnTo>
                  <a:pt x="25" y="6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3" y="13"/>
                </a:lnTo>
                <a:lnTo>
                  <a:pt x="7" y="16"/>
                </a:lnTo>
                <a:lnTo>
                  <a:pt x="12" y="20"/>
                </a:lnTo>
                <a:lnTo>
                  <a:pt x="18" y="25"/>
                </a:lnTo>
                <a:lnTo>
                  <a:pt x="27" y="29"/>
                </a:lnTo>
                <a:lnTo>
                  <a:pt x="34" y="31"/>
                </a:lnTo>
                <a:lnTo>
                  <a:pt x="43" y="34"/>
                </a:lnTo>
                <a:lnTo>
                  <a:pt x="52" y="36"/>
                </a:lnTo>
                <a:lnTo>
                  <a:pt x="69" y="38"/>
                </a:lnTo>
                <a:lnTo>
                  <a:pt x="87" y="40"/>
                </a:lnTo>
                <a:lnTo>
                  <a:pt x="101" y="41"/>
                </a:lnTo>
                <a:lnTo>
                  <a:pt x="112" y="41"/>
                </a:lnTo>
                <a:lnTo>
                  <a:pt x="11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2" name=""/>
          <p:cNvSpPr/>
          <p:nvPr/>
        </p:nvSpPr>
        <p:spPr>
          <a:xfrm>
            <a:off x="2554200" y="6502320"/>
            <a:ext cx="19080" cy="41400"/>
          </a:xfrm>
          <a:custGeom>
            <a:avLst/>
            <a:gdLst/>
            <a:ahLst/>
            <a:rect l="l" t="t" r="r" b="b"/>
            <a:pathLst>
              <a:path w="25" h="51">
                <a:moveTo>
                  <a:pt x="21" y="0"/>
                </a:moveTo>
                <a:lnTo>
                  <a:pt x="21" y="0"/>
                </a:lnTo>
                <a:lnTo>
                  <a:pt x="14" y="2"/>
                </a:lnTo>
                <a:lnTo>
                  <a:pt x="11" y="3"/>
                </a:lnTo>
                <a:lnTo>
                  <a:pt x="7" y="7"/>
                </a:lnTo>
                <a:lnTo>
                  <a:pt x="5" y="12"/>
                </a:lnTo>
                <a:lnTo>
                  <a:pt x="3" y="18"/>
                </a:lnTo>
                <a:lnTo>
                  <a:pt x="2" y="23"/>
                </a:lnTo>
                <a:lnTo>
                  <a:pt x="2" y="30"/>
                </a:lnTo>
                <a:lnTo>
                  <a:pt x="0" y="34"/>
                </a:lnTo>
                <a:lnTo>
                  <a:pt x="2" y="32"/>
                </a:lnTo>
                <a:lnTo>
                  <a:pt x="5" y="30"/>
                </a:lnTo>
                <a:lnTo>
                  <a:pt x="5" y="51"/>
                </a:lnTo>
                <a:lnTo>
                  <a:pt x="12" y="50"/>
                </a:lnTo>
                <a:lnTo>
                  <a:pt x="18" y="46"/>
                </a:lnTo>
                <a:lnTo>
                  <a:pt x="19" y="43"/>
                </a:lnTo>
                <a:lnTo>
                  <a:pt x="19" y="39"/>
                </a:lnTo>
                <a:lnTo>
                  <a:pt x="21" y="34"/>
                </a:lnTo>
                <a:lnTo>
                  <a:pt x="23" y="26"/>
                </a:lnTo>
                <a:lnTo>
                  <a:pt x="23" y="23"/>
                </a:lnTo>
                <a:lnTo>
                  <a:pt x="25" y="19"/>
                </a:lnTo>
                <a:lnTo>
                  <a:pt x="25" y="19"/>
                </a:lnTo>
                <a:lnTo>
                  <a:pt x="23" y="19"/>
                </a:lnTo>
                <a:lnTo>
                  <a:pt x="21" y="21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3" name=""/>
          <p:cNvSpPr/>
          <p:nvPr/>
        </p:nvSpPr>
        <p:spPr>
          <a:xfrm>
            <a:off x="2571840" y="6502320"/>
            <a:ext cx="15840" cy="15840"/>
          </a:xfrm>
          <a:custGeom>
            <a:avLst/>
            <a:gdLst/>
            <a:ahLst/>
            <a:rect l="l" t="t" r="r" b="b"/>
            <a:pathLst>
              <a:path w="22" h="19">
                <a:moveTo>
                  <a:pt x="22" y="0"/>
                </a:moveTo>
                <a:lnTo>
                  <a:pt x="22" y="0"/>
                </a:lnTo>
                <a:lnTo>
                  <a:pt x="16" y="0"/>
                </a:lnTo>
                <a:lnTo>
                  <a:pt x="11" y="0"/>
                </a:lnTo>
                <a:lnTo>
                  <a:pt x="6" y="0"/>
                </a:lnTo>
                <a:lnTo>
                  <a:pt x="0" y="0"/>
                </a:lnTo>
                <a:lnTo>
                  <a:pt x="0" y="19"/>
                </a:lnTo>
                <a:lnTo>
                  <a:pt x="6" y="19"/>
                </a:lnTo>
                <a:lnTo>
                  <a:pt x="11" y="19"/>
                </a:lnTo>
                <a:lnTo>
                  <a:pt x="16" y="19"/>
                </a:lnTo>
                <a:lnTo>
                  <a:pt x="22" y="19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4" name=""/>
          <p:cNvSpPr/>
          <p:nvPr/>
        </p:nvSpPr>
        <p:spPr>
          <a:xfrm>
            <a:off x="2587680" y="6494400"/>
            <a:ext cx="36360" cy="23760"/>
          </a:xfrm>
          <a:custGeom>
            <a:avLst/>
            <a:gdLst/>
            <a:ahLst/>
            <a:rect l="l" t="t" r="r" b="b"/>
            <a:pathLst>
              <a:path w="44" h="28">
                <a:moveTo>
                  <a:pt x="32" y="0"/>
                </a:moveTo>
                <a:lnTo>
                  <a:pt x="28" y="3"/>
                </a:lnTo>
                <a:lnTo>
                  <a:pt x="25" y="5"/>
                </a:lnTo>
                <a:lnTo>
                  <a:pt x="21" y="5"/>
                </a:lnTo>
                <a:lnTo>
                  <a:pt x="17" y="7"/>
                </a:lnTo>
                <a:lnTo>
                  <a:pt x="10" y="7"/>
                </a:lnTo>
                <a:lnTo>
                  <a:pt x="0" y="7"/>
                </a:lnTo>
                <a:lnTo>
                  <a:pt x="0" y="28"/>
                </a:lnTo>
                <a:lnTo>
                  <a:pt x="12" y="28"/>
                </a:lnTo>
                <a:lnTo>
                  <a:pt x="23" y="27"/>
                </a:lnTo>
                <a:lnTo>
                  <a:pt x="28" y="25"/>
                </a:lnTo>
                <a:lnTo>
                  <a:pt x="33" y="23"/>
                </a:lnTo>
                <a:lnTo>
                  <a:pt x="39" y="19"/>
                </a:lnTo>
                <a:lnTo>
                  <a:pt x="44" y="16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5" name=""/>
          <p:cNvSpPr/>
          <p:nvPr/>
        </p:nvSpPr>
        <p:spPr>
          <a:xfrm>
            <a:off x="2617920" y="650232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6" name=""/>
          <p:cNvSpPr/>
          <p:nvPr/>
        </p:nvSpPr>
        <p:spPr>
          <a:xfrm>
            <a:off x="2252520" y="6507000"/>
            <a:ext cx="19080" cy="24120"/>
          </a:xfrm>
          <a:custGeom>
            <a:avLst/>
            <a:gdLst/>
            <a:ahLst/>
            <a:rect l="l" t="t" r="r" b="b"/>
            <a:pathLst>
              <a:path w="23" h="28">
                <a:moveTo>
                  <a:pt x="23" y="11"/>
                </a:moveTo>
                <a:lnTo>
                  <a:pt x="21" y="9"/>
                </a:lnTo>
                <a:lnTo>
                  <a:pt x="18" y="7"/>
                </a:lnTo>
                <a:lnTo>
                  <a:pt x="16" y="3"/>
                </a:lnTo>
                <a:lnTo>
                  <a:pt x="10" y="2"/>
                </a:lnTo>
                <a:lnTo>
                  <a:pt x="5" y="0"/>
                </a:lnTo>
                <a:lnTo>
                  <a:pt x="0" y="0"/>
                </a:lnTo>
                <a:lnTo>
                  <a:pt x="0" y="19"/>
                </a:lnTo>
                <a:lnTo>
                  <a:pt x="2" y="19"/>
                </a:lnTo>
                <a:lnTo>
                  <a:pt x="2" y="21"/>
                </a:lnTo>
                <a:lnTo>
                  <a:pt x="2" y="21"/>
                </a:lnTo>
                <a:lnTo>
                  <a:pt x="7" y="25"/>
                </a:lnTo>
                <a:lnTo>
                  <a:pt x="14" y="28"/>
                </a:lnTo>
                <a:lnTo>
                  <a:pt x="23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7" name=""/>
          <p:cNvSpPr/>
          <p:nvPr/>
        </p:nvSpPr>
        <p:spPr>
          <a:xfrm>
            <a:off x="2236680" y="6516720"/>
            <a:ext cx="302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8" name=""/>
          <p:cNvSpPr/>
          <p:nvPr/>
        </p:nvSpPr>
        <p:spPr>
          <a:xfrm>
            <a:off x="2230560" y="6507000"/>
            <a:ext cx="21960" cy="22320"/>
          </a:xfrm>
          <a:custGeom>
            <a:avLst/>
            <a:gdLst/>
            <a:ahLst/>
            <a:rect l="l" t="t" r="r" b="b"/>
            <a:pathLst>
              <a:path w="29" h="27">
                <a:moveTo>
                  <a:pt x="29" y="0"/>
                </a:moveTo>
                <a:lnTo>
                  <a:pt x="25" y="0"/>
                </a:lnTo>
                <a:lnTo>
                  <a:pt x="20" y="2"/>
                </a:lnTo>
                <a:lnTo>
                  <a:pt x="18" y="2"/>
                </a:lnTo>
                <a:lnTo>
                  <a:pt x="13" y="3"/>
                </a:lnTo>
                <a:lnTo>
                  <a:pt x="6" y="7"/>
                </a:lnTo>
                <a:lnTo>
                  <a:pt x="0" y="12"/>
                </a:lnTo>
                <a:lnTo>
                  <a:pt x="15" y="27"/>
                </a:lnTo>
                <a:lnTo>
                  <a:pt x="20" y="23"/>
                </a:lnTo>
                <a:lnTo>
                  <a:pt x="23" y="21"/>
                </a:lnTo>
                <a:lnTo>
                  <a:pt x="23" y="19"/>
                </a:lnTo>
                <a:lnTo>
                  <a:pt x="25" y="19"/>
                </a:lnTo>
                <a:lnTo>
                  <a:pt x="27" y="19"/>
                </a:lnTo>
                <a:lnTo>
                  <a:pt x="29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09" name=""/>
          <p:cNvSpPr/>
          <p:nvPr/>
        </p:nvSpPr>
        <p:spPr>
          <a:xfrm>
            <a:off x="2252520" y="65167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0" name=""/>
          <p:cNvSpPr/>
          <p:nvPr/>
        </p:nvSpPr>
        <p:spPr>
          <a:xfrm>
            <a:off x="2259000" y="6523200"/>
            <a:ext cx="1764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1" name=""/>
          <p:cNvSpPr/>
          <p:nvPr/>
        </p:nvSpPr>
        <p:spPr>
          <a:xfrm>
            <a:off x="2266920" y="6516720"/>
            <a:ext cx="23760" cy="15840"/>
          </a:xfrm>
          <a:custGeom>
            <a:avLst/>
            <a:gdLst/>
            <a:ahLst/>
            <a:rect l="l" t="t" r="r" b="b"/>
            <a:pathLst>
              <a:path w="28" h="19">
                <a:moveTo>
                  <a:pt x="28" y="0"/>
                </a:moveTo>
                <a:lnTo>
                  <a:pt x="28" y="0"/>
                </a:lnTo>
                <a:lnTo>
                  <a:pt x="23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lnTo>
                  <a:pt x="0" y="19"/>
                </a:lnTo>
                <a:lnTo>
                  <a:pt x="9" y="19"/>
                </a:lnTo>
                <a:lnTo>
                  <a:pt x="17" y="19"/>
                </a:lnTo>
                <a:lnTo>
                  <a:pt x="23" y="19"/>
                </a:lnTo>
                <a:lnTo>
                  <a:pt x="28" y="19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2" name=""/>
          <p:cNvSpPr/>
          <p:nvPr/>
        </p:nvSpPr>
        <p:spPr>
          <a:xfrm>
            <a:off x="2289240" y="6512040"/>
            <a:ext cx="15840" cy="20520"/>
          </a:xfrm>
          <a:custGeom>
            <a:avLst/>
            <a:gdLst/>
            <a:ahLst/>
            <a:rect l="l" t="t" r="r" b="b"/>
            <a:pathLst>
              <a:path w="22" h="25">
                <a:moveTo>
                  <a:pt x="6" y="0"/>
                </a:moveTo>
                <a:lnTo>
                  <a:pt x="2" y="4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2" y="25"/>
                </a:lnTo>
                <a:lnTo>
                  <a:pt x="9" y="23"/>
                </a:lnTo>
                <a:lnTo>
                  <a:pt x="15" y="22"/>
                </a:lnTo>
                <a:lnTo>
                  <a:pt x="18" y="18"/>
                </a:lnTo>
                <a:lnTo>
                  <a:pt x="22" y="16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3" name=""/>
          <p:cNvSpPr/>
          <p:nvPr/>
        </p:nvSpPr>
        <p:spPr>
          <a:xfrm>
            <a:off x="2292480" y="6512040"/>
            <a:ext cx="36360" cy="33120"/>
          </a:xfrm>
          <a:custGeom>
            <a:avLst/>
            <a:gdLst/>
            <a:ahLst/>
            <a:rect l="l" t="t" r="r" b="b"/>
            <a:pathLst>
              <a:path w="46" h="41">
                <a:moveTo>
                  <a:pt x="46" y="25"/>
                </a:moveTo>
                <a:lnTo>
                  <a:pt x="14" y="0"/>
                </a:lnTo>
                <a:lnTo>
                  <a:pt x="0" y="16"/>
                </a:lnTo>
                <a:lnTo>
                  <a:pt x="33" y="41"/>
                </a:lnTo>
                <a:lnTo>
                  <a:pt x="46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4" name=""/>
          <p:cNvSpPr/>
          <p:nvPr/>
        </p:nvSpPr>
        <p:spPr>
          <a:xfrm>
            <a:off x="2316240" y="6537240"/>
            <a:ext cx="15840" cy="6480"/>
          </a:xfrm>
          <a:custGeom>
            <a:avLst/>
            <a:gdLst/>
            <a:ahLst/>
            <a:rect l="l" t="t" r="r" b="b"/>
            <a:pathLst>
              <a:path w="21" h="7">
                <a:moveTo>
                  <a:pt x="21" y="7"/>
                </a:move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0" y="7"/>
                </a:lnTo>
                <a:lnTo>
                  <a:pt x="2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5" name=""/>
          <p:cNvSpPr/>
          <p:nvPr/>
        </p:nvSpPr>
        <p:spPr>
          <a:xfrm>
            <a:off x="2313000" y="6534000"/>
            <a:ext cx="1116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6" name=""/>
          <p:cNvSpPr/>
          <p:nvPr/>
        </p:nvSpPr>
        <p:spPr>
          <a:xfrm>
            <a:off x="2266920" y="6529320"/>
            <a:ext cx="49320" cy="19080"/>
          </a:xfrm>
          <a:custGeom>
            <a:avLst/>
            <a:gdLst/>
            <a:ahLst/>
            <a:rect l="l" t="t" r="r" b="b"/>
            <a:pathLst>
              <a:path w="62" h="25">
                <a:moveTo>
                  <a:pt x="0" y="19"/>
                </a:moveTo>
                <a:lnTo>
                  <a:pt x="16" y="19"/>
                </a:lnTo>
                <a:lnTo>
                  <a:pt x="30" y="19"/>
                </a:lnTo>
                <a:lnTo>
                  <a:pt x="37" y="19"/>
                </a:lnTo>
                <a:lnTo>
                  <a:pt x="41" y="21"/>
                </a:lnTo>
                <a:lnTo>
                  <a:pt x="46" y="23"/>
                </a:lnTo>
                <a:lnTo>
                  <a:pt x="49" y="25"/>
                </a:lnTo>
                <a:lnTo>
                  <a:pt x="62" y="9"/>
                </a:lnTo>
                <a:lnTo>
                  <a:pt x="55" y="5"/>
                </a:lnTo>
                <a:lnTo>
                  <a:pt x="48" y="1"/>
                </a:lnTo>
                <a:lnTo>
                  <a:pt x="39" y="0"/>
                </a:lnTo>
                <a:lnTo>
                  <a:pt x="30" y="0"/>
                </a:lnTo>
                <a:lnTo>
                  <a:pt x="16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7" name=""/>
          <p:cNvSpPr/>
          <p:nvPr/>
        </p:nvSpPr>
        <p:spPr>
          <a:xfrm>
            <a:off x="2266920" y="65372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8" name=""/>
          <p:cNvSpPr/>
          <p:nvPr/>
        </p:nvSpPr>
        <p:spPr>
          <a:xfrm>
            <a:off x="2502000" y="6570720"/>
            <a:ext cx="1908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19" name=""/>
          <p:cNvSpPr/>
          <p:nvPr/>
        </p:nvSpPr>
        <p:spPr>
          <a:xfrm>
            <a:off x="2511360" y="6558120"/>
            <a:ext cx="20880" cy="20520"/>
          </a:xfrm>
          <a:custGeom>
            <a:avLst/>
            <a:gdLst/>
            <a:ahLst/>
            <a:rect l="l" t="t" r="r" b="b"/>
            <a:pathLst>
              <a:path w="24" h="25">
                <a:moveTo>
                  <a:pt x="8" y="0"/>
                </a:moveTo>
                <a:lnTo>
                  <a:pt x="7" y="2"/>
                </a:lnTo>
                <a:lnTo>
                  <a:pt x="5" y="4"/>
                </a:lnTo>
                <a:lnTo>
                  <a:pt x="5" y="4"/>
                </a:lnTo>
                <a:lnTo>
                  <a:pt x="1" y="4"/>
                </a:lnTo>
                <a:lnTo>
                  <a:pt x="0" y="5"/>
                </a:lnTo>
                <a:lnTo>
                  <a:pt x="0" y="25"/>
                </a:lnTo>
                <a:lnTo>
                  <a:pt x="5" y="25"/>
                </a:lnTo>
                <a:lnTo>
                  <a:pt x="7" y="23"/>
                </a:lnTo>
                <a:lnTo>
                  <a:pt x="12" y="23"/>
                </a:lnTo>
                <a:lnTo>
                  <a:pt x="16" y="21"/>
                </a:lnTo>
                <a:lnTo>
                  <a:pt x="21" y="18"/>
                </a:lnTo>
                <a:lnTo>
                  <a:pt x="24" y="14"/>
                </a:lnTo>
                <a:lnTo>
                  <a:pt x="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0" name=""/>
          <p:cNvSpPr/>
          <p:nvPr/>
        </p:nvSpPr>
        <p:spPr>
          <a:xfrm>
            <a:off x="2517840" y="6564240"/>
            <a:ext cx="1584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1" name=""/>
          <p:cNvSpPr/>
          <p:nvPr/>
        </p:nvSpPr>
        <p:spPr>
          <a:xfrm>
            <a:off x="2505240" y="6572160"/>
            <a:ext cx="20520" cy="17640"/>
          </a:xfrm>
          <a:custGeom>
            <a:avLst/>
            <a:gdLst/>
            <a:ahLst/>
            <a:rect l="l" t="t" r="r" b="b"/>
            <a:pathLst>
              <a:path w="26" h="21">
                <a:moveTo>
                  <a:pt x="0" y="18"/>
                </a:moveTo>
                <a:lnTo>
                  <a:pt x="5" y="19"/>
                </a:lnTo>
                <a:lnTo>
                  <a:pt x="10" y="21"/>
                </a:lnTo>
                <a:lnTo>
                  <a:pt x="16" y="21"/>
                </a:lnTo>
                <a:lnTo>
                  <a:pt x="19" y="21"/>
                </a:lnTo>
                <a:lnTo>
                  <a:pt x="25" y="19"/>
                </a:lnTo>
                <a:lnTo>
                  <a:pt x="26" y="19"/>
                </a:lnTo>
                <a:lnTo>
                  <a:pt x="26" y="0"/>
                </a:lnTo>
                <a:lnTo>
                  <a:pt x="21" y="0"/>
                </a:lnTo>
                <a:lnTo>
                  <a:pt x="16" y="2"/>
                </a:lnTo>
                <a:lnTo>
                  <a:pt x="14" y="2"/>
                </a:lnTo>
                <a:lnTo>
                  <a:pt x="12" y="2"/>
                </a:lnTo>
                <a:lnTo>
                  <a:pt x="14" y="2"/>
                </a:lnTo>
                <a:lnTo>
                  <a:pt x="16" y="2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2" name=""/>
          <p:cNvSpPr/>
          <p:nvPr/>
        </p:nvSpPr>
        <p:spPr>
          <a:xfrm>
            <a:off x="2511360" y="65818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3" name=""/>
          <p:cNvSpPr/>
          <p:nvPr/>
        </p:nvSpPr>
        <p:spPr>
          <a:xfrm>
            <a:off x="2538360" y="6568920"/>
            <a:ext cx="20520" cy="27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23" y="34"/>
                </a:moveTo>
                <a:lnTo>
                  <a:pt x="23" y="34"/>
                </a:lnTo>
                <a:lnTo>
                  <a:pt x="23" y="29"/>
                </a:lnTo>
                <a:lnTo>
                  <a:pt x="25" y="24"/>
                </a:lnTo>
                <a:lnTo>
                  <a:pt x="25" y="18"/>
                </a:lnTo>
                <a:lnTo>
                  <a:pt x="25" y="13"/>
                </a:lnTo>
                <a:lnTo>
                  <a:pt x="23" y="8"/>
                </a:lnTo>
                <a:lnTo>
                  <a:pt x="23" y="0"/>
                </a:lnTo>
                <a:lnTo>
                  <a:pt x="0" y="4"/>
                </a:lnTo>
                <a:lnTo>
                  <a:pt x="0" y="9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0" y="27"/>
                </a:lnTo>
                <a:lnTo>
                  <a:pt x="0" y="34"/>
                </a:lnTo>
                <a:lnTo>
                  <a:pt x="23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4" name=""/>
          <p:cNvSpPr/>
          <p:nvPr/>
        </p:nvSpPr>
        <p:spPr>
          <a:xfrm>
            <a:off x="2502000" y="6595920"/>
            <a:ext cx="55440" cy="20880"/>
          </a:xfrm>
          <a:custGeom>
            <a:avLst/>
            <a:gdLst/>
            <a:ahLst/>
            <a:rect l="l" t="t" r="r" b="b"/>
            <a:pathLst>
              <a:path w="69" h="27">
                <a:moveTo>
                  <a:pt x="0" y="11"/>
                </a:moveTo>
                <a:lnTo>
                  <a:pt x="9" y="27"/>
                </a:lnTo>
                <a:lnTo>
                  <a:pt x="20" y="27"/>
                </a:lnTo>
                <a:lnTo>
                  <a:pt x="29" y="27"/>
                </a:lnTo>
                <a:lnTo>
                  <a:pt x="39" y="25"/>
                </a:lnTo>
                <a:lnTo>
                  <a:pt x="46" y="23"/>
                </a:lnTo>
                <a:lnTo>
                  <a:pt x="52" y="22"/>
                </a:lnTo>
                <a:lnTo>
                  <a:pt x="55" y="20"/>
                </a:lnTo>
                <a:lnTo>
                  <a:pt x="59" y="18"/>
                </a:lnTo>
                <a:lnTo>
                  <a:pt x="62" y="15"/>
                </a:lnTo>
                <a:lnTo>
                  <a:pt x="64" y="13"/>
                </a:lnTo>
                <a:lnTo>
                  <a:pt x="68" y="9"/>
                </a:lnTo>
                <a:lnTo>
                  <a:pt x="69" y="4"/>
                </a:lnTo>
                <a:lnTo>
                  <a:pt x="69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6" y="2"/>
                </a:lnTo>
                <a:lnTo>
                  <a:pt x="45" y="2"/>
                </a:lnTo>
                <a:lnTo>
                  <a:pt x="43" y="4"/>
                </a:lnTo>
                <a:lnTo>
                  <a:pt x="41" y="4"/>
                </a:lnTo>
                <a:lnTo>
                  <a:pt x="34" y="6"/>
                </a:lnTo>
                <a:lnTo>
                  <a:pt x="27" y="6"/>
                </a:lnTo>
                <a:lnTo>
                  <a:pt x="18" y="7"/>
                </a:lnTo>
                <a:lnTo>
                  <a:pt x="9" y="7"/>
                </a:lnTo>
                <a:lnTo>
                  <a:pt x="16" y="23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5" name=""/>
          <p:cNvSpPr/>
          <p:nvPr/>
        </p:nvSpPr>
        <p:spPr>
          <a:xfrm>
            <a:off x="2502000" y="6564240"/>
            <a:ext cx="52200" cy="49320"/>
          </a:xfrm>
          <a:custGeom>
            <a:avLst/>
            <a:gdLst/>
            <a:ahLst/>
            <a:rect l="l" t="t" r="r" b="b"/>
            <a:pathLst>
              <a:path w="66" h="62">
                <a:moveTo>
                  <a:pt x="52" y="0"/>
                </a:moveTo>
                <a:lnTo>
                  <a:pt x="36" y="14"/>
                </a:lnTo>
                <a:lnTo>
                  <a:pt x="20" y="30"/>
                </a:lnTo>
                <a:lnTo>
                  <a:pt x="5" y="43"/>
                </a:lnTo>
                <a:lnTo>
                  <a:pt x="0" y="48"/>
                </a:lnTo>
                <a:lnTo>
                  <a:pt x="16" y="62"/>
                </a:lnTo>
                <a:lnTo>
                  <a:pt x="21" y="57"/>
                </a:lnTo>
                <a:lnTo>
                  <a:pt x="34" y="45"/>
                </a:lnTo>
                <a:lnTo>
                  <a:pt x="50" y="29"/>
                </a:lnTo>
                <a:lnTo>
                  <a:pt x="66" y="14"/>
                </a:lnTo>
                <a:lnTo>
                  <a:pt x="5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6" name=""/>
          <p:cNvSpPr/>
          <p:nvPr/>
        </p:nvSpPr>
        <p:spPr>
          <a:xfrm>
            <a:off x="2548080" y="65707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7" name=""/>
          <p:cNvSpPr/>
          <p:nvPr/>
        </p:nvSpPr>
        <p:spPr>
          <a:xfrm>
            <a:off x="2879640" y="4676760"/>
            <a:ext cx="22320" cy="25560"/>
          </a:xfrm>
          <a:custGeom>
            <a:avLst/>
            <a:gdLst/>
            <a:ahLst/>
            <a:rect l="l" t="t" r="r" b="b"/>
            <a:pathLst>
              <a:path w="29" h="32">
                <a:moveTo>
                  <a:pt x="11" y="21"/>
                </a:moveTo>
                <a:lnTo>
                  <a:pt x="0" y="11"/>
                </a:lnTo>
                <a:lnTo>
                  <a:pt x="0" y="18"/>
                </a:lnTo>
                <a:lnTo>
                  <a:pt x="4" y="23"/>
                </a:lnTo>
                <a:lnTo>
                  <a:pt x="6" y="28"/>
                </a:lnTo>
                <a:lnTo>
                  <a:pt x="7" y="32"/>
                </a:lnTo>
                <a:lnTo>
                  <a:pt x="29" y="23"/>
                </a:lnTo>
                <a:lnTo>
                  <a:pt x="27" y="18"/>
                </a:lnTo>
                <a:lnTo>
                  <a:pt x="23" y="14"/>
                </a:lnTo>
                <a:lnTo>
                  <a:pt x="23" y="12"/>
                </a:lnTo>
                <a:lnTo>
                  <a:pt x="23" y="11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8" name=""/>
          <p:cNvSpPr/>
          <p:nvPr/>
        </p:nvSpPr>
        <p:spPr>
          <a:xfrm>
            <a:off x="2857680" y="4670280"/>
            <a:ext cx="29880" cy="24120"/>
          </a:xfrm>
          <a:custGeom>
            <a:avLst/>
            <a:gdLst/>
            <a:ahLst/>
            <a:rect l="l" t="t" r="r" b="b"/>
            <a:pathLst>
              <a:path w="37" h="30">
                <a:moveTo>
                  <a:pt x="19" y="9"/>
                </a:moveTo>
                <a:lnTo>
                  <a:pt x="7" y="20"/>
                </a:lnTo>
                <a:lnTo>
                  <a:pt x="12" y="21"/>
                </a:lnTo>
                <a:lnTo>
                  <a:pt x="19" y="25"/>
                </a:lnTo>
                <a:lnTo>
                  <a:pt x="23" y="27"/>
                </a:lnTo>
                <a:lnTo>
                  <a:pt x="26" y="29"/>
                </a:lnTo>
                <a:lnTo>
                  <a:pt x="32" y="30"/>
                </a:lnTo>
                <a:lnTo>
                  <a:pt x="37" y="30"/>
                </a:lnTo>
                <a:lnTo>
                  <a:pt x="37" y="11"/>
                </a:lnTo>
                <a:lnTo>
                  <a:pt x="35" y="9"/>
                </a:lnTo>
                <a:lnTo>
                  <a:pt x="33" y="9"/>
                </a:lnTo>
                <a:lnTo>
                  <a:pt x="30" y="9"/>
                </a:lnTo>
                <a:lnTo>
                  <a:pt x="28" y="7"/>
                </a:lnTo>
                <a:lnTo>
                  <a:pt x="21" y="4"/>
                </a:lnTo>
                <a:lnTo>
                  <a:pt x="12" y="0"/>
                </a:lnTo>
                <a:lnTo>
                  <a:pt x="0" y="11"/>
                </a:lnTo>
                <a:lnTo>
                  <a:pt x="1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29" name=""/>
          <p:cNvSpPr/>
          <p:nvPr/>
        </p:nvSpPr>
        <p:spPr>
          <a:xfrm>
            <a:off x="2857680" y="4675320"/>
            <a:ext cx="36360" cy="31680"/>
          </a:xfrm>
          <a:custGeom>
            <a:avLst/>
            <a:gdLst/>
            <a:ahLst/>
            <a:rect l="l" t="t" r="r" b="b"/>
            <a:pathLst>
              <a:path w="44" h="39">
                <a:moveTo>
                  <a:pt x="44" y="18"/>
                </a:moveTo>
                <a:lnTo>
                  <a:pt x="39" y="18"/>
                </a:lnTo>
                <a:lnTo>
                  <a:pt x="32" y="18"/>
                </a:lnTo>
                <a:lnTo>
                  <a:pt x="30" y="16"/>
                </a:lnTo>
                <a:lnTo>
                  <a:pt x="26" y="16"/>
                </a:lnTo>
                <a:lnTo>
                  <a:pt x="24" y="14"/>
                </a:lnTo>
                <a:lnTo>
                  <a:pt x="24" y="14"/>
                </a:lnTo>
                <a:lnTo>
                  <a:pt x="24" y="13"/>
                </a:lnTo>
                <a:lnTo>
                  <a:pt x="23" y="13"/>
                </a:lnTo>
                <a:lnTo>
                  <a:pt x="21" y="7"/>
                </a:lnTo>
                <a:lnTo>
                  <a:pt x="19" y="0"/>
                </a:lnTo>
                <a:lnTo>
                  <a:pt x="0" y="4"/>
                </a:lnTo>
                <a:lnTo>
                  <a:pt x="1" y="13"/>
                </a:lnTo>
                <a:lnTo>
                  <a:pt x="3" y="20"/>
                </a:lnTo>
                <a:lnTo>
                  <a:pt x="7" y="25"/>
                </a:lnTo>
                <a:lnTo>
                  <a:pt x="8" y="27"/>
                </a:lnTo>
                <a:lnTo>
                  <a:pt x="12" y="30"/>
                </a:lnTo>
                <a:lnTo>
                  <a:pt x="16" y="32"/>
                </a:lnTo>
                <a:lnTo>
                  <a:pt x="21" y="36"/>
                </a:lnTo>
                <a:lnTo>
                  <a:pt x="28" y="39"/>
                </a:lnTo>
                <a:lnTo>
                  <a:pt x="37" y="39"/>
                </a:lnTo>
                <a:lnTo>
                  <a:pt x="44" y="39"/>
                </a:lnTo>
                <a:lnTo>
                  <a:pt x="44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0" name=""/>
          <p:cNvSpPr/>
          <p:nvPr/>
        </p:nvSpPr>
        <p:spPr>
          <a:xfrm>
            <a:off x="2894040" y="46990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1" name=""/>
          <p:cNvSpPr/>
          <p:nvPr/>
        </p:nvSpPr>
        <p:spPr>
          <a:xfrm>
            <a:off x="4303800" y="3222720"/>
            <a:ext cx="28440" cy="25200"/>
          </a:xfrm>
          <a:custGeom>
            <a:avLst/>
            <a:gdLst/>
            <a:ahLst/>
            <a:rect l="l" t="t" r="r" b="b"/>
            <a:pathLst>
              <a:path w="38" h="32">
                <a:moveTo>
                  <a:pt x="20" y="14"/>
                </a:moveTo>
                <a:lnTo>
                  <a:pt x="18" y="4"/>
                </a:lnTo>
                <a:lnTo>
                  <a:pt x="16" y="6"/>
                </a:lnTo>
                <a:lnTo>
                  <a:pt x="16" y="6"/>
                </a:lnTo>
                <a:lnTo>
                  <a:pt x="14" y="7"/>
                </a:lnTo>
                <a:lnTo>
                  <a:pt x="13" y="11"/>
                </a:lnTo>
                <a:lnTo>
                  <a:pt x="9" y="13"/>
                </a:lnTo>
                <a:lnTo>
                  <a:pt x="6" y="16"/>
                </a:lnTo>
                <a:lnTo>
                  <a:pt x="2" y="20"/>
                </a:lnTo>
                <a:lnTo>
                  <a:pt x="0" y="25"/>
                </a:lnTo>
                <a:lnTo>
                  <a:pt x="20" y="32"/>
                </a:lnTo>
                <a:lnTo>
                  <a:pt x="20" y="31"/>
                </a:lnTo>
                <a:lnTo>
                  <a:pt x="22" y="31"/>
                </a:lnTo>
                <a:lnTo>
                  <a:pt x="23" y="29"/>
                </a:lnTo>
                <a:lnTo>
                  <a:pt x="25" y="27"/>
                </a:lnTo>
                <a:lnTo>
                  <a:pt x="29" y="23"/>
                </a:lnTo>
                <a:lnTo>
                  <a:pt x="32" y="22"/>
                </a:lnTo>
                <a:lnTo>
                  <a:pt x="36" y="16"/>
                </a:lnTo>
                <a:lnTo>
                  <a:pt x="38" y="11"/>
                </a:lnTo>
                <a:lnTo>
                  <a:pt x="36" y="0"/>
                </a:lnTo>
                <a:lnTo>
                  <a:pt x="2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2" name=""/>
          <p:cNvSpPr/>
          <p:nvPr/>
        </p:nvSpPr>
        <p:spPr>
          <a:xfrm>
            <a:off x="4305240" y="3213000"/>
            <a:ext cx="25560" cy="20880"/>
          </a:xfrm>
          <a:custGeom>
            <a:avLst/>
            <a:gdLst/>
            <a:ahLst/>
            <a:rect l="l" t="t" r="r" b="b"/>
            <a:pathLst>
              <a:path w="32" h="26">
                <a:moveTo>
                  <a:pt x="21" y="12"/>
                </a:moveTo>
                <a:lnTo>
                  <a:pt x="5" y="18"/>
                </a:lnTo>
                <a:lnTo>
                  <a:pt x="9" y="21"/>
                </a:lnTo>
                <a:lnTo>
                  <a:pt x="12" y="23"/>
                </a:lnTo>
                <a:lnTo>
                  <a:pt x="14" y="25"/>
                </a:lnTo>
                <a:lnTo>
                  <a:pt x="16" y="26"/>
                </a:lnTo>
                <a:lnTo>
                  <a:pt x="32" y="12"/>
                </a:lnTo>
                <a:lnTo>
                  <a:pt x="28" y="9"/>
                </a:lnTo>
                <a:lnTo>
                  <a:pt x="25" y="5"/>
                </a:lnTo>
                <a:lnTo>
                  <a:pt x="21" y="3"/>
                </a:lnTo>
                <a:lnTo>
                  <a:pt x="14" y="0"/>
                </a:lnTo>
                <a:lnTo>
                  <a:pt x="0" y="5"/>
                </a:lnTo>
                <a:lnTo>
                  <a:pt x="2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3" name=""/>
          <p:cNvSpPr/>
          <p:nvPr/>
        </p:nvSpPr>
        <p:spPr>
          <a:xfrm>
            <a:off x="4303800" y="3218040"/>
            <a:ext cx="17280" cy="26640"/>
          </a:xfrm>
          <a:custGeom>
            <a:avLst/>
            <a:gdLst/>
            <a:ahLst/>
            <a:rect l="l" t="t" r="r" b="b"/>
            <a:pathLst>
              <a:path w="23" h="34">
                <a:moveTo>
                  <a:pt x="20" y="34"/>
                </a:moveTo>
                <a:lnTo>
                  <a:pt x="20" y="27"/>
                </a:lnTo>
                <a:lnTo>
                  <a:pt x="20" y="19"/>
                </a:lnTo>
                <a:lnTo>
                  <a:pt x="22" y="12"/>
                </a:lnTo>
                <a:lnTo>
                  <a:pt x="23" y="7"/>
                </a:lnTo>
                <a:lnTo>
                  <a:pt x="4" y="0"/>
                </a:lnTo>
                <a:lnTo>
                  <a:pt x="2" y="9"/>
                </a:lnTo>
                <a:lnTo>
                  <a:pt x="0" y="18"/>
                </a:lnTo>
                <a:lnTo>
                  <a:pt x="0" y="27"/>
                </a:lnTo>
                <a:lnTo>
                  <a:pt x="0" y="34"/>
                </a:lnTo>
                <a:lnTo>
                  <a:pt x="20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4" name=""/>
          <p:cNvSpPr/>
          <p:nvPr/>
        </p:nvSpPr>
        <p:spPr>
          <a:xfrm>
            <a:off x="4311720" y="32446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5" name=""/>
          <p:cNvSpPr/>
          <p:nvPr/>
        </p:nvSpPr>
        <p:spPr>
          <a:xfrm>
            <a:off x="4691160" y="2959200"/>
            <a:ext cx="20520" cy="31680"/>
          </a:xfrm>
          <a:custGeom>
            <a:avLst/>
            <a:gdLst/>
            <a:ahLst/>
            <a:rect l="l" t="t" r="r" b="b"/>
            <a:pathLst>
              <a:path w="25" h="41">
                <a:moveTo>
                  <a:pt x="12" y="41"/>
                </a:moveTo>
                <a:lnTo>
                  <a:pt x="23" y="31"/>
                </a:lnTo>
                <a:lnTo>
                  <a:pt x="25" y="25"/>
                </a:lnTo>
                <a:lnTo>
                  <a:pt x="25" y="18"/>
                </a:lnTo>
                <a:lnTo>
                  <a:pt x="25" y="15"/>
                </a:lnTo>
                <a:lnTo>
                  <a:pt x="23" y="9"/>
                </a:lnTo>
                <a:lnTo>
                  <a:pt x="21" y="6"/>
                </a:lnTo>
                <a:lnTo>
                  <a:pt x="17" y="0"/>
                </a:lnTo>
                <a:lnTo>
                  <a:pt x="0" y="13"/>
                </a:lnTo>
                <a:lnTo>
                  <a:pt x="1" y="15"/>
                </a:lnTo>
                <a:lnTo>
                  <a:pt x="1" y="16"/>
                </a:lnTo>
                <a:lnTo>
                  <a:pt x="3" y="18"/>
                </a:lnTo>
                <a:lnTo>
                  <a:pt x="3" y="18"/>
                </a:lnTo>
                <a:lnTo>
                  <a:pt x="1" y="24"/>
                </a:lnTo>
                <a:lnTo>
                  <a:pt x="1" y="31"/>
                </a:lnTo>
                <a:lnTo>
                  <a:pt x="12" y="20"/>
                </a:lnTo>
                <a:lnTo>
                  <a:pt x="12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6" name=""/>
          <p:cNvSpPr/>
          <p:nvPr/>
        </p:nvSpPr>
        <p:spPr>
          <a:xfrm>
            <a:off x="4681440" y="2975040"/>
            <a:ext cx="20880" cy="15840"/>
          </a:xfrm>
          <a:custGeom>
            <a:avLst/>
            <a:gdLst/>
            <a:ahLst/>
            <a:rect l="l" t="t" r="r" b="b"/>
            <a:pathLst>
              <a:path w="25" h="19">
                <a:moveTo>
                  <a:pt x="0" y="19"/>
                </a:moveTo>
                <a:lnTo>
                  <a:pt x="4" y="19"/>
                </a:lnTo>
                <a:lnTo>
                  <a:pt x="11" y="19"/>
                </a:lnTo>
                <a:lnTo>
                  <a:pt x="20" y="19"/>
                </a:lnTo>
                <a:lnTo>
                  <a:pt x="25" y="19"/>
                </a:lnTo>
                <a:lnTo>
                  <a:pt x="25" y="0"/>
                </a:lnTo>
                <a:lnTo>
                  <a:pt x="20" y="0"/>
                </a:lnTo>
                <a:lnTo>
                  <a:pt x="11" y="0"/>
                </a:lnTo>
                <a:lnTo>
                  <a:pt x="4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7" name=""/>
          <p:cNvSpPr/>
          <p:nvPr/>
        </p:nvSpPr>
        <p:spPr>
          <a:xfrm>
            <a:off x="4676760" y="2959200"/>
            <a:ext cx="28440" cy="28440"/>
          </a:xfrm>
          <a:custGeom>
            <a:avLst/>
            <a:gdLst/>
            <a:ahLst/>
            <a:rect l="l" t="t" r="r" b="b"/>
            <a:pathLst>
              <a:path w="37" h="38">
                <a:moveTo>
                  <a:pt x="21" y="0"/>
                </a:moveTo>
                <a:lnTo>
                  <a:pt x="0" y="24"/>
                </a:lnTo>
                <a:lnTo>
                  <a:pt x="16" y="38"/>
                </a:lnTo>
                <a:lnTo>
                  <a:pt x="37" y="13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8" name=""/>
          <p:cNvSpPr/>
          <p:nvPr/>
        </p:nvSpPr>
        <p:spPr>
          <a:xfrm>
            <a:off x="4699080" y="29638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39" name=""/>
          <p:cNvSpPr/>
          <p:nvPr/>
        </p:nvSpPr>
        <p:spPr>
          <a:xfrm>
            <a:off x="4805280" y="2886120"/>
            <a:ext cx="27000" cy="25200"/>
          </a:xfrm>
          <a:custGeom>
            <a:avLst/>
            <a:gdLst/>
            <a:ahLst/>
            <a:rect l="l" t="t" r="r" b="b"/>
            <a:pathLst>
              <a:path w="34" h="32">
                <a:moveTo>
                  <a:pt x="18" y="0"/>
                </a:moveTo>
                <a:lnTo>
                  <a:pt x="0" y="17"/>
                </a:lnTo>
                <a:lnTo>
                  <a:pt x="16" y="32"/>
                </a:lnTo>
                <a:lnTo>
                  <a:pt x="34" y="14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0" name=""/>
          <p:cNvSpPr/>
          <p:nvPr/>
        </p:nvSpPr>
        <p:spPr>
          <a:xfrm>
            <a:off x="4827600" y="2884320"/>
            <a:ext cx="4680" cy="16200"/>
          </a:xfrm>
          <a:custGeom>
            <a:avLst/>
            <a:gdLst/>
            <a:ahLst/>
            <a:rect l="l" t="t" r="r" b="b"/>
            <a:pathLst>
              <a:path w="7" h="19">
                <a:moveTo>
                  <a:pt x="7" y="0"/>
                </a:moveTo>
                <a:lnTo>
                  <a:pt x="3" y="0"/>
                </a:lnTo>
                <a:lnTo>
                  <a:pt x="0" y="0"/>
                </a:lnTo>
                <a:lnTo>
                  <a:pt x="0" y="19"/>
                </a:lnTo>
                <a:lnTo>
                  <a:pt x="3" y="19"/>
                </a:lnTo>
                <a:lnTo>
                  <a:pt x="7" y="19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1" name=""/>
          <p:cNvSpPr/>
          <p:nvPr/>
        </p:nvSpPr>
        <p:spPr>
          <a:xfrm>
            <a:off x="4822920" y="2894040"/>
            <a:ext cx="1908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2" name=""/>
          <p:cNvSpPr/>
          <p:nvPr/>
        </p:nvSpPr>
        <p:spPr>
          <a:xfrm>
            <a:off x="4807080" y="2898720"/>
            <a:ext cx="29880" cy="22320"/>
          </a:xfrm>
          <a:custGeom>
            <a:avLst/>
            <a:gdLst/>
            <a:ahLst/>
            <a:rect l="l" t="t" r="r" b="b"/>
            <a:pathLst>
              <a:path w="37" h="26">
                <a:moveTo>
                  <a:pt x="0" y="21"/>
                </a:moveTo>
                <a:lnTo>
                  <a:pt x="10" y="26"/>
                </a:lnTo>
                <a:lnTo>
                  <a:pt x="14" y="26"/>
                </a:lnTo>
                <a:lnTo>
                  <a:pt x="19" y="26"/>
                </a:lnTo>
                <a:lnTo>
                  <a:pt x="23" y="25"/>
                </a:lnTo>
                <a:lnTo>
                  <a:pt x="26" y="23"/>
                </a:lnTo>
                <a:lnTo>
                  <a:pt x="32" y="21"/>
                </a:lnTo>
                <a:lnTo>
                  <a:pt x="37" y="19"/>
                </a:lnTo>
                <a:lnTo>
                  <a:pt x="28" y="0"/>
                </a:lnTo>
                <a:lnTo>
                  <a:pt x="23" y="1"/>
                </a:lnTo>
                <a:lnTo>
                  <a:pt x="17" y="5"/>
                </a:lnTo>
                <a:lnTo>
                  <a:pt x="17" y="5"/>
                </a:lnTo>
                <a:lnTo>
                  <a:pt x="14" y="5"/>
                </a:lnTo>
                <a:lnTo>
                  <a:pt x="12" y="5"/>
                </a:lnTo>
                <a:lnTo>
                  <a:pt x="10" y="5"/>
                </a:lnTo>
                <a:lnTo>
                  <a:pt x="19" y="1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3" name=""/>
          <p:cNvSpPr/>
          <p:nvPr/>
        </p:nvSpPr>
        <p:spPr>
          <a:xfrm>
            <a:off x="4805280" y="2903400"/>
            <a:ext cx="17640" cy="12960"/>
          </a:xfrm>
          <a:custGeom>
            <a:avLst/>
            <a:gdLst/>
            <a:ahLst/>
            <a:rect l="l" t="t" r="r" b="b"/>
            <a:pathLst>
              <a:path w="23" h="16">
                <a:moveTo>
                  <a:pt x="0" y="9"/>
                </a:moveTo>
                <a:lnTo>
                  <a:pt x="2" y="12"/>
                </a:lnTo>
                <a:lnTo>
                  <a:pt x="4" y="16"/>
                </a:lnTo>
                <a:lnTo>
                  <a:pt x="23" y="7"/>
                </a:lnTo>
                <a:lnTo>
                  <a:pt x="21" y="4"/>
                </a:lnTo>
                <a:lnTo>
                  <a:pt x="2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4" name=""/>
          <p:cNvSpPr/>
          <p:nvPr/>
        </p:nvSpPr>
        <p:spPr>
          <a:xfrm>
            <a:off x="4811760" y="29066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5" name=""/>
          <p:cNvSpPr/>
          <p:nvPr/>
        </p:nvSpPr>
        <p:spPr>
          <a:xfrm>
            <a:off x="4954680" y="503280"/>
            <a:ext cx="1728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21" y="16"/>
                </a:moveTo>
                <a:lnTo>
                  <a:pt x="21" y="16"/>
                </a:lnTo>
                <a:lnTo>
                  <a:pt x="19" y="10"/>
                </a:lnTo>
                <a:lnTo>
                  <a:pt x="16" y="5"/>
                </a:lnTo>
                <a:lnTo>
                  <a:pt x="10" y="1"/>
                </a:lnTo>
                <a:lnTo>
                  <a:pt x="3" y="0"/>
                </a:lnTo>
                <a:lnTo>
                  <a:pt x="3" y="19"/>
                </a:lnTo>
                <a:lnTo>
                  <a:pt x="2" y="19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21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6" name=""/>
          <p:cNvSpPr/>
          <p:nvPr/>
        </p:nvSpPr>
        <p:spPr>
          <a:xfrm>
            <a:off x="4948200" y="515880"/>
            <a:ext cx="23760" cy="33480"/>
          </a:xfrm>
          <a:custGeom>
            <a:avLst/>
            <a:gdLst/>
            <a:ahLst/>
            <a:rect l="l" t="t" r="r" b="b"/>
            <a:pathLst>
              <a:path w="28" h="42">
                <a:moveTo>
                  <a:pt x="0" y="42"/>
                </a:moveTo>
                <a:lnTo>
                  <a:pt x="5" y="41"/>
                </a:lnTo>
                <a:lnTo>
                  <a:pt x="9" y="41"/>
                </a:lnTo>
                <a:lnTo>
                  <a:pt x="12" y="39"/>
                </a:lnTo>
                <a:lnTo>
                  <a:pt x="16" y="35"/>
                </a:lnTo>
                <a:lnTo>
                  <a:pt x="21" y="30"/>
                </a:lnTo>
                <a:lnTo>
                  <a:pt x="23" y="25"/>
                </a:lnTo>
                <a:lnTo>
                  <a:pt x="26" y="17"/>
                </a:lnTo>
                <a:lnTo>
                  <a:pt x="26" y="10"/>
                </a:lnTo>
                <a:lnTo>
                  <a:pt x="28" y="5"/>
                </a:lnTo>
                <a:lnTo>
                  <a:pt x="28" y="0"/>
                </a:lnTo>
                <a:lnTo>
                  <a:pt x="7" y="0"/>
                </a:lnTo>
                <a:lnTo>
                  <a:pt x="7" y="3"/>
                </a:lnTo>
                <a:lnTo>
                  <a:pt x="7" y="9"/>
                </a:lnTo>
                <a:lnTo>
                  <a:pt x="5" y="12"/>
                </a:lnTo>
                <a:lnTo>
                  <a:pt x="3" y="16"/>
                </a:lnTo>
                <a:lnTo>
                  <a:pt x="3" y="19"/>
                </a:lnTo>
                <a:lnTo>
                  <a:pt x="1" y="21"/>
                </a:lnTo>
                <a:lnTo>
                  <a:pt x="0" y="21"/>
                </a:lnTo>
                <a:lnTo>
                  <a:pt x="0" y="4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7" name=""/>
          <p:cNvSpPr/>
          <p:nvPr/>
        </p:nvSpPr>
        <p:spPr>
          <a:xfrm>
            <a:off x="4940280" y="507960"/>
            <a:ext cx="25560" cy="34920"/>
          </a:xfrm>
          <a:custGeom>
            <a:avLst/>
            <a:gdLst/>
            <a:ahLst/>
            <a:rect l="l" t="t" r="r" b="b"/>
            <a:pathLst>
              <a:path w="32" h="42">
                <a:moveTo>
                  <a:pt x="11" y="0"/>
                </a:moveTo>
                <a:lnTo>
                  <a:pt x="0" y="37"/>
                </a:lnTo>
                <a:lnTo>
                  <a:pt x="20" y="42"/>
                </a:lnTo>
                <a:lnTo>
                  <a:pt x="32" y="5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8" name=""/>
          <p:cNvSpPr/>
          <p:nvPr/>
        </p:nvSpPr>
        <p:spPr>
          <a:xfrm>
            <a:off x="4957920" y="509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49" name=""/>
          <p:cNvSpPr/>
          <p:nvPr/>
        </p:nvSpPr>
        <p:spPr>
          <a:xfrm>
            <a:off x="4908600" y="326880"/>
            <a:ext cx="17280" cy="22320"/>
          </a:xfrm>
          <a:custGeom>
            <a:avLst/>
            <a:gdLst/>
            <a:ahLst/>
            <a:rect l="l" t="t" r="r" b="b"/>
            <a:pathLst>
              <a:path w="21" h="27">
                <a:moveTo>
                  <a:pt x="0" y="27"/>
                </a:moveTo>
                <a:lnTo>
                  <a:pt x="0" y="27"/>
                </a:lnTo>
                <a:lnTo>
                  <a:pt x="5" y="27"/>
                </a:lnTo>
                <a:lnTo>
                  <a:pt x="9" y="25"/>
                </a:lnTo>
                <a:lnTo>
                  <a:pt x="12" y="23"/>
                </a:lnTo>
                <a:lnTo>
                  <a:pt x="16" y="19"/>
                </a:lnTo>
                <a:lnTo>
                  <a:pt x="19" y="16"/>
                </a:lnTo>
                <a:lnTo>
                  <a:pt x="21" y="14"/>
                </a:lnTo>
                <a:lnTo>
                  <a:pt x="7" y="0"/>
                </a:lnTo>
                <a:lnTo>
                  <a:pt x="3" y="3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0" name=""/>
          <p:cNvSpPr/>
          <p:nvPr/>
        </p:nvSpPr>
        <p:spPr>
          <a:xfrm>
            <a:off x="4894200" y="318960"/>
            <a:ext cx="19080" cy="30240"/>
          </a:xfrm>
          <a:custGeom>
            <a:avLst/>
            <a:gdLst/>
            <a:ahLst/>
            <a:rect l="l" t="t" r="r" b="b"/>
            <a:pathLst>
              <a:path w="23" h="38">
                <a:moveTo>
                  <a:pt x="11" y="0"/>
                </a:moveTo>
                <a:lnTo>
                  <a:pt x="0" y="11"/>
                </a:lnTo>
                <a:lnTo>
                  <a:pt x="0" y="18"/>
                </a:lnTo>
                <a:lnTo>
                  <a:pt x="2" y="25"/>
                </a:lnTo>
                <a:lnTo>
                  <a:pt x="5" y="29"/>
                </a:lnTo>
                <a:lnTo>
                  <a:pt x="7" y="32"/>
                </a:lnTo>
                <a:lnTo>
                  <a:pt x="11" y="36"/>
                </a:lnTo>
                <a:lnTo>
                  <a:pt x="18" y="38"/>
                </a:lnTo>
                <a:lnTo>
                  <a:pt x="18" y="18"/>
                </a:lnTo>
                <a:lnTo>
                  <a:pt x="21" y="20"/>
                </a:lnTo>
                <a:lnTo>
                  <a:pt x="23" y="20"/>
                </a:lnTo>
                <a:lnTo>
                  <a:pt x="23" y="18"/>
                </a:lnTo>
                <a:lnTo>
                  <a:pt x="21" y="14"/>
                </a:lnTo>
                <a:lnTo>
                  <a:pt x="21" y="11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1" name=""/>
          <p:cNvSpPr/>
          <p:nvPr/>
        </p:nvSpPr>
        <p:spPr>
          <a:xfrm>
            <a:off x="4903920" y="318960"/>
            <a:ext cx="23760" cy="17640"/>
          </a:xfrm>
          <a:custGeom>
            <a:avLst/>
            <a:gdLst/>
            <a:ahLst/>
            <a:rect l="l" t="t" r="r" b="b"/>
            <a:pathLst>
              <a:path w="30" h="22">
                <a:moveTo>
                  <a:pt x="30" y="13"/>
                </a:moveTo>
                <a:lnTo>
                  <a:pt x="28" y="11"/>
                </a:lnTo>
                <a:lnTo>
                  <a:pt x="26" y="7"/>
                </a:lnTo>
                <a:lnTo>
                  <a:pt x="23" y="4"/>
                </a:lnTo>
                <a:lnTo>
                  <a:pt x="17" y="0"/>
                </a:lnTo>
                <a:lnTo>
                  <a:pt x="10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14" y="22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10" y="22"/>
                </a:lnTo>
                <a:lnTo>
                  <a:pt x="3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2" name=""/>
          <p:cNvSpPr/>
          <p:nvPr/>
        </p:nvSpPr>
        <p:spPr>
          <a:xfrm>
            <a:off x="4919760" y="333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3" name=""/>
          <p:cNvSpPr/>
          <p:nvPr/>
        </p:nvSpPr>
        <p:spPr>
          <a:xfrm>
            <a:off x="4060800" y="204840"/>
            <a:ext cx="50760" cy="84240"/>
          </a:xfrm>
          <a:custGeom>
            <a:avLst/>
            <a:gdLst/>
            <a:ahLst/>
            <a:rect l="l" t="t" r="r" b="b"/>
            <a:pathLst>
              <a:path w="66" h="107">
                <a:moveTo>
                  <a:pt x="66" y="0"/>
                </a:moveTo>
                <a:lnTo>
                  <a:pt x="66" y="0"/>
                </a:lnTo>
                <a:lnTo>
                  <a:pt x="61" y="0"/>
                </a:lnTo>
                <a:lnTo>
                  <a:pt x="54" y="2"/>
                </a:lnTo>
                <a:lnTo>
                  <a:pt x="50" y="2"/>
                </a:lnTo>
                <a:lnTo>
                  <a:pt x="45" y="5"/>
                </a:lnTo>
                <a:lnTo>
                  <a:pt x="39" y="7"/>
                </a:lnTo>
                <a:lnTo>
                  <a:pt x="36" y="12"/>
                </a:lnTo>
                <a:lnTo>
                  <a:pt x="34" y="16"/>
                </a:lnTo>
                <a:lnTo>
                  <a:pt x="30" y="20"/>
                </a:lnTo>
                <a:lnTo>
                  <a:pt x="29" y="27"/>
                </a:lnTo>
                <a:lnTo>
                  <a:pt x="27" y="36"/>
                </a:lnTo>
                <a:lnTo>
                  <a:pt x="25" y="45"/>
                </a:lnTo>
                <a:lnTo>
                  <a:pt x="25" y="52"/>
                </a:lnTo>
                <a:lnTo>
                  <a:pt x="25" y="61"/>
                </a:lnTo>
                <a:lnTo>
                  <a:pt x="23" y="68"/>
                </a:lnTo>
                <a:lnTo>
                  <a:pt x="21" y="73"/>
                </a:lnTo>
                <a:lnTo>
                  <a:pt x="20" y="78"/>
                </a:lnTo>
                <a:lnTo>
                  <a:pt x="18" y="80"/>
                </a:lnTo>
                <a:lnTo>
                  <a:pt x="16" y="82"/>
                </a:lnTo>
                <a:lnTo>
                  <a:pt x="16" y="82"/>
                </a:lnTo>
                <a:lnTo>
                  <a:pt x="14" y="84"/>
                </a:lnTo>
                <a:lnTo>
                  <a:pt x="11" y="84"/>
                </a:lnTo>
                <a:lnTo>
                  <a:pt x="9" y="85"/>
                </a:lnTo>
                <a:lnTo>
                  <a:pt x="5" y="87"/>
                </a:lnTo>
                <a:lnTo>
                  <a:pt x="0" y="87"/>
                </a:lnTo>
                <a:lnTo>
                  <a:pt x="0" y="107"/>
                </a:lnTo>
                <a:lnTo>
                  <a:pt x="7" y="107"/>
                </a:lnTo>
                <a:lnTo>
                  <a:pt x="14" y="105"/>
                </a:lnTo>
                <a:lnTo>
                  <a:pt x="18" y="105"/>
                </a:lnTo>
                <a:lnTo>
                  <a:pt x="23" y="101"/>
                </a:lnTo>
                <a:lnTo>
                  <a:pt x="29" y="100"/>
                </a:lnTo>
                <a:lnTo>
                  <a:pt x="32" y="96"/>
                </a:lnTo>
                <a:lnTo>
                  <a:pt x="36" y="93"/>
                </a:lnTo>
                <a:lnTo>
                  <a:pt x="39" y="87"/>
                </a:lnTo>
                <a:lnTo>
                  <a:pt x="43" y="80"/>
                </a:lnTo>
                <a:lnTo>
                  <a:pt x="45" y="71"/>
                </a:lnTo>
                <a:lnTo>
                  <a:pt x="46" y="62"/>
                </a:lnTo>
                <a:lnTo>
                  <a:pt x="46" y="55"/>
                </a:lnTo>
                <a:lnTo>
                  <a:pt x="48" y="46"/>
                </a:lnTo>
                <a:lnTo>
                  <a:pt x="48" y="39"/>
                </a:lnTo>
                <a:lnTo>
                  <a:pt x="50" y="32"/>
                </a:lnTo>
                <a:lnTo>
                  <a:pt x="52" y="27"/>
                </a:lnTo>
                <a:lnTo>
                  <a:pt x="52" y="27"/>
                </a:lnTo>
                <a:lnTo>
                  <a:pt x="54" y="25"/>
                </a:lnTo>
                <a:lnTo>
                  <a:pt x="54" y="23"/>
                </a:lnTo>
                <a:lnTo>
                  <a:pt x="55" y="23"/>
                </a:lnTo>
                <a:lnTo>
                  <a:pt x="57" y="21"/>
                </a:lnTo>
                <a:lnTo>
                  <a:pt x="59" y="21"/>
                </a:lnTo>
                <a:lnTo>
                  <a:pt x="62" y="20"/>
                </a:lnTo>
                <a:lnTo>
                  <a:pt x="66" y="20"/>
                </a:lnTo>
                <a:lnTo>
                  <a:pt x="6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4" name=""/>
          <p:cNvSpPr/>
          <p:nvPr/>
        </p:nvSpPr>
        <p:spPr>
          <a:xfrm>
            <a:off x="4111560" y="204840"/>
            <a:ext cx="38160" cy="17280"/>
          </a:xfrm>
          <a:custGeom>
            <a:avLst/>
            <a:gdLst/>
            <a:ahLst/>
            <a:rect l="l" t="t" r="r" b="b"/>
            <a:pathLst>
              <a:path w="46" h="21">
                <a:moveTo>
                  <a:pt x="46" y="4"/>
                </a:moveTo>
                <a:lnTo>
                  <a:pt x="36" y="0"/>
                </a:lnTo>
                <a:lnTo>
                  <a:pt x="32" y="2"/>
                </a:lnTo>
                <a:lnTo>
                  <a:pt x="28" y="2"/>
                </a:lnTo>
                <a:lnTo>
                  <a:pt x="25" y="2"/>
                </a:lnTo>
                <a:lnTo>
                  <a:pt x="21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lnTo>
                  <a:pt x="9" y="21"/>
                </a:lnTo>
                <a:lnTo>
                  <a:pt x="20" y="21"/>
                </a:lnTo>
                <a:lnTo>
                  <a:pt x="25" y="21"/>
                </a:lnTo>
                <a:lnTo>
                  <a:pt x="30" y="21"/>
                </a:lnTo>
                <a:lnTo>
                  <a:pt x="37" y="21"/>
                </a:lnTo>
                <a:lnTo>
                  <a:pt x="43" y="20"/>
                </a:lnTo>
                <a:lnTo>
                  <a:pt x="32" y="18"/>
                </a:lnTo>
                <a:lnTo>
                  <a:pt x="46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5" name=""/>
          <p:cNvSpPr/>
          <p:nvPr/>
        </p:nvSpPr>
        <p:spPr>
          <a:xfrm>
            <a:off x="4138560" y="208080"/>
            <a:ext cx="20520" cy="19080"/>
          </a:xfrm>
          <a:custGeom>
            <a:avLst/>
            <a:gdLst/>
            <a:ahLst/>
            <a:rect l="l" t="t" r="r" b="b"/>
            <a:pathLst>
              <a:path w="27" h="24">
                <a:moveTo>
                  <a:pt x="27" y="23"/>
                </a:moveTo>
                <a:lnTo>
                  <a:pt x="27" y="10"/>
                </a:lnTo>
                <a:lnTo>
                  <a:pt x="21" y="5"/>
                </a:lnTo>
                <a:lnTo>
                  <a:pt x="14" y="0"/>
                </a:lnTo>
                <a:lnTo>
                  <a:pt x="0" y="14"/>
                </a:lnTo>
                <a:lnTo>
                  <a:pt x="5" y="19"/>
                </a:lnTo>
                <a:lnTo>
                  <a:pt x="11" y="24"/>
                </a:lnTo>
                <a:lnTo>
                  <a:pt x="9" y="10"/>
                </a:lnTo>
                <a:lnTo>
                  <a:pt x="27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6" name=""/>
          <p:cNvSpPr/>
          <p:nvPr/>
        </p:nvSpPr>
        <p:spPr>
          <a:xfrm>
            <a:off x="4129200" y="216000"/>
            <a:ext cx="29880" cy="50760"/>
          </a:xfrm>
          <a:custGeom>
            <a:avLst/>
            <a:gdLst/>
            <a:ahLst/>
            <a:rect l="l" t="t" r="r" b="b"/>
            <a:pathLst>
              <a:path w="38" h="64">
                <a:moveTo>
                  <a:pt x="11" y="64"/>
                </a:moveTo>
                <a:lnTo>
                  <a:pt x="22" y="54"/>
                </a:lnTo>
                <a:lnTo>
                  <a:pt x="23" y="48"/>
                </a:lnTo>
                <a:lnTo>
                  <a:pt x="23" y="41"/>
                </a:lnTo>
                <a:lnTo>
                  <a:pt x="25" y="36"/>
                </a:lnTo>
                <a:lnTo>
                  <a:pt x="27" y="31"/>
                </a:lnTo>
                <a:lnTo>
                  <a:pt x="29" y="27"/>
                </a:lnTo>
                <a:lnTo>
                  <a:pt x="31" y="22"/>
                </a:lnTo>
                <a:lnTo>
                  <a:pt x="34" y="16"/>
                </a:lnTo>
                <a:lnTo>
                  <a:pt x="38" y="13"/>
                </a:lnTo>
                <a:lnTo>
                  <a:pt x="20" y="0"/>
                </a:lnTo>
                <a:lnTo>
                  <a:pt x="16" y="6"/>
                </a:lnTo>
                <a:lnTo>
                  <a:pt x="13" y="11"/>
                </a:lnTo>
                <a:lnTo>
                  <a:pt x="9" y="18"/>
                </a:lnTo>
                <a:lnTo>
                  <a:pt x="7" y="23"/>
                </a:lnTo>
                <a:lnTo>
                  <a:pt x="4" y="31"/>
                </a:lnTo>
                <a:lnTo>
                  <a:pt x="2" y="38"/>
                </a:lnTo>
                <a:lnTo>
                  <a:pt x="2" y="47"/>
                </a:lnTo>
                <a:lnTo>
                  <a:pt x="0" y="54"/>
                </a:lnTo>
                <a:lnTo>
                  <a:pt x="11" y="43"/>
                </a:lnTo>
                <a:lnTo>
                  <a:pt x="11" y="6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7" name=""/>
          <p:cNvSpPr/>
          <p:nvPr/>
        </p:nvSpPr>
        <p:spPr>
          <a:xfrm>
            <a:off x="4116240" y="250920"/>
            <a:ext cx="22320" cy="25200"/>
          </a:xfrm>
          <a:custGeom>
            <a:avLst/>
            <a:gdLst/>
            <a:ahLst/>
            <a:rect l="l" t="t" r="r" b="b"/>
            <a:pathLst>
              <a:path w="27" h="32">
                <a:moveTo>
                  <a:pt x="18" y="32"/>
                </a:moveTo>
                <a:lnTo>
                  <a:pt x="18" y="32"/>
                </a:lnTo>
                <a:lnTo>
                  <a:pt x="22" y="25"/>
                </a:lnTo>
                <a:lnTo>
                  <a:pt x="23" y="21"/>
                </a:lnTo>
                <a:lnTo>
                  <a:pt x="23" y="21"/>
                </a:lnTo>
                <a:lnTo>
                  <a:pt x="27" y="21"/>
                </a:lnTo>
                <a:lnTo>
                  <a:pt x="27" y="0"/>
                </a:lnTo>
                <a:lnTo>
                  <a:pt x="20" y="0"/>
                </a:lnTo>
                <a:lnTo>
                  <a:pt x="15" y="3"/>
                </a:lnTo>
                <a:lnTo>
                  <a:pt x="9" y="7"/>
                </a:lnTo>
                <a:lnTo>
                  <a:pt x="6" y="10"/>
                </a:lnTo>
                <a:lnTo>
                  <a:pt x="2" y="18"/>
                </a:lnTo>
                <a:lnTo>
                  <a:pt x="0" y="23"/>
                </a:lnTo>
                <a:lnTo>
                  <a:pt x="18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8" name=""/>
          <p:cNvSpPr/>
          <p:nvPr/>
        </p:nvSpPr>
        <p:spPr>
          <a:xfrm>
            <a:off x="4052880" y="268200"/>
            <a:ext cx="79560" cy="54000"/>
          </a:xfrm>
          <a:custGeom>
            <a:avLst/>
            <a:gdLst/>
            <a:ahLst/>
            <a:rect l="l" t="t" r="r" b="b"/>
            <a:pathLst>
              <a:path w="100" h="68">
                <a:moveTo>
                  <a:pt x="0" y="61"/>
                </a:moveTo>
                <a:lnTo>
                  <a:pt x="11" y="68"/>
                </a:lnTo>
                <a:lnTo>
                  <a:pt x="16" y="68"/>
                </a:lnTo>
                <a:lnTo>
                  <a:pt x="22" y="64"/>
                </a:lnTo>
                <a:lnTo>
                  <a:pt x="29" y="62"/>
                </a:lnTo>
                <a:lnTo>
                  <a:pt x="34" y="59"/>
                </a:lnTo>
                <a:lnTo>
                  <a:pt x="47" y="52"/>
                </a:lnTo>
                <a:lnTo>
                  <a:pt x="61" y="43"/>
                </a:lnTo>
                <a:lnTo>
                  <a:pt x="73" y="32"/>
                </a:lnTo>
                <a:lnTo>
                  <a:pt x="86" y="23"/>
                </a:lnTo>
                <a:lnTo>
                  <a:pt x="93" y="16"/>
                </a:lnTo>
                <a:lnTo>
                  <a:pt x="100" y="9"/>
                </a:lnTo>
                <a:lnTo>
                  <a:pt x="80" y="0"/>
                </a:lnTo>
                <a:lnTo>
                  <a:pt x="79" y="2"/>
                </a:lnTo>
                <a:lnTo>
                  <a:pt x="71" y="9"/>
                </a:lnTo>
                <a:lnTo>
                  <a:pt x="61" y="16"/>
                </a:lnTo>
                <a:lnTo>
                  <a:pt x="48" y="25"/>
                </a:lnTo>
                <a:lnTo>
                  <a:pt x="36" y="34"/>
                </a:lnTo>
                <a:lnTo>
                  <a:pt x="23" y="41"/>
                </a:lnTo>
                <a:lnTo>
                  <a:pt x="18" y="45"/>
                </a:lnTo>
                <a:lnTo>
                  <a:pt x="14" y="46"/>
                </a:lnTo>
                <a:lnTo>
                  <a:pt x="11" y="46"/>
                </a:lnTo>
                <a:lnTo>
                  <a:pt x="11" y="46"/>
                </a:lnTo>
                <a:lnTo>
                  <a:pt x="22" y="55"/>
                </a:lnTo>
                <a:lnTo>
                  <a:pt x="0" y="6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59" name=""/>
          <p:cNvSpPr/>
          <p:nvPr/>
        </p:nvSpPr>
        <p:spPr>
          <a:xfrm>
            <a:off x="4051440" y="281160"/>
            <a:ext cx="19080" cy="34920"/>
          </a:xfrm>
          <a:custGeom>
            <a:avLst/>
            <a:gdLst/>
            <a:ahLst/>
            <a:rect l="l" t="t" r="r" b="b"/>
            <a:pathLst>
              <a:path w="24" h="45">
                <a:moveTo>
                  <a:pt x="2" y="0"/>
                </a:moveTo>
                <a:lnTo>
                  <a:pt x="2" y="11"/>
                </a:lnTo>
                <a:lnTo>
                  <a:pt x="0" y="21"/>
                </a:lnTo>
                <a:lnTo>
                  <a:pt x="0" y="27"/>
                </a:lnTo>
                <a:lnTo>
                  <a:pt x="0" y="32"/>
                </a:lnTo>
                <a:lnTo>
                  <a:pt x="0" y="38"/>
                </a:lnTo>
                <a:lnTo>
                  <a:pt x="2" y="45"/>
                </a:lnTo>
                <a:lnTo>
                  <a:pt x="24" y="39"/>
                </a:lnTo>
                <a:lnTo>
                  <a:pt x="22" y="36"/>
                </a:lnTo>
                <a:lnTo>
                  <a:pt x="22" y="30"/>
                </a:lnTo>
                <a:lnTo>
                  <a:pt x="22" y="27"/>
                </a:lnTo>
                <a:lnTo>
                  <a:pt x="22" y="21"/>
                </a:lnTo>
                <a:lnTo>
                  <a:pt x="24" y="11"/>
                </a:lnTo>
                <a:lnTo>
                  <a:pt x="24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0" name=""/>
          <p:cNvSpPr/>
          <p:nvPr/>
        </p:nvSpPr>
        <p:spPr>
          <a:xfrm>
            <a:off x="4060800" y="2811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1" name=""/>
          <p:cNvSpPr/>
          <p:nvPr/>
        </p:nvSpPr>
        <p:spPr>
          <a:xfrm>
            <a:off x="4151160" y="198360"/>
            <a:ext cx="47880" cy="38160"/>
          </a:xfrm>
          <a:custGeom>
            <a:avLst/>
            <a:gdLst/>
            <a:ahLst/>
            <a:rect l="l" t="t" r="r" b="b"/>
            <a:pathLst>
              <a:path w="59" h="48">
                <a:moveTo>
                  <a:pt x="59" y="9"/>
                </a:moveTo>
                <a:lnTo>
                  <a:pt x="43" y="0"/>
                </a:lnTo>
                <a:lnTo>
                  <a:pt x="37" y="3"/>
                </a:lnTo>
                <a:lnTo>
                  <a:pt x="32" y="7"/>
                </a:lnTo>
                <a:lnTo>
                  <a:pt x="25" y="12"/>
                </a:lnTo>
                <a:lnTo>
                  <a:pt x="18" y="19"/>
                </a:lnTo>
                <a:lnTo>
                  <a:pt x="12" y="25"/>
                </a:lnTo>
                <a:lnTo>
                  <a:pt x="7" y="32"/>
                </a:lnTo>
                <a:lnTo>
                  <a:pt x="5" y="35"/>
                </a:lnTo>
                <a:lnTo>
                  <a:pt x="3" y="39"/>
                </a:lnTo>
                <a:lnTo>
                  <a:pt x="0" y="43"/>
                </a:lnTo>
                <a:lnTo>
                  <a:pt x="0" y="48"/>
                </a:lnTo>
                <a:lnTo>
                  <a:pt x="21" y="48"/>
                </a:lnTo>
                <a:lnTo>
                  <a:pt x="21" y="48"/>
                </a:lnTo>
                <a:lnTo>
                  <a:pt x="23" y="48"/>
                </a:lnTo>
                <a:lnTo>
                  <a:pt x="23" y="46"/>
                </a:lnTo>
                <a:lnTo>
                  <a:pt x="25" y="44"/>
                </a:lnTo>
                <a:lnTo>
                  <a:pt x="28" y="39"/>
                </a:lnTo>
                <a:lnTo>
                  <a:pt x="34" y="34"/>
                </a:lnTo>
                <a:lnTo>
                  <a:pt x="41" y="28"/>
                </a:lnTo>
                <a:lnTo>
                  <a:pt x="44" y="23"/>
                </a:lnTo>
                <a:lnTo>
                  <a:pt x="50" y="19"/>
                </a:lnTo>
                <a:lnTo>
                  <a:pt x="51" y="19"/>
                </a:lnTo>
                <a:lnTo>
                  <a:pt x="35" y="9"/>
                </a:lnTo>
                <a:lnTo>
                  <a:pt x="5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2" name=""/>
          <p:cNvSpPr/>
          <p:nvPr/>
        </p:nvSpPr>
        <p:spPr>
          <a:xfrm>
            <a:off x="4179960" y="208080"/>
            <a:ext cx="19080" cy="9360"/>
          </a:xfrm>
          <a:custGeom>
            <a:avLst/>
            <a:gdLst/>
            <a:ahLst/>
            <a:rect l="l" t="t" r="r" b="b"/>
            <a:pathLst>
              <a:path w="24" h="12">
                <a:moveTo>
                  <a:pt x="24" y="12"/>
                </a:moveTo>
                <a:lnTo>
                  <a:pt x="24" y="12"/>
                </a:lnTo>
                <a:lnTo>
                  <a:pt x="24" y="7"/>
                </a:lnTo>
                <a:lnTo>
                  <a:pt x="24" y="0"/>
                </a:lnTo>
                <a:lnTo>
                  <a:pt x="0" y="0"/>
                </a:lnTo>
                <a:lnTo>
                  <a:pt x="0" y="7"/>
                </a:lnTo>
                <a:lnTo>
                  <a:pt x="0" y="12"/>
                </a:lnTo>
                <a:lnTo>
                  <a:pt x="24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3" name=""/>
          <p:cNvSpPr/>
          <p:nvPr/>
        </p:nvSpPr>
        <p:spPr>
          <a:xfrm>
            <a:off x="4160880" y="217440"/>
            <a:ext cx="38160" cy="31680"/>
          </a:xfrm>
          <a:custGeom>
            <a:avLst/>
            <a:gdLst/>
            <a:ahLst/>
            <a:rect l="l" t="t" r="r" b="b"/>
            <a:pathLst>
              <a:path w="48" h="39">
                <a:moveTo>
                  <a:pt x="0" y="39"/>
                </a:moveTo>
                <a:lnTo>
                  <a:pt x="7" y="37"/>
                </a:lnTo>
                <a:lnTo>
                  <a:pt x="12" y="36"/>
                </a:lnTo>
                <a:lnTo>
                  <a:pt x="19" y="34"/>
                </a:lnTo>
                <a:lnTo>
                  <a:pt x="26" y="29"/>
                </a:lnTo>
                <a:lnTo>
                  <a:pt x="33" y="23"/>
                </a:lnTo>
                <a:lnTo>
                  <a:pt x="39" y="18"/>
                </a:lnTo>
                <a:lnTo>
                  <a:pt x="42" y="14"/>
                </a:lnTo>
                <a:lnTo>
                  <a:pt x="44" y="9"/>
                </a:lnTo>
                <a:lnTo>
                  <a:pt x="48" y="5"/>
                </a:lnTo>
                <a:lnTo>
                  <a:pt x="48" y="0"/>
                </a:lnTo>
                <a:lnTo>
                  <a:pt x="24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3" y="4"/>
                </a:lnTo>
                <a:lnTo>
                  <a:pt x="19" y="7"/>
                </a:lnTo>
                <a:lnTo>
                  <a:pt x="14" y="11"/>
                </a:lnTo>
                <a:lnTo>
                  <a:pt x="8" y="14"/>
                </a:lnTo>
                <a:lnTo>
                  <a:pt x="5" y="16"/>
                </a:lnTo>
                <a:lnTo>
                  <a:pt x="1" y="18"/>
                </a:lnTo>
                <a:lnTo>
                  <a:pt x="0" y="18"/>
                </a:lnTo>
                <a:lnTo>
                  <a:pt x="0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4" name=""/>
          <p:cNvSpPr/>
          <p:nvPr/>
        </p:nvSpPr>
        <p:spPr>
          <a:xfrm>
            <a:off x="4160880" y="239760"/>
            <a:ext cx="9360" cy="1440"/>
          </a:xfrm>
          <a:custGeom>
            <a:avLst/>
            <a:gdLst/>
            <a:ahLst/>
            <a:rect l="l" t="t" r="r" b="b"/>
            <a:pathLst>
              <a:path w="12" h="0">
                <a:moveTo>
                  <a:pt x="12" y="0"/>
                </a:move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5" name=""/>
          <p:cNvSpPr/>
          <p:nvPr/>
        </p:nvSpPr>
        <p:spPr>
          <a:xfrm>
            <a:off x="4151160" y="236520"/>
            <a:ext cx="190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6" name=""/>
          <p:cNvSpPr/>
          <p:nvPr/>
        </p:nvSpPr>
        <p:spPr>
          <a:xfrm>
            <a:off x="4160880" y="2365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7" name=""/>
          <p:cNvSpPr/>
          <p:nvPr/>
        </p:nvSpPr>
        <p:spPr>
          <a:xfrm>
            <a:off x="4146480" y="155520"/>
            <a:ext cx="79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8" name=""/>
          <p:cNvSpPr/>
          <p:nvPr/>
        </p:nvSpPr>
        <p:spPr>
          <a:xfrm>
            <a:off x="4135320" y="162000"/>
            <a:ext cx="28800" cy="36360"/>
          </a:xfrm>
          <a:custGeom>
            <a:avLst/>
            <a:gdLst/>
            <a:ahLst/>
            <a:rect l="l" t="t" r="r" b="b"/>
            <a:pathLst>
              <a:path w="36" h="46">
                <a:moveTo>
                  <a:pt x="0" y="46"/>
                </a:moveTo>
                <a:lnTo>
                  <a:pt x="6" y="46"/>
                </a:lnTo>
                <a:lnTo>
                  <a:pt x="9" y="44"/>
                </a:lnTo>
                <a:lnTo>
                  <a:pt x="13" y="44"/>
                </a:lnTo>
                <a:lnTo>
                  <a:pt x="16" y="42"/>
                </a:lnTo>
                <a:lnTo>
                  <a:pt x="20" y="41"/>
                </a:lnTo>
                <a:lnTo>
                  <a:pt x="24" y="37"/>
                </a:lnTo>
                <a:lnTo>
                  <a:pt x="25" y="33"/>
                </a:lnTo>
                <a:lnTo>
                  <a:pt x="27" y="30"/>
                </a:lnTo>
                <a:lnTo>
                  <a:pt x="31" y="25"/>
                </a:lnTo>
                <a:lnTo>
                  <a:pt x="33" y="19"/>
                </a:lnTo>
                <a:lnTo>
                  <a:pt x="34" y="10"/>
                </a:lnTo>
                <a:lnTo>
                  <a:pt x="36" y="3"/>
                </a:lnTo>
                <a:lnTo>
                  <a:pt x="15" y="0"/>
                </a:lnTo>
                <a:lnTo>
                  <a:pt x="13" y="7"/>
                </a:lnTo>
                <a:lnTo>
                  <a:pt x="11" y="12"/>
                </a:lnTo>
                <a:lnTo>
                  <a:pt x="11" y="17"/>
                </a:lnTo>
                <a:lnTo>
                  <a:pt x="9" y="21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6" y="25"/>
                </a:lnTo>
                <a:lnTo>
                  <a:pt x="6" y="25"/>
                </a:lnTo>
                <a:lnTo>
                  <a:pt x="4" y="25"/>
                </a:lnTo>
                <a:lnTo>
                  <a:pt x="2" y="25"/>
                </a:lnTo>
                <a:lnTo>
                  <a:pt x="0" y="25"/>
                </a:lnTo>
                <a:lnTo>
                  <a:pt x="0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69" name=""/>
          <p:cNvSpPr/>
          <p:nvPr/>
        </p:nvSpPr>
        <p:spPr>
          <a:xfrm>
            <a:off x="4127400" y="160200"/>
            <a:ext cx="27000" cy="33480"/>
          </a:xfrm>
          <a:custGeom>
            <a:avLst/>
            <a:gdLst/>
            <a:ahLst/>
            <a:rect l="l" t="t" r="r" b="b"/>
            <a:pathLst>
              <a:path w="33" h="41">
                <a:moveTo>
                  <a:pt x="14" y="0"/>
                </a:moveTo>
                <a:lnTo>
                  <a:pt x="0" y="34"/>
                </a:lnTo>
                <a:lnTo>
                  <a:pt x="19" y="41"/>
                </a:lnTo>
                <a:lnTo>
                  <a:pt x="33" y="7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0" name=""/>
          <p:cNvSpPr/>
          <p:nvPr/>
        </p:nvSpPr>
        <p:spPr>
          <a:xfrm>
            <a:off x="4146480" y="1634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1" name=""/>
          <p:cNvSpPr/>
          <p:nvPr/>
        </p:nvSpPr>
        <p:spPr>
          <a:xfrm>
            <a:off x="4175280" y="138240"/>
            <a:ext cx="25200" cy="28440"/>
          </a:xfrm>
          <a:custGeom>
            <a:avLst/>
            <a:gdLst/>
            <a:ahLst/>
            <a:rect l="l" t="t" r="r" b="b"/>
            <a:pathLst>
              <a:path w="32" h="36">
                <a:moveTo>
                  <a:pt x="32" y="0"/>
                </a:moveTo>
                <a:lnTo>
                  <a:pt x="32" y="0"/>
                </a:lnTo>
                <a:lnTo>
                  <a:pt x="25" y="2"/>
                </a:lnTo>
                <a:lnTo>
                  <a:pt x="20" y="4"/>
                </a:lnTo>
                <a:lnTo>
                  <a:pt x="15" y="7"/>
                </a:lnTo>
                <a:lnTo>
                  <a:pt x="11" y="11"/>
                </a:lnTo>
                <a:lnTo>
                  <a:pt x="9" y="13"/>
                </a:lnTo>
                <a:lnTo>
                  <a:pt x="7" y="13"/>
                </a:lnTo>
                <a:lnTo>
                  <a:pt x="4" y="15"/>
                </a:lnTo>
                <a:lnTo>
                  <a:pt x="0" y="15"/>
                </a:lnTo>
                <a:lnTo>
                  <a:pt x="0" y="36"/>
                </a:lnTo>
                <a:lnTo>
                  <a:pt x="9" y="36"/>
                </a:lnTo>
                <a:lnTo>
                  <a:pt x="16" y="32"/>
                </a:lnTo>
                <a:lnTo>
                  <a:pt x="22" y="29"/>
                </a:lnTo>
                <a:lnTo>
                  <a:pt x="25" y="25"/>
                </a:lnTo>
                <a:lnTo>
                  <a:pt x="27" y="23"/>
                </a:lnTo>
                <a:lnTo>
                  <a:pt x="29" y="23"/>
                </a:lnTo>
                <a:lnTo>
                  <a:pt x="31" y="22"/>
                </a:lnTo>
                <a:lnTo>
                  <a:pt x="32" y="22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2" name=""/>
          <p:cNvSpPr/>
          <p:nvPr/>
        </p:nvSpPr>
        <p:spPr>
          <a:xfrm>
            <a:off x="4200480" y="138240"/>
            <a:ext cx="19080" cy="21960"/>
          </a:xfrm>
          <a:custGeom>
            <a:avLst/>
            <a:gdLst/>
            <a:ahLst/>
            <a:rect l="l" t="t" r="r" b="b"/>
            <a:pathLst>
              <a:path w="25" h="29">
                <a:moveTo>
                  <a:pt x="25" y="29"/>
                </a:moveTo>
                <a:lnTo>
                  <a:pt x="25" y="29"/>
                </a:lnTo>
                <a:lnTo>
                  <a:pt x="25" y="25"/>
                </a:lnTo>
                <a:lnTo>
                  <a:pt x="23" y="20"/>
                </a:lnTo>
                <a:lnTo>
                  <a:pt x="23" y="16"/>
                </a:lnTo>
                <a:lnTo>
                  <a:pt x="22" y="11"/>
                </a:lnTo>
                <a:lnTo>
                  <a:pt x="18" y="6"/>
                </a:lnTo>
                <a:lnTo>
                  <a:pt x="13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4" y="23"/>
                </a:lnTo>
                <a:lnTo>
                  <a:pt x="4" y="23"/>
                </a:lnTo>
                <a:lnTo>
                  <a:pt x="4" y="22"/>
                </a:lnTo>
                <a:lnTo>
                  <a:pt x="4" y="23"/>
                </a:lnTo>
                <a:lnTo>
                  <a:pt x="4" y="25"/>
                </a:lnTo>
                <a:lnTo>
                  <a:pt x="4" y="29"/>
                </a:lnTo>
                <a:lnTo>
                  <a:pt x="25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3" name=""/>
          <p:cNvSpPr/>
          <p:nvPr/>
        </p:nvSpPr>
        <p:spPr>
          <a:xfrm>
            <a:off x="4170240" y="160200"/>
            <a:ext cx="49320" cy="30240"/>
          </a:xfrm>
          <a:custGeom>
            <a:avLst/>
            <a:gdLst/>
            <a:ahLst/>
            <a:rect l="l" t="t" r="r" b="b"/>
            <a:pathLst>
              <a:path w="62" h="37">
                <a:moveTo>
                  <a:pt x="7" y="37"/>
                </a:moveTo>
                <a:lnTo>
                  <a:pt x="20" y="30"/>
                </a:lnTo>
                <a:lnTo>
                  <a:pt x="20" y="32"/>
                </a:lnTo>
                <a:lnTo>
                  <a:pt x="20" y="32"/>
                </a:lnTo>
                <a:lnTo>
                  <a:pt x="21" y="30"/>
                </a:lnTo>
                <a:lnTo>
                  <a:pt x="28" y="28"/>
                </a:lnTo>
                <a:lnTo>
                  <a:pt x="36" y="25"/>
                </a:lnTo>
                <a:lnTo>
                  <a:pt x="44" y="23"/>
                </a:lnTo>
                <a:lnTo>
                  <a:pt x="50" y="19"/>
                </a:lnTo>
                <a:lnTo>
                  <a:pt x="55" y="16"/>
                </a:lnTo>
                <a:lnTo>
                  <a:pt x="59" y="10"/>
                </a:lnTo>
                <a:lnTo>
                  <a:pt x="60" y="7"/>
                </a:lnTo>
                <a:lnTo>
                  <a:pt x="62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2"/>
                </a:lnTo>
                <a:lnTo>
                  <a:pt x="39" y="2"/>
                </a:lnTo>
                <a:lnTo>
                  <a:pt x="36" y="5"/>
                </a:lnTo>
                <a:lnTo>
                  <a:pt x="28" y="7"/>
                </a:lnTo>
                <a:lnTo>
                  <a:pt x="21" y="9"/>
                </a:lnTo>
                <a:lnTo>
                  <a:pt x="14" y="12"/>
                </a:lnTo>
                <a:lnTo>
                  <a:pt x="11" y="14"/>
                </a:lnTo>
                <a:lnTo>
                  <a:pt x="5" y="16"/>
                </a:lnTo>
                <a:lnTo>
                  <a:pt x="4" y="19"/>
                </a:lnTo>
                <a:lnTo>
                  <a:pt x="0" y="23"/>
                </a:lnTo>
                <a:lnTo>
                  <a:pt x="12" y="18"/>
                </a:lnTo>
                <a:lnTo>
                  <a:pt x="7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4" name=""/>
          <p:cNvSpPr/>
          <p:nvPr/>
        </p:nvSpPr>
        <p:spPr>
          <a:xfrm>
            <a:off x="4160880" y="155520"/>
            <a:ext cx="17280" cy="34920"/>
          </a:xfrm>
          <a:custGeom>
            <a:avLst/>
            <a:gdLst/>
            <a:ahLst/>
            <a:rect l="l" t="t" r="r" b="b"/>
            <a:pathLst>
              <a:path w="23" h="44">
                <a:moveTo>
                  <a:pt x="10" y="0"/>
                </a:moveTo>
                <a:lnTo>
                  <a:pt x="1" y="7"/>
                </a:lnTo>
                <a:lnTo>
                  <a:pt x="0" y="12"/>
                </a:lnTo>
                <a:lnTo>
                  <a:pt x="0" y="21"/>
                </a:lnTo>
                <a:lnTo>
                  <a:pt x="1" y="28"/>
                </a:lnTo>
                <a:lnTo>
                  <a:pt x="3" y="35"/>
                </a:lnTo>
                <a:lnTo>
                  <a:pt x="7" y="39"/>
                </a:lnTo>
                <a:lnTo>
                  <a:pt x="10" y="41"/>
                </a:lnTo>
                <a:lnTo>
                  <a:pt x="14" y="42"/>
                </a:lnTo>
                <a:lnTo>
                  <a:pt x="19" y="44"/>
                </a:lnTo>
                <a:lnTo>
                  <a:pt x="23" y="25"/>
                </a:lnTo>
                <a:lnTo>
                  <a:pt x="21" y="25"/>
                </a:lnTo>
                <a:lnTo>
                  <a:pt x="21" y="23"/>
                </a:lnTo>
                <a:lnTo>
                  <a:pt x="21" y="23"/>
                </a:lnTo>
                <a:lnTo>
                  <a:pt x="21" y="23"/>
                </a:lnTo>
                <a:lnTo>
                  <a:pt x="19" y="23"/>
                </a:lnTo>
                <a:lnTo>
                  <a:pt x="19" y="21"/>
                </a:lnTo>
                <a:lnTo>
                  <a:pt x="19" y="14"/>
                </a:lnTo>
                <a:lnTo>
                  <a:pt x="21" y="14"/>
                </a:lnTo>
                <a:lnTo>
                  <a:pt x="10" y="19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5" name=""/>
          <p:cNvSpPr/>
          <p:nvPr/>
        </p:nvSpPr>
        <p:spPr>
          <a:xfrm>
            <a:off x="4165560" y="149400"/>
            <a:ext cx="11160" cy="21960"/>
          </a:xfrm>
          <a:custGeom>
            <a:avLst/>
            <a:gdLst/>
            <a:ahLst/>
            <a:rect l="l" t="t" r="r" b="b"/>
            <a:pathLst>
              <a:path w="14" h="26">
                <a:moveTo>
                  <a:pt x="10" y="0"/>
                </a:moveTo>
                <a:lnTo>
                  <a:pt x="0" y="7"/>
                </a:lnTo>
                <a:lnTo>
                  <a:pt x="3" y="7"/>
                </a:lnTo>
                <a:lnTo>
                  <a:pt x="3" y="26"/>
                </a:lnTo>
                <a:lnTo>
                  <a:pt x="14" y="21"/>
                </a:lnTo>
                <a:lnTo>
                  <a:pt x="10" y="19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6" name=""/>
          <p:cNvSpPr/>
          <p:nvPr/>
        </p:nvSpPr>
        <p:spPr>
          <a:xfrm>
            <a:off x="4175280" y="1587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7" name=""/>
          <p:cNvSpPr/>
          <p:nvPr/>
        </p:nvSpPr>
        <p:spPr>
          <a:xfrm>
            <a:off x="4221000" y="120600"/>
            <a:ext cx="24120" cy="23760"/>
          </a:xfrm>
          <a:custGeom>
            <a:avLst/>
            <a:gdLst/>
            <a:ahLst/>
            <a:rect l="l" t="t" r="r" b="b"/>
            <a:pathLst>
              <a:path w="30" h="30">
                <a:moveTo>
                  <a:pt x="30" y="11"/>
                </a:moveTo>
                <a:lnTo>
                  <a:pt x="27" y="9"/>
                </a:lnTo>
                <a:lnTo>
                  <a:pt x="23" y="7"/>
                </a:lnTo>
                <a:lnTo>
                  <a:pt x="21" y="6"/>
                </a:lnTo>
                <a:lnTo>
                  <a:pt x="21" y="4"/>
                </a:lnTo>
                <a:lnTo>
                  <a:pt x="20" y="2"/>
                </a:lnTo>
                <a:lnTo>
                  <a:pt x="20" y="0"/>
                </a:lnTo>
                <a:lnTo>
                  <a:pt x="0" y="7"/>
                </a:lnTo>
                <a:lnTo>
                  <a:pt x="2" y="11"/>
                </a:lnTo>
                <a:lnTo>
                  <a:pt x="4" y="16"/>
                </a:lnTo>
                <a:lnTo>
                  <a:pt x="7" y="20"/>
                </a:lnTo>
                <a:lnTo>
                  <a:pt x="11" y="23"/>
                </a:lnTo>
                <a:lnTo>
                  <a:pt x="16" y="27"/>
                </a:lnTo>
                <a:lnTo>
                  <a:pt x="21" y="30"/>
                </a:lnTo>
                <a:lnTo>
                  <a:pt x="3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8" name=""/>
          <p:cNvSpPr/>
          <p:nvPr/>
        </p:nvSpPr>
        <p:spPr>
          <a:xfrm>
            <a:off x="4233960" y="136440"/>
            <a:ext cx="1728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79" name=""/>
          <p:cNvSpPr/>
          <p:nvPr/>
        </p:nvSpPr>
        <p:spPr>
          <a:xfrm>
            <a:off x="4230720" y="138240"/>
            <a:ext cx="12600" cy="17280"/>
          </a:xfrm>
          <a:custGeom>
            <a:avLst/>
            <a:gdLst/>
            <a:ahLst/>
            <a:rect l="l" t="t" r="r" b="b"/>
            <a:pathLst>
              <a:path w="17" h="22">
                <a:moveTo>
                  <a:pt x="0" y="22"/>
                </a:moveTo>
                <a:lnTo>
                  <a:pt x="0" y="22"/>
                </a:lnTo>
                <a:lnTo>
                  <a:pt x="8" y="22"/>
                </a:lnTo>
                <a:lnTo>
                  <a:pt x="17" y="22"/>
                </a:lnTo>
                <a:lnTo>
                  <a:pt x="17" y="0"/>
                </a:lnTo>
                <a:lnTo>
                  <a:pt x="8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0" name=""/>
          <p:cNvSpPr/>
          <p:nvPr/>
        </p:nvSpPr>
        <p:spPr>
          <a:xfrm>
            <a:off x="4206960" y="127080"/>
            <a:ext cx="23760" cy="28440"/>
          </a:xfrm>
          <a:custGeom>
            <a:avLst/>
            <a:gdLst/>
            <a:ahLst/>
            <a:rect l="l" t="t" r="r" b="b"/>
            <a:pathLst>
              <a:path w="30" h="36">
                <a:moveTo>
                  <a:pt x="4" y="0"/>
                </a:moveTo>
                <a:lnTo>
                  <a:pt x="0" y="7"/>
                </a:lnTo>
                <a:lnTo>
                  <a:pt x="2" y="13"/>
                </a:lnTo>
                <a:lnTo>
                  <a:pt x="4" y="18"/>
                </a:lnTo>
                <a:lnTo>
                  <a:pt x="6" y="23"/>
                </a:lnTo>
                <a:lnTo>
                  <a:pt x="9" y="27"/>
                </a:lnTo>
                <a:lnTo>
                  <a:pt x="14" y="30"/>
                </a:lnTo>
                <a:lnTo>
                  <a:pt x="20" y="34"/>
                </a:lnTo>
                <a:lnTo>
                  <a:pt x="25" y="36"/>
                </a:lnTo>
                <a:lnTo>
                  <a:pt x="30" y="36"/>
                </a:lnTo>
                <a:lnTo>
                  <a:pt x="30" y="14"/>
                </a:lnTo>
                <a:lnTo>
                  <a:pt x="29" y="14"/>
                </a:lnTo>
                <a:lnTo>
                  <a:pt x="27" y="14"/>
                </a:lnTo>
                <a:lnTo>
                  <a:pt x="25" y="13"/>
                </a:lnTo>
                <a:lnTo>
                  <a:pt x="23" y="11"/>
                </a:lnTo>
                <a:lnTo>
                  <a:pt x="22" y="9"/>
                </a:lnTo>
                <a:lnTo>
                  <a:pt x="22" y="9"/>
                </a:lnTo>
                <a:lnTo>
                  <a:pt x="20" y="7"/>
                </a:lnTo>
                <a:lnTo>
                  <a:pt x="20" y="7"/>
                </a:lnTo>
                <a:lnTo>
                  <a:pt x="18" y="14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1" name=""/>
          <p:cNvSpPr/>
          <p:nvPr/>
        </p:nvSpPr>
        <p:spPr>
          <a:xfrm>
            <a:off x="4208400" y="117360"/>
            <a:ext cx="27000" cy="22320"/>
          </a:xfrm>
          <a:custGeom>
            <a:avLst/>
            <a:gdLst/>
            <a:ahLst/>
            <a:rect l="l" t="t" r="r" b="b"/>
            <a:pathLst>
              <a:path w="34" h="28">
                <a:moveTo>
                  <a:pt x="18" y="0"/>
                </a:moveTo>
                <a:lnTo>
                  <a:pt x="11" y="5"/>
                </a:lnTo>
                <a:lnTo>
                  <a:pt x="0" y="14"/>
                </a:lnTo>
                <a:lnTo>
                  <a:pt x="16" y="28"/>
                </a:lnTo>
                <a:lnTo>
                  <a:pt x="25" y="21"/>
                </a:lnTo>
                <a:lnTo>
                  <a:pt x="34" y="14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2" name=""/>
          <p:cNvSpPr/>
          <p:nvPr/>
        </p:nvSpPr>
        <p:spPr>
          <a:xfrm>
            <a:off x="4227480" y="1224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3" name=""/>
          <p:cNvSpPr/>
          <p:nvPr/>
        </p:nvSpPr>
        <p:spPr>
          <a:xfrm>
            <a:off x="4230720" y="76320"/>
            <a:ext cx="22320" cy="46080"/>
          </a:xfrm>
          <a:custGeom>
            <a:avLst/>
            <a:gdLst/>
            <a:ahLst/>
            <a:rect l="l" t="t" r="r" b="b"/>
            <a:pathLst>
              <a:path w="29" h="59">
                <a:moveTo>
                  <a:pt x="29" y="5"/>
                </a:moveTo>
                <a:lnTo>
                  <a:pt x="11" y="0"/>
                </a:lnTo>
                <a:lnTo>
                  <a:pt x="8" y="7"/>
                </a:lnTo>
                <a:lnTo>
                  <a:pt x="6" y="12"/>
                </a:lnTo>
                <a:lnTo>
                  <a:pt x="4" y="20"/>
                </a:lnTo>
                <a:lnTo>
                  <a:pt x="4" y="27"/>
                </a:lnTo>
                <a:lnTo>
                  <a:pt x="2" y="34"/>
                </a:lnTo>
                <a:lnTo>
                  <a:pt x="0" y="41"/>
                </a:lnTo>
                <a:lnTo>
                  <a:pt x="0" y="43"/>
                </a:lnTo>
                <a:lnTo>
                  <a:pt x="9" y="39"/>
                </a:lnTo>
                <a:lnTo>
                  <a:pt x="9" y="59"/>
                </a:lnTo>
                <a:lnTo>
                  <a:pt x="18" y="52"/>
                </a:lnTo>
                <a:lnTo>
                  <a:pt x="22" y="45"/>
                </a:lnTo>
                <a:lnTo>
                  <a:pt x="22" y="39"/>
                </a:lnTo>
                <a:lnTo>
                  <a:pt x="24" y="30"/>
                </a:lnTo>
                <a:lnTo>
                  <a:pt x="25" y="23"/>
                </a:lnTo>
                <a:lnTo>
                  <a:pt x="25" y="18"/>
                </a:lnTo>
                <a:lnTo>
                  <a:pt x="27" y="14"/>
                </a:lnTo>
                <a:lnTo>
                  <a:pt x="25" y="14"/>
                </a:lnTo>
                <a:lnTo>
                  <a:pt x="9" y="9"/>
                </a:lnTo>
                <a:lnTo>
                  <a:pt x="29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4" name=""/>
          <p:cNvSpPr/>
          <p:nvPr/>
        </p:nvSpPr>
        <p:spPr>
          <a:xfrm>
            <a:off x="4238640" y="81000"/>
            <a:ext cx="22320" cy="39600"/>
          </a:xfrm>
          <a:custGeom>
            <a:avLst/>
            <a:gdLst/>
            <a:ahLst/>
            <a:rect l="l" t="t" r="r" b="b"/>
            <a:pathLst>
              <a:path w="29" h="52">
                <a:moveTo>
                  <a:pt x="29" y="50"/>
                </a:moveTo>
                <a:lnTo>
                  <a:pt x="25" y="34"/>
                </a:lnTo>
                <a:lnTo>
                  <a:pt x="27" y="34"/>
                </a:lnTo>
                <a:lnTo>
                  <a:pt x="27" y="34"/>
                </a:lnTo>
                <a:lnTo>
                  <a:pt x="27" y="34"/>
                </a:lnTo>
                <a:lnTo>
                  <a:pt x="25" y="31"/>
                </a:lnTo>
                <a:lnTo>
                  <a:pt x="25" y="25"/>
                </a:lnTo>
                <a:lnTo>
                  <a:pt x="24" y="15"/>
                </a:lnTo>
                <a:lnTo>
                  <a:pt x="22" y="0"/>
                </a:lnTo>
                <a:lnTo>
                  <a:pt x="0" y="4"/>
                </a:lnTo>
                <a:lnTo>
                  <a:pt x="2" y="16"/>
                </a:lnTo>
                <a:lnTo>
                  <a:pt x="4" y="29"/>
                </a:lnTo>
                <a:lnTo>
                  <a:pt x="6" y="36"/>
                </a:lnTo>
                <a:lnTo>
                  <a:pt x="8" y="41"/>
                </a:lnTo>
                <a:lnTo>
                  <a:pt x="9" y="45"/>
                </a:lnTo>
                <a:lnTo>
                  <a:pt x="11" y="47"/>
                </a:lnTo>
                <a:lnTo>
                  <a:pt x="13" y="50"/>
                </a:lnTo>
                <a:lnTo>
                  <a:pt x="16" y="52"/>
                </a:lnTo>
                <a:lnTo>
                  <a:pt x="15" y="36"/>
                </a:lnTo>
                <a:lnTo>
                  <a:pt x="29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5" name=""/>
          <p:cNvSpPr/>
          <p:nvPr/>
        </p:nvSpPr>
        <p:spPr>
          <a:xfrm>
            <a:off x="4237200" y="108000"/>
            <a:ext cx="23760" cy="28440"/>
          </a:xfrm>
          <a:custGeom>
            <a:avLst/>
            <a:gdLst/>
            <a:ahLst/>
            <a:rect l="l" t="t" r="r" b="b"/>
            <a:pathLst>
              <a:path w="30" h="36">
                <a:moveTo>
                  <a:pt x="0" y="36"/>
                </a:moveTo>
                <a:lnTo>
                  <a:pt x="0" y="36"/>
                </a:lnTo>
                <a:lnTo>
                  <a:pt x="7" y="34"/>
                </a:lnTo>
                <a:lnTo>
                  <a:pt x="12" y="32"/>
                </a:lnTo>
                <a:lnTo>
                  <a:pt x="16" y="28"/>
                </a:lnTo>
                <a:lnTo>
                  <a:pt x="19" y="27"/>
                </a:lnTo>
                <a:lnTo>
                  <a:pt x="25" y="21"/>
                </a:lnTo>
                <a:lnTo>
                  <a:pt x="30" y="14"/>
                </a:lnTo>
                <a:lnTo>
                  <a:pt x="14" y="0"/>
                </a:lnTo>
                <a:lnTo>
                  <a:pt x="9" y="5"/>
                </a:lnTo>
                <a:lnTo>
                  <a:pt x="3" y="11"/>
                </a:lnTo>
                <a:lnTo>
                  <a:pt x="1" y="12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6" name=""/>
          <p:cNvSpPr/>
          <p:nvPr/>
        </p:nvSpPr>
        <p:spPr>
          <a:xfrm>
            <a:off x="4224240" y="106200"/>
            <a:ext cx="17640" cy="30240"/>
          </a:xfrm>
          <a:custGeom>
            <a:avLst/>
            <a:gdLst/>
            <a:ahLst/>
            <a:rect l="l" t="t" r="r" b="b"/>
            <a:pathLst>
              <a:path w="23" h="40">
                <a:moveTo>
                  <a:pt x="17" y="0"/>
                </a:moveTo>
                <a:lnTo>
                  <a:pt x="12" y="0"/>
                </a:lnTo>
                <a:lnTo>
                  <a:pt x="7" y="2"/>
                </a:lnTo>
                <a:lnTo>
                  <a:pt x="5" y="6"/>
                </a:lnTo>
                <a:lnTo>
                  <a:pt x="1" y="9"/>
                </a:lnTo>
                <a:lnTo>
                  <a:pt x="0" y="15"/>
                </a:lnTo>
                <a:lnTo>
                  <a:pt x="0" y="20"/>
                </a:lnTo>
                <a:lnTo>
                  <a:pt x="0" y="25"/>
                </a:lnTo>
                <a:lnTo>
                  <a:pt x="1" y="29"/>
                </a:lnTo>
                <a:lnTo>
                  <a:pt x="5" y="34"/>
                </a:lnTo>
                <a:lnTo>
                  <a:pt x="7" y="36"/>
                </a:lnTo>
                <a:lnTo>
                  <a:pt x="12" y="38"/>
                </a:lnTo>
                <a:lnTo>
                  <a:pt x="17" y="40"/>
                </a:lnTo>
                <a:lnTo>
                  <a:pt x="17" y="18"/>
                </a:lnTo>
                <a:lnTo>
                  <a:pt x="19" y="18"/>
                </a:lnTo>
                <a:lnTo>
                  <a:pt x="21" y="18"/>
                </a:lnTo>
                <a:lnTo>
                  <a:pt x="23" y="20"/>
                </a:lnTo>
                <a:lnTo>
                  <a:pt x="23" y="22"/>
                </a:lnTo>
                <a:lnTo>
                  <a:pt x="23" y="20"/>
                </a:lnTo>
                <a:lnTo>
                  <a:pt x="23" y="20"/>
                </a:lnTo>
                <a:lnTo>
                  <a:pt x="23" y="18"/>
                </a:lnTo>
                <a:lnTo>
                  <a:pt x="23" y="18"/>
                </a:lnTo>
                <a:lnTo>
                  <a:pt x="23" y="18"/>
                </a:lnTo>
                <a:lnTo>
                  <a:pt x="21" y="20"/>
                </a:lnTo>
                <a:lnTo>
                  <a:pt x="19" y="20"/>
                </a:lnTo>
                <a:lnTo>
                  <a:pt x="17" y="22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7" name=""/>
          <p:cNvSpPr/>
          <p:nvPr/>
        </p:nvSpPr>
        <p:spPr>
          <a:xfrm>
            <a:off x="4238640" y="1144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8" name=""/>
          <p:cNvSpPr/>
          <p:nvPr/>
        </p:nvSpPr>
        <p:spPr>
          <a:xfrm>
            <a:off x="4243320" y="-109440"/>
            <a:ext cx="15840" cy="15840"/>
          </a:xfrm>
          <a:custGeom>
            <a:avLst/>
            <a:gdLst/>
            <a:ahLst/>
            <a:rect l="l" t="t" r="r" b="b"/>
            <a:pathLst>
              <a:path w="19" h="21">
                <a:moveTo>
                  <a:pt x="19" y="11"/>
                </a:moveTo>
                <a:lnTo>
                  <a:pt x="8" y="0"/>
                </a:lnTo>
                <a:lnTo>
                  <a:pt x="3" y="0"/>
                </a:lnTo>
                <a:lnTo>
                  <a:pt x="0" y="0"/>
                </a:lnTo>
                <a:lnTo>
                  <a:pt x="0" y="21"/>
                </a:lnTo>
                <a:lnTo>
                  <a:pt x="3" y="21"/>
                </a:lnTo>
                <a:lnTo>
                  <a:pt x="8" y="21"/>
                </a:lnTo>
                <a:lnTo>
                  <a:pt x="0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89" name=""/>
          <p:cNvSpPr/>
          <p:nvPr/>
        </p:nvSpPr>
        <p:spPr>
          <a:xfrm>
            <a:off x="4243320" y="-101520"/>
            <a:ext cx="20880" cy="34920"/>
          </a:xfrm>
          <a:custGeom>
            <a:avLst/>
            <a:gdLst/>
            <a:ahLst/>
            <a:rect l="l" t="t" r="r" b="b"/>
            <a:pathLst>
              <a:path w="24" h="44">
                <a:moveTo>
                  <a:pt x="23" y="44"/>
                </a:moveTo>
                <a:lnTo>
                  <a:pt x="24" y="32"/>
                </a:lnTo>
                <a:lnTo>
                  <a:pt x="23" y="28"/>
                </a:lnTo>
                <a:lnTo>
                  <a:pt x="23" y="26"/>
                </a:lnTo>
                <a:lnTo>
                  <a:pt x="21" y="23"/>
                </a:lnTo>
                <a:lnTo>
                  <a:pt x="21" y="19"/>
                </a:lnTo>
                <a:lnTo>
                  <a:pt x="19" y="10"/>
                </a:lnTo>
                <a:lnTo>
                  <a:pt x="19" y="0"/>
                </a:lnTo>
                <a:lnTo>
                  <a:pt x="0" y="0"/>
                </a:lnTo>
                <a:lnTo>
                  <a:pt x="0" y="12"/>
                </a:lnTo>
                <a:lnTo>
                  <a:pt x="0" y="23"/>
                </a:lnTo>
                <a:lnTo>
                  <a:pt x="1" y="28"/>
                </a:lnTo>
                <a:lnTo>
                  <a:pt x="3" y="34"/>
                </a:lnTo>
                <a:lnTo>
                  <a:pt x="5" y="39"/>
                </a:lnTo>
                <a:lnTo>
                  <a:pt x="8" y="42"/>
                </a:lnTo>
                <a:lnTo>
                  <a:pt x="8" y="30"/>
                </a:lnTo>
                <a:lnTo>
                  <a:pt x="23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0" name=""/>
          <p:cNvSpPr/>
          <p:nvPr/>
        </p:nvSpPr>
        <p:spPr>
          <a:xfrm>
            <a:off x="4243320" y="-77760"/>
            <a:ext cx="19080" cy="17280"/>
          </a:xfrm>
          <a:custGeom>
            <a:avLst/>
            <a:gdLst/>
            <a:ahLst/>
            <a:rect l="l" t="t" r="r" b="b"/>
            <a:pathLst>
              <a:path w="23" h="21">
                <a:moveTo>
                  <a:pt x="0" y="21"/>
                </a:moveTo>
                <a:lnTo>
                  <a:pt x="0" y="21"/>
                </a:lnTo>
                <a:lnTo>
                  <a:pt x="5" y="21"/>
                </a:lnTo>
                <a:lnTo>
                  <a:pt x="10" y="21"/>
                </a:lnTo>
                <a:lnTo>
                  <a:pt x="14" y="20"/>
                </a:lnTo>
                <a:lnTo>
                  <a:pt x="17" y="20"/>
                </a:lnTo>
                <a:lnTo>
                  <a:pt x="21" y="18"/>
                </a:lnTo>
                <a:lnTo>
                  <a:pt x="23" y="14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3" y="2"/>
                </a:lnTo>
                <a:lnTo>
                  <a:pt x="0" y="2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1" name=""/>
          <p:cNvSpPr/>
          <p:nvPr/>
        </p:nvSpPr>
        <p:spPr>
          <a:xfrm>
            <a:off x="4222800" y="-93600"/>
            <a:ext cx="20520" cy="33120"/>
          </a:xfrm>
          <a:custGeom>
            <a:avLst/>
            <a:gdLst/>
            <a:ahLst/>
            <a:rect l="l" t="t" r="r" b="b"/>
            <a:pathLst>
              <a:path w="27" h="41">
                <a:moveTo>
                  <a:pt x="3" y="0"/>
                </a:moveTo>
                <a:lnTo>
                  <a:pt x="0" y="8"/>
                </a:lnTo>
                <a:lnTo>
                  <a:pt x="0" y="15"/>
                </a:lnTo>
                <a:lnTo>
                  <a:pt x="2" y="20"/>
                </a:lnTo>
                <a:lnTo>
                  <a:pt x="3" y="25"/>
                </a:lnTo>
                <a:lnTo>
                  <a:pt x="7" y="31"/>
                </a:lnTo>
                <a:lnTo>
                  <a:pt x="10" y="34"/>
                </a:lnTo>
                <a:lnTo>
                  <a:pt x="16" y="38"/>
                </a:lnTo>
                <a:lnTo>
                  <a:pt x="21" y="41"/>
                </a:lnTo>
                <a:lnTo>
                  <a:pt x="27" y="41"/>
                </a:lnTo>
                <a:lnTo>
                  <a:pt x="27" y="20"/>
                </a:lnTo>
                <a:lnTo>
                  <a:pt x="27" y="20"/>
                </a:lnTo>
                <a:lnTo>
                  <a:pt x="27" y="20"/>
                </a:lnTo>
                <a:lnTo>
                  <a:pt x="25" y="18"/>
                </a:lnTo>
                <a:lnTo>
                  <a:pt x="25" y="16"/>
                </a:lnTo>
                <a:lnTo>
                  <a:pt x="23" y="13"/>
                </a:lnTo>
                <a:lnTo>
                  <a:pt x="23" y="8"/>
                </a:lnTo>
                <a:lnTo>
                  <a:pt x="19" y="15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2" name=""/>
          <p:cNvSpPr/>
          <p:nvPr/>
        </p:nvSpPr>
        <p:spPr>
          <a:xfrm>
            <a:off x="4226040" y="-104760"/>
            <a:ext cx="23760" cy="22320"/>
          </a:xfrm>
          <a:custGeom>
            <a:avLst/>
            <a:gdLst/>
            <a:ahLst/>
            <a:rect l="l" t="t" r="r" b="b"/>
            <a:pathLst>
              <a:path w="31" h="29">
                <a:moveTo>
                  <a:pt x="11" y="0"/>
                </a:moveTo>
                <a:lnTo>
                  <a:pt x="9" y="4"/>
                </a:lnTo>
                <a:lnTo>
                  <a:pt x="6" y="7"/>
                </a:lnTo>
                <a:lnTo>
                  <a:pt x="4" y="11"/>
                </a:lnTo>
                <a:lnTo>
                  <a:pt x="0" y="14"/>
                </a:lnTo>
                <a:lnTo>
                  <a:pt x="15" y="29"/>
                </a:lnTo>
                <a:lnTo>
                  <a:pt x="18" y="25"/>
                </a:lnTo>
                <a:lnTo>
                  <a:pt x="22" y="22"/>
                </a:lnTo>
                <a:lnTo>
                  <a:pt x="27" y="16"/>
                </a:lnTo>
                <a:lnTo>
                  <a:pt x="31" y="9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3" name=""/>
          <p:cNvSpPr/>
          <p:nvPr/>
        </p:nvSpPr>
        <p:spPr>
          <a:xfrm>
            <a:off x="4243320" y="-1015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4" name=""/>
          <p:cNvSpPr/>
          <p:nvPr/>
        </p:nvSpPr>
        <p:spPr>
          <a:xfrm>
            <a:off x="4245120" y="68400"/>
            <a:ext cx="37800" cy="27000"/>
          </a:xfrm>
          <a:custGeom>
            <a:avLst/>
            <a:gdLst/>
            <a:ahLst/>
            <a:rect l="l" t="t" r="r" b="b"/>
            <a:pathLst>
              <a:path w="48" h="36">
                <a:moveTo>
                  <a:pt x="43" y="0"/>
                </a:moveTo>
                <a:lnTo>
                  <a:pt x="38" y="2"/>
                </a:lnTo>
                <a:lnTo>
                  <a:pt x="29" y="6"/>
                </a:lnTo>
                <a:lnTo>
                  <a:pt x="20" y="9"/>
                </a:lnTo>
                <a:lnTo>
                  <a:pt x="15" y="13"/>
                </a:lnTo>
                <a:lnTo>
                  <a:pt x="9" y="16"/>
                </a:lnTo>
                <a:lnTo>
                  <a:pt x="6" y="20"/>
                </a:lnTo>
                <a:lnTo>
                  <a:pt x="0" y="27"/>
                </a:lnTo>
                <a:lnTo>
                  <a:pt x="20" y="36"/>
                </a:lnTo>
                <a:lnTo>
                  <a:pt x="22" y="32"/>
                </a:lnTo>
                <a:lnTo>
                  <a:pt x="23" y="31"/>
                </a:lnTo>
                <a:lnTo>
                  <a:pt x="27" y="29"/>
                </a:lnTo>
                <a:lnTo>
                  <a:pt x="29" y="27"/>
                </a:lnTo>
                <a:lnTo>
                  <a:pt x="38" y="23"/>
                </a:lnTo>
                <a:lnTo>
                  <a:pt x="48" y="18"/>
                </a:lnTo>
                <a:lnTo>
                  <a:pt x="43" y="22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5" name=""/>
          <p:cNvSpPr/>
          <p:nvPr/>
        </p:nvSpPr>
        <p:spPr>
          <a:xfrm>
            <a:off x="4280040" y="68400"/>
            <a:ext cx="15840" cy="15840"/>
          </a:xfrm>
          <a:custGeom>
            <a:avLst/>
            <a:gdLst/>
            <a:ahLst/>
            <a:rect l="l" t="t" r="r" b="b"/>
            <a:pathLst>
              <a:path w="19" h="22">
                <a:moveTo>
                  <a:pt x="19" y="11"/>
                </a:moveTo>
                <a:lnTo>
                  <a:pt x="9" y="0"/>
                </a:lnTo>
                <a:lnTo>
                  <a:pt x="3" y="0"/>
                </a:lnTo>
                <a:lnTo>
                  <a:pt x="0" y="0"/>
                </a:lnTo>
                <a:lnTo>
                  <a:pt x="0" y="22"/>
                </a:lnTo>
                <a:lnTo>
                  <a:pt x="3" y="22"/>
                </a:lnTo>
                <a:lnTo>
                  <a:pt x="9" y="22"/>
                </a:lnTo>
                <a:lnTo>
                  <a:pt x="0" y="11"/>
                </a:lnTo>
                <a:lnTo>
                  <a:pt x="19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6" name=""/>
          <p:cNvSpPr/>
          <p:nvPr/>
        </p:nvSpPr>
        <p:spPr>
          <a:xfrm>
            <a:off x="4276800" y="76320"/>
            <a:ext cx="19080" cy="31680"/>
          </a:xfrm>
          <a:custGeom>
            <a:avLst/>
            <a:gdLst/>
            <a:ahLst/>
            <a:rect l="l" t="t" r="r" b="b"/>
            <a:pathLst>
              <a:path w="25" h="41">
                <a:moveTo>
                  <a:pt x="24" y="28"/>
                </a:moveTo>
                <a:lnTo>
                  <a:pt x="22" y="25"/>
                </a:lnTo>
                <a:lnTo>
                  <a:pt x="22" y="23"/>
                </a:lnTo>
                <a:lnTo>
                  <a:pt x="22" y="21"/>
                </a:lnTo>
                <a:lnTo>
                  <a:pt x="22" y="20"/>
                </a:lnTo>
                <a:lnTo>
                  <a:pt x="24" y="12"/>
                </a:lnTo>
                <a:lnTo>
                  <a:pt x="25" y="0"/>
                </a:lnTo>
                <a:lnTo>
                  <a:pt x="4" y="0"/>
                </a:lnTo>
                <a:lnTo>
                  <a:pt x="4" y="7"/>
                </a:lnTo>
                <a:lnTo>
                  <a:pt x="0" y="14"/>
                </a:lnTo>
                <a:lnTo>
                  <a:pt x="0" y="20"/>
                </a:lnTo>
                <a:lnTo>
                  <a:pt x="0" y="27"/>
                </a:lnTo>
                <a:lnTo>
                  <a:pt x="2" y="34"/>
                </a:lnTo>
                <a:lnTo>
                  <a:pt x="6" y="41"/>
                </a:lnTo>
                <a:lnTo>
                  <a:pt x="24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7" name=""/>
          <p:cNvSpPr/>
          <p:nvPr/>
        </p:nvSpPr>
        <p:spPr>
          <a:xfrm>
            <a:off x="4260960" y="95400"/>
            <a:ext cx="28440" cy="21960"/>
          </a:xfrm>
          <a:custGeom>
            <a:avLst/>
            <a:gdLst/>
            <a:ahLst/>
            <a:rect l="l" t="t" r="r" b="b"/>
            <a:pathLst>
              <a:path w="35" h="27">
                <a:moveTo>
                  <a:pt x="3" y="27"/>
                </a:moveTo>
                <a:lnTo>
                  <a:pt x="35" y="20"/>
                </a:lnTo>
                <a:lnTo>
                  <a:pt x="30" y="0"/>
                </a:lnTo>
                <a:lnTo>
                  <a:pt x="0" y="7"/>
                </a:lnTo>
                <a:lnTo>
                  <a:pt x="3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8" name=""/>
          <p:cNvSpPr/>
          <p:nvPr/>
        </p:nvSpPr>
        <p:spPr>
          <a:xfrm>
            <a:off x="4245120" y="95400"/>
            <a:ext cx="19080" cy="21960"/>
          </a:xfrm>
          <a:custGeom>
            <a:avLst/>
            <a:gdLst/>
            <a:ahLst/>
            <a:rect l="l" t="t" r="r" b="b"/>
            <a:pathLst>
              <a:path w="23" h="2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6" y="18"/>
                </a:lnTo>
                <a:lnTo>
                  <a:pt x="9" y="23"/>
                </a:lnTo>
                <a:lnTo>
                  <a:pt x="16" y="27"/>
                </a:lnTo>
                <a:lnTo>
                  <a:pt x="22" y="27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3" y="7"/>
                </a:lnTo>
                <a:lnTo>
                  <a:pt x="23" y="7"/>
                </a:lnTo>
                <a:lnTo>
                  <a:pt x="22" y="3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99" name=""/>
          <p:cNvSpPr/>
          <p:nvPr/>
        </p:nvSpPr>
        <p:spPr>
          <a:xfrm>
            <a:off x="4245120" y="92160"/>
            <a:ext cx="17280" cy="3240"/>
          </a:xfrm>
          <a:custGeom>
            <a:avLst/>
            <a:gdLst/>
            <a:ahLst/>
            <a:rect l="l" t="t" r="r" b="b"/>
            <a:pathLst>
              <a:path w="22" h="5">
                <a:moveTo>
                  <a:pt x="22" y="0"/>
                </a:moveTo>
                <a:lnTo>
                  <a:pt x="0" y="0"/>
                </a:lnTo>
                <a:lnTo>
                  <a:pt x="0" y="5"/>
                </a:lnTo>
                <a:lnTo>
                  <a:pt x="22" y="5"/>
                </a:lnTo>
                <a:lnTo>
                  <a:pt x="22" y="0"/>
                </a:lnTo>
                <a:lnTo>
                  <a:pt x="0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0" name=""/>
          <p:cNvSpPr/>
          <p:nvPr/>
        </p:nvSpPr>
        <p:spPr>
          <a:xfrm>
            <a:off x="4253040" y="921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1" name=""/>
          <p:cNvSpPr/>
          <p:nvPr/>
        </p:nvSpPr>
        <p:spPr>
          <a:xfrm>
            <a:off x="4251240" y="108000"/>
            <a:ext cx="66600" cy="28440"/>
          </a:xfrm>
          <a:custGeom>
            <a:avLst/>
            <a:gdLst/>
            <a:ahLst/>
            <a:rect l="l" t="t" r="r" b="b"/>
            <a:pathLst>
              <a:path w="86" h="38">
                <a:moveTo>
                  <a:pt x="68" y="0"/>
                </a:moveTo>
                <a:lnTo>
                  <a:pt x="68" y="2"/>
                </a:lnTo>
                <a:lnTo>
                  <a:pt x="66" y="2"/>
                </a:lnTo>
                <a:lnTo>
                  <a:pt x="63" y="4"/>
                </a:lnTo>
                <a:lnTo>
                  <a:pt x="61" y="6"/>
                </a:lnTo>
                <a:lnTo>
                  <a:pt x="52" y="9"/>
                </a:lnTo>
                <a:lnTo>
                  <a:pt x="43" y="13"/>
                </a:lnTo>
                <a:lnTo>
                  <a:pt x="32" y="14"/>
                </a:lnTo>
                <a:lnTo>
                  <a:pt x="22" y="14"/>
                </a:lnTo>
                <a:lnTo>
                  <a:pt x="13" y="16"/>
                </a:lnTo>
                <a:lnTo>
                  <a:pt x="0" y="16"/>
                </a:lnTo>
                <a:lnTo>
                  <a:pt x="0" y="38"/>
                </a:lnTo>
                <a:lnTo>
                  <a:pt x="13" y="38"/>
                </a:lnTo>
                <a:lnTo>
                  <a:pt x="25" y="36"/>
                </a:lnTo>
                <a:lnTo>
                  <a:pt x="38" y="34"/>
                </a:lnTo>
                <a:lnTo>
                  <a:pt x="48" y="32"/>
                </a:lnTo>
                <a:lnTo>
                  <a:pt x="59" y="29"/>
                </a:lnTo>
                <a:lnTo>
                  <a:pt x="70" y="25"/>
                </a:lnTo>
                <a:lnTo>
                  <a:pt x="73" y="22"/>
                </a:lnTo>
                <a:lnTo>
                  <a:pt x="79" y="20"/>
                </a:lnTo>
                <a:lnTo>
                  <a:pt x="82" y="16"/>
                </a:lnTo>
                <a:lnTo>
                  <a:pt x="86" y="13"/>
                </a:lnTo>
                <a:lnTo>
                  <a:pt x="6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2" name=""/>
          <p:cNvSpPr/>
          <p:nvPr/>
        </p:nvSpPr>
        <p:spPr>
          <a:xfrm>
            <a:off x="4311720" y="103320"/>
            <a:ext cx="1260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3" name=""/>
          <p:cNvSpPr/>
          <p:nvPr/>
        </p:nvSpPr>
        <p:spPr>
          <a:xfrm>
            <a:off x="4317840" y="111240"/>
            <a:ext cx="22320" cy="14040"/>
          </a:xfrm>
          <a:custGeom>
            <a:avLst/>
            <a:gdLst/>
            <a:ahLst/>
            <a:rect l="l" t="t" r="r" b="b"/>
            <a:pathLst>
              <a:path w="29" h="17">
                <a:moveTo>
                  <a:pt x="29" y="17"/>
                </a:moveTo>
                <a:lnTo>
                  <a:pt x="29" y="17"/>
                </a:lnTo>
                <a:lnTo>
                  <a:pt x="23" y="3"/>
                </a:lnTo>
                <a:lnTo>
                  <a:pt x="21" y="0"/>
                </a:lnTo>
                <a:lnTo>
                  <a:pt x="0" y="0"/>
                </a:lnTo>
                <a:lnTo>
                  <a:pt x="4" y="12"/>
                </a:lnTo>
                <a:lnTo>
                  <a:pt x="7" y="17"/>
                </a:lnTo>
                <a:lnTo>
                  <a:pt x="29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4" name=""/>
          <p:cNvSpPr/>
          <p:nvPr/>
        </p:nvSpPr>
        <p:spPr>
          <a:xfrm>
            <a:off x="4292640" y="125280"/>
            <a:ext cx="47520" cy="38160"/>
          </a:xfrm>
          <a:custGeom>
            <a:avLst/>
            <a:gdLst/>
            <a:ahLst/>
            <a:rect l="l" t="t" r="r" b="b"/>
            <a:pathLst>
              <a:path w="59" h="48">
                <a:moveTo>
                  <a:pt x="0" y="48"/>
                </a:moveTo>
                <a:lnTo>
                  <a:pt x="0" y="48"/>
                </a:lnTo>
                <a:lnTo>
                  <a:pt x="5" y="48"/>
                </a:lnTo>
                <a:lnTo>
                  <a:pt x="12" y="47"/>
                </a:lnTo>
                <a:lnTo>
                  <a:pt x="18" y="45"/>
                </a:lnTo>
                <a:lnTo>
                  <a:pt x="23" y="45"/>
                </a:lnTo>
                <a:lnTo>
                  <a:pt x="26" y="43"/>
                </a:lnTo>
                <a:lnTo>
                  <a:pt x="32" y="39"/>
                </a:lnTo>
                <a:lnTo>
                  <a:pt x="37" y="38"/>
                </a:lnTo>
                <a:lnTo>
                  <a:pt x="41" y="34"/>
                </a:lnTo>
                <a:lnTo>
                  <a:pt x="44" y="31"/>
                </a:lnTo>
                <a:lnTo>
                  <a:pt x="48" y="27"/>
                </a:lnTo>
                <a:lnTo>
                  <a:pt x="50" y="23"/>
                </a:lnTo>
                <a:lnTo>
                  <a:pt x="53" y="20"/>
                </a:lnTo>
                <a:lnTo>
                  <a:pt x="55" y="15"/>
                </a:lnTo>
                <a:lnTo>
                  <a:pt x="57" y="11"/>
                </a:lnTo>
                <a:lnTo>
                  <a:pt x="59" y="6"/>
                </a:lnTo>
                <a:lnTo>
                  <a:pt x="59" y="0"/>
                </a:lnTo>
                <a:lnTo>
                  <a:pt x="37" y="0"/>
                </a:lnTo>
                <a:lnTo>
                  <a:pt x="37" y="4"/>
                </a:lnTo>
                <a:lnTo>
                  <a:pt x="37" y="6"/>
                </a:lnTo>
                <a:lnTo>
                  <a:pt x="35" y="7"/>
                </a:lnTo>
                <a:lnTo>
                  <a:pt x="34" y="9"/>
                </a:lnTo>
                <a:lnTo>
                  <a:pt x="32" y="13"/>
                </a:lnTo>
                <a:lnTo>
                  <a:pt x="30" y="15"/>
                </a:lnTo>
                <a:lnTo>
                  <a:pt x="28" y="16"/>
                </a:lnTo>
                <a:lnTo>
                  <a:pt x="26" y="20"/>
                </a:lnTo>
                <a:lnTo>
                  <a:pt x="23" y="22"/>
                </a:lnTo>
                <a:lnTo>
                  <a:pt x="21" y="22"/>
                </a:lnTo>
                <a:lnTo>
                  <a:pt x="18" y="23"/>
                </a:lnTo>
                <a:lnTo>
                  <a:pt x="14" y="25"/>
                </a:lnTo>
                <a:lnTo>
                  <a:pt x="12" y="25"/>
                </a:lnTo>
                <a:lnTo>
                  <a:pt x="9" y="27"/>
                </a:lnTo>
                <a:lnTo>
                  <a:pt x="3" y="27"/>
                </a:lnTo>
                <a:lnTo>
                  <a:pt x="0" y="27"/>
                </a:lnTo>
                <a:lnTo>
                  <a:pt x="0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5" name=""/>
          <p:cNvSpPr/>
          <p:nvPr/>
        </p:nvSpPr>
        <p:spPr>
          <a:xfrm>
            <a:off x="4248000" y="133200"/>
            <a:ext cx="44640" cy="30240"/>
          </a:xfrm>
          <a:custGeom>
            <a:avLst/>
            <a:gdLst/>
            <a:ahLst/>
            <a:rect l="l" t="t" r="r" b="b"/>
            <a:pathLst>
              <a:path w="57" h="37">
                <a:moveTo>
                  <a:pt x="0" y="20"/>
                </a:moveTo>
                <a:lnTo>
                  <a:pt x="14" y="25"/>
                </a:lnTo>
                <a:lnTo>
                  <a:pt x="28" y="30"/>
                </a:lnTo>
                <a:lnTo>
                  <a:pt x="34" y="32"/>
                </a:lnTo>
                <a:lnTo>
                  <a:pt x="41" y="34"/>
                </a:lnTo>
                <a:lnTo>
                  <a:pt x="50" y="37"/>
                </a:lnTo>
                <a:lnTo>
                  <a:pt x="57" y="37"/>
                </a:lnTo>
                <a:lnTo>
                  <a:pt x="57" y="16"/>
                </a:lnTo>
                <a:lnTo>
                  <a:pt x="51" y="16"/>
                </a:lnTo>
                <a:lnTo>
                  <a:pt x="48" y="14"/>
                </a:lnTo>
                <a:lnTo>
                  <a:pt x="41" y="14"/>
                </a:lnTo>
                <a:lnTo>
                  <a:pt x="35" y="11"/>
                </a:lnTo>
                <a:lnTo>
                  <a:pt x="23" y="5"/>
                </a:lnTo>
                <a:lnTo>
                  <a:pt x="7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6" name=""/>
          <p:cNvSpPr/>
          <p:nvPr/>
        </p:nvSpPr>
        <p:spPr>
          <a:xfrm>
            <a:off x="4243320" y="128520"/>
            <a:ext cx="1584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7" name=""/>
          <p:cNvSpPr/>
          <p:nvPr/>
        </p:nvSpPr>
        <p:spPr>
          <a:xfrm>
            <a:off x="4251240" y="1285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8" name=""/>
          <p:cNvSpPr/>
          <p:nvPr/>
        </p:nvSpPr>
        <p:spPr>
          <a:xfrm>
            <a:off x="4316400" y="133200"/>
            <a:ext cx="34920" cy="32040"/>
          </a:xfrm>
          <a:custGeom>
            <a:avLst/>
            <a:gdLst/>
            <a:ahLst/>
            <a:rect l="l" t="t" r="r" b="b"/>
            <a:pathLst>
              <a:path w="45" h="39">
                <a:moveTo>
                  <a:pt x="45" y="0"/>
                </a:moveTo>
                <a:lnTo>
                  <a:pt x="45" y="0"/>
                </a:lnTo>
                <a:lnTo>
                  <a:pt x="36" y="2"/>
                </a:lnTo>
                <a:lnTo>
                  <a:pt x="29" y="4"/>
                </a:lnTo>
                <a:lnTo>
                  <a:pt x="22" y="7"/>
                </a:lnTo>
                <a:lnTo>
                  <a:pt x="16" y="11"/>
                </a:lnTo>
                <a:lnTo>
                  <a:pt x="11" y="16"/>
                </a:lnTo>
                <a:lnTo>
                  <a:pt x="6" y="21"/>
                </a:lnTo>
                <a:lnTo>
                  <a:pt x="2" y="25"/>
                </a:lnTo>
                <a:lnTo>
                  <a:pt x="0" y="30"/>
                </a:lnTo>
                <a:lnTo>
                  <a:pt x="18" y="39"/>
                </a:lnTo>
                <a:lnTo>
                  <a:pt x="20" y="37"/>
                </a:lnTo>
                <a:lnTo>
                  <a:pt x="22" y="34"/>
                </a:lnTo>
                <a:lnTo>
                  <a:pt x="25" y="30"/>
                </a:lnTo>
                <a:lnTo>
                  <a:pt x="29" y="28"/>
                </a:lnTo>
                <a:lnTo>
                  <a:pt x="34" y="25"/>
                </a:lnTo>
                <a:lnTo>
                  <a:pt x="39" y="21"/>
                </a:lnTo>
                <a:lnTo>
                  <a:pt x="41" y="21"/>
                </a:lnTo>
                <a:lnTo>
                  <a:pt x="45" y="20"/>
                </a:lnTo>
                <a:lnTo>
                  <a:pt x="4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09" name=""/>
          <p:cNvSpPr/>
          <p:nvPr/>
        </p:nvSpPr>
        <p:spPr>
          <a:xfrm>
            <a:off x="4351320" y="133200"/>
            <a:ext cx="28440" cy="25560"/>
          </a:xfrm>
          <a:custGeom>
            <a:avLst/>
            <a:gdLst/>
            <a:ahLst/>
            <a:rect l="l" t="t" r="r" b="b"/>
            <a:pathLst>
              <a:path w="35" h="30">
                <a:moveTo>
                  <a:pt x="35" y="20"/>
                </a:moveTo>
                <a:lnTo>
                  <a:pt x="28" y="11"/>
                </a:lnTo>
                <a:lnTo>
                  <a:pt x="23" y="9"/>
                </a:lnTo>
                <a:lnTo>
                  <a:pt x="18" y="5"/>
                </a:lnTo>
                <a:lnTo>
                  <a:pt x="14" y="4"/>
                </a:lnTo>
                <a:lnTo>
                  <a:pt x="10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2" y="20"/>
                </a:lnTo>
                <a:lnTo>
                  <a:pt x="3" y="21"/>
                </a:lnTo>
                <a:lnTo>
                  <a:pt x="5" y="21"/>
                </a:lnTo>
                <a:lnTo>
                  <a:pt x="7" y="23"/>
                </a:lnTo>
                <a:lnTo>
                  <a:pt x="12" y="27"/>
                </a:lnTo>
                <a:lnTo>
                  <a:pt x="21" y="30"/>
                </a:lnTo>
                <a:lnTo>
                  <a:pt x="14" y="20"/>
                </a:lnTo>
                <a:lnTo>
                  <a:pt x="35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0" name=""/>
          <p:cNvSpPr/>
          <p:nvPr/>
        </p:nvSpPr>
        <p:spPr>
          <a:xfrm>
            <a:off x="4335480" y="149400"/>
            <a:ext cx="44280" cy="28440"/>
          </a:xfrm>
          <a:custGeom>
            <a:avLst/>
            <a:gdLst/>
            <a:ahLst/>
            <a:rect l="l" t="t" r="r" b="b"/>
            <a:pathLst>
              <a:path w="55" h="35">
                <a:moveTo>
                  <a:pt x="0" y="35"/>
                </a:moveTo>
                <a:lnTo>
                  <a:pt x="0" y="35"/>
                </a:lnTo>
                <a:lnTo>
                  <a:pt x="9" y="35"/>
                </a:lnTo>
                <a:lnTo>
                  <a:pt x="18" y="35"/>
                </a:lnTo>
                <a:lnTo>
                  <a:pt x="27" y="35"/>
                </a:lnTo>
                <a:lnTo>
                  <a:pt x="34" y="33"/>
                </a:lnTo>
                <a:lnTo>
                  <a:pt x="39" y="32"/>
                </a:lnTo>
                <a:lnTo>
                  <a:pt x="45" y="28"/>
                </a:lnTo>
                <a:lnTo>
                  <a:pt x="48" y="24"/>
                </a:lnTo>
                <a:lnTo>
                  <a:pt x="50" y="21"/>
                </a:lnTo>
                <a:lnTo>
                  <a:pt x="54" y="16"/>
                </a:lnTo>
                <a:lnTo>
                  <a:pt x="55" y="10"/>
                </a:lnTo>
                <a:lnTo>
                  <a:pt x="55" y="5"/>
                </a:lnTo>
                <a:lnTo>
                  <a:pt x="55" y="0"/>
                </a:lnTo>
                <a:lnTo>
                  <a:pt x="34" y="0"/>
                </a:lnTo>
                <a:lnTo>
                  <a:pt x="34" y="3"/>
                </a:lnTo>
                <a:lnTo>
                  <a:pt x="32" y="7"/>
                </a:lnTo>
                <a:lnTo>
                  <a:pt x="32" y="8"/>
                </a:lnTo>
                <a:lnTo>
                  <a:pt x="30" y="10"/>
                </a:lnTo>
                <a:lnTo>
                  <a:pt x="30" y="10"/>
                </a:lnTo>
                <a:lnTo>
                  <a:pt x="30" y="12"/>
                </a:lnTo>
                <a:lnTo>
                  <a:pt x="29" y="12"/>
                </a:lnTo>
                <a:lnTo>
                  <a:pt x="29" y="12"/>
                </a:lnTo>
                <a:lnTo>
                  <a:pt x="25" y="14"/>
                </a:lnTo>
                <a:lnTo>
                  <a:pt x="18" y="14"/>
                </a:lnTo>
                <a:lnTo>
                  <a:pt x="9" y="14"/>
                </a:lnTo>
                <a:lnTo>
                  <a:pt x="0" y="14"/>
                </a:lnTo>
                <a:lnTo>
                  <a:pt x="0" y="3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1" name=""/>
          <p:cNvSpPr/>
          <p:nvPr/>
        </p:nvSpPr>
        <p:spPr>
          <a:xfrm>
            <a:off x="4311720" y="160200"/>
            <a:ext cx="23760" cy="17640"/>
          </a:xfrm>
          <a:custGeom>
            <a:avLst/>
            <a:gdLst/>
            <a:ahLst/>
            <a:rect l="l" t="t" r="r" b="b"/>
            <a:pathLst>
              <a:path w="30" h="21">
                <a:moveTo>
                  <a:pt x="0" y="3"/>
                </a:moveTo>
                <a:lnTo>
                  <a:pt x="0" y="10"/>
                </a:lnTo>
                <a:lnTo>
                  <a:pt x="3" y="16"/>
                </a:lnTo>
                <a:lnTo>
                  <a:pt x="11" y="19"/>
                </a:lnTo>
                <a:lnTo>
                  <a:pt x="16" y="21"/>
                </a:lnTo>
                <a:lnTo>
                  <a:pt x="23" y="21"/>
                </a:lnTo>
                <a:lnTo>
                  <a:pt x="30" y="21"/>
                </a:lnTo>
                <a:lnTo>
                  <a:pt x="30" y="0"/>
                </a:lnTo>
                <a:lnTo>
                  <a:pt x="23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3"/>
                </a:lnTo>
                <a:lnTo>
                  <a:pt x="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2" name=""/>
          <p:cNvSpPr/>
          <p:nvPr/>
        </p:nvSpPr>
        <p:spPr>
          <a:xfrm>
            <a:off x="4313160" y="155520"/>
            <a:ext cx="14400" cy="14400"/>
          </a:xfrm>
          <a:custGeom>
            <a:avLst/>
            <a:gdLst/>
            <a:ahLst/>
            <a:rect l="l" t="t" r="r" b="b"/>
            <a:pathLst>
              <a:path w="18" h="17">
                <a:moveTo>
                  <a:pt x="3" y="0"/>
                </a:moveTo>
                <a:lnTo>
                  <a:pt x="0" y="3"/>
                </a:lnTo>
                <a:lnTo>
                  <a:pt x="14" y="17"/>
                </a:lnTo>
                <a:lnTo>
                  <a:pt x="18" y="14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3" name=""/>
          <p:cNvSpPr/>
          <p:nvPr/>
        </p:nvSpPr>
        <p:spPr>
          <a:xfrm>
            <a:off x="4321080" y="1602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4" name=""/>
          <p:cNvSpPr/>
          <p:nvPr/>
        </p:nvSpPr>
        <p:spPr>
          <a:xfrm>
            <a:off x="4219560" y="160200"/>
            <a:ext cx="42840" cy="19080"/>
          </a:xfrm>
          <a:custGeom>
            <a:avLst/>
            <a:gdLst/>
            <a:ahLst/>
            <a:rect l="l" t="t" r="r" b="b"/>
            <a:pathLst>
              <a:path w="54" h="23">
                <a:moveTo>
                  <a:pt x="54" y="0"/>
                </a:moveTo>
                <a:lnTo>
                  <a:pt x="54" y="0"/>
                </a:lnTo>
                <a:lnTo>
                  <a:pt x="41" y="0"/>
                </a:lnTo>
                <a:lnTo>
                  <a:pt x="25" y="2"/>
                </a:lnTo>
                <a:lnTo>
                  <a:pt x="9" y="3"/>
                </a:lnTo>
                <a:lnTo>
                  <a:pt x="0" y="3"/>
                </a:lnTo>
                <a:lnTo>
                  <a:pt x="0" y="23"/>
                </a:lnTo>
                <a:lnTo>
                  <a:pt x="11" y="23"/>
                </a:lnTo>
                <a:lnTo>
                  <a:pt x="27" y="21"/>
                </a:lnTo>
                <a:lnTo>
                  <a:pt x="41" y="19"/>
                </a:lnTo>
                <a:lnTo>
                  <a:pt x="54" y="19"/>
                </a:lnTo>
                <a:lnTo>
                  <a:pt x="5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5" name=""/>
          <p:cNvSpPr/>
          <p:nvPr/>
        </p:nvSpPr>
        <p:spPr>
          <a:xfrm>
            <a:off x="4262400" y="160200"/>
            <a:ext cx="88920" cy="30240"/>
          </a:xfrm>
          <a:custGeom>
            <a:avLst/>
            <a:gdLst/>
            <a:ahLst/>
            <a:rect l="l" t="t" r="r" b="b"/>
            <a:pathLst>
              <a:path w="112" h="37">
                <a:moveTo>
                  <a:pt x="112" y="18"/>
                </a:moveTo>
                <a:lnTo>
                  <a:pt x="98" y="14"/>
                </a:lnTo>
                <a:lnTo>
                  <a:pt x="85" y="10"/>
                </a:lnTo>
                <a:lnTo>
                  <a:pt x="73" y="7"/>
                </a:lnTo>
                <a:lnTo>
                  <a:pt x="60" y="5"/>
                </a:lnTo>
                <a:lnTo>
                  <a:pt x="46" y="3"/>
                </a:lnTo>
                <a:lnTo>
                  <a:pt x="32" y="2"/>
                </a:lnTo>
                <a:lnTo>
                  <a:pt x="17" y="0"/>
                </a:lnTo>
                <a:lnTo>
                  <a:pt x="0" y="0"/>
                </a:lnTo>
                <a:lnTo>
                  <a:pt x="0" y="21"/>
                </a:lnTo>
                <a:lnTo>
                  <a:pt x="16" y="21"/>
                </a:lnTo>
                <a:lnTo>
                  <a:pt x="32" y="21"/>
                </a:lnTo>
                <a:lnTo>
                  <a:pt x="44" y="23"/>
                </a:lnTo>
                <a:lnTo>
                  <a:pt x="57" y="25"/>
                </a:lnTo>
                <a:lnTo>
                  <a:pt x="69" y="28"/>
                </a:lnTo>
                <a:lnTo>
                  <a:pt x="80" y="30"/>
                </a:lnTo>
                <a:lnTo>
                  <a:pt x="92" y="34"/>
                </a:lnTo>
                <a:lnTo>
                  <a:pt x="106" y="37"/>
                </a:lnTo>
                <a:lnTo>
                  <a:pt x="112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6" name=""/>
          <p:cNvSpPr/>
          <p:nvPr/>
        </p:nvSpPr>
        <p:spPr>
          <a:xfrm>
            <a:off x="4348080" y="174600"/>
            <a:ext cx="223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7" name=""/>
          <p:cNvSpPr/>
          <p:nvPr/>
        </p:nvSpPr>
        <p:spPr>
          <a:xfrm>
            <a:off x="4361040" y="163440"/>
            <a:ext cx="39600" cy="20880"/>
          </a:xfrm>
          <a:custGeom>
            <a:avLst/>
            <a:gdLst/>
            <a:ahLst/>
            <a:rect l="l" t="t" r="r" b="b"/>
            <a:pathLst>
              <a:path w="50" h="25">
                <a:moveTo>
                  <a:pt x="50" y="0"/>
                </a:moveTo>
                <a:lnTo>
                  <a:pt x="50" y="0"/>
                </a:lnTo>
                <a:lnTo>
                  <a:pt x="38" y="0"/>
                </a:lnTo>
                <a:lnTo>
                  <a:pt x="23" y="2"/>
                </a:lnTo>
                <a:lnTo>
                  <a:pt x="16" y="4"/>
                </a:lnTo>
                <a:lnTo>
                  <a:pt x="9" y="7"/>
                </a:lnTo>
                <a:lnTo>
                  <a:pt x="6" y="11"/>
                </a:lnTo>
                <a:lnTo>
                  <a:pt x="2" y="15"/>
                </a:lnTo>
                <a:lnTo>
                  <a:pt x="0" y="20"/>
                </a:lnTo>
                <a:lnTo>
                  <a:pt x="0" y="24"/>
                </a:lnTo>
                <a:lnTo>
                  <a:pt x="22" y="24"/>
                </a:lnTo>
                <a:lnTo>
                  <a:pt x="22" y="25"/>
                </a:lnTo>
                <a:lnTo>
                  <a:pt x="22" y="25"/>
                </a:lnTo>
                <a:lnTo>
                  <a:pt x="23" y="24"/>
                </a:lnTo>
                <a:lnTo>
                  <a:pt x="27" y="22"/>
                </a:lnTo>
                <a:lnTo>
                  <a:pt x="39" y="20"/>
                </a:lnTo>
                <a:lnTo>
                  <a:pt x="50" y="20"/>
                </a:lnTo>
                <a:lnTo>
                  <a:pt x="5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8" name=""/>
          <p:cNvSpPr/>
          <p:nvPr/>
        </p:nvSpPr>
        <p:spPr>
          <a:xfrm>
            <a:off x="4400640" y="163440"/>
            <a:ext cx="100080" cy="34920"/>
          </a:xfrm>
          <a:custGeom>
            <a:avLst/>
            <a:gdLst/>
            <a:ahLst/>
            <a:rect l="l" t="t" r="r" b="b"/>
            <a:pathLst>
              <a:path w="126" h="45">
                <a:moveTo>
                  <a:pt x="126" y="34"/>
                </a:moveTo>
                <a:lnTo>
                  <a:pt x="118" y="25"/>
                </a:lnTo>
                <a:lnTo>
                  <a:pt x="105" y="22"/>
                </a:lnTo>
                <a:lnTo>
                  <a:pt x="93" y="18"/>
                </a:lnTo>
                <a:lnTo>
                  <a:pt x="78" y="15"/>
                </a:lnTo>
                <a:lnTo>
                  <a:pt x="62" y="9"/>
                </a:lnTo>
                <a:lnTo>
                  <a:pt x="48" y="6"/>
                </a:lnTo>
                <a:lnTo>
                  <a:pt x="32" y="4"/>
                </a:lnTo>
                <a:lnTo>
                  <a:pt x="25" y="2"/>
                </a:lnTo>
                <a:lnTo>
                  <a:pt x="16" y="0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7" y="20"/>
                </a:lnTo>
                <a:lnTo>
                  <a:pt x="14" y="22"/>
                </a:lnTo>
                <a:lnTo>
                  <a:pt x="21" y="22"/>
                </a:lnTo>
                <a:lnTo>
                  <a:pt x="29" y="24"/>
                </a:lnTo>
                <a:lnTo>
                  <a:pt x="43" y="27"/>
                </a:lnTo>
                <a:lnTo>
                  <a:pt x="57" y="31"/>
                </a:lnTo>
                <a:lnTo>
                  <a:pt x="73" y="34"/>
                </a:lnTo>
                <a:lnTo>
                  <a:pt x="85" y="38"/>
                </a:lnTo>
                <a:lnTo>
                  <a:pt x="100" y="41"/>
                </a:lnTo>
                <a:lnTo>
                  <a:pt x="114" y="45"/>
                </a:lnTo>
                <a:lnTo>
                  <a:pt x="105" y="34"/>
                </a:lnTo>
                <a:lnTo>
                  <a:pt x="126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19" name=""/>
          <p:cNvSpPr/>
          <p:nvPr/>
        </p:nvSpPr>
        <p:spPr>
          <a:xfrm>
            <a:off x="4484520" y="190440"/>
            <a:ext cx="16200" cy="20520"/>
          </a:xfrm>
          <a:custGeom>
            <a:avLst/>
            <a:gdLst/>
            <a:ahLst/>
            <a:rect l="l" t="t" r="r" b="b"/>
            <a:pathLst>
              <a:path w="21" h="25">
                <a:moveTo>
                  <a:pt x="16" y="25"/>
                </a:moveTo>
                <a:lnTo>
                  <a:pt x="21" y="18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0" y="18"/>
                </a:lnTo>
                <a:lnTo>
                  <a:pt x="5" y="9"/>
                </a:lnTo>
                <a:lnTo>
                  <a:pt x="16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0" name=""/>
          <p:cNvSpPr/>
          <p:nvPr/>
        </p:nvSpPr>
        <p:spPr>
          <a:xfrm>
            <a:off x="4464000" y="198360"/>
            <a:ext cx="33480" cy="50760"/>
          </a:xfrm>
          <a:custGeom>
            <a:avLst/>
            <a:gdLst/>
            <a:ahLst/>
            <a:rect l="l" t="t" r="r" b="b"/>
            <a:pathLst>
              <a:path w="43" h="66">
                <a:moveTo>
                  <a:pt x="22" y="57"/>
                </a:moveTo>
                <a:lnTo>
                  <a:pt x="14" y="66"/>
                </a:lnTo>
                <a:lnTo>
                  <a:pt x="20" y="64"/>
                </a:lnTo>
                <a:lnTo>
                  <a:pt x="25" y="61"/>
                </a:lnTo>
                <a:lnTo>
                  <a:pt x="29" y="57"/>
                </a:lnTo>
                <a:lnTo>
                  <a:pt x="32" y="52"/>
                </a:lnTo>
                <a:lnTo>
                  <a:pt x="34" y="45"/>
                </a:lnTo>
                <a:lnTo>
                  <a:pt x="36" y="36"/>
                </a:lnTo>
                <a:lnTo>
                  <a:pt x="38" y="29"/>
                </a:lnTo>
                <a:lnTo>
                  <a:pt x="38" y="23"/>
                </a:lnTo>
                <a:lnTo>
                  <a:pt x="39" y="21"/>
                </a:lnTo>
                <a:lnTo>
                  <a:pt x="41" y="20"/>
                </a:lnTo>
                <a:lnTo>
                  <a:pt x="41" y="18"/>
                </a:lnTo>
                <a:lnTo>
                  <a:pt x="43" y="16"/>
                </a:lnTo>
                <a:lnTo>
                  <a:pt x="30" y="0"/>
                </a:lnTo>
                <a:lnTo>
                  <a:pt x="25" y="4"/>
                </a:lnTo>
                <a:lnTo>
                  <a:pt x="22" y="9"/>
                </a:lnTo>
                <a:lnTo>
                  <a:pt x="20" y="13"/>
                </a:lnTo>
                <a:lnTo>
                  <a:pt x="18" y="18"/>
                </a:lnTo>
                <a:lnTo>
                  <a:pt x="16" y="25"/>
                </a:lnTo>
                <a:lnTo>
                  <a:pt x="14" y="34"/>
                </a:lnTo>
                <a:lnTo>
                  <a:pt x="13" y="39"/>
                </a:lnTo>
                <a:lnTo>
                  <a:pt x="11" y="45"/>
                </a:lnTo>
                <a:lnTo>
                  <a:pt x="11" y="45"/>
                </a:lnTo>
                <a:lnTo>
                  <a:pt x="11" y="45"/>
                </a:lnTo>
                <a:lnTo>
                  <a:pt x="9" y="46"/>
                </a:lnTo>
                <a:lnTo>
                  <a:pt x="7" y="46"/>
                </a:lnTo>
                <a:lnTo>
                  <a:pt x="0" y="57"/>
                </a:lnTo>
                <a:lnTo>
                  <a:pt x="22" y="5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1" name=""/>
          <p:cNvSpPr/>
          <p:nvPr/>
        </p:nvSpPr>
        <p:spPr>
          <a:xfrm>
            <a:off x="4464000" y="243000"/>
            <a:ext cx="17640" cy="7920"/>
          </a:xfrm>
          <a:custGeom>
            <a:avLst/>
            <a:gdLst/>
            <a:ahLst/>
            <a:rect l="l" t="t" r="r" b="b"/>
            <a:pathLst>
              <a:path w="22" h="11">
                <a:moveTo>
                  <a:pt x="22" y="11"/>
                </a:moveTo>
                <a:lnTo>
                  <a:pt x="22" y="11"/>
                </a:lnTo>
                <a:lnTo>
                  <a:pt x="22" y="5"/>
                </a:lnTo>
                <a:lnTo>
                  <a:pt x="22" y="0"/>
                </a:ln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2" name=""/>
          <p:cNvSpPr/>
          <p:nvPr/>
        </p:nvSpPr>
        <p:spPr>
          <a:xfrm>
            <a:off x="4427640" y="250920"/>
            <a:ext cx="54000" cy="50760"/>
          </a:xfrm>
          <a:custGeom>
            <a:avLst/>
            <a:gdLst/>
            <a:ahLst/>
            <a:rect l="l" t="t" r="r" b="b"/>
            <a:pathLst>
              <a:path w="68" h="64">
                <a:moveTo>
                  <a:pt x="21" y="55"/>
                </a:moveTo>
                <a:lnTo>
                  <a:pt x="14" y="64"/>
                </a:lnTo>
                <a:lnTo>
                  <a:pt x="25" y="60"/>
                </a:lnTo>
                <a:lnTo>
                  <a:pt x="34" y="55"/>
                </a:lnTo>
                <a:lnTo>
                  <a:pt x="43" y="50"/>
                </a:lnTo>
                <a:lnTo>
                  <a:pt x="50" y="42"/>
                </a:lnTo>
                <a:lnTo>
                  <a:pt x="53" y="39"/>
                </a:lnTo>
                <a:lnTo>
                  <a:pt x="59" y="35"/>
                </a:lnTo>
                <a:lnTo>
                  <a:pt x="60" y="30"/>
                </a:lnTo>
                <a:lnTo>
                  <a:pt x="62" y="25"/>
                </a:lnTo>
                <a:lnTo>
                  <a:pt x="66" y="19"/>
                </a:lnTo>
                <a:lnTo>
                  <a:pt x="66" y="12"/>
                </a:lnTo>
                <a:lnTo>
                  <a:pt x="68" y="7"/>
                </a:lnTo>
                <a:lnTo>
                  <a:pt x="68" y="0"/>
                </a:lnTo>
                <a:lnTo>
                  <a:pt x="46" y="0"/>
                </a:lnTo>
                <a:lnTo>
                  <a:pt x="46" y="5"/>
                </a:lnTo>
                <a:lnTo>
                  <a:pt x="46" y="10"/>
                </a:lnTo>
                <a:lnTo>
                  <a:pt x="44" y="14"/>
                </a:lnTo>
                <a:lnTo>
                  <a:pt x="43" y="18"/>
                </a:lnTo>
                <a:lnTo>
                  <a:pt x="43" y="21"/>
                </a:lnTo>
                <a:lnTo>
                  <a:pt x="39" y="23"/>
                </a:lnTo>
                <a:lnTo>
                  <a:pt x="37" y="26"/>
                </a:lnTo>
                <a:lnTo>
                  <a:pt x="35" y="28"/>
                </a:lnTo>
                <a:lnTo>
                  <a:pt x="30" y="34"/>
                </a:lnTo>
                <a:lnTo>
                  <a:pt x="23" y="37"/>
                </a:lnTo>
                <a:lnTo>
                  <a:pt x="16" y="41"/>
                </a:lnTo>
                <a:lnTo>
                  <a:pt x="7" y="44"/>
                </a:lnTo>
                <a:lnTo>
                  <a:pt x="0" y="55"/>
                </a:lnTo>
                <a:lnTo>
                  <a:pt x="21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3" name=""/>
          <p:cNvSpPr/>
          <p:nvPr/>
        </p:nvSpPr>
        <p:spPr>
          <a:xfrm>
            <a:off x="4427640" y="29520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23" y="23"/>
                </a:moveTo>
                <a:lnTo>
                  <a:pt x="25" y="5"/>
                </a:lnTo>
                <a:lnTo>
                  <a:pt x="23" y="3"/>
                </a:lnTo>
                <a:lnTo>
                  <a:pt x="21" y="3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3" y="12"/>
                </a:lnTo>
                <a:lnTo>
                  <a:pt x="7" y="18"/>
                </a:lnTo>
                <a:lnTo>
                  <a:pt x="11" y="21"/>
                </a:lnTo>
                <a:lnTo>
                  <a:pt x="12" y="3"/>
                </a:lnTo>
                <a:lnTo>
                  <a:pt x="23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4" name=""/>
          <p:cNvSpPr/>
          <p:nvPr/>
        </p:nvSpPr>
        <p:spPr>
          <a:xfrm>
            <a:off x="4419720" y="298440"/>
            <a:ext cx="25200" cy="23760"/>
          </a:xfrm>
          <a:custGeom>
            <a:avLst/>
            <a:gdLst/>
            <a:ahLst/>
            <a:rect l="l" t="t" r="r" b="b"/>
            <a:pathLst>
              <a:path w="32" h="31">
                <a:moveTo>
                  <a:pt x="22" y="20"/>
                </a:moveTo>
                <a:lnTo>
                  <a:pt x="11" y="31"/>
                </a:lnTo>
                <a:lnTo>
                  <a:pt x="16" y="31"/>
                </a:lnTo>
                <a:lnTo>
                  <a:pt x="20" y="29"/>
                </a:lnTo>
                <a:lnTo>
                  <a:pt x="25" y="25"/>
                </a:lnTo>
                <a:lnTo>
                  <a:pt x="29" y="24"/>
                </a:lnTo>
                <a:lnTo>
                  <a:pt x="30" y="20"/>
                </a:lnTo>
                <a:lnTo>
                  <a:pt x="32" y="20"/>
                </a:lnTo>
                <a:lnTo>
                  <a:pt x="23" y="0"/>
                </a:lnTo>
                <a:lnTo>
                  <a:pt x="16" y="6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1" y="9"/>
                </a:lnTo>
                <a:lnTo>
                  <a:pt x="0" y="20"/>
                </a:lnTo>
                <a:lnTo>
                  <a:pt x="2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5" name=""/>
          <p:cNvSpPr/>
          <p:nvPr/>
        </p:nvSpPr>
        <p:spPr>
          <a:xfrm>
            <a:off x="4410000" y="314280"/>
            <a:ext cx="25560" cy="27000"/>
          </a:xfrm>
          <a:custGeom>
            <a:avLst/>
            <a:gdLst/>
            <a:ahLst/>
            <a:rect l="l" t="t" r="r" b="b"/>
            <a:pathLst>
              <a:path w="32" h="36">
                <a:moveTo>
                  <a:pt x="0" y="36"/>
                </a:moveTo>
                <a:lnTo>
                  <a:pt x="0" y="36"/>
                </a:lnTo>
                <a:lnTo>
                  <a:pt x="5" y="36"/>
                </a:lnTo>
                <a:lnTo>
                  <a:pt x="10" y="34"/>
                </a:lnTo>
                <a:lnTo>
                  <a:pt x="17" y="32"/>
                </a:lnTo>
                <a:lnTo>
                  <a:pt x="23" y="29"/>
                </a:lnTo>
                <a:lnTo>
                  <a:pt x="26" y="21"/>
                </a:lnTo>
                <a:lnTo>
                  <a:pt x="30" y="16"/>
                </a:lnTo>
                <a:lnTo>
                  <a:pt x="30" y="7"/>
                </a:lnTo>
                <a:lnTo>
                  <a:pt x="32" y="0"/>
                </a:lnTo>
                <a:lnTo>
                  <a:pt x="10" y="0"/>
                </a:lnTo>
                <a:lnTo>
                  <a:pt x="10" y="5"/>
                </a:lnTo>
                <a:lnTo>
                  <a:pt x="8" y="11"/>
                </a:lnTo>
                <a:lnTo>
                  <a:pt x="8" y="13"/>
                </a:lnTo>
                <a:lnTo>
                  <a:pt x="8" y="13"/>
                </a:lnTo>
                <a:lnTo>
                  <a:pt x="7" y="13"/>
                </a:lnTo>
                <a:lnTo>
                  <a:pt x="5" y="14"/>
                </a:lnTo>
                <a:lnTo>
                  <a:pt x="3" y="14"/>
                </a:lnTo>
                <a:lnTo>
                  <a:pt x="0" y="14"/>
                </a:lnTo>
                <a:lnTo>
                  <a:pt x="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6" name=""/>
          <p:cNvSpPr/>
          <p:nvPr/>
        </p:nvSpPr>
        <p:spPr>
          <a:xfrm>
            <a:off x="4390920" y="316080"/>
            <a:ext cx="1908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10" y="21"/>
                </a:moveTo>
                <a:lnTo>
                  <a:pt x="0" y="10"/>
                </a:lnTo>
                <a:lnTo>
                  <a:pt x="1" y="16"/>
                </a:lnTo>
                <a:lnTo>
                  <a:pt x="3" y="21"/>
                </a:lnTo>
                <a:lnTo>
                  <a:pt x="7" y="25"/>
                </a:lnTo>
                <a:lnTo>
                  <a:pt x="10" y="28"/>
                </a:lnTo>
                <a:lnTo>
                  <a:pt x="17" y="30"/>
                </a:lnTo>
                <a:lnTo>
                  <a:pt x="25" y="32"/>
                </a:lnTo>
                <a:lnTo>
                  <a:pt x="25" y="10"/>
                </a:lnTo>
                <a:lnTo>
                  <a:pt x="25" y="10"/>
                </a:lnTo>
                <a:lnTo>
                  <a:pt x="21" y="9"/>
                </a:lnTo>
                <a:lnTo>
                  <a:pt x="21" y="9"/>
                </a:lnTo>
                <a:lnTo>
                  <a:pt x="21" y="10"/>
                </a:lnTo>
                <a:lnTo>
                  <a:pt x="10" y="0"/>
                </a:lnTo>
                <a:lnTo>
                  <a:pt x="1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7" name=""/>
          <p:cNvSpPr/>
          <p:nvPr/>
        </p:nvSpPr>
        <p:spPr>
          <a:xfrm>
            <a:off x="4378320" y="316080"/>
            <a:ext cx="19080" cy="27000"/>
          </a:xfrm>
          <a:custGeom>
            <a:avLst/>
            <a:gdLst/>
            <a:ahLst/>
            <a:rect l="l" t="t" r="r" b="b"/>
            <a:pathLst>
              <a:path w="25" h="33">
                <a:moveTo>
                  <a:pt x="16" y="33"/>
                </a:moveTo>
                <a:lnTo>
                  <a:pt x="19" y="19"/>
                </a:lnTo>
                <a:lnTo>
                  <a:pt x="21" y="21"/>
                </a:lnTo>
                <a:lnTo>
                  <a:pt x="21" y="23"/>
                </a:lnTo>
                <a:lnTo>
                  <a:pt x="21" y="23"/>
                </a:lnTo>
                <a:lnTo>
                  <a:pt x="21" y="23"/>
                </a:lnTo>
                <a:lnTo>
                  <a:pt x="21" y="23"/>
                </a:lnTo>
                <a:lnTo>
                  <a:pt x="23" y="21"/>
                </a:lnTo>
                <a:lnTo>
                  <a:pt x="25" y="21"/>
                </a:lnTo>
                <a:lnTo>
                  <a:pt x="25" y="21"/>
                </a:lnTo>
                <a:lnTo>
                  <a:pt x="25" y="0"/>
                </a:lnTo>
                <a:lnTo>
                  <a:pt x="19" y="0"/>
                </a:lnTo>
                <a:lnTo>
                  <a:pt x="16" y="1"/>
                </a:lnTo>
                <a:lnTo>
                  <a:pt x="10" y="3"/>
                </a:lnTo>
                <a:lnTo>
                  <a:pt x="7" y="7"/>
                </a:lnTo>
                <a:lnTo>
                  <a:pt x="3" y="10"/>
                </a:lnTo>
                <a:lnTo>
                  <a:pt x="1" y="16"/>
                </a:lnTo>
                <a:lnTo>
                  <a:pt x="0" y="23"/>
                </a:lnTo>
                <a:lnTo>
                  <a:pt x="1" y="28"/>
                </a:lnTo>
                <a:lnTo>
                  <a:pt x="5" y="16"/>
                </a:lnTo>
                <a:lnTo>
                  <a:pt x="16" y="3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8" name=""/>
          <p:cNvSpPr/>
          <p:nvPr/>
        </p:nvSpPr>
        <p:spPr>
          <a:xfrm>
            <a:off x="4343400" y="324000"/>
            <a:ext cx="49320" cy="23760"/>
          </a:xfrm>
          <a:custGeom>
            <a:avLst/>
            <a:gdLst/>
            <a:ahLst/>
            <a:rect l="l" t="t" r="r" b="b"/>
            <a:pathLst>
              <a:path w="62" h="30">
                <a:moveTo>
                  <a:pt x="21" y="8"/>
                </a:moveTo>
                <a:lnTo>
                  <a:pt x="5" y="17"/>
                </a:lnTo>
                <a:lnTo>
                  <a:pt x="9" y="19"/>
                </a:lnTo>
                <a:lnTo>
                  <a:pt x="16" y="23"/>
                </a:lnTo>
                <a:lnTo>
                  <a:pt x="21" y="26"/>
                </a:lnTo>
                <a:lnTo>
                  <a:pt x="29" y="28"/>
                </a:lnTo>
                <a:lnTo>
                  <a:pt x="37" y="30"/>
                </a:lnTo>
                <a:lnTo>
                  <a:pt x="45" y="30"/>
                </a:lnTo>
                <a:lnTo>
                  <a:pt x="50" y="30"/>
                </a:lnTo>
                <a:lnTo>
                  <a:pt x="53" y="28"/>
                </a:lnTo>
                <a:lnTo>
                  <a:pt x="57" y="26"/>
                </a:lnTo>
                <a:lnTo>
                  <a:pt x="62" y="24"/>
                </a:lnTo>
                <a:lnTo>
                  <a:pt x="52" y="7"/>
                </a:lnTo>
                <a:lnTo>
                  <a:pt x="50" y="7"/>
                </a:lnTo>
                <a:lnTo>
                  <a:pt x="46" y="8"/>
                </a:lnTo>
                <a:lnTo>
                  <a:pt x="45" y="8"/>
                </a:lnTo>
                <a:lnTo>
                  <a:pt x="43" y="8"/>
                </a:lnTo>
                <a:lnTo>
                  <a:pt x="39" y="8"/>
                </a:lnTo>
                <a:lnTo>
                  <a:pt x="34" y="8"/>
                </a:lnTo>
                <a:lnTo>
                  <a:pt x="30" y="7"/>
                </a:lnTo>
                <a:lnTo>
                  <a:pt x="25" y="5"/>
                </a:lnTo>
                <a:lnTo>
                  <a:pt x="21" y="1"/>
                </a:lnTo>
                <a:lnTo>
                  <a:pt x="16" y="0"/>
                </a:lnTo>
                <a:lnTo>
                  <a:pt x="0" y="8"/>
                </a:lnTo>
                <a:lnTo>
                  <a:pt x="21" y="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9" name=""/>
          <p:cNvSpPr/>
          <p:nvPr/>
        </p:nvSpPr>
        <p:spPr>
          <a:xfrm>
            <a:off x="4305240" y="330120"/>
            <a:ext cx="52560" cy="44640"/>
          </a:xfrm>
          <a:custGeom>
            <a:avLst/>
            <a:gdLst/>
            <a:ahLst/>
            <a:rect l="l" t="t" r="r" b="b"/>
            <a:pathLst>
              <a:path w="68" h="56">
                <a:moveTo>
                  <a:pt x="0" y="56"/>
                </a:moveTo>
                <a:lnTo>
                  <a:pt x="11" y="56"/>
                </a:lnTo>
                <a:lnTo>
                  <a:pt x="20" y="52"/>
                </a:lnTo>
                <a:lnTo>
                  <a:pt x="27" y="50"/>
                </a:lnTo>
                <a:lnTo>
                  <a:pt x="32" y="48"/>
                </a:lnTo>
                <a:lnTo>
                  <a:pt x="37" y="47"/>
                </a:lnTo>
                <a:lnTo>
                  <a:pt x="43" y="43"/>
                </a:lnTo>
                <a:lnTo>
                  <a:pt x="48" y="40"/>
                </a:lnTo>
                <a:lnTo>
                  <a:pt x="52" y="36"/>
                </a:lnTo>
                <a:lnTo>
                  <a:pt x="57" y="31"/>
                </a:lnTo>
                <a:lnTo>
                  <a:pt x="61" y="25"/>
                </a:lnTo>
                <a:lnTo>
                  <a:pt x="64" y="20"/>
                </a:lnTo>
                <a:lnTo>
                  <a:pt x="66" y="15"/>
                </a:lnTo>
                <a:lnTo>
                  <a:pt x="68" y="8"/>
                </a:lnTo>
                <a:lnTo>
                  <a:pt x="68" y="0"/>
                </a:lnTo>
                <a:lnTo>
                  <a:pt x="46" y="0"/>
                </a:lnTo>
                <a:lnTo>
                  <a:pt x="46" y="6"/>
                </a:lnTo>
                <a:lnTo>
                  <a:pt x="45" y="9"/>
                </a:lnTo>
                <a:lnTo>
                  <a:pt x="45" y="11"/>
                </a:lnTo>
                <a:lnTo>
                  <a:pt x="43" y="15"/>
                </a:lnTo>
                <a:lnTo>
                  <a:pt x="39" y="18"/>
                </a:lnTo>
                <a:lnTo>
                  <a:pt x="37" y="22"/>
                </a:lnTo>
                <a:lnTo>
                  <a:pt x="34" y="24"/>
                </a:lnTo>
                <a:lnTo>
                  <a:pt x="30" y="25"/>
                </a:lnTo>
                <a:lnTo>
                  <a:pt x="27" y="29"/>
                </a:lnTo>
                <a:lnTo>
                  <a:pt x="23" y="31"/>
                </a:lnTo>
                <a:lnTo>
                  <a:pt x="20" y="31"/>
                </a:lnTo>
                <a:lnTo>
                  <a:pt x="16" y="32"/>
                </a:lnTo>
                <a:lnTo>
                  <a:pt x="7" y="34"/>
                </a:lnTo>
                <a:lnTo>
                  <a:pt x="0" y="34"/>
                </a:lnTo>
                <a:lnTo>
                  <a:pt x="0" y="5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0" name=""/>
          <p:cNvSpPr/>
          <p:nvPr/>
        </p:nvSpPr>
        <p:spPr>
          <a:xfrm>
            <a:off x="4280040" y="339840"/>
            <a:ext cx="31680" cy="31680"/>
          </a:xfrm>
          <a:custGeom>
            <a:avLst/>
            <a:gdLst/>
            <a:ahLst/>
            <a:rect l="l" t="t" r="r" b="b"/>
            <a:pathLst>
              <a:path w="39" h="39">
                <a:moveTo>
                  <a:pt x="0" y="16"/>
                </a:moveTo>
                <a:lnTo>
                  <a:pt x="25" y="39"/>
                </a:lnTo>
                <a:lnTo>
                  <a:pt x="39" y="25"/>
                </a:lnTo>
                <a:lnTo>
                  <a:pt x="14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1" name=""/>
          <p:cNvSpPr/>
          <p:nvPr/>
        </p:nvSpPr>
        <p:spPr>
          <a:xfrm>
            <a:off x="4253040" y="339840"/>
            <a:ext cx="39600" cy="19080"/>
          </a:xfrm>
          <a:custGeom>
            <a:avLst/>
            <a:gdLst/>
            <a:ahLst/>
            <a:rect l="l" t="t" r="r" b="b"/>
            <a:pathLst>
              <a:path w="50" h="23">
                <a:moveTo>
                  <a:pt x="9" y="21"/>
                </a:moveTo>
                <a:lnTo>
                  <a:pt x="11" y="21"/>
                </a:lnTo>
                <a:lnTo>
                  <a:pt x="9" y="21"/>
                </a:lnTo>
                <a:lnTo>
                  <a:pt x="11" y="21"/>
                </a:lnTo>
                <a:lnTo>
                  <a:pt x="16" y="21"/>
                </a:lnTo>
                <a:lnTo>
                  <a:pt x="22" y="23"/>
                </a:lnTo>
                <a:lnTo>
                  <a:pt x="27" y="23"/>
                </a:lnTo>
                <a:lnTo>
                  <a:pt x="34" y="23"/>
                </a:lnTo>
                <a:lnTo>
                  <a:pt x="38" y="21"/>
                </a:lnTo>
                <a:lnTo>
                  <a:pt x="41" y="21"/>
                </a:lnTo>
                <a:lnTo>
                  <a:pt x="46" y="18"/>
                </a:lnTo>
                <a:lnTo>
                  <a:pt x="50" y="16"/>
                </a:lnTo>
                <a:lnTo>
                  <a:pt x="34" y="0"/>
                </a:lnTo>
                <a:lnTo>
                  <a:pt x="34" y="2"/>
                </a:lnTo>
                <a:lnTo>
                  <a:pt x="32" y="2"/>
                </a:lnTo>
                <a:lnTo>
                  <a:pt x="32" y="2"/>
                </a:lnTo>
                <a:lnTo>
                  <a:pt x="30" y="2"/>
                </a:lnTo>
                <a:lnTo>
                  <a:pt x="27" y="2"/>
                </a:lnTo>
                <a:lnTo>
                  <a:pt x="23" y="2"/>
                </a:lnTo>
                <a:lnTo>
                  <a:pt x="20" y="2"/>
                </a:lnTo>
                <a:lnTo>
                  <a:pt x="14" y="0"/>
                </a:lnTo>
                <a:lnTo>
                  <a:pt x="7" y="0"/>
                </a:lnTo>
                <a:lnTo>
                  <a:pt x="0" y="2"/>
                </a:lnTo>
                <a:lnTo>
                  <a:pt x="2" y="2"/>
                </a:lnTo>
                <a:lnTo>
                  <a:pt x="9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2" name=""/>
          <p:cNvSpPr/>
          <p:nvPr/>
        </p:nvSpPr>
        <p:spPr>
          <a:xfrm>
            <a:off x="4227480" y="341280"/>
            <a:ext cx="3168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0" y="30"/>
                </a:moveTo>
                <a:lnTo>
                  <a:pt x="0" y="30"/>
                </a:lnTo>
                <a:lnTo>
                  <a:pt x="11" y="28"/>
                </a:lnTo>
                <a:lnTo>
                  <a:pt x="21" y="25"/>
                </a:lnTo>
                <a:lnTo>
                  <a:pt x="34" y="21"/>
                </a:lnTo>
                <a:lnTo>
                  <a:pt x="39" y="19"/>
                </a:lnTo>
                <a:lnTo>
                  <a:pt x="32" y="0"/>
                </a:lnTo>
                <a:lnTo>
                  <a:pt x="27" y="1"/>
                </a:lnTo>
                <a:lnTo>
                  <a:pt x="16" y="5"/>
                </a:lnTo>
                <a:lnTo>
                  <a:pt x="5" y="9"/>
                </a:lnTo>
                <a:lnTo>
                  <a:pt x="0" y="9"/>
                </a:lnTo>
                <a:lnTo>
                  <a:pt x="0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3" name=""/>
          <p:cNvSpPr/>
          <p:nvPr/>
        </p:nvSpPr>
        <p:spPr>
          <a:xfrm>
            <a:off x="4189320" y="298440"/>
            <a:ext cx="38160" cy="66600"/>
          </a:xfrm>
          <a:custGeom>
            <a:avLst/>
            <a:gdLst/>
            <a:ahLst/>
            <a:rect l="l" t="t" r="r" b="b"/>
            <a:pathLst>
              <a:path w="50" h="86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8"/>
                </a:lnTo>
                <a:lnTo>
                  <a:pt x="4" y="25"/>
                </a:lnTo>
                <a:lnTo>
                  <a:pt x="9" y="38"/>
                </a:lnTo>
                <a:lnTo>
                  <a:pt x="13" y="50"/>
                </a:lnTo>
                <a:lnTo>
                  <a:pt x="16" y="57"/>
                </a:lnTo>
                <a:lnTo>
                  <a:pt x="21" y="63"/>
                </a:lnTo>
                <a:lnTo>
                  <a:pt x="23" y="68"/>
                </a:lnTo>
                <a:lnTo>
                  <a:pt x="27" y="73"/>
                </a:lnTo>
                <a:lnTo>
                  <a:pt x="32" y="77"/>
                </a:lnTo>
                <a:lnTo>
                  <a:pt x="37" y="82"/>
                </a:lnTo>
                <a:lnTo>
                  <a:pt x="43" y="84"/>
                </a:lnTo>
                <a:lnTo>
                  <a:pt x="50" y="86"/>
                </a:lnTo>
                <a:lnTo>
                  <a:pt x="50" y="65"/>
                </a:lnTo>
                <a:lnTo>
                  <a:pt x="50" y="65"/>
                </a:lnTo>
                <a:lnTo>
                  <a:pt x="46" y="63"/>
                </a:lnTo>
                <a:lnTo>
                  <a:pt x="45" y="61"/>
                </a:lnTo>
                <a:lnTo>
                  <a:pt x="41" y="57"/>
                </a:lnTo>
                <a:lnTo>
                  <a:pt x="39" y="52"/>
                </a:lnTo>
                <a:lnTo>
                  <a:pt x="36" y="47"/>
                </a:lnTo>
                <a:lnTo>
                  <a:pt x="34" y="43"/>
                </a:lnTo>
                <a:lnTo>
                  <a:pt x="29" y="31"/>
                </a:lnTo>
                <a:lnTo>
                  <a:pt x="25" y="20"/>
                </a:lnTo>
                <a:lnTo>
                  <a:pt x="23" y="15"/>
                </a:lnTo>
                <a:lnTo>
                  <a:pt x="21" y="9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4" name=""/>
          <p:cNvSpPr/>
          <p:nvPr/>
        </p:nvSpPr>
        <p:spPr>
          <a:xfrm>
            <a:off x="4186080" y="272880"/>
            <a:ext cx="20880" cy="25560"/>
          </a:xfrm>
          <a:custGeom>
            <a:avLst/>
            <a:gdLst/>
            <a:ahLst/>
            <a:rect l="l" t="t" r="r" b="b"/>
            <a:pathLst>
              <a:path w="26" h="32">
                <a:moveTo>
                  <a:pt x="10" y="0"/>
                </a:moveTo>
                <a:lnTo>
                  <a:pt x="0" y="11"/>
                </a:lnTo>
                <a:lnTo>
                  <a:pt x="1" y="18"/>
                </a:lnTo>
                <a:lnTo>
                  <a:pt x="1" y="22"/>
                </a:lnTo>
                <a:lnTo>
                  <a:pt x="3" y="27"/>
                </a:lnTo>
                <a:lnTo>
                  <a:pt x="3" y="32"/>
                </a:lnTo>
                <a:lnTo>
                  <a:pt x="26" y="32"/>
                </a:lnTo>
                <a:lnTo>
                  <a:pt x="26" y="24"/>
                </a:lnTo>
                <a:lnTo>
                  <a:pt x="24" y="18"/>
                </a:lnTo>
                <a:lnTo>
                  <a:pt x="23" y="15"/>
                </a:lnTo>
                <a:lnTo>
                  <a:pt x="23" y="11"/>
                </a:lnTo>
                <a:lnTo>
                  <a:pt x="10" y="22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5" name=""/>
          <p:cNvSpPr/>
          <p:nvPr/>
        </p:nvSpPr>
        <p:spPr>
          <a:xfrm>
            <a:off x="4194000" y="262080"/>
            <a:ext cx="47880" cy="27000"/>
          </a:xfrm>
          <a:custGeom>
            <a:avLst/>
            <a:gdLst/>
            <a:ahLst/>
            <a:rect l="l" t="t" r="r" b="b"/>
            <a:pathLst>
              <a:path w="61" h="34">
                <a:moveTo>
                  <a:pt x="50" y="20"/>
                </a:moveTo>
                <a:lnTo>
                  <a:pt x="41" y="5"/>
                </a:lnTo>
                <a:lnTo>
                  <a:pt x="41" y="7"/>
                </a:lnTo>
                <a:lnTo>
                  <a:pt x="39" y="7"/>
                </a:lnTo>
                <a:lnTo>
                  <a:pt x="39" y="9"/>
                </a:lnTo>
                <a:lnTo>
                  <a:pt x="38" y="9"/>
                </a:lnTo>
                <a:lnTo>
                  <a:pt x="34" y="11"/>
                </a:lnTo>
                <a:lnTo>
                  <a:pt x="29" y="11"/>
                </a:lnTo>
                <a:lnTo>
                  <a:pt x="23" y="12"/>
                </a:lnTo>
                <a:lnTo>
                  <a:pt x="16" y="14"/>
                </a:lnTo>
                <a:lnTo>
                  <a:pt x="9" y="14"/>
                </a:lnTo>
                <a:lnTo>
                  <a:pt x="0" y="14"/>
                </a:lnTo>
                <a:lnTo>
                  <a:pt x="0" y="34"/>
                </a:lnTo>
                <a:lnTo>
                  <a:pt x="9" y="34"/>
                </a:lnTo>
                <a:lnTo>
                  <a:pt x="16" y="34"/>
                </a:lnTo>
                <a:lnTo>
                  <a:pt x="25" y="34"/>
                </a:lnTo>
                <a:lnTo>
                  <a:pt x="34" y="32"/>
                </a:lnTo>
                <a:lnTo>
                  <a:pt x="41" y="30"/>
                </a:lnTo>
                <a:lnTo>
                  <a:pt x="48" y="27"/>
                </a:lnTo>
                <a:lnTo>
                  <a:pt x="52" y="25"/>
                </a:lnTo>
                <a:lnTo>
                  <a:pt x="55" y="21"/>
                </a:lnTo>
                <a:lnTo>
                  <a:pt x="59" y="18"/>
                </a:lnTo>
                <a:lnTo>
                  <a:pt x="61" y="14"/>
                </a:lnTo>
                <a:lnTo>
                  <a:pt x="50" y="0"/>
                </a:lnTo>
                <a:lnTo>
                  <a:pt x="5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6" name=""/>
          <p:cNvSpPr/>
          <p:nvPr/>
        </p:nvSpPr>
        <p:spPr>
          <a:xfrm>
            <a:off x="4208400" y="258840"/>
            <a:ext cx="25560" cy="19080"/>
          </a:xfrm>
          <a:custGeom>
            <a:avLst/>
            <a:gdLst/>
            <a:ahLst/>
            <a:rect l="l" t="t" r="r" b="b"/>
            <a:pathLst>
              <a:path w="32" h="25">
                <a:moveTo>
                  <a:pt x="0" y="21"/>
                </a:moveTo>
                <a:lnTo>
                  <a:pt x="0" y="21"/>
                </a:lnTo>
                <a:lnTo>
                  <a:pt x="2" y="21"/>
                </a:lnTo>
                <a:lnTo>
                  <a:pt x="11" y="23"/>
                </a:lnTo>
                <a:lnTo>
                  <a:pt x="21" y="25"/>
                </a:lnTo>
                <a:lnTo>
                  <a:pt x="32" y="25"/>
                </a:lnTo>
                <a:lnTo>
                  <a:pt x="32" y="3"/>
                </a:lnTo>
                <a:lnTo>
                  <a:pt x="21" y="3"/>
                </a:lnTo>
                <a:lnTo>
                  <a:pt x="14" y="1"/>
                </a:lnTo>
                <a:lnTo>
                  <a:pt x="5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7" name=""/>
          <p:cNvSpPr/>
          <p:nvPr/>
        </p:nvSpPr>
        <p:spPr>
          <a:xfrm>
            <a:off x="4189320" y="257040"/>
            <a:ext cx="190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4" y="11"/>
                </a:lnTo>
                <a:lnTo>
                  <a:pt x="5" y="14"/>
                </a:lnTo>
                <a:lnTo>
                  <a:pt x="11" y="19"/>
                </a:lnTo>
                <a:lnTo>
                  <a:pt x="18" y="21"/>
                </a:lnTo>
                <a:lnTo>
                  <a:pt x="25" y="23"/>
                </a:lnTo>
                <a:lnTo>
                  <a:pt x="25" y="3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8" name=""/>
          <p:cNvSpPr/>
          <p:nvPr/>
        </p:nvSpPr>
        <p:spPr>
          <a:xfrm>
            <a:off x="4189320" y="174600"/>
            <a:ext cx="27000" cy="82440"/>
          </a:xfrm>
          <a:custGeom>
            <a:avLst/>
            <a:gdLst/>
            <a:ahLst/>
            <a:rect l="l" t="t" r="r" b="b"/>
            <a:pathLst>
              <a:path w="36" h="103">
                <a:moveTo>
                  <a:pt x="25" y="0"/>
                </a:moveTo>
                <a:lnTo>
                  <a:pt x="14" y="7"/>
                </a:lnTo>
                <a:lnTo>
                  <a:pt x="9" y="30"/>
                </a:lnTo>
                <a:lnTo>
                  <a:pt x="5" y="53"/>
                </a:lnTo>
                <a:lnTo>
                  <a:pt x="2" y="65"/>
                </a:lnTo>
                <a:lnTo>
                  <a:pt x="2" y="76"/>
                </a:lnTo>
                <a:lnTo>
                  <a:pt x="0" y="90"/>
                </a:lnTo>
                <a:lnTo>
                  <a:pt x="0" y="103"/>
                </a:lnTo>
                <a:lnTo>
                  <a:pt x="21" y="103"/>
                </a:lnTo>
                <a:lnTo>
                  <a:pt x="21" y="90"/>
                </a:lnTo>
                <a:lnTo>
                  <a:pt x="23" y="80"/>
                </a:lnTo>
                <a:lnTo>
                  <a:pt x="23" y="67"/>
                </a:lnTo>
                <a:lnTo>
                  <a:pt x="27" y="57"/>
                </a:lnTo>
                <a:lnTo>
                  <a:pt x="30" y="33"/>
                </a:lnTo>
                <a:lnTo>
                  <a:pt x="36" y="12"/>
                </a:lnTo>
                <a:lnTo>
                  <a:pt x="25" y="1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39" name=""/>
          <p:cNvSpPr/>
          <p:nvPr/>
        </p:nvSpPr>
        <p:spPr>
          <a:xfrm>
            <a:off x="4208400" y="163440"/>
            <a:ext cx="17640" cy="27000"/>
          </a:xfrm>
          <a:custGeom>
            <a:avLst/>
            <a:gdLst/>
            <a:ahLst/>
            <a:rect l="l" t="t" r="r" b="b"/>
            <a:pathLst>
              <a:path w="21" h="34">
                <a:moveTo>
                  <a:pt x="14" y="0"/>
                </a:moveTo>
                <a:lnTo>
                  <a:pt x="11" y="0"/>
                </a:lnTo>
                <a:lnTo>
                  <a:pt x="7" y="2"/>
                </a:lnTo>
                <a:lnTo>
                  <a:pt x="4" y="6"/>
                </a:lnTo>
                <a:lnTo>
                  <a:pt x="2" y="9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2" y="15"/>
                </a:lnTo>
                <a:lnTo>
                  <a:pt x="0" y="15"/>
                </a:lnTo>
                <a:lnTo>
                  <a:pt x="0" y="34"/>
                </a:lnTo>
                <a:lnTo>
                  <a:pt x="5" y="34"/>
                </a:lnTo>
                <a:lnTo>
                  <a:pt x="9" y="32"/>
                </a:lnTo>
                <a:lnTo>
                  <a:pt x="11" y="32"/>
                </a:lnTo>
                <a:lnTo>
                  <a:pt x="16" y="29"/>
                </a:lnTo>
                <a:lnTo>
                  <a:pt x="18" y="25"/>
                </a:lnTo>
                <a:lnTo>
                  <a:pt x="21" y="20"/>
                </a:lnTo>
                <a:lnTo>
                  <a:pt x="21" y="16"/>
                </a:lnTo>
                <a:lnTo>
                  <a:pt x="21" y="16"/>
                </a:lnTo>
                <a:lnTo>
                  <a:pt x="21" y="18"/>
                </a:lnTo>
                <a:lnTo>
                  <a:pt x="18" y="20"/>
                </a:lnTo>
                <a:lnTo>
                  <a:pt x="16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0" name=""/>
          <p:cNvSpPr/>
          <p:nvPr/>
        </p:nvSpPr>
        <p:spPr>
          <a:xfrm>
            <a:off x="4219560" y="1713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1" name=""/>
          <p:cNvSpPr/>
          <p:nvPr/>
        </p:nvSpPr>
        <p:spPr>
          <a:xfrm>
            <a:off x="4367160" y="345960"/>
            <a:ext cx="15840" cy="22320"/>
          </a:xfrm>
          <a:custGeom>
            <a:avLst/>
            <a:gdLst/>
            <a:ahLst/>
            <a:rect l="l" t="t" r="r" b="b"/>
            <a:pathLst>
              <a:path w="22" h="28">
                <a:moveTo>
                  <a:pt x="22" y="5"/>
                </a:moveTo>
                <a:lnTo>
                  <a:pt x="13" y="0"/>
                </a:lnTo>
                <a:lnTo>
                  <a:pt x="0" y="5"/>
                </a:lnTo>
                <a:lnTo>
                  <a:pt x="0" y="7"/>
                </a:lnTo>
                <a:lnTo>
                  <a:pt x="0" y="28"/>
                </a:lnTo>
                <a:lnTo>
                  <a:pt x="13" y="23"/>
                </a:lnTo>
                <a:lnTo>
                  <a:pt x="13" y="21"/>
                </a:lnTo>
                <a:lnTo>
                  <a:pt x="2" y="16"/>
                </a:lnTo>
                <a:lnTo>
                  <a:pt x="2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2" name=""/>
          <p:cNvSpPr/>
          <p:nvPr/>
        </p:nvSpPr>
        <p:spPr>
          <a:xfrm>
            <a:off x="4368960" y="352440"/>
            <a:ext cx="18720" cy="12600"/>
          </a:xfrm>
          <a:custGeom>
            <a:avLst/>
            <a:gdLst/>
            <a:ahLst/>
            <a:rect l="l" t="t" r="r" b="b"/>
            <a:pathLst>
              <a:path w="25" h="16">
                <a:moveTo>
                  <a:pt x="25" y="11"/>
                </a:moveTo>
                <a:lnTo>
                  <a:pt x="23" y="7"/>
                </a:lnTo>
                <a:lnTo>
                  <a:pt x="21" y="4"/>
                </a:lnTo>
                <a:lnTo>
                  <a:pt x="20" y="0"/>
                </a:lnTo>
                <a:lnTo>
                  <a:pt x="0" y="9"/>
                </a:lnTo>
                <a:lnTo>
                  <a:pt x="2" y="13"/>
                </a:lnTo>
                <a:lnTo>
                  <a:pt x="4" y="16"/>
                </a:lnTo>
                <a:lnTo>
                  <a:pt x="4" y="11"/>
                </a:lnTo>
                <a:lnTo>
                  <a:pt x="2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3" name=""/>
          <p:cNvSpPr/>
          <p:nvPr/>
        </p:nvSpPr>
        <p:spPr>
          <a:xfrm>
            <a:off x="4365720" y="360360"/>
            <a:ext cx="21960" cy="17640"/>
          </a:xfrm>
          <a:custGeom>
            <a:avLst/>
            <a:gdLst/>
            <a:ahLst/>
            <a:rect l="l" t="t" r="r" b="b"/>
            <a:pathLst>
              <a:path w="28" h="23">
                <a:moveTo>
                  <a:pt x="1" y="23"/>
                </a:moveTo>
                <a:lnTo>
                  <a:pt x="1" y="23"/>
                </a:lnTo>
                <a:lnTo>
                  <a:pt x="7" y="23"/>
                </a:lnTo>
                <a:lnTo>
                  <a:pt x="10" y="21"/>
                </a:lnTo>
                <a:lnTo>
                  <a:pt x="16" y="19"/>
                </a:lnTo>
                <a:lnTo>
                  <a:pt x="17" y="18"/>
                </a:lnTo>
                <a:lnTo>
                  <a:pt x="21" y="14"/>
                </a:lnTo>
                <a:lnTo>
                  <a:pt x="24" y="10"/>
                </a:lnTo>
                <a:lnTo>
                  <a:pt x="26" y="5"/>
                </a:lnTo>
                <a:lnTo>
                  <a:pt x="28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3" y="2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4" name=""/>
          <p:cNvSpPr/>
          <p:nvPr/>
        </p:nvSpPr>
        <p:spPr>
          <a:xfrm>
            <a:off x="4356000" y="352440"/>
            <a:ext cx="14400" cy="25560"/>
          </a:xfrm>
          <a:custGeom>
            <a:avLst/>
            <a:gdLst/>
            <a:ahLst/>
            <a:rect l="l" t="t" r="r" b="b"/>
            <a:pathLst>
              <a:path w="20" h="34">
                <a:moveTo>
                  <a:pt x="14" y="0"/>
                </a:moveTo>
                <a:lnTo>
                  <a:pt x="7" y="2"/>
                </a:lnTo>
                <a:lnTo>
                  <a:pt x="4" y="7"/>
                </a:lnTo>
                <a:lnTo>
                  <a:pt x="0" y="13"/>
                </a:lnTo>
                <a:lnTo>
                  <a:pt x="0" y="18"/>
                </a:lnTo>
                <a:lnTo>
                  <a:pt x="0" y="21"/>
                </a:lnTo>
                <a:lnTo>
                  <a:pt x="4" y="29"/>
                </a:lnTo>
                <a:lnTo>
                  <a:pt x="7" y="32"/>
                </a:lnTo>
                <a:lnTo>
                  <a:pt x="14" y="34"/>
                </a:lnTo>
                <a:lnTo>
                  <a:pt x="14" y="14"/>
                </a:lnTo>
                <a:lnTo>
                  <a:pt x="18" y="14"/>
                </a:lnTo>
                <a:lnTo>
                  <a:pt x="20" y="16"/>
                </a:lnTo>
                <a:lnTo>
                  <a:pt x="20" y="16"/>
                </a:lnTo>
                <a:lnTo>
                  <a:pt x="20" y="18"/>
                </a:lnTo>
                <a:lnTo>
                  <a:pt x="20" y="18"/>
                </a:lnTo>
                <a:lnTo>
                  <a:pt x="18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5" name=""/>
          <p:cNvSpPr/>
          <p:nvPr/>
        </p:nvSpPr>
        <p:spPr>
          <a:xfrm>
            <a:off x="4367160" y="3603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6" name=""/>
          <p:cNvSpPr/>
          <p:nvPr/>
        </p:nvSpPr>
        <p:spPr>
          <a:xfrm>
            <a:off x="2816280" y="-1073160"/>
            <a:ext cx="65160" cy="54000"/>
          </a:xfrm>
          <a:custGeom>
            <a:avLst/>
            <a:gdLst/>
            <a:ahLst/>
            <a:rect l="l" t="t" r="r" b="b"/>
            <a:pathLst>
              <a:path w="82" h="69">
                <a:moveTo>
                  <a:pt x="60" y="0"/>
                </a:moveTo>
                <a:lnTo>
                  <a:pt x="60" y="0"/>
                </a:lnTo>
                <a:lnTo>
                  <a:pt x="60" y="5"/>
                </a:lnTo>
                <a:lnTo>
                  <a:pt x="60" y="9"/>
                </a:lnTo>
                <a:lnTo>
                  <a:pt x="59" y="12"/>
                </a:lnTo>
                <a:lnTo>
                  <a:pt x="55" y="16"/>
                </a:lnTo>
                <a:lnTo>
                  <a:pt x="53" y="20"/>
                </a:lnTo>
                <a:lnTo>
                  <a:pt x="50" y="21"/>
                </a:lnTo>
                <a:lnTo>
                  <a:pt x="46" y="25"/>
                </a:lnTo>
                <a:lnTo>
                  <a:pt x="41" y="29"/>
                </a:lnTo>
                <a:lnTo>
                  <a:pt x="32" y="34"/>
                </a:lnTo>
                <a:lnTo>
                  <a:pt x="21" y="41"/>
                </a:lnTo>
                <a:lnTo>
                  <a:pt x="16" y="43"/>
                </a:lnTo>
                <a:lnTo>
                  <a:pt x="11" y="46"/>
                </a:lnTo>
                <a:lnTo>
                  <a:pt x="5" y="50"/>
                </a:lnTo>
                <a:lnTo>
                  <a:pt x="0" y="55"/>
                </a:lnTo>
                <a:lnTo>
                  <a:pt x="16" y="69"/>
                </a:lnTo>
                <a:lnTo>
                  <a:pt x="18" y="66"/>
                </a:lnTo>
                <a:lnTo>
                  <a:pt x="23" y="62"/>
                </a:lnTo>
                <a:lnTo>
                  <a:pt x="27" y="61"/>
                </a:lnTo>
                <a:lnTo>
                  <a:pt x="32" y="57"/>
                </a:lnTo>
                <a:lnTo>
                  <a:pt x="43" y="52"/>
                </a:lnTo>
                <a:lnTo>
                  <a:pt x="53" y="45"/>
                </a:lnTo>
                <a:lnTo>
                  <a:pt x="59" y="41"/>
                </a:lnTo>
                <a:lnTo>
                  <a:pt x="64" y="37"/>
                </a:lnTo>
                <a:lnTo>
                  <a:pt x="69" y="32"/>
                </a:lnTo>
                <a:lnTo>
                  <a:pt x="73" y="29"/>
                </a:lnTo>
                <a:lnTo>
                  <a:pt x="76" y="21"/>
                </a:lnTo>
                <a:lnTo>
                  <a:pt x="80" y="16"/>
                </a:lnTo>
                <a:lnTo>
                  <a:pt x="82" y="9"/>
                </a:lnTo>
                <a:lnTo>
                  <a:pt x="82" y="0"/>
                </a:lnTo>
                <a:lnTo>
                  <a:pt x="6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7" name=""/>
          <p:cNvSpPr/>
          <p:nvPr/>
        </p:nvSpPr>
        <p:spPr>
          <a:xfrm>
            <a:off x="2851200" y="-1103400"/>
            <a:ext cx="30240" cy="30240"/>
          </a:xfrm>
          <a:custGeom>
            <a:avLst/>
            <a:gdLst/>
            <a:ahLst/>
            <a:rect l="l" t="t" r="r" b="b"/>
            <a:pathLst>
              <a:path w="39" h="37">
                <a:moveTo>
                  <a:pt x="3" y="0"/>
                </a:moveTo>
                <a:lnTo>
                  <a:pt x="0" y="17"/>
                </a:lnTo>
                <a:lnTo>
                  <a:pt x="9" y="23"/>
                </a:lnTo>
                <a:lnTo>
                  <a:pt x="14" y="26"/>
                </a:lnTo>
                <a:lnTo>
                  <a:pt x="16" y="26"/>
                </a:lnTo>
                <a:lnTo>
                  <a:pt x="17" y="28"/>
                </a:lnTo>
                <a:lnTo>
                  <a:pt x="17" y="30"/>
                </a:lnTo>
                <a:lnTo>
                  <a:pt x="17" y="32"/>
                </a:lnTo>
                <a:lnTo>
                  <a:pt x="17" y="33"/>
                </a:lnTo>
                <a:lnTo>
                  <a:pt x="17" y="37"/>
                </a:lnTo>
                <a:lnTo>
                  <a:pt x="39" y="37"/>
                </a:lnTo>
                <a:lnTo>
                  <a:pt x="39" y="32"/>
                </a:lnTo>
                <a:lnTo>
                  <a:pt x="39" y="28"/>
                </a:lnTo>
                <a:lnTo>
                  <a:pt x="37" y="23"/>
                </a:lnTo>
                <a:lnTo>
                  <a:pt x="35" y="19"/>
                </a:lnTo>
                <a:lnTo>
                  <a:pt x="32" y="14"/>
                </a:lnTo>
                <a:lnTo>
                  <a:pt x="26" y="9"/>
                </a:lnTo>
                <a:lnTo>
                  <a:pt x="19" y="5"/>
                </a:lnTo>
                <a:lnTo>
                  <a:pt x="14" y="1"/>
                </a:lnTo>
                <a:lnTo>
                  <a:pt x="12" y="19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8" name=""/>
          <p:cNvSpPr/>
          <p:nvPr/>
        </p:nvSpPr>
        <p:spPr>
          <a:xfrm>
            <a:off x="2854440" y="-1119240"/>
            <a:ext cx="81000" cy="31680"/>
          </a:xfrm>
          <a:custGeom>
            <a:avLst/>
            <a:gdLst/>
            <a:ahLst/>
            <a:rect l="l" t="t" r="r" b="b"/>
            <a:pathLst>
              <a:path w="103" h="39">
                <a:moveTo>
                  <a:pt x="91" y="0"/>
                </a:moveTo>
                <a:lnTo>
                  <a:pt x="87" y="2"/>
                </a:lnTo>
                <a:lnTo>
                  <a:pt x="82" y="4"/>
                </a:lnTo>
                <a:lnTo>
                  <a:pt x="79" y="5"/>
                </a:lnTo>
                <a:lnTo>
                  <a:pt x="75" y="7"/>
                </a:lnTo>
                <a:lnTo>
                  <a:pt x="64" y="9"/>
                </a:lnTo>
                <a:lnTo>
                  <a:pt x="54" y="11"/>
                </a:lnTo>
                <a:lnTo>
                  <a:pt x="41" y="11"/>
                </a:lnTo>
                <a:lnTo>
                  <a:pt x="29" y="13"/>
                </a:lnTo>
                <a:lnTo>
                  <a:pt x="22" y="14"/>
                </a:lnTo>
                <a:lnTo>
                  <a:pt x="14" y="14"/>
                </a:lnTo>
                <a:lnTo>
                  <a:pt x="7" y="18"/>
                </a:lnTo>
                <a:lnTo>
                  <a:pt x="0" y="20"/>
                </a:lnTo>
                <a:lnTo>
                  <a:pt x="9" y="39"/>
                </a:lnTo>
                <a:lnTo>
                  <a:pt x="14" y="37"/>
                </a:lnTo>
                <a:lnTo>
                  <a:pt x="20" y="36"/>
                </a:lnTo>
                <a:lnTo>
                  <a:pt x="25" y="34"/>
                </a:lnTo>
                <a:lnTo>
                  <a:pt x="32" y="34"/>
                </a:lnTo>
                <a:lnTo>
                  <a:pt x="45" y="32"/>
                </a:lnTo>
                <a:lnTo>
                  <a:pt x="55" y="30"/>
                </a:lnTo>
                <a:lnTo>
                  <a:pt x="68" y="30"/>
                </a:lnTo>
                <a:lnTo>
                  <a:pt x="80" y="29"/>
                </a:lnTo>
                <a:lnTo>
                  <a:pt x="86" y="27"/>
                </a:lnTo>
                <a:lnTo>
                  <a:pt x="93" y="23"/>
                </a:lnTo>
                <a:lnTo>
                  <a:pt x="98" y="21"/>
                </a:lnTo>
                <a:lnTo>
                  <a:pt x="103" y="16"/>
                </a:lnTo>
                <a:lnTo>
                  <a:pt x="9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49" name=""/>
          <p:cNvSpPr/>
          <p:nvPr/>
        </p:nvSpPr>
        <p:spPr>
          <a:xfrm>
            <a:off x="2932200" y="-1120680"/>
            <a:ext cx="111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0" name=""/>
          <p:cNvSpPr/>
          <p:nvPr/>
        </p:nvSpPr>
        <p:spPr>
          <a:xfrm>
            <a:off x="2924280" y="-1112760"/>
            <a:ext cx="25200" cy="15840"/>
          </a:xfrm>
          <a:custGeom>
            <a:avLst/>
            <a:gdLst/>
            <a:ahLst/>
            <a:rect l="l" t="t" r="r" b="b"/>
            <a:pathLst>
              <a:path w="32" h="20">
                <a:moveTo>
                  <a:pt x="22" y="9"/>
                </a:moveTo>
                <a:lnTo>
                  <a:pt x="11" y="20"/>
                </a:lnTo>
                <a:lnTo>
                  <a:pt x="16" y="20"/>
                </a:lnTo>
                <a:lnTo>
                  <a:pt x="20" y="18"/>
                </a:lnTo>
                <a:lnTo>
                  <a:pt x="23" y="14"/>
                </a:lnTo>
                <a:lnTo>
                  <a:pt x="27" y="12"/>
                </a:lnTo>
                <a:lnTo>
                  <a:pt x="30" y="7"/>
                </a:lnTo>
                <a:lnTo>
                  <a:pt x="32" y="0"/>
                </a:lnTo>
                <a:lnTo>
                  <a:pt x="11" y="0"/>
                </a:lnTo>
                <a:lnTo>
                  <a:pt x="11" y="0"/>
                </a:lnTo>
                <a:lnTo>
                  <a:pt x="9" y="2"/>
                </a:lnTo>
                <a:lnTo>
                  <a:pt x="11" y="0"/>
                </a:lnTo>
                <a:lnTo>
                  <a:pt x="11" y="0"/>
                </a:lnTo>
                <a:lnTo>
                  <a:pt x="0" y="9"/>
                </a:lnTo>
                <a:lnTo>
                  <a:pt x="22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1" name=""/>
          <p:cNvSpPr/>
          <p:nvPr/>
        </p:nvSpPr>
        <p:spPr>
          <a:xfrm>
            <a:off x="2924280" y="-1104840"/>
            <a:ext cx="17280" cy="66600"/>
          </a:xfrm>
          <a:custGeom>
            <a:avLst/>
            <a:gdLst/>
            <a:ahLst/>
            <a:rect l="l" t="t" r="r" b="b"/>
            <a:pathLst>
              <a:path w="22" h="84">
                <a:moveTo>
                  <a:pt x="22" y="84"/>
                </a:moveTo>
                <a:lnTo>
                  <a:pt x="22" y="84"/>
                </a:lnTo>
                <a:lnTo>
                  <a:pt x="22" y="64"/>
                </a:lnTo>
                <a:lnTo>
                  <a:pt x="22" y="44"/>
                </a:lnTo>
                <a:lnTo>
                  <a:pt x="22" y="23"/>
                </a:lnTo>
                <a:lnTo>
                  <a:pt x="22" y="0"/>
                </a:lnTo>
                <a:lnTo>
                  <a:pt x="0" y="0"/>
                </a:lnTo>
                <a:lnTo>
                  <a:pt x="0" y="23"/>
                </a:lnTo>
                <a:lnTo>
                  <a:pt x="0" y="44"/>
                </a:lnTo>
                <a:lnTo>
                  <a:pt x="0" y="64"/>
                </a:lnTo>
                <a:lnTo>
                  <a:pt x="0" y="84"/>
                </a:lnTo>
                <a:lnTo>
                  <a:pt x="22" y="8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2" name=""/>
          <p:cNvSpPr/>
          <p:nvPr/>
        </p:nvSpPr>
        <p:spPr>
          <a:xfrm>
            <a:off x="2894040" y="-1038240"/>
            <a:ext cx="47520" cy="22320"/>
          </a:xfrm>
          <a:custGeom>
            <a:avLst/>
            <a:gdLst/>
            <a:ahLst/>
            <a:rect l="l" t="t" r="r" b="b"/>
            <a:pathLst>
              <a:path w="61" h="28">
                <a:moveTo>
                  <a:pt x="14" y="28"/>
                </a:moveTo>
                <a:lnTo>
                  <a:pt x="14" y="28"/>
                </a:lnTo>
                <a:lnTo>
                  <a:pt x="14" y="28"/>
                </a:lnTo>
                <a:lnTo>
                  <a:pt x="18" y="26"/>
                </a:lnTo>
                <a:lnTo>
                  <a:pt x="20" y="26"/>
                </a:lnTo>
                <a:lnTo>
                  <a:pt x="25" y="24"/>
                </a:lnTo>
                <a:lnTo>
                  <a:pt x="34" y="24"/>
                </a:lnTo>
                <a:lnTo>
                  <a:pt x="43" y="21"/>
                </a:lnTo>
                <a:lnTo>
                  <a:pt x="50" y="19"/>
                </a:lnTo>
                <a:lnTo>
                  <a:pt x="53" y="14"/>
                </a:lnTo>
                <a:lnTo>
                  <a:pt x="57" y="10"/>
                </a:lnTo>
                <a:lnTo>
                  <a:pt x="59" y="5"/>
                </a:lnTo>
                <a:lnTo>
                  <a:pt x="61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4" y="1"/>
                </a:lnTo>
                <a:lnTo>
                  <a:pt x="29" y="3"/>
                </a:lnTo>
                <a:lnTo>
                  <a:pt x="21" y="5"/>
                </a:lnTo>
                <a:lnTo>
                  <a:pt x="14" y="7"/>
                </a:lnTo>
                <a:lnTo>
                  <a:pt x="11" y="7"/>
                </a:lnTo>
                <a:lnTo>
                  <a:pt x="7" y="8"/>
                </a:lnTo>
                <a:lnTo>
                  <a:pt x="4" y="10"/>
                </a:lnTo>
                <a:lnTo>
                  <a:pt x="0" y="12"/>
                </a:lnTo>
                <a:lnTo>
                  <a:pt x="14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3" name=""/>
          <p:cNvSpPr/>
          <p:nvPr/>
        </p:nvSpPr>
        <p:spPr>
          <a:xfrm>
            <a:off x="2854440" y="-1030320"/>
            <a:ext cx="44280" cy="17640"/>
          </a:xfrm>
          <a:custGeom>
            <a:avLst/>
            <a:gdLst/>
            <a:ahLst/>
            <a:rect l="l" t="t" r="r" b="b"/>
            <a:pathLst>
              <a:path w="57" h="22">
                <a:moveTo>
                  <a:pt x="0" y="11"/>
                </a:moveTo>
                <a:lnTo>
                  <a:pt x="11" y="22"/>
                </a:lnTo>
                <a:lnTo>
                  <a:pt x="57" y="22"/>
                </a:lnTo>
                <a:lnTo>
                  <a:pt x="57" y="0"/>
                </a:lnTo>
                <a:lnTo>
                  <a:pt x="11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4" name=""/>
          <p:cNvSpPr/>
          <p:nvPr/>
        </p:nvSpPr>
        <p:spPr>
          <a:xfrm>
            <a:off x="2854440" y="-1033560"/>
            <a:ext cx="15840" cy="11160"/>
          </a:xfrm>
          <a:custGeom>
            <a:avLst/>
            <a:gdLst/>
            <a:ahLst/>
            <a:rect l="l" t="t" r="r" b="b"/>
            <a:pathLst>
              <a:path w="22" h="14">
                <a:moveTo>
                  <a:pt x="11" y="0"/>
                </a:moveTo>
                <a:lnTo>
                  <a:pt x="0" y="10"/>
                </a:lnTo>
                <a:lnTo>
                  <a:pt x="0" y="14"/>
                </a:lnTo>
                <a:lnTo>
                  <a:pt x="22" y="14"/>
                </a:lnTo>
                <a:lnTo>
                  <a:pt x="22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5" name=""/>
          <p:cNvSpPr/>
          <p:nvPr/>
        </p:nvSpPr>
        <p:spPr>
          <a:xfrm>
            <a:off x="2822400" y="-1033560"/>
            <a:ext cx="399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6" name=""/>
          <p:cNvSpPr/>
          <p:nvPr/>
        </p:nvSpPr>
        <p:spPr>
          <a:xfrm>
            <a:off x="2530440" y="-1141560"/>
            <a:ext cx="39600" cy="16200"/>
          </a:xfrm>
          <a:custGeom>
            <a:avLst/>
            <a:gdLst/>
            <a:ahLst/>
            <a:rect l="l" t="t" r="r" b="b"/>
            <a:pathLst>
              <a:path w="49" h="19">
                <a:moveTo>
                  <a:pt x="49" y="0"/>
                </a:moveTo>
                <a:lnTo>
                  <a:pt x="49" y="0"/>
                </a:lnTo>
                <a:lnTo>
                  <a:pt x="39" y="0"/>
                </a:lnTo>
                <a:lnTo>
                  <a:pt x="26" y="0"/>
                </a:lnTo>
                <a:lnTo>
                  <a:pt x="12" y="0"/>
                </a:lnTo>
                <a:lnTo>
                  <a:pt x="0" y="0"/>
                </a:lnTo>
                <a:lnTo>
                  <a:pt x="0" y="19"/>
                </a:lnTo>
                <a:lnTo>
                  <a:pt x="12" y="19"/>
                </a:lnTo>
                <a:lnTo>
                  <a:pt x="26" y="19"/>
                </a:lnTo>
                <a:lnTo>
                  <a:pt x="39" y="19"/>
                </a:lnTo>
                <a:lnTo>
                  <a:pt x="49" y="19"/>
                </a:lnTo>
                <a:lnTo>
                  <a:pt x="4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7" name=""/>
          <p:cNvSpPr/>
          <p:nvPr/>
        </p:nvSpPr>
        <p:spPr>
          <a:xfrm>
            <a:off x="2570040" y="-1141560"/>
            <a:ext cx="20880" cy="17640"/>
          </a:xfrm>
          <a:custGeom>
            <a:avLst/>
            <a:gdLst/>
            <a:ahLst/>
            <a:rect l="l" t="t" r="r" b="b"/>
            <a:pathLst>
              <a:path w="27" h="23">
                <a:moveTo>
                  <a:pt x="27" y="23"/>
                </a:moveTo>
                <a:lnTo>
                  <a:pt x="27" y="8"/>
                </a:lnTo>
                <a:lnTo>
                  <a:pt x="20" y="5"/>
                </a:lnTo>
                <a:lnTo>
                  <a:pt x="13" y="1"/>
                </a:lnTo>
                <a:lnTo>
                  <a:pt x="6" y="0"/>
                </a:lnTo>
                <a:lnTo>
                  <a:pt x="0" y="0"/>
                </a:lnTo>
                <a:lnTo>
                  <a:pt x="0" y="19"/>
                </a:lnTo>
                <a:lnTo>
                  <a:pt x="4" y="19"/>
                </a:lnTo>
                <a:lnTo>
                  <a:pt x="6" y="19"/>
                </a:lnTo>
                <a:lnTo>
                  <a:pt x="8" y="21"/>
                </a:lnTo>
                <a:lnTo>
                  <a:pt x="11" y="23"/>
                </a:lnTo>
                <a:lnTo>
                  <a:pt x="11" y="8"/>
                </a:lnTo>
                <a:lnTo>
                  <a:pt x="27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8" name=""/>
          <p:cNvSpPr/>
          <p:nvPr/>
        </p:nvSpPr>
        <p:spPr>
          <a:xfrm>
            <a:off x="2560680" y="-1135080"/>
            <a:ext cx="30240" cy="25560"/>
          </a:xfrm>
          <a:custGeom>
            <a:avLst/>
            <a:gdLst/>
            <a:ahLst/>
            <a:rect l="l" t="t" r="r" b="b"/>
            <a:pathLst>
              <a:path w="37" h="33">
                <a:moveTo>
                  <a:pt x="21" y="22"/>
                </a:moveTo>
                <a:lnTo>
                  <a:pt x="10" y="33"/>
                </a:lnTo>
                <a:lnTo>
                  <a:pt x="16" y="33"/>
                </a:lnTo>
                <a:lnTo>
                  <a:pt x="21" y="31"/>
                </a:lnTo>
                <a:lnTo>
                  <a:pt x="25" y="27"/>
                </a:lnTo>
                <a:lnTo>
                  <a:pt x="28" y="25"/>
                </a:lnTo>
                <a:lnTo>
                  <a:pt x="32" y="20"/>
                </a:lnTo>
                <a:lnTo>
                  <a:pt x="37" y="15"/>
                </a:lnTo>
                <a:lnTo>
                  <a:pt x="21" y="0"/>
                </a:lnTo>
                <a:lnTo>
                  <a:pt x="16" y="6"/>
                </a:lnTo>
                <a:lnTo>
                  <a:pt x="12" y="9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0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59" name=""/>
          <p:cNvSpPr/>
          <p:nvPr/>
        </p:nvSpPr>
        <p:spPr>
          <a:xfrm>
            <a:off x="2560680" y="-1117440"/>
            <a:ext cx="23760" cy="17280"/>
          </a:xfrm>
          <a:custGeom>
            <a:avLst/>
            <a:gdLst/>
            <a:ahLst/>
            <a:rect l="l" t="t" r="r" b="b"/>
            <a:pathLst>
              <a:path w="28" h="21">
                <a:moveTo>
                  <a:pt x="28" y="21"/>
                </a:moveTo>
                <a:lnTo>
                  <a:pt x="28" y="16"/>
                </a:lnTo>
                <a:lnTo>
                  <a:pt x="26" y="12"/>
                </a:lnTo>
                <a:lnTo>
                  <a:pt x="25" y="9"/>
                </a:lnTo>
                <a:lnTo>
                  <a:pt x="25" y="7"/>
                </a:lnTo>
                <a:lnTo>
                  <a:pt x="23" y="5"/>
                </a:lnTo>
                <a:lnTo>
                  <a:pt x="21" y="3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3" y="14"/>
                </a:lnTo>
                <a:lnTo>
                  <a:pt x="5" y="16"/>
                </a:lnTo>
                <a:lnTo>
                  <a:pt x="5" y="19"/>
                </a:lnTo>
                <a:lnTo>
                  <a:pt x="7" y="21"/>
                </a:lnTo>
                <a:lnTo>
                  <a:pt x="7" y="21"/>
                </a:lnTo>
                <a:lnTo>
                  <a:pt x="28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0" name=""/>
          <p:cNvSpPr/>
          <p:nvPr/>
        </p:nvSpPr>
        <p:spPr>
          <a:xfrm>
            <a:off x="2567160" y="-1109520"/>
            <a:ext cx="79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1" name=""/>
          <p:cNvSpPr/>
          <p:nvPr/>
        </p:nvSpPr>
        <p:spPr>
          <a:xfrm>
            <a:off x="2502000" y="-1128600"/>
            <a:ext cx="69840" cy="34920"/>
          </a:xfrm>
          <a:custGeom>
            <a:avLst/>
            <a:gdLst/>
            <a:ahLst/>
            <a:rect l="l" t="t" r="r" b="b"/>
            <a:pathLst>
              <a:path w="87" h="44">
                <a:moveTo>
                  <a:pt x="0" y="3"/>
                </a:moveTo>
                <a:lnTo>
                  <a:pt x="0" y="3"/>
                </a:lnTo>
                <a:lnTo>
                  <a:pt x="2" y="10"/>
                </a:lnTo>
                <a:lnTo>
                  <a:pt x="5" y="16"/>
                </a:lnTo>
                <a:lnTo>
                  <a:pt x="11" y="17"/>
                </a:lnTo>
                <a:lnTo>
                  <a:pt x="14" y="21"/>
                </a:lnTo>
                <a:lnTo>
                  <a:pt x="25" y="26"/>
                </a:lnTo>
                <a:lnTo>
                  <a:pt x="37" y="30"/>
                </a:lnTo>
                <a:lnTo>
                  <a:pt x="62" y="39"/>
                </a:lnTo>
                <a:lnTo>
                  <a:pt x="78" y="44"/>
                </a:lnTo>
                <a:lnTo>
                  <a:pt x="87" y="26"/>
                </a:lnTo>
                <a:lnTo>
                  <a:pt x="69" y="17"/>
                </a:lnTo>
                <a:lnTo>
                  <a:pt x="45" y="10"/>
                </a:lnTo>
                <a:lnTo>
                  <a:pt x="34" y="7"/>
                </a:lnTo>
                <a:lnTo>
                  <a:pt x="25" y="3"/>
                </a:lnTo>
                <a:lnTo>
                  <a:pt x="21" y="1"/>
                </a:lnTo>
                <a:lnTo>
                  <a:pt x="20" y="0"/>
                </a:lnTo>
                <a:lnTo>
                  <a:pt x="21" y="0"/>
                </a:lnTo>
                <a:lnTo>
                  <a:pt x="21" y="3"/>
                </a:lnTo>
                <a:lnTo>
                  <a:pt x="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2" name=""/>
          <p:cNvSpPr/>
          <p:nvPr/>
        </p:nvSpPr>
        <p:spPr>
          <a:xfrm>
            <a:off x="2502000" y="-1141560"/>
            <a:ext cx="28440" cy="16200"/>
          </a:xfrm>
          <a:custGeom>
            <a:avLst/>
            <a:gdLst/>
            <a:ahLst/>
            <a:rect l="l" t="t" r="r" b="b"/>
            <a:pathLst>
              <a:path w="36" h="21">
                <a:moveTo>
                  <a:pt x="36" y="0"/>
                </a:moveTo>
                <a:lnTo>
                  <a:pt x="27" y="0"/>
                </a:lnTo>
                <a:lnTo>
                  <a:pt x="16" y="1"/>
                </a:lnTo>
                <a:lnTo>
                  <a:pt x="11" y="3"/>
                </a:lnTo>
                <a:lnTo>
                  <a:pt x="7" y="7"/>
                </a:lnTo>
                <a:lnTo>
                  <a:pt x="4" y="8"/>
                </a:lnTo>
                <a:lnTo>
                  <a:pt x="2" y="12"/>
                </a:lnTo>
                <a:lnTo>
                  <a:pt x="0" y="16"/>
                </a:lnTo>
                <a:lnTo>
                  <a:pt x="0" y="19"/>
                </a:lnTo>
                <a:lnTo>
                  <a:pt x="21" y="19"/>
                </a:lnTo>
                <a:lnTo>
                  <a:pt x="21" y="19"/>
                </a:lnTo>
                <a:lnTo>
                  <a:pt x="21" y="21"/>
                </a:lnTo>
                <a:lnTo>
                  <a:pt x="20" y="21"/>
                </a:lnTo>
                <a:lnTo>
                  <a:pt x="21" y="21"/>
                </a:lnTo>
                <a:lnTo>
                  <a:pt x="21" y="21"/>
                </a:lnTo>
                <a:lnTo>
                  <a:pt x="27" y="19"/>
                </a:lnTo>
                <a:lnTo>
                  <a:pt x="36" y="19"/>
                </a:lnTo>
                <a:lnTo>
                  <a:pt x="3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3" name=""/>
          <p:cNvSpPr/>
          <p:nvPr/>
        </p:nvSpPr>
        <p:spPr>
          <a:xfrm>
            <a:off x="1920960" y="-1274760"/>
            <a:ext cx="42840" cy="39600"/>
          </a:xfrm>
          <a:custGeom>
            <a:avLst/>
            <a:gdLst/>
            <a:ahLst/>
            <a:rect l="l" t="t" r="r" b="b"/>
            <a:pathLst>
              <a:path w="53" h="50">
                <a:moveTo>
                  <a:pt x="53" y="29"/>
                </a:moveTo>
                <a:lnTo>
                  <a:pt x="51" y="29"/>
                </a:lnTo>
                <a:lnTo>
                  <a:pt x="48" y="29"/>
                </a:lnTo>
                <a:lnTo>
                  <a:pt x="46" y="27"/>
                </a:lnTo>
                <a:lnTo>
                  <a:pt x="44" y="27"/>
                </a:lnTo>
                <a:lnTo>
                  <a:pt x="39" y="25"/>
                </a:lnTo>
                <a:lnTo>
                  <a:pt x="33" y="22"/>
                </a:lnTo>
                <a:lnTo>
                  <a:pt x="24" y="11"/>
                </a:lnTo>
                <a:lnTo>
                  <a:pt x="14" y="0"/>
                </a:lnTo>
                <a:lnTo>
                  <a:pt x="0" y="16"/>
                </a:lnTo>
                <a:lnTo>
                  <a:pt x="8" y="25"/>
                </a:lnTo>
                <a:lnTo>
                  <a:pt x="19" y="36"/>
                </a:lnTo>
                <a:lnTo>
                  <a:pt x="28" y="43"/>
                </a:lnTo>
                <a:lnTo>
                  <a:pt x="33" y="47"/>
                </a:lnTo>
                <a:lnTo>
                  <a:pt x="39" y="48"/>
                </a:lnTo>
                <a:lnTo>
                  <a:pt x="44" y="50"/>
                </a:lnTo>
                <a:lnTo>
                  <a:pt x="48" y="50"/>
                </a:lnTo>
                <a:lnTo>
                  <a:pt x="53" y="50"/>
                </a:lnTo>
                <a:lnTo>
                  <a:pt x="53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4" name=""/>
          <p:cNvSpPr/>
          <p:nvPr/>
        </p:nvSpPr>
        <p:spPr>
          <a:xfrm>
            <a:off x="1955880" y="-1243080"/>
            <a:ext cx="15840" cy="17640"/>
          </a:xfrm>
          <a:custGeom>
            <a:avLst/>
            <a:gdLst/>
            <a:ahLst/>
            <a:rect l="l" t="t" r="r" b="b"/>
            <a:pathLst>
              <a:path w="22" h="24">
                <a:moveTo>
                  <a:pt x="11" y="24"/>
                </a:moveTo>
                <a:lnTo>
                  <a:pt x="22" y="13"/>
                </a:lnTo>
                <a:lnTo>
                  <a:pt x="22" y="0"/>
                </a:lnTo>
                <a:lnTo>
                  <a:pt x="0" y="0"/>
                </a:lnTo>
                <a:lnTo>
                  <a:pt x="0" y="13"/>
                </a:lnTo>
                <a:lnTo>
                  <a:pt x="11" y="2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5" name=""/>
          <p:cNvSpPr/>
          <p:nvPr/>
        </p:nvSpPr>
        <p:spPr>
          <a:xfrm>
            <a:off x="1944720" y="-1241280"/>
            <a:ext cx="19080" cy="15840"/>
          </a:xfrm>
          <a:custGeom>
            <a:avLst/>
            <a:gdLst/>
            <a:ahLst/>
            <a:rect l="l" t="t" r="r" b="b"/>
            <a:pathLst>
              <a:path w="25" h="20">
                <a:moveTo>
                  <a:pt x="0" y="18"/>
                </a:moveTo>
                <a:lnTo>
                  <a:pt x="7" y="20"/>
                </a:lnTo>
                <a:lnTo>
                  <a:pt x="25" y="20"/>
                </a:lnTo>
                <a:lnTo>
                  <a:pt x="25" y="0"/>
                </a:lnTo>
                <a:lnTo>
                  <a:pt x="7" y="0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6" name=""/>
          <p:cNvSpPr/>
          <p:nvPr/>
        </p:nvSpPr>
        <p:spPr>
          <a:xfrm>
            <a:off x="1911240" y="-1260360"/>
            <a:ext cx="44640" cy="34920"/>
          </a:xfrm>
          <a:custGeom>
            <a:avLst/>
            <a:gdLst/>
            <a:ahLst/>
            <a:rect l="l" t="t" r="r" b="b"/>
            <a:pathLst>
              <a:path w="55" h="45">
                <a:moveTo>
                  <a:pt x="0" y="16"/>
                </a:moveTo>
                <a:lnTo>
                  <a:pt x="43" y="45"/>
                </a:lnTo>
                <a:lnTo>
                  <a:pt x="55" y="27"/>
                </a:lnTo>
                <a:lnTo>
                  <a:pt x="13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7" name=""/>
          <p:cNvSpPr/>
          <p:nvPr/>
        </p:nvSpPr>
        <p:spPr>
          <a:xfrm>
            <a:off x="1914480" y="-1266840"/>
            <a:ext cx="20520" cy="20520"/>
          </a:xfrm>
          <a:custGeom>
            <a:avLst/>
            <a:gdLst/>
            <a:ahLst/>
            <a:rect l="l" t="t" r="r" b="b"/>
            <a:pathLst>
              <a:path w="26" h="27">
                <a:moveTo>
                  <a:pt x="5" y="0"/>
                </a:moveTo>
                <a:lnTo>
                  <a:pt x="3" y="0"/>
                </a:lnTo>
                <a:lnTo>
                  <a:pt x="1" y="4"/>
                </a:lnTo>
                <a:lnTo>
                  <a:pt x="1" y="6"/>
                </a:lnTo>
                <a:lnTo>
                  <a:pt x="0" y="7"/>
                </a:lnTo>
                <a:lnTo>
                  <a:pt x="1" y="7"/>
                </a:lnTo>
                <a:lnTo>
                  <a:pt x="1" y="27"/>
                </a:lnTo>
                <a:lnTo>
                  <a:pt x="9" y="25"/>
                </a:lnTo>
                <a:lnTo>
                  <a:pt x="12" y="23"/>
                </a:lnTo>
                <a:lnTo>
                  <a:pt x="17" y="18"/>
                </a:lnTo>
                <a:lnTo>
                  <a:pt x="21" y="14"/>
                </a:lnTo>
                <a:lnTo>
                  <a:pt x="25" y="7"/>
                </a:lnTo>
                <a:lnTo>
                  <a:pt x="26" y="0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8" name=""/>
          <p:cNvSpPr/>
          <p:nvPr/>
        </p:nvSpPr>
        <p:spPr>
          <a:xfrm>
            <a:off x="2014560" y="-1265400"/>
            <a:ext cx="33480" cy="32040"/>
          </a:xfrm>
          <a:custGeom>
            <a:avLst/>
            <a:gdLst/>
            <a:ahLst/>
            <a:rect l="l" t="t" r="r" b="b"/>
            <a:pathLst>
              <a:path w="43" h="39">
                <a:moveTo>
                  <a:pt x="0" y="19"/>
                </a:moveTo>
                <a:lnTo>
                  <a:pt x="5" y="21"/>
                </a:lnTo>
                <a:lnTo>
                  <a:pt x="11" y="23"/>
                </a:lnTo>
                <a:lnTo>
                  <a:pt x="14" y="23"/>
                </a:lnTo>
                <a:lnTo>
                  <a:pt x="14" y="25"/>
                </a:lnTo>
                <a:lnTo>
                  <a:pt x="16" y="26"/>
                </a:lnTo>
                <a:lnTo>
                  <a:pt x="18" y="30"/>
                </a:lnTo>
                <a:lnTo>
                  <a:pt x="20" y="34"/>
                </a:lnTo>
                <a:lnTo>
                  <a:pt x="23" y="39"/>
                </a:lnTo>
                <a:lnTo>
                  <a:pt x="43" y="34"/>
                </a:lnTo>
                <a:lnTo>
                  <a:pt x="39" y="25"/>
                </a:lnTo>
                <a:lnTo>
                  <a:pt x="37" y="19"/>
                </a:lnTo>
                <a:lnTo>
                  <a:pt x="34" y="14"/>
                </a:lnTo>
                <a:lnTo>
                  <a:pt x="30" y="10"/>
                </a:lnTo>
                <a:lnTo>
                  <a:pt x="25" y="7"/>
                </a:lnTo>
                <a:lnTo>
                  <a:pt x="20" y="5"/>
                </a:lnTo>
                <a:lnTo>
                  <a:pt x="14" y="2"/>
                </a:lnTo>
                <a:lnTo>
                  <a:pt x="7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69" name=""/>
          <p:cNvSpPr/>
          <p:nvPr/>
        </p:nvSpPr>
        <p:spPr>
          <a:xfrm>
            <a:off x="2011320" y="-1263600"/>
            <a:ext cx="34920" cy="34920"/>
          </a:xfrm>
          <a:custGeom>
            <a:avLst/>
            <a:gdLst/>
            <a:ahLst/>
            <a:rect l="l" t="t" r="r" b="b"/>
            <a:pathLst>
              <a:path w="43" h="42">
                <a:moveTo>
                  <a:pt x="43" y="28"/>
                </a:moveTo>
                <a:lnTo>
                  <a:pt x="15" y="0"/>
                </a:lnTo>
                <a:lnTo>
                  <a:pt x="0" y="16"/>
                </a:lnTo>
                <a:lnTo>
                  <a:pt x="29" y="42"/>
                </a:lnTo>
                <a:lnTo>
                  <a:pt x="43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0" name=""/>
          <p:cNvSpPr/>
          <p:nvPr/>
        </p:nvSpPr>
        <p:spPr>
          <a:xfrm>
            <a:off x="1801800" y="-1281240"/>
            <a:ext cx="28440" cy="19080"/>
          </a:xfrm>
          <a:custGeom>
            <a:avLst/>
            <a:gdLst/>
            <a:ahLst/>
            <a:rect l="l" t="t" r="r" b="b"/>
            <a:pathLst>
              <a:path w="38" h="25">
                <a:moveTo>
                  <a:pt x="38" y="11"/>
                </a:moveTo>
                <a:lnTo>
                  <a:pt x="29" y="6"/>
                </a:lnTo>
                <a:lnTo>
                  <a:pt x="20" y="4"/>
                </a:lnTo>
                <a:lnTo>
                  <a:pt x="18" y="4"/>
                </a:lnTo>
                <a:lnTo>
                  <a:pt x="22" y="7"/>
                </a:lnTo>
                <a:lnTo>
                  <a:pt x="22" y="11"/>
                </a:lnTo>
                <a:lnTo>
                  <a:pt x="22" y="15"/>
                </a:lnTo>
                <a:lnTo>
                  <a:pt x="20" y="15"/>
                </a:lnTo>
                <a:lnTo>
                  <a:pt x="6" y="0"/>
                </a:lnTo>
                <a:lnTo>
                  <a:pt x="2" y="4"/>
                </a:lnTo>
                <a:lnTo>
                  <a:pt x="0" y="9"/>
                </a:lnTo>
                <a:lnTo>
                  <a:pt x="0" y="15"/>
                </a:lnTo>
                <a:lnTo>
                  <a:pt x="6" y="20"/>
                </a:lnTo>
                <a:lnTo>
                  <a:pt x="9" y="22"/>
                </a:lnTo>
                <a:lnTo>
                  <a:pt x="15" y="24"/>
                </a:lnTo>
                <a:lnTo>
                  <a:pt x="22" y="25"/>
                </a:lnTo>
                <a:lnTo>
                  <a:pt x="23" y="25"/>
                </a:lnTo>
                <a:lnTo>
                  <a:pt x="38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1" name=""/>
          <p:cNvSpPr/>
          <p:nvPr/>
        </p:nvSpPr>
        <p:spPr>
          <a:xfrm>
            <a:off x="1825560" y="-1276200"/>
            <a:ext cx="79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2" name=""/>
          <p:cNvSpPr/>
          <p:nvPr/>
        </p:nvSpPr>
        <p:spPr>
          <a:xfrm>
            <a:off x="1805040" y="-1295280"/>
            <a:ext cx="36360" cy="29880"/>
          </a:xfrm>
          <a:custGeom>
            <a:avLst/>
            <a:gdLst/>
            <a:ahLst/>
            <a:rect l="l" t="t" r="r" b="b"/>
            <a:pathLst>
              <a:path w="46" h="39">
                <a:moveTo>
                  <a:pt x="16" y="14"/>
                </a:moveTo>
                <a:lnTo>
                  <a:pt x="0" y="14"/>
                </a:lnTo>
                <a:lnTo>
                  <a:pt x="9" y="23"/>
                </a:lnTo>
                <a:lnTo>
                  <a:pt x="16" y="26"/>
                </a:lnTo>
                <a:lnTo>
                  <a:pt x="19" y="28"/>
                </a:lnTo>
                <a:lnTo>
                  <a:pt x="21" y="32"/>
                </a:lnTo>
                <a:lnTo>
                  <a:pt x="23" y="35"/>
                </a:lnTo>
                <a:lnTo>
                  <a:pt x="26" y="39"/>
                </a:lnTo>
                <a:lnTo>
                  <a:pt x="46" y="32"/>
                </a:lnTo>
                <a:lnTo>
                  <a:pt x="42" y="24"/>
                </a:lnTo>
                <a:lnTo>
                  <a:pt x="39" y="17"/>
                </a:lnTo>
                <a:lnTo>
                  <a:pt x="33" y="14"/>
                </a:lnTo>
                <a:lnTo>
                  <a:pt x="30" y="10"/>
                </a:lnTo>
                <a:lnTo>
                  <a:pt x="21" y="5"/>
                </a:lnTo>
                <a:lnTo>
                  <a:pt x="16" y="0"/>
                </a:lnTo>
                <a:lnTo>
                  <a:pt x="0" y="0"/>
                </a:lnTo>
                <a:lnTo>
                  <a:pt x="16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3" name=""/>
          <p:cNvSpPr/>
          <p:nvPr/>
        </p:nvSpPr>
        <p:spPr>
          <a:xfrm>
            <a:off x="1800360" y="-1295280"/>
            <a:ext cx="17280" cy="21960"/>
          </a:xfrm>
          <a:custGeom>
            <a:avLst/>
            <a:gdLst/>
            <a:ahLst/>
            <a:rect l="l" t="t" r="r" b="b"/>
            <a:pathLst>
              <a:path w="23" h="28">
                <a:moveTo>
                  <a:pt x="23" y="19"/>
                </a:moveTo>
                <a:lnTo>
                  <a:pt x="21" y="16"/>
                </a:lnTo>
                <a:lnTo>
                  <a:pt x="21" y="14"/>
                </a:lnTo>
                <a:lnTo>
                  <a:pt x="21" y="14"/>
                </a:lnTo>
                <a:lnTo>
                  <a:pt x="5" y="0"/>
                </a:lnTo>
                <a:lnTo>
                  <a:pt x="3" y="3"/>
                </a:lnTo>
                <a:lnTo>
                  <a:pt x="1" y="7"/>
                </a:lnTo>
                <a:lnTo>
                  <a:pt x="1" y="10"/>
                </a:lnTo>
                <a:lnTo>
                  <a:pt x="0" y="14"/>
                </a:lnTo>
                <a:lnTo>
                  <a:pt x="1" y="21"/>
                </a:lnTo>
                <a:lnTo>
                  <a:pt x="3" y="28"/>
                </a:lnTo>
                <a:lnTo>
                  <a:pt x="23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4" name=""/>
          <p:cNvSpPr/>
          <p:nvPr/>
        </p:nvSpPr>
        <p:spPr>
          <a:xfrm>
            <a:off x="1771560" y="-1246320"/>
            <a:ext cx="42840" cy="41400"/>
          </a:xfrm>
          <a:custGeom>
            <a:avLst/>
            <a:gdLst/>
            <a:ahLst/>
            <a:rect l="l" t="t" r="r" b="b"/>
            <a:pathLst>
              <a:path w="53" h="51">
                <a:moveTo>
                  <a:pt x="53" y="0"/>
                </a:moveTo>
                <a:lnTo>
                  <a:pt x="53" y="0"/>
                </a:lnTo>
                <a:lnTo>
                  <a:pt x="44" y="2"/>
                </a:lnTo>
                <a:lnTo>
                  <a:pt x="37" y="3"/>
                </a:lnTo>
                <a:lnTo>
                  <a:pt x="28" y="9"/>
                </a:lnTo>
                <a:lnTo>
                  <a:pt x="21" y="14"/>
                </a:lnTo>
                <a:lnTo>
                  <a:pt x="16" y="18"/>
                </a:lnTo>
                <a:lnTo>
                  <a:pt x="14" y="21"/>
                </a:lnTo>
                <a:lnTo>
                  <a:pt x="9" y="25"/>
                </a:lnTo>
                <a:lnTo>
                  <a:pt x="7" y="30"/>
                </a:lnTo>
                <a:lnTo>
                  <a:pt x="3" y="35"/>
                </a:lnTo>
                <a:lnTo>
                  <a:pt x="2" y="39"/>
                </a:lnTo>
                <a:lnTo>
                  <a:pt x="0" y="46"/>
                </a:lnTo>
                <a:lnTo>
                  <a:pt x="0" y="51"/>
                </a:lnTo>
                <a:lnTo>
                  <a:pt x="21" y="51"/>
                </a:lnTo>
                <a:lnTo>
                  <a:pt x="21" y="48"/>
                </a:lnTo>
                <a:lnTo>
                  <a:pt x="21" y="46"/>
                </a:lnTo>
                <a:lnTo>
                  <a:pt x="23" y="43"/>
                </a:lnTo>
                <a:lnTo>
                  <a:pt x="25" y="41"/>
                </a:lnTo>
                <a:lnTo>
                  <a:pt x="27" y="37"/>
                </a:lnTo>
                <a:lnTo>
                  <a:pt x="28" y="35"/>
                </a:lnTo>
                <a:lnTo>
                  <a:pt x="32" y="32"/>
                </a:lnTo>
                <a:lnTo>
                  <a:pt x="34" y="30"/>
                </a:lnTo>
                <a:lnTo>
                  <a:pt x="41" y="27"/>
                </a:lnTo>
                <a:lnTo>
                  <a:pt x="46" y="23"/>
                </a:lnTo>
                <a:lnTo>
                  <a:pt x="52" y="21"/>
                </a:lnTo>
                <a:lnTo>
                  <a:pt x="53" y="21"/>
                </a:lnTo>
                <a:lnTo>
                  <a:pt x="5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5" name=""/>
          <p:cNvSpPr/>
          <p:nvPr/>
        </p:nvSpPr>
        <p:spPr>
          <a:xfrm>
            <a:off x="1814400" y="-1246320"/>
            <a:ext cx="30240" cy="20880"/>
          </a:xfrm>
          <a:custGeom>
            <a:avLst/>
            <a:gdLst/>
            <a:ahLst/>
            <a:rect l="l" t="t" r="r" b="b"/>
            <a:pathLst>
              <a:path w="39" h="27">
                <a:moveTo>
                  <a:pt x="39" y="16"/>
                </a:moveTo>
                <a:lnTo>
                  <a:pt x="29" y="7"/>
                </a:lnTo>
                <a:lnTo>
                  <a:pt x="27" y="7"/>
                </a:lnTo>
                <a:lnTo>
                  <a:pt x="22" y="3"/>
                </a:lnTo>
                <a:lnTo>
                  <a:pt x="16" y="2"/>
                </a:lnTo>
                <a:lnTo>
                  <a:pt x="13" y="2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4" y="21"/>
                </a:lnTo>
                <a:lnTo>
                  <a:pt x="7" y="21"/>
                </a:lnTo>
                <a:lnTo>
                  <a:pt x="11" y="21"/>
                </a:lnTo>
                <a:lnTo>
                  <a:pt x="15" y="23"/>
                </a:lnTo>
                <a:lnTo>
                  <a:pt x="20" y="25"/>
                </a:lnTo>
                <a:lnTo>
                  <a:pt x="29" y="27"/>
                </a:lnTo>
                <a:lnTo>
                  <a:pt x="18" y="16"/>
                </a:lnTo>
                <a:lnTo>
                  <a:pt x="39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6" name=""/>
          <p:cNvSpPr/>
          <p:nvPr/>
        </p:nvSpPr>
        <p:spPr>
          <a:xfrm>
            <a:off x="1827360" y="-1231920"/>
            <a:ext cx="27000" cy="58680"/>
          </a:xfrm>
          <a:custGeom>
            <a:avLst/>
            <a:gdLst/>
            <a:ahLst/>
            <a:rect l="l" t="t" r="r" b="b"/>
            <a:pathLst>
              <a:path w="36" h="74">
                <a:moveTo>
                  <a:pt x="29" y="74"/>
                </a:moveTo>
                <a:lnTo>
                  <a:pt x="36" y="62"/>
                </a:lnTo>
                <a:lnTo>
                  <a:pt x="31" y="48"/>
                </a:lnTo>
                <a:lnTo>
                  <a:pt x="27" y="32"/>
                </a:lnTo>
                <a:lnTo>
                  <a:pt x="25" y="25"/>
                </a:lnTo>
                <a:lnTo>
                  <a:pt x="23" y="17"/>
                </a:lnTo>
                <a:lnTo>
                  <a:pt x="23" y="9"/>
                </a:lnTo>
                <a:lnTo>
                  <a:pt x="22" y="0"/>
                </a:lnTo>
                <a:lnTo>
                  <a:pt x="0" y="0"/>
                </a:lnTo>
                <a:lnTo>
                  <a:pt x="2" y="10"/>
                </a:lnTo>
                <a:lnTo>
                  <a:pt x="2" y="19"/>
                </a:lnTo>
                <a:lnTo>
                  <a:pt x="4" y="30"/>
                </a:lnTo>
                <a:lnTo>
                  <a:pt x="6" y="37"/>
                </a:lnTo>
                <a:lnTo>
                  <a:pt x="9" y="53"/>
                </a:lnTo>
                <a:lnTo>
                  <a:pt x="15" y="69"/>
                </a:lnTo>
                <a:lnTo>
                  <a:pt x="23" y="55"/>
                </a:lnTo>
                <a:lnTo>
                  <a:pt x="29" y="7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7" name=""/>
          <p:cNvSpPr/>
          <p:nvPr/>
        </p:nvSpPr>
        <p:spPr>
          <a:xfrm>
            <a:off x="1793880" y="-1189080"/>
            <a:ext cx="57240" cy="25560"/>
          </a:xfrm>
          <a:custGeom>
            <a:avLst/>
            <a:gdLst/>
            <a:ahLst/>
            <a:rect l="l" t="t" r="r" b="b"/>
            <a:pathLst>
              <a:path w="72" h="30">
                <a:moveTo>
                  <a:pt x="11" y="30"/>
                </a:move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21"/>
                </a:lnTo>
                <a:lnTo>
                  <a:pt x="22" y="19"/>
                </a:lnTo>
                <a:lnTo>
                  <a:pt x="25" y="19"/>
                </a:lnTo>
                <a:lnTo>
                  <a:pt x="27" y="19"/>
                </a:lnTo>
                <a:lnTo>
                  <a:pt x="31" y="19"/>
                </a:lnTo>
                <a:lnTo>
                  <a:pt x="40" y="21"/>
                </a:lnTo>
                <a:lnTo>
                  <a:pt x="50" y="21"/>
                </a:lnTo>
                <a:lnTo>
                  <a:pt x="56" y="21"/>
                </a:lnTo>
                <a:lnTo>
                  <a:pt x="61" y="21"/>
                </a:lnTo>
                <a:lnTo>
                  <a:pt x="66" y="21"/>
                </a:lnTo>
                <a:lnTo>
                  <a:pt x="72" y="19"/>
                </a:lnTo>
                <a:lnTo>
                  <a:pt x="64" y="0"/>
                </a:lnTo>
                <a:lnTo>
                  <a:pt x="63" y="2"/>
                </a:lnTo>
                <a:lnTo>
                  <a:pt x="59" y="2"/>
                </a:lnTo>
                <a:lnTo>
                  <a:pt x="56" y="2"/>
                </a:lnTo>
                <a:lnTo>
                  <a:pt x="50" y="2"/>
                </a:lnTo>
                <a:lnTo>
                  <a:pt x="41" y="2"/>
                </a:lnTo>
                <a:lnTo>
                  <a:pt x="32" y="0"/>
                </a:lnTo>
                <a:lnTo>
                  <a:pt x="27" y="0"/>
                </a:lnTo>
                <a:lnTo>
                  <a:pt x="24" y="0"/>
                </a:lnTo>
                <a:lnTo>
                  <a:pt x="18" y="0"/>
                </a:lnTo>
                <a:lnTo>
                  <a:pt x="13" y="2"/>
                </a:lnTo>
                <a:lnTo>
                  <a:pt x="8" y="3"/>
                </a:lnTo>
                <a:lnTo>
                  <a:pt x="4" y="9"/>
                </a:lnTo>
                <a:lnTo>
                  <a:pt x="0" y="14"/>
                </a:lnTo>
                <a:lnTo>
                  <a:pt x="0" y="19"/>
                </a:lnTo>
                <a:lnTo>
                  <a:pt x="11" y="11"/>
                </a:lnTo>
                <a:lnTo>
                  <a:pt x="11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8" name=""/>
          <p:cNvSpPr/>
          <p:nvPr/>
        </p:nvSpPr>
        <p:spPr>
          <a:xfrm>
            <a:off x="1781280" y="-1181160"/>
            <a:ext cx="21960" cy="17640"/>
          </a:xfrm>
          <a:custGeom>
            <a:avLst/>
            <a:gdLst/>
            <a:ahLst/>
            <a:rect l="l" t="t" r="r" b="b"/>
            <a:pathLst>
              <a:path w="27" h="21">
                <a:moveTo>
                  <a:pt x="0" y="2"/>
                </a:moveTo>
                <a:lnTo>
                  <a:pt x="0" y="2"/>
                </a:lnTo>
                <a:lnTo>
                  <a:pt x="0" y="7"/>
                </a:lnTo>
                <a:lnTo>
                  <a:pt x="4" y="12"/>
                </a:lnTo>
                <a:lnTo>
                  <a:pt x="7" y="16"/>
                </a:lnTo>
                <a:lnTo>
                  <a:pt x="13" y="18"/>
                </a:lnTo>
                <a:lnTo>
                  <a:pt x="20" y="19"/>
                </a:lnTo>
                <a:lnTo>
                  <a:pt x="27" y="21"/>
                </a:lnTo>
                <a:lnTo>
                  <a:pt x="27" y="2"/>
                </a:lnTo>
                <a:lnTo>
                  <a:pt x="27" y="2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79" name=""/>
          <p:cNvSpPr/>
          <p:nvPr/>
        </p:nvSpPr>
        <p:spPr>
          <a:xfrm>
            <a:off x="1771560" y="-1204920"/>
            <a:ext cx="28800" cy="25560"/>
          </a:xfrm>
          <a:custGeom>
            <a:avLst/>
            <a:gdLst/>
            <a:ahLst/>
            <a:rect l="l" t="t" r="r" b="b"/>
            <a:pathLst>
              <a:path w="36" h="33">
                <a:moveTo>
                  <a:pt x="0" y="0"/>
                </a:moveTo>
                <a:lnTo>
                  <a:pt x="0" y="8"/>
                </a:lnTo>
                <a:lnTo>
                  <a:pt x="3" y="13"/>
                </a:lnTo>
                <a:lnTo>
                  <a:pt x="5" y="20"/>
                </a:lnTo>
                <a:lnTo>
                  <a:pt x="9" y="24"/>
                </a:lnTo>
                <a:lnTo>
                  <a:pt x="12" y="33"/>
                </a:lnTo>
                <a:lnTo>
                  <a:pt x="14" y="33"/>
                </a:lnTo>
                <a:lnTo>
                  <a:pt x="36" y="33"/>
                </a:lnTo>
                <a:lnTo>
                  <a:pt x="32" y="22"/>
                </a:lnTo>
                <a:lnTo>
                  <a:pt x="27" y="13"/>
                </a:lnTo>
                <a:lnTo>
                  <a:pt x="25" y="9"/>
                </a:lnTo>
                <a:lnTo>
                  <a:pt x="23" y="6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0" name=""/>
          <p:cNvSpPr/>
          <p:nvPr/>
        </p:nvSpPr>
        <p:spPr>
          <a:xfrm>
            <a:off x="2392200" y="-1128600"/>
            <a:ext cx="8280" cy="15840"/>
          </a:xfrm>
          <a:custGeom>
            <a:avLst/>
            <a:gdLst/>
            <a:ahLst/>
            <a:rect l="l" t="t" r="r" b="b"/>
            <a:pathLst>
              <a:path w="11" h="21">
                <a:moveTo>
                  <a:pt x="11" y="0"/>
                </a:move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11" y="21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1" name=""/>
          <p:cNvSpPr/>
          <p:nvPr/>
        </p:nvSpPr>
        <p:spPr>
          <a:xfrm>
            <a:off x="2392200" y="-1120680"/>
            <a:ext cx="17640" cy="20520"/>
          </a:xfrm>
          <a:custGeom>
            <a:avLst/>
            <a:gdLst/>
            <a:ahLst/>
            <a:rect l="l" t="t" r="r" b="b"/>
            <a:pathLst>
              <a:path w="23" h="25">
                <a:moveTo>
                  <a:pt x="11" y="25"/>
                </a:moveTo>
                <a:lnTo>
                  <a:pt x="23" y="15"/>
                </a:lnTo>
                <a:lnTo>
                  <a:pt x="23" y="0"/>
                </a:lnTo>
                <a:lnTo>
                  <a:pt x="0" y="0"/>
                </a:lnTo>
                <a:lnTo>
                  <a:pt x="0" y="15"/>
                </a:lnTo>
                <a:lnTo>
                  <a:pt x="11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2" name=""/>
          <p:cNvSpPr/>
          <p:nvPr/>
        </p:nvSpPr>
        <p:spPr>
          <a:xfrm>
            <a:off x="2382840" y="-1117440"/>
            <a:ext cx="17640" cy="17280"/>
          </a:xfrm>
          <a:custGeom>
            <a:avLst/>
            <a:gdLst/>
            <a:ahLst/>
            <a:rect l="l" t="t" r="r" b="b"/>
            <a:pathLst>
              <a:path w="21" h="21">
                <a:moveTo>
                  <a:pt x="0" y="11"/>
                </a:moveTo>
                <a:lnTo>
                  <a:pt x="10" y="21"/>
                </a:lnTo>
                <a:lnTo>
                  <a:pt x="21" y="21"/>
                </a:lnTo>
                <a:lnTo>
                  <a:pt x="21" y="0"/>
                </a:lnTo>
                <a:lnTo>
                  <a:pt x="10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3" name=""/>
          <p:cNvSpPr/>
          <p:nvPr/>
        </p:nvSpPr>
        <p:spPr>
          <a:xfrm>
            <a:off x="347760" y="-639720"/>
            <a:ext cx="28440" cy="28440"/>
          </a:xfrm>
          <a:custGeom>
            <a:avLst/>
            <a:gdLst/>
            <a:ahLst/>
            <a:rect l="l" t="t" r="r" b="b"/>
            <a:pathLst>
              <a:path w="35" h="35">
                <a:moveTo>
                  <a:pt x="35" y="7"/>
                </a:moveTo>
                <a:lnTo>
                  <a:pt x="25" y="0"/>
                </a:lnTo>
                <a:lnTo>
                  <a:pt x="18" y="0"/>
                </a:lnTo>
                <a:lnTo>
                  <a:pt x="12" y="3"/>
                </a:lnTo>
                <a:lnTo>
                  <a:pt x="9" y="7"/>
                </a:lnTo>
                <a:lnTo>
                  <a:pt x="5" y="10"/>
                </a:lnTo>
                <a:lnTo>
                  <a:pt x="3" y="12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0" y="35"/>
                </a:lnTo>
                <a:lnTo>
                  <a:pt x="7" y="33"/>
                </a:lnTo>
                <a:lnTo>
                  <a:pt x="14" y="32"/>
                </a:lnTo>
                <a:lnTo>
                  <a:pt x="18" y="28"/>
                </a:lnTo>
                <a:lnTo>
                  <a:pt x="19" y="24"/>
                </a:lnTo>
                <a:lnTo>
                  <a:pt x="23" y="23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16" y="14"/>
                </a:lnTo>
                <a:lnTo>
                  <a:pt x="35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4" name=""/>
          <p:cNvSpPr/>
          <p:nvPr/>
        </p:nvSpPr>
        <p:spPr>
          <a:xfrm>
            <a:off x="360360" y="-635040"/>
            <a:ext cx="25560" cy="44640"/>
          </a:xfrm>
          <a:custGeom>
            <a:avLst/>
            <a:gdLst/>
            <a:ahLst/>
            <a:rect l="l" t="t" r="r" b="b"/>
            <a:pathLst>
              <a:path w="32" h="55">
                <a:moveTo>
                  <a:pt x="32" y="55"/>
                </a:moveTo>
                <a:lnTo>
                  <a:pt x="32" y="41"/>
                </a:lnTo>
                <a:lnTo>
                  <a:pt x="28" y="37"/>
                </a:lnTo>
                <a:lnTo>
                  <a:pt x="28" y="33"/>
                </a:lnTo>
                <a:lnTo>
                  <a:pt x="27" y="30"/>
                </a:lnTo>
                <a:lnTo>
                  <a:pt x="25" y="25"/>
                </a:lnTo>
                <a:lnTo>
                  <a:pt x="25" y="19"/>
                </a:lnTo>
                <a:lnTo>
                  <a:pt x="23" y="14"/>
                </a:lnTo>
                <a:lnTo>
                  <a:pt x="21" y="7"/>
                </a:lnTo>
                <a:lnTo>
                  <a:pt x="19" y="0"/>
                </a:lnTo>
                <a:lnTo>
                  <a:pt x="0" y="7"/>
                </a:lnTo>
                <a:lnTo>
                  <a:pt x="2" y="12"/>
                </a:lnTo>
                <a:lnTo>
                  <a:pt x="3" y="17"/>
                </a:lnTo>
                <a:lnTo>
                  <a:pt x="3" y="23"/>
                </a:lnTo>
                <a:lnTo>
                  <a:pt x="5" y="28"/>
                </a:lnTo>
                <a:lnTo>
                  <a:pt x="7" y="35"/>
                </a:lnTo>
                <a:lnTo>
                  <a:pt x="9" y="41"/>
                </a:lnTo>
                <a:lnTo>
                  <a:pt x="11" y="48"/>
                </a:lnTo>
                <a:lnTo>
                  <a:pt x="16" y="53"/>
                </a:lnTo>
                <a:lnTo>
                  <a:pt x="16" y="41"/>
                </a:lnTo>
                <a:lnTo>
                  <a:pt x="32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5" name=""/>
          <p:cNvSpPr/>
          <p:nvPr/>
        </p:nvSpPr>
        <p:spPr>
          <a:xfrm>
            <a:off x="366840" y="-604800"/>
            <a:ext cx="19080" cy="19080"/>
          </a:xfrm>
          <a:custGeom>
            <a:avLst/>
            <a:gdLst/>
            <a:ahLst/>
            <a:rect l="l" t="t" r="r" b="b"/>
            <a:pathLst>
              <a:path w="23" h="23">
                <a:moveTo>
                  <a:pt x="0" y="21"/>
                </a:moveTo>
                <a:lnTo>
                  <a:pt x="0" y="21"/>
                </a:lnTo>
                <a:lnTo>
                  <a:pt x="3" y="21"/>
                </a:lnTo>
                <a:lnTo>
                  <a:pt x="7" y="23"/>
                </a:lnTo>
                <a:lnTo>
                  <a:pt x="10" y="23"/>
                </a:lnTo>
                <a:lnTo>
                  <a:pt x="14" y="23"/>
                </a:lnTo>
                <a:lnTo>
                  <a:pt x="19" y="21"/>
                </a:lnTo>
                <a:lnTo>
                  <a:pt x="23" y="18"/>
                </a:lnTo>
                <a:lnTo>
                  <a:pt x="7" y="4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6" name=""/>
          <p:cNvSpPr/>
          <p:nvPr/>
        </p:nvSpPr>
        <p:spPr>
          <a:xfrm>
            <a:off x="339840" y="-611280"/>
            <a:ext cx="27000" cy="23760"/>
          </a:xfrm>
          <a:custGeom>
            <a:avLst/>
            <a:gdLst/>
            <a:ahLst/>
            <a:rect l="l" t="t" r="r" b="b"/>
            <a:pathLst>
              <a:path w="36" h="30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4" y="13"/>
                </a:lnTo>
                <a:lnTo>
                  <a:pt x="9" y="18"/>
                </a:lnTo>
                <a:lnTo>
                  <a:pt x="13" y="21"/>
                </a:lnTo>
                <a:lnTo>
                  <a:pt x="18" y="25"/>
                </a:lnTo>
                <a:lnTo>
                  <a:pt x="23" y="27"/>
                </a:lnTo>
                <a:lnTo>
                  <a:pt x="29" y="29"/>
                </a:lnTo>
                <a:lnTo>
                  <a:pt x="36" y="30"/>
                </a:lnTo>
                <a:lnTo>
                  <a:pt x="36" y="9"/>
                </a:lnTo>
                <a:lnTo>
                  <a:pt x="34" y="9"/>
                </a:lnTo>
                <a:lnTo>
                  <a:pt x="30" y="9"/>
                </a:lnTo>
                <a:lnTo>
                  <a:pt x="29" y="7"/>
                </a:lnTo>
                <a:lnTo>
                  <a:pt x="27" y="7"/>
                </a:lnTo>
                <a:lnTo>
                  <a:pt x="25" y="4"/>
                </a:lnTo>
                <a:lnTo>
                  <a:pt x="22" y="2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7" name=""/>
          <p:cNvSpPr/>
          <p:nvPr/>
        </p:nvSpPr>
        <p:spPr>
          <a:xfrm>
            <a:off x="338040" y="-628560"/>
            <a:ext cx="19080" cy="17280"/>
          </a:xfrm>
          <a:custGeom>
            <a:avLst/>
            <a:gdLst/>
            <a:ahLst/>
            <a:rect l="l" t="t" r="r" b="b"/>
            <a:pathLst>
              <a:path w="25" h="21">
                <a:moveTo>
                  <a:pt x="13" y="0"/>
                </a:moveTo>
                <a:lnTo>
                  <a:pt x="6" y="3"/>
                </a:lnTo>
                <a:lnTo>
                  <a:pt x="0" y="9"/>
                </a:lnTo>
                <a:lnTo>
                  <a:pt x="0" y="14"/>
                </a:lnTo>
                <a:lnTo>
                  <a:pt x="0" y="18"/>
                </a:lnTo>
                <a:lnTo>
                  <a:pt x="2" y="19"/>
                </a:lnTo>
                <a:lnTo>
                  <a:pt x="2" y="21"/>
                </a:lnTo>
                <a:lnTo>
                  <a:pt x="25" y="21"/>
                </a:lnTo>
                <a:lnTo>
                  <a:pt x="25" y="16"/>
                </a:lnTo>
                <a:lnTo>
                  <a:pt x="24" y="12"/>
                </a:lnTo>
                <a:lnTo>
                  <a:pt x="24" y="14"/>
                </a:lnTo>
                <a:lnTo>
                  <a:pt x="20" y="19"/>
                </a:lnTo>
                <a:lnTo>
                  <a:pt x="13" y="21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8" name=""/>
          <p:cNvSpPr/>
          <p:nvPr/>
        </p:nvSpPr>
        <p:spPr>
          <a:xfrm>
            <a:off x="696960" y="-763560"/>
            <a:ext cx="17280" cy="22320"/>
          </a:xfrm>
          <a:custGeom>
            <a:avLst/>
            <a:gdLst/>
            <a:ahLst/>
            <a:rect l="l" t="t" r="r" b="b"/>
            <a:pathLst>
              <a:path w="24" h="26">
                <a:moveTo>
                  <a:pt x="15" y="0"/>
                </a:moveTo>
                <a:lnTo>
                  <a:pt x="8" y="3"/>
                </a:lnTo>
                <a:lnTo>
                  <a:pt x="0" y="16"/>
                </a:lnTo>
                <a:lnTo>
                  <a:pt x="17" y="26"/>
                </a:lnTo>
                <a:lnTo>
                  <a:pt x="24" y="16"/>
                </a:lnTo>
                <a:lnTo>
                  <a:pt x="1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89" name=""/>
          <p:cNvSpPr/>
          <p:nvPr/>
        </p:nvSpPr>
        <p:spPr>
          <a:xfrm>
            <a:off x="708120" y="-763560"/>
            <a:ext cx="1584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0" name=""/>
          <p:cNvSpPr/>
          <p:nvPr/>
        </p:nvSpPr>
        <p:spPr>
          <a:xfrm>
            <a:off x="712800" y="-755640"/>
            <a:ext cx="20520" cy="33480"/>
          </a:xfrm>
          <a:custGeom>
            <a:avLst/>
            <a:gdLst/>
            <a:ahLst/>
            <a:rect l="l" t="t" r="r" b="b"/>
            <a:pathLst>
              <a:path w="25" h="42">
                <a:moveTo>
                  <a:pt x="23" y="42"/>
                </a:moveTo>
                <a:lnTo>
                  <a:pt x="25" y="32"/>
                </a:lnTo>
                <a:lnTo>
                  <a:pt x="25" y="21"/>
                </a:lnTo>
                <a:lnTo>
                  <a:pt x="25" y="10"/>
                </a:lnTo>
                <a:lnTo>
                  <a:pt x="23" y="0"/>
                </a:lnTo>
                <a:lnTo>
                  <a:pt x="0" y="5"/>
                </a:lnTo>
                <a:lnTo>
                  <a:pt x="2" y="12"/>
                </a:lnTo>
                <a:lnTo>
                  <a:pt x="2" y="21"/>
                </a:lnTo>
                <a:lnTo>
                  <a:pt x="2" y="28"/>
                </a:lnTo>
                <a:lnTo>
                  <a:pt x="0" y="37"/>
                </a:lnTo>
                <a:lnTo>
                  <a:pt x="23" y="4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1" name=""/>
          <p:cNvSpPr/>
          <p:nvPr/>
        </p:nvSpPr>
        <p:spPr>
          <a:xfrm>
            <a:off x="712800" y="-731880"/>
            <a:ext cx="1116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2" name=""/>
          <p:cNvSpPr/>
          <p:nvPr/>
        </p:nvSpPr>
        <p:spPr>
          <a:xfrm>
            <a:off x="692280" y="-743040"/>
            <a:ext cx="23760" cy="27000"/>
          </a:xfrm>
          <a:custGeom>
            <a:avLst/>
            <a:gdLst/>
            <a:ahLst/>
            <a:rect l="l" t="t" r="r" b="b"/>
            <a:pathLst>
              <a:path w="30" h="33">
                <a:moveTo>
                  <a:pt x="0" y="0"/>
                </a:moveTo>
                <a:lnTo>
                  <a:pt x="0" y="5"/>
                </a:lnTo>
                <a:lnTo>
                  <a:pt x="2" y="10"/>
                </a:lnTo>
                <a:lnTo>
                  <a:pt x="4" y="16"/>
                </a:lnTo>
                <a:lnTo>
                  <a:pt x="5" y="21"/>
                </a:lnTo>
                <a:lnTo>
                  <a:pt x="11" y="24"/>
                </a:lnTo>
                <a:lnTo>
                  <a:pt x="14" y="28"/>
                </a:lnTo>
                <a:lnTo>
                  <a:pt x="20" y="30"/>
                </a:lnTo>
                <a:lnTo>
                  <a:pt x="25" y="33"/>
                </a:lnTo>
                <a:lnTo>
                  <a:pt x="30" y="14"/>
                </a:lnTo>
                <a:lnTo>
                  <a:pt x="29" y="12"/>
                </a:lnTo>
                <a:lnTo>
                  <a:pt x="27" y="12"/>
                </a:lnTo>
                <a:lnTo>
                  <a:pt x="25" y="10"/>
                </a:lnTo>
                <a:lnTo>
                  <a:pt x="23" y="8"/>
                </a:lnTo>
                <a:lnTo>
                  <a:pt x="22" y="5"/>
                </a:lnTo>
                <a:lnTo>
                  <a:pt x="22" y="3"/>
                </a:lnTo>
                <a:lnTo>
                  <a:pt x="20" y="1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3" name=""/>
          <p:cNvSpPr/>
          <p:nvPr/>
        </p:nvSpPr>
        <p:spPr>
          <a:xfrm>
            <a:off x="693720" y="-752400"/>
            <a:ext cx="14400" cy="14040"/>
          </a:xfrm>
          <a:custGeom>
            <a:avLst/>
            <a:gdLst/>
            <a:ahLst/>
            <a:rect l="l" t="t" r="r" b="b"/>
            <a:pathLst>
              <a:path w="18" h="18">
                <a:moveTo>
                  <a:pt x="3" y="0"/>
                </a:moveTo>
                <a:lnTo>
                  <a:pt x="0" y="3"/>
                </a:lnTo>
                <a:lnTo>
                  <a:pt x="14" y="18"/>
                </a:lnTo>
                <a:lnTo>
                  <a:pt x="18" y="14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4" name=""/>
          <p:cNvSpPr/>
          <p:nvPr/>
        </p:nvSpPr>
        <p:spPr>
          <a:xfrm>
            <a:off x="1785960" y="5054760"/>
            <a:ext cx="44280" cy="20520"/>
          </a:xfrm>
          <a:custGeom>
            <a:avLst/>
            <a:gdLst/>
            <a:ahLst/>
            <a:rect l="l" t="t" r="r" b="b"/>
            <a:pathLst>
              <a:path w="57" h="25">
                <a:moveTo>
                  <a:pt x="57" y="5"/>
                </a:moveTo>
                <a:lnTo>
                  <a:pt x="55" y="4"/>
                </a:lnTo>
                <a:lnTo>
                  <a:pt x="50" y="2"/>
                </a:lnTo>
                <a:lnTo>
                  <a:pt x="46" y="0"/>
                </a:lnTo>
                <a:lnTo>
                  <a:pt x="41" y="0"/>
                </a:lnTo>
                <a:lnTo>
                  <a:pt x="37" y="0"/>
                </a:lnTo>
                <a:lnTo>
                  <a:pt x="30" y="2"/>
                </a:lnTo>
                <a:lnTo>
                  <a:pt x="25" y="4"/>
                </a:lnTo>
                <a:lnTo>
                  <a:pt x="23" y="4"/>
                </a:lnTo>
                <a:lnTo>
                  <a:pt x="21" y="5"/>
                </a:lnTo>
                <a:lnTo>
                  <a:pt x="19" y="5"/>
                </a:lnTo>
                <a:lnTo>
                  <a:pt x="21" y="5"/>
                </a:lnTo>
                <a:lnTo>
                  <a:pt x="21" y="5"/>
                </a:lnTo>
                <a:lnTo>
                  <a:pt x="21" y="4"/>
                </a:lnTo>
                <a:lnTo>
                  <a:pt x="0" y="7"/>
                </a:lnTo>
                <a:lnTo>
                  <a:pt x="1" y="12"/>
                </a:lnTo>
                <a:lnTo>
                  <a:pt x="3" y="18"/>
                </a:lnTo>
                <a:lnTo>
                  <a:pt x="7" y="21"/>
                </a:lnTo>
                <a:lnTo>
                  <a:pt x="12" y="23"/>
                </a:lnTo>
                <a:lnTo>
                  <a:pt x="18" y="25"/>
                </a:lnTo>
                <a:lnTo>
                  <a:pt x="21" y="25"/>
                </a:lnTo>
                <a:lnTo>
                  <a:pt x="26" y="25"/>
                </a:lnTo>
                <a:lnTo>
                  <a:pt x="30" y="23"/>
                </a:lnTo>
                <a:lnTo>
                  <a:pt x="35" y="23"/>
                </a:lnTo>
                <a:lnTo>
                  <a:pt x="41" y="21"/>
                </a:lnTo>
                <a:lnTo>
                  <a:pt x="42" y="21"/>
                </a:lnTo>
                <a:lnTo>
                  <a:pt x="44" y="21"/>
                </a:lnTo>
                <a:lnTo>
                  <a:pt x="42" y="21"/>
                </a:lnTo>
                <a:lnTo>
                  <a:pt x="42" y="20"/>
                </a:lnTo>
                <a:lnTo>
                  <a:pt x="57" y="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5" name=""/>
          <p:cNvSpPr/>
          <p:nvPr/>
        </p:nvSpPr>
        <p:spPr>
          <a:xfrm>
            <a:off x="1817640" y="5059440"/>
            <a:ext cx="36720" cy="60120"/>
          </a:xfrm>
          <a:custGeom>
            <a:avLst/>
            <a:gdLst/>
            <a:ahLst/>
            <a:rect l="l" t="t" r="r" b="b"/>
            <a:pathLst>
              <a:path w="44" h="75">
                <a:moveTo>
                  <a:pt x="39" y="75"/>
                </a:moveTo>
                <a:lnTo>
                  <a:pt x="44" y="61"/>
                </a:lnTo>
                <a:lnTo>
                  <a:pt x="39" y="48"/>
                </a:lnTo>
                <a:lnTo>
                  <a:pt x="32" y="31"/>
                </a:lnTo>
                <a:lnTo>
                  <a:pt x="28" y="22"/>
                </a:lnTo>
                <a:lnTo>
                  <a:pt x="25" y="15"/>
                </a:lnTo>
                <a:lnTo>
                  <a:pt x="19" y="6"/>
                </a:lnTo>
                <a:lnTo>
                  <a:pt x="16" y="0"/>
                </a:lnTo>
                <a:lnTo>
                  <a:pt x="0" y="15"/>
                </a:lnTo>
                <a:lnTo>
                  <a:pt x="1" y="16"/>
                </a:lnTo>
                <a:lnTo>
                  <a:pt x="3" y="22"/>
                </a:lnTo>
                <a:lnTo>
                  <a:pt x="7" y="29"/>
                </a:lnTo>
                <a:lnTo>
                  <a:pt x="10" y="38"/>
                </a:lnTo>
                <a:lnTo>
                  <a:pt x="17" y="56"/>
                </a:lnTo>
                <a:lnTo>
                  <a:pt x="25" y="70"/>
                </a:lnTo>
                <a:lnTo>
                  <a:pt x="30" y="56"/>
                </a:lnTo>
                <a:lnTo>
                  <a:pt x="39" y="7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6" name=""/>
          <p:cNvSpPr/>
          <p:nvPr/>
        </p:nvSpPr>
        <p:spPr>
          <a:xfrm>
            <a:off x="1825560" y="5103720"/>
            <a:ext cx="23760" cy="20880"/>
          </a:xfrm>
          <a:custGeom>
            <a:avLst/>
            <a:gdLst/>
            <a:ahLst/>
            <a:rect l="l" t="t" r="r" b="b"/>
            <a:pathLst>
              <a:path w="30" h="26">
                <a:moveTo>
                  <a:pt x="21" y="26"/>
                </a:moveTo>
                <a:lnTo>
                  <a:pt x="21" y="26"/>
                </a:lnTo>
                <a:lnTo>
                  <a:pt x="21" y="26"/>
                </a:lnTo>
                <a:lnTo>
                  <a:pt x="21" y="24"/>
                </a:lnTo>
                <a:lnTo>
                  <a:pt x="21" y="24"/>
                </a:lnTo>
                <a:lnTo>
                  <a:pt x="23" y="23"/>
                </a:lnTo>
                <a:lnTo>
                  <a:pt x="26" y="21"/>
                </a:lnTo>
                <a:lnTo>
                  <a:pt x="30" y="19"/>
                </a:lnTo>
                <a:lnTo>
                  <a:pt x="19" y="0"/>
                </a:lnTo>
                <a:lnTo>
                  <a:pt x="12" y="3"/>
                </a:lnTo>
                <a:lnTo>
                  <a:pt x="7" y="8"/>
                </a:lnTo>
                <a:lnTo>
                  <a:pt x="3" y="12"/>
                </a:lnTo>
                <a:lnTo>
                  <a:pt x="1" y="17"/>
                </a:lnTo>
                <a:lnTo>
                  <a:pt x="0" y="21"/>
                </a:lnTo>
                <a:lnTo>
                  <a:pt x="0" y="26"/>
                </a:lnTo>
                <a:lnTo>
                  <a:pt x="21" y="2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7" name=""/>
          <p:cNvSpPr/>
          <p:nvPr/>
        </p:nvSpPr>
        <p:spPr>
          <a:xfrm>
            <a:off x="1825560" y="5121360"/>
            <a:ext cx="15840" cy="17280"/>
          </a:xfrm>
          <a:custGeom>
            <a:avLst/>
            <a:gdLst/>
            <a:ahLst/>
            <a:rect l="l" t="t" r="r" b="b"/>
            <a:pathLst>
              <a:path w="21" h="21">
                <a:moveTo>
                  <a:pt x="17" y="0"/>
                </a:moveTo>
                <a:lnTo>
                  <a:pt x="19" y="0"/>
                </a:lnTo>
                <a:lnTo>
                  <a:pt x="19" y="0"/>
                </a:lnTo>
                <a:lnTo>
                  <a:pt x="21" y="1"/>
                </a:lnTo>
                <a:lnTo>
                  <a:pt x="21" y="3"/>
                </a:lnTo>
                <a:lnTo>
                  <a:pt x="0" y="3"/>
                </a:lnTo>
                <a:lnTo>
                  <a:pt x="1" y="10"/>
                </a:lnTo>
                <a:lnTo>
                  <a:pt x="5" y="16"/>
                </a:lnTo>
                <a:lnTo>
                  <a:pt x="10" y="19"/>
                </a:lnTo>
                <a:lnTo>
                  <a:pt x="17" y="21"/>
                </a:lnTo>
                <a:lnTo>
                  <a:pt x="1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8" name=""/>
          <p:cNvSpPr/>
          <p:nvPr/>
        </p:nvSpPr>
        <p:spPr>
          <a:xfrm>
            <a:off x="1830240" y="5130720"/>
            <a:ext cx="17640" cy="7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9" name=""/>
          <p:cNvSpPr/>
          <p:nvPr/>
        </p:nvSpPr>
        <p:spPr>
          <a:xfrm>
            <a:off x="1825560" y="5132520"/>
            <a:ext cx="19080" cy="17280"/>
          </a:xfrm>
          <a:custGeom>
            <a:avLst/>
            <a:gdLst/>
            <a:ahLst/>
            <a:rect l="l" t="t" r="r" b="b"/>
            <a:pathLst>
              <a:path w="24" h="21">
                <a:moveTo>
                  <a:pt x="21" y="21"/>
                </a:moveTo>
                <a:lnTo>
                  <a:pt x="21" y="21"/>
                </a:lnTo>
                <a:lnTo>
                  <a:pt x="21" y="19"/>
                </a:lnTo>
                <a:lnTo>
                  <a:pt x="23" y="16"/>
                </a:lnTo>
                <a:lnTo>
                  <a:pt x="24" y="14"/>
                </a:lnTo>
                <a:lnTo>
                  <a:pt x="8" y="0"/>
                </a:lnTo>
                <a:lnTo>
                  <a:pt x="5" y="5"/>
                </a:lnTo>
                <a:lnTo>
                  <a:pt x="3" y="11"/>
                </a:lnTo>
                <a:lnTo>
                  <a:pt x="0" y="14"/>
                </a:lnTo>
                <a:lnTo>
                  <a:pt x="0" y="21"/>
                </a:lnTo>
                <a:lnTo>
                  <a:pt x="21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0" name=""/>
          <p:cNvSpPr/>
          <p:nvPr/>
        </p:nvSpPr>
        <p:spPr>
          <a:xfrm>
            <a:off x="1825560" y="5149800"/>
            <a:ext cx="28800" cy="27000"/>
          </a:xfrm>
          <a:custGeom>
            <a:avLst/>
            <a:gdLst/>
            <a:ahLst/>
            <a:rect l="l" t="t" r="r" b="b"/>
            <a:pathLst>
              <a:path w="35" h="34">
                <a:moveTo>
                  <a:pt x="35" y="34"/>
                </a:moveTo>
                <a:lnTo>
                  <a:pt x="35" y="34"/>
                </a:lnTo>
                <a:lnTo>
                  <a:pt x="33" y="27"/>
                </a:lnTo>
                <a:lnTo>
                  <a:pt x="32" y="20"/>
                </a:lnTo>
                <a:lnTo>
                  <a:pt x="28" y="16"/>
                </a:lnTo>
                <a:lnTo>
                  <a:pt x="26" y="13"/>
                </a:lnTo>
                <a:lnTo>
                  <a:pt x="24" y="9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1" y="15"/>
                </a:lnTo>
                <a:lnTo>
                  <a:pt x="5" y="20"/>
                </a:lnTo>
                <a:lnTo>
                  <a:pt x="8" y="23"/>
                </a:lnTo>
                <a:lnTo>
                  <a:pt x="10" y="27"/>
                </a:lnTo>
                <a:lnTo>
                  <a:pt x="12" y="31"/>
                </a:lnTo>
                <a:lnTo>
                  <a:pt x="14" y="32"/>
                </a:lnTo>
                <a:lnTo>
                  <a:pt x="14" y="34"/>
                </a:lnTo>
                <a:lnTo>
                  <a:pt x="35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1" name=""/>
          <p:cNvSpPr/>
          <p:nvPr/>
        </p:nvSpPr>
        <p:spPr>
          <a:xfrm>
            <a:off x="1824120" y="5176800"/>
            <a:ext cx="30240" cy="73080"/>
          </a:xfrm>
          <a:custGeom>
            <a:avLst/>
            <a:gdLst/>
            <a:ahLst/>
            <a:rect l="l" t="t" r="r" b="b"/>
            <a:pathLst>
              <a:path w="37" h="93">
                <a:moveTo>
                  <a:pt x="2" y="93"/>
                </a:moveTo>
                <a:lnTo>
                  <a:pt x="2" y="93"/>
                </a:lnTo>
                <a:lnTo>
                  <a:pt x="9" y="91"/>
                </a:lnTo>
                <a:lnTo>
                  <a:pt x="14" y="87"/>
                </a:lnTo>
                <a:lnTo>
                  <a:pt x="18" y="82"/>
                </a:lnTo>
                <a:lnTo>
                  <a:pt x="21" y="78"/>
                </a:lnTo>
                <a:lnTo>
                  <a:pt x="25" y="71"/>
                </a:lnTo>
                <a:lnTo>
                  <a:pt x="26" y="66"/>
                </a:lnTo>
                <a:lnTo>
                  <a:pt x="28" y="59"/>
                </a:lnTo>
                <a:lnTo>
                  <a:pt x="30" y="52"/>
                </a:lnTo>
                <a:lnTo>
                  <a:pt x="34" y="39"/>
                </a:lnTo>
                <a:lnTo>
                  <a:pt x="35" y="23"/>
                </a:lnTo>
                <a:lnTo>
                  <a:pt x="37" y="11"/>
                </a:lnTo>
                <a:lnTo>
                  <a:pt x="37" y="0"/>
                </a:lnTo>
                <a:lnTo>
                  <a:pt x="16" y="0"/>
                </a:lnTo>
                <a:lnTo>
                  <a:pt x="16" y="9"/>
                </a:lnTo>
                <a:lnTo>
                  <a:pt x="14" y="21"/>
                </a:lnTo>
                <a:lnTo>
                  <a:pt x="12" y="36"/>
                </a:lnTo>
                <a:lnTo>
                  <a:pt x="9" y="48"/>
                </a:lnTo>
                <a:lnTo>
                  <a:pt x="9" y="53"/>
                </a:lnTo>
                <a:lnTo>
                  <a:pt x="7" y="59"/>
                </a:lnTo>
                <a:lnTo>
                  <a:pt x="3" y="64"/>
                </a:lnTo>
                <a:lnTo>
                  <a:pt x="3" y="68"/>
                </a:lnTo>
                <a:lnTo>
                  <a:pt x="2" y="70"/>
                </a:lnTo>
                <a:lnTo>
                  <a:pt x="0" y="71"/>
                </a:lnTo>
                <a:lnTo>
                  <a:pt x="2" y="71"/>
                </a:lnTo>
                <a:lnTo>
                  <a:pt x="2" y="9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2" name=""/>
          <p:cNvSpPr/>
          <p:nvPr/>
        </p:nvSpPr>
        <p:spPr>
          <a:xfrm>
            <a:off x="1771560" y="5210280"/>
            <a:ext cx="54000" cy="39600"/>
          </a:xfrm>
          <a:custGeom>
            <a:avLst/>
            <a:gdLst/>
            <a:ahLst/>
            <a:rect l="l" t="t" r="r" b="b"/>
            <a:pathLst>
              <a:path w="68" h="52">
                <a:moveTo>
                  <a:pt x="0" y="2"/>
                </a:moveTo>
                <a:lnTo>
                  <a:pt x="0" y="7"/>
                </a:lnTo>
                <a:lnTo>
                  <a:pt x="3" y="12"/>
                </a:lnTo>
                <a:lnTo>
                  <a:pt x="5" y="18"/>
                </a:lnTo>
                <a:lnTo>
                  <a:pt x="7" y="23"/>
                </a:lnTo>
                <a:lnTo>
                  <a:pt x="11" y="29"/>
                </a:lnTo>
                <a:lnTo>
                  <a:pt x="14" y="32"/>
                </a:lnTo>
                <a:lnTo>
                  <a:pt x="18" y="36"/>
                </a:lnTo>
                <a:lnTo>
                  <a:pt x="21" y="39"/>
                </a:lnTo>
                <a:lnTo>
                  <a:pt x="27" y="43"/>
                </a:lnTo>
                <a:lnTo>
                  <a:pt x="32" y="45"/>
                </a:lnTo>
                <a:lnTo>
                  <a:pt x="37" y="46"/>
                </a:lnTo>
                <a:lnTo>
                  <a:pt x="43" y="48"/>
                </a:lnTo>
                <a:lnTo>
                  <a:pt x="48" y="50"/>
                </a:lnTo>
                <a:lnTo>
                  <a:pt x="55" y="52"/>
                </a:lnTo>
                <a:lnTo>
                  <a:pt x="60" y="52"/>
                </a:lnTo>
                <a:lnTo>
                  <a:pt x="68" y="52"/>
                </a:lnTo>
                <a:lnTo>
                  <a:pt x="68" y="32"/>
                </a:lnTo>
                <a:lnTo>
                  <a:pt x="62" y="30"/>
                </a:lnTo>
                <a:lnTo>
                  <a:pt x="57" y="30"/>
                </a:lnTo>
                <a:lnTo>
                  <a:pt x="53" y="30"/>
                </a:lnTo>
                <a:lnTo>
                  <a:pt x="48" y="29"/>
                </a:lnTo>
                <a:lnTo>
                  <a:pt x="44" y="29"/>
                </a:lnTo>
                <a:lnTo>
                  <a:pt x="41" y="27"/>
                </a:lnTo>
                <a:lnTo>
                  <a:pt x="37" y="25"/>
                </a:lnTo>
                <a:lnTo>
                  <a:pt x="34" y="23"/>
                </a:lnTo>
                <a:lnTo>
                  <a:pt x="32" y="21"/>
                </a:lnTo>
                <a:lnTo>
                  <a:pt x="30" y="18"/>
                </a:lnTo>
                <a:lnTo>
                  <a:pt x="28" y="16"/>
                </a:lnTo>
                <a:lnTo>
                  <a:pt x="25" y="14"/>
                </a:lnTo>
                <a:lnTo>
                  <a:pt x="23" y="11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0" y="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3" name=""/>
          <p:cNvSpPr/>
          <p:nvPr/>
        </p:nvSpPr>
        <p:spPr>
          <a:xfrm>
            <a:off x="1771560" y="5173560"/>
            <a:ext cx="15840" cy="367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4" name=""/>
          <p:cNvSpPr/>
          <p:nvPr/>
        </p:nvSpPr>
        <p:spPr>
          <a:xfrm>
            <a:off x="1765440" y="5116680"/>
            <a:ext cx="25200" cy="58680"/>
          </a:xfrm>
          <a:custGeom>
            <a:avLst/>
            <a:gdLst/>
            <a:ahLst/>
            <a:rect l="l" t="t" r="r" b="b"/>
            <a:pathLst>
              <a:path w="30" h="74">
                <a:moveTo>
                  <a:pt x="0" y="0"/>
                </a:moveTo>
                <a:lnTo>
                  <a:pt x="0" y="10"/>
                </a:lnTo>
                <a:lnTo>
                  <a:pt x="2" y="21"/>
                </a:lnTo>
                <a:lnTo>
                  <a:pt x="3" y="30"/>
                </a:lnTo>
                <a:lnTo>
                  <a:pt x="7" y="39"/>
                </a:lnTo>
                <a:lnTo>
                  <a:pt x="7" y="46"/>
                </a:lnTo>
                <a:lnTo>
                  <a:pt x="9" y="55"/>
                </a:lnTo>
                <a:lnTo>
                  <a:pt x="9" y="57"/>
                </a:lnTo>
                <a:lnTo>
                  <a:pt x="7" y="62"/>
                </a:lnTo>
                <a:lnTo>
                  <a:pt x="7" y="65"/>
                </a:lnTo>
                <a:lnTo>
                  <a:pt x="7" y="69"/>
                </a:lnTo>
                <a:lnTo>
                  <a:pt x="26" y="74"/>
                </a:lnTo>
                <a:lnTo>
                  <a:pt x="28" y="69"/>
                </a:lnTo>
                <a:lnTo>
                  <a:pt x="30" y="64"/>
                </a:lnTo>
                <a:lnTo>
                  <a:pt x="30" y="58"/>
                </a:lnTo>
                <a:lnTo>
                  <a:pt x="30" y="53"/>
                </a:lnTo>
                <a:lnTo>
                  <a:pt x="28" y="42"/>
                </a:lnTo>
                <a:lnTo>
                  <a:pt x="26" y="33"/>
                </a:lnTo>
                <a:lnTo>
                  <a:pt x="25" y="24"/>
                </a:lnTo>
                <a:lnTo>
                  <a:pt x="23" y="17"/>
                </a:lnTo>
                <a:lnTo>
                  <a:pt x="21" y="8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5" name=""/>
          <p:cNvSpPr/>
          <p:nvPr/>
        </p:nvSpPr>
        <p:spPr>
          <a:xfrm>
            <a:off x="1765440" y="5057640"/>
            <a:ext cx="21960" cy="60480"/>
          </a:xfrm>
          <a:custGeom>
            <a:avLst/>
            <a:gdLst/>
            <a:ahLst/>
            <a:rect l="l" t="t" r="r" b="b"/>
            <a:pathLst>
              <a:path w="26" h="74">
                <a:moveTo>
                  <a:pt x="7" y="0"/>
                </a:moveTo>
                <a:lnTo>
                  <a:pt x="0" y="73"/>
                </a:lnTo>
                <a:lnTo>
                  <a:pt x="19" y="74"/>
                </a:lnTo>
                <a:lnTo>
                  <a:pt x="26" y="3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6" name=""/>
          <p:cNvSpPr/>
          <p:nvPr/>
        </p:nvSpPr>
        <p:spPr>
          <a:xfrm>
            <a:off x="1778040" y="5051520"/>
            <a:ext cx="15840" cy="17280"/>
          </a:xfrm>
          <a:custGeom>
            <a:avLst/>
            <a:gdLst/>
            <a:ahLst/>
            <a:rect l="l" t="t" r="r" b="b"/>
            <a:pathLst>
              <a:path w="19" h="21">
                <a:moveTo>
                  <a:pt x="19" y="0"/>
                </a:move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9" y="21"/>
                </a:lnTo>
                <a:lnTo>
                  <a:pt x="19" y="21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7" name=""/>
          <p:cNvSpPr/>
          <p:nvPr/>
        </p:nvSpPr>
        <p:spPr>
          <a:xfrm>
            <a:off x="1876320" y="5351400"/>
            <a:ext cx="47880" cy="34920"/>
          </a:xfrm>
          <a:custGeom>
            <a:avLst/>
            <a:gdLst/>
            <a:ahLst/>
            <a:rect l="l" t="t" r="r" b="b"/>
            <a:pathLst>
              <a:path w="60" h="43">
                <a:moveTo>
                  <a:pt x="60" y="0"/>
                </a:moveTo>
                <a:lnTo>
                  <a:pt x="60" y="0"/>
                </a:lnTo>
                <a:lnTo>
                  <a:pt x="49" y="0"/>
                </a:lnTo>
                <a:lnTo>
                  <a:pt x="41" y="2"/>
                </a:lnTo>
                <a:lnTo>
                  <a:pt x="33" y="5"/>
                </a:lnTo>
                <a:lnTo>
                  <a:pt x="25" y="9"/>
                </a:lnTo>
                <a:lnTo>
                  <a:pt x="12" y="16"/>
                </a:lnTo>
                <a:lnTo>
                  <a:pt x="0" y="27"/>
                </a:lnTo>
                <a:lnTo>
                  <a:pt x="12" y="43"/>
                </a:lnTo>
                <a:lnTo>
                  <a:pt x="25" y="34"/>
                </a:lnTo>
                <a:lnTo>
                  <a:pt x="35" y="27"/>
                </a:lnTo>
                <a:lnTo>
                  <a:pt x="41" y="23"/>
                </a:lnTo>
                <a:lnTo>
                  <a:pt x="46" y="23"/>
                </a:lnTo>
                <a:lnTo>
                  <a:pt x="51" y="21"/>
                </a:lnTo>
                <a:lnTo>
                  <a:pt x="60" y="21"/>
                </a:lnTo>
                <a:lnTo>
                  <a:pt x="6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8" name=""/>
          <p:cNvSpPr/>
          <p:nvPr/>
        </p:nvSpPr>
        <p:spPr>
          <a:xfrm>
            <a:off x="1924200" y="5351400"/>
            <a:ext cx="23760" cy="25560"/>
          </a:xfrm>
          <a:custGeom>
            <a:avLst/>
            <a:gdLst/>
            <a:ahLst/>
            <a:rect l="l" t="t" r="r" b="b"/>
            <a:pathLst>
              <a:path w="30" h="30">
                <a:moveTo>
                  <a:pt x="30" y="25"/>
                </a:moveTo>
                <a:lnTo>
                  <a:pt x="25" y="10"/>
                </a:lnTo>
                <a:lnTo>
                  <a:pt x="23" y="10"/>
                </a:lnTo>
                <a:lnTo>
                  <a:pt x="21" y="9"/>
                </a:lnTo>
                <a:lnTo>
                  <a:pt x="21" y="9"/>
                </a:lnTo>
                <a:lnTo>
                  <a:pt x="20" y="7"/>
                </a:lnTo>
                <a:lnTo>
                  <a:pt x="16" y="3"/>
                </a:lnTo>
                <a:lnTo>
                  <a:pt x="11" y="2"/>
                </a:lnTo>
                <a:lnTo>
                  <a:pt x="5" y="0"/>
                </a:lnTo>
                <a:lnTo>
                  <a:pt x="0" y="0"/>
                </a:lnTo>
                <a:lnTo>
                  <a:pt x="0" y="19"/>
                </a:lnTo>
                <a:lnTo>
                  <a:pt x="4" y="21"/>
                </a:lnTo>
                <a:lnTo>
                  <a:pt x="4" y="21"/>
                </a:lnTo>
                <a:lnTo>
                  <a:pt x="5" y="21"/>
                </a:lnTo>
                <a:lnTo>
                  <a:pt x="5" y="21"/>
                </a:lnTo>
                <a:lnTo>
                  <a:pt x="5" y="23"/>
                </a:lnTo>
                <a:lnTo>
                  <a:pt x="9" y="25"/>
                </a:lnTo>
                <a:lnTo>
                  <a:pt x="13" y="28"/>
                </a:lnTo>
                <a:lnTo>
                  <a:pt x="18" y="30"/>
                </a:lnTo>
                <a:lnTo>
                  <a:pt x="11" y="16"/>
                </a:lnTo>
                <a:lnTo>
                  <a:pt x="3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9" name=""/>
          <p:cNvSpPr/>
          <p:nvPr/>
        </p:nvSpPr>
        <p:spPr>
          <a:xfrm>
            <a:off x="1901880" y="5364000"/>
            <a:ext cx="46080" cy="51120"/>
          </a:xfrm>
          <a:custGeom>
            <a:avLst/>
            <a:gdLst/>
            <a:ahLst/>
            <a:rect l="l" t="t" r="r" b="b"/>
            <a:pathLst>
              <a:path w="58" h="62">
                <a:moveTo>
                  <a:pt x="0" y="62"/>
                </a:moveTo>
                <a:lnTo>
                  <a:pt x="0" y="62"/>
                </a:lnTo>
                <a:lnTo>
                  <a:pt x="7" y="62"/>
                </a:lnTo>
                <a:lnTo>
                  <a:pt x="12" y="60"/>
                </a:lnTo>
                <a:lnTo>
                  <a:pt x="17" y="59"/>
                </a:lnTo>
                <a:lnTo>
                  <a:pt x="23" y="57"/>
                </a:lnTo>
                <a:lnTo>
                  <a:pt x="28" y="55"/>
                </a:lnTo>
                <a:lnTo>
                  <a:pt x="32" y="51"/>
                </a:lnTo>
                <a:lnTo>
                  <a:pt x="35" y="48"/>
                </a:lnTo>
                <a:lnTo>
                  <a:pt x="39" y="43"/>
                </a:lnTo>
                <a:lnTo>
                  <a:pt x="46" y="35"/>
                </a:lnTo>
                <a:lnTo>
                  <a:pt x="51" y="27"/>
                </a:lnTo>
                <a:lnTo>
                  <a:pt x="55" y="18"/>
                </a:lnTo>
                <a:lnTo>
                  <a:pt x="58" y="9"/>
                </a:lnTo>
                <a:lnTo>
                  <a:pt x="39" y="0"/>
                </a:lnTo>
                <a:lnTo>
                  <a:pt x="35" y="9"/>
                </a:lnTo>
                <a:lnTo>
                  <a:pt x="32" y="18"/>
                </a:lnTo>
                <a:lnTo>
                  <a:pt x="28" y="25"/>
                </a:lnTo>
                <a:lnTo>
                  <a:pt x="23" y="30"/>
                </a:lnTo>
                <a:lnTo>
                  <a:pt x="19" y="34"/>
                </a:lnTo>
                <a:lnTo>
                  <a:pt x="17" y="35"/>
                </a:lnTo>
                <a:lnTo>
                  <a:pt x="16" y="37"/>
                </a:lnTo>
                <a:lnTo>
                  <a:pt x="12" y="39"/>
                </a:lnTo>
                <a:lnTo>
                  <a:pt x="10" y="41"/>
                </a:lnTo>
                <a:lnTo>
                  <a:pt x="7" y="41"/>
                </a:lnTo>
                <a:lnTo>
                  <a:pt x="3" y="43"/>
                </a:lnTo>
                <a:lnTo>
                  <a:pt x="0" y="43"/>
                </a:lnTo>
                <a:lnTo>
                  <a:pt x="0" y="6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0" name=""/>
          <p:cNvSpPr/>
          <p:nvPr/>
        </p:nvSpPr>
        <p:spPr>
          <a:xfrm>
            <a:off x="1873080" y="5388120"/>
            <a:ext cx="28800" cy="27000"/>
          </a:xfrm>
          <a:custGeom>
            <a:avLst/>
            <a:gdLst/>
            <a:ahLst/>
            <a:rect l="l" t="t" r="r" b="b"/>
            <a:pathLst>
              <a:path w="36" h="34">
                <a:moveTo>
                  <a:pt x="0" y="0"/>
                </a:moveTo>
                <a:lnTo>
                  <a:pt x="0" y="7"/>
                </a:lnTo>
                <a:lnTo>
                  <a:pt x="4" y="15"/>
                </a:lnTo>
                <a:lnTo>
                  <a:pt x="5" y="20"/>
                </a:lnTo>
                <a:lnTo>
                  <a:pt x="9" y="25"/>
                </a:lnTo>
                <a:lnTo>
                  <a:pt x="16" y="29"/>
                </a:lnTo>
                <a:lnTo>
                  <a:pt x="21" y="32"/>
                </a:lnTo>
                <a:lnTo>
                  <a:pt x="29" y="34"/>
                </a:lnTo>
                <a:lnTo>
                  <a:pt x="36" y="34"/>
                </a:lnTo>
                <a:lnTo>
                  <a:pt x="36" y="15"/>
                </a:lnTo>
                <a:lnTo>
                  <a:pt x="32" y="15"/>
                </a:lnTo>
                <a:lnTo>
                  <a:pt x="30" y="13"/>
                </a:lnTo>
                <a:lnTo>
                  <a:pt x="27" y="11"/>
                </a:lnTo>
                <a:lnTo>
                  <a:pt x="25" y="11"/>
                </a:lnTo>
                <a:lnTo>
                  <a:pt x="23" y="7"/>
                </a:lnTo>
                <a:lnTo>
                  <a:pt x="23" y="6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1" name=""/>
          <p:cNvSpPr/>
          <p:nvPr/>
        </p:nvSpPr>
        <p:spPr>
          <a:xfrm>
            <a:off x="1881360" y="5388120"/>
            <a:ext cx="9360" cy="14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2" name=""/>
          <p:cNvSpPr/>
          <p:nvPr/>
        </p:nvSpPr>
        <p:spPr>
          <a:xfrm>
            <a:off x="1820880" y="5946840"/>
            <a:ext cx="20520" cy="30240"/>
          </a:xfrm>
          <a:custGeom>
            <a:avLst/>
            <a:gdLst/>
            <a:ahLst/>
            <a:rect l="l" t="t" r="r" b="b"/>
            <a:pathLst>
              <a:path w="27" h="38">
                <a:moveTo>
                  <a:pt x="6" y="0"/>
                </a:moveTo>
                <a:lnTo>
                  <a:pt x="6" y="0"/>
                </a:lnTo>
                <a:lnTo>
                  <a:pt x="6" y="6"/>
                </a:lnTo>
                <a:lnTo>
                  <a:pt x="2" y="14"/>
                </a:lnTo>
                <a:lnTo>
                  <a:pt x="2" y="18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2" y="18"/>
                </a:lnTo>
                <a:lnTo>
                  <a:pt x="6" y="18"/>
                </a:lnTo>
                <a:lnTo>
                  <a:pt x="6" y="38"/>
                </a:lnTo>
                <a:lnTo>
                  <a:pt x="11" y="38"/>
                </a:lnTo>
                <a:lnTo>
                  <a:pt x="13" y="34"/>
                </a:lnTo>
                <a:lnTo>
                  <a:pt x="16" y="32"/>
                </a:lnTo>
                <a:lnTo>
                  <a:pt x="20" y="29"/>
                </a:lnTo>
                <a:lnTo>
                  <a:pt x="22" y="25"/>
                </a:lnTo>
                <a:lnTo>
                  <a:pt x="23" y="20"/>
                </a:lnTo>
                <a:lnTo>
                  <a:pt x="25" y="9"/>
                </a:lnTo>
                <a:lnTo>
                  <a:pt x="27" y="0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3" name=""/>
          <p:cNvSpPr/>
          <p:nvPr/>
        </p:nvSpPr>
        <p:spPr>
          <a:xfrm>
            <a:off x="1800360" y="5923080"/>
            <a:ext cx="41040" cy="28440"/>
          </a:xfrm>
          <a:custGeom>
            <a:avLst/>
            <a:gdLst/>
            <a:ahLst/>
            <a:rect l="l" t="t" r="r" b="b"/>
            <a:pathLst>
              <a:path w="53" h="36">
                <a:moveTo>
                  <a:pt x="10" y="0"/>
                </a:moveTo>
                <a:lnTo>
                  <a:pt x="0" y="11"/>
                </a:lnTo>
                <a:lnTo>
                  <a:pt x="0" y="16"/>
                </a:lnTo>
                <a:lnTo>
                  <a:pt x="3" y="21"/>
                </a:lnTo>
                <a:lnTo>
                  <a:pt x="5" y="25"/>
                </a:lnTo>
                <a:lnTo>
                  <a:pt x="10" y="28"/>
                </a:lnTo>
                <a:lnTo>
                  <a:pt x="17" y="30"/>
                </a:lnTo>
                <a:lnTo>
                  <a:pt x="23" y="34"/>
                </a:lnTo>
                <a:lnTo>
                  <a:pt x="30" y="34"/>
                </a:lnTo>
                <a:lnTo>
                  <a:pt x="33" y="36"/>
                </a:lnTo>
                <a:lnTo>
                  <a:pt x="33" y="36"/>
                </a:lnTo>
                <a:lnTo>
                  <a:pt x="32" y="34"/>
                </a:lnTo>
                <a:lnTo>
                  <a:pt x="32" y="30"/>
                </a:lnTo>
                <a:lnTo>
                  <a:pt x="53" y="30"/>
                </a:lnTo>
                <a:lnTo>
                  <a:pt x="51" y="25"/>
                </a:lnTo>
                <a:lnTo>
                  <a:pt x="48" y="21"/>
                </a:lnTo>
                <a:lnTo>
                  <a:pt x="44" y="18"/>
                </a:lnTo>
                <a:lnTo>
                  <a:pt x="40" y="16"/>
                </a:lnTo>
                <a:lnTo>
                  <a:pt x="33" y="14"/>
                </a:lnTo>
                <a:lnTo>
                  <a:pt x="28" y="12"/>
                </a:lnTo>
                <a:lnTo>
                  <a:pt x="24" y="12"/>
                </a:lnTo>
                <a:lnTo>
                  <a:pt x="19" y="11"/>
                </a:lnTo>
                <a:lnTo>
                  <a:pt x="21" y="11"/>
                </a:lnTo>
                <a:lnTo>
                  <a:pt x="21" y="11"/>
                </a:lnTo>
                <a:lnTo>
                  <a:pt x="10" y="21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4" name=""/>
          <p:cNvSpPr/>
          <p:nvPr/>
        </p:nvSpPr>
        <p:spPr>
          <a:xfrm>
            <a:off x="1808280" y="5904000"/>
            <a:ext cx="33120" cy="36360"/>
          </a:xfrm>
          <a:custGeom>
            <a:avLst/>
            <a:gdLst/>
            <a:ahLst/>
            <a:rect l="l" t="t" r="r" b="b"/>
            <a:pathLst>
              <a:path w="43" h="46">
                <a:moveTo>
                  <a:pt x="22" y="0"/>
                </a:moveTo>
                <a:lnTo>
                  <a:pt x="22" y="0"/>
                </a:lnTo>
                <a:lnTo>
                  <a:pt x="22" y="9"/>
                </a:lnTo>
                <a:lnTo>
                  <a:pt x="22" y="16"/>
                </a:lnTo>
                <a:lnTo>
                  <a:pt x="22" y="18"/>
                </a:lnTo>
                <a:lnTo>
                  <a:pt x="22" y="21"/>
                </a:lnTo>
                <a:lnTo>
                  <a:pt x="20" y="21"/>
                </a:lnTo>
                <a:lnTo>
                  <a:pt x="20" y="23"/>
                </a:lnTo>
                <a:lnTo>
                  <a:pt x="18" y="23"/>
                </a:lnTo>
                <a:lnTo>
                  <a:pt x="16" y="23"/>
                </a:lnTo>
                <a:lnTo>
                  <a:pt x="9" y="25"/>
                </a:lnTo>
                <a:lnTo>
                  <a:pt x="0" y="25"/>
                </a:lnTo>
                <a:lnTo>
                  <a:pt x="0" y="46"/>
                </a:lnTo>
                <a:lnTo>
                  <a:pt x="13" y="45"/>
                </a:lnTo>
                <a:lnTo>
                  <a:pt x="22" y="45"/>
                </a:lnTo>
                <a:lnTo>
                  <a:pt x="27" y="43"/>
                </a:lnTo>
                <a:lnTo>
                  <a:pt x="29" y="41"/>
                </a:lnTo>
                <a:lnTo>
                  <a:pt x="34" y="39"/>
                </a:lnTo>
                <a:lnTo>
                  <a:pt x="38" y="34"/>
                </a:lnTo>
                <a:lnTo>
                  <a:pt x="39" y="30"/>
                </a:lnTo>
                <a:lnTo>
                  <a:pt x="41" y="27"/>
                </a:lnTo>
                <a:lnTo>
                  <a:pt x="41" y="23"/>
                </a:lnTo>
                <a:lnTo>
                  <a:pt x="43" y="18"/>
                </a:lnTo>
                <a:lnTo>
                  <a:pt x="43" y="11"/>
                </a:lnTo>
                <a:lnTo>
                  <a:pt x="43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5" name=""/>
          <p:cNvSpPr/>
          <p:nvPr/>
        </p:nvSpPr>
        <p:spPr>
          <a:xfrm>
            <a:off x="1825560" y="5851440"/>
            <a:ext cx="31680" cy="52560"/>
          </a:xfrm>
          <a:custGeom>
            <a:avLst/>
            <a:gdLst/>
            <a:ahLst/>
            <a:rect l="l" t="t" r="r" b="b"/>
            <a:pathLst>
              <a:path w="40" h="64">
                <a:moveTo>
                  <a:pt x="40" y="0"/>
                </a:moveTo>
                <a:lnTo>
                  <a:pt x="40" y="0"/>
                </a:lnTo>
                <a:lnTo>
                  <a:pt x="35" y="0"/>
                </a:lnTo>
                <a:lnTo>
                  <a:pt x="28" y="4"/>
                </a:lnTo>
                <a:lnTo>
                  <a:pt x="24" y="5"/>
                </a:lnTo>
                <a:lnTo>
                  <a:pt x="19" y="9"/>
                </a:lnTo>
                <a:lnTo>
                  <a:pt x="16" y="14"/>
                </a:lnTo>
                <a:lnTo>
                  <a:pt x="12" y="18"/>
                </a:lnTo>
                <a:lnTo>
                  <a:pt x="10" y="23"/>
                </a:lnTo>
                <a:lnTo>
                  <a:pt x="7" y="28"/>
                </a:lnTo>
                <a:lnTo>
                  <a:pt x="3" y="37"/>
                </a:lnTo>
                <a:lnTo>
                  <a:pt x="1" y="48"/>
                </a:lnTo>
                <a:lnTo>
                  <a:pt x="0" y="57"/>
                </a:lnTo>
                <a:lnTo>
                  <a:pt x="0" y="64"/>
                </a:lnTo>
                <a:lnTo>
                  <a:pt x="19" y="64"/>
                </a:lnTo>
                <a:lnTo>
                  <a:pt x="19" y="59"/>
                </a:lnTo>
                <a:lnTo>
                  <a:pt x="21" y="52"/>
                </a:lnTo>
                <a:lnTo>
                  <a:pt x="24" y="44"/>
                </a:lnTo>
                <a:lnTo>
                  <a:pt x="28" y="36"/>
                </a:lnTo>
                <a:lnTo>
                  <a:pt x="28" y="32"/>
                </a:lnTo>
                <a:lnTo>
                  <a:pt x="30" y="28"/>
                </a:lnTo>
                <a:lnTo>
                  <a:pt x="33" y="27"/>
                </a:lnTo>
                <a:lnTo>
                  <a:pt x="35" y="23"/>
                </a:lnTo>
                <a:lnTo>
                  <a:pt x="37" y="21"/>
                </a:lnTo>
                <a:lnTo>
                  <a:pt x="39" y="20"/>
                </a:lnTo>
                <a:lnTo>
                  <a:pt x="39" y="20"/>
                </a:lnTo>
                <a:lnTo>
                  <a:pt x="40" y="20"/>
                </a:lnTo>
                <a:lnTo>
                  <a:pt x="4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6" name=""/>
          <p:cNvSpPr/>
          <p:nvPr/>
        </p:nvSpPr>
        <p:spPr>
          <a:xfrm>
            <a:off x="1855800" y="5851440"/>
            <a:ext cx="38160" cy="52560"/>
          </a:xfrm>
          <a:custGeom>
            <a:avLst/>
            <a:gdLst/>
            <a:ahLst/>
            <a:rect l="l" t="t" r="r" b="b"/>
            <a:pathLst>
              <a:path w="48" h="64">
                <a:moveTo>
                  <a:pt x="48" y="59"/>
                </a:moveTo>
                <a:lnTo>
                  <a:pt x="44" y="52"/>
                </a:lnTo>
                <a:lnTo>
                  <a:pt x="41" y="43"/>
                </a:lnTo>
                <a:lnTo>
                  <a:pt x="35" y="34"/>
                </a:lnTo>
                <a:lnTo>
                  <a:pt x="30" y="25"/>
                </a:lnTo>
                <a:lnTo>
                  <a:pt x="25" y="16"/>
                </a:lnTo>
                <a:lnTo>
                  <a:pt x="19" y="9"/>
                </a:lnTo>
                <a:lnTo>
                  <a:pt x="16" y="7"/>
                </a:lnTo>
                <a:lnTo>
                  <a:pt x="14" y="4"/>
                </a:lnTo>
                <a:lnTo>
                  <a:pt x="9" y="2"/>
                </a:lnTo>
                <a:lnTo>
                  <a:pt x="3" y="0"/>
                </a:lnTo>
                <a:lnTo>
                  <a:pt x="3" y="20"/>
                </a:lnTo>
                <a:lnTo>
                  <a:pt x="0" y="20"/>
                </a:lnTo>
                <a:lnTo>
                  <a:pt x="1" y="21"/>
                </a:lnTo>
                <a:lnTo>
                  <a:pt x="3" y="23"/>
                </a:lnTo>
                <a:lnTo>
                  <a:pt x="7" y="28"/>
                </a:lnTo>
                <a:lnTo>
                  <a:pt x="14" y="36"/>
                </a:lnTo>
                <a:lnTo>
                  <a:pt x="17" y="44"/>
                </a:lnTo>
                <a:lnTo>
                  <a:pt x="23" y="52"/>
                </a:lnTo>
                <a:lnTo>
                  <a:pt x="25" y="59"/>
                </a:lnTo>
                <a:lnTo>
                  <a:pt x="28" y="64"/>
                </a:lnTo>
                <a:lnTo>
                  <a:pt x="48" y="5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7" name=""/>
          <p:cNvSpPr/>
          <p:nvPr/>
        </p:nvSpPr>
        <p:spPr>
          <a:xfrm>
            <a:off x="1879560" y="5902200"/>
            <a:ext cx="15840" cy="446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8" name=""/>
          <p:cNvSpPr/>
          <p:nvPr/>
        </p:nvSpPr>
        <p:spPr>
          <a:xfrm>
            <a:off x="1879560" y="5945040"/>
            <a:ext cx="30240" cy="39960"/>
          </a:xfrm>
          <a:custGeom>
            <a:avLst/>
            <a:gdLst/>
            <a:ahLst/>
            <a:rect l="l" t="t" r="r" b="b"/>
            <a:pathLst>
              <a:path w="39" h="50">
                <a:moveTo>
                  <a:pt x="39" y="50"/>
                </a:moveTo>
                <a:lnTo>
                  <a:pt x="39" y="50"/>
                </a:lnTo>
                <a:lnTo>
                  <a:pt x="39" y="43"/>
                </a:lnTo>
                <a:lnTo>
                  <a:pt x="38" y="34"/>
                </a:lnTo>
                <a:lnTo>
                  <a:pt x="34" y="27"/>
                </a:lnTo>
                <a:lnTo>
                  <a:pt x="30" y="22"/>
                </a:lnTo>
                <a:lnTo>
                  <a:pt x="27" y="16"/>
                </a:lnTo>
                <a:lnTo>
                  <a:pt x="25" y="11"/>
                </a:lnTo>
                <a:lnTo>
                  <a:pt x="23" y="6"/>
                </a:lnTo>
                <a:lnTo>
                  <a:pt x="22" y="0"/>
                </a:lnTo>
                <a:lnTo>
                  <a:pt x="0" y="6"/>
                </a:lnTo>
                <a:lnTo>
                  <a:pt x="2" y="13"/>
                </a:lnTo>
                <a:lnTo>
                  <a:pt x="6" y="20"/>
                </a:lnTo>
                <a:lnTo>
                  <a:pt x="7" y="25"/>
                </a:lnTo>
                <a:lnTo>
                  <a:pt x="11" y="31"/>
                </a:lnTo>
                <a:lnTo>
                  <a:pt x="14" y="36"/>
                </a:lnTo>
                <a:lnTo>
                  <a:pt x="16" y="41"/>
                </a:lnTo>
                <a:lnTo>
                  <a:pt x="18" y="47"/>
                </a:lnTo>
                <a:lnTo>
                  <a:pt x="18" y="50"/>
                </a:lnTo>
                <a:lnTo>
                  <a:pt x="39" y="5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9" name=""/>
          <p:cNvSpPr/>
          <p:nvPr/>
        </p:nvSpPr>
        <p:spPr>
          <a:xfrm>
            <a:off x="1884240" y="5985000"/>
            <a:ext cx="25560" cy="28440"/>
          </a:xfrm>
          <a:custGeom>
            <a:avLst/>
            <a:gdLst/>
            <a:ahLst/>
            <a:rect l="l" t="t" r="r" b="b"/>
            <a:pathLst>
              <a:path w="32" h="36">
                <a:moveTo>
                  <a:pt x="0" y="36"/>
                </a:moveTo>
                <a:lnTo>
                  <a:pt x="0" y="36"/>
                </a:lnTo>
                <a:lnTo>
                  <a:pt x="7" y="36"/>
                </a:lnTo>
                <a:lnTo>
                  <a:pt x="15" y="32"/>
                </a:lnTo>
                <a:lnTo>
                  <a:pt x="20" y="29"/>
                </a:lnTo>
                <a:lnTo>
                  <a:pt x="25" y="23"/>
                </a:lnTo>
                <a:lnTo>
                  <a:pt x="29" y="18"/>
                </a:lnTo>
                <a:lnTo>
                  <a:pt x="31" y="13"/>
                </a:lnTo>
                <a:lnTo>
                  <a:pt x="32" y="6"/>
                </a:lnTo>
                <a:lnTo>
                  <a:pt x="32" y="0"/>
                </a:lnTo>
                <a:lnTo>
                  <a:pt x="11" y="0"/>
                </a:lnTo>
                <a:lnTo>
                  <a:pt x="11" y="2"/>
                </a:lnTo>
                <a:lnTo>
                  <a:pt x="11" y="6"/>
                </a:lnTo>
                <a:lnTo>
                  <a:pt x="9" y="7"/>
                </a:lnTo>
                <a:lnTo>
                  <a:pt x="7" y="11"/>
                </a:lnTo>
                <a:lnTo>
                  <a:pt x="6" y="13"/>
                </a:lnTo>
                <a:lnTo>
                  <a:pt x="4" y="13"/>
                </a:lnTo>
                <a:lnTo>
                  <a:pt x="2" y="15"/>
                </a:lnTo>
                <a:lnTo>
                  <a:pt x="0" y="15"/>
                </a:lnTo>
                <a:lnTo>
                  <a:pt x="0" y="36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0" name=""/>
          <p:cNvSpPr/>
          <p:nvPr/>
        </p:nvSpPr>
        <p:spPr>
          <a:xfrm>
            <a:off x="1851120" y="5967360"/>
            <a:ext cx="33120" cy="46080"/>
          </a:xfrm>
          <a:custGeom>
            <a:avLst/>
            <a:gdLst/>
            <a:ahLst/>
            <a:rect l="l" t="t" r="r" b="b"/>
            <a:pathLst>
              <a:path w="42" h="59">
                <a:moveTo>
                  <a:pt x="21" y="7"/>
                </a:moveTo>
                <a:lnTo>
                  <a:pt x="1" y="11"/>
                </a:lnTo>
                <a:lnTo>
                  <a:pt x="5" y="22"/>
                </a:lnTo>
                <a:lnTo>
                  <a:pt x="10" y="36"/>
                </a:lnTo>
                <a:lnTo>
                  <a:pt x="14" y="39"/>
                </a:lnTo>
                <a:lnTo>
                  <a:pt x="16" y="43"/>
                </a:lnTo>
                <a:lnTo>
                  <a:pt x="19" y="48"/>
                </a:lnTo>
                <a:lnTo>
                  <a:pt x="21" y="52"/>
                </a:lnTo>
                <a:lnTo>
                  <a:pt x="26" y="55"/>
                </a:lnTo>
                <a:lnTo>
                  <a:pt x="32" y="57"/>
                </a:lnTo>
                <a:lnTo>
                  <a:pt x="37" y="59"/>
                </a:lnTo>
                <a:lnTo>
                  <a:pt x="42" y="59"/>
                </a:lnTo>
                <a:lnTo>
                  <a:pt x="42" y="38"/>
                </a:lnTo>
                <a:lnTo>
                  <a:pt x="41" y="38"/>
                </a:lnTo>
                <a:lnTo>
                  <a:pt x="39" y="38"/>
                </a:lnTo>
                <a:lnTo>
                  <a:pt x="37" y="36"/>
                </a:lnTo>
                <a:lnTo>
                  <a:pt x="37" y="36"/>
                </a:lnTo>
                <a:lnTo>
                  <a:pt x="35" y="34"/>
                </a:lnTo>
                <a:lnTo>
                  <a:pt x="33" y="32"/>
                </a:lnTo>
                <a:lnTo>
                  <a:pt x="32" y="30"/>
                </a:lnTo>
                <a:lnTo>
                  <a:pt x="32" y="27"/>
                </a:lnTo>
                <a:lnTo>
                  <a:pt x="24" y="13"/>
                </a:lnTo>
                <a:lnTo>
                  <a:pt x="19" y="0"/>
                </a:lnTo>
                <a:lnTo>
                  <a:pt x="0" y="4"/>
                </a:lnTo>
                <a:lnTo>
                  <a:pt x="21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1" name=""/>
          <p:cNvSpPr/>
          <p:nvPr/>
        </p:nvSpPr>
        <p:spPr>
          <a:xfrm>
            <a:off x="1836720" y="5970600"/>
            <a:ext cx="30240" cy="31680"/>
          </a:xfrm>
          <a:custGeom>
            <a:avLst/>
            <a:gdLst/>
            <a:ahLst/>
            <a:rect l="l" t="t" r="r" b="b"/>
            <a:pathLst>
              <a:path w="39" h="40">
                <a:moveTo>
                  <a:pt x="0" y="40"/>
                </a:moveTo>
                <a:lnTo>
                  <a:pt x="0" y="40"/>
                </a:lnTo>
                <a:lnTo>
                  <a:pt x="9" y="40"/>
                </a:lnTo>
                <a:lnTo>
                  <a:pt x="16" y="38"/>
                </a:lnTo>
                <a:lnTo>
                  <a:pt x="19" y="36"/>
                </a:lnTo>
                <a:lnTo>
                  <a:pt x="23" y="34"/>
                </a:lnTo>
                <a:lnTo>
                  <a:pt x="26" y="33"/>
                </a:lnTo>
                <a:lnTo>
                  <a:pt x="28" y="29"/>
                </a:lnTo>
                <a:lnTo>
                  <a:pt x="32" y="24"/>
                </a:lnTo>
                <a:lnTo>
                  <a:pt x="35" y="18"/>
                </a:lnTo>
                <a:lnTo>
                  <a:pt x="37" y="11"/>
                </a:lnTo>
                <a:lnTo>
                  <a:pt x="39" y="4"/>
                </a:lnTo>
                <a:lnTo>
                  <a:pt x="18" y="0"/>
                </a:lnTo>
                <a:lnTo>
                  <a:pt x="16" y="8"/>
                </a:lnTo>
                <a:lnTo>
                  <a:pt x="16" y="13"/>
                </a:lnTo>
                <a:lnTo>
                  <a:pt x="14" y="15"/>
                </a:lnTo>
                <a:lnTo>
                  <a:pt x="12" y="18"/>
                </a:lnTo>
                <a:lnTo>
                  <a:pt x="12" y="17"/>
                </a:lnTo>
                <a:lnTo>
                  <a:pt x="10" y="18"/>
                </a:lnTo>
                <a:lnTo>
                  <a:pt x="10" y="18"/>
                </a:lnTo>
                <a:lnTo>
                  <a:pt x="10" y="18"/>
                </a:lnTo>
                <a:lnTo>
                  <a:pt x="5" y="18"/>
                </a:lnTo>
                <a:lnTo>
                  <a:pt x="0" y="20"/>
                </a:lnTo>
                <a:lnTo>
                  <a:pt x="0" y="4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2" name=""/>
          <p:cNvSpPr/>
          <p:nvPr/>
        </p:nvSpPr>
        <p:spPr>
          <a:xfrm>
            <a:off x="1798560" y="5964120"/>
            <a:ext cx="38160" cy="38160"/>
          </a:xfrm>
          <a:custGeom>
            <a:avLst/>
            <a:gdLst/>
            <a:ahLst/>
            <a:rect l="l" t="t" r="r" b="b"/>
            <a:pathLst>
              <a:path w="48" h="48">
                <a:moveTo>
                  <a:pt x="5" y="0"/>
                </a:moveTo>
                <a:lnTo>
                  <a:pt x="0" y="16"/>
                </a:lnTo>
                <a:lnTo>
                  <a:pt x="9" y="25"/>
                </a:lnTo>
                <a:lnTo>
                  <a:pt x="18" y="35"/>
                </a:lnTo>
                <a:lnTo>
                  <a:pt x="23" y="39"/>
                </a:lnTo>
                <a:lnTo>
                  <a:pt x="30" y="44"/>
                </a:lnTo>
                <a:lnTo>
                  <a:pt x="34" y="46"/>
                </a:lnTo>
                <a:lnTo>
                  <a:pt x="39" y="46"/>
                </a:lnTo>
                <a:lnTo>
                  <a:pt x="42" y="48"/>
                </a:lnTo>
                <a:lnTo>
                  <a:pt x="48" y="48"/>
                </a:lnTo>
                <a:lnTo>
                  <a:pt x="48" y="26"/>
                </a:lnTo>
                <a:lnTo>
                  <a:pt x="46" y="26"/>
                </a:lnTo>
                <a:lnTo>
                  <a:pt x="44" y="26"/>
                </a:lnTo>
                <a:lnTo>
                  <a:pt x="41" y="26"/>
                </a:lnTo>
                <a:lnTo>
                  <a:pt x="41" y="25"/>
                </a:lnTo>
                <a:lnTo>
                  <a:pt x="35" y="23"/>
                </a:lnTo>
                <a:lnTo>
                  <a:pt x="34" y="19"/>
                </a:lnTo>
                <a:lnTo>
                  <a:pt x="25" y="10"/>
                </a:lnTo>
                <a:lnTo>
                  <a:pt x="16" y="1"/>
                </a:lnTo>
                <a:lnTo>
                  <a:pt x="10" y="19"/>
                </a:lnTo>
                <a:lnTo>
                  <a:pt x="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3" name=""/>
          <p:cNvSpPr/>
          <p:nvPr/>
        </p:nvSpPr>
        <p:spPr>
          <a:xfrm>
            <a:off x="1803240" y="5961240"/>
            <a:ext cx="22320" cy="18720"/>
          </a:xfrm>
          <a:custGeom>
            <a:avLst/>
            <a:gdLst/>
            <a:ahLst/>
            <a:rect l="l" t="t" r="r" b="b"/>
            <a:pathLst>
              <a:path w="29" h="23">
                <a:moveTo>
                  <a:pt x="29" y="0"/>
                </a:moveTo>
                <a:lnTo>
                  <a:pt x="21" y="0"/>
                </a:lnTo>
                <a:lnTo>
                  <a:pt x="14" y="0"/>
                </a:lnTo>
                <a:lnTo>
                  <a:pt x="7" y="2"/>
                </a:lnTo>
                <a:lnTo>
                  <a:pt x="0" y="4"/>
                </a:lnTo>
                <a:lnTo>
                  <a:pt x="7" y="23"/>
                </a:lnTo>
                <a:lnTo>
                  <a:pt x="13" y="21"/>
                </a:lnTo>
                <a:lnTo>
                  <a:pt x="16" y="20"/>
                </a:lnTo>
                <a:lnTo>
                  <a:pt x="21" y="20"/>
                </a:lnTo>
                <a:lnTo>
                  <a:pt x="29" y="20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4" name=""/>
          <p:cNvSpPr/>
          <p:nvPr/>
        </p:nvSpPr>
        <p:spPr>
          <a:xfrm>
            <a:off x="1816200" y="5430960"/>
            <a:ext cx="31680" cy="33120"/>
          </a:xfrm>
          <a:custGeom>
            <a:avLst/>
            <a:gdLst/>
            <a:ahLst/>
            <a:rect l="l" t="t" r="r" b="b"/>
            <a:pathLst>
              <a:path w="41" h="41">
                <a:moveTo>
                  <a:pt x="41" y="33"/>
                </a:moveTo>
                <a:lnTo>
                  <a:pt x="32" y="22"/>
                </a:lnTo>
                <a:lnTo>
                  <a:pt x="30" y="22"/>
                </a:lnTo>
                <a:lnTo>
                  <a:pt x="29" y="20"/>
                </a:lnTo>
                <a:lnTo>
                  <a:pt x="27" y="18"/>
                </a:lnTo>
                <a:lnTo>
                  <a:pt x="25" y="17"/>
                </a:lnTo>
                <a:lnTo>
                  <a:pt x="23" y="13"/>
                </a:lnTo>
                <a:lnTo>
                  <a:pt x="23" y="9"/>
                </a:lnTo>
                <a:lnTo>
                  <a:pt x="23" y="6"/>
                </a:lnTo>
                <a:lnTo>
                  <a:pt x="21" y="0"/>
                </a:lnTo>
                <a:lnTo>
                  <a:pt x="0" y="0"/>
                </a:lnTo>
                <a:lnTo>
                  <a:pt x="0" y="8"/>
                </a:lnTo>
                <a:lnTo>
                  <a:pt x="2" y="15"/>
                </a:lnTo>
                <a:lnTo>
                  <a:pt x="4" y="22"/>
                </a:lnTo>
                <a:lnTo>
                  <a:pt x="7" y="27"/>
                </a:lnTo>
                <a:lnTo>
                  <a:pt x="11" y="33"/>
                </a:lnTo>
                <a:lnTo>
                  <a:pt x="14" y="36"/>
                </a:lnTo>
                <a:lnTo>
                  <a:pt x="20" y="40"/>
                </a:lnTo>
                <a:lnTo>
                  <a:pt x="27" y="41"/>
                </a:lnTo>
                <a:lnTo>
                  <a:pt x="18" y="33"/>
                </a:lnTo>
                <a:lnTo>
                  <a:pt x="41" y="3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5" name=""/>
          <p:cNvSpPr/>
          <p:nvPr/>
        </p:nvSpPr>
        <p:spPr>
          <a:xfrm>
            <a:off x="1830240" y="5454720"/>
            <a:ext cx="2088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25" y="10"/>
                </a:moveTo>
                <a:lnTo>
                  <a:pt x="25" y="10"/>
                </a:lnTo>
                <a:lnTo>
                  <a:pt x="23" y="10"/>
                </a:lnTo>
                <a:lnTo>
                  <a:pt x="21" y="10"/>
                </a:lnTo>
                <a:lnTo>
                  <a:pt x="21" y="10"/>
                </a:lnTo>
                <a:lnTo>
                  <a:pt x="23" y="10"/>
                </a:lnTo>
                <a:lnTo>
                  <a:pt x="21" y="10"/>
                </a:lnTo>
                <a:lnTo>
                  <a:pt x="21" y="7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0" y="16"/>
                </a:lnTo>
                <a:lnTo>
                  <a:pt x="3" y="19"/>
                </a:lnTo>
                <a:lnTo>
                  <a:pt x="7" y="26"/>
                </a:lnTo>
                <a:lnTo>
                  <a:pt x="12" y="30"/>
                </a:lnTo>
                <a:lnTo>
                  <a:pt x="17" y="32"/>
                </a:lnTo>
                <a:lnTo>
                  <a:pt x="25" y="32"/>
                </a:lnTo>
                <a:lnTo>
                  <a:pt x="25" y="1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6" name=""/>
          <p:cNvSpPr/>
          <p:nvPr/>
        </p:nvSpPr>
        <p:spPr>
          <a:xfrm>
            <a:off x="1851120" y="5446800"/>
            <a:ext cx="25200" cy="33120"/>
          </a:xfrm>
          <a:custGeom>
            <a:avLst/>
            <a:gdLst/>
            <a:ahLst/>
            <a:rect l="l" t="t" r="r" b="b"/>
            <a:pathLst>
              <a:path w="32" h="43">
                <a:moveTo>
                  <a:pt x="10" y="0"/>
                </a:moveTo>
                <a:lnTo>
                  <a:pt x="10" y="0"/>
                </a:lnTo>
                <a:lnTo>
                  <a:pt x="10" y="5"/>
                </a:lnTo>
                <a:lnTo>
                  <a:pt x="10" y="9"/>
                </a:lnTo>
                <a:lnTo>
                  <a:pt x="8" y="14"/>
                </a:lnTo>
                <a:lnTo>
                  <a:pt x="7" y="18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3" y="21"/>
                </a:lnTo>
                <a:lnTo>
                  <a:pt x="1" y="21"/>
                </a:lnTo>
                <a:lnTo>
                  <a:pt x="0" y="21"/>
                </a:lnTo>
                <a:lnTo>
                  <a:pt x="0" y="43"/>
                </a:lnTo>
                <a:lnTo>
                  <a:pt x="5" y="43"/>
                </a:lnTo>
                <a:lnTo>
                  <a:pt x="8" y="41"/>
                </a:lnTo>
                <a:lnTo>
                  <a:pt x="14" y="41"/>
                </a:lnTo>
                <a:lnTo>
                  <a:pt x="16" y="37"/>
                </a:lnTo>
                <a:lnTo>
                  <a:pt x="19" y="36"/>
                </a:lnTo>
                <a:lnTo>
                  <a:pt x="23" y="32"/>
                </a:lnTo>
                <a:lnTo>
                  <a:pt x="24" y="29"/>
                </a:lnTo>
                <a:lnTo>
                  <a:pt x="26" y="25"/>
                </a:lnTo>
                <a:lnTo>
                  <a:pt x="28" y="20"/>
                </a:lnTo>
                <a:lnTo>
                  <a:pt x="30" y="13"/>
                </a:lnTo>
                <a:lnTo>
                  <a:pt x="32" y="5"/>
                </a:lnTo>
                <a:lnTo>
                  <a:pt x="32" y="0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7" name=""/>
          <p:cNvSpPr/>
          <p:nvPr/>
        </p:nvSpPr>
        <p:spPr>
          <a:xfrm>
            <a:off x="1844640" y="5423040"/>
            <a:ext cx="31680" cy="23760"/>
          </a:xfrm>
          <a:custGeom>
            <a:avLst/>
            <a:gdLst/>
            <a:ahLst/>
            <a:rect l="l" t="t" r="r" b="b"/>
            <a:pathLst>
              <a:path w="40" h="30">
                <a:moveTo>
                  <a:pt x="0" y="19"/>
                </a:moveTo>
                <a:lnTo>
                  <a:pt x="0" y="19"/>
                </a:lnTo>
                <a:lnTo>
                  <a:pt x="4" y="19"/>
                </a:lnTo>
                <a:lnTo>
                  <a:pt x="8" y="21"/>
                </a:lnTo>
                <a:lnTo>
                  <a:pt x="11" y="21"/>
                </a:lnTo>
                <a:lnTo>
                  <a:pt x="15" y="23"/>
                </a:lnTo>
                <a:lnTo>
                  <a:pt x="16" y="25"/>
                </a:lnTo>
                <a:lnTo>
                  <a:pt x="18" y="27"/>
                </a:lnTo>
                <a:lnTo>
                  <a:pt x="18" y="28"/>
                </a:lnTo>
                <a:lnTo>
                  <a:pt x="18" y="28"/>
                </a:lnTo>
                <a:lnTo>
                  <a:pt x="18" y="30"/>
                </a:lnTo>
                <a:lnTo>
                  <a:pt x="18" y="30"/>
                </a:lnTo>
                <a:lnTo>
                  <a:pt x="40" y="30"/>
                </a:lnTo>
                <a:lnTo>
                  <a:pt x="40" y="27"/>
                </a:lnTo>
                <a:lnTo>
                  <a:pt x="38" y="23"/>
                </a:lnTo>
                <a:lnTo>
                  <a:pt x="38" y="19"/>
                </a:lnTo>
                <a:lnTo>
                  <a:pt x="34" y="16"/>
                </a:lnTo>
                <a:lnTo>
                  <a:pt x="31" y="10"/>
                </a:lnTo>
                <a:lnTo>
                  <a:pt x="25" y="7"/>
                </a:lnTo>
                <a:lnTo>
                  <a:pt x="20" y="3"/>
                </a:lnTo>
                <a:lnTo>
                  <a:pt x="15" y="2"/>
                </a:lnTo>
                <a:lnTo>
                  <a:pt x="8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8" name=""/>
          <p:cNvSpPr/>
          <p:nvPr/>
        </p:nvSpPr>
        <p:spPr>
          <a:xfrm>
            <a:off x="1817640" y="5423040"/>
            <a:ext cx="27000" cy="17280"/>
          </a:xfrm>
          <a:custGeom>
            <a:avLst/>
            <a:gdLst/>
            <a:ahLst/>
            <a:rect l="l" t="t" r="r" b="b"/>
            <a:pathLst>
              <a:path w="33" h="23">
                <a:moveTo>
                  <a:pt x="0" y="18"/>
                </a:moveTo>
                <a:lnTo>
                  <a:pt x="5" y="21"/>
                </a:lnTo>
                <a:lnTo>
                  <a:pt x="10" y="23"/>
                </a:lnTo>
                <a:lnTo>
                  <a:pt x="16" y="23"/>
                </a:lnTo>
                <a:lnTo>
                  <a:pt x="21" y="23"/>
                </a:lnTo>
                <a:lnTo>
                  <a:pt x="28" y="21"/>
                </a:lnTo>
                <a:lnTo>
                  <a:pt x="33" y="19"/>
                </a:lnTo>
                <a:lnTo>
                  <a:pt x="33" y="0"/>
                </a:lnTo>
                <a:lnTo>
                  <a:pt x="25" y="2"/>
                </a:lnTo>
                <a:lnTo>
                  <a:pt x="16" y="3"/>
                </a:lnTo>
                <a:lnTo>
                  <a:pt x="16" y="3"/>
                </a:lnTo>
                <a:lnTo>
                  <a:pt x="16" y="3"/>
                </a:lnTo>
                <a:lnTo>
                  <a:pt x="16" y="3"/>
                </a:lnTo>
                <a:lnTo>
                  <a:pt x="0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9" name=""/>
          <p:cNvSpPr/>
          <p:nvPr/>
        </p:nvSpPr>
        <p:spPr>
          <a:xfrm>
            <a:off x="1822320" y="5376960"/>
            <a:ext cx="25560" cy="15840"/>
          </a:xfrm>
          <a:custGeom>
            <a:avLst/>
            <a:gdLst/>
            <a:ahLst/>
            <a:rect l="l" t="t" r="r" b="b"/>
            <a:pathLst>
              <a:path w="32" h="21">
                <a:moveTo>
                  <a:pt x="32" y="21"/>
                </a:moveTo>
                <a:lnTo>
                  <a:pt x="32" y="21"/>
                </a:lnTo>
                <a:lnTo>
                  <a:pt x="25" y="9"/>
                </a:lnTo>
                <a:lnTo>
                  <a:pt x="20" y="0"/>
                </a:lnTo>
                <a:lnTo>
                  <a:pt x="0" y="7"/>
                </a:lnTo>
                <a:lnTo>
                  <a:pt x="7" y="20"/>
                </a:lnTo>
                <a:lnTo>
                  <a:pt x="11" y="21"/>
                </a:lnTo>
                <a:lnTo>
                  <a:pt x="32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0" name=""/>
          <p:cNvSpPr/>
          <p:nvPr/>
        </p:nvSpPr>
        <p:spPr>
          <a:xfrm>
            <a:off x="1816200" y="5391000"/>
            <a:ext cx="31680" cy="24120"/>
          </a:xfrm>
          <a:custGeom>
            <a:avLst/>
            <a:gdLst/>
            <a:ahLst/>
            <a:rect l="l" t="t" r="r" b="b"/>
            <a:pathLst>
              <a:path w="41" h="28">
                <a:moveTo>
                  <a:pt x="0" y="28"/>
                </a:moveTo>
                <a:lnTo>
                  <a:pt x="0" y="28"/>
                </a:lnTo>
                <a:lnTo>
                  <a:pt x="5" y="28"/>
                </a:lnTo>
                <a:lnTo>
                  <a:pt x="11" y="26"/>
                </a:lnTo>
                <a:lnTo>
                  <a:pt x="16" y="25"/>
                </a:lnTo>
                <a:lnTo>
                  <a:pt x="23" y="23"/>
                </a:lnTo>
                <a:lnTo>
                  <a:pt x="29" y="19"/>
                </a:lnTo>
                <a:lnTo>
                  <a:pt x="34" y="16"/>
                </a:lnTo>
                <a:lnTo>
                  <a:pt x="36" y="12"/>
                </a:lnTo>
                <a:lnTo>
                  <a:pt x="39" y="9"/>
                </a:lnTo>
                <a:lnTo>
                  <a:pt x="39" y="5"/>
                </a:lnTo>
                <a:lnTo>
                  <a:pt x="41" y="0"/>
                </a:lnTo>
                <a:lnTo>
                  <a:pt x="18" y="0"/>
                </a:lnTo>
                <a:lnTo>
                  <a:pt x="18" y="0"/>
                </a:lnTo>
                <a:lnTo>
                  <a:pt x="16" y="1"/>
                </a:lnTo>
                <a:lnTo>
                  <a:pt x="13" y="3"/>
                </a:lnTo>
                <a:lnTo>
                  <a:pt x="9" y="5"/>
                </a:lnTo>
                <a:lnTo>
                  <a:pt x="4" y="7"/>
                </a:lnTo>
                <a:lnTo>
                  <a:pt x="2" y="7"/>
                </a:lnTo>
                <a:lnTo>
                  <a:pt x="0" y="7"/>
                </a:lnTo>
                <a:lnTo>
                  <a:pt x="0" y="2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1" name=""/>
          <p:cNvSpPr/>
          <p:nvPr/>
        </p:nvSpPr>
        <p:spPr>
          <a:xfrm>
            <a:off x="1790640" y="5389560"/>
            <a:ext cx="25560" cy="25560"/>
          </a:xfrm>
          <a:custGeom>
            <a:avLst/>
            <a:gdLst/>
            <a:ahLst/>
            <a:rect l="l" t="t" r="r" b="b"/>
            <a:pathLst>
              <a:path w="32" h="30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5" y="14"/>
                </a:lnTo>
                <a:lnTo>
                  <a:pt x="7" y="19"/>
                </a:lnTo>
                <a:lnTo>
                  <a:pt x="13" y="23"/>
                </a:lnTo>
                <a:lnTo>
                  <a:pt x="18" y="27"/>
                </a:lnTo>
                <a:lnTo>
                  <a:pt x="25" y="30"/>
                </a:lnTo>
                <a:lnTo>
                  <a:pt x="32" y="30"/>
                </a:lnTo>
                <a:lnTo>
                  <a:pt x="32" y="11"/>
                </a:lnTo>
                <a:lnTo>
                  <a:pt x="29" y="11"/>
                </a:lnTo>
                <a:lnTo>
                  <a:pt x="27" y="9"/>
                </a:lnTo>
                <a:lnTo>
                  <a:pt x="27" y="9"/>
                </a:lnTo>
                <a:lnTo>
                  <a:pt x="25" y="7"/>
                </a:lnTo>
                <a:lnTo>
                  <a:pt x="23" y="5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2" name=""/>
          <p:cNvSpPr/>
          <p:nvPr/>
        </p:nvSpPr>
        <p:spPr>
          <a:xfrm>
            <a:off x="1790640" y="5372280"/>
            <a:ext cx="42840" cy="17280"/>
          </a:xfrm>
          <a:custGeom>
            <a:avLst/>
            <a:gdLst/>
            <a:ahLst/>
            <a:rect l="l" t="t" r="r" b="b"/>
            <a:pathLst>
              <a:path w="55" h="23">
                <a:moveTo>
                  <a:pt x="46" y="0"/>
                </a:moveTo>
                <a:lnTo>
                  <a:pt x="41" y="0"/>
                </a:lnTo>
                <a:lnTo>
                  <a:pt x="27" y="0"/>
                </a:lnTo>
                <a:lnTo>
                  <a:pt x="23" y="0"/>
                </a:lnTo>
                <a:lnTo>
                  <a:pt x="20" y="2"/>
                </a:lnTo>
                <a:lnTo>
                  <a:pt x="14" y="3"/>
                </a:lnTo>
                <a:lnTo>
                  <a:pt x="11" y="5"/>
                </a:lnTo>
                <a:lnTo>
                  <a:pt x="7" y="9"/>
                </a:lnTo>
                <a:lnTo>
                  <a:pt x="4" y="12"/>
                </a:lnTo>
                <a:lnTo>
                  <a:pt x="0" y="18"/>
                </a:lnTo>
                <a:lnTo>
                  <a:pt x="0" y="23"/>
                </a:lnTo>
                <a:lnTo>
                  <a:pt x="21" y="23"/>
                </a:lnTo>
                <a:lnTo>
                  <a:pt x="23" y="23"/>
                </a:lnTo>
                <a:lnTo>
                  <a:pt x="25" y="23"/>
                </a:lnTo>
                <a:lnTo>
                  <a:pt x="27" y="21"/>
                </a:lnTo>
                <a:lnTo>
                  <a:pt x="29" y="21"/>
                </a:lnTo>
                <a:lnTo>
                  <a:pt x="43" y="21"/>
                </a:lnTo>
                <a:lnTo>
                  <a:pt x="55" y="19"/>
                </a:lnTo>
                <a:lnTo>
                  <a:pt x="4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3" name=""/>
          <p:cNvSpPr/>
          <p:nvPr/>
        </p:nvSpPr>
        <p:spPr>
          <a:xfrm>
            <a:off x="1800360" y="5505480"/>
            <a:ext cx="19080" cy="22320"/>
          </a:xfrm>
          <a:custGeom>
            <a:avLst/>
            <a:gdLst/>
            <a:ahLst/>
            <a:rect l="l" t="t" r="r" b="b"/>
            <a:pathLst>
              <a:path w="24" h="29">
                <a:moveTo>
                  <a:pt x="0" y="0"/>
                </a:moveTo>
                <a:lnTo>
                  <a:pt x="0" y="0"/>
                </a:lnTo>
                <a:lnTo>
                  <a:pt x="1" y="9"/>
                </a:lnTo>
                <a:lnTo>
                  <a:pt x="5" y="16"/>
                </a:lnTo>
                <a:lnTo>
                  <a:pt x="8" y="20"/>
                </a:lnTo>
                <a:lnTo>
                  <a:pt x="12" y="23"/>
                </a:lnTo>
                <a:lnTo>
                  <a:pt x="17" y="27"/>
                </a:lnTo>
                <a:lnTo>
                  <a:pt x="23" y="29"/>
                </a:lnTo>
                <a:lnTo>
                  <a:pt x="23" y="7"/>
                </a:lnTo>
                <a:lnTo>
                  <a:pt x="24" y="7"/>
                </a:lnTo>
                <a:lnTo>
                  <a:pt x="23" y="5"/>
                </a:lnTo>
                <a:lnTo>
                  <a:pt x="23" y="5"/>
                </a:lnTo>
                <a:lnTo>
                  <a:pt x="21" y="0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4" name=""/>
          <p:cNvSpPr/>
          <p:nvPr/>
        </p:nvSpPr>
        <p:spPr>
          <a:xfrm>
            <a:off x="1800360" y="5481720"/>
            <a:ext cx="20520" cy="23760"/>
          </a:xfrm>
          <a:custGeom>
            <a:avLst/>
            <a:gdLst/>
            <a:ahLst/>
            <a:rect l="l" t="t" r="r" b="b"/>
            <a:pathLst>
              <a:path w="26" h="28">
                <a:moveTo>
                  <a:pt x="23" y="0"/>
                </a:moveTo>
                <a:lnTo>
                  <a:pt x="23" y="0"/>
                </a:lnTo>
                <a:lnTo>
                  <a:pt x="17" y="1"/>
                </a:lnTo>
                <a:lnTo>
                  <a:pt x="14" y="3"/>
                </a:lnTo>
                <a:lnTo>
                  <a:pt x="10" y="7"/>
                </a:lnTo>
                <a:lnTo>
                  <a:pt x="8" y="10"/>
                </a:lnTo>
                <a:lnTo>
                  <a:pt x="5" y="12"/>
                </a:lnTo>
                <a:lnTo>
                  <a:pt x="3" y="17"/>
                </a:lnTo>
                <a:lnTo>
                  <a:pt x="0" y="21"/>
                </a:lnTo>
                <a:lnTo>
                  <a:pt x="0" y="28"/>
                </a:lnTo>
                <a:lnTo>
                  <a:pt x="21" y="28"/>
                </a:lnTo>
                <a:lnTo>
                  <a:pt x="21" y="28"/>
                </a:lnTo>
                <a:lnTo>
                  <a:pt x="21" y="26"/>
                </a:lnTo>
                <a:lnTo>
                  <a:pt x="21" y="25"/>
                </a:lnTo>
                <a:lnTo>
                  <a:pt x="23" y="23"/>
                </a:lnTo>
                <a:lnTo>
                  <a:pt x="24" y="21"/>
                </a:lnTo>
                <a:lnTo>
                  <a:pt x="26" y="21"/>
                </a:lnTo>
                <a:lnTo>
                  <a:pt x="23" y="21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5" name=""/>
          <p:cNvSpPr/>
          <p:nvPr/>
        </p:nvSpPr>
        <p:spPr>
          <a:xfrm>
            <a:off x="1817640" y="5481720"/>
            <a:ext cx="22320" cy="25200"/>
          </a:xfrm>
          <a:custGeom>
            <a:avLst/>
            <a:gdLst/>
            <a:ahLst/>
            <a:rect l="l" t="t" r="r" b="b"/>
            <a:pathLst>
              <a:path w="26" h="32">
                <a:moveTo>
                  <a:pt x="26" y="32"/>
                </a:moveTo>
                <a:lnTo>
                  <a:pt x="26" y="32"/>
                </a:lnTo>
                <a:lnTo>
                  <a:pt x="26" y="26"/>
                </a:lnTo>
                <a:lnTo>
                  <a:pt x="26" y="21"/>
                </a:lnTo>
                <a:lnTo>
                  <a:pt x="26" y="17"/>
                </a:lnTo>
                <a:lnTo>
                  <a:pt x="25" y="10"/>
                </a:lnTo>
                <a:lnTo>
                  <a:pt x="19" y="5"/>
                </a:lnTo>
                <a:lnTo>
                  <a:pt x="14" y="3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3"/>
                </a:lnTo>
                <a:lnTo>
                  <a:pt x="3" y="28"/>
                </a:lnTo>
                <a:lnTo>
                  <a:pt x="3" y="32"/>
                </a:lnTo>
                <a:lnTo>
                  <a:pt x="26" y="32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6" name=""/>
          <p:cNvSpPr/>
          <p:nvPr/>
        </p:nvSpPr>
        <p:spPr>
          <a:xfrm>
            <a:off x="1817640" y="5506920"/>
            <a:ext cx="22320" cy="20880"/>
          </a:xfrm>
          <a:custGeom>
            <a:avLst/>
            <a:gdLst/>
            <a:ahLst/>
            <a:rect l="l" t="t" r="r" b="b"/>
            <a:pathLst>
              <a:path w="26" h="25">
                <a:moveTo>
                  <a:pt x="0" y="25"/>
                </a:moveTo>
                <a:lnTo>
                  <a:pt x="5" y="25"/>
                </a:lnTo>
                <a:lnTo>
                  <a:pt x="10" y="23"/>
                </a:lnTo>
                <a:lnTo>
                  <a:pt x="14" y="19"/>
                </a:lnTo>
                <a:lnTo>
                  <a:pt x="17" y="17"/>
                </a:lnTo>
                <a:lnTo>
                  <a:pt x="21" y="14"/>
                </a:lnTo>
                <a:lnTo>
                  <a:pt x="25" y="9"/>
                </a:lnTo>
                <a:lnTo>
                  <a:pt x="26" y="5"/>
                </a:lnTo>
                <a:lnTo>
                  <a:pt x="26" y="0"/>
                </a:lnTo>
                <a:lnTo>
                  <a:pt x="3" y="0"/>
                </a:lnTo>
                <a:lnTo>
                  <a:pt x="3" y="0"/>
                </a:lnTo>
                <a:lnTo>
                  <a:pt x="3" y="1"/>
                </a:lnTo>
                <a:lnTo>
                  <a:pt x="1" y="1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7" name=""/>
          <p:cNvSpPr/>
          <p:nvPr/>
        </p:nvSpPr>
        <p:spPr>
          <a:xfrm>
            <a:off x="1859040" y="5479920"/>
            <a:ext cx="25200" cy="27000"/>
          </a:xfrm>
          <a:custGeom>
            <a:avLst/>
            <a:gdLst/>
            <a:ahLst/>
            <a:rect l="l" t="t" r="r" b="b"/>
            <a:pathLst>
              <a:path w="32" h="36">
                <a:moveTo>
                  <a:pt x="22" y="21"/>
                </a:moveTo>
                <a:lnTo>
                  <a:pt x="11" y="36"/>
                </a:lnTo>
                <a:lnTo>
                  <a:pt x="20" y="32"/>
                </a:lnTo>
                <a:lnTo>
                  <a:pt x="23" y="29"/>
                </a:lnTo>
                <a:lnTo>
                  <a:pt x="25" y="25"/>
                </a:lnTo>
                <a:lnTo>
                  <a:pt x="27" y="21"/>
                </a:lnTo>
                <a:lnTo>
                  <a:pt x="29" y="14"/>
                </a:lnTo>
                <a:lnTo>
                  <a:pt x="32" y="9"/>
                </a:lnTo>
                <a:lnTo>
                  <a:pt x="11" y="0"/>
                </a:lnTo>
                <a:lnTo>
                  <a:pt x="9" y="7"/>
                </a:lnTo>
                <a:lnTo>
                  <a:pt x="6" y="14"/>
                </a:lnTo>
                <a:lnTo>
                  <a:pt x="4" y="16"/>
                </a:lnTo>
                <a:lnTo>
                  <a:pt x="4" y="18"/>
                </a:lnTo>
                <a:lnTo>
                  <a:pt x="4" y="16"/>
                </a:lnTo>
                <a:lnTo>
                  <a:pt x="11" y="14"/>
                </a:lnTo>
                <a:lnTo>
                  <a:pt x="0" y="29"/>
                </a:lnTo>
                <a:lnTo>
                  <a:pt x="22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8" name=""/>
          <p:cNvSpPr/>
          <p:nvPr/>
        </p:nvSpPr>
        <p:spPr>
          <a:xfrm>
            <a:off x="1859040" y="5495760"/>
            <a:ext cx="25200" cy="22320"/>
          </a:xfrm>
          <a:custGeom>
            <a:avLst/>
            <a:gdLst/>
            <a:ahLst/>
            <a:rect l="l" t="t" r="r" b="b"/>
            <a:pathLst>
              <a:path w="32" h="29">
                <a:moveTo>
                  <a:pt x="32" y="8"/>
                </a:moveTo>
                <a:lnTo>
                  <a:pt x="32" y="8"/>
                </a:lnTo>
                <a:lnTo>
                  <a:pt x="31" y="8"/>
                </a:lnTo>
                <a:lnTo>
                  <a:pt x="29" y="6"/>
                </a:lnTo>
                <a:lnTo>
                  <a:pt x="27" y="6"/>
                </a:lnTo>
                <a:lnTo>
                  <a:pt x="25" y="6"/>
                </a:lnTo>
                <a:lnTo>
                  <a:pt x="23" y="4"/>
                </a:lnTo>
                <a:lnTo>
                  <a:pt x="22" y="4"/>
                </a:lnTo>
                <a:lnTo>
                  <a:pt x="22" y="2"/>
                </a:lnTo>
                <a:lnTo>
                  <a:pt x="20" y="0"/>
                </a:lnTo>
                <a:lnTo>
                  <a:pt x="0" y="8"/>
                </a:lnTo>
                <a:lnTo>
                  <a:pt x="2" y="13"/>
                </a:lnTo>
                <a:lnTo>
                  <a:pt x="6" y="18"/>
                </a:lnTo>
                <a:lnTo>
                  <a:pt x="11" y="22"/>
                </a:lnTo>
                <a:lnTo>
                  <a:pt x="14" y="25"/>
                </a:lnTo>
                <a:lnTo>
                  <a:pt x="18" y="27"/>
                </a:lnTo>
                <a:lnTo>
                  <a:pt x="23" y="27"/>
                </a:lnTo>
                <a:lnTo>
                  <a:pt x="27" y="29"/>
                </a:lnTo>
                <a:lnTo>
                  <a:pt x="32" y="29"/>
                </a:lnTo>
                <a:lnTo>
                  <a:pt x="32" y="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9" name=""/>
          <p:cNvSpPr/>
          <p:nvPr/>
        </p:nvSpPr>
        <p:spPr>
          <a:xfrm>
            <a:off x="1878120" y="5479920"/>
            <a:ext cx="20520" cy="38160"/>
          </a:xfrm>
          <a:custGeom>
            <a:avLst/>
            <a:gdLst/>
            <a:ahLst/>
            <a:rect l="l" t="t" r="r" b="b"/>
            <a:pathLst>
              <a:path w="27" h="50">
                <a:moveTo>
                  <a:pt x="0" y="9"/>
                </a:moveTo>
                <a:lnTo>
                  <a:pt x="2" y="14"/>
                </a:lnTo>
                <a:lnTo>
                  <a:pt x="6" y="25"/>
                </a:lnTo>
                <a:lnTo>
                  <a:pt x="6" y="27"/>
                </a:lnTo>
                <a:lnTo>
                  <a:pt x="6" y="29"/>
                </a:lnTo>
                <a:lnTo>
                  <a:pt x="6" y="30"/>
                </a:lnTo>
                <a:lnTo>
                  <a:pt x="6" y="32"/>
                </a:lnTo>
                <a:lnTo>
                  <a:pt x="8" y="30"/>
                </a:lnTo>
                <a:lnTo>
                  <a:pt x="8" y="30"/>
                </a:lnTo>
                <a:lnTo>
                  <a:pt x="9" y="29"/>
                </a:lnTo>
                <a:lnTo>
                  <a:pt x="9" y="29"/>
                </a:lnTo>
                <a:lnTo>
                  <a:pt x="9" y="50"/>
                </a:lnTo>
                <a:lnTo>
                  <a:pt x="15" y="50"/>
                </a:lnTo>
                <a:lnTo>
                  <a:pt x="20" y="46"/>
                </a:lnTo>
                <a:lnTo>
                  <a:pt x="24" y="41"/>
                </a:lnTo>
                <a:lnTo>
                  <a:pt x="27" y="37"/>
                </a:lnTo>
                <a:lnTo>
                  <a:pt x="27" y="32"/>
                </a:lnTo>
                <a:lnTo>
                  <a:pt x="27" y="29"/>
                </a:lnTo>
                <a:lnTo>
                  <a:pt x="27" y="23"/>
                </a:lnTo>
                <a:lnTo>
                  <a:pt x="25" y="20"/>
                </a:lnTo>
                <a:lnTo>
                  <a:pt x="22" y="7"/>
                </a:lnTo>
                <a:lnTo>
                  <a:pt x="18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0" name=""/>
          <p:cNvSpPr/>
          <p:nvPr/>
        </p:nvSpPr>
        <p:spPr>
          <a:xfrm>
            <a:off x="1876320" y="5475240"/>
            <a:ext cx="792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1" name=""/>
          <p:cNvSpPr/>
          <p:nvPr/>
        </p:nvSpPr>
        <p:spPr>
          <a:xfrm>
            <a:off x="1895400" y="5742000"/>
            <a:ext cx="28800" cy="23760"/>
          </a:xfrm>
          <a:custGeom>
            <a:avLst/>
            <a:gdLst/>
            <a:ahLst/>
            <a:rect l="l" t="t" r="r" b="b"/>
            <a:pathLst>
              <a:path w="35" h="30">
                <a:moveTo>
                  <a:pt x="33" y="30"/>
                </a:moveTo>
                <a:lnTo>
                  <a:pt x="35" y="13"/>
                </a:lnTo>
                <a:lnTo>
                  <a:pt x="28" y="7"/>
                </a:lnTo>
                <a:lnTo>
                  <a:pt x="21" y="4"/>
                </a:lnTo>
                <a:lnTo>
                  <a:pt x="16" y="2"/>
                </a:ln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3" y="20"/>
                </a:lnTo>
                <a:lnTo>
                  <a:pt x="7" y="21"/>
                </a:lnTo>
                <a:lnTo>
                  <a:pt x="8" y="21"/>
                </a:lnTo>
                <a:lnTo>
                  <a:pt x="10" y="21"/>
                </a:lnTo>
                <a:lnTo>
                  <a:pt x="16" y="25"/>
                </a:lnTo>
                <a:lnTo>
                  <a:pt x="23" y="29"/>
                </a:lnTo>
                <a:lnTo>
                  <a:pt x="24" y="11"/>
                </a:lnTo>
                <a:lnTo>
                  <a:pt x="33" y="3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2" name=""/>
          <p:cNvSpPr/>
          <p:nvPr/>
        </p:nvSpPr>
        <p:spPr>
          <a:xfrm>
            <a:off x="1881360" y="5749920"/>
            <a:ext cx="39600" cy="19080"/>
          </a:xfrm>
          <a:custGeom>
            <a:avLst/>
            <a:gdLst/>
            <a:ahLst/>
            <a:rect l="l" t="t" r="r" b="b"/>
            <a:pathLst>
              <a:path w="50" h="23">
                <a:moveTo>
                  <a:pt x="0" y="19"/>
                </a:moveTo>
                <a:lnTo>
                  <a:pt x="0" y="19"/>
                </a:lnTo>
                <a:lnTo>
                  <a:pt x="7" y="21"/>
                </a:lnTo>
                <a:lnTo>
                  <a:pt x="19" y="23"/>
                </a:lnTo>
                <a:lnTo>
                  <a:pt x="26" y="23"/>
                </a:lnTo>
                <a:lnTo>
                  <a:pt x="34" y="23"/>
                </a:lnTo>
                <a:lnTo>
                  <a:pt x="42" y="21"/>
                </a:lnTo>
                <a:lnTo>
                  <a:pt x="50" y="19"/>
                </a:lnTo>
                <a:lnTo>
                  <a:pt x="42" y="2"/>
                </a:lnTo>
                <a:lnTo>
                  <a:pt x="37" y="2"/>
                </a:lnTo>
                <a:lnTo>
                  <a:pt x="32" y="3"/>
                </a:lnTo>
                <a:lnTo>
                  <a:pt x="26" y="3"/>
                </a:lnTo>
                <a:lnTo>
                  <a:pt x="21" y="3"/>
                </a:lnTo>
                <a:lnTo>
                  <a:pt x="10" y="2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3" name=""/>
          <p:cNvSpPr/>
          <p:nvPr/>
        </p:nvSpPr>
        <p:spPr>
          <a:xfrm>
            <a:off x="1855800" y="5749920"/>
            <a:ext cx="25560" cy="23760"/>
          </a:xfrm>
          <a:custGeom>
            <a:avLst/>
            <a:gdLst/>
            <a:ahLst/>
            <a:rect l="l" t="t" r="r" b="b"/>
            <a:pathLst>
              <a:path w="32" h="28">
                <a:moveTo>
                  <a:pt x="0" y="19"/>
                </a:moveTo>
                <a:lnTo>
                  <a:pt x="17" y="28"/>
                </a:lnTo>
                <a:lnTo>
                  <a:pt x="21" y="26"/>
                </a:lnTo>
                <a:lnTo>
                  <a:pt x="25" y="23"/>
                </a:lnTo>
                <a:lnTo>
                  <a:pt x="26" y="21"/>
                </a:lnTo>
                <a:lnTo>
                  <a:pt x="28" y="21"/>
                </a:lnTo>
                <a:lnTo>
                  <a:pt x="30" y="21"/>
                </a:lnTo>
                <a:lnTo>
                  <a:pt x="32" y="21"/>
                </a:lnTo>
                <a:lnTo>
                  <a:pt x="32" y="0"/>
                </a:lnTo>
                <a:lnTo>
                  <a:pt x="26" y="0"/>
                </a:lnTo>
                <a:lnTo>
                  <a:pt x="21" y="2"/>
                </a:lnTo>
                <a:lnTo>
                  <a:pt x="16" y="3"/>
                </a:lnTo>
                <a:lnTo>
                  <a:pt x="12" y="5"/>
                </a:lnTo>
                <a:lnTo>
                  <a:pt x="7" y="9"/>
                </a:lnTo>
                <a:lnTo>
                  <a:pt x="1" y="14"/>
                </a:lnTo>
                <a:lnTo>
                  <a:pt x="21" y="23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4" name=""/>
          <p:cNvSpPr/>
          <p:nvPr/>
        </p:nvSpPr>
        <p:spPr>
          <a:xfrm>
            <a:off x="1855800" y="5742000"/>
            <a:ext cx="39600" cy="27000"/>
          </a:xfrm>
          <a:custGeom>
            <a:avLst/>
            <a:gdLst/>
            <a:ahLst/>
            <a:rect l="l" t="t" r="r" b="b"/>
            <a:pathLst>
              <a:path w="50" h="34">
                <a:moveTo>
                  <a:pt x="50" y="0"/>
                </a:moveTo>
                <a:lnTo>
                  <a:pt x="41" y="0"/>
                </a:lnTo>
                <a:lnTo>
                  <a:pt x="35" y="2"/>
                </a:lnTo>
                <a:lnTo>
                  <a:pt x="26" y="2"/>
                </a:lnTo>
                <a:lnTo>
                  <a:pt x="19" y="5"/>
                </a:lnTo>
                <a:lnTo>
                  <a:pt x="14" y="9"/>
                </a:lnTo>
                <a:lnTo>
                  <a:pt x="7" y="14"/>
                </a:lnTo>
                <a:lnTo>
                  <a:pt x="5" y="18"/>
                </a:lnTo>
                <a:lnTo>
                  <a:pt x="1" y="21"/>
                </a:lnTo>
                <a:lnTo>
                  <a:pt x="0" y="27"/>
                </a:lnTo>
                <a:lnTo>
                  <a:pt x="0" y="30"/>
                </a:lnTo>
                <a:lnTo>
                  <a:pt x="21" y="34"/>
                </a:lnTo>
                <a:lnTo>
                  <a:pt x="21" y="32"/>
                </a:lnTo>
                <a:lnTo>
                  <a:pt x="21" y="30"/>
                </a:lnTo>
                <a:lnTo>
                  <a:pt x="23" y="30"/>
                </a:lnTo>
                <a:lnTo>
                  <a:pt x="23" y="29"/>
                </a:lnTo>
                <a:lnTo>
                  <a:pt x="25" y="27"/>
                </a:lnTo>
                <a:lnTo>
                  <a:pt x="28" y="25"/>
                </a:lnTo>
                <a:lnTo>
                  <a:pt x="32" y="23"/>
                </a:lnTo>
                <a:lnTo>
                  <a:pt x="37" y="21"/>
                </a:lnTo>
                <a:lnTo>
                  <a:pt x="42" y="21"/>
                </a:lnTo>
                <a:lnTo>
                  <a:pt x="50" y="21"/>
                </a:lnTo>
                <a:lnTo>
                  <a:pt x="5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5" name=""/>
          <p:cNvSpPr/>
          <p:nvPr/>
        </p:nvSpPr>
        <p:spPr>
          <a:xfrm>
            <a:off x="1822320" y="5827680"/>
            <a:ext cx="19080" cy="23760"/>
          </a:xfrm>
          <a:custGeom>
            <a:avLst/>
            <a:gdLst/>
            <a:ahLst/>
            <a:rect l="l" t="t" r="r" b="b"/>
            <a:pathLst>
              <a:path w="25" h="30">
                <a:moveTo>
                  <a:pt x="2" y="0"/>
                </a:moveTo>
                <a:lnTo>
                  <a:pt x="2" y="1"/>
                </a:lnTo>
                <a:lnTo>
                  <a:pt x="2" y="5"/>
                </a:lnTo>
                <a:lnTo>
                  <a:pt x="2" y="10"/>
                </a:lnTo>
                <a:lnTo>
                  <a:pt x="0" y="14"/>
                </a:lnTo>
                <a:lnTo>
                  <a:pt x="0" y="19"/>
                </a:lnTo>
                <a:lnTo>
                  <a:pt x="4" y="25"/>
                </a:lnTo>
                <a:lnTo>
                  <a:pt x="14" y="30"/>
                </a:lnTo>
                <a:lnTo>
                  <a:pt x="14" y="9"/>
                </a:lnTo>
                <a:lnTo>
                  <a:pt x="21" y="12"/>
                </a:lnTo>
                <a:lnTo>
                  <a:pt x="23" y="16"/>
                </a:lnTo>
                <a:lnTo>
                  <a:pt x="23" y="16"/>
                </a:lnTo>
                <a:lnTo>
                  <a:pt x="23" y="14"/>
                </a:lnTo>
                <a:lnTo>
                  <a:pt x="25" y="9"/>
                </a:lnTo>
                <a:lnTo>
                  <a:pt x="25" y="1"/>
                </a:lnTo>
                <a:lnTo>
                  <a:pt x="25" y="5"/>
                </a:lnTo>
                <a:lnTo>
                  <a:pt x="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6" name=""/>
          <p:cNvSpPr/>
          <p:nvPr/>
        </p:nvSpPr>
        <p:spPr>
          <a:xfrm>
            <a:off x="1825560" y="5792760"/>
            <a:ext cx="25560" cy="39600"/>
          </a:xfrm>
          <a:custGeom>
            <a:avLst/>
            <a:gdLst/>
            <a:ahLst/>
            <a:rect l="l" t="t" r="r" b="b"/>
            <a:pathLst>
              <a:path w="32" h="50">
                <a:moveTo>
                  <a:pt x="26" y="0"/>
                </a:moveTo>
                <a:lnTo>
                  <a:pt x="10" y="9"/>
                </a:lnTo>
                <a:lnTo>
                  <a:pt x="10" y="13"/>
                </a:lnTo>
                <a:lnTo>
                  <a:pt x="10" y="16"/>
                </a:lnTo>
                <a:lnTo>
                  <a:pt x="8" y="20"/>
                </a:lnTo>
                <a:lnTo>
                  <a:pt x="7" y="25"/>
                </a:lnTo>
                <a:lnTo>
                  <a:pt x="3" y="34"/>
                </a:lnTo>
                <a:lnTo>
                  <a:pt x="0" y="45"/>
                </a:lnTo>
                <a:lnTo>
                  <a:pt x="21" y="50"/>
                </a:lnTo>
                <a:lnTo>
                  <a:pt x="24" y="41"/>
                </a:lnTo>
                <a:lnTo>
                  <a:pt x="26" y="32"/>
                </a:lnTo>
                <a:lnTo>
                  <a:pt x="30" y="27"/>
                </a:lnTo>
                <a:lnTo>
                  <a:pt x="30" y="20"/>
                </a:lnTo>
                <a:lnTo>
                  <a:pt x="32" y="14"/>
                </a:lnTo>
                <a:lnTo>
                  <a:pt x="32" y="9"/>
                </a:lnTo>
                <a:lnTo>
                  <a:pt x="16" y="18"/>
                </a:lnTo>
                <a:lnTo>
                  <a:pt x="2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7" name=""/>
          <p:cNvSpPr/>
          <p:nvPr/>
        </p:nvSpPr>
        <p:spPr>
          <a:xfrm>
            <a:off x="1838160" y="5792760"/>
            <a:ext cx="43200" cy="58680"/>
          </a:xfrm>
          <a:custGeom>
            <a:avLst/>
            <a:gdLst/>
            <a:ahLst/>
            <a:rect l="l" t="t" r="r" b="b"/>
            <a:pathLst>
              <a:path w="55" h="73">
                <a:moveTo>
                  <a:pt x="55" y="68"/>
                </a:moveTo>
                <a:lnTo>
                  <a:pt x="53" y="57"/>
                </a:lnTo>
                <a:lnTo>
                  <a:pt x="49" y="48"/>
                </a:lnTo>
                <a:lnTo>
                  <a:pt x="46" y="39"/>
                </a:lnTo>
                <a:lnTo>
                  <a:pt x="40" y="30"/>
                </a:lnTo>
                <a:lnTo>
                  <a:pt x="35" y="23"/>
                </a:lnTo>
                <a:lnTo>
                  <a:pt x="30" y="14"/>
                </a:lnTo>
                <a:lnTo>
                  <a:pt x="24" y="11"/>
                </a:lnTo>
                <a:lnTo>
                  <a:pt x="19" y="6"/>
                </a:lnTo>
                <a:lnTo>
                  <a:pt x="16" y="4"/>
                </a:lnTo>
                <a:lnTo>
                  <a:pt x="10" y="0"/>
                </a:lnTo>
                <a:lnTo>
                  <a:pt x="0" y="18"/>
                </a:lnTo>
                <a:lnTo>
                  <a:pt x="3" y="20"/>
                </a:lnTo>
                <a:lnTo>
                  <a:pt x="7" y="23"/>
                </a:lnTo>
                <a:lnTo>
                  <a:pt x="10" y="25"/>
                </a:lnTo>
                <a:lnTo>
                  <a:pt x="12" y="27"/>
                </a:lnTo>
                <a:lnTo>
                  <a:pt x="17" y="34"/>
                </a:lnTo>
                <a:lnTo>
                  <a:pt x="23" y="39"/>
                </a:lnTo>
                <a:lnTo>
                  <a:pt x="24" y="48"/>
                </a:lnTo>
                <a:lnTo>
                  <a:pt x="28" y="55"/>
                </a:lnTo>
                <a:lnTo>
                  <a:pt x="32" y="64"/>
                </a:lnTo>
                <a:lnTo>
                  <a:pt x="35" y="73"/>
                </a:lnTo>
                <a:lnTo>
                  <a:pt x="55" y="6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8" name=""/>
          <p:cNvSpPr/>
          <p:nvPr/>
        </p:nvSpPr>
        <p:spPr>
          <a:xfrm>
            <a:off x="1865160" y="5840280"/>
            <a:ext cx="7920" cy="158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9" name=""/>
          <p:cNvSpPr/>
          <p:nvPr/>
        </p:nvSpPr>
        <p:spPr>
          <a:xfrm>
            <a:off x="1833480" y="5835600"/>
            <a:ext cx="33480" cy="20520"/>
          </a:xfrm>
          <a:custGeom>
            <a:avLst/>
            <a:gdLst/>
            <a:ahLst/>
            <a:rect l="l" t="t" r="r" b="b"/>
            <a:pathLst>
              <a:path w="41" h="26">
                <a:moveTo>
                  <a:pt x="0" y="19"/>
                </a:moveTo>
                <a:lnTo>
                  <a:pt x="9" y="21"/>
                </a:lnTo>
                <a:lnTo>
                  <a:pt x="16" y="21"/>
                </a:lnTo>
                <a:lnTo>
                  <a:pt x="25" y="25"/>
                </a:lnTo>
                <a:lnTo>
                  <a:pt x="36" y="26"/>
                </a:lnTo>
                <a:lnTo>
                  <a:pt x="41" y="7"/>
                </a:lnTo>
                <a:lnTo>
                  <a:pt x="30" y="3"/>
                </a:lnTo>
                <a:lnTo>
                  <a:pt x="22" y="1"/>
                </a:lnTo>
                <a:lnTo>
                  <a:pt x="11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0" name=""/>
          <p:cNvSpPr/>
          <p:nvPr/>
        </p:nvSpPr>
        <p:spPr>
          <a:xfrm>
            <a:off x="1781280" y="5883120"/>
            <a:ext cx="23760" cy="20880"/>
          </a:xfrm>
          <a:custGeom>
            <a:avLst/>
            <a:gdLst/>
            <a:ahLst/>
            <a:rect l="l" t="t" r="r" b="b"/>
            <a:pathLst>
              <a:path w="31" h="25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4" y="13"/>
                </a:lnTo>
                <a:lnTo>
                  <a:pt x="7" y="16"/>
                </a:lnTo>
                <a:lnTo>
                  <a:pt x="11" y="18"/>
                </a:lnTo>
                <a:lnTo>
                  <a:pt x="15" y="21"/>
                </a:lnTo>
                <a:lnTo>
                  <a:pt x="20" y="23"/>
                </a:lnTo>
                <a:lnTo>
                  <a:pt x="25" y="25"/>
                </a:lnTo>
                <a:lnTo>
                  <a:pt x="31" y="25"/>
                </a:lnTo>
                <a:lnTo>
                  <a:pt x="31" y="4"/>
                </a:lnTo>
                <a:lnTo>
                  <a:pt x="31" y="4"/>
                </a:lnTo>
                <a:lnTo>
                  <a:pt x="29" y="4"/>
                </a:lnTo>
                <a:lnTo>
                  <a:pt x="27" y="4"/>
                </a:lnTo>
                <a:lnTo>
                  <a:pt x="25" y="2"/>
                </a:lnTo>
                <a:lnTo>
                  <a:pt x="24" y="2"/>
                </a:lnTo>
                <a:lnTo>
                  <a:pt x="24" y="0"/>
                </a:lnTo>
                <a:lnTo>
                  <a:pt x="24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1" name=""/>
          <p:cNvSpPr/>
          <p:nvPr/>
        </p:nvSpPr>
        <p:spPr>
          <a:xfrm>
            <a:off x="1781280" y="5864400"/>
            <a:ext cx="21960" cy="20520"/>
          </a:xfrm>
          <a:custGeom>
            <a:avLst/>
            <a:gdLst/>
            <a:ahLst/>
            <a:rect l="l" t="t" r="r" b="b"/>
            <a:pathLst>
              <a:path w="29" h="25">
                <a:moveTo>
                  <a:pt x="27" y="0"/>
                </a:moveTo>
                <a:lnTo>
                  <a:pt x="27" y="0"/>
                </a:lnTo>
                <a:lnTo>
                  <a:pt x="22" y="0"/>
                </a:lnTo>
                <a:lnTo>
                  <a:pt x="18" y="2"/>
                </a:lnTo>
                <a:lnTo>
                  <a:pt x="15" y="4"/>
                </a:lnTo>
                <a:lnTo>
                  <a:pt x="11" y="7"/>
                </a:lnTo>
                <a:lnTo>
                  <a:pt x="6" y="11"/>
                </a:lnTo>
                <a:lnTo>
                  <a:pt x="4" y="14"/>
                </a:lnTo>
                <a:lnTo>
                  <a:pt x="0" y="20"/>
                </a:lnTo>
                <a:lnTo>
                  <a:pt x="0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5" y="23"/>
                </a:lnTo>
                <a:lnTo>
                  <a:pt x="27" y="21"/>
                </a:lnTo>
                <a:lnTo>
                  <a:pt x="29" y="21"/>
                </a:lnTo>
                <a:lnTo>
                  <a:pt x="29" y="21"/>
                </a:lnTo>
                <a:lnTo>
                  <a:pt x="27" y="21"/>
                </a:lnTo>
                <a:lnTo>
                  <a:pt x="27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2" name=""/>
          <p:cNvSpPr/>
          <p:nvPr/>
        </p:nvSpPr>
        <p:spPr>
          <a:xfrm>
            <a:off x="1803240" y="5864400"/>
            <a:ext cx="11160" cy="17280"/>
          </a:xfrm>
          <a:custGeom>
            <a:avLst/>
            <a:gdLst/>
            <a:ahLst/>
            <a:rect l="l" t="t" r="r" b="b"/>
            <a:pathLst>
              <a:path w="14" h="21">
                <a:moveTo>
                  <a:pt x="14" y="0"/>
                </a:moveTo>
                <a:lnTo>
                  <a:pt x="14" y="0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9" y="21"/>
                </a:lnTo>
                <a:lnTo>
                  <a:pt x="14" y="2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3" name=""/>
          <p:cNvSpPr/>
          <p:nvPr/>
        </p:nvSpPr>
        <p:spPr>
          <a:xfrm>
            <a:off x="1814400" y="5851440"/>
            <a:ext cx="23760" cy="30240"/>
          </a:xfrm>
          <a:custGeom>
            <a:avLst/>
            <a:gdLst/>
            <a:ahLst/>
            <a:rect l="l" t="t" r="r" b="b"/>
            <a:pathLst>
              <a:path w="31" h="37">
                <a:moveTo>
                  <a:pt x="11" y="0"/>
                </a:moveTo>
                <a:lnTo>
                  <a:pt x="11" y="4"/>
                </a:lnTo>
                <a:lnTo>
                  <a:pt x="7" y="7"/>
                </a:lnTo>
                <a:lnTo>
                  <a:pt x="7" y="11"/>
                </a:lnTo>
                <a:lnTo>
                  <a:pt x="6" y="12"/>
                </a:lnTo>
                <a:lnTo>
                  <a:pt x="4" y="16"/>
                </a:lnTo>
                <a:lnTo>
                  <a:pt x="2" y="16"/>
                </a:lnTo>
                <a:lnTo>
                  <a:pt x="0" y="18"/>
                </a:lnTo>
                <a:lnTo>
                  <a:pt x="0" y="18"/>
                </a:lnTo>
                <a:lnTo>
                  <a:pt x="0" y="37"/>
                </a:lnTo>
                <a:lnTo>
                  <a:pt x="7" y="36"/>
                </a:lnTo>
                <a:lnTo>
                  <a:pt x="13" y="32"/>
                </a:lnTo>
                <a:lnTo>
                  <a:pt x="18" y="28"/>
                </a:lnTo>
                <a:lnTo>
                  <a:pt x="22" y="25"/>
                </a:lnTo>
                <a:lnTo>
                  <a:pt x="25" y="20"/>
                </a:lnTo>
                <a:lnTo>
                  <a:pt x="27" y="16"/>
                </a:lnTo>
                <a:lnTo>
                  <a:pt x="29" y="11"/>
                </a:lnTo>
                <a:lnTo>
                  <a:pt x="31" y="7"/>
                </a:lnTo>
                <a:lnTo>
                  <a:pt x="11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4" name=""/>
          <p:cNvSpPr/>
          <p:nvPr/>
        </p:nvSpPr>
        <p:spPr>
          <a:xfrm>
            <a:off x="1805040" y="5853240"/>
            <a:ext cx="42840" cy="77760"/>
          </a:xfrm>
          <a:custGeom>
            <a:avLst/>
            <a:gdLst/>
            <a:ahLst/>
            <a:rect l="l" t="t" r="r" b="b"/>
            <a:pathLst>
              <a:path w="53" h="98">
                <a:moveTo>
                  <a:pt x="21" y="98"/>
                </a:moveTo>
                <a:lnTo>
                  <a:pt x="21" y="92"/>
                </a:lnTo>
                <a:lnTo>
                  <a:pt x="21" y="89"/>
                </a:lnTo>
                <a:lnTo>
                  <a:pt x="23" y="83"/>
                </a:lnTo>
                <a:lnTo>
                  <a:pt x="25" y="78"/>
                </a:lnTo>
                <a:lnTo>
                  <a:pt x="30" y="67"/>
                </a:lnTo>
                <a:lnTo>
                  <a:pt x="33" y="57"/>
                </a:lnTo>
                <a:lnTo>
                  <a:pt x="39" y="44"/>
                </a:lnTo>
                <a:lnTo>
                  <a:pt x="44" y="32"/>
                </a:lnTo>
                <a:lnTo>
                  <a:pt x="48" y="25"/>
                </a:lnTo>
                <a:lnTo>
                  <a:pt x="49" y="18"/>
                </a:lnTo>
                <a:lnTo>
                  <a:pt x="51" y="10"/>
                </a:lnTo>
                <a:lnTo>
                  <a:pt x="53" y="3"/>
                </a:lnTo>
                <a:lnTo>
                  <a:pt x="32" y="0"/>
                </a:lnTo>
                <a:lnTo>
                  <a:pt x="32" y="5"/>
                </a:lnTo>
                <a:lnTo>
                  <a:pt x="30" y="12"/>
                </a:lnTo>
                <a:lnTo>
                  <a:pt x="26" y="18"/>
                </a:lnTo>
                <a:lnTo>
                  <a:pt x="25" y="25"/>
                </a:lnTo>
                <a:lnTo>
                  <a:pt x="19" y="37"/>
                </a:lnTo>
                <a:lnTo>
                  <a:pt x="14" y="48"/>
                </a:lnTo>
                <a:lnTo>
                  <a:pt x="9" y="60"/>
                </a:lnTo>
                <a:lnTo>
                  <a:pt x="5" y="71"/>
                </a:lnTo>
                <a:lnTo>
                  <a:pt x="1" y="78"/>
                </a:lnTo>
                <a:lnTo>
                  <a:pt x="1" y="85"/>
                </a:lnTo>
                <a:lnTo>
                  <a:pt x="0" y="91"/>
                </a:lnTo>
                <a:lnTo>
                  <a:pt x="0" y="98"/>
                </a:lnTo>
                <a:lnTo>
                  <a:pt x="21" y="9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5" name=""/>
          <p:cNvSpPr/>
          <p:nvPr/>
        </p:nvSpPr>
        <p:spPr>
          <a:xfrm>
            <a:off x="1795320" y="5923080"/>
            <a:ext cx="1908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6" name=""/>
          <p:cNvSpPr/>
          <p:nvPr/>
        </p:nvSpPr>
        <p:spPr>
          <a:xfrm>
            <a:off x="1787400" y="5892840"/>
            <a:ext cx="27000" cy="38160"/>
          </a:xfrm>
          <a:custGeom>
            <a:avLst/>
            <a:gdLst/>
            <a:ahLst/>
            <a:rect l="l" t="t" r="r" b="b"/>
            <a:pathLst>
              <a:path w="34" h="48">
                <a:moveTo>
                  <a:pt x="13" y="0"/>
                </a:moveTo>
                <a:lnTo>
                  <a:pt x="8" y="12"/>
                </a:lnTo>
                <a:lnTo>
                  <a:pt x="4" y="21"/>
                </a:lnTo>
                <a:lnTo>
                  <a:pt x="2" y="26"/>
                </a:lnTo>
                <a:lnTo>
                  <a:pt x="0" y="32"/>
                </a:lnTo>
                <a:lnTo>
                  <a:pt x="0" y="39"/>
                </a:lnTo>
                <a:lnTo>
                  <a:pt x="0" y="48"/>
                </a:lnTo>
                <a:lnTo>
                  <a:pt x="24" y="48"/>
                </a:lnTo>
                <a:lnTo>
                  <a:pt x="24" y="41"/>
                </a:lnTo>
                <a:lnTo>
                  <a:pt x="24" y="35"/>
                </a:lnTo>
                <a:lnTo>
                  <a:pt x="25" y="30"/>
                </a:lnTo>
                <a:lnTo>
                  <a:pt x="25" y="28"/>
                </a:lnTo>
                <a:lnTo>
                  <a:pt x="29" y="19"/>
                </a:lnTo>
                <a:lnTo>
                  <a:pt x="34" y="7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7" name=""/>
          <p:cNvSpPr/>
          <p:nvPr/>
        </p:nvSpPr>
        <p:spPr>
          <a:xfrm>
            <a:off x="1774800" y="5821200"/>
            <a:ext cx="30240" cy="22320"/>
          </a:xfrm>
          <a:custGeom>
            <a:avLst/>
            <a:gdLst/>
            <a:ahLst/>
            <a:rect l="l" t="t" r="r" b="b"/>
            <a:pathLst>
              <a:path w="40" h="28">
                <a:moveTo>
                  <a:pt x="25" y="0"/>
                </a:moveTo>
                <a:lnTo>
                  <a:pt x="22" y="2"/>
                </a:lnTo>
                <a:lnTo>
                  <a:pt x="16" y="3"/>
                </a:lnTo>
                <a:lnTo>
                  <a:pt x="13" y="5"/>
                </a:lnTo>
                <a:lnTo>
                  <a:pt x="8" y="5"/>
                </a:lnTo>
                <a:lnTo>
                  <a:pt x="6" y="7"/>
                </a:lnTo>
                <a:lnTo>
                  <a:pt x="0" y="7"/>
                </a:lnTo>
                <a:lnTo>
                  <a:pt x="0" y="28"/>
                </a:lnTo>
                <a:lnTo>
                  <a:pt x="6" y="28"/>
                </a:lnTo>
                <a:lnTo>
                  <a:pt x="13" y="26"/>
                </a:lnTo>
                <a:lnTo>
                  <a:pt x="18" y="25"/>
                </a:lnTo>
                <a:lnTo>
                  <a:pt x="25" y="23"/>
                </a:lnTo>
                <a:lnTo>
                  <a:pt x="33" y="19"/>
                </a:lnTo>
                <a:lnTo>
                  <a:pt x="40" y="14"/>
                </a:lnTo>
                <a:lnTo>
                  <a:pt x="25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8" name=""/>
          <p:cNvSpPr/>
          <p:nvPr/>
        </p:nvSpPr>
        <p:spPr>
          <a:xfrm>
            <a:off x="1790640" y="5826240"/>
            <a:ext cx="1764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9" name=""/>
          <p:cNvSpPr/>
          <p:nvPr/>
        </p:nvSpPr>
        <p:spPr>
          <a:xfrm>
            <a:off x="1787400" y="5842080"/>
            <a:ext cx="20880" cy="15840"/>
          </a:xfrm>
          <a:custGeom>
            <a:avLst/>
            <a:gdLst/>
            <a:ahLst/>
            <a:rect l="l" t="t" r="r" b="b"/>
            <a:pathLst>
              <a:path w="27" h="20">
                <a:moveTo>
                  <a:pt x="17" y="20"/>
                </a:moveTo>
                <a:lnTo>
                  <a:pt x="20" y="17"/>
                </a:lnTo>
                <a:lnTo>
                  <a:pt x="24" y="15"/>
                </a:lnTo>
                <a:lnTo>
                  <a:pt x="25" y="8"/>
                </a:lnTo>
                <a:lnTo>
                  <a:pt x="27" y="2"/>
                </a:lnTo>
                <a:lnTo>
                  <a:pt x="4" y="2"/>
                </a:lnTo>
                <a:lnTo>
                  <a:pt x="6" y="0"/>
                </a:lnTo>
                <a:lnTo>
                  <a:pt x="4" y="0"/>
                </a:lnTo>
                <a:lnTo>
                  <a:pt x="4" y="2"/>
                </a:lnTo>
                <a:lnTo>
                  <a:pt x="0" y="4"/>
                </a:lnTo>
                <a:lnTo>
                  <a:pt x="17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0" name=""/>
          <p:cNvSpPr/>
          <p:nvPr/>
        </p:nvSpPr>
        <p:spPr>
          <a:xfrm>
            <a:off x="1774800" y="5843520"/>
            <a:ext cx="19080" cy="176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1" name=""/>
          <p:cNvSpPr/>
          <p:nvPr/>
        </p:nvSpPr>
        <p:spPr>
          <a:xfrm>
            <a:off x="1765440" y="5835600"/>
            <a:ext cx="15840" cy="15840"/>
          </a:xfrm>
          <a:custGeom>
            <a:avLst/>
            <a:gdLst/>
            <a:ahLst/>
            <a:rect l="l" t="t" r="r" b="b"/>
            <a:pathLst>
              <a:path w="19" h="21">
                <a:moveTo>
                  <a:pt x="0" y="0"/>
                </a:moveTo>
                <a:lnTo>
                  <a:pt x="0" y="1"/>
                </a:lnTo>
                <a:lnTo>
                  <a:pt x="0" y="7"/>
                </a:lnTo>
                <a:lnTo>
                  <a:pt x="0" y="14"/>
                </a:lnTo>
                <a:lnTo>
                  <a:pt x="0" y="21"/>
                </a:lnTo>
                <a:lnTo>
                  <a:pt x="19" y="21"/>
                </a:lnTo>
                <a:lnTo>
                  <a:pt x="19" y="14"/>
                </a:lnTo>
                <a:lnTo>
                  <a:pt x="19" y="7"/>
                </a:lnTo>
                <a:lnTo>
                  <a:pt x="19" y="1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2" name=""/>
          <p:cNvSpPr/>
          <p:nvPr/>
        </p:nvSpPr>
        <p:spPr>
          <a:xfrm>
            <a:off x="1833480" y="5999040"/>
            <a:ext cx="11160" cy="176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3" name=""/>
          <p:cNvSpPr/>
          <p:nvPr/>
        </p:nvSpPr>
        <p:spPr>
          <a:xfrm>
            <a:off x="1836720" y="6005520"/>
            <a:ext cx="44640" cy="27000"/>
          </a:xfrm>
          <a:custGeom>
            <a:avLst/>
            <a:gdLst/>
            <a:ahLst/>
            <a:rect l="l" t="t" r="r" b="b"/>
            <a:pathLst>
              <a:path w="57" h="34">
                <a:moveTo>
                  <a:pt x="57" y="34"/>
                </a:moveTo>
                <a:lnTo>
                  <a:pt x="57" y="34"/>
                </a:lnTo>
                <a:lnTo>
                  <a:pt x="57" y="29"/>
                </a:lnTo>
                <a:lnTo>
                  <a:pt x="55" y="23"/>
                </a:lnTo>
                <a:lnTo>
                  <a:pt x="51" y="20"/>
                </a:lnTo>
                <a:lnTo>
                  <a:pt x="48" y="14"/>
                </a:lnTo>
                <a:lnTo>
                  <a:pt x="41" y="11"/>
                </a:lnTo>
                <a:lnTo>
                  <a:pt x="34" y="7"/>
                </a:lnTo>
                <a:lnTo>
                  <a:pt x="28" y="6"/>
                </a:lnTo>
                <a:lnTo>
                  <a:pt x="23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6"/>
                </a:lnTo>
                <a:lnTo>
                  <a:pt x="2" y="11"/>
                </a:lnTo>
                <a:lnTo>
                  <a:pt x="5" y="14"/>
                </a:lnTo>
                <a:lnTo>
                  <a:pt x="9" y="18"/>
                </a:lnTo>
                <a:lnTo>
                  <a:pt x="12" y="20"/>
                </a:lnTo>
                <a:lnTo>
                  <a:pt x="18" y="23"/>
                </a:lnTo>
                <a:lnTo>
                  <a:pt x="25" y="27"/>
                </a:lnTo>
                <a:lnTo>
                  <a:pt x="30" y="29"/>
                </a:lnTo>
                <a:lnTo>
                  <a:pt x="34" y="32"/>
                </a:lnTo>
                <a:lnTo>
                  <a:pt x="35" y="32"/>
                </a:lnTo>
                <a:lnTo>
                  <a:pt x="35" y="32"/>
                </a:lnTo>
                <a:lnTo>
                  <a:pt x="35" y="34"/>
                </a:lnTo>
                <a:lnTo>
                  <a:pt x="35" y="34"/>
                </a:lnTo>
                <a:lnTo>
                  <a:pt x="57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4" name=""/>
          <p:cNvSpPr/>
          <p:nvPr/>
        </p:nvSpPr>
        <p:spPr>
          <a:xfrm>
            <a:off x="1825560" y="6032520"/>
            <a:ext cx="55800" cy="25560"/>
          </a:xfrm>
          <a:custGeom>
            <a:avLst/>
            <a:gdLst/>
            <a:ahLst/>
            <a:rect l="l" t="t" r="r" b="b"/>
            <a:pathLst>
              <a:path w="71" h="32">
                <a:moveTo>
                  <a:pt x="0" y="21"/>
                </a:moveTo>
                <a:lnTo>
                  <a:pt x="10" y="32"/>
                </a:lnTo>
                <a:lnTo>
                  <a:pt x="19" y="32"/>
                </a:lnTo>
                <a:lnTo>
                  <a:pt x="26" y="32"/>
                </a:lnTo>
                <a:lnTo>
                  <a:pt x="37" y="32"/>
                </a:lnTo>
                <a:lnTo>
                  <a:pt x="44" y="30"/>
                </a:lnTo>
                <a:lnTo>
                  <a:pt x="49" y="29"/>
                </a:lnTo>
                <a:lnTo>
                  <a:pt x="55" y="27"/>
                </a:lnTo>
                <a:lnTo>
                  <a:pt x="60" y="25"/>
                </a:lnTo>
                <a:lnTo>
                  <a:pt x="64" y="21"/>
                </a:lnTo>
                <a:lnTo>
                  <a:pt x="65" y="16"/>
                </a:lnTo>
                <a:lnTo>
                  <a:pt x="69" y="12"/>
                </a:lnTo>
                <a:lnTo>
                  <a:pt x="71" y="5"/>
                </a:lnTo>
                <a:lnTo>
                  <a:pt x="71" y="0"/>
                </a:lnTo>
                <a:lnTo>
                  <a:pt x="49" y="0"/>
                </a:lnTo>
                <a:lnTo>
                  <a:pt x="49" y="2"/>
                </a:lnTo>
                <a:lnTo>
                  <a:pt x="49" y="4"/>
                </a:lnTo>
                <a:lnTo>
                  <a:pt x="48" y="5"/>
                </a:lnTo>
                <a:lnTo>
                  <a:pt x="48" y="5"/>
                </a:lnTo>
                <a:lnTo>
                  <a:pt x="46" y="7"/>
                </a:lnTo>
                <a:lnTo>
                  <a:pt x="44" y="7"/>
                </a:lnTo>
                <a:lnTo>
                  <a:pt x="44" y="9"/>
                </a:lnTo>
                <a:lnTo>
                  <a:pt x="40" y="11"/>
                </a:lnTo>
                <a:lnTo>
                  <a:pt x="35" y="11"/>
                </a:lnTo>
                <a:lnTo>
                  <a:pt x="26" y="11"/>
                </a:lnTo>
                <a:lnTo>
                  <a:pt x="19" y="11"/>
                </a:lnTo>
                <a:lnTo>
                  <a:pt x="10" y="11"/>
                </a:lnTo>
                <a:lnTo>
                  <a:pt x="21" y="21"/>
                </a:lnTo>
                <a:lnTo>
                  <a:pt x="0" y="2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5" name=""/>
          <p:cNvSpPr/>
          <p:nvPr/>
        </p:nvSpPr>
        <p:spPr>
          <a:xfrm>
            <a:off x="1825560" y="6006960"/>
            <a:ext cx="15840" cy="41400"/>
          </a:xfrm>
          <a:custGeom>
            <a:avLst/>
            <a:gdLst/>
            <a:ahLst/>
            <a:rect l="l" t="t" r="r" b="b"/>
            <a:pathLst>
              <a:path w="21" h="51">
                <a:moveTo>
                  <a:pt x="0" y="0"/>
                </a:moveTo>
                <a:lnTo>
                  <a:pt x="0" y="7"/>
                </a:lnTo>
                <a:lnTo>
                  <a:pt x="0" y="18"/>
                </a:lnTo>
                <a:lnTo>
                  <a:pt x="0" y="34"/>
                </a:lnTo>
                <a:lnTo>
                  <a:pt x="0" y="51"/>
                </a:lnTo>
                <a:lnTo>
                  <a:pt x="21" y="51"/>
                </a:lnTo>
                <a:lnTo>
                  <a:pt x="21" y="34"/>
                </a:lnTo>
                <a:lnTo>
                  <a:pt x="21" y="18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6" name=""/>
          <p:cNvSpPr/>
          <p:nvPr/>
        </p:nvSpPr>
        <p:spPr>
          <a:xfrm>
            <a:off x="1765440" y="5794200"/>
            <a:ext cx="25200" cy="30240"/>
          </a:xfrm>
          <a:custGeom>
            <a:avLst/>
            <a:gdLst/>
            <a:ahLst/>
            <a:rect l="l" t="t" r="r" b="b"/>
            <a:pathLst>
              <a:path w="30" h="37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3" y="16"/>
                </a:lnTo>
                <a:lnTo>
                  <a:pt x="7" y="21"/>
                </a:lnTo>
                <a:lnTo>
                  <a:pt x="9" y="25"/>
                </a:lnTo>
                <a:lnTo>
                  <a:pt x="12" y="30"/>
                </a:lnTo>
                <a:lnTo>
                  <a:pt x="16" y="34"/>
                </a:lnTo>
                <a:lnTo>
                  <a:pt x="25" y="37"/>
                </a:lnTo>
                <a:lnTo>
                  <a:pt x="25" y="18"/>
                </a:lnTo>
                <a:lnTo>
                  <a:pt x="30" y="18"/>
                </a:lnTo>
                <a:lnTo>
                  <a:pt x="30" y="18"/>
                </a:lnTo>
                <a:lnTo>
                  <a:pt x="26" y="16"/>
                </a:lnTo>
                <a:lnTo>
                  <a:pt x="25" y="12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7" name=""/>
          <p:cNvSpPr/>
          <p:nvPr/>
        </p:nvSpPr>
        <p:spPr>
          <a:xfrm>
            <a:off x="1765440" y="5780160"/>
            <a:ext cx="15840" cy="17280"/>
          </a:xfrm>
          <a:custGeom>
            <a:avLst/>
            <a:gdLst/>
            <a:ahLst/>
            <a:rect l="l" t="t" r="r" b="b"/>
            <a:pathLst>
              <a:path w="19" h="22">
                <a:moveTo>
                  <a:pt x="16" y="0"/>
                </a:moveTo>
                <a:lnTo>
                  <a:pt x="9" y="2"/>
                </a:lnTo>
                <a:lnTo>
                  <a:pt x="5" y="6"/>
                </a:lnTo>
                <a:lnTo>
                  <a:pt x="2" y="11"/>
                </a:lnTo>
                <a:lnTo>
                  <a:pt x="0" y="18"/>
                </a:lnTo>
                <a:lnTo>
                  <a:pt x="19" y="18"/>
                </a:lnTo>
                <a:lnTo>
                  <a:pt x="19" y="20"/>
                </a:lnTo>
                <a:lnTo>
                  <a:pt x="18" y="20"/>
                </a:lnTo>
                <a:lnTo>
                  <a:pt x="18" y="22"/>
                </a:lnTo>
                <a:lnTo>
                  <a:pt x="16" y="22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8" name=""/>
          <p:cNvSpPr/>
          <p:nvPr/>
        </p:nvSpPr>
        <p:spPr>
          <a:xfrm>
            <a:off x="1778040" y="5781600"/>
            <a:ext cx="22320" cy="20880"/>
          </a:xfrm>
          <a:custGeom>
            <a:avLst/>
            <a:gdLst/>
            <a:ahLst/>
            <a:rect l="l" t="t" r="r" b="b"/>
            <a:pathLst>
              <a:path w="29" h="27">
                <a:moveTo>
                  <a:pt x="29" y="7"/>
                </a:moveTo>
                <a:lnTo>
                  <a:pt x="7" y="0"/>
                </a:lnTo>
                <a:lnTo>
                  <a:pt x="0" y="20"/>
                </a:lnTo>
                <a:lnTo>
                  <a:pt x="21" y="27"/>
                </a:lnTo>
                <a:lnTo>
                  <a:pt x="29" y="7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9" name=""/>
          <p:cNvSpPr/>
          <p:nvPr/>
        </p:nvSpPr>
        <p:spPr>
          <a:xfrm>
            <a:off x="1787400" y="5794200"/>
            <a:ext cx="20880" cy="27000"/>
          </a:xfrm>
          <a:custGeom>
            <a:avLst/>
            <a:gdLst/>
            <a:ahLst/>
            <a:rect l="l" t="t" r="r" b="b"/>
            <a:pathLst>
              <a:path w="27" h="34">
                <a:moveTo>
                  <a:pt x="25" y="34"/>
                </a:moveTo>
                <a:lnTo>
                  <a:pt x="27" y="16"/>
                </a:lnTo>
                <a:lnTo>
                  <a:pt x="27" y="16"/>
                </a:lnTo>
                <a:lnTo>
                  <a:pt x="25" y="12"/>
                </a:lnTo>
                <a:lnTo>
                  <a:pt x="25" y="11"/>
                </a:lnTo>
                <a:lnTo>
                  <a:pt x="24" y="7"/>
                </a:lnTo>
                <a:lnTo>
                  <a:pt x="24" y="4"/>
                </a:lnTo>
                <a:lnTo>
                  <a:pt x="24" y="0"/>
                </a:ln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" y="14"/>
                </a:lnTo>
                <a:lnTo>
                  <a:pt x="4" y="20"/>
                </a:lnTo>
                <a:lnTo>
                  <a:pt x="8" y="27"/>
                </a:lnTo>
                <a:lnTo>
                  <a:pt x="11" y="30"/>
                </a:lnTo>
                <a:lnTo>
                  <a:pt x="15" y="14"/>
                </a:lnTo>
                <a:lnTo>
                  <a:pt x="25" y="3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0" name=""/>
          <p:cNvSpPr/>
          <p:nvPr/>
        </p:nvSpPr>
        <p:spPr>
          <a:xfrm>
            <a:off x="1784520" y="5805360"/>
            <a:ext cx="21960" cy="19080"/>
          </a:xfrm>
          <a:custGeom>
            <a:avLst/>
            <a:gdLst/>
            <a:ahLst/>
            <a:rect l="l" t="t" r="r" b="b"/>
            <a:pathLst>
              <a:path w="28" h="23">
                <a:moveTo>
                  <a:pt x="0" y="23"/>
                </a:moveTo>
                <a:lnTo>
                  <a:pt x="3" y="23"/>
                </a:lnTo>
                <a:lnTo>
                  <a:pt x="12" y="23"/>
                </a:lnTo>
                <a:lnTo>
                  <a:pt x="20" y="22"/>
                </a:lnTo>
                <a:lnTo>
                  <a:pt x="28" y="20"/>
                </a:lnTo>
                <a:lnTo>
                  <a:pt x="18" y="0"/>
                </a:lnTo>
                <a:lnTo>
                  <a:pt x="14" y="2"/>
                </a:lnTo>
                <a:lnTo>
                  <a:pt x="9" y="2"/>
                </a:lnTo>
                <a:lnTo>
                  <a:pt x="3" y="2"/>
                </a:lnTo>
                <a:lnTo>
                  <a:pt x="0" y="2"/>
                </a:lnTo>
                <a:lnTo>
                  <a:pt x="0" y="2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1" name=""/>
          <p:cNvSpPr/>
          <p:nvPr/>
        </p:nvSpPr>
        <p:spPr>
          <a:xfrm>
            <a:off x="2057400" y="6356520"/>
            <a:ext cx="34920" cy="44280"/>
          </a:xfrm>
          <a:custGeom>
            <a:avLst/>
            <a:gdLst/>
            <a:ahLst/>
            <a:rect l="l" t="t" r="r" b="b"/>
            <a:pathLst>
              <a:path w="45" h="56">
                <a:moveTo>
                  <a:pt x="43" y="0"/>
                </a:moveTo>
                <a:lnTo>
                  <a:pt x="43" y="0"/>
                </a:lnTo>
                <a:lnTo>
                  <a:pt x="38" y="2"/>
                </a:lnTo>
                <a:lnTo>
                  <a:pt x="32" y="4"/>
                </a:lnTo>
                <a:lnTo>
                  <a:pt x="29" y="6"/>
                </a:lnTo>
                <a:lnTo>
                  <a:pt x="25" y="11"/>
                </a:lnTo>
                <a:lnTo>
                  <a:pt x="22" y="16"/>
                </a:lnTo>
                <a:lnTo>
                  <a:pt x="18" y="24"/>
                </a:lnTo>
                <a:lnTo>
                  <a:pt x="16" y="25"/>
                </a:lnTo>
                <a:lnTo>
                  <a:pt x="15" y="27"/>
                </a:lnTo>
                <a:lnTo>
                  <a:pt x="11" y="31"/>
                </a:lnTo>
                <a:lnTo>
                  <a:pt x="11" y="31"/>
                </a:lnTo>
                <a:lnTo>
                  <a:pt x="9" y="32"/>
                </a:lnTo>
                <a:lnTo>
                  <a:pt x="6" y="34"/>
                </a:lnTo>
                <a:lnTo>
                  <a:pt x="4" y="34"/>
                </a:lnTo>
                <a:lnTo>
                  <a:pt x="0" y="34"/>
                </a:lnTo>
                <a:lnTo>
                  <a:pt x="0" y="56"/>
                </a:lnTo>
                <a:lnTo>
                  <a:pt x="8" y="56"/>
                </a:lnTo>
                <a:lnTo>
                  <a:pt x="13" y="54"/>
                </a:lnTo>
                <a:lnTo>
                  <a:pt x="18" y="50"/>
                </a:lnTo>
                <a:lnTo>
                  <a:pt x="24" y="49"/>
                </a:lnTo>
                <a:lnTo>
                  <a:pt x="29" y="45"/>
                </a:lnTo>
                <a:lnTo>
                  <a:pt x="31" y="41"/>
                </a:lnTo>
                <a:lnTo>
                  <a:pt x="34" y="38"/>
                </a:lnTo>
                <a:lnTo>
                  <a:pt x="36" y="32"/>
                </a:lnTo>
                <a:lnTo>
                  <a:pt x="40" y="27"/>
                </a:lnTo>
                <a:lnTo>
                  <a:pt x="43" y="22"/>
                </a:lnTo>
                <a:lnTo>
                  <a:pt x="45" y="20"/>
                </a:lnTo>
                <a:lnTo>
                  <a:pt x="45" y="20"/>
                </a:lnTo>
                <a:lnTo>
                  <a:pt x="45" y="20"/>
                </a:lnTo>
                <a:lnTo>
                  <a:pt x="43" y="20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2" name=""/>
          <p:cNvSpPr/>
          <p:nvPr/>
        </p:nvSpPr>
        <p:spPr>
          <a:xfrm>
            <a:off x="2090880" y="6356520"/>
            <a:ext cx="23760" cy="34920"/>
          </a:xfrm>
          <a:custGeom>
            <a:avLst/>
            <a:gdLst/>
            <a:ahLst/>
            <a:rect l="l" t="t" r="r" b="b"/>
            <a:pathLst>
              <a:path w="30" h="43">
                <a:moveTo>
                  <a:pt x="30" y="29"/>
                </a:moveTo>
                <a:lnTo>
                  <a:pt x="30" y="29"/>
                </a:lnTo>
                <a:lnTo>
                  <a:pt x="27" y="24"/>
                </a:lnTo>
                <a:lnTo>
                  <a:pt x="21" y="16"/>
                </a:lnTo>
                <a:lnTo>
                  <a:pt x="18" y="11"/>
                </a:lnTo>
                <a:lnTo>
                  <a:pt x="14" y="6"/>
                </a:lnTo>
                <a:lnTo>
                  <a:pt x="11" y="4"/>
                </a:lnTo>
                <a:lnTo>
                  <a:pt x="7" y="2"/>
                </a:lnTo>
                <a:lnTo>
                  <a:pt x="4" y="0"/>
                </a:lnTo>
                <a:lnTo>
                  <a:pt x="0" y="0"/>
                </a:lnTo>
                <a:lnTo>
                  <a:pt x="0" y="22"/>
                </a:lnTo>
                <a:lnTo>
                  <a:pt x="0" y="22"/>
                </a:lnTo>
                <a:lnTo>
                  <a:pt x="2" y="24"/>
                </a:lnTo>
                <a:lnTo>
                  <a:pt x="4" y="25"/>
                </a:lnTo>
                <a:lnTo>
                  <a:pt x="7" y="34"/>
                </a:lnTo>
                <a:lnTo>
                  <a:pt x="14" y="43"/>
                </a:lnTo>
                <a:lnTo>
                  <a:pt x="13" y="43"/>
                </a:lnTo>
                <a:lnTo>
                  <a:pt x="30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3" name=""/>
          <p:cNvSpPr/>
          <p:nvPr/>
        </p:nvSpPr>
        <p:spPr>
          <a:xfrm>
            <a:off x="2101680" y="6378480"/>
            <a:ext cx="60480" cy="33480"/>
          </a:xfrm>
          <a:custGeom>
            <a:avLst/>
            <a:gdLst/>
            <a:ahLst/>
            <a:rect l="l" t="t" r="r" b="b"/>
            <a:pathLst>
              <a:path w="75" h="41">
                <a:moveTo>
                  <a:pt x="75" y="41"/>
                </a:moveTo>
                <a:lnTo>
                  <a:pt x="75" y="41"/>
                </a:lnTo>
                <a:lnTo>
                  <a:pt x="75" y="34"/>
                </a:lnTo>
                <a:lnTo>
                  <a:pt x="72" y="28"/>
                </a:lnTo>
                <a:lnTo>
                  <a:pt x="68" y="23"/>
                </a:lnTo>
                <a:lnTo>
                  <a:pt x="64" y="20"/>
                </a:lnTo>
                <a:lnTo>
                  <a:pt x="59" y="16"/>
                </a:lnTo>
                <a:lnTo>
                  <a:pt x="54" y="14"/>
                </a:lnTo>
                <a:lnTo>
                  <a:pt x="50" y="12"/>
                </a:lnTo>
                <a:lnTo>
                  <a:pt x="45" y="11"/>
                </a:lnTo>
                <a:lnTo>
                  <a:pt x="36" y="9"/>
                </a:lnTo>
                <a:lnTo>
                  <a:pt x="27" y="7"/>
                </a:lnTo>
                <a:lnTo>
                  <a:pt x="24" y="5"/>
                </a:lnTo>
                <a:lnTo>
                  <a:pt x="22" y="3"/>
                </a:lnTo>
                <a:lnTo>
                  <a:pt x="18" y="2"/>
                </a:lnTo>
                <a:lnTo>
                  <a:pt x="16" y="0"/>
                </a:lnTo>
                <a:lnTo>
                  <a:pt x="0" y="12"/>
                </a:lnTo>
                <a:lnTo>
                  <a:pt x="6" y="18"/>
                </a:lnTo>
                <a:lnTo>
                  <a:pt x="9" y="21"/>
                </a:lnTo>
                <a:lnTo>
                  <a:pt x="15" y="23"/>
                </a:lnTo>
                <a:lnTo>
                  <a:pt x="20" y="25"/>
                </a:lnTo>
                <a:lnTo>
                  <a:pt x="29" y="28"/>
                </a:lnTo>
                <a:lnTo>
                  <a:pt x="40" y="32"/>
                </a:lnTo>
                <a:lnTo>
                  <a:pt x="43" y="32"/>
                </a:lnTo>
                <a:lnTo>
                  <a:pt x="47" y="34"/>
                </a:lnTo>
                <a:lnTo>
                  <a:pt x="50" y="36"/>
                </a:lnTo>
                <a:lnTo>
                  <a:pt x="52" y="36"/>
                </a:lnTo>
                <a:lnTo>
                  <a:pt x="52" y="37"/>
                </a:lnTo>
                <a:lnTo>
                  <a:pt x="54" y="37"/>
                </a:lnTo>
                <a:lnTo>
                  <a:pt x="54" y="39"/>
                </a:lnTo>
                <a:lnTo>
                  <a:pt x="54" y="41"/>
                </a:lnTo>
                <a:lnTo>
                  <a:pt x="75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4" name=""/>
          <p:cNvSpPr/>
          <p:nvPr/>
        </p:nvSpPr>
        <p:spPr>
          <a:xfrm>
            <a:off x="2136600" y="6411960"/>
            <a:ext cx="25560" cy="31680"/>
          </a:xfrm>
          <a:custGeom>
            <a:avLst/>
            <a:gdLst/>
            <a:ahLst/>
            <a:rect l="l" t="t" r="r" b="b"/>
            <a:pathLst>
              <a:path w="32" h="41">
                <a:moveTo>
                  <a:pt x="14" y="41"/>
                </a:moveTo>
                <a:lnTo>
                  <a:pt x="21" y="30"/>
                </a:lnTo>
                <a:lnTo>
                  <a:pt x="21" y="30"/>
                </a:lnTo>
                <a:lnTo>
                  <a:pt x="23" y="28"/>
                </a:lnTo>
                <a:lnTo>
                  <a:pt x="23" y="25"/>
                </a:lnTo>
                <a:lnTo>
                  <a:pt x="25" y="21"/>
                </a:lnTo>
                <a:lnTo>
                  <a:pt x="27" y="18"/>
                </a:lnTo>
                <a:lnTo>
                  <a:pt x="29" y="12"/>
                </a:lnTo>
                <a:lnTo>
                  <a:pt x="32" y="7"/>
                </a:lnTo>
                <a:lnTo>
                  <a:pt x="32" y="0"/>
                </a:lnTo>
                <a:lnTo>
                  <a:pt x="11" y="0"/>
                </a:lnTo>
                <a:lnTo>
                  <a:pt x="11" y="3"/>
                </a:lnTo>
                <a:lnTo>
                  <a:pt x="9" y="5"/>
                </a:lnTo>
                <a:lnTo>
                  <a:pt x="9" y="9"/>
                </a:lnTo>
                <a:lnTo>
                  <a:pt x="7" y="12"/>
                </a:lnTo>
                <a:lnTo>
                  <a:pt x="5" y="16"/>
                </a:lnTo>
                <a:lnTo>
                  <a:pt x="4" y="19"/>
                </a:lnTo>
                <a:lnTo>
                  <a:pt x="0" y="25"/>
                </a:lnTo>
                <a:lnTo>
                  <a:pt x="0" y="30"/>
                </a:lnTo>
                <a:lnTo>
                  <a:pt x="9" y="21"/>
                </a:lnTo>
                <a:lnTo>
                  <a:pt x="14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5" name=""/>
          <p:cNvSpPr/>
          <p:nvPr/>
        </p:nvSpPr>
        <p:spPr>
          <a:xfrm>
            <a:off x="2111400" y="6429240"/>
            <a:ext cx="36360" cy="24120"/>
          </a:xfrm>
          <a:custGeom>
            <a:avLst/>
            <a:gdLst/>
            <a:ahLst/>
            <a:rect l="l" t="t" r="r" b="b"/>
            <a:pathLst>
              <a:path w="44" h="30">
                <a:moveTo>
                  <a:pt x="0" y="23"/>
                </a:moveTo>
                <a:lnTo>
                  <a:pt x="14" y="30"/>
                </a:lnTo>
                <a:lnTo>
                  <a:pt x="21" y="27"/>
                </a:lnTo>
                <a:lnTo>
                  <a:pt x="28" y="25"/>
                </a:lnTo>
                <a:lnTo>
                  <a:pt x="35" y="23"/>
                </a:lnTo>
                <a:lnTo>
                  <a:pt x="44" y="20"/>
                </a:lnTo>
                <a:lnTo>
                  <a:pt x="39" y="0"/>
                </a:lnTo>
                <a:lnTo>
                  <a:pt x="28" y="4"/>
                </a:lnTo>
                <a:lnTo>
                  <a:pt x="21" y="6"/>
                </a:lnTo>
                <a:lnTo>
                  <a:pt x="14" y="9"/>
                </a:lnTo>
                <a:lnTo>
                  <a:pt x="7" y="11"/>
                </a:lnTo>
                <a:lnTo>
                  <a:pt x="19" y="18"/>
                </a:lnTo>
                <a:lnTo>
                  <a:pt x="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6" name=""/>
          <p:cNvSpPr/>
          <p:nvPr/>
        </p:nvSpPr>
        <p:spPr>
          <a:xfrm>
            <a:off x="2109960" y="6419880"/>
            <a:ext cx="17280" cy="27000"/>
          </a:xfrm>
          <a:custGeom>
            <a:avLst/>
            <a:gdLst/>
            <a:ahLst/>
            <a:rect l="l" t="t" r="r" b="b"/>
            <a:pathLst>
              <a:path w="23" h="33">
                <a:moveTo>
                  <a:pt x="13" y="21"/>
                </a:moveTo>
                <a:lnTo>
                  <a:pt x="4" y="5"/>
                </a:lnTo>
                <a:lnTo>
                  <a:pt x="2" y="10"/>
                </a:lnTo>
                <a:lnTo>
                  <a:pt x="0" y="17"/>
                </a:lnTo>
                <a:lnTo>
                  <a:pt x="2" y="24"/>
                </a:lnTo>
                <a:lnTo>
                  <a:pt x="4" y="33"/>
                </a:lnTo>
                <a:lnTo>
                  <a:pt x="23" y="28"/>
                </a:lnTo>
                <a:lnTo>
                  <a:pt x="22" y="21"/>
                </a:lnTo>
                <a:lnTo>
                  <a:pt x="22" y="17"/>
                </a:lnTo>
                <a:lnTo>
                  <a:pt x="23" y="14"/>
                </a:lnTo>
                <a:lnTo>
                  <a:pt x="13" y="0"/>
                </a:lnTo>
                <a:lnTo>
                  <a:pt x="13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7" name=""/>
          <p:cNvSpPr/>
          <p:nvPr/>
        </p:nvSpPr>
        <p:spPr>
          <a:xfrm>
            <a:off x="2109960" y="6419880"/>
            <a:ext cx="9360" cy="15840"/>
          </a:xfrm>
          <a:custGeom>
            <a:avLst/>
            <a:gdLst/>
            <a:ahLst/>
            <a:rect l="l" t="t" r="r" b="b"/>
            <a:pathLst>
              <a:path w="13" h="19">
                <a:moveTo>
                  <a:pt x="0" y="19"/>
                </a:moveTo>
                <a:lnTo>
                  <a:pt x="0" y="19"/>
                </a:lnTo>
                <a:lnTo>
                  <a:pt x="6" y="19"/>
                </a:lnTo>
                <a:lnTo>
                  <a:pt x="13" y="19"/>
                </a:lnTo>
                <a:lnTo>
                  <a:pt x="13" y="0"/>
                </a:lnTo>
                <a:lnTo>
                  <a:pt x="6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8" name=""/>
          <p:cNvSpPr/>
          <p:nvPr/>
        </p:nvSpPr>
        <p:spPr>
          <a:xfrm>
            <a:off x="2084400" y="6419880"/>
            <a:ext cx="25560" cy="25200"/>
          </a:xfrm>
          <a:custGeom>
            <a:avLst/>
            <a:gdLst/>
            <a:ahLst/>
            <a:rect l="l" t="t" r="r" b="b"/>
            <a:pathLst>
              <a:path w="32" h="32">
                <a:moveTo>
                  <a:pt x="22" y="16"/>
                </a:moveTo>
                <a:lnTo>
                  <a:pt x="22" y="16"/>
                </a:lnTo>
                <a:lnTo>
                  <a:pt x="22" y="17"/>
                </a:lnTo>
                <a:lnTo>
                  <a:pt x="22" y="19"/>
                </a:lnTo>
                <a:lnTo>
                  <a:pt x="22" y="21"/>
                </a:lnTo>
                <a:lnTo>
                  <a:pt x="22" y="23"/>
                </a:lnTo>
                <a:lnTo>
                  <a:pt x="22" y="23"/>
                </a:lnTo>
                <a:lnTo>
                  <a:pt x="22" y="23"/>
                </a:lnTo>
                <a:lnTo>
                  <a:pt x="25" y="21"/>
                </a:lnTo>
                <a:lnTo>
                  <a:pt x="29" y="21"/>
                </a:lnTo>
                <a:lnTo>
                  <a:pt x="32" y="21"/>
                </a:lnTo>
                <a:lnTo>
                  <a:pt x="32" y="0"/>
                </a:lnTo>
                <a:lnTo>
                  <a:pt x="25" y="0"/>
                </a:lnTo>
                <a:lnTo>
                  <a:pt x="20" y="1"/>
                </a:lnTo>
                <a:lnTo>
                  <a:pt x="13" y="3"/>
                </a:lnTo>
                <a:lnTo>
                  <a:pt x="7" y="7"/>
                </a:lnTo>
                <a:lnTo>
                  <a:pt x="2" y="10"/>
                </a:lnTo>
                <a:lnTo>
                  <a:pt x="0" y="16"/>
                </a:lnTo>
                <a:lnTo>
                  <a:pt x="0" y="21"/>
                </a:lnTo>
                <a:lnTo>
                  <a:pt x="0" y="24"/>
                </a:lnTo>
                <a:lnTo>
                  <a:pt x="2" y="28"/>
                </a:lnTo>
                <a:lnTo>
                  <a:pt x="6" y="32"/>
                </a:lnTo>
                <a:lnTo>
                  <a:pt x="22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79" name=""/>
          <p:cNvSpPr/>
          <p:nvPr/>
        </p:nvSpPr>
        <p:spPr>
          <a:xfrm>
            <a:off x="2057400" y="6391440"/>
            <a:ext cx="39600" cy="55440"/>
          </a:xfrm>
          <a:custGeom>
            <a:avLst/>
            <a:gdLst/>
            <a:ahLst/>
            <a:rect l="l" t="t" r="r" b="b"/>
            <a:pathLst>
              <a:path w="50" h="69">
                <a:moveTo>
                  <a:pt x="0" y="21"/>
                </a:moveTo>
                <a:lnTo>
                  <a:pt x="6" y="21"/>
                </a:lnTo>
                <a:lnTo>
                  <a:pt x="9" y="21"/>
                </a:lnTo>
                <a:lnTo>
                  <a:pt x="11" y="23"/>
                </a:lnTo>
                <a:lnTo>
                  <a:pt x="15" y="25"/>
                </a:lnTo>
                <a:lnTo>
                  <a:pt x="15" y="27"/>
                </a:lnTo>
                <a:lnTo>
                  <a:pt x="16" y="28"/>
                </a:lnTo>
                <a:lnTo>
                  <a:pt x="18" y="32"/>
                </a:lnTo>
                <a:lnTo>
                  <a:pt x="20" y="36"/>
                </a:lnTo>
                <a:lnTo>
                  <a:pt x="24" y="44"/>
                </a:lnTo>
                <a:lnTo>
                  <a:pt x="25" y="53"/>
                </a:lnTo>
                <a:lnTo>
                  <a:pt x="29" y="59"/>
                </a:lnTo>
                <a:lnTo>
                  <a:pt x="32" y="62"/>
                </a:lnTo>
                <a:lnTo>
                  <a:pt x="38" y="66"/>
                </a:lnTo>
                <a:lnTo>
                  <a:pt x="43" y="69"/>
                </a:lnTo>
                <a:lnTo>
                  <a:pt x="50" y="50"/>
                </a:lnTo>
                <a:lnTo>
                  <a:pt x="48" y="48"/>
                </a:lnTo>
                <a:lnTo>
                  <a:pt x="48" y="48"/>
                </a:lnTo>
                <a:lnTo>
                  <a:pt x="47" y="46"/>
                </a:lnTo>
                <a:lnTo>
                  <a:pt x="45" y="44"/>
                </a:lnTo>
                <a:lnTo>
                  <a:pt x="43" y="37"/>
                </a:lnTo>
                <a:lnTo>
                  <a:pt x="41" y="28"/>
                </a:lnTo>
                <a:lnTo>
                  <a:pt x="40" y="23"/>
                </a:lnTo>
                <a:lnTo>
                  <a:pt x="36" y="20"/>
                </a:lnTo>
                <a:lnTo>
                  <a:pt x="32" y="14"/>
                </a:lnTo>
                <a:lnTo>
                  <a:pt x="29" y="9"/>
                </a:lnTo>
                <a:lnTo>
                  <a:pt x="24" y="5"/>
                </a:lnTo>
                <a:lnTo>
                  <a:pt x="16" y="4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0" name=""/>
          <p:cNvSpPr/>
          <p:nvPr/>
        </p:nvSpPr>
        <p:spPr>
          <a:xfrm>
            <a:off x="2048040" y="6391440"/>
            <a:ext cx="1728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1" name=""/>
          <p:cNvSpPr/>
          <p:nvPr/>
        </p:nvSpPr>
        <p:spPr>
          <a:xfrm>
            <a:off x="1833480" y="6070680"/>
            <a:ext cx="17640" cy="270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2" name=""/>
          <p:cNvSpPr/>
          <p:nvPr/>
        </p:nvSpPr>
        <p:spPr>
          <a:xfrm>
            <a:off x="1833480" y="6049800"/>
            <a:ext cx="20880" cy="20880"/>
          </a:xfrm>
          <a:custGeom>
            <a:avLst/>
            <a:gdLst/>
            <a:ahLst/>
            <a:rect l="l" t="t" r="r" b="b"/>
            <a:pathLst>
              <a:path w="25" h="25">
                <a:moveTo>
                  <a:pt x="23" y="0"/>
                </a:moveTo>
                <a:lnTo>
                  <a:pt x="11" y="2"/>
                </a:lnTo>
                <a:lnTo>
                  <a:pt x="6" y="6"/>
                </a:lnTo>
                <a:lnTo>
                  <a:pt x="4" y="13"/>
                </a:lnTo>
                <a:lnTo>
                  <a:pt x="2" y="18"/>
                </a:lnTo>
                <a:lnTo>
                  <a:pt x="0" y="25"/>
                </a:lnTo>
                <a:lnTo>
                  <a:pt x="22" y="25"/>
                </a:lnTo>
                <a:lnTo>
                  <a:pt x="22" y="22"/>
                </a:lnTo>
                <a:lnTo>
                  <a:pt x="22" y="20"/>
                </a:lnTo>
                <a:lnTo>
                  <a:pt x="23" y="16"/>
                </a:lnTo>
                <a:lnTo>
                  <a:pt x="25" y="14"/>
                </a:lnTo>
                <a:lnTo>
                  <a:pt x="13" y="16"/>
                </a:lnTo>
                <a:lnTo>
                  <a:pt x="23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3" name=""/>
          <p:cNvSpPr/>
          <p:nvPr/>
        </p:nvSpPr>
        <p:spPr>
          <a:xfrm>
            <a:off x="1843200" y="6049800"/>
            <a:ext cx="29880" cy="22320"/>
          </a:xfrm>
          <a:custGeom>
            <a:avLst/>
            <a:gdLst/>
            <a:ahLst/>
            <a:rect l="l" t="t" r="r" b="b"/>
            <a:pathLst>
              <a:path w="37" h="29">
                <a:moveTo>
                  <a:pt x="37" y="18"/>
                </a:moveTo>
                <a:lnTo>
                  <a:pt x="26" y="7"/>
                </a:lnTo>
                <a:lnTo>
                  <a:pt x="25" y="7"/>
                </a:lnTo>
                <a:lnTo>
                  <a:pt x="25" y="7"/>
                </a:lnTo>
                <a:lnTo>
                  <a:pt x="23" y="7"/>
                </a:lnTo>
                <a:lnTo>
                  <a:pt x="23" y="7"/>
                </a:lnTo>
                <a:lnTo>
                  <a:pt x="17" y="4"/>
                </a:lnTo>
                <a:lnTo>
                  <a:pt x="12" y="0"/>
                </a:lnTo>
                <a:lnTo>
                  <a:pt x="0" y="16"/>
                </a:lnTo>
                <a:lnTo>
                  <a:pt x="7" y="22"/>
                </a:lnTo>
                <a:lnTo>
                  <a:pt x="12" y="25"/>
                </a:lnTo>
                <a:lnTo>
                  <a:pt x="16" y="27"/>
                </a:lnTo>
                <a:lnTo>
                  <a:pt x="19" y="27"/>
                </a:lnTo>
                <a:lnTo>
                  <a:pt x="23" y="29"/>
                </a:lnTo>
                <a:lnTo>
                  <a:pt x="26" y="29"/>
                </a:lnTo>
                <a:lnTo>
                  <a:pt x="16" y="18"/>
                </a:lnTo>
                <a:lnTo>
                  <a:pt x="37" y="1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4" name=""/>
          <p:cNvSpPr/>
          <p:nvPr/>
        </p:nvSpPr>
        <p:spPr>
          <a:xfrm>
            <a:off x="1854360" y="6064200"/>
            <a:ext cx="18720" cy="38160"/>
          </a:xfrm>
          <a:custGeom>
            <a:avLst/>
            <a:gdLst/>
            <a:ahLst/>
            <a:rect l="l" t="t" r="r" b="b"/>
            <a:pathLst>
              <a:path w="25" h="48">
                <a:moveTo>
                  <a:pt x="18" y="48"/>
                </a:moveTo>
                <a:lnTo>
                  <a:pt x="23" y="34"/>
                </a:lnTo>
                <a:lnTo>
                  <a:pt x="21" y="32"/>
                </a:lnTo>
                <a:lnTo>
                  <a:pt x="21" y="28"/>
                </a:lnTo>
                <a:lnTo>
                  <a:pt x="21" y="27"/>
                </a:lnTo>
                <a:lnTo>
                  <a:pt x="21" y="21"/>
                </a:lnTo>
                <a:lnTo>
                  <a:pt x="23" y="12"/>
                </a:lnTo>
                <a:lnTo>
                  <a:pt x="25" y="0"/>
                </a:lnTo>
                <a:lnTo>
                  <a:pt x="4" y="0"/>
                </a:lnTo>
                <a:lnTo>
                  <a:pt x="4" y="9"/>
                </a:lnTo>
                <a:lnTo>
                  <a:pt x="0" y="20"/>
                </a:lnTo>
                <a:lnTo>
                  <a:pt x="0" y="25"/>
                </a:lnTo>
                <a:lnTo>
                  <a:pt x="0" y="32"/>
                </a:lnTo>
                <a:lnTo>
                  <a:pt x="2" y="37"/>
                </a:lnTo>
                <a:lnTo>
                  <a:pt x="5" y="44"/>
                </a:lnTo>
                <a:lnTo>
                  <a:pt x="9" y="30"/>
                </a:lnTo>
                <a:lnTo>
                  <a:pt x="18" y="48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5" name=""/>
          <p:cNvSpPr/>
          <p:nvPr/>
        </p:nvSpPr>
        <p:spPr>
          <a:xfrm>
            <a:off x="1851120" y="6087960"/>
            <a:ext cx="15840" cy="22320"/>
          </a:xfrm>
          <a:custGeom>
            <a:avLst/>
            <a:gdLst/>
            <a:ahLst/>
            <a:rect l="l" t="t" r="r" b="b"/>
            <a:pathLst>
              <a:path w="21" h="29">
                <a:moveTo>
                  <a:pt x="0" y="29"/>
                </a:moveTo>
                <a:lnTo>
                  <a:pt x="0" y="29"/>
                </a:lnTo>
                <a:lnTo>
                  <a:pt x="5" y="29"/>
                </a:lnTo>
                <a:lnTo>
                  <a:pt x="10" y="27"/>
                </a:lnTo>
                <a:lnTo>
                  <a:pt x="14" y="25"/>
                </a:lnTo>
                <a:lnTo>
                  <a:pt x="17" y="22"/>
                </a:lnTo>
                <a:lnTo>
                  <a:pt x="19" y="20"/>
                </a:lnTo>
                <a:lnTo>
                  <a:pt x="21" y="18"/>
                </a:lnTo>
                <a:lnTo>
                  <a:pt x="12" y="0"/>
                </a:lnTo>
                <a:lnTo>
                  <a:pt x="7" y="4"/>
                </a:lnTo>
                <a:lnTo>
                  <a:pt x="1" y="7"/>
                </a:lnTo>
                <a:lnTo>
                  <a:pt x="1" y="7"/>
                </a:lnTo>
                <a:lnTo>
                  <a:pt x="1" y="9"/>
                </a:lnTo>
                <a:lnTo>
                  <a:pt x="0" y="9"/>
                </a:lnTo>
                <a:lnTo>
                  <a:pt x="0" y="2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6" name=""/>
          <p:cNvSpPr/>
          <p:nvPr/>
        </p:nvSpPr>
        <p:spPr>
          <a:xfrm>
            <a:off x="1841400" y="6089760"/>
            <a:ext cx="9720" cy="20520"/>
          </a:xfrm>
          <a:custGeom>
            <a:avLst/>
            <a:gdLst/>
            <a:ahLst/>
            <a:rect l="l" t="t" r="r" b="b"/>
            <a:pathLst>
              <a:path w="11" h="27">
                <a:moveTo>
                  <a:pt x="0" y="20"/>
                </a:moveTo>
                <a:lnTo>
                  <a:pt x="0" y="21"/>
                </a:lnTo>
                <a:lnTo>
                  <a:pt x="11" y="27"/>
                </a:lnTo>
                <a:lnTo>
                  <a:pt x="11" y="7"/>
                </a:lnTo>
                <a:lnTo>
                  <a:pt x="11" y="5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7" name=""/>
          <p:cNvSpPr/>
          <p:nvPr/>
        </p:nvSpPr>
        <p:spPr>
          <a:xfrm>
            <a:off x="1879560" y="6078600"/>
            <a:ext cx="22320" cy="17280"/>
          </a:xfrm>
          <a:custGeom>
            <a:avLst/>
            <a:gdLst/>
            <a:ahLst/>
            <a:rect l="l" t="t" r="r" b="b"/>
            <a:pathLst>
              <a:path w="29" h="21">
                <a:moveTo>
                  <a:pt x="29" y="0"/>
                </a:moveTo>
                <a:lnTo>
                  <a:pt x="29" y="0"/>
                </a:lnTo>
                <a:lnTo>
                  <a:pt x="25" y="0"/>
                </a:lnTo>
                <a:lnTo>
                  <a:pt x="18" y="0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9" y="21"/>
                </a:lnTo>
                <a:lnTo>
                  <a:pt x="18" y="21"/>
                </a:lnTo>
                <a:lnTo>
                  <a:pt x="25" y="21"/>
                </a:lnTo>
                <a:lnTo>
                  <a:pt x="29" y="21"/>
                </a:lnTo>
                <a:lnTo>
                  <a:pt x="29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8" name=""/>
          <p:cNvSpPr/>
          <p:nvPr/>
        </p:nvSpPr>
        <p:spPr>
          <a:xfrm>
            <a:off x="1901880" y="6078600"/>
            <a:ext cx="33120" cy="19080"/>
          </a:xfrm>
          <a:custGeom>
            <a:avLst/>
            <a:gdLst/>
            <a:ahLst/>
            <a:rect l="l" t="t" r="r" b="b"/>
            <a:pathLst>
              <a:path w="42" h="25">
                <a:moveTo>
                  <a:pt x="42" y="14"/>
                </a:moveTo>
                <a:lnTo>
                  <a:pt x="32" y="3"/>
                </a:lnTo>
                <a:lnTo>
                  <a:pt x="23" y="2"/>
                </a:lnTo>
                <a:lnTo>
                  <a:pt x="14" y="2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3" y="21"/>
                </a:lnTo>
                <a:lnTo>
                  <a:pt x="12" y="23"/>
                </a:lnTo>
                <a:lnTo>
                  <a:pt x="21" y="23"/>
                </a:lnTo>
                <a:lnTo>
                  <a:pt x="32" y="25"/>
                </a:lnTo>
                <a:lnTo>
                  <a:pt x="21" y="14"/>
                </a:lnTo>
                <a:lnTo>
                  <a:pt x="42" y="14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89" name=""/>
          <p:cNvSpPr/>
          <p:nvPr/>
        </p:nvSpPr>
        <p:spPr>
          <a:xfrm>
            <a:off x="1919160" y="6089760"/>
            <a:ext cx="27000" cy="44280"/>
          </a:xfrm>
          <a:custGeom>
            <a:avLst/>
            <a:gdLst/>
            <a:ahLst/>
            <a:rect l="l" t="t" r="r" b="b"/>
            <a:pathLst>
              <a:path w="36" h="57">
                <a:moveTo>
                  <a:pt x="36" y="53"/>
                </a:moveTo>
                <a:lnTo>
                  <a:pt x="34" y="45"/>
                </a:lnTo>
                <a:lnTo>
                  <a:pt x="30" y="39"/>
                </a:lnTo>
                <a:lnTo>
                  <a:pt x="28" y="32"/>
                </a:lnTo>
                <a:lnTo>
                  <a:pt x="27" y="27"/>
                </a:lnTo>
                <a:lnTo>
                  <a:pt x="25" y="21"/>
                </a:lnTo>
                <a:lnTo>
                  <a:pt x="23" y="14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2" y="20"/>
                </a:lnTo>
                <a:lnTo>
                  <a:pt x="4" y="27"/>
                </a:lnTo>
                <a:lnTo>
                  <a:pt x="7" y="34"/>
                </a:lnTo>
                <a:lnTo>
                  <a:pt x="9" y="39"/>
                </a:lnTo>
                <a:lnTo>
                  <a:pt x="11" y="45"/>
                </a:lnTo>
                <a:lnTo>
                  <a:pt x="12" y="52"/>
                </a:lnTo>
                <a:lnTo>
                  <a:pt x="14" y="57"/>
                </a:lnTo>
                <a:lnTo>
                  <a:pt x="36" y="53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0" name=""/>
          <p:cNvSpPr/>
          <p:nvPr/>
        </p:nvSpPr>
        <p:spPr>
          <a:xfrm>
            <a:off x="1927080" y="6124680"/>
            <a:ext cx="1116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1" name=""/>
          <p:cNvSpPr/>
          <p:nvPr/>
        </p:nvSpPr>
        <p:spPr>
          <a:xfrm>
            <a:off x="1906560" y="6119640"/>
            <a:ext cx="25560" cy="19080"/>
          </a:xfrm>
          <a:custGeom>
            <a:avLst/>
            <a:gdLst/>
            <a:ahLst/>
            <a:rect l="l" t="t" r="r" b="b"/>
            <a:pathLst>
              <a:path w="32" h="25">
                <a:moveTo>
                  <a:pt x="0" y="15"/>
                </a:moveTo>
                <a:lnTo>
                  <a:pt x="9" y="20"/>
                </a:lnTo>
                <a:lnTo>
                  <a:pt x="18" y="25"/>
                </a:lnTo>
                <a:lnTo>
                  <a:pt x="32" y="11"/>
                </a:lnTo>
                <a:lnTo>
                  <a:pt x="19" y="2"/>
                </a:lnTo>
                <a:lnTo>
                  <a:pt x="16" y="0"/>
                </a:lnTo>
                <a:lnTo>
                  <a:pt x="0" y="15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2" name=""/>
          <p:cNvSpPr/>
          <p:nvPr/>
        </p:nvSpPr>
        <p:spPr>
          <a:xfrm>
            <a:off x="1901880" y="6116760"/>
            <a:ext cx="11160" cy="1728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3" name=""/>
          <p:cNvSpPr/>
          <p:nvPr/>
        </p:nvSpPr>
        <p:spPr>
          <a:xfrm>
            <a:off x="1879560" y="6124680"/>
            <a:ext cx="3024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0" y="19"/>
                </a:moveTo>
                <a:lnTo>
                  <a:pt x="13" y="30"/>
                </a:lnTo>
                <a:lnTo>
                  <a:pt x="20" y="28"/>
                </a:lnTo>
                <a:lnTo>
                  <a:pt x="23" y="26"/>
                </a:lnTo>
                <a:lnTo>
                  <a:pt x="29" y="23"/>
                </a:lnTo>
                <a:lnTo>
                  <a:pt x="34" y="19"/>
                </a:lnTo>
                <a:lnTo>
                  <a:pt x="38" y="16"/>
                </a:lnTo>
                <a:lnTo>
                  <a:pt x="39" y="10"/>
                </a:lnTo>
                <a:lnTo>
                  <a:pt x="39" y="5"/>
                </a:lnTo>
                <a:lnTo>
                  <a:pt x="39" y="0"/>
                </a:lnTo>
                <a:lnTo>
                  <a:pt x="18" y="0"/>
                </a:lnTo>
                <a:lnTo>
                  <a:pt x="18" y="3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6" y="7"/>
                </a:lnTo>
                <a:lnTo>
                  <a:pt x="16" y="8"/>
                </a:lnTo>
                <a:lnTo>
                  <a:pt x="13" y="8"/>
                </a:lnTo>
                <a:lnTo>
                  <a:pt x="7" y="10"/>
                </a:lnTo>
                <a:lnTo>
                  <a:pt x="22" y="19"/>
                </a:lnTo>
                <a:lnTo>
                  <a:pt x="0" y="1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4" name=""/>
          <p:cNvSpPr/>
          <p:nvPr/>
        </p:nvSpPr>
        <p:spPr>
          <a:xfrm>
            <a:off x="1879560" y="6116760"/>
            <a:ext cx="1908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4" y="9"/>
                </a:moveTo>
                <a:lnTo>
                  <a:pt x="4" y="5"/>
                </a:lnTo>
                <a:lnTo>
                  <a:pt x="2" y="7"/>
                </a:lnTo>
                <a:lnTo>
                  <a:pt x="2" y="12"/>
                </a:lnTo>
                <a:lnTo>
                  <a:pt x="0" y="19"/>
                </a:lnTo>
                <a:lnTo>
                  <a:pt x="0" y="32"/>
                </a:lnTo>
                <a:lnTo>
                  <a:pt x="22" y="32"/>
                </a:lnTo>
                <a:lnTo>
                  <a:pt x="22" y="21"/>
                </a:lnTo>
                <a:lnTo>
                  <a:pt x="23" y="16"/>
                </a:lnTo>
                <a:lnTo>
                  <a:pt x="23" y="11"/>
                </a:lnTo>
                <a:lnTo>
                  <a:pt x="25" y="5"/>
                </a:lnTo>
                <a:lnTo>
                  <a:pt x="23" y="0"/>
                </a:lnTo>
                <a:lnTo>
                  <a:pt x="4" y="9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5" name=""/>
          <p:cNvSpPr/>
          <p:nvPr/>
        </p:nvSpPr>
        <p:spPr>
          <a:xfrm>
            <a:off x="1865160" y="6083280"/>
            <a:ext cx="32040" cy="38160"/>
          </a:xfrm>
          <a:custGeom>
            <a:avLst/>
            <a:gdLst/>
            <a:ahLst/>
            <a:rect l="l" t="t" r="r" b="b"/>
            <a:pathLst>
              <a:path w="41" h="48">
                <a:moveTo>
                  <a:pt x="4" y="0"/>
                </a:moveTo>
                <a:lnTo>
                  <a:pt x="0" y="7"/>
                </a:lnTo>
                <a:lnTo>
                  <a:pt x="0" y="14"/>
                </a:lnTo>
                <a:lnTo>
                  <a:pt x="4" y="21"/>
                </a:lnTo>
                <a:lnTo>
                  <a:pt x="6" y="27"/>
                </a:lnTo>
                <a:lnTo>
                  <a:pt x="11" y="32"/>
                </a:lnTo>
                <a:lnTo>
                  <a:pt x="15" y="35"/>
                </a:lnTo>
                <a:lnTo>
                  <a:pt x="16" y="39"/>
                </a:lnTo>
                <a:lnTo>
                  <a:pt x="20" y="43"/>
                </a:lnTo>
                <a:lnTo>
                  <a:pt x="22" y="48"/>
                </a:lnTo>
                <a:lnTo>
                  <a:pt x="41" y="39"/>
                </a:lnTo>
                <a:lnTo>
                  <a:pt x="38" y="34"/>
                </a:lnTo>
                <a:lnTo>
                  <a:pt x="34" y="27"/>
                </a:lnTo>
                <a:lnTo>
                  <a:pt x="31" y="23"/>
                </a:lnTo>
                <a:lnTo>
                  <a:pt x="27" y="19"/>
                </a:lnTo>
                <a:lnTo>
                  <a:pt x="25" y="16"/>
                </a:lnTo>
                <a:lnTo>
                  <a:pt x="22" y="12"/>
                </a:lnTo>
                <a:lnTo>
                  <a:pt x="22" y="11"/>
                </a:lnTo>
                <a:lnTo>
                  <a:pt x="22" y="7"/>
                </a:lnTo>
                <a:lnTo>
                  <a:pt x="18" y="14"/>
                </a:lnTo>
                <a:lnTo>
                  <a:pt x="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6" name=""/>
          <p:cNvSpPr/>
          <p:nvPr/>
        </p:nvSpPr>
        <p:spPr>
          <a:xfrm>
            <a:off x="1866960" y="6078600"/>
            <a:ext cx="12600" cy="17280"/>
          </a:xfrm>
          <a:custGeom>
            <a:avLst/>
            <a:gdLst/>
            <a:ahLst/>
            <a:rect l="l" t="t" r="r" b="b"/>
            <a:pathLst>
              <a:path w="14" h="21">
                <a:moveTo>
                  <a:pt x="14" y="0"/>
                </a:moveTo>
                <a:lnTo>
                  <a:pt x="5" y="2"/>
                </a:lnTo>
                <a:lnTo>
                  <a:pt x="0" y="5"/>
                </a:lnTo>
                <a:lnTo>
                  <a:pt x="14" y="21"/>
                </a:lnTo>
                <a:lnTo>
                  <a:pt x="12" y="21"/>
                </a:lnTo>
                <a:lnTo>
                  <a:pt x="14" y="21"/>
                </a:lnTo>
                <a:lnTo>
                  <a:pt x="1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7" name=""/>
          <p:cNvSpPr/>
          <p:nvPr/>
        </p:nvSpPr>
        <p:spPr>
          <a:xfrm>
            <a:off x="2046240" y="6215040"/>
            <a:ext cx="30240" cy="27000"/>
          </a:xfrm>
          <a:custGeom>
            <a:avLst/>
            <a:gdLst/>
            <a:ahLst/>
            <a:rect l="l" t="t" r="r" b="b"/>
            <a:pathLst>
              <a:path w="39" h="34">
                <a:moveTo>
                  <a:pt x="18" y="11"/>
                </a:moveTo>
                <a:lnTo>
                  <a:pt x="29" y="0"/>
                </a:lnTo>
                <a:lnTo>
                  <a:pt x="22" y="0"/>
                </a:lnTo>
                <a:lnTo>
                  <a:pt x="16" y="4"/>
                </a:lnTo>
                <a:lnTo>
                  <a:pt x="11" y="8"/>
                </a:lnTo>
                <a:lnTo>
                  <a:pt x="6" y="9"/>
                </a:lnTo>
                <a:lnTo>
                  <a:pt x="0" y="15"/>
                </a:lnTo>
                <a:lnTo>
                  <a:pt x="4" y="15"/>
                </a:lnTo>
                <a:lnTo>
                  <a:pt x="4" y="34"/>
                </a:lnTo>
                <a:lnTo>
                  <a:pt x="14" y="31"/>
                </a:lnTo>
                <a:lnTo>
                  <a:pt x="20" y="25"/>
                </a:lnTo>
                <a:lnTo>
                  <a:pt x="23" y="24"/>
                </a:lnTo>
                <a:lnTo>
                  <a:pt x="25" y="22"/>
                </a:lnTo>
                <a:lnTo>
                  <a:pt x="27" y="20"/>
                </a:lnTo>
                <a:lnTo>
                  <a:pt x="29" y="20"/>
                </a:lnTo>
                <a:lnTo>
                  <a:pt x="39" y="11"/>
                </a:lnTo>
                <a:lnTo>
                  <a:pt x="18" y="1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8" name=""/>
          <p:cNvSpPr/>
          <p:nvPr/>
        </p:nvSpPr>
        <p:spPr>
          <a:xfrm>
            <a:off x="2058840" y="6199200"/>
            <a:ext cx="27000" cy="23760"/>
          </a:xfrm>
          <a:custGeom>
            <a:avLst/>
            <a:gdLst/>
            <a:ahLst/>
            <a:rect l="l" t="t" r="r" b="b"/>
            <a:pathLst>
              <a:path w="32" h="30">
                <a:moveTo>
                  <a:pt x="32" y="0"/>
                </a:moveTo>
                <a:lnTo>
                  <a:pt x="32" y="0"/>
                </a:lnTo>
                <a:lnTo>
                  <a:pt x="27" y="0"/>
                </a:lnTo>
                <a:lnTo>
                  <a:pt x="21" y="2"/>
                </a:lnTo>
                <a:lnTo>
                  <a:pt x="16" y="4"/>
                </a:lnTo>
                <a:lnTo>
                  <a:pt x="11" y="7"/>
                </a:lnTo>
                <a:lnTo>
                  <a:pt x="5" y="13"/>
                </a:lnTo>
                <a:lnTo>
                  <a:pt x="2" y="18"/>
                </a:lnTo>
                <a:lnTo>
                  <a:pt x="0" y="25"/>
                </a:lnTo>
                <a:lnTo>
                  <a:pt x="0" y="30"/>
                </a:lnTo>
                <a:lnTo>
                  <a:pt x="21" y="30"/>
                </a:lnTo>
                <a:lnTo>
                  <a:pt x="21" y="29"/>
                </a:lnTo>
                <a:lnTo>
                  <a:pt x="23" y="27"/>
                </a:lnTo>
                <a:lnTo>
                  <a:pt x="23" y="25"/>
                </a:lnTo>
                <a:lnTo>
                  <a:pt x="25" y="23"/>
                </a:lnTo>
                <a:lnTo>
                  <a:pt x="25" y="21"/>
                </a:lnTo>
                <a:lnTo>
                  <a:pt x="27" y="21"/>
                </a:lnTo>
                <a:lnTo>
                  <a:pt x="30" y="20"/>
                </a:lnTo>
                <a:lnTo>
                  <a:pt x="32" y="20"/>
                </a:lnTo>
                <a:lnTo>
                  <a:pt x="32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9" name=""/>
          <p:cNvSpPr/>
          <p:nvPr/>
        </p:nvSpPr>
        <p:spPr>
          <a:xfrm>
            <a:off x="2085840" y="6199200"/>
            <a:ext cx="25560" cy="47520"/>
          </a:xfrm>
          <a:custGeom>
            <a:avLst/>
            <a:gdLst/>
            <a:ahLst/>
            <a:rect l="l" t="t" r="r" b="b"/>
            <a:pathLst>
              <a:path w="34" h="61">
                <a:moveTo>
                  <a:pt x="27" y="61"/>
                </a:moveTo>
                <a:lnTo>
                  <a:pt x="34" y="48"/>
                </a:lnTo>
                <a:lnTo>
                  <a:pt x="32" y="39"/>
                </a:lnTo>
                <a:lnTo>
                  <a:pt x="28" y="25"/>
                </a:lnTo>
                <a:lnTo>
                  <a:pt x="27" y="20"/>
                </a:lnTo>
                <a:lnTo>
                  <a:pt x="25" y="16"/>
                </a:lnTo>
                <a:lnTo>
                  <a:pt x="23" y="13"/>
                </a:lnTo>
                <a:lnTo>
                  <a:pt x="20" y="9"/>
                </a:lnTo>
                <a:lnTo>
                  <a:pt x="16" y="5"/>
                </a:lnTo>
                <a:lnTo>
                  <a:pt x="11" y="2"/>
                </a:lnTo>
                <a:lnTo>
                  <a:pt x="5" y="0"/>
                </a:lnTo>
                <a:lnTo>
                  <a:pt x="0" y="0"/>
                </a:lnTo>
                <a:lnTo>
                  <a:pt x="0" y="20"/>
                </a:lnTo>
                <a:lnTo>
                  <a:pt x="0" y="20"/>
                </a:lnTo>
                <a:lnTo>
                  <a:pt x="2" y="21"/>
                </a:lnTo>
                <a:lnTo>
                  <a:pt x="2" y="21"/>
                </a:lnTo>
                <a:lnTo>
                  <a:pt x="4" y="23"/>
                </a:lnTo>
                <a:lnTo>
                  <a:pt x="4" y="25"/>
                </a:lnTo>
                <a:lnTo>
                  <a:pt x="5" y="27"/>
                </a:lnTo>
                <a:lnTo>
                  <a:pt x="5" y="29"/>
                </a:lnTo>
                <a:lnTo>
                  <a:pt x="9" y="43"/>
                </a:lnTo>
                <a:lnTo>
                  <a:pt x="11" y="55"/>
                </a:lnTo>
                <a:lnTo>
                  <a:pt x="18" y="43"/>
                </a:lnTo>
                <a:lnTo>
                  <a:pt x="27" y="61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0" name=""/>
          <p:cNvSpPr/>
          <p:nvPr/>
        </p:nvSpPr>
        <p:spPr>
          <a:xfrm>
            <a:off x="2076480" y="6232680"/>
            <a:ext cx="30240" cy="34920"/>
          </a:xfrm>
          <a:custGeom>
            <a:avLst/>
            <a:gdLst/>
            <a:ahLst/>
            <a:rect l="l" t="t" r="r" b="b"/>
            <a:pathLst>
              <a:path w="38" h="44">
                <a:moveTo>
                  <a:pt x="22" y="44"/>
                </a:moveTo>
                <a:lnTo>
                  <a:pt x="22" y="44"/>
                </a:lnTo>
                <a:lnTo>
                  <a:pt x="22" y="41"/>
                </a:lnTo>
                <a:lnTo>
                  <a:pt x="23" y="37"/>
                </a:lnTo>
                <a:lnTo>
                  <a:pt x="25" y="34"/>
                </a:lnTo>
                <a:lnTo>
                  <a:pt x="25" y="28"/>
                </a:lnTo>
                <a:lnTo>
                  <a:pt x="29" y="27"/>
                </a:lnTo>
                <a:lnTo>
                  <a:pt x="31" y="23"/>
                </a:lnTo>
                <a:lnTo>
                  <a:pt x="34" y="21"/>
                </a:lnTo>
                <a:lnTo>
                  <a:pt x="38" y="18"/>
                </a:lnTo>
                <a:lnTo>
                  <a:pt x="29" y="0"/>
                </a:lnTo>
                <a:lnTo>
                  <a:pt x="22" y="3"/>
                </a:lnTo>
                <a:lnTo>
                  <a:pt x="16" y="9"/>
                </a:lnTo>
                <a:lnTo>
                  <a:pt x="11" y="12"/>
                </a:lnTo>
                <a:lnTo>
                  <a:pt x="7" y="19"/>
                </a:lnTo>
                <a:lnTo>
                  <a:pt x="4" y="25"/>
                </a:lnTo>
                <a:lnTo>
                  <a:pt x="2" y="32"/>
                </a:lnTo>
                <a:lnTo>
                  <a:pt x="0" y="37"/>
                </a:lnTo>
                <a:lnTo>
                  <a:pt x="0" y="44"/>
                </a:lnTo>
                <a:lnTo>
                  <a:pt x="22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1" name=""/>
          <p:cNvSpPr/>
          <p:nvPr/>
        </p:nvSpPr>
        <p:spPr>
          <a:xfrm>
            <a:off x="2076480" y="6267600"/>
            <a:ext cx="44280" cy="39600"/>
          </a:xfrm>
          <a:custGeom>
            <a:avLst/>
            <a:gdLst/>
            <a:ahLst/>
            <a:rect l="l" t="t" r="r" b="b"/>
            <a:pathLst>
              <a:path w="56" h="50">
                <a:moveTo>
                  <a:pt x="48" y="50"/>
                </a:moveTo>
                <a:lnTo>
                  <a:pt x="56" y="34"/>
                </a:lnTo>
                <a:lnTo>
                  <a:pt x="50" y="29"/>
                </a:lnTo>
                <a:lnTo>
                  <a:pt x="43" y="23"/>
                </a:lnTo>
                <a:lnTo>
                  <a:pt x="38" y="20"/>
                </a:lnTo>
                <a:lnTo>
                  <a:pt x="31" y="16"/>
                </a:lnTo>
                <a:lnTo>
                  <a:pt x="29" y="15"/>
                </a:lnTo>
                <a:lnTo>
                  <a:pt x="27" y="13"/>
                </a:lnTo>
                <a:lnTo>
                  <a:pt x="25" y="11"/>
                </a:lnTo>
                <a:lnTo>
                  <a:pt x="25" y="9"/>
                </a:lnTo>
                <a:lnTo>
                  <a:pt x="23" y="7"/>
                </a:lnTo>
                <a:lnTo>
                  <a:pt x="22" y="6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4" y="15"/>
                </a:lnTo>
                <a:lnTo>
                  <a:pt x="6" y="20"/>
                </a:lnTo>
                <a:lnTo>
                  <a:pt x="9" y="23"/>
                </a:lnTo>
                <a:lnTo>
                  <a:pt x="11" y="27"/>
                </a:lnTo>
                <a:lnTo>
                  <a:pt x="15" y="29"/>
                </a:lnTo>
                <a:lnTo>
                  <a:pt x="18" y="32"/>
                </a:lnTo>
                <a:lnTo>
                  <a:pt x="25" y="36"/>
                </a:lnTo>
                <a:lnTo>
                  <a:pt x="31" y="39"/>
                </a:lnTo>
                <a:lnTo>
                  <a:pt x="36" y="43"/>
                </a:lnTo>
                <a:lnTo>
                  <a:pt x="39" y="47"/>
                </a:lnTo>
                <a:lnTo>
                  <a:pt x="45" y="31"/>
                </a:lnTo>
                <a:lnTo>
                  <a:pt x="48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2" name=""/>
          <p:cNvSpPr/>
          <p:nvPr/>
        </p:nvSpPr>
        <p:spPr>
          <a:xfrm>
            <a:off x="2079720" y="6291360"/>
            <a:ext cx="34920" cy="44280"/>
          </a:xfrm>
          <a:custGeom>
            <a:avLst/>
            <a:gdLst/>
            <a:ahLst/>
            <a:rect l="l" t="t" r="r" b="b"/>
            <a:pathLst>
              <a:path w="44" h="55">
                <a:moveTo>
                  <a:pt x="0" y="55"/>
                </a:moveTo>
                <a:lnTo>
                  <a:pt x="0" y="55"/>
                </a:lnTo>
                <a:lnTo>
                  <a:pt x="5" y="55"/>
                </a:lnTo>
                <a:lnTo>
                  <a:pt x="11" y="51"/>
                </a:lnTo>
                <a:lnTo>
                  <a:pt x="14" y="49"/>
                </a:lnTo>
                <a:lnTo>
                  <a:pt x="19" y="46"/>
                </a:lnTo>
                <a:lnTo>
                  <a:pt x="23" y="41"/>
                </a:lnTo>
                <a:lnTo>
                  <a:pt x="28" y="33"/>
                </a:lnTo>
                <a:lnTo>
                  <a:pt x="32" y="28"/>
                </a:lnTo>
                <a:lnTo>
                  <a:pt x="37" y="24"/>
                </a:lnTo>
                <a:lnTo>
                  <a:pt x="39" y="23"/>
                </a:lnTo>
                <a:lnTo>
                  <a:pt x="41" y="21"/>
                </a:lnTo>
                <a:lnTo>
                  <a:pt x="43" y="21"/>
                </a:lnTo>
                <a:lnTo>
                  <a:pt x="44" y="19"/>
                </a:lnTo>
                <a:lnTo>
                  <a:pt x="41" y="0"/>
                </a:lnTo>
                <a:lnTo>
                  <a:pt x="35" y="1"/>
                </a:lnTo>
                <a:lnTo>
                  <a:pt x="30" y="3"/>
                </a:lnTo>
                <a:lnTo>
                  <a:pt x="25" y="7"/>
                </a:lnTo>
                <a:lnTo>
                  <a:pt x="21" y="10"/>
                </a:lnTo>
                <a:lnTo>
                  <a:pt x="16" y="16"/>
                </a:lnTo>
                <a:lnTo>
                  <a:pt x="11" y="23"/>
                </a:lnTo>
                <a:lnTo>
                  <a:pt x="7" y="28"/>
                </a:lnTo>
                <a:lnTo>
                  <a:pt x="3" y="32"/>
                </a:lnTo>
                <a:lnTo>
                  <a:pt x="2" y="33"/>
                </a:lnTo>
                <a:lnTo>
                  <a:pt x="2" y="33"/>
                </a:lnTo>
                <a:lnTo>
                  <a:pt x="0" y="33"/>
                </a:lnTo>
                <a:lnTo>
                  <a:pt x="0" y="33"/>
                </a:lnTo>
                <a:lnTo>
                  <a:pt x="0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3" name=""/>
          <p:cNvSpPr/>
          <p:nvPr/>
        </p:nvSpPr>
        <p:spPr>
          <a:xfrm>
            <a:off x="2052720" y="6291360"/>
            <a:ext cx="27000" cy="44280"/>
          </a:xfrm>
          <a:custGeom>
            <a:avLst/>
            <a:gdLst/>
            <a:ahLst/>
            <a:rect l="l" t="t" r="r" b="b"/>
            <a:pathLst>
              <a:path w="34" h="55">
                <a:moveTo>
                  <a:pt x="2" y="0"/>
                </a:moveTo>
                <a:lnTo>
                  <a:pt x="2" y="0"/>
                </a:lnTo>
                <a:lnTo>
                  <a:pt x="0" y="14"/>
                </a:lnTo>
                <a:lnTo>
                  <a:pt x="0" y="30"/>
                </a:lnTo>
                <a:lnTo>
                  <a:pt x="2" y="35"/>
                </a:lnTo>
                <a:lnTo>
                  <a:pt x="4" y="41"/>
                </a:lnTo>
                <a:lnTo>
                  <a:pt x="5" y="44"/>
                </a:lnTo>
                <a:lnTo>
                  <a:pt x="11" y="48"/>
                </a:lnTo>
                <a:lnTo>
                  <a:pt x="14" y="51"/>
                </a:lnTo>
                <a:lnTo>
                  <a:pt x="21" y="53"/>
                </a:lnTo>
                <a:lnTo>
                  <a:pt x="27" y="55"/>
                </a:lnTo>
                <a:lnTo>
                  <a:pt x="34" y="55"/>
                </a:lnTo>
                <a:lnTo>
                  <a:pt x="34" y="33"/>
                </a:lnTo>
                <a:lnTo>
                  <a:pt x="29" y="33"/>
                </a:lnTo>
                <a:lnTo>
                  <a:pt x="25" y="33"/>
                </a:lnTo>
                <a:lnTo>
                  <a:pt x="25" y="33"/>
                </a:lnTo>
                <a:lnTo>
                  <a:pt x="23" y="32"/>
                </a:lnTo>
                <a:lnTo>
                  <a:pt x="23" y="32"/>
                </a:lnTo>
                <a:lnTo>
                  <a:pt x="21" y="32"/>
                </a:lnTo>
                <a:lnTo>
                  <a:pt x="21" y="30"/>
                </a:lnTo>
                <a:lnTo>
                  <a:pt x="21" y="30"/>
                </a:lnTo>
                <a:lnTo>
                  <a:pt x="21" y="16"/>
                </a:lnTo>
                <a:lnTo>
                  <a:pt x="23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4" name=""/>
          <p:cNvSpPr/>
          <p:nvPr/>
        </p:nvSpPr>
        <p:spPr>
          <a:xfrm>
            <a:off x="2050920" y="6275520"/>
            <a:ext cx="20880" cy="15840"/>
          </a:xfrm>
          <a:custGeom>
            <a:avLst/>
            <a:gdLst/>
            <a:ahLst/>
            <a:rect l="l" t="t" r="r" b="b"/>
            <a:pathLst>
              <a:path w="27" h="20">
                <a:moveTo>
                  <a:pt x="15" y="20"/>
                </a:moveTo>
                <a:lnTo>
                  <a:pt x="0" y="9"/>
                </a:lnTo>
                <a:lnTo>
                  <a:pt x="2" y="18"/>
                </a:lnTo>
                <a:lnTo>
                  <a:pt x="4" y="20"/>
                </a:lnTo>
                <a:lnTo>
                  <a:pt x="27" y="20"/>
                </a:lnTo>
                <a:lnTo>
                  <a:pt x="25" y="11"/>
                </a:lnTo>
                <a:lnTo>
                  <a:pt x="23" y="9"/>
                </a:lnTo>
                <a:lnTo>
                  <a:pt x="7" y="0"/>
                </a:lnTo>
                <a:lnTo>
                  <a:pt x="15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5" name=""/>
          <p:cNvSpPr/>
          <p:nvPr/>
        </p:nvSpPr>
        <p:spPr>
          <a:xfrm>
            <a:off x="2030400" y="6275520"/>
            <a:ext cx="31680" cy="23760"/>
          </a:xfrm>
          <a:custGeom>
            <a:avLst/>
            <a:gdLst/>
            <a:ahLst/>
            <a:rect l="l" t="t" r="r" b="b"/>
            <a:pathLst>
              <a:path w="41" h="28">
                <a:moveTo>
                  <a:pt x="0" y="23"/>
                </a:moveTo>
                <a:lnTo>
                  <a:pt x="14" y="28"/>
                </a:lnTo>
                <a:lnTo>
                  <a:pt x="19" y="27"/>
                </a:lnTo>
                <a:lnTo>
                  <a:pt x="26" y="25"/>
                </a:lnTo>
                <a:lnTo>
                  <a:pt x="33" y="21"/>
                </a:lnTo>
                <a:lnTo>
                  <a:pt x="41" y="20"/>
                </a:lnTo>
                <a:lnTo>
                  <a:pt x="33" y="0"/>
                </a:lnTo>
                <a:lnTo>
                  <a:pt x="26" y="2"/>
                </a:lnTo>
                <a:lnTo>
                  <a:pt x="19" y="5"/>
                </a:lnTo>
                <a:lnTo>
                  <a:pt x="10" y="7"/>
                </a:lnTo>
                <a:lnTo>
                  <a:pt x="5" y="11"/>
                </a:lnTo>
                <a:lnTo>
                  <a:pt x="19" y="16"/>
                </a:lnTo>
                <a:lnTo>
                  <a:pt x="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6" name=""/>
          <p:cNvSpPr/>
          <p:nvPr/>
        </p:nvSpPr>
        <p:spPr>
          <a:xfrm>
            <a:off x="2023920" y="6253200"/>
            <a:ext cx="20880" cy="41400"/>
          </a:xfrm>
          <a:custGeom>
            <a:avLst/>
            <a:gdLst/>
            <a:ahLst/>
            <a:rect l="l" t="t" r="r" b="b"/>
            <a:pathLst>
              <a:path w="25" h="51">
                <a:moveTo>
                  <a:pt x="17" y="21"/>
                </a:moveTo>
                <a:lnTo>
                  <a:pt x="6" y="5"/>
                </a:lnTo>
                <a:lnTo>
                  <a:pt x="4" y="10"/>
                </a:lnTo>
                <a:lnTo>
                  <a:pt x="2" y="17"/>
                </a:lnTo>
                <a:lnTo>
                  <a:pt x="0" y="23"/>
                </a:lnTo>
                <a:lnTo>
                  <a:pt x="0" y="28"/>
                </a:lnTo>
                <a:lnTo>
                  <a:pt x="0" y="33"/>
                </a:lnTo>
                <a:lnTo>
                  <a:pt x="2" y="39"/>
                </a:lnTo>
                <a:lnTo>
                  <a:pt x="4" y="44"/>
                </a:lnTo>
                <a:lnTo>
                  <a:pt x="6" y="51"/>
                </a:lnTo>
                <a:lnTo>
                  <a:pt x="25" y="44"/>
                </a:lnTo>
                <a:lnTo>
                  <a:pt x="24" y="39"/>
                </a:lnTo>
                <a:lnTo>
                  <a:pt x="22" y="33"/>
                </a:lnTo>
                <a:lnTo>
                  <a:pt x="22" y="30"/>
                </a:lnTo>
                <a:lnTo>
                  <a:pt x="22" y="28"/>
                </a:lnTo>
                <a:lnTo>
                  <a:pt x="22" y="24"/>
                </a:lnTo>
                <a:lnTo>
                  <a:pt x="22" y="23"/>
                </a:lnTo>
                <a:lnTo>
                  <a:pt x="24" y="19"/>
                </a:lnTo>
                <a:lnTo>
                  <a:pt x="25" y="14"/>
                </a:lnTo>
                <a:lnTo>
                  <a:pt x="17" y="0"/>
                </a:lnTo>
                <a:lnTo>
                  <a:pt x="17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7" name=""/>
          <p:cNvSpPr/>
          <p:nvPr/>
        </p:nvSpPr>
        <p:spPr>
          <a:xfrm>
            <a:off x="2019240" y="6238800"/>
            <a:ext cx="19080" cy="30240"/>
          </a:xfrm>
          <a:custGeom>
            <a:avLst/>
            <a:gdLst/>
            <a:ahLst/>
            <a:rect l="l" t="t" r="r" b="b"/>
            <a:pathLst>
              <a:path w="25" h="37">
                <a:moveTo>
                  <a:pt x="2" y="0"/>
                </a:moveTo>
                <a:lnTo>
                  <a:pt x="2" y="3"/>
                </a:lnTo>
                <a:lnTo>
                  <a:pt x="2" y="10"/>
                </a:lnTo>
                <a:lnTo>
                  <a:pt x="0" y="18"/>
                </a:lnTo>
                <a:lnTo>
                  <a:pt x="2" y="23"/>
                </a:lnTo>
                <a:lnTo>
                  <a:pt x="2" y="26"/>
                </a:lnTo>
                <a:lnTo>
                  <a:pt x="4" y="30"/>
                </a:lnTo>
                <a:lnTo>
                  <a:pt x="7" y="34"/>
                </a:lnTo>
                <a:lnTo>
                  <a:pt x="11" y="35"/>
                </a:lnTo>
                <a:lnTo>
                  <a:pt x="16" y="37"/>
                </a:lnTo>
                <a:lnTo>
                  <a:pt x="20" y="37"/>
                </a:lnTo>
                <a:lnTo>
                  <a:pt x="25" y="37"/>
                </a:lnTo>
                <a:lnTo>
                  <a:pt x="25" y="16"/>
                </a:lnTo>
                <a:lnTo>
                  <a:pt x="24" y="16"/>
                </a:lnTo>
                <a:lnTo>
                  <a:pt x="22" y="16"/>
                </a:lnTo>
                <a:lnTo>
                  <a:pt x="22" y="16"/>
                </a:lnTo>
                <a:lnTo>
                  <a:pt x="22" y="16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9"/>
                </a:lnTo>
                <a:lnTo>
                  <a:pt x="25" y="12"/>
                </a:lnTo>
                <a:lnTo>
                  <a:pt x="25" y="3"/>
                </a:lnTo>
                <a:lnTo>
                  <a:pt x="25" y="5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8" name=""/>
          <p:cNvSpPr/>
          <p:nvPr/>
        </p:nvSpPr>
        <p:spPr>
          <a:xfrm>
            <a:off x="2021040" y="6226200"/>
            <a:ext cx="2700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34" y="0"/>
                </a:moveTo>
                <a:lnTo>
                  <a:pt x="25" y="0"/>
                </a:lnTo>
                <a:lnTo>
                  <a:pt x="16" y="1"/>
                </a:lnTo>
                <a:lnTo>
                  <a:pt x="11" y="3"/>
                </a:lnTo>
                <a:lnTo>
                  <a:pt x="5" y="7"/>
                </a:lnTo>
                <a:lnTo>
                  <a:pt x="2" y="10"/>
                </a:lnTo>
                <a:lnTo>
                  <a:pt x="0" y="17"/>
                </a:lnTo>
                <a:lnTo>
                  <a:pt x="20" y="23"/>
                </a:lnTo>
                <a:lnTo>
                  <a:pt x="20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7" y="19"/>
                </a:lnTo>
                <a:lnTo>
                  <a:pt x="34" y="19"/>
                </a:lnTo>
                <a:lnTo>
                  <a:pt x="34" y="0"/>
                </a:lnTo>
                <a:close/>
              </a:path>
            </a:pathLst>
          </a:cu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9" name=""/>
          <p:cNvSpPr/>
          <p:nvPr/>
        </p:nvSpPr>
        <p:spPr>
          <a:xfrm>
            <a:off x="2079720" y="6329520"/>
            <a:ext cx="33120" cy="23760"/>
          </a:xfrm>
          <a:custGeom>
            <a:avLst/>
            <a:gdLst/>
            <a:ahLst/>
            <a:rect l="l" t="t" r="r" b="b"/>
            <a:pathLst>
              <a:path w="43" h="30">
                <a:moveTo>
                  <a:pt x="41" y="0"/>
                </a:moveTo>
                <a:lnTo>
                  <a:pt x="37" y="0"/>
                </a:lnTo>
                <a:lnTo>
                  <a:pt x="0" y="10"/>
                </a:lnTo>
                <a:lnTo>
                  <a:pt x="5" y="30"/>
                </a:lnTo>
                <a:lnTo>
                  <a:pt x="43" y="19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0" name=""/>
          <p:cNvSpPr/>
          <p:nvPr/>
        </p:nvSpPr>
        <p:spPr>
          <a:xfrm>
            <a:off x="2111400" y="6329520"/>
            <a:ext cx="11160" cy="17280"/>
          </a:xfrm>
          <a:custGeom>
            <a:avLst/>
            <a:gdLst/>
            <a:ahLst/>
            <a:rect l="l" t="t" r="r" b="b"/>
            <a:pathLst>
              <a:path w="12" h="21">
                <a:moveTo>
                  <a:pt x="12" y="10"/>
                </a:moveTo>
                <a:lnTo>
                  <a:pt x="2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12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1" name=""/>
          <p:cNvSpPr/>
          <p:nvPr/>
        </p:nvSpPr>
        <p:spPr>
          <a:xfrm>
            <a:off x="2106720" y="6329520"/>
            <a:ext cx="1584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2" name=""/>
          <p:cNvSpPr/>
          <p:nvPr/>
        </p:nvSpPr>
        <p:spPr>
          <a:xfrm>
            <a:off x="2085840" y="6315120"/>
            <a:ext cx="28800" cy="23760"/>
          </a:xfrm>
          <a:custGeom>
            <a:avLst/>
            <a:gdLst/>
            <a:ahLst/>
            <a:rect l="l" t="t" r="r" b="b"/>
            <a:pathLst>
              <a:path w="37" h="30">
                <a:moveTo>
                  <a:pt x="4" y="0"/>
                </a:moveTo>
                <a:lnTo>
                  <a:pt x="0" y="18"/>
                </a:lnTo>
                <a:lnTo>
                  <a:pt x="5" y="21"/>
                </a:lnTo>
                <a:lnTo>
                  <a:pt x="14" y="25"/>
                </a:lnTo>
                <a:lnTo>
                  <a:pt x="23" y="29"/>
                </a:lnTo>
                <a:lnTo>
                  <a:pt x="32" y="30"/>
                </a:lnTo>
                <a:lnTo>
                  <a:pt x="37" y="11"/>
                </a:lnTo>
                <a:lnTo>
                  <a:pt x="28" y="7"/>
                </a:lnTo>
                <a:lnTo>
                  <a:pt x="20" y="5"/>
                </a:lnTo>
                <a:lnTo>
                  <a:pt x="16" y="4"/>
                </a:lnTo>
                <a:lnTo>
                  <a:pt x="14" y="4"/>
                </a:lnTo>
                <a:lnTo>
                  <a:pt x="11" y="20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3" name=""/>
          <p:cNvSpPr/>
          <p:nvPr/>
        </p:nvSpPr>
        <p:spPr>
          <a:xfrm>
            <a:off x="2087640" y="6289560"/>
            <a:ext cx="28440" cy="39960"/>
          </a:xfrm>
          <a:custGeom>
            <a:avLst/>
            <a:gdLst/>
            <a:ahLst/>
            <a:rect l="l" t="t" r="r" b="b"/>
            <a:pathLst>
              <a:path w="35" h="52">
                <a:moveTo>
                  <a:pt x="35" y="0"/>
                </a:moveTo>
                <a:lnTo>
                  <a:pt x="35" y="0"/>
                </a:lnTo>
                <a:lnTo>
                  <a:pt x="30" y="0"/>
                </a:lnTo>
                <a:lnTo>
                  <a:pt x="26" y="2"/>
                </a:lnTo>
                <a:lnTo>
                  <a:pt x="21" y="4"/>
                </a:lnTo>
                <a:lnTo>
                  <a:pt x="19" y="7"/>
                </a:lnTo>
                <a:lnTo>
                  <a:pt x="16" y="12"/>
                </a:lnTo>
                <a:lnTo>
                  <a:pt x="12" y="18"/>
                </a:lnTo>
                <a:lnTo>
                  <a:pt x="8" y="23"/>
                </a:lnTo>
                <a:lnTo>
                  <a:pt x="5" y="28"/>
                </a:lnTo>
                <a:lnTo>
                  <a:pt x="5" y="28"/>
                </a:lnTo>
                <a:lnTo>
                  <a:pt x="3" y="30"/>
                </a:lnTo>
                <a:lnTo>
                  <a:pt x="1" y="32"/>
                </a:lnTo>
                <a:lnTo>
                  <a:pt x="0" y="32"/>
                </a:lnTo>
                <a:lnTo>
                  <a:pt x="7" y="52"/>
                </a:lnTo>
                <a:lnTo>
                  <a:pt x="12" y="50"/>
                </a:lnTo>
                <a:lnTo>
                  <a:pt x="16" y="46"/>
                </a:lnTo>
                <a:lnTo>
                  <a:pt x="19" y="43"/>
                </a:lnTo>
                <a:lnTo>
                  <a:pt x="21" y="41"/>
                </a:lnTo>
                <a:lnTo>
                  <a:pt x="26" y="36"/>
                </a:lnTo>
                <a:lnTo>
                  <a:pt x="30" y="28"/>
                </a:lnTo>
                <a:lnTo>
                  <a:pt x="32" y="25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4" name=""/>
          <p:cNvSpPr/>
          <p:nvPr/>
        </p:nvSpPr>
        <p:spPr>
          <a:xfrm>
            <a:off x="2116080" y="6289560"/>
            <a:ext cx="34920" cy="42840"/>
          </a:xfrm>
          <a:custGeom>
            <a:avLst/>
            <a:gdLst/>
            <a:ahLst/>
            <a:rect l="l" t="t" r="r" b="b"/>
            <a:pathLst>
              <a:path w="45" h="55">
                <a:moveTo>
                  <a:pt x="45" y="55"/>
                </a:moveTo>
                <a:lnTo>
                  <a:pt x="45" y="55"/>
                </a:lnTo>
                <a:lnTo>
                  <a:pt x="45" y="46"/>
                </a:lnTo>
                <a:lnTo>
                  <a:pt x="41" y="37"/>
                </a:lnTo>
                <a:lnTo>
                  <a:pt x="39" y="28"/>
                </a:lnTo>
                <a:lnTo>
                  <a:pt x="34" y="20"/>
                </a:lnTo>
                <a:lnTo>
                  <a:pt x="32" y="16"/>
                </a:lnTo>
                <a:lnTo>
                  <a:pt x="29" y="12"/>
                </a:lnTo>
                <a:lnTo>
                  <a:pt x="25" y="9"/>
                </a:lnTo>
                <a:lnTo>
                  <a:pt x="20" y="5"/>
                </a:lnTo>
                <a:lnTo>
                  <a:pt x="16" y="4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2" y="21"/>
                </a:lnTo>
                <a:lnTo>
                  <a:pt x="4" y="21"/>
                </a:lnTo>
                <a:lnTo>
                  <a:pt x="6" y="21"/>
                </a:lnTo>
                <a:lnTo>
                  <a:pt x="9" y="23"/>
                </a:lnTo>
                <a:lnTo>
                  <a:pt x="11" y="25"/>
                </a:lnTo>
                <a:lnTo>
                  <a:pt x="13" y="27"/>
                </a:lnTo>
                <a:lnTo>
                  <a:pt x="14" y="28"/>
                </a:lnTo>
                <a:lnTo>
                  <a:pt x="14" y="30"/>
                </a:lnTo>
                <a:lnTo>
                  <a:pt x="18" y="36"/>
                </a:lnTo>
                <a:lnTo>
                  <a:pt x="20" y="43"/>
                </a:lnTo>
                <a:lnTo>
                  <a:pt x="22" y="50"/>
                </a:lnTo>
                <a:lnTo>
                  <a:pt x="23" y="55"/>
                </a:lnTo>
                <a:lnTo>
                  <a:pt x="45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5" name=""/>
          <p:cNvSpPr/>
          <p:nvPr/>
        </p:nvSpPr>
        <p:spPr>
          <a:xfrm>
            <a:off x="2119320" y="6332400"/>
            <a:ext cx="3168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21" y="34"/>
                </a:moveTo>
                <a:lnTo>
                  <a:pt x="21" y="34"/>
                </a:lnTo>
                <a:lnTo>
                  <a:pt x="21" y="32"/>
                </a:lnTo>
                <a:lnTo>
                  <a:pt x="23" y="30"/>
                </a:lnTo>
                <a:lnTo>
                  <a:pt x="23" y="30"/>
                </a:lnTo>
                <a:lnTo>
                  <a:pt x="25" y="29"/>
                </a:lnTo>
                <a:lnTo>
                  <a:pt x="28" y="25"/>
                </a:lnTo>
                <a:lnTo>
                  <a:pt x="32" y="22"/>
                </a:lnTo>
                <a:lnTo>
                  <a:pt x="35" y="18"/>
                </a:lnTo>
                <a:lnTo>
                  <a:pt x="37" y="13"/>
                </a:lnTo>
                <a:lnTo>
                  <a:pt x="39" y="9"/>
                </a:lnTo>
                <a:lnTo>
                  <a:pt x="41" y="6"/>
                </a:lnTo>
                <a:lnTo>
                  <a:pt x="41" y="0"/>
                </a:lnTo>
                <a:lnTo>
                  <a:pt x="19" y="0"/>
                </a:lnTo>
                <a:lnTo>
                  <a:pt x="19" y="2"/>
                </a:lnTo>
                <a:lnTo>
                  <a:pt x="18" y="6"/>
                </a:lnTo>
                <a:lnTo>
                  <a:pt x="18" y="6"/>
                </a:lnTo>
                <a:lnTo>
                  <a:pt x="18" y="7"/>
                </a:lnTo>
                <a:lnTo>
                  <a:pt x="16" y="9"/>
                </a:lnTo>
                <a:lnTo>
                  <a:pt x="12" y="11"/>
                </a:lnTo>
                <a:lnTo>
                  <a:pt x="9" y="14"/>
                </a:lnTo>
                <a:lnTo>
                  <a:pt x="5" y="18"/>
                </a:lnTo>
                <a:lnTo>
                  <a:pt x="2" y="22"/>
                </a:lnTo>
                <a:lnTo>
                  <a:pt x="2" y="25"/>
                </a:lnTo>
                <a:lnTo>
                  <a:pt x="0" y="30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6" name=""/>
          <p:cNvSpPr/>
          <p:nvPr/>
        </p:nvSpPr>
        <p:spPr>
          <a:xfrm>
            <a:off x="2119320" y="6356520"/>
            <a:ext cx="17280" cy="17280"/>
          </a:xfrm>
          <a:custGeom>
            <a:avLst/>
            <a:gdLst/>
            <a:ahLst/>
            <a:rect l="l" t="t" r="r" b="b"/>
            <a:pathLst>
              <a:path w="21" h="22">
                <a:moveTo>
                  <a:pt x="18" y="0"/>
                </a:moveTo>
                <a:lnTo>
                  <a:pt x="19" y="0"/>
                </a:lnTo>
                <a:lnTo>
                  <a:pt x="21" y="2"/>
                </a:lnTo>
                <a:lnTo>
                  <a:pt x="21" y="2"/>
                </a:lnTo>
                <a:lnTo>
                  <a:pt x="21" y="4"/>
                </a:lnTo>
                <a:lnTo>
                  <a:pt x="0" y="4"/>
                </a:lnTo>
                <a:lnTo>
                  <a:pt x="2" y="11"/>
                </a:lnTo>
                <a:lnTo>
                  <a:pt x="5" y="16"/>
                </a:lnTo>
                <a:lnTo>
                  <a:pt x="10" y="20"/>
                </a:lnTo>
                <a:lnTo>
                  <a:pt x="18" y="22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7" name=""/>
          <p:cNvSpPr/>
          <p:nvPr/>
        </p:nvSpPr>
        <p:spPr>
          <a:xfrm>
            <a:off x="2124000" y="6365880"/>
            <a:ext cx="1908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8" name=""/>
          <p:cNvSpPr/>
          <p:nvPr/>
        </p:nvSpPr>
        <p:spPr>
          <a:xfrm>
            <a:off x="2082960" y="6346800"/>
            <a:ext cx="52200" cy="34920"/>
          </a:xfrm>
          <a:custGeom>
            <a:avLst/>
            <a:gdLst/>
            <a:ahLst/>
            <a:rect l="l" t="t" r="r" b="b"/>
            <a:pathLst>
              <a:path w="66" h="44">
                <a:moveTo>
                  <a:pt x="15" y="16"/>
                </a:moveTo>
                <a:lnTo>
                  <a:pt x="6" y="20"/>
                </a:lnTo>
                <a:lnTo>
                  <a:pt x="13" y="23"/>
                </a:lnTo>
                <a:lnTo>
                  <a:pt x="18" y="27"/>
                </a:lnTo>
                <a:lnTo>
                  <a:pt x="25" y="30"/>
                </a:lnTo>
                <a:lnTo>
                  <a:pt x="32" y="34"/>
                </a:lnTo>
                <a:lnTo>
                  <a:pt x="38" y="37"/>
                </a:lnTo>
                <a:lnTo>
                  <a:pt x="47" y="41"/>
                </a:lnTo>
                <a:lnTo>
                  <a:pt x="50" y="43"/>
                </a:lnTo>
                <a:lnTo>
                  <a:pt x="56" y="43"/>
                </a:lnTo>
                <a:lnTo>
                  <a:pt x="59" y="44"/>
                </a:lnTo>
                <a:lnTo>
                  <a:pt x="66" y="44"/>
                </a:lnTo>
                <a:lnTo>
                  <a:pt x="66" y="25"/>
                </a:lnTo>
                <a:lnTo>
                  <a:pt x="63" y="23"/>
                </a:lnTo>
                <a:lnTo>
                  <a:pt x="59" y="23"/>
                </a:lnTo>
                <a:lnTo>
                  <a:pt x="56" y="23"/>
                </a:lnTo>
                <a:lnTo>
                  <a:pt x="54" y="21"/>
                </a:lnTo>
                <a:lnTo>
                  <a:pt x="49" y="18"/>
                </a:lnTo>
                <a:lnTo>
                  <a:pt x="43" y="16"/>
                </a:lnTo>
                <a:lnTo>
                  <a:pt x="36" y="12"/>
                </a:lnTo>
                <a:lnTo>
                  <a:pt x="29" y="7"/>
                </a:lnTo>
                <a:lnTo>
                  <a:pt x="22" y="4"/>
                </a:lnTo>
                <a:lnTo>
                  <a:pt x="11" y="0"/>
                </a:lnTo>
                <a:lnTo>
                  <a:pt x="0" y="2"/>
                </a:lnTo>
                <a:lnTo>
                  <a:pt x="1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9" name=""/>
          <p:cNvSpPr/>
          <p:nvPr/>
        </p:nvSpPr>
        <p:spPr>
          <a:xfrm>
            <a:off x="2076480" y="6348240"/>
            <a:ext cx="17280" cy="1764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21"/>
                </a:moveTo>
                <a:lnTo>
                  <a:pt x="15" y="21"/>
                </a:lnTo>
                <a:lnTo>
                  <a:pt x="18" y="18"/>
                </a:lnTo>
                <a:lnTo>
                  <a:pt x="22" y="14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5" y="7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0" name=""/>
          <p:cNvSpPr/>
          <p:nvPr/>
        </p:nvSpPr>
        <p:spPr>
          <a:xfrm>
            <a:off x="2071800" y="6342120"/>
            <a:ext cx="17280" cy="23760"/>
          </a:xfrm>
          <a:custGeom>
            <a:avLst/>
            <a:gdLst/>
            <a:ahLst/>
            <a:rect l="l" t="t" r="r" b="b"/>
            <a:pathLst>
              <a:path w="21" h="28">
                <a:moveTo>
                  <a:pt x="4" y="0"/>
                </a:moveTo>
                <a:lnTo>
                  <a:pt x="2" y="5"/>
                </a:lnTo>
                <a:lnTo>
                  <a:pt x="0" y="10"/>
                </a:lnTo>
                <a:lnTo>
                  <a:pt x="0" y="16"/>
                </a:lnTo>
                <a:lnTo>
                  <a:pt x="2" y="21"/>
                </a:lnTo>
                <a:lnTo>
                  <a:pt x="4" y="25"/>
                </a:lnTo>
                <a:lnTo>
                  <a:pt x="7" y="28"/>
                </a:lnTo>
                <a:lnTo>
                  <a:pt x="20" y="14"/>
                </a:lnTo>
                <a:lnTo>
                  <a:pt x="20" y="12"/>
                </a:lnTo>
                <a:lnTo>
                  <a:pt x="20" y="14"/>
                </a:lnTo>
                <a:lnTo>
                  <a:pt x="20" y="16"/>
                </a:lnTo>
                <a:lnTo>
                  <a:pt x="20" y="12"/>
                </a:lnTo>
                <a:lnTo>
                  <a:pt x="21" y="9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1" name=""/>
          <p:cNvSpPr/>
          <p:nvPr/>
        </p:nvSpPr>
        <p:spPr>
          <a:xfrm>
            <a:off x="2082960" y="63468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2" name=""/>
          <p:cNvSpPr/>
          <p:nvPr/>
        </p:nvSpPr>
        <p:spPr>
          <a:xfrm>
            <a:off x="2192400" y="6411960"/>
            <a:ext cx="75960" cy="34920"/>
          </a:xfrm>
          <a:custGeom>
            <a:avLst/>
            <a:gdLst/>
            <a:ahLst/>
            <a:rect l="l" t="t" r="r" b="b"/>
            <a:pathLst>
              <a:path w="96" h="44">
                <a:moveTo>
                  <a:pt x="96" y="37"/>
                </a:moveTo>
                <a:lnTo>
                  <a:pt x="91" y="25"/>
                </a:lnTo>
                <a:lnTo>
                  <a:pt x="73" y="18"/>
                </a:lnTo>
                <a:lnTo>
                  <a:pt x="52" y="11"/>
                </a:lnTo>
                <a:lnTo>
                  <a:pt x="39" y="7"/>
                </a:lnTo>
                <a:lnTo>
                  <a:pt x="27" y="3"/>
                </a:lnTo>
                <a:lnTo>
                  <a:pt x="20" y="2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11" y="21"/>
                </a:lnTo>
                <a:lnTo>
                  <a:pt x="16" y="21"/>
                </a:lnTo>
                <a:lnTo>
                  <a:pt x="22" y="23"/>
                </a:lnTo>
                <a:lnTo>
                  <a:pt x="34" y="27"/>
                </a:lnTo>
                <a:lnTo>
                  <a:pt x="45" y="30"/>
                </a:lnTo>
                <a:lnTo>
                  <a:pt x="66" y="37"/>
                </a:lnTo>
                <a:lnTo>
                  <a:pt x="82" y="44"/>
                </a:lnTo>
                <a:lnTo>
                  <a:pt x="77" y="32"/>
                </a:lnTo>
                <a:lnTo>
                  <a:pt x="96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3" name=""/>
          <p:cNvSpPr/>
          <p:nvPr/>
        </p:nvSpPr>
        <p:spPr>
          <a:xfrm>
            <a:off x="2249640" y="6437160"/>
            <a:ext cx="18720" cy="27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2" y="34"/>
                </a:moveTo>
                <a:lnTo>
                  <a:pt x="8" y="32"/>
                </a:lnTo>
                <a:lnTo>
                  <a:pt x="13" y="28"/>
                </a:lnTo>
                <a:lnTo>
                  <a:pt x="16" y="25"/>
                </a:lnTo>
                <a:lnTo>
                  <a:pt x="20" y="21"/>
                </a:lnTo>
                <a:lnTo>
                  <a:pt x="24" y="14"/>
                </a:lnTo>
                <a:lnTo>
                  <a:pt x="25" y="5"/>
                </a:lnTo>
                <a:lnTo>
                  <a:pt x="6" y="0"/>
                </a:lnTo>
                <a:lnTo>
                  <a:pt x="4" y="7"/>
                </a:lnTo>
                <a:lnTo>
                  <a:pt x="2" y="12"/>
                </a:lnTo>
                <a:lnTo>
                  <a:pt x="0" y="14"/>
                </a:lnTo>
                <a:lnTo>
                  <a:pt x="0" y="14"/>
                </a:lnTo>
                <a:lnTo>
                  <a:pt x="2" y="12"/>
                </a:lnTo>
                <a:lnTo>
                  <a:pt x="2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4" name=""/>
          <p:cNvSpPr/>
          <p:nvPr/>
        </p:nvSpPr>
        <p:spPr>
          <a:xfrm>
            <a:off x="2233440" y="6440400"/>
            <a:ext cx="24120" cy="19080"/>
          </a:xfrm>
          <a:custGeom>
            <a:avLst/>
            <a:gdLst/>
            <a:ahLst/>
            <a:rect l="l" t="t" r="r" b="b"/>
            <a:pathLst>
              <a:path w="30" h="25">
                <a:moveTo>
                  <a:pt x="0" y="13"/>
                </a:moveTo>
                <a:lnTo>
                  <a:pt x="12" y="25"/>
                </a:lnTo>
                <a:lnTo>
                  <a:pt x="30" y="13"/>
                </a:lnTo>
                <a:lnTo>
                  <a:pt x="19" y="0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5" name=""/>
          <p:cNvSpPr/>
          <p:nvPr/>
        </p:nvSpPr>
        <p:spPr>
          <a:xfrm>
            <a:off x="2225520" y="6438960"/>
            <a:ext cx="22320" cy="19080"/>
          </a:xfrm>
          <a:custGeom>
            <a:avLst/>
            <a:gdLst/>
            <a:ahLst/>
            <a:rect l="l" t="t" r="r" b="b"/>
            <a:pathLst>
              <a:path w="27" h="25">
                <a:moveTo>
                  <a:pt x="0" y="25"/>
                </a:moveTo>
                <a:lnTo>
                  <a:pt x="0" y="25"/>
                </a:lnTo>
                <a:lnTo>
                  <a:pt x="9" y="23"/>
                </a:lnTo>
                <a:lnTo>
                  <a:pt x="16" y="21"/>
                </a:lnTo>
                <a:lnTo>
                  <a:pt x="23" y="19"/>
                </a:lnTo>
                <a:lnTo>
                  <a:pt x="27" y="14"/>
                </a:lnTo>
                <a:lnTo>
                  <a:pt x="11" y="0"/>
                </a:lnTo>
                <a:lnTo>
                  <a:pt x="9" y="1"/>
                </a:lnTo>
                <a:lnTo>
                  <a:pt x="7" y="1"/>
                </a:lnTo>
                <a:lnTo>
                  <a:pt x="4" y="3"/>
                </a:lnTo>
                <a:lnTo>
                  <a:pt x="0" y="3"/>
                </a:lnTo>
                <a:lnTo>
                  <a:pt x="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6" name=""/>
          <p:cNvSpPr/>
          <p:nvPr/>
        </p:nvSpPr>
        <p:spPr>
          <a:xfrm>
            <a:off x="2206800" y="6431040"/>
            <a:ext cx="20520" cy="27000"/>
          </a:xfrm>
          <a:custGeom>
            <a:avLst/>
            <a:gdLst/>
            <a:ahLst/>
            <a:rect l="l" t="t" r="r" b="b"/>
            <a:pathLst>
              <a:path w="27" h="36">
                <a:moveTo>
                  <a:pt x="0" y="21"/>
                </a:moveTo>
                <a:lnTo>
                  <a:pt x="0" y="21"/>
                </a:lnTo>
                <a:lnTo>
                  <a:pt x="2" y="21"/>
                </a:lnTo>
                <a:lnTo>
                  <a:pt x="4" y="23"/>
                </a:lnTo>
                <a:lnTo>
                  <a:pt x="5" y="23"/>
                </a:lnTo>
                <a:lnTo>
                  <a:pt x="7" y="25"/>
                </a:lnTo>
                <a:lnTo>
                  <a:pt x="11" y="28"/>
                </a:lnTo>
                <a:lnTo>
                  <a:pt x="14" y="32"/>
                </a:lnTo>
                <a:lnTo>
                  <a:pt x="20" y="34"/>
                </a:lnTo>
                <a:lnTo>
                  <a:pt x="25" y="36"/>
                </a:lnTo>
                <a:lnTo>
                  <a:pt x="25" y="14"/>
                </a:lnTo>
                <a:lnTo>
                  <a:pt x="27" y="14"/>
                </a:lnTo>
                <a:lnTo>
                  <a:pt x="27" y="14"/>
                </a:lnTo>
                <a:lnTo>
                  <a:pt x="23" y="12"/>
                </a:lnTo>
                <a:lnTo>
                  <a:pt x="21" y="9"/>
                </a:lnTo>
                <a:lnTo>
                  <a:pt x="18" y="7"/>
                </a:lnTo>
                <a:lnTo>
                  <a:pt x="13" y="4"/>
                </a:lnTo>
                <a:lnTo>
                  <a:pt x="7" y="2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7" name=""/>
          <p:cNvSpPr/>
          <p:nvPr/>
        </p:nvSpPr>
        <p:spPr>
          <a:xfrm>
            <a:off x="2187720" y="6431040"/>
            <a:ext cx="19080" cy="33120"/>
          </a:xfrm>
          <a:custGeom>
            <a:avLst/>
            <a:gdLst/>
            <a:ahLst/>
            <a:rect l="l" t="t" r="r" b="b"/>
            <a:pathLst>
              <a:path w="23" h="43">
                <a:moveTo>
                  <a:pt x="9" y="43"/>
                </a:moveTo>
                <a:lnTo>
                  <a:pt x="20" y="32"/>
                </a:lnTo>
                <a:lnTo>
                  <a:pt x="20" y="27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3" y="21"/>
                </a:lnTo>
                <a:lnTo>
                  <a:pt x="23" y="21"/>
                </a:lnTo>
                <a:lnTo>
                  <a:pt x="23" y="0"/>
                </a:lnTo>
                <a:lnTo>
                  <a:pt x="20" y="0"/>
                </a:lnTo>
                <a:lnTo>
                  <a:pt x="16" y="2"/>
                </a:lnTo>
                <a:lnTo>
                  <a:pt x="12" y="2"/>
                </a:lnTo>
                <a:lnTo>
                  <a:pt x="9" y="5"/>
                </a:lnTo>
                <a:lnTo>
                  <a:pt x="5" y="9"/>
                </a:lnTo>
                <a:lnTo>
                  <a:pt x="2" y="14"/>
                </a:lnTo>
                <a:lnTo>
                  <a:pt x="0" y="25"/>
                </a:lnTo>
                <a:lnTo>
                  <a:pt x="0" y="32"/>
                </a:lnTo>
                <a:lnTo>
                  <a:pt x="9" y="21"/>
                </a:lnTo>
                <a:lnTo>
                  <a:pt x="9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8" name=""/>
          <p:cNvSpPr/>
          <p:nvPr/>
        </p:nvSpPr>
        <p:spPr>
          <a:xfrm>
            <a:off x="2171880" y="6431040"/>
            <a:ext cx="25200" cy="33120"/>
          </a:xfrm>
          <a:custGeom>
            <a:avLst/>
            <a:gdLst/>
            <a:ahLst/>
            <a:rect l="l" t="t" r="r" b="b"/>
            <a:pathLst>
              <a:path w="32" h="41">
                <a:moveTo>
                  <a:pt x="14" y="19"/>
                </a:moveTo>
                <a:lnTo>
                  <a:pt x="0" y="9"/>
                </a:lnTo>
                <a:lnTo>
                  <a:pt x="1" y="16"/>
                </a:lnTo>
                <a:lnTo>
                  <a:pt x="3" y="21"/>
                </a:lnTo>
                <a:lnTo>
                  <a:pt x="7" y="25"/>
                </a:lnTo>
                <a:lnTo>
                  <a:pt x="10" y="30"/>
                </a:lnTo>
                <a:lnTo>
                  <a:pt x="16" y="34"/>
                </a:lnTo>
                <a:lnTo>
                  <a:pt x="19" y="37"/>
                </a:lnTo>
                <a:lnTo>
                  <a:pt x="24" y="39"/>
                </a:lnTo>
                <a:lnTo>
                  <a:pt x="30" y="41"/>
                </a:lnTo>
                <a:lnTo>
                  <a:pt x="30" y="19"/>
                </a:lnTo>
                <a:lnTo>
                  <a:pt x="32" y="19"/>
                </a:lnTo>
                <a:lnTo>
                  <a:pt x="30" y="19"/>
                </a:lnTo>
                <a:lnTo>
                  <a:pt x="28" y="18"/>
                </a:lnTo>
                <a:lnTo>
                  <a:pt x="24" y="16"/>
                </a:lnTo>
                <a:lnTo>
                  <a:pt x="23" y="12"/>
                </a:lnTo>
                <a:lnTo>
                  <a:pt x="21" y="10"/>
                </a:lnTo>
                <a:lnTo>
                  <a:pt x="21" y="9"/>
                </a:lnTo>
                <a:lnTo>
                  <a:pt x="21" y="9"/>
                </a:lnTo>
                <a:lnTo>
                  <a:pt x="5" y="0"/>
                </a:lnTo>
                <a:lnTo>
                  <a:pt x="14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9" name=""/>
          <p:cNvSpPr/>
          <p:nvPr/>
        </p:nvSpPr>
        <p:spPr>
          <a:xfrm>
            <a:off x="2152800" y="6431040"/>
            <a:ext cx="29880" cy="44280"/>
          </a:xfrm>
          <a:custGeom>
            <a:avLst/>
            <a:gdLst/>
            <a:ahLst/>
            <a:rect l="l" t="t" r="r" b="b"/>
            <a:pathLst>
              <a:path w="38" h="55">
                <a:moveTo>
                  <a:pt x="2" y="55"/>
                </a:moveTo>
                <a:lnTo>
                  <a:pt x="2" y="55"/>
                </a:lnTo>
                <a:lnTo>
                  <a:pt x="8" y="53"/>
                </a:lnTo>
                <a:lnTo>
                  <a:pt x="11" y="51"/>
                </a:lnTo>
                <a:lnTo>
                  <a:pt x="15" y="50"/>
                </a:lnTo>
                <a:lnTo>
                  <a:pt x="18" y="46"/>
                </a:lnTo>
                <a:lnTo>
                  <a:pt x="22" y="41"/>
                </a:lnTo>
                <a:lnTo>
                  <a:pt x="25" y="35"/>
                </a:lnTo>
                <a:lnTo>
                  <a:pt x="29" y="30"/>
                </a:lnTo>
                <a:lnTo>
                  <a:pt x="32" y="23"/>
                </a:lnTo>
                <a:lnTo>
                  <a:pt x="32" y="23"/>
                </a:lnTo>
                <a:lnTo>
                  <a:pt x="34" y="21"/>
                </a:lnTo>
                <a:lnTo>
                  <a:pt x="36" y="19"/>
                </a:lnTo>
                <a:lnTo>
                  <a:pt x="38" y="19"/>
                </a:lnTo>
                <a:lnTo>
                  <a:pt x="31" y="0"/>
                </a:lnTo>
                <a:lnTo>
                  <a:pt x="25" y="2"/>
                </a:lnTo>
                <a:lnTo>
                  <a:pt x="22" y="5"/>
                </a:lnTo>
                <a:lnTo>
                  <a:pt x="18" y="7"/>
                </a:lnTo>
                <a:lnTo>
                  <a:pt x="15" y="10"/>
                </a:lnTo>
                <a:lnTo>
                  <a:pt x="11" y="18"/>
                </a:lnTo>
                <a:lnTo>
                  <a:pt x="6" y="23"/>
                </a:lnTo>
                <a:lnTo>
                  <a:pt x="4" y="30"/>
                </a:lnTo>
                <a:lnTo>
                  <a:pt x="0" y="34"/>
                </a:lnTo>
                <a:lnTo>
                  <a:pt x="0" y="34"/>
                </a:lnTo>
                <a:lnTo>
                  <a:pt x="0" y="35"/>
                </a:lnTo>
                <a:lnTo>
                  <a:pt x="0" y="34"/>
                </a:lnTo>
                <a:lnTo>
                  <a:pt x="2" y="34"/>
                </a:lnTo>
                <a:lnTo>
                  <a:pt x="2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0" name=""/>
          <p:cNvSpPr/>
          <p:nvPr/>
        </p:nvSpPr>
        <p:spPr>
          <a:xfrm>
            <a:off x="2143080" y="6445080"/>
            <a:ext cx="19080" cy="30240"/>
          </a:xfrm>
          <a:custGeom>
            <a:avLst/>
            <a:gdLst/>
            <a:ahLst/>
            <a:rect l="l" t="t" r="r" b="b"/>
            <a:pathLst>
              <a:path w="23" h="37">
                <a:moveTo>
                  <a:pt x="4" y="0"/>
                </a:moveTo>
                <a:lnTo>
                  <a:pt x="4" y="1"/>
                </a:lnTo>
                <a:lnTo>
                  <a:pt x="2" y="5"/>
                </a:lnTo>
                <a:lnTo>
                  <a:pt x="0" y="14"/>
                </a:lnTo>
                <a:lnTo>
                  <a:pt x="0" y="19"/>
                </a:lnTo>
                <a:lnTo>
                  <a:pt x="0" y="25"/>
                </a:lnTo>
                <a:lnTo>
                  <a:pt x="2" y="28"/>
                </a:lnTo>
                <a:lnTo>
                  <a:pt x="4" y="32"/>
                </a:lnTo>
                <a:lnTo>
                  <a:pt x="7" y="35"/>
                </a:lnTo>
                <a:lnTo>
                  <a:pt x="12" y="37"/>
                </a:lnTo>
                <a:lnTo>
                  <a:pt x="12" y="16"/>
                </a:lnTo>
                <a:lnTo>
                  <a:pt x="16" y="17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20" y="19"/>
                </a:lnTo>
                <a:lnTo>
                  <a:pt x="20" y="17"/>
                </a:lnTo>
                <a:lnTo>
                  <a:pt x="21" y="8"/>
                </a:lnTo>
                <a:lnTo>
                  <a:pt x="23" y="1"/>
                </a:lnTo>
                <a:lnTo>
                  <a:pt x="23" y="5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1" name=""/>
          <p:cNvSpPr/>
          <p:nvPr/>
        </p:nvSpPr>
        <p:spPr>
          <a:xfrm>
            <a:off x="2146320" y="6411960"/>
            <a:ext cx="46080" cy="36360"/>
          </a:xfrm>
          <a:custGeom>
            <a:avLst/>
            <a:gdLst/>
            <a:ahLst/>
            <a:rect l="l" t="t" r="r" b="b"/>
            <a:pathLst>
              <a:path w="58" h="46">
                <a:moveTo>
                  <a:pt x="58" y="0"/>
                </a:moveTo>
                <a:lnTo>
                  <a:pt x="53" y="0"/>
                </a:lnTo>
                <a:lnTo>
                  <a:pt x="49" y="2"/>
                </a:lnTo>
                <a:lnTo>
                  <a:pt x="44" y="3"/>
                </a:lnTo>
                <a:lnTo>
                  <a:pt x="40" y="5"/>
                </a:lnTo>
                <a:lnTo>
                  <a:pt x="32" y="9"/>
                </a:lnTo>
                <a:lnTo>
                  <a:pt x="23" y="14"/>
                </a:lnTo>
                <a:lnTo>
                  <a:pt x="16" y="19"/>
                </a:lnTo>
                <a:lnTo>
                  <a:pt x="8" y="25"/>
                </a:lnTo>
                <a:lnTo>
                  <a:pt x="7" y="30"/>
                </a:lnTo>
                <a:lnTo>
                  <a:pt x="3" y="34"/>
                </a:lnTo>
                <a:lnTo>
                  <a:pt x="1" y="37"/>
                </a:lnTo>
                <a:lnTo>
                  <a:pt x="0" y="41"/>
                </a:lnTo>
                <a:lnTo>
                  <a:pt x="19" y="46"/>
                </a:lnTo>
                <a:lnTo>
                  <a:pt x="21" y="46"/>
                </a:lnTo>
                <a:lnTo>
                  <a:pt x="21" y="44"/>
                </a:lnTo>
                <a:lnTo>
                  <a:pt x="23" y="43"/>
                </a:lnTo>
                <a:lnTo>
                  <a:pt x="24" y="41"/>
                </a:lnTo>
                <a:lnTo>
                  <a:pt x="30" y="35"/>
                </a:lnTo>
                <a:lnTo>
                  <a:pt x="35" y="30"/>
                </a:lnTo>
                <a:lnTo>
                  <a:pt x="40" y="25"/>
                </a:lnTo>
                <a:lnTo>
                  <a:pt x="48" y="23"/>
                </a:lnTo>
                <a:lnTo>
                  <a:pt x="51" y="21"/>
                </a:lnTo>
                <a:lnTo>
                  <a:pt x="55" y="21"/>
                </a:lnTo>
                <a:lnTo>
                  <a:pt x="56" y="21"/>
                </a:lnTo>
                <a:lnTo>
                  <a:pt x="58" y="21"/>
                </a:lnTo>
                <a:lnTo>
                  <a:pt x="5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2" name=""/>
          <p:cNvSpPr/>
          <p:nvPr/>
        </p:nvSpPr>
        <p:spPr>
          <a:xfrm>
            <a:off x="2192400" y="64198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3" name=""/>
          <p:cNvSpPr/>
          <p:nvPr/>
        </p:nvSpPr>
        <p:spPr>
          <a:xfrm>
            <a:off x="1884240" y="6215040"/>
            <a:ext cx="30240" cy="28440"/>
          </a:xfrm>
          <a:custGeom>
            <a:avLst/>
            <a:gdLst/>
            <a:ahLst/>
            <a:rect l="l" t="t" r="r" b="b"/>
            <a:pathLst>
              <a:path w="38" h="36">
                <a:moveTo>
                  <a:pt x="0" y="0"/>
                </a:moveTo>
                <a:lnTo>
                  <a:pt x="0" y="0"/>
                </a:lnTo>
                <a:lnTo>
                  <a:pt x="4" y="11"/>
                </a:lnTo>
                <a:lnTo>
                  <a:pt x="11" y="22"/>
                </a:lnTo>
                <a:lnTo>
                  <a:pt x="16" y="32"/>
                </a:lnTo>
                <a:lnTo>
                  <a:pt x="20" y="36"/>
                </a:lnTo>
                <a:lnTo>
                  <a:pt x="38" y="25"/>
                </a:lnTo>
                <a:lnTo>
                  <a:pt x="34" y="22"/>
                </a:lnTo>
                <a:lnTo>
                  <a:pt x="29" y="13"/>
                </a:lnTo>
                <a:lnTo>
                  <a:pt x="23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4" name=""/>
          <p:cNvSpPr/>
          <p:nvPr/>
        </p:nvSpPr>
        <p:spPr>
          <a:xfrm>
            <a:off x="1884240" y="6195960"/>
            <a:ext cx="17640" cy="19080"/>
          </a:xfrm>
          <a:custGeom>
            <a:avLst/>
            <a:gdLst/>
            <a:ahLst/>
            <a:rect l="l" t="t" r="r" b="b"/>
            <a:pathLst>
              <a:path w="22" h="24">
                <a:moveTo>
                  <a:pt x="16" y="0"/>
                </a:moveTo>
                <a:lnTo>
                  <a:pt x="7" y="3"/>
                </a:lnTo>
                <a:lnTo>
                  <a:pt x="2" y="8"/>
                </a:lnTo>
                <a:lnTo>
                  <a:pt x="0" y="14"/>
                </a:lnTo>
                <a:lnTo>
                  <a:pt x="0" y="19"/>
                </a:lnTo>
                <a:lnTo>
                  <a:pt x="0" y="24"/>
                </a:lnTo>
                <a:lnTo>
                  <a:pt x="22" y="24"/>
                </a:lnTo>
                <a:lnTo>
                  <a:pt x="22" y="21"/>
                </a:lnTo>
                <a:lnTo>
                  <a:pt x="22" y="19"/>
                </a:lnTo>
                <a:lnTo>
                  <a:pt x="13" y="21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5" name=""/>
          <p:cNvSpPr/>
          <p:nvPr/>
        </p:nvSpPr>
        <p:spPr>
          <a:xfrm>
            <a:off x="1893960" y="6195960"/>
            <a:ext cx="55440" cy="41400"/>
          </a:xfrm>
          <a:custGeom>
            <a:avLst/>
            <a:gdLst/>
            <a:ahLst/>
            <a:rect l="l" t="t" r="r" b="b"/>
            <a:pathLst>
              <a:path w="69" h="51">
                <a:moveTo>
                  <a:pt x="58" y="51"/>
                </a:moveTo>
                <a:lnTo>
                  <a:pt x="69" y="40"/>
                </a:lnTo>
                <a:lnTo>
                  <a:pt x="67" y="35"/>
                </a:lnTo>
                <a:lnTo>
                  <a:pt x="66" y="30"/>
                </a:lnTo>
                <a:lnTo>
                  <a:pt x="64" y="26"/>
                </a:lnTo>
                <a:lnTo>
                  <a:pt x="60" y="23"/>
                </a:lnTo>
                <a:lnTo>
                  <a:pt x="57" y="19"/>
                </a:lnTo>
                <a:lnTo>
                  <a:pt x="53" y="16"/>
                </a:lnTo>
                <a:lnTo>
                  <a:pt x="48" y="14"/>
                </a:lnTo>
                <a:lnTo>
                  <a:pt x="42" y="10"/>
                </a:lnTo>
                <a:lnTo>
                  <a:pt x="34" y="7"/>
                </a:lnTo>
                <a:lnTo>
                  <a:pt x="23" y="5"/>
                </a:lnTo>
                <a:lnTo>
                  <a:pt x="14" y="1"/>
                </a:lnTo>
                <a:lnTo>
                  <a:pt x="3" y="0"/>
                </a:lnTo>
                <a:lnTo>
                  <a:pt x="0" y="21"/>
                </a:lnTo>
                <a:lnTo>
                  <a:pt x="9" y="23"/>
                </a:lnTo>
                <a:lnTo>
                  <a:pt x="18" y="24"/>
                </a:lnTo>
                <a:lnTo>
                  <a:pt x="26" y="26"/>
                </a:lnTo>
                <a:lnTo>
                  <a:pt x="35" y="30"/>
                </a:lnTo>
                <a:lnTo>
                  <a:pt x="37" y="32"/>
                </a:lnTo>
                <a:lnTo>
                  <a:pt x="41" y="33"/>
                </a:lnTo>
                <a:lnTo>
                  <a:pt x="42" y="35"/>
                </a:lnTo>
                <a:lnTo>
                  <a:pt x="46" y="35"/>
                </a:lnTo>
                <a:lnTo>
                  <a:pt x="46" y="39"/>
                </a:lnTo>
                <a:lnTo>
                  <a:pt x="48" y="39"/>
                </a:lnTo>
                <a:lnTo>
                  <a:pt x="48" y="40"/>
                </a:lnTo>
                <a:lnTo>
                  <a:pt x="48" y="40"/>
                </a:lnTo>
                <a:lnTo>
                  <a:pt x="58" y="30"/>
                </a:lnTo>
                <a:lnTo>
                  <a:pt x="58" y="5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6" name=""/>
          <p:cNvSpPr/>
          <p:nvPr/>
        </p:nvSpPr>
        <p:spPr>
          <a:xfrm>
            <a:off x="1906560" y="6221520"/>
            <a:ext cx="34920" cy="27000"/>
          </a:xfrm>
          <a:custGeom>
            <a:avLst/>
            <a:gdLst/>
            <a:ahLst/>
            <a:rect l="l" t="t" r="r" b="b"/>
            <a:pathLst>
              <a:path w="42" h="33">
                <a:moveTo>
                  <a:pt x="0" y="33"/>
                </a:moveTo>
                <a:lnTo>
                  <a:pt x="10" y="32"/>
                </a:lnTo>
                <a:lnTo>
                  <a:pt x="25" y="26"/>
                </a:lnTo>
                <a:lnTo>
                  <a:pt x="37" y="21"/>
                </a:lnTo>
                <a:lnTo>
                  <a:pt x="42" y="19"/>
                </a:lnTo>
                <a:lnTo>
                  <a:pt x="42" y="0"/>
                </a:lnTo>
                <a:lnTo>
                  <a:pt x="30" y="1"/>
                </a:lnTo>
                <a:lnTo>
                  <a:pt x="16" y="7"/>
                </a:lnTo>
                <a:lnTo>
                  <a:pt x="3" y="12"/>
                </a:lnTo>
                <a:lnTo>
                  <a:pt x="0" y="14"/>
                </a:lnTo>
                <a:lnTo>
                  <a:pt x="0" y="3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7" name=""/>
          <p:cNvSpPr/>
          <p:nvPr/>
        </p:nvSpPr>
        <p:spPr>
          <a:xfrm>
            <a:off x="1906560" y="62388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8" name=""/>
          <p:cNvSpPr/>
          <p:nvPr/>
        </p:nvSpPr>
        <p:spPr>
          <a:xfrm>
            <a:off x="1982880" y="6262560"/>
            <a:ext cx="21960" cy="20880"/>
          </a:xfrm>
          <a:custGeom>
            <a:avLst/>
            <a:gdLst/>
            <a:ahLst/>
            <a:rect l="l" t="t" r="r" b="b"/>
            <a:pathLst>
              <a:path w="27" h="27">
                <a:moveTo>
                  <a:pt x="3" y="0"/>
                </a:moveTo>
                <a:lnTo>
                  <a:pt x="3" y="0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2" y="6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27"/>
                </a:lnTo>
                <a:lnTo>
                  <a:pt x="7" y="27"/>
                </a:lnTo>
                <a:lnTo>
                  <a:pt x="12" y="23"/>
                </a:lnTo>
                <a:lnTo>
                  <a:pt x="18" y="20"/>
                </a:lnTo>
                <a:lnTo>
                  <a:pt x="21" y="16"/>
                </a:lnTo>
                <a:lnTo>
                  <a:pt x="25" y="13"/>
                </a:lnTo>
                <a:lnTo>
                  <a:pt x="25" y="9"/>
                </a:lnTo>
                <a:lnTo>
                  <a:pt x="27" y="4"/>
                </a:lnTo>
                <a:lnTo>
                  <a:pt x="27" y="0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9" name=""/>
          <p:cNvSpPr/>
          <p:nvPr/>
        </p:nvSpPr>
        <p:spPr>
          <a:xfrm>
            <a:off x="1986120" y="6238800"/>
            <a:ext cx="18720" cy="23760"/>
          </a:xfrm>
          <a:custGeom>
            <a:avLst/>
            <a:gdLst/>
            <a:ahLst/>
            <a:rect l="l" t="t" r="r" b="b"/>
            <a:pathLst>
              <a:path w="24" h="28">
                <a:moveTo>
                  <a:pt x="11" y="21"/>
                </a:moveTo>
                <a:lnTo>
                  <a:pt x="0" y="10"/>
                </a:lnTo>
                <a:lnTo>
                  <a:pt x="0" y="18"/>
                </a:lnTo>
                <a:lnTo>
                  <a:pt x="0" y="28"/>
                </a:lnTo>
                <a:lnTo>
                  <a:pt x="24" y="28"/>
                </a:lnTo>
                <a:lnTo>
                  <a:pt x="24" y="18"/>
                </a:lnTo>
                <a:lnTo>
                  <a:pt x="24" y="10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0" name=""/>
          <p:cNvSpPr/>
          <p:nvPr/>
        </p:nvSpPr>
        <p:spPr>
          <a:xfrm>
            <a:off x="1952640" y="6229440"/>
            <a:ext cx="42840" cy="27000"/>
          </a:xfrm>
          <a:custGeom>
            <a:avLst/>
            <a:gdLst/>
            <a:ahLst/>
            <a:rect l="l" t="t" r="r" b="b"/>
            <a:pathLst>
              <a:path w="53" h="34">
                <a:moveTo>
                  <a:pt x="19" y="7"/>
                </a:moveTo>
                <a:lnTo>
                  <a:pt x="10" y="20"/>
                </a:lnTo>
                <a:lnTo>
                  <a:pt x="12" y="20"/>
                </a:lnTo>
                <a:lnTo>
                  <a:pt x="16" y="22"/>
                </a:lnTo>
                <a:lnTo>
                  <a:pt x="21" y="23"/>
                </a:lnTo>
                <a:lnTo>
                  <a:pt x="25" y="25"/>
                </a:lnTo>
                <a:lnTo>
                  <a:pt x="32" y="29"/>
                </a:lnTo>
                <a:lnTo>
                  <a:pt x="37" y="31"/>
                </a:lnTo>
                <a:lnTo>
                  <a:pt x="44" y="32"/>
                </a:lnTo>
                <a:lnTo>
                  <a:pt x="53" y="34"/>
                </a:lnTo>
                <a:lnTo>
                  <a:pt x="53" y="14"/>
                </a:lnTo>
                <a:lnTo>
                  <a:pt x="48" y="13"/>
                </a:lnTo>
                <a:lnTo>
                  <a:pt x="44" y="13"/>
                </a:lnTo>
                <a:lnTo>
                  <a:pt x="41" y="11"/>
                </a:lnTo>
                <a:lnTo>
                  <a:pt x="35" y="7"/>
                </a:lnTo>
                <a:lnTo>
                  <a:pt x="30" y="6"/>
                </a:lnTo>
                <a:lnTo>
                  <a:pt x="25" y="2"/>
                </a:lnTo>
                <a:lnTo>
                  <a:pt x="18" y="0"/>
                </a:lnTo>
                <a:lnTo>
                  <a:pt x="10" y="0"/>
                </a:lnTo>
                <a:lnTo>
                  <a:pt x="0" y="13"/>
                </a:lnTo>
                <a:lnTo>
                  <a:pt x="19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1" name=""/>
          <p:cNvSpPr/>
          <p:nvPr/>
        </p:nvSpPr>
        <p:spPr>
          <a:xfrm>
            <a:off x="1952640" y="6234120"/>
            <a:ext cx="30240" cy="49320"/>
          </a:xfrm>
          <a:custGeom>
            <a:avLst/>
            <a:gdLst/>
            <a:ahLst/>
            <a:rect l="l" t="t" r="r" b="b"/>
            <a:pathLst>
              <a:path w="39" h="62">
                <a:moveTo>
                  <a:pt x="39" y="42"/>
                </a:moveTo>
                <a:lnTo>
                  <a:pt x="39" y="42"/>
                </a:lnTo>
                <a:lnTo>
                  <a:pt x="39" y="41"/>
                </a:lnTo>
                <a:lnTo>
                  <a:pt x="37" y="41"/>
                </a:lnTo>
                <a:lnTo>
                  <a:pt x="34" y="33"/>
                </a:lnTo>
                <a:lnTo>
                  <a:pt x="30" y="28"/>
                </a:lnTo>
                <a:lnTo>
                  <a:pt x="23" y="12"/>
                </a:lnTo>
                <a:lnTo>
                  <a:pt x="19" y="0"/>
                </a:lnTo>
                <a:lnTo>
                  <a:pt x="0" y="7"/>
                </a:lnTo>
                <a:lnTo>
                  <a:pt x="3" y="19"/>
                </a:lnTo>
                <a:lnTo>
                  <a:pt x="10" y="35"/>
                </a:lnTo>
                <a:lnTo>
                  <a:pt x="14" y="44"/>
                </a:lnTo>
                <a:lnTo>
                  <a:pt x="19" y="51"/>
                </a:lnTo>
                <a:lnTo>
                  <a:pt x="23" y="57"/>
                </a:lnTo>
                <a:lnTo>
                  <a:pt x="28" y="58"/>
                </a:lnTo>
                <a:lnTo>
                  <a:pt x="32" y="60"/>
                </a:lnTo>
                <a:lnTo>
                  <a:pt x="39" y="62"/>
                </a:lnTo>
                <a:lnTo>
                  <a:pt x="39" y="4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2" name=""/>
          <p:cNvSpPr/>
          <p:nvPr/>
        </p:nvSpPr>
        <p:spPr>
          <a:xfrm>
            <a:off x="1982880" y="62755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3" name=""/>
          <p:cNvSpPr/>
          <p:nvPr/>
        </p:nvSpPr>
        <p:spPr>
          <a:xfrm>
            <a:off x="2017800" y="6335640"/>
            <a:ext cx="23760" cy="15840"/>
          </a:xfrm>
          <a:custGeom>
            <a:avLst/>
            <a:gdLst/>
            <a:ahLst/>
            <a:rect l="l" t="t" r="r" b="b"/>
            <a:pathLst>
              <a:path w="30" h="19">
                <a:moveTo>
                  <a:pt x="14" y="16"/>
                </a:moveTo>
                <a:lnTo>
                  <a:pt x="21" y="0"/>
                </a:lnTo>
                <a:lnTo>
                  <a:pt x="19" y="0"/>
                </a:lnTo>
                <a:lnTo>
                  <a:pt x="14" y="0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7" y="19"/>
                </a:lnTo>
                <a:lnTo>
                  <a:pt x="14" y="19"/>
                </a:lnTo>
                <a:lnTo>
                  <a:pt x="19" y="19"/>
                </a:lnTo>
                <a:lnTo>
                  <a:pt x="21" y="19"/>
                </a:lnTo>
                <a:lnTo>
                  <a:pt x="30" y="3"/>
                </a:lnTo>
                <a:lnTo>
                  <a:pt x="14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4" name=""/>
          <p:cNvSpPr/>
          <p:nvPr/>
        </p:nvSpPr>
        <p:spPr>
          <a:xfrm>
            <a:off x="1946160" y="6300720"/>
            <a:ext cx="95400" cy="49320"/>
          </a:xfrm>
          <a:custGeom>
            <a:avLst/>
            <a:gdLst/>
            <a:ahLst/>
            <a:rect l="l" t="t" r="r" b="b"/>
            <a:pathLst>
              <a:path w="119" h="63">
                <a:moveTo>
                  <a:pt x="19" y="7"/>
                </a:moveTo>
                <a:lnTo>
                  <a:pt x="10" y="22"/>
                </a:lnTo>
                <a:lnTo>
                  <a:pt x="14" y="22"/>
                </a:lnTo>
                <a:lnTo>
                  <a:pt x="19" y="22"/>
                </a:lnTo>
                <a:lnTo>
                  <a:pt x="25" y="23"/>
                </a:lnTo>
                <a:lnTo>
                  <a:pt x="30" y="25"/>
                </a:lnTo>
                <a:lnTo>
                  <a:pt x="44" y="31"/>
                </a:lnTo>
                <a:lnTo>
                  <a:pt x="58" y="36"/>
                </a:lnTo>
                <a:lnTo>
                  <a:pt x="73" y="43"/>
                </a:lnTo>
                <a:lnTo>
                  <a:pt x="85" y="50"/>
                </a:lnTo>
                <a:lnTo>
                  <a:pt x="96" y="57"/>
                </a:lnTo>
                <a:lnTo>
                  <a:pt x="105" y="63"/>
                </a:lnTo>
                <a:lnTo>
                  <a:pt x="119" y="48"/>
                </a:lnTo>
                <a:lnTo>
                  <a:pt x="108" y="39"/>
                </a:lnTo>
                <a:lnTo>
                  <a:pt x="97" y="32"/>
                </a:lnTo>
                <a:lnTo>
                  <a:pt x="83" y="25"/>
                </a:lnTo>
                <a:lnTo>
                  <a:pt x="67" y="16"/>
                </a:lnTo>
                <a:lnTo>
                  <a:pt x="53" y="11"/>
                </a:lnTo>
                <a:lnTo>
                  <a:pt x="37" y="6"/>
                </a:lnTo>
                <a:lnTo>
                  <a:pt x="30" y="4"/>
                </a:lnTo>
                <a:lnTo>
                  <a:pt x="23" y="2"/>
                </a:lnTo>
                <a:lnTo>
                  <a:pt x="16" y="0"/>
                </a:lnTo>
                <a:lnTo>
                  <a:pt x="10" y="0"/>
                </a:lnTo>
                <a:lnTo>
                  <a:pt x="0" y="14"/>
                </a:lnTo>
                <a:lnTo>
                  <a:pt x="19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5" name=""/>
          <p:cNvSpPr/>
          <p:nvPr/>
        </p:nvSpPr>
        <p:spPr>
          <a:xfrm>
            <a:off x="1946160" y="6305400"/>
            <a:ext cx="71640" cy="46080"/>
          </a:xfrm>
          <a:custGeom>
            <a:avLst/>
            <a:gdLst/>
            <a:ahLst/>
            <a:rect l="l" t="t" r="r" b="b"/>
            <a:pathLst>
              <a:path w="89" h="57">
                <a:moveTo>
                  <a:pt x="89" y="38"/>
                </a:moveTo>
                <a:lnTo>
                  <a:pt x="83" y="38"/>
                </a:lnTo>
                <a:lnTo>
                  <a:pt x="78" y="38"/>
                </a:lnTo>
                <a:lnTo>
                  <a:pt x="71" y="36"/>
                </a:lnTo>
                <a:lnTo>
                  <a:pt x="65" y="34"/>
                </a:lnTo>
                <a:lnTo>
                  <a:pt x="60" y="32"/>
                </a:lnTo>
                <a:lnTo>
                  <a:pt x="55" y="31"/>
                </a:lnTo>
                <a:lnTo>
                  <a:pt x="49" y="29"/>
                </a:lnTo>
                <a:lnTo>
                  <a:pt x="44" y="27"/>
                </a:lnTo>
                <a:lnTo>
                  <a:pt x="41" y="25"/>
                </a:lnTo>
                <a:lnTo>
                  <a:pt x="37" y="22"/>
                </a:lnTo>
                <a:lnTo>
                  <a:pt x="33" y="18"/>
                </a:lnTo>
                <a:lnTo>
                  <a:pt x="30" y="15"/>
                </a:lnTo>
                <a:lnTo>
                  <a:pt x="26" y="11"/>
                </a:lnTo>
                <a:lnTo>
                  <a:pt x="25" y="7"/>
                </a:lnTo>
                <a:lnTo>
                  <a:pt x="21" y="4"/>
                </a:lnTo>
                <a:lnTo>
                  <a:pt x="19" y="0"/>
                </a:lnTo>
                <a:lnTo>
                  <a:pt x="0" y="7"/>
                </a:lnTo>
                <a:lnTo>
                  <a:pt x="1" y="13"/>
                </a:lnTo>
                <a:lnTo>
                  <a:pt x="5" y="18"/>
                </a:lnTo>
                <a:lnTo>
                  <a:pt x="8" y="24"/>
                </a:lnTo>
                <a:lnTo>
                  <a:pt x="14" y="29"/>
                </a:lnTo>
                <a:lnTo>
                  <a:pt x="19" y="32"/>
                </a:lnTo>
                <a:lnTo>
                  <a:pt x="25" y="38"/>
                </a:lnTo>
                <a:lnTo>
                  <a:pt x="28" y="41"/>
                </a:lnTo>
                <a:lnTo>
                  <a:pt x="35" y="45"/>
                </a:lnTo>
                <a:lnTo>
                  <a:pt x="41" y="47"/>
                </a:lnTo>
                <a:lnTo>
                  <a:pt x="46" y="50"/>
                </a:lnTo>
                <a:lnTo>
                  <a:pt x="53" y="52"/>
                </a:lnTo>
                <a:lnTo>
                  <a:pt x="60" y="54"/>
                </a:lnTo>
                <a:lnTo>
                  <a:pt x="67" y="56"/>
                </a:lnTo>
                <a:lnTo>
                  <a:pt x="74" y="57"/>
                </a:lnTo>
                <a:lnTo>
                  <a:pt x="81" y="57"/>
                </a:lnTo>
                <a:lnTo>
                  <a:pt x="89" y="57"/>
                </a:lnTo>
                <a:lnTo>
                  <a:pt x="89" y="3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6" name=""/>
          <p:cNvSpPr/>
          <p:nvPr/>
        </p:nvSpPr>
        <p:spPr>
          <a:xfrm>
            <a:off x="2017800" y="6343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7" name=""/>
          <p:cNvSpPr/>
          <p:nvPr/>
        </p:nvSpPr>
        <p:spPr>
          <a:xfrm>
            <a:off x="1865160" y="6176880"/>
            <a:ext cx="16200" cy="15840"/>
          </a:xfrm>
          <a:custGeom>
            <a:avLst/>
            <a:gdLst/>
            <a:ahLst/>
            <a:rect l="l" t="t" r="r" b="b"/>
            <a:pathLst>
              <a:path w="22" h="20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9"/>
                </a:lnTo>
                <a:lnTo>
                  <a:pt x="0" y="15"/>
                </a:lnTo>
                <a:lnTo>
                  <a:pt x="0" y="20"/>
                </a:lnTo>
                <a:lnTo>
                  <a:pt x="22" y="20"/>
                </a:lnTo>
                <a:lnTo>
                  <a:pt x="22" y="15"/>
                </a:lnTo>
                <a:lnTo>
                  <a:pt x="22" y="9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8" name=""/>
          <p:cNvSpPr/>
          <p:nvPr/>
        </p:nvSpPr>
        <p:spPr>
          <a:xfrm>
            <a:off x="1865160" y="6146640"/>
            <a:ext cx="24120" cy="30240"/>
          </a:xfrm>
          <a:custGeom>
            <a:avLst/>
            <a:gdLst/>
            <a:ahLst/>
            <a:rect l="l" t="t" r="r" b="b"/>
            <a:pathLst>
              <a:path w="31" h="37">
                <a:moveTo>
                  <a:pt x="31" y="2"/>
                </a:moveTo>
                <a:lnTo>
                  <a:pt x="18" y="0"/>
                </a:lnTo>
                <a:lnTo>
                  <a:pt x="13" y="2"/>
                </a:lnTo>
                <a:lnTo>
                  <a:pt x="9" y="5"/>
                </a:lnTo>
                <a:lnTo>
                  <a:pt x="6" y="11"/>
                </a:lnTo>
                <a:lnTo>
                  <a:pt x="4" y="16"/>
                </a:lnTo>
                <a:lnTo>
                  <a:pt x="2" y="20"/>
                </a:lnTo>
                <a:lnTo>
                  <a:pt x="0" y="27"/>
                </a:lnTo>
                <a:lnTo>
                  <a:pt x="0" y="30"/>
                </a:lnTo>
                <a:lnTo>
                  <a:pt x="0" y="37"/>
                </a:lnTo>
                <a:lnTo>
                  <a:pt x="22" y="37"/>
                </a:lnTo>
                <a:lnTo>
                  <a:pt x="22" y="32"/>
                </a:lnTo>
                <a:lnTo>
                  <a:pt x="24" y="28"/>
                </a:lnTo>
                <a:lnTo>
                  <a:pt x="24" y="25"/>
                </a:lnTo>
                <a:lnTo>
                  <a:pt x="25" y="23"/>
                </a:lnTo>
                <a:lnTo>
                  <a:pt x="25" y="21"/>
                </a:lnTo>
                <a:lnTo>
                  <a:pt x="27" y="20"/>
                </a:lnTo>
                <a:lnTo>
                  <a:pt x="27" y="18"/>
                </a:lnTo>
                <a:lnTo>
                  <a:pt x="27" y="18"/>
                </a:lnTo>
                <a:lnTo>
                  <a:pt x="15" y="16"/>
                </a:lnTo>
                <a:lnTo>
                  <a:pt x="31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9" name=""/>
          <p:cNvSpPr/>
          <p:nvPr/>
        </p:nvSpPr>
        <p:spPr>
          <a:xfrm>
            <a:off x="1876320" y="6148440"/>
            <a:ext cx="27000" cy="28440"/>
          </a:xfrm>
          <a:custGeom>
            <a:avLst/>
            <a:gdLst/>
            <a:ahLst/>
            <a:rect l="l" t="t" r="r" b="b"/>
            <a:pathLst>
              <a:path w="33" h="35">
                <a:moveTo>
                  <a:pt x="33" y="28"/>
                </a:moveTo>
                <a:lnTo>
                  <a:pt x="25" y="14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3" y="10"/>
                </a:lnTo>
                <a:lnTo>
                  <a:pt x="17" y="5"/>
                </a:lnTo>
                <a:lnTo>
                  <a:pt x="14" y="0"/>
                </a:lnTo>
                <a:lnTo>
                  <a:pt x="0" y="14"/>
                </a:lnTo>
                <a:lnTo>
                  <a:pt x="1" y="18"/>
                </a:lnTo>
                <a:lnTo>
                  <a:pt x="7" y="23"/>
                </a:lnTo>
                <a:lnTo>
                  <a:pt x="9" y="26"/>
                </a:lnTo>
                <a:lnTo>
                  <a:pt x="12" y="30"/>
                </a:lnTo>
                <a:lnTo>
                  <a:pt x="17" y="34"/>
                </a:lnTo>
                <a:lnTo>
                  <a:pt x="25" y="35"/>
                </a:lnTo>
                <a:lnTo>
                  <a:pt x="14" y="21"/>
                </a:lnTo>
                <a:lnTo>
                  <a:pt x="33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0" name=""/>
          <p:cNvSpPr/>
          <p:nvPr/>
        </p:nvSpPr>
        <p:spPr>
          <a:xfrm>
            <a:off x="1866960" y="6165720"/>
            <a:ext cx="36360" cy="33480"/>
          </a:xfrm>
          <a:custGeom>
            <a:avLst/>
            <a:gdLst/>
            <a:ahLst/>
            <a:rect l="l" t="t" r="r" b="b"/>
            <a:pathLst>
              <a:path w="44" h="41">
                <a:moveTo>
                  <a:pt x="14" y="41"/>
                </a:moveTo>
                <a:lnTo>
                  <a:pt x="20" y="38"/>
                </a:lnTo>
                <a:lnTo>
                  <a:pt x="27" y="32"/>
                </a:lnTo>
                <a:lnTo>
                  <a:pt x="32" y="27"/>
                </a:lnTo>
                <a:lnTo>
                  <a:pt x="37" y="21"/>
                </a:lnTo>
                <a:lnTo>
                  <a:pt x="41" y="14"/>
                </a:lnTo>
                <a:lnTo>
                  <a:pt x="44" y="7"/>
                </a:lnTo>
                <a:lnTo>
                  <a:pt x="25" y="0"/>
                </a:lnTo>
                <a:lnTo>
                  <a:pt x="21" y="5"/>
                </a:lnTo>
                <a:lnTo>
                  <a:pt x="20" y="11"/>
                </a:lnTo>
                <a:lnTo>
                  <a:pt x="18" y="14"/>
                </a:lnTo>
                <a:lnTo>
                  <a:pt x="14" y="16"/>
                </a:lnTo>
                <a:lnTo>
                  <a:pt x="7" y="21"/>
                </a:lnTo>
                <a:lnTo>
                  <a:pt x="0" y="27"/>
                </a:lnTo>
                <a:lnTo>
                  <a:pt x="14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1" name=""/>
          <p:cNvSpPr/>
          <p:nvPr/>
        </p:nvSpPr>
        <p:spPr>
          <a:xfrm>
            <a:off x="1873080" y="61927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2" name=""/>
          <p:cNvSpPr/>
          <p:nvPr/>
        </p:nvSpPr>
        <p:spPr>
          <a:xfrm>
            <a:off x="1892160" y="6127920"/>
            <a:ext cx="24120" cy="29880"/>
          </a:xfrm>
          <a:custGeom>
            <a:avLst/>
            <a:gdLst/>
            <a:ahLst/>
            <a:rect l="l" t="t" r="r" b="b"/>
            <a:pathLst>
              <a:path w="28" h="37">
                <a:moveTo>
                  <a:pt x="23" y="0"/>
                </a:moveTo>
                <a:lnTo>
                  <a:pt x="9" y="5"/>
                </a:lnTo>
                <a:lnTo>
                  <a:pt x="5" y="13"/>
                </a:lnTo>
                <a:lnTo>
                  <a:pt x="4" y="18"/>
                </a:lnTo>
                <a:lnTo>
                  <a:pt x="2" y="21"/>
                </a:lnTo>
                <a:lnTo>
                  <a:pt x="0" y="25"/>
                </a:lnTo>
                <a:lnTo>
                  <a:pt x="0" y="30"/>
                </a:lnTo>
                <a:lnTo>
                  <a:pt x="0" y="37"/>
                </a:lnTo>
                <a:lnTo>
                  <a:pt x="21" y="37"/>
                </a:lnTo>
                <a:lnTo>
                  <a:pt x="23" y="32"/>
                </a:lnTo>
                <a:lnTo>
                  <a:pt x="23" y="29"/>
                </a:lnTo>
                <a:lnTo>
                  <a:pt x="23" y="27"/>
                </a:lnTo>
                <a:lnTo>
                  <a:pt x="23" y="25"/>
                </a:lnTo>
                <a:lnTo>
                  <a:pt x="25" y="20"/>
                </a:lnTo>
                <a:lnTo>
                  <a:pt x="28" y="13"/>
                </a:lnTo>
                <a:lnTo>
                  <a:pt x="14" y="20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3" name=""/>
          <p:cNvSpPr/>
          <p:nvPr/>
        </p:nvSpPr>
        <p:spPr>
          <a:xfrm>
            <a:off x="1905120" y="6127920"/>
            <a:ext cx="33120" cy="18720"/>
          </a:xfrm>
          <a:custGeom>
            <a:avLst/>
            <a:gdLst/>
            <a:ahLst/>
            <a:rect l="l" t="t" r="r" b="b"/>
            <a:pathLst>
              <a:path w="43" h="25">
                <a:moveTo>
                  <a:pt x="43" y="9"/>
                </a:moveTo>
                <a:lnTo>
                  <a:pt x="32" y="4"/>
                </a:lnTo>
                <a:lnTo>
                  <a:pt x="23" y="4"/>
                </a:lnTo>
                <a:lnTo>
                  <a:pt x="20" y="4"/>
                </a:lnTo>
                <a:lnTo>
                  <a:pt x="16" y="4"/>
                </a:lnTo>
                <a:lnTo>
                  <a:pt x="13" y="2"/>
                </a:lnTo>
                <a:lnTo>
                  <a:pt x="7" y="0"/>
                </a:lnTo>
                <a:lnTo>
                  <a:pt x="0" y="20"/>
                </a:lnTo>
                <a:lnTo>
                  <a:pt x="6" y="21"/>
                </a:lnTo>
                <a:lnTo>
                  <a:pt x="11" y="23"/>
                </a:lnTo>
                <a:lnTo>
                  <a:pt x="16" y="25"/>
                </a:lnTo>
                <a:lnTo>
                  <a:pt x="20" y="25"/>
                </a:lnTo>
                <a:lnTo>
                  <a:pt x="25" y="25"/>
                </a:lnTo>
                <a:lnTo>
                  <a:pt x="32" y="25"/>
                </a:lnTo>
                <a:lnTo>
                  <a:pt x="22" y="16"/>
                </a:lnTo>
                <a:lnTo>
                  <a:pt x="43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4" name=""/>
          <p:cNvSpPr/>
          <p:nvPr/>
        </p:nvSpPr>
        <p:spPr>
          <a:xfrm>
            <a:off x="1905120" y="6135840"/>
            <a:ext cx="33120" cy="45720"/>
          </a:xfrm>
          <a:custGeom>
            <a:avLst/>
            <a:gdLst/>
            <a:ahLst/>
            <a:rect l="l" t="t" r="r" b="b"/>
            <a:pathLst>
              <a:path w="43" h="57">
                <a:moveTo>
                  <a:pt x="7" y="57"/>
                </a:moveTo>
                <a:lnTo>
                  <a:pt x="22" y="50"/>
                </a:lnTo>
                <a:lnTo>
                  <a:pt x="22" y="46"/>
                </a:lnTo>
                <a:lnTo>
                  <a:pt x="25" y="41"/>
                </a:lnTo>
                <a:lnTo>
                  <a:pt x="29" y="35"/>
                </a:lnTo>
                <a:lnTo>
                  <a:pt x="34" y="30"/>
                </a:lnTo>
                <a:lnTo>
                  <a:pt x="38" y="23"/>
                </a:lnTo>
                <a:lnTo>
                  <a:pt x="39" y="16"/>
                </a:lnTo>
                <a:lnTo>
                  <a:pt x="41" y="12"/>
                </a:lnTo>
                <a:lnTo>
                  <a:pt x="43" y="9"/>
                </a:lnTo>
                <a:lnTo>
                  <a:pt x="43" y="5"/>
                </a:lnTo>
                <a:lnTo>
                  <a:pt x="43" y="0"/>
                </a:lnTo>
                <a:lnTo>
                  <a:pt x="22" y="7"/>
                </a:lnTo>
                <a:lnTo>
                  <a:pt x="22" y="5"/>
                </a:lnTo>
                <a:lnTo>
                  <a:pt x="22" y="7"/>
                </a:lnTo>
                <a:lnTo>
                  <a:pt x="22" y="7"/>
                </a:lnTo>
                <a:lnTo>
                  <a:pt x="22" y="9"/>
                </a:lnTo>
                <a:lnTo>
                  <a:pt x="18" y="12"/>
                </a:lnTo>
                <a:lnTo>
                  <a:pt x="14" y="18"/>
                </a:lnTo>
                <a:lnTo>
                  <a:pt x="11" y="25"/>
                </a:lnTo>
                <a:lnTo>
                  <a:pt x="7" y="32"/>
                </a:lnTo>
                <a:lnTo>
                  <a:pt x="4" y="37"/>
                </a:lnTo>
                <a:lnTo>
                  <a:pt x="0" y="44"/>
                </a:lnTo>
                <a:lnTo>
                  <a:pt x="13" y="37"/>
                </a:lnTo>
                <a:lnTo>
                  <a:pt x="7" y="5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5" name=""/>
          <p:cNvSpPr/>
          <p:nvPr/>
        </p:nvSpPr>
        <p:spPr>
          <a:xfrm>
            <a:off x="1892160" y="6157800"/>
            <a:ext cx="24120" cy="23760"/>
          </a:xfrm>
          <a:custGeom>
            <a:avLst/>
            <a:gdLst/>
            <a:ahLst/>
            <a:rect l="l" t="t" r="r" b="b"/>
            <a:pathLst>
              <a:path w="28" h="31">
                <a:moveTo>
                  <a:pt x="0" y="0"/>
                </a:moveTo>
                <a:lnTo>
                  <a:pt x="0" y="6"/>
                </a:lnTo>
                <a:lnTo>
                  <a:pt x="4" y="15"/>
                </a:lnTo>
                <a:lnTo>
                  <a:pt x="5" y="20"/>
                </a:lnTo>
                <a:lnTo>
                  <a:pt x="11" y="24"/>
                </a:lnTo>
                <a:lnTo>
                  <a:pt x="16" y="29"/>
                </a:lnTo>
                <a:lnTo>
                  <a:pt x="23" y="31"/>
                </a:lnTo>
                <a:lnTo>
                  <a:pt x="28" y="11"/>
                </a:lnTo>
                <a:lnTo>
                  <a:pt x="25" y="9"/>
                </a:lnTo>
                <a:lnTo>
                  <a:pt x="25" y="9"/>
                </a:lnTo>
                <a:lnTo>
                  <a:pt x="23" y="8"/>
                </a:lnTo>
                <a:lnTo>
                  <a:pt x="23" y="8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6" name=""/>
          <p:cNvSpPr/>
          <p:nvPr/>
        </p:nvSpPr>
        <p:spPr>
          <a:xfrm>
            <a:off x="1901880" y="61578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7" name=""/>
          <p:cNvSpPr/>
          <p:nvPr/>
        </p:nvSpPr>
        <p:spPr>
          <a:xfrm>
            <a:off x="1909800" y="6062760"/>
            <a:ext cx="36360" cy="42840"/>
          </a:xfrm>
          <a:custGeom>
            <a:avLst/>
            <a:gdLst/>
            <a:ahLst/>
            <a:rect l="l" t="t" r="r" b="b"/>
            <a:pathLst>
              <a:path w="47" h="54">
                <a:moveTo>
                  <a:pt x="47" y="34"/>
                </a:moveTo>
                <a:lnTo>
                  <a:pt x="47" y="34"/>
                </a:lnTo>
                <a:lnTo>
                  <a:pt x="47" y="34"/>
                </a:lnTo>
                <a:lnTo>
                  <a:pt x="45" y="32"/>
                </a:lnTo>
                <a:lnTo>
                  <a:pt x="43" y="32"/>
                </a:lnTo>
                <a:lnTo>
                  <a:pt x="38" y="27"/>
                </a:lnTo>
                <a:lnTo>
                  <a:pt x="34" y="22"/>
                </a:lnTo>
                <a:lnTo>
                  <a:pt x="29" y="14"/>
                </a:lnTo>
                <a:lnTo>
                  <a:pt x="25" y="9"/>
                </a:lnTo>
                <a:lnTo>
                  <a:pt x="22" y="4"/>
                </a:lnTo>
                <a:lnTo>
                  <a:pt x="22" y="0"/>
                </a:lnTo>
                <a:lnTo>
                  <a:pt x="0" y="6"/>
                </a:lnTo>
                <a:lnTo>
                  <a:pt x="2" y="13"/>
                </a:lnTo>
                <a:lnTo>
                  <a:pt x="6" y="18"/>
                </a:lnTo>
                <a:lnTo>
                  <a:pt x="11" y="25"/>
                </a:lnTo>
                <a:lnTo>
                  <a:pt x="16" y="34"/>
                </a:lnTo>
                <a:lnTo>
                  <a:pt x="22" y="39"/>
                </a:lnTo>
                <a:lnTo>
                  <a:pt x="29" y="46"/>
                </a:lnTo>
                <a:lnTo>
                  <a:pt x="32" y="48"/>
                </a:lnTo>
                <a:lnTo>
                  <a:pt x="36" y="52"/>
                </a:lnTo>
                <a:lnTo>
                  <a:pt x="41" y="54"/>
                </a:lnTo>
                <a:lnTo>
                  <a:pt x="47" y="54"/>
                </a:lnTo>
                <a:lnTo>
                  <a:pt x="47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8" name=""/>
          <p:cNvSpPr/>
          <p:nvPr/>
        </p:nvSpPr>
        <p:spPr>
          <a:xfrm>
            <a:off x="1943280" y="6089760"/>
            <a:ext cx="172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" y="0"/>
                </a:move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0"/>
                </a:lnTo>
                <a:lnTo>
                  <a:pt x="6" y="20"/>
                </a:lnTo>
                <a:lnTo>
                  <a:pt x="11" y="18"/>
                </a:lnTo>
                <a:lnTo>
                  <a:pt x="14" y="16"/>
                </a:lnTo>
                <a:lnTo>
                  <a:pt x="18" y="14"/>
                </a:lnTo>
                <a:lnTo>
                  <a:pt x="20" y="11"/>
                </a:lnTo>
                <a:lnTo>
                  <a:pt x="22" y="5"/>
                </a:lnTo>
                <a:lnTo>
                  <a:pt x="23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9" name=""/>
          <p:cNvSpPr/>
          <p:nvPr/>
        </p:nvSpPr>
        <p:spPr>
          <a:xfrm>
            <a:off x="1920960" y="6058080"/>
            <a:ext cx="39600" cy="31680"/>
          </a:xfrm>
          <a:custGeom>
            <a:avLst/>
            <a:gdLst/>
            <a:ahLst/>
            <a:rect l="l" t="t" r="r" b="b"/>
            <a:pathLst>
              <a:path w="49" h="41">
                <a:moveTo>
                  <a:pt x="0" y="5"/>
                </a:moveTo>
                <a:lnTo>
                  <a:pt x="1" y="9"/>
                </a:lnTo>
                <a:lnTo>
                  <a:pt x="3" y="14"/>
                </a:lnTo>
                <a:lnTo>
                  <a:pt x="7" y="16"/>
                </a:lnTo>
                <a:lnTo>
                  <a:pt x="8" y="20"/>
                </a:lnTo>
                <a:lnTo>
                  <a:pt x="14" y="23"/>
                </a:lnTo>
                <a:lnTo>
                  <a:pt x="19" y="27"/>
                </a:lnTo>
                <a:lnTo>
                  <a:pt x="23" y="30"/>
                </a:lnTo>
                <a:lnTo>
                  <a:pt x="26" y="34"/>
                </a:lnTo>
                <a:lnTo>
                  <a:pt x="26" y="36"/>
                </a:lnTo>
                <a:lnTo>
                  <a:pt x="28" y="36"/>
                </a:lnTo>
                <a:lnTo>
                  <a:pt x="28" y="39"/>
                </a:lnTo>
                <a:lnTo>
                  <a:pt x="28" y="41"/>
                </a:lnTo>
                <a:lnTo>
                  <a:pt x="49" y="41"/>
                </a:lnTo>
                <a:lnTo>
                  <a:pt x="49" y="36"/>
                </a:lnTo>
                <a:lnTo>
                  <a:pt x="48" y="30"/>
                </a:lnTo>
                <a:lnTo>
                  <a:pt x="46" y="27"/>
                </a:lnTo>
                <a:lnTo>
                  <a:pt x="42" y="21"/>
                </a:lnTo>
                <a:lnTo>
                  <a:pt x="39" y="16"/>
                </a:lnTo>
                <a:lnTo>
                  <a:pt x="33" y="11"/>
                </a:lnTo>
                <a:lnTo>
                  <a:pt x="28" y="7"/>
                </a:lnTo>
                <a:lnTo>
                  <a:pt x="23" y="4"/>
                </a:lnTo>
                <a:lnTo>
                  <a:pt x="23" y="4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0" name=""/>
          <p:cNvSpPr/>
          <p:nvPr/>
        </p:nvSpPr>
        <p:spPr>
          <a:xfrm>
            <a:off x="1920960" y="6051600"/>
            <a:ext cx="936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1" name=""/>
          <p:cNvSpPr/>
          <p:nvPr/>
        </p:nvSpPr>
        <p:spPr>
          <a:xfrm>
            <a:off x="1911240" y="6056280"/>
            <a:ext cx="19080" cy="12600"/>
          </a:xfrm>
          <a:custGeom>
            <a:avLst/>
            <a:gdLst/>
            <a:ahLst/>
            <a:rect l="l" t="t" r="r" b="b"/>
            <a:pathLst>
              <a:path w="23" h="16">
                <a:moveTo>
                  <a:pt x="20" y="16"/>
                </a:moveTo>
                <a:lnTo>
                  <a:pt x="21" y="13"/>
                </a:lnTo>
                <a:lnTo>
                  <a:pt x="23" y="9"/>
                </a:ln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2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2" name=""/>
          <p:cNvSpPr/>
          <p:nvPr/>
        </p:nvSpPr>
        <p:spPr>
          <a:xfrm>
            <a:off x="1919160" y="60642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3" name=""/>
          <p:cNvSpPr/>
          <p:nvPr/>
        </p:nvSpPr>
        <p:spPr>
          <a:xfrm>
            <a:off x="1963800" y="6211800"/>
            <a:ext cx="17280" cy="972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1" y="11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4" name=""/>
          <p:cNvSpPr/>
          <p:nvPr/>
        </p:nvSpPr>
        <p:spPr>
          <a:xfrm>
            <a:off x="1935000" y="6183360"/>
            <a:ext cx="46080" cy="28440"/>
          </a:xfrm>
          <a:custGeom>
            <a:avLst/>
            <a:gdLst/>
            <a:ahLst/>
            <a:rect l="l" t="t" r="r" b="b"/>
            <a:pathLst>
              <a:path w="57" h="38">
                <a:moveTo>
                  <a:pt x="22" y="11"/>
                </a:moveTo>
                <a:lnTo>
                  <a:pt x="11" y="22"/>
                </a:lnTo>
                <a:lnTo>
                  <a:pt x="16" y="22"/>
                </a:lnTo>
                <a:lnTo>
                  <a:pt x="22" y="22"/>
                </a:lnTo>
                <a:lnTo>
                  <a:pt x="25" y="24"/>
                </a:lnTo>
                <a:lnTo>
                  <a:pt x="29" y="27"/>
                </a:lnTo>
                <a:lnTo>
                  <a:pt x="31" y="27"/>
                </a:lnTo>
                <a:lnTo>
                  <a:pt x="32" y="29"/>
                </a:lnTo>
                <a:lnTo>
                  <a:pt x="34" y="31"/>
                </a:lnTo>
                <a:lnTo>
                  <a:pt x="34" y="33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8"/>
                </a:lnTo>
                <a:lnTo>
                  <a:pt x="57" y="38"/>
                </a:lnTo>
                <a:lnTo>
                  <a:pt x="57" y="34"/>
                </a:lnTo>
                <a:lnTo>
                  <a:pt x="57" y="29"/>
                </a:lnTo>
                <a:lnTo>
                  <a:pt x="56" y="25"/>
                </a:lnTo>
                <a:lnTo>
                  <a:pt x="54" y="22"/>
                </a:lnTo>
                <a:lnTo>
                  <a:pt x="50" y="18"/>
                </a:lnTo>
                <a:lnTo>
                  <a:pt x="48" y="15"/>
                </a:lnTo>
                <a:lnTo>
                  <a:pt x="45" y="13"/>
                </a:lnTo>
                <a:lnTo>
                  <a:pt x="41" y="9"/>
                </a:lnTo>
                <a:lnTo>
                  <a:pt x="36" y="6"/>
                </a:lnTo>
                <a:lnTo>
                  <a:pt x="27" y="2"/>
                </a:lnTo>
                <a:lnTo>
                  <a:pt x="20" y="0"/>
                </a:lnTo>
                <a:lnTo>
                  <a:pt x="11" y="0"/>
                </a:lnTo>
                <a:lnTo>
                  <a:pt x="0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5" name=""/>
          <p:cNvSpPr/>
          <p:nvPr/>
        </p:nvSpPr>
        <p:spPr>
          <a:xfrm>
            <a:off x="1935000" y="6189840"/>
            <a:ext cx="36720" cy="39600"/>
          </a:xfrm>
          <a:custGeom>
            <a:avLst/>
            <a:gdLst/>
            <a:ahLst/>
            <a:rect l="l" t="t" r="r" b="b"/>
            <a:pathLst>
              <a:path w="47" h="50">
                <a:moveTo>
                  <a:pt x="47" y="29"/>
                </a:moveTo>
                <a:lnTo>
                  <a:pt x="45" y="29"/>
                </a:lnTo>
                <a:lnTo>
                  <a:pt x="41" y="29"/>
                </a:lnTo>
                <a:lnTo>
                  <a:pt x="40" y="27"/>
                </a:lnTo>
                <a:lnTo>
                  <a:pt x="40" y="27"/>
                </a:lnTo>
                <a:lnTo>
                  <a:pt x="36" y="25"/>
                </a:lnTo>
                <a:lnTo>
                  <a:pt x="34" y="24"/>
                </a:lnTo>
                <a:lnTo>
                  <a:pt x="32" y="24"/>
                </a:lnTo>
                <a:lnTo>
                  <a:pt x="31" y="22"/>
                </a:lnTo>
                <a:lnTo>
                  <a:pt x="29" y="18"/>
                </a:lnTo>
                <a:lnTo>
                  <a:pt x="27" y="16"/>
                </a:lnTo>
                <a:lnTo>
                  <a:pt x="25" y="15"/>
                </a:lnTo>
                <a:lnTo>
                  <a:pt x="23" y="11"/>
                </a:lnTo>
                <a:lnTo>
                  <a:pt x="23" y="9"/>
                </a:lnTo>
                <a:lnTo>
                  <a:pt x="22" y="6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5"/>
                </a:lnTo>
                <a:lnTo>
                  <a:pt x="4" y="20"/>
                </a:lnTo>
                <a:lnTo>
                  <a:pt x="6" y="24"/>
                </a:lnTo>
                <a:lnTo>
                  <a:pt x="9" y="27"/>
                </a:lnTo>
                <a:lnTo>
                  <a:pt x="11" y="31"/>
                </a:lnTo>
                <a:lnTo>
                  <a:pt x="15" y="34"/>
                </a:lnTo>
                <a:lnTo>
                  <a:pt x="18" y="38"/>
                </a:lnTo>
                <a:lnTo>
                  <a:pt x="22" y="41"/>
                </a:lnTo>
                <a:lnTo>
                  <a:pt x="25" y="43"/>
                </a:lnTo>
                <a:lnTo>
                  <a:pt x="29" y="45"/>
                </a:lnTo>
                <a:lnTo>
                  <a:pt x="34" y="48"/>
                </a:lnTo>
                <a:lnTo>
                  <a:pt x="38" y="48"/>
                </a:lnTo>
                <a:lnTo>
                  <a:pt x="41" y="50"/>
                </a:lnTo>
                <a:lnTo>
                  <a:pt x="47" y="50"/>
                </a:lnTo>
                <a:lnTo>
                  <a:pt x="47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6" name=""/>
          <p:cNvSpPr/>
          <p:nvPr/>
        </p:nvSpPr>
        <p:spPr>
          <a:xfrm>
            <a:off x="1971720" y="62215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7" name=""/>
          <p:cNvSpPr/>
          <p:nvPr/>
        </p:nvSpPr>
        <p:spPr>
          <a:xfrm>
            <a:off x="1932120" y="6127920"/>
            <a:ext cx="15840" cy="25200"/>
          </a:xfrm>
          <a:custGeom>
            <a:avLst/>
            <a:gdLst/>
            <a:ahLst/>
            <a:rect l="l" t="t" r="r" b="b"/>
            <a:pathLst>
              <a:path w="21" h="32">
                <a:moveTo>
                  <a:pt x="9" y="0"/>
                </a:moveTo>
                <a:lnTo>
                  <a:pt x="0" y="14"/>
                </a:lnTo>
                <a:lnTo>
                  <a:pt x="2" y="18"/>
                </a:lnTo>
                <a:lnTo>
                  <a:pt x="2" y="18"/>
                </a:lnTo>
                <a:lnTo>
                  <a:pt x="2" y="20"/>
                </a:lnTo>
                <a:lnTo>
                  <a:pt x="0" y="23"/>
                </a:lnTo>
                <a:lnTo>
                  <a:pt x="18" y="32"/>
                </a:lnTo>
                <a:lnTo>
                  <a:pt x="21" y="27"/>
                </a:lnTo>
                <a:lnTo>
                  <a:pt x="21" y="18"/>
                </a:lnTo>
                <a:lnTo>
                  <a:pt x="21" y="13"/>
                </a:lnTo>
                <a:lnTo>
                  <a:pt x="18" y="5"/>
                </a:lnTo>
                <a:lnTo>
                  <a:pt x="9" y="2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8" name=""/>
          <p:cNvSpPr/>
          <p:nvPr/>
        </p:nvSpPr>
        <p:spPr>
          <a:xfrm>
            <a:off x="1938240" y="6127920"/>
            <a:ext cx="22320" cy="18720"/>
          </a:xfrm>
          <a:custGeom>
            <a:avLst/>
            <a:gdLst/>
            <a:ahLst/>
            <a:rect l="l" t="t" r="r" b="b"/>
            <a:pathLst>
              <a:path w="28" h="25">
                <a:moveTo>
                  <a:pt x="28" y="20"/>
                </a:moveTo>
                <a:lnTo>
                  <a:pt x="18" y="4"/>
                </a:lnTo>
                <a:lnTo>
                  <a:pt x="12" y="2"/>
                </a:lnTo>
                <a:lnTo>
                  <a:pt x="0" y="0"/>
                </a:lnTo>
                <a:lnTo>
                  <a:pt x="0" y="21"/>
                </a:lnTo>
                <a:lnTo>
                  <a:pt x="7" y="23"/>
                </a:lnTo>
                <a:lnTo>
                  <a:pt x="18" y="25"/>
                </a:lnTo>
                <a:lnTo>
                  <a:pt x="7" y="9"/>
                </a:lnTo>
                <a:lnTo>
                  <a:pt x="28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9" name=""/>
          <p:cNvSpPr/>
          <p:nvPr/>
        </p:nvSpPr>
        <p:spPr>
          <a:xfrm>
            <a:off x="1938240" y="6134040"/>
            <a:ext cx="22320" cy="23760"/>
          </a:xfrm>
          <a:custGeom>
            <a:avLst/>
            <a:gdLst/>
            <a:ahLst/>
            <a:rect l="l" t="t" r="r" b="b"/>
            <a:pathLst>
              <a:path w="28" h="28">
                <a:moveTo>
                  <a:pt x="0" y="28"/>
                </a:moveTo>
                <a:lnTo>
                  <a:pt x="5" y="28"/>
                </a:lnTo>
                <a:lnTo>
                  <a:pt x="9" y="25"/>
                </a:lnTo>
                <a:lnTo>
                  <a:pt x="14" y="23"/>
                </a:lnTo>
                <a:lnTo>
                  <a:pt x="18" y="21"/>
                </a:lnTo>
                <a:lnTo>
                  <a:pt x="23" y="16"/>
                </a:lnTo>
                <a:lnTo>
                  <a:pt x="28" y="9"/>
                </a:lnTo>
                <a:lnTo>
                  <a:pt x="7" y="0"/>
                </a:lnTo>
                <a:lnTo>
                  <a:pt x="5" y="4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9"/>
                </a:lnTo>
                <a:lnTo>
                  <a:pt x="0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0" name=""/>
          <p:cNvSpPr/>
          <p:nvPr/>
        </p:nvSpPr>
        <p:spPr>
          <a:xfrm>
            <a:off x="1938240" y="61484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1" name=""/>
          <p:cNvSpPr/>
          <p:nvPr/>
        </p:nvSpPr>
        <p:spPr>
          <a:xfrm>
            <a:off x="1954080" y="6134040"/>
            <a:ext cx="17640" cy="27000"/>
          </a:xfrm>
          <a:custGeom>
            <a:avLst/>
            <a:gdLst/>
            <a:ahLst/>
            <a:rect l="l" t="t" r="r" b="b"/>
            <a:pathLst>
              <a:path w="24" h="34">
                <a:moveTo>
                  <a:pt x="13" y="0"/>
                </a:moveTo>
                <a:lnTo>
                  <a:pt x="2" y="11"/>
                </a:lnTo>
                <a:lnTo>
                  <a:pt x="2" y="13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4" y="30"/>
                </a:lnTo>
                <a:lnTo>
                  <a:pt x="13" y="34"/>
                </a:lnTo>
                <a:lnTo>
                  <a:pt x="13" y="14"/>
                </a:lnTo>
                <a:lnTo>
                  <a:pt x="20" y="16"/>
                </a:lnTo>
                <a:lnTo>
                  <a:pt x="22" y="20"/>
                </a:lnTo>
                <a:lnTo>
                  <a:pt x="22" y="22"/>
                </a:lnTo>
                <a:lnTo>
                  <a:pt x="22" y="20"/>
                </a:lnTo>
                <a:lnTo>
                  <a:pt x="24" y="16"/>
                </a:lnTo>
                <a:lnTo>
                  <a:pt x="24" y="11"/>
                </a:lnTo>
                <a:lnTo>
                  <a:pt x="13" y="20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2" name=""/>
          <p:cNvSpPr/>
          <p:nvPr/>
        </p:nvSpPr>
        <p:spPr>
          <a:xfrm>
            <a:off x="1963800" y="6134040"/>
            <a:ext cx="11160" cy="14400"/>
          </a:xfrm>
          <a:custGeom>
            <a:avLst/>
            <a:gdLst/>
            <a:ahLst/>
            <a:rect l="l" t="t" r="r" b="b"/>
            <a:pathLst>
              <a:path w="14" h="20">
                <a:moveTo>
                  <a:pt x="14" y="0"/>
                </a:move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3" name=""/>
          <p:cNvSpPr/>
          <p:nvPr/>
        </p:nvSpPr>
        <p:spPr>
          <a:xfrm>
            <a:off x="1968480" y="6141960"/>
            <a:ext cx="1440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4" name=""/>
          <p:cNvSpPr/>
          <p:nvPr/>
        </p:nvSpPr>
        <p:spPr>
          <a:xfrm>
            <a:off x="1963800" y="6143760"/>
            <a:ext cx="1908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1"/>
                </a:moveTo>
                <a:lnTo>
                  <a:pt x="4" y="21"/>
                </a:lnTo>
                <a:lnTo>
                  <a:pt x="9" y="23"/>
                </a:lnTo>
                <a:lnTo>
                  <a:pt x="11" y="23"/>
                </a:lnTo>
                <a:lnTo>
                  <a:pt x="16" y="23"/>
                </a:lnTo>
                <a:lnTo>
                  <a:pt x="23" y="19"/>
                </a:lnTo>
                <a:lnTo>
                  <a:pt x="25" y="10"/>
                </a:lnTo>
                <a:lnTo>
                  <a:pt x="4" y="10"/>
                </a:lnTo>
                <a:lnTo>
                  <a:pt x="5" y="5"/>
                </a:lnTo>
                <a:lnTo>
                  <a:pt x="11" y="1"/>
                </a:lnTo>
                <a:lnTo>
                  <a:pt x="12" y="1"/>
                </a:lnTo>
                <a:lnTo>
                  <a:pt x="11" y="1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5" name=""/>
          <p:cNvSpPr/>
          <p:nvPr/>
        </p:nvSpPr>
        <p:spPr>
          <a:xfrm>
            <a:off x="1963800" y="6151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6" name=""/>
          <p:cNvSpPr/>
          <p:nvPr/>
        </p:nvSpPr>
        <p:spPr>
          <a:xfrm>
            <a:off x="1927080" y="6253200"/>
            <a:ext cx="1764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10" y="19"/>
                </a:moveTo>
                <a:lnTo>
                  <a:pt x="21" y="10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0" y="0"/>
                </a:lnTo>
                <a:lnTo>
                  <a:pt x="1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7" name=""/>
          <p:cNvSpPr/>
          <p:nvPr/>
        </p:nvSpPr>
        <p:spPr>
          <a:xfrm>
            <a:off x="1913040" y="6248520"/>
            <a:ext cx="21960" cy="20520"/>
          </a:xfrm>
          <a:custGeom>
            <a:avLst/>
            <a:gdLst/>
            <a:ahLst/>
            <a:rect l="l" t="t" r="r" b="b"/>
            <a:pathLst>
              <a:path w="28" h="27">
                <a:moveTo>
                  <a:pt x="11" y="0"/>
                </a:moveTo>
                <a:lnTo>
                  <a:pt x="0" y="11"/>
                </a:lnTo>
                <a:lnTo>
                  <a:pt x="2" y="16"/>
                </a:lnTo>
                <a:lnTo>
                  <a:pt x="5" y="20"/>
                </a:lnTo>
                <a:lnTo>
                  <a:pt x="9" y="24"/>
                </a:lnTo>
                <a:lnTo>
                  <a:pt x="14" y="25"/>
                </a:lnTo>
                <a:lnTo>
                  <a:pt x="21" y="27"/>
                </a:lnTo>
                <a:lnTo>
                  <a:pt x="28" y="27"/>
                </a:lnTo>
                <a:lnTo>
                  <a:pt x="28" y="8"/>
                </a:lnTo>
                <a:lnTo>
                  <a:pt x="25" y="8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21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8" name=""/>
          <p:cNvSpPr/>
          <p:nvPr/>
        </p:nvSpPr>
        <p:spPr>
          <a:xfrm>
            <a:off x="1920960" y="6245280"/>
            <a:ext cx="14040" cy="17280"/>
          </a:xfrm>
          <a:custGeom>
            <a:avLst/>
            <a:gdLst/>
            <a:ahLst/>
            <a:rect l="l" t="t" r="r" b="b"/>
            <a:pathLst>
              <a:path w="17" h="23">
                <a:moveTo>
                  <a:pt x="17" y="0"/>
                </a:moveTo>
                <a:lnTo>
                  <a:pt x="7" y="2"/>
                </a:lnTo>
                <a:lnTo>
                  <a:pt x="0" y="3"/>
                </a:lnTo>
                <a:lnTo>
                  <a:pt x="0" y="23"/>
                </a:lnTo>
                <a:lnTo>
                  <a:pt x="10" y="21"/>
                </a:lnTo>
                <a:lnTo>
                  <a:pt x="17" y="19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9" name=""/>
          <p:cNvSpPr/>
          <p:nvPr/>
        </p:nvSpPr>
        <p:spPr>
          <a:xfrm>
            <a:off x="1935000" y="62532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0" name=""/>
          <p:cNvSpPr/>
          <p:nvPr/>
        </p:nvSpPr>
        <p:spPr>
          <a:xfrm>
            <a:off x="1968480" y="6172200"/>
            <a:ext cx="144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1" name=""/>
          <p:cNvSpPr/>
          <p:nvPr/>
        </p:nvSpPr>
        <p:spPr>
          <a:xfrm>
            <a:off x="1974960" y="6180120"/>
            <a:ext cx="2700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34" y="23"/>
                </a:moveTo>
                <a:lnTo>
                  <a:pt x="30" y="14"/>
                </a:lnTo>
                <a:lnTo>
                  <a:pt x="27" y="7"/>
                </a:lnTo>
                <a:lnTo>
                  <a:pt x="23" y="0"/>
                </a:lnTo>
                <a:lnTo>
                  <a:pt x="23" y="0"/>
                </a:lnTo>
                <a:lnTo>
                  <a:pt x="0" y="0"/>
                </a:lnTo>
                <a:lnTo>
                  <a:pt x="4" y="9"/>
                </a:lnTo>
                <a:lnTo>
                  <a:pt x="7" y="16"/>
                </a:lnTo>
                <a:lnTo>
                  <a:pt x="11" y="23"/>
                </a:lnTo>
                <a:lnTo>
                  <a:pt x="11" y="23"/>
                </a:lnTo>
                <a:lnTo>
                  <a:pt x="34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2" name=""/>
          <p:cNvSpPr/>
          <p:nvPr/>
        </p:nvSpPr>
        <p:spPr>
          <a:xfrm>
            <a:off x="1981080" y="6189840"/>
            <a:ext cx="1116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3" name=""/>
          <p:cNvSpPr/>
          <p:nvPr/>
        </p:nvSpPr>
        <p:spPr>
          <a:xfrm>
            <a:off x="1960560" y="6176880"/>
            <a:ext cx="22320" cy="30240"/>
          </a:xfrm>
          <a:custGeom>
            <a:avLst/>
            <a:gdLst/>
            <a:ahLst/>
            <a:rect l="l" t="t" r="r" b="b"/>
            <a:pathLst>
              <a:path w="29" h="38">
                <a:moveTo>
                  <a:pt x="0" y="0"/>
                </a:moveTo>
                <a:lnTo>
                  <a:pt x="2" y="4"/>
                </a:lnTo>
                <a:lnTo>
                  <a:pt x="2" y="9"/>
                </a:lnTo>
                <a:lnTo>
                  <a:pt x="4" y="15"/>
                </a:lnTo>
                <a:lnTo>
                  <a:pt x="6" y="20"/>
                </a:lnTo>
                <a:lnTo>
                  <a:pt x="8" y="25"/>
                </a:lnTo>
                <a:lnTo>
                  <a:pt x="11" y="31"/>
                </a:lnTo>
                <a:lnTo>
                  <a:pt x="15" y="32"/>
                </a:lnTo>
                <a:lnTo>
                  <a:pt x="16" y="34"/>
                </a:lnTo>
                <a:lnTo>
                  <a:pt x="22" y="38"/>
                </a:lnTo>
                <a:lnTo>
                  <a:pt x="25" y="38"/>
                </a:lnTo>
                <a:lnTo>
                  <a:pt x="25" y="16"/>
                </a:lnTo>
                <a:lnTo>
                  <a:pt x="27" y="18"/>
                </a:lnTo>
                <a:lnTo>
                  <a:pt x="29" y="18"/>
                </a:lnTo>
                <a:lnTo>
                  <a:pt x="29" y="18"/>
                </a:lnTo>
                <a:lnTo>
                  <a:pt x="27" y="16"/>
                </a:lnTo>
                <a:lnTo>
                  <a:pt x="25" y="13"/>
                </a:lnTo>
                <a:lnTo>
                  <a:pt x="24" y="7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4" name=""/>
          <p:cNvSpPr/>
          <p:nvPr/>
        </p:nvSpPr>
        <p:spPr>
          <a:xfrm>
            <a:off x="1963800" y="6172200"/>
            <a:ext cx="612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0" y="0"/>
                </a:moveTo>
                <a:lnTo>
                  <a:pt x="9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5" name=""/>
          <p:cNvSpPr/>
          <p:nvPr/>
        </p:nvSpPr>
        <p:spPr>
          <a:xfrm>
            <a:off x="1960560" y="6172200"/>
            <a:ext cx="14400" cy="14400"/>
          </a:xfrm>
          <a:custGeom>
            <a:avLst/>
            <a:gdLst/>
            <a:ahLst/>
            <a:rect l="l" t="t" r="r" b="b"/>
            <a:pathLst>
              <a:path w="18" h="18">
                <a:moveTo>
                  <a:pt x="15" y="18"/>
                </a:moveTo>
                <a:lnTo>
                  <a:pt x="18" y="14"/>
                </a:lnTo>
                <a:lnTo>
                  <a:pt x="4" y="0"/>
                </a:lnTo>
                <a:lnTo>
                  <a:pt x="0" y="4"/>
                </a:lnTo>
                <a:lnTo>
                  <a:pt x="15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6" name=""/>
          <p:cNvSpPr/>
          <p:nvPr/>
        </p:nvSpPr>
        <p:spPr>
          <a:xfrm>
            <a:off x="1968480" y="61801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7" name=""/>
          <p:cNvSpPr/>
          <p:nvPr/>
        </p:nvSpPr>
        <p:spPr>
          <a:xfrm>
            <a:off x="2006640" y="6183360"/>
            <a:ext cx="15840" cy="17280"/>
          </a:xfrm>
          <a:custGeom>
            <a:avLst/>
            <a:gdLst/>
            <a:ahLst/>
            <a:rect l="l" t="t" r="r" b="b"/>
            <a:pathLst>
              <a:path w="22" h="24">
                <a:moveTo>
                  <a:pt x="22" y="15"/>
                </a:moveTo>
                <a:lnTo>
                  <a:pt x="16" y="4"/>
                </a:lnTo>
                <a:lnTo>
                  <a:pt x="9" y="0"/>
                </a:lnTo>
                <a:lnTo>
                  <a:pt x="0" y="20"/>
                </a:lnTo>
                <a:lnTo>
                  <a:pt x="7" y="24"/>
                </a:lnTo>
                <a:lnTo>
                  <a:pt x="22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8" name=""/>
          <p:cNvSpPr/>
          <p:nvPr/>
        </p:nvSpPr>
        <p:spPr>
          <a:xfrm>
            <a:off x="2008080" y="6192720"/>
            <a:ext cx="14400" cy="14400"/>
          </a:xfrm>
          <a:custGeom>
            <a:avLst/>
            <a:gdLst/>
            <a:ahLst/>
            <a:rect l="l" t="t" r="r" b="b"/>
            <a:pathLst>
              <a:path w="20" h="18">
                <a:moveTo>
                  <a:pt x="20" y="18"/>
                </a:moveTo>
                <a:lnTo>
                  <a:pt x="20" y="14"/>
                </a:lnTo>
                <a:lnTo>
                  <a:pt x="20" y="0"/>
                </a:lnTo>
                <a:lnTo>
                  <a:pt x="0" y="0"/>
                </a:lnTo>
                <a:lnTo>
                  <a:pt x="0" y="14"/>
                </a:lnTo>
                <a:lnTo>
                  <a:pt x="2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89" name=""/>
          <p:cNvSpPr/>
          <p:nvPr/>
        </p:nvSpPr>
        <p:spPr>
          <a:xfrm>
            <a:off x="2001960" y="6200640"/>
            <a:ext cx="20520" cy="20880"/>
          </a:xfrm>
          <a:custGeom>
            <a:avLst/>
            <a:gdLst/>
            <a:ahLst/>
            <a:rect l="l" t="t" r="r" b="b"/>
            <a:pathLst>
              <a:path w="27" h="25">
                <a:moveTo>
                  <a:pt x="20" y="25"/>
                </a:moveTo>
                <a:lnTo>
                  <a:pt x="27" y="7"/>
                </a:lnTo>
                <a:lnTo>
                  <a:pt x="7" y="0"/>
                </a:lnTo>
                <a:lnTo>
                  <a:pt x="0" y="16"/>
                </a:lnTo>
                <a:lnTo>
                  <a:pt x="2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0" name=""/>
          <p:cNvSpPr/>
          <p:nvPr/>
        </p:nvSpPr>
        <p:spPr>
          <a:xfrm>
            <a:off x="1990800" y="6199200"/>
            <a:ext cx="20520" cy="25560"/>
          </a:xfrm>
          <a:custGeom>
            <a:avLst/>
            <a:gdLst/>
            <a:ahLst/>
            <a:rect l="l" t="t" r="r" b="b"/>
            <a:pathLst>
              <a:path w="26" h="34">
                <a:moveTo>
                  <a:pt x="0" y="5"/>
                </a:moveTo>
                <a:lnTo>
                  <a:pt x="2" y="14"/>
                </a:lnTo>
                <a:lnTo>
                  <a:pt x="3" y="21"/>
                </a:lnTo>
                <a:lnTo>
                  <a:pt x="7" y="25"/>
                </a:lnTo>
                <a:lnTo>
                  <a:pt x="10" y="29"/>
                </a:lnTo>
                <a:lnTo>
                  <a:pt x="14" y="32"/>
                </a:lnTo>
                <a:lnTo>
                  <a:pt x="19" y="34"/>
                </a:lnTo>
                <a:lnTo>
                  <a:pt x="26" y="14"/>
                </a:lnTo>
                <a:lnTo>
                  <a:pt x="25" y="13"/>
                </a:lnTo>
                <a:lnTo>
                  <a:pt x="25" y="13"/>
                </a:lnTo>
                <a:lnTo>
                  <a:pt x="23" y="13"/>
                </a:lnTo>
                <a:lnTo>
                  <a:pt x="23" y="13"/>
                </a:lnTo>
                <a:lnTo>
                  <a:pt x="21" y="7"/>
                </a:lnTo>
                <a:lnTo>
                  <a:pt x="19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1" name=""/>
          <p:cNvSpPr/>
          <p:nvPr/>
        </p:nvSpPr>
        <p:spPr>
          <a:xfrm>
            <a:off x="1992240" y="6184800"/>
            <a:ext cx="22320" cy="22320"/>
          </a:xfrm>
          <a:custGeom>
            <a:avLst/>
            <a:gdLst/>
            <a:ahLst/>
            <a:rect l="l" t="t" r="r" b="b"/>
            <a:pathLst>
              <a:path w="28" h="29">
                <a:moveTo>
                  <a:pt x="14" y="0"/>
                </a:moveTo>
                <a:lnTo>
                  <a:pt x="0" y="15"/>
                </a:lnTo>
                <a:lnTo>
                  <a:pt x="14" y="29"/>
                </a:lnTo>
                <a:lnTo>
                  <a:pt x="28" y="15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2" name=""/>
          <p:cNvSpPr/>
          <p:nvPr/>
        </p:nvSpPr>
        <p:spPr>
          <a:xfrm>
            <a:off x="2008080" y="6189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3" name=""/>
          <p:cNvSpPr/>
          <p:nvPr/>
        </p:nvSpPr>
        <p:spPr>
          <a:xfrm>
            <a:off x="1855800" y="5668920"/>
            <a:ext cx="17280" cy="17640"/>
          </a:xfrm>
          <a:custGeom>
            <a:avLst/>
            <a:gdLst/>
            <a:ahLst/>
            <a:rect l="l" t="t" r="r" b="b"/>
            <a:pathLst>
              <a:path w="21" h="23">
                <a:moveTo>
                  <a:pt x="0" y="3"/>
                </a:moveTo>
                <a:lnTo>
                  <a:pt x="0" y="17"/>
                </a:lnTo>
                <a:lnTo>
                  <a:pt x="3" y="21"/>
                </a:lnTo>
                <a:lnTo>
                  <a:pt x="7" y="23"/>
                </a:lnTo>
                <a:lnTo>
                  <a:pt x="12" y="23"/>
                </a:lnTo>
                <a:lnTo>
                  <a:pt x="16" y="23"/>
                </a:lnTo>
                <a:lnTo>
                  <a:pt x="17" y="21"/>
                </a:lnTo>
                <a:lnTo>
                  <a:pt x="21" y="21"/>
                </a:lnTo>
                <a:lnTo>
                  <a:pt x="21" y="0"/>
                </a:lnTo>
                <a:lnTo>
                  <a:pt x="16" y="0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4" y="3"/>
                </a:lnTo>
                <a:lnTo>
                  <a:pt x="14" y="17"/>
                </a:lnTo>
                <a:lnTo>
                  <a:pt x="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4" name=""/>
          <p:cNvSpPr/>
          <p:nvPr/>
        </p:nvSpPr>
        <p:spPr>
          <a:xfrm>
            <a:off x="1855800" y="5667480"/>
            <a:ext cx="22320" cy="17280"/>
          </a:xfrm>
          <a:custGeom>
            <a:avLst/>
            <a:gdLst/>
            <a:ahLst/>
            <a:rect l="l" t="t" r="r" b="b"/>
            <a:pathLst>
              <a:path w="26" h="21">
                <a:moveTo>
                  <a:pt x="26" y="3"/>
                </a:moveTo>
                <a:lnTo>
                  <a:pt x="19" y="2"/>
                </a:lnTo>
                <a:lnTo>
                  <a:pt x="14" y="0"/>
                </a:lnTo>
                <a:lnTo>
                  <a:pt x="9" y="0"/>
                </a:lnTo>
                <a:lnTo>
                  <a:pt x="5" y="2"/>
                </a:lnTo>
                <a:lnTo>
                  <a:pt x="1" y="3"/>
                </a:lnTo>
                <a:lnTo>
                  <a:pt x="0" y="5"/>
                </a:lnTo>
                <a:lnTo>
                  <a:pt x="14" y="19"/>
                </a:lnTo>
                <a:lnTo>
                  <a:pt x="12" y="19"/>
                </a:lnTo>
                <a:lnTo>
                  <a:pt x="12" y="19"/>
                </a:lnTo>
                <a:lnTo>
                  <a:pt x="12" y="19"/>
                </a:lnTo>
                <a:lnTo>
                  <a:pt x="16" y="21"/>
                </a:lnTo>
                <a:lnTo>
                  <a:pt x="26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5" name=""/>
          <p:cNvSpPr/>
          <p:nvPr/>
        </p:nvSpPr>
        <p:spPr>
          <a:xfrm>
            <a:off x="1873080" y="56768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6" name=""/>
          <p:cNvSpPr/>
          <p:nvPr/>
        </p:nvSpPr>
        <p:spPr>
          <a:xfrm>
            <a:off x="1836720" y="5683320"/>
            <a:ext cx="23760" cy="17280"/>
          </a:xfrm>
          <a:custGeom>
            <a:avLst/>
            <a:gdLst/>
            <a:ahLst/>
            <a:rect l="l" t="t" r="r" b="b"/>
            <a:pathLst>
              <a:path w="30" h="23">
                <a:moveTo>
                  <a:pt x="0" y="18"/>
                </a:moveTo>
                <a:lnTo>
                  <a:pt x="10" y="23"/>
                </a:lnTo>
                <a:lnTo>
                  <a:pt x="19" y="22"/>
                </a:lnTo>
                <a:lnTo>
                  <a:pt x="25" y="18"/>
                </a:lnTo>
                <a:lnTo>
                  <a:pt x="28" y="16"/>
                </a:lnTo>
                <a:lnTo>
                  <a:pt x="30" y="15"/>
                </a:lnTo>
                <a:lnTo>
                  <a:pt x="12" y="0"/>
                </a:lnTo>
                <a:lnTo>
                  <a:pt x="12" y="0"/>
                </a:lnTo>
                <a:lnTo>
                  <a:pt x="10" y="2"/>
                </a:lnTo>
                <a:lnTo>
                  <a:pt x="7" y="4"/>
                </a:lnTo>
                <a:lnTo>
                  <a:pt x="10" y="4"/>
                </a:lnTo>
                <a:lnTo>
                  <a:pt x="21" y="9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7" name=""/>
          <p:cNvSpPr/>
          <p:nvPr/>
        </p:nvSpPr>
        <p:spPr>
          <a:xfrm>
            <a:off x="1833480" y="5680080"/>
            <a:ext cx="20880" cy="17280"/>
          </a:xfrm>
          <a:custGeom>
            <a:avLst/>
            <a:gdLst/>
            <a:ahLst/>
            <a:rect l="l" t="t" r="r" b="b"/>
            <a:pathLst>
              <a:path w="25" h="21">
                <a:moveTo>
                  <a:pt x="6" y="0"/>
                </a:moveTo>
                <a:lnTo>
                  <a:pt x="0" y="14"/>
                </a:lnTo>
                <a:lnTo>
                  <a:pt x="2" y="18"/>
                </a:lnTo>
                <a:lnTo>
                  <a:pt x="4" y="21"/>
                </a:lnTo>
                <a:lnTo>
                  <a:pt x="25" y="12"/>
                </a:lnTo>
                <a:lnTo>
                  <a:pt x="23" y="9"/>
                </a:lnTo>
                <a:lnTo>
                  <a:pt x="22" y="5"/>
                </a:lnTo>
                <a:lnTo>
                  <a:pt x="16" y="19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8" name=""/>
          <p:cNvSpPr/>
          <p:nvPr/>
        </p:nvSpPr>
        <p:spPr>
          <a:xfrm>
            <a:off x="1838160" y="5676840"/>
            <a:ext cx="22320" cy="19080"/>
          </a:xfrm>
          <a:custGeom>
            <a:avLst/>
            <a:gdLst/>
            <a:ahLst/>
            <a:rect l="l" t="t" r="r" b="b"/>
            <a:pathLst>
              <a:path w="28" h="23">
                <a:moveTo>
                  <a:pt x="28" y="7"/>
                </a:moveTo>
                <a:lnTo>
                  <a:pt x="24" y="4"/>
                </a:lnTo>
                <a:lnTo>
                  <a:pt x="21" y="2"/>
                </a:lnTo>
                <a:lnTo>
                  <a:pt x="17" y="0"/>
                </a:lnTo>
                <a:lnTo>
                  <a:pt x="12" y="0"/>
                </a:lnTo>
                <a:lnTo>
                  <a:pt x="7" y="2"/>
                </a:lnTo>
                <a:lnTo>
                  <a:pt x="0" y="4"/>
                </a:lnTo>
                <a:lnTo>
                  <a:pt x="10" y="23"/>
                </a:lnTo>
                <a:lnTo>
                  <a:pt x="14" y="22"/>
                </a:lnTo>
                <a:lnTo>
                  <a:pt x="14" y="22"/>
                </a:lnTo>
                <a:lnTo>
                  <a:pt x="14" y="22"/>
                </a:lnTo>
                <a:lnTo>
                  <a:pt x="12" y="22"/>
                </a:lnTo>
                <a:lnTo>
                  <a:pt x="12" y="22"/>
                </a:lnTo>
                <a:lnTo>
                  <a:pt x="28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99" name=""/>
          <p:cNvSpPr/>
          <p:nvPr/>
        </p:nvSpPr>
        <p:spPr>
          <a:xfrm>
            <a:off x="1854360" y="56880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0" name=""/>
          <p:cNvSpPr/>
          <p:nvPr/>
        </p:nvSpPr>
        <p:spPr>
          <a:xfrm>
            <a:off x="1865160" y="5516640"/>
            <a:ext cx="1116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1" name=""/>
          <p:cNvSpPr/>
          <p:nvPr/>
        </p:nvSpPr>
        <p:spPr>
          <a:xfrm>
            <a:off x="1866960" y="5524560"/>
            <a:ext cx="20520" cy="6120"/>
          </a:xfrm>
          <a:custGeom>
            <a:avLst/>
            <a:gdLst/>
            <a:ahLst/>
            <a:rect l="l" t="t" r="r" b="b"/>
            <a:pathLst>
              <a:path w="25" h="9">
                <a:moveTo>
                  <a:pt x="25" y="9"/>
                </a:moveTo>
                <a:lnTo>
                  <a:pt x="25" y="9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3" y="9"/>
                </a:lnTo>
                <a:lnTo>
                  <a:pt x="2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2" name=""/>
          <p:cNvSpPr/>
          <p:nvPr/>
        </p:nvSpPr>
        <p:spPr>
          <a:xfrm>
            <a:off x="1870200" y="5526000"/>
            <a:ext cx="17280" cy="1764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21"/>
                </a:moveTo>
                <a:lnTo>
                  <a:pt x="0" y="21"/>
                </a:lnTo>
                <a:lnTo>
                  <a:pt x="4" y="21"/>
                </a:lnTo>
                <a:lnTo>
                  <a:pt x="9" y="21"/>
                </a:lnTo>
                <a:lnTo>
                  <a:pt x="13" y="19"/>
                </a:lnTo>
                <a:lnTo>
                  <a:pt x="17" y="18"/>
                </a:lnTo>
                <a:lnTo>
                  <a:pt x="20" y="14"/>
                </a:lnTo>
                <a:lnTo>
                  <a:pt x="22" y="7"/>
                </a:lnTo>
                <a:lnTo>
                  <a:pt x="0" y="7"/>
                </a:lnTo>
                <a:lnTo>
                  <a:pt x="2" y="3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3" name=""/>
          <p:cNvSpPr/>
          <p:nvPr/>
        </p:nvSpPr>
        <p:spPr>
          <a:xfrm>
            <a:off x="1855800" y="5524560"/>
            <a:ext cx="19080" cy="19080"/>
          </a:xfrm>
          <a:custGeom>
            <a:avLst/>
            <a:gdLst/>
            <a:ahLst/>
            <a:rect l="l" t="t" r="r" b="b"/>
            <a:pathLst>
              <a:path w="23" h="23">
                <a:moveTo>
                  <a:pt x="0" y="0"/>
                </a:moveTo>
                <a:lnTo>
                  <a:pt x="1" y="7"/>
                </a:lnTo>
                <a:lnTo>
                  <a:pt x="3" y="12"/>
                </a:lnTo>
                <a:lnTo>
                  <a:pt x="5" y="16"/>
                </a:lnTo>
                <a:lnTo>
                  <a:pt x="9" y="20"/>
                </a:lnTo>
                <a:lnTo>
                  <a:pt x="12" y="21"/>
                </a:lnTo>
                <a:lnTo>
                  <a:pt x="17" y="23"/>
                </a:lnTo>
                <a:lnTo>
                  <a:pt x="17" y="4"/>
                </a:lnTo>
                <a:lnTo>
                  <a:pt x="21" y="4"/>
                </a:lnTo>
                <a:lnTo>
                  <a:pt x="23" y="5"/>
                </a:lnTo>
                <a:lnTo>
                  <a:pt x="23" y="5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4" name=""/>
          <p:cNvSpPr/>
          <p:nvPr/>
        </p:nvSpPr>
        <p:spPr>
          <a:xfrm>
            <a:off x="1865160" y="55245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5" name=""/>
          <p:cNvSpPr/>
          <p:nvPr/>
        </p:nvSpPr>
        <p:spPr>
          <a:xfrm>
            <a:off x="1876320" y="5533920"/>
            <a:ext cx="20880" cy="17640"/>
          </a:xfrm>
          <a:custGeom>
            <a:avLst/>
            <a:gdLst/>
            <a:ahLst/>
            <a:rect l="l" t="t" r="r" b="b"/>
            <a:pathLst>
              <a:path w="26" h="22">
                <a:moveTo>
                  <a:pt x="26" y="11"/>
                </a:moveTo>
                <a:lnTo>
                  <a:pt x="16" y="0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lnTo>
                  <a:pt x="5" y="22"/>
                </a:lnTo>
                <a:lnTo>
                  <a:pt x="16" y="22"/>
                </a:lnTo>
                <a:lnTo>
                  <a:pt x="3" y="11"/>
                </a:lnTo>
                <a:lnTo>
                  <a:pt x="26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6" name=""/>
          <p:cNvSpPr/>
          <p:nvPr/>
        </p:nvSpPr>
        <p:spPr>
          <a:xfrm>
            <a:off x="1879560" y="5543640"/>
            <a:ext cx="17640" cy="25200"/>
          </a:xfrm>
          <a:custGeom>
            <a:avLst/>
            <a:gdLst/>
            <a:ahLst/>
            <a:rect l="l" t="t" r="r" b="b"/>
            <a:pathLst>
              <a:path w="23" h="32">
                <a:moveTo>
                  <a:pt x="11" y="32"/>
                </a:moveTo>
                <a:lnTo>
                  <a:pt x="23" y="21"/>
                </a:lnTo>
                <a:lnTo>
                  <a:pt x="23" y="14"/>
                </a:lnTo>
                <a:lnTo>
                  <a:pt x="23" y="11"/>
                </a:lnTo>
                <a:lnTo>
                  <a:pt x="23" y="7"/>
                </a:lnTo>
                <a:lnTo>
                  <a:pt x="23" y="0"/>
                </a:lnTo>
                <a:lnTo>
                  <a:pt x="0" y="0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0" y="21"/>
                </a:lnTo>
                <a:lnTo>
                  <a:pt x="11" y="11"/>
                </a:lnTo>
                <a:lnTo>
                  <a:pt x="11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7" name=""/>
          <p:cNvSpPr/>
          <p:nvPr/>
        </p:nvSpPr>
        <p:spPr>
          <a:xfrm>
            <a:off x="1866960" y="5549760"/>
            <a:ext cx="2052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3" y="11"/>
                </a:lnTo>
                <a:lnTo>
                  <a:pt x="5" y="14"/>
                </a:lnTo>
                <a:lnTo>
                  <a:pt x="9" y="20"/>
                </a:lnTo>
                <a:lnTo>
                  <a:pt x="12" y="21"/>
                </a:lnTo>
                <a:lnTo>
                  <a:pt x="18" y="21"/>
                </a:lnTo>
                <a:lnTo>
                  <a:pt x="21" y="23"/>
                </a:lnTo>
                <a:lnTo>
                  <a:pt x="25" y="23"/>
                </a:lnTo>
                <a:lnTo>
                  <a:pt x="25" y="0"/>
                </a:lnTo>
                <a:lnTo>
                  <a:pt x="23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8" name=""/>
          <p:cNvSpPr/>
          <p:nvPr/>
        </p:nvSpPr>
        <p:spPr>
          <a:xfrm>
            <a:off x="1866960" y="5543640"/>
            <a:ext cx="17280" cy="792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0"/>
                </a:moveTo>
                <a:lnTo>
                  <a:pt x="0" y="5"/>
                </a:lnTo>
                <a:lnTo>
                  <a:pt x="0" y="11"/>
                </a:lnTo>
                <a:lnTo>
                  <a:pt x="21" y="11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9" name=""/>
          <p:cNvSpPr/>
          <p:nvPr/>
        </p:nvSpPr>
        <p:spPr>
          <a:xfrm>
            <a:off x="1876320" y="55436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0" name=""/>
          <p:cNvSpPr/>
          <p:nvPr/>
        </p:nvSpPr>
        <p:spPr>
          <a:xfrm>
            <a:off x="1808280" y="5450040"/>
            <a:ext cx="11160" cy="15840"/>
          </a:xfrm>
          <a:custGeom>
            <a:avLst/>
            <a:gdLst/>
            <a:ahLst/>
            <a:rect l="l" t="t" r="r" b="b"/>
            <a:pathLst>
              <a:path w="14" h="21">
                <a:moveTo>
                  <a:pt x="14" y="0"/>
                </a:move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4" y="21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1" name=""/>
          <p:cNvSpPr/>
          <p:nvPr/>
        </p:nvSpPr>
        <p:spPr>
          <a:xfrm>
            <a:off x="1811160" y="5457960"/>
            <a:ext cx="1620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2" name=""/>
          <p:cNvSpPr/>
          <p:nvPr/>
        </p:nvSpPr>
        <p:spPr>
          <a:xfrm>
            <a:off x="1803240" y="5468760"/>
            <a:ext cx="24120" cy="17640"/>
          </a:xfrm>
          <a:custGeom>
            <a:avLst/>
            <a:gdLst/>
            <a:ahLst/>
            <a:rect l="l" t="t" r="r" b="b"/>
            <a:pathLst>
              <a:path w="30" h="21">
                <a:moveTo>
                  <a:pt x="0" y="14"/>
                </a:moveTo>
                <a:lnTo>
                  <a:pt x="18" y="21"/>
                </a:lnTo>
                <a:lnTo>
                  <a:pt x="20" y="19"/>
                </a:lnTo>
                <a:lnTo>
                  <a:pt x="23" y="16"/>
                </a:lnTo>
                <a:lnTo>
                  <a:pt x="25" y="14"/>
                </a:lnTo>
                <a:lnTo>
                  <a:pt x="27" y="12"/>
                </a:lnTo>
                <a:lnTo>
                  <a:pt x="29" y="8"/>
                </a:lnTo>
                <a:lnTo>
                  <a:pt x="30" y="3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7" y="3"/>
                </a:lnTo>
                <a:lnTo>
                  <a:pt x="4" y="7"/>
                </a:lnTo>
                <a:lnTo>
                  <a:pt x="21" y="14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3" name=""/>
          <p:cNvSpPr/>
          <p:nvPr/>
        </p:nvSpPr>
        <p:spPr>
          <a:xfrm>
            <a:off x="1800360" y="5457960"/>
            <a:ext cx="19080" cy="21960"/>
          </a:xfrm>
          <a:custGeom>
            <a:avLst/>
            <a:gdLst/>
            <a:ahLst/>
            <a:rect l="l" t="t" r="r" b="b"/>
            <a:pathLst>
              <a:path w="24" h="29">
                <a:moveTo>
                  <a:pt x="0" y="0"/>
                </a:moveTo>
                <a:lnTo>
                  <a:pt x="0" y="7"/>
                </a:lnTo>
                <a:lnTo>
                  <a:pt x="1" y="15"/>
                </a:lnTo>
                <a:lnTo>
                  <a:pt x="3" y="22"/>
                </a:lnTo>
                <a:lnTo>
                  <a:pt x="3" y="29"/>
                </a:lnTo>
                <a:lnTo>
                  <a:pt x="24" y="29"/>
                </a:lnTo>
                <a:lnTo>
                  <a:pt x="24" y="20"/>
                </a:lnTo>
                <a:lnTo>
                  <a:pt x="23" y="11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4" name=""/>
          <p:cNvSpPr/>
          <p:nvPr/>
        </p:nvSpPr>
        <p:spPr>
          <a:xfrm>
            <a:off x="1808280" y="54579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5" name=""/>
          <p:cNvSpPr/>
          <p:nvPr/>
        </p:nvSpPr>
        <p:spPr>
          <a:xfrm>
            <a:off x="1819440" y="5283360"/>
            <a:ext cx="21960" cy="18720"/>
          </a:xfrm>
          <a:custGeom>
            <a:avLst/>
            <a:gdLst/>
            <a:ahLst/>
            <a:rect l="l" t="t" r="r" b="b"/>
            <a:pathLst>
              <a:path w="29" h="25">
                <a:moveTo>
                  <a:pt x="29" y="10"/>
                </a:moveTo>
                <a:lnTo>
                  <a:pt x="29" y="10"/>
                </a:lnTo>
                <a:lnTo>
                  <a:pt x="22" y="1"/>
                </a:lnTo>
                <a:lnTo>
                  <a:pt x="15" y="0"/>
                </a:lnTo>
                <a:lnTo>
                  <a:pt x="11" y="0"/>
                </a:lnTo>
                <a:lnTo>
                  <a:pt x="8" y="1"/>
                </a:lnTo>
                <a:lnTo>
                  <a:pt x="4" y="3"/>
                </a:lnTo>
                <a:lnTo>
                  <a:pt x="0" y="5"/>
                </a:lnTo>
                <a:lnTo>
                  <a:pt x="0" y="25"/>
                </a:lnTo>
                <a:lnTo>
                  <a:pt x="9" y="23"/>
                </a:lnTo>
                <a:lnTo>
                  <a:pt x="15" y="21"/>
                </a:lnTo>
                <a:lnTo>
                  <a:pt x="18" y="21"/>
                </a:lnTo>
                <a:lnTo>
                  <a:pt x="18" y="19"/>
                </a:lnTo>
                <a:lnTo>
                  <a:pt x="13" y="19"/>
                </a:lnTo>
                <a:lnTo>
                  <a:pt x="8" y="10"/>
                </a:lnTo>
                <a:lnTo>
                  <a:pt x="29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6" name=""/>
          <p:cNvSpPr/>
          <p:nvPr/>
        </p:nvSpPr>
        <p:spPr>
          <a:xfrm>
            <a:off x="1814400" y="5291280"/>
            <a:ext cx="27000" cy="28440"/>
          </a:xfrm>
          <a:custGeom>
            <a:avLst/>
            <a:gdLst/>
            <a:ahLst/>
            <a:rect l="l" t="t" r="r" b="b"/>
            <a:pathLst>
              <a:path w="36" h="36">
                <a:moveTo>
                  <a:pt x="0" y="36"/>
                </a:moveTo>
                <a:lnTo>
                  <a:pt x="0" y="36"/>
                </a:lnTo>
                <a:lnTo>
                  <a:pt x="7" y="36"/>
                </a:lnTo>
                <a:lnTo>
                  <a:pt x="13" y="34"/>
                </a:lnTo>
                <a:lnTo>
                  <a:pt x="18" y="31"/>
                </a:lnTo>
                <a:lnTo>
                  <a:pt x="23" y="25"/>
                </a:lnTo>
                <a:lnTo>
                  <a:pt x="29" y="22"/>
                </a:lnTo>
                <a:lnTo>
                  <a:pt x="32" y="15"/>
                </a:lnTo>
                <a:lnTo>
                  <a:pt x="34" y="7"/>
                </a:lnTo>
                <a:lnTo>
                  <a:pt x="36" y="0"/>
                </a:lnTo>
                <a:lnTo>
                  <a:pt x="15" y="0"/>
                </a:lnTo>
                <a:lnTo>
                  <a:pt x="15" y="2"/>
                </a:lnTo>
                <a:lnTo>
                  <a:pt x="15" y="6"/>
                </a:lnTo>
                <a:lnTo>
                  <a:pt x="11" y="7"/>
                </a:lnTo>
                <a:lnTo>
                  <a:pt x="9" y="11"/>
                </a:lnTo>
                <a:lnTo>
                  <a:pt x="7" y="13"/>
                </a:lnTo>
                <a:lnTo>
                  <a:pt x="6" y="13"/>
                </a:lnTo>
                <a:lnTo>
                  <a:pt x="2" y="15"/>
                </a:lnTo>
                <a:lnTo>
                  <a:pt x="0" y="15"/>
                </a:lnTo>
                <a:lnTo>
                  <a:pt x="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7" name=""/>
          <p:cNvSpPr/>
          <p:nvPr/>
        </p:nvSpPr>
        <p:spPr>
          <a:xfrm>
            <a:off x="1795320" y="5300640"/>
            <a:ext cx="208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"/>
                </a:moveTo>
                <a:lnTo>
                  <a:pt x="0" y="2"/>
                </a:lnTo>
                <a:lnTo>
                  <a:pt x="2" y="9"/>
                </a:lnTo>
                <a:lnTo>
                  <a:pt x="6" y="14"/>
                </a:lnTo>
                <a:lnTo>
                  <a:pt x="9" y="18"/>
                </a:lnTo>
                <a:lnTo>
                  <a:pt x="14" y="21"/>
                </a:lnTo>
                <a:lnTo>
                  <a:pt x="18" y="23"/>
                </a:lnTo>
                <a:lnTo>
                  <a:pt x="23" y="23"/>
                </a:lnTo>
                <a:lnTo>
                  <a:pt x="23" y="2"/>
                </a:lnTo>
                <a:lnTo>
                  <a:pt x="25" y="2"/>
                </a:lnTo>
                <a:lnTo>
                  <a:pt x="25" y="2"/>
                </a:lnTo>
                <a:lnTo>
                  <a:pt x="23" y="0"/>
                </a:lnTo>
                <a:lnTo>
                  <a:pt x="23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8" name=""/>
          <p:cNvSpPr/>
          <p:nvPr/>
        </p:nvSpPr>
        <p:spPr>
          <a:xfrm>
            <a:off x="1795320" y="5286240"/>
            <a:ext cx="24120" cy="15840"/>
          </a:xfrm>
          <a:custGeom>
            <a:avLst/>
            <a:gdLst/>
            <a:ahLst/>
            <a:rect l="l" t="t" r="r" b="b"/>
            <a:pathLst>
              <a:path w="30" h="22">
                <a:moveTo>
                  <a:pt x="30" y="2"/>
                </a:moveTo>
                <a:lnTo>
                  <a:pt x="25" y="0"/>
                </a:lnTo>
                <a:lnTo>
                  <a:pt x="18" y="2"/>
                </a:lnTo>
                <a:lnTo>
                  <a:pt x="11" y="4"/>
                </a:lnTo>
                <a:lnTo>
                  <a:pt x="7" y="7"/>
                </a:lnTo>
                <a:lnTo>
                  <a:pt x="4" y="11"/>
                </a:lnTo>
                <a:lnTo>
                  <a:pt x="2" y="14"/>
                </a:lnTo>
                <a:lnTo>
                  <a:pt x="2" y="18"/>
                </a:lnTo>
                <a:lnTo>
                  <a:pt x="0" y="22"/>
                </a:lnTo>
                <a:lnTo>
                  <a:pt x="23" y="22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2" y="22"/>
                </a:lnTo>
                <a:lnTo>
                  <a:pt x="22" y="22"/>
                </a:lnTo>
                <a:lnTo>
                  <a:pt x="25" y="22"/>
                </a:lnTo>
                <a:lnTo>
                  <a:pt x="30" y="22"/>
                </a:lnTo>
                <a:lnTo>
                  <a:pt x="3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9" name=""/>
          <p:cNvSpPr/>
          <p:nvPr/>
        </p:nvSpPr>
        <p:spPr>
          <a:xfrm>
            <a:off x="1819440" y="52941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0" name=""/>
          <p:cNvSpPr/>
          <p:nvPr/>
        </p:nvSpPr>
        <p:spPr>
          <a:xfrm>
            <a:off x="1814400" y="5321160"/>
            <a:ext cx="33480" cy="25560"/>
          </a:xfrm>
          <a:custGeom>
            <a:avLst/>
            <a:gdLst/>
            <a:ahLst/>
            <a:rect l="l" t="t" r="r" b="b"/>
            <a:pathLst>
              <a:path w="43" h="32">
                <a:moveTo>
                  <a:pt x="43" y="17"/>
                </a:moveTo>
                <a:lnTo>
                  <a:pt x="43" y="17"/>
                </a:lnTo>
                <a:lnTo>
                  <a:pt x="41" y="12"/>
                </a:lnTo>
                <a:lnTo>
                  <a:pt x="39" y="7"/>
                </a:lnTo>
                <a:lnTo>
                  <a:pt x="36" y="1"/>
                </a:lnTo>
                <a:lnTo>
                  <a:pt x="31" y="0"/>
                </a:lnTo>
                <a:lnTo>
                  <a:pt x="25" y="0"/>
                </a:lnTo>
                <a:lnTo>
                  <a:pt x="22" y="1"/>
                </a:lnTo>
                <a:lnTo>
                  <a:pt x="16" y="3"/>
                </a:lnTo>
                <a:lnTo>
                  <a:pt x="13" y="5"/>
                </a:lnTo>
                <a:lnTo>
                  <a:pt x="4" y="14"/>
                </a:lnTo>
                <a:lnTo>
                  <a:pt x="0" y="17"/>
                </a:lnTo>
                <a:lnTo>
                  <a:pt x="16" y="32"/>
                </a:lnTo>
                <a:lnTo>
                  <a:pt x="20" y="28"/>
                </a:lnTo>
                <a:lnTo>
                  <a:pt x="27" y="21"/>
                </a:lnTo>
                <a:lnTo>
                  <a:pt x="27" y="21"/>
                </a:lnTo>
                <a:lnTo>
                  <a:pt x="29" y="21"/>
                </a:lnTo>
                <a:lnTo>
                  <a:pt x="27" y="21"/>
                </a:lnTo>
                <a:lnTo>
                  <a:pt x="23" y="19"/>
                </a:lnTo>
                <a:lnTo>
                  <a:pt x="22" y="17"/>
                </a:lnTo>
                <a:lnTo>
                  <a:pt x="22" y="16"/>
                </a:lnTo>
                <a:lnTo>
                  <a:pt x="22" y="17"/>
                </a:lnTo>
                <a:lnTo>
                  <a:pt x="43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1" name=""/>
          <p:cNvSpPr/>
          <p:nvPr/>
        </p:nvSpPr>
        <p:spPr>
          <a:xfrm>
            <a:off x="1822320" y="5335560"/>
            <a:ext cx="25560" cy="20520"/>
          </a:xfrm>
          <a:custGeom>
            <a:avLst/>
            <a:gdLst/>
            <a:ahLst/>
            <a:rect l="l" t="t" r="r" b="b"/>
            <a:pathLst>
              <a:path w="32" h="27">
                <a:moveTo>
                  <a:pt x="9" y="27"/>
                </a:moveTo>
                <a:lnTo>
                  <a:pt x="16" y="24"/>
                </a:lnTo>
                <a:lnTo>
                  <a:pt x="21" y="18"/>
                </a:lnTo>
                <a:lnTo>
                  <a:pt x="25" y="15"/>
                </a:lnTo>
                <a:lnTo>
                  <a:pt x="28" y="11"/>
                </a:lnTo>
                <a:lnTo>
                  <a:pt x="30" y="8"/>
                </a:lnTo>
                <a:lnTo>
                  <a:pt x="32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9" y="4"/>
                </a:lnTo>
                <a:lnTo>
                  <a:pt x="4" y="8"/>
                </a:lnTo>
                <a:lnTo>
                  <a:pt x="0" y="9"/>
                </a:lnTo>
                <a:lnTo>
                  <a:pt x="9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2" name=""/>
          <p:cNvSpPr/>
          <p:nvPr/>
        </p:nvSpPr>
        <p:spPr>
          <a:xfrm>
            <a:off x="1805040" y="5340240"/>
            <a:ext cx="20520" cy="17640"/>
          </a:xfrm>
          <a:custGeom>
            <a:avLst/>
            <a:gdLst/>
            <a:ahLst/>
            <a:rect l="l" t="t" r="r" b="b"/>
            <a:pathLst>
              <a:path w="25" h="21">
                <a:moveTo>
                  <a:pt x="0" y="10"/>
                </a:moveTo>
                <a:lnTo>
                  <a:pt x="10" y="21"/>
                </a:lnTo>
                <a:lnTo>
                  <a:pt x="25" y="21"/>
                </a:lnTo>
                <a:lnTo>
                  <a:pt x="25" y="0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3" name=""/>
          <p:cNvSpPr/>
          <p:nvPr/>
        </p:nvSpPr>
        <p:spPr>
          <a:xfrm>
            <a:off x="1805040" y="5340240"/>
            <a:ext cx="1728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4" name=""/>
          <p:cNvSpPr/>
          <p:nvPr/>
        </p:nvSpPr>
        <p:spPr>
          <a:xfrm>
            <a:off x="1814400" y="5332320"/>
            <a:ext cx="5040" cy="17640"/>
          </a:xfrm>
          <a:custGeom>
            <a:avLst/>
            <a:gdLst/>
            <a:ahLst/>
            <a:rect l="l" t="t" r="r" b="b"/>
            <a:pathLst>
              <a:path w="7" h="21">
                <a:moveTo>
                  <a:pt x="7" y="0"/>
                </a:move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7" y="21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5" name=""/>
          <p:cNvSpPr/>
          <p:nvPr/>
        </p:nvSpPr>
        <p:spPr>
          <a:xfrm>
            <a:off x="1819440" y="53402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6" name=""/>
          <p:cNvSpPr/>
          <p:nvPr/>
        </p:nvSpPr>
        <p:spPr>
          <a:xfrm>
            <a:off x="1836720" y="5300640"/>
            <a:ext cx="19080" cy="28440"/>
          </a:xfrm>
          <a:custGeom>
            <a:avLst/>
            <a:gdLst/>
            <a:ahLst/>
            <a:rect l="l" t="t" r="r" b="b"/>
            <a:pathLst>
              <a:path w="25" h="35">
                <a:moveTo>
                  <a:pt x="18" y="0"/>
                </a:moveTo>
                <a:lnTo>
                  <a:pt x="3" y="9"/>
                </a:lnTo>
                <a:lnTo>
                  <a:pt x="2" y="12"/>
                </a:lnTo>
                <a:lnTo>
                  <a:pt x="2" y="18"/>
                </a:lnTo>
                <a:lnTo>
                  <a:pt x="0" y="21"/>
                </a:lnTo>
                <a:lnTo>
                  <a:pt x="0" y="26"/>
                </a:lnTo>
                <a:lnTo>
                  <a:pt x="7" y="34"/>
                </a:lnTo>
                <a:lnTo>
                  <a:pt x="14" y="35"/>
                </a:lnTo>
                <a:lnTo>
                  <a:pt x="14" y="16"/>
                </a:lnTo>
                <a:lnTo>
                  <a:pt x="18" y="16"/>
                </a:lnTo>
                <a:lnTo>
                  <a:pt x="21" y="21"/>
                </a:lnTo>
                <a:lnTo>
                  <a:pt x="21" y="23"/>
                </a:lnTo>
                <a:lnTo>
                  <a:pt x="21" y="23"/>
                </a:lnTo>
                <a:lnTo>
                  <a:pt x="23" y="16"/>
                </a:lnTo>
                <a:lnTo>
                  <a:pt x="25" y="9"/>
                </a:lnTo>
                <a:lnTo>
                  <a:pt x="9" y="18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7" name=""/>
          <p:cNvSpPr/>
          <p:nvPr/>
        </p:nvSpPr>
        <p:spPr>
          <a:xfrm>
            <a:off x="1843200" y="5300640"/>
            <a:ext cx="23760" cy="22320"/>
          </a:xfrm>
          <a:custGeom>
            <a:avLst/>
            <a:gdLst/>
            <a:ahLst/>
            <a:rect l="l" t="t" r="r" b="b"/>
            <a:pathLst>
              <a:path w="30" h="26">
                <a:moveTo>
                  <a:pt x="30" y="26"/>
                </a:moveTo>
                <a:lnTo>
                  <a:pt x="30" y="12"/>
                </a:lnTo>
                <a:lnTo>
                  <a:pt x="25" y="9"/>
                </a:lnTo>
                <a:lnTo>
                  <a:pt x="21" y="5"/>
                </a:lnTo>
                <a:lnTo>
                  <a:pt x="16" y="2"/>
                </a:lnTo>
                <a:lnTo>
                  <a:pt x="9" y="0"/>
                </a:lnTo>
                <a:lnTo>
                  <a:pt x="0" y="18"/>
                </a:lnTo>
                <a:lnTo>
                  <a:pt x="5" y="21"/>
                </a:lnTo>
                <a:lnTo>
                  <a:pt x="9" y="23"/>
                </a:lnTo>
                <a:lnTo>
                  <a:pt x="14" y="25"/>
                </a:lnTo>
                <a:lnTo>
                  <a:pt x="16" y="26"/>
                </a:lnTo>
                <a:lnTo>
                  <a:pt x="16" y="12"/>
                </a:lnTo>
                <a:lnTo>
                  <a:pt x="30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8" name=""/>
          <p:cNvSpPr/>
          <p:nvPr/>
        </p:nvSpPr>
        <p:spPr>
          <a:xfrm>
            <a:off x="1847880" y="5311800"/>
            <a:ext cx="1908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3"/>
                </a:moveTo>
                <a:lnTo>
                  <a:pt x="5" y="23"/>
                </a:lnTo>
                <a:lnTo>
                  <a:pt x="12" y="22"/>
                </a:lnTo>
                <a:lnTo>
                  <a:pt x="18" y="18"/>
                </a:lnTo>
                <a:lnTo>
                  <a:pt x="25" y="14"/>
                </a:lnTo>
                <a:lnTo>
                  <a:pt x="11" y="0"/>
                </a:lnTo>
                <a:lnTo>
                  <a:pt x="7" y="2"/>
                </a:lnTo>
                <a:lnTo>
                  <a:pt x="5" y="4"/>
                </a:lnTo>
                <a:lnTo>
                  <a:pt x="4" y="4"/>
                </a:lnTo>
                <a:lnTo>
                  <a:pt x="0" y="4"/>
                </a:lnTo>
                <a:lnTo>
                  <a:pt x="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9" name=""/>
          <p:cNvSpPr/>
          <p:nvPr/>
        </p:nvSpPr>
        <p:spPr>
          <a:xfrm>
            <a:off x="1847880" y="53211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0" name=""/>
          <p:cNvSpPr/>
          <p:nvPr/>
        </p:nvSpPr>
        <p:spPr>
          <a:xfrm>
            <a:off x="1793880" y="5362560"/>
            <a:ext cx="20520" cy="14400"/>
          </a:xfrm>
          <a:custGeom>
            <a:avLst/>
            <a:gdLst/>
            <a:ahLst/>
            <a:rect l="l" t="t" r="r" b="b"/>
            <a:pathLst>
              <a:path w="25" h="20">
                <a:moveTo>
                  <a:pt x="22" y="20"/>
                </a:moveTo>
                <a:lnTo>
                  <a:pt x="25" y="6"/>
                </a:lnTo>
                <a:lnTo>
                  <a:pt x="24" y="4"/>
                </a:lnTo>
                <a:lnTo>
                  <a:pt x="22" y="0"/>
                </a:lnTo>
                <a:lnTo>
                  <a:pt x="0" y="0"/>
                </a:lnTo>
                <a:lnTo>
                  <a:pt x="2" y="11"/>
                </a:lnTo>
                <a:lnTo>
                  <a:pt x="6" y="15"/>
                </a:lnTo>
                <a:lnTo>
                  <a:pt x="9" y="2"/>
                </a:lnTo>
                <a:lnTo>
                  <a:pt x="2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1" name=""/>
          <p:cNvSpPr/>
          <p:nvPr/>
        </p:nvSpPr>
        <p:spPr>
          <a:xfrm>
            <a:off x="1778040" y="5364000"/>
            <a:ext cx="31680" cy="25560"/>
          </a:xfrm>
          <a:custGeom>
            <a:avLst/>
            <a:gdLst/>
            <a:ahLst/>
            <a:rect l="l" t="t" r="r" b="b"/>
            <a:pathLst>
              <a:path w="39" h="32">
                <a:moveTo>
                  <a:pt x="0" y="18"/>
                </a:moveTo>
                <a:lnTo>
                  <a:pt x="14" y="32"/>
                </a:lnTo>
                <a:lnTo>
                  <a:pt x="16" y="30"/>
                </a:lnTo>
                <a:lnTo>
                  <a:pt x="21" y="27"/>
                </a:lnTo>
                <a:lnTo>
                  <a:pt x="30" y="23"/>
                </a:lnTo>
                <a:lnTo>
                  <a:pt x="39" y="18"/>
                </a:lnTo>
                <a:lnTo>
                  <a:pt x="28" y="0"/>
                </a:lnTo>
                <a:lnTo>
                  <a:pt x="19" y="5"/>
                </a:lnTo>
                <a:lnTo>
                  <a:pt x="12" y="9"/>
                </a:lnTo>
                <a:lnTo>
                  <a:pt x="7" y="13"/>
                </a:lnTo>
                <a:lnTo>
                  <a:pt x="5" y="13"/>
                </a:lnTo>
                <a:lnTo>
                  <a:pt x="19" y="27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2" name=""/>
          <p:cNvSpPr/>
          <p:nvPr/>
        </p:nvSpPr>
        <p:spPr>
          <a:xfrm>
            <a:off x="1778040" y="5354640"/>
            <a:ext cx="27000" cy="31680"/>
          </a:xfrm>
          <a:custGeom>
            <a:avLst/>
            <a:gdLst/>
            <a:ahLst/>
            <a:rect l="l" t="t" r="r" b="b"/>
            <a:pathLst>
              <a:path w="34" h="40">
                <a:moveTo>
                  <a:pt x="27" y="0"/>
                </a:moveTo>
                <a:lnTo>
                  <a:pt x="21" y="4"/>
                </a:lnTo>
                <a:lnTo>
                  <a:pt x="16" y="7"/>
                </a:lnTo>
                <a:lnTo>
                  <a:pt x="10" y="13"/>
                </a:lnTo>
                <a:lnTo>
                  <a:pt x="7" y="18"/>
                </a:lnTo>
                <a:lnTo>
                  <a:pt x="2" y="25"/>
                </a:lnTo>
                <a:lnTo>
                  <a:pt x="0" y="31"/>
                </a:lnTo>
                <a:lnTo>
                  <a:pt x="19" y="40"/>
                </a:lnTo>
                <a:lnTo>
                  <a:pt x="19" y="36"/>
                </a:lnTo>
                <a:lnTo>
                  <a:pt x="25" y="31"/>
                </a:lnTo>
                <a:lnTo>
                  <a:pt x="27" y="25"/>
                </a:lnTo>
                <a:lnTo>
                  <a:pt x="30" y="24"/>
                </a:lnTo>
                <a:lnTo>
                  <a:pt x="32" y="22"/>
                </a:lnTo>
                <a:lnTo>
                  <a:pt x="34" y="20"/>
                </a:lnTo>
                <a:lnTo>
                  <a:pt x="2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3" name=""/>
          <p:cNvSpPr/>
          <p:nvPr/>
        </p:nvSpPr>
        <p:spPr>
          <a:xfrm>
            <a:off x="1803240" y="53625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4" name=""/>
          <p:cNvSpPr/>
          <p:nvPr/>
        </p:nvSpPr>
        <p:spPr>
          <a:xfrm>
            <a:off x="1844640" y="5376960"/>
            <a:ext cx="22320" cy="34920"/>
          </a:xfrm>
          <a:custGeom>
            <a:avLst/>
            <a:gdLst/>
            <a:ahLst/>
            <a:rect l="l" t="t" r="r" b="b"/>
            <a:pathLst>
              <a:path w="29" h="45">
                <a:moveTo>
                  <a:pt x="29" y="30"/>
                </a:moveTo>
                <a:lnTo>
                  <a:pt x="27" y="29"/>
                </a:lnTo>
                <a:lnTo>
                  <a:pt x="25" y="27"/>
                </a:lnTo>
                <a:lnTo>
                  <a:pt x="24" y="25"/>
                </a:lnTo>
                <a:lnTo>
                  <a:pt x="24" y="21"/>
                </a:lnTo>
                <a:lnTo>
                  <a:pt x="22" y="18"/>
                </a:lnTo>
                <a:lnTo>
                  <a:pt x="22" y="14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9"/>
                </a:lnTo>
                <a:lnTo>
                  <a:pt x="0" y="16"/>
                </a:lnTo>
                <a:lnTo>
                  <a:pt x="2" y="21"/>
                </a:lnTo>
                <a:lnTo>
                  <a:pt x="4" y="29"/>
                </a:lnTo>
                <a:lnTo>
                  <a:pt x="6" y="34"/>
                </a:lnTo>
                <a:lnTo>
                  <a:pt x="8" y="37"/>
                </a:lnTo>
                <a:lnTo>
                  <a:pt x="11" y="41"/>
                </a:lnTo>
                <a:lnTo>
                  <a:pt x="15" y="45"/>
                </a:lnTo>
                <a:lnTo>
                  <a:pt x="29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5" name=""/>
          <p:cNvSpPr/>
          <p:nvPr/>
        </p:nvSpPr>
        <p:spPr>
          <a:xfrm>
            <a:off x="1860480" y="5398920"/>
            <a:ext cx="972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6" name=""/>
          <p:cNvSpPr/>
          <p:nvPr/>
        </p:nvSpPr>
        <p:spPr>
          <a:xfrm>
            <a:off x="1860480" y="5396040"/>
            <a:ext cx="19080" cy="11160"/>
          </a:xfrm>
          <a:custGeom>
            <a:avLst/>
            <a:gdLst/>
            <a:ahLst/>
            <a:rect l="l" t="t" r="r" b="b"/>
            <a:pathLst>
              <a:path w="23" h="14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7" name=""/>
          <p:cNvSpPr/>
          <p:nvPr/>
        </p:nvSpPr>
        <p:spPr>
          <a:xfrm>
            <a:off x="1854360" y="5367240"/>
            <a:ext cx="25200" cy="28800"/>
          </a:xfrm>
          <a:custGeom>
            <a:avLst/>
            <a:gdLst/>
            <a:ahLst/>
            <a:rect l="l" t="t" r="r" b="b"/>
            <a:pathLst>
              <a:path w="30" h="36">
                <a:moveTo>
                  <a:pt x="9" y="22"/>
                </a:moveTo>
                <a:lnTo>
                  <a:pt x="0" y="16"/>
                </a:lnTo>
                <a:lnTo>
                  <a:pt x="3" y="22"/>
                </a:lnTo>
                <a:lnTo>
                  <a:pt x="7" y="27"/>
                </a:lnTo>
                <a:lnTo>
                  <a:pt x="7" y="29"/>
                </a:lnTo>
                <a:lnTo>
                  <a:pt x="9" y="31"/>
                </a:lnTo>
                <a:lnTo>
                  <a:pt x="9" y="32"/>
                </a:lnTo>
                <a:lnTo>
                  <a:pt x="9" y="36"/>
                </a:lnTo>
                <a:lnTo>
                  <a:pt x="30" y="36"/>
                </a:lnTo>
                <a:lnTo>
                  <a:pt x="28" y="31"/>
                </a:lnTo>
                <a:lnTo>
                  <a:pt x="28" y="24"/>
                </a:lnTo>
                <a:lnTo>
                  <a:pt x="27" y="20"/>
                </a:lnTo>
                <a:lnTo>
                  <a:pt x="25" y="15"/>
                </a:lnTo>
                <a:lnTo>
                  <a:pt x="21" y="11"/>
                </a:lnTo>
                <a:lnTo>
                  <a:pt x="18" y="6"/>
                </a:lnTo>
                <a:lnTo>
                  <a:pt x="9" y="0"/>
                </a:lnTo>
                <a:lnTo>
                  <a:pt x="9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8" name=""/>
          <p:cNvSpPr/>
          <p:nvPr/>
        </p:nvSpPr>
        <p:spPr>
          <a:xfrm>
            <a:off x="1844640" y="5367240"/>
            <a:ext cx="15840" cy="19080"/>
          </a:xfrm>
          <a:custGeom>
            <a:avLst/>
            <a:gdLst/>
            <a:ahLst/>
            <a:rect l="l" t="t" r="r" b="b"/>
            <a:pathLst>
              <a:path w="20" h="24">
                <a:moveTo>
                  <a:pt x="0" y="11"/>
                </a:moveTo>
                <a:lnTo>
                  <a:pt x="2" y="18"/>
                </a:lnTo>
                <a:lnTo>
                  <a:pt x="9" y="24"/>
                </a:lnTo>
                <a:lnTo>
                  <a:pt x="13" y="24"/>
                </a:lnTo>
                <a:lnTo>
                  <a:pt x="16" y="24"/>
                </a:lnTo>
                <a:lnTo>
                  <a:pt x="20" y="22"/>
                </a:lnTo>
                <a:lnTo>
                  <a:pt x="20" y="22"/>
                </a:lnTo>
                <a:lnTo>
                  <a:pt x="20" y="0"/>
                </a:lnTo>
                <a:lnTo>
                  <a:pt x="15" y="0"/>
                </a:lnTo>
                <a:lnTo>
                  <a:pt x="13" y="2"/>
                </a:lnTo>
                <a:lnTo>
                  <a:pt x="15" y="2"/>
                </a:lnTo>
                <a:lnTo>
                  <a:pt x="18" y="6"/>
                </a:lnTo>
                <a:lnTo>
                  <a:pt x="2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9" name=""/>
          <p:cNvSpPr/>
          <p:nvPr/>
        </p:nvSpPr>
        <p:spPr>
          <a:xfrm>
            <a:off x="1854360" y="53769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0" name=""/>
          <p:cNvSpPr/>
          <p:nvPr/>
        </p:nvSpPr>
        <p:spPr>
          <a:xfrm>
            <a:off x="1830240" y="5499000"/>
            <a:ext cx="30240" cy="22320"/>
          </a:xfrm>
          <a:custGeom>
            <a:avLst/>
            <a:gdLst/>
            <a:ahLst/>
            <a:rect l="l" t="t" r="r" b="b"/>
            <a:pathLst>
              <a:path w="37" h="28">
                <a:moveTo>
                  <a:pt x="17" y="18"/>
                </a:moveTo>
                <a:lnTo>
                  <a:pt x="26" y="7"/>
                </a:lnTo>
                <a:lnTo>
                  <a:pt x="26" y="7"/>
                </a:lnTo>
                <a:lnTo>
                  <a:pt x="23" y="7"/>
                </a:lnTo>
                <a:lnTo>
                  <a:pt x="23" y="7"/>
                </a:lnTo>
                <a:lnTo>
                  <a:pt x="23" y="5"/>
                </a:lnTo>
                <a:lnTo>
                  <a:pt x="21" y="5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1" y="11"/>
                </a:lnTo>
                <a:lnTo>
                  <a:pt x="3" y="16"/>
                </a:lnTo>
                <a:lnTo>
                  <a:pt x="7" y="21"/>
                </a:lnTo>
                <a:lnTo>
                  <a:pt x="12" y="25"/>
                </a:lnTo>
                <a:lnTo>
                  <a:pt x="17" y="27"/>
                </a:lnTo>
                <a:lnTo>
                  <a:pt x="21" y="28"/>
                </a:lnTo>
                <a:lnTo>
                  <a:pt x="26" y="28"/>
                </a:lnTo>
                <a:lnTo>
                  <a:pt x="37" y="18"/>
                </a:lnTo>
                <a:lnTo>
                  <a:pt x="17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1" name=""/>
          <p:cNvSpPr/>
          <p:nvPr/>
        </p:nvSpPr>
        <p:spPr>
          <a:xfrm>
            <a:off x="1844640" y="5472000"/>
            <a:ext cx="25560" cy="41400"/>
          </a:xfrm>
          <a:custGeom>
            <a:avLst/>
            <a:gdLst/>
            <a:ahLst/>
            <a:rect l="l" t="t" r="r" b="b"/>
            <a:pathLst>
              <a:path w="32" h="52">
                <a:moveTo>
                  <a:pt x="22" y="21"/>
                </a:moveTo>
                <a:lnTo>
                  <a:pt x="11" y="11"/>
                </a:lnTo>
                <a:lnTo>
                  <a:pt x="11" y="18"/>
                </a:lnTo>
                <a:lnTo>
                  <a:pt x="9" y="21"/>
                </a:lnTo>
                <a:lnTo>
                  <a:pt x="8" y="23"/>
                </a:lnTo>
                <a:lnTo>
                  <a:pt x="8" y="27"/>
                </a:lnTo>
                <a:lnTo>
                  <a:pt x="6" y="30"/>
                </a:lnTo>
                <a:lnTo>
                  <a:pt x="2" y="36"/>
                </a:lnTo>
                <a:lnTo>
                  <a:pt x="0" y="43"/>
                </a:lnTo>
                <a:lnTo>
                  <a:pt x="0" y="52"/>
                </a:lnTo>
                <a:lnTo>
                  <a:pt x="22" y="52"/>
                </a:lnTo>
                <a:lnTo>
                  <a:pt x="22" y="46"/>
                </a:lnTo>
                <a:lnTo>
                  <a:pt x="24" y="41"/>
                </a:lnTo>
                <a:lnTo>
                  <a:pt x="24" y="39"/>
                </a:lnTo>
                <a:lnTo>
                  <a:pt x="25" y="36"/>
                </a:lnTo>
                <a:lnTo>
                  <a:pt x="27" y="32"/>
                </a:lnTo>
                <a:lnTo>
                  <a:pt x="31" y="27"/>
                </a:lnTo>
                <a:lnTo>
                  <a:pt x="32" y="20"/>
                </a:lnTo>
                <a:lnTo>
                  <a:pt x="32" y="11"/>
                </a:lnTo>
                <a:lnTo>
                  <a:pt x="22" y="0"/>
                </a:lnTo>
                <a:lnTo>
                  <a:pt x="22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2" name=""/>
          <p:cNvSpPr/>
          <p:nvPr/>
        </p:nvSpPr>
        <p:spPr>
          <a:xfrm>
            <a:off x="1830240" y="5472000"/>
            <a:ext cx="30240" cy="27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21" y="34"/>
                </a:moveTo>
                <a:lnTo>
                  <a:pt x="21" y="32"/>
                </a:lnTo>
                <a:lnTo>
                  <a:pt x="21" y="30"/>
                </a:lnTo>
                <a:lnTo>
                  <a:pt x="23" y="27"/>
                </a:lnTo>
                <a:lnTo>
                  <a:pt x="26" y="25"/>
                </a:lnTo>
                <a:lnTo>
                  <a:pt x="28" y="23"/>
                </a:lnTo>
                <a:lnTo>
                  <a:pt x="32" y="21"/>
                </a:lnTo>
                <a:lnTo>
                  <a:pt x="33" y="21"/>
                </a:lnTo>
                <a:lnTo>
                  <a:pt x="37" y="20"/>
                </a:lnTo>
                <a:lnTo>
                  <a:pt x="37" y="0"/>
                </a:lnTo>
                <a:lnTo>
                  <a:pt x="30" y="0"/>
                </a:lnTo>
                <a:lnTo>
                  <a:pt x="23" y="2"/>
                </a:lnTo>
                <a:lnTo>
                  <a:pt x="17" y="5"/>
                </a:lnTo>
                <a:lnTo>
                  <a:pt x="12" y="9"/>
                </a:lnTo>
                <a:lnTo>
                  <a:pt x="7" y="14"/>
                </a:lnTo>
                <a:lnTo>
                  <a:pt x="3" y="20"/>
                </a:lnTo>
                <a:lnTo>
                  <a:pt x="0" y="27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3" name=""/>
          <p:cNvSpPr/>
          <p:nvPr/>
        </p:nvSpPr>
        <p:spPr>
          <a:xfrm>
            <a:off x="1839960" y="54990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4" name=""/>
          <p:cNvSpPr/>
          <p:nvPr/>
        </p:nvSpPr>
        <p:spPr>
          <a:xfrm>
            <a:off x="1825560" y="5759280"/>
            <a:ext cx="17640" cy="28800"/>
          </a:xfrm>
          <a:custGeom>
            <a:avLst/>
            <a:gdLst/>
            <a:ahLst/>
            <a:rect l="l" t="t" r="r" b="b"/>
            <a:pathLst>
              <a:path w="23" h="38">
                <a:moveTo>
                  <a:pt x="21" y="38"/>
                </a:moveTo>
                <a:lnTo>
                  <a:pt x="23" y="25"/>
                </a:lnTo>
                <a:lnTo>
                  <a:pt x="23" y="24"/>
                </a:lnTo>
                <a:lnTo>
                  <a:pt x="23" y="22"/>
                </a:lnTo>
                <a:lnTo>
                  <a:pt x="23" y="20"/>
                </a:lnTo>
                <a:lnTo>
                  <a:pt x="21" y="16"/>
                </a:lnTo>
                <a:lnTo>
                  <a:pt x="21" y="9"/>
                </a:lnTo>
                <a:lnTo>
                  <a:pt x="16" y="4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lnTo>
                  <a:pt x="3" y="22"/>
                </a:lnTo>
                <a:lnTo>
                  <a:pt x="1" y="20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5"/>
                </a:lnTo>
                <a:lnTo>
                  <a:pt x="1" y="31"/>
                </a:lnTo>
                <a:lnTo>
                  <a:pt x="5" y="36"/>
                </a:lnTo>
                <a:lnTo>
                  <a:pt x="7" y="24"/>
                </a:lnTo>
                <a:lnTo>
                  <a:pt x="21" y="3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5" name=""/>
          <p:cNvSpPr/>
          <p:nvPr/>
        </p:nvSpPr>
        <p:spPr>
          <a:xfrm>
            <a:off x="1814400" y="5776920"/>
            <a:ext cx="27000" cy="20520"/>
          </a:xfrm>
          <a:custGeom>
            <a:avLst/>
            <a:gdLst/>
            <a:ahLst/>
            <a:rect l="l" t="t" r="r" b="b"/>
            <a:pathLst>
              <a:path w="36" h="25">
                <a:moveTo>
                  <a:pt x="0" y="25"/>
                </a:moveTo>
                <a:lnTo>
                  <a:pt x="0" y="25"/>
                </a:lnTo>
                <a:lnTo>
                  <a:pt x="9" y="25"/>
                </a:lnTo>
                <a:lnTo>
                  <a:pt x="18" y="23"/>
                </a:lnTo>
                <a:lnTo>
                  <a:pt x="22" y="23"/>
                </a:lnTo>
                <a:lnTo>
                  <a:pt x="27" y="21"/>
                </a:lnTo>
                <a:lnTo>
                  <a:pt x="32" y="17"/>
                </a:lnTo>
                <a:lnTo>
                  <a:pt x="36" y="14"/>
                </a:lnTo>
                <a:lnTo>
                  <a:pt x="22" y="0"/>
                </a:lnTo>
                <a:lnTo>
                  <a:pt x="20" y="1"/>
                </a:lnTo>
                <a:lnTo>
                  <a:pt x="18" y="1"/>
                </a:lnTo>
                <a:lnTo>
                  <a:pt x="16" y="1"/>
                </a:lnTo>
                <a:lnTo>
                  <a:pt x="15" y="3"/>
                </a:lnTo>
                <a:lnTo>
                  <a:pt x="7" y="3"/>
                </a:lnTo>
                <a:lnTo>
                  <a:pt x="0" y="3"/>
                </a:lnTo>
                <a:lnTo>
                  <a:pt x="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6" name=""/>
          <p:cNvSpPr/>
          <p:nvPr/>
        </p:nvSpPr>
        <p:spPr>
          <a:xfrm>
            <a:off x="1790640" y="5778360"/>
            <a:ext cx="23760" cy="19080"/>
          </a:xfrm>
          <a:custGeom>
            <a:avLst/>
            <a:gdLst/>
            <a:ahLst/>
            <a:rect l="l" t="t" r="r" b="b"/>
            <a:pathLst>
              <a:path w="28" h="24">
                <a:moveTo>
                  <a:pt x="0" y="4"/>
                </a:moveTo>
                <a:lnTo>
                  <a:pt x="3" y="18"/>
                </a:lnTo>
                <a:lnTo>
                  <a:pt x="11" y="22"/>
                </a:lnTo>
                <a:lnTo>
                  <a:pt x="18" y="24"/>
                </a:lnTo>
                <a:lnTo>
                  <a:pt x="23" y="24"/>
                </a:lnTo>
                <a:lnTo>
                  <a:pt x="28" y="24"/>
                </a:lnTo>
                <a:lnTo>
                  <a:pt x="28" y="2"/>
                </a:lnTo>
                <a:lnTo>
                  <a:pt x="25" y="2"/>
                </a:lnTo>
                <a:lnTo>
                  <a:pt x="21" y="2"/>
                </a:lnTo>
                <a:lnTo>
                  <a:pt x="19" y="2"/>
                </a:lnTo>
                <a:lnTo>
                  <a:pt x="14" y="0"/>
                </a:lnTo>
                <a:lnTo>
                  <a:pt x="19" y="16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7" name=""/>
          <p:cNvSpPr/>
          <p:nvPr/>
        </p:nvSpPr>
        <p:spPr>
          <a:xfrm>
            <a:off x="1790640" y="5759280"/>
            <a:ext cx="34920" cy="32040"/>
          </a:xfrm>
          <a:custGeom>
            <a:avLst/>
            <a:gdLst/>
            <a:ahLst/>
            <a:rect l="l" t="t" r="r" b="b"/>
            <a:pathLst>
              <a:path w="43" h="41">
                <a:moveTo>
                  <a:pt x="43" y="0"/>
                </a:moveTo>
                <a:lnTo>
                  <a:pt x="34" y="2"/>
                </a:lnTo>
                <a:lnTo>
                  <a:pt x="27" y="4"/>
                </a:lnTo>
                <a:lnTo>
                  <a:pt x="21" y="8"/>
                </a:lnTo>
                <a:lnTo>
                  <a:pt x="16" y="11"/>
                </a:lnTo>
                <a:lnTo>
                  <a:pt x="7" y="20"/>
                </a:lnTo>
                <a:lnTo>
                  <a:pt x="0" y="29"/>
                </a:lnTo>
                <a:lnTo>
                  <a:pt x="19" y="41"/>
                </a:lnTo>
                <a:lnTo>
                  <a:pt x="23" y="34"/>
                </a:lnTo>
                <a:lnTo>
                  <a:pt x="30" y="27"/>
                </a:lnTo>
                <a:lnTo>
                  <a:pt x="34" y="24"/>
                </a:lnTo>
                <a:lnTo>
                  <a:pt x="37" y="24"/>
                </a:lnTo>
                <a:lnTo>
                  <a:pt x="39" y="22"/>
                </a:lnTo>
                <a:lnTo>
                  <a:pt x="43" y="22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8" name=""/>
          <p:cNvSpPr/>
          <p:nvPr/>
        </p:nvSpPr>
        <p:spPr>
          <a:xfrm>
            <a:off x="1825560" y="57675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9" name=""/>
          <p:cNvSpPr/>
          <p:nvPr/>
        </p:nvSpPr>
        <p:spPr>
          <a:xfrm>
            <a:off x="1828800" y="5719680"/>
            <a:ext cx="19080" cy="30240"/>
          </a:xfrm>
          <a:custGeom>
            <a:avLst/>
            <a:gdLst/>
            <a:ahLst/>
            <a:rect l="l" t="t" r="r" b="b"/>
            <a:pathLst>
              <a:path w="25" h="39">
                <a:moveTo>
                  <a:pt x="25" y="33"/>
                </a:moveTo>
                <a:lnTo>
                  <a:pt x="23" y="30"/>
                </a:lnTo>
                <a:lnTo>
                  <a:pt x="23" y="26"/>
                </a:lnTo>
                <a:lnTo>
                  <a:pt x="23" y="25"/>
                </a:lnTo>
                <a:lnTo>
                  <a:pt x="23" y="21"/>
                </a:lnTo>
                <a:lnTo>
                  <a:pt x="23" y="14"/>
                </a:lnTo>
                <a:lnTo>
                  <a:pt x="25" y="3"/>
                </a:lnTo>
                <a:lnTo>
                  <a:pt x="4" y="0"/>
                </a:lnTo>
                <a:lnTo>
                  <a:pt x="2" y="12"/>
                </a:lnTo>
                <a:lnTo>
                  <a:pt x="0" y="21"/>
                </a:lnTo>
                <a:lnTo>
                  <a:pt x="0" y="26"/>
                </a:lnTo>
                <a:lnTo>
                  <a:pt x="2" y="30"/>
                </a:lnTo>
                <a:lnTo>
                  <a:pt x="2" y="35"/>
                </a:lnTo>
                <a:lnTo>
                  <a:pt x="4" y="39"/>
                </a:lnTo>
                <a:lnTo>
                  <a:pt x="25" y="3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0" name=""/>
          <p:cNvSpPr/>
          <p:nvPr/>
        </p:nvSpPr>
        <p:spPr>
          <a:xfrm>
            <a:off x="1839960" y="5738760"/>
            <a:ext cx="205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1" name=""/>
          <p:cNvSpPr/>
          <p:nvPr/>
        </p:nvSpPr>
        <p:spPr>
          <a:xfrm>
            <a:off x="1854360" y="5738760"/>
            <a:ext cx="15840" cy="9720"/>
          </a:xfrm>
          <a:custGeom>
            <a:avLst/>
            <a:gdLst/>
            <a:ahLst/>
            <a:rect l="l" t="t" r="r" b="b"/>
            <a:pathLst>
              <a:path w="21" h="10">
                <a:moveTo>
                  <a:pt x="2" y="0"/>
                </a:moveTo>
                <a:lnTo>
                  <a:pt x="0" y="5"/>
                </a:lnTo>
                <a:lnTo>
                  <a:pt x="0" y="8"/>
                </a:lnTo>
                <a:lnTo>
                  <a:pt x="0" y="10"/>
                </a:lnTo>
                <a:lnTo>
                  <a:pt x="21" y="10"/>
                </a:lnTo>
                <a:lnTo>
                  <a:pt x="21" y="8"/>
                </a:lnTo>
                <a:lnTo>
                  <a:pt x="21" y="5"/>
                </a:lnTo>
                <a:lnTo>
                  <a:pt x="20" y="8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2" name=""/>
          <p:cNvSpPr/>
          <p:nvPr/>
        </p:nvSpPr>
        <p:spPr>
          <a:xfrm>
            <a:off x="1844640" y="5715000"/>
            <a:ext cx="25560" cy="31680"/>
          </a:xfrm>
          <a:custGeom>
            <a:avLst/>
            <a:gdLst/>
            <a:ahLst/>
            <a:rect l="l" t="t" r="r" b="b"/>
            <a:pathLst>
              <a:path w="32" h="39">
                <a:moveTo>
                  <a:pt x="11" y="22"/>
                </a:moveTo>
                <a:lnTo>
                  <a:pt x="0" y="11"/>
                </a:lnTo>
                <a:lnTo>
                  <a:pt x="2" y="16"/>
                </a:lnTo>
                <a:lnTo>
                  <a:pt x="4" y="22"/>
                </a:lnTo>
                <a:lnTo>
                  <a:pt x="6" y="25"/>
                </a:lnTo>
                <a:lnTo>
                  <a:pt x="9" y="29"/>
                </a:lnTo>
                <a:lnTo>
                  <a:pt x="11" y="31"/>
                </a:lnTo>
                <a:lnTo>
                  <a:pt x="11" y="32"/>
                </a:lnTo>
                <a:lnTo>
                  <a:pt x="11" y="32"/>
                </a:lnTo>
                <a:lnTo>
                  <a:pt x="13" y="31"/>
                </a:lnTo>
                <a:lnTo>
                  <a:pt x="31" y="39"/>
                </a:lnTo>
                <a:lnTo>
                  <a:pt x="32" y="31"/>
                </a:lnTo>
                <a:lnTo>
                  <a:pt x="31" y="25"/>
                </a:lnTo>
                <a:lnTo>
                  <a:pt x="29" y="22"/>
                </a:lnTo>
                <a:lnTo>
                  <a:pt x="27" y="16"/>
                </a:lnTo>
                <a:lnTo>
                  <a:pt x="24" y="13"/>
                </a:lnTo>
                <a:lnTo>
                  <a:pt x="22" y="11"/>
                </a:lnTo>
                <a:lnTo>
                  <a:pt x="22" y="9"/>
                </a:lnTo>
                <a:lnTo>
                  <a:pt x="22" y="11"/>
                </a:lnTo>
                <a:lnTo>
                  <a:pt x="11" y="0"/>
                </a:lnTo>
                <a:lnTo>
                  <a:pt x="11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3" name=""/>
          <p:cNvSpPr/>
          <p:nvPr/>
        </p:nvSpPr>
        <p:spPr>
          <a:xfrm>
            <a:off x="1830240" y="5715000"/>
            <a:ext cx="24120" cy="17640"/>
          </a:xfrm>
          <a:custGeom>
            <a:avLst/>
            <a:gdLst/>
            <a:ahLst/>
            <a:rect l="l" t="t" r="r" b="b"/>
            <a:pathLst>
              <a:path w="28" h="22">
                <a:moveTo>
                  <a:pt x="0" y="11"/>
                </a:moveTo>
                <a:lnTo>
                  <a:pt x="3" y="16"/>
                </a:lnTo>
                <a:lnTo>
                  <a:pt x="9" y="20"/>
                </a:lnTo>
                <a:lnTo>
                  <a:pt x="14" y="22"/>
                </a:lnTo>
                <a:lnTo>
                  <a:pt x="17" y="22"/>
                </a:lnTo>
                <a:lnTo>
                  <a:pt x="23" y="22"/>
                </a:lnTo>
                <a:lnTo>
                  <a:pt x="28" y="22"/>
                </a:lnTo>
                <a:lnTo>
                  <a:pt x="28" y="0"/>
                </a:lnTo>
                <a:lnTo>
                  <a:pt x="21" y="0"/>
                </a:lnTo>
                <a:lnTo>
                  <a:pt x="17" y="0"/>
                </a:lnTo>
                <a:lnTo>
                  <a:pt x="17" y="0"/>
                </a:lnTo>
                <a:lnTo>
                  <a:pt x="17" y="2"/>
                </a:lnTo>
                <a:lnTo>
                  <a:pt x="19" y="2"/>
                </a:lnTo>
                <a:lnTo>
                  <a:pt x="19" y="2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4" name=""/>
          <p:cNvSpPr/>
          <p:nvPr/>
        </p:nvSpPr>
        <p:spPr>
          <a:xfrm>
            <a:off x="1839960" y="57214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5" name=""/>
          <p:cNvSpPr/>
          <p:nvPr/>
        </p:nvSpPr>
        <p:spPr>
          <a:xfrm>
            <a:off x="1890720" y="6039000"/>
            <a:ext cx="30240" cy="20520"/>
          </a:xfrm>
          <a:custGeom>
            <a:avLst/>
            <a:gdLst/>
            <a:ahLst/>
            <a:rect l="l" t="t" r="r" b="b"/>
            <a:pathLst>
              <a:path w="40" h="27">
                <a:moveTo>
                  <a:pt x="40" y="21"/>
                </a:moveTo>
                <a:lnTo>
                  <a:pt x="29" y="5"/>
                </a:lnTo>
                <a:lnTo>
                  <a:pt x="27" y="5"/>
                </a:lnTo>
                <a:lnTo>
                  <a:pt x="22" y="3"/>
                </a:lnTo>
                <a:lnTo>
                  <a:pt x="15" y="2"/>
                </a:lnTo>
                <a:lnTo>
                  <a:pt x="8" y="0"/>
                </a:lnTo>
                <a:lnTo>
                  <a:pt x="0" y="20"/>
                </a:lnTo>
                <a:lnTo>
                  <a:pt x="8" y="21"/>
                </a:lnTo>
                <a:lnTo>
                  <a:pt x="15" y="23"/>
                </a:lnTo>
                <a:lnTo>
                  <a:pt x="22" y="27"/>
                </a:lnTo>
                <a:lnTo>
                  <a:pt x="29" y="27"/>
                </a:lnTo>
                <a:lnTo>
                  <a:pt x="20" y="11"/>
                </a:lnTo>
                <a:lnTo>
                  <a:pt x="4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6" name=""/>
          <p:cNvSpPr/>
          <p:nvPr/>
        </p:nvSpPr>
        <p:spPr>
          <a:xfrm>
            <a:off x="1878120" y="6046920"/>
            <a:ext cx="42840" cy="21960"/>
          </a:xfrm>
          <a:custGeom>
            <a:avLst/>
            <a:gdLst/>
            <a:ahLst/>
            <a:rect l="l" t="t" r="r" b="b"/>
            <a:pathLst>
              <a:path w="56" h="26">
                <a:moveTo>
                  <a:pt x="0" y="19"/>
                </a:moveTo>
                <a:lnTo>
                  <a:pt x="9" y="26"/>
                </a:lnTo>
                <a:lnTo>
                  <a:pt x="22" y="25"/>
                </a:lnTo>
                <a:lnTo>
                  <a:pt x="32" y="23"/>
                </a:lnTo>
                <a:lnTo>
                  <a:pt x="40" y="21"/>
                </a:lnTo>
                <a:lnTo>
                  <a:pt x="45" y="19"/>
                </a:lnTo>
                <a:lnTo>
                  <a:pt x="50" y="16"/>
                </a:lnTo>
                <a:lnTo>
                  <a:pt x="56" y="1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2" y="1"/>
                </a:lnTo>
                <a:lnTo>
                  <a:pt x="29" y="3"/>
                </a:lnTo>
                <a:lnTo>
                  <a:pt x="18" y="5"/>
                </a:lnTo>
                <a:lnTo>
                  <a:pt x="9" y="5"/>
                </a:lnTo>
                <a:lnTo>
                  <a:pt x="20" y="1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7" name=""/>
          <p:cNvSpPr/>
          <p:nvPr/>
        </p:nvSpPr>
        <p:spPr>
          <a:xfrm>
            <a:off x="1873080" y="6049800"/>
            <a:ext cx="19080" cy="12960"/>
          </a:xfrm>
          <a:custGeom>
            <a:avLst/>
            <a:gdLst/>
            <a:ahLst/>
            <a:rect l="l" t="t" r="r" b="b"/>
            <a:pathLst>
              <a:path w="25" h="16">
                <a:moveTo>
                  <a:pt x="0" y="9"/>
                </a:moveTo>
                <a:lnTo>
                  <a:pt x="2" y="13"/>
                </a:lnTo>
                <a:lnTo>
                  <a:pt x="4" y="16"/>
                </a:lnTo>
                <a:lnTo>
                  <a:pt x="25" y="7"/>
                </a:lnTo>
                <a:lnTo>
                  <a:pt x="23" y="4"/>
                </a:lnTo>
                <a:lnTo>
                  <a:pt x="21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8" name=""/>
          <p:cNvSpPr/>
          <p:nvPr/>
        </p:nvSpPr>
        <p:spPr>
          <a:xfrm>
            <a:off x="1876320" y="6039000"/>
            <a:ext cx="20880" cy="20520"/>
          </a:xfrm>
          <a:custGeom>
            <a:avLst/>
            <a:gdLst/>
            <a:ahLst/>
            <a:rect l="l" t="t" r="r" b="b"/>
            <a:pathLst>
              <a:path w="26" h="27">
                <a:moveTo>
                  <a:pt x="14" y="0"/>
                </a:moveTo>
                <a:lnTo>
                  <a:pt x="0" y="11"/>
                </a:lnTo>
                <a:lnTo>
                  <a:pt x="12" y="27"/>
                </a:lnTo>
                <a:lnTo>
                  <a:pt x="26" y="16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9" name=""/>
          <p:cNvSpPr/>
          <p:nvPr/>
        </p:nvSpPr>
        <p:spPr>
          <a:xfrm>
            <a:off x="1892160" y="60451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0" name=""/>
          <p:cNvSpPr/>
          <p:nvPr/>
        </p:nvSpPr>
        <p:spPr>
          <a:xfrm>
            <a:off x="1787400" y="5742000"/>
            <a:ext cx="39960" cy="17280"/>
          </a:xfrm>
          <a:custGeom>
            <a:avLst/>
            <a:gdLst/>
            <a:ahLst/>
            <a:rect l="l" t="t" r="r" b="b"/>
            <a:pathLst>
              <a:path w="50" h="21">
                <a:moveTo>
                  <a:pt x="50" y="11"/>
                </a:moveTo>
                <a:lnTo>
                  <a:pt x="40" y="0"/>
                </a:lnTo>
                <a:lnTo>
                  <a:pt x="0" y="0"/>
                </a:lnTo>
                <a:lnTo>
                  <a:pt x="0" y="21"/>
                </a:lnTo>
                <a:lnTo>
                  <a:pt x="40" y="21"/>
                </a:lnTo>
                <a:lnTo>
                  <a:pt x="5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1" name=""/>
          <p:cNvSpPr/>
          <p:nvPr/>
        </p:nvSpPr>
        <p:spPr>
          <a:xfrm>
            <a:off x="1811160" y="5749920"/>
            <a:ext cx="16200" cy="11160"/>
          </a:xfrm>
          <a:custGeom>
            <a:avLst/>
            <a:gdLst/>
            <a:ahLst/>
            <a:rect l="l" t="t" r="r" b="b"/>
            <a:pathLst>
              <a:path w="19" h="12">
                <a:moveTo>
                  <a:pt x="14" y="12"/>
                </a:moveTo>
                <a:lnTo>
                  <a:pt x="19" y="3"/>
                </a:lnTo>
                <a:lnTo>
                  <a:pt x="19" y="0"/>
                </a:lnTo>
                <a:lnTo>
                  <a:pt x="0" y="0"/>
                </a:lnTo>
                <a:lnTo>
                  <a:pt x="0" y="3"/>
                </a:lnTo>
                <a:lnTo>
                  <a:pt x="14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2" name=""/>
          <p:cNvSpPr/>
          <p:nvPr/>
        </p:nvSpPr>
        <p:spPr>
          <a:xfrm>
            <a:off x="1790640" y="5746680"/>
            <a:ext cx="33480" cy="28800"/>
          </a:xfrm>
          <a:custGeom>
            <a:avLst/>
            <a:gdLst/>
            <a:ahLst/>
            <a:rect l="l" t="t" r="r" b="b"/>
            <a:pathLst>
              <a:path w="41" h="36">
                <a:moveTo>
                  <a:pt x="12" y="36"/>
                </a:moveTo>
                <a:lnTo>
                  <a:pt x="41" y="18"/>
                </a:lnTo>
                <a:lnTo>
                  <a:pt x="30" y="0"/>
                </a:lnTo>
                <a:lnTo>
                  <a:pt x="0" y="18"/>
                </a:lnTo>
                <a:lnTo>
                  <a:pt x="12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3" name=""/>
          <p:cNvSpPr/>
          <p:nvPr/>
        </p:nvSpPr>
        <p:spPr>
          <a:xfrm>
            <a:off x="1782720" y="5756400"/>
            <a:ext cx="15840" cy="19080"/>
          </a:xfrm>
          <a:custGeom>
            <a:avLst/>
            <a:gdLst/>
            <a:ahLst/>
            <a:rect l="l" t="t" r="r" b="b"/>
            <a:pathLst>
              <a:path w="20" h="23">
                <a:moveTo>
                  <a:pt x="0" y="14"/>
                </a:moveTo>
                <a:lnTo>
                  <a:pt x="4" y="16"/>
                </a:lnTo>
                <a:lnTo>
                  <a:pt x="5" y="19"/>
                </a:lnTo>
                <a:lnTo>
                  <a:pt x="11" y="21"/>
                </a:lnTo>
                <a:lnTo>
                  <a:pt x="18" y="23"/>
                </a:lnTo>
                <a:lnTo>
                  <a:pt x="18" y="3"/>
                </a:lnTo>
                <a:lnTo>
                  <a:pt x="20" y="3"/>
                </a:lnTo>
                <a:lnTo>
                  <a:pt x="20" y="3"/>
                </a:lnTo>
                <a:lnTo>
                  <a:pt x="16" y="2"/>
                </a:lnTo>
                <a:lnTo>
                  <a:pt x="14" y="0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4" name=""/>
          <p:cNvSpPr/>
          <p:nvPr/>
        </p:nvSpPr>
        <p:spPr>
          <a:xfrm>
            <a:off x="1779480" y="5749920"/>
            <a:ext cx="1584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5" name=""/>
          <p:cNvSpPr/>
          <p:nvPr/>
        </p:nvSpPr>
        <p:spPr>
          <a:xfrm>
            <a:off x="1787400" y="57499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6" name=""/>
          <p:cNvSpPr/>
          <p:nvPr/>
        </p:nvSpPr>
        <p:spPr>
          <a:xfrm>
            <a:off x="1812960" y="5811840"/>
            <a:ext cx="27000" cy="15840"/>
          </a:xfrm>
          <a:custGeom>
            <a:avLst/>
            <a:gdLst/>
            <a:ahLst/>
            <a:rect l="l" t="t" r="r" b="b"/>
            <a:pathLst>
              <a:path w="33" h="22">
                <a:moveTo>
                  <a:pt x="0" y="18"/>
                </a:moveTo>
                <a:lnTo>
                  <a:pt x="14" y="22"/>
                </a:lnTo>
                <a:lnTo>
                  <a:pt x="19" y="18"/>
                </a:lnTo>
                <a:lnTo>
                  <a:pt x="24" y="16"/>
                </a:lnTo>
                <a:lnTo>
                  <a:pt x="28" y="13"/>
                </a:lnTo>
                <a:lnTo>
                  <a:pt x="32" y="9"/>
                </a:lnTo>
                <a:lnTo>
                  <a:pt x="33" y="6"/>
                </a:lnTo>
                <a:lnTo>
                  <a:pt x="33" y="0"/>
                </a:lnTo>
                <a:lnTo>
                  <a:pt x="12" y="0"/>
                </a:lnTo>
                <a:lnTo>
                  <a:pt x="8" y="2"/>
                </a:lnTo>
                <a:lnTo>
                  <a:pt x="3" y="6"/>
                </a:lnTo>
                <a:lnTo>
                  <a:pt x="17" y="7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7" name=""/>
          <p:cNvSpPr/>
          <p:nvPr/>
        </p:nvSpPr>
        <p:spPr>
          <a:xfrm>
            <a:off x="1803240" y="5791320"/>
            <a:ext cx="22320" cy="34920"/>
          </a:xfrm>
          <a:custGeom>
            <a:avLst/>
            <a:gdLst/>
            <a:ahLst/>
            <a:rect l="l" t="t" r="r" b="b"/>
            <a:pathLst>
              <a:path w="29" h="45">
                <a:moveTo>
                  <a:pt x="11" y="0"/>
                </a:moveTo>
                <a:lnTo>
                  <a:pt x="0" y="9"/>
                </a:lnTo>
                <a:lnTo>
                  <a:pt x="0" y="16"/>
                </a:lnTo>
                <a:lnTo>
                  <a:pt x="2" y="20"/>
                </a:lnTo>
                <a:lnTo>
                  <a:pt x="2" y="25"/>
                </a:lnTo>
                <a:lnTo>
                  <a:pt x="4" y="29"/>
                </a:lnTo>
                <a:lnTo>
                  <a:pt x="7" y="36"/>
                </a:lnTo>
                <a:lnTo>
                  <a:pt x="13" y="45"/>
                </a:lnTo>
                <a:lnTo>
                  <a:pt x="29" y="32"/>
                </a:lnTo>
                <a:lnTo>
                  <a:pt x="25" y="27"/>
                </a:lnTo>
                <a:lnTo>
                  <a:pt x="21" y="20"/>
                </a:lnTo>
                <a:lnTo>
                  <a:pt x="21" y="18"/>
                </a:lnTo>
                <a:lnTo>
                  <a:pt x="20" y="16"/>
                </a:lnTo>
                <a:lnTo>
                  <a:pt x="20" y="15"/>
                </a:lnTo>
                <a:lnTo>
                  <a:pt x="20" y="9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8" name=""/>
          <p:cNvSpPr/>
          <p:nvPr/>
        </p:nvSpPr>
        <p:spPr>
          <a:xfrm>
            <a:off x="1811160" y="5791320"/>
            <a:ext cx="28800" cy="20520"/>
          </a:xfrm>
          <a:custGeom>
            <a:avLst/>
            <a:gdLst/>
            <a:ahLst/>
            <a:rect l="l" t="t" r="r" b="b"/>
            <a:pathLst>
              <a:path w="35" h="25">
                <a:moveTo>
                  <a:pt x="35" y="25"/>
                </a:moveTo>
                <a:lnTo>
                  <a:pt x="35" y="18"/>
                </a:lnTo>
                <a:lnTo>
                  <a:pt x="32" y="13"/>
                </a:lnTo>
                <a:lnTo>
                  <a:pt x="28" y="8"/>
                </a:lnTo>
                <a:lnTo>
                  <a:pt x="23" y="4"/>
                </a:lnTo>
                <a:lnTo>
                  <a:pt x="18" y="2"/>
                </a:ln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lnTo>
                  <a:pt x="5" y="22"/>
                </a:lnTo>
                <a:lnTo>
                  <a:pt x="9" y="22"/>
                </a:lnTo>
                <a:lnTo>
                  <a:pt x="10" y="24"/>
                </a:lnTo>
                <a:lnTo>
                  <a:pt x="12" y="24"/>
                </a:lnTo>
                <a:lnTo>
                  <a:pt x="14" y="24"/>
                </a:lnTo>
                <a:lnTo>
                  <a:pt x="14" y="25"/>
                </a:lnTo>
                <a:lnTo>
                  <a:pt x="35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9" name=""/>
          <p:cNvSpPr/>
          <p:nvPr/>
        </p:nvSpPr>
        <p:spPr>
          <a:xfrm>
            <a:off x="1830240" y="5811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0" name=""/>
          <p:cNvSpPr/>
          <p:nvPr/>
        </p:nvSpPr>
        <p:spPr>
          <a:xfrm>
            <a:off x="1982880" y="6210360"/>
            <a:ext cx="9360" cy="15840"/>
          </a:xfrm>
          <a:custGeom>
            <a:avLst/>
            <a:gdLst/>
            <a:ahLst/>
            <a:rect l="l" t="t" r="r" b="b"/>
            <a:pathLst>
              <a:path w="11" h="22">
                <a:moveTo>
                  <a:pt x="11" y="0"/>
                </a:move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lnTo>
                  <a:pt x="5" y="22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1" name=""/>
          <p:cNvSpPr/>
          <p:nvPr/>
        </p:nvSpPr>
        <p:spPr>
          <a:xfrm>
            <a:off x="1992240" y="6210360"/>
            <a:ext cx="22320" cy="27000"/>
          </a:xfrm>
          <a:custGeom>
            <a:avLst/>
            <a:gdLst/>
            <a:ahLst/>
            <a:rect l="l" t="t" r="r" b="b"/>
            <a:pathLst>
              <a:path w="28" h="36">
                <a:moveTo>
                  <a:pt x="28" y="20"/>
                </a:moveTo>
                <a:lnTo>
                  <a:pt x="24" y="16"/>
                </a:lnTo>
                <a:lnTo>
                  <a:pt x="19" y="11"/>
                </a:lnTo>
                <a:lnTo>
                  <a:pt x="16" y="7"/>
                </a:lnTo>
                <a:lnTo>
                  <a:pt x="12" y="4"/>
                </a:lnTo>
                <a:lnTo>
                  <a:pt x="7" y="2"/>
                </a:lnTo>
                <a:lnTo>
                  <a:pt x="1" y="0"/>
                </a:lnTo>
                <a:lnTo>
                  <a:pt x="1" y="22"/>
                </a:lnTo>
                <a:lnTo>
                  <a:pt x="0" y="22"/>
                </a:lnTo>
                <a:lnTo>
                  <a:pt x="0" y="22"/>
                </a:lnTo>
                <a:lnTo>
                  <a:pt x="3" y="23"/>
                </a:lnTo>
                <a:lnTo>
                  <a:pt x="5" y="25"/>
                </a:lnTo>
                <a:lnTo>
                  <a:pt x="10" y="31"/>
                </a:lnTo>
                <a:lnTo>
                  <a:pt x="14" y="36"/>
                </a:lnTo>
                <a:lnTo>
                  <a:pt x="28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2" name=""/>
          <p:cNvSpPr/>
          <p:nvPr/>
        </p:nvSpPr>
        <p:spPr>
          <a:xfrm>
            <a:off x="2001960" y="6222960"/>
            <a:ext cx="61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3" name=""/>
          <p:cNvSpPr/>
          <p:nvPr/>
        </p:nvSpPr>
        <p:spPr>
          <a:xfrm>
            <a:off x="1978200" y="6213600"/>
            <a:ext cx="25200" cy="25200"/>
          </a:xfrm>
          <a:custGeom>
            <a:avLst/>
            <a:gdLst/>
            <a:ahLst/>
            <a:rect l="l" t="t" r="r" b="b"/>
            <a:pathLst>
              <a:path w="32" h="32">
                <a:moveTo>
                  <a:pt x="0" y="16"/>
                </a:moveTo>
                <a:lnTo>
                  <a:pt x="5" y="21"/>
                </a:lnTo>
                <a:lnTo>
                  <a:pt x="10" y="25"/>
                </a:lnTo>
                <a:lnTo>
                  <a:pt x="18" y="28"/>
                </a:lnTo>
                <a:lnTo>
                  <a:pt x="25" y="32"/>
                </a:lnTo>
                <a:lnTo>
                  <a:pt x="32" y="10"/>
                </a:lnTo>
                <a:lnTo>
                  <a:pt x="26" y="9"/>
                </a:lnTo>
                <a:lnTo>
                  <a:pt x="23" y="7"/>
                </a:lnTo>
                <a:lnTo>
                  <a:pt x="19" y="5"/>
                </a:lnTo>
                <a:lnTo>
                  <a:pt x="16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4" name=""/>
          <p:cNvSpPr/>
          <p:nvPr/>
        </p:nvSpPr>
        <p:spPr>
          <a:xfrm>
            <a:off x="1974960" y="6218280"/>
            <a:ext cx="172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5" name=""/>
          <p:cNvSpPr/>
          <p:nvPr/>
        </p:nvSpPr>
        <p:spPr>
          <a:xfrm>
            <a:off x="1982880" y="6218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6" name=""/>
          <p:cNvSpPr/>
          <p:nvPr/>
        </p:nvSpPr>
        <p:spPr>
          <a:xfrm>
            <a:off x="1995480" y="6259680"/>
            <a:ext cx="23760" cy="34920"/>
          </a:xfrm>
          <a:custGeom>
            <a:avLst/>
            <a:gdLst/>
            <a:ahLst/>
            <a:rect l="l" t="t" r="r" b="b"/>
            <a:pathLst>
              <a:path w="30" h="44">
                <a:moveTo>
                  <a:pt x="30" y="5"/>
                </a:moveTo>
                <a:lnTo>
                  <a:pt x="21" y="0"/>
                </a:lnTo>
                <a:lnTo>
                  <a:pt x="16" y="0"/>
                </a:lnTo>
                <a:lnTo>
                  <a:pt x="11" y="3"/>
                </a:lnTo>
                <a:lnTo>
                  <a:pt x="9" y="5"/>
                </a:lnTo>
                <a:lnTo>
                  <a:pt x="5" y="9"/>
                </a:lnTo>
                <a:lnTo>
                  <a:pt x="4" y="14"/>
                </a:lnTo>
                <a:lnTo>
                  <a:pt x="4" y="19"/>
                </a:lnTo>
                <a:lnTo>
                  <a:pt x="2" y="23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4" y="25"/>
                </a:lnTo>
                <a:lnTo>
                  <a:pt x="4" y="25"/>
                </a:lnTo>
                <a:lnTo>
                  <a:pt x="4" y="44"/>
                </a:lnTo>
                <a:lnTo>
                  <a:pt x="9" y="44"/>
                </a:lnTo>
                <a:lnTo>
                  <a:pt x="13" y="41"/>
                </a:lnTo>
                <a:lnTo>
                  <a:pt x="16" y="39"/>
                </a:lnTo>
                <a:lnTo>
                  <a:pt x="18" y="35"/>
                </a:lnTo>
                <a:lnTo>
                  <a:pt x="21" y="30"/>
                </a:lnTo>
                <a:lnTo>
                  <a:pt x="23" y="25"/>
                </a:lnTo>
                <a:lnTo>
                  <a:pt x="23" y="21"/>
                </a:lnTo>
                <a:lnTo>
                  <a:pt x="25" y="17"/>
                </a:lnTo>
                <a:lnTo>
                  <a:pt x="25" y="19"/>
                </a:lnTo>
                <a:lnTo>
                  <a:pt x="25" y="19"/>
                </a:lnTo>
                <a:lnTo>
                  <a:pt x="23" y="19"/>
                </a:lnTo>
                <a:lnTo>
                  <a:pt x="21" y="19"/>
                </a:lnTo>
                <a:lnTo>
                  <a:pt x="11" y="14"/>
                </a:lnTo>
                <a:lnTo>
                  <a:pt x="3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7" name=""/>
          <p:cNvSpPr/>
          <p:nvPr/>
        </p:nvSpPr>
        <p:spPr>
          <a:xfrm>
            <a:off x="2004840" y="6262560"/>
            <a:ext cx="17640" cy="17640"/>
          </a:xfrm>
          <a:custGeom>
            <a:avLst/>
            <a:gdLst/>
            <a:ahLst/>
            <a:rect l="l" t="t" r="r" b="b"/>
            <a:pathLst>
              <a:path w="23" h="21">
                <a:moveTo>
                  <a:pt x="23" y="21"/>
                </a:moveTo>
                <a:lnTo>
                  <a:pt x="23" y="21"/>
                </a:lnTo>
                <a:lnTo>
                  <a:pt x="23" y="16"/>
                </a:lnTo>
                <a:lnTo>
                  <a:pt x="23" y="11"/>
                </a:lnTo>
                <a:lnTo>
                  <a:pt x="21" y="7"/>
                </a:lnTo>
                <a:lnTo>
                  <a:pt x="19" y="0"/>
                </a:lnTo>
                <a:lnTo>
                  <a:pt x="0" y="9"/>
                </a:lnTo>
                <a:lnTo>
                  <a:pt x="1" y="12"/>
                </a:lnTo>
                <a:lnTo>
                  <a:pt x="3" y="16"/>
                </a:lnTo>
                <a:lnTo>
                  <a:pt x="3" y="18"/>
                </a:lnTo>
                <a:lnTo>
                  <a:pt x="3" y="21"/>
                </a:lnTo>
                <a:lnTo>
                  <a:pt x="23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8" name=""/>
          <p:cNvSpPr/>
          <p:nvPr/>
        </p:nvSpPr>
        <p:spPr>
          <a:xfrm>
            <a:off x="2003400" y="6280200"/>
            <a:ext cx="19080" cy="33120"/>
          </a:xfrm>
          <a:custGeom>
            <a:avLst/>
            <a:gdLst/>
            <a:ahLst/>
            <a:rect l="l" t="t" r="r" b="b"/>
            <a:pathLst>
              <a:path w="25" h="41">
                <a:moveTo>
                  <a:pt x="3" y="41"/>
                </a:moveTo>
                <a:lnTo>
                  <a:pt x="3" y="41"/>
                </a:lnTo>
                <a:lnTo>
                  <a:pt x="9" y="39"/>
                </a:lnTo>
                <a:lnTo>
                  <a:pt x="12" y="38"/>
                </a:lnTo>
                <a:lnTo>
                  <a:pt x="16" y="36"/>
                </a:lnTo>
                <a:lnTo>
                  <a:pt x="18" y="32"/>
                </a:lnTo>
                <a:lnTo>
                  <a:pt x="21" y="27"/>
                </a:lnTo>
                <a:lnTo>
                  <a:pt x="23" y="22"/>
                </a:lnTo>
                <a:lnTo>
                  <a:pt x="25" y="11"/>
                </a:lnTo>
                <a:lnTo>
                  <a:pt x="25" y="0"/>
                </a:lnTo>
                <a:lnTo>
                  <a:pt x="3" y="0"/>
                </a:lnTo>
                <a:lnTo>
                  <a:pt x="3" y="9"/>
                </a:lnTo>
                <a:lnTo>
                  <a:pt x="2" y="18"/>
                </a:lnTo>
                <a:lnTo>
                  <a:pt x="2" y="20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3" y="22"/>
                </a:lnTo>
                <a:lnTo>
                  <a:pt x="3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9" name=""/>
          <p:cNvSpPr/>
          <p:nvPr/>
        </p:nvSpPr>
        <p:spPr>
          <a:xfrm>
            <a:off x="1986120" y="6276960"/>
            <a:ext cx="21960" cy="36360"/>
          </a:xfrm>
          <a:custGeom>
            <a:avLst/>
            <a:gdLst/>
            <a:ahLst/>
            <a:rect l="l" t="t" r="r" b="b"/>
            <a:pathLst>
              <a:path w="29" h="44">
                <a:moveTo>
                  <a:pt x="15" y="0"/>
                </a:moveTo>
                <a:lnTo>
                  <a:pt x="9" y="0"/>
                </a:lnTo>
                <a:lnTo>
                  <a:pt x="4" y="3"/>
                </a:lnTo>
                <a:lnTo>
                  <a:pt x="0" y="9"/>
                </a:lnTo>
                <a:lnTo>
                  <a:pt x="0" y="14"/>
                </a:lnTo>
                <a:lnTo>
                  <a:pt x="2" y="19"/>
                </a:lnTo>
                <a:lnTo>
                  <a:pt x="4" y="26"/>
                </a:lnTo>
                <a:lnTo>
                  <a:pt x="8" y="32"/>
                </a:lnTo>
                <a:lnTo>
                  <a:pt x="11" y="37"/>
                </a:lnTo>
                <a:lnTo>
                  <a:pt x="15" y="39"/>
                </a:lnTo>
                <a:lnTo>
                  <a:pt x="16" y="41"/>
                </a:lnTo>
                <a:lnTo>
                  <a:pt x="20" y="42"/>
                </a:lnTo>
                <a:lnTo>
                  <a:pt x="25" y="44"/>
                </a:lnTo>
                <a:lnTo>
                  <a:pt x="25" y="25"/>
                </a:lnTo>
                <a:lnTo>
                  <a:pt x="29" y="25"/>
                </a:lnTo>
                <a:lnTo>
                  <a:pt x="29" y="25"/>
                </a:lnTo>
                <a:lnTo>
                  <a:pt x="29" y="25"/>
                </a:lnTo>
                <a:lnTo>
                  <a:pt x="27" y="23"/>
                </a:lnTo>
                <a:lnTo>
                  <a:pt x="25" y="21"/>
                </a:lnTo>
                <a:lnTo>
                  <a:pt x="22" y="18"/>
                </a:lnTo>
                <a:lnTo>
                  <a:pt x="22" y="14"/>
                </a:lnTo>
                <a:lnTo>
                  <a:pt x="22" y="12"/>
                </a:lnTo>
                <a:lnTo>
                  <a:pt x="22" y="16"/>
                </a:lnTo>
                <a:lnTo>
                  <a:pt x="20" y="18"/>
                </a:lnTo>
                <a:lnTo>
                  <a:pt x="16" y="19"/>
                </a:lnTo>
                <a:lnTo>
                  <a:pt x="15" y="19"/>
                </a:lnTo>
                <a:lnTo>
                  <a:pt x="1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0" name=""/>
          <p:cNvSpPr/>
          <p:nvPr/>
        </p:nvSpPr>
        <p:spPr>
          <a:xfrm>
            <a:off x="1998720" y="6286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1" name=""/>
          <p:cNvSpPr/>
          <p:nvPr/>
        </p:nvSpPr>
        <p:spPr>
          <a:xfrm>
            <a:off x="2025720" y="6365880"/>
            <a:ext cx="31680" cy="31680"/>
          </a:xfrm>
          <a:custGeom>
            <a:avLst/>
            <a:gdLst/>
            <a:ahLst/>
            <a:rect l="l" t="t" r="r" b="b"/>
            <a:pathLst>
              <a:path w="39" h="41">
                <a:moveTo>
                  <a:pt x="39" y="0"/>
                </a:moveTo>
                <a:lnTo>
                  <a:pt x="39" y="0"/>
                </a:lnTo>
                <a:lnTo>
                  <a:pt x="34" y="0"/>
                </a:lnTo>
                <a:lnTo>
                  <a:pt x="31" y="2"/>
                </a:lnTo>
                <a:lnTo>
                  <a:pt x="27" y="4"/>
                </a:lnTo>
                <a:lnTo>
                  <a:pt x="23" y="5"/>
                </a:lnTo>
                <a:lnTo>
                  <a:pt x="18" y="11"/>
                </a:lnTo>
                <a:lnTo>
                  <a:pt x="13" y="16"/>
                </a:lnTo>
                <a:lnTo>
                  <a:pt x="7" y="21"/>
                </a:lnTo>
                <a:lnTo>
                  <a:pt x="4" y="29"/>
                </a:lnTo>
                <a:lnTo>
                  <a:pt x="2" y="34"/>
                </a:lnTo>
                <a:lnTo>
                  <a:pt x="0" y="41"/>
                </a:lnTo>
                <a:lnTo>
                  <a:pt x="22" y="41"/>
                </a:lnTo>
                <a:lnTo>
                  <a:pt x="23" y="39"/>
                </a:lnTo>
                <a:lnTo>
                  <a:pt x="25" y="34"/>
                </a:lnTo>
                <a:lnTo>
                  <a:pt x="29" y="29"/>
                </a:lnTo>
                <a:lnTo>
                  <a:pt x="32" y="25"/>
                </a:lnTo>
                <a:lnTo>
                  <a:pt x="38" y="21"/>
                </a:lnTo>
                <a:lnTo>
                  <a:pt x="38" y="21"/>
                </a:lnTo>
                <a:lnTo>
                  <a:pt x="39" y="20"/>
                </a:lnTo>
                <a:lnTo>
                  <a:pt x="3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2" name=""/>
          <p:cNvSpPr/>
          <p:nvPr/>
        </p:nvSpPr>
        <p:spPr>
          <a:xfrm>
            <a:off x="2057400" y="6365880"/>
            <a:ext cx="14400" cy="22320"/>
          </a:xfrm>
          <a:custGeom>
            <a:avLst/>
            <a:gdLst/>
            <a:ahLst/>
            <a:rect l="l" t="t" r="r" b="b"/>
            <a:pathLst>
              <a:path w="20" h="29">
                <a:moveTo>
                  <a:pt x="20" y="25"/>
                </a:moveTo>
                <a:lnTo>
                  <a:pt x="11" y="7"/>
                </a:lnTo>
                <a:lnTo>
                  <a:pt x="13" y="5"/>
                </a:lnTo>
                <a:lnTo>
                  <a:pt x="0" y="0"/>
                </a:lnTo>
                <a:lnTo>
                  <a:pt x="0" y="21"/>
                </a:lnTo>
                <a:lnTo>
                  <a:pt x="0" y="23"/>
                </a:lnTo>
                <a:lnTo>
                  <a:pt x="11" y="29"/>
                </a:lnTo>
                <a:lnTo>
                  <a:pt x="4" y="11"/>
                </a:lnTo>
                <a:lnTo>
                  <a:pt x="2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3" name=""/>
          <p:cNvSpPr/>
          <p:nvPr/>
        </p:nvSpPr>
        <p:spPr>
          <a:xfrm>
            <a:off x="2030400" y="6373800"/>
            <a:ext cx="41400" cy="30240"/>
          </a:xfrm>
          <a:custGeom>
            <a:avLst/>
            <a:gdLst/>
            <a:ahLst/>
            <a:rect l="l" t="t" r="r" b="b"/>
            <a:pathLst>
              <a:path w="53" h="39">
                <a:moveTo>
                  <a:pt x="12" y="39"/>
                </a:moveTo>
                <a:lnTo>
                  <a:pt x="19" y="34"/>
                </a:lnTo>
                <a:lnTo>
                  <a:pt x="28" y="30"/>
                </a:lnTo>
                <a:lnTo>
                  <a:pt x="35" y="28"/>
                </a:lnTo>
                <a:lnTo>
                  <a:pt x="41" y="23"/>
                </a:lnTo>
                <a:lnTo>
                  <a:pt x="46" y="19"/>
                </a:lnTo>
                <a:lnTo>
                  <a:pt x="53" y="14"/>
                </a:lnTo>
                <a:lnTo>
                  <a:pt x="37" y="0"/>
                </a:lnTo>
                <a:lnTo>
                  <a:pt x="33" y="3"/>
                </a:lnTo>
                <a:lnTo>
                  <a:pt x="28" y="7"/>
                </a:lnTo>
                <a:lnTo>
                  <a:pt x="25" y="9"/>
                </a:lnTo>
                <a:lnTo>
                  <a:pt x="19" y="12"/>
                </a:lnTo>
                <a:lnTo>
                  <a:pt x="9" y="18"/>
                </a:lnTo>
                <a:lnTo>
                  <a:pt x="0" y="21"/>
                </a:lnTo>
                <a:lnTo>
                  <a:pt x="12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4" name=""/>
          <p:cNvSpPr/>
          <p:nvPr/>
        </p:nvSpPr>
        <p:spPr>
          <a:xfrm>
            <a:off x="2033640" y="6397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5" name=""/>
          <p:cNvSpPr/>
          <p:nvPr/>
        </p:nvSpPr>
        <p:spPr>
          <a:xfrm>
            <a:off x="2038320" y="6340320"/>
            <a:ext cx="19080" cy="17640"/>
          </a:xfrm>
          <a:custGeom>
            <a:avLst/>
            <a:gdLst/>
            <a:ahLst/>
            <a:rect l="l" t="t" r="r" b="b"/>
            <a:pathLst>
              <a:path w="23" h="23">
                <a:moveTo>
                  <a:pt x="23" y="0"/>
                </a:moveTo>
                <a:lnTo>
                  <a:pt x="11" y="0"/>
                </a:lnTo>
                <a:lnTo>
                  <a:pt x="0" y="7"/>
                </a:lnTo>
                <a:lnTo>
                  <a:pt x="13" y="23"/>
                </a:lnTo>
                <a:lnTo>
                  <a:pt x="23" y="16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6" name=""/>
          <p:cNvSpPr/>
          <p:nvPr/>
        </p:nvSpPr>
        <p:spPr>
          <a:xfrm>
            <a:off x="2046240" y="6340320"/>
            <a:ext cx="30240" cy="27000"/>
          </a:xfrm>
          <a:custGeom>
            <a:avLst/>
            <a:gdLst/>
            <a:ahLst/>
            <a:rect l="l" t="t" r="r" b="b"/>
            <a:pathLst>
              <a:path w="39" h="36">
                <a:moveTo>
                  <a:pt x="32" y="36"/>
                </a:moveTo>
                <a:lnTo>
                  <a:pt x="39" y="16"/>
                </a:lnTo>
                <a:lnTo>
                  <a:pt x="13" y="0"/>
                </a:lnTo>
                <a:lnTo>
                  <a:pt x="0" y="16"/>
                </a:lnTo>
                <a:lnTo>
                  <a:pt x="27" y="34"/>
                </a:lnTo>
                <a:lnTo>
                  <a:pt x="32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7" name=""/>
          <p:cNvSpPr/>
          <p:nvPr/>
        </p:nvSpPr>
        <p:spPr>
          <a:xfrm>
            <a:off x="2071800" y="6351480"/>
            <a:ext cx="11160" cy="15840"/>
          </a:xfrm>
          <a:custGeom>
            <a:avLst/>
            <a:gdLst/>
            <a:ahLst/>
            <a:rect l="l" t="t" r="r" b="b"/>
            <a:pathLst>
              <a:path w="12" h="22">
                <a:moveTo>
                  <a:pt x="12" y="11"/>
                </a:moveTo>
                <a:lnTo>
                  <a:pt x="4" y="0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12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8" name=""/>
          <p:cNvSpPr/>
          <p:nvPr/>
        </p:nvSpPr>
        <p:spPr>
          <a:xfrm>
            <a:off x="2065320" y="6359400"/>
            <a:ext cx="176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9" name=""/>
          <p:cNvSpPr/>
          <p:nvPr/>
        </p:nvSpPr>
        <p:spPr>
          <a:xfrm>
            <a:off x="2063880" y="6359400"/>
            <a:ext cx="11160" cy="17640"/>
          </a:xfrm>
          <a:custGeom>
            <a:avLst/>
            <a:gdLst/>
            <a:ahLst/>
            <a:rect l="l" t="t" r="r" b="b"/>
            <a:pathLst>
              <a:path w="15" h="21">
                <a:moveTo>
                  <a:pt x="0" y="21"/>
                </a:moveTo>
                <a:lnTo>
                  <a:pt x="0" y="21"/>
                </a:lnTo>
                <a:lnTo>
                  <a:pt x="7" y="21"/>
                </a:lnTo>
                <a:lnTo>
                  <a:pt x="15" y="21"/>
                </a:lnTo>
                <a:lnTo>
                  <a:pt x="15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0" name=""/>
          <p:cNvSpPr/>
          <p:nvPr/>
        </p:nvSpPr>
        <p:spPr>
          <a:xfrm>
            <a:off x="2033640" y="6351480"/>
            <a:ext cx="30240" cy="25560"/>
          </a:xfrm>
          <a:custGeom>
            <a:avLst/>
            <a:gdLst/>
            <a:ahLst/>
            <a:rect l="l" t="t" r="r" b="b"/>
            <a:pathLst>
              <a:path w="37" h="32">
                <a:moveTo>
                  <a:pt x="0" y="0"/>
                </a:moveTo>
                <a:lnTo>
                  <a:pt x="2" y="7"/>
                </a:lnTo>
                <a:lnTo>
                  <a:pt x="4" y="13"/>
                </a:lnTo>
                <a:lnTo>
                  <a:pt x="9" y="20"/>
                </a:lnTo>
                <a:lnTo>
                  <a:pt x="14" y="23"/>
                </a:lnTo>
                <a:lnTo>
                  <a:pt x="18" y="27"/>
                </a:lnTo>
                <a:lnTo>
                  <a:pt x="23" y="31"/>
                </a:lnTo>
                <a:lnTo>
                  <a:pt x="30" y="32"/>
                </a:lnTo>
                <a:lnTo>
                  <a:pt x="37" y="32"/>
                </a:lnTo>
                <a:lnTo>
                  <a:pt x="37" y="11"/>
                </a:lnTo>
                <a:lnTo>
                  <a:pt x="36" y="11"/>
                </a:lnTo>
                <a:lnTo>
                  <a:pt x="32" y="9"/>
                </a:lnTo>
                <a:lnTo>
                  <a:pt x="30" y="9"/>
                </a:lnTo>
                <a:lnTo>
                  <a:pt x="27" y="7"/>
                </a:lnTo>
                <a:lnTo>
                  <a:pt x="25" y="6"/>
                </a:lnTo>
                <a:lnTo>
                  <a:pt x="23" y="2"/>
                </a:lnTo>
                <a:lnTo>
                  <a:pt x="23" y="2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1" name=""/>
          <p:cNvSpPr/>
          <p:nvPr/>
        </p:nvSpPr>
        <p:spPr>
          <a:xfrm>
            <a:off x="2043000" y="63514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2" name=""/>
          <p:cNvSpPr/>
          <p:nvPr/>
        </p:nvSpPr>
        <p:spPr>
          <a:xfrm>
            <a:off x="2008080" y="6249960"/>
            <a:ext cx="14400" cy="12600"/>
          </a:xfrm>
          <a:custGeom>
            <a:avLst/>
            <a:gdLst/>
            <a:ahLst/>
            <a:rect l="l" t="t" r="r" b="b"/>
            <a:pathLst>
              <a:path w="20" h="16">
                <a:moveTo>
                  <a:pt x="11" y="16"/>
                </a:moveTo>
                <a:lnTo>
                  <a:pt x="20" y="7"/>
                </a:lnTo>
                <a:lnTo>
                  <a:pt x="20" y="0"/>
                </a:lnTo>
                <a:lnTo>
                  <a:pt x="0" y="0"/>
                </a:lnTo>
                <a:lnTo>
                  <a:pt x="0" y="7"/>
                </a:lnTo>
                <a:lnTo>
                  <a:pt x="11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3" name=""/>
          <p:cNvSpPr/>
          <p:nvPr/>
        </p:nvSpPr>
        <p:spPr>
          <a:xfrm>
            <a:off x="2004840" y="6248520"/>
            <a:ext cx="972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4" name=""/>
          <p:cNvSpPr/>
          <p:nvPr/>
        </p:nvSpPr>
        <p:spPr>
          <a:xfrm>
            <a:off x="1986120" y="6234120"/>
            <a:ext cx="21960" cy="28440"/>
          </a:xfrm>
          <a:custGeom>
            <a:avLst/>
            <a:gdLst/>
            <a:ahLst/>
            <a:rect l="l" t="t" r="r" b="b"/>
            <a:pathLst>
              <a:path w="27" h="37">
                <a:moveTo>
                  <a:pt x="0" y="7"/>
                </a:moveTo>
                <a:lnTo>
                  <a:pt x="2" y="12"/>
                </a:lnTo>
                <a:lnTo>
                  <a:pt x="4" y="19"/>
                </a:lnTo>
                <a:lnTo>
                  <a:pt x="4" y="25"/>
                </a:lnTo>
                <a:lnTo>
                  <a:pt x="8" y="30"/>
                </a:lnTo>
                <a:lnTo>
                  <a:pt x="13" y="35"/>
                </a:lnTo>
                <a:lnTo>
                  <a:pt x="20" y="37"/>
                </a:lnTo>
                <a:lnTo>
                  <a:pt x="27" y="17"/>
                </a:lnTo>
                <a:lnTo>
                  <a:pt x="27" y="17"/>
                </a:lnTo>
                <a:lnTo>
                  <a:pt x="27" y="17"/>
                </a:lnTo>
                <a:lnTo>
                  <a:pt x="25" y="16"/>
                </a:lnTo>
                <a:lnTo>
                  <a:pt x="25" y="8"/>
                </a:lnTo>
                <a:lnTo>
                  <a:pt x="24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5" name=""/>
          <p:cNvSpPr/>
          <p:nvPr/>
        </p:nvSpPr>
        <p:spPr>
          <a:xfrm>
            <a:off x="1990800" y="6230880"/>
            <a:ext cx="28440" cy="27000"/>
          </a:xfrm>
          <a:custGeom>
            <a:avLst/>
            <a:gdLst/>
            <a:ahLst/>
            <a:rect l="l" t="t" r="r" b="b"/>
            <a:pathLst>
              <a:path w="35" h="34">
                <a:moveTo>
                  <a:pt x="35" y="16"/>
                </a:moveTo>
                <a:lnTo>
                  <a:pt x="12" y="0"/>
                </a:lnTo>
                <a:lnTo>
                  <a:pt x="0" y="16"/>
                </a:lnTo>
                <a:lnTo>
                  <a:pt x="25" y="34"/>
                </a:lnTo>
                <a:lnTo>
                  <a:pt x="3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6" name=""/>
          <p:cNvSpPr/>
          <p:nvPr/>
        </p:nvSpPr>
        <p:spPr>
          <a:xfrm>
            <a:off x="2014560" y="62499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7" name=""/>
          <p:cNvSpPr/>
          <p:nvPr/>
        </p:nvSpPr>
        <p:spPr>
          <a:xfrm>
            <a:off x="1773360" y="5846760"/>
            <a:ext cx="3168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41" y="0"/>
                </a:moveTo>
                <a:lnTo>
                  <a:pt x="35" y="0"/>
                </a:lnTo>
                <a:lnTo>
                  <a:pt x="28" y="2"/>
                </a:lnTo>
                <a:lnTo>
                  <a:pt x="23" y="2"/>
                </a:lnTo>
                <a:lnTo>
                  <a:pt x="17" y="5"/>
                </a:lnTo>
                <a:lnTo>
                  <a:pt x="12" y="9"/>
                </a:lnTo>
                <a:lnTo>
                  <a:pt x="9" y="12"/>
                </a:lnTo>
                <a:lnTo>
                  <a:pt x="5" y="16"/>
                </a:lnTo>
                <a:lnTo>
                  <a:pt x="0" y="21"/>
                </a:lnTo>
                <a:lnTo>
                  <a:pt x="17" y="34"/>
                </a:lnTo>
                <a:lnTo>
                  <a:pt x="21" y="28"/>
                </a:lnTo>
                <a:lnTo>
                  <a:pt x="23" y="27"/>
                </a:lnTo>
                <a:lnTo>
                  <a:pt x="26" y="25"/>
                </a:lnTo>
                <a:lnTo>
                  <a:pt x="28" y="23"/>
                </a:lnTo>
                <a:lnTo>
                  <a:pt x="30" y="21"/>
                </a:lnTo>
                <a:lnTo>
                  <a:pt x="34" y="21"/>
                </a:lnTo>
                <a:lnTo>
                  <a:pt x="35" y="21"/>
                </a:lnTo>
                <a:lnTo>
                  <a:pt x="41" y="21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8" name=""/>
          <p:cNvSpPr/>
          <p:nvPr/>
        </p:nvSpPr>
        <p:spPr>
          <a:xfrm>
            <a:off x="1795320" y="5854680"/>
            <a:ext cx="1908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9" name=""/>
          <p:cNvSpPr/>
          <p:nvPr/>
        </p:nvSpPr>
        <p:spPr>
          <a:xfrm>
            <a:off x="1779480" y="5857920"/>
            <a:ext cx="27000" cy="27000"/>
          </a:xfrm>
          <a:custGeom>
            <a:avLst/>
            <a:gdLst/>
            <a:ahLst/>
            <a:rect l="l" t="t" r="r" b="b"/>
            <a:pathLst>
              <a:path w="33" h="34">
                <a:moveTo>
                  <a:pt x="0" y="34"/>
                </a:moveTo>
                <a:lnTo>
                  <a:pt x="7" y="34"/>
                </a:lnTo>
                <a:lnTo>
                  <a:pt x="12" y="32"/>
                </a:lnTo>
                <a:lnTo>
                  <a:pt x="17" y="30"/>
                </a:lnTo>
                <a:lnTo>
                  <a:pt x="21" y="27"/>
                </a:lnTo>
                <a:lnTo>
                  <a:pt x="25" y="25"/>
                </a:lnTo>
                <a:lnTo>
                  <a:pt x="28" y="23"/>
                </a:lnTo>
                <a:lnTo>
                  <a:pt x="30" y="21"/>
                </a:lnTo>
                <a:lnTo>
                  <a:pt x="33" y="20"/>
                </a:lnTo>
                <a:lnTo>
                  <a:pt x="28" y="0"/>
                </a:lnTo>
                <a:lnTo>
                  <a:pt x="23" y="2"/>
                </a:lnTo>
                <a:lnTo>
                  <a:pt x="17" y="5"/>
                </a:lnTo>
                <a:lnTo>
                  <a:pt x="12" y="7"/>
                </a:lnTo>
                <a:lnTo>
                  <a:pt x="10" y="9"/>
                </a:lnTo>
                <a:lnTo>
                  <a:pt x="7" y="11"/>
                </a:lnTo>
                <a:lnTo>
                  <a:pt x="5" y="13"/>
                </a:lnTo>
                <a:lnTo>
                  <a:pt x="3" y="13"/>
                </a:lnTo>
                <a:lnTo>
                  <a:pt x="0" y="13"/>
                </a:lnTo>
                <a:lnTo>
                  <a:pt x="0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0" name=""/>
          <p:cNvSpPr/>
          <p:nvPr/>
        </p:nvSpPr>
        <p:spPr>
          <a:xfrm>
            <a:off x="1771560" y="5867280"/>
            <a:ext cx="158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1" name=""/>
          <p:cNvSpPr/>
          <p:nvPr/>
        </p:nvSpPr>
        <p:spPr>
          <a:xfrm>
            <a:off x="1779480" y="58672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2" name=""/>
          <p:cNvSpPr/>
          <p:nvPr/>
        </p:nvSpPr>
        <p:spPr>
          <a:xfrm>
            <a:off x="1731960" y="5261040"/>
            <a:ext cx="19080" cy="30240"/>
          </a:xfrm>
          <a:custGeom>
            <a:avLst/>
            <a:gdLst/>
            <a:ahLst/>
            <a:rect l="l" t="t" r="r" b="b"/>
            <a:pathLst>
              <a:path w="23" h="37">
                <a:moveTo>
                  <a:pt x="13" y="0"/>
                </a:moveTo>
                <a:lnTo>
                  <a:pt x="4" y="7"/>
                </a:lnTo>
                <a:lnTo>
                  <a:pt x="2" y="11"/>
                </a:lnTo>
                <a:lnTo>
                  <a:pt x="0" y="16"/>
                </a:lnTo>
                <a:lnTo>
                  <a:pt x="0" y="21"/>
                </a:lnTo>
                <a:lnTo>
                  <a:pt x="0" y="25"/>
                </a:lnTo>
                <a:lnTo>
                  <a:pt x="2" y="30"/>
                </a:lnTo>
                <a:lnTo>
                  <a:pt x="4" y="34"/>
                </a:lnTo>
                <a:lnTo>
                  <a:pt x="9" y="35"/>
                </a:lnTo>
                <a:lnTo>
                  <a:pt x="13" y="37"/>
                </a:lnTo>
                <a:lnTo>
                  <a:pt x="13" y="16"/>
                </a:lnTo>
                <a:lnTo>
                  <a:pt x="16" y="18"/>
                </a:lnTo>
                <a:lnTo>
                  <a:pt x="20" y="19"/>
                </a:lnTo>
                <a:lnTo>
                  <a:pt x="20" y="21"/>
                </a:lnTo>
                <a:lnTo>
                  <a:pt x="20" y="23"/>
                </a:lnTo>
                <a:lnTo>
                  <a:pt x="20" y="21"/>
                </a:lnTo>
                <a:lnTo>
                  <a:pt x="20" y="21"/>
                </a:lnTo>
                <a:lnTo>
                  <a:pt x="23" y="16"/>
                </a:lnTo>
                <a:lnTo>
                  <a:pt x="23" y="14"/>
                </a:lnTo>
                <a:lnTo>
                  <a:pt x="13" y="19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3" name=""/>
          <p:cNvSpPr/>
          <p:nvPr/>
        </p:nvSpPr>
        <p:spPr>
          <a:xfrm>
            <a:off x="1743120" y="5261040"/>
            <a:ext cx="12600" cy="17280"/>
          </a:xfrm>
          <a:custGeom>
            <a:avLst/>
            <a:gdLst/>
            <a:ahLst/>
            <a:rect l="l" t="t" r="r" b="b"/>
            <a:pathLst>
              <a:path w="16" h="21">
                <a:moveTo>
                  <a:pt x="16" y="0"/>
                </a:move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6" y="21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4" name=""/>
          <p:cNvSpPr/>
          <p:nvPr/>
        </p:nvSpPr>
        <p:spPr>
          <a:xfrm>
            <a:off x="1749600" y="527040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5" name=""/>
          <p:cNvSpPr/>
          <p:nvPr/>
        </p:nvSpPr>
        <p:spPr>
          <a:xfrm>
            <a:off x="1743120" y="5270400"/>
            <a:ext cx="12600" cy="20880"/>
          </a:xfrm>
          <a:custGeom>
            <a:avLst/>
            <a:gdLst/>
            <a:ahLst/>
            <a:rect l="l" t="t" r="r" b="b"/>
            <a:pathLst>
              <a:path w="16" h="26">
                <a:moveTo>
                  <a:pt x="0" y="26"/>
                </a:moveTo>
                <a:lnTo>
                  <a:pt x="11" y="23"/>
                </a:lnTo>
                <a:lnTo>
                  <a:pt x="16" y="19"/>
                </a:lnTo>
                <a:lnTo>
                  <a:pt x="16" y="0"/>
                </a:lnTo>
                <a:lnTo>
                  <a:pt x="4" y="3"/>
                </a:lnTo>
                <a:lnTo>
                  <a:pt x="0" y="7"/>
                </a:lnTo>
                <a:lnTo>
                  <a:pt x="0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6" name=""/>
          <p:cNvSpPr/>
          <p:nvPr/>
        </p:nvSpPr>
        <p:spPr>
          <a:xfrm>
            <a:off x="1743120" y="5283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7" name=""/>
          <p:cNvSpPr/>
          <p:nvPr/>
        </p:nvSpPr>
        <p:spPr>
          <a:xfrm>
            <a:off x="2698920" y="-1076400"/>
            <a:ext cx="82440" cy="77760"/>
          </a:xfrm>
          <a:custGeom>
            <a:avLst/>
            <a:gdLst/>
            <a:ahLst/>
            <a:rect l="l" t="t" r="r" b="b"/>
            <a:pathLst>
              <a:path w="105" h="98">
                <a:moveTo>
                  <a:pt x="11" y="0"/>
                </a:moveTo>
                <a:lnTo>
                  <a:pt x="0" y="13"/>
                </a:lnTo>
                <a:lnTo>
                  <a:pt x="2" y="18"/>
                </a:lnTo>
                <a:lnTo>
                  <a:pt x="4" y="24"/>
                </a:lnTo>
                <a:lnTo>
                  <a:pt x="8" y="27"/>
                </a:lnTo>
                <a:lnTo>
                  <a:pt x="9" y="31"/>
                </a:lnTo>
                <a:lnTo>
                  <a:pt x="16" y="38"/>
                </a:lnTo>
                <a:lnTo>
                  <a:pt x="22" y="43"/>
                </a:lnTo>
                <a:lnTo>
                  <a:pt x="29" y="49"/>
                </a:lnTo>
                <a:lnTo>
                  <a:pt x="36" y="52"/>
                </a:lnTo>
                <a:lnTo>
                  <a:pt x="43" y="56"/>
                </a:lnTo>
                <a:lnTo>
                  <a:pt x="48" y="59"/>
                </a:lnTo>
                <a:lnTo>
                  <a:pt x="56" y="63"/>
                </a:lnTo>
                <a:lnTo>
                  <a:pt x="61" y="66"/>
                </a:lnTo>
                <a:lnTo>
                  <a:pt x="66" y="70"/>
                </a:lnTo>
                <a:lnTo>
                  <a:pt x="72" y="73"/>
                </a:lnTo>
                <a:lnTo>
                  <a:pt x="75" y="79"/>
                </a:lnTo>
                <a:lnTo>
                  <a:pt x="79" y="84"/>
                </a:lnTo>
                <a:lnTo>
                  <a:pt x="81" y="88"/>
                </a:lnTo>
                <a:lnTo>
                  <a:pt x="82" y="89"/>
                </a:lnTo>
                <a:lnTo>
                  <a:pt x="84" y="95"/>
                </a:lnTo>
                <a:lnTo>
                  <a:pt x="84" y="98"/>
                </a:lnTo>
                <a:lnTo>
                  <a:pt x="105" y="95"/>
                </a:lnTo>
                <a:lnTo>
                  <a:pt x="104" y="89"/>
                </a:lnTo>
                <a:lnTo>
                  <a:pt x="102" y="84"/>
                </a:lnTo>
                <a:lnTo>
                  <a:pt x="100" y="79"/>
                </a:lnTo>
                <a:lnTo>
                  <a:pt x="98" y="73"/>
                </a:lnTo>
                <a:lnTo>
                  <a:pt x="93" y="66"/>
                </a:lnTo>
                <a:lnTo>
                  <a:pt x="86" y="59"/>
                </a:lnTo>
                <a:lnTo>
                  <a:pt x="81" y="54"/>
                </a:lnTo>
                <a:lnTo>
                  <a:pt x="73" y="49"/>
                </a:lnTo>
                <a:lnTo>
                  <a:pt x="66" y="45"/>
                </a:lnTo>
                <a:lnTo>
                  <a:pt x="59" y="40"/>
                </a:lnTo>
                <a:lnTo>
                  <a:pt x="52" y="38"/>
                </a:lnTo>
                <a:lnTo>
                  <a:pt x="47" y="34"/>
                </a:lnTo>
                <a:lnTo>
                  <a:pt x="40" y="31"/>
                </a:lnTo>
                <a:lnTo>
                  <a:pt x="36" y="27"/>
                </a:lnTo>
                <a:lnTo>
                  <a:pt x="31" y="24"/>
                </a:lnTo>
                <a:lnTo>
                  <a:pt x="27" y="18"/>
                </a:lnTo>
                <a:lnTo>
                  <a:pt x="25" y="16"/>
                </a:lnTo>
                <a:lnTo>
                  <a:pt x="24" y="13"/>
                </a:lnTo>
                <a:lnTo>
                  <a:pt x="22" y="11"/>
                </a:lnTo>
                <a:lnTo>
                  <a:pt x="20" y="8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8" name=""/>
          <p:cNvSpPr/>
          <p:nvPr/>
        </p:nvSpPr>
        <p:spPr>
          <a:xfrm>
            <a:off x="2705040" y="-1085760"/>
            <a:ext cx="69840" cy="25200"/>
          </a:xfrm>
          <a:custGeom>
            <a:avLst/>
            <a:gdLst/>
            <a:ahLst/>
            <a:rect l="l" t="t" r="r" b="b"/>
            <a:pathLst>
              <a:path w="88" h="32">
                <a:moveTo>
                  <a:pt x="88" y="0"/>
                </a:moveTo>
                <a:lnTo>
                  <a:pt x="88" y="0"/>
                </a:lnTo>
                <a:lnTo>
                  <a:pt x="66" y="2"/>
                </a:lnTo>
                <a:lnTo>
                  <a:pt x="36" y="5"/>
                </a:lnTo>
                <a:lnTo>
                  <a:pt x="11" y="9"/>
                </a:lnTo>
                <a:lnTo>
                  <a:pt x="0" y="10"/>
                </a:lnTo>
                <a:lnTo>
                  <a:pt x="0" y="32"/>
                </a:lnTo>
                <a:lnTo>
                  <a:pt x="15" y="30"/>
                </a:lnTo>
                <a:lnTo>
                  <a:pt x="39" y="26"/>
                </a:lnTo>
                <a:lnTo>
                  <a:pt x="68" y="23"/>
                </a:lnTo>
                <a:lnTo>
                  <a:pt x="88" y="21"/>
                </a:lnTo>
                <a:lnTo>
                  <a:pt x="8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9" name=""/>
          <p:cNvSpPr/>
          <p:nvPr/>
        </p:nvSpPr>
        <p:spPr>
          <a:xfrm>
            <a:off x="2774880" y="-1104840"/>
            <a:ext cx="55800" cy="36360"/>
          </a:xfrm>
          <a:custGeom>
            <a:avLst/>
            <a:gdLst/>
            <a:ahLst/>
            <a:rect l="l" t="t" r="r" b="b"/>
            <a:pathLst>
              <a:path w="71" h="46">
                <a:moveTo>
                  <a:pt x="67" y="21"/>
                </a:moveTo>
                <a:lnTo>
                  <a:pt x="64" y="2"/>
                </a:lnTo>
                <a:lnTo>
                  <a:pt x="33" y="12"/>
                </a:lnTo>
                <a:lnTo>
                  <a:pt x="14" y="19"/>
                </a:lnTo>
                <a:lnTo>
                  <a:pt x="1" y="25"/>
                </a:lnTo>
                <a:lnTo>
                  <a:pt x="0" y="25"/>
                </a:lnTo>
                <a:lnTo>
                  <a:pt x="0" y="46"/>
                </a:lnTo>
                <a:lnTo>
                  <a:pt x="8" y="44"/>
                </a:lnTo>
                <a:lnTo>
                  <a:pt x="21" y="39"/>
                </a:lnTo>
                <a:lnTo>
                  <a:pt x="40" y="32"/>
                </a:lnTo>
                <a:lnTo>
                  <a:pt x="71" y="21"/>
                </a:lnTo>
                <a:lnTo>
                  <a:pt x="67" y="0"/>
                </a:lnTo>
                <a:lnTo>
                  <a:pt x="67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0" name=""/>
          <p:cNvSpPr/>
          <p:nvPr/>
        </p:nvSpPr>
        <p:spPr>
          <a:xfrm>
            <a:off x="2712960" y="-1109520"/>
            <a:ext cx="115920" cy="21960"/>
          </a:xfrm>
          <a:custGeom>
            <a:avLst/>
            <a:gdLst/>
            <a:ahLst/>
            <a:rect l="l" t="t" r="r" b="b"/>
            <a:pathLst>
              <a:path w="146" h="26">
                <a:moveTo>
                  <a:pt x="7" y="19"/>
                </a:moveTo>
                <a:lnTo>
                  <a:pt x="0" y="19"/>
                </a:lnTo>
                <a:lnTo>
                  <a:pt x="7" y="21"/>
                </a:lnTo>
                <a:lnTo>
                  <a:pt x="13" y="21"/>
                </a:lnTo>
                <a:lnTo>
                  <a:pt x="20" y="23"/>
                </a:lnTo>
                <a:lnTo>
                  <a:pt x="29" y="23"/>
                </a:lnTo>
                <a:lnTo>
                  <a:pt x="50" y="24"/>
                </a:lnTo>
                <a:lnTo>
                  <a:pt x="71" y="24"/>
                </a:lnTo>
                <a:lnTo>
                  <a:pt x="95" y="26"/>
                </a:lnTo>
                <a:lnTo>
                  <a:pt x="114" y="26"/>
                </a:lnTo>
                <a:lnTo>
                  <a:pt x="134" y="26"/>
                </a:lnTo>
                <a:lnTo>
                  <a:pt x="146" y="26"/>
                </a:lnTo>
                <a:lnTo>
                  <a:pt x="146" y="7"/>
                </a:lnTo>
                <a:lnTo>
                  <a:pt x="134" y="7"/>
                </a:lnTo>
                <a:lnTo>
                  <a:pt x="114" y="7"/>
                </a:lnTo>
                <a:lnTo>
                  <a:pt x="95" y="7"/>
                </a:lnTo>
                <a:lnTo>
                  <a:pt x="73" y="5"/>
                </a:lnTo>
                <a:lnTo>
                  <a:pt x="50" y="5"/>
                </a:lnTo>
                <a:lnTo>
                  <a:pt x="32" y="3"/>
                </a:lnTo>
                <a:lnTo>
                  <a:pt x="23" y="3"/>
                </a:lnTo>
                <a:lnTo>
                  <a:pt x="16" y="1"/>
                </a:lnTo>
                <a:lnTo>
                  <a:pt x="13" y="1"/>
                </a:lnTo>
                <a:lnTo>
                  <a:pt x="11" y="1"/>
                </a:lnTo>
                <a:lnTo>
                  <a:pt x="4" y="0"/>
                </a:lnTo>
                <a:lnTo>
                  <a:pt x="7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1" name=""/>
          <p:cNvSpPr/>
          <p:nvPr/>
        </p:nvSpPr>
        <p:spPr>
          <a:xfrm>
            <a:off x="2521080" y="-1109520"/>
            <a:ext cx="196560" cy="29880"/>
          </a:xfrm>
          <a:custGeom>
            <a:avLst/>
            <a:gdLst/>
            <a:ahLst/>
            <a:rect l="l" t="t" r="r" b="b"/>
            <a:pathLst>
              <a:path w="249" h="37">
                <a:moveTo>
                  <a:pt x="2" y="37"/>
                </a:moveTo>
                <a:lnTo>
                  <a:pt x="7" y="37"/>
                </a:lnTo>
                <a:lnTo>
                  <a:pt x="23" y="37"/>
                </a:lnTo>
                <a:lnTo>
                  <a:pt x="48" y="35"/>
                </a:lnTo>
                <a:lnTo>
                  <a:pt x="82" y="33"/>
                </a:lnTo>
                <a:lnTo>
                  <a:pt x="121" y="32"/>
                </a:lnTo>
                <a:lnTo>
                  <a:pt x="162" y="28"/>
                </a:lnTo>
                <a:lnTo>
                  <a:pt x="205" y="24"/>
                </a:lnTo>
                <a:lnTo>
                  <a:pt x="249" y="19"/>
                </a:lnTo>
                <a:lnTo>
                  <a:pt x="246" y="0"/>
                </a:lnTo>
                <a:lnTo>
                  <a:pt x="203" y="5"/>
                </a:lnTo>
                <a:lnTo>
                  <a:pt x="160" y="8"/>
                </a:lnTo>
                <a:lnTo>
                  <a:pt x="118" y="12"/>
                </a:lnTo>
                <a:lnTo>
                  <a:pt x="80" y="14"/>
                </a:lnTo>
                <a:lnTo>
                  <a:pt x="48" y="16"/>
                </a:lnTo>
                <a:lnTo>
                  <a:pt x="23" y="16"/>
                </a:lnTo>
                <a:lnTo>
                  <a:pt x="7" y="17"/>
                </a:lnTo>
                <a:lnTo>
                  <a:pt x="0" y="17"/>
                </a:lnTo>
                <a:lnTo>
                  <a:pt x="2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2" name=""/>
          <p:cNvSpPr/>
          <p:nvPr/>
        </p:nvSpPr>
        <p:spPr>
          <a:xfrm>
            <a:off x="2508120" y="-1093680"/>
            <a:ext cx="19080" cy="20520"/>
          </a:xfrm>
          <a:custGeom>
            <a:avLst/>
            <a:gdLst/>
            <a:ahLst/>
            <a:rect l="l" t="t" r="r" b="b"/>
            <a:pathLst>
              <a:path w="25" h="25">
                <a:moveTo>
                  <a:pt x="14" y="25"/>
                </a:moveTo>
                <a:lnTo>
                  <a:pt x="25" y="14"/>
                </a:lnTo>
                <a:lnTo>
                  <a:pt x="11" y="0"/>
                </a:lnTo>
                <a:lnTo>
                  <a:pt x="0" y="11"/>
                </a:lnTo>
                <a:lnTo>
                  <a:pt x="14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3" name=""/>
          <p:cNvSpPr/>
          <p:nvPr/>
        </p:nvSpPr>
        <p:spPr>
          <a:xfrm>
            <a:off x="2508120" y="-1085760"/>
            <a:ext cx="52560" cy="21960"/>
          </a:xfrm>
          <a:custGeom>
            <a:avLst/>
            <a:gdLst/>
            <a:ahLst/>
            <a:rect l="l" t="t" r="r" b="b"/>
            <a:pathLst>
              <a:path w="66" h="28">
                <a:moveTo>
                  <a:pt x="52" y="5"/>
                </a:moveTo>
                <a:lnTo>
                  <a:pt x="50" y="5"/>
                </a:lnTo>
                <a:lnTo>
                  <a:pt x="50" y="5"/>
                </a:lnTo>
                <a:lnTo>
                  <a:pt x="48" y="7"/>
                </a:lnTo>
                <a:lnTo>
                  <a:pt x="46" y="7"/>
                </a:lnTo>
                <a:lnTo>
                  <a:pt x="39" y="7"/>
                </a:lnTo>
                <a:lnTo>
                  <a:pt x="32" y="7"/>
                </a:lnTo>
                <a:lnTo>
                  <a:pt x="27" y="5"/>
                </a:lnTo>
                <a:lnTo>
                  <a:pt x="20" y="4"/>
                </a:lnTo>
                <a:lnTo>
                  <a:pt x="14" y="2"/>
                </a:lnTo>
                <a:lnTo>
                  <a:pt x="12" y="0"/>
                </a:lnTo>
                <a:lnTo>
                  <a:pt x="0" y="18"/>
                </a:lnTo>
                <a:lnTo>
                  <a:pt x="7" y="21"/>
                </a:lnTo>
                <a:lnTo>
                  <a:pt x="14" y="25"/>
                </a:lnTo>
                <a:lnTo>
                  <a:pt x="23" y="27"/>
                </a:lnTo>
                <a:lnTo>
                  <a:pt x="30" y="28"/>
                </a:lnTo>
                <a:lnTo>
                  <a:pt x="39" y="28"/>
                </a:lnTo>
                <a:lnTo>
                  <a:pt x="48" y="28"/>
                </a:lnTo>
                <a:lnTo>
                  <a:pt x="53" y="27"/>
                </a:lnTo>
                <a:lnTo>
                  <a:pt x="57" y="25"/>
                </a:lnTo>
                <a:lnTo>
                  <a:pt x="60" y="23"/>
                </a:lnTo>
                <a:lnTo>
                  <a:pt x="66" y="20"/>
                </a:lnTo>
                <a:lnTo>
                  <a:pt x="5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4" name=""/>
          <p:cNvSpPr/>
          <p:nvPr/>
        </p:nvSpPr>
        <p:spPr>
          <a:xfrm>
            <a:off x="2552760" y="-1084320"/>
            <a:ext cx="38160" cy="28800"/>
          </a:xfrm>
          <a:custGeom>
            <a:avLst/>
            <a:gdLst/>
            <a:ahLst/>
            <a:rect l="l" t="t" r="r" b="b"/>
            <a:pathLst>
              <a:path w="48" h="35">
                <a:moveTo>
                  <a:pt x="48" y="17"/>
                </a:moveTo>
                <a:lnTo>
                  <a:pt x="9" y="0"/>
                </a:lnTo>
                <a:lnTo>
                  <a:pt x="0" y="19"/>
                </a:lnTo>
                <a:lnTo>
                  <a:pt x="39" y="35"/>
                </a:lnTo>
                <a:lnTo>
                  <a:pt x="48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5" name=""/>
          <p:cNvSpPr/>
          <p:nvPr/>
        </p:nvSpPr>
        <p:spPr>
          <a:xfrm>
            <a:off x="2521080" y="-1071720"/>
            <a:ext cx="66600" cy="16200"/>
          </a:xfrm>
          <a:custGeom>
            <a:avLst/>
            <a:gdLst/>
            <a:ahLst/>
            <a:rect l="l" t="t" r="r" b="b"/>
            <a:pathLst>
              <a:path w="86" h="19">
                <a:moveTo>
                  <a:pt x="18" y="14"/>
                </a:moveTo>
                <a:lnTo>
                  <a:pt x="9" y="19"/>
                </a:lnTo>
                <a:lnTo>
                  <a:pt x="29" y="19"/>
                </a:lnTo>
                <a:lnTo>
                  <a:pt x="48" y="19"/>
                </a:lnTo>
                <a:lnTo>
                  <a:pt x="66" y="19"/>
                </a:lnTo>
                <a:lnTo>
                  <a:pt x="86" y="19"/>
                </a:lnTo>
                <a:lnTo>
                  <a:pt x="86" y="0"/>
                </a:lnTo>
                <a:lnTo>
                  <a:pt x="66" y="0"/>
                </a:lnTo>
                <a:lnTo>
                  <a:pt x="48" y="0"/>
                </a:lnTo>
                <a:lnTo>
                  <a:pt x="29" y="0"/>
                </a:lnTo>
                <a:lnTo>
                  <a:pt x="9" y="0"/>
                </a:lnTo>
                <a:lnTo>
                  <a:pt x="0" y="3"/>
                </a:lnTo>
                <a:lnTo>
                  <a:pt x="18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6" name=""/>
          <p:cNvSpPr/>
          <p:nvPr/>
        </p:nvSpPr>
        <p:spPr>
          <a:xfrm>
            <a:off x="2482920" y="-1068480"/>
            <a:ext cx="50760" cy="34920"/>
          </a:xfrm>
          <a:custGeom>
            <a:avLst/>
            <a:gdLst/>
            <a:ahLst/>
            <a:rect l="l" t="t" r="r" b="b"/>
            <a:pathLst>
              <a:path w="66" h="45">
                <a:moveTo>
                  <a:pt x="0" y="45"/>
                </a:moveTo>
                <a:lnTo>
                  <a:pt x="0" y="45"/>
                </a:lnTo>
                <a:lnTo>
                  <a:pt x="9" y="43"/>
                </a:lnTo>
                <a:lnTo>
                  <a:pt x="20" y="41"/>
                </a:lnTo>
                <a:lnTo>
                  <a:pt x="29" y="38"/>
                </a:lnTo>
                <a:lnTo>
                  <a:pt x="38" y="34"/>
                </a:lnTo>
                <a:lnTo>
                  <a:pt x="46" y="29"/>
                </a:lnTo>
                <a:lnTo>
                  <a:pt x="54" y="23"/>
                </a:lnTo>
                <a:lnTo>
                  <a:pt x="61" y="18"/>
                </a:lnTo>
                <a:lnTo>
                  <a:pt x="66" y="11"/>
                </a:lnTo>
                <a:lnTo>
                  <a:pt x="48" y="0"/>
                </a:lnTo>
                <a:lnTo>
                  <a:pt x="46" y="2"/>
                </a:lnTo>
                <a:lnTo>
                  <a:pt x="41" y="7"/>
                </a:lnTo>
                <a:lnTo>
                  <a:pt x="34" y="11"/>
                </a:lnTo>
                <a:lnTo>
                  <a:pt x="29" y="14"/>
                </a:lnTo>
                <a:lnTo>
                  <a:pt x="20" y="18"/>
                </a:lnTo>
                <a:lnTo>
                  <a:pt x="13" y="22"/>
                </a:lnTo>
                <a:lnTo>
                  <a:pt x="5" y="23"/>
                </a:lnTo>
                <a:lnTo>
                  <a:pt x="0" y="23"/>
                </a:lnTo>
                <a:lnTo>
                  <a:pt x="0" y="4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7" name=""/>
          <p:cNvSpPr/>
          <p:nvPr/>
        </p:nvSpPr>
        <p:spPr>
          <a:xfrm>
            <a:off x="2459160" y="-1049400"/>
            <a:ext cx="23760" cy="23760"/>
          </a:xfrm>
          <a:custGeom>
            <a:avLst/>
            <a:gdLst/>
            <a:ahLst/>
            <a:rect l="l" t="t" r="r" b="b"/>
            <a:pathLst>
              <a:path w="28" h="31">
                <a:moveTo>
                  <a:pt x="21" y="31"/>
                </a:moveTo>
                <a:lnTo>
                  <a:pt x="21" y="27"/>
                </a:lnTo>
                <a:lnTo>
                  <a:pt x="21" y="27"/>
                </a:lnTo>
                <a:lnTo>
                  <a:pt x="21" y="25"/>
                </a:lnTo>
                <a:lnTo>
                  <a:pt x="23" y="25"/>
                </a:lnTo>
                <a:lnTo>
                  <a:pt x="23" y="23"/>
                </a:lnTo>
                <a:lnTo>
                  <a:pt x="25" y="22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0"/>
                </a:lnTo>
                <a:lnTo>
                  <a:pt x="21" y="0"/>
                </a:lnTo>
                <a:lnTo>
                  <a:pt x="16" y="2"/>
                </a:lnTo>
                <a:lnTo>
                  <a:pt x="12" y="6"/>
                </a:lnTo>
                <a:lnTo>
                  <a:pt x="7" y="9"/>
                </a:lnTo>
                <a:lnTo>
                  <a:pt x="5" y="15"/>
                </a:lnTo>
                <a:lnTo>
                  <a:pt x="1" y="18"/>
                </a:lnTo>
                <a:lnTo>
                  <a:pt x="0" y="23"/>
                </a:lnTo>
                <a:lnTo>
                  <a:pt x="0" y="27"/>
                </a:lnTo>
                <a:lnTo>
                  <a:pt x="0" y="25"/>
                </a:lnTo>
                <a:lnTo>
                  <a:pt x="21" y="3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8" name=""/>
          <p:cNvSpPr/>
          <p:nvPr/>
        </p:nvSpPr>
        <p:spPr>
          <a:xfrm>
            <a:off x="2419200" y="-1031760"/>
            <a:ext cx="57240" cy="20520"/>
          </a:xfrm>
          <a:custGeom>
            <a:avLst/>
            <a:gdLst/>
            <a:ahLst/>
            <a:rect l="l" t="t" r="r" b="b"/>
            <a:pathLst>
              <a:path w="71" h="25">
                <a:moveTo>
                  <a:pt x="0" y="25"/>
                </a:moveTo>
                <a:lnTo>
                  <a:pt x="0" y="25"/>
                </a:lnTo>
                <a:lnTo>
                  <a:pt x="16" y="25"/>
                </a:lnTo>
                <a:lnTo>
                  <a:pt x="35" y="24"/>
                </a:lnTo>
                <a:lnTo>
                  <a:pt x="46" y="24"/>
                </a:lnTo>
                <a:lnTo>
                  <a:pt x="55" y="20"/>
                </a:lnTo>
                <a:lnTo>
                  <a:pt x="60" y="18"/>
                </a:lnTo>
                <a:lnTo>
                  <a:pt x="64" y="16"/>
                </a:lnTo>
                <a:lnTo>
                  <a:pt x="67" y="13"/>
                </a:lnTo>
                <a:lnTo>
                  <a:pt x="71" y="8"/>
                </a:lnTo>
                <a:lnTo>
                  <a:pt x="51" y="2"/>
                </a:lnTo>
                <a:lnTo>
                  <a:pt x="51" y="0"/>
                </a:lnTo>
                <a:lnTo>
                  <a:pt x="51" y="0"/>
                </a:lnTo>
                <a:lnTo>
                  <a:pt x="51" y="0"/>
                </a:lnTo>
                <a:lnTo>
                  <a:pt x="50" y="2"/>
                </a:lnTo>
                <a:lnTo>
                  <a:pt x="43" y="2"/>
                </a:lnTo>
                <a:lnTo>
                  <a:pt x="35" y="4"/>
                </a:lnTo>
                <a:lnTo>
                  <a:pt x="16" y="6"/>
                </a:lnTo>
                <a:lnTo>
                  <a:pt x="0" y="6"/>
                </a:lnTo>
                <a:lnTo>
                  <a:pt x="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9" name=""/>
          <p:cNvSpPr/>
          <p:nvPr/>
        </p:nvSpPr>
        <p:spPr>
          <a:xfrm>
            <a:off x="2290680" y="-1081080"/>
            <a:ext cx="128520" cy="69840"/>
          </a:xfrm>
          <a:custGeom>
            <a:avLst/>
            <a:gdLst/>
            <a:ahLst/>
            <a:rect l="l" t="t" r="r" b="b"/>
            <a:pathLst>
              <a:path w="164" h="87">
                <a:moveTo>
                  <a:pt x="5" y="18"/>
                </a:moveTo>
                <a:lnTo>
                  <a:pt x="0" y="13"/>
                </a:lnTo>
                <a:lnTo>
                  <a:pt x="2" y="16"/>
                </a:lnTo>
                <a:lnTo>
                  <a:pt x="5" y="23"/>
                </a:lnTo>
                <a:lnTo>
                  <a:pt x="7" y="27"/>
                </a:lnTo>
                <a:lnTo>
                  <a:pt x="11" y="32"/>
                </a:lnTo>
                <a:lnTo>
                  <a:pt x="14" y="36"/>
                </a:lnTo>
                <a:lnTo>
                  <a:pt x="20" y="41"/>
                </a:lnTo>
                <a:lnTo>
                  <a:pt x="23" y="43"/>
                </a:lnTo>
                <a:lnTo>
                  <a:pt x="29" y="48"/>
                </a:lnTo>
                <a:lnTo>
                  <a:pt x="37" y="54"/>
                </a:lnTo>
                <a:lnTo>
                  <a:pt x="48" y="61"/>
                </a:lnTo>
                <a:lnTo>
                  <a:pt x="61" y="66"/>
                </a:lnTo>
                <a:lnTo>
                  <a:pt x="73" y="70"/>
                </a:lnTo>
                <a:lnTo>
                  <a:pt x="86" y="75"/>
                </a:lnTo>
                <a:lnTo>
                  <a:pt x="98" y="78"/>
                </a:lnTo>
                <a:lnTo>
                  <a:pt x="110" y="80"/>
                </a:lnTo>
                <a:lnTo>
                  <a:pt x="121" y="84"/>
                </a:lnTo>
                <a:lnTo>
                  <a:pt x="134" y="86"/>
                </a:lnTo>
                <a:lnTo>
                  <a:pt x="144" y="87"/>
                </a:lnTo>
                <a:lnTo>
                  <a:pt x="155" y="87"/>
                </a:lnTo>
                <a:lnTo>
                  <a:pt x="164" y="87"/>
                </a:lnTo>
                <a:lnTo>
                  <a:pt x="164" y="66"/>
                </a:lnTo>
                <a:lnTo>
                  <a:pt x="155" y="66"/>
                </a:lnTo>
                <a:lnTo>
                  <a:pt x="146" y="66"/>
                </a:lnTo>
                <a:lnTo>
                  <a:pt x="135" y="64"/>
                </a:lnTo>
                <a:lnTo>
                  <a:pt x="126" y="62"/>
                </a:lnTo>
                <a:lnTo>
                  <a:pt x="114" y="61"/>
                </a:lnTo>
                <a:lnTo>
                  <a:pt x="103" y="57"/>
                </a:lnTo>
                <a:lnTo>
                  <a:pt x="91" y="55"/>
                </a:lnTo>
                <a:lnTo>
                  <a:pt x="80" y="52"/>
                </a:lnTo>
                <a:lnTo>
                  <a:pt x="69" y="46"/>
                </a:lnTo>
                <a:lnTo>
                  <a:pt x="59" y="43"/>
                </a:lnTo>
                <a:lnTo>
                  <a:pt x="48" y="38"/>
                </a:lnTo>
                <a:lnTo>
                  <a:pt x="41" y="32"/>
                </a:lnTo>
                <a:lnTo>
                  <a:pt x="37" y="29"/>
                </a:lnTo>
                <a:lnTo>
                  <a:pt x="34" y="25"/>
                </a:lnTo>
                <a:lnTo>
                  <a:pt x="30" y="23"/>
                </a:lnTo>
                <a:lnTo>
                  <a:pt x="29" y="20"/>
                </a:lnTo>
                <a:lnTo>
                  <a:pt x="27" y="16"/>
                </a:lnTo>
                <a:lnTo>
                  <a:pt x="23" y="13"/>
                </a:lnTo>
                <a:lnTo>
                  <a:pt x="21" y="9"/>
                </a:lnTo>
                <a:lnTo>
                  <a:pt x="21" y="5"/>
                </a:lnTo>
                <a:lnTo>
                  <a:pt x="16" y="0"/>
                </a:lnTo>
                <a:lnTo>
                  <a:pt x="5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0" name=""/>
          <p:cNvSpPr/>
          <p:nvPr/>
        </p:nvSpPr>
        <p:spPr>
          <a:xfrm>
            <a:off x="2265480" y="-1087560"/>
            <a:ext cx="38160" cy="20880"/>
          </a:xfrm>
          <a:custGeom>
            <a:avLst/>
            <a:gdLst/>
            <a:ahLst/>
            <a:rect l="l" t="t" r="r" b="b"/>
            <a:pathLst>
              <a:path w="46" h="27">
                <a:moveTo>
                  <a:pt x="0" y="22"/>
                </a:moveTo>
                <a:lnTo>
                  <a:pt x="0" y="22"/>
                </a:lnTo>
                <a:lnTo>
                  <a:pt x="11" y="22"/>
                </a:lnTo>
                <a:lnTo>
                  <a:pt x="21" y="23"/>
                </a:lnTo>
                <a:lnTo>
                  <a:pt x="25" y="23"/>
                </a:lnTo>
                <a:lnTo>
                  <a:pt x="28" y="25"/>
                </a:lnTo>
                <a:lnTo>
                  <a:pt x="32" y="25"/>
                </a:lnTo>
                <a:lnTo>
                  <a:pt x="34" y="27"/>
                </a:lnTo>
                <a:lnTo>
                  <a:pt x="46" y="9"/>
                </a:lnTo>
                <a:lnTo>
                  <a:pt x="41" y="6"/>
                </a:lnTo>
                <a:lnTo>
                  <a:pt x="34" y="4"/>
                </a:lnTo>
                <a:lnTo>
                  <a:pt x="28" y="2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1" name=""/>
          <p:cNvSpPr/>
          <p:nvPr/>
        </p:nvSpPr>
        <p:spPr>
          <a:xfrm>
            <a:off x="2082960" y="63468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2" name=""/>
          <p:cNvSpPr/>
          <p:nvPr/>
        </p:nvSpPr>
        <p:spPr>
          <a:xfrm>
            <a:off x="2192400" y="6411960"/>
            <a:ext cx="75960" cy="34920"/>
          </a:xfrm>
          <a:custGeom>
            <a:avLst/>
            <a:gdLst/>
            <a:ahLst/>
            <a:rect l="l" t="t" r="r" b="b"/>
            <a:pathLst>
              <a:path w="96" h="44">
                <a:moveTo>
                  <a:pt x="96" y="37"/>
                </a:moveTo>
                <a:lnTo>
                  <a:pt x="91" y="25"/>
                </a:lnTo>
                <a:lnTo>
                  <a:pt x="73" y="18"/>
                </a:lnTo>
                <a:lnTo>
                  <a:pt x="52" y="11"/>
                </a:lnTo>
                <a:lnTo>
                  <a:pt x="39" y="7"/>
                </a:lnTo>
                <a:lnTo>
                  <a:pt x="27" y="3"/>
                </a:lnTo>
                <a:lnTo>
                  <a:pt x="20" y="2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11" y="21"/>
                </a:lnTo>
                <a:lnTo>
                  <a:pt x="16" y="21"/>
                </a:lnTo>
                <a:lnTo>
                  <a:pt x="22" y="23"/>
                </a:lnTo>
                <a:lnTo>
                  <a:pt x="34" y="27"/>
                </a:lnTo>
                <a:lnTo>
                  <a:pt x="45" y="30"/>
                </a:lnTo>
                <a:lnTo>
                  <a:pt x="66" y="37"/>
                </a:lnTo>
                <a:lnTo>
                  <a:pt x="82" y="44"/>
                </a:lnTo>
                <a:lnTo>
                  <a:pt x="77" y="32"/>
                </a:lnTo>
                <a:lnTo>
                  <a:pt x="96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3" name=""/>
          <p:cNvSpPr/>
          <p:nvPr/>
        </p:nvSpPr>
        <p:spPr>
          <a:xfrm>
            <a:off x="2249640" y="6437160"/>
            <a:ext cx="18720" cy="27000"/>
          </a:xfrm>
          <a:custGeom>
            <a:avLst/>
            <a:gdLst/>
            <a:ahLst/>
            <a:rect l="l" t="t" r="r" b="b"/>
            <a:pathLst>
              <a:path w="25" h="34">
                <a:moveTo>
                  <a:pt x="2" y="34"/>
                </a:moveTo>
                <a:lnTo>
                  <a:pt x="8" y="32"/>
                </a:lnTo>
                <a:lnTo>
                  <a:pt x="13" y="28"/>
                </a:lnTo>
                <a:lnTo>
                  <a:pt x="16" y="25"/>
                </a:lnTo>
                <a:lnTo>
                  <a:pt x="20" y="21"/>
                </a:lnTo>
                <a:lnTo>
                  <a:pt x="24" y="14"/>
                </a:lnTo>
                <a:lnTo>
                  <a:pt x="25" y="5"/>
                </a:lnTo>
                <a:lnTo>
                  <a:pt x="6" y="0"/>
                </a:lnTo>
                <a:lnTo>
                  <a:pt x="4" y="7"/>
                </a:lnTo>
                <a:lnTo>
                  <a:pt x="2" y="12"/>
                </a:lnTo>
                <a:lnTo>
                  <a:pt x="0" y="14"/>
                </a:lnTo>
                <a:lnTo>
                  <a:pt x="0" y="14"/>
                </a:lnTo>
                <a:lnTo>
                  <a:pt x="2" y="12"/>
                </a:lnTo>
                <a:lnTo>
                  <a:pt x="2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4" name=""/>
          <p:cNvSpPr/>
          <p:nvPr/>
        </p:nvSpPr>
        <p:spPr>
          <a:xfrm>
            <a:off x="2233440" y="6440400"/>
            <a:ext cx="24120" cy="19080"/>
          </a:xfrm>
          <a:custGeom>
            <a:avLst/>
            <a:gdLst/>
            <a:ahLst/>
            <a:rect l="l" t="t" r="r" b="b"/>
            <a:pathLst>
              <a:path w="30" h="25">
                <a:moveTo>
                  <a:pt x="0" y="13"/>
                </a:moveTo>
                <a:lnTo>
                  <a:pt x="12" y="25"/>
                </a:lnTo>
                <a:lnTo>
                  <a:pt x="30" y="13"/>
                </a:lnTo>
                <a:lnTo>
                  <a:pt x="19" y="0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5" name=""/>
          <p:cNvSpPr/>
          <p:nvPr/>
        </p:nvSpPr>
        <p:spPr>
          <a:xfrm>
            <a:off x="2225520" y="6438960"/>
            <a:ext cx="22320" cy="19080"/>
          </a:xfrm>
          <a:custGeom>
            <a:avLst/>
            <a:gdLst/>
            <a:ahLst/>
            <a:rect l="l" t="t" r="r" b="b"/>
            <a:pathLst>
              <a:path w="27" h="25">
                <a:moveTo>
                  <a:pt x="0" y="25"/>
                </a:moveTo>
                <a:lnTo>
                  <a:pt x="0" y="25"/>
                </a:lnTo>
                <a:lnTo>
                  <a:pt x="9" y="23"/>
                </a:lnTo>
                <a:lnTo>
                  <a:pt x="16" y="21"/>
                </a:lnTo>
                <a:lnTo>
                  <a:pt x="23" y="19"/>
                </a:lnTo>
                <a:lnTo>
                  <a:pt x="27" y="14"/>
                </a:lnTo>
                <a:lnTo>
                  <a:pt x="11" y="0"/>
                </a:lnTo>
                <a:lnTo>
                  <a:pt x="9" y="1"/>
                </a:lnTo>
                <a:lnTo>
                  <a:pt x="7" y="1"/>
                </a:lnTo>
                <a:lnTo>
                  <a:pt x="4" y="3"/>
                </a:lnTo>
                <a:lnTo>
                  <a:pt x="0" y="3"/>
                </a:lnTo>
                <a:lnTo>
                  <a:pt x="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6" name=""/>
          <p:cNvSpPr/>
          <p:nvPr/>
        </p:nvSpPr>
        <p:spPr>
          <a:xfrm>
            <a:off x="2206800" y="6431040"/>
            <a:ext cx="20520" cy="27000"/>
          </a:xfrm>
          <a:custGeom>
            <a:avLst/>
            <a:gdLst/>
            <a:ahLst/>
            <a:rect l="l" t="t" r="r" b="b"/>
            <a:pathLst>
              <a:path w="27" h="36">
                <a:moveTo>
                  <a:pt x="0" y="21"/>
                </a:moveTo>
                <a:lnTo>
                  <a:pt x="0" y="21"/>
                </a:lnTo>
                <a:lnTo>
                  <a:pt x="2" y="21"/>
                </a:lnTo>
                <a:lnTo>
                  <a:pt x="4" y="23"/>
                </a:lnTo>
                <a:lnTo>
                  <a:pt x="5" y="23"/>
                </a:lnTo>
                <a:lnTo>
                  <a:pt x="7" y="25"/>
                </a:lnTo>
                <a:lnTo>
                  <a:pt x="11" y="28"/>
                </a:lnTo>
                <a:lnTo>
                  <a:pt x="14" y="32"/>
                </a:lnTo>
                <a:lnTo>
                  <a:pt x="20" y="34"/>
                </a:lnTo>
                <a:lnTo>
                  <a:pt x="25" y="36"/>
                </a:lnTo>
                <a:lnTo>
                  <a:pt x="25" y="14"/>
                </a:lnTo>
                <a:lnTo>
                  <a:pt x="27" y="14"/>
                </a:lnTo>
                <a:lnTo>
                  <a:pt x="27" y="14"/>
                </a:lnTo>
                <a:lnTo>
                  <a:pt x="23" y="12"/>
                </a:lnTo>
                <a:lnTo>
                  <a:pt x="21" y="9"/>
                </a:lnTo>
                <a:lnTo>
                  <a:pt x="18" y="7"/>
                </a:lnTo>
                <a:lnTo>
                  <a:pt x="13" y="4"/>
                </a:lnTo>
                <a:lnTo>
                  <a:pt x="7" y="2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7" name=""/>
          <p:cNvSpPr/>
          <p:nvPr/>
        </p:nvSpPr>
        <p:spPr>
          <a:xfrm>
            <a:off x="2187720" y="6431040"/>
            <a:ext cx="19080" cy="33120"/>
          </a:xfrm>
          <a:custGeom>
            <a:avLst/>
            <a:gdLst/>
            <a:ahLst/>
            <a:rect l="l" t="t" r="r" b="b"/>
            <a:pathLst>
              <a:path w="23" h="43">
                <a:moveTo>
                  <a:pt x="9" y="43"/>
                </a:moveTo>
                <a:lnTo>
                  <a:pt x="20" y="32"/>
                </a:lnTo>
                <a:lnTo>
                  <a:pt x="20" y="27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3" y="21"/>
                </a:lnTo>
                <a:lnTo>
                  <a:pt x="23" y="21"/>
                </a:lnTo>
                <a:lnTo>
                  <a:pt x="23" y="0"/>
                </a:lnTo>
                <a:lnTo>
                  <a:pt x="20" y="0"/>
                </a:lnTo>
                <a:lnTo>
                  <a:pt x="16" y="2"/>
                </a:lnTo>
                <a:lnTo>
                  <a:pt x="12" y="2"/>
                </a:lnTo>
                <a:lnTo>
                  <a:pt x="9" y="5"/>
                </a:lnTo>
                <a:lnTo>
                  <a:pt x="5" y="9"/>
                </a:lnTo>
                <a:lnTo>
                  <a:pt x="2" y="14"/>
                </a:lnTo>
                <a:lnTo>
                  <a:pt x="0" y="25"/>
                </a:lnTo>
                <a:lnTo>
                  <a:pt x="0" y="32"/>
                </a:lnTo>
                <a:lnTo>
                  <a:pt x="9" y="21"/>
                </a:lnTo>
                <a:lnTo>
                  <a:pt x="9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8" name=""/>
          <p:cNvSpPr/>
          <p:nvPr/>
        </p:nvSpPr>
        <p:spPr>
          <a:xfrm>
            <a:off x="2171880" y="6431040"/>
            <a:ext cx="25200" cy="33120"/>
          </a:xfrm>
          <a:custGeom>
            <a:avLst/>
            <a:gdLst/>
            <a:ahLst/>
            <a:rect l="l" t="t" r="r" b="b"/>
            <a:pathLst>
              <a:path w="32" h="41">
                <a:moveTo>
                  <a:pt x="14" y="19"/>
                </a:moveTo>
                <a:lnTo>
                  <a:pt x="0" y="9"/>
                </a:lnTo>
                <a:lnTo>
                  <a:pt x="1" y="16"/>
                </a:lnTo>
                <a:lnTo>
                  <a:pt x="3" y="21"/>
                </a:lnTo>
                <a:lnTo>
                  <a:pt x="7" y="25"/>
                </a:lnTo>
                <a:lnTo>
                  <a:pt x="10" y="30"/>
                </a:lnTo>
                <a:lnTo>
                  <a:pt x="16" y="34"/>
                </a:lnTo>
                <a:lnTo>
                  <a:pt x="19" y="37"/>
                </a:lnTo>
                <a:lnTo>
                  <a:pt x="24" y="39"/>
                </a:lnTo>
                <a:lnTo>
                  <a:pt x="30" y="41"/>
                </a:lnTo>
                <a:lnTo>
                  <a:pt x="30" y="19"/>
                </a:lnTo>
                <a:lnTo>
                  <a:pt x="32" y="19"/>
                </a:lnTo>
                <a:lnTo>
                  <a:pt x="30" y="19"/>
                </a:lnTo>
                <a:lnTo>
                  <a:pt x="28" y="18"/>
                </a:lnTo>
                <a:lnTo>
                  <a:pt x="24" y="16"/>
                </a:lnTo>
                <a:lnTo>
                  <a:pt x="23" y="12"/>
                </a:lnTo>
                <a:lnTo>
                  <a:pt x="21" y="10"/>
                </a:lnTo>
                <a:lnTo>
                  <a:pt x="21" y="9"/>
                </a:lnTo>
                <a:lnTo>
                  <a:pt x="21" y="9"/>
                </a:lnTo>
                <a:lnTo>
                  <a:pt x="5" y="0"/>
                </a:lnTo>
                <a:lnTo>
                  <a:pt x="14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9" name=""/>
          <p:cNvSpPr/>
          <p:nvPr/>
        </p:nvSpPr>
        <p:spPr>
          <a:xfrm>
            <a:off x="2152800" y="6431040"/>
            <a:ext cx="29880" cy="44280"/>
          </a:xfrm>
          <a:custGeom>
            <a:avLst/>
            <a:gdLst/>
            <a:ahLst/>
            <a:rect l="l" t="t" r="r" b="b"/>
            <a:pathLst>
              <a:path w="38" h="55">
                <a:moveTo>
                  <a:pt x="2" y="55"/>
                </a:moveTo>
                <a:lnTo>
                  <a:pt x="2" y="55"/>
                </a:lnTo>
                <a:lnTo>
                  <a:pt x="8" y="53"/>
                </a:lnTo>
                <a:lnTo>
                  <a:pt x="11" y="51"/>
                </a:lnTo>
                <a:lnTo>
                  <a:pt x="15" y="50"/>
                </a:lnTo>
                <a:lnTo>
                  <a:pt x="18" y="46"/>
                </a:lnTo>
                <a:lnTo>
                  <a:pt x="22" y="41"/>
                </a:lnTo>
                <a:lnTo>
                  <a:pt x="25" y="35"/>
                </a:lnTo>
                <a:lnTo>
                  <a:pt x="29" y="30"/>
                </a:lnTo>
                <a:lnTo>
                  <a:pt x="32" y="23"/>
                </a:lnTo>
                <a:lnTo>
                  <a:pt x="32" y="23"/>
                </a:lnTo>
                <a:lnTo>
                  <a:pt x="34" y="21"/>
                </a:lnTo>
                <a:lnTo>
                  <a:pt x="36" y="19"/>
                </a:lnTo>
                <a:lnTo>
                  <a:pt x="38" y="19"/>
                </a:lnTo>
                <a:lnTo>
                  <a:pt x="31" y="0"/>
                </a:lnTo>
                <a:lnTo>
                  <a:pt x="25" y="2"/>
                </a:lnTo>
                <a:lnTo>
                  <a:pt x="22" y="5"/>
                </a:lnTo>
                <a:lnTo>
                  <a:pt x="18" y="7"/>
                </a:lnTo>
                <a:lnTo>
                  <a:pt x="15" y="10"/>
                </a:lnTo>
                <a:lnTo>
                  <a:pt x="11" y="18"/>
                </a:lnTo>
                <a:lnTo>
                  <a:pt x="6" y="23"/>
                </a:lnTo>
                <a:lnTo>
                  <a:pt x="4" y="30"/>
                </a:lnTo>
                <a:lnTo>
                  <a:pt x="0" y="34"/>
                </a:lnTo>
                <a:lnTo>
                  <a:pt x="0" y="34"/>
                </a:lnTo>
                <a:lnTo>
                  <a:pt x="0" y="35"/>
                </a:lnTo>
                <a:lnTo>
                  <a:pt x="0" y="34"/>
                </a:lnTo>
                <a:lnTo>
                  <a:pt x="2" y="34"/>
                </a:lnTo>
                <a:lnTo>
                  <a:pt x="2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0" name=""/>
          <p:cNvSpPr/>
          <p:nvPr/>
        </p:nvSpPr>
        <p:spPr>
          <a:xfrm>
            <a:off x="2143080" y="6445080"/>
            <a:ext cx="19080" cy="30240"/>
          </a:xfrm>
          <a:custGeom>
            <a:avLst/>
            <a:gdLst/>
            <a:ahLst/>
            <a:rect l="l" t="t" r="r" b="b"/>
            <a:pathLst>
              <a:path w="23" h="37">
                <a:moveTo>
                  <a:pt x="4" y="0"/>
                </a:moveTo>
                <a:lnTo>
                  <a:pt x="4" y="1"/>
                </a:lnTo>
                <a:lnTo>
                  <a:pt x="2" y="5"/>
                </a:lnTo>
                <a:lnTo>
                  <a:pt x="0" y="14"/>
                </a:lnTo>
                <a:lnTo>
                  <a:pt x="0" y="19"/>
                </a:lnTo>
                <a:lnTo>
                  <a:pt x="0" y="25"/>
                </a:lnTo>
                <a:lnTo>
                  <a:pt x="2" y="28"/>
                </a:lnTo>
                <a:lnTo>
                  <a:pt x="4" y="32"/>
                </a:lnTo>
                <a:lnTo>
                  <a:pt x="7" y="35"/>
                </a:lnTo>
                <a:lnTo>
                  <a:pt x="12" y="37"/>
                </a:lnTo>
                <a:lnTo>
                  <a:pt x="12" y="16"/>
                </a:lnTo>
                <a:lnTo>
                  <a:pt x="16" y="17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20" y="19"/>
                </a:lnTo>
                <a:lnTo>
                  <a:pt x="20" y="17"/>
                </a:lnTo>
                <a:lnTo>
                  <a:pt x="21" y="8"/>
                </a:lnTo>
                <a:lnTo>
                  <a:pt x="23" y="1"/>
                </a:lnTo>
                <a:lnTo>
                  <a:pt x="23" y="5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1" name=""/>
          <p:cNvSpPr/>
          <p:nvPr/>
        </p:nvSpPr>
        <p:spPr>
          <a:xfrm>
            <a:off x="2146320" y="6411960"/>
            <a:ext cx="46080" cy="36360"/>
          </a:xfrm>
          <a:custGeom>
            <a:avLst/>
            <a:gdLst/>
            <a:ahLst/>
            <a:rect l="l" t="t" r="r" b="b"/>
            <a:pathLst>
              <a:path w="58" h="46">
                <a:moveTo>
                  <a:pt x="58" y="0"/>
                </a:moveTo>
                <a:lnTo>
                  <a:pt x="53" y="0"/>
                </a:lnTo>
                <a:lnTo>
                  <a:pt x="49" y="2"/>
                </a:lnTo>
                <a:lnTo>
                  <a:pt x="44" y="3"/>
                </a:lnTo>
                <a:lnTo>
                  <a:pt x="40" y="5"/>
                </a:lnTo>
                <a:lnTo>
                  <a:pt x="32" y="9"/>
                </a:lnTo>
                <a:lnTo>
                  <a:pt x="23" y="14"/>
                </a:lnTo>
                <a:lnTo>
                  <a:pt x="16" y="19"/>
                </a:lnTo>
                <a:lnTo>
                  <a:pt x="8" y="25"/>
                </a:lnTo>
                <a:lnTo>
                  <a:pt x="7" y="30"/>
                </a:lnTo>
                <a:lnTo>
                  <a:pt x="3" y="34"/>
                </a:lnTo>
                <a:lnTo>
                  <a:pt x="1" y="37"/>
                </a:lnTo>
                <a:lnTo>
                  <a:pt x="0" y="41"/>
                </a:lnTo>
                <a:lnTo>
                  <a:pt x="19" y="46"/>
                </a:lnTo>
                <a:lnTo>
                  <a:pt x="21" y="46"/>
                </a:lnTo>
                <a:lnTo>
                  <a:pt x="21" y="44"/>
                </a:lnTo>
                <a:lnTo>
                  <a:pt x="23" y="43"/>
                </a:lnTo>
                <a:lnTo>
                  <a:pt x="24" y="41"/>
                </a:lnTo>
                <a:lnTo>
                  <a:pt x="30" y="35"/>
                </a:lnTo>
                <a:lnTo>
                  <a:pt x="35" y="30"/>
                </a:lnTo>
                <a:lnTo>
                  <a:pt x="40" y="25"/>
                </a:lnTo>
                <a:lnTo>
                  <a:pt x="48" y="23"/>
                </a:lnTo>
                <a:lnTo>
                  <a:pt x="51" y="21"/>
                </a:lnTo>
                <a:lnTo>
                  <a:pt x="55" y="21"/>
                </a:lnTo>
                <a:lnTo>
                  <a:pt x="56" y="21"/>
                </a:lnTo>
                <a:lnTo>
                  <a:pt x="58" y="21"/>
                </a:lnTo>
                <a:lnTo>
                  <a:pt x="5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2" name=""/>
          <p:cNvSpPr/>
          <p:nvPr/>
        </p:nvSpPr>
        <p:spPr>
          <a:xfrm>
            <a:off x="2192400" y="64198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3" name=""/>
          <p:cNvSpPr/>
          <p:nvPr/>
        </p:nvSpPr>
        <p:spPr>
          <a:xfrm>
            <a:off x="1884240" y="6215040"/>
            <a:ext cx="30240" cy="28440"/>
          </a:xfrm>
          <a:custGeom>
            <a:avLst/>
            <a:gdLst/>
            <a:ahLst/>
            <a:rect l="l" t="t" r="r" b="b"/>
            <a:pathLst>
              <a:path w="38" h="36">
                <a:moveTo>
                  <a:pt x="0" y="0"/>
                </a:moveTo>
                <a:lnTo>
                  <a:pt x="0" y="0"/>
                </a:lnTo>
                <a:lnTo>
                  <a:pt x="4" y="11"/>
                </a:lnTo>
                <a:lnTo>
                  <a:pt x="11" y="22"/>
                </a:lnTo>
                <a:lnTo>
                  <a:pt x="16" y="32"/>
                </a:lnTo>
                <a:lnTo>
                  <a:pt x="20" y="36"/>
                </a:lnTo>
                <a:lnTo>
                  <a:pt x="38" y="25"/>
                </a:lnTo>
                <a:lnTo>
                  <a:pt x="34" y="22"/>
                </a:lnTo>
                <a:lnTo>
                  <a:pt x="29" y="13"/>
                </a:lnTo>
                <a:lnTo>
                  <a:pt x="23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4" name=""/>
          <p:cNvSpPr/>
          <p:nvPr/>
        </p:nvSpPr>
        <p:spPr>
          <a:xfrm>
            <a:off x="1884240" y="6195960"/>
            <a:ext cx="17640" cy="19080"/>
          </a:xfrm>
          <a:custGeom>
            <a:avLst/>
            <a:gdLst/>
            <a:ahLst/>
            <a:rect l="l" t="t" r="r" b="b"/>
            <a:pathLst>
              <a:path w="22" h="24">
                <a:moveTo>
                  <a:pt x="16" y="0"/>
                </a:moveTo>
                <a:lnTo>
                  <a:pt x="7" y="3"/>
                </a:lnTo>
                <a:lnTo>
                  <a:pt x="2" y="8"/>
                </a:lnTo>
                <a:lnTo>
                  <a:pt x="0" y="14"/>
                </a:lnTo>
                <a:lnTo>
                  <a:pt x="0" y="19"/>
                </a:lnTo>
                <a:lnTo>
                  <a:pt x="0" y="24"/>
                </a:lnTo>
                <a:lnTo>
                  <a:pt x="22" y="24"/>
                </a:lnTo>
                <a:lnTo>
                  <a:pt x="22" y="21"/>
                </a:lnTo>
                <a:lnTo>
                  <a:pt x="22" y="19"/>
                </a:lnTo>
                <a:lnTo>
                  <a:pt x="13" y="21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5" name=""/>
          <p:cNvSpPr/>
          <p:nvPr/>
        </p:nvSpPr>
        <p:spPr>
          <a:xfrm>
            <a:off x="1893960" y="6195960"/>
            <a:ext cx="55440" cy="41400"/>
          </a:xfrm>
          <a:custGeom>
            <a:avLst/>
            <a:gdLst/>
            <a:ahLst/>
            <a:rect l="l" t="t" r="r" b="b"/>
            <a:pathLst>
              <a:path w="69" h="51">
                <a:moveTo>
                  <a:pt x="58" y="51"/>
                </a:moveTo>
                <a:lnTo>
                  <a:pt x="69" y="40"/>
                </a:lnTo>
                <a:lnTo>
                  <a:pt x="67" y="35"/>
                </a:lnTo>
                <a:lnTo>
                  <a:pt x="66" y="30"/>
                </a:lnTo>
                <a:lnTo>
                  <a:pt x="64" y="26"/>
                </a:lnTo>
                <a:lnTo>
                  <a:pt x="60" y="23"/>
                </a:lnTo>
                <a:lnTo>
                  <a:pt x="57" y="19"/>
                </a:lnTo>
                <a:lnTo>
                  <a:pt x="53" y="16"/>
                </a:lnTo>
                <a:lnTo>
                  <a:pt x="48" y="14"/>
                </a:lnTo>
                <a:lnTo>
                  <a:pt x="42" y="10"/>
                </a:lnTo>
                <a:lnTo>
                  <a:pt x="34" y="7"/>
                </a:lnTo>
                <a:lnTo>
                  <a:pt x="23" y="5"/>
                </a:lnTo>
                <a:lnTo>
                  <a:pt x="14" y="1"/>
                </a:lnTo>
                <a:lnTo>
                  <a:pt x="3" y="0"/>
                </a:lnTo>
                <a:lnTo>
                  <a:pt x="0" y="21"/>
                </a:lnTo>
                <a:lnTo>
                  <a:pt x="9" y="23"/>
                </a:lnTo>
                <a:lnTo>
                  <a:pt x="18" y="24"/>
                </a:lnTo>
                <a:lnTo>
                  <a:pt x="26" y="26"/>
                </a:lnTo>
                <a:lnTo>
                  <a:pt x="35" y="30"/>
                </a:lnTo>
                <a:lnTo>
                  <a:pt x="37" y="32"/>
                </a:lnTo>
                <a:lnTo>
                  <a:pt x="41" y="33"/>
                </a:lnTo>
                <a:lnTo>
                  <a:pt x="42" y="35"/>
                </a:lnTo>
                <a:lnTo>
                  <a:pt x="46" y="35"/>
                </a:lnTo>
                <a:lnTo>
                  <a:pt x="46" y="39"/>
                </a:lnTo>
                <a:lnTo>
                  <a:pt x="48" y="39"/>
                </a:lnTo>
                <a:lnTo>
                  <a:pt x="48" y="40"/>
                </a:lnTo>
                <a:lnTo>
                  <a:pt x="48" y="40"/>
                </a:lnTo>
                <a:lnTo>
                  <a:pt x="58" y="30"/>
                </a:lnTo>
                <a:lnTo>
                  <a:pt x="58" y="5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6" name=""/>
          <p:cNvSpPr/>
          <p:nvPr/>
        </p:nvSpPr>
        <p:spPr>
          <a:xfrm>
            <a:off x="1906560" y="6221520"/>
            <a:ext cx="34920" cy="27000"/>
          </a:xfrm>
          <a:custGeom>
            <a:avLst/>
            <a:gdLst/>
            <a:ahLst/>
            <a:rect l="l" t="t" r="r" b="b"/>
            <a:pathLst>
              <a:path w="42" h="33">
                <a:moveTo>
                  <a:pt x="0" y="33"/>
                </a:moveTo>
                <a:lnTo>
                  <a:pt x="10" y="32"/>
                </a:lnTo>
                <a:lnTo>
                  <a:pt x="25" y="26"/>
                </a:lnTo>
                <a:lnTo>
                  <a:pt x="37" y="21"/>
                </a:lnTo>
                <a:lnTo>
                  <a:pt x="42" y="19"/>
                </a:lnTo>
                <a:lnTo>
                  <a:pt x="42" y="0"/>
                </a:lnTo>
                <a:lnTo>
                  <a:pt x="30" y="1"/>
                </a:lnTo>
                <a:lnTo>
                  <a:pt x="16" y="7"/>
                </a:lnTo>
                <a:lnTo>
                  <a:pt x="3" y="12"/>
                </a:lnTo>
                <a:lnTo>
                  <a:pt x="0" y="14"/>
                </a:lnTo>
                <a:lnTo>
                  <a:pt x="0" y="3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7" name=""/>
          <p:cNvSpPr/>
          <p:nvPr/>
        </p:nvSpPr>
        <p:spPr>
          <a:xfrm>
            <a:off x="1906560" y="62388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8" name=""/>
          <p:cNvSpPr/>
          <p:nvPr/>
        </p:nvSpPr>
        <p:spPr>
          <a:xfrm>
            <a:off x="1982880" y="6262560"/>
            <a:ext cx="21960" cy="20880"/>
          </a:xfrm>
          <a:custGeom>
            <a:avLst/>
            <a:gdLst/>
            <a:ahLst/>
            <a:rect l="l" t="t" r="r" b="b"/>
            <a:pathLst>
              <a:path w="27" h="27">
                <a:moveTo>
                  <a:pt x="3" y="0"/>
                </a:moveTo>
                <a:lnTo>
                  <a:pt x="3" y="0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2" y="6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27"/>
                </a:lnTo>
                <a:lnTo>
                  <a:pt x="7" y="27"/>
                </a:lnTo>
                <a:lnTo>
                  <a:pt x="12" y="23"/>
                </a:lnTo>
                <a:lnTo>
                  <a:pt x="18" y="20"/>
                </a:lnTo>
                <a:lnTo>
                  <a:pt x="21" y="16"/>
                </a:lnTo>
                <a:lnTo>
                  <a:pt x="25" y="13"/>
                </a:lnTo>
                <a:lnTo>
                  <a:pt x="25" y="9"/>
                </a:lnTo>
                <a:lnTo>
                  <a:pt x="27" y="4"/>
                </a:lnTo>
                <a:lnTo>
                  <a:pt x="27" y="0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9" name=""/>
          <p:cNvSpPr/>
          <p:nvPr/>
        </p:nvSpPr>
        <p:spPr>
          <a:xfrm>
            <a:off x="1986120" y="6238800"/>
            <a:ext cx="18720" cy="23760"/>
          </a:xfrm>
          <a:custGeom>
            <a:avLst/>
            <a:gdLst/>
            <a:ahLst/>
            <a:rect l="l" t="t" r="r" b="b"/>
            <a:pathLst>
              <a:path w="24" h="28">
                <a:moveTo>
                  <a:pt x="11" y="21"/>
                </a:moveTo>
                <a:lnTo>
                  <a:pt x="0" y="10"/>
                </a:lnTo>
                <a:lnTo>
                  <a:pt x="0" y="18"/>
                </a:lnTo>
                <a:lnTo>
                  <a:pt x="0" y="28"/>
                </a:lnTo>
                <a:lnTo>
                  <a:pt x="24" y="28"/>
                </a:lnTo>
                <a:lnTo>
                  <a:pt x="24" y="18"/>
                </a:lnTo>
                <a:lnTo>
                  <a:pt x="24" y="10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0" name=""/>
          <p:cNvSpPr/>
          <p:nvPr/>
        </p:nvSpPr>
        <p:spPr>
          <a:xfrm>
            <a:off x="1952640" y="6229440"/>
            <a:ext cx="42840" cy="27000"/>
          </a:xfrm>
          <a:custGeom>
            <a:avLst/>
            <a:gdLst/>
            <a:ahLst/>
            <a:rect l="l" t="t" r="r" b="b"/>
            <a:pathLst>
              <a:path w="53" h="34">
                <a:moveTo>
                  <a:pt x="19" y="7"/>
                </a:moveTo>
                <a:lnTo>
                  <a:pt x="10" y="20"/>
                </a:lnTo>
                <a:lnTo>
                  <a:pt x="12" y="20"/>
                </a:lnTo>
                <a:lnTo>
                  <a:pt x="16" y="22"/>
                </a:lnTo>
                <a:lnTo>
                  <a:pt x="21" y="23"/>
                </a:lnTo>
                <a:lnTo>
                  <a:pt x="25" y="25"/>
                </a:lnTo>
                <a:lnTo>
                  <a:pt x="32" y="29"/>
                </a:lnTo>
                <a:lnTo>
                  <a:pt x="37" y="31"/>
                </a:lnTo>
                <a:lnTo>
                  <a:pt x="44" y="32"/>
                </a:lnTo>
                <a:lnTo>
                  <a:pt x="53" y="34"/>
                </a:lnTo>
                <a:lnTo>
                  <a:pt x="53" y="14"/>
                </a:lnTo>
                <a:lnTo>
                  <a:pt x="48" y="13"/>
                </a:lnTo>
                <a:lnTo>
                  <a:pt x="44" y="13"/>
                </a:lnTo>
                <a:lnTo>
                  <a:pt x="41" y="11"/>
                </a:lnTo>
                <a:lnTo>
                  <a:pt x="35" y="7"/>
                </a:lnTo>
                <a:lnTo>
                  <a:pt x="30" y="6"/>
                </a:lnTo>
                <a:lnTo>
                  <a:pt x="25" y="2"/>
                </a:lnTo>
                <a:lnTo>
                  <a:pt x="18" y="0"/>
                </a:lnTo>
                <a:lnTo>
                  <a:pt x="10" y="0"/>
                </a:lnTo>
                <a:lnTo>
                  <a:pt x="0" y="13"/>
                </a:lnTo>
                <a:lnTo>
                  <a:pt x="19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1" name=""/>
          <p:cNvSpPr/>
          <p:nvPr/>
        </p:nvSpPr>
        <p:spPr>
          <a:xfrm>
            <a:off x="1952640" y="6234120"/>
            <a:ext cx="30240" cy="49320"/>
          </a:xfrm>
          <a:custGeom>
            <a:avLst/>
            <a:gdLst/>
            <a:ahLst/>
            <a:rect l="l" t="t" r="r" b="b"/>
            <a:pathLst>
              <a:path w="39" h="62">
                <a:moveTo>
                  <a:pt x="39" y="42"/>
                </a:moveTo>
                <a:lnTo>
                  <a:pt x="39" y="42"/>
                </a:lnTo>
                <a:lnTo>
                  <a:pt x="39" y="41"/>
                </a:lnTo>
                <a:lnTo>
                  <a:pt x="37" y="41"/>
                </a:lnTo>
                <a:lnTo>
                  <a:pt x="34" y="33"/>
                </a:lnTo>
                <a:lnTo>
                  <a:pt x="30" y="28"/>
                </a:lnTo>
                <a:lnTo>
                  <a:pt x="23" y="12"/>
                </a:lnTo>
                <a:lnTo>
                  <a:pt x="19" y="0"/>
                </a:lnTo>
                <a:lnTo>
                  <a:pt x="0" y="7"/>
                </a:lnTo>
                <a:lnTo>
                  <a:pt x="3" y="19"/>
                </a:lnTo>
                <a:lnTo>
                  <a:pt x="10" y="35"/>
                </a:lnTo>
                <a:lnTo>
                  <a:pt x="14" y="44"/>
                </a:lnTo>
                <a:lnTo>
                  <a:pt x="19" y="51"/>
                </a:lnTo>
                <a:lnTo>
                  <a:pt x="23" y="57"/>
                </a:lnTo>
                <a:lnTo>
                  <a:pt x="28" y="58"/>
                </a:lnTo>
                <a:lnTo>
                  <a:pt x="32" y="60"/>
                </a:lnTo>
                <a:lnTo>
                  <a:pt x="39" y="62"/>
                </a:lnTo>
                <a:lnTo>
                  <a:pt x="39" y="4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2" name=""/>
          <p:cNvSpPr/>
          <p:nvPr/>
        </p:nvSpPr>
        <p:spPr>
          <a:xfrm>
            <a:off x="1982880" y="62755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3" name=""/>
          <p:cNvSpPr/>
          <p:nvPr/>
        </p:nvSpPr>
        <p:spPr>
          <a:xfrm>
            <a:off x="2017800" y="6335640"/>
            <a:ext cx="23760" cy="15840"/>
          </a:xfrm>
          <a:custGeom>
            <a:avLst/>
            <a:gdLst/>
            <a:ahLst/>
            <a:rect l="l" t="t" r="r" b="b"/>
            <a:pathLst>
              <a:path w="30" h="19">
                <a:moveTo>
                  <a:pt x="14" y="16"/>
                </a:moveTo>
                <a:lnTo>
                  <a:pt x="21" y="0"/>
                </a:lnTo>
                <a:lnTo>
                  <a:pt x="19" y="0"/>
                </a:lnTo>
                <a:lnTo>
                  <a:pt x="14" y="0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7" y="19"/>
                </a:lnTo>
                <a:lnTo>
                  <a:pt x="14" y="19"/>
                </a:lnTo>
                <a:lnTo>
                  <a:pt x="19" y="19"/>
                </a:lnTo>
                <a:lnTo>
                  <a:pt x="21" y="19"/>
                </a:lnTo>
                <a:lnTo>
                  <a:pt x="30" y="3"/>
                </a:lnTo>
                <a:lnTo>
                  <a:pt x="14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4" name=""/>
          <p:cNvSpPr/>
          <p:nvPr/>
        </p:nvSpPr>
        <p:spPr>
          <a:xfrm>
            <a:off x="1946160" y="6300720"/>
            <a:ext cx="95400" cy="49320"/>
          </a:xfrm>
          <a:custGeom>
            <a:avLst/>
            <a:gdLst/>
            <a:ahLst/>
            <a:rect l="l" t="t" r="r" b="b"/>
            <a:pathLst>
              <a:path w="119" h="63">
                <a:moveTo>
                  <a:pt x="19" y="7"/>
                </a:moveTo>
                <a:lnTo>
                  <a:pt x="10" y="22"/>
                </a:lnTo>
                <a:lnTo>
                  <a:pt x="14" y="22"/>
                </a:lnTo>
                <a:lnTo>
                  <a:pt x="19" y="22"/>
                </a:lnTo>
                <a:lnTo>
                  <a:pt x="25" y="23"/>
                </a:lnTo>
                <a:lnTo>
                  <a:pt x="30" y="25"/>
                </a:lnTo>
                <a:lnTo>
                  <a:pt x="44" y="31"/>
                </a:lnTo>
                <a:lnTo>
                  <a:pt x="58" y="36"/>
                </a:lnTo>
                <a:lnTo>
                  <a:pt x="73" y="43"/>
                </a:lnTo>
                <a:lnTo>
                  <a:pt x="85" y="50"/>
                </a:lnTo>
                <a:lnTo>
                  <a:pt x="96" y="57"/>
                </a:lnTo>
                <a:lnTo>
                  <a:pt x="105" y="63"/>
                </a:lnTo>
                <a:lnTo>
                  <a:pt x="119" y="48"/>
                </a:lnTo>
                <a:lnTo>
                  <a:pt x="108" y="39"/>
                </a:lnTo>
                <a:lnTo>
                  <a:pt x="97" y="32"/>
                </a:lnTo>
                <a:lnTo>
                  <a:pt x="83" y="25"/>
                </a:lnTo>
                <a:lnTo>
                  <a:pt x="67" y="16"/>
                </a:lnTo>
                <a:lnTo>
                  <a:pt x="53" y="11"/>
                </a:lnTo>
                <a:lnTo>
                  <a:pt x="37" y="6"/>
                </a:lnTo>
                <a:lnTo>
                  <a:pt x="30" y="4"/>
                </a:lnTo>
                <a:lnTo>
                  <a:pt x="23" y="2"/>
                </a:lnTo>
                <a:lnTo>
                  <a:pt x="16" y="0"/>
                </a:lnTo>
                <a:lnTo>
                  <a:pt x="10" y="0"/>
                </a:lnTo>
                <a:lnTo>
                  <a:pt x="0" y="14"/>
                </a:lnTo>
                <a:lnTo>
                  <a:pt x="19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5" name=""/>
          <p:cNvSpPr/>
          <p:nvPr/>
        </p:nvSpPr>
        <p:spPr>
          <a:xfrm>
            <a:off x="1946160" y="6305400"/>
            <a:ext cx="71640" cy="46080"/>
          </a:xfrm>
          <a:custGeom>
            <a:avLst/>
            <a:gdLst/>
            <a:ahLst/>
            <a:rect l="l" t="t" r="r" b="b"/>
            <a:pathLst>
              <a:path w="89" h="57">
                <a:moveTo>
                  <a:pt x="89" y="38"/>
                </a:moveTo>
                <a:lnTo>
                  <a:pt x="83" y="38"/>
                </a:lnTo>
                <a:lnTo>
                  <a:pt x="78" y="38"/>
                </a:lnTo>
                <a:lnTo>
                  <a:pt x="71" y="36"/>
                </a:lnTo>
                <a:lnTo>
                  <a:pt x="65" y="34"/>
                </a:lnTo>
                <a:lnTo>
                  <a:pt x="60" y="32"/>
                </a:lnTo>
                <a:lnTo>
                  <a:pt x="55" y="31"/>
                </a:lnTo>
                <a:lnTo>
                  <a:pt x="49" y="29"/>
                </a:lnTo>
                <a:lnTo>
                  <a:pt x="44" y="27"/>
                </a:lnTo>
                <a:lnTo>
                  <a:pt x="41" y="25"/>
                </a:lnTo>
                <a:lnTo>
                  <a:pt x="37" y="22"/>
                </a:lnTo>
                <a:lnTo>
                  <a:pt x="33" y="18"/>
                </a:lnTo>
                <a:lnTo>
                  <a:pt x="30" y="15"/>
                </a:lnTo>
                <a:lnTo>
                  <a:pt x="26" y="11"/>
                </a:lnTo>
                <a:lnTo>
                  <a:pt x="25" y="7"/>
                </a:lnTo>
                <a:lnTo>
                  <a:pt x="21" y="4"/>
                </a:lnTo>
                <a:lnTo>
                  <a:pt x="19" y="0"/>
                </a:lnTo>
                <a:lnTo>
                  <a:pt x="0" y="7"/>
                </a:lnTo>
                <a:lnTo>
                  <a:pt x="1" y="13"/>
                </a:lnTo>
                <a:lnTo>
                  <a:pt x="5" y="18"/>
                </a:lnTo>
                <a:lnTo>
                  <a:pt x="8" y="24"/>
                </a:lnTo>
                <a:lnTo>
                  <a:pt x="14" y="29"/>
                </a:lnTo>
                <a:lnTo>
                  <a:pt x="19" y="32"/>
                </a:lnTo>
                <a:lnTo>
                  <a:pt x="25" y="38"/>
                </a:lnTo>
                <a:lnTo>
                  <a:pt x="28" y="41"/>
                </a:lnTo>
                <a:lnTo>
                  <a:pt x="35" y="45"/>
                </a:lnTo>
                <a:lnTo>
                  <a:pt x="41" y="47"/>
                </a:lnTo>
                <a:lnTo>
                  <a:pt x="46" y="50"/>
                </a:lnTo>
                <a:lnTo>
                  <a:pt x="53" y="52"/>
                </a:lnTo>
                <a:lnTo>
                  <a:pt x="60" y="54"/>
                </a:lnTo>
                <a:lnTo>
                  <a:pt x="67" y="56"/>
                </a:lnTo>
                <a:lnTo>
                  <a:pt x="74" y="57"/>
                </a:lnTo>
                <a:lnTo>
                  <a:pt x="81" y="57"/>
                </a:lnTo>
                <a:lnTo>
                  <a:pt x="89" y="57"/>
                </a:lnTo>
                <a:lnTo>
                  <a:pt x="89" y="3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6" name=""/>
          <p:cNvSpPr/>
          <p:nvPr/>
        </p:nvSpPr>
        <p:spPr>
          <a:xfrm>
            <a:off x="2017800" y="6343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7" name=""/>
          <p:cNvSpPr/>
          <p:nvPr/>
        </p:nvSpPr>
        <p:spPr>
          <a:xfrm>
            <a:off x="1865160" y="6176880"/>
            <a:ext cx="16200" cy="15840"/>
          </a:xfrm>
          <a:custGeom>
            <a:avLst/>
            <a:gdLst/>
            <a:ahLst/>
            <a:rect l="l" t="t" r="r" b="b"/>
            <a:pathLst>
              <a:path w="22" h="20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9"/>
                </a:lnTo>
                <a:lnTo>
                  <a:pt x="0" y="15"/>
                </a:lnTo>
                <a:lnTo>
                  <a:pt x="0" y="20"/>
                </a:lnTo>
                <a:lnTo>
                  <a:pt x="22" y="20"/>
                </a:lnTo>
                <a:lnTo>
                  <a:pt x="22" y="15"/>
                </a:lnTo>
                <a:lnTo>
                  <a:pt x="22" y="9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8" name=""/>
          <p:cNvSpPr/>
          <p:nvPr/>
        </p:nvSpPr>
        <p:spPr>
          <a:xfrm>
            <a:off x="1865160" y="6146640"/>
            <a:ext cx="24120" cy="30240"/>
          </a:xfrm>
          <a:custGeom>
            <a:avLst/>
            <a:gdLst/>
            <a:ahLst/>
            <a:rect l="l" t="t" r="r" b="b"/>
            <a:pathLst>
              <a:path w="31" h="37">
                <a:moveTo>
                  <a:pt x="31" y="2"/>
                </a:moveTo>
                <a:lnTo>
                  <a:pt x="18" y="0"/>
                </a:lnTo>
                <a:lnTo>
                  <a:pt x="13" y="2"/>
                </a:lnTo>
                <a:lnTo>
                  <a:pt x="9" y="5"/>
                </a:lnTo>
                <a:lnTo>
                  <a:pt x="6" y="11"/>
                </a:lnTo>
                <a:lnTo>
                  <a:pt x="4" y="16"/>
                </a:lnTo>
                <a:lnTo>
                  <a:pt x="2" y="20"/>
                </a:lnTo>
                <a:lnTo>
                  <a:pt x="0" y="27"/>
                </a:lnTo>
                <a:lnTo>
                  <a:pt x="0" y="30"/>
                </a:lnTo>
                <a:lnTo>
                  <a:pt x="0" y="37"/>
                </a:lnTo>
                <a:lnTo>
                  <a:pt x="22" y="37"/>
                </a:lnTo>
                <a:lnTo>
                  <a:pt x="22" y="32"/>
                </a:lnTo>
                <a:lnTo>
                  <a:pt x="24" y="28"/>
                </a:lnTo>
                <a:lnTo>
                  <a:pt x="24" y="25"/>
                </a:lnTo>
                <a:lnTo>
                  <a:pt x="25" y="23"/>
                </a:lnTo>
                <a:lnTo>
                  <a:pt x="25" y="21"/>
                </a:lnTo>
                <a:lnTo>
                  <a:pt x="27" y="20"/>
                </a:lnTo>
                <a:lnTo>
                  <a:pt x="27" y="18"/>
                </a:lnTo>
                <a:lnTo>
                  <a:pt x="27" y="18"/>
                </a:lnTo>
                <a:lnTo>
                  <a:pt x="15" y="16"/>
                </a:lnTo>
                <a:lnTo>
                  <a:pt x="31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9" name=""/>
          <p:cNvSpPr/>
          <p:nvPr/>
        </p:nvSpPr>
        <p:spPr>
          <a:xfrm>
            <a:off x="1876320" y="6148440"/>
            <a:ext cx="27000" cy="28440"/>
          </a:xfrm>
          <a:custGeom>
            <a:avLst/>
            <a:gdLst/>
            <a:ahLst/>
            <a:rect l="l" t="t" r="r" b="b"/>
            <a:pathLst>
              <a:path w="33" h="35">
                <a:moveTo>
                  <a:pt x="33" y="28"/>
                </a:moveTo>
                <a:lnTo>
                  <a:pt x="25" y="14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3" y="10"/>
                </a:lnTo>
                <a:lnTo>
                  <a:pt x="17" y="5"/>
                </a:lnTo>
                <a:lnTo>
                  <a:pt x="14" y="0"/>
                </a:lnTo>
                <a:lnTo>
                  <a:pt x="0" y="14"/>
                </a:lnTo>
                <a:lnTo>
                  <a:pt x="1" y="18"/>
                </a:lnTo>
                <a:lnTo>
                  <a:pt x="7" y="23"/>
                </a:lnTo>
                <a:lnTo>
                  <a:pt x="9" y="26"/>
                </a:lnTo>
                <a:lnTo>
                  <a:pt x="12" y="30"/>
                </a:lnTo>
                <a:lnTo>
                  <a:pt x="17" y="34"/>
                </a:lnTo>
                <a:lnTo>
                  <a:pt x="25" y="35"/>
                </a:lnTo>
                <a:lnTo>
                  <a:pt x="14" y="21"/>
                </a:lnTo>
                <a:lnTo>
                  <a:pt x="33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0" name=""/>
          <p:cNvSpPr/>
          <p:nvPr/>
        </p:nvSpPr>
        <p:spPr>
          <a:xfrm>
            <a:off x="1866960" y="6165720"/>
            <a:ext cx="36360" cy="33480"/>
          </a:xfrm>
          <a:custGeom>
            <a:avLst/>
            <a:gdLst/>
            <a:ahLst/>
            <a:rect l="l" t="t" r="r" b="b"/>
            <a:pathLst>
              <a:path w="44" h="41">
                <a:moveTo>
                  <a:pt x="14" y="41"/>
                </a:moveTo>
                <a:lnTo>
                  <a:pt x="20" y="38"/>
                </a:lnTo>
                <a:lnTo>
                  <a:pt x="27" y="32"/>
                </a:lnTo>
                <a:lnTo>
                  <a:pt x="32" y="27"/>
                </a:lnTo>
                <a:lnTo>
                  <a:pt x="37" y="21"/>
                </a:lnTo>
                <a:lnTo>
                  <a:pt x="41" y="14"/>
                </a:lnTo>
                <a:lnTo>
                  <a:pt x="44" y="7"/>
                </a:lnTo>
                <a:lnTo>
                  <a:pt x="25" y="0"/>
                </a:lnTo>
                <a:lnTo>
                  <a:pt x="21" y="5"/>
                </a:lnTo>
                <a:lnTo>
                  <a:pt x="20" y="11"/>
                </a:lnTo>
                <a:lnTo>
                  <a:pt x="18" y="14"/>
                </a:lnTo>
                <a:lnTo>
                  <a:pt x="14" y="16"/>
                </a:lnTo>
                <a:lnTo>
                  <a:pt x="7" y="21"/>
                </a:lnTo>
                <a:lnTo>
                  <a:pt x="0" y="27"/>
                </a:lnTo>
                <a:lnTo>
                  <a:pt x="14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1" name=""/>
          <p:cNvSpPr/>
          <p:nvPr/>
        </p:nvSpPr>
        <p:spPr>
          <a:xfrm>
            <a:off x="1873080" y="61927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2" name=""/>
          <p:cNvSpPr/>
          <p:nvPr/>
        </p:nvSpPr>
        <p:spPr>
          <a:xfrm>
            <a:off x="1892160" y="6127920"/>
            <a:ext cx="24120" cy="29880"/>
          </a:xfrm>
          <a:custGeom>
            <a:avLst/>
            <a:gdLst/>
            <a:ahLst/>
            <a:rect l="l" t="t" r="r" b="b"/>
            <a:pathLst>
              <a:path w="28" h="37">
                <a:moveTo>
                  <a:pt x="23" y="0"/>
                </a:moveTo>
                <a:lnTo>
                  <a:pt x="9" y="5"/>
                </a:lnTo>
                <a:lnTo>
                  <a:pt x="5" y="13"/>
                </a:lnTo>
                <a:lnTo>
                  <a:pt x="4" y="18"/>
                </a:lnTo>
                <a:lnTo>
                  <a:pt x="2" y="21"/>
                </a:lnTo>
                <a:lnTo>
                  <a:pt x="0" y="25"/>
                </a:lnTo>
                <a:lnTo>
                  <a:pt x="0" y="30"/>
                </a:lnTo>
                <a:lnTo>
                  <a:pt x="0" y="37"/>
                </a:lnTo>
                <a:lnTo>
                  <a:pt x="21" y="37"/>
                </a:lnTo>
                <a:lnTo>
                  <a:pt x="23" y="32"/>
                </a:lnTo>
                <a:lnTo>
                  <a:pt x="23" y="29"/>
                </a:lnTo>
                <a:lnTo>
                  <a:pt x="23" y="27"/>
                </a:lnTo>
                <a:lnTo>
                  <a:pt x="23" y="25"/>
                </a:lnTo>
                <a:lnTo>
                  <a:pt x="25" y="20"/>
                </a:lnTo>
                <a:lnTo>
                  <a:pt x="28" y="13"/>
                </a:lnTo>
                <a:lnTo>
                  <a:pt x="14" y="20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3" name=""/>
          <p:cNvSpPr/>
          <p:nvPr/>
        </p:nvSpPr>
        <p:spPr>
          <a:xfrm>
            <a:off x="1905120" y="6127920"/>
            <a:ext cx="33120" cy="18720"/>
          </a:xfrm>
          <a:custGeom>
            <a:avLst/>
            <a:gdLst/>
            <a:ahLst/>
            <a:rect l="l" t="t" r="r" b="b"/>
            <a:pathLst>
              <a:path w="43" h="25">
                <a:moveTo>
                  <a:pt x="43" y="9"/>
                </a:moveTo>
                <a:lnTo>
                  <a:pt x="32" y="4"/>
                </a:lnTo>
                <a:lnTo>
                  <a:pt x="23" y="4"/>
                </a:lnTo>
                <a:lnTo>
                  <a:pt x="20" y="4"/>
                </a:lnTo>
                <a:lnTo>
                  <a:pt x="16" y="4"/>
                </a:lnTo>
                <a:lnTo>
                  <a:pt x="13" y="2"/>
                </a:lnTo>
                <a:lnTo>
                  <a:pt x="7" y="0"/>
                </a:lnTo>
                <a:lnTo>
                  <a:pt x="0" y="20"/>
                </a:lnTo>
                <a:lnTo>
                  <a:pt x="6" y="21"/>
                </a:lnTo>
                <a:lnTo>
                  <a:pt x="11" y="23"/>
                </a:lnTo>
                <a:lnTo>
                  <a:pt x="16" y="25"/>
                </a:lnTo>
                <a:lnTo>
                  <a:pt x="20" y="25"/>
                </a:lnTo>
                <a:lnTo>
                  <a:pt x="25" y="25"/>
                </a:lnTo>
                <a:lnTo>
                  <a:pt x="32" y="25"/>
                </a:lnTo>
                <a:lnTo>
                  <a:pt x="22" y="16"/>
                </a:lnTo>
                <a:lnTo>
                  <a:pt x="43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4" name=""/>
          <p:cNvSpPr/>
          <p:nvPr/>
        </p:nvSpPr>
        <p:spPr>
          <a:xfrm>
            <a:off x="1905120" y="6135840"/>
            <a:ext cx="33120" cy="45720"/>
          </a:xfrm>
          <a:custGeom>
            <a:avLst/>
            <a:gdLst/>
            <a:ahLst/>
            <a:rect l="l" t="t" r="r" b="b"/>
            <a:pathLst>
              <a:path w="43" h="57">
                <a:moveTo>
                  <a:pt x="7" y="57"/>
                </a:moveTo>
                <a:lnTo>
                  <a:pt x="22" y="50"/>
                </a:lnTo>
                <a:lnTo>
                  <a:pt x="22" y="46"/>
                </a:lnTo>
                <a:lnTo>
                  <a:pt x="25" y="41"/>
                </a:lnTo>
                <a:lnTo>
                  <a:pt x="29" y="35"/>
                </a:lnTo>
                <a:lnTo>
                  <a:pt x="34" y="30"/>
                </a:lnTo>
                <a:lnTo>
                  <a:pt x="38" y="23"/>
                </a:lnTo>
                <a:lnTo>
                  <a:pt x="39" y="16"/>
                </a:lnTo>
                <a:lnTo>
                  <a:pt x="41" y="12"/>
                </a:lnTo>
                <a:lnTo>
                  <a:pt x="43" y="9"/>
                </a:lnTo>
                <a:lnTo>
                  <a:pt x="43" y="5"/>
                </a:lnTo>
                <a:lnTo>
                  <a:pt x="43" y="0"/>
                </a:lnTo>
                <a:lnTo>
                  <a:pt x="22" y="7"/>
                </a:lnTo>
                <a:lnTo>
                  <a:pt x="22" y="5"/>
                </a:lnTo>
                <a:lnTo>
                  <a:pt x="22" y="7"/>
                </a:lnTo>
                <a:lnTo>
                  <a:pt x="22" y="7"/>
                </a:lnTo>
                <a:lnTo>
                  <a:pt x="22" y="9"/>
                </a:lnTo>
                <a:lnTo>
                  <a:pt x="18" y="12"/>
                </a:lnTo>
                <a:lnTo>
                  <a:pt x="14" y="18"/>
                </a:lnTo>
                <a:lnTo>
                  <a:pt x="11" y="25"/>
                </a:lnTo>
                <a:lnTo>
                  <a:pt x="7" y="32"/>
                </a:lnTo>
                <a:lnTo>
                  <a:pt x="4" y="37"/>
                </a:lnTo>
                <a:lnTo>
                  <a:pt x="0" y="44"/>
                </a:lnTo>
                <a:lnTo>
                  <a:pt x="13" y="37"/>
                </a:lnTo>
                <a:lnTo>
                  <a:pt x="7" y="5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5" name=""/>
          <p:cNvSpPr/>
          <p:nvPr/>
        </p:nvSpPr>
        <p:spPr>
          <a:xfrm>
            <a:off x="1892160" y="6157800"/>
            <a:ext cx="24120" cy="23760"/>
          </a:xfrm>
          <a:custGeom>
            <a:avLst/>
            <a:gdLst/>
            <a:ahLst/>
            <a:rect l="l" t="t" r="r" b="b"/>
            <a:pathLst>
              <a:path w="28" h="31">
                <a:moveTo>
                  <a:pt x="0" y="0"/>
                </a:moveTo>
                <a:lnTo>
                  <a:pt x="0" y="6"/>
                </a:lnTo>
                <a:lnTo>
                  <a:pt x="4" y="15"/>
                </a:lnTo>
                <a:lnTo>
                  <a:pt x="5" y="20"/>
                </a:lnTo>
                <a:lnTo>
                  <a:pt x="11" y="24"/>
                </a:lnTo>
                <a:lnTo>
                  <a:pt x="16" y="29"/>
                </a:lnTo>
                <a:lnTo>
                  <a:pt x="23" y="31"/>
                </a:lnTo>
                <a:lnTo>
                  <a:pt x="28" y="11"/>
                </a:lnTo>
                <a:lnTo>
                  <a:pt x="25" y="9"/>
                </a:lnTo>
                <a:lnTo>
                  <a:pt x="25" y="9"/>
                </a:lnTo>
                <a:lnTo>
                  <a:pt x="23" y="8"/>
                </a:lnTo>
                <a:lnTo>
                  <a:pt x="23" y="8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6" name=""/>
          <p:cNvSpPr/>
          <p:nvPr/>
        </p:nvSpPr>
        <p:spPr>
          <a:xfrm>
            <a:off x="1901880" y="61578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7" name=""/>
          <p:cNvSpPr/>
          <p:nvPr/>
        </p:nvSpPr>
        <p:spPr>
          <a:xfrm>
            <a:off x="1909800" y="6062760"/>
            <a:ext cx="36360" cy="42840"/>
          </a:xfrm>
          <a:custGeom>
            <a:avLst/>
            <a:gdLst/>
            <a:ahLst/>
            <a:rect l="l" t="t" r="r" b="b"/>
            <a:pathLst>
              <a:path w="47" h="54">
                <a:moveTo>
                  <a:pt x="47" y="34"/>
                </a:moveTo>
                <a:lnTo>
                  <a:pt x="47" y="34"/>
                </a:lnTo>
                <a:lnTo>
                  <a:pt x="47" y="34"/>
                </a:lnTo>
                <a:lnTo>
                  <a:pt x="45" y="32"/>
                </a:lnTo>
                <a:lnTo>
                  <a:pt x="43" y="32"/>
                </a:lnTo>
                <a:lnTo>
                  <a:pt x="38" y="27"/>
                </a:lnTo>
                <a:lnTo>
                  <a:pt x="34" y="22"/>
                </a:lnTo>
                <a:lnTo>
                  <a:pt x="29" y="14"/>
                </a:lnTo>
                <a:lnTo>
                  <a:pt x="25" y="9"/>
                </a:lnTo>
                <a:lnTo>
                  <a:pt x="22" y="4"/>
                </a:lnTo>
                <a:lnTo>
                  <a:pt x="22" y="0"/>
                </a:lnTo>
                <a:lnTo>
                  <a:pt x="0" y="6"/>
                </a:lnTo>
                <a:lnTo>
                  <a:pt x="2" y="13"/>
                </a:lnTo>
                <a:lnTo>
                  <a:pt x="6" y="18"/>
                </a:lnTo>
                <a:lnTo>
                  <a:pt x="11" y="25"/>
                </a:lnTo>
                <a:lnTo>
                  <a:pt x="16" y="34"/>
                </a:lnTo>
                <a:lnTo>
                  <a:pt x="22" y="39"/>
                </a:lnTo>
                <a:lnTo>
                  <a:pt x="29" y="46"/>
                </a:lnTo>
                <a:lnTo>
                  <a:pt x="32" y="48"/>
                </a:lnTo>
                <a:lnTo>
                  <a:pt x="36" y="52"/>
                </a:lnTo>
                <a:lnTo>
                  <a:pt x="41" y="54"/>
                </a:lnTo>
                <a:lnTo>
                  <a:pt x="47" y="54"/>
                </a:lnTo>
                <a:lnTo>
                  <a:pt x="47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8" name=""/>
          <p:cNvSpPr/>
          <p:nvPr/>
        </p:nvSpPr>
        <p:spPr>
          <a:xfrm>
            <a:off x="1943280" y="6089760"/>
            <a:ext cx="17280" cy="15840"/>
          </a:xfrm>
          <a:custGeom>
            <a:avLst/>
            <a:gdLst/>
            <a:ahLst/>
            <a:rect l="l" t="t" r="r" b="b"/>
            <a:pathLst>
              <a:path w="23" h="20">
                <a:moveTo>
                  <a:pt x="2" y="0"/>
                </a:move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0"/>
                </a:lnTo>
                <a:lnTo>
                  <a:pt x="6" y="20"/>
                </a:lnTo>
                <a:lnTo>
                  <a:pt x="11" y="18"/>
                </a:lnTo>
                <a:lnTo>
                  <a:pt x="14" y="16"/>
                </a:lnTo>
                <a:lnTo>
                  <a:pt x="18" y="14"/>
                </a:lnTo>
                <a:lnTo>
                  <a:pt x="20" y="11"/>
                </a:lnTo>
                <a:lnTo>
                  <a:pt x="22" y="5"/>
                </a:lnTo>
                <a:lnTo>
                  <a:pt x="23" y="0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9" name=""/>
          <p:cNvSpPr/>
          <p:nvPr/>
        </p:nvSpPr>
        <p:spPr>
          <a:xfrm>
            <a:off x="1920960" y="6058080"/>
            <a:ext cx="39600" cy="31680"/>
          </a:xfrm>
          <a:custGeom>
            <a:avLst/>
            <a:gdLst/>
            <a:ahLst/>
            <a:rect l="l" t="t" r="r" b="b"/>
            <a:pathLst>
              <a:path w="49" h="41">
                <a:moveTo>
                  <a:pt x="0" y="5"/>
                </a:moveTo>
                <a:lnTo>
                  <a:pt x="1" y="9"/>
                </a:lnTo>
                <a:lnTo>
                  <a:pt x="3" y="14"/>
                </a:lnTo>
                <a:lnTo>
                  <a:pt x="7" y="16"/>
                </a:lnTo>
                <a:lnTo>
                  <a:pt x="8" y="20"/>
                </a:lnTo>
                <a:lnTo>
                  <a:pt x="14" y="23"/>
                </a:lnTo>
                <a:lnTo>
                  <a:pt x="19" y="27"/>
                </a:lnTo>
                <a:lnTo>
                  <a:pt x="23" y="30"/>
                </a:lnTo>
                <a:lnTo>
                  <a:pt x="26" y="34"/>
                </a:lnTo>
                <a:lnTo>
                  <a:pt x="26" y="36"/>
                </a:lnTo>
                <a:lnTo>
                  <a:pt x="28" y="36"/>
                </a:lnTo>
                <a:lnTo>
                  <a:pt x="28" y="39"/>
                </a:lnTo>
                <a:lnTo>
                  <a:pt x="28" y="41"/>
                </a:lnTo>
                <a:lnTo>
                  <a:pt x="49" y="41"/>
                </a:lnTo>
                <a:lnTo>
                  <a:pt x="49" y="36"/>
                </a:lnTo>
                <a:lnTo>
                  <a:pt x="48" y="30"/>
                </a:lnTo>
                <a:lnTo>
                  <a:pt x="46" y="27"/>
                </a:lnTo>
                <a:lnTo>
                  <a:pt x="42" y="21"/>
                </a:lnTo>
                <a:lnTo>
                  <a:pt x="39" y="16"/>
                </a:lnTo>
                <a:lnTo>
                  <a:pt x="33" y="11"/>
                </a:lnTo>
                <a:lnTo>
                  <a:pt x="28" y="7"/>
                </a:lnTo>
                <a:lnTo>
                  <a:pt x="23" y="4"/>
                </a:lnTo>
                <a:lnTo>
                  <a:pt x="23" y="4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0" name=""/>
          <p:cNvSpPr/>
          <p:nvPr/>
        </p:nvSpPr>
        <p:spPr>
          <a:xfrm>
            <a:off x="1920960" y="6051600"/>
            <a:ext cx="936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1" name=""/>
          <p:cNvSpPr/>
          <p:nvPr/>
        </p:nvSpPr>
        <p:spPr>
          <a:xfrm>
            <a:off x="1911240" y="6056280"/>
            <a:ext cx="19080" cy="12600"/>
          </a:xfrm>
          <a:custGeom>
            <a:avLst/>
            <a:gdLst/>
            <a:ahLst/>
            <a:rect l="l" t="t" r="r" b="b"/>
            <a:pathLst>
              <a:path w="23" h="16">
                <a:moveTo>
                  <a:pt x="20" y="16"/>
                </a:moveTo>
                <a:lnTo>
                  <a:pt x="21" y="13"/>
                </a:lnTo>
                <a:lnTo>
                  <a:pt x="23" y="9"/>
                </a:lnTo>
                <a:lnTo>
                  <a:pt x="4" y="0"/>
                </a:lnTo>
                <a:lnTo>
                  <a:pt x="2" y="4"/>
                </a:lnTo>
                <a:lnTo>
                  <a:pt x="0" y="7"/>
                </a:lnTo>
                <a:lnTo>
                  <a:pt x="2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2" name=""/>
          <p:cNvSpPr/>
          <p:nvPr/>
        </p:nvSpPr>
        <p:spPr>
          <a:xfrm>
            <a:off x="1919160" y="60642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3" name=""/>
          <p:cNvSpPr/>
          <p:nvPr/>
        </p:nvSpPr>
        <p:spPr>
          <a:xfrm>
            <a:off x="1963800" y="6211800"/>
            <a:ext cx="17280" cy="972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11"/>
                </a:lnTo>
                <a:lnTo>
                  <a:pt x="21" y="11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4" name=""/>
          <p:cNvSpPr/>
          <p:nvPr/>
        </p:nvSpPr>
        <p:spPr>
          <a:xfrm>
            <a:off x="1935000" y="6183360"/>
            <a:ext cx="46080" cy="28440"/>
          </a:xfrm>
          <a:custGeom>
            <a:avLst/>
            <a:gdLst/>
            <a:ahLst/>
            <a:rect l="l" t="t" r="r" b="b"/>
            <a:pathLst>
              <a:path w="57" h="38">
                <a:moveTo>
                  <a:pt x="22" y="11"/>
                </a:moveTo>
                <a:lnTo>
                  <a:pt x="11" y="22"/>
                </a:lnTo>
                <a:lnTo>
                  <a:pt x="16" y="22"/>
                </a:lnTo>
                <a:lnTo>
                  <a:pt x="22" y="22"/>
                </a:lnTo>
                <a:lnTo>
                  <a:pt x="25" y="24"/>
                </a:lnTo>
                <a:lnTo>
                  <a:pt x="29" y="27"/>
                </a:lnTo>
                <a:lnTo>
                  <a:pt x="31" y="27"/>
                </a:lnTo>
                <a:lnTo>
                  <a:pt x="32" y="29"/>
                </a:lnTo>
                <a:lnTo>
                  <a:pt x="34" y="31"/>
                </a:lnTo>
                <a:lnTo>
                  <a:pt x="34" y="33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8"/>
                </a:lnTo>
                <a:lnTo>
                  <a:pt x="57" y="38"/>
                </a:lnTo>
                <a:lnTo>
                  <a:pt x="57" y="34"/>
                </a:lnTo>
                <a:lnTo>
                  <a:pt x="57" y="29"/>
                </a:lnTo>
                <a:lnTo>
                  <a:pt x="56" y="25"/>
                </a:lnTo>
                <a:lnTo>
                  <a:pt x="54" y="22"/>
                </a:lnTo>
                <a:lnTo>
                  <a:pt x="50" y="18"/>
                </a:lnTo>
                <a:lnTo>
                  <a:pt x="48" y="15"/>
                </a:lnTo>
                <a:lnTo>
                  <a:pt x="45" y="13"/>
                </a:lnTo>
                <a:lnTo>
                  <a:pt x="41" y="9"/>
                </a:lnTo>
                <a:lnTo>
                  <a:pt x="36" y="6"/>
                </a:lnTo>
                <a:lnTo>
                  <a:pt x="27" y="2"/>
                </a:lnTo>
                <a:lnTo>
                  <a:pt x="20" y="0"/>
                </a:lnTo>
                <a:lnTo>
                  <a:pt x="11" y="0"/>
                </a:lnTo>
                <a:lnTo>
                  <a:pt x="0" y="11"/>
                </a:lnTo>
                <a:lnTo>
                  <a:pt x="22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5" name=""/>
          <p:cNvSpPr/>
          <p:nvPr/>
        </p:nvSpPr>
        <p:spPr>
          <a:xfrm>
            <a:off x="1935000" y="6189840"/>
            <a:ext cx="36720" cy="39600"/>
          </a:xfrm>
          <a:custGeom>
            <a:avLst/>
            <a:gdLst/>
            <a:ahLst/>
            <a:rect l="l" t="t" r="r" b="b"/>
            <a:pathLst>
              <a:path w="47" h="50">
                <a:moveTo>
                  <a:pt x="47" y="29"/>
                </a:moveTo>
                <a:lnTo>
                  <a:pt x="45" y="29"/>
                </a:lnTo>
                <a:lnTo>
                  <a:pt x="41" y="29"/>
                </a:lnTo>
                <a:lnTo>
                  <a:pt x="40" y="27"/>
                </a:lnTo>
                <a:lnTo>
                  <a:pt x="40" y="27"/>
                </a:lnTo>
                <a:lnTo>
                  <a:pt x="36" y="25"/>
                </a:lnTo>
                <a:lnTo>
                  <a:pt x="34" y="24"/>
                </a:lnTo>
                <a:lnTo>
                  <a:pt x="32" y="24"/>
                </a:lnTo>
                <a:lnTo>
                  <a:pt x="31" y="22"/>
                </a:lnTo>
                <a:lnTo>
                  <a:pt x="29" y="18"/>
                </a:lnTo>
                <a:lnTo>
                  <a:pt x="27" y="16"/>
                </a:lnTo>
                <a:lnTo>
                  <a:pt x="25" y="15"/>
                </a:lnTo>
                <a:lnTo>
                  <a:pt x="23" y="11"/>
                </a:lnTo>
                <a:lnTo>
                  <a:pt x="23" y="9"/>
                </a:lnTo>
                <a:lnTo>
                  <a:pt x="22" y="6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0" y="6"/>
                </a:lnTo>
                <a:lnTo>
                  <a:pt x="2" y="11"/>
                </a:lnTo>
                <a:lnTo>
                  <a:pt x="2" y="15"/>
                </a:lnTo>
                <a:lnTo>
                  <a:pt x="4" y="20"/>
                </a:lnTo>
                <a:lnTo>
                  <a:pt x="6" y="24"/>
                </a:lnTo>
                <a:lnTo>
                  <a:pt x="9" y="27"/>
                </a:lnTo>
                <a:lnTo>
                  <a:pt x="11" y="31"/>
                </a:lnTo>
                <a:lnTo>
                  <a:pt x="15" y="34"/>
                </a:lnTo>
                <a:lnTo>
                  <a:pt x="18" y="38"/>
                </a:lnTo>
                <a:lnTo>
                  <a:pt x="22" y="41"/>
                </a:lnTo>
                <a:lnTo>
                  <a:pt x="25" y="43"/>
                </a:lnTo>
                <a:lnTo>
                  <a:pt x="29" y="45"/>
                </a:lnTo>
                <a:lnTo>
                  <a:pt x="34" y="48"/>
                </a:lnTo>
                <a:lnTo>
                  <a:pt x="38" y="48"/>
                </a:lnTo>
                <a:lnTo>
                  <a:pt x="41" y="50"/>
                </a:lnTo>
                <a:lnTo>
                  <a:pt x="47" y="50"/>
                </a:lnTo>
                <a:lnTo>
                  <a:pt x="47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6" name=""/>
          <p:cNvSpPr/>
          <p:nvPr/>
        </p:nvSpPr>
        <p:spPr>
          <a:xfrm>
            <a:off x="1971720" y="62215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7" name=""/>
          <p:cNvSpPr/>
          <p:nvPr/>
        </p:nvSpPr>
        <p:spPr>
          <a:xfrm>
            <a:off x="1932120" y="6127920"/>
            <a:ext cx="15840" cy="25200"/>
          </a:xfrm>
          <a:custGeom>
            <a:avLst/>
            <a:gdLst/>
            <a:ahLst/>
            <a:rect l="l" t="t" r="r" b="b"/>
            <a:pathLst>
              <a:path w="21" h="32">
                <a:moveTo>
                  <a:pt x="9" y="0"/>
                </a:moveTo>
                <a:lnTo>
                  <a:pt x="0" y="14"/>
                </a:lnTo>
                <a:lnTo>
                  <a:pt x="2" y="18"/>
                </a:lnTo>
                <a:lnTo>
                  <a:pt x="2" y="18"/>
                </a:lnTo>
                <a:lnTo>
                  <a:pt x="2" y="20"/>
                </a:lnTo>
                <a:lnTo>
                  <a:pt x="0" y="23"/>
                </a:lnTo>
                <a:lnTo>
                  <a:pt x="18" y="32"/>
                </a:lnTo>
                <a:lnTo>
                  <a:pt x="21" y="27"/>
                </a:lnTo>
                <a:lnTo>
                  <a:pt x="21" y="18"/>
                </a:lnTo>
                <a:lnTo>
                  <a:pt x="21" y="13"/>
                </a:lnTo>
                <a:lnTo>
                  <a:pt x="18" y="5"/>
                </a:lnTo>
                <a:lnTo>
                  <a:pt x="9" y="2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8" name=""/>
          <p:cNvSpPr/>
          <p:nvPr/>
        </p:nvSpPr>
        <p:spPr>
          <a:xfrm>
            <a:off x="1938240" y="6127920"/>
            <a:ext cx="22320" cy="18720"/>
          </a:xfrm>
          <a:custGeom>
            <a:avLst/>
            <a:gdLst/>
            <a:ahLst/>
            <a:rect l="l" t="t" r="r" b="b"/>
            <a:pathLst>
              <a:path w="28" h="25">
                <a:moveTo>
                  <a:pt x="28" y="20"/>
                </a:moveTo>
                <a:lnTo>
                  <a:pt x="18" y="4"/>
                </a:lnTo>
                <a:lnTo>
                  <a:pt x="12" y="2"/>
                </a:lnTo>
                <a:lnTo>
                  <a:pt x="0" y="0"/>
                </a:lnTo>
                <a:lnTo>
                  <a:pt x="0" y="21"/>
                </a:lnTo>
                <a:lnTo>
                  <a:pt x="7" y="23"/>
                </a:lnTo>
                <a:lnTo>
                  <a:pt x="18" y="25"/>
                </a:lnTo>
                <a:lnTo>
                  <a:pt x="7" y="9"/>
                </a:lnTo>
                <a:lnTo>
                  <a:pt x="28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9" name=""/>
          <p:cNvSpPr/>
          <p:nvPr/>
        </p:nvSpPr>
        <p:spPr>
          <a:xfrm>
            <a:off x="1938240" y="6134040"/>
            <a:ext cx="22320" cy="23760"/>
          </a:xfrm>
          <a:custGeom>
            <a:avLst/>
            <a:gdLst/>
            <a:ahLst/>
            <a:rect l="l" t="t" r="r" b="b"/>
            <a:pathLst>
              <a:path w="28" h="28">
                <a:moveTo>
                  <a:pt x="0" y="28"/>
                </a:moveTo>
                <a:lnTo>
                  <a:pt x="5" y="28"/>
                </a:lnTo>
                <a:lnTo>
                  <a:pt x="9" y="25"/>
                </a:lnTo>
                <a:lnTo>
                  <a:pt x="14" y="23"/>
                </a:lnTo>
                <a:lnTo>
                  <a:pt x="18" y="21"/>
                </a:lnTo>
                <a:lnTo>
                  <a:pt x="23" y="16"/>
                </a:lnTo>
                <a:lnTo>
                  <a:pt x="28" y="9"/>
                </a:lnTo>
                <a:lnTo>
                  <a:pt x="7" y="0"/>
                </a:lnTo>
                <a:lnTo>
                  <a:pt x="5" y="4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9"/>
                </a:lnTo>
                <a:lnTo>
                  <a:pt x="0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0" name=""/>
          <p:cNvSpPr/>
          <p:nvPr/>
        </p:nvSpPr>
        <p:spPr>
          <a:xfrm>
            <a:off x="1938240" y="61484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1" name=""/>
          <p:cNvSpPr/>
          <p:nvPr/>
        </p:nvSpPr>
        <p:spPr>
          <a:xfrm>
            <a:off x="1954080" y="6134040"/>
            <a:ext cx="17640" cy="27000"/>
          </a:xfrm>
          <a:custGeom>
            <a:avLst/>
            <a:gdLst/>
            <a:ahLst/>
            <a:rect l="l" t="t" r="r" b="b"/>
            <a:pathLst>
              <a:path w="24" h="34">
                <a:moveTo>
                  <a:pt x="13" y="0"/>
                </a:moveTo>
                <a:lnTo>
                  <a:pt x="2" y="11"/>
                </a:lnTo>
                <a:lnTo>
                  <a:pt x="2" y="13"/>
                </a:lnTo>
                <a:lnTo>
                  <a:pt x="0" y="16"/>
                </a:lnTo>
                <a:lnTo>
                  <a:pt x="0" y="20"/>
                </a:lnTo>
                <a:lnTo>
                  <a:pt x="0" y="23"/>
                </a:lnTo>
                <a:lnTo>
                  <a:pt x="4" y="30"/>
                </a:lnTo>
                <a:lnTo>
                  <a:pt x="13" y="34"/>
                </a:lnTo>
                <a:lnTo>
                  <a:pt x="13" y="14"/>
                </a:lnTo>
                <a:lnTo>
                  <a:pt x="20" y="16"/>
                </a:lnTo>
                <a:lnTo>
                  <a:pt x="22" y="20"/>
                </a:lnTo>
                <a:lnTo>
                  <a:pt x="22" y="22"/>
                </a:lnTo>
                <a:lnTo>
                  <a:pt x="22" y="20"/>
                </a:lnTo>
                <a:lnTo>
                  <a:pt x="24" y="16"/>
                </a:lnTo>
                <a:lnTo>
                  <a:pt x="24" y="11"/>
                </a:lnTo>
                <a:lnTo>
                  <a:pt x="13" y="20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2" name=""/>
          <p:cNvSpPr/>
          <p:nvPr/>
        </p:nvSpPr>
        <p:spPr>
          <a:xfrm>
            <a:off x="1963800" y="6134040"/>
            <a:ext cx="11160" cy="14400"/>
          </a:xfrm>
          <a:custGeom>
            <a:avLst/>
            <a:gdLst/>
            <a:ahLst/>
            <a:rect l="l" t="t" r="r" b="b"/>
            <a:pathLst>
              <a:path w="14" h="20">
                <a:moveTo>
                  <a:pt x="14" y="0"/>
                </a:move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9" y="20"/>
                </a:lnTo>
                <a:lnTo>
                  <a:pt x="14" y="20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3" name=""/>
          <p:cNvSpPr/>
          <p:nvPr/>
        </p:nvSpPr>
        <p:spPr>
          <a:xfrm>
            <a:off x="1968480" y="6141960"/>
            <a:ext cx="1440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4" name=""/>
          <p:cNvSpPr/>
          <p:nvPr/>
        </p:nvSpPr>
        <p:spPr>
          <a:xfrm>
            <a:off x="1963800" y="6143760"/>
            <a:ext cx="1908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1"/>
                </a:moveTo>
                <a:lnTo>
                  <a:pt x="4" y="21"/>
                </a:lnTo>
                <a:lnTo>
                  <a:pt x="9" y="23"/>
                </a:lnTo>
                <a:lnTo>
                  <a:pt x="11" y="23"/>
                </a:lnTo>
                <a:lnTo>
                  <a:pt x="16" y="23"/>
                </a:lnTo>
                <a:lnTo>
                  <a:pt x="23" y="19"/>
                </a:lnTo>
                <a:lnTo>
                  <a:pt x="25" y="10"/>
                </a:lnTo>
                <a:lnTo>
                  <a:pt x="4" y="10"/>
                </a:lnTo>
                <a:lnTo>
                  <a:pt x="5" y="5"/>
                </a:lnTo>
                <a:lnTo>
                  <a:pt x="11" y="1"/>
                </a:lnTo>
                <a:lnTo>
                  <a:pt x="12" y="1"/>
                </a:lnTo>
                <a:lnTo>
                  <a:pt x="11" y="1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5" name=""/>
          <p:cNvSpPr/>
          <p:nvPr/>
        </p:nvSpPr>
        <p:spPr>
          <a:xfrm>
            <a:off x="1963800" y="6151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6" name=""/>
          <p:cNvSpPr/>
          <p:nvPr/>
        </p:nvSpPr>
        <p:spPr>
          <a:xfrm>
            <a:off x="1927080" y="6253200"/>
            <a:ext cx="17640" cy="15840"/>
          </a:xfrm>
          <a:custGeom>
            <a:avLst/>
            <a:gdLst/>
            <a:ahLst/>
            <a:rect l="l" t="t" r="r" b="b"/>
            <a:pathLst>
              <a:path w="21" h="19">
                <a:moveTo>
                  <a:pt x="10" y="19"/>
                </a:moveTo>
                <a:lnTo>
                  <a:pt x="21" y="10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0" y="10"/>
                </a:lnTo>
                <a:lnTo>
                  <a:pt x="10" y="0"/>
                </a:lnTo>
                <a:lnTo>
                  <a:pt x="1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7" name=""/>
          <p:cNvSpPr/>
          <p:nvPr/>
        </p:nvSpPr>
        <p:spPr>
          <a:xfrm>
            <a:off x="1913040" y="6248520"/>
            <a:ext cx="21960" cy="20520"/>
          </a:xfrm>
          <a:custGeom>
            <a:avLst/>
            <a:gdLst/>
            <a:ahLst/>
            <a:rect l="l" t="t" r="r" b="b"/>
            <a:pathLst>
              <a:path w="28" h="27">
                <a:moveTo>
                  <a:pt x="11" y="0"/>
                </a:moveTo>
                <a:lnTo>
                  <a:pt x="0" y="11"/>
                </a:lnTo>
                <a:lnTo>
                  <a:pt x="2" y="16"/>
                </a:lnTo>
                <a:lnTo>
                  <a:pt x="5" y="20"/>
                </a:lnTo>
                <a:lnTo>
                  <a:pt x="9" y="24"/>
                </a:lnTo>
                <a:lnTo>
                  <a:pt x="14" y="25"/>
                </a:lnTo>
                <a:lnTo>
                  <a:pt x="21" y="27"/>
                </a:lnTo>
                <a:lnTo>
                  <a:pt x="28" y="27"/>
                </a:lnTo>
                <a:lnTo>
                  <a:pt x="28" y="8"/>
                </a:lnTo>
                <a:lnTo>
                  <a:pt x="25" y="8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21" y="11"/>
                </a:lnTo>
                <a:lnTo>
                  <a:pt x="11" y="2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8" name=""/>
          <p:cNvSpPr/>
          <p:nvPr/>
        </p:nvSpPr>
        <p:spPr>
          <a:xfrm>
            <a:off x="1920960" y="6245280"/>
            <a:ext cx="14040" cy="17280"/>
          </a:xfrm>
          <a:custGeom>
            <a:avLst/>
            <a:gdLst/>
            <a:ahLst/>
            <a:rect l="l" t="t" r="r" b="b"/>
            <a:pathLst>
              <a:path w="17" h="23">
                <a:moveTo>
                  <a:pt x="17" y="0"/>
                </a:moveTo>
                <a:lnTo>
                  <a:pt x="7" y="2"/>
                </a:lnTo>
                <a:lnTo>
                  <a:pt x="0" y="3"/>
                </a:lnTo>
                <a:lnTo>
                  <a:pt x="0" y="23"/>
                </a:lnTo>
                <a:lnTo>
                  <a:pt x="10" y="21"/>
                </a:lnTo>
                <a:lnTo>
                  <a:pt x="17" y="19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9" name=""/>
          <p:cNvSpPr/>
          <p:nvPr/>
        </p:nvSpPr>
        <p:spPr>
          <a:xfrm>
            <a:off x="1935000" y="62532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0" name=""/>
          <p:cNvSpPr/>
          <p:nvPr/>
        </p:nvSpPr>
        <p:spPr>
          <a:xfrm>
            <a:off x="1968480" y="6172200"/>
            <a:ext cx="144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1" name=""/>
          <p:cNvSpPr/>
          <p:nvPr/>
        </p:nvSpPr>
        <p:spPr>
          <a:xfrm>
            <a:off x="1974960" y="6180120"/>
            <a:ext cx="2700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34" y="23"/>
                </a:moveTo>
                <a:lnTo>
                  <a:pt x="30" y="14"/>
                </a:lnTo>
                <a:lnTo>
                  <a:pt x="27" y="7"/>
                </a:lnTo>
                <a:lnTo>
                  <a:pt x="23" y="0"/>
                </a:lnTo>
                <a:lnTo>
                  <a:pt x="23" y="0"/>
                </a:lnTo>
                <a:lnTo>
                  <a:pt x="0" y="0"/>
                </a:lnTo>
                <a:lnTo>
                  <a:pt x="4" y="9"/>
                </a:lnTo>
                <a:lnTo>
                  <a:pt x="7" y="16"/>
                </a:lnTo>
                <a:lnTo>
                  <a:pt x="11" y="23"/>
                </a:lnTo>
                <a:lnTo>
                  <a:pt x="11" y="23"/>
                </a:lnTo>
                <a:lnTo>
                  <a:pt x="34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2" name=""/>
          <p:cNvSpPr/>
          <p:nvPr/>
        </p:nvSpPr>
        <p:spPr>
          <a:xfrm>
            <a:off x="1981080" y="6189840"/>
            <a:ext cx="11160" cy="172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3" name=""/>
          <p:cNvSpPr/>
          <p:nvPr/>
        </p:nvSpPr>
        <p:spPr>
          <a:xfrm>
            <a:off x="1960560" y="6176880"/>
            <a:ext cx="22320" cy="30240"/>
          </a:xfrm>
          <a:custGeom>
            <a:avLst/>
            <a:gdLst/>
            <a:ahLst/>
            <a:rect l="l" t="t" r="r" b="b"/>
            <a:pathLst>
              <a:path w="29" h="38">
                <a:moveTo>
                  <a:pt x="0" y="0"/>
                </a:moveTo>
                <a:lnTo>
                  <a:pt x="2" y="4"/>
                </a:lnTo>
                <a:lnTo>
                  <a:pt x="2" y="9"/>
                </a:lnTo>
                <a:lnTo>
                  <a:pt x="4" y="15"/>
                </a:lnTo>
                <a:lnTo>
                  <a:pt x="6" y="20"/>
                </a:lnTo>
                <a:lnTo>
                  <a:pt x="8" y="25"/>
                </a:lnTo>
                <a:lnTo>
                  <a:pt x="11" y="31"/>
                </a:lnTo>
                <a:lnTo>
                  <a:pt x="15" y="32"/>
                </a:lnTo>
                <a:lnTo>
                  <a:pt x="16" y="34"/>
                </a:lnTo>
                <a:lnTo>
                  <a:pt x="22" y="38"/>
                </a:lnTo>
                <a:lnTo>
                  <a:pt x="25" y="38"/>
                </a:lnTo>
                <a:lnTo>
                  <a:pt x="25" y="16"/>
                </a:lnTo>
                <a:lnTo>
                  <a:pt x="27" y="18"/>
                </a:lnTo>
                <a:lnTo>
                  <a:pt x="29" y="18"/>
                </a:lnTo>
                <a:lnTo>
                  <a:pt x="29" y="18"/>
                </a:lnTo>
                <a:lnTo>
                  <a:pt x="27" y="16"/>
                </a:lnTo>
                <a:lnTo>
                  <a:pt x="25" y="13"/>
                </a:lnTo>
                <a:lnTo>
                  <a:pt x="24" y="7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4" name=""/>
          <p:cNvSpPr/>
          <p:nvPr/>
        </p:nvSpPr>
        <p:spPr>
          <a:xfrm>
            <a:off x="1963800" y="6172200"/>
            <a:ext cx="6120" cy="4680"/>
          </a:xfrm>
          <a:custGeom>
            <a:avLst/>
            <a:gdLst/>
            <a:ahLst/>
            <a:rect l="l" t="t" r="r" b="b"/>
            <a:pathLst>
              <a:path w="9" h="7">
                <a:moveTo>
                  <a:pt x="0" y="0"/>
                </a:moveTo>
                <a:lnTo>
                  <a:pt x="9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5" name=""/>
          <p:cNvSpPr/>
          <p:nvPr/>
        </p:nvSpPr>
        <p:spPr>
          <a:xfrm>
            <a:off x="1960560" y="6172200"/>
            <a:ext cx="14400" cy="14400"/>
          </a:xfrm>
          <a:custGeom>
            <a:avLst/>
            <a:gdLst/>
            <a:ahLst/>
            <a:rect l="l" t="t" r="r" b="b"/>
            <a:pathLst>
              <a:path w="18" h="18">
                <a:moveTo>
                  <a:pt x="15" y="18"/>
                </a:moveTo>
                <a:lnTo>
                  <a:pt x="18" y="14"/>
                </a:lnTo>
                <a:lnTo>
                  <a:pt x="4" y="0"/>
                </a:lnTo>
                <a:lnTo>
                  <a:pt x="0" y="4"/>
                </a:lnTo>
                <a:lnTo>
                  <a:pt x="15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6" name=""/>
          <p:cNvSpPr/>
          <p:nvPr/>
        </p:nvSpPr>
        <p:spPr>
          <a:xfrm>
            <a:off x="1968480" y="618012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7" name=""/>
          <p:cNvSpPr/>
          <p:nvPr/>
        </p:nvSpPr>
        <p:spPr>
          <a:xfrm>
            <a:off x="2006640" y="6183360"/>
            <a:ext cx="15840" cy="17280"/>
          </a:xfrm>
          <a:custGeom>
            <a:avLst/>
            <a:gdLst/>
            <a:ahLst/>
            <a:rect l="l" t="t" r="r" b="b"/>
            <a:pathLst>
              <a:path w="22" h="24">
                <a:moveTo>
                  <a:pt x="22" y="15"/>
                </a:moveTo>
                <a:lnTo>
                  <a:pt x="16" y="4"/>
                </a:lnTo>
                <a:lnTo>
                  <a:pt x="9" y="0"/>
                </a:lnTo>
                <a:lnTo>
                  <a:pt x="0" y="20"/>
                </a:lnTo>
                <a:lnTo>
                  <a:pt x="7" y="24"/>
                </a:lnTo>
                <a:lnTo>
                  <a:pt x="22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8" name=""/>
          <p:cNvSpPr/>
          <p:nvPr/>
        </p:nvSpPr>
        <p:spPr>
          <a:xfrm>
            <a:off x="2008080" y="6192720"/>
            <a:ext cx="14400" cy="14400"/>
          </a:xfrm>
          <a:custGeom>
            <a:avLst/>
            <a:gdLst/>
            <a:ahLst/>
            <a:rect l="l" t="t" r="r" b="b"/>
            <a:pathLst>
              <a:path w="20" h="18">
                <a:moveTo>
                  <a:pt x="20" y="18"/>
                </a:moveTo>
                <a:lnTo>
                  <a:pt x="20" y="14"/>
                </a:lnTo>
                <a:lnTo>
                  <a:pt x="20" y="0"/>
                </a:lnTo>
                <a:lnTo>
                  <a:pt x="0" y="0"/>
                </a:lnTo>
                <a:lnTo>
                  <a:pt x="0" y="14"/>
                </a:lnTo>
                <a:lnTo>
                  <a:pt x="2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9" name=""/>
          <p:cNvSpPr/>
          <p:nvPr/>
        </p:nvSpPr>
        <p:spPr>
          <a:xfrm>
            <a:off x="2001960" y="6200640"/>
            <a:ext cx="20520" cy="20880"/>
          </a:xfrm>
          <a:custGeom>
            <a:avLst/>
            <a:gdLst/>
            <a:ahLst/>
            <a:rect l="l" t="t" r="r" b="b"/>
            <a:pathLst>
              <a:path w="27" h="25">
                <a:moveTo>
                  <a:pt x="20" y="25"/>
                </a:moveTo>
                <a:lnTo>
                  <a:pt x="27" y="7"/>
                </a:lnTo>
                <a:lnTo>
                  <a:pt x="7" y="0"/>
                </a:lnTo>
                <a:lnTo>
                  <a:pt x="0" y="16"/>
                </a:lnTo>
                <a:lnTo>
                  <a:pt x="2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0" name=""/>
          <p:cNvSpPr/>
          <p:nvPr/>
        </p:nvSpPr>
        <p:spPr>
          <a:xfrm>
            <a:off x="1990800" y="6199200"/>
            <a:ext cx="20520" cy="25560"/>
          </a:xfrm>
          <a:custGeom>
            <a:avLst/>
            <a:gdLst/>
            <a:ahLst/>
            <a:rect l="l" t="t" r="r" b="b"/>
            <a:pathLst>
              <a:path w="26" h="34">
                <a:moveTo>
                  <a:pt x="0" y="5"/>
                </a:moveTo>
                <a:lnTo>
                  <a:pt x="2" y="14"/>
                </a:lnTo>
                <a:lnTo>
                  <a:pt x="3" y="21"/>
                </a:lnTo>
                <a:lnTo>
                  <a:pt x="7" y="25"/>
                </a:lnTo>
                <a:lnTo>
                  <a:pt x="10" y="29"/>
                </a:lnTo>
                <a:lnTo>
                  <a:pt x="14" y="32"/>
                </a:lnTo>
                <a:lnTo>
                  <a:pt x="19" y="34"/>
                </a:lnTo>
                <a:lnTo>
                  <a:pt x="26" y="14"/>
                </a:lnTo>
                <a:lnTo>
                  <a:pt x="25" y="13"/>
                </a:lnTo>
                <a:lnTo>
                  <a:pt x="25" y="13"/>
                </a:lnTo>
                <a:lnTo>
                  <a:pt x="23" y="13"/>
                </a:lnTo>
                <a:lnTo>
                  <a:pt x="23" y="13"/>
                </a:lnTo>
                <a:lnTo>
                  <a:pt x="21" y="7"/>
                </a:lnTo>
                <a:lnTo>
                  <a:pt x="19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1" name=""/>
          <p:cNvSpPr/>
          <p:nvPr/>
        </p:nvSpPr>
        <p:spPr>
          <a:xfrm>
            <a:off x="1992240" y="6184800"/>
            <a:ext cx="22320" cy="22320"/>
          </a:xfrm>
          <a:custGeom>
            <a:avLst/>
            <a:gdLst/>
            <a:ahLst/>
            <a:rect l="l" t="t" r="r" b="b"/>
            <a:pathLst>
              <a:path w="28" h="29">
                <a:moveTo>
                  <a:pt x="14" y="0"/>
                </a:moveTo>
                <a:lnTo>
                  <a:pt x="0" y="15"/>
                </a:lnTo>
                <a:lnTo>
                  <a:pt x="14" y="29"/>
                </a:lnTo>
                <a:lnTo>
                  <a:pt x="28" y="15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2" name=""/>
          <p:cNvSpPr/>
          <p:nvPr/>
        </p:nvSpPr>
        <p:spPr>
          <a:xfrm>
            <a:off x="2008080" y="6189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3" name=""/>
          <p:cNvSpPr/>
          <p:nvPr/>
        </p:nvSpPr>
        <p:spPr>
          <a:xfrm>
            <a:off x="1855800" y="5668920"/>
            <a:ext cx="17280" cy="17640"/>
          </a:xfrm>
          <a:custGeom>
            <a:avLst/>
            <a:gdLst/>
            <a:ahLst/>
            <a:rect l="l" t="t" r="r" b="b"/>
            <a:pathLst>
              <a:path w="21" h="23">
                <a:moveTo>
                  <a:pt x="0" y="3"/>
                </a:moveTo>
                <a:lnTo>
                  <a:pt x="0" y="17"/>
                </a:lnTo>
                <a:lnTo>
                  <a:pt x="3" y="21"/>
                </a:lnTo>
                <a:lnTo>
                  <a:pt x="7" y="23"/>
                </a:lnTo>
                <a:lnTo>
                  <a:pt x="12" y="23"/>
                </a:lnTo>
                <a:lnTo>
                  <a:pt x="16" y="23"/>
                </a:lnTo>
                <a:lnTo>
                  <a:pt x="17" y="21"/>
                </a:lnTo>
                <a:lnTo>
                  <a:pt x="21" y="21"/>
                </a:lnTo>
                <a:lnTo>
                  <a:pt x="21" y="0"/>
                </a:lnTo>
                <a:lnTo>
                  <a:pt x="16" y="0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4" y="3"/>
                </a:lnTo>
                <a:lnTo>
                  <a:pt x="14" y="17"/>
                </a:lnTo>
                <a:lnTo>
                  <a:pt x="0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4" name=""/>
          <p:cNvSpPr/>
          <p:nvPr/>
        </p:nvSpPr>
        <p:spPr>
          <a:xfrm>
            <a:off x="1855800" y="5667480"/>
            <a:ext cx="22320" cy="17280"/>
          </a:xfrm>
          <a:custGeom>
            <a:avLst/>
            <a:gdLst/>
            <a:ahLst/>
            <a:rect l="l" t="t" r="r" b="b"/>
            <a:pathLst>
              <a:path w="26" h="21">
                <a:moveTo>
                  <a:pt x="26" y="3"/>
                </a:moveTo>
                <a:lnTo>
                  <a:pt x="19" y="2"/>
                </a:lnTo>
                <a:lnTo>
                  <a:pt x="14" y="0"/>
                </a:lnTo>
                <a:lnTo>
                  <a:pt x="9" y="0"/>
                </a:lnTo>
                <a:lnTo>
                  <a:pt x="5" y="2"/>
                </a:lnTo>
                <a:lnTo>
                  <a:pt x="1" y="3"/>
                </a:lnTo>
                <a:lnTo>
                  <a:pt x="0" y="5"/>
                </a:lnTo>
                <a:lnTo>
                  <a:pt x="14" y="19"/>
                </a:lnTo>
                <a:lnTo>
                  <a:pt x="12" y="19"/>
                </a:lnTo>
                <a:lnTo>
                  <a:pt x="12" y="19"/>
                </a:lnTo>
                <a:lnTo>
                  <a:pt x="12" y="19"/>
                </a:lnTo>
                <a:lnTo>
                  <a:pt x="16" y="21"/>
                </a:lnTo>
                <a:lnTo>
                  <a:pt x="26" y="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5" name=""/>
          <p:cNvSpPr/>
          <p:nvPr/>
        </p:nvSpPr>
        <p:spPr>
          <a:xfrm>
            <a:off x="1873080" y="567684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6" name=""/>
          <p:cNvSpPr/>
          <p:nvPr/>
        </p:nvSpPr>
        <p:spPr>
          <a:xfrm>
            <a:off x="1836720" y="5683320"/>
            <a:ext cx="23760" cy="17280"/>
          </a:xfrm>
          <a:custGeom>
            <a:avLst/>
            <a:gdLst/>
            <a:ahLst/>
            <a:rect l="l" t="t" r="r" b="b"/>
            <a:pathLst>
              <a:path w="30" h="23">
                <a:moveTo>
                  <a:pt x="0" y="18"/>
                </a:moveTo>
                <a:lnTo>
                  <a:pt x="10" y="23"/>
                </a:lnTo>
                <a:lnTo>
                  <a:pt x="19" y="22"/>
                </a:lnTo>
                <a:lnTo>
                  <a:pt x="25" y="18"/>
                </a:lnTo>
                <a:lnTo>
                  <a:pt x="28" y="16"/>
                </a:lnTo>
                <a:lnTo>
                  <a:pt x="30" y="15"/>
                </a:lnTo>
                <a:lnTo>
                  <a:pt x="12" y="0"/>
                </a:lnTo>
                <a:lnTo>
                  <a:pt x="12" y="0"/>
                </a:lnTo>
                <a:lnTo>
                  <a:pt x="10" y="2"/>
                </a:lnTo>
                <a:lnTo>
                  <a:pt x="7" y="4"/>
                </a:lnTo>
                <a:lnTo>
                  <a:pt x="10" y="4"/>
                </a:lnTo>
                <a:lnTo>
                  <a:pt x="21" y="9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7" name=""/>
          <p:cNvSpPr/>
          <p:nvPr/>
        </p:nvSpPr>
        <p:spPr>
          <a:xfrm>
            <a:off x="1833480" y="5680080"/>
            <a:ext cx="20880" cy="17280"/>
          </a:xfrm>
          <a:custGeom>
            <a:avLst/>
            <a:gdLst/>
            <a:ahLst/>
            <a:rect l="l" t="t" r="r" b="b"/>
            <a:pathLst>
              <a:path w="25" h="21">
                <a:moveTo>
                  <a:pt x="6" y="0"/>
                </a:moveTo>
                <a:lnTo>
                  <a:pt x="0" y="14"/>
                </a:lnTo>
                <a:lnTo>
                  <a:pt x="2" y="18"/>
                </a:lnTo>
                <a:lnTo>
                  <a:pt x="4" y="21"/>
                </a:lnTo>
                <a:lnTo>
                  <a:pt x="25" y="12"/>
                </a:lnTo>
                <a:lnTo>
                  <a:pt x="23" y="9"/>
                </a:lnTo>
                <a:lnTo>
                  <a:pt x="22" y="5"/>
                </a:lnTo>
                <a:lnTo>
                  <a:pt x="16" y="19"/>
                </a:lnTo>
                <a:lnTo>
                  <a:pt x="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8" name=""/>
          <p:cNvSpPr/>
          <p:nvPr/>
        </p:nvSpPr>
        <p:spPr>
          <a:xfrm>
            <a:off x="1838160" y="5676840"/>
            <a:ext cx="22320" cy="19080"/>
          </a:xfrm>
          <a:custGeom>
            <a:avLst/>
            <a:gdLst/>
            <a:ahLst/>
            <a:rect l="l" t="t" r="r" b="b"/>
            <a:pathLst>
              <a:path w="28" h="23">
                <a:moveTo>
                  <a:pt x="28" y="7"/>
                </a:moveTo>
                <a:lnTo>
                  <a:pt x="24" y="4"/>
                </a:lnTo>
                <a:lnTo>
                  <a:pt x="21" y="2"/>
                </a:lnTo>
                <a:lnTo>
                  <a:pt x="17" y="0"/>
                </a:lnTo>
                <a:lnTo>
                  <a:pt x="12" y="0"/>
                </a:lnTo>
                <a:lnTo>
                  <a:pt x="7" y="2"/>
                </a:lnTo>
                <a:lnTo>
                  <a:pt x="0" y="4"/>
                </a:lnTo>
                <a:lnTo>
                  <a:pt x="10" y="23"/>
                </a:lnTo>
                <a:lnTo>
                  <a:pt x="14" y="22"/>
                </a:lnTo>
                <a:lnTo>
                  <a:pt x="14" y="22"/>
                </a:lnTo>
                <a:lnTo>
                  <a:pt x="14" y="22"/>
                </a:lnTo>
                <a:lnTo>
                  <a:pt x="12" y="22"/>
                </a:lnTo>
                <a:lnTo>
                  <a:pt x="12" y="22"/>
                </a:lnTo>
                <a:lnTo>
                  <a:pt x="28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9" name=""/>
          <p:cNvSpPr/>
          <p:nvPr/>
        </p:nvSpPr>
        <p:spPr>
          <a:xfrm>
            <a:off x="1854360" y="56880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0" name=""/>
          <p:cNvSpPr/>
          <p:nvPr/>
        </p:nvSpPr>
        <p:spPr>
          <a:xfrm>
            <a:off x="1865160" y="5516640"/>
            <a:ext cx="1116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1" name=""/>
          <p:cNvSpPr/>
          <p:nvPr/>
        </p:nvSpPr>
        <p:spPr>
          <a:xfrm>
            <a:off x="1866960" y="5524560"/>
            <a:ext cx="20520" cy="6120"/>
          </a:xfrm>
          <a:custGeom>
            <a:avLst/>
            <a:gdLst/>
            <a:ahLst/>
            <a:rect l="l" t="t" r="r" b="b"/>
            <a:pathLst>
              <a:path w="25" h="9">
                <a:moveTo>
                  <a:pt x="25" y="9"/>
                </a:moveTo>
                <a:lnTo>
                  <a:pt x="25" y="9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3" y="9"/>
                </a:lnTo>
                <a:lnTo>
                  <a:pt x="25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2" name=""/>
          <p:cNvSpPr/>
          <p:nvPr/>
        </p:nvSpPr>
        <p:spPr>
          <a:xfrm>
            <a:off x="1870200" y="5526000"/>
            <a:ext cx="17280" cy="17640"/>
          </a:xfrm>
          <a:custGeom>
            <a:avLst/>
            <a:gdLst/>
            <a:ahLst/>
            <a:rect l="l" t="t" r="r" b="b"/>
            <a:pathLst>
              <a:path w="22" h="21">
                <a:moveTo>
                  <a:pt x="0" y="21"/>
                </a:moveTo>
                <a:lnTo>
                  <a:pt x="0" y="21"/>
                </a:lnTo>
                <a:lnTo>
                  <a:pt x="4" y="21"/>
                </a:lnTo>
                <a:lnTo>
                  <a:pt x="9" y="21"/>
                </a:lnTo>
                <a:lnTo>
                  <a:pt x="13" y="19"/>
                </a:lnTo>
                <a:lnTo>
                  <a:pt x="17" y="18"/>
                </a:lnTo>
                <a:lnTo>
                  <a:pt x="20" y="14"/>
                </a:lnTo>
                <a:lnTo>
                  <a:pt x="22" y="7"/>
                </a:lnTo>
                <a:lnTo>
                  <a:pt x="0" y="7"/>
                </a:lnTo>
                <a:lnTo>
                  <a:pt x="2" y="3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3" name=""/>
          <p:cNvSpPr/>
          <p:nvPr/>
        </p:nvSpPr>
        <p:spPr>
          <a:xfrm>
            <a:off x="1855800" y="5524560"/>
            <a:ext cx="19080" cy="19080"/>
          </a:xfrm>
          <a:custGeom>
            <a:avLst/>
            <a:gdLst/>
            <a:ahLst/>
            <a:rect l="l" t="t" r="r" b="b"/>
            <a:pathLst>
              <a:path w="23" h="23">
                <a:moveTo>
                  <a:pt x="0" y="0"/>
                </a:moveTo>
                <a:lnTo>
                  <a:pt x="1" y="7"/>
                </a:lnTo>
                <a:lnTo>
                  <a:pt x="3" y="12"/>
                </a:lnTo>
                <a:lnTo>
                  <a:pt x="5" y="16"/>
                </a:lnTo>
                <a:lnTo>
                  <a:pt x="9" y="20"/>
                </a:lnTo>
                <a:lnTo>
                  <a:pt x="12" y="21"/>
                </a:lnTo>
                <a:lnTo>
                  <a:pt x="17" y="23"/>
                </a:lnTo>
                <a:lnTo>
                  <a:pt x="17" y="4"/>
                </a:lnTo>
                <a:lnTo>
                  <a:pt x="21" y="4"/>
                </a:lnTo>
                <a:lnTo>
                  <a:pt x="23" y="5"/>
                </a:lnTo>
                <a:lnTo>
                  <a:pt x="23" y="5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4" name=""/>
          <p:cNvSpPr/>
          <p:nvPr/>
        </p:nvSpPr>
        <p:spPr>
          <a:xfrm>
            <a:off x="1865160" y="55245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5" name=""/>
          <p:cNvSpPr/>
          <p:nvPr/>
        </p:nvSpPr>
        <p:spPr>
          <a:xfrm>
            <a:off x="1876320" y="5533920"/>
            <a:ext cx="20880" cy="17640"/>
          </a:xfrm>
          <a:custGeom>
            <a:avLst/>
            <a:gdLst/>
            <a:ahLst/>
            <a:rect l="l" t="t" r="r" b="b"/>
            <a:pathLst>
              <a:path w="26" h="22">
                <a:moveTo>
                  <a:pt x="26" y="11"/>
                </a:moveTo>
                <a:lnTo>
                  <a:pt x="16" y="0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lnTo>
                  <a:pt x="5" y="22"/>
                </a:lnTo>
                <a:lnTo>
                  <a:pt x="16" y="22"/>
                </a:lnTo>
                <a:lnTo>
                  <a:pt x="3" y="11"/>
                </a:lnTo>
                <a:lnTo>
                  <a:pt x="26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6" name=""/>
          <p:cNvSpPr/>
          <p:nvPr/>
        </p:nvSpPr>
        <p:spPr>
          <a:xfrm>
            <a:off x="1879560" y="5543640"/>
            <a:ext cx="17640" cy="25200"/>
          </a:xfrm>
          <a:custGeom>
            <a:avLst/>
            <a:gdLst/>
            <a:ahLst/>
            <a:rect l="l" t="t" r="r" b="b"/>
            <a:pathLst>
              <a:path w="23" h="32">
                <a:moveTo>
                  <a:pt x="11" y="32"/>
                </a:moveTo>
                <a:lnTo>
                  <a:pt x="23" y="21"/>
                </a:lnTo>
                <a:lnTo>
                  <a:pt x="23" y="14"/>
                </a:lnTo>
                <a:lnTo>
                  <a:pt x="23" y="11"/>
                </a:lnTo>
                <a:lnTo>
                  <a:pt x="23" y="7"/>
                </a:lnTo>
                <a:lnTo>
                  <a:pt x="23" y="0"/>
                </a:lnTo>
                <a:lnTo>
                  <a:pt x="0" y="0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0" y="21"/>
                </a:lnTo>
                <a:lnTo>
                  <a:pt x="11" y="11"/>
                </a:lnTo>
                <a:lnTo>
                  <a:pt x="11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7" name=""/>
          <p:cNvSpPr/>
          <p:nvPr/>
        </p:nvSpPr>
        <p:spPr>
          <a:xfrm>
            <a:off x="1866960" y="5549760"/>
            <a:ext cx="2052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3" y="11"/>
                </a:lnTo>
                <a:lnTo>
                  <a:pt x="5" y="14"/>
                </a:lnTo>
                <a:lnTo>
                  <a:pt x="9" y="20"/>
                </a:lnTo>
                <a:lnTo>
                  <a:pt x="12" y="21"/>
                </a:lnTo>
                <a:lnTo>
                  <a:pt x="18" y="21"/>
                </a:lnTo>
                <a:lnTo>
                  <a:pt x="21" y="23"/>
                </a:lnTo>
                <a:lnTo>
                  <a:pt x="25" y="23"/>
                </a:lnTo>
                <a:lnTo>
                  <a:pt x="25" y="0"/>
                </a:lnTo>
                <a:lnTo>
                  <a:pt x="23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8" name=""/>
          <p:cNvSpPr/>
          <p:nvPr/>
        </p:nvSpPr>
        <p:spPr>
          <a:xfrm>
            <a:off x="1866960" y="5543640"/>
            <a:ext cx="17280" cy="792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0"/>
                </a:moveTo>
                <a:lnTo>
                  <a:pt x="0" y="5"/>
                </a:lnTo>
                <a:lnTo>
                  <a:pt x="0" y="11"/>
                </a:lnTo>
                <a:lnTo>
                  <a:pt x="21" y="11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9" name=""/>
          <p:cNvSpPr/>
          <p:nvPr/>
        </p:nvSpPr>
        <p:spPr>
          <a:xfrm>
            <a:off x="1876320" y="55436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0" name=""/>
          <p:cNvSpPr/>
          <p:nvPr/>
        </p:nvSpPr>
        <p:spPr>
          <a:xfrm>
            <a:off x="1808280" y="5450040"/>
            <a:ext cx="11160" cy="15840"/>
          </a:xfrm>
          <a:custGeom>
            <a:avLst/>
            <a:gdLst/>
            <a:ahLst/>
            <a:rect l="l" t="t" r="r" b="b"/>
            <a:pathLst>
              <a:path w="14" h="21">
                <a:moveTo>
                  <a:pt x="14" y="0"/>
                </a:move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4" y="21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1" name=""/>
          <p:cNvSpPr/>
          <p:nvPr/>
        </p:nvSpPr>
        <p:spPr>
          <a:xfrm>
            <a:off x="1811160" y="5457960"/>
            <a:ext cx="1620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2" name=""/>
          <p:cNvSpPr/>
          <p:nvPr/>
        </p:nvSpPr>
        <p:spPr>
          <a:xfrm>
            <a:off x="1803240" y="5468760"/>
            <a:ext cx="24120" cy="17640"/>
          </a:xfrm>
          <a:custGeom>
            <a:avLst/>
            <a:gdLst/>
            <a:ahLst/>
            <a:rect l="l" t="t" r="r" b="b"/>
            <a:pathLst>
              <a:path w="30" h="21">
                <a:moveTo>
                  <a:pt x="0" y="14"/>
                </a:moveTo>
                <a:lnTo>
                  <a:pt x="18" y="21"/>
                </a:lnTo>
                <a:lnTo>
                  <a:pt x="20" y="19"/>
                </a:lnTo>
                <a:lnTo>
                  <a:pt x="23" y="16"/>
                </a:lnTo>
                <a:lnTo>
                  <a:pt x="25" y="14"/>
                </a:lnTo>
                <a:lnTo>
                  <a:pt x="27" y="12"/>
                </a:lnTo>
                <a:lnTo>
                  <a:pt x="29" y="8"/>
                </a:lnTo>
                <a:lnTo>
                  <a:pt x="30" y="3"/>
                </a:lnTo>
                <a:lnTo>
                  <a:pt x="11" y="3"/>
                </a:lnTo>
                <a:lnTo>
                  <a:pt x="11" y="1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7" y="3"/>
                </a:lnTo>
                <a:lnTo>
                  <a:pt x="4" y="7"/>
                </a:lnTo>
                <a:lnTo>
                  <a:pt x="21" y="14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3" name=""/>
          <p:cNvSpPr/>
          <p:nvPr/>
        </p:nvSpPr>
        <p:spPr>
          <a:xfrm>
            <a:off x="1800360" y="5457960"/>
            <a:ext cx="19080" cy="21960"/>
          </a:xfrm>
          <a:custGeom>
            <a:avLst/>
            <a:gdLst/>
            <a:ahLst/>
            <a:rect l="l" t="t" r="r" b="b"/>
            <a:pathLst>
              <a:path w="24" h="29">
                <a:moveTo>
                  <a:pt x="0" y="0"/>
                </a:moveTo>
                <a:lnTo>
                  <a:pt x="0" y="7"/>
                </a:lnTo>
                <a:lnTo>
                  <a:pt x="1" y="15"/>
                </a:lnTo>
                <a:lnTo>
                  <a:pt x="3" y="22"/>
                </a:lnTo>
                <a:lnTo>
                  <a:pt x="3" y="29"/>
                </a:lnTo>
                <a:lnTo>
                  <a:pt x="24" y="29"/>
                </a:lnTo>
                <a:lnTo>
                  <a:pt x="24" y="20"/>
                </a:lnTo>
                <a:lnTo>
                  <a:pt x="23" y="11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4" name=""/>
          <p:cNvSpPr/>
          <p:nvPr/>
        </p:nvSpPr>
        <p:spPr>
          <a:xfrm>
            <a:off x="1808280" y="54579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5" name=""/>
          <p:cNvSpPr/>
          <p:nvPr/>
        </p:nvSpPr>
        <p:spPr>
          <a:xfrm>
            <a:off x="1819440" y="5283360"/>
            <a:ext cx="21960" cy="18720"/>
          </a:xfrm>
          <a:custGeom>
            <a:avLst/>
            <a:gdLst/>
            <a:ahLst/>
            <a:rect l="l" t="t" r="r" b="b"/>
            <a:pathLst>
              <a:path w="29" h="25">
                <a:moveTo>
                  <a:pt x="29" y="10"/>
                </a:moveTo>
                <a:lnTo>
                  <a:pt x="29" y="10"/>
                </a:lnTo>
                <a:lnTo>
                  <a:pt x="22" y="1"/>
                </a:lnTo>
                <a:lnTo>
                  <a:pt x="15" y="0"/>
                </a:lnTo>
                <a:lnTo>
                  <a:pt x="11" y="0"/>
                </a:lnTo>
                <a:lnTo>
                  <a:pt x="8" y="1"/>
                </a:lnTo>
                <a:lnTo>
                  <a:pt x="4" y="3"/>
                </a:lnTo>
                <a:lnTo>
                  <a:pt x="0" y="5"/>
                </a:lnTo>
                <a:lnTo>
                  <a:pt x="0" y="25"/>
                </a:lnTo>
                <a:lnTo>
                  <a:pt x="9" y="23"/>
                </a:lnTo>
                <a:lnTo>
                  <a:pt x="15" y="21"/>
                </a:lnTo>
                <a:lnTo>
                  <a:pt x="18" y="21"/>
                </a:lnTo>
                <a:lnTo>
                  <a:pt x="18" y="19"/>
                </a:lnTo>
                <a:lnTo>
                  <a:pt x="13" y="19"/>
                </a:lnTo>
                <a:lnTo>
                  <a:pt x="8" y="10"/>
                </a:lnTo>
                <a:lnTo>
                  <a:pt x="29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6" name=""/>
          <p:cNvSpPr/>
          <p:nvPr/>
        </p:nvSpPr>
        <p:spPr>
          <a:xfrm>
            <a:off x="1814400" y="5291280"/>
            <a:ext cx="27000" cy="28440"/>
          </a:xfrm>
          <a:custGeom>
            <a:avLst/>
            <a:gdLst/>
            <a:ahLst/>
            <a:rect l="l" t="t" r="r" b="b"/>
            <a:pathLst>
              <a:path w="36" h="36">
                <a:moveTo>
                  <a:pt x="0" y="36"/>
                </a:moveTo>
                <a:lnTo>
                  <a:pt x="0" y="36"/>
                </a:lnTo>
                <a:lnTo>
                  <a:pt x="7" y="36"/>
                </a:lnTo>
                <a:lnTo>
                  <a:pt x="13" y="34"/>
                </a:lnTo>
                <a:lnTo>
                  <a:pt x="18" y="31"/>
                </a:lnTo>
                <a:lnTo>
                  <a:pt x="23" y="25"/>
                </a:lnTo>
                <a:lnTo>
                  <a:pt x="29" y="22"/>
                </a:lnTo>
                <a:lnTo>
                  <a:pt x="32" y="15"/>
                </a:lnTo>
                <a:lnTo>
                  <a:pt x="34" y="7"/>
                </a:lnTo>
                <a:lnTo>
                  <a:pt x="36" y="0"/>
                </a:lnTo>
                <a:lnTo>
                  <a:pt x="15" y="0"/>
                </a:lnTo>
                <a:lnTo>
                  <a:pt x="15" y="2"/>
                </a:lnTo>
                <a:lnTo>
                  <a:pt x="15" y="6"/>
                </a:lnTo>
                <a:lnTo>
                  <a:pt x="11" y="7"/>
                </a:lnTo>
                <a:lnTo>
                  <a:pt x="9" y="11"/>
                </a:lnTo>
                <a:lnTo>
                  <a:pt x="7" y="13"/>
                </a:lnTo>
                <a:lnTo>
                  <a:pt x="6" y="13"/>
                </a:lnTo>
                <a:lnTo>
                  <a:pt x="2" y="15"/>
                </a:lnTo>
                <a:lnTo>
                  <a:pt x="0" y="15"/>
                </a:lnTo>
                <a:lnTo>
                  <a:pt x="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7" name=""/>
          <p:cNvSpPr/>
          <p:nvPr/>
        </p:nvSpPr>
        <p:spPr>
          <a:xfrm>
            <a:off x="1795320" y="5300640"/>
            <a:ext cx="20880" cy="190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"/>
                </a:moveTo>
                <a:lnTo>
                  <a:pt x="0" y="2"/>
                </a:lnTo>
                <a:lnTo>
                  <a:pt x="2" y="9"/>
                </a:lnTo>
                <a:lnTo>
                  <a:pt x="6" y="14"/>
                </a:lnTo>
                <a:lnTo>
                  <a:pt x="9" y="18"/>
                </a:lnTo>
                <a:lnTo>
                  <a:pt x="14" y="21"/>
                </a:lnTo>
                <a:lnTo>
                  <a:pt x="18" y="23"/>
                </a:lnTo>
                <a:lnTo>
                  <a:pt x="23" y="23"/>
                </a:lnTo>
                <a:lnTo>
                  <a:pt x="23" y="2"/>
                </a:lnTo>
                <a:lnTo>
                  <a:pt x="25" y="2"/>
                </a:lnTo>
                <a:lnTo>
                  <a:pt x="25" y="2"/>
                </a:lnTo>
                <a:lnTo>
                  <a:pt x="23" y="0"/>
                </a:lnTo>
                <a:lnTo>
                  <a:pt x="23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8" name=""/>
          <p:cNvSpPr/>
          <p:nvPr/>
        </p:nvSpPr>
        <p:spPr>
          <a:xfrm>
            <a:off x="1795320" y="5286240"/>
            <a:ext cx="24120" cy="15840"/>
          </a:xfrm>
          <a:custGeom>
            <a:avLst/>
            <a:gdLst/>
            <a:ahLst/>
            <a:rect l="l" t="t" r="r" b="b"/>
            <a:pathLst>
              <a:path w="30" h="22">
                <a:moveTo>
                  <a:pt x="30" y="2"/>
                </a:moveTo>
                <a:lnTo>
                  <a:pt x="25" y="0"/>
                </a:lnTo>
                <a:lnTo>
                  <a:pt x="18" y="2"/>
                </a:lnTo>
                <a:lnTo>
                  <a:pt x="11" y="4"/>
                </a:lnTo>
                <a:lnTo>
                  <a:pt x="7" y="7"/>
                </a:lnTo>
                <a:lnTo>
                  <a:pt x="4" y="11"/>
                </a:lnTo>
                <a:lnTo>
                  <a:pt x="2" y="14"/>
                </a:lnTo>
                <a:lnTo>
                  <a:pt x="2" y="18"/>
                </a:lnTo>
                <a:lnTo>
                  <a:pt x="0" y="22"/>
                </a:lnTo>
                <a:lnTo>
                  <a:pt x="23" y="22"/>
                </a:lnTo>
                <a:lnTo>
                  <a:pt x="23" y="20"/>
                </a:lnTo>
                <a:lnTo>
                  <a:pt x="23" y="20"/>
                </a:lnTo>
                <a:lnTo>
                  <a:pt x="23" y="20"/>
                </a:lnTo>
                <a:lnTo>
                  <a:pt x="22" y="22"/>
                </a:lnTo>
                <a:lnTo>
                  <a:pt x="22" y="22"/>
                </a:lnTo>
                <a:lnTo>
                  <a:pt x="25" y="22"/>
                </a:lnTo>
                <a:lnTo>
                  <a:pt x="30" y="22"/>
                </a:lnTo>
                <a:lnTo>
                  <a:pt x="3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9" name=""/>
          <p:cNvSpPr/>
          <p:nvPr/>
        </p:nvSpPr>
        <p:spPr>
          <a:xfrm>
            <a:off x="1819440" y="52941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0" name=""/>
          <p:cNvSpPr/>
          <p:nvPr/>
        </p:nvSpPr>
        <p:spPr>
          <a:xfrm>
            <a:off x="1814400" y="5321160"/>
            <a:ext cx="33480" cy="25560"/>
          </a:xfrm>
          <a:custGeom>
            <a:avLst/>
            <a:gdLst/>
            <a:ahLst/>
            <a:rect l="l" t="t" r="r" b="b"/>
            <a:pathLst>
              <a:path w="43" h="32">
                <a:moveTo>
                  <a:pt x="43" y="17"/>
                </a:moveTo>
                <a:lnTo>
                  <a:pt x="43" y="17"/>
                </a:lnTo>
                <a:lnTo>
                  <a:pt x="41" y="12"/>
                </a:lnTo>
                <a:lnTo>
                  <a:pt x="39" y="7"/>
                </a:lnTo>
                <a:lnTo>
                  <a:pt x="36" y="1"/>
                </a:lnTo>
                <a:lnTo>
                  <a:pt x="31" y="0"/>
                </a:lnTo>
                <a:lnTo>
                  <a:pt x="25" y="0"/>
                </a:lnTo>
                <a:lnTo>
                  <a:pt x="22" y="1"/>
                </a:lnTo>
                <a:lnTo>
                  <a:pt x="16" y="3"/>
                </a:lnTo>
                <a:lnTo>
                  <a:pt x="13" y="5"/>
                </a:lnTo>
                <a:lnTo>
                  <a:pt x="4" y="14"/>
                </a:lnTo>
                <a:lnTo>
                  <a:pt x="0" y="17"/>
                </a:lnTo>
                <a:lnTo>
                  <a:pt x="16" y="32"/>
                </a:lnTo>
                <a:lnTo>
                  <a:pt x="20" y="28"/>
                </a:lnTo>
                <a:lnTo>
                  <a:pt x="27" y="21"/>
                </a:lnTo>
                <a:lnTo>
                  <a:pt x="27" y="21"/>
                </a:lnTo>
                <a:lnTo>
                  <a:pt x="29" y="21"/>
                </a:lnTo>
                <a:lnTo>
                  <a:pt x="27" y="21"/>
                </a:lnTo>
                <a:lnTo>
                  <a:pt x="23" y="19"/>
                </a:lnTo>
                <a:lnTo>
                  <a:pt x="22" y="17"/>
                </a:lnTo>
                <a:lnTo>
                  <a:pt x="22" y="16"/>
                </a:lnTo>
                <a:lnTo>
                  <a:pt x="22" y="17"/>
                </a:lnTo>
                <a:lnTo>
                  <a:pt x="43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1" name=""/>
          <p:cNvSpPr/>
          <p:nvPr/>
        </p:nvSpPr>
        <p:spPr>
          <a:xfrm>
            <a:off x="1822320" y="5335560"/>
            <a:ext cx="25560" cy="20520"/>
          </a:xfrm>
          <a:custGeom>
            <a:avLst/>
            <a:gdLst/>
            <a:ahLst/>
            <a:rect l="l" t="t" r="r" b="b"/>
            <a:pathLst>
              <a:path w="32" h="27">
                <a:moveTo>
                  <a:pt x="9" y="27"/>
                </a:moveTo>
                <a:lnTo>
                  <a:pt x="16" y="24"/>
                </a:lnTo>
                <a:lnTo>
                  <a:pt x="21" y="18"/>
                </a:lnTo>
                <a:lnTo>
                  <a:pt x="25" y="15"/>
                </a:lnTo>
                <a:lnTo>
                  <a:pt x="28" y="11"/>
                </a:lnTo>
                <a:lnTo>
                  <a:pt x="30" y="8"/>
                </a:lnTo>
                <a:lnTo>
                  <a:pt x="32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9" y="4"/>
                </a:lnTo>
                <a:lnTo>
                  <a:pt x="4" y="8"/>
                </a:lnTo>
                <a:lnTo>
                  <a:pt x="0" y="9"/>
                </a:lnTo>
                <a:lnTo>
                  <a:pt x="9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2" name=""/>
          <p:cNvSpPr/>
          <p:nvPr/>
        </p:nvSpPr>
        <p:spPr>
          <a:xfrm>
            <a:off x="1805040" y="5340240"/>
            <a:ext cx="20520" cy="17640"/>
          </a:xfrm>
          <a:custGeom>
            <a:avLst/>
            <a:gdLst/>
            <a:ahLst/>
            <a:rect l="l" t="t" r="r" b="b"/>
            <a:pathLst>
              <a:path w="25" h="21">
                <a:moveTo>
                  <a:pt x="0" y="10"/>
                </a:moveTo>
                <a:lnTo>
                  <a:pt x="10" y="21"/>
                </a:lnTo>
                <a:lnTo>
                  <a:pt x="25" y="21"/>
                </a:lnTo>
                <a:lnTo>
                  <a:pt x="25" y="0"/>
                </a:lnTo>
                <a:lnTo>
                  <a:pt x="10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3" name=""/>
          <p:cNvSpPr/>
          <p:nvPr/>
        </p:nvSpPr>
        <p:spPr>
          <a:xfrm>
            <a:off x="1805040" y="5340240"/>
            <a:ext cx="1728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4" name=""/>
          <p:cNvSpPr/>
          <p:nvPr/>
        </p:nvSpPr>
        <p:spPr>
          <a:xfrm>
            <a:off x="1814400" y="5332320"/>
            <a:ext cx="5040" cy="17640"/>
          </a:xfrm>
          <a:custGeom>
            <a:avLst/>
            <a:gdLst/>
            <a:ahLst/>
            <a:rect l="l" t="t" r="r" b="b"/>
            <a:pathLst>
              <a:path w="7" h="21">
                <a:moveTo>
                  <a:pt x="7" y="0"/>
                </a:moveTo>
                <a:lnTo>
                  <a:pt x="6" y="0"/>
                </a:lnTo>
                <a:lnTo>
                  <a:pt x="0" y="0"/>
                </a:lnTo>
                <a:lnTo>
                  <a:pt x="0" y="21"/>
                </a:lnTo>
                <a:lnTo>
                  <a:pt x="6" y="21"/>
                </a:lnTo>
                <a:lnTo>
                  <a:pt x="7" y="21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5" name=""/>
          <p:cNvSpPr/>
          <p:nvPr/>
        </p:nvSpPr>
        <p:spPr>
          <a:xfrm>
            <a:off x="1819440" y="53402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6" name=""/>
          <p:cNvSpPr/>
          <p:nvPr/>
        </p:nvSpPr>
        <p:spPr>
          <a:xfrm>
            <a:off x="1836720" y="5300640"/>
            <a:ext cx="19080" cy="28440"/>
          </a:xfrm>
          <a:custGeom>
            <a:avLst/>
            <a:gdLst/>
            <a:ahLst/>
            <a:rect l="l" t="t" r="r" b="b"/>
            <a:pathLst>
              <a:path w="25" h="35">
                <a:moveTo>
                  <a:pt x="18" y="0"/>
                </a:moveTo>
                <a:lnTo>
                  <a:pt x="3" y="9"/>
                </a:lnTo>
                <a:lnTo>
                  <a:pt x="2" y="12"/>
                </a:lnTo>
                <a:lnTo>
                  <a:pt x="2" y="18"/>
                </a:lnTo>
                <a:lnTo>
                  <a:pt x="0" y="21"/>
                </a:lnTo>
                <a:lnTo>
                  <a:pt x="0" y="26"/>
                </a:lnTo>
                <a:lnTo>
                  <a:pt x="7" y="34"/>
                </a:lnTo>
                <a:lnTo>
                  <a:pt x="14" y="35"/>
                </a:lnTo>
                <a:lnTo>
                  <a:pt x="14" y="16"/>
                </a:lnTo>
                <a:lnTo>
                  <a:pt x="18" y="16"/>
                </a:lnTo>
                <a:lnTo>
                  <a:pt x="21" y="21"/>
                </a:lnTo>
                <a:lnTo>
                  <a:pt x="21" y="23"/>
                </a:lnTo>
                <a:lnTo>
                  <a:pt x="21" y="23"/>
                </a:lnTo>
                <a:lnTo>
                  <a:pt x="23" y="16"/>
                </a:lnTo>
                <a:lnTo>
                  <a:pt x="25" y="9"/>
                </a:lnTo>
                <a:lnTo>
                  <a:pt x="9" y="18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7" name=""/>
          <p:cNvSpPr/>
          <p:nvPr/>
        </p:nvSpPr>
        <p:spPr>
          <a:xfrm>
            <a:off x="1843200" y="5300640"/>
            <a:ext cx="23760" cy="22320"/>
          </a:xfrm>
          <a:custGeom>
            <a:avLst/>
            <a:gdLst/>
            <a:ahLst/>
            <a:rect l="l" t="t" r="r" b="b"/>
            <a:pathLst>
              <a:path w="30" h="26">
                <a:moveTo>
                  <a:pt x="30" y="26"/>
                </a:moveTo>
                <a:lnTo>
                  <a:pt x="30" y="12"/>
                </a:lnTo>
                <a:lnTo>
                  <a:pt x="25" y="9"/>
                </a:lnTo>
                <a:lnTo>
                  <a:pt x="21" y="5"/>
                </a:lnTo>
                <a:lnTo>
                  <a:pt x="16" y="2"/>
                </a:lnTo>
                <a:lnTo>
                  <a:pt x="9" y="0"/>
                </a:lnTo>
                <a:lnTo>
                  <a:pt x="0" y="18"/>
                </a:lnTo>
                <a:lnTo>
                  <a:pt x="5" y="21"/>
                </a:lnTo>
                <a:lnTo>
                  <a:pt x="9" y="23"/>
                </a:lnTo>
                <a:lnTo>
                  <a:pt x="14" y="25"/>
                </a:lnTo>
                <a:lnTo>
                  <a:pt x="16" y="26"/>
                </a:lnTo>
                <a:lnTo>
                  <a:pt x="16" y="12"/>
                </a:lnTo>
                <a:lnTo>
                  <a:pt x="30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8" name=""/>
          <p:cNvSpPr/>
          <p:nvPr/>
        </p:nvSpPr>
        <p:spPr>
          <a:xfrm>
            <a:off x="1847880" y="5311800"/>
            <a:ext cx="19080" cy="1728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3"/>
                </a:moveTo>
                <a:lnTo>
                  <a:pt x="5" y="23"/>
                </a:lnTo>
                <a:lnTo>
                  <a:pt x="12" y="22"/>
                </a:lnTo>
                <a:lnTo>
                  <a:pt x="18" y="18"/>
                </a:lnTo>
                <a:lnTo>
                  <a:pt x="25" y="14"/>
                </a:lnTo>
                <a:lnTo>
                  <a:pt x="11" y="0"/>
                </a:lnTo>
                <a:lnTo>
                  <a:pt x="7" y="2"/>
                </a:lnTo>
                <a:lnTo>
                  <a:pt x="5" y="4"/>
                </a:lnTo>
                <a:lnTo>
                  <a:pt x="4" y="4"/>
                </a:lnTo>
                <a:lnTo>
                  <a:pt x="0" y="4"/>
                </a:lnTo>
                <a:lnTo>
                  <a:pt x="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9" name=""/>
          <p:cNvSpPr/>
          <p:nvPr/>
        </p:nvSpPr>
        <p:spPr>
          <a:xfrm>
            <a:off x="1847880" y="53211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0" name=""/>
          <p:cNvSpPr/>
          <p:nvPr/>
        </p:nvSpPr>
        <p:spPr>
          <a:xfrm>
            <a:off x="1793880" y="5362560"/>
            <a:ext cx="20520" cy="14400"/>
          </a:xfrm>
          <a:custGeom>
            <a:avLst/>
            <a:gdLst/>
            <a:ahLst/>
            <a:rect l="l" t="t" r="r" b="b"/>
            <a:pathLst>
              <a:path w="25" h="20">
                <a:moveTo>
                  <a:pt x="22" y="20"/>
                </a:moveTo>
                <a:lnTo>
                  <a:pt x="25" y="6"/>
                </a:lnTo>
                <a:lnTo>
                  <a:pt x="24" y="4"/>
                </a:lnTo>
                <a:lnTo>
                  <a:pt x="22" y="0"/>
                </a:lnTo>
                <a:lnTo>
                  <a:pt x="0" y="0"/>
                </a:lnTo>
                <a:lnTo>
                  <a:pt x="2" y="11"/>
                </a:lnTo>
                <a:lnTo>
                  <a:pt x="6" y="15"/>
                </a:lnTo>
                <a:lnTo>
                  <a:pt x="9" y="2"/>
                </a:lnTo>
                <a:lnTo>
                  <a:pt x="2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1" name=""/>
          <p:cNvSpPr/>
          <p:nvPr/>
        </p:nvSpPr>
        <p:spPr>
          <a:xfrm>
            <a:off x="1778040" y="5364000"/>
            <a:ext cx="31680" cy="25560"/>
          </a:xfrm>
          <a:custGeom>
            <a:avLst/>
            <a:gdLst/>
            <a:ahLst/>
            <a:rect l="l" t="t" r="r" b="b"/>
            <a:pathLst>
              <a:path w="39" h="32">
                <a:moveTo>
                  <a:pt x="0" y="18"/>
                </a:moveTo>
                <a:lnTo>
                  <a:pt x="14" y="32"/>
                </a:lnTo>
                <a:lnTo>
                  <a:pt x="16" y="30"/>
                </a:lnTo>
                <a:lnTo>
                  <a:pt x="21" y="27"/>
                </a:lnTo>
                <a:lnTo>
                  <a:pt x="30" y="23"/>
                </a:lnTo>
                <a:lnTo>
                  <a:pt x="39" y="18"/>
                </a:lnTo>
                <a:lnTo>
                  <a:pt x="28" y="0"/>
                </a:lnTo>
                <a:lnTo>
                  <a:pt x="19" y="5"/>
                </a:lnTo>
                <a:lnTo>
                  <a:pt x="12" y="9"/>
                </a:lnTo>
                <a:lnTo>
                  <a:pt x="7" y="13"/>
                </a:lnTo>
                <a:lnTo>
                  <a:pt x="5" y="13"/>
                </a:lnTo>
                <a:lnTo>
                  <a:pt x="19" y="27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2" name=""/>
          <p:cNvSpPr/>
          <p:nvPr/>
        </p:nvSpPr>
        <p:spPr>
          <a:xfrm>
            <a:off x="1778040" y="5354640"/>
            <a:ext cx="27000" cy="31680"/>
          </a:xfrm>
          <a:custGeom>
            <a:avLst/>
            <a:gdLst/>
            <a:ahLst/>
            <a:rect l="l" t="t" r="r" b="b"/>
            <a:pathLst>
              <a:path w="34" h="40">
                <a:moveTo>
                  <a:pt x="27" y="0"/>
                </a:moveTo>
                <a:lnTo>
                  <a:pt x="21" y="4"/>
                </a:lnTo>
                <a:lnTo>
                  <a:pt x="16" y="7"/>
                </a:lnTo>
                <a:lnTo>
                  <a:pt x="10" y="13"/>
                </a:lnTo>
                <a:lnTo>
                  <a:pt x="7" y="18"/>
                </a:lnTo>
                <a:lnTo>
                  <a:pt x="2" y="25"/>
                </a:lnTo>
                <a:lnTo>
                  <a:pt x="0" y="31"/>
                </a:lnTo>
                <a:lnTo>
                  <a:pt x="19" y="40"/>
                </a:lnTo>
                <a:lnTo>
                  <a:pt x="19" y="36"/>
                </a:lnTo>
                <a:lnTo>
                  <a:pt x="25" y="31"/>
                </a:lnTo>
                <a:lnTo>
                  <a:pt x="27" y="25"/>
                </a:lnTo>
                <a:lnTo>
                  <a:pt x="30" y="24"/>
                </a:lnTo>
                <a:lnTo>
                  <a:pt x="32" y="22"/>
                </a:lnTo>
                <a:lnTo>
                  <a:pt x="34" y="20"/>
                </a:lnTo>
                <a:lnTo>
                  <a:pt x="2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3" name=""/>
          <p:cNvSpPr/>
          <p:nvPr/>
        </p:nvSpPr>
        <p:spPr>
          <a:xfrm>
            <a:off x="1803240" y="53625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4" name=""/>
          <p:cNvSpPr/>
          <p:nvPr/>
        </p:nvSpPr>
        <p:spPr>
          <a:xfrm>
            <a:off x="1844640" y="5376960"/>
            <a:ext cx="22320" cy="34920"/>
          </a:xfrm>
          <a:custGeom>
            <a:avLst/>
            <a:gdLst/>
            <a:ahLst/>
            <a:rect l="l" t="t" r="r" b="b"/>
            <a:pathLst>
              <a:path w="29" h="45">
                <a:moveTo>
                  <a:pt x="29" y="30"/>
                </a:moveTo>
                <a:lnTo>
                  <a:pt x="27" y="29"/>
                </a:lnTo>
                <a:lnTo>
                  <a:pt x="25" y="27"/>
                </a:lnTo>
                <a:lnTo>
                  <a:pt x="24" y="25"/>
                </a:lnTo>
                <a:lnTo>
                  <a:pt x="24" y="21"/>
                </a:lnTo>
                <a:lnTo>
                  <a:pt x="22" y="18"/>
                </a:lnTo>
                <a:lnTo>
                  <a:pt x="22" y="14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9"/>
                </a:lnTo>
                <a:lnTo>
                  <a:pt x="0" y="16"/>
                </a:lnTo>
                <a:lnTo>
                  <a:pt x="2" y="21"/>
                </a:lnTo>
                <a:lnTo>
                  <a:pt x="4" y="29"/>
                </a:lnTo>
                <a:lnTo>
                  <a:pt x="6" y="34"/>
                </a:lnTo>
                <a:lnTo>
                  <a:pt x="8" y="37"/>
                </a:lnTo>
                <a:lnTo>
                  <a:pt x="11" y="41"/>
                </a:lnTo>
                <a:lnTo>
                  <a:pt x="15" y="45"/>
                </a:lnTo>
                <a:lnTo>
                  <a:pt x="29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5" name=""/>
          <p:cNvSpPr/>
          <p:nvPr/>
        </p:nvSpPr>
        <p:spPr>
          <a:xfrm>
            <a:off x="1860480" y="5398920"/>
            <a:ext cx="9720" cy="162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6" name=""/>
          <p:cNvSpPr/>
          <p:nvPr/>
        </p:nvSpPr>
        <p:spPr>
          <a:xfrm>
            <a:off x="1860480" y="5396040"/>
            <a:ext cx="19080" cy="11160"/>
          </a:xfrm>
          <a:custGeom>
            <a:avLst/>
            <a:gdLst/>
            <a:ahLst/>
            <a:rect l="l" t="t" r="r" b="b"/>
            <a:pathLst>
              <a:path w="23" h="14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7" name=""/>
          <p:cNvSpPr/>
          <p:nvPr/>
        </p:nvSpPr>
        <p:spPr>
          <a:xfrm>
            <a:off x="1854360" y="5367240"/>
            <a:ext cx="25200" cy="28800"/>
          </a:xfrm>
          <a:custGeom>
            <a:avLst/>
            <a:gdLst/>
            <a:ahLst/>
            <a:rect l="l" t="t" r="r" b="b"/>
            <a:pathLst>
              <a:path w="30" h="36">
                <a:moveTo>
                  <a:pt x="9" y="22"/>
                </a:moveTo>
                <a:lnTo>
                  <a:pt x="0" y="16"/>
                </a:lnTo>
                <a:lnTo>
                  <a:pt x="3" y="22"/>
                </a:lnTo>
                <a:lnTo>
                  <a:pt x="7" y="27"/>
                </a:lnTo>
                <a:lnTo>
                  <a:pt x="7" y="29"/>
                </a:lnTo>
                <a:lnTo>
                  <a:pt x="9" y="31"/>
                </a:lnTo>
                <a:lnTo>
                  <a:pt x="9" y="32"/>
                </a:lnTo>
                <a:lnTo>
                  <a:pt x="9" y="36"/>
                </a:lnTo>
                <a:lnTo>
                  <a:pt x="30" y="36"/>
                </a:lnTo>
                <a:lnTo>
                  <a:pt x="28" y="31"/>
                </a:lnTo>
                <a:lnTo>
                  <a:pt x="28" y="24"/>
                </a:lnTo>
                <a:lnTo>
                  <a:pt x="27" y="20"/>
                </a:lnTo>
                <a:lnTo>
                  <a:pt x="25" y="15"/>
                </a:lnTo>
                <a:lnTo>
                  <a:pt x="21" y="11"/>
                </a:lnTo>
                <a:lnTo>
                  <a:pt x="18" y="6"/>
                </a:lnTo>
                <a:lnTo>
                  <a:pt x="9" y="0"/>
                </a:lnTo>
                <a:lnTo>
                  <a:pt x="9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8" name=""/>
          <p:cNvSpPr/>
          <p:nvPr/>
        </p:nvSpPr>
        <p:spPr>
          <a:xfrm>
            <a:off x="1844640" y="5367240"/>
            <a:ext cx="15840" cy="19080"/>
          </a:xfrm>
          <a:custGeom>
            <a:avLst/>
            <a:gdLst/>
            <a:ahLst/>
            <a:rect l="l" t="t" r="r" b="b"/>
            <a:pathLst>
              <a:path w="20" h="24">
                <a:moveTo>
                  <a:pt x="0" y="11"/>
                </a:moveTo>
                <a:lnTo>
                  <a:pt x="2" y="18"/>
                </a:lnTo>
                <a:lnTo>
                  <a:pt x="9" y="24"/>
                </a:lnTo>
                <a:lnTo>
                  <a:pt x="13" y="24"/>
                </a:lnTo>
                <a:lnTo>
                  <a:pt x="16" y="24"/>
                </a:lnTo>
                <a:lnTo>
                  <a:pt x="20" y="22"/>
                </a:lnTo>
                <a:lnTo>
                  <a:pt x="20" y="22"/>
                </a:lnTo>
                <a:lnTo>
                  <a:pt x="20" y="0"/>
                </a:lnTo>
                <a:lnTo>
                  <a:pt x="15" y="0"/>
                </a:lnTo>
                <a:lnTo>
                  <a:pt x="13" y="2"/>
                </a:lnTo>
                <a:lnTo>
                  <a:pt x="15" y="2"/>
                </a:lnTo>
                <a:lnTo>
                  <a:pt x="18" y="6"/>
                </a:lnTo>
                <a:lnTo>
                  <a:pt x="2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9" name=""/>
          <p:cNvSpPr/>
          <p:nvPr/>
        </p:nvSpPr>
        <p:spPr>
          <a:xfrm>
            <a:off x="1854360" y="53769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0" name=""/>
          <p:cNvSpPr/>
          <p:nvPr/>
        </p:nvSpPr>
        <p:spPr>
          <a:xfrm>
            <a:off x="1830240" y="5499000"/>
            <a:ext cx="30240" cy="22320"/>
          </a:xfrm>
          <a:custGeom>
            <a:avLst/>
            <a:gdLst/>
            <a:ahLst/>
            <a:rect l="l" t="t" r="r" b="b"/>
            <a:pathLst>
              <a:path w="37" h="28">
                <a:moveTo>
                  <a:pt x="17" y="18"/>
                </a:moveTo>
                <a:lnTo>
                  <a:pt x="26" y="7"/>
                </a:lnTo>
                <a:lnTo>
                  <a:pt x="26" y="7"/>
                </a:lnTo>
                <a:lnTo>
                  <a:pt x="23" y="7"/>
                </a:lnTo>
                <a:lnTo>
                  <a:pt x="23" y="7"/>
                </a:lnTo>
                <a:lnTo>
                  <a:pt x="23" y="5"/>
                </a:lnTo>
                <a:lnTo>
                  <a:pt x="21" y="5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1" y="11"/>
                </a:lnTo>
                <a:lnTo>
                  <a:pt x="3" y="16"/>
                </a:lnTo>
                <a:lnTo>
                  <a:pt x="7" y="21"/>
                </a:lnTo>
                <a:lnTo>
                  <a:pt x="12" y="25"/>
                </a:lnTo>
                <a:lnTo>
                  <a:pt x="17" y="27"/>
                </a:lnTo>
                <a:lnTo>
                  <a:pt x="21" y="28"/>
                </a:lnTo>
                <a:lnTo>
                  <a:pt x="26" y="28"/>
                </a:lnTo>
                <a:lnTo>
                  <a:pt x="37" y="18"/>
                </a:lnTo>
                <a:lnTo>
                  <a:pt x="17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1" name=""/>
          <p:cNvSpPr/>
          <p:nvPr/>
        </p:nvSpPr>
        <p:spPr>
          <a:xfrm>
            <a:off x="1844640" y="5472000"/>
            <a:ext cx="25560" cy="41400"/>
          </a:xfrm>
          <a:custGeom>
            <a:avLst/>
            <a:gdLst/>
            <a:ahLst/>
            <a:rect l="l" t="t" r="r" b="b"/>
            <a:pathLst>
              <a:path w="32" h="52">
                <a:moveTo>
                  <a:pt x="22" y="21"/>
                </a:moveTo>
                <a:lnTo>
                  <a:pt x="11" y="11"/>
                </a:lnTo>
                <a:lnTo>
                  <a:pt x="11" y="18"/>
                </a:lnTo>
                <a:lnTo>
                  <a:pt x="9" y="21"/>
                </a:lnTo>
                <a:lnTo>
                  <a:pt x="8" y="23"/>
                </a:lnTo>
                <a:lnTo>
                  <a:pt x="8" y="27"/>
                </a:lnTo>
                <a:lnTo>
                  <a:pt x="6" y="30"/>
                </a:lnTo>
                <a:lnTo>
                  <a:pt x="2" y="36"/>
                </a:lnTo>
                <a:lnTo>
                  <a:pt x="0" y="43"/>
                </a:lnTo>
                <a:lnTo>
                  <a:pt x="0" y="52"/>
                </a:lnTo>
                <a:lnTo>
                  <a:pt x="22" y="52"/>
                </a:lnTo>
                <a:lnTo>
                  <a:pt x="22" y="46"/>
                </a:lnTo>
                <a:lnTo>
                  <a:pt x="24" y="41"/>
                </a:lnTo>
                <a:lnTo>
                  <a:pt x="24" y="39"/>
                </a:lnTo>
                <a:lnTo>
                  <a:pt x="25" y="36"/>
                </a:lnTo>
                <a:lnTo>
                  <a:pt x="27" y="32"/>
                </a:lnTo>
                <a:lnTo>
                  <a:pt x="31" y="27"/>
                </a:lnTo>
                <a:lnTo>
                  <a:pt x="32" y="20"/>
                </a:lnTo>
                <a:lnTo>
                  <a:pt x="32" y="11"/>
                </a:lnTo>
                <a:lnTo>
                  <a:pt x="22" y="0"/>
                </a:lnTo>
                <a:lnTo>
                  <a:pt x="22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2" name=""/>
          <p:cNvSpPr/>
          <p:nvPr/>
        </p:nvSpPr>
        <p:spPr>
          <a:xfrm>
            <a:off x="1830240" y="5472000"/>
            <a:ext cx="30240" cy="27000"/>
          </a:xfrm>
          <a:custGeom>
            <a:avLst/>
            <a:gdLst/>
            <a:ahLst/>
            <a:rect l="l" t="t" r="r" b="b"/>
            <a:pathLst>
              <a:path w="37" h="34">
                <a:moveTo>
                  <a:pt x="21" y="34"/>
                </a:moveTo>
                <a:lnTo>
                  <a:pt x="21" y="32"/>
                </a:lnTo>
                <a:lnTo>
                  <a:pt x="21" y="30"/>
                </a:lnTo>
                <a:lnTo>
                  <a:pt x="23" y="27"/>
                </a:lnTo>
                <a:lnTo>
                  <a:pt x="26" y="25"/>
                </a:lnTo>
                <a:lnTo>
                  <a:pt x="28" y="23"/>
                </a:lnTo>
                <a:lnTo>
                  <a:pt x="32" y="21"/>
                </a:lnTo>
                <a:lnTo>
                  <a:pt x="33" y="21"/>
                </a:lnTo>
                <a:lnTo>
                  <a:pt x="37" y="20"/>
                </a:lnTo>
                <a:lnTo>
                  <a:pt x="37" y="0"/>
                </a:lnTo>
                <a:lnTo>
                  <a:pt x="30" y="0"/>
                </a:lnTo>
                <a:lnTo>
                  <a:pt x="23" y="2"/>
                </a:lnTo>
                <a:lnTo>
                  <a:pt x="17" y="5"/>
                </a:lnTo>
                <a:lnTo>
                  <a:pt x="12" y="9"/>
                </a:lnTo>
                <a:lnTo>
                  <a:pt x="7" y="14"/>
                </a:lnTo>
                <a:lnTo>
                  <a:pt x="3" y="20"/>
                </a:lnTo>
                <a:lnTo>
                  <a:pt x="0" y="27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3" name=""/>
          <p:cNvSpPr/>
          <p:nvPr/>
        </p:nvSpPr>
        <p:spPr>
          <a:xfrm>
            <a:off x="1839960" y="54990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4" name=""/>
          <p:cNvSpPr/>
          <p:nvPr/>
        </p:nvSpPr>
        <p:spPr>
          <a:xfrm>
            <a:off x="1825560" y="5759280"/>
            <a:ext cx="17640" cy="28800"/>
          </a:xfrm>
          <a:custGeom>
            <a:avLst/>
            <a:gdLst/>
            <a:ahLst/>
            <a:rect l="l" t="t" r="r" b="b"/>
            <a:pathLst>
              <a:path w="23" h="38">
                <a:moveTo>
                  <a:pt x="21" y="38"/>
                </a:moveTo>
                <a:lnTo>
                  <a:pt x="23" y="25"/>
                </a:lnTo>
                <a:lnTo>
                  <a:pt x="23" y="24"/>
                </a:lnTo>
                <a:lnTo>
                  <a:pt x="23" y="22"/>
                </a:lnTo>
                <a:lnTo>
                  <a:pt x="23" y="20"/>
                </a:lnTo>
                <a:lnTo>
                  <a:pt x="21" y="16"/>
                </a:lnTo>
                <a:lnTo>
                  <a:pt x="21" y="9"/>
                </a:lnTo>
                <a:lnTo>
                  <a:pt x="16" y="4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lnTo>
                  <a:pt x="3" y="22"/>
                </a:lnTo>
                <a:lnTo>
                  <a:pt x="1" y="20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5"/>
                </a:lnTo>
                <a:lnTo>
                  <a:pt x="1" y="31"/>
                </a:lnTo>
                <a:lnTo>
                  <a:pt x="5" y="36"/>
                </a:lnTo>
                <a:lnTo>
                  <a:pt x="7" y="24"/>
                </a:lnTo>
                <a:lnTo>
                  <a:pt x="21" y="3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5" name=""/>
          <p:cNvSpPr/>
          <p:nvPr/>
        </p:nvSpPr>
        <p:spPr>
          <a:xfrm>
            <a:off x="1814400" y="5776920"/>
            <a:ext cx="27000" cy="20520"/>
          </a:xfrm>
          <a:custGeom>
            <a:avLst/>
            <a:gdLst/>
            <a:ahLst/>
            <a:rect l="l" t="t" r="r" b="b"/>
            <a:pathLst>
              <a:path w="36" h="25">
                <a:moveTo>
                  <a:pt x="0" y="25"/>
                </a:moveTo>
                <a:lnTo>
                  <a:pt x="0" y="25"/>
                </a:lnTo>
                <a:lnTo>
                  <a:pt x="9" y="25"/>
                </a:lnTo>
                <a:lnTo>
                  <a:pt x="18" y="23"/>
                </a:lnTo>
                <a:lnTo>
                  <a:pt x="22" y="23"/>
                </a:lnTo>
                <a:lnTo>
                  <a:pt x="27" y="21"/>
                </a:lnTo>
                <a:lnTo>
                  <a:pt x="32" y="17"/>
                </a:lnTo>
                <a:lnTo>
                  <a:pt x="36" y="14"/>
                </a:lnTo>
                <a:lnTo>
                  <a:pt x="22" y="0"/>
                </a:lnTo>
                <a:lnTo>
                  <a:pt x="20" y="1"/>
                </a:lnTo>
                <a:lnTo>
                  <a:pt x="18" y="1"/>
                </a:lnTo>
                <a:lnTo>
                  <a:pt x="16" y="1"/>
                </a:lnTo>
                <a:lnTo>
                  <a:pt x="15" y="3"/>
                </a:lnTo>
                <a:lnTo>
                  <a:pt x="7" y="3"/>
                </a:lnTo>
                <a:lnTo>
                  <a:pt x="0" y="3"/>
                </a:lnTo>
                <a:lnTo>
                  <a:pt x="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6" name=""/>
          <p:cNvSpPr/>
          <p:nvPr/>
        </p:nvSpPr>
        <p:spPr>
          <a:xfrm>
            <a:off x="1790640" y="5778360"/>
            <a:ext cx="23760" cy="19080"/>
          </a:xfrm>
          <a:custGeom>
            <a:avLst/>
            <a:gdLst/>
            <a:ahLst/>
            <a:rect l="l" t="t" r="r" b="b"/>
            <a:pathLst>
              <a:path w="28" h="24">
                <a:moveTo>
                  <a:pt x="0" y="4"/>
                </a:moveTo>
                <a:lnTo>
                  <a:pt x="3" y="18"/>
                </a:lnTo>
                <a:lnTo>
                  <a:pt x="11" y="22"/>
                </a:lnTo>
                <a:lnTo>
                  <a:pt x="18" y="24"/>
                </a:lnTo>
                <a:lnTo>
                  <a:pt x="23" y="24"/>
                </a:lnTo>
                <a:lnTo>
                  <a:pt x="28" y="24"/>
                </a:lnTo>
                <a:lnTo>
                  <a:pt x="28" y="2"/>
                </a:lnTo>
                <a:lnTo>
                  <a:pt x="25" y="2"/>
                </a:lnTo>
                <a:lnTo>
                  <a:pt x="21" y="2"/>
                </a:lnTo>
                <a:lnTo>
                  <a:pt x="19" y="2"/>
                </a:lnTo>
                <a:lnTo>
                  <a:pt x="14" y="0"/>
                </a:lnTo>
                <a:lnTo>
                  <a:pt x="19" y="16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7" name=""/>
          <p:cNvSpPr/>
          <p:nvPr/>
        </p:nvSpPr>
        <p:spPr>
          <a:xfrm>
            <a:off x="1790640" y="5759280"/>
            <a:ext cx="34920" cy="32040"/>
          </a:xfrm>
          <a:custGeom>
            <a:avLst/>
            <a:gdLst/>
            <a:ahLst/>
            <a:rect l="l" t="t" r="r" b="b"/>
            <a:pathLst>
              <a:path w="43" h="41">
                <a:moveTo>
                  <a:pt x="43" y="0"/>
                </a:moveTo>
                <a:lnTo>
                  <a:pt x="34" y="2"/>
                </a:lnTo>
                <a:lnTo>
                  <a:pt x="27" y="4"/>
                </a:lnTo>
                <a:lnTo>
                  <a:pt x="21" y="8"/>
                </a:lnTo>
                <a:lnTo>
                  <a:pt x="16" y="11"/>
                </a:lnTo>
                <a:lnTo>
                  <a:pt x="7" y="20"/>
                </a:lnTo>
                <a:lnTo>
                  <a:pt x="0" y="29"/>
                </a:lnTo>
                <a:lnTo>
                  <a:pt x="19" y="41"/>
                </a:lnTo>
                <a:lnTo>
                  <a:pt x="23" y="34"/>
                </a:lnTo>
                <a:lnTo>
                  <a:pt x="30" y="27"/>
                </a:lnTo>
                <a:lnTo>
                  <a:pt x="34" y="24"/>
                </a:lnTo>
                <a:lnTo>
                  <a:pt x="37" y="24"/>
                </a:lnTo>
                <a:lnTo>
                  <a:pt x="39" y="22"/>
                </a:lnTo>
                <a:lnTo>
                  <a:pt x="43" y="22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8" name=""/>
          <p:cNvSpPr/>
          <p:nvPr/>
        </p:nvSpPr>
        <p:spPr>
          <a:xfrm>
            <a:off x="1825560" y="57675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9" name=""/>
          <p:cNvSpPr/>
          <p:nvPr/>
        </p:nvSpPr>
        <p:spPr>
          <a:xfrm>
            <a:off x="1828800" y="5719680"/>
            <a:ext cx="19080" cy="30240"/>
          </a:xfrm>
          <a:custGeom>
            <a:avLst/>
            <a:gdLst/>
            <a:ahLst/>
            <a:rect l="l" t="t" r="r" b="b"/>
            <a:pathLst>
              <a:path w="25" h="39">
                <a:moveTo>
                  <a:pt x="25" y="33"/>
                </a:moveTo>
                <a:lnTo>
                  <a:pt x="23" y="30"/>
                </a:lnTo>
                <a:lnTo>
                  <a:pt x="23" y="26"/>
                </a:lnTo>
                <a:lnTo>
                  <a:pt x="23" y="25"/>
                </a:lnTo>
                <a:lnTo>
                  <a:pt x="23" y="21"/>
                </a:lnTo>
                <a:lnTo>
                  <a:pt x="23" y="14"/>
                </a:lnTo>
                <a:lnTo>
                  <a:pt x="25" y="3"/>
                </a:lnTo>
                <a:lnTo>
                  <a:pt x="4" y="0"/>
                </a:lnTo>
                <a:lnTo>
                  <a:pt x="2" y="12"/>
                </a:lnTo>
                <a:lnTo>
                  <a:pt x="0" y="21"/>
                </a:lnTo>
                <a:lnTo>
                  <a:pt x="0" y="26"/>
                </a:lnTo>
                <a:lnTo>
                  <a:pt x="2" y="30"/>
                </a:lnTo>
                <a:lnTo>
                  <a:pt x="2" y="35"/>
                </a:lnTo>
                <a:lnTo>
                  <a:pt x="4" y="39"/>
                </a:lnTo>
                <a:lnTo>
                  <a:pt x="25" y="3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0" name=""/>
          <p:cNvSpPr/>
          <p:nvPr/>
        </p:nvSpPr>
        <p:spPr>
          <a:xfrm>
            <a:off x="1839960" y="5738760"/>
            <a:ext cx="205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1" name=""/>
          <p:cNvSpPr/>
          <p:nvPr/>
        </p:nvSpPr>
        <p:spPr>
          <a:xfrm>
            <a:off x="1854360" y="5738760"/>
            <a:ext cx="15840" cy="9720"/>
          </a:xfrm>
          <a:custGeom>
            <a:avLst/>
            <a:gdLst/>
            <a:ahLst/>
            <a:rect l="l" t="t" r="r" b="b"/>
            <a:pathLst>
              <a:path w="21" h="10">
                <a:moveTo>
                  <a:pt x="2" y="0"/>
                </a:moveTo>
                <a:lnTo>
                  <a:pt x="0" y="5"/>
                </a:lnTo>
                <a:lnTo>
                  <a:pt x="0" y="8"/>
                </a:lnTo>
                <a:lnTo>
                  <a:pt x="0" y="10"/>
                </a:lnTo>
                <a:lnTo>
                  <a:pt x="21" y="10"/>
                </a:lnTo>
                <a:lnTo>
                  <a:pt x="21" y="8"/>
                </a:lnTo>
                <a:lnTo>
                  <a:pt x="21" y="5"/>
                </a:lnTo>
                <a:lnTo>
                  <a:pt x="20" y="8"/>
                </a:lnTo>
                <a:lnTo>
                  <a:pt x="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2" name=""/>
          <p:cNvSpPr/>
          <p:nvPr/>
        </p:nvSpPr>
        <p:spPr>
          <a:xfrm>
            <a:off x="1844640" y="5715000"/>
            <a:ext cx="25560" cy="31680"/>
          </a:xfrm>
          <a:custGeom>
            <a:avLst/>
            <a:gdLst/>
            <a:ahLst/>
            <a:rect l="l" t="t" r="r" b="b"/>
            <a:pathLst>
              <a:path w="32" h="39">
                <a:moveTo>
                  <a:pt x="11" y="22"/>
                </a:moveTo>
                <a:lnTo>
                  <a:pt x="0" y="11"/>
                </a:lnTo>
                <a:lnTo>
                  <a:pt x="2" y="16"/>
                </a:lnTo>
                <a:lnTo>
                  <a:pt x="4" y="22"/>
                </a:lnTo>
                <a:lnTo>
                  <a:pt x="6" y="25"/>
                </a:lnTo>
                <a:lnTo>
                  <a:pt x="9" y="29"/>
                </a:lnTo>
                <a:lnTo>
                  <a:pt x="11" y="31"/>
                </a:lnTo>
                <a:lnTo>
                  <a:pt x="11" y="32"/>
                </a:lnTo>
                <a:lnTo>
                  <a:pt x="11" y="32"/>
                </a:lnTo>
                <a:lnTo>
                  <a:pt x="13" y="31"/>
                </a:lnTo>
                <a:lnTo>
                  <a:pt x="31" y="39"/>
                </a:lnTo>
                <a:lnTo>
                  <a:pt x="32" y="31"/>
                </a:lnTo>
                <a:lnTo>
                  <a:pt x="31" y="25"/>
                </a:lnTo>
                <a:lnTo>
                  <a:pt x="29" y="22"/>
                </a:lnTo>
                <a:lnTo>
                  <a:pt x="27" y="16"/>
                </a:lnTo>
                <a:lnTo>
                  <a:pt x="24" y="13"/>
                </a:lnTo>
                <a:lnTo>
                  <a:pt x="22" y="11"/>
                </a:lnTo>
                <a:lnTo>
                  <a:pt x="22" y="9"/>
                </a:lnTo>
                <a:lnTo>
                  <a:pt x="22" y="11"/>
                </a:lnTo>
                <a:lnTo>
                  <a:pt x="11" y="0"/>
                </a:lnTo>
                <a:lnTo>
                  <a:pt x="11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3" name=""/>
          <p:cNvSpPr/>
          <p:nvPr/>
        </p:nvSpPr>
        <p:spPr>
          <a:xfrm>
            <a:off x="1830240" y="5715000"/>
            <a:ext cx="24120" cy="17640"/>
          </a:xfrm>
          <a:custGeom>
            <a:avLst/>
            <a:gdLst/>
            <a:ahLst/>
            <a:rect l="l" t="t" r="r" b="b"/>
            <a:pathLst>
              <a:path w="28" h="22">
                <a:moveTo>
                  <a:pt x="0" y="11"/>
                </a:moveTo>
                <a:lnTo>
                  <a:pt x="3" y="16"/>
                </a:lnTo>
                <a:lnTo>
                  <a:pt x="9" y="20"/>
                </a:lnTo>
                <a:lnTo>
                  <a:pt x="14" y="22"/>
                </a:lnTo>
                <a:lnTo>
                  <a:pt x="17" y="22"/>
                </a:lnTo>
                <a:lnTo>
                  <a:pt x="23" y="22"/>
                </a:lnTo>
                <a:lnTo>
                  <a:pt x="28" y="22"/>
                </a:lnTo>
                <a:lnTo>
                  <a:pt x="28" y="0"/>
                </a:lnTo>
                <a:lnTo>
                  <a:pt x="21" y="0"/>
                </a:lnTo>
                <a:lnTo>
                  <a:pt x="17" y="0"/>
                </a:lnTo>
                <a:lnTo>
                  <a:pt x="17" y="0"/>
                </a:lnTo>
                <a:lnTo>
                  <a:pt x="17" y="2"/>
                </a:lnTo>
                <a:lnTo>
                  <a:pt x="19" y="2"/>
                </a:lnTo>
                <a:lnTo>
                  <a:pt x="19" y="2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4" name=""/>
          <p:cNvSpPr/>
          <p:nvPr/>
        </p:nvSpPr>
        <p:spPr>
          <a:xfrm>
            <a:off x="1839960" y="57214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5" name=""/>
          <p:cNvSpPr/>
          <p:nvPr/>
        </p:nvSpPr>
        <p:spPr>
          <a:xfrm>
            <a:off x="1890720" y="6039000"/>
            <a:ext cx="30240" cy="20520"/>
          </a:xfrm>
          <a:custGeom>
            <a:avLst/>
            <a:gdLst/>
            <a:ahLst/>
            <a:rect l="l" t="t" r="r" b="b"/>
            <a:pathLst>
              <a:path w="40" h="27">
                <a:moveTo>
                  <a:pt x="40" y="21"/>
                </a:moveTo>
                <a:lnTo>
                  <a:pt x="29" y="5"/>
                </a:lnTo>
                <a:lnTo>
                  <a:pt x="27" y="5"/>
                </a:lnTo>
                <a:lnTo>
                  <a:pt x="22" y="3"/>
                </a:lnTo>
                <a:lnTo>
                  <a:pt x="15" y="2"/>
                </a:lnTo>
                <a:lnTo>
                  <a:pt x="8" y="0"/>
                </a:lnTo>
                <a:lnTo>
                  <a:pt x="0" y="20"/>
                </a:lnTo>
                <a:lnTo>
                  <a:pt x="8" y="21"/>
                </a:lnTo>
                <a:lnTo>
                  <a:pt x="15" y="23"/>
                </a:lnTo>
                <a:lnTo>
                  <a:pt x="22" y="27"/>
                </a:lnTo>
                <a:lnTo>
                  <a:pt x="29" y="27"/>
                </a:lnTo>
                <a:lnTo>
                  <a:pt x="20" y="11"/>
                </a:lnTo>
                <a:lnTo>
                  <a:pt x="4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6" name=""/>
          <p:cNvSpPr/>
          <p:nvPr/>
        </p:nvSpPr>
        <p:spPr>
          <a:xfrm>
            <a:off x="1878120" y="6046920"/>
            <a:ext cx="42840" cy="21960"/>
          </a:xfrm>
          <a:custGeom>
            <a:avLst/>
            <a:gdLst/>
            <a:ahLst/>
            <a:rect l="l" t="t" r="r" b="b"/>
            <a:pathLst>
              <a:path w="56" h="26">
                <a:moveTo>
                  <a:pt x="0" y="19"/>
                </a:moveTo>
                <a:lnTo>
                  <a:pt x="9" y="26"/>
                </a:lnTo>
                <a:lnTo>
                  <a:pt x="22" y="25"/>
                </a:lnTo>
                <a:lnTo>
                  <a:pt x="32" y="23"/>
                </a:lnTo>
                <a:lnTo>
                  <a:pt x="40" y="21"/>
                </a:lnTo>
                <a:lnTo>
                  <a:pt x="45" y="19"/>
                </a:lnTo>
                <a:lnTo>
                  <a:pt x="50" y="16"/>
                </a:lnTo>
                <a:lnTo>
                  <a:pt x="56" y="1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2" y="1"/>
                </a:lnTo>
                <a:lnTo>
                  <a:pt x="29" y="3"/>
                </a:lnTo>
                <a:lnTo>
                  <a:pt x="18" y="5"/>
                </a:lnTo>
                <a:lnTo>
                  <a:pt x="9" y="5"/>
                </a:lnTo>
                <a:lnTo>
                  <a:pt x="20" y="1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7" name=""/>
          <p:cNvSpPr/>
          <p:nvPr/>
        </p:nvSpPr>
        <p:spPr>
          <a:xfrm>
            <a:off x="1873080" y="6049800"/>
            <a:ext cx="19080" cy="12960"/>
          </a:xfrm>
          <a:custGeom>
            <a:avLst/>
            <a:gdLst/>
            <a:ahLst/>
            <a:rect l="l" t="t" r="r" b="b"/>
            <a:pathLst>
              <a:path w="25" h="16">
                <a:moveTo>
                  <a:pt x="0" y="9"/>
                </a:moveTo>
                <a:lnTo>
                  <a:pt x="2" y="13"/>
                </a:lnTo>
                <a:lnTo>
                  <a:pt x="4" y="16"/>
                </a:lnTo>
                <a:lnTo>
                  <a:pt x="25" y="7"/>
                </a:lnTo>
                <a:lnTo>
                  <a:pt x="23" y="4"/>
                </a:lnTo>
                <a:lnTo>
                  <a:pt x="21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8" name=""/>
          <p:cNvSpPr/>
          <p:nvPr/>
        </p:nvSpPr>
        <p:spPr>
          <a:xfrm>
            <a:off x="1876320" y="6039000"/>
            <a:ext cx="20880" cy="20520"/>
          </a:xfrm>
          <a:custGeom>
            <a:avLst/>
            <a:gdLst/>
            <a:ahLst/>
            <a:rect l="l" t="t" r="r" b="b"/>
            <a:pathLst>
              <a:path w="26" h="27">
                <a:moveTo>
                  <a:pt x="14" y="0"/>
                </a:moveTo>
                <a:lnTo>
                  <a:pt x="0" y="11"/>
                </a:lnTo>
                <a:lnTo>
                  <a:pt x="12" y="27"/>
                </a:lnTo>
                <a:lnTo>
                  <a:pt x="26" y="16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9" name=""/>
          <p:cNvSpPr/>
          <p:nvPr/>
        </p:nvSpPr>
        <p:spPr>
          <a:xfrm>
            <a:off x="1892160" y="604512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0" name=""/>
          <p:cNvSpPr/>
          <p:nvPr/>
        </p:nvSpPr>
        <p:spPr>
          <a:xfrm>
            <a:off x="1787400" y="5742000"/>
            <a:ext cx="39960" cy="17280"/>
          </a:xfrm>
          <a:custGeom>
            <a:avLst/>
            <a:gdLst/>
            <a:ahLst/>
            <a:rect l="l" t="t" r="r" b="b"/>
            <a:pathLst>
              <a:path w="50" h="21">
                <a:moveTo>
                  <a:pt x="50" y="11"/>
                </a:moveTo>
                <a:lnTo>
                  <a:pt x="40" y="0"/>
                </a:lnTo>
                <a:lnTo>
                  <a:pt x="0" y="0"/>
                </a:lnTo>
                <a:lnTo>
                  <a:pt x="0" y="21"/>
                </a:lnTo>
                <a:lnTo>
                  <a:pt x="40" y="21"/>
                </a:lnTo>
                <a:lnTo>
                  <a:pt x="5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1" name=""/>
          <p:cNvSpPr/>
          <p:nvPr/>
        </p:nvSpPr>
        <p:spPr>
          <a:xfrm>
            <a:off x="1811160" y="5749920"/>
            <a:ext cx="16200" cy="11160"/>
          </a:xfrm>
          <a:custGeom>
            <a:avLst/>
            <a:gdLst/>
            <a:ahLst/>
            <a:rect l="l" t="t" r="r" b="b"/>
            <a:pathLst>
              <a:path w="19" h="12">
                <a:moveTo>
                  <a:pt x="14" y="12"/>
                </a:moveTo>
                <a:lnTo>
                  <a:pt x="19" y="3"/>
                </a:lnTo>
                <a:lnTo>
                  <a:pt x="19" y="0"/>
                </a:lnTo>
                <a:lnTo>
                  <a:pt x="0" y="0"/>
                </a:lnTo>
                <a:lnTo>
                  <a:pt x="0" y="3"/>
                </a:lnTo>
                <a:lnTo>
                  <a:pt x="14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2" name=""/>
          <p:cNvSpPr/>
          <p:nvPr/>
        </p:nvSpPr>
        <p:spPr>
          <a:xfrm>
            <a:off x="1790640" y="5746680"/>
            <a:ext cx="33480" cy="28800"/>
          </a:xfrm>
          <a:custGeom>
            <a:avLst/>
            <a:gdLst/>
            <a:ahLst/>
            <a:rect l="l" t="t" r="r" b="b"/>
            <a:pathLst>
              <a:path w="41" h="36">
                <a:moveTo>
                  <a:pt x="12" y="36"/>
                </a:moveTo>
                <a:lnTo>
                  <a:pt x="41" y="18"/>
                </a:lnTo>
                <a:lnTo>
                  <a:pt x="30" y="0"/>
                </a:lnTo>
                <a:lnTo>
                  <a:pt x="0" y="18"/>
                </a:lnTo>
                <a:lnTo>
                  <a:pt x="12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3" name=""/>
          <p:cNvSpPr/>
          <p:nvPr/>
        </p:nvSpPr>
        <p:spPr>
          <a:xfrm>
            <a:off x="1782720" y="5756400"/>
            <a:ext cx="15840" cy="19080"/>
          </a:xfrm>
          <a:custGeom>
            <a:avLst/>
            <a:gdLst/>
            <a:ahLst/>
            <a:rect l="l" t="t" r="r" b="b"/>
            <a:pathLst>
              <a:path w="20" h="23">
                <a:moveTo>
                  <a:pt x="0" y="14"/>
                </a:moveTo>
                <a:lnTo>
                  <a:pt x="4" y="16"/>
                </a:lnTo>
                <a:lnTo>
                  <a:pt x="5" y="19"/>
                </a:lnTo>
                <a:lnTo>
                  <a:pt x="11" y="21"/>
                </a:lnTo>
                <a:lnTo>
                  <a:pt x="18" y="23"/>
                </a:lnTo>
                <a:lnTo>
                  <a:pt x="18" y="3"/>
                </a:lnTo>
                <a:lnTo>
                  <a:pt x="20" y="3"/>
                </a:lnTo>
                <a:lnTo>
                  <a:pt x="20" y="3"/>
                </a:lnTo>
                <a:lnTo>
                  <a:pt x="16" y="2"/>
                </a:lnTo>
                <a:lnTo>
                  <a:pt x="14" y="0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4" name=""/>
          <p:cNvSpPr/>
          <p:nvPr/>
        </p:nvSpPr>
        <p:spPr>
          <a:xfrm>
            <a:off x="1779480" y="5749920"/>
            <a:ext cx="15840" cy="12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5" name=""/>
          <p:cNvSpPr/>
          <p:nvPr/>
        </p:nvSpPr>
        <p:spPr>
          <a:xfrm>
            <a:off x="1787400" y="57499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6" name=""/>
          <p:cNvSpPr/>
          <p:nvPr/>
        </p:nvSpPr>
        <p:spPr>
          <a:xfrm>
            <a:off x="1812960" y="5811840"/>
            <a:ext cx="27000" cy="15840"/>
          </a:xfrm>
          <a:custGeom>
            <a:avLst/>
            <a:gdLst/>
            <a:ahLst/>
            <a:rect l="l" t="t" r="r" b="b"/>
            <a:pathLst>
              <a:path w="33" h="22">
                <a:moveTo>
                  <a:pt x="0" y="18"/>
                </a:moveTo>
                <a:lnTo>
                  <a:pt x="14" y="22"/>
                </a:lnTo>
                <a:lnTo>
                  <a:pt x="19" y="18"/>
                </a:lnTo>
                <a:lnTo>
                  <a:pt x="24" y="16"/>
                </a:lnTo>
                <a:lnTo>
                  <a:pt x="28" y="13"/>
                </a:lnTo>
                <a:lnTo>
                  <a:pt x="32" y="9"/>
                </a:lnTo>
                <a:lnTo>
                  <a:pt x="33" y="6"/>
                </a:lnTo>
                <a:lnTo>
                  <a:pt x="33" y="0"/>
                </a:lnTo>
                <a:lnTo>
                  <a:pt x="12" y="0"/>
                </a:lnTo>
                <a:lnTo>
                  <a:pt x="8" y="2"/>
                </a:lnTo>
                <a:lnTo>
                  <a:pt x="3" y="6"/>
                </a:lnTo>
                <a:lnTo>
                  <a:pt x="17" y="7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7" name=""/>
          <p:cNvSpPr/>
          <p:nvPr/>
        </p:nvSpPr>
        <p:spPr>
          <a:xfrm>
            <a:off x="1803240" y="5791320"/>
            <a:ext cx="22320" cy="34920"/>
          </a:xfrm>
          <a:custGeom>
            <a:avLst/>
            <a:gdLst/>
            <a:ahLst/>
            <a:rect l="l" t="t" r="r" b="b"/>
            <a:pathLst>
              <a:path w="29" h="45">
                <a:moveTo>
                  <a:pt x="11" y="0"/>
                </a:moveTo>
                <a:lnTo>
                  <a:pt x="0" y="9"/>
                </a:lnTo>
                <a:lnTo>
                  <a:pt x="0" y="16"/>
                </a:lnTo>
                <a:lnTo>
                  <a:pt x="2" y="20"/>
                </a:lnTo>
                <a:lnTo>
                  <a:pt x="2" y="25"/>
                </a:lnTo>
                <a:lnTo>
                  <a:pt x="4" y="29"/>
                </a:lnTo>
                <a:lnTo>
                  <a:pt x="7" y="36"/>
                </a:lnTo>
                <a:lnTo>
                  <a:pt x="13" y="45"/>
                </a:lnTo>
                <a:lnTo>
                  <a:pt x="29" y="32"/>
                </a:lnTo>
                <a:lnTo>
                  <a:pt x="25" y="27"/>
                </a:lnTo>
                <a:lnTo>
                  <a:pt x="21" y="20"/>
                </a:lnTo>
                <a:lnTo>
                  <a:pt x="21" y="18"/>
                </a:lnTo>
                <a:lnTo>
                  <a:pt x="20" y="16"/>
                </a:lnTo>
                <a:lnTo>
                  <a:pt x="20" y="15"/>
                </a:lnTo>
                <a:lnTo>
                  <a:pt x="20" y="9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8" name=""/>
          <p:cNvSpPr/>
          <p:nvPr/>
        </p:nvSpPr>
        <p:spPr>
          <a:xfrm>
            <a:off x="1811160" y="5791320"/>
            <a:ext cx="28800" cy="20520"/>
          </a:xfrm>
          <a:custGeom>
            <a:avLst/>
            <a:gdLst/>
            <a:ahLst/>
            <a:rect l="l" t="t" r="r" b="b"/>
            <a:pathLst>
              <a:path w="35" h="25">
                <a:moveTo>
                  <a:pt x="35" y="25"/>
                </a:moveTo>
                <a:lnTo>
                  <a:pt x="35" y="18"/>
                </a:lnTo>
                <a:lnTo>
                  <a:pt x="32" y="13"/>
                </a:lnTo>
                <a:lnTo>
                  <a:pt x="28" y="8"/>
                </a:lnTo>
                <a:lnTo>
                  <a:pt x="23" y="4"/>
                </a:lnTo>
                <a:lnTo>
                  <a:pt x="18" y="2"/>
                </a:lnTo>
                <a:lnTo>
                  <a:pt x="10" y="0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lnTo>
                  <a:pt x="5" y="22"/>
                </a:lnTo>
                <a:lnTo>
                  <a:pt x="9" y="22"/>
                </a:lnTo>
                <a:lnTo>
                  <a:pt x="10" y="24"/>
                </a:lnTo>
                <a:lnTo>
                  <a:pt x="12" y="24"/>
                </a:lnTo>
                <a:lnTo>
                  <a:pt x="14" y="24"/>
                </a:lnTo>
                <a:lnTo>
                  <a:pt x="14" y="25"/>
                </a:lnTo>
                <a:lnTo>
                  <a:pt x="35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69" name=""/>
          <p:cNvSpPr/>
          <p:nvPr/>
        </p:nvSpPr>
        <p:spPr>
          <a:xfrm>
            <a:off x="1830240" y="5811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0" name=""/>
          <p:cNvSpPr/>
          <p:nvPr/>
        </p:nvSpPr>
        <p:spPr>
          <a:xfrm>
            <a:off x="1982880" y="6210360"/>
            <a:ext cx="9360" cy="15840"/>
          </a:xfrm>
          <a:custGeom>
            <a:avLst/>
            <a:gdLst/>
            <a:ahLst/>
            <a:rect l="l" t="t" r="r" b="b"/>
            <a:pathLst>
              <a:path w="11" h="22">
                <a:moveTo>
                  <a:pt x="11" y="0"/>
                </a:move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0" y="22"/>
                </a:lnTo>
                <a:lnTo>
                  <a:pt x="5" y="22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1" name=""/>
          <p:cNvSpPr/>
          <p:nvPr/>
        </p:nvSpPr>
        <p:spPr>
          <a:xfrm>
            <a:off x="1992240" y="6210360"/>
            <a:ext cx="22320" cy="27000"/>
          </a:xfrm>
          <a:custGeom>
            <a:avLst/>
            <a:gdLst/>
            <a:ahLst/>
            <a:rect l="l" t="t" r="r" b="b"/>
            <a:pathLst>
              <a:path w="28" h="36">
                <a:moveTo>
                  <a:pt x="28" y="20"/>
                </a:moveTo>
                <a:lnTo>
                  <a:pt x="24" y="16"/>
                </a:lnTo>
                <a:lnTo>
                  <a:pt x="19" y="11"/>
                </a:lnTo>
                <a:lnTo>
                  <a:pt x="16" y="7"/>
                </a:lnTo>
                <a:lnTo>
                  <a:pt x="12" y="4"/>
                </a:lnTo>
                <a:lnTo>
                  <a:pt x="7" y="2"/>
                </a:lnTo>
                <a:lnTo>
                  <a:pt x="1" y="0"/>
                </a:lnTo>
                <a:lnTo>
                  <a:pt x="1" y="22"/>
                </a:lnTo>
                <a:lnTo>
                  <a:pt x="0" y="22"/>
                </a:lnTo>
                <a:lnTo>
                  <a:pt x="0" y="22"/>
                </a:lnTo>
                <a:lnTo>
                  <a:pt x="3" y="23"/>
                </a:lnTo>
                <a:lnTo>
                  <a:pt x="5" y="25"/>
                </a:lnTo>
                <a:lnTo>
                  <a:pt x="10" y="31"/>
                </a:lnTo>
                <a:lnTo>
                  <a:pt x="14" y="36"/>
                </a:lnTo>
                <a:lnTo>
                  <a:pt x="28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2" name=""/>
          <p:cNvSpPr/>
          <p:nvPr/>
        </p:nvSpPr>
        <p:spPr>
          <a:xfrm>
            <a:off x="2001960" y="6222960"/>
            <a:ext cx="61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3" name=""/>
          <p:cNvSpPr/>
          <p:nvPr/>
        </p:nvSpPr>
        <p:spPr>
          <a:xfrm>
            <a:off x="1978200" y="6213600"/>
            <a:ext cx="25200" cy="25200"/>
          </a:xfrm>
          <a:custGeom>
            <a:avLst/>
            <a:gdLst/>
            <a:ahLst/>
            <a:rect l="l" t="t" r="r" b="b"/>
            <a:pathLst>
              <a:path w="32" h="32">
                <a:moveTo>
                  <a:pt x="0" y="16"/>
                </a:moveTo>
                <a:lnTo>
                  <a:pt x="5" y="21"/>
                </a:lnTo>
                <a:lnTo>
                  <a:pt x="10" y="25"/>
                </a:lnTo>
                <a:lnTo>
                  <a:pt x="18" y="28"/>
                </a:lnTo>
                <a:lnTo>
                  <a:pt x="25" y="32"/>
                </a:lnTo>
                <a:lnTo>
                  <a:pt x="32" y="10"/>
                </a:lnTo>
                <a:lnTo>
                  <a:pt x="26" y="9"/>
                </a:lnTo>
                <a:lnTo>
                  <a:pt x="23" y="7"/>
                </a:lnTo>
                <a:lnTo>
                  <a:pt x="19" y="5"/>
                </a:lnTo>
                <a:lnTo>
                  <a:pt x="16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4" name=""/>
          <p:cNvSpPr/>
          <p:nvPr/>
        </p:nvSpPr>
        <p:spPr>
          <a:xfrm>
            <a:off x="1974960" y="6218280"/>
            <a:ext cx="1728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5" name=""/>
          <p:cNvSpPr/>
          <p:nvPr/>
        </p:nvSpPr>
        <p:spPr>
          <a:xfrm>
            <a:off x="1982880" y="62182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6" name=""/>
          <p:cNvSpPr/>
          <p:nvPr/>
        </p:nvSpPr>
        <p:spPr>
          <a:xfrm>
            <a:off x="1995480" y="6259680"/>
            <a:ext cx="23760" cy="34920"/>
          </a:xfrm>
          <a:custGeom>
            <a:avLst/>
            <a:gdLst/>
            <a:ahLst/>
            <a:rect l="l" t="t" r="r" b="b"/>
            <a:pathLst>
              <a:path w="30" h="44">
                <a:moveTo>
                  <a:pt x="30" y="5"/>
                </a:moveTo>
                <a:lnTo>
                  <a:pt x="21" y="0"/>
                </a:lnTo>
                <a:lnTo>
                  <a:pt x="16" y="0"/>
                </a:lnTo>
                <a:lnTo>
                  <a:pt x="11" y="3"/>
                </a:lnTo>
                <a:lnTo>
                  <a:pt x="9" y="5"/>
                </a:lnTo>
                <a:lnTo>
                  <a:pt x="5" y="9"/>
                </a:lnTo>
                <a:lnTo>
                  <a:pt x="4" y="14"/>
                </a:lnTo>
                <a:lnTo>
                  <a:pt x="4" y="19"/>
                </a:lnTo>
                <a:lnTo>
                  <a:pt x="2" y="23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4" y="25"/>
                </a:lnTo>
                <a:lnTo>
                  <a:pt x="4" y="25"/>
                </a:lnTo>
                <a:lnTo>
                  <a:pt x="4" y="44"/>
                </a:lnTo>
                <a:lnTo>
                  <a:pt x="9" y="44"/>
                </a:lnTo>
                <a:lnTo>
                  <a:pt x="13" y="41"/>
                </a:lnTo>
                <a:lnTo>
                  <a:pt x="16" y="39"/>
                </a:lnTo>
                <a:lnTo>
                  <a:pt x="18" y="35"/>
                </a:lnTo>
                <a:lnTo>
                  <a:pt x="21" y="30"/>
                </a:lnTo>
                <a:lnTo>
                  <a:pt x="23" y="25"/>
                </a:lnTo>
                <a:lnTo>
                  <a:pt x="23" y="21"/>
                </a:lnTo>
                <a:lnTo>
                  <a:pt x="25" y="17"/>
                </a:lnTo>
                <a:lnTo>
                  <a:pt x="25" y="19"/>
                </a:lnTo>
                <a:lnTo>
                  <a:pt x="25" y="19"/>
                </a:lnTo>
                <a:lnTo>
                  <a:pt x="23" y="19"/>
                </a:lnTo>
                <a:lnTo>
                  <a:pt x="21" y="19"/>
                </a:lnTo>
                <a:lnTo>
                  <a:pt x="11" y="14"/>
                </a:lnTo>
                <a:lnTo>
                  <a:pt x="3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7" name=""/>
          <p:cNvSpPr/>
          <p:nvPr/>
        </p:nvSpPr>
        <p:spPr>
          <a:xfrm>
            <a:off x="2004840" y="6262560"/>
            <a:ext cx="17640" cy="17640"/>
          </a:xfrm>
          <a:custGeom>
            <a:avLst/>
            <a:gdLst/>
            <a:ahLst/>
            <a:rect l="l" t="t" r="r" b="b"/>
            <a:pathLst>
              <a:path w="23" h="21">
                <a:moveTo>
                  <a:pt x="23" y="21"/>
                </a:moveTo>
                <a:lnTo>
                  <a:pt x="23" y="21"/>
                </a:lnTo>
                <a:lnTo>
                  <a:pt x="23" y="16"/>
                </a:lnTo>
                <a:lnTo>
                  <a:pt x="23" y="11"/>
                </a:lnTo>
                <a:lnTo>
                  <a:pt x="21" y="7"/>
                </a:lnTo>
                <a:lnTo>
                  <a:pt x="19" y="0"/>
                </a:lnTo>
                <a:lnTo>
                  <a:pt x="0" y="9"/>
                </a:lnTo>
                <a:lnTo>
                  <a:pt x="1" y="12"/>
                </a:lnTo>
                <a:lnTo>
                  <a:pt x="3" y="16"/>
                </a:lnTo>
                <a:lnTo>
                  <a:pt x="3" y="18"/>
                </a:lnTo>
                <a:lnTo>
                  <a:pt x="3" y="21"/>
                </a:lnTo>
                <a:lnTo>
                  <a:pt x="23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8" name=""/>
          <p:cNvSpPr/>
          <p:nvPr/>
        </p:nvSpPr>
        <p:spPr>
          <a:xfrm>
            <a:off x="2003400" y="6280200"/>
            <a:ext cx="19080" cy="33120"/>
          </a:xfrm>
          <a:custGeom>
            <a:avLst/>
            <a:gdLst/>
            <a:ahLst/>
            <a:rect l="l" t="t" r="r" b="b"/>
            <a:pathLst>
              <a:path w="25" h="41">
                <a:moveTo>
                  <a:pt x="3" y="41"/>
                </a:moveTo>
                <a:lnTo>
                  <a:pt x="3" y="41"/>
                </a:lnTo>
                <a:lnTo>
                  <a:pt x="9" y="39"/>
                </a:lnTo>
                <a:lnTo>
                  <a:pt x="12" y="38"/>
                </a:lnTo>
                <a:lnTo>
                  <a:pt x="16" y="36"/>
                </a:lnTo>
                <a:lnTo>
                  <a:pt x="18" y="32"/>
                </a:lnTo>
                <a:lnTo>
                  <a:pt x="21" y="27"/>
                </a:lnTo>
                <a:lnTo>
                  <a:pt x="23" y="22"/>
                </a:lnTo>
                <a:lnTo>
                  <a:pt x="25" y="11"/>
                </a:lnTo>
                <a:lnTo>
                  <a:pt x="25" y="0"/>
                </a:lnTo>
                <a:lnTo>
                  <a:pt x="3" y="0"/>
                </a:lnTo>
                <a:lnTo>
                  <a:pt x="3" y="9"/>
                </a:lnTo>
                <a:lnTo>
                  <a:pt x="2" y="18"/>
                </a:lnTo>
                <a:lnTo>
                  <a:pt x="2" y="20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3" y="22"/>
                </a:lnTo>
                <a:lnTo>
                  <a:pt x="3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9" name=""/>
          <p:cNvSpPr/>
          <p:nvPr/>
        </p:nvSpPr>
        <p:spPr>
          <a:xfrm>
            <a:off x="1986120" y="6276960"/>
            <a:ext cx="21960" cy="36360"/>
          </a:xfrm>
          <a:custGeom>
            <a:avLst/>
            <a:gdLst/>
            <a:ahLst/>
            <a:rect l="l" t="t" r="r" b="b"/>
            <a:pathLst>
              <a:path w="29" h="44">
                <a:moveTo>
                  <a:pt x="15" y="0"/>
                </a:moveTo>
                <a:lnTo>
                  <a:pt x="9" y="0"/>
                </a:lnTo>
                <a:lnTo>
                  <a:pt x="4" y="3"/>
                </a:lnTo>
                <a:lnTo>
                  <a:pt x="0" y="9"/>
                </a:lnTo>
                <a:lnTo>
                  <a:pt x="0" y="14"/>
                </a:lnTo>
                <a:lnTo>
                  <a:pt x="2" y="19"/>
                </a:lnTo>
                <a:lnTo>
                  <a:pt x="4" y="26"/>
                </a:lnTo>
                <a:lnTo>
                  <a:pt x="8" y="32"/>
                </a:lnTo>
                <a:lnTo>
                  <a:pt x="11" y="37"/>
                </a:lnTo>
                <a:lnTo>
                  <a:pt x="15" y="39"/>
                </a:lnTo>
                <a:lnTo>
                  <a:pt x="16" y="41"/>
                </a:lnTo>
                <a:lnTo>
                  <a:pt x="20" y="42"/>
                </a:lnTo>
                <a:lnTo>
                  <a:pt x="25" y="44"/>
                </a:lnTo>
                <a:lnTo>
                  <a:pt x="25" y="25"/>
                </a:lnTo>
                <a:lnTo>
                  <a:pt x="29" y="25"/>
                </a:lnTo>
                <a:lnTo>
                  <a:pt x="29" y="25"/>
                </a:lnTo>
                <a:lnTo>
                  <a:pt x="29" y="25"/>
                </a:lnTo>
                <a:lnTo>
                  <a:pt x="27" y="23"/>
                </a:lnTo>
                <a:lnTo>
                  <a:pt x="25" y="21"/>
                </a:lnTo>
                <a:lnTo>
                  <a:pt x="22" y="18"/>
                </a:lnTo>
                <a:lnTo>
                  <a:pt x="22" y="14"/>
                </a:lnTo>
                <a:lnTo>
                  <a:pt x="22" y="12"/>
                </a:lnTo>
                <a:lnTo>
                  <a:pt x="22" y="16"/>
                </a:lnTo>
                <a:lnTo>
                  <a:pt x="20" y="18"/>
                </a:lnTo>
                <a:lnTo>
                  <a:pt x="16" y="19"/>
                </a:lnTo>
                <a:lnTo>
                  <a:pt x="15" y="19"/>
                </a:lnTo>
                <a:lnTo>
                  <a:pt x="1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0" name=""/>
          <p:cNvSpPr/>
          <p:nvPr/>
        </p:nvSpPr>
        <p:spPr>
          <a:xfrm>
            <a:off x="1998720" y="628668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1" name=""/>
          <p:cNvSpPr/>
          <p:nvPr/>
        </p:nvSpPr>
        <p:spPr>
          <a:xfrm>
            <a:off x="2025720" y="6365880"/>
            <a:ext cx="31680" cy="31680"/>
          </a:xfrm>
          <a:custGeom>
            <a:avLst/>
            <a:gdLst/>
            <a:ahLst/>
            <a:rect l="l" t="t" r="r" b="b"/>
            <a:pathLst>
              <a:path w="39" h="41">
                <a:moveTo>
                  <a:pt x="39" y="0"/>
                </a:moveTo>
                <a:lnTo>
                  <a:pt x="39" y="0"/>
                </a:lnTo>
                <a:lnTo>
                  <a:pt x="34" y="0"/>
                </a:lnTo>
                <a:lnTo>
                  <a:pt x="31" y="2"/>
                </a:lnTo>
                <a:lnTo>
                  <a:pt x="27" y="4"/>
                </a:lnTo>
                <a:lnTo>
                  <a:pt x="23" y="5"/>
                </a:lnTo>
                <a:lnTo>
                  <a:pt x="18" y="11"/>
                </a:lnTo>
                <a:lnTo>
                  <a:pt x="13" y="16"/>
                </a:lnTo>
                <a:lnTo>
                  <a:pt x="7" y="21"/>
                </a:lnTo>
                <a:lnTo>
                  <a:pt x="4" y="29"/>
                </a:lnTo>
                <a:lnTo>
                  <a:pt x="2" y="34"/>
                </a:lnTo>
                <a:lnTo>
                  <a:pt x="0" y="41"/>
                </a:lnTo>
                <a:lnTo>
                  <a:pt x="22" y="41"/>
                </a:lnTo>
                <a:lnTo>
                  <a:pt x="23" y="39"/>
                </a:lnTo>
                <a:lnTo>
                  <a:pt x="25" y="34"/>
                </a:lnTo>
                <a:lnTo>
                  <a:pt x="29" y="29"/>
                </a:lnTo>
                <a:lnTo>
                  <a:pt x="32" y="25"/>
                </a:lnTo>
                <a:lnTo>
                  <a:pt x="38" y="21"/>
                </a:lnTo>
                <a:lnTo>
                  <a:pt x="38" y="21"/>
                </a:lnTo>
                <a:lnTo>
                  <a:pt x="39" y="20"/>
                </a:lnTo>
                <a:lnTo>
                  <a:pt x="3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2" name=""/>
          <p:cNvSpPr/>
          <p:nvPr/>
        </p:nvSpPr>
        <p:spPr>
          <a:xfrm>
            <a:off x="2057400" y="6365880"/>
            <a:ext cx="14400" cy="22320"/>
          </a:xfrm>
          <a:custGeom>
            <a:avLst/>
            <a:gdLst/>
            <a:ahLst/>
            <a:rect l="l" t="t" r="r" b="b"/>
            <a:pathLst>
              <a:path w="20" h="29">
                <a:moveTo>
                  <a:pt x="20" y="25"/>
                </a:moveTo>
                <a:lnTo>
                  <a:pt x="11" y="7"/>
                </a:lnTo>
                <a:lnTo>
                  <a:pt x="13" y="5"/>
                </a:lnTo>
                <a:lnTo>
                  <a:pt x="0" y="0"/>
                </a:lnTo>
                <a:lnTo>
                  <a:pt x="0" y="21"/>
                </a:lnTo>
                <a:lnTo>
                  <a:pt x="0" y="23"/>
                </a:lnTo>
                <a:lnTo>
                  <a:pt x="11" y="29"/>
                </a:lnTo>
                <a:lnTo>
                  <a:pt x="4" y="11"/>
                </a:lnTo>
                <a:lnTo>
                  <a:pt x="2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3" name=""/>
          <p:cNvSpPr/>
          <p:nvPr/>
        </p:nvSpPr>
        <p:spPr>
          <a:xfrm>
            <a:off x="2030400" y="6373800"/>
            <a:ext cx="41400" cy="30240"/>
          </a:xfrm>
          <a:custGeom>
            <a:avLst/>
            <a:gdLst/>
            <a:ahLst/>
            <a:rect l="l" t="t" r="r" b="b"/>
            <a:pathLst>
              <a:path w="53" h="39">
                <a:moveTo>
                  <a:pt x="12" y="39"/>
                </a:moveTo>
                <a:lnTo>
                  <a:pt x="19" y="34"/>
                </a:lnTo>
                <a:lnTo>
                  <a:pt x="28" y="30"/>
                </a:lnTo>
                <a:lnTo>
                  <a:pt x="35" y="28"/>
                </a:lnTo>
                <a:lnTo>
                  <a:pt x="41" y="23"/>
                </a:lnTo>
                <a:lnTo>
                  <a:pt x="46" y="19"/>
                </a:lnTo>
                <a:lnTo>
                  <a:pt x="53" y="14"/>
                </a:lnTo>
                <a:lnTo>
                  <a:pt x="37" y="0"/>
                </a:lnTo>
                <a:lnTo>
                  <a:pt x="33" y="3"/>
                </a:lnTo>
                <a:lnTo>
                  <a:pt x="28" y="7"/>
                </a:lnTo>
                <a:lnTo>
                  <a:pt x="25" y="9"/>
                </a:lnTo>
                <a:lnTo>
                  <a:pt x="19" y="12"/>
                </a:lnTo>
                <a:lnTo>
                  <a:pt x="9" y="18"/>
                </a:lnTo>
                <a:lnTo>
                  <a:pt x="0" y="21"/>
                </a:lnTo>
                <a:lnTo>
                  <a:pt x="12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4" name=""/>
          <p:cNvSpPr/>
          <p:nvPr/>
        </p:nvSpPr>
        <p:spPr>
          <a:xfrm>
            <a:off x="2033640" y="63975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5" name=""/>
          <p:cNvSpPr/>
          <p:nvPr/>
        </p:nvSpPr>
        <p:spPr>
          <a:xfrm>
            <a:off x="2038320" y="6340320"/>
            <a:ext cx="19080" cy="17640"/>
          </a:xfrm>
          <a:custGeom>
            <a:avLst/>
            <a:gdLst/>
            <a:ahLst/>
            <a:rect l="l" t="t" r="r" b="b"/>
            <a:pathLst>
              <a:path w="23" h="23">
                <a:moveTo>
                  <a:pt x="23" y="0"/>
                </a:moveTo>
                <a:lnTo>
                  <a:pt x="11" y="0"/>
                </a:lnTo>
                <a:lnTo>
                  <a:pt x="0" y="7"/>
                </a:lnTo>
                <a:lnTo>
                  <a:pt x="13" y="23"/>
                </a:lnTo>
                <a:lnTo>
                  <a:pt x="23" y="16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6" name=""/>
          <p:cNvSpPr/>
          <p:nvPr/>
        </p:nvSpPr>
        <p:spPr>
          <a:xfrm>
            <a:off x="2046240" y="6340320"/>
            <a:ext cx="30240" cy="27000"/>
          </a:xfrm>
          <a:custGeom>
            <a:avLst/>
            <a:gdLst/>
            <a:ahLst/>
            <a:rect l="l" t="t" r="r" b="b"/>
            <a:pathLst>
              <a:path w="39" h="36">
                <a:moveTo>
                  <a:pt x="32" y="36"/>
                </a:moveTo>
                <a:lnTo>
                  <a:pt x="39" y="16"/>
                </a:lnTo>
                <a:lnTo>
                  <a:pt x="13" y="0"/>
                </a:lnTo>
                <a:lnTo>
                  <a:pt x="0" y="16"/>
                </a:lnTo>
                <a:lnTo>
                  <a:pt x="27" y="34"/>
                </a:lnTo>
                <a:lnTo>
                  <a:pt x="32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7" name=""/>
          <p:cNvSpPr/>
          <p:nvPr/>
        </p:nvSpPr>
        <p:spPr>
          <a:xfrm>
            <a:off x="2071800" y="6351480"/>
            <a:ext cx="11160" cy="15840"/>
          </a:xfrm>
          <a:custGeom>
            <a:avLst/>
            <a:gdLst/>
            <a:ahLst/>
            <a:rect l="l" t="t" r="r" b="b"/>
            <a:pathLst>
              <a:path w="12" h="22">
                <a:moveTo>
                  <a:pt x="12" y="11"/>
                </a:moveTo>
                <a:lnTo>
                  <a:pt x="4" y="0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12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8" name=""/>
          <p:cNvSpPr/>
          <p:nvPr/>
        </p:nvSpPr>
        <p:spPr>
          <a:xfrm>
            <a:off x="2065320" y="6359400"/>
            <a:ext cx="176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9" name=""/>
          <p:cNvSpPr/>
          <p:nvPr/>
        </p:nvSpPr>
        <p:spPr>
          <a:xfrm>
            <a:off x="2063880" y="6359400"/>
            <a:ext cx="11160" cy="17640"/>
          </a:xfrm>
          <a:custGeom>
            <a:avLst/>
            <a:gdLst/>
            <a:ahLst/>
            <a:rect l="l" t="t" r="r" b="b"/>
            <a:pathLst>
              <a:path w="15" h="21">
                <a:moveTo>
                  <a:pt x="0" y="21"/>
                </a:moveTo>
                <a:lnTo>
                  <a:pt x="0" y="21"/>
                </a:lnTo>
                <a:lnTo>
                  <a:pt x="7" y="21"/>
                </a:lnTo>
                <a:lnTo>
                  <a:pt x="15" y="21"/>
                </a:lnTo>
                <a:lnTo>
                  <a:pt x="15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0" name=""/>
          <p:cNvSpPr/>
          <p:nvPr/>
        </p:nvSpPr>
        <p:spPr>
          <a:xfrm>
            <a:off x="2033640" y="6351480"/>
            <a:ext cx="30240" cy="25560"/>
          </a:xfrm>
          <a:custGeom>
            <a:avLst/>
            <a:gdLst/>
            <a:ahLst/>
            <a:rect l="l" t="t" r="r" b="b"/>
            <a:pathLst>
              <a:path w="37" h="32">
                <a:moveTo>
                  <a:pt x="0" y="0"/>
                </a:moveTo>
                <a:lnTo>
                  <a:pt x="2" y="7"/>
                </a:lnTo>
                <a:lnTo>
                  <a:pt x="4" y="13"/>
                </a:lnTo>
                <a:lnTo>
                  <a:pt x="9" y="20"/>
                </a:lnTo>
                <a:lnTo>
                  <a:pt x="14" y="23"/>
                </a:lnTo>
                <a:lnTo>
                  <a:pt x="18" y="27"/>
                </a:lnTo>
                <a:lnTo>
                  <a:pt x="23" y="31"/>
                </a:lnTo>
                <a:lnTo>
                  <a:pt x="30" y="32"/>
                </a:lnTo>
                <a:lnTo>
                  <a:pt x="37" y="32"/>
                </a:lnTo>
                <a:lnTo>
                  <a:pt x="37" y="11"/>
                </a:lnTo>
                <a:lnTo>
                  <a:pt x="36" y="11"/>
                </a:lnTo>
                <a:lnTo>
                  <a:pt x="32" y="9"/>
                </a:lnTo>
                <a:lnTo>
                  <a:pt x="30" y="9"/>
                </a:lnTo>
                <a:lnTo>
                  <a:pt x="27" y="7"/>
                </a:lnTo>
                <a:lnTo>
                  <a:pt x="25" y="6"/>
                </a:lnTo>
                <a:lnTo>
                  <a:pt x="23" y="2"/>
                </a:lnTo>
                <a:lnTo>
                  <a:pt x="23" y="2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1" name=""/>
          <p:cNvSpPr/>
          <p:nvPr/>
        </p:nvSpPr>
        <p:spPr>
          <a:xfrm>
            <a:off x="2043000" y="63514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2" name=""/>
          <p:cNvSpPr/>
          <p:nvPr/>
        </p:nvSpPr>
        <p:spPr>
          <a:xfrm>
            <a:off x="2008080" y="6249960"/>
            <a:ext cx="14400" cy="12600"/>
          </a:xfrm>
          <a:custGeom>
            <a:avLst/>
            <a:gdLst/>
            <a:ahLst/>
            <a:rect l="l" t="t" r="r" b="b"/>
            <a:pathLst>
              <a:path w="20" h="16">
                <a:moveTo>
                  <a:pt x="11" y="16"/>
                </a:moveTo>
                <a:lnTo>
                  <a:pt x="20" y="7"/>
                </a:lnTo>
                <a:lnTo>
                  <a:pt x="20" y="0"/>
                </a:lnTo>
                <a:lnTo>
                  <a:pt x="0" y="0"/>
                </a:lnTo>
                <a:lnTo>
                  <a:pt x="0" y="7"/>
                </a:lnTo>
                <a:lnTo>
                  <a:pt x="11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3" name=""/>
          <p:cNvSpPr/>
          <p:nvPr/>
        </p:nvSpPr>
        <p:spPr>
          <a:xfrm>
            <a:off x="2004840" y="6248520"/>
            <a:ext cx="9720" cy="140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4" name=""/>
          <p:cNvSpPr/>
          <p:nvPr/>
        </p:nvSpPr>
        <p:spPr>
          <a:xfrm>
            <a:off x="1986120" y="6234120"/>
            <a:ext cx="21960" cy="28440"/>
          </a:xfrm>
          <a:custGeom>
            <a:avLst/>
            <a:gdLst/>
            <a:ahLst/>
            <a:rect l="l" t="t" r="r" b="b"/>
            <a:pathLst>
              <a:path w="27" h="37">
                <a:moveTo>
                  <a:pt x="0" y="7"/>
                </a:moveTo>
                <a:lnTo>
                  <a:pt x="2" y="12"/>
                </a:lnTo>
                <a:lnTo>
                  <a:pt x="4" y="19"/>
                </a:lnTo>
                <a:lnTo>
                  <a:pt x="4" y="25"/>
                </a:lnTo>
                <a:lnTo>
                  <a:pt x="8" y="30"/>
                </a:lnTo>
                <a:lnTo>
                  <a:pt x="13" y="35"/>
                </a:lnTo>
                <a:lnTo>
                  <a:pt x="20" y="37"/>
                </a:lnTo>
                <a:lnTo>
                  <a:pt x="27" y="17"/>
                </a:lnTo>
                <a:lnTo>
                  <a:pt x="27" y="17"/>
                </a:lnTo>
                <a:lnTo>
                  <a:pt x="27" y="17"/>
                </a:lnTo>
                <a:lnTo>
                  <a:pt x="25" y="16"/>
                </a:lnTo>
                <a:lnTo>
                  <a:pt x="25" y="8"/>
                </a:lnTo>
                <a:lnTo>
                  <a:pt x="24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5" name=""/>
          <p:cNvSpPr/>
          <p:nvPr/>
        </p:nvSpPr>
        <p:spPr>
          <a:xfrm>
            <a:off x="1990800" y="6230880"/>
            <a:ext cx="28440" cy="27000"/>
          </a:xfrm>
          <a:custGeom>
            <a:avLst/>
            <a:gdLst/>
            <a:ahLst/>
            <a:rect l="l" t="t" r="r" b="b"/>
            <a:pathLst>
              <a:path w="35" h="34">
                <a:moveTo>
                  <a:pt x="35" y="16"/>
                </a:moveTo>
                <a:lnTo>
                  <a:pt x="12" y="0"/>
                </a:lnTo>
                <a:lnTo>
                  <a:pt x="0" y="16"/>
                </a:lnTo>
                <a:lnTo>
                  <a:pt x="25" y="34"/>
                </a:lnTo>
                <a:lnTo>
                  <a:pt x="3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6" name=""/>
          <p:cNvSpPr/>
          <p:nvPr/>
        </p:nvSpPr>
        <p:spPr>
          <a:xfrm>
            <a:off x="2014560" y="62499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7" name=""/>
          <p:cNvSpPr/>
          <p:nvPr/>
        </p:nvSpPr>
        <p:spPr>
          <a:xfrm>
            <a:off x="1773360" y="5846760"/>
            <a:ext cx="3168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41" y="0"/>
                </a:moveTo>
                <a:lnTo>
                  <a:pt x="35" y="0"/>
                </a:lnTo>
                <a:lnTo>
                  <a:pt x="28" y="2"/>
                </a:lnTo>
                <a:lnTo>
                  <a:pt x="23" y="2"/>
                </a:lnTo>
                <a:lnTo>
                  <a:pt x="17" y="5"/>
                </a:lnTo>
                <a:lnTo>
                  <a:pt x="12" y="9"/>
                </a:lnTo>
                <a:lnTo>
                  <a:pt x="9" y="12"/>
                </a:lnTo>
                <a:lnTo>
                  <a:pt x="5" y="16"/>
                </a:lnTo>
                <a:lnTo>
                  <a:pt x="0" y="21"/>
                </a:lnTo>
                <a:lnTo>
                  <a:pt x="17" y="34"/>
                </a:lnTo>
                <a:lnTo>
                  <a:pt x="21" y="28"/>
                </a:lnTo>
                <a:lnTo>
                  <a:pt x="23" y="27"/>
                </a:lnTo>
                <a:lnTo>
                  <a:pt x="26" y="25"/>
                </a:lnTo>
                <a:lnTo>
                  <a:pt x="28" y="23"/>
                </a:lnTo>
                <a:lnTo>
                  <a:pt x="30" y="21"/>
                </a:lnTo>
                <a:lnTo>
                  <a:pt x="34" y="21"/>
                </a:lnTo>
                <a:lnTo>
                  <a:pt x="35" y="21"/>
                </a:lnTo>
                <a:lnTo>
                  <a:pt x="41" y="21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8" name=""/>
          <p:cNvSpPr/>
          <p:nvPr/>
        </p:nvSpPr>
        <p:spPr>
          <a:xfrm>
            <a:off x="1795320" y="5854680"/>
            <a:ext cx="1908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9" name=""/>
          <p:cNvSpPr/>
          <p:nvPr/>
        </p:nvSpPr>
        <p:spPr>
          <a:xfrm>
            <a:off x="1779480" y="5857920"/>
            <a:ext cx="27000" cy="27000"/>
          </a:xfrm>
          <a:custGeom>
            <a:avLst/>
            <a:gdLst/>
            <a:ahLst/>
            <a:rect l="l" t="t" r="r" b="b"/>
            <a:pathLst>
              <a:path w="33" h="34">
                <a:moveTo>
                  <a:pt x="0" y="34"/>
                </a:moveTo>
                <a:lnTo>
                  <a:pt x="7" y="34"/>
                </a:lnTo>
                <a:lnTo>
                  <a:pt x="12" y="32"/>
                </a:lnTo>
                <a:lnTo>
                  <a:pt x="17" y="30"/>
                </a:lnTo>
                <a:lnTo>
                  <a:pt x="21" y="27"/>
                </a:lnTo>
                <a:lnTo>
                  <a:pt x="25" y="25"/>
                </a:lnTo>
                <a:lnTo>
                  <a:pt x="28" y="23"/>
                </a:lnTo>
                <a:lnTo>
                  <a:pt x="30" y="21"/>
                </a:lnTo>
                <a:lnTo>
                  <a:pt x="33" y="20"/>
                </a:lnTo>
                <a:lnTo>
                  <a:pt x="28" y="0"/>
                </a:lnTo>
                <a:lnTo>
                  <a:pt x="23" y="2"/>
                </a:lnTo>
                <a:lnTo>
                  <a:pt x="17" y="5"/>
                </a:lnTo>
                <a:lnTo>
                  <a:pt x="12" y="7"/>
                </a:lnTo>
                <a:lnTo>
                  <a:pt x="10" y="9"/>
                </a:lnTo>
                <a:lnTo>
                  <a:pt x="7" y="11"/>
                </a:lnTo>
                <a:lnTo>
                  <a:pt x="5" y="13"/>
                </a:lnTo>
                <a:lnTo>
                  <a:pt x="3" y="13"/>
                </a:lnTo>
                <a:lnTo>
                  <a:pt x="0" y="13"/>
                </a:lnTo>
                <a:lnTo>
                  <a:pt x="0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0" name=""/>
          <p:cNvSpPr/>
          <p:nvPr/>
        </p:nvSpPr>
        <p:spPr>
          <a:xfrm>
            <a:off x="1771560" y="5867280"/>
            <a:ext cx="15840" cy="97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1" name=""/>
          <p:cNvSpPr/>
          <p:nvPr/>
        </p:nvSpPr>
        <p:spPr>
          <a:xfrm>
            <a:off x="1779480" y="58672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2" name=""/>
          <p:cNvSpPr/>
          <p:nvPr/>
        </p:nvSpPr>
        <p:spPr>
          <a:xfrm>
            <a:off x="1731960" y="5261040"/>
            <a:ext cx="19080" cy="30240"/>
          </a:xfrm>
          <a:custGeom>
            <a:avLst/>
            <a:gdLst/>
            <a:ahLst/>
            <a:rect l="l" t="t" r="r" b="b"/>
            <a:pathLst>
              <a:path w="23" h="37">
                <a:moveTo>
                  <a:pt x="13" y="0"/>
                </a:moveTo>
                <a:lnTo>
                  <a:pt x="4" y="7"/>
                </a:lnTo>
                <a:lnTo>
                  <a:pt x="2" y="11"/>
                </a:lnTo>
                <a:lnTo>
                  <a:pt x="0" y="16"/>
                </a:lnTo>
                <a:lnTo>
                  <a:pt x="0" y="21"/>
                </a:lnTo>
                <a:lnTo>
                  <a:pt x="0" y="25"/>
                </a:lnTo>
                <a:lnTo>
                  <a:pt x="2" y="30"/>
                </a:lnTo>
                <a:lnTo>
                  <a:pt x="4" y="34"/>
                </a:lnTo>
                <a:lnTo>
                  <a:pt x="9" y="35"/>
                </a:lnTo>
                <a:lnTo>
                  <a:pt x="13" y="37"/>
                </a:lnTo>
                <a:lnTo>
                  <a:pt x="13" y="16"/>
                </a:lnTo>
                <a:lnTo>
                  <a:pt x="16" y="18"/>
                </a:lnTo>
                <a:lnTo>
                  <a:pt x="20" y="19"/>
                </a:lnTo>
                <a:lnTo>
                  <a:pt x="20" y="21"/>
                </a:lnTo>
                <a:lnTo>
                  <a:pt x="20" y="23"/>
                </a:lnTo>
                <a:lnTo>
                  <a:pt x="20" y="21"/>
                </a:lnTo>
                <a:lnTo>
                  <a:pt x="20" y="21"/>
                </a:lnTo>
                <a:lnTo>
                  <a:pt x="23" y="16"/>
                </a:lnTo>
                <a:lnTo>
                  <a:pt x="23" y="14"/>
                </a:lnTo>
                <a:lnTo>
                  <a:pt x="13" y="19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3" name=""/>
          <p:cNvSpPr/>
          <p:nvPr/>
        </p:nvSpPr>
        <p:spPr>
          <a:xfrm>
            <a:off x="1743120" y="5261040"/>
            <a:ext cx="12600" cy="17280"/>
          </a:xfrm>
          <a:custGeom>
            <a:avLst/>
            <a:gdLst/>
            <a:ahLst/>
            <a:rect l="l" t="t" r="r" b="b"/>
            <a:pathLst>
              <a:path w="16" h="21">
                <a:moveTo>
                  <a:pt x="16" y="0"/>
                </a:move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6" y="21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4" name=""/>
          <p:cNvSpPr/>
          <p:nvPr/>
        </p:nvSpPr>
        <p:spPr>
          <a:xfrm>
            <a:off x="1749600" y="5270400"/>
            <a:ext cx="15840" cy="79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5" name=""/>
          <p:cNvSpPr/>
          <p:nvPr/>
        </p:nvSpPr>
        <p:spPr>
          <a:xfrm>
            <a:off x="1743120" y="5270400"/>
            <a:ext cx="12600" cy="20880"/>
          </a:xfrm>
          <a:custGeom>
            <a:avLst/>
            <a:gdLst/>
            <a:ahLst/>
            <a:rect l="l" t="t" r="r" b="b"/>
            <a:pathLst>
              <a:path w="16" h="26">
                <a:moveTo>
                  <a:pt x="0" y="26"/>
                </a:moveTo>
                <a:lnTo>
                  <a:pt x="11" y="23"/>
                </a:lnTo>
                <a:lnTo>
                  <a:pt x="16" y="19"/>
                </a:lnTo>
                <a:lnTo>
                  <a:pt x="16" y="0"/>
                </a:lnTo>
                <a:lnTo>
                  <a:pt x="4" y="3"/>
                </a:lnTo>
                <a:lnTo>
                  <a:pt x="0" y="7"/>
                </a:lnTo>
                <a:lnTo>
                  <a:pt x="0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6" name=""/>
          <p:cNvSpPr/>
          <p:nvPr/>
        </p:nvSpPr>
        <p:spPr>
          <a:xfrm>
            <a:off x="1743120" y="5283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7" name=""/>
          <p:cNvSpPr/>
          <p:nvPr/>
        </p:nvSpPr>
        <p:spPr>
          <a:xfrm>
            <a:off x="2698920" y="-1076400"/>
            <a:ext cx="82440" cy="77760"/>
          </a:xfrm>
          <a:custGeom>
            <a:avLst/>
            <a:gdLst/>
            <a:ahLst/>
            <a:rect l="l" t="t" r="r" b="b"/>
            <a:pathLst>
              <a:path w="105" h="98">
                <a:moveTo>
                  <a:pt x="11" y="0"/>
                </a:moveTo>
                <a:lnTo>
                  <a:pt x="0" y="13"/>
                </a:lnTo>
                <a:lnTo>
                  <a:pt x="2" y="18"/>
                </a:lnTo>
                <a:lnTo>
                  <a:pt x="4" y="24"/>
                </a:lnTo>
                <a:lnTo>
                  <a:pt x="8" y="27"/>
                </a:lnTo>
                <a:lnTo>
                  <a:pt x="9" y="31"/>
                </a:lnTo>
                <a:lnTo>
                  <a:pt x="16" y="38"/>
                </a:lnTo>
                <a:lnTo>
                  <a:pt x="22" y="43"/>
                </a:lnTo>
                <a:lnTo>
                  <a:pt x="29" y="49"/>
                </a:lnTo>
                <a:lnTo>
                  <a:pt x="36" y="52"/>
                </a:lnTo>
                <a:lnTo>
                  <a:pt x="43" y="56"/>
                </a:lnTo>
                <a:lnTo>
                  <a:pt x="48" y="59"/>
                </a:lnTo>
                <a:lnTo>
                  <a:pt x="56" y="63"/>
                </a:lnTo>
                <a:lnTo>
                  <a:pt x="61" y="66"/>
                </a:lnTo>
                <a:lnTo>
                  <a:pt x="66" y="70"/>
                </a:lnTo>
                <a:lnTo>
                  <a:pt x="72" y="73"/>
                </a:lnTo>
                <a:lnTo>
                  <a:pt x="75" y="79"/>
                </a:lnTo>
                <a:lnTo>
                  <a:pt x="79" y="84"/>
                </a:lnTo>
                <a:lnTo>
                  <a:pt x="81" y="88"/>
                </a:lnTo>
                <a:lnTo>
                  <a:pt x="82" y="89"/>
                </a:lnTo>
                <a:lnTo>
                  <a:pt x="84" y="95"/>
                </a:lnTo>
                <a:lnTo>
                  <a:pt x="84" y="98"/>
                </a:lnTo>
                <a:lnTo>
                  <a:pt x="105" y="95"/>
                </a:lnTo>
                <a:lnTo>
                  <a:pt x="104" y="89"/>
                </a:lnTo>
                <a:lnTo>
                  <a:pt x="102" y="84"/>
                </a:lnTo>
                <a:lnTo>
                  <a:pt x="100" y="79"/>
                </a:lnTo>
                <a:lnTo>
                  <a:pt x="98" y="73"/>
                </a:lnTo>
                <a:lnTo>
                  <a:pt x="93" y="66"/>
                </a:lnTo>
                <a:lnTo>
                  <a:pt x="86" y="59"/>
                </a:lnTo>
                <a:lnTo>
                  <a:pt x="81" y="54"/>
                </a:lnTo>
                <a:lnTo>
                  <a:pt x="73" y="49"/>
                </a:lnTo>
                <a:lnTo>
                  <a:pt x="66" y="45"/>
                </a:lnTo>
                <a:lnTo>
                  <a:pt x="59" y="40"/>
                </a:lnTo>
                <a:lnTo>
                  <a:pt x="52" y="38"/>
                </a:lnTo>
                <a:lnTo>
                  <a:pt x="47" y="34"/>
                </a:lnTo>
                <a:lnTo>
                  <a:pt x="40" y="31"/>
                </a:lnTo>
                <a:lnTo>
                  <a:pt x="36" y="27"/>
                </a:lnTo>
                <a:lnTo>
                  <a:pt x="31" y="24"/>
                </a:lnTo>
                <a:lnTo>
                  <a:pt x="27" y="18"/>
                </a:lnTo>
                <a:lnTo>
                  <a:pt x="25" y="16"/>
                </a:lnTo>
                <a:lnTo>
                  <a:pt x="24" y="13"/>
                </a:lnTo>
                <a:lnTo>
                  <a:pt x="22" y="11"/>
                </a:lnTo>
                <a:lnTo>
                  <a:pt x="20" y="8"/>
                </a:lnTo>
                <a:lnTo>
                  <a:pt x="11" y="22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8" name=""/>
          <p:cNvSpPr/>
          <p:nvPr/>
        </p:nvSpPr>
        <p:spPr>
          <a:xfrm>
            <a:off x="2705040" y="-1085760"/>
            <a:ext cx="69840" cy="25200"/>
          </a:xfrm>
          <a:custGeom>
            <a:avLst/>
            <a:gdLst/>
            <a:ahLst/>
            <a:rect l="l" t="t" r="r" b="b"/>
            <a:pathLst>
              <a:path w="88" h="32">
                <a:moveTo>
                  <a:pt x="88" y="0"/>
                </a:moveTo>
                <a:lnTo>
                  <a:pt x="88" y="0"/>
                </a:lnTo>
                <a:lnTo>
                  <a:pt x="66" y="2"/>
                </a:lnTo>
                <a:lnTo>
                  <a:pt x="36" y="5"/>
                </a:lnTo>
                <a:lnTo>
                  <a:pt x="11" y="9"/>
                </a:lnTo>
                <a:lnTo>
                  <a:pt x="0" y="10"/>
                </a:lnTo>
                <a:lnTo>
                  <a:pt x="0" y="32"/>
                </a:lnTo>
                <a:lnTo>
                  <a:pt x="15" y="30"/>
                </a:lnTo>
                <a:lnTo>
                  <a:pt x="39" y="26"/>
                </a:lnTo>
                <a:lnTo>
                  <a:pt x="68" y="23"/>
                </a:lnTo>
                <a:lnTo>
                  <a:pt x="88" y="21"/>
                </a:lnTo>
                <a:lnTo>
                  <a:pt x="8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09" name=""/>
          <p:cNvSpPr/>
          <p:nvPr/>
        </p:nvSpPr>
        <p:spPr>
          <a:xfrm>
            <a:off x="2774880" y="-1104840"/>
            <a:ext cx="55800" cy="36360"/>
          </a:xfrm>
          <a:custGeom>
            <a:avLst/>
            <a:gdLst/>
            <a:ahLst/>
            <a:rect l="l" t="t" r="r" b="b"/>
            <a:pathLst>
              <a:path w="71" h="46">
                <a:moveTo>
                  <a:pt x="67" y="21"/>
                </a:moveTo>
                <a:lnTo>
                  <a:pt x="64" y="2"/>
                </a:lnTo>
                <a:lnTo>
                  <a:pt x="33" y="12"/>
                </a:lnTo>
                <a:lnTo>
                  <a:pt x="14" y="19"/>
                </a:lnTo>
                <a:lnTo>
                  <a:pt x="1" y="25"/>
                </a:lnTo>
                <a:lnTo>
                  <a:pt x="0" y="25"/>
                </a:lnTo>
                <a:lnTo>
                  <a:pt x="0" y="46"/>
                </a:lnTo>
                <a:lnTo>
                  <a:pt x="8" y="44"/>
                </a:lnTo>
                <a:lnTo>
                  <a:pt x="21" y="39"/>
                </a:lnTo>
                <a:lnTo>
                  <a:pt x="40" y="32"/>
                </a:lnTo>
                <a:lnTo>
                  <a:pt x="71" y="21"/>
                </a:lnTo>
                <a:lnTo>
                  <a:pt x="67" y="0"/>
                </a:lnTo>
                <a:lnTo>
                  <a:pt x="67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0" name=""/>
          <p:cNvSpPr/>
          <p:nvPr/>
        </p:nvSpPr>
        <p:spPr>
          <a:xfrm>
            <a:off x="2712960" y="-1109520"/>
            <a:ext cx="115920" cy="21960"/>
          </a:xfrm>
          <a:custGeom>
            <a:avLst/>
            <a:gdLst/>
            <a:ahLst/>
            <a:rect l="l" t="t" r="r" b="b"/>
            <a:pathLst>
              <a:path w="146" h="26">
                <a:moveTo>
                  <a:pt x="7" y="19"/>
                </a:moveTo>
                <a:lnTo>
                  <a:pt x="0" y="19"/>
                </a:lnTo>
                <a:lnTo>
                  <a:pt x="7" y="21"/>
                </a:lnTo>
                <a:lnTo>
                  <a:pt x="13" y="21"/>
                </a:lnTo>
                <a:lnTo>
                  <a:pt x="20" y="23"/>
                </a:lnTo>
                <a:lnTo>
                  <a:pt x="29" y="23"/>
                </a:lnTo>
                <a:lnTo>
                  <a:pt x="50" y="24"/>
                </a:lnTo>
                <a:lnTo>
                  <a:pt x="71" y="24"/>
                </a:lnTo>
                <a:lnTo>
                  <a:pt x="95" y="26"/>
                </a:lnTo>
                <a:lnTo>
                  <a:pt x="114" y="26"/>
                </a:lnTo>
                <a:lnTo>
                  <a:pt x="134" y="26"/>
                </a:lnTo>
                <a:lnTo>
                  <a:pt x="146" y="26"/>
                </a:lnTo>
                <a:lnTo>
                  <a:pt x="146" y="7"/>
                </a:lnTo>
                <a:lnTo>
                  <a:pt x="134" y="7"/>
                </a:lnTo>
                <a:lnTo>
                  <a:pt x="114" y="7"/>
                </a:lnTo>
                <a:lnTo>
                  <a:pt x="95" y="7"/>
                </a:lnTo>
                <a:lnTo>
                  <a:pt x="73" y="5"/>
                </a:lnTo>
                <a:lnTo>
                  <a:pt x="50" y="5"/>
                </a:lnTo>
                <a:lnTo>
                  <a:pt x="32" y="3"/>
                </a:lnTo>
                <a:lnTo>
                  <a:pt x="23" y="3"/>
                </a:lnTo>
                <a:lnTo>
                  <a:pt x="16" y="1"/>
                </a:lnTo>
                <a:lnTo>
                  <a:pt x="13" y="1"/>
                </a:lnTo>
                <a:lnTo>
                  <a:pt x="11" y="1"/>
                </a:lnTo>
                <a:lnTo>
                  <a:pt x="4" y="0"/>
                </a:lnTo>
                <a:lnTo>
                  <a:pt x="7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1" name=""/>
          <p:cNvSpPr/>
          <p:nvPr/>
        </p:nvSpPr>
        <p:spPr>
          <a:xfrm>
            <a:off x="2521080" y="-1109520"/>
            <a:ext cx="196560" cy="29880"/>
          </a:xfrm>
          <a:custGeom>
            <a:avLst/>
            <a:gdLst/>
            <a:ahLst/>
            <a:rect l="l" t="t" r="r" b="b"/>
            <a:pathLst>
              <a:path w="249" h="37">
                <a:moveTo>
                  <a:pt x="2" y="37"/>
                </a:moveTo>
                <a:lnTo>
                  <a:pt x="7" y="37"/>
                </a:lnTo>
                <a:lnTo>
                  <a:pt x="23" y="37"/>
                </a:lnTo>
                <a:lnTo>
                  <a:pt x="48" y="35"/>
                </a:lnTo>
                <a:lnTo>
                  <a:pt x="82" y="33"/>
                </a:lnTo>
                <a:lnTo>
                  <a:pt x="121" y="32"/>
                </a:lnTo>
                <a:lnTo>
                  <a:pt x="162" y="28"/>
                </a:lnTo>
                <a:lnTo>
                  <a:pt x="205" y="24"/>
                </a:lnTo>
                <a:lnTo>
                  <a:pt x="249" y="19"/>
                </a:lnTo>
                <a:lnTo>
                  <a:pt x="246" y="0"/>
                </a:lnTo>
                <a:lnTo>
                  <a:pt x="203" y="5"/>
                </a:lnTo>
                <a:lnTo>
                  <a:pt x="160" y="8"/>
                </a:lnTo>
                <a:lnTo>
                  <a:pt x="118" y="12"/>
                </a:lnTo>
                <a:lnTo>
                  <a:pt x="80" y="14"/>
                </a:lnTo>
                <a:lnTo>
                  <a:pt x="48" y="16"/>
                </a:lnTo>
                <a:lnTo>
                  <a:pt x="23" y="16"/>
                </a:lnTo>
                <a:lnTo>
                  <a:pt x="7" y="17"/>
                </a:lnTo>
                <a:lnTo>
                  <a:pt x="0" y="17"/>
                </a:lnTo>
                <a:lnTo>
                  <a:pt x="2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2" name=""/>
          <p:cNvSpPr/>
          <p:nvPr/>
        </p:nvSpPr>
        <p:spPr>
          <a:xfrm>
            <a:off x="2508120" y="-1093680"/>
            <a:ext cx="19080" cy="20520"/>
          </a:xfrm>
          <a:custGeom>
            <a:avLst/>
            <a:gdLst/>
            <a:ahLst/>
            <a:rect l="l" t="t" r="r" b="b"/>
            <a:pathLst>
              <a:path w="25" h="25">
                <a:moveTo>
                  <a:pt x="14" y="25"/>
                </a:moveTo>
                <a:lnTo>
                  <a:pt x="25" y="14"/>
                </a:lnTo>
                <a:lnTo>
                  <a:pt x="11" y="0"/>
                </a:lnTo>
                <a:lnTo>
                  <a:pt x="0" y="11"/>
                </a:lnTo>
                <a:lnTo>
                  <a:pt x="14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3" name=""/>
          <p:cNvSpPr/>
          <p:nvPr/>
        </p:nvSpPr>
        <p:spPr>
          <a:xfrm>
            <a:off x="2508120" y="-1085760"/>
            <a:ext cx="52560" cy="21960"/>
          </a:xfrm>
          <a:custGeom>
            <a:avLst/>
            <a:gdLst/>
            <a:ahLst/>
            <a:rect l="l" t="t" r="r" b="b"/>
            <a:pathLst>
              <a:path w="66" h="28">
                <a:moveTo>
                  <a:pt x="52" y="5"/>
                </a:moveTo>
                <a:lnTo>
                  <a:pt x="50" y="5"/>
                </a:lnTo>
                <a:lnTo>
                  <a:pt x="50" y="5"/>
                </a:lnTo>
                <a:lnTo>
                  <a:pt x="48" y="7"/>
                </a:lnTo>
                <a:lnTo>
                  <a:pt x="46" y="7"/>
                </a:lnTo>
                <a:lnTo>
                  <a:pt x="39" y="7"/>
                </a:lnTo>
                <a:lnTo>
                  <a:pt x="32" y="7"/>
                </a:lnTo>
                <a:lnTo>
                  <a:pt x="27" y="5"/>
                </a:lnTo>
                <a:lnTo>
                  <a:pt x="20" y="4"/>
                </a:lnTo>
                <a:lnTo>
                  <a:pt x="14" y="2"/>
                </a:lnTo>
                <a:lnTo>
                  <a:pt x="12" y="0"/>
                </a:lnTo>
                <a:lnTo>
                  <a:pt x="0" y="18"/>
                </a:lnTo>
                <a:lnTo>
                  <a:pt x="7" y="21"/>
                </a:lnTo>
                <a:lnTo>
                  <a:pt x="14" y="25"/>
                </a:lnTo>
                <a:lnTo>
                  <a:pt x="23" y="27"/>
                </a:lnTo>
                <a:lnTo>
                  <a:pt x="30" y="28"/>
                </a:lnTo>
                <a:lnTo>
                  <a:pt x="39" y="28"/>
                </a:lnTo>
                <a:lnTo>
                  <a:pt x="48" y="28"/>
                </a:lnTo>
                <a:lnTo>
                  <a:pt x="53" y="27"/>
                </a:lnTo>
                <a:lnTo>
                  <a:pt x="57" y="25"/>
                </a:lnTo>
                <a:lnTo>
                  <a:pt x="60" y="23"/>
                </a:lnTo>
                <a:lnTo>
                  <a:pt x="66" y="20"/>
                </a:lnTo>
                <a:lnTo>
                  <a:pt x="52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4" name=""/>
          <p:cNvSpPr/>
          <p:nvPr/>
        </p:nvSpPr>
        <p:spPr>
          <a:xfrm>
            <a:off x="2552760" y="-1084320"/>
            <a:ext cx="38160" cy="28800"/>
          </a:xfrm>
          <a:custGeom>
            <a:avLst/>
            <a:gdLst/>
            <a:ahLst/>
            <a:rect l="l" t="t" r="r" b="b"/>
            <a:pathLst>
              <a:path w="48" h="35">
                <a:moveTo>
                  <a:pt x="48" y="17"/>
                </a:moveTo>
                <a:lnTo>
                  <a:pt x="9" y="0"/>
                </a:lnTo>
                <a:lnTo>
                  <a:pt x="0" y="19"/>
                </a:lnTo>
                <a:lnTo>
                  <a:pt x="39" y="35"/>
                </a:lnTo>
                <a:lnTo>
                  <a:pt x="48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5" name=""/>
          <p:cNvSpPr/>
          <p:nvPr/>
        </p:nvSpPr>
        <p:spPr>
          <a:xfrm>
            <a:off x="2521080" y="-1071720"/>
            <a:ext cx="66600" cy="16200"/>
          </a:xfrm>
          <a:custGeom>
            <a:avLst/>
            <a:gdLst/>
            <a:ahLst/>
            <a:rect l="l" t="t" r="r" b="b"/>
            <a:pathLst>
              <a:path w="86" h="19">
                <a:moveTo>
                  <a:pt x="18" y="14"/>
                </a:moveTo>
                <a:lnTo>
                  <a:pt x="9" y="19"/>
                </a:lnTo>
                <a:lnTo>
                  <a:pt x="29" y="19"/>
                </a:lnTo>
                <a:lnTo>
                  <a:pt x="48" y="19"/>
                </a:lnTo>
                <a:lnTo>
                  <a:pt x="66" y="19"/>
                </a:lnTo>
                <a:lnTo>
                  <a:pt x="86" y="19"/>
                </a:lnTo>
                <a:lnTo>
                  <a:pt x="86" y="0"/>
                </a:lnTo>
                <a:lnTo>
                  <a:pt x="66" y="0"/>
                </a:lnTo>
                <a:lnTo>
                  <a:pt x="48" y="0"/>
                </a:lnTo>
                <a:lnTo>
                  <a:pt x="29" y="0"/>
                </a:lnTo>
                <a:lnTo>
                  <a:pt x="9" y="0"/>
                </a:lnTo>
                <a:lnTo>
                  <a:pt x="0" y="3"/>
                </a:lnTo>
                <a:lnTo>
                  <a:pt x="18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6" name=""/>
          <p:cNvSpPr/>
          <p:nvPr/>
        </p:nvSpPr>
        <p:spPr>
          <a:xfrm>
            <a:off x="2482920" y="-1068480"/>
            <a:ext cx="50760" cy="34920"/>
          </a:xfrm>
          <a:custGeom>
            <a:avLst/>
            <a:gdLst/>
            <a:ahLst/>
            <a:rect l="l" t="t" r="r" b="b"/>
            <a:pathLst>
              <a:path w="66" h="45">
                <a:moveTo>
                  <a:pt x="0" y="45"/>
                </a:moveTo>
                <a:lnTo>
                  <a:pt x="0" y="45"/>
                </a:lnTo>
                <a:lnTo>
                  <a:pt x="9" y="43"/>
                </a:lnTo>
                <a:lnTo>
                  <a:pt x="20" y="41"/>
                </a:lnTo>
                <a:lnTo>
                  <a:pt x="29" y="38"/>
                </a:lnTo>
                <a:lnTo>
                  <a:pt x="38" y="34"/>
                </a:lnTo>
                <a:lnTo>
                  <a:pt x="46" y="29"/>
                </a:lnTo>
                <a:lnTo>
                  <a:pt x="54" y="23"/>
                </a:lnTo>
                <a:lnTo>
                  <a:pt x="61" y="18"/>
                </a:lnTo>
                <a:lnTo>
                  <a:pt x="66" y="11"/>
                </a:lnTo>
                <a:lnTo>
                  <a:pt x="48" y="0"/>
                </a:lnTo>
                <a:lnTo>
                  <a:pt x="46" y="2"/>
                </a:lnTo>
                <a:lnTo>
                  <a:pt x="41" y="7"/>
                </a:lnTo>
                <a:lnTo>
                  <a:pt x="34" y="11"/>
                </a:lnTo>
                <a:lnTo>
                  <a:pt x="29" y="14"/>
                </a:lnTo>
                <a:lnTo>
                  <a:pt x="20" y="18"/>
                </a:lnTo>
                <a:lnTo>
                  <a:pt x="13" y="22"/>
                </a:lnTo>
                <a:lnTo>
                  <a:pt x="5" y="23"/>
                </a:lnTo>
                <a:lnTo>
                  <a:pt x="0" y="23"/>
                </a:lnTo>
                <a:lnTo>
                  <a:pt x="0" y="4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7" name=""/>
          <p:cNvSpPr/>
          <p:nvPr/>
        </p:nvSpPr>
        <p:spPr>
          <a:xfrm>
            <a:off x="2459160" y="-1049400"/>
            <a:ext cx="23760" cy="23760"/>
          </a:xfrm>
          <a:custGeom>
            <a:avLst/>
            <a:gdLst/>
            <a:ahLst/>
            <a:rect l="l" t="t" r="r" b="b"/>
            <a:pathLst>
              <a:path w="28" h="31">
                <a:moveTo>
                  <a:pt x="21" y="31"/>
                </a:moveTo>
                <a:lnTo>
                  <a:pt x="21" y="27"/>
                </a:lnTo>
                <a:lnTo>
                  <a:pt x="21" y="27"/>
                </a:lnTo>
                <a:lnTo>
                  <a:pt x="21" y="25"/>
                </a:lnTo>
                <a:lnTo>
                  <a:pt x="23" y="25"/>
                </a:lnTo>
                <a:lnTo>
                  <a:pt x="23" y="23"/>
                </a:lnTo>
                <a:lnTo>
                  <a:pt x="25" y="22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0"/>
                </a:lnTo>
                <a:lnTo>
                  <a:pt x="21" y="0"/>
                </a:lnTo>
                <a:lnTo>
                  <a:pt x="16" y="2"/>
                </a:lnTo>
                <a:lnTo>
                  <a:pt x="12" y="6"/>
                </a:lnTo>
                <a:lnTo>
                  <a:pt x="7" y="9"/>
                </a:lnTo>
                <a:lnTo>
                  <a:pt x="5" y="15"/>
                </a:lnTo>
                <a:lnTo>
                  <a:pt x="1" y="18"/>
                </a:lnTo>
                <a:lnTo>
                  <a:pt x="0" y="23"/>
                </a:lnTo>
                <a:lnTo>
                  <a:pt x="0" y="27"/>
                </a:lnTo>
                <a:lnTo>
                  <a:pt x="0" y="25"/>
                </a:lnTo>
                <a:lnTo>
                  <a:pt x="21" y="3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8" name=""/>
          <p:cNvSpPr/>
          <p:nvPr/>
        </p:nvSpPr>
        <p:spPr>
          <a:xfrm>
            <a:off x="2419200" y="-1031760"/>
            <a:ext cx="57240" cy="20520"/>
          </a:xfrm>
          <a:custGeom>
            <a:avLst/>
            <a:gdLst/>
            <a:ahLst/>
            <a:rect l="l" t="t" r="r" b="b"/>
            <a:pathLst>
              <a:path w="71" h="25">
                <a:moveTo>
                  <a:pt x="0" y="25"/>
                </a:moveTo>
                <a:lnTo>
                  <a:pt x="0" y="25"/>
                </a:lnTo>
                <a:lnTo>
                  <a:pt x="16" y="25"/>
                </a:lnTo>
                <a:lnTo>
                  <a:pt x="35" y="24"/>
                </a:lnTo>
                <a:lnTo>
                  <a:pt x="46" y="24"/>
                </a:lnTo>
                <a:lnTo>
                  <a:pt x="55" y="20"/>
                </a:lnTo>
                <a:lnTo>
                  <a:pt x="60" y="18"/>
                </a:lnTo>
                <a:lnTo>
                  <a:pt x="64" y="16"/>
                </a:lnTo>
                <a:lnTo>
                  <a:pt x="67" y="13"/>
                </a:lnTo>
                <a:lnTo>
                  <a:pt x="71" y="8"/>
                </a:lnTo>
                <a:lnTo>
                  <a:pt x="51" y="2"/>
                </a:lnTo>
                <a:lnTo>
                  <a:pt x="51" y="0"/>
                </a:lnTo>
                <a:lnTo>
                  <a:pt x="51" y="0"/>
                </a:lnTo>
                <a:lnTo>
                  <a:pt x="51" y="0"/>
                </a:lnTo>
                <a:lnTo>
                  <a:pt x="50" y="2"/>
                </a:lnTo>
                <a:lnTo>
                  <a:pt x="43" y="2"/>
                </a:lnTo>
                <a:lnTo>
                  <a:pt x="35" y="4"/>
                </a:lnTo>
                <a:lnTo>
                  <a:pt x="16" y="6"/>
                </a:lnTo>
                <a:lnTo>
                  <a:pt x="0" y="6"/>
                </a:lnTo>
                <a:lnTo>
                  <a:pt x="0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19" name=""/>
          <p:cNvSpPr/>
          <p:nvPr/>
        </p:nvSpPr>
        <p:spPr>
          <a:xfrm>
            <a:off x="2290680" y="-1081080"/>
            <a:ext cx="128520" cy="69840"/>
          </a:xfrm>
          <a:custGeom>
            <a:avLst/>
            <a:gdLst/>
            <a:ahLst/>
            <a:rect l="l" t="t" r="r" b="b"/>
            <a:pathLst>
              <a:path w="164" h="87">
                <a:moveTo>
                  <a:pt x="5" y="18"/>
                </a:moveTo>
                <a:lnTo>
                  <a:pt x="0" y="13"/>
                </a:lnTo>
                <a:lnTo>
                  <a:pt x="2" y="16"/>
                </a:lnTo>
                <a:lnTo>
                  <a:pt x="5" y="23"/>
                </a:lnTo>
                <a:lnTo>
                  <a:pt x="7" y="27"/>
                </a:lnTo>
                <a:lnTo>
                  <a:pt x="11" y="32"/>
                </a:lnTo>
                <a:lnTo>
                  <a:pt x="14" y="36"/>
                </a:lnTo>
                <a:lnTo>
                  <a:pt x="20" y="41"/>
                </a:lnTo>
                <a:lnTo>
                  <a:pt x="23" y="43"/>
                </a:lnTo>
                <a:lnTo>
                  <a:pt x="29" y="48"/>
                </a:lnTo>
                <a:lnTo>
                  <a:pt x="37" y="54"/>
                </a:lnTo>
                <a:lnTo>
                  <a:pt x="48" y="61"/>
                </a:lnTo>
                <a:lnTo>
                  <a:pt x="61" y="66"/>
                </a:lnTo>
                <a:lnTo>
                  <a:pt x="73" y="70"/>
                </a:lnTo>
                <a:lnTo>
                  <a:pt x="86" y="75"/>
                </a:lnTo>
                <a:lnTo>
                  <a:pt x="98" y="78"/>
                </a:lnTo>
                <a:lnTo>
                  <a:pt x="110" y="80"/>
                </a:lnTo>
                <a:lnTo>
                  <a:pt x="121" y="84"/>
                </a:lnTo>
                <a:lnTo>
                  <a:pt x="134" y="86"/>
                </a:lnTo>
                <a:lnTo>
                  <a:pt x="144" y="87"/>
                </a:lnTo>
                <a:lnTo>
                  <a:pt x="155" y="87"/>
                </a:lnTo>
                <a:lnTo>
                  <a:pt x="164" y="87"/>
                </a:lnTo>
                <a:lnTo>
                  <a:pt x="164" y="66"/>
                </a:lnTo>
                <a:lnTo>
                  <a:pt x="155" y="66"/>
                </a:lnTo>
                <a:lnTo>
                  <a:pt x="146" y="66"/>
                </a:lnTo>
                <a:lnTo>
                  <a:pt x="135" y="64"/>
                </a:lnTo>
                <a:lnTo>
                  <a:pt x="126" y="62"/>
                </a:lnTo>
                <a:lnTo>
                  <a:pt x="114" y="61"/>
                </a:lnTo>
                <a:lnTo>
                  <a:pt x="103" y="57"/>
                </a:lnTo>
                <a:lnTo>
                  <a:pt x="91" y="55"/>
                </a:lnTo>
                <a:lnTo>
                  <a:pt x="80" y="52"/>
                </a:lnTo>
                <a:lnTo>
                  <a:pt x="69" y="46"/>
                </a:lnTo>
                <a:lnTo>
                  <a:pt x="59" y="43"/>
                </a:lnTo>
                <a:lnTo>
                  <a:pt x="48" y="38"/>
                </a:lnTo>
                <a:lnTo>
                  <a:pt x="41" y="32"/>
                </a:lnTo>
                <a:lnTo>
                  <a:pt x="37" y="29"/>
                </a:lnTo>
                <a:lnTo>
                  <a:pt x="34" y="25"/>
                </a:lnTo>
                <a:lnTo>
                  <a:pt x="30" y="23"/>
                </a:lnTo>
                <a:lnTo>
                  <a:pt x="29" y="20"/>
                </a:lnTo>
                <a:lnTo>
                  <a:pt x="27" y="16"/>
                </a:lnTo>
                <a:lnTo>
                  <a:pt x="23" y="13"/>
                </a:lnTo>
                <a:lnTo>
                  <a:pt x="21" y="9"/>
                </a:lnTo>
                <a:lnTo>
                  <a:pt x="21" y="5"/>
                </a:lnTo>
                <a:lnTo>
                  <a:pt x="16" y="0"/>
                </a:lnTo>
                <a:lnTo>
                  <a:pt x="5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0" name=""/>
          <p:cNvSpPr/>
          <p:nvPr/>
        </p:nvSpPr>
        <p:spPr>
          <a:xfrm>
            <a:off x="2265480" y="-1087560"/>
            <a:ext cx="38160" cy="20880"/>
          </a:xfrm>
          <a:custGeom>
            <a:avLst/>
            <a:gdLst/>
            <a:ahLst/>
            <a:rect l="l" t="t" r="r" b="b"/>
            <a:pathLst>
              <a:path w="46" h="27">
                <a:moveTo>
                  <a:pt x="0" y="22"/>
                </a:moveTo>
                <a:lnTo>
                  <a:pt x="0" y="22"/>
                </a:lnTo>
                <a:lnTo>
                  <a:pt x="11" y="22"/>
                </a:lnTo>
                <a:lnTo>
                  <a:pt x="21" y="23"/>
                </a:lnTo>
                <a:lnTo>
                  <a:pt x="25" y="23"/>
                </a:lnTo>
                <a:lnTo>
                  <a:pt x="28" y="25"/>
                </a:lnTo>
                <a:lnTo>
                  <a:pt x="32" y="25"/>
                </a:lnTo>
                <a:lnTo>
                  <a:pt x="34" y="27"/>
                </a:lnTo>
                <a:lnTo>
                  <a:pt x="46" y="9"/>
                </a:lnTo>
                <a:lnTo>
                  <a:pt x="41" y="6"/>
                </a:lnTo>
                <a:lnTo>
                  <a:pt x="34" y="4"/>
                </a:lnTo>
                <a:lnTo>
                  <a:pt x="28" y="2"/>
                </a:lnTo>
                <a:lnTo>
                  <a:pt x="23" y="0"/>
                </a:lnTo>
                <a:lnTo>
                  <a:pt x="12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1" name=""/>
          <p:cNvSpPr/>
          <p:nvPr/>
        </p:nvSpPr>
        <p:spPr>
          <a:xfrm>
            <a:off x="2082960" y="-1087560"/>
            <a:ext cx="182520" cy="38160"/>
          </a:xfrm>
          <a:custGeom>
            <a:avLst/>
            <a:gdLst/>
            <a:ahLst/>
            <a:rect l="l" t="t" r="r" b="b"/>
            <a:pathLst>
              <a:path w="232" h="48">
                <a:moveTo>
                  <a:pt x="0" y="48"/>
                </a:moveTo>
                <a:lnTo>
                  <a:pt x="0" y="48"/>
                </a:lnTo>
                <a:lnTo>
                  <a:pt x="18" y="48"/>
                </a:lnTo>
                <a:lnTo>
                  <a:pt x="34" y="47"/>
                </a:lnTo>
                <a:lnTo>
                  <a:pt x="49" y="47"/>
                </a:lnTo>
                <a:lnTo>
                  <a:pt x="65" y="45"/>
                </a:lnTo>
                <a:lnTo>
                  <a:pt x="91" y="39"/>
                </a:lnTo>
                <a:lnTo>
                  <a:pt x="118" y="34"/>
                </a:lnTo>
                <a:lnTo>
                  <a:pt x="145" y="29"/>
                </a:lnTo>
                <a:lnTo>
                  <a:pt x="173" y="25"/>
                </a:lnTo>
                <a:lnTo>
                  <a:pt x="187" y="23"/>
                </a:lnTo>
                <a:lnTo>
                  <a:pt x="202" y="22"/>
                </a:lnTo>
                <a:lnTo>
                  <a:pt x="216" y="22"/>
                </a:lnTo>
                <a:lnTo>
                  <a:pt x="232" y="22"/>
                </a:lnTo>
                <a:lnTo>
                  <a:pt x="232" y="0"/>
                </a:lnTo>
                <a:lnTo>
                  <a:pt x="216" y="0"/>
                </a:lnTo>
                <a:lnTo>
                  <a:pt x="200" y="2"/>
                </a:lnTo>
                <a:lnTo>
                  <a:pt x="184" y="2"/>
                </a:lnTo>
                <a:lnTo>
                  <a:pt x="170" y="4"/>
                </a:lnTo>
                <a:lnTo>
                  <a:pt x="141" y="9"/>
                </a:lnTo>
                <a:lnTo>
                  <a:pt x="114" y="14"/>
                </a:lnTo>
                <a:lnTo>
                  <a:pt x="88" y="20"/>
                </a:lnTo>
                <a:lnTo>
                  <a:pt x="61" y="23"/>
                </a:lnTo>
                <a:lnTo>
                  <a:pt x="47" y="25"/>
                </a:lnTo>
                <a:lnTo>
                  <a:pt x="32" y="27"/>
                </a:lnTo>
                <a:lnTo>
                  <a:pt x="16" y="27"/>
                </a:lnTo>
                <a:lnTo>
                  <a:pt x="0" y="27"/>
                </a:lnTo>
                <a:lnTo>
                  <a:pt x="0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2" name=""/>
          <p:cNvSpPr/>
          <p:nvPr/>
        </p:nvSpPr>
        <p:spPr>
          <a:xfrm>
            <a:off x="2021040" y="-1106640"/>
            <a:ext cx="61920" cy="57240"/>
          </a:xfrm>
          <a:custGeom>
            <a:avLst/>
            <a:gdLst/>
            <a:ahLst/>
            <a:rect l="l" t="t" r="r" b="b"/>
            <a:pathLst>
              <a:path w="78" h="71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18"/>
                </a:lnTo>
                <a:lnTo>
                  <a:pt x="2" y="25"/>
                </a:lnTo>
                <a:lnTo>
                  <a:pt x="2" y="32"/>
                </a:lnTo>
                <a:lnTo>
                  <a:pt x="5" y="39"/>
                </a:lnTo>
                <a:lnTo>
                  <a:pt x="7" y="45"/>
                </a:lnTo>
                <a:lnTo>
                  <a:pt x="11" y="50"/>
                </a:lnTo>
                <a:lnTo>
                  <a:pt x="16" y="55"/>
                </a:lnTo>
                <a:lnTo>
                  <a:pt x="22" y="59"/>
                </a:lnTo>
                <a:lnTo>
                  <a:pt x="27" y="62"/>
                </a:lnTo>
                <a:lnTo>
                  <a:pt x="34" y="66"/>
                </a:lnTo>
                <a:lnTo>
                  <a:pt x="41" y="68"/>
                </a:lnTo>
                <a:lnTo>
                  <a:pt x="50" y="70"/>
                </a:lnTo>
                <a:lnTo>
                  <a:pt x="59" y="71"/>
                </a:lnTo>
                <a:lnTo>
                  <a:pt x="68" y="71"/>
                </a:lnTo>
                <a:lnTo>
                  <a:pt x="78" y="71"/>
                </a:lnTo>
                <a:lnTo>
                  <a:pt x="78" y="52"/>
                </a:lnTo>
                <a:lnTo>
                  <a:pt x="70" y="50"/>
                </a:lnTo>
                <a:lnTo>
                  <a:pt x="61" y="50"/>
                </a:lnTo>
                <a:lnTo>
                  <a:pt x="52" y="50"/>
                </a:lnTo>
                <a:lnTo>
                  <a:pt x="46" y="48"/>
                </a:lnTo>
                <a:lnTo>
                  <a:pt x="41" y="46"/>
                </a:lnTo>
                <a:lnTo>
                  <a:pt x="38" y="45"/>
                </a:lnTo>
                <a:lnTo>
                  <a:pt x="32" y="43"/>
                </a:lnTo>
                <a:lnTo>
                  <a:pt x="30" y="41"/>
                </a:lnTo>
                <a:lnTo>
                  <a:pt x="29" y="39"/>
                </a:lnTo>
                <a:lnTo>
                  <a:pt x="27" y="36"/>
                </a:lnTo>
                <a:lnTo>
                  <a:pt x="25" y="32"/>
                </a:lnTo>
                <a:lnTo>
                  <a:pt x="23" y="27"/>
                </a:lnTo>
                <a:lnTo>
                  <a:pt x="23" y="21"/>
                </a:lnTo>
                <a:lnTo>
                  <a:pt x="22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3" name=""/>
          <p:cNvSpPr/>
          <p:nvPr/>
        </p:nvSpPr>
        <p:spPr>
          <a:xfrm>
            <a:off x="2006640" y="-1144440"/>
            <a:ext cx="30240" cy="37800"/>
          </a:xfrm>
          <a:custGeom>
            <a:avLst/>
            <a:gdLst/>
            <a:ahLst/>
            <a:rect l="l" t="t" r="r" b="b"/>
            <a:pathLst>
              <a:path w="40" h="48">
                <a:moveTo>
                  <a:pt x="11" y="21"/>
                </a:moveTo>
                <a:lnTo>
                  <a:pt x="0" y="11"/>
                </a:lnTo>
                <a:lnTo>
                  <a:pt x="2" y="18"/>
                </a:lnTo>
                <a:lnTo>
                  <a:pt x="4" y="25"/>
                </a:lnTo>
                <a:lnTo>
                  <a:pt x="7" y="30"/>
                </a:lnTo>
                <a:lnTo>
                  <a:pt x="11" y="36"/>
                </a:lnTo>
                <a:lnTo>
                  <a:pt x="15" y="39"/>
                </a:lnTo>
                <a:lnTo>
                  <a:pt x="16" y="43"/>
                </a:lnTo>
                <a:lnTo>
                  <a:pt x="18" y="46"/>
                </a:lnTo>
                <a:lnTo>
                  <a:pt x="18" y="48"/>
                </a:lnTo>
                <a:lnTo>
                  <a:pt x="40" y="48"/>
                </a:lnTo>
                <a:lnTo>
                  <a:pt x="38" y="39"/>
                </a:lnTo>
                <a:lnTo>
                  <a:pt x="36" y="34"/>
                </a:lnTo>
                <a:lnTo>
                  <a:pt x="32" y="29"/>
                </a:lnTo>
                <a:lnTo>
                  <a:pt x="29" y="23"/>
                </a:lnTo>
                <a:lnTo>
                  <a:pt x="25" y="20"/>
                </a:lnTo>
                <a:lnTo>
                  <a:pt x="23" y="14"/>
                </a:lnTo>
                <a:lnTo>
                  <a:pt x="22" y="12"/>
                </a:lnTo>
                <a:lnTo>
                  <a:pt x="22" y="11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4" name=""/>
          <p:cNvSpPr/>
          <p:nvPr/>
        </p:nvSpPr>
        <p:spPr>
          <a:xfrm>
            <a:off x="1963800" y="-1166760"/>
            <a:ext cx="50760" cy="38160"/>
          </a:xfrm>
          <a:custGeom>
            <a:avLst/>
            <a:gdLst/>
            <a:ahLst/>
            <a:rect l="l" t="t" r="r" b="b"/>
            <a:pathLst>
              <a:path w="64" h="48">
                <a:moveTo>
                  <a:pt x="0" y="19"/>
                </a:moveTo>
                <a:lnTo>
                  <a:pt x="0" y="19"/>
                </a:lnTo>
                <a:lnTo>
                  <a:pt x="4" y="21"/>
                </a:lnTo>
                <a:lnTo>
                  <a:pt x="9" y="24"/>
                </a:lnTo>
                <a:lnTo>
                  <a:pt x="16" y="28"/>
                </a:lnTo>
                <a:lnTo>
                  <a:pt x="23" y="33"/>
                </a:lnTo>
                <a:lnTo>
                  <a:pt x="32" y="39"/>
                </a:lnTo>
                <a:lnTo>
                  <a:pt x="41" y="42"/>
                </a:lnTo>
                <a:lnTo>
                  <a:pt x="46" y="44"/>
                </a:lnTo>
                <a:lnTo>
                  <a:pt x="53" y="46"/>
                </a:lnTo>
                <a:lnTo>
                  <a:pt x="59" y="48"/>
                </a:lnTo>
                <a:lnTo>
                  <a:pt x="64" y="48"/>
                </a:lnTo>
                <a:lnTo>
                  <a:pt x="64" y="26"/>
                </a:lnTo>
                <a:lnTo>
                  <a:pt x="60" y="26"/>
                </a:lnTo>
                <a:lnTo>
                  <a:pt x="57" y="26"/>
                </a:lnTo>
                <a:lnTo>
                  <a:pt x="53" y="24"/>
                </a:lnTo>
                <a:lnTo>
                  <a:pt x="50" y="24"/>
                </a:lnTo>
                <a:lnTo>
                  <a:pt x="43" y="21"/>
                </a:lnTo>
                <a:lnTo>
                  <a:pt x="36" y="16"/>
                </a:lnTo>
                <a:lnTo>
                  <a:pt x="28" y="12"/>
                </a:lnTo>
                <a:lnTo>
                  <a:pt x="21" y="7"/>
                </a:lnTo>
                <a:lnTo>
                  <a:pt x="14" y="3"/>
                </a:lnTo>
                <a:lnTo>
                  <a:pt x="5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5" name=""/>
          <p:cNvSpPr/>
          <p:nvPr/>
        </p:nvSpPr>
        <p:spPr>
          <a:xfrm>
            <a:off x="1909800" y="-1173240"/>
            <a:ext cx="58680" cy="22320"/>
          </a:xfrm>
          <a:custGeom>
            <a:avLst/>
            <a:gdLst/>
            <a:ahLst/>
            <a:rect l="l" t="t" r="r" b="b"/>
            <a:pathLst>
              <a:path w="73" h="29">
                <a:moveTo>
                  <a:pt x="0" y="22"/>
                </a:moveTo>
                <a:lnTo>
                  <a:pt x="0" y="22"/>
                </a:lnTo>
                <a:lnTo>
                  <a:pt x="18" y="22"/>
                </a:lnTo>
                <a:lnTo>
                  <a:pt x="36" y="24"/>
                </a:lnTo>
                <a:lnTo>
                  <a:pt x="43" y="24"/>
                </a:lnTo>
                <a:lnTo>
                  <a:pt x="52" y="25"/>
                </a:lnTo>
                <a:lnTo>
                  <a:pt x="59" y="25"/>
                </a:lnTo>
                <a:lnTo>
                  <a:pt x="68" y="29"/>
                </a:lnTo>
                <a:lnTo>
                  <a:pt x="73" y="8"/>
                </a:lnTo>
                <a:lnTo>
                  <a:pt x="64" y="6"/>
                </a:lnTo>
                <a:lnTo>
                  <a:pt x="55" y="4"/>
                </a:lnTo>
                <a:lnTo>
                  <a:pt x="47" y="2"/>
                </a:lnTo>
                <a:lnTo>
                  <a:pt x="36" y="2"/>
                </a:lnTo>
                <a:lnTo>
                  <a:pt x="18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6" name=""/>
          <p:cNvSpPr/>
          <p:nvPr/>
        </p:nvSpPr>
        <p:spPr>
          <a:xfrm>
            <a:off x="1841400" y="-1177920"/>
            <a:ext cx="68400" cy="23760"/>
          </a:xfrm>
          <a:custGeom>
            <a:avLst/>
            <a:gdLst/>
            <a:ahLst/>
            <a:rect l="l" t="t" r="r" b="b"/>
            <a:pathLst>
              <a:path w="87" h="31">
                <a:moveTo>
                  <a:pt x="18" y="13"/>
                </a:moveTo>
                <a:lnTo>
                  <a:pt x="2" y="16"/>
                </a:lnTo>
                <a:lnTo>
                  <a:pt x="9" y="20"/>
                </a:lnTo>
                <a:lnTo>
                  <a:pt x="14" y="23"/>
                </a:lnTo>
                <a:lnTo>
                  <a:pt x="20" y="25"/>
                </a:lnTo>
                <a:lnTo>
                  <a:pt x="27" y="27"/>
                </a:lnTo>
                <a:lnTo>
                  <a:pt x="32" y="29"/>
                </a:lnTo>
                <a:lnTo>
                  <a:pt x="37" y="29"/>
                </a:lnTo>
                <a:lnTo>
                  <a:pt x="43" y="31"/>
                </a:lnTo>
                <a:lnTo>
                  <a:pt x="48" y="31"/>
                </a:lnTo>
                <a:lnTo>
                  <a:pt x="68" y="29"/>
                </a:lnTo>
                <a:lnTo>
                  <a:pt x="87" y="27"/>
                </a:lnTo>
                <a:lnTo>
                  <a:pt x="87" y="7"/>
                </a:lnTo>
                <a:lnTo>
                  <a:pt x="66" y="9"/>
                </a:lnTo>
                <a:lnTo>
                  <a:pt x="48" y="11"/>
                </a:lnTo>
                <a:lnTo>
                  <a:pt x="45" y="11"/>
                </a:lnTo>
                <a:lnTo>
                  <a:pt x="41" y="11"/>
                </a:lnTo>
                <a:lnTo>
                  <a:pt x="36" y="9"/>
                </a:lnTo>
                <a:lnTo>
                  <a:pt x="32" y="9"/>
                </a:lnTo>
                <a:lnTo>
                  <a:pt x="29" y="7"/>
                </a:lnTo>
                <a:lnTo>
                  <a:pt x="25" y="6"/>
                </a:lnTo>
                <a:lnTo>
                  <a:pt x="20" y="4"/>
                </a:lnTo>
                <a:lnTo>
                  <a:pt x="16" y="0"/>
                </a:lnTo>
                <a:lnTo>
                  <a:pt x="0" y="2"/>
                </a:lnTo>
                <a:lnTo>
                  <a:pt x="18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7" name=""/>
          <p:cNvSpPr/>
          <p:nvPr/>
        </p:nvSpPr>
        <p:spPr>
          <a:xfrm>
            <a:off x="1830240" y="-1176480"/>
            <a:ext cx="24120" cy="28800"/>
          </a:xfrm>
          <a:custGeom>
            <a:avLst/>
            <a:gdLst/>
            <a:ahLst/>
            <a:rect l="l" t="t" r="r" b="b"/>
            <a:pathLst>
              <a:path w="28" h="37">
                <a:moveTo>
                  <a:pt x="0" y="37"/>
                </a:moveTo>
                <a:lnTo>
                  <a:pt x="0" y="37"/>
                </a:lnTo>
                <a:lnTo>
                  <a:pt x="7" y="37"/>
                </a:lnTo>
                <a:lnTo>
                  <a:pt x="12" y="34"/>
                </a:lnTo>
                <a:lnTo>
                  <a:pt x="16" y="30"/>
                </a:lnTo>
                <a:lnTo>
                  <a:pt x="19" y="27"/>
                </a:lnTo>
                <a:lnTo>
                  <a:pt x="23" y="20"/>
                </a:lnTo>
                <a:lnTo>
                  <a:pt x="28" y="11"/>
                </a:lnTo>
                <a:lnTo>
                  <a:pt x="12" y="0"/>
                </a:lnTo>
                <a:lnTo>
                  <a:pt x="7" y="9"/>
                </a:lnTo>
                <a:lnTo>
                  <a:pt x="3" y="14"/>
                </a:lnTo>
                <a:lnTo>
                  <a:pt x="1" y="14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8" name=""/>
          <p:cNvSpPr/>
          <p:nvPr/>
        </p:nvSpPr>
        <p:spPr>
          <a:xfrm>
            <a:off x="1797120" y="-1171440"/>
            <a:ext cx="33120" cy="23760"/>
          </a:xfrm>
          <a:custGeom>
            <a:avLst/>
            <a:gdLst/>
            <a:ahLst/>
            <a:rect l="l" t="t" r="r" b="b"/>
            <a:pathLst>
              <a:path w="43" h="30">
                <a:moveTo>
                  <a:pt x="21" y="13"/>
                </a:moveTo>
                <a:lnTo>
                  <a:pt x="7" y="20"/>
                </a:lnTo>
                <a:lnTo>
                  <a:pt x="12" y="22"/>
                </a:lnTo>
                <a:lnTo>
                  <a:pt x="21" y="25"/>
                </a:lnTo>
                <a:lnTo>
                  <a:pt x="25" y="27"/>
                </a:lnTo>
                <a:lnTo>
                  <a:pt x="30" y="29"/>
                </a:lnTo>
                <a:lnTo>
                  <a:pt x="36" y="30"/>
                </a:lnTo>
                <a:lnTo>
                  <a:pt x="43" y="30"/>
                </a:lnTo>
                <a:lnTo>
                  <a:pt x="43" y="9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0" y="7"/>
                </a:lnTo>
                <a:lnTo>
                  <a:pt x="21" y="4"/>
                </a:lnTo>
                <a:lnTo>
                  <a:pt x="12" y="0"/>
                </a:lnTo>
                <a:lnTo>
                  <a:pt x="0" y="7"/>
                </a:lnTo>
                <a:lnTo>
                  <a:pt x="21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29" name=""/>
          <p:cNvSpPr/>
          <p:nvPr/>
        </p:nvSpPr>
        <p:spPr>
          <a:xfrm>
            <a:off x="1724040" y="-1166760"/>
            <a:ext cx="88920" cy="49320"/>
          </a:xfrm>
          <a:custGeom>
            <a:avLst/>
            <a:gdLst/>
            <a:ahLst/>
            <a:rect l="l" t="t" r="r" b="b"/>
            <a:pathLst>
              <a:path w="113" h="62">
                <a:moveTo>
                  <a:pt x="0" y="62"/>
                </a:moveTo>
                <a:lnTo>
                  <a:pt x="0" y="62"/>
                </a:lnTo>
                <a:lnTo>
                  <a:pt x="15" y="62"/>
                </a:lnTo>
                <a:lnTo>
                  <a:pt x="29" y="58"/>
                </a:lnTo>
                <a:lnTo>
                  <a:pt x="38" y="58"/>
                </a:lnTo>
                <a:lnTo>
                  <a:pt x="47" y="55"/>
                </a:lnTo>
                <a:lnTo>
                  <a:pt x="54" y="53"/>
                </a:lnTo>
                <a:lnTo>
                  <a:pt x="63" y="49"/>
                </a:lnTo>
                <a:lnTo>
                  <a:pt x="72" y="46"/>
                </a:lnTo>
                <a:lnTo>
                  <a:pt x="79" y="42"/>
                </a:lnTo>
                <a:lnTo>
                  <a:pt x="86" y="39"/>
                </a:lnTo>
                <a:lnTo>
                  <a:pt x="93" y="33"/>
                </a:lnTo>
                <a:lnTo>
                  <a:pt x="98" y="26"/>
                </a:lnTo>
                <a:lnTo>
                  <a:pt x="105" y="21"/>
                </a:lnTo>
                <a:lnTo>
                  <a:pt x="109" y="14"/>
                </a:lnTo>
                <a:lnTo>
                  <a:pt x="113" y="7"/>
                </a:lnTo>
                <a:lnTo>
                  <a:pt x="93" y="0"/>
                </a:lnTo>
                <a:lnTo>
                  <a:pt x="89" y="3"/>
                </a:lnTo>
                <a:lnTo>
                  <a:pt x="88" y="8"/>
                </a:lnTo>
                <a:lnTo>
                  <a:pt x="84" y="12"/>
                </a:lnTo>
                <a:lnTo>
                  <a:pt x="79" y="16"/>
                </a:lnTo>
                <a:lnTo>
                  <a:pt x="73" y="21"/>
                </a:lnTo>
                <a:lnTo>
                  <a:pt x="68" y="24"/>
                </a:lnTo>
                <a:lnTo>
                  <a:pt x="63" y="26"/>
                </a:lnTo>
                <a:lnTo>
                  <a:pt x="56" y="30"/>
                </a:lnTo>
                <a:lnTo>
                  <a:pt x="48" y="33"/>
                </a:lnTo>
                <a:lnTo>
                  <a:pt x="40" y="35"/>
                </a:lnTo>
                <a:lnTo>
                  <a:pt x="34" y="37"/>
                </a:lnTo>
                <a:lnTo>
                  <a:pt x="27" y="39"/>
                </a:lnTo>
                <a:lnTo>
                  <a:pt x="13" y="40"/>
                </a:lnTo>
                <a:lnTo>
                  <a:pt x="0" y="40"/>
                </a:lnTo>
                <a:lnTo>
                  <a:pt x="0" y="6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0" name=""/>
          <p:cNvSpPr/>
          <p:nvPr/>
        </p:nvSpPr>
        <p:spPr>
          <a:xfrm>
            <a:off x="1635120" y="-1135080"/>
            <a:ext cx="88920" cy="49320"/>
          </a:xfrm>
          <a:custGeom>
            <a:avLst/>
            <a:gdLst/>
            <a:ahLst/>
            <a:rect l="l" t="t" r="r" b="b"/>
            <a:pathLst>
              <a:path w="112" h="63">
                <a:moveTo>
                  <a:pt x="0" y="63"/>
                </a:moveTo>
                <a:lnTo>
                  <a:pt x="9" y="63"/>
                </a:lnTo>
                <a:lnTo>
                  <a:pt x="20" y="61"/>
                </a:lnTo>
                <a:lnTo>
                  <a:pt x="29" y="59"/>
                </a:lnTo>
                <a:lnTo>
                  <a:pt x="36" y="56"/>
                </a:lnTo>
                <a:lnTo>
                  <a:pt x="50" y="49"/>
                </a:lnTo>
                <a:lnTo>
                  <a:pt x="63" y="41"/>
                </a:lnTo>
                <a:lnTo>
                  <a:pt x="73" y="33"/>
                </a:lnTo>
                <a:lnTo>
                  <a:pt x="86" y="25"/>
                </a:lnTo>
                <a:lnTo>
                  <a:pt x="93" y="24"/>
                </a:lnTo>
                <a:lnTo>
                  <a:pt x="98" y="22"/>
                </a:lnTo>
                <a:lnTo>
                  <a:pt x="105" y="22"/>
                </a:lnTo>
                <a:lnTo>
                  <a:pt x="112" y="22"/>
                </a:lnTo>
                <a:lnTo>
                  <a:pt x="112" y="0"/>
                </a:lnTo>
                <a:lnTo>
                  <a:pt x="103" y="0"/>
                </a:lnTo>
                <a:lnTo>
                  <a:pt x="93" y="2"/>
                </a:lnTo>
                <a:lnTo>
                  <a:pt x="84" y="6"/>
                </a:lnTo>
                <a:lnTo>
                  <a:pt x="77" y="8"/>
                </a:lnTo>
                <a:lnTo>
                  <a:pt x="63" y="15"/>
                </a:lnTo>
                <a:lnTo>
                  <a:pt x="50" y="22"/>
                </a:lnTo>
                <a:lnTo>
                  <a:pt x="39" y="31"/>
                </a:lnTo>
                <a:lnTo>
                  <a:pt x="27" y="36"/>
                </a:lnTo>
                <a:lnTo>
                  <a:pt x="20" y="40"/>
                </a:lnTo>
                <a:lnTo>
                  <a:pt x="15" y="41"/>
                </a:lnTo>
                <a:lnTo>
                  <a:pt x="9" y="41"/>
                </a:lnTo>
                <a:lnTo>
                  <a:pt x="0" y="43"/>
                </a:lnTo>
                <a:lnTo>
                  <a:pt x="0" y="6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1" name=""/>
          <p:cNvSpPr/>
          <p:nvPr/>
        </p:nvSpPr>
        <p:spPr>
          <a:xfrm>
            <a:off x="1619280" y="-1095480"/>
            <a:ext cx="23760" cy="39960"/>
          </a:xfrm>
          <a:custGeom>
            <a:avLst/>
            <a:gdLst/>
            <a:ahLst/>
            <a:rect l="l" t="t" r="r" b="b"/>
            <a:pathLst>
              <a:path w="30" h="50">
                <a:moveTo>
                  <a:pt x="19" y="50"/>
                </a:moveTo>
                <a:lnTo>
                  <a:pt x="30" y="6"/>
                </a:lnTo>
                <a:lnTo>
                  <a:pt x="10" y="0"/>
                </a:lnTo>
                <a:lnTo>
                  <a:pt x="0" y="47"/>
                </a:lnTo>
                <a:lnTo>
                  <a:pt x="19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2" name=""/>
          <p:cNvSpPr/>
          <p:nvPr/>
        </p:nvSpPr>
        <p:spPr>
          <a:xfrm>
            <a:off x="1617840" y="-1058760"/>
            <a:ext cx="64800" cy="87120"/>
          </a:xfrm>
          <a:custGeom>
            <a:avLst/>
            <a:gdLst/>
            <a:ahLst/>
            <a:rect l="l" t="t" r="r" b="b"/>
            <a:pathLst>
              <a:path w="82" h="108">
                <a:moveTo>
                  <a:pt x="82" y="98"/>
                </a:moveTo>
                <a:lnTo>
                  <a:pt x="71" y="87"/>
                </a:lnTo>
                <a:lnTo>
                  <a:pt x="69" y="87"/>
                </a:lnTo>
                <a:lnTo>
                  <a:pt x="66" y="85"/>
                </a:lnTo>
                <a:lnTo>
                  <a:pt x="62" y="83"/>
                </a:lnTo>
                <a:lnTo>
                  <a:pt x="59" y="80"/>
                </a:lnTo>
                <a:lnTo>
                  <a:pt x="53" y="74"/>
                </a:lnTo>
                <a:lnTo>
                  <a:pt x="50" y="69"/>
                </a:lnTo>
                <a:lnTo>
                  <a:pt x="44" y="64"/>
                </a:lnTo>
                <a:lnTo>
                  <a:pt x="41" y="57"/>
                </a:lnTo>
                <a:lnTo>
                  <a:pt x="36" y="49"/>
                </a:lnTo>
                <a:lnTo>
                  <a:pt x="34" y="42"/>
                </a:lnTo>
                <a:lnTo>
                  <a:pt x="30" y="35"/>
                </a:lnTo>
                <a:lnTo>
                  <a:pt x="27" y="26"/>
                </a:lnTo>
                <a:lnTo>
                  <a:pt x="25" y="19"/>
                </a:lnTo>
                <a:lnTo>
                  <a:pt x="23" y="12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0" y="9"/>
                </a:lnTo>
                <a:lnTo>
                  <a:pt x="2" y="16"/>
                </a:lnTo>
                <a:lnTo>
                  <a:pt x="3" y="25"/>
                </a:lnTo>
                <a:lnTo>
                  <a:pt x="7" y="33"/>
                </a:lnTo>
                <a:lnTo>
                  <a:pt x="11" y="42"/>
                </a:lnTo>
                <a:lnTo>
                  <a:pt x="14" y="49"/>
                </a:lnTo>
                <a:lnTo>
                  <a:pt x="18" y="58"/>
                </a:lnTo>
                <a:lnTo>
                  <a:pt x="23" y="67"/>
                </a:lnTo>
                <a:lnTo>
                  <a:pt x="28" y="74"/>
                </a:lnTo>
                <a:lnTo>
                  <a:pt x="34" y="83"/>
                </a:lnTo>
                <a:lnTo>
                  <a:pt x="37" y="89"/>
                </a:lnTo>
                <a:lnTo>
                  <a:pt x="44" y="96"/>
                </a:lnTo>
                <a:lnTo>
                  <a:pt x="50" y="99"/>
                </a:lnTo>
                <a:lnTo>
                  <a:pt x="57" y="103"/>
                </a:lnTo>
                <a:lnTo>
                  <a:pt x="64" y="106"/>
                </a:lnTo>
                <a:lnTo>
                  <a:pt x="71" y="108"/>
                </a:lnTo>
                <a:lnTo>
                  <a:pt x="60" y="98"/>
                </a:lnTo>
                <a:lnTo>
                  <a:pt x="82" y="9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3" name=""/>
          <p:cNvSpPr/>
          <p:nvPr/>
        </p:nvSpPr>
        <p:spPr>
          <a:xfrm>
            <a:off x="1665360" y="-981000"/>
            <a:ext cx="27000" cy="71280"/>
          </a:xfrm>
          <a:custGeom>
            <a:avLst/>
            <a:gdLst/>
            <a:ahLst/>
            <a:rect l="l" t="t" r="r" b="b"/>
            <a:pathLst>
              <a:path w="34" h="89">
                <a:moveTo>
                  <a:pt x="32" y="89"/>
                </a:moveTo>
                <a:lnTo>
                  <a:pt x="34" y="87"/>
                </a:lnTo>
                <a:lnTo>
                  <a:pt x="34" y="76"/>
                </a:lnTo>
                <a:lnTo>
                  <a:pt x="34" y="64"/>
                </a:lnTo>
                <a:lnTo>
                  <a:pt x="31" y="49"/>
                </a:lnTo>
                <a:lnTo>
                  <a:pt x="29" y="35"/>
                </a:lnTo>
                <a:lnTo>
                  <a:pt x="24" y="10"/>
                </a:lnTo>
                <a:lnTo>
                  <a:pt x="22" y="0"/>
                </a:lnTo>
                <a:lnTo>
                  <a:pt x="0" y="0"/>
                </a:lnTo>
                <a:lnTo>
                  <a:pt x="4" y="14"/>
                </a:lnTo>
                <a:lnTo>
                  <a:pt x="8" y="39"/>
                </a:lnTo>
                <a:lnTo>
                  <a:pt x="9" y="53"/>
                </a:lnTo>
                <a:lnTo>
                  <a:pt x="11" y="65"/>
                </a:lnTo>
                <a:lnTo>
                  <a:pt x="13" y="76"/>
                </a:lnTo>
                <a:lnTo>
                  <a:pt x="11" y="83"/>
                </a:lnTo>
                <a:lnTo>
                  <a:pt x="13" y="80"/>
                </a:lnTo>
                <a:lnTo>
                  <a:pt x="32" y="8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4" name=""/>
          <p:cNvSpPr/>
          <p:nvPr/>
        </p:nvSpPr>
        <p:spPr>
          <a:xfrm>
            <a:off x="1611360" y="-915840"/>
            <a:ext cx="79200" cy="48960"/>
          </a:xfrm>
          <a:custGeom>
            <a:avLst/>
            <a:gdLst/>
            <a:ahLst/>
            <a:rect l="l" t="t" r="r" b="b"/>
            <a:pathLst>
              <a:path w="99" h="63">
                <a:moveTo>
                  <a:pt x="0" y="63"/>
                </a:moveTo>
                <a:lnTo>
                  <a:pt x="0" y="63"/>
                </a:lnTo>
                <a:lnTo>
                  <a:pt x="7" y="63"/>
                </a:lnTo>
                <a:lnTo>
                  <a:pt x="12" y="61"/>
                </a:lnTo>
                <a:lnTo>
                  <a:pt x="19" y="61"/>
                </a:lnTo>
                <a:lnTo>
                  <a:pt x="26" y="57"/>
                </a:lnTo>
                <a:lnTo>
                  <a:pt x="41" y="54"/>
                </a:lnTo>
                <a:lnTo>
                  <a:pt x="55" y="47"/>
                </a:lnTo>
                <a:lnTo>
                  <a:pt x="62" y="43"/>
                </a:lnTo>
                <a:lnTo>
                  <a:pt x="69" y="38"/>
                </a:lnTo>
                <a:lnTo>
                  <a:pt x="76" y="34"/>
                </a:lnTo>
                <a:lnTo>
                  <a:pt x="82" y="31"/>
                </a:lnTo>
                <a:lnTo>
                  <a:pt x="87" y="25"/>
                </a:lnTo>
                <a:lnTo>
                  <a:pt x="92" y="20"/>
                </a:lnTo>
                <a:lnTo>
                  <a:pt x="96" y="15"/>
                </a:lnTo>
                <a:lnTo>
                  <a:pt x="99" y="9"/>
                </a:lnTo>
                <a:lnTo>
                  <a:pt x="80" y="0"/>
                </a:lnTo>
                <a:lnTo>
                  <a:pt x="78" y="4"/>
                </a:lnTo>
                <a:lnTo>
                  <a:pt x="75" y="8"/>
                </a:lnTo>
                <a:lnTo>
                  <a:pt x="71" y="11"/>
                </a:lnTo>
                <a:lnTo>
                  <a:pt x="67" y="15"/>
                </a:lnTo>
                <a:lnTo>
                  <a:pt x="62" y="18"/>
                </a:lnTo>
                <a:lnTo>
                  <a:pt x="57" y="22"/>
                </a:lnTo>
                <a:lnTo>
                  <a:pt x="51" y="25"/>
                </a:lnTo>
                <a:lnTo>
                  <a:pt x="46" y="29"/>
                </a:lnTo>
                <a:lnTo>
                  <a:pt x="32" y="34"/>
                </a:lnTo>
                <a:lnTo>
                  <a:pt x="19" y="38"/>
                </a:lnTo>
                <a:lnTo>
                  <a:pt x="14" y="41"/>
                </a:lnTo>
                <a:lnTo>
                  <a:pt x="9" y="41"/>
                </a:lnTo>
                <a:lnTo>
                  <a:pt x="3" y="43"/>
                </a:lnTo>
                <a:lnTo>
                  <a:pt x="0" y="43"/>
                </a:lnTo>
                <a:lnTo>
                  <a:pt x="0" y="6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5" name=""/>
          <p:cNvSpPr/>
          <p:nvPr/>
        </p:nvSpPr>
        <p:spPr>
          <a:xfrm>
            <a:off x="1584360" y="-922320"/>
            <a:ext cx="28440" cy="55440"/>
          </a:xfrm>
          <a:custGeom>
            <a:avLst/>
            <a:gdLst/>
            <a:ahLst/>
            <a:rect l="l" t="t" r="r" b="b"/>
            <a:pathLst>
              <a:path w="38" h="72">
                <a:moveTo>
                  <a:pt x="7" y="20"/>
                </a:moveTo>
                <a:lnTo>
                  <a:pt x="0" y="9"/>
                </a:lnTo>
                <a:lnTo>
                  <a:pt x="0" y="18"/>
                </a:lnTo>
                <a:lnTo>
                  <a:pt x="4" y="27"/>
                </a:lnTo>
                <a:lnTo>
                  <a:pt x="6" y="38"/>
                </a:lnTo>
                <a:lnTo>
                  <a:pt x="9" y="47"/>
                </a:lnTo>
                <a:lnTo>
                  <a:pt x="14" y="56"/>
                </a:lnTo>
                <a:lnTo>
                  <a:pt x="18" y="63"/>
                </a:lnTo>
                <a:lnTo>
                  <a:pt x="22" y="66"/>
                </a:lnTo>
                <a:lnTo>
                  <a:pt x="25" y="68"/>
                </a:lnTo>
                <a:lnTo>
                  <a:pt x="30" y="70"/>
                </a:lnTo>
                <a:lnTo>
                  <a:pt x="36" y="72"/>
                </a:lnTo>
                <a:lnTo>
                  <a:pt x="36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6" y="50"/>
                </a:lnTo>
                <a:lnTo>
                  <a:pt x="32" y="45"/>
                </a:lnTo>
                <a:lnTo>
                  <a:pt x="29" y="38"/>
                </a:lnTo>
                <a:lnTo>
                  <a:pt x="27" y="31"/>
                </a:lnTo>
                <a:lnTo>
                  <a:pt x="23" y="22"/>
                </a:lnTo>
                <a:lnTo>
                  <a:pt x="22" y="17"/>
                </a:lnTo>
                <a:lnTo>
                  <a:pt x="22" y="9"/>
                </a:lnTo>
                <a:lnTo>
                  <a:pt x="14" y="0"/>
                </a:lnTo>
                <a:lnTo>
                  <a:pt x="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6" name=""/>
          <p:cNvSpPr/>
          <p:nvPr/>
        </p:nvSpPr>
        <p:spPr>
          <a:xfrm>
            <a:off x="1546200" y="-954000"/>
            <a:ext cx="49320" cy="46080"/>
          </a:xfrm>
          <a:custGeom>
            <a:avLst/>
            <a:gdLst/>
            <a:ahLst/>
            <a:rect l="l" t="t" r="r" b="b"/>
            <a:pathLst>
              <a:path w="60" h="57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2" y="9"/>
                </a:lnTo>
                <a:lnTo>
                  <a:pt x="5" y="15"/>
                </a:lnTo>
                <a:lnTo>
                  <a:pt x="7" y="20"/>
                </a:lnTo>
                <a:lnTo>
                  <a:pt x="14" y="27"/>
                </a:lnTo>
                <a:lnTo>
                  <a:pt x="23" y="34"/>
                </a:lnTo>
                <a:lnTo>
                  <a:pt x="30" y="43"/>
                </a:lnTo>
                <a:lnTo>
                  <a:pt x="39" y="48"/>
                </a:lnTo>
                <a:lnTo>
                  <a:pt x="46" y="54"/>
                </a:lnTo>
                <a:lnTo>
                  <a:pt x="53" y="57"/>
                </a:lnTo>
                <a:lnTo>
                  <a:pt x="60" y="38"/>
                </a:lnTo>
                <a:lnTo>
                  <a:pt x="57" y="38"/>
                </a:lnTo>
                <a:lnTo>
                  <a:pt x="52" y="32"/>
                </a:lnTo>
                <a:lnTo>
                  <a:pt x="44" y="27"/>
                </a:lnTo>
                <a:lnTo>
                  <a:pt x="37" y="20"/>
                </a:lnTo>
                <a:lnTo>
                  <a:pt x="30" y="15"/>
                </a:lnTo>
                <a:lnTo>
                  <a:pt x="25" y="7"/>
                </a:lnTo>
                <a:lnTo>
                  <a:pt x="23" y="4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7" name=""/>
          <p:cNvSpPr/>
          <p:nvPr/>
        </p:nvSpPr>
        <p:spPr>
          <a:xfrm>
            <a:off x="1546200" y="-1055520"/>
            <a:ext cx="82440" cy="101520"/>
          </a:xfrm>
          <a:custGeom>
            <a:avLst/>
            <a:gdLst/>
            <a:ahLst/>
            <a:rect l="l" t="t" r="r" b="b"/>
            <a:pathLst>
              <a:path w="103" h="128">
                <a:moveTo>
                  <a:pt x="82" y="0"/>
                </a:moveTo>
                <a:lnTo>
                  <a:pt x="82" y="0"/>
                </a:lnTo>
                <a:lnTo>
                  <a:pt x="82" y="4"/>
                </a:lnTo>
                <a:lnTo>
                  <a:pt x="82" y="7"/>
                </a:lnTo>
                <a:lnTo>
                  <a:pt x="80" y="11"/>
                </a:lnTo>
                <a:lnTo>
                  <a:pt x="80" y="14"/>
                </a:lnTo>
                <a:lnTo>
                  <a:pt x="76" y="22"/>
                </a:lnTo>
                <a:lnTo>
                  <a:pt x="71" y="29"/>
                </a:lnTo>
                <a:lnTo>
                  <a:pt x="66" y="36"/>
                </a:lnTo>
                <a:lnTo>
                  <a:pt x="59" y="43"/>
                </a:lnTo>
                <a:lnTo>
                  <a:pt x="52" y="50"/>
                </a:lnTo>
                <a:lnTo>
                  <a:pt x="44" y="57"/>
                </a:lnTo>
                <a:lnTo>
                  <a:pt x="37" y="66"/>
                </a:lnTo>
                <a:lnTo>
                  <a:pt x="28" y="73"/>
                </a:lnTo>
                <a:lnTo>
                  <a:pt x="21" y="82"/>
                </a:lnTo>
                <a:lnTo>
                  <a:pt x="14" y="89"/>
                </a:lnTo>
                <a:lnTo>
                  <a:pt x="9" y="98"/>
                </a:lnTo>
                <a:lnTo>
                  <a:pt x="5" y="107"/>
                </a:lnTo>
                <a:lnTo>
                  <a:pt x="2" y="112"/>
                </a:lnTo>
                <a:lnTo>
                  <a:pt x="2" y="118"/>
                </a:lnTo>
                <a:lnTo>
                  <a:pt x="0" y="123"/>
                </a:lnTo>
                <a:lnTo>
                  <a:pt x="0" y="128"/>
                </a:lnTo>
                <a:lnTo>
                  <a:pt x="21" y="128"/>
                </a:lnTo>
                <a:lnTo>
                  <a:pt x="21" y="125"/>
                </a:lnTo>
                <a:lnTo>
                  <a:pt x="21" y="121"/>
                </a:lnTo>
                <a:lnTo>
                  <a:pt x="23" y="118"/>
                </a:lnTo>
                <a:lnTo>
                  <a:pt x="23" y="116"/>
                </a:lnTo>
                <a:lnTo>
                  <a:pt x="27" y="109"/>
                </a:lnTo>
                <a:lnTo>
                  <a:pt x="32" y="102"/>
                </a:lnTo>
                <a:lnTo>
                  <a:pt x="37" y="95"/>
                </a:lnTo>
                <a:lnTo>
                  <a:pt x="44" y="87"/>
                </a:lnTo>
                <a:lnTo>
                  <a:pt x="52" y="80"/>
                </a:lnTo>
                <a:lnTo>
                  <a:pt x="59" y="73"/>
                </a:lnTo>
                <a:lnTo>
                  <a:pt x="66" y="66"/>
                </a:lnTo>
                <a:lnTo>
                  <a:pt x="75" y="57"/>
                </a:lnTo>
                <a:lnTo>
                  <a:pt x="82" y="50"/>
                </a:lnTo>
                <a:lnTo>
                  <a:pt x="89" y="41"/>
                </a:lnTo>
                <a:lnTo>
                  <a:pt x="94" y="32"/>
                </a:lnTo>
                <a:lnTo>
                  <a:pt x="100" y="23"/>
                </a:lnTo>
                <a:lnTo>
                  <a:pt x="101" y="18"/>
                </a:lnTo>
                <a:lnTo>
                  <a:pt x="103" y="11"/>
                </a:lnTo>
                <a:lnTo>
                  <a:pt x="103" y="6"/>
                </a:lnTo>
                <a:lnTo>
                  <a:pt x="103" y="0"/>
                </a:lnTo>
                <a:lnTo>
                  <a:pt x="8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8" name=""/>
          <p:cNvSpPr/>
          <p:nvPr/>
        </p:nvSpPr>
        <p:spPr>
          <a:xfrm>
            <a:off x="1600200" y="-1100160"/>
            <a:ext cx="28440" cy="44640"/>
          </a:xfrm>
          <a:custGeom>
            <a:avLst/>
            <a:gdLst/>
            <a:ahLst/>
            <a:rect l="l" t="t" r="r" b="b"/>
            <a:pathLst>
              <a:path w="35" h="55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1" y="18"/>
                </a:lnTo>
                <a:lnTo>
                  <a:pt x="5" y="25"/>
                </a:lnTo>
                <a:lnTo>
                  <a:pt x="7" y="32"/>
                </a:lnTo>
                <a:lnTo>
                  <a:pt x="10" y="37"/>
                </a:lnTo>
                <a:lnTo>
                  <a:pt x="12" y="43"/>
                </a:lnTo>
                <a:lnTo>
                  <a:pt x="12" y="50"/>
                </a:lnTo>
                <a:lnTo>
                  <a:pt x="14" y="55"/>
                </a:lnTo>
                <a:lnTo>
                  <a:pt x="35" y="55"/>
                </a:lnTo>
                <a:lnTo>
                  <a:pt x="35" y="46"/>
                </a:lnTo>
                <a:lnTo>
                  <a:pt x="32" y="37"/>
                </a:lnTo>
                <a:lnTo>
                  <a:pt x="30" y="30"/>
                </a:lnTo>
                <a:lnTo>
                  <a:pt x="26" y="25"/>
                </a:lnTo>
                <a:lnTo>
                  <a:pt x="24" y="18"/>
                </a:lnTo>
                <a:lnTo>
                  <a:pt x="23" y="12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39" name=""/>
          <p:cNvSpPr/>
          <p:nvPr/>
        </p:nvSpPr>
        <p:spPr>
          <a:xfrm>
            <a:off x="1566720" y="-1152360"/>
            <a:ext cx="51120" cy="52200"/>
          </a:xfrm>
          <a:custGeom>
            <a:avLst/>
            <a:gdLst/>
            <a:ahLst/>
            <a:rect l="l" t="t" r="r" b="b"/>
            <a:pathLst>
              <a:path w="64" h="68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5"/>
                </a:lnTo>
                <a:lnTo>
                  <a:pt x="5" y="20"/>
                </a:lnTo>
                <a:lnTo>
                  <a:pt x="9" y="27"/>
                </a:lnTo>
                <a:lnTo>
                  <a:pt x="16" y="34"/>
                </a:lnTo>
                <a:lnTo>
                  <a:pt x="25" y="43"/>
                </a:lnTo>
                <a:lnTo>
                  <a:pt x="32" y="50"/>
                </a:lnTo>
                <a:lnTo>
                  <a:pt x="39" y="57"/>
                </a:lnTo>
                <a:lnTo>
                  <a:pt x="39" y="59"/>
                </a:lnTo>
                <a:lnTo>
                  <a:pt x="41" y="63"/>
                </a:lnTo>
                <a:lnTo>
                  <a:pt x="43" y="64"/>
                </a:lnTo>
                <a:lnTo>
                  <a:pt x="43" y="68"/>
                </a:lnTo>
                <a:lnTo>
                  <a:pt x="64" y="68"/>
                </a:lnTo>
                <a:lnTo>
                  <a:pt x="64" y="61"/>
                </a:lnTo>
                <a:lnTo>
                  <a:pt x="60" y="56"/>
                </a:lnTo>
                <a:lnTo>
                  <a:pt x="59" y="50"/>
                </a:lnTo>
                <a:lnTo>
                  <a:pt x="55" y="45"/>
                </a:lnTo>
                <a:lnTo>
                  <a:pt x="48" y="36"/>
                </a:lnTo>
                <a:lnTo>
                  <a:pt x="39" y="29"/>
                </a:lnTo>
                <a:lnTo>
                  <a:pt x="32" y="22"/>
                </a:lnTo>
                <a:lnTo>
                  <a:pt x="25" y="15"/>
                </a:lnTo>
                <a:lnTo>
                  <a:pt x="23" y="11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0" name=""/>
          <p:cNvSpPr/>
          <p:nvPr/>
        </p:nvSpPr>
        <p:spPr>
          <a:xfrm>
            <a:off x="1566720" y="-1181160"/>
            <a:ext cx="68400" cy="30240"/>
          </a:xfrm>
          <a:custGeom>
            <a:avLst/>
            <a:gdLst/>
            <a:ahLst/>
            <a:rect l="l" t="t" r="r" b="b"/>
            <a:pathLst>
              <a:path w="85" h="39">
                <a:moveTo>
                  <a:pt x="71" y="2"/>
                </a:moveTo>
                <a:lnTo>
                  <a:pt x="73" y="0"/>
                </a:lnTo>
                <a:lnTo>
                  <a:pt x="67" y="2"/>
                </a:lnTo>
                <a:lnTo>
                  <a:pt x="60" y="3"/>
                </a:lnTo>
                <a:lnTo>
                  <a:pt x="50" y="7"/>
                </a:lnTo>
                <a:lnTo>
                  <a:pt x="37" y="10"/>
                </a:lnTo>
                <a:lnTo>
                  <a:pt x="25" y="14"/>
                </a:lnTo>
                <a:lnTo>
                  <a:pt x="16" y="18"/>
                </a:lnTo>
                <a:lnTo>
                  <a:pt x="11" y="19"/>
                </a:lnTo>
                <a:lnTo>
                  <a:pt x="7" y="23"/>
                </a:lnTo>
                <a:lnTo>
                  <a:pt x="2" y="28"/>
                </a:lnTo>
                <a:lnTo>
                  <a:pt x="0" y="35"/>
                </a:lnTo>
                <a:lnTo>
                  <a:pt x="21" y="35"/>
                </a:lnTo>
                <a:lnTo>
                  <a:pt x="21" y="39"/>
                </a:lnTo>
                <a:lnTo>
                  <a:pt x="19" y="39"/>
                </a:lnTo>
                <a:lnTo>
                  <a:pt x="21" y="39"/>
                </a:lnTo>
                <a:lnTo>
                  <a:pt x="23" y="37"/>
                </a:lnTo>
                <a:lnTo>
                  <a:pt x="34" y="34"/>
                </a:lnTo>
                <a:lnTo>
                  <a:pt x="44" y="30"/>
                </a:lnTo>
                <a:lnTo>
                  <a:pt x="55" y="26"/>
                </a:lnTo>
                <a:lnTo>
                  <a:pt x="66" y="23"/>
                </a:lnTo>
                <a:lnTo>
                  <a:pt x="76" y="19"/>
                </a:lnTo>
                <a:lnTo>
                  <a:pt x="83" y="18"/>
                </a:lnTo>
                <a:lnTo>
                  <a:pt x="85" y="16"/>
                </a:lnTo>
                <a:lnTo>
                  <a:pt x="71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1" name=""/>
          <p:cNvSpPr/>
          <p:nvPr/>
        </p:nvSpPr>
        <p:spPr>
          <a:xfrm>
            <a:off x="1623960" y="-1214280"/>
            <a:ext cx="58680" cy="44280"/>
          </a:xfrm>
          <a:custGeom>
            <a:avLst/>
            <a:gdLst/>
            <a:ahLst/>
            <a:rect l="l" t="t" r="r" b="b"/>
            <a:pathLst>
              <a:path w="75" h="55">
                <a:moveTo>
                  <a:pt x="53" y="10"/>
                </a:moveTo>
                <a:lnTo>
                  <a:pt x="64" y="0"/>
                </a:lnTo>
                <a:lnTo>
                  <a:pt x="55" y="2"/>
                </a:lnTo>
                <a:lnTo>
                  <a:pt x="48" y="5"/>
                </a:lnTo>
                <a:lnTo>
                  <a:pt x="39" y="10"/>
                </a:lnTo>
                <a:lnTo>
                  <a:pt x="30" y="16"/>
                </a:lnTo>
                <a:lnTo>
                  <a:pt x="23" y="23"/>
                </a:lnTo>
                <a:lnTo>
                  <a:pt x="14" y="28"/>
                </a:lnTo>
                <a:lnTo>
                  <a:pt x="7" y="35"/>
                </a:lnTo>
                <a:lnTo>
                  <a:pt x="0" y="41"/>
                </a:lnTo>
                <a:lnTo>
                  <a:pt x="14" y="55"/>
                </a:lnTo>
                <a:lnTo>
                  <a:pt x="21" y="50"/>
                </a:lnTo>
                <a:lnTo>
                  <a:pt x="29" y="44"/>
                </a:lnTo>
                <a:lnTo>
                  <a:pt x="36" y="37"/>
                </a:lnTo>
                <a:lnTo>
                  <a:pt x="43" y="32"/>
                </a:lnTo>
                <a:lnTo>
                  <a:pt x="52" y="27"/>
                </a:lnTo>
                <a:lnTo>
                  <a:pt x="57" y="23"/>
                </a:lnTo>
                <a:lnTo>
                  <a:pt x="62" y="21"/>
                </a:lnTo>
                <a:lnTo>
                  <a:pt x="64" y="21"/>
                </a:lnTo>
                <a:lnTo>
                  <a:pt x="75" y="10"/>
                </a:lnTo>
                <a:lnTo>
                  <a:pt x="53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2" name=""/>
          <p:cNvSpPr/>
          <p:nvPr/>
        </p:nvSpPr>
        <p:spPr>
          <a:xfrm>
            <a:off x="1665360" y="-1225440"/>
            <a:ext cx="17280" cy="20520"/>
          </a:xfrm>
          <a:custGeom>
            <a:avLst/>
            <a:gdLst/>
            <a:ahLst/>
            <a:rect l="l" t="t" r="r" b="b"/>
            <a:pathLst>
              <a:path w="22" h="24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8"/>
                </a:lnTo>
                <a:lnTo>
                  <a:pt x="0" y="16"/>
                </a:lnTo>
                <a:lnTo>
                  <a:pt x="0" y="24"/>
                </a:lnTo>
                <a:lnTo>
                  <a:pt x="22" y="24"/>
                </a:lnTo>
                <a:lnTo>
                  <a:pt x="22" y="16"/>
                </a:lnTo>
                <a:lnTo>
                  <a:pt x="22" y="8"/>
                </a:lnTo>
                <a:lnTo>
                  <a:pt x="22" y="3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3" name=""/>
          <p:cNvSpPr/>
          <p:nvPr/>
        </p:nvSpPr>
        <p:spPr>
          <a:xfrm>
            <a:off x="1622520" y="-1270080"/>
            <a:ext cx="60120" cy="44640"/>
          </a:xfrm>
          <a:custGeom>
            <a:avLst/>
            <a:gdLst/>
            <a:ahLst/>
            <a:rect l="l" t="t" r="r" b="b"/>
            <a:pathLst>
              <a:path w="77" h="57">
                <a:moveTo>
                  <a:pt x="0" y="19"/>
                </a:moveTo>
                <a:lnTo>
                  <a:pt x="0" y="19"/>
                </a:lnTo>
                <a:lnTo>
                  <a:pt x="6" y="19"/>
                </a:lnTo>
                <a:lnTo>
                  <a:pt x="13" y="21"/>
                </a:lnTo>
                <a:lnTo>
                  <a:pt x="18" y="21"/>
                </a:lnTo>
                <a:lnTo>
                  <a:pt x="23" y="23"/>
                </a:lnTo>
                <a:lnTo>
                  <a:pt x="29" y="25"/>
                </a:lnTo>
                <a:lnTo>
                  <a:pt x="34" y="28"/>
                </a:lnTo>
                <a:lnTo>
                  <a:pt x="38" y="30"/>
                </a:lnTo>
                <a:lnTo>
                  <a:pt x="41" y="32"/>
                </a:lnTo>
                <a:lnTo>
                  <a:pt x="45" y="35"/>
                </a:lnTo>
                <a:lnTo>
                  <a:pt x="48" y="39"/>
                </a:lnTo>
                <a:lnTo>
                  <a:pt x="50" y="42"/>
                </a:lnTo>
                <a:lnTo>
                  <a:pt x="52" y="44"/>
                </a:lnTo>
                <a:lnTo>
                  <a:pt x="54" y="48"/>
                </a:lnTo>
                <a:lnTo>
                  <a:pt x="55" y="51"/>
                </a:lnTo>
                <a:lnTo>
                  <a:pt x="55" y="53"/>
                </a:lnTo>
                <a:lnTo>
                  <a:pt x="55" y="57"/>
                </a:lnTo>
                <a:lnTo>
                  <a:pt x="77" y="57"/>
                </a:lnTo>
                <a:lnTo>
                  <a:pt x="77" y="51"/>
                </a:lnTo>
                <a:lnTo>
                  <a:pt x="75" y="44"/>
                </a:lnTo>
                <a:lnTo>
                  <a:pt x="73" y="41"/>
                </a:lnTo>
                <a:lnTo>
                  <a:pt x="70" y="35"/>
                </a:lnTo>
                <a:lnTo>
                  <a:pt x="68" y="30"/>
                </a:lnTo>
                <a:lnTo>
                  <a:pt x="63" y="25"/>
                </a:lnTo>
                <a:lnTo>
                  <a:pt x="59" y="21"/>
                </a:lnTo>
                <a:lnTo>
                  <a:pt x="54" y="16"/>
                </a:lnTo>
                <a:lnTo>
                  <a:pt x="48" y="14"/>
                </a:lnTo>
                <a:lnTo>
                  <a:pt x="43" y="10"/>
                </a:lnTo>
                <a:lnTo>
                  <a:pt x="36" y="7"/>
                </a:lnTo>
                <a:lnTo>
                  <a:pt x="31" y="5"/>
                </a:lnTo>
                <a:lnTo>
                  <a:pt x="23" y="3"/>
                </a:lnTo>
                <a:lnTo>
                  <a:pt x="14" y="1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4" name=""/>
          <p:cNvSpPr/>
          <p:nvPr/>
        </p:nvSpPr>
        <p:spPr>
          <a:xfrm>
            <a:off x="1547640" y="-1270080"/>
            <a:ext cx="74880" cy="42840"/>
          </a:xfrm>
          <a:custGeom>
            <a:avLst/>
            <a:gdLst/>
            <a:ahLst/>
            <a:rect l="l" t="t" r="r" b="b"/>
            <a:pathLst>
              <a:path w="92" h="55">
                <a:moveTo>
                  <a:pt x="21" y="46"/>
                </a:moveTo>
                <a:lnTo>
                  <a:pt x="10" y="55"/>
                </a:lnTo>
                <a:lnTo>
                  <a:pt x="18" y="55"/>
                </a:lnTo>
                <a:lnTo>
                  <a:pt x="25" y="53"/>
                </a:lnTo>
                <a:lnTo>
                  <a:pt x="32" y="51"/>
                </a:lnTo>
                <a:lnTo>
                  <a:pt x="39" y="48"/>
                </a:lnTo>
                <a:lnTo>
                  <a:pt x="48" y="42"/>
                </a:lnTo>
                <a:lnTo>
                  <a:pt x="57" y="35"/>
                </a:lnTo>
                <a:lnTo>
                  <a:pt x="66" y="30"/>
                </a:lnTo>
                <a:lnTo>
                  <a:pt x="74" y="25"/>
                </a:lnTo>
                <a:lnTo>
                  <a:pt x="78" y="23"/>
                </a:lnTo>
                <a:lnTo>
                  <a:pt x="83" y="21"/>
                </a:lnTo>
                <a:lnTo>
                  <a:pt x="87" y="21"/>
                </a:lnTo>
                <a:lnTo>
                  <a:pt x="92" y="21"/>
                </a:lnTo>
                <a:lnTo>
                  <a:pt x="92" y="0"/>
                </a:lnTo>
                <a:lnTo>
                  <a:pt x="85" y="0"/>
                </a:lnTo>
                <a:lnTo>
                  <a:pt x="78" y="1"/>
                </a:lnTo>
                <a:lnTo>
                  <a:pt x="69" y="3"/>
                </a:lnTo>
                <a:lnTo>
                  <a:pt x="64" y="7"/>
                </a:lnTo>
                <a:lnTo>
                  <a:pt x="53" y="12"/>
                </a:lnTo>
                <a:lnTo>
                  <a:pt x="44" y="19"/>
                </a:lnTo>
                <a:lnTo>
                  <a:pt x="35" y="25"/>
                </a:lnTo>
                <a:lnTo>
                  <a:pt x="28" y="30"/>
                </a:lnTo>
                <a:lnTo>
                  <a:pt x="23" y="32"/>
                </a:lnTo>
                <a:lnTo>
                  <a:pt x="19" y="33"/>
                </a:lnTo>
                <a:lnTo>
                  <a:pt x="16" y="33"/>
                </a:lnTo>
                <a:lnTo>
                  <a:pt x="10" y="33"/>
                </a:lnTo>
                <a:lnTo>
                  <a:pt x="0" y="42"/>
                </a:lnTo>
                <a:lnTo>
                  <a:pt x="21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5" name=""/>
          <p:cNvSpPr/>
          <p:nvPr/>
        </p:nvSpPr>
        <p:spPr>
          <a:xfrm>
            <a:off x="1476360" y="-1238400"/>
            <a:ext cx="87480" cy="76320"/>
          </a:xfrm>
          <a:custGeom>
            <a:avLst/>
            <a:gdLst/>
            <a:ahLst/>
            <a:rect l="l" t="t" r="r" b="b"/>
            <a:pathLst>
              <a:path w="110" h="96">
                <a:moveTo>
                  <a:pt x="7" y="96"/>
                </a:moveTo>
                <a:lnTo>
                  <a:pt x="7" y="96"/>
                </a:lnTo>
                <a:lnTo>
                  <a:pt x="25" y="89"/>
                </a:lnTo>
                <a:lnTo>
                  <a:pt x="41" y="83"/>
                </a:lnTo>
                <a:lnTo>
                  <a:pt x="50" y="80"/>
                </a:lnTo>
                <a:lnTo>
                  <a:pt x="57" y="76"/>
                </a:lnTo>
                <a:lnTo>
                  <a:pt x="64" y="73"/>
                </a:lnTo>
                <a:lnTo>
                  <a:pt x="71" y="67"/>
                </a:lnTo>
                <a:lnTo>
                  <a:pt x="78" y="64"/>
                </a:lnTo>
                <a:lnTo>
                  <a:pt x="84" y="57"/>
                </a:lnTo>
                <a:lnTo>
                  <a:pt x="89" y="51"/>
                </a:lnTo>
                <a:lnTo>
                  <a:pt x="94" y="42"/>
                </a:lnTo>
                <a:lnTo>
                  <a:pt x="100" y="35"/>
                </a:lnTo>
                <a:lnTo>
                  <a:pt x="103" y="26"/>
                </a:lnTo>
                <a:lnTo>
                  <a:pt x="107" y="16"/>
                </a:lnTo>
                <a:lnTo>
                  <a:pt x="110" y="5"/>
                </a:lnTo>
                <a:lnTo>
                  <a:pt x="89" y="0"/>
                </a:lnTo>
                <a:lnTo>
                  <a:pt x="87" y="10"/>
                </a:lnTo>
                <a:lnTo>
                  <a:pt x="84" y="17"/>
                </a:lnTo>
                <a:lnTo>
                  <a:pt x="80" y="26"/>
                </a:lnTo>
                <a:lnTo>
                  <a:pt x="76" y="32"/>
                </a:lnTo>
                <a:lnTo>
                  <a:pt x="73" y="37"/>
                </a:lnTo>
                <a:lnTo>
                  <a:pt x="69" y="42"/>
                </a:lnTo>
                <a:lnTo>
                  <a:pt x="64" y="48"/>
                </a:lnTo>
                <a:lnTo>
                  <a:pt x="59" y="51"/>
                </a:lnTo>
                <a:lnTo>
                  <a:pt x="53" y="55"/>
                </a:lnTo>
                <a:lnTo>
                  <a:pt x="46" y="58"/>
                </a:lnTo>
                <a:lnTo>
                  <a:pt x="41" y="62"/>
                </a:lnTo>
                <a:lnTo>
                  <a:pt x="34" y="64"/>
                </a:lnTo>
                <a:lnTo>
                  <a:pt x="18" y="69"/>
                </a:lnTo>
                <a:lnTo>
                  <a:pt x="0" y="76"/>
                </a:lnTo>
                <a:lnTo>
                  <a:pt x="0" y="76"/>
                </a:lnTo>
                <a:lnTo>
                  <a:pt x="7" y="9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6" name=""/>
          <p:cNvSpPr/>
          <p:nvPr/>
        </p:nvSpPr>
        <p:spPr>
          <a:xfrm>
            <a:off x="1392120" y="-1176480"/>
            <a:ext cx="88920" cy="69840"/>
          </a:xfrm>
          <a:custGeom>
            <a:avLst/>
            <a:gdLst/>
            <a:ahLst/>
            <a:rect l="l" t="t" r="r" b="b"/>
            <a:pathLst>
              <a:path w="112" h="89">
                <a:moveTo>
                  <a:pt x="2" y="89"/>
                </a:moveTo>
                <a:lnTo>
                  <a:pt x="7" y="89"/>
                </a:lnTo>
                <a:lnTo>
                  <a:pt x="18" y="86"/>
                </a:lnTo>
                <a:lnTo>
                  <a:pt x="25" y="80"/>
                </a:lnTo>
                <a:lnTo>
                  <a:pt x="34" y="77"/>
                </a:lnTo>
                <a:lnTo>
                  <a:pt x="43" y="71"/>
                </a:lnTo>
                <a:lnTo>
                  <a:pt x="54" y="61"/>
                </a:lnTo>
                <a:lnTo>
                  <a:pt x="64" y="50"/>
                </a:lnTo>
                <a:lnTo>
                  <a:pt x="75" y="41"/>
                </a:lnTo>
                <a:lnTo>
                  <a:pt x="86" y="32"/>
                </a:lnTo>
                <a:lnTo>
                  <a:pt x="91" y="29"/>
                </a:lnTo>
                <a:lnTo>
                  <a:pt x="98" y="25"/>
                </a:lnTo>
                <a:lnTo>
                  <a:pt x="105" y="23"/>
                </a:lnTo>
                <a:lnTo>
                  <a:pt x="112" y="20"/>
                </a:lnTo>
                <a:lnTo>
                  <a:pt x="107" y="0"/>
                </a:lnTo>
                <a:lnTo>
                  <a:pt x="96" y="4"/>
                </a:lnTo>
                <a:lnTo>
                  <a:pt x="87" y="7"/>
                </a:lnTo>
                <a:lnTo>
                  <a:pt x="80" y="11"/>
                </a:lnTo>
                <a:lnTo>
                  <a:pt x="73" y="16"/>
                </a:lnTo>
                <a:lnTo>
                  <a:pt x="61" y="25"/>
                </a:lnTo>
                <a:lnTo>
                  <a:pt x="50" y="36"/>
                </a:lnTo>
                <a:lnTo>
                  <a:pt x="39" y="46"/>
                </a:lnTo>
                <a:lnTo>
                  <a:pt x="29" y="53"/>
                </a:lnTo>
                <a:lnTo>
                  <a:pt x="23" y="59"/>
                </a:lnTo>
                <a:lnTo>
                  <a:pt x="16" y="62"/>
                </a:lnTo>
                <a:lnTo>
                  <a:pt x="9" y="66"/>
                </a:lnTo>
                <a:lnTo>
                  <a:pt x="0" y="70"/>
                </a:lnTo>
                <a:lnTo>
                  <a:pt x="5" y="68"/>
                </a:lnTo>
                <a:lnTo>
                  <a:pt x="2" y="8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7" name=""/>
          <p:cNvSpPr/>
          <p:nvPr/>
        </p:nvSpPr>
        <p:spPr>
          <a:xfrm>
            <a:off x="1285920" y="-1131840"/>
            <a:ext cx="109440" cy="31680"/>
          </a:xfrm>
          <a:custGeom>
            <a:avLst/>
            <a:gdLst/>
            <a:ahLst/>
            <a:rect l="l" t="t" r="r" b="b"/>
            <a:pathLst>
              <a:path w="138" h="41">
                <a:moveTo>
                  <a:pt x="23" y="41"/>
                </a:moveTo>
                <a:lnTo>
                  <a:pt x="23" y="37"/>
                </a:lnTo>
                <a:lnTo>
                  <a:pt x="21" y="30"/>
                </a:lnTo>
                <a:lnTo>
                  <a:pt x="21" y="27"/>
                </a:lnTo>
                <a:lnTo>
                  <a:pt x="21" y="25"/>
                </a:lnTo>
                <a:lnTo>
                  <a:pt x="21" y="23"/>
                </a:lnTo>
                <a:lnTo>
                  <a:pt x="23" y="23"/>
                </a:lnTo>
                <a:lnTo>
                  <a:pt x="23" y="21"/>
                </a:lnTo>
                <a:lnTo>
                  <a:pt x="25" y="21"/>
                </a:lnTo>
                <a:lnTo>
                  <a:pt x="28" y="20"/>
                </a:lnTo>
                <a:lnTo>
                  <a:pt x="35" y="20"/>
                </a:lnTo>
                <a:lnTo>
                  <a:pt x="42" y="20"/>
                </a:lnTo>
                <a:lnTo>
                  <a:pt x="53" y="21"/>
                </a:lnTo>
                <a:lnTo>
                  <a:pt x="66" y="21"/>
                </a:lnTo>
                <a:lnTo>
                  <a:pt x="96" y="27"/>
                </a:lnTo>
                <a:lnTo>
                  <a:pt x="135" y="32"/>
                </a:lnTo>
                <a:lnTo>
                  <a:pt x="138" y="11"/>
                </a:lnTo>
                <a:lnTo>
                  <a:pt x="99" y="5"/>
                </a:lnTo>
                <a:lnTo>
                  <a:pt x="67" y="2"/>
                </a:lnTo>
                <a:lnTo>
                  <a:pt x="55" y="0"/>
                </a:lnTo>
                <a:lnTo>
                  <a:pt x="44" y="0"/>
                </a:lnTo>
                <a:lnTo>
                  <a:pt x="33" y="0"/>
                </a:lnTo>
                <a:lnTo>
                  <a:pt x="26" y="0"/>
                </a:lnTo>
                <a:lnTo>
                  <a:pt x="19" y="2"/>
                </a:lnTo>
                <a:lnTo>
                  <a:pt x="12" y="4"/>
                </a:lnTo>
                <a:lnTo>
                  <a:pt x="7" y="9"/>
                </a:lnTo>
                <a:lnTo>
                  <a:pt x="1" y="14"/>
                </a:lnTo>
                <a:lnTo>
                  <a:pt x="0" y="21"/>
                </a:lnTo>
                <a:lnTo>
                  <a:pt x="0" y="27"/>
                </a:lnTo>
                <a:lnTo>
                  <a:pt x="0" y="34"/>
                </a:lnTo>
                <a:lnTo>
                  <a:pt x="1" y="41"/>
                </a:lnTo>
                <a:lnTo>
                  <a:pt x="1" y="36"/>
                </a:lnTo>
                <a:lnTo>
                  <a:pt x="23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8" name=""/>
          <p:cNvSpPr/>
          <p:nvPr/>
        </p:nvSpPr>
        <p:spPr>
          <a:xfrm>
            <a:off x="1260360" y="-1103400"/>
            <a:ext cx="42840" cy="55800"/>
          </a:xfrm>
          <a:custGeom>
            <a:avLst/>
            <a:gdLst/>
            <a:ahLst/>
            <a:rect l="l" t="t" r="r" b="b"/>
            <a:pathLst>
              <a:path w="53" h="71">
                <a:moveTo>
                  <a:pt x="0" y="71"/>
                </a:moveTo>
                <a:lnTo>
                  <a:pt x="0" y="71"/>
                </a:lnTo>
                <a:lnTo>
                  <a:pt x="7" y="71"/>
                </a:lnTo>
                <a:lnTo>
                  <a:pt x="12" y="67"/>
                </a:lnTo>
                <a:lnTo>
                  <a:pt x="16" y="66"/>
                </a:lnTo>
                <a:lnTo>
                  <a:pt x="21" y="60"/>
                </a:lnTo>
                <a:lnTo>
                  <a:pt x="28" y="53"/>
                </a:lnTo>
                <a:lnTo>
                  <a:pt x="35" y="42"/>
                </a:lnTo>
                <a:lnTo>
                  <a:pt x="41" y="32"/>
                </a:lnTo>
                <a:lnTo>
                  <a:pt x="46" y="21"/>
                </a:lnTo>
                <a:lnTo>
                  <a:pt x="49" y="12"/>
                </a:lnTo>
                <a:lnTo>
                  <a:pt x="53" y="5"/>
                </a:lnTo>
                <a:lnTo>
                  <a:pt x="32" y="0"/>
                </a:lnTo>
                <a:lnTo>
                  <a:pt x="30" y="5"/>
                </a:lnTo>
                <a:lnTo>
                  <a:pt x="26" y="14"/>
                </a:lnTo>
                <a:lnTo>
                  <a:pt x="23" y="23"/>
                </a:lnTo>
                <a:lnTo>
                  <a:pt x="17" y="32"/>
                </a:lnTo>
                <a:lnTo>
                  <a:pt x="12" y="41"/>
                </a:lnTo>
                <a:lnTo>
                  <a:pt x="5" y="46"/>
                </a:lnTo>
                <a:lnTo>
                  <a:pt x="3" y="48"/>
                </a:lnTo>
                <a:lnTo>
                  <a:pt x="1" y="49"/>
                </a:lnTo>
                <a:lnTo>
                  <a:pt x="0" y="51"/>
                </a:lnTo>
                <a:lnTo>
                  <a:pt x="0" y="51"/>
                </a:lnTo>
                <a:lnTo>
                  <a:pt x="0" y="7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49" name=""/>
          <p:cNvSpPr/>
          <p:nvPr/>
        </p:nvSpPr>
        <p:spPr>
          <a:xfrm>
            <a:off x="1244520" y="-1062000"/>
            <a:ext cx="15840" cy="14400"/>
          </a:xfrm>
          <a:custGeom>
            <a:avLst/>
            <a:gdLst/>
            <a:ahLst/>
            <a:rect l="l" t="t" r="r" b="b"/>
            <a:pathLst>
              <a:path w="20" h="20">
                <a:moveTo>
                  <a:pt x="0" y="4"/>
                </a:moveTo>
                <a:lnTo>
                  <a:pt x="0" y="4"/>
                </a:lnTo>
                <a:lnTo>
                  <a:pt x="0" y="9"/>
                </a:lnTo>
                <a:lnTo>
                  <a:pt x="2" y="13"/>
                </a:lnTo>
                <a:lnTo>
                  <a:pt x="7" y="16"/>
                </a:lnTo>
                <a:lnTo>
                  <a:pt x="11" y="18"/>
                </a:lnTo>
                <a:lnTo>
                  <a:pt x="16" y="20"/>
                </a:lnTo>
                <a:lnTo>
                  <a:pt x="20" y="2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2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0" name=""/>
          <p:cNvSpPr/>
          <p:nvPr/>
        </p:nvSpPr>
        <p:spPr>
          <a:xfrm>
            <a:off x="1244520" y="-1087560"/>
            <a:ext cx="31680" cy="27000"/>
          </a:xfrm>
          <a:custGeom>
            <a:avLst/>
            <a:gdLst/>
            <a:ahLst/>
            <a:rect l="l" t="t" r="r" b="b"/>
            <a:pathLst>
              <a:path w="39" h="36">
                <a:moveTo>
                  <a:pt x="25" y="22"/>
                </a:moveTo>
                <a:lnTo>
                  <a:pt x="23" y="20"/>
                </a:lnTo>
                <a:lnTo>
                  <a:pt x="20" y="16"/>
                </a:lnTo>
                <a:lnTo>
                  <a:pt x="18" y="13"/>
                </a:lnTo>
                <a:lnTo>
                  <a:pt x="20" y="9"/>
                </a:lnTo>
                <a:lnTo>
                  <a:pt x="20" y="7"/>
                </a:lnTo>
                <a:lnTo>
                  <a:pt x="18" y="9"/>
                </a:lnTo>
                <a:lnTo>
                  <a:pt x="14" y="13"/>
                </a:lnTo>
                <a:lnTo>
                  <a:pt x="11" y="16"/>
                </a:lnTo>
                <a:lnTo>
                  <a:pt x="5" y="20"/>
                </a:lnTo>
                <a:lnTo>
                  <a:pt x="4" y="23"/>
                </a:lnTo>
                <a:lnTo>
                  <a:pt x="2" y="27"/>
                </a:lnTo>
                <a:lnTo>
                  <a:pt x="0" y="30"/>
                </a:lnTo>
                <a:lnTo>
                  <a:pt x="0" y="36"/>
                </a:lnTo>
                <a:lnTo>
                  <a:pt x="20" y="36"/>
                </a:lnTo>
                <a:lnTo>
                  <a:pt x="20" y="36"/>
                </a:lnTo>
                <a:lnTo>
                  <a:pt x="21" y="36"/>
                </a:lnTo>
                <a:lnTo>
                  <a:pt x="21" y="34"/>
                </a:lnTo>
                <a:lnTo>
                  <a:pt x="25" y="32"/>
                </a:lnTo>
                <a:lnTo>
                  <a:pt x="27" y="29"/>
                </a:lnTo>
                <a:lnTo>
                  <a:pt x="32" y="25"/>
                </a:lnTo>
                <a:lnTo>
                  <a:pt x="36" y="22"/>
                </a:lnTo>
                <a:lnTo>
                  <a:pt x="37" y="16"/>
                </a:lnTo>
                <a:lnTo>
                  <a:pt x="39" y="11"/>
                </a:lnTo>
                <a:lnTo>
                  <a:pt x="36" y="4"/>
                </a:lnTo>
                <a:lnTo>
                  <a:pt x="32" y="0"/>
                </a:lnTo>
                <a:lnTo>
                  <a:pt x="30" y="0"/>
                </a:lnTo>
                <a:lnTo>
                  <a:pt x="25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1" name=""/>
          <p:cNvSpPr/>
          <p:nvPr/>
        </p:nvSpPr>
        <p:spPr>
          <a:xfrm>
            <a:off x="1212840" y="-1100160"/>
            <a:ext cx="55440" cy="28440"/>
          </a:xfrm>
          <a:custGeom>
            <a:avLst/>
            <a:gdLst/>
            <a:ahLst/>
            <a:rect l="l" t="t" r="r" b="b"/>
            <a:pathLst>
              <a:path w="69" h="36">
                <a:moveTo>
                  <a:pt x="0" y="21"/>
                </a:moveTo>
                <a:lnTo>
                  <a:pt x="0" y="21"/>
                </a:lnTo>
                <a:lnTo>
                  <a:pt x="5" y="21"/>
                </a:lnTo>
                <a:lnTo>
                  <a:pt x="12" y="23"/>
                </a:lnTo>
                <a:lnTo>
                  <a:pt x="19" y="23"/>
                </a:lnTo>
                <a:lnTo>
                  <a:pt x="28" y="25"/>
                </a:lnTo>
                <a:lnTo>
                  <a:pt x="44" y="30"/>
                </a:lnTo>
                <a:lnTo>
                  <a:pt x="64" y="36"/>
                </a:lnTo>
                <a:lnTo>
                  <a:pt x="69" y="14"/>
                </a:lnTo>
                <a:lnTo>
                  <a:pt x="52" y="11"/>
                </a:lnTo>
                <a:lnTo>
                  <a:pt x="34" y="5"/>
                </a:lnTo>
                <a:lnTo>
                  <a:pt x="25" y="4"/>
                </a:lnTo>
                <a:lnTo>
                  <a:pt x="16" y="2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2" name=""/>
          <p:cNvSpPr/>
          <p:nvPr/>
        </p:nvSpPr>
        <p:spPr>
          <a:xfrm>
            <a:off x="1171440" y="-1100160"/>
            <a:ext cx="41400" cy="50760"/>
          </a:xfrm>
          <a:custGeom>
            <a:avLst/>
            <a:gdLst/>
            <a:ahLst/>
            <a:rect l="l" t="t" r="r" b="b"/>
            <a:pathLst>
              <a:path w="53" h="62">
                <a:moveTo>
                  <a:pt x="3" y="62"/>
                </a:moveTo>
                <a:lnTo>
                  <a:pt x="7" y="62"/>
                </a:lnTo>
                <a:lnTo>
                  <a:pt x="14" y="59"/>
                </a:lnTo>
                <a:lnTo>
                  <a:pt x="19" y="55"/>
                </a:lnTo>
                <a:lnTo>
                  <a:pt x="24" y="52"/>
                </a:lnTo>
                <a:lnTo>
                  <a:pt x="30" y="48"/>
                </a:lnTo>
                <a:lnTo>
                  <a:pt x="37" y="41"/>
                </a:lnTo>
                <a:lnTo>
                  <a:pt x="42" y="34"/>
                </a:lnTo>
                <a:lnTo>
                  <a:pt x="48" y="27"/>
                </a:lnTo>
                <a:lnTo>
                  <a:pt x="51" y="23"/>
                </a:lnTo>
                <a:lnTo>
                  <a:pt x="53" y="21"/>
                </a:lnTo>
                <a:lnTo>
                  <a:pt x="53" y="21"/>
                </a:lnTo>
                <a:lnTo>
                  <a:pt x="53" y="21"/>
                </a:lnTo>
                <a:lnTo>
                  <a:pt x="53" y="21"/>
                </a:lnTo>
                <a:lnTo>
                  <a:pt x="53" y="0"/>
                </a:lnTo>
                <a:lnTo>
                  <a:pt x="48" y="2"/>
                </a:lnTo>
                <a:lnTo>
                  <a:pt x="42" y="4"/>
                </a:lnTo>
                <a:lnTo>
                  <a:pt x="39" y="5"/>
                </a:lnTo>
                <a:lnTo>
                  <a:pt x="35" y="9"/>
                </a:lnTo>
                <a:lnTo>
                  <a:pt x="30" y="14"/>
                </a:lnTo>
                <a:lnTo>
                  <a:pt x="26" y="21"/>
                </a:lnTo>
                <a:lnTo>
                  <a:pt x="21" y="27"/>
                </a:lnTo>
                <a:lnTo>
                  <a:pt x="16" y="34"/>
                </a:lnTo>
                <a:lnTo>
                  <a:pt x="12" y="36"/>
                </a:lnTo>
                <a:lnTo>
                  <a:pt x="8" y="37"/>
                </a:lnTo>
                <a:lnTo>
                  <a:pt x="5" y="41"/>
                </a:lnTo>
                <a:lnTo>
                  <a:pt x="0" y="43"/>
                </a:lnTo>
                <a:lnTo>
                  <a:pt x="3" y="41"/>
                </a:lnTo>
                <a:lnTo>
                  <a:pt x="3" y="6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3" name=""/>
          <p:cNvSpPr/>
          <p:nvPr/>
        </p:nvSpPr>
        <p:spPr>
          <a:xfrm>
            <a:off x="1122480" y="-1065240"/>
            <a:ext cx="52200" cy="42840"/>
          </a:xfrm>
          <a:custGeom>
            <a:avLst/>
            <a:gdLst/>
            <a:ahLst/>
            <a:rect l="l" t="t" r="r" b="b"/>
            <a:pathLst>
              <a:path w="68" h="55">
                <a:moveTo>
                  <a:pt x="22" y="50"/>
                </a:moveTo>
                <a:lnTo>
                  <a:pt x="20" y="55"/>
                </a:lnTo>
                <a:lnTo>
                  <a:pt x="22" y="53"/>
                </a:lnTo>
                <a:lnTo>
                  <a:pt x="27" y="48"/>
                </a:lnTo>
                <a:lnTo>
                  <a:pt x="36" y="42"/>
                </a:lnTo>
                <a:lnTo>
                  <a:pt x="45" y="35"/>
                </a:lnTo>
                <a:lnTo>
                  <a:pt x="54" y="30"/>
                </a:lnTo>
                <a:lnTo>
                  <a:pt x="63" y="23"/>
                </a:lnTo>
                <a:lnTo>
                  <a:pt x="68" y="19"/>
                </a:lnTo>
                <a:lnTo>
                  <a:pt x="64" y="19"/>
                </a:lnTo>
                <a:lnTo>
                  <a:pt x="64" y="0"/>
                </a:lnTo>
                <a:lnTo>
                  <a:pt x="55" y="3"/>
                </a:lnTo>
                <a:lnTo>
                  <a:pt x="50" y="7"/>
                </a:lnTo>
                <a:lnTo>
                  <a:pt x="41" y="12"/>
                </a:lnTo>
                <a:lnTo>
                  <a:pt x="30" y="19"/>
                </a:lnTo>
                <a:lnTo>
                  <a:pt x="22" y="26"/>
                </a:lnTo>
                <a:lnTo>
                  <a:pt x="13" y="34"/>
                </a:lnTo>
                <a:lnTo>
                  <a:pt x="6" y="41"/>
                </a:lnTo>
                <a:lnTo>
                  <a:pt x="0" y="46"/>
                </a:lnTo>
                <a:lnTo>
                  <a:pt x="0" y="50"/>
                </a:lnTo>
                <a:lnTo>
                  <a:pt x="22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4" name=""/>
          <p:cNvSpPr/>
          <p:nvPr/>
        </p:nvSpPr>
        <p:spPr>
          <a:xfrm>
            <a:off x="1103400" y="-1023840"/>
            <a:ext cx="36360" cy="54000"/>
          </a:xfrm>
          <a:custGeom>
            <a:avLst/>
            <a:gdLst/>
            <a:ahLst/>
            <a:rect l="l" t="t" r="r" b="b"/>
            <a:pathLst>
              <a:path w="46" h="70">
                <a:moveTo>
                  <a:pt x="20" y="59"/>
                </a:moveTo>
                <a:lnTo>
                  <a:pt x="18" y="70"/>
                </a:lnTo>
                <a:lnTo>
                  <a:pt x="23" y="63"/>
                </a:lnTo>
                <a:lnTo>
                  <a:pt x="29" y="54"/>
                </a:lnTo>
                <a:lnTo>
                  <a:pt x="32" y="43"/>
                </a:lnTo>
                <a:lnTo>
                  <a:pt x="37" y="34"/>
                </a:lnTo>
                <a:lnTo>
                  <a:pt x="41" y="23"/>
                </a:lnTo>
                <a:lnTo>
                  <a:pt x="43" y="15"/>
                </a:lnTo>
                <a:lnTo>
                  <a:pt x="45" y="7"/>
                </a:lnTo>
                <a:lnTo>
                  <a:pt x="46" y="0"/>
                </a:lnTo>
                <a:lnTo>
                  <a:pt x="25" y="0"/>
                </a:lnTo>
                <a:lnTo>
                  <a:pt x="23" y="2"/>
                </a:lnTo>
                <a:lnTo>
                  <a:pt x="21" y="9"/>
                </a:lnTo>
                <a:lnTo>
                  <a:pt x="20" y="18"/>
                </a:lnTo>
                <a:lnTo>
                  <a:pt x="16" y="27"/>
                </a:lnTo>
                <a:lnTo>
                  <a:pt x="13" y="36"/>
                </a:lnTo>
                <a:lnTo>
                  <a:pt x="9" y="45"/>
                </a:lnTo>
                <a:lnTo>
                  <a:pt x="5" y="52"/>
                </a:lnTo>
                <a:lnTo>
                  <a:pt x="2" y="56"/>
                </a:lnTo>
                <a:lnTo>
                  <a:pt x="0" y="66"/>
                </a:lnTo>
                <a:lnTo>
                  <a:pt x="20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5" name=""/>
          <p:cNvSpPr/>
          <p:nvPr/>
        </p:nvSpPr>
        <p:spPr>
          <a:xfrm>
            <a:off x="1103400" y="-982800"/>
            <a:ext cx="2700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34" y="14"/>
                </a:moveTo>
                <a:lnTo>
                  <a:pt x="34" y="14"/>
                </a:lnTo>
                <a:lnTo>
                  <a:pt x="34" y="12"/>
                </a:lnTo>
                <a:lnTo>
                  <a:pt x="32" y="7"/>
                </a:lnTo>
                <a:lnTo>
                  <a:pt x="30" y="3"/>
                </a:lnTo>
                <a:lnTo>
                  <a:pt x="23" y="0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0" y="10"/>
                </a:lnTo>
                <a:lnTo>
                  <a:pt x="2" y="14"/>
                </a:lnTo>
                <a:lnTo>
                  <a:pt x="4" y="18"/>
                </a:lnTo>
                <a:lnTo>
                  <a:pt x="7" y="21"/>
                </a:lnTo>
                <a:lnTo>
                  <a:pt x="13" y="23"/>
                </a:lnTo>
                <a:lnTo>
                  <a:pt x="16" y="23"/>
                </a:lnTo>
                <a:lnTo>
                  <a:pt x="21" y="21"/>
                </a:lnTo>
                <a:lnTo>
                  <a:pt x="21" y="21"/>
                </a:lnTo>
                <a:lnTo>
                  <a:pt x="20" y="21"/>
                </a:lnTo>
                <a:lnTo>
                  <a:pt x="16" y="19"/>
                </a:lnTo>
                <a:lnTo>
                  <a:pt x="13" y="16"/>
                </a:lnTo>
                <a:lnTo>
                  <a:pt x="13" y="14"/>
                </a:lnTo>
                <a:lnTo>
                  <a:pt x="34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6" name=""/>
          <p:cNvSpPr/>
          <p:nvPr/>
        </p:nvSpPr>
        <p:spPr>
          <a:xfrm>
            <a:off x="1104840" y="-971640"/>
            <a:ext cx="25560" cy="68400"/>
          </a:xfrm>
          <a:custGeom>
            <a:avLst/>
            <a:gdLst/>
            <a:ahLst/>
            <a:rect l="l" t="t" r="r" b="b"/>
            <a:pathLst>
              <a:path w="32" h="85">
                <a:moveTo>
                  <a:pt x="28" y="73"/>
                </a:moveTo>
                <a:lnTo>
                  <a:pt x="30" y="73"/>
                </a:lnTo>
                <a:lnTo>
                  <a:pt x="27" y="68"/>
                </a:lnTo>
                <a:lnTo>
                  <a:pt x="25" y="64"/>
                </a:lnTo>
                <a:lnTo>
                  <a:pt x="23" y="59"/>
                </a:lnTo>
                <a:lnTo>
                  <a:pt x="21" y="53"/>
                </a:lnTo>
                <a:lnTo>
                  <a:pt x="21" y="50"/>
                </a:lnTo>
                <a:lnTo>
                  <a:pt x="21" y="44"/>
                </a:lnTo>
                <a:lnTo>
                  <a:pt x="21" y="39"/>
                </a:lnTo>
                <a:lnTo>
                  <a:pt x="23" y="36"/>
                </a:lnTo>
                <a:lnTo>
                  <a:pt x="28" y="16"/>
                </a:lnTo>
                <a:lnTo>
                  <a:pt x="32" y="0"/>
                </a:lnTo>
                <a:lnTo>
                  <a:pt x="11" y="0"/>
                </a:lnTo>
                <a:lnTo>
                  <a:pt x="7" y="11"/>
                </a:lnTo>
                <a:lnTo>
                  <a:pt x="2" y="30"/>
                </a:lnTo>
                <a:lnTo>
                  <a:pt x="0" y="37"/>
                </a:lnTo>
                <a:lnTo>
                  <a:pt x="0" y="43"/>
                </a:lnTo>
                <a:lnTo>
                  <a:pt x="0" y="50"/>
                </a:lnTo>
                <a:lnTo>
                  <a:pt x="0" y="57"/>
                </a:lnTo>
                <a:lnTo>
                  <a:pt x="2" y="64"/>
                </a:lnTo>
                <a:lnTo>
                  <a:pt x="5" y="71"/>
                </a:lnTo>
                <a:lnTo>
                  <a:pt x="9" y="78"/>
                </a:lnTo>
                <a:lnTo>
                  <a:pt x="12" y="85"/>
                </a:lnTo>
                <a:lnTo>
                  <a:pt x="14" y="85"/>
                </a:lnTo>
                <a:lnTo>
                  <a:pt x="28" y="7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7" name=""/>
          <p:cNvSpPr/>
          <p:nvPr/>
        </p:nvSpPr>
        <p:spPr>
          <a:xfrm>
            <a:off x="1027080" y="-912960"/>
            <a:ext cx="104760" cy="74880"/>
          </a:xfrm>
          <a:custGeom>
            <a:avLst/>
            <a:gdLst/>
            <a:ahLst/>
            <a:rect l="l" t="t" r="r" b="b"/>
            <a:pathLst>
              <a:path w="132" h="94">
                <a:moveTo>
                  <a:pt x="20" y="94"/>
                </a:moveTo>
                <a:lnTo>
                  <a:pt x="20" y="93"/>
                </a:lnTo>
                <a:lnTo>
                  <a:pt x="23" y="85"/>
                </a:lnTo>
                <a:lnTo>
                  <a:pt x="28" y="77"/>
                </a:lnTo>
                <a:lnTo>
                  <a:pt x="32" y="69"/>
                </a:lnTo>
                <a:lnTo>
                  <a:pt x="37" y="64"/>
                </a:lnTo>
                <a:lnTo>
                  <a:pt x="43" y="59"/>
                </a:lnTo>
                <a:lnTo>
                  <a:pt x="46" y="53"/>
                </a:lnTo>
                <a:lnTo>
                  <a:pt x="50" y="48"/>
                </a:lnTo>
                <a:lnTo>
                  <a:pt x="55" y="44"/>
                </a:lnTo>
                <a:lnTo>
                  <a:pt x="59" y="41"/>
                </a:lnTo>
                <a:lnTo>
                  <a:pt x="64" y="37"/>
                </a:lnTo>
                <a:lnTo>
                  <a:pt x="69" y="36"/>
                </a:lnTo>
                <a:lnTo>
                  <a:pt x="73" y="32"/>
                </a:lnTo>
                <a:lnTo>
                  <a:pt x="82" y="28"/>
                </a:lnTo>
                <a:lnTo>
                  <a:pt x="89" y="27"/>
                </a:lnTo>
                <a:lnTo>
                  <a:pt x="105" y="23"/>
                </a:lnTo>
                <a:lnTo>
                  <a:pt x="116" y="23"/>
                </a:lnTo>
                <a:lnTo>
                  <a:pt x="123" y="21"/>
                </a:lnTo>
                <a:lnTo>
                  <a:pt x="126" y="20"/>
                </a:lnTo>
                <a:lnTo>
                  <a:pt x="132" y="12"/>
                </a:lnTo>
                <a:lnTo>
                  <a:pt x="132" y="5"/>
                </a:lnTo>
                <a:lnTo>
                  <a:pt x="130" y="2"/>
                </a:lnTo>
                <a:lnTo>
                  <a:pt x="128" y="0"/>
                </a:lnTo>
                <a:lnTo>
                  <a:pt x="112" y="12"/>
                </a:lnTo>
                <a:lnTo>
                  <a:pt x="112" y="12"/>
                </a:lnTo>
                <a:lnTo>
                  <a:pt x="112" y="12"/>
                </a:lnTo>
                <a:lnTo>
                  <a:pt x="112" y="7"/>
                </a:lnTo>
                <a:lnTo>
                  <a:pt x="114" y="2"/>
                </a:lnTo>
                <a:lnTo>
                  <a:pt x="116" y="2"/>
                </a:lnTo>
                <a:lnTo>
                  <a:pt x="114" y="2"/>
                </a:lnTo>
                <a:lnTo>
                  <a:pt x="101" y="4"/>
                </a:lnTo>
                <a:lnTo>
                  <a:pt x="85" y="7"/>
                </a:lnTo>
                <a:lnTo>
                  <a:pt x="75" y="11"/>
                </a:lnTo>
                <a:lnTo>
                  <a:pt x="64" y="14"/>
                </a:lnTo>
                <a:lnTo>
                  <a:pt x="59" y="16"/>
                </a:lnTo>
                <a:lnTo>
                  <a:pt x="53" y="20"/>
                </a:lnTo>
                <a:lnTo>
                  <a:pt x="48" y="25"/>
                </a:lnTo>
                <a:lnTo>
                  <a:pt x="43" y="28"/>
                </a:lnTo>
                <a:lnTo>
                  <a:pt x="36" y="32"/>
                </a:lnTo>
                <a:lnTo>
                  <a:pt x="30" y="39"/>
                </a:lnTo>
                <a:lnTo>
                  <a:pt x="25" y="44"/>
                </a:lnTo>
                <a:lnTo>
                  <a:pt x="20" y="52"/>
                </a:lnTo>
                <a:lnTo>
                  <a:pt x="14" y="59"/>
                </a:lnTo>
                <a:lnTo>
                  <a:pt x="9" y="68"/>
                </a:lnTo>
                <a:lnTo>
                  <a:pt x="5" y="77"/>
                </a:lnTo>
                <a:lnTo>
                  <a:pt x="0" y="85"/>
                </a:lnTo>
                <a:lnTo>
                  <a:pt x="0" y="85"/>
                </a:lnTo>
                <a:lnTo>
                  <a:pt x="20" y="9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8" name=""/>
          <p:cNvSpPr/>
          <p:nvPr/>
        </p:nvSpPr>
        <p:spPr>
          <a:xfrm>
            <a:off x="952560" y="-844560"/>
            <a:ext cx="88920" cy="63360"/>
          </a:xfrm>
          <a:custGeom>
            <a:avLst/>
            <a:gdLst/>
            <a:ahLst/>
            <a:rect l="l" t="t" r="r" b="b"/>
            <a:pathLst>
              <a:path w="112" h="81">
                <a:moveTo>
                  <a:pt x="21" y="70"/>
                </a:moveTo>
                <a:lnTo>
                  <a:pt x="10" y="81"/>
                </a:lnTo>
                <a:lnTo>
                  <a:pt x="17" y="81"/>
                </a:lnTo>
                <a:lnTo>
                  <a:pt x="26" y="79"/>
                </a:lnTo>
                <a:lnTo>
                  <a:pt x="33" y="77"/>
                </a:lnTo>
                <a:lnTo>
                  <a:pt x="41" y="73"/>
                </a:lnTo>
                <a:lnTo>
                  <a:pt x="48" y="70"/>
                </a:lnTo>
                <a:lnTo>
                  <a:pt x="55" y="64"/>
                </a:lnTo>
                <a:lnTo>
                  <a:pt x="62" y="59"/>
                </a:lnTo>
                <a:lnTo>
                  <a:pt x="69" y="56"/>
                </a:lnTo>
                <a:lnTo>
                  <a:pt x="82" y="43"/>
                </a:lnTo>
                <a:lnTo>
                  <a:pt x="94" y="32"/>
                </a:lnTo>
                <a:lnTo>
                  <a:pt x="99" y="27"/>
                </a:lnTo>
                <a:lnTo>
                  <a:pt x="105" y="20"/>
                </a:lnTo>
                <a:lnTo>
                  <a:pt x="108" y="16"/>
                </a:lnTo>
                <a:lnTo>
                  <a:pt x="112" y="9"/>
                </a:lnTo>
                <a:lnTo>
                  <a:pt x="92" y="0"/>
                </a:lnTo>
                <a:lnTo>
                  <a:pt x="90" y="4"/>
                </a:lnTo>
                <a:lnTo>
                  <a:pt x="87" y="8"/>
                </a:lnTo>
                <a:lnTo>
                  <a:pt x="83" y="13"/>
                </a:lnTo>
                <a:lnTo>
                  <a:pt x="80" y="18"/>
                </a:lnTo>
                <a:lnTo>
                  <a:pt x="67" y="29"/>
                </a:lnTo>
                <a:lnTo>
                  <a:pt x="57" y="40"/>
                </a:lnTo>
                <a:lnTo>
                  <a:pt x="49" y="43"/>
                </a:lnTo>
                <a:lnTo>
                  <a:pt x="44" y="47"/>
                </a:lnTo>
                <a:lnTo>
                  <a:pt x="37" y="52"/>
                </a:lnTo>
                <a:lnTo>
                  <a:pt x="32" y="54"/>
                </a:lnTo>
                <a:lnTo>
                  <a:pt x="25" y="57"/>
                </a:lnTo>
                <a:lnTo>
                  <a:pt x="19" y="59"/>
                </a:lnTo>
                <a:lnTo>
                  <a:pt x="16" y="59"/>
                </a:lnTo>
                <a:lnTo>
                  <a:pt x="10" y="59"/>
                </a:lnTo>
                <a:lnTo>
                  <a:pt x="0" y="70"/>
                </a:lnTo>
                <a:lnTo>
                  <a:pt x="21" y="7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59" name=""/>
          <p:cNvSpPr/>
          <p:nvPr/>
        </p:nvSpPr>
        <p:spPr>
          <a:xfrm>
            <a:off x="952560" y="-790560"/>
            <a:ext cx="30240" cy="27000"/>
          </a:xfrm>
          <a:custGeom>
            <a:avLst/>
            <a:gdLst/>
            <a:ahLst/>
            <a:rect l="l" t="t" r="r" b="b"/>
            <a:pathLst>
              <a:path w="39" h="34">
                <a:moveTo>
                  <a:pt x="39" y="25"/>
                </a:moveTo>
                <a:lnTo>
                  <a:pt x="33" y="14"/>
                </a:lnTo>
                <a:lnTo>
                  <a:pt x="32" y="14"/>
                </a:lnTo>
                <a:lnTo>
                  <a:pt x="30" y="12"/>
                </a:lnTo>
                <a:lnTo>
                  <a:pt x="26" y="11"/>
                </a:lnTo>
                <a:lnTo>
                  <a:pt x="25" y="9"/>
                </a:lnTo>
                <a:lnTo>
                  <a:pt x="23" y="5"/>
                </a:lnTo>
                <a:lnTo>
                  <a:pt x="23" y="3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3" y="11"/>
                </a:lnTo>
                <a:lnTo>
                  <a:pt x="5" y="16"/>
                </a:lnTo>
                <a:lnTo>
                  <a:pt x="9" y="21"/>
                </a:lnTo>
                <a:lnTo>
                  <a:pt x="12" y="25"/>
                </a:lnTo>
                <a:lnTo>
                  <a:pt x="16" y="28"/>
                </a:lnTo>
                <a:lnTo>
                  <a:pt x="19" y="32"/>
                </a:lnTo>
                <a:lnTo>
                  <a:pt x="23" y="34"/>
                </a:lnTo>
                <a:lnTo>
                  <a:pt x="17" y="25"/>
                </a:lnTo>
                <a:lnTo>
                  <a:pt x="39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0" name=""/>
          <p:cNvSpPr/>
          <p:nvPr/>
        </p:nvSpPr>
        <p:spPr>
          <a:xfrm>
            <a:off x="966960" y="-771480"/>
            <a:ext cx="15840" cy="28440"/>
          </a:xfrm>
          <a:custGeom>
            <a:avLst/>
            <a:gdLst/>
            <a:ahLst/>
            <a:rect l="l" t="t" r="r" b="b"/>
            <a:pathLst>
              <a:path w="22" h="36">
                <a:moveTo>
                  <a:pt x="22" y="36"/>
                </a:moveTo>
                <a:lnTo>
                  <a:pt x="22" y="36"/>
                </a:lnTo>
                <a:lnTo>
                  <a:pt x="22" y="28"/>
                </a:lnTo>
                <a:lnTo>
                  <a:pt x="22" y="21"/>
                </a:lnTo>
                <a:lnTo>
                  <a:pt x="22" y="12"/>
                </a:lnTo>
                <a:lnTo>
                  <a:pt x="22" y="0"/>
                </a:lnTo>
                <a:lnTo>
                  <a:pt x="0" y="0"/>
                </a:lnTo>
                <a:lnTo>
                  <a:pt x="0" y="12"/>
                </a:lnTo>
                <a:lnTo>
                  <a:pt x="0" y="21"/>
                </a:lnTo>
                <a:lnTo>
                  <a:pt x="0" y="28"/>
                </a:lnTo>
                <a:lnTo>
                  <a:pt x="0" y="36"/>
                </a:lnTo>
                <a:lnTo>
                  <a:pt x="22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1" name=""/>
          <p:cNvSpPr/>
          <p:nvPr/>
        </p:nvSpPr>
        <p:spPr>
          <a:xfrm>
            <a:off x="966960" y="-743040"/>
            <a:ext cx="28440" cy="28800"/>
          </a:xfrm>
          <a:custGeom>
            <a:avLst/>
            <a:gdLst/>
            <a:ahLst/>
            <a:rect l="l" t="t" r="r" b="b"/>
            <a:pathLst>
              <a:path w="36" h="37">
                <a:moveTo>
                  <a:pt x="34" y="37"/>
                </a:moveTo>
                <a:lnTo>
                  <a:pt x="36" y="24"/>
                </a:lnTo>
                <a:lnTo>
                  <a:pt x="32" y="21"/>
                </a:lnTo>
                <a:lnTo>
                  <a:pt x="29" y="12"/>
                </a:lnTo>
                <a:lnTo>
                  <a:pt x="25" y="8"/>
                </a:lnTo>
                <a:lnTo>
                  <a:pt x="24" y="3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lnTo>
                  <a:pt x="0" y="5"/>
                </a:lnTo>
                <a:lnTo>
                  <a:pt x="2" y="10"/>
                </a:lnTo>
                <a:lnTo>
                  <a:pt x="6" y="16"/>
                </a:lnTo>
                <a:lnTo>
                  <a:pt x="9" y="21"/>
                </a:lnTo>
                <a:lnTo>
                  <a:pt x="13" y="30"/>
                </a:lnTo>
                <a:lnTo>
                  <a:pt x="16" y="35"/>
                </a:lnTo>
                <a:lnTo>
                  <a:pt x="18" y="23"/>
                </a:lnTo>
                <a:lnTo>
                  <a:pt x="34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2" name=""/>
          <p:cNvSpPr/>
          <p:nvPr/>
        </p:nvSpPr>
        <p:spPr>
          <a:xfrm>
            <a:off x="968400" y="-725400"/>
            <a:ext cx="23760" cy="25200"/>
          </a:xfrm>
          <a:custGeom>
            <a:avLst/>
            <a:gdLst/>
            <a:ahLst/>
            <a:rect l="l" t="t" r="r" b="b"/>
            <a:pathLst>
              <a:path w="30" h="32">
                <a:moveTo>
                  <a:pt x="0" y="32"/>
                </a:moveTo>
                <a:lnTo>
                  <a:pt x="0" y="32"/>
                </a:lnTo>
                <a:lnTo>
                  <a:pt x="6" y="32"/>
                </a:lnTo>
                <a:lnTo>
                  <a:pt x="11" y="30"/>
                </a:lnTo>
                <a:lnTo>
                  <a:pt x="14" y="28"/>
                </a:lnTo>
                <a:lnTo>
                  <a:pt x="18" y="26"/>
                </a:lnTo>
                <a:lnTo>
                  <a:pt x="25" y="19"/>
                </a:lnTo>
                <a:lnTo>
                  <a:pt x="30" y="14"/>
                </a:lnTo>
                <a:lnTo>
                  <a:pt x="14" y="0"/>
                </a:lnTo>
                <a:lnTo>
                  <a:pt x="9" y="3"/>
                </a:lnTo>
                <a:lnTo>
                  <a:pt x="4" y="9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10"/>
                </a:lnTo>
                <a:lnTo>
                  <a:pt x="0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3" name=""/>
          <p:cNvSpPr/>
          <p:nvPr/>
        </p:nvSpPr>
        <p:spPr>
          <a:xfrm>
            <a:off x="955800" y="-733320"/>
            <a:ext cx="19080" cy="33120"/>
          </a:xfrm>
          <a:custGeom>
            <a:avLst/>
            <a:gdLst/>
            <a:ahLst/>
            <a:rect l="l" t="t" r="r" b="b"/>
            <a:pathLst>
              <a:path w="25" h="43">
                <a:moveTo>
                  <a:pt x="4" y="9"/>
                </a:moveTo>
                <a:lnTo>
                  <a:pt x="7" y="0"/>
                </a:lnTo>
                <a:lnTo>
                  <a:pt x="4" y="4"/>
                </a:lnTo>
                <a:lnTo>
                  <a:pt x="2" y="9"/>
                </a:lnTo>
                <a:lnTo>
                  <a:pt x="0" y="14"/>
                </a:lnTo>
                <a:lnTo>
                  <a:pt x="0" y="21"/>
                </a:lnTo>
                <a:lnTo>
                  <a:pt x="0" y="27"/>
                </a:lnTo>
                <a:lnTo>
                  <a:pt x="2" y="34"/>
                </a:lnTo>
                <a:lnTo>
                  <a:pt x="6" y="39"/>
                </a:lnTo>
                <a:lnTo>
                  <a:pt x="9" y="41"/>
                </a:lnTo>
                <a:lnTo>
                  <a:pt x="13" y="43"/>
                </a:lnTo>
                <a:lnTo>
                  <a:pt x="18" y="43"/>
                </a:lnTo>
                <a:lnTo>
                  <a:pt x="18" y="21"/>
                </a:lnTo>
                <a:lnTo>
                  <a:pt x="20" y="21"/>
                </a:lnTo>
                <a:lnTo>
                  <a:pt x="20" y="23"/>
                </a:lnTo>
                <a:lnTo>
                  <a:pt x="22" y="25"/>
                </a:lnTo>
                <a:lnTo>
                  <a:pt x="22" y="23"/>
                </a:lnTo>
                <a:lnTo>
                  <a:pt x="22" y="21"/>
                </a:lnTo>
                <a:lnTo>
                  <a:pt x="22" y="20"/>
                </a:lnTo>
                <a:lnTo>
                  <a:pt x="22" y="16"/>
                </a:lnTo>
                <a:lnTo>
                  <a:pt x="22" y="14"/>
                </a:lnTo>
                <a:lnTo>
                  <a:pt x="22" y="16"/>
                </a:lnTo>
                <a:lnTo>
                  <a:pt x="25" y="5"/>
                </a:lnTo>
                <a:lnTo>
                  <a:pt x="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4" name=""/>
          <p:cNvSpPr/>
          <p:nvPr/>
        </p:nvSpPr>
        <p:spPr>
          <a:xfrm>
            <a:off x="930240" y="-765000"/>
            <a:ext cx="44640" cy="39600"/>
          </a:xfrm>
          <a:custGeom>
            <a:avLst/>
            <a:gdLst/>
            <a:ahLst/>
            <a:rect l="l" t="t" r="r" b="b"/>
            <a:pathLst>
              <a:path w="55" h="52">
                <a:moveTo>
                  <a:pt x="2" y="16"/>
                </a:moveTo>
                <a:lnTo>
                  <a:pt x="0" y="14"/>
                </a:lnTo>
                <a:lnTo>
                  <a:pt x="9" y="23"/>
                </a:lnTo>
                <a:lnTo>
                  <a:pt x="21" y="34"/>
                </a:lnTo>
                <a:lnTo>
                  <a:pt x="27" y="39"/>
                </a:lnTo>
                <a:lnTo>
                  <a:pt x="30" y="43"/>
                </a:lnTo>
                <a:lnTo>
                  <a:pt x="30" y="46"/>
                </a:lnTo>
                <a:lnTo>
                  <a:pt x="32" y="48"/>
                </a:lnTo>
                <a:lnTo>
                  <a:pt x="34" y="50"/>
                </a:lnTo>
                <a:lnTo>
                  <a:pt x="34" y="52"/>
                </a:lnTo>
                <a:lnTo>
                  <a:pt x="55" y="48"/>
                </a:lnTo>
                <a:lnTo>
                  <a:pt x="53" y="43"/>
                </a:lnTo>
                <a:lnTo>
                  <a:pt x="52" y="39"/>
                </a:lnTo>
                <a:lnTo>
                  <a:pt x="50" y="34"/>
                </a:lnTo>
                <a:lnTo>
                  <a:pt x="46" y="30"/>
                </a:lnTo>
                <a:lnTo>
                  <a:pt x="41" y="25"/>
                </a:lnTo>
                <a:lnTo>
                  <a:pt x="36" y="18"/>
                </a:lnTo>
                <a:lnTo>
                  <a:pt x="25" y="9"/>
                </a:lnTo>
                <a:lnTo>
                  <a:pt x="18" y="2"/>
                </a:lnTo>
                <a:lnTo>
                  <a:pt x="16" y="0"/>
                </a:lnTo>
                <a:lnTo>
                  <a:pt x="2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5" name=""/>
          <p:cNvSpPr/>
          <p:nvPr/>
        </p:nvSpPr>
        <p:spPr>
          <a:xfrm>
            <a:off x="824040" y="-847800"/>
            <a:ext cx="118800" cy="95400"/>
          </a:xfrm>
          <a:custGeom>
            <a:avLst/>
            <a:gdLst/>
            <a:ahLst/>
            <a:rect l="l" t="t" r="r" b="b"/>
            <a:pathLst>
              <a:path w="151" h="119">
                <a:moveTo>
                  <a:pt x="0" y="14"/>
                </a:moveTo>
                <a:lnTo>
                  <a:pt x="1" y="16"/>
                </a:lnTo>
                <a:lnTo>
                  <a:pt x="14" y="27"/>
                </a:lnTo>
                <a:lnTo>
                  <a:pt x="30" y="39"/>
                </a:lnTo>
                <a:lnTo>
                  <a:pt x="46" y="51"/>
                </a:lnTo>
                <a:lnTo>
                  <a:pt x="66" y="64"/>
                </a:lnTo>
                <a:lnTo>
                  <a:pt x="83" y="76"/>
                </a:lnTo>
                <a:lnTo>
                  <a:pt x="101" y="91"/>
                </a:lnTo>
                <a:lnTo>
                  <a:pt x="121" y="105"/>
                </a:lnTo>
                <a:lnTo>
                  <a:pt x="137" y="119"/>
                </a:lnTo>
                <a:lnTo>
                  <a:pt x="151" y="103"/>
                </a:lnTo>
                <a:lnTo>
                  <a:pt x="133" y="89"/>
                </a:lnTo>
                <a:lnTo>
                  <a:pt x="115" y="75"/>
                </a:lnTo>
                <a:lnTo>
                  <a:pt x="96" y="60"/>
                </a:lnTo>
                <a:lnTo>
                  <a:pt x="78" y="48"/>
                </a:lnTo>
                <a:lnTo>
                  <a:pt x="60" y="34"/>
                </a:lnTo>
                <a:lnTo>
                  <a:pt x="42" y="23"/>
                </a:lnTo>
                <a:lnTo>
                  <a:pt x="28" y="11"/>
                </a:lnTo>
                <a:lnTo>
                  <a:pt x="16" y="0"/>
                </a:lnTo>
                <a:lnTo>
                  <a:pt x="16" y="0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6" name=""/>
          <p:cNvSpPr/>
          <p:nvPr/>
        </p:nvSpPr>
        <p:spPr>
          <a:xfrm>
            <a:off x="716040" y="-878040"/>
            <a:ext cx="120600" cy="41400"/>
          </a:xfrm>
          <a:custGeom>
            <a:avLst/>
            <a:gdLst/>
            <a:ahLst/>
            <a:rect l="l" t="t" r="r" b="b"/>
            <a:pathLst>
              <a:path w="152" h="52">
                <a:moveTo>
                  <a:pt x="0" y="22"/>
                </a:moveTo>
                <a:lnTo>
                  <a:pt x="0" y="22"/>
                </a:lnTo>
                <a:lnTo>
                  <a:pt x="20" y="22"/>
                </a:lnTo>
                <a:lnTo>
                  <a:pt x="40" y="22"/>
                </a:lnTo>
                <a:lnTo>
                  <a:pt x="59" y="24"/>
                </a:lnTo>
                <a:lnTo>
                  <a:pt x="79" y="27"/>
                </a:lnTo>
                <a:lnTo>
                  <a:pt x="88" y="29"/>
                </a:lnTo>
                <a:lnTo>
                  <a:pt x="95" y="31"/>
                </a:lnTo>
                <a:lnTo>
                  <a:pt x="104" y="33"/>
                </a:lnTo>
                <a:lnTo>
                  <a:pt x="111" y="36"/>
                </a:lnTo>
                <a:lnTo>
                  <a:pt x="118" y="40"/>
                </a:lnTo>
                <a:lnTo>
                  <a:pt x="125" y="43"/>
                </a:lnTo>
                <a:lnTo>
                  <a:pt x="130" y="49"/>
                </a:lnTo>
                <a:lnTo>
                  <a:pt x="136" y="52"/>
                </a:lnTo>
                <a:lnTo>
                  <a:pt x="152" y="38"/>
                </a:lnTo>
                <a:lnTo>
                  <a:pt x="145" y="33"/>
                </a:lnTo>
                <a:lnTo>
                  <a:pt x="136" y="25"/>
                </a:lnTo>
                <a:lnTo>
                  <a:pt x="129" y="22"/>
                </a:lnTo>
                <a:lnTo>
                  <a:pt x="120" y="18"/>
                </a:lnTo>
                <a:lnTo>
                  <a:pt x="111" y="13"/>
                </a:lnTo>
                <a:lnTo>
                  <a:pt x="102" y="11"/>
                </a:lnTo>
                <a:lnTo>
                  <a:pt x="93" y="9"/>
                </a:lnTo>
                <a:lnTo>
                  <a:pt x="82" y="6"/>
                </a:lnTo>
                <a:lnTo>
                  <a:pt x="63" y="4"/>
                </a:lnTo>
                <a:lnTo>
                  <a:pt x="41" y="2"/>
                </a:lnTo>
                <a:lnTo>
                  <a:pt x="20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7" name=""/>
          <p:cNvSpPr/>
          <p:nvPr/>
        </p:nvSpPr>
        <p:spPr>
          <a:xfrm>
            <a:off x="650880" y="-892080"/>
            <a:ext cx="65160" cy="31680"/>
          </a:xfrm>
          <a:custGeom>
            <a:avLst/>
            <a:gdLst/>
            <a:ahLst/>
            <a:rect l="l" t="t" r="r" b="b"/>
            <a:pathLst>
              <a:path w="81" h="39">
                <a:moveTo>
                  <a:pt x="0" y="21"/>
                </a:moveTo>
                <a:lnTo>
                  <a:pt x="0" y="21"/>
                </a:lnTo>
                <a:lnTo>
                  <a:pt x="8" y="23"/>
                </a:lnTo>
                <a:lnTo>
                  <a:pt x="19" y="23"/>
                </a:lnTo>
                <a:lnTo>
                  <a:pt x="32" y="26"/>
                </a:lnTo>
                <a:lnTo>
                  <a:pt x="42" y="30"/>
                </a:lnTo>
                <a:lnTo>
                  <a:pt x="55" y="33"/>
                </a:lnTo>
                <a:lnTo>
                  <a:pt x="65" y="35"/>
                </a:lnTo>
                <a:lnTo>
                  <a:pt x="74" y="39"/>
                </a:lnTo>
                <a:lnTo>
                  <a:pt x="81" y="39"/>
                </a:lnTo>
                <a:lnTo>
                  <a:pt x="81" y="17"/>
                </a:lnTo>
                <a:lnTo>
                  <a:pt x="78" y="17"/>
                </a:lnTo>
                <a:lnTo>
                  <a:pt x="71" y="16"/>
                </a:lnTo>
                <a:lnTo>
                  <a:pt x="60" y="12"/>
                </a:lnTo>
                <a:lnTo>
                  <a:pt x="49" y="9"/>
                </a:lnTo>
                <a:lnTo>
                  <a:pt x="37" y="5"/>
                </a:lnTo>
                <a:lnTo>
                  <a:pt x="24" y="3"/>
                </a:lnTo>
                <a:lnTo>
                  <a:pt x="12" y="1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8" name=""/>
          <p:cNvSpPr/>
          <p:nvPr/>
        </p:nvSpPr>
        <p:spPr>
          <a:xfrm>
            <a:off x="606600" y="-892080"/>
            <a:ext cx="44280" cy="28440"/>
          </a:xfrm>
          <a:custGeom>
            <a:avLst/>
            <a:gdLst/>
            <a:ahLst/>
            <a:rect l="l" t="t" r="r" b="b"/>
            <a:pathLst>
              <a:path w="57" h="35">
                <a:moveTo>
                  <a:pt x="14" y="35"/>
                </a:moveTo>
                <a:lnTo>
                  <a:pt x="16" y="35"/>
                </a:lnTo>
                <a:lnTo>
                  <a:pt x="19" y="32"/>
                </a:lnTo>
                <a:lnTo>
                  <a:pt x="21" y="28"/>
                </a:lnTo>
                <a:lnTo>
                  <a:pt x="25" y="26"/>
                </a:lnTo>
                <a:lnTo>
                  <a:pt x="28" y="25"/>
                </a:lnTo>
                <a:lnTo>
                  <a:pt x="33" y="23"/>
                </a:lnTo>
                <a:lnTo>
                  <a:pt x="39" y="21"/>
                </a:lnTo>
                <a:lnTo>
                  <a:pt x="48" y="21"/>
                </a:lnTo>
                <a:lnTo>
                  <a:pt x="57" y="21"/>
                </a:lnTo>
                <a:lnTo>
                  <a:pt x="57" y="0"/>
                </a:lnTo>
                <a:lnTo>
                  <a:pt x="46" y="0"/>
                </a:lnTo>
                <a:lnTo>
                  <a:pt x="35" y="1"/>
                </a:lnTo>
                <a:lnTo>
                  <a:pt x="26" y="3"/>
                </a:lnTo>
                <a:lnTo>
                  <a:pt x="21" y="5"/>
                </a:lnTo>
                <a:lnTo>
                  <a:pt x="14" y="9"/>
                </a:lnTo>
                <a:lnTo>
                  <a:pt x="8" y="12"/>
                </a:lnTo>
                <a:lnTo>
                  <a:pt x="5" y="16"/>
                </a:lnTo>
                <a:lnTo>
                  <a:pt x="0" y="21"/>
                </a:lnTo>
                <a:lnTo>
                  <a:pt x="0" y="19"/>
                </a:lnTo>
                <a:lnTo>
                  <a:pt x="14" y="3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9" name=""/>
          <p:cNvSpPr/>
          <p:nvPr/>
        </p:nvSpPr>
        <p:spPr>
          <a:xfrm>
            <a:off x="538200" y="-874800"/>
            <a:ext cx="79200" cy="60480"/>
          </a:xfrm>
          <a:custGeom>
            <a:avLst/>
            <a:gdLst/>
            <a:ahLst/>
            <a:rect l="l" t="t" r="r" b="b"/>
            <a:pathLst>
              <a:path w="100" h="77">
                <a:moveTo>
                  <a:pt x="14" y="77"/>
                </a:moveTo>
                <a:lnTo>
                  <a:pt x="14" y="77"/>
                </a:lnTo>
                <a:lnTo>
                  <a:pt x="23" y="68"/>
                </a:lnTo>
                <a:lnTo>
                  <a:pt x="32" y="62"/>
                </a:lnTo>
                <a:lnTo>
                  <a:pt x="43" y="55"/>
                </a:lnTo>
                <a:lnTo>
                  <a:pt x="54" y="48"/>
                </a:lnTo>
                <a:lnTo>
                  <a:pt x="64" y="41"/>
                </a:lnTo>
                <a:lnTo>
                  <a:pt x="77" y="34"/>
                </a:lnTo>
                <a:lnTo>
                  <a:pt x="87" y="25"/>
                </a:lnTo>
                <a:lnTo>
                  <a:pt x="100" y="16"/>
                </a:lnTo>
                <a:lnTo>
                  <a:pt x="86" y="0"/>
                </a:lnTo>
                <a:lnTo>
                  <a:pt x="75" y="9"/>
                </a:lnTo>
                <a:lnTo>
                  <a:pt x="62" y="18"/>
                </a:lnTo>
                <a:lnTo>
                  <a:pt x="52" y="23"/>
                </a:lnTo>
                <a:lnTo>
                  <a:pt x="43" y="32"/>
                </a:lnTo>
                <a:lnTo>
                  <a:pt x="30" y="37"/>
                </a:lnTo>
                <a:lnTo>
                  <a:pt x="22" y="45"/>
                </a:lnTo>
                <a:lnTo>
                  <a:pt x="11" y="53"/>
                </a:lnTo>
                <a:lnTo>
                  <a:pt x="0" y="62"/>
                </a:lnTo>
                <a:lnTo>
                  <a:pt x="14" y="7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0" name=""/>
          <p:cNvSpPr/>
          <p:nvPr/>
        </p:nvSpPr>
        <p:spPr>
          <a:xfrm>
            <a:off x="504720" y="-825480"/>
            <a:ext cx="42840" cy="23760"/>
          </a:xfrm>
          <a:custGeom>
            <a:avLst/>
            <a:gdLst/>
            <a:ahLst/>
            <a:rect l="l" t="t" r="r" b="b"/>
            <a:pathLst>
              <a:path w="56" h="31">
                <a:moveTo>
                  <a:pt x="4" y="31"/>
                </a:moveTo>
                <a:lnTo>
                  <a:pt x="6" y="31"/>
                </a:lnTo>
                <a:lnTo>
                  <a:pt x="15" y="29"/>
                </a:lnTo>
                <a:lnTo>
                  <a:pt x="29" y="25"/>
                </a:lnTo>
                <a:lnTo>
                  <a:pt x="34" y="25"/>
                </a:lnTo>
                <a:lnTo>
                  <a:pt x="43" y="22"/>
                </a:lnTo>
                <a:lnTo>
                  <a:pt x="50" y="20"/>
                </a:lnTo>
                <a:lnTo>
                  <a:pt x="56" y="15"/>
                </a:lnTo>
                <a:lnTo>
                  <a:pt x="41" y="0"/>
                </a:lnTo>
                <a:lnTo>
                  <a:pt x="40" y="2"/>
                </a:lnTo>
                <a:lnTo>
                  <a:pt x="34" y="4"/>
                </a:lnTo>
                <a:lnTo>
                  <a:pt x="31" y="6"/>
                </a:lnTo>
                <a:lnTo>
                  <a:pt x="24" y="7"/>
                </a:lnTo>
                <a:lnTo>
                  <a:pt x="11" y="7"/>
                </a:lnTo>
                <a:lnTo>
                  <a:pt x="0" y="11"/>
                </a:lnTo>
                <a:lnTo>
                  <a:pt x="4" y="9"/>
                </a:lnTo>
                <a:lnTo>
                  <a:pt x="4" y="3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1" name=""/>
          <p:cNvSpPr/>
          <p:nvPr/>
        </p:nvSpPr>
        <p:spPr>
          <a:xfrm>
            <a:off x="484200" y="-817560"/>
            <a:ext cx="23760" cy="30240"/>
          </a:xfrm>
          <a:custGeom>
            <a:avLst/>
            <a:gdLst/>
            <a:ahLst/>
            <a:rect l="l" t="t" r="r" b="b"/>
            <a:pathLst>
              <a:path w="30" h="39">
                <a:moveTo>
                  <a:pt x="12" y="38"/>
                </a:moveTo>
                <a:lnTo>
                  <a:pt x="7" y="39"/>
                </a:lnTo>
                <a:lnTo>
                  <a:pt x="17" y="34"/>
                </a:lnTo>
                <a:lnTo>
                  <a:pt x="24" y="27"/>
                </a:lnTo>
                <a:lnTo>
                  <a:pt x="26" y="25"/>
                </a:lnTo>
                <a:lnTo>
                  <a:pt x="30" y="22"/>
                </a:lnTo>
                <a:lnTo>
                  <a:pt x="30" y="22"/>
                </a:lnTo>
                <a:lnTo>
                  <a:pt x="28" y="22"/>
                </a:lnTo>
                <a:lnTo>
                  <a:pt x="28" y="0"/>
                </a:lnTo>
                <a:lnTo>
                  <a:pt x="21" y="2"/>
                </a:lnTo>
                <a:lnTo>
                  <a:pt x="16" y="6"/>
                </a:lnTo>
                <a:lnTo>
                  <a:pt x="10" y="9"/>
                </a:lnTo>
                <a:lnTo>
                  <a:pt x="8" y="13"/>
                </a:lnTo>
                <a:lnTo>
                  <a:pt x="3" y="18"/>
                </a:lnTo>
                <a:lnTo>
                  <a:pt x="7" y="18"/>
                </a:lnTo>
                <a:lnTo>
                  <a:pt x="0" y="20"/>
                </a:lnTo>
                <a:lnTo>
                  <a:pt x="12" y="3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2" name=""/>
          <p:cNvSpPr/>
          <p:nvPr/>
        </p:nvSpPr>
        <p:spPr>
          <a:xfrm>
            <a:off x="392040" y="-803160"/>
            <a:ext cx="101520" cy="39600"/>
          </a:xfrm>
          <a:custGeom>
            <a:avLst/>
            <a:gdLst/>
            <a:ahLst/>
            <a:rect l="l" t="t" r="r" b="b"/>
            <a:pathLst>
              <a:path w="130" h="50">
                <a:moveTo>
                  <a:pt x="0" y="50"/>
                </a:moveTo>
                <a:lnTo>
                  <a:pt x="0" y="50"/>
                </a:lnTo>
                <a:lnTo>
                  <a:pt x="20" y="50"/>
                </a:lnTo>
                <a:lnTo>
                  <a:pt x="36" y="48"/>
                </a:lnTo>
                <a:lnTo>
                  <a:pt x="53" y="46"/>
                </a:lnTo>
                <a:lnTo>
                  <a:pt x="69" y="43"/>
                </a:lnTo>
                <a:lnTo>
                  <a:pt x="78" y="41"/>
                </a:lnTo>
                <a:lnTo>
                  <a:pt x="85" y="39"/>
                </a:lnTo>
                <a:lnTo>
                  <a:pt x="94" y="35"/>
                </a:lnTo>
                <a:lnTo>
                  <a:pt x="102" y="34"/>
                </a:lnTo>
                <a:lnTo>
                  <a:pt x="109" y="28"/>
                </a:lnTo>
                <a:lnTo>
                  <a:pt x="116" y="25"/>
                </a:lnTo>
                <a:lnTo>
                  <a:pt x="123" y="21"/>
                </a:lnTo>
                <a:lnTo>
                  <a:pt x="130" y="16"/>
                </a:lnTo>
                <a:lnTo>
                  <a:pt x="118" y="0"/>
                </a:lnTo>
                <a:lnTo>
                  <a:pt x="112" y="3"/>
                </a:lnTo>
                <a:lnTo>
                  <a:pt x="105" y="7"/>
                </a:lnTo>
                <a:lnTo>
                  <a:pt x="98" y="10"/>
                </a:lnTo>
                <a:lnTo>
                  <a:pt x="93" y="14"/>
                </a:lnTo>
                <a:lnTo>
                  <a:pt x="85" y="16"/>
                </a:lnTo>
                <a:lnTo>
                  <a:pt x="78" y="19"/>
                </a:lnTo>
                <a:lnTo>
                  <a:pt x="71" y="21"/>
                </a:lnTo>
                <a:lnTo>
                  <a:pt x="66" y="23"/>
                </a:lnTo>
                <a:lnTo>
                  <a:pt x="50" y="27"/>
                </a:lnTo>
                <a:lnTo>
                  <a:pt x="34" y="28"/>
                </a:lnTo>
                <a:lnTo>
                  <a:pt x="18" y="28"/>
                </a:lnTo>
                <a:lnTo>
                  <a:pt x="0" y="28"/>
                </a:lnTo>
                <a:lnTo>
                  <a:pt x="0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3" name=""/>
          <p:cNvSpPr/>
          <p:nvPr/>
        </p:nvSpPr>
        <p:spPr>
          <a:xfrm>
            <a:off x="339840" y="-816120"/>
            <a:ext cx="52200" cy="52560"/>
          </a:xfrm>
          <a:custGeom>
            <a:avLst/>
            <a:gdLst/>
            <a:ahLst/>
            <a:rect l="l" t="t" r="r" b="b"/>
            <a:pathLst>
              <a:path w="66" h="66">
                <a:moveTo>
                  <a:pt x="2" y="16"/>
                </a:moveTo>
                <a:lnTo>
                  <a:pt x="0" y="16"/>
                </a:lnTo>
                <a:lnTo>
                  <a:pt x="7" y="23"/>
                </a:lnTo>
                <a:lnTo>
                  <a:pt x="22" y="39"/>
                </a:lnTo>
                <a:lnTo>
                  <a:pt x="32" y="50"/>
                </a:lnTo>
                <a:lnTo>
                  <a:pt x="41" y="57"/>
                </a:lnTo>
                <a:lnTo>
                  <a:pt x="48" y="60"/>
                </a:lnTo>
                <a:lnTo>
                  <a:pt x="54" y="64"/>
                </a:lnTo>
                <a:lnTo>
                  <a:pt x="59" y="66"/>
                </a:lnTo>
                <a:lnTo>
                  <a:pt x="66" y="66"/>
                </a:lnTo>
                <a:lnTo>
                  <a:pt x="66" y="44"/>
                </a:lnTo>
                <a:lnTo>
                  <a:pt x="64" y="44"/>
                </a:lnTo>
                <a:lnTo>
                  <a:pt x="63" y="44"/>
                </a:lnTo>
                <a:lnTo>
                  <a:pt x="59" y="43"/>
                </a:lnTo>
                <a:lnTo>
                  <a:pt x="55" y="41"/>
                </a:lnTo>
                <a:lnTo>
                  <a:pt x="46" y="34"/>
                </a:lnTo>
                <a:lnTo>
                  <a:pt x="38" y="26"/>
                </a:lnTo>
                <a:lnTo>
                  <a:pt x="23" y="10"/>
                </a:lnTo>
                <a:lnTo>
                  <a:pt x="16" y="0"/>
                </a:lnTo>
                <a:lnTo>
                  <a:pt x="14" y="0"/>
                </a:lnTo>
                <a:lnTo>
                  <a:pt x="2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4" name=""/>
          <p:cNvSpPr/>
          <p:nvPr/>
        </p:nvSpPr>
        <p:spPr>
          <a:xfrm>
            <a:off x="328680" y="-819000"/>
            <a:ext cx="22320" cy="29880"/>
          </a:xfrm>
          <a:custGeom>
            <a:avLst/>
            <a:gdLst/>
            <a:ahLst/>
            <a:rect l="l" t="t" r="r" b="b"/>
            <a:pathLst>
              <a:path w="26" h="40">
                <a:moveTo>
                  <a:pt x="2" y="34"/>
                </a:moveTo>
                <a:lnTo>
                  <a:pt x="0" y="34"/>
                </a:lnTo>
                <a:lnTo>
                  <a:pt x="3" y="36"/>
                </a:lnTo>
                <a:lnTo>
                  <a:pt x="7" y="40"/>
                </a:lnTo>
                <a:lnTo>
                  <a:pt x="21" y="36"/>
                </a:lnTo>
                <a:lnTo>
                  <a:pt x="23" y="29"/>
                </a:lnTo>
                <a:lnTo>
                  <a:pt x="23" y="24"/>
                </a:lnTo>
                <a:lnTo>
                  <a:pt x="23" y="20"/>
                </a:lnTo>
                <a:lnTo>
                  <a:pt x="21" y="16"/>
                </a:lnTo>
                <a:lnTo>
                  <a:pt x="23" y="15"/>
                </a:lnTo>
                <a:lnTo>
                  <a:pt x="18" y="20"/>
                </a:lnTo>
                <a:lnTo>
                  <a:pt x="12" y="22"/>
                </a:lnTo>
                <a:lnTo>
                  <a:pt x="12" y="20"/>
                </a:lnTo>
                <a:lnTo>
                  <a:pt x="12" y="22"/>
                </a:lnTo>
                <a:lnTo>
                  <a:pt x="26" y="6"/>
                </a:lnTo>
                <a:lnTo>
                  <a:pt x="21" y="2"/>
                </a:lnTo>
                <a:lnTo>
                  <a:pt x="16" y="0"/>
                </a:lnTo>
                <a:lnTo>
                  <a:pt x="9" y="2"/>
                </a:lnTo>
                <a:lnTo>
                  <a:pt x="2" y="9"/>
                </a:lnTo>
                <a:lnTo>
                  <a:pt x="0" y="15"/>
                </a:lnTo>
                <a:lnTo>
                  <a:pt x="2" y="22"/>
                </a:lnTo>
                <a:lnTo>
                  <a:pt x="2" y="27"/>
                </a:lnTo>
                <a:lnTo>
                  <a:pt x="2" y="29"/>
                </a:lnTo>
                <a:lnTo>
                  <a:pt x="3" y="24"/>
                </a:lnTo>
                <a:lnTo>
                  <a:pt x="16" y="20"/>
                </a:lnTo>
                <a:lnTo>
                  <a:pt x="18" y="22"/>
                </a:lnTo>
                <a:lnTo>
                  <a:pt x="18" y="22"/>
                </a:lnTo>
                <a:lnTo>
                  <a:pt x="16" y="20"/>
                </a:lnTo>
                <a:lnTo>
                  <a:pt x="2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5" name=""/>
          <p:cNvSpPr/>
          <p:nvPr/>
        </p:nvSpPr>
        <p:spPr>
          <a:xfrm>
            <a:off x="318960" y="-822240"/>
            <a:ext cx="24120" cy="30240"/>
          </a:xfrm>
          <a:custGeom>
            <a:avLst/>
            <a:gdLst/>
            <a:ahLst/>
            <a:rect l="l" t="t" r="r" b="b"/>
            <a:pathLst>
              <a:path w="31" h="37">
                <a:moveTo>
                  <a:pt x="7" y="12"/>
                </a:moveTo>
                <a:lnTo>
                  <a:pt x="6" y="3"/>
                </a:lnTo>
                <a:lnTo>
                  <a:pt x="2" y="12"/>
                </a:lnTo>
                <a:lnTo>
                  <a:pt x="0" y="21"/>
                </a:lnTo>
                <a:lnTo>
                  <a:pt x="6" y="28"/>
                </a:lnTo>
                <a:lnTo>
                  <a:pt x="15" y="37"/>
                </a:lnTo>
                <a:lnTo>
                  <a:pt x="31" y="23"/>
                </a:lnTo>
                <a:lnTo>
                  <a:pt x="22" y="14"/>
                </a:lnTo>
                <a:lnTo>
                  <a:pt x="22" y="18"/>
                </a:lnTo>
                <a:lnTo>
                  <a:pt x="22" y="19"/>
                </a:lnTo>
                <a:lnTo>
                  <a:pt x="27" y="7"/>
                </a:lnTo>
                <a:lnTo>
                  <a:pt x="23" y="0"/>
                </a:lnTo>
                <a:lnTo>
                  <a:pt x="7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6" name=""/>
          <p:cNvSpPr/>
          <p:nvPr/>
        </p:nvSpPr>
        <p:spPr>
          <a:xfrm>
            <a:off x="239760" y="-919080"/>
            <a:ext cx="98280" cy="106200"/>
          </a:xfrm>
          <a:custGeom>
            <a:avLst/>
            <a:gdLst/>
            <a:ahLst/>
            <a:rect l="l" t="t" r="r" b="b"/>
            <a:pathLst>
              <a:path w="122" h="135">
                <a:moveTo>
                  <a:pt x="0" y="16"/>
                </a:moveTo>
                <a:lnTo>
                  <a:pt x="0" y="16"/>
                </a:lnTo>
                <a:lnTo>
                  <a:pt x="7" y="23"/>
                </a:lnTo>
                <a:lnTo>
                  <a:pt x="21" y="37"/>
                </a:lnTo>
                <a:lnTo>
                  <a:pt x="37" y="55"/>
                </a:lnTo>
                <a:lnTo>
                  <a:pt x="55" y="77"/>
                </a:lnTo>
                <a:lnTo>
                  <a:pt x="71" y="96"/>
                </a:lnTo>
                <a:lnTo>
                  <a:pt x="87" y="114"/>
                </a:lnTo>
                <a:lnTo>
                  <a:pt x="99" y="126"/>
                </a:lnTo>
                <a:lnTo>
                  <a:pt x="106" y="135"/>
                </a:lnTo>
                <a:lnTo>
                  <a:pt x="122" y="123"/>
                </a:lnTo>
                <a:lnTo>
                  <a:pt x="115" y="114"/>
                </a:lnTo>
                <a:lnTo>
                  <a:pt x="103" y="100"/>
                </a:lnTo>
                <a:lnTo>
                  <a:pt x="87" y="82"/>
                </a:lnTo>
                <a:lnTo>
                  <a:pt x="71" y="62"/>
                </a:lnTo>
                <a:lnTo>
                  <a:pt x="53" y="41"/>
                </a:lnTo>
                <a:lnTo>
                  <a:pt x="37" y="25"/>
                </a:lnTo>
                <a:lnTo>
                  <a:pt x="23" y="11"/>
                </a:lnTo>
                <a:lnTo>
                  <a:pt x="14" y="0"/>
                </a:lnTo>
                <a:lnTo>
                  <a:pt x="14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7" name=""/>
          <p:cNvSpPr/>
          <p:nvPr/>
        </p:nvSpPr>
        <p:spPr>
          <a:xfrm>
            <a:off x="163440" y="-1003320"/>
            <a:ext cx="87480" cy="96840"/>
          </a:xfrm>
          <a:custGeom>
            <a:avLst/>
            <a:gdLst/>
            <a:ahLst/>
            <a:rect l="l" t="t" r="r" b="b"/>
            <a:pathLst>
              <a:path w="110" h="121">
                <a:moveTo>
                  <a:pt x="0" y="20"/>
                </a:moveTo>
                <a:lnTo>
                  <a:pt x="3" y="21"/>
                </a:lnTo>
                <a:lnTo>
                  <a:pt x="7" y="25"/>
                </a:lnTo>
                <a:lnTo>
                  <a:pt x="12" y="29"/>
                </a:lnTo>
                <a:lnTo>
                  <a:pt x="19" y="34"/>
                </a:lnTo>
                <a:lnTo>
                  <a:pt x="32" y="48"/>
                </a:lnTo>
                <a:lnTo>
                  <a:pt x="46" y="64"/>
                </a:lnTo>
                <a:lnTo>
                  <a:pt x="60" y="82"/>
                </a:lnTo>
                <a:lnTo>
                  <a:pt x="74" y="98"/>
                </a:lnTo>
                <a:lnTo>
                  <a:pt x="87" y="112"/>
                </a:lnTo>
                <a:lnTo>
                  <a:pt x="97" y="121"/>
                </a:lnTo>
                <a:lnTo>
                  <a:pt x="110" y="105"/>
                </a:lnTo>
                <a:lnTo>
                  <a:pt x="101" y="96"/>
                </a:lnTo>
                <a:lnTo>
                  <a:pt x="90" y="84"/>
                </a:lnTo>
                <a:lnTo>
                  <a:pt x="78" y="68"/>
                </a:lnTo>
                <a:lnTo>
                  <a:pt x="64" y="52"/>
                </a:lnTo>
                <a:lnTo>
                  <a:pt x="48" y="34"/>
                </a:lnTo>
                <a:lnTo>
                  <a:pt x="33" y="20"/>
                </a:lnTo>
                <a:lnTo>
                  <a:pt x="26" y="12"/>
                </a:lnTo>
                <a:lnTo>
                  <a:pt x="19" y="7"/>
                </a:lnTo>
                <a:lnTo>
                  <a:pt x="14" y="4"/>
                </a:lnTo>
                <a:lnTo>
                  <a:pt x="5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8" name=""/>
          <p:cNvSpPr/>
          <p:nvPr/>
        </p:nvSpPr>
        <p:spPr>
          <a:xfrm>
            <a:off x="2825640" y="-1015920"/>
            <a:ext cx="52560" cy="23760"/>
          </a:xfrm>
          <a:custGeom>
            <a:avLst/>
            <a:gdLst/>
            <a:ahLst/>
            <a:rect l="l" t="t" r="r" b="b"/>
            <a:pathLst>
              <a:path w="65" h="30">
                <a:moveTo>
                  <a:pt x="48" y="0"/>
                </a:moveTo>
                <a:lnTo>
                  <a:pt x="48" y="2"/>
                </a:lnTo>
                <a:lnTo>
                  <a:pt x="46" y="4"/>
                </a:lnTo>
                <a:lnTo>
                  <a:pt x="44" y="5"/>
                </a:lnTo>
                <a:lnTo>
                  <a:pt x="41" y="7"/>
                </a:lnTo>
                <a:lnTo>
                  <a:pt x="39" y="9"/>
                </a:lnTo>
                <a:lnTo>
                  <a:pt x="37" y="9"/>
                </a:lnTo>
                <a:lnTo>
                  <a:pt x="35" y="9"/>
                </a:lnTo>
                <a:lnTo>
                  <a:pt x="32" y="9"/>
                </a:lnTo>
                <a:lnTo>
                  <a:pt x="28" y="9"/>
                </a:lnTo>
                <a:lnTo>
                  <a:pt x="23" y="9"/>
                </a:lnTo>
                <a:lnTo>
                  <a:pt x="16" y="9"/>
                </a:lnTo>
                <a:lnTo>
                  <a:pt x="14" y="9"/>
                </a:lnTo>
                <a:lnTo>
                  <a:pt x="9" y="9"/>
                </a:lnTo>
                <a:lnTo>
                  <a:pt x="1" y="12"/>
                </a:lnTo>
                <a:lnTo>
                  <a:pt x="0" y="20"/>
                </a:lnTo>
                <a:lnTo>
                  <a:pt x="21" y="20"/>
                </a:lnTo>
                <a:lnTo>
                  <a:pt x="19" y="27"/>
                </a:lnTo>
                <a:lnTo>
                  <a:pt x="14" y="28"/>
                </a:lnTo>
                <a:lnTo>
                  <a:pt x="14" y="28"/>
                </a:lnTo>
                <a:lnTo>
                  <a:pt x="14" y="28"/>
                </a:lnTo>
                <a:lnTo>
                  <a:pt x="21" y="30"/>
                </a:lnTo>
                <a:lnTo>
                  <a:pt x="28" y="30"/>
                </a:lnTo>
                <a:lnTo>
                  <a:pt x="32" y="30"/>
                </a:lnTo>
                <a:lnTo>
                  <a:pt x="37" y="30"/>
                </a:lnTo>
                <a:lnTo>
                  <a:pt x="42" y="28"/>
                </a:lnTo>
                <a:lnTo>
                  <a:pt x="48" y="27"/>
                </a:lnTo>
                <a:lnTo>
                  <a:pt x="53" y="25"/>
                </a:lnTo>
                <a:lnTo>
                  <a:pt x="57" y="21"/>
                </a:lnTo>
                <a:lnTo>
                  <a:pt x="62" y="18"/>
                </a:lnTo>
                <a:lnTo>
                  <a:pt x="65" y="11"/>
                </a:lnTo>
                <a:lnTo>
                  <a:pt x="65" y="12"/>
                </a:lnTo>
                <a:lnTo>
                  <a:pt x="4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9" name=""/>
          <p:cNvSpPr/>
          <p:nvPr/>
        </p:nvSpPr>
        <p:spPr>
          <a:xfrm>
            <a:off x="2863800" y="-1022400"/>
            <a:ext cx="44640" cy="46080"/>
          </a:xfrm>
          <a:custGeom>
            <a:avLst/>
            <a:gdLst/>
            <a:ahLst/>
            <a:rect l="l" t="t" r="r" b="b"/>
            <a:pathLst>
              <a:path w="57" h="59">
                <a:moveTo>
                  <a:pt x="57" y="41"/>
                </a:moveTo>
                <a:lnTo>
                  <a:pt x="57" y="41"/>
                </a:lnTo>
                <a:lnTo>
                  <a:pt x="55" y="39"/>
                </a:lnTo>
                <a:lnTo>
                  <a:pt x="51" y="37"/>
                </a:lnTo>
                <a:lnTo>
                  <a:pt x="50" y="34"/>
                </a:lnTo>
                <a:lnTo>
                  <a:pt x="46" y="30"/>
                </a:lnTo>
                <a:lnTo>
                  <a:pt x="42" y="23"/>
                </a:lnTo>
                <a:lnTo>
                  <a:pt x="37" y="16"/>
                </a:lnTo>
                <a:lnTo>
                  <a:pt x="33" y="13"/>
                </a:lnTo>
                <a:lnTo>
                  <a:pt x="32" y="9"/>
                </a:lnTo>
                <a:lnTo>
                  <a:pt x="28" y="5"/>
                </a:lnTo>
                <a:lnTo>
                  <a:pt x="23" y="2"/>
                </a:lnTo>
                <a:lnTo>
                  <a:pt x="17" y="0"/>
                </a:lnTo>
                <a:lnTo>
                  <a:pt x="10" y="0"/>
                </a:lnTo>
                <a:lnTo>
                  <a:pt x="5" y="4"/>
                </a:lnTo>
                <a:lnTo>
                  <a:pt x="0" y="7"/>
                </a:lnTo>
                <a:lnTo>
                  <a:pt x="16" y="21"/>
                </a:lnTo>
                <a:lnTo>
                  <a:pt x="17" y="20"/>
                </a:lnTo>
                <a:lnTo>
                  <a:pt x="16" y="21"/>
                </a:lnTo>
                <a:lnTo>
                  <a:pt x="14" y="21"/>
                </a:lnTo>
                <a:lnTo>
                  <a:pt x="12" y="20"/>
                </a:lnTo>
                <a:lnTo>
                  <a:pt x="12" y="21"/>
                </a:lnTo>
                <a:lnTo>
                  <a:pt x="14" y="21"/>
                </a:lnTo>
                <a:lnTo>
                  <a:pt x="16" y="25"/>
                </a:lnTo>
                <a:lnTo>
                  <a:pt x="17" y="27"/>
                </a:lnTo>
                <a:lnTo>
                  <a:pt x="23" y="34"/>
                </a:lnTo>
                <a:lnTo>
                  <a:pt x="30" y="43"/>
                </a:lnTo>
                <a:lnTo>
                  <a:pt x="32" y="48"/>
                </a:lnTo>
                <a:lnTo>
                  <a:pt x="37" y="52"/>
                </a:lnTo>
                <a:lnTo>
                  <a:pt x="42" y="55"/>
                </a:lnTo>
                <a:lnTo>
                  <a:pt x="46" y="59"/>
                </a:lnTo>
                <a:lnTo>
                  <a:pt x="57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0" name=""/>
          <p:cNvSpPr/>
          <p:nvPr/>
        </p:nvSpPr>
        <p:spPr>
          <a:xfrm>
            <a:off x="2900520" y="-990720"/>
            <a:ext cx="77760" cy="44640"/>
          </a:xfrm>
          <a:custGeom>
            <a:avLst/>
            <a:gdLst/>
            <a:ahLst/>
            <a:rect l="l" t="t" r="r" b="b"/>
            <a:pathLst>
              <a:path w="98" h="55">
                <a:moveTo>
                  <a:pt x="98" y="50"/>
                </a:moveTo>
                <a:lnTo>
                  <a:pt x="96" y="45"/>
                </a:lnTo>
                <a:lnTo>
                  <a:pt x="91" y="37"/>
                </a:lnTo>
                <a:lnTo>
                  <a:pt x="87" y="30"/>
                </a:lnTo>
                <a:lnTo>
                  <a:pt x="80" y="27"/>
                </a:lnTo>
                <a:lnTo>
                  <a:pt x="75" y="21"/>
                </a:lnTo>
                <a:lnTo>
                  <a:pt x="69" y="18"/>
                </a:lnTo>
                <a:lnTo>
                  <a:pt x="64" y="16"/>
                </a:lnTo>
                <a:lnTo>
                  <a:pt x="59" y="14"/>
                </a:lnTo>
                <a:lnTo>
                  <a:pt x="53" y="13"/>
                </a:lnTo>
                <a:lnTo>
                  <a:pt x="43" y="9"/>
                </a:lnTo>
                <a:lnTo>
                  <a:pt x="32" y="7"/>
                </a:lnTo>
                <a:lnTo>
                  <a:pt x="27" y="5"/>
                </a:lnTo>
                <a:lnTo>
                  <a:pt x="21" y="4"/>
                </a:lnTo>
                <a:lnTo>
                  <a:pt x="16" y="2"/>
                </a:lnTo>
                <a:lnTo>
                  <a:pt x="9" y="0"/>
                </a:lnTo>
                <a:lnTo>
                  <a:pt x="0" y="18"/>
                </a:lnTo>
                <a:lnTo>
                  <a:pt x="7" y="21"/>
                </a:lnTo>
                <a:lnTo>
                  <a:pt x="14" y="23"/>
                </a:lnTo>
                <a:lnTo>
                  <a:pt x="21" y="27"/>
                </a:lnTo>
                <a:lnTo>
                  <a:pt x="27" y="27"/>
                </a:lnTo>
                <a:lnTo>
                  <a:pt x="37" y="29"/>
                </a:lnTo>
                <a:lnTo>
                  <a:pt x="48" y="30"/>
                </a:lnTo>
                <a:lnTo>
                  <a:pt x="52" y="32"/>
                </a:lnTo>
                <a:lnTo>
                  <a:pt x="55" y="34"/>
                </a:lnTo>
                <a:lnTo>
                  <a:pt x="59" y="36"/>
                </a:lnTo>
                <a:lnTo>
                  <a:pt x="62" y="37"/>
                </a:lnTo>
                <a:lnTo>
                  <a:pt x="66" y="41"/>
                </a:lnTo>
                <a:lnTo>
                  <a:pt x="69" y="45"/>
                </a:lnTo>
                <a:lnTo>
                  <a:pt x="73" y="50"/>
                </a:lnTo>
                <a:lnTo>
                  <a:pt x="78" y="55"/>
                </a:lnTo>
                <a:lnTo>
                  <a:pt x="76" y="50"/>
                </a:lnTo>
                <a:lnTo>
                  <a:pt x="98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1" name=""/>
          <p:cNvSpPr/>
          <p:nvPr/>
        </p:nvSpPr>
        <p:spPr>
          <a:xfrm>
            <a:off x="2944800" y="-950760"/>
            <a:ext cx="3348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18" y="30"/>
                </a:moveTo>
                <a:lnTo>
                  <a:pt x="14" y="34"/>
                </a:lnTo>
                <a:lnTo>
                  <a:pt x="19" y="30"/>
                </a:lnTo>
                <a:lnTo>
                  <a:pt x="25" y="28"/>
                </a:lnTo>
                <a:lnTo>
                  <a:pt x="28" y="25"/>
                </a:lnTo>
                <a:lnTo>
                  <a:pt x="34" y="19"/>
                </a:lnTo>
                <a:lnTo>
                  <a:pt x="35" y="16"/>
                </a:lnTo>
                <a:lnTo>
                  <a:pt x="39" y="11"/>
                </a:lnTo>
                <a:lnTo>
                  <a:pt x="41" y="5"/>
                </a:lnTo>
                <a:lnTo>
                  <a:pt x="41" y="0"/>
                </a:lnTo>
                <a:lnTo>
                  <a:pt x="19" y="0"/>
                </a:lnTo>
                <a:lnTo>
                  <a:pt x="19" y="2"/>
                </a:lnTo>
                <a:lnTo>
                  <a:pt x="19" y="3"/>
                </a:lnTo>
                <a:lnTo>
                  <a:pt x="18" y="5"/>
                </a:lnTo>
                <a:lnTo>
                  <a:pt x="18" y="5"/>
                </a:lnTo>
                <a:lnTo>
                  <a:pt x="16" y="9"/>
                </a:lnTo>
                <a:lnTo>
                  <a:pt x="12" y="11"/>
                </a:lnTo>
                <a:lnTo>
                  <a:pt x="9" y="12"/>
                </a:lnTo>
                <a:lnTo>
                  <a:pt x="3" y="14"/>
                </a:lnTo>
                <a:lnTo>
                  <a:pt x="0" y="19"/>
                </a:lnTo>
                <a:lnTo>
                  <a:pt x="18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2" name=""/>
          <p:cNvSpPr/>
          <p:nvPr/>
        </p:nvSpPr>
        <p:spPr>
          <a:xfrm>
            <a:off x="2916360" y="-936720"/>
            <a:ext cx="42840" cy="55800"/>
          </a:xfrm>
          <a:custGeom>
            <a:avLst/>
            <a:gdLst/>
            <a:ahLst/>
            <a:rect l="l" t="t" r="r" b="b"/>
            <a:pathLst>
              <a:path w="55" h="71">
                <a:moveTo>
                  <a:pt x="21" y="71"/>
                </a:moveTo>
                <a:lnTo>
                  <a:pt x="21" y="71"/>
                </a:lnTo>
                <a:lnTo>
                  <a:pt x="23" y="69"/>
                </a:lnTo>
                <a:lnTo>
                  <a:pt x="26" y="60"/>
                </a:lnTo>
                <a:lnTo>
                  <a:pt x="32" y="51"/>
                </a:lnTo>
                <a:lnTo>
                  <a:pt x="37" y="41"/>
                </a:lnTo>
                <a:lnTo>
                  <a:pt x="49" y="19"/>
                </a:lnTo>
                <a:lnTo>
                  <a:pt x="55" y="10"/>
                </a:lnTo>
                <a:lnTo>
                  <a:pt x="37" y="0"/>
                </a:lnTo>
                <a:lnTo>
                  <a:pt x="32" y="9"/>
                </a:lnTo>
                <a:lnTo>
                  <a:pt x="19" y="28"/>
                </a:lnTo>
                <a:lnTo>
                  <a:pt x="12" y="41"/>
                </a:lnTo>
                <a:lnTo>
                  <a:pt x="7" y="53"/>
                </a:lnTo>
                <a:lnTo>
                  <a:pt x="3" y="62"/>
                </a:lnTo>
                <a:lnTo>
                  <a:pt x="0" y="71"/>
                </a:lnTo>
                <a:lnTo>
                  <a:pt x="21" y="7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3" name=""/>
          <p:cNvSpPr/>
          <p:nvPr/>
        </p:nvSpPr>
        <p:spPr>
          <a:xfrm>
            <a:off x="2913120" y="-880920"/>
            <a:ext cx="19080" cy="23760"/>
          </a:xfrm>
          <a:custGeom>
            <a:avLst/>
            <a:gdLst/>
            <a:ahLst/>
            <a:rect l="l" t="t" r="r" b="b"/>
            <a:pathLst>
              <a:path w="25" h="28">
                <a:moveTo>
                  <a:pt x="21" y="28"/>
                </a:moveTo>
                <a:lnTo>
                  <a:pt x="21" y="21"/>
                </a:lnTo>
                <a:lnTo>
                  <a:pt x="23" y="16"/>
                </a:lnTo>
                <a:lnTo>
                  <a:pt x="25" y="11"/>
                </a:lnTo>
                <a:lnTo>
                  <a:pt x="25" y="0"/>
                </a:lnTo>
                <a:lnTo>
                  <a:pt x="4" y="0"/>
                </a:lnTo>
                <a:lnTo>
                  <a:pt x="4" y="7"/>
                </a:lnTo>
                <a:lnTo>
                  <a:pt x="2" y="12"/>
                </a:lnTo>
                <a:lnTo>
                  <a:pt x="0" y="18"/>
                </a:lnTo>
                <a:lnTo>
                  <a:pt x="0" y="28"/>
                </a:lnTo>
                <a:lnTo>
                  <a:pt x="21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4" name=""/>
          <p:cNvSpPr/>
          <p:nvPr/>
        </p:nvSpPr>
        <p:spPr>
          <a:xfrm>
            <a:off x="2868480" y="-866880"/>
            <a:ext cx="54000" cy="15840"/>
          </a:xfrm>
          <a:custGeom>
            <a:avLst/>
            <a:gdLst/>
            <a:ahLst/>
            <a:rect l="l" t="t" r="r" b="b"/>
            <a:pathLst>
              <a:path w="69" h="19">
                <a:moveTo>
                  <a:pt x="0" y="10"/>
                </a:moveTo>
                <a:lnTo>
                  <a:pt x="11" y="19"/>
                </a:lnTo>
                <a:lnTo>
                  <a:pt x="69" y="19"/>
                </a:lnTo>
                <a:lnTo>
                  <a:pt x="69" y="0"/>
                </a:lnTo>
                <a:lnTo>
                  <a:pt x="11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5" name=""/>
          <p:cNvSpPr/>
          <p:nvPr/>
        </p:nvSpPr>
        <p:spPr>
          <a:xfrm>
            <a:off x="2868480" y="-860400"/>
            <a:ext cx="1584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6" name=""/>
          <p:cNvSpPr/>
          <p:nvPr/>
        </p:nvSpPr>
        <p:spPr>
          <a:xfrm>
            <a:off x="2797200" y="-871560"/>
            <a:ext cx="79200" cy="19080"/>
          </a:xfrm>
          <a:custGeom>
            <a:avLst/>
            <a:gdLst/>
            <a:ahLst/>
            <a:rect l="l" t="t" r="r" b="b"/>
            <a:pathLst>
              <a:path w="100" h="25">
                <a:moveTo>
                  <a:pt x="0" y="5"/>
                </a:moveTo>
                <a:lnTo>
                  <a:pt x="0" y="5"/>
                </a:lnTo>
                <a:lnTo>
                  <a:pt x="2" y="12"/>
                </a:lnTo>
                <a:lnTo>
                  <a:pt x="4" y="16"/>
                </a:lnTo>
                <a:lnTo>
                  <a:pt x="7" y="17"/>
                </a:lnTo>
                <a:lnTo>
                  <a:pt x="9" y="19"/>
                </a:lnTo>
                <a:lnTo>
                  <a:pt x="14" y="21"/>
                </a:lnTo>
                <a:lnTo>
                  <a:pt x="21" y="23"/>
                </a:lnTo>
                <a:lnTo>
                  <a:pt x="32" y="25"/>
                </a:lnTo>
                <a:lnTo>
                  <a:pt x="46" y="25"/>
                </a:lnTo>
                <a:lnTo>
                  <a:pt x="77" y="25"/>
                </a:lnTo>
                <a:lnTo>
                  <a:pt x="100" y="25"/>
                </a:lnTo>
                <a:lnTo>
                  <a:pt x="100" y="3"/>
                </a:lnTo>
                <a:lnTo>
                  <a:pt x="77" y="3"/>
                </a:lnTo>
                <a:lnTo>
                  <a:pt x="48" y="3"/>
                </a:lnTo>
                <a:lnTo>
                  <a:pt x="34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20" y="1"/>
                </a:lnTo>
                <a:lnTo>
                  <a:pt x="21" y="3"/>
                </a:lnTo>
                <a:lnTo>
                  <a:pt x="21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7" name=""/>
          <p:cNvSpPr/>
          <p:nvPr/>
        </p:nvSpPr>
        <p:spPr>
          <a:xfrm>
            <a:off x="2797200" y="-892080"/>
            <a:ext cx="23760" cy="25200"/>
          </a:xfrm>
          <a:custGeom>
            <a:avLst/>
            <a:gdLst/>
            <a:ahLst/>
            <a:rect l="l" t="t" r="r" b="b"/>
            <a:pathLst>
              <a:path w="30" h="32">
                <a:moveTo>
                  <a:pt x="11" y="0"/>
                </a:moveTo>
                <a:lnTo>
                  <a:pt x="11" y="0"/>
                </a:lnTo>
                <a:lnTo>
                  <a:pt x="11" y="3"/>
                </a:lnTo>
                <a:lnTo>
                  <a:pt x="9" y="5"/>
                </a:lnTo>
                <a:lnTo>
                  <a:pt x="9" y="7"/>
                </a:lnTo>
                <a:lnTo>
                  <a:pt x="7" y="10"/>
                </a:lnTo>
                <a:lnTo>
                  <a:pt x="5" y="14"/>
                </a:lnTo>
                <a:lnTo>
                  <a:pt x="2" y="19"/>
                </a:lnTo>
                <a:lnTo>
                  <a:pt x="0" y="25"/>
                </a:lnTo>
                <a:lnTo>
                  <a:pt x="0" y="32"/>
                </a:lnTo>
                <a:lnTo>
                  <a:pt x="21" y="32"/>
                </a:lnTo>
                <a:lnTo>
                  <a:pt x="21" y="28"/>
                </a:lnTo>
                <a:lnTo>
                  <a:pt x="21" y="26"/>
                </a:lnTo>
                <a:lnTo>
                  <a:pt x="21" y="25"/>
                </a:lnTo>
                <a:lnTo>
                  <a:pt x="25" y="21"/>
                </a:lnTo>
                <a:lnTo>
                  <a:pt x="27" y="17"/>
                </a:lnTo>
                <a:lnTo>
                  <a:pt x="28" y="12"/>
                </a:lnTo>
                <a:lnTo>
                  <a:pt x="30" y="7"/>
                </a:lnTo>
                <a:lnTo>
                  <a:pt x="3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8" name=""/>
          <p:cNvSpPr/>
          <p:nvPr/>
        </p:nvSpPr>
        <p:spPr>
          <a:xfrm>
            <a:off x="2763720" y="-971640"/>
            <a:ext cx="57240" cy="79560"/>
          </a:xfrm>
          <a:custGeom>
            <a:avLst/>
            <a:gdLst/>
            <a:ahLst/>
            <a:rect l="l" t="t" r="r" b="b"/>
            <a:pathLst>
              <a:path w="73" h="102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4" y="20"/>
                </a:lnTo>
                <a:lnTo>
                  <a:pt x="6" y="29"/>
                </a:lnTo>
                <a:lnTo>
                  <a:pt x="9" y="36"/>
                </a:lnTo>
                <a:lnTo>
                  <a:pt x="15" y="43"/>
                </a:lnTo>
                <a:lnTo>
                  <a:pt x="20" y="50"/>
                </a:lnTo>
                <a:lnTo>
                  <a:pt x="23" y="55"/>
                </a:lnTo>
                <a:lnTo>
                  <a:pt x="29" y="62"/>
                </a:lnTo>
                <a:lnTo>
                  <a:pt x="39" y="71"/>
                </a:lnTo>
                <a:lnTo>
                  <a:pt x="47" y="80"/>
                </a:lnTo>
                <a:lnTo>
                  <a:pt x="48" y="86"/>
                </a:lnTo>
                <a:lnTo>
                  <a:pt x="50" y="91"/>
                </a:lnTo>
                <a:lnTo>
                  <a:pt x="52" y="96"/>
                </a:lnTo>
                <a:lnTo>
                  <a:pt x="52" y="102"/>
                </a:lnTo>
                <a:lnTo>
                  <a:pt x="73" y="102"/>
                </a:lnTo>
                <a:lnTo>
                  <a:pt x="73" y="93"/>
                </a:lnTo>
                <a:lnTo>
                  <a:pt x="71" y="86"/>
                </a:lnTo>
                <a:lnTo>
                  <a:pt x="68" y="77"/>
                </a:lnTo>
                <a:lnTo>
                  <a:pt x="63" y="70"/>
                </a:lnTo>
                <a:lnTo>
                  <a:pt x="54" y="59"/>
                </a:lnTo>
                <a:lnTo>
                  <a:pt x="45" y="48"/>
                </a:lnTo>
                <a:lnTo>
                  <a:pt x="39" y="43"/>
                </a:lnTo>
                <a:lnTo>
                  <a:pt x="36" y="38"/>
                </a:lnTo>
                <a:lnTo>
                  <a:pt x="32" y="32"/>
                </a:lnTo>
                <a:lnTo>
                  <a:pt x="29" y="27"/>
                </a:lnTo>
                <a:lnTo>
                  <a:pt x="25" y="22"/>
                </a:lnTo>
                <a:lnTo>
                  <a:pt x="23" y="14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89" name=""/>
          <p:cNvSpPr/>
          <p:nvPr/>
        </p:nvSpPr>
        <p:spPr>
          <a:xfrm>
            <a:off x="2763720" y="-1008000"/>
            <a:ext cx="23760" cy="36360"/>
          </a:xfrm>
          <a:custGeom>
            <a:avLst/>
            <a:gdLst/>
            <a:ahLst/>
            <a:rect l="l" t="t" r="r" b="b"/>
            <a:pathLst>
              <a:path w="31" h="44">
                <a:moveTo>
                  <a:pt x="13" y="0"/>
                </a:moveTo>
                <a:lnTo>
                  <a:pt x="11" y="3"/>
                </a:lnTo>
                <a:lnTo>
                  <a:pt x="9" y="12"/>
                </a:lnTo>
                <a:lnTo>
                  <a:pt x="4" y="21"/>
                </a:lnTo>
                <a:lnTo>
                  <a:pt x="4" y="26"/>
                </a:lnTo>
                <a:lnTo>
                  <a:pt x="2" y="34"/>
                </a:lnTo>
                <a:lnTo>
                  <a:pt x="0" y="39"/>
                </a:lnTo>
                <a:lnTo>
                  <a:pt x="0" y="44"/>
                </a:lnTo>
                <a:lnTo>
                  <a:pt x="20" y="44"/>
                </a:lnTo>
                <a:lnTo>
                  <a:pt x="22" y="41"/>
                </a:lnTo>
                <a:lnTo>
                  <a:pt x="22" y="37"/>
                </a:lnTo>
                <a:lnTo>
                  <a:pt x="23" y="34"/>
                </a:lnTo>
                <a:lnTo>
                  <a:pt x="25" y="28"/>
                </a:lnTo>
                <a:lnTo>
                  <a:pt x="27" y="17"/>
                </a:lnTo>
                <a:lnTo>
                  <a:pt x="31" y="9"/>
                </a:lnTo>
                <a:lnTo>
                  <a:pt x="29" y="12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0" name=""/>
          <p:cNvSpPr/>
          <p:nvPr/>
        </p:nvSpPr>
        <p:spPr>
          <a:xfrm>
            <a:off x="2773440" y="-1023840"/>
            <a:ext cx="68040" cy="27000"/>
          </a:xfrm>
          <a:custGeom>
            <a:avLst/>
            <a:gdLst/>
            <a:ahLst/>
            <a:rect l="l" t="t" r="r" b="b"/>
            <a:pathLst>
              <a:path w="85" h="36">
                <a:moveTo>
                  <a:pt x="85" y="23"/>
                </a:moveTo>
                <a:lnTo>
                  <a:pt x="78" y="16"/>
                </a:lnTo>
                <a:lnTo>
                  <a:pt x="71" y="9"/>
                </a:lnTo>
                <a:lnTo>
                  <a:pt x="62" y="6"/>
                </a:lnTo>
                <a:lnTo>
                  <a:pt x="55" y="2"/>
                </a:lnTo>
                <a:lnTo>
                  <a:pt x="46" y="0"/>
                </a:lnTo>
                <a:lnTo>
                  <a:pt x="39" y="0"/>
                </a:lnTo>
                <a:lnTo>
                  <a:pt x="32" y="0"/>
                </a:lnTo>
                <a:lnTo>
                  <a:pt x="25" y="4"/>
                </a:lnTo>
                <a:lnTo>
                  <a:pt x="19" y="6"/>
                </a:lnTo>
                <a:lnTo>
                  <a:pt x="14" y="9"/>
                </a:lnTo>
                <a:lnTo>
                  <a:pt x="10" y="11"/>
                </a:lnTo>
                <a:lnTo>
                  <a:pt x="7" y="15"/>
                </a:lnTo>
                <a:lnTo>
                  <a:pt x="2" y="18"/>
                </a:lnTo>
                <a:lnTo>
                  <a:pt x="0" y="22"/>
                </a:lnTo>
                <a:lnTo>
                  <a:pt x="18" y="32"/>
                </a:lnTo>
                <a:lnTo>
                  <a:pt x="18" y="32"/>
                </a:lnTo>
                <a:lnTo>
                  <a:pt x="21" y="29"/>
                </a:lnTo>
                <a:lnTo>
                  <a:pt x="23" y="27"/>
                </a:lnTo>
                <a:lnTo>
                  <a:pt x="26" y="25"/>
                </a:lnTo>
                <a:lnTo>
                  <a:pt x="30" y="23"/>
                </a:lnTo>
                <a:lnTo>
                  <a:pt x="32" y="22"/>
                </a:lnTo>
                <a:lnTo>
                  <a:pt x="35" y="20"/>
                </a:lnTo>
                <a:lnTo>
                  <a:pt x="41" y="20"/>
                </a:lnTo>
                <a:lnTo>
                  <a:pt x="42" y="20"/>
                </a:lnTo>
                <a:lnTo>
                  <a:pt x="48" y="22"/>
                </a:lnTo>
                <a:lnTo>
                  <a:pt x="51" y="23"/>
                </a:lnTo>
                <a:lnTo>
                  <a:pt x="57" y="27"/>
                </a:lnTo>
                <a:lnTo>
                  <a:pt x="62" y="31"/>
                </a:lnTo>
                <a:lnTo>
                  <a:pt x="67" y="36"/>
                </a:lnTo>
                <a:lnTo>
                  <a:pt x="85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1" name=""/>
          <p:cNvSpPr/>
          <p:nvPr/>
        </p:nvSpPr>
        <p:spPr>
          <a:xfrm>
            <a:off x="2833560" y="-1000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2" name=""/>
          <p:cNvSpPr/>
          <p:nvPr/>
        </p:nvSpPr>
        <p:spPr>
          <a:xfrm>
            <a:off x="4970520" y="482760"/>
            <a:ext cx="54000" cy="42840"/>
          </a:xfrm>
          <a:custGeom>
            <a:avLst/>
            <a:gdLst/>
            <a:ahLst/>
            <a:rect l="l" t="t" r="r" b="b"/>
            <a:pathLst>
              <a:path w="70" h="53">
                <a:moveTo>
                  <a:pt x="48" y="0"/>
                </a:moveTo>
                <a:lnTo>
                  <a:pt x="48" y="0"/>
                </a:lnTo>
                <a:lnTo>
                  <a:pt x="47" y="3"/>
                </a:lnTo>
                <a:lnTo>
                  <a:pt x="47" y="5"/>
                </a:lnTo>
                <a:lnTo>
                  <a:pt x="47" y="9"/>
                </a:lnTo>
                <a:lnTo>
                  <a:pt x="45" y="10"/>
                </a:lnTo>
                <a:lnTo>
                  <a:pt x="43" y="12"/>
                </a:lnTo>
                <a:lnTo>
                  <a:pt x="41" y="14"/>
                </a:lnTo>
                <a:lnTo>
                  <a:pt x="39" y="17"/>
                </a:lnTo>
                <a:lnTo>
                  <a:pt x="36" y="19"/>
                </a:lnTo>
                <a:lnTo>
                  <a:pt x="29" y="23"/>
                </a:lnTo>
                <a:lnTo>
                  <a:pt x="20" y="26"/>
                </a:lnTo>
                <a:lnTo>
                  <a:pt x="11" y="30"/>
                </a:lnTo>
                <a:lnTo>
                  <a:pt x="0" y="35"/>
                </a:lnTo>
                <a:lnTo>
                  <a:pt x="9" y="53"/>
                </a:lnTo>
                <a:lnTo>
                  <a:pt x="20" y="50"/>
                </a:lnTo>
                <a:lnTo>
                  <a:pt x="31" y="46"/>
                </a:lnTo>
                <a:lnTo>
                  <a:pt x="39" y="41"/>
                </a:lnTo>
                <a:lnTo>
                  <a:pt x="48" y="35"/>
                </a:lnTo>
                <a:lnTo>
                  <a:pt x="54" y="32"/>
                </a:lnTo>
                <a:lnTo>
                  <a:pt x="57" y="28"/>
                </a:lnTo>
                <a:lnTo>
                  <a:pt x="61" y="25"/>
                </a:lnTo>
                <a:lnTo>
                  <a:pt x="64" y="21"/>
                </a:lnTo>
                <a:lnTo>
                  <a:pt x="66" y="16"/>
                </a:lnTo>
                <a:lnTo>
                  <a:pt x="68" y="10"/>
                </a:lnTo>
                <a:lnTo>
                  <a:pt x="70" y="5"/>
                </a:lnTo>
                <a:lnTo>
                  <a:pt x="70" y="0"/>
                </a:lnTo>
                <a:lnTo>
                  <a:pt x="4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3" name=""/>
          <p:cNvSpPr/>
          <p:nvPr/>
        </p:nvSpPr>
        <p:spPr>
          <a:xfrm>
            <a:off x="5002200" y="465120"/>
            <a:ext cx="22320" cy="19080"/>
          </a:xfrm>
          <a:custGeom>
            <a:avLst/>
            <a:gdLst/>
            <a:ahLst/>
            <a:rect l="l" t="t" r="r" b="b"/>
            <a:pathLst>
              <a:path w="29" h="24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" y="23"/>
                </a:lnTo>
                <a:lnTo>
                  <a:pt x="6" y="23"/>
                </a:lnTo>
                <a:lnTo>
                  <a:pt x="7" y="24"/>
                </a:lnTo>
                <a:lnTo>
                  <a:pt x="7" y="23"/>
                </a:lnTo>
                <a:lnTo>
                  <a:pt x="29" y="23"/>
                </a:lnTo>
                <a:lnTo>
                  <a:pt x="27" y="16"/>
                </a:lnTo>
                <a:lnTo>
                  <a:pt x="23" y="12"/>
                </a:lnTo>
                <a:lnTo>
                  <a:pt x="20" y="8"/>
                </a:lnTo>
                <a:lnTo>
                  <a:pt x="16" y="5"/>
                </a:lnTo>
                <a:lnTo>
                  <a:pt x="9" y="1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4" name=""/>
          <p:cNvSpPr/>
          <p:nvPr/>
        </p:nvSpPr>
        <p:spPr>
          <a:xfrm>
            <a:off x="4965840" y="465120"/>
            <a:ext cx="36360" cy="57240"/>
          </a:xfrm>
          <a:custGeom>
            <a:avLst/>
            <a:gdLst/>
            <a:ahLst/>
            <a:rect l="l" t="t" r="r" b="b"/>
            <a:pathLst>
              <a:path w="46" h="73">
                <a:moveTo>
                  <a:pt x="20" y="73"/>
                </a:moveTo>
                <a:lnTo>
                  <a:pt x="23" y="65"/>
                </a:lnTo>
                <a:lnTo>
                  <a:pt x="25" y="60"/>
                </a:lnTo>
                <a:lnTo>
                  <a:pt x="27" y="55"/>
                </a:lnTo>
                <a:lnTo>
                  <a:pt x="27" y="49"/>
                </a:lnTo>
                <a:lnTo>
                  <a:pt x="28" y="39"/>
                </a:lnTo>
                <a:lnTo>
                  <a:pt x="30" y="30"/>
                </a:ln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23"/>
                </a:lnTo>
                <a:lnTo>
                  <a:pt x="34" y="23"/>
                </a:lnTo>
                <a:lnTo>
                  <a:pt x="37" y="21"/>
                </a:lnTo>
                <a:lnTo>
                  <a:pt x="41" y="21"/>
                </a:lnTo>
                <a:lnTo>
                  <a:pt x="46" y="21"/>
                </a:lnTo>
                <a:lnTo>
                  <a:pt x="46" y="0"/>
                </a:lnTo>
                <a:lnTo>
                  <a:pt x="37" y="0"/>
                </a:lnTo>
                <a:lnTo>
                  <a:pt x="30" y="1"/>
                </a:lnTo>
                <a:lnTo>
                  <a:pt x="25" y="3"/>
                </a:lnTo>
                <a:lnTo>
                  <a:pt x="20" y="7"/>
                </a:lnTo>
                <a:lnTo>
                  <a:pt x="14" y="12"/>
                </a:lnTo>
                <a:lnTo>
                  <a:pt x="11" y="16"/>
                </a:lnTo>
                <a:lnTo>
                  <a:pt x="9" y="21"/>
                </a:lnTo>
                <a:lnTo>
                  <a:pt x="7" y="26"/>
                </a:lnTo>
                <a:lnTo>
                  <a:pt x="7" y="37"/>
                </a:lnTo>
                <a:lnTo>
                  <a:pt x="5" y="46"/>
                </a:lnTo>
                <a:lnTo>
                  <a:pt x="5" y="51"/>
                </a:lnTo>
                <a:lnTo>
                  <a:pt x="4" y="55"/>
                </a:lnTo>
                <a:lnTo>
                  <a:pt x="2" y="60"/>
                </a:lnTo>
                <a:lnTo>
                  <a:pt x="0" y="64"/>
                </a:lnTo>
                <a:lnTo>
                  <a:pt x="20" y="7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5" name=""/>
          <p:cNvSpPr/>
          <p:nvPr/>
        </p:nvSpPr>
        <p:spPr>
          <a:xfrm>
            <a:off x="4971960" y="5191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6" name=""/>
          <p:cNvSpPr/>
          <p:nvPr/>
        </p:nvSpPr>
        <p:spPr>
          <a:xfrm>
            <a:off x="158760" y="-774720"/>
            <a:ext cx="28440" cy="31680"/>
          </a:xfrm>
          <a:custGeom>
            <a:avLst/>
            <a:gdLst/>
            <a:ahLst/>
            <a:rect l="l" t="t" r="r" b="b"/>
            <a:pathLst>
              <a:path w="36" h="40">
                <a:moveTo>
                  <a:pt x="36" y="18"/>
                </a:moveTo>
                <a:lnTo>
                  <a:pt x="36" y="16"/>
                </a:lnTo>
                <a:lnTo>
                  <a:pt x="29" y="11"/>
                </a:lnTo>
                <a:lnTo>
                  <a:pt x="20" y="4"/>
                </a:lnTo>
                <a:lnTo>
                  <a:pt x="15" y="0"/>
                </a:lnTo>
                <a:lnTo>
                  <a:pt x="0" y="15"/>
                </a:lnTo>
                <a:lnTo>
                  <a:pt x="6" y="20"/>
                </a:lnTo>
                <a:lnTo>
                  <a:pt x="15" y="29"/>
                </a:lnTo>
                <a:lnTo>
                  <a:pt x="25" y="36"/>
                </a:lnTo>
                <a:lnTo>
                  <a:pt x="36" y="40"/>
                </a:lnTo>
                <a:lnTo>
                  <a:pt x="36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7" name=""/>
          <p:cNvSpPr/>
          <p:nvPr/>
        </p:nvSpPr>
        <p:spPr>
          <a:xfrm>
            <a:off x="181080" y="-765000"/>
            <a:ext cx="19080" cy="20520"/>
          </a:xfrm>
          <a:custGeom>
            <a:avLst/>
            <a:gdLst/>
            <a:ahLst/>
            <a:rect l="l" t="t" r="r" b="b"/>
            <a:pathLst>
              <a:path w="23" h="25">
                <a:moveTo>
                  <a:pt x="11" y="0"/>
                </a:moveTo>
                <a:lnTo>
                  <a:pt x="0" y="7"/>
                </a:lnTo>
                <a:lnTo>
                  <a:pt x="12" y="25"/>
                </a:lnTo>
                <a:lnTo>
                  <a:pt x="23" y="18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8" name=""/>
          <p:cNvSpPr/>
          <p:nvPr/>
        </p:nvSpPr>
        <p:spPr>
          <a:xfrm>
            <a:off x="174600" y="-770040"/>
            <a:ext cx="28440" cy="17640"/>
          </a:xfrm>
          <a:custGeom>
            <a:avLst/>
            <a:gdLst/>
            <a:ahLst/>
            <a:rect l="l" t="t" r="r" b="b"/>
            <a:pathLst>
              <a:path w="35" h="21">
                <a:moveTo>
                  <a:pt x="0" y="12"/>
                </a:moveTo>
                <a:lnTo>
                  <a:pt x="3" y="18"/>
                </a:lnTo>
                <a:lnTo>
                  <a:pt x="9" y="19"/>
                </a:lnTo>
                <a:lnTo>
                  <a:pt x="14" y="21"/>
                </a:lnTo>
                <a:lnTo>
                  <a:pt x="18" y="21"/>
                </a:lnTo>
                <a:lnTo>
                  <a:pt x="19" y="21"/>
                </a:lnTo>
                <a:lnTo>
                  <a:pt x="18" y="21"/>
                </a:lnTo>
                <a:lnTo>
                  <a:pt x="16" y="19"/>
                </a:lnTo>
                <a:lnTo>
                  <a:pt x="35" y="12"/>
                </a:lnTo>
                <a:lnTo>
                  <a:pt x="32" y="7"/>
                </a:lnTo>
                <a:lnTo>
                  <a:pt x="26" y="2"/>
                </a:lnTo>
                <a:lnTo>
                  <a:pt x="21" y="0"/>
                </a:lnTo>
                <a:lnTo>
                  <a:pt x="19" y="0"/>
                </a:lnTo>
                <a:lnTo>
                  <a:pt x="18" y="0"/>
                </a:lnTo>
                <a:lnTo>
                  <a:pt x="18" y="2"/>
                </a:lnTo>
                <a:lnTo>
                  <a:pt x="16" y="0"/>
                </a:lnTo>
                <a:lnTo>
                  <a:pt x="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99" name=""/>
          <p:cNvSpPr/>
          <p:nvPr/>
        </p:nvSpPr>
        <p:spPr>
          <a:xfrm>
            <a:off x="173160" y="-784080"/>
            <a:ext cx="15840" cy="19080"/>
          </a:xfrm>
          <a:custGeom>
            <a:avLst/>
            <a:gdLst/>
            <a:ahLst/>
            <a:rect l="l" t="t" r="r" b="b"/>
            <a:pathLst>
              <a:path w="22" h="23">
                <a:moveTo>
                  <a:pt x="11" y="0"/>
                </a:moveTo>
                <a:lnTo>
                  <a:pt x="0" y="11"/>
                </a:lnTo>
                <a:lnTo>
                  <a:pt x="0" y="23"/>
                </a:lnTo>
                <a:lnTo>
                  <a:pt x="22" y="23"/>
                </a:lnTo>
                <a:lnTo>
                  <a:pt x="22" y="11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0" name=""/>
          <p:cNvSpPr/>
          <p:nvPr/>
        </p:nvSpPr>
        <p:spPr>
          <a:xfrm>
            <a:off x="179280" y="-784080"/>
            <a:ext cx="7920" cy="15840"/>
          </a:xfrm>
          <a:custGeom>
            <a:avLst/>
            <a:gdLst/>
            <a:ahLst/>
            <a:rect l="l" t="t" r="r" b="b"/>
            <a:pathLst>
              <a:path w="9" h="20">
                <a:moveTo>
                  <a:pt x="9" y="0"/>
                </a:moveTo>
                <a:lnTo>
                  <a:pt x="4" y="0"/>
                </a:lnTo>
                <a:lnTo>
                  <a:pt x="0" y="0"/>
                </a:lnTo>
                <a:lnTo>
                  <a:pt x="0" y="20"/>
                </a:lnTo>
                <a:lnTo>
                  <a:pt x="4" y="2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1" name=""/>
          <p:cNvSpPr/>
          <p:nvPr/>
        </p:nvSpPr>
        <p:spPr>
          <a:xfrm>
            <a:off x="179280" y="-784080"/>
            <a:ext cx="33480" cy="27000"/>
          </a:xfrm>
          <a:custGeom>
            <a:avLst/>
            <a:gdLst/>
            <a:ahLst/>
            <a:rect l="l" t="t" r="r" b="b"/>
            <a:pathLst>
              <a:path w="43" h="34">
                <a:moveTo>
                  <a:pt x="43" y="14"/>
                </a:moveTo>
                <a:lnTo>
                  <a:pt x="9" y="0"/>
                </a:lnTo>
                <a:lnTo>
                  <a:pt x="0" y="20"/>
                </a:lnTo>
                <a:lnTo>
                  <a:pt x="34" y="34"/>
                </a:lnTo>
                <a:lnTo>
                  <a:pt x="43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2" name=""/>
          <p:cNvSpPr/>
          <p:nvPr/>
        </p:nvSpPr>
        <p:spPr>
          <a:xfrm>
            <a:off x="200160" y="-765000"/>
            <a:ext cx="56880" cy="45720"/>
          </a:xfrm>
          <a:custGeom>
            <a:avLst/>
            <a:gdLst/>
            <a:ahLst/>
            <a:rect l="l" t="t" r="r" b="b"/>
            <a:pathLst>
              <a:path w="71" h="59">
                <a:moveTo>
                  <a:pt x="71" y="50"/>
                </a:moveTo>
                <a:lnTo>
                  <a:pt x="62" y="39"/>
                </a:lnTo>
                <a:lnTo>
                  <a:pt x="57" y="37"/>
                </a:lnTo>
                <a:lnTo>
                  <a:pt x="55" y="37"/>
                </a:lnTo>
                <a:lnTo>
                  <a:pt x="50" y="36"/>
                </a:lnTo>
                <a:lnTo>
                  <a:pt x="46" y="34"/>
                </a:lnTo>
                <a:lnTo>
                  <a:pt x="43" y="32"/>
                </a:lnTo>
                <a:lnTo>
                  <a:pt x="39" y="29"/>
                </a:lnTo>
                <a:lnTo>
                  <a:pt x="35" y="27"/>
                </a:lnTo>
                <a:lnTo>
                  <a:pt x="34" y="25"/>
                </a:lnTo>
                <a:lnTo>
                  <a:pt x="30" y="21"/>
                </a:lnTo>
                <a:lnTo>
                  <a:pt x="28" y="20"/>
                </a:lnTo>
                <a:lnTo>
                  <a:pt x="26" y="16"/>
                </a:lnTo>
                <a:lnTo>
                  <a:pt x="23" y="13"/>
                </a:lnTo>
                <a:lnTo>
                  <a:pt x="23" y="9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13"/>
                </a:lnTo>
                <a:lnTo>
                  <a:pt x="3" y="16"/>
                </a:lnTo>
                <a:lnTo>
                  <a:pt x="5" y="21"/>
                </a:lnTo>
                <a:lnTo>
                  <a:pt x="7" y="27"/>
                </a:lnTo>
                <a:lnTo>
                  <a:pt x="10" y="32"/>
                </a:lnTo>
                <a:lnTo>
                  <a:pt x="14" y="36"/>
                </a:lnTo>
                <a:lnTo>
                  <a:pt x="18" y="41"/>
                </a:lnTo>
                <a:lnTo>
                  <a:pt x="23" y="43"/>
                </a:lnTo>
                <a:lnTo>
                  <a:pt x="26" y="46"/>
                </a:lnTo>
                <a:lnTo>
                  <a:pt x="32" y="50"/>
                </a:lnTo>
                <a:lnTo>
                  <a:pt x="37" y="53"/>
                </a:lnTo>
                <a:lnTo>
                  <a:pt x="43" y="55"/>
                </a:lnTo>
                <a:lnTo>
                  <a:pt x="48" y="57"/>
                </a:lnTo>
                <a:lnTo>
                  <a:pt x="53" y="59"/>
                </a:lnTo>
                <a:lnTo>
                  <a:pt x="59" y="59"/>
                </a:lnTo>
                <a:lnTo>
                  <a:pt x="50" y="50"/>
                </a:lnTo>
                <a:lnTo>
                  <a:pt x="71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3" name=""/>
          <p:cNvSpPr/>
          <p:nvPr/>
        </p:nvSpPr>
        <p:spPr>
          <a:xfrm>
            <a:off x="239760" y="-727200"/>
            <a:ext cx="28440" cy="19080"/>
          </a:xfrm>
          <a:custGeom>
            <a:avLst/>
            <a:gdLst/>
            <a:ahLst/>
            <a:rect l="l" t="t" r="r" b="b"/>
            <a:pathLst>
              <a:path w="35" h="23">
                <a:moveTo>
                  <a:pt x="35" y="16"/>
                </a:moveTo>
                <a:lnTo>
                  <a:pt x="35" y="16"/>
                </a:lnTo>
                <a:lnTo>
                  <a:pt x="32" y="11"/>
                </a:lnTo>
                <a:lnTo>
                  <a:pt x="30" y="7"/>
                </a:lnTo>
                <a:lnTo>
                  <a:pt x="26" y="3"/>
                </a:lnTo>
                <a:lnTo>
                  <a:pt x="23" y="2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1" y="5"/>
                </a:lnTo>
                <a:lnTo>
                  <a:pt x="3" y="11"/>
                </a:lnTo>
                <a:lnTo>
                  <a:pt x="7" y="14"/>
                </a:lnTo>
                <a:lnTo>
                  <a:pt x="9" y="18"/>
                </a:lnTo>
                <a:lnTo>
                  <a:pt x="10" y="20"/>
                </a:lnTo>
                <a:lnTo>
                  <a:pt x="12" y="20"/>
                </a:lnTo>
                <a:lnTo>
                  <a:pt x="14" y="21"/>
                </a:lnTo>
                <a:lnTo>
                  <a:pt x="14" y="23"/>
                </a:lnTo>
                <a:lnTo>
                  <a:pt x="16" y="23"/>
                </a:lnTo>
                <a:lnTo>
                  <a:pt x="3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4" name=""/>
          <p:cNvSpPr/>
          <p:nvPr/>
        </p:nvSpPr>
        <p:spPr>
          <a:xfrm>
            <a:off x="250920" y="-714240"/>
            <a:ext cx="3312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39" y="14"/>
                </a:moveTo>
                <a:lnTo>
                  <a:pt x="41" y="14"/>
                </a:lnTo>
                <a:lnTo>
                  <a:pt x="28" y="11"/>
                </a:lnTo>
                <a:lnTo>
                  <a:pt x="19" y="9"/>
                </a:lnTo>
                <a:lnTo>
                  <a:pt x="14" y="9"/>
                </a:lnTo>
                <a:lnTo>
                  <a:pt x="16" y="9"/>
                </a:lnTo>
                <a:lnTo>
                  <a:pt x="25" y="20"/>
                </a:lnTo>
                <a:lnTo>
                  <a:pt x="25" y="16"/>
                </a:lnTo>
                <a:lnTo>
                  <a:pt x="23" y="9"/>
                </a:lnTo>
                <a:lnTo>
                  <a:pt x="21" y="0"/>
                </a:lnTo>
                <a:lnTo>
                  <a:pt x="0" y="7"/>
                </a:lnTo>
                <a:lnTo>
                  <a:pt x="2" y="14"/>
                </a:lnTo>
                <a:lnTo>
                  <a:pt x="2" y="16"/>
                </a:lnTo>
                <a:lnTo>
                  <a:pt x="11" y="28"/>
                </a:lnTo>
                <a:lnTo>
                  <a:pt x="14" y="28"/>
                </a:lnTo>
                <a:lnTo>
                  <a:pt x="16" y="28"/>
                </a:lnTo>
                <a:lnTo>
                  <a:pt x="21" y="30"/>
                </a:lnTo>
                <a:lnTo>
                  <a:pt x="32" y="34"/>
                </a:lnTo>
                <a:lnTo>
                  <a:pt x="34" y="34"/>
                </a:lnTo>
                <a:lnTo>
                  <a:pt x="39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5" name=""/>
          <p:cNvSpPr/>
          <p:nvPr/>
        </p:nvSpPr>
        <p:spPr>
          <a:xfrm>
            <a:off x="263520" y="-720720"/>
            <a:ext cx="28440" cy="34920"/>
          </a:xfrm>
          <a:custGeom>
            <a:avLst/>
            <a:gdLst/>
            <a:ahLst/>
            <a:rect l="l" t="t" r="r" b="b"/>
            <a:pathLst>
              <a:path w="35" h="45">
                <a:moveTo>
                  <a:pt x="21" y="4"/>
                </a:moveTo>
                <a:lnTo>
                  <a:pt x="21" y="4"/>
                </a:lnTo>
                <a:lnTo>
                  <a:pt x="16" y="2"/>
                </a:lnTo>
                <a:lnTo>
                  <a:pt x="11" y="0"/>
                </a:lnTo>
                <a:lnTo>
                  <a:pt x="0" y="9"/>
                </a:lnTo>
                <a:lnTo>
                  <a:pt x="2" y="18"/>
                </a:lnTo>
                <a:lnTo>
                  <a:pt x="5" y="23"/>
                </a:lnTo>
                <a:lnTo>
                  <a:pt x="9" y="29"/>
                </a:lnTo>
                <a:lnTo>
                  <a:pt x="12" y="34"/>
                </a:lnTo>
                <a:lnTo>
                  <a:pt x="16" y="36"/>
                </a:lnTo>
                <a:lnTo>
                  <a:pt x="14" y="32"/>
                </a:lnTo>
                <a:lnTo>
                  <a:pt x="19" y="25"/>
                </a:lnTo>
                <a:lnTo>
                  <a:pt x="25" y="23"/>
                </a:lnTo>
                <a:lnTo>
                  <a:pt x="23" y="23"/>
                </a:lnTo>
                <a:lnTo>
                  <a:pt x="16" y="43"/>
                </a:lnTo>
                <a:lnTo>
                  <a:pt x="21" y="45"/>
                </a:lnTo>
                <a:lnTo>
                  <a:pt x="28" y="43"/>
                </a:lnTo>
                <a:lnTo>
                  <a:pt x="35" y="34"/>
                </a:lnTo>
                <a:lnTo>
                  <a:pt x="34" y="27"/>
                </a:lnTo>
                <a:lnTo>
                  <a:pt x="30" y="21"/>
                </a:lnTo>
                <a:lnTo>
                  <a:pt x="27" y="14"/>
                </a:lnTo>
                <a:lnTo>
                  <a:pt x="21" y="11"/>
                </a:lnTo>
                <a:lnTo>
                  <a:pt x="19" y="7"/>
                </a:lnTo>
                <a:lnTo>
                  <a:pt x="21" y="13"/>
                </a:lnTo>
                <a:lnTo>
                  <a:pt x="11" y="21"/>
                </a:lnTo>
                <a:lnTo>
                  <a:pt x="9" y="21"/>
                </a:lnTo>
                <a:lnTo>
                  <a:pt x="11" y="21"/>
                </a:lnTo>
                <a:lnTo>
                  <a:pt x="21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6" name=""/>
          <p:cNvSpPr/>
          <p:nvPr/>
        </p:nvSpPr>
        <p:spPr>
          <a:xfrm>
            <a:off x="274680" y="-717480"/>
            <a:ext cx="41400" cy="39600"/>
          </a:xfrm>
          <a:custGeom>
            <a:avLst/>
            <a:gdLst/>
            <a:ahLst/>
            <a:rect l="l" t="t" r="r" b="b"/>
            <a:pathLst>
              <a:path w="54" h="49">
                <a:moveTo>
                  <a:pt x="54" y="30"/>
                </a:moveTo>
                <a:lnTo>
                  <a:pt x="48" y="28"/>
                </a:lnTo>
                <a:lnTo>
                  <a:pt x="45" y="28"/>
                </a:lnTo>
                <a:lnTo>
                  <a:pt x="43" y="26"/>
                </a:lnTo>
                <a:lnTo>
                  <a:pt x="40" y="26"/>
                </a:lnTo>
                <a:lnTo>
                  <a:pt x="38" y="23"/>
                </a:lnTo>
                <a:lnTo>
                  <a:pt x="34" y="21"/>
                </a:lnTo>
                <a:lnTo>
                  <a:pt x="32" y="17"/>
                </a:lnTo>
                <a:lnTo>
                  <a:pt x="27" y="12"/>
                </a:lnTo>
                <a:lnTo>
                  <a:pt x="23" y="9"/>
                </a:lnTo>
                <a:lnTo>
                  <a:pt x="20" y="5"/>
                </a:lnTo>
                <a:lnTo>
                  <a:pt x="15" y="3"/>
                </a:lnTo>
                <a:lnTo>
                  <a:pt x="9" y="0"/>
                </a:lnTo>
                <a:lnTo>
                  <a:pt x="0" y="19"/>
                </a:lnTo>
                <a:lnTo>
                  <a:pt x="4" y="21"/>
                </a:lnTo>
                <a:lnTo>
                  <a:pt x="7" y="23"/>
                </a:lnTo>
                <a:lnTo>
                  <a:pt x="11" y="25"/>
                </a:lnTo>
                <a:lnTo>
                  <a:pt x="11" y="26"/>
                </a:lnTo>
                <a:lnTo>
                  <a:pt x="15" y="30"/>
                </a:lnTo>
                <a:lnTo>
                  <a:pt x="18" y="33"/>
                </a:lnTo>
                <a:lnTo>
                  <a:pt x="23" y="39"/>
                </a:lnTo>
                <a:lnTo>
                  <a:pt x="29" y="42"/>
                </a:lnTo>
                <a:lnTo>
                  <a:pt x="34" y="44"/>
                </a:lnTo>
                <a:lnTo>
                  <a:pt x="38" y="46"/>
                </a:lnTo>
                <a:lnTo>
                  <a:pt x="43" y="48"/>
                </a:lnTo>
                <a:lnTo>
                  <a:pt x="48" y="49"/>
                </a:lnTo>
                <a:lnTo>
                  <a:pt x="54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7" name=""/>
          <p:cNvSpPr/>
          <p:nvPr/>
        </p:nvSpPr>
        <p:spPr>
          <a:xfrm>
            <a:off x="312840" y="-700200"/>
            <a:ext cx="20520" cy="22320"/>
          </a:xfrm>
          <a:custGeom>
            <a:avLst/>
            <a:gdLst/>
            <a:ahLst/>
            <a:rect l="l" t="t" r="r" b="b"/>
            <a:pathLst>
              <a:path w="27" h="26">
                <a:moveTo>
                  <a:pt x="22" y="0"/>
                </a:moveTo>
                <a:lnTo>
                  <a:pt x="0" y="7"/>
                </a:lnTo>
                <a:lnTo>
                  <a:pt x="6" y="26"/>
                </a:lnTo>
                <a:lnTo>
                  <a:pt x="27" y="19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8" name=""/>
          <p:cNvSpPr/>
          <p:nvPr/>
        </p:nvSpPr>
        <p:spPr>
          <a:xfrm>
            <a:off x="326880" y="-701640"/>
            <a:ext cx="61920" cy="20520"/>
          </a:xfrm>
          <a:custGeom>
            <a:avLst/>
            <a:gdLst/>
            <a:ahLst/>
            <a:rect l="l" t="t" r="r" b="b"/>
            <a:pathLst>
              <a:path w="79" h="25">
                <a:moveTo>
                  <a:pt x="79" y="14"/>
                </a:moveTo>
                <a:lnTo>
                  <a:pt x="68" y="5"/>
                </a:lnTo>
                <a:lnTo>
                  <a:pt x="57" y="4"/>
                </a:lnTo>
                <a:lnTo>
                  <a:pt x="39" y="2"/>
                </a:lnTo>
                <a:lnTo>
                  <a:pt x="27" y="0"/>
                </a:lnTo>
                <a:lnTo>
                  <a:pt x="18" y="0"/>
                </a:lnTo>
                <a:lnTo>
                  <a:pt x="9" y="0"/>
                </a:lnTo>
                <a:lnTo>
                  <a:pt x="0" y="2"/>
                </a:lnTo>
                <a:lnTo>
                  <a:pt x="11" y="20"/>
                </a:lnTo>
                <a:lnTo>
                  <a:pt x="11" y="21"/>
                </a:lnTo>
                <a:lnTo>
                  <a:pt x="16" y="21"/>
                </a:lnTo>
                <a:lnTo>
                  <a:pt x="27" y="21"/>
                </a:lnTo>
                <a:lnTo>
                  <a:pt x="38" y="21"/>
                </a:lnTo>
                <a:lnTo>
                  <a:pt x="55" y="23"/>
                </a:lnTo>
                <a:lnTo>
                  <a:pt x="68" y="25"/>
                </a:lnTo>
                <a:lnTo>
                  <a:pt x="57" y="14"/>
                </a:lnTo>
                <a:lnTo>
                  <a:pt x="79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9" name=""/>
          <p:cNvSpPr/>
          <p:nvPr/>
        </p:nvSpPr>
        <p:spPr>
          <a:xfrm>
            <a:off x="369720" y="-689040"/>
            <a:ext cx="59040" cy="57240"/>
          </a:xfrm>
          <a:custGeom>
            <a:avLst/>
            <a:gdLst/>
            <a:ahLst/>
            <a:rect l="l" t="t" r="r" b="b"/>
            <a:pathLst>
              <a:path w="73" h="73">
                <a:moveTo>
                  <a:pt x="73" y="52"/>
                </a:moveTo>
                <a:lnTo>
                  <a:pt x="59" y="52"/>
                </a:lnTo>
                <a:lnTo>
                  <a:pt x="47" y="54"/>
                </a:lnTo>
                <a:lnTo>
                  <a:pt x="41" y="52"/>
                </a:lnTo>
                <a:lnTo>
                  <a:pt x="38" y="52"/>
                </a:lnTo>
                <a:lnTo>
                  <a:pt x="36" y="50"/>
                </a:lnTo>
                <a:lnTo>
                  <a:pt x="32" y="50"/>
                </a:lnTo>
                <a:lnTo>
                  <a:pt x="32" y="48"/>
                </a:lnTo>
                <a:lnTo>
                  <a:pt x="31" y="46"/>
                </a:lnTo>
                <a:lnTo>
                  <a:pt x="27" y="43"/>
                </a:lnTo>
                <a:lnTo>
                  <a:pt x="25" y="38"/>
                </a:lnTo>
                <a:lnTo>
                  <a:pt x="25" y="32"/>
                </a:lnTo>
                <a:lnTo>
                  <a:pt x="24" y="23"/>
                </a:lnTo>
                <a:lnTo>
                  <a:pt x="22" y="13"/>
                </a:lnTo>
                <a:lnTo>
                  <a:pt x="22" y="0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2" y="34"/>
                </a:lnTo>
                <a:lnTo>
                  <a:pt x="4" y="43"/>
                </a:lnTo>
                <a:lnTo>
                  <a:pt x="7" y="50"/>
                </a:lnTo>
                <a:lnTo>
                  <a:pt x="11" y="57"/>
                </a:lnTo>
                <a:lnTo>
                  <a:pt x="16" y="63"/>
                </a:lnTo>
                <a:lnTo>
                  <a:pt x="22" y="68"/>
                </a:lnTo>
                <a:lnTo>
                  <a:pt x="27" y="70"/>
                </a:lnTo>
                <a:lnTo>
                  <a:pt x="34" y="71"/>
                </a:lnTo>
                <a:lnTo>
                  <a:pt x="40" y="73"/>
                </a:lnTo>
                <a:lnTo>
                  <a:pt x="47" y="73"/>
                </a:lnTo>
                <a:lnTo>
                  <a:pt x="59" y="73"/>
                </a:lnTo>
                <a:lnTo>
                  <a:pt x="73" y="73"/>
                </a:lnTo>
                <a:lnTo>
                  <a:pt x="73" y="5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0" name=""/>
          <p:cNvSpPr/>
          <p:nvPr/>
        </p:nvSpPr>
        <p:spPr>
          <a:xfrm>
            <a:off x="417600" y="-663480"/>
            <a:ext cx="19080" cy="237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1" name=""/>
          <p:cNvSpPr/>
          <p:nvPr/>
        </p:nvSpPr>
        <p:spPr>
          <a:xfrm>
            <a:off x="423720" y="-674640"/>
            <a:ext cx="51120" cy="85680"/>
          </a:xfrm>
          <a:custGeom>
            <a:avLst/>
            <a:gdLst/>
            <a:ahLst/>
            <a:rect l="l" t="t" r="r" b="b"/>
            <a:pathLst>
              <a:path w="64" h="109">
                <a:moveTo>
                  <a:pt x="64" y="105"/>
                </a:moveTo>
                <a:lnTo>
                  <a:pt x="62" y="96"/>
                </a:lnTo>
                <a:lnTo>
                  <a:pt x="61" y="80"/>
                </a:lnTo>
                <a:lnTo>
                  <a:pt x="57" y="62"/>
                </a:lnTo>
                <a:lnTo>
                  <a:pt x="53" y="43"/>
                </a:lnTo>
                <a:lnTo>
                  <a:pt x="52" y="32"/>
                </a:lnTo>
                <a:lnTo>
                  <a:pt x="46" y="25"/>
                </a:lnTo>
                <a:lnTo>
                  <a:pt x="44" y="20"/>
                </a:lnTo>
                <a:lnTo>
                  <a:pt x="43" y="16"/>
                </a:lnTo>
                <a:lnTo>
                  <a:pt x="41" y="12"/>
                </a:lnTo>
                <a:lnTo>
                  <a:pt x="37" y="9"/>
                </a:lnTo>
                <a:lnTo>
                  <a:pt x="34" y="5"/>
                </a:lnTo>
                <a:lnTo>
                  <a:pt x="28" y="4"/>
                </a:lnTo>
                <a:lnTo>
                  <a:pt x="25" y="2"/>
                </a:lnTo>
                <a:lnTo>
                  <a:pt x="20" y="0"/>
                </a:lnTo>
                <a:lnTo>
                  <a:pt x="14" y="0"/>
                </a:lnTo>
                <a:lnTo>
                  <a:pt x="11" y="2"/>
                </a:lnTo>
                <a:lnTo>
                  <a:pt x="5" y="4"/>
                </a:lnTo>
                <a:lnTo>
                  <a:pt x="0" y="5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0" y="21"/>
                </a:lnTo>
                <a:lnTo>
                  <a:pt x="20" y="21"/>
                </a:lnTo>
                <a:lnTo>
                  <a:pt x="21" y="23"/>
                </a:lnTo>
                <a:lnTo>
                  <a:pt x="23" y="23"/>
                </a:lnTo>
                <a:lnTo>
                  <a:pt x="23" y="25"/>
                </a:lnTo>
                <a:lnTo>
                  <a:pt x="25" y="27"/>
                </a:lnTo>
                <a:lnTo>
                  <a:pt x="27" y="30"/>
                </a:lnTo>
                <a:lnTo>
                  <a:pt x="28" y="32"/>
                </a:lnTo>
                <a:lnTo>
                  <a:pt x="32" y="39"/>
                </a:lnTo>
                <a:lnTo>
                  <a:pt x="34" y="48"/>
                </a:lnTo>
                <a:lnTo>
                  <a:pt x="37" y="66"/>
                </a:lnTo>
                <a:lnTo>
                  <a:pt x="41" y="84"/>
                </a:lnTo>
                <a:lnTo>
                  <a:pt x="43" y="98"/>
                </a:lnTo>
                <a:lnTo>
                  <a:pt x="43" y="109"/>
                </a:lnTo>
                <a:lnTo>
                  <a:pt x="64" y="10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2" name=""/>
          <p:cNvSpPr/>
          <p:nvPr/>
        </p:nvSpPr>
        <p:spPr>
          <a:xfrm>
            <a:off x="466560" y="-603360"/>
            <a:ext cx="33480" cy="20880"/>
          </a:xfrm>
          <a:custGeom>
            <a:avLst/>
            <a:gdLst/>
            <a:ahLst/>
            <a:rect l="l" t="t" r="r" b="b"/>
            <a:pathLst>
              <a:path w="43" h="26">
                <a:moveTo>
                  <a:pt x="40" y="0"/>
                </a:moveTo>
                <a:lnTo>
                  <a:pt x="0" y="7"/>
                </a:lnTo>
                <a:lnTo>
                  <a:pt x="4" y="26"/>
                </a:lnTo>
                <a:lnTo>
                  <a:pt x="43" y="19"/>
                </a:lnTo>
                <a:lnTo>
                  <a:pt x="4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3" name=""/>
          <p:cNvSpPr/>
          <p:nvPr/>
        </p:nvSpPr>
        <p:spPr>
          <a:xfrm>
            <a:off x="493560" y="-611280"/>
            <a:ext cx="27000" cy="22320"/>
          </a:xfrm>
          <a:custGeom>
            <a:avLst/>
            <a:gdLst/>
            <a:ahLst/>
            <a:rect l="l" t="t" r="r" b="b"/>
            <a:pathLst>
              <a:path w="36" h="27">
                <a:moveTo>
                  <a:pt x="36" y="0"/>
                </a:moveTo>
                <a:lnTo>
                  <a:pt x="34" y="0"/>
                </a:lnTo>
                <a:lnTo>
                  <a:pt x="27" y="0"/>
                </a:lnTo>
                <a:lnTo>
                  <a:pt x="20" y="2"/>
                </a:lnTo>
                <a:lnTo>
                  <a:pt x="14" y="3"/>
                </a:lnTo>
                <a:lnTo>
                  <a:pt x="9" y="3"/>
                </a:lnTo>
                <a:lnTo>
                  <a:pt x="6" y="7"/>
                </a:lnTo>
                <a:lnTo>
                  <a:pt x="0" y="9"/>
                </a:lnTo>
                <a:lnTo>
                  <a:pt x="13" y="27"/>
                </a:lnTo>
                <a:lnTo>
                  <a:pt x="14" y="25"/>
                </a:lnTo>
                <a:lnTo>
                  <a:pt x="18" y="23"/>
                </a:lnTo>
                <a:lnTo>
                  <a:pt x="20" y="23"/>
                </a:lnTo>
                <a:lnTo>
                  <a:pt x="23" y="23"/>
                </a:lnTo>
                <a:lnTo>
                  <a:pt x="29" y="21"/>
                </a:lnTo>
                <a:lnTo>
                  <a:pt x="34" y="21"/>
                </a:lnTo>
                <a:lnTo>
                  <a:pt x="34" y="21"/>
                </a:lnTo>
                <a:lnTo>
                  <a:pt x="3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4" name=""/>
          <p:cNvSpPr/>
          <p:nvPr/>
        </p:nvSpPr>
        <p:spPr>
          <a:xfrm>
            <a:off x="520560" y="-635040"/>
            <a:ext cx="25560" cy="41400"/>
          </a:xfrm>
          <a:custGeom>
            <a:avLst/>
            <a:gdLst/>
            <a:ahLst/>
            <a:rect l="l" t="t" r="r" b="b"/>
            <a:pathLst>
              <a:path w="32" h="51">
                <a:moveTo>
                  <a:pt x="25" y="0"/>
                </a:moveTo>
                <a:lnTo>
                  <a:pt x="25" y="0"/>
                </a:lnTo>
                <a:lnTo>
                  <a:pt x="20" y="0"/>
                </a:lnTo>
                <a:lnTo>
                  <a:pt x="11" y="3"/>
                </a:lnTo>
                <a:lnTo>
                  <a:pt x="9" y="10"/>
                </a:lnTo>
                <a:lnTo>
                  <a:pt x="9" y="16"/>
                </a:lnTo>
                <a:lnTo>
                  <a:pt x="9" y="21"/>
                </a:ln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1" y="30"/>
                </a:lnTo>
                <a:lnTo>
                  <a:pt x="11" y="30"/>
                </a:lnTo>
                <a:lnTo>
                  <a:pt x="11" y="30"/>
                </a:lnTo>
                <a:lnTo>
                  <a:pt x="7" y="30"/>
                </a:lnTo>
                <a:lnTo>
                  <a:pt x="2" y="30"/>
                </a:lnTo>
                <a:lnTo>
                  <a:pt x="0" y="51"/>
                </a:lnTo>
                <a:lnTo>
                  <a:pt x="9" y="51"/>
                </a:lnTo>
                <a:lnTo>
                  <a:pt x="16" y="49"/>
                </a:lnTo>
                <a:lnTo>
                  <a:pt x="21" y="48"/>
                </a:lnTo>
                <a:lnTo>
                  <a:pt x="27" y="44"/>
                </a:lnTo>
                <a:lnTo>
                  <a:pt x="30" y="39"/>
                </a:lnTo>
                <a:lnTo>
                  <a:pt x="32" y="33"/>
                </a:lnTo>
                <a:lnTo>
                  <a:pt x="32" y="28"/>
                </a:lnTo>
                <a:lnTo>
                  <a:pt x="32" y="23"/>
                </a:lnTo>
                <a:lnTo>
                  <a:pt x="30" y="17"/>
                </a:lnTo>
                <a:lnTo>
                  <a:pt x="30" y="12"/>
                </a:lnTo>
                <a:lnTo>
                  <a:pt x="30" y="12"/>
                </a:lnTo>
                <a:lnTo>
                  <a:pt x="29" y="17"/>
                </a:lnTo>
                <a:lnTo>
                  <a:pt x="21" y="19"/>
                </a:lnTo>
                <a:lnTo>
                  <a:pt x="20" y="19"/>
                </a:lnTo>
                <a:lnTo>
                  <a:pt x="2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5" name=""/>
          <p:cNvSpPr/>
          <p:nvPr/>
        </p:nvSpPr>
        <p:spPr>
          <a:xfrm>
            <a:off x="536400" y="-652320"/>
            <a:ext cx="47880" cy="37800"/>
          </a:xfrm>
          <a:custGeom>
            <a:avLst/>
            <a:gdLst/>
            <a:ahLst/>
            <a:rect l="l" t="t" r="r" b="b"/>
            <a:pathLst>
              <a:path w="61" h="49">
                <a:moveTo>
                  <a:pt x="47" y="20"/>
                </a:moveTo>
                <a:lnTo>
                  <a:pt x="41" y="8"/>
                </a:lnTo>
                <a:lnTo>
                  <a:pt x="40" y="15"/>
                </a:lnTo>
                <a:lnTo>
                  <a:pt x="38" y="22"/>
                </a:lnTo>
                <a:lnTo>
                  <a:pt x="38" y="24"/>
                </a:lnTo>
                <a:lnTo>
                  <a:pt x="38" y="24"/>
                </a:lnTo>
                <a:lnTo>
                  <a:pt x="36" y="25"/>
                </a:lnTo>
                <a:lnTo>
                  <a:pt x="36" y="25"/>
                </a:lnTo>
                <a:lnTo>
                  <a:pt x="34" y="25"/>
                </a:lnTo>
                <a:lnTo>
                  <a:pt x="34" y="27"/>
                </a:lnTo>
                <a:lnTo>
                  <a:pt x="32" y="27"/>
                </a:lnTo>
                <a:lnTo>
                  <a:pt x="29" y="27"/>
                </a:lnTo>
                <a:lnTo>
                  <a:pt x="24" y="27"/>
                </a:lnTo>
                <a:lnTo>
                  <a:pt x="18" y="27"/>
                </a:lnTo>
                <a:lnTo>
                  <a:pt x="13" y="25"/>
                </a:lnTo>
                <a:lnTo>
                  <a:pt x="4" y="24"/>
                </a:lnTo>
                <a:lnTo>
                  <a:pt x="0" y="45"/>
                </a:lnTo>
                <a:lnTo>
                  <a:pt x="9" y="47"/>
                </a:lnTo>
                <a:lnTo>
                  <a:pt x="16" y="49"/>
                </a:lnTo>
                <a:lnTo>
                  <a:pt x="24" y="49"/>
                </a:lnTo>
                <a:lnTo>
                  <a:pt x="29" y="49"/>
                </a:lnTo>
                <a:lnTo>
                  <a:pt x="34" y="49"/>
                </a:lnTo>
                <a:lnTo>
                  <a:pt x="40" y="47"/>
                </a:lnTo>
                <a:lnTo>
                  <a:pt x="43" y="45"/>
                </a:lnTo>
                <a:lnTo>
                  <a:pt x="48" y="43"/>
                </a:lnTo>
                <a:lnTo>
                  <a:pt x="52" y="40"/>
                </a:lnTo>
                <a:lnTo>
                  <a:pt x="54" y="34"/>
                </a:lnTo>
                <a:lnTo>
                  <a:pt x="57" y="31"/>
                </a:lnTo>
                <a:lnTo>
                  <a:pt x="57" y="27"/>
                </a:lnTo>
                <a:lnTo>
                  <a:pt x="59" y="20"/>
                </a:lnTo>
                <a:lnTo>
                  <a:pt x="61" y="11"/>
                </a:lnTo>
                <a:lnTo>
                  <a:pt x="56" y="0"/>
                </a:lnTo>
                <a:lnTo>
                  <a:pt x="4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6" name=""/>
          <p:cNvSpPr/>
          <p:nvPr/>
        </p:nvSpPr>
        <p:spPr>
          <a:xfrm>
            <a:off x="514440" y="-690480"/>
            <a:ext cx="68040" cy="54000"/>
          </a:xfrm>
          <a:custGeom>
            <a:avLst/>
            <a:gdLst/>
            <a:ahLst/>
            <a:rect l="l" t="t" r="r" b="b"/>
            <a:pathLst>
              <a:path w="85" h="68">
                <a:moveTo>
                  <a:pt x="0" y="0"/>
                </a:moveTo>
                <a:lnTo>
                  <a:pt x="0" y="0"/>
                </a:lnTo>
                <a:lnTo>
                  <a:pt x="2" y="8"/>
                </a:lnTo>
                <a:lnTo>
                  <a:pt x="3" y="13"/>
                </a:lnTo>
                <a:lnTo>
                  <a:pt x="7" y="20"/>
                </a:lnTo>
                <a:lnTo>
                  <a:pt x="11" y="24"/>
                </a:lnTo>
                <a:lnTo>
                  <a:pt x="14" y="29"/>
                </a:lnTo>
                <a:lnTo>
                  <a:pt x="19" y="34"/>
                </a:lnTo>
                <a:lnTo>
                  <a:pt x="25" y="38"/>
                </a:lnTo>
                <a:lnTo>
                  <a:pt x="30" y="43"/>
                </a:lnTo>
                <a:lnTo>
                  <a:pt x="43" y="50"/>
                </a:lnTo>
                <a:lnTo>
                  <a:pt x="55" y="57"/>
                </a:lnTo>
                <a:lnTo>
                  <a:pt x="66" y="63"/>
                </a:lnTo>
                <a:lnTo>
                  <a:pt x="75" y="68"/>
                </a:lnTo>
                <a:lnTo>
                  <a:pt x="85" y="50"/>
                </a:lnTo>
                <a:lnTo>
                  <a:pt x="76" y="45"/>
                </a:lnTo>
                <a:lnTo>
                  <a:pt x="66" y="40"/>
                </a:lnTo>
                <a:lnTo>
                  <a:pt x="55" y="34"/>
                </a:lnTo>
                <a:lnTo>
                  <a:pt x="44" y="25"/>
                </a:lnTo>
                <a:lnTo>
                  <a:pt x="39" y="24"/>
                </a:lnTo>
                <a:lnTo>
                  <a:pt x="36" y="20"/>
                </a:lnTo>
                <a:lnTo>
                  <a:pt x="30" y="15"/>
                </a:lnTo>
                <a:lnTo>
                  <a:pt x="27" y="11"/>
                </a:lnTo>
                <a:lnTo>
                  <a:pt x="25" y="9"/>
                </a:lnTo>
                <a:lnTo>
                  <a:pt x="23" y="6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7" name=""/>
          <p:cNvSpPr/>
          <p:nvPr/>
        </p:nvSpPr>
        <p:spPr>
          <a:xfrm>
            <a:off x="514440" y="-758880"/>
            <a:ext cx="83880" cy="68400"/>
          </a:xfrm>
          <a:custGeom>
            <a:avLst/>
            <a:gdLst/>
            <a:ahLst/>
            <a:rect l="l" t="t" r="r" b="b"/>
            <a:pathLst>
              <a:path w="107" h="85">
                <a:moveTo>
                  <a:pt x="87" y="0"/>
                </a:moveTo>
                <a:lnTo>
                  <a:pt x="87" y="0"/>
                </a:lnTo>
                <a:lnTo>
                  <a:pt x="85" y="4"/>
                </a:lnTo>
                <a:lnTo>
                  <a:pt x="85" y="5"/>
                </a:lnTo>
                <a:lnTo>
                  <a:pt x="84" y="7"/>
                </a:lnTo>
                <a:lnTo>
                  <a:pt x="82" y="9"/>
                </a:lnTo>
                <a:lnTo>
                  <a:pt x="78" y="11"/>
                </a:lnTo>
                <a:lnTo>
                  <a:pt x="73" y="14"/>
                </a:lnTo>
                <a:lnTo>
                  <a:pt x="59" y="20"/>
                </a:lnTo>
                <a:lnTo>
                  <a:pt x="44" y="27"/>
                </a:lnTo>
                <a:lnTo>
                  <a:pt x="36" y="30"/>
                </a:lnTo>
                <a:lnTo>
                  <a:pt x="28" y="34"/>
                </a:lnTo>
                <a:lnTo>
                  <a:pt x="21" y="39"/>
                </a:lnTo>
                <a:lnTo>
                  <a:pt x="14" y="44"/>
                </a:lnTo>
                <a:lnTo>
                  <a:pt x="11" y="50"/>
                </a:lnTo>
                <a:lnTo>
                  <a:pt x="9" y="53"/>
                </a:lnTo>
                <a:lnTo>
                  <a:pt x="5" y="57"/>
                </a:lnTo>
                <a:lnTo>
                  <a:pt x="3" y="62"/>
                </a:lnTo>
                <a:lnTo>
                  <a:pt x="2" y="68"/>
                </a:lnTo>
                <a:lnTo>
                  <a:pt x="2" y="73"/>
                </a:lnTo>
                <a:lnTo>
                  <a:pt x="0" y="80"/>
                </a:lnTo>
                <a:lnTo>
                  <a:pt x="0" y="85"/>
                </a:lnTo>
                <a:lnTo>
                  <a:pt x="21" y="85"/>
                </a:lnTo>
                <a:lnTo>
                  <a:pt x="21" y="80"/>
                </a:lnTo>
                <a:lnTo>
                  <a:pt x="21" y="77"/>
                </a:lnTo>
                <a:lnTo>
                  <a:pt x="23" y="73"/>
                </a:lnTo>
                <a:lnTo>
                  <a:pt x="25" y="69"/>
                </a:lnTo>
                <a:lnTo>
                  <a:pt x="25" y="68"/>
                </a:lnTo>
                <a:lnTo>
                  <a:pt x="27" y="64"/>
                </a:lnTo>
                <a:lnTo>
                  <a:pt x="28" y="61"/>
                </a:lnTo>
                <a:lnTo>
                  <a:pt x="30" y="59"/>
                </a:lnTo>
                <a:lnTo>
                  <a:pt x="36" y="55"/>
                </a:lnTo>
                <a:lnTo>
                  <a:pt x="41" y="52"/>
                </a:lnTo>
                <a:lnTo>
                  <a:pt x="46" y="48"/>
                </a:lnTo>
                <a:lnTo>
                  <a:pt x="52" y="46"/>
                </a:lnTo>
                <a:lnTo>
                  <a:pt x="68" y="39"/>
                </a:lnTo>
                <a:lnTo>
                  <a:pt x="82" y="34"/>
                </a:lnTo>
                <a:lnTo>
                  <a:pt x="89" y="28"/>
                </a:lnTo>
                <a:lnTo>
                  <a:pt x="96" y="25"/>
                </a:lnTo>
                <a:lnTo>
                  <a:pt x="100" y="20"/>
                </a:lnTo>
                <a:lnTo>
                  <a:pt x="101" y="18"/>
                </a:lnTo>
                <a:lnTo>
                  <a:pt x="105" y="12"/>
                </a:lnTo>
                <a:lnTo>
                  <a:pt x="107" y="9"/>
                </a:lnTo>
                <a:lnTo>
                  <a:pt x="107" y="9"/>
                </a:lnTo>
                <a:lnTo>
                  <a:pt x="8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8" name=""/>
          <p:cNvSpPr/>
          <p:nvPr/>
        </p:nvSpPr>
        <p:spPr>
          <a:xfrm>
            <a:off x="584280" y="-825480"/>
            <a:ext cx="90360" cy="74520"/>
          </a:xfrm>
          <a:custGeom>
            <a:avLst/>
            <a:gdLst/>
            <a:ahLst/>
            <a:rect l="l" t="t" r="r" b="b"/>
            <a:pathLst>
              <a:path w="112" h="95">
                <a:moveTo>
                  <a:pt x="112" y="0"/>
                </a:moveTo>
                <a:lnTo>
                  <a:pt x="112" y="0"/>
                </a:lnTo>
                <a:lnTo>
                  <a:pt x="101" y="0"/>
                </a:lnTo>
                <a:lnTo>
                  <a:pt x="92" y="2"/>
                </a:lnTo>
                <a:lnTo>
                  <a:pt x="82" y="4"/>
                </a:lnTo>
                <a:lnTo>
                  <a:pt x="73" y="7"/>
                </a:lnTo>
                <a:lnTo>
                  <a:pt x="66" y="11"/>
                </a:lnTo>
                <a:lnTo>
                  <a:pt x="57" y="16"/>
                </a:lnTo>
                <a:lnTo>
                  <a:pt x="50" y="22"/>
                </a:lnTo>
                <a:lnTo>
                  <a:pt x="43" y="27"/>
                </a:lnTo>
                <a:lnTo>
                  <a:pt x="37" y="32"/>
                </a:lnTo>
                <a:lnTo>
                  <a:pt x="30" y="39"/>
                </a:lnTo>
                <a:lnTo>
                  <a:pt x="25" y="47"/>
                </a:lnTo>
                <a:lnTo>
                  <a:pt x="18" y="54"/>
                </a:lnTo>
                <a:lnTo>
                  <a:pt x="14" y="61"/>
                </a:lnTo>
                <a:lnTo>
                  <a:pt x="9" y="70"/>
                </a:lnTo>
                <a:lnTo>
                  <a:pt x="3" y="77"/>
                </a:lnTo>
                <a:lnTo>
                  <a:pt x="0" y="86"/>
                </a:lnTo>
                <a:lnTo>
                  <a:pt x="18" y="95"/>
                </a:lnTo>
                <a:lnTo>
                  <a:pt x="23" y="88"/>
                </a:lnTo>
                <a:lnTo>
                  <a:pt x="27" y="80"/>
                </a:lnTo>
                <a:lnTo>
                  <a:pt x="32" y="73"/>
                </a:lnTo>
                <a:lnTo>
                  <a:pt x="35" y="66"/>
                </a:lnTo>
                <a:lnTo>
                  <a:pt x="41" y="59"/>
                </a:lnTo>
                <a:lnTo>
                  <a:pt x="46" y="54"/>
                </a:lnTo>
                <a:lnTo>
                  <a:pt x="52" y="47"/>
                </a:lnTo>
                <a:lnTo>
                  <a:pt x="57" y="41"/>
                </a:lnTo>
                <a:lnTo>
                  <a:pt x="62" y="38"/>
                </a:lnTo>
                <a:lnTo>
                  <a:pt x="69" y="32"/>
                </a:lnTo>
                <a:lnTo>
                  <a:pt x="76" y="29"/>
                </a:lnTo>
                <a:lnTo>
                  <a:pt x="82" y="27"/>
                </a:lnTo>
                <a:lnTo>
                  <a:pt x="89" y="23"/>
                </a:lnTo>
                <a:lnTo>
                  <a:pt x="96" y="22"/>
                </a:lnTo>
                <a:lnTo>
                  <a:pt x="105" y="22"/>
                </a:lnTo>
                <a:lnTo>
                  <a:pt x="112" y="20"/>
                </a:lnTo>
                <a:lnTo>
                  <a:pt x="1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9" name=""/>
          <p:cNvSpPr/>
          <p:nvPr/>
        </p:nvSpPr>
        <p:spPr>
          <a:xfrm>
            <a:off x="674640" y="-825480"/>
            <a:ext cx="82440" cy="47520"/>
          </a:xfrm>
          <a:custGeom>
            <a:avLst/>
            <a:gdLst/>
            <a:ahLst/>
            <a:rect l="l" t="t" r="r" b="b"/>
            <a:pathLst>
              <a:path w="105" h="61">
                <a:moveTo>
                  <a:pt x="105" y="43"/>
                </a:moveTo>
                <a:lnTo>
                  <a:pt x="105" y="43"/>
                </a:lnTo>
                <a:lnTo>
                  <a:pt x="98" y="38"/>
                </a:lnTo>
                <a:lnTo>
                  <a:pt x="87" y="32"/>
                </a:lnTo>
                <a:lnTo>
                  <a:pt x="78" y="25"/>
                </a:lnTo>
                <a:lnTo>
                  <a:pt x="64" y="18"/>
                </a:lnTo>
                <a:lnTo>
                  <a:pt x="59" y="15"/>
                </a:lnTo>
                <a:lnTo>
                  <a:pt x="50" y="11"/>
                </a:lnTo>
                <a:lnTo>
                  <a:pt x="45" y="7"/>
                </a:lnTo>
                <a:lnTo>
                  <a:pt x="36" y="6"/>
                </a:lnTo>
                <a:lnTo>
                  <a:pt x="27" y="4"/>
                </a:lnTo>
                <a:lnTo>
                  <a:pt x="18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9" y="22"/>
                </a:lnTo>
                <a:lnTo>
                  <a:pt x="14" y="22"/>
                </a:lnTo>
                <a:lnTo>
                  <a:pt x="23" y="23"/>
                </a:lnTo>
                <a:lnTo>
                  <a:pt x="28" y="25"/>
                </a:lnTo>
                <a:lnTo>
                  <a:pt x="36" y="27"/>
                </a:lnTo>
                <a:lnTo>
                  <a:pt x="43" y="31"/>
                </a:lnTo>
                <a:lnTo>
                  <a:pt x="48" y="32"/>
                </a:lnTo>
                <a:lnTo>
                  <a:pt x="53" y="36"/>
                </a:lnTo>
                <a:lnTo>
                  <a:pt x="66" y="43"/>
                </a:lnTo>
                <a:lnTo>
                  <a:pt x="77" y="50"/>
                </a:lnTo>
                <a:lnTo>
                  <a:pt x="85" y="56"/>
                </a:lnTo>
                <a:lnTo>
                  <a:pt x="96" y="61"/>
                </a:lnTo>
                <a:lnTo>
                  <a:pt x="105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0" name=""/>
          <p:cNvSpPr/>
          <p:nvPr/>
        </p:nvSpPr>
        <p:spPr>
          <a:xfrm>
            <a:off x="750960" y="-790560"/>
            <a:ext cx="33120" cy="41400"/>
          </a:xfrm>
          <a:custGeom>
            <a:avLst/>
            <a:gdLst/>
            <a:ahLst/>
            <a:rect l="l" t="t" r="r" b="b"/>
            <a:pathLst>
              <a:path w="43" h="53">
                <a:moveTo>
                  <a:pt x="43" y="32"/>
                </a:moveTo>
                <a:lnTo>
                  <a:pt x="43" y="32"/>
                </a:lnTo>
                <a:lnTo>
                  <a:pt x="41" y="32"/>
                </a:lnTo>
                <a:lnTo>
                  <a:pt x="38" y="32"/>
                </a:lnTo>
                <a:lnTo>
                  <a:pt x="38" y="32"/>
                </a:lnTo>
                <a:lnTo>
                  <a:pt x="36" y="30"/>
                </a:lnTo>
                <a:lnTo>
                  <a:pt x="34" y="29"/>
                </a:lnTo>
                <a:lnTo>
                  <a:pt x="32" y="27"/>
                </a:lnTo>
                <a:lnTo>
                  <a:pt x="30" y="27"/>
                </a:lnTo>
                <a:lnTo>
                  <a:pt x="29" y="23"/>
                </a:lnTo>
                <a:lnTo>
                  <a:pt x="25" y="18"/>
                </a:lnTo>
                <a:lnTo>
                  <a:pt x="21" y="13"/>
                </a:lnTo>
                <a:lnTo>
                  <a:pt x="20" y="9"/>
                </a:lnTo>
                <a:lnTo>
                  <a:pt x="16" y="5"/>
                </a:lnTo>
                <a:lnTo>
                  <a:pt x="13" y="2"/>
                </a:lnTo>
                <a:lnTo>
                  <a:pt x="9" y="0"/>
                </a:lnTo>
                <a:lnTo>
                  <a:pt x="0" y="18"/>
                </a:lnTo>
                <a:lnTo>
                  <a:pt x="0" y="18"/>
                </a:lnTo>
                <a:lnTo>
                  <a:pt x="2" y="20"/>
                </a:lnTo>
                <a:lnTo>
                  <a:pt x="4" y="21"/>
                </a:lnTo>
                <a:lnTo>
                  <a:pt x="4" y="23"/>
                </a:lnTo>
                <a:lnTo>
                  <a:pt x="7" y="27"/>
                </a:lnTo>
                <a:lnTo>
                  <a:pt x="11" y="34"/>
                </a:lnTo>
                <a:lnTo>
                  <a:pt x="13" y="37"/>
                </a:lnTo>
                <a:lnTo>
                  <a:pt x="16" y="41"/>
                </a:lnTo>
                <a:lnTo>
                  <a:pt x="18" y="45"/>
                </a:lnTo>
                <a:lnTo>
                  <a:pt x="23" y="46"/>
                </a:lnTo>
                <a:lnTo>
                  <a:pt x="27" y="50"/>
                </a:lnTo>
                <a:lnTo>
                  <a:pt x="32" y="52"/>
                </a:lnTo>
                <a:lnTo>
                  <a:pt x="38" y="53"/>
                </a:lnTo>
                <a:lnTo>
                  <a:pt x="43" y="53"/>
                </a:lnTo>
                <a:lnTo>
                  <a:pt x="43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1" name=""/>
          <p:cNvSpPr/>
          <p:nvPr/>
        </p:nvSpPr>
        <p:spPr>
          <a:xfrm>
            <a:off x="784080" y="-771480"/>
            <a:ext cx="20880" cy="22320"/>
          </a:xfrm>
          <a:custGeom>
            <a:avLst/>
            <a:gdLst/>
            <a:ahLst/>
            <a:rect l="l" t="t" r="r" b="b"/>
            <a:pathLst>
              <a:path w="27" h="28">
                <a:moveTo>
                  <a:pt x="27" y="0"/>
                </a:moveTo>
                <a:lnTo>
                  <a:pt x="27" y="0"/>
                </a:lnTo>
                <a:lnTo>
                  <a:pt x="18" y="2"/>
                </a:lnTo>
                <a:lnTo>
                  <a:pt x="11" y="4"/>
                </a:lnTo>
                <a:lnTo>
                  <a:pt x="7" y="5"/>
                </a:lnTo>
                <a:lnTo>
                  <a:pt x="5" y="7"/>
                </a:lnTo>
                <a:lnTo>
                  <a:pt x="3" y="7"/>
                </a:lnTo>
                <a:lnTo>
                  <a:pt x="0" y="7"/>
                </a:lnTo>
                <a:lnTo>
                  <a:pt x="0" y="28"/>
                </a:lnTo>
                <a:lnTo>
                  <a:pt x="5" y="28"/>
                </a:lnTo>
                <a:lnTo>
                  <a:pt x="11" y="27"/>
                </a:lnTo>
                <a:lnTo>
                  <a:pt x="16" y="25"/>
                </a:lnTo>
                <a:lnTo>
                  <a:pt x="19" y="25"/>
                </a:lnTo>
                <a:lnTo>
                  <a:pt x="23" y="21"/>
                </a:lnTo>
                <a:lnTo>
                  <a:pt x="27" y="21"/>
                </a:lnTo>
                <a:lnTo>
                  <a:pt x="2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2" name=""/>
          <p:cNvSpPr/>
          <p:nvPr/>
        </p:nvSpPr>
        <p:spPr>
          <a:xfrm>
            <a:off x="803160" y="-771480"/>
            <a:ext cx="20880" cy="22320"/>
          </a:xfrm>
          <a:custGeom>
            <a:avLst/>
            <a:gdLst/>
            <a:ahLst/>
            <a:rect l="l" t="t" r="r" b="b"/>
            <a:pathLst>
              <a:path w="25" h="28">
                <a:moveTo>
                  <a:pt x="25" y="21"/>
                </a:moveTo>
                <a:lnTo>
                  <a:pt x="23" y="14"/>
                </a:lnTo>
                <a:lnTo>
                  <a:pt x="19" y="11"/>
                </a:lnTo>
                <a:lnTo>
                  <a:pt x="14" y="7"/>
                </a:lnTo>
                <a:lnTo>
                  <a:pt x="9" y="2"/>
                </a:lnTo>
                <a:lnTo>
                  <a:pt x="2" y="0"/>
                </a:lnTo>
                <a:lnTo>
                  <a:pt x="2" y="21"/>
                </a:lnTo>
                <a:lnTo>
                  <a:pt x="0" y="21"/>
                </a:lnTo>
                <a:lnTo>
                  <a:pt x="2" y="23"/>
                </a:lnTo>
                <a:lnTo>
                  <a:pt x="5" y="27"/>
                </a:lnTo>
                <a:lnTo>
                  <a:pt x="9" y="28"/>
                </a:lnTo>
                <a:lnTo>
                  <a:pt x="5" y="21"/>
                </a:lnTo>
                <a:lnTo>
                  <a:pt x="25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3" name=""/>
          <p:cNvSpPr/>
          <p:nvPr/>
        </p:nvSpPr>
        <p:spPr>
          <a:xfrm>
            <a:off x="793800" y="-754200"/>
            <a:ext cx="30240" cy="19080"/>
          </a:xfrm>
          <a:custGeom>
            <a:avLst/>
            <a:gdLst/>
            <a:ahLst/>
            <a:rect l="l" t="t" r="r" b="b"/>
            <a:pathLst>
              <a:path w="38" h="25">
                <a:moveTo>
                  <a:pt x="20" y="16"/>
                </a:moveTo>
                <a:lnTo>
                  <a:pt x="11" y="25"/>
                </a:lnTo>
                <a:lnTo>
                  <a:pt x="16" y="25"/>
                </a:lnTo>
                <a:lnTo>
                  <a:pt x="22" y="23"/>
                </a:lnTo>
                <a:lnTo>
                  <a:pt x="25" y="22"/>
                </a:lnTo>
                <a:lnTo>
                  <a:pt x="31" y="18"/>
                </a:lnTo>
                <a:lnTo>
                  <a:pt x="32" y="15"/>
                </a:lnTo>
                <a:lnTo>
                  <a:pt x="36" y="11"/>
                </a:lnTo>
                <a:lnTo>
                  <a:pt x="38" y="6"/>
                </a:lnTo>
                <a:lnTo>
                  <a:pt x="38" y="0"/>
                </a:lnTo>
                <a:lnTo>
                  <a:pt x="16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5" y="2"/>
                </a:lnTo>
                <a:lnTo>
                  <a:pt x="13" y="4"/>
                </a:lnTo>
                <a:lnTo>
                  <a:pt x="11" y="4"/>
                </a:lnTo>
                <a:lnTo>
                  <a:pt x="0" y="13"/>
                </a:lnTo>
                <a:lnTo>
                  <a:pt x="2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4" name=""/>
          <p:cNvSpPr/>
          <p:nvPr/>
        </p:nvSpPr>
        <p:spPr>
          <a:xfrm>
            <a:off x="789120" y="-744480"/>
            <a:ext cx="20520" cy="36360"/>
          </a:xfrm>
          <a:custGeom>
            <a:avLst/>
            <a:gdLst/>
            <a:ahLst/>
            <a:rect l="l" t="t" r="r" b="b"/>
            <a:pathLst>
              <a:path w="25" h="46">
                <a:moveTo>
                  <a:pt x="16" y="46"/>
                </a:moveTo>
                <a:lnTo>
                  <a:pt x="16" y="46"/>
                </a:lnTo>
                <a:lnTo>
                  <a:pt x="20" y="41"/>
                </a:lnTo>
                <a:lnTo>
                  <a:pt x="21" y="35"/>
                </a:lnTo>
                <a:lnTo>
                  <a:pt x="21" y="30"/>
                </a:lnTo>
                <a:lnTo>
                  <a:pt x="21" y="25"/>
                </a:lnTo>
                <a:lnTo>
                  <a:pt x="23" y="14"/>
                </a:lnTo>
                <a:lnTo>
                  <a:pt x="25" y="5"/>
                </a:lnTo>
                <a:lnTo>
                  <a:pt x="5" y="0"/>
                </a:lnTo>
                <a:lnTo>
                  <a:pt x="4" y="12"/>
                </a:lnTo>
                <a:lnTo>
                  <a:pt x="2" y="23"/>
                </a:lnTo>
                <a:lnTo>
                  <a:pt x="0" y="28"/>
                </a:lnTo>
                <a:lnTo>
                  <a:pt x="0" y="32"/>
                </a:lnTo>
                <a:lnTo>
                  <a:pt x="0" y="34"/>
                </a:lnTo>
                <a:lnTo>
                  <a:pt x="2" y="32"/>
                </a:lnTo>
                <a:lnTo>
                  <a:pt x="16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5" name=""/>
          <p:cNvSpPr/>
          <p:nvPr/>
        </p:nvSpPr>
        <p:spPr>
          <a:xfrm>
            <a:off x="768240" y="-719280"/>
            <a:ext cx="33480" cy="20880"/>
          </a:xfrm>
          <a:custGeom>
            <a:avLst/>
            <a:gdLst/>
            <a:ahLst/>
            <a:rect l="l" t="t" r="r" b="b"/>
            <a:pathLst>
              <a:path w="43" h="27">
                <a:moveTo>
                  <a:pt x="22" y="25"/>
                </a:moveTo>
                <a:lnTo>
                  <a:pt x="22" y="25"/>
                </a:lnTo>
                <a:lnTo>
                  <a:pt x="22" y="25"/>
                </a:lnTo>
                <a:lnTo>
                  <a:pt x="22" y="27"/>
                </a:lnTo>
                <a:lnTo>
                  <a:pt x="20" y="27"/>
                </a:lnTo>
                <a:lnTo>
                  <a:pt x="20" y="27"/>
                </a:lnTo>
                <a:lnTo>
                  <a:pt x="22" y="25"/>
                </a:lnTo>
                <a:lnTo>
                  <a:pt x="25" y="25"/>
                </a:lnTo>
                <a:lnTo>
                  <a:pt x="29" y="23"/>
                </a:lnTo>
                <a:lnTo>
                  <a:pt x="32" y="21"/>
                </a:lnTo>
                <a:lnTo>
                  <a:pt x="38" y="19"/>
                </a:lnTo>
                <a:lnTo>
                  <a:pt x="43" y="14"/>
                </a:lnTo>
                <a:lnTo>
                  <a:pt x="29" y="0"/>
                </a:lnTo>
                <a:lnTo>
                  <a:pt x="27" y="0"/>
                </a:lnTo>
                <a:lnTo>
                  <a:pt x="25" y="2"/>
                </a:lnTo>
                <a:lnTo>
                  <a:pt x="20" y="3"/>
                </a:lnTo>
                <a:lnTo>
                  <a:pt x="16" y="5"/>
                </a:lnTo>
                <a:lnTo>
                  <a:pt x="11" y="7"/>
                </a:lnTo>
                <a:lnTo>
                  <a:pt x="7" y="11"/>
                </a:lnTo>
                <a:lnTo>
                  <a:pt x="4" y="12"/>
                </a:lnTo>
                <a:lnTo>
                  <a:pt x="2" y="18"/>
                </a:lnTo>
                <a:lnTo>
                  <a:pt x="0" y="21"/>
                </a:lnTo>
                <a:lnTo>
                  <a:pt x="0" y="25"/>
                </a:lnTo>
                <a:lnTo>
                  <a:pt x="22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6" name=""/>
          <p:cNvSpPr/>
          <p:nvPr/>
        </p:nvSpPr>
        <p:spPr>
          <a:xfrm>
            <a:off x="768240" y="-700200"/>
            <a:ext cx="32040" cy="34920"/>
          </a:xfrm>
          <a:custGeom>
            <a:avLst/>
            <a:gdLst/>
            <a:ahLst/>
            <a:rect l="l" t="t" r="r" b="b"/>
            <a:pathLst>
              <a:path w="39" h="42">
                <a:moveTo>
                  <a:pt x="39" y="32"/>
                </a:moveTo>
                <a:lnTo>
                  <a:pt x="39" y="32"/>
                </a:lnTo>
                <a:lnTo>
                  <a:pt x="32" y="23"/>
                </a:lnTo>
                <a:lnTo>
                  <a:pt x="27" y="16"/>
                </a:lnTo>
                <a:lnTo>
                  <a:pt x="23" y="12"/>
                </a:lnTo>
                <a:lnTo>
                  <a:pt x="23" y="9"/>
                </a:lnTo>
                <a:lnTo>
                  <a:pt x="22" y="5"/>
                </a:lnTo>
                <a:lnTo>
                  <a:pt x="20" y="0"/>
                </a:lnTo>
                <a:lnTo>
                  <a:pt x="0" y="0"/>
                </a:lnTo>
                <a:lnTo>
                  <a:pt x="0" y="9"/>
                </a:lnTo>
                <a:lnTo>
                  <a:pt x="4" y="16"/>
                </a:lnTo>
                <a:lnTo>
                  <a:pt x="6" y="23"/>
                </a:lnTo>
                <a:lnTo>
                  <a:pt x="11" y="28"/>
                </a:lnTo>
                <a:lnTo>
                  <a:pt x="18" y="35"/>
                </a:lnTo>
                <a:lnTo>
                  <a:pt x="23" y="42"/>
                </a:lnTo>
                <a:lnTo>
                  <a:pt x="39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7" name=""/>
          <p:cNvSpPr/>
          <p:nvPr/>
        </p:nvSpPr>
        <p:spPr>
          <a:xfrm>
            <a:off x="785880" y="-674640"/>
            <a:ext cx="60120" cy="61920"/>
          </a:xfrm>
          <a:custGeom>
            <a:avLst/>
            <a:gdLst/>
            <a:ahLst/>
            <a:rect l="l" t="t" r="r" b="b"/>
            <a:pathLst>
              <a:path w="76" h="76">
                <a:moveTo>
                  <a:pt x="74" y="59"/>
                </a:moveTo>
                <a:lnTo>
                  <a:pt x="76" y="59"/>
                </a:lnTo>
                <a:lnTo>
                  <a:pt x="65" y="51"/>
                </a:lnTo>
                <a:lnTo>
                  <a:pt x="57" y="46"/>
                </a:lnTo>
                <a:lnTo>
                  <a:pt x="49" y="39"/>
                </a:lnTo>
                <a:lnTo>
                  <a:pt x="44" y="34"/>
                </a:lnTo>
                <a:lnTo>
                  <a:pt x="37" y="26"/>
                </a:lnTo>
                <a:lnTo>
                  <a:pt x="32" y="19"/>
                </a:lnTo>
                <a:lnTo>
                  <a:pt x="25" y="10"/>
                </a:lnTo>
                <a:lnTo>
                  <a:pt x="17" y="0"/>
                </a:lnTo>
                <a:lnTo>
                  <a:pt x="0" y="10"/>
                </a:lnTo>
                <a:lnTo>
                  <a:pt x="7" y="21"/>
                </a:lnTo>
                <a:lnTo>
                  <a:pt x="14" y="30"/>
                </a:lnTo>
                <a:lnTo>
                  <a:pt x="21" y="39"/>
                </a:lnTo>
                <a:lnTo>
                  <a:pt x="26" y="48"/>
                </a:lnTo>
                <a:lnTo>
                  <a:pt x="35" y="53"/>
                </a:lnTo>
                <a:lnTo>
                  <a:pt x="42" y="62"/>
                </a:lnTo>
                <a:lnTo>
                  <a:pt x="53" y="67"/>
                </a:lnTo>
                <a:lnTo>
                  <a:pt x="64" y="76"/>
                </a:lnTo>
                <a:lnTo>
                  <a:pt x="65" y="76"/>
                </a:lnTo>
                <a:lnTo>
                  <a:pt x="74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8" name=""/>
          <p:cNvSpPr/>
          <p:nvPr/>
        </p:nvSpPr>
        <p:spPr>
          <a:xfrm>
            <a:off x="838080" y="-627120"/>
            <a:ext cx="33480" cy="42840"/>
          </a:xfrm>
          <a:custGeom>
            <a:avLst/>
            <a:gdLst/>
            <a:ahLst/>
            <a:rect l="l" t="t" r="r" b="b"/>
            <a:pathLst>
              <a:path w="43" h="55">
                <a:moveTo>
                  <a:pt x="43" y="46"/>
                </a:moveTo>
                <a:lnTo>
                  <a:pt x="43" y="46"/>
                </a:lnTo>
                <a:lnTo>
                  <a:pt x="40" y="37"/>
                </a:lnTo>
                <a:lnTo>
                  <a:pt x="33" y="24"/>
                </a:lnTo>
                <a:lnTo>
                  <a:pt x="29" y="17"/>
                </a:lnTo>
                <a:lnTo>
                  <a:pt x="24" y="10"/>
                </a:lnTo>
                <a:lnTo>
                  <a:pt x="20" y="7"/>
                </a:lnTo>
                <a:lnTo>
                  <a:pt x="16" y="5"/>
                </a:lnTo>
                <a:lnTo>
                  <a:pt x="15" y="1"/>
                </a:lnTo>
                <a:lnTo>
                  <a:pt x="9" y="0"/>
                </a:lnTo>
                <a:lnTo>
                  <a:pt x="0" y="17"/>
                </a:lnTo>
                <a:lnTo>
                  <a:pt x="2" y="19"/>
                </a:lnTo>
                <a:lnTo>
                  <a:pt x="4" y="19"/>
                </a:lnTo>
                <a:lnTo>
                  <a:pt x="6" y="21"/>
                </a:lnTo>
                <a:lnTo>
                  <a:pt x="6" y="23"/>
                </a:lnTo>
                <a:lnTo>
                  <a:pt x="11" y="28"/>
                </a:lnTo>
                <a:lnTo>
                  <a:pt x="15" y="33"/>
                </a:lnTo>
                <a:lnTo>
                  <a:pt x="20" y="46"/>
                </a:lnTo>
                <a:lnTo>
                  <a:pt x="24" y="55"/>
                </a:lnTo>
                <a:lnTo>
                  <a:pt x="24" y="55"/>
                </a:lnTo>
                <a:lnTo>
                  <a:pt x="43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29" name=""/>
          <p:cNvSpPr/>
          <p:nvPr/>
        </p:nvSpPr>
        <p:spPr>
          <a:xfrm>
            <a:off x="855720" y="-590400"/>
            <a:ext cx="60120" cy="55440"/>
          </a:xfrm>
          <a:custGeom>
            <a:avLst/>
            <a:gdLst/>
            <a:ahLst/>
            <a:rect l="l" t="t" r="r" b="b"/>
            <a:pathLst>
              <a:path w="74" h="69">
                <a:moveTo>
                  <a:pt x="74" y="69"/>
                </a:moveTo>
                <a:lnTo>
                  <a:pt x="74" y="69"/>
                </a:lnTo>
                <a:lnTo>
                  <a:pt x="74" y="60"/>
                </a:lnTo>
                <a:lnTo>
                  <a:pt x="73" y="53"/>
                </a:lnTo>
                <a:lnTo>
                  <a:pt x="69" y="46"/>
                </a:lnTo>
                <a:lnTo>
                  <a:pt x="65" y="39"/>
                </a:lnTo>
                <a:lnTo>
                  <a:pt x="62" y="34"/>
                </a:lnTo>
                <a:lnTo>
                  <a:pt x="57" y="30"/>
                </a:lnTo>
                <a:lnTo>
                  <a:pt x="51" y="25"/>
                </a:lnTo>
                <a:lnTo>
                  <a:pt x="46" y="21"/>
                </a:lnTo>
                <a:lnTo>
                  <a:pt x="37" y="16"/>
                </a:lnTo>
                <a:lnTo>
                  <a:pt x="28" y="10"/>
                </a:lnTo>
                <a:lnTo>
                  <a:pt x="26" y="9"/>
                </a:lnTo>
                <a:lnTo>
                  <a:pt x="23" y="5"/>
                </a:lnTo>
                <a:lnTo>
                  <a:pt x="21" y="2"/>
                </a:lnTo>
                <a:lnTo>
                  <a:pt x="19" y="0"/>
                </a:lnTo>
                <a:lnTo>
                  <a:pt x="0" y="9"/>
                </a:lnTo>
                <a:lnTo>
                  <a:pt x="3" y="14"/>
                </a:lnTo>
                <a:lnTo>
                  <a:pt x="7" y="19"/>
                </a:lnTo>
                <a:lnTo>
                  <a:pt x="12" y="23"/>
                </a:lnTo>
                <a:lnTo>
                  <a:pt x="16" y="27"/>
                </a:lnTo>
                <a:lnTo>
                  <a:pt x="25" y="34"/>
                </a:lnTo>
                <a:lnTo>
                  <a:pt x="35" y="37"/>
                </a:lnTo>
                <a:lnTo>
                  <a:pt x="37" y="41"/>
                </a:lnTo>
                <a:lnTo>
                  <a:pt x="41" y="44"/>
                </a:lnTo>
                <a:lnTo>
                  <a:pt x="44" y="46"/>
                </a:lnTo>
                <a:lnTo>
                  <a:pt x="48" y="50"/>
                </a:lnTo>
                <a:lnTo>
                  <a:pt x="49" y="53"/>
                </a:lnTo>
                <a:lnTo>
                  <a:pt x="51" y="59"/>
                </a:lnTo>
                <a:lnTo>
                  <a:pt x="53" y="62"/>
                </a:lnTo>
                <a:lnTo>
                  <a:pt x="53" y="69"/>
                </a:lnTo>
                <a:lnTo>
                  <a:pt x="74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0" name=""/>
          <p:cNvSpPr/>
          <p:nvPr/>
        </p:nvSpPr>
        <p:spPr>
          <a:xfrm>
            <a:off x="880920" y="-534960"/>
            <a:ext cx="34920" cy="27000"/>
          </a:xfrm>
          <a:custGeom>
            <a:avLst/>
            <a:gdLst/>
            <a:ahLst/>
            <a:rect l="l" t="t" r="r" b="b"/>
            <a:pathLst>
              <a:path w="42" h="34">
                <a:moveTo>
                  <a:pt x="19" y="22"/>
                </a:moveTo>
                <a:lnTo>
                  <a:pt x="21" y="29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19" y="31"/>
                </a:lnTo>
                <a:lnTo>
                  <a:pt x="21" y="29"/>
                </a:lnTo>
                <a:lnTo>
                  <a:pt x="25" y="27"/>
                </a:lnTo>
                <a:lnTo>
                  <a:pt x="32" y="25"/>
                </a:lnTo>
                <a:lnTo>
                  <a:pt x="35" y="20"/>
                </a:lnTo>
                <a:lnTo>
                  <a:pt x="39" y="14"/>
                </a:lnTo>
                <a:lnTo>
                  <a:pt x="41" y="11"/>
                </a:lnTo>
                <a:lnTo>
                  <a:pt x="42" y="6"/>
                </a:lnTo>
                <a:lnTo>
                  <a:pt x="42" y="0"/>
                </a:lnTo>
                <a:lnTo>
                  <a:pt x="21" y="0"/>
                </a:lnTo>
                <a:lnTo>
                  <a:pt x="21" y="2"/>
                </a:lnTo>
                <a:lnTo>
                  <a:pt x="21" y="4"/>
                </a:lnTo>
                <a:lnTo>
                  <a:pt x="21" y="6"/>
                </a:lnTo>
                <a:lnTo>
                  <a:pt x="19" y="7"/>
                </a:lnTo>
                <a:lnTo>
                  <a:pt x="16" y="9"/>
                </a:lnTo>
                <a:lnTo>
                  <a:pt x="12" y="9"/>
                </a:lnTo>
                <a:lnTo>
                  <a:pt x="9" y="13"/>
                </a:lnTo>
                <a:lnTo>
                  <a:pt x="5" y="14"/>
                </a:lnTo>
                <a:lnTo>
                  <a:pt x="1" y="20"/>
                </a:lnTo>
                <a:lnTo>
                  <a:pt x="0" y="23"/>
                </a:lnTo>
                <a:lnTo>
                  <a:pt x="0" y="29"/>
                </a:lnTo>
                <a:lnTo>
                  <a:pt x="1" y="34"/>
                </a:lnTo>
                <a:lnTo>
                  <a:pt x="19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1" name=""/>
          <p:cNvSpPr/>
          <p:nvPr/>
        </p:nvSpPr>
        <p:spPr>
          <a:xfrm>
            <a:off x="882720" y="-519120"/>
            <a:ext cx="39600" cy="81000"/>
          </a:xfrm>
          <a:custGeom>
            <a:avLst/>
            <a:gdLst/>
            <a:ahLst/>
            <a:rect l="l" t="t" r="r" b="b"/>
            <a:pathLst>
              <a:path w="50" h="101">
                <a:moveTo>
                  <a:pt x="40" y="101"/>
                </a:moveTo>
                <a:lnTo>
                  <a:pt x="45" y="98"/>
                </a:lnTo>
                <a:lnTo>
                  <a:pt x="47" y="94"/>
                </a:lnTo>
                <a:lnTo>
                  <a:pt x="48" y="90"/>
                </a:lnTo>
                <a:lnTo>
                  <a:pt x="50" y="87"/>
                </a:lnTo>
                <a:lnTo>
                  <a:pt x="50" y="81"/>
                </a:lnTo>
                <a:lnTo>
                  <a:pt x="50" y="74"/>
                </a:lnTo>
                <a:lnTo>
                  <a:pt x="50" y="67"/>
                </a:lnTo>
                <a:lnTo>
                  <a:pt x="47" y="58"/>
                </a:lnTo>
                <a:lnTo>
                  <a:pt x="45" y="51"/>
                </a:lnTo>
                <a:lnTo>
                  <a:pt x="41" y="44"/>
                </a:lnTo>
                <a:lnTo>
                  <a:pt x="38" y="37"/>
                </a:lnTo>
                <a:lnTo>
                  <a:pt x="25" y="10"/>
                </a:lnTo>
                <a:lnTo>
                  <a:pt x="18" y="0"/>
                </a:lnTo>
                <a:lnTo>
                  <a:pt x="0" y="12"/>
                </a:lnTo>
                <a:lnTo>
                  <a:pt x="8" y="21"/>
                </a:lnTo>
                <a:lnTo>
                  <a:pt x="20" y="46"/>
                </a:lnTo>
                <a:lnTo>
                  <a:pt x="24" y="51"/>
                </a:lnTo>
                <a:lnTo>
                  <a:pt x="25" y="58"/>
                </a:lnTo>
                <a:lnTo>
                  <a:pt x="27" y="65"/>
                </a:lnTo>
                <a:lnTo>
                  <a:pt x="29" y="71"/>
                </a:lnTo>
                <a:lnTo>
                  <a:pt x="31" y="76"/>
                </a:lnTo>
                <a:lnTo>
                  <a:pt x="31" y="80"/>
                </a:lnTo>
                <a:lnTo>
                  <a:pt x="31" y="81"/>
                </a:lnTo>
                <a:lnTo>
                  <a:pt x="29" y="83"/>
                </a:lnTo>
                <a:lnTo>
                  <a:pt x="29" y="83"/>
                </a:lnTo>
                <a:lnTo>
                  <a:pt x="29" y="83"/>
                </a:lnTo>
                <a:lnTo>
                  <a:pt x="34" y="81"/>
                </a:lnTo>
                <a:lnTo>
                  <a:pt x="40" y="10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2" name=""/>
          <p:cNvSpPr/>
          <p:nvPr/>
        </p:nvSpPr>
        <p:spPr>
          <a:xfrm>
            <a:off x="873000" y="-453960"/>
            <a:ext cx="42840" cy="31680"/>
          </a:xfrm>
          <a:custGeom>
            <a:avLst/>
            <a:gdLst/>
            <a:ahLst/>
            <a:rect l="l" t="t" r="r" b="b"/>
            <a:pathLst>
              <a:path w="53" h="40">
                <a:moveTo>
                  <a:pt x="14" y="22"/>
                </a:moveTo>
                <a:lnTo>
                  <a:pt x="14" y="38"/>
                </a:lnTo>
                <a:lnTo>
                  <a:pt x="18" y="36"/>
                </a:lnTo>
                <a:lnTo>
                  <a:pt x="21" y="34"/>
                </a:lnTo>
                <a:lnTo>
                  <a:pt x="27" y="33"/>
                </a:lnTo>
                <a:lnTo>
                  <a:pt x="30" y="29"/>
                </a:lnTo>
                <a:lnTo>
                  <a:pt x="37" y="25"/>
                </a:lnTo>
                <a:lnTo>
                  <a:pt x="43" y="24"/>
                </a:lnTo>
                <a:lnTo>
                  <a:pt x="48" y="22"/>
                </a:lnTo>
                <a:lnTo>
                  <a:pt x="53" y="20"/>
                </a:lnTo>
                <a:lnTo>
                  <a:pt x="48" y="0"/>
                </a:lnTo>
                <a:lnTo>
                  <a:pt x="41" y="2"/>
                </a:lnTo>
                <a:lnTo>
                  <a:pt x="36" y="4"/>
                </a:lnTo>
                <a:lnTo>
                  <a:pt x="27" y="8"/>
                </a:lnTo>
                <a:lnTo>
                  <a:pt x="21" y="11"/>
                </a:lnTo>
                <a:lnTo>
                  <a:pt x="14" y="13"/>
                </a:lnTo>
                <a:lnTo>
                  <a:pt x="9" y="17"/>
                </a:lnTo>
                <a:lnTo>
                  <a:pt x="4" y="20"/>
                </a:lnTo>
                <a:lnTo>
                  <a:pt x="0" y="24"/>
                </a:lnTo>
                <a:lnTo>
                  <a:pt x="2" y="40"/>
                </a:lnTo>
                <a:lnTo>
                  <a:pt x="14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3" name=""/>
          <p:cNvSpPr/>
          <p:nvPr/>
        </p:nvSpPr>
        <p:spPr>
          <a:xfrm>
            <a:off x="873000" y="-436680"/>
            <a:ext cx="44640" cy="127080"/>
          </a:xfrm>
          <a:custGeom>
            <a:avLst/>
            <a:gdLst/>
            <a:ahLst/>
            <a:rect l="l" t="t" r="r" b="b"/>
            <a:pathLst>
              <a:path w="57" h="160">
                <a:moveTo>
                  <a:pt x="57" y="160"/>
                </a:moveTo>
                <a:lnTo>
                  <a:pt x="57" y="160"/>
                </a:lnTo>
                <a:lnTo>
                  <a:pt x="57" y="151"/>
                </a:lnTo>
                <a:lnTo>
                  <a:pt x="55" y="135"/>
                </a:lnTo>
                <a:lnTo>
                  <a:pt x="53" y="112"/>
                </a:lnTo>
                <a:lnTo>
                  <a:pt x="50" y="87"/>
                </a:lnTo>
                <a:lnTo>
                  <a:pt x="48" y="75"/>
                </a:lnTo>
                <a:lnTo>
                  <a:pt x="44" y="62"/>
                </a:lnTo>
                <a:lnTo>
                  <a:pt x="43" y="50"/>
                </a:lnTo>
                <a:lnTo>
                  <a:pt x="39" y="37"/>
                </a:lnTo>
                <a:lnTo>
                  <a:pt x="34" y="27"/>
                </a:lnTo>
                <a:lnTo>
                  <a:pt x="28" y="16"/>
                </a:lnTo>
                <a:lnTo>
                  <a:pt x="25" y="12"/>
                </a:lnTo>
                <a:lnTo>
                  <a:pt x="21" y="7"/>
                </a:lnTo>
                <a:lnTo>
                  <a:pt x="16" y="3"/>
                </a:lnTo>
                <a:lnTo>
                  <a:pt x="12" y="0"/>
                </a:lnTo>
                <a:lnTo>
                  <a:pt x="0" y="18"/>
                </a:lnTo>
                <a:lnTo>
                  <a:pt x="2" y="18"/>
                </a:lnTo>
                <a:lnTo>
                  <a:pt x="5" y="21"/>
                </a:lnTo>
                <a:lnTo>
                  <a:pt x="7" y="23"/>
                </a:lnTo>
                <a:lnTo>
                  <a:pt x="9" y="27"/>
                </a:lnTo>
                <a:lnTo>
                  <a:pt x="14" y="35"/>
                </a:lnTo>
                <a:lnTo>
                  <a:pt x="18" y="44"/>
                </a:lnTo>
                <a:lnTo>
                  <a:pt x="21" y="55"/>
                </a:lnTo>
                <a:lnTo>
                  <a:pt x="25" y="66"/>
                </a:lnTo>
                <a:lnTo>
                  <a:pt x="27" y="78"/>
                </a:lnTo>
                <a:lnTo>
                  <a:pt x="28" y="91"/>
                </a:lnTo>
                <a:lnTo>
                  <a:pt x="32" y="116"/>
                </a:lnTo>
                <a:lnTo>
                  <a:pt x="34" y="137"/>
                </a:lnTo>
                <a:lnTo>
                  <a:pt x="36" y="151"/>
                </a:lnTo>
                <a:lnTo>
                  <a:pt x="36" y="160"/>
                </a:lnTo>
                <a:lnTo>
                  <a:pt x="57" y="16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4" name=""/>
          <p:cNvSpPr/>
          <p:nvPr/>
        </p:nvSpPr>
        <p:spPr>
          <a:xfrm>
            <a:off x="888840" y="-309600"/>
            <a:ext cx="28800" cy="28440"/>
          </a:xfrm>
          <a:custGeom>
            <a:avLst/>
            <a:gdLst/>
            <a:ahLst/>
            <a:rect l="l" t="t" r="r" b="b"/>
            <a:pathLst>
              <a:path w="37" h="36">
                <a:moveTo>
                  <a:pt x="23" y="36"/>
                </a:moveTo>
                <a:lnTo>
                  <a:pt x="23" y="36"/>
                </a:lnTo>
                <a:lnTo>
                  <a:pt x="23" y="32"/>
                </a:lnTo>
                <a:lnTo>
                  <a:pt x="24" y="30"/>
                </a:lnTo>
                <a:lnTo>
                  <a:pt x="24" y="27"/>
                </a:lnTo>
                <a:lnTo>
                  <a:pt x="28" y="23"/>
                </a:lnTo>
                <a:lnTo>
                  <a:pt x="30" y="20"/>
                </a:lnTo>
                <a:lnTo>
                  <a:pt x="33" y="14"/>
                </a:lnTo>
                <a:lnTo>
                  <a:pt x="35" y="7"/>
                </a:lnTo>
                <a:lnTo>
                  <a:pt x="37" y="0"/>
                </a:lnTo>
                <a:lnTo>
                  <a:pt x="14" y="0"/>
                </a:lnTo>
                <a:lnTo>
                  <a:pt x="14" y="2"/>
                </a:lnTo>
                <a:lnTo>
                  <a:pt x="14" y="5"/>
                </a:lnTo>
                <a:lnTo>
                  <a:pt x="10" y="7"/>
                </a:lnTo>
                <a:lnTo>
                  <a:pt x="8" y="13"/>
                </a:lnTo>
                <a:lnTo>
                  <a:pt x="5" y="16"/>
                </a:lnTo>
                <a:lnTo>
                  <a:pt x="3" y="21"/>
                </a:lnTo>
                <a:lnTo>
                  <a:pt x="0" y="29"/>
                </a:lnTo>
                <a:lnTo>
                  <a:pt x="0" y="36"/>
                </a:lnTo>
                <a:lnTo>
                  <a:pt x="23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5" name=""/>
          <p:cNvSpPr/>
          <p:nvPr/>
        </p:nvSpPr>
        <p:spPr>
          <a:xfrm>
            <a:off x="888840" y="-281160"/>
            <a:ext cx="41400" cy="43200"/>
          </a:xfrm>
          <a:custGeom>
            <a:avLst/>
            <a:gdLst/>
            <a:ahLst/>
            <a:rect l="l" t="t" r="r" b="b"/>
            <a:pathLst>
              <a:path w="53" h="55">
                <a:moveTo>
                  <a:pt x="53" y="55"/>
                </a:moveTo>
                <a:lnTo>
                  <a:pt x="53" y="55"/>
                </a:lnTo>
                <a:lnTo>
                  <a:pt x="53" y="48"/>
                </a:lnTo>
                <a:lnTo>
                  <a:pt x="51" y="42"/>
                </a:lnTo>
                <a:lnTo>
                  <a:pt x="49" y="39"/>
                </a:lnTo>
                <a:lnTo>
                  <a:pt x="46" y="33"/>
                </a:lnTo>
                <a:lnTo>
                  <a:pt x="40" y="26"/>
                </a:lnTo>
                <a:lnTo>
                  <a:pt x="33" y="21"/>
                </a:lnTo>
                <a:lnTo>
                  <a:pt x="28" y="16"/>
                </a:lnTo>
                <a:lnTo>
                  <a:pt x="24" y="10"/>
                </a:lnTo>
                <a:lnTo>
                  <a:pt x="23" y="9"/>
                </a:lnTo>
                <a:lnTo>
                  <a:pt x="23" y="5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1" y="12"/>
                </a:lnTo>
                <a:lnTo>
                  <a:pt x="3" y="17"/>
                </a:lnTo>
                <a:lnTo>
                  <a:pt x="7" y="23"/>
                </a:lnTo>
                <a:lnTo>
                  <a:pt x="12" y="30"/>
                </a:lnTo>
                <a:lnTo>
                  <a:pt x="19" y="35"/>
                </a:lnTo>
                <a:lnTo>
                  <a:pt x="24" y="41"/>
                </a:lnTo>
                <a:lnTo>
                  <a:pt x="28" y="46"/>
                </a:lnTo>
                <a:lnTo>
                  <a:pt x="30" y="48"/>
                </a:lnTo>
                <a:lnTo>
                  <a:pt x="32" y="49"/>
                </a:lnTo>
                <a:lnTo>
                  <a:pt x="32" y="51"/>
                </a:lnTo>
                <a:lnTo>
                  <a:pt x="32" y="55"/>
                </a:lnTo>
                <a:lnTo>
                  <a:pt x="53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6" name=""/>
          <p:cNvSpPr/>
          <p:nvPr/>
        </p:nvSpPr>
        <p:spPr>
          <a:xfrm>
            <a:off x="852480" y="-237960"/>
            <a:ext cx="77760" cy="160200"/>
          </a:xfrm>
          <a:custGeom>
            <a:avLst/>
            <a:gdLst/>
            <a:ahLst/>
            <a:rect l="l" t="t" r="r" b="b"/>
            <a:pathLst>
              <a:path w="100" h="201">
                <a:moveTo>
                  <a:pt x="15" y="201"/>
                </a:moveTo>
                <a:lnTo>
                  <a:pt x="22" y="190"/>
                </a:lnTo>
                <a:lnTo>
                  <a:pt x="22" y="187"/>
                </a:lnTo>
                <a:lnTo>
                  <a:pt x="22" y="181"/>
                </a:lnTo>
                <a:lnTo>
                  <a:pt x="23" y="176"/>
                </a:lnTo>
                <a:lnTo>
                  <a:pt x="25" y="173"/>
                </a:lnTo>
                <a:lnTo>
                  <a:pt x="27" y="160"/>
                </a:lnTo>
                <a:lnTo>
                  <a:pt x="32" y="149"/>
                </a:lnTo>
                <a:lnTo>
                  <a:pt x="39" y="137"/>
                </a:lnTo>
                <a:lnTo>
                  <a:pt x="45" y="124"/>
                </a:lnTo>
                <a:lnTo>
                  <a:pt x="52" y="112"/>
                </a:lnTo>
                <a:lnTo>
                  <a:pt x="59" y="100"/>
                </a:lnTo>
                <a:lnTo>
                  <a:pt x="75" y="73"/>
                </a:lnTo>
                <a:lnTo>
                  <a:pt x="87" y="48"/>
                </a:lnTo>
                <a:lnTo>
                  <a:pt x="91" y="35"/>
                </a:lnTo>
                <a:lnTo>
                  <a:pt x="96" y="23"/>
                </a:lnTo>
                <a:lnTo>
                  <a:pt x="98" y="18"/>
                </a:lnTo>
                <a:lnTo>
                  <a:pt x="100" y="11"/>
                </a:lnTo>
                <a:lnTo>
                  <a:pt x="100" y="5"/>
                </a:lnTo>
                <a:lnTo>
                  <a:pt x="100" y="0"/>
                </a:lnTo>
                <a:lnTo>
                  <a:pt x="79" y="0"/>
                </a:lnTo>
                <a:lnTo>
                  <a:pt x="79" y="3"/>
                </a:lnTo>
                <a:lnTo>
                  <a:pt x="79" y="9"/>
                </a:lnTo>
                <a:lnTo>
                  <a:pt x="77" y="12"/>
                </a:lnTo>
                <a:lnTo>
                  <a:pt x="75" y="18"/>
                </a:lnTo>
                <a:lnTo>
                  <a:pt x="71" y="28"/>
                </a:lnTo>
                <a:lnTo>
                  <a:pt x="68" y="39"/>
                </a:lnTo>
                <a:lnTo>
                  <a:pt x="55" y="64"/>
                </a:lnTo>
                <a:lnTo>
                  <a:pt x="41" y="89"/>
                </a:lnTo>
                <a:lnTo>
                  <a:pt x="32" y="103"/>
                </a:lnTo>
                <a:lnTo>
                  <a:pt x="25" y="116"/>
                </a:lnTo>
                <a:lnTo>
                  <a:pt x="20" y="128"/>
                </a:lnTo>
                <a:lnTo>
                  <a:pt x="13" y="142"/>
                </a:lnTo>
                <a:lnTo>
                  <a:pt x="7" y="153"/>
                </a:lnTo>
                <a:lnTo>
                  <a:pt x="4" y="165"/>
                </a:lnTo>
                <a:lnTo>
                  <a:pt x="2" y="173"/>
                </a:lnTo>
                <a:lnTo>
                  <a:pt x="0" y="178"/>
                </a:lnTo>
                <a:lnTo>
                  <a:pt x="0" y="185"/>
                </a:lnTo>
                <a:lnTo>
                  <a:pt x="0" y="190"/>
                </a:lnTo>
                <a:lnTo>
                  <a:pt x="7" y="181"/>
                </a:lnTo>
                <a:lnTo>
                  <a:pt x="15" y="20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7" name=""/>
          <p:cNvSpPr/>
          <p:nvPr/>
        </p:nvSpPr>
        <p:spPr>
          <a:xfrm>
            <a:off x="731880" y="-93600"/>
            <a:ext cx="131760" cy="65160"/>
          </a:xfrm>
          <a:custGeom>
            <a:avLst/>
            <a:gdLst/>
            <a:ahLst/>
            <a:rect l="l" t="t" r="r" b="b"/>
            <a:pathLst>
              <a:path w="166" h="82">
                <a:moveTo>
                  <a:pt x="21" y="82"/>
                </a:moveTo>
                <a:lnTo>
                  <a:pt x="21" y="82"/>
                </a:lnTo>
                <a:lnTo>
                  <a:pt x="21" y="79"/>
                </a:lnTo>
                <a:lnTo>
                  <a:pt x="21" y="75"/>
                </a:lnTo>
                <a:lnTo>
                  <a:pt x="23" y="73"/>
                </a:lnTo>
                <a:lnTo>
                  <a:pt x="25" y="70"/>
                </a:lnTo>
                <a:lnTo>
                  <a:pt x="27" y="68"/>
                </a:lnTo>
                <a:lnTo>
                  <a:pt x="28" y="64"/>
                </a:lnTo>
                <a:lnTo>
                  <a:pt x="30" y="63"/>
                </a:lnTo>
                <a:lnTo>
                  <a:pt x="32" y="59"/>
                </a:lnTo>
                <a:lnTo>
                  <a:pt x="41" y="56"/>
                </a:lnTo>
                <a:lnTo>
                  <a:pt x="50" y="50"/>
                </a:lnTo>
                <a:lnTo>
                  <a:pt x="59" y="47"/>
                </a:lnTo>
                <a:lnTo>
                  <a:pt x="69" y="43"/>
                </a:lnTo>
                <a:lnTo>
                  <a:pt x="94" y="38"/>
                </a:lnTo>
                <a:lnTo>
                  <a:pt x="119" y="31"/>
                </a:lnTo>
                <a:lnTo>
                  <a:pt x="142" y="27"/>
                </a:lnTo>
                <a:lnTo>
                  <a:pt x="166" y="20"/>
                </a:lnTo>
                <a:lnTo>
                  <a:pt x="158" y="0"/>
                </a:lnTo>
                <a:lnTo>
                  <a:pt x="137" y="6"/>
                </a:lnTo>
                <a:lnTo>
                  <a:pt x="114" y="11"/>
                </a:lnTo>
                <a:lnTo>
                  <a:pt x="89" y="16"/>
                </a:lnTo>
                <a:lnTo>
                  <a:pt x="64" y="24"/>
                </a:lnTo>
                <a:lnTo>
                  <a:pt x="52" y="27"/>
                </a:lnTo>
                <a:lnTo>
                  <a:pt x="41" y="32"/>
                </a:lnTo>
                <a:lnTo>
                  <a:pt x="30" y="38"/>
                </a:lnTo>
                <a:lnTo>
                  <a:pt x="20" y="43"/>
                </a:lnTo>
                <a:lnTo>
                  <a:pt x="16" y="47"/>
                </a:lnTo>
                <a:lnTo>
                  <a:pt x="12" y="52"/>
                </a:lnTo>
                <a:lnTo>
                  <a:pt x="9" y="56"/>
                </a:lnTo>
                <a:lnTo>
                  <a:pt x="5" y="61"/>
                </a:lnTo>
                <a:lnTo>
                  <a:pt x="4" y="66"/>
                </a:lnTo>
                <a:lnTo>
                  <a:pt x="2" y="70"/>
                </a:lnTo>
                <a:lnTo>
                  <a:pt x="0" y="77"/>
                </a:lnTo>
                <a:lnTo>
                  <a:pt x="0" y="82"/>
                </a:lnTo>
                <a:lnTo>
                  <a:pt x="21" y="8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8" name=""/>
          <p:cNvSpPr/>
          <p:nvPr/>
        </p:nvSpPr>
        <p:spPr>
          <a:xfrm>
            <a:off x="731880" y="-28440"/>
            <a:ext cx="28440" cy="25200"/>
          </a:xfrm>
          <a:custGeom>
            <a:avLst/>
            <a:gdLst/>
            <a:ahLst/>
            <a:rect l="l" t="t" r="r" b="b"/>
            <a:pathLst>
              <a:path w="36" h="32">
                <a:moveTo>
                  <a:pt x="36" y="18"/>
                </a:moveTo>
                <a:lnTo>
                  <a:pt x="32" y="15"/>
                </a:lnTo>
                <a:lnTo>
                  <a:pt x="27" y="9"/>
                </a:lnTo>
                <a:lnTo>
                  <a:pt x="25" y="6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5" y="13"/>
                </a:lnTo>
                <a:lnTo>
                  <a:pt x="7" y="18"/>
                </a:lnTo>
                <a:lnTo>
                  <a:pt x="11" y="22"/>
                </a:lnTo>
                <a:lnTo>
                  <a:pt x="18" y="29"/>
                </a:lnTo>
                <a:lnTo>
                  <a:pt x="21" y="32"/>
                </a:lnTo>
                <a:lnTo>
                  <a:pt x="36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39" name=""/>
          <p:cNvSpPr/>
          <p:nvPr/>
        </p:nvSpPr>
        <p:spPr>
          <a:xfrm>
            <a:off x="744480" y="-7920"/>
            <a:ext cx="19080" cy="205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0" name=""/>
          <p:cNvSpPr/>
          <p:nvPr/>
        </p:nvSpPr>
        <p:spPr>
          <a:xfrm>
            <a:off x="706320" y="6480"/>
            <a:ext cx="46080" cy="44280"/>
          </a:xfrm>
          <a:custGeom>
            <a:avLst/>
            <a:gdLst/>
            <a:ahLst/>
            <a:rect l="l" t="t" r="r" b="b"/>
            <a:pathLst>
              <a:path w="59" h="57">
                <a:moveTo>
                  <a:pt x="30" y="37"/>
                </a:moveTo>
                <a:lnTo>
                  <a:pt x="25" y="36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3" y="32"/>
                </a:lnTo>
                <a:lnTo>
                  <a:pt x="27" y="30"/>
                </a:lnTo>
                <a:lnTo>
                  <a:pt x="30" y="28"/>
                </a:lnTo>
                <a:lnTo>
                  <a:pt x="32" y="27"/>
                </a:lnTo>
                <a:lnTo>
                  <a:pt x="37" y="25"/>
                </a:lnTo>
                <a:lnTo>
                  <a:pt x="43" y="21"/>
                </a:lnTo>
                <a:lnTo>
                  <a:pt x="48" y="21"/>
                </a:lnTo>
                <a:lnTo>
                  <a:pt x="53" y="20"/>
                </a:lnTo>
                <a:lnTo>
                  <a:pt x="59" y="20"/>
                </a:lnTo>
                <a:lnTo>
                  <a:pt x="59" y="0"/>
                </a:lnTo>
                <a:lnTo>
                  <a:pt x="52" y="0"/>
                </a:lnTo>
                <a:lnTo>
                  <a:pt x="44" y="2"/>
                </a:lnTo>
                <a:lnTo>
                  <a:pt x="37" y="4"/>
                </a:lnTo>
                <a:lnTo>
                  <a:pt x="30" y="5"/>
                </a:lnTo>
                <a:lnTo>
                  <a:pt x="23" y="7"/>
                </a:lnTo>
                <a:lnTo>
                  <a:pt x="18" y="11"/>
                </a:lnTo>
                <a:lnTo>
                  <a:pt x="12" y="14"/>
                </a:lnTo>
                <a:lnTo>
                  <a:pt x="7" y="18"/>
                </a:lnTo>
                <a:lnTo>
                  <a:pt x="4" y="21"/>
                </a:lnTo>
                <a:lnTo>
                  <a:pt x="2" y="28"/>
                </a:lnTo>
                <a:lnTo>
                  <a:pt x="0" y="34"/>
                </a:lnTo>
                <a:lnTo>
                  <a:pt x="2" y="41"/>
                </a:lnTo>
                <a:lnTo>
                  <a:pt x="5" y="46"/>
                </a:lnTo>
                <a:lnTo>
                  <a:pt x="11" y="52"/>
                </a:lnTo>
                <a:lnTo>
                  <a:pt x="16" y="53"/>
                </a:lnTo>
                <a:lnTo>
                  <a:pt x="23" y="57"/>
                </a:lnTo>
                <a:lnTo>
                  <a:pt x="30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1" name=""/>
          <p:cNvSpPr/>
          <p:nvPr/>
        </p:nvSpPr>
        <p:spPr>
          <a:xfrm>
            <a:off x="719280" y="44280"/>
            <a:ext cx="17280" cy="208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2" name=""/>
          <p:cNvSpPr/>
          <p:nvPr/>
        </p:nvSpPr>
        <p:spPr>
          <a:xfrm>
            <a:off x="620640" y="60480"/>
            <a:ext cx="114480" cy="77760"/>
          </a:xfrm>
          <a:custGeom>
            <a:avLst/>
            <a:gdLst/>
            <a:ahLst/>
            <a:rect l="l" t="t" r="r" b="b"/>
            <a:pathLst>
              <a:path w="145" h="98">
                <a:moveTo>
                  <a:pt x="9" y="98"/>
                </a:moveTo>
                <a:lnTo>
                  <a:pt x="8" y="98"/>
                </a:lnTo>
                <a:lnTo>
                  <a:pt x="25" y="93"/>
                </a:lnTo>
                <a:lnTo>
                  <a:pt x="43" y="84"/>
                </a:lnTo>
                <a:lnTo>
                  <a:pt x="63" y="75"/>
                </a:lnTo>
                <a:lnTo>
                  <a:pt x="80" y="65"/>
                </a:lnTo>
                <a:lnTo>
                  <a:pt x="91" y="57"/>
                </a:lnTo>
                <a:lnTo>
                  <a:pt x="100" y="52"/>
                </a:lnTo>
                <a:lnTo>
                  <a:pt x="107" y="47"/>
                </a:lnTo>
                <a:lnTo>
                  <a:pt x="116" y="40"/>
                </a:lnTo>
                <a:lnTo>
                  <a:pt x="125" y="34"/>
                </a:lnTo>
                <a:lnTo>
                  <a:pt x="132" y="27"/>
                </a:lnTo>
                <a:lnTo>
                  <a:pt x="137" y="20"/>
                </a:lnTo>
                <a:lnTo>
                  <a:pt x="145" y="13"/>
                </a:lnTo>
                <a:lnTo>
                  <a:pt x="127" y="0"/>
                </a:lnTo>
                <a:lnTo>
                  <a:pt x="123" y="6"/>
                </a:lnTo>
                <a:lnTo>
                  <a:pt x="116" y="13"/>
                </a:lnTo>
                <a:lnTo>
                  <a:pt x="111" y="18"/>
                </a:lnTo>
                <a:lnTo>
                  <a:pt x="102" y="24"/>
                </a:lnTo>
                <a:lnTo>
                  <a:pt x="95" y="31"/>
                </a:lnTo>
                <a:lnTo>
                  <a:pt x="86" y="36"/>
                </a:lnTo>
                <a:lnTo>
                  <a:pt x="79" y="41"/>
                </a:lnTo>
                <a:lnTo>
                  <a:pt x="70" y="47"/>
                </a:lnTo>
                <a:lnTo>
                  <a:pt x="52" y="57"/>
                </a:lnTo>
                <a:lnTo>
                  <a:pt x="34" y="65"/>
                </a:lnTo>
                <a:lnTo>
                  <a:pt x="18" y="73"/>
                </a:lnTo>
                <a:lnTo>
                  <a:pt x="2" y="79"/>
                </a:lnTo>
                <a:lnTo>
                  <a:pt x="0" y="79"/>
                </a:lnTo>
                <a:lnTo>
                  <a:pt x="9" y="9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3" name=""/>
          <p:cNvSpPr/>
          <p:nvPr/>
        </p:nvSpPr>
        <p:spPr>
          <a:xfrm>
            <a:off x="563400" y="122400"/>
            <a:ext cx="61920" cy="37800"/>
          </a:xfrm>
          <a:custGeom>
            <a:avLst/>
            <a:gdLst/>
            <a:ahLst/>
            <a:rect l="l" t="t" r="r" b="b"/>
            <a:pathLst>
              <a:path w="79" h="48">
                <a:moveTo>
                  <a:pt x="22" y="48"/>
                </a:moveTo>
                <a:lnTo>
                  <a:pt x="22" y="48"/>
                </a:lnTo>
                <a:lnTo>
                  <a:pt x="22" y="44"/>
                </a:lnTo>
                <a:lnTo>
                  <a:pt x="23" y="42"/>
                </a:lnTo>
                <a:lnTo>
                  <a:pt x="23" y="39"/>
                </a:lnTo>
                <a:lnTo>
                  <a:pt x="25" y="37"/>
                </a:lnTo>
                <a:lnTo>
                  <a:pt x="27" y="35"/>
                </a:lnTo>
                <a:lnTo>
                  <a:pt x="29" y="34"/>
                </a:lnTo>
                <a:lnTo>
                  <a:pt x="32" y="32"/>
                </a:lnTo>
                <a:lnTo>
                  <a:pt x="36" y="32"/>
                </a:lnTo>
                <a:lnTo>
                  <a:pt x="57" y="26"/>
                </a:lnTo>
                <a:lnTo>
                  <a:pt x="79" y="19"/>
                </a:lnTo>
                <a:lnTo>
                  <a:pt x="70" y="0"/>
                </a:lnTo>
                <a:lnTo>
                  <a:pt x="50" y="5"/>
                </a:lnTo>
                <a:lnTo>
                  <a:pt x="30" y="10"/>
                </a:lnTo>
                <a:lnTo>
                  <a:pt x="25" y="14"/>
                </a:lnTo>
                <a:lnTo>
                  <a:pt x="20" y="16"/>
                </a:lnTo>
                <a:lnTo>
                  <a:pt x="14" y="19"/>
                </a:lnTo>
                <a:lnTo>
                  <a:pt x="9" y="23"/>
                </a:lnTo>
                <a:lnTo>
                  <a:pt x="6" y="28"/>
                </a:lnTo>
                <a:lnTo>
                  <a:pt x="4" y="34"/>
                </a:lnTo>
                <a:lnTo>
                  <a:pt x="0" y="41"/>
                </a:lnTo>
                <a:lnTo>
                  <a:pt x="0" y="48"/>
                </a:lnTo>
                <a:lnTo>
                  <a:pt x="22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4" name=""/>
          <p:cNvSpPr/>
          <p:nvPr/>
        </p:nvSpPr>
        <p:spPr>
          <a:xfrm>
            <a:off x="563400" y="160200"/>
            <a:ext cx="33480" cy="44640"/>
          </a:xfrm>
          <a:custGeom>
            <a:avLst/>
            <a:gdLst/>
            <a:ahLst/>
            <a:rect l="l" t="t" r="r" b="b"/>
            <a:pathLst>
              <a:path w="43" h="55">
                <a:moveTo>
                  <a:pt x="43" y="55"/>
                </a:moveTo>
                <a:lnTo>
                  <a:pt x="43" y="55"/>
                </a:lnTo>
                <a:lnTo>
                  <a:pt x="43" y="50"/>
                </a:lnTo>
                <a:lnTo>
                  <a:pt x="41" y="46"/>
                </a:lnTo>
                <a:lnTo>
                  <a:pt x="39" y="41"/>
                </a:lnTo>
                <a:lnTo>
                  <a:pt x="38" y="35"/>
                </a:lnTo>
                <a:lnTo>
                  <a:pt x="36" y="28"/>
                </a:lnTo>
                <a:lnTo>
                  <a:pt x="30" y="21"/>
                </a:lnTo>
                <a:lnTo>
                  <a:pt x="27" y="12"/>
                </a:lnTo>
                <a:lnTo>
                  <a:pt x="23" y="7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lnTo>
                  <a:pt x="2" y="9"/>
                </a:lnTo>
                <a:lnTo>
                  <a:pt x="6" y="14"/>
                </a:lnTo>
                <a:lnTo>
                  <a:pt x="7" y="23"/>
                </a:lnTo>
                <a:lnTo>
                  <a:pt x="13" y="30"/>
                </a:lnTo>
                <a:lnTo>
                  <a:pt x="16" y="37"/>
                </a:lnTo>
                <a:lnTo>
                  <a:pt x="18" y="44"/>
                </a:lnTo>
                <a:lnTo>
                  <a:pt x="20" y="48"/>
                </a:lnTo>
                <a:lnTo>
                  <a:pt x="20" y="50"/>
                </a:lnTo>
                <a:lnTo>
                  <a:pt x="22" y="53"/>
                </a:lnTo>
                <a:lnTo>
                  <a:pt x="22" y="55"/>
                </a:lnTo>
                <a:lnTo>
                  <a:pt x="43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5" name=""/>
          <p:cNvSpPr/>
          <p:nvPr/>
        </p:nvSpPr>
        <p:spPr>
          <a:xfrm>
            <a:off x="523800" y="204840"/>
            <a:ext cx="73080" cy="90360"/>
          </a:xfrm>
          <a:custGeom>
            <a:avLst/>
            <a:gdLst/>
            <a:ahLst/>
            <a:rect l="l" t="t" r="r" b="b"/>
            <a:pathLst>
              <a:path w="93" h="114">
                <a:moveTo>
                  <a:pt x="22" y="114"/>
                </a:moveTo>
                <a:lnTo>
                  <a:pt x="22" y="114"/>
                </a:lnTo>
                <a:lnTo>
                  <a:pt x="22" y="110"/>
                </a:lnTo>
                <a:lnTo>
                  <a:pt x="22" y="107"/>
                </a:lnTo>
                <a:lnTo>
                  <a:pt x="24" y="103"/>
                </a:lnTo>
                <a:lnTo>
                  <a:pt x="24" y="101"/>
                </a:lnTo>
                <a:lnTo>
                  <a:pt x="25" y="98"/>
                </a:lnTo>
                <a:lnTo>
                  <a:pt x="27" y="96"/>
                </a:lnTo>
                <a:lnTo>
                  <a:pt x="29" y="94"/>
                </a:lnTo>
                <a:lnTo>
                  <a:pt x="31" y="93"/>
                </a:lnTo>
                <a:lnTo>
                  <a:pt x="34" y="87"/>
                </a:lnTo>
                <a:lnTo>
                  <a:pt x="40" y="84"/>
                </a:lnTo>
                <a:lnTo>
                  <a:pt x="47" y="78"/>
                </a:lnTo>
                <a:lnTo>
                  <a:pt x="52" y="75"/>
                </a:lnTo>
                <a:lnTo>
                  <a:pt x="59" y="69"/>
                </a:lnTo>
                <a:lnTo>
                  <a:pt x="66" y="64"/>
                </a:lnTo>
                <a:lnTo>
                  <a:pt x="73" y="55"/>
                </a:lnTo>
                <a:lnTo>
                  <a:pt x="79" y="48"/>
                </a:lnTo>
                <a:lnTo>
                  <a:pt x="82" y="43"/>
                </a:lnTo>
                <a:lnTo>
                  <a:pt x="86" y="37"/>
                </a:lnTo>
                <a:lnTo>
                  <a:pt x="88" y="32"/>
                </a:lnTo>
                <a:lnTo>
                  <a:pt x="89" y="27"/>
                </a:lnTo>
                <a:lnTo>
                  <a:pt x="89" y="20"/>
                </a:lnTo>
                <a:lnTo>
                  <a:pt x="91" y="14"/>
                </a:lnTo>
                <a:lnTo>
                  <a:pt x="93" y="7"/>
                </a:lnTo>
                <a:lnTo>
                  <a:pt x="93" y="0"/>
                </a:lnTo>
                <a:lnTo>
                  <a:pt x="72" y="0"/>
                </a:lnTo>
                <a:lnTo>
                  <a:pt x="72" y="5"/>
                </a:lnTo>
                <a:lnTo>
                  <a:pt x="70" y="12"/>
                </a:lnTo>
                <a:lnTo>
                  <a:pt x="70" y="16"/>
                </a:lnTo>
                <a:lnTo>
                  <a:pt x="68" y="21"/>
                </a:lnTo>
                <a:lnTo>
                  <a:pt x="68" y="27"/>
                </a:lnTo>
                <a:lnTo>
                  <a:pt x="66" y="30"/>
                </a:lnTo>
                <a:lnTo>
                  <a:pt x="64" y="34"/>
                </a:lnTo>
                <a:lnTo>
                  <a:pt x="63" y="36"/>
                </a:lnTo>
                <a:lnTo>
                  <a:pt x="57" y="43"/>
                </a:lnTo>
                <a:lnTo>
                  <a:pt x="52" y="48"/>
                </a:lnTo>
                <a:lnTo>
                  <a:pt x="47" y="53"/>
                </a:lnTo>
                <a:lnTo>
                  <a:pt x="40" y="57"/>
                </a:lnTo>
                <a:lnTo>
                  <a:pt x="34" y="62"/>
                </a:lnTo>
                <a:lnTo>
                  <a:pt x="27" y="68"/>
                </a:lnTo>
                <a:lnTo>
                  <a:pt x="20" y="71"/>
                </a:lnTo>
                <a:lnTo>
                  <a:pt x="15" y="78"/>
                </a:lnTo>
                <a:lnTo>
                  <a:pt x="11" y="82"/>
                </a:lnTo>
                <a:lnTo>
                  <a:pt x="9" y="85"/>
                </a:lnTo>
                <a:lnTo>
                  <a:pt x="6" y="89"/>
                </a:lnTo>
                <a:lnTo>
                  <a:pt x="4" y="93"/>
                </a:lnTo>
                <a:lnTo>
                  <a:pt x="2" y="98"/>
                </a:lnTo>
                <a:lnTo>
                  <a:pt x="0" y="103"/>
                </a:lnTo>
                <a:lnTo>
                  <a:pt x="0" y="109"/>
                </a:lnTo>
                <a:lnTo>
                  <a:pt x="0" y="114"/>
                </a:lnTo>
                <a:lnTo>
                  <a:pt x="22" y="1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6" name=""/>
          <p:cNvSpPr/>
          <p:nvPr/>
        </p:nvSpPr>
        <p:spPr>
          <a:xfrm>
            <a:off x="523800" y="295200"/>
            <a:ext cx="17640" cy="19080"/>
          </a:xfrm>
          <a:custGeom>
            <a:avLst/>
            <a:gdLst/>
            <a:ahLst/>
            <a:rect l="l" t="t" r="r" b="b"/>
            <a:pathLst>
              <a:path w="22" h="23">
                <a:moveTo>
                  <a:pt x="22" y="23"/>
                </a:moveTo>
                <a:lnTo>
                  <a:pt x="22" y="23"/>
                </a:lnTo>
                <a:lnTo>
                  <a:pt x="22" y="18"/>
                </a:lnTo>
                <a:lnTo>
                  <a:pt x="22" y="16"/>
                </a:lnTo>
                <a:lnTo>
                  <a:pt x="22" y="11"/>
                </a:lnTo>
                <a:lnTo>
                  <a:pt x="22" y="0"/>
                </a:lnTo>
                <a:lnTo>
                  <a:pt x="0" y="0"/>
                </a:lnTo>
                <a:lnTo>
                  <a:pt x="0" y="11"/>
                </a:lnTo>
                <a:lnTo>
                  <a:pt x="0" y="16"/>
                </a:lnTo>
                <a:lnTo>
                  <a:pt x="0" y="18"/>
                </a:lnTo>
                <a:lnTo>
                  <a:pt x="0" y="23"/>
                </a:lnTo>
                <a:lnTo>
                  <a:pt x="22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7" name=""/>
          <p:cNvSpPr/>
          <p:nvPr/>
        </p:nvSpPr>
        <p:spPr>
          <a:xfrm>
            <a:off x="517680" y="314280"/>
            <a:ext cx="23760" cy="49320"/>
          </a:xfrm>
          <a:custGeom>
            <a:avLst/>
            <a:gdLst/>
            <a:ahLst/>
            <a:rect l="l" t="t" r="r" b="b"/>
            <a:pathLst>
              <a:path w="31" h="62">
                <a:moveTo>
                  <a:pt x="18" y="61"/>
                </a:moveTo>
                <a:lnTo>
                  <a:pt x="16" y="62"/>
                </a:lnTo>
                <a:lnTo>
                  <a:pt x="20" y="59"/>
                </a:lnTo>
                <a:lnTo>
                  <a:pt x="22" y="55"/>
                </a:lnTo>
                <a:lnTo>
                  <a:pt x="24" y="52"/>
                </a:lnTo>
                <a:lnTo>
                  <a:pt x="25" y="48"/>
                </a:lnTo>
                <a:lnTo>
                  <a:pt x="29" y="39"/>
                </a:lnTo>
                <a:lnTo>
                  <a:pt x="29" y="30"/>
                </a:lnTo>
                <a:lnTo>
                  <a:pt x="31" y="14"/>
                </a:lnTo>
                <a:lnTo>
                  <a:pt x="31" y="0"/>
                </a:lnTo>
                <a:lnTo>
                  <a:pt x="9" y="0"/>
                </a:lnTo>
                <a:lnTo>
                  <a:pt x="9" y="14"/>
                </a:lnTo>
                <a:lnTo>
                  <a:pt x="8" y="29"/>
                </a:lnTo>
                <a:lnTo>
                  <a:pt x="6" y="36"/>
                </a:lnTo>
                <a:lnTo>
                  <a:pt x="6" y="41"/>
                </a:lnTo>
                <a:lnTo>
                  <a:pt x="4" y="43"/>
                </a:lnTo>
                <a:lnTo>
                  <a:pt x="4" y="45"/>
                </a:lnTo>
                <a:lnTo>
                  <a:pt x="2" y="46"/>
                </a:lnTo>
                <a:lnTo>
                  <a:pt x="0" y="48"/>
                </a:lnTo>
                <a:lnTo>
                  <a:pt x="0" y="48"/>
                </a:lnTo>
                <a:lnTo>
                  <a:pt x="18" y="6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8" name=""/>
          <p:cNvSpPr/>
          <p:nvPr/>
        </p:nvSpPr>
        <p:spPr>
          <a:xfrm>
            <a:off x="477720" y="352440"/>
            <a:ext cx="54000" cy="20520"/>
          </a:xfrm>
          <a:custGeom>
            <a:avLst/>
            <a:gdLst/>
            <a:ahLst/>
            <a:rect l="l" t="t" r="r" b="b"/>
            <a:pathLst>
              <a:path w="67" h="25">
                <a:moveTo>
                  <a:pt x="23" y="23"/>
                </a:moveTo>
                <a:lnTo>
                  <a:pt x="23" y="23"/>
                </a:lnTo>
                <a:lnTo>
                  <a:pt x="21" y="23"/>
                </a:lnTo>
                <a:lnTo>
                  <a:pt x="21" y="25"/>
                </a:lnTo>
                <a:lnTo>
                  <a:pt x="19" y="25"/>
                </a:lnTo>
                <a:lnTo>
                  <a:pt x="25" y="23"/>
                </a:lnTo>
                <a:lnTo>
                  <a:pt x="32" y="23"/>
                </a:lnTo>
                <a:lnTo>
                  <a:pt x="39" y="23"/>
                </a:lnTo>
                <a:lnTo>
                  <a:pt x="48" y="21"/>
                </a:lnTo>
                <a:lnTo>
                  <a:pt x="53" y="19"/>
                </a:lnTo>
                <a:lnTo>
                  <a:pt x="58" y="18"/>
                </a:lnTo>
                <a:lnTo>
                  <a:pt x="64" y="16"/>
                </a:lnTo>
                <a:lnTo>
                  <a:pt x="67" y="12"/>
                </a:lnTo>
                <a:lnTo>
                  <a:pt x="49" y="0"/>
                </a:lnTo>
                <a:lnTo>
                  <a:pt x="49" y="0"/>
                </a:lnTo>
                <a:lnTo>
                  <a:pt x="49" y="2"/>
                </a:lnTo>
                <a:lnTo>
                  <a:pt x="48" y="2"/>
                </a:lnTo>
                <a:lnTo>
                  <a:pt x="44" y="2"/>
                </a:lnTo>
                <a:lnTo>
                  <a:pt x="39" y="3"/>
                </a:lnTo>
                <a:lnTo>
                  <a:pt x="30" y="3"/>
                </a:lnTo>
                <a:lnTo>
                  <a:pt x="21" y="3"/>
                </a:lnTo>
                <a:lnTo>
                  <a:pt x="14" y="5"/>
                </a:lnTo>
                <a:lnTo>
                  <a:pt x="9" y="7"/>
                </a:lnTo>
                <a:lnTo>
                  <a:pt x="3" y="12"/>
                </a:lnTo>
                <a:lnTo>
                  <a:pt x="1" y="16"/>
                </a:lnTo>
                <a:lnTo>
                  <a:pt x="0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49" name=""/>
          <p:cNvSpPr/>
          <p:nvPr/>
        </p:nvSpPr>
        <p:spPr>
          <a:xfrm>
            <a:off x="477720" y="368280"/>
            <a:ext cx="33480" cy="20520"/>
          </a:xfrm>
          <a:custGeom>
            <a:avLst/>
            <a:gdLst/>
            <a:ahLst/>
            <a:rect l="l" t="t" r="r" b="b"/>
            <a:pathLst>
              <a:path w="42" h="25">
                <a:moveTo>
                  <a:pt x="41" y="17"/>
                </a:moveTo>
                <a:lnTo>
                  <a:pt x="42" y="20"/>
                </a:lnTo>
                <a:lnTo>
                  <a:pt x="41" y="17"/>
                </a:lnTo>
                <a:lnTo>
                  <a:pt x="39" y="11"/>
                </a:lnTo>
                <a:lnTo>
                  <a:pt x="37" y="9"/>
                </a:lnTo>
                <a:lnTo>
                  <a:pt x="33" y="8"/>
                </a:lnTo>
                <a:lnTo>
                  <a:pt x="28" y="6"/>
                </a:lnTo>
                <a:lnTo>
                  <a:pt x="26" y="4"/>
                </a:lnTo>
                <a:lnTo>
                  <a:pt x="23" y="2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1" y="4"/>
                </a:lnTo>
                <a:lnTo>
                  <a:pt x="0" y="4"/>
                </a:lnTo>
                <a:lnTo>
                  <a:pt x="0" y="8"/>
                </a:lnTo>
                <a:lnTo>
                  <a:pt x="3" y="11"/>
                </a:lnTo>
                <a:lnTo>
                  <a:pt x="5" y="15"/>
                </a:lnTo>
                <a:lnTo>
                  <a:pt x="9" y="18"/>
                </a:lnTo>
                <a:lnTo>
                  <a:pt x="12" y="20"/>
                </a:lnTo>
                <a:lnTo>
                  <a:pt x="17" y="24"/>
                </a:lnTo>
                <a:lnTo>
                  <a:pt x="21" y="24"/>
                </a:lnTo>
                <a:lnTo>
                  <a:pt x="23" y="25"/>
                </a:lnTo>
                <a:lnTo>
                  <a:pt x="23" y="25"/>
                </a:lnTo>
                <a:lnTo>
                  <a:pt x="21" y="24"/>
                </a:lnTo>
                <a:lnTo>
                  <a:pt x="21" y="20"/>
                </a:lnTo>
                <a:lnTo>
                  <a:pt x="23" y="25"/>
                </a:lnTo>
                <a:lnTo>
                  <a:pt x="41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0" name=""/>
          <p:cNvSpPr/>
          <p:nvPr/>
        </p:nvSpPr>
        <p:spPr>
          <a:xfrm>
            <a:off x="495360" y="380880"/>
            <a:ext cx="25200" cy="96840"/>
          </a:xfrm>
          <a:custGeom>
            <a:avLst/>
            <a:gdLst/>
            <a:ahLst/>
            <a:rect l="l" t="t" r="r" b="b"/>
            <a:pathLst>
              <a:path w="32" h="121">
                <a:moveTo>
                  <a:pt x="32" y="121"/>
                </a:moveTo>
                <a:lnTo>
                  <a:pt x="32" y="121"/>
                </a:lnTo>
                <a:lnTo>
                  <a:pt x="32" y="108"/>
                </a:lnTo>
                <a:lnTo>
                  <a:pt x="32" y="94"/>
                </a:lnTo>
                <a:lnTo>
                  <a:pt x="32" y="78"/>
                </a:lnTo>
                <a:lnTo>
                  <a:pt x="32" y="62"/>
                </a:lnTo>
                <a:lnTo>
                  <a:pt x="30" y="44"/>
                </a:lnTo>
                <a:lnTo>
                  <a:pt x="28" y="28"/>
                </a:lnTo>
                <a:lnTo>
                  <a:pt x="26" y="21"/>
                </a:lnTo>
                <a:lnTo>
                  <a:pt x="25" y="14"/>
                </a:lnTo>
                <a:lnTo>
                  <a:pt x="23" y="7"/>
                </a:lnTo>
                <a:lnTo>
                  <a:pt x="19" y="0"/>
                </a:lnTo>
                <a:lnTo>
                  <a:pt x="0" y="7"/>
                </a:lnTo>
                <a:lnTo>
                  <a:pt x="2" y="12"/>
                </a:lnTo>
                <a:lnTo>
                  <a:pt x="3" y="19"/>
                </a:lnTo>
                <a:lnTo>
                  <a:pt x="5" y="24"/>
                </a:lnTo>
                <a:lnTo>
                  <a:pt x="7" y="32"/>
                </a:lnTo>
                <a:lnTo>
                  <a:pt x="9" y="46"/>
                </a:lnTo>
                <a:lnTo>
                  <a:pt x="10" y="64"/>
                </a:lnTo>
                <a:lnTo>
                  <a:pt x="10" y="78"/>
                </a:lnTo>
                <a:lnTo>
                  <a:pt x="10" y="94"/>
                </a:lnTo>
                <a:lnTo>
                  <a:pt x="10" y="108"/>
                </a:lnTo>
                <a:lnTo>
                  <a:pt x="10" y="121"/>
                </a:lnTo>
                <a:lnTo>
                  <a:pt x="32" y="1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1" name=""/>
          <p:cNvSpPr/>
          <p:nvPr/>
        </p:nvSpPr>
        <p:spPr>
          <a:xfrm>
            <a:off x="480960" y="477720"/>
            <a:ext cx="39600" cy="34920"/>
          </a:xfrm>
          <a:custGeom>
            <a:avLst/>
            <a:gdLst/>
            <a:ahLst/>
            <a:rect l="l" t="t" r="r" b="b"/>
            <a:pathLst>
              <a:path w="50" h="44">
                <a:moveTo>
                  <a:pt x="22" y="44"/>
                </a:moveTo>
                <a:lnTo>
                  <a:pt x="22" y="44"/>
                </a:lnTo>
                <a:lnTo>
                  <a:pt x="23" y="40"/>
                </a:lnTo>
                <a:lnTo>
                  <a:pt x="23" y="39"/>
                </a:lnTo>
                <a:lnTo>
                  <a:pt x="23" y="37"/>
                </a:lnTo>
                <a:lnTo>
                  <a:pt x="23" y="35"/>
                </a:lnTo>
                <a:lnTo>
                  <a:pt x="27" y="33"/>
                </a:lnTo>
                <a:lnTo>
                  <a:pt x="30" y="30"/>
                </a:lnTo>
                <a:lnTo>
                  <a:pt x="38" y="26"/>
                </a:lnTo>
                <a:lnTo>
                  <a:pt x="43" y="21"/>
                </a:lnTo>
                <a:lnTo>
                  <a:pt x="46" y="17"/>
                </a:lnTo>
                <a:lnTo>
                  <a:pt x="48" y="12"/>
                </a:lnTo>
                <a:lnTo>
                  <a:pt x="50" y="7"/>
                </a:lnTo>
                <a:lnTo>
                  <a:pt x="50" y="0"/>
                </a:lnTo>
                <a:lnTo>
                  <a:pt x="29" y="0"/>
                </a:lnTo>
                <a:lnTo>
                  <a:pt x="29" y="3"/>
                </a:lnTo>
                <a:lnTo>
                  <a:pt x="29" y="5"/>
                </a:lnTo>
                <a:lnTo>
                  <a:pt x="27" y="7"/>
                </a:lnTo>
                <a:lnTo>
                  <a:pt x="27" y="8"/>
                </a:lnTo>
                <a:lnTo>
                  <a:pt x="23" y="10"/>
                </a:lnTo>
                <a:lnTo>
                  <a:pt x="20" y="14"/>
                </a:lnTo>
                <a:lnTo>
                  <a:pt x="13" y="17"/>
                </a:lnTo>
                <a:lnTo>
                  <a:pt x="7" y="23"/>
                </a:lnTo>
                <a:lnTo>
                  <a:pt x="4" y="28"/>
                </a:lnTo>
                <a:lnTo>
                  <a:pt x="2" y="32"/>
                </a:lnTo>
                <a:lnTo>
                  <a:pt x="0" y="37"/>
                </a:lnTo>
                <a:lnTo>
                  <a:pt x="0" y="44"/>
                </a:lnTo>
                <a:lnTo>
                  <a:pt x="22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2" name=""/>
          <p:cNvSpPr/>
          <p:nvPr/>
        </p:nvSpPr>
        <p:spPr>
          <a:xfrm>
            <a:off x="480960" y="511200"/>
            <a:ext cx="69840" cy="54000"/>
          </a:xfrm>
          <a:custGeom>
            <a:avLst/>
            <a:gdLst/>
            <a:ahLst/>
            <a:rect l="l" t="t" r="r" b="b"/>
            <a:pathLst>
              <a:path w="89" h="68">
                <a:moveTo>
                  <a:pt x="89" y="48"/>
                </a:moveTo>
                <a:lnTo>
                  <a:pt x="89" y="48"/>
                </a:lnTo>
                <a:lnTo>
                  <a:pt x="87" y="47"/>
                </a:lnTo>
                <a:lnTo>
                  <a:pt x="84" y="47"/>
                </a:lnTo>
                <a:lnTo>
                  <a:pt x="80" y="45"/>
                </a:lnTo>
                <a:lnTo>
                  <a:pt x="75" y="41"/>
                </a:lnTo>
                <a:lnTo>
                  <a:pt x="62" y="34"/>
                </a:lnTo>
                <a:lnTo>
                  <a:pt x="50" y="25"/>
                </a:lnTo>
                <a:lnTo>
                  <a:pt x="38" y="16"/>
                </a:lnTo>
                <a:lnTo>
                  <a:pt x="29" y="7"/>
                </a:lnTo>
                <a:lnTo>
                  <a:pt x="25" y="4"/>
                </a:lnTo>
                <a:lnTo>
                  <a:pt x="22" y="2"/>
                </a:lnTo>
                <a:lnTo>
                  <a:pt x="22" y="0"/>
                </a:lnTo>
                <a:lnTo>
                  <a:pt x="22" y="2"/>
                </a:lnTo>
                <a:lnTo>
                  <a:pt x="0" y="2"/>
                </a:lnTo>
                <a:lnTo>
                  <a:pt x="2" y="9"/>
                </a:lnTo>
                <a:lnTo>
                  <a:pt x="6" y="13"/>
                </a:lnTo>
                <a:lnTo>
                  <a:pt x="9" y="18"/>
                </a:lnTo>
                <a:lnTo>
                  <a:pt x="13" y="23"/>
                </a:lnTo>
                <a:lnTo>
                  <a:pt x="23" y="32"/>
                </a:lnTo>
                <a:lnTo>
                  <a:pt x="38" y="43"/>
                </a:lnTo>
                <a:lnTo>
                  <a:pt x="50" y="52"/>
                </a:lnTo>
                <a:lnTo>
                  <a:pt x="64" y="59"/>
                </a:lnTo>
                <a:lnTo>
                  <a:pt x="71" y="63"/>
                </a:lnTo>
                <a:lnTo>
                  <a:pt x="77" y="66"/>
                </a:lnTo>
                <a:lnTo>
                  <a:pt x="82" y="68"/>
                </a:lnTo>
                <a:lnTo>
                  <a:pt x="89" y="68"/>
                </a:lnTo>
                <a:lnTo>
                  <a:pt x="89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3" name=""/>
          <p:cNvSpPr/>
          <p:nvPr/>
        </p:nvSpPr>
        <p:spPr>
          <a:xfrm>
            <a:off x="550800" y="531720"/>
            <a:ext cx="58680" cy="33480"/>
          </a:xfrm>
          <a:custGeom>
            <a:avLst/>
            <a:gdLst/>
            <a:ahLst/>
            <a:rect l="l" t="t" r="r" b="b"/>
            <a:pathLst>
              <a:path w="73" h="41">
                <a:moveTo>
                  <a:pt x="52" y="7"/>
                </a:moveTo>
                <a:lnTo>
                  <a:pt x="64" y="0"/>
                </a:lnTo>
                <a:lnTo>
                  <a:pt x="57" y="0"/>
                </a:lnTo>
                <a:lnTo>
                  <a:pt x="52" y="0"/>
                </a:lnTo>
                <a:lnTo>
                  <a:pt x="46" y="2"/>
                </a:lnTo>
                <a:lnTo>
                  <a:pt x="41" y="4"/>
                </a:lnTo>
                <a:lnTo>
                  <a:pt x="34" y="7"/>
                </a:lnTo>
                <a:lnTo>
                  <a:pt x="25" y="11"/>
                </a:lnTo>
                <a:lnTo>
                  <a:pt x="18" y="14"/>
                </a:lnTo>
                <a:lnTo>
                  <a:pt x="13" y="18"/>
                </a:lnTo>
                <a:lnTo>
                  <a:pt x="9" y="20"/>
                </a:lnTo>
                <a:lnTo>
                  <a:pt x="7" y="20"/>
                </a:lnTo>
                <a:lnTo>
                  <a:pt x="4" y="20"/>
                </a:lnTo>
                <a:lnTo>
                  <a:pt x="0" y="21"/>
                </a:lnTo>
                <a:lnTo>
                  <a:pt x="0" y="41"/>
                </a:lnTo>
                <a:lnTo>
                  <a:pt x="6" y="41"/>
                </a:lnTo>
                <a:lnTo>
                  <a:pt x="13" y="39"/>
                </a:lnTo>
                <a:lnTo>
                  <a:pt x="16" y="37"/>
                </a:lnTo>
                <a:lnTo>
                  <a:pt x="22" y="36"/>
                </a:lnTo>
                <a:lnTo>
                  <a:pt x="30" y="32"/>
                </a:lnTo>
                <a:lnTo>
                  <a:pt x="38" y="28"/>
                </a:lnTo>
                <a:lnTo>
                  <a:pt x="43" y="25"/>
                </a:lnTo>
                <a:lnTo>
                  <a:pt x="50" y="21"/>
                </a:lnTo>
                <a:lnTo>
                  <a:pt x="52" y="21"/>
                </a:lnTo>
                <a:lnTo>
                  <a:pt x="55" y="21"/>
                </a:lnTo>
                <a:lnTo>
                  <a:pt x="57" y="20"/>
                </a:lnTo>
                <a:lnTo>
                  <a:pt x="61" y="21"/>
                </a:lnTo>
                <a:lnTo>
                  <a:pt x="73" y="12"/>
                </a:lnTo>
                <a:lnTo>
                  <a:pt x="52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4" name=""/>
          <p:cNvSpPr/>
          <p:nvPr/>
        </p:nvSpPr>
        <p:spPr>
          <a:xfrm>
            <a:off x="592200" y="525600"/>
            <a:ext cx="55440" cy="19080"/>
          </a:xfrm>
          <a:custGeom>
            <a:avLst/>
            <a:gdLst/>
            <a:ahLst/>
            <a:rect l="l" t="t" r="r" b="b"/>
            <a:pathLst>
              <a:path w="71" h="23">
                <a:moveTo>
                  <a:pt x="71" y="13"/>
                </a:moveTo>
                <a:lnTo>
                  <a:pt x="60" y="2"/>
                </a:lnTo>
                <a:lnTo>
                  <a:pt x="48" y="0"/>
                </a:lnTo>
                <a:lnTo>
                  <a:pt x="32" y="0"/>
                </a:lnTo>
                <a:lnTo>
                  <a:pt x="23" y="0"/>
                </a:lnTo>
                <a:lnTo>
                  <a:pt x="14" y="2"/>
                </a:lnTo>
                <a:lnTo>
                  <a:pt x="9" y="5"/>
                </a:lnTo>
                <a:lnTo>
                  <a:pt x="7" y="7"/>
                </a:lnTo>
                <a:lnTo>
                  <a:pt x="2" y="11"/>
                </a:lnTo>
                <a:lnTo>
                  <a:pt x="0" y="16"/>
                </a:lnTo>
                <a:lnTo>
                  <a:pt x="21" y="21"/>
                </a:lnTo>
                <a:lnTo>
                  <a:pt x="21" y="23"/>
                </a:lnTo>
                <a:lnTo>
                  <a:pt x="19" y="23"/>
                </a:lnTo>
                <a:lnTo>
                  <a:pt x="21" y="23"/>
                </a:lnTo>
                <a:lnTo>
                  <a:pt x="25" y="21"/>
                </a:lnTo>
                <a:lnTo>
                  <a:pt x="32" y="21"/>
                </a:lnTo>
                <a:lnTo>
                  <a:pt x="46" y="21"/>
                </a:lnTo>
                <a:lnTo>
                  <a:pt x="60" y="23"/>
                </a:lnTo>
                <a:lnTo>
                  <a:pt x="50" y="13"/>
                </a:lnTo>
                <a:lnTo>
                  <a:pt x="71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5" name=""/>
          <p:cNvSpPr/>
          <p:nvPr/>
        </p:nvSpPr>
        <p:spPr>
          <a:xfrm>
            <a:off x="608040" y="534960"/>
            <a:ext cx="39600" cy="87480"/>
          </a:xfrm>
          <a:custGeom>
            <a:avLst/>
            <a:gdLst/>
            <a:ahLst/>
            <a:rect l="l" t="t" r="r" b="b"/>
            <a:pathLst>
              <a:path w="52" h="108">
                <a:moveTo>
                  <a:pt x="18" y="108"/>
                </a:moveTo>
                <a:lnTo>
                  <a:pt x="18" y="108"/>
                </a:lnTo>
                <a:lnTo>
                  <a:pt x="22" y="99"/>
                </a:lnTo>
                <a:lnTo>
                  <a:pt x="27" y="87"/>
                </a:lnTo>
                <a:lnTo>
                  <a:pt x="32" y="73"/>
                </a:lnTo>
                <a:lnTo>
                  <a:pt x="38" y="55"/>
                </a:lnTo>
                <a:lnTo>
                  <a:pt x="43" y="37"/>
                </a:lnTo>
                <a:lnTo>
                  <a:pt x="47" y="23"/>
                </a:lnTo>
                <a:lnTo>
                  <a:pt x="50" y="10"/>
                </a:lnTo>
                <a:lnTo>
                  <a:pt x="52" y="0"/>
                </a:lnTo>
                <a:lnTo>
                  <a:pt x="31" y="0"/>
                </a:lnTo>
                <a:lnTo>
                  <a:pt x="29" y="7"/>
                </a:lnTo>
                <a:lnTo>
                  <a:pt x="27" y="17"/>
                </a:lnTo>
                <a:lnTo>
                  <a:pt x="24" y="33"/>
                </a:lnTo>
                <a:lnTo>
                  <a:pt x="18" y="49"/>
                </a:lnTo>
                <a:lnTo>
                  <a:pt x="13" y="65"/>
                </a:lnTo>
                <a:lnTo>
                  <a:pt x="7" y="81"/>
                </a:lnTo>
                <a:lnTo>
                  <a:pt x="4" y="92"/>
                </a:lnTo>
                <a:lnTo>
                  <a:pt x="0" y="96"/>
                </a:lnTo>
                <a:lnTo>
                  <a:pt x="0" y="96"/>
                </a:lnTo>
                <a:lnTo>
                  <a:pt x="18" y="10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6" name=""/>
          <p:cNvSpPr/>
          <p:nvPr/>
        </p:nvSpPr>
        <p:spPr>
          <a:xfrm>
            <a:off x="561960" y="611280"/>
            <a:ext cx="60480" cy="36360"/>
          </a:xfrm>
          <a:custGeom>
            <a:avLst/>
            <a:gdLst/>
            <a:ahLst/>
            <a:rect l="l" t="t" r="r" b="b"/>
            <a:pathLst>
              <a:path w="75" h="46">
                <a:moveTo>
                  <a:pt x="16" y="46"/>
                </a:moveTo>
                <a:lnTo>
                  <a:pt x="18" y="42"/>
                </a:lnTo>
                <a:lnTo>
                  <a:pt x="22" y="41"/>
                </a:lnTo>
                <a:lnTo>
                  <a:pt x="24" y="39"/>
                </a:lnTo>
                <a:lnTo>
                  <a:pt x="25" y="37"/>
                </a:lnTo>
                <a:lnTo>
                  <a:pt x="27" y="35"/>
                </a:lnTo>
                <a:lnTo>
                  <a:pt x="32" y="32"/>
                </a:lnTo>
                <a:lnTo>
                  <a:pt x="40" y="32"/>
                </a:lnTo>
                <a:lnTo>
                  <a:pt x="47" y="30"/>
                </a:lnTo>
                <a:lnTo>
                  <a:pt x="56" y="26"/>
                </a:lnTo>
                <a:lnTo>
                  <a:pt x="61" y="25"/>
                </a:lnTo>
                <a:lnTo>
                  <a:pt x="66" y="21"/>
                </a:lnTo>
                <a:lnTo>
                  <a:pt x="72" y="17"/>
                </a:lnTo>
                <a:lnTo>
                  <a:pt x="75" y="12"/>
                </a:lnTo>
                <a:lnTo>
                  <a:pt x="59" y="0"/>
                </a:lnTo>
                <a:lnTo>
                  <a:pt x="56" y="1"/>
                </a:lnTo>
                <a:lnTo>
                  <a:pt x="54" y="5"/>
                </a:lnTo>
                <a:lnTo>
                  <a:pt x="50" y="5"/>
                </a:lnTo>
                <a:lnTo>
                  <a:pt x="48" y="7"/>
                </a:lnTo>
                <a:lnTo>
                  <a:pt x="41" y="9"/>
                </a:lnTo>
                <a:lnTo>
                  <a:pt x="34" y="10"/>
                </a:lnTo>
                <a:lnTo>
                  <a:pt x="27" y="12"/>
                </a:lnTo>
                <a:lnTo>
                  <a:pt x="16" y="16"/>
                </a:lnTo>
                <a:lnTo>
                  <a:pt x="11" y="19"/>
                </a:lnTo>
                <a:lnTo>
                  <a:pt x="8" y="23"/>
                </a:lnTo>
                <a:lnTo>
                  <a:pt x="4" y="28"/>
                </a:lnTo>
                <a:lnTo>
                  <a:pt x="0" y="32"/>
                </a:lnTo>
                <a:lnTo>
                  <a:pt x="2" y="30"/>
                </a:lnTo>
                <a:lnTo>
                  <a:pt x="16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7" name=""/>
          <p:cNvSpPr/>
          <p:nvPr/>
        </p:nvSpPr>
        <p:spPr>
          <a:xfrm>
            <a:off x="506520" y="635040"/>
            <a:ext cx="68040" cy="84240"/>
          </a:xfrm>
          <a:custGeom>
            <a:avLst/>
            <a:gdLst/>
            <a:ahLst/>
            <a:rect l="l" t="t" r="r" b="b"/>
            <a:pathLst>
              <a:path w="87" h="105">
                <a:moveTo>
                  <a:pt x="16" y="105"/>
                </a:moveTo>
                <a:lnTo>
                  <a:pt x="16" y="105"/>
                </a:lnTo>
                <a:lnTo>
                  <a:pt x="27" y="92"/>
                </a:lnTo>
                <a:lnTo>
                  <a:pt x="36" y="80"/>
                </a:lnTo>
                <a:lnTo>
                  <a:pt x="43" y="69"/>
                </a:lnTo>
                <a:lnTo>
                  <a:pt x="50" y="59"/>
                </a:lnTo>
                <a:lnTo>
                  <a:pt x="57" y="50"/>
                </a:lnTo>
                <a:lnTo>
                  <a:pt x="64" y="39"/>
                </a:lnTo>
                <a:lnTo>
                  <a:pt x="68" y="34"/>
                </a:lnTo>
                <a:lnTo>
                  <a:pt x="75" y="28"/>
                </a:lnTo>
                <a:lnTo>
                  <a:pt x="80" y="21"/>
                </a:lnTo>
                <a:lnTo>
                  <a:pt x="87" y="16"/>
                </a:lnTo>
                <a:lnTo>
                  <a:pt x="73" y="0"/>
                </a:lnTo>
                <a:lnTo>
                  <a:pt x="64" y="7"/>
                </a:lnTo>
                <a:lnTo>
                  <a:pt x="59" y="14"/>
                </a:lnTo>
                <a:lnTo>
                  <a:pt x="52" y="21"/>
                </a:lnTo>
                <a:lnTo>
                  <a:pt x="47" y="27"/>
                </a:lnTo>
                <a:lnTo>
                  <a:pt x="39" y="37"/>
                </a:lnTo>
                <a:lnTo>
                  <a:pt x="32" y="48"/>
                </a:lnTo>
                <a:lnTo>
                  <a:pt x="25" y="59"/>
                </a:lnTo>
                <a:lnTo>
                  <a:pt x="18" y="69"/>
                </a:lnTo>
                <a:lnTo>
                  <a:pt x="11" y="80"/>
                </a:lnTo>
                <a:lnTo>
                  <a:pt x="0" y="91"/>
                </a:lnTo>
                <a:lnTo>
                  <a:pt x="2" y="91"/>
                </a:lnTo>
                <a:lnTo>
                  <a:pt x="16" y="10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8" name=""/>
          <p:cNvSpPr/>
          <p:nvPr/>
        </p:nvSpPr>
        <p:spPr>
          <a:xfrm>
            <a:off x="453960" y="708120"/>
            <a:ext cx="65160" cy="90360"/>
          </a:xfrm>
          <a:custGeom>
            <a:avLst/>
            <a:gdLst/>
            <a:ahLst/>
            <a:rect l="l" t="t" r="r" b="b"/>
            <a:pathLst>
              <a:path w="82" h="114">
                <a:moveTo>
                  <a:pt x="22" y="114"/>
                </a:moveTo>
                <a:lnTo>
                  <a:pt x="22" y="114"/>
                </a:lnTo>
                <a:lnTo>
                  <a:pt x="22" y="105"/>
                </a:lnTo>
                <a:lnTo>
                  <a:pt x="22" y="96"/>
                </a:lnTo>
                <a:lnTo>
                  <a:pt x="25" y="89"/>
                </a:lnTo>
                <a:lnTo>
                  <a:pt x="27" y="80"/>
                </a:lnTo>
                <a:lnTo>
                  <a:pt x="29" y="73"/>
                </a:lnTo>
                <a:lnTo>
                  <a:pt x="32" y="67"/>
                </a:lnTo>
                <a:lnTo>
                  <a:pt x="36" y="60"/>
                </a:lnTo>
                <a:lnTo>
                  <a:pt x="41" y="55"/>
                </a:lnTo>
                <a:lnTo>
                  <a:pt x="50" y="44"/>
                </a:lnTo>
                <a:lnTo>
                  <a:pt x="59" y="34"/>
                </a:lnTo>
                <a:lnTo>
                  <a:pt x="70" y="25"/>
                </a:lnTo>
                <a:lnTo>
                  <a:pt x="82" y="14"/>
                </a:lnTo>
                <a:lnTo>
                  <a:pt x="66" y="0"/>
                </a:lnTo>
                <a:lnTo>
                  <a:pt x="56" y="9"/>
                </a:lnTo>
                <a:lnTo>
                  <a:pt x="45" y="19"/>
                </a:lnTo>
                <a:lnTo>
                  <a:pt x="34" y="32"/>
                </a:lnTo>
                <a:lnTo>
                  <a:pt x="24" y="42"/>
                </a:lnTo>
                <a:lnTo>
                  <a:pt x="18" y="51"/>
                </a:lnTo>
                <a:lnTo>
                  <a:pt x="15" y="57"/>
                </a:lnTo>
                <a:lnTo>
                  <a:pt x="9" y="66"/>
                </a:lnTo>
                <a:lnTo>
                  <a:pt x="6" y="73"/>
                </a:lnTo>
                <a:lnTo>
                  <a:pt x="4" y="83"/>
                </a:lnTo>
                <a:lnTo>
                  <a:pt x="2" y="92"/>
                </a:lnTo>
                <a:lnTo>
                  <a:pt x="0" y="103"/>
                </a:lnTo>
                <a:lnTo>
                  <a:pt x="0" y="114"/>
                </a:lnTo>
                <a:lnTo>
                  <a:pt x="22" y="1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59" name=""/>
          <p:cNvSpPr/>
          <p:nvPr/>
        </p:nvSpPr>
        <p:spPr>
          <a:xfrm>
            <a:off x="453960" y="798480"/>
            <a:ext cx="39600" cy="47520"/>
          </a:xfrm>
          <a:custGeom>
            <a:avLst/>
            <a:gdLst/>
            <a:ahLst/>
            <a:rect l="l" t="t" r="r" b="b"/>
            <a:pathLst>
              <a:path w="50" h="60">
                <a:moveTo>
                  <a:pt x="50" y="49"/>
                </a:moveTo>
                <a:lnTo>
                  <a:pt x="41" y="41"/>
                </a:lnTo>
                <a:lnTo>
                  <a:pt x="40" y="39"/>
                </a:lnTo>
                <a:lnTo>
                  <a:pt x="36" y="39"/>
                </a:lnTo>
                <a:lnTo>
                  <a:pt x="34" y="37"/>
                </a:lnTo>
                <a:lnTo>
                  <a:pt x="32" y="37"/>
                </a:lnTo>
                <a:lnTo>
                  <a:pt x="31" y="35"/>
                </a:lnTo>
                <a:lnTo>
                  <a:pt x="29" y="33"/>
                </a:lnTo>
                <a:lnTo>
                  <a:pt x="29" y="32"/>
                </a:lnTo>
                <a:lnTo>
                  <a:pt x="27" y="30"/>
                </a:lnTo>
                <a:lnTo>
                  <a:pt x="25" y="23"/>
                </a:lnTo>
                <a:lnTo>
                  <a:pt x="24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0" y="10"/>
                </a:lnTo>
                <a:lnTo>
                  <a:pt x="2" y="19"/>
                </a:lnTo>
                <a:lnTo>
                  <a:pt x="4" y="28"/>
                </a:lnTo>
                <a:lnTo>
                  <a:pt x="7" y="37"/>
                </a:lnTo>
                <a:lnTo>
                  <a:pt x="9" y="42"/>
                </a:lnTo>
                <a:lnTo>
                  <a:pt x="13" y="44"/>
                </a:lnTo>
                <a:lnTo>
                  <a:pt x="16" y="49"/>
                </a:lnTo>
                <a:lnTo>
                  <a:pt x="20" y="51"/>
                </a:lnTo>
                <a:lnTo>
                  <a:pt x="24" y="55"/>
                </a:lnTo>
                <a:lnTo>
                  <a:pt x="29" y="57"/>
                </a:lnTo>
                <a:lnTo>
                  <a:pt x="32" y="58"/>
                </a:lnTo>
                <a:lnTo>
                  <a:pt x="38" y="60"/>
                </a:lnTo>
                <a:lnTo>
                  <a:pt x="29" y="49"/>
                </a:lnTo>
                <a:lnTo>
                  <a:pt x="50" y="4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0" name=""/>
          <p:cNvSpPr/>
          <p:nvPr/>
        </p:nvSpPr>
        <p:spPr>
          <a:xfrm>
            <a:off x="474840" y="838080"/>
            <a:ext cx="55440" cy="79560"/>
          </a:xfrm>
          <a:custGeom>
            <a:avLst/>
            <a:gdLst/>
            <a:ahLst/>
            <a:rect l="l" t="t" r="r" b="b"/>
            <a:pathLst>
              <a:path w="69" h="102">
                <a:moveTo>
                  <a:pt x="69" y="102"/>
                </a:moveTo>
                <a:lnTo>
                  <a:pt x="69" y="102"/>
                </a:lnTo>
                <a:lnTo>
                  <a:pt x="69" y="91"/>
                </a:lnTo>
                <a:lnTo>
                  <a:pt x="68" y="81"/>
                </a:lnTo>
                <a:lnTo>
                  <a:pt x="64" y="73"/>
                </a:lnTo>
                <a:lnTo>
                  <a:pt x="61" y="65"/>
                </a:lnTo>
                <a:lnTo>
                  <a:pt x="57" y="59"/>
                </a:lnTo>
                <a:lnTo>
                  <a:pt x="52" y="54"/>
                </a:lnTo>
                <a:lnTo>
                  <a:pt x="46" y="49"/>
                </a:lnTo>
                <a:lnTo>
                  <a:pt x="43" y="45"/>
                </a:lnTo>
                <a:lnTo>
                  <a:pt x="37" y="41"/>
                </a:lnTo>
                <a:lnTo>
                  <a:pt x="34" y="38"/>
                </a:lnTo>
                <a:lnTo>
                  <a:pt x="32" y="33"/>
                </a:lnTo>
                <a:lnTo>
                  <a:pt x="29" y="29"/>
                </a:lnTo>
                <a:lnTo>
                  <a:pt x="27" y="24"/>
                </a:lnTo>
                <a:lnTo>
                  <a:pt x="23" y="16"/>
                </a:lnTo>
                <a:lnTo>
                  <a:pt x="23" y="9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2" y="22"/>
                </a:lnTo>
                <a:lnTo>
                  <a:pt x="5" y="31"/>
                </a:lnTo>
                <a:lnTo>
                  <a:pt x="9" y="38"/>
                </a:lnTo>
                <a:lnTo>
                  <a:pt x="13" y="45"/>
                </a:lnTo>
                <a:lnTo>
                  <a:pt x="18" y="50"/>
                </a:lnTo>
                <a:lnTo>
                  <a:pt x="23" y="56"/>
                </a:lnTo>
                <a:lnTo>
                  <a:pt x="27" y="59"/>
                </a:lnTo>
                <a:lnTo>
                  <a:pt x="32" y="65"/>
                </a:lnTo>
                <a:lnTo>
                  <a:pt x="36" y="68"/>
                </a:lnTo>
                <a:lnTo>
                  <a:pt x="37" y="72"/>
                </a:lnTo>
                <a:lnTo>
                  <a:pt x="41" y="75"/>
                </a:lnTo>
                <a:lnTo>
                  <a:pt x="43" y="81"/>
                </a:lnTo>
                <a:lnTo>
                  <a:pt x="46" y="86"/>
                </a:lnTo>
                <a:lnTo>
                  <a:pt x="46" y="93"/>
                </a:lnTo>
                <a:lnTo>
                  <a:pt x="48" y="102"/>
                </a:lnTo>
                <a:lnTo>
                  <a:pt x="69" y="10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1" name=""/>
          <p:cNvSpPr/>
          <p:nvPr/>
        </p:nvSpPr>
        <p:spPr>
          <a:xfrm>
            <a:off x="487440" y="917640"/>
            <a:ext cx="42840" cy="34920"/>
          </a:xfrm>
          <a:custGeom>
            <a:avLst/>
            <a:gdLst/>
            <a:ahLst/>
            <a:rect l="l" t="t" r="r" b="b"/>
            <a:pathLst>
              <a:path w="53" h="43">
                <a:moveTo>
                  <a:pt x="21" y="43"/>
                </a:moveTo>
                <a:lnTo>
                  <a:pt x="21" y="43"/>
                </a:lnTo>
                <a:lnTo>
                  <a:pt x="21" y="39"/>
                </a:lnTo>
                <a:lnTo>
                  <a:pt x="21" y="37"/>
                </a:lnTo>
                <a:lnTo>
                  <a:pt x="23" y="36"/>
                </a:lnTo>
                <a:lnTo>
                  <a:pt x="23" y="36"/>
                </a:lnTo>
                <a:lnTo>
                  <a:pt x="25" y="34"/>
                </a:lnTo>
                <a:lnTo>
                  <a:pt x="27" y="34"/>
                </a:lnTo>
                <a:lnTo>
                  <a:pt x="27" y="34"/>
                </a:lnTo>
                <a:lnTo>
                  <a:pt x="30" y="32"/>
                </a:lnTo>
                <a:lnTo>
                  <a:pt x="34" y="30"/>
                </a:lnTo>
                <a:lnTo>
                  <a:pt x="37" y="28"/>
                </a:lnTo>
                <a:lnTo>
                  <a:pt x="43" y="27"/>
                </a:lnTo>
                <a:lnTo>
                  <a:pt x="46" y="23"/>
                </a:lnTo>
                <a:lnTo>
                  <a:pt x="48" y="18"/>
                </a:lnTo>
                <a:lnTo>
                  <a:pt x="52" y="12"/>
                </a:lnTo>
                <a:lnTo>
                  <a:pt x="53" y="7"/>
                </a:lnTo>
                <a:lnTo>
                  <a:pt x="53" y="0"/>
                </a:lnTo>
                <a:lnTo>
                  <a:pt x="32" y="0"/>
                </a:lnTo>
                <a:lnTo>
                  <a:pt x="32" y="3"/>
                </a:lnTo>
                <a:lnTo>
                  <a:pt x="30" y="7"/>
                </a:lnTo>
                <a:lnTo>
                  <a:pt x="30" y="9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5" y="12"/>
                </a:lnTo>
                <a:lnTo>
                  <a:pt x="23" y="12"/>
                </a:lnTo>
                <a:lnTo>
                  <a:pt x="20" y="14"/>
                </a:lnTo>
                <a:lnTo>
                  <a:pt x="16" y="16"/>
                </a:lnTo>
                <a:lnTo>
                  <a:pt x="13" y="18"/>
                </a:lnTo>
                <a:lnTo>
                  <a:pt x="7" y="21"/>
                </a:lnTo>
                <a:lnTo>
                  <a:pt x="4" y="27"/>
                </a:lnTo>
                <a:lnTo>
                  <a:pt x="2" y="30"/>
                </a:lnTo>
                <a:lnTo>
                  <a:pt x="0" y="37"/>
                </a:lnTo>
                <a:lnTo>
                  <a:pt x="0" y="43"/>
                </a:lnTo>
                <a:lnTo>
                  <a:pt x="21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2" name=""/>
          <p:cNvSpPr/>
          <p:nvPr/>
        </p:nvSpPr>
        <p:spPr>
          <a:xfrm>
            <a:off x="487440" y="952560"/>
            <a:ext cx="128520" cy="73080"/>
          </a:xfrm>
          <a:custGeom>
            <a:avLst/>
            <a:gdLst/>
            <a:ahLst/>
            <a:rect l="l" t="t" r="r" b="b"/>
            <a:pathLst>
              <a:path w="162" h="92">
                <a:moveTo>
                  <a:pt x="162" y="74"/>
                </a:moveTo>
                <a:lnTo>
                  <a:pt x="162" y="74"/>
                </a:lnTo>
                <a:lnTo>
                  <a:pt x="153" y="69"/>
                </a:lnTo>
                <a:lnTo>
                  <a:pt x="142" y="66"/>
                </a:lnTo>
                <a:lnTo>
                  <a:pt x="132" y="62"/>
                </a:lnTo>
                <a:lnTo>
                  <a:pt x="119" y="58"/>
                </a:lnTo>
                <a:lnTo>
                  <a:pt x="94" y="53"/>
                </a:lnTo>
                <a:lnTo>
                  <a:pt x="71" y="44"/>
                </a:lnTo>
                <a:lnTo>
                  <a:pt x="61" y="41"/>
                </a:lnTo>
                <a:lnTo>
                  <a:pt x="50" y="37"/>
                </a:lnTo>
                <a:lnTo>
                  <a:pt x="46" y="33"/>
                </a:lnTo>
                <a:lnTo>
                  <a:pt x="41" y="32"/>
                </a:lnTo>
                <a:lnTo>
                  <a:pt x="37" y="30"/>
                </a:lnTo>
                <a:lnTo>
                  <a:pt x="36" y="26"/>
                </a:lnTo>
                <a:lnTo>
                  <a:pt x="32" y="23"/>
                </a:lnTo>
                <a:lnTo>
                  <a:pt x="29" y="21"/>
                </a:lnTo>
                <a:lnTo>
                  <a:pt x="27" y="17"/>
                </a:lnTo>
                <a:lnTo>
                  <a:pt x="25" y="16"/>
                </a:lnTo>
                <a:lnTo>
                  <a:pt x="23" y="12"/>
                </a:lnTo>
                <a:lnTo>
                  <a:pt x="23" y="9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4" y="19"/>
                </a:lnTo>
                <a:lnTo>
                  <a:pt x="5" y="25"/>
                </a:lnTo>
                <a:lnTo>
                  <a:pt x="9" y="30"/>
                </a:lnTo>
                <a:lnTo>
                  <a:pt x="13" y="33"/>
                </a:lnTo>
                <a:lnTo>
                  <a:pt x="16" y="39"/>
                </a:lnTo>
                <a:lnTo>
                  <a:pt x="21" y="42"/>
                </a:lnTo>
                <a:lnTo>
                  <a:pt x="25" y="46"/>
                </a:lnTo>
                <a:lnTo>
                  <a:pt x="30" y="50"/>
                </a:lnTo>
                <a:lnTo>
                  <a:pt x="36" y="53"/>
                </a:lnTo>
                <a:lnTo>
                  <a:pt x="41" y="55"/>
                </a:lnTo>
                <a:lnTo>
                  <a:pt x="52" y="60"/>
                </a:lnTo>
                <a:lnTo>
                  <a:pt x="64" y="66"/>
                </a:lnTo>
                <a:lnTo>
                  <a:pt x="89" y="73"/>
                </a:lnTo>
                <a:lnTo>
                  <a:pt x="112" y="78"/>
                </a:lnTo>
                <a:lnTo>
                  <a:pt x="125" y="82"/>
                </a:lnTo>
                <a:lnTo>
                  <a:pt x="135" y="85"/>
                </a:lnTo>
                <a:lnTo>
                  <a:pt x="144" y="89"/>
                </a:lnTo>
                <a:lnTo>
                  <a:pt x="151" y="92"/>
                </a:lnTo>
                <a:lnTo>
                  <a:pt x="162" y="7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3" name=""/>
          <p:cNvSpPr/>
          <p:nvPr/>
        </p:nvSpPr>
        <p:spPr>
          <a:xfrm>
            <a:off x="608040" y="1011240"/>
            <a:ext cx="101520" cy="112680"/>
          </a:xfrm>
          <a:custGeom>
            <a:avLst/>
            <a:gdLst/>
            <a:ahLst/>
            <a:rect l="l" t="t" r="r" b="b"/>
            <a:pathLst>
              <a:path w="129" h="141">
                <a:moveTo>
                  <a:pt x="129" y="132"/>
                </a:moveTo>
                <a:lnTo>
                  <a:pt x="129" y="132"/>
                </a:lnTo>
                <a:lnTo>
                  <a:pt x="125" y="125"/>
                </a:lnTo>
                <a:lnTo>
                  <a:pt x="121" y="116"/>
                </a:lnTo>
                <a:lnTo>
                  <a:pt x="116" y="107"/>
                </a:lnTo>
                <a:lnTo>
                  <a:pt x="109" y="98"/>
                </a:lnTo>
                <a:lnTo>
                  <a:pt x="104" y="88"/>
                </a:lnTo>
                <a:lnTo>
                  <a:pt x="96" y="81"/>
                </a:lnTo>
                <a:lnTo>
                  <a:pt x="91" y="70"/>
                </a:lnTo>
                <a:lnTo>
                  <a:pt x="82" y="61"/>
                </a:lnTo>
                <a:lnTo>
                  <a:pt x="75" y="52"/>
                </a:lnTo>
                <a:lnTo>
                  <a:pt x="66" y="43"/>
                </a:lnTo>
                <a:lnTo>
                  <a:pt x="57" y="36"/>
                </a:lnTo>
                <a:lnTo>
                  <a:pt x="48" y="27"/>
                </a:lnTo>
                <a:lnTo>
                  <a:pt x="40" y="20"/>
                </a:lnTo>
                <a:lnTo>
                  <a:pt x="31" y="13"/>
                </a:lnTo>
                <a:lnTo>
                  <a:pt x="20" y="6"/>
                </a:lnTo>
                <a:lnTo>
                  <a:pt x="11" y="0"/>
                </a:lnTo>
                <a:lnTo>
                  <a:pt x="0" y="18"/>
                </a:lnTo>
                <a:lnTo>
                  <a:pt x="9" y="24"/>
                </a:lnTo>
                <a:lnTo>
                  <a:pt x="18" y="29"/>
                </a:lnTo>
                <a:lnTo>
                  <a:pt x="27" y="36"/>
                </a:lnTo>
                <a:lnTo>
                  <a:pt x="34" y="43"/>
                </a:lnTo>
                <a:lnTo>
                  <a:pt x="43" y="50"/>
                </a:lnTo>
                <a:lnTo>
                  <a:pt x="52" y="57"/>
                </a:lnTo>
                <a:lnTo>
                  <a:pt x="59" y="66"/>
                </a:lnTo>
                <a:lnTo>
                  <a:pt x="66" y="75"/>
                </a:lnTo>
                <a:lnTo>
                  <a:pt x="73" y="82"/>
                </a:lnTo>
                <a:lnTo>
                  <a:pt x="80" y="91"/>
                </a:lnTo>
                <a:lnTo>
                  <a:pt x="86" y="100"/>
                </a:lnTo>
                <a:lnTo>
                  <a:pt x="93" y="109"/>
                </a:lnTo>
                <a:lnTo>
                  <a:pt x="96" y="118"/>
                </a:lnTo>
                <a:lnTo>
                  <a:pt x="102" y="125"/>
                </a:lnTo>
                <a:lnTo>
                  <a:pt x="105" y="134"/>
                </a:lnTo>
                <a:lnTo>
                  <a:pt x="109" y="141"/>
                </a:lnTo>
                <a:lnTo>
                  <a:pt x="129" y="1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4" name=""/>
          <p:cNvSpPr/>
          <p:nvPr/>
        </p:nvSpPr>
        <p:spPr>
          <a:xfrm>
            <a:off x="695160" y="1116000"/>
            <a:ext cx="179640" cy="252360"/>
          </a:xfrm>
          <a:custGeom>
            <a:avLst/>
            <a:gdLst/>
            <a:ahLst/>
            <a:rect l="l" t="t" r="r" b="b"/>
            <a:pathLst>
              <a:path w="226" h="317">
                <a:moveTo>
                  <a:pt x="226" y="312"/>
                </a:moveTo>
                <a:lnTo>
                  <a:pt x="226" y="312"/>
                </a:lnTo>
                <a:lnTo>
                  <a:pt x="222" y="301"/>
                </a:lnTo>
                <a:lnTo>
                  <a:pt x="219" y="289"/>
                </a:lnTo>
                <a:lnTo>
                  <a:pt x="215" y="278"/>
                </a:lnTo>
                <a:lnTo>
                  <a:pt x="210" y="267"/>
                </a:lnTo>
                <a:lnTo>
                  <a:pt x="204" y="256"/>
                </a:lnTo>
                <a:lnTo>
                  <a:pt x="199" y="246"/>
                </a:lnTo>
                <a:lnTo>
                  <a:pt x="192" y="237"/>
                </a:lnTo>
                <a:lnTo>
                  <a:pt x="185" y="226"/>
                </a:lnTo>
                <a:lnTo>
                  <a:pt x="172" y="205"/>
                </a:lnTo>
                <a:lnTo>
                  <a:pt x="156" y="187"/>
                </a:lnTo>
                <a:lnTo>
                  <a:pt x="142" y="167"/>
                </a:lnTo>
                <a:lnTo>
                  <a:pt x="126" y="148"/>
                </a:lnTo>
                <a:lnTo>
                  <a:pt x="96" y="111"/>
                </a:lnTo>
                <a:lnTo>
                  <a:pt x="66" y="73"/>
                </a:lnTo>
                <a:lnTo>
                  <a:pt x="51" y="55"/>
                </a:lnTo>
                <a:lnTo>
                  <a:pt x="39" y="38"/>
                </a:lnTo>
                <a:lnTo>
                  <a:pt x="34" y="27"/>
                </a:lnTo>
                <a:lnTo>
                  <a:pt x="28" y="18"/>
                </a:lnTo>
                <a:lnTo>
                  <a:pt x="23" y="9"/>
                </a:lnTo>
                <a:lnTo>
                  <a:pt x="19" y="0"/>
                </a:lnTo>
                <a:lnTo>
                  <a:pt x="0" y="9"/>
                </a:lnTo>
                <a:lnTo>
                  <a:pt x="3" y="18"/>
                </a:lnTo>
                <a:lnTo>
                  <a:pt x="9" y="29"/>
                </a:lnTo>
                <a:lnTo>
                  <a:pt x="16" y="38"/>
                </a:lnTo>
                <a:lnTo>
                  <a:pt x="21" y="48"/>
                </a:lnTo>
                <a:lnTo>
                  <a:pt x="34" y="66"/>
                </a:lnTo>
                <a:lnTo>
                  <a:pt x="48" y="86"/>
                </a:lnTo>
                <a:lnTo>
                  <a:pt x="78" y="123"/>
                </a:lnTo>
                <a:lnTo>
                  <a:pt x="110" y="160"/>
                </a:lnTo>
                <a:lnTo>
                  <a:pt x="126" y="180"/>
                </a:lnTo>
                <a:lnTo>
                  <a:pt x="140" y="198"/>
                </a:lnTo>
                <a:lnTo>
                  <a:pt x="155" y="217"/>
                </a:lnTo>
                <a:lnTo>
                  <a:pt x="167" y="237"/>
                </a:lnTo>
                <a:lnTo>
                  <a:pt x="174" y="246"/>
                </a:lnTo>
                <a:lnTo>
                  <a:pt x="179" y="256"/>
                </a:lnTo>
                <a:lnTo>
                  <a:pt x="185" y="265"/>
                </a:lnTo>
                <a:lnTo>
                  <a:pt x="190" y="276"/>
                </a:lnTo>
                <a:lnTo>
                  <a:pt x="194" y="287"/>
                </a:lnTo>
                <a:lnTo>
                  <a:pt x="199" y="297"/>
                </a:lnTo>
                <a:lnTo>
                  <a:pt x="203" y="306"/>
                </a:lnTo>
                <a:lnTo>
                  <a:pt x="204" y="317"/>
                </a:lnTo>
                <a:lnTo>
                  <a:pt x="204" y="317"/>
                </a:lnTo>
                <a:lnTo>
                  <a:pt x="226" y="3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5" name=""/>
          <p:cNvSpPr/>
          <p:nvPr/>
        </p:nvSpPr>
        <p:spPr>
          <a:xfrm>
            <a:off x="857160" y="1363680"/>
            <a:ext cx="125640" cy="185760"/>
          </a:xfrm>
          <a:custGeom>
            <a:avLst/>
            <a:gdLst/>
            <a:ahLst/>
            <a:rect l="l" t="t" r="r" b="b"/>
            <a:pathLst>
              <a:path w="159" h="235">
                <a:moveTo>
                  <a:pt x="159" y="228"/>
                </a:moveTo>
                <a:lnTo>
                  <a:pt x="159" y="226"/>
                </a:lnTo>
                <a:lnTo>
                  <a:pt x="150" y="210"/>
                </a:lnTo>
                <a:lnTo>
                  <a:pt x="143" y="194"/>
                </a:lnTo>
                <a:lnTo>
                  <a:pt x="132" y="179"/>
                </a:lnTo>
                <a:lnTo>
                  <a:pt x="123" y="165"/>
                </a:lnTo>
                <a:lnTo>
                  <a:pt x="104" y="142"/>
                </a:lnTo>
                <a:lnTo>
                  <a:pt x="84" y="119"/>
                </a:lnTo>
                <a:lnTo>
                  <a:pt x="75" y="108"/>
                </a:lnTo>
                <a:lnTo>
                  <a:pt x="66" y="96"/>
                </a:lnTo>
                <a:lnTo>
                  <a:pt x="57" y="83"/>
                </a:lnTo>
                <a:lnTo>
                  <a:pt x="48" y="69"/>
                </a:lnTo>
                <a:lnTo>
                  <a:pt x="41" y="53"/>
                </a:lnTo>
                <a:lnTo>
                  <a:pt x="34" y="37"/>
                </a:lnTo>
                <a:lnTo>
                  <a:pt x="31" y="28"/>
                </a:lnTo>
                <a:lnTo>
                  <a:pt x="27" y="19"/>
                </a:lnTo>
                <a:lnTo>
                  <a:pt x="25" y="10"/>
                </a:lnTo>
                <a:lnTo>
                  <a:pt x="22" y="0"/>
                </a:lnTo>
                <a:lnTo>
                  <a:pt x="0" y="3"/>
                </a:lnTo>
                <a:lnTo>
                  <a:pt x="4" y="16"/>
                </a:lnTo>
                <a:lnTo>
                  <a:pt x="6" y="26"/>
                </a:lnTo>
                <a:lnTo>
                  <a:pt x="11" y="35"/>
                </a:lnTo>
                <a:lnTo>
                  <a:pt x="13" y="46"/>
                </a:lnTo>
                <a:lnTo>
                  <a:pt x="22" y="64"/>
                </a:lnTo>
                <a:lnTo>
                  <a:pt x="31" y="80"/>
                </a:lnTo>
                <a:lnTo>
                  <a:pt x="38" y="94"/>
                </a:lnTo>
                <a:lnTo>
                  <a:pt x="48" y="108"/>
                </a:lnTo>
                <a:lnTo>
                  <a:pt x="57" y="121"/>
                </a:lnTo>
                <a:lnTo>
                  <a:pt x="68" y="131"/>
                </a:lnTo>
                <a:lnTo>
                  <a:pt x="88" y="155"/>
                </a:lnTo>
                <a:lnTo>
                  <a:pt x="105" y="178"/>
                </a:lnTo>
                <a:lnTo>
                  <a:pt x="114" y="190"/>
                </a:lnTo>
                <a:lnTo>
                  <a:pt x="123" y="204"/>
                </a:lnTo>
                <a:lnTo>
                  <a:pt x="130" y="219"/>
                </a:lnTo>
                <a:lnTo>
                  <a:pt x="139" y="235"/>
                </a:lnTo>
                <a:lnTo>
                  <a:pt x="139" y="233"/>
                </a:lnTo>
                <a:lnTo>
                  <a:pt x="159" y="2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6" name=""/>
          <p:cNvSpPr/>
          <p:nvPr/>
        </p:nvSpPr>
        <p:spPr>
          <a:xfrm>
            <a:off x="966960" y="1542960"/>
            <a:ext cx="55440" cy="54000"/>
          </a:xfrm>
          <a:custGeom>
            <a:avLst/>
            <a:gdLst/>
            <a:ahLst/>
            <a:rect l="l" t="t" r="r" b="b"/>
            <a:pathLst>
              <a:path w="72" h="67">
                <a:moveTo>
                  <a:pt x="72" y="58"/>
                </a:moveTo>
                <a:lnTo>
                  <a:pt x="72" y="60"/>
                </a:lnTo>
                <a:lnTo>
                  <a:pt x="70" y="55"/>
                </a:lnTo>
                <a:lnTo>
                  <a:pt x="66" y="50"/>
                </a:lnTo>
                <a:lnTo>
                  <a:pt x="63" y="46"/>
                </a:lnTo>
                <a:lnTo>
                  <a:pt x="59" y="41"/>
                </a:lnTo>
                <a:lnTo>
                  <a:pt x="52" y="35"/>
                </a:lnTo>
                <a:lnTo>
                  <a:pt x="45" y="28"/>
                </a:lnTo>
                <a:lnTo>
                  <a:pt x="36" y="23"/>
                </a:lnTo>
                <a:lnTo>
                  <a:pt x="31" y="16"/>
                </a:lnTo>
                <a:lnTo>
                  <a:pt x="27" y="12"/>
                </a:lnTo>
                <a:lnTo>
                  <a:pt x="25" y="9"/>
                </a:lnTo>
                <a:lnTo>
                  <a:pt x="22" y="3"/>
                </a:lnTo>
                <a:lnTo>
                  <a:pt x="20" y="0"/>
                </a:lnTo>
                <a:lnTo>
                  <a:pt x="0" y="7"/>
                </a:lnTo>
                <a:lnTo>
                  <a:pt x="2" y="12"/>
                </a:lnTo>
                <a:lnTo>
                  <a:pt x="6" y="19"/>
                </a:lnTo>
                <a:lnTo>
                  <a:pt x="9" y="25"/>
                </a:lnTo>
                <a:lnTo>
                  <a:pt x="13" y="30"/>
                </a:lnTo>
                <a:lnTo>
                  <a:pt x="22" y="37"/>
                </a:lnTo>
                <a:lnTo>
                  <a:pt x="31" y="44"/>
                </a:lnTo>
                <a:lnTo>
                  <a:pt x="38" y="51"/>
                </a:lnTo>
                <a:lnTo>
                  <a:pt x="45" y="57"/>
                </a:lnTo>
                <a:lnTo>
                  <a:pt x="47" y="58"/>
                </a:lnTo>
                <a:lnTo>
                  <a:pt x="48" y="62"/>
                </a:lnTo>
                <a:lnTo>
                  <a:pt x="50" y="64"/>
                </a:lnTo>
                <a:lnTo>
                  <a:pt x="52" y="66"/>
                </a:lnTo>
                <a:lnTo>
                  <a:pt x="52" y="67"/>
                </a:lnTo>
                <a:lnTo>
                  <a:pt x="72" y="5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7" name=""/>
          <p:cNvSpPr/>
          <p:nvPr/>
        </p:nvSpPr>
        <p:spPr>
          <a:xfrm>
            <a:off x="995400" y="1589040"/>
            <a:ext cx="28440" cy="44640"/>
          </a:xfrm>
          <a:custGeom>
            <a:avLst/>
            <a:gdLst/>
            <a:ahLst/>
            <a:rect l="l" t="t" r="r" b="b"/>
            <a:pathLst>
              <a:path w="37" h="56">
                <a:moveTo>
                  <a:pt x="21" y="36"/>
                </a:moveTo>
                <a:lnTo>
                  <a:pt x="20" y="36"/>
                </a:lnTo>
                <a:lnTo>
                  <a:pt x="18" y="36"/>
                </a:lnTo>
                <a:lnTo>
                  <a:pt x="20" y="36"/>
                </a:lnTo>
                <a:lnTo>
                  <a:pt x="21" y="40"/>
                </a:lnTo>
                <a:lnTo>
                  <a:pt x="20" y="43"/>
                </a:lnTo>
                <a:lnTo>
                  <a:pt x="21" y="41"/>
                </a:lnTo>
                <a:lnTo>
                  <a:pt x="25" y="38"/>
                </a:lnTo>
                <a:lnTo>
                  <a:pt x="30" y="31"/>
                </a:lnTo>
                <a:lnTo>
                  <a:pt x="34" y="24"/>
                </a:lnTo>
                <a:lnTo>
                  <a:pt x="36" y="18"/>
                </a:lnTo>
                <a:lnTo>
                  <a:pt x="37" y="13"/>
                </a:lnTo>
                <a:lnTo>
                  <a:pt x="36" y="6"/>
                </a:lnTo>
                <a:lnTo>
                  <a:pt x="34" y="0"/>
                </a:lnTo>
                <a:lnTo>
                  <a:pt x="14" y="9"/>
                </a:lnTo>
                <a:lnTo>
                  <a:pt x="16" y="11"/>
                </a:lnTo>
                <a:lnTo>
                  <a:pt x="16" y="13"/>
                </a:lnTo>
                <a:lnTo>
                  <a:pt x="16" y="13"/>
                </a:lnTo>
                <a:lnTo>
                  <a:pt x="14" y="15"/>
                </a:lnTo>
                <a:lnTo>
                  <a:pt x="12" y="20"/>
                </a:lnTo>
                <a:lnTo>
                  <a:pt x="9" y="25"/>
                </a:lnTo>
                <a:lnTo>
                  <a:pt x="4" y="31"/>
                </a:lnTo>
                <a:lnTo>
                  <a:pt x="0" y="36"/>
                </a:lnTo>
                <a:lnTo>
                  <a:pt x="0" y="45"/>
                </a:lnTo>
                <a:lnTo>
                  <a:pt x="4" y="50"/>
                </a:lnTo>
                <a:lnTo>
                  <a:pt x="9" y="54"/>
                </a:lnTo>
                <a:lnTo>
                  <a:pt x="14" y="56"/>
                </a:lnTo>
                <a:lnTo>
                  <a:pt x="21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8" name=""/>
          <p:cNvSpPr/>
          <p:nvPr/>
        </p:nvSpPr>
        <p:spPr>
          <a:xfrm>
            <a:off x="1006560" y="1617840"/>
            <a:ext cx="147600" cy="212400"/>
          </a:xfrm>
          <a:custGeom>
            <a:avLst/>
            <a:gdLst/>
            <a:ahLst/>
            <a:rect l="l" t="t" r="r" b="b"/>
            <a:pathLst>
              <a:path w="187" h="267">
                <a:moveTo>
                  <a:pt x="168" y="255"/>
                </a:moveTo>
                <a:lnTo>
                  <a:pt x="160" y="267"/>
                </a:lnTo>
                <a:lnTo>
                  <a:pt x="166" y="265"/>
                </a:lnTo>
                <a:lnTo>
                  <a:pt x="169" y="264"/>
                </a:lnTo>
                <a:lnTo>
                  <a:pt x="173" y="260"/>
                </a:lnTo>
                <a:lnTo>
                  <a:pt x="176" y="256"/>
                </a:lnTo>
                <a:lnTo>
                  <a:pt x="180" y="255"/>
                </a:lnTo>
                <a:lnTo>
                  <a:pt x="182" y="251"/>
                </a:lnTo>
                <a:lnTo>
                  <a:pt x="184" y="246"/>
                </a:lnTo>
                <a:lnTo>
                  <a:pt x="185" y="242"/>
                </a:lnTo>
                <a:lnTo>
                  <a:pt x="187" y="235"/>
                </a:lnTo>
                <a:lnTo>
                  <a:pt x="187" y="226"/>
                </a:lnTo>
                <a:lnTo>
                  <a:pt x="187" y="217"/>
                </a:lnTo>
                <a:lnTo>
                  <a:pt x="184" y="208"/>
                </a:lnTo>
                <a:lnTo>
                  <a:pt x="182" y="199"/>
                </a:lnTo>
                <a:lnTo>
                  <a:pt x="178" y="189"/>
                </a:lnTo>
                <a:lnTo>
                  <a:pt x="173" y="178"/>
                </a:lnTo>
                <a:lnTo>
                  <a:pt x="168" y="169"/>
                </a:lnTo>
                <a:lnTo>
                  <a:pt x="162" y="159"/>
                </a:lnTo>
                <a:lnTo>
                  <a:pt x="155" y="148"/>
                </a:lnTo>
                <a:lnTo>
                  <a:pt x="148" y="137"/>
                </a:lnTo>
                <a:lnTo>
                  <a:pt x="141" y="126"/>
                </a:lnTo>
                <a:lnTo>
                  <a:pt x="125" y="105"/>
                </a:lnTo>
                <a:lnTo>
                  <a:pt x="109" y="84"/>
                </a:lnTo>
                <a:lnTo>
                  <a:pt x="91" y="66"/>
                </a:lnTo>
                <a:lnTo>
                  <a:pt x="73" y="46"/>
                </a:lnTo>
                <a:lnTo>
                  <a:pt x="64" y="39"/>
                </a:lnTo>
                <a:lnTo>
                  <a:pt x="55" y="30"/>
                </a:lnTo>
                <a:lnTo>
                  <a:pt x="47" y="25"/>
                </a:lnTo>
                <a:lnTo>
                  <a:pt x="39" y="18"/>
                </a:lnTo>
                <a:lnTo>
                  <a:pt x="31" y="13"/>
                </a:lnTo>
                <a:lnTo>
                  <a:pt x="22" y="7"/>
                </a:lnTo>
                <a:lnTo>
                  <a:pt x="15" y="4"/>
                </a:lnTo>
                <a:lnTo>
                  <a:pt x="7" y="0"/>
                </a:lnTo>
                <a:lnTo>
                  <a:pt x="0" y="20"/>
                </a:lnTo>
                <a:lnTo>
                  <a:pt x="6" y="21"/>
                </a:lnTo>
                <a:lnTo>
                  <a:pt x="11" y="25"/>
                </a:lnTo>
                <a:lnTo>
                  <a:pt x="18" y="29"/>
                </a:lnTo>
                <a:lnTo>
                  <a:pt x="25" y="34"/>
                </a:lnTo>
                <a:lnTo>
                  <a:pt x="32" y="41"/>
                </a:lnTo>
                <a:lnTo>
                  <a:pt x="41" y="46"/>
                </a:lnTo>
                <a:lnTo>
                  <a:pt x="50" y="53"/>
                </a:lnTo>
                <a:lnTo>
                  <a:pt x="57" y="62"/>
                </a:lnTo>
                <a:lnTo>
                  <a:pt x="75" y="78"/>
                </a:lnTo>
                <a:lnTo>
                  <a:pt x="91" y="98"/>
                </a:lnTo>
                <a:lnTo>
                  <a:pt x="109" y="118"/>
                </a:lnTo>
                <a:lnTo>
                  <a:pt x="125" y="139"/>
                </a:lnTo>
                <a:lnTo>
                  <a:pt x="130" y="148"/>
                </a:lnTo>
                <a:lnTo>
                  <a:pt x="137" y="159"/>
                </a:lnTo>
                <a:lnTo>
                  <a:pt x="144" y="167"/>
                </a:lnTo>
                <a:lnTo>
                  <a:pt x="148" y="178"/>
                </a:lnTo>
                <a:lnTo>
                  <a:pt x="153" y="187"/>
                </a:lnTo>
                <a:lnTo>
                  <a:pt x="159" y="196"/>
                </a:lnTo>
                <a:lnTo>
                  <a:pt x="160" y="205"/>
                </a:lnTo>
                <a:lnTo>
                  <a:pt x="164" y="214"/>
                </a:lnTo>
                <a:lnTo>
                  <a:pt x="164" y="221"/>
                </a:lnTo>
                <a:lnTo>
                  <a:pt x="166" y="226"/>
                </a:lnTo>
                <a:lnTo>
                  <a:pt x="166" y="231"/>
                </a:lnTo>
                <a:lnTo>
                  <a:pt x="164" y="237"/>
                </a:lnTo>
                <a:lnTo>
                  <a:pt x="164" y="239"/>
                </a:lnTo>
                <a:lnTo>
                  <a:pt x="164" y="240"/>
                </a:lnTo>
                <a:lnTo>
                  <a:pt x="162" y="242"/>
                </a:lnTo>
                <a:lnTo>
                  <a:pt x="160" y="244"/>
                </a:lnTo>
                <a:lnTo>
                  <a:pt x="159" y="244"/>
                </a:lnTo>
                <a:lnTo>
                  <a:pt x="159" y="246"/>
                </a:lnTo>
                <a:lnTo>
                  <a:pt x="155" y="246"/>
                </a:lnTo>
                <a:lnTo>
                  <a:pt x="153" y="248"/>
                </a:lnTo>
                <a:lnTo>
                  <a:pt x="148" y="260"/>
                </a:lnTo>
                <a:lnTo>
                  <a:pt x="168" y="2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69" name=""/>
          <p:cNvSpPr/>
          <p:nvPr/>
        </p:nvSpPr>
        <p:spPr>
          <a:xfrm>
            <a:off x="1122480" y="1819440"/>
            <a:ext cx="142920" cy="139680"/>
          </a:xfrm>
          <a:custGeom>
            <a:avLst/>
            <a:gdLst/>
            <a:ahLst/>
            <a:rect l="l" t="t" r="r" b="b"/>
            <a:pathLst>
              <a:path w="182" h="174">
                <a:moveTo>
                  <a:pt x="182" y="160"/>
                </a:moveTo>
                <a:lnTo>
                  <a:pt x="182" y="160"/>
                </a:lnTo>
                <a:lnTo>
                  <a:pt x="171" y="149"/>
                </a:lnTo>
                <a:lnTo>
                  <a:pt x="160" y="140"/>
                </a:lnTo>
                <a:lnTo>
                  <a:pt x="148" y="133"/>
                </a:lnTo>
                <a:lnTo>
                  <a:pt x="135" y="124"/>
                </a:lnTo>
                <a:lnTo>
                  <a:pt x="112" y="108"/>
                </a:lnTo>
                <a:lnTo>
                  <a:pt x="89" y="94"/>
                </a:lnTo>
                <a:lnTo>
                  <a:pt x="79" y="85"/>
                </a:lnTo>
                <a:lnTo>
                  <a:pt x="68" y="76"/>
                </a:lnTo>
                <a:lnTo>
                  <a:pt x="57" y="65"/>
                </a:lnTo>
                <a:lnTo>
                  <a:pt x="48" y="55"/>
                </a:lnTo>
                <a:lnTo>
                  <a:pt x="45" y="49"/>
                </a:lnTo>
                <a:lnTo>
                  <a:pt x="41" y="44"/>
                </a:lnTo>
                <a:lnTo>
                  <a:pt x="38" y="37"/>
                </a:lnTo>
                <a:lnTo>
                  <a:pt x="32" y="30"/>
                </a:lnTo>
                <a:lnTo>
                  <a:pt x="30" y="23"/>
                </a:lnTo>
                <a:lnTo>
                  <a:pt x="27" y="16"/>
                </a:lnTo>
                <a:lnTo>
                  <a:pt x="23" y="9"/>
                </a:lnTo>
                <a:lnTo>
                  <a:pt x="22" y="0"/>
                </a:lnTo>
                <a:lnTo>
                  <a:pt x="0" y="5"/>
                </a:lnTo>
                <a:lnTo>
                  <a:pt x="4" y="14"/>
                </a:lnTo>
                <a:lnTo>
                  <a:pt x="7" y="23"/>
                </a:lnTo>
                <a:lnTo>
                  <a:pt x="9" y="32"/>
                </a:lnTo>
                <a:lnTo>
                  <a:pt x="13" y="39"/>
                </a:lnTo>
                <a:lnTo>
                  <a:pt x="18" y="48"/>
                </a:lnTo>
                <a:lnTo>
                  <a:pt x="23" y="55"/>
                </a:lnTo>
                <a:lnTo>
                  <a:pt x="27" y="62"/>
                </a:lnTo>
                <a:lnTo>
                  <a:pt x="32" y="69"/>
                </a:lnTo>
                <a:lnTo>
                  <a:pt x="43" y="80"/>
                </a:lnTo>
                <a:lnTo>
                  <a:pt x="54" y="90"/>
                </a:lnTo>
                <a:lnTo>
                  <a:pt x="64" y="99"/>
                </a:lnTo>
                <a:lnTo>
                  <a:pt x="77" y="110"/>
                </a:lnTo>
                <a:lnTo>
                  <a:pt x="100" y="126"/>
                </a:lnTo>
                <a:lnTo>
                  <a:pt x="125" y="140"/>
                </a:lnTo>
                <a:lnTo>
                  <a:pt x="135" y="149"/>
                </a:lnTo>
                <a:lnTo>
                  <a:pt x="146" y="158"/>
                </a:lnTo>
                <a:lnTo>
                  <a:pt x="157" y="165"/>
                </a:lnTo>
                <a:lnTo>
                  <a:pt x="168" y="174"/>
                </a:lnTo>
                <a:lnTo>
                  <a:pt x="166" y="174"/>
                </a:lnTo>
                <a:lnTo>
                  <a:pt x="182" y="16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0" name=""/>
          <p:cNvSpPr/>
          <p:nvPr/>
        </p:nvSpPr>
        <p:spPr>
          <a:xfrm>
            <a:off x="1254240" y="1946160"/>
            <a:ext cx="88920" cy="82800"/>
          </a:xfrm>
          <a:custGeom>
            <a:avLst/>
            <a:gdLst/>
            <a:ahLst/>
            <a:rect l="l" t="t" r="r" b="b"/>
            <a:pathLst>
              <a:path w="112" h="103">
                <a:moveTo>
                  <a:pt x="112" y="85"/>
                </a:moveTo>
                <a:lnTo>
                  <a:pt x="112" y="85"/>
                </a:lnTo>
                <a:lnTo>
                  <a:pt x="96" y="75"/>
                </a:lnTo>
                <a:lnTo>
                  <a:pt x="81" y="66"/>
                </a:lnTo>
                <a:lnTo>
                  <a:pt x="69" y="57"/>
                </a:lnTo>
                <a:lnTo>
                  <a:pt x="58" y="48"/>
                </a:lnTo>
                <a:lnTo>
                  <a:pt x="49" y="37"/>
                </a:lnTo>
                <a:lnTo>
                  <a:pt x="39" y="25"/>
                </a:lnTo>
                <a:lnTo>
                  <a:pt x="28" y="14"/>
                </a:lnTo>
                <a:lnTo>
                  <a:pt x="16" y="0"/>
                </a:lnTo>
                <a:lnTo>
                  <a:pt x="0" y="14"/>
                </a:lnTo>
                <a:lnTo>
                  <a:pt x="12" y="28"/>
                </a:lnTo>
                <a:lnTo>
                  <a:pt x="23" y="41"/>
                </a:lnTo>
                <a:lnTo>
                  <a:pt x="33" y="51"/>
                </a:lnTo>
                <a:lnTo>
                  <a:pt x="44" y="62"/>
                </a:lnTo>
                <a:lnTo>
                  <a:pt x="56" y="73"/>
                </a:lnTo>
                <a:lnTo>
                  <a:pt x="69" y="82"/>
                </a:lnTo>
                <a:lnTo>
                  <a:pt x="83" y="92"/>
                </a:lnTo>
                <a:lnTo>
                  <a:pt x="101" y="103"/>
                </a:lnTo>
                <a:lnTo>
                  <a:pt x="103" y="103"/>
                </a:lnTo>
                <a:lnTo>
                  <a:pt x="112" y="8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1" name=""/>
          <p:cNvSpPr/>
          <p:nvPr/>
        </p:nvSpPr>
        <p:spPr>
          <a:xfrm>
            <a:off x="1336680" y="2014560"/>
            <a:ext cx="76320" cy="36360"/>
          </a:xfrm>
          <a:custGeom>
            <a:avLst/>
            <a:gdLst/>
            <a:ahLst/>
            <a:rect l="l" t="t" r="r" b="b"/>
            <a:pathLst>
              <a:path w="96" h="47">
                <a:moveTo>
                  <a:pt x="94" y="27"/>
                </a:moveTo>
                <a:lnTo>
                  <a:pt x="96" y="27"/>
                </a:lnTo>
                <a:lnTo>
                  <a:pt x="82" y="23"/>
                </a:lnTo>
                <a:lnTo>
                  <a:pt x="69" y="22"/>
                </a:lnTo>
                <a:lnTo>
                  <a:pt x="58" y="18"/>
                </a:lnTo>
                <a:lnTo>
                  <a:pt x="48" y="16"/>
                </a:lnTo>
                <a:lnTo>
                  <a:pt x="39" y="13"/>
                </a:lnTo>
                <a:lnTo>
                  <a:pt x="28" y="9"/>
                </a:lnTo>
                <a:lnTo>
                  <a:pt x="19" y="4"/>
                </a:lnTo>
                <a:lnTo>
                  <a:pt x="9" y="0"/>
                </a:lnTo>
                <a:lnTo>
                  <a:pt x="0" y="18"/>
                </a:lnTo>
                <a:lnTo>
                  <a:pt x="10" y="23"/>
                </a:lnTo>
                <a:lnTo>
                  <a:pt x="21" y="29"/>
                </a:lnTo>
                <a:lnTo>
                  <a:pt x="30" y="32"/>
                </a:lnTo>
                <a:lnTo>
                  <a:pt x="42" y="36"/>
                </a:lnTo>
                <a:lnTo>
                  <a:pt x="53" y="39"/>
                </a:lnTo>
                <a:lnTo>
                  <a:pt x="64" y="41"/>
                </a:lnTo>
                <a:lnTo>
                  <a:pt x="78" y="45"/>
                </a:lnTo>
                <a:lnTo>
                  <a:pt x="92" y="47"/>
                </a:lnTo>
                <a:lnTo>
                  <a:pt x="92" y="47"/>
                </a:lnTo>
                <a:lnTo>
                  <a:pt x="94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2" name=""/>
          <p:cNvSpPr/>
          <p:nvPr/>
        </p:nvSpPr>
        <p:spPr>
          <a:xfrm>
            <a:off x="1409760" y="2035080"/>
            <a:ext cx="44280" cy="52560"/>
          </a:xfrm>
          <a:custGeom>
            <a:avLst/>
            <a:gdLst/>
            <a:ahLst/>
            <a:rect l="l" t="t" r="r" b="b"/>
            <a:pathLst>
              <a:path w="55" h="68">
                <a:moveTo>
                  <a:pt x="55" y="50"/>
                </a:moveTo>
                <a:lnTo>
                  <a:pt x="55" y="50"/>
                </a:lnTo>
                <a:lnTo>
                  <a:pt x="54" y="48"/>
                </a:lnTo>
                <a:lnTo>
                  <a:pt x="54" y="48"/>
                </a:lnTo>
                <a:lnTo>
                  <a:pt x="50" y="45"/>
                </a:lnTo>
                <a:lnTo>
                  <a:pt x="50" y="43"/>
                </a:lnTo>
                <a:lnTo>
                  <a:pt x="45" y="36"/>
                </a:lnTo>
                <a:lnTo>
                  <a:pt x="39" y="27"/>
                </a:lnTo>
                <a:lnTo>
                  <a:pt x="32" y="18"/>
                </a:lnTo>
                <a:lnTo>
                  <a:pt x="25" y="11"/>
                </a:lnTo>
                <a:lnTo>
                  <a:pt x="20" y="7"/>
                </a:lnTo>
                <a:lnTo>
                  <a:pt x="15" y="4"/>
                </a:lnTo>
                <a:lnTo>
                  <a:pt x="9" y="2"/>
                </a:lnTo>
                <a:lnTo>
                  <a:pt x="2" y="0"/>
                </a:lnTo>
                <a:lnTo>
                  <a:pt x="0" y="20"/>
                </a:lnTo>
                <a:lnTo>
                  <a:pt x="2" y="22"/>
                </a:lnTo>
                <a:lnTo>
                  <a:pt x="6" y="23"/>
                </a:lnTo>
                <a:lnTo>
                  <a:pt x="7" y="23"/>
                </a:lnTo>
                <a:lnTo>
                  <a:pt x="11" y="25"/>
                </a:lnTo>
                <a:lnTo>
                  <a:pt x="16" y="32"/>
                </a:lnTo>
                <a:lnTo>
                  <a:pt x="22" y="39"/>
                </a:lnTo>
                <a:lnTo>
                  <a:pt x="27" y="46"/>
                </a:lnTo>
                <a:lnTo>
                  <a:pt x="32" y="55"/>
                </a:lnTo>
                <a:lnTo>
                  <a:pt x="36" y="59"/>
                </a:lnTo>
                <a:lnTo>
                  <a:pt x="38" y="62"/>
                </a:lnTo>
                <a:lnTo>
                  <a:pt x="41" y="66"/>
                </a:lnTo>
                <a:lnTo>
                  <a:pt x="47" y="68"/>
                </a:lnTo>
                <a:lnTo>
                  <a:pt x="55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3" name=""/>
          <p:cNvSpPr/>
          <p:nvPr/>
        </p:nvSpPr>
        <p:spPr>
          <a:xfrm>
            <a:off x="1446120" y="2075040"/>
            <a:ext cx="65160" cy="25200"/>
          </a:xfrm>
          <a:custGeom>
            <a:avLst/>
            <a:gdLst/>
            <a:ahLst/>
            <a:rect l="l" t="t" r="r" b="b"/>
            <a:pathLst>
              <a:path w="81" h="34">
                <a:moveTo>
                  <a:pt x="81" y="12"/>
                </a:moveTo>
                <a:lnTo>
                  <a:pt x="81" y="12"/>
                </a:lnTo>
                <a:lnTo>
                  <a:pt x="62" y="11"/>
                </a:lnTo>
                <a:lnTo>
                  <a:pt x="44" y="11"/>
                </a:lnTo>
                <a:lnTo>
                  <a:pt x="37" y="9"/>
                </a:lnTo>
                <a:lnTo>
                  <a:pt x="28" y="7"/>
                </a:lnTo>
                <a:lnTo>
                  <a:pt x="19" y="4"/>
                </a:lnTo>
                <a:lnTo>
                  <a:pt x="8" y="0"/>
                </a:lnTo>
                <a:lnTo>
                  <a:pt x="0" y="20"/>
                </a:lnTo>
                <a:lnTo>
                  <a:pt x="12" y="25"/>
                </a:lnTo>
                <a:lnTo>
                  <a:pt x="23" y="27"/>
                </a:lnTo>
                <a:lnTo>
                  <a:pt x="32" y="30"/>
                </a:lnTo>
                <a:lnTo>
                  <a:pt x="42" y="30"/>
                </a:lnTo>
                <a:lnTo>
                  <a:pt x="60" y="32"/>
                </a:lnTo>
                <a:lnTo>
                  <a:pt x="78" y="34"/>
                </a:lnTo>
                <a:lnTo>
                  <a:pt x="8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4" name=""/>
          <p:cNvSpPr/>
          <p:nvPr/>
        </p:nvSpPr>
        <p:spPr>
          <a:xfrm>
            <a:off x="1508040" y="2084400"/>
            <a:ext cx="79560" cy="52200"/>
          </a:xfrm>
          <a:custGeom>
            <a:avLst/>
            <a:gdLst/>
            <a:ahLst/>
            <a:rect l="l" t="t" r="r" b="b"/>
            <a:pathLst>
              <a:path w="100" h="66">
                <a:moveTo>
                  <a:pt x="100" y="45"/>
                </a:moveTo>
                <a:lnTo>
                  <a:pt x="100" y="45"/>
                </a:lnTo>
                <a:lnTo>
                  <a:pt x="94" y="45"/>
                </a:lnTo>
                <a:lnTo>
                  <a:pt x="89" y="43"/>
                </a:lnTo>
                <a:lnTo>
                  <a:pt x="84" y="40"/>
                </a:lnTo>
                <a:lnTo>
                  <a:pt x="78" y="38"/>
                </a:lnTo>
                <a:lnTo>
                  <a:pt x="69" y="33"/>
                </a:lnTo>
                <a:lnTo>
                  <a:pt x="59" y="25"/>
                </a:lnTo>
                <a:lnTo>
                  <a:pt x="48" y="18"/>
                </a:lnTo>
                <a:lnTo>
                  <a:pt x="35" y="11"/>
                </a:lnTo>
                <a:lnTo>
                  <a:pt x="27" y="8"/>
                </a:lnTo>
                <a:lnTo>
                  <a:pt x="19" y="4"/>
                </a:lnTo>
                <a:lnTo>
                  <a:pt x="12" y="2"/>
                </a:lnTo>
                <a:lnTo>
                  <a:pt x="3" y="0"/>
                </a:lnTo>
                <a:lnTo>
                  <a:pt x="0" y="22"/>
                </a:lnTo>
                <a:lnTo>
                  <a:pt x="7" y="24"/>
                </a:lnTo>
                <a:lnTo>
                  <a:pt x="12" y="25"/>
                </a:lnTo>
                <a:lnTo>
                  <a:pt x="19" y="27"/>
                </a:lnTo>
                <a:lnTo>
                  <a:pt x="25" y="29"/>
                </a:lnTo>
                <a:lnTo>
                  <a:pt x="35" y="36"/>
                </a:lnTo>
                <a:lnTo>
                  <a:pt x="46" y="41"/>
                </a:lnTo>
                <a:lnTo>
                  <a:pt x="57" y="49"/>
                </a:lnTo>
                <a:lnTo>
                  <a:pt x="68" y="56"/>
                </a:lnTo>
                <a:lnTo>
                  <a:pt x="75" y="59"/>
                </a:lnTo>
                <a:lnTo>
                  <a:pt x="82" y="63"/>
                </a:lnTo>
                <a:lnTo>
                  <a:pt x="89" y="65"/>
                </a:lnTo>
                <a:lnTo>
                  <a:pt x="96" y="66"/>
                </a:lnTo>
                <a:lnTo>
                  <a:pt x="96" y="66"/>
                </a:lnTo>
                <a:lnTo>
                  <a:pt x="100" y="4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5" name=""/>
          <p:cNvSpPr/>
          <p:nvPr/>
        </p:nvSpPr>
        <p:spPr>
          <a:xfrm>
            <a:off x="1585800" y="2119320"/>
            <a:ext cx="106560" cy="61920"/>
          </a:xfrm>
          <a:custGeom>
            <a:avLst/>
            <a:gdLst/>
            <a:ahLst/>
            <a:rect l="l" t="t" r="r" b="b"/>
            <a:pathLst>
              <a:path w="133" h="78">
                <a:moveTo>
                  <a:pt x="133" y="59"/>
                </a:moveTo>
                <a:lnTo>
                  <a:pt x="133" y="59"/>
                </a:lnTo>
                <a:lnTo>
                  <a:pt x="124" y="55"/>
                </a:lnTo>
                <a:lnTo>
                  <a:pt x="115" y="52"/>
                </a:lnTo>
                <a:lnTo>
                  <a:pt x="108" y="48"/>
                </a:lnTo>
                <a:lnTo>
                  <a:pt x="103" y="45"/>
                </a:lnTo>
                <a:lnTo>
                  <a:pt x="91" y="36"/>
                </a:lnTo>
                <a:lnTo>
                  <a:pt x="78" y="27"/>
                </a:lnTo>
                <a:lnTo>
                  <a:pt x="71" y="23"/>
                </a:lnTo>
                <a:lnTo>
                  <a:pt x="64" y="20"/>
                </a:lnTo>
                <a:lnTo>
                  <a:pt x="57" y="16"/>
                </a:lnTo>
                <a:lnTo>
                  <a:pt x="48" y="11"/>
                </a:lnTo>
                <a:lnTo>
                  <a:pt x="39" y="7"/>
                </a:lnTo>
                <a:lnTo>
                  <a:pt x="28" y="5"/>
                </a:lnTo>
                <a:lnTo>
                  <a:pt x="16" y="2"/>
                </a:lnTo>
                <a:lnTo>
                  <a:pt x="3" y="0"/>
                </a:lnTo>
                <a:lnTo>
                  <a:pt x="0" y="20"/>
                </a:lnTo>
                <a:lnTo>
                  <a:pt x="12" y="23"/>
                </a:lnTo>
                <a:lnTo>
                  <a:pt x="21" y="25"/>
                </a:lnTo>
                <a:lnTo>
                  <a:pt x="32" y="28"/>
                </a:lnTo>
                <a:lnTo>
                  <a:pt x="39" y="30"/>
                </a:lnTo>
                <a:lnTo>
                  <a:pt x="46" y="34"/>
                </a:lnTo>
                <a:lnTo>
                  <a:pt x="53" y="37"/>
                </a:lnTo>
                <a:lnTo>
                  <a:pt x="60" y="41"/>
                </a:lnTo>
                <a:lnTo>
                  <a:pt x="66" y="45"/>
                </a:lnTo>
                <a:lnTo>
                  <a:pt x="78" y="53"/>
                </a:lnTo>
                <a:lnTo>
                  <a:pt x="91" y="61"/>
                </a:lnTo>
                <a:lnTo>
                  <a:pt x="98" y="66"/>
                </a:lnTo>
                <a:lnTo>
                  <a:pt x="107" y="69"/>
                </a:lnTo>
                <a:lnTo>
                  <a:pt x="115" y="75"/>
                </a:lnTo>
                <a:lnTo>
                  <a:pt x="124" y="78"/>
                </a:lnTo>
                <a:lnTo>
                  <a:pt x="126" y="78"/>
                </a:lnTo>
                <a:lnTo>
                  <a:pt x="133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6" name=""/>
          <p:cNvSpPr/>
          <p:nvPr/>
        </p:nvSpPr>
        <p:spPr>
          <a:xfrm>
            <a:off x="1685880" y="2165400"/>
            <a:ext cx="66600" cy="31680"/>
          </a:xfrm>
          <a:custGeom>
            <a:avLst/>
            <a:gdLst/>
            <a:ahLst/>
            <a:rect l="l" t="t" r="r" b="b"/>
            <a:pathLst>
              <a:path w="86" h="39">
                <a:moveTo>
                  <a:pt x="86" y="32"/>
                </a:moveTo>
                <a:lnTo>
                  <a:pt x="84" y="30"/>
                </a:lnTo>
                <a:lnTo>
                  <a:pt x="82" y="25"/>
                </a:lnTo>
                <a:lnTo>
                  <a:pt x="79" y="21"/>
                </a:lnTo>
                <a:lnTo>
                  <a:pt x="73" y="16"/>
                </a:lnTo>
                <a:lnTo>
                  <a:pt x="68" y="14"/>
                </a:lnTo>
                <a:lnTo>
                  <a:pt x="64" y="12"/>
                </a:lnTo>
                <a:lnTo>
                  <a:pt x="59" y="10"/>
                </a:lnTo>
                <a:lnTo>
                  <a:pt x="54" y="9"/>
                </a:lnTo>
                <a:lnTo>
                  <a:pt x="48" y="9"/>
                </a:lnTo>
                <a:lnTo>
                  <a:pt x="38" y="7"/>
                </a:lnTo>
                <a:lnTo>
                  <a:pt x="27" y="5"/>
                </a:lnTo>
                <a:lnTo>
                  <a:pt x="18" y="3"/>
                </a:lnTo>
                <a:lnTo>
                  <a:pt x="7" y="0"/>
                </a:lnTo>
                <a:lnTo>
                  <a:pt x="0" y="19"/>
                </a:lnTo>
                <a:lnTo>
                  <a:pt x="13" y="23"/>
                </a:lnTo>
                <a:lnTo>
                  <a:pt x="23" y="26"/>
                </a:lnTo>
                <a:lnTo>
                  <a:pt x="34" y="26"/>
                </a:lnTo>
                <a:lnTo>
                  <a:pt x="45" y="28"/>
                </a:lnTo>
                <a:lnTo>
                  <a:pt x="48" y="30"/>
                </a:lnTo>
                <a:lnTo>
                  <a:pt x="52" y="30"/>
                </a:lnTo>
                <a:lnTo>
                  <a:pt x="56" y="32"/>
                </a:lnTo>
                <a:lnTo>
                  <a:pt x="59" y="34"/>
                </a:lnTo>
                <a:lnTo>
                  <a:pt x="61" y="34"/>
                </a:lnTo>
                <a:lnTo>
                  <a:pt x="63" y="35"/>
                </a:lnTo>
                <a:lnTo>
                  <a:pt x="64" y="37"/>
                </a:lnTo>
                <a:lnTo>
                  <a:pt x="66" y="39"/>
                </a:lnTo>
                <a:lnTo>
                  <a:pt x="64" y="37"/>
                </a:lnTo>
                <a:lnTo>
                  <a:pt x="86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7" name=""/>
          <p:cNvSpPr/>
          <p:nvPr/>
        </p:nvSpPr>
        <p:spPr>
          <a:xfrm>
            <a:off x="1738440" y="2190600"/>
            <a:ext cx="20520" cy="51120"/>
          </a:xfrm>
          <a:custGeom>
            <a:avLst/>
            <a:gdLst/>
            <a:ahLst/>
            <a:rect l="l" t="t" r="r" b="b"/>
            <a:pathLst>
              <a:path w="27" h="64">
                <a:moveTo>
                  <a:pt x="25" y="50"/>
                </a:moveTo>
                <a:lnTo>
                  <a:pt x="27" y="53"/>
                </a:lnTo>
                <a:lnTo>
                  <a:pt x="25" y="48"/>
                </a:lnTo>
                <a:lnTo>
                  <a:pt x="23" y="43"/>
                </a:lnTo>
                <a:lnTo>
                  <a:pt x="23" y="35"/>
                </a:lnTo>
                <a:lnTo>
                  <a:pt x="23" y="28"/>
                </a:lnTo>
                <a:lnTo>
                  <a:pt x="22" y="19"/>
                </a:lnTo>
                <a:lnTo>
                  <a:pt x="22" y="14"/>
                </a:lnTo>
                <a:lnTo>
                  <a:pt x="22" y="7"/>
                </a:lnTo>
                <a:lnTo>
                  <a:pt x="22" y="0"/>
                </a:lnTo>
                <a:lnTo>
                  <a:pt x="0" y="7"/>
                </a:lnTo>
                <a:lnTo>
                  <a:pt x="2" y="9"/>
                </a:lnTo>
                <a:lnTo>
                  <a:pt x="2" y="14"/>
                </a:lnTo>
                <a:lnTo>
                  <a:pt x="2" y="21"/>
                </a:lnTo>
                <a:lnTo>
                  <a:pt x="2" y="28"/>
                </a:lnTo>
                <a:lnTo>
                  <a:pt x="4" y="37"/>
                </a:lnTo>
                <a:lnTo>
                  <a:pt x="4" y="46"/>
                </a:lnTo>
                <a:lnTo>
                  <a:pt x="6" y="53"/>
                </a:lnTo>
                <a:lnTo>
                  <a:pt x="7" y="62"/>
                </a:lnTo>
                <a:lnTo>
                  <a:pt x="9" y="64"/>
                </a:lnTo>
                <a:lnTo>
                  <a:pt x="25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8" name=""/>
          <p:cNvSpPr/>
          <p:nvPr/>
        </p:nvSpPr>
        <p:spPr>
          <a:xfrm>
            <a:off x="1743120" y="2232000"/>
            <a:ext cx="138240" cy="76320"/>
          </a:xfrm>
          <a:custGeom>
            <a:avLst/>
            <a:gdLst/>
            <a:ahLst/>
            <a:rect l="l" t="t" r="r" b="b"/>
            <a:pathLst>
              <a:path w="175" h="97">
                <a:moveTo>
                  <a:pt x="175" y="89"/>
                </a:moveTo>
                <a:lnTo>
                  <a:pt x="175" y="89"/>
                </a:lnTo>
                <a:lnTo>
                  <a:pt x="173" y="84"/>
                </a:lnTo>
                <a:lnTo>
                  <a:pt x="169" y="79"/>
                </a:lnTo>
                <a:lnTo>
                  <a:pt x="166" y="73"/>
                </a:lnTo>
                <a:lnTo>
                  <a:pt x="162" y="68"/>
                </a:lnTo>
                <a:lnTo>
                  <a:pt x="159" y="64"/>
                </a:lnTo>
                <a:lnTo>
                  <a:pt x="153" y="61"/>
                </a:lnTo>
                <a:lnTo>
                  <a:pt x="150" y="56"/>
                </a:lnTo>
                <a:lnTo>
                  <a:pt x="143" y="54"/>
                </a:lnTo>
                <a:lnTo>
                  <a:pt x="134" y="48"/>
                </a:lnTo>
                <a:lnTo>
                  <a:pt x="121" y="43"/>
                </a:lnTo>
                <a:lnTo>
                  <a:pt x="111" y="40"/>
                </a:lnTo>
                <a:lnTo>
                  <a:pt x="98" y="36"/>
                </a:lnTo>
                <a:lnTo>
                  <a:pt x="75" y="29"/>
                </a:lnTo>
                <a:lnTo>
                  <a:pt x="52" y="22"/>
                </a:lnTo>
                <a:lnTo>
                  <a:pt x="41" y="18"/>
                </a:lnTo>
                <a:lnTo>
                  <a:pt x="32" y="13"/>
                </a:lnTo>
                <a:lnTo>
                  <a:pt x="29" y="9"/>
                </a:lnTo>
                <a:lnTo>
                  <a:pt x="23" y="8"/>
                </a:lnTo>
                <a:lnTo>
                  <a:pt x="20" y="4"/>
                </a:lnTo>
                <a:lnTo>
                  <a:pt x="18" y="0"/>
                </a:lnTo>
                <a:lnTo>
                  <a:pt x="0" y="15"/>
                </a:lnTo>
                <a:lnTo>
                  <a:pt x="6" y="18"/>
                </a:lnTo>
                <a:lnTo>
                  <a:pt x="11" y="22"/>
                </a:lnTo>
                <a:lnTo>
                  <a:pt x="15" y="27"/>
                </a:lnTo>
                <a:lnTo>
                  <a:pt x="20" y="31"/>
                </a:lnTo>
                <a:lnTo>
                  <a:pt x="32" y="36"/>
                </a:lnTo>
                <a:lnTo>
                  <a:pt x="43" y="41"/>
                </a:lnTo>
                <a:lnTo>
                  <a:pt x="68" y="48"/>
                </a:lnTo>
                <a:lnTo>
                  <a:pt x="91" y="56"/>
                </a:lnTo>
                <a:lnTo>
                  <a:pt x="104" y="59"/>
                </a:lnTo>
                <a:lnTo>
                  <a:pt x="114" y="63"/>
                </a:lnTo>
                <a:lnTo>
                  <a:pt x="123" y="66"/>
                </a:lnTo>
                <a:lnTo>
                  <a:pt x="134" y="72"/>
                </a:lnTo>
                <a:lnTo>
                  <a:pt x="137" y="73"/>
                </a:lnTo>
                <a:lnTo>
                  <a:pt x="139" y="75"/>
                </a:lnTo>
                <a:lnTo>
                  <a:pt x="143" y="79"/>
                </a:lnTo>
                <a:lnTo>
                  <a:pt x="146" y="82"/>
                </a:lnTo>
                <a:lnTo>
                  <a:pt x="148" y="84"/>
                </a:lnTo>
                <a:lnTo>
                  <a:pt x="152" y="88"/>
                </a:lnTo>
                <a:lnTo>
                  <a:pt x="153" y="91"/>
                </a:lnTo>
                <a:lnTo>
                  <a:pt x="155" y="95"/>
                </a:lnTo>
                <a:lnTo>
                  <a:pt x="155" y="97"/>
                </a:lnTo>
                <a:lnTo>
                  <a:pt x="175" y="8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79" name=""/>
          <p:cNvSpPr/>
          <p:nvPr/>
        </p:nvSpPr>
        <p:spPr>
          <a:xfrm>
            <a:off x="1865160" y="2303640"/>
            <a:ext cx="47880" cy="185400"/>
          </a:xfrm>
          <a:custGeom>
            <a:avLst/>
            <a:gdLst/>
            <a:ahLst/>
            <a:rect l="l" t="t" r="r" b="b"/>
            <a:pathLst>
              <a:path w="61" h="235">
                <a:moveTo>
                  <a:pt x="61" y="226"/>
                </a:moveTo>
                <a:lnTo>
                  <a:pt x="56" y="212"/>
                </a:lnTo>
                <a:lnTo>
                  <a:pt x="50" y="198"/>
                </a:lnTo>
                <a:lnTo>
                  <a:pt x="47" y="186"/>
                </a:lnTo>
                <a:lnTo>
                  <a:pt x="45" y="171"/>
                </a:lnTo>
                <a:lnTo>
                  <a:pt x="43" y="157"/>
                </a:lnTo>
                <a:lnTo>
                  <a:pt x="43" y="143"/>
                </a:lnTo>
                <a:lnTo>
                  <a:pt x="41" y="130"/>
                </a:lnTo>
                <a:lnTo>
                  <a:pt x="41" y="116"/>
                </a:lnTo>
                <a:lnTo>
                  <a:pt x="41" y="102"/>
                </a:lnTo>
                <a:lnTo>
                  <a:pt x="41" y="89"/>
                </a:lnTo>
                <a:lnTo>
                  <a:pt x="40" y="75"/>
                </a:lnTo>
                <a:lnTo>
                  <a:pt x="38" y="61"/>
                </a:lnTo>
                <a:lnTo>
                  <a:pt x="36" y="45"/>
                </a:lnTo>
                <a:lnTo>
                  <a:pt x="32" y="31"/>
                </a:lnTo>
                <a:lnTo>
                  <a:pt x="27" y="15"/>
                </a:lnTo>
                <a:lnTo>
                  <a:pt x="20" y="0"/>
                </a:lnTo>
                <a:lnTo>
                  <a:pt x="0" y="8"/>
                </a:lnTo>
                <a:lnTo>
                  <a:pt x="6" y="22"/>
                </a:lnTo>
                <a:lnTo>
                  <a:pt x="11" y="36"/>
                </a:lnTo>
                <a:lnTo>
                  <a:pt x="15" y="50"/>
                </a:lnTo>
                <a:lnTo>
                  <a:pt x="16" y="63"/>
                </a:lnTo>
                <a:lnTo>
                  <a:pt x="16" y="77"/>
                </a:lnTo>
                <a:lnTo>
                  <a:pt x="18" y="89"/>
                </a:lnTo>
                <a:lnTo>
                  <a:pt x="20" y="104"/>
                </a:lnTo>
                <a:lnTo>
                  <a:pt x="20" y="116"/>
                </a:lnTo>
                <a:lnTo>
                  <a:pt x="20" y="130"/>
                </a:lnTo>
                <a:lnTo>
                  <a:pt x="20" y="145"/>
                </a:lnTo>
                <a:lnTo>
                  <a:pt x="22" y="159"/>
                </a:lnTo>
                <a:lnTo>
                  <a:pt x="24" y="173"/>
                </a:lnTo>
                <a:lnTo>
                  <a:pt x="25" y="189"/>
                </a:lnTo>
                <a:lnTo>
                  <a:pt x="29" y="203"/>
                </a:lnTo>
                <a:lnTo>
                  <a:pt x="34" y="219"/>
                </a:lnTo>
                <a:lnTo>
                  <a:pt x="41" y="235"/>
                </a:lnTo>
                <a:lnTo>
                  <a:pt x="61" y="2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0" name=""/>
          <p:cNvSpPr/>
          <p:nvPr/>
        </p:nvSpPr>
        <p:spPr>
          <a:xfrm>
            <a:off x="1895400" y="2486160"/>
            <a:ext cx="17640" cy="63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1" name=""/>
          <p:cNvSpPr/>
          <p:nvPr/>
        </p:nvSpPr>
        <p:spPr>
          <a:xfrm>
            <a:off x="1895400" y="2546280"/>
            <a:ext cx="50760" cy="111240"/>
          </a:xfrm>
          <a:custGeom>
            <a:avLst/>
            <a:gdLst/>
            <a:ahLst/>
            <a:rect l="l" t="t" r="r" b="b"/>
            <a:pathLst>
              <a:path w="64" h="140">
                <a:moveTo>
                  <a:pt x="49" y="140"/>
                </a:moveTo>
                <a:lnTo>
                  <a:pt x="49" y="140"/>
                </a:lnTo>
                <a:lnTo>
                  <a:pt x="53" y="135"/>
                </a:lnTo>
                <a:lnTo>
                  <a:pt x="55" y="131"/>
                </a:lnTo>
                <a:lnTo>
                  <a:pt x="58" y="126"/>
                </a:lnTo>
                <a:lnTo>
                  <a:pt x="60" y="122"/>
                </a:lnTo>
                <a:lnTo>
                  <a:pt x="62" y="117"/>
                </a:lnTo>
                <a:lnTo>
                  <a:pt x="64" y="114"/>
                </a:lnTo>
                <a:lnTo>
                  <a:pt x="64" y="108"/>
                </a:lnTo>
                <a:lnTo>
                  <a:pt x="64" y="103"/>
                </a:lnTo>
                <a:lnTo>
                  <a:pt x="62" y="94"/>
                </a:lnTo>
                <a:lnTo>
                  <a:pt x="60" y="85"/>
                </a:lnTo>
                <a:lnTo>
                  <a:pt x="58" y="78"/>
                </a:lnTo>
                <a:lnTo>
                  <a:pt x="55" y="67"/>
                </a:lnTo>
                <a:lnTo>
                  <a:pt x="46" y="51"/>
                </a:lnTo>
                <a:lnTo>
                  <a:pt x="35" y="33"/>
                </a:lnTo>
                <a:lnTo>
                  <a:pt x="32" y="25"/>
                </a:lnTo>
                <a:lnTo>
                  <a:pt x="26" y="17"/>
                </a:lnTo>
                <a:lnTo>
                  <a:pt x="23" y="8"/>
                </a:lnTo>
                <a:lnTo>
                  <a:pt x="19" y="0"/>
                </a:lnTo>
                <a:lnTo>
                  <a:pt x="0" y="7"/>
                </a:lnTo>
                <a:lnTo>
                  <a:pt x="3" y="17"/>
                </a:lnTo>
                <a:lnTo>
                  <a:pt x="7" y="26"/>
                </a:lnTo>
                <a:lnTo>
                  <a:pt x="12" y="35"/>
                </a:lnTo>
                <a:lnTo>
                  <a:pt x="17" y="42"/>
                </a:lnTo>
                <a:lnTo>
                  <a:pt x="26" y="60"/>
                </a:lnTo>
                <a:lnTo>
                  <a:pt x="35" y="76"/>
                </a:lnTo>
                <a:lnTo>
                  <a:pt x="39" y="83"/>
                </a:lnTo>
                <a:lnTo>
                  <a:pt x="39" y="90"/>
                </a:lnTo>
                <a:lnTo>
                  <a:pt x="40" y="97"/>
                </a:lnTo>
                <a:lnTo>
                  <a:pt x="42" y="105"/>
                </a:lnTo>
                <a:lnTo>
                  <a:pt x="40" y="106"/>
                </a:lnTo>
                <a:lnTo>
                  <a:pt x="40" y="110"/>
                </a:lnTo>
                <a:lnTo>
                  <a:pt x="40" y="114"/>
                </a:lnTo>
                <a:lnTo>
                  <a:pt x="40" y="115"/>
                </a:lnTo>
                <a:lnTo>
                  <a:pt x="39" y="119"/>
                </a:lnTo>
                <a:lnTo>
                  <a:pt x="39" y="121"/>
                </a:lnTo>
                <a:lnTo>
                  <a:pt x="35" y="124"/>
                </a:lnTo>
                <a:lnTo>
                  <a:pt x="33" y="126"/>
                </a:lnTo>
                <a:lnTo>
                  <a:pt x="33" y="126"/>
                </a:lnTo>
                <a:lnTo>
                  <a:pt x="49" y="14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2" name=""/>
          <p:cNvSpPr/>
          <p:nvPr/>
        </p:nvSpPr>
        <p:spPr>
          <a:xfrm>
            <a:off x="1879560" y="2647800"/>
            <a:ext cx="55440" cy="216000"/>
          </a:xfrm>
          <a:custGeom>
            <a:avLst/>
            <a:gdLst/>
            <a:ahLst/>
            <a:rect l="l" t="t" r="r" b="b"/>
            <a:pathLst>
              <a:path w="69" h="272">
                <a:moveTo>
                  <a:pt x="20" y="265"/>
                </a:moveTo>
                <a:lnTo>
                  <a:pt x="7" y="270"/>
                </a:lnTo>
                <a:lnTo>
                  <a:pt x="11" y="272"/>
                </a:lnTo>
                <a:lnTo>
                  <a:pt x="14" y="272"/>
                </a:lnTo>
                <a:lnTo>
                  <a:pt x="20" y="272"/>
                </a:lnTo>
                <a:lnTo>
                  <a:pt x="23" y="270"/>
                </a:lnTo>
                <a:lnTo>
                  <a:pt x="27" y="269"/>
                </a:lnTo>
                <a:lnTo>
                  <a:pt x="30" y="269"/>
                </a:lnTo>
                <a:lnTo>
                  <a:pt x="32" y="265"/>
                </a:lnTo>
                <a:lnTo>
                  <a:pt x="36" y="263"/>
                </a:lnTo>
                <a:lnTo>
                  <a:pt x="41" y="258"/>
                </a:lnTo>
                <a:lnTo>
                  <a:pt x="44" y="251"/>
                </a:lnTo>
                <a:lnTo>
                  <a:pt x="46" y="244"/>
                </a:lnTo>
                <a:lnTo>
                  <a:pt x="50" y="236"/>
                </a:lnTo>
                <a:lnTo>
                  <a:pt x="52" y="228"/>
                </a:lnTo>
                <a:lnTo>
                  <a:pt x="53" y="219"/>
                </a:lnTo>
                <a:lnTo>
                  <a:pt x="55" y="208"/>
                </a:lnTo>
                <a:lnTo>
                  <a:pt x="55" y="197"/>
                </a:lnTo>
                <a:lnTo>
                  <a:pt x="55" y="176"/>
                </a:lnTo>
                <a:lnTo>
                  <a:pt x="57" y="155"/>
                </a:lnTo>
                <a:lnTo>
                  <a:pt x="57" y="108"/>
                </a:lnTo>
                <a:lnTo>
                  <a:pt x="59" y="66"/>
                </a:lnTo>
                <a:lnTo>
                  <a:pt x="59" y="55"/>
                </a:lnTo>
                <a:lnTo>
                  <a:pt x="60" y="46"/>
                </a:lnTo>
                <a:lnTo>
                  <a:pt x="60" y="39"/>
                </a:lnTo>
                <a:lnTo>
                  <a:pt x="62" y="30"/>
                </a:lnTo>
                <a:lnTo>
                  <a:pt x="64" y="25"/>
                </a:lnTo>
                <a:lnTo>
                  <a:pt x="66" y="19"/>
                </a:lnTo>
                <a:lnTo>
                  <a:pt x="68" y="16"/>
                </a:lnTo>
                <a:lnTo>
                  <a:pt x="69" y="14"/>
                </a:lnTo>
                <a:lnTo>
                  <a:pt x="55" y="0"/>
                </a:lnTo>
                <a:lnTo>
                  <a:pt x="50" y="5"/>
                </a:lnTo>
                <a:lnTo>
                  <a:pt x="46" y="12"/>
                </a:lnTo>
                <a:lnTo>
                  <a:pt x="44" y="19"/>
                </a:lnTo>
                <a:lnTo>
                  <a:pt x="41" y="26"/>
                </a:lnTo>
                <a:lnTo>
                  <a:pt x="41" y="35"/>
                </a:lnTo>
                <a:lnTo>
                  <a:pt x="39" y="44"/>
                </a:lnTo>
                <a:lnTo>
                  <a:pt x="37" y="53"/>
                </a:lnTo>
                <a:lnTo>
                  <a:pt x="37" y="64"/>
                </a:lnTo>
                <a:lnTo>
                  <a:pt x="36" y="108"/>
                </a:lnTo>
                <a:lnTo>
                  <a:pt x="36" y="153"/>
                </a:lnTo>
                <a:lnTo>
                  <a:pt x="36" y="176"/>
                </a:lnTo>
                <a:lnTo>
                  <a:pt x="34" y="197"/>
                </a:lnTo>
                <a:lnTo>
                  <a:pt x="34" y="206"/>
                </a:lnTo>
                <a:lnTo>
                  <a:pt x="32" y="215"/>
                </a:lnTo>
                <a:lnTo>
                  <a:pt x="30" y="224"/>
                </a:lnTo>
                <a:lnTo>
                  <a:pt x="28" y="231"/>
                </a:lnTo>
                <a:lnTo>
                  <a:pt x="27" y="236"/>
                </a:lnTo>
                <a:lnTo>
                  <a:pt x="25" y="242"/>
                </a:lnTo>
                <a:lnTo>
                  <a:pt x="23" y="247"/>
                </a:lnTo>
                <a:lnTo>
                  <a:pt x="21" y="249"/>
                </a:lnTo>
                <a:lnTo>
                  <a:pt x="20" y="249"/>
                </a:lnTo>
                <a:lnTo>
                  <a:pt x="20" y="251"/>
                </a:lnTo>
                <a:lnTo>
                  <a:pt x="18" y="251"/>
                </a:lnTo>
                <a:lnTo>
                  <a:pt x="18" y="251"/>
                </a:lnTo>
                <a:lnTo>
                  <a:pt x="16" y="251"/>
                </a:lnTo>
                <a:lnTo>
                  <a:pt x="16" y="251"/>
                </a:lnTo>
                <a:lnTo>
                  <a:pt x="14" y="251"/>
                </a:lnTo>
                <a:lnTo>
                  <a:pt x="12" y="251"/>
                </a:lnTo>
                <a:lnTo>
                  <a:pt x="0" y="256"/>
                </a:lnTo>
                <a:lnTo>
                  <a:pt x="20" y="26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3" name=""/>
          <p:cNvSpPr/>
          <p:nvPr/>
        </p:nvSpPr>
        <p:spPr>
          <a:xfrm>
            <a:off x="1870200" y="2851200"/>
            <a:ext cx="23760" cy="38160"/>
          </a:xfrm>
          <a:custGeom>
            <a:avLst/>
            <a:gdLst/>
            <a:ahLst/>
            <a:rect l="l" t="t" r="r" b="b"/>
            <a:pathLst>
              <a:path w="31" h="48">
                <a:moveTo>
                  <a:pt x="22" y="48"/>
                </a:moveTo>
                <a:lnTo>
                  <a:pt x="22" y="48"/>
                </a:lnTo>
                <a:lnTo>
                  <a:pt x="22" y="36"/>
                </a:lnTo>
                <a:lnTo>
                  <a:pt x="22" y="29"/>
                </a:lnTo>
                <a:lnTo>
                  <a:pt x="24" y="25"/>
                </a:lnTo>
                <a:lnTo>
                  <a:pt x="25" y="21"/>
                </a:lnTo>
                <a:lnTo>
                  <a:pt x="27" y="16"/>
                </a:lnTo>
                <a:lnTo>
                  <a:pt x="31" y="9"/>
                </a:lnTo>
                <a:lnTo>
                  <a:pt x="11" y="0"/>
                </a:lnTo>
                <a:lnTo>
                  <a:pt x="9" y="7"/>
                </a:lnTo>
                <a:lnTo>
                  <a:pt x="6" y="13"/>
                </a:lnTo>
                <a:lnTo>
                  <a:pt x="4" y="20"/>
                </a:lnTo>
                <a:lnTo>
                  <a:pt x="2" y="25"/>
                </a:lnTo>
                <a:lnTo>
                  <a:pt x="0" y="36"/>
                </a:lnTo>
                <a:lnTo>
                  <a:pt x="0" y="48"/>
                </a:lnTo>
                <a:lnTo>
                  <a:pt x="22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4" name=""/>
          <p:cNvSpPr/>
          <p:nvPr/>
        </p:nvSpPr>
        <p:spPr>
          <a:xfrm>
            <a:off x="1870200" y="2889360"/>
            <a:ext cx="52200" cy="46080"/>
          </a:xfrm>
          <a:custGeom>
            <a:avLst/>
            <a:gdLst/>
            <a:ahLst/>
            <a:rect l="l" t="t" r="r" b="b"/>
            <a:pathLst>
              <a:path w="66" h="57">
                <a:moveTo>
                  <a:pt x="66" y="57"/>
                </a:moveTo>
                <a:lnTo>
                  <a:pt x="66" y="57"/>
                </a:lnTo>
                <a:lnTo>
                  <a:pt x="66" y="50"/>
                </a:lnTo>
                <a:lnTo>
                  <a:pt x="63" y="43"/>
                </a:lnTo>
                <a:lnTo>
                  <a:pt x="61" y="38"/>
                </a:lnTo>
                <a:lnTo>
                  <a:pt x="56" y="32"/>
                </a:lnTo>
                <a:lnTo>
                  <a:pt x="49" y="25"/>
                </a:lnTo>
                <a:lnTo>
                  <a:pt x="40" y="20"/>
                </a:lnTo>
                <a:lnTo>
                  <a:pt x="31" y="13"/>
                </a:lnTo>
                <a:lnTo>
                  <a:pt x="25" y="7"/>
                </a:lnTo>
                <a:lnTo>
                  <a:pt x="24" y="5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4" y="13"/>
                </a:lnTo>
                <a:lnTo>
                  <a:pt x="8" y="20"/>
                </a:lnTo>
                <a:lnTo>
                  <a:pt x="11" y="23"/>
                </a:lnTo>
                <a:lnTo>
                  <a:pt x="18" y="30"/>
                </a:lnTo>
                <a:lnTo>
                  <a:pt x="27" y="36"/>
                </a:lnTo>
                <a:lnTo>
                  <a:pt x="36" y="41"/>
                </a:lnTo>
                <a:lnTo>
                  <a:pt x="41" y="48"/>
                </a:lnTo>
                <a:lnTo>
                  <a:pt x="43" y="50"/>
                </a:lnTo>
                <a:lnTo>
                  <a:pt x="45" y="52"/>
                </a:lnTo>
                <a:lnTo>
                  <a:pt x="45" y="54"/>
                </a:lnTo>
                <a:lnTo>
                  <a:pt x="45" y="57"/>
                </a:lnTo>
                <a:lnTo>
                  <a:pt x="66" y="5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5" name=""/>
          <p:cNvSpPr/>
          <p:nvPr/>
        </p:nvSpPr>
        <p:spPr>
          <a:xfrm>
            <a:off x="1881360" y="2935440"/>
            <a:ext cx="41040" cy="110880"/>
          </a:xfrm>
          <a:custGeom>
            <a:avLst/>
            <a:gdLst/>
            <a:ahLst/>
            <a:rect l="l" t="t" r="r" b="b"/>
            <a:pathLst>
              <a:path w="51" h="141">
                <a:moveTo>
                  <a:pt x="21" y="141"/>
                </a:moveTo>
                <a:lnTo>
                  <a:pt x="21" y="141"/>
                </a:lnTo>
                <a:lnTo>
                  <a:pt x="21" y="134"/>
                </a:lnTo>
                <a:lnTo>
                  <a:pt x="21" y="126"/>
                </a:lnTo>
                <a:lnTo>
                  <a:pt x="23" y="118"/>
                </a:lnTo>
                <a:lnTo>
                  <a:pt x="25" y="109"/>
                </a:lnTo>
                <a:lnTo>
                  <a:pt x="30" y="91"/>
                </a:lnTo>
                <a:lnTo>
                  <a:pt x="35" y="70"/>
                </a:lnTo>
                <a:lnTo>
                  <a:pt x="41" y="52"/>
                </a:lnTo>
                <a:lnTo>
                  <a:pt x="46" y="32"/>
                </a:lnTo>
                <a:lnTo>
                  <a:pt x="48" y="23"/>
                </a:lnTo>
                <a:lnTo>
                  <a:pt x="50" y="14"/>
                </a:lnTo>
                <a:lnTo>
                  <a:pt x="51" y="7"/>
                </a:lnTo>
                <a:lnTo>
                  <a:pt x="51" y="0"/>
                </a:lnTo>
                <a:lnTo>
                  <a:pt x="32" y="0"/>
                </a:lnTo>
                <a:lnTo>
                  <a:pt x="30" y="5"/>
                </a:lnTo>
                <a:lnTo>
                  <a:pt x="30" y="13"/>
                </a:lnTo>
                <a:lnTo>
                  <a:pt x="28" y="20"/>
                </a:lnTo>
                <a:lnTo>
                  <a:pt x="26" y="27"/>
                </a:lnTo>
                <a:lnTo>
                  <a:pt x="21" y="45"/>
                </a:lnTo>
                <a:lnTo>
                  <a:pt x="16" y="64"/>
                </a:lnTo>
                <a:lnTo>
                  <a:pt x="10" y="86"/>
                </a:lnTo>
                <a:lnTo>
                  <a:pt x="5" y="105"/>
                </a:lnTo>
                <a:lnTo>
                  <a:pt x="3" y="114"/>
                </a:lnTo>
                <a:lnTo>
                  <a:pt x="2" y="125"/>
                </a:lnTo>
                <a:lnTo>
                  <a:pt x="0" y="132"/>
                </a:lnTo>
                <a:lnTo>
                  <a:pt x="0" y="141"/>
                </a:lnTo>
                <a:lnTo>
                  <a:pt x="21" y="1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6" name=""/>
          <p:cNvSpPr/>
          <p:nvPr/>
        </p:nvSpPr>
        <p:spPr>
          <a:xfrm>
            <a:off x="1881360" y="3046320"/>
            <a:ext cx="44280" cy="68400"/>
          </a:xfrm>
          <a:custGeom>
            <a:avLst/>
            <a:gdLst/>
            <a:ahLst/>
            <a:rect l="l" t="t" r="r" b="b"/>
            <a:pathLst>
              <a:path w="55" h="85">
                <a:moveTo>
                  <a:pt x="55" y="85"/>
                </a:moveTo>
                <a:lnTo>
                  <a:pt x="55" y="85"/>
                </a:lnTo>
                <a:lnTo>
                  <a:pt x="55" y="78"/>
                </a:lnTo>
                <a:lnTo>
                  <a:pt x="53" y="73"/>
                </a:lnTo>
                <a:lnTo>
                  <a:pt x="51" y="66"/>
                </a:lnTo>
                <a:lnTo>
                  <a:pt x="48" y="60"/>
                </a:lnTo>
                <a:lnTo>
                  <a:pt x="42" y="50"/>
                </a:lnTo>
                <a:lnTo>
                  <a:pt x="35" y="41"/>
                </a:lnTo>
                <a:lnTo>
                  <a:pt x="30" y="32"/>
                </a:lnTo>
                <a:lnTo>
                  <a:pt x="25" y="23"/>
                </a:lnTo>
                <a:lnTo>
                  <a:pt x="23" y="18"/>
                </a:lnTo>
                <a:lnTo>
                  <a:pt x="21" y="12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9"/>
                </a:lnTo>
                <a:lnTo>
                  <a:pt x="2" y="16"/>
                </a:lnTo>
                <a:lnTo>
                  <a:pt x="3" y="23"/>
                </a:lnTo>
                <a:lnTo>
                  <a:pt x="5" y="30"/>
                </a:lnTo>
                <a:lnTo>
                  <a:pt x="12" y="42"/>
                </a:lnTo>
                <a:lnTo>
                  <a:pt x="19" y="51"/>
                </a:lnTo>
                <a:lnTo>
                  <a:pt x="25" y="60"/>
                </a:lnTo>
                <a:lnTo>
                  <a:pt x="30" y="69"/>
                </a:lnTo>
                <a:lnTo>
                  <a:pt x="32" y="73"/>
                </a:lnTo>
                <a:lnTo>
                  <a:pt x="34" y="76"/>
                </a:lnTo>
                <a:lnTo>
                  <a:pt x="34" y="82"/>
                </a:lnTo>
                <a:lnTo>
                  <a:pt x="34" y="85"/>
                </a:lnTo>
                <a:lnTo>
                  <a:pt x="55" y="8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7" name=""/>
          <p:cNvSpPr/>
          <p:nvPr/>
        </p:nvSpPr>
        <p:spPr>
          <a:xfrm>
            <a:off x="1879560" y="3114720"/>
            <a:ext cx="46080" cy="65160"/>
          </a:xfrm>
          <a:custGeom>
            <a:avLst/>
            <a:gdLst/>
            <a:ahLst/>
            <a:rect l="l" t="t" r="r" b="b"/>
            <a:pathLst>
              <a:path w="59" h="84">
                <a:moveTo>
                  <a:pt x="22" y="84"/>
                </a:moveTo>
                <a:lnTo>
                  <a:pt x="22" y="84"/>
                </a:lnTo>
                <a:lnTo>
                  <a:pt x="22" y="78"/>
                </a:lnTo>
                <a:lnTo>
                  <a:pt x="22" y="73"/>
                </a:lnTo>
                <a:lnTo>
                  <a:pt x="23" y="70"/>
                </a:lnTo>
                <a:lnTo>
                  <a:pt x="25" y="68"/>
                </a:lnTo>
                <a:lnTo>
                  <a:pt x="30" y="61"/>
                </a:lnTo>
                <a:lnTo>
                  <a:pt x="36" y="55"/>
                </a:lnTo>
                <a:lnTo>
                  <a:pt x="41" y="52"/>
                </a:lnTo>
                <a:lnTo>
                  <a:pt x="45" y="46"/>
                </a:lnTo>
                <a:lnTo>
                  <a:pt x="48" y="41"/>
                </a:lnTo>
                <a:lnTo>
                  <a:pt x="52" y="36"/>
                </a:lnTo>
                <a:lnTo>
                  <a:pt x="55" y="29"/>
                </a:lnTo>
                <a:lnTo>
                  <a:pt x="57" y="20"/>
                </a:lnTo>
                <a:lnTo>
                  <a:pt x="59" y="11"/>
                </a:lnTo>
                <a:lnTo>
                  <a:pt x="59" y="0"/>
                </a:lnTo>
                <a:lnTo>
                  <a:pt x="38" y="0"/>
                </a:lnTo>
                <a:lnTo>
                  <a:pt x="38" y="9"/>
                </a:lnTo>
                <a:lnTo>
                  <a:pt x="36" y="16"/>
                </a:lnTo>
                <a:lnTo>
                  <a:pt x="36" y="22"/>
                </a:lnTo>
                <a:lnTo>
                  <a:pt x="34" y="27"/>
                </a:lnTo>
                <a:lnTo>
                  <a:pt x="30" y="30"/>
                </a:lnTo>
                <a:lnTo>
                  <a:pt x="29" y="34"/>
                </a:lnTo>
                <a:lnTo>
                  <a:pt x="25" y="36"/>
                </a:lnTo>
                <a:lnTo>
                  <a:pt x="22" y="39"/>
                </a:lnTo>
                <a:lnTo>
                  <a:pt x="14" y="46"/>
                </a:lnTo>
                <a:lnTo>
                  <a:pt x="7" y="55"/>
                </a:lnTo>
                <a:lnTo>
                  <a:pt x="4" y="61"/>
                </a:lnTo>
                <a:lnTo>
                  <a:pt x="2" y="68"/>
                </a:lnTo>
                <a:lnTo>
                  <a:pt x="0" y="75"/>
                </a:lnTo>
                <a:lnTo>
                  <a:pt x="0" y="84"/>
                </a:lnTo>
                <a:lnTo>
                  <a:pt x="22" y="8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8" name=""/>
          <p:cNvSpPr/>
          <p:nvPr/>
        </p:nvSpPr>
        <p:spPr>
          <a:xfrm>
            <a:off x="1879560" y="3176640"/>
            <a:ext cx="46080" cy="20520"/>
          </a:xfrm>
          <a:custGeom>
            <a:avLst/>
            <a:gdLst/>
            <a:ahLst/>
            <a:rect l="l" t="t" r="r" b="b"/>
            <a:pathLst>
              <a:path w="59" h="27">
                <a:moveTo>
                  <a:pt x="59" y="25"/>
                </a:moveTo>
                <a:lnTo>
                  <a:pt x="59" y="20"/>
                </a:lnTo>
                <a:lnTo>
                  <a:pt x="55" y="15"/>
                </a:lnTo>
                <a:lnTo>
                  <a:pt x="52" y="11"/>
                </a:lnTo>
                <a:lnTo>
                  <a:pt x="46" y="9"/>
                </a:lnTo>
                <a:lnTo>
                  <a:pt x="39" y="6"/>
                </a:lnTo>
                <a:lnTo>
                  <a:pt x="32" y="4"/>
                </a:lnTo>
                <a:lnTo>
                  <a:pt x="25" y="2"/>
                </a:lnTo>
                <a:lnTo>
                  <a:pt x="20" y="0"/>
                </a:lnTo>
                <a:lnTo>
                  <a:pt x="18" y="0"/>
                </a:lnTo>
                <a:lnTo>
                  <a:pt x="20" y="2"/>
                </a:lnTo>
                <a:lnTo>
                  <a:pt x="22" y="6"/>
                </a:lnTo>
                <a:lnTo>
                  <a:pt x="0" y="6"/>
                </a:lnTo>
                <a:lnTo>
                  <a:pt x="2" y="11"/>
                </a:lnTo>
                <a:lnTo>
                  <a:pt x="6" y="15"/>
                </a:lnTo>
                <a:lnTo>
                  <a:pt x="9" y="18"/>
                </a:lnTo>
                <a:lnTo>
                  <a:pt x="13" y="20"/>
                </a:lnTo>
                <a:lnTo>
                  <a:pt x="20" y="22"/>
                </a:lnTo>
                <a:lnTo>
                  <a:pt x="27" y="24"/>
                </a:lnTo>
                <a:lnTo>
                  <a:pt x="34" y="25"/>
                </a:lnTo>
                <a:lnTo>
                  <a:pt x="39" y="27"/>
                </a:lnTo>
                <a:lnTo>
                  <a:pt x="39" y="27"/>
                </a:lnTo>
                <a:lnTo>
                  <a:pt x="39" y="27"/>
                </a:lnTo>
                <a:lnTo>
                  <a:pt x="39" y="25"/>
                </a:lnTo>
                <a:lnTo>
                  <a:pt x="38" y="25"/>
                </a:lnTo>
                <a:lnTo>
                  <a:pt x="59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89" name=""/>
          <p:cNvSpPr/>
          <p:nvPr/>
        </p:nvSpPr>
        <p:spPr>
          <a:xfrm>
            <a:off x="1889280" y="3193920"/>
            <a:ext cx="36360" cy="112680"/>
          </a:xfrm>
          <a:custGeom>
            <a:avLst/>
            <a:gdLst/>
            <a:ahLst/>
            <a:rect l="l" t="t" r="r" b="b"/>
            <a:pathLst>
              <a:path w="46" h="140">
                <a:moveTo>
                  <a:pt x="21" y="140"/>
                </a:moveTo>
                <a:lnTo>
                  <a:pt x="46" y="3"/>
                </a:lnTo>
                <a:lnTo>
                  <a:pt x="25" y="0"/>
                </a:lnTo>
                <a:lnTo>
                  <a:pt x="0" y="137"/>
                </a:lnTo>
                <a:lnTo>
                  <a:pt x="21" y="14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0" name=""/>
          <p:cNvSpPr/>
          <p:nvPr/>
        </p:nvSpPr>
        <p:spPr>
          <a:xfrm>
            <a:off x="1859040" y="3298680"/>
            <a:ext cx="44280" cy="139680"/>
          </a:xfrm>
          <a:custGeom>
            <a:avLst/>
            <a:gdLst/>
            <a:ahLst/>
            <a:rect l="l" t="t" r="r" b="b"/>
            <a:pathLst>
              <a:path w="55" h="177">
                <a:moveTo>
                  <a:pt x="20" y="177"/>
                </a:moveTo>
                <a:lnTo>
                  <a:pt x="23" y="166"/>
                </a:lnTo>
                <a:lnTo>
                  <a:pt x="27" y="155"/>
                </a:lnTo>
                <a:lnTo>
                  <a:pt x="29" y="145"/>
                </a:lnTo>
                <a:lnTo>
                  <a:pt x="29" y="132"/>
                </a:lnTo>
                <a:lnTo>
                  <a:pt x="31" y="107"/>
                </a:lnTo>
                <a:lnTo>
                  <a:pt x="32" y="82"/>
                </a:lnTo>
                <a:lnTo>
                  <a:pt x="34" y="70"/>
                </a:lnTo>
                <a:lnTo>
                  <a:pt x="36" y="59"/>
                </a:lnTo>
                <a:lnTo>
                  <a:pt x="38" y="48"/>
                </a:lnTo>
                <a:lnTo>
                  <a:pt x="41" y="40"/>
                </a:lnTo>
                <a:lnTo>
                  <a:pt x="41" y="36"/>
                </a:lnTo>
                <a:lnTo>
                  <a:pt x="43" y="32"/>
                </a:lnTo>
                <a:lnTo>
                  <a:pt x="45" y="29"/>
                </a:lnTo>
                <a:lnTo>
                  <a:pt x="47" y="25"/>
                </a:lnTo>
                <a:lnTo>
                  <a:pt x="48" y="24"/>
                </a:lnTo>
                <a:lnTo>
                  <a:pt x="50" y="22"/>
                </a:lnTo>
                <a:lnTo>
                  <a:pt x="54" y="20"/>
                </a:lnTo>
                <a:lnTo>
                  <a:pt x="55" y="18"/>
                </a:lnTo>
                <a:lnTo>
                  <a:pt x="45" y="0"/>
                </a:lnTo>
                <a:lnTo>
                  <a:pt x="41" y="2"/>
                </a:lnTo>
                <a:lnTo>
                  <a:pt x="36" y="6"/>
                </a:lnTo>
                <a:lnTo>
                  <a:pt x="32" y="9"/>
                </a:lnTo>
                <a:lnTo>
                  <a:pt x="29" y="15"/>
                </a:lnTo>
                <a:lnTo>
                  <a:pt x="25" y="18"/>
                </a:lnTo>
                <a:lnTo>
                  <a:pt x="23" y="24"/>
                </a:lnTo>
                <a:lnTo>
                  <a:pt x="22" y="29"/>
                </a:lnTo>
                <a:lnTo>
                  <a:pt x="18" y="34"/>
                </a:lnTo>
                <a:lnTo>
                  <a:pt x="16" y="45"/>
                </a:lnTo>
                <a:lnTo>
                  <a:pt x="14" y="56"/>
                </a:lnTo>
                <a:lnTo>
                  <a:pt x="13" y="68"/>
                </a:lnTo>
                <a:lnTo>
                  <a:pt x="11" y="80"/>
                </a:lnTo>
                <a:lnTo>
                  <a:pt x="9" y="107"/>
                </a:lnTo>
                <a:lnTo>
                  <a:pt x="7" y="130"/>
                </a:lnTo>
                <a:lnTo>
                  <a:pt x="7" y="141"/>
                </a:lnTo>
                <a:lnTo>
                  <a:pt x="4" y="152"/>
                </a:lnTo>
                <a:lnTo>
                  <a:pt x="2" y="162"/>
                </a:lnTo>
                <a:lnTo>
                  <a:pt x="0" y="169"/>
                </a:lnTo>
                <a:lnTo>
                  <a:pt x="20" y="17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1" name=""/>
          <p:cNvSpPr/>
          <p:nvPr/>
        </p:nvSpPr>
        <p:spPr>
          <a:xfrm>
            <a:off x="1857240" y="3436920"/>
            <a:ext cx="19080" cy="604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2" name=""/>
          <p:cNvSpPr/>
          <p:nvPr/>
        </p:nvSpPr>
        <p:spPr>
          <a:xfrm>
            <a:off x="1833480" y="3490920"/>
            <a:ext cx="47880" cy="149040"/>
          </a:xfrm>
          <a:custGeom>
            <a:avLst/>
            <a:gdLst/>
            <a:ahLst/>
            <a:rect l="l" t="t" r="r" b="b"/>
            <a:pathLst>
              <a:path w="61" h="187">
                <a:moveTo>
                  <a:pt x="61" y="187"/>
                </a:moveTo>
                <a:lnTo>
                  <a:pt x="61" y="187"/>
                </a:lnTo>
                <a:lnTo>
                  <a:pt x="61" y="178"/>
                </a:lnTo>
                <a:lnTo>
                  <a:pt x="59" y="170"/>
                </a:lnTo>
                <a:lnTo>
                  <a:pt x="57" y="162"/>
                </a:lnTo>
                <a:lnTo>
                  <a:pt x="55" y="155"/>
                </a:lnTo>
                <a:lnTo>
                  <a:pt x="52" y="143"/>
                </a:lnTo>
                <a:lnTo>
                  <a:pt x="46" y="130"/>
                </a:lnTo>
                <a:lnTo>
                  <a:pt x="36" y="111"/>
                </a:lnTo>
                <a:lnTo>
                  <a:pt x="27" y="95"/>
                </a:lnTo>
                <a:lnTo>
                  <a:pt x="25" y="88"/>
                </a:lnTo>
                <a:lnTo>
                  <a:pt x="23" y="81"/>
                </a:lnTo>
                <a:lnTo>
                  <a:pt x="23" y="77"/>
                </a:lnTo>
                <a:lnTo>
                  <a:pt x="23" y="73"/>
                </a:lnTo>
                <a:lnTo>
                  <a:pt x="23" y="70"/>
                </a:lnTo>
                <a:lnTo>
                  <a:pt x="23" y="65"/>
                </a:lnTo>
                <a:lnTo>
                  <a:pt x="25" y="59"/>
                </a:lnTo>
                <a:lnTo>
                  <a:pt x="25" y="54"/>
                </a:lnTo>
                <a:lnTo>
                  <a:pt x="29" y="49"/>
                </a:lnTo>
                <a:lnTo>
                  <a:pt x="32" y="41"/>
                </a:lnTo>
                <a:lnTo>
                  <a:pt x="36" y="36"/>
                </a:lnTo>
                <a:lnTo>
                  <a:pt x="39" y="29"/>
                </a:lnTo>
                <a:lnTo>
                  <a:pt x="45" y="22"/>
                </a:lnTo>
                <a:lnTo>
                  <a:pt x="52" y="13"/>
                </a:lnTo>
                <a:lnTo>
                  <a:pt x="34" y="0"/>
                </a:lnTo>
                <a:lnTo>
                  <a:pt x="27" y="9"/>
                </a:lnTo>
                <a:lnTo>
                  <a:pt x="22" y="16"/>
                </a:lnTo>
                <a:lnTo>
                  <a:pt x="16" y="25"/>
                </a:lnTo>
                <a:lnTo>
                  <a:pt x="13" y="32"/>
                </a:lnTo>
                <a:lnTo>
                  <a:pt x="9" y="40"/>
                </a:lnTo>
                <a:lnTo>
                  <a:pt x="6" y="47"/>
                </a:lnTo>
                <a:lnTo>
                  <a:pt x="4" y="54"/>
                </a:lnTo>
                <a:lnTo>
                  <a:pt x="2" y="61"/>
                </a:lnTo>
                <a:lnTo>
                  <a:pt x="0" y="66"/>
                </a:lnTo>
                <a:lnTo>
                  <a:pt x="0" y="72"/>
                </a:lnTo>
                <a:lnTo>
                  <a:pt x="0" y="79"/>
                </a:lnTo>
                <a:lnTo>
                  <a:pt x="2" y="84"/>
                </a:lnTo>
                <a:lnTo>
                  <a:pt x="4" y="95"/>
                </a:lnTo>
                <a:lnTo>
                  <a:pt x="9" y="104"/>
                </a:lnTo>
                <a:lnTo>
                  <a:pt x="18" y="121"/>
                </a:lnTo>
                <a:lnTo>
                  <a:pt x="27" y="139"/>
                </a:lnTo>
                <a:lnTo>
                  <a:pt x="30" y="150"/>
                </a:lnTo>
                <a:lnTo>
                  <a:pt x="36" y="161"/>
                </a:lnTo>
                <a:lnTo>
                  <a:pt x="36" y="166"/>
                </a:lnTo>
                <a:lnTo>
                  <a:pt x="38" y="173"/>
                </a:lnTo>
                <a:lnTo>
                  <a:pt x="39" y="180"/>
                </a:lnTo>
                <a:lnTo>
                  <a:pt x="39" y="187"/>
                </a:lnTo>
                <a:lnTo>
                  <a:pt x="39" y="187"/>
                </a:lnTo>
                <a:lnTo>
                  <a:pt x="61" y="18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3" name=""/>
          <p:cNvSpPr/>
          <p:nvPr/>
        </p:nvSpPr>
        <p:spPr>
          <a:xfrm>
            <a:off x="1833480" y="3638520"/>
            <a:ext cx="47880" cy="77760"/>
          </a:xfrm>
          <a:custGeom>
            <a:avLst/>
            <a:gdLst/>
            <a:ahLst/>
            <a:rect l="l" t="t" r="r" b="b"/>
            <a:pathLst>
              <a:path w="61" h="97">
                <a:moveTo>
                  <a:pt x="0" y="97"/>
                </a:moveTo>
                <a:lnTo>
                  <a:pt x="9" y="97"/>
                </a:lnTo>
                <a:lnTo>
                  <a:pt x="16" y="94"/>
                </a:lnTo>
                <a:lnTo>
                  <a:pt x="23" y="92"/>
                </a:lnTo>
                <a:lnTo>
                  <a:pt x="30" y="89"/>
                </a:lnTo>
                <a:lnTo>
                  <a:pt x="36" y="85"/>
                </a:lnTo>
                <a:lnTo>
                  <a:pt x="41" y="78"/>
                </a:lnTo>
                <a:lnTo>
                  <a:pt x="46" y="73"/>
                </a:lnTo>
                <a:lnTo>
                  <a:pt x="50" y="65"/>
                </a:lnTo>
                <a:lnTo>
                  <a:pt x="52" y="58"/>
                </a:lnTo>
                <a:lnTo>
                  <a:pt x="55" y="51"/>
                </a:lnTo>
                <a:lnTo>
                  <a:pt x="57" y="44"/>
                </a:lnTo>
                <a:lnTo>
                  <a:pt x="59" y="35"/>
                </a:lnTo>
                <a:lnTo>
                  <a:pt x="59" y="26"/>
                </a:lnTo>
                <a:lnTo>
                  <a:pt x="61" y="17"/>
                </a:lnTo>
                <a:lnTo>
                  <a:pt x="61" y="8"/>
                </a:lnTo>
                <a:lnTo>
                  <a:pt x="61" y="0"/>
                </a:lnTo>
                <a:lnTo>
                  <a:pt x="39" y="0"/>
                </a:lnTo>
                <a:lnTo>
                  <a:pt x="39" y="8"/>
                </a:lnTo>
                <a:lnTo>
                  <a:pt x="39" y="16"/>
                </a:lnTo>
                <a:lnTo>
                  <a:pt x="38" y="25"/>
                </a:lnTo>
                <a:lnTo>
                  <a:pt x="38" y="33"/>
                </a:lnTo>
                <a:lnTo>
                  <a:pt x="36" y="39"/>
                </a:lnTo>
                <a:lnTo>
                  <a:pt x="34" y="46"/>
                </a:lnTo>
                <a:lnTo>
                  <a:pt x="32" y="51"/>
                </a:lnTo>
                <a:lnTo>
                  <a:pt x="30" y="57"/>
                </a:lnTo>
                <a:lnTo>
                  <a:pt x="29" y="62"/>
                </a:lnTo>
                <a:lnTo>
                  <a:pt x="25" y="65"/>
                </a:lnTo>
                <a:lnTo>
                  <a:pt x="22" y="69"/>
                </a:lnTo>
                <a:lnTo>
                  <a:pt x="20" y="71"/>
                </a:lnTo>
                <a:lnTo>
                  <a:pt x="14" y="74"/>
                </a:lnTo>
                <a:lnTo>
                  <a:pt x="11" y="76"/>
                </a:lnTo>
                <a:lnTo>
                  <a:pt x="6" y="76"/>
                </a:lnTo>
                <a:lnTo>
                  <a:pt x="0" y="76"/>
                </a:lnTo>
                <a:lnTo>
                  <a:pt x="0" y="9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4" name=""/>
          <p:cNvSpPr/>
          <p:nvPr/>
        </p:nvSpPr>
        <p:spPr>
          <a:xfrm>
            <a:off x="1825560" y="3706920"/>
            <a:ext cx="15840" cy="65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5" name=""/>
          <p:cNvSpPr/>
          <p:nvPr/>
        </p:nvSpPr>
        <p:spPr>
          <a:xfrm>
            <a:off x="1825560" y="3768840"/>
            <a:ext cx="69840" cy="199800"/>
          </a:xfrm>
          <a:custGeom>
            <a:avLst/>
            <a:gdLst/>
            <a:ahLst/>
            <a:rect l="l" t="t" r="r" b="b"/>
            <a:pathLst>
              <a:path w="89" h="253">
                <a:moveTo>
                  <a:pt x="89" y="253"/>
                </a:moveTo>
                <a:lnTo>
                  <a:pt x="89" y="253"/>
                </a:lnTo>
                <a:lnTo>
                  <a:pt x="89" y="239"/>
                </a:lnTo>
                <a:lnTo>
                  <a:pt x="87" y="223"/>
                </a:lnTo>
                <a:lnTo>
                  <a:pt x="85" y="207"/>
                </a:lnTo>
                <a:lnTo>
                  <a:pt x="81" y="189"/>
                </a:lnTo>
                <a:lnTo>
                  <a:pt x="78" y="173"/>
                </a:lnTo>
                <a:lnTo>
                  <a:pt x="74" y="155"/>
                </a:lnTo>
                <a:lnTo>
                  <a:pt x="71" y="137"/>
                </a:lnTo>
                <a:lnTo>
                  <a:pt x="65" y="120"/>
                </a:lnTo>
                <a:lnTo>
                  <a:pt x="60" y="102"/>
                </a:lnTo>
                <a:lnTo>
                  <a:pt x="55" y="86"/>
                </a:lnTo>
                <a:lnTo>
                  <a:pt x="49" y="70"/>
                </a:lnTo>
                <a:lnTo>
                  <a:pt x="44" y="54"/>
                </a:lnTo>
                <a:lnTo>
                  <a:pt x="37" y="38"/>
                </a:lnTo>
                <a:lnTo>
                  <a:pt x="32" y="25"/>
                </a:lnTo>
                <a:lnTo>
                  <a:pt x="24" y="11"/>
                </a:lnTo>
                <a:lnTo>
                  <a:pt x="19" y="0"/>
                </a:lnTo>
                <a:lnTo>
                  <a:pt x="0" y="11"/>
                </a:lnTo>
                <a:lnTo>
                  <a:pt x="5" y="22"/>
                </a:lnTo>
                <a:lnTo>
                  <a:pt x="10" y="32"/>
                </a:lnTo>
                <a:lnTo>
                  <a:pt x="17" y="47"/>
                </a:lnTo>
                <a:lnTo>
                  <a:pt x="23" y="61"/>
                </a:lnTo>
                <a:lnTo>
                  <a:pt x="30" y="75"/>
                </a:lnTo>
                <a:lnTo>
                  <a:pt x="33" y="91"/>
                </a:lnTo>
                <a:lnTo>
                  <a:pt x="40" y="109"/>
                </a:lnTo>
                <a:lnTo>
                  <a:pt x="44" y="125"/>
                </a:lnTo>
                <a:lnTo>
                  <a:pt x="49" y="143"/>
                </a:lnTo>
                <a:lnTo>
                  <a:pt x="55" y="161"/>
                </a:lnTo>
                <a:lnTo>
                  <a:pt x="58" y="177"/>
                </a:lnTo>
                <a:lnTo>
                  <a:pt x="60" y="194"/>
                </a:lnTo>
                <a:lnTo>
                  <a:pt x="64" y="210"/>
                </a:lnTo>
                <a:lnTo>
                  <a:pt x="65" y="225"/>
                </a:lnTo>
                <a:lnTo>
                  <a:pt x="65" y="239"/>
                </a:lnTo>
                <a:lnTo>
                  <a:pt x="67" y="253"/>
                </a:lnTo>
                <a:lnTo>
                  <a:pt x="89" y="2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6" name=""/>
          <p:cNvSpPr/>
          <p:nvPr/>
        </p:nvSpPr>
        <p:spPr>
          <a:xfrm>
            <a:off x="1857240" y="3968640"/>
            <a:ext cx="38160" cy="74880"/>
          </a:xfrm>
          <a:custGeom>
            <a:avLst/>
            <a:gdLst/>
            <a:ahLst/>
            <a:rect l="l" t="t" r="r" b="b"/>
            <a:pathLst>
              <a:path w="49" h="94">
                <a:moveTo>
                  <a:pt x="24" y="94"/>
                </a:moveTo>
                <a:lnTo>
                  <a:pt x="24" y="94"/>
                </a:lnTo>
                <a:lnTo>
                  <a:pt x="24" y="89"/>
                </a:lnTo>
                <a:lnTo>
                  <a:pt x="24" y="84"/>
                </a:lnTo>
                <a:lnTo>
                  <a:pt x="24" y="78"/>
                </a:lnTo>
                <a:lnTo>
                  <a:pt x="25" y="75"/>
                </a:lnTo>
                <a:lnTo>
                  <a:pt x="29" y="64"/>
                </a:lnTo>
                <a:lnTo>
                  <a:pt x="34" y="54"/>
                </a:lnTo>
                <a:lnTo>
                  <a:pt x="40" y="43"/>
                </a:lnTo>
                <a:lnTo>
                  <a:pt x="43" y="30"/>
                </a:lnTo>
                <a:lnTo>
                  <a:pt x="45" y="23"/>
                </a:lnTo>
                <a:lnTo>
                  <a:pt x="47" y="16"/>
                </a:lnTo>
                <a:lnTo>
                  <a:pt x="49" y="9"/>
                </a:lnTo>
                <a:lnTo>
                  <a:pt x="49" y="0"/>
                </a:lnTo>
                <a:lnTo>
                  <a:pt x="27" y="0"/>
                </a:lnTo>
                <a:lnTo>
                  <a:pt x="25" y="7"/>
                </a:lnTo>
                <a:lnTo>
                  <a:pt x="25" y="13"/>
                </a:lnTo>
                <a:lnTo>
                  <a:pt x="24" y="20"/>
                </a:lnTo>
                <a:lnTo>
                  <a:pt x="24" y="25"/>
                </a:lnTo>
                <a:lnTo>
                  <a:pt x="18" y="36"/>
                </a:lnTo>
                <a:lnTo>
                  <a:pt x="15" y="46"/>
                </a:lnTo>
                <a:lnTo>
                  <a:pt x="9" y="57"/>
                </a:lnTo>
                <a:lnTo>
                  <a:pt x="6" y="68"/>
                </a:lnTo>
                <a:lnTo>
                  <a:pt x="4" y="73"/>
                </a:lnTo>
                <a:lnTo>
                  <a:pt x="2" y="80"/>
                </a:lnTo>
                <a:lnTo>
                  <a:pt x="0" y="87"/>
                </a:lnTo>
                <a:lnTo>
                  <a:pt x="0" y="94"/>
                </a:lnTo>
                <a:lnTo>
                  <a:pt x="24" y="9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7" name=""/>
          <p:cNvSpPr/>
          <p:nvPr/>
        </p:nvSpPr>
        <p:spPr>
          <a:xfrm>
            <a:off x="1857240" y="4043520"/>
            <a:ext cx="34920" cy="47520"/>
          </a:xfrm>
          <a:custGeom>
            <a:avLst/>
            <a:gdLst/>
            <a:ahLst/>
            <a:rect l="l" t="t" r="r" b="b"/>
            <a:pathLst>
              <a:path w="43" h="61">
                <a:moveTo>
                  <a:pt x="43" y="61"/>
                </a:moveTo>
                <a:lnTo>
                  <a:pt x="43" y="61"/>
                </a:lnTo>
                <a:lnTo>
                  <a:pt x="43" y="56"/>
                </a:lnTo>
                <a:lnTo>
                  <a:pt x="41" y="52"/>
                </a:lnTo>
                <a:lnTo>
                  <a:pt x="41" y="49"/>
                </a:lnTo>
                <a:lnTo>
                  <a:pt x="38" y="45"/>
                </a:lnTo>
                <a:lnTo>
                  <a:pt x="36" y="40"/>
                </a:lnTo>
                <a:lnTo>
                  <a:pt x="33" y="33"/>
                </a:lnTo>
                <a:lnTo>
                  <a:pt x="27" y="25"/>
                </a:lnTo>
                <a:lnTo>
                  <a:pt x="24" y="16"/>
                </a:lnTo>
                <a:lnTo>
                  <a:pt x="24" y="15"/>
                </a:lnTo>
                <a:lnTo>
                  <a:pt x="22" y="9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lnTo>
                  <a:pt x="0" y="6"/>
                </a:lnTo>
                <a:lnTo>
                  <a:pt x="2" y="13"/>
                </a:lnTo>
                <a:lnTo>
                  <a:pt x="2" y="18"/>
                </a:lnTo>
                <a:lnTo>
                  <a:pt x="4" y="24"/>
                </a:lnTo>
                <a:lnTo>
                  <a:pt x="8" y="34"/>
                </a:lnTo>
                <a:lnTo>
                  <a:pt x="13" y="41"/>
                </a:lnTo>
                <a:lnTo>
                  <a:pt x="16" y="49"/>
                </a:lnTo>
                <a:lnTo>
                  <a:pt x="20" y="54"/>
                </a:lnTo>
                <a:lnTo>
                  <a:pt x="20" y="56"/>
                </a:lnTo>
                <a:lnTo>
                  <a:pt x="22" y="59"/>
                </a:lnTo>
                <a:lnTo>
                  <a:pt x="22" y="61"/>
                </a:lnTo>
                <a:lnTo>
                  <a:pt x="22" y="61"/>
                </a:lnTo>
                <a:lnTo>
                  <a:pt x="43" y="6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8" name=""/>
          <p:cNvSpPr/>
          <p:nvPr/>
        </p:nvSpPr>
        <p:spPr>
          <a:xfrm>
            <a:off x="1841400" y="4091040"/>
            <a:ext cx="50760" cy="84240"/>
          </a:xfrm>
          <a:custGeom>
            <a:avLst/>
            <a:gdLst/>
            <a:ahLst/>
            <a:rect l="l" t="t" r="r" b="b"/>
            <a:pathLst>
              <a:path w="62" h="105">
                <a:moveTo>
                  <a:pt x="19" y="105"/>
                </a:moveTo>
                <a:lnTo>
                  <a:pt x="25" y="93"/>
                </a:lnTo>
                <a:lnTo>
                  <a:pt x="32" y="80"/>
                </a:lnTo>
                <a:lnTo>
                  <a:pt x="39" y="66"/>
                </a:lnTo>
                <a:lnTo>
                  <a:pt x="46" y="52"/>
                </a:lnTo>
                <a:lnTo>
                  <a:pt x="52" y="39"/>
                </a:lnTo>
                <a:lnTo>
                  <a:pt x="57" y="25"/>
                </a:lnTo>
                <a:lnTo>
                  <a:pt x="59" y="18"/>
                </a:lnTo>
                <a:lnTo>
                  <a:pt x="60" y="12"/>
                </a:lnTo>
                <a:lnTo>
                  <a:pt x="62" y="5"/>
                </a:lnTo>
                <a:lnTo>
                  <a:pt x="62" y="0"/>
                </a:lnTo>
                <a:lnTo>
                  <a:pt x="41" y="0"/>
                </a:lnTo>
                <a:lnTo>
                  <a:pt x="41" y="4"/>
                </a:lnTo>
                <a:lnTo>
                  <a:pt x="39" y="7"/>
                </a:lnTo>
                <a:lnTo>
                  <a:pt x="39" y="12"/>
                </a:lnTo>
                <a:lnTo>
                  <a:pt x="37" y="18"/>
                </a:lnTo>
                <a:lnTo>
                  <a:pt x="32" y="30"/>
                </a:lnTo>
                <a:lnTo>
                  <a:pt x="27" y="43"/>
                </a:lnTo>
                <a:lnTo>
                  <a:pt x="19" y="57"/>
                </a:lnTo>
                <a:lnTo>
                  <a:pt x="12" y="71"/>
                </a:lnTo>
                <a:lnTo>
                  <a:pt x="7" y="84"/>
                </a:lnTo>
                <a:lnTo>
                  <a:pt x="0" y="96"/>
                </a:lnTo>
                <a:lnTo>
                  <a:pt x="19" y="10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99" name=""/>
          <p:cNvSpPr/>
          <p:nvPr/>
        </p:nvSpPr>
        <p:spPr>
          <a:xfrm>
            <a:off x="1841400" y="4170240"/>
            <a:ext cx="15840" cy="810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0" name=""/>
          <p:cNvSpPr/>
          <p:nvPr/>
        </p:nvSpPr>
        <p:spPr>
          <a:xfrm>
            <a:off x="1790640" y="4246560"/>
            <a:ext cx="66600" cy="138240"/>
          </a:xfrm>
          <a:custGeom>
            <a:avLst/>
            <a:gdLst/>
            <a:ahLst/>
            <a:rect l="l" t="t" r="r" b="b"/>
            <a:pathLst>
              <a:path w="85" h="174">
                <a:moveTo>
                  <a:pt x="21" y="174"/>
                </a:moveTo>
                <a:lnTo>
                  <a:pt x="21" y="174"/>
                </a:lnTo>
                <a:lnTo>
                  <a:pt x="21" y="166"/>
                </a:lnTo>
                <a:lnTo>
                  <a:pt x="23" y="157"/>
                </a:lnTo>
                <a:lnTo>
                  <a:pt x="25" y="146"/>
                </a:lnTo>
                <a:lnTo>
                  <a:pt x="29" y="135"/>
                </a:lnTo>
                <a:lnTo>
                  <a:pt x="32" y="125"/>
                </a:lnTo>
                <a:lnTo>
                  <a:pt x="36" y="112"/>
                </a:lnTo>
                <a:lnTo>
                  <a:pt x="39" y="101"/>
                </a:lnTo>
                <a:lnTo>
                  <a:pt x="45" y="91"/>
                </a:lnTo>
                <a:lnTo>
                  <a:pt x="53" y="68"/>
                </a:lnTo>
                <a:lnTo>
                  <a:pt x="64" y="46"/>
                </a:lnTo>
                <a:lnTo>
                  <a:pt x="75" y="28"/>
                </a:lnTo>
                <a:lnTo>
                  <a:pt x="85" y="11"/>
                </a:lnTo>
                <a:lnTo>
                  <a:pt x="66" y="0"/>
                </a:lnTo>
                <a:lnTo>
                  <a:pt x="55" y="18"/>
                </a:lnTo>
                <a:lnTo>
                  <a:pt x="46" y="37"/>
                </a:lnTo>
                <a:lnTo>
                  <a:pt x="34" y="59"/>
                </a:lnTo>
                <a:lnTo>
                  <a:pt x="25" y="82"/>
                </a:lnTo>
                <a:lnTo>
                  <a:pt x="20" y="94"/>
                </a:lnTo>
                <a:lnTo>
                  <a:pt x="14" y="107"/>
                </a:lnTo>
                <a:lnTo>
                  <a:pt x="11" y="117"/>
                </a:lnTo>
                <a:lnTo>
                  <a:pt x="7" y="130"/>
                </a:lnTo>
                <a:lnTo>
                  <a:pt x="5" y="142"/>
                </a:lnTo>
                <a:lnTo>
                  <a:pt x="2" y="153"/>
                </a:lnTo>
                <a:lnTo>
                  <a:pt x="0" y="164"/>
                </a:lnTo>
                <a:lnTo>
                  <a:pt x="0" y="174"/>
                </a:lnTo>
                <a:lnTo>
                  <a:pt x="21" y="17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1" name=""/>
          <p:cNvSpPr/>
          <p:nvPr/>
        </p:nvSpPr>
        <p:spPr>
          <a:xfrm>
            <a:off x="1738440" y="4384800"/>
            <a:ext cx="71280" cy="156960"/>
          </a:xfrm>
          <a:custGeom>
            <a:avLst/>
            <a:gdLst/>
            <a:ahLst/>
            <a:rect l="l" t="t" r="r" b="b"/>
            <a:pathLst>
              <a:path w="91" h="198">
                <a:moveTo>
                  <a:pt x="18" y="193"/>
                </a:moveTo>
                <a:lnTo>
                  <a:pt x="7" y="196"/>
                </a:lnTo>
                <a:lnTo>
                  <a:pt x="16" y="198"/>
                </a:lnTo>
                <a:lnTo>
                  <a:pt x="23" y="198"/>
                </a:lnTo>
                <a:lnTo>
                  <a:pt x="32" y="198"/>
                </a:lnTo>
                <a:lnTo>
                  <a:pt x="39" y="196"/>
                </a:lnTo>
                <a:lnTo>
                  <a:pt x="46" y="194"/>
                </a:lnTo>
                <a:lnTo>
                  <a:pt x="54" y="191"/>
                </a:lnTo>
                <a:lnTo>
                  <a:pt x="59" y="186"/>
                </a:lnTo>
                <a:lnTo>
                  <a:pt x="64" y="182"/>
                </a:lnTo>
                <a:lnTo>
                  <a:pt x="68" y="177"/>
                </a:lnTo>
                <a:lnTo>
                  <a:pt x="71" y="170"/>
                </a:lnTo>
                <a:lnTo>
                  <a:pt x="75" y="164"/>
                </a:lnTo>
                <a:lnTo>
                  <a:pt x="79" y="157"/>
                </a:lnTo>
                <a:lnTo>
                  <a:pt x="80" y="150"/>
                </a:lnTo>
                <a:lnTo>
                  <a:pt x="82" y="143"/>
                </a:lnTo>
                <a:lnTo>
                  <a:pt x="84" y="136"/>
                </a:lnTo>
                <a:lnTo>
                  <a:pt x="86" y="129"/>
                </a:lnTo>
                <a:lnTo>
                  <a:pt x="89" y="113"/>
                </a:lnTo>
                <a:lnTo>
                  <a:pt x="89" y="97"/>
                </a:lnTo>
                <a:lnTo>
                  <a:pt x="91" y="81"/>
                </a:lnTo>
                <a:lnTo>
                  <a:pt x="91" y="63"/>
                </a:lnTo>
                <a:lnTo>
                  <a:pt x="89" y="31"/>
                </a:lnTo>
                <a:lnTo>
                  <a:pt x="89" y="0"/>
                </a:lnTo>
                <a:lnTo>
                  <a:pt x="68" y="0"/>
                </a:lnTo>
                <a:lnTo>
                  <a:pt x="68" y="31"/>
                </a:lnTo>
                <a:lnTo>
                  <a:pt x="68" y="63"/>
                </a:lnTo>
                <a:lnTo>
                  <a:pt x="68" y="79"/>
                </a:lnTo>
                <a:lnTo>
                  <a:pt x="68" y="95"/>
                </a:lnTo>
                <a:lnTo>
                  <a:pt x="68" y="111"/>
                </a:lnTo>
                <a:lnTo>
                  <a:pt x="64" y="125"/>
                </a:lnTo>
                <a:lnTo>
                  <a:pt x="64" y="132"/>
                </a:lnTo>
                <a:lnTo>
                  <a:pt x="62" y="138"/>
                </a:lnTo>
                <a:lnTo>
                  <a:pt x="61" y="145"/>
                </a:lnTo>
                <a:lnTo>
                  <a:pt x="57" y="150"/>
                </a:lnTo>
                <a:lnTo>
                  <a:pt x="55" y="155"/>
                </a:lnTo>
                <a:lnTo>
                  <a:pt x="54" y="161"/>
                </a:lnTo>
                <a:lnTo>
                  <a:pt x="50" y="164"/>
                </a:lnTo>
                <a:lnTo>
                  <a:pt x="48" y="168"/>
                </a:lnTo>
                <a:lnTo>
                  <a:pt x="45" y="171"/>
                </a:lnTo>
                <a:lnTo>
                  <a:pt x="41" y="173"/>
                </a:lnTo>
                <a:lnTo>
                  <a:pt x="38" y="175"/>
                </a:lnTo>
                <a:lnTo>
                  <a:pt x="32" y="177"/>
                </a:lnTo>
                <a:lnTo>
                  <a:pt x="29" y="177"/>
                </a:lnTo>
                <a:lnTo>
                  <a:pt x="23" y="178"/>
                </a:lnTo>
                <a:lnTo>
                  <a:pt x="18" y="177"/>
                </a:lnTo>
                <a:lnTo>
                  <a:pt x="11" y="177"/>
                </a:lnTo>
                <a:lnTo>
                  <a:pt x="0" y="180"/>
                </a:lnTo>
                <a:lnTo>
                  <a:pt x="18" y="19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2" name=""/>
          <p:cNvSpPr/>
          <p:nvPr/>
        </p:nvSpPr>
        <p:spPr>
          <a:xfrm>
            <a:off x="1733400" y="4529160"/>
            <a:ext cx="44640" cy="166680"/>
          </a:xfrm>
          <a:custGeom>
            <a:avLst/>
            <a:gdLst/>
            <a:ahLst/>
            <a:rect l="l" t="t" r="r" b="b"/>
            <a:pathLst>
              <a:path w="55" h="212">
                <a:moveTo>
                  <a:pt x="51" y="203"/>
                </a:moveTo>
                <a:lnTo>
                  <a:pt x="51" y="210"/>
                </a:lnTo>
                <a:lnTo>
                  <a:pt x="53" y="201"/>
                </a:lnTo>
                <a:lnTo>
                  <a:pt x="55" y="192"/>
                </a:lnTo>
                <a:lnTo>
                  <a:pt x="55" y="183"/>
                </a:lnTo>
                <a:lnTo>
                  <a:pt x="55" y="174"/>
                </a:lnTo>
                <a:lnTo>
                  <a:pt x="53" y="158"/>
                </a:lnTo>
                <a:lnTo>
                  <a:pt x="51" y="141"/>
                </a:lnTo>
                <a:lnTo>
                  <a:pt x="48" y="125"/>
                </a:lnTo>
                <a:lnTo>
                  <a:pt x="44" y="110"/>
                </a:lnTo>
                <a:lnTo>
                  <a:pt x="41" y="96"/>
                </a:lnTo>
                <a:lnTo>
                  <a:pt x="35" y="82"/>
                </a:lnTo>
                <a:lnTo>
                  <a:pt x="28" y="57"/>
                </a:lnTo>
                <a:lnTo>
                  <a:pt x="23" y="36"/>
                </a:lnTo>
                <a:lnTo>
                  <a:pt x="21" y="27"/>
                </a:lnTo>
                <a:lnTo>
                  <a:pt x="21" y="20"/>
                </a:lnTo>
                <a:lnTo>
                  <a:pt x="21" y="16"/>
                </a:lnTo>
                <a:lnTo>
                  <a:pt x="21" y="14"/>
                </a:lnTo>
                <a:lnTo>
                  <a:pt x="23" y="12"/>
                </a:lnTo>
                <a:lnTo>
                  <a:pt x="23" y="11"/>
                </a:lnTo>
                <a:lnTo>
                  <a:pt x="5" y="0"/>
                </a:lnTo>
                <a:lnTo>
                  <a:pt x="3" y="4"/>
                </a:lnTo>
                <a:lnTo>
                  <a:pt x="2" y="9"/>
                </a:lnTo>
                <a:lnTo>
                  <a:pt x="2" y="14"/>
                </a:lnTo>
                <a:lnTo>
                  <a:pt x="0" y="20"/>
                </a:lnTo>
                <a:lnTo>
                  <a:pt x="0" y="29"/>
                </a:lnTo>
                <a:lnTo>
                  <a:pt x="2" y="39"/>
                </a:lnTo>
                <a:lnTo>
                  <a:pt x="7" y="62"/>
                </a:lnTo>
                <a:lnTo>
                  <a:pt x="16" y="87"/>
                </a:lnTo>
                <a:lnTo>
                  <a:pt x="21" y="101"/>
                </a:lnTo>
                <a:lnTo>
                  <a:pt x="23" y="116"/>
                </a:lnTo>
                <a:lnTo>
                  <a:pt x="28" y="130"/>
                </a:lnTo>
                <a:lnTo>
                  <a:pt x="32" y="144"/>
                </a:lnTo>
                <a:lnTo>
                  <a:pt x="32" y="160"/>
                </a:lnTo>
                <a:lnTo>
                  <a:pt x="34" y="174"/>
                </a:lnTo>
                <a:lnTo>
                  <a:pt x="34" y="183"/>
                </a:lnTo>
                <a:lnTo>
                  <a:pt x="34" y="190"/>
                </a:lnTo>
                <a:lnTo>
                  <a:pt x="32" y="199"/>
                </a:lnTo>
                <a:lnTo>
                  <a:pt x="32" y="207"/>
                </a:lnTo>
                <a:lnTo>
                  <a:pt x="32" y="212"/>
                </a:lnTo>
                <a:lnTo>
                  <a:pt x="51" y="20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3" name=""/>
          <p:cNvSpPr/>
          <p:nvPr/>
        </p:nvSpPr>
        <p:spPr>
          <a:xfrm>
            <a:off x="1760400" y="4689360"/>
            <a:ext cx="52560" cy="96840"/>
          </a:xfrm>
          <a:custGeom>
            <a:avLst/>
            <a:gdLst/>
            <a:ahLst/>
            <a:rect l="l" t="t" r="r" b="b"/>
            <a:pathLst>
              <a:path w="66" h="121">
                <a:moveTo>
                  <a:pt x="66" y="121"/>
                </a:moveTo>
                <a:lnTo>
                  <a:pt x="66" y="121"/>
                </a:lnTo>
                <a:lnTo>
                  <a:pt x="66" y="110"/>
                </a:lnTo>
                <a:lnTo>
                  <a:pt x="64" y="101"/>
                </a:lnTo>
                <a:lnTo>
                  <a:pt x="62" y="93"/>
                </a:lnTo>
                <a:lnTo>
                  <a:pt x="60" y="84"/>
                </a:lnTo>
                <a:lnTo>
                  <a:pt x="58" y="75"/>
                </a:lnTo>
                <a:lnTo>
                  <a:pt x="55" y="68"/>
                </a:lnTo>
                <a:lnTo>
                  <a:pt x="51" y="60"/>
                </a:lnTo>
                <a:lnTo>
                  <a:pt x="48" y="53"/>
                </a:lnTo>
                <a:lnTo>
                  <a:pt x="41" y="39"/>
                </a:lnTo>
                <a:lnTo>
                  <a:pt x="33" y="27"/>
                </a:lnTo>
                <a:lnTo>
                  <a:pt x="26" y="12"/>
                </a:lnTo>
                <a:lnTo>
                  <a:pt x="19" y="0"/>
                </a:lnTo>
                <a:lnTo>
                  <a:pt x="0" y="9"/>
                </a:lnTo>
                <a:lnTo>
                  <a:pt x="7" y="23"/>
                </a:lnTo>
                <a:lnTo>
                  <a:pt x="16" y="36"/>
                </a:lnTo>
                <a:lnTo>
                  <a:pt x="23" y="50"/>
                </a:lnTo>
                <a:lnTo>
                  <a:pt x="30" y="62"/>
                </a:lnTo>
                <a:lnTo>
                  <a:pt x="33" y="69"/>
                </a:lnTo>
                <a:lnTo>
                  <a:pt x="35" y="75"/>
                </a:lnTo>
                <a:lnTo>
                  <a:pt x="39" y="82"/>
                </a:lnTo>
                <a:lnTo>
                  <a:pt x="41" y="89"/>
                </a:lnTo>
                <a:lnTo>
                  <a:pt x="42" y="96"/>
                </a:lnTo>
                <a:lnTo>
                  <a:pt x="44" y="105"/>
                </a:lnTo>
                <a:lnTo>
                  <a:pt x="44" y="112"/>
                </a:lnTo>
                <a:lnTo>
                  <a:pt x="44" y="121"/>
                </a:lnTo>
                <a:lnTo>
                  <a:pt x="66" y="1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4" name=""/>
          <p:cNvSpPr/>
          <p:nvPr/>
        </p:nvSpPr>
        <p:spPr>
          <a:xfrm>
            <a:off x="1778040" y="4786200"/>
            <a:ext cx="34920" cy="58680"/>
          </a:xfrm>
          <a:custGeom>
            <a:avLst/>
            <a:gdLst/>
            <a:ahLst/>
            <a:rect l="l" t="t" r="r" b="b"/>
            <a:pathLst>
              <a:path w="45" h="75">
                <a:moveTo>
                  <a:pt x="20" y="75"/>
                </a:moveTo>
                <a:lnTo>
                  <a:pt x="20" y="75"/>
                </a:lnTo>
                <a:lnTo>
                  <a:pt x="27" y="62"/>
                </a:lnTo>
                <a:lnTo>
                  <a:pt x="36" y="50"/>
                </a:lnTo>
                <a:lnTo>
                  <a:pt x="39" y="41"/>
                </a:lnTo>
                <a:lnTo>
                  <a:pt x="41" y="30"/>
                </a:lnTo>
                <a:lnTo>
                  <a:pt x="43" y="23"/>
                </a:lnTo>
                <a:lnTo>
                  <a:pt x="45" y="16"/>
                </a:lnTo>
                <a:lnTo>
                  <a:pt x="45" y="9"/>
                </a:lnTo>
                <a:lnTo>
                  <a:pt x="45" y="0"/>
                </a:lnTo>
                <a:lnTo>
                  <a:pt x="23" y="0"/>
                </a:lnTo>
                <a:lnTo>
                  <a:pt x="23" y="9"/>
                </a:lnTo>
                <a:lnTo>
                  <a:pt x="23" y="14"/>
                </a:lnTo>
                <a:lnTo>
                  <a:pt x="21" y="21"/>
                </a:lnTo>
                <a:lnTo>
                  <a:pt x="21" y="25"/>
                </a:lnTo>
                <a:lnTo>
                  <a:pt x="20" y="34"/>
                </a:lnTo>
                <a:lnTo>
                  <a:pt x="16" y="39"/>
                </a:lnTo>
                <a:lnTo>
                  <a:pt x="9" y="52"/>
                </a:lnTo>
                <a:lnTo>
                  <a:pt x="0" y="66"/>
                </a:lnTo>
                <a:lnTo>
                  <a:pt x="0" y="66"/>
                </a:lnTo>
                <a:lnTo>
                  <a:pt x="20" y="7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5" name=""/>
          <p:cNvSpPr/>
          <p:nvPr/>
        </p:nvSpPr>
        <p:spPr>
          <a:xfrm>
            <a:off x="1763640" y="4836960"/>
            <a:ext cx="28800" cy="123840"/>
          </a:xfrm>
          <a:custGeom>
            <a:avLst/>
            <a:gdLst/>
            <a:ahLst/>
            <a:rect l="l" t="t" r="r" b="b"/>
            <a:pathLst>
              <a:path w="38" h="155">
                <a:moveTo>
                  <a:pt x="20" y="155"/>
                </a:moveTo>
                <a:lnTo>
                  <a:pt x="20" y="155"/>
                </a:lnTo>
                <a:lnTo>
                  <a:pt x="20" y="137"/>
                </a:lnTo>
                <a:lnTo>
                  <a:pt x="22" y="119"/>
                </a:lnTo>
                <a:lnTo>
                  <a:pt x="23" y="100"/>
                </a:lnTo>
                <a:lnTo>
                  <a:pt x="25" y="78"/>
                </a:lnTo>
                <a:lnTo>
                  <a:pt x="27" y="59"/>
                </a:lnTo>
                <a:lnTo>
                  <a:pt x="29" y="39"/>
                </a:lnTo>
                <a:lnTo>
                  <a:pt x="30" y="30"/>
                </a:lnTo>
                <a:lnTo>
                  <a:pt x="34" y="21"/>
                </a:lnTo>
                <a:lnTo>
                  <a:pt x="34" y="14"/>
                </a:lnTo>
                <a:lnTo>
                  <a:pt x="38" y="7"/>
                </a:lnTo>
                <a:lnTo>
                  <a:pt x="18" y="0"/>
                </a:lnTo>
                <a:lnTo>
                  <a:pt x="14" y="9"/>
                </a:lnTo>
                <a:lnTo>
                  <a:pt x="13" y="18"/>
                </a:lnTo>
                <a:lnTo>
                  <a:pt x="11" y="27"/>
                </a:lnTo>
                <a:lnTo>
                  <a:pt x="9" y="35"/>
                </a:lnTo>
                <a:lnTo>
                  <a:pt x="6" y="57"/>
                </a:lnTo>
                <a:lnTo>
                  <a:pt x="4" y="76"/>
                </a:lnTo>
                <a:lnTo>
                  <a:pt x="2" y="98"/>
                </a:lnTo>
                <a:lnTo>
                  <a:pt x="0" y="119"/>
                </a:lnTo>
                <a:lnTo>
                  <a:pt x="0" y="137"/>
                </a:lnTo>
                <a:lnTo>
                  <a:pt x="0" y="155"/>
                </a:lnTo>
                <a:lnTo>
                  <a:pt x="20" y="1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6" name=""/>
          <p:cNvSpPr/>
          <p:nvPr/>
        </p:nvSpPr>
        <p:spPr>
          <a:xfrm>
            <a:off x="1763640" y="4960800"/>
            <a:ext cx="63720" cy="109800"/>
          </a:xfrm>
          <a:custGeom>
            <a:avLst/>
            <a:gdLst/>
            <a:ahLst/>
            <a:rect l="l" t="t" r="r" b="b"/>
            <a:pathLst>
              <a:path w="80" h="139">
                <a:moveTo>
                  <a:pt x="80" y="117"/>
                </a:moveTo>
                <a:lnTo>
                  <a:pt x="80" y="117"/>
                </a:lnTo>
                <a:lnTo>
                  <a:pt x="79" y="117"/>
                </a:lnTo>
                <a:lnTo>
                  <a:pt x="75" y="117"/>
                </a:lnTo>
                <a:lnTo>
                  <a:pt x="73" y="117"/>
                </a:lnTo>
                <a:lnTo>
                  <a:pt x="70" y="115"/>
                </a:lnTo>
                <a:lnTo>
                  <a:pt x="68" y="114"/>
                </a:lnTo>
                <a:lnTo>
                  <a:pt x="64" y="112"/>
                </a:lnTo>
                <a:lnTo>
                  <a:pt x="63" y="110"/>
                </a:lnTo>
                <a:lnTo>
                  <a:pt x="59" y="107"/>
                </a:lnTo>
                <a:lnTo>
                  <a:pt x="54" y="101"/>
                </a:lnTo>
                <a:lnTo>
                  <a:pt x="48" y="94"/>
                </a:lnTo>
                <a:lnTo>
                  <a:pt x="45" y="85"/>
                </a:lnTo>
                <a:lnTo>
                  <a:pt x="39" y="76"/>
                </a:lnTo>
                <a:lnTo>
                  <a:pt x="36" y="67"/>
                </a:lnTo>
                <a:lnTo>
                  <a:pt x="32" y="57"/>
                </a:lnTo>
                <a:lnTo>
                  <a:pt x="29" y="46"/>
                </a:lnTo>
                <a:lnTo>
                  <a:pt x="25" y="37"/>
                </a:lnTo>
                <a:lnTo>
                  <a:pt x="23" y="26"/>
                </a:lnTo>
                <a:lnTo>
                  <a:pt x="22" y="16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9"/>
                </a:lnTo>
                <a:lnTo>
                  <a:pt x="2" y="19"/>
                </a:lnTo>
                <a:lnTo>
                  <a:pt x="4" y="30"/>
                </a:lnTo>
                <a:lnTo>
                  <a:pt x="6" y="41"/>
                </a:lnTo>
                <a:lnTo>
                  <a:pt x="9" y="53"/>
                </a:lnTo>
                <a:lnTo>
                  <a:pt x="11" y="64"/>
                </a:lnTo>
                <a:lnTo>
                  <a:pt x="16" y="74"/>
                </a:lnTo>
                <a:lnTo>
                  <a:pt x="20" y="85"/>
                </a:lnTo>
                <a:lnTo>
                  <a:pt x="25" y="94"/>
                </a:lnTo>
                <a:lnTo>
                  <a:pt x="30" y="105"/>
                </a:lnTo>
                <a:lnTo>
                  <a:pt x="38" y="114"/>
                </a:lnTo>
                <a:lnTo>
                  <a:pt x="45" y="121"/>
                </a:lnTo>
                <a:lnTo>
                  <a:pt x="48" y="126"/>
                </a:lnTo>
                <a:lnTo>
                  <a:pt x="52" y="128"/>
                </a:lnTo>
                <a:lnTo>
                  <a:pt x="55" y="131"/>
                </a:lnTo>
                <a:lnTo>
                  <a:pt x="61" y="133"/>
                </a:lnTo>
                <a:lnTo>
                  <a:pt x="66" y="135"/>
                </a:lnTo>
                <a:lnTo>
                  <a:pt x="70" y="137"/>
                </a:lnTo>
                <a:lnTo>
                  <a:pt x="75" y="139"/>
                </a:lnTo>
                <a:lnTo>
                  <a:pt x="80" y="139"/>
                </a:lnTo>
                <a:lnTo>
                  <a:pt x="80" y="1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7" name=""/>
          <p:cNvSpPr/>
          <p:nvPr/>
        </p:nvSpPr>
        <p:spPr>
          <a:xfrm>
            <a:off x="1827360" y="5016600"/>
            <a:ext cx="45720" cy="54000"/>
          </a:xfrm>
          <a:custGeom>
            <a:avLst/>
            <a:gdLst/>
            <a:ahLst/>
            <a:rect l="l" t="t" r="r" b="b"/>
            <a:pathLst>
              <a:path w="59" h="70">
                <a:moveTo>
                  <a:pt x="38" y="0"/>
                </a:moveTo>
                <a:lnTo>
                  <a:pt x="38" y="13"/>
                </a:lnTo>
                <a:lnTo>
                  <a:pt x="36" y="23"/>
                </a:lnTo>
                <a:lnTo>
                  <a:pt x="34" y="27"/>
                </a:lnTo>
                <a:lnTo>
                  <a:pt x="34" y="32"/>
                </a:lnTo>
                <a:lnTo>
                  <a:pt x="32" y="36"/>
                </a:lnTo>
                <a:lnTo>
                  <a:pt x="31" y="38"/>
                </a:lnTo>
                <a:lnTo>
                  <a:pt x="29" y="41"/>
                </a:lnTo>
                <a:lnTo>
                  <a:pt x="27" y="43"/>
                </a:lnTo>
                <a:lnTo>
                  <a:pt x="23" y="45"/>
                </a:lnTo>
                <a:lnTo>
                  <a:pt x="20" y="46"/>
                </a:lnTo>
                <a:lnTo>
                  <a:pt x="16" y="46"/>
                </a:lnTo>
                <a:lnTo>
                  <a:pt x="13" y="48"/>
                </a:lnTo>
                <a:lnTo>
                  <a:pt x="7" y="48"/>
                </a:lnTo>
                <a:lnTo>
                  <a:pt x="0" y="48"/>
                </a:lnTo>
                <a:lnTo>
                  <a:pt x="0" y="70"/>
                </a:lnTo>
                <a:lnTo>
                  <a:pt x="9" y="70"/>
                </a:lnTo>
                <a:lnTo>
                  <a:pt x="15" y="68"/>
                </a:lnTo>
                <a:lnTo>
                  <a:pt x="23" y="66"/>
                </a:lnTo>
                <a:lnTo>
                  <a:pt x="29" y="64"/>
                </a:lnTo>
                <a:lnTo>
                  <a:pt x="34" y="62"/>
                </a:lnTo>
                <a:lnTo>
                  <a:pt x="39" y="59"/>
                </a:lnTo>
                <a:lnTo>
                  <a:pt x="45" y="54"/>
                </a:lnTo>
                <a:lnTo>
                  <a:pt x="48" y="50"/>
                </a:lnTo>
                <a:lnTo>
                  <a:pt x="52" y="45"/>
                </a:lnTo>
                <a:lnTo>
                  <a:pt x="54" y="39"/>
                </a:lnTo>
                <a:lnTo>
                  <a:pt x="55" y="32"/>
                </a:lnTo>
                <a:lnTo>
                  <a:pt x="57" y="27"/>
                </a:lnTo>
                <a:lnTo>
                  <a:pt x="59" y="14"/>
                </a:lnTo>
                <a:lnTo>
                  <a:pt x="59" y="0"/>
                </a:lnTo>
                <a:lnTo>
                  <a:pt x="3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8" name=""/>
          <p:cNvSpPr/>
          <p:nvPr/>
        </p:nvSpPr>
        <p:spPr>
          <a:xfrm>
            <a:off x="1865160" y="5006880"/>
            <a:ext cx="2088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09" name=""/>
          <p:cNvSpPr/>
          <p:nvPr/>
        </p:nvSpPr>
        <p:spPr>
          <a:xfrm>
            <a:off x="1881360" y="5010120"/>
            <a:ext cx="31680" cy="27000"/>
          </a:xfrm>
          <a:custGeom>
            <a:avLst/>
            <a:gdLst/>
            <a:ahLst/>
            <a:rect l="l" t="t" r="r" b="b"/>
            <a:pathLst>
              <a:path w="39" h="34">
                <a:moveTo>
                  <a:pt x="39" y="34"/>
                </a:moveTo>
                <a:lnTo>
                  <a:pt x="39" y="34"/>
                </a:lnTo>
                <a:lnTo>
                  <a:pt x="39" y="29"/>
                </a:lnTo>
                <a:lnTo>
                  <a:pt x="35" y="21"/>
                </a:lnTo>
                <a:lnTo>
                  <a:pt x="34" y="18"/>
                </a:lnTo>
                <a:lnTo>
                  <a:pt x="30" y="14"/>
                </a:lnTo>
                <a:lnTo>
                  <a:pt x="23" y="7"/>
                </a:lnTo>
                <a:lnTo>
                  <a:pt x="14" y="0"/>
                </a:lnTo>
                <a:lnTo>
                  <a:pt x="0" y="14"/>
                </a:lnTo>
                <a:lnTo>
                  <a:pt x="9" y="21"/>
                </a:lnTo>
                <a:lnTo>
                  <a:pt x="14" y="27"/>
                </a:lnTo>
                <a:lnTo>
                  <a:pt x="16" y="29"/>
                </a:lnTo>
                <a:lnTo>
                  <a:pt x="18" y="32"/>
                </a:lnTo>
                <a:lnTo>
                  <a:pt x="18" y="32"/>
                </a:lnTo>
                <a:lnTo>
                  <a:pt x="18" y="34"/>
                </a:lnTo>
                <a:lnTo>
                  <a:pt x="39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0" name=""/>
          <p:cNvSpPr/>
          <p:nvPr/>
        </p:nvSpPr>
        <p:spPr>
          <a:xfrm>
            <a:off x="1886040" y="5037120"/>
            <a:ext cx="27000" cy="31680"/>
          </a:xfrm>
          <a:custGeom>
            <a:avLst/>
            <a:gdLst/>
            <a:ahLst/>
            <a:rect l="l" t="t" r="r" b="b"/>
            <a:pathLst>
              <a:path w="34" h="39">
                <a:moveTo>
                  <a:pt x="23" y="39"/>
                </a:moveTo>
                <a:lnTo>
                  <a:pt x="23" y="39"/>
                </a:lnTo>
                <a:lnTo>
                  <a:pt x="23" y="37"/>
                </a:lnTo>
                <a:lnTo>
                  <a:pt x="23" y="35"/>
                </a:lnTo>
                <a:lnTo>
                  <a:pt x="25" y="32"/>
                </a:lnTo>
                <a:lnTo>
                  <a:pt x="27" y="28"/>
                </a:lnTo>
                <a:lnTo>
                  <a:pt x="30" y="23"/>
                </a:lnTo>
                <a:lnTo>
                  <a:pt x="32" y="16"/>
                </a:lnTo>
                <a:lnTo>
                  <a:pt x="34" y="9"/>
                </a:lnTo>
                <a:lnTo>
                  <a:pt x="34" y="0"/>
                </a:lnTo>
                <a:lnTo>
                  <a:pt x="11" y="0"/>
                </a:lnTo>
                <a:lnTo>
                  <a:pt x="11" y="5"/>
                </a:lnTo>
                <a:lnTo>
                  <a:pt x="11" y="11"/>
                </a:lnTo>
                <a:lnTo>
                  <a:pt x="7" y="16"/>
                </a:lnTo>
                <a:lnTo>
                  <a:pt x="7" y="19"/>
                </a:lnTo>
                <a:lnTo>
                  <a:pt x="5" y="23"/>
                </a:lnTo>
                <a:lnTo>
                  <a:pt x="2" y="28"/>
                </a:lnTo>
                <a:lnTo>
                  <a:pt x="0" y="34"/>
                </a:lnTo>
                <a:lnTo>
                  <a:pt x="0" y="39"/>
                </a:lnTo>
                <a:lnTo>
                  <a:pt x="23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1" name=""/>
          <p:cNvSpPr/>
          <p:nvPr/>
        </p:nvSpPr>
        <p:spPr>
          <a:xfrm>
            <a:off x="1886040" y="5064120"/>
            <a:ext cx="48960" cy="42840"/>
          </a:xfrm>
          <a:custGeom>
            <a:avLst/>
            <a:gdLst/>
            <a:ahLst/>
            <a:rect l="l" t="t" r="r" b="b"/>
            <a:pathLst>
              <a:path w="62" h="53">
                <a:moveTo>
                  <a:pt x="55" y="53"/>
                </a:moveTo>
                <a:lnTo>
                  <a:pt x="62" y="35"/>
                </a:lnTo>
                <a:lnTo>
                  <a:pt x="55" y="28"/>
                </a:lnTo>
                <a:lnTo>
                  <a:pt x="41" y="17"/>
                </a:lnTo>
                <a:lnTo>
                  <a:pt x="32" y="10"/>
                </a:lnTo>
                <a:lnTo>
                  <a:pt x="27" y="3"/>
                </a:lnTo>
                <a:lnTo>
                  <a:pt x="21" y="0"/>
                </a:lnTo>
                <a:lnTo>
                  <a:pt x="21" y="3"/>
                </a:lnTo>
                <a:lnTo>
                  <a:pt x="0" y="3"/>
                </a:lnTo>
                <a:lnTo>
                  <a:pt x="5" y="14"/>
                </a:lnTo>
                <a:lnTo>
                  <a:pt x="11" y="19"/>
                </a:lnTo>
                <a:lnTo>
                  <a:pt x="18" y="25"/>
                </a:lnTo>
                <a:lnTo>
                  <a:pt x="27" y="32"/>
                </a:lnTo>
                <a:lnTo>
                  <a:pt x="41" y="46"/>
                </a:lnTo>
                <a:lnTo>
                  <a:pt x="48" y="51"/>
                </a:lnTo>
                <a:lnTo>
                  <a:pt x="55" y="32"/>
                </a:lnTo>
                <a:lnTo>
                  <a:pt x="55" y="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2" name=""/>
          <p:cNvSpPr/>
          <p:nvPr/>
        </p:nvSpPr>
        <p:spPr>
          <a:xfrm>
            <a:off x="1905120" y="5089680"/>
            <a:ext cx="23760" cy="17280"/>
          </a:xfrm>
          <a:custGeom>
            <a:avLst/>
            <a:gdLst/>
            <a:ahLst/>
            <a:rect l="l" t="t" r="r" b="b"/>
            <a:pathLst>
              <a:path w="30" h="21">
                <a:moveTo>
                  <a:pt x="20" y="10"/>
                </a:moveTo>
                <a:lnTo>
                  <a:pt x="11" y="21"/>
                </a:lnTo>
                <a:lnTo>
                  <a:pt x="14" y="21"/>
                </a:lnTo>
                <a:lnTo>
                  <a:pt x="20" y="21"/>
                </a:lnTo>
                <a:lnTo>
                  <a:pt x="25" y="21"/>
                </a:lnTo>
                <a:lnTo>
                  <a:pt x="30" y="21"/>
                </a:lnTo>
                <a:lnTo>
                  <a:pt x="30" y="0"/>
                </a:lnTo>
                <a:lnTo>
                  <a:pt x="25" y="0"/>
                </a:lnTo>
                <a:lnTo>
                  <a:pt x="20" y="0"/>
                </a:lnTo>
                <a:lnTo>
                  <a:pt x="14" y="0"/>
                </a:lnTo>
                <a:lnTo>
                  <a:pt x="11" y="0"/>
                </a:lnTo>
                <a:lnTo>
                  <a:pt x="0" y="10"/>
                </a:lnTo>
                <a:lnTo>
                  <a:pt x="2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3" name=""/>
          <p:cNvSpPr/>
          <p:nvPr/>
        </p:nvSpPr>
        <p:spPr>
          <a:xfrm>
            <a:off x="1905120" y="5097600"/>
            <a:ext cx="15840" cy="98280"/>
          </a:xfrm>
          <a:custGeom>
            <a:avLst/>
            <a:gdLst/>
            <a:ahLst/>
            <a:rect l="l" t="t" r="r" b="b"/>
            <a:pathLst>
              <a:path w="22" h="123">
                <a:moveTo>
                  <a:pt x="22" y="123"/>
                </a:moveTo>
                <a:lnTo>
                  <a:pt x="22" y="123"/>
                </a:lnTo>
                <a:lnTo>
                  <a:pt x="22" y="107"/>
                </a:lnTo>
                <a:lnTo>
                  <a:pt x="22" y="91"/>
                </a:lnTo>
                <a:lnTo>
                  <a:pt x="22" y="77"/>
                </a:lnTo>
                <a:lnTo>
                  <a:pt x="22" y="63"/>
                </a:lnTo>
                <a:lnTo>
                  <a:pt x="22" y="48"/>
                </a:lnTo>
                <a:lnTo>
                  <a:pt x="22" y="32"/>
                </a:lnTo>
                <a:lnTo>
                  <a:pt x="22" y="18"/>
                </a:lnTo>
                <a:lnTo>
                  <a:pt x="22" y="0"/>
                </a:lnTo>
                <a:lnTo>
                  <a:pt x="0" y="0"/>
                </a:lnTo>
                <a:lnTo>
                  <a:pt x="0" y="18"/>
                </a:lnTo>
                <a:lnTo>
                  <a:pt x="0" y="32"/>
                </a:lnTo>
                <a:lnTo>
                  <a:pt x="0" y="48"/>
                </a:lnTo>
                <a:lnTo>
                  <a:pt x="0" y="63"/>
                </a:lnTo>
                <a:lnTo>
                  <a:pt x="0" y="77"/>
                </a:lnTo>
                <a:lnTo>
                  <a:pt x="0" y="91"/>
                </a:lnTo>
                <a:lnTo>
                  <a:pt x="0" y="107"/>
                </a:lnTo>
                <a:lnTo>
                  <a:pt x="0" y="123"/>
                </a:lnTo>
                <a:lnTo>
                  <a:pt x="22" y="1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4" name=""/>
          <p:cNvSpPr/>
          <p:nvPr/>
        </p:nvSpPr>
        <p:spPr>
          <a:xfrm>
            <a:off x="1886040" y="5195880"/>
            <a:ext cx="34920" cy="46080"/>
          </a:xfrm>
          <a:custGeom>
            <a:avLst/>
            <a:gdLst/>
            <a:ahLst/>
            <a:rect l="l" t="t" r="r" b="b"/>
            <a:pathLst>
              <a:path w="45" h="59">
                <a:moveTo>
                  <a:pt x="21" y="59"/>
                </a:moveTo>
                <a:lnTo>
                  <a:pt x="21" y="59"/>
                </a:lnTo>
                <a:lnTo>
                  <a:pt x="23" y="55"/>
                </a:lnTo>
                <a:lnTo>
                  <a:pt x="23" y="50"/>
                </a:lnTo>
                <a:lnTo>
                  <a:pt x="25" y="48"/>
                </a:lnTo>
                <a:lnTo>
                  <a:pt x="25" y="45"/>
                </a:lnTo>
                <a:lnTo>
                  <a:pt x="29" y="38"/>
                </a:lnTo>
                <a:lnTo>
                  <a:pt x="32" y="30"/>
                </a:lnTo>
                <a:lnTo>
                  <a:pt x="37" y="23"/>
                </a:lnTo>
                <a:lnTo>
                  <a:pt x="39" y="18"/>
                </a:lnTo>
                <a:lnTo>
                  <a:pt x="43" y="13"/>
                </a:lnTo>
                <a:lnTo>
                  <a:pt x="43" y="9"/>
                </a:lnTo>
                <a:lnTo>
                  <a:pt x="45" y="6"/>
                </a:lnTo>
                <a:lnTo>
                  <a:pt x="45" y="0"/>
                </a:lnTo>
                <a:lnTo>
                  <a:pt x="21" y="0"/>
                </a:lnTo>
                <a:lnTo>
                  <a:pt x="21" y="2"/>
                </a:lnTo>
                <a:lnTo>
                  <a:pt x="21" y="4"/>
                </a:lnTo>
                <a:lnTo>
                  <a:pt x="21" y="7"/>
                </a:lnTo>
                <a:lnTo>
                  <a:pt x="20" y="9"/>
                </a:lnTo>
                <a:lnTo>
                  <a:pt x="16" y="14"/>
                </a:lnTo>
                <a:lnTo>
                  <a:pt x="13" y="22"/>
                </a:lnTo>
                <a:lnTo>
                  <a:pt x="7" y="29"/>
                </a:lnTo>
                <a:lnTo>
                  <a:pt x="4" y="38"/>
                </a:lnTo>
                <a:lnTo>
                  <a:pt x="2" y="43"/>
                </a:lnTo>
                <a:lnTo>
                  <a:pt x="2" y="48"/>
                </a:lnTo>
                <a:lnTo>
                  <a:pt x="0" y="54"/>
                </a:lnTo>
                <a:lnTo>
                  <a:pt x="0" y="59"/>
                </a:lnTo>
                <a:lnTo>
                  <a:pt x="21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5" name=""/>
          <p:cNvSpPr/>
          <p:nvPr/>
        </p:nvSpPr>
        <p:spPr>
          <a:xfrm>
            <a:off x="1886040" y="5241960"/>
            <a:ext cx="19080" cy="31680"/>
          </a:xfrm>
          <a:custGeom>
            <a:avLst/>
            <a:gdLst/>
            <a:ahLst/>
            <a:rect l="l" t="t" r="r" b="b"/>
            <a:pathLst>
              <a:path w="23" h="41">
                <a:moveTo>
                  <a:pt x="23" y="41"/>
                </a:moveTo>
                <a:lnTo>
                  <a:pt x="23" y="41"/>
                </a:lnTo>
                <a:lnTo>
                  <a:pt x="23" y="34"/>
                </a:lnTo>
                <a:lnTo>
                  <a:pt x="23" y="23"/>
                </a:lnTo>
                <a:lnTo>
                  <a:pt x="23" y="12"/>
                </a:lnTo>
                <a:lnTo>
                  <a:pt x="23" y="0"/>
                </a:lnTo>
                <a:lnTo>
                  <a:pt x="0" y="0"/>
                </a:lnTo>
                <a:lnTo>
                  <a:pt x="0" y="12"/>
                </a:lnTo>
                <a:lnTo>
                  <a:pt x="0" y="23"/>
                </a:lnTo>
                <a:lnTo>
                  <a:pt x="0" y="34"/>
                </a:lnTo>
                <a:lnTo>
                  <a:pt x="0" y="41"/>
                </a:lnTo>
                <a:lnTo>
                  <a:pt x="23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6" name=""/>
          <p:cNvSpPr/>
          <p:nvPr/>
        </p:nvSpPr>
        <p:spPr>
          <a:xfrm>
            <a:off x="1876320" y="5273640"/>
            <a:ext cx="28800" cy="38160"/>
          </a:xfrm>
          <a:custGeom>
            <a:avLst/>
            <a:gdLst/>
            <a:ahLst/>
            <a:rect l="l" t="t" r="r" b="b"/>
            <a:pathLst>
              <a:path w="35" h="46">
                <a:moveTo>
                  <a:pt x="21" y="46"/>
                </a:moveTo>
                <a:lnTo>
                  <a:pt x="21" y="46"/>
                </a:lnTo>
                <a:lnTo>
                  <a:pt x="21" y="43"/>
                </a:lnTo>
                <a:lnTo>
                  <a:pt x="23" y="37"/>
                </a:lnTo>
                <a:lnTo>
                  <a:pt x="25" y="32"/>
                </a:lnTo>
                <a:lnTo>
                  <a:pt x="26" y="28"/>
                </a:lnTo>
                <a:lnTo>
                  <a:pt x="30" y="23"/>
                </a:lnTo>
                <a:lnTo>
                  <a:pt x="32" y="16"/>
                </a:lnTo>
                <a:lnTo>
                  <a:pt x="35" y="9"/>
                </a:lnTo>
                <a:lnTo>
                  <a:pt x="35" y="0"/>
                </a:lnTo>
                <a:lnTo>
                  <a:pt x="14" y="0"/>
                </a:lnTo>
                <a:lnTo>
                  <a:pt x="12" y="5"/>
                </a:lnTo>
                <a:lnTo>
                  <a:pt x="12" y="9"/>
                </a:lnTo>
                <a:lnTo>
                  <a:pt x="10" y="14"/>
                </a:lnTo>
                <a:lnTo>
                  <a:pt x="9" y="19"/>
                </a:lnTo>
                <a:lnTo>
                  <a:pt x="5" y="25"/>
                </a:lnTo>
                <a:lnTo>
                  <a:pt x="1" y="30"/>
                </a:lnTo>
                <a:lnTo>
                  <a:pt x="0" y="37"/>
                </a:lnTo>
                <a:lnTo>
                  <a:pt x="0" y="46"/>
                </a:lnTo>
                <a:lnTo>
                  <a:pt x="21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7" name=""/>
          <p:cNvSpPr/>
          <p:nvPr/>
        </p:nvSpPr>
        <p:spPr>
          <a:xfrm>
            <a:off x="1876320" y="5311800"/>
            <a:ext cx="93600" cy="58680"/>
          </a:xfrm>
          <a:custGeom>
            <a:avLst/>
            <a:gdLst/>
            <a:ahLst/>
            <a:rect l="l" t="t" r="r" b="b"/>
            <a:pathLst>
              <a:path w="117" h="75">
                <a:moveTo>
                  <a:pt x="117" y="75"/>
                </a:moveTo>
                <a:lnTo>
                  <a:pt x="117" y="75"/>
                </a:lnTo>
                <a:lnTo>
                  <a:pt x="117" y="70"/>
                </a:lnTo>
                <a:lnTo>
                  <a:pt x="115" y="64"/>
                </a:lnTo>
                <a:lnTo>
                  <a:pt x="114" y="59"/>
                </a:lnTo>
                <a:lnTo>
                  <a:pt x="110" y="55"/>
                </a:lnTo>
                <a:lnTo>
                  <a:pt x="108" y="52"/>
                </a:lnTo>
                <a:lnTo>
                  <a:pt x="105" y="48"/>
                </a:lnTo>
                <a:lnTo>
                  <a:pt x="101" y="46"/>
                </a:lnTo>
                <a:lnTo>
                  <a:pt x="96" y="45"/>
                </a:lnTo>
                <a:lnTo>
                  <a:pt x="89" y="39"/>
                </a:lnTo>
                <a:lnTo>
                  <a:pt x="80" y="38"/>
                </a:lnTo>
                <a:lnTo>
                  <a:pt x="69" y="36"/>
                </a:lnTo>
                <a:lnTo>
                  <a:pt x="60" y="32"/>
                </a:lnTo>
                <a:lnTo>
                  <a:pt x="51" y="30"/>
                </a:lnTo>
                <a:lnTo>
                  <a:pt x="44" y="29"/>
                </a:lnTo>
                <a:lnTo>
                  <a:pt x="37" y="25"/>
                </a:lnTo>
                <a:lnTo>
                  <a:pt x="32" y="22"/>
                </a:lnTo>
                <a:lnTo>
                  <a:pt x="30" y="20"/>
                </a:lnTo>
                <a:lnTo>
                  <a:pt x="26" y="18"/>
                </a:lnTo>
                <a:lnTo>
                  <a:pt x="25" y="16"/>
                </a:lnTo>
                <a:lnTo>
                  <a:pt x="25" y="14"/>
                </a:lnTo>
                <a:lnTo>
                  <a:pt x="23" y="11"/>
                </a:lnTo>
                <a:lnTo>
                  <a:pt x="21" y="9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1" y="13"/>
                </a:lnTo>
                <a:lnTo>
                  <a:pt x="3" y="18"/>
                </a:lnTo>
                <a:lnTo>
                  <a:pt x="5" y="23"/>
                </a:lnTo>
                <a:lnTo>
                  <a:pt x="7" y="27"/>
                </a:lnTo>
                <a:lnTo>
                  <a:pt x="10" y="32"/>
                </a:lnTo>
                <a:lnTo>
                  <a:pt x="16" y="36"/>
                </a:lnTo>
                <a:lnTo>
                  <a:pt x="19" y="39"/>
                </a:lnTo>
                <a:lnTo>
                  <a:pt x="28" y="43"/>
                </a:lnTo>
                <a:lnTo>
                  <a:pt x="37" y="48"/>
                </a:lnTo>
                <a:lnTo>
                  <a:pt x="46" y="50"/>
                </a:lnTo>
                <a:lnTo>
                  <a:pt x="55" y="52"/>
                </a:lnTo>
                <a:lnTo>
                  <a:pt x="65" y="55"/>
                </a:lnTo>
                <a:lnTo>
                  <a:pt x="73" y="57"/>
                </a:lnTo>
                <a:lnTo>
                  <a:pt x="80" y="59"/>
                </a:lnTo>
                <a:lnTo>
                  <a:pt x="87" y="62"/>
                </a:lnTo>
                <a:lnTo>
                  <a:pt x="89" y="62"/>
                </a:lnTo>
                <a:lnTo>
                  <a:pt x="90" y="64"/>
                </a:lnTo>
                <a:lnTo>
                  <a:pt x="92" y="66"/>
                </a:lnTo>
                <a:lnTo>
                  <a:pt x="94" y="66"/>
                </a:lnTo>
                <a:lnTo>
                  <a:pt x="94" y="70"/>
                </a:lnTo>
                <a:lnTo>
                  <a:pt x="96" y="70"/>
                </a:lnTo>
                <a:lnTo>
                  <a:pt x="96" y="73"/>
                </a:lnTo>
                <a:lnTo>
                  <a:pt x="96" y="75"/>
                </a:lnTo>
                <a:lnTo>
                  <a:pt x="117" y="7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8" name=""/>
          <p:cNvSpPr/>
          <p:nvPr/>
        </p:nvSpPr>
        <p:spPr>
          <a:xfrm>
            <a:off x="1887480" y="5370480"/>
            <a:ext cx="82440" cy="68400"/>
          </a:xfrm>
          <a:custGeom>
            <a:avLst/>
            <a:gdLst/>
            <a:ahLst/>
            <a:rect l="l" t="t" r="r" b="b"/>
            <a:pathLst>
              <a:path w="103" h="85">
                <a:moveTo>
                  <a:pt x="18" y="85"/>
                </a:moveTo>
                <a:lnTo>
                  <a:pt x="19" y="84"/>
                </a:lnTo>
                <a:lnTo>
                  <a:pt x="23" y="80"/>
                </a:lnTo>
                <a:lnTo>
                  <a:pt x="28" y="76"/>
                </a:lnTo>
                <a:lnTo>
                  <a:pt x="34" y="73"/>
                </a:lnTo>
                <a:lnTo>
                  <a:pt x="46" y="66"/>
                </a:lnTo>
                <a:lnTo>
                  <a:pt x="62" y="57"/>
                </a:lnTo>
                <a:lnTo>
                  <a:pt x="69" y="52"/>
                </a:lnTo>
                <a:lnTo>
                  <a:pt x="76" y="46"/>
                </a:lnTo>
                <a:lnTo>
                  <a:pt x="83" y="39"/>
                </a:lnTo>
                <a:lnTo>
                  <a:pt x="91" y="34"/>
                </a:lnTo>
                <a:lnTo>
                  <a:pt x="94" y="27"/>
                </a:lnTo>
                <a:lnTo>
                  <a:pt x="100" y="20"/>
                </a:lnTo>
                <a:lnTo>
                  <a:pt x="101" y="14"/>
                </a:lnTo>
                <a:lnTo>
                  <a:pt x="101" y="9"/>
                </a:lnTo>
                <a:lnTo>
                  <a:pt x="103" y="5"/>
                </a:lnTo>
                <a:lnTo>
                  <a:pt x="103" y="0"/>
                </a:lnTo>
                <a:lnTo>
                  <a:pt x="82" y="0"/>
                </a:lnTo>
                <a:lnTo>
                  <a:pt x="82" y="2"/>
                </a:lnTo>
                <a:lnTo>
                  <a:pt x="80" y="5"/>
                </a:lnTo>
                <a:lnTo>
                  <a:pt x="80" y="9"/>
                </a:lnTo>
                <a:lnTo>
                  <a:pt x="80" y="11"/>
                </a:lnTo>
                <a:lnTo>
                  <a:pt x="76" y="16"/>
                </a:lnTo>
                <a:lnTo>
                  <a:pt x="73" y="21"/>
                </a:lnTo>
                <a:lnTo>
                  <a:pt x="67" y="25"/>
                </a:lnTo>
                <a:lnTo>
                  <a:pt x="64" y="30"/>
                </a:lnTo>
                <a:lnTo>
                  <a:pt x="57" y="34"/>
                </a:lnTo>
                <a:lnTo>
                  <a:pt x="50" y="39"/>
                </a:lnTo>
                <a:lnTo>
                  <a:pt x="35" y="48"/>
                </a:lnTo>
                <a:lnTo>
                  <a:pt x="21" y="55"/>
                </a:lnTo>
                <a:lnTo>
                  <a:pt x="16" y="60"/>
                </a:lnTo>
                <a:lnTo>
                  <a:pt x="11" y="64"/>
                </a:lnTo>
                <a:lnTo>
                  <a:pt x="5" y="69"/>
                </a:lnTo>
                <a:lnTo>
                  <a:pt x="0" y="75"/>
                </a:lnTo>
                <a:lnTo>
                  <a:pt x="18" y="8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19" name=""/>
          <p:cNvSpPr/>
          <p:nvPr/>
        </p:nvSpPr>
        <p:spPr>
          <a:xfrm>
            <a:off x="1886040" y="5433840"/>
            <a:ext cx="19080" cy="241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0" name=""/>
          <p:cNvSpPr/>
          <p:nvPr/>
        </p:nvSpPr>
        <p:spPr>
          <a:xfrm>
            <a:off x="1889280" y="5451480"/>
            <a:ext cx="20520" cy="41400"/>
          </a:xfrm>
          <a:custGeom>
            <a:avLst/>
            <a:gdLst/>
            <a:ahLst/>
            <a:rect l="l" t="t" r="r" b="b"/>
            <a:pathLst>
              <a:path w="26" h="54">
                <a:moveTo>
                  <a:pt x="23" y="54"/>
                </a:moveTo>
                <a:lnTo>
                  <a:pt x="23" y="54"/>
                </a:lnTo>
                <a:lnTo>
                  <a:pt x="23" y="43"/>
                </a:lnTo>
                <a:lnTo>
                  <a:pt x="25" y="29"/>
                </a:lnTo>
                <a:lnTo>
                  <a:pt x="26" y="22"/>
                </a:lnTo>
                <a:lnTo>
                  <a:pt x="25" y="15"/>
                </a:lnTo>
                <a:lnTo>
                  <a:pt x="23" y="9"/>
                </a:lnTo>
                <a:lnTo>
                  <a:pt x="19" y="6"/>
                </a:lnTo>
                <a:lnTo>
                  <a:pt x="17" y="2"/>
                </a:lnTo>
                <a:lnTo>
                  <a:pt x="12" y="0"/>
                </a:lnTo>
                <a:lnTo>
                  <a:pt x="1" y="18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4"/>
                </a:lnTo>
                <a:lnTo>
                  <a:pt x="3" y="27"/>
                </a:lnTo>
                <a:lnTo>
                  <a:pt x="1" y="40"/>
                </a:lnTo>
                <a:lnTo>
                  <a:pt x="0" y="54"/>
                </a:lnTo>
                <a:lnTo>
                  <a:pt x="23" y="5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1" name=""/>
          <p:cNvSpPr/>
          <p:nvPr/>
        </p:nvSpPr>
        <p:spPr>
          <a:xfrm>
            <a:off x="2082960" y="-1087560"/>
            <a:ext cx="182520" cy="38160"/>
          </a:xfrm>
          <a:custGeom>
            <a:avLst/>
            <a:gdLst/>
            <a:ahLst/>
            <a:rect l="l" t="t" r="r" b="b"/>
            <a:pathLst>
              <a:path w="232" h="48">
                <a:moveTo>
                  <a:pt x="0" y="48"/>
                </a:moveTo>
                <a:lnTo>
                  <a:pt x="0" y="48"/>
                </a:lnTo>
                <a:lnTo>
                  <a:pt x="18" y="48"/>
                </a:lnTo>
                <a:lnTo>
                  <a:pt x="34" y="47"/>
                </a:lnTo>
                <a:lnTo>
                  <a:pt x="49" y="47"/>
                </a:lnTo>
                <a:lnTo>
                  <a:pt x="65" y="45"/>
                </a:lnTo>
                <a:lnTo>
                  <a:pt x="91" y="39"/>
                </a:lnTo>
                <a:lnTo>
                  <a:pt x="118" y="34"/>
                </a:lnTo>
                <a:lnTo>
                  <a:pt x="145" y="29"/>
                </a:lnTo>
                <a:lnTo>
                  <a:pt x="173" y="25"/>
                </a:lnTo>
                <a:lnTo>
                  <a:pt x="187" y="23"/>
                </a:lnTo>
                <a:lnTo>
                  <a:pt x="202" y="22"/>
                </a:lnTo>
                <a:lnTo>
                  <a:pt x="216" y="22"/>
                </a:lnTo>
                <a:lnTo>
                  <a:pt x="232" y="22"/>
                </a:lnTo>
                <a:lnTo>
                  <a:pt x="232" y="0"/>
                </a:lnTo>
                <a:lnTo>
                  <a:pt x="216" y="0"/>
                </a:lnTo>
                <a:lnTo>
                  <a:pt x="200" y="2"/>
                </a:lnTo>
                <a:lnTo>
                  <a:pt x="184" y="2"/>
                </a:lnTo>
                <a:lnTo>
                  <a:pt x="170" y="4"/>
                </a:lnTo>
                <a:lnTo>
                  <a:pt x="141" y="9"/>
                </a:lnTo>
                <a:lnTo>
                  <a:pt x="114" y="14"/>
                </a:lnTo>
                <a:lnTo>
                  <a:pt x="88" y="20"/>
                </a:lnTo>
                <a:lnTo>
                  <a:pt x="61" y="23"/>
                </a:lnTo>
                <a:lnTo>
                  <a:pt x="47" y="25"/>
                </a:lnTo>
                <a:lnTo>
                  <a:pt x="32" y="27"/>
                </a:lnTo>
                <a:lnTo>
                  <a:pt x="16" y="27"/>
                </a:lnTo>
                <a:lnTo>
                  <a:pt x="0" y="27"/>
                </a:lnTo>
                <a:lnTo>
                  <a:pt x="0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2" name=""/>
          <p:cNvSpPr/>
          <p:nvPr/>
        </p:nvSpPr>
        <p:spPr>
          <a:xfrm>
            <a:off x="2021040" y="-1106640"/>
            <a:ext cx="61920" cy="57240"/>
          </a:xfrm>
          <a:custGeom>
            <a:avLst/>
            <a:gdLst/>
            <a:ahLst/>
            <a:rect l="l" t="t" r="r" b="b"/>
            <a:pathLst>
              <a:path w="78" h="71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18"/>
                </a:lnTo>
                <a:lnTo>
                  <a:pt x="2" y="25"/>
                </a:lnTo>
                <a:lnTo>
                  <a:pt x="2" y="32"/>
                </a:lnTo>
                <a:lnTo>
                  <a:pt x="5" y="39"/>
                </a:lnTo>
                <a:lnTo>
                  <a:pt x="7" y="45"/>
                </a:lnTo>
                <a:lnTo>
                  <a:pt x="11" y="50"/>
                </a:lnTo>
                <a:lnTo>
                  <a:pt x="16" y="55"/>
                </a:lnTo>
                <a:lnTo>
                  <a:pt x="22" y="59"/>
                </a:lnTo>
                <a:lnTo>
                  <a:pt x="27" y="62"/>
                </a:lnTo>
                <a:lnTo>
                  <a:pt x="34" y="66"/>
                </a:lnTo>
                <a:lnTo>
                  <a:pt x="41" y="68"/>
                </a:lnTo>
                <a:lnTo>
                  <a:pt x="50" y="70"/>
                </a:lnTo>
                <a:lnTo>
                  <a:pt x="59" y="71"/>
                </a:lnTo>
                <a:lnTo>
                  <a:pt x="68" y="71"/>
                </a:lnTo>
                <a:lnTo>
                  <a:pt x="78" y="71"/>
                </a:lnTo>
                <a:lnTo>
                  <a:pt x="78" y="52"/>
                </a:lnTo>
                <a:lnTo>
                  <a:pt x="70" y="50"/>
                </a:lnTo>
                <a:lnTo>
                  <a:pt x="61" y="50"/>
                </a:lnTo>
                <a:lnTo>
                  <a:pt x="52" y="50"/>
                </a:lnTo>
                <a:lnTo>
                  <a:pt x="46" y="48"/>
                </a:lnTo>
                <a:lnTo>
                  <a:pt x="41" y="46"/>
                </a:lnTo>
                <a:lnTo>
                  <a:pt x="38" y="45"/>
                </a:lnTo>
                <a:lnTo>
                  <a:pt x="32" y="43"/>
                </a:lnTo>
                <a:lnTo>
                  <a:pt x="30" y="41"/>
                </a:lnTo>
                <a:lnTo>
                  <a:pt x="29" y="39"/>
                </a:lnTo>
                <a:lnTo>
                  <a:pt x="27" y="36"/>
                </a:lnTo>
                <a:lnTo>
                  <a:pt x="25" y="32"/>
                </a:lnTo>
                <a:lnTo>
                  <a:pt x="23" y="27"/>
                </a:lnTo>
                <a:lnTo>
                  <a:pt x="23" y="21"/>
                </a:lnTo>
                <a:lnTo>
                  <a:pt x="22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3" name=""/>
          <p:cNvSpPr/>
          <p:nvPr/>
        </p:nvSpPr>
        <p:spPr>
          <a:xfrm>
            <a:off x="2006640" y="-1144440"/>
            <a:ext cx="30240" cy="37800"/>
          </a:xfrm>
          <a:custGeom>
            <a:avLst/>
            <a:gdLst/>
            <a:ahLst/>
            <a:rect l="l" t="t" r="r" b="b"/>
            <a:pathLst>
              <a:path w="40" h="48">
                <a:moveTo>
                  <a:pt x="11" y="21"/>
                </a:moveTo>
                <a:lnTo>
                  <a:pt x="0" y="11"/>
                </a:lnTo>
                <a:lnTo>
                  <a:pt x="2" y="18"/>
                </a:lnTo>
                <a:lnTo>
                  <a:pt x="4" y="25"/>
                </a:lnTo>
                <a:lnTo>
                  <a:pt x="7" y="30"/>
                </a:lnTo>
                <a:lnTo>
                  <a:pt x="11" y="36"/>
                </a:lnTo>
                <a:lnTo>
                  <a:pt x="15" y="39"/>
                </a:lnTo>
                <a:lnTo>
                  <a:pt x="16" y="43"/>
                </a:lnTo>
                <a:lnTo>
                  <a:pt x="18" y="46"/>
                </a:lnTo>
                <a:lnTo>
                  <a:pt x="18" y="48"/>
                </a:lnTo>
                <a:lnTo>
                  <a:pt x="40" y="48"/>
                </a:lnTo>
                <a:lnTo>
                  <a:pt x="38" y="39"/>
                </a:lnTo>
                <a:lnTo>
                  <a:pt x="36" y="34"/>
                </a:lnTo>
                <a:lnTo>
                  <a:pt x="32" y="29"/>
                </a:lnTo>
                <a:lnTo>
                  <a:pt x="29" y="23"/>
                </a:lnTo>
                <a:lnTo>
                  <a:pt x="25" y="20"/>
                </a:lnTo>
                <a:lnTo>
                  <a:pt x="23" y="14"/>
                </a:lnTo>
                <a:lnTo>
                  <a:pt x="22" y="12"/>
                </a:lnTo>
                <a:lnTo>
                  <a:pt x="22" y="11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4" name=""/>
          <p:cNvSpPr/>
          <p:nvPr/>
        </p:nvSpPr>
        <p:spPr>
          <a:xfrm>
            <a:off x="1963800" y="-1166760"/>
            <a:ext cx="50760" cy="38160"/>
          </a:xfrm>
          <a:custGeom>
            <a:avLst/>
            <a:gdLst/>
            <a:ahLst/>
            <a:rect l="l" t="t" r="r" b="b"/>
            <a:pathLst>
              <a:path w="64" h="48">
                <a:moveTo>
                  <a:pt x="0" y="19"/>
                </a:moveTo>
                <a:lnTo>
                  <a:pt x="0" y="19"/>
                </a:lnTo>
                <a:lnTo>
                  <a:pt x="4" y="21"/>
                </a:lnTo>
                <a:lnTo>
                  <a:pt x="9" y="24"/>
                </a:lnTo>
                <a:lnTo>
                  <a:pt x="16" y="28"/>
                </a:lnTo>
                <a:lnTo>
                  <a:pt x="23" y="33"/>
                </a:lnTo>
                <a:lnTo>
                  <a:pt x="32" y="39"/>
                </a:lnTo>
                <a:lnTo>
                  <a:pt x="41" y="42"/>
                </a:lnTo>
                <a:lnTo>
                  <a:pt x="46" y="44"/>
                </a:lnTo>
                <a:lnTo>
                  <a:pt x="53" y="46"/>
                </a:lnTo>
                <a:lnTo>
                  <a:pt x="59" y="48"/>
                </a:lnTo>
                <a:lnTo>
                  <a:pt x="64" y="48"/>
                </a:lnTo>
                <a:lnTo>
                  <a:pt x="64" y="26"/>
                </a:lnTo>
                <a:lnTo>
                  <a:pt x="60" y="26"/>
                </a:lnTo>
                <a:lnTo>
                  <a:pt x="57" y="26"/>
                </a:lnTo>
                <a:lnTo>
                  <a:pt x="53" y="24"/>
                </a:lnTo>
                <a:lnTo>
                  <a:pt x="50" y="24"/>
                </a:lnTo>
                <a:lnTo>
                  <a:pt x="43" y="21"/>
                </a:lnTo>
                <a:lnTo>
                  <a:pt x="36" y="16"/>
                </a:lnTo>
                <a:lnTo>
                  <a:pt x="28" y="12"/>
                </a:lnTo>
                <a:lnTo>
                  <a:pt x="21" y="7"/>
                </a:lnTo>
                <a:lnTo>
                  <a:pt x="14" y="3"/>
                </a:lnTo>
                <a:lnTo>
                  <a:pt x="5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5" name=""/>
          <p:cNvSpPr/>
          <p:nvPr/>
        </p:nvSpPr>
        <p:spPr>
          <a:xfrm>
            <a:off x="1909800" y="-1173240"/>
            <a:ext cx="58680" cy="22320"/>
          </a:xfrm>
          <a:custGeom>
            <a:avLst/>
            <a:gdLst/>
            <a:ahLst/>
            <a:rect l="l" t="t" r="r" b="b"/>
            <a:pathLst>
              <a:path w="73" h="29">
                <a:moveTo>
                  <a:pt x="0" y="22"/>
                </a:moveTo>
                <a:lnTo>
                  <a:pt x="0" y="22"/>
                </a:lnTo>
                <a:lnTo>
                  <a:pt x="18" y="22"/>
                </a:lnTo>
                <a:lnTo>
                  <a:pt x="36" y="24"/>
                </a:lnTo>
                <a:lnTo>
                  <a:pt x="43" y="24"/>
                </a:lnTo>
                <a:lnTo>
                  <a:pt x="52" y="25"/>
                </a:lnTo>
                <a:lnTo>
                  <a:pt x="59" y="25"/>
                </a:lnTo>
                <a:lnTo>
                  <a:pt x="68" y="29"/>
                </a:lnTo>
                <a:lnTo>
                  <a:pt x="73" y="8"/>
                </a:lnTo>
                <a:lnTo>
                  <a:pt x="64" y="6"/>
                </a:lnTo>
                <a:lnTo>
                  <a:pt x="55" y="4"/>
                </a:lnTo>
                <a:lnTo>
                  <a:pt x="47" y="2"/>
                </a:lnTo>
                <a:lnTo>
                  <a:pt x="36" y="2"/>
                </a:lnTo>
                <a:lnTo>
                  <a:pt x="18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6" name=""/>
          <p:cNvSpPr/>
          <p:nvPr/>
        </p:nvSpPr>
        <p:spPr>
          <a:xfrm>
            <a:off x="1841400" y="-1177920"/>
            <a:ext cx="68400" cy="23760"/>
          </a:xfrm>
          <a:custGeom>
            <a:avLst/>
            <a:gdLst/>
            <a:ahLst/>
            <a:rect l="l" t="t" r="r" b="b"/>
            <a:pathLst>
              <a:path w="87" h="31">
                <a:moveTo>
                  <a:pt x="18" y="13"/>
                </a:moveTo>
                <a:lnTo>
                  <a:pt x="2" y="16"/>
                </a:lnTo>
                <a:lnTo>
                  <a:pt x="9" y="20"/>
                </a:lnTo>
                <a:lnTo>
                  <a:pt x="14" y="23"/>
                </a:lnTo>
                <a:lnTo>
                  <a:pt x="20" y="25"/>
                </a:lnTo>
                <a:lnTo>
                  <a:pt x="27" y="27"/>
                </a:lnTo>
                <a:lnTo>
                  <a:pt x="32" y="29"/>
                </a:lnTo>
                <a:lnTo>
                  <a:pt x="37" y="29"/>
                </a:lnTo>
                <a:lnTo>
                  <a:pt x="43" y="31"/>
                </a:lnTo>
                <a:lnTo>
                  <a:pt x="48" y="31"/>
                </a:lnTo>
                <a:lnTo>
                  <a:pt x="68" y="29"/>
                </a:lnTo>
                <a:lnTo>
                  <a:pt x="87" y="27"/>
                </a:lnTo>
                <a:lnTo>
                  <a:pt x="87" y="7"/>
                </a:lnTo>
                <a:lnTo>
                  <a:pt x="66" y="9"/>
                </a:lnTo>
                <a:lnTo>
                  <a:pt x="48" y="11"/>
                </a:lnTo>
                <a:lnTo>
                  <a:pt x="45" y="11"/>
                </a:lnTo>
                <a:lnTo>
                  <a:pt x="41" y="11"/>
                </a:lnTo>
                <a:lnTo>
                  <a:pt x="36" y="9"/>
                </a:lnTo>
                <a:lnTo>
                  <a:pt x="32" y="9"/>
                </a:lnTo>
                <a:lnTo>
                  <a:pt x="29" y="7"/>
                </a:lnTo>
                <a:lnTo>
                  <a:pt x="25" y="6"/>
                </a:lnTo>
                <a:lnTo>
                  <a:pt x="20" y="4"/>
                </a:lnTo>
                <a:lnTo>
                  <a:pt x="16" y="0"/>
                </a:lnTo>
                <a:lnTo>
                  <a:pt x="0" y="2"/>
                </a:lnTo>
                <a:lnTo>
                  <a:pt x="18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7" name=""/>
          <p:cNvSpPr/>
          <p:nvPr/>
        </p:nvSpPr>
        <p:spPr>
          <a:xfrm>
            <a:off x="1830240" y="-1176480"/>
            <a:ext cx="24120" cy="28800"/>
          </a:xfrm>
          <a:custGeom>
            <a:avLst/>
            <a:gdLst/>
            <a:ahLst/>
            <a:rect l="l" t="t" r="r" b="b"/>
            <a:pathLst>
              <a:path w="28" h="37">
                <a:moveTo>
                  <a:pt x="0" y="37"/>
                </a:moveTo>
                <a:lnTo>
                  <a:pt x="0" y="37"/>
                </a:lnTo>
                <a:lnTo>
                  <a:pt x="7" y="37"/>
                </a:lnTo>
                <a:lnTo>
                  <a:pt x="12" y="34"/>
                </a:lnTo>
                <a:lnTo>
                  <a:pt x="16" y="30"/>
                </a:lnTo>
                <a:lnTo>
                  <a:pt x="19" y="27"/>
                </a:lnTo>
                <a:lnTo>
                  <a:pt x="23" y="20"/>
                </a:lnTo>
                <a:lnTo>
                  <a:pt x="28" y="11"/>
                </a:lnTo>
                <a:lnTo>
                  <a:pt x="12" y="0"/>
                </a:lnTo>
                <a:lnTo>
                  <a:pt x="7" y="9"/>
                </a:lnTo>
                <a:lnTo>
                  <a:pt x="3" y="14"/>
                </a:lnTo>
                <a:lnTo>
                  <a:pt x="1" y="14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8" name=""/>
          <p:cNvSpPr/>
          <p:nvPr/>
        </p:nvSpPr>
        <p:spPr>
          <a:xfrm>
            <a:off x="1797120" y="-1171440"/>
            <a:ext cx="33120" cy="23760"/>
          </a:xfrm>
          <a:custGeom>
            <a:avLst/>
            <a:gdLst/>
            <a:ahLst/>
            <a:rect l="l" t="t" r="r" b="b"/>
            <a:pathLst>
              <a:path w="43" h="30">
                <a:moveTo>
                  <a:pt x="21" y="13"/>
                </a:moveTo>
                <a:lnTo>
                  <a:pt x="7" y="20"/>
                </a:lnTo>
                <a:lnTo>
                  <a:pt x="12" y="22"/>
                </a:lnTo>
                <a:lnTo>
                  <a:pt x="21" y="25"/>
                </a:lnTo>
                <a:lnTo>
                  <a:pt x="25" y="27"/>
                </a:lnTo>
                <a:lnTo>
                  <a:pt x="30" y="29"/>
                </a:lnTo>
                <a:lnTo>
                  <a:pt x="36" y="30"/>
                </a:lnTo>
                <a:lnTo>
                  <a:pt x="43" y="30"/>
                </a:lnTo>
                <a:lnTo>
                  <a:pt x="43" y="9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0" y="7"/>
                </a:lnTo>
                <a:lnTo>
                  <a:pt x="21" y="4"/>
                </a:lnTo>
                <a:lnTo>
                  <a:pt x="12" y="0"/>
                </a:lnTo>
                <a:lnTo>
                  <a:pt x="0" y="7"/>
                </a:lnTo>
                <a:lnTo>
                  <a:pt x="21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29" name=""/>
          <p:cNvSpPr/>
          <p:nvPr/>
        </p:nvSpPr>
        <p:spPr>
          <a:xfrm>
            <a:off x="1724040" y="-1166760"/>
            <a:ext cx="88920" cy="49320"/>
          </a:xfrm>
          <a:custGeom>
            <a:avLst/>
            <a:gdLst/>
            <a:ahLst/>
            <a:rect l="l" t="t" r="r" b="b"/>
            <a:pathLst>
              <a:path w="113" h="62">
                <a:moveTo>
                  <a:pt x="0" y="62"/>
                </a:moveTo>
                <a:lnTo>
                  <a:pt x="0" y="62"/>
                </a:lnTo>
                <a:lnTo>
                  <a:pt x="15" y="62"/>
                </a:lnTo>
                <a:lnTo>
                  <a:pt x="29" y="58"/>
                </a:lnTo>
                <a:lnTo>
                  <a:pt x="38" y="58"/>
                </a:lnTo>
                <a:lnTo>
                  <a:pt x="47" y="55"/>
                </a:lnTo>
                <a:lnTo>
                  <a:pt x="54" y="53"/>
                </a:lnTo>
                <a:lnTo>
                  <a:pt x="63" y="49"/>
                </a:lnTo>
                <a:lnTo>
                  <a:pt x="72" y="46"/>
                </a:lnTo>
                <a:lnTo>
                  <a:pt x="79" y="42"/>
                </a:lnTo>
                <a:lnTo>
                  <a:pt x="86" y="39"/>
                </a:lnTo>
                <a:lnTo>
                  <a:pt x="93" y="33"/>
                </a:lnTo>
                <a:lnTo>
                  <a:pt x="98" y="26"/>
                </a:lnTo>
                <a:lnTo>
                  <a:pt x="105" y="21"/>
                </a:lnTo>
                <a:lnTo>
                  <a:pt x="109" y="14"/>
                </a:lnTo>
                <a:lnTo>
                  <a:pt x="113" y="7"/>
                </a:lnTo>
                <a:lnTo>
                  <a:pt x="93" y="0"/>
                </a:lnTo>
                <a:lnTo>
                  <a:pt x="89" y="3"/>
                </a:lnTo>
                <a:lnTo>
                  <a:pt x="88" y="8"/>
                </a:lnTo>
                <a:lnTo>
                  <a:pt x="84" y="12"/>
                </a:lnTo>
                <a:lnTo>
                  <a:pt x="79" y="16"/>
                </a:lnTo>
                <a:lnTo>
                  <a:pt x="73" y="21"/>
                </a:lnTo>
                <a:lnTo>
                  <a:pt x="68" y="24"/>
                </a:lnTo>
                <a:lnTo>
                  <a:pt x="63" y="26"/>
                </a:lnTo>
                <a:lnTo>
                  <a:pt x="56" y="30"/>
                </a:lnTo>
                <a:lnTo>
                  <a:pt x="48" y="33"/>
                </a:lnTo>
                <a:lnTo>
                  <a:pt x="40" y="35"/>
                </a:lnTo>
                <a:lnTo>
                  <a:pt x="34" y="37"/>
                </a:lnTo>
                <a:lnTo>
                  <a:pt x="27" y="39"/>
                </a:lnTo>
                <a:lnTo>
                  <a:pt x="13" y="40"/>
                </a:lnTo>
                <a:lnTo>
                  <a:pt x="0" y="40"/>
                </a:lnTo>
                <a:lnTo>
                  <a:pt x="0" y="6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0" name=""/>
          <p:cNvSpPr/>
          <p:nvPr/>
        </p:nvSpPr>
        <p:spPr>
          <a:xfrm>
            <a:off x="1635120" y="-1135080"/>
            <a:ext cx="88920" cy="49320"/>
          </a:xfrm>
          <a:custGeom>
            <a:avLst/>
            <a:gdLst/>
            <a:ahLst/>
            <a:rect l="l" t="t" r="r" b="b"/>
            <a:pathLst>
              <a:path w="112" h="63">
                <a:moveTo>
                  <a:pt x="0" y="63"/>
                </a:moveTo>
                <a:lnTo>
                  <a:pt x="9" y="63"/>
                </a:lnTo>
                <a:lnTo>
                  <a:pt x="20" y="61"/>
                </a:lnTo>
                <a:lnTo>
                  <a:pt x="29" y="59"/>
                </a:lnTo>
                <a:lnTo>
                  <a:pt x="36" y="56"/>
                </a:lnTo>
                <a:lnTo>
                  <a:pt x="50" y="49"/>
                </a:lnTo>
                <a:lnTo>
                  <a:pt x="63" y="41"/>
                </a:lnTo>
                <a:lnTo>
                  <a:pt x="73" y="33"/>
                </a:lnTo>
                <a:lnTo>
                  <a:pt x="86" y="25"/>
                </a:lnTo>
                <a:lnTo>
                  <a:pt x="93" y="24"/>
                </a:lnTo>
                <a:lnTo>
                  <a:pt x="98" y="22"/>
                </a:lnTo>
                <a:lnTo>
                  <a:pt x="105" y="22"/>
                </a:lnTo>
                <a:lnTo>
                  <a:pt x="112" y="22"/>
                </a:lnTo>
                <a:lnTo>
                  <a:pt x="112" y="0"/>
                </a:lnTo>
                <a:lnTo>
                  <a:pt x="103" y="0"/>
                </a:lnTo>
                <a:lnTo>
                  <a:pt x="93" y="2"/>
                </a:lnTo>
                <a:lnTo>
                  <a:pt x="84" y="6"/>
                </a:lnTo>
                <a:lnTo>
                  <a:pt x="77" y="8"/>
                </a:lnTo>
                <a:lnTo>
                  <a:pt x="63" y="15"/>
                </a:lnTo>
                <a:lnTo>
                  <a:pt x="50" y="22"/>
                </a:lnTo>
                <a:lnTo>
                  <a:pt x="39" y="31"/>
                </a:lnTo>
                <a:lnTo>
                  <a:pt x="27" y="36"/>
                </a:lnTo>
                <a:lnTo>
                  <a:pt x="20" y="40"/>
                </a:lnTo>
                <a:lnTo>
                  <a:pt x="15" y="41"/>
                </a:lnTo>
                <a:lnTo>
                  <a:pt x="9" y="41"/>
                </a:lnTo>
                <a:lnTo>
                  <a:pt x="0" y="43"/>
                </a:lnTo>
                <a:lnTo>
                  <a:pt x="0" y="6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1" name=""/>
          <p:cNvSpPr/>
          <p:nvPr/>
        </p:nvSpPr>
        <p:spPr>
          <a:xfrm>
            <a:off x="1619280" y="-1095480"/>
            <a:ext cx="23760" cy="39960"/>
          </a:xfrm>
          <a:custGeom>
            <a:avLst/>
            <a:gdLst/>
            <a:ahLst/>
            <a:rect l="l" t="t" r="r" b="b"/>
            <a:pathLst>
              <a:path w="30" h="50">
                <a:moveTo>
                  <a:pt x="19" y="50"/>
                </a:moveTo>
                <a:lnTo>
                  <a:pt x="30" y="6"/>
                </a:lnTo>
                <a:lnTo>
                  <a:pt x="10" y="0"/>
                </a:lnTo>
                <a:lnTo>
                  <a:pt x="0" y="47"/>
                </a:lnTo>
                <a:lnTo>
                  <a:pt x="19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2" name=""/>
          <p:cNvSpPr/>
          <p:nvPr/>
        </p:nvSpPr>
        <p:spPr>
          <a:xfrm>
            <a:off x="1617840" y="-1058760"/>
            <a:ext cx="64800" cy="87120"/>
          </a:xfrm>
          <a:custGeom>
            <a:avLst/>
            <a:gdLst/>
            <a:ahLst/>
            <a:rect l="l" t="t" r="r" b="b"/>
            <a:pathLst>
              <a:path w="82" h="108">
                <a:moveTo>
                  <a:pt x="82" y="98"/>
                </a:moveTo>
                <a:lnTo>
                  <a:pt x="71" y="87"/>
                </a:lnTo>
                <a:lnTo>
                  <a:pt x="69" y="87"/>
                </a:lnTo>
                <a:lnTo>
                  <a:pt x="66" y="85"/>
                </a:lnTo>
                <a:lnTo>
                  <a:pt x="62" y="83"/>
                </a:lnTo>
                <a:lnTo>
                  <a:pt x="59" y="80"/>
                </a:lnTo>
                <a:lnTo>
                  <a:pt x="53" y="74"/>
                </a:lnTo>
                <a:lnTo>
                  <a:pt x="50" y="69"/>
                </a:lnTo>
                <a:lnTo>
                  <a:pt x="44" y="64"/>
                </a:lnTo>
                <a:lnTo>
                  <a:pt x="41" y="57"/>
                </a:lnTo>
                <a:lnTo>
                  <a:pt x="36" y="49"/>
                </a:lnTo>
                <a:lnTo>
                  <a:pt x="34" y="42"/>
                </a:lnTo>
                <a:lnTo>
                  <a:pt x="30" y="35"/>
                </a:lnTo>
                <a:lnTo>
                  <a:pt x="27" y="26"/>
                </a:lnTo>
                <a:lnTo>
                  <a:pt x="25" y="19"/>
                </a:lnTo>
                <a:lnTo>
                  <a:pt x="23" y="12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0" y="9"/>
                </a:lnTo>
                <a:lnTo>
                  <a:pt x="2" y="16"/>
                </a:lnTo>
                <a:lnTo>
                  <a:pt x="3" y="25"/>
                </a:lnTo>
                <a:lnTo>
                  <a:pt x="7" y="33"/>
                </a:lnTo>
                <a:lnTo>
                  <a:pt x="11" y="42"/>
                </a:lnTo>
                <a:lnTo>
                  <a:pt x="14" y="49"/>
                </a:lnTo>
                <a:lnTo>
                  <a:pt x="18" y="58"/>
                </a:lnTo>
                <a:lnTo>
                  <a:pt x="23" y="67"/>
                </a:lnTo>
                <a:lnTo>
                  <a:pt x="28" y="74"/>
                </a:lnTo>
                <a:lnTo>
                  <a:pt x="34" y="83"/>
                </a:lnTo>
                <a:lnTo>
                  <a:pt x="37" y="89"/>
                </a:lnTo>
                <a:lnTo>
                  <a:pt x="44" y="96"/>
                </a:lnTo>
                <a:lnTo>
                  <a:pt x="50" y="99"/>
                </a:lnTo>
                <a:lnTo>
                  <a:pt x="57" y="103"/>
                </a:lnTo>
                <a:lnTo>
                  <a:pt x="64" y="106"/>
                </a:lnTo>
                <a:lnTo>
                  <a:pt x="71" y="108"/>
                </a:lnTo>
                <a:lnTo>
                  <a:pt x="60" y="98"/>
                </a:lnTo>
                <a:lnTo>
                  <a:pt x="82" y="9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3" name=""/>
          <p:cNvSpPr/>
          <p:nvPr/>
        </p:nvSpPr>
        <p:spPr>
          <a:xfrm>
            <a:off x="1665360" y="-981000"/>
            <a:ext cx="27000" cy="71280"/>
          </a:xfrm>
          <a:custGeom>
            <a:avLst/>
            <a:gdLst/>
            <a:ahLst/>
            <a:rect l="l" t="t" r="r" b="b"/>
            <a:pathLst>
              <a:path w="34" h="89">
                <a:moveTo>
                  <a:pt x="32" y="89"/>
                </a:moveTo>
                <a:lnTo>
                  <a:pt x="34" y="87"/>
                </a:lnTo>
                <a:lnTo>
                  <a:pt x="34" y="76"/>
                </a:lnTo>
                <a:lnTo>
                  <a:pt x="34" y="64"/>
                </a:lnTo>
                <a:lnTo>
                  <a:pt x="31" y="49"/>
                </a:lnTo>
                <a:lnTo>
                  <a:pt x="29" y="35"/>
                </a:lnTo>
                <a:lnTo>
                  <a:pt x="24" y="10"/>
                </a:lnTo>
                <a:lnTo>
                  <a:pt x="22" y="0"/>
                </a:lnTo>
                <a:lnTo>
                  <a:pt x="0" y="0"/>
                </a:lnTo>
                <a:lnTo>
                  <a:pt x="4" y="14"/>
                </a:lnTo>
                <a:lnTo>
                  <a:pt x="8" y="39"/>
                </a:lnTo>
                <a:lnTo>
                  <a:pt x="9" y="53"/>
                </a:lnTo>
                <a:lnTo>
                  <a:pt x="11" y="65"/>
                </a:lnTo>
                <a:lnTo>
                  <a:pt x="13" y="76"/>
                </a:lnTo>
                <a:lnTo>
                  <a:pt x="11" y="83"/>
                </a:lnTo>
                <a:lnTo>
                  <a:pt x="13" y="80"/>
                </a:lnTo>
                <a:lnTo>
                  <a:pt x="32" y="8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4" name=""/>
          <p:cNvSpPr/>
          <p:nvPr/>
        </p:nvSpPr>
        <p:spPr>
          <a:xfrm>
            <a:off x="1611360" y="-915840"/>
            <a:ext cx="79200" cy="48960"/>
          </a:xfrm>
          <a:custGeom>
            <a:avLst/>
            <a:gdLst/>
            <a:ahLst/>
            <a:rect l="l" t="t" r="r" b="b"/>
            <a:pathLst>
              <a:path w="99" h="63">
                <a:moveTo>
                  <a:pt x="0" y="63"/>
                </a:moveTo>
                <a:lnTo>
                  <a:pt x="0" y="63"/>
                </a:lnTo>
                <a:lnTo>
                  <a:pt x="7" y="63"/>
                </a:lnTo>
                <a:lnTo>
                  <a:pt x="12" y="61"/>
                </a:lnTo>
                <a:lnTo>
                  <a:pt x="19" y="61"/>
                </a:lnTo>
                <a:lnTo>
                  <a:pt x="26" y="57"/>
                </a:lnTo>
                <a:lnTo>
                  <a:pt x="41" y="54"/>
                </a:lnTo>
                <a:lnTo>
                  <a:pt x="55" y="47"/>
                </a:lnTo>
                <a:lnTo>
                  <a:pt x="62" y="43"/>
                </a:lnTo>
                <a:lnTo>
                  <a:pt x="69" y="38"/>
                </a:lnTo>
                <a:lnTo>
                  <a:pt x="76" y="34"/>
                </a:lnTo>
                <a:lnTo>
                  <a:pt x="82" y="31"/>
                </a:lnTo>
                <a:lnTo>
                  <a:pt x="87" y="25"/>
                </a:lnTo>
                <a:lnTo>
                  <a:pt x="92" y="20"/>
                </a:lnTo>
                <a:lnTo>
                  <a:pt x="96" y="15"/>
                </a:lnTo>
                <a:lnTo>
                  <a:pt x="99" y="9"/>
                </a:lnTo>
                <a:lnTo>
                  <a:pt x="80" y="0"/>
                </a:lnTo>
                <a:lnTo>
                  <a:pt x="78" y="4"/>
                </a:lnTo>
                <a:lnTo>
                  <a:pt x="75" y="8"/>
                </a:lnTo>
                <a:lnTo>
                  <a:pt x="71" y="11"/>
                </a:lnTo>
                <a:lnTo>
                  <a:pt x="67" y="15"/>
                </a:lnTo>
                <a:lnTo>
                  <a:pt x="62" y="18"/>
                </a:lnTo>
                <a:lnTo>
                  <a:pt x="57" y="22"/>
                </a:lnTo>
                <a:lnTo>
                  <a:pt x="51" y="25"/>
                </a:lnTo>
                <a:lnTo>
                  <a:pt x="46" y="29"/>
                </a:lnTo>
                <a:lnTo>
                  <a:pt x="32" y="34"/>
                </a:lnTo>
                <a:lnTo>
                  <a:pt x="19" y="38"/>
                </a:lnTo>
                <a:lnTo>
                  <a:pt x="14" y="41"/>
                </a:lnTo>
                <a:lnTo>
                  <a:pt x="9" y="41"/>
                </a:lnTo>
                <a:lnTo>
                  <a:pt x="3" y="43"/>
                </a:lnTo>
                <a:lnTo>
                  <a:pt x="0" y="43"/>
                </a:lnTo>
                <a:lnTo>
                  <a:pt x="0" y="6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5" name=""/>
          <p:cNvSpPr/>
          <p:nvPr/>
        </p:nvSpPr>
        <p:spPr>
          <a:xfrm>
            <a:off x="1584360" y="-922320"/>
            <a:ext cx="28440" cy="55440"/>
          </a:xfrm>
          <a:custGeom>
            <a:avLst/>
            <a:gdLst/>
            <a:ahLst/>
            <a:rect l="l" t="t" r="r" b="b"/>
            <a:pathLst>
              <a:path w="38" h="72">
                <a:moveTo>
                  <a:pt x="7" y="20"/>
                </a:moveTo>
                <a:lnTo>
                  <a:pt x="0" y="9"/>
                </a:lnTo>
                <a:lnTo>
                  <a:pt x="0" y="18"/>
                </a:lnTo>
                <a:lnTo>
                  <a:pt x="4" y="27"/>
                </a:lnTo>
                <a:lnTo>
                  <a:pt x="6" y="38"/>
                </a:lnTo>
                <a:lnTo>
                  <a:pt x="9" y="47"/>
                </a:lnTo>
                <a:lnTo>
                  <a:pt x="14" y="56"/>
                </a:lnTo>
                <a:lnTo>
                  <a:pt x="18" y="63"/>
                </a:lnTo>
                <a:lnTo>
                  <a:pt x="22" y="66"/>
                </a:lnTo>
                <a:lnTo>
                  <a:pt x="25" y="68"/>
                </a:lnTo>
                <a:lnTo>
                  <a:pt x="30" y="70"/>
                </a:lnTo>
                <a:lnTo>
                  <a:pt x="36" y="72"/>
                </a:lnTo>
                <a:lnTo>
                  <a:pt x="36" y="52"/>
                </a:lnTo>
                <a:lnTo>
                  <a:pt x="38" y="52"/>
                </a:lnTo>
                <a:lnTo>
                  <a:pt x="38" y="52"/>
                </a:lnTo>
                <a:lnTo>
                  <a:pt x="38" y="52"/>
                </a:lnTo>
                <a:lnTo>
                  <a:pt x="36" y="50"/>
                </a:lnTo>
                <a:lnTo>
                  <a:pt x="32" y="45"/>
                </a:lnTo>
                <a:lnTo>
                  <a:pt x="29" y="38"/>
                </a:lnTo>
                <a:lnTo>
                  <a:pt x="27" y="31"/>
                </a:lnTo>
                <a:lnTo>
                  <a:pt x="23" y="22"/>
                </a:lnTo>
                <a:lnTo>
                  <a:pt x="22" y="17"/>
                </a:lnTo>
                <a:lnTo>
                  <a:pt x="22" y="9"/>
                </a:lnTo>
                <a:lnTo>
                  <a:pt x="14" y="0"/>
                </a:lnTo>
                <a:lnTo>
                  <a:pt x="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6" name=""/>
          <p:cNvSpPr/>
          <p:nvPr/>
        </p:nvSpPr>
        <p:spPr>
          <a:xfrm>
            <a:off x="1546200" y="-954000"/>
            <a:ext cx="49320" cy="46080"/>
          </a:xfrm>
          <a:custGeom>
            <a:avLst/>
            <a:gdLst/>
            <a:ahLst/>
            <a:rect l="l" t="t" r="r" b="b"/>
            <a:pathLst>
              <a:path w="60" h="57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2" y="9"/>
                </a:lnTo>
                <a:lnTo>
                  <a:pt x="5" y="15"/>
                </a:lnTo>
                <a:lnTo>
                  <a:pt x="7" y="20"/>
                </a:lnTo>
                <a:lnTo>
                  <a:pt x="14" y="27"/>
                </a:lnTo>
                <a:lnTo>
                  <a:pt x="23" y="34"/>
                </a:lnTo>
                <a:lnTo>
                  <a:pt x="30" y="43"/>
                </a:lnTo>
                <a:lnTo>
                  <a:pt x="39" y="48"/>
                </a:lnTo>
                <a:lnTo>
                  <a:pt x="46" y="54"/>
                </a:lnTo>
                <a:lnTo>
                  <a:pt x="53" y="57"/>
                </a:lnTo>
                <a:lnTo>
                  <a:pt x="60" y="38"/>
                </a:lnTo>
                <a:lnTo>
                  <a:pt x="57" y="38"/>
                </a:lnTo>
                <a:lnTo>
                  <a:pt x="52" y="32"/>
                </a:lnTo>
                <a:lnTo>
                  <a:pt x="44" y="27"/>
                </a:lnTo>
                <a:lnTo>
                  <a:pt x="37" y="20"/>
                </a:lnTo>
                <a:lnTo>
                  <a:pt x="30" y="15"/>
                </a:lnTo>
                <a:lnTo>
                  <a:pt x="25" y="7"/>
                </a:lnTo>
                <a:lnTo>
                  <a:pt x="23" y="4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7" name=""/>
          <p:cNvSpPr/>
          <p:nvPr/>
        </p:nvSpPr>
        <p:spPr>
          <a:xfrm>
            <a:off x="1546200" y="-1055520"/>
            <a:ext cx="82440" cy="101520"/>
          </a:xfrm>
          <a:custGeom>
            <a:avLst/>
            <a:gdLst/>
            <a:ahLst/>
            <a:rect l="l" t="t" r="r" b="b"/>
            <a:pathLst>
              <a:path w="103" h="128">
                <a:moveTo>
                  <a:pt x="82" y="0"/>
                </a:moveTo>
                <a:lnTo>
                  <a:pt x="82" y="0"/>
                </a:lnTo>
                <a:lnTo>
                  <a:pt x="82" y="4"/>
                </a:lnTo>
                <a:lnTo>
                  <a:pt x="82" y="7"/>
                </a:lnTo>
                <a:lnTo>
                  <a:pt x="80" y="11"/>
                </a:lnTo>
                <a:lnTo>
                  <a:pt x="80" y="14"/>
                </a:lnTo>
                <a:lnTo>
                  <a:pt x="76" y="22"/>
                </a:lnTo>
                <a:lnTo>
                  <a:pt x="71" y="29"/>
                </a:lnTo>
                <a:lnTo>
                  <a:pt x="66" y="36"/>
                </a:lnTo>
                <a:lnTo>
                  <a:pt x="59" y="43"/>
                </a:lnTo>
                <a:lnTo>
                  <a:pt x="52" y="50"/>
                </a:lnTo>
                <a:lnTo>
                  <a:pt x="44" y="57"/>
                </a:lnTo>
                <a:lnTo>
                  <a:pt x="37" y="66"/>
                </a:lnTo>
                <a:lnTo>
                  <a:pt x="28" y="73"/>
                </a:lnTo>
                <a:lnTo>
                  <a:pt x="21" y="82"/>
                </a:lnTo>
                <a:lnTo>
                  <a:pt x="14" y="89"/>
                </a:lnTo>
                <a:lnTo>
                  <a:pt x="9" y="98"/>
                </a:lnTo>
                <a:lnTo>
                  <a:pt x="5" y="107"/>
                </a:lnTo>
                <a:lnTo>
                  <a:pt x="2" y="112"/>
                </a:lnTo>
                <a:lnTo>
                  <a:pt x="2" y="118"/>
                </a:lnTo>
                <a:lnTo>
                  <a:pt x="0" y="123"/>
                </a:lnTo>
                <a:lnTo>
                  <a:pt x="0" y="128"/>
                </a:lnTo>
                <a:lnTo>
                  <a:pt x="21" y="128"/>
                </a:lnTo>
                <a:lnTo>
                  <a:pt x="21" y="125"/>
                </a:lnTo>
                <a:lnTo>
                  <a:pt x="21" y="121"/>
                </a:lnTo>
                <a:lnTo>
                  <a:pt x="23" y="118"/>
                </a:lnTo>
                <a:lnTo>
                  <a:pt x="23" y="116"/>
                </a:lnTo>
                <a:lnTo>
                  <a:pt x="27" y="109"/>
                </a:lnTo>
                <a:lnTo>
                  <a:pt x="32" y="102"/>
                </a:lnTo>
                <a:lnTo>
                  <a:pt x="37" y="95"/>
                </a:lnTo>
                <a:lnTo>
                  <a:pt x="44" y="87"/>
                </a:lnTo>
                <a:lnTo>
                  <a:pt x="52" y="80"/>
                </a:lnTo>
                <a:lnTo>
                  <a:pt x="59" y="73"/>
                </a:lnTo>
                <a:lnTo>
                  <a:pt x="66" y="66"/>
                </a:lnTo>
                <a:lnTo>
                  <a:pt x="75" y="57"/>
                </a:lnTo>
                <a:lnTo>
                  <a:pt x="82" y="50"/>
                </a:lnTo>
                <a:lnTo>
                  <a:pt x="89" y="41"/>
                </a:lnTo>
                <a:lnTo>
                  <a:pt x="94" y="32"/>
                </a:lnTo>
                <a:lnTo>
                  <a:pt x="100" y="23"/>
                </a:lnTo>
                <a:lnTo>
                  <a:pt x="101" y="18"/>
                </a:lnTo>
                <a:lnTo>
                  <a:pt x="103" y="11"/>
                </a:lnTo>
                <a:lnTo>
                  <a:pt x="103" y="6"/>
                </a:lnTo>
                <a:lnTo>
                  <a:pt x="103" y="0"/>
                </a:lnTo>
                <a:lnTo>
                  <a:pt x="8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8" name=""/>
          <p:cNvSpPr/>
          <p:nvPr/>
        </p:nvSpPr>
        <p:spPr>
          <a:xfrm>
            <a:off x="1600200" y="-1100160"/>
            <a:ext cx="28440" cy="44640"/>
          </a:xfrm>
          <a:custGeom>
            <a:avLst/>
            <a:gdLst/>
            <a:ahLst/>
            <a:rect l="l" t="t" r="r" b="b"/>
            <a:pathLst>
              <a:path w="35" h="55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1" y="18"/>
                </a:lnTo>
                <a:lnTo>
                  <a:pt x="5" y="25"/>
                </a:lnTo>
                <a:lnTo>
                  <a:pt x="7" y="32"/>
                </a:lnTo>
                <a:lnTo>
                  <a:pt x="10" y="37"/>
                </a:lnTo>
                <a:lnTo>
                  <a:pt x="12" y="43"/>
                </a:lnTo>
                <a:lnTo>
                  <a:pt x="12" y="50"/>
                </a:lnTo>
                <a:lnTo>
                  <a:pt x="14" y="55"/>
                </a:lnTo>
                <a:lnTo>
                  <a:pt x="35" y="55"/>
                </a:lnTo>
                <a:lnTo>
                  <a:pt x="35" y="46"/>
                </a:lnTo>
                <a:lnTo>
                  <a:pt x="32" y="37"/>
                </a:lnTo>
                <a:lnTo>
                  <a:pt x="30" y="30"/>
                </a:lnTo>
                <a:lnTo>
                  <a:pt x="26" y="25"/>
                </a:lnTo>
                <a:lnTo>
                  <a:pt x="24" y="18"/>
                </a:lnTo>
                <a:lnTo>
                  <a:pt x="23" y="12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39" name=""/>
          <p:cNvSpPr/>
          <p:nvPr/>
        </p:nvSpPr>
        <p:spPr>
          <a:xfrm>
            <a:off x="1566720" y="-1152360"/>
            <a:ext cx="51120" cy="52200"/>
          </a:xfrm>
          <a:custGeom>
            <a:avLst/>
            <a:gdLst/>
            <a:ahLst/>
            <a:rect l="l" t="t" r="r" b="b"/>
            <a:pathLst>
              <a:path w="64" h="68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2" y="15"/>
                </a:lnTo>
                <a:lnTo>
                  <a:pt x="5" y="20"/>
                </a:lnTo>
                <a:lnTo>
                  <a:pt x="9" y="27"/>
                </a:lnTo>
                <a:lnTo>
                  <a:pt x="16" y="34"/>
                </a:lnTo>
                <a:lnTo>
                  <a:pt x="25" y="43"/>
                </a:lnTo>
                <a:lnTo>
                  <a:pt x="32" y="50"/>
                </a:lnTo>
                <a:lnTo>
                  <a:pt x="39" y="57"/>
                </a:lnTo>
                <a:lnTo>
                  <a:pt x="39" y="59"/>
                </a:lnTo>
                <a:lnTo>
                  <a:pt x="41" y="63"/>
                </a:lnTo>
                <a:lnTo>
                  <a:pt x="43" y="64"/>
                </a:lnTo>
                <a:lnTo>
                  <a:pt x="43" y="68"/>
                </a:lnTo>
                <a:lnTo>
                  <a:pt x="64" y="68"/>
                </a:lnTo>
                <a:lnTo>
                  <a:pt x="64" y="61"/>
                </a:lnTo>
                <a:lnTo>
                  <a:pt x="60" y="56"/>
                </a:lnTo>
                <a:lnTo>
                  <a:pt x="59" y="50"/>
                </a:lnTo>
                <a:lnTo>
                  <a:pt x="55" y="45"/>
                </a:lnTo>
                <a:lnTo>
                  <a:pt x="48" y="36"/>
                </a:lnTo>
                <a:lnTo>
                  <a:pt x="39" y="29"/>
                </a:lnTo>
                <a:lnTo>
                  <a:pt x="32" y="22"/>
                </a:lnTo>
                <a:lnTo>
                  <a:pt x="25" y="15"/>
                </a:lnTo>
                <a:lnTo>
                  <a:pt x="23" y="11"/>
                </a:lnTo>
                <a:lnTo>
                  <a:pt x="23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0" name=""/>
          <p:cNvSpPr/>
          <p:nvPr/>
        </p:nvSpPr>
        <p:spPr>
          <a:xfrm>
            <a:off x="1566720" y="-1181160"/>
            <a:ext cx="68400" cy="30240"/>
          </a:xfrm>
          <a:custGeom>
            <a:avLst/>
            <a:gdLst/>
            <a:ahLst/>
            <a:rect l="l" t="t" r="r" b="b"/>
            <a:pathLst>
              <a:path w="85" h="39">
                <a:moveTo>
                  <a:pt x="71" y="2"/>
                </a:moveTo>
                <a:lnTo>
                  <a:pt x="73" y="0"/>
                </a:lnTo>
                <a:lnTo>
                  <a:pt x="67" y="2"/>
                </a:lnTo>
                <a:lnTo>
                  <a:pt x="60" y="3"/>
                </a:lnTo>
                <a:lnTo>
                  <a:pt x="50" y="7"/>
                </a:lnTo>
                <a:lnTo>
                  <a:pt x="37" y="10"/>
                </a:lnTo>
                <a:lnTo>
                  <a:pt x="25" y="14"/>
                </a:lnTo>
                <a:lnTo>
                  <a:pt x="16" y="18"/>
                </a:lnTo>
                <a:lnTo>
                  <a:pt x="11" y="19"/>
                </a:lnTo>
                <a:lnTo>
                  <a:pt x="7" y="23"/>
                </a:lnTo>
                <a:lnTo>
                  <a:pt x="2" y="28"/>
                </a:lnTo>
                <a:lnTo>
                  <a:pt x="0" y="35"/>
                </a:lnTo>
                <a:lnTo>
                  <a:pt x="21" y="35"/>
                </a:lnTo>
                <a:lnTo>
                  <a:pt x="21" y="39"/>
                </a:lnTo>
                <a:lnTo>
                  <a:pt x="19" y="39"/>
                </a:lnTo>
                <a:lnTo>
                  <a:pt x="21" y="39"/>
                </a:lnTo>
                <a:lnTo>
                  <a:pt x="23" y="37"/>
                </a:lnTo>
                <a:lnTo>
                  <a:pt x="34" y="34"/>
                </a:lnTo>
                <a:lnTo>
                  <a:pt x="44" y="30"/>
                </a:lnTo>
                <a:lnTo>
                  <a:pt x="55" y="26"/>
                </a:lnTo>
                <a:lnTo>
                  <a:pt x="66" y="23"/>
                </a:lnTo>
                <a:lnTo>
                  <a:pt x="76" y="19"/>
                </a:lnTo>
                <a:lnTo>
                  <a:pt x="83" y="18"/>
                </a:lnTo>
                <a:lnTo>
                  <a:pt x="85" y="16"/>
                </a:lnTo>
                <a:lnTo>
                  <a:pt x="71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1" name=""/>
          <p:cNvSpPr/>
          <p:nvPr/>
        </p:nvSpPr>
        <p:spPr>
          <a:xfrm>
            <a:off x="1623960" y="-1214280"/>
            <a:ext cx="58680" cy="44280"/>
          </a:xfrm>
          <a:custGeom>
            <a:avLst/>
            <a:gdLst/>
            <a:ahLst/>
            <a:rect l="l" t="t" r="r" b="b"/>
            <a:pathLst>
              <a:path w="75" h="55">
                <a:moveTo>
                  <a:pt x="53" y="10"/>
                </a:moveTo>
                <a:lnTo>
                  <a:pt x="64" y="0"/>
                </a:lnTo>
                <a:lnTo>
                  <a:pt x="55" y="2"/>
                </a:lnTo>
                <a:lnTo>
                  <a:pt x="48" y="5"/>
                </a:lnTo>
                <a:lnTo>
                  <a:pt x="39" y="10"/>
                </a:lnTo>
                <a:lnTo>
                  <a:pt x="30" y="16"/>
                </a:lnTo>
                <a:lnTo>
                  <a:pt x="23" y="23"/>
                </a:lnTo>
                <a:lnTo>
                  <a:pt x="14" y="28"/>
                </a:lnTo>
                <a:lnTo>
                  <a:pt x="7" y="35"/>
                </a:lnTo>
                <a:lnTo>
                  <a:pt x="0" y="41"/>
                </a:lnTo>
                <a:lnTo>
                  <a:pt x="14" y="55"/>
                </a:lnTo>
                <a:lnTo>
                  <a:pt x="21" y="50"/>
                </a:lnTo>
                <a:lnTo>
                  <a:pt x="29" y="44"/>
                </a:lnTo>
                <a:lnTo>
                  <a:pt x="36" y="37"/>
                </a:lnTo>
                <a:lnTo>
                  <a:pt x="43" y="32"/>
                </a:lnTo>
                <a:lnTo>
                  <a:pt x="52" y="27"/>
                </a:lnTo>
                <a:lnTo>
                  <a:pt x="57" y="23"/>
                </a:lnTo>
                <a:lnTo>
                  <a:pt x="62" y="21"/>
                </a:lnTo>
                <a:lnTo>
                  <a:pt x="64" y="21"/>
                </a:lnTo>
                <a:lnTo>
                  <a:pt x="75" y="10"/>
                </a:lnTo>
                <a:lnTo>
                  <a:pt x="53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2" name=""/>
          <p:cNvSpPr/>
          <p:nvPr/>
        </p:nvSpPr>
        <p:spPr>
          <a:xfrm>
            <a:off x="1665360" y="-1225440"/>
            <a:ext cx="17280" cy="20520"/>
          </a:xfrm>
          <a:custGeom>
            <a:avLst/>
            <a:gdLst/>
            <a:ahLst/>
            <a:rect l="l" t="t" r="r" b="b"/>
            <a:pathLst>
              <a:path w="22" h="24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0" y="8"/>
                </a:lnTo>
                <a:lnTo>
                  <a:pt x="0" y="16"/>
                </a:lnTo>
                <a:lnTo>
                  <a:pt x="0" y="24"/>
                </a:lnTo>
                <a:lnTo>
                  <a:pt x="22" y="24"/>
                </a:lnTo>
                <a:lnTo>
                  <a:pt x="22" y="16"/>
                </a:lnTo>
                <a:lnTo>
                  <a:pt x="22" y="8"/>
                </a:lnTo>
                <a:lnTo>
                  <a:pt x="22" y="3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3" name=""/>
          <p:cNvSpPr/>
          <p:nvPr/>
        </p:nvSpPr>
        <p:spPr>
          <a:xfrm>
            <a:off x="1622520" y="-1270080"/>
            <a:ext cx="60120" cy="44640"/>
          </a:xfrm>
          <a:custGeom>
            <a:avLst/>
            <a:gdLst/>
            <a:ahLst/>
            <a:rect l="l" t="t" r="r" b="b"/>
            <a:pathLst>
              <a:path w="77" h="57">
                <a:moveTo>
                  <a:pt x="0" y="19"/>
                </a:moveTo>
                <a:lnTo>
                  <a:pt x="0" y="19"/>
                </a:lnTo>
                <a:lnTo>
                  <a:pt x="6" y="19"/>
                </a:lnTo>
                <a:lnTo>
                  <a:pt x="13" y="21"/>
                </a:lnTo>
                <a:lnTo>
                  <a:pt x="18" y="21"/>
                </a:lnTo>
                <a:lnTo>
                  <a:pt x="23" y="23"/>
                </a:lnTo>
                <a:lnTo>
                  <a:pt x="29" y="25"/>
                </a:lnTo>
                <a:lnTo>
                  <a:pt x="34" y="28"/>
                </a:lnTo>
                <a:lnTo>
                  <a:pt x="38" y="30"/>
                </a:lnTo>
                <a:lnTo>
                  <a:pt x="41" y="32"/>
                </a:lnTo>
                <a:lnTo>
                  <a:pt x="45" y="35"/>
                </a:lnTo>
                <a:lnTo>
                  <a:pt x="48" y="39"/>
                </a:lnTo>
                <a:lnTo>
                  <a:pt x="50" y="42"/>
                </a:lnTo>
                <a:lnTo>
                  <a:pt x="52" y="44"/>
                </a:lnTo>
                <a:lnTo>
                  <a:pt x="54" y="48"/>
                </a:lnTo>
                <a:lnTo>
                  <a:pt x="55" y="51"/>
                </a:lnTo>
                <a:lnTo>
                  <a:pt x="55" y="53"/>
                </a:lnTo>
                <a:lnTo>
                  <a:pt x="55" y="57"/>
                </a:lnTo>
                <a:lnTo>
                  <a:pt x="77" y="57"/>
                </a:lnTo>
                <a:lnTo>
                  <a:pt x="77" y="51"/>
                </a:lnTo>
                <a:lnTo>
                  <a:pt x="75" y="44"/>
                </a:lnTo>
                <a:lnTo>
                  <a:pt x="73" y="41"/>
                </a:lnTo>
                <a:lnTo>
                  <a:pt x="70" y="35"/>
                </a:lnTo>
                <a:lnTo>
                  <a:pt x="68" y="30"/>
                </a:lnTo>
                <a:lnTo>
                  <a:pt x="63" y="25"/>
                </a:lnTo>
                <a:lnTo>
                  <a:pt x="59" y="21"/>
                </a:lnTo>
                <a:lnTo>
                  <a:pt x="54" y="16"/>
                </a:lnTo>
                <a:lnTo>
                  <a:pt x="48" y="14"/>
                </a:lnTo>
                <a:lnTo>
                  <a:pt x="43" y="10"/>
                </a:lnTo>
                <a:lnTo>
                  <a:pt x="36" y="7"/>
                </a:lnTo>
                <a:lnTo>
                  <a:pt x="31" y="5"/>
                </a:lnTo>
                <a:lnTo>
                  <a:pt x="23" y="3"/>
                </a:lnTo>
                <a:lnTo>
                  <a:pt x="14" y="1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4" name=""/>
          <p:cNvSpPr/>
          <p:nvPr/>
        </p:nvSpPr>
        <p:spPr>
          <a:xfrm>
            <a:off x="1547640" y="-1270080"/>
            <a:ext cx="74880" cy="42840"/>
          </a:xfrm>
          <a:custGeom>
            <a:avLst/>
            <a:gdLst/>
            <a:ahLst/>
            <a:rect l="l" t="t" r="r" b="b"/>
            <a:pathLst>
              <a:path w="92" h="55">
                <a:moveTo>
                  <a:pt x="21" y="46"/>
                </a:moveTo>
                <a:lnTo>
                  <a:pt x="10" y="55"/>
                </a:lnTo>
                <a:lnTo>
                  <a:pt x="18" y="55"/>
                </a:lnTo>
                <a:lnTo>
                  <a:pt x="25" y="53"/>
                </a:lnTo>
                <a:lnTo>
                  <a:pt x="32" y="51"/>
                </a:lnTo>
                <a:lnTo>
                  <a:pt x="39" y="48"/>
                </a:lnTo>
                <a:lnTo>
                  <a:pt x="48" y="42"/>
                </a:lnTo>
                <a:lnTo>
                  <a:pt x="57" y="35"/>
                </a:lnTo>
                <a:lnTo>
                  <a:pt x="66" y="30"/>
                </a:lnTo>
                <a:lnTo>
                  <a:pt x="74" y="25"/>
                </a:lnTo>
                <a:lnTo>
                  <a:pt x="78" y="23"/>
                </a:lnTo>
                <a:lnTo>
                  <a:pt x="83" y="21"/>
                </a:lnTo>
                <a:lnTo>
                  <a:pt x="87" y="21"/>
                </a:lnTo>
                <a:lnTo>
                  <a:pt x="92" y="21"/>
                </a:lnTo>
                <a:lnTo>
                  <a:pt x="92" y="0"/>
                </a:lnTo>
                <a:lnTo>
                  <a:pt x="85" y="0"/>
                </a:lnTo>
                <a:lnTo>
                  <a:pt x="78" y="1"/>
                </a:lnTo>
                <a:lnTo>
                  <a:pt x="69" y="3"/>
                </a:lnTo>
                <a:lnTo>
                  <a:pt x="64" y="7"/>
                </a:lnTo>
                <a:lnTo>
                  <a:pt x="53" y="12"/>
                </a:lnTo>
                <a:lnTo>
                  <a:pt x="44" y="19"/>
                </a:lnTo>
                <a:lnTo>
                  <a:pt x="35" y="25"/>
                </a:lnTo>
                <a:lnTo>
                  <a:pt x="28" y="30"/>
                </a:lnTo>
                <a:lnTo>
                  <a:pt x="23" y="32"/>
                </a:lnTo>
                <a:lnTo>
                  <a:pt x="19" y="33"/>
                </a:lnTo>
                <a:lnTo>
                  <a:pt x="16" y="33"/>
                </a:lnTo>
                <a:lnTo>
                  <a:pt x="10" y="33"/>
                </a:lnTo>
                <a:lnTo>
                  <a:pt x="0" y="42"/>
                </a:lnTo>
                <a:lnTo>
                  <a:pt x="21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5" name=""/>
          <p:cNvSpPr/>
          <p:nvPr/>
        </p:nvSpPr>
        <p:spPr>
          <a:xfrm>
            <a:off x="1476360" y="-1238400"/>
            <a:ext cx="87480" cy="76320"/>
          </a:xfrm>
          <a:custGeom>
            <a:avLst/>
            <a:gdLst/>
            <a:ahLst/>
            <a:rect l="l" t="t" r="r" b="b"/>
            <a:pathLst>
              <a:path w="110" h="96">
                <a:moveTo>
                  <a:pt x="7" y="96"/>
                </a:moveTo>
                <a:lnTo>
                  <a:pt x="7" y="96"/>
                </a:lnTo>
                <a:lnTo>
                  <a:pt x="25" y="89"/>
                </a:lnTo>
                <a:lnTo>
                  <a:pt x="41" y="83"/>
                </a:lnTo>
                <a:lnTo>
                  <a:pt x="50" y="80"/>
                </a:lnTo>
                <a:lnTo>
                  <a:pt x="57" y="76"/>
                </a:lnTo>
                <a:lnTo>
                  <a:pt x="64" y="73"/>
                </a:lnTo>
                <a:lnTo>
                  <a:pt x="71" y="67"/>
                </a:lnTo>
                <a:lnTo>
                  <a:pt x="78" y="64"/>
                </a:lnTo>
                <a:lnTo>
                  <a:pt x="84" y="57"/>
                </a:lnTo>
                <a:lnTo>
                  <a:pt x="89" y="51"/>
                </a:lnTo>
                <a:lnTo>
                  <a:pt x="94" y="42"/>
                </a:lnTo>
                <a:lnTo>
                  <a:pt x="100" y="35"/>
                </a:lnTo>
                <a:lnTo>
                  <a:pt x="103" y="26"/>
                </a:lnTo>
                <a:lnTo>
                  <a:pt x="107" y="16"/>
                </a:lnTo>
                <a:lnTo>
                  <a:pt x="110" y="5"/>
                </a:lnTo>
                <a:lnTo>
                  <a:pt x="89" y="0"/>
                </a:lnTo>
                <a:lnTo>
                  <a:pt x="87" y="10"/>
                </a:lnTo>
                <a:lnTo>
                  <a:pt x="84" y="17"/>
                </a:lnTo>
                <a:lnTo>
                  <a:pt x="80" y="26"/>
                </a:lnTo>
                <a:lnTo>
                  <a:pt x="76" y="32"/>
                </a:lnTo>
                <a:lnTo>
                  <a:pt x="73" y="37"/>
                </a:lnTo>
                <a:lnTo>
                  <a:pt x="69" y="42"/>
                </a:lnTo>
                <a:lnTo>
                  <a:pt x="64" y="48"/>
                </a:lnTo>
                <a:lnTo>
                  <a:pt x="59" y="51"/>
                </a:lnTo>
                <a:lnTo>
                  <a:pt x="53" y="55"/>
                </a:lnTo>
                <a:lnTo>
                  <a:pt x="46" y="58"/>
                </a:lnTo>
                <a:lnTo>
                  <a:pt x="41" y="62"/>
                </a:lnTo>
                <a:lnTo>
                  <a:pt x="34" y="64"/>
                </a:lnTo>
                <a:lnTo>
                  <a:pt x="18" y="69"/>
                </a:lnTo>
                <a:lnTo>
                  <a:pt x="0" y="76"/>
                </a:lnTo>
                <a:lnTo>
                  <a:pt x="0" y="76"/>
                </a:lnTo>
                <a:lnTo>
                  <a:pt x="7" y="9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6" name=""/>
          <p:cNvSpPr/>
          <p:nvPr/>
        </p:nvSpPr>
        <p:spPr>
          <a:xfrm>
            <a:off x="1392120" y="-1176480"/>
            <a:ext cx="88920" cy="69840"/>
          </a:xfrm>
          <a:custGeom>
            <a:avLst/>
            <a:gdLst/>
            <a:ahLst/>
            <a:rect l="l" t="t" r="r" b="b"/>
            <a:pathLst>
              <a:path w="112" h="89">
                <a:moveTo>
                  <a:pt x="2" y="89"/>
                </a:moveTo>
                <a:lnTo>
                  <a:pt x="7" y="89"/>
                </a:lnTo>
                <a:lnTo>
                  <a:pt x="18" y="86"/>
                </a:lnTo>
                <a:lnTo>
                  <a:pt x="25" y="80"/>
                </a:lnTo>
                <a:lnTo>
                  <a:pt x="34" y="77"/>
                </a:lnTo>
                <a:lnTo>
                  <a:pt x="43" y="71"/>
                </a:lnTo>
                <a:lnTo>
                  <a:pt x="54" y="61"/>
                </a:lnTo>
                <a:lnTo>
                  <a:pt x="64" y="50"/>
                </a:lnTo>
                <a:lnTo>
                  <a:pt x="75" y="41"/>
                </a:lnTo>
                <a:lnTo>
                  <a:pt x="86" y="32"/>
                </a:lnTo>
                <a:lnTo>
                  <a:pt x="91" y="29"/>
                </a:lnTo>
                <a:lnTo>
                  <a:pt x="98" y="25"/>
                </a:lnTo>
                <a:lnTo>
                  <a:pt x="105" y="23"/>
                </a:lnTo>
                <a:lnTo>
                  <a:pt x="112" y="20"/>
                </a:lnTo>
                <a:lnTo>
                  <a:pt x="107" y="0"/>
                </a:lnTo>
                <a:lnTo>
                  <a:pt x="96" y="4"/>
                </a:lnTo>
                <a:lnTo>
                  <a:pt x="87" y="7"/>
                </a:lnTo>
                <a:lnTo>
                  <a:pt x="80" y="11"/>
                </a:lnTo>
                <a:lnTo>
                  <a:pt x="73" y="16"/>
                </a:lnTo>
                <a:lnTo>
                  <a:pt x="61" y="25"/>
                </a:lnTo>
                <a:lnTo>
                  <a:pt x="50" y="36"/>
                </a:lnTo>
                <a:lnTo>
                  <a:pt x="39" y="46"/>
                </a:lnTo>
                <a:lnTo>
                  <a:pt x="29" y="53"/>
                </a:lnTo>
                <a:lnTo>
                  <a:pt x="23" y="59"/>
                </a:lnTo>
                <a:lnTo>
                  <a:pt x="16" y="62"/>
                </a:lnTo>
                <a:lnTo>
                  <a:pt x="9" y="66"/>
                </a:lnTo>
                <a:lnTo>
                  <a:pt x="0" y="70"/>
                </a:lnTo>
                <a:lnTo>
                  <a:pt x="5" y="68"/>
                </a:lnTo>
                <a:lnTo>
                  <a:pt x="2" y="8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7" name=""/>
          <p:cNvSpPr/>
          <p:nvPr/>
        </p:nvSpPr>
        <p:spPr>
          <a:xfrm>
            <a:off x="1285920" y="-1131840"/>
            <a:ext cx="109440" cy="31680"/>
          </a:xfrm>
          <a:custGeom>
            <a:avLst/>
            <a:gdLst/>
            <a:ahLst/>
            <a:rect l="l" t="t" r="r" b="b"/>
            <a:pathLst>
              <a:path w="138" h="41">
                <a:moveTo>
                  <a:pt x="23" y="41"/>
                </a:moveTo>
                <a:lnTo>
                  <a:pt x="23" y="37"/>
                </a:lnTo>
                <a:lnTo>
                  <a:pt x="21" y="30"/>
                </a:lnTo>
                <a:lnTo>
                  <a:pt x="21" y="27"/>
                </a:lnTo>
                <a:lnTo>
                  <a:pt x="21" y="25"/>
                </a:lnTo>
                <a:lnTo>
                  <a:pt x="21" y="23"/>
                </a:lnTo>
                <a:lnTo>
                  <a:pt x="23" y="23"/>
                </a:lnTo>
                <a:lnTo>
                  <a:pt x="23" y="21"/>
                </a:lnTo>
                <a:lnTo>
                  <a:pt x="25" y="21"/>
                </a:lnTo>
                <a:lnTo>
                  <a:pt x="28" y="20"/>
                </a:lnTo>
                <a:lnTo>
                  <a:pt x="35" y="20"/>
                </a:lnTo>
                <a:lnTo>
                  <a:pt x="42" y="20"/>
                </a:lnTo>
                <a:lnTo>
                  <a:pt x="53" y="21"/>
                </a:lnTo>
                <a:lnTo>
                  <a:pt x="66" y="21"/>
                </a:lnTo>
                <a:lnTo>
                  <a:pt x="96" y="27"/>
                </a:lnTo>
                <a:lnTo>
                  <a:pt x="135" y="32"/>
                </a:lnTo>
                <a:lnTo>
                  <a:pt x="138" y="11"/>
                </a:lnTo>
                <a:lnTo>
                  <a:pt x="99" y="5"/>
                </a:lnTo>
                <a:lnTo>
                  <a:pt x="67" y="2"/>
                </a:lnTo>
                <a:lnTo>
                  <a:pt x="55" y="0"/>
                </a:lnTo>
                <a:lnTo>
                  <a:pt x="44" y="0"/>
                </a:lnTo>
                <a:lnTo>
                  <a:pt x="33" y="0"/>
                </a:lnTo>
                <a:lnTo>
                  <a:pt x="26" y="0"/>
                </a:lnTo>
                <a:lnTo>
                  <a:pt x="19" y="2"/>
                </a:lnTo>
                <a:lnTo>
                  <a:pt x="12" y="4"/>
                </a:lnTo>
                <a:lnTo>
                  <a:pt x="7" y="9"/>
                </a:lnTo>
                <a:lnTo>
                  <a:pt x="1" y="14"/>
                </a:lnTo>
                <a:lnTo>
                  <a:pt x="0" y="21"/>
                </a:lnTo>
                <a:lnTo>
                  <a:pt x="0" y="27"/>
                </a:lnTo>
                <a:lnTo>
                  <a:pt x="0" y="34"/>
                </a:lnTo>
                <a:lnTo>
                  <a:pt x="1" y="41"/>
                </a:lnTo>
                <a:lnTo>
                  <a:pt x="1" y="36"/>
                </a:lnTo>
                <a:lnTo>
                  <a:pt x="23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8" name=""/>
          <p:cNvSpPr/>
          <p:nvPr/>
        </p:nvSpPr>
        <p:spPr>
          <a:xfrm>
            <a:off x="1260360" y="-1103400"/>
            <a:ext cx="42840" cy="55800"/>
          </a:xfrm>
          <a:custGeom>
            <a:avLst/>
            <a:gdLst/>
            <a:ahLst/>
            <a:rect l="l" t="t" r="r" b="b"/>
            <a:pathLst>
              <a:path w="53" h="71">
                <a:moveTo>
                  <a:pt x="0" y="71"/>
                </a:moveTo>
                <a:lnTo>
                  <a:pt x="0" y="71"/>
                </a:lnTo>
                <a:lnTo>
                  <a:pt x="7" y="71"/>
                </a:lnTo>
                <a:lnTo>
                  <a:pt x="12" y="67"/>
                </a:lnTo>
                <a:lnTo>
                  <a:pt x="16" y="66"/>
                </a:lnTo>
                <a:lnTo>
                  <a:pt x="21" y="60"/>
                </a:lnTo>
                <a:lnTo>
                  <a:pt x="28" y="53"/>
                </a:lnTo>
                <a:lnTo>
                  <a:pt x="35" y="42"/>
                </a:lnTo>
                <a:lnTo>
                  <a:pt x="41" y="32"/>
                </a:lnTo>
                <a:lnTo>
                  <a:pt x="46" y="21"/>
                </a:lnTo>
                <a:lnTo>
                  <a:pt x="49" y="12"/>
                </a:lnTo>
                <a:lnTo>
                  <a:pt x="53" y="5"/>
                </a:lnTo>
                <a:lnTo>
                  <a:pt x="32" y="0"/>
                </a:lnTo>
                <a:lnTo>
                  <a:pt x="30" y="5"/>
                </a:lnTo>
                <a:lnTo>
                  <a:pt x="26" y="14"/>
                </a:lnTo>
                <a:lnTo>
                  <a:pt x="23" y="23"/>
                </a:lnTo>
                <a:lnTo>
                  <a:pt x="17" y="32"/>
                </a:lnTo>
                <a:lnTo>
                  <a:pt x="12" y="41"/>
                </a:lnTo>
                <a:lnTo>
                  <a:pt x="5" y="46"/>
                </a:lnTo>
                <a:lnTo>
                  <a:pt x="3" y="48"/>
                </a:lnTo>
                <a:lnTo>
                  <a:pt x="1" y="49"/>
                </a:lnTo>
                <a:lnTo>
                  <a:pt x="0" y="51"/>
                </a:lnTo>
                <a:lnTo>
                  <a:pt x="0" y="51"/>
                </a:lnTo>
                <a:lnTo>
                  <a:pt x="0" y="7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49" name=""/>
          <p:cNvSpPr/>
          <p:nvPr/>
        </p:nvSpPr>
        <p:spPr>
          <a:xfrm>
            <a:off x="1244520" y="-1062000"/>
            <a:ext cx="15840" cy="14400"/>
          </a:xfrm>
          <a:custGeom>
            <a:avLst/>
            <a:gdLst/>
            <a:ahLst/>
            <a:rect l="l" t="t" r="r" b="b"/>
            <a:pathLst>
              <a:path w="20" h="20">
                <a:moveTo>
                  <a:pt x="0" y="4"/>
                </a:moveTo>
                <a:lnTo>
                  <a:pt x="0" y="4"/>
                </a:lnTo>
                <a:lnTo>
                  <a:pt x="0" y="9"/>
                </a:lnTo>
                <a:lnTo>
                  <a:pt x="2" y="13"/>
                </a:lnTo>
                <a:lnTo>
                  <a:pt x="7" y="16"/>
                </a:lnTo>
                <a:lnTo>
                  <a:pt x="11" y="18"/>
                </a:lnTo>
                <a:lnTo>
                  <a:pt x="16" y="20"/>
                </a:lnTo>
                <a:lnTo>
                  <a:pt x="20" y="20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8" y="0"/>
                </a:lnTo>
                <a:lnTo>
                  <a:pt x="20" y="2"/>
                </a:lnTo>
                <a:lnTo>
                  <a:pt x="20" y="4"/>
                </a:lnTo>
                <a:lnTo>
                  <a:pt x="2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0" name=""/>
          <p:cNvSpPr/>
          <p:nvPr/>
        </p:nvSpPr>
        <p:spPr>
          <a:xfrm>
            <a:off x="1244520" y="-1087560"/>
            <a:ext cx="31680" cy="27000"/>
          </a:xfrm>
          <a:custGeom>
            <a:avLst/>
            <a:gdLst/>
            <a:ahLst/>
            <a:rect l="l" t="t" r="r" b="b"/>
            <a:pathLst>
              <a:path w="39" h="36">
                <a:moveTo>
                  <a:pt x="25" y="22"/>
                </a:moveTo>
                <a:lnTo>
                  <a:pt x="23" y="20"/>
                </a:lnTo>
                <a:lnTo>
                  <a:pt x="20" y="16"/>
                </a:lnTo>
                <a:lnTo>
                  <a:pt x="18" y="13"/>
                </a:lnTo>
                <a:lnTo>
                  <a:pt x="20" y="9"/>
                </a:lnTo>
                <a:lnTo>
                  <a:pt x="20" y="7"/>
                </a:lnTo>
                <a:lnTo>
                  <a:pt x="18" y="9"/>
                </a:lnTo>
                <a:lnTo>
                  <a:pt x="14" y="13"/>
                </a:lnTo>
                <a:lnTo>
                  <a:pt x="11" y="16"/>
                </a:lnTo>
                <a:lnTo>
                  <a:pt x="5" y="20"/>
                </a:lnTo>
                <a:lnTo>
                  <a:pt x="4" y="23"/>
                </a:lnTo>
                <a:lnTo>
                  <a:pt x="2" y="27"/>
                </a:lnTo>
                <a:lnTo>
                  <a:pt x="0" y="30"/>
                </a:lnTo>
                <a:lnTo>
                  <a:pt x="0" y="36"/>
                </a:lnTo>
                <a:lnTo>
                  <a:pt x="20" y="36"/>
                </a:lnTo>
                <a:lnTo>
                  <a:pt x="20" y="36"/>
                </a:lnTo>
                <a:lnTo>
                  <a:pt x="21" y="36"/>
                </a:lnTo>
                <a:lnTo>
                  <a:pt x="21" y="34"/>
                </a:lnTo>
                <a:lnTo>
                  <a:pt x="25" y="32"/>
                </a:lnTo>
                <a:lnTo>
                  <a:pt x="27" y="29"/>
                </a:lnTo>
                <a:lnTo>
                  <a:pt x="32" y="25"/>
                </a:lnTo>
                <a:lnTo>
                  <a:pt x="36" y="22"/>
                </a:lnTo>
                <a:lnTo>
                  <a:pt x="37" y="16"/>
                </a:lnTo>
                <a:lnTo>
                  <a:pt x="39" y="11"/>
                </a:lnTo>
                <a:lnTo>
                  <a:pt x="36" y="4"/>
                </a:lnTo>
                <a:lnTo>
                  <a:pt x="32" y="0"/>
                </a:lnTo>
                <a:lnTo>
                  <a:pt x="30" y="0"/>
                </a:lnTo>
                <a:lnTo>
                  <a:pt x="25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1" name=""/>
          <p:cNvSpPr/>
          <p:nvPr/>
        </p:nvSpPr>
        <p:spPr>
          <a:xfrm>
            <a:off x="1212840" y="-1100160"/>
            <a:ext cx="55440" cy="28440"/>
          </a:xfrm>
          <a:custGeom>
            <a:avLst/>
            <a:gdLst/>
            <a:ahLst/>
            <a:rect l="l" t="t" r="r" b="b"/>
            <a:pathLst>
              <a:path w="69" h="36">
                <a:moveTo>
                  <a:pt x="0" y="21"/>
                </a:moveTo>
                <a:lnTo>
                  <a:pt x="0" y="21"/>
                </a:lnTo>
                <a:lnTo>
                  <a:pt x="5" y="21"/>
                </a:lnTo>
                <a:lnTo>
                  <a:pt x="12" y="23"/>
                </a:lnTo>
                <a:lnTo>
                  <a:pt x="19" y="23"/>
                </a:lnTo>
                <a:lnTo>
                  <a:pt x="28" y="25"/>
                </a:lnTo>
                <a:lnTo>
                  <a:pt x="44" y="30"/>
                </a:lnTo>
                <a:lnTo>
                  <a:pt x="64" y="36"/>
                </a:lnTo>
                <a:lnTo>
                  <a:pt x="69" y="14"/>
                </a:lnTo>
                <a:lnTo>
                  <a:pt x="52" y="11"/>
                </a:lnTo>
                <a:lnTo>
                  <a:pt x="34" y="5"/>
                </a:lnTo>
                <a:lnTo>
                  <a:pt x="25" y="4"/>
                </a:lnTo>
                <a:lnTo>
                  <a:pt x="16" y="2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2" name=""/>
          <p:cNvSpPr/>
          <p:nvPr/>
        </p:nvSpPr>
        <p:spPr>
          <a:xfrm>
            <a:off x="1171440" y="-1100160"/>
            <a:ext cx="41400" cy="50760"/>
          </a:xfrm>
          <a:custGeom>
            <a:avLst/>
            <a:gdLst/>
            <a:ahLst/>
            <a:rect l="l" t="t" r="r" b="b"/>
            <a:pathLst>
              <a:path w="53" h="62">
                <a:moveTo>
                  <a:pt x="3" y="62"/>
                </a:moveTo>
                <a:lnTo>
                  <a:pt x="7" y="62"/>
                </a:lnTo>
                <a:lnTo>
                  <a:pt x="14" y="59"/>
                </a:lnTo>
                <a:lnTo>
                  <a:pt x="19" y="55"/>
                </a:lnTo>
                <a:lnTo>
                  <a:pt x="24" y="52"/>
                </a:lnTo>
                <a:lnTo>
                  <a:pt x="30" y="48"/>
                </a:lnTo>
                <a:lnTo>
                  <a:pt x="37" y="41"/>
                </a:lnTo>
                <a:lnTo>
                  <a:pt x="42" y="34"/>
                </a:lnTo>
                <a:lnTo>
                  <a:pt x="48" y="27"/>
                </a:lnTo>
                <a:lnTo>
                  <a:pt x="51" y="23"/>
                </a:lnTo>
                <a:lnTo>
                  <a:pt x="53" y="21"/>
                </a:lnTo>
                <a:lnTo>
                  <a:pt x="53" y="21"/>
                </a:lnTo>
                <a:lnTo>
                  <a:pt x="53" y="21"/>
                </a:lnTo>
                <a:lnTo>
                  <a:pt x="53" y="21"/>
                </a:lnTo>
                <a:lnTo>
                  <a:pt x="53" y="0"/>
                </a:lnTo>
                <a:lnTo>
                  <a:pt x="48" y="2"/>
                </a:lnTo>
                <a:lnTo>
                  <a:pt x="42" y="4"/>
                </a:lnTo>
                <a:lnTo>
                  <a:pt x="39" y="5"/>
                </a:lnTo>
                <a:lnTo>
                  <a:pt x="35" y="9"/>
                </a:lnTo>
                <a:lnTo>
                  <a:pt x="30" y="14"/>
                </a:lnTo>
                <a:lnTo>
                  <a:pt x="26" y="21"/>
                </a:lnTo>
                <a:lnTo>
                  <a:pt x="21" y="27"/>
                </a:lnTo>
                <a:lnTo>
                  <a:pt x="16" y="34"/>
                </a:lnTo>
                <a:lnTo>
                  <a:pt x="12" y="36"/>
                </a:lnTo>
                <a:lnTo>
                  <a:pt x="8" y="37"/>
                </a:lnTo>
                <a:lnTo>
                  <a:pt x="5" y="41"/>
                </a:lnTo>
                <a:lnTo>
                  <a:pt x="0" y="43"/>
                </a:lnTo>
                <a:lnTo>
                  <a:pt x="3" y="41"/>
                </a:lnTo>
                <a:lnTo>
                  <a:pt x="3" y="6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3" name=""/>
          <p:cNvSpPr/>
          <p:nvPr/>
        </p:nvSpPr>
        <p:spPr>
          <a:xfrm>
            <a:off x="1122480" y="-1065240"/>
            <a:ext cx="52200" cy="42840"/>
          </a:xfrm>
          <a:custGeom>
            <a:avLst/>
            <a:gdLst/>
            <a:ahLst/>
            <a:rect l="l" t="t" r="r" b="b"/>
            <a:pathLst>
              <a:path w="68" h="55">
                <a:moveTo>
                  <a:pt x="22" y="50"/>
                </a:moveTo>
                <a:lnTo>
                  <a:pt x="20" y="55"/>
                </a:lnTo>
                <a:lnTo>
                  <a:pt x="22" y="53"/>
                </a:lnTo>
                <a:lnTo>
                  <a:pt x="27" y="48"/>
                </a:lnTo>
                <a:lnTo>
                  <a:pt x="36" y="42"/>
                </a:lnTo>
                <a:lnTo>
                  <a:pt x="45" y="35"/>
                </a:lnTo>
                <a:lnTo>
                  <a:pt x="54" y="30"/>
                </a:lnTo>
                <a:lnTo>
                  <a:pt x="63" y="23"/>
                </a:lnTo>
                <a:lnTo>
                  <a:pt x="68" y="19"/>
                </a:lnTo>
                <a:lnTo>
                  <a:pt x="64" y="19"/>
                </a:lnTo>
                <a:lnTo>
                  <a:pt x="64" y="0"/>
                </a:lnTo>
                <a:lnTo>
                  <a:pt x="55" y="3"/>
                </a:lnTo>
                <a:lnTo>
                  <a:pt x="50" y="7"/>
                </a:lnTo>
                <a:lnTo>
                  <a:pt x="41" y="12"/>
                </a:lnTo>
                <a:lnTo>
                  <a:pt x="30" y="19"/>
                </a:lnTo>
                <a:lnTo>
                  <a:pt x="22" y="26"/>
                </a:lnTo>
                <a:lnTo>
                  <a:pt x="13" y="34"/>
                </a:lnTo>
                <a:lnTo>
                  <a:pt x="6" y="41"/>
                </a:lnTo>
                <a:lnTo>
                  <a:pt x="0" y="46"/>
                </a:lnTo>
                <a:lnTo>
                  <a:pt x="0" y="50"/>
                </a:lnTo>
                <a:lnTo>
                  <a:pt x="22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4" name=""/>
          <p:cNvSpPr/>
          <p:nvPr/>
        </p:nvSpPr>
        <p:spPr>
          <a:xfrm>
            <a:off x="1103400" y="-1023840"/>
            <a:ext cx="36360" cy="54000"/>
          </a:xfrm>
          <a:custGeom>
            <a:avLst/>
            <a:gdLst/>
            <a:ahLst/>
            <a:rect l="l" t="t" r="r" b="b"/>
            <a:pathLst>
              <a:path w="46" h="70">
                <a:moveTo>
                  <a:pt x="20" y="59"/>
                </a:moveTo>
                <a:lnTo>
                  <a:pt x="18" y="70"/>
                </a:lnTo>
                <a:lnTo>
                  <a:pt x="23" y="63"/>
                </a:lnTo>
                <a:lnTo>
                  <a:pt x="29" y="54"/>
                </a:lnTo>
                <a:lnTo>
                  <a:pt x="32" y="43"/>
                </a:lnTo>
                <a:lnTo>
                  <a:pt x="37" y="34"/>
                </a:lnTo>
                <a:lnTo>
                  <a:pt x="41" y="23"/>
                </a:lnTo>
                <a:lnTo>
                  <a:pt x="43" y="15"/>
                </a:lnTo>
                <a:lnTo>
                  <a:pt x="45" y="7"/>
                </a:lnTo>
                <a:lnTo>
                  <a:pt x="46" y="0"/>
                </a:lnTo>
                <a:lnTo>
                  <a:pt x="25" y="0"/>
                </a:lnTo>
                <a:lnTo>
                  <a:pt x="23" y="2"/>
                </a:lnTo>
                <a:lnTo>
                  <a:pt x="21" y="9"/>
                </a:lnTo>
                <a:lnTo>
                  <a:pt x="20" y="18"/>
                </a:lnTo>
                <a:lnTo>
                  <a:pt x="16" y="27"/>
                </a:lnTo>
                <a:lnTo>
                  <a:pt x="13" y="36"/>
                </a:lnTo>
                <a:lnTo>
                  <a:pt x="9" y="45"/>
                </a:lnTo>
                <a:lnTo>
                  <a:pt x="5" y="52"/>
                </a:lnTo>
                <a:lnTo>
                  <a:pt x="2" y="56"/>
                </a:lnTo>
                <a:lnTo>
                  <a:pt x="0" y="66"/>
                </a:lnTo>
                <a:lnTo>
                  <a:pt x="20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5" name=""/>
          <p:cNvSpPr/>
          <p:nvPr/>
        </p:nvSpPr>
        <p:spPr>
          <a:xfrm>
            <a:off x="1103400" y="-982800"/>
            <a:ext cx="27000" cy="19080"/>
          </a:xfrm>
          <a:custGeom>
            <a:avLst/>
            <a:gdLst/>
            <a:ahLst/>
            <a:rect l="l" t="t" r="r" b="b"/>
            <a:pathLst>
              <a:path w="34" h="23">
                <a:moveTo>
                  <a:pt x="34" y="14"/>
                </a:moveTo>
                <a:lnTo>
                  <a:pt x="34" y="14"/>
                </a:lnTo>
                <a:lnTo>
                  <a:pt x="34" y="12"/>
                </a:lnTo>
                <a:lnTo>
                  <a:pt x="32" y="7"/>
                </a:lnTo>
                <a:lnTo>
                  <a:pt x="30" y="3"/>
                </a:lnTo>
                <a:lnTo>
                  <a:pt x="23" y="0"/>
                </a:lnTo>
                <a:lnTo>
                  <a:pt x="18" y="0"/>
                </a:lnTo>
                <a:lnTo>
                  <a:pt x="16" y="0"/>
                </a:lnTo>
                <a:lnTo>
                  <a:pt x="14" y="2"/>
                </a:lnTo>
                <a:lnTo>
                  <a:pt x="18" y="2"/>
                </a:lnTo>
                <a:lnTo>
                  <a:pt x="18" y="3"/>
                </a:lnTo>
                <a:lnTo>
                  <a:pt x="20" y="3"/>
                </a:lnTo>
                <a:lnTo>
                  <a:pt x="0" y="10"/>
                </a:lnTo>
                <a:lnTo>
                  <a:pt x="2" y="14"/>
                </a:lnTo>
                <a:lnTo>
                  <a:pt x="4" y="18"/>
                </a:lnTo>
                <a:lnTo>
                  <a:pt x="7" y="21"/>
                </a:lnTo>
                <a:lnTo>
                  <a:pt x="13" y="23"/>
                </a:lnTo>
                <a:lnTo>
                  <a:pt x="16" y="23"/>
                </a:lnTo>
                <a:lnTo>
                  <a:pt x="21" y="21"/>
                </a:lnTo>
                <a:lnTo>
                  <a:pt x="21" y="21"/>
                </a:lnTo>
                <a:lnTo>
                  <a:pt x="20" y="21"/>
                </a:lnTo>
                <a:lnTo>
                  <a:pt x="16" y="19"/>
                </a:lnTo>
                <a:lnTo>
                  <a:pt x="13" y="16"/>
                </a:lnTo>
                <a:lnTo>
                  <a:pt x="13" y="14"/>
                </a:lnTo>
                <a:lnTo>
                  <a:pt x="34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6" name=""/>
          <p:cNvSpPr/>
          <p:nvPr/>
        </p:nvSpPr>
        <p:spPr>
          <a:xfrm>
            <a:off x="1104840" y="-971640"/>
            <a:ext cx="25560" cy="68400"/>
          </a:xfrm>
          <a:custGeom>
            <a:avLst/>
            <a:gdLst/>
            <a:ahLst/>
            <a:rect l="l" t="t" r="r" b="b"/>
            <a:pathLst>
              <a:path w="32" h="85">
                <a:moveTo>
                  <a:pt x="28" y="73"/>
                </a:moveTo>
                <a:lnTo>
                  <a:pt x="30" y="73"/>
                </a:lnTo>
                <a:lnTo>
                  <a:pt x="27" y="68"/>
                </a:lnTo>
                <a:lnTo>
                  <a:pt x="25" y="64"/>
                </a:lnTo>
                <a:lnTo>
                  <a:pt x="23" y="59"/>
                </a:lnTo>
                <a:lnTo>
                  <a:pt x="21" y="53"/>
                </a:lnTo>
                <a:lnTo>
                  <a:pt x="21" y="50"/>
                </a:lnTo>
                <a:lnTo>
                  <a:pt x="21" y="44"/>
                </a:lnTo>
                <a:lnTo>
                  <a:pt x="21" y="39"/>
                </a:lnTo>
                <a:lnTo>
                  <a:pt x="23" y="36"/>
                </a:lnTo>
                <a:lnTo>
                  <a:pt x="28" y="16"/>
                </a:lnTo>
                <a:lnTo>
                  <a:pt x="32" y="0"/>
                </a:lnTo>
                <a:lnTo>
                  <a:pt x="11" y="0"/>
                </a:lnTo>
                <a:lnTo>
                  <a:pt x="7" y="11"/>
                </a:lnTo>
                <a:lnTo>
                  <a:pt x="2" y="30"/>
                </a:lnTo>
                <a:lnTo>
                  <a:pt x="0" y="37"/>
                </a:lnTo>
                <a:lnTo>
                  <a:pt x="0" y="43"/>
                </a:lnTo>
                <a:lnTo>
                  <a:pt x="0" y="50"/>
                </a:lnTo>
                <a:lnTo>
                  <a:pt x="0" y="57"/>
                </a:lnTo>
                <a:lnTo>
                  <a:pt x="2" y="64"/>
                </a:lnTo>
                <a:lnTo>
                  <a:pt x="5" y="71"/>
                </a:lnTo>
                <a:lnTo>
                  <a:pt x="9" y="78"/>
                </a:lnTo>
                <a:lnTo>
                  <a:pt x="12" y="85"/>
                </a:lnTo>
                <a:lnTo>
                  <a:pt x="14" y="85"/>
                </a:lnTo>
                <a:lnTo>
                  <a:pt x="28" y="7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7" name=""/>
          <p:cNvSpPr/>
          <p:nvPr/>
        </p:nvSpPr>
        <p:spPr>
          <a:xfrm>
            <a:off x="1027080" y="-912960"/>
            <a:ext cx="104760" cy="74880"/>
          </a:xfrm>
          <a:custGeom>
            <a:avLst/>
            <a:gdLst/>
            <a:ahLst/>
            <a:rect l="l" t="t" r="r" b="b"/>
            <a:pathLst>
              <a:path w="132" h="94">
                <a:moveTo>
                  <a:pt x="20" y="94"/>
                </a:moveTo>
                <a:lnTo>
                  <a:pt x="20" y="93"/>
                </a:lnTo>
                <a:lnTo>
                  <a:pt x="23" y="85"/>
                </a:lnTo>
                <a:lnTo>
                  <a:pt x="28" y="77"/>
                </a:lnTo>
                <a:lnTo>
                  <a:pt x="32" y="69"/>
                </a:lnTo>
                <a:lnTo>
                  <a:pt x="37" y="64"/>
                </a:lnTo>
                <a:lnTo>
                  <a:pt x="43" y="59"/>
                </a:lnTo>
                <a:lnTo>
                  <a:pt x="46" y="53"/>
                </a:lnTo>
                <a:lnTo>
                  <a:pt x="50" y="48"/>
                </a:lnTo>
                <a:lnTo>
                  <a:pt x="55" y="44"/>
                </a:lnTo>
                <a:lnTo>
                  <a:pt x="59" y="41"/>
                </a:lnTo>
                <a:lnTo>
                  <a:pt x="64" y="37"/>
                </a:lnTo>
                <a:lnTo>
                  <a:pt x="69" y="36"/>
                </a:lnTo>
                <a:lnTo>
                  <a:pt x="73" y="32"/>
                </a:lnTo>
                <a:lnTo>
                  <a:pt x="82" y="28"/>
                </a:lnTo>
                <a:lnTo>
                  <a:pt x="89" y="27"/>
                </a:lnTo>
                <a:lnTo>
                  <a:pt x="105" y="23"/>
                </a:lnTo>
                <a:lnTo>
                  <a:pt x="116" y="23"/>
                </a:lnTo>
                <a:lnTo>
                  <a:pt x="123" y="21"/>
                </a:lnTo>
                <a:lnTo>
                  <a:pt x="126" y="20"/>
                </a:lnTo>
                <a:lnTo>
                  <a:pt x="132" y="12"/>
                </a:lnTo>
                <a:lnTo>
                  <a:pt x="132" y="5"/>
                </a:lnTo>
                <a:lnTo>
                  <a:pt x="130" y="2"/>
                </a:lnTo>
                <a:lnTo>
                  <a:pt x="128" y="0"/>
                </a:lnTo>
                <a:lnTo>
                  <a:pt x="112" y="12"/>
                </a:lnTo>
                <a:lnTo>
                  <a:pt x="112" y="12"/>
                </a:lnTo>
                <a:lnTo>
                  <a:pt x="112" y="12"/>
                </a:lnTo>
                <a:lnTo>
                  <a:pt x="112" y="7"/>
                </a:lnTo>
                <a:lnTo>
                  <a:pt x="114" y="2"/>
                </a:lnTo>
                <a:lnTo>
                  <a:pt x="116" y="2"/>
                </a:lnTo>
                <a:lnTo>
                  <a:pt x="114" y="2"/>
                </a:lnTo>
                <a:lnTo>
                  <a:pt x="101" y="4"/>
                </a:lnTo>
                <a:lnTo>
                  <a:pt x="85" y="7"/>
                </a:lnTo>
                <a:lnTo>
                  <a:pt x="75" y="11"/>
                </a:lnTo>
                <a:lnTo>
                  <a:pt x="64" y="14"/>
                </a:lnTo>
                <a:lnTo>
                  <a:pt x="59" y="16"/>
                </a:lnTo>
                <a:lnTo>
                  <a:pt x="53" y="20"/>
                </a:lnTo>
                <a:lnTo>
                  <a:pt x="48" y="25"/>
                </a:lnTo>
                <a:lnTo>
                  <a:pt x="43" y="28"/>
                </a:lnTo>
                <a:lnTo>
                  <a:pt x="36" y="32"/>
                </a:lnTo>
                <a:lnTo>
                  <a:pt x="30" y="39"/>
                </a:lnTo>
                <a:lnTo>
                  <a:pt x="25" y="44"/>
                </a:lnTo>
                <a:lnTo>
                  <a:pt x="20" y="52"/>
                </a:lnTo>
                <a:lnTo>
                  <a:pt x="14" y="59"/>
                </a:lnTo>
                <a:lnTo>
                  <a:pt x="9" y="68"/>
                </a:lnTo>
                <a:lnTo>
                  <a:pt x="5" y="77"/>
                </a:lnTo>
                <a:lnTo>
                  <a:pt x="0" y="85"/>
                </a:lnTo>
                <a:lnTo>
                  <a:pt x="0" y="85"/>
                </a:lnTo>
                <a:lnTo>
                  <a:pt x="20" y="9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8" name=""/>
          <p:cNvSpPr/>
          <p:nvPr/>
        </p:nvSpPr>
        <p:spPr>
          <a:xfrm>
            <a:off x="952560" y="-844560"/>
            <a:ext cx="88920" cy="63360"/>
          </a:xfrm>
          <a:custGeom>
            <a:avLst/>
            <a:gdLst/>
            <a:ahLst/>
            <a:rect l="l" t="t" r="r" b="b"/>
            <a:pathLst>
              <a:path w="112" h="81">
                <a:moveTo>
                  <a:pt x="21" y="70"/>
                </a:moveTo>
                <a:lnTo>
                  <a:pt x="10" y="81"/>
                </a:lnTo>
                <a:lnTo>
                  <a:pt x="17" y="81"/>
                </a:lnTo>
                <a:lnTo>
                  <a:pt x="26" y="79"/>
                </a:lnTo>
                <a:lnTo>
                  <a:pt x="33" y="77"/>
                </a:lnTo>
                <a:lnTo>
                  <a:pt x="41" y="73"/>
                </a:lnTo>
                <a:lnTo>
                  <a:pt x="48" y="70"/>
                </a:lnTo>
                <a:lnTo>
                  <a:pt x="55" y="64"/>
                </a:lnTo>
                <a:lnTo>
                  <a:pt x="62" y="59"/>
                </a:lnTo>
                <a:lnTo>
                  <a:pt x="69" y="56"/>
                </a:lnTo>
                <a:lnTo>
                  <a:pt x="82" y="43"/>
                </a:lnTo>
                <a:lnTo>
                  <a:pt x="94" y="32"/>
                </a:lnTo>
                <a:lnTo>
                  <a:pt x="99" y="27"/>
                </a:lnTo>
                <a:lnTo>
                  <a:pt x="105" y="20"/>
                </a:lnTo>
                <a:lnTo>
                  <a:pt x="108" y="16"/>
                </a:lnTo>
                <a:lnTo>
                  <a:pt x="112" y="9"/>
                </a:lnTo>
                <a:lnTo>
                  <a:pt x="92" y="0"/>
                </a:lnTo>
                <a:lnTo>
                  <a:pt x="90" y="4"/>
                </a:lnTo>
                <a:lnTo>
                  <a:pt x="87" y="8"/>
                </a:lnTo>
                <a:lnTo>
                  <a:pt x="83" y="13"/>
                </a:lnTo>
                <a:lnTo>
                  <a:pt x="80" y="18"/>
                </a:lnTo>
                <a:lnTo>
                  <a:pt x="67" y="29"/>
                </a:lnTo>
                <a:lnTo>
                  <a:pt x="57" y="40"/>
                </a:lnTo>
                <a:lnTo>
                  <a:pt x="49" y="43"/>
                </a:lnTo>
                <a:lnTo>
                  <a:pt x="44" y="47"/>
                </a:lnTo>
                <a:lnTo>
                  <a:pt x="37" y="52"/>
                </a:lnTo>
                <a:lnTo>
                  <a:pt x="32" y="54"/>
                </a:lnTo>
                <a:lnTo>
                  <a:pt x="25" y="57"/>
                </a:lnTo>
                <a:lnTo>
                  <a:pt x="19" y="59"/>
                </a:lnTo>
                <a:lnTo>
                  <a:pt x="16" y="59"/>
                </a:lnTo>
                <a:lnTo>
                  <a:pt x="10" y="59"/>
                </a:lnTo>
                <a:lnTo>
                  <a:pt x="0" y="70"/>
                </a:lnTo>
                <a:lnTo>
                  <a:pt x="21" y="7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59" name=""/>
          <p:cNvSpPr/>
          <p:nvPr/>
        </p:nvSpPr>
        <p:spPr>
          <a:xfrm>
            <a:off x="952560" y="-790560"/>
            <a:ext cx="30240" cy="27000"/>
          </a:xfrm>
          <a:custGeom>
            <a:avLst/>
            <a:gdLst/>
            <a:ahLst/>
            <a:rect l="l" t="t" r="r" b="b"/>
            <a:pathLst>
              <a:path w="39" h="34">
                <a:moveTo>
                  <a:pt x="39" y="25"/>
                </a:moveTo>
                <a:lnTo>
                  <a:pt x="33" y="14"/>
                </a:lnTo>
                <a:lnTo>
                  <a:pt x="32" y="14"/>
                </a:lnTo>
                <a:lnTo>
                  <a:pt x="30" y="12"/>
                </a:lnTo>
                <a:lnTo>
                  <a:pt x="26" y="11"/>
                </a:lnTo>
                <a:lnTo>
                  <a:pt x="25" y="9"/>
                </a:lnTo>
                <a:lnTo>
                  <a:pt x="23" y="5"/>
                </a:lnTo>
                <a:lnTo>
                  <a:pt x="23" y="3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3" y="11"/>
                </a:lnTo>
                <a:lnTo>
                  <a:pt x="5" y="16"/>
                </a:lnTo>
                <a:lnTo>
                  <a:pt x="9" y="21"/>
                </a:lnTo>
                <a:lnTo>
                  <a:pt x="12" y="25"/>
                </a:lnTo>
                <a:lnTo>
                  <a:pt x="16" y="28"/>
                </a:lnTo>
                <a:lnTo>
                  <a:pt x="19" y="32"/>
                </a:lnTo>
                <a:lnTo>
                  <a:pt x="23" y="34"/>
                </a:lnTo>
                <a:lnTo>
                  <a:pt x="17" y="25"/>
                </a:lnTo>
                <a:lnTo>
                  <a:pt x="39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0" name=""/>
          <p:cNvSpPr/>
          <p:nvPr/>
        </p:nvSpPr>
        <p:spPr>
          <a:xfrm>
            <a:off x="966960" y="-771480"/>
            <a:ext cx="15840" cy="28440"/>
          </a:xfrm>
          <a:custGeom>
            <a:avLst/>
            <a:gdLst/>
            <a:ahLst/>
            <a:rect l="l" t="t" r="r" b="b"/>
            <a:pathLst>
              <a:path w="22" h="36">
                <a:moveTo>
                  <a:pt x="22" y="36"/>
                </a:moveTo>
                <a:lnTo>
                  <a:pt x="22" y="36"/>
                </a:lnTo>
                <a:lnTo>
                  <a:pt x="22" y="28"/>
                </a:lnTo>
                <a:lnTo>
                  <a:pt x="22" y="21"/>
                </a:lnTo>
                <a:lnTo>
                  <a:pt x="22" y="12"/>
                </a:lnTo>
                <a:lnTo>
                  <a:pt x="22" y="0"/>
                </a:lnTo>
                <a:lnTo>
                  <a:pt x="0" y="0"/>
                </a:lnTo>
                <a:lnTo>
                  <a:pt x="0" y="12"/>
                </a:lnTo>
                <a:lnTo>
                  <a:pt x="0" y="21"/>
                </a:lnTo>
                <a:lnTo>
                  <a:pt x="0" y="28"/>
                </a:lnTo>
                <a:lnTo>
                  <a:pt x="0" y="36"/>
                </a:lnTo>
                <a:lnTo>
                  <a:pt x="22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1" name=""/>
          <p:cNvSpPr/>
          <p:nvPr/>
        </p:nvSpPr>
        <p:spPr>
          <a:xfrm>
            <a:off x="966960" y="-743040"/>
            <a:ext cx="28440" cy="28800"/>
          </a:xfrm>
          <a:custGeom>
            <a:avLst/>
            <a:gdLst/>
            <a:ahLst/>
            <a:rect l="l" t="t" r="r" b="b"/>
            <a:pathLst>
              <a:path w="36" h="37">
                <a:moveTo>
                  <a:pt x="34" y="37"/>
                </a:moveTo>
                <a:lnTo>
                  <a:pt x="36" y="24"/>
                </a:lnTo>
                <a:lnTo>
                  <a:pt x="32" y="21"/>
                </a:lnTo>
                <a:lnTo>
                  <a:pt x="29" y="12"/>
                </a:lnTo>
                <a:lnTo>
                  <a:pt x="25" y="8"/>
                </a:lnTo>
                <a:lnTo>
                  <a:pt x="24" y="3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lnTo>
                  <a:pt x="0" y="5"/>
                </a:lnTo>
                <a:lnTo>
                  <a:pt x="2" y="10"/>
                </a:lnTo>
                <a:lnTo>
                  <a:pt x="6" y="16"/>
                </a:lnTo>
                <a:lnTo>
                  <a:pt x="9" y="21"/>
                </a:lnTo>
                <a:lnTo>
                  <a:pt x="13" y="30"/>
                </a:lnTo>
                <a:lnTo>
                  <a:pt x="16" y="35"/>
                </a:lnTo>
                <a:lnTo>
                  <a:pt x="18" y="23"/>
                </a:lnTo>
                <a:lnTo>
                  <a:pt x="34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2" name=""/>
          <p:cNvSpPr/>
          <p:nvPr/>
        </p:nvSpPr>
        <p:spPr>
          <a:xfrm>
            <a:off x="968400" y="-725400"/>
            <a:ext cx="23760" cy="25200"/>
          </a:xfrm>
          <a:custGeom>
            <a:avLst/>
            <a:gdLst/>
            <a:ahLst/>
            <a:rect l="l" t="t" r="r" b="b"/>
            <a:pathLst>
              <a:path w="30" h="32">
                <a:moveTo>
                  <a:pt x="0" y="32"/>
                </a:moveTo>
                <a:lnTo>
                  <a:pt x="0" y="32"/>
                </a:lnTo>
                <a:lnTo>
                  <a:pt x="6" y="32"/>
                </a:lnTo>
                <a:lnTo>
                  <a:pt x="11" y="30"/>
                </a:lnTo>
                <a:lnTo>
                  <a:pt x="14" y="28"/>
                </a:lnTo>
                <a:lnTo>
                  <a:pt x="18" y="26"/>
                </a:lnTo>
                <a:lnTo>
                  <a:pt x="25" y="19"/>
                </a:lnTo>
                <a:lnTo>
                  <a:pt x="30" y="14"/>
                </a:lnTo>
                <a:lnTo>
                  <a:pt x="14" y="0"/>
                </a:lnTo>
                <a:lnTo>
                  <a:pt x="9" y="3"/>
                </a:lnTo>
                <a:lnTo>
                  <a:pt x="4" y="9"/>
                </a:lnTo>
                <a:lnTo>
                  <a:pt x="4" y="10"/>
                </a:lnTo>
                <a:lnTo>
                  <a:pt x="2" y="10"/>
                </a:lnTo>
                <a:lnTo>
                  <a:pt x="2" y="10"/>
                </a:lnTo>
                <a:lnTo>
                  <a:pt x="0" y="10"/>
                </a:lnTo>
                <a:lnTo>
                  <a:pt x="0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3" name=""/>
          <p:cNvSpPr/>
          <p:nvPr/>
        </p:nvSpPr>
        <p:spPr>
          <a:xfrm>
            <a:off x="955800" y="-733320"/>
            <a:ext cx="19080" cy="33120"/>
          </a:xfrm>
          <a:custGeom>
            <a:avLst/>
            <a:gdLst/>
            <a:ahLst/>
            <a:rect l="l" t="t" r="r" b="b"/>
            <a:pathLst>
              <a:path w="25" h="43">
                <a:moveTo>
                  <a:pt x="4" y="9"/>
                </a:moveTo>
                <a:lnTo>
                  <a:pt x="7" y="0"/>
                </a:lnTo>
                <a:lnTo>
                  <a:pt x="4" y="4"/>
                </a:lnTo>
                <a:lnTo>
                  <a:pt x="2" y="9"/>
                </a:lnTo>
                <a:lnTo>
                  <a:pt x="0" y="14"/>
                </a:lnTo>
                <a:lnTo>
                  <a:pt x="0" y="21"/>
                </a:lnTo>
                <a:lnTo>
                  <a:pt x="0" y="27"/>
                </a:lnTo>
                <a:lnTo>
                  <a:pt x="2" y="34"/>
                </a:lnTo>
                <a:lnTo>
                  <a:pt x="6" y="39"/>
                </a:lnTo>
                <a:lnTo>
                  <a:pt x="9" y="41"/>
                </a:lnTo>
                <a:lnTo>
                  <a:pt x="13" y="43"/>
                </a:lnTo>
                <a:lnTo>
                  <a:pt x="18" y="43"/>
                </a:lnTo>
                <a:lnTo>
                  <a:pt x="18" y="21"/>
                </a:lnTo>
                <a:lnTo>
                  <a:pt x="20" y="21"/>
                </a:lnTo>
                <a:lnTo>
                  <a:pt x="20" y="23"/>
                </a:lnTo>
                <a:lnTo>
                  <a:pt x="22" y="25"/>
                </a:lnTo>
                <a:lnTo>
                  <a:pt x="22" y="23"/>
                </a:lnTo>
                <a:lnTo>
                  <a:pt x="22" y="21"/>
                </a:lnTo>
                <a:lnTo>
                  <a:pt x="22" y="20"/>
                </a:lnTo>
                <a:lnTo>
                  <a:pt x="22" y="16"/>
                </a:lnTo>
                <a:lnTo>
                  <a:pt x="22" y="14"/>
                </a:lnTo>
                <a:lnTo>
                  <a:pt x="22" y="16"/>
                </a:lnTo>
                <a:lnTo>
                  <a:pt x="25" y="5"/>
                </a:lnTo>
                <a:lnTo>
                  <a:pt x="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4" name=""/>
          <p:cNvSpPr/>
          <p:nvPr/>
        </p:nvSpPr>
        <p:spPr>
          <a:xfrm>
            <a:off x="930240" y="-765000"/>
            <a:ext cx="44640" cy="39600"/>
          </a:xfrm>
          <a:custGeom>
            <a:avLst/>
            <a:gdLst/>
            <a:ahLst/>
            <a:rect l="l" t="t" r="r" b="b"/>
            <a:pathLst>
              <a:path w="55" h="52">
                <a:moveTo>
                  <a:pt x="2" y="16"/>
                </a:moveTo>
                <a:lnTo>
                  <a:pt x="0" y="14"/>
                </a:lnTo>
                <a:lnTo>
                  <a:pt x="9" y="23"/>
                </a:lnTo>
                <a:lnTo>
                  <a:pt x="21" y="34"/>
                </a:lnTo>
                <a:lnTo>
                  <a:pt x="27" y="39"/>
                </a:lnTo>
                <a:lnTo>
                  <a:pt x="30" y="43"/>
                </a:lnTo>
                <a:lnTo>
                  <a:pt x="30" y="46"/>
                </a:lnTo>
                <a:lnTo>
                  <a:pt x="32" y="48"/>
                </a:lnTo>
                <a:lnTo>
                  <a:pt x="34" y="50"/>
                </a:lnTo>
                <a:lnTo>
                  <a:pt x="34" y="52"/>
                </a:lnTo>
                <a:lnTo>
                  <a:pt x="55" y="48"/>
                </a:lnTo>
                <a:lnTo>
                  <a:pt x="53" y="43"/>
                </a:lnTo>
                <a:lnTo>
                  <a:pt x="52" y="39"/>
                </a:lnTo>
                <a:lnTo>
                  <a:pt x="50" y="34"/>
                </a:lnTo>
                <a:lnTo>
                  <a:pt x="46" y="30"/>
                </a:lnTo>
                <a:lnTo>
                  <a:pt x="41" y="25"/>
                </a:lnTo>
                <a:lnTo>
                  <a:pt x="36" y="18"/>
                </a:lnTo>
                <a:lnTo>
                  <a:pt x="25" y="9"/>
                </a:lnTo>
                <a:lnTo>
                  <a:pt x="18" y="2"/>
                </a:lnTo>
                <a:lnTo>
                  <a:pt x="16" y="0"/>
                </a:lnTo>
                <a:lnTo>
                  <a:pt x="2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5" name=""/>
          <p:cNvSpPr/>
          <p:nvPr/>
        </p:nvSpPr>
        <p:spPr>
          <a:xfrm>
            <a:off x="824040" y="-847800"/>
            <a:ext cx="118800" cy="95400"/>
          </a:xfrm>
          <a:custGeom>
            <a:avLst/>
            <a:gdLst/>
            <a:ahLst/>
            <a:rect l="l" t="t" r="r" b="b"/>
            <a:pathLst>
              <a:path w="151" h="119">
                <a:moveTo>
                  <a:pt x="0" y="14"/>
                </a:moveTo>
                <a:lnTo>
                  <a:pt x="1" y="16"/>
                </a:lnTo>
                <a:lnTo>
                  <a:pt x="14" y="27"/>
                </a:lnTo>
                <a:lnTo>
                  <a:pt x="30" y="39"/>
                </a:lnTo>
                <a:lnTo>
                  <a:pt x="46" y="51"/>
                </a:lnTo>
                <a:lnTo>
                  <a:pt x="66" y="64"/>
                </a:lnTo>
                <a:lnTo>
                  <a:pt x="83" y="76"/>
                </a:lnTo>
                <a:lnTo>
                  <a:pt x="101" y="91"/>
                </a:lnTo>
                <a:lnTo>
                  <a:pt x="121" y="105"/>
                </a:lnTo>
                <a:lnTo>
                  <a:pt x="137" y="119"/>
                </a:lnTo>
                <a:lnTo>
                  <a:pt x="151" y="103"/>
                </a:lnTo>
                <a:lnTo>
                  <a:pt x="133" y="89"/>
                </a:lnTo>
                <a:lnTo>
                  <a:pt x="115" y="75"/>
                </a:lnTo>
                <a:lnTo>
                  <a:pt x="96" y="60"/>
                </a:lnTo>
                <a:lnTo>
                  <a:pt x="78" y="48"/>
                </a:lnTo>
                <a:lnTo>
                  <a:pt x="60" y="34"/>
                </a:lnTo>
                <a:lnTo>
                  <a:pt x="42" y="23"/>
                </a:lnTo>
                <a:lnTo>
                  <a:pt x="28" y="11"/>
                </a:lnTo>
                <a:lnTo>
                  <a:pt x="16" y="0"/>
                </a:lnTo>
                <a:lnTo>
                  <a:pt x="16" y="0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6" name=""/>
          <p:cNvSpPr/>
          <p:nvPr/>
        </p:nvSpPr>
        <p:spPr>
          <a:xfrm>
            <a:off x="716040" y="-878040"/>
            <a:ext cx="120600" cy="41400"/>
          </a:xfrm>
          <a:custGeom>
            <a:avLst/>
            <a:gdLst/>
            <a:ahLst/>
            <a:rect l="l" t="t" r="r" b="b"/>
            <a:pathLst>
              <a:path w="152" h="52">
                <a:moveTo>
                  <a:pt x="0" y="22"/>
                </a:moveTo>
                <a:lnTo>
                  <a:pt x="0" y="22"/>
                </a:lnTo>
                <a:lnTo>
                  <a:pt x="20" y="22"/>
                </a:lnTo>
                <a:lnTo>
                  <a:pt x="40" y="22"/>
                </a:lnTo>
                <a:lnTo>
                  <a:pt x="59" y="24"/>
                </a:lnTo>
                <a:lnTo>
                  <a:pt x="79" y="27"/>
                </a:lnTo>
                <a:lnTo>
                  <a:pt x="88" y="29"/>
                </a:lnTo>
                <a:lnTo>
                  <a:pt x="95" y="31"/>
                </a:lnTo>
                <a:lnTo>
                  <a:pt x="104" y="33"/>
                </a:lnTo>
                <a:lnTo>
                  <a:pt x="111" y="36"/>
                </a:lnTo>
                <a:lnTo>
                  <a:pt x="118" y="40"/>
                </a:lnTo>
                <a:lnTo>
                  <a:pt x="125" y="43"/>
                </a:lnTo>
                <a:lnTo>
                  <a:pt x="130" y="49"/>
                </a:lnTo>
                <a:lnTo>
                  <a:pt x="136" y="52"/>
                </a:lnTo>
                <a:lnTo>
                  <a:pt x="152" y="38"/>
                </a:lnTo>
                <a:lnTo>
                  <a:pt x="145" y="33"/>
                </a:lnTo>
                <a:lnTo>
                  <a:pt x="136" y="25"/>
                </a:lnTo>
                <a:lnTo>
                  <a:pt x="129" y="22"/>
                </a:lnTo>
                <a:lnTo>
                  <a:pt x="120" y="18"/>
                </a:lnTo>
                <a:lnTo>
                  <a:pt x="111" y="13"/>
                </a:lnTo>
                <a:lnTo>
                  <a:pt x="102" y="11"/>
                </a:lnTo>
                <a:lnTo>
                  <a:pt x="93" y="9"/>
                </a:lnTo>
                <a:lnTo>
                  <a:pt x="82" y="6"/>
                </a:lnTo>
                <a:lnTo>
                  <a:pt x="63" y="4"/>
                </a:lnTo>
                <a:lnTo>
                  <a:pt x="41" y="2"/>
                </a:lnTo>
                <a:lnTo>
                  <a:pt x="20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7" name=""/>
          <p:cNvSpPr/>
          <p:nvPr/>
        </p:nvSpPr>
        <p:spPr>
          <a:xfrm>
            <a:off x="650880" y="-892080"/>
            <a:ext cx="65160" cy="31680"/>
          </a:xfrm>
          <a:custGeom>
            <a:avLst/>
            <a:gdLst/>
            <a:ahLst/>
            <a:rect l="l" t="t" r="r" b="b"/>
            <a:pathLst>
              <a:path w="81" h="39">
                <a:moveTo>
                  <a:pt x="0" y="21"/>
                </a:moveTo>
                <a:lnTo>
                  <a:pt x="0" y="21"/>
                </a:lnTo>
                <a:lnTo>
                  <a:pt x="8" y="23"/>
                </a:lnTo>
                <a:lnTo>
                  <a:pt x="19" y="23"/>
                </a:lnTo>
                <a:lnTo>
                  <a:pt x="32" y="26"/>
                </a:lnTo>
                <a:lnTo>
                  <a:pt x="42" y="30"/>
                </a:lnTo>
                <a:lnTo>
                  <a:pt x="55" y="33"/>
                </a:lnTo>
                <a:lnTo>
                  <a:pt x="65" y="35"/>
                </a:lnTo>
                <a:lnTo>
                  <a:pt x="74" y="39"/>
                </a:lnTo>
                <a:lnTo>
                  <a:pt x="81" y="39"/>
                </a:lnTo>
                <a:lnTo>
                  <a:pt x="81" y="17"/>
                </a:lnTo>
                <a:lnTo>
                  <a:pt x="78" y="17"/>
                </a:lnTo>
                <a:lnTo>
                  <a:pt x="71" y="16"/>
                </a:lnTo>
                <a:lnTo>
                  <a:pt x="60" y="12"/>
                </a:lnTo>
                <a:lnTo>
                  <a:pt x="49" y="9"/>
                </a:lnTo>
                <a:lnTo>
                  <a:pt x="37" y="5"/>
                </a:lnTo>
                <a:lnTo>
                  <a:pt x="24" y="3"/>
                </a:lnTo>
                <a:lnTo>
                  <a:pt x="12" y="1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8" name=""/>
          <p:cNvSpPr/>
          <p:nvPr/>
        </p:nvSpPr>
        <p:spPr>
          <a:xfrm>
            <a:off x="606600" y="-892080"/>
            <a:ext cx="44280" cy="28440"/>
          </a:xfrm>
          <a:custGeom>
            <a:avLst/>
            <a:gdLst/>
            <a:ahLst/>
            <a:rect l="l" t="t" r="r" b="b"/>
            <a:pathLst>
              <a:path w="57" h="35">
                <a:moveTo>
                  <a:pt x="14" y="35"/>
                </a:moveTo>
                <a:lnTo>
                  <a:pt x="16" y="35"/>
                </a:lnTo>
                <a:lnTo>
                  <a:pt x="19" y="32"/>
                </a:lnTo>
                <a:lnTo>
                  <a:pt x="21" y="28"/>
                </a:lnTo>
                <a:lnTo>
                  <a:pt x="25" y="26"/>
                </a:lnTo>
                <a:lnTo>
                  <a:pt x="28" y="25"/>
                </a:lnTo>
                <a:lnTo>
                  <a:pt x="33" y="23"/>
                </a:lnTo>
                <a:lnTo>
                  <a:pt x="39" y="21"/>
                </a:lnTo>
                <a:lnTo>
                  <a:pt x="48" y="21"/>
                </a:lnTo>
                <a:lnTo>
                  <a:pt x="57" y="21"/>
                </a:lnTo>
                <a:lnTo>
                  <a:pt x="57" y="0"/>
                </a:lnTo>
                <a:lnTo>
                  <a:pt x="46" y="0"/>
                </a:lnTo>
                <a:lnTo>
                  <a:pt x="35" y="1"/>
                </a:lnTo>
                <a:lnTo>
                  <a:pt x="26" y="3"/>
                </a:lnTo>
                <a:lnTo>
                  <a:pt x="21" y="5"/>
                </a:lnTo>
                <a:lnTo>
                  <a:pt x="14" y="9"/>
                </a:lnTo>
                <a:lnTo>
                  <a:pt x="8" y="12"/>
                </a:lnTo>
                <a:lnTo>
                  <a:pt x="5" y="16"/>
                </a:lnTo>
                <a:lnTo>
                  <a:pt x="0" y="21"/>
                </a:lnTo>
                <a:lnTo>
                  <a:pt x="0" y="19"/>
                </a:lnTo>
                <a:lnTo>
                  <a:pt x="14" y="3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9" name=""/>
          <p:cNvSpPr/>
          <p:nvPr/>
        </p:nvSpPr>
        <p:spPr>
          <a:xfrm>
            <a:off x="538200" y="-874800"/>
            <a:ext cx="79200" cy="60480"/>
          </a:xfrm>
          <a:custGeom>
            <a:avLst/>
            <a:gdLst/>
            <a:ahLst/>
            <a:rect l="l" t="t" r="r" b="b"/>
            <a:pathLst>
              <a:path w="100" h="77">
                <a:moveTo>
                  <a:pt x="14" y="77"/>
                </a:moveTo>
                <a:lnTo>
                  <a:pt x="14" y="77"/>
                </a:lnTo>
                <a:lnTo>
                  <a:pt x="23" y="68"/>
                </a:lnTo>
                <a:lnTo>
                  <a:pt x="32" y="62"/>
                </a:lnTo>
                <a:lnTo>
                  <a:pt x="43" y="55"/>
                </a:lnTo>
                <a:lnTo>
                  <a:pt x="54" y="48"/>
                </a:lnTo>
                <a:lnTo>
                  <a:pt x="64" y="41"/>
                </a:lnTo>
                <a:lnTo>
                  <a:pt x="77" y="34"/>
                </a:lnTo>
                <a:lnTo>
                  <a:pt x="87" y="25"/>
                </a:lnTo>
                <a:lnTo>
                  <a:pt x="100" y="16"/>
                </a:lnTo>
                <a:lnTo>
                  <a:pt x="86" y="0"/>
                </a:lnTo>
                <a:lnTo>
                  <a:pt x="75" y="9"/>
                </a:lnTo>
                <a:lnTo>
                  <a:pt x="62" y="18"/>
                </a:lnTo>
                <a:lnTo>
                  <a:pt x="52" y="23"/>
                </a:lnTo>
                <a:lnTo>
                  <a:pt x="43" y="32"/>
                </a:lnTo>
                <a:lnTo>
                  <a:pt x="30" y="37"/>
                </a:lnTo>
                <a:lnTo>
                  <a:pt x="22" y="45"/>
                </a:lnTo>
                <a:lnTo>
                  <a:pt x="11" y="53"/>
                </a:lnTo>
                <a:lnTo>
                  <a:pt x="0" y="62"/>
                </a:lnTo>
                <a:lnTo>
                  <a:pt x="14" y="7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0" name=""/>
          <p:cNvSpPr/>
          <p:nvPr/>
        </p:nvSpPr>
        <p:spPr>
          <a:xfrm>
            <a:off x="504720" y="-825480"/>
            <a:ext cx="42840" cy="23760"/>
          </a:xfrm>
          <a:custGeom>
            <a:avLst/>
            <a:gdLst/>
            <a:ahLst/>
            <a:rect l="l" t="t" r="r" b="b"/>
            <a:pathLst>
              <a:path w="56" h="31">
                <a:moveTo>
                  <a:pt x="4" y="31"/>
                </a:moveTo>
                <a:lnTo>
                  <a:pt x="6" y="31"/>
                </a:lnTo>
                <a:lnTo>
                  <a:pt x="15" y="29"/>
                </a:lnTo>
                <a:lnTo>
                  <a:pt x="29" y="25"/>
                </a:lnTo>
                <a:lnTo>
                  <a:pt x="34" y="25"/>
                </a:lnTo>
                <a:lnTo>
                  <a:pt x="43" y="22"/>
                </a:lnTo>
                <a:lnTo>
                  <a:pt x="50" y="20"/>
                </a:lnTo>
                <a:lnTo>
                  <a:pt x="56" y="15"/>
                </a:lnTo>
                <a:lnTo>
                  <a:pt x="41" y="0"/>
                </a:lnTo>
                <a:lnTo>
                  <a:pt x="40" y="2"/>
                </a:lnTo>
                <a:lnTo>
                  <a:pt x="34" y="4"/>
                </a:lnTo>
                <a:lnTo>
                  <a:pt x="31" y="6"/>
                </a:lnTo>
                <a:lnTo>
                  <a:pt x="24" y="7"/>
                </a:lnTo>
                <a:lnTo>
                  <a:pt x="11" y="7"/>
                </a:lnTo>
                <a:lnTo>
                  <a:pt x="0" y="11"/>
                </a:lnTo>
                <a:lnTo>
                  <a:pt x="4" y="9"/>
                </a:lnTo>
                <a:lnTo>
                  <a:pt x="4" y="3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1" name=""/>
          <p:cNvSpPr/>
          <p:nvPr/>
        </p:nvSpPr>
        <p:spPr>
          <a:xfrm>
            <a:off x="484200" y="-817560"/>
            <a:ext cx="23760" cy="30240"/>
          </a:xfrm>
          <a:custGeom>
            <a:avLst/>
            <a:gdLst/>
            <a:ahLst/>
            <a:rect l="l" t="t" r="r" b="b"/>
            <a:pathLst>
              <a:path w="30" h="39">
                <a:moveTo>
                  <a:pt x="12" y="38"/>
                </a:moveTo>
                <a:lnTo>
                  <a:pt x="7" y="39"/>
                </a:lnTo>
                <a:lnTo>
                  <a:pt x="17" y="34"/>
                </a:lnTo>
                <a:lnTo>
                  <a:pt x="24" y="27"/>
                </a:lnTo>
                <a:lnTo>
                  <a:pt x="26" y="25"/>
                </a:lnTo>
                <a:lnTo>
                  <a:pt x="30" y="22"/>
                </a:lnTo>
                <a:lnTo>
                  <a:pt x="30" y="22"/>
                </a:lnTo>
                <a:lnTo>
                  <a:pt x="28" y="22"/>
                </a:lnTo>
                <a:lnTo>
                  <a:pt x="28" y="0"/>
                </a:lnTo>
                <a:lnTo>
                  <a:pt x="21" y="2"/>
                </a:lnTo>
                <a:lnTo>
                  <a:pt x="16" y="6"/>
                </a:lnTo>
                <a:lnTo>
                  <a:pt x="10" y="9"/>
                </a:lnTo>
                <a:lnTo>
                  <a:pt x="8" y="13"/>
                </a:lnTo>
                <a:lnTo>
                  <a:pt x="3" y="18"/>
                </a:lnTo>
                <a:lnTo>
                  <a:pt x="7" y="18"/>
                </a:lnTo>
                <a:lnTo>
                  <a:pt x="0" y="20"/>
                </a:lnTo>
                <a:lnTo>
                  <a:pt x="12" y="3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2" name=""/>
          <p:cNvSpPr/>
          <p:nvPr/>
        </p:nvSpPr>
        <p:spPr>
          <a:xfrm>
            <a:off x="392040" y="-803160"/>
            <a:ext cx="101520" cy="39600"/>
          </a:xfrm>
          <a:custGeom>
            <a:avLst/>
            <a:gdLst/>
            <a:ahLst/>
            <a:rect l="l" t="t" r="r" b="b"/>
            <a:pathLst>
              <a:path w="130" h="50">
                <a:moveTo>
                  <a:pt x="0" y="50"/>
                </a:moveTo>
                <a:lnTo>
                  <a:pt x="0" y="50"/>
                </a:lnTo>
                <a:lnTo>
                  <a:pt x="20" y="50"/>
                </a:lnTo>
                <a:lnTo>
                  <a:pt x="36" y="48"/>
                </a:lnTo>
                <a:lnTo>
                  <a:pt x="53" y="46"/>
                </a:lnTo>
                <a:lnTo>
                  <a:pt x="69" y="43"/>
                </a:lnTo>
                <a:lnTo>
                  <a:pt x="78" y="41"/>
                </a:lnTo>
                <a:lnTo>
                  <a:pt x="85" y="39"/>
                </a:lnTo>
                <a:lnTo>
                  <a:pt x="94" y="35"/>
                </a:lnTo>
                <a:lnTo>
                  <a:pt x="102" y="34"/>
                </a:lnTo>
                <a:lnTo>
                  <a:pt x="109" y="28"/>
                </a:lnTo>
                <a:lnTo>
                  <a:pt x="116" y="25"/>
                </a:lnTo>
                <a:lnTo>
                  <a:pt x="123" y="21"/>
                </a:lnTo>
                <a:lnTo>
                  <a:pt x="130" y="16"/>
                </a:lnTo>
                <a:lnTo>
                  <a:pt x="118" y="0"/>
                </a:lnTo>
                <a:lnTo>
                  <a:pt x="112" y="3"/>
                </a:lnTo>
                <a:lnTo>
                  <a:pt x="105" y="7"/>
                </a:lnTo>
                <a:lnTo>
                  <a:pt x="98" y="10"/>
                </a:lnTo>
                <a:lnTo>
                  <a:pt x="93" y="14"/>
                </a:lnTo>
                <a:lnTo>
                  <a:pt x="85" y="16"/>
                </a:lnTo>
                <a:lnTo>
                  <a:pt x="78" y="19"/>
                </a:lnTo>
                <a:lnTo>
                  <a:pt x="71" y="21"/>
                </a:lnTo>
                <a:lnTo>
                  <a:pt x="66" y="23"/>
                </a:lnTo>
                <a:lnTo>
                  <a:pt x="50" y="27"/>
                </a:lnTo>
                <a:lnTo>
                  <a:pt x="34" y="28"/>
                </a:lnTo>
                <a:lnTo>
                  <a:pt x="18" y="28"/>
                </a:lnTo>
                <a:lnTo>
                  <a:pt x="0" y="28"/>
                </a:lnTo>
                <a:lnTo>
                  <a:pt x="0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3" name=""/>
          <p:cNvSpPr/>
          <p:nvPr/>
        </p:nvSpPr>
        <p:spPr>
          <a:xfrm>
            <a:off x="339840" y="-816120"/>
            <a:ext cx="52200" cy="52560"/>
          </a:xfrm>
          <a:custGeom>
            <a:avLst/>
            <a:gdLst/>
            <a:ahLst/>
            <a:rect l="l" t="t" r="r" b="b"/>
            <a:pathLst>
              <a:path w="66" h="66">
                <a:moveTo>
                  <a:pt x="2" y="16"/>
                </a:moveTo>
                <a:lnTo>
                  <a:pt x="0" y="16"/>
                </a:lnTo>
                <a:lnTo>
                  <a:pt x="7" y="23"/>
                </a:lnTo>
                <a:lnTo>
                  <a:pt x="22" y="39"/>
                </a:lnTo>
                <a:lnTo>
                  <a:pt x="32" y="50"/>
                </a:lnTo>
                <a:lnTo>
                  <a:pt x="41" y="57"/>
                </a:lnTo>
                <a:lnTo>
                  <a:pt x="48" y="60"/>
                </a:lnTo>
                <a:lnTo>
                  <a:pt x="54" y="64"/>
                </a:lnTo>
                <a:lnTo>
                  <a:pt x="59" y="66"/>
                </a:lnTo>
                <a:lnTo>
                  <a:pt x="66" y="66"/>
                </a:lnTo>
                <a:lnTo>
                  <a:pt x="66" y="44"/>
                </a:lnTo>
                <a:lnTo>
                  <a:pt x="64" y="44"/>
                </a:lnTo>
                <a:lnTo>
                  <a:pt x="63" y="44"/>
                </a:lnTo>
                <a:lnTo>
                  <a:pt x="59" y="43"/>
                </a:lnTo>
                <a:lnTo>
                  <a:pt x="55" y="41"/>
                </a:lnTo>
                <a:lnTo>
                  <a:pt x="46" y="34"/>
                </a:lnTo>
                <a:lnTo>
                  <a:pt x="38" y="26"/>
                </a:lnTo>
                <a:lnTo>
                  <a:pt x="23" y="10"/>
                </a:lnTo>
                <a:lnTo>
                  <a:pt x="16" y="0"/>
                </a:lnTo>
                <a:lnTo>
                  <a:pt x="14" y="0"/>
                </a:lnTo>
                <a:lnTo>
                  <a:pt x="2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4" name=""/>
          <p:cNvSpPr/>
          <p:nvPr/>
        </p:nvSpPr>
        <p:spPr>
          <a:xfrm>
            <a:off x="328680" y="-819000"/>
            <a:ext cx="22320" cy="29880"/>
          </a:xfrm>
          <a:custGeom>
            <a:avLst/>
            <a:gdLst/>
            <a:ahLst/>
            <a:rect l="l" t="t" r="r" b="b"/>
            <a:pathLst>
              <a:path w="26" h="40">
                <a:moveTo>
                  <a:pt x="2" y="34"/>
                </a:moveTo>
                <a:lnTo>
                  <a:pt x="0" y="34"/>
                </a:lnTo>
                <a:lnTo>
                  <a:pt x="3" y="36"/>
                </a:lnTo>
                <a:lnTo>
                  <a:pt x="7" y="40"/>
                </a:lnTo>
                <a:lnTo>
                  <a:pt x="21" y="36"/>
                </a:lnTo>
                <a:lnTo>
                  <a:pt x="23" y="29"/>
                </a:lnTo>
                <a:lnTo>
                  <a:pt x="23" y="24"/>
                </a:lnTo>
                <a:lnTo>
                  <a:pt x="23" y="20"/>
                </a:lnTo>
                <a:lnTo>
                  <a:pt x="21" y="16"/>
                </a:lnTo>
                <a:lnTo>
                  <a:pt x="23" y="15"/>
                </a:lnTo>
                <a:lnTo>
                  <a:pt x="18" y="20"/>
                </a:lnTo>
                <a:lnTo>
                  <a:pt x="12" y="22"/>
                </a:lnTo>
                <a:lnTo>
                  <a:pt x="12" y="20"/>
                </a:lnTo>
                <a:lnTo>
                  <a:pt x="12" y="22"/>
                </a:lnTo>
                <a:lnTo>
                  <a:pt x="26" y="6"/>
                </a:lnTo>
                <a:lnTo>
                  <a:pt x="21" y="2"/>
                </a:lnTo>
                <a:lnTo>
                  <a:pt x="16" y="0"/>
                </a:lnTo>
                <a:lnTo>
                  <a:pt x="9" y="2"/>
                </a:lnTo>
                <a:lnTo>
                  <a:pt x="2" y="9"/>
                </a:lnTo>
                <a:lnTo>
                  <a:pt x="0" y="15"/>
                </a:lnTo>
                <a:lnTo>
                  <a:pt x="2" y="22"/>
                </a:lnTo>
                <a:lnTo>
                  <a:pt x="2" y="27"/>
                </a:lnTo>
                <a:lnTo>
                  <a:pt x="2" y="29"/>
                </a:lnTo>
                <a:lnTo>
                  <a:pt x="3" y="24"/>
                </a:lnTo>
                <a:lnTo>
                  <a:pt x="16" y="20"/>
                </a:lnTo>
                <a:lnTo>
                  <a:pt x="18" y="22"/>
                </a:lnTo>
                <a:lnTo>
                  <a:pt x="18" y="22"/>
                </a:lnTo>
                <a:lnTo>
                  <a:pt x="16" y="20"/>
                </a:lnTo>
                <a:lnTo>
                  <a:pt x="2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5" name=""/>
          <p:cNvSpPr/>
          <p:nvPr/>
        </p:nvSpPr>
        <p:spPr>
          <a:xfrm>
            <a:off x="318960" y="-822240"/>
            <a:ext cx="24120" cy="30240"/>
          </a:xfrm>
          <a:custGeom>
            <a:avLst/>
            <a:gdLst/>
            <a:ahLst/>
            <a:rect l="l" t="t" r="r" b="b"/>
            <a:pathLst>
              <a:path w="31" h="37">
                <a:moveTo>
                  <a:pt x="7" y="12"/>
                </a:moveTo>
                <a:lnTo>
                  <a:pt x="6" y="3"/>
                </a:lnTo>
                <a:lnTo>
                  <a:pt x="2" y="12"/>
                </a:lnTo>
                <a:lnTo>
                  <a:pt x="0" y="21"/>
                </a:lnTo>
                <a:lnTo>
                  <a:pt x="6" y="28"/>
                </a:lnTo>
                <a:lnTo>
                  <a:pt x="15" y="37"/>
                </a:lnTo>
                <a:lnTo>
                  <a:pt x="31" y="23"/>
                </a:lnTo>
                <a:lnTo>
                  <a:pt x="22" y="14"/>
                </a:lnTo>
                <a:lnTo>
                  <a:pt x="22" y="18"/>
                </a:lnTo>
                <a:lnTo>
                  <a:pt x="22" y="19"/>
                </a:lnTo>
                <a:lnTo>
                  <a:pt x="27" y="7"/>
                </a:lnTo>
                <a:lnTo>
                  <a:pt x="23" y="0"/>
                </a:lnTo>
                <a:lnTo>
                  <a:pt x="7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6" name=""/>
          <p:cNvSpPr/>
          <p:nvPr/>
        </p:nvSpPr>
        <p:spPr>
          <a:xfrm>
            <a:off x="239760" y="-919080"/>
            <a:ext cx="98280" cy="106200"/>
          </a:xfrm>
          <a:custGeom>
            <a:avLst/>
            <a:gdLst/>
            <a:ahLst/>
            <a:rect l="l" t="t" r="r" b="b"/>
            <a:pathLst>
              <a:path w="122" h="135">
                <a:moveTo>
                  <a:pt x="0" y="16"/>
                </a:moveTo>
                <a:lnTo>
                  <a:pt x="0" y="16"/>
                </a:lnTo>
                <a:lnTo>
                  <a:pt x="7" y="23"/>
                </a:lnTo>
                <a:lnTo>
                  <a:pt x="21" y="37"/>
                </a:lnTo>
                <a:lnTo>
                  <a:pt x="37" y="55"/>
                </a:lnTo>
                <a:lnTo>
                  <a:pt x="55" y="77"/>
                </a:lnTo>
                <a:lnTo>
                  <a:pt x="71" y="96"/>
                </a:lnTo>
                <a:lnTo>
                  <a:pt x="87" y="114"/>
                </a:lnTo>
                <a:lnTo>
                  <a:pt x="99" y="126"/>
                </a:lnTo>
                <a:lnTo>
                  <a:pt x="106" y="135"/>
                </a:lnTo>
                <a:lnTo>
                  <a:pt x="122" y="123"/>
                </a:lnTo>
                <a:lnTo>
                  <a:pt x="115" y="114"/>
                </a:lnTo>
                <a:lnTo>
                  <a:pt x="103" y="100"/>
                </a:lnTo>
                <a:lnTo>
                  <a:pt x="87" y="82"/>
                </a:lnTo>
                <a:lnTo>
                  <a:pt x="71" y="62"/>
                </a:lnTo>
                <a:lnTo>
                  <a:pt x="53" y="41"/>
                </a:lnTo>
                <a:lnTo>
                  <a:pt x="37" y="25"/>
                </a:lnTo>
                <a:lnTo>
                  <a:pt x="23" y="11"/>
                </a:lnTo>
                <a:lnTo>
                  <a:pt x="14" y="0"/>
                </a:lnTo>
                <a:lnTo>
                  <a:pt x="14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7" name=""/>
          <p:cNvSpPr/>
          <p:nvPr/>
        </p:nvSpPr>
        <p:spPr>
          <a:xfrm>
            <a:off x="163440" y="-1003320"/>
            <a:ext cx="87480" cy="96840"/>
          </a:xfrm>
          <a:custGeom>
            <a:avLst/>
            <a:gdLst/>
            <a:ahLst/>
            <a:rect l="l" t="t" r="r" b="b"/>
            <a:pathLst>
              <a:path w="110" h="121">
                <a:moveTo>
                  <a:pt x="0" y="20"/>
                </a:moveTo>
                <a:lnTo>
                  <a:pt x="3" y="21"/>
                </a:lnTo>
                <a:lnTo>
                  <a:pt x="7" y="25"/>
                </a:lnTo>
                <a:lnTo>
                  <a:pt x="12" y="29"/>
                </a:lnTo>
                <a:lnTo>
                  <a:pt x="19" y="34"/>
                </a:lnTo>
                <a:lnTo>
                  <a:pt x="32" y="48"/>
                </a:lnTo>
                <a:lnTo>
                  <a:pt x="46" y="64"/>
                </a:lnTo>
                <a:lnTo>
                  <a:pt x="60" y="82"/>
                </a:lnTo>
                <a:lnTo>
                  <a:pt x="74" y="98"/>
                </a:lnTo>
                <a:lnTo>
                  <a:pt x="87" y="112"/>
                </a:lnTo>
                <a:lnTo>
                  <a:pt x="97" y="121"/>
                </a:lnTo>
                <a:lnTo>
                  <a:pt x="110" y="105"/>
                </a:lnTo>
                <a:lnTo>
                  <a:pt x="101" y="96"/>
                </a:lnTo>
                <a:lnTo>
                  <a:pt x="90" y="84"/>
                </a:lnTo>
                <a:lnTo>
                  <a:pt x="78" y="68"/>
                </a:lnTo>
                <a:lnTo>
                  <a:pt x="64" y="52"/>
                </a:lnTo>
                <a:lnTo>
                  <a:pt x="48" y="34"/>
                </a:lnTo>
                <a:lnTo>
                  <a:pt x="33" y="20"/>
                </a:lnTo>
                <a:lnTo>
                  <a:pt x="26" y="12"/>
                </a:lnTo>
                <a:lnTo>
                  <a:pt x="19" y="7"/>
                </a:lnTo>
                <a:lnTo>
                  <a:pt x="14" y="4"/>
                </a:lnTo>
                <a:lnTo>
                  <a:pt x="5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8" name=""/>
          <p:cNvSpPr/>
          <p:nvPr/>
        </p:nvSpPr>
        <p:spPr>
          <a:xfrm>
            <a:off x="2825640" y="-1015920"/>
            <a:ext cx="52560" cy="23760"/>
          </a:xfrm>
          <a:custGeom>
            <a:avLst/>
            <a:gdLst/>
            <a:ahLst/>
            <a:rect l="l" t="t" r="r" b="b"/>
            <a:pathLst>
              <a:path w="65" h="30">
                <a:moveTo>
                  <a:pt x="48" y="0"/>
                </a:moveTo>
                <a:lnTo>
                  <a:pt x="48" y="2"/>
                </a:lnTo>
                <a:lnTo>
                  <a:pt x="46" y="4"/>
                </a:lnTo>
                <a:lnTo>
                  <a:pt x="44" y="5"/>
                </a:lnTo>
                <a:lnTo>
                  <a:pt x="41" y="7"/>
                </a:lnTo>
                <a:lnTo>
                  <a:pt x="39" y="9"/>
                </a:lnTo>
                <a:lnTo>
                  <a:pt x="37" y="9"/>
                </a:lnTo>
                <a:lnTo>
                  <a:pt x="35" y="9"/>
                </a:lnTo>
                <a:lnTo>
                  <a:pt x="32" y="9"/>
                </a:lnTo>
                <a:lnTo>
                  <a:pt x="28" y="9"/>
                </a:lnTo>
                <a:lnTo>
                  <a:pt x="23" y="9"/>
                </a:lnTo>
                <a:lnTo>
                  <a:pt x="16" y="9"/>
                </a:lnTo>
                <a:lnTo>
                  <a:pt x="14" y="9"/>
                </a:lnTo>
                <a:lnTo>
                  <a:pt x="9" y="9"/>
                </a:lnTo>
                <a:lnTo>
                  <a:pt x="1" y="12"/>
                </a:lnTo>
                <a:lnTo>
                  <a:pt x="0" y="20"/>
                </a:lnTo>
                <a:lnTo>
                  <a:pt x="21" y="20"/>
                </a:lnTo>
                <a:lnTo>
                  <a:pt x="19" y="27"/>
                </a:lnTo>
                <a:lnTo>
                  <a:pt x="14" y="28"/>
                </a:lnTo>
                <a:lnTo>
                  <a:pt x="14" y="28"/>
                </a:lnTo>
                <a:lnTo>
                  <a:pt x="14" y="28"/>
                </a:lnTo>
                <a:lnTo>
                  <a:pt x="21" y="30"/>
                </a:lnTo>
                <a:lnTo>
                  <a:pt x="28" y="30"/>
                </a:lnTo>
                <a:lnTo>
                  <a:pt x="32" y="30"/>
                </a:lnTo>
                <a:lnTo>
                  <a:pt x="37" y="30"/>
                </a:lnTo>
                <a:lnTo>
                  <a:pt x="42" y="28"/>
                </a:lnTo>
                <a:lnTo>
                  <a:pt x="48" y="27"/>
                </a:lnTo>
                <a:lnTo>
                  <a:pt x="53" y="25"/>
                </a:lnTo>
                <a:lnTo>
                  <a:pt x="57" y="21"/>
                </a:lnTo>
                <a:lnTo>
                  <a:pt x="62" y="18"/>
                </a:lnTo>
                <a:lnTo>
                  <a:pt x="65" y="11"/>
                </a:lnTo>
                <a:lnTo>
                  <a:pt x="65" y="12"/>
                </a:lnTo>
                <a:lnTo>
                  <a:pt x="4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9" name=""/>
          <p:cNvSpPr/>
          <p:nvPr/>
        </p:nvSpPr>
        <p:spPr>
          <a:xfrm>
            <a:off x="2863800" y="-1022400"/>
            <a:ext cx="44640" cy="46080"/>
          </a:xfrm>
          <a:custGeom>
            <a:avLst/>
            <a:gdLst/>
            <a:ahLst/>
            <a:rect l="l" t="t" r="r" b="b"/>
            <a:pathLst>
              <a:path w="57" h="59">
                <a:moveTo>
                  <a:pt x="57" y="41"/>
                </a:moveTo>
                <a:lnTo>
                  <a:pt x="57" y="41"/>
                </a:lnTo>
                <a:lnTo>
                  <a:pt x="55" y="39"/>
                </a:lnTo>
                <a:lnTo>
                  <a:pt x="51" y="37"/>
                </a:lnTo>
                <a:lnTo>
                  <a:pt x="50" y="34"/>
                </a:lnTo>
                <a:lnTo>
                  <a:pt x="46" y="30"/>
                </a:lnTo>
                <a:lnTo>
                  <a:pt x="42" y="23"/>
                </a:lnTo>
                <a:lnTo>
                  <a:pt x="37" y="16"/>
                </a:lnTo>
                <a:lnTo>
                  <a:pt x="33" y="13"/>
                </a:lnTo>
                <a:lnTo>
                  <a:pt x="32" y="9"/>
                </a:lnTo>
                <a:lnTo>
                  <a:pt x="28" y="5"/>
                </a:lnTo>
                <a:lnTo>
                  <a:pt x="23" y="2"/>
                </a:lnTo>
                <a:lnTo>
                  <a:pt x="17" y="0"/>
                </a:lnTo>
                <a:lnTo>
                  <a:pt x="10" y="0"/>
                </a:lnTo>
                <a:lnTo>
                  <a:pt x="5" y="4"/>
                </a:lnTo>
                <a:lnTo>
                  <a:pt x="0" y="7"/>
                </a:lnTo>
                <a:lnTo>
                  <a:pt x="16" y="21"/>
                </a:lnTo>
                <a:lnTo>
                  <a:pt x="17" y="20"/>
                </a:lnTo>
                <a:lnTo>
                  <a:pt x="16" y="21"/>
                </a:lnTo>
                <a:lnTo>
                  <a:pt x="14" y="21"/>
                </a:lnTo>
                <a:lnTo>
                  <a:pt x="12" y="20"/>
                </a:lnTo>
                <a:lnTo>
                  <a:pt x="12" y="21"/>
                </a:lnTo>
                <a:lnTo>
                  <a:pt x="14" y="21"/>
                </a:lnTo>
                <a:lnTo>
                  <a:pt x="16" y="25"/>
                </a:lnTo>
                <a:lnTo>
                  <a:pt x="17" y="27"/>
                </a:lnTo>
                <a:lnTo>
                  <a:pt x="23" y="34"/>
                </a:lnTo>
                <a:lnTo>
                  <a:pt x="30" y="43"/>
                </a:lnTo>
                <a:lnTo>
                  <a:pt x="32" y="48"/>
                </a:lnTo>
                <a:lnTo>
                  <a:pt x="37" y="52"/>
                </a:lnTo>
                <a:lnTo>
                  <a:pt x="42" y="55"/>
                </a:lnTo>
                <a:lnTo>
                  <a:pt x="46" y="59"/>
                </a:lnTo>
                <a:lnTo>
                  <a:pt x="57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0" name=""/>
          <p:cNvSpPr/>
          <p:nvPr/>
        </p:nvSpPr>
        <p:spPr>
          <a:xfrm>
            <a:off x="2900520" y="-990720"/>
            <a:ext cx="77760" cy="44640"/>
          </a:xfrm>
          <a:custGeom>
            <a:avLst/>
            <a:gdLst/>
            <a:ahLst/>
            <a:rect l="l" t="t" r="r" b="b"/>
            <a:pathLst>
              <a:path w="98" h="55">
                <a:moveTo>
                  <a:pt x="98" y="50"/>
                </a:moveTo>
                <a:lnTo>
                  <a:pt x="96" y="45"/>
                </a:lnTo>
                <a:lnTo>
                  <a:pt x="91" y="37"/>
                </a:lnTo>
                <a:lnTo>
                  <a:pt x="87" y="30"/>
                </a:lnTo>
                <a:lnTo>
                  <a:pt x="80" y="27"/>
                </a:lnTo>
                <a:lnTo>
                  <a:pt x="75" y="21"/>
                </a:lnTo>
                <a:lnTo>
                  <a:pt x="69" y="18"/>
                </a:lnTo>
                <a:lnTo>
                  <a:pt x="64" y="16"/>
                </a:lnTo>
                <a:lnTo>
                  <a:pt x="59" y="14"/>
                </a:lnTo>
                <a:lnTo>
                  <a:pt x="53" y="13"/>
                </a:lnTo>
                <a:lnTo>
                  <a:pt x="43" y="9"/>
                </a:lnTo>
                <a:lnTo>
                  <a:pt x="32" y="7"/>
                </a:lnTo>
                <a:lnTo>
                  <a:pt x="27" y="5"/>
                </a:lnTo>
                <a:lnTo>
                  <a:pt x="21" y="4"/>
                </a:lnTo>
                <a:lnTo>
                  <a:pt x="16" y="2"/>
                </a:lnTo>
                <a:lnTo>
                  <a:pt x="9" y="0"/>
                </a:lnTo>
                <a:lnTo>
                  <a:pt x="0" y="18"/>
                </a:lnTo>
                <a:lnTo>
                  <a:pt x="7" y="21"/>
                </a:lnTo>
                <a:lnTo>
                  <a:pt x="14" y="23"/>
                </a:lnTo>
                <a:lnTo>
                  <a:pt x="21" y="27"/>
                </a:lnTo>
                <a:lnTo>
                  <a:pt x="27" y="27"/>
                </a:lnTo>
                <a:lnTo>
                  <a:pt x="37" y="29"/>
                </a:lnTo>
                <a:lnTo>
                  <a:pt x="48" y="30"/>
                </a:lnTo>
                <a:lnTo>
                  <a:pt x="52" y="32"/>
                </a:lnTo>
                <a:lnTo>
                  <a:pt x="55" y="34"/>
                </a:lnTo>
                <a:lnTo>
                  <a:pt x="59" y="36"/>
                </a:lnTo>
                <a:lnTo>
                  <a:pt x="62" y="37"/>
                </a:lnTo>
                <a:lnTo>
                  <a:pt x="66" y="41"/>
                </a:lnTo>
                <a:lnTo>
                  <a:pt x="69" y="45"/>
                </a:lnTo>
                <a:lnTo>
                  <a:pt x="73" y="50"/>
                </a:lnTo>
                <a:lnTo>
                  <a:pt x="78" y="55"/>
                </a:lnTo>
                <a:lnTo>
                  <a:pt x="76" y="50"/>
                </a:lnTo>
                <a:lnTo>
                  <a:pt x="98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1" name=""/>
          <p:cNvSpPr/>
          <p:nvPr/>
        </p:nvSpPr>
        <p:spPr>
          <a:xfrm>
            <a:off x="2944800" y="-950760"/>
            <a:ext cx="3348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18" y="30"/>
                </a:moveTo>
                <a:lnTo>
                  <a:pt x="14" y="34"/>
                </a:lnTo>
                <a:lnTo>
                  <a:pt x="19" y="30"/>
                </a:lnTo>
                <a:lnTo>
                  <a:pt x="25" y="28"/>
                </a:lnTo>
                <a:lnTo>
                  <a:pt x="28" y="25"/>
                </a:lnTo>
                <a:lnTo>
                  <a:pt x="34" y="19"/>
                </a:lnTo>
                <a:lnTo>
                  <a:pt x="35" y="16"/>
                </a:lnTo>
                <a:lnTo>
                  <a:pt x="39" y="11"/>
                </a:lnTo>
                <a:lnTo>
                  <a:pt x="41" y="5"/>
                </a:lnTo>
                <a:lnTo>
                  <a:pt x="41" y="0"/>
                </a:lnTo>
                <a:lnTo>
                  <a:pt x="19" y="0"/>
                </a:lnTo>
                <a:lnTo>
                  <a:pt x="19" y="2"/>
                </a:lnTo>
                <a:lnTo>
                  <a:pt x="19" y="3"/>
                </a:lnTo>
                <a:lnTo>
                  <a:pt x="18" y="5"/>
                </a:lnTo>
                <a:lnTo>
                  <a:pt x="18" y="5"/>
                </a:lnTo>
                <a:lnTo>
                  <a:pt x="16" y="9"/>
                </a:lnTo>
                <a:lnTo>
                  <a:pt x="12" y="11"/>
                </a:lnTo>
                <a:lnTo>
                  <a:pt x="9" y="12"/>
                </a:lnTo>
                <a:lnTo>
                  <a:pt x="3" y="14"/>
                </a:lnTo>
                <a:lnTo>
                  <a:pt x="0" y="19"/>
                </a:lnTo>
                <a:lnTo>
                  <a:pt x="18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2" name=""/>
          <p:cNvSpPr/>
          <p:nvPr/>
        </p:nvSpPr>
        <p:spPr>
          <a:xfrm>
            <a:off x="2916360" y="-936720"/>
            <a:ext cx="42840" cy="55800"/>
          </a:xfrm>
          <a:custGeom>
            <a:avLst/>
            <a:gdLst/>
            <a:ahLst/>
            <a:rect l="l" t="t" r="r" b="b"/>
            <a:pathLst>
              <a:path w="55" h="71">
                <a:moveTo>
                  <a:pt x="21" y="71"/>
                </a:moveTo>
                <a:lnTo>
                  <a:pt x="21" y="71"/>
                </a:lnTo>
                <a:lnTo>
                  <a:pt x="23" y="69"/>
                </a:lnTo>
                <a:lnTo>
                  <a:pt x="26" y="60"/>
                </a:lnTo>
                <a:lnTo>
                  <a:pt x="32" y="51"/>
                </a:lnTo>
                <a:lnTo>
                  <a:pt x="37" y="41"/>
                </a:lnTo>
                <a:lnTo>
                  <a:pt x="49" y="19"/>
                </a:lnTo>
                <a:lnTo>
                  <a:pt x="55" y="10"/>
                </a:lnTo>
                <a:lnTo>
                  <a:pt x="37" y="0"/>
                </a:lnTo>
                <a:lnTo>
                  <a:pt x="32" y="9"/>
                </a:lnTo>
                <a:lnTo>
                  <a:pt x="19" y="28"/>
                </a:lnTo>
                <a:lnTo>
                  <a:pt x="12" y="41"/>
                </a:lnTo>
                <a:lnTo>
                  <a:pt x="7" y="53"/>
                </a:lnTo>
                <a:lnTo>
                  <a:pt x="3" y="62"/>
                </a:lnTo>
                <a:lnTo>
                  <a:pt x="0" y="71"/>
                </a:lnTo>
                <a:lnTo>
                  <a:pt x="21" y="7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3" name=""/>
          <p:cNvSpPr/>
          <p:nvPr/>
        </p:nvSpPr>
        <p:spPr>
          <a:xfrm>
            <a:off x="2913120" y="-880920"/>
            <a:ext cx="19080" cy="23760"/>
          </a:xfrm>
          <a:custGeom>
            <a:avLst/>
            <a:gdLst/>
            <a:ahLst/>
            <a:rect l="l" t="t" r="r" b="b"/>
            <a:pathLst>
              <a:path w="25" h="28">
                <a:moveTo>
                  <a:pt x="21" y="28"/>
                </a:moveTo>
                <a:lnTo>
                  <a:pt x="21" y="21"/>
                </a:lnTo>
                <a:lnTo>
                  <a:pt x="23" y="16"/>
                </a:lnTo>
                <a:lnTo>
                  <a:pt x="25" y="11"/>
                </a:lnTo>
                <a:lnTo>
                  <a:pt x="25" y="0"/>
                </a:lnTo>
                <a:lnTo>
                  <a:pt x="4" y="0"/>
                </a:lnTo>
                <a:lnTo>
                  <a:pt x="4" y="7"/>
                </a:lnTo>
                <a:lnTo>
                  <a:pt x="2" y="12"/>
                </a:lnTo>
                <a:lnTo>
                  <a:pt x="0" y="18"/>
                </a:lnTo>
                <a:lnTo>
                  <a:pt x="0" y="28"/>
                </a:lnTo>
                <a:lnTo>
                  <a:pt x="21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4" name=""/>
          <p:cNvSpPr/>
          <p:nvPr/>
        </p:nvSpPr>
        <p:spPr>
          <a:xfrm>
            <a:off x="2868480" y="-866880"/>
            <a:ext cx="54000" cy="15840"/>
          </a:xfrm>
          <a:custGeom>
            <a:avLst/>
            <a:gdLst/>
            <a:ahLst/>
            <a:rect l="l" t="t" r="r" b="b"/>
            <a:pathLst>
              <a:path w="69" h="19">
                <a:moveTo>
                  <a:pt x="0" y="10"/>
                </a:moveTo>
                <a:lnTo>
                  <a:pt x="11" y="19"/>
                </a:lnTo>
                <a:lnTo>
                  <a:pt x="69" y="19"/>
                </a:lnTo>
                <a:lnTo>
                  <a:pt x="69" y="0"/>
                </a:lnTo>
                <a:lnTo>
                  <a:pt x="11" y="0"/>
                </a:lnTo>
                <a:lnTo>
                  <a:pt x="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5" name=""/>
          <p:cNvSpPr/>
          <p:nvPr/>
        </p:nvSpPr>
        <p:spPr>
          <a:xfrm>
            <a:off x="2868480" y="-860400"/>
            <a:ext cx="15840" cy="32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6" name=""/>
          <p:cNvSpPr/>
          <p:nvPr/>
        </p:nvSpPr>
        <p:spPr>
          <a:xfrm>
            <a:off x="2797200" y="-871560"/>
            <a:ext cx="79200" cy="19080"/>
          </a:xfrm>
          <a:custGeom>
            <a:avLst/>
            <a:gdLst/>
            <a:ahLst/>
            <a:rect l="l" t="t" r="r" b="b"/>
            <a:pathLst>
              <a:path w="100" h="25">
                <a:moveTo>
                  <a:pt x="0" y="5"/>
                </a:moveTo>
                <a:lnTo>
                  <a:pt x="0" y="5"/>
                </a:lnTo>
                <a:lnTo>
                  <a:pt x="2" y="12"/>
                </a:lnTo>
                <a:lnTo>
                  <a:pt x="4" y="16"/>
                </a:lnTo>
                <a:lnTo>
                  <a:pt x="7" y="17"/>
                </a:lnTo>
                <a:lnTo>
                  <a:pt x="9" y="19"/>
                </a:lnTo>
                <a:lnTo>
                  <a:pt x="14" y="21"/>
                </a:lnTo>
                <a:lnTo>
                  <a:pt x="21" y="23"/>
                </a:lnTo>
                <a:lnTo>
                  <a:pt x="32" y="25"/>
                </a:lnTo>
                <a:lnTo>
                  <a:pt x="46" y="25"/>
                </a:lnTo>
                <a:lnTo>
                  <a:pt x="77" y="25"/>
                </a:lnTo>
                <a:lnTo>
                  <a:pt x="100" y="25"/>
                </a:lnTo>
                <a:lnTo>
                  <a:pt x="100" y="3"/>
                </a:lnTo>
                <a:lnTo>
                  <a:pt x="77" y="3"/>
                </a:lnTo>
                <a:lnTo>
                  <a:pt x="48" y="3"/>
                </a:lnTo>
                <a:lnTo>
                  <a:pt x="34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8" y="0"/>
                </a:lnTo>
                <a:lnTo>
                  <a:pt x="20" y="1"/>
                </a:lnTo>
                <a:lnTo>
                  <a:pt x="21" y="3"/>
                </a:lnTo>
                <a:lnTo>
                  <a:pt x="21" y="5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7" name=""/>
          <p:cNvSpPr/>
          <p:nvPr/>
        </p:nvSpPr>
        <p:spPr>
          <a:xfrm>
            <a:off x="2797200" y="-892080"/>
            <a:ext cx="23760" cy="25200"/>
          </a:xfrm>
          <a:custGeom>
            <a:avLst/>
            <a:gdLst/>
            <a:ahLst/>
            <a:rect l="l" t="t" r="r" b="b"/>
            <a:pathLst>
              <a:path w="30" h="32">
                <a:moveTo>
                  <a:pt x="11" y="0"/>
                </a:moveTo>
                <a:lnTo>
                  <a:pt x="11" y="0"/>
                </a:lnTo>
                <a:lnTo>
                  <a:pt x="11" y="3"/>
                </a:lnTo>
                <a:lnTo>
                  <a:pt x="9" y="5"/>
                </a:lnTo>
                <a:lnTo>
                  <a:pt x="9" y="7"/>
                </a:lnTo>
                <a:lnTo>
                  <a:pt x="7" y="10"/>
                </a:lnTo>
                <a:lnTo>
                  <a:pt x="5" y="14"/>
                </a:lnTo>
                <a:lnTo>
                  <a:pt x="2" y="19"/>
                </a:lnTo>
                <a:lnTo>
                  <a:pt x="0" y="25"/>
                </a:lnTo>
                <a:lnTo>
                  <a:pt x="0" y="32"/>
                </a:lnTo>
                <a:lnTo>
                  <a:pt x="21" y="32"/>
                </a:lnTo>
                <a:lnTo>
                  <a:pt x="21" y="28"/>
                </a:lnTo>
                <a:lnTo>
                  <a:pt x="21" y="26"/>
                </a:lnTo>
                <a:lnTo>
                  <a:pt x="21" y="25"/>
                </a:lnTo>
                <a:lnTo>
                  <a:pt x="25" y="21"/>
                </a:lnTo>
                <a:lnTo>
                  <a:pt x="27" y="17"/>
                </a:lnTo>
                <a:lnTo>
                  <a:pt x="28" y="12"/>
                </a:lnTo>
                <a:lnTo>
                  <a:pt x="30" y="7"/>
                </a:lnTo>
                <a:lnTo>
                  <a:pt x="30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8" name=""/>
          <p:cNvSpPr/>
          <p:nvPr/>
        </p:nvSpPr>
        <p:spPr>
          <a:xfrm>
            <a:off x="2763720" y="-971640"/>
            <a:ext cx="57240" cy="79560"/>
          </a:xfrm>
          <a:custGeom>
            <a:avLst/>
            <a:gdLst/>
            <a:ahLst/>
            <a:rect l="l" t="t" r="r" b="b"/>
            <a:pathLst>
              <a:path w="73" h="102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4" y="20"/>
                </a:lnTo>
                <a:lnTo>
                  <a:pt x="6" y="29"/>
                </a:lnTo>
                <a:lnTo>
                  <a:pt x="9" y="36"/>
                </a:lnTo>
                <a:lnTo>
                  <a:pt x="15" y="43"/>
                </a:lnTo>
                <a:lnTo>
                  <a:pt x="20" y="50"/>
                </a:lnTo>
                <a:lnTo>
                  <a:pt x="23" y="55"/>
                </a:lnTo>
                <a:lnTo>
                  <a:pt x="29" y="62"/>
                </a:lnTo>
                <a:lnTo>
                  <a:pt x="39" y="71"/>
                </a:lnTo>
                <a:lnTo>
                  <a:pt x="47" y="80"/>
                </a:lnTo>
                <a:lnTo>
                  <a:pt x="48" y="86"/>
                </a:lnTo>
                <a:lnTo>
                  <a:pt x="50" y="91"/>
                </a:lnTo>
                <a:lnTo>
                  <a:pt x="52" y="96"/>
                </a:lnTo>
                <a:lnTo>
                  <a:pt x="52" y="102"/>
                </a:lnTo>
                <a:lnTo>
                  <a:pt x="73" y="102"/>
                </a:lnTo>
                <a:lnTo>
                  <a:pt x="73" y="93"/>
                </a:lnTo>
                <a:lnTo>
                  <a:pt x="71" y="86"/>
                </a:lnTo>
                <a:lnTo>
                  <a:pt x="68" y="77"/>
                </a:lnTo>
                <a:lnTo>
                  <a:pt x="63" y="70"/>
                </a:lnTo>
                <a:lnTo>
                  <a:pt x="54" y="59"/>
                </a:lnTo>
                <a:lnTo>
                  <a:pt x="45" y="48"/>
                </a:lnTo>
                <a:lnTo>
                  <a:pt x="39" y="43"/>
                </a:lnTo>
                <a:lnTo>
                  <a:pt x="36" y="38"/>
                </a:lnTo>
                <a:lnTo>
                  <a:pt x="32" y="32"/>
                </a:lnTo>
                <a:lnTo>
                  <a:pt x="29" y="27"/>
                </a:lnTo>
                <a:lnTo>
                  <a:pt x="25" y="22"/>
                </a:lnTo>
                <a:lnTo>
                  <a:pt x="23" y="14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89" name=""/>
          <p:cNvSpPr/>
          <p:nvPr/>
        </p:nvSpPr>
        <p:spPr>
          <a:xfrm>
            <a:off x="2763720" y="-1008000"/>
            <a:ext cx="23760" cy="36360"/>
          </a:xfrm>
          <a:custGeom>
            <a:avLst/>
            <a:gdLst/>
            <a:ahLst/>
            <a:rect l="l" t="t" r="r" b="b"/>
            <a:pathLst>
              <a:path w="31" h="44">
                <a:moveTo>
                  <a:pt x="13" y="0"/>
                </a:moveTo>
                <a:lnTo>
                  <a:pt x="11" y="3"/>
                </a:lnTo>
                <a:lnTo>
                  <a:pt x="9" y="12"/>
                </a:lnTo>
                <a:lnTo>
                  <a:pt x="4" y="21"/>
                </a:lnTo>
                <a:lnTo>
                  <a:pt x="4" y="26"/>
                </a:lnTo>
                <a:lnTo>
                  <a:pt x="2" y="34"/>
                </a:lnTo>
                <a:lnTo>
                  <a:pt x="0" y="39"/>
                </a:lnTo>
                <a:lnTo>
                  <a:pt x="0" y="44"/>
                </a:lnTo>
                <a:lnTo>
                  <a:pt x="20" y="44"/>
                </a:lnTo>
                <a:lnTo>
                  <a:pt x="22" y="41"/>
                </a:lnTo>
                <a:lnTo>
                  <a:pt x="22" y="37"/>
                </a:lnTo>
                <a:lnTo>
                  <a:pt x="23" y="34"/>
                </a:lnTo>
                <a:lnTo>
                  <a:pt x="25" y="28"/>
                </a:lnTo>
                <a:lnTo>
                  <a:pt x="27" y="17"/>
                </a:lnTo>
                <a:lnTo>
                  <a:pt x="31" y="9"/>
                </a:lnTo>
                <a:lnTo>
                  <a:pt x="29" y="12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0" name=""/>
          <p:cNvSpPr/>
          <p:nvPr/>
        </p:nvSpPr>
        <p:spPr>
          <a:xfrm>
            <a:off x="2773440" y="-1023840"/>
            <a:ext cx="68040" cy="27000"/>
          </a:xfrm>
          <a:custGeom>
            <a:avLst/>
            <a:gdLst/>
            <a:ahLst/>
            <a:rect l="l" t="t" r="r" b="b"/>
            <a:pathLst>
              <a:path w="85" h="36">
                <a:moveTo>
                  <a:pt x="85" y="23"/>
                </a:moveTo>
                <a:lnTo>
                  <a:pt x="78" y="16"/>
                </a:lnTo>
                <a:lnTo>
                  <a:pt x="71" y="9"/>
                </a:lnTo>
                <a:lnTo>
                  <a:pt x="62" y="6"/>
                </a:lnTo>
                <a:lnTo>
                  <a:pt x="55" y="2"/>
                </a:lnTo>
                <a:lnTo>
                  <a:pt x="46" y="0"/>
                </a:lnTo>
                <a:lnTo>
                  <a:pt x="39" y="0"/>
                </a:lnTo>
                <a:lnTo>
                  <a:pt x="32" y="0"/>
                </a:lnTo>
                <a:lnTo>
                  <a:pt x="25" y="4"/>
                </a:lnTo>
                <a:lnTo>
                  <a:pt x="19" y="6"/>
                </a:lnTo>
                <a:lnTo>
                  <a:pt x="14" y="9"/>
                </a:lnTo>
                <a:lnTo>
                  <a:pt x="10" y="11"/>
                </a:lnTo>
                <a:lnTo>
                  <a:pt x="7" y="15"/>
                </a:lnTo>
                <a:lnTo>
                  <a:pt x="2" y="18"/>
                </a:lnTo>
                <a:lnTo>
                  <a:pt x="0" y="22"/>
                </a:lnTo>
                <a:lnTo>
                  <a:pt x="18" y="32"/>
                </a:lnTo>
                <a:lnTo>
                  <a:pt x="18" y="32"/>
                </a:lnTo>
                <a:lnTo>
                  <a:pt x="21" y="29"/>
                </a:lnTo>
                <a:lnTo>
                  <a:pt x="23" y="27"/>
                </a:lnTo>
                <a:lnTo>
                  <a:pt x="26" y="25"/>
                </a:lnTo>
                <a:lnTo>
                  <a:pt x="30" y="23"/>
                </a:lnTo>
                <a:lnTo>
                  <a:pt x="32" y="22"/>
                </a:lnTo>
                <a:lnTo>
                  <a:pt x="35" y="20"/>
                </a:lnTo>
                <a:lnTo>
                  <a:pt x="41" y="20"/>
                </a:lnTo>
                <a:lnTo>
                  <a:pt x="42" y="20"/>
                </a:lnTo>
                <a:lnTo>
                  <a:pt x="48" y="22"/>
                </a:lnTo>
                <a:lnTo>
                  <a:pt x="51" y="23"/>
                </a:lnTo>
                <a:lnTo>
                  <a:pt x="57" y="27"/>
                </a:lnTo>
                <a:lnTo>
                  <a:pt x="62" y="31"/>
                </a:lnTo>
                <a:lnTo>
                  <a:pt x="67" y="36"/>
                </a:lnTo>
                <a:lnTo>
                  <a:pt x="85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1" name=""/>
          <p:cNvSpPr/>
          <p:nvPr/>
        </p:nvSpPr>
        <p:spPr>
          <a:xfrm>
            <a:off x="2833560" y="-100008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2" name=""/>
          <p:cNvSpPr/>
          <p:nvPr/>
        </p:nvSpPr>
        <p:spPr>
          <a:xfrm>
            <a:off x="4970520" y="482760"/>
            <a:ext cx="54000" cy="42840"/>
          </a:xfrm>
          <a:custGeom>
            <a:avLst/>
            <a:gdLst/>
            <a:ahLst/>
            <a:rect l="l" t="t" r="r" b="b"/>
            <a:pathLst>
              <a:path w="70" h="53">
                <a:moveTo>
                  <a:pt x="48" y="0"/>
                </a:moveTo>
                <a:lnTo>
                  <a:pt x="48" y="0"/>
                </a:lnTo>
                <a:lnTo>
                  <a:pt x="47" y="3"/>
                </a:lnTo>
                <a:lnTo>
                  <a:pt x="47" y="5"/>
                </a:lnTo>
                <a:lnTo>
                  <a:pt x="47" y="9"/>
                </a:lnTo>
                <a:lnTo>
                  <a:pt x="45" y="10"/>
                </a:lnTo>
                <a:lnTo>
                  <a:pt x="43" y="12"/>
                </a:lnTo>
                <a:lnTo>
                  <a:pt x="41" y="14"/>
                </a:lnTo>
                <a:lnTo>
                  <a:pt x="39" y="17"/>
                </a:lnTo>
                <a:lnTo>
                  <a:pt x="36" y="19"/>
                </a:lnTo>
                <a:lnTo>
                  <a:pt x="29" y="23"/>
                </a:lnTo>
                <a:lnTo>
                  <a:pt x="20" y="26"/>
                </a:lnTo>
                <a:lnTo>
                  <a:pt x="11" y="30"/>
                </a:lnTo>
                <a:lnTo>
                  <a:pt x="0" y="35"/>
                </a:lnTo>
                <a:lnTo>
                  <a:pt x="9" y="53"/>
                </a:lnTo>
                <a:lnTo>
                  <a:pt x="20" y="50"/>
                </a:lnTo>
                <a:lnTo>
                  <a:pt x="31" y="46"/>
                </a:lnTo>
                <a:lnTo>
                  <a:pt x="39" y="41"/>
                </a:lnTo>
                <a:lnTo>
                  <a:pt x="48" y="35"/>
                </a:lnTo>
                <a:lnTo>
                  <a:pt x="54" y="32"/>
                </a:lnTo>
                <a:lnTo>
                  <a:pt x="57" y="28"/>
                </a:lnTo>
                <a:lnTo>
                  <a:pt x="61" y="25"/>
                </a:lnTo>
                <a:lnTo>
                  <a:pt x="64" y="21"/>
                </a:lnTo>
                <a:lnTo>
                  <a:pt x="66" y="16"/>
                </a:lnTo>
                <a:lnTo>
                  <a:pt x="68" y="10"/>
                </a:lnTo>
                <a:lnTo>
                  <a:pt x="70" y="5"/>
                </a:lnTo>
                <a:lnTo>
                  <a:pt x="70" y="0"/>
                </a:lnTo>
                <a:lnTo>
                  <a:pt x="4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3" name=""/>
          <p:cNvSpPr/>
          <p:nvPr/>
        </p:nvSpPr>
        <p:spPr>
          <a:xfrm>
            <a:off x="5002200" y="465120"/>
            <a:ext cx="22320" cy="19080"/>
          </a:xfrm>
          <a:custGeom>
            <a:avLst/>
            <a:gdLst/>
            <a:ahLst/>
            <a:rect l="l" t="t" r="r" b="b"/>
            <a:pathLst>
              <a:path w="29" h="24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" y="23"/>
                </a:lnTo>
                <a:lnTo>
                  <a:pt x="6" y="23"/>
                </a:lnTo>
                <a:lnTo>
                  <a:pt x="7" y="24"/>
                </a:lnTo>
                <a:lnTo>
                  <a:pt x="7" y="23"/>
                </a:lnTo>
                <a:lnTo>
                  <a:pt x="29" y="23"/>
                </a:lnTo>
                <a:lnTo>
                  <a:pt x="27" y="16"/>
                </a:lnTo>
                <a:lnTo>
                  <a:pt x="23" y="12"/>
                </a:lnTo>
                <a:lnTo>
                  <a:pt x="20" y="8"/>
                </a:lnTo>
                <a:lnTo>
                  <a:pt x="16" y="5"/>
                </a:lnTo>
                <a:lnTo>
                  <a:pt x="9" y="1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4" name=""/>
          <p:cNvSpPr/>
          <p:nvPr/>
        </p:nvSpPr>
        <p:spPr>
          <a:xfrm>
            <a:off x="4965840" y="465120"/>
            <a:ext cx="36360" cy="57240"/>
          </a:xfrm>
          <a:custGeom>
            <a:avLst/>
            <a:gdLst/>
            <a:ahLst/>
            <a:rect l="l" t="t" r="r" b="b"/>
            <a:pathLst>
              <a:path w="46" h="73">
                <a:moveTo>
                  <a:pt x="20" y="73"/>
                </a:moveTo>
                <a:lnTo>
                  <a:pt x="23" y="65"/>
                </a:lnTo>
                <a:lnTo>
                  <a:pt x="25" y="60"/>
                </a:lnTo>
                <a:lnTo>
                  <a:pt x="27" y="55"/>
                </a:lnTo>
                <a:lnTo>
                  <a:pt x="27" y="49"/>
                </a:lnTo>
                <a:lnTo>
                  <a:pt x="28" y="39"/>
                </a:lnTo>
                <a:lnTo>
                  <a:pt x="30" y="30"/>
                </a:lnTo>
                <a:lnTo>
                  <a:pt x="30" y="28"/>
                </a:lnTo>
                <a:lnTo>
                  <a:pt x="30" y="24"/>
                </a:lnTo>
                <a:lnTo>
                  <a:pt x="32" y="24"/>
                </a:lnTo>
                <a:lnTo>
                  <a:pt x="32" y="23"/>
                </a:lnTo>
                <a:lnTo>
                  <a:pt x="34" y="23"/>
                </a:lnTo>
                <a:lnTo>
                  <a:pt x="37" y="21"/>
                </a:lnTo>
                <a:lnTo>
                  <a:pt x="41" y="21"/>
                </a:lnTo>
                <a:lnTo>
                  <a:pt x="46" y="21"/>
                </a:lnTo>
                <a:lnTo>
                  <a:pt x="46" y="0"/>
                </a:lnTo>
                <a:lnTo>
                  <a:pt x="37" y="0"/>
                </a:lnTo>
                <a:lnTo>
                  <a:pt x="30" y="1"/>
                </a:lnTo>
                <a:lnTo>
                  <a:pt x="25" y="3"/>
                </a:lnTo>
                <a:lnTo>
                  <a:pt x="20" y="7"/>
                </a:lnTo>
                <a:lnTo>
                  <a:pt x="14" y="12"/>
                </a:lnTo>
                <a:lnTo>
                  <a:pt x="11" y="16"/>
                </a:lnTo>
                <a:lnTo>
                  <a:pt x="9" y="21"/>
                </a:lnTo>
                <a:lnTo>
                  <a:pt x="7" y="26"/>
                </a:lnTo>
                <a:lnTo>
                  <a:pt x="7" y="37"/>
                </a:lnTo>
                <a:lnTo>
                  <a:pt x="5" y="46"/>
                </a:lnTo>
                <a:lnTo>
                  <a:pt x="5" y="51"/>
                </a:lnTo>
                <a:lnTo>
                  <a:pt x="4" y="55"/>
                </a:lnTo>
                <a:lnTo>
                  <a:pt x="2" y="60"/>
                </a:lnTo>
                <a:lnTo>
                  <a:pt x="0" y="64"/>
                </a:lnTo>
                <a:lnTo>
                  <a:pt x="20" y="7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5" name=""/>
          <p:cNvSpPr/>
          <p:nvPr/>
        </p:nvSpPr>
        <p:spPr>
          <a:xfrm>
            <a:off x="4971960" y="5191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6" name=""/>
          <p:cNvSpPr/>
          <p:nvPr/>
        </p:nvSpPr>
        <p:spPr>
          <a:xfrm>
            <a:off x="158760" y="-774720"/>
            <a:ext cx="28440" cy="31680"/>
          </a:xfrm>
          <a:custGeom>
            <a:avLst/>
            <a:gdLst/>
            <a:ahLst/>
            <a:rect l="l" t="t" r="r" b="b"/>
            <a:pathLst>
              <a:path w="36" h="40">
                <a:moveTo>
                  <a:pt x="36" y="18"/>
                </a:moveTo>
                <a:lnTo>
                  <a:pt x="36" y="16"/>
                </a:lnTo>
                <a:lnTo>
                  <a:pt x="29" y="11"/>
                </a:lnTo>
                <a:lnTo>
                  <a:pt x="20" y="4"/>
                </a:lnTo>
                <a:lnTo>
                  <a:pt x="15" y="0"/>
                </a:lnTo>
                <a:lnTo>
                  <a:pt x="0" y="15"/>
                </a:lnTo>
                <a:lnTo>
                  <a:pt x="6" y="20"/>
                </a:lnTo>
                <a:lnTo>
                  <a:pt x="15" y="29"/>
                </a:lnTo>
                <a:lnTo>
                  <a:pt x="25" y="36"/>
                </a:lnTo>
                <a:lnTo>
                  <a:pt x="36" y="40"/>
                </a:lnTo>
                <a:lnTo>
                  <a:pt x="36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7" name=""/>
          <p:cNvSpPr/>
          <p:nvPr/>
        </p:nvSpPr>
        <p:spPr>
          <a:xfrm>
            <a:off x="181080" y="-765000"/>
            <a:ext cx="19080" cy="20520"/>
          </a:xfrm>
          <a:custGeom>
            <a:avLst/>
            <a:gdLst/>
            <a:ahLst/>
            <a:rect l="l" t="t" r="r" b="b"/>
            <a:pathLst>
              <a:path w="23" h="25">
                <a:moveTo>
                  <a:pt x="11" y="0"/>
                </a:moveTo>
                <a:lnTo>
                  <a:pt x="0" y="7"/>
                </a:lnTo>
                <a:lnTo>
                  <a:pt x="12" y="25"/>
                </a:lnTo>
                <a:lnTo>
                  <a:pt x="23" y="18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8" name=""/>
          <p:cNvSpPr/>
          <p:nvPr/>
        </p:nvSpPr>
        <p:spPr>
          <a:xfrm>
            <a:off x="174600" y="-770040"/>
            <a:ext cx="28440" cy="17640"/>
          </a:xfrm>
          <a:custGeom>
            <a:avLst/>
            <a:gdLst/>
            <a:ahLst/>
            <a:rect l="l" t="t" r="r" b="b"/>
            <a:pathLst>
              <a:path w="35" h="21">
                <a:moveTo>
                  <a:pt x="0" y="12"/>
                </a:moveTo>
                <a:lnTo>
                  <a:pt x="3" y="18"/>
                </a:lnTo>
                <a:lnTo>
                  <a:pt x="9" y="19"/>
                </a:lnTo>
                <a:lnTo>
                  <a:pt x="14" y="21"/>
                </a:lnTo>
                <a:lnTo>
                  <a:pt x="18" y="21"/>
                </a:lnTo>
                <a:lnTo>
                  <a:pt x="19" y="21"/>
                </a:lnTo>
                <a:lnTo>
                  <a:pt x="18" y="21"/>
                </a:lnTo>
                <a:lnTo>
                  <a:pt x="16" y="19"/>
                </a:lnTo>
                <a:lnTo>
                  <a:pt x="35" y="12"/>
                </a:lnTo>
                <a:lnTo>
                  <a:pt x="32" y="7"/>
                </a:lnTo>
                <a:lnTo>
                  <a:pt x="26" y="2"/>
                </a:lnTo>
                <a:lnTo>
                  <a:pt x="21" y="0"/>
                </a:lnTo>
                <a:lnTo>
                  <a:pt x="19" y="0"/>
                </a:lnTo>
                <a:lnTo>
                  <a:pt x="18" y="0"/>
                </a:lnTo>
                <a:lnTo>
                  <a:pt x="18" y="2"/>
                </a:lnTo>
                <a:lnTo>
                  <a:pt x="16" y="0"/>
                </a:lnTo>
                <a:lnTo>
                  <a:pt x="0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99" name=""/>
          <p:cNvSpPr/>
          <p:nvPr/>
        </p:nvSpPr>
        <p:spPr>
          <a:xfrm>
            <a:off x="173160" y="-784080"/>
            <a:ext cx="15840" cy="19080"/>
          </a:xfrm>
          <a:custGeom>
            <a:avLst/>
            <a:gdLst/>
            <a:ahLst/>
            <a:rect l="l" t="t" r="r" b="b"/>
            <a:pathLst>
              <a:path w="22" h="23">
                <a:moveTo>
                  <a:pt x="11" y="0"/>
                </a:moveTo>
                <a:lnTo>
                  <a:pt x="0" y="11"/>
                </a:lnTo>
                <a:lnTo>
                  <a:pt x="0" y="23"/>
                </a:lnTo>
                <a:lnTo>
                  <a:pt x="22" y="23"/>
                </a:lnTo>
                <a:lnTo>
                  <a:pt x="22" y="11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0" name=""/>
          <p:cNvSpPr/>
          <p:nvPr/>
        </p:nvSpPr>
        <p:spPr>
          <a:xfrm>
            <a:off x="179280" y="-784080"/>
            <a:ext cx="7920" cy="15840"/>
          </a:xfrm>
          <a:custGeom>
            <a:avLst/>
            <a:gdLst/>
            <a:ahLst/>
            <a:rect l="l" t="t" r="r" b="b"/>
            <a:pathLst>
              <a:path w="9" h="20">
                <a:moveTo>
                  <a:pt x="9" y="0"/>
                </a:moveTo>
                <a:lnTo>
                  <a:pt x="4" y="0"/>
                </a:lnTo>
                <a:lnTo>
                  <a:pt x="0" y="0"/>
                </a:lnTo>
                <a:lnTo>
                  <a:pt x="0" y="20"/>
                </a:lnTo>
                <a:lnTo>
                  <a:pt x="4" y="2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1" name=""/>
          <p:cNvSpPr/>
          <p:nvPr/>
        </p:nvSpPr>
        <p:spPr>
          <a:xfrm>
            <a:off x="179280" y="-784080"/>
            <a:ext cx="33480" cy="27000"/>
          </a:xfrm>
          <a:custGeom>
            <a:avLst/>
            <a:gdLst/>
            <a:ahLst/>
            <a:rect l="l" t="t" r="r" b="b"/>
            <a:pathLst>
              <a:path w="43" h="34">
                <a:moveTo>
                  <a:pt x="43" y="14"/>
                </a:moveTo>
                <a:lnTo>
                  <a:pt x="9" y="0"/>
                </a:lnTo>
                <a:lnTo>
                  <a:pt x="0" y="20"/>
                </a:lnTo>
                <a:lnTo>
                  <a:pt x="34" y="34"/>
                </a:lnTo>
                <a:lnTo>
                  <a:pt x="43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2" name=""/>
          <p:cNvSpPr/>
          <p:nvPr/>
        </p:nvSpPr>
        <p:spPr>
          <a:xfrm>
            <a:off x="200160" y="-765000"/>
            <a:ext cx="56880" cy="45720"/>
          </a:xfrm>
          <a:custGeom>
            <a:avLst/>
            <a:gdLst/>
            <a:ahLst/>
            <a:rect l="l" t="t" r="r" b="b"/>
            <a:pathLst>
              <a:path w="71" h="59">
                <a:moveTo>
                  <a:pt x="71" y="50"/>
                </a:moveTo>
                <a:lnTo>
                  <a:pt x="62" y="39"/>
                </a:lnTo>
                <a:lnTo>
                  <a:pt x="57" y="37"/>
                </a:lnTo>
                <a:lnTo>
                  <a:pt x="55" y="37"/>
                </a:lnTo>
                <a:lnTo>
                  <a:pt x="50" y="36"/>
                </a:lnTo>
                <a:lnTo>
                  <a:pt x="46" y="34"/>
                </a:lnTo>
                <a:lnTo>
                  <a:pt x="43" y="32"/>
                </a:lnTo>
                <a:lnTo>
                  <a:pt x="39" y="29"/>
                </a:lnTo>
                <a:lnTo>
                  <a:pt x="35" y="27"/>
                </a:lnTo>
                <a:lnTo>
                  <a:pt x="34" y="25"/>
                </a:lnTo>
                <a:lnTo>
                  <a:pt x="30" y="21"/>
                </a:lnTo>
                <a:lnTo>
                  <a:pt x="28" y="20"/>
                </a:lnTo>
                <a:lnTo>
                  <a:pt x="26" y="16"/>
                </a:lnTo>
                <a:lnTo>
                  <a:pt x="23" y="13"/>
                </a:lnTo>
                <a:lnTo>
                  <a:pt x="23" y="9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13"/>
                </a:lnTo>
                <a:lnTo>
                  <a:pt x="3" y="16"/>
                </a:lnTo>
                <a:lnTo>
                  <a:pt x="5" y="21"/>
                </a:lnTo>
                <a:lnTo>
                  <a:pt x="7" y="27"/>
                </a:lnTo>
                <a:lnTo>
                  <a:pt x="10" y="32"/>
                </a:lnTo>
                <a:lnTo>
                  <a:pt x="14" y="36"/>
                </a:lnTo>
                <a:lnTo>
                  <a:pt x="18" y="41"/>
                </a:lnTo>
                <a:lnTo>
                  <a:pt x="23" y="43"/>
                </a:lnTo>
                <a:lnTo>
                  <a:pt x="26" y="46"/>
                </a:lnTo>
                <a:lnTo>
                  <a:pt x="32" y="50"/>
                </a:lnTo>
                <a:lnTo>
                  <a:pt x="37" y="53"/>
                </a:lnTo>
                <a:lnTo>
                  <a:pt x="43" y="55"/>
                </a:lnTo>
                <a:lnTo>
                  <a:pt x="48" y="57"/>
                </a:lnTo>
                <a:lnTo>
                  <a:pt x="53" y="59"/>
                </a:lnTo>
                <a:lnTo>
                  <a:pt x="59" y="59"/>
                </a:lnTo>
                <a:lnTo>
                  <a:pt x="50" y="50"/>
                </a:lnTo>
                <a:lnTo>
                  <a:pt x="71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80" bIns="-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3" name=""/>
          <p:cNvSpPr/>
          <p:nvPr/>
        </p:nvSpPr>
        <p:spPr>
          <a:xfrm>
            <a:off x="239760" y="-727200"/>
            <a:ext cx="28440" cy="19080"/>
          </a:xfrm>
          <a:custGeom>
            <a:avLst/>
            <a:gdLst/>
            <a:ahLst/>
            <a:rect l="l" t="t" r="r" b="b"/>
            <a:pathLst>
              <a:path w="35" h="23">
                <a:moveTo>
                  <a:pt x="35" y="16"/>
                </a:moveTo>
                <a:lnTo>
                  <a:pt x="35" y="16"/>
                </a:lnTo>
                <a:lnTo>
                  <a:pt x="32" y="11"/>
                </a:lnTo>
                <a:lnTo>
                  <a:pt x="30" y="7"/>
                </a:lnTo>
                <a:lnTo>
                  <a:pt x="26" y="3"/>
                </a:lnTo>
                <a:lnTo>
                  <a:pt x="23" y="2"/>
                </a:lnTo>
                <a:lnTo>
                  <a:pt x="23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1" y="5"/>
                </a:lnTo>
                <a:lnTo>
                  <a:pt x="3" y="11"/>
                </a:lnTo>
                <a:lnTo>
                  <a:pt x="7" y="14"/>
                </a:lnTo>
                <a:lnTo>
                  <a:pt x="9" y="18"/>
                </a:lnTo>
                <a:lnTo>
                  <a:pt x="10" y="20"/>
                </a:lnTo>
                <a:lnTo>
                  <a:pt x="12" y="20"/>
                </a:lnTo>
                <a:lnTo>
                  <a:pt x="14" y="21"/>
                </a:lnTo>
                <a:lnTo>
                  <a:pt x="14" y="23"/>
                </a:lnTo>
                <a:lnTo>
                  <a:pt x="16" y="23"/>
                </a:lnTo>
                <a:lnTo>
                  <a:pt x="3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4" name=""/>
          <p:cNvSpPr/>
          <p:nvPr/>
        </p:nvSpPr>
        <p:spPr>
          <a:xfrm>
            <a:off x="250920" y="-714240"/>
            <a:ext cx="33120" cy="27000"/>
          </a:xfrm>
          <a:custGeom>
            <a:avLst/>
            <a:gdLst/>
            <a:ahLst/>
            <a:rect l="l" t="t" r="r" b="b"/>
            <a:pathLst>
              <a:path w="41" h="34">
                <a:moveTo>
                  <a:pt x="39" y="14"/>
                </a:moveTo>
                <a:lnTo>
                  <a:pt x="41" y="14"/>
                </a:lnTo>
                <a:lnTo>
                  <a:pt x="28" y="11"/>
                </a:lnTo>
                <a:lnTo>
                  <a:pt x="19" y="9"/>
                </a:lnTo>
                <a:lnTo>
                  <a:pt x="14" y="9"/>
                </a:lnTo>
                <a:lnTo>
                  <a:pt x="16" y="9"/>
                </a:lnTo>
                <a:lnTo>
                  <a:pt x="25" y="20"/>
                </a:lnTo>
                <a:lnTo>
                  <a:pt x="25" y="16"/>
                </a:lnTo>
                <a:lnTo>
                  <a:pt x="23" y="9"/>
                </a:lnTo>
                <a:lnTo>
                  <a:pt x="21" y="0"/>
                </a:lnTo>
                <a:lnTo>
                  <a:pt x="0" y="7"/>
                </a:lnTo>
                <a:lnTo>
                  <a:pt x="2" y="14"/>
                </a:lnTo>
                <a:lnTo>
                  <a:pt x="2" y="16"/>
                </a:lnTo>
                <a:lnTo>
                  <a:pt x="11" y="28"/>
                </a:lnTo>
                <a:lnTo>
                  <a:pt x="14" y="28"/>
                </a:lnTo>
                <a:lnTo>
                  <a:pt x="16" y="28"/>
                </a:lnTo>
                <a:lnTo>
                  <a:pt x="21" y="30"/>
                </a:lnTo>
                <a:lnTo>
                  <a:pt x="32" y="34"/>
                </a:lnTo>
                <a:lnTo>
                  <a:pt x="34" y="34"/>
                </a:lnTo>
                <a:lnTo>
                  <a:pt x="39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5" name=""/>
          <p:cNvSpPr/>
          <p:nvPr/>
        </p:nvSpPr>
        <p:spPr>
          <a:xfrm>
            <a:off x="263520" y="-720720"/>
            <a:ext cx="28440" cy="34920"/>
          </a:xfrm>
          <a:custGeom>
            <a:avLst/>
            <a:gdLst/>
            <a:ahLst/>
            <a:rect l="l" t="t" r="r" b="b"/>
            <a:pathLst>
              <a:path w="35" h="45">
                <a:moveTo>
                  <a:pt x="21" y="4"/>
                </a:moveTo>
                <a:lnTo>
                  <a:pt x="21" y="4"/>
                </a:lnTo>
                <a:lnTo>
                  <a:pt x="16" y="2"/>
                </a:lnTo>
                <a:lnTo>
                  <a:pt x="11" y="0"/>
                </a:lnTo>
                <a:lnTo>
                  <a:pt x="0" y="9"/>
                </a:lnTo>
                <a:lnTo>
                  <a:pt x="2" y="18"/>
                </a:lnTo>
                <a:lnTo>
                  <a:pt x="5" y="23"/>
                </a:lnTo>
                <a:lnTo>
                  <a:pt x="9" y="29"/>
                </a:lnTo>
                <a:lnTo>
                  <a:pt x="12" y="34"/>
                </a:lnTo>
                <a:lnTo>
                  <a:pt x="16" y="36"/>
                </a:lnTo>
                <a:lnTo>
                  <a:pt x="14" y="32"/>
                </a:lnTo>
                <a:lnTo>
                  <a:pt x="19" y="25"/>
                </a:lnTo>
                <a:lnTo>
                  <a:pt x="25" y="23"/>
                </a:lnTo>
                <a:lnTo>
                  <a:pt x="23" y="23"/>
                </a:lnTo>
                <a:lnTo>
                  <a:pt x="16" y="43"/>
                </a:lnTo>
                <a:lnTo>
                  <a:pt x="21" y="45"/>
                </a:lnTo>
                <a:lnTo>
                  <a:pt x="28" y="43"/>
                </a:lnTo>
                <a:lnTo>
                  <a:pt x="35" y="34"/>
                </a:lnTo>
                <a:lnTo>
                  <a:pt x="34" y="27"/>
                </a:lnTo>
                <a:lnTo>
                  <a:pt x="30" y="21"/>
                </a:lnTo>
                <a:lnTo>
                  <a:pt x="27" y="14"/>
                </a:lnTo>
                <a:lnTo>
                  <a:pt x="21" y="11"/>
                </a:lnTo>
                <a:lnTo>
                  <a:pt x="19" y="7"/>
                </a:lnTo>
                <a:lnTo>
                  <a:pt x="21" y="13"/>
                </a:lnTo>
                <a:lnTo>
                  <a:pt x="11" y="21"/>
                </a:lnTo>
                <a:lnTo>
                  <a:pt x="9" y="21"/>
                </a:lnTo>
                <a:lnTo>
                  <a:pt x="11" y="21"/>
                </a:lnTo>
                <a:lnTo>
                  <a:pt x="21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6" name=""/>
          <p:cNvSpPr/>
          <p:nvPr/>
        </p:nvSpPr>
        <p:spPr>
          <a:xfrm>
            <a:off x="274680" y="-717480"/>
            <a:ext cx="41400" cy="39600"/>
          </a:xfrm>
          <a:custGeom>
            <a:avLst/>
            <a:gdLst/>
            <a:ahLst/>
            <a:rect l="l" t="t" r="r" b="b"/>
            <a:pathLst>
              <a:path w="54" h="49">
                <a:moveTo>
                  <a:pt x="54" y="30"/>
                </a:moveTo>
                <a:lnTo>
                  <a:pt x="48" y="28"/>
                </a:lnTo>
                <a:lnTo>
                  <a:pt x="45" y="28"/>
                </a:lnTo>
                <a:lnTo>
                  <a:pt x="43" y="26"/>
                </a:lnTo>
                <a:lnTo>
                  <a:pt x="40" y="26"/>
                </a:lnTo>
                <a:lnTo>
                  <a:pt x="38" y="23"/>
                </a:lnTo>
                <a:lnTo>
                  <a:pt x="34" y="21"/>
                </a:lnTo>
                <a:lnTo>
                  <a:pt x="32" y="17"/>
                </a:lnTo>
                <a:lnTo>
                  <a:pt x="27" y="12"/>
                </a:lnTo>
                <a:lnTo>
                  <a:pt x="23" y="9"/>
                </a:lnTo>
                <a:lnTo>
                  <a:pt x="20" y="5"/>
                </a:lnTo>
                <a:lnTo>
                  <a:pt x="15" y="3"/>
                </a:lnTo>
                <a:lnTo>
                  <a:pt x="9" y="0"/>
                </a:lnTo>
                <a:lnTo>
                  <a:pt x="0" y="19"/>
                </a:lnTo>
                <a:lnTo>
                  <a:pt x="4" y="21"/>
                </a:lnTo>
                <a:lnTo>
                  <a:pt x="7" y="23"/>
                </a:lnTo>
                <a:lnTo>
                  <a:pt x="11" y="25"/>
                </a:lnTo>
                <a:lnTo>
                  <a:pt x="11" y="26"/>
                </a:lnTo>
                <a:lnTo>
                  <a:pt x="15" y="30"/>
                </a:lnTo>
                <a:lnTo>
                  <a:pt x="18" y="33"/>
                </a:lnTo>
                <a:lnTo>
                  <a:pt x="23" y="39"/>
                </a:lnTo>
                <a:lnTo>
                  <a:pt x="29" y="42"/>
                </a:lnTo>
                <a:lnTo>
                  <a:pt x="34" y="44"/>
                </a:lnTo>
                <a:lnTo>
                  <a:pt x="38" y="46"/>
                </a:lnTo>
                <a:lnTo>
                  <a:pt x="43" y="48"/>
                </a:lnTo>
                <a:lnTo>
                  <a:pt x="48" y="49"/>
                </a:lnTo>
                <a:lnTo>
                  <a:pt x="54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7" name=""/>
          <p:cNvSpPr/>
          <p:nvPr/>
        </p:nvSpPr>
        <p:spPr>
          <a:xfrm>
            <a:off x="312840" y="-700200"/>
            <a:ext cx="20520" cy="22320"/>
          </a:xfrm>
          <a:custGeom>
            <a:avLst/>
            <a:gdLst/>
            <a:ahLst/>
            <a:rect l="l" t="t" r="r" b="b"/>
            <a:pathLst>
              <a:path w="27" h="26">
                <a:moveTo>
                  <a:pt x="22" y="0"/>
                </a:moveTo>
                <a:lnTo>
                  <a:pt x="0" y="7"/>
                </a:lnTo>
                <a:lnTo>
                  <a:pt x="6" y="26"/>
                </a:lnTo>
                <a:lnTo>
                  <a:pt x="27" y="19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8" name=""/>
          <p:cNvSpPr/>
          <p:nvPr/>
        </p:nvSpPr>
        <p:spPr>
          <a:xfrm>
            <a:off x="326880" y="-701640"/>
            <a:ext cx="61920" cy="20520"/>
          </a:xfrm>
          <a:custGeom>
            <a:avLst/>
            <a:gdLst/>
            <a:ahLst/>
            <a:rect l="l" t="t" r="r" b="b"/>
            <a:pathLst>
              <a:path w="79" h="25">
                <a:moveTo>
                  <a:pt x="79" y="14"/>
                </a:moveTo>
                <a:lnTo>
                  <a:pt x="68" y="5"/>
                </a:lnTo>
                <a:lnTo>
                  <a:pt x="57" y="4"/>
                </a:lnTo>
                <a:lnTo>
                  <a:pt x="39" y="2"/>
                </a:lnTo>
                <a:lnTo>
                  <a:pt x="27" y="0"/>
                </a:lnTo>
                <a:lnTo>
                  <a:pt x="18" y="0"/>
                </a:lnTo>
                <a:lnTo>
                  <a:pt x="9" y="0"/>
                </a:lnTo>
                <a:lnTo>
                  <a:pt x="0" y="2"/>
                </a:lnTo>
                <a:lnTo>
                  <a:pt x="11" y="20"/>
                </a:lnTo>
                <a:lnTo>
                  <a:pt x="11" y="21"/>
                </a:lnTo>
                <a:lnTo>
                  <a:pt x="16" y="21"/>
                </a:lnTo>
                <a:lnTo>
                  <a:pt x="27" y="21"/>
                </a:lnTo>
                <a:lnTo>
                  <a:pt x="38" y="21"/>
                </a:lnTo>
                <a:lnTo>
                  <a:pt x="55" y="23"/>
                </a:lnTo>
                <a:lnTo>
                  <a:pt x="68" y="25"/>
                </a:lnTo>
                <a:lnTo>
                  <a:pt x="57" y="14"/>
                </a:lnTo>
                <a:lnTo>
                  <a:pt x="79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09" name=""/>
          <p:cNvSpPr/>
          <p:nvPr/>
        </p:nvSpPr>
        <p:spPr>
          <a:xfrm>
            <a:off x="369720" y="-689040"/>
            <a:ext cx="59040" cy="57240"/>
          </a:xfrm>
          <a:custGeom>
            <a:avLst/>
            <a:gdLst/>
            <a:ahLst/>
            <a:rect l="l" t="t" r="r" b="b"/>
            <a:pathLst>
              <a:path w="73" h="73">
                <a:moveTo>
                  <a:pt x="73" y="52"/>
                </a:moveTo>
                <a:lnTo>
                  <a:pt x="59" y="52"/>
                </a:lnTo>
                <a:lnTo>
                  <a:pt x="47" y="54"/>
                </a:lnTo>
                <a:lnTo>
                  <a:pt x="41" y="52"/>
                </a:lnTo>
                <a:lnTo>
                  <a:pt x="38" y="52"/>
                </a:lnTo>
                <a:lnTo>
                  <a:pt x="36" y="50"/>
                </a:lnTo>
                <a:lnTo>
                  <a:pt x="32" y="50"/>
                </a:lnTo>
                <a:lnTo>
                  <a:pt x="32" y="48"/>
                </a:lnTo>
                <a:lnTo>
                  <a:pt x="31" y="46"/>
                </a:lnTo>
                <a:lnTo>
                  <a:pt x="27" y="43"/>
                </a:lnTo>
                <a:lnTo>
                  <a:pt x="25" y="38"/>
                </a:lnTo>
                <a:lnTo>
                  <a:pt x="25" y="32"/>
                </a:lnTo>
                <a:lnTo>
                  <a:pt x="24" y="23"/>
                </a:lnTo>
                <a:lnTo>
                  <a:pt x="22" y="13"/>
                </a:lnTo>
                <a:lnTo>
                  <a:pt x="22" y="0"/>
                </a:lnTo>
                <a:lnTo>
                  <a:pt x="0" y="0"/>
                </a:lnTo>
                <a:lnTo>
                  <a:pt x="0" y="13"/>
                </a:lnTo>
                <a:lnTo>
                  <a:pt x="0" y="25"/>
                </a:lnTo>
                <a:lnTo>
                  <a:pt x="2" y="34"/>
                </a:lnTo>
                <a:lnTo>
                  <a:pt x="4" y="43"/>
                </a:lnTo>
                <a:lnTo>
                  <a:pt x="7" y="50"/>
                </a:lnTo>
                <a:lnTo>
                  <a:pt x="11" y="57"/>
                </a:lnTo>
                <a:lnTo>
                  <a:pt x="16" y="63"/>
                </a:lnTo>
                <a:lnTo>
                  <a:pt x="22" y="68"/>
                </a:lnTo>
                <a:lnTo>
                  <a:pt x="27" y="70"/>
                </a:lnTo>
                <a:lnTo>
                  <a:pt x="34" y="71"/>
                </a:lnTo>
                <a:lnTo>
                  <a:pt x="40" y="73"/>
                </a:lnTo>
                <a:lnTo>
                  <a:pt x="47" y="73"/>
                </a:lnTo>
                <a:lnTo>
                  <a:pt x="59" y="73"/>
                </a:lnTo>
                <a:lnTo>
                  <a:pt x="73" y="73"/>
                </a:lnTo>
                <a:lnTo>
                  <a:pt x="73" y="5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0" name=""/>
          <p:cNvSpPr/>
          <p:nvPr/>
        </p:nvSpPr>
        <p:spPr>
          <a:xfrm>
            <a:off x="417600" y="-663480"/>
            <a:ext cx="19080" cy="237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1" name=""/>
          <p:cNvSpPr/>
          <p:nvPr/>
        </p:nvSpPr>
        <p:spPr>
          <a:xfrm>
            <a:off x="423720" y="-674640"/>
            <a:ext cx="51120" cy="85680"/>
          </a:xfrm>
          <a:custGeom>
            <a:avLst/>
            <a:gdLst/>
            <a:ahLst/>
            <a:rect l="l" t="t" r="r" b="b"/>
            <a:pathLst>
              <a:path w="64" h="109">
                <a:moveTo>
                  <a:pt x="64" y="105"/>
                </a:moveTo>
                <a:lnTo>
                  <a:pt x="62" y="96"/>
                </a:lnTo>
                <a:lnTo>
                  <a:pt x="61" y="80"/>
                </a:lnTo>
                <a:lnTo>
                  <a:pt x="57" y="62"/>
                </a:lnTo>
                <a:lnTo>
                  <a:pt x="53" y="43"/>
                </a:lnTo>
                <a:lnTo>
                  <a:pt x="52" y="32"/>
                </a:lnTo>
                <a:lnTo>
                  <a:pt x="46" y="25"/>
                </a:lnTo>
                <a:lnTo>
                  <a:pt x="44" y="20"/>
                </a:lnTo>
                <a:lnTo>
                  <a:pt x="43" y="16"/>
                </a:lnTo>
                <a:lnTo>
                  <a:pt x="41" y="12"/>
                </a:lnTo>
                <a:lnTo>
                  <a:pt x="37" y="9"/>
                </a:lnTo>
                <a:lnTo>
                  <a:pt x="34" y="5"/>
                </a:lnTo>
                <a:lnTo>
                  <a:pt x="28" y="4"/>
                </a:lnTo>
                <a:lnTo>
                  <a:pt x="25" y="2"/>
                </a:lnTo>
                <a:lnTo>
                  <a:pt x="20" y="0"/>
                </a:lnTo>
                <a:lnTo>
                  <a:pt x="14" y="0"/>
                </a:lnTo>
                <a:lnTo>
                  <a:pt x="11" y="2"/>
                </a:lnTo>
                <a:lnTo>
                  <a:pt x="5" y="4"/>
                </a:lnTo>
                <a:lnTo>
                  <a:pt x="0" y="5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0" y="21"/>
                </a:lnTo>
                <a:lnTo>
                  <a:pt x="20" y="21"/>
                </a:lnTo>
                <a:lnTo>
                  <a:pt x="21" y="23"/>
                </a:lnTo>
                <a:lnTo>
                  <a:pt x="23" y="23"/>
                </a:lnTo>
                <a:lnTo>
                  <a:pt x="23" y="25"/>
                </a:lnTo>
                <a:lnTo>
                  <a:pt x="25" y="27"/>
                </a:lnTo>
                <a:lnTo>
                  <a:pt x="27" y="30"/>
                </a:lnTo>
                <a:lnTo>
                  <a:pt x="28" y="32"/>
                </a:lnTo>
                <a:lnTo>
                  <a:pt x="32" y="39"/>
                </a:lnTo>
                <a:lnTo>
                  <a:pt x="34" y="48"/>
                </a:lnTo>
                <a:lnTo>
                  <a:pt x="37" y="66"/>
                </a:lnTo>
                <a:lnTo>
                  <a:pt x="41" y="84"/>
                </a:lnTo>
                <a:lnTo>
                  <a:pt x="43" y="98"/>
                </a:lnTo>
                <a:lnTo>
                  <a:pt x="43" y="109"/>
                </a:lnTo>
                <a:lnTo>
                  <a:pt x="64" y="10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2" name=""/>
          <p:cNvSpPr/>
          <p:nvPr/>
        </p:nvSpPr>
        <p:spPr>
          <a:xfrm>
            <a:off x="466560" y="-603360"/>
            <a:ext cx="33480" cy="20880"/>
          </a:xfrm>
          <a:custGeom>
            <a:avLst/>
            <a:gdLst/>
            <a:ahLst/>
            <a:rect l="l" t="t" r="r" b="b"/>
            <a:pathLst>
              <a:path w="43" h="26">
                <a:moveTo>
                  <a:pt x="40" y="0"/>
                </a:moveTo>
                <a:lnTo>
                  <a:pt x="0" y="7"/>
                </a:lnTo>
                <a:lnTo>
                  <a:pt x="4" y="26"/>
                </a:lnTo>
                <a:lnTo>
                  <a:pt x="43" y="19"/>
                </a:lnTo>
                <a:lnTo>
                  <a:pt x="4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3" name=""/>
          <p:cNvSpPr/>
          <p:nvPr/>
        </p:nvSpPr>
        <p:spPr>
          <a:xfrm>
            <a:off x="493560" y="-611280"/>
            <a:ext cx="27000" cy="22320"/>
          </a:xfrm>
          <a:custGeom>
            <a:avLst/>
            <a:gdLst/>
            <a:ahLst/>
            <a:rect l="l" t="t" r="r" b="b"/>
            <a:pathLst>
              <a:path w="36" h="27">
                <a:moveTo>
                  <a:pt x="36" y="0"/>
                </a:moveTo>
                <a:lnTo>
                  <a:pt x="34" y="0"/>
                </a:lnTo>
                <a:lnTo>
                  <a:pt x="27" y="0"/>
                </a:lnTo>
                <a:lnTo>
                  <a:pt x="20" y="2"/>
                </a:lnTo>
                <a:lnTo>
                  <a:pt x="14" y="3"/>
                </a:lnTo>
                <a:lnTo>
                  <a:pt x="9" y="3"/>
                </a:lnTo>
                <a:lnTo>
                  <a:pt x="6" y="7"/>
                </a:lnTo>
                <a:lnTo>
                  <a:pt x="0" y="9"/>
                </a:lnTo>
                <a:lnTo>
                  <a:pt x="13" y="27"/>
                </a:lnTo>
                <a:lnTo>
                  <a:pt x="14" y="25"/>
                </a:lnTo>
                <a:lnTo>
                  <a:pt x="18" y="23"/>
                </a:lnTo>
                <a:lnTo>
                  <a:pt x="20" y="23"/>
                </a:lnTo>
                <a:lnTo>
                  <a:pt x="23" y="23"/>
                </a:lnTo>
                <a:lnTo>
                  <a:pt x="29" y="21"/>
                </a:lnTo>
                <a:lnTo>
                  <a:pt x="34" y="21"/>
                </a:lnTo>
                <a:lnTo>
                  <a:pt x="34" y="21"/>
                </a:lnTo>
                <a:lnTo>
                  <a:pt x="3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4" name=""/>
          <p:cNvSpPr/>
          <p:nvPr/>
        </p:nvSpPr>
        <p:spPr>
          <a:xfrm>
            <a:off x="520560" y="-635040"/>
            <a:ext cx="25560" cy="41400"/>
          </a:xfrm>
          <a:custGeom>
            <a:avLst/>
            <a:gdLst/>
            <a:ahLst/>
            <a:rect l="l" t="t" r="r" b="b"/>
            <a:pathLst>
              <a:path w="32" h="51">
                <a:moveTo>
                  <a:pt x="25" y="0"/>
                </a:moveTo>
                <a:lnTo>
                  <a:pt x="25" y="0"/>
                </a:lnTo>
                <a:lnTo>
                  <a:pt x="20" y="0"/>
                </a:lnTo>
                <a:lnTo>
                  <a:pt x="11" y="3"/>
                </a:lnTo>
                <a:lnTo>
                  <a:pt x="9" y="10"/>
                </a:lnTo>
                <a:lnTo>
                  <a:pt x="9" y="16"/>
                </a:lnTo>
                <a:lnTo>
                  <a:pt x="9" y="21"/>
                </a:ln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1" y="30"/>
                </a:lnTo>
                <a:lnTo>
                  <a:pt x="11" y="30"/>
                </a:lnTo>
                <a:lnTo>
                  <a:pt x="11" y="30"/>
                </a:lnTo>
                <a:lnTo>
                  <a:pt x="7" y="30"/>
                </a:lnTo>
                <a:lnTo>
                  <a:pt x="2" y="30"/>
                </a:lnTo>
                <a:lnTo>
                  <a:pt x="0" y="51"/>
                </a:lnTo>
                <a:lnTo>
                  <a:pt x="9" y="51"/>
                </a:lnTo>
                <a:lnTo>
                  <a:pt x="16" y="49"/>
                </a:lnTo>
                <a:lnTo>
                  <a:pt x="21" y="48"/>
                </a:lnTo>
                <a:lnTo>
                  <a:pt x="27" y="44"/>
                </a:lnTo>
                <a:lnTo>
                  <a:pt x="30" y="39"/>
                </a:lnTo>
                <a:lnTo>
                  <a:pt x="32" y="33"/>
                </a:lnTo>
                <a:lnTo>
                  <a:pt x="32" y="28"/>
                </a:lnTo>
                <a:lnTo>
                  <a:pt x="32" y="23"/>
                </a:lnTo>
                <a:lnTo>
                  <a:pt x="30" y="17"/>
                </a:lnTo>
                <a:lnTo>
                  <a:pt x="30" y="12"/>
                </a:lnTo>
                <a:lnTo>
                  <a:pt x="30" y="12"/>
                </a:lnTo>
                <a:lnTo>
                  <a:pt x="29" y="17"/>
                </a:lnTo>
                <a:lnTo>
                  <a:pt x="21" y="19"/>
                </a:lnTo>
                <a:lnTo>
                  <a:pt x="20" y="19"/>
                </a:lnTo>
                <a:lnTo>
                  <a:pt x="20" y="19"/>
                </a:lnTo>
                <a:lnTo>
                  <a:pt x="2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5" name=""/>
          <p:cNvSpPr/>
          <p:nvPr/>
        </p:nvSpPr>
        <p:spPr>
          <a:xfrm>
            <a:off x="536400" y="-652320"/>
            <a:ext cx="47880" cy="37800"/>
          </a:xfrm>
          <a:custGeom>
            <a:avLst/>
            <a:gdLst/>
            <a:ahLst/>
            <a:rect l="l" t="t" r="r" b="b"/>
            <a:pathLst>
              <a:path w="61" h="49">
                <a:moveTo>
                  <a:pt x="47" y="20"/>
                </a:moveTo>
                <a:lnTo>
                  <a:pt x="41" y="8"/>
                </a:lnTo>
                <a:lnTo>
                  <a:pt x="40" y="15"/>
                </a:lnTo>
                <a:lnTo>
                  <a:pt x="38" y="22"/>
                </a:lnTo>
                <a:lnTo>
                  <a:pt x="38" y="24"/>
                </a:lnTo>
                <a:lnTo>
                  <a:pt x="38" y="24"/>
                </a:lnTo>
                <a:lnTo>
                  <a:pt x="36" y="25"/>
                </a:lnTo>
                <a:lnTo>
                  <a:pt x="36" y="25"/>
                </a:lnTo>
                <a:lnTo>
                  <a:pt x="34" y="25"/>
                </a:lnTo>
                <a:lnTo>
                  <a:pt x="34" y="27"/>
                </a:lnTo>
                <a:lnTo>
                  <a:pt x="32" y="27"/>
                </a:lnTo>
                <a:lnTo>
                  <a:pt x="29" y="27"/>
                </a:lnTo>
                <a:lnTo>
                  <a:pt x="24" y="27"/>
                </a:lnTo>
                <a:lnTo>
                  <a:pt x="18" y="27"/>
                </a:lnTo>
                <a:lnTo>
                  <a:pt x="13" y="25"/>
                </a:lnTo>
                <a:lnTo>
                  <a:pt x="4" y="24"/>
                </a:lnTo>
                <a:lnTo>
                  <a:pt x="0" y="45"/>
                </a:lnTo>
                <a:lnTo>
                  <a:pt x="9" y="47"/>
                </a:lnTo>
                <a:lnTo>
                  <a:pt x="16" y="49"/>
                </a:lnTo>
                <a:lnTo>
                  <a:pt x="24" y="49"/>
                </a:lnTo>
                <a:lnTo>
                  <a:pt x="29" y="49"/>
                </a:lnTo>
                <a:lnTo>
                  <a:pt x="34" y="49"/>
                </a:lnTo>
                <a:lnTo>
                  <a:pt x="40" y="47"/>
                </a:lnTo>
                <a:lnTo>
                  <a:pt x="43" y="45"/>
                </a:lnTo>
                <a:lnTo>
                  <a:pt x="48" y="43"/>
                </a:lnTo>
                <a:lnTo>
                  <a:pt x="52" y="40"/>
                </a:lnTo>
                <a:lnTo>
                  <a:pt x="54" y="34"/>
                </a:lnTo>
                <a:lnTo>
                  <a:pt x="57" y="31"/>
                </a:lnTo>
                <a:lnTo>
                  <a:pt x="57" y="27"/>
                </a:lnTo>
                <a:lnTo>
                  <a:pt x="59" y="20"/>
                </a:lnTo>
                <a:lnTo>
                  <a:pt x="61" y="11"/>
                </a:lnTo>
                <a:lnTo>
                  <a:pt x="56" y="0"/>
                </a:lnTo>
                <a:lnTo>
                  <a:pt x="47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6" name=""/>
          <p:cNvSpPr/>
          <p:nvPr/>
        </p:nvSpPr>
        <p:spPr>
          <a:xfrm>
            <a:off x="514440" y="-690480"/>
            <a:ext cx="68040" cy="54000"/>
          </a:xfrm>
          <a:custGeom>
            <a:avLst/>
            <a:gdLst/>
            <a:ahLst/>
            <a:rect l="l" t="t" r="r" b="b"/>
            <a:pathLst>
              <a:path w="85" h="68">
                <a:moveTo>
                  <a:pt x="0" y="0"/>
                </a:moveTo>
                <a:lnTo>
                  <a:pt x="0" y="0"/>
                </a:lnTo>
                <a:lnTo>
                  <a:pt x="2" y="8"/>
                </a:lnTo>
                <a:lnTo>
                  <a:pt x="3" y="13"/>
                </a:lnTo>
                <a:lnTo>
                  <a:pt x="7" y="20"/>
                </a:lnTo>
                <a:lnTo>
                  <a:pt x="11" y="24"/>
                </a:lnTo>
                <a:lnTo>
                  <a:pt x="14" y="29"/>
                </a:lnTo>
                <a:lnTo>
                  <a:pt x="19" y="34"/>
                </a:lnTo>
                <a:lnTo>
                  <a:pt x="25" y="38"/>
                </a:lnTo>
                <a:lnTo>
                  <a:pt x="30" y="43"/>
                </a:lnTo>
                <a:lnTo>
                  <a:pt x="43" y="50"/>
                </a:lnTo>
                <a:lnTo>
                  <a:pt x="55" y="57"/>
                </a:lnTo>
                <a:lnTo>
                  <a:pt x="66" y="63"/>
                </a:lnTo>
                <a:lnTo>
                  <a:pt x="75" y="68"/>
                </a:lnTo>
                <a:lnTo>
                  <a:pt x="85" y="50"/>
                </a:lnTo>
                <a:lnTo>
                  <a:pt x="76" y="45"/>
                </a:lnTo>
                <a:lnTo>
                  <a:pt x="66" y="40"/>
                </a:lnTo>
                <a:lnTo>
                  <a:pt x="55" y="34"/>
                </a:lnTo>
                <a:lnTo>
                  <a:pt x="44" y="25"/>
                </a:lnTo>
                <a:lnTo>
                  <a:pt x="39" y="24"/>
                </a:lnTo>
                <a:lnTo>
                  <a:pt x="36" y="20"/>
                </a:lnTo>
                <a:lnTo>
                  <a:pt x="30" y="15"/>
                </a:lnTo>
                <a:lnTo>
                  <a:pt x="27" y="11"/>
                </a:lnTo>
                <a:lnTo>
                  <a:pt x="25" y="9"/>
                </a:lnTo>
                <a:lnTo>
                  <a:pt x="23" y="6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7" name=""/>
          <p:cNvSpPr/>
          <p:nvPr/>
        </p:nvSpPr>
        <p:spPr>
          <a:xfrm>
            <a:off x="514440" y="-758880"/>
            <a:ext cx="83880" cy="68400"/>
          </a:xfrm>
          <a:custGeom>
            <a:avLst/>
            <a:gdLst/>
            <a:ahLst/>
            <a:rect l="l" t="t" r="r" b="b"/>
            <a:pathLst>
              <a:path w="107" h="85">
                <a:moveTo>
                  <a:pt x="87" y="0"/>
                </a:moveTo>
                <a:lnTo>
                  <a:pt x="87" y="0"/>
                </a:lnTo>
                <a:lnTo>
                  <a:pt x="85" y="4"/>
                </a:lnTo>
                <a:lnTo>
                  <a:pt x="85" y="5"/>
                </a:lnTo>
                <a:lnTo>
                  <a:pt x="84" y="7"/>
                </a:lnTo>
                <a:lnTo>
                  <a:pt x="82" y="9"/>
                </a:lnTo>
                <a:lnTo>
                  <a:pt x="78" y="11"/>
                </a:lnTo>
                <a:lnTo>
                  <a:pt x="73" y="14"/>
                </a:lnTo>
                <a:lnTo>
                  <a:pt x="59" y="20"/>
                </a:lnTo>
                <a:lnTo>
                  <a:pt x="44" y="27"/>
                </a:lnTo>
                <a:lnTo>
                  <a:pt x="36" y="30"/>
                </a:lnTo>
                <a:lnTo>
                  <a:pt x="28" y="34"/>
                </a:lnTo>
                <a:lnTo>
                  <a:pt x="21" y="39"/>
                </a:lnTo>
                <a:lnTo>
                  <a:pt x="14" y="44"/>
                </a:lnTo>
                <a:lnTo>
                  <a:pt x="11" y="50"/>
                </a:lnTo>
                <a:lnTo>
                  <a:pt x="9" y="53"/>
                </a:lnTo>
                <a:lnTo>
                  <a:pt x="5" y="57"/>
                </a:lnTo>
                <a:lnTo>
                  <a:pt x="3" y="62"/>
                </a:lnTo>
                <a:lnTo>
                  <a:pt x="2" y="68"/>
                </a:lnTo>
                <a:lnTo>
                  <a:pt x="2" y="73"/>
                </a:lnTo>
                <a:lnTo>
                  <a:pt x="0" y="80"/>
                </a:lnTo>
                <a:lnTo>
                  <a:pt x="0" y="85"/>
                </a:lnTo>
                <a:lnTo>
                  <a:pt x="21" y="85"/>
                </a:lnTo>
                <a:lnTo>
                  <a:pt x="21" y="80"/>
                </a:lnTo>
                <a:lnTo>
                  <a:pt x="21" y="77"/>
                </a:lnTo>
                <a:lnTo>
                  <a:pt x="23" y="73"/>
                </a:lnTo>
                <a:lnTo>
                  <a:pt x="25" y="69"/>
                </a:lnTo>
                <a:lnTo>
                  <a:pt x="25" y="68"/>
                </a:lnTo>
                <a:lnTo>
                  <a:pt x="27" y="64"/>
                </a:lnTo>
                <a:lnTo>
                  <a:pt x="28" y="61"/>
                </a:lnTo>
                <a:lnTo>
                  <a:pt x="30" y="59"/>
                </a:lnTo>
                <a:lnTo>
                  <a:pt x="36" y="55"/>
                </a:lnTo>
                <a:lnTo>
                  <a:pt x="41" y="52"/>
                </a:lnTo>
                <a:lnTo>
                  <a:pt x="46" y="48"/>
                </a:lnTo>
                <a:lnTo>
                  <a:pt x="52" y="46"/>
                </a:lnTo>
                <a:lnTo>
                  <a:pt x="68" y="39"/>
                </a:lnTo>
                <a:lnTo>
                  <a:pt x="82" y="34"/>
                </a:lnTo>
                <a:lnTo>
                  <a:pt x="89" y="28"/>
                </a:lnTo>
                <a:lnTo>
                  <a:pt x="96" y="25"/>
                </a:lnTo>
                <a:lnTo>
                  <a:pt x="100" y="20"/>
                </a:lnTo>
                <a:lnTo>
                  <a:pt x="101" y="18"/>
                </a:lnTo>
                <a:lnTo>
                  <a:pt x="105" y="12"/>
                </a:lnTo>
                <a:lnTo>
                  <a:pt x="107" y="9"/>
                </a:lnTo>
                <a:lnTo>
                  <a:pt x="107" y="9"/>
                </a:lnTo>
                <a:lnTo>
                  <a:pt x="8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8" name=""/>
          <p:cNvSpPr/>
          <p:nvPr/>
        </p:nvSpPr>
        <p:spPr>
          <a:xfrm>
            <a:off x="584280" y="-825480"/>
            <a:ext cx="90360" cy="74520"/>
          </a:xfrm>
          <a:custGeom>
            <a:avLst/>
            <a:gdLst/>
            <a:ahLst/>
            <a:rect l="l" t="t" r="r" b="b"/>
            <a:pathLst>
              <a:path w="112" h="95">
                <a:moveTo>
                  <a:pt x="112" y="0"/>
                </a:moveTo>
                <a:lnTo>
                  <a:pt x="112" y="0"/>
                </a:lnTo>
                <a:lnTo>
                  <a:pt x="101" y="0"/>
                </a:lnTo>
                <a:lnTo>
                  <a:pt x="92" y="2"/>
                </a:lnTo>
                <a:lnTo>
                  <a:pt x="82" y="4"/>
                </a:lnTo>
                <a:lnTo>
                  <a:pt x="73" y="7"/>
                </a:lnTo>
                <a:lnTo>
                  <a:pt x="66" y="11"/>
                </a:lnTo>
                <a:lnTo>
                  <a:pt x="57" y="16"/>
                </a:lnTo>
                <a:lnTo>
                  <a:pt x="50" y="22"/>
                </a:lnTo>
                <a:lnTo>
                  <a:pt x="43" y="27"/>
                </a:lnTo>
                <a:lnTo>
                  <a:pt x="37" y="32"/>
                </a:lnTo>
                <a:lnTo>
                  <a:pt x="30" y="39"/>
                </a:lnTo>
                <a:lnTo>
                  <a:pt x="25" y="47"/>
                </a:lnTo>
                <a:lnTo>
                  <a:pt x="18" y="54"/>
                </a:lnTo>
                <a:lnTo>
                  <a:pt x="14" y="61"/>
                </a:lnTo>
                <a:lnTo>
                  <a:pt x="9" y="70"/>
                </a:lnTo>
                <a:lnTo>
                  <a:pt x="3" y="77"/>
                </a:lnTo>
                <a:lnTo>
                  <a:pt x="0" y="86"/>
                </a:lnTo>
                <a:lnTo>
                  <a:pt x="18" y="95"/>
                </a:lnTo>
                <a:lnTo>
                  <a:pt x="23" y="88"/>
                </a:lnTo>
                <a:lnTo>
                  <a:pt x="27" y="80"/>
                </a:lnTo>
                <a:lnTo>
                  <a:pt x="32" y="73"/>
                </a:lnTo>
                <a:lnTo>
                  <a:pt x="35" y="66"/>
                </a:lnTo>
                <a:lnTo>
                  <a:pt x="41" y="59"/>
                </a:lnTo>
                <a:lnTo>
                  <a:pt x="46" y="54"/>
                </a:lnTo>
                <a:lnTo>
                  <a:pt x="52" y="47"/>
                </a:lnTo>
                <a:lnTo>
                  <a:pt x="57" y="41"/>
                </a:lnTo>
                <a:lnTo>
                  <a:pt x="62" y="38"/>
                </a:lnTo>
                <a:lnTo>
                  <a:pt x="69" y="32"/>
                </a:lnTo>
                <a:lnTo>
                  <a:pt x="76" y="29"/>
                </a:lnTo>
                <a:lnTo>
                  <a:pt x="82" y="27"/>
                </a:lnTo>
                <a:lnTo>
                  <a:pt x="89" y="23"/>
                </a:lnTo>
                <a:lnTo>
                  <a:pt x="96" y="22"/>
                </a:lnTo>
                <a:lnTo>
                  <a:pt x="105" y="22"/>
                </a:lnTo>
                <a:lnTo>
                  <a:pt x="112" y="20"/>
                </a:lnTo>
                <a:lnTo>
                  <a:pt x="1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19" name=""/>
          <p:cNvSpPr/>
          <p:nvPr/>
        </p:nvSpPr>
        <p:spPr>
          <a:xfrm>
            <a:off x="674640" y="-825480"/>
            <a:ext cx="82440" cy="47520"/>
          </a:xfrm>
          <a:custGeom>
            <a:avLst/>
            <a:gdLst/>
            <a:ahLst/>
            <a:rect l="l" t="t" r="r" b="b"/>
            <a:pathLst>
              <a:path w="105" h="61">
                <a:moveTo>
                  <a:pt x="105" y="43"/>
                </a:moveTo>
                <a:lnTo>
                  <a:pt x="105" y="43"/>
                </a:lnTo>
                <a:lnTo>
                  <a:pt x="98" y="38"/>
                </a:lnTo>
                <a:lnTo>
                  <a:pt x="87" y="32"/>
                </a:lnTo>
                <a:lnTo>
                  <a:pt x="78" y="25"/>
                </a:lnTo>
                <a:lnTo>
                  <a:pt x="64" y="18"/>
                </a:lnTo>
                <a:lnTo>
                  <a:pt x="59" y="15"/>
                </a:lnTo>
                <a:lnTo>
                  <a:pt x="50" y="11"/>
                </a:lnTo>
                <a:lnTo>
                  <a:pt x="45" y="7"/>
                </a:lnTo>
                <a:lnTo>
                  <a:pt x="36" y="6"/>
                </a:lnTo>
                <a:lnTo>
                  <a:pt x="27" y="4"/>
                </a:lnTo>
                <a:lnTo>
                  <a:pt x="18" y="2"/>
                </a:lnTo>
                <a:lnTo>
                  <a:pt x="9" y="0"/>
                </a:lnTo>
                <a:lnTo>
                  <a:pt x="0" y="0"/>
                </a:lnTo>
                <a:lnTo>
                  <a:pt x="0" y="20"/>
                </a:lnTo>
                <a:lnTo>
                  <a:pt x="9" y="22"/>
                </a:lnTo>
                <a:lnTo>
                  <a:pt x="14" y="22"/>
                </a:lnTo>
                <a:lnTo>
                  <a:pt x="23" y="23"/>
                </a:lnTo>
                <a:lnTo>
                  <a:pt x="28" y="25"/>
                </a:lnTo>
                <a:lnTo>
                  <a:pt x="36" y="27"/>
                </a:lnTo>
                <a:lnTo>
                  <a:pt x="43" y="31"/>
                </a:lnTo>
                <a:lnTo>
                  <a:pt x="48" y="32"/>
                </a:lnTo>
                <a:lnTo>
                  <a:pt x="53" y="36"/>
                </a:lnTo>
                <a:lnTo>
                  <a:pt x="66" y="43"/>
                </a:lnTo>
                <a:lnTo>
                  <a:pt x="77" y="50"/>
                </a:lnTo>
                <a:lnTo>
                  <a:pt x="85" y="56"/>
                </a:lnTo>
                <a:lnTo>
                  <a:pt x="96" y="61"/>
                </a:lnTo>
                <a:lnTo>
                  <a:pt x="105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0" name=""/>
          <p:cNvSpPr/>
          <p:nvPr/>
        </p:nvSpPr>
        <p:spPr>
          <a:xfrm>
            <a:off x="750960" y="-790560"/>
            <a:ext cx="33120" cy="41400"/>
          </a:xfrm>
          <a:custGeom>
            <a:avLst/>
            <a:gdLst/>
            <a:ahLst/>
            <a:rect l="l" t="t" r="r" b="b"/>
            <a:pathLst>
              <a:path w="43" h="53">
                <a:moveTo>
                  <a:pt x="43" y="32"/>
                </a:moveTo>
                <a:lnTo>
                  <a:pt x="43" y="32"/>
                </a:lnTo>
                <a:lnTo>
                  <a:pt x="41" y="32"/>
                </a:lnTo>
                <a:lnTo>
                  <a:pt x="38" y="32"/>
                </a:lnTo>
                <a:lnTo>
                  <a:pt x="38" y="32"/>
                </a:lnTo>
                <a:lnTo>
                  <a:pt x="36" y="30"/>
                </a:lnTo>
                <a:lnTo>
                  <a:pt x="34" y="29"/>
                </a:lnTo>
                <a:lnTo>
                  <a:pt x="32" y="27"/>
                </a:lnTo>
                <a:lnTo>
                  <a:pt x="30" y="27"/>
                </a:lnTo>
                <a:lnTo>
                  <a:pt x="29" y="23"/>
                </a:lnTo>
                <a:lnTo>
                  <a:pt x="25" y="18"/>
                </a:lnTo>
                <a:lnTo>
                  <a:pt x="21" y="13"/>
                </a:lnTo>
                <a:lnTo>
                  <a:pt x="20" y="9"/>
                </a:lnTo>
                <a:lnTo>
                  <a:pt x="16" y="5"/>
                </a:lnTo>
                <a:lnTo>
                  <a:pt x="13" y="2"/>
                </a:lnTo>
                <a:lnTo>
                  <a:pt x="9" y="0"/>
                </a:lnTo>
                <a:lnTo>
                  <a:pt x="0" y="18"/>
                </a:lnTo>
                <a:lnTo>
                  <a:pt x="0" y="18"/>
                </a:lnTo>
                <a:lnTo>
                  <a:pt x="2" y="20"/>
                </a:lnTo>
                <a:lnTo>
                  <a:pt x="4" y="21"/>
                </a:lnTo>
                <a:lnTo>
                  <a:pt x="4" y="23"/>
                </a:lnTo>
                <a:lnTo>
                  <a:pt x="7" y="27"/>
                </a:lnTo>
                <a:lnTo>
                  <a:pt x="11" y="34"/>
                </a:lnTo>
                <a:lnTo>
                  <a:pt x="13" y="37"/>
                </a:lnTo>
                <a:lnTo>
                  <a:pt x="16" y="41"/>
                </a:lnTo>
                <a:lnTo>
                  <a:pt x="18" y="45"/>
                </a:lnTo>
                <a:lnTo>
                  <a:pt x="23" y="46"/>
                </a:lnTo>
                <a:lnTo>
                  <a:pt x="27" y="50"/>
                </a:lnTo>
                <a:lnTo>
                  <a:pt x="32" y="52"/>
                </a:lnTo>
                <a:lnTo>
                  <a:pt x="38" y="53"/>
                </a:lnTo>
                <a:lnTo>
                  <a:pt x="43" y="53"/>
                </a:lnTo>
                <a:lnTo>
                  <a:pt x="43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1" name=""/>
          <p:cNvSpPr/>
          <p:nvPr/>
        </p:nvSpPr>
        <p:spPr>
          <a:xfrm>
            <a:off x="784080" y="-771480"/>
            <a:ext cx="20880" cy="22320"/>
          </a:xfrm>
          <a:custGeom>
            <a:avLst/>
            <a:gdLst/>
            <a:ahLst/>
            <a:rect l="l" t="t" r="r" b="b"/>
            <a:pathLst>
              <a:path w="27" h="28">
                <a:moveTo>
                  <a:pt x="27" y="0"/>
                </a:moveTo>
                <a:lnTo>
                  <a:pt x="27" y="0"/>
                </a:lnTo>
                <a:lnTo>
                  <a:pt x="18" y="2"/>
                </a:lnTo>
                <a:lnTo>
                  <a:pt x="11" y="4"/>
                </a:lnTo>
                <a:lnTo>
                  <a:pt x="7" y="5"/>
                </a:lnTo>
                <a:lnTo>
                  <a:pt x="5" y="7"/>
                </a:lnTo>
                <a:lnTo>
                  <a:pt x="3" y="7"/>
                </a:lnTo>
                <a:lnTo>
                  <a:pt x="0" y="7"/>
                </a:lnTo>
                <a:lnTo>
                  <a:pt x="0" y="28"/>
                </a:lnTo>
                <a:lnTo>
                  <a:pt x="5" y="28"/>
                </a:lnTo>
                <a:lnTo>
                  <a:pt x="11" y="27"/>
                </a:lnTo>
                <a:lnTo>
                  <a:pt x="16" y="25"/>
                </a:lnTo>
                <a:lnTo>
                  <a:pt x="19" y="25"/>
                </a:lnTo>
                <a:lnTo>
                  <a:pt x="23" y="21"/>
                </a:lnTo>
                <a:lnTo>
                  <a:pt x="27" y="21"/>
                </a:lnTo>
                <a:lnTo>
                  <a:pt x="2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2" name=""/>
          <p:cNvSpPr/>
          <p:nvPr/>
        </p:nvSpPr>
        <p:spPr>
          <a:xfrm>
            <a:off x="803160" y="-771480"/>
            <a:ext cx="20880" cy="22320"/>
          </a:xfrm>
          <a:custGeom>
            <a:avLst/>
            <a:gdLst/>
            <a:ahLst/>
            <a:rect l="l" t="t" r="r" b="b"/>
            <a:pathLst>
              <a:path w="25" h="28">
                <a:moveTo>
                  <a:pt x="25" y="21"/>
                </a:moveTo>
                <a:lnTo>
                  <a:pt x="23" y="14"/>
                </a:lnTo>
                <a:lnTo>
                  <a:pt x="19" y="11"/>
                </a:lnTo>
                <a:lnTo>
                  <a:pt x="14" y="7"/>
                </a:lnTo>
                <a:lnTo>
                  <a:pt x="9" y="2"/>
                </a:lnTo>
                <a:lnTo>
                  <a:pt x="2" y="0"/>
                </a:lnTo>
                <a:lnTo>
                  <a:pt x="2" y="21"/>
                </a:lnTo>
                <a:lnTo>
                  <a:pt x="0" y="21"/>
                </a:lnTo>
                <a:lnTo>
                  <a:pt x="2" y="23"/>
                </a:lnTo>
                <a:lnTo>
                  <a:pt x="5" y="27"/>
                </a:lnTo>
                <a:lnTo>
                  <a:pt x="9" y="28"/>
                </a:lnTo>
                <a:lnTo>
                  <a:pt x="5" y="21"/>
                </a:lnTo>
                <a:lnTo>
                  <a:pt x="25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3" name=""/>
          <p:cNvSpPr/>
          <p:nvPr/>
        </p:nvSpPr>
        <p:spPr>
          <a:xfrm>
            <a:off x="793800" y="-754200"/>
            <a:ext cx="30240" cy="19080"/>
          </a:xfrm>
          <a:custGeom>
            <a:avLst/>
            <a:gdLst/>
            <a:ahLst/>
            <a:rect l="l" t="t" r="r" b="b"/>
            <a:pathLst>
              <a:path w="38" h="25">
                <a:moveTo>
                  <a:pt x="20" y="16"/>
                </a:moveTo>
                <a:lnTo>
                  <a:pt x="11" y="25"/>
                </a:lnTo>
                <a:lnTo>
                  <a:pt x="16" y="25"/>
                </a:lnTo>
                <a:lnTo>
                  <a:pt x="22" y="23"/>
                </a:lnTo>
                <a:lnTo>
                  <a:pt x="25" y="22"/>
                </a:lnTo>
                <a:lnTo>
                  <a:pt x="31" y="18"/>
                </a:lnTo>
                <a:lnTo>
                  <a:pt x="32" y="15"/>
                </a:lnTo>
                <a:lnTo>
                  <a:pt x="36" y="11"/>
                </a:lnTo>
                <a:lnTo>
                  <a:pt x="38" y="6"/>
                </a:lnTo>
                <a:lnTo>
                  <a:pt x="38" y="0"/>
                </a:lnTo>
                <a:lnTo>
                  <a:pt x="16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5" y="2"/>
                </a:lnTo>
                <a:lnTo>
                  <a:pt x="13" y="4"/>
                </a:lnTo>
                <a:lnTo>
                  <a:pt x="11" y="4"/>
                </a:lnTo>
                <a:lnTo>
                  <a:pt x="0" y="13"/>
                </a:lnTo>
                <a:lnTo>
                  <a:pt x="2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4" name=""/>
          <p:cNvSpPr/>
          <p:nvPr/>
        </p:nvSpPr>
        <p:spPr>
          <a:xfrm>
            <a:off x="789120" y="-744480"/>
            <a:ext cx="20520" cy="36360"/>
          </a:xfrm>
          <a:custGeom>
            <a:avLst/>
            <a:gdLst/>
            <a:ahLst/>
            <a:rect l="l" t="t" r="r" b="b"/>
            <a:pathLst>
              <a:path w="25" h="46">
                <a:moveTo>
                  <a:pt x="16" y="46"/>
                </a:moveTo>
                <a:lnTo>
                  <a:pt x="16" y="46"/>
                </a:lnTo>
                <a:lnTo>
                  <a:pt x="20" y="41"/>
                </a:lnTo>
                <a:lnTo>
                  <a:pt x="21" y="35"/>
                </a:lnTo>
                <a:lnTo>
                  <a:pt x="21" y="30"/>
                </a:lnTo>
                <a:lnTo>
                  <a:pt x="21" y="25"/>
                </a:lnTo>
                <a:lnTo>
                  <a:pt x="23" y="14"/>
                </a:lnTo>
                <a:lnTo>
                  <a:pt x="25" y="5"/>
                </a:lnTo>
                <a:lnTo>
                  <a:pt x="5" y="0"/>
                </a:lnTo>
                <a:lnTo>
                  <a:pt x="4" y="12"/>
                </a:lnTo>
                <a:lnTo>
                  <a:pt x="2" y="23"/>
                </a:lnTo>
                <a:lnTo>
                  <a:pt x="0" y="28"/>
                </a:lnTo>
                <a:lnTo>
                  <a:pt x="0" y="32"/>
                </a:lnTo>
                <a:lnTo>
                  <a:pt x="0" y="34"/>
                </a:lnTo>
                <a:lnTo>
                  <a:pt x="2" y="32"/>
                </a:lnTo>
                <a:lnTo>
                  <a:pt x="16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5" name=""/>
          <p:cNvSpPr/>
          <p:nvPr/>
        </p:nvSpPr>
        <p:spPr>
          <a:xfrm>
            <a:off x="768240" y="-719280"/>
            <a:ext cx="33480" cy="20880"/>
          </a:xfrm>
          <a:custGeom>
            <a:avLst/>
            <a:gdLst/>
            <a:ahLst/>
            <a:rect l="l" t="t" r="r" b="b"/>
            <a:pathLst>
              <a:path w="43" h="27">
                <a:moveTo>
                  <a:pt x="22" y="25"/>
                </a:moveTo>
                <a:lnTo>
                  <a:pt x="22" y="25"/>
                </a:lnTo>
                <a:lnTo>
                  <a:pt x="22" y="25"/>
                </a:lnTo>
                <a:lnTo>
                  <a:pt x="22" y="27"/>
                </a:lnTo>
                <a:lnTo>
                  <a:pt x="20" y="27"/>
                </a:lnTo>
                <a:lnTo>
                  <a:pt x="20" y="27"/>
                </a:lnTo>
                <a:lnTo>
                  <a:pt x="22" y="25"/>
                </a:lnTo>
                <a:lnTo>
                  <a:pt x="25" y="25"/>
                </a:lnTo>
                <a:lnTo>
                  <a:pt x="29" y="23"/>
                </a:lnTo>
                <a:lnTo>
                  <a:pt x="32" y="21"/>
                </a:lnTo>
                <a:lnTo>
                  <a:pt x="38" y="19"/>
                </a:lnTo>
                <a:lnTo>
                  <a:pt x="43" y="14"/>
                </a:lnTo>
                <a:lnTo>
                  <a:pt x="29" y="0"/>
                </a:lnTo>
                <a:lnTo>
                  <a:pt x="27" y="0"/>
                </a:lnTo>
                <a:lnTo>
                  <a:pt x="25" y="2"/>
                </a:lnTo>
                <a:lnTo>
                  <a:pt x="20" y="3"/>
                </a:lnTo>
                <a:lnTo>
                  <a:pt x="16" y="5"/>
                </a:lnTo>
                <a:lnTo>
                  <a:pt x="11" y="7"/>
                </a:lnTo>
                <a:lnTo>
                  <a:pt x="7" y="11"/>
                </a:lnTo>
                <a:lnTo>
                  <a:pt x="4" y="12"/>
                </a:lnTo>
                <a:lnTo>
                  <a:pt x="2" y="18"/>
                </a:lnTo>
                <a:lnTo>
                  <a:pt x="0" y="21"/>
                </a:lnTo>
                <a:lnTo>
                  <a:pt x="0" y="25"/>
                </a:lnTo>
                <a:lnTo>
                  <a:pt x="22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6" name=""/>
          <p:cNvSpPr/>
          <p:nvPr/>
        </p:nvSpPr>
        <p:spPr>
          <a:xfrm>
            <a:off x="768240" y="-700200"/>
            <a:ext cx="32040" cy="34920"/>
          </a:xfrm>
          <a:custGeom>
            <a:avLst/>
            <a:gdLst/>
            <a:ahLst/>
            <a:rect l="l" t="t" r="r" b="b"/>
            <a:pathLst>
              <a:path w="39" h="42">
                <a:moveTo>
                  <a:pt x="39" y="32"/>
                </a:moveTo>
                <a:lnTo>
                  <a:pt x="39" y="32"/>
                </a:lnTo>
                <a:lnTo>
                  <a:pt x="32" y="23"/>
                </a:lnTo>
                <a:lnTo>
                  <a:pt x="27" y="16"/>
                </a:lnTo>
                <a:lnTo>
                  <a:pt x="23" y="12"/>
                </a:lnTo>
                <a:lnTo>
                  <a:pt x="23" y="9"/>
                </a:lnTo>
                <a:lnTo>
                  <a:pt x="22" y="5"/>
                </a:lnTo>
                <a:lnTo>
                  <a:pt x="20" y="0"/>
                </a:lnTo>
                <a:lnTo>
                  <a:pt x="0" y="0"/>
                </a:lnTo>
                <a:lnTo>
                  <a:pt x="0" y="9"/>
                </a:lnTo>
                <a:lnTo>
                  <a:pt x="4" y="16"/>
                </a:lnTo>
                <a:lnTo>
                  <a:pt x="6" y="23"/>
                </a:lnTo>
                <a:lnTo>
                  <a:pt x="11" y="28"/>
                </a:lnTo>
                <a:lnTo>
                  <a:pt x="18" y="35"/>
                </a:lnTo>
                <a:lnTo>
                  <a:pt x="23" y="42"/>
                </a:lnTo>
                <a:lnTo>
                  <a:pt x="39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7" name=""/>
          <p:cNvSpPr/>
          <p:nvPr/>
        </p:nvSpPr>
        <p:spPr>
          <a:xfrm>
            <a:off x="785880" y="-674640"/>
            <a:ext cx="60120" cy="61920"/>
          </a:xfrm>
          <a:custGeom>
            <a:avLst/>
            <a:gdLst/>
            <a:ahLst/>
            <a:rect l="l" t="t" r="r" b="b"/>
            <a:pathLst>
              <a:path w="76" h="76">
                <a:moveTo>
                  <a:pt x="74" y="59"/>
                </a:moveTo>
                <a:lnTo>
                  <a:pt x="76" y="59"/>
                </a:lnTo>
                <a:lnTo>
                  <a:pt x="65" y="51"/>
                </a:lnTo>
                <a:lnTo>
                  <a:pt x="57" y="46"/>
                </a:lnTo>
                <a:lnTo>
                  <a:pt x="49" y="39"/>
                </a:lnTo>
                <a:lnTo>
                  <a:pt x="44" y="34"/>
                </a:lnTo>
                <a:lnTo>
                  <a:pt x="37" y="26"/>
                </a:lnTo>
                <a:lnTo>
                  <a:pt x="32" y="19"/>
                </a:lnTo>
                <a:lnTo>
                  <a:pt x="25" y="10"/>
                </a:lnTo>
                <a:lnTo>
                  <a:pt x="17" y="0"/>
                </a:lnTo>
                <a:lnTo>
                  <a:pt x="0" y="10"/>
                </a:lnTo>
                <a:lnTo>
                  <a:pt x="7" y="21"/>
                </a:lnTo>
                <a:lnTo>
                  <a:pt x="14" y="30"/>
                </a:lnTo>
                <a:lnTo>
                  <a:pt x="21" y="39"/>
                </a:lnTo>
                <a:lnTo>
                  <a:pt x="26" y="48"/>
                </a:lnTo>
                <a:lnTo>
                  <a:pt x="35" y="53"/>
                </a:lnTo>
                <a:lnTo>
                  <a:pt x="42" y="62"/>
                </a:lnTo>
                <a:lnTo>
                  <a:pt x="53" y="67"/>
                </a:lnTo>
                <a:lnTo>
                  <a:pt x="64" y="76"/>
                </a:lnTo>
                <a:lnTo>
                  <a:pt x="65" y="76"/>
                </a:lnTo>
                <a:lnTo>
                  <a:pt x="74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8" name=""/>
          <p:cNvSpPr/>
          <p:nvPr/>
        </p:nvSpPr>
        <p:spPr>
          <a:xfrm>
            <a:off x="838080" y="-627120"/>
            <a:ext cx="33480" cy="42840"/>
          </a:xfrm>
          <a:custGeom>
            <a:avLst/>
            <a:gdLst/>
            <a:ahLst/>
            <a:rect l="l" t="t" r="r" b="b"/>
            <a:pathLst>
              <a:path w="43" h="55">
                <a:moveTo>
                  <a:pt x="43" y="46"/>
                </a:moveTo>
                <a:lnTo>
                  <a:pt x="43" y="46"/>
                </a:lnTo>
                <a:lnTo>
                  <a:pt x="40" y="37"/>
                </a:lnTo>
                <a:lnTo>
                  <a:pt x="33" y="24"/>
                </a:lnTo>
                <a:lnTo>
                  <a:pt x="29" y="17"/>
                </a:lnTo>
                <a:lnTo>
                  <a:pt x="24" y="10"/>
                </a:lnTo>
                <a:lnTo>
                  <a:pt x="20" y="7"/>
                </a:lnTo>
                <a:lnTo>
                  <a:pt x="16" y="5"/>
                </a:lnTo>
                <a:lnTo>
                  <a:pt x="15" y="1"/>
                </a:lnTo>
                <a:lnTo>
                  <a:pt x="9" y="0"/>
                </a:lnTo>
                <a:lnTo>
                  <a:pt x="0" y="17"/>
                </a:lnTo>
                <a:lnTo>
                  <a:pt x="2" y="19"/>
                </a:lnTo>
                <a:lnTo>
                  <a:pt x="4" y="19"/>
                </a:lnTo>
                <a:lnTo>
                  <a:pt x="6" y="21"/>
                </a:lnTo>
                <a:lnTo>
                  <a:pt x="6" y="23"/>
                </a:lnTo>
                <a:lnTo>
                  <a:pt x="11" y="28"/>
                </a:lnTo>
                <a:lnTo>
                  <a:pt x="15" y="33"/>
                </a:lnTo>
                <a:lnTo>
                  <a:pt x="20" y="46"/>
                </a:lnTo>
                <a:lnTo>
                  <a:pt x="24" y="55"/>
                </a:lnTo>
                <a:lnTo>
                  <a:pt x="24" y="55"/>
                </a:lnTo>
                <a:lnTo>
                  <a:pt x="43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29" name=""/>
          <p:cNvSpPr/>
          <p:nvPr/>
        </p:nvSpPr>
        <p:spPr>
          <a:xfrm>
            <a:off x="855720" y="-590400"/>
            <a:ext cx="60120" cy="55440"/>
          </a:xfrm>
          <a:custGeom>
            <a:avLst/>
            <a:gdLst/>
            <a:ahLst/>
            <a:rect l="l" t="t" r="r" b="b"/>
            <a:pathLst>
              <a:path w="74" h="69">
                <a:moveTo>
                  <a:pt x="74" y="69"/>
                </a:moveTo>
                <a:lnTo>
                  <a:pt x="74" y="69"/>
                </a:lnTo>
                <a:lnTo>
                  <a:pt x="74" y="60"/>
                </a:lnTo>
                <a:lnTo>
                  <a:pt x="73" y="53"/>
                </a:lnTo>
                <a:lnTo>
                  <a:pt x="69" y="46"/>
                </a:lnTo>
                <a:lnTo>
                  <a:pt x="65" y="39"/>
                </a:lnTo>
                <a:lnTo>
                  <a:pt x="62" y="34"/>
                </a:lnTo>
                <a:lnTo>
                  <a:pt x="57" y="30"/>
                </a:lnTo>
                <a:lnTo>
                  <a:pt x="51" y="25"/>
                </a:lnTo>
                <a:lnTo>
                  <a:pt x="46" y="21"/>
                </a:lnTo>
                <a:lnTo>
                  <a:pt x="37" y="16"/>
                </a:lnTo>
                <a:lnTo>
                  <a:pt x="28" y="10"/>
                </a:lnTo>
                <a:lnTo>
                  <a:pt x="26" y="9"/>
                </a:lnTo>
                <a:lnTo>
                  <a:pt x="23" y="5"/>
                </a:lnTo>
                <a:lnTo>
                  <a:pt x="21" y="2"/>
                </a:lnTo>
                <a:lnTo>
                  <a:pt x="19" y="0"/>
                </a:lnTo>
                <a:lnTo>
                  <a:pt x="0" y="9"/>
                </a:lnTo>
                <a:lnTo>
                  <a:pt x="3" y="14"/>
                </a:lnTo>
                <a:lnTo>
                  <a:pt x="7" y="19"/>
                </a:lnTo>
                <a:lnTo>
                  <a:pt x="12" y="23"/>
                </a:lnTo>
                <a:lnTo>
                  <a:pt x="16" y="27"/>
                </a:lnTo>
                <a:lnTo>
                  <a:pt x="25" y="34"/>
                </a:lnTo>
                <a:lnTo>
                  <a:pt x="35" y="37"/>
                </a:lnTo>
                <a:lnTo>
                  <a:pt x="37" y="41"/>
                </a:lnTo>
                <a:lnTo>
                  <a:pt x="41" y="44"/>
                </a:lnTo>
                <a:lnTo>
                  <a:pt x="44" y="46"/>
                </a:lnTo>
                <a:lnTo>
                  <a:pt x="48" y="50"/>
                </a:lnTo>
                <a:lnTo>
                  <a:pt x="49" y="53"/>
                </a:lnTo>
                <a:lnTo>
                  <a:pt x="51" y="59"/>
                </a:lnTo>
                <a:lnTo>
                  <a:pt x="53" y="62"/>
                </a:lnTo>
                <a:lnTo>
                  <a:pt x="53" y="69"/>
                </a:lnTo>
                <a:lnTo>
                  <a:pt x="74" y="6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0" name=""/>
          <p:cNvSpPr/>
          <p:nvPr/>
        </p:nvSpPr>
        <p:spPr>
          <a:xfrm>
            <a:off x="880920" y="-534960"/>
            <a:ext cx="34920" cy="27000"/>
          </a:xfrm>
          <a:custGeom>
            <a:avLst/>
            <a:gdLst/>
            <a:ahLst/>
            <a:rect l="l" t="t" r="r" b="b"/>
            <a:pathLst>
              <a:path w="42" h="34">
                <a:moveTo>
                  <a:pt x="19" y="22"/>
                </a:moveTo>
                <a:lnTo>
                  <a:pt x="21" y="29"/>
                </a:lnTo>
                <a:lnTo>
                  <a:pt x="21" y="27"/>
                </a:lnTo>
                <a:lnTo>
                  <a:pt x="21" y="29"/>
                </a:lnTo>
                <a:lnTo>
                  <a:pt x="21" y="29"/>
                </a:lnTo>
                <a:lnTo>
                  <a:pt x="19" y="31"/>
                </a:lnTo>
                <a:lnTo>
                  <a:pt x="21" y="29"/>
                </a:lnTo>
                <a:lnTo>
                  <a:pt x="25" y="27"/>
                </a:lnTo>
                <a:lnTo>
                  <a:pt x="32" y="25"/>
                </a:lnTo>
                <a:lnTo>
                  <a:pt x="35" y="20"/>
                </a:lnTo>
                <a:lnTo>
                  <a:pt x="39" y="14"/>
                </a:lnTo>
                <a:lnTo>
                  <a:pt x="41" y="11"/>
                </a:lnTo>
                <a:lnTo>
                  <a:pt x="42" y="6"/>
                </a:lnTo>
                <a:lnTo>
                  <a:pt x="42" y="0"/>
                </a:lnTo>
                <a:lnTo>
                  <a:pt x="21" y="0"/>
                </a:lnTo>
                <a:lnTo>
                  <a:pt x="21" y="2"/>
                </a:lnTo>
                <a:lnTo>
                  <a:pt x="21" y="4"/>
                </a:lnTo>
                <a:lnTo>
                  <a:pt x="21" y="6"/>
                </a:lnTo>
                <a:lnTo>
                  <a:pt x="19" y="7"/>
                </a:lnTo>
                <a:lnTo>
                  <a:pt x="16" y="9"/>
                </a:lnTo>
                <a:lnTo>
                  <a:pt x="12" y="9"/>
                </a:lnTo>
                <a:lnTo>
                  <a:pt x="9" y="13"/>
                </a:lnTo>
                <a:lnTo>
                  <a:pt x="5" y="14"/>
                </a:lnTo>
                <a:lnTo>
                  <a:pt x="1" y="20"/>
                </a:lnTo>
                <a:lnTo>
                  <a:pt x="0" y="23"/>
                </a:lnTo>
                <a:lnTo>
                  <a:pt x="0" y="29"/>
                </a:lnTo>
                <a:lnTo>
                  <a:pt x="1" y="34"/>
                </a:lnTo>
                <a:lnTo>
                  <a:pt x="19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1" name=""/>
          <p:cNvSpPr/>
          <p:nvPr/>
        </p:nvSpPr>
        <p:spPr>
          <a:xfrm>
            <a:off x="882720" y="-519120"/>
            <a:ext cx="39600" cy="81000"/>
          </a:xfrm>
          <a:custGeom>
            <a:avLst/>
            <a:gdLst/>
            <a:ahLst/>
            <a:rect l="l" t="t" r="r" b="b"/>
            <a:pathLst>
              <a:path w="50" h="101">
                <a:moveTo>
                  <a:pt x="40" y="101"/>
                </a:moveTo>
                <a:lnTo>
                  <a:pt x="45" y="98"/>
                </a:lnTo>
                <a:lnTo>
                  <a:pt x="47" y="94"/>
                </a:lnTo>
                <a:lnTo>
                  <a:pt x="48" y="90"/>
                </a:lnTo>
                <a:lnTo>
                  <a:pt x="50" y="87"/>
                </a:lnTo>
                <a:lnTo>
                  <a:pt x="50" y="81"/>
                </a:lnTo>
                <a:lnTo>
                  <a:pt x="50" y="74"/>
                </a:lnTo>
                <a:lnTo>
                  <a:pt x="50" y="67"/>
                </a:lnTo>
                <a:lnTo>
                  <a:pt x="47" y="58"/>
                </a:lnTo>
                <a:lnTo>
                  <a:pt x="45" y="51"/>
                </a:lnTo>
                <a:lnTo>
                  <a:pt x="41" y="44"/>
                </a:lnTo>
                <a:lnTo>
                  <a:pt x="38" y="37"/>
                </a:lnTo>
                <a:lnTo>
                  <a:pt x="25" y="10"/>
                </a:lnTo>
                <a:lnTo>
                  <a:pt x="18" y="0"/>
                </a:lnTo>
                <a:lnTo>
                  <a:pt x="0" y="12"/>
                </a:lnTo>
                <a:lnTo>
                  <a:pt x="8" y="21"/>
                </a:lnTo>
                <a:lnTo>
                  <a:pt x="20" y="46"/>
                </a:lnTo>
                <a:lnTo>
                  <a:pt x="24" y="51"/>
                </a:lnTo>
                <a:lnTo>
                  <a:pt x="25" y="58"/>
                </a:lnTo>
                <a:lnTo>
                  <a:pt x="27" y="65"/>
                </a:lnTo>
                <a:lnTo>
                  <a:pt x="29" y="71"/>
                </a:lnTo>
                <a:lnTo>
                  <a:pt x="31" y="76"/>
                </a:lnTo>
                <a:lnTo>
                  <a:pt x="31" y="80"/>
                </a:lnTo>
                <a:lnTo>
                  <a:pt x="31" y="81"/>
                </a:lnTo>
                <a:lnTo>
                  <a:pt x="29" y="83"/>
                </a:lnTo>
                <a:lnTo>
                  <a:pt x="29" y="83"/>
                </a:lnTo>
                <a:lnTo>
                  <a:pt x="29" y="83"/>
                </a:lnTo>
                <a:lnTo>
                  <a:pt x="34" y="81"/>
                </a:lnTo>
                <a:lnTo>
                  <a:pt x="40" y="10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2" name=""/>
          <p:cNvSpPr/>
          <p:nvPr/>
        </p:nvSpPr>
        <p:spPr>
          <a:xfrm>
            <a:off x="873000" y="-453960"/>
            <a:ext cx="42840" cy="31680"/>
          </a:xfrm>
          <a:custGeom>
            <a:avLst/>
            <a:gdLst/>
            <a:ahLst/>
            <a:rect l="l" t="t" r="r" b="b"/>
            <a:pathLst>
              <a:path w="53" h="40">
                <a:moveTo>
                  <a:pt x="14" y="22"/>
                </a:moveTo>
                <a:lnTo>
                  <a:pt x="14" y="38"/>
                </a:lnTo>
                <a:lnTo>
                  <a:pt x="18" y="36"/>
                </a:lnTo>
                <a:lnTo>
                  <a:pt x="21" y="34"/>
                </a:lnTo>
                <a:lnTo>
                  <a:pt x="27" y="33"/>
                </a:lnTo>
                <a:lnTo>
                  <a:pt x="30" y="29"/>
                </a:lnTo>
                <a:lnTo>
                  <a:pt x="37" y="25"/>
                </a:lnTo>
                <a:lnTo>
                  <a:pt x="43" y="24"/>
                </a:lnTo>
                <a:lnTo>
                  <a:pt x="48" y="22"/>
                </a:lnTo>
                <a:lnTo>
                  <a:pt x="53" y="20"/>
                </a:lnTo>
                <a:lnTo>
                  <a:pt x="48" y="0"/>
                </a:lnTo>
                <a:lnTo>
                  <a:pt x="41" y="2"/>
                </a:lnTo>
                <a:lnTo>
                  <a:pt x="36" y="4"/>
                </a:lnTo>
                <a:lnTo>
                  <a:pt x="27" y="8"/>
                </a:lnTo>
                <a:lnTo>
                  <a:pt x="21" y="11"/>
                </a:lnTo>
                <a:lnTo>
                  <a:pt x="14" y="13"/>
                </a:lnTo>
                <a:lnTo>
                  <a:pt x="9" y="17"/>
                </a:lnTo>
                <a:lnTo>
                  <a:pt x="4" y="20"/>
                </a:lnTo>
                <a:lnTo>
                  <a:pt x="0" y="24"/>
                </a:lnTo>
                <a:lnTo>
                  <a:pt x="2" y="40"/>
                </a:lnTo>
                <a:lnTo>
                  <a:pt x="14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3" name=""/>
          <p:cNvSpPr/>
          <p:nvPr/>
        </p:nvSpPr>
        <p:spPr>
          <a:xfrm>
            <a:off x="873000" y="-436680"/>
            <a:ext cx="44640" cy="127080"/>
          </a:xfrm>
          <a:custGeom>
            <a:avLst/>
            <a:gdLst/>
            <a:ahLst/>
            <a:rect l="l" t="t" r="r" b="b"/>
            <a:pathLst>
              <a:path w="57" h="160">
                <a:moveTo>
                  <a:pt x="57" y="160"/>
                </a:moveTo>
                <a:lnTo>
                  <a:pt x="57" y="160"/>
                </a:lnTo>
                <a:lnTo>
                  <a:pt x="57" y="151"/>
                </a:lnTo>
                <a:lnTo>
                  <a:pt x="55" y="135"/>
                </a:lnTo>
                <a:lnTo>
                  <a:pt x="53" y="112"/>
                </a:lnTo>
                <a:lnTo>
                  <a:pt x="50" y="87"/>
                </a:lnTo>
                <a:lnTo>
                  <a:pt x="48" y="75"/>
                </a:lnTo>
                <a:lnTo>
                  <a:pt x="44" y="62"/>
                </a:lnTo>
                <a:lnTo>
                  <a:pt x="43" y="50"/>
                </a:lnTo>
                <a:lnTo>
                  <a:pt x="39" y="37"/>
                </a:lnTo>
                <a:lnTo>
                  <a:pt x="34" y="27"/>
                </a:lnTo>
                <a:lnTo>
                  <a:pt x="28" y="16"/>
                </a:lnTo>
                <a:lnTo>
                  <a:pt x="25" y="12"/>
                </a:lnTo>
                <a:lnTo>
                  <a:pt x="21" y="7"/>
                </a:lnTo>
                <a:lnTo>
                  <a:pt x="16" y="3"/>
                </a:lnTo>
                <a:lnTo>
                  <a:pt x="12" y="0"/>
                </a:lnTo>
                <a:lnTo>
                  <a:pt x="0" y="18"/>
                </a:lnTo>
                <a:lnTo>
                  <a:pt x="2" y="18"/>
                </a:lnTo>
                <a:lnTo>
                  <a:pt x="5" y="21"/>
                </a:lnTo>
                <a:lnTo>
                  <a:pt x="7" y="23"/>
                </a:lnTo>
                <a:lnTo>
                  <a:pt x="9" y="27"/>
                </a:lnTo>
                <a:lnTo>
                  <a:pt x="14" y="35"/>
                </a:lnTo>
                <a:lnTo>
                  <a:pt x="18" y="44"/>
                </a:lnTo>
                <a:lnTo>
                  <a:pt x="21" y="55"/>
                </a:lnTo>
                <a:lnTo>
                  <a:pt x="25" y="66"/>
                </a:lnTo>
                <a:lnTo>
                  <a:pt x="27" y="78"/>
                </a:lnTo>
                <a:lnTo>
                  <a:pt x="28" y="91"/>
                </a:lnTo>
                <a:lnTo>
                  <a:pt x="32" y="116"/>
                </a:lnTo>
                <a:lnTo>
                  <a:pt x="34" y="137"/>
                </a:lnTo>
                <a:lnTo>
                  <a:pt x="36" y="151"/>
                </a:lnTo>
                <a:lnTo>
                  <a:pt x="36" y="160"/>
                </a:lnTo>
                <a:lnTo>
                  <a:pt x="57" y="16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4" name=""/>
          <p:cNvSpPr/>
          <p:nvPr/>
        </p:nvSpPr>
        <p:spPr>
          <a:xfrm>
            <a:off x="888840" y="-309600"/>
            <a:ext cx="28800" cy="28440"/>
          </a:xfrm>
          <a:custGeom>
            <a:avLst/>
            <a:gdLst/>
            <a:ahLst/>
            <a:rect l="l" t="t" r="r" b="b"/>
            <a:pathLst>
              <a:path w="37" h="36">
                <a:moveTo>
                  <a:pt x="23" y="36"/>
                </a:moveTo>
                <a:lnTo>
                  <a:pt x="23" y="36"/>
                </a:lnTo>
                <a:lnTo>
                  <a:pt x="23" y="32"/>
                </a:lnTo>
                <a:lnTo>
                  <a:pt x="24" y="30"/>
                </a:lnTo>
                <a:lnTo>
                  <a:pt x="24" y="27"/>
                </a:lnTo>
                <a:lnTo>
                  <a:pt x="28" y="23"/>
                </a:lnTo>
                <a:lnTo>
                  <a:pt x="30" y="20"/>
                </a:lnTo>
                <a:lnTo>
                  <a:pt x="33" y="14"/>
                </a:lnTo>
                <a:lnTo>
                  <a:pt x="35" y="7"/>
                </a:lnTo>
                <a:lnTo>
                  <a:pt x="37" y="0"/>
                </a:lnTo>
                <a:lnTo>
                  <a:pt x="14" y="0"/>
                </a:lnTo>
                <a:lnTo>
                  <a:pt x="14" y="2"/>
                </a:lnTo>
                <a:lnTo>
                  <a:pt x="14" y="5"/>
                </a:lnTo>
                <a:lnTo>
                  <a:pt x="10" y="7"/>
                </a:lnTo>
                <a:lnTo>
                  <a:pt x="8" y="13"/>
                </a:lnTo>
                <a:lnTo>
                  <a:pt x="5" y="16"/>
                </a:lnTo>
                <a:lnTo>
                  <a:pt x="3" y="21"/>
                </a:lnTo>
                <a:lnTo>
                  <a:pt x="0" y="29"/>
                </a:lnTo>
                <a:lnTo>
                  <a:pt x="0" y="36"/>
                </a:lnTo>
                <a:lnTo>
                  <a:pt x="23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5" name=""/>
          <p:cNvSpPr/>
          <p:nvPr/>
        </p:nvSpPr>
        <p:spPr>
          <a:xfrm>
            <a:off x="888840" y="-281160"/>
            <a:ext cx="41400" cy="43200"/>
          </a:xfrm>
          <a:custGeom>
            <a:avLst/>
            <a:gdLst/>
            <a:ahLst/>
            <a:rect l="l" t="t" r="r" b="b"/>
            <a:pathLst>
              <a:path w="53" h="55">
                <a:moveTo>
                  <a:pt x="53" y="55"/>
                </a:moveTo>
                <a:lnTo>
                  <a:pt x="53" y="55"/>
                </a:lnTo>
                <a:lnTo>
                  <a:pt x="53" y="48"/>
                </a:lnTo>
                <a:lnTo>
                  <a:pt x="51" y="42"/>
                </a:lnTo>
                <a:lnTo>
                  <a:pt x="49" y="39"/>
                </a:lnTo>
                <a:lnTo>
                  <a:pt x="46" y="33"/>
                </a:lnTo>
                <a:lnTo>
                  <a:pt x="40" y="26"/>
                </a:lnTo>
                <a:lnTo>
                  <a:pt x="33" y="21"/>
                </a:lnTo>
                <a:lnTo>
                  <a:pt x="28" y="16"/>
                </a:lnTo>
                <a:lnTo>
                  <a:pt x="24" y="10"/>
                </a:lnTo>
                <a:lnTo>
                  <a:pt x="23" y="9"/>
                </a:lnTo>
                <a:lnTo>
                  <a:pt x="23" y="5"/>
                </a:lnTo>
                <a:lnTo>
                  <a:pt x="21" y="3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1" y="12"/>
                </a:lnTo>
                <a:lnTo>
                  <a:pt x="3" y="17"/>
                </a:lnTo>
                <a:lnTo>
                  <a:pt x="7" y="23"/>
                </a:lnTo>
                <a:lnTo>
                  <a:pt x="12" y="30"/>
                </a:lnTo>
                <a:lnTo>
                  <a:pt x="19" y="35"/>
                </a:lnTo>
                <a:lnTo>
                  <a:pt x="24" y="41"/>
                </a:lnTo>
                <a:lnTo>
                  <a:pt x="28" y="46"/>
                </a:lnTo>
                <a:lnTo>
                  <a:pt x="30" y="48"/>
                </a:lnTo>
                <a:lnTo>
                  <a:pt x="32" y="49"/>
                </a:lnTo>
                <a:lnTo>
                  <a:pt x="32" y="51"/>
                </a:lnTo>
                <a:lnTo>
                  <a:pt x="32" y="55"/>
                </a:lnTo>
                <a:lnTo>
                  <a:pt x="53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" bIns="-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6" name=""/>
          <p:cNvSpPr/>
          <p:nvPr/>
        </p:nvSpPr>
        <p:spPr>
          <a:xfrm>
            <a:off x="852480" y="-237960"/>
            <a:ext cx="77760" cy="160200"/>
          </a:xfrm>
          <a:custGeom>
            <a:avLst/>
            <a:gdLst/>
            <a:ahLst/>
            <a:rect l="l" t="t" r="r" b="b"/>
            <a:pathLst>
              <a:path w="100" h="201">
                <a:moveTo>
                  <a:pt x="15" y="201"/>
                </a:moveTo>
                <a:lnTo>
                  <a:pt x="22" y="190"/>
                </a:lnTo>
                <a:lnTo>
                  <a:pt x="22" y="187"/>
                </a:lnTo>
                <a:lnTo>
                  <a:pt x="22" y="181"/>
                </a:lnTo>
                <a:lnTo>
                  <a:pt x="23" y="176"/>
                </a:lnTo>
                <a:lnTo>
                  <a:pt x="25" y="173"/>
                </a:lnTo>
                <a:lnTo>
                  <a:pt x="27" y="160"/>
                </a:lnTo>
                <a:lnTo>
                  <a:pt x="32" y="149"/>
                </a:lnTo>
                <a:lnTo>
                  <a:pt x="39" y="137"/>
                </a:lnTo>
                <a:lnTo>
                  <a:pt x="45" y="124"/>
                </a:lnTo>
                <a:lnTo>
                  <a:pt x="52" y="112"/>
                </a:lnTo>
                <a:lnTo>
                  <a:pt x="59" y="100"/>
                </a:lnTo>
                <a:lnTo>
                  <a:pt x="75" y="73"/>
                </a:lnTo>
                <a:lnTo>
                  <a:pt x="87" y="48"/>
                </a:lnTo>
                <a:lnTo>
                  <a:pt x="91" y="35"/>
                </a:lnTo>
                <a:lnTo>
                  <a:pt x="96" y="23"/>
                </a:lnTo>
                <a:lnTo>
                  <a:pt x="98" y="18"/>
                </a:lnTo>
                <a:lnTo>
                  <a:pt x="100" y="11"/>
                </a:lnTo>
                <a:lnTo>
                  <a:pt x="100" y="5"/>
                </a:lnTo>
                <a:lnTo>
                  <a:pt x="100" y="0"/>
                </a:lnTo>
                <a:lnTo>
                  <a:pt x="79" y="0"/>
                </a:lnTo>
                <a:lnTo>
                  <a:pt x="79" y="3"/>
                </a:lnTo>
                <a:lnTo>
                  <a:pt x="79" y="9"/>
                </a:lnTo>
                <a:lnTo>
                  <a:pt x="77" y="12"/>
                </a:lnTo>
                <a:lnTo>
                  <a:pt x="75" y="18"/>
                </a:lnTo>
                <a:lnTo>
                  <a:pt x="71" y="28"/>
                </a:lnTo>
                <a:lnTo>
                  <a:pt x="68" y="39"/>
                </a:lnTo>
                <a:lnTo>
                  <a:pt x="55" y="64"/>
                </a:lnTo>
                <a:lnTo>
                  <a:pt x="41" y="89"/>
                </a:lnTo>
                <a:lnTo>
                  <a:pt x="32" y="103"/>
                </a:lnTo>
                <a:lnTo>
                  <a:pt x="25" y="116"/>
                </a:lnTo>
                <a:lnTo>
                  <a:pt x="20" y="128"/>
                </a:lnTo>
                <a:lnTo>
                  <a:pt x="13" y="142"/>
                </a:lnTo>
                <a:lnTo>
                  <a:pt x="7" y="153"/>
                </a:lnTo>
                <a:lnTo>
                  <a:pt x="4" y="165"/>
                </a:lnTo>
                <a:lnTo>
                  <a:pt x="2" y="173"/>
                </a:lnTo>
                <a:lnTo>
                  <a:pt x="0" y="178"/>
                </a:lnTo>
                <a:lnTo>
                  <a:pt x="0" y="185"/>
                </a:lnTo>
                <a:lnTo>
                  <a:pt x="0" y="190"/>
                </a:lnTo>
                <a:lnTo>
                  <a:pt x="7" y="181"/>
                </a:lnTo>
                <a:lnTo>
                  <a:pt x="15" y="20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7" name=""/>
          <p:cNvSpPr/>
          <p:nvPr/>
        </p:nvSpPr>
        <p:spPr>
          <a:xfrm>
            <a:off x="731880" y="-93600"/>
            <a:ext cx="131760" cy="65160"/>
          </a:xfrm>
          <a:custGeom>
            <a:avLst/>
            <a:gdLst/>
            <a:ahLst/>
            <a:rect l="l" t="t" r="r" b="b"/>
            <a:pathLst>
              <a:path w="166" h="82">
                <a:moveTo>
                  <a:pt x="21" y="82"/>
                </a:moveTo>
                <a:lnTo>
                  <a:pt x="21" y="82"/>
                </a:lnTo>
                <a:lnTo>
                  <a:pt x="21" y="79"/>
                </a:lnTo>
                <a:lnTo>
                  <a:pt x="21" y="75"/>
                </a:lnTo>
                <a:lnTo>
                  <a:pt x="23" y="73"/>
                </a:lnTo>
                <a:lnTo>
                  <a:pt x="25" y="70"/>
                </a:lnTo>
                <a:lnTo>
                  <a:pt x="27" y="68"/>
                </a:lnTo>
                <a:lnTo>
                  <a:pt x="28" y="64"/>
                </a:lnTo>
                <a:lnTo>
                  <a:pt x="30" y="63"/>
                </a:lnTo>
                <a:lnTo>
                  <a:pt x="32" y="59"/>
                </a:lnTo>
                <a:lnTo>
                  <a:pt x="41" y="56"/>
                </a:lnTo>
                <a:lnTo>
                  <a:pt x="50" y="50"/>
                </a:lnTo>
                <a:lnTo>
                  <a:pt x="59" y="47"/>
                </a:lnTo>
                <a:lnTo>
                  <a:pt x="69" y="43"/>
                </a:lnTo>
                <a:lnTo>
                  <a:pt x="94" y="38"/>
                </a:lnTo>
                <a:lnTo>
                  <a:pt x="119" y="31"/>
                </a:lnTo>
                <a:lnTo>
                  <a:pt x="142" y="27"/>
                </a:lnTo>
                <a:lnTo>
                  <a:pt x="166" y="20"/>
                </a:lnTo>
                <a:lnTo>
                  <a:pt x="158" y="0"/>
                </a:lnTo>
                <a:lnTo>
                  <a:pt x="137" y="6"/>
                </a:lnTo>
                <a:lnTo>
                  <a:pt x="114" y="11"/>
                </a:lnTo>
                <a:lnTo>
                  <a:pt x="89" y="16"/>
                </a:lnTo>
                <a:lnTo>
                  <a:pt x="64" y="24"/>
                </a:lnTo>
                <a:lnTo>
                  <a:pt x="52" y="27"/>
                </a:lnTo>
                <a:lnTo>
                  <a:pt x="41" y="32"/>
                </a:lnTo>
                <a:lnTo>
                  <a:pt x="30" y="38"/>
                </a:lnTo>
                <a:lnTo>
                  <a:pt x="20" y="43"/>
                </a:lnTo>
                <a:lnTo>
                  <a:pt x="16" y="47"/>
                </a:lnTo>
                <a:lnTo>
                  <a:pt x="12" y="52"/>
                </a:lnTo>
                <a:lnTo>
                  <a:pt x="9" y="56"/>
                </a:lnTo>
                <a:lnTo>
                  <a:pt x="5" y="61"/>
                </a:lnTo>
                <a:lnTo>
                  <a:pt x="4" y="66"/>
                </a:lnTo>
                <a:lnTo>
                  <a:pt x="2" y="70"/>
                </a:lnTo>
                <a:lnTo>
                  <a:pt x="0" y="77"/>
                </a:lnTo>
                <a:lnTo>
                  <a:pt x="0" y="82"/>
                </a:lnTo>
                <a:lnTo>
                  <a:pt x="21" y="8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8" name=""/>
          <p:cNvSpPr/>
          <p:nvPr/>
        </p:nvSpPr>
        <p:spPr>
          <a:xfrm>
            <a:off x="731880" y="-28440"/>
            <a:ext cx="28440" cy="25200"/>
          </a:xfrm>
          <a:custGeom>
            <a:avLst/>
            <a:gdLst/>
            <a:ahLst/>
            <a:rect l="l" t="t" r="r" b="b"/>
            <a:pathLst>
              <a:path w="36" h="32">
                <a:moveTo>
                  <a:pt x="36" y="18"/>
                </a:moveTo>
                <a:lnTo>
                  <a:pt x="32" y="15"/>
                </a:lnTo>
                <a:lnTo>
                  <a:pt x="27" y="9"/>
                </a:lnTo>
                <a:lnTo>
                  <a:pt x="25" y="6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0" y="0"/>
                </a:lnTo>
                <a:lnTo>
                  <a:pt x="2" y="7"/>
                </a:lnTo>
                <a:lnTo>
                  <a:pt x="5" y="13"/>
                </a:lnTo>
                <a:lnTo>
                  <a:pt x="7" y="18"/>
                </a:lnTo>
                <a:lnTo>
                  <a:pt x="11" y="22"/>
                </a:lnTo>
                <a:lnTo>
                  <a:pt x="18" y="29"/>
                </a:lnTo>
                <a:lnTo>
                  <a:pt x="21" y="32"/>
                </a:lnTo>
                <a:lnTo>
                  <a:pt x="36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39" name=""/>
          <p:cNvSpPr/>
          <p:nvPr/>
        </p:nvSpPr>
        <p:spPr>
          <a:xfrm>
            <a:off x="744480" y="-7920"/>
            <a:ext cx="19080" cy="205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0" name=""/>
          <p:cNvSpPr/>
          <p:nvPr/>
        </p:nvSpPr>
        <p:spPr>
          <a:xfrm>
            <a:off x="706320" y="6480"/>
            <a:ext cx="46080" cy="44280"/>
          </a:xfrm>
          <a:custGeom>
            <a:avLst/>
            <a:gdLst/>
            <a:ahLst/>
            <a:rect l="l" t="t" r="r" b="b"/>
            <a:pathLst>
              <a:path w="59" h="57">
                <a:moveTo>
                  <a:pt x="30" y="37"/>
                </a:moveTo>
                <a:lnTo>
                  <a:pt x="25" y="36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3" y="32"/>
                </a:lnTo>
                <a:lnTo>
                  <a:pt x="27" y="30"/>
                </a:lnTo>
                <a:lnTo>
                  <a:pt x="30" y="28"/>
                </a:lnTo>
                <a:lnTo>
                  <a:pt x="32" y="27"/>
                </a:lnTo>
                <a:lnTo>
                  <a:pt x="37" y="25"/>
                </a:lnTo>
                <a:lnTo>
                  <a:pt x="43" y="21"/>
                </a:lnTo>
                <a:lnTo>
                  <a:pt x="48" y="21"/>
                </a:lnTo>
                <a:lnTo>
                  <a:pt x="53" y="20"/>
                </a:lnTo>
                <a:lnTo>
                  <a:pt x="59" y="20"/>
                </a:lnTo>
                <a:lnTo>
                  <a:pt x="59" y="0"/>
                </a:lnTo>
                <a:lnTo>
                  <a:pt x="52" y="0"/>
                </a:lnTo>
                <a:lnTo>
                  <a:pt x="44" y="2"/>
                </a:lnTo>
                <a:lnTo>
                  <a:pt x="37" y="4"/>
                </a:lnTo>
                <a:lnTo>
                  <a:pt x="30" y="5"/>
                </a:lnTo>
                <a:lnTo>
                  <a:pt x="23" y="7"/>
                </a:lnTo>
                <a:lnTo>
                  <a:pt x="18" y="11"/>
                </a:lnTo>
                <a:lnTo>
                  <a:pt x="12" y="14"/>
                </a:lnTo>
                <a:lnTo>
                  <a:pt x="7" y="18"/>
                </a:lnTo>
                <a:lnTo>
                  <a:pt x="4" y="21"/>
                </a:lnTo>
                <a:lnTo>
                  <a:pt x="2" y="28"/>
                </a:lnTo>
                <a:lnTo>
                  <a:pt x="0" y="34"/>
                </a:lnTo>
                <a:lnTo>
                  <a:pt x="2" y="41"/>
                </a:lnTo>
                <a:lnTo>
                  <a:pt x="5" y="46"/>
                </a:lnTo>
                <a:lnTo>
                  <a:pt x="11" y="52"/>
                </a:lnTo>
                <a:lnTo>
                  <a:pt x="16" y="53"/>
                </a:lnTo>
                <a:lnTo>
                  <a:pt x="23" y="57"/>
                </a:lnTo>
                <a:lnTo>
                  <a:pt x="30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1" name=""/>
          <p:cNvSpPr/>
          <p:nvPr/>
        </p:nvSpPr>
        <p:spPr>
          <a:xfrm>
            <a:off x="719280" y="44280"/>
            <a:ext cx="17280" cy="208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2" name=""/>
          <p:cNvSpPr/>
          <p:nvPr/>
        </p:nvSpPr>
        <p:spPr>
          <a:xfrm>
            <a:off x="620640" y="60480"/>
            <a:ext cx="114480" cy="77760"/>
          </a:xfrm>
          <a:custGeom>
            <a:avLst/>
            <a:gdLst/>
            <a:ahLst/>
            <a:rect l="l" t="t" r="r" b="b"/>
            <a:pathLst>
              <a:path w="145" h="98">
                <a:moveTo>
                  <a:pt x="9" y="98"/>
                </a:moveTo>
                <a:lnTo>
                  <a:pt x="8" y="98"/>
                </a:lnTo>
                <a:lnTo>
                  <a:pt x="25" y="93"/>
                </a:lnTo>
                <a:lnTo>
                  <a:pt x="43" y="84"/>
                </a:lnTo>
                <a:lnTo>
                  <a:pt x="63" y="75"/>
                </a:lnTo>
                <a:lnTo>
                  <a:pt x="80" y="65"/>
                </a:lnTo>
                <a:lnTo>
                  <a:pt x="91" y="57"/>
                </a:lnTo>
                <a:lnTo>
                  <a:pt x="100" y="52"/>
                </a:lnTo>
                <a:lnTo>
                  <a:pt x="107" y="47"/>
                </a:lnTo>
                <a:lnTo>
                  <a:pt x="116" y="40"/>
                </a:lnTo>
                <a:lnTo>
                  <a:pt x="125" y="34"/>
                </a:lnTo>
                <a:lnTo>
                  <a:pt x="132" y="27"/>
                </a:lnTo>
                <a:lnTo>
                  <a:pt x="137" y="20"/>
                </a:lnTo>
                <a:lnTo>
                  <a:pt x="145" y="13"/>
                </a:lnTo>
                <a:lnTo>
                  <a:pt x="127" y="0"/>
                </a:lnTo>
                <a:lnTo>
                  <a:pt x="123" y="6"/>
                </a:lnTo>
                <a:lnTo>
                  <a:pt x="116" y="13"/>
                </a:lnTo>
                <a:lnTo>
                  <a:pt x="111" y="18"/>
                </a:lnTo>
                <a:lnTo>
                  <a:pt x="102" y="24"/>
                </a:lnTo>
                <a:lnTo>
                  <a:pt x="95" y="31"/>
                </a:lnTo>
                <a:lnTo>
                  <a:pt x="86" y="36"/>
                </a:lnTo>
                <a:lnTo>
                  <a:pt x="79" y="41"/>
                </a:lnTo>
                <a:lnTo>
                  <a:pt x="70" y="47"/>
                </a:lnTo>
                <a:lnTo>
                  <a:pt x="52" y="57"/>
                </a:lnTo>
                <a:lnTo>
                  <a:pt x="34" y="65"/>
                </a:lnTo>
                <a:lnTo>
                  <a:pt x="18" y="73"/>
                </a:lnTo>
                <a:lnTo>
                  <a:pt x="2" y="79"/>
                </a:lnTo>
                <a:lnTo>
                  <a:pt x="0" y="79"/>
                </a:lnTo>
                <a:lnTo>
                  <a:pt x="9" y="9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3" name=""/>
          <p:cNvSpPr/>
          <p:nvPr/>
        </p:nvSpPr>
        <p:spPr>
          <a:xfrm>
            <a:off x="563400" y="122400"/>
            <a:ext cx="61920" cy="37800"/>
          </a:xfrm>
          <a:custGeom>
            <a:avLst/>
            <a:gdLst/>
            <a:ahLst/>
            <a:rect l="l" t="t" r="r" b="b"/>
            <a:pathLst>
              <a:path w="79" h="48">
                <a:moveTo>
                  <a:pt x="22" y="48"/>
                </a:moveTo>
                <a:lnTo>
                  <a:pt x="22" y="48"/>
                </a:lnTo>
                <a:lnTo>
                  <a:pt x="22" y="44"/>
                </a:lnTo>
                <a:lnTo>
                  <a:pt x="23" y="42"/>
                </a:lnTo>
                <a:lnTo>
                  <a:pt x="23" y="39"/>
                </a:lnTo>
                <a:lnTo>
                  <a:pt x="25" y="37"/>
                </a:lnTo>
                <a:lnTo>
                  <a:pt x="27" y="35"/>
                </a:lnTo>
                <a:lnTo>
                  <a:pt x="29" y="34"/>
                </a:lnTo>
                <a:lnTo>
                  <a:pt x="32" y="32"/>
                </a:lnTo>
                <a:lnTo>
                  <a:pt x="36" y="32"/>
                </a:lnTo>
                <a:lnTo>
                  <a:pt x="57" y="26"/>
                </a:lnTo>
                <a:lnTo>
                  <a:pt x="79" y="19"/>
                </a:lnTo>
                <a:lnTo>
                  <a:pt x="70" y="0"/>
                </a:lnTo>
                <a:lnTo>
                  <a:pt x="50" y="5"/>
                </a:lnTo>
                <a:lnTo>
                  <a:pt x="30" y="10"/>
                </a:lnTo>
                <a:lnTo>
                  <a:pt x="25" y="14"/>
                </a:lnTo>
                <a:lnTo>
                  <a:pt x="20" y="16"/>
                </a:lnTo>
                <a:lnTo>
                  <a:pt x="14" y="19"/>
                </a:lnTo>
                <a:lnTo>
                  <a:pt x="9" y="23"/>
                </a:lnTo>
                <a:lnTo>
                  <a:pt x="6" y="28"/>
                </a:lnTo>
                <a:lnTo>
                  <a:pt x="4" y="34"/>
                </a:lnTo>
                <a:lnTo>
                  <a:pt x="0" y="41"/>
                </a:lnTo>
                <a:lnTo>
                  <a:pt x="0" y="48"/>
                </a:lnTo>
                <a:lnTo>
                  <a:pt x="22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4" name=""/>
          <p:cNvSpPr/>
          <p:nvPr/>
        </p:nvSpPr>
        <p:spPr>
          <a:xfrm>
            <a:off x="563400" y="160200"/>
            <a:ext cx="33480" cy="44640"/>
          </a:xfrm>
          <a:custGeom>
            <a:avLst/>
            <a:gdLst/>
            <a:ahLst/>
            <a:rect l="l" t="t" r="r" b="b"/>
            <a:pathLst>
              <a:path w="43" h="55">
                <a:moveTo>
                  <a:pt x="43" y="55"/>
                </a:moveTo>
                <a:lnTo>
                  <a:pt x="43" y="55"/>
                </a:lnTo>
                <a:lnTo>
                  <a:pt x="43" y="50"/>
                </a:lnTo>
                <a:lnTo>
                  <a:pt x="41" y="46"/>
                </a:lnTo>
                <a:lnTo>
                  <a:pt x="39" y="41"/>
                </a:lnTo>
                <a:lnTo>
                  <a:pt x="38" y="35"/>
                </a:lnTo>
                <a:lnTo>
                  <a:pt x="36" y="28"/>
                </a:lnTo>
                <a:lnTo>
                  <a:pt x="30" y="21"/>
                </a:lnTo>
                <a:lnTo>
                  <a:pt x="27" y="12"/>
                </a:lnTo>
                <a:lnTo>
                  <a:pt x="23" y="7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lnTo>
                  <a:pt x="2" y="9"/>
                </a:lnTo>
                <a:lnTo>
                  <a:pt x="6" y="14"/>
                </a:lnTo>
                <a:lnTo>
                  <a:pt x="7" y="23"/>
                </a:lnTo>
                <a:lnTo>
                  <a:pt x="13" y="30"/>
                </a:lnTo>
                <a:lnTo>
                  <a:pt x="16" y="37"/>
                </a:lnTo>
                <a:lnTo>
                  <a:pt x="18" y="44"/>
                </a:lnTo>
                <a:lnTo>
                  <a:pt x="20" y="48"/>
                </a:lnTo>
                <a:lnTo>
                  <a:pt x="20" y="50"/>
                </a:lnTo>
                <a:lnTo>
                  <a:pt x="22" y="53"/>
                </a:lnTo>
                <a:lnTo>
                  <a:pt x="22" y="55"/>
                </a:lnTo>
                <a:lnTo>
                  <a:pt x="43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5" name=""/>
          <p:cNvSpPr/>
          <p:nvPr/>
        </p:nvSpPr>
        <p:spPr>
          <a:xfrm>
            <a:off x="523800" y="204840"/>
            <a:ext cx="73080" cy="90360"/>
          </a:xfrm>
          <a:custGeom>
            <a:avLst/>
            <a:gdLst/>
            <a:ahLst/>
            <a:rect l="l" t="t" r="r" b="b"/>
            <a:pathLst>
              <a:path w="93" h="114">
                <a:moveTo>
                  <a:pt x="22" y="114"/>
                </a:moveTo>
                <a:lnTo>
                  <a:pt x="22" y="114"/>
                </a:lnTo>
                <a:lnTo>
                  <a:pt x="22" y="110"/>
                </a:lnTo>
                <a:lnTo>
                  <a:pt x="22" y="107"/>
                </a:lnTo>
                <a:lnTo>
                  <a:pt x="24" y="103"/>
                </a:lnTo>
                <a:lnTo>
                  <a:pt x="24" y="101"/>
                </a:lnTo>
                <a:lnTo>
                  <a:pt x="25" y="98"/>
                </a:lnTo>
                <a:lnTo>
                  <a:pt x="27" y="96"/>
                </a:lnTo>
                <a:lnTo>
                  <a:pt x="29" y="94"/>
                </a:lnTo>
                <a:lnTo>
                  <a:pt x="31" y="93"/>
                </a:lnTo>
                <a:lnTo>
                  <a:pt x="34" y="87"/>
                </a:lnTo>
                <a:lnTo>
                  <a:pt x="40" y="84"/>
                </a:lnTo>
                <a:lnTo>
                  <a:pt x="47" y="78"/>
                </a:lnTo>
                <a:lnTo>
                  <a:pt x="52" y="75"/>
                </a:lnTo>
                <a:lnTo>
                  <a:pt x="59" y="69"/>
                </a:lnTo>
                <a:lnTo>
                  <a:pt x="66" y="64"/>
                </a:lnTo>
                <a:lnTo>
                  <a:pt x="73" y="55"/>
                </a:lnTo>
                <a:lnTo>
                  <a:pt x="79" y="48"/>
                </a:lnTo>
                <a:lnTo>
                  <a:pt x="82" y="43"/>
                </a:lnTo>
                <a:lnTo>
                  <a:pt x="86" y="37"/>
                </a:lnTo>
                <a:lnTo>
                  <a:pt x="88" y="32"/>
                </a:lnTo>
                <a:lnTo>
                  <a:pt x="89" y="27"/>
                </a:lnTo>
                <a:lnTo>
                  <a:pt x="89" y="20"/>
                </a:lnTo>
                <a:lnTo>
                  <a:pt x="91" y="14"/>
                </a:lnTo>
                <a:lnTo>
                  <a:pt x="93" y="7"/>
                </a:lnTo>
                <a:lnTo>
                  <a:pt x="93" y="0"/>
                </a:lnTo>
                <a:lnTo>
                  <a:pt x="72" y="0"/>
                </a:lnTo>
                <a:lnTo>
                  <a:pt x="72" y="5"/>
                </a:lnTo>
                <a:lnTo>
                  <a:pt x="70" y="12"/>
                </a:lnTo>
                <a:lnTo>
                  <a:pt x="70" y="16"/>
                </a:lnTo>
                <a:lnTo>
                  <a:pt x="68" y="21"/>
                </a:lnTo>
                <a:lnTo>
                  <a:pt x="68" y="27"/>
                </a:lnTo>
                <a:lnTo>
                  <a:pt x="66" y="30"/>
                </a:lnTo>
                <a:lnTo>
                  <a:pt x="64" y="34"/>
                </a:lnTo>
                <a:lnTo>
                  <a:pt x="63" y="36"/>
                </a:lnTo>
                <a:lnTo>
                  <a:pt x="57" y="43"/>
                </a:lnTo>
                <a:lnTo>
                  <a:pt x="52" y="48"/>
                </a:lnTo>
                <a:lnTo>
                  <a:pt x="47" y="53"/>
                </a:lnTo>
                <a:lnTo>
                  <a:pt x="40" y="57"/>
                </a:lnTo>
                <a:lnTo>
                  <a:pt x="34" y="62"/>
                </a:lnTo>
                <a:lnTo>
                  <a:pt x="27" y="68"/>
                </a:lnTo>
                <a:lnTo>
                  <a:pt x="20" y="71"/>
                </a:lnTo>
                <a:lnTo>
                  <a:pt x="15" y="78"/>
                </a:lnTo>
                <a:lnTo>
                  <a:pt x="11" y="82"/>
                </a:lnTo>
                <a:lnTo>
                  <a:pt x="9" y="85"/>
                </a:lnTo>
                <a:lnTo>
                  <a:pt x="6" y="89"/>
                </a:lnTo>
                <a:lnTo>
                  <a:pt x="4" y="93"/>
                </a:lnTo>
                <a:lnTo>
                  <a:pt x="2" y="98"/>
                </a:lnTo>
                <a:lnTo>
                  <a:pt x="0" y="103"/>
                </a:lnTo>
                <a:lnTo>
                  <a:pt x="0" y="109"/>
                </a:lnTo>
                <a:lnTo>
                  <a:pt x="0" y="114"/>
                </a:lnTo>
                <a:lnTo>
                  <a:pt x="22" y="1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6" name=""/>
          <p:cNvSpPr/>
          <p:nvPr/>
        </p:nvSpPr>
        <p:spPr>
          <a:xfrm>
            <a:off x="523800" y="295200"/>
            <a:ext cx="17640" cy="19080"/>
          </a:xfrm>
          <a:custGeom>
            <a:avLst/>
            <a:gdLst/>
            <a:ahLst/>
            <a:rect l="l" t="t" r="r" b="b"/>
            <a:pathLst>
              <a:path w="22" h="23">
                <a:moveTo>
                  <a:pt x="22" y="23"/>
                </a:moveTo>
                <a:lnTo>
                  <a:pt x="22" y="23"/>
                </a:lnTo>
                <a:lnTo>
                  <a:pt x="22" y="18"/>
                </a:lnTo>
                <a:lnTo>
                  <a:pt x="22" y="16"/>
                </a:lnTo>
                <a:lnTo>
                  <a:pt x="22" y="11"/>
                </a:lnTo>
                <a:lnTo>
                  <a:pt x="22" y="0"/>
                </a:lnTo>
                <a:lnTo>
                  <a:pt x="0" y="0"/>
                </a:lnTo>
                <a:lnTo>
                  <a:pt x="0" y="11"/>
                </a:lnTo>
                <a:lnTo>
                  <a:pt x="0" y="16"/>
                </a:lnTo>
                <a:lnTo>
                  <a:pt x="0" y="18"/>
                </a:lnTo>
                <a:lnTo>
                  <a:pt x="0" y="23"/>
                </a:lnTo>
                <a:lnTo>
                  <a:pt x="22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7" name=""/>
          <p:cNvSpPr/>
          <p:nvPr/>
        </p:nvSpPr>
        <p:spPr>
          <a:xfrm>
            <a:off x="517680" y="314280"/>
            <a:ext cx="23760" cy="49320"/>
          </a:xfrm>
          <a:custGeom>
            <a:avLst/>
            <a:gdLst/>
            <a:ahLst/>
            <a:rect l="l" t="t" r="r" b="b"/>
            <a:pathLst>
              <a:path w="31" h="62">
                <a:moveTo>
                  <a:pt x="18" y="61"/>
                </a:moveTo>
                <a:lnTo>
                  <a:pt x="16" y="62"/>
                </a:lnTo>
                <a:lnTo>
                  <a:pt x="20" y="59"/>
                </a:lnTo>
                <a:lnTo>
                  <a:pt x="22" y="55"/>
                </a:lnTo>
                <a:lnTo>
                  <a:pt x="24" y="52"/>
                </a:lnTo>
                <a:lnTo>
                  <a:pt x="25" y="48"/>
                </a:lnTo>
                <a:lnTo>
                  <a:pt x="29" y="39"/>
                </a:lnTo>
                <a:lnTo>
                  <a:pt x="29" y="30"/>
                </a:lnTo>
                <a:lnTo>
                  <a:pt x="31" y="14"/>
                </a:lnTo>
                <a:lnTo>
                  <a:pt x="31" y="0"/>
                </a:lnTo>
                <a:lnTo>
                  <a:pt x="9" y="0"/>
                </a:lnTo>
                <a:lnTo>
                  <a:pt x="9" y="14"/>
                </a:lnTo>
                <a:lnTo>
                  <a:pt x="8" y="29"/>
                </a:lnTo>
                <a:lnTo>
                  <a:pt x="6" y="36"/>
                </a:lnTo>
                <a:lnTo>
                  <a:pt x="6" y="41"/>
                </a:lnTo>
                <a:lnTo>
                  <a:pt x="4" y="43"/>
                </a:lnTo>
                <a:lnTo>
                  <a:pt x="4" y="45"/>
                </a:lnTo>
                <a:lnTo>
                  <a:pt x="2" y="46"/>
                </a:lnTo>
                <a:lnTo>
                  <a:pt x="0" y="48"/>
                </a:lnTo>
                <a:lnTo>
                  <a:pt x="0" y="48"/>
                </a:lnTo>
                <a:lnTo>
                  <a:pt x="18" y="6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8" name=""/>
          <p:cNvSpPr/>
          <p:nvPr/>
        </p:nvSpPr>
        <p:spPr>
          <a:xfrm>
            <a:off x="477720" y="352440"/>
            <a:ext cx="54000" cy="20520"/>
          </a:xfrm>
          <a:custGeom>
            <a:avLst/>
            <a:gdLst/>
            <a:ahLst/>
            <a:rect l="l" t="t" r="r" b="b"/>
            <a:pathLst>
              <a:path w="67" h="25">
                <a:moveTo>
                  <a:pt x="23" y="23"/>
                </a:moveTo>
                <a:lnTo>
                  <a:pt x="23" y="23"/>
                </a:lnTo>
                <a:lnTo>
                  <a:pt x="21" y="23"/>
                </a:lnTo>
                <a:lnTo>
                  <a:pt x="21" y="25"/>
                </a:lnTo>
                <a:lnTo>
                  <a:pt x="19" y="25"/>
                </a:lnTo>
                <a:lnTo>
                  <a:pt x="25" y="23"/>
                </a:lnTo>
                <a:lnTo>
                  <a:pt x="32" y="23"/>
                </a:lnTo>
                <a:lnTo>
                  <a:pt x="39" y="23"/>
                </a:lnTo>
                <a:lnTo>
                  <a:pt x="48" y="21"/>
                </a:lnTo>
                <a:lnTo>
                  <a:pt x="53" y="19"/>
                </a:lnTo>
                <a:lnTo>
                  <a:pt x="58" y="18"/>
                </a:lnTo>
                <a:lnTo>
                  <a:pt x="64" y="16"/>
                </a:lnTo>
                <a:lnTo>
                  <a:pt x="67" y="12"/>
                </a:lnTo>
                <a:lnTo>
                  <a:pt x="49" y="0"/>
                </a:lnTo>
                <a:lnTo>
                  <a:pt x="49" y="0"/>
                </a:lnTo>
                <a:lnTo>
                  <a:pt x="49" y="2"/>
                </a:lnTo>
                <a:lnTo>
                  <a:pt x="48" y="2"/>
                </a:lnTo>
                <a:lnTo>
                  <a:pt x="44" y="2"/>
                </a:lnTo>
                <a:lnTo>
                  <a:pt x="39" y="3"/>
                </a:lnTo>
                <a:lnTo>
                  <a:pt x="30" y="3"/>
                </a:lnTo>
                <a:lnTo>
                  <a:pt x="21" y="3"/>
                </a:lnTo>
                <a:lnTo>
                  <a:pt x="14" y="5"/>
                </a:lnTo>
                <a:lnTo>
                  <a:pt x="9" y="7"/>
                </a:lnTo>
                <a:lnTo>
                  <a:pt x="3" y="12"/>
                </a:lnTo>
                <a:lnTo>
                  <a:pt x="1" y="16"/>
                </a:lnTo>
                <a:lnTo>
                  <a:pt x="0" y="23"/>
                </a:lnTo>
                <a:lnTo>
                  <a:pt x="23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49" name=""/>
          <p:cNvSpPr/>
          <p:nvPr/>
        </p:nvSpPr>
        <p:spPr>
          <a:xfrm>
            <a:off x="477720" y="368280"/>
            <a:ext cx="33480" cy="20520"/>
          </a:xfrm>
          <a:custGeom>
            <a:avLst/>
            <a:gdLst/>
            <a:ahLst/>
            <a:rect l="l" t="t" r="r" b="b"/>
            <a:pathLst>
              <a:path w="42" h="25">
                <a:moveTo>
                  <a:pt x="41" y="17"/>
                </a:moveTo>
                <a:lnTo>
                  <a:pt x="42" y="20"/>
                </a:lnTo>
                <a:lnTo>
                  <a:pt x="41" y="17"/>
                </a:lnTo>
                <a:lnTo>
                  <a:pt x="39" y="11"/>
                </a:lnTo>
                <a:lnTo>
                  <a:pt x="37" y="9"/>
                </a:lnTo>
                <a:lnTo>
                  <a:pt x="33" y="8"/>
                </a:lnTo>
                <a:lnTo>
                  <a:pt x="28" y="6"/>
                </a:lnTo>
                <a:lnTo>
                  <a:pt x="26" y="4"/>
                </a:lnTo>
                <a:lnTo>
                  <a:pt x="23" y="2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1" y="4"/>
                </a:lnTo>
                <a:lnTo>
                  <a:pt x="0" y="4"/>
                </a:lnTo>
                <a:lnTo>
                  <a:pt x="0" y="8"/>
                </a:lnTo>
                <a:lnTo>
                  <a:pt x="3" y="11"/>
                </a:lnTo>
                <a:lnTo>
                  <a:pt x="5" y="15"/>
                </a:lnTo>
                <a:lnTo>
                  <a:pt x="9" y="18"/>
                </a:lnTo>
                <a:lnTo>
                  <a:pt x="12" y="20"/>
                </a:lnTo>
                <a:lnTo>
                  <a:pt x="17" y="24"/>
                </a:lnTo>
                <a:lnTo>
                  <a:pt x="21" y="24"/>
                </a:lnTo>
                <a:lnTo>
                  <a:pt x="23" y="25"/>
                </a:lnTo>
                <a:lnTo>
                  <a:pt x="23" y="25"/>
                </a:lnTo>
                <a:lnTo>
                  <a:pt x="21" y="24"/>
                </a:lnTo>
                <a:lnTo>
                  <a:pt x="21" y="20"/>
                </a:lnTo>
                <a:lnTo>
                  <a:pt x="23" y="25"/>
                </a:lnTo>
                <a:lnTo>
                  <a:pt x="41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0" name=""/>
          <p:cNvSpPr/>
          <p:nvPr/>
        </p:nvSpPr>
        <p:spPr>
          <a:xfrm>
            <a:off x="495360" y="380880"/>
            <a:ext cx="25200" cy="96840"/>
          </a:xfrm>
          <a:custGeom>
            <a:avLst/>
            <a:gdLst/>
            <a:ahLst/>
            <a:rect l="l" t="t" r="r" b="b"/>
            <a:pathLst>
              <a:path w="32" h="121">
                <a:moveTo>
                  <a:pt x="32" y="121"/>
                </a:moveTo>
                <a:lnTo>
                  <a:pt x="32" y="121"/>
                </a:lnTo>
                <a:lnTo>
                  <a:pt x="32" y="108"/>
                </a:lnTo>
                <a:lnTo>
                  <a:pt x="32" y="94"/>
                </a:lnTo>
                <a:lnTo>
                  <a:pt x="32" y="78"/>
                </a:lnTo>
                <a:lnTo>
                  <a:pt x="32" y="62"/>
                </a:lnTo>
                <a:lnTo>
                  <a:pt x="30" y="44"/>
                </a:lnTo>
                <a:lnTo>
                  <a:pt x="28" y="28"/>
                </a:lnTo>
                <a:lnTo>
                  <a:pt x="26" y="21"/>
                </a:lnTo>
                <a:lnTo>
                  <a:pt x="25" y="14"/>
                </a:lnTo>
                <a:lnTo>
                  <a:pt x="23" y="7"/>
                </a:lnTo>
                <a:lnTo>
                  <a:pt x="19" y="0"/>
                </a:lnTo>
                <a:lnTo>
                  <a:pt x="0" y="7"/>
                </a:lnTo>
                <a:lnTo>
                  <a:pt x="2" y="12"/>
                </a:lnTo>
                <a:lnTo>
                  <a:pt x="3" y="19"/>
                </a:lnTo>
                <a:lnTo>
                  <a:pt x="5" y="24"/>
                </a:lnTo>
                <a:lnTo>
                  <a:pt x="7" y="32"/>
                </a:lnTo>
                <a:lnTo>
                  <a:pt x="9" y="46"/>
                </a:lnTo>
                <a:lnTo>
                  <a:pt x="10" y="64"/>
                </a:lnTo>
                <a:lnTo>
                  <a:pt x="10" y="78"/>
                </a:lnTo>
                <a:lnTo>
                  <a:pt x="10" y="94"/>
                </a:lnTo>
                <a:lnTo>
                  <a:pt x="10" y="108"/>
                </a:lnTo>
                <a:lnTo>
                  <a:pt x="10" y="121"/>
                </a:lnTo>
                <a:lnTo>
                  <a:pt x="32" y="1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1" name=""/>
          <p:cNvSpPr/>
          <p:nvPr/>
        </p:nvSpPr>
        <p:spPr>
          <a:xfrm>
            <a:off x="480960" y="477720"/>
            <a:ext cx="39600" cy="34920"/>
          </a:xfrm>
          <a:custGeom>
            <a:avLst/>
            <a:gdLst/>
            <a:ahLst/>
            <a:rect l="l" t="t" r="r" b="b"/>
            <a:pathLst>
              <a:path w="50" h="44">
                <a:moveTo>
                  <a:pt x="22" y="44"/>
                </a:moveTo>
                <a:lnTo>
                  <a:pt x="22" y="44"/>
                </a:lnTo>
                <a:lnTo>
                  <a:pt x="23" y="40"/>
                </a:lnTo>
                <a:lnTo>
                  <a:pt x="23" y="39"/>
                </a:lnTo>
                <a:lnTo>
                  <a:pt x="23" y="37"/>
                </a:lnTo>
                <a:lnTo>
                  <a:pt x="23" y="35"/>
                </a:lnTo>
                <a:lnTo>
                  <a:pt x="27" y="33"/>
                </a:lnTo>
                <a:lnTo>
                  <a:pt x="30" y="30"/>
                </a:lnTo>
                <a:lnTo>
                  <a:pt x="38" y="26"/>
                </a:lnTo>
                <a:lnTo>
                  <a:pt x="43" y="21"/>
                </a:lnTo>
                <a:lnTo>
                  <a:pt x="46" y="17"/>
                </a:lnTo>
                <a:lnTo>
                  <a:pt x="48" y="12"/>
                </a:lnTo>
                <a:lnTo>
                  <a:pt x="50" y="7"/>
                </a:lnTo>
                <a:lnTo>
                  <a:pt x="50" y="0"/>
                </a:lnTo>
                <a:lnTo>
                  <a:pt x="29" y="0"/>
                </a:lnTo>
                <a:lnTo>
                  <a:pt x="29" y="3"/>
                </a:lnTo>
                <a:lnTo>
                  <a:pt x="29" y="5"/>
                </a:lnTo>
                <a:lnTo>
                  <a:pt x="27" y="7"/>
                </a:lnTo>
                <a:lnTo>
                  <a:pt x="27" y="8"/>
                </a:lnTo>
                <a:lnTo>
                  <a:pt x="23" y="10"/>
                </a:lnTo>
                <a:lnTo>
                  <a:pt x="20" y="14"/>
                </a:lnTo>
                <a:lnTo>
                  <a:pt x="13" y="17"/>
                </a:lnTo>
                <a:lnTo>
                  <a:pt x="7" y="23"/>
                </a:lnTo>
                <a:lnTo>
                  <a:pt x="4" y="28"/>
                </a:lnTo>
                <a:lnTo>
                  <a:pt x="2" y="32"/>
                </a:lnTo>
                <a:lnTo>
                  <a:pt x="0" y="37"/>
                </a:lnTo>
                <a:lnTo>
                  <a:pt x="0" y="44"/>
                </a:lnTo>
                <a:lnTo>
                  <a:pt x="22" y="4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2" name=""/>
          <p:cNvSpPr/>
          <p:nvPr/>
        </p:nvSpPr>
        <p:spPr>
          <a:xfrm>
            <a:off x="480960" y="511200"/>
            <a:ext cx="69840" cy="54000"/>
          </a:xfrm>
          <a:custGeom>
            <a:avLst/>
            <a:gdLst/>
            <a:ahLst/>
            <a:rect l="l" t="t" r="r" b="b"/>
            <a:pathLst>
              <a:path w="89" h="68">
                <a:moveTo>
                  <a:pt x="89" y="48"/>
                </a:moveTo>
                <a:lnTo>
                  <a:pt x="89" y="48"/>
                </a:lnTo>
                <a:lnTo>
                  <a:pt x="87" y="47"/>
                </a:lnTo>
                <a:lnTo>
                  <a:pt x="84" y="47"/>
                </a:lnTo>
                <a:lnTo>
                  <a:pt x="80" y="45"/>
                </a:lnTo>
                <a:lnTo>
                  <a:pt x="75" y="41"/>
                </a:lnTo>
                <a:lnTo>
                  <a:pt x="62" y="34"/>
                </a:lnTo>
                <a:lnTo>
                  <a:pt x="50" y="25"/>
                </a:lnTo>
                <a:lnTo>
                  <a:pt x="38" y="16"/>
                </a:lnTo>
                <a:lnTo>
                  <a:pt x="29" y="7"/>
                </a:lnTo>
                <a:lnTo>
                  <a:pt x="25" y="4"/>
                </a:lnTo>
                <a:lnTo>
                  <a:pt x="22" y="2"/>
                </a:lnTo>
                <a:lnTo>
                  <a:pt x="22" y="0"/>
                </a:lnTo>
                <a:lnTo>
                  <a:pt x="22" y="2"/>
                </a:lnTo>
                <a:lnTo>
                  <a:pt x="0" y="2"/>
                </a:lnTo>
                <a:lnTo>
                  <a:pt x="2" y="9"/>
                </a:lnTo>
                <a:lnTo>
                  <a:pt x="6" y="13"/>
                </a:lnTo>
                <a:lnTo>
                  <a:pt x="9" y="18"/>
                </a:lnTo>
                <a:lnTo>
                  <a:pt x="13" y="23"/>
                </a:lnTo>
                <a:lnTo>
                  <a:pt x="23" y="32"/>
                </a:lnTo>
                <a:lnTo>
                  <a:pt x="38" y="43"/>
                </a:lnTo>
                <a:lnTo>
                  <a:pt x="50" y="52"/>
                </a:lnTo>
                <a:lnTo>
                  <a:pt x="64" y="59"/>
                </a:lnTo>
                <a:lnTo>
                  <a:pt x="71" y="63"/>
                </a:lnTo>
                <a:lnTo>
                  <a:pt x="77" y="66"/>
                </a:lnTo>
                <a:lnTo>
                  <a:pt x="82" y="68"/>
                </a:lnTo>
                <a:lnTo>
                  <a:pt x="89" y="68"/>
                </a:lnTo>
                <a:lnTo>
                  <a:pt x="89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3" name=""/>
          <p:cNvSpPr/>
          <p:nvPr/>
        </p:nvSpPr>
        <p:spPr>
          <a:xfrm>
            <a:off x="550800" y="531720"/>
            <a:ext cx="58680" cy="33480"/>
          </a:xfrm>
          <a:custGeom>
            <a:avLst/>
            <a:gdLst/>
            <a:ahLst/>
            <a:rect l="l" t="t" r="r" b="b"/>
            <a:pathLst>
              <a:path w="73" h="41">
                <a:moveTo>
                  <a:pt x="52" y="7"/>
                </a:moveTo>
                <a:lnTo>
                  <a:pt x="64" y="0"/>
                </a:lnTo>
                <a:lnTo>
                  <a:pt x="57" y="0"/>
                </a:lnTo>
                <a:lnTo>
                  <a:pt x="52" y="0"/>
                </a:lnTo>
                <a:lnTo>
                  <a:pt x="46" y="2"/>
                </a:lnTo>
                <a:lnTo>
                  <a:pt x="41" y="4"/>
                </a:lnTo>
                <a:lnTo>
                  <a:pt x="34" y="7"/>
                </a:lnTo>
                <a:lnTo>
                  <a:pt x="25" y="11"/>
                </a:lnTo>
                <a:lnTo>
                  <a:pt x="18" y="14"/>
                </a:lnTo>
                <a:lnTo>
                  <a:pt x="13" y="18"/>
                </a:lnTo>
                <a:lnTo>
                  <a:pt x="9" y="20"/>
                </a:lnTo>
                <a:lnTo>
                  <a:pt x="7" y="20"/>
                </a:lnTo>
                <a:lnTo>
                  <a:pt x="4" y="20"/>
                </a:lnTo>
                <a:lnTo>
                  <a:pt x="0" y="21"/>
                </a:lnTo>
                <a:lnTo>
                  <a:pt x="0" y="41"/>
                </a:lnTo>
                <a:lnTo>
                  <a:pt x="6" y="41"/>
                </a:lnTo>
                <a:lnTo>
                  <a:pt x="13" y="39"/>
                </a:lnTo>
                <a:lnTo>
                  <a:pt x="16" y="37"/>
                </a:lnTo>
                <a:lnTo>
                  <a:pt x="22" y="36"/>
                </a:lnTo>
                <a:lnTo>
                  <a:pt x="30" y="32"/>
                </a:lnTo>
                <a:lnTo>
                  <a:pt x="38" y="28"/>
                </a:lnTo>
                <a:lnTo>
                  <a:pt x="43" y="25"/>
                </a:lnTo>
                <a:lnTo>
                  <a:pt x="50" y="21"/>
                </a:lnTo>
                <a:lnTo>
                  <a:pt x="52" y="21"/>
                </a:lnTo>
                <a:lnTo>
                  <a:pt x="55" y="21"/>
                </a:lnTo>
                <a:lnTo>
                  <a:pt x="57" y="20"/>
                </a:lnTo>
                <a:lnTo>
                  <a:pt x="61" y="21"/>
                </a:lnTo>
                <a:lnTo>
                  <a:pt x="73" y="12"/>
                </a:lnTo>
                <a:lnTo>
                  <a:pt x="52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4" name=""/>
          <p:cNvSpPr/>
          <p:nvPr/>
        </p:nvSpPr>
        <p:spPr>
          <a:xfrm>
            <a:off x="592200" y="525600"/>
            <a:ext cx="55440" cy="19080"/>
          </a:xfrm>
          <a:custGeom>
            <a:avLst/>
            <a:gdLst/>
            <a:ahLst/>
            <a:rect l="l" t="t" r="r" b="b"/>
            <a:pathLst>
              <a:path w="71" h="23">
                <a:moveTo>
                  <a:pt x="71" y="13"/>
                </a:moveTo>
                <a:lnTo>
                  <a:pt x="60" y="2"/>
                </a:lnTo>
                <a:lnTo>
                  <a:pt x="48" y="0"/>
                </a:lnTo>
                <a:lnTo>
                  <a:pt x="32" y="0"/>
                </a:lnTo>
                <a:lnTo>
                  <a:pt x="23" y="0"/>
                </a:lnTo>
                <a:lnTo>
                  <a:pt x="14" y="2"/>
                </a:lnTo>
                <a:lnTo>
                  <a:pt x="9" y="5"/>
                </a:lnTo>
                <a:lnTo>
                  <a:pt x="7" y="7"/>
                </a:lnTo>
                <a:lnTo>
                  <a:pt x="2" y="11"/>
                </a:lnTo>
                <a:lnTo>
                  <a:pt x="0" y="16"/>
                </a:lnTo>
                <a:lnTo>
                  <a:pt x="21" y="21"/>
                </a:lnTo>
                <a:lnTo>
                  <a:pt x="21" y="23"/>
                </a:lnTo>
                <a:lnTo>
                  <a:pt x="19" y="23"/>
                </a:lnTo>
                <a:lnTo>
                  <a:pt x="21" y="23"/>
                </a:lnTo>
                <a:lnTo>
                  <a:pt x="25" y="21"/>
                </a:lnTo>
                <a:lnTo>
                  <a:pt x="32" y="21"/>
                </a:lnTo>
                <a:lnTo>
                  <a:pt x="46" y="21"/>
                </a:lnTo>
                <a:lnTo>
                  <a:pt x="60" y="23"/>
                </a:lnTo>
                <a:lnTo>
                  <a:pt x="50" y="13"/>
                </a:lnTo>
                <a:lnTo>
                  <a:pt x="71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5" name=""/>
          <p:cNvSpPr/>
          <p:nvPr/>
        </p:nvSpPr>
        <p:spPr>
          <a:xfrm>
            <a:off x="608040" y="534960"/>
            <a:ext cx="39600" cy="87480"/>
          </a:xfrm>
          <a:custGeom>
            <a:avLst/>
            <a:gdLst/>
            <a:ahLst/>
            <a:rect l="l" t="t" r="r" b="b"/>
            <a:pathLst>
              <a:path w="52" h="108">
                <a:moveTo>
                  <a:pt x="18" y="108"/>
                </a:moveTo>
                <a:lnTo>
                  <a:pt x="18" y="108"/>
                </a:lnTo>
                <a:lnTo>
                  <a:pt x="22" y="99"/>
                </a:lnTo>
                <a:lnTo>
                  <a:pt x="27" y="87"/>
                </a:lnTo>
                <a:lnTo>
                  <a:pt x="32" y="73"/>
                </a:lnTo>
                <a:lnTo>
                  <a:pt x="38" y="55"/>
                </a:lnTo>
                <a:lnTo>
                  <a:pt x="43" y="37"/>
                </a:lnTo>
                <a:lnTo>
                  <a:pt x="47" y="23"/>
                </a:lnTo>
                <a:lnTo>
                  <a:pt x="50" y="10"/>
                </a:lnTo>
                <a:lnTo>
                  <a:pt x="52" y="0"/>
                </a:lnTo>
                <a:lnTo>
                  <a:pt x="31" y="0"/>
                </a:lnTo>
                <a:lnTo>
                  <a:pt x="29" y="7"/>
                </a:lnTo>
                <a:lnTo>
                  <a:pt x="27" y="17"/>
                </a:lnTo>
                <a:lnTo>
                  <a:pt x="24" y="33"/>
                </a:lnTo>
                <a:lnTo>
                  <a:pt x="18" y="49"/>
                </a:lnTo>
                <a:lnTo>
                  <a:pt x="13" y="65"/>
                </a:lnTo>
                <a:lnTo>
                  <a:pt x="7" y="81"/>
                </a:lnTo>
                <a:lnTo>
                  <a:pt x="4" y="92"/>
                </a:lnTo>
                <a:lnTo>
                  <a:pt x="0" y="96"/>
                </a:lnTo>
                <a:lnTo>
                  <a:pt x="0" y="96"/>
                </a:lnTo>
                <a:lnTo>
                  <a:pt x="18" y="10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6" name=""/>
          <p:cNvSpPr/>
          <p:nvPr/>
        </p:nvSpPr>
        <p:spPr>
          <a:xfrm>
            <a:off x="561960" y="611280"/>
            <a:ext cx="60480" cy="36360"/>
          </a:xfrm>
          <a:custGeom>
            <a:avLst/>
            <a:gdLst/>
            <a:ahLst/>
            <a:rect l="l" t="t" r="r" b="b"/>
            <a:pathLst>
              <a:path w="75" h="46">
                <a:moveTo>
                  <a:pt x="16" y="46"/>
                </a:moveTo>
                <a:lnTo>
                  <a:pt x="18" y="42"/>
                </a:lnTo>
                <a:lnTo>
                  <a:pt x="22" y="41"/>
                </a:lnTo>
                <a:lnTo>
                  <a:pt x="24" y="39"/>
                </a:lnTo>
                <a:lnTo>
                  <a:pt x="25" y="37"/>
                </a:lnTo>
                <a:lnTo>
                  <a:pt x="27" y="35"/>
                </a:lnTo>
                <a:lnTo>
                  <a:pt x="32" y="32"/>
                </a:lnTo>
                <a:lnTo>
                  <a:pt x="40" y="32"/>
                </a:lnTo>
                <a:lnTo>
                  <a:pt x="47" y="30"/>
                </a:lnTo>
                <a:lnTo>
                  <a:pt x="56" y="26"/>
                </a:lnTo>
                <a:lnTo>
                  <a:pt x="61" y="25"/>
                </a:lnTo>
                <a:lnTo>
                  <a:pt x="66" y="21"/>
                </a:lnTo>
                <a:lnTo>
                  <a:pt x="72" y="17"/>
                </a:lnTo>
                <a:lnTo>
                  <a:pt x="75" y="12"/>
                </a:lnTo>
                <a:lnTo>
                  <a:pt x="59" y="0"/>
                </a:lnTo>
                <a:lnTo>
                  <a:pt x="56" y="1"/>
                </a:lnTo>
                <a:lnTo>
                  <a:pt x="54" y="5"/>
                </a:lnTo>
                <a:lnTo>
                  <a:pt x="50" y="5"/>
                </a:lnTo>
                <a:lnTo>
                  <a:pt x="48" y="7"/>
                </a:lnTo>
                <a:lnTo>
                  <a:pt x="41" y="9"/>
                </a:lnTo>
                <a:lnTo>
                  <a:pt x="34" y="10"/>
                </a:lnTo>
                <a:lnTo>
                  <a:pt x="27" y="12"/>
                </a:lnTo>
                <a:lnTo>
                  <a:pt x="16" y="16"/>
                </a:lnTo>
                <a:lnTo>
                  <a:pt x="11" y="19"/>
                </a:lnTo>
                <a:lnTo>
                  <a:pt x="8" y="23"/>
                </a:lnTo>
                <a:lnTo>
                  <a:pt x="4" y="28"/>
                </a:lnTo>
                <a:lnTo>
                  <a:pt x="0" y="32"/>
                </a:lnTo>
                <a:lnTo>
                  <a:pt x="2" y="30"/>
                </a:lnTo>
                <a:lnTo>
                  <a:pt x="16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7" name=""/>
          <p:cNvSpPr/>
          <p:nvPr/>
        </p:nvSpPr>
        <p:spPr>
          <a:xfrm>
            <a:off x="506520" y="635040"/>
            <a:ext cx="68040" cy="84240"/>
          </a:xfrm>
          <a:custGeom>
            <a:avLst/>
            <a:gdLst/>
            <a:ahLst/>
            <a:rect l="l" t="t" r="r" b="b"/>
            <a:pathLst>
              <a:path w="87" h="105">
                <a:moveTo>
                  <a:pt x="16" y="105"/>
                </a:moveTo>
                <a:lnTo>
                  <a:pt x="16" y="105"/>
                </a:lnTo>
                <a:lnTo>
                  <a:pt x="27" y="92"/>
                </a:lnTo>
                <a:lnTo>
                  <a:pt x="36" y="80"/>
                </a:lnTo>
                <a:lnTo>
                  <a:pt x="43" y="69"/>
                </a:lnTo>
                <a:lnTo>
                  <a:pt x="50" y="59"/>
                </a:lnTo>
                <a:lnTo>
                  <a:pt x="57" y="50"/>
                </a:lnTo>
                <a:lnTo>
                  <a:pt x="64" y="39"/>
                </a:lnTo>
                <a:lnTo>
                  <a:pt x="68" y="34"/>
                </a:lnTo>
                <a:lnTo>
                  <a:pt x="75" y="28"/>
                </a:lnTo>
                <a:lnTo>
                  <a:pt x="80" y="21"/>
                </a:lnTo>
                <a:lnTo>
                  <a:pt x="87" y="16"/>
                </a:lnTo>
                <a:lnTo>
                  <a:pt x="73" y="0"/>
                </a:lnTo>
                <a:lnTo>
                  <a:pt x="64" y="7"/>
                </a:lnTo>
                <a:lnTo>
                  <a:pt x="59" y="14"/>
                </a:lnTo>
                <a:lnTo>
                  <a:pt x="52" y="21"/>
                </a:lnTo>
                <a:lnTo>
                  <a:pt x="47" y="27"/>
                </a:lnTo>
                <a:lnTo>
                  <a:pt x="39" y="37"/>
                </a:lnTo>
                <a:lnTo>
                  <a:pt x="32" y="48"/>
                </a:lnTo>
                <a:lnTo>
                  <a:pt x="25" y="59"/>
                </a:lnTo>
                <a:lnTo>
                  <a:pt x="18" y="69"/>
                </a:lnTo>
                <a:lnTo>
                  <a:pt x="11" y="80"/>
                </a:lnTo>
                <a:lnTo>
                  <a:pt x="0" y="91"/>
                </a:lnTo>
                <a:lnTo>
                  <a:pt x="2" y="91"/>
                </a:lnTo>
                <a:lnTo>
                  <a:pt x="16" y="10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8" name=""/>
          <p:cNvSpPr/>
          <p:nvPr/>
        </p:nvSpPr>
        <p:spPr>
          <a:xfrm>
            <a:off x="453960" y="708120"/>
            <a:ext cx="65160" cy="90360"/>
          </a:xfrm>
          <a:custGeom>
            <a:avLst/>
            <a:gdLst/>
            <a:ahLst/>
            <a:rect l="l" t="t" r="r" b="b"/>
            <a:pathLst>
              <a:path w="82" h="114">
                <a:moveTo>
                  <a:pt x="22" y="114"/>
                </a:moveTo>
                <a:lnTo>
                  <a:pt x="22" y="114"/>
                </a:lnTo>
                <a:lnTo>
                  <a:pt x="22" y="105"/>
                </a:lnTo>
                <a:lnTo>
                  <a:pt x="22" y="96"/>
                </a:lnTo>
                <a:lnTo>
                  <a:pt x="25" y="89"/>
                </a:lnTo>
                <a:lnTo>
                  <a:pt x="27" y="80"/>
                </a:lnTo>
                <a:lnTo>
                  <a:pt x="29" y="73"/>
                </a:lnTo>
                <a:lnTo>
                  <a:pt x="32" y="67"/>
                </a:lnTo>
                <a:lnTo>
                  <a:pt x="36" y="60"/>
                </a:lnTo>
                <a:lnTo>
                  <a:pt x="41" y="55"/>
                </a:lnTo>
                <a:lnTo>
                  <a:pt x="50" y="44"/>
                </a:lnTo>
                <a:lnTo>
                  <a:pt x="59" y="34"/>
                </a:lnTo>
                <a:lnTo>
                  <a:pt x="70" y="25"/>
                </a:lnTo>
                <a:lnTo>
                  <a:pt x="82" y="14"/>
                </a:lnTo>
                <a:lnTo>
                  <a:pt x="66" y="0"/>
                </a:lnTo>
                <a:lnTo>
                  <a:pt x="56" y="9"/>
                </a:lnTo>
                <a:lnTo>
                  <a:pt x="45" y="19"/>
                </a:lnTo>
                <a:lnTo>
                  <a:pt x="34" y="32"/>
                </a:lnTo>
                <a:lnTo>
                  <a:pt x="24" y="42"/>
                </a:lnTo>
                <a:lnTo>
                  <a:pt x="18" y="51"/>
                </a:lnTo>
                <a:lnTo>
                  <a:pt x="15" y="57"/>
                </a:lnTo>
                <a:lnTo>
                  <a:pt x="9" y="66"/>
                </a:lnTo>
                <a:lnTo>
                  <a:pt x="6" y="73"/>
                </a:lnTo>
                <a:lnTo>
                  <a:pt x="4" y="83"/>
                </a:lnTo>
                <a:lnTo>
                  <a:pt x="2" y="92"/>
                </a:lnTo>
                <a:lnTo>
                  <a:pt x="0" y="103"/>
                </a:lnTo>
                <a:lnTo>
                  <a:pt x="0" y="114"/>
                </a:lnTo>
                <a:lnTo>
                  <a:pt x="22" y="1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59" name=""/>
          <p:cNvSpPr/>
          <p:nvPr/>
        </p:nvSpPr>
        <p:spPr>
          <a:xfrm>
            <a:off x="453960" y="798480"/>
            <a:ext cx="39600" cy="47520"/>
          </a:xfrm>
          <a:custGeom>
            <a:avLst/>
            <a:gdLst/>
            <a:ahLst/>
            <a:rect l="l" t="t" r="r" b="b"/>
            <a:pathLst>
              <a:path w="50" h="60">
                <a:moveTo>
                  <a:pt x="50" y="49"/>
                </a:moveTo>
                <a:lnTo>
                  <a:pt x="41" y="41"/>
                </a:lnTo>
                <a:lnTo>
                  <a:pt x="40" y="39"/>
                </a:lnTo>
                <a:lnTo>
                  <a:pt x="36" y="39"/>
                </a:lnTo>
                <a:lnTo>
                  <a:pt x="34" y="37"/>
                </a:lnTo>
                <a:lnTo>
                  <a:pt x="32" y="37"/>
                </a:lnTo>
                <a:lnTo>
                  <a:pt x="31" y="35"/>
                </a:lnTo>
                <a:lnTo>
                  <a:pt x="29" y="33"/>
                </a:lnTo>
                <a:lnTo>
                  <a:pt x="29" y="32"/>
                </a:lnTo>
                <a:lnTo>
                  <a:pt x="27" y="30"/>
                </a:lnTo>
                <a:lnTo>
                  <a:pt x="25" y="23"/>
                </a:lnTo>
                <a:lnTo>
                  <a:pt x="24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lnTo>
                  <a:pt x="0" y="10"/>
                </a:lnTo>
                <a:lnTo>
                  <a:pt x="2" y="19"/>
                </a:lnTo>
                <a:lnTo>
                  <a:pt x="4" y="28"/>
                </a:lnTo>
                <a:lnTo>
                  <a:pt x="7" y="37"/>
                </a:lnTo>
                <a:lnTo>
                  <a:pt x="9" y="42"/>
                </a:lnTo>
                <a:lnTo>
                  <a:pt x="13" y="44"/>
                </a:lnTo>
                <a:lnTo>
                  <a:pt x="16" y="49"/>
                </a:lnTo>
                <a:lnTo>
                  <a:pt x="20" y="51"/>
                </a:lnTo>
                <a:lnTo>
                  <a:pt x="24" y="55"/>
                </a:lnTo>
                <a:lnTo>
                  <a:pt x="29" y="57"/>
                </a:lnTo>
                <a:lnTo>
                  <a:pt x="32" y="58"/>
                </a:lnTo>
                <a:lnTo>
                  <a:pt x="38" y="60"/>
                </a:lnTo>
                <a:lnTo>
                  <a:pt x="29" y="49"/>
                </a:lnTo>
                <a:lnTo>
                  <a:pt x="50" y="4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0" name=""/>
          <p:cNvSpPr/>
          <p:nvPr/>
        </p:nvSpPr>
        <p:spPr>
          <a:xfrm>
            <a:off x="474840" y="838080"/>
            <a:ext cx="55440" cy="79560"/>
          </a:xfrm>
          <a:custGeom>
            <a:avLst/>
            <a:gdLst/>
            <a:ahLst/>
            <a:rect l="l" t="t" r="r" b="b"/>
            <a:pathLst>
              <a:path w="69" h="102">
                <a:moveTo>
                  <a:pt x="69" y="102"/>
                </a:moveTo>
                <a:lnTo>
                  <a:pt x="69" y="102"/>
                </a:lnTo>
                <a:lnTo>
                  <a:pt x="69" y="91"/>
                </a:lnTo>
                <a:lnTo>
                  <a:pt x="68" y="81"/>
                </a:lnTo>
                <a:lnTo>
                  <a:pt x="64" y="73"/>
                </a:lnTo>
                <a:lnTo>
                  <a:pt x="61" y="65"/>
                </a:lnTo>
                <a:lnTo>
                  <a:pt x="57" y="59"/>
                </a:lnTo>
                <a:lnTo>
                  <a:pt x="52" y="54"/>
                </a:lnTo>
                <a:lnTo>
                  <a:pt x="46" y="49"/>
                </a:lnTo>
                <a:lnTo>
                  <a:pt x="43" y="45"/>
                </a:lnTo>
                <a:lnTo>
                  <a:pt x="37" y="41"/>
                </a:lnTo>
                <a:lnTo>
                  <a:pt x="34" y="38"/>
                </a:lnTo>
                <a:lnTo>
                  <a:pt x="32" y="33"/>
                </a:lnTo>
                <a:lnTo>
                  <a:pt x="29" y="29"/>
                </a:lnTo>
                <a:lnTo>
                  <a:pt x="27" y="24"/>
                </a:lnTo>
                <a:lnTo>
                  <a:pt x="23" y="16"/>
                </a:lnTo>
                <a:lnTo>
                  <a:pt x="23" y="9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2" y="22"/>
                </a:lnTo>
                <a:lnTo>
                  <a:pt x="5" y="31"/>
                </a:lnTo>
                <a:lnTo>
                  <a:pt x="9" y="38"/>
                </a:lnTo>
                <a:lnTo>
                  <a:pt x="13" y="45"/>
                </a:lnTo>
                <a:lnTo>
                  <a:pt x="18" y="50"/>
                </a:lnTo>
                <a:lnTo>
                  <a:pt x="23" y="56"/>
                </a:lnTo>
                <a:lnTo>
                  <a:pt x="27" y="59"/>
                </a:lnTo>
                <a:lnTo>
                  <a:pt x="32" y="65"/>
                </a:lnTo>
                <a:lnTo>
                  <a:pt x="36" y="68"/>
                </a:lnTo>
                <a:lnTo>
                  <a:pt x="37" y="72"/>
                </a:lnTo>
                <a:lnTo>
                  <a:pt x="41" y="75"/>
                </a:lnTo>
                <a:lnTo>
                  <a:pt x="43" y="81"/>
                </a:lnTo>
                <a:lnTo>
                  <a:pt x="46" y="86"/>
                </a:lnTo>
                <a:lnTo>
                  <a:pt x="46" y="93"/>
                </a:lnTo>
                <a:lnTo>
                  <a:pt x="48" y="102"/>
                </a:lnTo>
                <a:lnTo>
                  <a:pt x="69" y="10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1" name=""/>
          <p:cNvSpPr/>
          <p:nvPr/>
        </p:nvSpPr>
        <p:spPr>
          <a:xfrm>
            <a:off x="487440" y="917640"/>
            <a:ext cx="42840" cy="34920"/>
          </a:xfrm>
          <a:custGeom>
            <a:avLst/>
            <a:gdLst/>
            <a:ahLst/>
            <a:rect l="l" t="t" r="r" b="b"/>
            <a:pathLst>
              <a:path w="53" h="43">
                <a:moveTo>
                  <a:pt x="21" y="43"/>
                </a:moveTo>
                <a:lnTo>
                  <a:pt x="21" y="43"/>
                </a:lnTo>
                <a:lnTo>
                  <a:pt x="21" y="39"/>
                </a:lnTo>
                <a:lnTo>
                  <a:pt x="21" y="37"/>
                </a:lnTo>
                <a:lnTo>
                  <a:pt x="23" y="36"/>
                </a:lnTo>
                <a:lnTo>
                  <a:pt x="23" y="36"/>
                </a:lnTo>
                <a:lnTo>
                  <a:pt x="25" y="34"/>
                </a:lnTo>
                <a:lnTo>
                  <a:pt x="27" y="34"/>
                </a:lnTo>
                <a:lnTo>
                  <a:pt x="27" y="34"/>
                </a:lnTo>
                <a:lnTo>
                  <a:pt x="30" y="32"/>
                </a:lnTo>
                <a:lnTo>
                  <a:pt x="34" y="30"/>
                </a:lnTo>
                <a:lnTo>
                  <a:pt x="37" y="28"/>
                </a:lnTo>
                <a:lnTo>
                  <a:pt x="43" y="27"/>
                </a:lnTo>
                <a:lnTo>
                  <a:pt x="46" y="23"/>
                </a:lnTo>
                <a:lnTo>
                  <a:pt x="48" y="18"/>
                </a:lnTo>
                <a:lnTo>
                  <a:pt x="52" y="12"/>
                </a:lnTo>
                <a:lnTo>
                  <a:pt x="53" y="7"/>
                </a:lnTo>
                <a:lnTo>
                  <a:pt x="53" y="0"/>
                </a:lnTo>
                <a:lnTo>
                  <a:pt x="32" y="0"/>
                </a:lnTo>
                <a:lnTo>
                  <a:pt x="32" y="3"/>
                </a:lnTo>
                <a:lnTo>
                  <a:pt x="30" y="7"/>
                </a:lnTo>
                <a:lnTo>
                  <a:pt x="30" y="9"/>
                </a:lnTo>
                <a:lnTo>
                  <a:pt x="30" y="11"/>
                </a:lnTo>
                <a:lnTo>
                  <a:pt x="29" y="11"/>
                </a:lnTo>
                <a:lnTo>
                  <a:pt x="27" y="11"/>
                </a:lnTo>
                <a:lnTo>
                  <a:pt x="25" y="12"/>
                </a:lnTo>
                <a:lnTo>
                  <a:pt x="23" y="12"/>
                </a:lnTo>
                <a:lnTo>
                  <a:pt x="20" y="14"/>
                </a:lnTo>
                <a:lnTo>
                  <a:pt x="16" y="16"/>
                </a:lnTo>
                <a:lnTo>
                  <a:pt x="13" y="18"/>
                </a:lnTo>
                <a:lnTo>
                  <a:pt x="7" y="21"/>
                </a:lnTo>
                <a:lnTo>
                  <a:pt x="4" y="27"/>
                </a:lnTo>
                <a:lnTo>
                  <a:pt x="2" y="30"/>
                </a:lnTo>
                <a:lnTo>
                  <a:pt x="0" y="37"/>
                </a:lnTo>
                <a:lnTo>
                  <a:pt x="0" y="43"/>
                </a:lnTo>
                <a:lnTo>
                  <a:pt x="21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2" name=""/>
          <p:cNvSpPr/>
          <p:nvPr/>
        </p:nvSpPr>
        <p:spPr>
          <a:xfrm>
            <a:off x="487440" y="952560"/>
            <a:ext cx="128520" cy="73080"/>
          </a:xfrm>
          <a:custGeom>
            <a:avLst/>
            <a:gdLst/>
            <a:ahLst/>
            <a:rect l="l" t="t" r="r" b="b"/>
            <a:pathLst>
              <a:path w="162" h="92">
                <a:moveTo>
                  <a:pt x="162" y="74"/>
                </a:moveTo>
                <a:lnTo>
                  <a:pt x="162" y="74"/>
                </a:lnTo>
                <a:lnTo>
                  <a:pt x="153" y="69"/>
                </a:lnTo>
                <a:lnTo>
                  <a:pt x="142" y="66"/>
                </a:lnTo>
                <a:lnTo>
                  <a:pt x="132" y="62"/>
                </a:lnTo>
                <a:lnTo>
                  <a:pt x="119" y="58"/>
                </a:lnTo>
                <a:lnTo>
                  <a:pt x="94" y="53"/>
                </a:lnTo>
                <a:lnTo>
                  <a:pt x="71" y="44"/>
                </a:lnTo>
                <a:lnTo>
                  <a:pt x="61" y="41"/>
                </a:lnTo>
                <a:lnTo>
                  <a:pt x="50" y="37"/>
                </a:lnTo>
                <a:lnTo>
                  <a:pt x="46" y="33"/>
                </a:lnTo>
                <a:lnTo>
                  <a:pt x="41" y="32"/>
                </a:lnTo>
                <a:lnTo>
                  <a:pt x="37" y="30"/>
                </a:lnTo>
                <a:lnTo>
                  <a:pt x="36" y="26"/>
                </a:lnTo>
                <a:lnTo>
                  <a:pt x="32" y="23"/>
                </a:lnTo>
                <a:lnTo>
                  <a:pt x="29" y="21"/>
                </a:lnTo>
                <a:lnTo>
                  <a:pt x="27" y="17"/>
                </a:lnTo>
                <a:lnTo>
                  <a:pt x="25" y="16"/>
                </a:lnTo>
                <a:lnTo>
                  <a:pt x="23" y="12"/>
                </a:lnTo>
                <a:lnTo>
                  <a:pt x="23" y="9"/>
                </a:lnTo>
                <a:lnTo>
                  <a:pt x="21" y="5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4" y="19"/>
                </a:lnTo>
                <a:lnTo>
                  <a:pt x="5" y="25"/>
                </a:lnTo>
                <a:lnTo>
                  <a:pt x="9" y="30"/>
                </a:lnTo>
                <a:lnTo>
                  <a:pt x="13" y="33"/>
                </a:lnTo>
                <a:lnTo>
                  <a:pt x="16" y="39"/>
                </a:lnTo>
                <a:lnTo>
                  <a:pt x="21" y="42"/>
                </a:lnTo>
                <a:lnTo>
                  <a:pt x="25" y="46"/>
                </a:lnTo>
                <a:lnTo>
                  <a:pt x="30" y="50"/>
                </a:lnTo>
                <a:lnTo>
                  <a:pt x="36" y="53"/>
                </a:lnTo>
                <a:lnTo>
                  <a:pt x="41" y="55"/>
                </a:lnTo>
                <a:lnTo>
                  <a:pt x="52" y="60"/>
                </a:lnTo>
                <a:lnTo>
                  <a:pt x="64" y="66"/>
                </a:lnTo>
                <a:lnTo>
                  <a:pt x="89" y="73"/>
                </a:lnTo>
                <a:lnTo>
                  <a:pt x="112" y="78"/>
                </a:lnTo>
                <a:lnTo>
                  <a:pt x="125" y="82"/>
                </a:lnTo>
                <a:lnTo>
                  <a:pt x="135" y="85"/>
                </a:lnTo>
                <a:lnTo>
                  <a:pt x="144" y="89"/>
                </a:lnTo>
                <a:lnTo>
                  <a:pt x="151" y="92"/>
                </a:lnTo>
                <a:lnTo>
                  <a:pt x="162" y="7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3" name=""/>
          <p:cNvSpPr/>
          <p:nvPr/>
        </p:nvSpPr>
        <p:spPr>
          <a:xfrm>
            <a:off x="608040" y="1011240"/>
            <a:ext cx="101520" cy="112680"/>
          </a:xfrm>
          <a:custGeom>
            <a:avLst/>
            <a:gdLst/>
            <a:ahLst/>
            <a:rect l="l" t="t" r="r" b="b"/>
            <a:pathLst>
              <a:path w="129" h="141">
                <a:moveTo>
                  <a:pt x="129" y="132"/>
                </a:moveTo>
                <a:lnTo>
                  <a:pt x="129" y="132"/>
                </a:lnTo>
                <a:lnTo>
                  <a:pt x="125" y="125"/>
                </a:lnTo>
                <a:lnTo>
                  <a:pt x="121" y="116"/>
                </a:lnTo>
                <a:lnTo>
                  <a:pt x="116" y="107"/>
                </a:lnTo>
                <a:lnTo>
                  <a:pt x="109" y="98"/>
                </a:lnTo>
                <a:lnTo>
                  <a:pt x="104" y="88"/>
                </a:lnTo>
                <a:lnTo>
                  <a:pt x="96" y="81"/>
                </a:lnTo>
                <a:lnTo>
                  <a:pt x="91" y="70"/>
                </a:lnTo>
                <a:lnTo>
                  <a:pt x="82" y="61"/>
                </a:lnTo>
                <a:lnTo>
                  <a:pt x="75" y="52"/>
                </a:lnTo>
                <a:lnTo>
                  <a:pt x="66" y="43"/>
                </a:lnTo>
                <a:lnTo>
                  <a:pt x="57" y="36"/>
                </a:lnTo>
                <a:lnTo>
                  <a:pt x="48" y="27"/>
                </a:lnTo>
                <a:lnTo>
                  <a:pt x="40" y="20"/>
                </a:lnTo>
                <a:lnTo>
                  <a:pt x="31" y="13"/>
                </a:lnTo>
                <a:lnTo>
                  <a:pt x="20" y="6"/>
                </a:lnTo>
                <a:lnTo>
                  <a:pt x="11" y="0"/>
                </a:lnTo>
                <a:lnTo>
                  <a:pt x="0" y="18"/>
                </a:lnTo>
                <a:lnTo>
                  <a:pt x="9" y="24"/>
                </a:lnTo>
                <a:lnTo>
                  <a:pt x="18" y="29"/>
                </a:lnTo>
                <a:lnTo>
                  <a:pt x="27" y="36"/>
                </a:lnTo>
                <a:lnTo>
                  <a:pt x="34" y="43"/>
                </a:lnTo>
                <a:lnTo>
                  <a:pt x="43" y="50"/>
                </a:lnTo>
                <a:lnTo>
                  <a:pt x="52" y="57"/>
                </a:lnTo>
                <a:lnTo>
                  <a:pt x="59" y="66"/>
                </a:lnTo>
                <a:lnTo>
                  <a:pt x="66" y="75"/>
                </a:lnTo>
                <a:lnTo>
                  <a:pt x="73" y="82"/>
                </a:lnTo>
                <a:lnTo>
                  <a:pt x="80" y="91"/>
                </a:lnTo>
                <a:lnTo>
                  <a:pt x="86" y="100"/>
                </a:lnTo>
                <a:lnTo>
                  <a:pt x="93" y="109"/>
                </a:lnTo>
                <a:lnTo>
                  <a:pt x="96" y="118"/>
                </a:lnTo>
                <a:lnTo>
                  <a:pt x="102" y="125"/>
                </a:lnTo>
                <a:lnTo>
                  <a:pt x="105" y="134"/>
                </a:lnTo>
                <a:lnTo>
                  <a:pt x="109" y="141"/>
                </a:lnTo>
                <a:lnTo>
                  <a:pt x="129" y="1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4" name=""/>
          <p:cNvSpPr/>
          <p:nvPr/>
        </p:nvSpPr>
        <p:spPr>
          <a:xfrm>
            <a:off x="695160" y="1116000"/>
            <a:ext cx="179640" cy="252360"/>
          </a:xfrm>
          <a:custGeom>
            <a:avLst/>
            <a:gdLst/>
            <a:ahLst/>
            <a:rect l="l" t="t" r="r" b="b"/>
            <a:pathLst>
              <a:path w="226" h="317">
                <a:moveTo>
                  <a:pt x="226" y="312"/>
                </a:moveTo>
                <a:lnTo>
                  <a:pt x="226" y="312"/>
                </a:lnTo>
                <a:lnTo>
                  <a:pt x="222" y="301"/>
                </a:lnTo>
                <a:lnTo>
                  <a:pt x="219" y="289"/>
                </a:lnTo>
                <a:lnTo>
                  <a:pt x="215" y="278"/>
                </a:lnTo>
                <a:lnTo>
                  <a:pt x="210" y="267"/>
                </a:lnTo>
                <a:lnTo>
                  <a:pt x="204" y="256"/>
                </a:lnTo>
                <a:lnTo>
                  <a:pt x="199" y="246"/>
                </a:lnTo>
                <a:lnTo>
                  <a:pt x="192" y="237"/>
                </a:lnTo>
                <a:lnTo>
                  <a:pt x="185" y="226"/>
                </a:lnTo>
                <a:lnTo>
                  <a:pt x="172" y="205"/>
                </a:lnTo>
                <a:lnTo>
                  <a:pt x="156" y="187"/>
                </a:lnTo>
                <a:lnTo>
                  <a:pt x="142" y="167"/>
                </a:lnTo>
                <a:lnTo>
                  <a:pt x="126" y="148"/>
                </a:lnTo>
                <a:lnTo>
                  <a:pt x="96" y="111"/>
                </a:lnTo>
                <a:lnTo>
                  <a:pt x="66" y="73"/>
                </a:lnTo>
                <a:lnTo>
                  <a:pt x="51" y="55"/>
                </a:lnTo>
                <a:lnTo>
                  <a:pt x="39" y="38"/>
                </a:lnTo>
                <a:lnTo>
                  <a:pt x="34" y="27"/>
                </a:lnTo>
                <a:lnTo>
                  <a:pt x="28" y="18"/>
                </a:lnTo>
                <a:lnTo>
                  <a:pt x="23" y="9"/>
                </a:lnTo>
                <a:lnTo>
                  <a:pt x="19" y="0"/>
                </a:lnTo>
                <a:lnTo>
                  <a:pt x="0" y="9"/>
                </a:lnTo>
                <a:lnTo>
                  <a:pt x="3" y="18"/>
                </a:lnTo>
                <a:lnTo>
                  <a:pt x="9" y="29"/>
                </a:lnTo>
                <a:lnTo>
                  <a:pt x="16" y="38"/>
                </a:lnTo>
                <a:lnTo>
                  <a:pt x="21" y="48"/>
                </a:lnTo>
                <a:lnTo>
                  <a:pt x="34" y="66"/>
                </a:lnTo>
                <a:lnTo>
                  <a:pt x="48" y="86"/>
                </a:lnTo>
                <a:lnTo>
                  <a:pt x="78" y="123"/>
                </a:lnTo>
                <a:lnTo>
                  <a:pt x="110" y="160"/>
                </a:lnTo>
                <a:lnTo>
                  <a:pt x="126" y="180"/>
                </a:lnTo>
                <a:lnTo>
                  <a:pt x="140" y="198"/>
                </a:lnTo>
                <a:lnTo>
                  <a:pt x="155" y="217"/>
                </a:lnTo>
                <a:lnTo>
                  <a:pt x="167" y="237"/>
                </a:lnTo>
                <a:lnTo>
                  <a:pt x="174" y="246"/>
                </a:lnTo>
                <a:lnTo>
                  <a:pt x="179" y="256"/>
                </a:lnTo>
                <a:lnTo>
                  <a:pt x="185" y="265"/>
                </a:lnTo>
                <a:lnTo>
                  <a:pt x="190" y="276"/>
                </a:lnTo>
                <a:lnTo>
                  <a:pt x="194" y="287"/>
                </a:lnTo>
                <a:lnTo>
                  <a:pt x="199" y="297"/>
                </a:lnTo>
                <a:lnTo>
                  <a:pt x="203" y="306"/>
                </a:lnTo>
                <a:lnTo>
                  <a:pt x="204" y="317"/>
                </a:lnTo>
                <a:lnTo>
                  <a:pt x="204" y="317"/>
                </a:lnTo>
                <a:lnTo>
                  <a:pt x="226" y="3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5" name=""/>
          <p:cNvSpPr/>
          <p:nvPr/>
        </p:nvSpPr>
        <p:spPr>
          <a:xfrm>
            <a:off x="857160" y="1363680"/>
            <a:ext cx="125640" cy="185760"/>
          </a:xfrm>
          <a:custGeom>
            <a:avLst/>
            <a:gdLst/>
            <a:ahLst/>
            <a:rect l="l" t="t" r="r" b="b"/>
            <a:pathLst>
              <a:path w="159" h="235">
                <a:moveTo>
                  <a:pt x="159" y="228"/>
                </a:moveTo>
                <a:lnTo>
                  <a:pt x="159" y="226"/>
                </a:lnTo>
                <a:lnTo>
                  <a:pt x="150" y="210"/>
                </a:lnTo>
                <a:lnTo>
                  <a:pt x="143" y="194"/>
                </a:lnTo>
                <a:lnTo>
                  <a:pt x="132" y="179"/>
                </a:lnTo>
                <a:lnTo>
                  <a:pt x="123" y="165"/>
                </a:lnTo>
                <a:lnTo>
                  <a:pt x="104" y="142"/>
                </a:lnTo>
                <a:lnTo>
                  <a:pt x="84" y="119"/>
                </a:lnTo>
                <a:lnTo>
                  <a:pt x="75" y="108"/>
                </a:lnTo>
                <a:lnTo>
                  <a:pt x="66" y="96"/>
                </a:lnTo>
                <a:lnTo>
                  <a:pt x="57" y="83"/>
                </a:lnTo>
                <a:lnTo>
                  <a:pt x="48" y="69"/>
                </a:lnTo>
                <a:lnTo>
                  <a:pt x="41" y="53"/>
                </a:lnTo>
                <a:lnTo>
                  <a:pt x="34" y="37"/>
                </a:lnTo>
                <a:lnTo>
                  <a:pt x="31" y="28"/>
                </a:lnTo>
                <a:lnTo>
                  <a:pt x="27" y="19"/>
                </a:lnTo>
                <a:lnTo>
                  <a:pt x="25" y="10"/>
                </a:lnTo>
                <a:lnTo>
                  <a:pt x="22" y="0"/>
                </a:lnTo>
                <a:lnTo>
                  <a:pt x="0" y="3"/>
                </a:lnTo>
                <a:lnTo>
                  <a:pt x="4" y="16"/>
                </a:lnTo>
                <a:lnTo>
                  <a:pt x="6" y="26"/>
                </a:lnTo>
                <a:lnTo>
                  <a:pt x="11" y="35"/>
                </a:lnTo>
                <a:lnTo>
                  <a:pt x="13" y="46"/>
                </a:lnTo>
                <a:lnTo>
                  <a:pt x="22" y="64"/>
                </a:lnTo>
                <a:lnTo>
                  <a:pt x="31" y="80"/>
                </a:lnTo>
                <a:lnTo>
                  <a:pt x="38" y="94"/>
                </a:lnTo>
                <a:lnTo>
                  <a:pt x="48" y="108"/>
                </a:lnTo>
                <a:lnTo>
                  <a:pt x="57" y="121"/>
                </a:lnTo>
                <a:lnTo>
                  <a:pt x="68" y="131"/>
                </a:lnTo>
                <a:lnTo>
                  <a:pt x="88" y="155"/>
                </a:lnTo>
                <a:lnTo>
                  <a:pt x="105" y="178"/>
                </a:lnTo>
                <a:lnTo>
                  <a:pt x="114" y="190"/>
                </a:lnTo>
                <a:lnTo>
                  <a:pt x="123" y="204"/>
                </a:lnTo>
                <a:lnTo>
                  <a:pt x="130" y="219"/>
                </a:lnTo>
                <a:lnTo>
                  <a:pt x="139" y="235"/>
                </a:lnTo>
                <a:lnTo>
                  <a:pt x="139" y="233"/>
                </a:lnTo>
                <a:lnTo>
                  <a:pt x="159" y="2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6" name=""/>
          <p:cNvSpPr/>
          <p:nvPr/>
        </p:nvSpPr>
        <p:spPr>
          <a:xfrm>
            <a:off x="966960" y="1542960"/>
            <a:ext cx="55440" cy="54000"/>
          </a:xfrm>
          <a:custGeom>
            <a:avLst/>
            <a:gdLst/>
            <a:ahLst/>
            <a:rect l="l" t="t" r="r" b="b"/>
            <a:pathLst>
              <a:path w="72" h="67">
                <a:moveTo>
                  <a:pt x="72" y="58"/>
                </a:moveTo>
                <a:lnTo>
                  <a:pt x="72" y="60"/>
                </a:lnTo>
                <a:lnTo>
                  <a:pt x="70" y="55"/>
                </a:lnTo>
                <a:lnTo>
                  <a:pt x="66" y="50"/>
                </a:lnTo>
                <a:lnTo>
                  <a:pt x="63" y="46"/>
                </a:lnTo>
                <a:lnTo>
                  <a:pt x="59" y="41"/>
                </a:lnTo>
                <a:lnTo>
                  <a:pt x="52" y="35"/>
                </a:lnTo>
                <a:lnTo>
                  <a:pt x="45" y="28"/>
                </a:lnTo>
                <a:lnTo>
                  <a:pt x="36" y="23"/>
                </a:lnTo>
                <a:lnTo>
                  <a:pt x="31" y="16"/>
                </a:lnTo>
                <a:lnTo>
                  <a:pt x="27" y="12"/>
                </a:lnTo>
                <a:lnTo>
                  <a:pt x="25" y="9"/>
                </a:lnTo>
                <a:lnTo>
                  <a:pt x="22" y="3"/>
                </a:lnTo>
                <a:lnTo>
                  <a:pt x="20" y="0"/>
                </a:lnTo>
                <a:lnTo>
                  <a:pt x="0" y="7"/>
                </a:lnTo>
                <a:lnTo>
                  <a:pt x="2" y="12"/>
                </a:lnTo>
                <a:lnTo>
                  <a:pt x="6" y="19"/>
                </a:lnTo>
                <a:lnTo>
                  <a:pt x="9" y="25"/>
                </a:lnTo>
                <a:lnTo>
                  <a:pt x="13" y="30"/>
                </a:lnTo>
                <a:lnTo>
                  <a:pt x="22" y="37"/>
                </a:lnTo>
                <a:lnTo>
                  <a:pt x="31" y="44"/>
                </a:lnTo>
                <a:lnTo>
                  <a:pt x="38" y="51"/>
                </a:lnTo>
                <a:lnTo>
                  <a:pt x="45" y="57"/>
                </a:lnTo>
                <a:lnTo>
                  <a:pt x="47" y="58"/>
                </a:lnTo>
                <a:lnTo>
                  <a:pt x="48" y="62"/>
                </a:lnTo>
                <a:lnTo>
                  <a:pt x="50" y="64"/>
                </a:lnTo>
                <a:lnTo>
                  <a:pt x="52" y="66"/>
                </a:lnTo>
                <a:lnTo>
                  <a:pt x="52" y="67"/>
                </a:lnTo>
                <a:lnTo>
                  <a:pt x="72" y="5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7" name=""/>
          <p:cNvSpPr/>
          <p:nvPr/>
        </p:nvSpPr>
        <p:spPr>
          <a:xfrm>
            <a:off x="995400" y="1589040"/>
            <a:ext cx="28440" cy="44640"/>
          </a:xfrm>
          <a:custGeom>
            <a:avLst/>
            <a:gdLst/>
            <a:ahLst/>
            <a:rect l="l" t="t" r="r" b="b"/>
            <a:pathLst>
              <a:path w="37" h="56">
                <a:moveTo>
                  <a:pt x="21" y="36"/>
                </a:moveTo>
                <a:lnTo>
                  <a:pt x="20" y="36"/>
                </a:lnTo>
                <a:lnTo>
                  <a:pt x="18" y="36"/>
                </a:lnTo>
                <a:lnTo>
                  <a:pt x="20" y="36"/>
                </a:lnTo>
                <a:lnTo>
                  <a:pt x="21" y="40"/>
                </a:lnTo>
                <a:lnTo>
                  <a:pt x="20" y="43"/>
                </a:lnTo>
                <a:lnTo>
                  <a:pt x="21" y="41"/>
                </a:lnTo>
                <a:lnTo>
                  <a:pt x="25" y="38"/>
                </a:lnTo>
                <a:lnTo>
                  <a:pt x="30" y="31"/>
                </a:lnTo>
                <a:lnTo>
                  <a:pt x="34" y="24"/>
                </a:lnTo>
                <a:lnTo>
                  <a:pt x="36" y="18"/>
                </a:lnTo>
                <a:lnTo>
                  <a:pt x="37" y="13"/>
                </a:lnTo>
                <a:lnTo>
                  <a:pt x="36" y="6"/>
                </a:lnTo>
                <a:lnTo>
                  <a:pt x="34" y="0"/>
                </a:lnTo>
                <a:lnTo>
                  <a:pt x="14" y="9"/>
                </a:lnTo>
                <a:lnTo>
                  <a:pt x="16" y="11"/>
                </a:lnTo>
                <a:lnTo>
                  <a:pt x="16" y="13"/>
                </a:lnTo>
                <a:lnTo>
                  <a:pt x="16" y="13"/>
                </a:lnTo>
                <a:lnTo>
                  <a:pt x="14" y="15"/>
                </a:lnTo>
                <a:lnTo>
                  <a:pt x="12" y="20"/>
                </a:lnTo>
                <a:lnTo>
                  <a:pt x="9" y="25"/>
                </a:lnTo>
                <a:lnTo>
                  <a:pt x="4" y="31"/>
                </a:lnTo>
                <a:lnTo>
                  <a:pt x="0" y="36"/>
                </a:lnTo>
                <a:lnTo>
                  <a:pt x="0" y="45"/>
                </a:lnTo>
                <a:lnTo>
                  <a:pt x="4" y="50"/>
                </a:lnTo>
                <a:lnTo>
                  <a:pt x="9" y="54"/>
                </a:lnTo>
                <a:lnTo>
                  <a:pt x="14" y="56"/>
                </a:lnTo>
                <a:lnTo>
                  <a:pt x="21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8" name=""/>
          <p:cNvSpPr/>
          <p:nvPr/>
        </p:nvSpPr>
        <p:spPr>
          <a:xfrm>
            <a:off x="1006560" y="1617840"/>
            <a:ext cx="147600" cy="212400"/>
          </a:xfrm>
          <a:custGeom>
            <a:avLst/>
            <a:gdLst/>
            <a:ahLst/>
            <a:rect l="l" t="t" r="r" b="b"/>
            <a:pathLst>
              <a:path w="187" h="267">
                <a:moveTo>
                  <a:pt x="168" y="255"/>
                </a:moveTo>
                <a:lnTo>
                  <a:pt x="160" y="267"/>
                </a:lnTo>
                <a:lnTo>
                  <a:pt x="166" y="265"/>
                </a:lnTo>
                <a:lnTo>
                  <a:pt x="169" y="264"/>
                </a:lnTo>
                <a:lnTo>
                  <a:pt x="173" y="260"/>
                </a:lnTo>
                <a:lnTo>
                  <a:pt x="176" y="256"/>
                </a:lnTo>
                <a:lnTo>
                  <a:pt x="180" y="255"/>
                </a:lnTo>
                <a:lnTo>
                  <a:pt x="182" y="251"/>
                </a:lnTo>
                <a:lnTo>
                  <a:pt x="184" y="246"/>
                </a:lnTo>
                <a:lnTo>
                  <a:pt x="185" y="242"/>
                </a:lnTo>
                <a:lnTo>
                  <a:pt x="187" y="235"/>
                </a:lnTo>
                <a:lnTo>
                  <a:pt x="187" y="226"/>
                </a:lnTo>
                <a:lnTo>
                  <a:pt x="187" y="217"/>
                </a:lnTo>
                <a:lnTo>
                  <a:pt x="184" y="208"/>
                </a:lnTo>
                <a:lnTo>
                  <a:pt x="182" y="199"/>
                </a:lnTo>
                <a:lnTo>
                  <a:pt x="178" y="189"/>
                </a:lnTo>
                <a:lnTo>
                  <a:pt x="173" y="178"/>
                </a:lnTo>
                <a:lnTo>
                  <a:pt x="168" y="169"/>
                </a:lnTo>
                <a:lnTo>
                  <a:pt x="162" y="159"/>
                </a:lnTo>
                <a:lnTo>
                  <a:pt x="155" y="148"/>
                </a:lnTo>
                <a:lnTo>
                  <a:pt x="148" y="137"/>
                </a:lnTo>
                <a:lnTo>
                  <a:pt x="141" y="126"/>
                </a:lnTo>
                <a:lnTo>
                  <a:pt x="125" y="105"/>
                </a:lnTo>
                <a:lnTo>
                  <a:pt x="109" y="84"/>
                </a:lnTo>
                <a:lnTo>
                  <a:pt x="91" y="66"/>
                </a:lnTo>
                <a:lnTo>
                  <a:pt x="73" y="46"/>
                </a:lnTo>
                <a:lnTo>
                  <a:pt x="64" y="39"/>
                </a:lnTo>
                <a:lnTo>
                  <a:pt x="55" y="30"/>
                </a:lnTo>
                <a:lnTo>
                  <a:pt x="47" y="25"/>
                </a:lnTo>
                <a:lnTo>
                  <a:pt x="39" y="18"/>
                </a:lnTo>
                <a:lnTo>
                  <a:pt x="31" y="13"/>
                </a:lnTo>
                <a:lnTo>
                  <a:pt x="22" y="7"/>
                </a:lnTo>
                <a:lnTo>
                  <a:pt x="15" y="4"/>
                </a:lnTo>
                <a:lnTo>
                  <a:pt x="7" y="0"/>
                </a:lnTo>
                <a:lnTo>
                  <a:pt x="0" y="20"/>
                </a:lnTo>
                <a:lnTo>
                  <a:pt x="6" y="21"/>
                </a:lnTo>
                <a:lnTo>
                  <a:pt x="11" y="25"/>
                </a:lnTo>
                <a:lnTo>
                  <a:pt x="18" y="29"/>
                </a:lnTo>
                <a:lnTo>
                  <a:pt x="25" y="34"/>
                </a:lnTo>
                <a:lnTo>
                  <a:pt x="32" y="41"/>
                </a:lnTo>
                <a:lnTo>
                  <a:pt x="41" y="46"/>
                </a:lnTo>
                <a:lnTo>
                  <a:pt x="50" y="53"/>
                </a:lnTo>
                <a:lnTo>
                  <a:pt x="57" y="62"/>
                </a:lnTo>
                <a:lnTo>
                  <a:pt x="75" y="78"/>
                </a:lnTo>
                <a:lnTo>
                  <a:pt x="91" y="98"/>
                </a:lnTo>
                <a:lnTo>
                  <a:pt x="109" y="118"/>
                </a:lnTo>
                <a:lnTo>
                  <a:pt x="125" y="139"/>
                </a:lnTo>
                <a:lnTo>
                  <a:pt x="130" y="148"/>
                </a:lnTo>
                <a:lnTo>
                  <a:pt x="137" y="159"/>
                </a:lnTo>
                <a:lnTo>
                  <a:pt x="144" y="167"/>
                </a:lnTo>
                <a:lnTo>
                  <a:pt x="148" y="178"/>
                </a:lnTo>
                <a:lnTo>
                  <a:pt x="153" y="187"/>
                </a:lnTo>
                <a:lnTo>
                  <a:pt x="159" y="196"/>
                </a:lnTo>
                <a:lnTo>
                  <a:pt x="160" y="205"/>
                </a:lnTo>
                <a:lnTo>
                  <a:pt x="164" y="214"/>
                </a:lnTo>
                <a:lnTo>
                  <a:pt x="164" y="221"/>
                </a:lnTo>
                <a:lnTo>
                  <a:pt x="166" y="226"/>
                </a:lnTo>
                <a:lnTo>
                  <a:pt x="166" y="231"/>
                </a:lnTo>
                <a:lnTo>
                  <a:pt x="164" y="237"/>
                </a:lnTo>
                <a:lnTo>
                  <a:pt x="164" y="239"/>
                </a:lnTo>
                <a:lnTo>
                  <a:pt x="164" y="240"/>
                </a:lnTo>
                <a:lnTo>
                  <a:pt x="162" y="242"/>
                </a:lnTo>
                <a:lnTo>
                  <a:pt x="160" y="244"/>
                </a:lnTo>
                <a:lnTo>
                  <a:pt x="159" y="244"/>
                </a:lnTo>
                <a:lnTo>
                  <a:pt x="159" y="246"/>
                </a:lnTo>
                <a:lnTo>
                  <a:pt x="155" y="246"/>
                </a:lnTo>
                <a:lnTo>
                  <a:pt x="153" y="248"/>
                </a:lnTo>
                <a:lnTo>
                  <a:pt x="148" y="260"/>
                </a:lnTo>
                <a:lnTo>
                  <a:pt x="168" y="2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69" name=""/>
          <p:cNvSpPr/>
          <p:nvPr/>
        </p:nvSpPr>
        <p:spPr>
          <a:xfrm>
            <a:off x="1122480" y="1819440"/>
            <a:ext cx="142920" cy="139680"/>
          </a:xfrm>
          <a:custGeom>
            <a:avLst/>
            <a:gdLst/>
            <a:ahLst/>
            <a:rect l="l" t="t" r="r" b="b"/>
            <a:pathLst>
              <a:path w="182" h="174">
                <a:moveTo>
                  <a:pt x="182" y="160"/>
                </a:moveTo>
                <a:lnTo>
                  <a:pt x="182" y="160"/>
                </a:lnTo>
                <a:lnTo>
                  <a:pt x="171" y="149"/>
                </a:lnTo>
                <a:lnTo>
                  <a:pt x="160" y="140"/>
                </a:lnTo>
                <a:lnTo>
                  <a:pt x="148" y="133"/>
                </a:lnTo>
                <a:lnTo>
                  <a:pt x="135" y="124"/>
                </a:lnTo>
                <a:lnTo>
                  <a:pt x="112" y="108"/>
                </a:lnTo>
                <a:lnTo>
                  <a:pt x="89" y="94"/>
                </a:lnTo>
                <a:lnTo>
                  <a:pt x="79" y="85"/>
                </a:lnTo>
                <a:lnTo>
                  <a:pt x="68" y="76"/>
                </a:lnTo>
                <a:lnTo>
                  <a:pt x="57" y="65"/>
                </a:lnTo>
                <a:lnTo>
                  <a:pt x="48" y="55"/>
                </a:lnTo>
                <a:lnTo>
                  <a:pt x="45" y="49"/>
                </a:lnTo>
                <a:lnTo>
                  <a:pt x="41" y="44"/>
                </a:lnTo>
                <a:lnTo>
                  <a:pt x="38" y="37"/>
                </a:lnTo>
                <a:lnTo>
                  <a:pt x="32" y="30"/>
                </a:lnTo>
                <a:lnTo>
                  <a:pt x="30" y="23"/>
                </a:lnTo>
                <a:lnTo>
                  <a:pt x="27" y="16"/>
                </a:lnTo>
                <a:lnTo>
                  <a:pt x="23" y="9"/>
                </a:lnTo>
                <a:lnTo>
                  <a:pt x="22" y="0"/>
                </a:lnTo>
                <a:lnTo>
                  <a:pt x="0" y="5"/>
                </a:lnTo>
                <a:lnTo>
                  <a:pt x="4" y="14"/>
                </a:lnTo>
                <a:lnTo>
                  <a:pt x="7" y="23"/>
                </a:lnTo>
                <a:lnTo>
                  <a:pt x="9" y="32"/>
                </a:lnTo>
                <a:lnTo>
                  <a:pt x="13" y="39"/>
                </a:lnTo>
                <a:lnTo>
                  <a:pt x="18" y="48"/>
                </a:lnTo>
                <a:lnTo>
                  <a:pt x="23" y="55"/>
                </a:lnTo>
                <a:lnTo>
                  <a:pt x="27" y="62"/>
                </a:lnTo>
                <a:lnTo>
                  <a:pt x="32" y="69"/>
                </a:lnTo>
                <a:lnTo>
                  <a:pt x="43" y="80"/>
                </a:lnTo>
                <a:lnTo>
                  <a:pt x="54" y="90"/>
                </a:lnTo>
                <a:lnTo>
                  <a:pt x="64" y="99"/>
                </a:lnTo>
                <a:lnTo>
                  <a:pt x="77" y="110"/>
                </a:lnTo>
                <a:lnTo>
                  <a:pt x="100" y="126"/>
                </a:lnTo>
                <a:lnTo>
                  <a:pt x="125" y="140"/>
                </a:lnTo>
                <a:lnTo>
                  <a:pt x="135" y="149"/>
                </a:lnTo>
                <a:lnTo>
                  <a:pt x="146" y="158"/>
                </a:lnTo>
                <a:lnTo>
                  <a:pt x="157" y="165"/>
                </a:lnTo>
                <a:lnTo>
                  <a:pt x="168" y="174"/>
                </a:lnTo>
                <a:lnTo>
                  <a:pt x="166" y="174"/>
                </a:lnTo>
                <a:lnTo>
                  <a:pt x="182" y="16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0" name=""/>
          <p:cNvSpPr/>
          <p:nvPr/>
        </p:nvSpPr>
        <p:spPr>
          <a:xfrm>
            <a:off x="1254240" y="1946160"/>
            <a:ext cx="88920" cy="82800"/>
          </a:xfrm>
          <a:custGeom>
            <a:avLst/>
            <a:gdLst/>
            <a:ahLst/>
            <a:rect l="l" t="t" r="r" b="b"/>
            <a:pathLst>
              <a:path w="112" h="103">
                <a:moveTo>
                  <a:pt x="112" y="85"/>
                </a:moveTo>
                <a:lnTo>
                  <a:pt x="112" y="85"/>
                </a:lnTo>
                <a:lnTo>
                  <a:pt x="96" y="75"/>
                </a:lnTo>
                <a:lnTo>
                  <a:pt x="81" y="66"/>
                </a:lnTo>
                <a:lnTo>
                  <a:pt x="69" y="57"/>
                </a:lnTo>
                <a:lnTo>
                  <a:pt x="58" y="48"/>
                </a:lnTo>
                <a:lnTo>
                  <a:pt x="49" y="37"/>
                </a:lnTo>
                <a:lnTo>
                  <a:pt x="39" y="25"/>
                </a:lnTo>
                <a:lnTo>
                  <a:pt x="28" y="14"/>
                </a:lnTo>
                <a:lnTo>
                  <a:pt x="16" y="0"/>
                </a:lnTo>
                <a:lnTo>
                  <a:pt x="0" y="14"/>
                </a:lnTo>
                <a:lnTo>
                  <a:pt x="12" y="28"/>
                </a:lnTo>
                <a:lnTo>
                  <a:pt x="23" y="41"/>
                </a:lnTo>
                <a:lnTo>
                  <a:pt x="33" y="51"/>
                </a:lnTo>
                <a:lnTo>
                  <a:pt x="44" y="62"/>
                </a:lnTo>
                <a:lnTo>
                  <a:pt x="56" y="73"/>
                </a:lnTo>
                <a:lnTo>
                  <a:pt x="69" y="82"/>
                </a:lnTo>
                <a:lnTo>
                  <a:pt x="83" y="92"/>
                </a:lnTo>
                <a:lnTo>
                  <a:pt x="101" y="103"/>
                </a:lnTo>
                <a:lnTo>
                  <a:pt x="103" y="103"/>
                </a:lnTo>
                <a:lnTo>
                  <a:pt x="112" y="8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1" name=""/>
          <p:cNvSpPr/>
          <p:nvPr/>
        </p:nvSpPr>
        <p:spPr>
          <a:xfrm>
            <a:off x="1336680" y="2014560"/>
            <a:ext cx="76320" cy="36360"/>
          </a:xfrm>
          <a:custGeom>
            <a:avLst/>
            <a:gdLst/>
            <a:ahLst/>
            <a:rect l="l" t="t" r="r" b="b"/>
            <a:pathLst>
              <a:path w="96" h="47">
                <a:moveTo>
                  <a:pt x="94" y="27"/>
                </a:moveTo>
                <a:lnTo>
                  <a:pt x="96" y="27"/>
                </a:lnTo>
                <a:lnTo>
                  <a:pt x="82" y="23"/>
                </a:lnTo>
                <a:lnTo>
                  <a:pt x="69" y="22"/>
                </a:lnTo>
                <a:lnTo>
                  <a:pt x="58" y="18"/>
                </a:lnTo>
                <a:lnTo>
                  <a:pt x="48" y="16"/>
                </a:lnTo>
                <a:lnTo>
                  <a:pt x="39" y="13"/>
                </a:lnTo>
                <a:lnTo>
                  <a:pt x="28" y="9"/>
                </a:lnTo>
                <a:lnTo>
                  <a:pt x="19" y="4"/>
                </a:lnTo>
                <a:lnTo>
                  <a:pt x="9" y="0"/>
                </a:lnTo>
                <a:lnTo>
                  <a:pt x="0" y="18"/>
                </a:lnTo>
                <a:lnTo>
                  <a:pt x="10" y="23"/>
                </a:lnTo>
                <a:lnTo>
                  <a:pt x="21" y="29"/>
                </a:lnTo>
                <a:lnTo>
                  <a:pt x="30" y="32"/>
                </a:lnTo>
                <a:lnTo>
                  <a:pt x="42" y="36"/>
                </a:lnTo>
                <a:lnTo>
                  <a:pt x="53" y="39"/>
                </a:lnTo>
                <a:lnTo>
                  <a:pt x="64" y="41"/>
                </a:lnTo>
                <a:lnTo>
                  <a:pt x="78" y="45"/>
                </a:lnTo>
                <a:lnTo>
                  <a:pt x="92" y="47"/>
                </a:lnTo>
                <a:lnTo>
                  <a:pt x="92" y="47"/>
                </a:lnTo>
                <a:lnTo>
                  <a:pt x="94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2" name=""/>
          <p:cNvSpPr/>
          <p:nvPr/>
        </p:nvSpPr>
        <p:spPr>
          <a:xfrm>
            <a:off x="1409760" y="2035080"/>
            <a:ext cx="44280" cy="52560"/>
          </a:xfrm>
          <a:custGeom>
            <a:avLst/>
            <a:gdLst/>
            <a:ahLst/>
            <a:rect l="l" t="t" r="r" b="b"/>
            <a:pathLst>
              <a:path w="55" h="68">
                <a:moveTo>
                  <a:pt x="55" y="50"/>
                </a:moveTo>
                <a:lnTo>
                  <a:pt x="55" y="50"/>
                </a:lnTo>
                <a:lnTo>
                  <a:pt x="54" y="48"/>
                </a:lnTo>
                <a:lnTo>
                  <a:pt x="54" y="48"/>
                </a:lnTo>
                <a:lnTo>
                  <a:pt x="50" y="45"/>
                </a:lnTo>
                <a:lnTo>
                  <a:pt x="50" y="43"/>
                </a:lnTo>
                <a:lnTo>
                  <a:pt x="45" y="36"/>
                </a:lnTo>
                <a:lnTo>
                  <a:pt x="39" y="27"/>
                </a:lnTo>
                <a:lnTo>
                  <a:pt x="32" y="18"/>
                </a:lnTo>
                <a:lnTo>
                  <a:pt x="25" y="11"/>
                </a:lnTo>
                <a:lnTo>
                  <a:pt x="20" y="7"/>
                </a:lnTo>
                <a:lnTo>
                  <a:pt x="15" y="4"/>
                </a:lnTo>
                <a:lnTo>
                  <a:pt x="9" y="2"/>
                </a:lnTo>
                <a:lnTo>
                  <a:pt x="2" y="0"/>
                </a:lnTo>
                <a:lnTo>
                  <a:pt x="0" y="20"/>
                </a:lnTo>
                <a:lnTo>
                  <a:pt x="2" y="22"/>
                </a:lnTo>
                <a:lnTo>
                  <a:pt x="6" y="23"/>
                </a:lnTo>
                <a:lnTo>
                  <a:pt x="7" y="23"/>
                </a:lnTo>
                <a:lnTo>
                  <a:pt x="11" y="25"/>
                </a:lnTo>
                <a:lnTo>
                  <a:pt x="16" y="32"/>
                </a:lnTo>
                <a:lnTo>
                  <a:pt x="22" y="39"/>
                </a:lnTo>
                <a:lnTo>
                  <a:pt x="27" y="46"/>
                </a:lnTo>
                <a:lnTo>
                  <a:pt x="32" y="55"/>
                </a:lnTo>
                <a:lnTo>
                  <a:pt x="36" y="59"/>
                </a:lnTo>
                <a:lnTo>
                  <a:pt x="38" y="62"/>
                </a:lnTo>
                <a:lnTo>
                  <a:pt x="41" y="66"/>
                </a:lnTo>
                <a:lnTo>
                  <a:pt x="47" y="68"/>
                </a:lnTo>
                <a:lnTo>
                  <a:pt x="55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3" name=""/>
          <p:cNvSpPr/>
          <p:nvPr/>
        </p:nvSpPr>
        <p:spPr>
          <a:xfrm>
            <a:off x="1446120" y="2075040"/>
            <a:ext cx="65160" cy="25200"/>
          </a:xfrm>
          <a:custGeom>
            <a:avLst/>
            <a:gdLst/>
            <a:ahLst/>
            <a:rect l="l" t="t" r="r" b="b"/>
            <a:pathLst>
              <a:path w="81" h="34">
                <a:moveTo>
                  <a:pt x="81" y="12"/>
                </a:moveTo>
                <a:lnTo>
                  <a:pt x="81" y="12"/>
                </a:lnTo>
                <a:lnTo>
                  <a:pt x="62" y="11"/>
                </a:lnTo>
                <a:lnTo>
                  <a:pt x="44" y="11"/>
                </a:lnTo>
                <a:lnTo>
                  <a:pt x="37" y="9"/>
                </a:lnTo>
                <a:lnTo>
                  <a:pt x="28" y="7"/>
                </a:lnTo>
                <a:lnTo>
                  <a:pt x="19" y="4"/>
                </a:lnTo>
                <a:lnTo>
                  <a:pt x="8" y="0"/>
                </a:lnTo>
                <a:lnTo>
                  <a:pt x="0" y="20"/>
                </a:lnTo>
                <a:lnTo>
                  <a:pt x="12" y="25"/>
                </a:lnTo>
                <a:lnTo>
                  <a:pt x="23" y="27"/>
                </a:lnTo>
                <a:lnTo>
                  <a:pt x="32" y="30"/>
                </a:lnTo>
                <a:lnTo>
                  <a:pt x="42" y="30"/>
                </a:lnTo>
                <a:lnTo>
                  <a:pt x="60" y="32"/>
                </a:lnTo>
                <a:lnTo>
                  <a:pt x="78" y="34"/>
                </a:lnTo>
                <a:lnTo>
                  <a:pt x="8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4" name=""/>
          <p:cNvSpPr/>
          <p:nvPr/>
        </p:nvSpPr>
        <p:spPr>
          <a:xfrm>
            <a:off x="1508040" y="2084400"/>
            <a:ext cx="79560" cy="52200"/>
          </a:xfrm>
          <a:custGeom>
            <a:avLst/>
            <a:gdLst/>
            <a:ahLst/>
            <a:rect l="l" t="t" r="r" b="b"/>
            <a:pathLst>
              <a:path w="100" h="66">
                <a:moveTo>
                  <a:pt x="100" y="45"/>
                </a:moveTo>
                <a:lnTo>
                  <a:pt x="100" y="45"/>
                </a:lnTo>
                <a:lnTo>
                  <a:pt x="94" y="45"/>
                </a:lnTo>
                <a:lnTo>
                  <a:pt x="89" y="43"/>
                </a:lnTo>
                <a:lnTo>
                  <a:pt x="84" y="40"/>
                </a:lnTo>
                <a:lnTo>
                  <a:pt x="78" y="38"/>
                </a:lnTo>
                <a:lnTo>
                  <a:pt x="69" y="33"/>
                </a:lnTo>
                <a:lnTo>
                  <a:pt x="59" y="25"/>
                </a:lnTo>
                <a:lnTo>
                  <a:pt x="48" y="18"/>
                </a:lnTo>
                <a:lnTo>
                  <a:pt x="35" y="11"/>
                </a:lnTo>
                <a:lnTo>
                  <a:pt x="27" y="8"/>
                </a:lnTo>
                <a:lnTo>
                  <a:pt x="19" y="4"/>
                </a:lnTo>
                <a:lnTo>
                  <a:pt x="12" y="2"/>
                </a:lnTo>
                <a:lnTo>
                  <a:pt x="3" y="0"/>
                </a:lnTo>
                <a:lnTo>
                  <a:pt x="0" y="22"/>
                </a:lnTo>
                <a:lnTo>
                  <a:pt x="7" y="24"/>
                </a:lnTo>
                <a:lnTo>
                  <a:pt x="12" y="25"/>
                </a:lnTo>
                <a:lnTo>
                  <a:pt x="19" y="27"/>
                </a:lnTo>
                <a:lnTo>
                  <a:pt x="25" y="29"/>
                </a:lnTo>
                <a:lnTo>
                  <a:pt x="35" y="36"/>
                </a:lnTo>
                <a:lnTo>
                  <a:pt x="46" y="41"/>
                </a:lnTo>
                <a:lnTo>
                  <a:pt x="57" y="49"/>
                </a:lnTo>
                <a:lnTo>
                  <a:pt x="68" y="56"/>
                </a:lnTo>
                <a:lnTo>
                  <a:pt x="75" y="59"/>
                </a:lnTo>
                <a:lnTo>
                  <a:pt x="82" y="63"/>
                </a:lnTo>
                <a:lnTo>
                  <a:pt x="89" y="65"/>
                </a:lnTo>
                <a:lnTo>
                  <a:pt x="96" y="66"/>
                </a:lnTo>
                <a:lnTo>
                  <a:pt x="96" y="66"/>
                </a:lnTo>
                <a:lnTo>
                  <a:pt x="100" y="4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5" name=""/>
          <p:cNvSpPr/>
          <p:nvPr/>
        </p:nvSpPr>
        <p:spPr>
          <a:xfrm>
            <a:off x="1585800" y="2119320"/>
            <a:ext cx="106560" cy="61920"/>
          </a:xfrm>
          <a:custGeom>
            <a:avLst/>
            <a:gdLst/>
            <a:ahLst/>
            <a:rect l="l" t="t" r="r" b="b"/>
            <a:pathLst>
              <a:path w="133" h="78">
                <a:moveTo>
                  <a:pt x="133" y="59"/>
                </a:moveTo>
                <a:lnTo>
                  <a:pt x="133" y="59"/>
                </a:lnTo>
                <a:lnTo>
                  <a:pt x="124" y="55"/>
                </a:lnTo>
                <a:lnTo>
                  <a:pt x="115" y="52"/>
                </a:lnTo>
                <a:lnTo>
                  <a:pt x="108" y="48"/>
                </a:lnTo>
                <a:lnTo>
                  <a:pt x="103" y="45"/>
                </a:lnTo>
                <a:lnTo>
                  <a:pt x="91" y="36"/>
                </a:lnTo>
                <a:lnTo>
                  <a:pt x="78" y="27"/>
                </a:lnTo>
                <a:lnTo>
                  <a:pt x="71" y="23"/>
                </a:lnTo>
                <a:lnTo>
                  <a:pt x="64" y="20"/>
                </a:lnTo>
                <a:lnTo>
                  <a:pt x="57" y="16"/>
                </a:lnTo>
                <a:lnTo>
                  <a:pt x="48" y="11"/>
                </a:lnTo>
                <a:lnTo>
                  <a:pt x="39" y="7"/>
                </a:lnTo>
                <a:lnTo>
                  <a:pt x="28" y="5"/>
                </a:lnTo>
                <a:lnTo>
                  <a:pt x="16" y="2"/>
                </a:lnTo>
                <a:lnTo>
                  <a:pt x="3" y="0"/>
                </a:lnTo>
                <a:lnTo>
                  <a:pt x="0" y="20"/>
                </a:lnTo>
                <a:lnTo>
                  <a:pt x="12" y="23"/>
                </a:lnTo>
                <a:lnTo>
                  <a:pt x="21" y="25"/>
                </a:lnTo>
                <a:lnTo>
                  <a:pt x="32" y="28"/>
                </a:lnTo>
                <a:lnTo>
                  <a:pt x="39" y="30"/>
                </a:lnTo>
                <a:lnTo>
                  <a:pt x="46" y="34"/>
                </a:lnTo>
                <a:lnTo>
                  <a:pt x="53" y="37"/>
                </a:lnTo>
                <a:lnTo>
                  <a:pt x="60" y="41"/>
                </a:lnTo>
                <a:lnTo>
                  <a:pt x="66" y="45"/>
                </a:lnTo>
                <a:lnTo>
                  <a:pt x="78" y="53"/>
                </a:lnTo>
                <a:lnTo>
                  <a:pt x="91" y="61"/>
                </a:lnTo>
                <a:lnTo>
                  <a:pt x="98" y="66"/>
                </a:lnTo>
                <a:lnTo>
                  <a:pt x="107" y="69"/>
                </a:lnTo>
                <a:lnTo>
                  <a:pt x="115" y="75"/>
                </a:lnTo>
                <a:lnTo>
                  <a:pt x="124" y="78"/>
                </a:lnTo>
                <a:lnTo>
                  <a:pt x="126" y="78"/>
                </a:lnTo>
                <a:lnTo>
                  <a:pt x="133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6" name=""/>
          <p:cNvSpPr/>
          <p:nvPr/>
        </p:nvSpPr>
        <p:spPr>
          <a:xfrm>
            <a:off x="1685880" y="2165400"/>
            <a:ext cx="66600" cy="31680"/>
          </a:xfrm>
          <a:custGeom>
            <a:avLst/>
            <a:gdLst/>
            <a:ahLst/>
            <a:rect l="l" t="t" r="r" b="b"/>
            <a:pathLst>
              <a:path w="86" h="39">
                <a:moveTo>
                  <a:pt x="86" y="32"/>
                </a:moveTo>
                <a:lnTo>
                  <a:pt x="84" y="30"/>
                </a:lnTo>
                <a:lnTo>
                  <a:pt x="82" y="25"/>
                </a:lnTo>
                <a:lnTo>
                  <a:pt x="79" y="21"/>
                </a:lnTo>
                <a:lnTo>
                  <a:pt x="73" y="16"/>
                </a:lnTo>
                <a:lnTo>
                  <a:pt x="68" y="14"/>
                </a:lnTo>
                <a:lnTo>
                  <a:pt x="64" y="12"/>
                </a:lnTo>
                <a:lnTo>
                  <a:pt x="59" y="10"/>
                </a:lnTo>
                <a:lnTo>
                  <a:pt x="54" y="9"/>
                </a:lnTo>
                <a:lnTo>
                  <a:pt x="48" y="9"/>
                </a:lnTo>
                <a:lnTo>
                  <a:pt x="38" y="7"/>
                </a:lnTo>
                <a:lnTo>
                  <a:pt x="27" y="5"/>
                </a:lnTo>
                <a:lnTo>
                  <a:pt x="18" y="3"/>
                </a:lnTo>
                <a:lnTo>
                  <a:pt x="7" y="0"/>
                </a:lnTo>
                <a:lnTo>
                  <a:pt x="0" y="19"/>
                </a:lnTo>
                <a:lnTo>
                  <a:pt x="13" y="23"/>
                </a:lnTo>
                <a:lnTo>
                  <a:pt x="23" y="26"/>
                </a:lnTo>
                <a:lnTo>
                  <a:pt x="34" y="26"/>
                </a:lnTo>
                <a:lnTo>
                  <a:pt x="45" y="28"/>
                </a:lnTo>
                <a:lnTo>
                  <a:pt x="48" y="30"/>
                </a:lnTo>
                <a:lnTo>
                  <a:pt x="52" y="30"/>
                </a:lnTo>
                <a:lnTo>
                  <a:pt x="56" y="32"/>
                </a:lnTo>
                <a:lnTo>
                  <a:pt x="59" y="34"/>
                </a:lnTo>
                <a:lnTo>
                  <a:pt x="61" y="34"/>
                </a:lnTo>
                <a:lnTo>
                  <a:pt x="63" y="35"/>
                </a:lnTo>
                <a:lnTo>
                  <a:pt x="64" y="37"/>
                </a:lnTo>
                <a:lnTo>
                  <a:pt x="66" y="39"/>
                </a:lnTo>
                <a:lnTo>
                  <a:pt x="64" y="37"/>
                </a:lnTo>
                <a:lnTo>
                  <a:pt x="86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7" name=""/>
          <p:cNvSpPr/>
          <p:nvPr/>
        </p:nvSpPr>
        <p:spPr>
          <a:xfrm>
            <a:off x="1738440" y="2190600"/>
            <a:ext cx="20520" cy="51120"/>
          </a:xfrm>
          <a:custGeom>
            <a:avLst/>
            <a:gdLst/>
            <a:ahLst/>
            <a:rect l="l" t="t" r="r" b="b"/>
            <a:pathLst>
              <a:path w="27" h="64">
                <a:moveTo>
                  <a:pt x="25" y="50"/>
                </a:moveTo>
                <a:lnTo>
                  <a:pt x="27" y="53"/>
                </a:lnTo>
                <a:lnTo>
                  <a:pt x="25" y="48"/>
                </a:lnTo>
                <a:lnTo>
                  <a:pt x="23" y="43"/>
                </a:lnTo>
                <a:lnTo>
                  <a:pt x="23" y="35"/>
                </a:lnTo>
                <a:lnTo>
                  <a:pt x="23" y="28"/>
                </a:lnTo>
                <a:lnTo>
                  <a:pt x="22" y="19"/>
                </a:lnTo>
                <a:lnTo>
                  <a:pt x="22" y="14"/>
                </a:lnTo>
                <a:lnTo>
                  <a:pt x="22" y="7"/>
                </a:lnTo>
                <a:lnTo>
                  <a:pt x="22" y="0"/>
                </a:lnTo>
                <a:lnTo>
                  <a:pt x="0" y="7"/>
                </a:lnTo>
                <a:lnTo>
                  <a:pt x="2" y="9"/>
                </a:lnTo>
                <a:lnTo>
                  <a:pt x="2" y="14"/>
                </a:lnTo>
                <a:lnTo>
                  <a:pt x="2" y="21"/>
                </a:lnTo>
                <a:lnTo>
                  <a:pt x="2" y="28"/>
                </a:lnTo>
                <a:lnTo>
                  <a:pt x="4" y="37"/>
                </a:lnTo>
                <a:lnTo>
                  <a:pt x="4" y="46"/>
                </a:lnTo>
                <a:lnTo>
                  <a:pt x="6" y="53"/>
                </a:lnTo>
                <a:lnTo>
                  <a:pt x="7" y="62"/>
                </a:lnTo>
                <a:lnTo>
                  <a:pt x="9" y="64"/>
                </a:lnTo>
                <a:lnTo>
                  <a:pt x="25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8" name=""/>
          <p:cNvSpPr/>
          <p:nvPr/>
        </p:nvSpPr>
        <p:spPr>
          <a:xfrm>
            <a:off x="1743120" y="2232000"/>
            <a:ext cx="138240" cy="76320"/>
          </a:xfrm>
          <a:custGeom>
            <a:avLst/>
            <a:gdLst/>
            <a:ahLst/>
            <a:rect l="l" t="t" r="r" b="b"/>
            <a:pathLst>
              <a:path w="175" h="97">
                <a:moveTo>
                  <a:pt x="175" y="89"/>
                </a:moveTo>
                <a:lnTo>
                  <a:pt x="175" y="89"/>
                </a:lnTo>
                <a:lnTo>
                  <a:pt x="173" y="84"/>
                </a:lnTo>
                <a:lnTo>
                  <a:pt x="169" y="79"/>
                </a:lnTo>
                <a:lnTo>
                  <a:pt x="166" y="73"/>
                </a:lnTo>
                <a:lnTo>
                  <a:pt x="162" y="68"/>
                </a:lnTo>
                <a:lnTo>
                  <a:pt x="159" y="64"/>
                </a:lnTo>
                <a:lnTo>
                  <a:pt x="153" y="61"/>
                </a:lnTo>
                <a:lnTo>
                  <a:pt x="150" y="56"/>
                </a:lnTo>
                <a:lnTo>
                  <a:pt x="143" y="54"/>
                </a:lnTo>
                <a:lnTo>
                  <a:pt x="134" y="48"/>
                </a:lnTo>
                <a:lnTo>
                  <a:pt x="121" y="43"/>
                </a:lnTo>
                <a:lnTo>
                  <a:pt x="111" y="40"/>
                </a:lnTo>
                <a:lnTo>
                  <a:pt x="98" y="36"/>
                </a:lnTo>
                <a:lnTo>
                  <a:pt x="75" y="29"/>
                </a:lnTo>
                <a:lnTo>
                  <a:pt x="52" y="22"/>
                </a:lnTo>
                <a:lnTo>
                  <a:pt x="41" y="18"/>
                </a:lnTo>
                <a:lnTo>
                  <a:pt x="32" y="13"/>
                </a:lnTo>
                <a:lnTo>
                  <a:pt x="29" y="9"/>
                </a:lnTo>
                <a:lnTo>
                  <a:pt x="23" y="8"/>
                </a:lnTo>
                <a:lnTo>
                  <a:pt x="20" y="4"/>
                </a:lnTo>
                <a:lnTo>
                  <a:pt x="18" y="0"/>
                </a:lnTo>
                <a:lnTo>
                  <a:pt x="0" y="15"/>
                </a:lnTo>
                <a:lnTo>
                  <a:pt x="6" y="18"/>
                </a:lnTo>
                <a:lnTo>
                  <a:pt x="11" y="22"/>
                </a:lnTo>
                <a:lnTo>
                  <a:pt x="15" y="27"/>
                </a:lnTo>
                <a:lnTo>
                  <a:pt x="20" y="31"/>
                </a:lnTo>
                <a:lnTo>
                  <a:pt x="32" y="36"/>
                </a:lnTo>
                <a:lnTo>
                  <a:pt x="43" y="41"/>
                </a:lnTo>
                <a:lnTo>
                  <a:pt x="68" y="48"/>
                </a:lnTo>
                <a:lnTo>
                  <a:pt x="91" y="56"/>
                </a:lnTo>
                <a:lnTo>
                  <a:pt x="104" y="59"/>
                </a:lnTo>
                <a:lnTo>
                  <a:pt x="114" y="63"/>
                </a:lnTo>
                <a:lnTo>
                  <a:pt x="123" y="66"/>
                </a:lnTo>
                <a:lnTo>
                  <a:pt x="134" y="72"/>
                </a:lnTo>
                <a:lnTo>
                  <a:pt x="137" y="73"/>
                </a:lnTo>
                <a:lnTo>
                  <a:pt x="139" y="75"/>
                </a:lnTo>
                <a:lnTo>
                  <a:pt x="143" y="79"/>
                </a:lnTo>
                <a:lnTo>
                  <a:pt x="146" y="82"/>
                </a:lnTo>
                <a:lnTo>
                  <a:pt x="148" y="84"/>
                </a:lnTo>
                <a:lnTo>
                  <a:pt x="152" y="88"/>
                </a:lnTo>
                <a:lnTo>
                  <a:pt x="153" y="91"/>
                </a:lnTo>
                <a:lnTo>
                  <a:pt x="155" y="95"/>
                </a:lnTo>
                <a:lnTo>
                  <a:pt x="155" y="97"/>
                </a:lnTo>
                <a:lnTo>
                  <a:pt x="175" y="8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79" name=""/>
          <p:cNvSpPr/>
          <p:nvPr/>
        </p:nvSpPr>
        <p:spPr>
          <a:xfrm>
            <a:off x="1865160" y="2303640"/>
            <a:ext cx="47880" cy="185400"/>
          </a:xfrm>
          <a:custGeom>
            <a:avLst/>
            <a:gdLst/>
            <a:ahLst/>
            <a:rect l="l" t="t" r="r" b="b"/>
            <a:pathLst>
              <a:path w="61" h="235">
                <a:moveTo>
                  <a:pt x="61" y="226"/>
                </a:moveTo>
                <a:lnTo>
                  <a:pt x="56" y="212"/>
                </a:lnTo>
                <a:lnTo>
                  <a:pt x="50" y="198"/>
                </a:lnTo>
                <a:lnTo>
                  <a:pt x="47" y="186"/>
                </a:lnTo>
                <a:lnTo>
                  <a:pt x="45" y="171"/>
                </a:lnTo>
                <a:lnTo>
                  <a:pt x="43" y="157"/>
                </a:lnTo>
                <a:lnTo>
                  <a:pt x="43" y="143"/>
                </a:lnTo>
                <a:lnTo>
                  <a:pt x="41" y="130"/>
                </a:lnTo>
                <a:lnTo>
                  <a:pt x="41" y="116"/>
                </a:lnTo>
                <a:lnTo>
                  <a:pt x="41" y="102"/>
                </a:lnTo>
                <a:lnTo>
                  <a:pt x="41" y="89"/>
                </a:lnTo>
                <a:lnTo>
                  <a:pt x="40" y="75"/>
                </a:lnTo>
                <a:lnTo>
                  <a:pt x="38" y="61"/>
                </a:lnTo>
                <a:lnTo>
                  <a:pt x="36" y="45"/>
                </a:lnTo>
                <a:lnTo>
                  <a:pt x="32" y="31"/>
                </a:lnTo>
                <a:lnTo>
                  <a:pt x="27" y="15"/>
                </a:lnTo>
                <a:lnTo>
                  <a:pt x="20" y="0"/>
                </a:lnTo>
                <a:lnTo>
                  <a:pt x="0" y="8"/>
                </a:lnTo>
                <a:lnTo>
                  <a:pt x="6" y="22"/>
                </a:lnTo>
                <a:lnTo>
                  <a:pt x="11" y="36"/>
                </a:lnTo>
                <a:lnTo>
                  <a:pt x="15" y="50"/>
                </a:lnTo>
                <a:lnTo>
                  <a:pt x="16" y="63"/>
                </a:lnTo>
                <a:lnTo>
                  <a:pt x="16" y="77"/>
                </a:lnTo>
                <a:lnTo>
                  <a:pt x="18" y="89"/>
                </a:lnTo>
                <a:lnTo>
                  <a:pt x="20" y="104"/>
                </a:lnTo>
                <a:lnTo>
                  <a:pt x="20" y="116"/>
                </a:lnTo>
                <a:lnTo>
                  <a:pt x="20" y="130"/>
                </a:lnTo>
                <a:lnTo>
                  <a:pt x="20" y="145"/>
                </a:lnTo>
                <a:lnTo>
                  <a:pt x="22" y="159"/>
                </a:lnTo>
                <a:lnTo>
                  <a:pt x="24" y="173"/>
                </a:lnTo>
                <a:lnTo>
                  <a:pt x="25" y="189"/>
                </a:lnTo>
                <a:lnTo>
                  <a:pt x="29" y="203"/>
                </a:lnTo>
                <a:lnTo>
                  <a:pt x="34" y="219"/>
                </a:lnTo>
                <a:lnTo>
                  <a:pt x="41" y="235"/>
                </a:lnTo>
                <a:lnTo>
                  <a:pt x="61" y="2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0" name=""/>
          <p:cNvSpPr/>
          <p:nvPr/>
        </p:nvSpPr>
        <p:spPr>
          <a:xfrm>
            <a:off x="1895400" y="2486160"/>
            <a:ext cx="17640" cy="63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1" name=""/>
          <p:cNvSpPr/>
          <p:nvPr/>
        </p:nvSpPr>
        <p:spPr>
          <a:xfrm>
            <a:off x="1895400" y="2546280"/>
            <a:ext cx="50760" cy="111240"/>
          </a:xfrm>
          <a:custGeom>
            <a:avLst/>
            <a:gdLst/>
            <a:ahLst/>
            <a:rect l="l" t="t" r="r" b="b"/>
            <a:pathLst>
              <a:path w="64" h="140">
                <a:moveTo>
                  <a:pt x="49" y="140"/>
                </a:moveTo>
                <a:lnTo>
                  <a:pt x="49" y="140"/>
                </a:lnTo>
                <a:lnTo>
                  <a:pt x="53" y="135"/>
                </a:lnTo>
                <a:lnTo>
                  <a:pt x="55" y="131"/>
                </a:lnTo>
                <a:lnTo>
                  <a:pt x="58" y="126"/>
                </a:lnTo>
                <a:lnTo>
                  <a:pt x="60" y="122"/>
                </a:lnTo>
                <a:lnTo>
                  <a:pt x="62" y="117"/>
                </a:lnTo>
                <a:lnTo>
                  <a:pt x="64" y="114"/>
                </a:lnTo>
                <a:lnTo>
                  <a:pt x="64" y="108"/>
                </a:lnTo>
                <a:lnTo>
                  <a:pt x="64" y="103"/>
                </a:lnTo>
                <a:lnTo>
                  <a:pt x="62" y="94"/>
                </a:lnTo>
                <a:lnTo>
                  <a:pt x="60" y="85"/>
                </a:lnTo>
                <a:lnTo>
                  <a:pt x="58" y="78"/>
                </a:lnTo>
                <a:lnTo>
                  <a:pt x="55" y="67"/>
                </a:lnTo>
                <a:lnTo>
                  <a:pt x="46" y="51"/>
                </a:lnTo>
                <a:lnTo>
                  <a:pt x="35" y="33"/>
                </a:lnTo>
                <a:lnTo>
                  <a:pt x="32" y="25"/>
                </a:lnTo>
                <a:lnTo>
                  <a:pt x="26" y="17"/>
                </a:lnTo>
                <a:lnTo>
                  <a:pt x="23" y="8"/>
                </a:lnTo>
                <a:lnTo>
                  <a:pt x="19" y="0"/>
                </a:lnTo>
                <a:lnTo>
                  <a:pt x="0" y="7"/>
                </a:lnTo>
                <a:lnTo>
                  <a:pt x="3" y="17"/>
                </a:lnTo>
                <a:lnTo>
                  <a:pt x="7" y="26"/>
                </a:lnTo>
                <a:lnTo>
                  <a:pt x="12" y="35"/>
                </a:lnTo>
                <a:lnTo>
                  <a:pt x="17" y="42"/>
                </a:lnTo>
                <a:lnTo>
                  <a:pt x="26" y="60"/>
                </a:lnTo>
                <a:lnTo>
                  <a:pt x="35" y="76"/>
                </a:lnTo>
                <a:lnTo>
                  <a:pt x="39" y="83"/>
                </a:lnTo>
                <a:lnTo>
                  <a:pt x="39" y="90"/>
                </a:lnTo>
                <a:lnTo>
                  <a:pt x="40" y="97"/>
                </a:lnTo>
                <a:lnTo>
                  <a:pt x="42" y="105"/>
                </a:lnTo>
                <a:lnTo>
                  <a:pt x="40" y="106"/>
                </a:lnTo>
                <a:lnTo>
                  <a:pt x="40" y="110"/>
                </a:lnTo>
                <a:lnTo>
                  <a:pt x="40" y="114"/>
                </a:lnTo>
                <a:lnTo>
                  <a:pt x="40" y="115"/>
                </a:lnTo>
                <a:lnTo>
                  <a:pt x="39" y="119"/>
                </a:lnTo>
                <a:lnTo>
                  <a:pt x="39" y="121"/>
                </a:lnTo>
                <a:lnTo>
                  <a:pt x="35" y="124"/>
                </a:lnTo>
                <a:lnTo>
                  <a:pt x="33" y="126"/>
                </a:lnTo>
                <a:lnTo>
                  <a:pt x="33" y="126"/>
                </a:lnTo>
                <a:lnTo>
                  <a:pt x="49" y="14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2" name=""/>
          <p:cNvSpPr/>
          <p:nvPr/>
        </p:nvSpPr>
        <p:spPr>
          <a:xfrm>
            <a:off x="1879560" y="2647800"/>
            <a:ext cx="55440" cy="216000"/>
          </a:xfrm>
          <a:custGeom>
            <a:avLst/>
            <a:gdLst/>
            <a:ahLst/>
            <a:rect l="l" t="t" r="r" b="b"/>
            <a:pathLst>
              <a:path w="69" h="272">
                <a:moveTo>
                  <a:pt x="20" y="265"/>
                </a:moveTo>
                <a:lnTo>
                  <a:pt x="7" y="270"/>
                </a:lnTo>
                <a:lnTo>
                  <a:pt x="11" y="272"/>
                </a:lnTo>
                <a:lnTo>
                  <a:pt x="14" y="272"/>
                </a:lnTo>
                <a:lnTo>
                  <a:pt x="20" y="272"/>
                </a:lnTo>
                <a:lnTo>
                  <a:pt x="23" y="270"/>
                </a:lnTo>
                <a:lnTo>
                  <a:pt x="27" y="269"/>
                </a:lnTo>
                <a:lnTo>
                  <a:pt x="30" y="269"/>
                </a:lnTo>
                <a:lnTo>
                  <a:pt x="32" y="265"/>
                </a:lnTo>
                <a:lnTo>
                  <a:pt x="36" y="263"/>
                </a:lnTo>
                <a:lnTo>
                  <a:pt x="41" y="258"/>
                </a:lnTo>
                <a:lnTo>
                  <a:pt x="44" y="251"/>
                </a:lnTo>
                <a:lnTo>
                  <a:pt x="46" y="244"/>
                </a:lnTo>
                <a:lnTo>
                  <a:pt x="50" y="236"/>
                </a:lnTo>
                <a:lnTo>
                  <a:pt x="52" y="228"/>
                </a:lnTo>
                <a:lnTo>
                  <a:pt x="53" y="219"/>
                </a:lnTo>
                <a:lnTo>
                  <a:pt x="55" y="208"/>
                </a:lnTo>
                <a:lnTo>
                  <a:pt x="55" y="197"/>
                </a:lnTo>
                <a:lnTo>
                  <a:pt x="55" y="176"/>
                </a:lnTo>
                <a:lnTo>
                  <a:pt x="57" y="155"/>
                </a:lnTo>
                <a:lnTo>
                  <a:pt x="57" y="108"/>
                </a:lnTo>
                <a:lnTo>
                  <a:pt x="59" y="66"/>
                </a:lnTo>
                <a:lnTo>
                  <a:pt x="59" y="55"/>
                </a:lnTo>
                <a:lnTo>
                  <a:pt x="60" y="46"/>
                </a:lnTo>
                <a:lnTo>
                  <a:pt x="60" y="39"/>
                </a:lnTo>
                <a:lnTo>
                  <a:pt x="62" y="30"/>
                </a:lnTo>
                <a:lnTo>
                  <a:pt x="64" y="25"/>
                </a:lnTo>
                <a:lnTo>
                  <a:pt x="66" y="19"/>
                </a:lnTo>
                <a:lnTo>
                  <a:pt x="68" y="16"/>
                </a:lnTo>
                <a:lnTo>
                  <a:pt x="69" y="14"/>
                </a:lnTo>
                <a:lnTo>
                  <a:pt x="55" y="0"/>
                </a:lnTo>
                <a:lnTo>
                  <a:pt x="50" y="5"/>
                </a:lnTo>
                <a:lnTo>
                  <a:pt x="46" y="12"/>
                </a:lnTo>
                <a:lnTo>
                  <a:pt x="44" y="19"/>
                </a:lnTo>
                <a:lnTo>
                  <a:pt x="41" y="26"/>
                </a:lnTo>
                <a:lnTo>
                  <a:pt x="41" y="35"/>
                </a:lnTo>
                <a:lnTo>
                  <a:pt x="39" y="44"/>
                </a:lnTo>
                <a:lnTo>
                  <a:pt x="37" y="53"/>
                </a:lnTo>
                <a:lnTo>
                  <a:pt x="37" y="64"/>
                </a:lnTo>
                <a:lnTo>
                  <a:pt x="36" y="108"/>
                </a:lnTo>
                <a:lnTo>
                  <a:pt x="36" y="153"/>
                </a:lnTo>
                <a:lnTo>
                  <a:pt x="36" y="176"/>
                </a:lnTo>
                <a:lnTo>
                  <a:pt x="34" y="197"/>
                </a:lnTo>
                <a:lnTo>
                  <a:pt x="34" y="206"/>
                </a:lnTo>
                <a:lnTo>
                  <a:pt x="32" y="215"/>
                </a:lnTo>
                <a:lnTo>
                  <a:pt x="30" y="224"/>
                </a:lnTo>
                <a:lnTo>
                  <a:pt x="28" y="231"/>
                </a:lnTo>
                <a:lnTo>
                  <a:pt x="27" y="236"/>
                </a:lnTo>
                <a:lnTo>
                  <a:pt x="25" y="242"/>
                </a:lnTo>
                <a:lnTo>
                  <a:pt x="23" y="247"/>
                </a:lnTo>
                <a:lnTo>
                  <a:pt x="21" y="249"/>
                </a:lnTo>
                <a:lnTo>
                  <a:pt x="20" y="249"/>
                </a:lnTo>
                <a:lnTo>
                  <a:pt x="20" y="251"/>
                </a:lnTo>
                <a:lnTo>
                  <a:pt x="18" y="251"/>
                </a:lnTo>
                <a:lnTo>
                  <a:pt x="18" y="251"/>
                </a:lnTo>
                <a:lnTo>
                  <a:pt x="16" y="251"/>
                </a:lnTo>
                <a:lnTo>
                  <a:pt x="16" y="251"/>
                </a:lnTo>
                <a:lnTo>
                  <a:pt x="14" y="251"/>
                </a:lnTo>
                <a:lnTo>
                  <a:pt x="12" y="251"/>
                </a:lnTo>
                <a:lnTo>
                  <a:pt x="0" y="256"/>
                </a:lnTo>
                <a:lnTo>
                  <a:pt x="20" y="26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3" name=""/>
          <p:cNvSpPr/>
          <p:nvPr/>
        </p:nvSpPr>
        <p:spPr>
          <a:xfrm>
            <a:off x="1870200" y="2851200"/>
            <a:ext cx="23760" cy="38160"/>
          </a:xfrm>
          <a:custGeom>
            <a:avLst/>
            <a:gdLst/>
            <a:ahLst/>
            <a:rect l="l" t="t" r="r" b="b"/>
            <a:pathLst>
              <a:path w="31" h="48">
                <a:moveTo>
                  <a:pt x="22" y="48"/>
                </a:moveTo>
                <a:lnTo>
                  <a:pt x="22" y="48"/>
                </a:lnTo>
                <a:lnTo>
                  <a:pt x="22" y="36"/>
                </a:lnTo>
                <a:lnTo>
                  <a:pt x="22" y="29"/>
                </a:lnTo>
                <a:lnTo>
                  <a:pt x="24" y="25"/>
                </a:lnTo>
                <a:lnTo>
                  <a:pt x="25" y="21"/>
                </a:lnTo>
                <a:lnTo>
                  <a:pt x="27" y="16"/>
                </a:lnTo>
                <a:lnTo>
                  <a:pt x="31" y="9"/>
                </a:lnTo>
                <a:lnTo>
                  <a:pt x="11" y="0"/>
                </a:lnTo>
                <a:lnTo>
                  <a:pt x="9" y="7"/>
                </a:lnTo>
                <a:lnTo>
                  <a:pt x="6" y="13"/>
                </a:lnTo>
                <a:lnTo>
                  <a:pt x="4" y="20"/>
                </a:lnTo>
                <a:lnTo>
                  <a:pt x="2" y="25"/>
                </a:lnTo>
                <a:lnTo>
                  <a:pt x="0" y="36"/>
                </a:lnTo>
                <a:lnTo>
                  <a:pt x="0" y="48"/>
                </a:lnTo>
                <a:lnTo>
                  <a:pt x="22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4" name=""/>
          <p:cNvSpPr/>
          <p:nvPr/>
        </p:nvSpPr>
        <p:spPr>
          <a:xfrm>
            <a:off x="1870200" y="2889360"/>
            <a:ext cx="52200" cy="46080"/>
          </a:xfrm>
          <a:custGeom>
            <a:avLst/>
            <a:gdLst/>
            <a:ahLst/>
            <a:rect l="l" t="t" r="r" b="b"/>
            <a:pathLst>
              <a:path w="66" h="57">
                <a:moveTo>
                  <a:pt x="66" y="57"/>
                </a:moveTo>
                <a:lnTo>
                  <a:pt x="66" y="57"/>
                </a:lnTo>
                <a:lnTo>
                  <a:pt x="66" y="50"/>
                </a:lnTo>
                <a:lnTo>
                  <a:pt x="63" y="43"/>
                </a:lnTo>
                <a:lnTo>
                  <a:pt x="61" y="38"/>
                </a:lnTo>
                <a:lnTo>
                  <a:pt x="56" y="32"/>
                </a:lnTo>
                <a:lnTo>
                  <a:pt x="49" y="25"/>
                </a:lnTo>
                <a:lnTo>
                  <a:pt x="40" y="20"/>
                </a:lnTo>
                <a:lnTo>
                  <a:pt x="31" y="13"/>
                </a:lnTo>
                <a:lnTo>
                  <a:pt x="25" y="7"/>
                </a:lnTo>
                <a:lnTo>
                  <a:pt x="24" y="5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lnTo>
                  <a:pt x="0" y="7"/>
                </a:lnTo>
                <a:lnTo>
                  <a:pt x="4" y="13"/>
                </a:lnTo>
                <a:lnTo>
                  <a:pt x="8" y="20"/>
                </a:lnTo>
                <a:lnTo>
                  <a:pt x="11" y="23"/>
                </a:lnTo>
                <a:lnTo>
                  <a:pt x="18" y="30"/>
                </a:lnTo>
                <a:lnTo>
                  <a:pt x="27" y="36"/>
                </a:lnTo>
                <a:lnTo>
                  <a:pt x="36" y="41"/>
                </a:lnTo>
                <a:lnTo>
                  <a:pt x="41" y="48"/>
                </a:lnTo>
                <a:lnTo>
                  <a:pt x="43" y="50"/>
                </a:lnTo>
                <a:lnTo>
                  <a:pt x="45" y="52"/>
                </a:lnTo>
                <a:lnTo>
                  <a:pt x="45" y="54"/>
                </a:lnTo>
                <a:lnTo>
                  <a:pt x="45" y="57"/>
                </a:lnTo>
                <a:lnTo>
                  <a:pt x="66" y="5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5" name=""/>
          <p:cNvSpPr/>
          <p:nvPr/>
        </p:nvSpPr>
        <p:spPr>
          <a:xfrm>
            <a:off x="1881360" y="2935440"/>
            <a:ext cx="41040" cy="110880"/>
          </a:xfrm>
          <a:custGeom>
            <a:avLst/>
            <a:gdLst/>
            <a:ahLst/>
            <a:rect l="l" t="t" r="r" b="b"/>
            <a:pathLst>
              <a:path w="51" h="141">
                <a:moveTo>
                  <a:pt x="21" y="141"/>
                </a:moveTo>
                <a:lnTo>
                  <a:pt x="21" y="141"/>
                </a:lnTo>
                <a:lnTo>
                  <a:pt x="21" y="134"/>
                </a:lnTo>
                <a:lnTo>
                  <a:pt x="21" y="126"/>
                </a:lnTo>
                <a:lnTo>
                  <a:pt x="23" y="118"/>
                </a:lnTo>
                <a:lnTo>
                  <a:pt x="25" y="109"/>
                </a:lnTo>
                <a:lnTo>
                  <a:pt x="30" y="91"/>
                </a:lnTo>
                <a:lnTo>
                  <a:pt x="35" y="70"/>
                </a:lnTo>
                <a:lnTo>
                  <a:pt x="41" y="52"/>
                </a:lnTo>
                <a:lnTo>
                  <a:pt x="46" y="32"/>
                </a:lnTo>
                <a:lnTo>
                  <a:pt x="48" y="23"/>
                </a:lnTo>
                <a:lnTo>
                  <a:pt x="50" y="14"/>
                </a:lnTo>
                <a:lnTo>
                  <a:pt x="51" y="7"/>
                </a:lnTo>
                <a:lnTo>
                  <a:pt x="51" y="0"/>
                </a:lnTo>
                <a:lnTo>
                  <a:pt x="32" y="0"/>
                </a:lnTo>
                <a:lnTo>
                  <a:pt x="30" y="5"/>
                </a:lnTo>
                <a:lnTo>
                  <a:pt x="30" y="13"/>
                </a:lnTo>
                <a:lnTo>
                  <a:pt x="28" y="20"/>
                </a:lnTo>
                <a:lnTo>
                  <a:pt x="26" y="27"/>
                </a:lnTo>
                <a:lnTo>
                  <a:pt x="21" y="45"/>
                </a:lnTo>
                <a:lnTo>
                  <a:pt x="16" y="64"/>
                </a:lnTo>
                <a:lnTo>
                  <a:pt x="10" y="86"/>
                </a:lnTo>
                <a:lnTo>
                  <a:pt x="5" y="105"/>
                </a:lnTo>
                <a:lnTo>
                  <a:pt x="3" y="114"/>
                </a:lnTo>
                <a:lnTo>
                  <a:pt x="2" y="125"/>
                </a:lnTo>
                <a:lnTo>
                  <a:pt x="0" y="132"/>
                </a:lnTo>
                <a:lnTo>
                  <a:pt x="0" y="141"/>
                </a:lnTo>
                <a:lnTo>
                  <a:pt x="21" y="1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6" name=""/>
          <p:cNvSpPr/>
          <p:nvPr/>
        </p:nvSpPr>
        <p:spPr>
          <a:xfrm>
            <a:off x="1881360" y="3046320"/>
            <a:ext cx="44280" cy="68400"/>
          </a:xfrm>
          <a:custGeom>
            <a:avLst/>
            <a:gdLst/>
            <a:ahLst/>
            <a:rect l="l" t="t" r="r" b="b"/>
            <a:pathLst>
              <a:path w="55" h="85">
                <a:moveTo>
                  <a:pt x="55" y="85"/>
                </a:moveTo>
                <a:lnTo>
                  <a:pt x="55" y="85"/>
                </a:lnTo>
                <a:lnTo>
                  <a:pt x="55" y="78"/>
                </a:lnTo>
                <a:lnTo>
                  <a:pt x="53" y="73"/>
                </a:lnTo>
                <a:lnTo>
                  <a:pt x="51" y="66"/>
                </a:lnTo>
                <a:lnTo>
                  <a:pt x="48" y="60"/>
                </a:lnTo>
                <a:lnTo>
                  <a:pt x="42" y="50"/>
                </a:lnTo>
                <a:lnTo>
                  <a:pt x="35" y="41"/>
                </a:lnTo>
                <a:lnTo>
                  <a:pt x="30" y="32"/>
                </a:lnTo>
                <a:lnTo>
                  <a:pt x="25" y="23"/>
                </a:lnTo>
                <a:lnTo>
                  <a:pt x="23" y="18"/>
                </a:lnTo>
                <a:lnTo>
                  <a:pt x="21" y="12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lnTo>
                  <a:pt x="0" y="9"/>
                </a:lnTo>
                <a:lnTo>
                  <a:pt x="2" y="16"/>
                </a:lnTo>
                <a:lnTo>
                  <a:pt x="3" y="23"/>
                </a:lnTo>
                <a:lnTo>
                  <a:pt x="5" y="30"/>
                </a:lnTo>
                <a:lnTo>
                  <a:pt x="12" y="42"/>
                </a:lnTo>
                <a:lnTo>
                  <a:pt x="19" y="51"/>
                </a:lnTo>
                <a:lnTo>
                  <a:pt x="25" y="60"/>
                </a:lnTo>
                <a:lnTo>
                  <a:pt x="30" y="69"/>
                </a:lnTo>
                <a:lnTo>
                  <a:pt x="32" y="73"/>
                </a:lnTo>
                <a:lnTo>
                  <a:pt x="34" y="76"/>
                </a:lnTo>
                <a:lnTo>
                  <a:pt x="34" y="82"/>
                </a:lnTo>
                <a:lnTo>
                  <a:pt x="34" y="85"/>
                </a:lnTo>
                <a:lnTo>
                  <a:pt x="55" y="8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7" name=""/>
          <p:cNvSpPr/>
          <p:nvPr/>
        </p:nvSpPr>
        <p:spPr>
          <a:xfrm>
            <a:off x="1879560" y="3114720"/>
            <a:ext cx="46080" cy="65160"/>
          </a:xfrm>
          <a:custGeom>
            <a:avLst/>
            <a:gdLst/>
            <a:ahLst/>
            <a:rect l="l" t="t" r="r" b="b"/>
            <a:pathLst>
              <a:path w="59" h="84">
                <a:moveTo>
                  <a:pt x="22" y="84"/>
                </a:moveTo>
                <a:lnTo>
                  <a:pt x="22" y="84"/>
                </a:lnTo>
                <a:lnTo>
                  <a:pt x="22" y="78"/>
                </a:lnTo>
                <a:lnTo>
                  <a:pt x="22" y="73"/>
                </a:lnTo>
                <a:lnTo>
                  <a:pt x="23" y="70"/>
                </a:lnTo>
                <a:lnTo>
                  <a:pt x="25" y="68"/>
                </a:lnTo>
                <a:lnTo>
                  <a:pt x="30" y="61"/>
                </a:lnTo>
                <a:lnTo>
                  <a:pt x="36" y="55"/>
                </a:lnTo>
                <a:lnTo>
                  <a:pt x="41" y="52"/>
                </a:lnTo>
                <a:lnTo>
                  <a:pt x="45" y="46"/>
                </a:lnTo>
                <a:lnTo>
                  <a:pt x="48" y="41"/>
                </a:lnTo>
                <a:lnTo>
                  <a:pt x="52" y="36"/>
                </a:lnTo>
                <a:lnTo>
                  <a:pt x="55" y="29"/>
                </a:lnTo>
                <a:lnTo>
                  <a:pt x="57" y="20"/>
                </a:lnTo>
                <a:lnTo>
                  <a:pt x="59" y="11"/>
                </a:lnTo>
                <a:lnTo>
                  <a:pt x="59" y="0"/>
                </a:lnTo>
                <a:lnTo>
                  <a:pt x="38" y="0"/>
                </a:lnTo>
                <a:lnTo>
                  <a:pt x="38" y="9"/>
                </a:lnTo>
                <a:lnTo>
                  <a:pt x="36" y="16"/>
                </a:lnTo>
                <a:lnTo>
                  <a:pt x="36" y="22"/>
                </a:lnTo>
                <a:lnTo>
                  <a:pt x="34" y="27"/>
                </a:lnTo>
                <a:lnTo>
                  <a:pt x="30" y="30"/>
                </a:lnTo>
                <a:lnTo>
                  <a:pt x="29" y="34"/>
                </a:lnTo>
                <a:lnTo>
                  <a:pt x="25" y="36"/>
                </a:lnTo>
                <a:lnTo>
                  <a:pt x="22" y="39"/>
                </a:lnTo>
                <a:lnTo>
                  <a:pt x="14" y="46"/>
                </a:lnTo>
                <a:lnTo>
                  <a:pt x="7" y="55"/>
                </a:lnTo>
                <a:lnTo>
                  <a:pt x="4" y="61"/>
                </a:lnTo>
                <a:lnTo>
                  <a:pt x="2" y="68"/>
                </a:lnTo>
                <a:lnTo>
                  <a:pt x="0" y="75"/>
                </a:lnTo>
                <a:lnTo>
                  <a:pt x="0" y="84"/>
                </a:lnTo>
                <a:lnTo>
                  <a:pt x="22" y="8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8" name=""/>
          <p:cNvSpPr/>
          <p:nvPr/>
        </p:nvSpPr>
        <p:spPr>
          <a:xfrm>
            <a:off x="1879560" y="3176640"/>
            <a:ext cx="46080" cy="20520"/>
          </a:xfrm>
          <a:custGeom>
            <a:avLst/>
            <a:gdLst/>
            <a:ahLst/>
            <a:rect l="l" t="t" r="r" b="b"/>
            <a:pathLst>
              <a:path w="59" h="27">
                <a:moveTo>
                  <a:pt x="59" y="25"/>
                </a:moveTo>
                <a:lnTo>
                  <a:pt x="59" y="20"/>
                </a:lnTo>
                <a:lnTo>
                  <a:pt x="55" y="15"/>
                </a:lnTo>
                <a:lnTo>
                  <a:pt x="52" y="11"/>
                </a:lnTo>
                <a:lnTo>
                  <a:pt x="46" y="9"/>
                </a:lnTo>
                <a:lnTo>
                  <a:pt x="39" y="6"/>
                </a:lnTo>
                <a:lnTo>
                  <a:pt x="32" y="4"/>
                </a:lnTo>
                <a:lnTo>
                  <a:pt x="25" y="2"/>
                </a:lnTo>
                <a:lnTo>
                  <a:pt x="20" y="0"/>
                </a:lnTo>
                <a:lnTo>
                  <a:pt x="18" y="0"/>
                </a:lnTo>
                <a:lnTo>
                  <a:pt x="20" y="2"/>
                </a:lnTo>
                <a:lnTo>
                  <a:pt x="22" y="6"/>
                </a:lnTo>
                <a:lnTo>
                  <a:pt x="0" y="6"/>
                </a:lnTo>
                <a:lnTo>
                  <a:pt x="2" y="11"/>
                </a:lnTo>
                <a:lnTo>
                  <a:pt x="6" y="15"/>
                </a:lnTo>
                <a:lnTo>
                  <a:pt x="9" y="18"/>
                </a:lnTo>
                <a:lnTo>
                  <a:pt x="13" y="20"/>
                </a:lnTo>
                <a:lnTo>
                  <a:pt x="20" y="22"/>
                </a:lnTo>
                <a:lnTo>
                  <a:pt x="27" y="24"/>
                </a:lnTo>
                <a:lnTo>
                  <a:pt x="34" y="25"/>
                </a:lnTo>
                <a:lnTo>
                  <a:pt x="39" y="27"/>
                </a:lnTo>
                <a:lnTo>
                  <a:pt x="39" y="27"/>
                </a:lnTo>
                <a:lnTo>
                  <a:pt x="39" y="27"/>
                </a:lnTo>
                <a:lnTo>
                  <a:pt x="39" y="25"/>
                </a:lnTo>
                <a:lnTo>
                  <a:pt x="38" y="25"/>
                </a:lnTo>
                <a:lnTo>
                  <a:pt x="59" y="2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89" name=""/>
          <p:cNvSpPr/>
          <p:nvPr/>
        </p:nvSpPr>
        <p:spPr>
          <a:xfrm>
            <a:off x="1889280" y="3193920"/>
            <a:ext cx="36360" cy="112680"/>
          </a:xfrm>
          <a:custGeom>
            <a:avLst/>
            <a:gdLst/>
            <a:ahLst/>
            <a:rect l="l" t="t" r="r" b="b"/>
            <a:pathLst>
              <a:path w="46" h="140">
                <a:moveTo>
                  <a:pt x="21" y="140"/>
                </a:moveTo>
                <a:lnTo>
                  <a:pt x="46" y="3"/>
                </a:lnTo>
                <a:lnTo>
                  <a:pt x="25" y="0"/>
                </a:lnTo>
                <a:lnTo>
                  <a:pt x="0" y="137"/>
                </a:lnTo>
                <a:lnTo>
                  <a:pt x="21" y="14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0" name=""/>
          <p:cNvSpPr/>
          <p:nvPr/>
        </p:nvSpPr>
        <p:spPr>
          <a:xfrm>
            <a:off x="1859040" y="3298680"/>
            <a:ext cx="44280" cy="139680"/>
          </a:xfrm>
          <a:custGeom>
            <a:avLst/>
            <a:gdLst/>
            <a:ahLst/>
            <a:rect l="l" t="t" r="r" b="b"/>
            <a:pathLst>
              <a:path w="55" h="177">
                <a:moveTo>
                  <a:pt x="20" y="177"/>
                </a:moveTo>
                <a:lnTo>
                  <a:pt x="23" y="166"/>
                </a:lnTo>
                <a:lnTo>
                  <a:pt x="27" y="155"/>
                </a:lnTo>
                <a:lnTo>
                  <a:pt x="29" y="145"/>
                </a:lnTo>
                <a:lnTo>
                  <a:pt x="29" y="132"/>
                </a:lnTo>
                <a:lnTo>
                  <a:pt x="31" y="107"/>
                </a:lnTo>
                <a:lnTo>
                  <a:pt x="32" y="82"/>
                </a:lnTo>
                <a:lnTo>
                  <a:pt x="34" y="70"/>
                </a:lnTo>
                <a:lnTo>
                  <a:pt x="36" y="59"/>
                </a:lnTo>
                <a:lnTo>
                  <a:pt x="38" y="48"/>
                </a:lnTo>
                <a:lnTo>
                  <a:pt x="41" y="40"/>
                </a:lnTo>
                <a:lnTo>
                  <a:pt x="41" y="36"/>
                </a:lnTo>
                <a:lnTo>
                  <a:pt x="43" y="32"/>
                </a:lnTo>
                <a:lnTo>
                  <a:pt x="45" y="29"/>
                </a:lnTo>
                <a:lnTo>
                  <a:pt x="47" y="25"/>
                </a:lnTo>
                <a:lnTo>
                  <a:pt x="48" y="24"/>
                </a:lnTo>
                <a:lnTo>
                  <a:pt x="50" y="22"/>
                </a:lnTo>
                <a:lnTo>
                  <a:pt x="54" y="20"/>
                </a:lnTo>
                <a:lnTo>
                  <a:pt x="55" y="18"/>
                </a:lnTo>
                <a:lnTo>
                  <a:pt x="45" y="0"/>
                </a:lnTo>
                <a:lnTo>
                  <a:pt x="41" y="2"/>
                </a:lnTo>
                <a:lnTo>
                  <a:pt x="36" y="6"/>
                </a:lnTo>
                <a:lnTo>
                  <a:pt x="32" y="9"/>
                </a:lnTo>
                <a:lnTo>
                  <a:pt x="29" y="15"/>
                </a:lnTo>
                <a:lnTo>
                  <a:pt x="25" y="18"/>
                </a:lnTo>
                <a:lnTo>
                  <a:pt x="23" y="24"/>
                </a:lnTo>
                <a:lnTo>
                  <a:pt x="22" y="29"/>
                </a:lnTo>
                <a:lnTo>
                  <a:pt x="18" y="34"/>
                </a:lnTo>
                <a:lnTo>
                  <a:pt x="16" y="45"/>
                </a:lnTo>
                <a:lnTo>
                  <a:pt x="14" y="56"/>
                </a:lnTo>
                <a:lnTo>
                  <a:pt x="13" y="68"/>
                </a:lnTo>
                <a:lnTo>
                  <a:pt x="11" y="80"/>
                </a:lnTo>
                <a:lnTo>
                  <a:pt x="9" y="107"/>
                </a:lnTo>
                <a:lnTo>
                  <a:pt x="7" y="130"/>
                </a:lnTo>
                <a:lnTo>
                  <a:pt x="7" y="141"/>
                </a:lnTo>
                <a:lnTo>
                  <a:pt x="4" y="152"/>
                </a:lnTo>
                <a:lnTo>
                  <a:pt x="2" y="162"/>
                </a:lnTo>
                <a:lnTo>
                  <a:pt x="0" y="169"/>
                </a:lnTo>
                <a:lnTo>
                  <a:pt x="20" y="17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1" name=""/>
          <p:cNvSpPr/>
          <p:nvPr/>
        </p:nvSpPr>
        <p:spPr>
          <a:xfrm>
            <a:off x="1857240" y="3436920"/>
            <a:ext cx="19080" cy="6048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2" name=""/>
          <p:cNvSpPr/>
          <p:nvPr/>
        </p:nvSpPr>
        <p:spPr>
          <a:xfrm>
            <a:off x="1833480" y="3490920"/>
            <a:ext cx="47880" cy="149040"/>
          </a:xfrm>
          <a:custGeom>
            <a:avLst/>
            <a:gdLst/>
            <a:ahLst/>
            <a:rect l="l" t="t" r="r" b="b"/>
            <a:pathLst>
              <a:path w="61" h="187">
                <a:moveTo>
                  <a:pt x="61" y="187"/>
                </a:moveTo>
                <a:lnTo>
                  <a:pt x="61" y="187"/>
                </a:lnTo>
                <a:lnTo>
                  <a:pt x="61" y="178"/>
                </a:lnTo>
                <a:lnTo>
                  <a:pt x="59" y="170"/>
                </a:lnTo>
                <a:lnTo>
                  <a:pt x="57" y="162"/>
                </a:lnTo>
                <a:lnTo>
                  <a:pt x="55" y="155"/>
                </a:lnTo>
                <a:lnTo>
                  <a:pt x="52" y="143"/>
                </a:lnTo>
                <a:lnTo>
                  <a:pt x="46" y="130"/>
                </a:lnTo>
                <a:lnTo>
                  <a:pt x="36" y="111"/>
                </a:lnTo>
                <a:lnTo>
                  <a:pt x="27" y="95"/>
                </a:lnTo>
                <a:lnTo>
                  <a:pt x="25" y="88"/>
                </a:lnTo>
                <a:lnTo>
                  <a:pt x="23" y="81"/>
                </a:lnTo>
                <a:lnTo>
                  <a:pt x="23" y="77"/>
                </a:lnTo>
                <a:lnTo>
                  <a:pt x="23" y="73"/>
                </a:lnTo>
                <a:lnTo>
                  <a:pt x="23" y="70"/>
                </a:lnTo>
                <a:lnTo>
                  <a:pt x="23" y="65"/>
                </a:lnTo>
                <a:lnTo>
                  <a:pt x="25" y="59"/>
                </a:lnTo>
                <a:lnTo>
                  <a:pt x="25" y="54"/>
                </a:lnTo>
                <a:lnTo>
                  <a:pt x="29" y="49"/>
                </a:lnTo>
                <a:lnTo>
                  <a:pt x="32" y="41"/>
                </a:lnTo>
                <a:lnTo>
                  <a:pt x="36" y="36"/>
                </a:lnTo>
                <a:lnTo>
                  <a:pt x="39" y="29"/>
                </a:lnTo>
                <a:lnTo>
                  <a:pt x="45" y="22"/>
                </a:lnTo>
                <a:lnTo>
                  <a:pt x="52" y="13"/>
                </a:lnTo>
                <a:lnTo>
                  <a:pt x="34" y="0"/>
                </a:lnTo>
                <a:lnTo>
                  <a:pt x="27" y="9"/>
                </a:lnTo>
                <a:lnTo>
                  <a:pt x="22" y="16"/>
                </a:lnTo>
                <a:lnTo>
                  <a:pt x="16" y="25"/>
                </a:lnTo>
                <a:lnTo>
                  <a:pt x="13" y="32"/>
                </a:lnTo>
                <a:lnTo>
                  <a:pt x="9" y="40"/>
                </a:lnTo>
                <a:lnTo>
                  <a:pt x="6" y="47"/>
                </a:lnTo>
                <a:lnTo>
                  <a:pt x="4" y="54"/>
                </a:lnTo>
                <a:lnTo>
                  <a:pt x="2" y="61"/>
                </a:lnTo>
                <a:lnTo>
                  <a:pt x="0" y="66"/>
                </a:lnTo>
                <a:lnTo>
                  <a:pt x="0" y="72"/>
                </a:lnTo>
                <a:lnTo>
                  <a:pt x="0" y="79"/>
                </a:lnTo>
                <a:lnTo>
                  <a:pt x="2" y="84"/>
                </a:lnTo>
                <a:lnTo>
                  <a:pt x="4" y="95"/>
                </a:lnTo>
                <a:lnTo>
                  <a:pt x="9" y="104"/>
                </a:lnTo>
                <a:lnTo>
                  <a:pt x="18" y="121"/>
                </a:lnTo>
                <a:lnTo>
                  <a:pt x="27" y="139"/>
                </a:lnTo>
                <a:lnTo>
                  <a:pt x="30" y="150"/>
                </a:lnTo>
                <a:lnTo>
                  <a:pt x="36" y="161"/>
                </a:lnTo>
                <a:lnTo>
                  <a:pt x="36" y="166"/>
                </a:lnTo>
                <a:lnTo>
                  <a:pt x="38" y="173"/>
                </a:lnTo>
                <a:lnTo>
                  <a:pt x="39" y="180"/>
                </a:lnTo>
                <a:lnTo>
                  <a:pt x="39" y="187"/>
                </a:lnTo>
                <a:lnTo>
                  <a:pt x="39" y="187"/>
                </a:lnTo>
                <a:lnTo>
                  <a:pt x="61" y="18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3" name=""/>
          <p:cNvSpPr/>
          <p:nvPr/>
        </p:nvSpPr>
        <p:spPr>
          <a:xfrm>
            <a:off x="1833480" y="3638520"/>
            <a:ext cx="47880" cy="77760"/>
          </a:xfrm>
          <a:custGeom>
            <a:avLst/>
            <a:gdLst/>
            <a:ahLst/>
            <a:rect l="l" t="t" r="r" b="b"/>
            <a:pathLst>
              <a:path w="61" h="97">
                <a:moveTo>
                  <a:pt x="0" y="97"/>
                </a:moveTo>
                <a:lnTo>
                  <a:pt x="9" y="97"/>
                </a:lnTo>
                <a:lnTo>
                  <a:pt x="16" y="94"/>
                </a:lnTo>
                <a:lnTo>
                  <a:pt x="23" y="92"/>
                </a:lnTo>
                <a:lnTo>
                  <a:pt x="30" y="89"/>
                </a:lnTo>
                <a:lnTo>
                  <a:pt x="36" y="85"/>
                </a:lnTo>
                <a:lnTo>
                  <a:pt x="41" y="78"/>
                </a:lnTo>
                <a:lnTo>
                  <a:pt x="46" y="73"/>
                </a:lnTo>
                <a:lnTo>
                  <a:pt x="50" y="65"/>
                </a:lnTo>
                <a:lnTo>
                  <a:pt x="52" y="58"/>
                </a:lnTo>
                <a:lnTo>
                  <a:pt x="55" y="51"/>
                </a:lnTo>
                <a:lnTo>
                  <a:pt x="57" y="44"/>
                </a:lnTo>
                <a:lnTo>
                  <a:pt x="59" y="35"/>
                </a:lnTo>
                <a:lnTo>
                  <a:pt x="59" y="26"/>
                </a:lnTo>
                <a:lnTo>
                  <a:pt x="61" y="17"/>
                </a:lnTo>
                <a:lnTo>
                  <a:pt x="61" y="8"/>
                </a:lnTo>
                <a:lnTo>
                  <a:pt x="61" y="0"/>
                </a:lnTo>
                <a:lnTo>
                  <a:pt x="39" y="0"/>
                </a:lnTo>
                <a:lnTo>
                  <a:pt x="39" y="8"/>
                </a:lnTo>
                <a:lnTo>
                  <a:pt x="39" y="16"/>
                </a:lnTo>
                <a:lnTo>
                  <a:pt x="38" y="25"/>
                </a:lnTo>
                <a:lnTo>
                  <a:pt x="38" y="33"/>
                </a:lnTo>
                <a:lnTo>
                  <a:pt x="36" y="39"/>
                </a:lnTo>
                <a:lnTo>
                  <a:pt x="34" y="46"/>
                </a:lnTo>
                <a:lnTo>
                  <a:pt x="32" y="51"/>
                </a:lnTo>
                <a:lnTo>
                  <a:pt x="30" y="57"/>
                </a:lnTo>
                <a:lnTo>
                  <a:pt x="29" y="62"/>
                </a:lnTo>
                <a:lnTo>
                  <a:pt x="25" y="65"/>
                </a:lnTo>
                <a:lnTo>
                  <a:pt x="22" y="69"/>
                </a:lnTo>
                <a:lnTo>
                  <a:pt x="20" y="71"/>
                </a:lnTo>
                <a:lnTo>
                  <a:pt x="14" y="74"/>
                </a:lnTo>
                <a:lnTo>
                  <a:pt x="11" y="76"/>
                </a:lnTo>
                <a:lnTo>
                  <a:pt x="6" y="76"/>
                </a:lnTo>
                <a:lnTo>
                  <a:pt x="0" y="76"/>
                </a:lnTo>
                <a:lnTo>
                  <a:pt x="0" y="9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4" name=""/>
          <p:cNvSpPr/>
          <p:nvPr/>
        </p:nvSpPr>
        <p:spPr>
          <a:xfrm>
            <a:off x="1825560" y="3706920"/>
            <a:ext cx="15840" cy="65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5" name=""/>
          <p:cNvSpPr/>
          <p:nvPr/>
        </p:nvSpPr>
        <p:spPr>
          <a:xfrm>
            <a:off x="1825560" y="3768840"/>
            <a:ext cx="69840" cy="199800"/>
          </a:xfrm>
          <a:custGeom>
            <a:avLst/>
            <a:gdLst/>
            <a:ahLst/>
            <a:rect l="l" t="t" r="r" b="b"/>
            <a:pathLst>
              <a:path w="89" h="253">
                <a:moveTo>
                  <a:pt x="89" y="253"/>
                </a:moveTo>
                <a:lnTo>
                  <a:pt x="89" y="253"/>
                </a:lnTo>
                <a:lnTo>
                  <a:pt x="89" y="239"/>
                </a:lnTo>
                <a:lnTo>
                  <a:pt x="87" y="223"/>
                </a:lnTo>
                <a:lnTo>
                  <a:pt x="85" y="207"/>
                </a:lnTo>
                <a:lnTo>
                  <a:pt x="81" y="189"/>
                </a:lnTo>
                <a:lnTo>
                  <a:pt x="78" y="173"/>
                </a:lnTo>
                <a:lnTo>
                  <a:pt x="74" y="155"/>
                </a:lnTo>
                <a:lnTo>
                  <a:pt x="71" y="137"/>
                </a:lnTo>
                <a:lnTo>
                  <a:pt x="65" y="120"/>
                </a:lnTo>
                <a:lnTo>
                  <a:pt x="60" y="102"/>
                </a:lnTo>
                <a:lnTo>
                  <a:pt x="55" y="86"/>
                </a:lnTo>
                <a:lnTo>
                  <a:pt x="49" y="70"/>
                </a:lnTo>
                <a:lnTo>
                  <a:pt x="44" y="54"/>
                </a:lnTo>
                <a:lnTo>
                  <a:pt x="37" y="38"/>
                </a:lnTo>
                <a:lnTo>
                  <a:pt x="32" y="25"/>
                </a:lnTo>
                <a:lnTo>
                  <a:pt x="24" y="11"/>
                </a:lnTo>
                <a:lnTo>
                  <a:pt x="19" y="0"/>
                </a:lnTo>
                <a:lnTo>
                  <a:pt x="0" y="11"/>
                </a:lnTo>
                <a:lnTo>
                  <a:pt x="5" y="22"/>
                </a:lnTo>
                <a:lnTo>
                  <a:pt x="10" y="32"/>
                </a:lnTo>
                <a:lnTo>
                  <a:pt x="17" y="47"/>
                </a:lnTo>
                <a:lnTo>
                  <a:pt x="23" y="61"/>
                </a:lnTo>
                <a:lnTo>
                  <a:pt x="30" y="75"/>
                </a:lnTo>
                <a:lnTo>
                  <a:pt x="33" y="91"/>
                </a:lnTo>
                <a:lnTo>
                  <a:pt x="40" y="109"/>
                </a:lnTo>
                <a:lnTo>
                  <a:pt x="44" y="125"/>
                </a:lnTo>
                <a:lnTo>
                  <a:pt x="49" y="143"/>
                </a:lnTo>
                <a:lnTo>
                  <a:pt x="55" y="161"/>
                </a:lnTo>
                <a:lnTo>
                  <a:pt x="58" y="177"/>
                </a:lnTo>
                <a:lnTo>
                  <a:pt x="60" y="194"/>
                </a:lnTo>
                <a:lnTo>
                  <a:pt x="64" y="210"/>
                </a:lnTo>
                <a:lnTo>
                  <a:pt x="65" y="225"/>
                </a:lnTo>
                <a:lnTo>
                  <a:pt x="65" y="239"/>
                </a:lnTo>
                <a:lnTo>
                  <a:pt x="67" y="253"/>
                </a:lnTo>
                <a:lnTo>
                  <a:pt x="89" y="2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6" name=""/>
          <p:cNvSpPr/>
          <p:nvPr/>
        </p:nvSpPr>
        <p:spPr>
          <a:xfrm>
            <a:off x="1857240" y="3968640"/>
            <a:ext cx="38160" cy="74880"/>
          </a:xfrm>
          <a:custGeom>
            <a:avLst/>
            <a:gdLst/>
            <a:ahLst/>
            <a:rect l="l" t="t" r="r" b="b"/>
            <a:pathLst>
              <a:path w="49" h="94">
                <a:moveTo>
                  <a:pt x="24" y="94"/>
                </a:moveTo>
                <a:lnTo>
                  <a:pt x="24" y="94"/>
                </a:lnTo>
                <a:lnTo>
                  <a:pt x="24" y="89"/>
                </a:lnTo>
                <a:lnTo>
                  <a:pt x="24" y="84"/>
                </a:lnTo>
                <a:lnTo>
                  <a:pt x="24" y="78"/>
                </a:lnTo>
                <a:lnTo>
                  <a:pt x="25" y="75"/>
                </a:lnTo>
                <a:lnTo>
                  <a:pt x="29" y="64"/>
                </a:lnTo>
                <a:lnTo>
                  <a:pt x="34" y="54"/>
                </a:lnTo>
                <a:lnTo>
                  <a:pt x="40" y="43"/>
                </a:lnTo>
                <a:lnTo>
                  <a:pt x="43" y="30"/>
                </a:lnTo>
                <a:lnTo>
                  <a:pt x="45" y="23"/>
                </a:lnTo>
                <a:lnTo>
                  <a:pt x="47" y="16"/>
                </a:lnTo>
                <a:lnTo>
                  <a:pt x="49" y="9"/>
                </a:lnTo>
                <a:lnTo>
                  <a:pt x="49" y="0"/>
                </a:lnTo>
                <a:lnTo>
                  <a:pt x="27" y="0"/>
                </a:lnTo>
                <a:lnTo>
                  <a:pt x="25" y="7"/>
                </a:lnTo>
                <a:lnTo>
                  <a:pt x="25" y="13"/>
                </a:lnTo>
                <a:lnTo>
                  <a:pt x="24" y="20"/>
                </a:lnTo>
                <a:lnTo>
                  <a:pt x="24" y="25"/>
                </a:lnTo>
                <a:lnTo>
                  <a:pt x="18" y="36"/>
                </a:lnTo>
                <a:lnTo>
                  <a:pt x="15" y="46"/>
                </a:lnTo>
                <a:lnTo>
                  <a:pt x="9" y="57"/>
                </a:lnTo>
                <a:lnTo>
                  <a:pt x="6" y="68"/>
                </a:lnTo>
                <a:lnTo>
                  <a:pt x="4" y="73"/>
                </a:lnTo>
                <a:lnTo>
                  <a:pt x="2" y="80"/>
                </a:lnTo>
                <a:lnTo>
                  <a:pt x="0" y="87"/>
                </a:lnTo>
                <a:lnTo>
                  <a:pt x="0" y="94"/>
                </a:lnTo>
                <a:lnTo>
                  <a:pt x="24" y="9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8080" bIns="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7" name=""/>
          <p:cNvSpPr/>
          <p:nvPr/>
        </p:nvSpPr>
        <p:spPr>
          <a:xfrm>
            <a:off x="1857240" y="4043520"/>
            <a:ext cx="34920" cy="47520"/>
          </a:xfrm>
          <a:custGeom>
            <a:avLst/>
            <a:gdLst/>
            <a:ahLst/>
            <a:rect l="l" t="t" r="r" b="b"/>
            <a:pathLst>
              <a:path w="43" h="61">
                <a:moveTo>
                  <a:pt x="43" y="61"/>
                </a:moveTo>
                <a:lnTo>
                  <a:pt x="43" y="61"/>
                </a:lnTo>
                <a:lnTo>
                  <a:pt x="43" y="56"/>
                </a:lnTo>
                <a:lnTo>
                  <a:pt x="41" y="52"/>
                </a:lnTo>
                <a:lnTo>
                  <a:pt x="41" y="49"/>
                </a:lnTo>
                <a:lnTo>
                  <a:pt x="38" y="45"/>
                </a:lnTo>
                <a:lnTo>
                  <a:pt x="36" y="40"/>
                </a:lnTo>
                <a:lnTo>
                  <a:pt x="33" y="33"/>
                </a:lnTo>
                <a:lnTo>
                  <a:pt x="27" y="25"/>
                </a:lnTo>
                <a:lnTo>
                  <a:pt x="24" y="16"/>
                </a:lnTo>
                <a:lnTo>
                  <a:pt x="24" y="15"/>
                </a:lnTo>
                <a:lnTo>
                  <a:pt x="22" y="9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lnTo>
                  <a:pt x="0" y="6"/>
                </a:lnTo>
                <a:lnTo>
                  <a:pt x="2" y="13"/>
                </a:lnTo>
                <a:lnTo>
                  <a:pt x="2" y="18"/>
                </a:lnTo>
                <a:lnTo>
                  <a:pt x="4" y="24"/>
                </a:lnTo>
                <a:lnTo>
                  <a:pt x="8" y="34"/>
                </a:lnTo>
                <a:lnTo>
                  <a:pt x="13" y="41"/>
                </a:lnTo>
                <a:lnTo>
                  <a:pt x="16" y="49"/>
                </a:lnTo>
                <a:lnTo>
                  <a:pt x="20" y="54"/>
                </a:lnTo>
                <a:lnTo>
                  <a:pt x="20" y="56"/>
                </a:lnTo>
                <a:lnTo>
                  <a:pt x="22" y="59"/>
                </a:lnTo>
                <a:lnTo>
                  <a:pt x="22" y="61"/>
                </a:lnTo>
                <a:lnTo>
                  <a:pt x="22" y="61"/>
                </a:lnTo>
                <a:lnTo>
                  <a:pt x="43" y="6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8" name=""/>
          <p:cNvSpPr/>
          <p:nvPr/>
        </p:nvSpPr>
        <p:spPr>
          <a:xfrm>
            <a:off x="1841400" y="4091040"/>
            <a:ext cx="50760" cy="84240"/>
          </a:xfrm>
          <a:custGeom>
            <a:avLst/>
            <a:gdLst/>
            <a:ahLst/>
            <a:rect l="l" t="t" r="r" b="b"/>
            <a:pathLst>
              <a:path w="62" h="105">
                <a:moveTo>
                  <a:pt x="19" y="105"/>
                </a:moveTo>
                <a:lnTo>
                  <a:pt x="25" y="93"/>
                </a:lnTo>
                <a:lnTo>
                  <a:pt x="32" y="80"/>
                </a:lnTo>
                <a:lnTo>
                  <a:pt x="39" y="66"/>
                </a:lnTo>
                <a:lnTo>
                  <a:pt x="46" y="52"/>
                </a:lnTo>
                <a:lnTo>
                  <a:pt x="52" y="39"/>
                </a:lnTo>
                <a:lnTo>
                  <a:pt x="57" y="25"/>
                </a:lnTo>
                <a:lnTo>
                  <a:pt x="59" y="18"/>
                </a:lnTo>
                <a:lnTo>
                  <a:pt x="60" y="12"/>
                </a:lnTo>
                <a:lnTo>
                  <a:pt x="62" y="5"/>
                </a:lnTo>
                <a:lnTo>
                  <a:pt x="62" y="0"/>
                </a:lnTo>
                <a:lnTo>
                  <a:pt x="41" y="0"/>
                </a:lnTo>
                <a:lnTo>
                  <a:pt x="41" y="4"/>
                </a:lnTo>
                <a:lnTo>
                  <a:pt x="39" y="7"/>
                </a:lnTo>
                <a:lnTo>
                  <a:pt x="39" y="12"/>
                </a:lnTo>
                <a:lnTo>
                  <a:pt x="37" y="18"/>
                </a:lnTo>
                <a:lnTo>
                  <a:pt x="32" y="30"/>
                </a:lnTo>
                <a:lnTo>
                  <a:pt x="27" y="43"/>
                </a:lnTo>
                <a:lnTo>
                  <a:pt x="19" y="57"/>
                </a:lnTo>
                <a:lnTo>
                  <a:pt x="12" y="71"/>
                </a:lnTo>
                <a:lnTo>
                  <a:pt x="7" y="84"/>
                </a:lnTo>
                <a:lnTo>
                  <a:pt x="0" y="96"/>
                </a:lnTo>
                <a:lnTo>
                  <a:pt x="19" y="10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799" name=""/>
          <p:cNvSpPr/>
          <p:nvPr/>
        </p:nvSpPr>
        <p:spPr>
          <a:xfrm>
            <a:off x="1841400" y="4170240"/>
            <a:ext cx="15840" cy="810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0" name=""/>
          <p:cNvSpPr/>
          <p:nvPr/>
        </p:nvSpPr>
        <p:spPr>
          <a:xfrm>
            <a:off x="1790640" y="4246560"/>
            <a:ext cx="66600" cy="138240"/>
          </a:xfrm>
          <a:custGeom>
            <a:avLst/>
            <a:gdLst/>
            <a:ahLst/>
            <a:rect l="l" t="t" r="r" b="b"/>
            <a:pathLst>
              <a:path w="85" h="174">
                <a:moveTo>
                  <a:pt x="21" y="174"/>
                </a:moveTo>
                <a:lnTo>
                  <a:pt x="21" y="174"/>
                </a:lnTo>
                <a:lnTo>
                  <a:pt x="21" y="166"/>
                </a:lnTo>
                <a:lnTo>
                  <a:pt x="23" y="157"/>
                </a:lnTo>
                <a:lnTo>
                  <a:pt x="25" y="146"/>
                </a:lnTo>
                <a:lnTo>
                  <a:pt x="29" y="135"/>
                </a:lnTo>
                <a:lnTo>
                  <a:pt x="32" y="125"/>
                </a:lnTo>
                <a:lnTo>
                  <a:pt x="36" y="112"/>
                </a:lnTo>
                <a:lnTo>
                  <a:pt x="39" y="101"/>
                </a:lnTo>
                <a:lnTo>
                  <a:pt x="45" y="91"/>
                </a:lnTo>
                <a:lnTo>
                  <a:pt x="53" y="68"/>
                </a:lnTo>
                <a:lnTo>
                  <a:pt x="64" y="46"/>
                </a:lnTo>
                <a:lnTo>
                  <a:pt x="75" y="28"/>
                </a:lnTo>
                <a:lnTo>
                  <a:pt x="85" y="11"/>
                </a:lnTo>
                <a:lnTo>
                  <a:pt x="66" y="0"/>
                </a:lnTo>
                <a:lnTo>
                  <a:pt x="55" y="18"/>
                </a:lnTo>
                <a:lnTo>
                  <a:pt x="46" y="37"/>
                </a:lnTo>
                <a:lnTo>
                  <a:pt x="34" y="59"/>
                </a:lnTo>
                <a:lnTo>
                  <a:pt x="25" y="82"/>
                </a:lnTo>
                <a:lnTo>
                  <a:pt x="20" y="94"/>
                </a:lnTo>
                <a:lnTo>
                  <a:pt x="14" y="107"/>
                </a:lnTo>
                <a:lnTo>
                  <a:pt x="11" y="117"/>
                </a:lnTo>
                <a:lnTo>
                  <a:pt x="7" y="130"/>
                </a:lnTo>
                <a:lnTo>
                  <a:pt x="5" y="142"/>
                </a:lnTo>
                <a:lnTo>
                  <a:pt x="2" y="153"/>
                </a:lnTo>
                <a:lnTo>
                  <a:pt x="0" y="164"/>
                </a:lnTo>
                <a:lnTo>
                  <a:pt x="0" y="174"/>
                </a:lnTo>
                <a:lnTo>
                  <a:pt x="21" y="17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1" name=""/>
          <p:cNvSpPr/>
          <p:nvPr/>
        </p:nvSpPr>
        <p:spPr>
          <a:xfrm>
            <a:off x="1738440" y="4384800"/>
            <a:ext cx="71280" cy="156960"/>
          </a:xfrm>
          <a:custGeom>
            <a:avLst/>
            <a:gdLst/>
            <a:ahLst/>
            <a:rect l="l" t="t" r="r" b="b"/>
            <a:pathLst>
              <a:path w="91" h="198">
                <a:moveTo>
                  <a:pt x="18" y="193"/>
                </a:moveTo>
                <a:lnTo>
                  <a:pt x="7" y="196"/>
                </a:lnTo>
                <a:lnTo>
                  <a:pt x="16" y="198"/>
                </a:lnTo>
                <a:lnTo>
                  <a:pt x="23" y="198"/>
                </a:lnTo>
                <a:lnTo>
                  <a:pt x="32" y="198"/>
                </a:lnTo>
                <a:lnTo>
                  <a:pt x="39" y="196"/>
                </a:lnTo>
                <a:lnTo>
                  <a:pt x="46" y="194"/>
                </a:lnTo>
                <a:lnTo>
                  <a:pt x="54" y="191"/>
                </a:lnTo>
                <a:lnTo>
                  <a:pt x="59" y="186"/>
                </a:lnTo>
                <a:lnTo>
                  <a:pt x="64" y="182"/>
                </a:lnTo>
                <a:lnTo>
                  <a:pt x="68" y="177"/>
                </a:lnTo>
                <a:lnTo>
                  <a:pt x="71" y="170"/>
                </a:lnTo>
                <a:lnTo>
                  <a:pt x="75" y="164"/>
                </a:lnTo>
                <a:lnTo>
                  <a:pt x="79" y="157"/>
                </a:lnTo>
                <a:lnTo>
                  <a:pt x="80" y="150"/>
                </a:lnTo>
                <a:lnTo>
                  <a:pt x="82" y="143"/>
                </a:lnTo>
                <a:lnTo>
                  <a:pt x="84" y="136"/>
                </a:lnTo>
                <a:lnTo>
                  <a:pt x="86" y="129"/>
                </a:lnTo>
                <a:lnTo>
                  <a:pt x="89" y="113"/>
                </a:lnTo>
                <a:lnTo>
                  <a:pt x="89" y="97"/>
                </a:lnTo>
                <a:lnTo>
                  <a:pt x="91" y="81"/>
                </a:lnTo>
                <a:lnTo>
                  <a:pt x="91" y="63"/>
                </a:lnTo>
                <a:lnTo>
                  <a:pt x="89" y="31"/>
                </a:lnTo>
                <a:lnTo>
                  <a:pt x="89" y="0"/>
                </a:lnTo>
                <a:lnTo>
                  <a:pt x="68" y="0"/>
                </a:lnTo>
                <a:lnTo>
                  <a:pt x="68" y="31"/>
                </a:lnTo>
                <a:lnTo>
                  <a:pt x="68" y="63"/>
                </a:lnTo>
                <a:lnTo>
                  <a:pt x="68" y="79"/>
                </a:lnTo>
                <a:lnTo>
                  <a:pt x="68" y="95"/>
                </a:lnTo>
                <a:lnTo>
                  <a:pt x="68" y="111"/>
                </a:lnTo>
                <a:lnTo>
                  <a:pt x="64" y="125"/>
                </a:lnTo>
                <a:lnTo>
                  <a:pt x="64" y="132"/>
                </a:lnTo>
                <a:lnTo>
                  <a:pt x="62" y="138"/>
                </a:lnTo>
                <a:lnTo>
                  <a:pt x="61" y="145"/>
                </a:lnTo>
                <a:lnTo>
                  <a:pt x="57" y="150"/>
                </a:lnTo>
                <a:lnTo>
                  <a:pt x="55" y="155"/>
                </a:lnTo>
                <a:lnTo>
                  <a:pt x="54" y="161"/>
                </a:lnTo>
                <a:lnTo>
                  <a:pt x="50" y="164"/>
                </a:lnTo>
                <a:lnTo>
                  <a:pt x="48" y="168"/>
                </a:lnTo>
                <a:lnTo>
                  <a:pt x="45" y="171"/>
                </a:lnTo>
                <a:lnTo>
                  <a:pt x="41" y="173"/>
                </a:lnTo>
                <a:lnTo>
                  <a:pt x="38" y="175"/>
                </a:lnTo>
                <a:lnTo>
                  <a:pt x="32" y="177"/>
                </a:lnTo>
                <a:lnTo>
                  <a:pt x="29" y="177"/>
                </a:lnTo>
                <a:lnTo>
                  <a:pt x="23" y="178"/>
                </a:lnTo>
                <a:lnTo>
                  <a:pt x="18" y="177"/>
                </a:lnTo>
                <a:lnTo>
                  <a:pt x="11" y="177"/>
                </a:lnTo>
                <a:lnTo>
                  <a:pt x="0" y="180"/>
                </a:lnTo>
                <a:lnTo>
                  <a:pt x="18" y="19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2" name=""/>
          <p:cNvSpPr/>
          <p:nvPr/>
        </p:nvSpPr>
        <p:spPr>
          <a:xfrm>
            <a:off x="1733400" y="4529160"/>
            <a:ext cx="44640" cy="166680"/>
          </a:xfrm>
          <a:custGeom>
            <a:avLst/>
            <a:gdLst/>
            <a:ahLst/>
            <a:rect l="l" t="t" r="r" b="b"/>
            <a:pathLst>
              <a:path w="55" h="212">
                <a:moveTo>
                  <a:pt x="51" y="203"/>
                </a:moveTo>
                <a:lnTo>
                  <a:pt x="51" y="210"/>
                </a:lnTo>
                <a:lnTo>
                  <a:pt x="53" y="201"/>
                </a:lnTo>
                <a:lnTo>
                  <a:pt x="55" y="192"/>
                </a:lnTo>
                <a:lnTo>
                  <a:pt x="55" y="183"/>
                </a:lnTo>
                <a:lnTo>
                  <a:pt x="55" y="174"/>
                </a:lnTo>
                <a:lnTo>
                  <a:pt x="53" y="158"/>
                </a:lnTo>
                <a:lnTo>
                  <a:pt x="51" y="141"/>
                </a:lnTo>
                <a:lnTo>
                  <a:pt x="48" y="125"/>
                </a:lnTo>
                <a:lnTo>
                  <a:pt x="44" y="110"/>
                </a:lnTo>
                <a:lnTo>
                  <a:pt x="41" y="96"/>
                </a:lnTo>
                <a:lnTo>
                  <a:pt x="35" y="82"/>
                </a:lnTo>
                <a:lnTo>
                  <a:pt x="28" y="57"/>
                </a:lnTo>
                <a:lnTo>
                  <a:pt x="23" y="36"/>
                </a:lnTo>
                <a:lnTo>
                  <a:pt x="21" y="27"/>
                </a:lnTo>
                <a:lnTo>
                  <a:pt x="21" y="20"/>
                </a:lnTo>
                <a:lnTo>
                  <a:pt x="21" y="16"/>
                </a:lnTo>
                <a:lnTo>
                  <a:pt x="21" y="14"/>
                </a:lnTo>
                <a:lnTo>
                  <a:pt x="23" y="12"/>
                </a:lnTo>
                <a:lnTo>
                  <a:pt x="23" y="11"/>
                </a:lnTo>
                <a:lnTo>
                  <a:pt x="5" y="0"/>
                </a:lnTo>
                <a:lnTo>
                  <a:pt x="3" y="4"/>
                </a:lnTo>
                <a:lnTo>
                  <a:pt x="2" y="9"/>
                </a:lnTo>
                <a:lnTo>
                  <a:pt x="2" y="14"/>
                </a:lnTo>
                <a:lnTo>
                  <a:pt x="0" y="20"/>
                </a:lnTo>
                <a:lnTo>
                  <a:pt x="0" y="29"/>
                </a:lnTo>
                <a:lnTo>
                  <a:pt x="2" y="39"/>
                </a:lnTo>
                <a:lnTo>
                  <a:pt x="7" y="62"/>
                </a:lnTo>
                <a:lnTo>
                  <a:pt x="16" y="87"/>
                </a:lnTo>
                <a:lnTo>
                  <a:pt x="21" y="101"/>
                </a:lnTo>
                <a:lnTo>
                  <a:pt x="23" y="116"/>
                </a:lnTo>
                <a:lnTo>
                  <a:pt x="28" y="130"/>
                </a:lnTo>
                <a:lnTo>
                  <a:pt x="32" y="144"/>
                </a:lnTo>
                <a:lnTo>
                  <a:pt x="32" y="160"/>
                </a:lnTo>
                <a:lnTo>
                  <a:pt x="34" y="174"/>
                </a:lnTo>
                <a:lnTo>
                  <a:pt x="34" y="183"/>
                </a:lnTo>
                <a:lnTo>
                  <a:pt x="34" y="190"/>
                </a:lnTo>
                <a:lnTo>
                  <a:pt x="32" y="199"/>
                </a:lnTo>
                <a:lnTo>
                  <a:pt x="32" y="207"/>
                </a:lnTo>
                <a:lnTo>
                  <a:pt x="32" y="212"/>
                </a:lnTo>
                <a:lnTo>
                  <a:pt x="51" y="20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3" name=""/>
          <p:cNvSpPr/>
          <p:nvPr/>
        </p:nvSpPr>
        <p:spPr>
          <a:xfrm>
            <a:off x="1760400" y="4689360"/>
            <a:ext cx="52560" cy="96840"/>
          </a:xfrm>
          <a:custGeom>
            <a:avLst/>
            <a:gdLst/>
            <a:ahLst/>
            <a:rect l="l" t="t" r="r" b="b"/>
            <a:pathLst>
              <a:path w="66" h="121">
                <a:moveTo>
                  <a:pt x="66" y="121"/>
                </a:moveTo>
                <a:lnTo>
                  <a:pt x="66" y="121"/>
                </a:lnTo>
                <a:lnTo>
                  <a:pt x="66" y="110"/>
                </a:lnTo>
                <a:lnTo>
                  <a:pt x="64" y="101"/>
                </a:lnTo>
                <a:lnTo>
                  <a:pt x="62" y="93"/>
                </a:lnTo>
                <a:lnTo>
                  <a:pt x="60" y="84"/>
                </a:lnTo>
                <a:lnTo>
                  <a:pt x="58" y="75"/>
                </a:lnTo>
                <a:lnTo>
                  <a:pt x="55" y="68"/>
                </a:lnTo>
                <a:lnTo>
                  <a:pt x="51" y="60"/>
                </a:lnTo>
                <a:lnTo>
                  <a:pt x="48" y="53"/>
                </a:lnTo>
                <a:lnTo>
                  <a:pt x="41" y="39"/>
                </a:lnTo>
                <a:lnTo>
                  <a:pt x="33" y="27"/>
                </a:lnTo>
                <a:lnTo>
                  <a:pt x="26" y="12"/>
                </a:lnTo>
                <a:lnTo>
                  <a:pt x="19" y="0"/>
                </a:lnTo>
                <a:lnTo>
                  <a:pt x="0" y="9"/>
                </a:lnTo>
                <a:lnTo>
                  <a:pt x="7" y="23"/>
                </a:lnTo>
                <a:lnTo>
                  <a:pt x="16" y="36"/>
                </a:lnTo>
                <a:lnTo>
                  <a:pt x="23" y="50"/>
                </a:lnTo>
                <a:lnTo>
                  <a:pt x="30" y="62"/>
                </a:lnTo>
                <a:lnTo>
                  <a:pt x="33" y="69"/>
                </a:lnTo>
                <a:lnTo>
                  <a:pt x="35" y="75"/>
                </a:lnTo>
                <a:lnTo>
                  <a:pt x="39" y="82"/>
                </a:lnTo>
                <a:lnTo>
                  <a:pt x="41" y="89"/>
                </a:lnTo>
                <a:lnTo>
                  <a:pt x="42" y="96"/>
                </a:lnTo>
                <a:lnTo>
                  <a:pt x="44" y="105"/>
                </a:lnTo>
                <a:lnTo>
                  <a:pt x="44" y="112"/>
                </a:lnTo>
                <a:lnTo>
                  <a:pt x="44" y="121"/>
                </a:lnTo>
                <a:lnTo>
                  <a:pt x="66" y="1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4" name=""/>
          <p:cNvSpPr/>
          <p:nvPr/>
        </p:nvSpPr>
        <p:spPr>
          <a:xfrm>
            <a:off x="1778040" y="4786200"/>
            <a:ext cx="34920" cy="58680"/>
          </a:xfrm>
          <a:custGeom>
            <a:avLst/>
            <a:gdLst/>
            <a:ahLst/>
            <a:rect l="l" t="t" r="r" b="b"/>
            <a:pathLst>
              <a:path w="45" h="75">
                <a:moveTo>
                  <a:pt x="20" y="75"/>
                </a:moveTo>
                <a:lnTo>
                  <a:pt x="20" y="75"/>
                </a:lnTo>
                <a:lnTo>
                  <a:pt x="27" y="62"/>
                </a:lnTo>
                <a:lnTo>
                  <a:pt x="36" y="50"/>
                </a:lnTo>
                <a:lnTo>
                  <a:pt x="39" y="41"/>
                </a:lnTo>
                <a:lnTo>
                  <a:pt x="41" y="30"/>
                </a:lnTo>
                <a:lnTo>
                  <a:pt x="43" y="23"/>
                </a:lnTo>
                <a:lnTo>
                  <a:pt x="45" y="16"/>
                </a:lnTo>
                <a:lnTo>
                  <a:pt x="45" y="9"/>
                </a:lnTo>
                <a:lnTo>
                  <a:pt x="45" y="0"/>
                </a:lnTo>
                <a:lnTo>
                  <a:pt x="23" y="0"/>
                </a:lnTo>
                <a:lnTo>
                  <a:pt x="23" y="9"/>
                </a:lnTo>
                <a:lnTo>
                  <a:pt x="23" y="14"/>
                </a:lnTo>
                <a:lnTo>
                  <a:pt x="21" y="21"/>
                </a:lnTo>
                <a:lnTo>
                  <a:pt x="21" y="25"/>
                </a:lnTo>
                <a:lnTo>
                  <a:pt x="20" y="34"/>
                </a:lnTo>
                <a:lnTo>
                  <a:pt x="16" y="39"/>
                </a:lnTo>
                <a:lnTo>
                  <a:pt x="9" y="52"/>
                </a:lnTo>
                <a:lnTo>
                  <a:pt x="0" y="66"/>
                </a:lnTo>
                <a:lnTo>
                  <a:pt x="0" y="66"/>
                </a:lnTo>
                <a:lnTo>
                  <a:pt x="20" y="7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5" name=""/>
          <p:cNvSpPr/>
          <p:nvPr/>
        </p:nvSpPr>
        <p:spPr>
          <a:xfrm>
            <a:off x="1763640" y="4836960"/>
            <a:ext cx="28800" cy="123840"/>
          </a:xfrm>
          <a:custGeom>
            <a:avLst/>
            <a:gdLst/>
            <a:ahLst/>
            <a:rect l="l" t="t" r="r" b="b"/>
            <a:pathLst>
              <a:path w="38" h="155">
                <a:moveTo>
                  <a:pt x="20" y="155"/>
                </a:moveTo>
                <a:lnTo>
                  <a:pt x="20" y="155"/>
                </a:lnTo>
                <a:lnTo>
                  <a:pt x="20" y="137"/>
                </a:lnTo>
                <a:lnTo>
                  <a:pt x="22" y="119"/>
                </a:lnTo>
                <a:lnTo>
                  <a:pt x="23" y="100"/>
                </a:lnTo>
                <a:lnTo>
                  <a:pt x="25" y="78"/>
                </a:lnTo>
                <a:lnTo>
                  <a:pt x="27" y="59"/>
                </a:lnTo>
                <a:lnTo>
                  <a:pt x="29" y="39"/>
                </a:lnTo>
                <a:lnTo>
                  <a:pt x="30" y="30"/>
                </a:lnTo>
                <a:lnTo>
                  <a:pt x="34" y="21"/>
                </a:lnTo>
                <a:lnTo>
                  <a:pt x="34" y="14"/>
                </a:lnTo>
                <a:lnTo>
                  <a:pt x="38" y="7"/>
                </a:lnTo>
                <a:lnTo>
                  <a:pt x="18" y="0"/>
                </a:lnTo>
                <a:lnTo>
                  <a:pt x="14" y="9"/>
                </a:lnTo>
                <a:lnTo>
                  <a:pt x="13" y="18"/>
                </a:lnTo>
                <a:lnTo>
                  <a:pt x="11" y="27"/>
                </a:lnTo>
                <a:lnTo>
                  <a:pt x="9" y="35"/>
                </a:lnTo>
                <a:lnTo>
                  <a:pt x="6" y="57"/>
                </a:lnTo>
                <a:lnTo>
                  <a:pt x="4" y="76"/>
                </a:lnTo>
                <a:lnTo>
                  <a:pt x="2" y="98"/>
                </a:lnTo>
                <a:lnTo>
                  <a:pt x="0" y="119"/>
                </a:lnTo>
                <a:lnTo>
                  <a:pt x="0" y="137"/>
                </a:lnTo>
                <a:lnTo>
                  <a:pt x="0" y="155"/>
                </a:lnTo>
                <a:lnTo>
                  <a:pt x="20" y="1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6" name=""/>
          <p:cNvSpPr/>
          <p:nvPr/>
        </p:nvSpPr>
        <p:spPr>
          <a:xfrm>
            <a:off x="1763640" y="4960800"/>
            <a:ext cx="63720" cy="109800"/>
          </a:xfrm>
          <a:custGeom>
            <a:avLst/>
            <a:gdLst/>
            <a:ahLst/>
            <a:rect l="l" t="t" r="r" b="b"/>
            <a:pathLst>
              <a:path w="80" h="139">
                <a:moveTo>
                  <a:pt x="80" y="117"/>
                </a:moveTo>
                <a:lnTo>
                  <a:pt x="80" y="117"/>
                </a:lnTo>
                <a:lnTo>
                  <a:pt x="79" y="117"/>
                </a:lnTo>
                <a:lnTo>
                  <a:pt x="75" y="117"/>
                </a:lnTo>
                <a:lnTo>
                  <a:pt x="73" y="117"/>
                </a:lnTo>
                <a:lnTo>
                  <a:pt x="70" y="115"/>
                </a:lnTo>
                <a:lnTo>
                  <a:pt x="68" y="114"/>
                </a:lnTo>
                <a:lnTo>
                  <a:pt x="64" y="112"/>
                </a:lnTo>
                <a:lnTo>
                  <a:pt x="63" y="110"/>
                </a:lnTo>
                <a:lnTo>
                  <a:pt x="59" y="107"/>
                </a:lnTo>
                <a:lnTo>
                  <a:pt x="54" y="101"/>
                </a:lnTo>
                <a:lnTo>
                  <a:pt x="48" y="94"/>
                </a:lnTo>
                <a:lnTo>
                  <a:pt x="45" y="85"/>
                </a:lnTo>
                <a:lnTo>
                  <a:pt x="39" y="76"/>
                </a:lnTo>
                <a:lnTo>
                  <a:pt x="36" y="67"/>
                </a:lnTo>
                <a:lnTo>
                  <a:pt x="32" y="57"/>
                </a:lnTo>
                <a:lnTo>
                  <a:pt x="29" y="46"/>
                </a:lnTo>
                <a:lnTo>
                  <a:pt x="25" y="37"/>
                </a:lnTo>
                <a:lnTo>
                  <a:pt x="23" y="26"/>
                </a:lnTo>
                <a:lnTo>
                  <a:pt x="22" y="16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lnTo>
                  <a:pt x="0" y="9"/>
                </a:lnTo>
                <a:lnTo>
                  <a:pt x="2" y="19"/>
                </a:lnTo>
                <a:lnTo>
                  <a:pt x="4" y="30"/>
                </a:lnTo>
                <a:lnTo>
                  <a:pt x="6" y="41"/>
                </a:lnTo>
                <a:lnTo>
                  <a:pt x="9" y="53"/>
                </a:lnTo>
                <a:lnTo>
                  <a:pt x="11" y="64"/>
                </a:lnTo>
                <a:lnTo>
                  <a:pt x="16" y="74"/>
                </a:lnTo>
                <a:lnTo>
                  <a:pt x="20" y="85"/>
                </a:lnTo>
                <a:lnTo>
                  <a:pt x="25" y="94"/>
                </a:lnTo>
                <a:lnTo>
                  <a:pt x="30" y="105"/>
                </a:lnTo>
                <a:lnTo>
                  <a:pt x="38" y="114"/>
                </a:lnTo>
                <a:lnTo>
                  <a:pt x="45" y="121"/>
                </a:lnTo>
                <a:lnTo>
                  <a:pt x="48" y="126"/>
                </a:lnTo>
                <a:lnTo>
                  <a:pt x="52" y="128"/>
                </a:lnTo>
                <a:lnTo>
                  <a:pt x="55" y="131"/>
                </a:lnTo>
                <a:lnTo>
                  <a:pt x="61" y="133"/>
                </a:lnTo>
                <a:lnTo>
                  <a:pt x="66" y="135"/>
                </a:lnTo>
                <a:lnTo>
                  <a:pt x="70" y="137"/>
                </a:lnTo>
                <a:lnTo>
                  <a:pt x="75" y="139"/>
                </a:lnTo>
                <a:lnTo>
                  <a:pt x="80" y="139"/>
                </a:lnTo>
                <a:lnTo>
                  <a:pt x="80" y="1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7" name=""/>
          <p:cNvSpPr/>
          <p:nvPr/>
        </p:nvSpPr>
        <p:spPr>
          <a:xfrm>
            <a:off x="1827360" y="5016600"/>
            <a:ext cx="45720" cy="54000"/>
          </a:xfrm>
          <a:custGeom>
            <a:avLst/>
            <a:gdLst/>
            <a:ahLst/>
            <a:rect l="l" t="t" r="r" b="b"/>
            <a:pathLst>
              <a:path w="59" h="70">
                <a:moveTo>
                  <a:pt x="38" y="0"/>
                </a:moveTo>
                <a:lnTo>
                  <a:pt x="38" y="13"/>
                </a:lnTo>
                <a:lnTo>
                  <a:pt x="36" y="23"/>
                </a:lnTo>
                <a:lnTo>
                  <a:pt x="34" y="27"/>
                </a:lnTo>
                <a:lnTo>
                  <a:pt x="34" y="32"/>
                </a:lnTo>
                <a:lnTo>
                  <a:pt x="32" y="36"/>
                </a:lnTo>
                <a:lnTo>
                  <a:pt x="31" y="38"/>
                </a:lnTo>
                <a:lnTo>
                  <a:pt x="29" y="41"/>
                </a:lnTo>
                <a:lnTo>
                  <a:pt x="27" y="43"/>
                </a:lnTo>
                <a:lnTo>
                  <a:pt x="23" y="45"/>
                </a:lnTo>
                <a:lnTo>
                  <a:pt x="20" y="46"/>
                </a:lnTo>
                <a:lnTo>
                  <a:pt x="16" y="46"/>
                </a:lnTo>
                <a:lnTo>
                  <a:pt x="13" y="48"/>
                </a:lnTo>
                <a:lnTo>
                  <a:pt x="7" y="48"/>
                </a:lnTo>
                <a:lnTo>
                  <a:pt x="0" y="48"/>
                </a:lnTo>
                <a:lnTo>
                  <a:pt x="0" y="70"/>
                </a:lnTo>
                <a:lnTo>
                  <a:pt x="9" y="70"/>
                </a:lnTo>
                <a:lnTo>
                  <a:pt x="15" y="68"/>
                </a:lnTo>
                <a:lnTo>
                  <a:pt x="23" y="66"/>
                </a:lnTo>
                <a:lnTo>
                  <a:pt x="29" y="64"/>
                </a:lnTo>
                <a:lnTo>
                  <a:pt x="34" y="62"/>
                </a:lnTo>
                <a:lnTo>
                  <a:pt x="39" y="59"/>
                </a:lnTo>
                <a:lnTo>
                  <a:pt x="45" y="54"/>
                </a:lnTo>
                <a:lnTo>
                  <a:pt x="48" y="50"/>
                </a:lnTo>
                <a:lnTo>
                  <a:pt x="52" y="45"/>
                </a:lnTo>
                <a:lnTo>
                  <a:pt x="54" y="39"/>
                </a:lnTo>
                <a:lnTo>
                  <a:pt x="55" y="32"/>
                </a:lnTo>
                <a:lnTo>
                  <a:pt x="57" y="27"/>
                </a:lnTo>
                <a:lnTo>
                  <a:pt x="59" y="14"/>
                </a:lnTo>
                <a:lnTo>
                  <a:pt x="59" y="0"/>
                </a:lnTo>
                <a:lnTo>
                  <a:pt x="3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8" name=""/>
          <p:cNvSpPr/>
          <p:nvPr/>
        </p:nvSpPr>
        <p:spPr>
          <a:xfrm>
            <a:off x="1865160" y="5006880"/>
            <a:ext cx="2088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09" name=""/>
          <p:cNvSpPr/>
          <p:nvPr/>
        </p:nvSpPr>
        <p:spPr>
          <a:xfrm>
            <a:off x="1881360" y="5010120"/>
            <a:ext cx="31680" cy="27000"/>
          </a:xfrm>
          <a:custGeom>
            <a:avLst/>
            <a:gdLst/>
            <a:ahLst/>
            <a:rect l="l" t="t" r="r" b="b"/>
            <a:pathLst>
              <a:path w="39" h="34">
                <a:moveTo>
                  <a:pt x="39" y="34"/>
                </a:moveTo>
                <a:lnTo>
                  <a:pt x="39" y="34"/>
                </a:lnTo>
                <a:lnTo>
                  <a:pt x="39" y="29"/>
                </a:lnTo>
                <a:lnTo>
                  <a:pt x="35" y="21"/>
                </a:lnTo>
                <a:lnTo>
                  <a:pt x="34" y="18"/>
                </a:lnTo>
                <a:lnTo>
                  <a:pt x="30" y="14"/>
                </a:lnTo>
                <a:lnTo>
                  <a:pt x="23" y="7"/>
                </a:lnTo>
                <a:lnTo>
                  <a:pt x="14" y="0"/>
                </a:lnTo>
                <a:lnTo>
                  <a:pt x="0" y="14"/>
                </a:lnTo>
                <a:lnTo>
                  <a:pt x="9" y="21"/>
                </a:lnTo>
                <a:lnTo>
                  <a:pt x="14" y="27"/>
                </a:lnTo>
                <a:lnTo>
                  <a:pt x="16" y="29"/>
                </a:lnTo>
                <a:lnTo>
                  <a:pt x="18" y="32"/>
                </a:lnTo>
                <a:lnTo>
                  <a:pt x="18" y="32"/>
                </a:lnTo>
                <a:lnTo>
                  <a:pt x="18" y="34"/>
                </a:lnTo>
                <a:lnTo>
                  <a:pt x="39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0" name=""/>
          <p:cNvSpPr/>
          <p:nvPr/>
        </p:nvSpPr>
        <p:spPr>
          <a:xfrm>
            <a:off x="1886040" y="5037120"/>
            <a:ext cx="27000" cy="31680"/>
          </a:xfrm>
          <a:custGeom>
            <a:avLst/>
            <a:gdLst/>
            <a:ahLst/>
            <a:rect l="l" t="t" r="r" b="b"/>
            <a:pathLst>
              <a:path w="34" h="39">
                <a:moveTo>
                  <a:pt x="23" y="39"/>
                </a:moveTo>
                <a:lnTo>
                  <a:pt x="23" y="39"/>
                </a:lnTo>
                <a:lnTo>
                  <a:pt x="23" y="37"/>
                </a:lnTo>
                <a:lnTo>
                  <a:pt x="23" y="35"/>
                </a:lnTo>
                <a:lnTo>
                  <a:pt x="25" y="32"/>
                </a:lnTo>
                <a:lnTo>
                  <a:pt x="27" y="28"/>
                </a:lnTo>
                <a:lnTo>
                  <a:pt x="30" y="23"/>
                </a:lnTo>
                <a:lnTo>
                  <a:pt x="32" y="16"/>
                </a:lnTo>
                <a:lnTo>
                  <a:pt x="34" y="9"/>
                </a:lnTo>
                <a:lnTo>
                  <a:pt x="34" y="0"/>
                </a:lnTo>
                <a:lnTo>
                  <a:pt x="11" y="0"/>
                </a:lnTo>
                <a:lnTo>
                  <a:pt x="11" y="5"/>
                </a:lnTo>
                <a:lnTo>
                  <a:pt x="11" y="11"/>
                </a:lnTo>
                <a:lnTo>
                  <a:pt x="7" y="16"/>
                </a:lnTo>
                <a:lnTo>
                  <a:pt x="7" y="19"/>
                </a:lnTo>
                <a:lnTo>
                  <a:pt x="5" y="23"/>
                </a:lnTo>
                <a:lnTo>
                  <a:pt x="2" y="28"/>
                </a:lnTo>
                <a:lnTo>
                  <a:pt x="0" y="34"/>
                </a:lnTo>
                <a:lnTo>
                  <a:pt x="0" y="39"/>
                </a:lnTo>
                <a:lnTo>
                  <a:pt x="23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1" name=""/>
          <p:cNvSpPr/>
          <p:nvPr/>
        </p:nvSpPr>
        <p:spPr>
          <a:xfrm>
            <a:off x="1886040" y="5064120"/>
            <a:ext cx="48960" cy="42840"/>
          </a:xfrm>
          <a:custGeom>
            <a:avLst/>
            <a:gdLst/>
            <a:ahLst/>
            <a:rect l="l" t="t" r="r" b="b"/>
            <a:pathLst>
              <a:path w="62" h="53">
                <a:moveTo>
                  <a:pt x="55" y="53"/>
                </a:moveTo>
                <a:lnTo>
                  <a:pt x="62" y="35"/>
                </a:lnTo>
                <a:lnTo>
                  <a:pt x="55" y="28"/>
                </a:lnTo>
                <a:lnTo>
                  <a:pt x="41" y="17"/>
                </a:lnTo>
                <a:lnTo>
                  <a:pt x="32" y="10"/>
                </a:lnTo>
                <a:lnTo>
                  <a:pt x="27" y="3"/>
                </a:lnTo>
                <a:lnTo>
                  <a:pt x="21" y="0"/>
                </a:lnTo>
                <a:lnTo>
                  <a:pt x="21" y="3"/>
                </a:lnTo>
                <a:lnTo>
                  <a:pt x="0" y="3"/>
                </a:lnTo>
                <a:lnTo>
                  <a:pt x="5" y="14"/>
                </a:lnTo>
                <a:lnTo>
                  <a:pt x="11" y="19"/>
                </a:lnTo>
                <a:lnTo>
                  <a:pt x="18" y="25"/>
                </a:lnTo>
                <a:lnTo>
                  <a:pt x="27" y="32"/>
                </a:lnTo>
                <a:lnTo>
                  <a:pt x="41" y="46"/>
                </a:lnTo>
                <a:lnTo>
                  <a:pt x="48" y="51"/>
                </a:lnTo>
                <a:lnTo>
                  <a:pt x="55" y="32"/>
                </a:lnTo>
                <a:lnTo>
                  <a:pt x="55" y="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2" name=""/>
          <p:cNvSpPr/>
          <p:nvPr/>
        </p:nvSpPr>
        <p:spPr>
          <a:xfrm>
            <a:off x="1905120" y="5089680"/>
            <a:ext cx="23760" cy="17280"/>
          </a:xfrm>
          <a:custGeom>
            <a:avLst/>
            <a:gdLst/>
            <a:ahLst/>
            <a:rect l="l" t="t" r="r" b="b"/>
            <a:pathLst>
              <a:path w="30" h="21">
                <a:moveTo>
                  <a:pt x="20" y="10"/>
                </a:moveTo>
                <a:lnTo>
                  <a:pt x="11" y="21"/>
                </a:lnTo>
                <a:lnTo>
                  <a:pt x="14" y="21"/>
                </a:lnTo>
                <a:lnTo>
                  <a:pt x="20" y="21"/>
                </a:lnTo>
                <a:lnTo>
                  <a:pt x="25" y="21"/>
                </a:lnTo>
                <a:lnTo>
                  <a:pt x="30" y="21"/>
                </a:lnTo>
                <a:lnTo>
                  <a:pt x="30" y="0"/>
                </a:lnTo>
                <a:lnTo>
                  <a:pt x="25" y="0"/>
                </a:lnTo>
                <a:lnTo>
                  <a:pt x="20" y="0"/>
                </a:lnTo>
                <a:lnTo>
                  <a:pt x="14" y="0"/>
                </a:lnTo>
                <a:lnTo>
                  <a:pt x="11" y="0"/>
                </a:lnTo>
                <a:lnTo>
                  <a:pt x="0" y="10"/>
                </a:lnTo>
                <a:lnTo>
                  <a:pt x="20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3" name=""/>
          <p:cNvSpPr/>
          <p:nvPr/>
        </p:nvSpPr>
        <p:spPr>
          <a:xfrm>
            <a:off x="1905120" y="5097600"/>
            <a:ext cx="15840" cy="98280"/>
          </a:xfrm>
          <a:custGeom>
            <a:avLst/>
            <a:gdLst/>
            <a:ahLst/>
            <a:rect l="l" t="t" r="r" b="b"/>
            <a:pathLst>
              <a:path w="22" h="123">
                <a:moveTo>
                  <a:pt x="22" y="123"/>
                </a:moveTo>
                <a:lnTo>
                  <a:pt x="22" y="123"/>
                </a:lnTo>
                <a:lnTo>
                  <a:pt x="22" y="107"/>
                </a:lnTo>
                <a:lnTo>
                  <a:pt x="22" y="91"/>
                </a:lnTo>
                <a:lnTo>
                  <a:pt x="22" y="77"/>
                </a:lnTo>
                <a:lnTo>
                  <a:pt x="22" y="63"/>
                </a:lnTo>
                <a:lnTo>
                  <a:pt x="22" y="48"/>
                </a:lnTo>
                <a:lnTo>
                  <a:pt x="22" y="32"/>
                </a:lnTo>
                <a:lnTo>
                  <a:pt x="22" y="18"/>
                </a:lnTo>
                <a:lnTo>
                  <a:pt x="22" y="0"/>
                </a:lnTo>
                <a:lnTo>
                  <a:pt x="0" y="0"/>
                </a:lnTo>
                <a:lnTo>
                  <a:pt x="0" y="18"/>
                </a:lnTo>
                <a:lnTo>
                  <a:pt x="0" y="32"/>
                </a:lnTo>
                <a:lnTo>
                  <a:pt x="0" y="48"/>
                </a:lnTo>
                <a:lnTo>
                  <a:pt x="0" y="63"/>
                </a:lnTo>
                <a:lnTo>
                  <a:pt x="0" y="77"/>
                </a:lnTo>
                <a:lnTo>
                  <a:pt x="0" y="91"/>
                </a:lnTo>
                <a:lnTo>
                  <a:pt x="0" y="107"/>
                </a:lnTo>
                <a:lnTo>
                  <a:pt x="0" y="123"/>
                </a:lnTo>
                <a:lnTo>
                  <a:pt x="22" y="1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4" name=""/>
          <p:cNvSpPr/>
          <p:nvPr/>
        </p:nvSpPr>
        <p:spPr>
          <a:xfrm>
            <a:off x="1886040" y="5195880"/>
            <a:ext cx="34920" cy="46080"/>
          </a:xfrm>
          <a:custGeom>
            <a:avLst/>
            <a:gdLst/>
            <a:ahLst/>
            <a:rect l="l" t="t" r="r" b="b"/>
            <a:pathLst>
              <a:path w="45" h="59">
                <a:moveTo>
                  <a:pt x="21" y="59"/>
                </a:moveTo>
                <a:lnTo>
                  <a:pt x="21" y="59"/>
                </a:lnTo>
                <a:lnTo>
                  <a:pt x="23" y="55"/>
                </a:lnTo>
                <a:lnTo>
                  <a:pt x="23" y="50"/>
                </a:lnTo>
                <a:lnTo>
                  <a:pt x="25" y="48"/>
                </a:lnTo>
                <a:lnTo>
                  <a:pt x="25" y="45"/>
                </a:lnTo>
                <a:lnTo>
                  <a:pt x="29" y="38"/>
                </a:lnTo>
                <a:lnTo>
                  <a:pt x="32" y="30"/>
                </a:lnTo>
                <a:lnTo>
                  <a:pt x="37" y="23"/>
                </a:lnTo>
                <a:lnTo>
                  <a:pt x="39" y="18"/>
                </a:lnTo>
                <a:lnTo>
                  <a:pt x="43" y="13"/>
                </a:lnTo>
                <a:lnTo>
                  <a:pt x="43" y="9"/>
                </a:lnTo>
                <a:lnTo>
                  <a:pt x="45" y="6"/>
                </a:lnTo>
                <a:lnTo>
                  <a:pt x="45" y="0"/>
                </a:lnTo>
                <a:lnTo>
                  <a:pt x="21" y="0"/>
                </a:lnTo>
                <a:lnTo>
                  <a:pt x="21" y="2"/>
                </a:lnTo>
                <a:lnTo>
                  <a:pt x="21" y="4"/>
                </a:lnTo>
                <a:lnTo>
                  <a:pt x="21" y="7"/>
                </a:lnTo>
                <a:lnTo>
                  <a:pt x="20" y="9"/>
                </a:lnTo>
                <a:lnTo>
                  <a:pt x="16" y="14"/>
                </a:lnTo>
                <a:lnTo>
                  <a:pt x="13" y="22"/>
                </a:lnTo>
                <a:lnTo>
                  <a:pt x="7" y="29"/>
                </a:lnTo>
                <a:lnTo>
                  <a:pt x="4" y="38"/>
                </a:lnTo>
                <a:lnTo>
                  <a:pt x="2" y="43"/>
                </a:lnTo>
                <a:lnTo>
                  <a:pt x="2" y="48"/>
                </a:lnTo>
                <a:lnTo>
                  <a:pt x="0" y="54"/>
                </a:lnTo>
                <a:lnTo>
                  <a:pt x="0" y="59"/>
                </a:lnTo>
                <a:lnTo>
                  <a:pt x="21" y="5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5" name=""/>
          <p:cNvSpPr/>
          <p:nvPr/>
        </p:nvSpPr>
        <p:spPr>
          <a:xfrm>
            <a:off x="1886040" y="5241960"/>
            <a:ext cx="19080" cy="31680"/>
          </a:xfrm>
          <a:custGeom>
            <a:avLst/>
            <a:gdLst/>
            <a:ahLst/>
            <a:rect l="l" t="t" r="r" b="b"/>
            <a:pathLst>
              <a:path w="23" h="41">
                <a:moveTo>
                  <a:pt x="23" y="41"/>
                </a:moveTo>
                <a:lnTo>
                  <a:pt x="23" y="41"/>
                </a:lnTo>
                <a:lnTo>
                  <a:pt x="23" y="34"/>
                </a:lnTo>
                <a:lnTo>
                  <a:pt x="23" y="23"/>
                </a:lnTo>
                <a:lnTo>
                  <a:pt x="23" y="12"/>
                </a:lnTo>
                <a:lnTo>
                  <a:pt x="23" y="0"/>
                </a:lnTo>
                <a:lnTo>
                  <a:pt x="0" y="0"/>
                </a:lnTo>
                <a:lnTo>
                  <a:pt x="0" y="12"/>
                </a:lnTo>
                <a:lnTo>
                  <a:pt x="0" y="23"/>
                </a:lnTo>
                <a:lnTo>
                  <a:pt x="0" y="34"/>
                </a:lnTo>
                <a:lnTo>
                  <a:pt x="0" y="41"/>
                </a:lnTo>
                <a:lnTo>
                  <a:pt x="23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6" name=""/>
          <p:cNvSpPr/>
          <p:nvPr/>
        </p:nvSpPr>
        <p:spPr>
          <a:xfrm>
            <a:off x="1876320" y="5273640"/>
            <a:ext cx="28800" cy="38160"/>
          </a:xfrm>
          <a:custGeom>
            <a:avLst/>
            <a:gdLst/>
            <a:ahLst/>
            <a:rect l="l" t="t" r="r" b="b"/>
            <a:pathLst>
              <a:path w="35" h="46">
                <a:moveTo>
                  <a:pt x="21" y="46"/>
                </a:moveTo>
                <a:lnTo>
                  <a:pt x="21" y="46"/>
                </a:lnTo>
                <a:lnTo>
                  <a:pt x="21" y="43"/>
                </a:lnTo>
                <a:lnTo>
                  <a:pt x="23" y="37"/>
                </a:lnTo>
                <a:lnTo>
                  <a:pt x="25" y="32"/>
                </a:lnTo>
                <a:lnTo>
                  <a:pt x="26" y="28"/>
                </a:lnTo>
                <a:lnTo>
                  <a:pt x="30" y="23"/>
                </a:lnTo>
                <a:lnTo>
                  <a:pt x="32" y="16"/>
                </a:lnTo>
                <a:lnTo>
                  <a:pt x="35" y="9"/>
                </a:lnTo>
                <a:lnTo>
                  <a:pt x="35" y="0"/>
                </a:lnTo>
                <a:lnTo>
                  <a:pt x="14" y="0"/>
                </a:lnTo>
                <a:lnTo>
                  <a:pt x="12" y="5"/>
                </a:lnTo>
                <a:lnTo>
                  <a:pt x="12" y="9"/>
                </a:lnTo>
                <a:lnTo>
                  <a:pt x="10" y="14"/>
                </a:lnTo>
                <a:lnTo>
                  <a:pt x="9" y="19"/>
                </a:lnTo>
                <a:lnTo>
                  <a:pt x="5" y="25"/>
                </a:lnTo>
                <a:lnTo>
                  <a:pt x="1" y="30"/>
                </a:lnTo>
                <a:lnTo>
                  <a:pt x="0" y="37"/>
                </a:lnTo>
                <a:lnTo>
                  <a:pt x="0" y="46"/>
                </a:lnTo>
                <a:lnTo>
                  <a:pt x="21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7" name=""/>
          <p:cNvSpPr/>
          <p:nvPr/>
        </p:nvSpPr>
        <p:spPr>
          <a:xfrm>
            <a:off x="1876320" y="5311800"/>
            <a:ext cx="93600" cy="58680"/>
          </a:xfrm>
          <a:custGeom>
            <a:avLst/>
            <a:gdLst/>
            <a:ahLst/>
            <a:rect l="l" t="t" r="r" b="b"/>
            <a:pathLst>
              <a:path w="117" h="75">
                <a:moveTo>
                  <a:pt x="117" y="75"/>
                </a:moveTo>
                <a:lnTo>
                  <a:pt x="117" y="75"/>
                </a:lnTo>
                <a:lnTo>
                  <a:pt x="117" y="70"/>
                </a:lnTo>
                <a:lnTo>
                  <a:pt x="115" y="64"/>
                </a:lnTo>
                <a:lnTo>
                  <a:pt x="114" y="59"/>
                </a:lnTo>
                <a:lnTo>
                  <a:pt x="110" y="55"/>
                </a:lnTo>
                <a:lnTo>
                  <a:pt x="108" y="52"/>
                </a:lnTo>
                <a:lnTo>
                  <a:pt x="105" y="48"/>
                </a:lnTo>
                <a:lnTo>
                  <a:pt x="101" y="46"/>
                </a:lnTo>
                <a:lnTo>
                  <a:pt x="96" y="45"/>
                </a:lnTo>
                <a:lnTo>
                  <a:pt x="89" y="39"/>
                </a:lnTo>
                <a:lnTo>
                  <a:pt x="80" y="38"/>
                </a:lnTo>
                <a:lnTo>
                  <a:pt x="69" y="36"/>
                </a:lnTo>
                <a:lnTo>
                  <a:pt x="60" y="32"/>
                </a:lnTo>
                <a:lnTo>
                  <a:pt x="51" y="30"/>
                </a:lnTo>
                <a:lnTo>
                  <a:pt x="44" y="29"/>
                </a:lnTo>
                <a:lnTo>
                  <a:pt x="37" y="25"/>
                </a:lnTo>
                <a:lnTo>
                  <a:pt x="32" y="22"/>
                </a:lnTo>
                <a:lnTo>
                  <a:pt x="30" y="20"/>
                </a:lnTo>
                <a:lnTo>
                  <a:pt x="26" y="18"/>
                </a:lnTo>
                <a:lnTo>
                  <a:pt x="25" y="16"/>
                </a:lnTo>
                <a:lnTo>
                  <a:pt x="25" y="14"/>
                </a:lnTo>
                <a:lnTo>
                  <a:pt x="23" y="11"/>
                </a:lnTo>
                <a:lnTo>
                  <a:pt x="21" y="9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6"/>
                </a:lnTo>
                <a:lnTo>
                  <a:pt x="1" y="13"/>
                </a:lnTo>
                <a:lnTo>
                  <a:pt x="3" y="18"/>
                </a:lnTo>
                <a:lnTo>
                  <a:pt x="5" y="23"/>
                </a:lnTo>
                <a:lnTo>
                  <a:pt x="7" y="27"/>
                </a:lnTo>
                <a:lnTo>
                  <a:pt x="10" y="32"/>
                </a:lnTo>
                <a:lnTo>
                  <a:pt x="16" y="36"/>
                </a:lnTo>
                <a:lnTo>
                  <a:pt x="19" y="39"/>
                </a:lnTo>
                <a:lnTo>
                  <a:pt x="28" y="43"/>
                </a:lnTo>
                <a:lnTo>
                  <a:pt x="37" y="48"/>
                </a:lnTo>
                <a:lnTo>
                  <a:pt x="46" y="50"/>
                </a:lnTo>
                <a:lnTo>
                  <a:pt x="55" y="52"/>
                </a:lnTo>
                <a:lnTo>
                  <a:pt x="65" y="55"/>
                </a:lnTo>
                <a:lnTo>
                  <a:pt x="73" y="57"/>
                </a:lnTo>
                <a:lnTo>
                  <a:pt x="80" y="59"/>
                </a:lnTo>
                <a:lnTo>
                  <a:pt x="87" y="62"/>
                </a:lnTo>
                <a:lnTo>
                  <a:pt x="89" y="62"/>
                </a:lnTo>
                <a:lnTo>
                  <a:pt x="90" y="64"/>
                </a:lnTo>
                <a:lnTo>
                  <a:pt x="92" y="66"/>
                </a:lnTo>
                <a:lnTo>
                  <a:pt x="94" y="66"/>
                </a:lnTo>
                <a:lnTo>
                  <a:pt x="94" y="70"/>
                </a:lnTo>
                <a:lnTo>
                  <a:pt x="96" y="70"/>
                </a:lnTo>
                <a:lnTo>
                  <a:pt x="96" y="73"/>
                </a:lnTo>
                <a:lnTo>
                  <a:pt x="96" y="75"/>
                </a:lnTo>
                <a:lnTo>
                  <a:pt x="117" y="7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8" name=""/>
          <p:cNvSpPr/>
          <p:nvPr/>
        </p:nvSpPr>
        <p:spPr>
          <a:xfrm>
            <a:off x="1887480" y="5370480"/>
            <a:ext cx="82440" cy="68400"/>
          </a:xfrm>
          <a:custGeom>
            <a:avLst/>
            <a:gdLst/>
            <a:ahLst/>
            <a:rect l="l" t="t" r="r" b="b"/>
            <a:pathLst>
              <a:path w="103" h="85">
                <a:moveTo>
                  <a:pt x="18" y="85"/>
                </a:moveTo>
                <a:lnTo>
                  <a:pt x="19" y="84"/>
                </a:lnTo>
                <a:lnTo>
                  <a:pt x="23" y="80"/>
                </a:lnTo>
                <a:lnTo>
                  <a:pt x="28" y="76"/>
                </a:lnTo>
                <a:lnTo>
                  <a:pt x="34" y="73"/>
                </a:lnTo>
                <a:lnTo>
                  <a:pt x="46" y="66"/>
                </a:lnTo>
                <a:lnTo>
                  <a:pt x="62" y="57"/>
                </a:lnTo>
                <a:lnTo>
                  <a:pt x="69" y="52"/>
                </a:lnTo>
                <a:lnTo>
                  <a:pt x="76" y="46"/>
                </a:lnTo>
                <a:lnTo>
                  <a:pt x="83" y="39"/>
                </a:lnTo>
                <a:lnTo>
                  <a:pt x="91" y="34"/>
                </a:lnTo>
                <a:lnTo>
                  <a:pt x="94" y="27"/>
                </a:lnTo>
                <a:lnTo>
                  <a:pt x="100" y="20"/>
                </a:lnTo>
                <a:lnTo>
                  <a:pt x="101" y="14"/>
                </a:lnTo>
                <a:lnTo>
                  <a:pt x="101" y="9"/>
                </a:lnTo>
                <a:lnTo>
                  <a:pt x="103" y="5"/>
                </a:lnTo>
                <a:lnTo>
                  <a:pt x="103" y="0"/>
                </a:lnTo>
                <a:lnTo>
                  <a:pt x="82" y="0"/>
                </a:lnTo>
                <a:lnTo>
                  <a:pt x="82" y="2"/>
                </a:lnTo>
                <a:lnTo>
                  <a:pt x="80" y="5"/>
                </a:lnTo>
                <a:lnTo>
                  <a:pt x="80" y="9"/>
                </a:lnTo>
                <a:lnTo>
                  <a:pt x="80" y="11"/>
                </a:lnTo>
                <a:lnTo>
                  <a:pt x="76" y="16"/>
                </a:lnTo>
                <a:lnTo>
                  <a:pt x="73" y="21"/>
                </a:lnTo>
                <a:lnTo>
                  <a:pt x="67" y="25"/>
                </a:lnTo>
                <a:lnTo>
                  <a:pt x="64" y="30"/>
                </a:lnTo>
                <a:lnTo>
                  <a:pt x="57" y="34"/>
                </a:lnTo>
                <a:lnTo>
                  <a:pt x="50" y="39"/>
                </a:lnTo>
                <a:lnTo>
                  <a:pt x="35" y="48"/>
                </a:lnTo>
                <a:lnTo>
                  <a:pt x="21" y="55"/>
                </a:lnTo>
                <a:lnTo>
                  <a:pt x="16" y="60"/>
                </a:lnTo>
                <a:lnTo>
                  <a:pt x="11" y="64"/>
                </a:lnTo>
                <a:lnTo>
                  <a:pt x="5" y="69"/>
                </a:lnTo>
                <a:lnTo>
                  <a:pt x="0" y="75"/>
                </a:lnTo>
                <a:lnTo>
                  <a:pt x="18" y="8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19" name=""/>
          <p:cNvSpPr/>
          <p:nvPr/>
        </p:nvSpPr>
        <p:spPr>
          <a:xfrm>
            <a:off x="1886040" y="5433840"/>
            <a:ext cx="19080" cy="241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2680" bIns="-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0" name=""/>
          <p:cNvSpPr/>
          <p:nvPr/>
        </p:nvSpPr>
        <p:spPr>
          <a:xfrm>
            <a:off x="1889280" y="5451480"/>
            <a:ext cx="20520" cy="41400"/>
          </a:xfrm>
          <a:custGeom>
            <a:avLst/>
            <a:gdLst/>
            <a:ahLst/>
            <a:rect l="l" t="t" r="r" b="b"/>
            <a:pathLst>
              <a:path w="26" h="54">
                <a:moveTo>
                  <a:pt x="23" y="54"/>
                </a:moveTo>
                <a:lnTo>
                  <a:pt x="23" y="54"/>
                </a:lnTo>
                <a:lnTo>
                  <a:pt x="23" y="43"/>
                </a:lnTo>
                <a:lnTo>
                  <a:pt x="25" y="29"/>
                </a:lnTo>
                <a:lnTo>
                  <a:pt x="26" y="22"/>
                </a:lnTo>
                <a:lnTo>
                  <a:pt x="25" y="15"/>
                </a:lnTo>
                <a:lnTo>
                  <a:pt x="23" y="9"/>
                </a:lnTo>
                <a:lnTo>
                  <a:pt x="19" y="6"/>
                </a:lnTo>
                <a:lnTo>
                  <a:pt x="17" y="2"/>
                </a:lnTo>
                <a:lnTo>
                  <a:pt x="12" y="0"/>
                </a:lnTo>
                <a:lnTo>
                  <a:pt x="1" y="18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3" y="24"/>
                </a:lnTo>
                <a:lnTo>
                  <a:pt x="3" y="27"/>
                </a:lnTo>
                <a:lnTo>
                  <a:pt x="1" y="40"/>
                </a:lnTo>
                <a:lnTo>
                  <a:pt x="0" y="54"/>
                </a:lnTo>
                <a:lnTo>
                  <a:pt x="23" y="5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1" name=""/>
          <p:cNvSpPr/>
          <p:nvPr/>
        </p:nvSpPr>
        <p:spPr>
          <a:xfrm>
            <a:off x="1889280" y="5492880"/>
            <a:ext cx="29880" cy="25200"/>
          </a:xfrm>
          <a:custGeom>
            <a:avLst/>
            <a:gdLst/>
            <a:ahLst/>
            <a:rect l="l" t="t" r="r" b="b"/>
            <a:pathLst>
              <a:path w="39" h="32">
                <a:moveTo>
                  <a:pt x="39" y="32"/>
                </a:moveTo>
                <a:lnTo>
                  <a:pt x="39" y="32"/>
                </a:lnTo>
                <a:lnTo>
                  <a:pt x="39" y="28"/>
                </a:lnTo>
                <a:lnTo>
                  <a:pt x="37" y="23"/>
                </a:lnTo>
                <a:lnTo>
                  <a:pt x="37" y="21"/>
                </a:lnTo>
                <a:lnTo>
                  <a:pt x="33" y="18"/>
                </a:lnTo>
                <a:lnTo>
                  <a:pt x="32" y="12"/>
                </a:lnTo>
                <a:lnTo>
                  <a:pt x="28" y="9"/>
                </a:lnTo>
                <a:lnTo>
                  <a:pt x="25" y="5"/>
                </a:lnTo>
                <a:lnTo>
                  <a:pt x="23" y="3"/>
                </a:lnTo>
                <a:lnTo>
                  <a:pt x="23" y="3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1" y="9"/>
                </a:lnTo>
                <a:lnTo>
                  <a:pt x="3" y="12"/>
                </a:lnTo>
                <a:lnTo>
                  <a:pt x="5" y="16"/>
                </a:lnTo>
                <a:lnTo>
                  <a:pt x="9" y="19"/>
                </a:lnTo>
                <a:lnTo>
                  <a:pt x="12" y="23"/>
                </a:lnTo>
                <a:lnTo>
                  <a:pt x="14" y="27"/>
                </a:lnTo>
                <a:lnTo>
                  <a:pt x="17" y="30"/>
                </a:lnTo>
                <a:lnTo>
                  <a:pt x="17" y="30"/>
                </a:lnTo>
                <a:lnTo>
                  <a:pt x="17" y="32"/>
                </a:lnTo>
                <a:lnTo>
                  <a:pt x="17" y="32"/>
                </a:lnTo>
                <a:lnTo>
                  <a:pt x="39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2" name=""/>
          <p:cNvSpPr/>
          <p:nvPr/>
        </p:nvSpPr>
        <p:spPr>
          <a:xfrm>
            <a:off x="1887480" y="5518080"/>
            <a:ext cx="31680" cy="96840"/>
          </a:xfrm>
          <a:custGeom>
            <a:avLst/>
            <a:gdLst/>
            <a:ahLst/>
            <a:rect l="l" t="t" r="r" b="b"/>
            <a:pathLst>
              <a:path w="41" h="121">
                <a:moveTo>
                  <a:pt x="19" y="121"/>
                </a:moveTo>
                <a:lnTo>
                  <a:pt x="23" y="110"/>
                </a:lnTo>
                <a:lnTo>
                  <a:pt x="27" y="96"/>
                </a:lnTo>
                <a:lnTo>
                  <a:pt x="30" y="76"/>
                </a:lnTo>
                <a:lnTo>
                  <a:pt x="34" y="59"/>
                </a:lnTo>
                <a:lnTo>
                  <a:pt x="35" y="39"/>
                </a:lnTo>
                <a:lnTo>
                  <a:pt x="39" y="21"/>
                </a:lnTo>
                <a:lnTo>
                  <a:pt x="41" y="9"/>
                </a:lnTo>
                <a:lnTo>
                  <a:pt x="41" y="0"/>
                </a:lnTo>
                <a:lnTo>
                  <a:pt x="19" y="0"/>
                </a:lnTo>
                <a:lnTo>
                  <a:pt x="19" y="5"/>
                </a:lnTo>
                <a:lnTo>
                  <a:pt x="18" y="18"/>
                </a:lnTo>
                <a:lnTo>
                  <a:pt x="16" y="35"/>
                </a:lnTo>
                <a:lnTo>
                  <a:pt x="12" y="53"/>
                </a:lnTo>
                <a:lnTo>
                  <a:pt x="9" y="73"/>
                </a:lnTo>
                <a:lnTo>
                  <a:pt x="5" y="91"/>
                </a:lnTo>
                <a:lnTo>
                  <a:pt x="2" y="105"/>
                </a:lnTo>
                <a:lnTo>
                  <a:pt x="0" y="114"/>
                </a:lnTo>
                <a:lnTo>
                  <a:pt x="19" y="1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3" name=""/>
          <p:cNvSpPr/>
          <p:nvPr/>
        </p:nvSpPr>
        <p:spPr>
          <a:xfrm>
            <a:off x="1873080" y="5603760"/>
            <a:ext cx="223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4" name=""/>
          <p:cNvSpPr/>
          <p:nvPr/>
        </p:nvSpPr>
        <p:spPr>
          <a:xfrm>
            <a:off x="1865160" y="5567400"/>
            <a:ext cx="17640" cy="42840"/>
          </a:xfrm>
          <a:custGeom>
            <a:avLst/>
            <a:gdLst/>
            <a:ahLst/>
            <a:rect l="l" t="t" r="r" b="b"/>
            <a:pathLst>
              <a:path w="24" h="56">
                <a:moveTo>
                  <a:pt x="0" y="4"/>
                </a:moveTo>
                <a:lnTo>
                  <a:pt x="2" y="9"/>
                </a:lnTo>
                <a:lnTo>
                  <a:pt x="2" y="13"/>
                </a:lnTo>
                <a:lnTo>
                  <a:pt x="4" y="15"/>
                </a:lnTo>
                <a:lnTo>
                  <a:pt x="4" y="18"/>
                </a:lnTo>
                <a:lnTo>
                  <a:pt x="2" y="22"/>
                </a:lnTo>
                <a:lnTo>
                  <a:pt x="2" y="34"/>
                </a:lnTo>
                <a:lnTo>
                  <a:pt x="0" y="56"/>
                </a:lnTo>
                <a:lnTo>
                  <a:pt x="20" y="56"/>
                </a:lnTo>
                <a:lnTo>
                  <a:pt x="22" y="36"/>
                </a:lnTo>
                <a:lnTo>
                  <a:pt x="24" y="24"/>
                </a:lnTo>
                <a:lnTo>
                  <a:pt x="24" y="18"/>
                </a:lnTo>
                <a:lnTo>
                  <a:pt x="24" y="13"/>
                </a:lnTo>
                <a:lnTo>
                  <a:pt x="22" y="6"/>
                </a:lnTo>
                <a:lnTo>
                  <a:pt x="20" y="0"/>
                </a:lnTo>
                <a:lnTo>
                  <a:pt x="2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5" name=""/>
          <p:cNvSpPr/>
          <p:nvPr/>
        </p:nvSpPr>
        <p:spPr>
          <a:xfrm>
            <a:off x="1843200" y="5524560"/>
            <a:ext cx="38160" cy="46080"/>
          </a:xfrm>
          <a:custGeom>
            <a:avLst/>
            <a:gdLst/>
            <a:ahLst/>
            <a:rect l="l" t="t" r="r" b="b"/>
            <a:pathLst>
              <a:path w="48" h="59">
                <a:moveTo>
                  <a:pt x="3" y="0"/>
                </a:moveTo>
                <a:lnTo>
                  <a:pt x="0" y="7"/>
                </a:lnTo>
                <a:lnTo>
                  <a:pt x="0" y="14"/>
                </a:lnTo>
                <a:lnTo>
                  <a:pt x="0" y="21"/>
                </a:lnTo>
                <a:lnTo>
                  <a:pt x="1" y="27"/>
                </a:lnTo>
                <a:lnTo>
                  <a:pt x="3" y="32"/>
                </a:lnTo>
                <a:lnTo>
                  <a:pt x="7" y="37"/>
                </a:lnTo>
                <a:lnTo>
                  <a:pt x="10" y="43"/>
                </a:lnTo>
                <a:lnTo>
                  <a:pt x="14" y="46"/>
                </a:lnTo>
                <a:lnTo>
                  <a:pt x="19" y="52"/>
                </a:lnTo>
                <a:lnTo>
                  <a:pt x="25" y="55"/>
                </a:lnTo>
                <a:lnTo>
                  <a:pt x="26" y="57"/>
                </a:lnTo>
                <a:lnTo>
                  <a:pt x="26" y="59"/>
                </a:lnTo>
                <a:lnTo>
                  <a:pt x="26" y="59"/>
                </a:lnTo>
                <a:lnTo>
                  <a:pt x="26" y="59"/>
                </a:lnTo>
                <a:lnTo>
                  <a:pt x="48" y="59"/>
                </a:lnTo>
                <a:lnTo>
                  <a:pt x="48" y="53"/>
                </a:lnTo>
                <a:lnTo>
                  <a:pt x="46" y="48"/>
                </a:lnTo>
                <a:lnTo>
                  <a:pt x="42" y="44"/>
                </a:lnTo>
                <a:lnTo>
                  <a:pt x="39" y="41"/>
                </a:lnTo>
                <a:lnTo>
                  <a:pt x="33" y="36"/>
                </a:lnTo>
                <a:lnTo>
                  <a:pt x="28" y="32"/>
                </a:lnTo>
                <a:lnTo>
                  <a:pt x="26" y="28"/>
                </a:lnTo>
                <a:lnTo>
                  <a:pt x="25" y="27"/>
                </a:lnTo>
                <a:lnTo>
                  <a:pt x="23" y="23"/>
                </a:lnTo>
                <a:lnTo>
                  <a:pt x="23" y="21"/>
                </a:lnTo>
                <a:lnTo>
                  <a:pt x="21" y="18"/>
                </a:lnTo>
                <a:lnTo>
                  <a:pt x="21" y="14"/>
                </a:lnTo>
                <a:lnTo>
                  <a:pt x="21" y="11"/>
                </a:lnTo>
                <a:lnTo>
                  <a:pt x="23" y="5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6" name=""/>
          <p:cNvSpPr/>
          <p:nvPr/>
        </p:nvSpPr>
        <p:spPr>
          <a:xfrm>
            <a:off x="1836720" y="5518080"/>
            <a:ext cx="158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7" name=""/>
          <p:cNvSpPr/>
          <p:nvPr/>
        </p:nvSpPr>
        <p:spPr>
          <a:xfrm>
            <a:off x="1805040" y="5518080"/>
            <a:ext cx="36360" cy="33480"/>
          </a:xfrm>
          <a:custGeom>
            <a:avLst/>
            <a:gdLst/>
            <a:ahLst/>
            <a:rect l="l" t="t" r="r" b="b"/>
            <a:pathLst>
              <a:path w="44" h="41">
                <a:moveTo>
                  <a:pt x="0" y="41"/>
                </a:moveTo>
                <a:lnTo>
                  <a:pt x="0" y="41"/>
                </a:lnTo>
                <a:lnTo>
                  <a:pt x="9" y="41"/>
                </a:lnTo>
                <a:lnTo>
                  <a:pt x="16" y="37"/>
                </a:lnTo>
                <a:lnTo>
                  <a:pt x="21" y="35"/>
                </a:lnTo>
                <a:lnTo>
                  <a:pt x="28" y="30"/>
                </a:lnTo>
                <a:lnTo>
                  <a:pt x="35" y="25"/>
                </a:lnTo>
                <a:lnTo>
                  <a:pt x="44" y="19"/>
                </a:lnTo>
                <a:lnTo>
                  <a:pt x="33" y="0"/>
                </a:lnTo>
                <a:lnTo>
                  <a:pt x="23" y="7"/>
                </a:lnTo>
                <a:lnTo>
                  <a:pt x="14" y="14"/>
                </a:lnTo>
                <a:lnTo>
                  <a:pt x="10" y="16"/>
                </a:lnTo>
                <a:lnTo>
                  <a:pt x="7" y="19"/>
                </a:lnTo>
                <a:lnTo>
                  <a:pt x="3" y="19"/>
                </a:lnTo>
                <a:lnTo>
                  <a:pt x="0" y="19"/>
                </a:lnTo>
                <a:lnTo>
                  <a:pt x="0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8" name=""/>
          <p:cNvSpPr/>
          <p:nvPr/>
        </p:nvSpPr>
        <p:spPr>
          <a:xfrm>
            <a:off x="1752480" y="5530680"/>
            <a:ext cx="52560" cy="20880"/>
          </a:xfrm>
          <a:custGeom>
            <a:avLst/>
            <a:gdLst/>
            <a:ahLst/>
            <a:rect l="l" t="t" r="r" b="b"/>
            <a:pathLst>
              <a:path w="66" h="25">
                <a:moveTo>
                  <a:pt x="21" y="14"/>
                </a:moveTo>
                <a:lnTo>
                  <a:pt x="21" y="14"/>
                </a:lnTo>
                <a:lnTo>
                  <a:pt x="19" y="19"/>
                </a:lnTo>
                <a:lnTo>
                  <a:pt x="18" y="23"/>
                </a:lnTo>
                <a:lnTo>
                  <a:pt x="16" y="23"/>
                </a:lnTo>
                <a:lnTo>
                  <a:pt x="18" y="23"/>
                </a:lnTo>
                <a:lnTo>
                  <a:pt x="23" y="23"/>
                </a:lnTo>
                <a:lnTo>
                  <a:pt x="30" y="23"/>
                </a:lnTo>
                <a:lnTo>
                  <a:pt x="48" y="25"/>
                </a:lnTo>
                <a:lnTo>
                  <a:pt x="66" y="25"/>
                </a:lnTo>
                <a:lnTo>
                  <a:pt x="66" y="3"/>
                </a:lnTo>
                <a:lnTo>
                  <a:pt x="50" y="3"/>
                </a:lnTo>
                <a:lnTo>
                  <a:pt x="32" y="0"/>
                </a:lnTo>
                <a:lnTo>
                  <a:pt x="23" y="0"/>
                </a:lnTo>
                <a:lnTo>
                  <a:pt x="16" y="0"/>
                </a:lnTo>
                <a:lnTo>
                  <a:pt x="12" y="2"/>
                </a:lnTo>
                <a:lnTo>
                  <a:pt x="7" y="3"/>
                </a:lnTo>
                <a:lnTo>
                  <a:pt x="2" y="7"/>
                </a:lnTo>
                <a:lnTo>
                  <a:pt x="0" y="14"/>
                </a:lnTo>
                <a:lnTo>
                  <a:pt x="21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29" name=""/>
          <p:cNvSpPr/>
          <p:nvPr/>
        </p:nvSpPr>
        <p:spPr>
          <a:xfrm>
            <a:off x="1752480" y="5543640"/>
            <a:ext cx="52560" cy="38160"/>
          </a:xfrm>
          <a:custGeom>
            <a:avLst/>
            <a:gdLst/>
            <a:ahLst/>
            <a:rect l="l" t="t" r="r" b="b"/>
            <a:pathLst>
              <a:path w="66" h="48">
                <a:moveTo>
                  <a:pt x="66" y="39"/>
                </a:moveTo>
                <a:lnTo>
                  <a:pt x="59" y="29"/>
                </a:lnTo>
                <a:lnTo>
                  <a:pt x="53" y="27"/>
                </a:lnTo>
                <a:lnTo>
                  <a:pt x="48" y="25"/>
                </a:lnTo>
                <a:lnTo>
                  <a:pt x="41" y="21"/>
                </a:lnTo>
                <a:lnTo>
                  <a:pt x="35" y="18"/>
                </a:lnTo>
                <a:lnTo>
                  <a:pt x="32" y="16"/>
                </a:lnTo>
                <a:lnTo>
                  <a:pt x="28" y="13"/>
                </a:lnTo>
                <a:lnTo>
                  <a:pt x="26" y="11"/>
                </a:lnTo>
                <a:lnTo>
                  <a:pt x="25" y="9"/>
                </a:lnTo>
                <a:lnTo>
                  <a:pt x="23" y="5"/>
                </a:lnTo>
                <a:lnTo>
                  <a:pt x="23" y="4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5" y="16"/>
                </a:lnTo>
                <a:lnTo>
                  <a:pt x="7" y="20"/>
                </a:lnTo>
                <a:lnTo>
                  <a:pt x="10" y="25"/>
                </a:lnTo>
                <a:lnTo>
                  <a:pt x="14" y="29"/>
                </a:lnTo>
                <a:lnTo>
                  <a:pt x="18" y="32"/>
                </a:lnTo>
                <a:lnTo>
                  <a:pt x="23" y="34"/>
                </a:lnTo>
                <a:lnTo>
                  <a:pt x="30" y="39"/>
                </a:lnTo>
                <a:lnTo>
                  <a:pt x="39" y="43"/>
                </a:lnTo>
                <a:lnTo>
                  <a:pt x="46" y="46"/>
                </a:lnTo>
                <a:lnTo>
                  <a:pt x="51" y="48"/>
                </a:lnTo>
                <a:lnTo>
                  <a:pt x="44" y="38"/>
                </a:lnTo>
                <a:lnTo>
                  <a:pt x="66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0" name=""/>
          <p:cNvSpPr/>
          <p:nvPr/>
        </p:nvSpPr>
        <p:spPr>
          <a:xfrm>
            <a:off x="1712880" y="5572080"/>
            <a:ext cx="92160" cy="61920"/>
          </a:xfrm>
          <a:custGeom>
            <a:avLst/>
            <a:gdLst/>
            <a:ahLst/>
            <a:rect l="l" t="t" r="r" b="b"/>
            <a:pathLst>
              <a:path w="116" h="76">
                <a:moveTo>
                  <a:pt x="21" y="76"/>
                </a:moveTo>
                <a:lnTo>
                  <a:pt x="21" y="76"/>
                </a:lnTo>
                <a:lnTo>
                  <a:pt x="21" y="71"/>
                </a:lnTo>
                <a:lnTo>
                  <a:pt x="21" y="69"/>
                </a:lnTo>
                <a:lnTo>
                  <a:pt x="23" y="65"/>
                </a:lnTo>
                <a:lnTo>
                  <a:pt x="23" y="64"/>
                </a:lnTo>
                <a:lnTo>
                  <a:pt x="25" y="60"/>
                </a:lnTo>
                <a:lnTo>
                  <a:pt x="27" y="60"/>
                </a:lnTo>
                <a:lnTo>
                  <a:pt x="28" y="58"/>
                </a:lnTo>
                <a:lnTo>
                  <a:pt x="30" y="56"/>
                </a:lnTo>
                <a:lnTo>
                  <a:pt x="36" y="55"/>
                </a:lnTo>
                <a:lnTo>
                  <a:pt x="41" y="53"/>
                </a:lnTo>
                <a:lnTo>
                  <a:pt x="48" y="51"/>
                </a:lnTo>
                <a:lnTo>
                  <a:pt x="57" y="49"/>
                </a:lnTo>
                <a:lnTo>
                  <a:pt x="66" y="48"/>
                </a:lnTo>
                <a:lnTo>
                  <a:pt x="75" y="46"/>
                </a:lnTo>
                <a:lnTo>
                  <a:pt x="84" y="42"/>
                </a:lnTo>
                <a:lnTo>
                  <a:pt x="92" y="39"/>
                </a:lnTo>
                <a:lnTo>
                  <a:pt x="96" y="37"/>
                </a:lnTo>
                <a:lnTo>
                  <a:pt x="101" y="33"/>
                </a:lnTo>
                <a:lnTo>
                  <a:pt x="103" y="30"/>
                </a:lnTo>
                <a:lnTo>
                  <a:pt x="107" y="24"/>
                </a:lnTo>
                <a:lnTo>
                  <a:pt x="110" y="19"/>
                </a:lnTo>
                <a:lnTo>
                  <a:pt x="112" y="14"/>
                </a:lnTo>
                <a:lnTo>
                  <a:pt x="114" y="8"/>
                </a:lnTo>
                <a:lnTo>
                  <a:pt x="116" y="1"/>
                </a:lnTo>
                <a:lnTo>
                  <a:pt x="94" y="0"/>
                </a:lnTo>
                <a:lnTo>
                  <a:pt x="92" y="5"/>
                </a:lnTo>
                <a:lnTo>
                  <a:pt x="92" y="8"/>
                </a:lnTo>
                <a:lnTo>
                  <a:pt x="91" y="12"/>
                </a:lnTo>
                <a:lnTo>
                  <a:pt x="89" y="14"/>
                </a:lnTo>
                <a:lnTo>
                  <a:pt x="87" y="17"/>
                </a:lnTo>
                <a:lnTo>
                  <a:pt x="85" y="19"/>
                </a:lnTo>
                <a:lnTo>
                  <a:pt x="84" y="21"/>
                </a:lnTo>
                <a:lnTo>
                  <a:pt x="82" y="21"/>
                </a:lnTo>
                <a:lnTo>
                  <a:pt x="76" y="24"/>
                </a:lnTo>
                <a:lnTo>
                  <a:pt x="69" y="26"/>
                </a:lnTo>
                <a:lnTo>
                  <a:pt x="60" y="28"/>
                </a:lnTo>
                <a:lnTo>
                  <a:pt x="53" y="30"/>
                </a:lnTo>
                <a:lnTo>
                  <a:pt x="44" y="32"/>
                </a:lnTo>
                <a:lnTo>
                  <a:pt x="36" y="33"/>
                </a:lnTo>
                <a:lnTo>
                  <a:pt x="27" y="35"/>
                </a:lnTo>
                <a:lnTo>
                  <a:pt x="18" y="39"/>
                </a:lnTo>
                <a:lnTo>
                  <a:pt x="14" y="42"/>
                </a:lnTo>
                <a:lnTo>
                  <a:pt x="11" y="46"/>
                </a:lnTo>
                <a:lnTo>
                  <a:pt x="7" y="49"/>
                </a:lnTo>
                <a:lnTo>
                  <a:pt x="5" y="55"/>
                </a:lnTo>
                <a:lnTo>
                  <a:pt x="2" y="58"/>
                </a:lnTo>
                <a:lnTo>
                  <a:pt x="2" y="64"/>
                </a:lnTo>
                <a:lnTo>
                  <a:pt x="0" y="69"/>
                </a:lnTo>
                <a:lnTo>
                  <a:pt x="0" y="76"/>
                </a:lnTo>
                <a:lnTo>
                  <a:pt x="21" y="7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1" name=""/>
          <p:cNvSpPr/>
          <p:nvPr/>
        </p:nvSpPr>
        <p:spPr>
          <a:xfrm>
            <a:off x="1712880" y="5634000"/>
            <a:ext cx="57240" cy="42840"/>
          </a:xfrm>
          <a:custGeom>
            <a:avLst/>
            <a:gdLst/>
            <a:ahLst/>
            <a:rect l="l" t="t" r="r" b="b"/>
            <a:pathLst>
              <a:path w="71" h="55">
                <a:moveTo>
                  <a:pt x="50" y="45"/>
                </a:moveTo>
                <a:lnTo>
                  <a:pt x="64" y="36"/>
                </a:lnTo>
                <a:lnTo>
                  <a:pt x="55" y="32"/>
                </a:lnTo>
                <a:lnTo>
                  <a:pt x="46" y="30"/>
                </a:lnTo>
                <a:lnTo>
                  <a:pt x="39" y="27"/>
                </a:lnTo>
                <a:lnTo>
                  <a:pt x="32" y="21"/>
                </a:lnTo>
                <a:lnTo>
                  <a:pt x="30" y="20"/>
                </a:lnTo>
                <a:lnTo>
                  <a:pt x="27" y="18"/>
                </a:lnTo>
                <a:lnTo>
                  <a:pt x="25" y="16"/>
                </a:lnTo>
                <a:lnTo>
                  <a:pt x="23" y="13"/>
                </a:lnTo>
                <a:lnTo>
                  <a:pt x="23" y="9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13"/>
                </a:lnTo>
                <a:lnTo>
                  <a:pt x="3" y="18"/>
                </a:lnTo>
                <a:lnTo>
                  <a:pt x="5" y="21"/>
                </a:lnTo>
                <a:lnTo>
                  <a:pt x="7" y="27"/>
                </a:lnTo>
                <a:lnTo>
                  <a:pt x="12" y="32"/>
                </a:lnTo>
                <a:lnTo>
                  <a:pt x="16" y="36"/>
                </a:lnTo>
                <a:lnTo>
                  <a:pt x="20" y="39"/>
                </a:lnTo>
                <a:lnTo>
                  <a:pt x="28" y="45"/>
                </a:lnTo>
                <a:lnTo>
                  <a:pt x="37" y="48"/>
                </a:lnTo>
                <a:lnTo>
                  <a:pt x="48" y="52"/>
                </a:lnTo>
                <a:lnTo>
                  <a:pt x="57" y="55"/>
                </a:lnTo>
                <a:lnTo>
                  <a:pt x="71" y="45"/>
                </a:lnTo>
                <a:lnTo>
                  <a:pt x="50" y="4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2" name=""/>
          <p:cNvSpPr/>
          <p:nvPr/>
        </p:nvSpPr>
        <p:spPr>
          <a:xfrm>
            <a:off x="1752480" y="5618160"/>
            <a:ext cx="17640" cy="50760"/>
          </a:xfrm>
          <a:custGeom>
            <a:avLst/>
            <a:gdLst/>
            <a:ahLst/>
            <a:rect l="l" t="t" r="r" b="b"/>
            <a:pathLst>
              <a:path w="21" h="65">
                <a:moveTo>
                  <a:pt x="16" y="0"/>
                </a:moveTo>
                <a:lnTo>
                  <a:pt x="0" y="11"/>
                </a:lnTo>
                <a:lnTo>
                  <a:pt x="0" y="25"/>
                </a:lnTo>
                <a:lnTo>
                  <a:pt x="0" y="38"/>
                </a:lnTo>
                <a:lnTo>
                  <a:pt x="0" y="50"/>
                </a:lnTo>
                <a:lnTo>
                  <a:pt x="0" y="65"/>
                </a:lnTo>
                <a:lnTo>
                  <a:pt x="21" y="65"/>
                </a:lnTo>
                <a:lnTo>
                  <a:pt x="21" y="50"/>
                </a:lnTo>
                <a:lnTo>
                  <a:pt x="21" y="38"/>
                </a:lnTo>
                <a:lnTo>
                  <a:pt x="21" y="25"/>
                </a:lnTo>
                <a:lnTo>
                  <a:pt x="21" y="11"/>
                </a:lnTo>
                <a:lnTo>
                  <a:pt x="5" y="20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3" name=""/>
          <p:cNvSpPr/>
          <p:nvPr/>
        </p:nvSpPr>
        <p:spPr>
          <a:xfrm>
            <a:off x="1758960" y="5618160"/>
            <a:ext cx="71280" cy="47520"/>
          </a:xfrm>
          <a:custGeom>
            <a:avLst/>
            <a:gdLst/>
            <a:ahLst/>
            <a:rect l="l" t="t" r="r" b="b"/>
            <a:pathLst>
              <a:path w="91" h="61">
                <a:moveTo>
                  <a:pt x="91" y="40"/>
                </a:moveTo>
                <a:lnTo>
                  <a:pt x="84" y="40"/>
                </a:lnTo>
                <a:lnTo>
                  <a:pt x="80" y="40"/>
                </a:lnTo>
                <a:lnTo>
                  <a:pt x="75" y="38"/>
                </a:lnTo>
                <a:lnTo>
                  <a:pt x="69" y="36"/>
                </a:lnTo>
                <a:lnTo>
                  <a:pt x="64" y="34"/>
                </a:lnTo>
                <a:lnTo>
                  <a:pt x="60" y="33"/>
                </a:lnTo>
                <a:lnTo>
                  <a:pt x="55" y="31"/>
                </a:lnTo>
                <a:lnTo>
                  <a:pt x="52" y="27"/>
                </a:lnTo>
                <a:lnTo>
                  <a:pt x="43" y="22"/>
                </a:lnTo>
                <a:lnTo>
                  <a:pt x="32" y="15"/>
                </a:lnTo>
                <a:lnTo>
                  <a:pt x="27" y="11"/>
                </a:lnTo>
                <a:lnTo>
                  <a:pt x="21" y="8"/>
                </a:lnTo>
                <a:lnTo>
                  <a:pt x="16" y="4"/>
                </a:lnTo>
                <a:lnTo>
                  <a:pt x="9" y="0"/>
                </a:lnTo>
                <a:lnTo>
                  <a:pt x="0" y="20"/>
                </a:lnTo>
                <a:lnTo>
                  <a:pt x="5" y="22"/>
                </a:lnTo>
                <a:lnTo>
                  <a:pt x="11" y="25"/>
                </a:lnTo>
                <a:lnTo>
                  <a:pt x="14" y="27"/>
                </a:lnTo>
                <a:lnTo>
                  <a:pt x="19" y="31"/>
                </a:lnTo>
                <a:lnTo>
                  <a:pt x="28" y="36"/>
                </a:lnTo>
                <a:lnTo>
                  <a:pt x="39" y="43"/>
                </a:lnTo>
                <a:lnTo>
                  <a:pt x="44" y="47"/>
                </a:lnTo>
                <a:lnTo>
                  <a:pt x="50" y="50"/>
                </a:lnTo>
                <a:lnTo>
                  <a:pt x="55" y="54"/>
                </a:lnTo>
                <a:lnTo>
                  <a:pt x="60" y="56"/>
                </a:lnTo>
                <a:lnTo>
                  <a:pt x="68" y="59"/>
                </a:lnTo>
                <a:lnTo>
                  <a:pt x="75" y="59"/>
                </a:lnTo>
                <a:lnTo>
                  <a:pt x="82" y="61"/>
                </a:lnTo>
                <a:lnTo>
                  <a:pt x="91" y="61"/>
                </a:lnTo>
                <a:lnTo>
                  <a:pt x="91" y="4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4" name=""/>
          <p:cNvSpPr/>
          <p:nvPr/>
        </p:nvSpPr>
        <p:spPr>
          <a:xfrm>
            <a:off x="1820880" y="5627520"/>
            <a:ext cx="19080" cy="30240"/>
          </a:xfrm>
          <a:custGeom>
            <a:avLst/>
            <a:gdLst/>
            <a:ahLst/>
            <a:rect l="l" t="t" r="r" b="b"/>
            <a:pathLst>
              <a:path w="23" h="37">
                <a:moveTo>
                  <a:pt x="13" y="0"/>
                </a:moveTo>
                <a:lnTo>
                  <a:pt x="0" y="11"/>
                </a:lnTo>
                <a:lnTo>
                  <a:pt x="0" y="37"/>
                </a:lnTo>
                <a:lnTo>
                  <a:pt x="23" y="37"/>
                </a:lnTo>
                <a:lnTo>
                  <a:pt x="23" y="11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5" name=""/>
          <p:cNvSpPr/>
          <p:nvPr/>
        </p:nvSpPr>
        <p:spPr>
          <a:xfrm>
            <a:off x="1830240" y="5627520"/>
            <a:ext cx="1620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6" name=""/>
          <p:cNvSpPr/>
          <p:nvPr/>
        </p:nvSpPr>
        <p:spPr>
          <a:xfrm>
            <a:off x="1841400" y="5630760"/>
            <a:ext cx="47880" cy="58680"/>
          </a:xfrm>
          <a:custGeom>
            <a:avLst/>
            <a:gdLst/>
            <a:ahLst/>
            <a:rect l="l" t="t" r="r" b="b"/>
            <a:pathLst>
              <a:path w="61" h="75">
                <a:moveTo>
                  <a:pt x="52" y="75"/>
                </a:moveTo>
                <a:lnTo>
                  <a:pt x="61" y="63"/>
                </a:lnTo>
                <a:lnTo>
                  <a:pt x="59" y="57"/>
                </a:lnTo>
                <a:lnTo>
                  <a:pt x="57" y="50"/>
                </a:lnTo>
                <a:lnTo>
                  <a:pt x="55" y="47"/>
                </a:lnTo>
                <a:lnTo>
                  <a:pt x="54" y="41"/>
                </a:lnTo>
                <a:lnTo>
                  <a:pt x="48" y="34"/>
                </a:lnTo>
                <a:lnTo>
                  <a:pt x="43" y="27"/>
                </a:lnTo>
                <a:lnTo>
                  <a:pt x="30" y="15"/>
                </a:lnTo>
                <a:lnTo>
                  <a:pt x="16" y="0"/>
                </a:lnTo>
                <a:lnTo>
                  <a:pt x="0" y="13"/>
                </a:lnTo>
                <a:lnTo>
                  <a:pt x="16" y="29"/>
                </a:lnTo>
                <a:lnTo>
                  <a:pt x="27" y="41"/>
                </a:lnTo>
                <a:lnTo>
                  <a:pt x="30" y="45"/>
                </a:lnTo>
                <a:lnTo>
                  <a:pt x="34" y="50"/>
                </a:lnTo>
                <a:lnTo>
                  <a:pt x="36" y="54"/>
                </a:lnTo>
                <a:lnTo>
                  <a:pt x="37" y="57"/>
                </a:lnTo>
                <a:lnTo>
                  <a:pt x="39" y="63"/>
                </a:lnTo>
                <a:lnTo>
                  <a:pt x="41" y="68"/>
                </a:lnTo>
                <a:lnTo>
                  <a:pt x="50" y="56"/>
                </a:lnTo>
                <a:lnTo>
                  <a:pt x="52" y="7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7" name=""/>
          <p:cNvSpPr/>
          <p:nvPr/>
        </p:nvSpPr>
        <p:spPr>
          <a:xfrm>
            <a:off x="1844640" y="5673600"/>
            <a:ext cx="38160" cy="30240"/>
          </a:xfrm>
          <a:custGeom>
            <a:avLst/>
            <a:gdLst/>
            <a:ahLst/>
            <a:rect l="l" t="t" r="r" b="b"/>
            <a:pathLst>
              <a:path w="49" h="37">
                <a:moveTo>
                  <a:pt x="22" y="37"/>
                </a:moveTo>
                <a:lnTo>
                  <a:pt x="22" y="37"/>
                </a:lnTo>
                <a:lnTo>
                  <a:pt x="22" y="32"/>
                </a:lnTo>
                <a:lnTo>
                  <a:pt x="24" y="28"/>
                </a:lnTo>
                <a:lnTo>
                  <a:pt x="24" y="26"/>
                </a:lnTo>
                <a:lnTo>
                  <a:pt x="25" y="26"/>
                </a:lnTo>
                <a:lnTo>
                  <a:pt x="25" y="26"/>
                </a:lnTo>
                <a:lnTo>
                  <a:pt x="25" y="25"/>
                </a:lnTo>
                <a:lnTo>
                  <a:pt x="29" y="25"/>
                </a:lnTo>
                <a:lnTo>
                  <a:pt x="34" y="23"/>
                </a:lnTo>
                <a:lnTo>
                  <a:pt x="41" y="21"/>
                </a:lnTo>
                <a:lnTo>
                  <a:pt x="49" y="19"/>
                </a:lnTo>
                <a:lnTo>
                  <a:pt x="47" y="0"/>
                </a:lnTo>
                <a:lnTo>
                  <a:pt x="36" y="1"/>
                </a:lnTo>
                <a:lnTo>
                  <a:pt x="29" y="3"/>
                </a:lnTo>
                <a:lnTo>
                  <a:pt x="20" y="5"/>
                </a:lnTo>
                <a:lnTo>
                  <a:pt x="15" y="9"/>
                </a:lnTo>
                <a:lnTo>
                  <a:pt x="11" y="12"/>
                </a:lnTo>
                <a:lnTo>
                  <a:pt x="8" y="14"/>
                </a:lnTo>
                <a:lnTo>
                  <a:pt x="6" y="17"/>
                </a:lnTo>
                <a:lnTo>
                  <a:pt x="2" y="21"/>
                </a:lnTo>
                <a:lnTo>
                  <a:pt x="0" y="28"/>
                </a:lnTo>
                <a:lnTo>
                  <a:pt x="0" y="37"/>
                </a:lnTo>
                <a:lnTo>
                  <a:pt x="22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8" name=""/>
          <p:cNvSpPr/>
          <p:nvPr/>
        </p:nvSpPr>
        <p:spPr>
          <a:xfrm>
            <a:off x="1844640" y="5703840"/>
            <a:ext cx="101520" cy="52560"/>
          </a:xfrm>
          <a:custGeom>
            <a:avLst/>
            <a:gdLst/>
            <a:ahLst/>
            <a:rect l="l" t="t" r="r" b="b"/>
            <a:pathLst>
              <a:path w="129" h="66">
                <a:moveTo>
                  <a:pt x="129" y="53"/>
                </a:moveTo>
                <a:lnTo>
                  <a:pt x="118" y="45"/>
                </a:lnTo>
                <a:lnTo>
                  <a:pt x="100" y="45"/>
                </a:lnTo>
                <a:lnTo>
                  <a:pt x="82" y="45"/>
                </a:lnTo>
                <a:lnTo>
                  <a:pt x="75" y="43"/>
                </a:lnTo>
                <a:lnTo>
                  <a:pt x="66" y="41"/>
                </a:lnTo>
                <a:lnTo>
                  <a:pt x="59" y="39"/>
                </a:lnTo>
                <a:lnTo>
                  <a:pt x="50" y="37"/>
                </a:lnTo>
                <a:lnTo>
                  <a:pt x="45" y="36"/>
                </a:lnTo>
                <a:lnTo>
                  <a:pt x="38" y="30"/>
                </a:lnTo>
                <a:lnTo>
                  <a:pt x="34" y="29"/>
                </a:lnTo>
                <a:lnTo>
                  <a:pt x="29" y="23"/>
                </a:lnTo>
                <a:lnTo>
                  <a:pt x="27" y="21"/>
                </a:lnTo>
                <a:lnTo>
                  <a:pt x="25" y="20"/>
                </a:lnTo>
                <a:lnTo>
                  <a:pt x="25" y="16"/>
                </a:lnTo>
                <a:lnTo>
                  <a:pt x="24" y="14"/>
                </a:lnTo>
                <a:lnTo>
                  <a:pt x="22" y="11"/>
                </a:lnTo>
                <a:lnTo>
                  <a:pt x="22" y="7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2" y="16"/>
                </a:lnTo>
                <a:lnTo>
                  <a:pt x="4" y="20"/>
                </a:lnTo>
                <a:lnTo>
                  <a:pt x="6" y="25"/>
                </a:lnTo>
                <a:lnTo>
                  <a:pt x="8" y="29"/>
                </a:lnTo>
                <a:lnTo>
                  <a:pt x="9" y="32"/>
                </a:lnTo>
                <a:lnTo>
                  <a:pt x="13" y="37"/>
                </a:lnTo>
                <a:lnTo>
                  <a:pt x="20" y="43"/>
                </a:lnTo>
                <a:lnTo>
                  <a:pt x="27" y="50"/>
                </a:lnTo>
                <a:lnTo>
                  <a:pt x="36" y="53"/>
                </a:lnTo>
                <a:lnTo>
                  <a:pt x="43" y="57"/>
                </a:lnTo>
                <a:lnTo>
                  <a:pt x="52" y="61"/>
                </a:lnTo>
                <a:lnTo>
                  <a:pt x="61" y="62"/>
                </a:lnTo>
                <a:lnTo>
                  <a:pt x="72" y="64"/>
                </a:lnTo>
                <a:lnTo>
                  <a:pt x="81" y="64"/>
                </a:lnTo>
                <a:lnTo>
                  <a:pt x="100" y="66"/>
                </a:lnTo>
                <a:lnTo>
                  <a:pt x="118" y="66"/>
                </a:lnTo>
                <a:lnTo>
                  <a:pt x="107" y="57"/>
                </a:lnTo>
                <a:lnTo>
                  <a:pt x="129" y="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39" name=""/>
          <p:cNvSpPr/>
          <p:nvPr/>
        </p:nvSpPr>
        <p:spPr>
          <a:xfrm>
            <a:off x="1928880" y="5746680"/>
            <a:ext cx="28440" cy="47520"/>
          </a:xfrm>
          <a:custGeom>
            <a:avLst/>
            <a:gdLst/>
            <a:ahLst/>
            <a:rect l="l" t="t" r="r" b="b"/>
            <a:pathLst>
              <a:path w="36" h="61">
                <a:moveTo>
                  <a:pt x="25" y="61"/>
                </a:moveTo>
                <a:lnTo>
                  <a:pt x="36" y="47"/>
                </a:lnTo>
                <a:lnTo>
                  <a:pt x="32" y="36"/>
                </a:lnTo>
                <a:lnTo>
                  <a:pt x="29" y="27"/>
                </a:lnTo>
                <a:lnTo>
                  <a:pt x="25" y="15"/>
                </a:lnTo>
                <a:lnTo>
                  <a:pt x="24" y="0"/>
                </a:lnTo>
                <a:lnTo>
                  <a:pt x="0" y="4"/>
                </a:lnTo>
                <a:lnTo>
                  <a:pt x="4" y="20"/>
                </a:lnTo>
                <a:lnTo>
                  <a:pt x="8" y="32"/>
                </a:lnTo>
                <a:lnTo>
                  <a:pt x="11" y="45"/>
                </a:lnTo>
                <a:lnTo>
                  <a:pt x="16" y="56"/>
                </a:lnTo>
                <a:lnTo>
                  <a:pt x="29" y="40"/>
                </a:lnTo>
                <a:lnTo>
                  <a:pt x="25" y="6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0" name=""/>
          <p:cNvSpPr/>
          <p:nvPr/>
        </p:nvSpPr>
        <p:spPr>
          <a:xfrm>
            <a:off x="1882800" y="5759280"/>
            <a:ext cx="68400" cy="34920"/>
          </a:xfrm>
          <a:custGeom>
            <a:avLst/>
            <a:gdLst/>
            <a:ahLst/>
            <a:rect l="l" t="t" r="r" b="b"/>
            <a:pathLst>
              <a:path w="85" h="45">
                <a:moveTo>
                  <a:pt x="0" y="22"/>
                </a:moveTo>
                <a:lnTo>
                  <a:pt x="0" y="22"/>
                </a:lnTo>
                <a:lnTo>
                  <a:pt x="5" y="22"/>
                </a:lnTo>
                <a:lnTo>
                  <a:pt x="10" y="22"/>
                </a:lnTo>
                <a:lnTo>
                  <a:pt x="14" y="22"/>
                </a:lnTo>
                <a:lnTo>
                  <a:pt x="19" y="24"/>
                </a:lnTo>
                <a:lnTo>
                  <a:pt x="28" y="27"/>
                </a:lnTo>
                <a:lnTo>
                  <a:pt x="39" y="31"/>
                </a:lnTo>
                <a:lnTo>
                  <a:pt x="49" y="34"/>
                </a:lnTo>
                <a:lnTo>
                  <a:pt x="58" y="38"/>
                </a:lnTo>
                <a:lnTo>
                  <a:pt x="64" y="41"/>
                </a:lnTo>
                <a:lnTo>
                  <a:pt x="69" y="43"/>
                </a:lnTo>
                <a:lnTo>
                  <a:pt x="76" y="43"/>
                </a:lnTo>
                <a:lnTo>
                  <a:pt x="81" y="45"/>
                </a:lnTo>
                <a:lnTo>
                  <a:pt x="85" y="24"/>
                </a:lnTo>
                <a:lnTo>
                  <a:pt x="80" y="24"/>
                </a:lnTo>
                <a:lnTo>
                  <a:pt x="76" y="22"/>
                </a:lnTo>
                <a:lnTo>
                  <a:pt x="71" y="22"/>
                </a:lnTo>
                <a:lnTo>
                  <a:pt x="65" y="20"/>
                </a:lnTo>
                <a:lnTo>
                  <a:pt x="56" y="16"/>
                </a:lnTo>
                <a:lnTo>
                  <a:pt x="48" y="13"/>
                </a:lnTo>
                <a:lnTo>
                  <a:pt x="37" y="8"/>
                </a:lnTo>
                <a:lnTo>
                  <a:pt x="24" y="4"/>
                </a:lnTo>
                <a:lnTo>
                  <a:pt x="19" y="2"/>
                </a:lnTo>
                <a:lnTo>
                  <a:pt x="14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1" name=""/>
          <p:cNvSpPr/>
          <p:nvPr/>
        </p:nvSpPr>
        <p:spPr>
          <a:xfrm>
            <a:off x="1846440" y="5759280"/>
            <a:ext cx="36360" cy="28800"/>
          </a:xfrm>
          <a:custGeom>
            <a:avLst/>
            <a:gdLst/>
            <a:ahLst/>
            <a:rect l="l" t="t" r="r" b="b"/>
            <a:pathLst>
              <a:path w="47" h="38">
                <a:moveTo>
                  <a:pt x="9" y="18"/>
                </a:moveTo>
                <a:lnTo>
                  <a:pt x="4" y="38"/>
                </a:lnTo>
                <a:lnTo>
                  <a:pt x="11" y="36"/>
                </a:lnTo>
                <a:lnTo>
                  <a:pt x="16" y="34"/>
                </a:lnTo>
                <a:lnTo>
                  <a:pt x="22" y="31"/>
                </a:lnTo>
                <a:lnTo>
                  <a:pt x="27" y="29"/>
                </a:lnTo>
                <a:lnTo>
                  <a:pt x="32" y="25"/>
                </a:lnTo>
                <a:lnTo>
                  <a:pt x="39" y="24"/>
                </a:lnTo>
                <a:lnTo>
                  <a:pt x="43" y="22"/>
                </a:lnTo>
                <a:lnTo>
                  <a:pt x="47" y="20"/>
                </a:lnTo>
                <a:lnTo>
                  <a:pt x="47" y="0"/>
                </a:lnTo>
                <a:lnTo>
                  <a:pt x="38" y="2"/>
                </a:lnTo>
                <a:lnTo>
                  <a:pt x="30" y="4"/>
                </a:lnTo>
                <a:lnTo>
                  <a:pt x="23" y="8"/>
                </a:lnTo>
                <a:lnTo>
                  <a:pt x="18" y="11"/>
                </a:lnTo>
                <a:lnTo>
                  <a:pt x="13" y="13"/>
                </a:lnTo>
                <a:lnTo>
                  <a:pt x="7" y="16"/>
                </a:lnTo>
                <a:lnTo>
                  <a:pt x="4" y="18"/>
                </a:lnTo>
                <a:lnTo>
                  <a:pt x="0" y="38"/>
                </a:lnTo>
                <a:lnTo>
                  <a:pt x="9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2" name=""/>
          <p:cNvSpPr/>
          <p:nvPr/>
        </p:nvSpPr>
        <p:spPr>
          <a:xfrm>
            <a:off x="1846440" y="5773680"/>
            <a:ext cx="50760" cy="81000"/>
          </a:xfrm>
          <a:custGeom>
            <a:avLst/>
            <a:gdLst/>
            <a:ahLst/>
            <a:rect l="l" t="t" r="r" b="b"/>
            <a:pathLst>
              <a:path w="64" h="104">
                <a:moveTo>
                  <a:pt x="59" y="104"/>
                </a:moveTo>
                <a:lnTo>
                  <a:pt x="63" y="98"/>
                </a:lnTo>
                <a:lnTo>
                  <a:pt x="63" y="89"/>
                </a:lnTo>
                <a:lnTo>
                  <a:pt x="64" y="82"/>
                </a:lnTo>
                <a:lnTo>
                  <a:pt x="64" y="75"/>
                </a:lnTo>
                <a:lnTo>
                  <a:pt x="64" y="66"/>
                </a:lnTo>
                <a:lnTo>
                  <a:pt x="63" y="59"/>
                </a:lnTo>
                <a:lnTo>
                  <a:pt x="63" y="52"/>
                </a:lnTo>
                <a:lnTo>
                  <a:pt x="59" y="45"/>
                </a:lnTo>
                <a:lnTo>
                  <a:pt x="57" y="39"/>
                </a:lnTo>
                <a:lnTo>
                  <a:pt x="54" y="32"/>
                </a:lnTo>
                <a:lnTo>
                  <a:pt x="48" y="27"/>
                </a:lnTo>
                <a:lnTo>
                  <a:pt x="43" y="22"/>
                </a:lnTo>
                <a:lnTo>
                  <a:pt x="38" y="16"/>
                </a:lnTo>
                <a:lnTo>
                  <a:pt x="32" y="13"/>
                </a:lnTo>
                <a:lnTo>
                  <a:pt x="25" y="7"/>
                </a:lnTo>
                <a:lnTo>
                  <a:pt x="16" y="4"/>
                </a:lnTo>
                <a:lnTo>
                  <a:pt x="9" y="0"/>
                </a:lnTo>
                <a:lnTo>
                  <a:pt x="0" y="20"/>
                </a:lnTo>
                <a:lnTo>
                  <a:pt x="7" y="23"/>
                </a:lnTo>
                <a:lnTo>
                  <a:pt x="14" y="25"/>
                </a:lnTo>
                <a:lnTo>
                  <a:pt x="20" y="29"/>
                </a:lnTo>
                <a:lnTo>
                  <a:pt x="23" y="32"/>
                </a:lnTo>
                <a:lnTo>
                  <a:pt x="29" y="36"/>
                </a:lnTo>
                <a:lnTo>
                  <a:pt x="32" y="39"/>
                </a:lnTo>
                <a:lnTo>
                  <a:pt x="34" y="45"/>
                </a:lnTo>
                <a:lnTo>
                  <a:pt x="38" y="48"/>
                </a:lnTo>
                <a:lnTo>
                  <a:pt x="39" y="52"/>
                </a:lnTo>
                <a:lnTo>
                  <a:pt x="41" y="57"/>
                </a:lnTo>
                <a:lnTo>
                  <a:pt x="41" y="63"/>
                </a:lnTo>
                <a:lnTo>
                  <a:pt x="43" y="68"/>
                </a:lnTo>
                <a:lnTo>
                  <a:pt x="43" y="75"/>
                </a:lnTo>
                <a:lnTo>
                  <a:pt x="43" y="80"/>
                </a:lnTo>
                <a:lnTo>
                  <a:pt x="41" y="87"/>
                </a:lnTo>
                <a:lnTo>
                  <a:pt x="41" y="95"/>
                </a:lnTo>
                <a:lnTo>
                  <a:pt x="45" y="87"/>
                </a:lnTo>
                <a:lnTo>
                  <a:pt x="59" y="10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3" name=""/>
          <p:cNvSpPr/>
          <p:nvPr/>
        </p:nvSpPr>
        <p:spPr>
          <a:xfrm>
            <a:off x="1873080" y="5842080"/>
            <a:ext cx="49320" cy="112680"/>
          </a:xfrm>
          <a:custGeom>
            <a:avLst/>
            <a:gdLst/>
            <a:ahLst/>
            <a:rect l="l" t="t" r="r" b="b"/>
            <a:pathLst>
              <a:path w="62" h="141">
                <a:moveTo>
                  <a:pt x="62" y="134"/>
                </a:moveTo>
                <a:lnTo>
                  <a:pt x="61" y="130"/>
                </a:lnTo>
                <a:lnTo>
                  <a:pt x="59" y="127"/>
                </a:lnTo>
                <a:lnTo>
                  <a:pt x="52" y="114"/>
                </a:lnTo>
                <a:lnTo>
                  <a:pt x="43" y="98"/>
                </a:lnTo>
                <a:lnTo>
                  <a:pt x="34" y="77"/>
                </a:lnTo>
                <a:lnTo>
                  <a:pt x="30" y="66"/>
                </a:lnTo>
                <a:lnTo>
                  <a:pt x="27" y="56"/>
                </a:lnTo>
                <a:lnTo>
                  <a:pt x="23" y="45"/>
                </a:lnTo>
                <a:lnTo>
                  <a:pt x="21" y="36"/>
                </a:lnTo>
                <a:lnTo>
                  <a:pt x="21" y="33"/>
                </a:lnTo>
                <a:lnTo>
                  <a:pt x="20" y="29"/>
                </a:lnTo>
                <a:lnTo>
                  <a:pt x="20" y="25"/>
                </a:lnTo>
                <a:lnTo>
                  <a:pt x="21" y="22"/>
                </a:lnTo>
                <a:lnTo>
                  <a:pt x="21" y="20"/>
                </a:lnTo>
                <a:lnTo>
                  <a:pt x="23" y="18"/>
                </a:lnTo>
                <a:lnTo>
                  <a:pt x="23" y="17"/>
                </a:lnTo>
                <a:lnTo>
                  <a:pt x="25" y="17"/>
                </a:lnTo>
                <a:lnTo>
                  <a:pt x="11" y="0"/>
                </a:lnTo>
                <a:lnTo>
                  <a:pt x="7" y="4"/>
                </a:lnTo>
                <a:lnTo>
                  <a:pt x="4" y="9"/>
                </a:lnTo>
                <a:lnTo>
                  <a:pt x="2" y="13"/>
                </a:lnTo>
                <a:lnTo>
                  <a:pt x="0" y="18"/>
                </a:lnTo>
                <a:lnTo>
                  <a:pt x="0" y="24"/>
                </a:lnTo>
                <a:lnTo>
                  <a:pt x="0" y="29"/>
                </a:lnTo>
                <a:lnTo>
                  <a:pt x="0" y="34"/>
                </a:lnTo>
                <a:lnTo>
                  <a:pt x="2" y="40"/>
                </a:lnTo>
                <a:lnTo>
                  <a:pt x="4" y="50"/>
                </a:lnTo>
                <a:lnTo>
                  <a:pt x="5" y="63"/>
                </a:lnTo>
                <a:lnTo>
                  <a:pt x="11" y="75"/>
                </a:lnTo>
                <a:lnTo>
                  <a:pt x="14" y="86"/>
                </a:lnTo>
                <a:lnTo>
                  <a:pt x="25" y="107"/>
                </a:lnTo>
                <a:lnTo>
                  <a:pt x="34" y="125"/>
                </a:lnTo>
                <a:lnTo>
                  <a:pt x="41" y="138"/>
                </a:lnTo>
                <a:lnTo>
                  <a:pt x="43" y="141"/>
                </a:lnTo>
                <a:lnTo>
                  <a:pt x="43" y="138"/>
                </a:lnTo>
                <a:lnTo>
                  <a:pt x="62" y="1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4" name=""/>
          <p:cNvSpPr/>
          <p:nvPr/>
        </p:nvSpPr>
        <p:spPr>
          <a:xfrm>
            <a:off x="1906560" y="5948280"/>
            <a:ext cx="31680" cy="71640"/>
          </a:xfrm>
          <a:custGeom>
            <a:avLst/>
            <a:gdLst/>
            <a:ahLst/>
            <a:rect l="l" t="t" r="r" b="b"/>
            <a:pathLst>
              <a:path w="39" h="89">
                <a:moveTo>
                  <a:pt x="28" y="89"/>
                </a:moveTo>
                <a:lnTo>
                  <a:pt x="39" y="77"/>
                </a:lnTo>
                <a:lnTo>
                  <a:pt x="34" y="57"/>
                </a:lnTo>
                <a:lnTo>
                  <a:pt x="30" y="41"/>
                </a:lnTo>
                <a:lnTo>
                  <a:pt x="26" y="23"/>
                </a:lnTo>
                <a:lnTo>
                  <a:pt x="21" y="0"/>
                </a:lnTo>
                <a:lnTo>
                  <a:pt x="0" y="4"/>
                </a:lnTo>
                <a:lnTo>
                  <a:pt x="5" y="28"/>
                </a:lnTo>
                <a:lnTo>
                  <a:pt x="9" y="46"/>
                </a:lnTo>
                <a:lnTo>
                  <a:pt x="12" y="62"/>
                </a:lnTo>
                <a:lnTo>
                  <a:pt x="18" y="82"/>
                </a:lnTo>
                <a:lnTo>
                  <a:pt x="28" y="68"/>
                </a:lnTo>
                <a:lnTo>
                  <a:pt x="28" y="8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5" name=""/>
          <p:cNvSpPr/>
          <p:nvPr/>
        </p:nvSpPr>
        <p:spPr>
          <a:xfrm>
            <a:off x="1886040" y="6002280"/>
            <a:ext cx="42840" cy="23760"/>
          </a:xfrm>
          <a:custGeom>
            <a:avLst/>
            <a:gdLst/>
            <a:ahLst/>
            <a:rect l="l" t="t" r="r" b="b"/>
            <a:pathLst>
              <a:path w="53" h="30">
                <a:moveTo>
                  <a:pt x="21" y="30"/>
                </a:moveTo>
                <a:lnTo>
                  <a:pt x="21" y="30"/>
                </a:lnTo>
                <a:lnTo>
                  <a:pt x="21" y="28"/>
                </a:lnTo>
                <a:lnTo>
                  <a:pt x="21" y="26"/>
                </a:lnTo>
                <a:lnTo>
                  <a:pt x="23" y="25"/>
                </a:lnTo>
                <a:lnTo>
                  <a:pt x="23" y="25"/>
                </a:lnTo>
                <a:lnTo>
                  <a:pt x="23" y="23"/>
                </a:lnTo>
                <a:lnTo>
                  <a:pt x="23" y="23"/>
                </a:lnTo>
                <a:lnTo>
                  <a:pt x="25" y="23"/>
                </a:lnTo>
                <a:lnTo>
                  <a:pt x="27" y="23"/>
                </a:lnTo>
                <a:lnTo>
                  <a:pt x="30" y="21"/>
                </a:lnTo>
                <a:lnTo>
                  <a:pt x="37" y="21"/>
                </a:lnTo>
                <a:lnTo>
                  <a:pt x="45" y="19"/>
                </a:lnTo>
                <a:lnTo>
                  <a:pt x="53" y="19"/>
                </a:lnTo>
                <a:lnTo>
                  <a:pt x="53" y="0"/>
                </a:lnTo>
                <a:lnTo>
                  <a:pt x="45" y="0"/>
                </a:lnTo>
                <a:lnTo>
                  <a:pt x="36" y="0"/>
                </a:lnTo>
                <a:lnTo>
                  <a:pt x="27" y="1"/>
                </a:lnTo>
                <a:lnTo>
                  <a:pt x="20" y="3"/>
                </a:lnTo>
                <a:lnTo>
                  <a:pt x="16" y="5"/>
                </a:lnTo>
                <a:lnTo>
                  <a:pt x="11" y="7"/>
                </a:lnTo>
                <a:lnTo>
                  <a:pt x="7" y="10"/>
                </a:lnTo>
                <a:lnTo>
                  <a:pt x="5" y="12"/>
                </a:lnTo>
                <a:lnTo>
                  <a:pt x="2" y="16"/>
                </a:lnTo>
                <a:lnTo>
                  <a:pt x="2" y="21"/>
                </a:lnTo>
                <a:lnTo>
                  <a:pt x="0" y="25"/>
                </a:lnTo>
                <a:lnTo>
                  <a:pt x="0" y="30"/>
                </a:lnTo>
                <a:lnTo>
                  <a:pt x="21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6" name=""/>
          <p:cNvSpPr/>
          <p:nvPr/>
        </p:nvSpPr>
        <p:spPr>
          <a:xfrm>
            <a:off x="1886040" y="6026040"/>
            <a:ext cx="46080" cy="23760"/>
          </a:xfrm>
          <a:custGeom>
            <a:avLst/>
            <a:gdLst/>
            <a:ahLst/>
            <a:rect l="l" t="t" r="r" b="b"/>
            <a:pathLst>
              <a:path w="59" h="30">
                <a:moveTo>
                  <a:pt x="59" y="7"/>
                </a:moveTo>
                <a:lnTo>
                  <a:pt x="59" y="7"/>
                </a:lnTo>
                <a:lnTo>
                  <a:pt x="45" y="9"/>
                </a:lnTo>
                <a:lnTo>
                  <a:pt x="29" y="9"/>
                </a:lnTo>
                <a:lnTo>
                  <a:pt x="29" y="9"/>
                </a:lnTo>
                <a:lnTo>
                  <a:pt x="27" y="7"/>
                </a:lnTo>
                <a:lnTo>
                  <a:pt x="25" y="7"/>
                </a:lnTo>
                <a:lnTo>
                  <a:pt x="23" y="7"/>
                </a:lnTo>
                <a:lnTo>
                  <a:pt x="23" y="7"/>
                </a:lnTo>
                <a:lnTo>
                  <a:pt x="23" y="5"/>
                </a:lnTo>
                <a:lnTo>
                  <a:pt x="23" y="3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5" y="18"/>
                </a:lnTo>
                <a:lnTo>
                  <a:pt x="9" y="23"/>
                </a:lnTo>
                <a:lnTo>
                  <a:pt x="13" y="25"/>
                </a:lnTo>
                <a:lnTo>
                  <a:pt x="18" y="28"/>
                </a:lnTo>
                <a:lnTo>
                  <a:pt x="23" y="28"/>
                </a:lnTo>
                <a:lnTo>
                  <a:pt x="29" y="30"/>
                </a:lnTo>
                <a:lnTo>
                  <a:pt x="46" y="30"/>
                </a:lnTo>
                <a:lnTo>
                  <a:pt x="59" y="28"/>
                </a:lnTo>
                <a:lnTo>
                  <a:pt x="59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7" name=""/>
          <p:cNvSpPr/>
          <p:nvPr/>
        </p:nvSpPr>
        <p:spPr>
          <a:xfrm>
            <a:off x="1932120" y="6032520"/>
            <a:ext cx="23760" cy="15840"/>
          </a:xfrm>
          <a:custGeom>
            <a:avLst/>
            <a:gdLst/>
            <a:ahLst/>
            <a:rect l="l" t="t" r="r" b="b"/>
            <a:pathLst>
              <a:path w="28" h="21">
                <a:moveTo>
                  <a:pt x="28" y="11"/>
                </a:moveTo>
                <a:lnTo>
                  <a:pt x="18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8" y="21"/>
                </a:lnTo>
                <a:lnTo>
                  <a:pt x="7" y="11"/>
                </a:lnTo>
                <a:lnTo>
                  <a:pt x="28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8" name=""/>
          <p:cNvSpPr/>
          <p:nvPr/>
        </p:nvSpPr>
        <p:spPr>
          <a:xfrm>
            <a:off x="1938240" y="6040440"/>
            <a:ext cx="39960" cy="50760"/>
          </a:xfrm>
          <a:custGeom>
            <a:avLst/>
            <a:gdLst/>
            <a:ahLst/>
            <a:rect l="l" t="t" r="r" b="b"/>
            <a:pathLst>
              <a:path w="50" h="64">
                <a:moveTo>
                  <a:pt x="50" y="55"/>
                </a:moveTo>
                <a:lnTo>
                  <a:pt x="46" y="48"/>
                </a:lnTo>
                <a:lnTo>
                  <a:pt x="39" y="42"/>
                </a:lnTo>
                <a:lnTo>
                  <a:pt x="34" y="39"/>
                </a:lnTo>
                <a:lnTo>
                  <a:pt x="30" y="35"/>
                </a:lnTo>
                <a:lnTo>
                  <a:pt x="27" y="30"/>
                </a:lnTo>
                <a:lnTo>
                  <a:pt x="25" y="28"/>
                </a:lnTo>
                <a:lnTo>
                  <a:pt x="25" y="26"/>
                </a:lnTo>
                <a:lnTo>
                  <a:pt x="25" y="25"/>
                </a:lnTo>
                <a:lnTo>
                  <a:pt x="23" y="21"/>
                </a:lnTo>
                <a:lnTo>
                  <a:pt x="21" y="12"/>
                </a:lnTo>
                <a:lnTo>
                  <a:pt x="21" y="0"/>
                </a:lnTo>
                <a:lnTo>
                  <a:pt x="0" y="0"/>
                </a:lnTo>
                <a:lnTo>
                  <a:pt x="0" y="14"/>
                </a:lnTo>
                <a:lnTo>
                  <a:pt x="2" y="25"/>
                </a:lnTo>
                <a:lnTo>
                  <a:pt x="3" y="30"/>
                </a:lnTo>
                <a:lnTo>
                  <a:pt x="5" y="34"/>
                </a:lnTo>
                <a:lnTo>
                  <a:pt x="7" y="39"/>
                </a:lnTo>
                <a:lnTo>
                  <a:pt x="9" y="42"/>
                </a:lnTo>
                <a:lnTo>
                  <a:pt x="14" y="50"/>
                </a:lnTo>
                <a:lnTo>
                  <a:pt x="19" y="55"/>
                </a:lnTo>
                <a:lnTo>
                  <a:pt x="25" y="58"/>
                </a:lnTo>
                <a:lnTo>
                  <a:pt x="32" y="64"/>
                </a:lnTo>
                <a:lnTo>
                  <a:pt x="28" y="55"/>
                </a:lnTo>
                <a:lnTo>
                  <a:pt x="50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49" name=""/>
          <p:cNvSpPr/>
          <p:nvPr/>
        </p:nvSpPr>
        <p:spPr>
          <a:xfrm>
            <a:off x="1957320" y="6083280"/>
            <a:ext cx="20880" cy="30240"/>
          </a:xfrm>
          <a:custGeom>
            <a:avLst/>
            <a:gdLst/>
            <a:ahLst/>
            <a:rect l="l" t="t" r="r" b="b"/>
            <a:pathLst>
              <a:path w="27" h="37">
                <a:moveTo>
                  <a:pt x="16" y="37"/>
                </a:moveTo>
                <a:lnTo>
                  <a:pt x="20" y="32"/>
                </a:lnTo>
                <a:lnTo>
                  <a:pt x="21" y="28"/>
                </a:lnTo>
                <a:lnTo>
                  <a:pt x="23" y="23"/>
                </a:lnTo>
                <a:lnTo>
                  <a:pt x="23" y="18"/>
                </a:lnTo>
                <a:lnTo>
                  <a:pt x="27" y="9"/>
                </a:lnTo>
                <a:lnTo>
                  <a:pt x="27" y="0"/>
                </a:lnTo>
                <a:lnTo>
                  <a:pt x="5" y="0"/>
                </a:lnTo>
                <a:lnTo>
                  <a:pt x="5" y="5"/>
                </a:lnTo>
                <a:lnTo>
                  <a:pt x="4" y="14"/>
                </a:lnTo>
                <a:lnTo>
                  <a:pt x="2" y="18"/>
                </a:lnTo>
                <a:lnTo>
                  <a:pt x="2" y="21"/>
                </a:lnTo>
                <a:lnTo>
                  <a:pt x="0" y="23"/>
                </a:lnTo>
                <a:lnTo>
                  <a:pt x="2" y="23"/>
                </a:lnTo>
                <a:lnTo>
                  <a:pt x="16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0" name=""/>
          <p:cNvSpPr/>
          <p:nvPr/>
        </p:nvSpPr>
        <p:spPr>
          <a:xfrm>
            <a:off x="1955880" y="6108840"/>
            <a:ext cx="15840" cy="21960"/>
          </a:xfrm>
          <a:custGeom>
            <a:avLst/>
            <a:gdLst/>
            <a:ahLst/>
            <a:rect l="l" t="t" r="r" b="b"/>
            <a:pathLst>
              <a:path w="22" h="29">
                <a:moveTo>
                  <a:pt x="11" y="29"/>
                </a:moveTo>
                <a:lnTo>
                  <a:pt x="22" y="18"/>
                </a:lnTo>
                <a:lnTo>
                  <a:pt x="22" y="0"/>
                </a:lnTo>
                <a:lnTo>
                  <a:pt x="0" y="0"/>
                </a:lnTo>
                <a:lnTo>
                  <a:pt x="0" y="18"/>
                </a:lnTo>
                <a:lnTo>
                  <a:pt x="11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1" name=""/>
          <p:cNvSpPr/>
          <p:nvPr/>
        </p:nvSpPr>
        <p:spPr>
          <a:xfrm>
            <a:off x="1962000" y="6113520"/>
            <a:ext cx="34920" cy="17280"/>
          </a:xfrm>
          <a:custGeom>
            <a:avLst/>
            <a:gdLst/>
            <a:ahLst/>
            <a:rect l="l" t="t" r="r" b="b"/>
            <a:pathLst>
              <a:path w="45" h="22">
                <a:moveTo>
                  <a:pt x="45" y="11"/>
                </a:moveTo>
                <a:lnTo>
                  <a:pt x="34" y="0"/>
                </a:lnTo>
                <a:lnTo>
                  <a:pt x="0" y="0"/>
                </a:lnTo>
                <a:lnTo>
                  <a:pt x="0" y="22"/>
                </a:lnTo>
                <a:lnTo>
                  <a:pt x="34" y="22"/>
                </a:lnTo>
                <a:lnTo>
                  <a:pt x="4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2" name=""/>
          <p:cNvSpPr/>
          <p:nvPr/>
        </p:nvSpPr>
        <p:spPr>
          <a:xfrm>
            <a:off x="1981080" y="6121440"/>
            <a:ext cx="15840" cy="39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3" name=""/>
          <p:cNvSpPr/>
          <p:nvPr/>
        </p:nvSpPr>
        <p:spPr>
          <a:xfrm>
            <a:off x="1981080" y="6161040"/>
            <a:ext cx="47880" cy="28800"/>
          </a:xfrm>
          <a:custGeom>
            <a:avLst/>
            <a:gdLst/>
            <a:ahLst/>
            <a:rect l="l" t="t" r="r" b="b"/>
            <a:pathLst>
              <a:path w="61" h="37">
                <a:moveTo>
                  <a:pt x="61" y="27"/>
                </a:moveTo>
                <a:lnTo>
                  <a:pt x="50" y="18"/>
                </a:lnTo>
                <a:lnTo>
                  <a:pt x="43" y="18"/>
                </a:lnTo>
                <a:lnTo>
                  <a:pt x="38" y="16"/>
                </a:lnTo>
                <a:lnTo>
                  <a:pt x="32" y="16"/>
                </a:lnTo>
                <a:lnTo>
                  <a:pt x="29" y="14"/>
                </a:lnTo>
                <a:lnTo>
                  <a:pt x="27" y="12"/>
                </a:lnTo>
                <a:lnTo>
                  <a:pt x="27" y="12"/>
                </a:lnTo>
                <a:lnTo>
                  <a:pt x="25" y="11"/>
                </a:lnTo>
                <a:lnTo>
                  <a:pt x="23" y="9"/>
                </a:lnTo>
                <a:lnTo>
                  <a:pt x="23" y="9"/>
                </a:lnTo>
                <a:lnTo>
                  <a:pt x="23" y="5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2" y="5"/>
                </a:lnTo>
                <a:lnTo>
                  <a:pt x="2" y="11"/>
                </a:lnTo>
                <a:lnTo>
                  <a:pt x="4" y="16"/>
                </a:lnTo>
                <a:lnTo>
                  <a:pt x="6" y="20"/>
                </a:lnTo>
                <a:lnTo>
                  <a:pt x="9" y="23"/>
                </a:lnTo>
                <a:lnTo>
                  <a:pt x="13" y="27"/>
                </a:lnTo>
                <a:lnTo>
                  <a:pt x="15" y="28"/>
                </a:lnTo>
                <a:lnTo>
                  <a:pt x="20" y="32"/>
                </a:lnTo>
                <a:lnTo>
                  <a:pt x="27" y="36"/>
                </a:lnTo>
                <a:lnTo>
                  <a:pt x="36" y="36"/>
                </a:lnTo>
                <a:lnTo>
                  <a:pt x="43" y="37"/>
                </a:lnTo>
                <a:lnTo>
                  <a:pt x="50" y="37"/>
                </a:lnTo>
                <a:lnTo>
                  <a:pt x="39" y="27"/>
                </a:lnTo>
                <a:lnTo>
                  <a:pt x="61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4" name=""/>
          <p:cNvSpPr/>
          <p:nvPr/>
        </p:nvSpPr>
        <p:spPr>
          <a:xfrm>
            <a:off x="2011320" y="6183360"/>
            <a:ext cx="17640" cy="31680"/>
          </a:xfrm>
          <a:custGeom>
            <a:avLst/>
            <a:gdLst/>
            <a:ahLst/>
            <a:rect l="l" t="t" r="r" b="b"/>
            <a:pathLst>
              <a:path w="22" h="41">
                <a:moveTo>
                  <a:pt x="22" y="41"/>
                </a:moveTo>
                <a:lnTo>
                  <a:pt x="22" y="41"/>
                </a:lnTo>
                <a:lnTo>
                  <a:pt x="22" y="34"/>
                </a:lnTo>
                <a:lnTo>
                  <a:pt x="22" y="25"/>
                </a:lnTo>
                <a:lnTo>
                  <a:pt x="22" y="15"/>
                </a:lnTo>
                <a:lnTo>
                  <a:pt x="22" y="0"/>
                </a:lnTo>
                <a:lnTo>
                  <a:pt x="0" y="0"/>
                </a:lnTo>
                <a:lnTo>
                  <a:pt x="0" y="15"/>
                </a:lnTo>
                <a:lnTo>
                  <a:pt x="0" y="25"/>
                </a:lnTo>
                <a:lnTo>
                  <a:pt x="0" y="34"/>
                </a:lnTo>
                <a:lnTo>
                  <a:pt x="0" y="41"/>
                </a:lnTo>
                <a:lnTo>
                  <a:pt x="22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5" name=""/>
          <p:cNvSpPr/>
          <p:nvPr/>
        </p:nvSpPr>
        <p:spPr>
          <a:xfrm>
            <a:off x="2011320" y="6213600"/>
            <a:ext cx="22320" cy="17280"/>
          </a:xfrm>
          <a:custGeom>
            <a:avLst/>
            <a:gdLst/>
            <a:ahLst/>
            <a:rect l="l" t="t" r="r" b="b"/>
            <a:pathLst>
              <a:path w="27" h="21">
                <a:moveTo>
                  <a:pt x="27" y="1"/>
                </a:moveTo>
                <a:lnTo>
                  <a:pt x="27" y="1"/>
                </a:lnTo>
                <a:lnTo>
                  <a:pt x="25" y="1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1"/>
                </a:lnTo>
                <a:lnTo>
                  <a:pt x="0" y="1"/>
                </a:lnTo>
                <a:lnTo>
                  <a:pt x="2" y="7"/>
                </a:lnTo>
                <a:lnTo>
                  <a:pt x="4" y="12"/>
                </a:lnTo>
                <a:lnTo>
                  <a:pt x="9" y="16"/>
                </a:lnTo>
                <a:lnTo>
                  <a:pt x="13" y="17"/>
                </a:lnTo>
                <a:lnTo>
                  <a:pt x="20" y="19"/>
                </a:lnTo>
                <a:lnTo>
                  <a:pt x="27" y="21"/>
                </a:lnTo>
                <a:lnTo>
                  <a:pt x="27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6" name=""/>
          <p:cNvSpPr/>
          <p:nvPr/>
        </p:nvSpPr>
        <p:spPr>
          <a:xfrm>
            <a:off x="2030400" y="6200640"/>
            <a:ext cx="27000" cy="30240"/>
          </a:xfrm>
          <a:custGeom>
            <a:avLst/>
            <a:gdLst/>
            <a:ahLst/>
            <a:rect l="l" t="t" r="r" b="b"/>
            <a:pathLst>
              <a:path w="33" h="37">
                <a:moveTo>
                  <a:pt x="12" y="10"/>
                </a:moveTo>
                <a:lnTo>
                  <a:pt x="23" y="0"/>
                </a:lnTo>
                <a:lnTo>
                  <a:pt x="19" y="0"/>
                </a:lnTo>
                <a:lnTo>
                  <a:pt x="16" y="1"/>
                </a:lnTo>
                <a:lnTo>
                  <a:pt x="12" y="3"/>
                </a:lnTo>
                <a:lnTo>
                  <a:pt x="9" y="7"/>
                </a:lnTo>
                <a:lnTo>
                  <a:pt x="5" y="10"/>
                </a:lnTo>
                <a:lnTo>
                  <a:pt x="3" y="14"/>
                </a:lnTo>
                <a:lnTo>
                  <a:pt x="1" y="16"/>
                </a:lnTo>
                <a:lnTo>
                  <a:pt x="0" y="17"/>
                </a:lnTo>
                <a:lnTo>
                  <a:pt x="0" y="17"/>
                </a:lnTo>
                <a:lnTo>
                  <a:pt x="1" y="17"/>
                </a:lnTo>
                <a:lnTo>
                  <a:pt x="1" y="17"/>
                </a:lnTo>
                <a:lnTo>
                  <a:pt x="1" y="37"/>
                </a:lnTo>
                <a:lnTo>
                  <a:pt x="5" y="37"/>
                </a:lnTo>
                <a:lnTo>
                  <a:pt x="9" y="35"/>
                </a:lnTo>
                <a:lnTo>
                  <a:pt x="12" y="33"/>
                </a:lnTo>
                <a:lnTo>
                  <a:pt x="16" y="32"/>
                </a:lnTo>
                <a:lnTo>
                  <a:pt x="19" y="26"/>
                </a:lnTo>
                <a:lnTo>
                  <a:pt x="21" y="23"/>
                </a:lnTo>
                <a:lnTo>
                  <a:pt x="23" y="21"/>
                </a:lnTo>
                <a:lnTo>
                  <a:pt x="25" y="19"/>
                </a:lnTo>
                <a:lnTo>
                  <a:pt x="25" y="19"/>
                </a:lnTo>
                <a:lnTo>
                  <a:pt x="23" y="19"/>
                </a:lnTo>
                <a:lnTo>
                  <a:pt x="23" y="19"/>
                </a:lnTo>
                <a:lnTo>
                  <a:pt x="33" y="10"/>
                </a:lnTo>
                <a:lnTo>
                  <a:pt x="12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7" name=""/>
          <p:cNvSpPr/>
          <p:nvPr/>
        </p:nvSpPr>
        <p:spPr>
          <a:xfrm>
            <a:off x="2039760" y="6180120"/>
            <a:ext cx="19080" cy="30240"/>
          </a:xfrm>
          <a:custGeom>
            <a:avLst/>
            <a:gdLst/>
            <a:ahLst/>
            <a:rect l="l" t="t" r="r" b="b"/>
            <a:pathLst>
              <a:path w="25" h="37">
                <a:moveTo>
                  <a:pt x="21" y="0"/>
                </a:moveTo>
                <a:lnTo>
                  <a:pt x="21" y="0"/>
                </a:lnTo>
                <a:lnTo>
                  <a:pt x="14" y="2"/>
                </a:lnTo>
                <a:lnTo>
                  <a:pt x="9" y="5"/>
                </a:lnTo>
                <a:lnTo>
                  <a:pt x="5" y="11"/>
                </a:lnTo>
                <a:lnTo>
                  <a:pt x="4" y="16"/>
                </a:lnTo>
                <a:lnTo>
                  <a:pt x="2" y="21"/>
                </a:lnTo>
                <a:lnTo>
                  <a:pt x="2" y="25"/>
                </a:lnTo>
                <a:lnTo>
                  <a:pt x="0" y="32"/>
                </a:lnTo>
                <a:lnTo>
                  <a:pt x="0" y="37"/>
                </a:lnTo>
                <a:lnTo>
                  <a:pt x="21" y="37"/>
                </a:lnTo>
                <a:lnTo>
                  <a:pt x="21" y="34"/>
                </a:lnTo>
                <a:lnTo>
                  <a:pt x="21" y="28"/>
                </a:lnTo>
                <a:lnTo>
                  <a:pt x="23" y="25"/>
                </a:lnTo>
                <a:lnTo>
                  <a:pt x="23" y="21"/>
                </a:lnTo>
                <a:lnTo>
                  <a:pt x="25" y="20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8" name=""/>
          <p:cNvSpPr/>
          <p:nvPr/>
        </p:nvSpPr>
        <p:spPr>
          <a:xfrm>
            <a:off x="2057400" y="6180120"/>
            <a:ext cx="54000" cy="20520"/>
          </a:xfrm>
          <a:custGeom>
            <a:avLst/>
            <a:gdLst/>
            <a:ahLst/>
            <a:rect l="l" t="t" r="r" b="b"/>
            <a:pathLst>
              <a:path w="70" h="27">
                <a:moveTo>
                  <a:pt x="70" y="20"/>
                </a:moveTo>
                <a:lnTo>
                  <a:pt x="63" y="7"/>
                </a:lnTo>
                <a:lnTo>
                  <a:pt x="50" y="3"/>
                </a:lnTo>
                <a:lnTo>
                  <a:pt x="36" y="2"/>
                </a:lnTo>
                <a:lnTo>
                  <a:pt x="18" y="0"/>
                </a:lnTo>
                <a:lnTo>
                  <a:pt x="0" y="0"/>
                </a:lnTo>
                <a:lnTo>
                  <a:pt x="0" y="20"/>
                </a:lnTo>
                <a:lnTo>
                  <a:pt x="16" y="21"/>
                </a:lnTo>
                <a:lnTo>
                  <a:pt x="32" y="23"/>
                </a:lnTo>
                <a:lnTo>
                  <a:pt x="47" y="25"/>
                </a:lnTo>
                <a:lnTo>
                  <a:pt x="57" y="27"/>
                </a:lnTo>
                <a:lnTo>
                  <a:pt x="50" y="12"/>
                </a:lnTo>
                <a:lnTo>
                  <a:pt x="7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59" name=""/>
          <p:cNvSpPr/>
          <p:nvPr/>
        </p:nvSpPr>
        <p:spPr>
          <a:xfrm>
            <a:off x="2093760" y="6189840"/>
            <a:ext cx="28800" cy="42840"/>
          </a:xfrm>
          <a:custGeom>
            <a:avLst/>
            <a:gdLst/>
            <a:ahLst/>
            <a:rect l="l" t="t" r="r" b="b"/>
            <a:pathLst>
              <a:path w="35" h="54">
                <a:moveTo>
                  <a:pt x="35" y="50"/>
                </a:moveTo>
                <a:lnTo>
                  <a:pt x="35" y="50"/>
                </a:lnTo>
                <a:lnTo>
                  <a:pt x="34" y="41"/>
                </a:lnTo>
                <a:lnTo>
                  <a:pt x="28" y="34"/>
                </a:lnTo>
                <a:lnTo>
                  <a:pt x="26" y="29"/>
                </a:lnTo>
                <a:lnTo>
                  <a:pt x="23" y="25"/>
                </a:lnTo>
                <a:lnTo>
                  <a:pt x="23" y="24"/>
                </a:lnTo>
                <a:lnTo>
                  <a:pt x="23" y="24"/>
                </a:lnTo>
                <a:lnTo>
                  <a:pt x="21" y="22"/>
                </a:lnTo>
                <a:lnTo>
                  <a:pt x="21" y="20"/>
                </a:lnTo>
                <a:lnTo>
                  <a:pt x="21" y="18"/>
                </a:lnTo>
                <a:lnTo>
                  <a:pt x="21" y="15"/>
                </a:lnTo>
                <a:lnTo>
                  <a:pt x="23" y="11"/>
                </a:lnTo>
                <a:lnTo>
                  <a:pt x="25" y="8"/>
                </a:lnTo>
                <a:lnTo>
                  <a:pt x="3" y="0"/>
                </a:lnTo>
                <a:lnTo>
                  <a:pt x="1" y="6"/>
                </a:lnTo>
                <a:lnTo>
                  <a:pt x="1" y="11"/>
                </a:lnTo>
                <a:lnTo>
                  <a:pt x="0" y="16"/>
                </a:lnTo>
                <a:lnTo>
                  <a:pt x="0" y="22"/>
                </a:lnTo>
                <a:lnTo>
                  <a:pt x="1" y="25"/>
                </a:lnTo>
                <a:lnTo>
                  <a:pt x="1" y="29"/>
                </a:lnTo>
                <a:lnTo>
                  <a:pt x="3" y="32"/>
                </a:lnTo>
                <a:lnTo>
                  <a:pt x="5" y="36"/>
                </a:lnTo>
                <a:lnTo>
                  <a:pt x="9" y="41"/>
                </a:lnTo>
                <a:lnTo>
                  <a:pt x="10" y="45"/>
                </a:lnTo>
                <a:lnTo>
                  <a:pt x="12" y="48"/>
                </a:lnTo>
                <a:lnTo>
                  <a:pt x="14" y="54"/>
                </a:lnTo>
                <a:lnTo>
                  <a:pt x="14" y="54"/>
                </a:lnTo>
                <a:lnTo>
                  <a:pt x="35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0" name=""/>
          <p:cNvSpPr/>
          <p:nvPr/>
        </p:nvSpPr>
        <p:spPr>
          <a:xfrm>
            <a:off x="2085840" y="6230880"/>
            <a:ext cx="36720" cy="28800"/>
          </a:xfrm>
          <a:custGeom>
            <a:avLst/>
            <a:gdLst/>
            <a:ahLst/>
            <a:rect l="l" t="t" r="r" b="b"/>
            <a:pathLst>
              <a:path w="46" h="36">
                <a:moveTo>
                  <a:pt x="21" y="34"/>
                </a:moveTo>
                <a:lnTo>
                  <a:pt x="21" y="34"/>
                </a:lnTo>
                <a:lnTo>
                  <a:pt x="21" y="36"/>
                </a:lnTo>
                <a:lnTo>
                  <a:pt x="21" y="36"/>
                </a:lnTo>
                <a:lnTo>
                  <a:pt x="21" y="36"/>
                </a:lnTo>
                <a:lnTo>
                  <a:pt x="25" y="32"/>
                </a:lnTo>
                <a:lnTo>
                  <a:pt x="28" y="30"/>
                </a:lnTo>
                <a:lnTo>
                  <a:pt x="32" y="29"/>
                </a:lnTo>
                <a:lnTo>
                  <a:pt x="36" y="27"/>
                </a:lnTo>
                <a:lnTo>
                  <a:pt x="39" y="23"/>
                </a:lnTo>
                <a:lnTo>
                  <a:pt x="41" y="20"/>
                </a:lnTo>
                <a:lnTo>
                  <a:pt x="45" y="16"/>
                </a:lnTo>
                <a:lnTo>
                  <a:pt x="46" y="11"/>
                </a:lnTo>
                <a:lnTo>
                  <a:pt x="46" y="5"/>
                </a:lnTo>
                <a:lnTo>
                  <a:pt x="46" y="0"/>
                </a:lnTo>
                <a:lnTo>
                  <a:pt x="25" y="2"/>
                </a:lnTo>
                <a:lnTo>
                  <a:pt x="25" y="5"/>
                </a:lnTo>
                <a:lnTo>
                  <a:pt x="25" y="7"/>
                </a:lnTo>
                <a:lnTo>
                  <a:pt x="25" y="9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0" y="12"/>
                </a:lnTo>
                <a:lnTo>
                  <a:pt x="18" y="12"/>
                </a:lnTo>
                <a:lnTo>
                  <a:pt x="14" y="16"/>
                </a:lnTo>
                <a:lnTo>
                  <a:pt x="9" y="20"/>
                </a:lnTo>
                <a:lnTo>
                  <a:pt x="5" y="21"/>
                </a:lnTo>
                <a:lnTo>
                  <a:pt x="4" y="25"/>
                </a:lnTo>
                <a:lnTo>
                  <a:pt x="0" y="29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1" name=""/>
          <p:cNvSpPr/>
          <p:nvPr/>
        </p:nvSpPr>
        <p:spPr>
          <a:xfrm>
            <a:off x="2085840" y="6257880"/>
            <a:ext cx="36720" cy="22320"/>
          </a:xfrm>
          <a:custGeom>
            <a:avLst/>
            <a:gdLst/>
            <a:ahLst/>
            <a:rect l="l" t="t" r="r" b="b"/>
            <a:pathLst>
              <a:path w="46" h="28">
                <a:moveTo>
                  <a:pt x="39" y="9"/>
                </a:moveTo>
                <a:lnTo>
                  <a:pt x="39" y="9"/>
                </a:lnTo>
                <a:lnTo>
                  <a:pt x="39" y="9"/>
                </a:lnTo>
                <a:lnTo>
                  <a:pt x="37" y="9"/>
                </a:lnTo>
                <a:lnTo>
                  <a:pt x="37" y="9"/>
                </a:lnTo>
                <a:lnTo>
                  <a:pt x="32" y="7"/>
                </a:lnTo>
                <a:lnTo>
                  <a:pt x="28" y="5"/>
                </a:lnTo>
                <a:lnTo>
                  <a:pt x="25" y="3"/>
                </a:lnTo>
                <a:lnTo>
                  <a:pt x="23" y="2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lnTo>
                  <a:pt x="2" y="9"/>
                </a:lnTo>
                <a:lnTo>
                  <a:pt x="7" y="14"/>
                </a:lnTo>
                <a:lnTo>
                  <a:pt x="12" y="18"/>
                </a:lnTo>
                <a:lnTo>
                  <a:pt x="18" y="21"/>
                </a:lnTo>
                <a:lnTo>
                  <a:pt x="23" y="25"/>
                </a:lnTo>
                <a:lnTo>
                  <a:pt x="30" y="27"/>
                </a:lnTo>
                <a:lnTo>
                  <a:pt x="34" y="28"/>
                </a:lnTo>
                <a:lnTo>
                  <a:pt x="39" y="28"/>
                </a:lnTo>
                <a:lnTo>
                  <a:pt x="43" y="28"/>
                </a:lnTo>
                <a:lnTo>
                  <a:pt x="46" y="28"/>
                </a:lnTo>
                <a:lnTo>
                  <a:pt x="3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2" name=""/>
          <p:cNvSpPr/>
          <p:nvPr/>
        </p:nvSpPr>
        <p:spPr>
          <a:xfrm>
            <a:off x="2117880" y="6256440"/>
            <a:ext cx="75960" cy="23760"/>
          </a:xfrm>
          <a:custGeom>
            <a:avLst/>
            <a:gdLst/>
            <a:ahLst/>
            <a:rect l="l" t="t" r="r" b="b"/>
            <a:pathLst>
              <a:path w="96" h="30">
                <a:moveTo>
                  <a:pt x="92" y="0"/>
                </a:moveTo>
                <a:lnTo>
                  <a:pt x="0" y="9"/>
                </a:lnTo>
                <a:lnTo>
                  <a:pt x="2" y="30"/>
                </a:lnTo>
                <a:lnTo>
                  <a:pt x="96" y="20"/>
                </a:lnTo>
                <a:lnTo>
                  <a:pt x="9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3" name=""/>
          <p:cNvSpPr/>
          <p:nvPr/>
        </p:nvSpPr>
        <p:spPr>
          <a:xfrm>
            <a:off x="2124000" y="6262560"/>
            <a:ext cx="77760" cy="28800"/>
          </a:xfrm>
          <a:custGeom>
            <a:avLst/>
            <a:gdLst/>
            <a:ahLst/>
            <a:rect l="l" t="t" r="r" b="b"/>
            <a:pathLst>
              <a:path w="98" h="38">
                <a:moveTo>
                  <a:pt x="21" y="34"/>
                </a:moveTo>
                <a:lnTo>
                  <a:pt x="21" y="34"/>
                </a:lnTo>
                <a:lnTo>
                  <a:pt x="21" y="36"/>
                </a:lnTo>
                <a:lnTo>
                  <a:pt x="21" y="36"/>
                </a:lnTo>
                <a:lnTo>
                  <a:pt x="19" y="38"/>
                </a:lnTo>
                <a:lnTo>
                  <a:pt x="19" y="38"/>
                </a:lnTo>
                <a:lnTo>
                  <a:pt x="23" y="36"/>
                </a:lnTo>
                <a:lnTo>
                  <a:pt x="27" y="36"/>
                </a:lnTo>
                <a:lnTo>
                  <a:pt x="39" y="34"/>
                </a:lnTo>
                <a:lnTo>
                  <a:pt x="53" y="32"/>
                </a:lnTo>
                <a:lnTo>
                  <a:pt x="60" y="30"/>
                </a:lnTo>
                <a:lnTo>
                  <a:pt x="67" y="29"/>
                </a:lnTo>
                <a:lnTo>
                  <a:pt x="75" y="27"/>
                </a:lnTo>
                <a:lnTo>
                  <a:pt x="82" y="25"/>
                </a:lnTo>
                <a:lnTo>
                  <a:pt x="89" y="22"/>
                </a:lnTo>
                <a:lnTo>
                  <a:pt x="92" y="18"/>
                </a:lnTo>
                <a:lnTo>
                  <a:pt x="96" y="13"/>
                </a:lnTo>
                <a:lnTo>
                  <a:pt x="98" y="9"/>
                </a:lnTo>
                <a:lnTo>
                  <a:pt x="98" y="6"/>
                </a:lnTo>
                <a:lnTo>
                  <a:pt x="98" y="0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8" y="4"/>
                </a:lnTo>
                <a:lnTo>
                  <a:pt x="76" y="6"/>
                </a:lnTo>
                <a:lnTo>
                  <a:pt x="73" y="6"/>
                </a:lnTo>
                <a:lnTo>
                  <a:pt x="69" y="7"/>
                </a:lnTo>
                <a:lnTo>
                  <a:pt x="64" y="9"/>
                </a:lnTo>
                <a:lnTo>
                  <a:pt x="57" y="9"/>
                </a:lnTo>
                <a:lnTo>
                  <a:pt x="50" y="11"/>
                </a:lnTo>
                <a:lnTo>
                  <a:pt x="35" y="13"/>
                </a:lnTo>
                <a:lnTo>
                  <a:pt x="21" y="14"/>
                </a:lnTo>
                <a:lnTo>
                  <a:pt x="14" y="18"/>
                </a:lnTo>
                <a:lnTo>
                  <a:pt x="9" y="20"/>
                </a:lnTo>
                <a:lnTo>
                  <a:pt x="5" y="22"/>
                </a:lnTo>
                <a:lnTo>
                  <a:pt x="3" y="25"/>
                </a:lnTo>
                <a:lnTo>
                  <a:pt x="0" y="30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4" name=""/>
          <p:cNvSpPr/>
          <p:nvPr/>
        </p:nvSpPr>
        <p:spPr>
          <a:xfrm>
            <a:off x="2124000" y="6289560"/>
            <a:ext cx="39600" cy="42840"/>
          </a:xfrm>
          <a:custGeom>
            <a:avLst/>
            <a:gdLst/>
            <a:ahLst/>
            <a:rect l="l" t="t" r="r" b="b"/>
            <a:pathLst>
              <a:path w="50" h="55">
                <a:moveTo>
                  <a:pt x="37" y="37"/>
                </a:moveTo>
                <a:lnTo>
                  <a:pt x="43" y="36"/>
                </a:lnTo>
                <a:lnTo>
                  <a:pt x="39" y="36"/>
                </a:lnTo>
                <a:lnTo>
                  <a:pt x="35" y="34"/>
                </a:lnTo>
                <a:lnTo>
                  <a:pt x="32" y="34"/>
                </a:lnTo>
                <a:lnTo>
                  <a:pt x="30" y="32"/>
                </a:lnTo>
                <a:lnTo>
                  <a:pt x="28" y="32"/>
                </a:lnTo>
                <a:lnTo>
                  <a:pt x="27" y="32"/>
                </a:lnTo>
                <a:lnTo>
                  <a:pt x="27" y="30"/>
                </a:lnTo>
                <a:lnTo>
                  <a:pt x="25" y="28"/>
                </a:lnTo>
                <a:lnTo>
                  <a:pt x="25" y="27"/>
                </a:lnTo>
                <a:lnTo>
                  <a:pt x="25" y="25"/>
                </a:lnTo>
                <a:lnTo>
                  <a:pt x="23" y="21"/>
                </a:lnTo>
                <a:lnTo>
                  <a:pt x="23" y="20"/>
                </a:lnTo>
                <a:lnTo>
                  <a:pt x="23" y="11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2" y="21"/>
                </a:lnTo>
                <a:lnTo>
                  <a:pt x="2" y="27"/>
                </a:lnTo>
                <a:lnTo>
                  <a:pt x="3" y="30"/>
                </a:lnTo>
                <a:lnTo>
                  <a:pt x="5" y="36"/>
                </a:lnTo>
                <a:lnTo>
                  <a:pt x="7" y="39"/>
                </a:lnTo>
                <a:lnTo>
                  <a:pt x="9" y="43"/>
                </a:lnTo>
                <a:lnTo>
                  <a:pt x="12" y="48"/>
                </a:lnTo>
                <a:lnTo>
                  <a:pt x="18" y="50"/>
                </a:lnTo>
                <a:lnTo>
                  <a:pt x="23" y="52"/>
                </a:lnTo>
                <a:lnTo>
                  <a:pt x="27" y="53"/>
                </a:lnTo>
                <a:lnTo>
                  <a:pt x="32" y="55"/>
                </a:lnTo>
                <a:lnTo>
                  <a:pt x="37" y="55"/>
                </a:lnTo>
                <a:lnTo>
                  <a:pt x="43" y="55"/>
                </a:lnTo>
                <a:lnTo>
                  <a:pt x="50" y="53"/>
                </a:lnTo>
                <a:lnTo>
                  <a:pt x="37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5" name=""/>
          <p:cNvSpPr/>
          <p:nvPr/>
        </p:nvSpPr>
        <p:spPr>
          <a:xfrm>
            <a:off x="2152800" y="6280200"/>
            <a:ext cx="58680" cy="50760"/>
          </a:xfrm>
          <a:custGeom>
            <a:avLst/>
            <a:gdLst/>
            <a:ahLst/>
            <a:rect l="l" t="t" r="r" b="b"/>
            <a:pathLst>
              <a:path w="73" h="64">
                <a:moveTo>
                  <a:pt x="73" y="0"/>
                </a:moveTo>
                <a:lnTo>
                  <a:pt x="73" y="0"/>
                </a:lnTo>
                <a:lnTo>
                  <a:pt x="63" y="4"/>
                </a:lnTo>
                <a:lnTo>
                  <a:pt x="54" y="9"/>
                </a:lnTo>
                <a:lnTo>
                  <a:pt x="43" y="16"/>
                </a:lnTo>
                <a:lnTo>
                  <a:pt x="31" y="25"/>
                </a:lnTo>
                <a:lnTo>
                  <a:pt x="9" y="41"/>
                </a:lnTo>
                <a:lnTo>
                  <a:pt x="0" y="48"/>
                </a:lnTo>
                <a:lnTo>
                  <a:pt x="15" y="64"/>
                </a:lnTo>
                <a:lnTo>
                  <a:pt x="24" y="57"/>
                </a:lnTo>
                <a:lnTo>
                  <a:pt x="43" y="41"/>
                </a:lnTo>
                <a:lnTo>
                  <a:pt x="56" y="34"/>
                </a:lnTo>
                <a:lnTo>
                  <a:pt x="66" y="27"/>
                </a:lnTo>
                <a:lnTo>
                  <a:pt x="73" y="22"/>
                </a:lnTo>
                <a:lnTo>
                  <a:pt x="73" y="22"/>
                </a:lnTo>
                <a:lnTo>
                  <a:pt x="7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6" name=""/>
          <p:cNvSpPr/>
          <p:nvPr/>
        </p:nvSpPr>
        <p:spPr>
          <a:xfrm>
            <a:off x="2211480" y="6280200"/>
            <a:ext cx="14040" cy="17280"/>
          </a:xfrm>
          <a:custGeom>
            <a:avLst/>
            <a:gdLst/>
            <a:ahLst/>
            <a:rect l="l" t="t" r="r" b="b"/>
            <a:pathLst>
              <a:path w="20" h="22">
                <a:moveTo>
                  <a:pt x="20" y="11"/>
                </a:moveTo>
                <a:lnTo>
                  <a:pt x="9" y="0"/>
                </a:lnTo>
                <a:lnTo>
                  <a:pt x="6" y="0"/>
                </a:lnTo>
                <a:lnTo>
                  <a:pt x="0" y="0"/>
                </a:lnTo>
                <a:lnTo>
                  <a:pt x="0" y="22"/>
                </a:lnTo>
                <a:lnTo>
                  <a:pt x="6" y="22"/>
                </a:lnTo>
                <a:lnTo>
                  <a:pt x="9" y="22"/>
                </a:lnTo>
                <a:lnTo>
                  <a:pt x="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7" name=""/>
          <p:cNvSpPr/>
          <p:nvPr/>
        </p:nvSpPr>
        <p:spPr>
          <a:xfrm>
            <a:off x="2211480" y="6289560"/>
            <a:ext cx="14040" cy="11160"/>
          </a:xfrm>
          <a:custGeom>
            <a:avLst/>
            <a:gdLst/>
            <a:ahLst/>
            <a:rect l="l" t="t" r="r" b="b"/>
            <a:pathLst>
              <a:path w="20" h="14">
                <a:moveTo>
                  <a:pt x="20" y="14"/>
                </a:moveTo>
                <a:lnTo>
                  <a:pt x="20" y="14"/>
                </a:lnTo>
                <a:lnTo>
                  <a:pt x="20" y="7"/>
                </a:lnTo>
                <a:lnTo>
                  <a:pt x="20" y="0"/>
                </a:lnTo>
                <a:lnTo>
                  <a:pt x="0" y="0"/>
                </a:lnTo>
                <a:lnTo>
                  <a:pt x="0" y="7"/>
                </a:lnTo>
                <a:lnTo>
                  <a:pt x="0" y="14"/>
                </a:lnTo>
                <a:lnTo>
                  <a:pt x="2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8" name=""/>
          <p:cNvSpPr/>
          <p:nvPr/>
        </p:nvSpPr>
        <p:spPr>
          <a:xfrm>
            <a:off x="2170080" y="6299280"/>
            <a:ext cx="55440" cy="60120"/>
          </a:xfrm>
          <a:custGeom>
            <a:avLst/>
            <a:gdLst/>
            <a:ahLst/>
            <a:rect l="l" t="t" r="r" b="b"/>
            <a:pathLst>
              <a:path w="71" h="77">
                <a:moveTo>
                  <a:pt x="2" y="77"/>
                </a:moveTo>
                <a:lnTo>
                  <a:pt x="2" y="77"/>
                </a:lnTo>
                <a:lnTo>
                  <a:pt x="7" y="75"/>
                </a:lnTo>
                <a:lnTo>
                  <a:pt x="12" y="73"/>
                </a:lnTo>
                <a:lnTo>
                  <a:pt x="18" y="70"/>
                </a:lnTo>
                <a:lnTo>
                  <a:pt x="21" y="65"/>
                </a:lnTo>
                <a:lnTo>
                  <a:pt x="32" y="56"/>
                </a:lnTo>
                <a:lnTo>
                  <a:pt x="43" y="45"/>
                </a:lnTo>
                <a:lnTo>
                  <a:pt x="53" y="34"/>
                </a:lnTo>
                <a:lnTo>
                  <a:pt x="60" y="22"/>
                </a:lnTo>
                <a:lnTo>
                  <a:pt x="66" y="16"/>
                </a:lnTo>
                <a:lnTo>
                  <a:pt x="67" y="13"/>
                </a:lnTo>
                <a:lnTo>
                  <a:pt x="69" y="8"/>
                </a:lnTo>
                <a:lnTo>
                  <a:pt x="71" y="2"/>
                </a:lnTo>
                <a:lnTo>
                  <a:pt x="50" y="2"/>
                </a:lnTo>
                <a:lnTo>
                  <a:pt x="50" y="0"/>
                </a:lnTo>
                <a:lnTo>
                  <a:pt x="50" y="2"/>
                </a:lnTo>
                <a:lnTo>
                  <a:pt x="46" y="6"/>
                </a:lnTo>
                <a:lnTo>
                  <a:pt x="44" y="11"/>
                </a:lnTo>
                <a:lnTo>
                  <a:pt x="35" y="20"/>
                </a:lnTo>
                <a:lnTo>
                  <a:pt x="26" y="31"/>
                </a:lnTo>
                <a:lnTo>
                  <a:pt x="18" y="41"/>
                </a:lnTo>
                <a:lnTo>
                  <a:pt x="7" y="50"/>
                </a:lnTo>
                <a:lnTo>
                  <a:pt x="5" y="54"/>
                </a:lnTo>
                <a:lnTo>
                  <a:pt x="2" y="56"/>
                </a:lnTo>
                <a:lnTo>
                  <a:pt x="0" y="56"/>
                </a:lnTo>
                <a:lnTo>
                  <a:pt x="2" y="56"/>
                </a:lnTo>
                <a:lnTo>
                  <a:pt x="2" y="7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9" name=""/>
          <p:cNvSpPr/>
          <p:nvPr/>
        </p:nvSpPr>
        <p:spPr>
          <a:xfrm>
            <a:off x="2147760" y="6338880"/>
            <a:ext cx="24120" cy="20520"/>
          </a:xfrm>
          <a:custGeom>
            <a:avLst/>
            <a:gdLst/>
            <a:ahLst/>
            <a:rect l="l" t="t" r="r" b="b"/>
            <a:pathLst>
              <a:path w="31" h="27">
                <a:moveTo>
                  <a:pt x="0" y="20"/>
                </a:moveTo>
                <a:lnTo>
                  <a:pt x="0" y="20"/>
                </a:lnTo>
                <a:lnTo>
                  <a:pt x="4" y="20"/>
                </a:lnTo>
                <a:lnTo>
                  <a:pt x="4" y="22"/>
                </a:lnTo>
                <a:lnTo>
                  <a:pt x="7" y="22"/>
                </a:lnTo>
                <a:lnTo>
                  <a:pt x="9" y="23"/>
                </a:lnTo>
                <a:lnTo>
                  <a:pt x="13" y="23"/>
                </a:lnTo>
                <a:lnTo>
                  <a:pt x="18" y="25"/>
                </a:lnTo>
                <a:lnTo>
                  <a:pt x="23" y="27"/>
                </a:lnTo>
                <a:lnTo>
                  <a:pt x="31" y="27"/>
                </a:lnTo>
                <a:lnTo>
                  <a:pt x="31" y="7"/>
                </a:lnTo>
                <a:lnTo>
                  <a:pt x="27" y="7"/>
                </a:lnTo>
                <a:lnTo>
                  <a:pt x="23" y="6"/>
                </a:lnTo>
                <a:lnTo>
                  <a:pt x="22" y="6"/>
                </a:lnTo>
                <a:lnTo>
                  <a:pt x="18" y="4"/>
                </a:lnTo>
                <a:lnTo>
                  <a:pt x="15" y="4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0" name=""/>
          <p:cNvSpPr/>
          <p:nvPr/>
        </p:nvSpPr>
        <p:spPr>
          <a:xfrm>
            <a:off x="2130480" y="6338880"/>
            <a:ext cx="19080" cy="27000"/>
          </a:xfrm>
          <a:custGeom>
            <a:avLst/>
            <a:gdLst/>
            <a:ahLst/>
            <a:rect l="l" t="t" r="r" b="b"/>
            <a:pathLst>
              <a:path w="23" h="34">
                <a:moveTo>
                  <a:pt x="20" y="34"/>
                </a:moveTo>
                <a:lnTo>
                  <a:pt x="20" y="34"/>
                </a:lnTo>
                <a:lnTo>
                  <a:pt x="21" y="27"/>
                </a:lnTo>
                <a:lnTo>
                  <a:pt x="21" y="22"/>
                </a:lnTo>
                <a:lnTo>
                  <a:pt x="21" y="20"/>
                </a:lnTo>
                <a:lnTo>
                  <a:pt x="23" y="18"/>
                </a:lnTo>
                <a:lnTo>
                  <a:pt x="21" y="20"/>
                </a:lnTo>
                <a:lnTo>
                  <a:pt x="21" y="20"/>
                </a:lnTo>
                <a:lnTo>
                  <a:pt x="21" y="22"/>
                </a:lnTo>
                <a:lnTo>
                  <a:pt x="20" y="22"/>
                </a:lnTo>
                <a:lnTo>
                  <a:pt x="20" y="0"/>
                </a:lnTo>
                <a:lnTo>
                  <a:pt x="16" y="0"/>
                </a:lnTo>
                <a:lnTo>
                  <a:pt x="12" y="2"/>
                </a:lnTo>
                <a:lnTo>
                  <a:pt x="9" y="4"/>
                </a:lnTo>
                <a:lnTo>
                  <a:pt x="5" y="7"/>
                </a:lnTo>
                <a:lnTo>
                  <a:pt x="4" y="13"/>
                </a:lnTo>
                <a:lnTo>
                  <a:pt x="2" y="18"/>
                </a:lnTo>
                <a:lnTo>
                  <a:pt x="0" y="27"/>
                </a:lnTo>
                <a:lnTo>
                  <a:pt x="0" y="34"/>
                </a:lnTo>
                <a:lnTo>
                  <a:pt x="20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1" name=""/>
          <p:cNvSpPr/>
          <p:nvPr/>
        </p:nvSpPr>
        <p:spPr>
          <a:xfrm>
            <a:off x="2130480" y="6365880"/>
            <a:ext cx="82440" cy="49320"/>
          </a:xfrm>
          <a:custGeom>
            <a:avLst/>
            <a:gdLst/>
            <a:ahLst/>
            <a:rect l="l" t="t" r="r" b="b"/>
            <a:pathLst>
              <a:path w="105" h="62">
                <a:moveTo>
                  <a:pt x="105" y="41"/>
                </a:moveTo>
                <a:lnTo>
                  <a:pt x="105" y="41"/>
                </a:lnTo>
                <a:lnTo>
                  <a:pt x="100" y="41"/>
                </a:lnTo>
                <a:lnTo>
                  <a:pt x="93" y="41"/>
                </a:lnTo>
                <a:lnTo>
                  <a:pt x="85" y="39"/>
                </a:lnTo>
                <a:lnTo>
                  <a:pt x="76" y="39"/>
                </a:lnTo>
                <a:lnTo>
                  <a:pt x="69" y="38"/>
                </a:lnTo>
                <a:lnTo>
                  <a:pt x="62" y="34"/>
                </a:lnTo>
                <a:lnTo>
                  <a:pt x="55" y="32"/>
                </a:lnTo>
                <a:lnTo>
                  <a:pt x="50" y="29"/>
                </a:lnTo>
                <a:lnTo>
                  <a:pt x="43" y="27"/>
                </a:lnTo>
                <a:lnTo>
                  <a:pt x="37" y="23"/>
                </a:lnTo>
                <a:lnTo>
                  <a:pt x="32" y="20"/>
                </a:lnTo>
                <a:lnTo>
                  <a:pt x="28" y="16"/>
                </a:lnTo>
                <a:lnTo>
                  <a:pt x="25" y="13"/>
                </a:lnTo>
                <a:lnTo>
                  <a:pt x="23" y="7"/>
                </a:lnTo>
                <a:lnTo>
                  <a:pt x="23" y="5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2" y="7"/>
                </a:lnTo>
                <a:lnTo>
                  <a:pt x="2" y="13"/>
                </a:lnTo>
                <a:lnTo>
                  <a:pt x="4" y="16"/>
                </a:lnTo>
                <a:lnTo>
                  <a:pt x="7" y="23"/>
                </a:lnTo>
                <a:lnTo>
                  <a:pt x="12" y="29"/>
                </a:lnTo>
                <a:lnTo>
                  <a:pt x="18" y="36"/>
                </a:lnTo>
                <a:lnTo>
                  <a:pt x="25" y="41"/>
                </a:lnTo>
                <a:lnTo>
                  <a:pt x="32" y="45"/>
                </a:lnTo>
                <a:lnTo>
                  <a:pt x="39" y="48"/>
                </a:lnTo>
                <a:lnTo>
                  <a:pt x="48" y="52"/>
                </a:lnTo>
                <a:lnTo>
                  <a:pt x="57" y="55"/>
                </a:lnTo>
                <a:lnTo>
                  <a:pt x="64" y="57"/>
                </a:lnTo>
                <a:lnTo>
                  <a:pt x="73" y="59"/>
                </a:lnTo>
                <a:lnTo>
                  <a:pt x="82" y="61"/>
                </a:lnTo>
                <a:lnTo>
                  <a:pt x="91" y="62"/>
                </a:lnTo>
                <a:lnTo>
                  <a:pt x="98" y="62"/>
                </a:lnTo>
                <a:lnTo>
                  <a:pt x="105" y="62"/>
                </a:lnTo>
                <a:lnTo>
                  <a:pt x="105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2" name=""/>
          <p:cNvSpPr/>
          <p:nvPr/>
        </p:nvSpPr>
        <p:spPr>
          <a:xfrm>
            <a:off x="2212920" y="6377040"/>
            <a:ext cx="47520" cy="38160"/>
          </a:xfrm>
          <a:custGeom>
            <a:avLst/>
            <a:gdLst/>
            <a:ahLst/>
            <a:rect l="l" t="t" r="r" b="b"/>
            <a:pathLst>
              <a:path w="59" h="48">
                <a:moveTo>
                  <a:pt x="37" y="0"/>
                </a:moveTo>
                <a:lnTo>
                  <a:pt x="37" y="0"/>
                </a:lnTo>
                <a:lnTo>
                  <a:pt x="37" y="4"/>
                </a:lnTo>
                <a:lnTo>
                  <a:pt x="37" y="7"/>
                </a:lnTo>
                <a:lnTo>
                  <a:pt x="37" y="11"/>
                </a:lnTo>
                <a:lnTo>
                  <a:pt x="36" y="15"/>
                </a:lnTo>
                <a:lnTo>
                  <a:pt x="36" y="16"/>
                </a:lnTo>
                <a:lnTo>
                  <a:pt x="34" y="18"/>
                </a:lnTo>
                <a:lnTo>
                  <a:pt x="32" y="20"/>
                </a:lnTo>
                <a:lnTo>
                  <a:pt x="30" y="22"/>
                </a:lnTo>
                <a:lnTo>
                  <a:pt x="28" y="24"/>
                </a:lnTo>
                <a:lnTo>
                  <a:pt x="27" y="24"/>
                </a:lnTo>
                <a:lnTo>
                  <a:pt x="23" y="25"/>
                </a:lnTo>
                <a:lnTo>
                  <a:pt x="21" y="25"/>
                </a:lnTo>
                <a:lnTo>
                  <a:pt x="11" y="27"/>
                </a:lnTo>
                <a:lnTo>
                  <a:pt x="0" y="27"/>
                </a:lnTo>
                <a:lnTo>
                  <a:pt x="0" y="48"/>
                </a:lnTo>
                <a:lnTo>
                  <a:pt x="12" y="48"/>
                </a:lnTo>
                <a:lnTo>
                  <a:pt x="25" y="47"/>
                </a:lnTo>
                <a:lnTo>
                  <a:pt x="30" y="45"/>
                </a:lnTo>
                <a:lnTo>
                  <a:pt x="36" y="43"/>
                </a:lnTo>
                <a:lnTo>
                  <a:pt x="39" y="40"/>
                </a:lnTo>
                <a:lnTo>
                  <a:pt x="44" y="38"/>
                </a:lnTo>
                <a:lnTo>
                  <a:pt x="48" y="34"/>
                </a:lnTo>
                <a:lnTo>
                  <a:pt x="50" y="31"/>
                </a:lnTo>
                <a:lnTo>
                  <a:pt x="53" y="25"/>
                </a:lnTo>
                <a:lnTo>
                  <a:pt x="55" y="22"/>
                </a:lnTo>
                <a:lnTo>
                  <a:pt x="57" y="16"/>
                </a:lnTo>
                <a:lnTo>
                  <a:pt x="59" y="11"/>
                </a:lnTo>
                <a:lnTo>
                  <a:pt x="59" y="6"/>
                </a:lnTo>
                <a:lnTo>
                  <a:pt x="59" y="0"/>
                </a:lnTo>
                <a:lnTo>
                  <a:pt x="3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3" name=""/>
          <p:cNvSpPr/>
          <p:nvPr/>
        </p:nvSpPr>
        <p:spPr>
          <a:xfrm>
            <a:off x="2244600" y="6297480"/>
            <a:ext cx="15840" cy="79560"/>
          </a:xfrm>
          <a:custGeom>
            <a:avLst/>
            <a:gdLst/>
            <a:ahLst/>
            <a:rect l="l" t="t" r="r" b="b"/>
            <a:pathLst>
              <a:path w="20" h="99">
                <a:moveTo>
                  <a:pt x="0" y="0"/>
                </a:moveTo>
                <a:lnTo>
                  <a:pt x="0" y="0"/>
                </a:lnTo>
                <a:lnTo>
                  <a:pt x="0" y="10"/>
                </a:lnTo>
                <a:lnTo>
                  <a:pt x="0" y="19"/>
                </a:lnTo>
                <a:lnTo>
                  <a:pt x="0" y="28"/>
                </a:lnTo>
                <a:lnTo>
                  <a:pt x="0" y="37"/>
                </a:lnTo>
                <a:lnTo>
                  <a:pt x="0" y="50"/>
                </a:lnTo>
                <a:lnTo>
                  <a:pt x="0" y="62"/>
                </a:lnTo>
                <a:lnTo>
                  <a:pt x="0" y="78"/>
                </a:lnTo>
                <a:lnTo>
                  <a:pt x="0" y="99"/>
                </a:lnTo>
                <a:lnTo>
                  <a:pt x="20" y="99"/>
                </a:lnTo>
                <a:lnTo>
                  <a:pt x="20" y="78"/>
                </a:lnTo>
                <a:lnTo>
                  <a:pt x="20" y="62"/>
                </a:lnTo>
                <a:lnTo>
                  <a:pt x="20" y="50"/>
                </a:lnTo>
                <a:lnTo>
                  <a:pt x="20" y="37"/>
                </a:lnTo>
                <a:lnTo>
                  <a:pt x="20" y="28"/>
                </a:lnTo>
                <a:lnTo>
                  <a:pt x="20" y="19"/>
                </a:lnTo>
                <a:lnTo>
                  <a:pt x="20" y="10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4" name=""/>
          <p:cNvSpPr/>
          <p:nvPr/>
        </p:nvSpPr>
        <p:spPr>
          <a:xfrm>
            <a:off x="2244600" y="6230880"/>
            <a:ext cx="98640" cy="66600"/>
          </a:xfrm>
          <a:custGeom>
            <a:avLst/>
            <a:gdLst/>
            <a:ahLst/>
            <a:rect l="l" t="t" r="r" b="b"/>
            <a:pathLst>
              <a:path w="125" h="84">
                <a:moveTo>
                  <a:pt x="103" y="11"/>
                </a:moveTo>
                <a:lnTo>
                  <a:pt x="112" y="0"/>
                </a:lnTo>
                <a:lnTo>
                  <a:pt x="93" y="4"/>
                </a:lnTo>
                <a:lnTo>
                  <a:pt x="73" y="11"/>
                </a:lnTo>
                <a:lnTo>
                  <a:pt x="64" y="12"/>
                </a:lnTo>
                <a:lnTo>
                  <a:pt x="55" y="16"/>
                </a:lnTo>
                <a:lnTo>
                  <a:pt x="46" y="21"/>
                </a:lnTo>
                <a:lnTo>
                  <a:pt x="38" y="25"/>
                </a:lnTo>
                <a:lnTo>
                  <a:pt x="30" y="30"/>
                </a:lnTo>
                <a:lnTo>
                  <a:pt x="23" y="36"/>
                </a:lnTo>
                <a:lnTo>
                  <a:pt x="16" y="41"/>
                </a:lnTo>
                <a:lnTo>
                  <a:pt x="11" y="48"/>
                </a:lnTo>
                <a:lnTo>
                  <a:pt x="7" y="57"/>
                </a:lnTo>
                <a:lnTo>
                  <a:pt x="4" y="64"/>
                </a:lnTo>
                <a:lnTo>
                  <a:pt x="0" y="73"/>
                </a:lnTo>
                <a:lnTo>
                  <a:pt x="0" y="84"/>
                </a:lnTo>
                <a:lnTo>
                  <a:pt x="21" y="84"/>
                </a:lnTo>
                <a:lnTo>
                  <a:pt x="21" y="77"/>
                </a:lnTo>
                <a:lnTo>
                  <a:pt x="23" y="71"/>
                </a:lnTo>
                <a:lnTo>
                  <a:pt x="25" y="66"/>
                </a:lnTo>
                <a:lnTo>
                  <a:pt x="29" y="61"/>
                </a:lnTo>
                <a:lnTo>
                  <a:pt x="32" y="55"/>
                </a:lnTo>
                <a:lnTo>
                  <a:pt x="38" y="52"/>
                </a:lnTo>
                <a:lnTo>
                  <a:pt x="43" y="46"/>
                </a:lnTo>
                <a:lnTo>
                  <a:pt x="48" y="43"/>
                </a:lnTo>
                <a:lnTo>
                  <a:pt x="55" y="39"/>
                </a:lnTo>
                <a:lnTo>
                  <a:pt x="64" y="36"/>
                </a:lnTo>
                <a:lnTo>
                  <a:pt x="71" y="32"/>
                </a:lnTo>
                <a:lnTo>
                  <a:pt x="80" y="29"/>
                </a:lnTo>
                <a:lnTo>
                  <a:pt x="98" y="25"/>
                </a:lnTo>
                <a:lnTo>
                  <a:pt x="116" y="21"/>
                </a:lnTo>
                <a:lnTo>
                  <a:pt x="125" y="11"/>
                </a:lnTo>
                <a:lnTo>
                  <a:pt x="103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5" name=""/>
          <p:cNvSpPr/>
          <p:nvPr/>
        </p:nvSpPr>
        <p:spPr>
          <a:xfrm>
            <a:off x="2327400" y="6207120"/>
            <a:ext cx="36360" cy="31680"/>
          </a:xfrm>
          <a:custGeom>
            <a:avLst/>
            <a:gdLst/>
            <a:ahLst/>
            <a:rect l="l" t="t" r="r" b="b"/>
            <a:pathLst>
              <a:path w="47" h="41">
                <a:moveTo>
                  <a:pt x="47" y="0"/>
                </a:moveTo>
                <a:lnTo>
                  <a:pt x="47" y="0"/>
                </a:lnTo>
                <a:lnTo>
                  <a:pt x="38" y="0"/>
                </a:lnTo>
                <a:lnTo>
                  <a:pt x="29" y="2"/>
                </a:lnTo>
                <a:lnTo>
                  <a:pt x="25" y="2"/>
                </a:lnTo>
                <a:lnTo>
                  <a:pt x="22" y="3"/>
                </a:lnTo>
                <a:lnTo>
                  <a:pt x="16" y="5"/>
                </a:lnTo>
                <a:lnTo>
                  <a:pt x="13" y="7"/>
                </a:lnTo>
                <a:lnTo>
                  <a:pt x="9" y="10"/>
                </a:lnTo>
                <a:lnTo>
                  <a:pt x="7" y="14"/>
                </a:lnTo>
                <a:lnTo>
                  <a:pt x="6" y="18"/>
                </a:lnTo>
                <a:lnTo>
                  <a:pt x="2" y="21"/>
                </a:lnTo>
                <a:lnTo>
                  <a:pt x="2" y="25"/>
                </a:lnTo>
                <a:lnTo>
                  <a:pt x="0" y="30"/>
                </a:lnTo>
                <a:lnTo>
                  <a:pt x="0" y="35"/>
                </a:lnTo>
                <a:lnTo>
                  <a:pt x="0" y="41"/>
                </a:lnTo>
                <a:lnTo>
                  <a:pt x="22" y="41"/>
                </a:lnTo>
                <a:lnTo>
                  <a:pt x="22" y="37"/>
                </a:lnTo>
                <a:lnTo>
                  <a:pt x="22" y="32"/>
                </a:lnTo>
                <a:lnTo>
                  <a:pt x="23" y="30"/>
                </a:lnTo>
                <a:lnTo>
                  <a:pt x="23" y="26"/>
                </a:lnTo>
                <a:lnTo>
                  <a:pt x="23" y="25"/>
                </a:lnTo>
                <a:lnTo>
                  <a:pt x="25" y="25"/>
                </a:lnTo>
                <a:lnTo>
                  <a:pt x="25" y="23"/>
                </a:lnTo>
                <a:lnTo>
                  <a:pt x="25" y="23"/>
                </a:lnTo>
                <a:lnTo>
                  <a:pt x="27" y="21"/>
                </a:lnTo>
                <a:lnTo>
                  <a:pt x="29" y="21"/>
                </a:lnTo>
                <a:lnTo>
                  <a:pt x="31" y="21"/>
                </a:lnTo>
                <a:lnTo>
                  <a:pt x="32" y="21"/>
                </a:lnTo>
                <a:lnTo>
                  <a:pt x="40" y="19"/>
                </a:lnTo>
                <a:lnTo>
                  <a:pt x="47" y="19"/>
                </a:lnTo>
                <a:lnTo>
                  <a:pt x="4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6" name=""/>
          <p:cNvSpPr/>
          <p:nvPr/>
        </p:nvSpPr>
        <p:spPr>
          <a:xfrm>
            <a:off x="2363760" y="6207120"/>
            <a:ext cx="28440" cy="15840"/>
          </a:xfrm>
          <a:custGeom>
            <a:avLst/>
            <a:gdLst/>
            <a:ahLst/>
            <a:rect l="l" t="t" r="r" b="b"/>
            <a:pathLst>
              <a:path w="35" h="19">
                <a:moveTo>
                  <a:pt x="35" y="12"/>
                </a:moveTo>
                <a:lnTo>
                  <a:pt x="25" y="0"/>
                </a:lnTo>
                <a:lnTo>
                  <a:pt x="19" y="0"/>
                </a:lnTo>
                <a:lnTo>
                  <a:pt x="16" y="0"/>
                </a:lnTo>
                <a:lnTo>
                  <a:pt x="9" y="0"/>
                </a:lnTo>
                <a:lnTo>
                  <a:pt x="0" y="0"/>
                </a:lnTo>
                <a:lnTo>
                  <a:pt x="0" y="19"/>
                </a:lnTo>
                <a:lnTo>
                  <a:pt x="9" y="19"/>
                </a:lnTo>
                <a:lnTo>
                  <a:pt x="16" y="19"/>
                </a:lnTo>
                <a:lnTo>
                  <a:pt x="19" y="19"/>
                </a:lnTo>
                <a:lnTo>
                  <a:pt x="25" y="19"/>
                </a:lnTo>
                <a:lnTo>
                  <a:pt x="14" y="9"/>
                </a:lnTo>
                <a:lnTo>
                  <a:pt x="35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7" name=""/>
          <p:cNvSpPr/>
          <p:nvPr/>
        </p:nvSpPr>
        <p:spPr>
          <a:xfrm>
            <a:off x="2373480" y="6213600"/>
            <a:ext cx="60120" cy="17280"/>
          </a:xfrm>
          <a:custGeom>
            <a:avLst/>
            <a:gdLst/>
            <a:ahLst/>
            <a:rect l="l" t="t" r="r" b="b"/>
            <a:pathLst>
              <a:path w="77" h="21">
                <a:moveTo>
                  <a:pt x="55" y="10"/>
                </a:moveTo>
                <a:lnTo>
                  <a:pt x="70" y="1"/>
                </a:lnTo>
                <a:lnTo>
                  <a:pt x="64" y="1"/>
                </a:lnTo>
                <a:lnTo>
                  <a:pt x="59" y="0"/>
                </a:lnTo>
                <a:lnTo>
                  <a:pt x="55" y="0"/>
                </a:lnTo>
                <a:lnTo>
                  <a:pt x="50" y="0"/>
                </a:lnTo>
                <a:lnTo>
                  <a:pt x="39" y="0"/>
                </a:lnTo>
                <a:lnTo>
                  <a:pt x="30" y="0"/>
                </a:lnTo>
                <a:lnTo>
                  <a:pt x="23" y="0"/>
                </a:lnTo>
                <a:lnTo>
                  <a:pt x="20" y="0"/>
                </a:lnTo>
                <a:lnTo>
                  <a:pt x="20" y="0"/>
                </a:lnTo>
                <a:lnTo>
                  <a:pt x="21" y="1"/>
                </a:lnTo>
                <a:lnTo>
                  <a:pt x="21" y="3"/>
                </a:lnTo>
                <a:lnTo>
                  <a:pt x="0" y="0"/>
                </a:lnTo>
                <a:lnTo>
                  <a:pt x="0" y="5"/>
                </a:lnTo>
                <a:lnTo>
                  <a:pt x="2" y="10"/>
                </a:lnTo>
                <a:lnTo>
                  <a:pt x="7" y="16"/>
                </a:lnTo>
                <a:lnTo>
                  <a:pt x="13" y="19"/>
                </a:lnTo>
                <a:lnTo>
                  <a:pt x="21" y="21"/>
                </a:lnTo>
                <a:lnTo>
                  <a:pt x="30" y="21"/>
                </a:lnTo>
                <a:lnTo>
                  <a:pt x="41" y="19"/>
                </a:lnTo>
                <a:lnTo>
                  <a:pt x="50" y="19"/>
                </a:lnTo>
                <a:lnTo>
                  <a:pt x="53" y="19"/>
                </a:lnTo>
                <a:lnTo>
                  <a:pt x="57" y="19"/>
                </a:lnTo>
                <a:lnTo>
                  <a:pt x="59" y="21"/>
                </a:lnTo>
                <a:lnTo>
                  <a:pt x="62" y="21"/>
                </a:lnTo>
                <a:lnTo>
                  <a:pt x="77" y="10"/>
                </a:lnTo>
                <a:lnTo>
                  <a:pt x="5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8" name=""/>
          <p:cNvSpPr/>
          <p:nvPr/>
        </p:nvSpPr>
        <p:spPr>
          <a:xfrm>
            <a:off x="2367000" y="6143760"/>
            <a:ext cx="66600" cy="79200"/>
          </a:xfrm>
          <a:custGeom>
            <a:avLst/>
            <a:gdLst/>
            <a:ahLst/>
            <a:rect l="l" t="t" r="r" b="b"/>
            <a:pathLst>
              <a:path w="86" h="99">
                <a:moveTo>
                  <a:pt x="11" y="21"/>
                </a:moveTo>
                <a:lnTo>
                  <a:pt x="0" y="12"/>
                </a:lnTo>
                <a:lnTo>
                  <a:pt x="2" y="19"/>
                </a:lnTo>
                <a:lnTo>
                  <a:pt x="6" y="25"/>
                </a:lnTo>
                <a:lnTo>
                  <a:pt x="9" y="30"/>
                </a:lnTo>
                <a:lnTo>
                  <a:pt x="14" y="35"/>
                </a:lnTo>
                <a:lnTo>
                  <a:pt x="25" y="48"/>
                </a:lnTo>
                <a:lnTo>
                  <a:pt x="36" y="60"/>
                </a:lnTo>
                <a:lnTo>
                  <a:pt x="46" y="71"/>
                </a:lnTo>
                <a:lnTo>
                  <a:pt x="57" y="83"/>
                </a:lnTo>
                <a:lnTo>
                  <a:pt x="61" y="89"/>
                </a:lnTo>
                <a:lnTo>
                  <a:pt x="62" y="92"/>
                </a:lnTo>
                <a:lnTo>
                  <a:pt x="64" y="98"/>
                </a:lnTo>
                <a:lnTo>
                  <a:pt x="64" y="99"/>
                </a:lnTo>
                <a:lnTo>
                  <a:pt x="86" y="99"/>
                </a:lnTo>
                <a:lnTo>
                  <a:pt x="86" y="92"/>
                </a:lnTo>
                <a:lnTo>
                  <a:pt x="82" y="85"/>
                </a:lnTo>
                <a:lnTo>
                  <a:pt x="79" y="78"/>
                </a:lnTo>
                <a:lnTo>
                  <a:pt x="75" y="71"/>
                </a:lnTo>
                <a:lnTo>
                  <a:pt x="64" y="58"/>
                </a:lnTo>
                <a:lnTo>
                  <a:pt x="52" y="46"/>
                </a:lnTo>
                <a:lnTo>
                  <a:pt x="41" y="33"/>
                </a:lnTo>
                <a:lnTo>
                  <a:pt x="30" y="23"/>
                </a:lnTo>
                <a:lnTo>
                  <a:pt x="27" y="17"/>
                </a:lnTo>
                <a:lnTo>
                  <a:pt x="23" y="14"/>
                </a:lnTo>
                <a:lnTo>
                  <a:pt x="22" y="10"/>
                </a:lnTo>
                <a:lnTo>
                  <a:pt x="22" y="9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9" name=""/>
          <p:cNvSpPr/>
          <p:nvPr/>
        </p:nvSpPr>
        <p:spPr>
          <a:xfrm>
            <a:off x="2343240" y="6141960"/>
            <a:ext cx="30240" cy="19080"/>
          </a:xfrm>
          <a:custGeom>
            <a:avLst/>
            <a:gdLst/>
            <a:ahLst/>
            <a:rect l="l" t="t" r="r" b="b"/>
            <a:pathLst>
              <a:path w="37" h="23">
                <a:moveTo>
                  <a:pt x="0" y="5"/>
                </a:moveTo>
                <a:lnTo>
                  <a:pt x="9" y="19"/>
                </a:lnTo>
                <a:lnTo>
                  <a:pt x="14" y="21"/>
                </a:lnTo>
                <a:lnTo>
                  <a:pt x="19" y="21"/>
                </a:lnTo>
                <a:lnTo>
                  <a:pt x="28" y="23"/>
                </a:lnTo>
                <a:lnTo>
                  <a:pt x="37" y="23"/>
                </a:lnTo>
                <a:lnTo>
                  <a:pt x="37" y="3"/>
                </a:lnTo>
                <a:lnTo>
                  <a:pt x="32" y="3"/>
                </a:lnTo>
                <a:lnTo>
                  <a:pt x="23" y="2"/>
                </a:lnTo>
                <a:lnTo>
                  <a:pt x="18" y="0"/>
                </a:lnTo>
                <a:lnTo>
                  <a:pt x="9" y="0"/>
                </a:lnTo>
                <a:lnTo>
                  <a:pt x="19" y="14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0" name=""/>
          <p:cNvSpPr/>
          <p:nvPr/>
        </p:nvSpPr>
        <p:spPr>
          <a:xfrm>
            <a:off x="2343240" y="6130800"/>
            <a:ext cx="27000" cy="22320"/>
          </a:xfrm>
          <a:custGeom>
            <a:avLst/>
            <a:gdLst/>
            <a:ahLst/>
            <a:rect l="l" t="t" r="r" b="b"/>
            <a:pathLst>
              <a:path w="34" h="28">
                <a:moveTo>
                  <a:pt x="12" y="0"/>
                </a:moveTo>
                <a:lnTo>
                  <a:pt x="12" y="0"/>
                </a:lnTo>
                <a:lnTo>
                  <a:pt x="12" y="0"/>
                </a:lnTo>
                <a:lnTo>
                  <a:pt x="12" y="1"/>
                </a:lnTo>
                <a:lnTo>
                  <a:pt x="12" y="3"/>
                </a:lnTo>
                <a:lnTo>
                  <a:pt x="9" y="5"/>
                </a:lnTo>
                <a:lnTo>
                  <a:pt x="3" y="12"/>
                </a:lnTo>
                <a:lnTo>
                  <a:pt x="0" y="19"/>
                </a:lnTo>
                <a:lnTo>
                  <a:pt x="19" y="28"/>
                </a:lnTo>
                <a:lnTo>
                  <a:pt x="21" y="23"/>
                </a:lnTo>
                <a:lnTo>
                  <a:pt x="26" y="17"/>
                </a:lnTo>
                <a:lnTo>
                  <a:pt x="28" y="14"/>
                </a:lnTo>
                <a:lnTo>
                  <a:pt x="30" y="10"/>
                </a:lnTo>
                <a:lnTo>
                  <a:pt x="32" y="5"/>
                </a:lnTo>
                <a:lnTo>
                  <a:pt x="34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1" name=""/>
          <p:cNvSpPr/>
          <p:nvPr/>
        </p:nvSpPr>
        <p:spPr>
          <a:xfrm>
            <a:off x="2332080" y="6032520"/>
            <a:ext cx="38160" cy="98280"/>
          </a:xfrm>
          <a:custGeom>
            <a:avLst/>
            <a:gdLst/>
            <a:ahLst/>
            <a:rect l="l" t="t" r="r" b="b"/>
            <a:pathLst>
              <a:path w="49" h="125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2" y="21"/>
                </a:lnTo>
                <a:lnTo>
                  <a:pt x="4" y="30"/>
                </a:lnTo>
                <a:lnTo>
                  <a:pt x="6" y="39"/>
                </a:lnTo>
                <a:lnTo>
                  <a:pt x="9" y="55"/>
                </a:lnTo>
                <a:lnTo>
                  <a:pt x="15" y="69"/>
                </a:lnTo>
                <a:lnTo>
                  <a:pt x="20" y="84"/>
                </a:lnTo>
                <a:lnTo>
                  <a:pt x="24" y="96"/>
                </a:lnTo>
                <a:lnTo>
                  <a:pt x="25" y="103"/>
                </a:lnTo>
                <a:lnTo>
                  <a:pt x="27" y="110"/>
                </a:lnTo>
                <a:lnTo>
                  <a:pt x="27" y="118"/>
                </a:lnTo>
                <a:lnTo>
                  <a:pt x="29" y="125"/>
                </a:lnTo>
                <a:lnTo>
                  <a:pt x="49" y="125"/>
                </a:lnTo>
                <a:lnTo>
                  <a:pt x="49" y="116"/>
                </a:lnTo>
                <a:lnTo>
                  <a:pt x="47" y="107"/>
                </a:lnTo>
                <a:lnTo>
                  <a:pt x="45" y="100"/>
                </a:lnTo>
                <a:lnTo>
                  <a:pt x="43" y="91"/>
                </a:lnTo>
                <a:lnTo>
                  <a:pt x="40" y="77"/>
                </a:lnTo>
                <a:lnTo>
                  <a:pt x="34" y="62"/>
                </a:lnTo>
                <a:lnTo>
                  <a:pt x="29" y="48"/>
                </a:lnTo>
                <a:lnTo>
                  <a:pt x="25" y="34"/>
                </a:lnTo>
                <a:lnTo>
                  <a:pt x="24" y="27"/>
                </a:lnTo>
                <a:lnTo>
                  <a:pt x="22" y="18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2" name=""/>
          <p:cNvSpPr/>
          <p:nvPr/>
        </p:nvSpPr>
        <p:spPr>
          <a:xfrm>
            <a:off x="2332080" y="5946840"/>
            <a:ext cx="109440" cy="85680"/>
          </a:xfrm>
          <a:custGeom>
            <a:avLst/>
            <a:gdLst/>
            <a:ahLst/>
            <a:rect l="l" t="t" r="r" b="b"/>
            <a:pathLst>
              <a:path w="138" h="107">
                <a:moveTo>
                  <a:pt x="123" y="0"/>
                </a:moveTo>
                <a:lnTo>
                  <a:pt x="123" y="0"/>
                </a:lnTo>
                <a:lnTo>
                  <a:pt x="118" y="4"/>
                </a:lnTo>
                <a:lnTo>
                  <a:pt x="111" y="9"/>
                </a:lnTo>
                <a:lnTo>
                  <a:pt x="104" y="13"/>
                </a:lnTo>
                <a:lnTo>
                  <a:pt x="95" y="16"/>
                </a:lnTo>
                <a:lnTo>
                  <a:pt x="75" y="25"/>
                </a:lnTo>
                <a:lnTo>
                  <a:pt x="56" y="36"/>
                </a:lnTo>
                <a:lnTo>
                  <a:pt x="45" y="41"/>
                </a:lnTo>
                <a:lnTo>
                  <a:pt x="34" y="48"/>
                </a:lnTo>
                <a:lnTo>
                  <a:pt x="25" y="54"/>
                </a:lnTo>
                <a:lnTo>
                  <a:pt x="18" y="63"/>
                </a:lnTo>
                <a:lnTo>
                  <a:pt x="15" y="68"/>
                </a:lnTo>
                <a:lnTo>
                  <a:pt x="11" y="71"/>
                </a:lnTo>
                <a:lnTo>
                  <a:pt x="8" y="77"/>
                </a:lnTo>
                <a:lnTo>
                  <a:pt x="6" y="82"/>
                </a:lnTo>
                <a:lnTo>
                  <a:pt x="4" y="87"/>
                </a:lnTo>
                <a:lnTo>
                  <a:pt x="2" y="95"/>
                </a:lnTo>
                <a:lnTo>
                  <a:pt x="0" y="100"/>
                </a:lnTo>
                <a:lnTo>
                  <a:pt x="0" y="107"/>
                </a:lnTo>
                <a:lnTo>
                  <a:pt x="24" y="107"/>
                </a:lnTo>
                <a:lnTo>
                  <a:pt x="24" y="102"/>
                </a:lnTo>
                <a:lnTo>
                  <a:pt x="24" y="98"/>
                </a:lnTo>
                <a:lnTo>
                  <a:pt x="24" y="93"/>
                </a:lnTo>
                <a:lnTo>
                  <a:pt x="25" y="89"/>
                </a:lnTo>
                <a:lnTo>
                  <a:pt x="27" y="86"/>
                </a:lnTo>
                <a:lnTo>
                  <a:pt x="29" y="82"/>
                </a:lnTo>
                <a:lnTo>
                  <a:pt x="31" y="79"/>
                </a:lnTo>
                <a:lnTo>
                  <a:pt x="34" y="75"/>
                </a:lnTo>
                <a:lnTo>
                  <a:pt x="41" y="70"/>
                </a:lnTo>
                <a:lnTo>
                  <a:pt x="49" y="63"/>
                </a:lnTo>
                <a:lnTo>
                  <a:pt x="56" y="59"/>
                </a:lnTo>
                <a:lnTo>
                  <a:pt x="65" y="54"/>
                </a:lnTo>
                <a:lnTo>
                  <a:pt x="84" y="45"/>
                </a:lnTo>
                <a:lnTo>
                  <a:pt x="104" y="36"/>
                </a:lnTo>
                <a:lnTo>
                  <a:pt x="113" y="30"/>
                </a:lnTo>
                <a:lnTo>
                  <a:pt x="122" y="25"/>
                </a:lnTo>
                <a:lnTo>
                  <a:pt x="130" y="22"/>
                </a:lnTo>
                <a:lnTo>
                  <a:pt x="138" y="14"/>
                </a:lnTo>
                <a:lnTo>
                  <a:pt x="1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3" name=""/>
          <p:cNvSpPr/>
          <p:nvPr/>
        </p:nvSpPr>
        <p:spPr>
          <a:xfrm>
            <a:off x="2428920" y="5861160"/>
            <a:ext cx="25200" cy="96840"/>
          </a:xfrm>
          <a:custGeom>
            <a:avLst/>
            <a:gdLst/>
            <a:ahLst/>
            <a:rect l="l" t="t" r="r" b="b"/>
            <a:pathLst>
              <a:path w="32" h="122">
                <a:moveTo>
                  <a:pt x="10" y="0"/>
                </a:moveTo>
                <a:lnTo>
                  <a:pt x="10" y="1"/>
                </a:lnTo>
                <a:lnTo>
                  <a:pt x="10" y="16"/>
                </a:lnTo>
                <a:lnTo>
                  <a:pt x="8" y="32"/>
                </a:lnTo>
                <a:lnTo>
                  <a:pt x="8" y="48"/>
                </a:lnTo>
                <a:lnTo>
                  <a:pt x="8" y="66"/>
                </a:lnTo>
                <a:lnTo>
                  <a:pt x="7" y="80"/>
                </a:lnTo>
                <a:lnTo>
                  <a:pt x="5" y="94"/>
                </a:lnTo>
                <a:lnTo>
                  <a:pt x="5" y="99"/>
                </a:lnTo>
                <a:lnTo>
                  <a:pt x="3" y="103"/>
                </a:lnTo>
                <a:lnTo>
                  <a:pt x="1" y="106"/>
                </a:lnTo>
                <a:lnTo>
                  <a:pt x="0" y="108"/>
                </a:lnTo>
                <a:lnTo>
                  <a:pt x="14" y="122"/>
                </a:lnTo>
                <a:lnTo>
                  <a:pt x="19" y="117"/>
                </a:lnTo>
                <a:lnTo>
                  <a:pt x="23" y="112"/>
                </a:lnTo>
                <a:lnTo>
                  <a:pt x="24" y="105"/>
                </a:lnTo>
                <a:lnTo>
                  <a:pt x="26" y="98"/>
                </a:lnTo>
                <a:lnTo>
                  <a:pt x="28" y="82"/>
                </a:lnTo>
                <a:lnTo>
                  <a:pt x="30" y="66"/>
                </a:lnTo>
                <a:lnTo>
                  <a:pt x="30" y="48"/>
                </a:lnTo>
                <a:lnTo>
                  <a:pt x="30" y="32"/>
                </a:lnTo>
                <a:lnTo>
                  <a:pt x="32" y="16"/>
                </a:lnTo>
                <a:lnTo>
                  <a:pt x="32" y="3"/>
                </a:lnTo>
                <a:lnTo>
                  <a:pt x="32" y="3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4" name=""/>
          <p:cNvSpPr/>
          <p:nvPr/>
        </p:nvSpPr>
        <p:spPr>
          <a:xfrm>
            <a:off x="2436840" y="5711760"/>
            <a:ext cx="154080" cy="152640"/>
          </a:xfrm>
          <a:custGeom>
            <a:avLst/>
            <a:gdLst/>
            <a:ahLst/>
            <a:rect l="l" t="t" r="r" b="b"/>
            <a:pathLst>
              <a:path w="194" h="190">
                <a:moveTo>
                  <a:pt x="173" y="0"/>
                </a:moveTo>
                <a:lnTo>
                  <a:pt x="173" y="0"/>
                </a:lnTo>
                <a:lnTo>
                  <a:pt x="173" y="3"/>
                </a:lnTo>
                <a:lnTo>
                  <a:pt x="171" y="5"/>
                </a:lnTo>
                <a:lnTo>
                  <a:pt x="169" y="9"/>
                </a:lnTo>
                <a:lnTo>
                  <a:pt x="167" y="12"/>
                </a:lnTo>
                <a:lnTo>
                  <a:pt x="166" y="16"/>
                </a:lnTo>
                <a:lnTo>
                  <a:pt x="162" y="19"/>
                </a:lnTo>
                <a:lnTo>
                  <a:pt x="157" y="25"/>
                </a:lnTo>
                <a:lnTo>
                  <a:pt x="153" y="28"/>
                </a:lnTo>
                <a:lnTo>
                  <a:pt x="127" y="46"/>
                </a:lnTo>
                <a:lnTo>
                  <a:pt x="98" y="67"/>
                </a:lnTo>
                <a:lnTo>
                  <a:pt x="82" y="78"/>
                </a:lnTo>
                <a:lnTo>
                  <a:pt x="66" y="91"/>
                </a:lnTo>
                <a:lnTo>
                  <a:pt x="59" y="96"/>
                </a:lnTo>
                <a:lnTo>
                  <a:pt x="52" y="103"/>
                </a:lnTo>
                <a:lnTo>
                  <a:pt x="45" y="110"/>
                </a:lnTo>
                <a:lnTo>
                  <a:pt x="38" y="117"/>
                </a:lnTo>
                <a:lnTo>
                  <a:pt x="30" y="124"/>
                </a:lnTo>
                <a:lnTo>
                  <a:pt x="25" y="131"/>
                </a:lnTo>
                <a:lnTo>
                  <a:pt x="20" y="140"/>
                </a:lnTo>
                <a:lnTo>
                  <a:pt x="14" y="149"/>
                </a:lnTo>
                <a:lnTo>
                  <a:pt x="9" y="158"/>
                </a:lnTo>
                <a:lnTo>
                  <a:pt x="6" y="167"/>
                </a:lnTo>
                <a:lnTo>
                  <a:pt x="2" y="176"/>
                </a:lnTo>
                <a:lnTo>
                  <a:pt x="0" y="187"/>
                </a:lnTo>
                <a:lnTo>
                  <a:pt x="22" y="190"/>
                </a:lnTo>
                <a:lnTo>
                  <a:pt x="23" y="181"/>
                </a:lnTo>
                <a:lnTo>
                  <a:pt x="27" y="174"/>
                </a:lnTo>
                <a:lnTo>
                  <a:pt x="29" y="165"/>
                </a:lnTo>
                <a:lnTo>
                  <a:pt x="32" y="158"/>
                </a:lnTo>
                <a:lnTo>
                  <a:pt x="38" y="151"/>
                </a:lnTo>
                <a:lnTo>
                  <a:pt x="43" y="144"/>
                </a:lnTo>
                <a:lnTo>
                  <a:pt x="48" y="137"/>
                </a:lnTo>
                <a:lnTo>
                  <a:pt x="54" y="130"/>
                </a:lnTo>
                <a:lnTo>
                  <a:pt x="61" y="124"/>
                </a:lnTo>
                <a:lnTo>
                  <a:pt x="66" y="117"/>
                </a:lnTo>
                <a:lnTo>
                  <a:pt x="73" y="112"/>
                </a:lnTo>
                <a:lnTo>
                  <a:pt x="80" y="105"/>
                </a:lnTo>
                <a:lnTo>
                  <a:pt x="95" y="94"/>
                </a:lnTo>
                <a:lnTo>
                  <a:pt x="111" y="83"/>
                </a:lnTo>
                <a:lnTo>
                  <a:pt x="141" y="64"/>
                </a:lnTo>
                <a:lnTo>
                  <a:pt x="166" y="44"/>
                </a:lnTo>
                <a:lnTo>
                  <a:pt x="171" y="39"/>
                </a:lnTo>
                <a:lnTo>
                  <a:pt x="176" y="34"/>
                </a:lnTo>
                <a:lnTo>
                  <a:pt x="182" y="28"/>
                </a:lnTo>
                <a:lnTo>
                  <a:pt x="185" y="23"/>
                </a:lnTo>
                <a:lnTo>
                  <a:pt x="189" y="18"/>
                </a:lnTo>
                <a:lnTo>
                  <a:pt x="191" y="12"/>
                </a:lnTo>
                <a:lnTo>
                  <a:pt x="194" y="7"/>
                </a:lnTo>
                <a:lnTo>
                  <a:pt x="194" y="0"/>
                </a:lnTo>
                <a:lnTo>
                  <a:pt x="17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5" name=""/>
          <p:cNvSpPr/>
          <p:nvPr/>
        </p:nvSpPr>
        <p:spPr>
          <a:xfrm>
            <a:off x="2573280" y="5621400"/>
            <a:ext cx="17640" cy="90360"/>
          </a:xfrm>
          <a:custGeom>
            <a:avLst/>
            <a:gdLst/>
            <a:ahLst/>
            <a:rect l="l" t="t" r="r" b="b"/>
            <a:pathLst>
              <a:path w="23" h="116">
                <a:moveTo>
                  <a:pt x="2" y="12"/>
                </a:moveTo>
                <a:lnTo>
                  <a:pt x="0" y="7"/>
                </a:lnTo>
                <a:lnTo>
                  <a:pt x="0" y="29"/>
                </a:lnTo>
                <a:lnTo>
                  <a:pt x="0" y="46"/>
                </a:lnTo>
                <a:lnTo>
                  <a:pt x="0" y="61"/>
                </a:lnTo>
                <a:lnTo>
                  <a:pt x="0" y="73"/>
                </a:lnTo>
                <a:lnTo>
                  <a:pt x="0" y="84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23" y="116"/>
                </a:lnTo>
                <a:lnTo>
                  <a:pt x="23" y="105"/>
                </a:lnTo>
                <a:lnTo>
                  <a:pt x="23" y="94"/>
                </a:lnTo>
                <a:lnTo>
                  <a:pt x="23" y="84"/>
                </a:lnTo>
                <a:lnTo>
                  <a:pt x="23" y="73"/>
                </a:lnTo>
                <a:lnTo>
                  <a:pt x="23" y="61"/>
                </a:lnTo>
                <a:lnTo>
                  <a:pt x="23" y="46"/>
                </a:lnTo>
                <a:lnTo>
                  <a:pt x="23" y="29"/>
                </a:lnTo>
                <a:lnTo>
                  <a:pt x="23" y="7"/>
                </a:lnTo>
                <a:lnTo>
                  <a:pt x="21" y="0"/>
                </a:lnTo>
                <a:lnTo>
                  <a:pt x="2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6" name=""/>
          <p:cNvSpPr/>
          <p:nvPr/>
        </p:nvSpPr>
        <p:spPr>
          <a:xfrm>
            <a:off x="2500200" y="5603760"/>
            <a:ext cx="87480" cy="25560"/>
          </a:xfrm>
          <a:custGeom>
            <a:avLst/>
            <a:gdLst/>
            <a:ahLst/>
            <a:rect l="l" t="t" r="r" b="b"/>
            <a:pathLst>
              <a:path w="111" h="32">
                <a:moveTo>
                  <a:pt x="2" y="23"/>
                </a:moveTo>
                <a:lnTo>
                  <a:pt x="0" y="23"/>
                </a:lnTo>
                <a:lnTo>
                  <a:pt x="7" y="23"/>
                </a:lnTo>
                <a:lnTo>
                  <a:pt x="16" y="25"/>
                </a:lnTo>
                <a:lnTo>
                  <a:pt x="23" y="23"/>
                </a:lnTo>
                <a:lnTo>
                  <a:pt x="31" y="23"/>
                </a:lnTo>
                <a:lnTo>
                  <a:pt x="45" y="21"/>
                </a:lnTo>
                <a:lnTo>
                  <a:pt x="57" y="19"/>
                </a:lnTo>
                <a:lnTo>
                  <a:pt x="63" y="19"/>
                </a:lnTo>
                <a:lnTo>
                  <a:pt x="68" y="19"/>
                </a:lnTo>
                <a:lnTo>
                  <a:pt x="73" y="19"/>
                </a:lnTo>
                <a:lnTo>
                  <a:pt x="79" y="21"/>
                </a:lnTo>
                <a:lnTo>
                  <a:pt x="82" y="23"/>
                </a:lnTo>
                <a:lnTo>
                  <a:pt x="86" y="25"/>
                </a:lnTo>
                <a:lnTo>
                  <a:pt x="89" y="28"/>
                </a:lnTo>
                <a:lnTo>
                  <a:pt x="93" y="32"/>
                </a:lnTo>
                <a:lnTo>
                  <a:pt x="111" y="21"/>
                </a:lnTo>
                <a:lnTo>
                  <a:pt x="105" y="14"/>
                </a:lnTo>
                <a:lnTo>
                  <a:pt x="98" y="9"/>
                </a:lnTo>
                <a:lnTo>
                  <a:pt x="91" y="5"/>
                </a:lnTo>
                <a:lnTo>
                  <a:pt x="84" y="1"/>
                </a:lnTo>
                <a:lnTo>
                  <a:pt x="77" y="0"/>
                </a:lnTo>
                <a:lnTo>
                  <a:pt x="70" y="0"/>
                </a:lnTo>
                <a:lnTo>
                  <a:pt x="63" y="0"/>
                </a:lnTo>
                <a:lnTo>
                  <a:pt x="55" y="0"/>
                </a:lnTo>
                <a:lnTo>
                  <a:pt x="41" y="1"/>
                </a:lnTo>
                <a:lnTo>
                  <a:pt x="29" y="3"/>
                </a:lnTo>
                <a:lnTo>
                  <a:pt x="22" y="3"/>
                </a:lnTo>
                <a:lnTo>
                  <a:pt x="16" y="5"/>
                </a:lnTo>
                <a:lnTo>
                  <a:pt x="9" y="3"/>
                </a:lnTo>
                <a:lnTo>
                  <a:pt x="4" y="3"/>
                </a:lnTo>
                <a:lnTo>
                  <a:pt x="2" y="3"/>
                </a:lnTo>
                <a:lnTo>
                  <a:pt x="2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7" name=""/>
          <p:cNvSpPr/>
          <p:nvPr/>
        </p:nvSpPr>
        <p:spPr>
          <a:xfrm>
            <a:off x="2403360" y="5524560"/>
            <a:ext cx="100080" cy="96840"/>
          </a:xfrm>
          <a:custGeom>
            <a:avLst/>
            <a:gdLst/>
            <a:ahLst/>
            <a:rect l="l" t="t" r="r" b="b"/>
            <a:pathLst>
              <a:path w="127" h="123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4" y="12"/>
                </a:lnTo>
                <a:lnTo>
                  <a:pt x="6" y="16"/>
                </a:lnTo>
                <a:lnTo>
                  <a:pt x="11" y="23"/>
                </a:lnTo>
                <a:lnTo>
                  <a:pt x="18" y="32"/>
                </a:lnTo>
                <a:lnTo>
                  <a:pt x="27" y="43"/>
                </a:lnTo>
                <a:lnTo>
                  <a:pt x="36" y="52"/>
                </a:lnTo>
                <a:lnTo>
                  <a:pt x="45" y="62"/>
                </a:lnTo>
                <a:lnTo>
                  <a:pt x="56" y="71"/>
                </a:lnTo>
                <a:lnTo>
                  <a:pt x="75" y="91"/>
                </a:lnTo>
                <a:lnTo>
                  <a:pt x="95" y="105"/>
                </a:lnTo>
                <a:lnTo>
                  <a:pt x="104" y="112"/>
                </a:lnTo>
                <a:lnTo>
                  <a:pt x="111" y="117"/>
                </a:lnTo>
                <a:lnTo>
                  <a:pt x="118" y="121"/>
                </a:lnTo>
                <a:lnTo>
                  <a:pt x="127" y="123"/>
                </a:lnTo>
                <a:lnTo>
                  <a:pt x="127" y="103"/>
                </a:lnTo>
                <a:lnTo>
                  <a:pt x="127" y="103"/>
                </a:lnTo>
                <a:lnTo>
                  <a:pt x="123" y="100"/>
                </a:lnTo>
                <a:lnTo>
                  <a:pt x="116" y="96"/>
                </a:lnTo>
                <a:lnTo>
                  <a:pt x="109" y="91"/>
                </a:lnTo>
                <a:lnTo>
                  <a:pt x="89" y="75"/>
                </a:lnTo>
                <a:lnTo>
                  <a:pt x="70" y="57"/>
                </a:lnTo>
                <a:lnTo>
                  <a:pt x="61" y="48"/>
                </a:lnTo>
                <a:lnTo>
                  <a:pt x="50" y="37"/>
                </a:lnTo>
                <a:lnTo>
                  <a:pt x="43" y="28"/>
                </a:lnTo>
                <a:lnTo>
                  <a:pt x="36" y="20"/>
                </a:lnTo>
                <a:lnTo>
                  <a:pt x="29" y="12"/>
                </a:lnTo>
                <a:lnTo>
                  <a:pt x="25" y="5"/>
                </a:lnTo>
                <a:lnTo>
                  <a:pt x="24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8" name=""/>
          <p:cNvSpPr/>
          <p:nvPr/>
        </p:nvSpPr>
        <p:spPr>
          <a:xfrm>
            <a:off x="2403360" y="5396040"/>
            <a:ext cx="106560" cy="128520"/>
          </a:xfrm>
          <a:custGeom>
            <a:avLst/>
            <a:gdLst/>
            <a:ahLst/>
            <a:rect l="l" t="t" r="r" b="b"/>
            <a:pathLst>
              <a:path w="136" h="162">
                <a:moveTo>
                  <a:pt x="114" y="9"/>
                </a:moveTo>
                <a:lnTo>
                  <a:pt x="127" y="0"/>
                </a:lnTo>
                <a:lnTo>
                  <a:pt x="118" y="0"/>
                </a:lnTo>
                <a:lnTo>
                  <a:pt x="113" y="0"/>
                </a:lnTo>
                <a:lnTo>
                  <a:pt x="104" y="2"/>
                </a:lnTo>
                <a:lnTo>
                  <a:pt x="98" y="4"/>
                </a:lnTo>
                <a:lnTo>
                  <a:pt x="91" y="7"/>
                </a:lnTo>
                <a:lnTo>
                  <a:pt x="84" y="9"/>
                </a:lnTo>
                <a:lnTo>
                  <a:pt x="79" y="14"/>
                </a:lnTo>
                <a:lnTo>
                  <a:pt x="73" y="18"/>
                </a:lnTo>
                <a:lnTo>
                  <a:pt x="68" y="21"/>
                </a:lnTo>
                <a:lnTo>
                  <a:pt x="63" y="27"/>
                </a:lnTo>
                <a:lnTo>
                  <a:pt x="57" y="32"/>
                </a:lnTo>
                <a:lnTo>
                  <a:pt x="52" y="37"/>
                </a:lnTo>
                <a:lnTo>
                  <a:pt x="43" y="50"/>
                </a:lnTo>
                <a:lnTo>
                  <a:pt x="34" y="62"/>
                </a:lnTo>
                <a:lnTo>
                  <a:pt x="27" y="75"/>
                </a:lnTo>
                <a:lnTo>
                  <a:pt x="20" y="89"/>
                </a:lnTo>
                <a:lnTo>
                  <a:pt x="15" y="103"/>
                </a:lnTo>
                <a:lnTo>
                  <a:pt x="9" y="116"/>
                </a:lnTo>
                <a:lnTo>
                  <a:pt x="6" y="128"/>
                </a:lnTo>
                <a:lnTo>
                  <a:pt x="2" y="141"/>
                </a:lnTo>
                <a:lnTo>
                  <a:pt x="0" y="151"/>
                </a:lnTo>
                <a:lnTo>
                  <a:pt x="0" y="162"/>
                </a:lnTo>
                <a:lnTo>
                  <a:pt x="22" y="162"/>
                </a:lnTo>
                <a:lnTo>
                  <a:pt x="22" y="153"/>
                </a:lnTo>
                <a:lnTo>
                  <a:pt x="24" y="144"/>
                </a:lnTo>
                <a:lnTo>
                  <a:pt x="25" y="134"/>
                </a:lnTo>
                <a:lnTo>
                  <a:pt x="31" y="121"/>
                </a:lnTo>
                <a:lnTo>
                  <a:pt x="34" y="110"/>
                </a:lnTo>
                <a:lnTo>
                  <a:pt x="40" y="98"/>
                </a:lnTo>
                <a:lnTo>
                  <a:pt x="47" y="85"/>
                </a:lnTo>
                <a:lnTo>
                  <a:pt x="54" y="73"/>
                </a:lnTo>
                <a:lnTo>
                  <a:pt x="61" y="62"/>
                </a:lnTo>
                <a:lnTo>
                  <a:pt x="68" y="52"/>
                </a:lnTo>
                <a:lnTo>
                  <a:pt x="73" y="46"/>
                </a:lnTo>
                <a:lnTo>
                  <a:pt x="79" y="41"/>
                </a:lnTo>
                <a:lnTo>
                  <a:pt x="82" y="37"/>
                </a:lnTo>
                <a:lnTo>
                  <a:pt x="88" y="34"/>
                </a:lnTo>
                <a:lnTo>
                  <a:pt x="91" y="30"/>
                </a:lnTo>
                <a:lnTo>
                  <a:pt x="97" y="28"/>
                </a:lnTo>
                <a:lnTo>
                  <a:pt x="100" y="25"/>
                </a:lnTo>
                <a:lnTo>
                  <a:pt x="105" y="23"/>
                </a:lnTo>
                <a:lnTo>
                  <a:pt x="111" y="21"/>
                </a:lnTo>
                <a:lnTo>
                  <a:pt x="114" y="20"/>
                </a:lnTo>
                <a:lnTo>
                  <a:pt x="120" y="20"/>
                </a:lnTo>
                <a:lnTo>
                  <a:pt x="125" y="20"/>
                </a:lnTo>
                <a:lnTo>
                  <a:pt x="136" y="11"/>
                </a:lnTo>
                <a:lnTo>
                  <a:pt x="11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9" name=""/>
          <p:cNvSpPr/>
          <p:nvPr/>
        </p:nvSpPr>
        <p:spPr>
          <a:xfrm>
            <a:off x="2494080" y="5367240"/>
            <a:ext cx="101520" cy="36720"/>
          </a:xfrm>
          <a:custGeom>
            <a:avLst/>
            <a:gdLst/>
            <a:ahLst/>
            <a:rect l="l" t="t" r="r" b="b"/>
            <a:pathLst>
              <a:path w="129" h="47">
                <a:moveTo>
                  <a:pt x="112" y="22"/>
                </a:moveTo>
                <a:lnTo>
                  <a:pt x="123" y="4"/>
                </a:lnTo>
                <a:lnTo>
                  <a:pt x="105" y="2"/>
                </a:lnTo>
                <a:lnTo>
                  <a:pt x="88" y="0"/>
                </a:lnTo>
                <a:lnTo>
                  <a:pt x="77" y="0"/>
                </a:lnTo>
                <a:lnTo>
                  <a:pt x="68" y="0"/>
                </a:lnTo>
                <a:lnTo>
                  <a:pt x="59" y="0"/>
                </a:lnTo>
                <a:lnTo>
                  <a:pt x="50" y="2"/>
                </a:lnTo>
                <a:lnTo>
                  <a:pt x="41" y="4"/>
                </a:lnTo>
                <a:lnTo>
                  <a:pt x="32" y="6"/>
                </a:lnTo>
                <a:lnTo>
                  <a:pt x="25" y="9"/>
                </a:lnTo>
                <a:lnTo>
                  <a:pt x="18" y="15"/>
                </a:lnTo>
                <a:lnTo>
                  <a:pt x="15" y="16"/>
                </a:lnTo>
                <a:lnTo>
                  <a:pt x="11" y="20"/>
                </a:lnTo>
                <a:lnTo>
                  <a:pt x="7" y="25"/>
                </a:lnTo>
                <a:lnTo>
                  <a:pt x="6" y="29"/>
                </a:lnTo>
                <a:lnTo>
                  <a:pt x="4" y="32"/>
                </a:lnTo>
                <a:lnTo>
                  <a:pt x="2" y="36"/>
                </a:lnTo>
                <a:lnTo>
                  <a:pt x="0" y="41"/>
                </a:lnTo>
                <a:lnTo>
                  <a:pt x="0" y="45"/>
                </a:lnTo>
                <a:lnTo>
                  <a:pt x="22" y="47"/>
                </a:lnTo>
                <a:lnTo>
                  <a:pt x="22" y="45"/>
                </a:lnTo>
                <a:lnTo>
                  <a:pt x="24" y="41"/>
                </a:lnTo>
                <a:lnTo>
                  <a:pt x="24" y="40"/>
                </a:lnTo>
                <a:lnTo>
                  <a:pt x="25" y="38"/>
                </a:lnTo>
                <a:lnTo>
                  <a:pt x="25" y="36"/>
                </a:lnTo>
                <a:lnTo>
                  <a:pt x="27" y="34"/>
                </a:lnTo>
                <a:lnTo>
                  <a:pt x="29" y="32"/>
                </a:lnTo>
                <a:lnTo>
                  <a:pt x="31" y="31"/>
                </a:lnTo>
                <a:lnTo>
                  <a:pt x="34" y="29"/>
                </a:lnTo>
                <a:lnTo>
                  <a:pt x="40" y="27"/>
                </a:lnTo>
                <a:lnTo>
                  <a:pt x="47" y="25"/>
                </a:lnTo>
                <a:lnTo>
                  <a:pt x="54" y="24"/>
                </a:lnTo>
                <a:lnTo>
                  <a:pt x="61" y="22"/>
                </a:lnTo>
                <a:lnTo>
                  <a:pt x="70" y="20"/>
                </a:lnTo>
                <a:lnTo>
                  <a:pt x="77" y="20"/>
                </a:lnTo>
                <a:lnTo>
                  <a:pt x="86" y="22"/>
                </a:lnTo>
                <a:lnTo>
                  <a:pt x="104" y="24"/>
                </a:lnTo>
                <a:lnTo>
                  <a:pt x="120" y="25"/>
                </a:lnTo>
                <a:lnTo>
                  <a:pt x="129" y="8"/>
                </a:lnTo>
                <a:lnTo>
                  <a:pt x="112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0" name=""/>
          <p:cNvSpPr/>
          <p:nvPr/>
        </p:nvSpPr>
        <p:spPr>
          <a:xfrm>
            <a:off x="2558880" y="5351400"/>
            <a:ext cx="36720" cy="33480"/>
          </a:xfrm>
          <a:custGeom>
            <a:avLst/>
            <a:gdLst/>
            <a:ahLst/>
            <a:rect l="l" t="t" r="r" b="b"/>
            <a:pathLst>
              <a:path w="47" h="4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9"/>
                </a:lnTo>
                <a:lnTo>
                  <a:pt x="4" y="12"/>
                </a:lnTo>
                <a:lnTo>
                  <a:pt x="6" y="16"/>
                </a:lnTo>
                <a:lnTo>
                  <a:pt x="9" y="21"/>
                </a:lnTo>
                <a:lnTo>
                  <a:pt x="14" y="27"/>
                </a:lnTo>
                <a:lnTo>
                  <a:pt x="25" y="35"/>
                </a:lnTo>
                <a:lnTo>
                  <a:pt x="30" y="41"/>
                </a:lnTo>
                <a:lnTo>
                  <a:pt x="47" y="27"/>
                </a:lnTo>
                <a:lnTo>
                  <a:pt x="39" y="19"/>
                </a:lnTo>
                <a:lnTo>
                  <a:pt x="29" y="12"/>
                </a:lnTo>
                <a:lnTo>
                  <a:pt x="27" y="9"/>
                </a:lnTo>
                <a:lnTo>
                  <a:pt x="23" y="3"/>
                </a:lnTo>
                <a:lnTo>
                  <a:pt x="22" y="3"/>
                </a:lnTo>
                <a:lnTo>
                  <a:pt x="22" y="2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1" name=""/>
          <p:cNvSpPr/>
          <p:nvPr/>
        </p:nvSpPr>
        <p:spPr>
          <a:xfrm>
            <a:off x="2558880" y="5280120"/>
            <a:ext cx="52560" cy="71280"/>
          </a:xfrm>
          <a:custGeom>
            <a:avLst/>
            <a:gdLst/>
            <a:ahLst/>
            <a:rect l="l" t="t" r="r" b="b"/>
            <a:pathLst>
              <a:path w="68" h="91">
                <a:moveTo>
                  <a:pt x="47" y="0"/>
                </a:moveTo>
                <a:lnTo>
                  <a:pt x="47" y="0"/>
                </a:lnTo>
                <a:lnTo>
                  <a:pt x="47" y="11"/>
                </a:lnTo>
                <a:lnTo>
                  <a:pt x="45" y="20"/>
                </a:lnTo>
                <a:lnTo>
                  <a:pt x="43" y="27"/>
                </a:lnTo>
                <a:lnTo>
                  <a:pt x="41" y="34"/>
                </a:lnTo>
                <a:lnTo>
                  <a:pt x="38" y="39"/>
                </a:lnTo>
                <a:lnTo>
                  <a:pt x="34" y="43"/>
                </a:lnTo>
                <a:lnTo>
                  <a:pt x="30" y="48"/>
                </a:lnTo>
                <a:lnTo>
                  <a:pt x="27" y="52"/>
                </a:lnTo>
                <a:lnTo>
                  <a:pt x="20" y="59"/>
                </a:lnTo>
                <a:lnTo>
                  <a:pt x="11" y="66"/>
                </a:lnTo>
                <a:lnTo>
                  <a:pt x="7" y="71"/>
                </a:lnTo>
                <a:lnTo>
                  <a:pt x="4" y="77"/>
                </a:lnTo>
                <a:lnTo>
                  <a:pt x="2" y="84"/>
                </a:lnTo>
                <a:lnTo>
                  <a:pt x="0" y="91"/>
                </a:lnTo>
                <a:lnTo>
                  <a:pt x="22" y="91"/>
                </a:lnTo>
                <a:lnTo>
                  <a:pt x="22" y="87"/>
                </a:lnTo>
                <a:lnTo>
                  <a:pt x="22" y="85"/>
                </a:lnTo>
                <a:lnTo>
                  <a:pt x="23" y="82"/>
                </a:lnTo>
                <a:lnTo>
                  <a:pt x="25" y="80"/>
                </a:lnTo>
                <a:lnTo>
                  <a:pt x="34" y="75"/>
                </a:lnTo>
                <a:lnTo>
                  <a:pt x="41" y="66"/>
                </a:lnTo>
                <a:lnTo>
                  <a:pt x="47" y="62"/>
                </a:lnTo>
                <a:lnTo>
                  <a:pt x="50" y="55"/>
                </a:lnTo>
                <a:lnTo>
                  <a:pt x="55" y="50"/>
                </a:lnTo>
                <a:lnTo>
                  <a:pt x="61" y="43"/>
                </a:lnTo>
                <a:lnTo>
                  <a:pt x="63" y="34"/>
                </a:lnTo>
                <a:lnTo>
                  <a:pt x="66" y="25"/>
                </a:lnTo>
                <a:lnTo>
                  <a:pt x="68" y="12"/>
                </a:lnTo>
                <a:lnTo>
                  <a:pt x="68" y="0"/>
                </a:lnTo>
                <a:lnTo>
                  <a:pt x="4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2" name=""/>
          <p:cNvSpPr/>
          <p:nvPr/>
        </p:nvSpPr>
        <p:spPr>
          <a:xfrm>
            <a:off x="2584440" y="5237280"/>
            <a:ext cx="27000" cy="42840"/>
          </a:xfrm>
          <a:custGeom>
            <a:avLst/>
            <a:gdLst/>
            <a:ahLst/>
            <a:rect l="l" t="t" r="r" b="b"/>
            <a:pathLst>
              <a:path w="36" h="53">
                <a:moveTo>
                  <a:pt x="0" y="0"/>
                </a:moveTo>
                <a:lnTo>
                  <a:pt x="0" y="0"/>
                </a:lnTo>
                <a:lnTo>
                  <a:pt x="2" y="10"/>
                </a:lnTo>
                <a:lnTo>
                  <a:pt x="4" y="21"/>
                </a:lnTo>
                <a:lnTo>
                  <a:pt x="6" y="28"/>
                </a:lnTo>
                <a:lnTo>
                  <a:pt x="9" y="35"/>
                </a:lnTo>
                <a:lnTo>
                  <a:pt x="11" y="41"/>
                </a:lnTo>
                <a:lnTo>
                  <a:pt x="13" y="44"/>
                </a:lnTo>
                <a:lnTo>
                  <a:pt x="15" y="49"/>
                </a:lnTo>
                <a:lnTo>
                  <a:pt x="15" y="53"/>
                </a:lnTo>
                <a:lnTo>
                  <a:pt x="36" y="53"/>
                </a:lnTo>
                <a:lnTo>
                  <a:pt x="36" y="46"/>
                </a:lnTo>
                <a:lnTo>
                  <a:pt x="32" y="39"/>
                </a:lnTo>
                <a:lnTo>
                  <a:pt x="31" y="33"/>
                </a:lnTo>
                <a:lnTo>
                  <a:pt x="29" y="28"/>
                </a:lnTo>
                <a:lnTo>
                  <a:pt x="25" y="21"/>
                </a:lnTo>
                <a:lnTo>
                  <a:pt x="23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3" name=""/>
          <p:cNvSpPr/>
          <p:nvPr/>
        </p:nvSpPr>
        <p:spPr>
          <a:xfrm>
            <a:off x="2584440" y="5168880"/>
            <a:ext cx="42840" cy="68400"/>
          </a:xfrm>
          <a:custGeom>
            <a:avLst/>
            <a:gdLst/>
            <a:ahLst/>
            <a:rect l="l" t="t" r="r" b="b"/>
            <a:pathLst>
              <a:path w="55" h="88">
                <a:moveTo>
                  <a:pt x="41" y="0"/>
                </a:moveTo>
                <a:lnTo>
                  <a:pt x="39" y="0"/>
                </a:lnTo>
                <a:lnTo>
                  <a:pt x="34" y="8"/>
                </a:lnTo>
                <a:lnTo>
                  <a:pt x="29" y="16"/>
                </a:lnTo>
                <a:lnTo>
                  <a:pt x="23" y="29"/>
                </a:lnTo>
                <a:lnTo>
                  <a:pt x="16" y="41"/>
                </a:lnTo>
                <a:lnTo>
                  <a:pt x="11" y="54"/>
                </a:lnTo>
                <a:lnTo>
                  <a:pt x="6" y="66"/>
                </a:lnTo>
                <a:lnTo>
                  <a:pt x="2" y="79"/>
                </a:lnTo>
                <a:lnTo>
                  <a:pt x="0" y="88"/>
                </a:lnTo>
                <a:lnTo>
                  <a:pt x="22" y="88"/>
                </a:lnTo>
                <a:lnTo>
                  <a:pt x="23" y="82"/>
                </a:lnTo>
                <a:lnTo>
                  <a:pt x="27" y="73"/>
                </a:lnTo>
                <a:lnTo>
                  <a:pt x="32" y="61"/>
                </a:lnTo>
                <a:lnTo>
                  <a:pt x="38" y="48"/>
                </a:lnTo>
                <a:lnTo>
                  <a:pt x="43" y="36"/>
                </a:lnTo>
                <a:lnTo>
                  <a:pt x="48" y="27"/>
                </a:lnTo>
                <a:lnTo>
                  <a:pt x="54" y="18"/>
                </a:lnTo>
                <a:lnTo>
                  <a:pt x="55" y="16"/>
                </a:lnTo>
                <a:lnTo>
                  <a:pt x="55" y="16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4" name=""/>
          <p:cNvSpPr/>
          <p:nvPr/>
        </p:nvSpPr>
        <p:spPr>
          <a:xfrm>
            <a:off x="2614680" y="5135400"/>
            <a:ext cx="65160" cy="46080"/>
          </a:xfrm>
          <a:custGeom>
            <a:avLst/>
            <a:gdLst/>
            <a:ahLst/>
            <a:rect l="l" t="t" r="r" b="b"/>
            <a:pathLst>
              <a:path w="82" h="57">
                <a:moveTo>
                  <a:pt x="72" y="22"/>
                </a:moveTo>
                <a:lnTo>
                  <a:pt x="63" y="8"/>
                </a:lnTo>
                <a:lnTo>
                  <a:pt x="61" y="9"/>
                </a:lnTo>
                <a:lnTo>
                  <a:pt x="59" y="11"/>
                </a:lnTo>
                <a:lnTo>
                  <a:pt x="57" y="15"/>
                </a:lnTo>
                <a:lnTo>
                  <a:pt x="56" y="16"/>
                </a:lnTo>
                <a:lnTo>
                  <a:pt x="48" y="20"/>
                </a:lnTo>
                <a:lnTo>
                  <a:pt x="40" y="22"/>
                </a:lnTo>
                <a:lnTo>
                  <a:pt x="31" y="25"/>
                </a:lnTo>
                <a:lnTo>
                  <a:pt x="22" y="31"/>
                </a:lnTo>
                <a:lnTo>
                  <a:pt x="16" y="33"/>
                </a:lnTo>
                <a:lnTo>
                  <a:pt x="11" y="34"/>
                </a:lnTo>
                <a:lnTo>
                  <a:pt x="6" y="38"/>
                </a:lnTo>
                <a:lnTo>
                  <a:pt x="0" y="41"/>
                </a:lnTo>
                <a:lnTo>
                  <a:pt x="15" y="57"/>
                </a:lnTo>
                <a:lnTo>
                  <a:pt x="18" y="56"/>
                </a:lnTo>
                <a:lnTo>
                  <a:pt x="22" y="52"/>
                </a:lnTo>
                <a:lnTo>
                  <a:pt x="25" y="50"/>
                </a:lnTo>
                <a:lnTo>
                  <a:pt x="29" y="49"/>
                </a:lnTo>
                <a:lnTo>
                  <a:pt x="38" y="45"/>
                </a:lnTo>
                <a:lnTo>
                  <a:pt x="48" y="43"/>
                </a:lnTo>
                <a:lnTo>
                  <a:pt x="57" y="38"/>
                </a:lnTo>
                <a:lnTo>
                  <a:pt x="66" y="34"/>
                </a:lnTo>
                <a:lnTo>
                  <a:pt x="72" y="31"/>
                </a:lnTo>
                <a:lnTo>
                  <a:pt x="75" y="25"/>
                </a:lnTo>
                <a:lnTo>
                  <a:pt x="79" y="20"/>
                </a:lnTo>
                <a:lnTo>
                  <a:pt x="82" y="15"/>
                </a:lnTo>
                <a:lnTo>
                  <a:pt x="72" y="0"/>
                </a:lnTo>
                <a:lnTo>
                  <a:pt x="72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5" name=""/>
          <p:cNvSpPr/>
          <p:nvPr/>
        </p:nvSpPr>
        <p:spPr>
          <a:xfrm>
            <a:off x="2608200" y="5106960"/>
            <a:ext cx="63720" cy="46080"/>
          </a:xfrm>
          <a:custGeom>
            <a:avLst/>
            <a:gdLst/>
            <a:ahLst/>
            <a:rect l="l" t="t" r="r" b="b"/>
            <a:pathLst>
              <a:path w="80" h="57">
                <a:moveTo>
                  <a:pt x="1" y="0"/>
                </a:moveTo>
                <a:lnTo>
                  <a:pt x="0" y="14"/>
                </a:lnTo>
                <a:lnTo>
                  <a:pt x="5" y="19"/>
                </a:lnTo>
                <a:lnTo>
                  <a:pt x="12" y="27"/>
                </a:lnTo>
                <a:lnTo>
                  <a:pt x="21" y="34"/>
                </a:lnTo>
                <a:lnTo>
                  <a:pt x="32" y="41"/>
                </a:lnTo>
                <a:lnTo>
                  <a:pt x="42" y="46"/>
                </a:lnTo>
                <a:lnTo>
                  <a:pt x="55" y="51"/>
                </a:lnTo>
                <a:lnTo>
                  <a:pt x="62" y="53"/>
                </a:lnTo>
                <a:lnTo>
                  <a:pt x="67" y="55"/>
                </a:lnTo>
                <a:lnTo>
                  <a:pt x="74" y="57"/>
                </a:lnTo>
                <a:lnTo>
                  <a:pt x="80" y="57"/>
                </a:lnTo>
                <a:lnTo>
                  <a:pt x="80" y="35"/>
                </a:lnTo>
                <a:lnTo>
                  <a:pt x="76" y="35"/>
                </a:lnTo>
                <a:lnTo>
                  <a:pt x="73" y="35"/>
                </a:lnTo>
                <a:lnTo>
                  <a:pt x="67" y="34"/>
                </a:lnTo>
                <a:lnTo>
                  <a:pt x="64" y="32"/>
                </a:lnTo>
                <a:lnTo>
                  <a:pt x="53" y="28"/>
                </a:lnTo>
                <a:lnTo>
                  <a:pt x="42" y="21"/>
                </a:lnTo>
                <a:lnTo>
                  <a:pt x="33" y="16"/>
                </a:lnTo>
                <a:lnTo>
                  <a:pt x="26" y="11"/>
                </a:lnTo>
                <a:lnTo>
                  <a:pt x="21" y="5"/>
                </a:lnTo>
                <a:lnTo>
                  <a:pt x="17" y="2"/>
                </a:lnTo>
                <a:lnTo>
                  <a:pt x="16" y="16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6" name=""/>
          <p:cNvSpPr/>
          <p:nvPr/>
        </p:nvSpPr>
        <p:spPr>
          <a:xfrm>
            <a:off x="2611440" y="5079960"/>
            <a:ext cx="50760" cy="39600"/>
          </a:xfrm>
          <a:custGeom>
            <a:avLst/>
            <a:gdLst/>
            <a:ahLst/>
            <a:rect l="l" t="t" r="r" b="b"/>
            <a:pathLst>
              <a:path w="64" h="52">
                <a:moveTo>
                  <a:pt x="64" y="0"/>
                </a:move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46" y="2"/>
                </a:lnTo>
                <a:lnTo>
                  <a:pt x="41" y="4"/>
                </a:lnTo>
                <a:lnTo>
                  <a:pt x="32" y="9"/>
                </a:lnTo>
                <a:lnTo>
                  <a:pt x="25" y="14"/>
                </a:lnTo>
                <a:lnTo>
                  <a:pt x="11" y="25"/>
                </a:lnTo>
                <a:lnTo>
                  <a:pt x="0" y="36"/>
                </a:lnTo>
                <a:lnTo>
                  <a:pt x="13" y="52"/>
                </a:lnTo>
                <a:lnTo>
                  <a:pt x="27" y="41"/>
                </a:lnTo>
                <a:lnTo>
                  <a:pt x="39" y="29"/>
                </a:lnTo>
                <a:lnTo>
                  <a:pt x="45" y="25"/>
                </a:lnTo>
                <a:lnTo>
                  <a:pt x="50" y="23"/>
                </a:lnTo>
                <a:lnTo>
                  <a:pt x="53" y="22"/>
                </a:lnTo>
                <a:lnTo>
                  <a:pt x="55" y="22"/>
                </a:lnTo>
                <a:lnTo>
                  <a:pt x="61" y="20"/>
                </a:lnTo>
                <a:lnTo>
                  <a:pt x="64" y="20"/>
                </a:lnTo>
                <a:lnTo>
                  <a:pt x="6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7" name=""/>
          <p:cNvSpPr/>
          <p:nvPr/>
        </p:nvSpPr>
        <p:spPr>
          <a:xfrm>
            <a:off x="2662200" y="5079960"/>
            <a:ext cx="30240" cy="15840"/>
          </a:xfrm>
          <a:custGeom>
            <a:avLst/>
            <a:gdLst/>
            <a:ahLst/>
            <a:rect l="l" t="t" r="r" b="b"/>
            <a:pathLst>
              <a:path w="39" h="22">
                <a:moveTo>
                  <a:pt x="39" y="9"/>
                </a:moveTo>
                <a:lnTo>
                  <a:pt x="23" y="0"/>
                </a:lnTo>
                <a:lnTo>
                  <a:pt x="23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lnTo>
                  <a:pt x="11" y="22"/>
                </a:lnTo>
                <a:lnTo>
                  <a:pt x="18" y="22"/>
                </a:lnTo>
                <a:lnTo>
                  <a:pt x="20" y="22"/>
                </a:lnTo>
                <a:lnTo>
                  <a:pt x="25" y="22"/>
                </a:lnTo>
                <a:lnTo>
                  <a:pt x="29" y="22"/>
                </a:lnTo>
                <a:lnTo>
                  <a:pt x="34" y="20"/>
                </a:lnTo>
                <a:lnTo>
                  <a:pt x="18" y="9"/>
                </a:lnTo>
                <a:lnTo>
                  <a:pt x="3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8" name=""/>
          <p:cNvSpPr/>
          <p:nvPr/>
        </p:nvSpPr>
        <p:spPr>
          <a:xfrm>
            <a:off x="2674800" y="5086440"/>
            <a:ext cx="30240" cy="48960"/>
          </a:xfrm>
          <a:custGeom>
            <a:avLst/>
            <a:gdLst/>
            <a:ahLst/>
            <a:rect l="l" t="t" r="r" b="b"/>
            <a:pathLst>
              <a:path w="39" h="62">
                <a:moveTo>
                  <a:pt x="38" y="43"/>
                </a:moveTo>
                <a:lnTo>
                  <a:pt x="39" y="43"/>
                </a:lnTo>
                <a:lnTo>
                  <a:pt x="38" y="41"/>
                </a:lnTo>
                <a:lnTo>
                  <a:pt x="34" y="41"/>
                </a:lnTo>
                <a:lnTo>
                  <a:pt x="34" y="39"/>
                </a:lnTo>
                <a:lnTo>
                  <a:pt x="32" y="38"/>
                </a:lnTo>
                <a:lnTo>
                  <a:pt x="30" y="38"/>
                </a:lnTo>
                <a:lnTo>
                  <a:pt x="29" y="36"/>
                </a:lnTo>
                <a:lnTo>
                  <a:pt x="29" y="34"/>
                </a:lnTo>
                <a:lnTo>
                  <a:pt x="27" y="30"/>
                </a:lnTo>
                <a:lnTo>
                  <a:pt x="25" y="23"/>
                </a:lnTo>
                <a:lnTo>
                  <a:pt x="23" y="18"/>
                </a:lnTo>
                <a:lnTo>
                  <a:pt x="23" y="9"/>
                </a:lnTo>
                <a:lnTo>
                  <a:pt x="23" y="0"/>
                </a:lnTo>
                <a:lnTo>
                  <a:pt x="0" y="0"/>
                </a:lnTo>
                <a:lnTo>
                  <a:pt x="0" y="9"/>
                </a:lnTo>
                <a:lnTo>
                  <a:pt x="0" y="20"/>
                </a:lnTo>
                <a:lnTo>
                  <a:pt x="2" y="29"/>
                </a:lnTo>
                <a:lnTo>
                  <a:pt x="6" y="38"/>
                </a:lnTo>
                <a:lnTo>
                  <a:pt x="7" y="43"/>
                </a:lnTo>
                <a:lnTo>
                  <a:pt x="9" y="46"/>
                </a:lnTo>
                <a:lnTo>
                  <a:pt x="13" y="50"/>
                </a:lnTo>
                <a:lnTo>
                  <a:pt x="16" y="54"/>
                </a:lnTo>
                <a:lnTo>
                  <a:pt x="22" y="57"/>
                </a:lnTo>
                <a:lnTo>
                  <a:pt x="25" y="59"/>
                </a:lnTo>
                <a:lnTo>
                  <a:pt x="30" y="61"/>
                </a:lnTo>
                <a:lnTo>
                  <a:pt x="36" y="62"/>
                </a:lnTo>
                <a:lnTo>
                  <a:pt x="38" y="62"/>
                </a:lnTo>
                <a:lnTo>
                  <a:pt x="38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9" name=""/>
          <p:cNvSpPr/>
          <p:nvPr/>
        </p:nvSpPr>
        <p:spPr>
          <a:xfrm>
            <a:off x="2703600" y="5100480"/>
            <a:ext cx="47520" cy="34920"/>
          </a:xfrm>
          <a:custGeom>
            <a:avLst/>
            <a:gdLst/>
            <a:ahLst/>
            <a:rect l="l" t="t" r="r" b="b"/>
            <a:pathLst>
              <a:path w="58" h="44">
                <a:moveTo>
                  <a:pt x="37" y="0"/>
                </a:moveTo>
                <a:lnTo>
                  <a:pt x="37" y="0"/>
                </a:lnTo>
                <a:lnTo>
                  <a:pt x="37" y="5"/>
                </a:lnTo>
                <a:lnTo>
                  <a:pt x="37" y="11"/>
                </a:lnTo>
                <a:lnTo>
                  <a:pt x="35" y="11"/>
                </a:lnTo>
                <a:lnTo>
                  <a:pt x="35" y="12"/>
                </a:lnTo>
                <a:lnTo>
                  <a:pt x="33" y="14"/>
                </a:lnTo>
                <a:lnTo>
                  <a:pt x="32" y="16"/>
                </a:lnTo>
                <a:lnTo>
                  <a:pt x="30" y="18"/>
                </a:lnTo>
                <a:lnTo>
                  <a:pt x="28" y="18"/>
                </a:lnTo>
                <a:lnTo>
                  <a:pt x="24" y="20"/>
                </a:lnTo>
                <a:lnTo>
                  <a:pt x="23" y="21"/>
                </a:lnTo>
                <a:lnTo>
                  <a:pt x="17" y="23"/>
                </a:lnTo>
                <a:lnTo>
                  <a:pt x="12" y="23"/>
                </a:lnTo>
                <a:lnTo>
                  <a:pt x="7" y="23"/>
                </a:lnTo>
                <a:lnTo>
                  <a:pt x="0" y="25"/>
                </a:lnTo>
                <a:lnTo>
                  <a:pt x="0" y="44"/>
                </a:lnTo>
                <a:lnTo>
                  <a:pt x="8" y="44"/>
                </a:lnTo>
                <a:lnTo>
                  <a:pt x="14" y="43"/>
                </a:lnTo>
                <a:lnTo>
                  <a:pt x="21" y="43"/>
                </a:lnTo>
                <a:lnTo>
                  <a:pt x="28" y="41"/>
                </a:lnTo>
                <a:lnTo>
                  <a:pt x="33" y="39"/>
                </a:lnTo>
                <a:lnTo>
                  <a:pt x="39" y="37"/>
                </a:lnTo>
                <a:lnTo>
                  <a:pt x="42" y="34"/>
                </a:lnTo>
                <a:lnTo>
                  <a:pt x="46" y="30"/>
                </a:lnTo>
                <a:lnTo>
                  <a:pt x="49" y="27"/>
                </a:lnTo>
                <a:lnTo>
                  <a:pt x="53" y="23"/>
                </a:lnTo>
                <a:lnTo>
                  <a:pt x="55" y="20"/>
                </a:lnTo>
                <a:lnTo>
                  <a:pt x="57" y="14"/>
                </a:lnTo>
                <a:lnTo>
                  <a:pt x="58" y="7"/>
                </a:lnTo>
                <a:lnTo>
                  <a:pt x="58" y="0"/>
                </a:lnTo>
                <a:lnTo>
                  <a:pt x="3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0" name=""/>
          <p:cNvSpPr/>
          <p:nvPr/>
        </p:nvSpPr>
        <p:spPr>
          <a:xfrm>
            <a:off x="2727360" y="5025960"/>
            <a:ext cx="25200" cy="74520"/>
          </a:xfrm>
          <a:custGeom>
            <a:avLst/>
            <a:gdLst/>
            <a:ahLst/>
            <a:rect l="l" t="t" r="r" b="b"/>
            <a:pathLst>
              <a:path w="32" h="94">
                <a:moveTo>
                  <a:pt x="0" y="16"/>
                </a:moveTo>
                <a:lnTo>
                  <a:pt x="2" y="17"/>
                </a:lnTo>
                <a:lnTo>
                  <a:pt x="5" y="21"/>
                </a:lnTo>
                <a:lnTo>
                  <a:pt x="7" y="25"/>
                </a:lnTo>
                <a:lnTo>
                  <a:pt x="7" y="28"/>
                </a:lnTo>
                <a:lnTo>
                  <a:pt x="9" y="33"/>
                </a:lnTo>
                <a:lnTo>
                  <a:pt x="11" y="39"/>
                </a:lnTo>
                <a:lnTo>
                  <a:pt x="11" y="44"/>
                </a:lnTo>
                <a:lnTo>
                  <a:pt x="11" y="49"/>
                </a:lnTo>
                <a:lnTo>
                  <a:pt x="11" y="74"/>
                </a:lnTo>
                <a:lnTo>
                  <a:pt x="11" y="94"/>
                </a:lnTo>
                <a:lnTo>
                  <a:pt x="32" y="94"/>
                </a:lnTo>
                <a:lnTo>
                  <a:pt x="32" y="74"/>
                </a:lnTo>
                <a:lnTo>
                  <a:pt x="32" y="49"/>
                </a:lnTo>
                <a:lnTo>
                  <a:pt x="32" y="42"/>
                </a:lnTo>
                <a:lnTo>
                  <a:pt x="30" y="35"/>
                </a:lnTo>
                <a:lnTo>
                  <a:pt x="30" y="30"/>
                </a:lnTo>
                <a:lnTo>
                  <a:pt x="29" y="23"/>
                </a:lnTo>
                <a:lnTo>
                  <a:pt x="25" y="16"/>
                </a:lnTo>
                <a:lnTo>
                  <a:pt x="23" y="10"/>
                </a:lnTo>
                <a:lnTo>
                  <a:pt x="18" y="5"/>
                </a:lnTo>
                <a:lnTo>
                  <a:pt x="12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1" name=""/>
          <p:cNvSpPr/>
          <p:nvPr/>
        </p:nvSpPr>
        <p:spPr>
          <a:xfrm>
            <a:off x="2708280" y="5024520"/>
            <a:ext cx="25560" cy="20520"/>
          </a:xfrm>
          <a:custGeom>
            <a:avLst/>
            <a:gdLst/>
            <a:ahLst/>
            <a:rect l="l" t="t" r="r" b="b"/>
            <a:pathLst>
              <a:path w="32" h="27">
                <a:moveTo>
                  <a:pt x="5" y="27"/>
                </a:moveTo>
                <a:lnTo>
                  <a:pt x="32" y="19"/>
                </a:lnTo>
                <a:lnTo>
                  <a:pt x="27" y="0"/>
                </a:lnTo>
                <a:lnTo>
                  <a:pt x="0" y="7"/>
                </a:lnTo>
                <a:lnTo>
                  <a:pt x="5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2" name=""/>
          <p:cNvSpPr/>
          <p:nvPr/>
        </p:nvSpPr>
        <p:spPr>
          <a:xfrm>
            <a:off x="2670120" y="5032440"/>
            <a:ext cx="44640" cy="27000"/>
          </a:xfrm>
          <a:custGeom>
            <a:avLst/>
            <a:gdLst/>
            <a:ahLst/>
            <a:rect l="l" t="t" r="r" b="b"/>
            <a:pathLst>
              <a:path w="57" h="33">
                <a:moveTo>
                  <a:pt x="14" y="14"/>
                </a:moveTo>
                <a:lnTo>
                  <a:pt x="21" y="23"/>
                </a:lnTo>
                <a:lnTo>
                  <a:pt x="19" y="24"/>
                </a:lnTo>
                <a:lnTo>
                  <a:pt x="19" y="28"/>
                </a:lnTo>
                <a:lnTo>
                  <a:pt x="18" y="28"/>
                </a:lnTo>
                <a:lnTo>
                  <a:pt x="18" y="28"/>
                </a:lnTo>
                <a:lnTo>
                  <a:pt x="19" y="28"/>
                </a:lnTo>
                <a:lnTo>
                  <a:pt x="27" y="28"/>
                </a:lnTo>
                <a:lnTo>
                  <a:pt x="34" y="26"/>
                </a:lnTo>
                <a:lnTo>
                  <a:pt x="41" y="24"/>
                </a:lnTo>
                <a:lnTo>
                  <a:pt x="44" y="23"/>
                </a:lnTo>
                <a:lnTo>
                  <a:pt x="50" y="19"/>
                </a:lnTo>
                <a:lnTo>
                  <a:pt x="53" y="16"/>
                </a:lnTo>
                <a:lnTo>
                  <a:pt x="57" y="12"/>
                </a:lnTo>
                <a:lnTo>
                  <a:pt x="41" y="0"/>
                </a:lnTo>
                <a:lnTo>
                  <a:pt x="39" y="1"/>
                </a:lnTo>
                <a:lnTo>
                  <a:pt x="37" y="3"/>
                </a:lnTo>
                <a:lnTo>
                  <a:pt x="35" y="5"/>
                </a:lnTo>
                <a:lnTo>
                  <a:pt x="34" y="5"/>
                </a:lnTo>
                <a:lnTo>
                  <a:pt x="28" y="7"/>
                </a:lnTo>
                <a:lnTo>
                  <a:pt x="23" y="7"/>
                </a:lnTo>
                <a:lnTo>
                  <a:pt x="18" y="7"/>
                </a:lnTo>
                <a:lnTo>
                  <a:pt x="12" y="8"/>
                </a:lnTo>
                <a:lnTo>
                  <a:pt x="7" y="10"/>
                </a:lnTo>
                <a:lnTo>
                  <a:pt x="3" y="14"/>
                </a:lnTo>
                <a:lnTo>
                  <a:pt x="0" y="17"/>
                </a:lnTo>
                <a:lnTo>
                  <a:pt x="0" y="23"/>
                </a:lnTo>
                <a:lnTo>
                  <a:pt x="7" y="33"/>
                </a:lnTo>
                <a:lnTo>
                  <a:pt x="14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3" name=""/>
          <p:cNvSpPr/>
          <p:nvPr/>
        </p:nvSpPr>
        <p:spPr>
          <a:xfrm>
            <a:off x="2674800" y="5043600"/>
            <a:ext cx="33480" cy="38160"/>
          </a:xfrm>
          <a:custGeom>
            <a:avLst/>
            <a:gdLst/>
            <a:ahLst/>
            <a:rect l="l" t="t" r="r" b="b"/>
            <a:pathLst>
              <a:path w="41" h="46">
                <a:moveTo>
                  <a:pt x="25" y="46"/>
                </a:moveTo>
                <a:lnTo>
                  <a:pt x="28" y="44"/>
                </a:lnTo>
                <a:lnTo>
                  <a:pt x="34" y="41"/>
                </a:lnTo>
                <a:lnTo>
                  <a:pt x="39" y="35"/>
                </a:lnTo>
                <a:lnTo>
                  <a:pt x="41" y="30"/>
                </a:lnTo>
                <a:lnTo>
                  <a:pt x="41" y="25"/>
                </a:lnTo>
                <a:lnTo>
                  <a:pt x="39" y="19"/>
                </a:lnTo>
                <a:lnTo>
                  <a:pt x="36" y="14"/>
                </a:lnTo>
                <a:lnTo>
                  <a:pt x="32" y="10"/>
                </a:lnTo>
                <a:lnTo>
                  <a:pt x="27" y="9"/>
                </a:lnTo>
                <a:lnTo>
                  <a:pt x="14" y="2"/>
                </a:lnTo>
                <a:lnTo>
                  <a:pt x="5" y="0"/>
                </a:lnTo>
                <a:lnTo>
                  <a:pt x="0" y="19"/>
                </a:lnTo>
                <a:lnTo>
                  <a:pt x="5" y="21"/>
                </a:lnTo>
                <a:lnTo>
                  <a:pt x="18" y="26"/>
                </a:lnTo>
                <a:lnTo>
                  <a:pt x="20" y="26"/>
                </a:lnTo>
                <a:lnTo>
                  <a:pt x="20" y="28"/>
                </a:lnTo>
                <a:lnTo>
                  <a:pt x="21" y="28"/>
                </a:lnTo>
                <a:lnTo>
                  <a:pt x="21" y="28"/>
                </a:lnTo>
                <a:lnTo>
                  <a:pt x="21" y="26"/>
                </a:lnTo>
                <a:lnTo>
                  <a:pt x="21" y="25"/>
                </a:lnTo>
                <a:lnTo>
                  <a:pt x="21" y="26"/>
                </a:lnTo>
                <a:lnTo>
                  <a:pt x="18" y="26"/>
                </a:lnTo>
                <a:lnTo>
                  <a:pt x="25" y="26"/>
                </a:lnTo>
                <a:lnTo>
                  <a:pt x="25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4" name=""/>
          <p:cNvSpPr/>
          <p:nvPr/>
        </p:nvSpPr>
        <p:spPr>
          <a:xfrm>
            <a:off x="2641680" y="5065560"/>
            <a:ext cx="54000" cy="17640"/>
          </a:xfrm>
          <a:custGeom>
            <a:avLst/>
            <a:gdLst/>
            <a:ahLst/>
            <a:rect l="l" t="t" r="r" b="b"/>
            <a:pathLst>
              <a:path w="68" h="24">
                <a:moveTo>
                  <a:pt x="0" y="9"/>
                </a:moveTo>
                <a:lnTo>
                  <a:pt x="9" y="24"/>
                </a:lnTo>
                <a:lnTo>
                  <a:pt x="23" y="24"/>
                </a:lnTo>
                <a:lnTo>
                  <a:pt x="38" y="22"/>
                </a:lnTo>
                <a:lnTo>
                  <a:pt x="50" y="20"/>
                </a:lnTo>
                <a:lnTo>
                  <a:pt x="68" y="20"/>
                </a:lnTo>
                <a:lnTo>
                  <a:pt x="68" y="0"/>
                </a:lnTo>
                <a:lnTo>
                  <a:pt x="50" y="0"/>
                </a:lnTo>
                <a:lnTo>
                  <a:pt x="36" y="2"/>
                </a:lnTo>
                <a:lnTo>
                  <a:pt x="23" y="4"/>
                </a:lnTo>
                <a:lnTo>
                  <a:pt x="9" y="4"/>
                </a:lnTo>
                <a:lnTo>
                  <a:pt x="20" y="18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5" name=""/>
          <p:cNvSpPr/>
          <p:nvPr/>
        </p:nvSpPr>
        <p:spPr>
          <a:xfrm>
            <a:off x="2641680" y="5054760"/>
            <a:ext cx="27000" cy="25200"/>
          </a:xfrm>
          <a:custGeom>
            <a:avLst/>
            <a:gdLst/>
            <a:ahLst/>
            <a:rect l="l" t="t" r="r" b="b"/>
            <a:pathLst>
              <a:path w="34" h="32">
                <a:moveTo>
                  <a:pt x="18" y="14"/>
                </a:moveTo>
                <a:lnTo>
                  <a:pt x="14" y="4"/>
                </a:lnTo>
                <a:lnTo>
                  <a:pt x="13" y="6"/>
                </a:lnTo>
                <a:lnTo>
                  <a:pt x="9" y="9"/>
                </a:lnTo>
                <a:lnTo>
                  <a:pt x="6" y="14"/>
                </a:lnTo>
                <a:lnTo>
                  <a:pt x="0" y="23"/>
                </a:lnTo>
                <a:lnTo>
                  <a:pt x="20" y="32"/>
                </a:lnTo>
                <a:lnTo>
                  <a:pt x="25" y="25"/>
                </a:lnTo>
                <a:lnTo>
                  <a:pt x="27" y="22"/>
                </a:lnTo>
                <a:lnTo>
                  <a:pt x="31" y="16"/>
                </a:lnTo>
                <a:lnTo>
                  <a:pt x="34" y="13"/>
                </a:lnTo>
                <a:lnTo>
                  <a:pt x="32" y="0"/>
                </a:lnTo>
                <a:lnTo>
                  <a:pt x="18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6" name=""/>
          <p:cNvSpPr/>
          <p:nvPr/>
        </p:nvSpPr>
        <p:spPr>
          <a:xfrm>
            <a:off x="2600280" y="5037120"/>
            <a:ext cx="66600" cy="28440"/>
          </a:xfrm>
          <a:custGeom>
            <a:avLst/>
            <a:gdLst/>
            <a:ahLst/>
            <a:rect l="l" t="t" r="r" b="b"/>
            <a:pathLst>
              <a:path w="83" h="35">
                <a:moveTo>
                  <a:pt x="0" y="11"/>
                </a:moveTo>
                <a:lnTo>
                  <a:pt x="10" y="21"/>
                </a:lnTo>
                <a:lnTo>
                  <a:pt x="17" y="21"/>
                </a:lnTo>
                <a:lnTo>
                  <a:pt x="35" y="23"/>
                </a:lnTo>
                <a:lnTo>
                  <a:pt x="44" y="25"/>
                </a:lnTo>
                <a:lnTo>
                  <a:pt x="55" y="28"/>
                </a:lnTo>
                <a:lnTo>
                  <a:pt x="58" y="30"/>
                </a:lnTo>
                <a:lnTo>
                  <a:pt x="62" y="32"/>
                </a:lnTo>
                <a:lnTo>
                  <a:pt x="65" y="34"/>
                </a:lnTo>
                <a:lnTo>
                  <a:pt x="69" y="35"/>
                </a:lnTo>
                <a:lnTo>
                  <a:pt x="83" y="21"/>
                </a:lnTo>
                <a:lnTo>
                  <a:pt x="78" y="16"/>
                </a:lnTo>
                <a:lnTo>
                  <a:pt x="73" y="12"/>
                </a:lnTo>
                <a:lnTo>
                  <a:pt x="67" y="11"/>
                </a:lnTo>
                <a:lnTo>
                  <a:pt x="60" y="7"/>
                </a:lnTo>
                <a:lnTo>
                  <a:pt x="49" y="5"/>
                </a:lnTo>
                <a:lnTo>
                  <a:pt x="37" y="2"/>
                </a:lnTo>
                <a:lnTo>
                  <a:pt x="19" y="0"/>
                </a:lnTo>
                <a:lnTo>
                  <a:pt x="10" y="0"/>
                </a:lnTo>
                <a:lnTo>
                  <a:pt x="21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7" name=""/>
          <p:cNvSpPr/>
          <p:nvPr/>
        </p:nvSpPr>
        <p:spPr>
          <a:xfrm>
            <a:off x="2583000" y="4913280"/>
            <a:ext cx="34920" cy="131760"/>
          </a:xfrm>
          <a:custGeom>
            <a:avLst/>
            <a:gdLst/>
            <a:ahLst/>
            <a:rect l="l" t="t" r="r" b="b"/>
            <a:pathLst>
              <a:path w="45" h="166">
                <a:moveTo>
                  <a:pt x="0" y="0"/>
                </a:moveTo>
                <a:lnTo>
                  <a:pt x="0" y="0"/>
                </a:lnTo>
                <a:lnTo>
                  <a:pt x="2" y="9"/>
                </a:lnTo>
                <a:lnTo>
                  <a:pt x="4" y="21"/>
                </a:lnTo>
                <a:lnTo>
                  <a:pt x="8" y="37"/>
                </a:lnTo>
                <a:lnTo>
                  <a:pt x="13" y="57"/>
                </a:lnTo>
                <a:lnTo>
                  <a:pt x="17" y="80"/>
                </a:lnTo>
                <a:lnTo>
                  <a:pt x="20" y="109"/>
                </a:lnTo>
                <a:lnTo>
                  <a:pt x="22" y="123"/>
                </a:lnTo>
                <a:lnTo>
                  <a:pt x="24" y="137"/>
                </a:lnTo>
                <a:lnTo>
                  <a:pt x="24" y="151"/>
                </a:lnTo>
                <a:lnTo>
                  <a:pt x="24" y="166"/>
                </a:lnTo>
                <a:lnTo>
                  <a:pt x="45" y="166"/>
                </a:lnTo>
                <a:lnTo>
                  <a:pt x="45" y="150"/>
                </a:lnTo>
                <a:lnTo>
                  <a:pt x="45" y="135"/>
                </a:lnTo>
                <a:lnTo>
                  <a:pt x="43" y="121"/>
                </a:lnTo>
                <a:lnTo>
                  <a:pt x="41" y="105"/>
                </a:lnTo>
                <a:lnTo>
                  <a:pt x="38" y="78"/>
                </a:lnTo>
                <a:lnTo>
                  <a:pt x="33" y="53"/>
                </a:lnTo>
                <a:lnTo>
                  <a:pt x="29" y="34"/>
                </a:lnTo>
                <a:lnTo>
                  <a:pt x="24" y="16"/>
                </a:lnTo>
                <a:lnTo>
                  <a:pt x="22" y="5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8" name=""/>
          <p:cNvSpPr/>
          <p:nvPr/>
        </p:nvSpPr>
        <p:spPr>
          <a:xfrm>
            <a:off x="2583000" y="4873680"/>
            <a:ext cx="50760" cy="39600"/>
          </a:xfrm>
          <a:custGeom>
            <a:avLst/>
            <a:gdLst/>
            <a:ahLst/>
            <a:rect l="l" t="t" r="r" b="b"/>
            <a:pathLst>
              <a:path w="65" h="52">
                <a:moveTo>
                  <a:pt x="56" y="15"/>
                </a:moveTo>
                <a:lnTo>
                  <a:pt x="65" y="20"/>
                </a:lnTo>
                <a:lnTo>
                  <a:pt x="61" y="15"/>
                </a:lnTo>
                <a:lnTo>
                  <a:pt x="57" y="9"/>
                </a:lnTo>
                <a:lnTo>
                  <a:pt x="52" y="4"/>
                </a:lnTo>
                <a:lnTo>
                  <a:pt x="45" y="2"/>
                </a:lnTo>
                <a:lnTo>
                  <a:pt x="40" y="0"/>
                </a:lnTo>
                <a:lnTo>
                  <a:pt x="34" y="0"/>
                </a:lnTo>
                <a:lnTo>
                  <a:pt x="29" y="2"/>
                </a:lnTo>
                <a:lnTo>
                  <a:pt x="22" y="4"/>
                </a:lnTo>
                <a:lnTo>
                  <a:pt x="17" y="7"/>
                </a:lnTo>
                <a:lnTo>
                  <a:pt x="13" y="13"/>
                </a:lnTo>
                <a:lnTo>
                  <a:pt x="9" y="18"/>
                </a:lnTo>
                <a:lnTo>
                  <a:pt x="6" y="24"/>
                </a:lnTo>
                <a:lnTo>
                  <a:pt x="4" y="29"/>
                </a:lnTo>
                <a:lnTo>
                  <a:pt x="2" y="36"/>
                </a:lnTo>
                <a:lnTo>
                  <a:pt x="0" y="43"/>
                </a:lnTo>
                <a:lnTo>
                  <a:pt x="0" y="52"/>
                </a:lnTo>
                <a:lnTo>
                  <a:pt x="20" y="52"/>
                </a:lnTo>
                <a:lnTo>
                  <a:pt x="20" y="47"/>
                </a:lnTo>
                <a:lnTo>
                  <a:pt x="22" y="41"/>
                </a:lnTo>
                <a:lnTo>
                  <a:pt x="24" y="36"/>
                </a:lnTo>
                <a:lnTo>
                  <a:pt x="25" y="31"/>
                </a:lnTo>
                <a:lnTo>
                  <a:pt x="27" y="29"/>
                </a:lnTo>
                <a:lnTo>
                  <a:pt x="29" y="25"/>
                </a:lnTo>
                <a:lnTo>
                  <a:pt x="31" y="24"/>
                </a:lnTo>
                <a:lnTo>
                  <a:pt x="34" y="22"/>
                </a:lnTo>
                <a:lnTo>
                  <a:pt x="36" y="20"/>
                </a:lnTo>
                <a:lnTo>
                  <a:pt x="36" y="20"/>
                </a:lnTo>
                <a:lnTo>
                  <a:pt x="38" y="20"/>
                </a:lnTo>
                <a:lnTo>
                  <a:pt x="40" y="20"/>
                </a:lnTo>
                <a:lnTo>
                  <a:pt x="40" y="22"/>
                </a:lnTo>
                <a:lnTo>
                  <a:pt x="41" y="24"/>
                </a:lnTo>
                <a:lnTo>
                  <a:pt x="45" y="25"/>
                </a:lnTo>
                <a:lnTo>
                  <a:pt x="45" y="29"/>
                </a:lnTo>
                <a:lnTo>
                  <a:pt x="56" y="36"/>
                </a:lnTo>
                <a:lnTo>
                  <a:pt x="56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09" name=""/>
          <p:cNvSpPr/>
          <p:nvPr/>
        </p:nvSpPr>
        <p:spPr>
          <a:xfrm>
            <a:off x="2627280" y="4884840"/>
            <a:ext cx="65160" cy="36360"/>
          </a:xfrm>
          <a:custGeom>
            <a:avLst/>
            <a:gdLst/>
            <a:ahLst/>
            <a:rect l="l" t="t" r="r" b="b"/>
            <a:pathLst>
              <a:path w="82" h="46">
                <a:moveTo>
                  <a:pt x="82" y="30"/>
                </a:moveTo>
                <a:lnTo>
                  <a:pt x="82" y="30"/>
                </a:lnTo>
                <a:lnTo>
                  <a:pt x="77" y="26"/>
                </a:lnTo>
                <a:lnTo>
                  <a:pt x="73" y="23"/>
                </a:lnTo>
                <a:lnTo>
                  <a:pt x="66" y="19"/>
                </a:lnTo>
                <a:lnTo>
                  <a:pt x="61" y="17"/>
                </a:lnTo>
                <a:lnTo>
                  <a:pt x="49" y="12"/>
                </a:lnTo>
                <a:lnTo>
                  <a:pt x="38" y="9"/>
                </a:lnTo>
                <a:lnTo>
                  <a:pt x="25" y="5"/>
                </a:lnTo>
                <a:lnTo>
                  <a:pt x="15" y="1"/>
                </a:lnTo>
                <a:lnTo>
                  <a:pt x="8" y="0"/>
                </a:lnTo>
                <a:lnTo>
                  <a:pt x="0" y="0"/>
                </a:lnTo>
                <a:lnTo>
                  <a:pt x="0" y="21"/>
                </a:lnTo>
                <a:lnTo>
                  <a:pt x="4" y="21"/>
                </a:lnTo>
                <a:lnTo>
                  <a:pt x="9" y="23"/>
                </a:lnTo>
                <a:lnTo>
                  <a:pt x="20" y="25"/>
                </a:lnTo>
                <a:lnTo>
                  <a:pt x="31" y="26"/>
                </a:lnTo>
                <a:lnTo>
                  <a:pt x="41" y="30"/>
                </a:lnTo>
                <a:lnTo>
                  <a:pt x="52" y="35"/>
                </a:lnTo>
                <a:lnTo>
                  <a:pt x="57" y="37"/>
                </a:lnTo>
                <a:lnTo>
                  <a:pt x="61" y="41"/>
                </a:lnTo>
                <a:lnTo>
                  <a:pt x="65" y="42"/>
                </a:lnTo>
                <a:lnTo>
                  <a:pt x="66" y="46"/>
                </a:lnTo>
                <a:lnTo>
                  <a:pt x="68" y="46"/>
                </a:lnTo>
                <a:lnTo>
                  <a:pt x="82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0" name=""/>
          <p:cNvSpPr/>
          <p:nvPr/>
        </p:nvSpPr>
        <p:spPr>
          <a:xfrm>
            <a:off x="2679840" y="4908600"/>
            <a:ext cx="74520" cy="28440"/>
          </a:xfrm>
          <a:custGeom>
            <a:avLst/>
            <a:gdLst/>
            <a:ahLst/>
            <a:rect l="l" t="t" r="r" b="b"/>
            <a:pathLst>
              <a:path w="95" h="35">
                <a:moveTo>
                  <a:pt x="95" y="14"/>
                </a:moveTo>
                <a:lnTo>
                  <a:pt x="95" y="14"/>
                </a:lnTo>
                <a:lnTo>
                  <a:pt x="82" y="14"/>
                </a:lnTo>
                <a:lnTo>
                  <a:pt x="70" y="14"/>
                </a:lnTo>
                <a:lnTo>
                  <a:pt x="57" y="14"/>
                </a:lnTo>
                <a:lnTo>
                  <a:pt x="47" y="12"/>
                </a:lnTo>
                <a:lnTo>
                  <a:pt x="38" y="11"/>
                </a:lnTo>
                <a:lnTo>
                  <a:pt x="29" y="9"/>
                </a:lnTo>
                <a:lnTo>
                  <a:pt x="25" y="7"/>
                </a:lnTo>
                <a:lnTo>
                  <a:pt x="22" y="5"/>
                </a:lnTo>
                <a:lnTo>
                  <a:pt x="18" y="2"/>
                </a:lnTo>
                <a:lnTo>
                  <a:pt x="15" y="0"/>
                </a:lnTo>
                <a:lnTo>
                  <a:pt x="0" y="16"/>
                </a:lnTo>
                <a:lnTo>
                  <a:pt x="6" y="19"/>
                </a:lnTo>
                <a:lnTo>
                  <a:pt x="11" y="23"/>
                </a:lnTo>
                <a:lnTo>
                  <a:pt x="16" y="25"/>
                </a:lnTo>
                <a:lnTo>
                  <a:pt x="22" y="28"/>
                </a:lnTo>
                <a:lnTo>
                  <a:pt x="32" y="32"/>
                </a:lnTo>
                <a:lnTo>
                  <a:pt x="43" y="34"/>
                </a:lnTo>
                <a:lnTo>
                  <a:pt x="55" y="35"/>
                </a:lnTo>
                <a:lnTo>
                  <a:pt x="68" y="35"/>
                </a:lnTo>
                <a:lnTo>
                  <a:pt x="80" y="35"/>
                </a:lnTo>
                <a:lnTo>
                  <a:pt x="95" y="35"/>
                </a:lnTo>
                <a:lnTo>
                  <a:pt x="95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1" name=""/>
          <p:cNvSpPr/>
          <p:nvPr/>
        </p:nvSpPr>
        <p:spPr>
          <a:xfrm>
            <a:off x="2754360" y="4876920"/>
            <a:ext cx="111240" cy="60120"/>
          </a:xfrm>
          <a:custGeom>
            <a:avLst/>
            <a:gdLst/>
            <a:ahLst/>
            <a:rect l="l" t="t" r="r" b="b"/>
            <a:pathLst>
              <a:path w="138" h="74">
                <a:moveTo>
                  <a:pt x="117" y="1"/>
                </a:moveTo>
                <a:lnTo>
                  <a:pt x="117" y="0"/>
                </a:lnTo>
                <a:lnTo>
                  <a:pt x="115" y="3"/>
                </a:lnTo>
                <a:lnTo>
                  <a:pt x="114" y="9"/>
                </a:lnTo>
                <a:lnTo>
                  <a:pt x="108" y="14"/>
                </a:lnTo>
                <a:lnTo>
                  <a:pt x="103" y="19"/>
                </a:lnTo>
                <a:lnTo>
                  <a:pt x="98" y="23"/>
                </a:lnTo>
                <a:lnTo>
                  <a:pt x="89" y="28"/>
                </a:lnTo>
                <a:lnTo>
                  <a:pt x="81" y="34"/>
                </a:lnTo>
                <a:lnTo>
                  <a:pt x="73" y="37"/>
                </a:lnTo>
                <a:lnTo>
                  <a:pt x="64" y="41"/>
                </a:lnTo>
                <a:lnTo>
                  <a:pt x="53" y="44"/>
                </a:lnTo>
                <a:lnTo>
                  <a:pt x="44" y="48"/>
                </a:lnTo>
                <a:lnTo>
                  <a:pt x="35" y="50"/>
                </a:lnTo>
                <a:lnTo>
                  <a:pt x="25" y="51"/>
                </a:lnTo>
                <a:lnTo>
                  <a:pt x="16" y="53"/>
                </a:lnTo>
                <a:lnTo>
                  <a:pt x="7" y="53"/>
                </a:lnTo>
                <a:lnTo>
                  <a:pt x="0" y="53"/>
                </a:lnTo>
                <a:lnTo>
                  <a:pt x="0" y="74"/>
                </a:lnTo>
                <a:lnTo>
                  <a:pt x="9" y="74"/>
                </a:lnTo>
                <a:lnTo>
                  <a:pt x="19" y="73"/>
                </a:lnTo>
                <a:lnTo>
                  <a:pt x="30" y="73"/>
                </a:lnTo>
                <a:lnTo>
                  <a:pt x="41" y="69"/>
                </a:lnTo>
                <a:lnTo>
                  <a:pt x="51" y="67"/>
                </a:lnTo>
                <a:lnTo>
                  <a:pt x="60" y="64"/>
                </a:lnTo>
                <a:lnTo>
                  <a:pt x="71" y="60"/>
                </a:lnTo>
                <a:lnTo>
                  <a:pt x="81" y="57"/>
                </a:lnTo>
                <a:lnTo>
                  <a:pt x="90" y="51"/>
                </a:lnTo>
                <a:lnTo>
                  <a:pt x="99" y="46"/>
                </a:lnTo>
                <a:lnTo>
                  <a:pt x="108" y="41"/>
                </a:lnTo>
                <a:lnTo>
                  <a:pt x="117" y="35"/>
                </a:lnTo>
                <a:lnTo>
                  <a:pt x="124" y="28"/>
                </a:lnTo>
                <a:lnTo>
                  <a:pt x="130" y="21"/>
                </a:lnTo>
                <a:lnTo>
                  <a:pt x="135" y="14"/>
                </a:lnTo>
                <a:lnTo>
                  <a:pt x="138" y="5"/>
                </a:lnTo>
                <a:lnTo>
                  <a:pt x="138" y="1"/>
                </a:lnTo>
                <a:lnTo>
                  <a:pt x="117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2" name=""/>
          <p:cNvSpPr/>
          <p:nvPr/>
        </p:nvSpPr>
        <p:spPr>
          <a:xfrm>
            <a:off x="2822400" y="4827600"/>
            <a:ext cx="43200" cy="50760"/>
          </a:xfrm>
          <a:custGeom>
            <a:avLst/>
            <a:gdLst/>
            <a:ahLst/>
            <a:rect l="l" t="t" r="r" b="b"/>
            <a:pathLst>
              <a:path w="53" h="64">
                <a:moveTo>
                  <a:pt x="7" y="0"/>
                </a:moveTo>
                <a:lnTo>
                  <a:pt x="0" y="15"/>
                </a:lnTo>
                <a:lnTo>
                  <a:pt x="4" y="20"/>
                </a:lnTo>
                <a:lnTo>
                  <a:pt x="5" y="24"/>
                </a:lnTo>
                <a:lnTo>
                  <a:pt x="9" y="27"/>
                </a:lnTo>
                <a:lnTo>
                  <a:pt x="13" y="31"/>
                </a:lnTo>
                <a:lnTo>
                  <a:pt x="18" y="34"/>
                </a:lnTo>
                <a:lnTo>
                  <a:pt x="23" y="40"/>
                </a:lnTo>
                <a:lnTo>
                  <a:pt x="25" y="41"/>
                </a:lnTo>
                <a:lnTo>
                  <a:pt x="27" y="43"/>
                </a:lnTo>
                <a:lnTo>
                  <a:pt x="29" y="47"/>
                </a:lnTo>
                <a:lnTo>
                  <a:pt x="29" y="48"/>
                </a:lnTo>
                <a:lnTo>
                  <a:pt x="30" y="52"/>
                </a:lnTo>
                <a:lnTo>
                  <a:pt x="32" y="56"/>
                </a:lnTo>
                <a:lnTo>
                  <a:pt x="32" y="59"/>
                </a:lnTo>
                <a:lnTo>
                  <a:pt x="32" y="64"/>
                </a:lnTo>
                <a:lnTo>
                  <a:pt x="53" y="64"/>
                </a:lnTo>
                <a:lnTo>
                  <a:pt x="53" y="57"/>
                </a:lnTo>
                <a:lnTo>
                  <a:pt x="52" y="52"/>
                </a:lnTo>
                <a:lnTo>
                  <a:pt x="50" y="47"/>
                </a:lnTo>
                <a:lnTo>
                  <a:pt x="48" y="41"/>
                </a:lnTo>
                <a:lnTo>
                  <a:pt x="46" y="36"/>
                </a:lnTo>
                <a:lnTo>
                  <a:pt x="45" y="32"/>
                </a:lnTo>
                <a:lnTo>
                  <a:pt x="41" y="29"/>
                </a:lnTo>
                <a:lnTo>
                  <a:pt x="39" y="25"/>
                </a:lnTo>
                <a:lnTo>
                  <a:pt x="32" y="20"/>
                </a:lnTo>
                <a:lnTo>
                  <a:pt x="27" y="15"/>
                </a:lnTo>
                <a:lnTo>
                  <a:pt x="25" y="13"/>
                </a:lnTo>
                <a:lnTo>
                  <a:pt x="23" y="11"/>
                </a:lnTo>
                <a:lnTo>
                  <a:pt x="21" y="9"/>
                </a:lnTo>
                <a:lnTo>
                  <a:pt x="20" y="6"/>
                </a:lnTo>
                <a:lnTo>
                  <a:pt x="13" y="2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3" name=""/>
          <p:cNvSpPr/>
          <p:nvPr/>
        </p:nvSpPr>
        <p:spPr>
          <a:xfrm>
            <a:off x="2828880" y="4802040"/>
            <a:ext cx="33480" cy="41400"/>
          </a:xfrm>
          <a:custGeom>
            <a:avLst/>
            <a:gdLst/>
            <a:ahLst/>
            <a:rect l="l" t="t" r="r" b="b"/>
            <a:pathLst>
              <a:path w="43" h="52">
                <a:moveTo>
                  <a:pt x="22" y="0"/>
                </a:moveTo>
                <a:lnTo>
                  <a:pt x="22" y="0"/>
                </a:lnTo>
                <a:lnTo>
                  <a:pt x="22" y="2"/>
                </a:lnTo>
                <a:lnTo>
                  <a:pt x="20" y="6"/>
                </a:lnTo>
                <a:lnTo>
                  <a:pt x="16" y="13"/>
                </a:lnTo>
                <a:lnTo>
                  <a:pt x="13" y="18"/>
                </a:lnTo>
                <a:lnTo>
                  <a:pt x="9" y="24"/>
                </a:lnTo>
                <a:lnTo>
                  <a:pt x="6" y="29"/>
                </a:lnTo>
                <a:lnTo>
                  <a:pt x="2" y="31"/>
                </a:lnTo>
                <a:lnTo>
                  <a:pt x="0" y="32"/>
                </a:lnTo>
                <a:lnTo>
                  <a:pt x="7" y="52"/>
                </a:lnTo>
                <a:lnTo>
                  <a:pt x="13" y="47"/>
                </a:lnTo>
                <a:lnTo>
                  <a:pt x="20" y="43"/>
                </a:lnTo>
                <a:lnTo>
                  <a:pt x="25" y="36"/>
                </a:lnTo>
                <a:lnTo>
                  <a:pt x="30" y="29"/>
                </a:lnTo>
                <a:lnTo>
                  <a:pt x="36" y="22"/>
                </a:lnTo>
                <a:lnTo>
                  <a:pt x="39" y="15"/>
                </a:lnTo>
                <a:lnTo>
                  <a:pt x="41" y="7"/>
                </a:lnTo>
                <a:lnTo>
                  <a:pt x="43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4" name=""/>
          <p:cNvSpPr/>
          <p:nvPr/>
        </p:nvSpPr>
        <p:spPr>
          <a:xfrm>
            <a:off x="2844720" y="4788000"/>
            <a:ext cx="17640" cy="14040"/>
          </a:xfrm>
          <a:custGeom>
            <a:avLst/>
            <a:gdLst/>
            <a:ahLst/>
            <a:rect l="l" t="t" r="r" b="b"/>
            <a:pathLst>
              <a:path w="21" h="1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17"/>
                </a:lnTo>
                <a:lnTo>
                  <a:pt x="21" y="17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5" name=""/>
          <p:cNvSpPr/>
          <p:nvPr/>
        </p:nvSpPr>
        <p:spPr>
          <a:xfrm>
            <a:off x="2844720" y="4743360"/>
            <a:ext cx="34920" cy="44640"/>
          </a:xfrm>
          <a:custGeom>
            <a:avLst/>
            <a:gdLst/>
            <a:ahLst/>
            <a:rect l="l" t="t" r="r" b="b"/>
            <a:pathLst>
              <a:path w="42" h="57">
                <a:moveTo>
                  <a:pt x="21" y="0"/>
                </a:moveTo>
                <a:lnTo>
                  <a:pt x="19" y="9"/>
                </a:lnTo>
                <a:lnTo>
                  <a:pt x="16" y="16"/>
                </a:lnTo>
                <a:lnTo>
                  <a:pt x="12" y="21"/>
                </a:lnTo>
                <a:lnTo>
                  <a:pt x="8" y="28"/>
                </a:lnTo>
                <a:lnTo>
                  <a:pt x="7" y="35"/>
                </a:lnTo>
                <a:lnTo>
                  <a:pt x="3" y="41"/>
                </a:lnTo>
                <a:lnTo>
                  <a:pt x="1" y="49"/>
                </a:lnTo>
                <a:lnTo>
                  <a:pt x="0" y="57"/>
                </a:lnTo>
                <a:lnTo>
                  <a:pt x="21" y="57"/>
                </a:lnTo>
                <a:lnTo>
                  <a:pt x="21" y="53"/>
                </a:lnTo>
                <a:lnTo>
                  <a:pt x="23" y="48"/>
                </a:lnTo>
                <a:lnTo>
                  <a:pt x="24" y="44"/>
                </a:lnTo>
                <a:lnTo>
                  <a:pt x="28" y="39"/>
                </a:lnTo>
                <a:lnTo>
                  <a:pt x="32" y="32"/>
                </a:lnTo>
                <a:lnTo>
                  <a:pt x="35" y="25"/>
                </a:lnTo>
                <a:lnTo>
                  <a:pt x="39" y="14"/>
                </a:lnTo>
                <a:lnTo>
                  <a:pt x="42" y="5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6" name=""/>
          <p:cNvSpPr/>
          <p:nvPr/>
        </p:nvSpPr>
        <p:spPr>
          <a:xfrm>
            <a:off x="2862360" y="4726080"/>
            <a:ext cx="17280" cy="205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7" name=""/>
          <p:cNvSpPr/>
          <p:nvPr/>
        </p:nvSpPr>
        <p:spPr>
          <a:xfrm>
            <a:off x="2851200" y="4716360"/>
            <a:ext cx="19080" cy="1764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"/>
                </a:moveTo>
                <a:lnTo>
                  <a:pt x="1" y="7"/>
                </a:lnTo>
                <a:lnTo>
                  <a:pt x="3" y="10"/>
                </a:lnTo>
                <a:lnTo>
                  <a:pt x="5" y="14"/>
                </a:lnTo>
                <a:lnTo>
                  <a:pt x="9" y="16"/>
                </a:lnTo>
                <a:lnTo>
                  <a:pt x="12" y="18"/>
                </a:lnTo>
                <a:lnTo>
                  <a:pt x="16" y="21"/>
                </a:lnTo>
                <a:lnTo>
                  <a:pt x="19" y="23"/>
                </a:lnTo>
                <a:lnTo>
                  <a:pt x="25" y="23"/>
                </a:lnTo>
                <a:lnTo>
                  <a:pt x="25" y="2"/>
                </a:lnTo>
                <a:lnTo>
                  <a:pt x="23" y="2"/>
                </a:lnTo>
                <a:lnTo>
                  <a:pt x="23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8" name=""/>
          <p:cNvSpPr/>
          <p:nvPr/>
        </p:nvSpPr>
        <p:spPr>
          <a:xfrm>
            <a:off x="2859120" y="4708440"/>
            <a:ext cx="1440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19" name=""/>
          <p:cNvSpPr/>
          <p:nvPr/>
        </p:nvSpPr>
        <p:spPr>
          <a:xfrm>
            <a:off x="2841480" y="4691160"/>
            <a:ext cx="34920" cy="34920"/>
          </a:xfrm>
          <a:custGeom>
            <a:avLst/>
            <a:gdLst/>
            <a:ahLst/>
            <a:rect l="l" t="t" r="r" b="b"/>
            <a:pathLst>
              <a:path w="45" h="44">
                <a:moveTo>
                  <a:pt x="0" y="14"/>
                </a:moveTo>
                <a:lnTo>
                  <a:pt x="4" y="18"/>
                </a:lnTo>
                <a:lnTo>
                  <a:pt x="13" y="26"/>
                </a:lnTo>
                <a:lnTo>
                  <a:pt x="18" y="32"/>
                </a:lnTo>
                <a:lnTo>
                  <a:pt x="25" y="37"/>
                </a:lnTo>
                <a:lnTo>
                  <a:pt x="30" y="41"/>
                </a:lnTo>
                <a:lnTo>
                  <a:pt x="38" y="44"/>
                </a:lnTo>
                <a:lnTo>
                  <a:pt x="45" y="25"/>
                </a:lnTo>
                <a:lnTo>
                  <a:pt x="41" y="23"/>
                </a:lnTo>
                <a:lnTo>
                  <a:pt x="38" y="21"/>
                </a:lnTo>
                <a:lnTo>
                  <a:pt x="34" y="18"/>
                </a:lnTo>
                <a:lnTo>
                  <a:pt x="29" y="12"/>
                </a:lnTo>
                <a:lnTo>
                  <a:pt x="20" y="3"/>
                </a:lnTo>
                <a:lnTo>
                  <a:pt x="16" y="0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0" name=""/>
          <p:cNvSpPr/>
          <p:nvPr/>
        </p:nvSpPr>
        <p:spPr>
          <a:xfrm>
            <a:off x="2840040" y="4646520"/>
            <a:ext cx="15840" cy="49320"/>
          </a:xfrm>
          <a:custGeom>
            <a:avLst/>
            <a:gdLst/>
            <a:ahLst/>
            <a:rect l="l" t="t" r="r" b="b"/>
            <a:pathLst>
              <a:path w="22" h="62">
                <a:moveTo>
                  <a:pt x="11" y="0"/>
                </a:moveTo>
                <a:lnTo>
                  <a:pt x="0" y="10"/>
                </a:lnTo>
                <a:lnTo>
                  <a:pt x="0" y="62"/>
                </a:lnTo>
                <a:lnTo>
                  <a:pt x="22" y="62"/>
                </a:lnTo>
                <a:lnTo>
                  <a:pt x="22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1" name=""/>
          <p:cNvSpPr/>
          <p:nvPr/>
        </p:nvSpPr>
        <p:spPr>
          <a:xfrm>
            <a:off x="2847960" y="4646520"/>
            <a:ext cx="79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2" name=""/>
          <p:cNvSpPr/>
          <p:nvPr/>
        </p:nvSpPr>
        <p:spPr>
          <a:xfrm>
            <a:off x="2852640" y="4648320"/>
            <a:ext cx="82800" cy="31680"/>
          </a:xfrm>
          <a:custGeom>
            <a:avLst/>
            <a:gdLst/>
            <a:ahLst/>
            <a:rect l="l" t="t" r="r" b="b"/>
            <a:pathLst>
              <a:path w="105" h="39">
                <a:moveTo>
                  <a:pt x="105" y="20"/>
                </a:moveTo>
                <a:lnTo>
                  <a:pt x="105" y="20"/>
                </a:lnTo>
                <a:lnTo>
                  <a:pt x="88" y="20"/>
                </a:lnTo>
                <a:lnTo>
                  <a:pt x="73" y="18"/>
                </a:lnTo>
                <a:lnTo>
                  <a:pt x="61" y="18"/>
                </a:lnTo>
                <a:lnTo>
                  <a:pt x="50" y="16"/>
                </a:lnTo>
                <a:lnTo>
                  <a:pt x="40" y="13"/>
                </a:lnTo>
                <a:lnTo>
                  <a:pt x="31" y="11"/>
                </a:lnTo>
                <a:lnTo>
                  <a:pt x="22" y="6"/>
                </a:lnTo>
                <a:lnTo>
                  <a:pt x="11" y="0"/>
                </a:lnTo>
                <a:lnTo>
                  <a:pt x="0" y="18"/>
                </a:lnTo>
                <a:lnTo>
                  <a:pt x="11" y="23"/>
                </a:lnTo>
                <a:lnTo>
                  <a:pt x="22" y="29"/>
                </a:lnTo>
                <a:lnTo>
                  <a:pt x="34" y="32"/>
                </a:lnTo>
                <a:lnTo>
                  <a:pt x="45" y="36"/>
                </a:lnTo>
                <a:lnTo>
                  <a:pt x="59" y="38"/>
                </a:lnTo>
                <a:lnTo>
                  <a:pt x="72" y="39"/>
                </a:lnTo>
                <a:lnTo>
                  <a:pt x="88" y="39"/>
                </a:lnTo>
                <a:lnTo>
                  <a:pt x="105" y="39"/>
                </a:lnTo>
                <a:lnTo>
                  <a:pt x="105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3" name=""/>
          <p:cNvSpPr/>
          <p:nvPr/>
        </p:nvSpPr>
        <p:spPr>
          <a:xfrm>
            <a:off x="2935440" y="4638600"/>
            <a:ext cx="179280" cy="41400"/>
          </a:xfrm>
          <a:custGeom>
            <a:avLst/>
            <a:gdLst/>
            <a:ahLst/>
            <a:rect l="l" t="t" r="r" b="b"/>
            <a:pathLst>
              <a:path w="226" h="51">
                <a:moveTo>
                  <a:pt x="226" y="0"/>
                </a:moveTo>
                <a:lnTo>
                  <a:pt x="226" y="0"/>
                </a:lnTo>
                <a:lnTo>
                  <a:pt x="214" y="0"/>
                </a:lnTo>
                <a:lnTo>
                  <a:pt x="200" y="2"/>
                </a:lnTo>
                <a:lnTo>
                  <a:pt x="187" y="3"/>
                </a:lnTo>
                <a:lnTo>
                  <a:pt x="173" y="5"/>
                </a:lnTo>
                <a:lnTo>
                  <a:pt x="148" y="11"/>
                </a:lnTo>
                <a:lnTo>
                  <a:pt x="120" y="16"/>
                </a:lnTo>
                <a:lnTo>
                  <a:pt x="93" y="21"/>
                </a:lnTo>
                <a:lnTo>
                  <a:pt x="65" y="27"/>
                </a:lnTo>
                <a:lnTo>
                  <a:pt x="48" y="28"/>
                </a:lnTo>
                <a:lnTo>
                  <a:pt x="34" y="30"/>
                </a:lnTo>
                <a:lnTo>
                  <a:pt x="16" y="30"/>
                </a:lnTo>
                <a:lnTo>
                  <a:pt x="0" y="32"/>
                </a:lnTo>
                <a:lnTo>
                  <a:pt x="0" y="51"/>
                </a:lnTo>
                <a:lnTo>
                  <a:pt x="18" y="51"/>
                </a:lnTo>
                <a:lnTo>
                  <a:pt x="34" y="50"/>
                </a:lnTo>
                <a:lnTo>
                  <a:pt x="50" y="48"/>
                </a:lnTo>
                <a:lnTo>
                  <a:pt x="68" y="46"/>
                </a:lnTo>
                <a:lnTo>
                  <a:pt x="97" y="41"/>
                </a:lnTo>
                <a:lnTo>
                  <a:pt x="125" y="35"/>
                </a:lnTo>
                <a:lnTo>
                  <a:pt x="152" y="30"/>
                </a:lnTo>
                <a:lnTo>
                  <a:pt x="178" y="25"/>
                </a:lnTo>
                <a:lnTo>
                  <a:pt x="189" y="23"/>
                </a:lnTo>
                <a:lnTo>
                  <a:pt x="202" y="21"/>
                </a:lnTo>
                <a:lnTo>
                  <a:pt x="214" y="21"/>
                </a:lnTo>
                <a:lnTo>
                  <a:pt x="226" y="21"/>
                </a:lnTo>
                <a:lnTo>
                  <a:pt x="22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4" name=""/>
          <p:cNvSpPr/>
          <p:nvPr/>
        </p:nvSpPr>
        <p:spPr>
          <a:xfrm>
            <a:off x="3114720" y="4626000"/>
            <a:ext cx="39600" cy="30240"/>
          </a:xfrm>
          <a:custGeom>
            <a:avLst/>
            <a:gdLst/>
            <a:ahLst/>
            <a:rect l="l" t="t" r="r" b="b"/>
            <a:pathLst>
              <a:path w="50" h="37">
                <a:moveTo>
                  <a:pt x="50" y="0"/>
                </a:moveTo>
                <a:lnTo>
                  <a:pt x="50" y="0"/>
                </a:lnTo>
                <a:lnTo>
                  <a:pt x="45" y="0"/>
                </a:lnTo>
                <a:lnTo>
                  <a:pt x="41" y="0"/>
                </a:lnTo>
                <a:lnTo>
                  <a:pt x="38" y="2"/>
                </a:lnTo>
                <a:lnTo>
                  <a:pt x="33" y="3"/>
                </a:lnTo>
                <a:lnTo>
                  <a:pt x="27" y="7"/>
                </a:lnTo>
                <a:lnTo>
                  <a:pt x="22" y="9"/>
                </a:lnTo>
                <a:lnTo>
                  <a:pt x="18" y="12"/>
                </a:lnTo>
                <a:lnTo>
                  <a:pt x="11" y="14"/>
                </a:lnTo>
                <a:lnTo>
                  <a:pt x="9" y="16"/>
                </a:lnTo>
                <a:lnTo>
                  <a:pt x="8" y="16"/>
                </a:lnTo>
                <a:lnTo>
                  <a:pt x="4" y="16"/>
                </a:lnTo>
                <a:lnTo>
                  <a:pt x="0" y="16"/>
                </a:lnTo>
                <a:lnTo>
                  <a:pt x="0" y="37"/>
                </a:lnTo>
                <a:lnTo>
                  <a:pt x="6" y="37"/>
                </a:lnTo>
                <a:lnTo>
                  <a:pt x="11" y="37"/>
                </a:lnTo>
                <a:lnTo>
                  <a:pt x="16" y="35"/>
                </a:lnTo>
                <a:lnTo>
                  <a:pt x="20" y="34"/>
                </a:lnTo>
                <a:lnTo>
                  <a:pt x="27" y="30"/>
                </a:lnTo>
                <a:lnTo>
                  <a:pt x="33" y="27"/>
                </a:lnTo>
                <a:lnTo>
                  <a:pt x="38" y="25"/>
                </a:lnTo>
                <a:lnTo>
                  <a:pt x="43" y="21"/>
                </a:lnTo>
                <a:lnTo>
                  <a:pt x="45" y="21"/>
                </a:lnTo>
                <a:lnTo>
                  <a:pt x="47" y="19"/>
                </a:lnTo>
                <a:lnTo>
                  <a:pt x="49" y="19"/>
                </a:lnTo>
                <a:lnTo>
                  <a:pt x="50" y="19"/>
                </a:lnTo>
                <a:lnTo>
                  <a:pt x="5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5" name=""/>
          <p:cNvSpPr/>
          <p:nvPr/>
        </p:nvSpPr>
        <p:spPr>
          <a:xfrm>
            <a:off x="3154320" y="4578480"/>
            <a:ext cx="154080" cy="63360"/>
          </a:xfrm>
          <a:custGeom>
            <a:avLst/>
            <a:gdLst/>
            <a:ahLst/>
            <a:rect l="l" t="t" r="r" b="b"/>
            <a:pathLst>
              <a:path w="194" h="80">
                <a:moveTo>
                  <a:pt x="178" y="0"/>
                </a:moveTo>
                <a:lnTo>
                  <a:pt x="178" y="0"/>
                </a:lnTo>
                <a:lnTo>
                  <a:pt x="173" y="6"/>
                </a:lnTo>
                <a:lnTo>
                  <a:pt x="166" y="11"/>
                </a:lnTo>
                <a:lnTo>
                  <a:pt x="159" y="16"/>
                </a:lnTo>
                <a:lnTo>
                  <a:pt x="150" y="22"/>
                </a:lnTo>
                <a:lnTo>
                  <a:pt x="139" y="27"/>
                </a:lnTo>
                <a:lnTo>
                  <a:pt x="128" y="31"/>
                </a:lnTo>
                <a:lnTo>
                  <a:pt x="116" y="36"/>
                </a:lnTo>
                <a:lnTo>
                  <a:pt x="105" y="39"/>
                </a:lnTo>
                <a:lnTo>
                  <a:pt x="91" y="45"/>
                </a:lnTo>
                <a:lnTo>
                  <a:pt x="79" y="48"/>
                </a:lnTo>
                <a:lnTo>
                  <a:pt x="64" y="52"/>
                </a:lnTo>
                <a:lnTo>
                  <a:pt x="52" y="54"/>
                </a:lnTo>
                <a:lnTo>
                  <a:pt x="39" y="57"/>
                </a:lnTo>
                <a:lnTo>
                  <a:pt x="25" y="59"/>
                </a:lnTo>
                <a:lnTo>
                  <a:pt x="13" y="59"/>
                </a:lnTo>
                <a:lnTo>
                  <a:pt x="0" y="61"/>
                </a:lnTo>
                <a:lnTo>
                  <a:pt x="0" y="80"/>
                </a:lnTo>
                <a:lnTo>
                  <a:pt x="13" y="80"/>
                </a:lnTo>
                <a:lnTo>
                  <a:pt x="27" y="79"/>
                </a:lnTo>
                <a:lnTo>
                  <a:pt x="41" y="77"/>
                </a:lnTo>
                <a:lnTo>
                  <a:pt x="55" y="75"/>
                </a:lnTo>
                <a:lnTo>
                  <a:pt x="70" y="72"/>
                </a:lnTo>
                <a:lnTo>
                  <a:pt x="84" y="68"/>
                </a:lnTo>
                <a:lnTo>
                  <a:pt x="98" y="64"/>
                </a:lnTo>
                <a:lnTo>
                  <a:pt x="111" y="61"/>
                </a:lnTo>
                <a:lnTo>
                  <a:pt x="125" y="56"/>
                </a:lnTo>
                <a:lnTo>
                  <a:pt x="137" y="50"/>
                </a:lnTo>
                <a:lnTo>
                  <a:pt x="150" y="47"/>
                </a:lnTo>
                <a:lnTo>
                  <a:pt x="160" y="39"/>
                </a:lnTo>
                <a:lnTo>
                  <a:pt x="169" y="34"/>
                </a:lnTo>
                <a:lnTo>
                  <a:pt x="180" y="27"/>
                </a:lnTo>
                <a:lnTo>
                  <a:pt x="187" y="22"/>
                </a:lnTo>
                <a:lnTo>
                  <a:pt x="194" y="15"/>
                </a:lnTo>
                <a:lnTo>
                  <a:pt x="17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6" name=""/>
          <p:cNvSpPr/>
          <p:nvPr/>
        </p:nvSpPr>
        <p:spPr>
          <a:xfrm>
            <a:off x="3295800" y="4516560"/>
            <a:ext cx="36360" cy="73080"/>
          </a:xfrm>
          <a:custGeom>
            <a:avLst/>
            <a:gdLst/>
            <a:ahLst/>
            <a:rect l="l" t="t" r="r" b="b"/>
            <a:pathLst>
              <a:path w="47" h="93">
                <a:moveTo>
                  <a:pt x="32" y="0"/>
                </a:moveTo>
                <a:lnTo>
                  <a:pt x="32" y="0"/>
                </a:lnTo>
                <a:lnTo>
                  <a:pt x="27" y="5"/>
                </a:lnTo>
                <a:lnTo>
                  <a:pt x="23" y="11"/>
                </a:lnTo>
                <a:lnTo>
                  <a:pt x="20" y="16"/>
                </a:lnTo>
                <a:lnTo>
                  <a:pt x="18" y="21"/>
                </a:lnTo>
                <a:lnTo>
                  <a:pt x="16" y="34"/>
                </a:lnTo>
                <a:lnTo>
                  <a:pt x="13" y="45"/>
                </a:lnTo>
                <a:lnTo>
                  <a:pt x="11" y="55"/>
                </a:lnTo>
                <a:lnTo>
                  <a:pt x="9" y="64"/>
                </a:lnTo>
                <a:lnTo>
                  <a:pt x="7" y="68"/>
                </a:lnTo>
                <a:lnTo>
                  <a:pt x="6" y="71"/>
                </a:lnTo>
                <a:lnTo>
                  <a:pt x="2" y="75"/>
                </a:lnTo>
                <a:lnTo>
                  <a:pt x="0" y="78"/>
                </a:lnTo>
                <a:lnTo>
                  <a:pt x="16" y="93"/>
                </a:lnTo>
                <a:lnTo>
                  <a:pt x="20" y="87"/>
                </a:lnTo>
                <a:lnTo>
                  <a:pt x="23" y="82"/>
                </a:lnTo>
                <a:lnTo>
                  <a:pt x="27" y="77"/>
                </a:lnTo>
                <a:lnTo>
                  <a:pt x="29" y="69"/>
                </a:lnTo>
                <a:lnTo>
                  <a:pt x="31" y="59"/>
                </a:lnTo>
                <a:lnTo>
                  <a:pt x="34" y="48"/>
                </a:lnTo>
                <a:lnTo>
                  <a:pt x="36" y="37"/>
                </a:lnTo>
                <a:lnTo>
                  <a:pt x="39" y="28"/>
                </a:lnTo>
                <a:lnTo>
                  <a:pt x="41" y="25"/>
                </a:lnTo>
                <a:lnTo>
                  <a:pt x="41" y="20"/>
                </a:lnTo>
                <a:lnTo>
                  <a:pt x="45" y="18"/>
                </a:lnTo>
                <a:lnTo>
                  <a:pt x="47" y="14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7" name=""/>
          <p:cNvSpPr/>
          <p:nvPr/>
        </p:nvSpPr>
        <p:spPr>
          <a:xfrm>
            <a:off x="3321000" y="4381560"/>
            <a:ext cx="85680" cy="146160"/>
          </a:xfrm>
          <a:custGeom>
            <a:avLst/>
            <a:gdLst/>
            <a:ahLst/>
            <a:rect l="l" t="t" r="r" b="b"/>
            <a:pathLst>
              <a:path w="107" h="183">
                <a:moveTo>
                  <a:pt x="86" y="0"/>
                </a:moveTo>
                <a:lnTo>
                  <a:pt x="86" y="0"/>
                </a:lnTo>
                <a:lnTo>
                  <a:pt x="86" y="14"/>
                </a:lnTo>
                <a:lnTo>
                  <a:pt x="84" y="28"/>
                </a:lnTo>
                <a:lnTo>
                  <a:pt x="82" y="43"/>
                </a:lnTo>
                <a:lnTo>
                  <a:pt x="79" y="55"/>
                </a:lnTo>
                <a:lnTo>
                  <a:pt x="75" y="66"/>
                </a:lnTo>
                <a:lnTo>
                  <a:pt x="72" y="76"/>
                </a:lnTo>
                <a:lnTo>
                  <a:pt x="66" y="87"/>
                </a:lnTo>
                <a:lnTo>
                  <a:pt x="61" y="98"/>
                </a:lnTo>
                <a:lnTo>
                  <a:pt x="54" y="108"/>
                </a:lnTo>
                <a:lnTo>
                  <a:pt x="47" y="117"/>
                </a:lnTo>
                <a:lnTo>
                  <a:pt x="39" y="126"/>
                </a:lnTo>
                <a:lnTo>
                  <a:pt x="34" y="135"/>
                </a:lnTo>
                <a:lnTo>
                  <a:pt x="18" y="151"/>
                </a:lnTo>
                <a:lnTo>
                  <a:pt x="0" y="169"/>
                </a:lnTo>
                <a:lnTo>
                  <a:pt x="15" y="183"/>
                </a:lnTo>
                <a:lnTo>
                  <a:pt x="32" y="165"/>
                </a:lnTo>
                <a:lnTo>
                  <a:pt x="48" y="149"/>
                </a:lnTo>
                <a:lnTo>
                  <a:pt x="57" y="139"/>
                </a:lnTo>
                <a:lnTo>
                  <a:pt x="64" y="130"/>
                </a:lnTo>
                <a:lnTo>
                  <a:pt x="72" y="119"/>
                </a:lnTo>
                <a:lnTo>
                  <a:pt x="79" y="108"/>
                </a:lnTo>
                <a:lnTo>
                  <a:pt x="84" y="98"/>
                </a:lnTo>
                <a:lnTo>
                  <a:pt x="91" y="85"/>
                </a:lnTo>
                <a:lnTo>
                  <a:pt x="96" y="73"/>
                </a:lnTo>
                <a:lnTo>
                  <a:pt x="100" y="60"/>
                </a:lnTo>
                <a:lnTo>
                  <a:pt x="102" y="46"/>
                </a:lnTo>
                <a:lnTo>
                  <a:pt x="105" y="32"/>
                </a:lnTo>
                <a:lnTo>
                  <a:pt x="107" y="16"/>
                </a:lnTo>
                <a:lnTo>
                  <a:pt x="107" y="0"/>
                </a:lnTo>
                <a:lnTo>
                  <a:pt x="8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8" name=""/>
          <p:cNvSpPr/>
          <p:nvPr/>
        </p:nvSpPr>
        <p:spPr>
          <a:xfrm>
            <a:off x="3381480" y="4361040"/>
            <a:ext cx="25200" cy="20520"/>
          </a:xfrm>
          <a:custGeom>
            <a:avLst/>
            <a:gdLst/>
            <a:ahLst/>
            <a:rect l="l" t="t" r="r" b="b"/>
            <a:pathLst>
              <a:path w="30" h="27">
                <a:moveTo>
                  <a:pt x="11" y="20"/>
                </a:moveTo>
                <a:lnTo>
                  <a:pt x="0" y="11"/>
                </a:lnTo>
                <a:lnTo>
                  <a:pt x="7" y="23"/>
                </a:lnTo>
                <a:lnTo>
                  <a:pt x="11" y="27"/>
                </a:lnTo>
                <a:lnTo>
                  <a:pt x="30" y="27"/>
                </a:lnTo>
                <a:lnTo>
                  <a:pt x="25" y="13"/>
                </a:lnTo>
                <a:lnTo>
                  <a:pt x="21" y="11"/>
                </a:lnTo>
                <a:lnTo>
                  <a:pt x="11" y="0"/>
                </a:lnTo>
                <a:lnTo>
                  <a:pt x="11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29" name=""/>
          <p:cNvSpPr/>
          <p:nvPr/>
        </p:nvSpPr>
        <p:spPr>
          <a:xfrm>
            <a:off x="3362400" y="4357800"/>
            <a:ext cx="27000" cy="1908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19"/>
                </a:moveTo>
                <a:lnTo>
                  <a:pt x="5" y="21"/>
                </a:lnTo>
                <a:lnTo>
                  <a:pt x="9" y="21"/>
                </a:lnTo>
                <a:lnTo>
                  <a:pt x="16" y="23"/>
                </a:lnTo>
                <a:lnTo>
                  <a:pt x="25" y="23"/>
                </a:lnTo>
                <a:lnTo>
                  <a:pt x="34" y="25"/>
                </a:lnTo>
                <a:lnTo>
                  <a:pt x="34" y="3"/>
                </a:lnTo>
                <a:lnTo>
                  <a:pt x="28" y="3"/>
                </a:lnTo>
                <a:lnTo>
                  <a:pt x="20" y="1"/>
                </a:lnTo>
                <a:lnTo>
                  <a:pt x="11" y="0"/>
                </a:lnTo>
                <a:lnTo>
                  <a:pt x="5" y="0"/>
                </a:lnTo>
                <a:lnTo>
                  <a:pt x="9" y="1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0" name=""/>
          <p:cNvSpPr/>
          <p:nvPr/>
        </p:nvSpPr>
        <p:spPr>
          <a:xfrm>
            <a:off x="3317760" y="4284720"/>
            <a:ext cx="52560" cy="88920"/>
          </a:xfrm>
          <a:custGeom>
            <a:avLst/>
            <a:gdLst/>
            <a:ahLst/>
            <a:rect l="l" t="t" r="r" b="b"/>
            <a:pathLst>
              <a:path w="66" h="110">
                <a:moveTo>
                  <a:pt x="18" y="0"/>
                </a:moveTo>
                <a:lnTo>
                  <a:pt x="18" y="0"/>
                </a:lnTo>
                <a:lnTo>
                  <a:pt x="14" y="3"/>
                </a:lnTo>
                <a:lnTo>
                  <a:pt x="10" y="7"/>
                </a:lnTo>
                <a:lnTo>
                  <a:pt x="7" y="11"/>
                </a:lnTo>
                <a:lnTo>
                  <a:pt x="3" y="16"/>
                </a:lnTo>
                <a:lnTo>
                  <a:pt x="2" y="21"/>
                </a:lnTo>
                <a:lnTo>
                  <a:pt x="0" y="25"/>
                </a:lnTo>
                <a:lnTo>
                  <a:pt x="0" y="30"/>
                </a:lnTo>
                <a:lnTo>
                  <a:pt x="0" y="35"/>
                </a:lnTo>
                <a:lnTo>
                  <a:pt x="0" y="39"/>
                </a:lnTo>
                <a:lnTo>
                  <a:pt x="2" y="44"/>
                </a:lnTo>
                <a:lnTo>
                  <a:pt x="3" y="48"/>
                </a:lnTo>
                <a:lnTo>
                  <a:pt x="5" y="53"/>
                </a:lnTo>
                <a:lnTo>
                  <a:pt x="9" y="60"/>
                </a:lnTo>
                <a:lnTo>
                  <a:pt x="14" y="69"/>
                </a:lnTo>
                <a:lnTo>
                  <a:pt x="19" y="76"/>
                </a:lnTo>
                <a:lnTo>
                  <a:pt x="26" y="84"/>
                </a:lnTo>
                <a:lnTo>
                  <a:pt x="32" y="91"/>
                </a:lnTo>
                <a:lnTo>
                  <a:pt x="39" y="96"/>
                </a:lnTo>
                <a:lnTo>
                  <a:pt x="50" y="105"/>
                </a:lnTo>
                <a:lnTo>
                  <a:pt x="55" y="110"/>
                </a:lnTo>
                <a:lnTo>
                  <a:pt x="66" y="92"/>
                </a:lnTo>
                <a:lnTo>
                  <a:pt x="62" y="89"/>
                </a:lnTo>
                <a:lnTo>
                  <a:pt x="53" y="82"/>
                </a:lnTo>
                <a:lnTo>
                  <a:pt x="50" y="76"/>
                </a:lnTo>
                <a:lnTo>
                  <a:pt x="42" y="71"/>
                </a:lnTo>
                <a:lnTo>
                  <a:pt x="37" y="64"/>
                </a:lnTo>
                <a:lnTo>
                  <a:pt x="32" y="59"/>
                </a:lnTo>
                <a:lnTo>
                  <a:pt x="28" y="51"/>
                </a:lnTo>
                <a:lnTo>
                  <a:pt x="25" y="44"/>
                </a:lnTo>
                <a:lnTo>
                  <a:pt x="23" y="43"/>
                </a:lnTo>
                <a:lnTo>
                  <a:pt x="23" y="39"/>
                </a:lnTo>
                <a:lnTo>
                  <a:pt x="21" y="35"/>
                </a:lnTo>
                <a:lnTo>
                  <a:pt x="21" y="34"/>
                </a:lnTo>
                <a:lnTo>
                  <a:pt x="21" y="32"/>
                </a:lnTo>
                <a:lnTo>
                  <a:pt x="21" y="28"/>
                </a:lnTo>
                <a:lnTo>
                  <a:pt x="21" y="27"/>
                </a:lnTo>
                <a:lnTo>
                  <a:pt x="23" y="25"/>
                </a:lnTo>
                <a:lnTo>
                  <a:pt x="25" y="23"/>
                </a:lnTo>
                <a:lnTo>
                  <a:pt x="25" y="21"/>
                </a:lnTo>
                <a:lnTo>
                  <a:pt x="28" y="19"/>
                </a:lnTo>
                <a:lnTo>
                  <a:pt x="30" y="18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1" name=""/>
          <p:cNvSpPr/>
          <p:nvPr/>
        </p:nvSpPr>
        <p:spPr>
          <a:xfrm>
            <a:off x="3333600" y="4253040"/>
            <a:ext cx="33480" cy="44280"/>
          </a:xfrm>
          <a:custGeom>
            <a:avLst/>
            <a:gdLst/>
            <a:ahLst/>
            <a:rect l="l" t="t" r="r" b="b"/>
            <a:pathLst>
              <a:path w="41" h="57">
                <a:moveTo>
                  <a:pt x="20" y="5"/>
                </a:moveTo>
                <a:lnTo>
                  <a:pt x="23" y="0"/>
                </a:lnTo>
                <a:lnTo>
                  <a:pt x="20" y="11"/>
                </a:lnTo>
                <a:lnTo>
                  <a:pt x="20" y="19"/>
                </a:lnTo>
                <a:lnTo>
                  <a:pt x="20" y="21"/>
                </a:lnTo>
                <a:lnTo>
                  <a:pt x="18" y="23"/>
                </a:lnTo>
                <a:lnTo>
                  <a:pt x="16" y="27"/>
                </a:lnTo>
                <a:lnTo>
                  <a:pt x="13" y="28"/>
                </a:lnTo>
                <a:lnTo>
                  <a:pt x="11" y="32"/>
                </a:lnTo>
                <a:lnTo>
                  <a:pt x="6" y="36"/>
                </a:lnTo>
                <a:lnTo>
                  <a:pt x="0" y="39"/>
                </a:lnTo>
                <a:lnTo>
                  <a:pt x="13" y="57"/>
                </a:lnTo>
                <a:lnTo>
                  <a:pt x="18" y="52"/>
                </a:lnTo>
                <a:lnTo>
                  <a:pt x="23" y="48"/>
                </a:lnTo>
                <a:lnTo>
                  <a:pt x="29" y="43"/>
                </a:lnTo>
                <a:lnTo>
                  <a:pt x="32" y="39"/>
                </a:lnTo>
                <a:lnTo>
                  <a:pt x="36" y="34"/>
                </a:lnTo>
                <a:lnTo>
                  <a:pt x="38" y="30"/>
                </a:lnTo>
                <a:lnTo>
                  <a:pt x="39" y="25"/>
                </a:lnTo>
                <a:lnTo>
                  <a:pt x="41" y="21"/>
                </a:lnTo>
                <a:lnTo>
                  <a:pt x="41" y="12"/>
                </a:lnTo>
                <a:lnTo>
                  <a:pt x="38" y="14"/>
                </a:lnTo>
                <a:lnTo>
                  <a:pt x="41" y="9"/>
                </a:lnTo>
                <a:lnTo>
                  <a:pt x="2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2" name=""/>
          <p:cNvSpPr/>
          <p:nvPr/>
        </p:nvSpPr>
        <p:spPr>
          <a:xfrm>
            <a:off x="3273480" y="4194000"/>
            <a:ext cx="93600" cy="65160"/>
          </a:xfrm>
          <a:custGeom>
            <a:avLst/>
            <a:gdLst/>
            <a:ahLst/>
            <a:rect l="l" t="t" r="r" b="b"/>
            <a:pathLst>
              <a:path w="117" h="84">
                <a:moveTo>
                  <a:pt x="0" y="18"/>
                </a:moveTo>
                <a:lnTo>
                  <a:pt x="3" y="20"/>
                </a:lnTo>
                <a:lnTo>
                  <a:pt x="7" y="22"/>
                </a:lnTo>
                <a:lnTo>
                  <a:pt x="19" y="25"/>
                </a:lnTo>
                <a:lnTo>
                  <a:pt x="35" y="32"/>
                </a:lnTo>
                <a:lnTo>
                  <a:pt x="53" y="41"/>
                </a:lnTo>
                <a:lnTo>
                  <a:pt x="64" y="46"/>
                </a:lnTo>
                <a:lnTo>
                  <a:pt x="73" y="52"/>
                </a:lnTo>
                <a:lnTo>
                  <a:pt x="80" y="59"/>
                </a:lnTo>
                <a:lnTo>
                  <a:pt x="87" y="64"/>
                </a:lnTo>
                <a:lnTo>
                  <a:pt x="89" y="66"/>
                </a:lnTo>
                <a:lnTo>
                  <a:pt x="92" y="70"/>
                </a:lnTo>
                <a:lnTo>
                  <a:pt x="94" y="71"/>
                </a:lnTo>
                <a:lnTo>
                  <a:pt x="94" y="73"/>
                </a:lnTo>
                <a:lnTo>
                  <a:pt x="96" y="75"/>
                </a:lnTo>
                <a:lnTo>
                  <a:pt x="96" y="77"/>
                </a:lnTo>
                <a:lnTo>
                  <a:pt x="96" y="78"/>
                </a:lnTo>
                <a:lnTo>
                  <a:pt x="96" y="80"/>
                </a:lnTo>
                <a:lnTo>
                  <a:pt x="117" y="84"/>
                </a:lnTo>
                <a:lnTo>
                  <a:pt x="117" y="78"/>
                </a:lnTo>
                <a:lnTo>
                  <a:pt x="117" y="73"/>
                </a:lnTo>
                <a:lnTo>
                  <a:pt x="115" y="70"/>
                </a:lnTo>
                <a:lnTo>
                  <a:pt x="114" y="64"/>
                </a:lnTo>
                <a:lnTo>
                  <a:pt x="112" y="61"/>
                </a:lnTo>
                <a:lnTo>
                  <a:pt x="108" y="57"/>
                </a:lnTo>
                <a:lnTo>
                  <a:pt x="105" y="52"/>
                </a:lnTo>
                <a:lnTo>
                  <a:pt x="101" y="48"/>
                </a:lnTo>
                <a:lnTo>
                  <a:pt x="94" y="41"/>
                </a:lnTo>
                <a:lnTo>
                  <a:pt x="83" y="36"/>
                </a:lnTo>
                <a:lnTo>
                  <a:pt x="75" y="29"/>
                </a:lnTo>
                <a:lnTo>
                  <a:pt x="64" y="23"/>
                </a:lnTo>
                <a:lnTo>
                  <a:pt x="44" y="14"/>
                </a:lnTo>
                <a:lnTo>
                  <a:pt x="28" y="7"/>
                </a:lnTo>
                <a:lnTo>
                  <a:pt x="16" y="2"/>
                </a:lnTo>
                <a:lnTo>
                  <a:pt x="10" y="0"/>
                </a:lnTo>
                <a:lnTo>
                  <a:pt x="14" y="2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3" name=""/>
          <p:cNvSpPr/>
          <p:nvPr/>
        </p:nvSpPr>
        <p:spPr>
          <a:xfrm>
            <a:off x="3211560" y="4135320"/>
            <a:ext cx="73080" cy="71640"/>
          </a:xfrm>
          <a:custGeom>
            <a:avLst/>
            <a:gdLst/>
            <a:ahLst/>
            <a:rect l="l" t="t" r="r" b="b"/>
            <a:pathLst>
              <a:path w="93" h="91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2" y="20"/>
                </a:lnTo>
                <a:lnTo>
                  <a:pt x="6" y="27"/>
                </a:lnTo>
                <a:lnTo>
                  <a:pt x="8" y="36"/>
                </a:lnTo>
                <a:lnTo>
                  <a:pt x="13" y="43"/>
                </a:lnTo>
                <a:lnTo>
                  <a:pt x="18" y="48"/>
                </a:lnTo>
                <a:lnTo>
                  <a:pt x="24" y="55"/>
                </a:lnTo>
                <a:lnTo>
                  <a:pt x="29" y="59"/>
                </a:lnTo>
                <a:lnTo>
                  <a:pt x="54" y="75"/>
                </a:lnTo>
                <a:lnTo>
                  <a:pt x="79" y="91"/>
                </a:lnTo>
                <a:lnTo>
                  <a:pt x="93" y="75"/>
                </a:lnTo>
                <a:lnTo>
                  <a:pt x="65" y="57"/>
                </a:lnTo>
                <a:lnTo>
                  <a:pt x="41" y="43"/>
                </a:lnTo>
                <a:lnTo>
                  <a:pt x="38" y="39"/>
                </a:lnTo>
                <a:lnTo>
                  <a:pt x="34" y="34"/>
                </a:lnTo>
                <a:lnTo>
                  <a:pt x="31" y="30"/>
                </a:lnTo>
                <a:lnTo>
                  <a:pt x="27" y="27"/>
                </a:lnTo>
                <a:lnTo>
                  <a:pt x="25" y="22"/>
                </a:lnTo>
                <a:lnTo>
                  <a:pt x="24" y="14"/>
                </a:lnTo>
                <a:lnTo>
                  <a:pt x="24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4" name=""/>
          <p:cNvSpPr/>
          <p:nvPr/>
        </p:nvSpPr>
        <p:spPr>
          <a:xfrm>
            <a:off x="3211560" y="4103640"/>
            <a:ext cx="39600" cy="31680"/>
          </a:xfrm>
          <a:custGeom>
            <a:avLst/>
            <a:gdLst/>
            <a:ahLst/>
            <a:rect l="l" t="t" r="r" b="b"/>
            <a:pathLst>
              <a:path w="50" h="41">
                <a:moveTo>
                  <a:pt x="50" y="0"/>
                </a:moveTo>
                <a:lnTo>
                  <a:pt x="50" y="0"/>
                </a:lnTo>
                <a:lnTo>
                  <a:pt x="45" y="0"/>
                </a:lnTo>
                <a:lnTo>
                  <a:pt x="41" y="2"/>
                </a:lnTo>
                <a:lnTo>
                  <a:pt x="38" y="4"/>
                </a:lnTo>
                <a:lnTo>
                  <a:pt x="34" y="6"/>
                </a:lnTo>
                <a:lnTo>
                  <a:pt x="25" y="9"/>
                </a:lnTo>
                <a:lnTo>
                  <a:pt x="18" y="14"/>
                </a:lnTo>
                <a:lnTo>
                  <a:pt x="13" y="20"/>
                </a:lnTo>
                <a:lnTo>
                  <a:pt x="8" y="25"/>
                </a:lnTo>
                <a:lnTo>
                  <a:pt x="4" y="29"/>
                </a:lnTo>
                <a:lnTo>
                  <a:pt x="2" y="32"/>
                </a:lnTo>
                <a:lnTo>
                  <a:pt x="0" y="36"/>
                </a:lnTo>
                <a:lnTo>
                  <a:pt x="0" y="41"/>
                </a:lnTo>
                <a:lnTo>
                  <a:pt x="22" y="41"/>
                </a:lnTo>
                <a:lnTo>
                  <a:pt x="22" y="41"/>
                </a:lnTo>
                <a:lnTo>
                  <a:pt x="24" y="39"/>
                </a:lnTo>
                <a:lnTo>
                  <a:pt x="24" y="38"/>
                </a:lnTo>
                <a:lnTo>
                  <a:pt x="27" y="34"/>
                </a:lnTo>
                <a:lnTo>
                  <a:pt x="33" y="29"/>
                </a:lnTo>
                <a:lnTo>
                  <a:pt x="38" y="25"/>
                </a:lnTo>
                <a:lnTo>
                  <a:pt x="43" y="23"/>
                </a:lnTo>
                <a:lnTo>
                  <a:pt x="45" y="22"/>
                </a:lnTo>
                <a:lnTo>
                  <a:pt x="49" y="22"/>
                </a:lnTo>
                <a:lnTo>
                  <a:pt x="50" y="22"/>
                </a:lnTo>
                <a:lnTo>
                  <a:pt x="50" y="20"/>
                </a:lnTo>
                <a:lnTo>
                  <a:pt x="5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5" name=""/>
          <p:cNvSpPr/>
          <p:nvPr/>
        </p:nvSpPr>
        <p:spPr>
          <a:xfrm>
            <a:off x="3251160" y="4103640"/>
            <a:ext cx="44640" cy="52560"/>
          </a:xfrm>
          <a:custGeom>
            <a:avLst/>
            <a:gdLst/>
            <a:ahLst/>
            <a:rect l="l" t="t" r="r" b="b"/>
            <a:pathLst>
              <a:path w="57" h="66">
                <a:moveTo>
                  <a:pt x="57" y="45"/>
                </a:moveTo>
                <a:lnTo>
                  <a:pt x="57" y="45"/>
                </a:lnTo>
                <a:lnTo>
                  <a:pt x="56" y="45"/>
                </a:lnTo>
                <a:lnTo>
                  <a:pt x="54" y="45"/>
                </a:lnTo>
                <a:lnTo>
                  <a:pt x="52" y="43"/>
                </a:lnTo>
                <a:lnTo>
                  <a:pt x="50" y="41"/>
                </a:lnTo>
                <a:lnTo>
                  <a:pt x="45" y="36"/>
                </a:lnTo>
                <a:lnTo>
                  <a:pt x="39" y="27"/>
                </a:lnTo>
                <a:lnTo>
                  <a:pt x="32" y="18"/>
                </a:lnTo>
                <a:lnTo>
                  <a:pt x="25" y="11"/>
                </a:lnTo>
                <a:lnTo>
                  <a:pt x="20" y="6"/>
                </a:lnTo>
                <a:lnTo>
                  <a:pt x="15" y="4"/>
                </a:lnTo>
                <a:lnTo>
                  <a:pt x="7" y="2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6" y="22"/>
                </a:lnTo>
                <a:lnTo>
                  <a:pt x="7" y="23"/>
                </a:lnTo>
                <a:lnTo>
                  <a:pt x="11" y="25"/>
                </a:lnTo>
                <a:lnTo>
                  <a:pt x="16" y="30"/>
                </a:lnTo>
                <a:lnTo>
                  <a:pt x="22" y="39"/>
                </a:lnTo>
                <a:lnTo>
                  <a:pt x="27" y="48"/>
                </a:lnTo>
                <a:lnTo>
                  <a:pt x="34" y="55"/>
                </a:lnTo>
                <a:lnTo>
                  <a:pt x="39" y="61"/>
                </a:lnTo>
                <a:lnTo>
                  <a:pt x="43" y="64"/>
                </a:lnTo>
                <a:lnTo>
                  <a:pt x="50" y="66"/>
                </a:lnTo>
                <a:lnTo>
                  <a:pt x="57" y="66"/>
                </a:lnTo>
                <a:lnTo>
                  <a:pt x="57" y="4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6" name=""/>
          <p:cNvSpPr/>
          <p:nvPr/>
        </p:nvSpPr>
        <p:spPr>
          <a:xfrm>
            <a:off x="3295800" y="4138560"/>
            <a:ext cx="75960" cy="17640"/>
          </a:xfrm>
          <a:custGeom>
            <a:avLst/>
            <a:gdLst/>
            <a:ahLst/>
            <a:rect l="l" t="t" r="r" b="b"/>
            <a:pathLst>
              <a:path w="96" h="21">
                <a:moveTo>
                  <a:pt x="96" y="9"/>
                </a:moveTo>
                <a:lnTo>
                  <a:pt x="86" y="0"/>
                </a:lnTo>
                <a:lnTo>
                  <a:pt x="63" y="0"/>
                </a:lnTo>
                <a:lnTo>
                  <a:pt x="41" y="0"/>
                </a:lnTo>
                <a:lnTo>
                  <a:pt x="20" y="0"/>
                </a:lnTo>
                <a:lnTo>
                  <a:pt x="0" y="0"/>
                </a:lnTo>
                <a:lnTo>
                  <a:pt x="0" y="21"/>
                </a:lnTo>
                <a:lnTo>
                  <a:pt x="20" y="21"/>
                </a:lnTo>
                <a:lnTo>
                  <a:pt x="41" y="21"/>
                </a:lnTo>
                <a:lnTo>
                  <a:pt x="63" y="21"/>
                </a:lnTo>
                <a:lnTo>
                  <a:pt x="86" y="21"/>
                </a:lnTo>
                <a:lnTo>
                  <a:pt x="75" y="14"/>
                </a:lnTo>
                <a:lnTo>
                  <a:pt x="96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7" name=""/>
          <p:cNvSpPr/>
          <p:nvPr/>
        </p:nvSpPr>
        <p:spPr>
          <a:xfrm>
            <a:off x="3355920" y="4145040"/>
            <a:ext cx="74520" cy="47520"/>
          </a:xfrm>
          <a:custGeom>
            <a:avLst/>
            <a:gdLst/>
            <a:ahLst/>
            <a:rect l="l" t="t" r="r" b="b"/>
            <a:pathLst>
              <a:path w="94" h="58">
                <a:moveTo>
                  <a:pt x="94" y="41"/>
                </a:moveTo>
                <a:lnTo>
                  <a:pt x="94" y="41"/>
                </a:lnTo>
                <a:lnTo>
                  <a:pt x="68" y="32"/>
                </a:lnTo>
                <a:lnTo>
                  <a:pt x="45" y="26"/>
                </a:lnTo>
                <a:lnTo>
                  <a:pt x="41" y="25"/>
                </a:lnTo>
                <a:lnTo>
                  <a:pt x="36" y="23"/>
                </a:lnTo>
                <a:lnTo>
                  <a:pt x="34" y="21"/>
                </a:lnTo>
                <a:lnTo>
                  <a:pt x="30" y="17"/>
                </a:lnTo>
                <a:lnTo>
                  <a:pt x="29" y="14"/>
                </a:lnTo>
                <a:lnTo>
                  <a:pt x="25" y="10"/>
                </a:lnTo>
                <a:lnTo>
                  <a:pt x="23" y="7"/>
                </a:lnTo>
                <a:lnTo>
                  <a:pt x="21" y="0"/>
                </a:lnTo>
                <a:lnTo>
                  <a:pt x="0" y="5"/>
                </a:lnTo>
                <a:lnTo>
                  <a:pt x="4" y="12"/>
                </a:lnTo>
                <a:lnTo>
                  <a:pt x="5" y="19"/>
                </a:lnTo>
                <a:lnTo>
                  <a:pt x="9" y="26"/>
                </a:lnTo>
                <a:lnTo>
                  <a:pt x="14" y="32"/>
                </a:lnTo>
                <a:lnTo>
                  <a:pt x="20" y="35"/>
                </a:lnTo>
                <a:lnTo>
                  <a:pt x="25" y="39"/>
                </a:lnTo>
                <a:lnTo>
                  <a:pt x="30" y="42"/>
                </a:lnTo>
                <a:lnTo>
                  <a:pt x="37" y="46"/>
                </a:lnTo>
                <a:lnTo>
                  <a:pt x="61" y="51"/>
                </a:lnTo>
                <a:lnTo>
                  <a:pt x="85" y="58"/>
                </a:lnTo>
                <a:lnTo>
                  <a:pt x="85" y="58"/>
                </a:lnTo>
                <a:lnTo>
                  <a:pt x="94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8" name=""/>
          <p:cNvSpPr/>
          <p:nvPr/>
        </p:nvSpPr>
        <p:spPr>
          <a:xfrm>
            <a:off x="3421080" y="4178160"/>
            <a:ext cx="41400" cy="36720"/>
          </a:xfrm>
          <a:custGeom>
            <a:avLst/>
            <a:gdLst/>
            <a:ahLst/>
            <a:rect l="l" t="t" r="r" b="b"/>
            <a:pathLst>
              <a:path w="51" h="46">
                <a:moveTo>
                  <a:pt x="51" y="26"/>
                </a:moveTo>
                <a:lnTo>
                  <a:pt x="51" y="26"/>
                </a:lnTo>
                <a:lnTo>
                  <a:pt x="48" y="26"/>
                </a:lnTo>
                <a:lnTo>
                  <a:pt x="44" y="26"/>
                </a:lnTo>
                <a:lnTo>
                  <a:pt x="42" y="24"/>
                </a:lnTo>
                <a:lnTo>
                  <a:pt x="41" y="23"/>
                </a:lnTo>
                <a:lnTo>
                  <a:pt x="35" y="21"/>
                </a:lnTo>
                <a:lnTo>
                  <a:pt x="32" y="17"/>
                </a:lnTo>
                <a:lnTo>
                  <a:pt x="26" y="14"/>
                </a:lnTo>
                <a:lnTo>
                  <a:pt x="21" y="8"/>
                </a:lnTo>
                <a:lnTo>
                  <a:pt x="16" y="5"/>
                </a:lnTo>
                <a:lnTo>
                  <a:pt x="9" y="0"/>
                </a:lnTo>
                <a:lnTo>
                  <a:pt x="0" y="17"/>
                </a:lnTo>
                <a:lnTo>
                  <a:pt x="3" y="19"/>
                </a:lnTo>
                <a:lnTo>
                  <a:pt x="7" y="23"/>
                </a:lnTo>
                <a:lnTo>
                  <a:pt x="10" y="28"/>
                </a:lnTo>
                <a:lnTo>
                  <a:pt x="16" y="33"/>
                </a:lnTo>
                <a:lnTo>
                  <a:pt x="23" y="37"/>
                </a:lnTo>
                <a:lnTo>
                  <a:pt x="30" y="41"/>
                </a:lnTo>
                <a:lnTo>
                  <a:pt x="35" y="44"/>
                </a:lnTo>
                <a:lnTo>
                  <a:pt x="41" y="44"/>
                </a:lnTo>
                <a:lnTo>
                  <a:pt x="44" y="46"/>
                </a:lnTo>
                <a:lnTo>
                  <a:pt x="51" y="46"/>
                </a:lnTo>
                <a:lnTo>
                  <a:pt x="51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39" name=""/>
          <p:cNvSpPr/>
          <p:nvPr/>
        </p:nvSpPr>
        <p:spPr>
          <a:xfrm>
            <a:off x="3462480" y="4181400"/>
            <a:ext cx="42840" cy="33480"/>
          </a:xfrm>
          <a:custGeom>
            <a:avLst/>
            <a:gdLst/>
            <a:ahLst/>
            <a:rect l="l" t="t" r="r" b="b"/>
            <a:pathLst>
              <a:path w="54" h="41">
                <a:moveTo>
                  <a:pt x="54" y="0"/>
                </a:moveTo>
                <a:lnTo>
                  <a:pt x="54" y="0"/>
                </a:lnTo>
                <a:lnTo>
                  <a:pt x="48" y="0"/>
                </a:lnTo>
                <a:lnTo>
                  <a:pt x="43" y="0"/>
                </a:lnTo>
                <a:lnTo>
                  <a:pt x="39" y="2"/>
                </a:lnTo>
                <a:lnTo>
                  <a:pt x="34" y="3"/>
                </a:lnTo>
                <a:lnTo>
                  <a:pt x="27" y="7"/>
                </a:lnTo>
                <a:lnTo>
                  <a:pt x="22" y="12"/>
                </a:lnTo>
                <a:lnTo>
                  <a:pt x="15" y="16"/>
                </a:lnTo>
                <a:lnTo>
                  <a:pt x="9" y="18"/>
                </a:lnTo>
                <a:lnTo>
                  <a:pt x="7" y="19"/>
                </a:lnTo>
                <a:lnTo>
                  <a:pt x="6" y="19"/>
                </a:lnTo>
                <a:lnTo>
                  <a:pt x="2" y="19"/>
                </a:lnTo>
                <a:lnTo>
                  <a:pt x="0" y="21"/>
                </a:lnTo>
                <a:lnTo>
                  <a:pt x="0" y="41"/>
                </a:lnTo>
                <a:lnTo>
                  <a:pt x="6" y="41"/>
                </a:lnTo>
                <a:lnTo>
                  <a:pt x="9" y="39"/>
                </a:lnTo>
                <a:lnTo>
                  <a:pt x="15" y="39"/>
                </a:lnTo>
                <a:lnTo>
                  <a:pt x="18" y="37"/>
                </a:lnTo>
                <a:lnTo>
                  <a:pt x="27" y="34"/>
                </a:lnTo>
                <a:lnTo>
                  <a:pt x="32" y="28"/>
                </a:lnTo>
                <a:lnTo>
                  <a:pt x="38" y="25"/>
                </a:lnTo>
                <a:lnTo>
                  <a:pt x="45" y="23"/>
                </a:lnTo>
                <a:lnTo>
                  <a:pt x="47" y="21"/>
                </a:lnTo>
                <a:lnTo>
                  <a:pt x="48" y="21"/>
                </a:lnTo>
                <a:lnTo>
                  <a:pt x="52" y="21"/>
                </a:lnTo>
                <a:lnTo>
                  <a:pt x="54" y="21"/>
                </a:lnTo>
                <a:lnTo>
                  <a:pt x="5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0" name=""/>
          <p:cNvSpPr/>
          <p:nvPr/>
        </p:nvSpPr>
        <p:spPr>
          <a:xfrm>
            <a:off x="3505320" y="4181400"/>
            <a:ext cx="36360" cy="19080"/>
          </a:xfrm>
          <a:custGeom>
            <a:avLst/>
            <a:gdLst/>
            <a:ahLst/>
            <a:rect l="l" t="t" r="r" b="b"/>
            <a:pathLst>
              <a:path w="46" h="23">
                <a:moveTo>
                  <a:pt x="46" y="9"/>
                </a:moveTo>
                <a:lnTo>
                  <a:pt x="28" y="2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1" y="2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9" y="21"/>
                </a:lnTo>
                <a:lnTo>
                  <a:pt x="19" y="23"/>
                </a:lnTo>
                <a:lnTo>
                  <a:pt x="25" y="23"/>
                </a:lnTo>
                <a:lnTo>
                  <a:pt x="30" y="23"/>
                </a:lnTo>
                <a:lnTo>
                  <a:pt x="37" y="23"/>
                </a:lnTo>
                <a:lnTo>
                  <a:pt x="42" y="18"/>
                </a:lnTo>
                <a:lnTo>
                  <a:pt x="25" y="12"/>
                </a:lnTo>
                <a:lnTo>
                  <a:pt x="46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1" name=""/>
          <p:cNvSpPr/>
          <p:nvPr/>
        </p:nvSpPr>
        <p:spPr>
          <a:xfrm>
            <a:off x="3525840" y="4189320"/>
            <a:ext cx="61920" cy="25560"/>
          </a:xfrm>
          <a:custGeom>
            <a:avLst/>
            <a:gdLst/>
            <a:ahLst/>
            <a:rect l="l" t="t" r="r" b="b"/>
            <a:pathLst>
              <a:path w="79" h="32">
                <a:moveTo>
                  <a:pt x="79" y="12"/>
                </a:moveTo>
                <a:lnTo>
                  <a:pt x="79" y="12"/>
                </a:lnTo>
                <a:lnTo>
                  <a:pt x="68" y="12"/>
                </a:lnTo>
                <a:lnTo>
                  <a:pt x="59" y="12"/>
                </a:lnTo>
                <a:lnTo>
                  <a:pt x="48" y="10"/>
                </a:lnTo>
                <a:lnTo>
                  <a:pt x="38" y="10"/>
                </a:lnTo>
                <a:lnTo>
                  <a:pt x="34" y="9"/>
                </a:lnTo>
                <a:lnTo>
                  <a:pt x="32" y="9"/>
                </a:lnTo>
                <a:lnTo>
                  <a:pt x="29" y="7"/>
                </a:lnTo>
                <a:lnTo>
                  <a:pt x="27" y="5"/>
                </a:lnTo>
                <a:lnTo>
                  <a:pt x="24" y="5"/>
                </a:lnTo>
                <a:lnTo>
                  <a:pt x="24" y="3"/>
                </a:lnTo>
                <a:lnTo>
                  <a:pt x="22" y="2"/>
                </a:lnTo>
                <a:lnTo>
                  <a:pt x="22" y="0"/>
                </a:lnTo>
                <a:lnTo>
                  <a:pt x="0" y="2"/>
                </a:lnTo>
                <a:lnTo>
                  <a:pt x="2" y="9"/>
                </a:lnTo>
                <a:lnTo>
                  <a:pt x="6" y="14"/>
                </a:lnTo>
                <a:lnTo>
                  <a:pt x="9" y="19"/>
                </a:lnTo>
                <a:lnTo>
                  <a:pt x="15" y="23"/>
                </a:lnTo>
                <a:lnTo>
                  <a:pt x="20" y="27"/>
                </a:lnTo>
                <a:lnTo>
                  <a:pt x="24" y="28"/>
                </a:lnTo>
                <a:lnTo>
                  <a:pt x="29" y="30"/>
                </a:lnTo>
                <a:lnTo>
                  <a:pt x="36" y="30"/>
                </a:lnTo>
                <a:lnTo>
                  <a:pt x="47" y="32"/>
                </a:lnTo>
                <a:lnTo>
                  <a:pt x="59" y="32"/>
                </a:lnTo>
                <a:lnTo>
                  <a:pt x="70" y="32"/>
                </a:lnTo>
                <a:lnTo>
                  <a:pt x="79" y="32"/>
                </a:lnTo>
                <a:lnTo>
                  <a:pt x="7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2" name=""/>
          <p:cNvSpPr/>
          <p:nvPr/>
        </p:nvSpPr>
        <p:spPr>
          <a:xfrm>
            <a:off x="3587760" y="4102200"/>
            <a:ext cx="146160" cy="112680"/>
          </a:xfrm>
          <a:custGeom>
            <a:avLst/>
            <a:gdLst/>
            <a:ahLst/>
            <a:rect l="l" t="t" r="r" b="b"/>
            <a:pathLst>
              <a:path w="183" h="143">
                <a:moveTo>
                  <a:pt x="163" y="0"/>
                </a:moveTo>
                <a:lnTo>
                  <a:pt x="165" y="0"/>
                </a:lnTo>
                <a:lnTo>
                  <a:pt x="151" y="18"/>
                </a:lnTo>
                <a:lnTo>
                  <a:pt x="137" y="38"/>
                </a:lnTo>
                <a:lnTo>
                  <a:pt x="130" y="49"/>
                </a:lnTo>
                <a:lnTo>
                  <a:pt x="121" y="59"/>
                </a:lnTo>
                <a:lnTo>
                  <a:pt x="110" y="70"/>
                </a:lnTo>
                <a:lnTo>
                  <a:pt x="101" y="79"/>
                </a:lnTo>
                <a:lnTo>
                  <a:pt x="90" y="88"/>
                </a:lnTo>
                <a:lnTo>
                  <a:pt x="78" y="97"/>
                </a:lnTo>
                <a:lnTo>
                  <a:pt x="73" y="100"/>
                </a:lnTo>
                <a:lnTo>
                  <a:pt x="67" y="104"/>
                </a:lnTo>
                <a:lnTo>
                  <a:pt x="62" y="107"/>
                </a:lnTo>
                <a:lnTo>
                  <a:pt x="55" y="111"/>
                </a:lnTo>
                <a:lnTo>
                  <a:pt x="48" y="113"/>
                </a:lnTo>
                <a:lnTo>
                  <a:pt x="42" y="114"/>
                </a:lnTo>
                <a:lnTo>
                  <a:pt x="35" y="116"/>
                </a:lnTo>
                <a:lnTo>
                  <a:pt x="28" y="118"/>
                </a:lnTo>
                <a:lnTo>
                  <a:pt x="21" y="120"/>
                </a:lnTo>
                <a:lnTo>
                  <a:pt x="14" y="121"/>
                </a:lnTo>
                <a:lnTo>
                  <a:pt x="7" y="121"/>
                </a:lnTo>
                <a:lnTo>
                  <a:pt x="0" y="123"/>
                </a:lnTo>
                <a:lnTo>
                  <a:pt x="0" y="143"/>
                </a:lnTo>
                <a:lnTo>
                  <a:pt x="9" y="143"/>
                </a:lnTo>
                <a:lnTo>
                  <a:pt x="17" y="141"/>
                </a:lnTo>
                <a:lnTo>
                  <a:pt x="26" y="141"/>
                </a:lnTo>
                <a:lnTo>
                  <a:pt x="34" y="139"/>
                </a:lnTo>
                <a:lnTo>
                  <a:pt x="42" y="138"/>
                </a:lnTo>
                <a:lnTo>
                  <a:pt x="50" y="134"/>
                </a:lnTo>
                <a:lnTo>
                  <a:pt x="57" y="130"/>
                </a:lnTo>
                <a:lnTo>
                  <a:pt x="66" y="129"/>
                </a:lnTo>
                <a:lnTo>
                  <a:pt x="71" y="125"/>
                </a:lnTo>
                <a:lnTo>
                  <a:pt x="78" y="121"/>
                </a:lnTo>
                <a:lnTo>
                  <a:pt x="85" y="116"/>
                </a:lnTo>
                <a:lnTo>
                  <a:pt x="92" y="113"/>
                </a:lnTo>
                <a:lnTo>
                  <a:pt x="105" y="104"/>
                </a:lnTo>
                <a:lnTo>
                  <a:pt x="115" y="93"/>
                </a:lnTo>
                <a:lnTo>
                  <a:pt x="126" y="82"/>
                </a:lnTo>
                <a:lnTo>
                  <a:pt x="137" y="73"/>
                </a:lnTo>
                <a:lnTo>
                  <a:pt x="146" y="61"/>
                </a:lnTo>
                <a:lnTo>
                  <a:pt x="155" y="50"/>
                </a:lnTo>
                <a:lnTo>
                  <a:pt x="169" y="31"/>
                </a:lnTo>
                <a:lnTo>
                  <a:pt x="183" y="13"/>
                </a:lnTo>
                <a:lnTo>
                  <a:pt x="183" y="13"/>
                </a:lnTo>
                <a:lnTo>
                  <a:pt x="16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3" name=""/>
          <p:cNvSpPr/>
          <p:nvPr/>
        </p:nvSpPr>
        <p:spPr>
          <a:xfrm>
            <a:off x="3719520" y="4002120"/>
            <a:ext cx="114120" cy="108000"/>
          </a:xfrm>
          <a:custGeom>
            <a:avLst/>
            <a:gdLst/>
            <a:ahLst/>
            <a:rect l="l" t="t" r="r" b="b"/>
            <a:pathLst>
              <a:path w="144" h="137">
                <a:moveTo>
                  <a:pt x="128" y="2"/>
                </a:moveTo>
                <a:lnTo>
                  <a:pt x="128" y="0"/>
                </a:lnTo>
                <a:lnTo>
                  <a:pt x="114" y="14"/>
                </a:lnTo>
                <a:lnTo>
                  <a:pt x="96" y="29"/>
                </a:lnTo>
                <a:lnTo>
                  <a:pt x="80" y="43"/>
                </a:lnTo>
                <a:lnTo>
                  <a:pt x="64" y="57"/>
                </a:lnTo>
                <a:lnTo>
                  <a:pt x="46" y="71"/>
                </a:lnTo>
                <a:lnTo>
                  <a:pt x="30" y="87"/>
                </a:lnTo>
                <a:lnTo>
                  <a:pt x="22" y="96"/>
                </a:lnTo>
                <a:lnTo>
                  <a:pt x="14" y="105"/>
                </a:lnTo>
                <a:lnTo>
                  <a:pt x="7" y="116"/>
                </a:lnTo>
                <a:lnTo>
                  <a:pt x="0" y="126"/>
                </a:lnTo>
                <a:lnTo>
                  <a:pt x="18" y="137"/>
                </a:lnTo>
                <a:lnTo>
                  <a:pt x="25" y="126"/>
                </a:lnTo>
                <a:lnTo>
                  <a:pt x="30" y="118"/>
                </a:lnTo>
                <a:lnTo>
                  <a:pt x="39" y="109"/>
                </a:lnTo>
                <a:lnTo>
                  <a:pt x="46" y="102"/>
                </a:lnTo>
                <a:lnTo>
                  <a:pt x="61" y="86"/>
                </a:lnTo>
                <a:lnTo>
                  <a:pt x="79" y="71"/>
                </a:lnTo>
                <a:lnTo>
                  <a:pt x="95" y="57"/>
                </a:lnTo>
                <a:lnTo>
                  <a:pt x="111" y="45"/>
                </a:lnTo>
                <a:lnTo>
                  <a:pt x="127" y="30"/>
                </a:lnTo>
                <a:lnTo>
                  <a:pt x="144" y="14"/>
                </a:lnTo>
                <a:lnTo>
                  <a:pt x="144" y="14"/>
                </a:lnTo>
                <a:lnTo>
                  <a:pt x="128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4" name=""/>
          <p:cNvSpPr/>
          <p:nvPr/>
        </p:nvSpPr>
        <p:spPr>
          <a:xfrm>
            <a:off x="3822840" y="3922560"/>
            <a:ext cx="42840" cy="90720"/>
          </a:xfrm>
          <a:custGeom>
            <a:avLst/>
            <a:gdLst/>
            <a:ahLst/>
            <a:rect l="l" t="t" r="r" b="b"/>
            <a:pathLst>
              <a:path w="54" h="114">
                <a:moveTo>
                  <a:pt x="34" y="0"/>
                </a:moveTo>
                <a:lnTo>
                  <a:pt x="34" y="0"/>
                </a:lnTo>
                <a:lnTo>
                  <a:pt x="30" y="7"/>
                </a:lnTo>
                <a:lnTo>
                  <a:pt x="29" y="15"/>
                </a:lnTo>
                <a:lnTo>
                  <a:pt x="27" y="22"/>
                </a:lnTo>
                <a:lnTo>
                  <a:pt x="27" y="29"/>
                </a:lnTo>
                <a:lnTo>
                  <a:pt x="23" y="41"/>
                </a:lnTo>
                <a:lnTo>
                  <a:pt x="21" y="54"/>
                </a:lnTo>
                <a:lnTo>
                  <a:pt x="18" y="66"/>
                </a:lnTo>
                <a:lnTo>
                  <a:pt x="14" y="79"/>
                </a:lnTo>
                <a:lnTo>
                  <a:pt x="11" y="84"/>
                </a:lnTo>
                <a:lnTo>
                  <a:pt x="9" y="89"/>
                </a:lnTo>
                <a:lnTo>
                  <a:pt x="5" y="95"/>
                </a:lnTo>
                <a:lnTo>
                  <a:pt x="0" y="102"/>
                </a:lnTo>
                <a:lnTo>
                  <a:pt x="16" y="114"/>
                </a:lnTo>
                <a:lnTo>
                  <a:pt x="23" y="107"/>
                </a:lnTo>
                <a:lnTo>
                  <a:pt x="27" y="100"/>
                </a:lnTo>
                <a:lnTo>
                  <a:pt x="30" y="93"/>
                </a:lnTo>
                <a:lnTo>
                  <a:pt x="34" y="86"/>
                </a:lnTo>
                <a:lnTo>
                  <a:pt x="38" y="72"/>
                </a:lnTo>
                <a:lnTo>
                  <a:pt x="41" y="57"/>
                </a:lnTo>
                <a:lnTo>
                  <a:pt x="45" y="45"/>
                </a:lnTo>
                <a:lnTo>
                  <a:pt x="46" y="32"/>
                </a:lnTo>
                <a:lnTo>
                  <a:pt x="48" y="27"/>
                </a:lnTo>
                <a:lnTo>
                  <a:pt x="50" y="20"/>
                </a:lnTo>
                <a:lnTo>
                  <a:pt x="52" y="15"/>
                </a:lnTo>
                <a:lnTo>
                  <a:pt x="54" y="7"/>
                </a:lnTo>
                <a:lnTo>
                  <a:pt x="54" y="9"/>
                </a:lnTo>
                <a:lnTo>
                  <a:pt x="3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5" name=""/>
          <p:cNvSpPr/>
          <p:nvPr/>
        </p:nvSpPr>
        <p:spPr>
          <a:xfrm>
            <a:off x="3849840" y="3882960"/>
            <a:ext cx="42840" cy="46080"/>
          </a:xfrm>
          <a:custGeom>
            <a:avLst/>
            <a:gdLst/>
            <a:ahLst/>
            <a:rect l="l" t="t" r="r" b="b"/>
            <a:pathLst>
              <a:path w="53" h="58">
                <a:moveTo>
                  <a:pt x="37" y="17"/>
                </a:moveTo>
                <a:lnTo>
                  <a:pt x="32" y="7"/>
                </a:lnTo>
                <a:lnTo>
                  <a:pt x="30" y="10"/>
                </a:lnTo>
                <a:lnTo>
                  <a:pt x="28" y="14"/>
                </a:lnTo>
                <a:lnTo>
                  <a:pt x="25" y="17"/>
                </a:lnTo>
                <a:lnTo>
                  <a:pt x="20" y="23"/>
                </a:lnTo>
                <a:lnTo>
                  <a:pt x="16" y="28"/>
                </a:lnTo>
                <a:lnTo>
                  <a:pt x="11" y="33"/>
                </a:lnTo>
                <a:lnTo>
                  <a:pt x="5" y="40"/>
                </a:lnTo>
                <a:lnTo>
                  <a:pt x="0" y="49"/>
                </a:lnTo>
                <a:lnTo>
                  <a:pt x="20" y="58"/>
                </a:lnTo>
                <a:lnTo>
                  <a:pt x="23" y="53"/>
                </a:lnTo>
                <a:lnTo>
                  <a:pt x="27" y="46"/>
                </a:lnTo>
                <a:lnTo>
                  <a:pt x="32" y="42"/>
                </a:lnTo>
                <a:lnTo>
                  <a:pt x="37" y="37"/>
                </a:lnTo>
                <a:lnTo>
                  <a:pt x="41" y="32"/>
                </a:lnTo>
                <a:lnTo>
                  <a:pt x="46" y="26"/>
                </a:lnTo>
                <a:lnTo>
                  <a:pt x="50" y="19"/>
                </a:lnTo>
                <a:lnTo>
                  <a:pt x="53" y="10"/>
                </a:lnTo>
                <a:lnTo>
                  <a:pt x="48" y="0"/>
                </a:lnTo>
                <a:lnTo>
                  <a:pt x="37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6" name=""/>
          <p:cNvSpPr/>
          <p:nvPr/>
        </p:nvSpPr>
        <p:spPr>
          <a:xfrm>
            <a:off x="3867120" y="3876840"/>
            <a:ext cx="19080" cy="20520"/>
          </a:xfrm>
          <a:custGeom>
            <a:avLst/>
            <a:gdLst/>
            <a:ahLst/>
            <a:rect l="l" t="t" r="r" b="b"/>
            <a:pathLst>
              <a:path w="25" h="25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2" y="11"/>
                </a:lnTo>
                <a:lnTo>
                  <a:pt x="4" y="15"/>
                </a:lnTo>
                <a:lnTo>
                  <a:pt x="6" y="18"/>
                </a:lnTo>
                <a:lnTo>
                  <a:pt x="9" y="20"/>
                </a:lnTo>
                <a:lnTo>
                  <a:pt x="13" y="24"/>
                </a:lnTo>
                <a:lnTo>
                  <a:pt x="16" y="25"/>
                </a:lnTo>
                <a:lnTo>
                  <a:pt x="25" y="8"/>
                </a:lnTo>
                <a:lnTo>
                  <a:pt x="23" y="8"/>
                </a:lnTo>
                <a:lnTo>
                  <a:pt x="23" y="6"/>
                </a:lnTo>
                <a:lnTo>
                  <a:pt x="22" y="6"/>
                </a:lnTo>
                <a:lnTo>
                  <a:pt x="22" y="4"/>
                </a:lnTo>
                <a:lnTo>
                  <a:pt x="22" y="4"/>
                </a:lnTo>
                <a:lnTo>
                  <a:pt x="22" y="2"/>
                </a:lnTo>
                <a:lnTo>
                  <a:pt x="20" y="2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7" name=""/>
          <p:cNvSpPr/>
          <p:nvPr/>
        </p:nvSpPr>
        <p:spPr>
          <a:xfrm>
            <a:off x="3867120" y="3862440"/>
            <a:ext cx="19080" cy="15840"/>
          </a:xfrm>
          <a:custGeom>
            <a:avLst/>
            <a:gdLst/>
            <a:ahLst/>
            <a:rect l="l" t="t" r="r" b="b"/>
            <a:pathLst>
              <a:path w="25" h="19">
                <a:moveTo>
                  <a:pt x="11" y="14"/>
                </a:moveTo>
                <a:lnTo>
                  <a:pt x="11" y="0"/>
                </a:lnTo>
                <a:lnTo>
                  <a:pt x="9" y="1"/>
                </a:lnTo>
                <a:lnTo>
                  <a:pt x="6" y="3"/>
                </a:lnTo>
                <a:lnTo>
                  <a:pt x="4" y="9"/>
                </a:lnTo>
                <a:lnTo>
                  <a:pt x="0" y="17"/>
                </a:lnTo>
                <a:lnTo>
                  <a:pt x="22" y="17"/>
                </a:lnTo>
                <a:lnTo>
                  <a:pt x="22" y="19"/>
                </a:lnTo>
                <a:lnTo>
                  <a:pt x="22" y="17"/>
                </a:lnTo>
                <a:lnTo>
                  <a:pt x="23" y="16"/>
                </a:lnTo>
                <a:lnTo>
                  <a:pt x="25" y="14"/>
                </a:lnTo>
                <a:lnTo>
                  <a:pt x="25" y="0"/>
                </a:lnTo>
                <a:lnTo>
                  <a:pt x="11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8" name=""/>
          <p:cNvSpPr/>
          <p:nvPr/>
        </p:nvSpPr>
        <p:spPr>
          <a:xfrm>
            <a:off x="3870360" y="3857760"/>
            <a:ext cx="17280" cy="15840"/>
          </a:xfrm>
          <a:custGeom>
            <a:avLst/>
            <a:gdLst/>
            <a:ahLst/>
            <a:rect l="l" t="t" r="r" b="b"/>
            <a:pathLst>
              <a:path w="21" h="22">
                <a:moveTo>
                  <a:pt x="1" y="0"/>
                </a:moveTo>
                <a:lnTo>
                  <a:pt x="1" y="0"/>
                </a:lnTo>
                <a:lnTo>
                  <a:pt x="1" y="4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1" y="18"/>
                </a:lnTo>
                <a:lnTo>
                  <a:pt x="3" y="22"/>
                </a:lnTo>
                <a:lnTo>
                  <a:pt x="17" y="8"/>
                </a:lnTo>
                <a:lnTo>
                  <a:pt x="19" y="8"/>
                </a:lnTo>
                <a:lnTo>
                  <a:pt x="19" y="9"/>
                </a:lnTo>
                <a:lnTo>
                  <a:pt x="19" y="11"/>
                </a:lnTo>
                <a:lnTo>
                  <a:pt x="19" y="11"/>
                </a:lnTo>
                <a:lnTo>
                  <a:pt x="21" y="8"/>
                </a:lnTo>
                <a:lnTo>
                  <a:pt x="21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49" name=""/>
          <p:cNvSpPr/>
          <p:nvPr/>
        </p:nvSpPr>
        <p:spPr>
          <a:xfrm>
            <a:off x="3870360" y="3830760"/>
            <a:ext cx="38160" cy="27000"/>
          </a:xfrm>
          <a:custGeom>
            <a:avLst/>
            <a:gdLst/>
            <a:ahLst/>
            <a:rect l="l" t="t" r="r" b="b"/>
            <a:pathLst>
              <a:path w="48" h="33">
                <a:moveTo>
                  <a:pt x="26" y="10"/>
                </a:moveTo>
                <a:lnTo>
                  <a:pt x="37" y="0"/>
                </a:lnTo>
                <a:lnTo>
                  <a:pt x="28" y="0"/>
                </a:lnTo>
                <a:lnTo>
                  <a:pt x="21" y="3"/>
                </a:lnTo>
                <a:lnTo>
                  <a:pt x="16" y="7"/>
                </a:lnTo>
                <a:lnTo>
                  <a:pt x="10" y="10"/>
                </a:lnTo>
                <a:lnTo>
                  <a:pt x="5" y="16"/>
                </a:lnTo>
                <a:lnTo>
                  <a:pt x="3" y="21"/>
                </a:lnTo>
                <a:lnTo>
                  <a:pt x="0" y="28"/>
                </a:lnTo>
                <a:lnTo>
                  <a:pt x="0" y="33"/>
                </a:lnTo>
                <a:lnTo>
                  <a:pt x="21" y="33"/>
                </a:lnTo>
                <a:lnTo>
                  <a:pt x="23" y="32"/>
                </a:lnTo>
                <a:lnTo>
                  <a:pt x="23" y="30"/>
                </a:lnTo>
                <a:lnTo>
                  <a:pt x="25" y="28"/>
                </a:lnTo>
                <a:lnTo>
                  <a:pt x="26" y="25"/>
                </a:lnTo>
                <a:lnTo>
                  <a:pt x="28" y="23"/>
                </a:lnTo>
                <a:lnTo>
                  <a:pt x="32" y="21"/>
                </a:lnTo>
                <a:lnTo>
                  <a:pt x="33" y="19"/>
                </a:lnTo>
                <a:lnTo>
                  <a:pt x="37" y="19"/>
                </a:lnTo>
                <a:lnTo>
                  <a:pt x="48" y="10"/>
                </a:lnTo>
                <a:lnTo>
                  <a:pt x="26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0" name=""/>
          <p:cNvSpPr/>
          <p:nvPr/>
        </p:nvSpPr>
        <p:spPr>
          <a:xfrm>
            <a:off x="3892680" y="3819600"/>
            <a:ext cx="15840" cy="17280"/>
          </a:xfrm>
          <a:custGeom>
            <a:avLst/>
            <a:gdLst/>
            <a:ahLst/>
            <a:rect l="l" t="t" r="r" b="b"/>
            <a:pathLst>
              <a:path w="22" h="24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0" y="18"/>
                </a:lnTo>
                <a:lnTo>
                  <a:pt x="0" y="24"/>
                </a:lnTo>
                <a:lnTo>
                  <a:pt x="22" y="24"/>
                </a:lnTo>
                <a:lnTo>
                  <a:pt x="22" y="18"/>
                </a:lnTo>
                <a:lnTo>
                  <a:pt x="22" y="11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1" name=""/>
          <p:cNvSpPr/>
          <p:nvPr/>
        </p:nvSpPr>
        <p:spPr>
          <a:xfrm>
            <a:off x="3892680" y="3795840"/>
            <a:ext cx="39600" cy="23760"/>
          </a:xfrm>
          <a:custGeom>
            <a:avLst/>
            <a:gdLst/>
            <a:ahLst/>
            <a:rect l="l" t="t" r="r" b="b"/>
            <a:pathLst>
              <a:path w="52" h="28">
                <a:moveTo>
                  <a:pt x="36" y="0"/>
                </a:moveTo>
                <a:lnTo>
                  <a:pt x="34" y="2"/>
                </a:lnTo>
                <a:lnTo>
                  <a:pt x="34" y="2"/>
                </a:lnTo>
                <a:lnTo>
                  <a:pt x="34" y="2"/>
                </a:lnTo>
                <a:lnTo>
                  <a:pt x="32" y="2"/>
                </a:lnTo>
                <a:lnTo>
                  <a:pt x="27" y="4"/>
                </a:lnTo>
                <a:lnTo>
                  <a:pt x="22" y="4"/>
                </a:lnTo>
                <a:lnTo>
                  <a:pt x="20" y="5"/>
                </a:lnTo>
                <a:lnTo>
                  <a:pt x="15" y="5"/>
                </a:lnTo>
                <a:lnTo>
                  <a:pt x="11" y="7"/>
                </a:lnTo>
                <a:lnTo>
                  <a:pt x="7" y="11"/>
                </a:lnTo>
                <a:lnTo>
                  <a:pt x="4" y="14"/>
                </a:lnTo>
                <a:lnTo>
                  <a:pt x="2" y="18"/>
                </a:lnTo>
                <a:lnTo>
                  <a:pt x="0" y="23"/>
                </a:lnTo>
                <a:lnTo>
                  <a:pt x="0" y="28"/>
                </a:lnTo>
                <a:lnTo>
                  <a:pt x="22" y="28"/>
                </a:lnTo>
                <a:lnTo>
                  <a:pt x="22" y="27"/>
                </a:lnTo>
                <a:lnTo>
                  <a:pt x="22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31" y="23"/>
                </a:lnTo>
                <a:lnTo>
                  <a:pt x="38" y="23"/>
                </a:lnTo>
                <a:lnTo>
                  <a:pt x="41" y="21"/>
                </a:lnTo>
                <a:lnTo>
                  <a:pt x="45" y="20"/>
                </a:lnTo>
                <a:lnTo>
                  <a:pt x="48" y="18"/>
                </a:lnTo>
                <a:lnTo>
                  <a:pt x="52" y="14"/>
                </a:lnTo>
                <a:lnTo>
                  <a:pt x="50" y="16"/>
                </a:lnTo>
                <a:lnTo>
                  <a:pt x="3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2" name=""/>
          <p:cNvSpPr/>
          <p:nvPr/>
        </p:nvSpPr>
        <p:spPr>
          <a:xfrm>
            <a:off x="3919680" y="3730680"/>
            <a:ext cx="64800" cy="77760"/>
          </a:xfrm>
          <a:custGeom>
            <a:avLst/>
            <a:gdLst/>
            <a:ahLst/>
            <a:rect l="l" t="t" r="r" b="b"/>
            <a:pathLst>
              <a:path w="82" h="100">
                <a:moveTo>
                  <a:pt x="82" y="2"/>
                </a:moveTo>
                <a:lnTo>
                  <a:pt x="61" y="0"/>
                </a:lnTo>
                <a:lnTo>
                  <a:pt x="59" y="7"/>
                </a:lnTo>
                <a:lnTo>
                  <a:pt x="57" y="15"/>
                </a:lnTo>
                <a:lnTo>
                  <a:pt x="54" y="20"/>
                </a:lnTo>
                <a:lnTo>
                  <a:pt x="50" y="27"/>
                </a:lnTo>
                <a:lnTo>
                  <a:pt x="48" y="32"/>
                </a:lnTo>
                <a:lnTo>
                  <a:pt x="45" y="38"/>
                </a:lnTo>
                <a:lnTo>
                  <a:pt x="41" y="43"/>
                </a:lnTo>
                <a:lnTo>
                  <a:pt x="38" y="48"/>
                </a:lnTo>
                <a:lnTo>
                  <a:pt x="29" y="57"/>
                </a:lnTo>
                <a:lnTo>
                  <a:pt x="20" y="66"/>
                </a:lnTo>
                <a:lnTo>
                  <a:pt x="11" y="75"/>
                </a:lnTo>
                <a:lnTo>
                  <a:pt x="0" y="84"/>
                </a:lnTo>
                <a:lnTo>
                  <a:pt x="14" y="100"/>
                </a:lnTo>
                <a:lnTo>
                  <a:pt x="25" y="91"/>
                </a:lnTo>
                <a:lnTo>
                  <a:pt x="36" y="82"/>
                </a:lnTo>
                <a:lnTo>
                  <a:pt x="45" y="71"/>
                </a:lnTo>
                <a:lnTo>
                  <a:pt x="54" y="61"/>
                </a:lnTo>
                <a:lnTo>
                  <a:pt x="59" y="54"/>
                </a:lnTo>
                <a:lnTo>
                  <a:pt x="62" y="48"/>
                </a:lnTo>
                <a:lnTo>
                  <a:pt x="68" y="41"/>
                </a:lnTo>
                <a:lnTo>
                  <a:pt x="70" y="36"/>
                </a:lnTo>
                <a:lnTo>
                  <a:pt x="73" y="29"/>
                </a:lnTo>
                <a:lnTo>
                  <a:pt x="77" y="22"/>
                </a:lnTo>
                <a:lnTo>
                  <a:pt x="78" y="13"/>
                </a:lnTo>
                <a:lnTo>
                  <a:pt x="82" y="6"/>
                </a:lnTo>
                <a:lnTo>
                  <a:pt x="61" y="2"/>
                </a:lnTo>
                <a:lnTo>
                  <a:pt x="82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3" name=""/>
          <p:cNvSpPr/>
          <p:nvPr/>
        </p:nvSpPr>
        <p:spPr>
          <a:xfrm>
            <a:off x="3968640" y="3732120"/>
            <a:ext cx="17640" cy="12960"/>
          </a:xfrm>
          <a:custGeom>
            <a:avLst/>
            <a:gdLst/>
            <a:ahLst/>
            <a:rect l="l" t="t" r="r" b="b"/>
            <a:pathLst>
              <a:path w="24" h="16">
                <a:moveTo>
                  <a:pt x="6" y="5"/>
                </a:moveTo>
                <a:lnTo>
                  <a:pt x="24" y="11"/>
                </a:lnTo>
                <a:lnTo>
                  <a:pt x="22" y="2"/>
                </a:lnTo>
                <a:lnTo>
                  <a:pt x="20" y="0"/>
                </a:lnTo>
                <a:lnTo>
                  <a:pt x="0" y="0"/>
                </a:lnTo>
                <a:lnTo>
                  <a:pt x="2" y="7"/>
                </a:lnTo>
                <a:lnTo>
                  <a:pt x="4" y="11"/>
                </a:lnTo>
                <a:lnTo>
                  <a:pt x="22" y="16"/>
                </a:lnTo>
                <a:lnTo>
                  <a:pt x="6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4" name=""/>
          <p:cNvSpPr/>
          <p:nvPr/>
        </p:nvSpPr>
        <p:spPr>
          <a:xfrm>
            <a:off x="3971880" y="3691080"/>
            <a:ext cx="33480" cy="54000"/>
          </a:xfrm>
          <a:custGeom>
            <a:avLst/>
            <a:gdLst/>
            <a:ahLst/>
            <a:rect l="l" t="t" r="r" b="b"/>
            <a:pathLst>
              <a:path w="41" h="68">
                <a:moveTo>
                  <a:pt x="23" y="15"/>
                </a:moveTo>
                <a:lnTo>
                  <a:pt x="19" y="8"/>
                </a:lnTo>
                <a:lnTo>
                  <a:pt x="19" y="13"/>
                </a:lnTo>
                <a:lnTo>
                  <a:pt x="18" y="20"/>
                </a:lnTo>
                <a:lnTo>
                  <a:pt x="16" y="25"/>
                </a:lnTo>
                <a:lnTo>
                  <a:pt x="14" y="32"/>
                </a:lnTo>
                <a:lnTo>
                  <a:pt x="10" y="40"/>
                </a:lnTo>
                <a:lnTo>
                  <a:pt x="7" y="45"/>
                </a:lnTo>
                <a:lnTo>
                  <a:pt x="3" y="50"/>
                </a:lnTo>
                <a:lnTo>
                  <a:pt x="0" y="56"/>
                </a:lnTo>
                <a:lnTo>
                  <a:pt x="18" y="68"/>
                </a:lnTo>
                <a:lnTo>
                  <a:pt x="21" y="61"/>
                </a:lnTo>
                <a:lnTo>
                  <a:pt x="26" y="56"/>
                </a:lnTo>
                <a:lnTo>
                  <a:pt x="30" y="49"/>
                </a:lnTo>
                <a:lnTo>
                  <a:pt x="34" y="40"/>
                </a:lnTo>
                <a:lnTo>
                  <a:pt x="35" y="32"/>
                </a:lnTo>
                <a:lnTo>
                  <a:pt x="39" y="24"/>
                </a:lnTo>
                <a:lnTo>
                  <a:pt x="41" y="16"/>
                </a:lnTo>
                <a:lnTo>
                  <a:pt x="41" y="8"/>
                </a:lnTo>
                <a:lnTo>
                  <a:pt x="37" y="0"/>
                </a:lnTo>
                <a:lnTo>
                  <a:pt x="23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5" name=""/>
          <p:cNvSpPr/>
          <p:nvPr/>
        </p:nvSpPr>
        <p:spPr>
          <a:xfrm>
            <a:off x="3983040" y="3684600"/>
            <a:ext cx="19080" cy="17280"/>
          </a:xfrm>
          <a:custGeom>
            <a:avLst/>
            <a:gdLst/>
            <a:ahLst/>
            <a:rect l="l" t="t" r="r" b="b"/>
            <a:pathLst>
              <a:path w="25" h="22">
                <a:moveTo>
                  <a:pt x="0" y="0"/>
                </a:moveTo>
                <a:lnTo>
                  <a:pt x="0" y="7"/>
                </a:lnTo>
                <a:lnTo>
                  <a:pt x="4" y="15"/>
                </a:lnTo>
                <a:lnTo>
                  <a:pt x="7" y="18"/>
                </a:lnTo>
                <a:lnTo>
                  <a:pt x="11" y="22"/>
                </a:lnTo>
                <a:lnTo>
                  <a:pt x="25" y="6"/>
                </a:lnTo>
                <a:lnTo>
                  <a:pt x="23" y="4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6" name=""/>
          <p:cNvSpPr/>
          <p:nvPr/>
        </p:nvSpPr>
        <p:spPr>
          <a:xfrm>
            <a:off x="3983040" y="3675240"/>
            <a:ext cx="1584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7" name=""/>
          <p:cNvSpPr/>
          <p:nvPr/>
        </p:nvSpPr>
        <p:spPr>
          <a:xfrm>
            <a:off x="3984480" y="3666960"/>
            <a:ext cx="33480" cy="39960"/>
          </a:xfrm>
          <a:custGeom>
            <a:avLst/>
            <a:gdLst/>
            <a:ahLst/>
            <a:rect l="l" t="t" r="r" b="b"/>
            <a:pathLst>
              <a:path w="41" h="50">
                <a:moveTo>
                  <a:pt x="41" y="28"/>
                </a:moveTo>
                <a:lnTo>
                  <a:pt x="41" y="28"/>
                </a:lnTo>
                <a:lnTo>
                  <a:pt x="41" y="28"/>
                </a:lnTo>
                <a:lnTo>
                  <a:pt x="41" y="28"/>
                </a:lnTo>
                <a:lnTo>
                  <a:pt x="37" y="27"/>
                </a:lnTo>
                <a:lnTo>
                  <a:pt x="34" y="21"/>
                </a:lnTo>
                <a:lnTo>
                  <a:pt x="30" y="16"/>
                </a:lnTo>
                <a:lnTo>
                  <a:pt x="25" y="11"/>
                </a:lnTo>
                <a:lnTo>
                  <a:pt x="19" y="5"/>
                </a:lnTo>
                <a:lnTo>
                  <a:pt x="12" y="0"/>
                </a:lnTo>
                <a:lnTo>
                  <a:pt x="0" y="16"/>
                </a:lnTo>
                <a:lnTo>
                  <a:pt x="3" y="20"/>
                </a:lnTo>
                <a:lnTo>
                  <a:pt x="7" y="23"/>
                </a:lnTo>
                <a:lnTo>
                  <a:pt x="12" y="28"/>
                </a:lnTo>
                <a:lnTo>
                  <a:pt x="16" y="34"/>
                </a:lnTo>
                <a:lnTo>
                  <a:pt x="19" y="39"/>
                </a:lnTo>
                <a:lnTo>
                  <a:pt x="25" y="43"/>
                </a:lnTo>
                <a:lnTo>
                  <a:pt x="28" y="46"/>
                </a:lnTo>
                <a:lnTo>
                  <a:pt x="32" y="48"/>
                </a:lnTo>
                <a:lnTo>
                  <a:pt x="35" y="50"/>
                </a:lnTo>
                <a:lnTo>
                  <a:pt x="41" y="50"/>
                </a:lnTo>
                <a:lnTo>
                  <a:pt x="41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8" name=""/>
          <p:cNvSpPr/>
          <p:nvPr/>
        </p:nvSpPr>
        <p:spPr>
          <a:xfrm>
            <a:off x="4016520" y="3672000"/>
            <a:ext cx="44280" cy="34920"/>
          </a:xfrm>
          <a:custGeom>
            <a:avLst/>
            <a:gdLst/>
            <a:ahLst/>
            <a:rect l="l" t="t" r="r" b="b"/>
            <a:pathLst>
              <a:path w="55" h="45">
                <a:moveTo>
                  <a:pt x="52" y="0"/>
                </a:moveTo>
                <a:lnTo>
                  <a:pt x="37" y="4"/>
                </a:lnTo>
                <a:lnTo>
                  <a:pt x="34" y="7"/>
                </a:lnTo>
                <a:lnTo>
                  <a:pt x="32" y="11"/>
                </a:lnTo>
                <a:lnTo>
                  <a:pt x="28" y="15"/>
                </a:lnTo>
                <a:lnTo>
                  <a:pt x="23" y="18"/>
                </a:lnTo>
                <a:lnTo>
                  <a:pt x="20" y="20"/>
                </a:lnTo>
                <a:lnTo>
                  <a:pt x="12" y="22"/>
                </a:lnTo>
                <a:lnTo>
                  <a:pt x="7" y="23"/>
                </a:lnTo>
                <a:lnTo>
                  <a:pt x="0" y="23"/>
                </a:lnTo>
                <a:lnTo>
                  <a:pt x="0" y="45"/>
                </a:lnTo>
                <a:lnTo>
                  <a:pt x="11" y="45"/>
                </a:lnTo>
                <a:lnTo>
                  <a:pt x="20" y="43"/>
                </a:lnTo>
                <a:lnTo>
                  <a:pt x="28" y="39"/>
                </a:lnTo>
                <a:lnTo>
                  <a:pt x="36" y="34"/>
                </a:lnTo>
                <a:lnTo>
                  <a:pt x="41" y="31"/>
                </a:lnTo>
                <a:lnTo>
                  <a:pt x="46" y="25"/>
                </a:lnTo>
                <a:lnTo>
                  <a:pt x="52" y="20"/>
                </a:lnTo>
                <a:lnTo>
                  <a:pt x="55" y="16"/>
                </a:lnTo>
                <a:lnTo>
                  <a:pt x="41" y="18"/>
                </a:lnTo>
                <a:lnTo>
                  <a:pt x="5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59" name=""/>
          <p:cNvSpPr/>
          <p:nvPr/>
        </p:nvSpPr>
        <p:spPr>
          <a:xfrm>
            <a:off x="4048200" y="3672000"/>
            <a:ext cx="25200" cy="34920"/>
          </a:xfrm>
          <a:custGeom>
            <a:avLst/>
            <a:gdLst/>
            <a:ahLst/>
            <a:rect l="l" t="t" r="r" b="b"/>
            <a:pathLst>
              <a:path w="30" h="43">
                <a:moveTo>
                  <a:pt x="25" y="43"/>
                </a:moveTo>
                <a:lnTo>
                  <a:pt x="30" y="31"/>
                </a:lnTo>
                <a:lnTo>
                  <a:pt x="27" y="23"/>
                </a:lnTo>
                <a:lnTo>
                  <a:pt x="25" y="16"/>
                </a:lnTo>
                <a:lnTo>
                  <a:pt x="23" y="11"/>
                </a:lnTo>
                <a:lnTo>
                  <a:pt x="19" y="7"/>
                </a:lnTo>
                <a:lnTo>
                  <a:pt x="16" y="4"/>
                </a:lnTo>
                <a:lnTo>
                  <a:pt x="11" y="0"/>
                </a:lnTo>
                <a:lnTo>
                  <a:pt x="0" y="18"/>
                </a:lnTo>
                <a:lnTo>
                  <a:pt x="2" y="20"/>
                </a:lnTo>
                <a:lnTo>
                  <a:pt x="3" y="22"/>
                </a:lnTo>
                <a:lnTo>
                  <a:pt x="5" y="23"/>
                </a:lnTo>
                <a:lnTo>
                  <a:pt x="5" y="23"/>
                </a:lnTo>
                <a:lnTo>
                  <a:pt x="7" y="29"/>
                </a:lnTo>
                <a:lnTo>
                  <a:pt x="9" y="36"/>
                </a:lnTo>
                <a:lnTo>
                  <a:pt x="16" y="23"/>
                </a:lnTo>
                <a:lnTo>
                  <a:pt x="25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0" name=""/>
          <p:cNvSpPr/>
          <p:nvPr/>
        </p:nvSpPr>
        <p:spPr>
          <a:xfrm>
            <a:off x="4010040" y="3692520"/>
            <a:ext cx="57240" cy="68400"/>
          </a:xfrm>
          <a:custGeom>
            <a:avLst/>
            <a:gdLst/>
            <a:ahLst/>
            <a:rect l="l" t="t" r="r" b="b"/>
            <a:pathLst>
              <a:path w="71" h="87">
                <a:moveTo>
                  <a:pt x="21" y="80"/>
                </a:moveTo>
                <a:lnTo>
                  <a:pt x="11" y="87"/>
                </a:lnTo>
                <a:lnTo>
                  <a:pt x="16" y="87"/>
                </a:lnTo>
                <a:lnTo>
                  <a:pt x="19" y="86"/>
                </a:lnTo>
                <a:lnTo>
                  <a:pt x="23" y="86"/>
                </a:lnTo>
                <a:lnTo>
                  <a:pt x="27" y="84"/>
                </a:lnTo>
                <a:lnTo>
                  <a:pt x="34" y="80"/>
                </a:lnTo>
                <a:lnTo>
                  <a:pt x="39" y="75"/>
                </a:lnTo>
                <a:lnTo>
                  <a:pt x="44" y="70"/>
                </a:lnTo>
                <a:lnTo>
                  <a:pt x="46" y="64"/>
                </a:lnTo>
                <a:lnTo>
                  <a:pt x="50" y="59"/>
                </a:lnTo>
                <a:lnTo>
                  <a:pt x="51" y="52"/>
                </a:lnTo>
                <a:lnTo>
                  <a:pt x="57" y="41"/>
                </a:lnTo>
                <a:lnTo>
                  <a:pt x="60" y="30"/>
                </a:lnTo>
                <a:lnTo>
                  <a:pt x="62" y="25"/>
                </a:lnTo>
                <a:lnTo>
                  <a:pt x="66" y="23"/>
                </a:lnTo>
                <a:lnTo>
                  <a:pt x="67" y="22"/>
                </a:lnTo>
                <a:lnTo>
                  <a:pt x="71" y="20"/>
                </a:lnTo>
                <a:lnTo>
                  <a:pt x="62" y="0"/>
                </a:lnTo>
                <a:lnTo>
                  <a:pt x="55" y="6"/>
                </a:lnTo>
                <a:lnTo>
                  <a:pt x="50" y="9"/>
                </a:lnTo>
                <a:lnTo>
                  <a:pt x="46" y="14"/>
                </a:lnTo>
                <a:lnTo>
                  <a:pt x="43" y="22"/>
                </a:lnTo>
                <a:lnTo>
                  <a:pt x="37" y="32"/>
                </a:lnTo>
                <a:lnTo>
                  <a:pt x="32" y="45"/>
                </a:lnTo>
                <a:lnTo>
                  <a:pt x="30" y="50"/>
                </a:lnTo>
                <a:lnTo>
                  <a:pt x="28" y="55"/>
                </a:lnTo>
                <a:lnTo>
                  <a:pt x="25" y="59"/>
                </a:lnTo>
                <a:lnTo>
                  <a:pt x="23" y="63"/>
                </a:lnTo>
                <a:lnTo>
                  <a:pt x="21" y="64"/>
                </a:lnTo>
                <a:lnTo>
                  <a:pt x="18" y="66"/>
                </a:lnTo>
                <a:lnTo>
                  <a:pt x="18" y="66"/>
                </a:lnTo>
                <a:lnTo>
                  <a:pt x="16" y="66"/>
                </a:lnTo>
                <a:lnTo>
                  <a:pt x="12" y="66"/>
                </a:lnTo>
                <a:lnTo>
                  <a:pt x="11" y="68"/>
                </a:lnTo>
                <a:lnTo>
                  <a:pt x="0" y="75"/>
                </a:lnTo>
                <a:lnTo>
                  <a:pt x="21" y="8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1" name=""/>
          <p:cNvSpPr/>
          <p:nvPr/>
        </p:nvSpPr>
        <p:spPr>
          <a:xfrm>
            <a:off x="3979800" y="3751200"/>
            <a:ext cx="46080" cy="73080"/>
          </a:xfrm>
          <a:custGeom>
            <a:avLst/>
            <a:gdLst/>
            <a:ahLst/>
            <a:rect l="l" t="t" r="r" b="b"/>
            <a:pathLst>
              <a:path w="58" h="93">
                <a:moveTo>
                  <a:pt x="12" y="93"/>
                </a:moveTo>
                <a:lnTo>
                  <a:pt x="21" y="82"/>
                </a:lnTo>
                <a:lnTo>
                  <a:pt x="21" y="78"/>
                </a:lnTo>
                <a:lnTo>
                  <a:pt x="21" y="73"/>
                </a:lnTo>
                <a:lnTo>
                  <a:pt x="23" y="69"/>
                </a:lnTo>
                <a:lnTo>
                  <a:pt x="25" y="66"/>
                </a:lnTo>
                <a:lnTo>
                  <a:pt x="28" y="57"/>
                </a:lnTo>
                <a:lnTo>
                  <a:pt x="35" y="48"/>
                </a:lnTo>
                <a:lnTo>
                  <a:pt x="42" y="39"/>
                </a:lnTo>
                <a:lnTo>
                  <a:pt x="48" y="30"/>
                </a:lnTo>
                <a:lnTo>
                  <a:pt x="51" y="23"/>
                </a:lnTo>
                <a:lnTo>
                  <a:pt x="55" y="18"/>
                </a:lnTo>
                <a:lnTo>
                  <a:pt x="57" y="11"/>
                </a:lnTo>
                <a:lnTo>
                  <a:pt x="58" y="5"/>
                </a:lnTo>
                <a:lnTo>
                  <a:pt x="37" y="0"/>
                </a:lnTo>
                <a:lnTo>
                  <a:pt x="37" y="5"/>
                </a:lnTo>
                <a:lnTo>
                  <a:pt x="35" y="9"/>
                </a:lnTo>
                <a:lnTo>
                  <a:pt x="34" y="12"/>
                </a:lnTo>
                <a:lnTo>
                  <a:pt x="30" y="18"/>
                </a:lnTo>
                <a:lnTo>
                  <a:pt x="25" y="28"/>
                </a:lnTo>
                <a:lnTo>
                  <a:pt x="17" y="36"/>
                </a:lnTo>
                <a:lnTo>
                  <a:pt x="12" y="46"/>
                </a:lnTo>
                <a:lnTo>
                  <a:pt x="5" y="57"/>
                </a:lnTo>
                <a:lnTo>
                  <a:pt x="3" y="62"/>
                </a:lnTo>
                <a:lnTo>
                  <a:pt x="1" y="69"/>
                </a:lnTo>
                <a:lnTo>
                  <a:pt x="0" y="75"/>
                </a:lnTo>
                <a:lnTo>
                  <a:pt x="0" y="82"/>
                </a:lnTo>
                <a:lnTo>
                  <a:pt x="9" y="73"/>
                </a:lnTo>
                <a:lnTo>
                  <a:pt x="12" y="9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2" name=""/>
          <p:cNvSpPr/>
          <p:nvPr/>
        </p:nvSpPr>
        <p:spPr>
          <a:xfrm>
            <a:off x="3946680" y="3808440"/>
            <a:ext cx="42840" cy="22320"/>
          </a:xfrm>
          <a:custGeom>
            <a:avLst/>
            <a:gdLst/>
            <a:ahLst/>
            <a:rect l="l" t="t" r="r" b="b"/>
            <a:pathLst>
              <a:path w="53" h="29">
                <a:moveTo>
                  <a:pt x="23" y="18"/>
                </a:moveTo>
                <a:lnTo>
                  <a:pt x="10" y="29"/>
                </a:lnTo>
                <a:lnTo>
                  <a:pt x="23" y="29"/>
                </a:lnTo>
                <a:lnTo>
                  <a:pt x="34" y="27"/>
                </a:lnTo>
                <a:lnTo>
                  <a:pt x="42" y="23"/>
                </a:lnTo>
                <a:lnTo>
                  <a:pt x="53" y="22"/>
                </a:lnTo>
                <a:lnTo>
                  <a:pt x="48" y="0"/>
                </a:lnTo>
                <a:lnTo>
                  <a:pt x="37" y="2"/>
                </a:lnTo>
                <a:lnTo>
                  <a:pt x="28" y="6"/>
                </a:lnTo>
                <a:lnTo>
                  <a:pt x="19" y="7"/>
                </a:lnTo>
                <a:lnTo>
                  <a:pt x="10" y="7"/>
                </a:lnTo>
                <a:lnTo>
                  <a:pt x="0" y="18"/>
                </a:lnTo>
                <a:lnTo>
                  <a:pt x="23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3" name=""/>
          <p:cNvSpPr/>
          <p:nvPr/>
        </p:nvSpPr>
        <p:spPr>
          <a:xfrm>
            <a:off x="3886200" y="3821040"/>
            <a:ext cx="79200" cy="52560"/>
          </a:xfrm>
          <a:custGeom>
            <a:avLst/>
            <a:gdLst/>
            <a:ahLst/>
            <a:rect l="l" t="t" r="r" b="b"/>
            <a:pathLst>
              <a:path w="100" h="64">
                <a:moveTo>
                  <a:pt x="2" y="43"/>
                </a:moveTo>
                <a:lnTo>
                  <a:pt x="0" y="62"/>
                </a:lnTo>
                <a:lnTo>
                  <a:pt x="9" y="62"/>
                </a:lnTo>
                <a:lnTo>
                  <a:pt x="16" y="64"/>
                </a:lnTo>
                <a:lnTo>
                  <a:pt x="25" y="62"/>
                </a:lnTo>
                <a:lnTo>
                  <a:pt x="32" y="62"/>
                </a:lnTo>
                <a:lnTo>
                  <a:pt x="41" y="61"/>
                </a:lnTo>
                <a:lnTo>
                  <a:pt x="48" y="57"/>
                </a:lnTo>
                <a:lnTo>
                  <a:pt x="57" y="55"/>
                </a:lnTo>
                <a:lnTo>
                  <a:pt x="64" y="50"/>
                </a:lnTo>
                <a:lnTo>
                  <a:pt x="71" y="46"/>
                </a:lnTo>
                <a:lnTo>
                  <a:pt x="77" y="41"/>
                </a:lnTo>
                <a:lnTo>
                  <a:pt x="84" y="36"/>
                </a:lnTo>
                <a:lnTo>
                  <a:pt x="89" y="30"/>
                </a:lnTo>
                <a:lnTo>
                  <a:pt x="93" y="23"/>
                </a:lnTo>
                <a:lnTo>
                  <a:pt x="96" y="16"/>
                </a:lnTo>
                <a:lnTo>
                  <a:pt x="98" y="9"/>
                </a:lnTo>
                <a:lnTo>
                  <a:pt x="100" y="0"/>
                </a:lnTo>
                <a:lnTo>
                  <a:pt x="77" y="0"/>
                </a:lnTo>
                <a:lnTo>
                  <a:pt x="77" y="5"/>
                </a:lnTo>
                <a:lnTo>
                  <a:pt x="77" y="9"/>
                </a:lnTo>
                <a:lnTo>
                  <a:pt x="73" y="14"/>
                </a:lnTo>
                <a:lnTo>
                  <a:pt x="71" y="18"/>
                </a:lnTo>
                <a:lnTo>
                  <a:pt x="68" y="21"/>
                </a:lnTo>
                <a:lnTo>
                  <a:pt x="64" y="25"/>
                </a:lnTo>
                <a:lnTo>
                  <a:pt x="59" y="30"/>
                </a:lnTo>
                <a:lnTo>
                  <a:pt x="54" y="32"/>
                </a:lnTo>
                <a:lnTo>
                  <a:pt x="48" y="36"/>
                </a:lnTo>
                <a:lnTo>
                  <a:pt x="41" y="37"/>
                </a:lnTo>
                <a:lnTo>
                  <a:pt x="36" y="41"/>
                </a:lnTo>
                <a:lnTo>
                  <a:pt x="29" y="41"/>
                </a:lnTo>
                <a:lnTo>
                  <a:pt x="22" y="43"/>
                </a:lnTo>
                <a:lnTo>
                  <a:pt x="16" y="43"/>
                </a:lnTo>
                <a:lnTo>
                  <a:pt x="11" y="43"/>
                </a:lnTo>
                <a:lnTo>
                  <a:pt x="4" y="43"/>
                </a:lnTo>
                <a:lnTo>
                  <a:pt x="2" y="62"/>
                </a:lnTo>
                <a:lnTo>
                  <a:pt x="2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4" name=""/>
          <p:cNvSpPr/>
          <p:nvPr/>
        </p:nvSpPr>
        <p:spPr>
          <a:xfrm>
            <a:off x="3887640" y="3854520"/>
            <a:ext cx="9720" cy="17280"/>
          </a:xfrm>
          <a:custGeom>
            <a:avLst/>
            <a:gdLst/>
            <a:ahLst/>
            <a:rect l="l" t="t" r="r" b="b"/>
            <a:pathLst>
              <a:path w="12" h="21">
                <a:moveTo>
                  <a:pt x="12" y="0"/>
                </a:move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2" y="21"/>
                </a:lnTo>
                <a:lnTo>
                  <a:pt x="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5" name=""/>
          <p:cNvSpPr/>
          <p:nvPr/>
        </p:nvSpPr>
        <p:spPr>
          <a:xfrm>
            <a:off x="3887640" y="3862440"/>
            <a:ext cx="1908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6" name=""/>
          <p:cNvSpPr/>
          <p:nvPr/>
        </p:nvSpPr>
        <p:spPr>
          <a:xfrm>
            <a:off x="3876840" y="3865680"/>
            <a:ext cx="28440" cy="44280"/>
          </a:xfrm>
          <a:custGeom>
            <a:avLst/>
            <a:gdLst/>
            <a:ahLst/>
            <a:rect l="l" t="t" r="r" b="b"/>
            <a:pathLst>
              <a:path w="35" h="55">
                <a:moveTo>
                  <a:pt x="9" y="34"/>
                </a:moveTo>
                <a:lnTo>
                  <a:pt x="21" y="48"/>
                </a:lnTo>
                <a:lnTo>
                  <a:pt x="25" y="38"/>
                </a:lnTo>
                <a:lnTo>
                  <a:pt x="26" y="29"/>
                </a:lnTo>
                <a:lnTo>
                  <a:pt x="28" y="25"/>
                </a:lnTo>
                <a:lnTo>
                  <a:pt x="30" y="22"/>
                </a:lnTo>
                <a:lnTo>
                  <a:pt x="32" y="16"/>
                </a:lnTo>
                <a:lnTo>
                  <a:pt x="35" y="13"/>
                </a:lnTo>
                <a:lnTo>
                  <a:pt x="18" y="0"/>
                </a:lnTo>
                <a:lnTo>
                  <a:pt x="12" y="6"/>
                </a:lnTo>
                <a:lnTo>
                  <a:pt x="9" y="11"/>
                </a:lnTo>
                <a:lnTo>
                  <a:pt x="7" y="18"/>
                </a:lnTo>
                <a:lnTo>
                  <a:pt x="5" y="23"/>
                </a:lnTo>
                <a:lnTo>
                  <a:pt x="2" y="32"/>
                </a:lnTo>
                <a:lnTo>
                  <a:pt x="0" y="43"/>
                </a:lnTo>
                <a:lnTo>
                  <a:pt x="14" y="55"/>
                </a:lnTo>
                <a:lnTo>
                  <a:pt x="9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7" name=""/>
          <p:cNvSpPr/>
          <p:nvPr/>
        </p:nvSpPr>
        <p:spPr>
          <a:xfrm>
            <a:off x="3882960" y="3873600"/>
            <a:ext cx="36720" cy="36360"/>
          </a:xfrm>
          <a:custGeom>
            <a:avLst/>
            <a:gdLst/>
            <a:ahLst/>
            <a:rect l="l" t="t" r="r" b="b"/>
            <a:pathLst>
              <a:path w="44" h="46">
                <a:moveTo>
                  <a:pt x="25" y="2"/>
                </a:moveTo>
                <a:lnTo>
                  <a:pt x="25" y="0"/>
                </a:lnTo>
                <a:lnTo>
                  <a:pt x="19" y="7"/>
                </a:lnTo>
                <a:lnTo>
                  <a:pt x="12" y="16"/>
                </a:lnTo>
                <a:lnTo>
                  <a:pt x="9" y="20"/>
                </a:lnTo>
                <a:lnTo>
                  <a:pt x="7" y="23"/>
                </a:lnTo>
                <a:lnTo>
                  <a:pt x="1" y="25"/>
                </a:lnTo>
                <a:lnTo>
                  <a:pt x="0" y="27"/>
                </a:lnTo>
                <a:lnTo>
                  <a:pt x="5" y="46"/>
                </a:lnTo>
                <a:lnTo>
                  <a:pt x="12" y="43"/>
                </a:lnTo>
                <a:lnTo>
                  <a:pt x="19" y="39"/>
                </a:lnTo>
                <a:lnTo>
                  <a:pt x="25" y="36"/>
                </a:lnTo>
                <a:lnTo>
                  <a:pt x="30" y="30"/>
                </a:lnTo>
                <a:lnTo>
                  <a:pt x="37" y="20"/>
                </a:lnTo>
                <a:lnTo>
                  <a:pt x="42" y="11"/>
                </a:lnTo>
                <a:lnTo>
                  <a:pt x="44" y="9"/>
                </a:lnTo>
                <a:lnTo>
                  <a:pt x="25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8" name=""/>
          <p:cNvSpPr/>
          <p:nvPr/>
        </p:nvSpPr>
        <p:spPr>
          <a:xfrm>
            <a:off x="3903840" y="3835440"/>
            <a:ext cx="68040" cy="44280"/>
          </a:xfrm>
          <a:custGeom>
            <a:avLst/>
            <a:gdLst/>
            <a:ahLst/>
            <a:rect l="l" t="t" r="r" b="b"/>
            <a:pathLst>
              <a:path w="85" h="55">
                <a:moveTo>
                  <a:pt x="76" y="0"/>
                </a:moveTo>
                <a:lnTo>
                  <a:pt x="76" y="0"/>
                </a:lnTo>
                <a:lnTo>
                  <a:pt x="60" y="7"/>
                </a:lnTo>
                <a:lnTo>
                  <a:pt x="37" y="18"/>
                </a:lnTo>
                <a:lnTo>
                  <a:pt x="26" y="23"/>
                </a:lnTo>
                <a:lnTo>
                  <a:pt x="16" y="30"/>
                </a:lnTo>
                <a:lnTo>
                  <a:pt x="10" y="34"/>
                </a:lnTo>
                <a:lnTo>
                  <a:pt x="7" y="37"/>
                </a:lnTo>
                <a:lnTo>
                  <a:pt x="3" y="43"/>
                </a:lnTo>
                <a:lnTo>
                  <a:pt x="0" y="48"/>
                </a:lnTo>
                <a:lnTo>
                  <a:pt x="19" y="55"/>
                </a:lnTo>
                <a:lnTo>
                  <a:pt x="21" y="53"/>
                </a:lnTo>
                <a:lnTo>
                  <a:pt x="21" y="51"/>
                </a:lnTo>
                <a:lnTo>
                  <a:pt x="25" y="50"/>
                </a:lnTo>
                <a:lnTo>
                  <a:pt x="28" y="48"/>
                </a:lnTo>
                <a:lnTo>
                  <a:pt x="37" y="41"/>
                </a:lnTo>
                <a:lnTo>
                  <a:pt x="48" y="35"/>
                </a:lnTo>
                <a:lnTo>
                  <a:pt x="69" y="26"/>
                </a:lnTo>
                <a:lnTo>
                  <a:pt x="85" y="18"/>
                </a:lnTo>
                <a:lnTo>
                  <a:pt x="7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69" name=""/>
          <p:cNvSpPr/>
          <p:nvPr/>
        </p:nvSpPr>
        <p:spPr>
          <a:xfrm>
            <a:off x="3963960" y="3790800"/>
            <a:ext cx="60480" cy="59040"/>
          </a:xfrm>
          <a:custGeom>
            <a:avLst/>
            <a:gdLst/>
            <a:ahLst/>
            <a:rect l="l" t="t" r="r" b="b"/>
            <a:pathLst>
              <a:path w="77" h="75">
                <a:moveTo>
                  <a:pt x="62" y="0"/>
                </a:moveTo>
                <a:lnTo>
                  <a:pt x="62" y="0"/>
                </a:lnTo>
                <a:lnTo>
                  <a:pt x="48" y="16"/>
                </a:lnTo>
                <a:lnTo>
                  <a:pt x="34" y="32"/>
                </a:lnTo>
                <a:lnTo>
                  <a:pt x="25" y="37"/>
                </a:lnTo>
                <a:lnTo>
                  <a:pt x="18" y="46"/>
                </a:lnTo>
                <a:lnTo>
                  <a:pt x="13" y="48"/>
                </a:lnTo>
                <a:lnTo>
                  <a:pt x="9" y="51"/>
                </a:lnTo>
                <a:lnTo>
                  <a:pt x="5" y="55"/>
                </a:lnTo>
                <a:lnTo>
                  <a:pt x="0" y="57"/>
                </a:lnTo>
                <a:lnTo>
                  <a:pt x="9" y="75"/>
                </a:lnTo>
                <a:lnTo>
                  <a:pt x="14" y="71"/>
                </a:lnTo>
                <a:lnTo>
                  <a:pt x="21" y="69"/>
                </a:lnTo>
                <a:lnTo>
                  <a:pt x="27" y="66"/>
                </a:lnTo>
                <a:lnTo>
                  <a:pt x="32" y="60"/>
                </a:lnTo>
                <a:lnTo>
                  <a:pt x="39" y="53"/>
                </a:lnTo>
                <a:lnTo>
                  <a:pt x="48" y="44"/>
                </a:lnTo>
                <a:lnTo>
                  <a:pt x="64" y="28"/>
                </a:lnTo>
                <a:lnTo>
                  <a:pt x="77" y="14"/>
                </a:lnTo>
                <a:lnTo>
                  <a:pt x="6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2240" bIns="12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0" name=""/>
          <p:cNvSpPr/>
          <p:nvPr/>
        </p:nvSpPr>
        <p:spPr>
          <a:xfrm>
            <a:off x="4013280" y="3649680"/>
            <a:ext cx="110880" cy="154080"/>
          </a:xfrm>
          <a:custGeom>
            <a:avLst/>
            <a:gdLst/>
            <a:ahLst/>
            <a:rect l="l" t="t" r="r" b="b"/>
            <a:pathLst>
              <a:path w="139" h="194">
                <a:moveTo>
                  <a:pt x="118" y="0"/>
                </a:moveTo>
                <a:lnTo>
                  <a:pt x="120" y="0"/>
                </a:lnTo>
                <a:lnTo>
                  <a:pt x="114" y="12"/>
                </a:lnTo>
                <a:lnTo>
                  <a:pt x="109" y="25"/>
                </a:lnTo>
                <a:lnTo>
                  <a:pt x="104" y="37"/>
                </a:lnTo>
                <a:lnTo>
                  <a:pt x="98" y="50"/>
                </a:lnTo>
                <a:lnTo>
                  <a:pt x="91" y="62"/>
                </a:lnTo>
                <a:lnTo>
                  <a:pt x="86" y="73"/>
                </a:lnTo>
                <a:lnTo>
                  <a:pt x="79" y="85"/>
                </a:lnTo>
                <a:lnTo>
                  <a:pt x="72" y="96"/>
                </a:lnTo>
                <a:lnTo>
                  <a:pt x="64" y="107"/>
                </a:lnTo>
                <a:lnTo>
                  <a:pt x="56" y="117"/>
                </a:lnTo>
                <a:lnTo>
                  <a:pt x="47" y="128"/>
                </a:lnTo>
                <a:lnTo>
                  <a:pt x="40" y="137"/>
                </a:lnTo>
                <a:lnTo>
                  <a:pt x="31" y="149"/>
                </a:lnTo>
                <a:lnTo>
                  <a:pt x="20" y="158"/>
                </a:lnTo>
                <a:lnTo>
                  <a:pt x="11" y="169"/>
                </a:lnTo>
                <a:lnTo>
                  <a:pt x="0" y="180"/>
                </a:lnTo>
                <a:lnTo>
                  <a:pt x="15" y="194"/>
                </a:lnTo>
                <a:lnTo>
                  <a:pt x="25" y="183"/>
                </a:lnTo>
                <a:lnTo>
                  <a:pt x="36" y="172"/>
                </a:lnTo>
                <a:lnTo>
                  <a:pt x="47" y="162"/>
                </a:lnTo>
                <a:lnTo>
                  <a:pt x="56" y="151"/>
                </a:lnTo>
                <a:lnTo>
                  <a:pt x="64" y="140"/>
                </a:lnTo>
                <a:lnTo>
                  <a:pt x="73" y="130"/>
                </a:lnTo>
                <a:lnTo>
                  <a:pt x="82" y="119"/>
                </a:lnTo>
                <a:lnTo>
                  <a:pt x="89" y="107"/>
                </a:lnTo>
                <a:lnTo>
                  <a:pt x="97" y="96"/>
                </a:lnTo>
                <a:lnTo>
                  <a:pt x="104" y="83"/>
                </a:lnTo>
                <a:lnTo>
                  <a:pt x="111" y="71"/>
                </a:lnTo>
                <a:lnTo>
                  <a:pt x="116" y="59"/>
                </a:lnTo>
                <a:lnTo>
                  <a:pt x="123" y="46"/>
                </a:lnTo>
                <a:lnTo>
                  <a:pt x="129" y="34"/>
                </a:lnTo>
                <a:lnTo>
                  <a:pt x="134" y="19"/>
                </a:lnTo>
                <a:lnTo>
                  <a:pt x="139" y="7"/>
                </a:lnTo>
                <a:lnTo>
                  <a:pt x="139" y="5"/>
                </a:lnTo>
                <a:lnTo>
                  <a:pt x="1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1" name=""/>
          <p:cNvSpPr/>
          <p:nvPr/>
        </p:nvSpPr>
        <p:spPr>
          <a:xfrm>
            <a:off x="4106880" y="3513240"/>
            <a:ext cx="123840" cy="141120"/>
          </a:xfrm>
          <a:custGeom>
            <a:avLst/>
            <a:gdLst/>
            <a:ahLst/>
            <a:rect l="l" t="t" r="r" b="b"/>
            <a:pathLst>
              <a:path w="156" h="178">
                <a:moveTo>
                  <a:pt x="149" y="0"/>
                </a:moveTo>
                <a:lnTo>
                  <a:pt x="149" y="0"/>
                </a:lnTo>
                <a:lnTo>
                  <a:pt x="144" y="2"/>
                </a:lnTo>
                <a:lnTo>
                  <a:pt x="139" y="5"/>
                </a:lnTo>
                <a:lnTo>
                  <a:pt x="132" y="7"/>
                </a:lnTo>
                <a:lnTo>
                  <a:pt x="126" y="11"/>
                </a:lnTo>
                <a:lnTo>
                  <a:pt x="114" y="18"/>
                </a:lnTo>
                <a:lnTo>
                  <a:pt x="101" y="27"/>
                </a:lnTo>
                <a:lnTo>
                  <a:pt x="91" y="36"/>
                </a:lnTo>
                <a:lnTo>
                  <a:pt x="80" y="46"/>
                </a:lnTo>
                <a:lnTo>
                  <a:pt x="69" y="59"/>
                </a:lnTo>
                <a:lnTo>
                  <a:pt x="59" y="71"/>
                </a:lnTo>
                <a:lnTo>
                  <a:pt x="50" y="84"/>
                </a:lnTo>
                <a:lnTo>
                  <a:pt x="39" y="96"/>
                </a:lnTo>
                <a:lnTo>
                  <a:pt x="30" y="109"/>
                </a:lnTo>
                <a:lnTo>
                  <a:pt x="23" y="123"/>
                </a:lnTo>
                <a:lnTo>
                  <a:pt x="16" y="135"/>
                </a:lnTo>
                <a:lnTo>
                  <a:pt x="9" y="148"/>
                </a:lnTo>
                <a:lnTo>
                  <a:pt x="5" y="160"/>
                </a:lnTo>
                <a:lnTo>
                  <a:pt x="0" y="173"/>
                </a:lnTo>
                <a:lnTo>
                  <a:pt x="21" y="178"/>
                </a:lnTo>
                <a:lnTo>
                  <a:pt x="25" y="167"/>
                </a:lnTo>
                <a:lnTo>
                  <a:pt x="28" y="157"/>
                </a:lnTo>
                <a:lnTo>
                  <a:pt x="35" y="144"/>
                </a:lnTo>
                <a:lnTo>
                  <a:pt x="41" y="132"/>
                </a:lnTo>
                <a:lnTo>
                  <a:pt x="50" y="119"/>
                </a:lnTo>
                <a:lnTo>
                  <a:pt x="57" y="107"/>
                </a:lnTo>
                <a:lnTo>
                  <a:pt x="66" y="96"/>
                </a:lnTo>
                <a:lnTo>
                  <a:pt x="75" y="84"/>
                </a:lnTo>
                <a:lnTo>
                  <a:pt x="85" y="71"/>
                </a:lnTo>
                <a:lnTo>
                  <a:pt x="96" y="60"/>
                </a:lnTo>
                <a:lnTo>
                  <a:pt x="105" y="52"/>
                </a:lnTo>
                <a:lnTo>
                  <a:pt x="116" y="43"/>
                </a:lnTo>
                <a:lnTo>
                  <a:pt x="126" y="36"/>
                </a:lnTo>
                <a:lnTo>
                  <a:pt x="137" y="28"/>
                </a:lnTo>
                <a:lnTo>
                  <a:pt x="142" y="25"/>
                </a:lnTo>
                <a:lnTo>
                  <a:pt x="146" y="23"/>
                </a:lnTo>
                <a:lnTo>
                  <a:pt x="151" y="21"/>
                </a:lnTo>
                <a:lnTo>
                  <a:pt x="156" y="20"/>
                </a:lnTo>
                <a:lnTo>
                  <a:pt x="156" y="20"/>
                </a:lnTo>
                <a:lnTo>
                  <a:pt x="14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2" name=""/>
          <p:cNvSpPr/>
          <p:nvPr/>
        </p:nvSpPr>
        <p:spPr>
          <a:xfrm>
            <a:off x="4226040" y="3417840"/>
            <a:ext cx="85680" cy="111240"/>
          </a:xfrm>
          <a:custGeom>
            <a:avLst/>
            <a:gdLst/>
            <a:ahLst/>
            <a:rect l="l" t="t" r="r" b="b"/>
            <a:pathLst>
              <a:path w="109" h="141">
                <a:moveTo>
                  <a:pt x="88" y="0"/>
                </a:moveTo>
                <a:lnTo>
                  <a:pt x="88" y="0"/>
                </a:lnTo>
                <a:lnTo>
                  <a:pt x="80" y="19"/>
                </a:lnTo>
                <a:lnTo>
                  <a:pt x="73" y="39"/>
                </a:lnTo>
                <a:lnTo>
                  <a:pt x="70" y="50"/>
                </a:lnTo>
                <a:lnTo>
                  <a:pt x="66" y="57"/>
                </a:lnTo>
                <a:lnTo>
                  <a:pt x="63" y="66"/>
                </a:lnTo>
                <a:lnTo>
                  <a:pt x="59" y="75"/>
                </a:lnTo>
                <a:lnTo>
                  <a:pt x="54" y="82"/>
                </a:lnTo>
                <a:lnTo>
                  <a:pt x="47" y="89"/>
                </a:lnTo>
                <a:lnTo>
                  <a:pt x="41" y="96"/>
                </a:lnTo>
                <a:lnTo>
                  <a:pt x="36" y="103"/>
                </a:lnTo>
                <a:lnTo>
                  <a:pt x="27" y="108"/>
                </a:lnTo>
                <a:lnTo>
                  <a:pt x="20" y="114"/>
                </a:lnTo>
                <a:lnTo>
                  <a:pt x="11" y="117"/>
                </a:lnTo>
                <a:lnTo>
                  <a:pt x="0" y="121"/>
                </a:lnTo>
                <a:lnTo>
                  <a:pt x="7" y="141"/>
                </a:lnTo>
                <a:lnTo>
                  <a:pt x="20" y="135"/>
                </a:lnTo>
                <a:lnTo>
                  <a:pt x="31" y="130"/>
                </a:lnTo>
                <a:lnTo>
                  <a:pt x="41" y="124"/>
                </a:lnTo>
                <a:lnTo>
                  <a:pt x="48" y="117"/>
                </a:lnTo>
                <a:lnTo>
                  <a:pt x="57" y="110"/>
                </a:lnTo>
                <a:lnTo>
                  <a:pt x="64" y="103"/>
                </a:lnTo>
                <a:lnTo>
                  <a:pt x="72" y="94"/>
                </a:lnTo>
                <a:lnTo>
                  <a:pt x="77" y="85"/>
                </a:lnTo>
                <a:lnTo>
                  <a:pt x="82" y="76"/>
                </a:lnTo>
                <a:lnTo>
                  <a:pt x="86" y="66"/>
                </a:lnTo>
                <a:lnTo>
                  <a:pt x="91" y="57"/>
                </a:lnTo>
                <a:lnTo>
                  <a:pt x="95" y="46"/>
                </a:lnTo>
                <a:lnTo>
                  <a:pt x="102" y="27"/>
                </a:lnTo>
                <a:lnTo>
                  <a:pt x="109" y="5"/>
                </a:lnTo>
                <a:lnTo>
                  <a:pt x="109" y="5"/>
                </a:lnTo>
                <a:lnTo>
                  <a:pt x="8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3" name=""/>
          <p:cNvSpPr/>
          <p:nvPr/>
        </p:nvSpPr>
        <p:spPr>
          <a:xfrm>
            <a:off x="4292640" y="3375000"/>
            <a:ext cx="28440" cy="47520"/>
          </a:xfrm>
          <a:custGeom>
            <a:avLst/>
            <a:gdLst/>
            <a:ahLst/>
            <a:rect l="l" t="t" r="r" b="b"/>
            <a:pathLst>
              <a:path w="35" h="59">
                <a:moveTo>
                  <a:pt x="18" y="0"/>
                </a:moveTo>
                <a:lnTo>
                  <a:pt x="14" y="6"/>
                </a:lnTo>
                <a:lnTo>
                  <a:pt x="12" y="11"/>
                </a:lnTo>
                <a:lnTo>
                  <a:pt x="10" y="18"/>
                </a:lnTo>
                <a:lnTo>
                  <a:pt x="7" y="25"/>
                </a:lnTo>
                <a:lnTo>
                  <a:pt x="3" y="41"/>
                </a:lnTo>
                <a:lnTo>
                  <a:pt x="0" y="54"/>
                </a:lnTo>
                <a:lnTo>
                  <a:pt x="23" y="59"/>
                </a:lnTo>
                <a:lnTo>
                  <a:pt x="25" y="47"/>
                </a:lnTo>
                <a:lnTo>
                  <a:pt x="30" y="31"/>
                </a:lnTo>
                <a:lnTo>
                  <a:pt x="32" y="24"/>
                </a:lnTo>
                <a:lnTo>
                  <a:pt x="34" y="18"/>
                </a:lnTo>
                <a:lnTo>
                  <a:pt x="35" y="15"/>
                </a:lnTo>
                <a:lnTo>
                  <a:pt x="35" y="17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4" name=""/>
          <p:cNvSpPr/>
          <p:nvPr/>
        </p:nvSpPr>
        <p:spPr>
          <a:xfrm>
            <a:off x="4305240" y="3371760"/>
            <a:ext cx="158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5" name=""/>
          <p:cNvSpPr/>
          <p:nvPr/>
        </p:nvSpPr>
        <p:spPr>
          <a:xfrm>
            <a:off x="4289400" y="3368520"/>
            <a:ext cx="31680" cy="30240"/>
          </a:xfrm>
          <a:custGeom>
            <a:avLst/>
            <a:gdLst/>
            <a:ahLst/>
            <a:rect l="l" t="t" r="r" b="b"/>
            <a:pathLst>
              <a:path w="41" h="39">
                <a:moveTo>
                  <a:pt x="20" y="39"/>
                </a:moveTo>
                <a:lnTo>
                  <a:pt x="24" y="33"/>
                </a:lnTo>
                <a:lnTo>
                  <a:pt x="29" y="26"/>
                </a:lnTo>
                <a:lnTo>
                  <a:pt x="32" y="21"/>
                </a:lnTo>
                <a:lnTo>
                  <a:pt x="36" y="16"/>
                </a:lnTo>
                <a:lnTo>
                  <a:pt x="38" y="12"/>
                </a:lnTo>
                <a:lnTo>
                  <a:pt x="41" y="5"/>
                </a:lnTo>
                <a:lnTo>
                  <a:pt x="20" y="0"/>
                </a:lnTo>
                <a:lnTo>
                  <a:pt x="20" y="1"/>
                </a:lnTo>
                <a:lnTo>
                  <a:pt x="18" y="5"/>
                </a:lnTo>
                <a:lnTo>
                  <a:pt x="15" y="8"/>
                </a:lnTo>
                <a:lnTo>
                  <a:pt x="11" y="14"/>
                </a:lnTo>
                <a:lnTo>
                  <a:pt x="6" y="21"/>
                </a:lnTo>
                <a:lnTo>
                  <a:pt x="0" y="30"/>
                </a:lnTo>
                <a:lnTo>
                  <a:pt x="20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6" name=""/>
          <p:cNvSpPr/>
          <p:nvPr/>
        </p:nvSpPr>
        <p:spPr>
          <a:xfrm>
            <a:off x="4287960" y="3362400"/>
            <a:ext cx="17280" cy="331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7" name=""/>
          <p:cNvSpPr/>
          <p:nvPr/>
        </p:nvSpPr>
        <p:spPr>
          <a:xfrm>
            <a:off x="4287960" y="3330720"/>
            <a:ext cx="31680" cy="31680"/>
          </a:xfrm>
          <a:custGeom>
            <a:avLst/>
            <a:gdLst/>
            <a:ahLst/>
            <a:rect l="l" t="t" r="r" b="b"/>
            <a:pathLst>
              <a:path w="41" h="40">
                <a:moveTo>
                  <a:pt x="25" y="14"/>
                </a:moveTo>
                <a:lnTo>
                  <a:pt x="25" y="0"/>
                </a:lnTo>
                <a:lnTo>
                  <a:pt x="19" y="5"/>
                </a:lnTo>
                <a:lnTo>
                  <a:pt x="12" y="16"/>
                </a:lnTo>
                <a:lnTo>
                  <a:pt x="7" y="21"/>
                </a:lnTo>
                <a:lnTo>
                  <a:pt x="3" y="26"/>
                </a:lnTo>
                <a:lnTo>
                  <a:pt x="1" y="33"/>
                </a:lnTo>
                <a:lnTo>
                  <a:pt x="0" y="40"/>
                </a:lnTo>
                <a:lnTo>
                  <a:pt x="21" y="40"/>
                </a:lnTo>
                <a:lnTo>
                  <a:pt x="21" y="39"/>
                </a:lnTo>
                <a:lnTo>
                  <a:pt x="23" y="35"/>
                </a:lnTo>
                <a:lnTo>
                  <a:pt x="26" y="32"/>
                </a:lnTo>
                <a:lnTo>
                  <a:pt x="30" y="26"/>
                </a:lnTo>
                <a:lnTo>
                  <a:pt x="35" y="19"/>
                </a:lnTo>
                <a:lnTo>
                  <a:pt x="41" y="14"/>
                </a:lnTo>
                <a:lnTo>
                  <a:pt x="41" y="0"/>
                </a:lnTo>
                <a:lnTo>
                  <a:pt x="25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8" name=""/>
          <p:cNvSpPr/>
          <p:nvPr/>
        </p:nvSpPr>
        <p:spPr>
          <a:xfrm>
            <a:off x="4292640" y="3305160"/>
            <a:ext cx="27000" cy="36360"/>
          </a:xfrm>
          <a:custGeom>
            <a:avLst/>
            <a:gdLst/>
            <a:ahLst/>
            <a:rect l="l" t="t" r="r" b="b"/>
            <a:pathLst>
              <a:path w="34" h="47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2" y="13"/>
                </a:lnTo>
                <a:lnTo>
                  <a:pt x="2" y="20"/>
                </a:lnTo>
                <a:lnTo>
                  <a:pt x="3" y="25"/>
                </a:lnTo>
                <a:lnTo>
                  <a:pt x="7" y="33"/>
                </a:lnTo>
                <a:lnTo>
                  <a:pt x="10" y="36"/>
                </a:lnTo>
                <a:lnTo>
                  <a:pt x="14" y="41"/>
                </a:lnTo>
                <a:lnTo>
                  <a:pt x="18" y="47"/>
                </a:lnTo>
                <a:lnTo>
                  <a:pt x="34" y="33"/>
                </a:lnTo>
                <a:lnTo>
                  <a:pt x="30" y="29"/>
                </a:lnTo>
                <a:lnTo>
                  <a:pt x="28" y="25"/>
                </a:lnTo>
                <a:lnTo>
                  <a:pt x="26" y="22"/>
                </a:lnTo>
                <a:lnTo>
                  <a:pt x="25" y="18"/>
                </a:lnTo>
                <a:lnTo>
                  <a:pt x="23" y="15"/>
                </a:lnTo>
                <a:lnTo>
                  <a:pt x="23" y="11"/>
                </a:lnTo>
                <a:lnTo>
                  <a:pt x="23" y="6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79" name=""/>
          <p:cNvSpPr/>
          <p:nvPr/>
        </p:nvSpPr>
        <p:spPr>
          <a:xfrm>
            <a:off x="4292640" y="3251160"/>
            <a:ext cx="25200" cy="54000"/>
          </a:xfrm>
          <a:custGeom>
            <a:avLst/>
            <a:gdLst/>
            <a:ahLst/>
            <a:rect l="l" t="t" r="r" b="b"/>
            <a:pathLst>
              <a:path w="30" h="67">
                <a:moveTo>
                  <a:pt x="7" y="0"/>
                </a:moveTo>
                <a:lnTo>
                  <a:pt x="7" y="0"/>
                </a:lnTo>
                <a:lnTo>
                  <a:pt x="7" y="14"/>
                </a:lnTo>
                <a:lnTo>
                  <a:pt x="3" y="30"/>
                </a:lnTo>
                <a:lnTo>
                  <a:pt x="3" y="37"/>
                </a:lnTo>
                <a:lnTo>
                  <a:pt x="2" y="48"/>
                </a:lnTo>
                <a:lnTo>
                  <a:pt x="0" y="57"/>
                </a:lnTo>
                <a:lnTo>
                  <a:pt x="0" y="67"/>
                </a:lnTo>
                <a:lnTo>
                  <a:pt x="23" y="67"/>
                </a:lnTo>
                <a:lnTo>
                  <a:pt x="23" y="59"/>
                </a:lnTo>
                <a:lnTo>
                  <a:pt x="23" y="50"/>
                </a:lnTo>
                <a:lnTo>
                  <a:pt x="25" y="41"/>
                </a:lnTo>
                <a:lnTo>
                  <a:pt x="26" y="32"/>
                </a:lnTo>
                <a:lnTo>
                  <a:pt x="28" y="16"/>
                </a:lnTo>
                <a:lnTo>
                  <a:pt x="30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0" name=""/>
          <p:cNvSpPr/>
          <p:nvPr/>
        </p:nvSpPr>
        <p:spPr>
          <a:xfrm>
            <a:off x="4287960" y="3218040"/>
            <a:ext cx="29880" cy="33120"/>
          </a:xfrm>
          <a:custGeom>
            <a:avLst/>
            <a:gdLst/>
            <a:ahLst/>
            <a:rect l="l" t="t" r="r" b="b"/>
            <a:pathLst>
              <a:path w="37" h="43">
                <a:moveTo>
                  <a:pt x="10" y="0"/>
                </a:moveTo>
                <a:lnTo>
                  <a:pt x="0" y="11"/>
                </a:lnTo>
                <a:lnTo>
                  <a:pt x="0" y="14"/>
                </a:lnTo>
                <a:lnTo>
                  <a:pt x="1" y="20"/>
                </a:lnTo>
                <a:lnTo>
                  <a:pt x="1" y="23"/>
                </a:lnTo>
                <a:lnTo>
                  <a:pt x="5" y="27"/>
                </a:lnTo>
                <a:lnTo>
                  <a:pt x="7" y="30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4" y="38"/>
                </a:lnTo>
                <a:lnTo>
                  <a:pt x="14" y="39"/>
                </a:lnTo>
                <a:lnTo>
                  <a:pt x="14" y="43"/>
                </a:lnTo>
                <a:lnTo>
                  <a:pt x="37" y="43"/>
                </a:lnTo>
                <a:lnTo>
                  <a:pt x="37" y="38"/>
                </a:lnTo>
                <a:lnTo>
                  <a:pt x="35" y="34"/>
                </a:lnTo>
                <a:lnTo>
                  <a:pt x="35" y="30"/>
                </a:lnTo>
                <a:lnTo>
                  <a:pt x="33" y="25"/>
                </a:lnTo>
                <a:lnTo>
                  <a:pt x="30" y="21"/>
                </a:lnTo>
                <a:lnTo>
                  <a:pt x="26" y="18"/>
                </a:lnTo>
                <a:lnTo>
                  <a:pt x="25" y="16"/>
                </a:lnTo>
                <a:lnTo>
                  <a:pt x="23" y="14"/>
                </a:lnTo>
                <a:lnTo>
                  <a:pt x="23" y="14"/>
                </a:lnTo>
                <a:lnTo>
                  <a:pt x="23" y="14"/>
                </a:lnTo>
                <a:lnTo>
                  <a:pt x="23" y="13"/>
                </a:lnTo>
                <a:lnTo>
                  <a:pt x="21" y="11"/>
                </a:lnTo>
                <a:lnTo>
                  <a:pt x="10" y="21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1" name=""/>
          <p:cNvSpPr/>
          <p:nvPr/>
        </p:nvSpPr>
        <p:spPr>
          <a:xfrm>
            <a:off x="4295880" y="3218040"/>
            <a:ext cx="21960" cy="15840"/>
          </a:xfrm>
          <a:custGeom>
            <a:avLst/>
            <a:gdLst/>
            <a:ahLst/>
            <a:rect l="l" t="t" r="r" b="b"/>
            <a:pathLst>
              <a:path w="27" h="21">
                <a:moveTo>
                  <a:pt x="4" y="11"/>
                </a:moveTo>
                <a:lnTo>
                  <a:pt x="16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6" y="21"/>
                </a:lnTo>
                <a:lnTo>
                  <a:pt x="27" y="11"/>
                </a:lnTo>
                <a:lnTo>
                  <a:pt x="4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2" name=""/>
          <p:cNvSpPr/>
          <p:nvPr/>
        </p:nvSpPr>
        <p:spPr>
          <a:xfrm>
            <a:off x="4299120" y="3186000"/>
            <a:ext cx="20520" cy="39960"/>
          </a:xfrm>
          <a:custGeom>
            <a:avLst/>
            <a:gdLst/>
            <a:ahLst/>
            <a:rect l="l" t="t" r="r" b="b"/>
            <a:pathLst>
              <a:path w="27" h="50">
                <a:moveTo>
                  <a:pt x="3" y="0"/>
                </a:moveTo>
                <a:lnTo>
                  <a:pt x="3" y="2"/>
                </a:lnTo>
                <a:lnTo>
                  <a:pt x="3" y="11"/>
                </a:lnTo>
                <a:lnTo>
                  <a:pt x="2" y="23"/>
                </a:lnTo>
                <a:lnTo>
                  <a:pt x="0" y="37"/>
                </a:lnTo>
                <a:lnTo>
                  <a:pt x="0" y="50"/>
                </a:lnTo>
                <a:lnTo>
                  <a:pt x="23" y="50"/>
                </a:lnTo>
                <a:lnTo>
                  <a:pt x="23" y="37"/>
                </a:lnTo>
                <a:lnTo>
                  <a:pt x="25" y="25"/>
                </a:lnTo>
                <a:lnTo>
                  <a:pt x="27" y="12"/>
                </a:lnTo>
                <a:lnTo>
                  <a:pt x="27" y="2"/>
                </a:lnTo>
                <a:lnTo>
                  <a:pt x="27" y="5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3" name=""/>
          <p:cNvSpPr/>
          <p:nvPr/>
        </p:nvSpPr>
        <p:spPr>
          <a:xfrm>
            <a:off x="4303800" y="3144960"/>
            <a:ext cx="39600" cy="46080"/>
          </a:xfrm>
          <a:custGeom>
            <a:avLst/>
            <a:gdLst/>
            <a:ahLst/>
            <a:rect l="l" t="t" r="r" b="b"/>
            <a:pathLst>
              <a:path w="52" h="57">
                <a:moveTo>
                  <a:pt x="39" y="20"/>
                </a:moveTo>
                <a:lnTo>
                  <a:pt x="32" y="6"/>
                </a:lnTo>
                <a:lnTo>
                  <a:pt x="31" y="11"/>
                </a:lnTo>
                <a:lnTo>
                  <a:pt x="25" y="16"/>
                </a:lnTo>
                <a:lnTo>
                  <a:pt x="20" y="22"/>
                </a:lnTo>
                <a:lnTo>
                  <a:pt x="16" y="27"/>
                </a:lnTo>
                <a:lnTo>
                  <a:pt x="11" y="32"/>
                </a:lnTo>
                <a:lnTo>
                  <a:pt x="7" y="38"/>
                </a:lnTo>
                <a:lnTo>
                  <a:pt x="2" y="45"/>
                </a:lnTo>
                <a:lnTo>
                  <a:pt x="0" y="52"/>
                </a:lnTo>
                <a:lnTo>
                  <a:pt x="22" y="57"/>
                </a:lnTo>
                <a:lnTo>
                  <a:pt x="22" y="52"/>
                </a:lnTo>
                <a:lnTo>
                  <a:pt x="25" y="48"/>
                </a:lnTo>
                <a:lnTo>
                  <a:pt x="27" y="45"/>
                </a:lnTo>
                <a:lnTo>
                  <a:pt x="32" y="41"/>
                </a:lnTo>
                <a:lnTo>
                  <a:pt x="36" y="36"/>
                </a:lnTo>
                <a:lnTo>
                  <a:pt x="41" y="29"/>
                </a:lnTo>
                <a:lnTo>
                  <a:pt x="47" y="23"/>
                </a:lnTo>
                <a:lnTo>
                  <a:pt x="52" y="15"/>
                </a:lnTo>
                <a:lnTo>
                  <a:pt x="45" y="0"/>
                </a:lnTo>
                <a:lnTo>
                  <a:pt x="39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4" name=""/>
          <p:cNvSpPr/>
          <p:nvPr/>
        </p:nvSpPr>
        <p:spPr>
          <a:xfrm>
            <a:off x="4307040" y="3130560"/>
            <a:ext cx="31680" cy="30240"/>
          </a:xfrm>
          <a:custGeom>
            <a:avLst/>
            <a:gdLst/>
            <a:ahLst/>
            <a:rect l="l" t="t" r="r" b="b"/>
            <a:pathLst>
              <a:path w="39" h="37">
                <a:moveTo>
                  <a:pt x="5" y="0"/>
                </a:moveTo>
                <a:lnTo>
                  <a:pt x="0" y="17"/>
                </a:lnTo>
                <a:lnTo>
                  <a:pt x="7" y="24"/>
                </a:lnTo>
                <a:lnTo>
                  <a:pt x="14" y="28"/>
                </a:lnTo>
                <a:lnTo>
                  <a:pt x="19" y="32"/>
                </a:lnTo>
                <a:lnTo>
                  <a:pt x="23" y="33"/>
                </a:lnTo>
                <a:lnTo>
                  <a:pt x="28" y="35"/>
                </a:lnTo>
                <a:lnTo>
                  <a:pt x="33" y="37"/>
                </a:lnTo>
                <a:lnTo>
                  <a:pt x="39" y="17"/>
                </a:lnTo>
                <a:lnTo>
                  <a:pt x="35" y="16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1" y="8"/>
                </a:lnTo>
                <a:lnTo>
                  <a:pt x="16" y="1"/>
                </a:lnTo>
                <a:lnTo>
                  <a:pt x="10" y="1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5" name=""/>
          <p:cNvSpPr/>
          <p:nvPr/>
        </p:nvSpPr>
        <p:spPr>
          <a:xfrm>
            <a:off x="4311720" y="3129120"/>
            <a:ext cx="27000" cy="17280"/>
          </a:xfrm>
          <a:custGeom>
            <a:avLst/>
            <a:gdLst/>
            <a:ahLst/>
            <a:rect l="l" t="t" r="r" b="b"/>
            <a:pathLst>
              <a:path w="34" h="21">
                <a:moveTo>
                  <a:pt x="14" y="9"/>
                </a:moveTo>
                <a:lnTo>
                  <a:pt x="23" y="2"/>
                </a:lnTo>
                <a:lnTo>
                  <a:pt x="21" y="2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3" y="0"/>
                </a:lnTo>
                <a:lnTo>
                  <a:pt x="0" y="2"/>
                </a:lnTo>
                <a:lnTo>
                  <a:pt x="5" y="21"/>
                </a:lnTo>
                <a:lnTo>
                  <a:pt x="9" y="19"/>
                </a:lnTo>
                <a:lnTo>
                  <a:pt x="11" y="19"/>
                </a:lnTo>
                <a:lnTo>
                  <a:pt x="12" y="19"/>
                </a:lnTo>
                <a:lnTo>
                  <a:pt x="12" y="19"/>
                </a:lnTo>
                <a:lnTo>
                  <a:pt x="18" y="21"/>
                </a:lnTo>
                <a:lnTo>
                  <a:pt x="23" y="21"/>
                </a:lnTo>
                <a:lnTo>
                  <a:pt x="34" y="14"/>
                </a:lnTo>
                <a:lnTo>
                  <a:pt x="1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6" name=""/>
          <p:cNvSpPr/>
          <p:nvPr/>
        </p:nvSpPr>
        <p:spPr>
          <a:xfrm>
            <a:off x="4322880" y="3111480"/>
            <a:ext cx="23760" cy="28440"/>
          </a:xfrm>
          <a:custGeom>
            <a:avLst/>
            <a:gdLst/>
            <a:ahLst/>
            <a:rect l="l" t="t" r="r" b="b"/>
            <a:pathLst>
              <a:path w="30" h="37">
                <a:moveTo>
                  <a:pt x="29" y="0"/>
                </a:moveTo>
                <a:lnTo>
                  <a:pt x="29" y="0"/>
                </a:lnTo>
                <a:lnTo>
                  <a:pt x="22" y="1"/>
                </a:lnTo>
                <a:lnTo>
                  <a:pt x="16" y="5"/>
                </a:lnTo>
                <a:lnTo>
                  <a:pt x="13" y="9"/>
                </a:lnTo>
                <a:lnTo>
                  <a:pt x="9" y="12"/>
                </a:lnTo>
                <a:lnTo>
                  <a:pt x="4" y="21"/>
                </a:lnTo>
                <a:lnTo>
                  <a:pt x="0" y="30"/>
                </a:lnTo>
                <a:lnTo>
                  <a:pt x="22" y="37"/>
                </a:lnTo>
                <a:lnTo>
                  <a:pt x="23" y="30"/>
                </a:lnTo>
                <a:lnTo>
                  <a:pt x="27" y="23"/>
                </a:lnTo>
                <a:lnTo>
                  <a:pt x="29" y="21"/>
                </a:lnTo>
                <a:lnTo>
                  <a:pt x="30" y="19"/>
                </a:lnTo>
                <a:lnTo>
                  <a:pt x="29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7" name=""/>
          <p:cNvSpPr/>
          <p:nvPr/>
        </p:nvSpPr>
        <p:spPr>
          <a:xfrm>
            <a:off x="4344840" y="3111480"/>
            <a:ext cx="14400" cy="15840"/>
          </a:xfrm>
          <a:custGeom>
            <a:avLst/>
            <a:gdLst/>
            <a:ahLst/>
            <a:rect l="l" t="t" r="r" b="b"/>
            <a:pathLst>
              <a:path w="17" h="21">
                <a:moveTo>
                  <a:pt x="17" y="0"/>
                </a:move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9" y="21"/>
                </a:lnTo>
                <a:lnTo>
                  <a:pt x="17" y="21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8" name=""/>
          <p:cNvSpPr/>
          <p:nvPr/>
        </p:nvSpPr>
        <p:spPr>
          <a:xfrm>
            <a:off x="4351320" y="3119400"/>
            <a:ext cx="1584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89" name=""/>
          <p:cNvSpPr/>
          <p:nvPr/>
        </p:nvSpPr>
        <p:spPr>
          <a:xfrm>
            <a:off x="4354560" y="3063960"/>
            <a:ext cx="74520" cy="77760"/>
          </a:xfrm>
          <a:custGeom>
            <a:avLst/>
            <a:gdLst/>
            <a:ahLst/>
            <a:rect l="l" t="t" r="r" b="b"/>
            <a:pathLst>
              <a:path w="95" h="98">
                <a:moveTo>
                  <a:pt x="77" y="2"/>
                </a:moveTo>
                <a:lnTo>
                  <a:pt x="79" y="0"/>
                </a:lnTo>
                <a:lnTo>
                  <a:pt x="70" y="9"/>
                </a:lnTo>
                <a:lnTo>
                  <a:pt x="59" y="19"/>
                </a:lnTo>
                <a:lnTo>
                  <a:pt x="48" y="30"/>
                </a:lnTo>
                <a:lnTo>
                  <a:pt x="39" y="41"/>
                </a:lnTo>
                <a:lnTo>
                  <a:pt x="20" y="64"/>
                </a:lnTo>
                <a:lnTo>
                  <a:pt x="0" y="84"/>
                </a:lnTo>
                <a:lnTo>
                  <a:pt x="15" y="98"/>
                </a:lnTo>
                <a:lnTo>
                  <a:pt x="36" y="76"/>
                </a:lnTo>
                <a:lnTo>
                  <a:pt x="56" y="55"/>
                </a:lnTo>
                <a:lnTo>
                  <a:pt x="64" y="43"/>
                </a:lnTo>
                <a:lnTo>
                  <a:pt x="75" y="34"/>
                </a:lnTo>
                <a:lnTo>
                  <a:pt x="84" y="23"/>
                </a:lnTo>
                <a:lnTo>
                  <a:pt x="93" y="16"/>
                </a:lnTo>
                <a:lnTo>
                  <a:pt x="95" y="14"/>
                </a:lnTo>
                <a:lnTo>
                  <a:pt x="77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0" name=""/>
          <p:cNvSpPr/>
          <p:nvPr/>
        </p:nvSpPr>
        <p:spPr>
          <a:xfrm>
            <a:off x="4414680" y="3044880"/>
            <a:ext cx="55800" cy="31680"/>
          </a:xfrm>
          <a:custGeom>
            <a:avLst/>
            <a:gdLst/>
            <a:ahLst/>
            <a:rect l="l" t="t" r="r" b="b"/>
            <a:pathLst>
              <a:path w="69" h="39">
                <a:moveTo>
                  <a:pt x="57" y="0"/>
                </a:moveTo>
                <a:lnTo>
                  <a:pt x="57" y="0"/>
                </a:lnTo>
                <a:lnTo>
                  <a:pt x="53" y="2"/>
                </a:lnTo>
                <a:lnTo>
                  <a:pt x="50" y="4"/>
                </a:lnTo>
                <a:lnTo>
                  <a:pt x="43" y="5"/>
                </a:lnTo>
                <a:lnTo>
                  <a:pt x="34" y="7"/>
                </a:lnTo>
                <a:lnTo>
                  <a:pt x="25" y="11"/>
                </a:lnTo>
                <a:lnTo>
                  <a:pt x="18" y="14"/>
                </a:lnTo>
                <a:lnTo>
                  <a:pt x="12" y="16"/>
                </a:lnTo>
                <a:lnTo>
                  <a:pt x="9" y="20"/>
                </a:lnTo>
                <a:lnTo>
                  <a:pt x="3" y="23"/>
                </a:lnTo>
                <a:lnTo>
                  <a:pt x="0" y="27"/>
                </a:lnTo>
                <a:lnTo>
                  <a:pt x="18" y="39"/>
                </a:lnTo>
                <a:lnTo>
                  <a:pt x="19" y="37"/>
                </a:lnTo>
                <a:lnTo>
                  <a:pt x="21" y="36"/>
                </a:lnTo>
                <a:lnTo>
                  <a:pt x="23" y="34"/>
                </a:lnTo>
                <a:lnTo>
                  <a:pt x="27" y="32"/>
                </a:lnTo>
                <a:lnTo>
                  <a:pt x="34" y="28"/>
                </a:lnTo>
                <a:lnTo>
                  <a:pt x="41" y="27"/>
                </a:lnTo>
                <a:lnTo>
                  <a:pt x="48" y="25"/>
                </a:lnTo>
                <a:lnTo>
                  <a:pt x="55" y="23"/>
                </a:lnTo>
                <a:lnTo>
                  <a:pt x="62" y="20"/>
                </a:lnTo>
                <a:lnTo>
                  <a:pt x="69" y="18"/>
                </a:lnTo>
                <a:lnTo>
                  <a:pt x="5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1" name=""/>
          <p:cNvSpPr/>
          <p:nvPr/>
        </p:nvSpPr>
        <p:spPr>
          <a:xfrm>
            <a:off x="4459320" y="3011400"/>
            <a:ext cx="50760" cy="46080"/>
          </a:xfrm>
          <a:custGeom>
            <a:avLst/>
            <a:gdLst/>
            <a:ahLst/>
            <a:rect l="l" t="t" r="r" b="b"/>
            <a:pathLst>
              <a:path w="62" h="59">
                <a:moveTo>
                  <a:pt x="55" y="0"/>
                </a:moveTo>
                <a:lnTo>
                  <a:pt x="55" y="0"/>
                </a:lnTo>
                <a:lnTo>
                  <a:pt x="44" y="6"/>
                </a:lnTo>
                <a:lnTo>
                  <a:pt x="37" y="11"/>
                </a:lnTo>
                <a:lnTo>
                  <a:pt x="30" y="16"/>
                </a:lnTo>
                <a:lnTo>
                  <a:pt x="25" y="22"/>
                </a:lnTo>
                <a:lnTo>
                  <a:pt x="19" y="27"/>
                </a:lnTo>
                <a:lnTo>
                  <a:pt x="16" y="30"/>
                </a:lnTo>
                <a:lnTo>
                  <a:pt x="9" y="36"/>
                </a:lnTo>
                <a:lnTo>
                  <a:pt x="0" y="43"/>
                </a:lnTo>
                <a:lnTo>
                  <a:pt x="10" y="59"/>
                </a:lnTo>
                <a:lnTo>
                  <a:pt x="21" y="52"/>
                </a:lnTo>
                <a:lnTo>
                  <a:pt x="30" y="47"/>
                </a:lnTo>
                <a:lnTo>
                  <a:pt x="35" y="41"/>
                </a:lnTo>
                <a:lnTo>
                  <a:pt x="41" y="36"/>
                </a:lnTo>
                <a:lnTo>
                  <a:pt x="46" y="30"/>
                </a:lnTo>
                <a:lnTo>
                  <a:pt x="50" y="27"/>
                </a:lnTo>
                <a:lnTo>
                  <a:pt x="55" y="23"/>
                </a:lnTo>
                <a:lnTo>
                  <a:pt x="62" y="20"/>
                </a:lnTo>
                <a:lnTo>
                  <a:pt x="60" y="20"/>
                </a:lnTo>
                <a:lnTo>
                  <a:pt x="5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2" name=""/>
          <p:cNvSpPr/>
          <p:nvPr/>
        </p:nvSpPr>
        <p:spPr>
          <a:xfrm>
            <a:off x="4505400" y="2984400"/>
            <a:ext cx="42840" cy="41400"/>
          </a:xfrm>
          <a:custGeom>
            <a:avLst/>
            <a:gdLst/>
            <a:ahLst/>
            <a:rect l="l" t="t" r="r" b="b"/>
            <a:pathLst>
              <a:path w="55" h="54">
                <a:moveTo>
                  <a:pt x="41" y="0"/>
                </a:moveTo>
                <a:lnTo>
                  <a:pt x="39" y="2"/>
                </a:lnTo>
                <a:lnTo>
                  <a:pt x="30" y="15"/>
                </a:lnTo>
                <a:lnTo>
                  <a:pt x="23" y="24"/>
                </a:lnTo>
                <a:lnTo>
                  <a:pt x="19" y="25"/>
                </a:lnTo>
                <a:lnTo>
                  <a:pt x="14" y="29"/>
                </a:lnTo>
                <a:lnTo>
                  <a:pt x="9" y="31"/>
                </a:lnTo>
                <a:lnTo>
                  <a:pt x="0" y="34"/>
                </a:lnTo>
                <a:lnTo>
                  <a:pt x="5" y="54"/>
                </a:lnTo>
                <a:lnTo>
                  <a:pt x="14" y="50"/>
                </a:lnTo>
                <a:lnTo>
                  <a:pt x="23" y="47"/>
                </a:lnTo>
                <a:lnTo>
                  <a:pt x="30" y="43"/>
                </a:lnTo>
                <a:lnTo>
                  <a:pt x="37" y="38"/>
                </a:lnTo>
                <a:lnTo>
                  <a:pt x="46" y="27"/>
                </a:lnTo>
                <a:lnTo>
                  <a:pt x="55" y="15"/>
                </a:lnTo>
                <a:lnTo>
                  <a:pt x="53" y="18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3" name=""/>
          <p:cNvSpPr/>
          <p:nvPr/>
        </p:nvSpPr>
        <p:spPr>
          <a:xfrm>
            <a:off x="4538520" y="2973240"/>
            <a:ext cx="44640" cy="25560"/>
          </a:xfrm>
          <a:custGeom>
            <a:avLst/>
            <a:gdLst/>
            <a:ahLst/>
            <a:rect l="l" t="t" r="r" b="b"/>
            <a:pathLst>
              <a:path w="56" h="32">
                <a:moveTo>
                  <a:pt x="49" y="0"/>
                </a:moveTo>
                <a:lnTo>
                  <a:pt x="34" y="7"/>
                </a:lnTo>
                <a:lnTo>
                  <a:pt x="36" y="7"/>
                </a:lnTo>
                <a:lnTo>
                  <a:pt x="33" y="7"/>
                </a:lnTo>
                <a:lnTo>
                  <a:pt x="27" y="9"/>
                </a:lnTo>
                <a:lnTo>
                  <a:pt x="22" y="9"/>
                </a:lnTo>
                <a:lnTo>
                  <a:pt x="15" y="9"/>
                </a:lnTo>
                <a:lnTo>
                  <a:pt x="8" y="13"/>
                </a:lnTo>
                <a:lnTo>
                  <a:pt x="0" y="14"/>
                </a:lnTo>
                <a:lnTo>
                  <a:pt x="13" y="32"/>
                </a:lnTo>
                <a:lnTo>
                  <a:pt x="15" y="30"/>
                </a:lnTo>
                <a:lnTo>
                  <a:pt x="18" y="30"/>
                </a:lnTo>
                <a:lnTo>
                  <a:pt x="24" y="30"/>
                </a:lnTo>
                <a:lnTo>
                  <a:pt x="31" y="29"/>
                </a:lnTo>
                <a:lnTo>
                  <a:pt x="36" y="29"/>
                </a:lnTo>
                <a:lnTo>
                  <a:pt x="43" y="27"/>
                </a:lnTo>
                <a:lnTo>
                  <a:pt x="49" y="23"/>
                </a:lnTo>
                <a:lnTo>
                  <a:pt x="50" y="20"/>
                </a:lnTo>
                <a:lnTo>
                  <a:pt x="54" y="16"/>
                </a:lnTo>
                <a:lnTo>
                  <a:pt x="56" y="13"/>
                </a:lnTo>
                <a:lnTo>
                  <a:pt x="41" y="20"/>
                </a:lnTo>
                <a:lnTo>
                  <a:pt x="4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4" name=""/>
          <p:cNvSpPr/>
          <p:nvPr/>
        </p:nvSpPr>
        <p:spPr>
          <a:xfrm>
            <a:off x="4572000" y="2963880"/>
            <a:ext cx="39600" cy="25560"/>
          </a:xfrm>
          <a:custGeom>
            <a:avLst/>
            <a:gdLst/>
            <a:ahLst/>
            <a:rect l="l" t="t" r="r" b="b"/>
            <a:pathLst>
              <a:path w="50" h="33">
                <a:moveTo>
                  <a:pt x="41" y="0"/>
                </a:moveTo>
                <a:lnTo>
                  <a:pt x="31" y="6"/>
                </a:lnTo>
                <a:lnTo>
                  <a:pt x="29" y="8"/>
                </a:lnTo>
                <a:lnTo>
                  <a:pt x="29" y="8"/>
                </a:lnTo>
                <a:lnTo>
                  <a:pt x="27" y="11"/>
                </a:lnTo>
                <a:lnTo>
                  <a:pt x="25" y="11"/>
                </a:lnTo>
                <a:lnTo>
                  <a:pt x="22" y="13"/>
                </a:lnTo>
                <a:lnTo>
                  <a:pt x="18" y="13"/>
                </a:lnTo>
                <a:lnTo>
                  <a:pt x="15" y="13"/>
                </a:lnTo>
                <a:lnTo>
                  <a:pt x="8" y="11"/>
                </a:lnTo>
                <a:lnTo>
                  <a:pt x="0" y="29"/>
                </a:lnTo>
                <a:lnTo>
                  <a:pt x="9" y="33"/>
                </a:lnTo>
                <a:lnTo>
                  <a:pt x="18" y="33"/>
                </a:lnTo>
                <a:lnTo>
                  <a:pt x="25" y="31"/>
                </a:lnTo>
                <a:lnTo>
                  <a:pt x="34" y="29"/>
                </a:lnTo>
                <a:lnTo>
                  <a:pt x="40" y="27"/>
                </a:lnTo>
                <a:lnTo>
                  <a:pt x="45" y="24"/>
                </a:lnTo>
                <a:lnTo>
                  <a:pt x="48" y="18"/>
                </a:lnTo>
                <a:lnTo>
                  <a:pt x="50" y="15"/>
                </a:lnTo>
                <a:lnTo>
                  <a:pt x="41" y="20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5" name=""/>
          <p:cNvSpPr/>
          <p:nvPr/>
        </p:nvSpPr>
        <p:spPr>
          <a:xfrm>
            <a:off x="4602240" y="2948040"/>
            <a:ext cx="39600" cy="31680"/>
          </a:xfrm>
          <a:custGeom>
            <a:avLst/>
            <a:gdLst/>
            <a:ahLst/>
            <a:rect l="l" t="t" r="r" b="b"/>
            <a:pathLst>
              <a:path w="49" h="41">
                <a:moveTo>
                  <a:pt x="42" y="0"/>
                </a:moveTo>
                <a:lnTo>
                  <a:pt x="32" y="5"/>
                </a:lnTo>
                <a:lnTo>
                  <a:pt x="19" y="13"/>
                </a:lnTo>
                <a:lnTo>
                  <a:pt x="14" y="16"/>
                </a:lnTo>
                <a:lnTo>
                  <a:pt x="8" y="18"/>
                </a:lnTo>
                <a:lnTo>
                  <a:pt x="3" y="20"/>
                </a:lnTo>
                <a:lnTo>
                  <a:pt x="0" y="21"/>
                </a:lnTo>
                <a:lnTo>
                  <a:pt x="0" y="41"/>
                </a:lnTo>
                <a:lnTo>
                  <a:pt x="8" y="39"/>
                </a:lnTo>
                <a:lnTo>
                  <a:pt x="17" y="38"/>
                </a:lnTo>
                <a:lnTo>
                  <a:pt x="24" y="34"/>
                </a:lnTo>
                <a:lnTo>
                  <a:pt x="30" y="30"/>
                </a:lnTo>
                <a:lnTo>
                  <a:pt x="42" y="23"/>
                </a:lnTo>
                <a:lnTo>
                  <a:pt x="49" y="20"/>
                </a:lnTo>
                <a:lnTo>
                  <a:pt x="4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6" name=""/>
          <p:cNvSpPr/>
          <p:nvPr/>
        </p:nvSpPr>
        <p:spPr>
          <a:xfrm>
            <a:off x="4637160" y="2948040"/>
            <a:ext cx="52200" cy="28440"/>
          </a:xfrm>
          <a:custGeom>
            <a:avLst/>
            <a:gdLst/>
            <a:ahLst/>
            <a:rect l="l" t="t" r="r" b="b"/>
            <a:pathLst>
              <a:path w="66" h="38">
                <a:moveTo>
                  <a:pt x="66" y="18"/>
                </a:moveTo>
                <a:lnTo>
                  <a:pt x="7" y="0"/>
                </a:lnTo>
                <a:lnTo>
                  <a:pt x="0" y="21"/>
                </a:lnTo>
                <a:lnTo>
                  <a:pt x="59" y="38"/>
                </a:lnTo>
                <a:lnTo>
                  <a:pt x="66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7" name=""/>
          <p:cNvSpPr/>
          <p:nvPr/>
        </p:nvSpPr>
        <p:spPr>
          <a:xfrm>
            <a:off x="4676760" y="2941560"/>
            <a:ext cx="17640" cy="28800"/>
          </a:xfrm>
          <a:custGeom>
            <a:avLst/>
            <a:gdLst/>
            <a:ahLst/>
            <a:rect l="l" t="t" r="r" b="b"/>
            <a:pathLst>
              <a:path w="23" h="36">
                <a:moveTo>
                  <a:pt x="13" y="0"/>
                </a:moveTo>
                <a:lnTo>
                  <a:pt x="0" y="11"/>
                </a:lnTo>
                <a:lnTo>
                  <a:pt x="0" y="18"/>
                </a:lnTo>
                <a:lnTo>
                  <a:pt x="0" y="23"/>
                </a:lnTo>
                <a:lnTo>
                  <a:pt x="0" y="28"/>
                </a:lnTo>
                <a:lnTo>
                  <a:pt x="0" y="36"/>
                </a:lnTo>
                <a:lnTo>
                  <a:pt x="23" y="36"/>
                </a:lnTo>
                <a:lnTo>
                  <a:pt x="23" y="28"/>
                </a:lnTo>
                <a:lnTo>
                  <a:pt x="23" y="23"/>
                </a:lnTo>
                <a:lnTo>
                  <a:pt x="23" y="18"/>
                </a:lnTo>
                <a:lnTo>
                  <a:pt x="23" y="11"/>
                </a:lnTo>
                <a:lnTo>
                  <a:pt x="13" y="21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8" name=""/>
          <p:cNvSpPr/>
          <p:nvPr/>
        </p:nvSpPr>
        <p:spPr>
          <a:xfrm>
            <a:off x="4686480" y="2911320"/>
            <a:ext cx="69840" cy="47880"/>
          </a:xfrm>
          <a:custGeom>
            <a:avLst/>
            <a:gdLst/>
            <a:ahLst/>
            <a:rect l="l" t="t" r="r" b="b"/>
            <a:pathLst>
              <a:path w="89" h="58">
                <a:moveTo>
                  <a:pt x="89" y="5"/>
                </a:moveTo>
                <a:lnTo>
                  <a:pt x="81" y="1"/>
                </a:lnTo>
                <a:lnTo>
                  <a:pt x="73" y="0"/>
                </a:lnTo>
                <a:lnTo>
                  <a:pt x="67" y="0"/>
                </a:lnTo>
                <a:lnTo>
                  <a:pt x="60" y="1"/>
                </a:lnTo>
                <a:lnTo>
                  <a:pt x="53" y="5"/>
                </a:lnTo>
                <a:lnTo>
                  <a:pt x="48" y="9"/>
                </a:lnTo>
                <a:lnTo>
                  <a:pt x="42" y="12"/>
                </a:lnTo>
                <a:lnTo>
                  <a:pt x="39" y="17"/>
                </a:lnTo>
                <a:lnTo>
                  <a:pt x="30" y="25"/>
                </a:lnTo>
                <a:lnTo>
                  <a:pt x="19" y="32"/>
                </a:lnTo>
                <a:lnTo>
                  <a:pt x="16" y="33"/>
                </a:lnTo>
                <a:lnTo>
                  <a:pt x="10" y="35"/>
                </a:lnTo>
                <a:lnTo>
                  <a:pt x="5" y="37"/>
                </a:lnTo>
                <a:lnTo>
                  <a:pt x="0" y="37"/>
                </a:lnTo>
                <a:lnTo>
                  <a:pt x="0" y="58"/>
                </a:lnTo>
                <a:lnTo>
                  <a:pt x="8" y="57"/>
                </a:lnTo>
                <a:lnTo>
                  <a:pt x="17" y="55"/>
                </a:lnTo>
                <a:lnTo>
                  <a:pt x="24" y="53"/>
                </a:lnTo>
                <a:lnTo>
                  <a:pt x="32" y="48"/>
                </a:lnTo>
                <a:lnTo>
                  <a:pt x="42" y="41"/>
                </a:lnTo>
                <a:lnTo>
                  <a:pt x="53" y="32"/>
                </a:lnTo>
                <a:lnTo>
                  <a:pt x="57" y="28"/>
                </a:lnTo>
                <a:lnTo>
                  <a:pt x="60" y="25"/>
                </a:lnTo>
                <a:lnTo>
                  <a:pt x="64" y="23"/>
                </a:lnTo>
                <a:lnTo>
                  <a:pt x="67" y="21"/>
                </a:lnTo>
                <a:lnTo>
                  <a:pt x="71" y="21"/>
                </a:lnTo>
                <a:lnTo>
                  <a:pt x="73" y="21"/>
                </a:lnTo>
                <a:lnTo>
                  <a:pt x="74" y="21"/>
                </a:lnTo>
                <a:lnTo>
                  <a:pt x="78" y="23"/>
                </a:lnTo>
                <a:lnTo>
                  <a:pt x="89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999" name=""/>
          <p:cNvSpPr/>
          <p:nvPr/>
        </p:nvSpPr>
        <p:spPr>
          <a:xfrm>
            <a:off x="4753080" y="2914560"/>
            <a:ext cx="252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0" name=""/>
          <p:cNvSpPr/>
          <p:nvPr/>
        </p:nvSpPr>
        <p:spPr>
          <a:xfrm>
            <a:off x="4770360" y="2911320"/>
            <a:ext cx="17640" cy="11160"/>
          </a:xfrm>
          <a:custGeom>
            <a:avLst/>
            <a:gdLst/>
            <a:ahLst/>
            <a:rect l="l" t="t" r="r" b="b"/>
            <a:pathLst>
              <a:path w="22" h="14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14"/>
                </a:lnTo>
                <a:lnTo>
                  <a:pt x="22" y="14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1" name=""/>
          <p:cNvSpPr/>
          <p:nvPr/>
        </p:nvSpPr>
        <p:spPr>
          <a:xfrm>
            <a:off x="4767120" y="2900520"/>
            <a:ext cx="20880" cy="10800"/>
          </a:xfrm>
          <a:custGeom>
            <a:avLst/>
            <a:gdLst/>
            <a:ahLst/>
            <a:rect l="l" t="t" r="r" b="b"/>
            <a:pathLst>
              <a:path w="25" h="15">
                <a:moveTo>
                  <a:pt x="0" y="6"/>
                </a:move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25" y="15"/>
                </a:lnTo>
                <a:lnTo>
                  <a:pt x="21" y="6"/>
                </a:lnTo>
                <a:lnTo>
                  <a:pt x="18" y="0"/>
                </a:lnTo>
                <a:lnTo>
                  <a:pt x="21" y="9"/>
                </a:lnTo>
                <a:lnTo>
                  <a:pt x="0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0" bIns="-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2" name=""/>
          <p:cNvSpPr/>
          <p:nvPr/>
        </p:nvSpPr>
        <p:spPr>
          <a:xfrm>
            <a:off x="4767120" y="2873520"/>
            <a:ext cx="44640" cy="34920"/>
          </a:xfrm>
          <a:custGeom>
            <a:avLst/>
            <a:gdLst/>
            <a:ahLst/>
            <a:rect l="l" t="t" r="r" b="b"/>
            <a:pathLst>
              <a:path w="55" h="42">
                <a:moveTo>
                  <a:pt x="55" y="0"/>
                </a:moveTo>
                <a:lnTo>
                  <a:pt x="55" y="0"/>
                </a:lnTo>
                <a:lnTo>
                  <a:pt x="50" y="0"/>
                </a:lnTo>
                <a:lnTo>
                  <a:pt x="44" y="0"/>
                </a:lnTo>
                <a:lnTo>
                  <a:pt x="39" y="1"/>
                </a:lnTo>
                <a:lnTo>
                  <a:pt x="35" y="3"/>
                </a:lnTo>
                <a:lnTo>
                  <a:pt x="27" y="5"/>
                </a:lnTo>
                <a:lnTo>
                  <a:pt x="19" y="10"/>
                </a:lnTo>
                <a:lnTo>
                  <a:pt x="12" y="16"/>
                </a:lnTo>
                <a:lnTo>
                  <a:pt x="7" y="21"/>
                </a:lnTo>
                <a:lnTo>
                  <a:pt x="3" y="26"/>
                </a:lnTo>
                <a:lnTo>
                  <a:pt x="3" y="30"/>
                </a:lnTo>
                <a:lnTo>
                  <a:pt x="2" y="33"/>
                </a:lnTo>
                <a:lnTo>
                  <a:pt x="0" y="39"/>
                </a:lnTo>
                <a:lnTo>
                  <a:pt x="19" y="42"/>
                </a:lnTo>
                <a:lnTo>
                  <a:pt x="21" y="41"/>
                </a:lnTo>
                <a:lnTo>
                  <a:pt x="21" y="39"/>
                </a:lnTo>
                <a:lnTo>
                  <a:pt x="23" y="37"/>
                </a:lnTo>
                <a:lnTo>
                  <a:pt x="23" y="33"/>
                </a:lnTo>
                <a:lnTo>
                  <a:pt x="27" y="30"/>
                </a:lnTo>
                <a:lnTo>
                  <a:pt x="32" y="26"/>
                </a:lnTo>
                <a:lnTo>
                  <a:pt x="35" y="24"/>
                </a:lnTo>
                <a:lnTo>
                  <a:pt x="43" y="21"/>
                </a:lnTo>
                <a:lnTo>
                  <a:pt x="44" y="21"/>
                </a:lnTo>
                <a:lnTo>
                  <a:pt x="48" y="21"/>
                </a:lnTo>
                <a:lnTo>
                  <a:pt x="51" y="21"/>
                </a:lnTo>
                <a:lnTo>
                  <a:pt x="55" y="19"/>
                </a:lnTo>
                <a:lnTo>
                  <a:pt x="5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3" name=""/>
          <p:cNvSpPr/>
          <p:nvPr/>
        </p:nvSpPr>
        <p:spPr>
          <a:xfrm>
            <a:off x="4811760" y="2873520"/>
            <a:ext cx="20520" cy="23760"/>
          </a:xfrm>
          <a:custGeom>
            <a:avLst/>
            <a:gdLst/>
            <a:ahLst/>
            <a:rect l="l" t="t" r="r" b="b"/>
            <a:pathLst>
              <a:path w="27" h="30">
                <a:moveTo>
                  <a:pt x="27" y="10"/>
                </a:moveTo>
                <a:lnTo>
                  <a:pt x="27" y="10"/>
                </a:lnTo>
                <a:lnTo>
                  <a:pt x="27" y="10"/>
                </a:lnTo>
                <a:lnTo>
                  <a:pt x="25" y="8"/>
                </a:lnTo>
                <a:lnTo>
                  <a:pt x="23" y="8"/>
                </a:lnTo>
                <a:lnTo>
                  <a:pt x="21" y="7"/>
                </a:lnTo>
                <a:lnTo>
                  <a:pt x="16" y="5"/>
                </a:lnTo>
                <a:lnTo>
                  <a:pt x="12" y="1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2" y="19"/>
                </a:lnTo>
                <a:lnTo>
                  <a:pt x="4" y="21"/>
                </a:lnTo>
                <a:lnTo>
                  <a:pt x="5" y="21"/>
                </a:lnTo>
                <a:lnTo>
                  <a:pt x="9" y="23"/>
                </a:lnTo>
                <a:lnTo>
                  <a:pt x="11" y="24"/>
                </a:lnTo>
                <a:lnTo>
                  <a:pt x="16" y="26"/>
                </a:lnTo>
                <a:lnTo>
                  <a:pt x="20" y="30"/>
                </a:lnTo>
                <a:lnTo>
                  <a:pt x="27" y="30"/>
                </a:lnTo>
                <a:lnTo>
                  <a:pt x="2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4" name=""/>
          <p:cNvSpPr/>
          <p:nvPr/>
        </p:nvSpPr>
        <p:spPr>
          <a:xfrm>
            <a:off x="4832280" y="2871720"/>
            <a:ext cx="28800" cy="25560"/>
          </a:xfrm>
          <a:custGeom>
            <a:avLst/>
            <a:gdLst/>
            <a:ahLst/>
            <a:rect l="l" t="t" r="r" b="b"/>
            <a:pathLst>
              <a:path w="35" h="34">
                <a:moveTo>
                  <a:pt x="19" y="0"/>
                </a:moveTo>
                <a:lnTo>
                  <a:pt x="16" y="5"/>
                </a:lnTo>
                <a:lnTo>
                  <a:pt x="9" y="11"/>
                </a:lnTo>
                <a:lnTo>
                  <a:pt x="5" y="11"/>
                </a:lnTo>
                <a:lnTo>
                  <a:pt x="3" y="12"/>
                </a:lnTo>
                <a:lnTo>
                  <a:pt x="1" y="14"/>
                </a:lnTo>
                <a:lnTo>
                  <a:pt x="0" y="14"/>
                </a:lnTo>
                <a:lnTo>
                  <a:pt x="0" y="34"/>
                </a:lnTo>
                <a:lnTo>
                  <a:pt x="5" y="34"/>
                </a:lnTo>
                <a:lnTo>
                  <a:pt x="12" y="32"/>
                </a:lnTo>
                <a:lnTo>
                  <a:pt x="17" y="28"/>
                </a:lnTo>
                <a:lnTo>
                  <a:pt x="21" y="25"/>
                </a:lnTo>
                <a:lnTo>
                  <a:pt x="30" y="20"/>
                </a:lnTo>
                <a:lnTo>
                  <a:pt x="35" y="14"/>
                </a:lnTo>
                <a:lnTo>
                  <a:pt x="1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5" name=""/>
          <p:cNvSpPr/>
          <p:nvPr/>
        </p:nvSpPr>
        <p:spPr>
          <a:xfrm>
            <a:off x="4854600" y="2868480"/>
            <a:ext cx="205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6" name=""/>
          <p:cNvSpPr/>
          <p:nvPr/>
        </p:nvSpPr>
        <p:spPr>
          <a:xfrm>
            <a:off x="4867200" y="2874960"/>
            <a:ext cx="58680" cy="28440"/>
          </a:xfrm>
          <a:custGeom>
            <a:avLst/>
            <a:gdLst/>
            <a:ahLst/>
            <a:rect l="l" t="t" r="r" b="b"/>
            <a:pathLst>
              <a:path w="75" h="36">
                <a:moveTo>
                  <a:pt x="75" y="16"/>
                </a:moveTo>
                <a:lnTo>
                  <a:pt x="75" y="16"/>
                </a:lnTo>
                <a:lnTo>
                  <a:pt x="66" y="16"/>
                </a:lnTo>
                <a:lnTo>
                  <a:pt x="56" y="15"/>
                </a:lnTo>
                <a:lnTo>
                  <a:pt x="47" y="15"/>
                </a:lnTo>
                <a:lnTo>
                  <a:pt x="38" y="13"/>
                </a:lnTo>
                <a:lnTo>
                  <a:pt x="34" y="13"/>
                </a:lnTo>
                <a:lnTo>
                  <a:pt x="31" y="11"/>
                </a:lnTo>
                <a:lnTo>
                  <a:pt x="29" y="9"/>
                </a:lnTo>
                <a:lnTo>
                  <a:pt x="27" y="7"/>
                </a:lnTo>
                <a:lnTo>
                  <a:pt x="24" y="6"/>
                </a:lnTo>
                <a:lnTo>
                  <a:pt x="24" y="4"/>
                </a:lnTo>
                <a:lnTo>
                  <a:pt x="22" y="2"/>
                </a:lnTo>
                <a:lnTo>
                  <a:pt x="22" y="0"/>
                </a:lnTo>
                <a:lnTo>
                  <a:pt x="0" y="4"/>
                </a:lnTo>
                <a:lnTo>
                  <a:pt x="2" y="9"/>
                </a:lnTo>
                <a:lnTo>
                  <a:pt x="6" y="15"/>
                </a:lnTo>
                <a:lnTo>
                  <a:pt x="8" y="18"/>
                </a:lnTo>
                <a:lnTo>
                  <a:pt x="13" y="23"/>
                </a:lnTo>
                <a:lnTo>
                  <a:pt x="18" y="27"/>
                </a:lnTo>
                <a:lnTo>
                  <a:pt x="22" y="29"/>
                </a:lnTo>
                <a:lnTo>
                  <a:pt x="27" y="31"/>
                </a:lnTo>
                <a:lnTo>
                  <a:pt x="32" y="32"/>
                </a:lnTo>
                <a:lnTo>
                  <a:pt x="43" y="34"/>
                </a:lnTo>
                <a:lnTo>
                  <a:pt x="54" y="36"/>
                </a:lnTo>
                <a:lnTo>
                  <a:pt x="66" y="36"/>
                </a:lnTo>
                <a:lnTo>
                  <a:pt x="75" y="36"/>
                </a:lnTo>
                <a:lnTo>
                  <a:pt x="7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7" name=""/>
          <p:cNvSpPr/>
          <p:nvPr/>
        </p:nvSpPr>
        <p:spPr>
          <a:xfrm>
            <a:off x="4925880" y="2882880"/>
            <a:ext cx="25560" cy="20520"/>
          </a:xfrm>
          <a:custGeom>
            <a:avLst/>
            <a:gdLst/>
            <a:ahLst/>
            <a:rect l="l" t="t" r="r" b="b"/>
            <a:pathLst>
              <a:path w="32" h="27">
                <a:moveTo>
                  <a:pt x="11" y="9"/>
                </a:moveTo>
                <a:lnTo>
                  <a:pt x="18" y="0"/>
                </a:lnTo>
                <a:lnTo>
                  <a:pt x="11" y="4"/>
                </a:lnTo>
                <a:lnTo>
                  <a:pt x="7" y="6"/>
                </a:lnTo>
                <a:lnTo>
                  <a:pt x="5" y="6"/>
                </a:lnTo>
                <a:lnTo>
                  <a:pt x="4" y="7"/>
                </a:lnTo>
                <a:lnTo>
                  <a:pt x="0" y="7"/>
                </a:lnTo>
                <a:lnTo>
                  <a:pt x="0" y="27"/>
                </a:lnTo>
                <a:lnTo>
                  <a:pt x="5" y="27"/>
                </a:lnTo>
                <a:lnTo>
                  <a:pt x="11" y="27"/>
                </a:lnTo>
                <a:lnTo>
                  <a:pt x="14" y="25"/>
                </a:lnTo>
                <a:lnTo>
                  <a:pt x="18" y="23"/>
                </a:lnTo>
                <a:lnTo>
                  <a:pt x="21" y="22"/>
                </a:lnTo>
                <a:lnTo>
                  <a:pt x="25" y="20"/>
                </a:lnTo>
                <a:lnTo>
                  <a:pt x="32" y="9"/>
                </a:lnTo>
                <a:lnTo>
                  <a:pt x="1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8" name=""/>
          <p:cNvSpPr/>
          <p:nvPr/>
        </p:nvSpPr>
        <p:spPr>
          <a:xfrm>
            <a:off x="4933800" y="2879640"/>
            <a:ext cx="17640" cy="9720"/>
          </a:xfrm>
          <a:custGeom>
            <a:avLst/>
            <a:gdLst/>
            <a:ahLst/>
            <a:rect l="l" t="t" r="r" b="b"/>
            <a:pathLst>
              <a:path w="21" h="12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12"/>
                </a:lnTo>
                <a:lnTo>
                  <a:pt x="21" y="12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09" name=""/>
          <p:cNvSpPr/>
          <p:nvPr/>
        </p:nvSpPr>
        <p:spPr>
          <a:xfrm>
            <a:off x="4933800" y="2859120"/>
            <a:ext cx="24120" cy="20520"/>
          </a:xfrm>
          <a:custGeom>
            <a:avLst/>
            <a:gdLst/>
            <a:ahLst/>
            <a:rect l="l" t="t" r="r" b="b"/>
            <a:pathLst>
              <a:path w="28" h="25">
                <a:moveTo>
                  <a:pt x="9" y="0"/>
                </a:moveTo>
                <a:lnTo>
                  <a:pt x="5" y="5"/>
                </a:lnTo>
                <a:lnTo>
                  <a:pt x="2" y="10"/>
                </a:lnTo>
                <a:lnTo>
                  <a:pt x="0" y="18"/>
                </a:lnTo>
                <a:lnTo>
                  <a:pt x="0" y="25"/>
                </a:lnTo>
                <a:lnTo>
                  <a:pt x="23" y="25"/>
                </a:lnTo>
                <a:lnTo>
                  <a:pt x="23" y="21"/>
                </a:lnTo>
                <a:lnTo>
                  <a:pt x="23" y="18"/>
                </a:lnTo>
                <a:lnTo>
                  <a:pt x="27" y="14"/>
                </a:lnTo>
                <a:lnTo>
                  <a:pt x="28" y="9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0" name=""/>
          <p:cNvSpPr/>
          <p:nvPr/>
        </p:nvSpPr>
        <p:spPr>
          <a:xfrm>
            <a:off x="4948200" y="2855880"/>
            <a:ext cx="144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1" name=""/>
          <p:cNvSpPr/>
          <p:nvPr/>
        </p:nvSpPr>
        <p:spPr>
          <a:xfrm>
            <a:off x="4946760" y="2859120"/>
            <a:ext cx="23760" cy="34920"/>
          </a:xfrm>
          <a:custGeom>
            <a:avLst/>
            <a:gdLst/>
            <a:ahLst/>
            <a:rect l="l" t="t" r="r" b="b"/>
            <a:pathLst>
              <a:path w="28" h="42">
                <a:moveTo>
                  <a:pt x="18" y="28"/>
                </a:moveTo>
                <a:lnTo>
                  <a:pt x="16" y="42"/>
                </a:lnTo>
                <a:lnTo>
                  <a:pt x="19" y="37"/>
                </a:lnTo>
                <a:lnTo>
                  <a:pt x="23" y="32"/>
                </a:lnTo>
                <a:lnTo>
                  <a:pt x="25" y="26"/>
                </a:lnTo>
                <a:lnTo>
                  <a:pt x="25" y="21"/>
                </a:lnTo>
                <a:lnTo>
                  <a:pt x="25" y="19"/>
                </a:lnTo>
                <a:lnTo>
                  <a:pt x="25" y="16"/>
                </a:lnTo>
                <a:lnTo>
                  <a:pt x="27" y="12"/>
                </a:lnTo>
                <a:lnTo>
                  <a:pt x="28" y="9"/>
                </a:lnTo>
                <a:lnTo>
                  <a:pt x="9" y="0"/>
                </a:lnTo>
                <a:lnTo>
                  <a:pt x="7" y="7"/>
                </a:lnTo>
                <a:lnTo>
                  <a:pt x="5" y="12"/>
                </a:lnTo>
                <a:lnTo>
                  <a:pt x="5" y="16"/>
                </a:lnTo>
                <a:lnTo>
                  <a:pt x="5" y="19"/>
                </a:lnTo>
                <a:lnTo>
                  <a:pt x="5" y="21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0" y="41"/>
                </a:lnTo>
                <a:lnTo>
                  <a:pt x="18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2" name=""/>
          <p:cNvSpPr/>
          <p:nvPr/>
        </p:nvSpPr>
        <p:spPr>
          <a:xfrm>
            <a:off x="4946760" y="2882880"/>
            <a:ext cx="41040" cy="22320"/>
          </a:xfrm>
          <a:custGeom>
            <a:avLst/>
            <a:gdLst/>
            <a:ahLst/>
            <a:rect l="l" t="t" r="r" b="b"/>
            <a:pathLst>
              <a:path w="51" h="29">
                <a:moveTo>
                  <a:pt x="51" y="7"/>
                </a:moveTo>
                <a:lnTo>
                  <a:pt x="51" y="7"/>
                </a:lnTo>
                <a:lnTo>
                  <a:pt x="41" y="7"/>
                </a:lnTo>
                <a:lnTo>
                  <a:pt x="30" y="7"/>
                </a:lnTo>
                <a:lnTo>
                  <a:pt x="25" y="6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8" y="0"/>
                </a:lnTo>
                <a:lnTo>
                  <a:pt x="0" y="13"/>
                </a:lnTo>
                <a:lnTo>
                  <a:pt x="3" y="16"/>
                </a:lnTo>
                <a:lnTo>
                  <a:pt x="7" y="20"/>
                </a:lnTo>
                <a:lnTo>
                  <a:pt x="9" y="22"/>
                </a:lnTo>
                <a:lnTo>
                  <a:pt x="14" y="23"/>
                </a:lnTo>
                <a:lnTo>
                  <a:pt x="21" y="27"/>
                </a:lnTo>
                <a:lnTo>
                  <a:pt x="28" y="29"/>
                </a:lnTo>
                <a:lnTo>
                  <a:pt x="41" y="29"/>
                </a:lnTo>
                <a:lnTo>
                  <a:pt x="51" y="29"/>
                </a:lnTo>
                <a:lnTo>
                  <a:pt x="5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3" name=""/>
          <p:cNvSpPr/>
          <p:nvPr/>
        </p:nvSpPr>
        <p:spPr>
          <a:xfrm>
            <a:off x="4987800" y="2887560"/>
            <a:ext cx="93960" cy="23760"/>
          </a:xfrm>
          <a:custGeom>
            <a:avLst/>
            <a:gdLst/>
            <a:ahLst/>
            <a:rect l="l" t="t" r="r" b="b"/>
            <a:pathLst>
              <a:path w="118" h="31">
                <a:moveTo>
                  <a:pt x="102" y="27"/>
                </a:moveTo>
                <a:lnTo>
                  <a:pt x="111" y="11"/>
                </a:lnTo>
                <a:lnTo>
                  <a:pt x="97" y="11"/>
                </a:lnTo>
                <a:lnTo>
                  <a:pt x="84" y="9"/>
                </a:lnTo>
                <a:lnTo>
                  <a:pt x="72" y="7"/>
                </a:lnTo>
                <a:lnTo>
                  <a:pt x="59" y="6"/>
                </a:lnTo>
                <a:lnTo>
                  <a:pt x="45" y="4"/>
                </a:lnTo>
                <a:lnTo>
                  <a:pt x="32" y="2"/>
                </a:lnTo>
                <a:lnTo>
                  <a:pt x="16" y="0"/>
                </a:lnTo>
                <a:lnTo>
                  <a:pt x="0" y="0"/>
                </a:lnTo>
                <a:lnTo>
                  <a:pt x="0" y="20"/>
                </a:lnTo>
                <a:lnTo>
                  <a:pt x="15" y="22"/>
                </a:lnTo>
                <a:lnTo>
                  <a:pt x="29" y="22"/>
                </a:lnTo>
                <a:lnTo>
                  <a:pt x="43" y="24"/>
                </a:lnTo>
                <a:lnTo>
                  <a:pt x="56" y="25"/>
                </a:lnTo>
                <a:lnTo>
                  <a:pt x="68" y="27"/>
                </a:lnTo>
                <a:lnTo>
                  <a:pt x="82" y="29"/>
                </a:lnTo>
                <a:lnTo>
                  <a:pt x="97" y="31"/>
                </a:lnTo>
                <a:lnTo>
                  <a:pt x="111" y="31"/>
                </a:lnTo>
                <a:lnTo>
                  <a:pt x="118" y="13"/>
                </a:lnTo>
                <a:lnTo>
                  <a:pt x="102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4" name=""/>
          <p:cNvSpPr/>
          <p:nvPr/>
        </p:nvSpPr>
        <p:spPr>
          <a:xfrm>
            <a:off x="5067360" y="2887560"/>
            <a:ext cx="17280" cy="22320"/>
          </a:xfrm>
          <a:custGeom>
            <a:avLst/>
            <a:gdLst/>
            <a:ahLst/>
            <a:rect l="l" t="t" r="r" b="b"/>
            <a:pathLst>
              <a:path w="21" h="27">
                <a:moveTo>
                  <a:pt x="4" y="0"/>
                </a:moveTo>
                <a:lnTo>
                  <a:pt x="2" y="6"/>
                </a:lnTo>
                <a:lnTo>
                  <a:pt x="2" y="7"/>
                </a:lnTo>
                <a:lnTo>
                  <a:pt x="2" y="11"/>
                </a:lnTo>
                <a:lnTo>
                  <a:pt x="0" y="15"/>
                </a:lnTo>
                <a:lnTo>
                  <a:pt x="0" y="18"/>
                </a:lnTo>
                <a:lnTo>
                  <a:pt x="2" y="24"/>
                </a:lnTo>
                <a:lnTo>
                  <a:pt x="4" y="27"/>
                </a:lnTo>
                <a:lnTo>
                  <a:pt x="18" y="13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1" y="11"/>
                </a:lnTo>
                <a:lnTo>
                  <a:pt x="21" y="6"/>
                </a:lnTo>
                <a:lnTo>
                  <a:pt x="20" y="11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5" name=""/>
          <p:cNvSpPr/>
          <p:nvPr/>
        </p:nvSpPr>
        <p:spPr>
          <a:xfrm>
            <a:off x="5070600" y="2855880"/>
            <a:ext cx="17280" cy="41400"/>
          </a:xfrm>
          <a:custGeom>
            <a:avLst/>
            <a:gdLst/>
            <a:ahLst/>
            <a:rect l="l" t="t" r="r" b="b"/>
            <a:pathLst>
              <a:path w="23" h="52">
                <a:moveTo>
                  <a:pt x="7" y="0"/>
                </a:moveTo>
                <a:lnTo>
                  <a:pt x="7" y="2"/>
                </a:lnTo>
                <a:lnTo>
                  <a:pt x="5" y="6"/>
                </a:lnTo>
                <a:lnTo>
                  <a:pt x="3" y="9"/>
                </a:lnTo>
                <a:lnTo>
                  <a:pt x="1" y="13"/>
                </a:lnTo>
                <a:lnTo>
                  <a:pt x="1" y="16"/>
                </a:lnTo>
                <a:lnTo>
                  <a:pt x="1" y="24"/>
                </a:lnTo>
                <a:lnTo>
                  <a:pt x="1" y="29"/>
                </a:lnTo>
                <a:lnTo>
                  <a:pt x="1" y="32"/>
                </a:lnTo>
                <a:lnTo>
                  <a:pt x="1" y="36"/>
                </a:lnTo>
                <a:lnTo>
                  <a:pt x="1" y="36"/>
                </a:lnTo>
                <a:lnTo>
                  <a:pt x="1" y="38"/>
                </a:lnTo>
                <a:lnTo>
                  <a:pt x="1" y="40"/>
                </a:lnTo>
                <a:lnTo>
                  <a:pt x="0" y="41"/>
                </a:lnTo>
                <a:lnTo>
                  <a:pt x="16" y="52"/>
                </a:lnTo>
                <a:lnTo>
                  <a:pt x="19" y="48"/>
                </a:lnTo>
                <a:lnTo>
                  <a:pt x="19" y="45"/>
                </a:lnTo>
                <a:lnTo>
                  <a:pt x="21" y="40"/>
                </a:lnTo>
                <a:lnTo>
                  <a:pt x="21" y="38"/>
                </a:lnTo>
                <a:lnTo>
                  <a:pt x="21" y="31"/>
                </a:lnTo>
                <a:lnTo>
                  <a:pt x="21" y="25"/>
                </a:lnTo>
                <a:lnTo>
                  <a:pt x="21" y="22"/>
                </a:lnTo>
                <a:lnTo>
                  <a:pt x="21" y="18"/>
                </a:lnTo>
                <a:lnTo>
                  <a:pt x="21" y="16"/>
                </a:lnTo>
                <a:lnTo>
                  <a:pt x="21" y="16"/>
                </a:lnTo>
                <a:lnTo>
                  <a:pt x="21" y="15"/>
                </a:lnTo>
                <a:lnTo>
                  <a:pt x="23" y="13"/>
                </a:lnTo>
                <a:lnTo>
                  <a:pt x="23" y="13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6" name=""/>
          <p:cNvSpPr/>
          <p:nvPr/>
        </p:nvSpPr>
        <p:spPr>
          <a:xfrm>
            <a:off x="5075280" y="2817720"/>
            <a:ext cx="66600" cy="47880"/>
          </a:xfrm>
          <a:custGeom>
            <a:avLst/>
            <a:gdLst/>
            <a:ahLst/>
            <a:rect l="l" t="t" r="r" b="b"/>
            <a:pathLst>
              <a:path w="85" h="61">
                <a:moveTo>
                  <a:pt x="78" y="0"/>
                </a:moveTo>
                <a:lnTo>
                  <a:pt x="77" y="0"/>
                </a:lnTo>
                <a:lnTo>
                  <a:pt x="68" y="6"/>
                </a:lnTo>
                <a:lnTo>
                  <a:pt x="57" y="9"/>
                </a:lnTo>
                <a:lnTo>
                  <a:pt x="45" y="15"/>
                </a:lnTo>
                <a:lnTo>
                  <a:pt x="36" y="22"/>
                </a:lnTo>
                <a:lnTo>
                  <a:pt x="25" y="27"/>
                </a:lnTo>
                <a:lnTo>
                  <a:pt x="16" y="34"/>
                </a:lnTo>
                <a:lnTo>
                  <a:pt x="7" y="40"/>
                </a:lnTo>
                <a:lnTo>
                  <a:pt x="0" y="48"/>
                </a:lnTo>
                <a:lnTo>
                  <a:pt x="16" y="61"/>
                </a:lnTo>
                <a:lnTo>
                  <a:pt x="21" y="56"/>
                </a:lnTo>
                <a:lnTo>
                  <a:pt x="28" y="50"/>
                </a:lnTo>
                <a:lnTo>
                  <a:pt x="37" y="43"/>
                </a:lnTo>
                <a:lnTo>
                  <a:pt x="46" y="38"/>
                </a:lnTo>
                <a:lnTo>
                  <a:pt x="57" y="32"/>
                </a:lnTo>
                <a:lnTo>
                  <a:pt x="66" y="29"/>
                </a:lnTo>
                <a:lnTo>
                  <a:pt x="77" y="23"/>
                </a:lnTo>
                <a:lnTo>
                  <a:pt x="85" y="20"/>
                </a:lnTo>
                <a:lnTo>
                  <a:pt x="84" y="20"/>
                </a:lnTo>
                <a:lnTo>
                  <a:pt x="7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7" name=""/>
          <p:cNvSpPr/>
          <p:nvPr/>
        </p:nvSpPr>
        <p:spPr>
          <a:xfrm>
            <a:off x="5137200" y="2786040"/>
            <a:ext cx="76320" cy="46080"/>
          </a:xfrm>
          <a:custGeom>
            <a:avLst/>
            <a:gdLst/>
            <a:ahLst/>
            <a:rect l="l" t="t" r="r" b="b"/>
            <a:pathLst>
              <a:path w="96" h="59">
                <a:moveTo>
                  <a:pt x="75" y="0"/>
                </a:moveTo>
                <a:lnTo>
                  <a:pt x="75" y="0"/>
                </a:lnTo>
                <a:lnTo>
                  <a:pt x="75" y="6"/>
                </a:lnTo>
                <a:lnTo>
                  <a:pt x="73" y="9"/>
                </a:lnTo>
                <a:lnTo>
                  <a:pt x="72" y="11"/>
                </a:lnTo>
                <a:lnTo>
                  <a:pt x="70" y="14"/>
                </a:lnTo>
                <a:lnTo>
                  <a:pt x="68" y="16"/>
                </a:lnTo>
                <a:lnTo>
                  <a:pt x="64" y="20"/>
                </a:lnTo>
                <a:lnTo>
                  <a:pt x="59" y="22"/>
                </a:lnTo>
                <a:lnTo>
                  <a:pt x="55" y="23"/>
                </a:lnTo>
                <a:lnTo>
                  <a:pt x="43" y="29"/>
                </a:lnTo>
                <a:lnTo>
                  <a:pt x="31" y="32"/>
                </a:lnTo>
                <a:lnTo>
                  <a:pt x="16" y="36"/>
                </a:lnTo>
                <a:lnTo>
                  <a:pt x="0" y="39"/>
                </a:lnTo>
                <a:lnTo>
                  <a:pt x="6" y="59"/>
                </a:lnTo>
                <a:lnTo>
                  <a:pt x="20" y="55"/>
                </a:lnTo>
                <a:lnTo>
                  <a:pt x="36" y="52"/>
                </a:lnTo>
                <a:lnTo>
                  <a:pt x="50" y="48"/>
                </a:lnTo>
                <a:lnTo>
                  <a:pt x="63" y="43"/>
                </a:lnTo>
                <a:lnTo>
                  <a:pt x="70" y="41"/>
                </a:lnTo>
                <a:lnTo>
                  <a:pt x="75" y="38"/>
                </a:lnTo>
                <a:lnTo>
                  <a:pt x="82" y="32"/>
                </a:lnTo>
                <a:lnTo>
                  <a:pt x="88" y="27"/>
                </a:lnTo>
                <a:lnTo>
                  <a:pt x="91" y="22"/>
                </a:lnTo>
                <a:lnTo>
                  <a:pt x="93" y="14"/>
                </a:lnTo>
                <a:lnTo>
                  <a:pt x="95" y="7"/>
                </a:lnTo>
                <a:lnTo>
                  <a:pt x="96" y="0"/>
                </a:lnTo>
                <a:lnTo>
                  <a:pt x="7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8" name=""/>
          <p:cNvSpPr/>
          <p:nvPr/>
        </p:nvSpPr>
        <p:spPr>
          <a:xfrm>
            <a:off x="5194440" y="2751120"/>
            <a:ext cx="19080" cy="34920"/>
          </a:xfrm>
          <a:custGeom>
            <a:avLst/>
            <a:gdLst/>
            <a:ahLst/>
            <a:rect l="l" t="t" r="r" b="b"/>
            <a:pathLst>
              <a:path w="23" h="44">
                <a:moveTo>
                  <a:pt x="0" y="0"/>
                </a:moveTo>
                <a:lnTo>
                  <a:pt x="0" y="0"/>
                </a:lnTo>
                <a:lnTo>
                  <a:pt x="0" y="10"/>
                </a:lnTo>
                <a:lnTo>
                  <a:pt x="0" y="21"/>
                </a:lnTo>
                <a:lnTo>
                  <a:pt x="0" y="32"/>
                </a:lnTo>
                <a:lnTo>
                  <a:pt x="0" y="44"/>
                </a:lnTo>
                <a:lnTo>
                  <a:pt x="23" y="44"/>
                </a:lnTo>
                <a:lnTo>
                  <a:pt x="23" y="32"/>
                </a:lnTo>
                <a:lnTo>
                  <a:pt x="23" y="21"/>
                </a:lnTo>
                <a:lnTo>
                  <a:pt x="23" y="10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19" name=""/>
          <p:cNvSpPr/>
          <p:nvPr/>
        </p:nvSpPr>
        <p:spPr>
          <a:xfrm>
            <a:off x="5194440" y="2657520"/>
            <a:ext cx="83880" cy="93600"/>
          </a:xfrm>
          <a:custGeom>
            <a:avLst/>
            <a:gdLst/>
            <a:ahLst/>
            <a:rect l="l" t="t" r="r" b="b"/>
            <a:pathLst>
              <a:path w="105" h="118">
                <a:moveTo>
                  <a:pt x="91" y="0"/>
                </a:moveTo>
                <a:lnTo>
                  <a:pt x="91" y="0"/>
                </a:lnTo>
                <a:lnTo>
                  <a:pt x="79" y="9"/>
                </a:lnTo>
                <a:lnTo>
                  <a:pt x="66" y="20"/>
                </a:lnTo>
                <a:lnTo>
                  <a:pt x="50" y="30"/>
                </a:lnTo>
                <a:lnTo>
                  <a:pt x="36" y="45"/>
                </a:lnTo>
                <a:lnTo>
                  <a:pt x="29" y="52"/>
                </a:lnTo>
                <a:lnTo>
                  <a:pt x="23" y="59"/>
                </a:lnTo>
                <a:lnTo>
                  <a:pt x="16" y="66"/>
                </a:lnTo>
                <a:lnTo>
                  <a:pt x="11" y="77"/>
                </a:lnTo>
                <a:lnTo>
                  <a:pt x="7" y="86"/>
                </a:lnTo>
                <a:lnTo>
                  <a:pt x="4" y="95"/>
                </a:lnTo>
                <a:lnTo>
                  <a:pt x="0" y="107"/>
                </a:lnTo>
                <a:lnTo>
                  <a:pt x="0" y="118"/>
                </a:lnTo>
                <a:lnTo>
                  <a:pt x="22" y="118"/>
                </a:lnTo>
                <a:lnTo>
                  <a:pt x="23" y="109"/>
                </a:lnTo>
                <a:lnTo>
                  <a:pt x="25" y="100"/>
                </a:lnTo>
                <a:lnTo>
                  <a:pt x="27" y="93"/>
                </a:lnTo>
                <a:lnTo>
                  <a:pt x="31" y="86"/>
                </a:lnTo>
                <a:lnTo>
                  <a:pt x="34" y="79"/>
                </a:lnTo>
                <a:lnTo>
                  <a:pt x="39" y="71"/>
                </a:lnTo>
                <a:lnTo>
                  <a:pt x="45" y="64"/>
                </a:lnTo>
                <a:lnTo>
                  <a:pt x="52" y="59"/>
                </a:lnTo>
                <a:lnTo>
                  <a:pt x="64" y="46"/>
                </a:lnTo>
                <a:lnTo>
                  <a:pt x="79" y="36"/>
                </a:lnTo>
                <a:lnTo>
                  <a:pt x="93" y="25"/>
                </a:lnTo>
                <a:lnTo>
                  <a:pt x="105" y="16"/>
                </a:lnTo>
                <a:lnTo>
                  <a:pt x="105" y="16"/>
                </a:lnTo>
                <a:lnTo>
                  <a:pt x="9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0" name=""/>
          <p:cNvSpPr/>
          <p:nvPr/>
        </p:nvSpPr>
        <p:spPr>
          <a:xfrm>
            <a:off x="5265720" y="2606760"/>
            <a:ext cx="50760" cy="61920"/>
          </a:xfrm>
          <a:custGeom>
            <a:avLst/>
            <a:gdLst/>
            <a:ahLst/>
            <a:rect l="l" t="t" r="r" b="b"/>
            <a:pathLst>
              <a:path w="64" h="78">
                <a:moveTo>
                  <a:pt x="47" y="0"/>
                </a:moveTo>
                <a:lnTo>
                  <a:pt x="45" y="2"/>
                </a:lnTo>
                <a:lnTo>
                  <a:pt x="36" y="18"/>
                </a:lnTo>
                <a:lnTo>
                  <a:pt x="25" y="34"/>
                </a:lnTo>
                <a:lnTo>
                  <a:pt x="20" y="41"/>
                </a:lnTo>
                <a:lnTo>
                  <a:pt x="15" y="50"/>
                </a:lnTo>
                <a:lnTo>
                  <a:pt x="7" y="57"/>
                </a:lnTo>
                <a:lnTo>
                  <a:pt x="0" y="64"/>
                </a:lnTo>
                <a:lnTo>
                  <a:pt x="15" y="78"/>
                </a:lnTo>
                <a:lnTo>
                  <a:pt x="23" y="70"/>
                </a:lnTo>
                <a:lnTo>
                  <a:pt x="31" y="61"/>
                </a:lnTo>
                <a:lnTo>
                  <a:pt x="38" y="54"/>
                </a:lnTo>
                <a:lnTo>
                  <a:pt x="45" y="45"/>
                </a:lnTo>
                <a:lnTo>
                  <a:pt x="55" y="27"/>
                </a:lnTo>
                <a:lnTo>
                  <a:pt x="64" y="11"/>
                </a:lnTo>
                <a:lnTo>
                  <a:pt x="63" y="13"/>
                </a:lnTo>
                <a:lnTo>
                  <a:pt x="4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1" name=""/>
          <p:cNvSpPr/>
          <p:nvPr/>
        </p:nvSpPr>
        <p:spPr>
          <a:xfrm>
            <a:off x="1889280" y="5492880"/>
            <a:ext cx="29880" cy="25200"/>
          </a:xfrm>
          <a:custGeom>
            <a:avLst/>
            <a:gdLst/>
            <a:ahLst/>
            <a:rect l="l" t="t" r="r" b="b"/>
            <a:pathLst>
              <a:path w="39" h="32">
                <a:moveTo>
                  <a:pt x="39" y="32"/>
                </a:moveTo>
                <a:lnTo>
                  <a:pt x="39" y="32"/>
                </a:lnTo>
                <a:lnTo>
                  <a:pt x="39" y="28"/>
                </a:lnTo>
                <a:lnTo>
                  <a:pt x="37" y="23"/>
                </a:lnTo>
                <a:lnTo>
                  <a:pt x="37" y="21"/>
                </a:lnTo>
                <a:lnTo>
                  <a:pt x="33" y="18"/>
                </a:lnTo>
                <a:lnTo>
                  <a:pt x="32" y="12"/>
                </a:lnTo>
                <a:lnTo>
                  <a:pt x="28" y="9"/>
                </a:lnTo>
                <a:lnTo>
                  <a:pt x="25" y="5"/>
                </a:lnTo>
                <a:lnTo>
                  <a:pt x="23" y="3"/>
                </a:lnTo>
                <a:lnTo>
                  <a:pt x="23" y="3"/>
                </a:lnTo>
                <a:lnTo>
                  <a:pt x="21" y="2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1" y="9"/>
                </a:lnTo>
                <a:lnTo>
                  <a:pt x="3" y="12"/>
                </a:lnTo>
                <a:lnTo>
                  <a:pt x="5" y="16"/>
                </a:lnTo>
                <a:lnTo>
                  <a:pt x="9" y="19"/>
                </a:lnTo>
                <a:lnTo>
                  <a:pt x="12" y="23"/>
                </a:lnTo>
                <a:lnTo>
                  <a:pt x="14" y="27"/>
                </a:lnTo>
                <a:lnTo>
                  <a:pt x="17" y="30"/>
                </a:lnTo>
                <a:lnTo>
                  <a:pt x="17" y="30"/>
                </a:lnTo>
                <a:lnTo>
                  <a:pt x="17" y="32"/>
                </a:lnTo>
                <a:lnTo>
                  <a:pt x="17" y="32"/>
                </a:lnTo>
                <a:lnTo>
                  <a:pt x="39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2" name=""/>
          <p:cNvSpPr/>
          <p:nvPr/>
        </p:nvSpPr>
        <p:spPr>
          <a:xfrm>
            <a:off x="1887480" y="5518080"/>
            <a:ext cx="31680" cy="96840"/>
          </a:xfrm>
          <a:custGeom>
            <a:avLst/>
            <a:gdLst/>
            <a:ahLst/>
            <a:rect l="l" t="t" r="r" b="b"/>
            <a:pathLst>
              <a:path w="41" h="121">
                <a:moveTo>
                  <a:pt x="19" y="121"/>
                </a:moveTo>
                <a:lnTo>
                  <a:pt x="23" y="110"/>
                </a:lnTo>
                <a:lnTo>
                  <a:pt x="27" y="96"/>
                </a:lnTo>
                <a:lnTo>
                  <a:pt x="30" y="76"/>
                </a:lnTo>
                <a:lnTo>
                  <a:pt x="34" y="59"/>
                </a:lnTo>
                <a:lnTo>
                  <a:pt x="35" y="39"/>
                </a:lnTo>
                <a:lnTo>
                  <a:pt x="39" y="21"/>
                </a:lnTo>
                <a:lnTo>
                  <a:pt x="41" y="9"/>
                </a:lnTo>
                <a:lnTo>
                  <a:pt x="41" y="0"/>
                </a:lnTo>
                <a:lnTo>
                  <a:pt x="19" y="0"/>
                </a:lnTo>
                <a:lnTo>
                  <a:pt x="19" y="5"/>
                </a:lnTo>
                <a:lnTo>
                  <a:pt x="18" y="18"/>
                </a:lnTo>
                <a:lnTo>
                  <a:pt x="16" y="35"/>
                </a:lnTo>
                <a:lnTo>
                  <a:pt x="12" y="53"/>
                </a:lnTo>
                <a:lnTo>
                  <a:pt x="9" y="73"/>
                </a:lnTo>
                <a:lnTo>
                  <a:pt x="5" y="91"/>
                </a:lnTo>
                <a:lnTo>
                  <a:pt x="2" y="105"/>
                </a:lnTo>
                <a:lnTo>
                  <a:pt x="0" y="114"/>
                </a:lnTo>
                <a:lnTo>
                  <a:pt x="19" y="1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3" name=""/>
          <p:cNvSpPr/>
          <p:nvPr/>
        </p:nvSpPr>
        <p:spPr>
          <a:xfrm>
            <a:off x="1873080" y="5603760"/>
            <a:ext cx="223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4" name=""/>
          <p:cNvSpPr/>
          <p:nvPr/>
        </p:nvSpPr>
        <p:spPr>
          <a:xfrm>
            <a:off x="1865160" y="5567400"/>
            <a:ext cx="17640" cy="42840"/>
          </a:xfrm>
          <a:custGeom>
            <a:avLst/>
            <a:gdLst/>
            <a:ahLst/>
            <a:rect l="l" t="t" r="r" b="b"/>
            <a:pathLst>
              <a:path w="24" h="56">
                <a:moveTo>
                  <a:pt x="0" y="4"/>
                </a:moveTo>
                <a:lnTo>
                  <a:pt x="2" y="9"/>
                </a:lnTo>
                <a:lnTo>
                  <a:pt x="2" y="13"/>
                </a:lnTo>
                <a:lnTo>
                  <a:pt x="4" y="15"/>
                </a:lnTo>
                <a:lnTo>
                  <a:pt x="4" y="18"/>
                </a:lnTo>
                <a:lnTo>
                  <a:pt x="2" y="22"/>
                </a:lnTo>
                <a:lnTo>
                  <a:pt x="2" y="34"/>
                </a:lnTo>
                <a:lnTo>
                  <a:pt x="0" y="56"/>
                </a:lnTo>
                <a:lnTo>
                  <a:pt x="20" y="56"/>
                </a:lnTo>
                <a:lnTo>
                  <a:pt x="22" y="36"/>
                </a:lnTo>
                <a:lnTo>
                  <a:pt x="24" y="24"/>
                </a:lnTo>
                <a:lnTo>
                  <a:pt x="24" y="18"/>
                </a:lnTo>
                <a:lnTo>
                  <a:pt x="24" y="13"/>
                </a:lnTo>
                <a:lnTo>
                  <a:pt x="22" y="6"/>
                </a:lnTo>
                <a:lnTo>
                  <a:pt x="20" y="0"/>
                </a:lnTo>
                <a:lnTo>
                  <a:pt x="20" y="4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5" name=""/>
          <p:cNvSpPr/>
          <p:nvPr/>
        </p:nvSpPr>
        <p:spPr>
          <a:xfrm>
            <a:off x="1843200" y="5524560"/>
            <a:ext cx="38160" cy="46080"/>
          </a:xfrm>
          <a:custGeom>
            <a:avLst/>
            <a:gdLst/>
            <a:ahLst/>
            <a:rect l="l" t="t" r="r" b="b"/>
            <a:pathLst>
              <a:path w="48" h="59">
                <a:moveTo>
                  <a:pt x="3" y="0"/>
                </a:moveTo>
                <a:lnTo>
                  <a:pt x="0" y="7"/>
                </a:lnTo>
                <a:lnTo>
                  <a:pt x="0" y="14"/>
                </a:lnTo>
                <a:lnTo>
                  <a:pt x="0" y="21"/>
                </a:lnTo>
                <a:lnTo>
                  <a:pt x="1" y="27"/>
                </a:lnTo>
                <a:lnTo>
                  <a:pt x="3" y="32"/>
                </a:lnTo>
                <a:lnTo>
                  <a:pt x="7" y="37"/>
                </a:lnTo>
                <a:lnTo>
                  <a:pt x="10" y="43"/>
                </a:lnTo>
                <a:lnTo>
                  <a:pt x="14" y="46"/>
                </a:lnTo>
                <a:lnTo>
                  <a:pt x="19" y="52"/>
                </a:lnTo>
                <a:lnTo>
                  <a:pt x="25" y="55"/>
                </a:lnTo>
                <a:lnTo>
                  <a:pt x="26" y="57"/>
                </a:lnTo>
                <a:lnTo>
                  <a:pt x="26" y="59"/>
                </a:lnTo>
                <a:lnTo>
                  <a:pt x="26" y="59"/>
                </a:lnTo>
                <a:lnTo>
                  <a:pt x="26" y="59"/>
                </a:lnTo>
                <a:lnTo>
                  <a:pt x="48" y="59"/>
                </a:lnTo>
                <a:lnTo>
                  <a:pt x="48" y="53"/>
                </a:lnTo>
                <a:lnTo>
                  <a:pt x="46" y="48"/>
                </a:lnTo>
                <a:lnTo>
                  <a:pt x="42" y="44"/>
                </a:lnTo>
                <a:lnTo>
                  <a:pt x="39" y="41"/>
                </a:lnTo>
                <a:lnTo>
                  <a:pt x="33" y="36"/>
                </a:lnTo>
                <a:lnTo>
                  <a:pt x="28" y="32"/>
                </a:lnTo>
                <a:lnTo>
                  <a:pt x="26" y="28"/>
                </a:lnTo>
                <a:lnTo>
                  <a:pt x="25" y="27"/>
                </a:lnTo>
                <a:lnTo>
                  <a:pt x="23" y="23"/>
                </a:lnTo>
                <a:lnTo>
                  <a:pt x="23" y="21"/>
                </a:lnTo>
                <a:lnTo>
                  <a:pt x="21" y="18"/>
                </a:lnTo>
                <a:lnTo>
                  <a:pt x="21" y="14"/>
                </a:lnTo>
                <a:lnTo>
                  <a:pt x="21" y="11"/>
                </a:lnTo>
                <a:lnTo>
                  <a:pt x="23" y="5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6" name=""/>
          <p:cNvSpPr/>
          <p:nvPr/>
        </p:nvSpPr>
        <p:spPr>
          <a:xfrm>
            <a:off x="1836720" y="5518080"/>
            <a:ext cx="158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7" name=""/>
          <p:cNvSpPr/>
          <p:nvPr/>
        </p:nvSpPr>
        <p:spPr>
          <a:xfrm>
            <a:off x="1805040" y="5518080"/>
            <a:ext cx="36360" cy="33480"/>
          </a:xfrm>
          <a:custGeom>
            <a:avLst/>
            <a:gdLst/>
            <a:ahLst/>
            <a:rect l="l" t="t" r="r" b="b"/>
            <a:pathLst>
              <a:path w="44" h="41">
                <a:moveTo>
                  <a:pt x="0" y="41"/>
                </a:moveTo>
                <a:lnTo>
                  <a:pt x="0" y="41"/>
                </a:lnTo>
                <a:lnTo>
                  <a:pt x="9" y="41"/>
                </a:lnTo>
                <a:lnTo>
                  <a:pt x="16" y="37"/>
                </a:lnTo>
                <a:lnTo>
                  <a:pt x="21" y="35"/>
                </a:lnTo>
                <a:lnTo>
                  <a:pt x="28" y="30"/>
                </a:lnTo>
                <a:lnTo>
                  <a:pt x="35" y="25"/>
                </a:lnTo>
                <a:lnTo>
                  <a:pt x="44" y="19"/>
                </a:lnTo>
                <a:lnTo>
                  <a:pt x="33" y="0"/>
                </a:lnTo>
                <a:lnTo>
                  <a:pt x="23" y="7"/>
                </a:lnTo>
                <a:lnTo>
                  <a:pt x="14" y="14"/>
                </a:lnTo>
                <a:lnTo>
                  <a:pt x="10" y="16"/>
                </a:lnTo>
                <a:lnTo>
                  <a:pt x="7" y="19"/>
                </a:lnTo>
                <a:lnTo>
                  <a:pt x="3" y="19"/>
                </a:lnTo>
                <a:lnTo>
                  <a:pt x="0" y="19"/>
                </a:lnTo>
                <a:lnTo>
                  <a:pt x="0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8" name=""/>
          <p:cNvSpPr/>
          <p:nvPr/>
        </p:nvSpPr>
        <p:spPr>
          <a:xfrm>
            <a:off x="1752480" y="5530680"/>
            <a:ext cx="52560" cy="20880"/>
          </a:xfrm>
          <a:custGeom>
            <a:avLst/>
            <a:gdLst/>
            <a:ahLst/>
            <a:rect l="l" t="t" r="r" b="b"/>
            <a:pathLst>
              <a:path w="66" h="25">
                <a:moveTo>
                  <a:pt x="21" y="14"/>
                </a:moveTo>
                <a:lnTo>
                  <a:pt x="21" y="14"/>
                </a:lnTo>
                <a:lnTo>
                  <a:pt x="19" y="19"/>
                </a:lnTo>
                <a:lnTo>
                  <a:pt x="18" y="23"/>
                </a:lnTo>
                <a:lnTo>
                  <a:pt x="16" y="23"/>
                </a:lnTo>
                <a:lnTo>
                  <a:pt x="18" y="23"/>
                </a:lnTo>
                <a:lnTo>
                  <a:pt x="23" y="23"/>
                </a:lnTo>
                <a:lnTo>
                  <a:pt x="30" y="23"/>
                </a:lnTo>
                <a:lnTo>
                  <a:pt x="48" y="25"/>
                </a:lnTo>
                <a:lnTo>
                  <a:pt x="66" y="25"/>
                </a:lnTo>
                <a:lnTo>
                  <a:pt x="66" y="3"/>
                </a:lnTo>
                <a:lnTo>
                  <a:pt x="50" y="3"/>
                </a:lnTo>
                <a:lnTo>
                  <a:pt x="32" y="0"/>
                </a:lnTo>
                <a:lnTo>
                  <a:pt x="23" y="0"/>
                </a:lnTo>
                <a:lnTo>
                  <a:pt x="16" y="0"/>
                </a:lnTo>
                <a:lnTo>
                  <a:pt x="12" y="2"/>
                </a:lnTo>
                <a:lnTo>
                  <a:pt x="7" y="3"/>
                </a:lnTo>
                <a:lnTo>
                  <a:pt x="2" y="7"/>
                </a:lnTo>
                <a:lnTo>
                  <a:pt x="0" y="14"/>
                </a:lnTo>
                <a:lnTo>
                  <a:pt x="21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29" name=""/>
          <p:cNvSpPr/>
          <p:nvPr/>
        </p:nvSpPr>
        <p:spPr>
          <a:xfrm>
            <a:off x="1752480" y="5543640"/>
            <a:ext cx="52560" cy="38160"/>
          </a:xfrm>
          <a:custGeom>
            <a:avLst/>
            <a:gdLst/>
            <a:ahLst/>
            <a:rect l="l" t="t" r="r" b="b"/>
            <a:pathLst>
              <a:path w="66" h="48">
                <a:moveTo>
                  <a:pt x="66" y="39"/>
                </a:moveTo>
                <a:lnTo>
                  <a:pt x="59" y="29"/>
                </a:lnTo>
                <a:lnTo>
                  <a:pt x="53" y="27"/>
                </a:lnTo>
                <a:lnTo>
                  <a:pt x="48" y="25"/>
                </a:lnTo>
                <a:lnTo>
                  <a:pt x="41" y="21"/>
                </a:lnTo>
                <a:lnTo>
                  <a:pt x="35" y="18"/>
                </a:lnTo>
                <a:lnTo>
                  <a:pt x="32" y="16"/>
                </a:lnTo>
                <a:lnTo>
                  <a:pt x="28" y="13"/>
                </a:lnTo>
                <a:lnTo>
                  <a:pt x="26" y="11"/>
                </a:lnTo>
                <a:lnTo>
                  <a:pt x="25" y="9"/>
                </a:lnTo>
                <a:lnTo>
                  <a:pt x="23" y="5"/>
                </a:lnTo>
                <a:lnTo>
                  <a:pt x="23" y="4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5" y="16"/>
                </a:lnTo>
                <a:lnTo>
                  <a:pt x="7" y="20"/>
                </a:lnTo>
                <a:lnTo>
                  <a:pt x="10" y="25"/>
                </a:lnTo>
                <a:lnTo>
                  <a:pt x="14" y="29"/>
                </a:lnTo>
                <a:lnTo>
                  <a:pt x="18" y="32"/>
                </a:lnTo>
                <a:lnTo>
                  <a:pt x="23" y="34"/>
                </a:lnTo>
                <a:lnTo>
                  <a:pt x="30" y="39"/>
                </a:lnTo>
                <a:lnTo>
                  <a:pt x="39" y="43"/>
                </a:lnTo>
                <a:lnTo>
                  <a:pt x="46" y="46"/>
                </a:lnTo>
                <a:lnTo>
                  <a:pt x="51" y="48"/>
                </a:lnTo>
                <a:lnTo>
                  <a:pt x="44" y="38"/>
                </a:lnTo>
                <a:lnTo>
                  <a:pt x="66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0" name=""/>
          <p:cNvSpPr/>
          <p:nvPr/>
        </p:nvSpPr>
        <p:spPr>
          <a:xfrm>
            <a:off x="1712880" y="5572080"/>
            <a:ext cx="92160" cy="61920"/>
          </a:xfrm>
          <a:custGeom>
            <a:avLst/>
            <a:gdLst/>
            <a:ahLst/>
            <a:rect l="l" t="t" r="r" b="b"/>
            <a:pathLst>
              <a:path w="116" h="76">
                <a:moveTo>
                  <a:pt x="21" y="76"/>
                </a:moveTo>
                <a:lnTo>
                  <a:pt x="21" y="76"/>
                </a:lnTo>
                <a:lnTo>
                  <a:pt x="21" y="71"/>
                </a:lnTo>
                <a:lnTo>
                  <a:pt x="21" y="69"/>
                </a:lnTo>
                <a:lnTo>
                  <a:pt x="23" y="65"/>
                </a:lnTo>
                <a:lnTo>
                  <a:pt x="23" y="64"/>
                </a:lnTo>
                <a:lnTo>
                  <a:pt x="25" y="60"/>
                </a:lnTo>
                <a:lnTo>
                  <a:pt x="27" y="60"/>
                </a:lnTo>
                <a:lnTo>
                  <a:pt x="28" y="58"/>
                </a:lnTo>
                <a:lnTo>
                  <a:pt x="30" y="56"/>
                </a:lnTo>
                <a:lnTo>
                  <a:pt x="36" y="55"/>
                </a:lnTo>
                <a:lnTo>
                  <a:pt x="41" y="53"/>
                </a:lnTo>
                <a:lnTo>
                  <a:pt x="48" y="51"/>
                </a:lnTo>
                <a:lnTo>
                  <a:pt x="57" y="49"/>
                </a:lnTo>
                <a:lnTo>
                  <a:pt x="66" y="48"/>
                </a:lnTo>
                <a:lnTo>
                  <a:pt x="75" y="46"/>
                </a:lnTo>
                <a:lnTo>
                  <a:pt x="84" y="42"/>
                </a:lnTo>
                <a:lnTo>
                  <a:pt x="92" y="39"/>
                </a:lnTo>
                <a:lnTo>
                  <a:pt x="96" y="37"/>
                </a:lnTo>
                <a:lnTo>
                  <a:pt x="101" y="33"/>
                </a:lnTo>
                <a:lnTo>
                  <a:pt x="103" y="30"/>
                </a:lnTo>
                <a:lnTo>
                  <a:pt x="107" y="24"/>
                </a:lnTo>
                <a:lnTo>
                  <a:pt x="110" y="19"/>
                </a:lnTo>
                <a:lnTo>
                  <a:pt x="112" y="14"/>
                </a:lnTo>
                <a:lnTo>
                  <a:pt x="114" y="8"/>
                </a:lnTo>
                <a:lnTo>
                  <a:pt x="116" y="1"/>
                </a:lnTo>
                <a:lnTo>
                  <a:pt x="94" y="0"/>
                </a:lnTo>
                <a:lnTo>
                  <a:pt x="92" y="5"/>
                </a:lnTo>
                <a:lnTo>
                  <a:pt x="92" y="8"/>
                </a:lnTo>
                <a:lnTo>
                  <a:pt x="91" y="12"/>
                </a:lnTo>
                <a:lnTo>
                  <a:pt x="89" y="14"/>
                </a:lnTo>
                <a:lnTo>
                  <a:pt x="87" y="17"/>
                </a:lnTo>
                <a:lnTo>
                  <a:pt x="85" y="19"/>
                </a:lnTo>
                <a:lnTo>
                  <a:pt x="84" y="21"/>
                </a:lnTo>
                <a:lnTo>
                  <a:pt x="82" y="21"/>
                </a:lnTo>
                <a:lnTo>
                  <a:pt x="76" y="24"/>
                </a:lnTo>
                <a:lnTo>
                  <a:pt x="69" y="26"/>
                </a:lnTo>
                <a:lnTo>
                  <a:pt x="60" y="28"/>
                </a:lnTo>
                <a:lnTo>
                  <a:pt x="53" y="30"/>
                </a:lnTo>
                <a:lnTo>
                  <a:pt x="44" y="32"/>
                </a:lnTo>
                <a:lnTo>
                  <a:pt x="36" y="33"/>
                </a:lnTo>
                <a:lnTo>
                  <a:pt x="27" y="35"/>
                </a:lnTo>
                <a:lnTo>
                  <a:pt x="18" y="39"/>
                </a:lnTo>
                <a:lnTo>
                  <a:pt x="14" y="42"/>
                </a:lnTo>
                <a:lnTo>
                  <a:pt x="11" y="46"/>
                </a:lnTo>
                <a:lnTo>
                  <a:pt x="7" y="49"/>
                </a:lnTo>
                <a:lnTo>
                  <a:pt x="5" y="55"/>
                </a:lnTo>
                <a:lnTo>
                  <a:pt x="2" y="58"/>
                </a:lnTo>
                <a:lnTo>
                  <a:pt x="2" y="64"/>
                </a:lnTo>
                <a:lnTo>
                  <a:pt x="0" y="69"/>
                </a:lnTo>
                <a:lnTo>
                  <a:pt x="0" y="76"/>
                </a:lnTo>
                <a:lnTo>
                  <a:pt x="21" y="7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1" name=""/>
          <p:cNvSpPr/>
          <p:nvPr/>
        </p:nvSpPr>
        <p:spPr>
          <a:xfrm>
            <a:off x="1712880" y="5634000"/>
            <a:ext cx="57240" cy="42840"/>
          </a:xfrm>
          <a:custGeom>
            <a:avLst/>
            <a:gdLst/>
            <a:ahLst/>
            <a:rect l="l" t="t" r="r" b="b"/>
            <a:pathLst>
              <a:path w="71" h="55">
                <a:moveTo>
                  <a:pt x="50" y="45"/>
                </a:moveTo>
                <a:lnTo>
                  <a:pt x="64" y="36"/>
                </a:lnTo>
                <a:lnTo>
                  <a:pt x="55" y="32"/>
                </a:lnTo>
                <a:lnTo>
                  <a:pt x="46" y="30"/>
                </a:lnTo>
                <a:lnTo>
                  <a:pt x="39" y="27"/>
                </a:lnTo>
                <a:lnTo>
                  <a:pt x="32" y="21"/>
                </a:lnTo>
                <a:lnTo>
                  <a:pt x="30" y="20"/>
                </a:lnTo>
                <a:lnTo>
                  <a:pt x="27" y="18"/>
                </a:lnTo>
                <a:lnTo>
                  <a:pt x="25" y="16"/>
                </a:lnTo>
                <a:lnTo>
                  <a:pt x="23" y="13"/>
                </a:lnTo>
                <a:lnTo>
                  <a:pt x="23" y="9"/>
                </a:lnTo>
                <a:lnTo>
                  <a:pt x="21" y="7"/>
                </a:lnTo>
                <a:lnTo>
                  <a:pt x="21" y="4"/>
                </a:lnTo>
                <a:lnTo>
                  <a:pt x="21" y="0"/>
                </a:lnTo>
                <a:lnTo>
                  <a:pt x="0" y="0"/>
                </a:lnTo>
                <a:lnTo>
                  <a:pt x="0" y="5"/>
                </a:lnTo>
                <a:lnTo>
                  <a:pt x="2" y="13"/>
                </a:lnTo>
                <a:lnTo>
                  <a:pt x="3" y="18"/>
                </a:lnTo>
                <a:lnTo>
                  <a:pt x="5" y="21"/>
                </a:lnTo>
                <a:lnTo>
                  <a:pt x="7" y="27"/>
                </a:lnTo>
                <a:lnTo>
                  <a:pt x="12" y="32"/>
                </a:lnTo>
                <a:lnTo>
                  <a:pt x="16" y="36"/>
                </a:lnTo>
                <a:lnTo>
                  <a:pt x="20" y="39"/>
                </a:lnTo>
                <a:lnTo>
                  <a:pt x="28" y="45"/>
                </a:lnTo>
                <a:lnTo>
                  <a:pt x="37" y="48"/>
                </a:lnTo>
                <a:lnTo>
                  <a:pt x="48" y="52"/>
                </a:lnTo>
                <a:lnTo>
                  <a:pt x="57" y="55"/>
                </a:lnTo>
                <a:lnTo>
                  <a:pt x="71" y="45"/>
                </a:lnTo>
                <a:lnTo>
                  <a:pt x="50" y="4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2" name=""/>
          <p:cNvSpPr/>
          <p:nvPr/>
        </p:nvSpPr>
        <p:spPr>
          <a:xfrm>
            <a:off x="1752480" y="5618160"/>
            <a:ext cx="17640" cy="50760"/>
          </a:xfrm>
          <a:custGeom>
            <a:avLst/>
            <a:gdLst/>
            <a:ahLst/>
            <a:rect l="l" t="t" r="r" b="b"/>
            <a:pathLst>
              <a:path w="21" h="65">
                <a:moveTo>
                  <a:pt x="16" y="0"/>
                </a:moveTo>
                <a:lnTo>
                  <a:pt x="0" y="11"/>
                </a:lnTo>
                <a:lnTo>
                  <a:pt x="0" y="25"/>
                </a:lnTo>
                <a:lnTo>
                  <a:pt x="0" y="38"/>
                </a:lnTo>
                <a:lnTo>
                  <a:pt x="0" y="50"/>
                </a:lnTo>
                <a:lnTo>
                  <a:pt x="0" y="65"/>
                </a:lnTo>
                <a:lnTo>
                  <a:pt x="21" y="65"/>
                </a:lnTo>
                <a:lnTo>
                  <a:pt x="21" y="50"/>
                </a:lnTo>
                <a:lnTo>
                  <a:pt x="21" y="38"/>
                </a:lnTo>
                <a:lnTo>
                  <a:pt x="21" y="25"/>
                </a:lnTo>
                <a:lnTo>
                  <a:pt x="21" y="11"/>
                </a:lnTo>
                <a:lnTo>
                  <a:pt x="5" y="20"/>
                </a:lnTo>
                <a:lnTo>
                  <a:pt x="1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3" name=""/>
          <p:cNvSpPr/>
          <p:nvPr/>
        </p:nvSpPr>
        <p:spPr>
          <a:xfrm>
            <a:off x="1758960" y="5618160"/>
            <a:ext cx="71280" cy="47520"/>
          </a:xfrm>
          <a:custGeom>
            <a:avLst/>
            <a:gdLst/>
            <a:ahLst/>
            <a:rect l="l" t="t" r="r" b="b"/>
            <a:pathLst>
              <a:path w="91" h="61">
                <a:moveTo>
                  <a:pt x="91" y="40"/>
                </a:moveTo>
                <a:lnTo>
                  <a:pt x="84" y="40"/>
                </a:lnTo>
                <a:lnTo>
                  <a:pt x="80" y="40"/>
                </a:lnTo>
                <a:lnTo>
                  <a:pt x="75" y="38"/>
                </a:lnTo>
                <a:lnTo>
                  <a:pt x="69" y="36"/>
                </a:lnTo>
                <a:lnTo>
                  <a:pt x="64" y="34"/>
                </a:lnTo>
                <a:lnTo>
                  <a:pt x="60" y="33"/>
                </a:lnTo>
                <a:lnTo>
                  <a:pt x="55" y="31"/>
                </a:lnTo>
                <a:lnTo>
                  <a:pt x="52" y="27"/>
                </a:lnTo>
                <a:lnTo>
                  <a:pt x="43" y="22"/>
                </a:lnTo>
                <a:lnTo>
                  <a:pt x="32" y="15"/>
                </a:lnTo>
                <a:lnTo>
                  <a:pt x="27" y="11"/>
                </a:lnTo>
                <a:lnTo>
                  <a:pt x="21" y="8"/>
                </a:lnTo>
                <a:lnTo>
                  <a:pt x="16" y="4"/>
                </a:lnTo>
                <a:lnTo>
                  <a:pt x="9" y="0"/>
                </a:lnTo>
                <a:lnTo>
                  <a:pt x="0" y="20"/>
                </a:lnTo>
                <a:lnTo>
                  <a:pt x="5" y="22"/>
                </a:lnTo>
                <a:lnTo>
                  <a:pt x="11" y="25"/>
                </a:lnTo>
                <a:lnTo>
                  <a:pt x="14" y="27"/>
                </a:lnTo>
                <a:lnTo>
                  <a:pt x="19" y="31"/>
                </a:lnTo>
                <a:lnTo>
                  <a:pt x="28" y="36"/>
                </a:lnTo>
                <a:lnTo>
                  <a:pt x="39" y="43"/>
                </a:lnTo>
                <a:lnTo>
                  <a:pt x="44" y="47"/>
                </a:lnTo>
                <a:lnTo>
                  <a:pt x="50" y="50"/>
                </a:lnTo>
                <a:lnTo>
                  <a:pt x="55" y="54"/>
                </a:lnTo>
                <a:lnTo>
                  <a:pt x="60" y="56"/>
                </a:lnTo>
                <a:lnTo>
                  <a:pt x="68" y="59"/>
                </a:lnTo>
                <a:lnTo>
                  <a:pt x="75" y="59"/>
                </a:lnTo>
                <a:lnTo>
                  <a:pt x="82" y="61"/>
                </a:lnTo>
                <a:lnTo>
                  <a:pt x="91" y="61"/>
                </a:lnTo>
                <a:lnTo>
                  <a:pt x="91" y="4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4" name=""/>
          <p:cNvSpPr/>
          <p:nvPr/>
        </p:nvSpPr>
        <p:spPr>
          <a:xfrm>
            <a:off x="1820880" y="5627520"/>
            <a:ext cx="19080" cy="30240"/>
          </a:xfrm>
          <a:custGeom>
            <a:avLst/>
            <a:gdLst/>
            <a:ahLst/>
            <a:rect l="l" t="t" r="r" b="b"/>
            <a:pathLst>
              <a:path w="23" h="37">
                <a:moveTo>
                  <a:pt x="13" y="0"/>
                </a:moveTo>
                <a:lnTo>
                  <a:pt x="0" y="11"/>
                </a:lnTo>
                <a:lnTo>
                  <a:pt x="0" y="37"/>
                </a:lnTo>
                <a:lnTo>
                  <a:pt x="23" y="37"/>
                </a:lnTo>
                <a:lnTo>
                  <a:pt x="23" y="11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5" name=""/>
          <p:cNvSpPr/>
          <p:nvPr/>
        </p:nvSpPr>
        <p:spPr>
          <a:xfrm>
            <a:off x="1830240" y="5627520"/>
            <a:ext cx="1620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6" name=""/>
          <p:cNvSpPr/>
          <p:nvPr/>
        </p:nvSpPr>
        <p:spPr>
          <a:xfrm>
            <a:off x="1841400" y="5630760"/>
            <a:ext cx="47880" cy="58680"/>
          </a:xfrm>
          <a:custGeom>
            <a:avLst/>
            <a:gdLst/>
            <a:ahLst/>
            <a:rect l="l" t="t" r="r" b="b"/>
            <a:pathLst>
              <a:path w="61" h="75">
                <a:moveTo>
                  <a:pt x="52" y="75"/>
                </a:moveTo>
                <a:lnTo>
                  <a:pt x="61" y="63"/>
                </a:lnTo>
                <a:lnTo>
                  <a:pt x="59" y="57"/>
                </a:lnTo>
                <a:lnTo>
                  <a:pt x="57" y="50"/>
                </a:lnTo>
                <a:lnTo>
                  <a:pt x="55" y="47"/>
                </a:lnTo>
                <a:lnTo>
                  <a:pt x="54" y="41"/>
                </a:lnTo>
                <a:lnTo>
                  <a:pt x="48" y="34"/>
                </a:lnTo>
                <a:lnTo>
                  <a:pt x="43" y="27"/>
                </a:lnTo>
                <a:lnTo>
                  <a:pt x="30" y="15"/>
                </a:lnTo>
                <a:lnTo>
                  <a:pt x="16" y="0"/>
                </a:lnTo>
                <a:lnTo>
                  <a:pt x="0" y="13"/>
                </a:lnTo>
                <a:lnTo>
                  <a:pt x="16" y="29"/>
                </a:lnTo>
                <a:lnTo>
                  <a:pt x="27" y="41"/>
                </a:lnTo>
                <a:lnTo>
                  <a:pt x="30" y="45"/>
                </a:lnTo>
                <a:lnTo>
                  <a:pt x="34" y="50"/>
                </a:lnTo>
                <a:lnTo>
                  <a:pt x="36" y="54"/>
                </a:lnTo>
                <a:lnTo>
                  <a:pt x="37" y="57"/>
                </a:lnTo>
                <a:lnTo>
                  <a:pt x="39" y="63"/>
                </a:lnTo>
                <a:lnTo>
                  <a:pt x="41" y="68"/>
                </a:lnTo>
                <a:lnTo>
                  <a:pt x="50" y="56"/>
                </a:lnTo>
                <a:lnTo>
                  <a:pt x="52" y="7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7" name=""/>
          <p:cNvSpPr/>
          <p:nvPr/>
        </p:nvSpPr>
        <p:spPr>
          <a:xfrm>
            <a:off x="1844640" y="5673600"/>
            <a:ext cx="38160" cy="30240"/>
          </a:xfrm>
          <a:custGeom>
            <a:avLst/>
            <a:gdLst/>
            <a:ahLst/>
            <a:rect l="l" t="t" r="r" b="b"/>
            <a:pathLst>
              <a:path w="49" h="37">
                <a:moveTo>
                  <a:pt x="22" y="37"/>
                </a:moveTo>
                <a:lnTo>
                  <a:pt x="22" y="37"/>
                </a:lnTo>
                <a:lnTo>
                  <a:pt x="22" y="32"/>
                </a:lnTo>
                <a:lnTo>
                  <a:pt x="24" y="28"/>
                </a:lnTo>
                <a:lnTo>
                  <a:pt x="24" y="26"/>
                </a:lnTo>
                <a:lnTo>
                  <a:pt x="25" y="26"/>
                </a:lnTo>
                <a:lnTo>
                  <a:pt x="25" y="26"/>
                </a:lnTo>
                <a:lnTo>
                  <a:pt x="25" y="25"/>
                </a:lnTo>
                <a:lnTo>
                  <a:pt x="29" y="25"/>
                </a:lnTo>
                <a:lnTo>
                  <a:pt x="34" y="23"/>
                </a:lnTo>
                <a:lnTo>
                  <a:pt x="41" y="21"/>
                </a:lnTo>
                <a:lnTo>
                  <a:pt x="49" y="19"/>
                </a:lnTo>
                <a:lnTo>
                  <a:pt x="47" y="0"/>
                </a:lnTo>
                <a:lnTo>
                  <a:pt x="36" y="1"/>
                </a:lnTo>
                <a:lnTo>
                  <a:pt x="29" y="3"/>
                </a:lnTo>
                <a:lnTo>
                  <a:pt x="20" y="5"/>
                </a:lnTo>
                <a:lnTo>
                  <a:pt x="15" y="9"/>
                </a:lnTo>
                <a:lnTo>
                  <a:pt x="11" y="12"/>
                </a:lnTo>
                <a:lnTo>
                  <a:pt x="8" y="14"/>
                </a:lnTo>
                <a:lnTo>
                  <a:pt x="6" y="17"/>
                </a:lnTo>
                <a:lnTo>
                  <a:pt x="2" y="21"/>
                </a:lnTo>
                <a:lnTo>
                  <a:pt x="0" y="28"/>
                </a:lnTo>
                <a:lnTo>
                  <a:pt x="0" y="37"/>
                </a:lnTo>
                <a:lnTo>
                  <a:pt x="22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8" name=""/>
          <p:cNvSpPr/>
          <p:nvPr/>
        </p:nvSpPr>
        <p:spPr>
          <a:xfrm>
            <a:off x="1844640" y="5703840"/>
            <a:ext cx="101520" cy="52560"/>
          </a:xfrm>
          <a:custGeom>
            <a:avLst/>
            <a:gdLst/>
            <a:ahLst/>
            <a:rect l="l" t="t" r="r" b="b"/>
            <a:pathLst>
              <a:path w="129" h="66">
                <a:moveTo>
                  <a:pt x="129" y="53"/>
                </a:moveTo>
                <a:lnTo>
                  <a:pt x="118" y="45"/>
                </a:lnTo>
                <a:lnTo>
                  <a:pt x="100" y="45"/>
                </a:lnTo>
                <a:lnTo>
                  <a:pt x="82" y="45"/>
                </a:lnTo>
                <a:lnTo>
                  <a:pt x="75" y="43"/>
                </a:lnTo>
                <a:lnTo>
                  <a:pt x="66" y="41"/>
                </a:lnTo>
                <a:lnTo>
                  <a:pt x="59" y="39"/>
                </a:lnTo>
                <a:lnTo>
                  <a:pt x="50" y="37"/>
                </a:lnTo>
                <a:lnTo>
                  <a:pt x="45" y="36"/>
                </a:lnTo>
                <a:lnTo>
                  <a:pt x="38" y="30"/>
                </a:lnTo>
                <a:lnTo>
                  <a:pt x="34" y="29"/>
                </a:lnTo>
                <a:lnTo>
                  <a:pt x="29" y="23"/>
                </a:lnTo>
                <a:lnTo>
                  <a:pt x="27" y="21"/>
                </a:lnTo>
                <a:lnTo>
                  <a:pt x="25" y="20"/>
                </a:lnTo>
                <a:lnTo>
                  <a:pt x="25" y="16"/>
                </a:lnTo>
                <a:lnTo>
                  <a:pt x="24" y="14"/>
                </a:lnTo>
                <a:lnTo>
                  <a:pt x="22" y="11"/>
                </a:lnTo>
                <a:lnTo>
                  <a:pt x="22" y="7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0" y="5"/>
                </a:lnTo>
                <a:lnTo>
                  <a:pt x="2" y="11"/>
                </a:lnTo>
                <a:lnTo>
                  <a:pt x="2" y="16"/>
                </a:lnTo>
                <a:lnTo>
                  <a:pt x="4" y="20"/>
                </a:lnTo>
                <a:lnTo>
                  <a:pt x="6" y="25"/>
                </a:lnTo>
                <a:lnTo>
                  <a:pt x="8" y="29"/>
                </a:lnTo>
                <a:lnTo>
                  <a:pt x="9" y="32"/>
                </a:lnTo>
                <a:lnTo>
                  <a:pt x="13" y="37"/>
                </a:lnTo>
                <a:lnTo>
                  <a:pt x="20" y="43"/>
                </a:lnTo>
                <a:lnTo>
                  <a:pt x="27" y="50"/>
                </a:lnTo>
                <a:lnTo>
                  <a:pt x="36" y="53"/>
                </a:lnTo>
                <a:lnTo>
                  <a:pt x="43" y="57"/>
                </a:lnTo>
                <a:lnTo>
                  <a:pt x="52" y="61"/>
                </a:lnTo>
                <a:lnTo>
                  <a:pt x="61" y="62"/>
                </a:lnTo>
                <a:lnTo>
                  <a:pt x="72" y="64"/>
                </a:lnTo>
                <a:lnTo>
                  <a:pt x="81" y="64"/>
                </a:lnTo>
                <a:lnTo>
                  <a:pt x="100" y="66"/>
                </a:lnTo>
                <a:lnTo>
                  <a:pt x="118" y="66"/>
                </a:lnTo>
                <a:lnTo>
                  <a:pt x="107" y="57"/>
                </a:lnTo>
                <a:lnTo>
                  <a:pt x="129" y="5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39" name=""/>
          <p:cNvSpPr/>
          <p:nvPr/>
        </p:nvSpPr>
        <p:spPr>
          <a:xfrm>
            <a:off x="1928880" y="5746680"/>
            <a:ext cx="28440" cy="47520"/>
          </a:xfrm>
          <a:custGeom>
            <a:avLst/>
            <a:gdLst/>
            <a:ahLst/>
            <a:rect l="l" t="t" r="r" b="b"/>
            <a:pathLst>
              <a:path w="36" h="61">
                <a:moveTo>
                  <a:pt x="25" y="61"/>
                </a:moveTo>
                <a:lnTo>
                  <a:pt x="36" y="47"/>
                </a:lnTo>
                <a:lnTo>
                  <a:pt x="32" y="36"/>
                </a:lnTo>
                <a:lnTo>
                  <a:pt x="29" y="27"/>
                </a:lnTo>
                <a:lnTo>
                  <a:pt x="25" y="15"/>
                </a:lnTo>
                <a:lnTo>
                  <a:pt x="24" y="0"/>
                </a:lnTo>
                <a:lnTo>
                  <a:pt x="0" y="4"/>
                </a:lnTo>
                <a:lnTo>
                  <a:pt x="4" y="20"/>
                </a:lnTo>
                <a:lnTo>
                  <a:pt x="8" y="32"/>
                </a:lnTo>
                <a:lnTo>
                  <a:pt x="11" y="45"/>
                </a:lnTo>
                <a:lnTo>
                  <a:pt x="16" y="56"/>
                </a:lnTo>
                <a:lnTo>
                  <a:pt x="29" y="40"/>
                </a:lnTo>
                <a:lnTo>
                  <a:pt x="25" y="6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0" name=""/>
          <p:cNvSpPr/>
          <p:nvPr/>
        </p:nvSpPr>
        <p:spPr>
          <a:xfrm>
            <a:off x="1882800" y="5759280"/>
            <a:ext cx="68400" cy="34920"/>
          </a:xfrm>
          <a:custGeom>
            <a:avLst/>
            <a:gdLst/>
            <a:ahLst/>
            <a:rect l="l" t="t" r="r" b="b"/>
            <a:pathLst>
              <a:path w="85" h="45">
                <a:moveTo>
                  <a:pt x="0" y="22"/>
                </a:moveTo>
                <a:lnTo>
                  <a:pt x="0" y="22"/>
                </a:lnTo>
                <a:lnTo>
                  <a:pt x="5" y="22"/>
                </a:lnTo>
                <a:lnTo>
                  <a:pt x="10" y="22"/>
                </a:lnTo>
                <a:lnTo>
                  <a:pt x="14" y="22"/>
                </a:lnTo>
                <a:lnTo>
                  <a:pt x="19" y="24"/>
                </a:lnTo>
                <a:lnTo>
                  <a:pt x="28" y="27"/>
                </a:lnTo>
                <a:lnTo>
                  <a:pt x="39" y="31"/>
                </a:lnTo>
                <a:lnTo>
                  <a:pt x="49" y="34"/>
                </a:lnTo>
                <a:lnTo>
                  <a:pt x="58" y="38"/>
                </a:lnTo>
                <a:lnTo>
                  <a:pt x="64" y="41"/>
                </a:lnTo>
                <a:lnTo>
                  <a:pt x="69" y="43"/>
                </a:lnTo>
                <a:lnTo>
                  <a:pt x="76" y="43"/>
                </a:lnTo>
                <a:lnTo>
                  <a:pt x="81" y="45"/>
                </a:lnTo>
                <a:lnTo>
                  <a:pt x="85" y="24"/>
                </a:lnTo>
                <a:lnTo>
                  <a:pt x="80" y="24"/>
                </a:lnTo>
                <a:lnTo>
                  <a:pt x="76" y="22"/>
                </a:lnTo>
                <a:lnTo>
                  <a:pt x="71" y="22"/>
                </a:lnTo>
                <a:lnTo>
                  <a:pt x="65" y="20"/>
                </a:lnTo>
                <a:lnTo>
                  <a:pt x="56" y="16"/>
                </a:lnTo>
                <a:lnTo>
                  <a:pt x="48" y="13"/>
                </a:lnTo>
                <a:lnTo>
                  <a:pt x="37" y="8"/>
                </a:lnTo>
                <a:lnTo>
                  <a:pt x="24" y="4"/>
                </a:lnTo>
                <a:lnTo>
                  <a:pt x="19" y="2"/>
                </a:lnTo>
                <a:lnTo>
                  <a:pt x="14" y="2"/>
                </a:lnTo>
                <a:lnTo>
                  <a:pt x="7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1" name=""/>
          <p:cNvSpPr/>
          <p:nvPr/>
        </p:nvSpPr>
        <p:spPr>
          <a:xfrm>
            <a:off x="1846440" y="5759280"/>
            <a:ext cx="36360" cy="28800"/>
          </a:xfrm>
          <a:custGeom>
            <a:avLst/>
            <a:gdLst/>
            <a:ahLst/>
            <a:rect l="l" t="t" r="r" b="b"/>
            <a:pathLst>
              <a:path w="47" h="38">
                <a:moveTo>
                  <a:pt x="9" y="18"/>
                </a:moveTo>
                <a:lnTo>
                  <a:pt x="4" y="38"/>
                </a:lnTo>
                <a:lnTo>
                  <a:pt x="11" y="36"/>
                </a:lnTo>
                <a:lnTo>
                  <a:pt x="16" y="34"/>
                </a:lnTo>
                <a:lnTo>
                  <a:pt x="22" y="31"/>
                </a:lnTo>
                <a:lnTo>
                  <a:pt x="27" y="29"/>
                </a:lnTo>
                <a:lnTo>
                  <a:pt x="32" y="25"/>
                </a:lnTo>
                <a:lnTo>
                  <a:pt x="39" y="24"/>
                </a:lnTo>
                <a:lnTo>
                  <a:pt x="43" y="22"/>
                </a:lnTo>
                <a:lnTo>
                  <a:pt x="47" y="20"/>
                </a:lnTo>
                <a:lnTo>
                  <a:pt x="47" y="0"/>
                </a:lnTo>
                <a:lnTo>
                  <a:pt x="38" y="2"/>
                </a:lnTo>
                <a:lnTo>
                  <a:pt x="30" y="4"/>
                </a:lnTo>
                <a:lnTo>
                  <a:pt x="23" y="8"/>
                </a:lnTo>
                <a:lnTo>
                  <a:pt x="18" y="11"/>
                </a:lnTo>
                <a:lnTo>
                  <a:pt x="13" y="13"/>
                </a:lnTo>
                <a:lnTo>
                  <a:pt x="7" y="16"/>
                </a:lnTo>
                <a:lnTo>
                  <a:pt x="4" y="18"/>
                </a:lnTo>
                <a:lnTo>
                  <a:pt x="0" y="38"/>
                </a:lnTo>
                <a:lnTo>
                  <a:pt x="9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2" name=""/>
          <p:cNvSpPr/>
          <p:nvPr/>
        </p:nvSpPr>
        <p:spPr>
          <a:xfrm>
            <a:off x="1846440" y="5773680"/>
            <a:ext cx="50760" cy="81000"/>
          </a:xfrm>
          <a:custGeom>
            <a:avLst/>
            <a:gdLst/>
            <a:ahLst/>
            <a:rect l="l" t="t" r="r" b="b"/>
            <a:pathLst>
              <a:path w="64" h="104">
                <a:moveTo>
                  <a:pt x="59" y="104"/>
                </a:moveTo>
                <a:lnTo>
                  <a:pt x="63" y="98"/>
                </a:lnTo>
                <a:lnTo>
                  <a:pt x="63" y="89"/>
                </a:lnTo>
                <a:lnTo>
                  <a:pt x="64" y="82"/>
                </a:lnTo>
                <a:lnTo>
                  <a:pt x="64" y="75"/>
                </a:lnTo>
                <a:lnTo>
                  <a:pt x="64" y="66"/>
                </a:lnTo>
                <a:lnTo>
                  <a:pt x="63" y="59"/>
                </a:lnTo>
                <a:lnTo>
                  <a:pt x="63" y="52"/>
                </a:lnTo>
                <a:lnTo>
                  <a:pt x="59" y="45"/>
                </a:lnTo>
                <a:lnTo>
                  <a:pt x="57" y="39"/>
                </a:lnTo>
                <a:lnTo>
                  <a:pt x="54" y="32"/>
                </a:lnTo>
                <a:lnTo>
                  <a:pt x="48" y="27"/>
                </a:lnTo>
                <a:lnTo>
                  <a:pt x="43" y="22"/>
                </a:lnTo>
                <a:lnTo>
                  <a:pt x="38" y="16"/>
                </a:lnTo>
                <a:lnTo>
                  <a:pt x="32" y="13"/>
                </a:lnTo>
                <a:lnTo>
                  <a:pt x="25" y="7"/>
                </a:lnTo>
                <a:lnTo>
                  <a:pt x="16" y="4"/>
                </a:lnTo>
                <a:lnTo>
                  <a:pt x="9" y="0"/>
                </a:lnTo>
                <a:lnTo>
                  <a:pt x="0" y="20"/>
                </a:lnTo>
                <a:lnTo>
                  <a:pt x="7" y="23"/>
                </a:lnTo>
                <a:lnTo>
                  <a:pt x="14" y="25"/>
                </a:lnTo>
                <a:lnTo>
                  <a:pt x="20" y="29"/>
                </a:lnTo>
                <a:lnTo>
                  <a:pt x="23" y="32"/>
                </a:lnTo>
                <a:lnTo>
                  <a:pt x="29" y="36"/>
                </a:lnTo>
                <a:lnTo>
                  <a:pt x="32" y="39"/>
                </a:lnTo>
                <a:lnTo>
                  <a:pt x="34" y="45"/>
                </a:lnTo>
                <a:lnTo>
                  <a:pt x="38" y="48"/>
                </a:lnTo>
                <a:lnTo>
                  <a:pt x="39" y="52"/>
                </a:lnTo>
                <a:lnTo>
                  <a:pt x="41" y="57"/>
                </a:lnTo>
                <a:lnTo>
                  <a:pt x="41" y="63"/>
                </a:lnTo>
                <a:lnTo>
                  <a:pt x="43" y="68"/>
                </a:lnTo>
                <a:lnTo>
                  <a:pt x="43" y="75"/>
                </a:lnTo>
                <a:lnTo>
                  <a:pt x="43" y="80"/>
                </a:lnTo>
                <a:lnTo>
                  <a:pt x="41" y="87"/>
                </a:lnTo>
                <a:lnTo>
                  <a:pt x="41" y="95"/>
                </a:lnTo>
                <a:lnTo>
                  <a:pt x="45" y="87"/>
                </a:lnTo>
                <a:lnTo>
                  <a:pt x="59" y="10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3" name=""/>
          <p:cNvSpPr/>
          <p:nvPr/>
        </p:nvSpPr>
        <p:spPr>
          <a:xfrm>
            <a:off x="1873080" y="5842080"/>
            <a:ext cx="49320" cy="112680"/>
          </a:xfrm>
          <a:custGeom>
            <a:avLst/>
            <a:gdLst/>
            <a:ahLst/>
            <a:rect l="l" t="t" r="r" b="b"/>
            <a:pathLst>
              <a:path w="62" h="141">
                <a:moveTo>
                  <a:pt x="62" y="134"/>
                </a:moveTo>
                <a:lnTo>
                  <a:pt x="61" y="130"/>
                </a:lnTo>
                <a:lnTo>
                  <a:pt x="59" y="127"/>
                </a:lnTo>
                <a:lnTo>
                  <a:pt x="52" y="114"/>
                </a:lnTo>
                <a:lnTo>
                  <a:pt x="43" y="98"/>
                </a:lnTo>
                <a:lnTo>
                  <a:pt x="34" y="77"/>
                </a:lnTo>
                <a:lnTo>
                  <a:pt x="30" y="66"/>
                </a:lnTo>
                <a:lnTo>
                  <a:pt x="27" y="56"/>
                </a:lnTo>
                <a:lnTo>
                  <a:pt x="23" y="45"/>
                </a:lnTo>
                <a:lnTo>
                  <a:pt x="21" y="36"/>
                </a:lnTo>
                <a:lnTo>
                  <a:pt x="21" y="33"/>
                </a:lnTo>
                <a:lnTo>
                  <a:pt x="20" y="29"/>
                </a:lnTo>
                <a:lnTo>
                  <a:pt x="20" y="25"/>
                </a:lnTo>
                <a:lnTo>
                  <a:pt x="21" y="22"/>
                </a:lnTo>
                <a:lnTo>
                  <a:pt x="21" y="20"/>
                </a:lnTo>
                <a:lnTo>
                  <a:pt x="23" y="18"/>
                </a:lnTo>
                <a:lnTo>
                  <a:pt x="23" y="17"/>
                </a:lnTo>
                <a:lnTo>
                  <a:pt x="25" y="17"/>
                </a:lnTo>
                <a:lnTo>
                  <a:pt x="11" y="0"/>
                </a:lnTo>
                <a:lnTo>
                  <a:pt x="7" y="4"/>
                </a:lnTo>
                <a:lnTo>
                  <a:pt x="4" y="9"/>
                </a:lnTo>
                <a:lnTo>
                  <a:pt x="2" y="13"/>
                </a:lnTo>
                <a:lnTo>
                  <a:pt x="0" y="18"/>
                </a:lnTo>
                <a:lnTo>
                  <a:pt x="0" y="24"/>
                </a:lnTo>
                <a:lnTo>
                  <a:pt x="0" y="29"/>
                </a:lnTo>
                <a:lnTo>
                  <a:pt x="0" y="34"/>
                </a:lnTo>
                <a:lnTo>
                  <a:pt x="2" y="40"/>
                </a:lnTo>
                <a:lnTo>
                  <a:pt x="4" y="50"/>
                </a:lnTo>
                <a:lnTo>
                  <a:pt x="5" y="63"/>
                </a:lnTo>
                <a:lnTo>
                  <a:pt x="11" y="75"/>
                </a:lnTo>
                <a:lnTo>
                  <a:pt x="14" y="86"/>
                </a:lnTo>
                <a:lnTo>
                  <a:pt x="25" y="107"/>
                </a:lnTo>
                <a:lnTo>
                  <a:pt x="34" y="125"/>
                </a:lnTo>
                <a:lnTo>
                  <a:pt x="41" y="138"/>
                </a:lnTo>
                <a:lnTo>
                  <a:pt x="43" y="141"/>
                </a:lnTo>
                <a:lnTo>
                  <a:pt x="43" y="138"/>
                </a:lnTo>
                <a:lnTo>
                  <a:pt x="62" y="1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4" name=""/>
          <p:cNvSpPr/>
          <p:nvPr/>
        </p:nvSpPr>
        <p:spPr>
          <a:xfrm>
            <a:off x="1906560" y="5948280"/>
            <a:ext cx="31680" cy="71640"/>
          </a:xfrm>
          <a:custGeom>
            <a:avLst/>
            <a:gdLst/>
            <a:ahLst/>
            <a:rect l="l" t="t" r="r" b="b"/>
            <a:pathLst>
              <a:path w="39" h="89">
                <a:moveTo>
                  <a:pt x="28" y="89"/>
                </a:moveTo>
                <a:lnTo>
                  <a:pt x="39" y="77"/>
                </a:lnTo>
                <a:lnTo>
                  <a:pt x="34" y="57"/>
                </a:lnTo>
                <a:lnTo>
                  <a:pt x="30" y="41"/>
                </a:lnTo>
                <a:lnTo>
                  <a:pt x="26" y="23"/>
                </a:lnTo>
                <a:lnTo>
                  <a:pt x="21" y="0"/>
                </a:lnTo>
                <a:lnTo>
                  <a:pt x="0" y="4"/>
                </a:lnTo>
                <a:lnTo>
                  <a:pt x="5" y="28"/>
                </a:lnTo>
                <a:lnTo>
                  <a:pt x="9" y="46"/>
                </a:lnTo>
                <a:lnTo>
                  <a:pt x="12" y="62"/>
                </a:lnTo>
                <a:lnTo>
                  <a:pt x="18" y="82"/>
                </a:lnTo>
                <a:lnTo>
                  <a:pt x="28" y="68"/>
                </a:lnTo>
                <a:lnTo>
                  <a:pt x="28" y="8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5" name=""/>
          <p:cNvSpPr/>
          <p:nvPr/>
        </p:nvSpPr>
        <p:spPr>
          <a:xfrm>
            <a:off x="1886040" y="6002280"/>
            <a:ext cx="42840" cy="23760"/>
          </a:xfrm>
          <a:custGeom>
            <a:avLst/>
            <a:gdLst/>
            <a:ahLst/>
            <a:rect l="l" t="t" r="r" b="b"/>
            <a:pathLst>
              <a:path w="53" h="30">
                <a:moveTo>
                  <a:pt x="21" y="30"/>
                </a:moveTo>
                <a:lnTo>
                  <a:pt x="21" y="30"/>
                </a:lnTo>
                <a:lnTo>
                  <a:pt x="21" y="28"/>
                </a:lnTo>
                <a:lnTo>
                  <a:pt x="21" y="26"/>
                </a:lnTo>
                <a:lnTo>
                  <a:pt x="23" y="25"/>
                </a:lnTo>
                <a:lnTo>
                  <a:pt x="23" y="25"/>
                </a:lnTo>
                <a:lnTo>
                  <a:pt x="23" y="23"/>
                </a:lnTo>
                <a:lnTo>
                  <a:pt x="23" y="23"/>
                </a:lnTo>
                <a:lnTo>
                  <a:pt x="25" y="23"/>
                </a:lnTo>
                <a:lnTo>
                  <a:pt x="27" y="23"/>
                </a:lnTo>
                <a:lnTo>
                  <a:pt x="30" y="21"/>
                </a:lnTo>
                <a:lnTo>
                  <a:pt x="37" y="21"/>
                </a:lnTo>
                <a:lnTo>
                  <a:pt x="45" y="19"/>
                </a:lnTo>
                <a:lnTo>
                  <a:pt x="53" y="19"/>
                </a:lnTo>
                <a:lnTo>
                  <a:pt x="53" y="0"/>
                </a:lnTo>
                <a:lnTo>
                  <a:pt x="45" y="0"/>
                </a:lnTo>
                <a:lnTo>
                  <a:pt x="36" y="0"/>
                </a:lnTo>
                <a:lnTo>
                  <a:pt x="27" y="1"/>
                </a:lnTo>
                <a:lnTo>
                  <a:pt x="20" y="3"/>
                </a:lnTo>
                <a:lnTo>
                  <a:pt x="16" y="5"/>
                </a:lnTo>
                <a:lnTo>
                  <a:pt x="11" y="7"/>
                </a:lnTo>
                <a:lnTo>
                  <a:pt x="7" y="10"/>
                </a:lnTo>
                <a:lnTo>
                  <a:pt x="5" y="12"/>
                </a:lnTo>
                <a:lnTo>
                  <a:pt x="2" y="16"/>
                </a:lnTo>
                <a:lnTo>
                  <a:pt x="2" y="21"/>
                </a:lnTo>
                <a:lnTo>
                  <a:pt x="0" y="25"/>
                </a:lnTo>
                <a:lnTo>
                  <a:pt x="0" y="30"/>
                </a:lnTo>
                <a:lnTo>
                  <a:pt x="21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6" name=""/>
          <p:cNvSpPr/>
          <p:nvPr/>
        </p:nvSpPr>
        <p:spPr>
          <a:xfrm>
            <a:off x="1886040" y="6026040"/>
            <a:ext cx="46080" cy="23760"/>
          </a:xfrm>
          <a:custGeom>
            <a:avLst/>
            <a:gdLst/>
            <a:ahLst/>
            <a:rect l="l" t="t" r="r" b="b"/>
            <a:pathLst>
              <a:path w="59" h="30">
                <a:moveTo>
                  <a:pt x="59" y="7"/>
                </a:moveTo>
                <a:lnTo>
                  <a:pt x="59" y="7"/>
                </a:lnTo>
                <a:lnTo>
                  <a:pt x="45" y="9"/>
                </a:lnTo>
                <a:lnTo>
                  <a:pt x="29" y="9"/>
                </a:lnTo>
                <a:lnTo>
                  <a:pt x="29" y="9"/>
                </a:lnTo>
                <a:lnTo>
                  <a:pt x="27" y="7"/>
                </a:lnTo>
                <a:lnTo>
                  <a:pt x="25" y="7"/>
                </a:lnTo>
                <a:lnTo>
                  <a:pt x="23" y="7"/>
                </a:lnTo>
                <a:lnTo>
                  <a:pt x="23" y="7"/>
                </a:lnTo>
                <a:lnTo>
                  <a:pt x="23" y="5"/>
                </a:lnTo>
                <a:lnTo>
                  <a:pt x="23" y="3"/>
                </a:lnTo>
                <a:lnTo>
                  <a:pt x="21" y="0"/>
                </a:lnTo>
                <a:lnTo>
                  <a:pt x="0" y="0"/>
                </a:lnTo>
                <a:lnTo>
                  <a:pt x="0" y="7"/>
                </a:lnTo>
                <a:lnTo>
                  <a:pt x="2" y="12"/>
                </a:lnTo>
                <a:lnTo>
                  <a:pt x="5" y="18"/>
                </a:lnTo>
                <a:lnTo>
                  <a:pt x="9" y="23"/>
                </a:lnTo>
                <a:lnTo>
                  <a:pt x="13" y="25"/>
                </a:lnTo>
                <a:lnTo>
                  <a:pt x="18" y="28"/>
                </a:lnTo>
                <a:lnTo>
                  <a:pt x="23" y="28"/>
                </a:lnTo>
                <a:lnTo>
                  <a:pt x="29" y="30"/>
                </a:lnTo>
                <a:lnTo>
                  <a:pt x="46" y="30"/>
                </a:lnTo>
                <a:lnTo>
                  <a:pt x="59" y="28"/>
                </a:lnTo>
                <a:lnTo>
                  <a:pt x="59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7" name=""/>
          <p:cNvSpPr/>
          <p:nvPr/>
        </p:nvSpPr>
        <p:spPr>
          <a:xfrm>
            <a:off x="1932120" y="6032520"/>
            <a:ext cx="23760" cy="15840"/>
          </a:xfrm>
          <a:custGeom>
            <a:avLst/>
            <a:gdLst/>
            <a:ahLst/>
            <a:rect l="l" t="t" r="r" b="b"/>
            <a:pathLst>
              <a:path w="28" h="21">
                <a:moveTo>
                  <a:pt x="28" y="11"/>
                </a:moveTo>
                <a:lnTo>
                  <a:pt x="18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8" y="21"/>
                </a:lnTo>
                <a:lnTo>
                  <a:pt x="7" y="11"/>
                </a:lnTo>
                <a:lnTo>
                  <a:pt x="28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8" name=""/>
          <p:cNvSpPr/>
          <p:nvPr/>
        </p:nvSpPr>
        <p:spPr>
          <a:xfrm>
            <a:off x="1938240" y="6040440"/>
            <a:ext cx="39960" cy="50760"/>
          </a:xfrm>
          <a:custGeom>
            <a:avLst/>
            <a:gdLst/>
            <a:ahLst/>
            <a:rect l="l" t="t" r="r" b="b"/>
            <a:pathLst>
              <a:path w="50" h="64">
                <a:moveTo>
                  <a:pt x="50" y="55"/>
                </a:moveTo>
                <a:lnTo>
                  <a:pt x="46" y="48"/>
                </a:lnTo>
                <a:lnTo>
                  <a:pt x="39" y="42"/>
                </a:lnTo>
                <a:lnTo>
                  <a:pt x="34" y="39"/>
                </a:lnTo>
                <a:lnTo>
                  <a:pt x="30" y="35"/>
                </a:lnTo>
                <a:lnTo>
                  <a:pt x="27" y="30"/>
                </a:lnTo>
                <a:lnTo>
                  <a:pt x="25" y="28"/>
                </a:lnTo>
                <a:lnTo>
                  <a:pt x="25" y="26"/>
                </a:lnTo>
                <a:lnTo>
                  <a:pt x="25" y="25"/>
                </a:lnTo>
                <a:lnTo>
                  <a:pt x="23" y="21"/>
                </a:lnTo>
                <a:lnTo>
                  <a:pt x="21" y="12"/>
                </a:lnTo>
                <a:lnTo>
                  <a:pt x="21" y="0"/>
                </a:lnTo>
                <a:lnTo>
                  <a:pt x="0" y="0"/>
                </a:lnTo>
                <a:lnTo>
                  <a:pt x="0" y="14"/>
                </a:lnTo>
                <a:lnTo>
                  <a:pt x="2" y="25"/>
                </a:lnTo>
                <a:lnTo>
                  <a:pt x="3" y="30"/>
                </a:lnTo>
                <a:lnTo>
                  <a:pt x="5" y="34"/>
                </a:lnTo>
                <a:lnTo>
                  <a:pt x="7" y="39"/>
                </a:lnTo>
                <a:lnTo>
                  <a:pt x="9" y="42"/>
                </a:lnTo>
                <a:lnTo>
                  <a:pt x="14" y="50"/>
                </a:lnTo>
                <a:lnTo>
                  <a:pt x="19" y="55"/>
                </a:lnTo>
                <a:lnTo>
                  <a:pt x="25" y="58"/>
                </a:lnTo>
                <a:lnTo>
                  <a:pt x="32" y="64"/>
                </a:lnTo>
                <a:lnTo>
                  <a:pt x="28" y="55"/>
                </a:lnTo>
                <a:lnTo>
                  <a:pt x="50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49" name=""/>
          <p:cNvSpPr/>
          <p:nvPr/>
        </p:nvSpPr>
        <p:spPr>
          <a:xfrm>
            <a:off x="1957320" y="6083280"/>
            <a:ext cx="20880" cy="30240"/>
          </a:xfrm>
          <a:custGeom>
            <a:avLst/>
            <a:gdLst/>
            <a:ahLst/>
            <a:rect l="l" t="t" r="r" b="b"/>
            <a:pathLst>
              <a:path w="27" h="37">
                <a:moveTo>
                  <a:pt x="16" y="37"/>
                </a:moveTo>
                <a:lnTo>
                  <a:pt x="20" y="32"/>
                </a:lnTo>
                <a:lnTo>
                  <a:pt x="21" y="28"/>
                </a:lnTo>
                <a:lnTo>
                  <a:pt x="23" y="23"/>
                </a:lnTo>
                <a:lnTo>
                  <a:pt x="23" y="18"/>
                </a:lnTo>
                <a:lnTo>
                  <a:pt x="27" y="9"/>
                </a:lnTo>
                <a:lnTo>
                  <a:pt x="27" y="0"/>
                </a:lnTo>
                <a:lnTo>
                  <a:pt x="5" y="0"/>
                </a:lnTo>
                <a:lnTo>
                  <a:pt x="5" y="5"/>
                </a:lnTo>
                <a:lnTo>
                  <a:pt x="4" y="14"/>
                </a:lnTo>
                <a:lnTo>
                  <a:pt x="2" y="18"/>
                </a:lnTo>
                <a:lnTo>
                  <a:pt x="2" y="21"/>
                </a:lnTo>
                <a:lnTo>
                  <a:pt x="0" y="23"/>
                </a:lnTo>
                <a:lnTo>
                  <a:pt x="2" y="23"/>
                </a:lnTo>
                <a:lnTo>
                  <a:pt x="16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0" name=""/>
          <p:cNvSpPr/>
          <p:nvPr/>
        </p:nvSpPr>
        <p:spPr>
          <a:xfrm>
            <a:off x="1955880" y="6108840"/>
            <a:ext cx="15840" cy="21960"/>
          </a:xfrm>
          <a:custGeom>
            <a:avLst/>
            <a:gdLst/>
            <a:ahLst/>
            <a:rect l="l" t="t" r="r" b="b"/>
            <a:pathLst>
              <a:path w="22" h="29">
                <a:moveTo>
                  <a:pt x="11" y="29"/>
                </a:moveTo>
                <a:lnTo>
                  <a:pt x="22" y="18"/>
                </a:lnTo>
                <a:lnTo>
                  <a:pt x="22" y="0"/>
                </a:lnTo>
                <a:lnTo>
                  <a:pt x="0" y="0"/>
                </a:lnTo>
                <a:lnTo>
                  <a:pt x="0" y="18"/>
                </a:lnTo>
                <a:lnTo>
                  <a:pt x="11" y="2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1" name=""/>
          <p:cNvSpPr/>
          <p:nvPr/>
        </p:nvSpPr>
        <p:spPr>
          <a:xfrm>
            <a:off x="1962000" y="6113520"/>
            <a:ext cx="34920" cy="17280"/>
          </a:xfrm>
          <a:custGeom>
            <a:avLst/>
            <a:gdLst/>
            <a:ahLst/>
            <a:rect l="l" t="t" r="r" b="b"/>
            <a:pathLst>
              <a:path w="45" h="22">
                <a:moveTo>
                  <a:pt x="45" y="11"/>
                </a:moveTo>
                <a:lnTo>
                  <a:pt x="34" y="0"/>
                </a:lnTo>
                <a:lnTo>
                  <a:pt x="0" y="0"/>
                </a:lnTo>
                <a:lnTo>
                  <a:pt x="0" y="22"/>
                </a:lnTo>
                <a:lnTo>
                  <a:pt x="34" y="22"/>
                </a:lnTo>
                <a:lnTo>
                  <a:pt x="45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2" name=""/>
          <p:cNvSpPr/>
          <p:nvPr/>
        </p:nvSpPr>
        <p:spPr>
          <a:xfrm>
            <a:off x="1981080" y="6121440"/>
            <a:ext cx="15840" cy="396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3" name=""/>
          <p:cNvSpPr/>
          <p:nvPr/>
        </p:nvSpPr>
        <p:spPr>
          <a:xfrm>
            <a:off x="1981080" y="6161040"/>
            <a:ext cx="47880" cy="28800"/>
          </a:xfrm>
          <a:custGeom>
            <a:avLst/>
            <a:gdLst/>
            <a:ahLst/>
            <a:rect l="l" t="t" r="r" b="b"/>
            <a:pathLst>
              <a:path w="61" h="37">
                <a:moveTo>
                  <a:pt x="61" y="27"/>
                </a:moveTo>
                <a:lnTo>
                  <a:pt x="50" y="18"/>
                </a:lnTo>
                <a:lnTo>
                  <a:pt x="43" y="18"/>
                </a:lnTo>
                <a:lnTo>
                  <a:pt x="38" y="16"/>
                </a:lnTo>
                <a:lnTo>
                  <a:pt x="32" y="16"/>
                </a:lnTo>
                <a:lnTo>
                  <a:pt x="29" y="14"/>
                </a:lnTo>
                <a:lnTo>
                  <a:pt x="27" y="12"/>
                </a:lnTo>
                <a:lnTo>
                  <a:pt x="27" y="12"/>
                </a:lnTo>
                <a:lnTo>
                  <a:pt x="25" y="11"/>
                </a:lnTo>
                <a:lnTo>
                  <a:pt x="23" y="9"/>
                </a:lnTo>
                <a:lnTo>
                  <a:pt x="23" y="9"/>
                </a:lnTo>
                <a:lnTo>
                  <a:pt x="23" y="5"/>
                </a:lnTo>
                <a:lnTo>
                  <a:pt x="22" y="4"/>
                </a:lnTo>
                <a:lnTo>
                  <a:pt x="22" y="0"/>
                </a:lnTo>
                <a:lnTo>
                  <a:pt x="0" y="0"/>
                </a:lnTo>
                <a:lnTo>
                  <a:pt x="2" y="5"/>
                </a:lnTo>
                <a:lnTo>
                  <a:pt x="2" y="11"/>
                </a:lnTo>
                <a:lnTo>
                  <a:pt x="4" y="16"/>
                </a:lnTo>
                <a:lnTo>
                  <a:pt x="6" y="20"/>
                </a:lnTo>
                <a:lnTo>
                  <a:pt x="9" y="23"/>
                </a:lnTo>
                <a:lnTo>
                  <a:pt x="13" y="27"/>
                </a:lnTo>
                <a:lnTo>
                  <a:pt x="15" y="28"/>
                </a:lnTo>
                <a:lnTo>
                  <a:pt x="20" y="32"/>
                </a:lnTo>
                <a:lnTo>
                  <a:pt x="27" y="36"/>
                </a:lnTo>
                <a:lnTo>
                  <a:pt x="36" y="36"/>
                </a:lnTo>
                <a:lnTo>
                  <a:pt x="43" y="37"/>
                </a:lnTo>
                <a:lnTo>
                  <a:pt x="50" y="37"/>
                </a:lnTo>
                <a:lnTo>
                  <a:pt x="39" y="27"/>
                </a:lnTo>
                <a:lnTo>
                  <a:pt x="61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4" name=""/>
          <p:cNvSpPr/>
          <p:nvPr/>
        </p:nvSpPr>
        <p:spPr>
          <a:xfrm>
            <a:off x="2011320" y="6183360"/>
            <a:ext cx="17640" cy="31680"/>
          </a:xfrm>
          <a:custGeom>
            <a:avLst/>
            <a:gdLst/>
            <a:ahLst/>
            <a:rect l="l" t="t" r="r" b="b"/>
            <a:pathLst>
              <a:path w="22" h="41">
                <a:moveTo>
                  <a:pt x="22" y="41"/>
                </a:moveTo>
                <a:lnTo>
                  <a:pt x="22" y="41"/>
                </a:lnTo>
                <a:lnTo>
                  <a:pt x="22" y="34"/>
                </a:lnTo>
                <a:lnTo>
                  <a:pt x="22" y="25"/>
                </a:lnTo>
                <a:lnTo>
                  <a:pt x="22" y="15"/>
                </a:lnTo>
                <a:lnTo>
                  <a:pt x="22" y="0"/>
                </a:lnTo>
                <a:lnTo>
                  <a:pt x="0" y="0"/>
                </a:lnTo>
                <a:lnTo>
                  <a:pt x="0" y="15"/>
                </a:lnTo>
                <a:lnTo>
                  <a:pt x="0" y="25"/>
                </a:lnTo>
                <a:lnTo>
                  <a:pt x="0" y="34"/>
                </a:lnTo>
                <a:lnTo>
                  <a:pt x="0" y="41"/>
                </a:lnTo>
                <a:lnTo>
                  <a:pt x="22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5" name=""/>
          <p:cNvSpPr/>
          <p:nvPr/>
        </p:nvSpPr>
        <p:spPr>
          <a:xfrm>
            <a:off x="2011320" y="6213600"/>
            <a:ext cx="22320" cy="17280"/>
          </a:xfrm>
          <a:custGeom>
            <a:avLst/>
            <a:gdLst/>
            <a:ahLst/>
            <a:rect l="l" t="t" r="r" b="b"/>
            <a:pathLst>
              <a:path w="27" h="21">
                <a:moveTo>
                  <a:pt x="27" y="1"/>
                </a:moveTo>
                <a:lnTo>
                  <a:pt x="27" y="1"/>
                </a:lnTo>
                <a:lnTo>
                  <a:pt x="25" y="1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1"/>
                </a:lnTo>
                <a:lnTo>
                  <a:pt x="0" y="1"/>
                </a:lnTo>
                <a:lnTo>
                  <a:pt x="2" y="7"/>
                </a:lnTo>
                <a:lnTo>
                  <a:pt x="4" y="12"/>
                </a:lnTo>
                <a:lnTo>
                  <a:pt x="9" y="16"/>
                </a:lnTo>
                <a:lnTo>
                  <a:pt x="13" y="17"/>
                </a:lnTo>
                <a:lnTo>
                  <a:pt x="20" y="19"/>
                </a:lnTo>
                <a:lnTo>
                  <a:pt x="27" y="21"/>
                </a:lnTo>
                <a:lnTo>
                  <a:pt x="27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6" name=""/>
          <p:cNvSpPr/>
          <p:nvPr/>
        </p:nvSpPr>
        <p:spPr>
          <a:xfrm>
            <a:off x="2030400" y="6200640"/>
            <a:ext cx="27000" cy="30240"/>
          </a:xfrm>
          <a:custGeom>
            <a:avLst/>
            <a:gdLst/>
            <a:ahLst/>
            <a:rect l="l" t="t" r="r" b="b"/>
            <a:pathLst>
              <a:path w="33" h="37">
                <a:moveTo>
                  <a:pt x="12" y="10"/>
                </a:moveTo>
                <a:lnTo>
                  <a:pt x="23" y="0"/>
                </a:lnTo>
                <a:lnTo>
                  <a:pt x="19" y="0"/>
                </a:lnTo>
                <a:lnTo>
                  <a:pt x="16" y="1"/>
                </a:lnTo>
                <a:lnTo>
                  <a:pt x="12" y="3"/>
                </a:lnTo>
                <a:lnTo>
                  <a:pt x="9" y="7"/>
                </a:lnTo>
                <a:lnTo>
                  <a:pt x="5" y="10"/>
                </a:lnTo>
                <a:lnTo>
                  <a:pt x="3" y="14"/>
                </a:lnTo>
                <a:lnTo>
                  <a:pt x="1" y="16"/>
                </a:lnTo>
                <a:lnTo>
                  <a:pt x="0" y="17"/>
                </a:lnTo>
                <a:lnTo>
                  <a:pt x="0" y="17"/>
                </a:lnTo>
                <a:lnTo>
                  <a:pt x="1" y="17"/>
                </a:lnTo>
                <a:lnTo>
                  <a:pt x="1" y="17"/>
                </a:lnTo>
                <a:lnTo>
                  <a:pt x="1" y="37"/>
                </a:lnTo>
                <a:lnTo>
                  <a:pt x="5" y="37"/>
                </a:lnTo>
                <a:lnTo>
                  <a:pt x="9" y="35"/>
                </a:lnTo>
                <a:lnTo>
                  <a:pt x="12" y="33"/>
                </a:lnTo>
                <a:lnTo>
                  <a:pt x="16" y="32"/>
                </a:lnTo>
                <a:lnTo>
                  <a:pt x="19" y="26"/>
                </a:lnTo>
                <a:lnTo>
                  <a:pt x="21" y="23"/>
                </a:lnTo>
                <a:lnTo>
                  <a:pt x="23" y="21"/>
                </a:lnTo>
                <a:lnTo>
                  <a:pt x="25" y="19"/>
                </a:lnTo>
                <a:lnTo>
                  <a:pt x="25" y="19"/>
                </a:lnTo>
                <a:lnTo>
                  <a:pt x="23" y="19"/>
                </a:lnTo>
                <a:lnTo>
                  <a:pt x="23" y="19"/>
                </a:lnTo>
                <a:lnTo>
                  <a:pt x="33" y="10"/>
                </a:lnTo>
                <a:lnTo>
                  <a:pt x="12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7" name=""/>
          <p:cNvSpPr/>
          <p:nvPr/>
        </p:nvSpPr>
        <p:spPr>
          <a:xfrm>
            <a:off x="2039760" y="6180120"/>
            <a:ext cx="19080" cy="30240"/>
          </a:xfrm>
          <a:custGeom>
            <a:avLst/>
            <a:gdLst/>
            <a:ahLst/>
            <a:rect l="l" t="t" r="r" b="b"/>
            <a:pathLst>
              <a:path w="25" h="37">
                <a:moveTo>
                  <a:pt x="21" y="0"/>
                </a:moveTo>
                <a:lnTo>
                  <a:pt x="21" y="0"/>
                </a:lnTo>
                <a:lnTo>
                  <a:pt x="14" y="2"/>
                </a:lnTo>
                <a:lnTo>
                  <a:pt x="9" y="5"/>
                </a:lnTo>
                <a:lnTo>
                  <a:pt x="5" y="11"/>
                </a:lnTo>
                <a:lnTo>
                  <a:pt x="4" y="16"/>
                </a:lnTo>
                <a:lnTo>
                  <a:pt x="2" y="21"/>
                </a:lnTo>
                <a:lnTo>
                  <a:pt x="2" y="25"/>
                </a:lnTo>
                <a:lnTo>
                  <a:pt x="0" y="32"/>
                </a:lnTo>
                <a:lnTo>
                  <a:pt x="0" y="37"/>
                </a:lnTo>
                <a:lnTo>
                  <a:pt x="21" y="37"/>
                </a:lnTo>
                <a:lnTo>
                  <a:pt x="21" y="34"/>
                </a:lnTo>
                <a:lnTo>
                  <a:pt x="21" y="28"/>
                </a:lnTo>
                <a:lnTo>
                  <a:pt x="23" y="25"/>
                </a:lnTo>
                <a:lnTo>
                  <a:pt x="23" y="21"/>
                </a:lnTo>
                <a:lnTo>
                  <a:pt x="25" y="20"/>
                </a:lnTo>
                <a:lnTo>
                  <a:pt x="25" y="18"/>
                </a:lnTo>
                <a:lnTo>
                  <a:pt x="23" y="20"/>
                </a:lnTo>
                <a:lnTo>
                  <a:pt x="21" y="20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8" name=""/>
          <p:cNvSpPr/>
          <p:nvPr/>
        </p:nvSpPr>
        <p:spPr>
          <a:xfrm>
            <a:off x="2057400" y="6180120"/>
            <a:ext cx="54000" cy="20520"/>
          </a:xfrm>
          <a:custGeom>
            <a:avLst/>
            <a:gdLst/>
            <a:ahLst/>
            <a:rect l="l" t="t" r="r" b="b"/>
            <a:pathLst>
              <a:path w="70" h="27">
                <a:moveTo>
                  <a:pt x="70" y="20"/>
                </a:moveTo>
                <a:lnTo>
                  <a:pt x="63" y="7"/>
                </a:lnTo>
                <a:lnTo>
                  <a:pt x="50" y="3"/>
                </a:lnTo>
                <a:lnTo>
                  <a:pt x="36" y="2"/>
                </a:lnTo>
                <a:lnTo>
                  <a:pt x="18" y="0"/>
                </a:lnTo>
                <a:lnTo>
                  <a:pt x="0" y="0"/>
                </a:lnTo>
                <a:lnTo>
                  <a:pt x="0" y="20"/>
                </a:lnTo>
                <a:lnTo>
                  <a:pt x="16" y="21"/>
                </a:lnTo>
                <a:lnTo>
                  <a:pt x="32" y="23"/>
                </a:lnTo>
                <a:lnTo>
                  <a:pt x="47" y="25"/>
                </a:lnTo>
                <a:lnTo>
                  <a:pt x="57" y="27"/>
                </a:lnTo>
                <a:lnTo>
                  <a:pt x="50" y="12"/>
                </a:lnTo>
                <a:lnTo>
                  <a:pt x="7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59" name=""/>
          <p:cNvSpPr/>
          <p:nvPr/>
        </p:nvSpPr>
        <p:spPr>
          <a:xfrm>
            <a:off x="2093760" y="6189840"/>
            <a:ext cx="28800" cy="42840"/>
          </a:xfrm>
          <a:custGeom>
            <a:avLst/>
            <a:gdLst/>
            <a:ahLst/>
            <a:rect l="l" t="t" r="r" b="b"/>
            <a:pathLst>
              <a:path w="35" h="54">
                <a:moveTo>
                  <a:pt x="35" y="50"/>
                </a:moveTo>
                <a:lnTo>
                  <a:pt x="35" y="50"/>
                </a:lnTo>
                <a:lnTo>
                  <a:pt x="34" y="41"/>
                </a:lnTo>
                <a:lnTo>
                  <a:pt x="28" y="34"/>
                </a:lnTo>
                <a:lnTo>
                  <a:pt x="26" y="29"/>
                </a:lnTo>
                <a:lnTo>
                  <a:pt x="23" y="25"/>
                </a:lnTo>
                <a:lnTo>
                  <a:pt x="23" y="24"/>
                </a:lnTo>
                <a:lnTo>
                  <a:pt x="23" y="24"/>
                </a:lnTo>
                <a:lnTo>
                  <a:pt x="21" y="22"/>
                </a:lnTo>
                <a:lnTo>
                  <a:pt x="21" y="20"/>
                </a:lnTo>
                <a:lnTo>
                  <a:pt x="21" y="18"/>
                </a:lnTo>
                <a:lnTo>
                  <a:pt x="21" y="15"/>
                </a:lnTo>
                <a:lnTo>
                  <a:pt x="23" y="11"/>
                </a:lnTo>
                <a:lnTo>
                  <a:pt x="25" y="8"/>
                </a:lnTo>
                <a:lnTo>
                  <a:pt x="3" y="0"/>
                </a:lnTo>
                <a:lnTo>
                  <a:pt x="1" y="6"/>
                </a:lnTo>
                <a:lnTo>
                  <a:pt x="1" y="11"/>
                </a:lnTo>
                <a:lnTo>
                  <a:pt x="0" y="16"/>
                </a:lnTo>
                <a:lnTo>
                  <a:pt x="0" y="22"/>
                </a:lnTo>
                <a:lnTo>
                  <a:pt x="1" y="25"/>
                </a:lnTo>
                <a:lnTo>
                  <a:pt x="1" y="29"/>
                </a:lnTo>
                <a:lnTo>
                  <a:pt x="3" y="32"/>
                </a:lnTo>
                <a:lnTo>
                  <a:pt x="5" y="36"/>
                </a:lnTo>
                <a:lnTo>
                  <a:pt x="9" y="41"/>
                </a:lnTo>
                <a:lnTo>
                  <a:pt x="10" y="45"/>
                </a:lnTo>
                <a:lnTo>
                  <a:pt x="12" y="48"/>
                </a:lnTo>
                <a:lnTo>
                  <a:pt x="14" y="54"/>
                </a:lnTo>
                <a:lnTo>
                  <a:pt x="14" y="54"/>
                </a:lnTo>
                <a:lnTo>
                  <a:pt x="35" y="5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0" name=""/>
          <p:cNvSpPr/>
          <p:nvPr/>
        </p:nvSpPr>
        <p:spPr>
          <a:xfrm>
            <a:off x="2085840" y="6230880"/>
            <a:ext cx="36720" cy="28800"/>
          </a:xfrm>
          <a:custGeom>
            <a:avLst/>
            <a:gdLst/>
            <a:ahLst/>
            <a:rect l="l" t="t" r="r" b="b"/>
            <a:pathLst>
              <a:path w="46" h="36">
                <a:moveTo>
                  <a:pt x="21" y="34"/>
                </a:moveTo>
                <a:lnTo>
                  <a:pt x="21" y="34"/>
                </a:lnTo>
                <a:lnTo>
                  <a:pt x="21" y="36"/>
                </a:lnTo>
                <a:lnTo>
                  <a:pt x="21" y="36"/>
                </a:lnTo>
                <a:lnTo>
                  <a:pt x="21" y="36"/>
                </a:lnTo>
                <a:lnTo>
                  <a:pt x="25" y="32"/>
                </a:lnTo>
                <a:lnTo>
                  <a:pt x="28" y="30"/>
                </a:lnTo>
                <a:lnTo>
                  <a:pt x="32" y="29"/>
                </a:lnTo>
                <a:lnTo>
                  <a:pt x="36" y="27"/>
                </a:lnTo>
                <a:lnTo>
                  <a:pt x="39" y="23"/>
                </a:lnTo>
                <a:lnTo>
                  <a:pt x="41" y="20"/>
                </a:lnTo>
                <a:lnTo>
                  <a:pt x="45" y="16"/>
                </a:lnTo>
                <a:lnTo>
                  <a:pt x="46" y="11"/>
                </a:lnTo>
                <a:lnTo>
                  <a:pt x="46" y="5"/>
                </a:lnTo>
                <a:lnTo>
                  <a:pt x="46" y="0"/>
                </a:lnTo>
                <a:lnTo>
                  <a:pt x="25" y="2"/>
                </a:lnTo>
                <a:lnTo>
                  <a:pt x="25" y="5"/>
                </a:lnTo>
                <a:lnTo>
                  <a:pt x="25" y="7"/>
                </a:lnTo>
                <a:lnTo>
                  <a:pt x="25" y="9"/>
                </a:lnTo>
                <a:lnTo>
                  <a:pt x="23" y="9"/>
                </a:lnTo>
                <a:lnTo>
                  <a:pt x="23" y="9"/>
                </a:lnTo>
                <a:lnTo>
                  <a:pt x="23" y="11"/>
                </a:lnTo>
                <a:lnTo>
                  <a:pt x="20" y="12"/>
                </a:lnTo>
                <a:lnTo>
                  <a:pt x="18" y="12"/>
                </a:lnTo>
                <a:lnTo>
                  <a:pt x="14" y="16"/>
                </a:lnTo>
                <a:lnTo>
                  <a:pt x="9" y="20"/>
                </a:lnTo>
                <a:lnTo>
                  <a:pt x="5" y="21"/>
                </a:lnTo>
                <a:lnTo>
                  <a:pt x="4" y="25"/>
                </a:lnTo>
                <a:lnTo>
                  <a:pt x="0" y="29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1" name=""/>
          <p:cNvSpPr/>
          <p:nvPr/>
        </p:nvSpPr>
        <p:spPr>
          <a:xfrm>
            <a:off x="2085840" y="6257880"/>
            <a:ext cx="36720" cy="22320"/>
          </a:xfrm>
          <a:custGeom>
            <a:avLst/>
            <a:gdLst/>
            <a:ahLst/>
            <a:rect l="l" t="t" r="r" b="b"/>
            <a:pathLst>
              <a:path w="46" h="28">
                <a:moveTo>
                  <a:pt x="39" y="9"/>
                </a:moveTo>
                <a:lnTo>
                  <a:pt x="39" y="9"/>
                </a:lnTo>
                <a:lnTo>
                  <a:pt x="39" y="9"/>
                </a:lnTo>
                <a:lnTo>
                  <a:pt x="37" y="9"/>
                </a:lnTo>
                <a:lnTo>
                  <a:pt x="37" y="9"/>
                </a:lnTo>
                <a:lnTo>
                  <a:pt x="32" y="7"/>
                </a:lnTo>
                <a:lnTo>
                  <a:pt x="28" y="5"/>
                </a:lnTo>
                <a:lnTo>
                  <a:pt x="25" y="3"/>
                </a:lnTo>
                <a:lnTo>
                  <a:pt x="23" y="2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lnTo>
                  <a:pt x="2" y="9"/>
                </a:lnTo>
                <a:lnTo>
                  <a:pt x="7" y="14"/>
                </a:lnTo>
                <a:lnTo>
                  <a:pt x="12" y="18"/>
                </a:lnTo>
                <a:lnTo>
                  <a:pt x="18" y="21"/>
                </a:lnTo>
                <a:lnTo>
                  <a:pt x="23" y="25"/>
                </a:lnTo>
                <a:lnTo>
                  <a:pt x="30" y="27"/>
                </a:lnTo>
                <a:lnTo>
                  <a:pt x="34" y="28"/>
                </a:lnTo>
                <a:lnTo>
                  <a:pt x="39" y="28"/>
                </a:lnTo>
                <a:lnTo>
                  <a:pt x="43" y="28"/>
                </a:lnTo>
                <a:lnTo>
                  <a:pt x="46" y="28"/>
                </a:lnTo>
                <a:lnTo>
                  <a:pt x="3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2" name=""/>
          <p:cNvSpPr/>
          <p:nvPr/>
        </p:nvSpPr>
        <p:spPr>
          <a:xfrm>
            <a:off x="2117880" y="6256440"/>
            <a:ext cx="75960" cy="23760"/>
          </a:xfrm>
          <a:custGeom>
            <a:avLst/>
            <a:gdLst/>
            <a:ahLst/>
            <a:rect l="l" t="t" r="r" b="b"/>
            <a:pathLst>
              <a:path w="96" h="30">
                <a:moveTo>
                  <a:pt x="92" y="0"/>
                </a:moveTo>
                <a:lnTo>
                  <a:pt x="0" y="9"/>
                </a:lnTo>
                <a:lnTo>
                  <a:pt x="2" y="30"/>
                </a:lnTo>
                <a:lnTo>
                  <a:pt x="96" y="20"/>
                </a:lnTo>
                <a:lnTo>
                  <a:pt x="9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3" name=""/>
          <p:cNvSpPr/>
          <p:nvPr/>
        </p:nvSpPr>
        <p:spPr>
          <a:xfrm>
            <a:off x="2124000" y="6262560"/>
            <a:ext cx="77760" cy="28800"/>
          </a:xfrm>
          <a:custGeom>
            <a:avLst/>
            <a:gdLst/>
            <a:ahLst/>
            <a:rect l="l" t="t" r="r" b="b"/>
            <a:pathLst>
              <a:path w="98" h="38">
                <a:moveTo>
                  <a:pt x="21" y="34"/>
                </a:moveTo>
                <a:lnTo>
                  <a:pt x="21" y="34"/>
                </a:lnTo>
                <a:lnTo>
                  <a:pt x="21" y="36"/>
                </a:lnTo>
                <a:lnTo>
                  <a:pt x="21" y="36"/>
                </a:lnTo>
                <a:lnTo>
                  <a:pt x="19" y="38"/>
                </a:lnTo>
                <a:lnTo>
                  <a:pt x="19" y="38"/>
                </a:lnTo>
                <a:lnTo>
                  <a:pt x="23" y="36"/>
                </a:lnTo>
                <a:lnTo>
                  <a:pt x="27" y="36"/>
                </a:lnTo>
                <a:lnTo>
                  <a:pt x="39" y="34"/>
                </a:lnTo>
                <a:lnTo>
                  <a:pt x="53" y="32"/>
                </a:lnTo>
                <a:lnTo>
                  <a:pt x="60" y="30"/>
                </a:lnTo>
                <a:lnTo>
                  <a:pt x="67" y="29"/>
                </a:lnTo>
                <a:lnTo>
                  <a:pt x="75" y="27"/>
                </a:lnTo>
                <a:lnTo>
                  <a:pt x="82" y="25"/>
                </a:lnTo>
                <a:lnTo>
                  <a:pt x="89" y="22"/>
                </a:lnTo>
                <a:lnTo>
                  <a:pt x="92" y="18"/>
                </a:lnTo>
                <a:lnTo>
                  <a:pt x="96" y="13"/>
                </a:lnTo>
                <a:lnTo>
                  <a:pt x="98" y="9"/>
                </a:lnTo>
                <a:lnTo>
                  <a:pt x="98" y="6"/>
                </a:lnTo>
                <a:lnTo>
                  <a:pt x="98" y="0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8" y="4"/>
                </a:lnTo>
                <a:lnTo>
                  <a:pt x="76" y="6"/>
                </a:lnTo>
                <a:lnTo>
                  <a:pt x="73" y="6"/>
                </a:lnTo>
                <a:lnTo>
                  <a:pt x="69" y="7"/>
                </a:lnTo>
                <a:lnTo>
                  <a:pt x="64" y="9"/>
                </a:lnTo>
                <a:lnTo>
                  <a:pt x="57" y="9"/>
                </a:lnTo>
                <a:lnTo>
                  <a:pt x="50" y="11"/>
                </a:lnTo>
                <a:lnTo>
                  <a:pt x="35" y="13"/>
                </a:lnTo>
                <a:lnTo>
                  <a:pt x="21" y="14"/>
                </a:lnTo>
                <a:lnTo>
                  <a:pt x="14" y="18"/>
                </a:lnTo>
                <a:lnTo>
                  <a:pt x="9" y="20"/>
                </a:lnTo>
                <a:lnTo>
                  <a:pt x="5" y="22"/>
                </a:lnTo>
                <a:lnTo>
                  <a:pt x="3" y="25"/>
                </a:lnTo>
                <a:lnTo>
                  <a:pt x="0" y="30"/>
                </a:lnTo>
                <a:lnTo>
                  <a:pt x="0" y="34"/>
                </a:lnTo>
                <a:lnTo>
                  <a:pt x="21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4" name=""/>
          <p:cNvSpPr/>
          <p:nvPr/>
        </p:nvSpPr>
        <p:spPr>
          <a:xfrm>
            <a:off x="2124000" y="6289560"/>
            <a:ext cx="39600" cy="42840"/>
          </a:xfrm>
          <a:custGeom>
            <a:avLst/>
            <a:gdLst/>
            <a:ahLst/>
            <a:rect l="l" t="t" r="r" b="b"/>
            <a:pathLst>
              <a:path w="50" h="55">
                <a:moveTo>
                  <a:pt x="37" y="37"/>
                </a:moveTo>
                <a:lnTo>
                  <a:pt x="43" y="36"/>
                </a:lnTo>
                <a:lnTo>
                  <a:pt x="39" y="36"/>
                </a:lnTo>
                <a:lnTo>
                  <a:pt x="35" y="34"/>
                </a:lnTo>
                <a:lnTo>
                  <a:pt x="32" y="34"/>
                </a:lnTo>
                <a:lnTo>
                  <a:pt x="30" y="32"/>
                </a:lnTo>
                <a:lnTo>
                  <a:pt x="28" y="32"/>
                </a:lnTo>
                <a:lnTo>
                  <a:pt x="27" y="32"/>
                </a:lnTo>
                <a:lnTo>
                  <a:pt x="27" y="30"/>
                </a:lnTo>
                <a:lnTo>
                  <a:pt x="25" y="28"/>
                </a:lnTo>
                <a:lnTo>
                  <a:pt x="25" y="27"/>
                </a:lnTo>
                <a:lnTo>
                  <a:pt x="25" y="25"/>
                </a:lnTo>
                <a:lnTo>
                  <a:pt x="23" y="21"/>
                </a:lnTo>
                <a:lnTo>
                  <a:pt x="23" y="20"/>
                </a:lnTo>
                <a:lnTo>
                  <a:pt x="23" y="11"/>
                </a:lnTo>
                <a:lnTo>
                  <a:pt x="21" y="0"/>
                </a:lnTo>
                <a:lnTo>
                  <a:pt x="0" y="0"/>
                </a:lnTo>
                <a:lnTo>
                  <a:pt x="0" y="11"/>
                </a:lnTo>
                <a:lnTo>
                  <a:pt x="2" y="21"/>
                </a:lnTo>
                <a:lnTo>
                  <a:pt x="2" y="27"/>
                </a:lnTo>
                <a:lnTo>
                  <a:pt x="3" y="30"/>
                </a:lnTo>
                <a:lnTo>
                  <a:pt x="5" y="36"/>
                </a:lnTo>
                <a:lnTo>
                  <a:pt x="7" y="39"/>
                </a:lnTo>
                <a:lnTo>
                  <a:pt x="9" y="43"/>
                </a:lnTo>
                <a:lnTo>
                  <a:pt x="12" y="48"/>
                </a:lnTo>
                <a:lnTo>
                  <a:pt x="18" y="50"/>
                </a:lnTo>
                <a:lnTo>
                  <a:pt x="23" y="52"/>
                </a:lnTo>
                <a:lnTo>
                  <a:pt x="27" y="53"/>
                </a:lnTo>
                <a:lnTo>
                  <a:pt x="32" y="55"/>
                </a:lnTo>
                <a:lnTo>
                  <a:pt x="37" y="55"/>
                </a:lnTo>
                <a:lnTo>
                  <a:pt x="43" y="55"/>
                </a:lnTo>
                <a:lnTo>
                  <a:pt x="50" y="53"/>
                </a:lnTo>
                <a:lnTo>
                  <a:pt x="37" y="3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5" name=""/>
          <p:cNvSpPr/>
          <p:nvPr/>
        </p:nvSpPr>
        <p:spPr>
          <a:xfrm>
            <a:off x="2152800" y="6280200"/>
            <a:ext cx="58680" cy="50760"/>
          </a:xfrm>
          <a:custGeom>
            <a:avLst/>
            <a:gdLst/>
            <a:ahLst/>
            <a:rect l="l" t="t" r="r" b="b"/>
            <a:pathLst>
              <a:path w="73" h="64">
                <a:moveTo>
                  <a:pt x="73" y="0"/>
                </a:moveTo>
                <a:lnTo>
                  <a:pt x="73" y="0"/>
                </a:lnTo>
                <a:lnTo>
                  <a:pt x="63" y="4"/>
                </a:lnTo>
                <a:lnTo>
                  <a:pt x="54" y="9"/>
                </a:lnTo>
                <a:lnTo>
                  <a:pt x="43" y="16"/>
                </a:lnTo>
                <a:lnTo>
                  <a:pt x="31" y="25"/>
                </a:lnTo>
                <a:lnTo>
                  <a:pt x="9" y="41"/>
                </a:lnTo>
                <a:lnTo>
                  <a:pt x="0" y="48"/>
                </a:lnTo>
                <a:lnTo>
                  <a:pt x="15" y="64"/>
                </a:lnTo>
                <a:lnTo>
                  <a:pt x="24" y="57"/>
                </a:lnTo>
                <a:lnTo>
                  <a:pt x="43" y="41"/>
                </a:lnTo>
                <a:lnTo>
                  <a:pt x="56" y="34"/>
                </a:lnTo>
                <a:lnTo>
                  <a:pt x="66" y="27"/>
                </a:lnTo>
                <a:lnTo>
                  <a:pt x="73" y="22"/>
                </a:lnTo>
                <a:lnTo>
                  <a:pt x="73" y="22"/>
                </a:lnTo>
                <a:lnTo>
                  <a:pt x="7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6" name=""/>
          <p:cNvSpPr/>
          <p:nvPr/>
        </p:nvSpPr>
        <p:spPr>
          <a:xfrm>
            <a:off x="2211480" y="6280200"/>
            <a:ext cx="14040" cy="17280"/>
          </a:xfrm>
          <a:custGeom>
            <a:avLst/>
            <a:gdLst/>
            <a:ahLst/>
            <a:rect l="l" t="t" r="r" b="b"/>
            <a:pathLst>
              <a:path w="20" h="22">
                <a:moveTo>
                  <a:pt x="20" y="11"/>
                </a:moveTo>
                <a:lnTo>
                  <a:pt x="9" y="0"/>
                </a:lnTo>
                <a:lnTo>
                  <a:pt x="6" y="0"/>
                </a:lnTo>
                <a:lnTo>
                  <a:pt x="0" y="0"/>
                </a:lnTo>
                <a:lnTo>
                  <a:pt x="0" y="22"/>
                </a:lnTo>
                <a:lnTo>
                  <a:pt x="6" y="22"/>
                </a:lnTo>
                <a:lnTo>
                  <a:pt x="9" y="22"/>
                </a:lnTo>
                <a:lnTo>
                  <a:pt x="0" y="11"/>
                </a:lnTo>
                <a:lnTo>
                  <a:pt x="2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7" name=""/>
          <p:cNvSpPr/>
          <p:nvPr/>
        </p:nvSpPr>
        <p:spPr>
          <a:xfrm>
            <a:off x="2211480" y="6289560"/>
            <a:ext cx="14040" cy="11160"/>
          </a:xfrm>
          <a:custGeom>
            <a:avLst/>
            <a:gdLst/>
            <a:ahLst/>
            <a:rect l="l" t="t" r="r" b="b"/>
            <a:pathLst>
              <a:path w="20" h="14">
                <a:moveTo>
                  <a:pt x="20" y="14"/>
                </a:moveTo>
                <a:lnTo>
                  <a:pt x="20" y="14"/>
                </a:lnTo>
                <a:lnTo>
                  <a:pt x="20" y="7"/>
                </a:lnTo>
                <a:lnTo>
                  <a:pt x="20" y="0"/>
                </a:lnTo>
                <a:lnTo>
                  <a:pt x="0" y="0"/>
                </a:lnTo>
                <a:lnTo>
                  <a:pt x="0" y="7"/>
                </a:lnTo>
                <a:lnTo>
                  <a:pt x="0" y="14"/>
                </a:lnTo>
                <a:lnTo>
                  <a:pt x="2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8" name=""/>
          <p:cNvSpPr/>
          <p:nvPr/>
        </p:nvSpPr>
        <p:spPr>
          <a:xfrm>
            <a:off x="2170080" y="6299280"/>
            <a:ext cx="55440" cy="60120"/>
          </a:xfrm>
          <a:custGeom>
            <a:avLst/>
            <a:gdLst/>
            <a:ahLst/>
            <a:rect l="l" t="t" r="r" b="b"/>
            <a:pathLst>
              <a:path w="71" h="77">
                <a:moveTo>
                  <a:pt x="2" y="77"/>
                </a:moveTo>
                <a:lnTo>
                  <a:pt x="2" y="77"/>
                </a:lnTo>
                <a:lnTo>
                  <a:pt x="7" y="75"/>
                </a:lnTo>
                <a:lnTo>
                  <a:pt x="12" y="73"/>
                </a:lnTo>
                <a:lnTo>
                  <a:pt x="18" y="70"/>
                </a:lnTo>
                <a:lnTo>
                  <a:pt x="21" y="65"/>
                </a:lnTo>
                <a:lnTo>
                  <a:pt x="32" y="56"/>
                </a:lnTo>
                <a:lnTo>
                  <a:pt x="43" y="45"/>
                </a:lnTo>
                <a:lnTo>
                  <a:pt x="53" y="34"/>
                </a:lnTo>
                <a:lnTo>
                  <a:pt x="60" y="22"/>
                </a:lnTo>
                <a:lnTo>
                  <a:pt x="66" y="16"/>
                </a:lnTo>
                <a:lnTo>
                  <a:pt x="67" y="13"/>
                </a:lnTo>
                <a:lnTo>
                  <a:pt x="69" y="8"/>
                </a:lnTo>
                <a:lnTo>
                  <a:pt x="71" y="2"/>
                </a:lnTo>
                <a:lnTo>
                  <a:pt x="50" y="2"/>
                </a:lnTo>
                <a:lnTo>
                  <a:pt x="50" y="0"/>
                </a:lnTo>
                <a:lnTo>
                  <a:pt x="50" y="2"/>
                </a:lnTo>
                <a:lnTo>
                  <a:pt x="46" y="6"/>
                </a:lnTo>
                <a:lnTo>
                  <a:pt x="44" y="11"/>
                </a:lnTo>
                <a:lnTo>
                  <a:pt x="35" y="20"/>
                </a:lnTo>
                <a:lnTo>
                  <a:pt x="26" y="31"/>
                </a:lnTo>
                <a:lnTo>
                  <a:pt x="18" y="41"/>
                </a:lnTo>
                <a:lnTo>
                  <a:pt x="7" y="50"/>
                </a:lnTo>
                <a:lnTo>
                  <a:pt x="5" y="54"/>
                </a:lnTo>
                <a:lnTo>
                  <a:pt x="2" y="56"/>
                </a:lnTo>
                <a:lnTo>
                  <a:pt x="0" y="56"/>
                </a:lnTo>
                <a:lnTo>
                  <a:pt x="2" y="56"/>
                </a:lnTo>
                <a:lnTo>
                  <a:pt x="2" y="7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69" name=""/>
          <p:cNvSpPr/>
          <p:nvPr/>
        </p:nvSpPr>
        <p:spPr>
          <a:xfrm>
            <a:off x="2147760" y="6338880"/>
            <a:ext cx="24120" cy="20520"/>
          </a:xfrm>
          <a:custGeom>
            <a:avLst/>
            <a:gdLst/>
            <a:ahLst/>
            <a:rect l="l" t="t" r="r" b="b"/>
            <a:pathLst>
              <a:path w="31" h="27">
                <a:moveTo>
                  <a:pt x="0" y="20"/>
                </a:moveTo>
                <a:lnTo>
                  <a:pt x="0" y="20"/>
                </a:lnTo>
                <a:lnTo>
                  <a:pt x="4" y="20"/>
                </a:lnTo>
                <a:lnTo>
                  <a:pt x="4" y="22"/>
                </a:lnTo>
                <a:lnTo>
                  <a:pt x="7" y="22"/>
                </a:lnTo>
                <a:lnTo>
                  <a:pt x="9" y="23"/>
                </a:lnTo>
                <a:lnTo>
                  <a:pt x="13" y="23"/>
                </a:lnTo>
                <a:lnTo>
                  <a:pt x="18" y="25"/>
                </a:lnTo>
                <a:lnTo>
                  <a:pt x="23" y="27"/>
                </a:lnTo>
                <a:lnTo>
                  <a:pt x="31" y="27"/>
                </a:lnTo>
                <a:lnTo>
                  <a:pt x="31" y="7"/>
                </a:lnTo>
                <a:lnTo>
                  <a:pt x="27" y="7"/>
                </a:lnTo>
                <a:lnTo>
                  <a:pt x="23" y="6"/>
                </a:lnTo>
                <a:lnTo>
                  <a:pt x="22" y="6"/>
                </a:lnTo>
                <a:lnTo>
                  <a:pt x="18" y="4"/>
                </a:lnTo>
                <a:lnTo>
                  <a:pt x="15" y="4"/>
                </a:lnTo>
                <a:lnTo>
                  <a:pt x="11" y="2"/>
                </a:lnTo>
                <a:lnTo>
                  <a:pt x="6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0" name=""/>
          <p:cNvSpPr/>
          <p:nvPr/>
        </p:nvSpPr>
        <p:spPr>
          <a:xfrm>
            <a:off x="2130480" y="6338880"/>
            <a:ext cx="19080" cy="27000"/>
          </a:xfrm>
          <a:custGeom>
            <a:avLst/>
            <a:gdLst/>
            <a:ahLst/>
            <a:rect l="l" t="t" r="r" b="b"/>
            <a:pathLst>
              <a:path w="23" h="34">
                <a:moveTo>
                  <a:pt x="20" y="34"/>
                </a:moveTo>
                <a:lnTo>
                  <a:pt x="20" y="34"/>
                </a:lnTo>
                <a:lnTo>
                  <a:pt x="21" y="27"/>
                </a:lnTo>
                <a:lnTo>
                  <a:pt x="21" y="22"/>
                </a:lnTo>
                <a:lnTo>
                  <a:pt x="21" y="20"/>
                </a:lnTo>
                <a:lnTo>
                  <a:pt x="23" y="18"/>
                </a:lnTo>
                <a:lnTo>
                  <a:pt x="21" y="20"/>
                </a:lnTo>
                <a:lnTo>
                  <a:pt x="21" y="20"/>
                </a:lnTo>
                <a:lnTo>
                  <a:pt x="21" y="22"/>
                </a:lnTo>
                <a:lnTo>
                  <a:pt x="20" y="22"/>
                </a:lnTo>
                <a:lnTo>
                  <a:pt x="20" y="0"/>
                </a:lnTo>
                <a:lnTo>
                  <a:pt x="16" y="0"/>
                </a:lnTo>
                <a:lnTo>
                  <a:pt x="12" y="2"/>
                </a:lnTo>
                <a:lnTo>
                  <a:pt x="9" y="4"/>
                </a:lnTo>
                <a:lnTo>
                  <a:pt x="5" y="7"/>
                </a:lnTo>
                <a:lnTo>
                  <a:pt x="4" y="13"/>
                </a:lnTo>
                <a:lnTo>
                  <a:pt x="2" y="18"/>
                </a:lnTo>
                <a:lnTo>
                  <a:pt x="0" y="27"/>
                </a:lnTo>
                <a:lnTo>
                  <a:pt x="0" y="34"/>
                </a:lnTo>
                <a:lnTo>
                  <a:pt x="20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1" name=""/>
          <p:cNvSpPr/>
          <p:nvPr/>
        </p:nvSpPr>
        <p:spPr>
          <a:xfrm>
            <a:off x="2130480" y="6365880"/>
            <a:ext cx="82440" cy="49320"/>
          </a:xfrm>
          <a:custGeom>
            <a:avLst/>
            <a:gdLst/>
            <a:ahLst/>
            <a:rect l="l" t="t" r="r" b="b"/>
            <a:pathLst>
              <a:path w="105" h="62">
                <a:moveTo>
                  <a:pt x="105" y="41"/>
                </a:moveTo>
                <a:lnTo>
                  <a:pt x="105" y="41"/>
                </a:lnTo>
                <a:lnTo>
                  <a:pt x="100" y="41"/>
                </a:lnTo>
                <a:lnTo>
                  <a:pt x="93" y="41"/>
                </a:lnTo>
                <a:lnTo>
                  <a:pt x="85" y="39"/>
                </a:lnTo>
                <a:lnTo>
                  <a:pt x="76" y="39"/>
                </a:lnTo>
                <a:lnTo>
                  <a:pt x="69" y="38"/>
                </a:lnTo>
                <a:lnTo>
                  <a:pt x="62" y="34"/>
                </a:lnTo>
                <a:lnTo>
                  <a:pt x="55" y="32"/>
                </a:lnTo>
                <a:lnTo>
                  <a:pt x="50" y="29"/>
                </a:lnTo>
                <a:lnTo>
                  <a:pt x="43" y="27"/>
                </a:lnTo>
                <a:lnTo>
                  <a:pt x="37" y="23"/>
                </a:lnTo>
                <a:lnTo>
                  <a:pt x="32" y="20"/>
                </a:lnTo>
                <a:lnTo>
                  <a:pt x="28" y="16"/>
                </a:lnTo>
                <a:lnTo>
                  <a:pt x="25" y="13"/>
                </a:lnTo>
                <a:lnTo>
                  <a:pt x="23" y="7"/>
                </a:lnTo>
                <a:lnTo>
                  <a:pt x="23" y="5"/>
                </a:lnTo>
                <a:lnTo>
                  <a:pt x="21" y="4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2" y="7"/>
                </a:lnTo>
                <a:lnTo>
                  <a:pt x="2" y="13"/>
                </a:lnTo>
                <a:lnTo>
                  <a:pt x="4" y="16"/>
                </a:lnTo>
                <a:lnTo>
                  <a:pt x="7" y="23"/>
                </a:lnTo>
                <a:lnTo>
                  <a:pt x="12" y="29"/>
                </a:lnTo>
                <a:lnTo>
                  <a:pt x="18" y="36"/>
                </a:lnTo>
                <a:lnTo>
                  <a:pt x="25" y="41"/>
                </a:lnTo>
                <a:lnTo>
                  <a:pt x="32" y="45"/>
                </a:lnTo>
                <a:lnTo>
                  <a:pt x="39" y="48"/>
                </a:lnTo>
                <a:lnTo>
                  <a:pt x="48" y="52"/>
                </a:lnTo>
                <a:lnTo>
                  <a:pt x="57" y="55"/>
                </a:lnTo>
                <a:lnTo>
                  <a:pt x="64" y="57"/>
                </a:lnTo>
                <a:lnTo>
                  <a:pt x="73" y="59"/>
                </a:lnTo>
                <a:lnTo>
                  <a:pt x="82" y="61"/>
                </a:lnTo>
                <a:lnTo>
                  <a:pt x="91" y="62"/>
                </a:lnTo>
                <a:lnTo>
                  <a:pt x="98" y="62"/>
                </a:lnTo>
                <a:lnTo>
                  <a:pt x="105" y="62"/>
                </a:lnTo>
                <a:lnTo>
                  <a:pt x="105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2" name=""/>
          <p:cNvSpPr/>
          <p:nvPr/>
        </p:nvSpPr>
        <p:spPr>
          <a:xfrm>
            <a:off x="2212920" y="6377040"/>
            <a:ext cx="47520" cy="38160"/>
          </a:xfrm>
          <a:custGeom>
            <a:avLst/>
            <a:gdLst/>
            <a:ahLst/>
            <a:rect l="l" t="t" r="r" b="b"/>
            <a:pathLst>
              <a:path w="59" h="48">
                <a:moveTo>
                  <a:pt x="37" y="0"/>
                </a:moveTo>
                <a:lnTo>
                  <a:pt x="37" y="0"/>
                </a:lnTo>
                <a:lnTo>
                  <a:pt x="37" y="4"/>
                </a:lnTo>
                <a:lnTo>
                  <a:pt x="37" y="7"/>
                </a:lnTo>
                <a:lnTo>
                  <a:pt x="37" y="11"/>
                </a:lnTo>
                <a:lnTo>
                  <a:pt x="36" y="15"/>
                </a:lnTo>
                <a:lnTo>
                  <a:pt x="36" y="16"/>
                </a:lnTo>
                <a:lnTo>
                  <a:pt x="34" y="18"/>
                </a:lnTo>
                <a:lnTo>
                  <a:pt x="32" y="20"/>
                </a:lnTo>
                <a:lnTo>
                  <a:pt x="30" y="22"/>
                </a:lnTo>
                <a:lnTo>
                  <a:pt x="28" y="24"/>
                </a:lnTo>
                <a:lnTo>
                  <a:pt x="27" y="24"/>
                </a:lnTo>
                <a:lnTo>
                  <a:pt x="23" y="25"/>
                </a:lnTo>
                <a:lnTo>
                  <a:pt x="21" y="25"/>
                </a:lnTo>
                <a:lnTo>
                  <a:pt x="11" y="27"/>
                </a:lnTo>
                <a:lnTo>
                  <a:pt x="0" y="27"/>
                </a:lnTo>
                <a:lnTo>
                  <a:pt x="0" y="48"/>
                </a:lnTo>
                <a:lnTo>
                  <a:pt x="12" y="48"/>
                </a:lnTo>
                <a:lnTo>
                  <a:pt x="25" y="47"/>
                </a:lnTo>
                <a:lnTo>
                  <a:pt x="30" y="45"/>
                </a:lnTo>
                <a:lnTo>
                  <a:pt x="36" y="43"/>
                </a:lnTo>
                <a:lnTo>
                  <a:pt x="39" y="40"/>
                </a:lnTo>
                <a:lnTo>
                  <a:pt x="44" y="38"/>
                </a:lnTo>
                <a:lnTo>
                  <a:pt x="48" y="34"/>
                </a:lnTo>
                <a:lnTo>
                  <a:pt x="50" y="31"/>
                </a:lnTo>
                <a:lnTo>
                  <a:pt x="53" y="25"/>
                </a:lnTo>
                <a:lnTo>
                  <a:pt x="55" y="22"/>
                </a:lnTo>
                <a:lnTo>
                  <a:pt x="57" y="16"/>
                </a:lnTo>
                <a:lnTo>
                  <a:pt x="59" y="11"/>
                </a:lnTo>
                <a:lnTo>
                  <a:pt x="59" y="6"/>
                </a:lnTo>
                <a:lnTo>
                  <a:pt x="59" y="0"/>
                </a:lnTo>
                <a:lnTo>
                  <a:pt x="3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3" name=""/>
          <p:cNvSpPr/>
          <p:nvPr/>
        </p:nvSpPr>
        <p:spPr>
          <a:xfrm>
            <a:off x="2244600" y="6297480"/>
            <a:ext cx="15840" cy="79560"/>
          </a:xfrm>
          <a:custGeom>
            <a:avLst/>
            <a:gdLst/>
            <a:ahLst/>
            <a:rect l="l" t="t" r="r" b="b"/>
            <a:pathLst>
              <a:path w="20" h="99">
                <a:moveTo>
                  <a:pt x="0" y="0"/>
                </a:moveTo>
                <a:lnTo>
                  <a:pt x="0" y="0"/>
                </a:lnTo>
                <a:lnTo>
                  <a:pt x="0" y="10"/>
                </a:lnTo>
                <a:lnTo>
                  <a:pt x="0" y="19"/>
                </a:lnTo>
                <a:lnTo>
                  <a:pt x="0" y="28"/>
                </a:lnTo>
                <a:lnTo>
                  <a:pt x="0" y="37"/>
                </a:lnTo>
                <a:lnTo>
                  <a:pt x="0" y="50"/>
                </a:lnTo>
                <a:lnTo>
                  <a:pt x="0" y="62"/>
                </a:lnTo>
                <a:lnTo>
                  <a:pt x="0" y="78"/>
                </a:lnTo>
                <a:lnTo>
                  <a:pt x="0" y="99"/>
                </a:lnTo>
                <a:lnTo>
                  <a:pt x="20" y="99"/>
                </a:lnTo>
                <a:lnTo>
                  <a:pt x="20" y="78"/>
                </a:lnTo>
                <a:lnTo>
                  <a:pt x="20" y="62"/>
                </a:lnTo>
                <a:lnTo>
                  <a:pt x="20" y="50"/>
                </a:lnTo>
                <a:lnTo>
                  <a:pt x="20" y="37"/>
                </a:lnTo>
                <a:lnTo>
                  <a:pt x="20" y="28"/>
                </a:lnTo>
                <a:lnTo>
                  <a:pt x="20" y="19"/>
                </a:lnTo>
                <a:lnTo>
                  <a:pt x="20" y="10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4" name=""/>
          <p:cNvSpPr/>
          <p:nvPr/>
        </p:nvSpPr>
        <p:spPr>
          <a:xfrm>
            <a:off x="2244600" y="6230880"/>
            <a:ext cx="98640" cy="66600"/>
          </a:xfrm>
          <a:custGeom>
            <a:avLst/>
            <a:gdLst/>
            <a:ahLst/>
            <a:rect l="l" t="t" r="r" b="b"/>
            <a:pathLst>
              <a:path w="125" h="84">
                <a:moveTo>
                  <a:pt x="103" y="11"/>
                </a:moveTo>
                <a:lnTo>
                  <a:pt x="112" y="0"/>
                </a:lnTo>
                <a:lnTo>
                  <a:pt x="93" y="4"/>
                </a:lnTo>
                <a:lnTo>
                  <a:pt x="73" y="11"/>
                </a:lnTo>
                <a:lnTo>
                  <a:pt x="64" y="12"/>
                </a:lnTo>
                <a:lnTo>
                  <a:pt x="55" y="16"/>
                </a:lnTo>
                <a:lnTo>
                  <a:pt x="46" y="21"/>
                </a:lnTo>
                <a:lnTo>
                  <a:pt x="38" y="25"/>
                </a:lnTo>
                <a:lnTo>
                  <a:pt x="30" y="30"/>
                </a:lnTo>
                <a:lnTo>
                  <a:pt x="23" y="36"/>
                </a:lnTo>
                <a:lnTo>
                  <a:pt x="16" y="41"/>
                </a:lnTo>
                <a:lnTo>
                  <a:pt x="11" y="48"/>
                </a:lnTo>
                <a:lnTo>
                  <a:pt x="7" y="57"/>
                </a:lnTo>
                <a:lnTo>
                  <a:pt x="4" y="64"/>
                </a:lnTo>
                <a:lnTo>
                  <a:pt x="0" y="73"/>
                </a:lnTo>
                <a:lnTo>
                  <a:pt x="0" y="84"/>
                </a:lnTo>
                <a:lnTo>
                  <a:pt x="21" y="84"/>
                </a:lnTo>
                <a:lnTo>
                  <a:pt x="21" y="77"/>
                </a:lnTo>
                <a:lnTo>
                  <a:pt x="23" y="71"/>
                </a:lnTo>
                <a:lnTo>
                  <a:pt x="25" y="66"/>
                </a:lnTo>
                <a:lnTo>
                  <a:pt x="29" y="61"/>
                </a:lnTo>
                <a:lnTo>
                  <a:pt x="32" y="55"/>
                </a:lnTo>
                <a:lnTo>
                  <a:pt x="38" y="52"/>
                </a:lnTo>
                <a:lnTo>
                  <a:pt x="43" y="46"/>
                </a:lnTo>
                <a:lnTo>
                  <a:pt x="48" y="43"/>
                </a:lnTo>
                <a:lnTo>
                  <a:pt x="55" y="39"/>
                </a:lnTo>
                <a:lnTo>
                  <a:pt x="64" y="36"/>
                </a:lnTo>
                <a:lnTo>
                  <a:pt x="71" y="32"/>
                </a:lnTo>
                <a:lnTo>
                  <a:pt x="80" y="29"/>
                </a:lnTo>
                <a:lnTo>
                  <a:pt x="98" y="25"/>
                </a:lnTo>
                <a:lnTo>
                  <a:pt x="116" y="21"/>
                </a:lnTo>
                <a:lnTo>
                  <a:pt x="125" y="11"/>
                </a:lnTo>
                <a:lnTo>
                  <a:pt x="103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5" name=""/>
          <p:cNvSpPr/>
          <p:nvPr/>
        </p:nvSpPr>
        <p:spPr>
          <a:xfrm>
            <a:off x="2327400" y="6207120"/>
            <a:ext cx="36360" cy="31680"/>
          </a:xfrm>
          <a:custGeom>
            <a:avLst/>
            <a:gdLst/>
            <a:ahLst/>
            <a:rect l="l" t="t" r="r" b="b"/>
            <a:pathLst>
              <a:path w="47" h="41">
                <a:moveTo>
                  <a:pt x="47" y="0"/>
                </a:moveTo>
                <a:lnTo>
                  <a:pt x="47" y="0"/>
                </a:lnTo>
                <a:lnTo>
                  <a:pt x="38" y="0"/>
                </a:lnTo>
                <a:lnTo>
                  <a:pt x="29" y="2"/>
                </a:lnTo>
                <a:lnTo>
                  <a:pt x="25" y="2"/>
                </a:lnTo>
                <a:lnTo>
                  <a:pt x="22" y="3"/>
                </a:lnTo>
                <a:lnTo>
                  <a:pt x="16" y="5"/>
                </a:lnTo>
                <a:lnTo>
                  <a:pt x="13" y="7"/>
                </a:lnTo>
                <a:lnTo>
                  <a:pt x="9" y="10"/>
                </a:lnTo>
                <a:lnTo>
                  <a:pt x="7" y="14"/>
                </a:lnTo>
                <a:lnTo>
                  <a:pt x="6" y="18"/>
                </a:lnTo>
                <a:lnTo>
                  <a:pt x="2" y="21"/>
                </a:lnTo>
                <a:lnTo>
                  <a:pt x="2" y="25"/>
                </a:lnTo>
                <a:lnTo>
                  <a:pt x="0" y="30"/>
                </a:lnTo>
                <a:lnTo>
                  <a:pt x="0" y="35"/>
                </a:lnTo>
                <a:lnTo>
                  <a:pt x="0" y="41"/>
                </a:lnTo>
                <a:lnTo>
                  <a:pt x="22" y="41"/>
                </a:lnTo>
                <a:lnTo>
                  <a:pt x="22" y="37"/>
                </a:lnTo>
                <a:lnTo>
                  <a:pt x="22" y="32"/>
                </a:lnTo>
                <a:lnTo>
                  <a:pt x="23" y="30"/>
                </a:lnTo>
                <a:lnTo>
                  <a:pt x="23" y="26"/>
                </a:lnTo>
                <a:lnTo>
                  <a:pt x="23" y="25"/>
                </a:lnTo>
                <a:lnTo>
                  <a:pt x="25" y="25"/>
                </a:lnTo>
                <a:lnTo>
                  <a:pt x="25" y="23"/>
                </a:lnTo>
                <a:lnTo>
                  <a:pt x="25" y="23"/>
                </a:lnTo>
                <a:lnTo>
                  <a:pt x="27" y="21"/>
                </a:lnTo>
                <a:lnTo>
                  <a:pt x="29" y="21"/>
                </a:lnTo>
                <a:lnTo>
                  <a:pt x="31" y="21"/>
                </a:lnTo>
                <a:lnTo>
                  <a:pt x="32" y="21"/>
                </a:lnTo>
                <a:lnTo>
                  <a:pt x="40" y="19"/>
                </a:lnTo>
                <a:lnTo>
                  <a:pt x="47" y="19"/>
                </a:lnTo>
                <a:lnTo>
                  <a:pt x="4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6" name=""/>
          <p:cNvSpPr/>
          <p:nvPr/>
        </p:nvSpPr>
        <p:spPr>
          <a:xfrm>
            <a:off x="2363760" y="6207120"/>
            <a:ext cx="28440" cy="15840"/>
          </a:xfrm>
          <a:custGeom>
            <a:avLst/>
            <a:gdLst/>
            <a:ahLst/>
            <a:rect l="l" t="t" r="r" b="b"/>
            <a:pathLst>
              <a:path w="35" h="19">
                <a:moveTo>
                  <a:pt x="35" y="12"/>
                </a:moveTo>
                <a:lnTo>
                  <a:pt x="25" y="0"/>
                </a:lnTo>
                <a:lnTo>
                  <a:pt x="19" y="0"/>
                </a:lnTo>
                <a:lnTo>
                  <a:pt x="16" y="0"/>
                </a:lnTo>
                <a:lnTo>
                  <a:pt x="9" y="0"/>
                </a:lnTo>
                <a:lnTo>
                  <a:pt x="0" y="0"/>
                </a:lnTo>
                <a:lnTo>
                  <a:pt x="0" y="19"/>
                </a:lnTo>
                <a:lnTo>
                  <a:pt x="9" y="19"/>
                </a:lnTo>
                <a:lnTo>
                  <a:pt x="16" y="19"/>
                </a:lnTo>
                <a:lnTo>
                  <a:pt x="19" y="19"/>
                </a:lnTo>
                <a:lnTo>
                  <a:pt x="25" y="19"/>
                </a:lnTo>
                <a:lnTo>
                  <a:pt x="14" y="9"/>
                </a:lnTo>
                <a:lnTo>
                  <a:pt x="35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7" name=""/>
          <p:cNvSpPr/>
          <p:nvPr/>
        </p:nvSpPr>
        <p:spPr>
          <a:xfrm>
            <a:off x="2373480" y="6213600"/>
            <a:ext cx="60120" cy="17280"/>
          </a:xfrm>
          <a:custGeom>
            <a:avLst/>
            <a:gdLst/>
            <a:ahLst/>
            <a:rect l="l" t="t" r="r" b="b"/>
            <a:pathLst>
              <a:path w="77" h="21">
                <a:moveTo>
                  <a:pt x="55" y="10"/>
                </a:moveTo>
                <a:lnTo>
                  <a:pt x="70" y="1"/>
                </a:lnTo>
                <a:lnTo>
                  <a:pt x="64" y="1"/>
                </a:lnTo>
                <a:lnTo>
                  <a:pt x="59" y="0"/>
                </a:lnTo>
                <a:lnTo>
                  <a:pt x="55" y="0"/>
                </a:lnTo>
                <a:lnTo>
                  <a:pt x="50" y="0"/>
                </a:lnTo>
                <a:lnTo>
                  <a:pt x="39" y="0"/>
                </a:lnTo>
                <a:lnTo>
                  <a:pt x="30" y="0"/>
                </a:lnTo>
                <a:lnTo>
                  <a:pt x="23" y="0"/>
                </a:lnTo>
                <a:lnTo>
                  <a:pt x="20" y="0"/>
                </a:lnTo>
                <a:lnTo>
                  <a:pt x="20" y="0"/>
                </a:lnTo>
                <a:lnTo>
                  <a:pt x="21" y="1"/>
                </a:lnTo>
                <a:lnTo>
                  <a:pt x="21" y="3"/>
                </a:lnTo>
                <a:lnTo>
                  <a:pt x="0" y="0"/>
                </a:lnTo>
                <a:lnTo>
                  <a:pt x="0" y="5"/>
                </a:lnTo>
                <a:lnTo>
                  <a:pt x="2" y="10"/>
                </a:lnTo>
                <a:lnTo>
                  <a:pt x="7" y="16"/>
                </a:lnTo>
                <a:lnTo>
                  <a:pt x="13" y="19"/>
                </a:lnTo>
                <a:lnTo>
                  <a:pt x="21" y="21"/>
                </a:lnTo>
                <a:lnTo>
                  <a:pt x="30" y="21"/>
                </a:lnTo>
                <a:lnTo>
                  <a:pt x="41" y="19"/>
                </a:lnTo>
                <a:lnTo>
                  <a:pt x="50" y="19"/>
                </a:lnTo>
                <a:lnTo>
                  <a:pt x="53" y="19"/>
                </a:lnTo>
                <a:lnTo>
                  <a:pt x="57" y="19"/>
                </a:lnTo>
                <a:lnTo>
                  <a:pt x="59" y="21"/>
                </a:lnTo>
                <a:lnTo>
                  <a:pt x="62" y="21"/>
                </a:lnTo>
                <a:lnTo>
                  <a:pt x="77" y="10"/>
                </a:lnTo>
                <a:lnTo>
                  <a:pt x="55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8" name=""/>
          <p:cNvSpPr/>
          <p:nvPr/>
        </p:nvSpPr>
        <p:spPr>
          <a:xfrm>
            <a:off x="2367000" y="6143760"/>
            <a:ext cx="66600" cy="79200"/>
          </a:xfrm>
          <a:custGeom>
            <a:avLst/>
            <a:gdLst/>
            <a:ahLst/>
            <a:rect l="l" t="t" r="r" b="b"/>
            <a:pathLst>
              <a:path w="86" h="99">
                <a:moveTo>
                  <a:pt x="11" y="21"/>
                </a:moveTo>
                <a:lnTo>
                  <a:pt x="0" y="12"/>
                </a:lnTo>
                <a:lnTo>
                  <a:pt x="2" y="19"/>
                </a:lnTo>
                <a:lnTo>
                  <a:pt x="6" y="25"/>
                </a:lnTo>
                <a:lnTo>
                  <a:pt x="9" y="30"/>
                </a:lnTo>
                <a:lnTo>
                  <a:pt x="14" y="35"/>
                </a:lnTo>
                <a:lnTo>
                  <a:pt x="25" y="48"/>
                </a:lnTo>
                <a:lnTo>
                  <a:pt x="36" y="60"/>
                </a:lnTo>
                <a:lnTo>
                  <a:pt x="46" y="71"/>
                </a:lnTo>
                <a:lnTo>
                  <a:pt x="57" y="83"/>
                </a:lnTo>
                <a:lnTo>
                  <a:pt x="61" y="89"/>
                </a:lnTo>
                <a:lnTo>
                  <a:pt x="62" y="92"/>
                </a:lnTo>
                <a:lnTo>
                  <a:pt x="64" y="98"/>
                </a:lnTo>
                <a:lnTo>
                  <a:pt x="64" y="99"/>
                </a:lnTo>
                <a:lnTo>
                  <a:pt x="86" y="99"/>
                </a:lnTo>
                <a:lnTo>
                  <a:pt x="86" y="92"/>
                </a:lnTo>
                <a:lnTo>
                  <a:pt x="82" y="85"/>
                </a:lnTo>
                <a:lnTo>
                  <a:pt x="79" y="78"/>
                </a:lnTo>
                <a:lnTo>
                  <a:pt x="75" y="71"/>
                </a:lnTo>
                <a:lnTo>
                  <a:pt x="64" y="58"/>
                </a:lnTo>
                <a:lnTo>
                  <a:pt x="52" y="46"/>
                </a:lnTo>
                <a:lnTo>
                  <a:pt x="41" y="33"/>
                </a:lnTo>
                <a:lnTo>
                  <a:pt x="30" y="23"/>
                </a:lnTo>
                <a:lnTo>
                  <a:pt x="27" y="17"/>
                </a:lnTo>
                <a:lnTo>
                  <a:pt x="23" y="14"/>
                </a:lnTo>
                <a:lnTo>
                  <a:pt x="22" y="10"/>
                </a:lnTo>
                <a:lnTo>
                  <a:pt x="22" y="9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79" name=""/>
          <p:cNvSpPr/>
          <p:nvPr/>
        </p:nvSpPr>
        <p:spPr>
          <a:xfrm>
            <a:off x="2343240" y="6141960"/>
            <a:ext cx="30240" cy="19080"/>
          </a:xfrm>
          <a:custGeom>
            <a:avLst/>
            <a:gdLst/>
            <a:ahLst/>
            <a:rect l="l" t="t" r="r" b="b"/>
            <a:pathLst>
              <a:path w="37" h="23">
                <a:moveTo>
                  <a:pt x="0" y="5"/>
                </a:moveTo>
                <a:lnTo>
                  <a:pt x="9" y="19"/>
                </a:lnTo>
                <a:lnTo>
                  <a:pt x="14" y="21"/>
                </a:lnTo>
                <a:lnTo>
                  <a:pt x="19" y="21"/>
                </a:lnTo>
                <a:lnTo>
                  <a:pt x="28" y="23"/>
                </a:lnTo>
                <a:lnTo>
                  <a:pt x="37" y="23"/>
                </a:lnTo>
                <a:lnTo>
                  <a:pt x="37" y="3"/>
                </a:lnTo>
                <a:lnTo>
                  <a:pt x="32" y="3"/>
                </a:lnTo>
                <a:lnTo>
                  <a:pt x="23" y="2"/>
                </a:lnTo>
                <a:lnTo>
                  <a:pt x="18" y="0"/>
                </a:lnTo>
                <a:lnTo>
                  <a:pt x="9" y="0"/>
                </a:lnTo>
                <a:lnTo>
                  <a:pt x="19" y="14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0" name=""/>
          <p:cNvSpPr/>
          <p:nvPr/>
        </p:nvSpPr>
        <p:spPr>
          <a:xfrm>
            <a:off x="2343240" y="6130800"/>
            <a:ext cx="27000" cy="22320"/>
          </a:xfrm>
          <a:custGeom>
            <a:avLst/>
            <a:gdLst/>
            <a:ahLst/>
            <a:rect l="l" t="t" r="r" b="b"/>
            <a:pathLst>
              <a:path w="34" h="28">
                <a:moveTo>
                  <a:pt x="12" y="0"/>
                </a:moveTo>
                <a:lnTo>
                  <a:pt x="12" y="0"/>
                </a:lnTo>
                <a:lnTo>
                  <a:pt x="12" y="0"/>
                </a:lnTo>
                <a:lnTo>
                  <a:pt x="12" y="1"/>
                </a:lnTo>
                <a:lnTo>
                  <a:pt x="12" y="3"/>
                </a:lnTo>
                <a:lnTo>
                  <a:pt x="9" y="5"/>
                </a:lnTo>
                <a:lnTo>
                  <a:pt x="3" y="12"/>
                </a:lnTo>
                <a:lnTo>
                  <a:pt x="0" y="19"/>
                </a:lnTo>
                <a:lnTo>
                  <a:pt x="19" y="28"/>
                </a:lnTo>
                <a:lnTo>
                  <a:pt x="21" y="23"/>
                </a:lnTo>
                <a:lnTo>
                  <a:pt x="26" y="17"/>
                </a:lnTo>
                <a:lnTo>
                  <a:pt x="28" y="14"/>
                </a:lnTo>
                <a:lnTo>
                  <a:pt x="30" y="10"/>
                </a:lnTo>
                <a:lnTo>
                  <a:pt x="32" y="5"/>
                </a:lnTo>
                <a:lnTo>
                  <a:pt x="34" y="0"/>
                </a:lnTo>
                <a:lnTo>
                  <a:pt x="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1" name=""/>
          <p:cNvSpPr/>
          <p:nvPr/>
        </p:nvSpPr>
        <p:spPr>
          <a:xfrm>
            <a:off x="2332080" y="6032520"/>
            <a:ext cx="38160" cy="98280"/>
          </a:xfrm>
          <a:custGeom>
            <a:avLst/>
            <a:gdLst/>
            <a:ahLst/>
            <a:rect l="l" t="t" r="r" b="b"/>
            <a:pathLst>
              <a:path w="49" h="125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2" y="21"/>
                </a:lnTo>
                <a:lnTo>
                  <a:pt x="4" y="30"/>
                </a:lnTo>
                <a:lnTo>
                  <a:pt x="6" y="39"/>
                </a:lnTo>
                <a:lnTo>
                  <a:pt x="9" y="55"/>
                </a:lnTo>
                <a:lnTo>
                  <a:pt x="15" y="69"/>
                </a:lnTo>
                <a:lnTo>
                  <a:pt x="20" y="84"/>
                </a:lnTo>
                <a:lnTo>
                  <a:pt x="24" y="96"/>
                </a:lnTo>
                <a:lnTo>
                  <a:pt x="25" y="103"/>
                </a:lnTo>
                <a:lnTo>
                  <a:pt x="27" y="110"/>
                </a:lnTo>
                <a:lnTo>
                  <a:pt x="27" y="118"/>
                </a:lnTo>
                <a:lnTo>
                  <a:pt x="29" y="125"/>
                </a:lnTo>
                <a:lnTo>
                  <a:pt x="49" y="125"/>
                </a:lnTo>
                <a:lnTo>
                  <a:pt x="49" y="116"/>
                </a:lnTo>
                <a:lnTo>
                  <a:pt x="47" y="107"/>
                </a:lnTo>
                <a:lnTo>
                  <a:pt x="45" y="100"/>
                </a:lnTo>
                <a:lnTo>
                  <a:pt x="43" y="91"/>
                </a:lnTo>
                <a:lnTo>
                  <a:pt x="40" y="77"/>
                </a:lnTo>
                <a:lnTo>
                  <a:pt x="34" y="62"/>
                </a:lnTo>
                <a:lnTo>
                  <a:pt x="29" y="48"/>
                </a:lnTo>
                <a:lnTo>
                  <a:pt x="25" y="34"/>
                </a:lnTo>
                <a:lnTo>
                  <a:pt x="24" y="27"/>
                </a:lnTo>
                <a:lnTo>
                  <a:pt x="22" y="18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2" name=""/>
          <p:cNvSpPr/>
          <p:nvPr/>
        </p:nvSpPr>
        <p:spPr>
          <a:xfrm>
            <a:off x="2332080" y="5946840"/>
            <a:ext cx="109440" cy="85680"/>
          </a:xfrm>
          <a:custGeom>
            <a:avLst/>
            <a:gdLst/>
            <a:ahLst/>
            <a:rect l="l" t="t" r="r" b="b"/>
            <a:pathLst>
              <a:path w="138" h="107">
                <a:moveTo>
                  <a:pt x="123" y="0"/>
                </a:moveTo>
                <a:lnTo>
                  <a:pt x="123" y="0"/>
                </a:lnTo>
                <a:lnTo>
                  <a:pt x="118" y="4"/>
                </a:lnTo>
                <a:lnTo>
                  <a:pt x="111" y="9"/>
                </a:lnTo>
                <a:lnTo>
                  <a:pt x="104" y="13"/>
                </a:lnTo>
                <a:lnTo>
                  <a:pt x="95" y="16"/>
                </a:lnTo>
                <a:lnTo>
                  <a:pt x="75" y="25"/>
                </a:lnTo>
                <a:lnTo>
                  <a:pt x="56" y="36"/>
                </a:lnTo>
                <a:lnTo>
                  <a:pt x="45" y="41"/>
                </a:lnTo>
                <a:lnTo>
                  <a:pt x="34" y="48"/>
                </a:lnTo>
                <a:lnTo>
                  <a:pt x="25" y="54"/>
                </a:lnTo>
                <a:lnTo>
                  <a:pt x="18" y="63"/>
                </a:lnTo>
                <a:lnTo>
                  <a:pt x="15" y="68"/>
                </a:lnTo>
                <a:lnTo>
                  <a:pt x="11" y="71"/>
                </a:lnTo>
                <a:lnTo>
                  <a:pt x="8" y="77"/>
                </a:lnTo>
                <a:lnTo>
                  <a:pt x="6" y="82"/>
                </a:lnTo>
                <a:lnTo>
                  <a:pt x="4" y="87"/>
                </a:lnTo>
                <a:lnTo>
                  <a:pt x="2" y="95"/>
                </a:lnTo>
                <a:lnTo>
                  <a:pt x="0" y="100"/>
                </a:lnTo>
                <a:lnTo>
                  <a:pt x="0" y="107"/>
                </a:lnTo>
                <a:lnTo>
                  <a:pt x="24" y="107"/>
                </a:lnTo>
                <a:lnTo>
                  <a:pt x="24" y="102"/>
                </a:lnTo>
                <a:lnTo>
                  <a:pt x="24" y="98"/>
                </a:lnTo>
                <a:lnTo>
                  <a:pt x="24" y="93"/>
                </a:lnTo>
                <a:lnTo>
                  <a:pt x="25" y="89"/>
                </a:lnTo>
                <a:lnTo>
                  <a:pt x="27" y="86"/>
                </a:lnTo>
                <a:lnTo>
                  <a:pt x="29" y="82"/>
                </a:lnTo>
                <a:lnTo>
                  <a:pt x="31" y="79"/>
                </a:lnTo>
                <a:lnTo>
                  <a:pt x="34" y="75"/>
                </a:lnTo>
                <a:lnTo>
                  <a:pt x="41" y="70"/>
                </a:lnTo>
                <a:lnTo>
                  <a:pt x="49" y="63"/>
                </a:lnTo>
                <a:lnTo>
                  <a:pt x="56" y="59"/>
                </a:lnTo>
                <a:lnTo>
                  <a:pt x="65" y="54"/>
                </a:lnTo>
                <a:lnTo>
                  <a:pt x="84" y="45"/>
                </a:lnTo>
                <a:lnTo>
                  <a:pt x="104" y="36"/>
                </a:lnTo>
                <a:lnTo>
                  <a:pt x="113" y="30"/>
                </a:lnTo>
                <a:lnTo>
                  <a:pt x="122" y="25"/>
                </a:lnTo>
                <a:lnTo>
                  <a:pt x="130" y="22"/>
                </a:lnTo>
                <a:lnTo>
                  <a:pt x="138" y="14"/>
                </a:lnTo>
                <a:lnTo>
                  <a:pt x="1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3" name=""/>
          <p:cNvSpPr/>
          <p:nvPr/>
        </p:nvSpPr>
        <p:spPr>
          <a:xfrm>
            <a:off x="2428920" y="5861160"/>
            <a:ext cx="25200" cy="96840"/>
          </a:xfrm>
          <a:custGeom>
            <a:avLst/>
            <a:gdLst/>
            <a:ahLst/>
            <a:rect l="l" t="t" r="r" b="b"/>
            <a:pathLst>
              <a:path w="32" h="122">
                <a:moveTo>
                  <a:pt x="10" y="0"/>
                </a:moveTo>
                <a:lnTo>
                  <a:pt x="10" y="1"/>
                </a:lnTo>
                <a:lnTo>
                  <a:pt x="10" y="16"/>
                </a:lnTo>
                <a:lnTo>
                  <a:pt x="8" y="32"/>
                </a:lnTo>
                <a:lnTo>
                  <a:pt x="8" y="48"/>
                </a:lnTo>
                <a:lnTo>
                  <a:pt x="8" y="66"/>
                </a:lnTo>
                <a:lnTo>
                  <a:pt x="7" y="80"/>
                </a:lnTo>
                <a:lnTo>
                  <a:pt x="5" y="94"/>
                </a:lnTo>
                <a:lnTo>
                  <a:pt x="5" y="99"/>
                </a:lnTo>
                <a:lnTo>
                  <a:pt x="3" y="103"/>
                </a:lnTo>
                <a:lnTo>
                  <a:pt x="1" y="106"/>
                </a:lnTo>
                <a:lnTo>
                  <a:pt x="0" y="108"/>
                </a:lnTo>
                <a:lnTo>
                  <a:pt x="14" y="122"/>
                </a:lnTo>
                <a:lnTo>
                  <a:pt x="19" y="117"/>
                </a:lnTo>
                <a:lnTo>
                  <a:pt x="23" y="112"/>
                </a:lnTo>
                <a:lnTo>
                  <a:pt x="24" y="105"/>
                </a:lnTo>
                <a:lnTo>
                  <a:pt x="26" y="98"/>
                </a:lnTo>
                <a:lnTo>
                  <a:pt x="28" y="82"/>
                </a:lnTo>
                <a:lnTo>
                  <a:pt x="30" y="66"/>
                </a:lnTo>
                <a:lnTo>
                  <a:pt x="30" y="48"/>
                </a:lnTo>
                <a:lnTo>
                  <a:pt x="30" y="32"/>
                </a:lnTo>
                <a:lnTo>
                  <a:pt x="32" y="16"/>
                </a:lnTo>
                <a:lnTo>
                  <a:pt x="32" y="3"/>
                </a:lnTo>
                <a:lnTo>
                  <a:pt x="32" y="3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4" name=""/>
          <p:cNvSpPr/>
          <p:nvPr/>
        </p:nvSpPr>
        <p:spPr>
          <a:xfrm>
            <a:off x="2436840" y="5711760"/>
            <a:ext cx="154080" cy="152640"/>
          </a:xfrm>
          <a:custGeom>
            <a:avLst/>
            <a:gdLst/>
            <a:ahLst/>
            <a:rect l="l" t="t" r="r" b="b"/>
            <a:pathLst>
              <a:path w="194" h="190">
                <a:moveTo>
                  <a:pt x="173" y="0"/>
                </a:moveTo>
                <a:lnTo>
                  <a:pt x="173" y="0"/>
                </a:lnTo>
                <a:lnTo>
                  <a:pt x="173" y="3"/>
                </a:lnTo>
                <a:lnTo>
                  <a:pt x="171" y="5"/>
                </a:lnTo>
                <a:lnTo>
                  <a:pt x="169" y="9"/>
                </a:lnTo>
                <a:lnTo>
                  <a:pt x="167" y="12"/>
                </a:lnTo>
                <a:lnTo>
                  <a:pt x="166" y="16"/>
                </a:lnTo>
                <a:lnTo>
                  <a:pt x="162" y="19"/>
                </a:lnTo>
                <a:lnTo>
                  <a:pt x="157" y="25"/>
                </a:lnTo>
                <a:lnTo>
                  <a:pt x="153" y="28"/>
                </a:lnTo>
                <a:lnTo>
                  <a:pt x="127" y="46"/>
                </a:lnTo>
                <a:lnTo>
                  <a:pt x="98" y="67"/>
                </a:lnTo>
                <a:lnTo>
                  <a:pt x="82" y="78"/>
                </a:lnTo>
                <a:lnTo>
                  <a:pt x="66" y="91"/>
                </a:lnTo>
                <a:lnTo>
                  <a:pt x="59" y="96"/>
                </a:lnTo>
                <a:lnTo>
                  <a:pt x="52" y="103"/>
                </a:lnTo>
                <a:lnTo>
                  <a:pt x="45" y="110"/>
                </a:lnTo>
                <a:lnTo>
                  <a:pt x="38" y="117"/>
                </a:lnTo>
                <a:lnTo>
                  <a:pt x="30" y="124"/>
                </a:lnTo>
                <a:lnTo>
                  <a:pt x="25" y="131"/>
                </a:lnTo>
                <a:lnTo>
                  <a:pt x="20" y="140"/>
                </a:lnTo>
                <a:lnTo>
                  <a:pt x="14" y="149"/>
                </a:lnTo>
                <a:lnTo>
                  <a:pt x="9" y="158"/>
                </a:lnTo>
                <a:lnTo>
                  <a:pt x="6" y="167"/>
                </a:lnTo>
                <a:lnTo>
                  <a:pt x="2" y="176"/>
                </a:lnTo>
                <a:lnTo>
                  <a:pt x="0" y="187"/>
                </a:lnTo>
                <a:lnTo>
                  <a:pt x="22" y="190"/>
                </a:lnTo>
                <a:lnTo>
                  <a:pt x="23" y="181"/>
                </a:lnTo>
                <a:lnTo>
                  <a:pt x="27" y="174"/>
                </a:lnTo>
                <a:lnTo>
                  <a:pt x="29" y="165"/>
                </a:lnTo>
                <a:lnTo>
                  <a:pt x="32" y="158"/>
                </a:lnTo>
                <a:lnTo>
                  <a:pt x="38" y="151"/>
                </a:lnTo>
                <a:lnTo>
                  <a:pt x="43" y="144"/>
                </a:lnTo>
                <a:lnTo>
                  <a:pt x="48" y="137"/>
                </a:lnTo>
                <a:lnTo>
                  <a:pt x="54" y="130"/>
                </a:lnTo>
                <a:lnTo>
                  <a:pt x="61" y="124"/>
                </a:lnTo>
                <a:lnTo>
                  <a:pt x="66" y="117"/>
                </a:lnTo>
                <a:lnTo>
                  <a:pt x="73" y="112"/>
                </a:lnTo>
                <a:lnTo>
                  <a:pt x="80" y="105"/>
                </a:lnTo>
                <a:lnTo>
                  <a:pt x="95" y="94"/>
                </a:lnTo>
                <a:lnTo>
                  <a:pt x="111" y="83"/>
                </a:lnTo>
                <a:lnTo>
                  <a:pt x="141" y="64"/>
                </a:lnTo>
                <a:lnTo>
                  <a:pt x="166" y="44"/>
                </a:lnTo>
                <a:lnTo>
                  <a:pt x="171" y="39"/>
                </a:lnTo>
                <a:lnTo>
                  <a:pt x="176" y="34"/>
                </a:lnTo>
                <a:lnTo>
                  <a:pt x="182" y="28"/>
                </a:lnTo>
                <a:lnTo>
                  <a:pt x="185" y="23"/>
                </a:lnTo>
                <a:lnTo>
                  <a:pt x="189" y="18"/>
                </a:lnTo>
                <a:lnTo>
                  <a:pt x="191" y="12"/>
                </a:lnTo>
                <a:lnTo>
                  <a:pt x="194" y="7"/>
                </a:lnTo>
                <a:lnTo>
                  <a:pt x="194" y="0"/>
                </a:lnTo>
                <a:lnTo>
                  <a:pt x="17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5" name=""/>
          <p:cNvSpPr/>
          <p:nvPr/>
        </p:nvSpPr>
        <p:spPr>
          <a:xfrm>
            <a:off x="2573280" y="5621400"/>
            <a:ext cx="17640" cy="90360"/>
          </a:xfrm>
          <a:custGeom>
            <a:avLst/>
            <a:gdLst/>
            <a:ahLst/>
            <a:rect l="l" t="t" r="r" b="b"/>
            <a:pathLst>
              <a:path w="23" h="116">
                <a:moveTo>
                  <a:pt x="2" y="12"/>
                </a:moveTo>
                <a:lnTo>
                  <a:pt x="0" y="7"/>
                </a:lnTo>
                <a:lnTo>
                  <a:pt x="0" y="29"/>
                </a:lnTo>
                <a:lnTo>
                  <a:pt x="0" y="46"/>
                </a:lnTo>
                <a:lnTo>
                  <a:pt x="0" y="61"/>
                </a:lnTo>
                <a:lnTo>
                  <a:pt x="0" y="73"/>
                </a:lnTo>
                <a:lnTo>
                  <a:pt x="0" y="84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23" y="116"/>
                </a:lnTo>
                <a:lnTo>
                  <a:pt x="23" y="105"/>
                </a:lnTo>
                <a:lnTo>
                  <a:pt x="23" y="94"/>
                </a:lnTo>
                <a:lnTo>
                  <a:pt x="23" y="84"/>
                </a:lnTo>
                <a:lnTo>
                  <a:pt x="23" y="73"/>
                </a:lnTo>
                <a:lnTo>
                  <a:pt x="23" y="61"/>
                </a:lnTo>
                <a:lnTo>
                  <a:pt x="23" y="46"/>
                </a:lnTo>
                <a:lnTo>
                  <a:pt x="23" y="29"/>
                </a:lnTo>
                <a:lnTo>
                  <a:pt x="23" y="7"/>
                </a:lnTo>
                <a:lnTo>
                  <a:pt x="21" y="0"/>
                </a:lnTo>
                <a:lnTo>
                  <a:pt x="2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6" name=""/>
          <p:cNvSpPr/>
          <p:nvPr/>
        </p:nvSpPr>
        <p:spPr>
          <a:xfrm>
            <a:off x="2500200" y="5603760"/>
            <a:ext cx="87480" cy="25560"/>
          </a:xfrm>
          <a:custGeom>
            <a:avLst/>
            <a:gdLst/>
            <a:ahLst/>
            <a:rect l="l" t="t" r="r" b="b"/>
            <a:pathLst>
              <a:path w="111" h="32">
                <a:moveTo>
                  <a:pt x="2" y="23"/>
                </a:moveTo>
                <a:lnTo>
                  <a:pt x="0" y="23"/>
                </a:lnTo>
                <a:lnTo>
                  <a:pt x="7" y="23"/>
                </a:lnTo>
                <a:lnTo>
                  <a:pt x="16" y="25"/>
                </a:lnTo>
                <a:lnTo>
                  <a:pt x="23" y="23"/>
                </a:lnTo>
                <a:lnTo>
                  <a:pt x="31" y="23"/>
                </a:lnTo>
                <a:lnTo>
                  <a:pt x="45" y="21"/>
                </a:lnTo>
                <a:lnTo>
                  <a:pt x="57" y="19"/>
                </a:lnTo>
                <a:lnTo>
                  <a:pt x="63" y="19"/>
                </a:lnTo>
                <a:lnTo>
                  <a:pt x="68" y="19"/>
                </a:lnTo>
                <a:lnTo>
                  <a:pt x="73" y="19"/>
                </a:lnTo>
                <a:lnTo>
                  <a:pt x="79" y="21"/>
                </a:lnTo>
                <a:lnTo>
                  <a:pt x="82" y="23"/>
                </a:lnTo>
                <a:lnTo>
                  <a:pt x="86" y="25"/>
                </a:lnTo>
                <a:lnTo>
                  <a:pt x="89" y="28"/>
                </a:lnTo>
                <a:lnTo>
                  <a:pt x="93" y="32"/>
                </a:lnTo>
                <a:lnTo>
                  <a:pt x="111" y="21"/>
                </a:lnTo>
                <a:lnTo>
                  <a:pt x="105" y="14"/>
                </a:lnTo>
                <a:lnTo>
                  <a:pt x="98" y="9"/>
                </a:lnTo>
                <a:lnTo>
                  <a:pt x="91" y="5"/>
                </a:lnTo>
                <a:lnTo>
                  <a:pt x="84" y="1"/>
                </a:lnTo>
                <a:lnTo>
                  <a:pt x="77" y="0"/>
                </a:lnTo>
                <a:lnTo>
                  <a:pt x="70" y="0"/>
                </a:lnTo>
                <a:lnTo>
                  <a:pt x="63" y="0"/>
                </a:lnTo>
                <a:lnTo>
                  <a:pt x="55" y="0"/>
                </a:lnTo>
                <a:lnTo>
                  <a:pt x="41" y="1"/>
                </a:lnTo>
                <a:lnTo>
                  <a:pt x="29" y="3"/>
                </a:lnTo>
                <a:lnTo>
                  <a:pt x="22" y="3"/>
                </a:lnTo>
                <a:lnTo>
                  <a:pt x="16" y="5"/>
                </a:lnTo>
                <a:lnTo>
                  <a:pt x="9" y="3"/>
                </a:lnTo>
                <a:lnTo>
                  <a:pt x="4" y="3"/>
                </a:lnTo>
                <a:lnTo>
                  <a:pt x="2" y="3"/>
                </a:lnTo>
                <a:lnTo>
                  <a:pt x="2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7" name=""/>
          <p:cNvSpPr/>
          <p:nvPr/>
        </p:nvSpPr>
        <p:spPr>
          <a:xfrm>
            <a:off x="2403360" y="5524560"/>
            <a:ext cx="100080" cy="96840"/>
          </a:xfrm>
          <a:custGeom>
            <a:avLst/>
            <a:gdLst/>
            <a:ahLst/>
            <a:rect l="l" t="t" r="r" b="b"/>
            <a:pathLst>
              <a:path w="127" h="123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9"/>
                </a:lnTo>
                <a:lnTo>
                  <a:pt x="4" y="12"/>
                </a:lnTo>
                <a:lnTo>
                  <a:pt x="6" y="16"/>
                </a:lnTo>
                <a:lnTo>
                  <a:pt x="11" y="23"/>
                </a:lnTo>
                <a:lnTo>
                  <a:pt x="18" y="32"/>
                </a:lnTo>
                <a:lnTo>
                  <a:pt x="27" y="43"/>
                </a:lnTo>
                <a:lnTo>
                  <a:pt x="36" y="52"/>
                </a:lnTo>
                <a:lnTo>
                  <a:pt x="45" y="62"/>
                </a:lnTo>
                <a:lnTo>
                  <a:pt x="56" y="71"/>
                </a:lnTo>
                <a:lnTo>
                  <a:pt x="75" y="91"/>
                </a:lnTo>
                <a:lnTo>
                  <a:pt x="95" y="105"/>
                </a:lnTo>
                <a:lnTo>
                  <a:pt x="104" y="112"/>
                </a:lnTo>
                <a:lnTo>
                  <a:pt x="111" y="117"/>
                </a:lnTo>
                <a:lnTo>
                  <a:pt x="118" y="121"/>
                </a:lnTo>
                <a:lnTo>
                  <a:pt x="127" y="123"/>
                </a:lnTo>
                <a:lnTo>
                  <a:pt x="127" y="103"/>
                </a:lnTo>
                <a:lnTo>
                  <a:pt x="127" y="103"/>
                </a:lnTo>
                <a:lnTo>
                  <a:pt x="123" y="100"/>
                </a:lnTo>
                <a:lnTo>
                  <a:pt x="116" y="96"/>
                </a:lnTo>
                <a:lnTo>
                  <a:pt x="109" y="91"/>
                </a:lnTo>
                <a:lnTo>
                  <a:pt x="89" y="75"/>
                </a:lnTo>
                <a:lnTo>
                  <a:pt x="70" y="57"/>
                </a:lnTo>
                <a:lnTo>
                  <a:pt x="61" y="48"/>
                </a:lnTo>
                <a:lnTo>
                  <a:pt x="50" y="37"/>
                </a:lnTo>
                <a:lnTo>
                  <a:pt x="43" y="28"/>
                </a:lnTo>
                <a:lnTo>
                  <a:pt x="36" y="20"/>
                </a:lnTo>
                <a:lnTo>
                  <a:pt x="29" y="12"/>
                </a:lnTo>
                <a:lnTo>
                  <a:pt x="25" y="5"/>
                </a:lnTo>
                <a:lnTo>
                  <a:pt x="24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8" name=""/>
          <p:cNvSpPr/>
          <p:nvPr/>
        </p:nvSpPr>
        <p:spPr>
          <a:xfrm>
            <a:off x="2403360" y="5396040"/>
            <a:ext cx="106560" cy="128520"/>
          </a:xfrm>
          <a:custGeom>
            <a:avLst/>
            <a:gdLst/>
            <a:ahLst/>
            <a:rect l="l" t="t" r="r" b="b"/>
            <a:pathLst>
              <a:path w="136" h="162">
                <a:moveTo>
                  <a:pt x="114" y="9"/>
                </a:moveTo>
                <a:lnTo>
                  <a:pt x="127" y="0"/>
                </a:lnTo>
                <a:lnTo>
                  <a:pt x="118" y="0"/>
                </a:lnTo>
                <a:lnTo>
                  <a:pt x="113" y="0"/>
                </a:lnTo>
                <a:lnTo>
                  <a:pt x="104" y="2"/>
                </a:lnTo>
                <a:lnTo>
                  <a:pt x="98" y="4"/>
                </a:lnTo>
                <a:lnTo>
                  <a:pt x="91" y="7"/>
                </a:lnTo>
                <a:lnTo>
                  <a:pt x="84" y="9"/>
                </a:lnTo>
                <a:lnTo>
                  <a:pt x="79" y="14"/>
                </a:lnTo>
                <a:lnTo>
                  <a:pt x="73" y="18"/>
                </a:lnTo>
                <a:lnTo>
                  <a:pt x="68" y="21"/>
                </a:lnTo>
                <a:lnTo>
                  <a:pt x="63" y="27"/>
                </a:lnTo>
                <a:lnTo>
                  <a:pt x="57" y="32"/>
                </a:lnTo>
                <a:lnTo>
                  <a:pt x="52" y="37"/>
                </a:lnTo>
                <a:lnTo>
                  <a:pt x="43" y="50"/>
                </a:lnTo>
                <a:lnTo>
                  <a:pt x="34" y="62"/>
                </a:lnTo>
                <a:lnTo>
                  <a:pt x="27" y="75"/>
                </a:lnTo>
                <a:lnTo>
                  <a:pt x="20" y="89"/>
                </a:lnTo>
                <a:lnTo>
                  <a:pt x="15" y="103"/>
                </a:lnTo>
                <a:lnTo>
                  <a:pt x="9" y="116"/>
                </a:lnTo>
                <a:lnTo>
                  <a:pt x="6" y="128"/>
                </a:lnTo>
                <a:lnTo>
                  <a:pt x="2" y="141"/>
                </a:lnTo>
                <a:lnTo>
                  <a:pt x="0" y="151"/>
                </a:lnTo>
                <a:lnTo>
                  <a:pt x="0" y="162"/>
                </a:lnTo>
                <a:lnTo>
                  <a:pt x="22" y="162"/>
                </a:lnTo>
                <a:lnTo>
                  <a:pt x="22" y="153"/>
                </a:lnTo>
                <a:lnTo>
                  <a:pt x="24" y="144"/>
                </a:lnTo>
                <a:lnTo>
                  <a:pt x="25" y="134"/>
                </a:lnTo>
                <a:lnTo>
                  <a:pt x="31" y="121"/>
                </a:lnTo>
                <a:lnTo>
                  <a:pt x="34" y="110"/>
                </a:lnTo>
                <a:lnTo>
                  <a:pt x="40" y="98"/>
                </a:lnTo>
                <a:lnTo>
                  <a:pt x="47" y="85"/>
                </a:lnTo>
                <a:lnTo>
                  <a:pt x="54" y="73"/>
                </a:lnTo>
                <a:lnTo>
                  <a:pt x="61" y="62"/>
                </a:lnTo>
                <a:lnTo>
                  <a:pt x="68" y="52"/>
                </a:lnTo>
                <a:lnTo>
                  <a:pt x="73" y="46"/>
                </a:lnTo>
                <a:lnTo>
                  <a:pt x="79" y="41"/>
                </a:lnTo>
                <a:lnTo>
                  <a:pt x="82" y="37"/>
                </a:lnTo>
                <a:lnTo>
                  <a:pt x="88" y="34"/>
                </a:lnTo>
                <a:lnTo>
                  <a:pt x="91" y="30"/>
                </a:lnTo>
                <a:lnTo>
                  <a:pt x="97" y="28"/>
                </a:lnTo>
                <a:lnTo>
                  <a:pt x="100" y="25"/>
                </a:lnTo>
                <a:lnTo>
                  <a:pt x="105" y="23"/>
                </a:lnTo>
                <a:lnTo>
                  <a:pt x="111" y="21"/>
                </a:lnTo>
                <a:lnTo>
                  <a:pt x="114" y="20"/>
                </a:lnTo>
                <a:lnTo>
                  <a:pt x="120" y="20"/>
                </a:lnTo>
                <a:lnTo>
                  <a:pt x="125" y="20"/>
                </a:lnTo>
                <a:lnTo>
                  <a:pt x="136" y="11"/>
                </a:lnTo>
                <a:lnTo>
                  <a:pt x="11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89" name=""/>
          <p:cNvSpPr/>
          <p:nvPr/>
        </p:nvSpPr>
        <p:spPr>
          <a:xfrm>
            <a:off x="2494080" y="5367240"/>
            <a:ext cx="101520" cy="36720"/>
          </a:xfrm>
          <a:custGeom>
            <a:avLst/>
            <a:gdLst/>
            <a:ahLst/>
            <a:rect l="l" t="t" r="r" b="b"/>
            <a:pathLst>
              <a:path w="129" h="47">
                <a:moveTo>
                  <a:pt x="112" y="22"/>
                </a:moveTo>
                <a:lnTo>
                  <a:pt x="123" y="4"/>
                </a:lnTo>
                <a:lnTo>
                  <a:pt x="105" y="2"/>
                </a:lnTo>
                <a:lnTo>
                  <a:pt x="88" y="0"/>
                </a:lnTo>
                <a:lnTo>
                  <a:pt x="77" y="0"/>
                </a:lnTo>
                <a:lnTo>
                  <a:pt x="68" y="0"/>
                </a:lnTo>
                <a:lnTo>
                  <a:pt x="59" y="0"/>
                </a:lnTo>
                <a:lnTo>
                  <a:pt x="50" y="2"/>
                </a:lnTo>
                <a:lnTo>
                  <a:pt x="41" y="4"/>
                </a:lnTo>
                <a:lnTo>
                  <a:pt x="32" y="6"/>
                </a:lnTo>
                <a:lnTo>
                  <a:pt x="25" y="9"/>
                </a:lnTo>
                <a:lnTo>
                  <a:pt x="18" y="15"/>
                </a:lnTo>
                <a:lnTo>
                  <a:pt x="15" y="16"/>
                </a:lnTo>
                <a:lnTo>
                  <a:pt x="11" y="20"/>
                </a:lnTo>
                <a:lnTo>
                  <a:pt x="7" y="25"/>
                </a:lnTo>
                <a:lnTo>
                  <a:pt x="6" y="29"/>
                </a:lnTo>
                <a:lnTo>
                  <a:pt x="4" y="32"/>
                </a:lnTo>
                <a:lnTo>
                  <a:pt x="2" y="36"/>
                </a:lnTo>
                <a:lnTo>
                  <a:pt x="0" y="41"/>
                </a:lnTo>
                <a:lnTo>
                  <a:pt x="0" y="45"/>
                </a:lnTo>
                <a:lnTo>
                  <a:pt x="22" y="47"/>
                </a:lnTo>
                <a:lnTo>
                  <a:pt x="22" y="45"/>
                </a:lnTo>
                <a:lnTo>
                  <a:pt x="24" y="41"/>
                </a:lnTo>
                <a:lnTo>
                  <a:pt x="24" y="40"/>
                </a:lnTo>
                <a:lnTo>
                  <a:pt x="25" y="38"/>
                </a:lnTo>
                <a:lnTo>
                  <a:pt x="25" y="36"/>
                </a:lnTo>
                <a:lnTo>
                  <a:pt x="27" y="34"/>
                </a:lnTo>
                <a:lnTo>
                  <a:pt x="29" y="32"/>
                </a:lnTo>
                <a:lnTo>
                  <a:pt x="31" y="31"/>
                </a:lnTo>
                <a:lnTo>
                  <a:pt x="34" y="29"/>
                </a:lnTo>
                <a:lnTo>
                  <a:pt x="40" y="27"/>
                </a:lnTo>
                <a:lnTo>
                  <a:pt x="47" y="25"/>
                </a:lnTo>
                <a:lnTo>
                  <a:pt x="54" y="24"/>
                </a:lnTo>
                <a:lnTo>
                  <a:pt x="61" y="22"/>
                </a:lnTo>
                <a:lnTo>
                  <a:pt x="70" y="20"/>
                </a:lnTo>
                <a:lnTo>
                  <a:pt x="77" y="20"/>
                </a:lnTo>
                <a:lnTo>
                  <a:pt x="86" y="22"/>
                </a:lnTo>
                <a:lnTo>
                  <a:pt x="104" y="24"/>
                </a:lnTo>
                <a:lnTo>
                  <a:pt x="120" y="25"/>
                </a:lnTo>
                <a:lnTo>
                  <a:pt x="129" y="8"/>
                </a:lnTo>
                <a:lnTo>
                  <a:pt x="112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0" name=""/>
          <p:cNvSpPr/>
          <p:nvPr/>
        </p:nvSpPr>
        <p:spPr>
          <a:xfrm>
            <a:off x="2558880" y="5351400"/>
            <a:ext cx="36720" cy="33480"/>
          </a:xfrm>
          <a:custGeom>
            <a:avLst/>
            <a:gdLst/>
            <a:ahLst/>
            <a:rect l="l" t="t" r="r" b="b"/>
            <a:pathLst>
              <a:path w="47" h="41">
                <a:moveTo>
                  <a:pt x="0" y="0"/>
                </a:moveTo>
                <a:lnTo>
                  <a:pt x="0" y="0"/>
                </a:lnTo>
                <a:lnTo>
                  <a:pt x="0" y="3"/>
                </a:lnTo>
                <a:lnTo>
                  <a:pt x="2" y="9"/>
                </a:lnTo>
                <a:lnTo>
                  <a:pt x="4" y="12"/>
                </a:lnTo>
                <a:lnTo>
                  <a:pt x="6" y="16"/>
                </a:lnTo>
                <a:lnTo>
                  <a:pt x="9" y="21"/>
                </a:lnTo>
                <a:lnTo>
                  <a:pt x="14" y="27"/>
                </a:lnTo>
                <a:lnTo>
                  <a:pt x="25" y="35"/>
                </a:lnTo>
                <a:lnTo>
                  <a:pt x="30" y="41"/>
                </a:lnTo>
                <a:lnTo>
                  <a:pt x="47" y="27"/>
                </a:lnTo>
                <a:lnTo>
                  <a:pt x="39" y="19"/>
                </a:lnTo>
                <a:lnTo>
                  <a:pt x="29" y="12"/>
                </a:lnTo>
                <a:lnTo>
                  <a:pt x="27" y="9"/>
                </a:lnTo>
                <a:lnTo>
                  <a:pt x="23" y="3"/>
                </a:lnTo>
                <a:lnTo>
                  <a:pt x="22" y="3"/>
                </a:lnTo>
                <a:lnTo>
                  <a:pt x="22" y="2"/>
                </a:lnTo>
                <a:lnTo>
                  <a:pt x="22" y="0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1" name=""/>
          <p:cNvSpPr/>
          <p:nvPr/>
        </p:nvSpPr>
        <p:spPr>
          <a:xfrm>
            <a:off x="2558880" y="5280120"/>
            <a:ext cx="52560" cy="71280"/>
          </a:xfrm>
          <a:custGeom>
            <a:avLst/>
            <a:gdLst/>
            <a:ahLst/>
            <a:rect l="l" t="t" r="r" b="b"/>
            <a:pathLst>
              <a:path w="68" h="91">
                <a:moveTo>
                  <a:pt x="47" y="0"/>
                </a:moveTo>
                <a:lnTo>
                  <a:pt x="47" y="0"/>
                </a:lnTo>
                <a:lnTo>
                  <a:pt x="47" y="11"/>
                </a:lnTo>
                <a:lnTo>
                  <a:pt x="45" y="20"/>
                </a:lnTo>
                <a:lnTo>
                  <a:pt x="43" y="27"/>
                </a:lnTo>
                <a:lnTo>
                  <a:pt x="41" y="34"/>
                </a:lnTo>
                <a:lnTo>
                  <a:pt x="38" y="39"/>
                </a:lnTo>
                <a:lnTo>
                  <a:pt x="34" y="43"/>
                </a:lnTo>
                <a:lnTo>
                  <a:pt x="30" y="48"/>
                </a:lnTo>
                <a:lnTo>
                  <a:pt x="27" y="52"/>
                </a:lnTo>
                <a:lnTo>
                  <a:pt x="20" y="59"/>
                </a:lnTo>
                <a:lnTo>
                  <a:pt x="11" y="66"/>
                </a:lnTo>
                <a:lnTo>
                  <a:pt x="7" y="71"/>
                </a:lnTo>
                <a:lnTo>
                  <a:pt x="4" y="77"/>
                </a:lnTo>
                <a:lnTo>
                  <a:pt x="2" y="84"/>
                </a:lnTo>
                <a:lnTo>
                  <a:pt x="0" y="91"/>
                </a:lnTo>
                <a:lnTo>
                  <a:pt x="22" y="91"/>
                </a:lnTo>
                <a:lnTo>
                  <a:pt x="22" y="87"/>
                </a:lnTo>
                <a:lnTo>
                  <a:pt x="22" y="85"/>
                </a:lnTo>
                <a:lnTo>
                  <a:pt x="23" y="82"/>
                </a:lnTo>
                <a:lnTo>
                  <a:pt x="25" y="80"/>
                </a:lnTo>
                <a:lnTo>
                  <a:pt x="34" y="75"/>
                </a:lnTo>
                <a:lnTo>
                  <a:pt x="41" y="66"/>
                </a:lnTo>
                <a:lnTo>
                  <a:pt x="47" y="62"/>
                </a:lnTo>
                <a:lnTo>
                  <a:pt x="50" y="55"/>
                </a:lnTo>
                <a:lnTo>
                  <a:pt x="55" y="50"/>
                </a:lnTo>
                <a:lnTo>
                  <a:pt x="61" y="43"/>
                </a:lnTo>
                <a:lnTo>
                  <a:pt x="63" y="34"/>
                </a:lnTo>
                <a:lnTo>
                  <a:pt x="66" y="25"/>
                </a:lnTo>
                <a:lnTo>
                  <a:pt x="68" y="12"/>
                </a:lnTo>
                <a:lnTo>
                  <a:pt x="68" y="0"/>
                </a:lnTo>
                <a:lnTo>
                  <a:pt x="4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2" name=""/>
          <p:cNvSpPr/>
          <p:nvPr/>
        </p:nvSpPr>
        <p:spPr>
          <a:xfrm>
            <a:off x="2584440" y="5237280"/>
            <a:ext cx="27000" cy="42840"/>
          </a:xfrm>
          <a:custGeom>
            <a:avLst/>
            <a:gdLst/>
            <a:ahLst/>
            <a:rect l="l" t="t" r="r" b="b"/>
            <a:pathLst>
              <a:path w="36" h="53">
                <a:moveTo>
                  <a:pt x="0" y="0"/>
                </a:moveTo>
                <a:lnTo>
                  <a:pt x="0" y="0"/>
                </a:lnTo>
                <a:lnTo>
                  <a:pt x="2" y="10"/>
                </a:lnTo>
                <a:lnTo>
                  <a:pt x="4" y="21"/>
                </a:lnTo>
                <a:lnTo>
                  <a:pt x="6" y="28"/>
                </a:lnTo>
                <a:lnTo>
                  <a:pt x="9" y="35"/>
                </a:lnTo>
                <a:lnTo>
                  <a:pt x="11" y="41"/>
                </a:lnTo>
                <a:lnTo>
                  <a:pt x="13" y="44"/>
                </a:lnTo>
                <a:lnTo>
                  <a:pt x="15" y="49"/>
                </a:lnTo>
                <a:lnTo>
                  <a:pt x="15" y="53"/>
                </a:lnTo>
                <a:lnTo>
                  <a:pt x="36" y="53"/>
                </a:lnTo>
                <a:lnTo>
                  <a:pt x="36" y="46"/>
                </a:lnTo>
                <a:lnTo>
                  <a:pt x="32" y="39"/>
                </a:lnTo>
                <a:lnTo>
                  <a:pt x="31" y="33"/>
                </a:lnTo>
                <a:lnTo>
                  <a:pt x="29" y="28"/>
                </a:lnTo>
                <a:lnTo>
                  <a:pt x="25" y="21"/>
                </a:lnTo>
                <a:lnTo>
                  <a:pt x="23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3" name=""/>
          <p:cNvSpPr/>
          <p:nvPr/>
        </p:nvSpPr>
        <p:spPr>
          <a:xfrm>
            <a:off x="2584440" y="5168880"/>
            <a:ext cx="42840" cy="68400"/>
          </a:xfrm>
          <a:custGeom>
            <a:avLst/>
            <a:gdLst/>
            <a:ahLst/>
            <a:rect l="l" t="t" r="r" b="b"/>
            <a:pathLst>
              <a:path w="55" h="88">
                <a:moveTo>
                  <a:pt x="41" y="0"/>
                </a:moveTo>
                <a:lnTo>
                  <a:pt x="39" y="0"/>
                </a:lnTo>
                <a:lnTo>
                  <a:pt x="34" y="8"/>
                </a:lnTo>
                <a:lnTo>
                  <a:pt x="29" y="16"/>
                </a:lnTo>
                <a:lnTo>
                  <a:pt x="23" y="29"/>
                </a:lnTo>
                <a:lnTo>
                  <a:pt x="16" y="41"/>
                </a:lnTo>
                <a:lnTo>
                  <a:pt x="11" y="54"/>
                </a:lnTo>
                <a:lnTo>
                  <a:pt x="6" y="66"/>
                </a:lnTo>
                <a:lnTo>
                  <a:pt x="2" y="79"/>
                </a:lnTo>
                <a:lnTo>
                  <a:pt x="0" y="88"/>
                </a:lnTo>
                <a:lnTo>
                  <a:pt x="22" y="88"/>
                </a:lnTo>
                <a:lnTo>
                  <a:pt x="23" y="82"/>
                </a:lnTo>
                <a:lnTo>
                  <a:pt x="27" y="73"/>
                </a:lnTo>
                <a:lnTo>
                  <a:pt x="32" y="61"/>
                </a:lnTo>
                <a:lnTo>
                  <a:pt x="38" y="48"/>
                </a:lnTo>
                <a:lnTo>
                  <a:pt x="43" y="36"/>
                </a:lnTo>
                <a:lnTo>
                  <a:pt x="48" y="27"/>
                </a:lnTo>
                <a:lnTo>
                  <a:pt x="54" y="18"/>
                </a:lnTo>
                <a:lnTo>
                  <a:pt x="55" y="16"/>
                </a:lnTo>
                <a:lnTo>
                  <a:pt x="55" y="16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4" name=""/>
          <p:cNvSpPr/>
          <p:nvPr/>
        </p:nvSpPr>
        <p:spPr>
          <a:xfrm>
            <a:off x="2614680" y="5135400"/>
            <a:ext cx="65160" cy="46080"/>
          </a:xfrm>
          <a:custGeom>
            <a:avLst/>
            <a:gdLst/>
            <a:ahLst/>
            <a:rect l="l" t="t" r="r" b="b"/>
            <a:pathLst>
              <a:path w="82" h="57">
                <a:moveTo>
                  <a:pt x="72" y="22"/>
                </a:moveTo>
                <a:lnTo>
                  <a:pt x="63" y="8"/>
                </a:lnTo>
                <a:lnTo>
                  <a:pt x="61" y="9"/>
                </a:lnTo>
                <a:lnTo>
                  <a:pt x="59" y="11"/>
                </a:lnTo>
                <a:lnTo>
                  <a:pt x="57" y="15"/>
                </a:lnTo>
                <a:lnTo>
                  <a:pt x="56" y="16"/>
                </a:lnTo>
                <a:lnTo>
                  <a:pt x="48" y="20"/>
                </a:lnTo>
                <a:lnTo>
                  <a:pt x="40" y="22"/>
                </a:lnTo>
                <a:lnTo>
                  <a:pt x="31" y="25"/>
                </a:lnTo>
                <a:lnTo>
                  <a:pt x="22" y="31"/>
                </a:lnTo>
                <a:lnTo>
                  <a:pt x="16" y="33"/>
                </a:lnTo>
                <a:lnTo>
                  <a:pt x="11" y="34"/>
                </a:lnTo>
                <a:lnTo>
                  <a:pt x="6" y="38"/>
                </a:lnTo>
                <a:lnTo>
                  <a:pt x="0" y="41"/>
                </a:lnTo>
                <a:lnTo>
                  <a:pt x="15" y="57"/>
                </a:lnTo>
                <a:lnTo>
                  <a:pt x="18" y="56"/>
                </a:lnTo>
                <a:lnTo>
                  <a:pt x="22" y="52"/>
                </a:lnTo>
                <a:lnTo>
                  <a:pt x="25" y="50"/>
                </a:lnTo>
                <a:lnTo>
                  <a:pt x="29" y="49"/>
                </a:lnTo>
                <a:lnTo>
                  <a:pt x="38" y="45"/>
                </a:lnTo>
                <a:lnTo>
                  <a:pt x="48" y="43"/>
                </a:lnTo>
                <a:lnTo>
                  <a:pt x="57" y="38"/>
                </a:lnTo>
                <a:lnTo>
                  <a:pt x="66" y="34"/>
                </a:lnTo>
                <a:lnTo>
                  <a:pt x="72" y="31"/>
                </a:lnTo>
                <a:lnTo>
                  <a:pt x="75" y="25"/>
                </a:lnTo>
                <a:lnTo>
                  <a:pt x="79" y="20"/>
                </a:lnTo>
                <a:lnTo>
                  <a:pt x="82" y="15"/>
                </a:lnTo>
                <a:lnTo>
                  <a:pt x="72" y="0"/>
                </a:lnTo>
                <a:lnTo>
                  <a:pt x="72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5" name=""/>
          <p:cNvSpPr/>
          <p:nvPr/>
        </p:nvSpPr>
        <p:spPr>
          <a:xfrm>
            <a:off x="2608200" y="5106960"/>
            <a:ext cx="63720" cy="46080"/>
          </a:xfrm>
          <a:custGeom>
            <a:avLst/>
            <a:gdLst/>
            <a:ahLst/>
            <a:rect l="l" t="t" r="r" b="b"/>
            <a:pathLst>
              <a:path w="80" h="57">
                <a:moveTo>
                  <a:pt x="1" y="0"/>
                </a:moveTo>
                <a:lnTo>
                  <a:pt x="0" y="14"/>
                </a:lnTo>
                <a:lnTo>
                  <a:pt x="5" y="19"/>
                </a:lnTo>
                <a:lnTo>
                  <a:pt x="12" y="27"/>
                </a:lnTo>
                <a:lnTo>
                  <a:pt x="21" y="34"/>
                </a:lnTo>
                <a:lnTo>
                  <a:pt x="32" y="41"/>
                </a:lnTo>
                <a:lnTo>
                  <a:pt x="42" y="46"/>
                </a:lnTo>
                <a:lnTo>
                  <a:pt x="55" y="51"/>
                </a:lnTo>
                <a:lnTo>
                  <a:pt x="62" y="53"/>
                </a:lnTo>
                <a:lnTo>
                  <a:pt x="67" y="55"/>
                </a:lnTo>
                <a:lnTo>
                  <a:pt x="74" y="57"/>
                </a:lnTo>
                <a:lnTo>
                  <a:pt x="80" y="57"/>
                </a:lnTo>
                <a:lnTo>
                  <a:pt x="80" y="35"/>
                </a:lnTo>
                <a:lnTo>
                  <a:pt x="76" y="35"/>
                </a:lnTo>
                <a:lnTo>
                  <a:pt x="73" y="35"/>
                </a:lnTo>
                <a:lnTo>
                  <a:pt x="67" y="34"/>
                </a:lnTo>
                <a:lnTo>
                  <a:pt x="64" y="32"/>
                </a:lnTo>
                <a:lnTo>
                  <a:pt x="53" y="28"/>
                </a:lnTo>
                <a:lnTo>
                  <a:pt x="42" y="21"/>
                </a:lnTo>
                <a:lnTo>
                  <a:pt x="33" y="16"/>
                </a:lnTo>
                <a:lnTo>
                  <a:pt x="26" y="11"/>
                </a:lnTo>
                <a:lnTo>
                  <a:pt x="21" y="5"/>
                </a:lnTo>
                <a:lnTo>
                  <a:pt x="17" y="2"/>
                </a:lnTo>
                <a:lnTo>
                  <a:pt x="16" y="16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6" name=""/>
          <p:cNvSpPr/>
          <p:nvPr/>
        </p:nvSpPr>
        <p:spPr>
          <a:xfrm>
            <a:off x="2611440" y="5079960"/>
            <a:ext cx="50760" cy="39600"/>
          </a:xfrm>
          <a:custGeom>
            <a:avLst/>
            <a:gdLst/>
            <a:ahLst/>
            <a:rect l="l" t="t" r="r" b="b"/>
            <a:pathLst>
              <a:path w="64" h="52">
                <a:moveTo>
                  <a:pt x="64" y="0"/>
                </a:move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46" y="2"/>
                </a:lnTo>
                <a:lnTo>
                  <a:pt x="41" y="4"/>
                </a:lnTo>
                <a:lnTo>
                  <a:pt x="32" y="9"/>
                </a:lnTo>
                <a:lnTo>
                  <a:pt x="25" y="14"/>
                </a:lnTo>
                <a:lnTo>
                  <a:pt x="11" y="25"/>
                </a:lnTo>
                <a:lnTo>
                  <a:pt x="0" y="36"/>
                </a:lnTo>
                <a:lnTo>
                  <a:pt x="13" y="52"/>
                </a:lnTo>
                <a:lnTo>
                  <a:pt x="27" y="41"/>
                </a:lnTo>
                <a:lnTo>
                  <a:pt x="39" y="29"/>
                </a:lnTo>
                <a:lnTo>
                  <a:pt x="45" y="25"/>
                </a:lnTo>
                <a:lnTo>
                  <a:pt x="50" y="23"/>
                </a:lnTo>
                <a:lnTo>
                  <a:pt x="53" y="22"/>
                </a:lnTo>
                <a:lnTo>
                  <a:pt x="55" y="22"/>
                </a:lnTo>
                <a:lnTo>
                  <a:pt x="61" y="20"/>
                </a:lnTo>
                <a:lnTo>
                  <a:pt x="64" y="20"/>
                </a:lnTo>
                <a:lnTo>
                  <a:pt x="6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7" name=""/>
          <p:cNvSpPr/>
          <p:nvPr/>
        </p:nvSpPr>
        <p:spPr>
          <a:xfrm>
            <a:off x="2662200" y="5079960"/>
            <a:ext cx="30240" cy="15840"/>
          </a:xfrm>
          <a:custGeom>
            <a:avLst/>
            <a:gdLst/>
            <a:ahLst/>
            <a:rect l="l" t="t" r="r" b="b"/>
            <a:pathLst>
              <a:path w="39" h="22">
                <a:moveTo>
                  <a:pt x="39" y="9"/>
                </a:moveTo>
                <a:lnTo>
                  <a:pt x="23" y="0"/>
                </a:lnTo>
                <a:lnTo>
                  <a:pt x="23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lnTo>
                  <a:pt x="11" y="22"/>
                </a:lnTo>
                <a:lnTo>
                  <a:pt x="18" y="22"/>
                </a:lnTo>
                <a:lnTo>
                  <a:pt x="20" y="22"/>
                </a:lnTo>
                <a:lnTo>
                  <a:pt x="25" y="22"/>
                </a:lnTo>
                <a:lnTo>
                  <a:pt x="29" y="22"/>
                </a:lnTo>
                <a:lnTo>
                  <a:pt x="34" y="20"/>
                </a:lnTo>
                <a:lnTo>
                  <a:pt x="18" y="9"/>
                </a:lnTo>
                <a:lnTo>
                  <a:pt x="39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8" name=""/>
          <p:cNvSpPr/>
          <p:nvPr/>
        </p:nvSpPr>
        <p:spPr>
          <a:xfrm>
            <a:off x="2674800" y="5086440"/>
            <a:ext cx="30240" cy="48960"/>
          </a:xfrm>
          <a:custGeom>
            <a:avLst/>
            <a:gdLst/>
            <a:ahLst/>
            <a:rect l="l" t="t" r="r" b="b"/>
            <a:pathLst>
              <a:path w="39" h="62">
                <a:moveTo>
                  <a:pt x="38" y="43"/>
                </a:moveTo>
                <a:lnTo>
                  <a:pt x="39" y="43"/>
                </a:lnTo>
                <a:lnTo>
                  <a:pt x="38" y="41"/>
                </a:lnTo>
                <a:lnTo>
                  <a:pt x="34" y="41"/>
                </a:lnTo>
                <a:lnTo>
                  <a:pt x="34" y="39"/>
                </a:lnTo>
                <a:lnTo>
                  <a:pt x="32" y="38"/>
                </a:lnTo>
                <a:lnTo>
                  <a:pt x="30" y="38"/>
                </a:lnTo>
                <a:lnTo>
                  <a:pt x="29" y="36"/>
                </a:lnTo>
                <a:lnTo>
                  <a:pt x="29" y="34"/>
                </a:lnTo>
                <a:lnTo>
                  <a:pt x="27" y="30"/>
                </a:lnTo>
                <a:lnTo>
                  <a:pt x="25" y="23"/>
                </a:lnTo>
                <a:lnTo>
                  <a:pt x="23" y="18"/>
                </a:lnTo>
                <a:lnTo>
                  <a:pt x="23" y="9"/>
                </a:lnTo>
                <a:lnTo>
                  <a:pt x="23" y="0"/>
                </a:lnTo>
                <a:lnTo>
                  <a:pt x="0" y="0"/>
                </a:lnTo>
                <a:lnTo>
                  <a:pt x="0" y="9"/>
                </a:lnTo>
                <a:lnTo>
                  <a:pt x="0" y="20"/>
                </a:lnTo>
                <a:lnTo>
                  <a:pt x="2" y="29"/>
                </a:lnTo>
                <a:lnTo>
                  <a:pt x="6" y="38"/>
                </a:lnTo>
                <a:lnTo>
                  <a:pt x="7" y="43"/>
                </a:lnTo>
                <a:lnTo>
                  <a:pt x="9" y="46"/>
                </a:lnTo>
                <a:lnTo>
                  <a:pt x="13" y="50"/>
                </a:lnTo>
                <a:lnTo>
                  <a:pt x="16" y="54"/>
                </a:lnTo>
                <a:lnTo>
                  <a:pt x="22" y="57"/>
                </a:lnTo>
                <a:lnTo>
                  <a:pt x="25" y="59"/>
                </a:lnTo>
                <a:lnTo>
                  <a:pt x="30" y="61"/>
                </a:lnTo>
                <a:lnTo>
                  <a:pt x="36" y="62"/>
                </a:lnTo>
                <a:lnTo>
                  <a:pt x="38" y="62"/>
                </a:lnTo>
                <a:lnTo>
                  <a:pt x="38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9" name=""/>
          <p:cNvSpPr/>
          <p:nvPr/>
        </p:nvSpPr>
        <p:spPr>
          <a:xfrm>
            <a:off x="2703600" y="5100480"/>
            <a:ext cx="47520" cy="34920"/>
          </a:xfrm>
          <a:custGeom>
            <a:avLst/>
            <a:gdLst/>
            <a:ahLst/>
            <a:rect l="l" t="t" r="r" b="b"/>
            <a:pathLst>
              <a:path w="58" h="44">
                <a:moveTo>
                  <a:pt x="37" y="0"/>
                </a:moveTo>
                <a:lnTo>
                  <a:pt x="37" y="0"/>
                </a:lnTo>
                <a:lnTo>
                  <a:pt x="37" y="5"/>
                </a:lnTo>
                <a:lnTo>
                  <a:pt x="37" y="11"/>
                </a:lnTo>
                <a:lnTo>
                  <a:pt x="35" y="11"/>
                </a:lnTo>
                <a:lnTo>
                  <a:pt x="35" y="12"/>
                </a:lnTo>
                <a:lnTo>
                  <a:pt x="33" y="14"/>
                </a:lnTo>
                <a:lnTo>
                  <a:pt x="32" y="16"/>
                </a:lnTo>
                <a:lnTo>
                  <a:pt x="30" y="18"/>
                </a:lnTo>
                <a:lnTo>
                  <a:pt x="28" y="18"/>
                </a:lnTo>
                <a:lnTo>
                  <a:pt x="24" y="20"/>
                </a:lnTo>
                <a:lnTo>
                  <a:pt x="23" y="21"/>
                </a:lnTo>
                <a:lnTo>
                  <a:pt x="17" y="23"/>
                </a:lnTo>
                <a:lnTo>
                  <a:pt x="12" y="23"/>
                </a:lnTo>
                <a:lnTo>
                  <a:pt x="7" y="23"/>
                </a:lnTo>
                <a:lnTo>
                  <a:pt x="0" y="25"/>
                </a:lnTo>
                <a:lnTo>
                  <a:pt x="0" y="44"/>
                </a:lnTo>
                <a:lnTo>
                  <a:pt x="8" y="44"/>
                </a:lnTo>
                <a:lnTo>
                  <a:pt x="14" y="43"/>
                </a:lnTo>
                <a:lnTo>
                  <a:pt x="21" y="43"/>
                </a:lnTo>
                <a:lnTo>
                  <a:pt x="28" y="41"/>
                </a:lnTo>
                <a:lnTo>
                  <a:pt x="33" y="39"/>
                </a:lnTo>
                <a:lnTo>
                  <a:pt x="39" y="37"/>
                </a:lnTo>
                <a:lnTo>
                  <a:pt x="42" y="34"/>
                </a:lnTo>
                <a:lnTo>
                  <a:pt x="46" y="30"/>
                </a:lnTo>
                <a:lnTo>
                  <a:pt x="49" y="27"/>
                </a:lnTo>
                <a:lnTo>
                  <a:pt x="53" y="23"/>
                </a:lnTo>
                <a:lnTo>
                  <a:pt x="55" y="20"/>
                </a:lnTo>
                <a:lnTo>
                  <a:pt x="57" y="14"/>
                </a:lnTo>
                <a:lnTo>
                  <a:pt x="58" y="7"/>
                </a:lnTo>
                <a:lnTo>
                  <a:pt x="58" y="0"/>
                </a:lnTo>
                <a:lnTo>
                  <a:pt x="3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0" name=""/>
          <p:cNvSpPr/>
          <p:nvPr/>
        </p:nvSpPr>
        <p:spPr>
          <a:xfrm>
            <a:off x="2727360" y="5025960"/>
            <a:ext cx="25200" cy="74520"/>
          </a:xfrm>
          <a:custGeom>
            <a:avLst/>
            <a:gdLst/>
            <a:ahLst/>
            <a:rect l="l" t="t" r="r" b="b"/>
            <a:pathLst>
              <a:path w="32" h="94">
                <a:moveTo>
                  <a:pt x="0" y="16"/>
                </a:moveTo>
                <a:lnTo>
                  <a:pt x="2" y="17"/>
                </a:lnTo>
                <a:lnTo>
                  <a:pt x="5" y="21"/>
                </a:lnTo>
                <a:lnTo>
                  <a:pt x="7" y="25"/>
                </a:lnTo>
                <a:lnTo>
                  <a:pt x="7" y="28"/>
                </a:lnTo>
                <a:lnTo>
                  <a:pt x="9" y="33"/>
                </a:lnTo>
                <a:lnTo>
                  <a:pt x="11" y="39"/>
                </a:lnTo>
                <a:lnTo>
                  <a:pt x="11" y="44"/>
                </a:lnTo>
                <a:lnTo>
                  <a:pt x="11" y="49"/>
                </a:lnTo>
                <a:lnTo>
                  <a:pt x="11" y="74"/>
                </a:lnTo>
                <a:lnTo>
                  <a:pt x="11" y="94"/>
                </a:lnTo>
                <a:lnTo>
                  <a:pt x="32" y="94"/>
                </a:lnTo>
                <a:lnTo>
                  <a:pt x="32" y="74"/>
                </a:lnTo>
                <a:lnTo>
                  <a:pt x="32" y="49"/>
                </a:lnTo>
                <a:lnTo>
                  <a:pt x="32" y="42"/>
                </a:lnTo>
                <a:lnTo>
                  <a:pt x="30" y="35"/>
                </a:lnTo>
                <a:lnTo>
                  <a:pt x="30" y="30"/>
                </a:lnTo>
                <a:lnTo>
                  <a:pt x="29" y="23"/>
                </a:lnTo>
                <a:lnTo>
                  <a:pt x="25" y="16"/>
                </a:lnTo>
                <a:lnTo>
                  <a:pt x="23" y="10"/>
                </a:lnTo>
                <a:lnTo>
                  <a:pt x="18" y="5"/>
                </a:lnTo>
                <a:lnTo>
                  <a:pt x="12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1" name=""/>
          <p:cNvSpPr/>
          <p:nvPr/>
        </p:nvSpPr>
        <p:spPr>
          <a:xfrm>
            <a:off x="2708280" y="5024520"/>
            <a:ext cx="25560" cy="20520"/>
          </a:xfrm>
          <a:custGeom>
            <a:avLst/>
            <a:gdLst/>
            <a:ahLst/>
            <a:rect l="l" t="t" r="r" b="b"/>
            <a:pathLst>
              <a:path w="32" h="27">
                <a:moveTo>
                  <a:pt x="5" y="27"/>
                </a:moveTo>
                <a:lnTo>
                  <a:pt x="32" y="19"/>
                </a:lnTo>
                <a:lnTo>
                  <a:pt x="27" y="0"/>
                </a:lnTo>
                <a:lnTo>
                  <a:pt x="0" y="7"/>
                </a:lnTo>
                <a:lnTo>
                  <a:pt x="5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2" name=""/>
          <p:cNvSpPr/>
          <p:nvPr/>
        </p:nvSpPr>
        <p:spPr>
          <a:xfrm>
            <a:off x="2670120" y="5032440"/>
            <a:ext cx="44640" cy="27000"/>
          </a:xfrm>
          <a:custGeom>
            <a:avLst/>
            <a:gdLst/>
            <a:ahLst/>
            <a:rect l="l" t="t" r="r" b="b"/>
            <a:pathLst>
              <a:path w="57" h="33">
                <a:moveTo>
                  <a:pt x="14" y="14"/>
                </a:moveTo>
                <a:lnTo>
                  <a:pt x="21" y="23"/>
                </a:lnTo>
                <a:lnTo>
                  <a:pt x="19" y="24"/>
                </a:lnTo>
                <a:lnTo>
                  <a:pt x="19" y="28"/>
                </a:lnTo>
                <a:lnTo>
                  <a:pt x="18" y="28"/>
                </a:lnTo>
                <a:lnTo>
                  <a:pt x="18" y="28"/>
                </a:lnTo>
                <a:lnTo>
                  <a:pt x="19" y="28"/>
                </a:lnTo>
                <a:lnTo>
                  <a:pt x="27" y="28"/>
                </a:lnTo>
                <a:lnTo>
                  <a:pt x="34" y="26"/>
                </a:lnTo>
                <a:lnTo>
                  <a:pt x="41" y="24"/>
                </a:lnTo>
                <a:lnTo>
                  <a:pt x="44" y="23"/>
                </a:lnTo>
                <a:lnTo>
                  <a:pt x="50" y="19"/>
                </a:lnTo>
                <a:lnTo>
                  <a:pt x="53" y="16"/>
                </a:lnTo>
                <a:lnTo>
                  <a:pt x="57" y="12"/>
                </a:lnTo>
                <a:lnTo>
                  <a:pt x="41" y="0"/>
                </a:lnTo>
                <a:lnTo>
                  <a:pt x="39" y="1"/>
                </a:lnTo>
                <a:lnTo>
                  <a:pt x="37" y="3"/>
                </a:lnTo>
                <a:lnTo>
                  <a:pt x="35" y="5"/>
                </a:lnTo>
                <a:lnTo>
                  <a:pt x="34" y="5"/>
                </a:lnTo>
                <a:lnTo>
                  <a:pt x="28" y="7"/>
                </a:lnTo>
                <a:lnTo>
                  <a:pt x="23" y="7"/>
                </a:lnTo>
                <a:lnTo>
                  <a:pt x="18" y="7"/>
                </a:lnTo>
                <a:lnTo>
                  <a:pt x="12" y="8"/>
                </a:lnTo>
                <a:lnTo>
                  <a:pt x="7" y="10"/>
                </a:lnTo>
                <a:lnTo>
                  <a:pt x="3" y="14"/>
                </a:lnTo>
                <a:lnTo>
                  <a:pt x="0" y="17"/>
                </a:lnTo>
                <a:lnTo>
                  <a:pt x="0" y="23"/>
                </a:lnTo>
                <a:lnTo>
                  <a:pt x="7" y="33"/>
                </a:lnTo>
                <a:lnTo>
                  <a:pt x="14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3" name=""/>
          <p:cNvSpPr/>
          <p:nvPr/>
        </p:nvSpPr>
        <p:spPr>
          <a:xfrm>
            <a:off x="2674800" y="5043600"/>
            <a:ext cx="33480" cy="38160"/>
          </a:xfrm>
          <a:custGeom>
            <a:avLst/>
            <a:gdLst/>
            <a:ahLst/>
            <a:rect l="l" t="t" r="r" b="b"/>
            <a:pathLst>
              <a:path w="41" h="46">
                <a:moveTo>
                  <a:pt x="25" y="46"/>
                </a:moveTo>
                <a:lnTo>
                  <a:pt x="28" y="44"/>
                </a:lnTo>
                <a:lnTo>
                  <a:pt x="34" y="41"/>
                </a:lnTo>
                <a:lnTo>
                  <a:pt x="39" y="35"/>
                </a:lnTo>
                <a:lnTo>
                  <a:pt x="41" y="30"/>
                </a:lnTo>
                <a:lnTo>
                  <a:pt x="41" y="25"/>
                </a:lnTo>
                <a:lnTo>
                  <a:pt x="39" y="19"/>
                </a:lnTo>
                <a:lnTo>
                  <a:pt x="36" y="14"/>
                </a:lnTo>
                <a:lnTo>
                  <a:pt x="32" y="10"/>
                </a:lnTo>
                <a:lnTo>
                  <a:pt x="27" y="9"/>
                </a:lnTo>
                <a:lnTo>
                  <a:pt x="14" y="2"/>
                </a:lnTo>
                <a:lnTo>
                  <a:pt x="5" y="0"/>
                </a:lnTo>
                <a:lnTo>
                  <a:pt x="0" y="19"/>
                </a:lnTo>
                <a:lnTo>
                  <a:pt x="5" y="21"/>
                </a:lnTo>
                <a:lnTo>
                  <a:pt x="18" y="26"/>
                </a:lnTo>
                <a:lnTo>
                  <a:pt x="20" y="26"/>
                </a:lnTo>
                <a:lnTo>
                  <a:pt x="20" y="28"/>
                </a:lnTo>
                <a:lnTo>
                  <a:pt x="21" y="28"/>
                </a:lnTo>
                <a:lnTo>
                  <a:pt x="21" y="28"/>
                </a:lnTo>
                <a:lnTo>
                  <a:pt x="21" y="26"/>
                </a:lnTo>
                <a:lnTo>
                  <a:pt x="21" y="25"/>
                </a:lnTo>
                <a:lnTo>
                  <a:pt x="21" y="26"/>
                </a:lnTo>
                <a:lnTo>
                  <a:pt x="18" y="26"/>
                </a:lnTo>
                <a:lnTo>
                  <a:pt x="25" y="26"/>
                </a:lnTo>
                <a:lnTo>
                  <a:pt x="25" y="4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4" name=""/>
          <p:cNvSpPr/>
          <p:nvPr/>
        </p:nvSpPr>
        <p:spPr>
          <a:xfrm>
            <a:off x="2641680" y="5065560"/>
            <a:ext cx="54000" cy="17640"/>
          </a:xfrm>
          <a:custGeom>
            <a:avLst/>
            <a:gdLst/>
            <a:ahLst/>
            <a:rect l="l" t="t" r="r" b="b"/>
            <a:pathLst>
              <a:path w="68" h="24">
                <a:moveTo>
                  <a:pt x="0" y="9"/>
                </a:moveTo>
                <a:lnTo>
                  <a:pt x="9" y="24"/>
                </a:lnTo>
                <a:lnTo>
                  <a:pt x="23" y="24"/>
                </a:lnTo>
                <a:lnTo>
                  <a:pt x="38" y="22"/>
                </a:lnTo>
                <a:lnTo>
                  <a:pt x="50" y="20"/>
                </a:lnTo>
                <a:lnTo>
                  <a:pt x="68" y="20"/>
                </a:lnTo>
                <a:lnTo>
                  <a:pt x="68" y="0"/>
                </a:lnTo>
                <a:lnTo>
                  <a:pt x="50" y="0"/>
                </a:lnTo>
                <a:lnTo>
                  <a:pt x="36" y="2"/>
                </a:lnTo>
                <a:lnTo>
                  <a:pt x="23" y="4"/>
                </a:lnTo>
                <a:lnTo>
                  <a:pt x="9" y="4"/>
                </a:lnTo>
                <a:lnTo>
                  <a:pt x="20" y="18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5" name=""/>
          <p:cNvSpPr/>
          <p:nvPr/>
        </p:nvSpPr>
        <p:spPr>
          <a:xfrm>
            <a:off x="2641680" y="5054760"/>
            <a:ext cx="27000" cy="25200"/>
          </a:xfrm>
          <a:custGeom>
            <a:avLst/>
            <a:gdLst/>
            <a:ahLst/>
            <a:rect l="l" t="t" r="r" b="b"/>
            <a:pathLst>
              <a:path w="34" h="32">
                <a:moveTo>
                  <a:pt x="18" y="14"/>
                </a:moveTo>
                <a:lnTo>
                  <a:pt x="14" y="4"/>
                </a:lnTo>
                <a:lnTo>
                  <a:pt x="13" y="6"/>
                </a:lnTo>
                <a:lnTo>
                  <a:pt x="9" y="9"/>
                </a:lnTo>
                <a:lnTo>
                  <a:pt x="6" y="14"/>
                </a:lnTo>
                <a:lnTo>
                  <a:pt x="0" y="23"/>
                </a:lnTo>
                <a:lnTo>
                  <a:pt x="20" y="32"/>
                </a:lnTo>
                <a:lnTo>
                  <a:pt x="25" y="25"/>
                </a:lnTo>
                <a:lnTo>
                  <a:pt x="27" y="22"/>
                </a:lnTo>
                <a:lnTo>
                  <a:pt x="31" y="16"/>
                </a:lnTo>
                <a:lnTo>
                  <a:pt x="34" y="13"/>
                </a:lnTo>
                <a:lnTo>
                  <a:pt x="32" y="0"/>
                </a:lnTo>
                <a:lnTo>
                  <a:pt x="18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6" name=""/>
          <p:cNvSpPr/>
          <p:nvPr/>
        </p:nvSpPr>
        <p:spPr>
          <a:xfrm>
            <a:off x="2600280" y="5037120"/>
            <a:ext cx="66600" cy="28440"/>
          </a:xfrm>
          <a:custGeom>
            <a:avLst/>
            <a:gdLst/>
            <a:ahLst/>
            <a:rect l="l" t="t" r="r" b="b"/>
            <a:pathLst>
              <a:path w="83" h="35">
                <a:moveTo>
                  <a:pt x="0" y="11"/>
                </a:moveTo>
                <a:lnTo>
                  <a:pt x="10" y="21"/>
                </a:lnTo>
                <a:lnTo>
                  <a:pt x="17" y="21"/>
                </a:lnTo>
                <a:lnTo>
                  <a:pt x="35" y="23"/>
                </a:lnTo>
                <a:lnTo>
                  <a:pt x="44" y="25"/>
                </a:lnTo>
                <a:lnTo>
                  <a:pt x="55" y="28"/>
                </a:lnTo>
                <a:lnTo>
                  <a:pt x="58" y="30"/>
                </a:lnTo>
                <a:lnTo>
                  <a:pt x="62" y="32"/>
                </a:lnTo>
                <a:lnTo>
                  <a:pt x="65" y="34"/>
                </a:lnTo>
                <a:lnTo>
                  <a:pt x="69" y="35"/>
                </a:lnTo>
                <a:lnTo>
                  <a:pt x="83" y="21"/>
                </a:lnTo>
                <a:lnTo>
                  <a:pt x="78" y="16"/>
                </a:lnTo>
                <a:lnTo>
                  <a:pt x="73" y="12"/>
                </a:lnTo>
                <a:lnTo>
                  <a:pt x="67" y="11"/>
                </a:lnTo>
                <a:lnTo>
                  <a:pt x="60" y="7"/>
                </a:lnTo>
                <a:lnTo>
                  <a:pt x="49" y="5"/>
                </a:lnTo>
                <a:lnTo>
                  <a:pt x="37" y="2"/>
                </a:lnTo>
                <a:lnTo>
                  <a:pt x="19" y="0"/>
                </a:lnTo>
                <a:lnTo>
                  <a:pt x="10" y="0"/>
                </a:lnTo>
                <a:lnTo>
                  <a:pt x="21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7" name=""/>
          <p:cNvSpPr/>
          <p:nvPr/>
        </p:nvSpPr>
        <p:spPr>
          <a:xfrm>
            <a:off x="2583000" y="4913280"/>
            <a:ext cx="34920" cy="131760"/>
          </a:xfrm>
          <a:custGeom>
            <a:avLst/>
            <a:gdLst/>
            <a:ahLst/>
            <a:rect l="l" t="t" r="r" b="b"/>
            <a:pathLst>
              <a:path w="45" h="166">
                <a:moveTo>
                  <a:pt x="0" y="0"/>
                </a:moveTo>
                <a:lnTo>
                  <a:pt x="0" y="0"/>
                </a:lnTo>
                <a:lnTo>
                  <a:pt x="2" y="9"/>
                </a:lnTo>
                <a:lnTo>
                  <a:pt x="4" y="21"/>
                </a:lnTo>
                <a:lnTo>
                  <a:pt x="8" y="37"/>
                </a:lnTo>
                <a:lnTo>
                  <a:pt x="13" y="57"/>
                </a:lnTo>
                <a:lnTo>
                  <a:pt x="17" y="80"/>
                </a:lnTo>
                <a:lnTo>
                  <a:pt x="20" y="109"/>
                </a:lnTo>
                <a:lnTo>
                  <a:pt x="22" y="123"/>
                </a:lnTo>
                <a:lnTo>
                  <a:pt x="24" y="137"/>
                </a:lnTo>
                <a:lnTo>
                  <a:pt x="24" y="151"/>
                </a:lnTo>
                <a:lnTo>
                  <a:pt x="24" y="166"/>
                </a:lnTo>
                <a:lnTo>
                  <a:pt x="45" y="166"/>
                </a:lnTo>
                <a:lnTo>
                  <a:pt x="45" y="150"/>
                </a:lnTo>
                <a:lnTo>
                  <a:pt x="45" y="135"/>
                </a:lnTo>
                <a:lnTo>
                  <a:pt x="43" y="121"/>
                </a:lnTo>
                <a:lnTo>
                  <a:pt x="41" y="105"/>
                </a:lnTo>
                <a:lnTo>
                  <a:pt x="38" y="78"/>
                </a:lnTo>
                <a:lnTo>
                  <a:pt x="33" y="53"/>
                </a:lnTo>
                <a:lnTo>
                  <a:pt x="29" y="34"/>
                </a:lnTo>
                <a:lnTo>
                  <a:pt x="24" y="16"/>
                </a:lnTo>
                <a:lnTo>
                  <a:pt x="22" y="5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8" name=""/>
          <p:cNvSpPr/>
          <p:nvPr/>
        </p:nvSpPr>
        <p:spPr>
          <a:xfrm>
            <a:off x="2583000" y="4873680"/>
            <a:ext cx="50760" cy="39600"/>
          </a:xfrm>
          <a:custGeom>
            <a:avLst/>
            <a:gdLst/>
            <a:ahLst/>
            <a:rect l="l" t="t" r="r" b="b"/>
            <a:pathLst>
              <a:path w="65" h="52">
                <a:moveTo>
                  <a:pt x="56" y="15"/>
                </a:moveTo>
                <a:lnTo>
                  <a:pt x="65" y="20"/>
                </a:lnTo>
                <a:lnTo>
                  <a:pt x="61" y="15"/>
                </a:lnTo>
                <a:lnTo>
                  <a:pt x="57" y="9"/>
                </a:lnTo>
                <a:lnTo>
                  <a:pt x="52" y="4"/>
                </a:lnTo>
                <a:lnTo>
                  <a:pt x="45" y="2"/>
                </a:lnTo>
                <a:lnTo>
                  <a:pt x="40" y="0"/>
                </a:lnTo>
                <a:lnTo>
                  <a:pt x="34" y="0"/>
                </a:lnTo>
                <a:lnTo>
                  <a:pt x="29" y="2"/>
                </a:lnTo>
                <a:lnTo>
                  <a:pt x="22" y="4"/>
                </a:lnTo>
                <a:lnTo>
                  <a:pt x="17" y="7"/>
                </a:lnTo>
                <a:lnTo>
                  <a:pt x="13" y="13"/>
                </a:lnTo>
                <a:lnTo>
                  <a:pt x="9" y="18"/>
                </a:lnTo>
                <a:lnTo>
                  <a:pt x="6" y="24"/>
                </a:lnTo>
                <a:lnTo>
                  <a:pt x="4" y="29"/>
                </a:lnTo>
                <a:lnTo>
                  <a:pt x="2" y="36"/>
                </a:lnTo>
                <a:lnTo>
                  <a:pt x="0" y="43"/>
                </a:lnTo>
                <a:lnTo>
                  <a:pt x="0" y="52"/>
                </a:lnTo>
                <a:lnTo>
                  <a:pt x="20" y="52"/>
                </a:lnTo>
                <a:lnTo>
                  <a:pt x="20" y="47"/>
                </a:lnTo>
                <a:lnTo>
                  <a:pt x="22" y="41"/>
                </a:lnTo>
                <a:lnTo>
                  <a:pt x="24" y="36"/>
                </a:lnTo>
                <a:lnTo>
                  <a:pt x="25" y="31"/>
                </a:lnTo>
                <a:lnTo>
                  <a:pt x="27" y="29"/>
                </a:lnTo>
                <a:lnTo>
                  <a:pt x="29" y="25"/>
                </a:lnTo>
                <a:lnTo>
                  <a:pt x="31" y="24"/>
                </a:lnTo>
                <a:lnTo>
                  <a:pt x="34" y="22"/>
                </a:lnTo>
                <a:lnTo>
                  <a:pt x="36" y="20"/>
                </a:lnTo>
                <a:lnTo>
                  <a:pt x="36" y="20"/>
                </a:lnTo>
                <a:lnTo>
                  <a:pt x="38" y="20"/>
                </a:lnTo>
                <a:lnTo>
                  <a:pt x="40" y="20"/>
                </a:lnTo>
                <a:lnTo>
                  <a:pt x="40" y="22"/>
                </a:lnTo>
                <a:lnTo>
                  <a:pt x="41" y="24"/>
                </a:lnTo>
                <a:lnTo>
                  <a:pt x="45" y="25"/>
                </a:lnTo>
                <a:lnTo>
                  <a:pt x="45" y="29"/>
                </a:lnTo>
                <a:lnTo>
                  <a:pt x="56" y="36"/>
                </a:lnTo>
                <a:lnTo>
                  <a:pt x="56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9" name=""/>
          <p:cNvSpPr/>
          <p:nvPr/>
        </p:nvSpPr>
        <p:spPr>
          <a:xfrm>
            <a:off x="2627280" y="4884840"/>
            <a:ext cx="65160" cy="36360"/>
          </a:xfrm>
          <a:custGeom>
            <a:avLst/>
            <a:gdLst/>
            <a:ahLst/>
            <a:rect l="l" t="t" r="r" b="b"/>
            <a:pathLst>
              <a:path w="82" h="46">
                <a:moveTo>
                  <a:pt x="82" y="30"/>
                </a:moveTo>
                <a:lnTo>
                  <a:pt x="82" y="30"/>
                </a:lnTo>
                <a:lnTo>
                  <a:pt x="77" y="26"/>
                </a:lnTo>
                <a:lnTo>
                  <a:pt x="73" y="23"/>
                </a:lnTo>
                <a:lnTo>
                  <a:pt x="66" y="19"/>
                </a:lnTo>
                <a:lnTo>
                  <a:pt x="61" y="17"/>
                </a:lnTo>
                <a:lnTo>
                  <a:pt x="49" y="12"/>
                </a:lnTo>
                <a:lnTo>
                  <a:pt x="38" y="9"/>
                </a:lnTo>
                <a:lnTo>
                  <a:pt x="25" y="5"/>
                </a:lnTo>
                <a:lnTo>
                  <a:pt x="15" y="1"/>
                </a:lnTo>
                <a:lnTo>
                  <a:pt x="8" y="0"/>
                </a:lnTo>
                <a:lnTo>
                  <a:pt x="0" y="0"/>
                </a:lnTo>
                <a:lnTo>
                  <a:pt x="0" y="21"/>
                </a:lnTo>
                <a:lnTo>
                  <a:pt x="4" y="21"/>
                </a:lnTo>
                <a:lnTo>
                  <a:pt x="9" y="23"/>
                </a:lnTo>
                <a:lnTo>
                  <a:pt x="20" y="25"/>
                </a:lnTo>
                <a:lnTo>
                  <a:pt x="31" y="26"/>
                </a:lnTo>
                <a:lnTo>
                  <a:pt x="41" y="30"/>
                </a:lnTo>
                <a:lnTo>
                  <a:pt x="52" y="35"/>
                </a:lnTo>
                <a:lnTo>
                  <a:pt x="57" y="37"/>
                </a:lnTo>
                <a:lnTo>
                  <a:pt x="61" y="41"/>
                </a:lnTo>
                <a:lnTo>
                  <a:pt x="65" y="42"/>
                </a:lnTo>
                <a:lnTo>
                  <a:pt x="66" y="46"/>
                </a:lnTo>
                <a:lnTo>
                  <a:pt x="68" y="46"/>
                </a:lnTo>
                <a:lnTo>
                  <a:pt x="82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0" name=""/>
          <p:cNvSpPr/>
          <p:nvPr/>
        </p:nvSpPr>
        <p:spPr>
          <a:xfrm>
            <a:off x="2679840" y="4908600"/>
            <a:ext cx="74520" cy="28440"/>
          </a:xfrm>
          <a:custGeom>
            <a:avLst/>
            <a:gdLst/>
            <a:ahLst/>
            <a:rect l="l" t="t" r="r" b="b"/>
            <a:pathLst>
              <a:path w="95" h="35">
                <a:moveTo>
                  <a:pt x="95" y="14"/>
                </a:moveTo>
                <a:lnTo>
                  <a:pt x="95" y="14"/>
                </a:lnTo>
                <a:lnTo>
                  <a:pt x="82" y="14"/>
                </a:lnTo>
                <a:lnTo>
                  <a:pt x="70" y="14"/>
                </a:lnTo>
                <a:lnTo>
                  <a:pt x="57" y="14"/>
                </a:lnTo>
                <a:lnTo>
                  <a:pt x="47" y="12"/>
                </a:lnTo>
                <a:lnTo>
                  <a:pt x="38" y="11"/>
                </a:lnTo>
                <a:lnTo>
                  <a:pt x="29" y="9"/>
                </a:lnTo>
                <a:lnTo>
                  <a:pt x="25" y="7"/>
                </a:lnTo>
                <a:lnTo>
                  <a:pt x="22" y="5"/>
                </a:lnTo>
                <a:lnTo>
                  <a:pt x="18" y="2"/>
                </a:lnTo>
                <a:lnTo>
                  <a:pt x="15" y="0"/>
                </a:lnTo>
                <a:lnTo>
                  <a:pt x="0" y="16"/>
                </a:lnTo>
                <a:lnTo>
                  <a:pt x="6" y="19"/>
                </a:lnTo>
                <a:lnTo>
                  <a:pt x="11" y="23"/>
                </a:lnTo>
                <a:lnTo>
                  <a:pt x="16" y="25"/>
                </a:lnTo>
                <a:lnTo>
                  <a:pt x="22" y="28"/>
                </a:lnTo>
                <a:lnTo>
                  <a:pt x="32" y="32"/>
                </a:lnTo>
                <a:lnTo>
                  <a:pt x="43" y="34"/>
                </a:lnTo>
                <a:lnTo>
                  <a:pt x="55" y="35"/>
                </a:lnTo>
                <a:lnTo>
                  <a:pt x="68" y="35"/>
                </a:lnTo>
                <a:lnTo>
                  <a:pt x="80" y="35"/>
                </a:lnTo>
                <a:lnTo>
                  <a:pt x="95" y="35"/>
                </a:lnTo>
                <a:lnTo>
                  <a:pt x="95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1" name=""/>
          <p:cNvSpPr/>
          <p:nvPr/>
        </p:nvSpPr>
        <p:spPr>
          <a:xfrm>
            <a:off x="2754360" y="4876920"/>
            <a:ext cx="111240" cy="60120"/>
          </a:xfrm>
          <a:custGeom>
            <a:avLst/>
            <a:gdLst/>
            <a:ahLst/>
            <a:rect l="l" t="t" r="r" b="b"/>
            <a:pathLst>
              <a:path w="138" h="74">
                <a:moveTo>
                  <a:pt x="117" y="1"/>
                </a:moveTo>
                <a:lnTo>
                  <a:pt x="117" y="0"/>
                </a:lnTo>
                <a:lnTo>
                  <a:pt x="115" y="3"/>
                </a:lnTo>
                <a:lnTo>
                  <a:pt x="114" y="9"/>
                </a:lnTo>
                <a:lnTo>
                  <a:pt x="108" y="14"/>
                </a:lnTo>
                <a:lnTo>
                  <a:pt x="103" y="19"/>
                </a:lnTo>
                <a:lnTo>
                  <a:pt x="98" y="23"/>
                </a:lnTo>
                <a:lnTo>
                  <a:pt x="89" y="28"/>
                </a:lnTo>
                <a:lnTo>
                  <a:pt x="81" y="34"/>
                </a:lnTo>
                <a:lnTo>
                  <a:pt x="73" y="37"/>
                </a:lnTo>
                <a:lnTo>
                  <a:pt x="64" y="41"/>
                </a:lnTo>
                <a:lnTo>
                  <a:pt x="53" y="44"/>
                </a:lnTo>
                <a:lnTo>
                  <a:pt x="44" y="48"/>
                </a:lnTo>
                <a:lnTo>
                  <a:pt x="35" y="50"/>
                </a:lnTo>
                <a:lnTo>
                  <a:pt x="25" y="51"/>
                </a:lnTo>
                <a:lnTo>
                  <a:pt x="16" y="53"/>
                </a:lnTo>
                <a:lnTo>
                  <a:pt x="7" y="53"/>
                </a:lnTo>
                <a:lnTo>
                  <a:pt x="0" y="53"/>
                </a:lnTo>
                <a:lnTo>
                  <a:pt x="0" y="74"/>
                </a:lnTo>
                <a:lnTo>
                  <a:pt x="9" y="74"/>
                </a:lnTo>
                <a:lnTo>
                  <a:pt x="19" y="73"/>
                </a:lnTo>
                <a:lnTo>
                  <a:pt x="30" y="73"/>
                </a:lnTo>
                <a:lnTo>
                  <a:pt x="41" y="69"/>
                </a:lnTo>
                <a:lnTo>
                  <a:pt x="51" y="67"/>
                </a:lnTo>
                <a:lnTo>
                  <a:pt x="60" y="64"/>
                </a:lnTo>
                <a:lnTo>
                  <a:pt x="71" y="60"/>
                </a:lnTo>
                <a:lnTo>
                  <a:pt x="81" y="57"/>
                </a:lnTo>
                <a:lnTo>
                  <a:pt x="90" y="51"/>
                </a:lnTo>
                <a:lnTo>
                  <a:pt x="99" y="46"/>
                </a:lnTo>
                <a:lnTo>
                  <a:pt x="108" y="41"/>
                </a:lnTo>
                <a:lnTo>
                  <a:pt x="117" y="35"/>
                </a:lnTo>
                <a:lnTo>
                  <a:pt x="124" y="28"/>
                </a:lnTo>
                <a:lnTo>
                  <a:pt x="130" y="21"/>
                </a:lnTo>
                <a:lnTo>
                  <a:pt x="135" y="14"/>
                </a:lnTo>
                <a:lnTo>
                  <a:pt x="138" y="5"/>
                </a:lnTo>
                <a:lnTo>
                  <a:pt x="138" y="1"/>
                </a:lnTo>
                <a:lnTo>
                  <a:pt x="117" y="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2" name=""/>
          <p:cNvSpPr/>
          <p:nvPr/>
        </p:nvSpPr>
        <p:spPr>
          <a:xfrm>
            <a:off x="2822400" y="4827600"/>
            <a:ext cx="43200" cy="50760"/>
          </a:xfrm>
          <a:custGeom>
            <a:avLst/>
            <a:gdLst/>
            <a:ahLst/>
            <a:rect l="l" t="t" r="r" b="b"/>
            <a:pathLst>
              <a:path w="53" h="64">
                <a:moveTo>
                  <a:pt x="7" y="0"/>
                </a:moveTo>
                <a:lnTo>
                  <a:pt x="0" y="15"/>
                </a:lnTo>
                <a:lnTo>
                  <a:pt x="4" y="20"/>
                </a:lnTo>
                <a:lnTo>
                  <a:pt x="5" y="24"/>
                </a:lnTo>
                <a:lnTo>
                  <a:pt x="9" y="27"/>
                </a:lnTo>
                <a:lnTo>
                  <a:pt x="13" y="31"/>
                </a:lnTo>
                <a:lnTo>
                  <a:pt x="18" y="34"/>
                </a:lnTo>
                <a:lnTo>
                  <a:pt x="23" y="40"/>
                </a:lnTo>
                <a:lnTo>
                  <a:pt x="25" y="41"/>
                </a:lnTo>
                <a:lnTo>
                  <a:pt x="27" y="43"/>
                </a:lnTo>
                <a:lnTo>
                  <a:pt x="29" y="47"/>
                </a:lnTo>
                <a:lnTo>
                  <a:pt x="29" y="48"/>
                </a:lnTo>
                <a:lnTo>
                  <a:pt x="30" y="52"/>
                </a:lnTo>
                <a:lnTo>
                  <a:pt x="32" y="56"/>
                </a:lnTo>
                <a:lnTo>
                  <a:pt x="32" y="59"/>
                </a:lnTo>
                <a:lnTo>
                  <a:pt x="32" y="64"/>
                </a:lnTo>
                <a:lnTo>
                  <a:pt x="53" y="64"/>
                </a:lnTo>
                <a:lnTo>
                  <a:pt x="53" y="57"/>
                </a:lnTo>
                <a:lnTo>
                  <a:pt x="52" y="52"/>
                </a:lnTo>
                <a:lnTo>
                  <a:pt x="50" y="47"/>
                </a:lnTo>
                <a:lnTo>
                  <a:pt x="48" y="41"/>
                </a:lnTo>
                <a:lnTo>
                  <a:pt x="46" y="36"/>
                </a:lnTo>
                <a:lnTo>
                  <a:pt x="45" y="32"/>
                </a:lnTo>
                <a:lnTo>
                  <a:pt x="41" y="29"/>
                </a:lnTo>
                <a:lnTo>
                  <a:pt x="39" y="25"/>
                </a:lnTo>
                <a:lnTo>
                  <a:pt x="32" y="20"/>
                </a:lnTo>
                <a:lnTo>
                  <a:pt x="27" y="15"/>
                </a:lnTo>
                <a:lnTo>
                  <a:pt x="25" y="13"/>
                </a:lnTo>
                <a:lnTo>
                  <a:pt x="23" y="11"/>
                </a:lnTo>
                <a:lnTo>
                  <a:pt x="21" y="9"/>
                </a:lnTo>
                <a:lnTo>
                  <a:pt x="20" y="6"/>
                </a:lnTo>
                <a:lnTo>
                  <a:pt x="13" y="2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3" name=""/>
          <p:cNvSpPr/>
          <p:nvPr/>
        </p:nvSpPr>
        <p:spPr>
          <a:xfrm>
            <a:off x="2828880" y="4802040"/>
            <a:ext cx="33480" cy="41400"/>
          </a:xfrm>
          <a:custGeom>
            <a:avLst/>
            <a:gdLst/>
            <a:ahLst/>
            <a:rect l="l" t="t" r="r" b="b"/>
            <a:pathLst>
              <a:path w="43" h="52">
                <a:moveTo>
                  <a:pt x="22" y="0"/>
                </a:moveTo>
                <a:lnTo>
                  <a:pt x="22" y="0"/>
                </a:lnTo>
                <a:lnTo>
                  <a:pt x="22" y="2"/>
                </a:lnTo>
                <a:lnTo>
                  <a:pt x="20" y="6"/>
                </a:lnTo>
                <a:lnTo>
                  <a:pt x="16" y="13"/>
                </a:lnTo>
                <a:lnTo>
                  <a:pt x="13" y="18"/>
                </a:lnTo>
                <a:lnTo>
                  <a:pt x="9" y="24"/>
                </a:lnTo>
                <a:lnTo>
                  <a:pt x="6" y="29"/>
                </a:lnTo>
                <a:lnTo>
                  <a:pt x="2" y="31"/>
                </a:lnTo>
                <a:lnTo>
                  <a:pt x="0" y="32"/>
                </a:lnTo>
                <a:lnTo>
                  <a:pt x="7" y="52"/>
                </a:lnTo>
                <a:lnTo>
                  <a:pt x="13" y="47"/>
                </a:lnTo>
                <a:lnTo>
                  <a:pt x="20" y="43"/>
                </a:lnTo>
                <a:lnTo>
                  <a:pt x="25" y="36"/>
                </a:lnTo>
                <a:lnTo>
                  <a:pt x="30" y="29"/>
                </a:lnTo>
                <a:lnTo>
                  <a:pt x="36" y="22"/>
                </a:lnTo>
                <a:lnTo>
                  <a:pt x="39" y="15"/>
                </a:lnTo>
                <a:lnTo>
                  <a:pt x="41" y="7"/>
                </a:lnTo>
                <a:lnTo>
                  <a:pt x="43" y="0"/>
                </a:lnTo>
                <a:lnTo>
                  <a:pt x="2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4" name=""/>
          <p:cNvSpPr/>
          <p:nvPr/>
        </p:nvSpPr>
        <p:spPr>
          <a:xfrm>
            <a:off x="2844720" y="4788000"/>
            <a:ext cx="17640" cy="14040"/>
          </a:xfrm>
          <a:custGeom>
            <a:avLst/>
            <a:gdLst/>
            <a:ahLst/>
            <a:rect l="l" t="t" r="r" b="b"/>
            <a:pathLst>
              <a:path w="21" h="17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17"/>
                </a:lnTo>
                <a:lnTo>
                  <a:pt x="21" y="17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5" name=""/>
          <p:cNvSpPr/>
          <p:nvPr/>
        </p:nvSpPr>
        <p:spPr>
          <a:xfrm>
            <a:off x="2844720" y="4743360"/>
            <a:ext cx="34920" cy="44640"/>
          </a:xfrm>
          <a:custGeom>
            <a:avLst/>
            <a:gdLst/>
            <a:ahLst/>
            <a:rect l="l" t="t" r="r" b="b"/>
            <a:pathLst>
              <a:path w="42" h="57">
                <a:moveTo>
                  <a:pt x="21" y="0"/>
                </a:moveTo>
                <a:lnTo>
                  <a:pt x="19" y="9"/>
                </a:lnTo>
                <a:lnTo>
                  <a:pt x="16" y="16"/>
                </a:lnTo>
                <a:lnTo>
                  <a:pt x="12" y="21"/>
                </a:lnTo>
                <a:lnTo>
                  <a:pt x="8" y="28"/>
                </a:lnTo>
                <a:lnTo>
                  <a:pt x="7" y="35"/>
                </a:lnTo>
                <a:lnTo>
                  <a:pt x="3" y="41"/>
                </a:lnTo>
                <a:lnTo>
                  <a:pt x="1" y="49"/>
                </a:lnTo>
                <a:lnTo>
                  <a:pt x="0" y="57"/>
                </a:lnTo>
                <a:lnTo>
                  <a:pt x="21" y="57"/>
                </a:lnTo>
                <a:lnTo>
                  <a:pt x="21" y="53"/>
                </a:lnTo>
                <a:lnTo>
                  <a:pt x="23" y="48"/>
                </a:lnTo>
                <a:lnTo>
                  <a:pt x="24" y="44"/>
                </a:lnTo>
                <a:lnTo>
                  <a:pt x="28" y="39"/>
                </a:lnTo>
                <a:lnTo>
                  <a:pt x="32" y="32"/>
                </a:lnTo>
                <a:lnTo>
                  <a:pt x="35" y="25"/>
                </a:lnTo>
                <a:lnTo>
                  <a:pt x="39" y="14"/>
                </a:lnTo>
                <a:lnTo>
                  <a:pt x="42" y="5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6" name=""/>
          <p:cNvSpPr/>
          <p:nvPr/>
        </p:nvSpPr>
        <p:spPr>
          <a:xfrm>
            <a:off x="2862360" y="4726080"/>
            <a:ext cx="17280" cy="205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7" name=""/>
          <p:cNvSpPr/>
          <p:nvPr/>
        </p:nvSpPr>
        <p:spPr>
          <a:xfrm>
            <a:off x="2851200" y="4716360"/>
            <a:ext cx="19080" cy="17640"/>
          </a:xfrm>
          <a:custGeom>
            <a:avLst/>
            <a:gdLst/>
            <a:ahLst/>
            <a:rect l="l" t="t" r="r" b="b"/>
            <a:pathLst>
              <a:path w="25" h="23">
                <a:moveTo>
                  <a:pt x="0" y="2"/>
                </a:moveTo>
                <a:lnTo>
                  <a:pt x="1" y="7"/>
                </a:lnTo>
                <a:lnTo>
                  <a:pt x="3" y="10"/>
                </a:lnTo>
                <a:lnTo>
                  <a:pt x="5" y="14"/>
                </a:lnTo>
                <a:lnTo>
                  <a:pt x="9" y="16"/>
                </a:lnTo>
                <a:lnTo>
                  <a:pt x="12" y="18"/>
                </a:lnTo>
                <a:lnTo>
                  <a:pt x="16" y="21"/>
                </a:lnTo>
                <a:lnTo>
                  <a:pt x="19" y="23"/>
                </a:lnTo>
                <a:lnTo>
                  <a:pt x="25" y="23"/>
                </a:lnTo>
                <a:lnTo>
                  <a:pt x="25" y="2"/>
                </a:lnTo>
                <a:lnTo>
                  <a:pt x="23" y="2"/>
                </a:lnTo>
                <a:lnTo>
                  <a:pt x="23" y="2"/>
                </a:lnTo>
                <a:lnTo>
                  <a:pt x="21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8" name=""/>
          <p:cNvSpPr/>
          <p:nvPr/>
        </p:nvSpPr>
        <p:spPr>
          <a:xfrm>
            <a:off x="2859120" y="4708440"/>
            <a:ext cx="1440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9" name=""/>
          <p:cNvSpPr/>
          <p:nvPr/>
        </p:nvSpPr>
        <p:spPr>
          <a:xfrm>
            <a:off x="2841480" y="4691160"/>
            <a:ext cx="34920" cy="34920"/>
          </a:xfrm>
          <a:custGeom>
            <a:avLst/>
            <a:gdLst/>
            <a:ahLst/>
            <a:rect l="l" t="t" r="r" b="b"/>
            <a:pathLst>
              <a:path w="45" h="44">
                <a:moveTo>
                  <a:pt x="0" y="14"/>
                </a:moveTo>
                <a:lnTo>
                  <a:pt x="4" y="18"/>
                </a:lnTo>
                <a:lnTo>
                  <a:pt x="13" y="26"/>
                </a:lnTo>
                <a:lnTo>
                  <a:pt x="18" y="32"/>
                </a:lnTo>
                <a:lnTo>
                  <a:pt x="25" y="37"/>
                </a:lnTo>
                <a:lnTo>
                  <a:pt x="30" y="41"/>
                </a:lnTo>
                <a:lnTo>
                  <a:pt x="38" y="44"/>
                </a:lnTo>
                <a:lnTo>
                  <a:pt x="45" y="25"/>
                </a:lnTo>
                <a:lnTo>
                  <a:pt x="41" y="23"/>
                </a:lnTo>
                <a:lnTo>
                  <a:pt x="38" y="21"/>
                </a:lnTo>
                <a:lnTo>
                  <a:pt x="34" y="18"/>
                </a:lnTo>
                <a:lnTo>
                  <a:pt x="29" y="12"/>
                </a:lnTo>
                <a:lnTo>
                  <a:pt x="20" y="3"/>
                </a:lnTo>
                <a:lnTo>
                  <a:pt x="16" y="0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0" name=""/>
          <p:cNvSpPr/>
          <p:nvPr/>
        </p:nvSpPr>
        <p:spPr>
          <a:xfrm>
            <a:off x="2840040" y="4646520"/>
            <a:ext cx="15840" cy="49320"/>
          </a:xfrm>
          <a:custGeom>
            <a:avLst/>
            <a:gdLst/>
            <a:ahLst/>
            <a:rect l="l" t="t" r="r" b="b"/>
            <a:pathLst>
              <a:path w="22" h="62">
                <a:moveTo>
                  <a:pt x="11" y="0"/>
                </a:moveTo>
                <a:lnTo>
                  <a:pt x="0" y="10"/>
                </a:lnTo>
                <a:lnTo>
                  <a:pt x="0" y="62"/>
                </a:lnTo>
                <a:lnTo>
                  <a:pt x="22" y="62"/>
                </a:lnTo>
                <a:lnTo>
                  <a:pt x="22" y="1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1" name=""/>
          <p:cNvSpPr/>
          <p:nvPr/>
        </p:nvSpPr>
        <p:spPr>
          <a:xfrm>
            <a:off x="2847960" y="4646520"/>
            <a:ext cx="792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2" name=""/>
          <p:cNvSpPr/>
          <p:nvPr/>
        </p:nvSpPr>
        <p:spPr>
          <a:xfrm>
            <a:off x="2852640" y="4648320"/>
            <a:ext cx="82800" cy="31680"/>
          </a:xfrm>
          <a:custGeom>
            <a:avLst/>
            <a:gdLst/>
            <a:ahLst/>
            <a:rect l="l" t="t" r="r" b="b"/>
            <a:pathLst>
              <a:path w="105" h="39">
                <a:moveTo>
                  <a:pt x="105" y="20"/>
                </a:moveTo>
                <a:lnTo>
                  <a:pt x="105" y="20"/>
                </a:lnTo>
                <a:lnTo>
                  <a:pt x="88" y="20"/>
                </a:lnTo>
                <a:lnTo>
                  <a:pt x="73" y="18"/>
                </a:lnTo>
                <a:lnTo>
                  <a:pt x="61" y="18"/>
                </a:lnTo>
                <a:lnTo>
                  <a:pt x="50" y="16"/>
                </a:lnTo>
                <a:lnTo>
                  <a:pt x="40" y="13"/>
                </a:lnTo>
                <a:lnTo>
                  <a:pt x="31" y="11"/>
                </a:lnTo>
                <a:lnTo>
                  <a:pt x="22" y="6"/>
                </a:lnTo>
                <a:lnTo>
                  <a:pt x="11" y="0"/>
                </a:lnTo>
                <a:lnTo>
                  <a:pt x="0" y="18"/>
                </a:lnTo>
                <a:lnTo>
                  <a:pt x="11" y="23"/>
                </a:lnTo>
                <a:lnTo>
                  <a:pt x="22" y="29"/>
                </a:lnTo>
                <a:lnTo>
                  <a:pt x="34" y="32"/>
                </a:lnTo>
                <a:lnTo>
                  <a:pt x="45" y="36"/>
                </a:lnTo>
                <a:lnTo>
                  <a:pt x="59" y="38"/>
                </a:lnTo>
                <a:lnTo>
                  <a:pt x="72" y="39"/>
                </a:lnTo>
                <a:lnTo>
                  <a:pt x="88" y="39"/>
                </a:lnTo>
                <a:lnTo>
                  <a:pt x="105" y="39"/>
                </a:lnTo>
                <a:lnTo>
                  <a:pt x="105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3" name=""/>
          <p:cNvSpPr/>
          <p:nvPr/>
        </p:nvSpPr>
        <p:spPr>
          <a:xfrm>
            <a:off x="2935440" y="4638600"/>
            <a:ext cx="179280" cy="41400"/>
          </a:xfrm>
          <a:custGeom>
            <a:avLst/>
            <a:gdLst/>
            <a:ahLst/>
            <a:rect l="l" t="t" r="r" b="b"/>
            <a:pathLst>
              <a:path w="226" h="51">
                <a:moveTo>
                  <a:pt x="226" y="0"/>
                </a:moveTo>
                <a:lnTo>
                  <a:pt x="226" y="0"/>
                </a:lnTo>
                <a:lnTo>
                  <a:pt x="214" y="0"/>
                </a:lnTo>
                <a:lnTo>
                  <a:pt x="200" y="2"/>
                </a:lnTo>
                <a:lnTo>
                  <a:pt x="187" y="3"/>
                </a:lnTo>
                <a:lnTo>
                  <a:pt x="173" y="5"/>
                </a:lnTo>
                <a:lnTo>
                  <a:pt x="148" y="11"/>
                </a:lnTo>
                <a:lnTo>
                  <a:pt x="120" y="16"/>
                </a:lnTo>
                <a:lnTo>
                  <a:pt x="93" y="21"/>
                </a:lnTo>
                <a:lnTo>
                  <a:pt x="65" y="27"/>
                </a:lnTo>
                <a:lnTo>
                  <a:pt x="48" y="28"/>
                </a:lnTo>
                <a:lnTo>
                  <a:pt x="34" y="30"/>
                </a:lnTo>
                <a:lnTo>
                  <a:pt x="16" y="30"/>
                </a:lnTo>
                <a:lnTo>
                  <a:pt x="0" y="32"/>
                </a:lnTo>
                <a:lnTo>
                  <a:pt x="0" y="51"/>
                </a:lnTo>
                <a:lnTo>
                  <a:pt x="18" y="51"/>
                </a:lnTo>
                <a:lnTo>
                  <a:pt x="34" y="50"/>
                </a:lnTo>
                <a:lnTo>
                  <a:pt x="50" y="48"/>
                </a:lnTo>
                <a:lnTo>
                  <a:pt x="68" y="46"/>
                </a:lnTo>
                <a:lnTo>
                  <a:pt x="97" y="41"/>
                </a:lnTo>
                <a:lnTo>
                  <a:pt x="125" y="35"/>
                </a:lnTo>
                <a:lnTo>
                  <a:pt x="152" y="30"/>
                </a:lnTo>
                <a:lnTo>
                  <a:pt x="178" y="25"/>
                </a:lnTo>
                <a:lnTo>
                  <a:pt x="189" y="23"/>
                </a:lnTo>
                <a:lnTo>
                  <a:pt x="202" y="21"/>
                </a:lnTo>
                <a:lnTo>
                  <a:pt x="214" y="21"/>
                </a:lnTo>
                <a:lnTo>
                  <a:pt x="226" y="21"/>
                </a:lnTo>
                <a:lnTo>
                  <a:pt x="22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4" name=""/>
          <p:cNvSpPr/>
          <p:nvPr/>
        </p:nvSpPr>
        <p:spPr>
          <a:xfrm>
            <a:off x="3114720" y="4626000"/>
            <a:ext cx="39600" cy="30240"/>
          </a:xfrm>
          <a:custGeom>
            <a:avLst/>
            <a:gdLst/>
            <a:ahLst/>
            <a:rect l="l" t="t" r="r" b="b"/>
            <a:pathLst>
              <a:path w="50" h="37">
                <a:moveTo>
                  <a:pt x="50" y="0"/>
                </a:moveTo>
                <a:lnTo>
                  <a:pt x="50" y="0"/>
                </a:lnTo>
                <a:lnTo>
                  <a:pt x="45" y="0"/>
                </a:lnTo>
                <a:lnTo>
                  <a:pt x="41" y="0"/>
                </a:lnTo>
                <a:lnTo>
                  <a:pt x="38" y="2"/>
                </a:lnTo>
                <a:lnTo>
                  <a:pt x="33" y="3"/>
                </a:lnTo>
                <a:lnTo>
                  <a:pt x="27" y="7"/>
                </a:lnTo>
                <a:lnTo>
                  <a:pt x="22" y="9"/>
                </a:lnTo>
                <a:lnTo>
                  <a:pt x="18" y="12"/>
                </a:lnTo>
                <a:lnTo>
                  <a:pt x="11" y="14"/>
                </a:lnTo>
                <a:lnTo>
                  <a:pt x="9" y="16"/>
                </a:lnTo>
                <a:lnTo>
                  <a:pt x="8" y="16"/>
                </a:lnTo>
                <a:lnTo>
                  <a:pt x="4" y="16"/>
                </a:lnTo>
                <a:lnTo>
                  <a:pt x="0" y="16"/>
                </a:lnTo>
                <a:lnTo>
                  <a:pt x="0" y="37"/>
                </a:lnTo>
                <a:lnTo>
                  <a:pt x="6" y="37"/>
                </a:lnTo>
                <a:lnTo>
                  <a:pt x="11" y="37"/>
                </a:lnTo>
                <a:lnTo>
                  <a:pt x="16" y="35"/>
                </a:lnTo>
                <a:lnTo>
                  <a:pt x="20" y="34"/>
                </a:lnTo>
                <a:lnTo>
                  <a:pt x="27" y="30"/>
                </a:lnTo>
                <a:lnTo>
                  <a:pt x="33" y="27"/>
                </a:lnTo>
                <a:lnTo>
                  <a:pt x="38" y="25"/>
                </a:lnTo>
                <a:lnTo>
                  <a:pt x="43" y="21"/>
                </a:lnTo>
                <a:lnTo>
                  <a:pt x="45" y="21"/>
                </a:lnTo>
                <a:lnTo>
                  <a:pt x="47" y="19"/>
                </a:lnTo>
                <a:lnTo>
                  <a:pt x="49" y="19"/>
                </a:lnTo>
                <a:lnTo>
                  <a:pt x="50" y="19"/>
                </a:lnTo>
                <a:lnTo>
                  <a:pt x="5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5" name=""/>
          <p:cNvSpPr/>
          <p:nvPr/>
        </p:nvSpPr>
        <p:spPr>
          <a:xfrm>
            <a:off x="3154320" y="4578480"/>
            <a:ext cx="154080" cy="63360"/>
          </a:xfrm>
          <a:custGeom>
            <a:avLst/>
            <a:gdLst/>
            <a:ahLst/>
            <a:rect l="l" t="t" r="r" b="b"/>
            <a:pathLst>
              <a:path w="194" h="80">
                <a:moveTo>
                  <a:pt x="178" y="0"/>
                </a:moveTo>
                <a:lnTo>
                  <a:pt x="178" y="0"/>
                </a:lnTo>
                <a:lnTo>
                  <a:pt x="173" y="6"/>
                </a:lnTo>
                <a:lnTo>
                  <a:pt x="166" y="11"/>
                </a:lnTo>
                <a:lnTo>
                  <a:pt x="159" y="16"/>
                </a:lnTo>
                <a:lnTo>
                  <a:pt x="150" y="22"/>
                </a:lnTo>
                <a:lnTo>
                  <a:pt x="139" y="27"/>
                </a:lnTo>
                <a:lnTo>
                  <a:pt x="128" y="31"/>
                </a:lnTo>
                <a:lnTo>
                  <a:pt x="116" y="36"/>
                </a:lnTo>
                <a:lnTo>
                  <a:pt x="105" y="39"/>
                </a:lnTo>
                <a:lnTo>
                  <a:pt x="91" y="45"/>
                </a:lnTo>
                <a:lnTo>
                  <a:pt x="79" y="48"/>
                </a:lnTo>
                <a:lnTo>
                  <a:pt x="64" y="52"/>
                </a:lnTo>
                <a:lnTo>
                  <a:pt x="52" y="54"/>
                </a:lnTo>
                <a:lnTo>
                  <a:pt x="39" y="57"/>
                </a:lnTo>
                <a:lnTo>
                  <a:pt x="25" y="59"/>
                </a:lnTo>
                <a:lnTo>
                  <a:pt x="13" y="59"/>
                </a:lnTo>
                <a:lnTo>
                  <a:pt x="0" y="61"/>
                </a:lnTo>
                <a:lnTo>
                  <a:pt x="0" y="80"/>
                </a:lnTo>
                <a:lnTo>
                  <a:pt x="13" y="80"/>
                </a:lnTo>
                <a:lnTo>
                  <a:pt x="27" y="79"/>
                </a:lnTo>
                <a:lnTo>
                  <a:pt x="41" y="77"/>
                </a:lnTo>
                <a:lnTo>
                  <a:pt x="55" y="75"/>
                </a:lnTo>
                <a:lnTo>
                  <a:pt x="70" y="72"/>
                </a:lnTo>
                <a:lnTo>
                  <a:pt x="84" y="68"/>
                </a:lnTo>
                <a:lnTo>
                  <a:pt x="98" y="64"/>
                </a:lnTo>
                <a:lnTo>
                  <a:pt x="111" y="61"/>
                </a:lnTo>
                <a:lnTo>
                  <a:pt x="125" y="56"/>
                </a:lnTo>
                <a:lnTo>
                  <a:pt x="137" y="50"/>
                </a:lnTo>
                <a:lnTo>
                  <a:pt x="150" y="47"/>
                </a:lnTo>
                <a:lnTo>
                  <a:pt x="160" y="39"/>
                </a:lnTo>
                <a:lnTo>
                  <a:pt x="169" y="34"/>
                </a:lnTo>
                <a:lnTo>
                  <a:pt x="180" y="27"/>
                </a:lnTo>
                <a:lnTo>
                  <a:pt x="187" y="22"/>
                </a:lnTo>
                <a:lnTo>
                  <a:pt x="194" y="15"/>
                </a:lnTo>
                <a:lnTo>
                  <a:pt x="17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6" name=""/>
          <p:cNvSpPr/>
          <p:nvPr/>
        </p:nvSpPr>
        <p:spPr>
          <a:xfrm>
            <a:off x="3295800" y="4516560"/>
            <a:ext cx="36360" cy="73080"/>
          </a:xfrm>
          <a:custGeom>
            <a:avLst/>
            <a:gdLst/>
            <a:ahLst/>
            <a:rect l="l" t="t" r="r" b="b"/>
            <a:pathLst>
              <a:path w="47" h="93">
                <a:moveTo>
                  <a:pt x="32" y="0"/>
                </a:moveTo>
                <a:lnTo>
                  <a:pt x="32" y="0"/>
                </a:lnTo>
                <a:lnTo>
                  <a:pt x="27" y="5"/>
                </a:lnTo>
                <a:lnTo>
                  <a:pt x="23" y="11"/>
                </a:lnTo>
                <a:lnTo>
                  <a:pt x="20" y="16"/>
                </a:lnTo>
                <a:lnTo>
                  <a:pt x="18" y="21"/>
                </a:lnTo>
                <a:lnTo>
                  <a:pt x="16" y="34"/>
                </a:lnTo>
                <a:lnTo>
                  <a:pt x="13" y="45"/>
                </a:lnTo>
                <a:lnTo>
                  <a:pt x="11" y="55"/>
                </a:lnTo>
                <a:lnTo>
                  <a:pt x="9" y="64"/>
                </a:lnTo>
                <a:lnTo>
                  <a:pt x="7" y="68"/>
                </a:lnTo>
                <a:lnTo>
                  <a:pt x="6" y="71"/>
                </a:lnTo>
                <a:lnTo>
                  <a:pt x="2" y="75"/>
                </a:lnTo>
                <a:lnTo>
                  <a:pt x="0" y="78"/>
                </a:lnTo>
                <a:lnTo>
                  <a:pt x="16" y="93"/>
                </a:lnTo>
                <a:lnTo>
                  <a:pt x="20" y="87"/>
                </a:lnTo>
                <a:lnTo>
                  <a:pt x="23" y="82"/>
                </a:lnTo>
                <a:lnTo>
                  <a:pt x="27" y="77"/>
                </a:lnTo>
                <a:lnTo>
                  <a:pt x="29" y="69"/>
                </a:lnTo>
                <a:lnTo>
                  <a:pt x="31" y="59"/>
                </a:lnTo>
                <a:lnTo>
                  <a:pt x="34" y="48"/>
                </a:lnTo>
                <a:lnTo>
                  <a:pt x="36" y="37"/>
                </a:lnTo>
                <a:lnTo>
                  <a:pt x="39" y="28"/>
                </a:lnTo>
                <a:lnTo>
                  <a:pt x="41" y="25"/>
                </a:lnTo>
                <a:lnTo>
                  <a:pt x="41" y="20"/>
                </a:lnTo>
                <a:lnTo>
                  <a:pt x="45" y="18"/>
                </a:lnTo>
                <a:lnTo>
                  <a:pt x="47" y="14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7" name=""/>
          <p:cNvSpPr/>
          <p:nvPr/>
        </p:nvSpPr>
        <p:spPr>
          <a:xfrm>
            <a:off x="3321000" y="4381560"/>
            <a:ext cx="85680" cy="146160"/>
          </a:xfrm>
          <a:custGeom>
            <a:avLst/>
            <a:gdLst/>
            <a:ahLst/>
            <a:rect l="l" t="t" r="r" b="b"/>
            <a:pathLst>
              <a:path w="107" h="183">
                <a:moveTo>
                  <a:pt x="86" y="0"/>
                </a:moveTo>
                <a:lnTo>
                  <a:pt x="86" y="0"/>
                </a:lnTo>
                <a:lnTo>
                  <a:pt x="86" y="14"/>
                </a:lnTo>
                <a:lnTo>
                  <a:pt x="84" y="28"/>
                </a:lnTo>
                <a:lnTo>
                  <a:pt x="82" y="43"/>
                </a:lnTo>
                <a:lnTo>
                  <a:pt x="79" y="55"/>
                </a:lnTo>
                <a:lnTo>
                  <a:pt x="75" y="66"/>
                </a:lnTo>
                <a:lnTo>
                  <a:pt x="72" y="76"/>
                </a:lnTo>
                <a:lnTo>
                  <a:pt x="66" y="87"/>
                </a:lnTo>
                <a:lnTo>
                  <a:pt x="61" y="98"/>
                </a:lnTo>
                <a:lnTo>
                  <a:pt x="54" y="108"/>
                </a:lnTo>
                <a:lnTo>
                  <a:pt x="47" y="117"/>
                </a:lnTo>
                <a:lnTo>
                  <a:pt x="39" y="126"/>
                </a:lnTo>
                <a:lnTo>
                  <a:pt x="34" y="135"/>
                </a:lnTo>
                <a:lnTo>
                  <a:pt x="18" y="151"/>
                </a:lnTo>
                <a:lnTo>
                  <a:pt x="0" y="169"/>
                </a:lnTo>
                <a:lnTo>
                  <a:pt x="15" y="183"/>
                </a:lnTo>
                <a:lnTo>
                  <a:pt x="32" y="165"/>
                </a:lnTo>
                <a:lnTo>
                  <a:pt x="48" y="149"/>
                </a:lnTo>
                <a:lnTo>
                  <a:pt x="57" y="139"/>
                </a:lnTo>
                <a:lnTo>
                  <a:pt x="64" y="130"/>
                </a:lnTo>
                <a:lnTo>
                  <a:pt x="72" y="119"/>
                </a:lnTo>
                <a:lnTo>
                  <a:pt x="79" y="108"/>
                </a:lnTo>
                <a:lnTo>
                  <a:pt x="84" y="98"/>
                </a:lnTo>
                <a:lnTo>
                  <a:pt x="91" y="85"/>
                </a:lnTo>
                <a:lnTo>
                  <a:pt x="96" y="73"/>
                </a:lnTo>
                <a:lnTo>
                  <a:pt x="100" y="60"/>
                </a:lnTo>
                <a:lnTo>
                  <a:pt x="102" y="46"/>
                </a:lnTo>
                <a:lnTo>
                  <a:pt x="105" y="32"/>
                </a:lnTo>
                <a:lnTo>
                  <a:pt x="107" y="16"/>
                </a:lnTo>
                <a:lnTo>
                  <a:pt x="107" y="0"/>
                </a:lnTo>
                <a:lnTo>
                  <a:pt x="8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8" name=""/>
          <p:cNvSpPr/>
          <p:nvPr/>
        </p:nvSpPr>
        <p:spPr>
          <a:xfrm>
            <a:off x="3381480" y="4361040"/>
            <a:ext cx="25200" cy="20520"/>
          </a:xfrm>
          <a:custGeom>
            <a:avLst/>
            <a:gdLst/>
            <a:ahLst/>
            <a:rect l="l" t="t" r="r" b="b"/>
            <a:pathLst>
              <a:path w="30" h="27">
                <a:moveTo>
                  <a:pt x="11" y="20"/>
                </a:moveTo>
                <a:lnTo>
                  <a:pt x="0" y="11"/>
                </a:lnTo>
                <a:lnTo>
                  <a:pt x="7" y="23"/>
                </a:lnTo>
                <a:lnTo>
                  <a:pt x="11" y="27"/>
                </a:lnTo>
                <a:lnTo>
                  <a:pt x="30" y="27"/>
                </a:lnTo>
                <a:lnTo>
                  <a:pt x="25" y="13"/>
                </a:lnTo>
                <a:lnTo>
                  <a:pt x="21" y="11"/>
                </a:lnTo>
                <a:lnTo>
                  <a:pt x="11" y="0"/>
                </a:lnTo>
                <a:lnTo>
                  <a:pt x="11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29" name=""/>
          <p:cNvSpPr/>
          <p:nvPr/>
        </p:nvSpPr>
        <p:spPr>
          <a:xfrm>
            <a:off x="3362400" y="4357800"/>
            <a:ext cx="27000" cy="19080"/>
          </a:xfrm>
          <a:custGeom>
            <a:avLst/>
            <a:gdLst/>
            <a:ahLst/>
            <a:rect l="l" t="t" r="r" b="b"/>
            <a:pathLst>
              <a:path w="34" h="25">
                <a:moveTo>
                  <a:pt x="0" y="19"/>
                </a:moveTo>
                <a:lnTo>
                  <a:pt x="5" y="21"/>
                </a:lnTo>
                <a:lnTo>
                  <a:pt x="9" y="21"/>
                </a:lnTo>
                <a:lnTo>
                  <a:pt x="16" y="23"/>
                </a:lnTo>
                <a:lnTo>
                  <a:pt x="25" y="23"/>
                </a:lnTo>
                <a:lnTo>
                  <a:pt x="34" y="25"/>
                </a:lnTo>
                <a:lnTo>
                  <a:pt x="34" y="3"/>
                </a:lnTo>
                <a:lnTo>
                  <a:pt x="28" y="3"/>
                </a:lnTo>
                <a:lnTo>
                  <a:pt x="20" y="1"/>
                </a:lnTo>
                <a:lnTo>
                  <a:pt x="11" y="0"/>
                </a:lnTo>
                <a:lnTo>
                  <a:pt x="5" y="0"/>
                </a:lnTo>
                <a:lnTo>
                  <a:pt x="9" y="1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0" name=""/>
          <p:cNvSpPr/>
          <p:nvPr/>
        </p:nvSpPr>
        <p:spPr>
          <a:xfrm>
            <a:off x="3317760" y="4284720"/>
            <a:ext cx="52560" cy="88920"/>
          </a:xfrm>
          <a:custGeom>
            <a:avLst/>
            <a:gdLst/>
            <a:ahLst/>
            <a:rect l="l" t="t" r="r" b="b"/>
            <a:pathLst>
              <a:path w="66" h="110">
                <a:moveTo>
                  <a:pt x="18" y="0"/>
                </a:moveTo>
                <a:lnTo>
                  <a:pt x="18" y="0"/>
                </a:lnTo>
                <a:lnTo>
                  <a:pt x="14" y="3"/>
                </a:lnTo>
                <a:lnTo>
                  <a:pt x="10" y="7"/>
                </a:lnTo>
                <a:lnTo>
                  <a:pt x="7" y="11"/>
                </a:lnTo>
                <a:lnTo>
                  <a:pt x="3" y="16"/>
                </a:lnTo>
                <a:lnTo>
                  <a:pt x="2" y="21"/>
                </a:lnTo>
                <a:lnTo>
                  <a:pt x="0" y="25"/>
                </a:lnTo>
                <a:lnTo>
                  <a:pt x="0" y="30"/>
                </a:lnTo>
                <a:lnTo>
                  <a:pt x="0" y="35"/>
                </a:lnTo>
                <a:lnTo>
                  <a:pt x="0" y="39"/>
                </a:lnTo>
                <a:lnTo>
                  <a:pt x="2" y="44"/>
                </a:lnTo>
                <a:lnTo>
                  <a:pt x="3" y="48"/>
                </a:lnTo>
                <a:lnTo>
                  <a:pt x="5" y="53"/>
                </a:lnTo>
                <a:lnTo>
                  <a:pt x="9" y="60"/>
                </a:lnTo>
                <a:lnTo>
                  <a:pt x="14" y="69"/>
                </a:lnTo>
                <a:lnTo>
                  <a:pt x="19" y="76"/>
                </a:lnTo>
                <a:lnTo>
                  <a:pt x="26" y="84"/>
                </a:lnTo>
                <a:lnTo>
                  <a:pt x="32" y="91"/>
                </a:lnTo>
                <a:lnTo>
                  <a:pt x="39" y="96"/>
                </a:lnTo>
                <a:lnTo>
                  <a:pt x="50" y="105"/>
                </a:lnTo>
                <a:lnTo>
                  <a:pt x="55" y="110"/>
                </a:lnTo>
                <a:lnTo>
                  <a:pt x="66" y="92"/>
                </a:lnTo>
                <a:lnTo>
                  <a:pt x="62" y="89"/>
                </a:lnTo>
                <a:lnTo>
                  <a:pt x="53" y="82"/>
                </a:lnTo>
                <a:lnTo>
                  <a:pt x="50" y="76"/>
                </a:lnTo>
                <a:lnTo>
                  <a:pt x="42" y="71"/>
                </a:lnTo>
                <a:lnTo>
                  <a:pt x="37" y="64"/>
                </a:lnTo>
                <a:lnTo>
                  <a:pt x="32" y="59"/>
                </a:lnTo>
                <a:lnTo>
                  <a:pt x="28" y="51"/>
                </a:lnTo>
                <a:lnTo>
                  <a:pt x="25" y="44"/>
                </a:lnTo>
                <a:lnTo>
                  <a:pt x="23" y="43"/>
                </a:lnTo>
                <a:lnTo>
                  <a:pt x="23" y="39"/>
                </a:lnTo>
                <a:lnTo>
                  <a:pt x="21" y="35"/>
                </a:lnTo>
                <a:lnTo>
                  <a:pt x="21" y="34"/>
                </a:lnTo>
                <a:lnTo>
                  <a:pt x="21" y="32"/>
                </a:lnTo>
                <a:lnTo>
                  <a:pt x="21" y="28"/>
                </a:lnTo>
                <a:lnTo>
                  <a:pt x="21" y="27"/>
                </a:lnTo>
                <a:lnTo>
                  <a:pt x="23" y="25"/>
                </a:lnTo>
                <a:lnTo>
                  <a:pt x="25" y="23"/>
                </a:lnTo>
                <a:lnTo>
                  <a:pt x="25" y="21"/>
                </a:lnTo>
                <a:lnTo>
                  <a:pt x="28" y="19"/>
                </a:lnTo>
                <a:lnTo>
                  <a:pt x="30" y="18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1" name=""/>
          <p:cNvSpPr/>
          <p:nvPr/>
        </p:nvSpPr>
        <p:spPr>
          <a:xfrm>
            <a:off x="3333600" y="4253040"/>
            <a:ext cx="33480" cy="44280"/>
          </a:xfrm>
          <a:custGeom>
            <a:avLst/>
            <a:gdLst/>
            <a:ahLst/>
            <a:rect l="l" t="t" r="r" b="b"/>
            <a:pathLst>
              <a:path w="41" h="57">
                <a:moveTo>
                  <a:pt x="20" y="5"/>
                </a:moveTo>
                <a:lnTo>
                  <a:pt x="23" y="0"/>
                </a:lnTo>
                <a:lnTo>
                  <a:pt x="20" y="11"/>
                </a:lnTo>
                <a:lnTo>
                  <a:pt x="20" y="19"/>
                </a:lnTo>
                <a:lnTo>
                  <a:pt x="20" y="21"/>
                </a:lnTo>
                <a:lnTo>
                  <a:pt x="18" y="23"/>
                </a:lnTo>
                <a:lnTo>
                  <a:pt x="16" y="27"/>
                </a:lnTo>
                <a:lnTo>
                  <a:pt x="13" y="28"/>
                </a:lnTo>
                <a:lnTo>
                  <a:pt x="11" y="32"/>
                </a:lnTo>
                <a:lnTo>
                  <a:pt x="6" y="36"/>
                </a:lnTo>
                <a:lnTo>
                  <a:pt x="0" y="39"/>
                </a:lnTo>
                <a:lnTo>
                  <a:pt x="13" y="57"/>
                </a:lnTo>
                <a:lnTo>
                  <a:pt x="18" y="52"/>
                </a:lnTo>
                <a:lnTo>
                  <a:pt x="23" y="48"/>
                </a:lnTo>
                <a:lnTo>
                  <a:pt x="29" y="43"/>
                </a:lnTo>
                <a:lnTo>
                  <a:pt x="32" y="39"/>
                </a:lnTo>
                <a:lnTo>
                  <a:pt x="36" y="34"/>
                </a:lnTo>
                <a:lnTo>
                  <a:pt x="38" y="30"/>
                </a:lnTo>
                <a:lnTo>
                  <a:pt x="39" y="25"/>
                </a:lnTo>
                <a:lnTo>
                  <a:pt x="41" y="21"/>
                </a:lnTo>
                <a:lnTo>
                  <a:pt x="41" y="12"/>
                </a:lnTo>
                <a:lnTo>
                  <a:pt x="38" y="14"/>
                </a:lnTo>
                <a:lnTo>
                  <a:pt x="41" y="9"/>
                </a:lnTo>
                <a:lnTo>
                  <a:pt x="2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2" name=""/>
          <p:cNvSpPr/>
          <p:nvPr/>
        </p:nvSpPr>
        <p:spPr>
          <a:xfrm>
            <a:off x="3273480" y="4194000"/>
            <a:ext cx="93600" cy="65160"/>
          </a:xfrm>
          <a:custGeom>
            <a:avLst/>
            <a:gdLst/>
            <a:ahLst/>
            <a:rect l="l" t="t" r="r" b="b"/>
            <a:pathLst>
              <a:path w="117" h="84">
                <a:moveTo>
                  <a:pt x="0" y="18"/>
                </a:moveTo>
                <a:lnTo>
                  <a:pt x="3" y="20"/>
                </a:lnTo>
                <a:lnTo>
                  <a:pt x="7" y="22"/>
                </a:lnTo>
                <a:lnTo>
                  <a:pt x="19" y="25"/>
                </a:lnTo>
                <a:lnTo>
                  <a:pt x="35" y="32"/>
                </a:lnTo>
                <a:lnTo>
                  <a:pt x="53" y="41"/>
                </a:lnTo>
                <a:lnTo>
                  <a:pt x="64" y="46"/>
                </a:lnTo>
                <a:lnTo>
                  <a:pt x="73" y="52"/>
                </a:lnTo>
                <a:lnTo>
                  <a:pt x="80" y="59"/>
                </a:lnTo>
                <a:lnTo>
                  <a:pt x="87" y="64"/>
                </a:lnTo>
                <a:lnTo>
                  <a:pt x="89" y="66"/>
                </a:lnTo>
                <a:lnTo>
                  <a:pt x="92" y="70"/>
                </a:lnTo>
                <a:lnTo>
                  <a:pt x="94" y="71"/>
                </a:lnTo>
                <a:lnTo>
                  <a:pt x="94" y="73"/>
                </a:lnTo>
                <a:lnTo>
                  <a:pt x="96" y="75"/>
                </a:lnTo>
                <a:lnTo>
                  <a:pt x="96" y="77"/>
                </a:lnTo>
                <a:lnTo>
                  <a:pt x="96" y="78"/>
                </a:lnTo>
                <a:lnTo>
                  <a:pt x="96" y="80"/>
                </a:lnTo>
                <a:lnTo>
                  <a:pt x="117" y="84"/>
                </a:lnTo>
                <a:lnTo>
                  <a:pt x="117" y="78"/>
                </a:lnTo>
                <a:lnTo>
                  <a:pt x="117" y="73"/>
                </a:lnTo>
                <a:lnTo>
                  <a:pt x="115" y="70"/>
                </a:lnTo>
                <a:lnTo>
                  <a:pt x="114" y="64"/>
                </a:lnTo>
                <a:lnTo>
                  <a:pt x="112" y="61"/>
                </a:lnTo>
                <a:lnTo>
                  <a:pt x="108" y="57"/>
                </a:lnTo>
                <a:lnTo>
                  <a:pt x="105" y="52"/>
                </a:lnTo>
                <a:lnTo>
                  <a:pt x="101" y="48"/>
                </a:lnTo>
                <a:lnTo>
                  <a:pt x="94" y="41"/>
                </a:lnTo>
                <a:lnTo>
                  <a:pt x="83" y="36"/>
                </a:lnTo>
                <a:lnTo>
                  <a:pt x="75" y="29"/>
                </a:lnTo>
                <a:lnTo>
                  <a:pt x="64" y="23"/>
                </a:lnTo>
                <a:lnTo>
                  <a:pt x="44" y="14"/>
                </a:lnTo>
                <a:lnTo>
                  <a:pt x="28" y="7"/>
                </a:lnTo>
                <a:lnTo>
                  <a:pt x="16" y="2"/>
                </a:lnTo>
                <a:lnTo>
                  <a:pt x="10" y="0"/>
                </a:lnTo>
                <a:lnTo>
                  <a:pt x="14" y="2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3" name=""/>
          <p:cNvSpPr/>
          <p:nvPr/>
        </p:nvSpPr>
        <p:spPr>
          <a:xfrm>
            <a:off x="3211560" y="4135320"/>
            <a:ext cx="73080" cy="71640"/>
          </a:xfrm>
          <a:custGeom>
            <a:avLst/>
            <a:gdLst/>
            <a:ahLst/>
            <a:rect l="l" t="t" r="r" b="b"/>
            <a:pathLst>
              <a:path w="93" h="91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2" y="20"/>
                </a:lnTo>
                <a:lnTo>
                  <a:pt x="6" y="27"/>
                </a:lnTo>
                <a:lnTo>
                  <a:pt x="8" y="36"/>
                </a:lnTo>
                <a:lnTo>
                  <a:pt x="13" y="43"/>
                </a:lnTo>
                <a:lnTo>
                  <a:pt x="18" y="48"/>
                </a:lnTo>
                <a:lnTo>
                  <a:pt x="24" y="55"/>
                </a:lnTo>
                <a:lnTo>
                  <a:pt x="29" y="59"/>
                </a:lnTo>
                <a:lnTo>
                  <a:pt x="54" y="75"/>
                </a:lnTo>
                <a:lnTo>
                  <a:pt x="79" y="91"/>
                </a:lnTo>
                <a:lnTo>
                  <a:pt x="93" y="75"/>
                </a:lnTo>
                <a:lnTo>
                  <a:pt x="65" y="57"/>
                </a:lnTo>
                <a:lnTo>
                  <a:pt x="41" y="43"/>
                </a:lnTo>
                <a:lnTo>
                  <a:pt x="38" y="39"/>
                </a:lnTo>
                <a:lnTo>
                  <a:pt x="34" y="34"/>
                </a:lnTo>
                <a:lnTo>
                  <a:pt x="31" y="30"/>
                </a:lnTo>
                <a:lnTo>
                  <a:pt x="27" y="27"/>
                </a:lnTo>
                <a:lnTo>
                  <a:pt x="25" y="22"/>
                </a:lnTo>
                <a:lnTo>
                  <a:pt x="24" y="14"/>
                </a:lnTo>
                <a:lnTo>
                  <a:pt x="24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4" name=""/>
          <p:cNvSpPr/>
          <p:nvPr/>
        </p:nvSpPr>
        <p:spPr>
          <a:xfrm>
            <a:off x="3211560" y="4103640"/>
            <a:ext cx="39600" cy="31680"/>
          </a:xfrm>
          <a:custGeom>
            <a:avLst/>
            <a:gdLst/>
            <a:ahLst/>
            <a:rect l="l" t="t" r="r" b="b"/>
            <a:pathLst>
              <a:path w="50" h="41">
                <a:moveTo>
                  <a:pt x="50" y="0"/>
                </a:moveTo>
                <a:lnTo>
                  <a:pt x="50" y="0"/>
                </a:lnTo>
                <a:lnTo>
                  <a:pt x="45" y="0"/>
                </a:lnTo>
                <a:lnTo>
                  <a:pt x="41" y="2"/>
                </a:lnTo>
                <a:lnTo>
                  <a:pt x="38" y="4"/>
                </a:lnTo>
                <a:lnTo>
                  <a:pt x="34" y="6"/>
                </a:lnTo>
                <a:lnTo>
                  <a:pt x="25" y="9"/>
                </a:lnTo>
                <a:lnTo>
                  <a:pt x="18" y="14"/>
                </a:lnTo>
                <a:lnTo>
                  <a:pt x="13" y="20"/>
                </a:lnTo>
                <a:lnTo>
                  <a:pt x="8" y="25"/>
                </a:lnTo>
                <a:lnTo>
                  <a:pt x="4" y="29"/>
                </a:lnTo>
                <a:lnTo>
                  <a:pt x="2" y="32"/>
                </a:lnTo>
                <a:lnTo>
                  <a:pt x="0" y="36"/>
                </a:lnTo>
                <a:lnTo>
                  <a:pt x="0" y="41"/>
                </a:lnTo>
                <a:lnTo>
                  <a:pt x="22" y="41"/>
                </a:lnTo>
                <a:lnTo>
                  <a:pt x="22" y="41"/>
                </a:lnTo>
                <a:lnTo>
                  <a:pt x="24" y="39"/>
                </a:lnTo>
                <a:lnTo>
                  <a:pt x="24" y="38"/>
                </a:lnTo>
                <a:lnTo>
                  <a:pt x="27" y="34"/>
                </a:lnTo>
                <a:lnTo>
                  <a:pt x="33" y="29"/>
                </a:lnTo>
                <a:lnTo>
                  <a:pt x="38" y="25"/>
                </a:lnTo>
                <a:lnTo>
                  <a:pt x="43" y="23"/>
                </a:lnTo>
                <a:lnTo>
                  <a:pt x="45" y="22"/>
                </a:lnTo>
                <a:lnTo>
                  <a:pt x="49" y="22"/>
                </a:lnTo>
                <a:lnTo>
                  <a:pt x="50" y="22"/>
                </a:lnTo>
                <a:lnTo>
                  <a:pt x="50" y="20"/>
                </a:lnTo>
                <a:lnTo>
                  <a:pt x="5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5" name=""/>
          <p:cNvSpPr/>
          <p:nvPr/>
        </p:nvSpPr>
        <p:spPr>
          <a:xfrm>
            <a:off x="3251160" y="4103640"/>
            <a:ext cx="44640" cy="52560"/>
          </a:xfrm>
          <a:custGeom>
            <a:avLst/>
            <a:gdLst/>
            <a:ahLst/>
            <a:rect l="l" t="t" r="r" b="b"/>
            <a:pathLst>
              <a:path w="57" h="66">
                <a:moveTo>
                  <a:pt x="57" y="45"/>
                </a:moveTo>
                <a:lnTo>
                  <a:pt x="57" y="45"/>
                </a:lnTo>
                <a:lnTo>
                  <a:pt x="56" y="45"/>
                </a:lnTo>
                <a:lnTo>
                  <a:pt x="54" y="45"/>
                </a:lnTo>
                <a:lnTo>
                  <a:pt x="52" y="43"/>
                </a:lnTo>
                <a:lnTo>
                  <a:pt x="50" y="41"/>
                </a:lnTo>
                <a:lnTo>
                  <a:pt x="45" y="36"/>
                </a:lnTo>
                <a:lnTo>
                  <a:pt x="39" y="27"/>
                </a:lnTo>
                <a:lnTo>
                  <a:pt x="32" y="18"/>
                </a:lnTo>
                <a:lnTo>
                  <a:pt x="25" y="11"/>
                </a:lnTo>
                <a:lnTo>
                  <a:pt x="20" y="6"/>
                </a:lnTo>
                <a:lnTo>
                  <a:pt x="15" y="4"/>
                </a:lnTo>
                <a:lnTo>
                  <a:pt x="7" y="2"/>
                </a:lnTo>
                <a:lnTo>
                  <a:pt x="0" y="0"/>
                </a:lnTo>
                <a:lnTo>
                  <a:pt x="0" y="22"/>
                </a:lnTo>
                <a:lnTo>
                  <a:pt x="4" y="22"/>
                </a:lnTo>
                <a:lnTo>
                  <a:pt x="6" y="22"/>
                </a:lnTo>
                <a:lnTo>
                  <a:pt x="7" y="23"/>
                </a:lnTo>
                <a:lnTo>
                  <a:pt x="11" y="25"/>
                </a:lnTo>
                <a:lnTo>
                  <a:pt x="16" y="30"/>
                </a:lnTo>
                <a:lnTo>
                  <a:pt x="22" y="39"/>
                </a:lnTo>
                <a:lnTo>
                  <a:pt x="27" y="48"/>
                </a:lnTo>
                <a:lnTo>
                  <a:pt x="34" y="55"/>
                </a:lnTo>
                <a:lnTo>
                  <a:pt x="39" y="61"/>
                </a:lnTo>
                <a:lnTo>
                  <a:pt x="43" y="64"/>
                </a:lnTo>
                <a:lnTo>
                  <a:pt x="50" y="66"/>
                </a:lnTo>
                <a:lnTo>
                  <a:pt x="57" y="66"/>
                </a:lnTo>
                <a:lnTo>
                  <a:pt x="57" y="4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6" name=""/>
          <p:cNvSpPr/>
          <p:nvPr/>
        </p:nvSpPr>
        <p:spPr>
          <a:xfrm>
            <a:off x="3295800" y="4138560"/>
            <a:ext cx="75960" cy="17640"/>
          </a:xfrm>
          <a:custGeom>
            <a:avLst/>
            <a:gdLst/>
            <a:ahLst/>
            <a:rect l="l" t="t" r="r" b="b"/>
            <a:pathLst>
              <a:path w="96" h="21">
                <a:moveTo>
                  <a:pt x="96" y="9"/>
                </a:moveTo>
                <a:lnTo>
                  <a:pt x="86" y="0"/>
                </a:lnTo>
                <a:lnTo>
                  <a:pt x="63" y="0"/>
                </a:lnTo>
                <a:lnTo>
                  <a:pt x="41" y="0"/>
                </a:lnTo>
                <a:lnTo>
                  <a:pt x="20" y="0"/>
                </a:lnTo>
                <a:lnTo>
                  <a:pt x="0" y="0"/>
                </a:lnTo>
                <a:lnTo>
                  <a:pt x="0" y="21"/>
                </a:lnTo>
                <a:lnTo>
                  <a:pt x="20" y="21"/>
                </a:lnTo>
                <a:lnTo>
                  <a:pt x="41" y="21"/>
                </a:lnTo>
                <a:lnTo>
                  <a:pt x="63" y="21"/>
                </a:lnTo>
                <a:lnTo>
                  <a:pt x="86" y="21"/>
                </a:lnTo>
                <a:lnTo>
                  <a:pt x="75" y="14"/>
                </a:lnTo>
                <a:lnTo>
                  <a:pt x="96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7" name=""/>
          <p:cNvSpPr/>
          <p:nvPr/>
        </p:nvSpPr>
        <p:spPr>
          <a:xfrm>
            <a:off x="3355920" y="4145040"/>
            <a:ext cx="74520" cy="47520"/>
          </a:xfrm>
          <a:custGeom>
            <a:avLst/>
            <a:gdLst/>
            <a:ahLst/>
            <a:rect l="l" t="t" r="r" b="b"/>
            <a:pathLst>
              <a:path w="94" h="58">
                <a:moveTo>
                  <a:pt x="94" y="41"/>
                </a:moveTo>
                <a:lnTo>
                  <a:pt x="94" y="41"/>
                </a:lnTo>
                <a:lnTo>
                  <a:pt x="68" y="32"/>
                </a:lnTo>
                <a:lnTo>
                  <a:pt x="45" y="26"/>
                </a:lnTo>
                <a:lnTo>
                  <a:pt x="41" y="25"/>
                </a:lnTo>
                <a:lnTo>
                  <a:pt x="36" y="23"/>
                </a:lnTo>
                <a:lnTo>
                  <a:pt x="34" y="21"/>
                </a:lnTo>
                <a:lnTo>
                  <a:pt x="30" y="17"/>
                </a:lnTo>
                <a:lnTo>
                  <a:pt x="29" y="14"/>
                </a:lnTo>
                <a:lnTo>
                  <a:pt x="25" y="10"/>
                </a:lnTo>
                <a:lnTo>
                  <a:pt x="23" y="7"/>
                </a:lnTo>
                <a:lnTo>
                  <a:pt x="21" y="0"/>
                </a:lnTo>
                <a:lnTo>
                  <a:pt x="0" y="5"/>
                </a:lnTo>
                <a:lnTo>
                  <a:pt x="4" y="12"/>
                </a:lnTo>
                <a:lnTo>
                  <a:pt x="5" y="19"/>
                </a:lnTo>
                <a:lnTo>
                  <a:pt x="9" y="26"/>
                </a:lnTo>
                <a:lnTo>
                  <a:pt x="14" y="32"/>
                </a:lnTo>
                <a:lnTo>
                  <a:pt x="20" y="35"/>
                </a:lnTo>
                <a:lnTo>
                  <a:pt x="25" y="39"/>
                </a:lnTo>
                <a:lnTo>
                  <a:pt x="30" y="42"/>
                </a:lnTo>
                <a:lnTo>
                  <a:pt x="37" y="46"/>
                </a:lnTo>
                <a:lnTo>
                  <a:pt x="61" y="51"/>
                </a:lnTo>
                <a:lnTo>
                  <a:pt x="85" y="58"/>
                </a:lnTo>
                <a:lnTo>
                  <a:pt x="85" y="58"/>
                </a:lnTo>
                <a:lnTo>
                  <a:pt x="94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8" name=""/>
          <p:cNvSpPr/>
          <p:nvPr/>
        </p:nvSpPr>
        <p:spPr>
          <a:xfrm>
            <a:off x="3421080" y="4178160"/>
            <a:ext cx="41400" cy="36720"/>
          </a:xfrm>
          <a:custGeom>
            <a:avLst/>
            <a:gdLst/>
            <a:ahLst/>
            <a:rect l="l" t="t" r="r" b="b"/>
            <a:pathLst>
              <a:path w="51" h="46">
                <a:moveTo>
                  <a:pt x="51" y="26"/>
                </a:moveTo>
                <a:lnTo>
                  <a:pt x="51" y="26"/>
                </a:lnTo>
                <a:lnTo>
                  <a:pt x="48" y="26"/>
                </a:lnTo>
                <a:lnTo>
                  <a:pt x="44" y="26"/>
                </a:lnTo>
                <a:lnTo>
                  <a:pt x="42" y="24"/>
                </a:lnTo>
                <a:lnTo>
                  <a:pt x="41" y="23"/>
                </a:lnTo>
                <a:lnTo>
                  <a:pt x="35" y="21"/>
                </a:lnTo>
                <a:lnTo>
                  <a:pt x="32" y="17"/>
                </a:lnTo>
                <a:lnTo>
                  <a:pt x="26" y="14"/>
                </a:lnTo>
                <a:lnTo>
                  <a:pt x="21" y="8"/>
                </a:lnTo>
                <a:lnTo>
                  <a:pt x="16" y="5"/>
                </a:lnTo>
                <a:lnTo>
                  <a:pt x="9" y="0"/>
                </a:lnTo>
                <a:lnTo>
                  <a:pt x="0" y="17"/>
                </a:lnTo>
                <a:lnTo>
                  <a:pt x="3" y="19"/>
                </a:lnTo>
                <a:lnTo>
                  <a:pt x="7" y="23"/>
                </a:lnTo>
                <a:lnTo>
                  <a:pt x="10" y="28"/>
                </a:lnTo>
                <a:lnTo>
                  <a:pt x="16" y="33"/>
                </a:lnTo>
                <a:lnTo>
                  <a:pt x="23" y="37"/>
                </a:lnTo>
                <a:lnTo>
                  <a:pt x="30" y="41"/>
                </a:lnTo>
                <a:lnTo>
                  <a:pt x="35" y="44"/>
                </a:lnTo>
                <a:lnTo>
                  <a:pt x="41" y="44"/>
                </a:lnTo>
                <a:lnTo>
                  <a:pt x="44" y="46"/>
                </a:lnTo>
                <a:lnTo>
                  <a:pt x="51" y="46"/>
                </a:lnTo>
                <a:lnTo>
                  <a:pt x="51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39" name=""/>
          <p:cNvSpPr/>
          <p:nvPr/>
        </p:nvSpPr>
        <p:spPr>
          <a:xfrm>
            <a:off x="3462480" y="4181400"/>
            <a:ext cx="42840" cy="33480"/>
          </a:xfrm>
          <a:custGeom>
            <a:avLst/>
            <a:gdLst/>
            <a:ahLst/>
            <a:rect l="l" t="t" r="r" b="b"/>
            <a:pathLst>
              <a:path w="54" h="41">
                <a:moveTo>
                  <a:pt x="54" y="0"/>
                </a:moveTo>
                <a:lnTo>
                  <a:pt x="54" y="0"/>
                </a:lnTo>
                <a:lnTo>
                  <a:pt x="48" y="0"/>
                </a:lnTo>
                <a:lnTo>
                  <a:pt x="43" y="0"/>
                </a:lnTo>
                <a:lnTo>
                  <a:pt x="39" y="2"/>
                </a:lnTo>
                <a:lnTo>
                  <a:pt x="34" y="3"/>
                </a:lnTo>
                <a:lnTo>
                  <a:pt x="27" y="7"/>
                </a:lnTo>
                <a:lnTo>
                  <a:pt x="22" y="12"/>
                </a:lnTo>
                <a:lnTo>
                  <a:pt x="15" y="16"/>
                </a:lnTo>
                <a:lnTo>
                  <a:pt x="9" y="18"/>
                </a:lnTo>
                <a:lnTo>
                  <a:pt x="7" y="19"/>
                </a:lnTo>
                <a:lnTo>
                  <a:pt x="6" y="19"/>
                </a:lnTo>
                <a:lnTo>
                  <a:pt x="2" y="19"/>
                </a:lnTo>
                <a:lnTo>
                  <a:pt x="0" y="21"/>
                </a:lnTo>
                <a:lnTo>
                  <a:pt x="0" y="41"/>
                </a:lnTo>
                <a:lnTo>
                  <a:pt x="6" y="41"/>
                </a:lnTo>
                <a:lnTo>
                  <a:pt x="9" y="39"/>
                </a:lnTo>
                <a:lnTo>
                  <a:pt x="15" y="39"/>
                </a:lnTo>
                <a:lnTo>
                  <a:pt x="18" y="37"/>
                </a:lnTo>
                <a:lnTo>
                  <a:pt x="27" y="34"/>
                </a:lnTo>
                <a:lnTo>
                  <a:pt x="32" y="28"/>
                </a:lnTo>
                <a:lnTo>
                  <a:pt x="38" y="25"/>
                </a:lnTo>
                <a:lnTo>
                  <a:pt x="45" y="23"/>
                </a:lnTo>
                <a:lnTo>
                  <a:pt x="47" y="21"/>
                </a:lnTo>
                <a:lnTo>
                  <a:pt x="48" y="21"/>
                </a:lnTo>
                <a:lnTo>
                  <a:pt x="52" y="21"/>
                </a:lnTo>
                <a:lnTo>
                  <a:pt x="54" y="21"/>
                </a:lnTo>
                <a:lnTo>
                  <a:pt x="5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0" name=""/>
          <p:cNvSpPr/>
          <p:nvPr/>
        </p:nvSpPr>
        <p:spPr>
          <a:xfrm>
            <a:off x="3505320" y="4181400"/>
            <a:ext cx="36360" cy="19080"/>
          </a:xfrm>
          <a:custGeom>
            <a:avLst/>
            <a:gdLst/>
            <a:ahLst/>
            <a:rect l="l" t="t" r="r" b="b"/>
            <a:pathLst>
              <a:path w="46" h="23">
                <a:moveTo>
                  <a:pt x="46" y="9"/>
                </a:moveTo>
                <a:lnTo>
                  <a:pt x="28" y="2"/>
                </a:lnTo>
                <a:lnTo>
                  <a:pt x="30" y="2"/>
                </a:lnTo>
                <a:lnTo>
                  <a:pt x="28" y="2"/>
                </a:lnTo>
                <a:lnTo>
                  <a:pt x="26" y="2"/>
                </a:lnTo>
                <a:lnTo>
                  <a:pt x="21" y="2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9" y="21"/>
                </a:lnTo>
                <a:lnTo>
                  <a:pt x="19" y="23"/>
                </a:lnTo>
                <a:lnTo>
                  <a:pt x="25" y="23"/>
                </a:lnTo>
                <a:lnTo>
                  <a:pt x="30" y="23"/>
                </a:lnTo>
                <a:lnTo>
                  <a:pt x="37" y="23"/>
                </a:lnTo>
                <a:lnTo>
                  <a:pt x="42" y="18"/>
                </a:lnTo>
                <a:lnTo>
                  <a:pt x="25" y="12"/>
                </a:lnTo>
                <a:lnTo>
                  <a:pt x="46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1" name=""/>
          <p:cNvSpPr/>
          <p:nvPr/>
        </p:nvSpPr>
        <p:spPr>
          <a:xfrm>
            <a:off x="3525840" y="4189320"/>
            <a:ext cx="61920" cy="25560"/>
          </a:xfrm>
          <a:custGeom>
            <a:avLst/>
            <a:gdLst/>
            <a:ahLst/>
            <a:rect l="l" t="t" r="r" b="b"/>
            <a:pathLst>
              <a:path w="79" h="32">
                <a:moveTo>
                  <a:pt x="79" y="12"/>
                </a:moveTo>
                <a:lnTo>
                  <a:pt x="79" y="12"/>
                </a:lnTo>
                <a:lnTo>
                  <a:pt x="68" y="12"/>
                </a:lnTo>
                <a:lnTo>
                  <a:pt x="59" y="12"/>
                </a:lnTo>
                <a:lnTo>
                  <a:pt x="48" y="10"/>
                </a:lnTo>
                <a:lnTo>
                  <a:pt x="38" y="10"/>
                </a:lnTo>
                <a:lnTo>
                  <a:pt x="34" y="9"/>
                </a:lnTo>
                <a:lnTo>
                  <a:pt x="32" y="9"/>
                </a:lnTo>
                <a:lnTo>
                  <a:pt x="29" y="7"/>
                </a:lnTo>
                <a:lnTo>
                  <a:pt x="27" y="5"/>
                </a:lnTo>
                <a:lnTo>
                  <a:pt x="24" y="5"/>
                </a:lnTo>
                <a:lnTo>
                  <a:pt x="24" y="3"/>
                </a:lnTo>
                <a:lnTo>
                  <a:pt x="22" y="2"/>
                </a:lnTo>
                <a:lnTo>
                  <a:pt x="22" y="0"/>
                </a:lnTo>
                <a:lnTo>
                  <a:pt x="0" y="2"/>
                </a:lnTo>
                <a:lnTo>
                  <a:pt x="2" y="9"/>
                </a:lnTo>
                <a:lnTo>
                  <a:pt x="6" y="14"/>
                </a:lnTo>
                <a:lnTo>
                  <a:pt x="9" y="19"/>
                </a:lnTo>
                <a:lnTo>
                  <a:pt x="15" y="23"/>
                </a:lnTo>
                <a:lnTo>
                  <a:pt x="20" y="27"/>
                </a:lnTo>
                <a:lnTo>
                  <a:pt x="24" y="28"/>
                </a:lnTo>
                <a:lnTo>
                  <a:pt x="29" y="30"/>
                </a:lnTo>
                <a:lnTo>
                  <a:pt x="36" y="30"/>
                </a:lnTo>
                <a:lnTo>
                  <a:pt x="47" y="32"/>
                </a:lnTo>
                <a:lnTo>
                  <a:pt x="59" y="32"/>
                </a:lnTo>
                <a:lnTo>
                  <a:pt x="70" y="32"/>
                </a:lnTo>
                <a:lnTo>
                  <a:pt x="79" y="32"/>
                </a:lnTo>
                <a:lnTo>
                  <a:pt x="79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2" name=""/>
          <p:cNvSpPr/>
          <p:nvPr/>
        </p:nvSpPr>
        <p:spPr>
          <a:xfrm>
            <a:off x="3587760" y="4102200"/>
            <a:ext cx="146160" cy="112680"/>
          </a:xfrm>
          <a:custGeom>
            <a:avLst/>
            <a:gdLst/>
            <a:ahLst/>
            <a:rect l="l" t="t" r="r" b="b"/>
            <a:pathLst>
              <a:path w="183" h="143">
                <a:moveTo>
                  <a:pt x="163" y="0"/>
                </a:moveTo>
                <a:lnTo>
                  <a:pt x="165" y="0"/>
                </a:lnTo>
                <a:lnTo>
                  <a:pt x="151" y="18"/>
                </a:lnTo>
                <a:lnTo>
                  <a:pt x="137" y="38"/>
                </a:lnTo>
                <a:lnTo>
                  <a:pt x="130" y="49"/>
                </a:lnTo>
                <a:lnTo>
                  <a:pt x="121" y="59"/>
                </a:lnTo>
                <a:lnTo>
                  <a:pt x="110" y="70"/>
                </a:lnTo>
                <a:lnTo>
                  <a:pt x="101" y="79"/>
                </a:lnTo>
                <a:lnTo>
                  <a:pt x="90" y="88"/>
                </a:lnTo>
                <a:lnTo>
                  <a:pt x="78" y="97"/>
                </a:lnTo>
                <a:lnTo>
                  <a:pt x="73" y="100"/>
                </a:lnTo>
                <a:lnTo>
                  <a:pt x="67" y="104"/>
                </a:lnTo>
                <a:lnTo>
                  <a:pt x="62" y="107"/>
                </a:lnTo>
                <a:lnTo>
                  <a:pt x="55" y="111"/>
                </a:lnTo>
                <a:lnTo>
                  <a:pt x="48" y="113"/>
                </a:lnTo>
                <a:lnTo>
                  <a:pt x="42" y="114"/>
                </a:lnTo>
                <a:lnTo>
                  <a:pt x="35" y="116"/>
                </a:lnTo>
                <a:lnTo>
                  <a:pt x="28" y="118"/>
                </a:lnTo>
                <a:lnTo>
                  <a:pt x="21" y="120"/>
                </a:lnTo>
                <a:lnTo>
                  <a:pt x="14" y="121"/>
                </a:lnTo>
                <a:lnTo>
                  <a:pt x="7" y="121"/>
                </a:lnTo>
                <a:lnTo>
                  <a:pt x="0" y="123"/>
                </a:lnTo>
                <a:lnTo>
                  <a:pt x="0" y="143"/>
                </a:lnTo>
                <a:lnTo>
                  <a:pt x="9" y="143"/>
                </a:lnTo>
                <a:lnTo>
                  <a:pt x="17" y="141"/>
                </a:lnTo>
                <a:lnTo>
                  <a:pt x="26" y="141"/>
                </a:lnTo>
                <a:lnTo>
                  <a:pt x="34" y="139"/>
                </a:lnTo>
                <a:lnTo>
                  <a:pt x="42" y="138"/>
                </a:lnTo>
                <a:lnTo>
                  <a:pt x="50" y="134"/>
                </a:lnTo>
                <a:lnTo>
                  <a:pt x="57" y="130"/>
                </a:lnTo>
                <a:lnTo>
                  <a:pt x="66" y="129"/>
                </a:lnTo>
                <a:lnTo>
                  <a:pt x="71" y="125"/>
                </a:lnTo>
                <a:lnTo>
                  <a:pt x="78" y="121"/>
                </a:lnTo>
                <a:lnTo>
                  <a:pt x="85" y="116"/>
                </a:lnTo>
                <a:lnTo>
                  <a:pt x="92" y="113"/>
                </a:lnTo>
                <a:lnTo>
                  <a:pt x="105" y="104"/>
                </a:lnTo>
                <a:lnTo>
                  <a:pt x="115" y="93"/>
                </a:lnTo>
                <a:lnTo>
                  <a:pt x="126" y="82"/>
                </a:lnTo>
                <a:lnTo>
                  <a:pt x="137" y="73"/>
                </a:lnTo>
                <a:lnTo>
                  <a:pt x="146" y="61"/>
                </a:lnTo>
                <a:lnTo>
                  <a:pt x="155" y="50"/>
                </a:lnTo>
                <a:lnTo>
                  <a:pt x="169" y="31"/>
                </a:lnTo>
                <a:lnTo>
                  <a:pt x="183" y="13"/>
                </a:lnTo>
                <a:lnTo>
                  <a:pt x="183" y="13"/>
                </a:lnTo>
                <a:lnTo>
                  <a:pt x="16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3" name=""/>
          <p:cNvSpPr/>
          <p:nvPr/>
        </p:nvSpPr>
        <p:spPr>
          <a:xfrm>
            <a:off x="3719520" y="4002120"/>
            <a:ext cx="114120" cy="108000"/>
          </a:xfrm>
          <a:custGeom>
            <a:avLst/>
            <a:gdLst/>
            <a:ahLst/>
            <a:rect l="l" t="t" r="r" b="b"/>
            <a:pathLst>
              <a:path w="144" h="137">
                <a:moveTo>
                  <a:pt x="128" y="2"/>
                </a:moveTo>
                <a:lnTo>
                  <a:pt x="128" y="0"/>
                </a:lnTo>
                <a:lnTo>
                  <a:pt x="114" y="14"/>
                </a:lnTo>
                <a:lnTo>
                  <a:pt x="96" y="29"/>
                </a:lnTo>
                <a:lnTo>
                  <a:pt x="80" y="43"/>
                </a:lnTo>
                <a:lnTo>
                  <a:pt x="64" y="57"/>
                </a:lnTo>
                <a:lnTo>
                  <a:pt x="46" y="71"/>
                </a:lnTo>
                <a:lnTo>
                  <a:pt x="30" y="87"/>
                </a:lnTo>
                <a:lnTo>
                  <a:pt x="22" y="96"/>
                </a:lnTo>
                <a:lnTo>
                  <a:pt x="14" y="105"/>
                </a:lnTo>
                <a:lnTo>
                  <a:pt x="7" y="116"/>
                </a:lnTo>
                <a:lnTo>
                  <a:pt x="0" y="126"/>
                </a:lnTo>
                <a:lnTo>
                  <a:pt x="18" y="137"/>
                </a:lnTo>
                <a:lnTo>
                  <a:pt x="25" y="126"/>
                </a:lnTo>
                <a:lnTo>
                  <a:pt x="30" y="118"/>
                </a:lnTo>
                <a:lnTo>
                  <a:pt x="39" y="109"/>
                </a:lnTo>
                <a:lnTo>
                  <a:pt x="46" y="102"/>
                </a:lnTo>
                <a:lnTo>
                  <a:pt x="61" y="86"/>
                </a:lnTo>
                <a:lnTo>
                  <a:pt x="79" y="71"/>
                </a:lnTo>
                <a:lnTo>
                  <a:pt x="95" y="57"/>
                </a:lnTo>
                <a:lnTo>
                  <a:pt x="111" y="45"/>
                </a:lnTo>
                <a:lnTo>
                  <a:pt x="127" y="30"/>
                </a:lnTo>
                <a:lnTo>
                  <a:pt x="144" y="14"/>
                </a:lnTo>
                <a:lnTo>
                  <a:pt x="144" y="14"/>
                </a:lnTo>
                <a:lnTo>
                  <a:pt x="128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4" name=""/>
          <p:cNvSpPr/>
          <p:nvPr/>
        </p:nvSpPr>
        <p:spPr>
          <a:xfrm>
            <a:off x="3822840" y="3922560"/>
            <a:ext cx="42840" cy="90720"/>
          </a:xfrm>
          <a:custGeom>
            <a:avLst/>
            <a:gdLst/>
            <a:ahLst/>
            <a:rect l="l" t="t" r="r" b="b"/>
            <a:pathLst>
              <a:path w="54" h="114">
                <a:moveTo>
                  <a:pt x="34" y="0"/>
                </a:moveTo>
                <a:lnTo>
                  <a:pt x="34" y="0"/>
                </a:lnTo>
                <a:lnTo>
                  <a:pt x="30" y="7"/>
                </a:lnTo>
                <a:lnTo>
                  <a:pt x="29" y="15"/>
                </a:lnTo>
                <a:lnTo>
                  <a:pt x="27" y="22"/>
                </a:lnTo>
                <a:lnTo>
                  <a:pt x="27" y="29"/>
                </a:lnTo>
                <a:lnTo>
                  <a:pt x="23" y="41"/>
                </a:lnTo>
                <a:lnTo>
                  <a:pt x="21" y="54"/>
                </a:lnTo>
                <a:lnTo>
                  <a:pt x="18" y="66"/>
                </a:lnTo>
                <a:lnTo>
                  <a:pt x="14" y="79"/>
                </a:lnTo>
                <a:lnTo>
                  <a:pt x="11" y="84"/>
                </a:lnTo>
                <a:lnTo>
                  <a:pt x="9" y="89"/>
                </a:lnTo>
                <a:lnTo>
                  <a:pt x="5" y="95"/>
                </a:lnTo>
                <a:lnTo>
                  <a:pt x="0" y="102"/>
                </a:lnTo>
                <a:lnTo>
                  <a:pt x="16" y="114"/>
                </a:lnTo>
                <a:lnTo>
                  <a:pt x="23" y="107"/>
                </a:lnTo>
                <a:lnTo>
                  <a:pt x="27" y="100"/>
                </a:lnTo>
                <a:lnTo>
                  <a:pt x="30" y="93"/>
                </a:lnTo>
                <a:lnTo>
                  <a:pt x="34" y="86"/>
                </a:lnTo>
                <a:lnTo>
                  <a:pt x="38" y="72"/>
                </a:lnTo>
                <a:lnTo>
                  <a:pt x="41" y="57"/>
                </a:lnTo>
                <a:lnTo>
                  <a:pt x="45" y="45"/>
                </a:lnTo>
                <a:lnTo>
                  <a:pt x="46" y="32"/>
                </a:lnTo>
                <a:lnTo>
                  <a:pt x="48" y="27"/>
                </a:lnTo>
                <a:lnTo>
                  <a:pt x="50" y="20"/>
                </a:lnTo>
                <a:lnTo>
                  <a:pt x="52" y="15"/>
                </a:lnTo>
                <a:lnTo>
                  <a:pt x="54" y="7"/>
                </a:lnTo>
                <a:lnTo>
                  <a:pt x="54" y="9"/>
                </a:lnTo>
                <a:lnTo>
                  <a:pt x="3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5" name=""/>
          <p:cNvSpPr/>
          <p:nvPr/>
        </p:nvSpPr>
        <p:spPr>
          <a:xfrm>
            <a:off x="3849840" y="3882960"/>
            <a:ext cx="42840" cy="46080"/>
          </a:xfrm>
          <a:custGeom>
            <a:avLst/>
            <a:gdLst/>
            <a:ahLst/>
            <a:rect l="l" t="t" r="r" b="b"/>
            <a:pathLst>
              <a:path w="53" h="58">
                <a:moveTo>
                  <a:pt x="37" y="17"/>
                </a:moveTo>
                <a:lnTo>
                  <a:pt x="32" y="7"/>
                </a:lnTo>
                <a:lnTo>
                  <a:pt x="30" y="10"/>
                </a:lnTo>
                <a:lnTo>
                  <a:pt x="28" y="14"/>
                </a:lnTo>
                <a:lnTo>
                  <a:pt x="25" y="17"/>
                </a:lnTo>
                <a:lnTo>
                  <a:pt x="20" y="23"/>
                </a:lnTo>
                <a:lnTo>
                  <a:pt x="16" y="28"/>
                </a:lnTo>
                <a:lnTo>
                  <a:pt x="11" y="33"/>
                </a:lnTo>
                <a:lnTo>
                  <a:pt x="5" y="40"/>
                </a:lnTo>
                <a:lnTo>
                  <a:pt x="0" y="49"/>
                </a:lnTo>
                <a:lnTo>
                  <a:pt x="20" y="58"/>
                </a:lnTo>
                <a:lnTo>
                  <a:pt x="23" y="53"/>
                </a:lnTo>
                <a:lnTo>
                  <a:pt x="27" y="46"/>
                </a:lnTo>
                <a:lnTo>
                  <a:pt x="32" y="42"/>
                </a:lnTo>
                <a:lnTo>
                  <a:pt x="37" y="37"/>
                </a:lnTo>
                <a:lnTo>
                  <a:pt x="41" y="32"/>
                </a:lnTo>
                <a:lnTo>
                  <a:pt x="46" y="26"/>
                </a:lnTo>
                <a:lnTo>
                  <a:pt x="50" y="19"/>
                </a:lnTo>
                <a:lnTo>
                  <a:pt x="53" y="10"/>
                </a:lnTo>
                <a:lnTo>
                  <a:pt x="48" y="0"/>
                </a:lnTo>
                <a:lnTo>
                  <a:pt x="37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6" name=""/>
          <p:cNvSpPr/>
          <p:nvPr/>
        </p:nvSpPr>
        <p:spPr>
          <a:xfrm>
            <a:off x="3867120" y="3876840"/>
            <a:ext cx="19080" cy="20520"/>
          </a:xfrm>
          <a:custGeom>
            <a:avLst/>
            <a:gdLst/>
            <a:ahLst/>
            <a:rect l="l" t="t" r="r" b="b"/>
            <a:pathLst>
              <a:path w="25" h="25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2" y="11"/>
                </a:lnTo>
                <a:lnTo>
                  <a:pt x="4" y="15"/>
                </a:lnTo>
                <a:lnTo>
                  <a:pt x="6" y="18"/>
                </a:lnTo>
                <a:lnTo>
                  <a:pt x="9" y="20"/>
                </a:lnTo>
                <a:lnTo>
                  <a:pt x="13" y="24"/>
                </a:lnTo>
                <a:lnTo>
                  <a:pt x="16" y="25"/>
                </a:lnTo>
                <a:lnTo>
                  <a:pt x="25" y="8"/>
                </a:lnTo>
                <a:lnTo>
                  <a:pt x="23" y="8"/>
                </a:lnTo>
                <a:lnTo>
                  <a:pt x="23" y="6"/>
                </a:lnTo>
                <a:lnTo>
                  <a:pt x="22" y="6"/>
                </a:lnTo>
                <a:lnTo>
                  <a:pt x="22" y="4"/>
                </a:lnTo>
                <a:lnTo>
                  <a:pt x="22" y="4"/>
                </a:lnTo>
                <a:lnTo>
                  <a:pt x="22" y="2"/>
                </a:lnTo>
                <a:lnTo>
                  <a:pt x="20" y="2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7" name=""/>
          <p:cNvSpPr/>
          <p:nvPr/>
        </p:nvSpPr>
        <p:spPr>
          <a:xfrm>
            <a:off x="3867120" y="3862440"/>
            <a:ext cx="19080" cy="15840"/>
          </a:xfrm>
          <a:custGeom>
            <a:avLst/>
            <a:gdLst/>
            <a:ahLst/>
            <a:rect l="l" t="t" r="r" b="b"/>
            <a:pathLst>
              <a:path w="25" h="19">
                <a:moveTo>
                  <a:pt x="11" y="14"/>
                </a:moveTo>
                <a:lnTo>
                  <a:pt x="11" y="0"/>
                </a:lnTo>
                <a:lnTo>
                  <a:pt x="9" y="1"/>
                </a:lnTo>
                <a:lnTo>
                  <a:pt x="6" y="3"/>
                </a:lnTo>
                <a:lnTo>
                  <a:pt x="4" y="9"/>
                </a:lnTo>
                <a:lnTo>
                  <a:pt x="0" y="17"/>
                </a:lnTo>
                <a:lnTo>
                  <a:pt x="22" y="17"/>
                </a:lnTo>
                <a:lnTo>
                  <a:pt x="22" y="19"/>
                </a:lnTo>
                <a:lnTo>
                  <a:pt x="22" y="17"/>
                </a:lnTo>
                <a:lnTo>
                  <a:pt x="23" y="16"/>
                </a:lnTo>
                <a:lnTo>
                  <a:pt x="25" y="14"/>
                </a:lnTo>
                <a:lnTo>
                  <a:pt x="25" y="0"/>
                </a:lnTo>
                <a:lnTo>
                  <a:pt x="11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8" name=""/>
          <p:cNvSpPr/>
          <p:nvPr/>
        </p:nvSpPr>
        <p:spPr>
          <a:xfrm>
            <a:off x="3870360" y="3857760"/>
            <a:ext cx="17280" cy="15840"/>
          </a:xfrm>
          <a:custGeom>
            <a:avLst/>
            <a:gdLst/>
            <a:ahLst/>
            <a:rect l="l" t="t" r="r" b="b"/>
            <a:pathLst>
              <a:path w="21" h="22">
                <a:moveTo>
                  <a:pt x="1" y="0"/>
                </a:moveTo>
                <a:lnTo>
                  <a:pt x="1" y="0"/>
                </a:lnTo>
                <a:lnTo>
                  <a:pt x="1" y="4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1" y="18"/>
                </a:lnTo>
                <a:lnTo>
                  <a:pt x="3" y="22"/>
                </a:lnTo>
                <a:lnTo>
                  <a:pt x="17" y="8"/>
                </a:lnTo>
                <a:lnTo>
                  <a:pt x="19" y="8"/>
                </a:lnTo>
                <a:lnTo>
                  <a:pt x="19" y="9"/>
                </a:lnTo>
                <a:lnTo>
                  <a:pt x="19" y="11"/>
                </a:lnTo>
                <a:lnTo>
                  <a:pt x="19" y="11"/>
                </a:lnTo>
                <a:lnTo>
                  <a:pt x="21" y="8"/>
                </a:lnTo>
                <a:lnTo>
                  <a:pt x="21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9" name=""/>
          <p:cNvSpPr/>
          <p:nvPr/>
        </p:nvSpPr>
        <p:spPr>
          <a:xfrm>
            <a:off x="3870360" y="3830760"/>
            <a:ext cx="38160" cy="27000"/>
          </a:xfrm>
          <a:custGeom>
            <a:avLst/>
            <a:gdLst/>
            <a:ahLst/>
            <a:rect l="l" t="t" r="r" b="b"/>
            <a:pathLst>
              <a:path w="48" h="33">
                <a:moveTo>
                  <a:pt x="26" y="10"/>
                </a:moveTo>
                <a:lnTo>
                  <a:pt x="37" y="0"/>
                </a:lnTo>
                <a:lnTo>
                  <a:pt x="28" y="0"/>
                </a:lnTo>
                <a:lnTo>
                  <a:pt x="21" y="3"/>
                </a:lnTo>
                <a:lnTo>
                  <a:pt x="16" y="7"/>
                </a:lnTo>
                <a:lnTo>
                  <a:pt x="10" y="10"/>
                </a:lnTo>
                <a:lnTo>
                  <a:pt x="5" y="16"/>
                </a:lnTo>
                <a:lnTo>
                  <a:pt x="3" y="21"/>
                </a:lnTo>
                <a:lnTo>
                  <a:pt x="0" y="28"/>
                </a:lnTo>
                <a:lnTo>
                  <a:pt x="0" y="33"/>
                </a:lnTo>
                <a:lnTo>
                  <a:pt x="21" y="33"/>
                </a:lnTo>
                <a:lnTo>
                  <a:pt x="23" y="32"/>
                </a:lnTo>
                <a:lnTo>
                  <a:pt x="23" y="30"/>
                </a:lnTo>
                <a:lnTo>
                  <a:pt x="25" y="28"/>
                </a:lnTo>
                <a:lnTo>
                  <a:pt x="26" y="25"/>
                </a:lnTo>
                <a:lnTo>
                  <a:pt x="28" y="23"/>
                </a:lnTo>
                <a:lnTo>
                  <a:pt x="32" y="21"/>
                </a:lnTo>
                <a:lnTo>
                  <a:pt x="33" y="19"/>
                </a:lnTo>
                <a:lnTo>
                  <a:pt x="37" y="19"/>
                </a:lnTo>
                <a:lnTo>
                  <a:pt x="48" y="10"/>
                </a:lnTo>
                <a:lnTo>
                  <a:pt x="26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0" name=""/>
          <p:cNvSpPr/>
          <p:nvPr/>
        </p:nvSpPr>
        <p:spPr>
          <a:xfrm>
            <a:off x="3892680" y="3819600"/>
            <a:ext cx="15840" cy="17280"/>
          </a:xfrm>
          <a:custGeom>
            <a:avLst/>
            <a:gdLst/>
            <a:ahLst/>
            <a:rect l="l" t="t" r="r" b="b"/>
            <a:pathLst>
              <a:path w="22" h="24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0" y="11"/>
                </a:lnTo>
                <a:lnTo>
                  <a:pt x="0" y="18"/>
                </a:lnTo>
                <a:lnTo>
                  <a:pt x="0" y="24"/>
                </a:lnTo>
                <a:lnTo>
                  <a:pt x="22" y="24"/>
                </a:lnTo>
                <a:lnTo>
                  <a:pt x="22" y="18"/>
                </a:lnTo>
                <a:lnTo>
                  <a:pt x="22" y="11"/>
                </a:lnTo>
                <a:lnTo>
                  <a:pt x="22" y="6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1" name=""/>
          <p:cNvSpPr/>
          <p:nvPr/>
        </p:nvSpPr>
        <p:spPr>
          <a:xfrm>
            <a:off x="3892680" y="3795840"/>
            <a:ext cx="39600" cy="23760"/>
          </a:xfrm>
          <a:custGeom>
            <a:avLst/>
            <a:gdLst/>
            <a:ahLst/>
            <a:rect l="l" t="t" r="r" b="b"/>
            <a:pathLst>
              <a:path w="52" h="28">
                <a:moveTo>
                  <a:pt x="36" y="0"/>
                </a:moveTo>
                <a:lnTo>
                  <a:pt x="34" y="2"/>
                </a:lnTo>
                <a:lnTo>
                  <a:pt x="34" y="2"/>
                </a:lnTo>
                <a:lnTo>
                  <a:pt x="34" y="2"/>
                </a:lnTo>
                <a:lnTo>
                  <a:pt x="32" y="2"/>
                </a:lnTo>
                <a:lnTo>
                  <a:pt x="27" y="4"/>
                </a:lnTo>
                <a:lnTo>
                  <a:pt x="22" y="4"/>
                </a:lnTo>
                <a:lnTo>
                  <a:pt x="20" y="5"/>
                </a:lnTo>
                <a:lnTo>
                  <a:pt x="15" y="5"/>
                </a:lnTo>
                <a:lnTo>
                  <a:pt x="11" y="7"/>
                </a:lnTo>
                <a:lnTo>
                  <a:pt x="7" y="11"/>
                </a:lnTo>
                <a:lnTo>
                  <a:pt x="4" y="14"/>
                </a:lnTo>
                <a:lnTo>
                  <a:pt x="2" y="18"/>
                </a:lnTo>
                <a:lnTo>
                  <a:pt x="0" y="23"/>
                </a:lnTo>
                <a:lnTo>
                  <a:pt x="0" y="28"/>
                </a:lnTo>
                <a:lnTo>
                  <a:pt x="22" y="28"/>
                </a:lnTo>
                <a:lnTo>
                  <a:pt x="22" y="27"/>
                </a:lnTo>
                <a:lnTo>
                  <a:pt x="22" y="25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31" y="23"/>
                </a:lnTo>
                <a:lnTo>
                  <a:pt x="38" y="23"/>
                </a:lnTo>
                <a:lnTo>
                  <a:pt x="41" y="21"/>
                </a:lnTo>
                <a:lnTo>
                  <a:pt x="45" y="20"/>
                </a:lnTo>
                <a:lnTo>
                  <a:pt x="48" y="18"/>
                </a:lnTo>
                <a:lnTo>
                  <a:pt x="52" y="14"/>
                </a:lnTo>
                <a:lnTo>
                  <a:pt x="50" y="16"/>
                </a:lnTo>
                <a:lnTo>
                  <a:pt x="3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2" name=""/>
          <p:cNvSpPr/>
          <p:nvPr/>
        </p:nvSpPr>
        <p:spPr>
          <a:xfrm>
            <a:off x="3919680" y="3730680"/>
            <a:ext cx="64800" cy="77760"/>
          </a:xfrm>
          <a:custGeom>
            <a:avLst/>
            <a:gdLst/>
            <a:ahLst/>
            <a:rect l="l" t="t" r="r" b="b"/>
            <a:pathLst>
              <a:path w="82" h="100">
                <a:moveTo>
                  <a:pt x="82" y="2"/>
                </a:moveTo>
                <a:lnTo>
                  <a:pt x="61" y="0"/>
                </a:lnTo>
                <a:lnTo>
                  <a:pt x="59" y="7"/>
                </a:lnTo>
                <a:lnTo>
                  <a:pt x="57" y="15"/>
                </a:lnTo>
                <a:lnTo>
                  <a:pt x="54" y="20"/>
                </a:lnTo>
                <a:lnTo>
                  <a:pt x="50" y="27"/>
                </a:lnTo>
                <a:lnTo>
                  <a:pt x="48" y="32"/>
                </a:lnTo>
                <a:lnTo>
                  <a:pt x="45" y="38"/>
                </a:lnTo>
                <a:lnTo>
                  <a:pt x="41" y="43"/>
                </a:lnTo>
                <a:lnTo>
                  <a:pt x="38" y="48"/>
                </a:lnTo>
                <a:lnTo>
                  <a:pt x="29" y="57"/>
                </a:lnTo>
                <a:lnTo>
                  <a:pt x="20" y="66"/>
                </a:lnTo>
                <a:lnTo>
                  <a:pt x="11" y="75"/>
                </a:lnTo>
                <a:lnTo>
                  <a:pt x="0" y="84"/>
                </a:lnTo>
                <a:lnTo>
                  <a:pt x="14" y="100"/>
                </a:lnTo>
                <a:lnTo>
                  <a:pt x="25" y="91"/>
                </a:lnTo>
                <a:lnTo>
                  <a:pt x="36" y="82"/>
                </a:lnTo>
                <a:lnTo>
                  <a:pt x="45" y="71"/>
                </a:lnTo>
                <a:lnTo>
                  <a:pt x="54" y="61"/>
                </a:lnTo>
                <a:lnTo>
                  <a:pt x="59" y="54"/>
                </a:lnTo>
                <a:lnTo>
                  <a:pt x="62" y="48"/>
                </a:lnTo>
                <a:lnTo>
                  <a:pt x="68" y="41"/>
                </a:lnTo>
                <a:lnTo>
                  <a:pt x="70" y="36"/>
                </a:lnTo>
                <a:lnTo>
                  <a:pt x="73" y="29"/>
                </a:lnTo>
                <a:lnTo>
                  <a:pt x="77" y="22"/>
                </a:lnTo>
                <a:lnTo>
                  <a:pt x="78" y="13"/>
                </a:lnTo>
                <a:lnTo>
                  <a:pt x="82" y="6"/>
                </a:lnTo>
                <a:lnTo>
                  <a:pt x="61" y="2"/>
                </a:lnTo>
                <a:lnTo>
                  <a:pt x="82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3" name=""/>
          <p:cNvSpPr/>
          <p:nvPr/>
        </p:nvSpPr>
        <p:spPr>
          <a:xfrm>
            <a:off x="3968640" y="3732120"/>
            <a:ext cx="17640" cy="12960"/>
          </a:xfrm>
          <a:custGeom>
            <a:avLst/>
            <a:gdLst/>
            <a:ahLst/>
            <a:rect l="l" t="t" r="r" b="b"/>
            <a:pathLst>
              <a:path w="24" h="16">
                <a:moveTo>
                  <a:pt x="6" y="5"/>
                </a:moveTo>
                <a:lnTo>
                  <a:pt x="24" y="11"/>
                </a:lnTo>
                <a:lnTo>
                  <a:pt x="22" y="2"/>
                </a:lnTo>
                <a:lnTo>
                  <a:pt x="20" y="0"/>
                </a:lnTo>
                <a:lnTo>
                  <a:pt x="0" y="0"/>
                </a:lnTo>
                <a:lnTo>
                  <a:pt x="2" y="7"/>
                </a:lnTo>
                <a:lnTo>
                  <a:pt x="4" y="11"/>
                </a:lnTo>
                <a:lnTo>
                  <a:pt x="22" y="16"/>
                </a:lnTo>
                <a:lnTo>
                  <a:pt x="6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4" name=""/>
          <p:cNvSpPr/>
          <p:nvPr/>
        </p:nvSpPr>
        <p:spPr>
          <a:xfrm>
            <a:off x="3971880" y="3691080"/>
            <a:ext cx="33480" cy="54000"/>
          </a:xfrm>
          <a:custGeom>
            <a:avLst/>
            <a:gdLst/>
            <a:ahLst/>
            <a:rect l="l" t="t" r="r" b="b"/>
            <a:pathLst>
              <a:path w="41" h="68">
                <a:moveTo>
                  <a:pt x="23" y="15"/>
                </a:moveTo>
                <a:lnTo>
                  <a:pt x="19" y="8"/>
                </a:lnTo>
                <a:lnTo>
                  <a:pt x="19" y="13"/>
                </a:lnTo>
                <a:lnTo>
                  <a:pt x="18" y="20"/>
                </a:lnTo>
                <a:lnTo>
                  <a:pt x="16" y="25"/>
                </a:lnTo>
                <a:lnTo>
                  <a:pt x="14" y="32"/>
                </a:lnTo>
                <a:lnTo>
                  <a:pt x="10" y="40"/>
                </a:lnTo>
                <a:lnTo>
                  <a:pt x="7" y="45"/>
                </a:lnTo>
                <a:lnTo>
                  <a:pt x="3" y="50"/>
                </a:lnTo>
                <a:lnTo>
                  <a:pt x="0" y="56"/>
                </a:lnTo>
                <a:lnTo>
                  <a:pt x="18" y="68"/>
                </a:lnTo>
                <a:lnTo>
                  <a:pt x="21" y="61"/>
                </a:lnTo>
                <a:lnTo>
                  <a:pt x="26" y="56"/>
                </a:lnTo>
                <a:lnTo>
                  <a:pt x="30" y="49"/>
                </a:lnTo>
                <a:lnTo>
                  <a:pt x="34" y="40"/>
                </a:lnTo>
                <a:lnTo>
                  <a:pt x="35" y="32"/>
                </a:lnTo>
                <a:lnTo>
                  <a:pt x="39" y="24"/>
                </a:lnTo>
                <a:lnTo>
                  <a:pt x="41" y="16"/>
                </a:lnTo>
                <a:lnTo>
                  <a:pt x="41" y="8"/>
                </a:lnTo>
                <a:lnTo>
                  <a:pt x="37" y="0"/>
                </a:lnTo>
                <a:lnTo>
                  <a:pt x="23" y="1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5" name=""/>
          <p:cNvSpPr/>
          <p:nvPr/>
        </p:nvSpPr>
        <p:spPr>
          <a:xfrm>
            <a:off x="3983040" y="3684600"/>
            <a:ext cx="19080" cy="17280"/>
          </a:xfrm>
          <a:custGeom>
            <a:avLst/>
            <a:gdLst/>
            <a:ahLst/>
            <a:rect l="l" t="t" r="r" b="b"/>
            <a:pathLst>
              <a:path w="25" h="22">
                <a:moveTo>
                  <a:pt x="0" y="0"/>
                </a:moveTo>
                <a:lnTo>
                  <a:pt x="0" y="7"/>
                </a:lnTo>
                <a:lnTo>
                  <a:pt x="4" y="15"/>
                </a:lnTo>
                <a:lnTo>
                  <a:pt x="7" y="18"/>
                </a:lnTo>
                <a:lnTo>
                  <a:pt x="11" y="22"/>
                </a:lnTo>
                <a:lnTo>
                  <a:pt x="25" y="6"/>
                </a:lnTo>
                <a:lnTo>
                  <a:pt x="23" y="4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6" name=""/>
          <p:cNvSpPr/>
          <p:nvPr/>
        </p:nvSpPr>
        <p:spPr>
          <a:xfrm>
            <a:off x="3983040" y="3675240"/>
            <a:ext cx="1584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7" name=""/>
          <p:cNvSpPr/>
          <p:nvPr/>
        </p:nvSpPr>
        <p:spPr>
          <a:xfrm>
            <a:off x="3984480" y="3666960"/>
            <a:ext cx="33480" cy="39960"/>
          </a:xfrm>
          <a:custGeom>
            <a:avLst/>
            <a:gdLst/>
            <a:ahLst/>
            <a:rect l="l" t="t" r="r" b="b"/>
            <a:pathLst>
              <a:path w="41" h="50">
                <a:moveTo>
                  <a:pt x="41" y="28"/>
                </a:moveTo>
                <a:lnTo>
                  <a:pt x="41" y="28"/>
                </a:lnTo>
                <a:lnTo>
                  <a:pt x="41" y="28"/>
                </a:lnTo>
                <a:lnTo>
                  <a:pt x="41" y="28"/>
                </a:lnTo>
                <a:lnTo>
                  <a:pt x="37" y="27"/>
                </a:lnTo>
                <a:lnTo>
                  <a:pt x="34" y="21"/>
                </a:lnTo>
                <a:lnTo>
                  <a:pt x="30" y="16"/>
                </a:lnTo>
                <a:lnTo>
                  <a:pt x="25" y="11"/>
                </a:lnTo>
                <a:lnTo>
                  <a:pt x="19" y="5"/>
                </a:lnTo>
                <a:lnTo>
                  <a:pt x="12" y="0"/>
                </a:lnTo>
                <a:lnTo>
                  <a:pt x="0" y="16"/>
                </a:lnTo>
                <a:lnTo>
                  <a:pt x="3" y="20"/>
                </a:lnTo>
                <a:lnTo>
                  <a:pt x="7" y="23"/>
                </a:lnTo>
                <a:lnTo>
                  <a:pt x="12" y="28"/>
                </a:lnTo>
                <a:lnTo>
                  <a:pt x="16" y="34"/>
                </a:lnTo>
                <a:lnTo>
                  <a:pt x="19" y="39"/>
                </a:lnTo>
                <a:lnTo>
                  <a:pt x="25" y="43"/>
                </a:lnTo>
                <a:lnTo>
                  <a:pt x="28" y="46"/>
                </a:lnTo>
                <a:lnTo>
                  <a:pt x="32" y="48"/>
                </a:lnTo>
                <a:lnTo>
                  <a:pt x="35" y="50"/>
                </a:lnTo>
                <a:lnTo>
                  <a:pt x="41" y="50"/>
                </a:lnTo>
                <a:lnTo>
                  <a:pt x="41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8" name=""/>
          <p:cNvSpPr/>
          <p:nvPr/>
        </p:nvSpPr>
        <p:spPr>
          <a:xfrm>
            <a:off x="4016520" y="3672000"/>
            <a:ext cx="44280" cy="34920"/>
          </a:xfrm>
          <a:custGeom>
            <a:avLst/>
            <a:gdLst/>
            <a:ahLst/>
            <a:rect l="l" t="t" r="r" b="b"/>
            <a:pathLst>
              <a:path w="55" h="45">
                <a:moveTo>
                  <a:pt x="52" y="0"/>
                </a:moveTo>
                <a:lnTo>
                  <a:pt x="37" y="4"/>
                </a:lnTo>
                <a:lnTo>
                  <a:pt x="34" y="7"/>
                </a:lnTo>
                <a:lnTo>
                  <a:pt x="32" y="11"/>
                </a:lnTo>
                <a:lnTo>
                  <a:pt x="28" y="15"/>
                </a:lnTo>
                <a:lnTo>
                  <a:pt x="23" y="18"/>
                </a:lnTo>
                <a:lnTo>
                  <a:pt x="20" y="20"/>
                </a:lnTo>
                <a:lnTo>
                  <a:pt x="12" y="22"/>
                </a:lnTo>
                <a:lnTo>
                  <a:pt x="7" y="23"/>
                </a:lnTo>
                <a:lnTo>
                  <a:pt x="0" y="23"/>
                </a:lnTo>
                <a:lnTo>
                  <a:pt x="0" y="45"/>
                </a:lnTo>
                <a:lnTo>
                  <a:pt x="11" y="45"/>
                </a:lnTo>
                <a:lnTo>
                  <a:pt x="20" y="43"/>
                </a:lnTo>
                <a:lnTo>
                  <a:pt x="28" y="39"/>
                </a:lnTo>
                <a:lnTo>
                  <a:pt x="36" y="34"/>
                </a:lnTo>
                <a:lnTo>
                  <a:pt x="41" y="31"/>
                </a:lnTo>
                <a:lnTo>
                  <a:pt x="46" y="25"/>
                </a:lnTo>
                <a:lnTo>
                  <a:pt x="52" y="20"/>
                </a:lnTo>
                <a:lnTo>
                  <a:pt x="55" y="16"/>
                </a:lnTo>
                <a:lnTo>
                  <a:pt x="41" y="18"/>
                </a:lnTo>
                <a:lnTo>
                  <a:pt x="5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9" name=""/>
          <p:cNvSpPr/>
          <p:nvPr/>
        </p:nvSpPr>
        <p:spPr>
          <a:xfrm>
            <a:off x="4048200" y="3672000"/>
            <a:ext cx="25200" cy="34920"/>
          </a:xfrm>
          <a:custGeom>
            <a:avLst/>
            <a:gdLst/>
            <a:ahLst/>
            <a:rect l="l" t="t" r="r" b="b"/>
            <a:pathLst>
              <a:path w="30" h="43">
                <a:moveTo>
                  <a:pt x="25" y="43"/>
                </a:moveTo>
                <a:lnTo>
                  <a:pt x="30" y="31"/>
                </a:lnTo>
                <a:lnTo>
                  <a:pt x="27" y="23"/>
                </a:lnTo>
                <a:lnTo>
                  <a:pt x="25" y="16"/>
                </a:lnTo>
                <a:lnTo>
                  <a:pt x="23" y="11"/>
                </a:lnTo>
                <a:lnTo>
                  <a:pt x="19" y="7"/>
                </a:lnTo>
                <a:lnTo>
                  <a:pt x="16" y="4"/>
                </a:lnTo>
                <a:lnTo>
                  <a:pt x="11" y="0"/>
                </a:lnTo>
                <a:lnTo>
                  <a:pt x="0" y="18"/>
                </a:lnTo>
                <a:lnTo>
                  <a:pt x="2" y="20"/>
                </a:lnTo>
                <a:lnTo>
                  <a:pt x="3" y="22"/>
                </a:lnTo>
                <a:lnTo>
                  <a:pt x="5" y="23"/>
                </a:lnTo>
                <a:lnTo>
                  <a:pt x="5" y="23"/>
                </a:lnTo>
                <a:lnTo>
                  <a:pt x="7" y="29"/>
                </a:lnTo>
                <a:lnTo>
                  <a:pt x="9" y="36"/>
                </a:lnTo>
                <a:lnTo>
                  <a:pt x="16" y="23"/>
                </a:lnTo>
                <a:lnTo>
                  <a:pt x="25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0" name=""/>
          <p:cNvSpPr/>
          <p:nvPr/>
        </p:nvSpPr>
        <p:spPr>
          <a:xfrm>
            <a:off x="4010040" y="3692520"/>
            <a:ext cx="57240" cy="68400"/>
          </a:xfrm>
          <a:custGeom>
            <a:avLst/>
            <a:gdLst/>
            <a:ahLst/>
            <a:rect l="l" t="t" r="r" b="b"/>
            <a:pathLst>
              <a:path w="71" h="87">
                <a:moveTo>
                  <a:pt x="21" y="80"/>
                </a:moveTo>
                <a:lnTo>
                  <a:pt x="11" y="87"/>
                </a:lnTo>
                <a:lnTo>
                  <a:pt x="16" y="87"/>
                </a:lnTo>
                <a:lnTo>
                  <a:pt x="19" y="86"/>
                </a:lnTo>
                <a:lnTo>
                  <a:pt x="23" y="86"/>
                </a:lnTo>
                <a:lnTo>
                  <a:pt x="27" y="84"/>
                </a:lnTo>
                <a:lnTo>
                  <a:pt x="34" y="80"/>
                </a:lnTo>
                <a:lnTo>
                  <a:pt x="39" y="75"/>
                </a:lnTo>
                <a:lnTo>
                  <a:pt x="44" y="70"/>
                </a:lnTo>
                <a:lnTo>
                  <a:pt x="46" y="64"/>
                </a:lnTo>
                <a:lnTo>
                  <a:pt x="50" y="59"/>
                </a:lnTo>
                <a:lnTo>
                  <a:pt x="51" y="52"/>
                </a:lnTo>
                <a:lnTo>
                  <a:pt x="57" y="41"/>
                </a:lnTo>
                <a:lnTo>
                  <a:pt x="60" y="30"/>
                </a:lnTo>
                <a:lnTo>
                  <a:pt x="62" y="25"/>
                </a:lnTo>
                <a:lnTo>
                  <a:pt x="66" y="23"/>
                </a:lnTo>
                <a:lnTo>
                  <a:pt x="67" y="22"/>
                </a:lnTo>
                <a:lnTo>
                  <a:pt x="71" y="20"/>
                </a:lnTo>
                <a:lnTo>
                  <a:pt x="62" y="0"/>
                </a:lnTo>
                <a:lnTo>
                  <a:pt x="55" y="6"/>
                </a:lnTo>
                <a:lnTo>
                  <a:pt x="50" y="9"/>
                </a:lnTo>
                <a:lnTo>
                  <a:pt x="46" y="14"/>
                </a:lnTo>
                <a:lnTo>
                  <a:pt x="43" y="22"/>
                </a:lnTo>
                <a:lnTo>
                  <a:pt x="37" y="32"/>
                </a:lnTo>
                <a:lnTo>
                  <a:pt x="32" y="45"/>
                </a:lnTo>
                <a:lnTo>
                  <a:pt x="30" y="50"/>
                </a:lnTo>
                <a:lnTo>
                  <a:pt x="28" y="55"/>
                </a:lnTo>
                <a:lnTo>
                  <a:pt x="25" y="59"/>
                </a:lnTo>
                <a:lnTo>
                  <a:pt x="23" y="63"/>
                </a:lnTo>
                <a:lnTo>
                  <a:pt x="21" y="64"/>
                </a:lnTo>
                <a:lnTo>
                  <a:pt x="18" y="66"/>
                </a:lnTo>
                <a:lnTo>
                  <a:pt x="18" y="66"/>
                </a:lnTo>
                <a:lnTo>
                  <a:pt x="16" y="66"/>
                </a:lnTo>
                <a:lnTo>
                  <a:pt x="12" y="66"/>
                </a:lnTo>
                <a:lnTo>
                  <a:pt x="11" y="68"/>
                </a:lnTo>
                <a:lnTo>
                  <a:pt x="0" y="75"/>
                </a:lnTo>
                <a:lnTo>
                  <a:pt x="21" y="8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1" name=""/>
          <p:cNvSpPr/>
          <p:nvPr/>
        </p:nvSpPr>
        <p:spPr>
          <a:xfrm>
            <a:off x="3979800" y="3751200"/>
            <a:ext cx="46080" cy="73080"/>
          </a:xfrm>
          <a:custGeom>
            <a:avLst/>
            <a:gdLst/>
            <a:ahLst/>
            <a:rect l="l" t="t" r="r" b="b"/>
            <a:pathLst>
              <a:path w="58" h="93">
                <a:moveTo>
                  <a:pt x="12" y="93"/>
                </a:moveTo>
                <a:lnTo>
                  <a:pt x="21" y="82"/>
                </a:lnTo>
                <a:lnTo>
                  <a:pt x="21" y="78"/>
                </a:lnTo>
                <a:lnTo>
                  <a:pt x="21" y="73"/>
                </a:lnTo>
                <a:lnTo>
                  <a:pt x="23" y="69"/>
                </a:lnTo>
                <a:lnTo>
                  <a:pt x="25" y="66"/>
                </a:lnTo>
                <a:lnTo>
                  <a:pt x="28" y="57"/>
                </a:lnTo>
                <a:lnTo>
                  <a:pt x="35" y="48"/>
                </a:lnTo>
                <a:lnTo>
                  <a:pt x="42" y="39"/>
                </a:lnTo>
                <a:lnTo>
                  <a:pt x="48" y="30"/>
                </a:lnTo>
                <a:lnTo>
                  <a:pt x="51" y="23"/>
                </a:lnTo>
                <a:lnTo>
                  <a:pt x="55" y="18"/>
                </a:lnTo>
                <a:lnTo>
                  <a:pt x="57" y="11"/>
                </a:lnTo>
                <a:lnTo>
                  <a:pt x="58" y="5"/>
                </a:lnTo>
                <a:lnTo>
                  <a:pt x="37" y="0"/>
                </a:lnTo>
                <a:lnTo>
                  <a:pt x="37" y="5"/>
                </a:lnTo>
                <a:lnTo>
                  <a:pt x="35" y="9"/>
                </a:lnTo>
                <a:lnTo>
                  <a:pt x="34" y="12"/>
                </a:lnTo>
                <a:lnTo>
                  <a:pt x="30" y="18"/>
                </a:lnTo>
                <a:lnTo>
                  <a:pt x="25" y="28"/>
                </a:lnTo>
                <a:lnTo>
                  <a:pt x="17" y="36"/>
                </a:lnTo>
                <a:lnTo>
                  <a:pt x="12" y="46"/>
                </a:lnTo>
                <a:lnTo>
                  <a:pt x="5" y="57"/>
                </a:lnTo>
                <a:lnTo>
                  <a:pt x="3" y="62"/>
                </a:lnTo>
                <a:lnTo>
                  <a:pt x="1" y="69"/>
                </a:lnTo>
                <a:lnTo>
                  <a:pt x="0" y="75"/>
                </a:lnTo>
                <a:lnTo>
                  <a:pt x="0" y="82"/>
                </a:lnTo>
                <a:lnTo>
                  <a:pt x="9" y="73"/>
                </a:lnTo>
                <a:lnTo>
                  <a:pt x="12" y="9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2" name=""/>
          <p:cNvSpPr/>
          <p:nvPr/>
        </p:nvSpPr>
        <p:spPr>
          <a:xfrm>
            <a:off x="3946680" y="3808440"/>
            <a:ext cx="42840" cy="22320"/>
          </a:xfrm>
          <a:custGeom>
            <a:avLst/>
            <a:gdLst/>
            <a:ahLst/>
            <a:rect l="l" t="t" r="r" b="b"/>
            <a:pathLst>
              <a:path w="53" h="29">
                <a:moveTo>
                  <a:pt x="23" y="18"/>
                </a:moveTo>
                <a:lnTo>
                  <a:pt x="10" y="29"/>
                </a:lnTo>
                <a:lnTo>
                  <a:pt x="23" y="29"/>
                </a:lnTo>
                <a:lnTo>
                  <a:pt x="34" y="27"/>
                </a:lnTo>
                <a:lnTo>
                  <a:pt x="42" y="23"/>
                </a:lnTo>
                <a:lnTo>
                  <a:pt x="53" y="22"/>
                </a:lnTo>
                <a:lnTo>
                  <a:pt x="48" y="0"/>
                </a:lnTo>
                <a:lnTo>
                  <a:pt x="37" y="2"/>
                </a:lnTo>
                <a:lnTo>
                  <a:pt x="28" y="6"/>
                </a:lnTo>
                <a:lnTo>
                  <a:pt x="19" y="7"/>
                </a:lnTo>
                <a:lnTo>
                  <a:pt x="10" y="7"/>
                </a:lnTo>
                <a:lnTo>
                  <a:pt x="0" y="18"/>
                </a:lnTo>
                <a:lnTo>
                  <a:pt x="23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3" name=""/>
          <p:cNvSpPr/>
          <p:nvPr/>
        </p:nvSpPr>
        <p:spPr>
          <a:xfrm>
            <a:off x="3886200" y="3821040"/>
            <a:ext cx="79200" cy="52560"/>
          </a:xfrm>
          <a:custGeom>
            <a:avLst/>
            <a:gdLst/>
            <a:ahLst/>
            <a:rect l="l" t="t" r="r" b="b"/>
            <a:pathLst>
              <a:path w="100" h="64">
                <a:moveTo>
                  <a:pt x="2" y="43"/>
                </a:moveTo>
                <a:lnTo>
                  <a:pt x="0" y="62"/>
                </a:lnTo>
                <a:lnTo>
                  <a:pt x="9" y="62"/>
                </a:lnTo>
                <a:lnTo>
                  <a:pt x="16" y="64"/>
                </a:lnTo>
                <a:lnTo>
                  <a:pt x="25" y="62"/>
                </a:lnTo>
                <a:lnTo>
                  <a:pt x="32" y="62"/>
                </a:lnTo>
                <a:lnTo>
                  <a:pt x="41" y="61"/>
                </a:lnTo>
                <a:lnTo>
                  <a:pt x="48" y="57"/>
                </a:lnTo>
                <a:lnTo>
                  <a:pt x="57" y="55"/>
                </a:lnTo>
                <a:lnTo>
                  <a:pt x="64" y="50"/>
                </a:lnTo>
                <a:lnTo>
                  <a:pt x="71" y="46"/>
                </a:lnTo>
                <a:lnTo>
                  <a:pt x="77" y="41"/>
                </a:lnTo>
                <a:lnTo>
                  <a:pt x="84" y="36"/>
                </a:lnTo>
                <a:lnTo>
                  <a:pt x="89" y="30"/>
                </a:lnTo>
                <a:lnTo>
                  <a:pt x="93" y="23"/>
                </a:lnTo>
                <a:lnTo>
                  <a:pt x="96" y="16"/>
                </a:lnTo>
                <a:lnTo>
                  <a:pt x="98" y="9"/>
                </a:lnTo>
                <a:lnTo>
                  <a:pt x="100" y="0"/>
                </a:lnTo>
                <a:lnTo>
                  <a:pt x="77" y="0"/>
                </a:lnTo>
                <a:lnTo>
                  <a:pt x="77" y="5"/>
                </a:lnTo>
                <a:lnTo>
                  <a:pt x="77" y="9"/>
                </a:lnTo>
                <a:lnTo>
                  <a:pt x="73" y="14"/>
                </a:lnTo>
                <a:lnTo>
                  <a:pt x="71" y="18"/>
                </a:lnTo>
                <a:lnTo>
                  <a:pt x="68" y="21"/>
                </a:lnTo>
                <a:lnTo>
                  <a:pt x="64" y="25"/>
                </a:lnTo>
                <a:lnTo>
                  <a:pt x="59" y="30"/>
                </a:lnTo>
                <a:lnTo>
                  <a:pt x="54" y="32"/>
                </a:lnTo>
                <a:lnTo>
                  <a:pt x="48" y="36"/>
                </a:lnTo>
                <a:lnTo>
                  <a:pt x="41" y="37"/>
                </a:lnTo>
                <a:lnTo>
                  <a:pt x="36" y="41"/>
                </a:lnTo>
                <a:lnTo>
                  <a:pt x="29" y="41"/>
                </a:lnTo>
                <a:lnTo>
                  <a:pt x="22" y="43"/>
                </a:lnTo>
                <a:lnTo>
                  <a:pt x="16" y="43"/>
                </a:lnTo>
                <a:lnTo>
                  <a:pt x="11" y="43"/>
                </a:lnTo>
                <a:lnTo>
                  <a:pt x="4" y="43"/>
                </a:lnTo>
                <a:lnTo>
                  <a:pt x="2" y="62"/>
                </a:lnTo>
                <a:lnTo>
                  <a:pt x="2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4" name=""/>
          <p:cNvSpPr/>
          <p:nvPr/>
        </p:nvSpPr>
        <p:spPr>
          <a:xfrm>
            <a:off x="3887640" y="3854520"/>
            <a:ext cx="9720" cy="17280"/>
          </a:xfrm>
          <a:custGeom>
            <a:avLst/>
            <a:gdLst/>
            <a:ahLst/>
            <a:rect l="l" t="t" r="r" b="b"/>
            <a:pathLst>
              <a:path w="12" h="21">
                <a:moveTo>
                  <a:pt x="12" y="0"/>
                </a:move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2" y="21"/>
                </a:lnTo>
                <a:lnTo>
                  <a:pt x="1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5" name=""/>
          <p:cNvSpPr/>
          <p:nvPr/>
        </p:nvSpPr>
        <p:spPr>
          <a:xfrm>
            <a:off x="3887640" y="3862440"/>
            <a:ext cx="19080" cy="93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6" name=""/>
          <p:cNvSpPr/>
          <p:nvPr/>
        </p:nvSpPr>
        <p:spPr>
          <a:xfrm>
            <a:off x="3876840" y="3865680"/>
            <a:ext cx="28440" cy="44280"/>
          </a:xfrm>
          <a:custGeom>
            <a:avLst/>
            <a:gdLst/>
            <a:ahLst/>
            <a:rect l="l" t="t" r="r" b="b"/>
            <a:pathLst>
              <a:path w="35" h="55">
                <a:moveTo>
                  <a:pt x="9" y="34"/>
                </a:moveTo>
                <a:lnTo>
                  <a:pt x="21" y="48"/>
                </a:lnTo>
                <a:lnTo>
                  <a:pt x="25" y="38"/>
                </a:lnTo>
                <a:lnTo>
                  <a:pt x="26" y="29"/>
                </a:lnTo>
                <a:lnTo>
                  <a:pt x="28" y="25"/>
                </a:lnTo>
                <a:lnTo>
                  <a:pt x="30" y="22"/>
                </a:lnTo>
                <a:lnTo>
                  <a:pt x="32" y="16"/>
                </a:lnTo>
                <a:lnTo>
                  <a:pt x="35" y="13"/>
                </a:lnTo>
                <a:lnTo>
                  <a:pt x="18" y="0"/>
                </a:lnTo>
                <a:lnTo>
                  <a:pt x="12" y="6"/>
                </a:lnTo>
                <a:lnTo>
                  <a:pt x="9" y="11"/>
                </a:lnTo>
                <a:lnTo>
                  <a:pt x="7" y="18"/>
                </a:lnTo>
                <a:lnTo>
                  <a:pt x="5" y="23"/>
                </a:lnTo>
                <a:lnTo>
                  <a:pt x="2" y="32"/>
                </a:lnTo>
                <a:lnTo>
                  <a:pt x="0" y="43"/>
                </a:lnTo>
                <a:lnTo>
                  <a:pt x="14" y="55"/>
                </a:lnTo>
                <a:lnTo>
                  <a:pt x="9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7" name=""/>
          <p:cNvSpPr/>
          <p:nvPr/>
        </p:nvSpPr>
        <p:spPr>
          <a:xfrm>
            <a:off x="3882960" y="3873600"/>
            <a:ext cx="36720" cy="36360"/>
          </a:xfrm>
          <a:custGeom>
            <a:avLst/>
            <a:gdLst/>
            <a:ahLst/>
            <a:rect l="l" t="t" r="r" b="b"/>
            <a:pathLst>
              <a:path w="44" h="46">
                <a:moveTo>
                  <a:pt x="25" y="2"/>
                </a:moveTo>
                <a:lnTo>
                  <a:pt x="25" y="0"/>
                </a:lnTo>
                <a:lnTo>
                  <a:pt x="19" y="7"/>
                </a:lnTo>
                <a:lnTo>
                  <a:pt x="12" y="16"/>
                </a:lnTo>
                <a:lnTo>
                  <a:pt x="9" y="20"/>
                </a:lnTo>
                <a:lnTo>
                  <a:pt x="7" y="23"/>
                </a:lnTo>
                <a:lnTo>
                  <a:pt x="1" y="25"/>
                </a:lnTo>
                <a:lnTo>
                  <a:pt x="0" y="27"/>
                </a:lnTo>
                <a:lnTo>
                  <a:pt x="5" y="46"/>
                </a:lnTo>
                <a:lnTo>
                  <a:pt x="12" y="43"/>
                </a:lnTo>
                <a:lnTo>
                  <a:pt x="19" y="39"/>
                </a:lnTo>
                <a:lnTo>
                  <a:pt x="25" y="36"/>
                </a:lnTo>
                <a:lnTo>
                  <a:pt x="30" y="30"/>
                </a:lnTo>
                <a:lnTo>
                  <a:pt x="37" y="20"/>
                </a:lnTo>
                <a:lnTo>
                  <a:pt x="42" y="11"/>
                </a:lnTo>
                <a:lnTo>
                  <a:pt x="44" y="9"/>
                </a:lnTo>
                <a:lnTo>
                  <a:pt x="25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8" name=""/>
          <p:cNvSpPr/>
          <p:nvPr/>
        </p:nvSpPr>
        <p:spPr>
          <a:xfrm>
            <a:off x="3903840" y="3835440"/>
            <a:ext cx="68040" cy="44280"/>
          </a:xfrm>
          <a:custGeom>
            <a:avLst/>
            <a:gdLst/>
            <a:ahLst/>
            <a:rect l="l" t="t" r="r" b="b"/>
            <a:pathLst>
              <a:path w="85" h="55">
                <a:moveTo>
                  <a:pt x="76" y="0"/>
                </a:moveTo>
                <a:lnTo>
                  <a:pt x="76" y="0"/>
                </a:lnTo>
                <a:lnTo>
                  <a:pt x="60" y="7"/>
                </a:lnTo>
                <a:lnTo>
                  <a:pt x="37" y="18"/>
                </a:lnTo>
                <a:lnTo>
                  <a:pt x="26" y="23"/>
                </a:lnTo>
                <a:lnTo>
                  <a:pt x="16" y="30"/>
                </a:lnTo>
                <a:lnTo>
                  <a:pt x="10" y="34"/>
                </a:lnTo>
                <a:lnTo>
                  <a:pt x="7" y="37"/>
                </a:lnTo>
                <a:lnTo>
                  <a:pt x="3" y="43"/>
                </a:lnTo>
                <a:lnTo>
                  <a:pt x="0" y="48"/>
                </a:lnTo>
                <a:lnTo>
                  <a:pt x="19" y="55"/>
                </a:lnTo>
                <a:lnTo>
                  <a:pt x="21" y="53"/>
                </a:lnTo>
                <a:lnTo>
                  <a:pt x="21" y="51"/>
                </a:lnTo>
                <a:lnTo>
                  <a:pt x="25" y="50"/>
                </a:lnTo>
                <a:lnTo>
                  <a:pt x="28" y="48"/>
                </a:lnTo>
                <a:lnTo>
                  <a:pt x="37" y="41"/>
                </a:lnTo>
                <a:lnTo>
                  <a:pt x="48" y="35"/>
                </a:lnTo>
                <a:lnTo>
                  <a:pt x="69" y="26"/>
                </a:lnTo>
                <a:lnTo>
                  <a:pt x="85" y="18"/>
                </a:lnTo>
                <a:lnTo>
                  <a:pt x="7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9" name=""/>
          <p:cNvSpPr/>
          <p:nvPr/>
        </p:nvSpPr>
        <p:spPr>
          <a:xfrm>
            <a:off x="3963960" y="3790800"/>
            <a:ext cx="60480" cy="59040"/>
          </a:xfrm>
          <a:custGeom>
            <a:avLst/>
            <a:gdLst/>
            <a:ahLst/>
            <a:rect l="l" t="t" r="r" b="b"/>
            <a:pathLst>
              <a:path w="77" h="75">
                <a:moveTo>
                  <a:pt x="62" y="0"/>
                </a:moveTo>
                <a:lnTo>
                  <a:pt x="62" y="0"/>
                </a:lnTo>
                <a:lnTo>
                  <a:pt x="48" y="16"/>
                </a:lnTo>
                <a:lnTo>
                  <a:pt x="34" y="32"/>
                </a:lnTo>
                <a:lnTo>
                  <a:pt x="25" y="37"/>
                </a:lnTo>
                <a:lnTo>
                  <a:pt x="18" y="46"/>
                </a:lnTo>
                <a:lnTo>
                  <a:pt x="13" y="48"/>
                </a:lnTo>
                <a:lnTo>
                  <a:pt x="9" y="51"/>
                </a:lnTo>
                <a:lnTo>
                  <a:pt x="5" y="55"/>
                </a:lnTo>
                <a:lnTo>
                  <a:pt x="0" y="57"/>
                </a:lnTo>
                <a:lnTo>
                  <a:pt x="9" y="75"/>
                </a:lnTo>
                <a:lnTo>
                  <a:pt x="14" y="71"/>
                </a:lnTo>
                <a:lnTo>
                  <a:pt x="21" y="69"/>
                </a:lnTo>
                <a:lnTo>
                  <a:pt x="27" y="66"/>
                </a:lnTo>
                <a:lnTo>
                  <a:pt x="32" y="60"/>
                </a:lnTo>
                <a:lnTo>
                  <a:pt x="39" y="53"/>
                </a:lnTo>
                <a:lnTo>
                  <a:pt x="48" y="44"/>
                </a:lnTo>
                <a:lnTo>
                  <a:pt x="64" y="28"/>
                </a:lnTo>
                <a:lnTo>
                  <a:pt x="77" y="14"/>
                </a:lnTo>
                <a:lnTo>
                  <a:pt x="6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2240" bIns="12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0" name=""/>
          <p:cNvSpPr/>
          <p:nvPr/>
        </p:nvSpPr>
        <p:spPr>
          <a:xfrm>
            <a:off x="4013280" y="3649680"/>
            <a:ext cx="110880" cy="154080"/>
          </a:xfrm>
          <a:custGeom>
            <a:avLst/>
            <a:gdLst/>
            <a:ahLst/>
            <a:rect l="l" t="t" r="r" b="b"/>
            <a:pathLst>
              <a:path w="139" h="194">
                <a:moveTo>
                  <a:pt x="118" y="0"/>
                </a:moveTo>
                <a:lnTo>
                  <a:pt x="120" y="0"/>
                </a:lnTo>
                <a:lnTo>
                  <a:pt x="114" y="12"/>
                </a:lnTo>
                <a:lnTo>
                  <a:pt x="109" y="25"/>
                </a:lnTo>
                <a:lnTo>
                  <a:pt x="104" y="37"/>
                </a:lnTo>
                <a:lnTo>
                  <a:pt x="98" y="50"/>
                </a:lnTo>
                <a:lnTo>
                  <a:pt x="91" y="62"/>
                </a:lnTo>
                <a:lnTo>
                  <a:pt x="86" y="73"/>
                </a:lnTo>
                <a:lnTo>
                  <a:pt x="79" y="85"/>
                </a:lnTo>
                <a:lnTo>
                  <a:pt x="72" y="96"/>
                </a:lnTo>
                <a:lnTo>
                  <a:pt x="64" y="107"/>
                </a:lnTo>
                <a:lnTo>
                  <a:pt x="56" y="117"/>
                </a:lnTo>
                <a:lnTo>
                  <a:pt x="47" y="128"/>
                </a:lnTo>
                <a:lnTo>
                  <a:pt x="40" y="137"/>
                </a:lnTo>
                <a:lnTo>
                  <a:pt x="31" y="149"/>
                </a:lnTo>
                <a:lnTo>
                  <a:pt x="20" y="158"/>
                </a:lnTo>
                <a:lnTo>
                  <a:pt x="11" y="169"/>
                </a:lnTo>
                <a:lnTo>
                  <a:pt x="0" y="180"/>
                </a:lnTo>
                <a:lnTo>
                  <a:pt x="15" y="194"/>
                </a:lnTo>
                <a:lnTo>
                  <a:pt x="25" y="183"/>
                </a:lnTo>
                <a:lnTo>
                  <a:pt x="36" y="172"/>
                </a:lnTo>
                <a:lnTo>
                  <a:pt x="47" y="162"/>
                </a:lnTo>
                <a:lnTo>
                  <a:pt x="56" y="151"/>
                </a:lnTo>
                <a:lnTo>
                  <a:pt x="64" y="140"/>
                </a:lnTo>
                <a:lnTo>
                  <a:pt x="73" y="130"/>
                </a:lnTo>
                <a:lnTo>
                  <a:pt x="82" y="119"/>
                </a:lnTo>
                <a:lnTo>
                  <a:pt x="89" y="107"/>
                </a:lnTo>
                <a:lnTo>
                  <a:pt x="97" y="96"/>
                </a:lnTo>
                <a:lnTo>
                  <a:pt x="104" y="83"/>
                </a:lnTo>
                <a:lnTo>
                  <a:pt x="111" y="71"/>
                </a:lnTo>
                <a:lnTo>
                  <a:pt x="116" y="59"/>
                </a:lnTo>
                <a:lnTo>
                  <a:pt x="123" y="46"/>
                </a:lnTo>
                <a:lnTo>
                  <a:pt x="129" y="34"/>
                </a:lnTo>
                <a:lnTo>
                  <a:pt x="134" y="19"/>
                </a:lnTo>
                <a:lnTo>
                  <a:pt x="139" y="7"/>
                </a:lnTo>
                <a:lnTo>
                  <a:pt x="139" y="5"/>
                </a:lnTo>
                <a:lnTo>
                  <a:pt x="1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1" name=""/>
          <p:cNvSpPr/>
          <p:nvPr/>
        </p:nvSpPr>
        <p:spPr>
          <a:xfrm>
            <a:off x="4106880" y="3513240"/>
            <a:ext cx="123840" cy="141120"/>
          </a:xfrm>
          <a:custGeom>
            <a:avLst/>
            <a:gdLst/>
            <a:ahLst/>
            <a:rect l="l" t="t" r="r" b="b"/>
            <a:pathLst>
              <a:path w="156" h="178">
                <a:moveTo>
                  <a:pt x="149" y="0"/>
                </a:moveTo>
                <a:lnTo>
                  <a:pt x="149" y="0"/>
                </a:lnTo>
                <a:lnTo>
                  <a:pt x="144" y="2"/>
                </a:lnTo>
                <a:lnTo>
                  <a:pt x="139" y="5"/>
                </a:lnTo>
                <a:lnTo>
                  <a:pt x="132" y="7"/>
                </a:lnTo>
                <a:lnTo>
                  <a:pt x="126" y="11"/>
                </a:lnTo>
                <a:lnTo>
                  <a:pt x="114" y="18"/>
                </a:lnTo>
                <a:lnTo>
                  <a:pt x="101" y="27"/>
                </a:lnTo>
                <a:lnTo>
                  <a:pt x="91" y="36"/>
                </a:lnTo>
                <a:lnTo>
                  <a:pt x="80" y="46"/>
                </a:lnTo>
                <a:lnTo>
                  <a:pt x="69" y="59"/>
                </a:lnTo>
                <a:lnTo>
                  <a:pt x="59" y="71"/>
                </a:lnTo>
                <a:lnTo>
                  <a:pt x="50" y="84"/>
                </a:lnTo>
                <a:lnTo>
                  <a:pt x="39" y="96"/>
                </a:lnTo>
                <a:lnTo>
                  <a:pt x="30" y="109"/>
                </a:lnTo>
                <a:lnTo>
                  <a:pt x="23" y="123"/>
                </a:lnTo>
                <a:lnTo>
                  <a:pt x="16" y="135"/>
                </a:lnTo>
                <a:lnTo>
                  <a:pt x="9" y="148"/>
                </a:lnTo>
                <a:lnTo>
                  <a:pt x="5" y="160"/>
                </a:lnTo>
                <a:lnTo>
                  <a:pt x="0" y="173"/>
                </a:lnTo>
                <a:lnTo>
                  <a:pt x="21" y="178"/>
                </a:lnTo>
                <a:lnTo>
                  <a:pt x="25" y="167"/>
                </a:lnTo>
                <a:lnTo>
                  <a:pt x="28" y="157"/>
                </a:lnTo>
                <a:lnTo>
                  <a:pt x="35" y="144"/>
                </a:lnTo>
                <a:lnTo>
                  <a:pt x="41" y="132"/>
                </a:lnTo>
                <a:lnTo>
                  <a:pt x="50" y="119"/>
                </a:lnTo>
                <a:lnTo>
                  <a:pt x="57" y="107"/>
                </a:lnTo>
                <a:lnTo>
                  <a:pt x="66" y="96"/>
                </a:lnTo>
                <a:lnTo>
                  <a:pt x="75" y="84"/>
                </a:lnTo>
                <a:lnTo>
                  <a:pt x="85" y="71"/>
                </a:lnTo>
                <a:lnTo>
                  <a:pt x="96" y="60"/>
                </a:lnTo>
                <a:lnTo>
                  <a:pt x="105" y="52"/>
                </a:lnTo>
                <a:lnTo>
                  <a:pt x="116" y="43"/>
                </a:lnTo>
                <a:lnTo>
                  <a:pt x="126" y="36"/>
                </a:lnTo>
                <a:lnTo>
                  <a:pt x="137" y="28"/>
                </a:lnTo>
                <a:lnTo>
                  <a:pt x="142" y="25"/>
                </a:lnTo>
                <a:lnTo>
                  <a:pt x="146" y="23"/>
                </a:lnTo>
                <a:lnTo>
                  <a:pt x="151" y="21"/>
                </a:lnTo>
                <a:lnTo>
                  <a:pt x="156" y="20"/>
                </a:lnTo>
                <a:lnTo>
                  <a:pt x="156" y="20"/>
                </a:lnTo>
                <a:lnTo>
                  <a:pt x="14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2" name=""/>
          <p:cNvSpPr/>
          <p:nvPr/>
        </p:nvSpPr>
        <p:spPr>
          <a:xfrm>
            <a:off x="4226040" y="3417840"/>
            <a:ext cx="85680" cy="111240"/>
          </a:xfrm>
          <a:custGeom>
            <a:avLst/>
            <a:gdLst/>
            <a:ahLst/>
            <a:rect l="l" t="t" r="r" b="b"/>
            <a:pathLst>
              <a:path w="109" h="141">
                <a:moveTo>
                  <a:pt x="88" y="0"/>
                </a:moveTo>
                <a:lnTo>
                  <a:pt x="88" y="0"/>
                </a:lnTo>
                <a:lnTo>
                  <a:pt x="80" y="19"/>
                </a:lnTo>
                <a:lnTo>
                  <a:pt x="73" y="39"/>
                </a:lnTo>
                <a:lnTo>
                  <a:pt x="70" y="50"/>
                </a:lnTo>
                <a:lnTo>
                  <a:pt x="66" y="57"/>
                </a:lnTo>
                <a:lnTo>
                  <a:pt x="63" y="66"/>
                </a:lnTo>
                <a:lnTo>
                  <a:pt x="59" y="75"/>
                </a:lnTo>
                <a:lnTo>
                  <a:pt x="54" y="82"/>
                </a:lnTo>
                <a:lnTo>
                  <a:pt x="47" y="89"/>
                </a:lnTo>
                <a:lnTo>
                  <a:pt x="41" y="96"/>
                </a:lnTo>
                <a:lnTo>
                  <a:pt x="36" y="103"/>
                </a:lnTo>
                <a:lnTo>
                  <a:pt x="27" y="108"/>
                </a:lnTo>
                <a:lnTo>
                  <a:pt x="20" y="114"/>
                </a:lnTo>
                <a:lnTo>
                  <a:pt x="11" y="117"/>
                </a:lnTo>
                <a:lnTo>
                  <a:pt x="0" y="121"/>
                </a:lnTo>
                <a:lnTo>
                  <a:pt x="7" y="141"/>
                </a:lnTo>
                <a:lnTo>
                  <a:pt x="20" y="135"/>
                </a:lnTo>
                <a:lnTo>
                  <a:pt x="31" y="130"/>
                </a:lnTo>
                <a:lnTo>
                  <a:pt x="41" y="124"/>
                </a:lnTo>
                <a:lnTo>
                  <a:pt x="48" y="117"/>
                </a:lnTo>
                <a:lnTo>
                  <a:pt x="57" y="110"/>
                </a:lnTo>
                <a:lnTo>
                  <a:pt x="64" y="103"/>
                </a:lnTo>
                <a:lnTo>
                  <a:pt x="72" y="94"/>
                </a:lnTo>
                <a:lnTo>
                  <a:pt x="77" y="85"/>
                </a:lnTo>
                <a:lnTo>
                  <a:pt x="82" y="76"/>
                </a:lnTo>
                <a:lnTo>
                  <a:pt x="86" y="66"/>
                </a:lnTo>
                <a:lnTo>
                  <a:pt x="91" y="57"/>
                </a:lnTo>
                <a:lnTo>
                  <a:pt x="95" y="46"/>
                </a:lnTo>
                <a:lnTo>
                  <a:pt x="102" y="27"/>
                </a:lnTo>
                <a:lnTo>
                  <a:pt x="109" y="5"/>
                </a:lnTo>
                <a:lnTo>
                  <a:pt x="109" y="5"/>
                </a:lnTo>
                <a:lnTo>
                  <a:pt x="8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3" name=""/>
          <p:cNvSpPr/>
          <p:nvPr/>
        </p:nvSpPr>
        <p:spPr>
          <a:xfrm>
            <a:off x="4292640" y="3375000"/>
            <a:ext cx="28440" cy="47520"/>
          </a:xfrm>
          <a:custGeom>
            <a:avLst/>
            <a:gdLst/>
            <a:ahLst/>
            <a:rect l="l" t="t" r="r" b="b"/>
            <a:pathLst>
              <a:path w="35" h="59">
                <a:moveTo>
                  <a:pt x="18" y="0"/>
                </a:moveTo>
                <a:lnTo>
                  <a:pt x="14" y="6"/>
                </a:lnTo>
                <a:lnTo>
                  <a:pt x="12" y="11"/>
                </a:lnTo>
                <a:lnTo>
                  <a:pt x="10" y="18"/>
                </a:lnTo>
                <a:lnTo>
                  <a:pt x="7" y="25"/>
                </a:lnTo>
                <a:lnTo>
                  <a:pt x="3" y="41"/>
                </a:lnTo>
                <a:lnTo>
                  <a:pt x="0" y="54"/>
                </a:lnTo>
                <a:lnTo>
                  <a:pt x="23" y="59"/>
                </a:lnTo>
                <a:lnTo>
                  <a:pt x="25" y="47"/>
                </a:lnTo>
                <a:lnTo>
                  <a:pt x="30" y="31"/>
                </a:lnTo>
                <a:lnTo>
                  <a:pt x="32" y="24"/>
                </a:lnTo>
                <a:lnTo>
                  <a:pt x="34" y="18"/>
                </a:lnTo>
                <a:lnTo>
                  <a:pt x="35" y="15"/>
                </a:lnTo>
                <a:lnTo>
                  <a:pt x="35" y="17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4" name=""/>
          <p:cNvSpPr/>
          <p:nvPr/>
        </p:nvSpPr>
        <p:spPr>
          <a:xfrm>
            <a:off x="4305240" y="3371760"/>
            <a:ext cx="1584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5" name=""/>
          <p:cNvSpPr/>
          <p:nvPr/>
        </p:nvSpPr>
        <p:spPr>
          <a:xfrm>
            <a:off x="4289400" y="3368520"/>
            <a:ext cx="31680" cy="30240"/>
          </a:xfrm>
          <a:custGeom>
            <a:avLst/>
            <a:gdLst/>
            <a:ahLst/>
            <a:rect l="l" t="t" r="r" b="b"/>
            <a:pathLst>
              <a:path w="41" h="39">
                <a:moveTo>
                  <a:pt x="20" y="39"/>
                </a:moveTo>
                <a:lnTo>
                  <a:pt x="24" y="33"/>
                </a:lnTo>
                <a:lnTo>
                  <a:pt x="29" y="26"/>
                </a:lnTo>
                <a:lnTo>
                  <a:pt x="32" y="21"/>
                </a:lnTo>
                <a:lnTo>
                  <a:pt x="36" y="16"/>
                </a:lnTo>
                <a:lnTo>
                  <a:pt x="38" y="12"/>
                </a:lnTo>
                <a:lnTo>
                  <a:pt x="41" y="5"/>
                </a:lnTo>
                <a:lnTo>
                  <a:pt x="20" y="0"/>
                </a:lnTo>
                <a:lnTo>
                  <a:pt x="20" y="1"/>
                </a:lnTo>
                <a:lnTo>
                  <a:pt x="18" y="5"/>
                </a:lnTo>
                <a:lnTo>
                  <a:pt x="15" y="8"/>
                </a:lnTo>
                <a:lnTo>
                  <a:pt x="11" y="14"/>
                </a:lnTo>
                <a:lnTo>
                  <a:pt x="6" y="21"/>
                </a:lnTo>
                <a:lnTo>
                  <a:pt x="0" y="30"/>
                </a:lnTo>
                <a:lnTo>
                  <a:pt x="20" y="3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6" name=""/>
          <p:cNvSpPr/>
          <p:nvPr/>
        </p:nvSpPr>
        <p:spPr>
          <a:xfrm>
            <a:off x="4287960" y="3362400"/>
            <a:ext cx="17280" cy="3312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7" name=""/>
          <p:cNvSpPr/>
          <p:nvPr/>
        </p:nvSpPr>
        <p:spPr>
          <a:xfrm>
            <a:off x="4287960" y="3330720"/>
            <a:ext cx="31680" cy="31680"/>
          </a:xfrm>
          <a:custGeom>
            <a:avLst/>
            <a:gdLst/>
            <a:ahLst/>
            <a:rect l="l" t="t" r="r" b="b"/>
            <a:pathLst>
              <a:path w="41" h="40">
                <a:moveTo>
                  <a:pt x="25" y="14"/>
                </a:moveTo>
                <a:lnTo>
                  <a:pt x="25" y="0"/>
                </a:lnTo>
                <a:lnTo>
                  <a:pt x="19" y="5"/>
                </a:lnTo>
                <a:lnTo>
                  <a:pt x="12" y="16"/>
                </a:lnTo>
                <a:lnTo>
                  <a:pt x="7" y="21"/>
                </a:lnTo>
                <a:lnTo>
                  <a:pt x="3" y="26"/>
                </a:lnTo>
                <a:lnTo>
                  <a:pt x="1" y="33"/>
                </a:lnTo>
                <a:lnTo>
                  <a:pt x="0" y="40"/>
                </a:lnTo>
                <a:lnTo>
                  <a:pt x="21" y="40"/>
                </a:lnTo>
                <a:lnTo>
                  <a:pt x="21" y="39"/>
                </a:lnTo>
                <a:lnTo>
                  <a:pt x="23" y="35"/>
                </a:lnTo>
                <a:lnTo>
                  <a:pt x="26" y="32"/>
                </a:lnTo>
                <a:lnTo>
                  <a:pt x="30" y="26"/>
                </a:lnTo>
                <a:lnTo>
                  <a:pt x="35" y="19"/>
                </a:lnTo>
                <a:lnTo>
                  <a:pt x="41" y="14"/>
                </a:lnTo>
                <a:lnTo>
                  <a:pt x="41" y="0"/>
                </a:lnTo>
                <a:lnTo>
                  <a:pt x="25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8" name=""/>
          <p:cNvSpPr/>
          <p:nvPr/>
        </p:nvSpPr>
        <p:spPr>
          <a:xfrm>
            <a:off x="4292640" y="3305160"/>
            <a:ext cx="27000" cy="36360"/>
          </a:xfrm>
          <a:custGeom>
            <a:avLst/>
            <a:gdLst/>
            <a:ahLst/>
            <a:rect l="l" t="t" r="r" b="b"/>
            <a:pathLst>
              <a:path w="34" h="47">
                <a:moveTo>
                  <a:pt x="0" y="0"/>
                </a:moveTo>
                <a:lnTo>
                  <a:pt x="0" y="0"/>
                </a:lnTo>
                <a:lnTo>
                  <a:pt x="0" y="8"/>
                </a:lnTo>
                <a:lnTo>
                  <a:pt x="2" y="13"/>
                </a:lnTo>
                <a:lnTo>
                  <a:pt x="2" y="20"/>
                </a:lnTo>
                <a:lnTo>
                  <a:pt x="3" y="25"/>
                </a:lnTo>
                <a:lnTo>
                  <a:pt x="7" y="33"/>
                </a:lnTo>
                <a:lnTo>
                  <a:pt x="10" y="36"/>
                </a:lnTo>
                <a:lnTo>
                  <a:pt x="14" y="41"/>
                </a:lnTo>
                <a:lnTo>
                  <a:pt x="18" y="47"/>
                </a:lnTo>
                <a:lnTo>
                  <a:pt x="34" y="33"/>
                </a:lnTo>
                <a:lnTo>
                  <a:pt x="30" y="29"/>
                </a:lnTo>
                <a:lnTo>
                  <a:pt x="28" y="25"/>
                </a:lnTo>
                <a:lnTo>
                  <a:pt x="26" y="22"/>
                </a:lnTo>
                <a:lnTo>
                  <a:pt x="25" y="18"/>
                </a:lnTo>
                <a:lnTo>
                  <a:pt x="23" y="15"/>
                </a:lnTo>
                <a:lnTo>
                  <a:pt x="23" y="11"/>
                </a:lnTo>
                <a:lnTo>
                  <a:pt x="23" y="6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9" name=""/>
          <p:cNvSpPr/>
          <p:nvPr/>
        </p:nvSpPr>
        <p:spPr>
          <a:xfrm>
            <a:off x="4292640" y="3251160"/>
            <a:ext cx="25200" cy="54000"/>
          </a:xfrm>
          <a:custGeom>
            <a:avLst/>
            <a:gdLst/>
            <a:ahLst/>
            <a:rect l="l" t="t" r="r" b="b"/>
            <a:pathLst>
              <a:path w="30" h="67">
                <a:moveTo>
                  <a:pt x="7" y="0"/>
                </a:moveTo>
                <a:lnTo>
                  <a:pt x="7" y="0"/>
                </a:lnTo>
                <a:lnTo>
                  <a:pt x="7" y="14"/>
                </a:lnTo>
                <a:lnTo>
                  <a:pt x="3" y="30"/>
                </a:lnTo>
                <a:lnTo>
                  <a:pt x="3" y="37"/>
                </a:lnTo>
                <a:lnTo>
                  <a:pt x="2" y="48"/>
                </a:lnTo>
                <a:lnTo>
                  <a:pt x="0" y="57"/>
                </a:lnTo>
                <a:lnTo>
                  <a:pt x="0" y="67"/>
                </a:lnTo>
                <a:lnTo>
                  <a:pt x="23" y="67"/>
                </a:lnTo>
                <a:lnTo>
                  <a:pt x="23" y="59"/>
                </a:lnTo>
                <a:lnTo>
                  <a:pt x="23" y="50"/>
                </a:lnTo>
                <a:lnTo>
                  <a:pt x="25" y="41"/>
                </a:lnTo>
                <a:lnTo>
                  <a:pt x="26" y="32"/>
                </a:lnTo>
                <a:lnTo>
                  <a:pt x="28" y="16"/>
                </a:lnTo>
                <a:lnTo>
                  <a:pt x="30" y="0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0" name=""/>
          <p:cNvSpPr/>
          <p:nvPr/>
        </p:nvSpPr>
        <p:spPr>
          <a:xfrm>
            <a:off x="4287960" y="3218040"/>
            <a:ext cx="29880" cy="33120"/>
          </a:xfrm>
          <a:custGeom>
            <a:avLst/>
            <a:gdLst/>
            <a:ahLst/>
            <a:rect l="l" t="t" r="r" b="b"/>
            <a:pathLst>
              <a:path w="37" h="43">
                <a:moveTo>
                  <a:pt x="10" y="0"/>
                </a:moveTo>
                <a:lnTo>
                  <a:pt x="0" y="11"/>
                </a:lnTo>
                <a:lnTo>
                  <a:pt x="0" y="14"/>
                </a:lnTo>
                <a:lnTo>
                  <a:pt x="1" y="20"/>
                </a:lnTo>
                <a:lnTo>
                  <a:pt x="1" y="23"/>
                </a:lnTo>
                <a:lnTo>
                  <a:pt x="5" y="27"/>
                </a:lnTo>
                <a:lnTo>
                  <a:pt x="7" y="30"/>
                </a:lnTo>
                <a:lnTo>
                  <a:pt x="10" y="34"/>
                </a:lnTo>
                <a:lnTo>
                  <a:pt x="12" y="34"/>
                </a:lnTo>
                <a:lnTo>
                  <a:pt x="14" y="36"/>
                </a:lnTo>
                <a:lnTo>
                  <a:pt x="14" y="38"/>
                </a:lnTo>
                <a:lnTo>
                  <a:pt x="14" y="39"/>
                </a:lnTo>
                <a:lnTo>
                  <a:pt x="14" y="43"/>
                </a:lnTo>
                <a:lnTo>
                  <a:pt x="37" y="43"/>
                </a:lnTo>
                <a:lnTo>
                  <a:pt x="37" y="38"/>
                </a:lnTo>
                <a:lnTo>
                  <a:pt x="35" y="34"/>
                </a:lnTo>
                <a:lnTo>
                  <a:pt x="35" y="30"/>
                </a:lnTo>
                <a:lnTo>
                  <a:pt x="33" y="25"/>
                </a:lnTo>
                <a:lnTo>
                  <a:pt x="30" y="21"/>
                </a:lnTo>
                <a:lnTo>
                  <a:pt x="26" y="18"/>
                </a:lnTo>
                <a:lnTo>
                  <a:pt x="25" y="16"/>
                </a:lnTo>
                <a:lnTo>
                  <a:pt x="23" y="14"/>
                </a:lnTo>
                <a:lnTo>
                  <a:pt x="23" y="14"/>
                </a:lnTo>
                <a:lnTo>
                  <a:pt x="23" y="14"/>
                </a:lnTo>
                <a:lnTo>
                  <a:pt x="23" y="13"/>
                </a:lnTo>
                <a:lnTo>
                  <a:pt x="21" y="11"/>
                </a:lnTo>
                <a:lnTo>
                  <a:pt x="10" y="21"/>
                </a:lnTo>
                <a:lnTo>
                  <a:pt x="1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1" name=""/>
          <p:cNvSpPr/>
          <p:nvPr/>
        </p:nvSpPr>
        <p:spPr>
          <a:xfrm>
            <a:off x="4295880" y="3218040"/>
            <a:ext cx="21960" cy="15840"/>
          </a:xfrm>
          <a:custGeom>
            <a:avLst/>
            <a:gdLst/>
            <a:ahLst/>
            <a:rect l="l" t="t" r="r" b="b"/>
            <a:pathLst>
              <a:path w="27" h="21">
                <a:moveTo>
                  <a:pt x="4" y="11"/>
                </a:moveTo>
                <a:lnTo>
                  <a:pt x="16" y="0"/>
                </a:lnTo>
                <a:lnTo>
                  <a:pt x="7" y="0"/>
                </a:lnTo>
                <a:lnTo>
                  <a:pt x="0" y="0"/>
                </a:lnTo>
                <a:lnTo>
                  <a:pt x="0" y="21"/>
                </a:lnTo>
                <a:lnTo>
                  <a:pt x="7" y="21"/>
                </a:lnTo>
                <a:lnTo>
                  <a:pt x="16" y="21"/>
                </a:lnTo>
                <a:lnTo>
                  <a:pt x="27" y="11"/>
                </a:lnTo>
                <a:lnTo>
                  <a:pt x="4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2" name=""/>
          <p:cNvSpPr/>
          <p:nvPr/>
        </p:nvSpPr>
        <p:spPr>
          <a:xfrm>
            <a:off x="4299120" y="3186000"/>
            <a:ext cx="20520" cy="39960"/>
          </a:xfrm>
          <a:custGeom>
            <a:avLst/>
            <a:gdLst/>
            <a:ahLst/>
            <a:rect l="l" t="t" r="r" b="b"/>
            <a:pathLst>
              <a:path w="27" h="50">
                <a:moveTo>
                  <a:pt x="3" y="0"/>
                </a:moveTo>
                <a:lnTo>
                  <a:pt x="3" y="2"/>
                </a:lnTo>
                <a:lnTo>
                  <a:pt x="3" y="11"/>
                </a:lnTo>
                <a:lnTo>
                  <a:pt x="2" y="23"/>
                </a:lnTo>
                <a:lnTo>
                  <a:pt x="0" y="37"/>
                </a:lnTo>
                <a:lnTo>
                  <a:pt x="0" y="50"/>
                </a:lnTo>
                <a:lnTo>
                  <a:pt x="23" y="50"/>
                </a:lnTo>
                <a:lnTo>
                  <a:pt x="23" y="37"/>
                </a:lnTo>
                <a:lnTo>
                  <a:pt x="25" y="25"/>
                </a:lnTo>
                <a:lnTo>
                  <a:pt x="27" y="12"/>
                </a:lnTo>
                <a:lnTo>
                  <a:pt x="27" y="2"/>
                </a:lnTo>
                <a:lnTo>
                  <a:pt x="27" y="5"/>
                </a:lnTo>
                <a:lnTo>
                  <a:pt x="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3" name=""/>
          <p:cNvSpPr/>
          <p:nvPr/>
        </p:nvSpPr>
        <p:spPr>
          <a:xfrm>
            <a:off x="4303800" y="3144960"/>
            <a:ext cx="39600" cy="46080"/>
          </a:xfrm>
          <a:custGeom>
            <a:avLst/>
            <a:gdLst/>
            <a:ahLst/>
            <a:rect l="l" t="t" r="r" b="b"/>
            <a:pathLst>
              <a:path w="52" h="57">
                <a:moveTo>
                  <a:pt x="39" y="20"/>
                </a:moveTo>
                <a:lnTo>
                  <a:pt x="32" y="6"/>
                </a:lnTo>
                <a:lnTo>
                  <a:pt x="31" y="11"/>
                </a:lnTo>
                <a:lnTo>
                  <a:pt x="25" y="16"/>
                </a:lnTo>
                <a:lnTo>
                  <a:pt x="20" y="22"/>
                </a:lnTo>
                <a:lnTo>
                  <a:pt x="16" y="27"/>
                </a:lnTo>
                <a:lnTo>
                  <a:pt x="11" y="32"/>
                </a:lnTo>
                <a:lnTo>
                  <a:pt x="7" y="38"/>
                </a:lnTo>
                <a:lnTo>
                  <a:pt x="2" y="45"/>
                </a:lnTo>
                <a:lnTo>
                  <a:pt x="0" y="52"/>
                </a:lnTo>
                <a:lnTo>
                  <a:pt x="22" y="57"/>
                </a:lnTo>
                <a:lnTo>
                  <a:pt x="22" y="52"/>
                </a:lnTo>
                <a:lnTo>
                  <a:pt x="25" y="48"/>
                </a:lnTo>
                <a:lnTo>
                  <a:pt x="27" y="45"/>
                </a:lnTo>
                <a:lnTo>
                  <a:pt x="32" y="41"/>
                </a:lnTo>
                <a:lnTo>
                  <a:pt x="36" y="36"/>
                </a:lnTo>
                <a:lnTo>
                  <a:pt x="41" y="29"/>
                </a:lnTo>
                <a:lnTo>
                  <a:pt x="47" y="23"/>
                </a:lnTo>
                <a:lnTo>
                  <a:pt x="52" y="15"/>
                </a:lnTo>
                <a:lnTo>
                  <a:pt x="45" y="0"/>
                </a:lnTo>
                <a:lnTo>
                  <a:pt x="39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4" name=""/>
          <p:cNvSpPr/>
          <p:nvPr/>
        </p:nvSpPr>
        <p:spPr>
          <a:xfrm>
            <a:off x="4307040" y="3130560"/>
            <a:ext cx="31680" cy="30240"/>
          </a:xfrm>
          <a:custGeom>
            <a:avLst/>
            <a:gdLst/>
            <a:ahLst/>
            <a:rect l="l" t="t" r="r" b="b"/>
            <a:pathLst>
              <a:path w="39" h="37">
                <a:moveTo>
                  <a:pt x="5" y="0"/>
                </a:moveTo>
                <a:lnTo>
                  <a:pt x="0" y="17"/>
                </a:lnTo>
                <a:lnTo>
                  <a:pt x="7" y="24"/>
                </a:lnTo>
                <a:lnTo>
                  <a:pt x="14" y="28"/>
                </a:lnTo>
                <a:lnTo>
                  <a:pt x="19" y="32"/>
                </a:lnTo>
                <a:lnTo>
                  <a:pt x="23" y="33"/>
                </a:lnTo>
                <a:lnTo>
                  <a:pt x="28" y="35"/>
                </a:lnTo>
                <a:lnTo>
                  <a:pt x="33" y="37"/>
                </a:lnTo>
                <a:lnTo>
                  <a:pt x="39" y="17"/>
                </a:lnTo>
                <a:lnTo>
                  <a:pt x="35" y="16"/>
                </a:lnTo>
                <a:lnTo>
                  <a:pt x="30" y="14"/>
                </a:lnTo>
                <a:lnTo>
                  <a:pt x="28" y="14"/>
                </a:lnTo>
                <a:lnTo>
                  <a:pt x="26" y="12"/>
                </a:lnTo>
                <a:lnTo>
                  <a:pt x="21" y="8"/>
                </a:lnTo>
                <a:lnTo>
                  <a:pt x="16" y="1"/>
                </a:lnTo>
                <a:lnTo>
                  <a:pt x="10" y="19"/>
                </a:lnTo>
                <a:lnTo>
                  <a:pt x="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5" name=""/>
          <p:cNvSpPr/>
          <p:nvPr/>
        </p:nvSpPr>
        <p:spPr>
          <a:xfrm>
            <a:off x="4311720" y="3129120"/>
            <a:ext cx="27000" cy="17280"/>
          </a:xfrm>
          <a:custGeom>
            <a:avLst/>
            <a:gdLst/>
            <a:ahLst/>
            <a:rect l="l" t="t" r="r" b="b"/>
            <a:pathLst>
              <a:path w="34" h="21">
                <a:moveTo>
                  <a:pt x="14" y="9"/>
                </a:moveTo>
                <a:lnTo>
                  <a:pt x="23" y="2"/>
                </a:lnTo>
                <a:lnTo>
                  <a:pt x="21" y="2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3" y="0"/>
                </a:lnTo>
                <a:lnTo>
                  <a:pt x="0" y="2"/>
                </a:lnTo>
                <a:lnTo>
                  <a:pt x="5" y="21"/>
                </a:lnTo>
                <a:lnTo>
                  <a:pt x="9" y="19"/>
                </a:lnTo>
                <a:lnTo>
                  <a:pt x="11" y="19"/>
                </a:lnTo>
                <a:lnTo>
                  <a:pt x="12" y="19"/>
                </a:lnTo>
                <a:lnTo>
                  <a:pt x="12" y="19"/>
                </a:lnTo>
                <a:lnTo>
                  <a:pt x="18" y="21"/>
                </a:lnTo>
                <a:lnTo>
                  <a:pt x="23" y="21"/>
                </a:lnTo>
                <a:lnTo>
                  <a:pt x="34" y="14"/>
                </a:lnTo>
                <a:lnTo>
                  <a:pt x="14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6" name=""/>
          <p:cNvSpPr/>
          <p:nvPr/>
        </p:nvSpPr>
        <p:spPr>
          <a:xfrm>
            <a:off x="4322880" y="3111480"/>
            <a:ext cx="23760" cy="28440"/>
          </a:xfrm>
          <a:custGeom>
            <a:avLst/>
            <a:gdLst/>
            <a:ahLst/>
            <a:rect l="l" t="t" r="r" b="b"/>
            <a:pathLst>
              <a:path w="30" h="37">
                <a:moveTo>
                  <a:pt x="29" y="0"/>
                </a:moveTo>
                <a:lnTo>
                  <a:pt x="29" y="0"/>
                </a:lnTo>
                <a:lnTo>
                  <a:pt x="22" y="1"/>
                </a:lnTo>
                <a:lnTo>
                  <a:pt x="16" y="5"/>
                </a:lnTo>
                <a:lnTo>
                  <a:pt x="13" y="9"/>
                </a:lnTo>
                <a:lnTo>
                  <a:pt x="9" y="12"/>
                </a:lnTo>
                <a:lnTo>
                  <a:pt x="4" y="21"/>
                </a:lnTo>
                <a:lnTo>
                  <a:pt x="0" y="30"/>
                </a:lnTo>
                <a:lnTo>
                  <a:pt x="22" y="37"/>
                </a:lnTo>
                <a:lnTo>
                  <a:pt x="23" y="30"/>
                </a:lnTo>
                <a:lnTo>
                  <a:pt x="27" y="23"/>
                </a:lnTo>
                <a:lnTo>
                  <a:pt x="29" y="21"/>
                </a:lnTo>
                <a:lnTo>
                  <a:pt x="30" y="19"/>
                </a:lnTo>
                <a:lnTo>
                  <a:pt x="29" y="19"/>
                </a:lnTo>
                <a:lnTo>
                  <a:pt x="2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7" name=""/>
          <p:cNvSpPr/>
          <p:nvPr/>
        </p:nvSpPr>
        <p:spPr>
          <a:xfrm>
            <a:off x="4344840" y="3111480"/>
            <a:ext cx="14400" cy="15840"/>
          </a:xfrm>
          <a:custGeom>
            <a:avLst/>
            <a:gdLst/>
            <a:ahLst/>
            <a:rect l="l" t="t" r="r" b="b"/>
            <a:pathLst>
              <a:path w="17" h="21">
                <a:moveTo>
                  <a:pt x="17" y="0"/>
                </a:move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lnTo>
                  <a:pt x="9" y="21"/>
                </a:lnTo>
                <a:lnTo>
                  <a:pt x="17" y="21"/>
                </a:lnTo>
                <a:lnTo>
                  <a:pt x="1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8" name=""/>
          <p:cNvSpPr/>
          <p:nvPr/>
        </p:nvSpPr>
        <p:spPr>
          <a:xfrm>
            <a:off x="4351320" y="3119400"/>
            <a:ext cx="15840" cy="176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9" name=""/>
          <p:cNvSpPr/>
          <p:nvPr/>
        </p:nvSpPr>
        <p:spPr>
          <a:xfrm>
            <a:off x="4354560" y="3063960"/>
            <a:ext cx="74520" cy="77760"/>
          </a:xfrm>
          <a:custGeom>
            <a:avLst/>
            <a:gdLst/>
            <a:ahLst/>
            <a:rect l="l" t="t" r="r" b="b"/>
            <a:pathLst>
              <a:path w="95" h="98">
                <a:moveTo>
                  <a:pt x="77" y="2"/>
                </a:moveTo>
                <a:lnTo>
                  <a:pt x="79" y="0"/>
                </a:lnTo>
                <a:lnTo>
                  <a:pt x="70" y="9"/>
                </a:lnTo>
                <a:lnTo>
                  <a:pt x="59" y="19"/>
                </a:lnTo>
                <a:lnTo>
                  <a:pt x="48" y="30"/>
                </a:lnTo>
                <a:lnTo>
                  <a:pt x="39" y="41"/>
                </a:lnTo>
                <a:lnTo>
                  <a:pt x="20" y="64"/>
                </a:lnTo>
                <a:lnTo>
                  <a:pt x="0" y="84"/>
                </a:lnTo>
                <a:lnTo>
                  <a:pt x="15" y="98"/>
                </a:lnTo>
                <a:lnTo>
                  <a:pt x="36" y="76"/>
                </a:lnTo>
                <a:lnTo>
                  <a:pt x="56" y="55"/>
                </a:lnTo>
                <a:lnTo>
                  <a:pt x="64" y="43"/>
                </a:lnTo>
                <a:lnTo>
                  <a:pt x="75" y="34"/>
                </a:lnTo>
                <a:lnTo>
                  <a:pt x="84" y="23"/>
                </a:lnTo>
                <a:lnTo>
                  <a:pt x="93" y="16"/>
                </a:lnTo>
                <a:lnTo>
                  <a:pt x="95" y="14"/>
                </a:lnTo>
                <a:lnTo>
                  <a:pt x="77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0" name=""/>
          <p:cNvSpPr/>
          <p:nvPr/>
        </p:nvSpPr>
        <p:spPr>
          <a:xfrm>
            <a:off x="4414680" y="3044880"/>
            <a:ext cx="55800" cy="31680"/>
          </a:xfrm>
          <a:custGeom>
            <a:avLst/>
            <a:gdLst/>
            <a:ahLst/>
            <a:rect l="l" t="t" r="r" b="b"/>
            <a:pathLst>
              <a:path w="69" h="39">
                <a:moveTo>
                  <a:pt x="57" y="0"/>
                </a:moveTo>
                <a:lnTo>
                  <a:pt x="57" y="0"/>
                </a:lnTo>
                <a:lnTo>
                  <a:pt x="53" y="2"/>
                </a:lnTo>
                <a:lnTo>
                  <a:pt x="50" y="4"/>
                </a:lnTo>
                <a:lnTo>
                  <a:pt x="43" y="5"/>
                </a:lnTo>
                <a:lnTo>
                  <a:pt x="34" y="7"/>
                </a:lnTo>
                <a:lnTo>
                  <a:pt x="25" y="11"/>
                </a:lnTo>
                <a:lnTo>
                  <a:pt x="18" y="14"/>
                </a:lnTo>
                <a:lnTo>
                  <a:pt x="12" y="16"/>
                </a:lnTo>
                <a:lnTo>
                  <a:pt x="9" y="20"/>
                </a:lnTo>
                <a:lnTo>
                  <a:pt x="3" y="23"/>
                </a:lnTo>
                <a:lnTo>
                  <a:pt x="0" y="27"/>
                </a:lnTo>
                <a:lnTo>
                  <a:pt x="18" y="39"/>
                </a:lnTo>
                <a:lnTo>
                  <a:pt x="19" y="37"/>
                </a:lnTo>
                <a:lnTo>
                  <a:pt x="21" y="36"/>
                </a:lnTo>
                <a:lnTo>
                  <a:pt x="23" y="34"/>
                </a:lnTo>
                <a:lnTo>
                  <a:pt x="27" y="32"/>
                </a:lnTo>
                <a:lnTo>
                  <a:pt x="34" y="28"/>
                </a:lnTo>
                <a:lnTo>
                  <a:pt x="41" y="27"/>
                </a:lnTo>
                <a:lnTo>
                  <a:pt x="48" y="25"/>
                </a:lnTo>
                <a:lnTo>
                  <a:pt x="55" y="23"/>
                </a:lnTo>
                <a:lnTo>
                  <a:pt x="62" y="20"/>
                </a:lnTo>
                <a:lnTo>
                  <a:pt x="69" y="18"/>
                </a:lnTo>
                <a:lnTo>
                  <a:pt x="5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1" name=""/>
          <p:cNvSpPr/>
          <p:nvPr/>
        </p:nvSpPr>
        <p:spPr>
          <a:xfrm>
            <a:off x="4459320" y="3011400"/>
            <a:ext cx="50760" cy="46080"/>
          </a:xfrm>
          <a:custGeom>
            <a:avLst/>
            <a:gdLst/>
            <a:ahLst/>
            <a:rect l="l" t="t" r="r" b="b"/>
            <a:pathLst>
              <a:path w="62" h="59">
                <a:moveTo>
                  <a:pt x="55" y="0"/>
                </a:moveTo>
                <a:lnTo>
                  <a:pt x="55" y="0"/>
                </a:lnTo>
                <a:lnTo>
                  <a:pt x="44" y="6"/>
                </a:lnTo>
                <a:lnTo>
                  <a:pt x="37" y="11"/>
                </a:lnTo>
                <a:lnTo>
                  <a:pt x="30" y="16"/>
                </a:lnTo>
                <a:lnTo>
                  <a:pt x="25" y="22"/>
                </a:lnTo>
                <a:lnTo>
                  <a:pt x="19" y="27"/>
                </a:lnTo>
                <a:lnTo>
                  <a:pt x="16" y="30"/>
                </a:lnTo>
                <a:lnTo>
                  <a:pt x="9" y="36"/>
                </a:lnTo>
                <a:lnTo>
                  <a:pt x="0" y="43"/>
                </a:lnTo>
                <a:lnTo>
                  <a:pt x="10" y="59"/>
                </a:lnTo>
                <a:lnTo>
                  <a:pt x="21" y="52"/>
                </a:lnTo>
                <a:lnTo>
                  <a:pt x="30" y="47"/>
                </a:lnTo>
                <a:lnTo>
                  <a:pt x="35" y="41"/>
                </a:lnTo>
                <a:lnTo>
                  <a:pt x="41" y="36"/>
                </a:lnTo>
                <a:lnTo>
                  <a:pt x="46" y="30"/>
                </a:lnTo>
                <a:lnTo>
                  <a:pt x="50" y="27"/>
                </a:lnTo>
                <a:lnTo>
                  <a:pt x="55" y="23"/>
                </a:lnTo>
                <a:lnTo>
                  <a:pt x="62" y="20"/>
                </a:lnTo>
                <a:lnTo>
                  <a:pt x="60" y="20"/>
                </a:lnTo>
                <a:lnTo>
                  <a:pt x="5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2" name=""/>
          <p:cNvSpPr/>
          <p:nvPr/>
        </p:nvSpPr>
        <p:spPr>
          <a:xfrm>
            <a:off x="4505400" y="2984400"/>
            <a:ext cx="42840" cy="41400"/>
          </a:xfrm>
          <a:custGeom>
            <a:avLst/>
            <a:gdLst/>
            <a:ahLst/>
            <a:rect l="l" t="t" r="r" b="b"/>
            <a:pathLst>
              <a:path w="55" h="54">
                <a:moveTo>
                  <a:pt x="41" y="0"/>
                </a:moveTo>
                <a:lnTo>
                  <a:pt x="39" y="2"/>
                </a:lnTo>
                <a:lnTo>
                  <a:pt x="30" y="15"/>
                </a:lnTo>
                <a:lnTo>
                  <a:pt x="23" y="24"/>
                </a:lnTo>
                <a:lnTo>
                  <a:pt x="19" y="25"/>
                </a:lnTo>
                <a:lnTo>
                  <a:pt x="14" y="29"/>
                </a:lnTo>
                <a:lnTo>
                  <a:pt x="9" y="31"/>
                </a:lnTo>
                <a:lnTo>
                  <a:pt x="0" y="34"/>
                </a:lnTo>
                <a:lnTo>
                  <a:pt x="5" y="54"/>
                </a:lnTo>
                <a:lnTo>
                  <a:pt x="14" y="50"/>
                </a:lnTo>
                <a:lnTo>
                  <a:pt x="23" y="47"/>
                </a:lnTo>
                <a:lnTo>
                  <a:pt x="30" y="43"/>
                </a:lnTo>
                <a:lnTo>
                  <a:pt x="37" y="38"/>
                </a:lnTo>
                <a:lnTo>
                  <a:pt x="46" y="27"/>
                </a:lnTo>
                <a:lnTo>
                  <a:pt x="55" y="15"/>
                </a:lnTo>
                <a:lnTo>
                  <a:pt x="53" y="18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3" name=""/>
          <p:cNvSpPr/>
          <p:nvPr/>
        </p:nvSpPr>
        <p:spPr>
          <a:xfrm>
            <a:off x="4538520" y="2973240"/>
            <a:ext cx="44640" cy="25560"/>
          </a:xfrm>
          <a:custGeom>
            <a:avLst/>
            <a:gdLst/>
            <a:ahLst/>
            <a:rect l="l" t="t" r="r" b="b"/>
            <a:pathLst>
              <a:path w="56" h="32">
                <a:moveTo>
                  <a:pt x="49" y="0"/>
                </a:moveTo>
                <a:lnTo>
                  <a:pt x="34" y="7"/>
                </a:lnTo>
                <a:lnTo>
                  <a:pt x="36" y="7"/>
                </a:lnTo>
                <a:lnTo>
                  <a:pt x="33" y="7"/>
                </a:lnTo>
                <a:lnTo>
                  <a:pt x="27" y="9"/>
                </a:lnTo>
                <a:lnTo>
                  <a:pt x="22" y="9"/>
                </a:lnTo>
                <a:lnTo>
                  <a:pt x="15" y="9"/>
                </a:lnTo>
                <a:lnTo>
                  <a:pt x="8" y="13"/>
                </a:lnTo>
                <a:lnTo>
                  <a:pt x="0" y="14"/>
                </a:lnTo>
                <a:lnTo>
                  <a:pt x="13" y="32"/>
                </a:lnTo>
                <a:lnTo>
                  <a:pt x="15" y="30"/>
                </a:lnTo>
                <a:lnTo>
                  <a:pt x="18" y="30"/>
                </a:lnTo>
                <a:lnTo>
                  <a:pt x="24" y="30"/>
                </a:lnTo>
                <a:lnTo>
                  <a:pt x="31" y="29"/>
                </a:lnTo>
                <a:lnTo>
                  <a:pt x="36" y="29"/>
                </a:lnTo>
                <a:lnTo>
                  <a:pt x="43" y="27"/>
                </a:lnTo>
                <a:lnTo>
                  <a:pt x="49" y="23"/>
                </a:lnTo>
                <a:lnTo>
                  <a:pt x="50" y="20"/>
                </a:lnTo>
                <a:lnTo>
                  <a:pt x="54" y="16"/>
                </a:lnTo>
                <a:lnTo>
                  <a:pt x="56" y="13"/>
                </a:lnTo>
                <a:lnTo>
                  <a:pt x="41" y="20"/>
                </a:lnTo>
                <a:lnTo>
                  <a:pt x="4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4" name=""/>
          <p:cNvSpPr/>
          <p:nvPr/>
        </p:nvSpPr>
        <p:spPr>
          <a:xfrm>
            <a:off x="4572000" y="2963880"/>
            <a:ext cx="39600" cy="25560"/>
          </a:xfrm>
          <a:custGeom>
            <a:avLst/>
            <a:gdLst/>
            <a:ahLst/>
            <a:rect l="l" t="t" r="r" b="b"/>
            <a:pathLst>
              <a:path w="50" h="33">
                <a:moveTo>
                  <a:pt x="41" y="0"/>
                </a:moveTo>
                <a:lnTo>
                  <a:pt x="31" y="6"/>
                </a:lnTo>
                <a:lnTo>
                  <a:pt x="29" y="8"/>
                </a:lnTo>
                <a:lnTo>
                  <a:pt x="29" y="8"/>
                </a:lnTo>
                <a:lnTo>
                  <a:pt x="27" y="11"/>
                </a:lnTo>
                <a:lnTo>
                  <a:pt x="25" y="11"/>
                </a:lnTo>
                <a:lnTo>
                  <a:pt x="22" y="13"/>
                </a:lnTo>
                <a:lnTo>
                  <a:pt x="18" y="13"/>
                </a:lnTo>
                <a:lnTo>
                  <a:pt x="15" y="13"/>
                </a:lnTo>
                <a:lnTo>
                  <a:pt x="8" y="11"/>
                </a:lnTo>
                <a:lnTo>
                  <a:pt x="0" y="29"/>
                </a:lnTo>
                <a:lnTo>
                  <a:pt x="9" y="33"/>
                </a:lnTo>
                <a:lnTo>
                  <a:pt x="18" y="33"/>
                </a:lnTo>
                <a:lnTo>
                  <a:pt x="25" y="31"/>
                </a:lnTo>
                <a:lnTo>
                  <a:pt x="34" y="29"/>
                </a:lnTo>
                <a:lnTo>
                  <a:pt x="40" y="27"/>
                </a:lnTo>
                <a:lnTo>
                  <a:pt x="45" y="24"/>
                </a:lnTo>
                <a:lnTo>
                  <a:pt x="48" y="18"/>
                </a:lnTo>
                <a:lnTo>
                  <a:pt x="50" y="15"/>
                </a:lnTo>
                <a:lnTo>
                  <a:pt x="41" y="20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5" name=""/>
          <p:cNvSpPr/>
          <p:nvPr/>
        </p:nvSpPr>
        <p:spPr>
          <a:xfrm>
            <a:off x="4602240" y="2948040"/>
            <a:ext cx="39600" cy="31680"/>
          </a:xfrm>
          <a:custGeom>
            <a:avLst/>
            <a:gdLst/>
            <a:ahLst/>
            <a:rect l="l" t="t" r="r" b="b"/>
            <a:pathLst>
              <a:path w="49" h="41">
                <a:moveTo>
                  <a:pt x="42" y="0"/>
                </a:moveTo>
                <a:lnTo>
                  <a:pt x="32" y="5"/>
                </a:lnTo>
                <a:lnTo>
                  <a:pt x="19" y="13"/>
                </a:lnTo>
                <a:lnTo>
                  <a:pt x="14" y="16"/>
                </a:lnTo>
                <a:lnTo>
                  <a:pt x="8" y="18"/>
                </a:lnTo>
                <a:lnTo>
                  <a:pt x="3" y="20"/>
                </a:lnTo>
                <a:lnTo>
                  <a:pt x="0" y="21"/>
                </a:lnTo>
                <a:lnTo>
                  <a:pt x="0" y="41"/>
                </a:lnTo>
                <a:lnTo>
                  <a:pt x="8" y="39"/>
                </a:lnTo>
                <a:lnTo>
                  <a:pt x="17" y="38"/>
                </a:lnTo>
                <a:lnTo>
                  <a:pt x="24" y="34"/>
                </a:lnTo>
                <a:lnTo>
                  <a:pt x="30" y="30"/>
                </a:lnTo>
                <a:lnTo>
                  <a:pt x="42" y="23"/>
                </a:lnTo>
                <a:lnTo>
                  <a:pt x="49" y="20"/>
                </a:lnTo>
                <a:lnTo>
                  <a:pt x="4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6" name=""/>
          <p:cNvSpPr/>
          <p:nvPr/>
        </p:nvSpPr>
        <p:spPr>
          <a:xfrm>
            <a:off x="4637160" y="2948040"/>
            <a:ext cx="52200" cy="28440"/>
          </a:xfrm>
          <a:custGeom>
            <a:avLst/>
            <a:gdLst/>
            <a:ahLst/>
            <a:rect l="l" t="t" r="r" b="b"/>
            <a:pathLst>
              <a:path w="66" h="38">
                <a:moveTo>
                  <a:pt x="66" y="18"/>
                </a:moveTo>
                <a:lnTo>
                  <a:pt x="7" y="0"/>
                </a:lnTo>
                <a:lnTo>
                  <a:pt x="0" y="21"/>
                </a:lnTo>
                <a:lnTo>
                  <a:pt x="59" y="38"/>
                </a:lnTo>
                <a:lnTo>
                  <a:pt x="66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7" name=""/>
          <p:cNvSpPr/>
          <p:nvPr/>
        </p:nvSpPr>
        <p:spPr>
          <a:xfrm>
            <a:off x="4676760" y="2941560"/>
            <a:ext cx="17640" cy="28800"/>
          </a:xfrm>
          <a:custGeom>
            <a:avLst/>
            <a:gdLst/>
            <a:ahLst/>
            <a:rect l="l" t="t" r="r" b="b"/>
            <a:pathLst>
              <a:path w="23" h="36">
                <a:moveTo>
                  <a:pt x="13" y="0"/>
                </a:moveTo>
                <a:lnTo>
                  <a:pt x="0" y="11"/>
                </a:lnTo>
                <a:lnTo>
                  <a:pt x="0" y="18"/>
                </a:lnTo>
                <a:lnTo>
                  <a:pt x="0" y="23"/>
                </a:lnTo>
                <a:lnTo>
                  <a:pt x="0" y="28"/>
                </a:lnTo>
                <a:lnTo>
                  <a:pt x="0" y="36"/>
                </a:lnTo>
                <a:lnTo>
                  <a:pt x="23" y="36"/>
                </a:lnTo>
                <a:lnTo>
                  <a:pt x="23" y="28"/>
                </a:lnTo>
                <a:lnTo>
                  <a:pt x="23" y="23"/>
                </a:lnTo>
                <a:lnTo>
                  <a:pt x="23" y="18"/>
                </a:lnTo>
                <a:lnTo>
                  <a:pt x="23" y="11"/>
                </a:lnTo>
                <a:lnTo>
                  <a:pt x="13" y="21"/>
                </a:lnTo>
                <a:lnTo>
                  <a:pt x="1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8" name=""/>
          <p:cNvSpPr/>
          <p:nvPr/>
        </p:nvSpPr>
        <p:spPr>
          <a:xfrm>
            <a:off x="4686480" y="2911320"/>
            <a:ext cx="69840" cy="47880"/>
          </a:xfrm>
          <a:custGeom>
            <a:avLst/>
            <a:gdLst/>
            <a:ahLst/>
            <a:rect l="l" t="t" r="r" b="b"/>
            <a:pathLst>
              <a:path w="89" h="58">
                <a:moveTo>
                  <a:pt x="89" y="5"/>
                </a:moveTo>
                <a:lnTo>
                  <a:pt x="81" y="1"/>
                </a:lnTo>
                <a:lnTo>
                  <a:pt x="73" y="0"/>
                </a:lnTo>
                <a:lnTo>
                  <a:pt x="67" y="0"/>
                </a:lnTo>
                <a:lnTo>
                  <a:pt x="60" y="1"/>
                </a:lnTo>
                <a:lnTo>
                  <a:pt x="53" y="5"/>
                </a:lnTo>
                <a:lnTo>
                  <a:pt x="48" y="9"/>
                </a:lnTo>
                <a:lnTo>
                  <a:pt x="42" y="12"/>
                </a:lnTo>
                <a:lnTo>
                  <a:pt x="39" y="17"/>
                </a:lnTo>
                <a:lnTo>
                  <a:pt x="30" y="25"/>
                </a:lnTo>
                <a:lnTo>
                  <a:pt x="19" y="32"/>
                </a:lnTo>
                <a:lnTo>
                  <a:pt x="16" y="33"/>
                </a:lnTo>
                <a:lnTo>
                  <a:pt x="10" y="35"/>
                </a:lnTo>
                <a:lnTo>
                  <a:pt x="5" y="37"/>
                </a:lnTo>
                <a:lnTo>
                  <a:pt x="0" y="37"/>
                </a:lnTo>
                <a:lnTo>
                  <a:pt x="0" y="58"/>
                </a:lnTo>
                <a:lnTo>
                  <a:pt x="8" y="57"/>
                </a:lnTo>
                <a:lnTo>
                  <a:pt x="17" y="55"/>
                </a:lnTo>
                <a:lnTo>
                  <a:pt x="24" y="53"/>
                </a:lnTo>
                <a:lnTo>
                  <a:pt x="32" y="48"/>
                </a:lnTo>
                <a:lnTo>
                  <a:pt x="42" y="41"/>
                </a:lnTo>
                <a:lnTo>
                  <a:pt x="53" y="32"/>
                </a:lnTo>
                <a:lnTo>
                  <a:pt x="57" y="28"/>
                </a:lnTo>
                <a:lnTo>
                  <a:pt x="60" y="25"/>
                </a:lnTo>
                <a:lnTo>
                  <a:pt x="64" y="23"/>
                </a:lnTo>
                <a:lnTo>
                  <a:pt x="67" y="21"/>
                </a:lnTo>
                <a:lnTo>
                  <a:pt x="71" y="21"/>
                </a:lnTo>
                <a:lnTo>
                  <a:pt x="73" y="21"/>
                </a:lnTo>
                <a:lnTo>
                  <a:pt x="74" y="21"/>
                </a:lnTo>
                <a:lnTo>
                  <a:pt x="78" y="23"/>
                </a:lnTo>
                <a:lnTo>
                  <a:pt x="89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9" name=""/>
          <p:cNvSpPr/>
          <p:nvPr/>
        </p:nvSpPr>
        <p:spPr>
          <a:xfrm>
            <a:off x="4753080" y="2914560"/>
            <a:ext cx="252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0" name=""/>
          <p:cNvSpPr/>
          <p:nvPr/>
        </p:nvSpPr>
        <p:spPr>
          <a:xfrm>
            <a:off x="4770360" y="2911320"/>
            <a:ext cx="17640" cy="11160"/>
          </a:xfrm>
          <a:custGeom>
            <a:avLst/>
            <a:gdLst/>
            <a:ahLst/>
            <a:rect l="l" t="t" r="r" b="b"/>
            <a:pathLst>
              <a:path w="22" h="14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14"/>
                </a:lnTo>
                <a:lnTo>
                  <a:pt x="22" y="14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1" name=""/>
          <p:cNvSpPr/>
          <p:nvPr/>
        </p:nvSpPr>
        <p:spPr>
          <a:xfrm>
            <a:off x="4767120" y="2900520"/>
            <a:ext cx="20880" cy="10800"/>
          </a:xfrm>
          <a:custGeom>
            <a:avLst/>
            <a:gdLst/>
            <a:ahLst/>
            <a:rect l="l" t="t" r="r" b="b"/>
            <a:pathLst>
              <a:path w="25" h="15">
                <a:moveTo>
                  <a:pt x="0" y="6"/>
                </a:move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25" y="15"/>
                </a:lnTo>
                <a:lnTo>
                  <a:pt x="21" y="6"/>
                </a:lnTo>
                <a:lnTo>
                  <a:pt x="18" y="0"/>
                </a:lnTo>
                <a:lnTo>
                  <a:pt x="21" y="9"/>
                </a:lnTo>
                <a:lnTo>
                  <a:pt x="0" y="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0" bIns="-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2" name=""/>
          <p:cNvSpPr/>
          <p:nvPr/>
        </p:nvSpPr>
        <p:spPr>
          <a:xfrm>
            <a:off x="4767120" y="2873520"/>
            <a:ext cx="44640" cy="34920"/>
          </a:xfrm>
          <a:custGeom>
            <a:avLst/>
            <a:gdLst/>
            <a:ahLst/>
            <a:rect l="l" t="t" r="r" b="b"/>
            <a:pathLst>
              <a:path w="55" h="42">
                <a:moveTo>
                  <a:pt x="55" y="0"/>
                </a:moveTo>
                <a:lnTo>
                  <a:pt x="55" y="0"/>
                </a:lnTo>
                <a:lnTo>
                  <a:pt x="50" y="0"/>
                </a:lnTo>
                <a:lnTo>
                  <a:pt x="44" y="0"/>
                </a:lnTo>
                <a:lnTo>
                  <a:pt x="39" y="1"/>
                </a:lnTo>
                <a:lnTo>
                  <a:pt x="35" y="3"/>
                </a:lnTo>
                <a:lnTo>
                  <a:pt x="27" y="5"/>
                </a:lnTo>
                <a:lnTo>
                  <a:pt x="19" y="10"/>
                </a:lnTo>
                <a:lnTo>
                  <a:pt x="12" y="16"/>
                </a:lnTo>
                <a:lnTo>
                  <a:pt x="7" y="21"/>
                </a:lnTo>
                <a:lnTo>
                  <a:pt x="3" y="26"/>
                </a:lnTo>
                <a:lnTo>
                  <a:pt x="3" y="30"/>
                </a:lnTo>
                <a:lnTo>
                  <a:pt x="2" y="33"/>
                </a:lnTo>
                <a:lnTo>
                  <a:pt x="0" y="39"/>
                </a:lnTo>
                <a:lnTo>
                  <a:pt x="19" y="42"/>
                </a:lnTo>
                <a:lnTo>
                  <a:pt x="21" y="41"/>
                </a:lnTo>
                <a:lnTo>
                  <a:pt x="21" y="39"/>
                </a:lnTo>
                <a:lnTo>
                  <a:pt x="23" y="37"/>
                </a:lnTo>
                <a:lnTo>
                  <a:pt x="23" y="33"/>
                </a:lnTo>
                <a:lnTo>
                  <a:pt x="27" y="30"/>
                </a:lnTo>
                <a:lnTo>
                  <a:pt x="32" y="26"/>
                </a:lnTo>
                <a:lnTo>
                  <a:pt x="35" y="24"/>
                </a:lnTo>
                <a:lnTo>
                  <a:pt x="43" y="21"/>
                </a:lnTo>
                <a:lnTo>
                  <a:pt x="44" y="21"/>
                </a:lnTo>
                <a:lnTo>
                  <a:pt x="48" y="21"/>
                </a:lnTo>
                <a:lnTo>
                  <a:pt x="51" y="21"/>
                </a:lnTo>
                <a:lnTo>
                  <a:pt x="55" y="19"/>
                </a:lnTo>
                <a:lnTo>
                  <a:pt x="5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3" name=""/>
          <p:cNvSpPr/>
          <p:nvPr/>
        </p:nvSpPr>
        <p:spPr>
          <a:xfrm>
            <a:off x="4811760" y="2873520"/>
            <a:ext cx="20520" cy="23760"/>
          </a:xfrm>
          <a:custGeom>
            <a:avLst/>
            <a:gdLst/>
            <a:ahLst/>
            <a:rect l="l" t="t" r="r" b="b"/>
            <a:pathLst>
              <a:path w="27" h="30">
                <a:moveTo>
                  <a:pt x="27" y="10"/>
                </a:moveTo>
                <a:lnTo>
                  <a:pt x="27" y="10"/>
                </a:lnTo>
                <a:lnTo>
                  <a:pt x="27" y="10"/>
                </a:lnTo>
                <a:lnTo>
                  <a:pt x="25" y="8"/>
                </a:lnTo>
                <a:lnTo>
                  <a:pt x="23" y="8"/>
                </a:lnTo>
                <a:lnTo>
                  <a:pt x="21" y="7"/>
                </a:lnTo>
                <a:lnTo>
                  <a:pt x="16" y="5"/>
                </a:lnTo>
                <a:lnTo>
                  <a:pt x="12" y="1"/>
                </a:lnTo>
                <a:lnTo>
                  <a:pt x="7" y="0"/>
                </a:lnTo>
                <a:lnTo>
                  <a:pt x="0" y="0"/>
                </a:lnTo>
                <a:lnTo>
                  <a:pt x="0" y="19"/>
                </a:lnTo>
                <a:lnTo>
                  <a:pt x="2" y="19"/>
                </a:lnTo>
                <a:lnTo>
                  <a:pt x="4" y="21"/>
                </a:lnTo>
                <a:lnTo>
                  <a:pt x="5" y="21"/>
                </a:lnTo>
                <a:lnTo>
                  <a:pt x="9" y="23"/>
                </a:lnTo>
                <a:lnTo>
                  <a:pt x="11" y="24"/>
                </a:lnTo>
                <a:lnTo>
                  <a:pt x="16" y="26"/>
                </a:lnTo>
                <a:lnTo>
                  <a:pt x="20" y="30"/>
                </a:lnTo>
                <a:lnTo>
                  <a:pt x="27" y="30"/>
                </a:lnTo>
                <a:lnTo>
                  <a:pt x="27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4" name=""/>
          <p:cNvSpPr/>
          <p:nvPr/>
        </p:nvSpPr>
        <p:spPr>
          <a:xfrm>
            <a:off x="4832280" y="2871720"/>
            <a:ext cx="28800" cy="25560"/>
          </a:xfrm>
          <a:custGeom>
            <a:avLst/>
            <a:gdLst/>
            <a:ahLst/>
            <a:rect l="l" t="t" r="r" b="b"/>
            <a:pathLst>
              <a:path w="35" h="34">
                <a:moveTo>
                  <a:pt x="19" y="0"/>
                </a:moveTo>
                <a:lnTo>
                  <a:pt x="16" y="5"/>
                </a:lnTo>
                <a:lnTo>
                  <a:pt x="9" y="11"/>
                </a:lnTo>
                <a:lnTo>
                  <a:pt x="5" y="11"/>
                </a:lnTo>
                <a:lnTo>
                  <a:pt x="3" y="12"/>
                </a:lnTo>
                <a:lnTo>
                  <a:pt x="1" y="14"/>
                </a:lnTo>
                <a:lnTo>
                  <a:pt x="0" y="14"/>
                </a:lnTo>
                <a:lnTo>
                  <a:pt x="0" y="34"/>
                </a:lnTo>
                <a:lnTo>
                  <a:pt x="5" y="34"/>
                </a:lnTo>
                <a:lnTo>
                  <a:pt x="12" y="32"/>
                </a:lnTo>
                <a:lnTo>
                  <a:pt x="17" y="28"/>
                </a:lnTo>
                <a:lnTo>
                  <a:pt x="21" y="25"/>
                </a:lnTo>
                <a:lnTo>
                  <a:pt x="30" y="20"/>
                </a:lnTo>
                <a:lnTo>
                  <a:pt x="35" y="14"/>
                </a:lnTo>
                <a:lnTo>
                  <a:pt x="1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5" name=""/>
          <p:cNvSpPr/>
          <p:nvPr/>
        </p:nvSpPr>
        <p:spPr>
          <a:xfrm>
            <a:off x="4854600" y="2868480"/>
            <a:ext cx="205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6" name=""/>
          <p:cNvSpPr/>
          <p:nvPr/>
        </p:nvSpPr>
        <p:spPr>
          <a:xfrm>
            <a:off x="4867200" y="2874960"/>
            <a:ext cx="58680" cy="28440"/>
          </a:xfrm>
          <a:custGeom>
            <a:avLst/>
            <a:gdLst/>
            <a:ahLst/>
            <a:rect l="l" t="t" r="r" b="b"/>
            <a:pathLst>
              <a:path w="75" h="36">
                <a:moveTo>
                  <a:pt x="75" y="16"/>
                </a:moveTo>
                <a:lnTo>
                  <a:pt x="75" y="16"/>
                </a:lnTo>
                <a:lnTo>
                  <a:pt x="66" y="16"/>
                </a:lnTo>
                <a:lnTo>
                  <a:pt x="56" y="15"/>
                </a:lnTo>
                <a:lnTo>
                  <a:pt x="47" y="15"/>
                </a:lnTo>
                <a:lnTo>
                  <a:pt x="38" y="13"/>
                </a:lnTo>
                <a:lnTo>
                  <a:pt x="34" y="13"/>
                </a:lnTo>
                <a:lnTo>
                  <a:pt x="31" y="11"/>
                </a:lnTo>
                <a:lnTo>
                  <a:pt x="29" y="9"/>
                </a:lnTo>
                <a:lnTo>
                  <a:pt x="27" y="7"/>
                </a:lnTo>
                <a:lnTo>
                  <a:pt x="24" y="6"/>
                </a:lnTo>
                <a:lnTo>
                  <a:pt x="24" y="4"/>
                </a:lnTo>
                <a:lnTo>
                  <a:pt x="22" y="2"/>
                </a:lnTo>
                <a:lnTo>
                  <a:pt x="22" y="0"/>
                </a:lnTo>
                <a:lnTo>
                  <a:pt x="0" y="4"/>
                </a:lnTo>
                <a:lnTo>
                  <a:pt x="2" y="9"/>
                </a:lnTo>
                <a:lnTo>
                  <a:pt x="6" y="15"/>
                </a:lnTo>
                <a:lnTo>
                  <a:pt x="8" y="18"/>
                </a:lnTo>
                <a:lnTo>
                  <a:pt x="13" y="23"/>
                </a:lnTo>
                <a:lnTo>
                  <a:pt x="18" y="27"/>
                </a:lnTo>
                <a:lnTo>
                  <a:pt x="22" y="29"/>
                </a:lnTo>
                <a:lnTo>
                  <a:pt x="27" y="31"/>
                </a:lnTo>
                <a:lnTo>
                  <a:pt x="32" y="32"/>
                </a:lnTo>
                <a:lnTo>
                  <a:pt x="43" y="34"/>
                </a:lnTo>
                <a:lnTo>
                  <a:pt x="54" y="36"/>
                </a:lnTo>
                <a:lnTo>
                  <a:pt x="66" y="36"/>
                </a:lnTo>
                <a:lnTo>
                  <a:pt x="75" y="36"/>
                </a:lnTo>
                <a:lnTo>
                  <a:pt x="7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7" name=""/>
          <p:cNvSpPr/>
          <p:nvPr/>
        </p:nvSpPr>
        <p:spPr>
          <a:xfrm>
            <a:off x="4925880" y="2882880"/>
            <a:ext cx="25560" cy="20520"/>
          </a:xfrm>
          <a:custGeom>
            <a:avLst/>
            <a:gdLst/>
            <a:ahLst/>
            <a:rect l="l" t="t" r="r" b="b"/>
            <a:pathLst>
              <a:path w="32" h="27">
                <a:moveTo>
                  <a:pt x="11" y="9"/>
                </a:moveTo>
                <a:lnTo>
                  <a:pt x="18" y="0"/>
                </a:lnTo>
                <a:lnTo>
                  <a:pt x="11" y="4"/>
                </a:lnTo>
                <a:lnTo>
                  <a:pt x="7" y="6"/>
                </a:lnTo>
                <a:lnTo>
                  <a:pt x="5" y="6"/>
                </a:lnTo>
                <a:lnTo>
                  <a:pt x="4" y="7"/>
                </a:lnTo>
                <a:lnTo>
                  <a:pt x="0" y="7"/>
                </a:lnTo>
                <a:lnTo>
                  <a:pt x="0" y="27"/>
                </a:lnTo>
                <a:lnTo>
                  <a:pt x="5" y="27"/>
                </a:lnTo>
                <a:lnTo>
                  <a:pt x="11" y="27"/>
                </a:lnTo>
                <a:lnTo>
                  <a:pt x="14" y="25"/>
                </a:lnTo>
                <a:lnTo>
                  <a:pt x="18" y="23"/>
                </a:lnTo>
                <a:lnTo>
                  <a:pt x="21" y="22"/>
                </a:lnTo>
                <a:lnTo>
                  <a:pt x="25" y="20"/>
                </a:lnTo>
                <a:lnTo>
                  <a:pt x="32" y="9"/>
                </a:lnTo>
                <a:lnTo>
                  <a:pt x="11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8" name=""/>
          <p:cNvSpPr/>
          <p:nvPr/>
        </p:nvSpPr>
        <p:spPr>
          <a:xfrm>
            <a:off x="4933800" y="2879640"/>
            <a:ext cx="17640" cy="9720"/>
          </a:xfrm>
          <a:custGeom>
            <a:avLst/>
            <a:gdLst/>
            <a:ahLst/>
            <a:rect l="l" t="t" r="r" b="b"/>
            <a:pathLst>
              <a:path w="21" h="12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12"/>
                </a:lnTo>
                <a:lnTo>
                  <a:pt x="21" y="12"/>
                </a:lnTo>
                <a:lnTo>
                  <a:pt x="21" y="7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9" name=""/>
          <p:cNvSpPr/>
          <p:nvPr/>
        </p:nvSpPr>
        <p:spPr>
          <a:xfrm>
            <a:off x="4933800" y="2859120"/>
            <a:ext cx="24120" cy="20520"/>
          </a:xfrm>
          <a:custGeom>
            <a:avLst/>
            <a:gdLst/>
            <a:ahLst/>
            <a:rect l="l" t="t" r="r" b="b"/>
            <a:pathLst>
              <a:path w="28" h="25">
                <a:moveTo>
                  <a:pt x="9" y="0"/>
                </a:moveTo>
                <a:lnTo>
                  <a:pt x="5" y="5"/>
                </a:lnTo>
                <a:lnTo>
                  <a:pt x="2" y="10"/>
                </a:lnTo>
                <a:lnTo>
                  <a:pt x="0" y="18"/>
                </a:lnTo>
                <a:lnTo>
                  <a:pt x="0" y="25"/>
                </a:lnTo>
                <a:lnTo>
                  <a:pt x="23" y="25"/>
                </a:lnTo>
                <a:lnTo>
                  <a:pt x="23" y="21"/>
                </a:lnTo>
                <a:lnTo>
                  <a:pt x="23" y="18"/>
                </a:lnTo>
                <a:lnTo>
                  <a:pt x="27" y="14"/>
                </a:lnTo>
                <a:lnTo>
                  <a:pt x="28" y="9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0" name=""/>
          <p:cNvSpPr/>
          <p:nvPr/>
        </p:nvSpPr>
        <p:spPr>
          <a:xfrm>
            <a:off x="4948200" y="2855880"/>
            <a:ext cx="144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1" name=""/>
          <p:cNvSpPr/>
          <p:nvPr/>
        </p:nvSpPr>
        <p:spPr>
          <a:xfrm>
            <a:off x="4946760" y="2859120"/>
            <a:ext cx="23760" cy="34920"/>
          </a:xfrm>
          <a:custGeom>
            <a:avLst/>
            <a:gdLst/>
            <a:ahLst/>
            <a:rect l="l" t="t" r="r" b="b"/>
            <a:pathLst>
              <a:path w="28" h="42">
                <a:moveTo>
                  <a:pt x="18" y="28"/>
                </a:moveTo>
                <a:lnTo>
                  <a:pt x="16" y="42"/>
                </a:lnTo>
                <a:lnTo>
                  <a:pt x="19" y="37"/>
                </a:lnTo>
                <a:lnTo>
                  <a:pt x="23" y="32"/>
                </a:lnTo>
                <a:lnTo>
                  <a:pt x="25" y="26"/>
                </a:lnTo>
                <a:lnTo>
                  <a:pt x="25" y="21"/>
                </a:lnTo>
                <a:lnTo>
                  <a:pt x="25" y="19"/>
                </a:lnTo>
                <a:lnTo>
                  <a:pt x="25" y="16"/>
                </a:lnTo>
                <a:lnTo>
                  <a:pt x="27" y="12"/>
                </a:lnTo>
                <a:lnTo>
                  <a:pt x="28" y="9"/>
                </a:lnTo>
                <a:lnTo>
                  <a:pt x="9" y="0"/>
                </a:lnTo>
                <a:lnTo>
                  <a:pt x="7" y="7"/>
                </a:lnTo>
                <a:lnTo>
                  <a:pt x="5" y="12"/>
                </a:lnTo>
                <a:lnTo>
                  <a:pt x="5" y="16"/>
                </a:lnTo>
                <a:lnTo>
                  <a:pt x="5" y="19"/>
                </a:lnTo>
                <a:lnTo>
                  <a:pt x="5" y="21"/>
                </a:lnTo>
                <a:lnTo>
                  <a:pt x="3" y="23"/>
                </a:lnTo>
                <a:lnTo>
                  <a:pt x="3" y="25"/>
                </a:lnTo>
                <a:lnTo>
                  <a:pt x="2" y="26"/>
                </a:lnTo>
                <a:lnTo>
                  <a:pt x="0" y="41"/>
                </a:lnTo>
                <a:lnTo>
                  <a:pt x="18" y="2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2" name=""/>
          <p:cNvSpPr/>
          <p:nvPr/>
        </p:nvSpPr>
        <p:spPr>
          <a:xfrm>
            <a:off x="4946760" y="2882880"/>
            <a:ext cx="41040" cy="22320"/>
          </a:xfrm>
          <a:custGeom>
            <a:avLst/>
            <a:gdLst/>
            <a:ahLst/>
            <a:rect l="l" t="t" r="r" b="b"/>
            <a:pathLst>
              <a:path w="51" h="29">
                <a:moveTo>
                  <a:pt x="51" y="7"/>
                </a:moveTo>
                <a:lnTo>
                  <a:pt x="51" y="7"/>
                </a:lnTo>
                <a:lnTo>
                  <a:pt x="41" y="7"/>
                </a:lnTo>
                <a:lnTo>
                  <a:pt x="30" y="7"/>
                </a:lnTo>
                <a:lnTo>
                  <a:pt x="25" y="6"/>
                </a:lnTo>
                <a:lnTo>
                  <a:pt x="21" y="6"/>
                </a:lnTo>
                <a:lnTo>
                  <a:pt x="21" y="4"/>
                </a:lnTo>
                <a:lnTo>
                  <a:pt x="19" y="4"/>
                </a:lnTo>
                <a:lnTo>
                  <a:pt x="19" y="2"/>
                </a:lnTo>
                <a:lnTo>
                  <a:pt x="18" y="0"/>
                </a:lnTo>
                <a:lnTo>
                  <a:pt x="0" y="13"/>
                </a:lnTo>
                <a:lnTo>
                  <a:pt x="3" y="16"/>
                </a:lnTo>
                <a:lnTo>
                  <a:pt x="7" y="20"/>
                </a:lnTo>
                <a:lnTo>
                  <a:pt x="9" y="22"/>
                </a:lnTo>
                <a:lnTo>
                  <a:pt x="14" y="23"/>
                </a:lnTo>
                <a:lnTo>
                  <a:pt x="21" y="27"/>
                </a:lnTo>
                <a:lnTo>
                  <a:pt x="28" y="29"/>
                </a:lnTo>
                <a:lnTo>
                  <a:pt x="41" y="29"/>
                </a:lnTo>
                <a:lnTo>
                  <a:pt x="51" y="29"/>
                </a:lnTo>
                <a:lnTo>
                  <a:pt x="51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3" name=""/>
          <p:cNvSpPr/>
          <p:nvPr/>
        </p:nvSpPr>
        <p:spPr>
          <a:xfrm>
            <a:off x="4987800" y="2887560"/>
            <a:ext cx="93960" cy="23760"/>
          </a:xfrm>
          <a:custGeom>
            <a:avLst/>
            <a:gdLst/>
            <a:ahLst/>
            <a:rect l="l" t="t" r="r" b="b"/>
            <a:pathLst>
              <a:path w="118" h="31">
                <a:moveTo>
                  <a:pt x="102" y="27"/>
                </a:moveTo>
                <a:lnTo>
                  <a:pt x="111" y="11"/>
                </a:lnTo>
                <a:lnTo>
                  <a:pt x="97" y="11"/>
                </a:lnTo>
                <a:lnTo>
                  <a:pt x="84" y="9"/>
                </a:lnTo>
                <a:lnTo>
                  <a:pt x="72" y="7"/>
                </a:lnTo>
                <a:lnTo>
                  <a:pt x="59" y="6"/>
                </a:lnTo>
                <a:lnTo>
                  <a:pt x="45" y="4"/>
                </a:lnTo>
                <a:lnTo>
                  <a:pt x="32" y="2"/>
                </a:lnTo>
                <a:lnTo>
                  <a:pt x="16" y="0"/>
                </a:lnTo>
                <a:lnTo>
                  <a:pt x="0" y="0"/>
                </a:lnTo>
                <a:lnTo>
                  <a:pt x="0" y="20"/>
                </a:lnTo>
                <a:lnTo>
                  <a:pt x="15" y="22"/>
                </a:lnTo>
                <a:lnTo>
                  <a:pt x="29" y="22"/>
                </a:lnTo>
                <a:lnTo>
                  <a:pt x="43" y="24"/>
                </a:lnTo>
                <a:lnTo>
                  <a:pt x="56" y="25"/>
                </a:lnTo>
                <a:lnTo>
                  <a:pt x="68" y="27"/>
                </a:lnTo>
                <a:lnTo>
                  <a:pt x="82" y="29"/>
                </a:lnTo>
                <a:lnTo>
                  <a:pt x="97" y="31"/>
                </a:lnTo>
                <a:lnTo>
                  <a:pt x="111" y="31"/>
                </a:lnTo>
                <a:lnTo>
                  <a:pt x="118" y="13"/>
                </a:lnTo>
                <a:lnTo>
                  <a:pt x="102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4" name=""/>
          <p:cNvSpPr/>
          <p:nvPr/>
        </p:nvSpPr>
        <p:spPr>
          <a:xfrm>
            <a:off x="5067360" y="2887560"/>
            <a:ext cx="17280" cy="22320"/>
          </a:xfrm>
          <a:custGeom>
            <a:avLst/>
            <a:gdLst/>
            <a:ahLst/>
            <a:rect l="l" t="t" r="r" b="b"/>
            <a:pathLst>
              <a:path w="21" h="27">
                <a:moveTo>
                  <a:pt x="4" y="0"/>
                </a:moveTo>
                <a:lnTo>
                  <a:pt x="2" y="6"/>
                </a:lnTo>
                <a:lnTo>
                  <a:pt x="2" y="7"/>
                </a:lnTo>
                <a:lnTo>
                  <a:pt x="2" y="11"/>
                </a:lnTo>
                <a:lnTo>
                  <a:pt x="0" y="15"/>
                </a:lnTo>
                <a:lnTo>
                  <a:pt x="0" y="18"/>
                </a:lnTo>
                <a:lnTo>
                  <a:pt x="2" y="24"/>
                </a:lnTo>
                <a:lnTo>
                  <a:pt x="4" y="27"/>
                </a:lnTo>
                <a:lnTo>
                  <a:pt x="18" y="13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1" y="11"/>
                </a:lnTo>
                <a:lnTo>
                  <a:pt x="21" y="6"/>
                </a:lnTo>
                <a:lnTo>
                  <a:pt x="20" y="11"/>
                </a:lnTo>
                <a:lnTo>
                  <a:pt x="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5" name=""/>
          <p:cNvSpPr/>
          <p:nvPr/>
        </p:nvSpPr>
        <p:spPr>
          <a:xfrm>
            <a:off x="5070600" y="2855880"/>
            <a:ext cx="17280" cy="41400"/>
          </a:xfrm>
          <a:custGeom>
            <a:avLst/>
            <a:gdLst/>
            <a:ahLst/>
            <a:rect l="l" t="t" r="r" b="b"/>
            <a:pathLst>
              <a:path w="23" h="52">
                <a:moveTo>
                  <a:pt x="7" y="0"/>
                </a:moveTo>
                <a:lnTo>
                  <a:pt x="7" y="2"/>
                </a:lnTo>
                <a:lnTo>
                  <a:pt x="5" y="6"/>
                </a:lnTo>
                <a:lnTo>
                  <a:pt x="3" y="9"/>
                </a:lnTo>
                <a:lnTo>
                  <a:pt x="1" y="13"/>
                </a:lnTo>
                <a:lnTo>
                  <a:pt x="1" y="16"/>
                </a:lnTo>
                <a:lnTo>
                  <a:pt x="1" y="24"/>
                </a:lnTo>
                <a:lnTo>
                  <a:pt x="1" y="29"/>
                </a:lnTo>
                <a:lnTo>
                  <a:pt x="1" y="32"/>
                </a:lnTo>
                <a:lnTo>
                  <a:pt x="1" y="36"/>
                </a:lnTo>
                <a:lnTo>
                  <a:pt x="1" y="36"/>
                </a:lnTo>
                <a:lnTo>
                  <a:pt x="1" y="38"/>
                </a:lnTo>
                <a:lnTo>
                  <a:pt x="1" y="40"/>
                </a:lnTo>
                <a:lnTo>
                  <a:pt x="0" y="41"/>
                </a:lnTo>
                <a:lnTo>
                  <a:pt x="16" y="52"/>
                </a:lnTo>
                <a:lnTo>
                  <a:pt x="19" y="48"/>
                </a:lnTo>
                <a:lnTo>
                  <a:pt x="19" y="45"/>
                </a:lnTo>
                <a:lnTo>
                  <a:pt x="21" y="40"/>
                </a:lnTo>
                <a:lnTo>
                  <a:pt x="21" y="38"/>
                </a:lnTo>
                <a:lnTo>
                  <a:pt x="21" y="31"/>
                </a:lnTo>
                <a:lnTo>
                  <a:pt x="21" y="25"/>
                </a:lnTo>
                <a:lnTo>
                  <a:pt x="21" y="22"/>
                </a:lnTo>
                <a:lnTo>
                  <a:pt x="21" y="18"/>
                </a:lnTo>
                <a:lnTo>
                  <a:pt x="21" y="16"/>
                </a:lnTo>
                <a:lnTo>
                  <a:pt x="21" y="16"/>
                </a:lnTo>
                <a:lnTo>
                  <a:pt x="21" y="15"/>
                </a:lnTo>
                <a:lnTo>
                  <a:pt x="23" y="13"/>
                </a:lnTo>
                <a:lnTo>
                  <a:pt x="23" y="13"/>
                </a:lnTo>
                <a:lnTo>
                  <a:pt x="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6" name=""/>
          <p:cNvSpPr/>
          <p:nvPr/>
        </p:nvSpPr>
        <p:spPr>
          <a:xfrm>
            <a:off x="5075280" y="2817720"/>
            <a:ext cx="66600" cy="47880"/>
          </a:xfrm>
          <a:custGeom>
            <a:avLst/>
            <a:gdLst/>
            <a:ahLst/>
            <a:rect l="l" t="t" r="r" b="b"/>
            <a:pathLst>
              <a:path w="85" h="61">
                <a:moveTo>
                  <a:pt x="78" y="0"/>
                </a:moveTo>
                <a:lnTo>
                  <a:pt x="77" y="0"/>
                </a:lnTo>
                <a:lnTo>
                  <a:pt x="68" y="6"/>
                </a:lnTo>
                <a:lnTo>
                  <a:pt x="57" y="9"/>
                </a:lnTo>
                <a:lnTo>
                  <a:pt x="45" y="15"/>
                </a:lnTo>
                <a:lnTo>
                  <a:pt x="36" y="22"/>
                </a:lnTo>
                <a:lnTo>
                  <a:pt x="25" y="27"/>
                </a:lnTo>
                <a:lnTo>
                  <a:pt x="16" y="34"/>
                </a:lnTo>
                <a:lnTo>
                  <a:pt x="7" y="40"/>
                </a:lnTo>
                <a:lnTo>
                  <a:pt x="0" y="48"/>
                </a:lnTo>
                <a:lnTo>
                  <a:pt x="16" y="61"/>
                </a:lnTo>
                <a:lnTo>
                  <a:pt x="21" y="56"/>
                </a:lnTo>
                <a:lnTo>
                  <a:pt x="28" y="50"/>
                </a:lnTo>
                <a:lnTo>
                  <a:pt x="37" y="43"/>
                </a:lnTo>
                <a:lnTo>
                  <a:pt x="46" y="38"/>
                </a:lnTo>
                <a:lnTo>
                  <a:pt x="57" y="32"/>
                </a:lnTo>
                <a:lnTo>
                  <a:pt x="66" y="29"/>
                </a:lnTo>
                <a:lnTo>
                  <a:pt x="77" y="23"/>
                </a:lnTo>
                <a:lnTo>
                  <a:pt x="85" y="20"/>
                </a:lnTo>
                <a:lnTo>
                  <a:pt x="84" y="20"/>
                </a:lnTo>
                <a:lnTo>
                  <a:pt x="7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80" bIns="1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7" name=""/>
          <p:cNvSpPr/>
          <p:nvPr/>
        </p:nvSpPr>
        <p:spPr>
          <a:xfrm>
            <a:off x="5137200" y="2786040"/>
            <a:ext cx="76320" cy="46080"/>
          </a:xfrm>
          <a:custGeom>
            <a:avLst/>
            <a:gdLst/>
            <a:ahLst/>
            <a:rect l="l" t="t" r="r" b="b"/>
            <a:pathLst>
              <a:path w="96" h="59">
                <a:moveTo>
                  <a:pt x="75" y="0"/>
                </a:moveTo>
                <a:lnTo>
                  <a:pt x="75" y="0"/>
                </a:lnTo>
                <a:lnTo>
                  <a:pt x="75" y="6"/>
                </a:lnTo>
                <a:lnTo>
                  <a:pt x="73" y="9"/>
                </a:lnTo>
                <a:lnTo>
                  <a:pt x="72" y="11"/>
                </a:lnTo>
                <a:lnTo>
                  <a:pt x="70" y="14"/>
                </a:lnTo>
                <a:lnTo>
                  <a:pt x="68" y="16"/>
                </a:lnTo>
                <a:lnTo>
                  <a:pt x="64" y="20"/>
                </a:lnTo>
                <a:lnTo>
                  <a:pt x="59" y="22"/>
                </a:lnTo>
                <a:lnTo>
                  <a:pt x="55" y="23"/>
                </a:lnTo>
                <a:lnTo>
                  <a:pt x="43" y="29"/>
                </a:lnTo>
                <a:lnTo>
                  <a:pt x="31" y="32"/>
                </a:lnTo>
                <a:lnTo>
                  <a:pt x="16" y="36"/>
                </a:lnTo>
                <a:lnTo>
                  <a:pt x="0" y="39"/>
                </a:lnTo>
                <a:lnTo>
                  <a:pt x="6" y="59"/>
                </a:lnTo>
                <a:lnTo>
                  <a:pt x="20" y="55"/>
                </a:lnTo>
                <a:lnTo>
                  <a:pt x="36" y="52"/>
                </a:lnTo>
                <a:lnTo>
                  <a:pt x="50" y="48"/>
                </a:lnTo>
                <a:lnTo>
                  <a:pt x="63" y="43"/>
                </a:lnTo>
                <a:lnTo>
                  <a:pt x="70" y="41"/>
                </a:lnTo>
                <a:lnTo>
                  <a:pt x="75" y="38"/>
                </a:lnTo>
                <a:lnTo>
                  <a:pt x="82" y="32"/>
                </a:lnTo>
                <a:lnTo>
                  <a:pt x="88" y="27"/>
                </a:lnTo>
                <a:lnTo>
                  <a:pt x="91" y="22"/>
                </a:lnTo>
                <a:lnTo>
                  <a:pt x="93" y="14"/>
                </a:lnTo>
                <a:lnTo>
                  <a:pt x="95" y="7"/>
                </a:lnTo>
                <a:lnTo>
                  <a:pt x="96" y="0"/>
                </a:lnTo>
                <a:lnTo>
                  <a:pt x="7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8" name=""/>
          <p:cNvSpPr/>
          <p:nvPr/>
        </p:nvSpPr>
        <p:spPr>
          <a:xfrm>
            <a:off x="5194440" y="2751120"/>
            <a:ext cx="19080" cy="34920"/>
          </a:xfrm>
          <a:custGeom>
            <a:avLst/>
            <a:gdLst/>
            <a:ahLst/>
            <a:rect l="l" t="t" r="r" b="b"/>
            <a:pathLst>
              <a:path w="23" h="44">
                <a:moveTo>
                  <a:pt x="0" y="0"/>
                </a:moveTo>
                <a:lnTo>
                  <a:pt x="0" y="0"/>
                </a:lnTo>
                <a:lnTo>
                  <a:pt x="0" y="10"/>
                </a:lnTo>
                <a:lnTo>
                  <a:pt x="0" y="21"/>
                </a:lnTo>
                <a:lnTo>
                  <a:pt x="0" y="32"/>
                </a:lnTo>
                <a:lnTo>
                  <a:pt x="0" y="44"/>
                </a:lnTo>
                <a:lnTo>
                  <a:pt x="23" y="44"/>
                </a:lnTo>
                <a:lnTo>
                  <a:pt x="23" y="32"/>
                </a:lnTo>
                <a:lnTo>
                  <a:pt x="23" y="21"/>
                </a:lnTo>
                <a:lnTo>
                  <a:pt x="23" y="10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9" name=""/>
          <p:cNvSpPr/>
          <p:nvPr/>
        </p:nvSpPr>
        <p:spPr>
          <a:xfrm>
            <a:off x="5194440" y="2657520"/>
            <a:ext cx="83880" cy="93600"/>
          </a:xfrm>
          <a:custGeom>
            <a:avLst/>
            <a:gdLst/>
            <a:ahLst/>
            <a:rect l="l" t="t" r="r" b="b"/>
            <a:pathLst>
              <a:path w="105" h="118">
                <a:moveTo>
                  <a:pt x="91" y="0"/>
                </a:moveTo>
                <a:lnTo>
                  <a:pt x="91" y="0"/>
                </a:lnTo>
                <a:lnTo>
                  <a:pt x="79" y="9"/>
                </a:lnTo>
                <a:lnTo>
                  <a:pt x="66" y="20"/>
                </a:lnTo>
                <a:lnTo>
                  <a:pt x="50" y="30"/>
                </a:lnTo>
                <a:lnTo>
                  <a:pt x="36" y="45"/>
                </a:lnTo>
                <a:lnTo>
                  <a:pt x="29" y="52"/>
                </a:lnTo>
                <a:lnTo>
                  <a:pt x="23" y="59"/>
                </a:lnTo>
                <a:lnTo>
                  <a:pt x="16" y="66"/>
                </a:lnTo>
                <a:lnTo>
                  <a:pt x="11" y="77"/>
                </a:lnTo>
                <a:lnTo>
                  <a:pt x="7" y="86"/>
                </a:lnTo>
                <a:lnTo>
                  <a:pt x="4" y="95"/>
                </a:lnTo>
                <a:lnTo>
                  <a:pt x="0" y="107"/>
                </a:lnTo>
                <a:lnTo>
                  <a:pt x="0" y="118"/>
                </a:lnTo>
                <a:lnTo>
                  <a:pt x="22" y="118"/>
                </a:lnTo>
                <a:lnTo>
                  <a:pt x="23" y="109"/>
                </a:lnTo>
                <a:lnTo>
                  <a:pt x="25" y="100"/>
                </a:lnTo>
                <a:lnTo>
                  <a:pt x="27" y="93"/>
                </a:lnTo>
                <a:lnTo>
                  <a:pt x="31" y="86"/>
                </a:lnTo>
                <a:lnTo>
                  <a:pt x="34" y="79"/>
                </a:lnTo>
                <a:lnTo>
                  <a:pt x="39" y="71"/>
                </a:lnTo>
                <a:lnTo>
                  <a:pt x="45" y="64"/>
                </a:lnTo>
                <a:lnTo>
                  <a:pt x="52" y="59"/>
                </a:lnTo>
                <a:lnTo>
                  <a:pt x="64" y="46"/>
                </a:lnTo>
                <a:lnTo>
                  <a:pt x="79" y="36"/>
                </a:lnTo>
                <a:lnTo>
                  <a:pt x="93" y="25"/>
                </a:lnTo>
                <a:lnTo>
                  <a:pt x="105" y="16"/>
                </a:lnTo>
                <a:lnTo>
                  <a:pt x="105" y="16"/>
                </a:lnTo>
                <a:lnTo>
                  <a:pt x="9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0" name=""/>
          <p:cNvSpPr/>
          <p:nvPr/>
        </p:nvSpPr>
        <p:spPr>
          <a:xfrm>
            <a:off x="5265720" y="2606760"/>
            <a:ext cx="50760" cy="61920"/>
          </a:xfrm>
          <a:custGeom>
            <a:avLst/>
            <a:gdLst/>
            <a:ahLst/>
            <a:rect l="l" t="t" r="r" b="b"/>
            <a:pathLst>
              <a:path w="64" h="78">
                <a:moveTo>
                  <a:pt x="47" y="0"/>
                </a:moveTo>
                <a:lnTo>
                  <a:pt x="45" y="2"/>
                </a:lnTo>
                <a:lnTo>
                  <a:pt x="36" y="18"/>
                </a:lnTo>
                <a:lnTo>
                  <a:pt x="25" y="34"/>
                </a:lnTo>
                <a:lnTo>
                  <a:pt x="20" y="41"/>
                </a:lnTo>
                <a:lnTo>
                  <a:pt x="15" y="50"/>
                </a:lnTo>
                <a:lnTo>
                  <a:pt x="7" y="57"/>
                </a:lnTo>
                <a:lnTo>
                  <a:pt x="0" y="64"/>
                </a:lnTo>
                <a:lnTo>
                  <a:pt x="15" y="78"/>
                </a:lnTo>
                <a:lnTo>
                  <a:pt x="23" y="70"/>
                </a:lnTo>
                <a:lnTo>
                  <a:pt x="31" y="61"/>
                </a:lnTo>
                <a:lnTo>
                  <a:pt x="38" y="54"/>
                </a:lnTo>
                <a:lnTo>
                  <a:pt x="45" y="45"/>
                </a:lnTo>
                <a:lnTo>
                  <a:pt x="55" y="27"/>
                </a:lnTo>
                <a:lnTo>
                  <a:pt x="64" y="11"/>
                </a:lnTo>
                <a:lnTo>
                  <a:pt x="63" y="13"/>
                </a:lnTo>
                <a:lnTo>
                  <a:pt x="4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1" name=""/>
          <p:cNvSpPr/>
          <p:nvPr/>
        </p:nvSpPr>
        <p:spPr>
          <a:xfrm>
            <a:off x="5302080" y="2549520"/>
            <a:ext cx="41400" cy="66600"/>
          </a:xfrm>
          <a:custGeom>
            <a:avLst/>
            <a:gdLst/>
            <a:ahLst/>
            <a:rect l="l" t="t" r="r" b="b"/>
            <a:pathLst>
              <a:path w="51" h="86">
                <a:moveTo>
                  <a:pt x="46" y="0"/>
                </a:moveTo>
                <a:lnTo>
                  <a:pt x="44" y="0"/>
                </a:lnTo>
                <a:lnTo>
                  <a:pt x="39" y="4"/>
                </a:lnTo>
                <a:lnTo>
                  <a:pt x="33" y="7"/>
                </a:lnTo>
                <a:lnTo>
                  <a:pt x="28" y="11"/>
                </a:lnTo>
                <a:lnTo>
                  <a:pt x="26" y="16"/>
                </a:lnTo>
                <a:lnTo>
                  <a:pt x="21" y="25"/>
                </a:lnTo>
                <a:lnTo>
                  <a:pt x="17" y="36"/>
                </a:lnTo>
                <a:lnTo>
                  <a:pt x="12" y="46"/>
                </a:lnTo>
                <a:lnTo>
                  <a:pt x="8" y="57"/>
                </a:lnTo>
                <a:lnTo>
                  <a:pt x="7" y="61"/>
                </a:lnTo>
                <a:lnTo>
                  <a:pt x="5" y="66"/>
                </a:lnTo>
                <a:lnTo>
                  <a:pt x="3" y="70"/>
                </a:lnTo>
                <a:lnTo>
                  <a:pt x="0" y="73"/>
                </a:lnTo>
                <a:lnTo>
                  <a:pt x="17" y="86"/>
                </a:lnTo>
                <a:lnTo>
                  <a:pt x="21" y="80"/>
                </a:lnTo>
                <a:lnTo>
                  <a:pt x="24" y="75"/>
                </a:lnTo>
                <a:lnTo>
                  <a:pt x="26" y="70"/>
                </a:lnTo>
                <a:lnTo>
                  <a:pt x="28" y="64"/>
                </a:lnTo>
                <a:lnTo>
                  <a:pt x="33" y="54"/>
                </a:lnTo>
                <a:lnTo>
                  <a:pt x="37" y="43"/>
                </a:lnTo>
                <a:lnTo>
                  <a:pt x="40" y="34"/>
                </a:lnTo>
                <a:lnTo>
                  <a:pt x="44" y="27"/>
                </a:lnTo>
                <a:lnTo>
                  <a:pt x="46" y="23"/>
                </a:lnTo>
                <a:lnTo>
                  <a:pt x="48" y="22"/>
                </a:lnTo>
                <a:lnTo>
                  <a:pt x="49" y="20"/>
                </a:lnTo>
                <a:lnTo>
                  <a:pt x="51" y="20"/>
                </a:lnTo>
                <a:lnTo>
                  <a:pt x="51" y="20"/>
                </a:lnTo>
                <a:lnTo>
                  <a:pt x="46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2" name=""/>
          <p:cNvSpPr/>
          <p:nvPr/>
        </p:nvSpPr>
        <p:spPr>
          <a:xfrm>
            <a:off x="5337000" y="2438280"/>
            <a:ext cx="59040" cy="125640"/>
          </a:xfrm>
          <a:custGeom>
            <a:avLst/>
            <a:gdLst/>
            <a:ahLst/>
            <a:rect l="l" t="t" r="r" b="b"/>
            <a:pathLst>
              <a:path w="73" h="159">
                <a:moveTo>
                  <a:pt x="52" y="0"/>
                </a:moveTo>
                <a:lnTo>
                  <a:pt x="50" y="6"/>
                </a:lnTo>
                <a:lnTo>
                  <a:pt x="52" y="22"/>
                </a:lnTo>
                <a:lnTo>
                  <a:pt x="52" y="36"/>
                </a:lnTo>
                <a:lnTo>
                  <a:pt x="52" y="50"/>
                </a:lnTo>
                <a:lnTo>
                  <a:pt x="52" y="63"/>
                </a:lnTo>
                <a:lnTo>
                  <a:pt x="48" y="75"/>
                </a:lnTo>
                <a:lnTo>
                  <a:pt x="46" y="84"/>
                </a:lnTo>
                <a:lnTo>
                  <a:pt x="43" y="95"/>
                </a:lnTo>
                <a:lnTo>
                  <a:pt x="41" y="102"/>
                </a:lnTo>
                <a:lnTo>
                  <a:pt x="36" y="111"/>
                </a:lnTo>
                <a:lnTo>
                  <a:pt x="32" y="116"/>
                </a:lnTo>
                <a:lnTo>
                  <a:pt x="27" y="121"/>
                </a:lnTo>
                <a:lnTo>
                  <a:pt x="23" y="127"/>
                </a:lnTo>
                <a:lnTo>
                  <a:pt x="16" y="132"/>
                </a:lnTo>
                <a:lnTo>
                  <a:pt x="13" y="134"/>
                </a:lnTo>
                <a:lnTo>
                  <a:pt x="5" y="137"/>
                </a:lnTo>
                <a:lnTo>
                  <a:pt x="0" y="139"/>
                </a:lnTo>
                <a:lnTo>
                  <a:pt x="5" y="159"/>
                </a:lnTo>
                <a:lnTo>
                  <a:pt x="13" y="157"/>
                </a:lnTo>
                <a:lnTo>
                  <a:pt x="21" y="153"/>
                </a:lnTo>
                <a:lnTo>
                  <a:pt x="30" y="148"/>
                </a:lnTo>
                <a:lnTo>
                  <a:pt x="37" y="143"/>
                </a:lnTo>
                <a:lnTo>
                  <a:pt x="43" y="136"/>
                </a:lnTo>
                <a:lnTo>
                  <a:pt x="50" y="128"/>
                </a:lnTo>
                <a:lnTo>
                  <a:pt x="55" y="120"/>
                </a:lnTo>
                <a:lnTo>
                  <a:pt x="61" y="111"/>
                </a:lnTo>
                <a:lnTo>
                  <a:pt x="64" y="100"/>
                </a:lnTo>
                <a:lnTo>
                  <a:pt x="68" y="89"/>
                </a:lnTo>
                <a:lnTo>
                  <a:pt x="71" y="79"/>
                </a:lnTo>
                <a:lnTo>
                  <a:pt x="71" y="66"/>
                </a:lnTo>
                <a:lnTo>
                  <a:pt x="73" y="52"/>
                </a:lnTo>
                <a:lnTo>
                  <a:pt x="73" y="36"/>
                </a:lnTo>
                <a:lnTo>
                  <a:pt x="73" y="20"/>
                </a:lnTo>
                <a:lnTo>
                  <a:pt x="71" y="4"/>
                </a:lnTo>
                <a:lnTo>
                  <a:pt x="69" y="9"/>
                </a:lnTo>
                <a:lnTo>
                  <a:pt x="5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3" name=""/>
          <p:cNvSpPr/>
          <p:nvPr/>
        </p:nvSpPr>
        <p:spPr>
          <a:xfrm>
            <a:off x="5335560" y="2370240"/>
            <a:ext cx="36720" cy="75960"/>
          </a:xfrm>
          <a:custGeom>
            <a:avLst/>
            <a:gdLst/>
            <a:ahLst/>
            <a:rect l="l" t="t" r="r" b="b"/>
            <a:pathLst>
              <a:path w="46" h="94">
                <a:moveTo>
                  <a:pt x="28" y="0"/>
                </a:moveTo>
                <a:lnTo>
                  <a:pt x="28" y="0"/>
                </a:lnTo>
                <a:lnTo>
                  <a:pt x="23" y="11"/>
                </a:lnTo>
                <a:lnTo>
                  <a:pt x="19" y="21"/>
                </a:lnTo>
                <a:lnTo>
                  <a:pt x="16" y="34"/>
                </a:lnTo>
                <a:lnTo>
                  <a:pt x="14" y="44"/>
                </a:lnTo>
                <a:lnTo>
                  <a:pt x="10" y="53"/>
                </a:lnTo>
                <a:lnTo>
                  <a:pt x="9" y="64"/>
                </a:lnTo>
                <a:lnTo>
                  <a:pt x="7" y="69"/>
                </a:lnTo>
                <a:lnTo>
                  <a:pt x="5" y="75"/>
                </a:lnTo>
                <a:lnTo>
                  <a:pt x="1" y="80"/>
                </a:lnTo>
                <a:lnTo>
                  <a:pt x="0" y="85"/>
                </a:lnTo>
                <a:lnTo>
                  <a:pt x="17" y="94"/>
                </a:lnTo>
                <a:lnTo>
                  <a:pt x="21" y="89"/>
                </a:lnTo>
                <a:lnTo>
                  <a:pt x="25" y="82"/>
                </a:lnTo>
                <a:lnTo>
                  <a:pt x="26" y="76"/>
                </a:lnTo>
                <a:lnTo>
                  <a:pt x="28" y="69"/>
                </a:lnTo>
                <a:lnTo>
                  <a:pt x="32" y="59"/>
                </a:lnTo>
                <a:lnTo>
                  <a:pt x="35" y="48"/>
                </a:lnTo>
                <a:lnTo>
                  <a:pt x="37" y="37"/>
                </a:lnTo>
                <a:lnTo>
                  <a:pt x="39" y="28"/>
                </a:lnTo>
                <a:lnTo>
                  <a:pt x="42" y="18"/>
                </a:lnTo>
                <a:lnTo>
                  <a:pt x="46" y="9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4" name=""/>
          <p:cNvSpPr/>
          <p:nvPr/>
        </p:nvSpPr>
        <p:spPr>
          <a:xfrm>
            <a:off x="5356080" y="2332080"/>
            <a:ext cx="59040" cy="46080"/>
          </a:xfrm>
          <a:custGeom>
            <a:avLst/>
            <a:gdLst/>
            <a:ahLst/>
            <a:rect l="l" t="t" r="r" b="b"/>
            <a:pathLst>
              <a:path w="73" h="57">
                <a:moveTo>
                  <a:pt x="64" y="0"/>
                </a:moveTo>
                <a:lnTo>
                  <a:pt x="63" y="2"/>
                </a:lnTo>
                <a:lnTo>
                  <a:pt x="45" y="10"/>
                </a:lnTo>
                <a:lnTo>
                  <a:pt x="27" y="19"/>
                </a:lnTo>
                <a:lnTo>
                  <a:pt x="18" y="25"/>
                </a:lnTo>
                <a:lnTo>
                  <a:pt x="13" y="30"/>
                </a:lnTo>
                <a:lnTo>
                  <a:pt x="9" y="35"/>
                </a:lnTo>
                <a:lnTo>
                  <a:pt x="6" y="39"/>
                </a:lnTo>
                <a:lnTo>
                  <a:pt x="2" y="43"/>
                </a:lnTo>
                <a:lnTo>
                  <a:pt x="0" y="48"/>
                </a:lnTo>
                <a:lnTo>
                  <a:pt x="18" y="57"/>
                </a:lnTo>
                <a:lnTo>
                  <a:pt x="22" y="53"/>
                </a:lnTo>
                <a:lnTo>
                  <a:pt x="23" y="51"/>
                </a:lnTo>
                <a:lnTo>
                  <a:pt x="25" y="48"/>
                </a:lnTo>
                <a:lnTo>
                  <a:pt x="27" y="46"/>
                </a:lnTo>
                <a:lnTo>
                  <a:pt x="32" y="41"/>
                </a:lnTo>
                <a:lnTo>
                  <a:pt x="40" y="37"/>
                </a:lnTo>
                <a:lnTo>
                  <a:pt x="56" y="28"/>
                </a:lnTo>
                <a:lnTo>
                  <a:pt x="73" y="19"/>
                </a:lnTo>
                <a:lnTo>
                  <a:pt x="72" y="21"/>
                </a:lnTo>
                <a:lnTo>
                  <a:pt x="6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5" name=""/>
          <p:cNvSpPr/>
          <p:nvPr/>
        </p:nvSpPr>
        <p:spPr>
          <a:xfrm>
            <a:off x="5450040" y="2278080"/>
            <a:ext cx="25200" cy="71280"/>
          </a:xfrm>
          <a:custGeom>
            <a:avLst/>
            <a:gdLst/>
            <a:ahLst/>
            <a:rect l="l" t="t" r="r" b="b"/>
            <a:pathLst>
              <a:path w="32" h="91">
                <a:moveTo>
                  <a:pt x="11" y="0"/>
                </a:moveTo>
                <a:lnTo>
                  <a:pt x="11" y="0"/>
                </a:lnTo>
                <a:lnTo>
                  <a:pt x="11" y="20"/>
                </a:lnTo>
                <a:lnTo>
                  <a:pt x="9" y="45"/>
                </a:lnTo>
                <a:lnTo>
                  <a:pt x="9" y="50"/>
                </a:lnTo>
                <a:lnTo>
                  <a:pt x="8" y="56"/>
                </a:lnTo>
                <a:lnTo>
                  <a:pt x="8" y="59"/>
                </a:lnTo>
                <a:lnTo>
                  <a:pt x="6" y="64"/>
                </a:lnTo>
                <a:lnTo>
                  <a:pt x="4" y="66"/>
                </a:lnTo>
                <a:lnTo>
                  <a:pt x="2" y="70"/>
                </a:lnTo>
                <a:lnTo>
                  <a:pt x="2" y="70"/>
                </a:lnTo>
                <a:lnTo>
                  <a:pt x="0" y="72"/>
                </a:lnTo>
                <a:lnTo>
                  <a:pt x="8" y="91"/>
                </a:lnTo>
                <a:lnTo>
                  <a:pt x="13" y="88"/>
                </a:lnTo>
                <a:lnTo>
                  <a:pt x="18" y="84"/>
                </a:lnTo>
                <a:lnTo>
                  <a:pt x="24" y="79"/>
                </a:lnTo>
                <a:lnTo>
                  <a:pt x="25" y="73"/>
                </a:lnTo>
                <a:lnTo>
                  <a:pt x="27" y="66"/>
                </a:lnTo>
                <a:lnTo>
                  <a:pt x="29" y="59"/>
                </a:lnTo>
                <a:lnTo>
                  <a:pt x="31" y="54"/>
                </a:lnTo>
                <a:lnTo>
                  <a:pt x="32" y="47"/>
                </a:lnTo>
                <a:lnTo>
                  <a:pt x="32" y="20"/>
                </a:lnTo>
                <a:lnTo>
                  <a:pt x="32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6" name=""/>
          <p:cNvSpPr/>
          <p:nvPr/>
        </p:nvSpPr>
        <p:spPr>
          <a:xfrm>
            <a:off x="5459400" y="2098800"/>
            <a:ext cx="73080" cy="179280"/>
          </a:xfrm>
          <a:custGeom>
            <a:avLst/>
            <a:gdLst/>
            <a:ahLst/>
            <a:rect l="l" t="t" r="r" b="b"/>
            <a:pathLst>
              <a:path w="93" h="226">
                <a:moveTo>
                  <a:pt x="71" y="0"/>
                </a:moveTo>
                <a:lnTo>
                  <a:pt x="71" y="0"/>
                </a:lnTo>
                <a:lnTo>
                  <a:pt x="71" y="9"/>
                </a:lnTo>
                <a:lnTo>
                  <a:pt x="71" y="16"/>
                </a:lnTo>
                <a:lnTo>
                  <a:pt x="70" y="23"/>
                </a:lnTo>
                <a:lnTo>
                  <a:pt x="68" y="31"/>
                </a:lnTo>
                <a:lnTo>
                  <a:pt x="66" y="45"/>
                </a:lnTo>
                <a:lnTo>
                  <a:pt x="61" y="57"/>
                </a:lnTo>
                <a:lnTo>
                  <a:pt x="55" y="70"/>
                </a:lnTo>
                <a:lnTo>
                  <a:pt x="50" y="82"/>
                </a:lnTo>
                <a:lnTo>
                  <a:pt x="43" y="95"/>
                </a:lnTo>
                <a:lnTo>
                  <a:pt x="37" y="107"/>
                </a:lnTo>
                <a:lnTo>
                  <a:pt x="30" y="121"/>
                </a:lnTo>
                <a:lnTo>
                  <a:pt x="23" y="134"/>
                </a:lnTo>
                <a:lnTo>
                  <a:pt x="18" y="148"/>
                </a:lnTo>
                <a:lnTo>
                  <a:pt x="13" y="162"/>
                </a:lnTo>
                <a:lnTo>
                  <a:pt x="7" y="177"/>
                </a:lnTo>
                <a:lnTo>
                  <a:pt x="4" y="193"/>
                </a:lnTo>
                <a:lnTo>
                  <a:pt x="2" y="200"/>
                </a:lnTo>
                <a:lnTo>
                  <a:pt x="2" y="209"/>
                </a:lnTo>
                <a:lnTo>
                  <a:pt x="0" y="217"/>
                </a:lnTo>
                <a:lnTo>
                  <a:pt x="0" y="226"/>
                </a:lnTo>
                <a:lnTo>
                  <a:pt x="21" y="226"/>
                </a:lnTo>
                <a:lnTo>
                  <a:pt x="21" y="219"/>
                </a:lnTo>
                <a:lnTo>
                  <a:pt x="21" y="210"/>
                </a:lnTo>
                <a:lnTo>
                  <a:pt x="23" y="203"/>
                </a:lnTo>
                <a:lnTo>
                  <a:pt x="23" y="196"/>
                </a:lnTo>
                <a:lnTo>
                  <a:pt x="29" y="182"/>
                </a:lnTo>
                <a:lnTo>
                  <a:pt x="32" y="169"/>
                </a:lnTo>
                <a:lnTo>
                  <a:pt x="37" y="155"/>
                </a:lnTo>
                <a:lnTo>
                  <a:pt x="43" y="143"/>
                </a:lnTo>
                <a:lnTo>
                  <a:pt x="48" y="130"/>
                </a:lnTo>
                <a:lnTo>
                  <a:pt x="55" y="118"/>
                </a:lnTo>
                <a:lnTo>
                  <a:pt x="62" y="104"/>
                </a:lnTo>
                <a:lnTo>
                  <a:pt x="70" y="91"/>
                </a:lnTo>
                <a:lnTo>
                  <a:pt x="75" y="77"/>
                </a:lnTo>
                <a:lnTo>
                  <a:pt x="80" y="63"/>
                </a:lnTo>
                <a:lnTo>
                  <a:pt x="86" y="50"/>
                </a:lnTo>
                <a:lnTo>
                  <a:pt x="89" y="34"/>
                </a:lnTo>
                <a:lnTo>
                  <a:pt x="91" y="25"/>
                </a:lnTo>
                <a:lnTo>
                  <a:pt x="91" y="18"/>
                </a:lnTo>
                <a:lnTo>
                  <a:pt x="93" y="9"/>
                </a:lnTo>
                <a:lnTo>
                  <a:pt x="93" y="0"/>
                </a:lnTo>
                <a:lnTo>
                  <a:pt x="7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7" name=""/>
          <p:cNvSpPr/>
          <p:nvPr/>
        </p:nvSpPr>
        <p:spPr>
          <a:xfrm>
            <a:off x="5508720" y="2013120"/>
            <a:ext cx="23760" cy="85680"/>
          </a:xfrm>
          <a:custGeom>
            <a:avLst/>
            <a:gdLst/>
            <a:ahLst/>
            <a:rect l="l" t="t" r="r" b="b"/>
            <a:pathLst>
              <a:path w="31" h="107">
                <a:moveTo>
                  <a:pt x="0" y="0"/>
                </a:moveTo>
                <a:lnTo>
                  <a:pt x="0" y="0"/>
                </a:lnTo>
                <a:lnTo>
                  <a:pt x="2" y="15"/>
                </a:lnTo>
                <a:lnTo>
                  <a:pt x="2" y="27"/>
                </a:lnTo>
                <a:lnTo>
                  <a:pt x="4" y="41"/>
                </a:lnTo>
                <a:lnTo>
                  <a:pt x="4" y="54"/>
                </a:lnTo>
                <a:lnTo>
                  <a:pt x="6" y="66"/>
                </a:lnTo>
                <a:lnTo>
                  <a:pt x="8" y="79"/>
                </a:lnTo>
                <a:lnTo>
                  <a:pt x="8" y="93"/>
                </a:lnTo>
                <a:lnTo>
                  <a:pt x="8" y="107"/>
                </a:lnTo>
                <a:lnTo>
                  <a:pt x="31" y="107"/>
                </a:lnTo>
                <a:lnTo>
                  <a:pt x="31" y="93"/>
                </a:lnTo>
                <a:lnTo>
                  <a:pt x="29" y="79"/>
                </a:lnTo>
                <a:lnTo>
                  <a:pt x="29" y="65"/>
                </a:lnTo>
                <a:lnTo>
                  <a:pt x="27" y="52"/>
                </a:lnTo>
                <a:lnTo>
                  <a:pt x="25" y="40"/>
                </a:lnTo>
                <a:lnTo>
                  <a:pt x="24" y="27"/>
                </a:lnTo>
                <a:lnTo>
                  <a:pt x="24" y="13"/>
                </a:lnTo>
                <a:lnTo>
                  <a:pt x="24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8" name=""/>
          <p:cNvSpPr/>
          <p:nvPr/>
        </p:nvSpPr>
        <p:spPr>
          <a:xfrm>
            <a:off x="5508720" y="1884240"/>
            <a:ext cx="41040" cy="128880"/>
          </a:xfrm>
          <a:custGeom>
            <a:avLst/>
            <a:gdLst/>
            <a:ahLst/>
            <a:rect l="l" t="t" r="r" b="b"/>
            <a:pathLst>
              <a:path w="52" h="161">
                <a:moveTo>
                  <a:pt x="31" y="0"/>
                </a:moveTo>
                <a:lnTo>
                  <a:pt x="25" y="16"/>
                </a:lnTo>
                <a:lnTo>
                  <a:pt x="20" y="33"/>
                </a:lnTo>
                <a:lnTo>
                  <a:pt x="15" y="53"/>
                </a:lnTo>
                <a:lnTo>
                  <a:pt x="9" y="72"/>
                </a:lnTo>
                <a:lnTo>
                  <a:pt x="8" y="94"/>
                </a:lnTo>
                <a:lnTo>
                  <a:pt x="4" y="117"/>
                </a:lnTo>
                <a:lnTo>
                  <a:pt x="2" y="138"/>
                </a:lnTo>
                <a:lnTo>
                  <a:pt x="0" y="161"/>
                </a:lnTo>
                <a:lnTo>
                  <a:pt x="24" y="161"/>
                </a:lnTo>
                <a:lnTo>
                  <a:pt x="24" y="140"/>
                </a:lnTo>
                <a:lnTo>
                  <a:pt x="25" y="119"/>
                </a:lnTo>
                <a:lnTo>
                  <a:pt x="27" y="97"/>
                </a:lnTo>
                <a:lnTo>
                  <a:pt x="32" y="76"/>
                </a:lnTo>
                <a:lnTo>
                  <a:pt x="36" y="56"/>
                </a:lnTo>
                <a:lnTo>
                  <a:pt x="41" y="39"/>
                </a:lnTo>
                <a:lnTo>
                  <a:pt x="47" y="21"/>
                </a:lnTo>
                <a:lnTo>
                  <a:pt x="52" y="7"/>
                </a:lnTo>
                <a:lnTo>
                  <a:pt x="3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9" name=""/>
          <p:cNvSpPr/>
          <p:nvPr/>
        </p:nvSpPr>
        <p:spPr>
          <a:xfrm>
            <a:off x="5522760" y="1879560"/>
            <a:ext cx="1764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0" name=""/>
          <p:cNvSpPr/>
          <p:nvPr/>
        </p:nvSpPr>
        <p:spPr>
          <a:xfrm>
            <a:off x="5514840" y="1857240"/>
            <a:ext cx="20880" cy="30240"/>
          </a:xfrm>
          <a:custGeom>
            <a:avLst/>
            <a:gdLst/>
            <a:ahLst/>
            <a:rect l="l" t="t" r="r" b="b"/>
            <a:pathLst>
              <a:path w="25" h="37">
                <a:moveTo>
                  <a:pt x="11" y="0"/>
                </a:moveTo>
                <a:lnTo>
                  <a:pt x="2" y="16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9"/>
                </a:lnTo>
                <a:lnTo>
                  <a:pt x="2" y="26"/>
                </a:lnTo>
                <a:lnTo>
                  <a:pt x="0" y="37"/>
                </a:lnTo>
                <a:lnTo>
                  <a:pt x="22" y="37"/>
                </a:lnTo>
                <a:lnTo>
                  <a:pt x="23" y="30"/>
                </a:lnTo>
                <a:lnTo>
                  <a:pt x="25" y="25"/>
                </a:lnTo>
                <a:lnTo>
                  <a:pt x="25" y="19"/>
                </a:lnTo>
                <a:lnTo>
                  <a:pt x="25" y="16"/>
                </a:lnTo>
                <a:lnTo>
                  <a:pt x="23" y="10"/>
                </a:lnTo>
                <a:lnTo>
                  <a:pt x="20" y="3"/>
                </a:lnTo>
                <a:lnTo>
                  <a:pt x="11" y="19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1" name=""/>
          <p:cNvSpPr/>
          <p:nvPr/>
        </p:nvSpPr>
        <p:spPr>
          <a:xfrm>
            <a:off x="5522760" y="1820880"/>
            <a:ext cx="32040" cy="52200"/>
          </a:xfrm>
          <a:custGeom>
            <a:avLst/>
            <a:gdLst/>
            <a:ahLst/>
            <a:rect l="l" t="t" r="r" b="b"/>
            <a:pathLst>
              <a:path w="39" h="66">
                <a:moveTo>
                  <a:pt x="25" y="16"/>
                </a:moveTo>
                <a:lnTo>
                  <a:pt x="25" y="0"/>
                </a:lnTo>
                <a:lnTo>
                  <a:pt x="21" y="4"/>
                </a:lnTo>
                <a:lnTo>
                  <a:pt x="20" y="8"/>
                </a:lnTo>
                <a:lnTo>
                  <a:pt x="18" y="11"/>
                </a:lnTo>
                <a:lnTo>
                  <a:pt x="16" y="16"/>
                </a:lnTo>
                <a:lnTo>
                  <a:pt x="12" y="24"/>
                </a:lnTo>
                <a:lnTo>
                  <a:pt x="9" y="32"/>
                </a:lnTo>
                <a:lnTo>
                  <a:pt x="9" y="36"/>
                </a:lnTo>
                <a:lnTo>
                  <a:pt x="7" y="38"/>
                </a:lnTo>
                <a:lnTo>
                  <a:pt x="5" y="41"/>
                </a:lnTo>
                <a:lnTo>
                  <a:pt x="4" y="43"/>
                </a:lnTo>
                <a:lnTo>
                  <a:pt x="4" y="45"/>
                </a:lnTo>
                <a:lnTo>
                  <a:pt x="2" y="45"/>
                </a:lnTo>
                <a:lnTo>
                  <a:pt x="2" y="47"/>
                </a:lnTo>
                <a:lnTo>
                  <a:pt x="0" y="47"/>
                </a:lnTo>
                <a:lnTo>
                  <a:pt x="0" y="66"/>
                </a:lnTo>
                <a:lnTo>
                  <a:pt x="7" y="66"/>
                </a:lnTo>
                <a:lnTo>
                  <a:pt x="12" y="63"/>
                </a:lnTo>
                <a:lnTo>
                  <a:pt x="18" y="61"/>
                </a:lnTo>
                <a:lnTo>
                  <a:pt x="20" y="56"/>
                </a:lnTo>
                <a:lnTo>
                  <a:pt x="23" y="52"/>
                </a:lnTo>
                <a:lnTo>
                  <a:pt x="27" y="47"/>
                </a:lnTo>
                <a:lnTo>
                  <a:pt x="28" y="43"/>
                </a:lnTo>
                <a:lnTo>
                  <a:pt x="30" y="38"/>
                </a:lnTo>
                <a:lnTo>
                  <a:pt x="32" y="31"/>
                </a:lnTo>
                <a:lnTo>
                  <a:pt x="36" y="24"/>
                </a:lnTo>
                <a:lnTo>
                  <a:pt x="37" y="20"/>
                </a:lnTo>
                <a:lnTo>
                  <a:pt x="37" y="18"/>
                </a:lnTo>
                <a:lnTo>
                  <a:pt x="37" y="16"/>
                </a:lnTo>
                <a:lnTo>
                  <a:pt x="39" y="2"/>
                </a:lnTo>
                <a:lnTo>
                  <a:pt x="2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2" name=""/>
          <p:cNvSpPr/>
          <p:nvPr/>
        </p:nvSpPr>
        <p:spPr>
          <a:xfrm>
            <a:off x="5535720" y="1817640"/>
            <a:ext cx="19080" cy="14400"/>
          </a:xfrm>
          <a:custGeom>
            <a:avLst/>
            <a:gdLst/>
            <a:ahLst/>
            <a:rect l="l" t="t" r="r" b="b"/>
            <a:pathLst>
              <a:path w="25" h="20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4" y="13"/>
                </a:lnTo>
                <a:lnTo>
                  <a:pt x="7" y="16"/>
                </a:lnTo>
                <a:lnTo>
                  <a:pt x="11" y="20"/>
                </a:lnTo>
                <a:lnTo>
                  <a:pt x="25" y="5"/>
                </a:lnTo>
                <a:lnTo>
                  <a:pt x="23" y="4"/>
                </a:lnTo>
                <a:lnTo>
                  <a:pt x="22" y="4"/>
                </a:lnTo>
                <a:lnTo>
                  <a:pt x="22" y="2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3" name=""/>
          <p:cNvSpPr/>
          <p:nvPr/>
        </p:nvSpPr>
        <p:spPr>
          <a:xfrm>
            <a:off x="5535720" y="1765440"/>
            <a:ext cx="61920" cy="52200"/>
          </a:xfrm>
          <a:custGeom>
            <a:avLst/>
            <a:gdLst/>
            <a:ahLst/>
            <a:rect l="l" t="t" r="r" b="b"/>
            <a:pathLst>
              <a:path w="79" h="66">
                <a:moveTo>
                  <a:pt x="75" y="22"/>
                </a:moveTo>
                <a:lnTo>
                  <a:pt x="71" y="0"/>
                </a:lnTo>
                <a:lnTo>
                  <a:pt x="63" y="6"/>
                </a:lnTo>
                <a:lnTo>
                  <a:pt x="52" y="11"/>
                </a:lnTo>
                <a:lnTo>
                  <a:pt x="41" y="20"/>
                </a:lnTo>
                <a:lnTo>
                  <a:pt x="29" y="29"/>
                </a:lnTo>
                <a:lnTo>
                  <a:pt x="20" y="36"/>
                </a:lnTo>
                <a:lnTo>
                  <a:pt x="11" y="45"/>
                </a:lnTo>
                <a:lnTo>
                  <a:pt x="7" y="50"/>
                </a:lnTo>
                <a:lnTo>
                  <a:pt x="4" y="55"/>
                </a:lnTo>
                <a:lnTo>
                  <a:pt x="2" y="59"/>
                </a:lnTo>
                <a:lnTo>
                  <a:pt x="0" y="66"/>
                </a:lnTo>
                <a:lnTo>
                  <a:pt x="22" y="66"/>
                </a:lnTo>
                <a:lnTo>
                  <a:pt x="22" y="66"/>
                </a:lnTo>
                <a:lnTo>
                  <a:pt x="22" y="64"/>
                </a:lnTo>
                <a:lnTo>
                  <a:pt x="23" y="61"/>
                </a:lnTo>
                <a:lnTo>
                  <a:pt x="27" y="59"/>
                </a:lnTo>
                <a:lnTo>
                  <a:pt x="34" y="52"/>
                </a:lnTo>
                <a:lnTo>
                  <a:pt x="43" y="43"/>
                </a:lnTo>
                <a:lnTo>
                  <a:pt x="54" y="36"/>
                </a:lnTo>
                <a:lnTo>
                  <a:pt x="63" y="29"/>
                </a:lnTo>
                <a:lnTo>
                  <a:pt x="71" y="23"/>
                </a:lnTo>
                <a:lnTo>
                  <a:pt x="79" y="20"/>
                </a:lnTo>
                <a:lnTo>
                  <a:pt x="73" y="0"/>
                </a:lnTo>
                <a:lnTo>
                  <a:pt x="75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4" name=""/>
          <p:cNvSpPr/>
          <p:nvPr/>
        </p:nvSpPr>
        <p:spPr>
          <a:xfrm>
            <a:off x="5549760" y="1765440"/>
            <a:ext cx="46080" cy="31680"/>
          </a:xfrm>
          <a:custGeom>
            <a:avLst/>
            <a:gdLst/>
            <a:ahLst/>
            <a:rect l="l" t="t" r="r" b="b"/>
            <a:pathLst>
              <a:path w="59" h="41">
                <a:moveTo>
                  <a:pt x="0" y="32"/>
                </a:moveTo>
                <a:lnTo>
                  <a:pt x="14" y="41"/>
                </a:lnTo>
                <a:lnTo>
                  <a:pt x="21" y="38"/>
                </a:lnTo>
                <a:lnTo>
                  <a:pt x="27" y="34"/>
                </a:lnTo>
                <a:lnTo>
                  <a:pt x="32" y="32"/>
                </a:lnTo>
                <a:lnTo>
                  <a:pt x="37" y="29"/>
                </a:lnTo>
                <a:lnTo>
                  <a:pt x="41" y="27"/>
                </a:lnTo>
                <a:lnTo>
                  <a:pt x="46" y="23"/>
                </a:lnTo>
                <a:lnTo>
                  <a:pt x="52" y="22"/>
                </a:lnTo>
                <a:lnTo>
                  <a:pt x="59" y="22"/>
                </a:lnTo>
                <a:lnTo>
                  <a:pt x="57" y="0"/>
                </a:lnTo>
                <a:lnTo>
                  <a:pt x="46" y="2"/>
                </a:lnTo>
                <a:lnTo>
                  <a:pt x="39" y="6"/>
                </a:lnTo>
                <a:lnTo>
                  <a:pt x="32" y="7"/>
                </a:lnTo>
                <a:lnTo>
                  <a:pt x="25" y="11"/>
                </a:lnTo>
                <a:lnTo>
                  <a:pt x="21" y="14"/>
                </a:lnTo>
                <a:lnTo>
                  <a:pt x="16" y="18"/>
                </a:lnTo>
                <a:lnTo>
                  <a:pt x="12" y="20"/>
                </a:lnTo>
                <a:lnTo>
                  <a:pt x="7" y="22"/>
                </a:lnTo>
                <a:lnTo>
                  <a:pt x="21" y="32"/>
                </a:lnTo>
                <a:lnTo>
                  <a:pt x="0" y="3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5" name=""/>
          <p:cNvSpPr/>
          <p:nvPr/>
        </p:nvSpPr>
        <p:spPr>
          <a:xfrm>
            <a:off x="5549760" y="1765440"/>
            <a:ext cx="30240" cy="23760"/>
          </a:xfrm>
          <a:custGeom>
            <a:avLst/>
            <a:gdLst/>
            <a:ahLst/>
            <a:rect l="l" t="t" r="r" b="b"/>
            <a:pathLst>
              <a:path w="39" h="30">
                <a:moveTo>
                  <a:pt x="18" y="0"/>
                </a:moveTo>
                <a:lnTo>
                  <a:pt x="18" y="0"/>
                </a:lnTo>
                <a:lnTo>
                  <a:pt x="18" y="2"/>
                </a:lnTo>
                <a:lnTo>
                  <a:pt x="18" y="4"/>
                </a:lnTo>
                <a:lnTo>
                  <a:pt x="18" y="4"/>
                </a:lnTo>
                <a:lnTo>
                  <a:pt x="16" y="6"/>
                </a:lnTo>
                <a:lnTo>
                  <a:pt x="12" y="7"/>
                </a:lnTo>
                <a:lnTo>
                  <a:pt x="9" y="11"/>
                </a:lnTo>
                <a:lnTo>
                  <a:pt x="5" y="14"/>
                </a:lnTo>
                <a:lnTo>
                  <a:pt x="2" y="18"/>
                </a:lnTo>
                <a:lnTo>
                  <a:pt x="2" y="22"/>
                </a:lnTo>
                <a:lnTo>
                  <a:pt x="0" y="27"/>
                </a:lnTo>
                <a:lnTo>
                  <a:pt x="0" y="30"/>
                </a:lnTo>
                <a:lnTo>
                  <a:pt x="21" y="30"/>
                </a:lnTo>
                <a:lnTo>
                  <a:pt x="21" y="29"/>
                </a:lnTo>
                <a:lnTo>
                  <a:pt x="21" y="29"/>
                </a:lnTo>
                <a:lnTo>
                  <a:pt x="21" y="27"/>
                </a:lnTo>
                <a:lnTo>
                  <a:pt x="21" y="27"/>
                </a:lnTo>
                <a:lnTo>
                  <a:pt x="23" y="25"/>
                </a:lnTo>
                <a:lnTo>
                  <a:pt x="27" y="23"/>
                </a:lnTo>
                <a:lnTo>
                  <a:pt x="30" y="20"/>
                </a:lnTo>
                <a:lnTo>
                  <a:pt x="36" y="16"/>
                </a:lnTo>
                <a:lnTo>
                  <a:pt x="37" y="13"/>
                </a:lnTo>
                <a:lnTo>
                  <a:pt x="39" y="9"/>
                </a:lnTo>
                <a:lnTo>
                  <a:pt x="39" y="6"/>
                </a:lnTo>
                <a:lnTo>
                  <a:pt x="39" y="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6" name=""/>
          <p:cNvSpPr/>
          <p:nvPr/>
        </p:nvSpPr>
        <p:spPr>
          <a:xfrm>
            <a:off x="5554800" y="1752480"/>
            <a:ext cx="25200" cy="12960"/>
          </a:xfrm>
          <a:custGeom>
            <a:avLst/>
            <a:gdLst/>
            <a:ahLst/>
            <a:rect l="l" t="t" r="r" b="b"/>
            <a:pathLst>
              <a:path w="32" h="14">
                <a:moveTo>
                  <a:pt x="0" y="0"/>
                </a:moveTo>
                <a:lnTo>
                  <a:pt x="0" y="0"/>
                </a:lnTo>
                <a:lnTo>
                  <a:pt x="7" y="14"/>
                </a:lnTo>
                <a:lnTo>
                  <a:pt x="11" y="14"/>
                </a:lnTo>
                <a:lnTo>
                  <a:pt x="32" y="14"/>
                </a:lnTo>
                <a:lnTo>
                  <a:pt x="25" y="0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7" name=""/>
          <p:cNvSpPr/>
          <p:nvPr/>
        </p:nvSpPr>
        <p:spPr>
          <a:xfrm>
            <a:off x="5554800" y="1727280"/>
            <a:ext cx="50760" cy="25200"/>
          </a:xfrm>
          <a:custGeom>
            <a:avLst/>
            <a:gdLst/>
            <a:ahLst/>
            <a:rect l="l" t="t" r="r" b="b"/>
            <a:pathLst>
              <a:path w="64" h="32">
                <a:moveTo>
                  <a:pt x="64" y="11"/>
                </a:moveTo>
                <a:lnTo>
                  <a:pt x="55" y="2"/>
                </a:lnTo>
                <a:lnTo>
                  <a:pt x="41" y="0"/>
                </a:lnTo>
                <a:lnTo>
                  <a:pt x="30" y="0"/>
                </a:lnTo>
                <a:lnTo>
                  <a:pt x="25" y="2"/>
                </a:lnTo>
                <a:lnTo>
                  <a:pt x="21" y="3"/>
                </a:lnTo>
                <a:lnTo>
                  <a:pt x="16" y="3"/>
                </a:lnTo>
                <a:lnTo>
                  <a:pt x="13" y="5"/>
                </a:lnTo>
                <a:lnTo>
                  <a:pt x="9" y="9"/>
                </a:lnTo>
                <a:lnTo>
                  <a:pt x="7" y="12"/>
                </a:lnTo>
                <a:lnTo>
                  <a:pt x="4" y="14"/>
                </a:lnTo>
                <a:lnTo>
                  <a:pt x="2" y="20"/>
                </a:lnTo>
                <a:lnTo>
                  <a:pt x="0" y="25"/>
                </a:lnTo>
                <a:lnTo>
                  <a:pt x="0" y="32"/>
                </a:lnTo>
                <a:lnTo>
                  <a:pt x="21" y="32"/>
                </a:lnTo>
                <a:lnTo>
                  <a:pt x="21" y="28"/>
                </a:lnTo>
                <a:lnTo>
                  <a:pt x="23" y="27"/>
                </a:lnTo>
                <a:lnTo>
                  <a:pt x="23" y="25"/>
                </a:lnTo>
                <a:lnTo>
                  <a:pt x="23" y="25"/>
                </a:lnTo>
                <a:lnTo>
                  <a:pt x="25" y="25"/>
                </a:lnTo>
                <a:lnTo>
                  <a:pt x="25" y="23"/>
                </a:lnTo>
                <a:lnTo>
                  <a:pt x="27" y="23"/>
                </a:lnTo>
                <a:lnTo>
                  <a:pt x="30" y="23"/>
                </a:lnTo>
                <a:lnTo>
                  <a:pt x="32" y="21"/>
                </a:lnTo>
                <a:lnTo>
                  <a:pt x="41" y="21"/>
                </a:lnTo>
                <a:lnTo>
                  <a:pt x="54" y="21"/>
                </a:lnTo>
                <a:lnTo>
                  <a:pt x="43" y="11"/>
                </a:lnTo>
                <a:lnTo>
                  <a:pt x="64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8" name=""/>
          <p:cNvSpPr/>
          <p:nvPr/>
        </p:nvSpPr>
        <p:spPr>
          <a:xfrm>
            <a:off x="5587920" y="1738440"/>
            <a:ext cx="27000" cy="41040"/>
          </a:xfrm>
          <a:custGeom>
            <a:avLst/>
            <a:gdLst/>
            <a:ahLst/>
            <a:rect l="l" t="t" r="r" b="b"/>
            <a:pathLst>
              <a:path w="34" h="52">
                <a:moveTo>
                  <a:pt x="34" y="31"/>
                </a:moveTo>
                <a:lnTo>
                  <a:pt x="34" y="31"/>
                </a:lnTo>
                <a:lnTo>
                  <a:pt x="34" y="31"/>
                </a:lnTo>
                <a:lnTo>
                  <a:pt x="32" y="31"/>
                </a:lnTo>
                <a:lnTo>
                  <a:pt x="30" y="27"/>
                </a:lnTo>
                <a:lnTo>
                  <a:pt x="27" y="20"/>
                </a:lnTo>
                <a:lnTo>
                  <a:pt x="25" y="15"/>
                </a:lnTo>
                <a:lnTo>
                  <a:pt x="23" y="9"/>
                </a:lnTo>
                <a:lnTo>
                  <a:pt x="23" y="4"/>
                </a:lnTo>
                <a:lnTo>
                  <a:pt x="23" y="0"/>
                </a:lnTo>
                <a:lnTo>
                  <a:pt x="0" y="0"/>
                </a:lnTo>
                <a:lnTo>
                  <a:pt x="0" y="6"/>
                </a:lnTo>
                <a:lnTo>
                  <a:pt x="2" y="13"/>
                </a:lnTo>
                <a:lnTo>
                  <a:pt x="3" y="20"/>
                </a:lnTo>
                <a:lnTo>
                  <a:pt x="5" y="29"/>
                </a:lnTo>
                <a:lnTo>
                  <a:pt x="11" y="36"/>
                </a:lnTo>
                <a:lnTo>
                  <a:pt x="14" y="43"/>
                </a:lnTo>
                <a:lnTo>
                  <a:pt x="19" y="47"/>
                </a:lnTo>
                <a:lnTo>
                  <a:pt x="23" y="50"/>
                </a:lnTo>
                <a:lnTo>
                  <a:pt x="28" y="52"/>
                </a:lnTo>
                <a:lnTo>
                  <a:pt x="34" y="52"/>
                </a:lnTo>
                <a:lnTo>
                  <a:pt x="34" y="3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9" name=""/>
          <p:cNvSpPr/>
          <p:nvPr/>
        </p:nvSpPr>
        <p:spPr>
          <a:xfrm>
            <a:off x="5614920" y="1698480"/>
            <a:ext cx="81000" cy="81000"/>
          </a:xfrm>
          <a:custGeom>
            <a:avLst/>
            <a:gdLst/>
            <a:ahLst/>
            <a:rect l="l" t="t" r="r" b="b"/>
            <a:pathLst>
              <a:path w="101" h="101">
                <a:moveTo>
                  <a:pt x="87" y="0"/>
                </a:moveTo>
                <a:lnTo>
                  <a:pt x="87" y="0"/>
                </a:lnTo>
                <a:lnTo>
                  <a:pt x="69" y="21"/>
                </a:lnTo>
                <a:lnTo>
                  <a:pt x="50" y="49"/>
                </a:lnTo>
                <a:lnTo>
                  <a:pt x="42" y="55"/>
                </a:lnTo>
                <a:lnTo>
                  <a:pt x="37" y="62"/>
                </a:lnTo>
                <a:lnTo>
                  <a:pt x="32" y="67"/>
                </a:lnTo>
                <a:lnTo>
                  <a:pt x="25" y="71"/>
                </a:lnTo>
                <a:lnTo>
                  <a:pt x="19" y="76"/>
                </a:lnTo>
                <a:lnTo>
                  <a:pt x="12" y="78"/>
                </a:lnTo>
                <a:lnTo>
                  <a:pt x="9" y="80"/>
                </a:lnTo>
                <a:lnTo>
                  <a:pt x="7" y="80"/>
                </a:lnTo>
                <a:lnTo>
                  <a:pt x="3" y="80"/>
                </a:lnTo>
                <a:lnTo>
                  <a:pt x="0" y="80"/>
                </a:lnTo>
                <a:lnTo>
                  <a:pt x="0" y="101"/>
                </a:lnTo>
                <a:lnTo>
                  <a:pt x="5" y="101"/>
                </a:lnTo>
                <a:lnTo>
                  <a:pt x="10" y="99"/>
                </a:lnTo>
                <a:lnTo>
                  <a:pt x="14" y="99"/>
                </a:lnTo>
                <a:lnTo>
                  <a:pt x="19" y="97"/>
                </a:lnTo>
                <a:lnTo>
                  <a:pt x="28" y="94"/>
                </a:lnTo>
                <a:lnTo>
                  <a:pt x="37" y="89"/>
                </a:lnTo>
                <a:lnTo>
                  <a:pt x="44" y="83"/>
                </a:lnTo>
                <a:lnTo>
                  <a:pt x="51" y="76"/>
                </a:lnTo>
                <a:lnTo>
                  <a:pt x="58" y="69"/>
                </a:lnTo>
                <a:lnTo>
                  <a:pt x="66" y="62"/>
                </a:lnTo>
                <a:lnTo>
                  <a:pt x="87" y="33"/>
                </a:lnTo>
                <a:lnTo>
                  <a:pt x="101" y="14"/>
                </a:lnTo>
                <a:lnTo>
                  <a:pt x="101" y="16"/>
                </a:lnTo>
                <a:lnTo>
                  <a:pt x="87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0" name=""/>
          <p:cNvSpPr/>
          <p:nvPr/>
        </p:nvSpPr>
        <p:spPr>
          <a:xfrm>
            <a:off x="5686560" y="1598760"/>
            <a:ext cx="68040" cy="112680"/>
          </a:xfrm>
          <a:custGeom>
            <a:avLst/>
            <a:gdLst/>
            <a:ahLst/>
            <a:rect l="l" t="t" r="r" b="b"/>
            <a:pathLst>
              <a:path w="87" h="143">
                <a:moveTo>
                  <a:pt x="71" y="0"/>
                </a:moveTo>
                <a:lnTo>
                  <a:pt x="67" y="2"/>
                </a:lnTo>
                <a:lnTo>
                  <a:pt x="58" y="20"/>
                </a:lnTo>
                <a:lnTo>
                  <a:pt x="53" y="39"/>
                </a:lnTo>
                <a:lnTo>
                  <a:pt x="46" y="55"/>
                </a:lnTo>
                <a:lnTo>
                  <a:pt x="41" y="71"/>
                </a:lnTo>
                <a:lnTo>
                  <a:pt x="37" y="78"/>
                </a:lnTo>
                <a:lnTo>
                  <a:pt x="33" y="86"/>
                </a:lnTo>
                <a:lnTo>
                  <a:pt x="30" y="93"/>
                </a:lnTo>
                <a:lnTo>
                  <a:pt x="25" y="100"/>
                </a:lnTo>
                <a:lnTo>
                  <a:pt x="19" y="107"/>
                </a:lnTo>
                <a:lnTo>
                  <a:pt x="14" y="114"/>
                </a:lnTo>
                <a:lnTo>
                  <a:pt x="7" y="119"/>
                </a:lnTo>
                <a:lnTo>
                  <a:pt x="0" y="127"/>
                </a:lnTo>
                <a:lnTo>
                  <a:pt x="14" y="143"/>
                </a:lnTo>
                <a:lnTo>
                  <a:pt x="23" y="135"/>
                </a:lnTo>
                <a:lnTo>
                  <a:pt x="30" y="128"/>
                </a:lnTo>
                <a:lnTo>
                  <a:pt x="37" y="119"/>
                </a:lnTo>
                <a:lnTo>
                  <a:pt x="42" y="111"/>
                </a:lnTo>
                <a:lnTo>
                  <a:pt x="48" y="103"/>
                </a:lnTo>
                <a:lnTo>
                  <a:pt x="53" y="94"/>
                </a:lnTo>
                <a:lnTo>
                  <a:pt x="57" y="87"/>
                </a:lnTo>
                <a:lnTo>
                  <a:pt x="60" y="78"/>
                </a:lnTo>
                <a:lnTo>
                  <a:pt x="67" y="62"/>
                </a:lnTo>
                <a:lnTo>
                  <a:pt x="73" y="45"/>
                </a:lnTo>
                <a:lnTo>
                  <a:pt x="80" y="29"/>
                </a:lnTo>
                <a:lnTo>
                  <a:pt x="87" y="13"/>
                </a:lnTo>
                <a:lnTo>
                  <a:pt x="85" y="14"/>
                </a:lnTo>
                <a:lnTo>
                  <a:pt x="7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1" name=""/>
          <p:cNvSpPr/>
          <p:nvPr/>
        </p:nvSpPr>
        <p:spPr>
          <a:xfrm>
            <a:off x="5742000" y="1579680"/>
            <a:ext cx="36360" cy="29880"/>
          </a:xfrm>
          <a:custGeom>
            <a:avLst/>
            <a:gdLst/>
            <a:ahLst/>
            <a:rect l="l" t="t" r="r" b="b"/>
            <a:pathLst>
              <a:path w="46" h="37">
                <a:moveTo>
                  <a:pt x="32" y="0"/>
                </a:moveTo>
                <a:lnTo>
                  <a:pt x="34" y="0"/>
                </a:lnTo>
                <a:lnTo>
                  <a:pt x="29" y="4"/>
                </a:lnTo>
                <a:lnTo>
                  <a:pt x="18" y="9"/>
                </a:lnTo>
                <a:lnTo>
                  <a:pt x="7" y="16"/>
                </a:lnTo>
                <a:lnTo>
                  <a:pt x="0" y="23"/>
                </a:lnTo>
                <a:lnTo>
                  <a:pt x="14" y="37"/>
                </a:lnTo>
                <a:lnTo>
                  <a:pt x="20" y="34"/>
                </a:lnTo>
                <a:lnTo>
                  <a:pt x="30" y="27"/>
                </a:lnTo>
                <a:lnTo>
                  <a:pt x="41" y="21"/>
                </a:lnTo>
                <a:lnTo>
                  <a:pt x="45" y="18"/>
                </a:lnTo>
                <a:lnTo>
                  <a:pt x="46" y="16"/>
                </a:lnTo>
                <a:lnTo>
                  <a:pt x="32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2" name=""/>
          <p:cNvSpPr/>
          <p:nvPr/>
        </p:nvSpPr>
        <p:spPr>
          <a:xfrm>
            <a:off x="5767560" y="1522440"/>
            <a:ext cx="55440" cy="71280"/>
          </a:xfrm>
          <a:custGeom>
            <a:avLst/>
            <a:gdLst/>
            <a:ahLst/>
            <a:rect l="l" t="t" r="r" b="b"/>
            <a:pathLst>
              <a:path w="69" h="91">
                <a:moveTo>
                  <a:pt x="60" y="0"/>
                </a:moveTo>
                <a:lnTo>
                  <a:pt x="59" y="0"/>
                </a:lnTo>
                <a:lnTo>
                  <a:pt x="53" y="4"/>
                </a:lnTo>
                <a:lnTo>
                  <a:pt x="48" y="9"/>
                </a:lnTo>
                <a:lnTo>
                  <a:pt x="43" y="12"/>
                </a:lnTo>
                <a:lnTo>
                  <a:pt x="39" y="18"/>
                </a:lnTo>
                <a:lnTo>
                  <a:pt x="32" y="29"/>
                </a:lnTo>
                <a:lnTo>
                  <a:pt x="25" y="39"/>
                </a:lnTo>
                <a:lnTo>
                  <a:pt x="18" y="50"/>
                </a:lnTo>
                <a:lnTo>
                  <a:pt x="12" y="61"/>
                </a:lnTo>
                <a:lnTo>
                  <a:pt x="9" y="64"/>
                </a:lnTo>
                <a:lnTo>
                  <a:pt x="7" y="69"/>
                </a:lnTo>
                <a:lnTo>
                  <a:pt x="3" y="73"/>
                </a:lnTo>
                <a:lnTo>
                  <a:pt x="0" y="75"/>
                </a:lnTo>
                <a:lnTo>
                  <a:pt x="14" y="91"/>
                </a:lnTo>
                <a:lnTo>
                  <a:pt x="18" y="87"/>
                </a:lnTo>
                <a:lnTo>
                  <a:pt x="23" y="82"/>
                </a:lnTo>
                <a:lnTo>
                  <a:pt x="27" y="77"/>
                </a:lnTo>
                <a:lnTo>
                  <a:pt x="30" y="71"/>
                </a:lnTo>
                <a:lnTo>
                  <a:pt x="37" y="61"/>
                </a:lnTo>
                <a:lnTo>
                  <a:pt x="43" y="50"/>
                </a:lnTo>
                <a:lnTo>
                  <a:pt x="50" y="39"/>
                </a:lnTo>
                <a:lnTo>
                  <a:pt x="57" y="30"/>
                </a:lnTo>
                <a:lnTo>
                  <a:pt x="59" y="27"/>
                </a:lnTo>
                <a:lnTo>
                  <a:pt x="62" y="23"/>
                </a:lnTo>
                <a:lnTo>
                  <a:pt x="66" y="21"/>
                </a:lnTo>
                <a:lnTo>
                  <a:pt x="69" y="18"/>
                </a:lnTo>
                <a:lnTo>
                  <a:pt x="68" y="18"/>
                </a:lnTo>
                <a:lnTo>
                  <a:pt x="6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3" name=""/>
          <p:cNvSpPr/>
          <p:nvPr/>
        </p:nvSpPr>
        <p:spPr>
          <a:xfrm>
            <a:off x="5815080" y="1501920"/>
            <a:ext cx="68040" cy="34920"/>
          </a:xfrm>
          <a:custGeom>
            <a:avLst/>
            <a:gdLst/>
            <a:ahLst/>
            <a:rect l="l" t="t" r="r" b="b"/>
            <a:pathLst>
              <a:path w="87" h="45">
                <a:moveTo>
                  <a:pt x="73" y="4"/>
                </a:moveTo>
                <a:lnTo>
                  <a:pt x="78" y="0"/>
                </a:lnTo>
                <a:lnTo>
                  <a:pt x="57" y="5"/>
                </a:lnTo>
                <a:lnTo>
                  <a:pt x="37" y="13"/>
                </a:lnTo>
                <a:lnTo>
                  <a:pt x="19" y="18"/>
                </a:lnTo>
                <a:lnTo>
                  <a:pt x="0" y="25"/>
                </a:lnTo>
                <a:lnTo>
                  <a:pt x="9" y="45"/>
                </a:lnTo>
                <a:lnTo>
                  <a:pt x="26" y="37"/>
                </a:lnTo>
                <a:lnTo>
                  <a:pt x="44" y="30"/>
                </a:lnTo>
                <a:lnTo>
                  <a:pt x="62" y="27"/>
                </a:lnTo>
                <a:lnTo>
                  <a:pt x="81" y="21"/>
                </a:lnTo>
                <a:lnTo>
                  <a:pt x="87" y="18"/>
                </a:lnTo>
                <a:lnTo>
                  <a:pt x="73" y="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4" name=""/>
          <p:cNvSpPr/>
          <p:nvPr/>
        </p:nvSpPr>
        <p:spPr>
          <a:xfrm>
            <a:off x="5872320" y="1425600"/>
            <a:ext cx="87120" cy="90360"/>
          </a:xfrm>
          <a:custGeom>
            <a:avLst/>
            <a:gdLst/>
            <a:ahLst/>
            <a:rect l="l" t="t" r="r" b="b"/>
            <a:pathLst>
              <a:path w="108" h="114">
                <a:moveTo>
                  <a:pt x="89" y="0"/>
                </a:moveTo>
                <a:lnTo>
                  <a:pt x="89" y="0"/>
                </a:lnTo>
                <a:lnTo>
                  <a:pt x="87" y="2"/>
                </a:lnTo>
                <a:lnTo>
                  <a:pt x="85" y="7"/>
                </a:lnTo>
                <a:lnTo>
                  <a:pt x="81" y="12"/>
                </a:lnTo>
                <a:lnTo>
                  <a:pt x="74" y="20"/>
                </a:lnTo>
                <a:lnTo>
                  <a:pt x="60" y="36"/>
                </a:lnTo>
                <a:lnTo>
                  <a:pt x="44" y="53"/>
                </a:lnTo>
                <a:lnTo>
                  <a:pt x="28" y="71"/>
                </a:lnTo>
                <a:lnTo>
                  <a:pt x="16" y="85"/>
                </a:lnTo>
                <a:lnTo>
                  <a:pt x="5" y="94"/>
                </a:lnTo>
                <a:lnTo>
                  <a:pt x="0" y="100"/>
                </a:lnTo>
                <a:lnTo>
                  <a:pt x="14" y="114"/>
                </a:lnTo>
                <a:lnTo>
                  <a:pt x="19" y="109"/>
                </a:lnTo>
                <a:lnTo>
                  <a:pt x="30" y="100"/>
                </a:lnTo>
                <a:lnTo>
                  <a:pt x="44" y="84"/>
                </a:lnTo>
                <a:lnTo>
                  <a:pt x="60" y="68"/>
                </a:lnTo>
                <a:lnTo>
                  <a:pt x="76" y="50"/>
                </a:lnTo>
                <a:lnTo>
                  <a:pt x="92" y="32"/>
                </a:lnTo>
                <a:lnTo>
                  <a:pt x="97" y="25"/>
                </a:lnTo>
                <a:lnTo>
                  <a:pt x="103" y="18"/>
                </a:lnTo>
                <a:lnTo>
                  <a:pt x="106" y="12"/>
                </a:lnTo>
                <a:lnTo>
                  <a:pt x="108" y="5"/>
                </a:lnTo>
                <a:lnTo>
                  <a:pt x="108" y="7"/>
                </a:lnTo>
                <a:lnTo>
                  <a:pt x="8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5" name=""/>
          <p:cNvSpPr/>
          <p:nvPr/>
        </p:nvSpPr>
        <p:spPr>
          <a:xfrm>
            <a:off x="5943600" y="1365120"/>
            <a:ext cx="82440" cy="66960"/>
          </a:xfrm>
          <a:custGeom>
            <a:avLst/>
            <a:gdLst/>
            <a:ahLst/>
            <a:rect l="l" t="t" r="r" b="b"/>
            <a:pathLst>
              <a:path w="105" h="84">
                <a:moveTo>
                  <a:pt x="89" y="0"/>
                </a:moveTo>
                <a:lnTo>
                  <a:pt x="89" y="0"/>
                </a:lnTo>
                <a:lnTo>
                  <a:pt x="81" y="8"/>
                </a:lnTo>
                <a:lnTo>
                  <a:pt x="71" y="16"/>
                </a:lnTo>
                <a:lnTo>
                  <a:pt x="57" y="27"/>
                </a:lnTo>
                <a:lnTo>
                  <a:pt x="42" y="38"/>
                </a:lnTo>
                <a:lnTo>
                  <a:pt x="28" y="49"/>
                </a:lnTo>
                <a:lnTo>
                  <a:pt x="16" y="59"/>
                </a:lnTo>
                <a:lnTo>
                  <a:pt x="10" y="63"/>
                </a:lnTo>
                <a:lnTo>
                  <a:pt x="7" y="68"/>
                </a:lnTo>
                <a:lnTo>
                  <a:pt x="3" y="72"/>
                </a:lnTo>
                <a:lnTo>
                  <a:pt x="0" y="77"/>
                </a:lnTo>
                <a:lnTo>
                  <a:pt x="21" y="84"/>
                </a:lnTo>
                <a:lnTo>
                  <a:pt x="21" y="84"/>
                </a:lnTo>
                <a:lnTo>
                  <a:pt x="23" y="82"/>
                </a:lnTo>
                <a:lnTo>
                  <a:pt x="26" y="79"/>
                </a:lnTo>
                <a:lnTo>
                  <a:pt x="30" y="75"/>
                </a:lnTo>
                <a:lnTo>
                  <a:pt x="42" y="65"/>
                </a:lnTo>
                <a:lnTo>
                  <a:pt x="57" y="54"/>
                </a:lnTo>
                <a:lnTo>
                  <a:pt x="71" y="43"/>
                </a:lnTo>
                <a:lnTo>
                  <a:pt x="83" y="32"/>
                </a:lnTo>
                <a:lnTo>
                  <a:pt x="96" y="24"/>
                </a:lnTo>
                <a:lnTo>
                  <a:pt x="105" y="15"/>
                </a:lnTo>
                <a:lnTo>
                  <a:pt x="103" y="15"/>
                </a:lnTo>
                <a:lnTo>
                  <a:pt x="8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0160" bIns="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6" name=""/>
          <p:cNvSpPr/>
          <p:nvPr/>
        </p:nvSpPr>
        <p:spPr>
          <a:xfrm>
            <a:off x="6013440" y="1332000"/>
            <a:ext cx="34920" cy="44280"/>
          </a:xfrm>
          <a:custGeom>
            <a:avLst/>
            <a:gdLst/>
            <a:ahLst/>
            <a:rect l="l" t="t" r="r" b="b"/>
            <a:pathLst>
              <a:path w="42" h="56">
                <a:moveTo>
                  <a:pt x="21" y="2"/>
                </a:moveTo>
                <a:lnTo>
                  <a:pt x="23" y="0"/>
                </a:lnTo>
                <a:lnTo>
                  <a:pt x="16" y="15"/>
                </a:lnTo>
                <a:lnTo>
                  <a:pt x="14" y="25"/>
                </a:lnTo>
                <a:lnTo>
                  <a:pt x="12" y="27"/>
                </a:lnTo>
                <a:lnTo>
                  <a:pt x="10" y="31"/>
                </a:lnTo>
                <a:lnTo>
                  <a:pt x="7" y="36"/>
                </a:lnTo>
                <a:lnTo>
                  <a:pt x="0" y="41"/>
                </a:lnTo>
                <a:lnTo>
                  <a:pt x="14" y="56"/>
                </a:lnTo>
                <a:lnTo>
                  <a:pt x="23" y="49"/>
                </a:lnTo>
                <a:lnTo>
                  <a:pt x="28" y="43"/>
                </a:lnTo>
                <a:lnTo>
                  <a:pt x="32" y="38"/>
                </a:lnTo>
                <a:lnTo>
                  <a:pt x="33" y="31"/>
                </a:lnTo>
                <a:lnTo>
                  <a:pt x="37" y="22"/>
                </a:lnTo>
                <a:lnTo>
                  <a:pt x="42" y="8"/>
                </a:lnTo>
                <a:lnTo>
                  <a:pt x="42" y="8"/>
                </a:lnTo>
                <a:lnTo>
                  <a:pt x="21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7" name=""/>
          <p:cNvSpPr/>
          <p:nvPr/>
        </p:nvSpPr>
        <p:spPr>
          <a:xfrm>
            <a:off x="6031080" y="1303200"/>
            <a:ext cx="33120" cy="34920"/>
          </a:xfrm>
          <a:custGeom>
            <a:avLst/>
            <a:gdLst/>
            <a:ahLst/>
            <a:rect l="l" t="t" r="r" b="b"/>
            <a:pathLst>
              <a:path w="43" h="45">
                <a:moveTo>
                  <a:pt x="21" y="0"/>
                </a:moveTo>
                <a:lnTo>
                  <a:pt x="23" y="0"/>
                </a:lnTo>
                <a:lnTo>
                  <a:pt x="19" y="5"/>
                </a:lnTo>
                <a:lnTo>
                  <a:pt x="12" y="16"/>
                </a:lnTo>
                <a:lnTo>
                  <a:pt x="9" y="21"/>
                </a:lnTo>
                <a:lnTo>
                  <a:pt x="5" y="27"/>
                </a:lnTo>
                <a:lnTo>
                  <a:pt x="2" y="32"/>
                </a:lnTo>
                <a:lnTo>
                  <a:pt x="0" y="39"/>
                </a:lnTo>
                <a:lnTo>
                  <a:pt x="21" y="45"/>
                </a:lnTo>
                <a:lnTo>
                  <a:pt x="23" y="41"/>
                </a:lnTo>
                <a:lnTo>
                  <a:pt x="25" y="36"/>
                </a:lnTo>
                <a:lnTo>
                  <a:pt x="27" y="30"/>
                </a:lnTo>
                <a:lnTo>
                  <a:pt x="30" y="27"/>
                </a:lnTo>
                <a:lnTo>
                  <a:pt x="37" y="16"/>
                </a:lnTo>
                <a:lnTo>
                  <a:pt x="43" y="9"/>
                </a:lnTo>
                <a:lnTo>
                  <a:pt x="43" y="9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8" name=""/>
          <p:cNvSpPr/>
          <p:nvPr/>
        </p:nvSpPr>
        <p:spPr>
          <a:xfrm>
            <a:off x="6049800" y="1235160"/>
            <a:ext cx="51120" cy="73080"/>
          </a:xfrm>
          <a:custGeom>
            <a:avLst/>
            <a:gdLst/>
            <a:ahLst/>
            <a:rect l="l" t="t" r="r" b="b"/>
            <a:pathLst>
              <a:path w="64" h="92">
                <a:moveTo>
                  <a:pt x="43" y="0"/>
                </a:moveTo>
                <a:lnTo>
                  <a:pt x="43" y="0"/>
                </a:lnTo>
                <a:lnTo>
                  <a:pt x="43" y="7"/>
                </a:lnTo>
                <a:lnTo>
                  <a:pt x="41" y="12"/>
                </a:lnTo>
                <a:lnTo>
                  <a:pt x="41" y="17"/>
                </a:lnTo>
                <a:lnTo>
                  <a:pt x="39" y="23"/>
                </a:lnTo>
                <a:lnTo>
                  <a:pt x="36" y="28"/>
                </a:lnTo>
                <a:lnTo>
                  <a:pt x="34" y="33"/>
                </a:lnTo>
                <a:lnTo>
                  <a:pt x="32" y="37"/>
                </a:lnTo>
                <a:lnTo>
                  <a:pt x="29" y="42"/>
                </a:lnTo>
                <a:lnTo>
                  <a:pt x="21" y="51"/>
                </a:lnTo>
                <a:lnTo>
                  <a:pt x="14" y="62"/>
                </a:lnTo>
                <a:lnTo>
                  <a:pt x="7" y="73"/>
                </a:lnTo>
                <a:lnTo>
                  <a:pt x="0" y="83"/>
                </a:lnTo>
                <a:lnTo>
                  <a:pt x="20" y="92"/>
                </a:lnTo>
                <a:lnTo>
                  <a:pt x="25" y="83"/>
                </a:lnTo>
                <a:lnTo>
                  <a:pt x="32" y="73"/>
                </a:lnTo>
                <a:lnTo>
                  <a:pt x="39" y="64"/>
                </a:lnTo>
                <a:lnTo>
                  <a:pt x="46" y="53"/>
                </a:lnTo>
                <a:lnTo>
                  <a:pt x="50" y="48"/>
                </a:lnTo>
                <a:lnTo>
                  <a:pt x="53" y="42"/>
                </a:lnTo>
                <a:lnTo>
                  <a:pt x="55" y="37"/>
                </a:lnTo>
                <a:lnTo>
                  <a:pt x="59" y="30"/>
                </a:lnTo>
                <a:lnTo>
                  <a:pt x="61" y="23"/>
                </a:lnTo>
                <a:lnTo>
                  <a:pt x="62" y="16"/>
                </a:lnTo>
                <a:lnTo>
                  <a:pt x="64" y="9"/>
                </a:lnTo>
                <a:lnTo>
                  <a:pt x="64" y="0"/>
                </a:lnTo>
                <a:lnTo>
                  <a:pt x="4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9" name=""/>
          <p:cNvSpPr/>
          <p:nvPr/>
        </p:nvSpPr>
        <p:spPr>
          <a:xfrm>
            <a:off x="6075360" y="1209600"/>
            <a:ext cx="25560" cy="25560"/>
          </a:xfrm>
          <a:custGeom>
            <a:avLst/>
            <a:gdLst/>
            <a:ahLst/>
            <a:rect l="l" t="t" r="r" b="b"/>
            <a:pathLst>
              <a:path w="30" h="32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2"/>
                </a:lnTo>
                <a:lnTo>
                  <a:pt x="3" y="17"/>
                </a:lnTo>
                <a:lnTo>
                  <a:pt x="5" y="21"/>
                </a:lnTo>
                <a:lnTo>
                  <a:pt x="5" y="25"/>
                </a:lnTo>
                <a:lnTo>
                  <a:pt x="7" y="26"/>
                </a:lnTo>
                <a:lnTo>
                  <a:pt x="7" y="30"/>
                </a:lnTo>
                <a:lnTo>
                  <a:pt x="7" y="32"/>
                </a:lnTo>
                <a:lnTo>
                  <a:pt x="30" y="32"/>
                </a:lnTo>
                <a:lnTo>
                  <a:pt x="30" y="26"/>
                </a:lnTo>
                <a:lnTo>
                  <a:pt x="28" y="21"/>
                </a:lnTo>
                <a:lnTo>
                  <a:pt x="27" y="17"/>
                </a:lnTo>
                <a:lnTo>
                  <a:pt x="27" y="14"/>
                </a:lnTo>
                <a:lnTo>
                  <a:pt x="25" y="10"/>
                </a:lnTo>
                <a:lnTo>
                  <a:pt x="25" y="7"/>
                </a:lnTo>
                <a:lnTo>
                  <a:pt x="23" y="3"/>
                </a:lnTo>
                <a:lnTo>
                  <a:pt x="23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0" name=""/>
          <p:cNvSpPr/>
          <p:nvPr/>
        </p:nvSpPr>
        <p:spPr>
          <a:xfrm>
            <a:off x="6075360" y="1138320"/>
            <a:ext cx="31680" cy="71280"/>
          </a:xfrm>
          <a:custGeom>
            <a:avLst/>
            <a:gdLst/>
            <a:ahLst/>
            <a:rect l="l" t="t" r="r" b="b"/>
            <a:pathLst>
              <a:path w="39" h="89">
                <a:moveTo>
                  <a:pt x="18" y="0"/>
                </a:moveTo>
                <a:lnTo>
                  <a:pt x="18" y="0"/>
                </a:lnTo>
                <a:lnTo>
                  <a:pt x="18" y="5"/>
                </a:lnTo>
                <a:lnTo>
                  <a:pt x="18" y="10"/>
                </a:lnTo>
                <a:lnTo>
                  <a:pt x="16" y="16"/>
                </a:lnTo>
                <a:lnTo>
                  <a:pt x="16" y="21"/>
                </a:lnTo>
                <a:lnTo>
                  <a:pt x="12" y="30"/>
                </a:lnTo>
                <a:lnTo>
                  <a:pt x="9" y="41"/>
                </a:lnTo>
                <a:lnTo>
                  <a:pt x="7" y="49"/>
                </a:lnTo>
                <a:lnTo>
                  <a:pt x="3" y="62"/>
                </a:lnTo>
                <a:lnTo>
                  <a:pt x="2" y="67"/>
                </a:lnTo>
                <a:lnTo>
                  <a:pt x="2" y="74"/>
                </a:lnTo>
                <a:lnTo>
                  <a:pt x="0" y="82"/>
                </a:lnTo>
                <a:lnTo>
                  <a:pt x="0" y="89"/>
                </a:lnTo>
                <a:lnTo>
                  <a:pt x="21" y="89"/>
                </a:lnTo>
                <a:lnTo>
                  <a:pt x="21" y="83"/>
                </a:lnTo>
                <a:lnTo>
                  <a:pt x="21" y="76"/>
                </a:lnTo>
                <a:lnTo>
                  <a:pt x="23" y="71"/>
                </a:lnTo>
                <a:lnTo>
                  <a:pt x="23" y="65"/>
                </a:lnTo>
                <a:lnTo>
                  <a:pt x="27" y="57"/>
                </a:lnTo>
                <a:lnTo>
                  <a:pt x="30" y="46"/>
                </a:lnTo>
                <a:lnTo>
                  <a:pt x="34" y="35"/>
                </a:lnTo>
                <a:lnTo>
                  <a:pt x="35" y="25"/>
                </a:lnTo>
                <a:lnTo>
                  <a:pt x="37" y="19"/>
                </a:lnTo>
                <a:lnTo>
                  <a:pt x="39" y="14"/>
                </a:lnTo>
                <a:lnTo>
                  <a:pt x="39" y="7"/>
                </a:lnTo>
                <a:lnTo>
                  <a:pt x="39" y="0"/>
                </a:lnTo>
                <a:lnTo>
                  <a:pt x="1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1" name=""/>
          <p:cNvSpPr/>
          <p:nvPr/>
        </p:nvSpPr>
        <p:spPr>
          <a:xfrm>
            <a:off x="6073920" y="1077840"/>
            <a:ext cx="33120" cy="60480"/>
          </a:xfrm>
          <a:custGeom>
            <a:avLst/>
            <a:gdLst/>
            <a:ahLst/>
            <a:rect l="l" t="t" r="r" b="b"/>
            <a:pathLst>
              <a:path w="43" h="77">
                <a:moveTo>
                  <a:pt x="0" y="0"/>
                </a:moveTo>
                <a:lnTo>
                  <a:pt x="0" y="7"/>
                </a:lnTo>
                <a:lnTo>
                  <a:pt x="7" y="25"/>
                </a:lnTo>
                <a:lnTo>
                  <a:pt x="15" y="41"/>
                </a:lnTo>
                <a:lnTo>
                  <a:pt x="18" y="50"/>
                </a:lnTo>
                <a:lnTo>
                  <a:pt x="20" y="59"/>
                </a:lnTo>
                <a:lnTo>
                  <a:pt x="22" y="66"/>
                </a:lnTo>
                <a:lnTo>
                  <a:pt x="22" y="77"/>
                </a:lnTo>
                <a:lnTo>
                  <a:pt x="43" y="77"/>
                </a:lnTo>
                <a:lnTo>
                  <a:pt x="43" y="64"/>
                </a:lnTo>
                <a:lnTo>
                  <a:pt x="39" y="53"/>
                </a:lnTo>
                <a:lnTo>
                  <a:pt x="38" y="45"/>
                </a:lnTo>
                <a:lnTo>
                  <a:pt x="34" y="34"/>
                </a:lnTo>
                <a:lnTo>
                  <a:pt x="27" y="18"/>
                </a:lnTo>
                <a:lnTo>
                  <a:pt x="22" y="2"/>
                </a:lnTo>
                <a:lnTo>
                  <a:pt x="22" y="7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2" name=""/>
          <p:cNvSpPr/>
          <p:nvPr/>
        </p:nvSpPr>
        <p:spPr>
          <a:xfrm>
            <a:off x="6066000" y="1008000"/>
            <a:ext cx="27000" cy="76320"/>
          </a:xfrm>
          <a:custGeom>
            <a:avLst/>
            <a:gdLst/>
            <a:ahLst/>
            <a:rect l="l" t="t" r="r" b="b"/>
            <a:pathLst>
              <a:path w="34" h="98">
                <a:moveTo>
                  <a:pt x="0" y="7"/>
                </a:moveTo>
                <a:lnTo>
                  <a:pt x="4" y="16"/>
                </a:lnTo>
                <a:lnTo>
                  <a:pt x="9" y="41"/>
                </a:lnTo>
                <a:lnTo>
                  <a:pt x="13" y="53"/>
                </a:lnTo>
                <a:lnTo>
                  <a:pt x="13" y="68"/>
                </a:lnTo>
                <a:lnTo>
                  <a:pt x="13" y="75"/>
                </a:lnTo>
                <a:lnTo>
                  <a:pt x="13" y="82"/>
                </a:lnTo>
                <a:lnTo>
                  <a:pt x="13" y="87"/>
                </a:lnTo>
                <a:lnTo>
                  <a:pt x="11" y="91"/>
                </a:lnTo>
                <a:lnTo>
                  <a:pt x="31" y="98"/>
                </a:lnTo>
                <a:lnTo>
                  <a:pt x="32" y="91"/>
                </a:lnTo>
                <a:lnTo>
                  <a:pt x="34" y="84"/>
                </a:lnTo>
                <a:lnTo>
                  <a:pt x="34" y="77"/>
                </a:lnTo>
                <a:lnTo>
                  <a:pt x="34" y="68"/>
                </a:lnTo>
                <a:lnTo>
                  <a:pt x="32" y="52"/>
                </a:lnTo>
                <a:lnTo>
                  <a:pt x="29" y="36"/>
                </a:lnTo>
                <a:lnTo>
                  <a:pt x="24" y="11"/>
                </a:lnTo>
                <a:lnTo>
                  <a:pt x="20" y="0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3" name=""/>
          <p:cNvSpPr/>
          <p:nvPr/>
        </p:nvSpPr>
        <p:spPr>
          <a:xfrm>
            <a:off x="6066000" y="971640"/>
            <a:ext cx="15840" cy="38160"/>
          </a:xfrm>
          <a:custGeom>
            <a:avLst/>
            <a:gdLst/>
            <a:ahLst/>
            <a:rect l="l" t="t" r="r" b="b"/>
            <a:pathLst>
              <a:path w="20" h="48">
                <a:moveTo>
                  <a:pt x="20" y="0"/>
                </a:moveTo>
                <a:lnTo>
                  <a:pt x="0" y="3"/>
                </a:lnTo>
                <a:lnTo>
                  <a:pt x="0" y="48"/>
                </a:lnTo>
                <a:lnTo>
                  <a:pt x="20" y="48"/>
                </a:lnTo>
                <a:lnTo>
                  <a:pt x="20" y="3"/>
                </a:lnTo>
                <a:lnTo>
                  <a:pt x="2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4" name=""/>
          <p:cNvSpPr/>
          <p:nvPr/>
        </p:nvSpPr>
        <p:spPr>
          <a:xfrm>
            <a:off x="6039000" y="892080"/>
            <a:ext cx="42840" cy="85680"/>
          </a:xfrm>
          <a:custGeom>
            <a:avLst/>
            <a:gdLst/>
            <a:ahLst/>
            <a:rect l="l" t="t" r="r" b="b"/>
            <a:pathLst>
              <a:path w="53" h="107">
                <a:moveTo>
                  <a:pt x="0" y="5"/>
                </a:moveTo>
                <a:lnTo>
                  <a:pt x="32" y="107"/>
                </a:lnTo>
                <a:lnTo>
                  <a:pt x="53" y="101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5" name=""/>
          <p:cNvSpPr/>
          <p:nvPr/>
        </p:nvSpPr>
        <p:spPr>
          <a:xfrm>
            <a:off x="5987880" y="863640"/>
            <a:ext cx="60480" cy="41400"/>
          </a:xfrm>
          <a:custGeom>
            <a:avLst/>
            <a:gdLst/>
            <a:ahLst/>
            <a:rect l="l" t="t" r="r" b="b"/>
            <a:pathLst>
              <a:path w="74" h="51">
                <a:moveTo>
                  <a:pt x="0" y="19"/>
                </a:moveTo>
                <a:lnTo>
                  <a:pt x="12" y="24"/>
                </a:lnTo>
                <a:lnTo>
                  <a:pt x="33" y="35"/>
                </a:lnTo>
                <a:lnTo>
                  <a:pt x="46" y="42"/>
                </a:lnTo>
                <a:lnTo>
                  <a:pt x="56" y="46"/>
                </a:lnTo>
                <a:lnTo>
                  <a:pt x="65" y="49"/>
                </a:lnTo>
                <a:lnTo>
                  <a:pt x="74" y="51"/>
                </a:lnTo>
                <a:lnTo>
                  <a:pt x="74" y="30"/>
                </a:lnTo>
                <a:lnTo>
                  <a:pt x="71" y="30"/>
                </a:lnTo>
                <a:lnTo>
                  <a:pt x="64" y="26"/>
                </a:lnTo>
                <a:lnTo>
                  <a:pt x="55" y="23"/>
                </a:lnTo>
                <a:lnTo>
                  <a:pt x="42" y="17"/>
                </a:lnTo>
                <a:lnTo>
                  <a:pt x="23" y="7"/>
                </a:lnTo>
                <a:lnTo>
                  <a:pt x="8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6" name=""/>
          <p:cNvSpPr/>
          <p:nvPr/>
        </p:nvSpPr>
        <p:spPr>
          <a:xfrm>
            <a:off x="5956200" y="863640"/>
            <a:ext cx="34920" cy="15840"/>
          </a:xfrm>
          <a:custGeom>
            <a:avLst/>
            <a:gdLst/>
            <a:ahLst/>
            <a:rect l="l" t="t" r="r" b="b"/>
            <a:pathLst>
              <a:path w="44" h="19">
                <a:moveTo>
                  <a:pt x="0" y="19"/>
                </a:moveTo>
                <a:lnTo>
                  <a:pt x="1" y="19"/>
                </a:lnTo>
                <a:lnTo>
                  <a:pt x="44" y="19"/>
                </a:lnTo>
                <a:lnTo>
                  <a:pt x="44" y="0"/>
                </a:lnTo>
                <a:lnTo>
                  <a:pt x="1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7" name=""/>
          <p:cNvSpPr/>
          <p:nvPr/>
        </p:nvSpPr>
        <p:spPr>
          <a:xfrm>
            <a:off x="5931000" y="857160"/>
            <a:ext cx="28440" cy="22320"/>
          </a:xfrm>
          <a:custGeom>
            <a:avLst/>
            <a:gdLst/>
            <a:ahLst/>
            <a:rect l="l" t="t" r="r" b="b"/>
            <a:pathLst>
              <a:path w="35" h="27">
                <a:moveTo>
                  <a:pt x="1" y="0"/>
                </a:moveTo>
                <a:lnTo>
                  <a:pt x="0" y="20"/>
                </a:lnTo>
                <a:lnTo>
                  <a:pt x="30" y="27"/>
                </a:lnTo>
                <a:lnTo>
                  <a:pt x="35" y="8"/>
                </a:lnTo>
                <a:lnTo>
                  <a:pt x="3" y="0"/>
                </a:lnTo>
                <a:lnTo>
                  <a:pt x="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8" name=""/>
          <p:cNvSpPr/>
          <p:nvPr/>
        </p:nvSpPr>
        <p:spPr>
          <a:xfrm>
            <a:off x="5883120" y="857160"/>
            <a:ext cx="4932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9" name=""/>
          <p:cNvSpPr/>
          <p:nvPr/>
        </p:nvSpPr>
        <p:spPr>
          <a:xfrm>
            <a:off x="5830920" y="828720"/>
            <a:ext cx="58680" cy="42840"/>
          </a:xfrm>
          <a:custGeom>
            <a:avLst/>
            <a:gdLst/>
            <a:ahLst/>
            <a:rect l="l" t="t" r="r" b="b"/>
            <a:pathLst>
              <a:path w="75" h="55">
                <a:moveTo>
                  <a:pt x="4" y="20"/>
                </a:moveTo>
                <a:lnTo>
                  <a:pt x="0" y="18"/>
                </a:lnTo>
                <a:lnTo>
                  <a:pt x="18" y="27"/>
                </a:lnTo>
                <a:lnTo>
                  <a:pt x="32" y="36"/>
                </a:lnTo>
                <a:lnTo>
                  <a:pt x="39" y="39"/>
                </a:lnTo>
                <a:lnTo>
                  <a:pt x="46" y="45"/>
                </a:lnTo>
                <a:lnTo>
                  <a:pt x="54" y="50"/>
                </a:lnTo>
                <a:lnTo>
                  <a:pt x="61" y="55"/>
                </a:lnTo>
                <a:lnTo>
                  <a:pt x="75" y="41"/>
                </a:lnTo>
                <a:lnTo>
                  <a:pt x="66" y="34"/>
                </a:lnTo>
                <a:lnTo>
                  <a:pt x="59" y="27"/>
                </a:lnTo>
                <a:lnTo>
                  <a:pt x="50" y="21"/>
                </a:lnTo>
                <a:lnTo>
                  <a:pt x="43" y="18"/>
                </a:lnTo>
                <a:lnTo>
                  <a:pt x="29" y="11"/>
                </a:lnTo>
                <a:lnTo>
                  <a:pt x="13" y="2"/>
                </a:lnTo>
                <a:lnTo>
                  <a:pt x="9" y="0"/>
                </a:lnTo>
                <a:lnTo>
                  <a:pt x="4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0" name=""/>
          <p:cNvSpPr/>
          <p:nvPr/>
        </p:nvSpPr>
        <p:spPr>
          <a:xfrm>
            <a:off x="5819760" y="811080"/>
            <a:ext cx="20520" cy="32040"/>
          </a:xfrm>
          <a:custGeom>
            <a:avLst/>
            <a:gdLst/>
            <a:ahLst/>
            <a:rect l="l" t="t" r="r" b="b"/>
            <a:pathLst>
              <a:path w="25" h="41">
                <a:moveTo>
                  <a:pt x="0" y="14"/>
                </a:moveTo>
                <a:lnTo>
                  <a:pt x="0" y="14"/>
                </a:lnTo>
                <a:lnTo>
                  <a:pt x="0" y="16"/>
                </a:lnTo>
                <a:lnTo>
                  <a:pt x="0" y="17"/>
                </a:lnTo>
                <a:lnTo>
                  <a:pt x="2" y="21"/>
                </a:lnTo>
                <a:lnTo>
                  <a:pt x="2" y="26"/>
                </a:lnTo>
                <a:lnTo>
                  <a:pt x="3" y="30"/>
                </a:lnTo>
                <a:lnTo>
                  <a:pt x="5" y="33"/>
                </a:lnTo>
                <a:lnTo>
                  <a:pt x="9" y="37"/>
                </a:lnTo>
                <a:lnTo>
                  <a:pt x="12" y="39"/>
                </a:lnTo>
                <a:lnTo>
                  <a:pt x="16" y="41"/>
                </a:lnTo>
                <a:lnTo>
                  <a:pt x="23" y="21"/>
                </a:lnTo>
                <a:lnTo>
                  <a:pt x="23" y="21"/>
                </a:lnTo>
                <a:lnTo>
                  <a:pt x="25" y="23"/>
                </a:lnTo>
                <a:lnTo>
                  <a:pt x="23" y="21"/>
                </a:lnTo>
                <a:lnTo>
                  <a:pt x="23" y="19"/>
                </a:lnTo>
                <a:lnTo>
                  <a:pt x="23" y="16"/>
                </a:lnTo>
                <a:lnTo>
                  <a:pt x="23" y="10"/>
                </a:lnTo>
                <a:lnTo>
                  <a:pt x="21" y="5"/>
                </a:lnTo>
                <a:lnTo>
                  <a:pt x="16" y="0"/>
                </a:lnTo>
                <a:lnTo>
                  <a:pt x="0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1" name=""/>
          <p:cNvSpPr/>
          <p:nvPr/>
        </p:nvSpPr>
        <p:spPr>
          <a:xfrm>
            <a:off x="5786280" y="789120"/>
            <a:ext cx="46080" cy="33120"/>
          </a:xfrm>
          <a:custGeom>
            <a:avLst/>
            <a:gdLst/>
            <a:ahLst/>
            <a:rect l="l" t="t" r="r" b="b"/>
            <a:pathLst>
              <a:path w="59" h="41">
                <a:moveTo>
                  <a:pt x="0" y="20"/>
                </a:moveTo>
                <a:lnTo>
                  <a:pt x="2" y="20"/>
                </a:lnTo>
                <a:lnTo>
                  <a:pt x="7" y="21"/>
                </a:lnTo>
                <a:lnTo>
                  <a:pt x="12" y="23"/>
                </a:lnTo>
                <a:lnTo>
                  <a:pt x="18" y="25"/>
                </a:lnTo>
                <a:lnTo>
                  <a:pt x="25" y="28"/>
                </a:lnTo>
                <a:lnTo>
                  <a:pt x="30" y="30"/>
                </a:lnTo>
                <a:lnTo>
                  <a:pt x="36" y="36"/>
                </a:lnTo>
                <a:lnTo>
                  <a:pt x="41" y="37"/>
                </a:lnTo>
                <a:lnTo>
                  <a:pt x="43" y="41"/>
                </a:lnTo>
                <a:lnTo>
                  <a:pt x="59" y="27"/>
                </a:lnTo>
                <a:lnTo>
                  <a:pt x="53" y="21"/>
                </a:lnTo>
                <a:lnTo>
                  <a:pt x="48" y="18"/>
                </a:lnTo>
                <a:lnTo>
                  <a:pt x="41" y="14"/>
                </a:lnTo>
                <a:lnTo>
                  <a:pt x="34" y="11"/>
                </a:lnTo>
                <a:lnTo>
                  <a:pt x="28" y="7"/>
                </a:lnTo>
                <a:lnTo>
                  <a:pt x="21" y="4"/>
                </a:lnTo>
                <a:lnTo>
                  <a:pt x="14" y="2"/>
                </a:lnTo>
                <a:lnTo>
                  <a:pt x="7" y="0"/>
                </a:lnTo>
                <a:lnTo>
                  <a:pt x="11" y="2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2" name=""/>
          <p:cNvSpPr/>
          <p:nvPr/>
        </p:nvSpPr>
        <p:spPr>
          <a:xfrm>
            <a:off x="5688000" y="687240"/>
            <a:ext cx="106200" cy="115920"/>
          </a:xfrm>
          <a:custGeom>
            <a:avLst/>
            <a:gdLst/>
            <a:ahLst/>
            <a:rect l="l" t="t" r="r" b="b"/>
            <a:pathLst>
              <a:path w="136" h="148">
                <a:moveTo>
                  <a:pt x="0" y="11"/>
                </a:moveTo>
                <a:lnTo>
                  <a:pt x="0" y="11"/>
                </a:lnTo>
                <a:lnTo>
                  <a:pt x="11" y="27"/>
                </a:lnTo>
                <a:lnTo>
                  <a:pt x="25" y="45"/>
                </a:lnTo>
                <a:lnTo>
                  <a:pt x="43" y="66"/>
                </a:lnTo>
                <a:lnTo>
                  <a:pt x="63" y="87"/>
                </a:lnTo>
                <a:lnTo>
                  <a:pt x="82" y="107"/>
                </a:lnTo>
                <a:lnTo>
                  <a:pt x="98" y="125"/>
                </a:lnTo>
                <a:lnTo>
                  <a:pt x="107" y="132"/>
                </a:lnTo>
                <a:lnTo>
                  <a:pt x="113" y="139"/>
                </a:lnTo>
                <a:lnTo>
                  <a:pt x="120" y="144"/>
                </a:lnTo>
                <a:lnTo>
                  <a:pt x="125" y="148"/>
                </a:lnTo>
                <a:lnTo>
                  <a:pt x="136" y="130"/>
                </a:lnTo>
                <a:lnTo>
                  <a:pt x="132" y="128"/>
                </a:lnTo>
                <a:lnTo>
                  <a:pt x="129" y="123"/>
                </a:lnTo>
                <a:lnTo>
                  <a:pt x="121" y="117"/>
                </a:lnTo>
                <a:lnTo>
                  <a:pt x="114" y="110"/>
                </a:lnTo>
                <a:lnTo>
                  <a:pt x="98" y="94"/>
                </a:lnTo>
                <a:lnTo>
                  <a:pt x="79" y="73"/>
                </a:lnTo>
                <a:lnTo>
                  <a:pt x="61" y="52"/>
                </a:lnTo>
                <a:lnTo>
                  <a:pt x="43" y="32"/>
                </a:lnTo>
                <a:lnTo>
                  <a:pt x="27" y="14"/>
                </a:lnTo>
                <a:lnTo>
                  <a:pt x="18" y="0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3" name=""/>
          <p:cNvSpPr/>
          <p:nvPr/>
        </p:nvSpPr>
        <p:spPr>
          <a:xfrm>
            <a:off x="5630760" y="646200"/>
            <a:ext cx="69840" cy="48960"/>
          </a:xfrm>
          <a:custGeom>
            <a:avLst/>
            <a:gdLst/>
            <a:ahLst/>
            <a:rect l="l" t="t" r="r" b="b"/>
            <a:pathLst>
              <a:path w="87" h="63">
                <a:moveTo>
                  <a:pt x="0" y="20"/>
                </a:moveTo>
                <a:lnTo>
                  <a:pt x="0" y="20"/>
                </a:lnTo>
                <a:lnTo>
                  <a:pt x="9" y="24"/>
                </a:lnTo>
                <a:lnTo>
                  <a:pt x="20" y="27"/>
                </a:lnTo>
                <a:lnTo>
                  <a:pt x="31" y="32"/>
                </a:lnTo>
                <a:lnTo>
                  <a:pt x="41" y="38"/>
                </a:lnTo>
                <a:lnTo>
                  <a:pt x="50" y="45"/>
                </a:lnTo>
                <a:lnTo>
                  <a:pt x="57" y="50"/>
                </a:lnTo>
                <a:lnTo>
                  <a:pt x="61" y="54"/>
                </a:lnTo>
                <a:lnTo>
                  <a:pt x="66" y="57"/>
                </a:lnTo>
                <a:lnTo>
                  <a:pt x="68" y="59"/>
                </a:lnTo>
                <a:lnTo>
                  <a:pt x="70" y="63"/>
                </a:lnTo>
                <a:lnTo>
                  <a:pt x="87" y="52"/>
                </a:lnTo>
                <a:lnTo>
                  <a:pt x="84" y="47"/>
                </a:lnTo>
                <a:lnTo>
                  <a:pt x="80" y="43"/>
                </a:lnTo>
                <a:lnTo>
                  <a:pt x="77" y="38"/>
                </a:lnTo>
                <a:lnTo>
                  <a:pt x="71" y="34"/>
                </a:lnTo>
                <a:lnTo>
                  <a:pt x="63" y="27"/>
                </a:lnTo>
                <a:lnTo>
                  <a:pt x="52" y="22"/>
                </a:lnTo>
                <a:lnTo>
                  <a:pt x="41" y="15"/>
                </a:lnTo>
                <a:lnTo>
                  <a:pt x="29" y="9"/>
                </a:lnTo>
                <a:lnTo>
                  <a:pt x="18" y="4"/>
                </a:lnTo>
                <a:lnTo>
                  <a:pt x="9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4" name=""/>
          <p:cNvSpPr/>
          <p:nvPr/>
        </p:nvSpPr>
        <p:spPr>
          <a:xfrm>
            <a:off x="5578560" y="598320"/>
            <a:ext cx="60120" cy="61920"/>
          </a:xfrm>
          <a:custGeom>
            <a:avLst/>
            <a:gdLst/>
            <a:ahLst/>
            <a:rect l="l" t="t" r="r" b="b"/>
            <a:pathLst>
              <a:path w="75" h="76">
                <a:moveTo>
                  <a:pt x="0" y="17"/>
                </a:moveTo>
                <a:lnTo>
                  <a:pt x="0" y="17"/>
                </a:lnTo>
                <a:lnTo>
                  <a:pt x="6" y="19"/>
                </a:lnTo>
                <a:lnTo>
                  <a:pt x="9" y="23"/>
                </a:lnTo>
                <a:lnTo>
                  <a:pt x="13" y="26"/>
                </a:lnTo>
                <a:lnTo>
                  <a:pt x="16" y="30"/>
                </a:lnTo>
                <a:lnTo>
                  <a:pt x="24" y="37"/>
                </a:lnTo>
                <a:lnTo>
                  <a:pt x="29" y="44"/>
                </a:lnTo>
                <a:lnTo>
                  <a:pt x="36" y="53"/>
                </a:lnTo>
                <a:lnTo>
                  <a:pt x="43" y="62"/>
                </a:lnTo>
                <a:lnTo>
                  <a:pt x="48" y="66"/>
                </a:lnTo>
                <a:lnTo>
                  <a:pt x="54" y="69"/>
                </a:lnTo>
                <a:lnTo>
                  <a:pt x="61" y="73"/>
                </a:lnTo>
                <a:lnTo>
                  <a:pt x="66" y="76"/>
                </a:lnTo>
                <a:lnTo>
                  <a:pt x="75" y="57"/>
                </a:lnTo>
                <a:lnTo>
                  <a:pt x="70" y="55"/>
                </a:lnTo>
                <a:lnTo>
                  <a:pt x="66" y="53"/>
                </a:lnTo>
                <a:lnTo>
                  <a:pt x="63" y="49"/>
                </a:lnTo>
                <a:lnTo>
                  <a:pt x="59" y="46"/>
                </a:lnTo>
                <a:lnTo>
                  <a:pt x="52" y="41"/>
                </a:lnTo>
                <a:lnTo>
                  <a:pt x="47" y="33"/>
                </a:lnTo>
                <a:lnTo>
                  <a:pt x="40" y="25"/>
                </a:lnTo>
                <a:lnTo>
                  <a:pt x="32" y="16"/>
                </a:lnTo>
                <a:lnTo>
                  <a:pt x="29" y="12"/>
                </a:lnTo>
                <a:lnTo>
                  <a:pt x="24" y="7"/>
                </a:lnTo>
                <a:lnTo>
                  <a:pt x="18" y="3"/>
                </a:lnTo>
                <a:lnTo>
                  <a:pt x="11" y="0"/>
                </a:lnTo>
                <a:lnTo>
                  <a:pt x="11" y="0"/>
                </a:lnTo>
                <a:lnTo>
                  <a:pt x="0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5120" bIns="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5" name=""/>
          <p:cNvSpPr/>
          <p:nvPr/>
        </p:nvSpPr>
        <p:spPr>
          <a:xfrm>
            <a:off x="5535720" y="579600"/>
            <a:ext cx="52200" cy="33120"/>
          </a:xfrm>
          <a:custGeom>
            <a:avLst/>
            <a:gdLst/>
            <a:ahLst/>
            <a:rect l="l" t="t" r="r" b="b"/>
            <a:pathLst>
              <a:path w="66" h="42">
                <a:moveTo>
                  <a:pt x="0" y="19"/>
                </a:moveTo>
                <a:lnTo>
                  <a:pt x="2" y="19"/>
                </a:lnTo>
                <a:lnTo>
                  <a:pt x="16" y="25"/>
                </a:lnTo>
                <a:lnTo>
                  <a:pt x="29" y="28"/>
                </a:lnTo>
                <a:lnTo>
                  <a:pt x="41" y="34"/>
                </a:lnTo>
                <a:lnTo>
                  <a:pt x="55" y="42"/>
                </a:lnTo>
                <a:lnTo>
                  <a:pt x="66" y="25"/>
                </a:lnTo>
                <a:lnTo>
                  <a:pt x="50" y="16"/>
                </a:lnTo>
                <a:lnTo>
                  <a:pt x="36" y="9"/>
                </a:lnTo>
                <a:lnTo>
                  <a:pt x="23" y="5"/>
                </a:lnTo>
                <a:lnTo>
                  <a:pt x="7" y="0"/>
                </a:lnTo>
                <a:lnTo>
                  <a:pt x="9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6" name=""/>
          <p:cNvSpPr/>
          <p:nvPr/>
        </p:nvSpPr>
        <p:spPr>
          <a:xfrm>
            <a:off x="5456160" y="541440"/>
            <a:ext cx="85680" cy="54000"/>
          </a:xfrm>
          <a:custGeom>
            <a:avLst/>
            <a:gdLst/>
            <a:ahLst/>
            <a:rect l="l" t="t" r="r" b="b"/>
            <a:pathLst>
              <a:path w="108" h="67">
                <a:moveTo>
                  <a:pt x="0" y="19"/>
                </a:moveTo>
                <a:lnTo>
                  <a:pt x="5" y="21"/>
                </a:lnTo>
                <a:lnTo>
                  <a:pt x="10" y="21"/>
                </a:lnTo>
                <a:lnTo>
                  <a:pt x="17" y="25"/>
                </a:lnTo>
                <a:lnTo>
                  <a:pt x="24" y="26"/>
                </a:lnTo>
                <a:lnTo>
                  <a:pt x="39" y="32"/>
                </a:lnTo>
                <a:lnTo>
                  <a:pt x="53" y="41"/>
                </a:lnTo>
                <a:lnTo>
                  <a:pt x="65" y="49"/>
                </a:lnTo>
                <a:lnTo>
                  <a:pt x="80" y="57"/>
                </a:lnTo>
                <a:lnTo>
                  <a:pt x="90" y="64"/>
                </a:lnTo>
                <a:lnTo>
                  <a:pt x="99" y="67"/>
                </a:lnTo>
                <a:lnTo>
                  <a:pt x="108" y="49"/>
                </a:lnTo>
                <a:lnTo>
                  <a:pt x="101" y="44"/>
                </a:lnTo>
                <a:lnTo>
                  <a:pt x="90" y="39"/>
                </a:lnTo>
                <a:lnTo>
                  <a:pt x="78" y="32"/>
                </a:lnTo>
                <a:lnTo>
                  <a:pt x="64" y="23"/>
                </a:lnTo>
                <a:lnTo>
                  <a:pt x="49" y="14"/>
                </a:lnTo>
                <a:lnTo>
                  <a:pt x="32" y="7"/>
                </a:lnTo>
                <a:lnTo>
                  <a:pt x="24" y="3"/>
                </a:lnTo>
                <a:lnTo>
                  <a:pt x="16" y="1"/>
                </a:lnTo>
                <a:lnTo>
                  <a:pt x="8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7" name=""/>
          <p:cNvSpPr/>
          <p:nvPr/>
        </p:nvSpPr>
        <p:spPr>
          <a:xfrm>
            <a:off x="5376960" y="541440"/>
            <a:ext cx="79200" cy="158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8" name=""/>
          <p:cNvSpPr/>
          <p:nvPr/>
        </p:nvSpPr>
        <p:spPr>
          <a:xfrm>
            <a:off x="5351400" y="542880"/>
            <a:ext cx="31680" cy="30240"/>
          </a:xfrm>
          <a:custGeom>
            <a:avLst/>
            <a:gdLst/>
            <a:ahLst/>
            <a:rect l="l" t="t" r="r" b="b"/>
            <a:pathLst>
              <a:path w="39" h="40">
                <a:moveTo>
                  <a:pt x="0" y="40"/>
                </a:moveTo>
                <a:lnTo>
                  <a:pt x="0" y="40"/>
                </a:lnTo>
                <a:lnTo>
                  <a:pt x="11" y="36"/>
                </a:lnTo>
                <a:lnTo>
                  <a:pt x="19" y="29"/>
                </a:lnTo>
                <a:lnTo>
                  <a:pt x="30" y="24"/>
                </a:lnTo>
                <a:lnTo>
                  <a:pt x="39" y="15"/>
                </a:lnTo>
                <a:lnTo>
                  <a:pt x="25" y="0"/>
                </a:lnTo>
                <a:lnTo>
                  <a:pt x="18" y="6"/>
                </a:lnTo>
                <a:lnTo>
                  <a:pt x="9" y="13"/>
                </a:lnTo>
                <a:lnTo>
                  <a:pt x="0" y="16"/>
                </a:lnTo>
                <a:lnTo>
                  <a:pt x="0" y="18"/>
                </a:lnTo>
                <a:lnTo>
                  <a:pt x="0" y="4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9" name=""/>
          <p:cNvSpPr/>
          <p:nvPr/>
        </p:nvSpPr>
        <p:spPr>
          <a:xfrm>
            <a:off x="5259240" y="522360"/>
            <a:ext cx="92160" cy="50760"/>
          </a:xfrm>
          <a:custGeom>
            <a:avLst/>
            <a:gdLst/>
            <a:ahLst/>
            <a:rect l="l" t="t" r="r" b="b"/>
            <a:pathLst>
              <a:path w="116" h="64">
                <a:moveTo>
                  <a:pt x="14" y="0"/>
                </a:moveTo>
                <a:lnTo>
                  <a:pt x="2" y="16"/>
                </a:lnTo>
                <a:lnTo>
                  <a:pt x="4" y="17"/>
                </a:lnTo>
                <a:lnTo>
                  <a:pt x="13" y="23"/>
                </a:lnTo>
                <a:lnTo>
                  <a:pt x="25" y="30"/>
                </a:lnTo>
                <a:lnTo>
                  <a:pt x="39" y="39"/>
                </a:lnTo>
                <a:lnTo>
                  <a:pt x="50" y="44"/>
                </a:lnTo>
                <a:lnTo>
                  <a:pt x="57" y="48"/>
                </a:lnTo>
                <a:lnTo>
                  <a:pt x="68" y="53"/>
                </a:lnTo>
                <a:lnTo>
                  <a:pt x="77" y="55"/>
                </a:lnTo>
                <a:lnTo>
                  <a:pt x="86" y="58"/>
                </a:lnTo>
                <a:lnTo>
                  <a:pt x="96" y="62"/>
                </a:lnTo>
                <a:lnTo>
                  <a:pt x="105" y="64"/>
                </a:lnTo>
                <a:lnTo>
                  <a:pt x="116" y="64"/>
                </a:lnTo>
                <a:lnTo>
                  <a:pt x="116" y="42"/>
                </a:lnTo>
                <a:lnTo>
                  <a:pt x="109" y="42"/>
                </a:lnTo>
                <a:lnTo>
                  <a:pt x="102" y="40"/>
                </a:lnTo>
                <a:lnTo>
                  <a:pt x="93" y="39"/>
                </a:lnTo>
                <a:lnTo>
                  <a:pt x="84" y="37"/>
                </a:lnTo>
                <a:lnTo>
                  <a:pt x="75" y="33"/>
                </a:lnTo>
                <a:lnTo>
                  <a:pt x="66" y="28"/>
                </a:lnTo>
                <a:lnTo>
                  <a:pt x="57" y="24"/>
                </a:lnTo>
                <a:lnTo>
                  <a:pt x="50" y="21"/>
                </a:lnTo>
                <a:lnTo>
                  <a:pt x="36" y="14"/>
                </a:lnTo>
                <a:lnTo>
                  <a:pt x="25" y="5"/>
                </a:lnTo>
                <a:lnTo>
                  <a:pt x="16" y="1"/>
                </a:lnTo>
                <a:lnTo>
                  <a:pt x="14" y="0"/>
                </a:lnTo>
                <a:lnTo>
                  <a:pt x="0" y="16"/>
                </a:lnTo>
                <a:lnTo>
                  <a:pt x="1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0" name=""/>
          <p:cNvSpPr/>
          <p:nvPr/>
        </p:nvSpPr>
        <p:spPr>
          <a:xfrm>
            <a:off x="5259240" y="523800"/>
            <a:ext cx="24120" cy="27000"/>
          </a:xfrm>
          <a:custGeom>
            <a:avLst/>
            <a:gdLst/>
            <a:ahLst/>
            <a:rect l="l" t="t" r="r" b="b"/>
            <a:pathLst>
              <a:path w="30" h="34">
                <a:moveTo>
                  <a:pt x="14" y="34"/>
                </a:moveTo>
                <a:lnTo>
                  <a:pt x="30" y="25"/>
                </a:lnTo>
                <a:lnTo>
                  <a:pt x="30" y="20"/>
                </a:lnTo>
                <a:lnTo>
                  <a:pt x="29" y="16"/>
                </a:lnTo>
                <a:lnTo>
                  <a:pt x="27" y="13"/>
                </a:lnTo>
                <a:lnTo>
                  <a:pt x="23" y="9"/>
                </a:lnTo>
                <a:lnTo>
                  <a:pt x="20" y="4"/>
                </a:lnTo>
                <a:lnTo>
                  <a:pt x="16" y="0"/>
                </a:lnTo>
                <a:lnTo>
                  <a:pt x="0" y="15"/>
                </a:lnTo>
                <a:lnTo>
                  <a:pt x="2" y="16"/>
                </a:lnTo>
                <a:lnTo>
                  <a:pt x="6" y="22"/>
                </a:lnTo>
                <a:lnTo>
                  <a:pt x="7" y="22"/>
                </a:lnTo>
                <a:lnTo>
                  <a:pt x="7" y="23"/>
                </a:lnTo>
                <a:lnTo>
                  <a:pt x="7" y="23"/>
                </a:lnTo>
                <a:lnTo>
                  <a:pt x="7" y="25"/>
                </a:lnTo>
                <a:lnTo>
                  <a:pt x="23" y="16"/>
                </a:lnTo>
                <a:lnTo>
                  <a:pt x="14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1" name=""/>
          <p:cNvSpPr/>
          <p:nvPr/>
        </p:nvSpPr>
        <p:spPr>
          <a:xfrm>
            <a:off x="5200560" y="506520"/>
            <a:ext cx="77760" cy="44280"/>
          </a:xfrm>
          <a:custGeom>
            <a:avLst/>
            <a:gdLst/>
            <a:ahLst/>
            <a:rect l="l" t="t" r="r" b="b"/>
            <a:pathLst>
              <a:path w="98" h="57">
                <a:moveTo>
                  <a:pt x="0" y="20"/>
                </a:moveTo>
                <a:lnTo>
                  <a:pt x="2" y="20"/>
                </a:lnTo>
                <a:lnTo>
                  <a:pt x="20" y="27"/>
                </a:lnTo>
                <a:lnTo>
                  <a:pt x="48" y="39"/>
                </a:lnTo>
                <a:lnTo>
                  <a:pt x="77" y="52"/>
                </a:lnTo>
                <a:lnTo>
                  <a:pt x="89" y="57"/>
                </a:lnTo>
                <a:lnTo>
                  <a:pt x="98" y="38"/>
                </a:lnTo>
                <a:lnTo>
                  <a:pt x="86" y="32"/>
                </a:lnTo>
                <a:lnTo>
                  <a:pt x="57" y="22"/>
                </a:lnTo>
                <a:lnTo>
                  <a:pt x="29" y="9"/>
                </a:lnTo>
                <a:lnTo>
                  <a:pt x="9" y="0"/>
                </a:lnTo>
                <a:lnTo>
                  <a:pt x="9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2" name=""/>
          <p:cNvSpPr/>
          <p:nvPr/>
        </p:nvSpPr>
        <p:spPr>
          <a:xfrm>
            <a:off x="5091120" y="465120"/>
            <a:ext cx="115920" cy="55440"/>
          </a:xfrm>
          <a:custGeom>
            <a:avLst/>
            <a:gdLst/>
            <a:ahLst/>
            <a:rect l="l" t="t" r="r" b="b"/>
            <a:pathLst>
              <a:path w="146" h="71">
                <a:moveTo>
                  <a:pt x="22" y="10"/>
                </a:moveTo>
                <a:lnTo>
                  <a:pt x="11" y="21"/>
                </a:lnTo>
                <a:lnTo>
                  <a:pt x="18" y="21"/>
                </a:lnTo>
                <a:lnTo>
                  <a:pt x="25" y="21"/>
                </a:lnTo>
                <a:lnTo>
                  <a:pt x="34" y="23"/>
                </a:lnTo>
                <a:lnTo>
                  <a:pt x="41" y="24"/>
                </a:lnTo>
                <a:lnTo>
                  <a:pt x="50" y="26"/>
                </a:lnTo>
                <a:lnTo>
                  <a:pt x="57" y="30"/>
                </a:lnTo>
                <a:lnTo>
                  <a:pt x="64" y="33"/>
                </a:lnTo>
                <a:lnTo>
                  <a:pt x="73" y="37"/>
                </a:lnTo>
                <a:lnTo>
                  <a:pt x="89" y="46"/>
                </a:lnTo>
                <a:lnTo>
                  <a:pt x="105" y="53"/>
                </a:lnTo>
                <a:lnTo>
                  <a:pt x="121" y="62"/>
                </a:lnTo>
                <a:lnTo>
                  <a:pt x="137" y="71"/>
                </a:lnTo>
                <a:lnTo>
                  <a:pt x="146" y="51"/>
                </a:lnTo>
                <a:lnTo>
                  <a:pt x="130" y="44"/>
                </a:lnTo>
                <a:lnTo>
                  <a:pt x="114" y="35"/>
                </a:lnTo>
                <a:lnTo>
                  <a:pt x="100" y="26"/>
                </a:lnTo>
                <a:lnTo>
                  <a:pt x="82" y="17"/>
                </a:lnTo>
                <a:lnTo>
                  <a:pt x="73" y="14"/>
                </a:lnTo>
                <a:lnTo>
                  <a:pt x="64" y="10"/>
                </a:lnTo>
                <a:lnTo>
                  <a:pt x="57" y="8"/>
                </a:lnTo>
                <a:lnTo>
                  <a:pt x="47" y="5"/>
                </a:lnTo>
                <a:lnTo>
                  <a:pt x="38" y="3"/>
                </a:lnTo>
                <a:lnTo>
                  <a:pt x="31" y="1"/>
                </a:lnTo>
                <a:lnTo>
                  <a:pt x="20" y="0"/>
                </a:lnTo>
                <a:lnTo>
                  <a:pt x="11" y="0"/>
                </a:lnTo>
                <a:lnTo>
                  <a:pt x="0" y="10"/>
                </a:lnTo>
                <a:lnTo>
                  <a:pt x="22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3" name=""/>
          <p:cNvSpPr/>
          <p:nvPr/>
        </p:nvSpPr>
        <p:spPr>
          <a:xfrm>
            <a:off x="5079960" y="471600"/>
            <a:ext cx="27000" cy="23760"/>
          </a:xfrm>
          <a:custGeom>
            <a:avLst/>
            <a:gdLst/>
            <a:ahLst/>
            <a:rect l="l" t="t" r="r" b="b"/>
            <a:pathLst>
              <a:path w="34" h="31">
                <a:moveTo>
                  <a:pt x="0" y="31"/>
                </a:moveTo>
                <a:lnTo>
                  <a:pt x="11" y="31"/>
                </a:lnTo>
                <a:lnTo>
                  <a:pt x="14" y="29"/>
                </a:lnTo>
                <a:lnTo>
                  <a:pt x="21" y="24"/>
                </a:lnTo>
                <a:lnTo>
                  <a:pt x="25" y="18"/>
                </a:lnTo>
                <a:lnTo>
                  <a:pt x="30" y="15"/>
                </a:lnTo>
                <a:lnTo>
                  <a:pt x="32" y="8"/>
                </a:lnTo>
                <a:lnTo>
                  <a:pt x="34" y="0"/>
                </a:lnTo>
                <a:lnTo>
                  <a:pt x="13" y="0"/>
                </a:lnTo>
                <a:lnTo>
                  <a:pt x="13" y="0"/>
                </a:lnTo>
                <a:lnTo>
                  <a:pt x="13" y="2"/>
                </a:lnTo>
                <a:lnTo>
                  <a:pt x="11" y="4"/>
                </a:lnTo>
                <a:lnTo>
                  <a:pt x="7" y="6"/>
                </a:lnTo>
                <a:lnTo>
                  <a:pt x="2" y="11"/>
                </a:lnTo>
                <a:lnTo>
                  <a:pt x="0" y="13"/>
                </a:lnTo>
                <a:lnTo>
                  <a:pt x="13" y="13"/>
                </a:lnTo>
                <a:lnTo>
                  <a:pt x="0" y="3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4" name=""/>
          <p:cNvSpPr/>
          <p:nvPr/>
        </p:nvSpPr>
        <p:spPr>
          <a:xfrm>
            <a:off x="5030640" y="474840"/>
            <a:ext cx="59040" cy="31680"/>
          </a:xfrm>
          <a:custGeom>
            <a:avLst/>
            <a:gdLst/>
            <a:ahLst/>
            <a:rect l="l" t="t" r="r" b="b"/>
            <a:pathLst>
              <a:path w="75" h="41">
                <a:moveTo>
                  <a:pt x="7" y="41"/>
                </a:moveTo>
                <a:lnTo>
                  <a:pt x="21" y="36"/>
                </a:lnTo>
                <a:lnTo>
                  <a:pt x="21" y="32"/>
                </a:lnTo>
                <a:lnTo>
                  <a:pt x="25" y="28"/>
                </a:lnTo>
                <a:lnTo>
                  <a:pt x="27" y="27"/>
                </a:lnTo>
                <a:lnTo>
                  <a:pt x="28" y="25"/>
                </a:lnTo>
                <a:lnTo>
                  <a:pt x="30" y="23"/>
                </a:lnTo>
                <a:lnTo>
                  <a:pt x="34" y="21"/>
                </a:lnTo>
                <a:lnTo>
                  <a:pt x="35" y="21"/>
                </a:lnTo>
                <a:lnTo>
                  <a:pt x="39" y="21"/>
                </a:lnTo>
                <a:lnTo>
                  <a:pt x="43" y="20"/>
                </a:lnTo>
                <a:lnTo>
                  <a:pt x="44" y="20"/>
                </a:lnTo>
                <a:lnTo>
                  <a:pt x="50" y="21"/>
                </a:lnTo>
                <a:lnTo>
                  <a:pt x="53" y="21"/>
                </a:lnTo>
                <a:lnTo>
                  <a:pt x="57" y="23"/>
                </a:lnTo>
                <a:lnTo>
                  <a:pt x="62" y="27"/>
                </a:lnTo>
                <a:lnTo>
                  <a:pt x="75" y="9"/>
                </a:lnTo>
                <a:lnTo>
                  <a:pt x="67" y="5"/>
                </a:lnTo>
                <a:lnTo>
                  <a:pt x="60" y="2"/>
                </a:lnTo>
                <a:lnTo>
                  <a:pt x="53" y="0"/>
                </a:lnTo>
                <a:lnTo>
                  <a:pt x="48" y="0"/>
                </a:lnTo>
                <a:lnTo>
                  <a:pt x="41" y="0"/>
                </a:lnTo>
                <a:lnTo>
                  <a:pt x="34" y="0"/>
                </a:lnTo>
                <a:lnTo>
                  <a:pt x="28" y="2"/>
                </a:lnTo>
                <a:lnTo>
                  <a:pt x="23" y="4"/>
                </a:lnTo>
                <a:lnTo>
                  <a:pt x="19" y="7"/>
                </a:lnTo>
                <a:lnTo>
                  <a:pt x="14" y="9"/>
                </a:lnTo>
                <a:lnTo>
                  <a:pt x="12" y="12"/>
                </a:lnTo>
                <a:lnTo>
                  <a:pt x="7" y="16"/>
                </a:lnTo>
                <a:lnTo>
                  <a:pt x="3" y="21"/>
                </a:lnTo>
                <a:lnTo>
                  <a:pt x="0" y="28"/>
                </a:lnTo>
                <a:lnTo>
                  <a:pt x="14" y="21"/>
                </a:lnTo>
                <a:lnTo>
                  <a:pt x="7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5" name=""/>
          <p:cNvSpPr/>
          <p:nvPr/>
        </p:nvSpPr>
        <p:spPr>
          <a:xfrm>
            <a:off x="5002200" y="490680"/>
            <a:ext cx="39600" cy="39600"/>
          </a:xfrm>
          <a:custGeom>
            <a:avLst/>
            <a:gdLst/>
            <a:ahLst/>
            <a:rect l="l" t="t" r="r" b="b"/>
            <a:pathLst>
              <a:path w="50" h="49">
                <a:moveTo>
                  <a:pt x="11" y="49"/>
                </a:moveTo>
                <a:lnTo>
                  <a:pt x="22" y="39"/>
                </a:lnTo>
                <a:lnTo>
                  <a:pt x="22" y="33"/>
                </a:lnTo>
                <a:lnTo>
                  <a:pt x="23" y="30"/>
                </a:lnTo>
                <a:lnTo>
                  <a:pt x="25" y="28"/>
                </a:lnTo>
                <a:lnTo>
                  <a:pt x="25" y="26"/>
                </a:lnTo>
                <a:lnTo>
                  <a:pt x="25" y="24"/>
                </a:lnTo>
                <a:lnTo>
                  <a:pt x="27" y="24"/>
                </a:lnTo>
                <a:lnTo>
                  <a:pt x="29" y="23"/>
                </a:lnTo>
                <a:lnTo>
                  <a:pt x="31" y="21"/>
                </a:lnTo>
                <a:lnTo>
                  <a:pt x="31" y="21"/>
                </a:lnTo>
                <a:lnTo>
                  <a:pt x="34" y="21"/>
                </a:lnTo>
                <a:lnTo>
                  <a:pt x="36" y="19"/>
                </a:lnTo>
                <a:lnTo>
                  <a:pt x="38" y="19"/>
                </a:lnTo>
                <a:lnTo>
                  <a:pt x="41" y="21"/>
                </a:lnTo>
                <a:lnTo>
                  <a:pt x="45" y="21"/>
                </a:lnTo>
                <a:lnTo>
                  <a:pt x="50" y="1"/>
                </a:lnTo>
                <a:lnTo>
                  <a:pt x="45" y="0"/>
                </a:lnTo>
                <a:lnTo>
                  <a:pt x="39" y="0"/>
                </a:lnTo>
                <a:lnTo>
                  <a:pt x="34" y="0"/>
                </a:lnTo>
                <a:lnTo>
                  <a:pt x="29" y="1"/>
                </a:lnTo>
                <a:lnTo>
                  <a:pt x="25" y="1"/>
                </a:lnTo>
                <a:lnTo>
                  <a:pt x="20" y="3"/>
                </a:lnTo>
                <a:lnTo>
                  <a:pt x="16" y="7"/>
                </a:lnTo>
                <a:lnTo>
                  <a:pt x="13" y="8"/>
                </a:lnTo>
                <a:lnTo>
                  <a:pt x="9" y="12"/>
                </a:lnTo>
                <a:lnTo>
                  <a:pt x="7" y="16"/>
                </a:lnTo>
                <a:lnTo>
                  <a:pt x="6" y="19"/>
                </a:lnTo>
                <a:lnTo>
                  <a:pt x="4" y="24"/>
                </a:lnTo>
                <a:lnTo>
                  <a:pt x="2" y="32"/>
                </a:lnTo>
                <a:lnTo>
                  <a:pt x="0" y="39"/>
                </a:lnTo>
                <a:lnTo>
                  <a:pt x="11" y="28"/>
                </a:lnTo>
                <a:lnTo>
                  <a:pt x="11" y="4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6" name=""/>
          <p:cNvSpPr/>
          <p:nvPr/>
        </p:nvSpPr>
        <p:spPr>
          <a:xfrm>
            <a:off x="4981680" y="512640"/>
            <a:ext cx="28440" cy="17640"/>
          </a:xfrm>
          <a:custGeom>
            <a:avLst/>
            <a:gdLst/>
            <a:ahLst/>
            <a:rect l="l" t="t" r="r" b="b"/>
            <a:pathLst>
              <a:path w="37" h="21">
                <a:moveTo>
                  <a:pt x="17" y="16"/>
                </a:moveTo>
                <a:lnTo>
                  <a:pt x="8" y="21"/>
                </a:lnTo>
                <a:lnTo>
                  <a:pt x="14" y="21"/>
                </a:lnTo>
                <a:lnTo>
                  <a:pt x="21" y="21"/>
                </a:lnTo>
                <a:lnTo>
                  <a:pt x="28" y="21"/>
                </a:lnTo>
                <a:lnTo>
                  <a:pt x="37" y="21"/>
                </a:lnTo>
                <a:lnTo>
                  <a:pt x="37" y="0"/>
                </a:lnTo>
                <a:lnTo>
                  <a:pt x="28" y="0"/>
                </a:lnTo>
                <a:lnTo>
                  <a:pt x="21" y="0"/>
                </a:lnTo>
                <a:lnTo>
                  <a:pt x="14" y="0"/>
                </a:lnTo>
                <a:lnTo>
                  <a:pt x="8" y="0"/>
                </a:lnTo>
                <a:lnTo>
                  <a:pt x="0" y="5"/>
                </a:lnTo>
                <a:lnTo>
                  <a:pt x="17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7" name=""/>
          <p:cNvSpPr/>
          <p:nvPr/>
        </p:nvSpPr>
        <p:spPr>
          <a:xfrm>
            <a:off x="4933800" y="517680"/>
            <a:ext cx="61920" cy="39600"/>
          </a:xfrm>
          <a:custGeom>
            <a:avLst/>
            <a:gdLst/>
            <a:ahLst/>
            <a:rect l="l" t="t" r="r" b="b"/>
            <a:pathLst>
              <a:path w="76" h="50">
                <a:moveTo>
                  <a:pt x="0" y="41"/>
                </a:moveTo>
                <a:lnTo>
                  <a:pt x="14" y="50"/>
                </a:lnTo>
                <a:lnTo>
                  <a:pt x="23" y="47"/>
                </a:lnTo>
                <a:lnTo>
                  <a:pt x="41" y="38"/>
                </a:lnTo>
                <a:lnTo>
                  <a:pt x="51" y="32"/>
                </a:lnTo>
                <a:lnTo>
                  <a:pt x="60" y="25"/>
                </a:lnTo>
                <a:lnTo>
                  <a:pt x="66" y="22"/>
                </a:lnTo>
                <a:lnTo>
                  <a:pt x="69" y="18"/>
                </a:lnTo>
                <a:lnTo>
                  <a:pt x="73" y="15"/>
                </a:lnTo>
                <a:lnTo>
                  <a:pt x="76" y="9"/>
                </a:lnTo>
                <a:lnTo>
                  <a:pt x="57" y="0"/>
                </a:lnTo>
                <a:lnTo>
                  <a:pt x="57" y="2"/>
                </a:lnTo>
                <a:lnTo>
                  <a:pt x="55" y="4"/>
                </a:lnTo>
                <a:lnTo>
                  <a:pt x="51" y="6"/>
                </a:lnTo>
                <a:lnTo>
                  <a:pt x="50" y="8"/>
                </a:lnTo>
                <a:lnTo>
                  <a:pt x="41" y="15"/>
                </a:lnTo>
                <a:lnTo>
                  <a:pt x="32" y="20"/>
                </a:lnTo>
                <a:lnTo>
                  <a:pt x="14" y="27"/>
                </a:lnTo>
                <a:lnTo>
                  <a:pt x="7" y="31"/>
                </a:lnTo>
                <a:lnTo>
                  <a:pt x="21" y="41"/>
                </a:lnTo>
                <a:lnTo>
                  <a:pt x="0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8" name=""/>
          <p:cNvSpPr/>
          <p:nvPr/>
        </p:nvSpPr>
        <p:spPr>
          <a:xfrm>
            <a:off x="4933800" y="509760"/>
            <a:ext cx="16200" cy="39600"/>
          </a:xfrm>
          <a:custGeom>
            <a:avLst/>
            <a:gdLst/>
            <a:ahLst/>
            <a:rect l="l" t="t" r="r" b="b"/>
            <a:pathLst>
              <a:path w="19" h="50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0" y="22"/>
                </a:lnTo>
                <a:lnTo>
                  <a:pt x="0" y="34"/>
                </a:lnTo>
                <a:lnTo>
                  <a:pt x="0" y="50"/>
                </a:lnTo>
                <a:lnTo>
                  <a:pt x="19" y="50"/>
                </a:lnTo>
                <a:lnTo>
                  <a:pt x="19" y="34"/>
                </a:lnTo>
                <a:lnTo>
                  <a:pt x="19" y="22"/>
                </a:lnTo>
                <a:lnTo>
                  <a:pt x="19" y="9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9" name=""/>
          <p:cNvSpPr/>
          <p:nvPr/>
        </p:nvSpPr>
        <p:spPr>
          <a:xfrm>
            <a:off x="4933800" y="457200"/>
            <a:ext cx="52560" cy="52560"/>
          </a:xfrm>
          <a:custGeom>
            <a:avLst/>
            <a:gdLst/>
            <a:ahLst/>
            <a:rect l="l" t="t" r="r" b="b"/>
            <a:pathLst>
              <a:path w="66" h="65">
                <a:moveTo>
                  <a:pt x="44" y="0"/>
                </a:moveTo>
                <a:lnTo>
                  <a:pt x="44" y="0"/>
                </a:lnTo>
                <a:lnTo>
                  <a:pt x="44" y="3"/>
                </a:lnTo>
                <a:lnTo>
                  <a:pt x="44" y="7"/>
                </a:lnTo>
                <a:lnTo>
                  <a:pt x="43" y="9"/>
                </a:lnTo>
                <a:lnTo>
                  <a:pt x="41" y="12"/>
                </a:lnTo>
                <a:lnTo>
                  <a:pt x="34" y="19"/>
                </a:lnTo>
                <a:lnTo>
                  <a:pt x="25" y="25"/>
                </a:lnTo>
                <a:lnTo>
                  <a:pt x="18" y="33"/>
                </a:lnTo>
                <a:lnTo>
                  <a:pt x="9" y="41"/>
                </a:lnTo>
                <a:lnTo>
                  <a:pt x="5" y="46"/>
                </a:lnTo>
                <a:lnTo>
                  <a:pt x="2" y="53"/>
                </a:lnTo>
                <a:lnTo>
                  <a:pt x="0" y="58"/>
                </a:lnTo>
                <a:lnTo>
                  <a:pt x="0" y="65"/>
                </a:lnTo>
                <a:lnTo>
                  <a:pt x="21" y="65"/>
                </a:lnTo>
                <a:lnTo>
                  <a:pt x="21" y="62"/>
                </a:lnTo>
                <a:lnTo>
                  <a:pt x="21" y="60"/>
                </a:lnTo>
                <a:lnTo>
                  <a:pt x="23" y="57"/>
                </a:lnTo>
                <a:lnTo>
                  <a:pt x="25" y="55"/>
                </a:lnTo>
                <a:lnTo>
                  <a:pt x="32" y="48"/>
                </a:lnTo>
                <a:lnTo>
                  <a:pt x="39" y="41"/>
                </a:lnTo>
                <a:lnTo>
                  <a:pt x="48" y="33"/>
                </a:lnTo>
                <a:lnTo>
                  <a:pt x="57" y="25"/>
                </a:lnTo>
                <a:lnTo>
                  <a:pt x="60" y="19"/>
                </a:lnTo>
                <a:lnTo>
                  <a:pt x="64" y="14"/>
                </a:lnTo>
                <a:lnTo>
                  <a:pt x="66" y="7"/>
                </a:lnTo>
                <a:lnTo>
                  <a:pt x="66" y="0"/>
                </a:lnTo>
                <a:lnTo>
                  <a:pt x="44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0" name=""/>
          <p:cNvSpPr/>
          <p:nvPr/>
        </p:nvSpPr>
        <p:spPr>
          <a:xfrm>
            <a:off x="4960800" y="431640"/>
            <a:ext cx="25560" cy="25560"/>
          </a:xfrm>
          <a:custGeom>
            <a:avLst/>
            <a:gdLst/>
            <a:ahLst/>
            <a:rect l="l" t="t" r="r" b="b"/>
            <a:pathLst>
              <a:path w="32" h="32">
                <a:moveTo>
                  <a:pt x="14" y="17"/>
                </a:moveTo>
                <a:lnTo>
                  <a:pt x="0" y="16"/>
                </a:lnTo>
                <a:lnTo>
                  <a:pt x="5" y="19"/>
                </a:lnTo>
                <a:lnTo>
                  <a:pt x="9" y="25"/>
                </a:lnTo>
                <a:lnTo>
                  <a:pt x="9" y="25"/>
                </a:lnTo>
                <a:lnTo>
                  <a:pt x="10" y="26"/>
                </a:lnTo>
                <a:lnTo>
                  <a:pt x="10" y="28"/>
                </a:lnTo>
                <a:lnTo>
                  <a:pt x="10" y="32"/>
                </a:lnTo>
                <a:lnTo>
                  <a:pt x="32" y="32"/>
                </a:lnTo>
                <a:lnTo>
                  <a:pt x="32" y="26"/>
                </a:lnTo>
                <a:lnTo>
                  <a:pt x="30" y="21"/>
                </a:lnTo>
                <a:lnTo>
                  <a:pt x="28" y="16"/>
                </a:lnTo>
                <a:lnTo>
                  <a:pt x="25" y="12"/>
                </a:lnTo>
                <a:lnTo>
                  <a:pt x="19" y="5"/>
                </a:lnTo>
                <a:lnTo>
                  <a:pt x="16" y="1"/>
                </a:lnTo>
                <a:lnTo>
                  <a:pt x="1" y="0"/>
                </a:lnTo>
                <a:lnTo>
                  <a:pt x="14" y="1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1" name=""/>
          <p:cNvSpPr/>
          <p:nvPr/>
        </p:nvSpPr>
        <p:spPr>
          <a:xfrm>
            <a:off x="4933800" y="431640"/>
            <a:ext cx="38160" cy="27000"/>
          </a:xfrm>
          <a:custGeom>
            <a:avLst/>
            <a:gdLst/>
            <a:ahLst/>
            <a:rect l="l" t="t" r="r" b="b"/>
            <a:pathLst>
              <a:path w="48" h="33">
                <a:moveTo>
                  <a:pt x="0" y="23"/>
                </a:moveTo>
                <a:lnTo>
                  <a:pt x="0" y="23"/>
                </a:lnTo>
                <a:lnTo>
                  <a:pt x="10" y="33"/>
                </a:lnTo>
                <a:lnTo>
                  <a:pt x="16" y="32"/>
                </a:lnTo>
                <a:lnTo>
                  <a:pt x="21" y="32"/>
                </a:lnTo>
                <a:lnTo>
                  <a:pt x="27" y="28"/>
                </a:lnTo>
                <a:lnTo>
                  <a:pt x="37" y="23"/>
                </a:lnTo>
                <a:lnTo>
                  <a:pt x="48" y="17"/>
                </a:lnTo>
                <a:lnTo>
                  <a:pt x="35" y="0"/>
                </a:lnTo>
                <a:lnTo>
                  <a:pt x="27" y="5"/>
                </a:lnTo>
                <a:lnTo>
                  <a:pt x="18" y="10"/>
                </a:lnTo>
                <a:lnTo>
                  <a:pt x="14" y="12"/>
                </a:lnTo>
                <a:lnTo>
                  <a:pt x="10" y="12"/>
                </a:lnTo>
                <a:lnTo>
                  <a:pt x="12" y="12"/>
                </a:lnTo>
                <a:lnTo>
                  <a:pt x="21" y="23"/>
                </a:lnTo>
                <a:lnTo>
                  <a:pt x="0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2" name=""/>
          <p:cNvSpPr/>
          <p:nvPr/>
        </p:nvSpPr>
        <p:spPr>
          <a:xfrm>
            <a:off x="4933800" y="412920"/>
            <a:ext cx="39960" cy="37800"/>
          </a:xfrm>
          <a:custGeom>
            <a:avLst/>
            <a:gdLst/>
            <a:ahLst/>
            <a:rect l="l" t="t" r="r" b="b"/>
            <a:pathLst>
              <a:path w="50" h="48">
                <a:moveTo>
                  <a:pt x="28" y="0"/>
                </a:moveTo>
                <a:lnTo>
                  <a:pt x="28" y="0"/>
                </a:lnTo>
                <a:lnTo>
                  <a:pt x="28" y="3"/>
                </a:lnTo>
                <a:lnTo>
                  <a:pt x="27" y="7"/>
                </a:lnTo>
                <a:lnTo>
                  <a:pt x="27" y="9"/>
                </a:lnTo>
                <a:lnTo>
                  <a:pt x="25" y="12"/>
                </a:lnTo>
                <a:lnTo>
                  <a:pt x="21" y="16"/>
                </a:lnTo>
                <a:lnTo>
                  <a:pt x="18" y="21"/>
                </a:lnTo>
                <a:lnTo>
                  <a:pt x="12" y="26"/>
                </a:lnTo>
                <a:lnTo>
                  <a:pt x="7" y="32"/>
                </a:lnTo>
                <a:lnTo>
                  <a:pt x="5" y="35"/>
                </a:lnTo>
                <a:lnTo>
                  <a:pt x="2" y="39"/>
                </a:lnTo>
                <a:lnTo>
                  <a:pt x="0" y="42"/>
                </a:lnTo>
                <a:lnTo>
                  <a:pt x="0" y="48"/>
                </a:lnTo>
                <a:lnTo>
                  <a:pt x="21" y="48"/>
                </a:lnTo>
                <a:lnTo>
                  <a:pt x="21" y="48"/>
                </a:lnTo>
                <a:lnTo>
                  <a:pt x="21" y="46"/>
                </a:lnTo>
                <a:lnTo>
                  <a:pt x="23" y="44"/>
                </a:lnTo>
                <a:lnTo>
                  <a:pt x="27" y="41"/>
                </a:lnTo>
                <a:lnTo>
                  <a:pt x="32" y="35"/>
                </a:lnTo>
                <a:lnTo>
                  <a:pt x="39" y="30"/>
                </a:lnTo>
                <a:lnTo>
                  <a:pt x="44" y="23"/>
                </a:lnTo>
                <a:lnTo>
                  <a:pt x="46" y="16"/>
                </a:lnTo>
                <a:lnTo>
                  <a:pt x="48" y="12"/>
                </a:lnTo>
                <a:lnTo>
                  <a:pt x="50" y="5"/>
                </a:lnTo>
                <a:lnTo>
                  <a:pt x="50" y="0"/>
                </a:lnTo>
                <a:lnTo>
                  <a:pt x="28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3" name=""/>
          <p:cNvSpPr/>
          <p:nvPr/>
        </p:nvSpPr>
        <p:spPr>
          <a:xfrm>
            <a:off x="4943520" y="379440"/>
            <a:ext cx="30240" cy="33480"/>
          </a:xfrm>
          <a:custGeom>
            <a:avLst/>
            <a:gdLst/>
            <a:ahLst/>
            <a:rect l="l" t="t" r="r" b="b"/>
            <a:pathLst>
              <a:path w="40" h="41">
                <a:moveTo>
                  <a:pt x="15" y="19"/>
                </a:moveTo>
                <a:lnTo>
                  <a:pt x="0" y="10"/>
                </a:lnTo>
                <a:lnTo>
                  <a:pt x="0" y="16"/>
                </a:lnTo>
                <a:lnTo>
                  <a:pt x="2" y="19"/>
                </a:lnTo>
                <a:lnTo>
                  <a:pt x="6" y="23"/>
                </a:lnTo>
                <a:lnTo>
                  <a:pt x="8" y="26"/>
                </a:lnTo>
                <a:lnTo>
                  <a:pt x="11" y="28"/>
                </a:lnTo>
                <a:lnTo>
                  <a:pt x="15" y="32"/>
                </a:lnTo>
                <a:lnTo>
                  <a:pt x="17" y="34"/>
                </a:lnTo>
                <a:lnTo>
                  <a:pt x="17" y="34"/>
                </a:lnTo>
                <a:lnTo>
                  <a:pt x="17" y="35"/>
                </a:lnTo>
                <a:lnTo>
                  <a:pt x="18" y="37"/>
                </a:lnTo>
                <a:lnTo>
                  <a:pt x="18" y="41"/>
                </a:lnTo>
                <a:lnTo>
                  <a:pt x="40" y="41"/>
                </a:lnTo>
                <a:lnTo>
                  <a:pt x="40" y="35"/>
                </a:lnTo>
                <a:lnTo>
                  <a:pt x="40" y="32"/>
                </a:lnTo>
                <a:lnTo>
                  <a:pt x="38" y="28"/>
                </a:lnTo>
                <a:lnTo>
                  <a:pt x="36" y="23"/>
                </a:lnTo>
                <a:lnTo>
                  <a:pt x="33" y="19"/>
                </a:lnTo>
                <a:lnTo>
                  <a:pt x="27" y="16"/>
                </a:lnTo>
                <a:lnTo>
                  <a:pt x="25" y="14"/>
                </a:lnTo>
                <a:lnTo>
                  <a:pt x="24" y="10"/>
                </a:lnTo>
                <a:lnTo>
                  <a:pt x="22" y="10"/>
                </a:lnTo>
                <a:lnTo>
                  <a:pt x="22" y="9"/>
                </a:lnTo>
                <a:lnTo>
                  <a:pt x="22" y="7"/>
                </a:lnTo>
                <a:lnTo>
                  <a:pt x="6" y="0"/>
                </a:lnTo>
                <a:lnTo>
                  <a:pt x="15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4" name=""/>
          <p:cNvSpPr/>
          <p:nvPr/>
        </p:nvSpPr>
        <p:spPr>
          <a:xfrm>
            <a:off x="4937040" y="379440"/>
            <a:ext cx="17640" cy="22320"/>
          </a:xfrm>
          <a:custGeom>
            <a:avLst/>
            <a:gdLst/>
            <a:ahLst/>
            <a:rect l="l" t="t" r="r" b="b"/>
            <a:pathLst>
              <a:path w="22" h="26">
                <a:moveTo>
                  <a:pt x="0" y="26"/>
                </a:moveTo>
                <a:lnTo>
                  <a:pt x="0" y="26"/>
                </a:lnTo>
                <a:lnTo>
                  <a:pt x="7" y="26"/>
                </a:lnTo>
                <a:lnTo>
                  <a:pt x="13" y="23"/>
                </a:lnTo>
                <a:lnTo>
                  <a:pt x="18" y="21"/>
                </a:lnTo>
                <a:lnTo>
                  <a:pt x="22" y="19"/>
                </a:lnTo>
                <a:lnTo>
                  <a:pt x="13" y="0"/>
                </a:lnTo>
                <a:lnTo>
                  <a:pt x="7" y="3"/>
                </a:lnTo>
                <a:lnTo>
                  <a:pt x="4" y="5"/>
                </a:lnTo>
                <a:lnTo>
                  <a:pt x="2" y="5"/>
                </a:lnTo>
                <a:lnTo>
                  <a:pt x="0" y="5"/>
                </a:lnTo>
                <a:lnTo>
                  <a:pt x="0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5" name=""/>
          <p:cNvSpPr/>
          <p:nvPr/>
        </p:nvSpPr>
        <p:spPr>
          <a:xfrm>
            <a:off x="4911840" y="345960"/>
            <a:ext cx="29880" cy="55800"/>
          </a:xfrm>
          <a:custGeom>
            <a:avLst/>
            <a:gdLst/>
            <a:ahLst/>
            <a:rect l="l" t="t" r="r" b="b"/>
            <a:pathLst>
              <a:path w="38" h="69">
                <a:moveTo>
                  <a:pt x="11" y="21"/>
                </a:moveTo>
                <a:lnTo>
                  <a:pt x="0" y="12"/>
                </a:lnTo>
                <a:lnTo>
                  <a:pt x="4" y="21"/>
                </a:lnTo>
                <a:lnTo>
                  <a:pt x="9" y="39"/>
                </a:lnTo>
                <a:lnTo>
                  <a:pt x="13" y="48"/>
                </a:lnTo>
                <a:lnTo>
                  <a:pt x="16" y="57"/>
                </a:lnTo>
                <a:lnTo>
                  <a:pt x="18" y="61"/>
                </a:lnTo>
                <a:lnTo>
                  <a:pt x="20" y="64"/>
                </a:lnTo>
                <a:lnTo>
                  <a:pt x="25" y="66"/>
                </a:lnTo>
                <a:lnTo>
                  <a:pt x="31" y="69"/>
                </a:lnTo>
                <a:lnTo>
                  <a:pt x="31" y="48"/>
                </a:lnTo>
                <a:lnTo>
                  <a:pt x="36" y="50"/>
                </a:lnTo>
                <a:lnTo>
                  <a:pt x="38" y="50"/>
                </a:lnTo>
                <a:lnTo>
                  <a:pt x="36" y="50"/>
                </a:lnTo>
                <a:lnTo>
                  <a:pt x="36" y="48"/>
                </a:lnTo>
                <a:lnTo>
                  <a:pt x="31" y="39"/>
                </a:lnTo>
                <a:lnTo>
                  <a:pt x="29" y="32"/>
                </a:lnTo>
                <a:lnTo>
                  <a:pt x="23" y="14"/>
                </a:lnTo>
                <a:lnTo>
                  <a:pt x="20" y="7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6" name=""/>
          <p:cNvSpPr/>
          <p:nvPr/>
        </p:nvSpPr>
        <p:spPr>
          <a:xfrm>
            <a:off x="4902120" y="345960"/>
            <a:ext cx="17640" cy="23760"/>
          </a:xfrm>
          <a:custGeom>
            <a:avLst/>
            <a:gdLst/>
            <a:ahLst/>
            <a:rect l="l" t="t" r="r" b="b"/>
            <a:pathLst>
              <a:path w="21" h="30">
                <a:moveTo>
                  <a:pt x="0" y="30"/>
                </a:moveTo>
                <a:lnTo>
                  <a:pt x="9" y="30"/>
                </a:lnTo>
                <a:lnTo>
                  <a:pt x="16" y="27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21" y="21"/>
                </a:lnTo>
                <a:lnTo>
                  <a:pt x="21" y="0"/>
                </a:lnTo>
                <a:lnTo>
                  <a:pt x="16" y="0"/>
                </a:lnTo>
                <a:lnTo>
                  <a:pt x="11" y="2"/>
                </a:lnTo>
                <a:lnTo>
                  <a:pt x="7" y="4"/>
                </a:lnTo>
                <a:lnTo>
                  <a:pt x="5" y="7"/>
                </a:lnTo>
                <a:lnTo>
                  <a:pt x="2" y="11"/>
                </a:lnTo>
                <a:lnTo>
                  <a:pt x="0" y="11"/>
                </a:lnTo>
                <a:lnTo>
                  <a:pt x="9" y="11"/>
                </a:lnTo>
                <a:lnTo>
                  <a:pt x="0" y="3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7" name=""/>
          <p:cNvSpPr/>
          <p:nvPr/>
        </p:nvSpPr>
        <p:spPr>
          <a:xfrm>
            <a:off x="4875120" y="349200"/>
            <a:ext cx="34920" cy="20520"/>
          </a:xfrm>
          <a:custGeom>
            <a:avLst/>
            <a:gdLst/>
            <a:ahLst/>
            <a:rect l="l" t="t" r="r" b="b"/>
            <a:pathLst>
              <a:path w="45" h="26">
                <a:moveTo>
                  <a:pt x="21" y="12"/>
                </a:moveTo>
                <a:lnTo>
                  <a:pt x="9" y="21"/>
                </a:lnTo>
                <a:lnTo>
                  <a:pt x="13" y="21"/>
                </a:lnTo>
                <a:lnTo>
                  <a:pt x="20" y="23"/>
                </a:lnTo>
                <a:lnTo>
                  <a:pt x="29" y="24"/>
                </a:lnTo>
                <a:lnTo>
                  <a:pt x="36" y="26"/>
                </a:lnTo>
                <a:lnTo>
                  <a:pt x="45" y="7"/>
                </a:lnTo>
                <a:lnTo>
                  <a:pt x="36" y="5"/>
                </a:lnTo>
                <a:lnTo>
                  <a:pt x="25" y="1"/>
                </a:lnTo>
                <a:lnTo>
                  <a:pt x="16" y="0"/>
                </a:lnTo>
                <a:lnTo>
                  <a:pt x="13" y="0"/>
                </a:lnTo>
                <a:lnTo>
                  <a:pt x="0" y="7"/>
                </a:lnTo>
                <a:lnTo>
                  <a:pt x="21" y="1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8" name=""/>
          <p:cNvSpPr/>
          <p:nvPr/>
        </p:nvSpPr>
        <p:spPr>
          <a:xfrm>
            <a:off x="4869000" y="353880"/>
            <a:ext cx="21960" cy="33480"/>
          </a:xfrm>
          <a:custGeom>
            <a:avLst/>
            <a:gdLst/>
            <a:ahLst/>
            <a:rect l="l" t="t" r="r" b="b"/>
            <a:pathLst>
              <a:path w="29" h="41">
                <a:moveTo>
                  <a:pt x="2" y="41"/>
                </a:moveTo>
                <a:lnTo>
                  <a:pt x="2" y="41"/>
                </a:lnTo>
                <a:lnTo>
                  <a:pt x="6" y="41"/>
                </a:lnTo>
                <a:lnTo>
                  <a:pt x="9" y="39"/>
                </a:lnTo>
                <a:lnTo>
                  <a:pt x="13" y="37"/>
                </a:lnTo>
                <a:lnTo>
                  <a:pt x="16" y="35"/>
                </a:lnTo>
                <a:lnTo>
                  <a:pt x="20" y="30"/>
                </a:lnTo>
                <a:lnTo>
                  <a:pt x="22" y="25"/>
                </a:lnTo>
                <a:lnTo>
                  <a:pt x="25" y="14"/>
                </a:lnTo>
                <a:lnTo>
                  <a:pt x="29" y="5"/>
                </a:lnTo>
                <a:lnTo>
                  <a:pt x="9" y="0"/>
                </a:lnTo>
                <a:lnTo>
                  <a:pt x="6" y="9"/>
                </a:lnTo>
                <a:lnTo>
                  <a:pt x="4" y="16"/>
                </a:lnTo>
                <a:lnTo>
                  <a:pt x="2" y="19"/>
                </a:lnTo>
                <a:lnTo>
                  <a:pt x="0" y="21"/>
                </a:lnTo>
                <a:lnTo>
                  <a:pt x="0" y="21"/>
                </a:lnTo>
                <a:lnTo>
                  <a:pt x="2" y="21"/>
                </a:lnTo>
                <a:lnTo>
                  <a:pt x="2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9" name=""/>
          <p:cNvSpPr/>
          <p:nvPr/>
        </p:nvSpPr>
        <p:spPr>
          <a:xfrm>
            <a:off x="4859280" y="331920"/>
            <a:ext cx="17640" cy="55440"/>
          </a:xfrm>
          <a:custGeom>
            <a:avLst/>
            <a:gdLst/>
            <a:ahLst/>
            <a:rect l="l" t="t" r="r" b="b"/>
            <a:pathLst>
              <a:path w="22" h="70">
                <a:moveTo>
                  <a:pt x="17" y="18"/>
                </a:moveTo>
                <a:lnTo>
                  <a:pt x="2" y="9"/>
                </a:lnTo>
                <a:lnTo>
                  <a:pt x="2" y="18"/>
                </a:lnTo>
                <a:lnTo>
                  <a:pt x="0" y="36"/>
                </a:lnTo>
                <a:lnTo>
                  <a:pt x="0" y="45"/>
                </a:lnTo>
                <a:lnTo>
                  <a:pt x="0" y="54"/>
                </a:lnTo>
                <a:lnTo>
                  <a:pt x="0" y="59"/>
                </a:lnTo>
                <a:lnTo>
                  <a:pt x="11" y="70"/>
                </a:lnTo>
                <a:lnTo>
                  <a:pt x="11" y="50"/>
                </a:lnTo>
                <a:lnTo>
                  <a:pt x="20" y="55"/>
                </a:lnTo>
                <a:lnTo>
                  <a:pt x="20" y="52"/>
                </a:lnTo>
                <a:lnTo>
                  <a:pt x="20" y="45"/>
                </a:lnTo>
                <a:lnTo>
                  <a:pt x="20" y="38"/>
                </a:lnTo>
                <a:lnTo>
                  <a:pt x="22" y="20"/>
                </a:lnTo>
                <a:lnTo>
                  <a:pt x="22" y="9"/>
                </a:lnTo>
                <a:lnTo>
                  <a:pt x="8" y="0"/>
                </a:lnTo>
                <a:lnTo>
                  <a:pt x="17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0" name=""/>
          <p:cNvSpPr/>
          <p:nvPr/>
        </p:nvSpPr>
        <p:spPr>
          <a:xfrm>
            <a:off x="4840200" y="331920"/>
            <a:ext cx="33480" cy="28440"/>
          </a:xfrm>
          <a:custGeom>
            <a:avLst/>
            <a:gdLst/>
            <a:ahLst/>
            <a:rect l="l" t="t" r="r" b="b"/>
            <a:pathLst>
              <a:path w="42" h="36">
                <a:moveTo>
                  <a:pt x="0" y="36"/>
                </a:moveTo>
                <a:lnTo>
                  <a:pt x="5" y="34"/>
                </a:lnTo>
                <a:lnTo>
                  <a:pt x="12" y="34"/>
                </a:lnTo>
                <a:lnTo>
                  <a:pt x="17" y="30"/>
                </a:lnTo>
                <a:lnTo>
                  <a:pt x="23" y="29"/>
                </a:lnTo>
                <a:lnTo>
                  <a:pt x="33" y="23"/>
                </a:lnTo>
                <a:lnTo>
                  <a:pt x="42" y="18"/>
                </a:lnTo>
                <a:lnTo>
                  <a:pt x="32" y="0"/>
                </a:lnTo>
                <a:lnTo>
                  <a:pt x="21" y="6"/>
                </a:lnTo>
                <a:lnTo>
                  <a:pt x="10" y="11"/>
                </a:lnTo>
                <a:lnTo>
                  <a:pt x="7" y="14"/>
                </a:lnTo>
                <a:lnTo>
                  <a:pt x="3" y="14"/>
                </a:lnTo>
                <a:lnTo>
                  <a:pt x="1" y="16"/>
                </a:lnTo>
                <a:lnTo>
                  <a:pt x="0" y="16"/>
                </a:lnTo>
                <a:lnTo>
                  <a:pt x="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1" name=""/>
          <p:cNvSpPr/>
          <p:nvPr/>
        </p:nvSpPr>
        <p:spPr>
          <a:xfrm>
            <a:off x="4834080" y="331920"/>
            <a:ext cx="25200" cy="23760"/>
          </a:xfrm>
          <a:custGeom>
            <a:avLst/>
            <a:gdLst/>
            <a:ahLst/>
            <a:rect l="l" t="t" r="r" b="b"/>
            <a:pathLst>
              <a:path w="32" h="30">
                <a:moveTo>
                  <a:pt x="15" y="0"/>
                </a:moveTo>
                <a:lnTo>
                  <a:pt x="0" y="20"/>
                </a:lnTo>
                <a:lnTo>
                  <a:pt x="18" y="30"/>
                </a:lnTo>
                <a:lnTo>
                  <a:pt x="32" y="11"/>
                </a:lnTo>
                <a:lnTo>
                  <a:pt x="15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2" name=""/>
          <p:cNvSpPr/>
          <p:nvPr/>
        </p:nvSpPr>
        <p:spPr>
          <a:xfrm>
            <a:off x="4832280" y="326880"/>
            <a:ext cx="20880" cy="16200"/>
          </a:xfrm>
          <a:custGeom>
            <a:avLst/>
            <a:gdLst/>
            <a:ahLst/>
            <a:rect l="l" t="t" r="r" b="b"/>
            <a:pathLst>
              <a:path w="25" h="21">
                <a:moveTo>
                  <a:pt x="0" y="2"/>
                </a:moveTo>
                <a:lnTo>
                  <a:pt x="1" y="7"/>
                </a:lnTo>
                <a:lnTo>
                  <a:pt x="3" y="13"/>
                </a:lnTo>
                <a:lnTo>
                  <a:pt x="7" y="16"/>
                </a:lnTo>
                <a:lnTo>
                  <a:pt x="10" y="18"/>
                </a:lnTo>
                <a:lnTo>
                  <a:pt x="17" y="21"/>
                </a:lnTo>
                <a:lnTo>
                  <a:pt x="25" y="21"/>
                </a:lnTo>
                <a:lnTo>
                  <a:pt x="25" y="2"/>
                </a:lnTo>
                <a:lnTo>
                  <a:pt x="25" y="2"/>
                </a:lnTo>
                <a:lnTo>
                  <a:pt x="21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600" bIns="-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3" name=""/>
          <p:cNvSpPr/>
          <p:nvPr/>
        </p:nvSpPr>
        <p:spPr>
          <a:xfrm>
            <a:off x="4813200" y="318960"/>
            <a:ext cx="28800" cy="20880"/>
          </a:xfrm>
          <a:custGeom>
            <a:avLst/>
            <a:gdLst/>
            <a:ahLst/>
            <a:rect l="l" t="t" r="r" b="b"/>
            <a:pathLst>
              <a:path w="35" h="27">
                <a:moveTo>
                  <a:pt x="3" y="27"/>
                </a:moveTo>
                <a:lnTo>
                  <a:pt x="35" y="20"/>
                </a:lnTo>
                <a:lnTo>
                  <a:pt x="30" y="0"/>
                </a:lnTo>
                <a:lnTo>
                  <a:pt x="0" y="7"/>
                </a:lnTo>
                <a:lnTo>
                  <a:pt x="3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4" name=""/>
          <p:cNvSpPr/>
          <p:nvPr/>
        </p:nvSpPr>
        <p:spPr>
          <a:xfrm>
            <a:off x="4807080" y="304920"/>
            <a:ext cx="23760" cy="34920"/>
          </a:xfrm>
          <a:custGeom>
            <a:avLst/>
            <a:gdLst/>
            <a:ahLst/>
            <a:rect l="l" t="t" r="r" b="b"/>
            <a:pathLst>
              <a:path w="28" h="43">
                <a:moveTo>
                  <a:pt x="25" y="16"/>
                </a:moveTo>
                <a:lnTo>
                  <a:pt x="5" y="8"/>
                </a:lnTo>
                <a:lnTo>
                  <a:pt x="3" y="20"/>
                </a:lnTo>
                <a:lnTo>
                  <a:pt x="1" y="29"/>
                </a:lnTo>
                <a:lnTo>
                  <a:pt x="0" y="31"/>
                </a:lnTo>
                <a:lnTo>
                  <a:pt x="1" y="29"/>
                </a:lnTo>
                <a:lnTo>
                  <a:pt x="17" y="43"/>
                </a:lnTo>
                <a:lnTo>
                  <a:pt x="19" y="40"/>
                </a:lnTo>
                <a:lnTo>
                  <a:pt x="23" y="34"/>
                </a:lnTo>
                <a:lnTo>
                  <a:pt x="25" y="25"/>
                </a:lnTo>
                <a:lnTo>
                  <a:pt x="28" y="9"/>
                </a:lnTo>
                <a:lnTo>
                  <a:pt x="10" y="0"/>
                </a:lnTo>
                <a:lnTo>
                  <a:pt x="25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5" name=""/>
          <p:cNvSpPr/>
          <p:nvPr/>
        </p:nvSpPr>
        <p:spPr>
          <a:xfrm>
            <a:off x="4762440" y="295200"/>
            <a:ext cx="63720" cy="31680"/>
          </a:xfrm>
          <a:custGeom>
            <a:avLst/>
            <a:gdLst/>
            <a:ahLst/>
            <a:rect l="l" t="t" r="r" b="b"/>
            <a:pathLst>
              <a:path w="80" h="41">
                <a:moveTo>
                  <a:pt x="14" y="18"/>
                </a:moveTo>
                <a:lnTo>
                  <a:pt x="0" y="14"/>
                </a:lnTo>
                <a:lnTo>
                  <a:pt x="1" y="16"/>
                </a:lnTo>
                <a:lnTo>
                  <a:pt x="5" y="21"/>
                </a:lnTo>
                <a:lnTo>
                  <a:pt x="7" y="25"/>
                </a:lnTo>
                <a:lnTo>
                  <a:pt x="10" y="28"/>
                </a:lnTo>
                <a:lnTo>
                  <a:pt x="14" y="30"/>
                </a:lnTo>
                <a:lnTo>
                  <a:pt x="19" y="36"/>
                </a:lnTo>
                <a:lnTo>
                  <a:pt x="25" y="37"/>
                </a:lnTo>
                <a:lnTo>
                  <a:pt x="32" y="39"/>
                </a:lnTo>
                <a:lnTo>
                  <a:pt x="39" y="41"/>
                </a:lnTo>
                <a:lnTo>
                  <a:pt x="46" y="41"/>
                </a:lnTo>
                <a:lnTo>
                  <a:pt x="55" y="39"/>
                </a:lnTo>
                <a:lnTo>
                  <a:pt x="62" y="37"/>
                </a:lnTo>
                <a:lnTo>
                  <a:pt x="71" y="34"/>
                </a:lnTo>
                <a:lnTo>
                  <a:pt x="80" y="27"/>
                </a:lnTo>
                <a:lnTo>
                  <a:pt x="67" y="11"/>
                </a:lnTo>
                <a:lnTo>
                  <a:pt x="60" y="16"/>
                </a:lnTo>
                <a:lnTo>
                  <a:pt x="55" y="18"/>
                </a:lnTo>
                <a:lnTo>
                  <a:pt x="50" y="20"/>
                </a:lnTo>
                <a:lnTo>
                  <a:pt x="44" y="21"/>
                </a:lnTo>
                <a:lnTo>
                  <a:pt x="41" y="21"/>
                </a:lnTo>
                <a:lnTo>
                  <a:pt x="37" y="20"/>
                </a:lnTo>
                <a:lnTo>
                  <a:pt x="34" y="18"/>
                </a:lnTo>
                <a:lnTo>
                  <a:pt x="30" y="16"/>
                </a:lnTo>
                <a:lnTo>
                  <a:pt x="28" y="14"/>
                </a:lnTo>
                <a:lnTo>
                  <a:pt x="25" y="12"/>
                </a:lnTo>
                <a:lnTo>
                  <a:pt x="23" y="11"/>
                </a:lnTo>
                <a:lnTo>
                  <a:pt x="21" y="9"/>
                </a:lnTo>
                <a:lnTo>
                  <a:pt x="19" y="5"/>
                </a:lnTo>
                <a:lnTo>
                  <a:pt x="19" y="3"/>
                </a:lnTo>
                <a:lnTo>
                  <a:pt x="5" y="0"/>
                </a:lnTo>
                <a:lnTo>
                  <a:pt x="14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6" name=""/>
          <p:cNvSpPr/>
          <p:nvPr/>
        </p:nvSpPr>
        <p:spPr>
          <a:xfrm>
            <a:off x="4748040" y="295200"/>
            <a:ext cx="25560" cy="20880"/>
          </a:xfrm>
          <a:custGeom>
            <a:avLst/>
            <a:gdLst/>
            <a:ahLst/>
            <a:rect l="l" t="t" r="r" b="b"/>
            <a:pathLst>
              <a:path w="32" h="27">
                <a:moveTo>
                  <a:pt x="2" y="27"/>
                </a:moveTo>
                <a:lnTo>
                  <a:pt x="19" y="25"/>
                </a:lnTo>
                <a:lnTo>
                  <a:pt x="19" y="23"/>
                </a:lnTo>
                <a:lnTo>
                  <a:pt x="19" y="23"/>
                </a:lnTo>
                <a:lnTo>
                  <a:pt x="21" y="23"/>
                </a:lnTo>
                <a:lnTo>
                  <a:pt x="25" y="21"/>
                </a:lnTo>
                <a:lnTo>
                  <a:pt x="32" y="18"/>
                </a:lnTo>
                <a:lnTo>
                  <a:pt x="23" y="0"/>
                </a:lnTo>
                <a:lnTo>
                  <a:pt x="18" y="2"/>
                </a:lnTo>
                <a:lnTo>
                  <a:pt x="12" y="3"/>
                </a:lnTo>
                <a:lnTo>
                  <a:pt x="9" y="5"/>
                </a:lnTo>
                <a:lnTo>
                  <a:pt x="5" y="7"/>
                </a:lnTo>
                <a:lnTo>
                  <a:pt x="3" y="11"/>
                </a:lnTo>
                <a:lnTo>
                  <a:pt x="0" y="14"/>
                </a:lnTo>
                <a:lnTo>
                  <a:pt x="18" y="12"/>
                </a:lnTo>
                <a:lnTo>
                  <a:pt x="2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7" name=""/>
          <p:cNvSpPr/>
          <p:nvPr/>
        </p:nvSpPr>
        <p:spPr>
          <a:xfrm>
            <a:off x="4746600" y="276120"/>
            <a:ext cx="20520" cy="39960"/>
          </a:xfrm>
          <a:custGeom>
            <a:avLst/>
            <a:gdLst/>
            <a:ahLst/>
            <a:rect l="l" t="t" r="r" b="b"/>
            <a:pathLst>
              <a:path w="25" h="52">
                <a:moveTo>
                  <a:pt x="21" y="14"/>
                </a:moveTo>
                <a:lnTo>
                  <a:pt x="5" y="11"/>
                </a:lnTo>
                <a:lnTo>
                  <a:pt x="5" y="12"/>
                </a:lnTo>
                <a:lnTo>
                  <a:pt x="5" y="16"/>
                </a:lnTo>
                <a:lnTo>
                  <a:pt x="4" y="21"/>
                </a:lnTo>
                <a:lnTo>
                  <a:pt x="2" y="25"/>
                </a:lnTo>
                <a:lnTo>
                  <a:pt x="2" y="32"/>
                </a:lnTo>
                <a:lnTo>
                  <a:pt x="0" y="37"/>
                </a:lnTo>
                <a:lnTo>
                  <a:pt x="0" y="43"/>
                </a:lnTo>
                <a:lnTo>
                  <a:pt x="4" y="52"/>
                </a:lnTo>
                <a:lnTo>
                  <a:pt x="18" y="37"/>
                </a:lnTo>
                <a:lnTo>
                  <a:pt x="20" y="41"/>
                </a:lnTo>
                <a:lnTo>
                  <a:pt x="21" y="39"/>
                </a:lnTo>
                <a:lnTo>
                  <a:pt x="21" y="36"/>
                </a:lnTo>
                <a:lnTo>
                  <a:pt x="23" y="30"/>
                </a:lnTo>
                <a:lnTo>
                  <a:pt x="23" y="25"/>
                </a:lnTo>
                <a:lnTo>
                  <a:pt x="25" y="18"/>
                </a:lnTo>
                <a:lnTo>
                  <a:pt x="25" y="11"/>
                </a:lnTo>
                <a:lnTo>
                  <a:pt x="23" y="4"/>
                </a:lnTo>
                <a:lnTo>
                  <a:pt x="7" y="0"/>
                </a:lnTo>
                <a:lnTo>
                  <a:pt x="21" y="1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8" name=""/>
          <p:cNvSpPr/>
          <p:nvPr/>
        </p:nvSpPr>
        <p:spPr>
          <a:xfrm>
            <a:off x="4740120" y="276120"/>
            <a:ext cx="24120" cy="27000"/>
          </a:xfrm>
          <a:custGeom>
            <a:avLst/>
            <a:gdLst/>
            <a:ahLst/>
            <a:rect l="l" t="t" r="r" b="b"/>
            <a:pathLst>
              <a:path w="28" h="36">
                <a:moveTo>
                  <a:pt x="0" y="36"/>
                </a:moveTo>
                <a:lnTo>
                  <a:pt x="0" y="36"/>
                </a:lnTo>
                <a:lnTo>
                  <a:pt x="5" y="36"/>
                </a:lnTo>
                <a:lnTo>
                  <a:pt x="11" y="32"/>
                </a:lnTo>
                <a:lnTo>
                  <a:pt x="14" y="30"/>
                </a:lnTo>
                <a:lnTo>
                  <a:pt x="18" y="27"/>
                </a:lnTo>
                <a:lnTo>
                  <a:pt x="21" y="21"/>
                </a:lnTo>
                <a:lnTo>
                  <a:pt x="28" y="14"/>
                </a:lnTo>
                <a:lnTo>
                  <a:pt x="14" y="0"/>
                </a:lnTo>
                <a:lnTo>
                  <a:pt x="7" y="7"/>
                </a:lnTo>
                <a:lnTo>
                  <a:pt x="2" y="12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3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99" name=""/>
          <p:cNvSpPr/>
          <p:nvPr/>
        </p:nvSpPr>
        <p:spPr>
          <a:xfrm>
            <a:off x="4699080" y="279360"/>
            <a:ext cx="41040" cy="23760"/>
          </a:xfrm>
          <a:custGeom>
            <a:avLst/>
            <a:gdLst/>
            <a:ahLst/>
            <a:rect l="l" t="t" r="r" b="b"/>
            <a:pathLst>
              <a:path w="53" h="31">
                <a:moveTo>
                  <a:pt x="0" y="9"/>
                </a:moveTo>
                <a:lnTo>
                  <a:pt x="7" y="18"/>
                </a:lnTo>
                <a:lnTo>
                  <a:pt x="16" y="22"/>
                </a:lnTo>
                <a:lnTo>
                  <a:pt x="30" y="25"/>
                </a:lnTo>
                <a:lnTo>
                  <a:pt x="42" y="29"/>
                </a:lnTo>
                <a:lnTo>
                  <a:pt x="53" y="31"/>
                </a:lnTo>
                <a:lnTo>
                  <a:pt x="53" y="9"/>
                </a:lnTo>
                <a:lnTo>
                  <a:pt x="46" y="9"/>
                </a:lnTo>
                <a:lnTo>
                  <a:pt x="33" y="6"/>
                </a:lnTo>
                <a:lnTo>
                  <a:pt x="21" y="2"/>
                </a:lnTo>
                <a:lnTo>
                  <a:pt x="16" y="0"/>
                </a:lnTo>
                <a:lnTo>
                  <a:pt x="21" y="9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0" name=""/>
          <p:cNvSpPr/>
          <p:nvPr/>
        </p:nvSpPr>
        <p:spPr>
          <a:xfrm>
            <a:off x="4695840" y="268200"/>
            <a:ext cx="20520" cy="19080"/>
          </a:xfrm>
          <a:custGeom>
            <a:avLst/>
            <a:gdLst/>
            <a:ahLst/>
            <a:rect l="l" t="t" r="r" b="b"/>
            <a:pathLst>
              <a:path w="27" h="23">
                <a:moveTo>
                  <a:pt x="2" y="11"/>
                </a:moveTo>
                <a:lnTo>
                  <a:pt x="0" y="5"/>
                </a:lnTo>
                <a:lnTo>
                  <a:pt x="2" y="16"/>
                </a:lnTo>
                <a:lnTo>
                  <a:pt x="4" y="23"/>
                </a:lnTo>
                <a:lnTo>
                  <a:pt x="27" y="23"/>
                </a:lnTo>
                <a:lnTo>
                  <a:pt x="25" y="13"/>
                </a:lnTo>
                <a:lnTo>
                  <a:pt x="23" y="5"/>
                </a:lnTo>
                <a:lnTo>
                  <a:pt x="21" y="0"/>
                </a:lnTo>
                <a:lnTo>
                  <a:pt x="2" y="1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1" name=""/>
          <p:cNvSpPr/>
          <p:nvPr/>
        </p:nvSpPr>
        <p:spPr>
          <a:xfrm>
            <a:off x="4622760" y="225360"/>
            <a:ext cx="90360" cy="50760"/>
          </a:xfrm>
          <a:custGeom>
            <a:avLst/>
            <a:gdLst/>
            <a:ahLst/>
            <a:rect l="l" t="t" r="r" b="b"/>
            <a:pathLst>
              <a:path w="114" h="64">
                <a:moveTo>
                  <a:pt x="11" y="21"/>
                </a:moveTo>
                <a:lnTo>
                  <a:pt x="0" y="10"/>
                </a:lnTo>
                <a:lnTo>
                  <a:pt x="0" y="14"/>
                </a:lnTo>
                <a:lnTo>
                  <a:pt x="2" y="19"/>
                </a:lnTo>
                <a:lnTo>
                  <a:pt x="4" y="23"/>
                </a:lnTo>
                <a:lnTo>
                  <a:pt x="6" y="26"/>
                </a:lnTo>
                <a:lnTo>
                  <a:pt x="9" y="30"/>
                </a:lnTo>
                <a:lnTo>
                  <a:pt x="11" y="34"/>
                </a:lnTo>
                <a:lnTo>
                  <a:pt x="15" y="35"/>
                </a:lnTo>
                <a:lnTo>
                  <a:pt x="18" y="39"/>
                </a:lnTo>
                <a:lnTo>
                  <a:pt x="25" y="41"/>
                </a:lnTo>
                <a:lnTo>
                  <a:pt x="33" y="42"/>
                </a:lnTo>
                <a:lnTo>
                  <a:pt x="41" y="44"/>
                </a:lnTo>
                <a:lnTo>
                  <a:pt x="49" y="46"/>
                </a:lnTo>
                <a:lnTo>
                  <a:pt x="56" y="46"/>
                </a:lnTo>
                <a:lnTo>
                  <a:pt x="65" y="48"/>
                </a:lnTo>
                <a:lnTo>
                  <a:pt x="70" y="48"/>
                </a:lnTo>
                <a:lnTo>
                  <a:pt x="77" y="50"/>
                </a:lnTo>
                <a:lnTo>
                  <a:pt x="84" y="53"/>
                </a:lnTo>
                <a:lnTo>
                  <a:pt x="88" y="55"/>
                </a:lnTo>
                <a:lnTo>
                  <a:pt x="89" y="57"/>
                </a:lnTo>
                <a:lnTo>
                  <a:pt x="93" y="58"/>
                </a:lnTo>
                <a:lnTo>
                  <a:pt x="93" y="62"/>
                </a:lnTo>
                <a:lnTo>
                  <a:pt x="95" y="64"/>
                </a:lnTo>
                <a:lnTo>
                  <a:pt x="114" y="53"/>
                </a:lnTo>
                <a:lnTo>
                  <a:pt x="113" y="50"/>
                </a:lnTo>
                <a:lnTo>
                  <a:pt x="109" y="46"/>
                </a:lnTo>
                <a:lnTo>
                  <a:pt x="105" y="42"/>
                </a:lnTo>
                <a:lnTo>
                  <a:pt x="100" y="39"/>
                </a:lnTo>
                <a:lnTo>
                  <a:pt x="93" y="35"/>
                </a:lnTo>
                <a:lnTo>
                  <a:pt x="86" y="30"/>
                </a:lnTo>
                <a:lnTo>
                  <a:pt x="75" y="28"/>
                </a:lnTo>
                <a:lnTo>
                  <a:pt x="68" y="26"/>
                </a:lnTo>
                <a:lnTo>
                  <a:pt x="59" y="25"/>
                </a:lnTo>
                <a:lnTo>
                  <a:pt x="50" y="25"/>
                </a:lnTo>
                <a:lnTo>
                  <a:pt x="45" y="23"/>
                </a:lnTo>
                <a:lnTo>
                  <a:pt x="38" y="21"/>
                </a:lnTo>
                <a:lnTo>
                  <a:pt x="31" y="21"/>
                </a:lnTo>
                <a:lnTo>
                  <a:pt x="27" y="18"/>
                </a:lnTo>
                <a:lnTo>
                  <a:pt x="27" y="18"/>
                </a:lnTo>
                <a:lnTo>
                  <a:pt x="25" y="18"/>
                </a:lnTo>
                <a:lnTo>
                  <a:pt x="24" y="16"/>
                </a:lnTo>
                <a:lnTo>
                  <a:pt x="24" y="16"/>
                </a:lnTo>
                <a:lnTo>
                  <a:pt x="24" y="14"/>
                </a:lnTo>
                <a:lnTo>
                  <a:pt x="24" y="14"/>
                </a:lnTo>
                <a:lnTo>
                  <a:pt x="24" y="12"/>
                </a:lnTo>
                <a:lnTo>
                  <a:pt x="22" y="10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2" name=""/>
          <p:cNvSpPr/>
          <p:nvPr/>
        </p:nvSpPr>
        <p:spPr>
          <a:xfrm>
            <a:off x="4600440" y="225360"/>
            <a:ext cx="30240" cy="17640"/>
          </a:xfrm>
          <a:custGeom>
            <a:avLst/>
            <a:gdLst/>
            <a:ahLst/>
            <a:rect l="l" t="t" r="r" b="b"/>
            <a:pathLst>
              <a:path w="39" h="21">
                <a:moveTo>
                  <a:pt x="21" y="10"/>
                </a:moveTo>
                <a:lnTo>
                  <a:pt x="11" y="21"/>
                </a:lnTo>
                <a:lnTo>
                  <a:pt x="18" y="21"/>
                </a:lnTo>
                <a:lnTo>
                  <a:pt x="25" y="21"/>
                </a:lnTo>
                <a:lnTo>
                  <a:pt x="32" y="21"/>
                </a:lnTo>
                <a:lnTo>
                  <a:pt x="39" y="21"/>
                </a:lnTo>
                <a:lnTo>
                  <a:pt x="39" y="0"/>
                </a:lnTo>
                <a:lnTo>
                  <a:pt x="32" y="0"/>
                </a:lnTo>
                <a:lnTo>
                  <a:pt x="25" y="0"/>
                </a:lnTo>
                <a:lnTo>
                  <a:pt x="18" y="0"/>
                </a:lnTo>
                <a:lnTo>
                  <a:pt x="11" y="0"/>
                </a:lnTo>
                <a:lnTo>
                  <a:pt x="0" y="10"/>
                </a:lnTo>
                <a:lnTo>
                  <a:pt x="21" y="1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3" name=""/>
          <p:cNvSpPr/>
          <p:nvPr/>
        </p:nvSpPr>
        <p:spPr>
          <a:xfrm>
            <a:off x="4600440" y="235080"/>
            <a:ext cx="15840" cy="20520"/>
          </a:xfrm>
          <a:custGeom>
            <a:avLst/>
            <a:gdLst/>
            <a:ahLst/>
            <a:rect l="l" t="t" r="r" b="b"/>
            <a:pathLst>
              <a:path w="21" h="27">
                <a:moveTo>
                  <a:pt x="5" y="27"/>
                </a:moveTo>
                <a:lnTo>
                  <a:pt x="11" y="27"/>
                </a:lnTo>
                <a:lnTo>
                  <a:pt x="14" y="25"/>
                </a:lnTo>
                <a:lnTo>
                  <a:pt x="18" y="22"/>
                </a:lnTo>
                <a:lnTo>
                  <a:pt x="20" y="16"/>
                </a:lnTo>
                <a:lnTo>
                  <a:pt x="21" y="13"/>
                </a:lnTo>
                <a:lnTo>
                  <a:pt x="21" y="8"/>
                </a:lnTo>
                <a:lnTo>
                  <a:pt x="20" y="0"/>
                </a:lnTo>
                <a:lnTo>
                  <a:pt x="0" y="0"/>
                </a:lnTo>
                <a:lnTo>
                  <a:pt x="2" y="9"/>
                </a:lnTo>
                <a:lnTo>
                  <a:pt x="2" y="13"/>
                </a:lnTo>
                <a:lnTo>
                  <a:pt x="2" y="11"/>
                </a:lnTo>
                <a:lnTo>
                  <a:pt x="2" y="8"/>
                </a:lnTo>
                <a:lnTo>
                  <a:pt x="4" y="8"/>
                </a:lnTo>
                <a:lnTo>
                  <a:pt x="2" y="8"/>
                </a:lnTo>
                <a:lnTo>
                  <a:pt x="9" y="8"/>
                </a:lnTo>
                <a:lnTo>
                  <a:pt x="5" y="2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4" name=""/>
          <p:cNvSpPr/>
          <p:nvPr/>
        </p:nvSpPr>
        <p:spPr>
          <a:xfrm>
            <a:off x="4562640" y="230040"/>
            <a:ext cx="44280" cy="25560"/>
          </a:xfrm>
          <a:custGeom>
            <a:avLst/>
            <a:gdLst/>
            <a:ahLst/>
            <a:rect l="l" t="t" r="r" b="b"/>
            <a:pathLst>
              <a:path w="55" h="32">
                <a:moveTo>
                  <a:pt x="10" y="18"/>
                </a:moveTo>
                <a:lnTo>
                  <a:pt x="0" y="16"/>
                </a:lnTo>
                <a:lnTo>
                  <a:pt x="5" y="20"/>
                </a:lnTo>
                <a:lnTo>
                  <a:pt x="10" y="23"/>
                </a:lnTo>
                <a:lnTo>
                  <a:pt x="16" y="25"/>
                </a:lnTo>
                <a:lnTo>
                  <a:pt x="23" y="27"/>
                </a:lnTo>
                <a:lnTo>
                  <a:pt x="37" y="30"/>
                </a:lnTo>
                <a:lnTo>
                  <a:pt x="51" y="32"/>
                </a:lnTo>
                <a:lnTo>
                  <a:pt x="55" y="13"/>
                </a:lnTo>
                <a:lnTo>
                  <a:pt x="42" y="11"/>
                </a:lnTo>
                <a:lnTo>
                  <a:pt x="28" y="7"/>
                </a:lnTo>
                <a:lnTo>
                  <a:pt x="23" y="7"/>
                </a:lnTo>
                <a:lnTo>
                  <a:pt x="19" y="5"/>
                </a:lnTo>
                <a:lnTo>
                  <a:pt x="16" y="4"/>
                </a:lnTo>
                <a:lnTo>
                  <a:pt x="14" y="2"/>
                </a:lnTo>
                <a:lnTo>
                  <a:pt x="3" y="0"/>
                </a:lnTo>
                <a:lnTo>
                  <a:pt x="1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5" name=""/>
          <p:cNvSpPr/>
          <p:nvPr/>
        </p:nvSpPr>
        <p:spPr>
          <a:xfrm>
            <a:off x="4529160" y="230040"/>
            <a:ext cx="42840" cy="27000"/>
          </a:xfrm>
          <a:custGeom>
            <a:avLst/>
            <a:gdLst/>
            <a:ahLst/>
            <a:rect l="l" t="t" r="r" b="b"/>
            <a:pathLst>
              <a:path w="53" h="34">
                <a:moveTo>
                  <a:pt x="0" y="34"/>
                </a:moveTo>
                <a:lnTo>
                  <a:pt x="0" y="34"/>
                </a:lnTo>
                <a:lnTo>
                  <a:pt x="9" y="34"/>
                </a:lnTo>
                <a:lnTo>
                  <a:pt x="16" y="32"/>
                </a:lnTo>
                <a:lnTo>
                  <a:pt x="23" y="30"/>
                </a:lnTo>
                <a:lnTo>
                  <a:pt x="30" y="29"/>
                </a:lnTo>
                <a:lnTo>
                  <a:pt x="41" y="23"/>
                </a:lnTo>
                <a:lnTo>
                  <a:pt x="53" y="20"/>
                </a:lnTo>
                <a:lnTo>
                  <a:pt x="46" y="0"/>
                </a:lnTo>
                <a:lnTo>
                  <a:pt x="34" y="5"/>
                </a:lnTo>
                <a:lnTo>
                  <a:pt x="23" y="9"/>
                </a:lnTo>
                <a:lnTo>
                  <a:pt x="18" y="11"/>
                </a:lnTo>
                <a:lnTo>
                  <a:pt x="12" y="13"/>
                </a:lnTo>
                <a:lnTo>
                  <a:pt x="7" y="13"/>
                </a:lnTo>
                <a:lnTo>
                  <a:pt x="0" y="13"/>
                </a:lnTo>
                <a:lnTo>
                  <a:pt x="0" y="34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6" name=""/>
          <p:cNvSpPr/>
          <p:nvPr/>
        </p:nvSpPr>
        <p:spPr>
          <a:xfrm>
            <a:off x="4498920" y="239760"/>
            <a:ext cx="31680" cy="49320"/>
          </a:xfrm>
          <a:custGeom>
            <a:avLst/>
            <a:gdLst/>
            <a:ahLst/>
            <a:rect l="l" t="t" r="r" b="b"/>
            <a:pathLst>
              <a:path w="39" h="62">
                <a:moveTo>
                  <a:pt x="19" y="55"/>
                </a:moveTo>
                <a:lnTo>
                  <a:pt x="10" y="62"/>
                </a:lnTo>
                <a:lnTo>
                  <a:pt x="16" y="62"/>
                </a:lnTo>
                <a:lnTo>
                  <a:pt x="21" y="58"/>
                </a:lnTo>
                <a:lnTo>
                  <a:pt x="26" y="55"/>
                </a:lnTo>
                <a:lnTo>
                  <a:pt x="30" y="49"/>
                </a:lnTo>
                <a:lnTo>
                  <a:pt x="33" y="42"/>
                </a:lnTo>
                <a:lnTo>
                  <a:pt x="35" y="33"/>
                </a:lnTo>
                <a:lnTo>
                  <a:pt x="35" y="24"/>
                </a:lnTo>
                <a:lnTo>
                  <a:pt x="39" y="21"/>
                </a:lnTo>
                <a:lnTo>
                  <a:pt x="39" y="19"/>
                </a:lnTo>
                <a:lnTo>
                  <a:pt x="37" y="21"/>
                </a:lnTo>
                <a:lnTo>
                  <a:pt x="37" y="0"/>
                </a:lnTo>
                <a:lnTo>
                  <a:pt x="32" y="0"/>
                </a:lnTo>
                <a:lnTo>
                  <a:pt x="25" y="3"/>
                </a:lnTo>
                <a:lnTo>
                  <a:pt x="21" y="8"/>
                </a:lnTo>
                <a:lnTo>
                  <a:pt x="19" y="12"/>
                </a:lnTo>
                <a:lnTo>
                  <a:pt x="16" y="21"/>
                </a:lnTo>
                <a:lnTo>
                  <a:pt x="14" y="28"/>
                </a:lnTo>
                <a:lnTo>
                  <a:pt x="12" y="35"/>
                </a:lnTo>
                <a:lnTo>
                  <a:pt x="10" y="40"/>
                </a:lnTo>
                <a:lnTo>
                  <a:pt x="10" y="40"/>
                </a:lnTo>
                <a:lnTo>
                  <a:pt x="10" y="42"/>
                </a:lnTo>
                <a:lnTo>
                  <a:pt x="10" y="42"/>
                </a:lnTo>
                <a:lnTo>
                  <a:pt x="0" y="49"/>
                </a:lnTo>
                <a:lnTo>
                  <a:pt x="19" y="5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7" name=""/>
          <p:cNvSpPr/>
          <p:nvPr/>
        </p:nvSpPr>
        <p:spPr>
          <a:xfrm>
            <a:off x="4468680" y="279360"/>
            <a:ext cx="46080" cy="42840"/>
          </a:xfrm>
          <a:custGeom>
            <a:avLst/>
            <a:gdLst/>
            <a:ahLst/>
            <a:rect l="l" t="t" r="r" b="b"/>
            <a:pathLst>
              <a:path w="59" h="54">
                <a:moveTo>
                  <a:pt x="24" y="43"/>
                </a:moveTo>
                <a:lnTo>
                  <a:pt x="11" y="54"/>
                </a:lnTo>
                <a:lnTo>
                  <a:pt x="17" y="54"/>
                </a:lnTo>
                <a:lnTo>
                  <a:pt x="22" y="54"/>
                </a:lnTo>
                <a:lnTo>
                  <a:pt x="27" y="52"/>
                </a:lnTo>
                <a:lnTo>
                  <a:pt x="31" y="50"/>
                </a:lnTo>
                <a:lnTo>
                  <a:pt x="34" y="48"/>
                </a:lnTo>
                <a:lnTo>
                  <a:pt x="40" y="47"/>
                </a:lnTo>
                <a:lnTo>
                  <a:pt x="41" y="43"/>
                </a:lnTo>
                <a:lnTo>
                  <a:pt x="45" y="40"/>
                </a:lnTo>
                <a:lnTo>
                  <a:pt x="50" y="32"/>
                </a:lnTo>
                <a:lnTo>
                  <a:pt x="54" y="25"/>
                </a:lnTo>
                <a:lnTo>
                  <a:pt x="56" y="16"/>
                </a:lnTo>
                <a:lnTo>
                  <a:pt x="59" y="6"/>
                </a:lnTo>
                <a:lnTo>
                  <a:pt x="38" y="0"/>
                </a:lnTo>
                <a:lnTo>
                  <a:pt x="34" y="11"/>
                </a:lnTo>
                <a:lnTo>
                  <a:pt x="33" y="20"/>
                </a:lnTo>
                <a:lnTo>
                  <a:pt x="31" y="25"/>
                </a:lnTo>
                <a:lnTo>
                  <a:pt x="29" y="29"/>
                </a:lnTo>
                <a:lnTo>
                  <a:pt x="27" y="29"/>
                </a:lnTo>
                <a:lnTo>
                  <a:pt x="25" y="31"/>
                </a:lnTo>
                <a:lnTo>
                  <a:pt x="25" y="31"/>
                </a:lnTo>
                <a:lnTo>
                  <a:pt x="24" y="32"/>
                </a:lnTo>
                <a:lnTo>
                  <a:pt x="22" y="32"/>
                </a:lnTo>
                <a:lnTo>
                  <a:pt x="18" y="32"/>
                </a:lnTo>
                <a:lnTo>
                  <a:pt x="15" y="32"/>
                </a:lnTo>
                <a:lnTo>
                  <a:pt x="11" y="32"/>
                </a:lnTo>
                <a:lnTo>
                  <a:pt x="0" y="43"/>
                </a:lnTo>
                <a:lnTo>
                  <a:pt x="24" y="4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8" name=""/>
          <p:cNvSpPr/>
          <p:nvPr/>
        </p:nvSpPr>
        <p:spPr>
          <a:xfrm>
            <a:off x="4468680" y="314280"/>
            <a:ext cx="20880" cy="34920"/>
          </a:xfrm>
          <a:custGeom>
            <a:avLst/>
            <a:gdLst/>
            <a:ahLst/>
            <a:rect l="l" t="t" r="r" b="b"/>
            <a:pathLst>
              <a:path w="27" h="45">
                <a:moveTo>
                  <a:pt x="17" y="45"/>
                </a:moveTo>
                <a:lnTo>
                  <a:pt x="27" y="36"/>
                </a:lnTo>
                <a:lnTo>
                  <a:pt x="27" y="27"/>
                </a:lnTo>
                <a:lnTo>
                  <a:pt x="25" y="16"/>
                </a:lnTo>
                <a:lnTo>
                  <a:pt x="24" y="9"/>
                </a:lnTo>
                <a:lnTo>
                  <a:pt x="24" y="0"/>
                </a:lnTo>
                <a:lnTo>
                  <a:pt x="0" y="0"/>
                </a:lnTo>
                <a:lnTo>
                  <a:pt x="0" y="11"/>
                </a:lnTo>
                <a:lnTo>
                  <a:pt x="2" y="20"/>
                </a:lnTo>
                <a:lnTo>
                  <a:pt x="4" y="29"/>
                </a:lnTo>
                <a:lnTo>
                  <a:pt x="4" y="36"/>
                </a:lnTo>
                <a:lnTo>
                  <a:pt x="17" y="25"/>
                </a:lnTo>
                <a:lnTo>
                  <a:pt x="17" y="45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09" name=""/>
          <p:cNvSpPr/>
          <p:nvPr/>
        </p:nvSpPr>
        <p:spPr>
          <a:xfrm>
            <a:off x="4444920" y="325440"/>
            <a:ext cx="36720" cy="23760"/>
          </a:xfrm>
          <a:custGeom>
            <a:avLst/>
            <a:gdLst/>
            <a:ahLst/>
            <a:rect l="l" t="t" r="r" b="b"/>
            <a:pathLst>
              <a:path w="47" h="31">
                <a:moveTo>
                  <a:pt x="14" y="18"/>
                </a:moveTo>
                <a:lnTo>
                  <a:pt x="2" y="20"/>
                </a:lnTo>
                <a:lnTo>
                  <a:pt x="7" y="22"/>
                </a:lnTo>
                <a:lnTo>
                  <a:pt x="20" y="25"/>
                </a:lnTo>
                <a:lnTo>
                  <a:pt x="27" y="27"/>
                </a:lnTo>
                <a:lnTo>
                  <a:pt x="34" y="29"/>
                </a:lnTo>
                <a:lnTo>
                  <a:pt x="39" y="31"/>
                </a:lnTo>
                <a:lnTo>
                  <a:pt x="47" y="31"/>
                </a:lnTo>
                <a:lnTo>
                  <a:pt x="47" y="9"/>
                </a:lnTo>
                <a:lnTo>
                  <a:pt x="43" y="9"/>
                </a:lnTo>
                <a:lnTo>
                  <a:pt x="38" y="9"/>
                </a:lnTo>
                <a:lnTo>
                  <a:pt x="32" y="7"/>
                </a:lnTo>
                <a:lnTo>
                  <a:pt x="25" y="6"/>
                </a:lnTo>
                <a:lnTo>
                  <a:pt x="14" y="2"/>
                </a:lnTo>
                <a:lnTo>
                  <a:pt x="11" y="0"/>
                </a:lnTo>
                <a:lnTo>
                  <a:pt x="0" y="2"/>
                </a:lnTo>
                <a:lnTo>
                  <a:pt x="14" y="18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0" name=""/>
          <p:cNvSpPr/>
          <p:nvPr/>
        </p:nvSpPr>
        <p:spPr>
          <a:xfrm>
            <a:off x="4394160" y="326880"/>
            <a:ext cx="61920" cy="55800"/>
          </a:xfrm>
          <a:custGeom>
            <a:avLst/>
            <a:gdLst/>
            <a:ahLst/>
            <a:rect l="l" t="t" r="r" b="b"/>
            <a:pathLst>
              <a:path w="76" h="71">
                <a:moveTo>
                  <a:pt x="0" y="71"/>
                </a:moveTo>
                <a:lnTo>
                  <a:pt x="7" y="71"/>
                </a:lnTo>
                <a:lnTo>
                  <a:pt x="12" y="68"/>
                </a:lnTo>
                <a:lnTo>
                  <a:pt x="20" y="66"/>
                </a:lnTo>
                <a:lnTo>
                  <a:pt x="25" y="62"/>
                </a:lnTo>
                <a:lnTo>
                  <a:pt x="36" y="55"/>
                </a:lnTo>
                <a:lnTo>
                  <a:pt x="44" y="48"/>
                </a:lnTo>
                <a:lnTo>
                  <a:pt x="62" y="29"/>
                </a:lnTo>
                <a:lnTo>
                  <a:pt x="76" y="16"/>
                </a:lnTo>
                <a:lnTo>
                  <a:pt x="62" y="0"/>
                </a:lnTo>
                <a:lnTo>
                  <a:pt x="46" y="14"/>
                </a:lnTo>
                <a:lnTo>
                  <a:pt x="30" y="32"/>
                </a:lnTo>
                <a:lnTo>
                  <a:pt x="21" y="39"/>
                </a:lnTo>
                <a:lnTo>
                  <a:pt x="12" y="46"/>
                </a:lnTo>
                <a:lnTo>
                  <a:pt x="11" y="48"/>
                </a:lnTo>
                <a:lnTo>
                  <a:pt x="7" y="50"/>
                </a:lnTo>
                <a:lnTo>
                  <a:pt x="4" y="50"/>
                </a:lnTo>
                <a:lnTo>
                  <a:pt x="0" y="50"/>
                </a:lnTo>
                <a:lnTo>
                  <a:pt x="0" y="71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1" name=""/>
          <p:cNvSpPr/>
          <p:nvPr/>
        </p:nvSpPr>
        <p:spPr>
          <a:xfrm>
            <a:off x="4351320" y="368280"/>
            <a:ext cx="46080" cy="69840"/>
          </a:xfrm>
          <a:custGeom>
            <a:avLst/>
            <a:gdLst/>
            <a:ahLst/>
            <a:rect l="l" t="t" r="r" b="b"/>
            <a:pathLst>
              <a:path w="59" h="88">
                <a:moveTo>
                  <a:pt x="19" y="88"/>
                </a:moveTo>
                <a:lnTo>
                  <a:pt x="19" y="88"/>
                </a:lnTo>
                <a:lnTo>
                  <a:pt x="23" y="82"/>
                </a:lnTo>
                <a:lnTo>
                  <a:pt x="26" y="72"/>
                </a:lnTo>
                <a:lnTo>
                  <a:pt x="32" y="61"/>
                </a:lnTo>
                <a:lnTo>
                  <a:pt x="39" y="49"/>
                </a:lnTo>
                <a:lnTo>
                  <a:pt x="44" y="38"/>
                </a:lnTo>
                <a:lnTo>
                  <a:pt x="51" y="27"/>
                </a:lnTo>
                <a:lnTo>
                  <a:pt x="53" y="24"/>
                </a:lnTo>
                <a:lnTo>
                  <a:pt x="57" y="22"/>
                </a:lnTo>
                <a:lnTo>
                  <a:pt x="59" y="20"/>
                </a:lnTo>
                <a:lnTo>
                  <a:pt x="59" y="20"/>
                </a:lnTo>
                <a:lnTo>
                  <a:pt x="53" y="0"/>
                </a:lnTo>
                <a:lnTo>
                  <a:pt x="48" y="4"/>
                </a:lnTo>
                <a:lnTo>
                  <a:pt x="42" y="8"/>
                </a:lnTo>
                <a:lnTo>
                  <a:pt x="39" y="11"/>
                </a:lnTo>
                <a:lnTo>
                  <a:pt x="34" y="17"/>
                </a:lnTo>
                <a:lnTo>
                  <a:pt x="26" y="27"/>
                </a:lnTo>
                <a:lnTo>
                  <a:pt x="19" y="40"/>
                </a:lnTo>
                <a:lnTo>
                  <a:pt x="14" y="52"/>
                </a:lnTo>
                <a:lnTo>
                  <a:pt x="7" y="65"/>
                </a:lnTo>
                <a:lnTo>
                  <a:pt x="3" y="75"/>
                </a:lnTo>
                <a:lnTo>
                  <a:pt x="0" y="82"/>
                </a:lnTo>
                <a:lnTo>
                  <a:pt x="19" y="88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2" name=""/>
          <p:cNvSpPr/>
          <p:nvPr/>
        </p:nvSpPr>
        <p:spPr>
          <a:xfrm>
            <a:off x="4316400" y="434880"/>
            <a:ext cx="50760" cy="57240"/>
          </a:xfrm>
          <a:custGeom>
            <a:avLst/>
            <a:gdLst/>
            <a:ahLst/>
            <a:rect l="l" t="t" r="r" b="b"/>
            <a:pathLst>
              <a:path w="64" h="71">
                <a:moveTo>
                  <a:pt x="22" y="71"/>
                </a:moveTo>
                <a:lnTo>
                  <a:pt x="22" y="71"/>
                </a:lnTo>
                <a:lnTo>
                  <a:pt x="22" y="66"/>
                </a:lnTo>
                <a:lnTo>
                  <a:pt x="23" y="62"/>
                </a:lnTo>
                <a:lnTo>
                  <a:pt x="25" y="59"/>
                </a:lnTo>
                <a:lnTo>
                  <a:pt x="25" y="55"/>
                </a:lnTo>
                <a:lnTo>
                  <a:pt x="29" y="52"/>
                </a:lnTo>
                <a:lnTo>
                  <a:pt x="31" y="48"/>
                </a:lnTo>
                <a:lnTo>
                  <a:pt x="34" y="45"/>
                </a:lnTo>
                <a:lnTo>
                  <a:pt x="38" y="41"/>
                </a:lnTo>
                <a:lnTo>
                  <a:pt x="45" y="36"/>
                </a:lnTo>
                <a:lnTo>
                  <a:pt x="54" y="27"/>
                </a:lnTo>
                <a:lnTo>
                  <a:pt x="55" y="23"/>
                </a:lnTo>
                <a:lnTo>
                  <a:pt x="59" y="16"/>
                </a:lnTo>
                <a:lnTo>
                  <a:pt x="63" y="11"/>
                </a:lnTo>
                <a:lnTo>
                  <a:pt x="64" y="5"/>
                </a:lnTo>
                <a:lnTo>
                  <a:pt x="43" y="0"/>
                </a:lnTo>
                <a:lnTo>
                  <a:pt x="43" y="4"/>
                </a:lnTo>
                <a:lnTo>
                  <a:pt x="41" y="7"/>
                </a:lnTo>
                <a:lnTo>
                  <a:pt x="39" y="11"/>
                </a:lnTo>
                <a:lnTo>
                  <a:pt x="36" y="14"/>
                </a:lnTo>
                <a:lnTo>
                  <a:pt x="31" y="22"/>
                </a:lnTo>
                <a:lnTo>
                  <a:pt x="22" y="27"/>
                </a:lnTo>
                <a:lnTo>
                  <a:pt x="18" y="30"/>
                </a:lnTo>
                <a:lnTo>
                  <a:pt x="15" y="36"/>
                </a:lnTo>
                <a:lnTo>
                  <a:pt x="11" y="39"/>
                </a:lnTo>
                <a:lnTo>
                  <a:pt x="7" y="45"/>
                </a:lnTo>
                <a:lnTo>
                  <a:pt x="4" y="50"/>
                </a:lnTo>
                <a:lnTo>
                  <a:pt x="2" y="57"/>
                </a:lnTo>
                <a:lnTo>
                  <a:pt x="0" y="64"/>
                </a:lnTo>
                <a:lnTo>
                  <a:pt x="0" y="71"/>
                </a:lnTo>
                <a:lnTo>
                  <a:pt x="22" y="71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3" name=""/>
          <p:cNvSpPr/>
          <p:nvPr/>
        </p:nvSpPr>
        <p:spPr>
          <a:xfrm>
            <a:off x="4316400" y="492120"/>
            <a:ext cx="28440" cy="38160"/>
          </a:xfrm>
          <a:custGeom>
            <a:avLst/>
            <a:gdLst/>
            <a:ahLst/>
            <a:rect l="l" t="t" r="r" b="b"/>
            <a:pathLst>
              <a:path w="38" h="48">
                <a:moveTo>
                  <a:pt x="38" y="48"/>
                </a:moveTo>
                <a:lnTo>
                  <a:pt x="38" y="48"/>
                </a:lnTo>
                <a:lnTo>
                  <a:pt x="36" y="41"/>
                </a:lnTo>
                <a:lnTo>
                  <a:pt x="34" y="36"/>
                </a:lnTo>
                <a:lnTo>
                  <a:pt x="32" y="29"/>
                </a:lnTo>
                <a:lnTo>
                  <a:pt x="29" y="25"/>
                </a:lnTo>
                <a:lnTo>
                  <a:pt x="27" y="20"/>
                </a:lnTo>
                <a:lnTo>
                  <a:pt x="25" y="15"/>
                </a:lnTo>
                <a:lnTo>
                  <a:pt x="23" y="7"/>
                </a:lnTo>
                <a:lnTo>
                  <a:pt x="23" y="0"/>
                </a:lnTo>
                <a:lnTo>
                  <a:pt x="0" y="0"/>
                </a:lnTo>
                <a:lnTo>
                  <a:pt x="0" y="11"/>
                </a:lnTo>
                <a:lnTo>
                  <a:pt x="4" y="20"/>
                </a:lnTo>
                <a:lnTo>
                  <a:pt x="6" y="27"/>
                </a:lnTo>
                <a:lnTo>
                  <a:pt x="9" y="34"/>
                </a:lnTo>
                <a:lnTo>
                  <a:pt x="11" y="40"/>
                </a:lnTo>
                <a:lnTo>
                  <a:pt x="13" y="43"/>
                </a:lnTo>
                <a:lnTo>
                  <a:pt x="15" y="45"/>
                </a:lnTo>
                <a:lnTo>
                  <a:pt x="15" y="48"/>
                </a:lnTo>
                <a:lnTo>
                  <a:pt x="38" y="48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4" name=""/>
          <p:cNvSpPr/>
          <p:nvPr/>
        </p:nvSpPr>
        <p:spPr>
          <a:xfrm>
            <a:off x="4321080" y="530280"/>
            <a:ext cx="23760" cy="44280"/>
          </a:xfrm>
          <a:custGeom>
            <a:avLst/>
            <a:gdLst/>
            <a:ahLst/>
            <a:rect l="l" t="t" r="r" b="b"/>
            <a:pathLst>
              <a:path w="31" h="57">
                <a:moveTo>
                  <a:pt x="6" y="57"/>
                </a:moveTo>
                <a:lnTo>
                  <a:pt x="24" y="48"/>
                </a:lnTo>
                <a:lnTo>
                  <a:pt x="24" y="43"/>
                </a:lnTo>
                <a:lnTo>
                  <a:pt x="24" y="40"/>
                </a:lnTo>
                <a:lnTo>
                  <a:pt x="25" y="34"/>
                </a:lnTo>
                <a:lnTo>
                  <a:pt x="27" y="31"/>
                </a:lnTo>
                <a:lnTo>
                  <a:pt x="29" y="24"/>
                </a:lnTo>
                <a:lnTo>
                  <a:pt x="29" y="16"/>
                </a:lnTo>
                <a:lnTo>
                  <a:pt x="31" y="9"/>
                </a:lnTo>
                <a:lnTo>
                  <a:pt x="31" y="0"/>
                </a:lnTo>
                <a:lnTo>
                  <a:pt x="8" y="0"/>
                </a:lnTo>
                <a:lnTo>
                  <a:pt x="8" y="8"/>
                </a:lnTo>
                <a:lnTo>
                  <a:pt x="6" y="15"/>
                </a:lnTo>
                <a:lnTo>
                  <a:pt x="6" y="20"/>
                </a:lnTo>
                <a:lnTo>
                  <a:pt x="4" y="25"/>
                </a:lnTo>
                <a:lnTo>
                  <a:pt x="2" y="31"/>
                </a:lnTo>
                <a:lnTo>
                  <a:pt x="2" y="36"/>
                </a:lnTo>
                <a:lnTo>
                  <a:pt x="0" y="41"/>
                </a:lnTo>
                <a:lnTo>
                  <a:pt x="0" y="48"/>
                </a:lnTo>
                <a:lnTo>
                  <a:pt x="18" y="41"/>
                </a:lnTo>
                <a:lnTo>
                  <a:pt x="6" y="57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5" name=""/>
          <p:cNvSpPr/>
          <p:nvPr/>
        </p:nvSpPr>
        <p:spPr>
          <a:xfrm>
            <a:off x="4308480" y="485640"/>
            <a:ext cx="27000" cy="88920"/>
          </a:xfrm>
          <a:custGeom>
            <a:avLst/>
            <a:gdLst/>
            <a:ahLst/>
            <a:rect l="l" t="t" r="r" b="b"/>
            <a:pathLst>
              <a:path w="34" h="112">
                <a:moveTo>
                  <a:pt x="0" y="0"/>
                </a:moveTo>
                <a:lnTo>
                  <a:pt x="0" y="0"/>
                </a:lnTo>
                <a:lnTo>
                  <a:pt x="0" y="7"/>
                </a:lnTo>
                <a:lnTo>
                  <a:pt x="0" y="20"/>
                </a:lnTo>
                <a:lnTo>
                  <a:pt x="0" y="36"/>
                </a:lnTo>
                <a:lnTo>
                  <a:pt x="0" y="52"/>
                </a:lnTo>
                <a:lnTo>
                  <a:pt x="2" y="63"/>
                </a:lnTo>
                <a:lnTo>
                  <a:pt x="2" y="71"/>
                </a:lnTo>
                <a:lnTo>
                  <a:pt x="6" y="79"/>
                </a:lnTo>
                <a:lnTo>
                  <a:pt x="6" y="87"/>
                </a:lnTo>
                <a:lnTo>
                  <a:pt x="9" y="95"/>
                </a:lnTo>
                <a:lnTo>
                  <a:pt x="13" y="102"/>
                </a:lnTo>
                <a:lnTo>
                  <a:pt x="16" y="107"/>
                </a:lnTo>
                <a:lnTo>
                  <a:pt x="24" y="112"/>
                </a:lnTo>
                <a:lnTo>
                  <a:pt x="34" y="96"/>
                </a:lnTo>
                <a:lnTo>
                  <a:pt x="32" y="95"/>
                </a:lnTo>
                <a:lnTo>
                  <a:pt x="31" y="91"/>
                </a:lnTo>
                <a:lnTo>
                  <a:pt x="29" y="87"/>
                </a:lnTo>
                <a:lnTo>
                  <a:pt x="27" y="82"/>
                </a:lnTo>
                <a:lnTo>
                  <a:pt x="25" y="75"/>
                </a:lnTo>
                <a:lnTo>
                  <a:pt x="24" y="68"/>
                </a:lnTo>
                <a:lnTo>
                  <a:pt x="24" y="59"/>
                </a:lnTo>
                <a:lnTo>
                  <a:pt x="22" y="52"/>
                </a:lnTo>
                <a:lnTo>
                  <a:pt x="22" y="36"/>
                </a:lnTo>
                <a:lnTo>
                  <a:pt x="22" y="20"/>
                </a:lnTo>
                <a:lnTo>
                  <a:pt x="22" y="7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6" name=""/>
          <p:cNvSpPr/>
          <p:nvPr/>
        </p:nvSpPr>
        <p:spPr>
          <a:xfrm>
            <a:off x="4308480" y="425520"/>
            <a:ext cx="49320" cy="60120"/>
          </a:xfrm>
          <a:custGeom>
            <a:avLst/>
            <a:gdLst/>
            <a:ahLst/>
            <a:rect l="l" t="t" r="r" b="b"/>
            <a:pathLst>
              <a:path w="63" h="76">
                <a:moveTo>
                  <a:pt x="41" y="0"/>
                </a:moveTo>
                <a:lnTo>
                  <a:pt x="41" y="0"/>
                </a:lnTo>
                <a:lnTo>
                  <a:pt x="41" y="5"/>
                </a:lnTo>
                <a:lnTo>
                  <a:pt x="40" y="9"/>
                </a:lnTo>
                <a:lnTo>
                  <a:pt x="40" y="12"/>
                </a:lnTo>
                <a:lnTo>
                  <a:pt x="38" y="14"/>
                </a:lnTo>
                <a:lnTo>
                  <a:pt x="32" y="23"/>
                </a:lnTo>
                <a:lnTo>
                  <a:pt x="24" y="28"/>
                </a:lnTo>
                <a:lnTo>
                  <a:pt x="20" y="34"/>
                </a:lnTo>
                <a:lnTo>
                  <a:pt x="16" y="37"/>
                </a:lnTo>
                <a:lnTo>
                  <a:pt x="13" y="42"/>
                </a:lnTo>
                <a:lnTo>
                  <a:pt x="9" y="48"/>
                </a:lnTo>
                <a:lnTo>
                  <a:pt x="6" y="53"/>
                </a:lnTo>
                <a:lnTo>
                  <a:pt x="2" y="60"/>
                </a:lnTo>
                <a:lnTo>
                  <a:pt x="0" y="69"/>
                </a:lnTo>
                <a:lnTo>
                  <a:pt x="0" y="76"/>
                </a:lnTo>
                <a:lnTo>
                  <a:pt x="22" y="76"/>
                </a:lnTo>
                <a:lnTo>
                  <a:pt x="22" y="71"/>
                </a:lnTo>
                <a:lnTo>
                  <a:pt x="22" y="66"/>
                </a:lnTo>
                <a:lnTo>
                  <a:pt x="24" y="62"/>
                </a:lnTo>
                <a:lnTo>
                  <a:pt x="25" y="58"/>
                </a:lnTo>
                <a:lnTo>
                  <a:pt x="29" y="55"/>
                </a:lnTo>
                <a:lnTo>
                  <a:pt x="32" y="51"/>
                </a:lnTo>
                <a:lnTo>
                  <a:pt x="34" y="48"/>
                </a:lnTo>
                <a:lnTo>
                  <a:pt x="40" y="44"/>
                </a:lnTo>
                <a:lnTo>
                  <a:pt x="47" y="35"/>
                </a:lnTo>
                <a:lnTo>
                  <a:pt x="54" y="26"/>
                </a:lnTo>
                <a:lnTo>
                  <a:pt x="57" y="21"/>
                </a:lnTo>
                <a:lnTo>
                  <a:pt x="61" y="14"/>
                </a:lnTo>
                <a:lnTo>
                  <a:pt x="63" y="7"/>
                </a:lnTo>
                <a:lnTo>
                  <a:pt x="63" y="0"/>
                </a:lnTo>
                <a:lnTo>
                  <a:pt x="41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7" name=""/>
          <p:cNvSpPr/>
          <p:nvPr/>
        </p:nvSpPr>
        <p:spPr>
          <a:xfrm>
            <a:off x="4343400" y="372960"/>
            <a:ext cx="31680" cy="52560"/>
          </a:xfrm>
          <a:custGeom>
            <a:avLst/>
            <a:gdLst/>
            <a:ahLst/>
            <a:rect l="l" t="t" r="r" b="b"/>
            <a:pathLst>
              <a:path w="41" h="66">
                <a:moveTo>
                  <a:pt x="21" y="0"/>
                </a:moveTo>
                <a:lnTo>
                  <a:pt x="16" y="14"/>
                </a:lnTo>
                <a:lnTo>
                  <a:pt x="11" y="32"/>
                </a:lnTo>
                <a:lnTo>
                  <a:pt x="5" y="41"/>
                </a:lnTo>
                <a:lnTo>
                  <a:pt x="4" y="50"/>
                </a:lnTo>
                <a:lnTo>
                  <a:pt x="2" y="57"/>
                </a:lnTo>
                <a:lnTo>
                  <a:pt x="0" y="66"/>
                </a:lnTo>
                <a:lnTo>
                  <a:pt x="20" y="66"/>
                </a:lnTo>
                <a:lnTo>
                  <a:pt x="21" y="62"/>
                </a:lnTo>
                <a:lnTo>
                  <a:pt x="23" y="55"/>
                </a:lnTo>
                <a:lnTo>
                  <a:pt x="25" y="48"/>
                </a:lnTo>
                <a:lnTo>
                  <a:pt x="29" y="39"/>
                </a:lnTo>
                <a:lnTo>
                  <a:pt x="36" y="19"/>
                </a:lnTo>
                <a:lnTo>
                  <a:pt x="41" y="3"/>
                </a:lnTo>
                <a:lnTo>
                  <a:pt x="21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8" name=""/>
          <p:cNvSpPr/>
          <p:nvPr/>
        </p:nvSpPr>
        <p:spPr>
          <a:xfrm>
            <a:off x="4352760" y="365040"/>
            <a:ext cx="14400" cy="17640"/>
          </a:xfrm>
          <a:custGeom>
            <a:avLst/>
            <a:gdLst/>
            <a:ahLst/>
            <a:rect l="l" t="t" r="r" b="b"/>
            <a:pathLst>
              <a:path w="17" h="21">
                <a:moveTo>
                  <a:pt x="0" y="16"/>
                </a:moveTo>
                <a:lnTo>
                  <a:pt x="7" y="21"/>
                </a:lnTo>
                <a:lnTo>
                  <a:pt x="17" y="21"/>
                </a:lnTo>
                <a:lnTo>
                  <a:pt x="17" y="0"/>
                </a:lnTo>
                <a:lnTo>
                  <a:pt x="7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19" name=""/>
          <p:cNvSpPr/>
          <p:nvPr/>
        </p:nvSpPr>
        <p:spPr>
          <a:xfrm>
            <a:off x="4343400" y="357120"/>
            <a:ext cx="22320" cy="20880"/>
          </a:xfrm>
          <a:custGeom>
            <a:avLst/>
            <a:gdLst/>
            <a:ahLst/>
            <a:rect l="l" t="t" r="r" b="b"/>
            <a:pathLst>
              <a:path w="27" h="27">
                <a:moveTo>
                  <a:pt x="0" y="13"/>
                </a:moveTo>
                <a:lnTo>
                  <a:pt x="11" y="27"/>
                </a:lnTo>
                <a:lnTo>
                  <a:pt x="27" y="14"/>
                </a:lnTo>
                <a:lnTo>
                  <a:pt x="16" y="0"/>
                </a:lnTo>
                <a:lnTo>
                  <a:pt x="0" y="13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0" name=""/>
          <p:cNvSpPr/>
          <p:nvPr/>
        </p:nvSpPr>
        <p:spPr>
          <a:xfrm>
            <a:off x="4330800" y="361800"/>
            <a:ext cx="27000" cy="22320"/>
          </a:xfrm>
          <a:custGeom>
            <a:avLst/>
            <a:gdLst/>
            <a:ahLst/>
            <a:rect l="l" t="t" r="r" b="b"/>
            <a:pathLst>
              <a:path w="36" h="28">
                <a:moveTo>
                  <a:pt x="0" y="28"/>
                </a:moveTo>
                <a:lnTo>
                  <a:pt x="0" y="28"/>
                </a:lnTo>
                <a:lnTo>
                  <a:pt x="5" y="28"/>
                </a:lnTo>
                <a:lnTo>
                  <a:pt x="11" y="28"/>
                </a:lnTo>
                <a:lnTo>
                  <a:pt x="18" y="26"/>
                </a:lnTo>
                <a:lnTo>
                  <a:pt x="23" y="23"/>
                </a:lnTo>
                <a:lnTo>
                  <a:pt x="27" y="19"/>
                </a:lnTo>
                <a:lnTo>
                  <a:pt x="30" y="16"/>
                </a:lnTo>
                <a:lnTo>
                  <a:pt x="34" y="10"/>
                </a:lnTo>
                <a:lnTo>
                  <a:pt x="36" y="5"/>
                </a:lnTo>
                <a:lnTo>
                  <a:pt x="14" y="0"/>
                </a:lnTo>
                <a:lnTo>
                  <a:pt x="13" y="3"/>
                </a:lnTo>
                <a:lnTo>
                  <a:pt x="13" y="5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7" y="7"/>
                </a:lnTo>
                <a:lnTo>
                  <a:pt x="5" y="8"/>
                </a:lnTo>
                <a:lnTo>
                  <a:pt x="0" y="8"/>
                </a:lnTo>
                <a:lnTo>
                  <a:pt x="0" y="28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1" name=""/>
          <p:cNvSpPr/>
          <p:nvPr/>
        </p:nvSpPr>
        <p:spPr>
          <a:xfrm>
            <a:off x="4278240" y="360360"/>
            <a:ext cx="52560" cy="23760"/>
          </a:xfrm>
          <a:custGeom>
            <a:avLst/>
            <a:gdLst/>
            <a:ahLst/>
            <a:rect l="l" t="t" r="r" b="b"/>
            <a:pathLst>
              <a:path w="66" h="30">
                <a:moveTo>
                  <a:pt x="0" y="19"/>
                </a:moveTo>
                <a:lnTo>
                  <a:pt x="0" y="19"/>
                </a:lnTo>
                <a:lnTo>
                  <a:pt x="9" y="19"/>
                </a:lnTo>
                <a:lnTo>
                  <a:pt x="16" y="21"/>
                </a:lnTo>
                <a:lnTo>
                  <a:pt x="23" y="23"/>
                </a:lnTo>
                <a:lnTo>
                  <a:pt x="30" y="25"/>
                </a:lnTo>
                <a:lnTo>
                  <a:pt x="39" y="27"/>
                </a:lnTo>
                <a:lnTo>
                  <a:pt x="46" y="28"/>
                </a:lnTo>
                <a:lnTo>
                  <a:pt x="57" y="30"/>
                </a:lnTo>
                <a:lnTo>
                  <a:pt x="66" y="30"/>
                </a:lnTo>
                <a:lnTo>
                  <a:pt x="66" y="10"/>
                </a:lnTo>
                <a:lnTo>
                  <a:pt x="59" y="10"/>
                </a:lnTo>
                <a:lnTo>
                  <a:pt x="52" y="9"/>
                </a:lnTo>
                <a:lnTo>
                  <a:pt x="43" y="7"/>
                </a:lnTo>
                <a:lnTo>
                  <a:pt x="36" y="5"/>
                </a:lnTo>
                <a:lnTo>
                  <a:pt x="29" y="3"/>
                </a:lnTo>
                <a:lnTo>
                  <a:pt x="20" y="2"/>
                </a:lnTo>
                <a:lnTo>
                  <a:pt x="11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2" name=""/>
          <p:cNvSpPr/>
          <p:nvPr/>
        </p:nvSpPr>
        <p:spPr>
          <a:xfrm>
            <a:off x="4227480" y="360360"/>
            <a:ext cx="50760" cy="28440"/>
          </a:xfrm>
          <a:custGeom>
            <a:avLst/>
            <a:gdLst/>
            <a:ahLst/>
            <a:rect l="l" t="t" r="r" b="b"/>
            <a:pathLst>
              <a:path w="64" h="35">
                <a:moveTo>
                  <a:pt x="4" y="35"/>
                </a:moveTo>
                <a:lnTo>
                  <a:pt x="18" y="34"/>
                </a:lnTo>
                <a:lnTo>
                  <a:pt x="22" y="30"/>
                </a:lnTo>
                <a:lnTo>
                  <a:pt x="25" y="27"/>
                </a:lnTo>
                <a:lnTo>
                  <a:pt x="29" y="25"/>
                </a:lnTo>
                <a:lnTo>
                  <a:pt x="32" y="23"/>
                </a:lnTo>
                <a:lnTo>
                  <a:pt x="39" y="21"/>
                </a:lnTo>
                <a:lnTo>
                  <a:pt x="46" y="21"/>
                </a:lnTo>
                <a:lnTo>
                  <a:pt x="54" y="19"/>
                </a:lnTo>
                <a:lnTo>
                  <a:pt x="64" y="19"/>
                </a:lnTo>
                <a:lnTo>
                  <a:pt x="64" y="0"/>
                </a:lnTo>
                <a:lnTo>
                  <a:pt x="54" y="0"/>
                </a:lnTo>
                <a:lnTo>
                  <a:pt x="43" y="2"/>
                </a:lnTo>
                <a:lnTo>
                  <a:pt x="34" y="2"/>
                </a:lnTo>
                <a:lnTo>
                  <a:pt x="27" y="3"/>
                </a:lnTo>
                <a:lnTo>
                  <a:pt x="20" y="7"/>
                </a:lnTo>
                <a:lnTo>
                  <a:pt x="13" y="10"/>
                </a:lnTo>
                <a:lnTo>
                  <a:pt x="5" y="16"/>
                </a:lnTo>
                <a:lnTo>
                  <a:pt x="0" y="21"/>
                </a:lnTo>
                <a:lnTo>
                  <a:pt x="16" y="18"/>
                </a:lnTo>
                <a:lnTo>
                  <a:pt x="4" y="35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3" name=""/>
          <p:cNvSpPr/>
          <p:nvPr/>
        </p:nvSpPr>
        <p:spPr>
          <a:xfrm>
            <a:off x="4205160" y="360360"/>
            <a:ext cx="34920" cy="28440"/>
          </a:xfrm>
          <a:custGeom>
            <a:avLst/>
            <a:gdLst/>
            <a:ahLst/>
            <a:rect l="l" t="t" r="r" b="b"/>
            <a:pathLst>
              <a:path w="43" h="35">
                <a:moveTo>
                  <a:pt x="0" y="19"/>
                </a:moveTo>
                <a:lnTo>
                  <a:pt x="0" y="19"/>
                </a:lnTo>
                <a:lnTo>
                  <a:pt x="4" y="19"/>
                </a:lnTo>
                <a:lnTo>
                  <a:pt x="8" y="21"/>
                </a:lnTo>
                <a:lnTo>
                  <a:pt x="11" y="23"/>
                </a:lnTo>
                <a:lnTo>
                  <a:pt x="15" y="25"/>
                </a:lnTo>
                <a:lnTo>
                  <a:pt x="22" y="30"/>
                </a:lnTo>
                <a:lnTo>
                  <a:pt x="31" y="35"/>
                </a:lnTo>
                <a:lnTo>
                  <a:pt x="43" y="18"/>
                </a:lnTo>
                <a:lnTo>
                  <a:pt x="34" y="14"/>
                </a:lnTo>
                <a:lnTo>
                  <a:pt x="25" y="7"/>
                </a:lnTo>
                <a:lnTo>
                  <a:pt x="20" y="5"/>
                </a:lnTo>
                <a:lnTo>
                  <a:pt x="15" y="2"/>
                </a:lnTo>
                <a:lnTo>
                  <a:pt x="8" y="2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4" name=""/>
          <p:cNvSpPr/>
          <p:nvPr/>
        </p:nvSpPr>
        <p:spPr>
          <a:xfrm>
            <a:off x="4183200" y="360360"/>
            <a:ext cx="21960" cy="17640"/>
          </a:xfrm>
          <a:custGeom>
            <a:avLst/>
            <a:gdLst/>
            <a:ahLst/>
            <a:rect l="l" t="t" r="r" b="b"/>
            <a:pathLst>
              <a:path w="28" h="23">
                <a:moveTo>
                  <a:pt x="0" y="5"/>
                </a:moveTo>
                <a:lnTo>
                  <a:pt x="7" y="23"/>
                </a:lnTo>
                <a:lnTo>
                  <a:pt x="14" y="23"/>
                </a:lnTo>
                <a:lnTo>
                  <a:pt x="18" y="21"/>
                </a:lnTo>
                <a:lnTo>
                  <a:pt x="23" y="19"/>
                </a:lnTo>
                <a:lnTo>
                  <a:pt x="28" y="19"/>
                </a:lnTo>
                <a:lnTo>
                  <a:pt x="28" y="0"/>
                </a:lnTo>
                <a:lnTo>
                  <a:pt x="20" y="2"/>
                </a:lnTo>
                <a:lnTo>
                  <a:pt x="14" y="2"/>
                </a:lnTo>
                <a:lnTo>
                  <a:pt x="9" y="3"/>
                </a:lnTo>
                <a:lnTo>
                  <a:pt x="7" y="3"/>
                </a:lnTo>
                <a:lnTo>
                  <a:pt x="14" y="21"/>
                </a:lnTo>
                <a:lnTo>
                  <a:pt x="0" y="5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5" name=""/>
          <p:cNvSpPr/>
          <p:nvPr/>
        </p:nvSpPr>
        <p:spPr>
          <a:xfrm>
            <a:off x="4183200" y="341280"/>
            <a:ext cx="25200" cy="36720"/>
          </a:xfrm>
          <a:custGeom>
            <a:avLst/>
            <a:gdLst/>
            <a:ahLst/>
            <a:rect l="l" t="t" r="r" b="b"/>
            <a:pathLst>
              <a:path w="32" h="44">
                <a:moveTo>
                  <a:pt x="9" y="0"/>
                </a:moveTo>
                <a:lnTo>
                  <a:pt x="9" y="0"/>
                </a:lnTo>
                <a:lnTo>
                  <a:pt x="9" y="5"/>
                </a:lnTo>
                <a:lnTo>
                  <a:pt x="9" y="9"/>
                </a:lnTo>
                <a:lnTo>
                  <a:pt x="9" y="12"/>
                </a:lnTo>
                <a:lnTo>
                  <a:pt x="9" y="16"/>
                </a:lnTo>
                <a:lnTo>
                  <a:pt x="7" y="19"/>
                </a:lnTo>
                <a:lnTo>
                  <a:pt x="5" y="23"/>
                </a:lnTo>
                <a:lnTo>
                  <a:pt x="4" y="26"/>
                </a:lnTo>
                <a:lnTo>
                  <a:pt x="0" y="28"/>
                </a:lnTo>
                <a:lnTo>
                  <a:pt x="12" y="44"/>
                </a:lnTo>
                <a:lnTo>
                  <a:pt x="20" y="39"/>
                </a:lnTo>
                <a:lnTo>
                  <a:pt x="23" y="33"/>
                </a:lnTo>
                <a:lnTo>
                  <a:pt x="27" y="28"/>
                </a:lnTo>
                <a:lnTo>
                  <a:pt x="28" y="21"/>
                </a:lnTo>
                <a:lnTo>
                  <a:pt x="30" y="16"/>
                </a:lnTo>
                <a:lnTo>
                  <a:pt x="32" y="10"/>
                </a:lnTo>
                <a:lnTo>
                  <a:pt x="32" y="5"/>
                </a:lnTo>
                <a:lnTo>
                  <a:pt x="32" y="0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6" name=""/>
          <p:cNvSpPr/>
          <p:nvPr/>
        </p:nvSpPr>
        <p:spPr>
          <a:xfrm>
            <a:off x="4179960" y="270000"/>
            <a:ext cx="28440" cy="71280"/>
          </a:xfrm>
          <a:custGeom>
            <a:avLst/>
            <a:gdLst/>
            <a:ahLst/>
            <a:rect l="l" t="t" r="r" b="b"/>
            <a:pathLst>
              <a:path w="36" h="91">
                <a:moveTo>
                  <a:pt x="11" y="21"/>
                </a:moveTo>
                <a:lnTo>
                  <a:pt x="0" y="12"/>
                </a:lnTo>
                <a:lnTo>
                  <a:pt x="2" y="21"/>
                </a:lnTo>
                <a:lnTo>
                  <a:pt x="8" y="41"/>
                </a:lnTo>
                <a:lnTo>
                  <a:pt x="9" y="53"/>
                </a:lnTo>
                <a:lnTo>
                  <a:pt x="11" y="66"/>
                </a:lnTo>
                <a:lnTo>
                  <a:pt x="13" y="80"/>
                </a:lnTo>
                <a:lnTo>
                  <a:pt x="13" y="91"/>
                </a:lnTo>
                <a:lnTo>
                  <a:pt x="36" y="91"/>
                </a:lnTo>
                <a:lnTo>
                  <a:pt x="36" y="76"/>
                </a:lnTo>
                <a:lnTo>
                  <a:pt x="32" y="64"/>
                </a:lnTo>
                <a:lnTo>
                  <a:pt x="31" y="50"/>
                </a:lnTo>
                <a:lnTo>
                  <a:pt x="27" y="35"/>
                </a:lnTo>
                <a:lnTo>
                  <a:pt x="24" y="16"/>
                </a:lnTo>
                <a:lnTo>
                  <a:pt x="22" y="7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7" name=""/>
          <p:cNvSpPr/>
          <p:nvPr/>
        </p:nvSpPr>
        <p:spPr>
          <a:xfrm>
            <a:off x="4168800" y="249120"/>
            <a:ext cx="25200" cy="38160"/>
          </a:xfrm>
          <a:custGeom>
            <a:avLst/>
            <a:gdLst/>
            <a:ahLst/>
            <a:rect l="l" t="t" r="r" b="b"/>
            <a:pathLst>
              <a:path w="32" h="46">
                <a:moveTo>
                  <a:pt x="0" y="9"/>
                </a:moveTo>
                <a:lnTo>
                  <a:pt x="2" y="16"/>
                </a:lnTo>
                <a:lnTo>
                  <a:pt x="7" y="27"/>
                </a:lnTo>
                <a:lnTo>
                  <a:pt x="9" y="32"/>
                </a:lnTo>
                <a:lnTo>
                  <a:pt x="11" y="37"/>
                </a:lnTo>
                <a:lnTo>
                  <a:pt x="14" y="43"/>
                </a:lnTo>
                <a:lnTo>
                  <a:pt x="25" y="46"/>
                </a:lnTo>
                <a:lnTo>
                  <a:pt x="25" y="25"/>
                </a:lnTo>
                <a:lnTo>
                  <a:pt x="32" y="28"/>
                </a:lnTo>
                <a:lnTo>
                  <a:pt x="32" y="27"/>
                </a:lnTo>
                <a:lnTo>
                  <a:pt x="30" y="25"/>
                </a:lnTo>
                <a:lnTo>
                  <a:pt x="27" y="20"/>
                </a:lnTo>
                <a:lnTo>
                  <a:pt x="23" y="9"/>
                </a:lnTo>
                <a:lnTo>
                  <a:pt x="20" y="0"/>
                </a:lnTo>
                <a:lnTo>
                  <a:pt x="0" y="9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8" name=""/>
          <p:cNvSpPr/>
          <p:nvPr/>
        </p:nvSpPr>
        <p:spPr>
          <a:xfrm>
            <a:off x="4108320" y="247680"/>
            <a:ext cx="73080" cy="54000"/>
          </a:xfrm>
          <a:custGeom>
            <a:avLst/>
            <a:gdLst/>
            <a:ahLst/>
            <a:rect l="l" t="t" r="r" b="b"/>
            <a:pathLst>
              <a:path w="92" h="70">
                <a:moveTo>
                  <a:pt x="10" y="70"/>
                </a:moveTo>
                <a:lnTo>
                  <a:pt x="92" y="18"/>
                </a:lnTo>
                <a:lnTo>
                  <a:pt x="82" y="0"/>
                </a:lnTo>
                <a:lnTo>
                  <a:pt x="0" y="52"/>
                </a:lnTo>
                <a:lnTo>
                  <a:pt x="10" y="7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29" name=""/>
          <p:cNvSpPr/>
          <p:nvPr/>
        </p:nvSpPr>
        <p:spPr>
          <a:xfrm>
            <a:off x="4013280" y="289080"/>
            <a:ext cx="102960" cy="50760"/>
          </a:xfrm>
          <a:custGeom>
            <a:avLst/>
            <a:gdLst/>
            <a:ahLst/>
            <a:rect l="l" t="t" r="r" b="b"/>
            <a:pathLst>
              <a:path w="130" h="66">
                <a:moveTo>
                  <a:pt x="8" y="66"/>
                </a:moveTo>
                <a:lnTo>
                  <a:pt x="11" y="64"/>
                </a:lnTo>
                <a:lnTo>
                  <a:pt x="22" y="62"/>
                </a:lnTo>
                <a:lnTo>
                  <a:pt x="36" y="57"/>
                </a:lnTo>
                <a:lnTo>
                  <a:pt x="54" y="52"/>
                </a:lnTo>
                <a:lnTo>
                  <a:pt x="75" y="45"/>
                </a:lnTo>
                <a:lnTo>
                  <a:pt x="95" y="36"/>
                </a:lnTo>
                <a:lnTo>
                  <a:pt x="105" y="32"/>
                </a:lnTo>
                <a:lnTo>
                  <a:pt x="114" y="27"/>
                </a:lnTo>
                <a:lnTo>
                  <a:pt x="123" y="21"/>
                </a:lnTo>
                <a:lnTo>
                  <a:pt x="130" y="18"/>
                </a:lnTo>
                <a:lnTo>
                  <a:pt x="118" y="0"/>
                </a:lnTo>
                <a:lnTo>
                  <a:pt x="113" y="4"/>
                </a:lnTo>
                <a:lnTo>
                  <a:pt x="104" y="9"/>
                </a:lnTo>
                <a:lnTo>
                  <a:pt x="95" y="12"/>
                </a:lnTo>
                <a:lnTo>
                  <a:pt x="86" y="16"/>
                </a:lnTo>
                <a:lnTo>
                  <a:pt x="66" y="25"/>
                </a:lnTo>
                <a:lnTo>
                  <a:pt x="47" y="32"/>
                </a:lnTo>
                <a:lnTo>
                  <a:pt x="29" y="37"/>
                </a:lnTo>
                <a:lnTo>
                  <a:pt x="15" y="43"/>
                </a:lnTo>
                <a:lnTo>
                  <a:pt x="4" y="46"/>
                </a:lnTo>
                <a:lnTo>
                  <a:pt x="0" y="46"/>
                </a:lnTo>
                <a:lnTo>
                  <a:pt x="8" y="66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0" name=""/>
          <p:cNvSpPr/>
          <p:nvPr/>
        </p:nvSpPr>
        <p:spPr>
          <a:xfrm>
            <a:off x="4008600" y="322200"/>
            <a:ext cx="17280" cy="12600"/>
          </a:xfrm>
          <a:prstGeom prst="rect">
            <a:avLst/>
          </a:prstGeom>
          <a:solidFill>
            <a:srgbClr val="969595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1" name=""/>
          <p:cNvSpPr/>
          <p:nvPr/>
        </p:nvSpPr>
        <p:spPr>
          <a:xfrm>
            <a:off x="3962520" y="312840"/>
            <a:ext cx="54000" cy="17280"/>
          </a:xfrm>
          <a:custGeom>
            <a:avLst/>
            <a:gdLst/>
            <a:ahLst/>
            <a:rect l="l" t="t" r="r" b="b"/>
            <a:pathLst>
              <a:path w="68" h="23">
                <a:moveTo>
                  <a:pt x="0" y="4"/>
                </a:moveTo>
                <a:lnTo>
                  <a:pt x="6" y="23"/>
                </a:lnTo>
                <a:lnTo>
                  <a:pt x="15" y="22"/>
                </a:lnTo>
                <a:lnTo>
                  <a:pt x="20" y="20"/>
                </a:lnTo>
                <a:lnTo>
                  <a:pt x="27" y="20"/>
                </a:lnTo>
                <a:lnTo>
                  <a:pt x="34" y="22"/>
                </a:lnTo>
                <a:lnTo>
                  <a:pt x="48" y="22"/>
                </a:lnTo>
                <a:lnTo>
                  <a:pt x="68" y="23"/>
                </a:lnTo>
                <a:lnTo>
                  <a:pt x="68" y="4"/>
                </a:lnTo>
                <a:lnTo>
                  <a:pt x="50" y="2"/>
                </a:lnTo>
                <a:lnTo>
                  <a:pt x="36" y="0"/>
                </a:lnTo>
                <a:lnTo>
                  <a:pt x="27" y="0"/>
                </a:lnTo>
                <a:lnTo>
                  <a:pt x="20" y="0"/>
                </a:lnTo>
                <a:lnTo>
                  <a:pt x="9" y="2"/>
                </a:lnTo>
                <a:lnTo>
                  <a:pt x="0" y="4"/>
                </a:lnTo>
                <a:lnTo>
                  <a:pt x="6" y="23"/>
                </a:lnTo>
                <a:lnTo>
                  <a:pt x="0" y="4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2" name=""/>
          <p:cNvSpPr/>
          <p:nvPr/>
        </p:nvSpPr>
        <p:spPr>
          <a:xfrm>
            <a:off x="3962520" y="291960"/>
            <a:ext cx="55440" cy="36720"/>
          </a:xfrm>
          <a:custGeom>
            <a:avLst/>
            <a:gdLst/>
            <a:ahLst/>
            <a:rect l="l" t="t" r="r" b="b"/>
            <a:pathLst>
              <a:path w="70" h="47">
                <a:moveTo>
                  <a:pt x="70" y="0"/>
                </a:moveTo>
                <a:lnTo>
                  <a:pt x="70" y="0"/>
                </a:lnTo>
                <a:lnTo>
                  <a:pt x="64" y="0"/>
                </a:lnTo>
                <a:lnTo>
                  <a:pt x="59" y="2"/>
                </a:lnTo>
                <a:lnTo>
                  <a:pt x="54" y="2"/>
                </a:lnTo>
                <a:lnTo>
                  <a:pt x="48" y="4"/>
                </a:lnTo>
                <a:lnTo>
                  <a:pt x="39" y="7"/>
                </a:lnTo>
                <a:lnTo>
                  <a:pt x="31" y="13"/>
                </a:lnTo>
                <a:lnTo>
                  <a:pt x="23" y="16"/>
                </a:lnTo>
                <a:lnTo>
                  <a:pt x="16" y="22"/>
                </a:lnTo>
                <a:lnTo>
                  <a:pt x="13" y="24"/>
                </a:lnTo>
                <a:lnTo>
                  <a:pt x="9" y="25"/>
                </a:lnTo>
                <a:lnTo>
                  <a:pt x="4" y="27"/>
                </a:lnTo>
                <a:lnTo>
                  <a:pt x="0" y="27"/>
                </a:lnTo>
                <a:lnTo>
                  <a:pt x="6" y="47"/>
                </a:lnTo>
                <a:lnTo>
                  <a:pt x="11" y="45"/>
                </a:lnTo>
                <a:lnTo>
                  <a:pt x="16" y="43"/>
                </a:lnTo>
                <a:lnTo>
                  <a:pt x="22" y="41"/>
                </a:lnTo>
                <a:lnTo>
                  <a:pt x="27" y="40"/>
                </a:lnTo>
                <a:lnTo>
                  <a:pt x="34" y="34"/>
                </a:lnTo>
                <a:lnTo>
                  <a:pt x="43" y="31"/>
                </a:lnTo>
                <a:lnTo>
                  <a:pt x="48" y="27"/>
                </a:lnTo>
                <a:lnTo>
                  <a:pt x="56" y="24"/>
                </a:lnTo>
                <a:lnTo>
                  <a:pt x="59" y="22"/>
                </a:lnTo>
                <a:lnTo>
                  <a:pt x="63" y="22"/>
                </a:lnTo>
                <a:lnTo>
                  <a:pt x="66" y="20"/>
                </a:lnTo>
                <a:lnTo>
                  <a:pt x="70" y="20"/>
                </a:lnTo>
                <a:lnTo>
                  <a:pt x="70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3" name=""/>
          <p:cNvSpPr/>
          <p:nvPr/>
        </p:nvSpPr>
        <p:spPr>
          <a:xfrm>
            <a:off x="4017960" y="291960"/>
            <a:ext cx="20520" cy="22320"/>
          </a:xfrm>
          <a:custGeom>
            <a:avLst/>
            <a:gdLst/>
            <a:ahLst/>
            <a:rect l="l" t="t" r="r" b="b"/>
            <a:pathLst>
              <a:path w="26" h="27">
                <a:moveTo>
                  <a:pt x="26" y="7"/>
                </a:moveTo>
                <a:lnTo>
                  <a:pt x="26" y="7"/>
                </a:lnTo>
                <a:lnTo>
                  <a:pt x="25" y="7"/>
                </a:lnTo>
                <a:lnTo>
                  <a:pt x="25" y="7"/>
                </a:lnTo>
                <a:lnTo>
                  <a:pt x="23" y="6"/>
                </a:lnTo>
                <a:lnTo>
                  <a:pt x="21" y="6"/>
                </a:lnTo>
                <a:lnTo>
                  <a:pt x="18" y="4"/>
                </a:lnTo>
                <a:lnTo>
                  <a:pt x="12" y="2"/>
                </a:lnTo>
                <a:lnTo>
                  <a:pt x="7" y="0"/>
                </a:lnTo>
                <a:lnTo>
                  <a:pt x="0" y="0"/>
                </a:lnTo>
                <a:lnTo>
                  <a:pt x="0" y="20"/>
                </a:lnTo>
                <a:lnTo>
                  <a:pt x="3" y="20"/>
                </a:lnTo>
                <a:lnTo>
                  <a:pt x="5" y="20"/>
                </a:lnTo>
                <a:lnTo>
                  <a:pt x="7" y="22"/>
                </a:lnTo>
                <a:lnTo>
                  <a:pt x="9" y="22"/>
                </a:lnTo>
                <a:lnTo>
                  <a:pt x="12" y="24"/>
                </a:lnTo>
                <a:lnTo>
                  <a:pt x="16" y="25"/>
                </a:lnTo>
                <a:lnTo>
                  <a:pt x="21" y="27"/>
                </a:lnTo>
                <a:lnTo>
                  <a:pt x="26" y="27"/>
                </a:lnTo>
                <a:lnTo>
                  <a:pt x="26" y="7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4" name=""/>
          <p:cNvSpPr/>
          <p:nvPr/>
        </p:nvSpPr>
        <p:spPr>
          <a:xfrm>
            <a:off x="4038480" y="277920"/>
            <a:ext cx="20880" cy="36360"/>
          </a:xfrm>
          <a:custGeom>
            <a:avLst/>
            <a:gdLst/>
            <a:ahLst/>
            <a:rect l="l" t="t" r="r" b="b"/>
            <a:pathLst>
              <a:path w="25" h="44">
                <a:moveTo>
                  <a:pt x="11" y="0"/>
                </a:moveTo>
                <a:lnTo>
                  <a:pt x="9" y="0"/>
                </a:lnTo>
                <a:lnTo>
                  <a:pt x="8" y="3"/>
                </a:lnTo>
                <a:lnTo>
                  <a:pt x="6" y="8"/>
                </a:lnTo>
                <a:lnTo>
                  <a:pt x="4" y="10"/>
                </a:lnTo>
                <a:lnTo>
                  <a:pt x="4" y="14"/>
                </a:lnTo>
                <a:lnTo>
                  <a:pt x="4" y="21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3"/>
                </a:lnTo>
                <a:lnTo>
                  <a:pt x="6" y="23"/>
                </a:lnTo>
                <a:lnTo>
                  <a:pt x="4" y="23"/>
                </a:lnTo>
                <a:lnTo>
                  <a:pt x="0" y="24"/>
                </a:lnTo>
                <a:lnTo>
                  <a:pt x="0" y="44"/>
                </a:lnTo>
                <a:lnTo>
                  <a:pt x="6" y="44"/>
                </a:lnTo>
                <a:lnTo>
                  <a:pt x="9" y="42"/>
                </a:lnTo>
                <a:lnTo>
                  <a:pt x="15" y="41"/>
                </a:lnTo>
                <a:lnTo>
                  <a:pt x="18" y="39"/>
                </a:lnTo>
                <a:lnTo>
                  <a:pt x="22" y="35"/>
                </a:lnTo>
                <a:lnTo>
                  <a:pt x="24" y="32"/>
                </a:lnTo>
                <a:lnTo>
                  <a:pt x="24" y="26"/>
                </a:lnTo>
                <a:lnTo>
                  <a:pt x="24" y="24"/>
                </a:lnTo>
                <a:lnTo>
                  <a:pt x="24" y="19"/>
                </a:lnTo>
                <a:lnTo>
                  <a:pt x="24" y="16"/>
                </a:lnTo>
                <a:lnTo>
                  <a:pt x="24" y="14"/>
                </a:lnTo>
                <a:lnTo>
                  <a:pt x="24" y="14"/>
                </a:lnTo>
                <a:lnTo>
                  <a:pt x="25" y="14"/>
                </a:lnTo>
                <a:lnTo>
                  <a:pt x="24" y="14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5" name=""/>
          <p:cNvSpPr/>
          <p:nvPr/>
        </p:nvSpPr>
        <p:spPr>
          <a:xfrm>
            <a:off x="4048200" y="210960"/>
            <a:ext cx="60120" cy="78120"/>
          </a:xfrm>
          <a:custGeom>
            <a:avLst/>
            <a:gdLst/>
            <a:ahLst/>
            <a:rect l="l" t="t" r="r" b="b"/>
            <a:pathLst>
              <a:path w="77" h="98">
                <a:moveTo>
                  <a:pt x="57" y="0"/>
                </a:moveTo>
                <a:lnTo>
                  <a:pt x="57" y="0"/>
                </a:lnTo>
                <a:lnTo>
                  <a:pt x="45" y="25"/>
                </a:lnTo>
                <a:lnTo>
                  <a:pt x="32" y="46"/>
                </a:lnTo>
                <a:lnTo>
                  <a:pt x="27" y="55"/>
                </a:lnTo>
                <a:lnTo>
                  <a:pt x="20" y="64"/>
                </a:lnTo>
                <a:lnTo>
                  <a:pt x="11" y="73"/>
                </a:lnTo>
                <a:lnTo>
                  <a:pt x="0" y="84"/>
                </a:lnTo>
                <a:lnTo>
                  <a:pt x="14" y="98"/>
                </a:lnTo>
                <a:lnTo>
                  <a:pt x="25" y="87"/>
                </a:lnTo>
                <a:lnTo>
                  <a:pt x="36" y="76"/>
                </a:lnTo>
                <a:lnTo>
                  <a:pt x="43" y="66"/>
                </a:lnTo>
                <a:lnTo>
                  <a:pt x="52" y="55"/>
                </a:lnTo>
                <a:lnTo>
                  <a:pt x="64" y="34"/>
                </a:lnTo>
                <a:lnTo>
                  <a:pt x="77" y="9"/>
                </a:lnTo>
                <a:lnTo>
                  <a:pt x="57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1320" bIns="31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6" name=""/>
          <p:cNvSpPr/>
          <p:nvPr/>
        </p:nvSpPr>
        <p:spPr>
          <a:xfrm>
            <a:off x="4092480" y="128520"/>
            <a:ext cx="84240" cy="90720"/>
          </a:xfrm>
          <a:custGeom>
            <a:avLst/>
            <a:gdLst/>
            <a:ahLst/>
            <a:rect l="l" t="t" r="r" b="b"/>
            <a:pathLst>
              <a:path w="105" h="114">
                <a:moveTo>
                  <a:pt x="94" y="0"/>
                </a:moveTo>
                <a:lnTo>
                  <a:pt x="94" y="0"/>
                </a:lnTo>
                <a:lnTo>
                  <a:pt x="87" y="3"/>
                </a:lnTo>
                <a:lnTo>
                  <a:pt x="78" y="9"/>
                </a:lnTo>
                <a:lnTo>
                  <a:pt x="71" y="12"/>
                </a:lnTo>
                <a:lnTo>
                  <a:pt x="64" y="18"/>
                </a:lnTo>
                <a:lnTo>
                  <a:pt x="57" y="23"/>
                </a:lnTo>
                <a:lnTo>
                  <a:pt x="52" y="28"/>
                </a:lnTo>
                <a:lnTo>
                  <a:pt x="45" y="34"/>
                </a:lnTo>
                <a:lnTo>
                  <a:pt x="39" y="41"/>
                </a:lnTo>
                <a:lnTo>
                  <a:pt x="34" y="48"/>
                </a:lnTo>
                <a:lnTo>
                  <a:pt x="29" y="53"/>
                </a:lnTo>
                <a:lnTo>
                  <a:pt x="25" y="62"/>
                </a:lnTo>
                <a:lnTo>
                  <a:pt x="20" y="69"/>
                </a:lnTo>
                <a:lnTo>
                  <a:pt x="9" y="87"/>
                </a:lnTo>
                <a:lnTo>
                  <a:pt x="0" y="105"/>
                </a:lnTo>
                <a:lnTo>
                  <a:pt x="20" y="114"/>
                </a:lnTo>
                <a:lnTo>
                  <a:pt x="29" y="96"/>
                </a:lnTo>
                <a:lnTo>
                  <a:pt x="37" y="80"/>
                </a:lnTo>
                <a:lnTo>
                  <a:pt x="43" y="73"/>
                </a:lnTo>
                <a:lnTo>
                  <a:pt x="46" y="66"/>
                </a:lnTo>
                <a:lnTo>
                  <a:pt x="52" y="60"/>
                </a:lnTo>
                <a:lnTo>
                  <a:pt x="57" y="53"/>
                </a:lnTo>
                <a:lnTo>
                  <a:pt x="62" y="48"/>
                </a:lnTo>
                <a:lnTo>
                  <a:pt x="68" y="44"/>
                </a:lnTo>
                <a:lnTo>
                  <a:pt x="73" y="39"/>
                </a:lnTo>
                <a:lnTo>
                  <a:pt x="78" y="34"/>
                </a:lnTo>
                <a:lnTo>
                  <a:pt x="84" y="30"/>
                </a:lnTo>
                <a:lnTo>
                  <a:pt x="91" y="27"/>
                </a:lnTo>
                <a:lnTo>
                  <a:pt x="98" y="21"/>
                </a:lnTo>
                <a:lnTo>
                  <a:pt x="105" y="18"/>
                </a:lnTo>
                <a:lnTo>
                  <a:pt x="105" y="18"/>
                </a:lnTo>
                <a:lnTo>
                  <a:pt x="94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7" name=""/>
          <p:cNvSpPr/>
          <p:nvPr/>
        </p:nvSpPr>
        <p:spPr>
          <a:xfrm>
            <a:off x="4167360" y="58680"/>
            <a:ext cx="85680" cy="85680"/>
          </a:xfrm>
          <a:custGeom>
            <a:avLst/>
            <a:gdLst/>
            <a:ahLst/>
            <a:rect l="l" t="t" r="r" b="b"/>
            <a:pathLst>
              <a:path w="109" h="106">
                <a:moveTo>
                  <a:pt x="93" y="0"/>
                </a:moveTo>
                <a:lnTo>
                  <a:pt x="93" y="0"/>
                </a:lnTo>
                <a:lnTo>
                  <a:pt x="82" y="12"/>
                </a:lnTo>
                <a:lnTo>
                  <a:pt x="72" y="25"/>
                </a:lnTo>
                <a:lnTo>
                  <a:pt x="63" y="35"/>
                </a:lnTo>
                <a:lnTo>
                  <a:pt x="54" y="46"/>
                </a:lnTo>
                <a:lnTo>
                  <a:pt x="48" y="51"/>
                </a:lnTo>
                <a:lnTo>
                  <a:pt x="43" y="58"/>
                </a:lnTo>
                <a:lnTo>
                  <a:pt x="38" y="64"/>
                </a:lnTo>
                <a:lnTo>
                  <a:pt x="32" y="67"/>
                </a:lnTo>
                <a:lnTo>
                  <a:pt x="25" y="73"/>
                </a:lnTo>
                <a:lnTo>
                  <a:pt x="18" y="78"/>
                </a:lnTo>
                <a:lnTo>
                  <a:pt x="9" y="83"/>
                </a:lnTo>
                <a:lnTo>
                  <a:pt x="0" y="89"/>
                </a:lnTo>
                <a:lnTo>
                  <a:pt x="11" y="106"/>
                </a:lnTo>
                <a:lnTo>
                  <a:pt x="20" y="101"/>
                </a:lnTo>
                <a:lnTo>
                  <a:pt x="29" y="96"/>
                </a:lnTo>
                <a:lnTo>
                  <a:pt x="38" y="89"/>
                </a:lnTo>
                <a:lnTo>
                  <a:pt x="45" y="83"/>
                </a:lnTo>
                <a:lnTo>
                  <a:pt x="52" y="78"/>
                </a:lnTo>
                <a:lnTo>
                  <a:pt x="59" y="73"/>
                </a:lnTo>
                <a:lnTo>
                  <a:pt x="64" y="66"/>
                </a:lnTo>
                <a:lnTo>
                  <a:pt x="70" y="60"/>
                </a:lnTo>
                <a:lnTo>
                  <a:pt x="79" y="48"/>
                </a:lnTo>
                <a:lnTo>
                  <a:pt x="89" y="37"/>
                </a:lnTo>
                <a:lnTo>
                  <a:pt x="98" y="25"/>
                </a:lnTo>
                <a:lnTo>
                  <a:pt x="109" y="14"/>
                </a:lnTo>
                <a:lnTo>
                  <a:pt x="93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8" name=""/>
          <p:cNvSpPr/>
          <p:nvPr/>
        </p:nvSpPr>
        <p:spPr>
          <a:xfrm>
            <a:off x="4240080" y="-20520"/>
            <a:ext cx="82800" cy="90360"/>
          </a:xfrm>
          <a:custGeom>
            <a:avLst/>
            <a:gdLst/>
            <a:ahLst/>
            <a:rect l="l" t="t" r="r" b="b"/>
            <a:pathLst>
              <a:path w="103" h="116">
                <a:moveTo>
                  <a:pt x="80" y="2"/>
                </a:moveTo>
                <a:lnTo>
                  <a:pt x="80" y="4"/>
                </a:lnTo>
                <a:lnTo>
                  <a:pt x="80" y="9"/>
                </a:lnTo>
                <a:lnTo>
                  <a:pt x="80" y="13"/>
                </a:lnTo>
                <a:lnTo>
                  <a:pt x="80" y="18"/>
                </a:lnTo>
                <a:lnTo>
                  <a:pt x="80" y="22"/>
                </a:lnTo>
                <a:lnTo>
                  <a:pt x="80" y="25"/>
                </a:lnTo>
                <a:lnTo>
                  <a:pt x="80" y="29"/>
                </a:lnTo>
                <a:lnTo>
                  <a:pt x="78" y="32"/>
                </a:lnTo>
                <a:lnTo>
                  <a:pt x="78" y="36"/>
                </a:lnTo>
                <a:lnTo>
                  <a:pt x="75" y="41"/>
                </a:lnTo>
                <a:lnTo>
                  <a:pt x="71" y="48"/>
                </a:lnTo>
                <a:lnTo>
                  <a:pt x="66" y="52"/>
                </a:lnTo>
                <a:lnTo>
                  <a:pt x="60" y="57"/>
                </a:lnTo>
                <a:lnTo>
                  <a:pt x="46" y="68"/>
                </a:lnTo>
                <a:lnTo>
                  <a:pt x="32" y="77"/>
                </a:lnTo>
                <a:lnTo>
                  <a:pt x="23" y="84"/>
                </a:lnTo>
                <a:lnTo>
                  <a:pt x="16" y="89"/>
                </a:lnTo>
                <a:lnTo>
                  <a:pt x="9" y="95"/>
                </a:lnTo>
                <a:lnTo>
                  <a:pt x="0" y="102"/>
                </a:lnTo>
                <a:lnTo>
                  <a:pt x="16" y="116"/>
                </a:lnTo>
                <a:lnTo>
                  <a:pt x="23" y="111"/>
                </a:lnTo>
                <a:lnTo>
                  <a:pt x="28" y="105"/>
                </a:lnTo>
                <a:lnTo>
                  <a:pt x="36" y="100"/>
                </a:lnTo>
                <a:lnTo>
                  <a:pt x="44" y="95"/>
                </a:lnTo>
                <a:lnTo>
                  <a:pt x="59" y="84"/>
                </a:lnTo>
                <a:lnTo>
                  <a:pt x="73" y="73"/>
                </a:lnTo>
                <a:lnTo>
                  <a:pt x="80" y="66"/>
                </a:lnTo>
                <a:lnTo>
                  <a:pt x="87" y="61"/>
                </a:lnTo>
                <a:lnTo>
                  <a:pt x="92" y="52"/>
                </a:lnTo>
                <a:lnTo>
                  <a:pt x="98" y="43"/>
                </a:lnTo>
                <a:lnTo>
                  <a:pt x="100" y="39"/>
                </a:lnTo>
                <a:lnTo>
                  <a:pt x="100" y="34"/>
                </a:lnTo>
                <a:lnTo>
                  <a:pt x="101" y="29"/>
                </a:lnTo>
                <a:lnTo>
                  <a:pt x="103" y="23"/>
                </a:lnTo>
                <a:lnTo>
                  <a:pt x="103" y="18"/>
                </a:lnTo>
                <a:lnTo>
                  <a:pt x="103" y="13"/>
                </a:lnTo>
                <a:lnTo>
                  <a:pt x="103" y="6"/>
                </a:lnTo>
                <a:lnTo>
                  <a:pt x="101" y="0"/>
                </a:lnTo>
                <a:lnTo>
                  <a:pt x="101" y="0"/>
                </a:lnTo>
                <a:lnTo>
                  <a:pt x="80" y="2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39" name=""/>
          <p:cNvSpPr/>
          <p:nvPr/>
        </p:nvSpPr>
        <p:spPr>
          <a:xfrm>
            <a:off x="4254480" y="-66600"/>
            <a:ext cx="66600" cy="47520"/>
          </a:xfrm>
          <a:custGeom>
            <a:avLst/>
            <a:gdLst/>
            <a:ahLst/>
            <a:rect l="l" t="t" r="r" b="b"/>
            <a:pathLst>
              <a:path w="83" h="61">
                <a:moveTo>
                  <a:pt x="12" y="22"/>
                </a:moveTo>
                <a:lnTo>
                  <a:pt x="0" y="16"/>
                </a:lnTo>
                <a:lnTo>
                  <a:pt x="5" y="22"/>
                </a:lnTo>
                <a:lnTo>
                  <a:pt x="9" y="23"/>
                </a:lnTo>
                <a:lnTo>
                  <a:pt x="14" y="23"/>
                </a:lnTo>
                <a:lnTo>
                  <a:pt x="18" y="25"/>
                </a:lnTo>
                <a:lnTo>
                  <a:pt x="26" y="29"/>
                </a:lnTo>
                <a:lnTo>
                  <a:pt x="37" y="30"/>
                </a:lnTo>
                <a:lnTo>
                  <a:pt x="42" y="32"/>
                </a:lnTo>
                <a:lnTo>
                  <a:pt x="46" y="36"/>
                </a:lnTo>
                <a:lnTo>
                  <a:pt x="50" y="38"/>
                </a:lnTo>
                <a:lnTo>
                  <a:pt x="55" y="41"/>
                </a:lnTo>
                <a:lnTo>
                  <a:pt x="57" y="45"/>
                </a:lnTo>
                <a:lnTo>
                  <a:pt x="60" y="50"/>
                </a:lnTo>
                <a:lnTo>
                  <a:pt x="60" y="52"/>
                </a:lnTo>
                <a:lnTo>
                  <a:pt x="60" y="55"/>
                </a:lnTo>
                <a:lnTo>
                  <a:pt x="62" y="57"/>
                </a:lnTo>
                <a:lnTo>
                  <a:pt x="62" y="61"/>
                </a:lnTo>
                <a:lnTo>
                  <a:pt x="83" y="59"/>
                </a:lnTo>
                <a:lnTo>
                  <a:pt x="83" y="55"/>
                </a:lnTo>
                <a:lnTo>
                  <a:pt x="82" y="50"/>
                </a:lnTo>
                <a:lnTo>
                  <a:pt x="80" y="45"/>
                </a:lnTo>
                <a:lnTo>
                  <a:pt x="78" y="41"/>
                </a:lnTo>
                <a:lnTo>
                  <a:pt x="74" y="34"/>
                </a:lnTo>
                <a:lnTo>
                  <a:pt x="69" y="27"/>
                </a:lnTo>
                <a:lnTo>
                  <a:pt x="64" y="22"/>
                </a:lnTo>
                <a:lnTo>
                  <a:pt x="57" y="18"/>
                </a:lnTo>
                <a:lnTo>
                  <a:pt x="51" y="13"/>
                </a:lnTo>
                <a:lnTo>
                  <a:pt x="44" y="11"/>
                </a:lnTo>
                <a:lnTo>
                  <a:pt x="32" y="7"/>
                </a:lnTo>
                <a:lnTo>
                  <a:pt x="23" y="6"/>
                </a:lnTo>
                <a:lnTo>
                  <a:pt x="19" y="4"/>
                </a:lnTo>
                <a:lnTo>
                  <a:pt x="16" y="4"/>
                </a:lnTo>
                <a:lnTo>
                  <a:pt x="16" y="4"/>
                </a:lnTo>
                <a:lnTo>
                  <a:pt x="18" y="6"/>
                </a:lnTo>
                <a:lnTo>
                  <a:pt x="7" y="0"/>
                </a:lnTo>
                <a:lnTo>
                  <a:pt x="12" y="22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0" name=""/>
          <p:cNvSpPr/>
          <p:nvPr/>
        </p:nvSpPr>
        <p:spPr>
          <a:xfrm>
            <a:off x="4189320" y="-150840"/>
            <a:ext cx="76320" cy="101520"/>
          </a:xfrm>
          <a:custGeom>
            <a:avLst/>
            <a:gdLst/>
            <a:ahLst/>
            <a:rect l="l" t="t" r="r" b="b"/>
            <a:pathLst>
              <a:path w="96" h="129">
                <a:moveTo>
                  <a:pt x="0" y="11"/>
                </a:moveTo>
                <a:lnTo>
                  <a:pt x="11" y="22"/>
                </a:lnTo>
                <a:lnTo>
                  <a:pt x="2" y="18"/>
                </a:lnTo>
                <a:lnTo>
                  <a:pt x="7" y="32"/>
                </a:lnTo>
                <a:lnTo>
                  <a:pt x="11" y="41"/>
                </a:lnTo>
                <a:lnTo>
                  <a:pt x="13" y="50"/>
                </a:lnTo>
                <a:lnTo>
                  <a:pt x="18" y="61"/>
                </a:lnTo>
                <a:lnTo>
                  <a:pt x="21" y="73"/>
                </a:lnTo>
                <a:lnTo>
                  <a:pt x="27" y="82"/>
                </a:lnTo>
                <a:lnTo>
                  <a:pt x="34" y="93"/>
                </a:lnTo>
                <a:lnTo>
                  <a:pt x="37" y="98"/>
                </a:lnTo>
                <a:lnTo>
                  <a:pt x="41" y="104"/>
                </a:lnTo>
                <a:lnTo>
                  <a:pt x="45" y="107"/>
                </a:lnTo>
                <a:lnTo>
                  <a:pt x="50" y="113"/>
                </a:lnTo>
                <a:lnTo>
                  <a:pt x="53" y="116"/>
                </a:lnTo>
                <a:lnTo>
                  <a:pt x="59" y="120"/>
                </a:lnTo>
                <a:lnTo>
                  <a:pt x="64" y="123"/>
                </a:lnTo>
                <a:lnTo>
                  <a:pt x="70" y="125"/>
                </a:lnTo>
                <a:lnTo>
                  <a:pt x="77" y="127"/>
                </a:lnTo>
                <a:lnTo>
                  <a:pt x="82" y="129"/>
                </a:lnTo>
                <a:lnTo>
                  <a:pt x="89" y="129"/>
                </a:lnTo>
                <a:lnTo>
                  <a:pt x="96" y="129"/>
                </a:lnTo>
                <a:lnTo>
                  <a:pt x="93" y="107"/>
                </a:lnTo>
                <a:lnTo>
                  <a:pt x="87" y="107"/>
                </a:lnTo>
                <a:lnTo>
                  <a:pt x="84" y="107"/>
                </a:lnTo>
                <a:lnTo>
                  <a:pt x="82" y="107"/>
                </a:lnTo>
                <a:lnTo>
                  <a:pt x="78" y="105"/>
                </a:lnTo>
                <a:lnTo>
                  <a:pt x="75" y="105"/>
                </a:lnTo>
                <a:lnTo>
                  <a:pt x="71" y="104"/>
                </a:lnTo>
                <a:lnTo>
                  <a:pt x="68" y="100"/>
                </a:lnTo>
                <a:lnTo>
                  <a:pt x="64" y="98"/>
                </a:lnTo>
                <a:lnTo>
                  <a:pt x="61" y="95"/>
                </a:lnTo>
                <a:lnTo>
                  <a:pt x="59" y="91"/>
                </a:lnTo>
                <a:lnTo>
                  <a:pt x="55" y="88"/>
                </a:lnTo>
                <a:lnTo>
                  <a:pt x="52" y="82"/>
                </a:lnTo>
                <a:lnTo>
                  <a:pt x="46" y="73"/>
                </a:lnTo>
                <a:lnTo>
                  <a:pt x="41" y="65"/>
                </a:lnTo>
                <a:lnTo>
                  <a:pt x="37" y="54"/>
                </a:lnTo>
                <a:lnTo>
                  <a:pt x="34" y="43"/>
                </a:lnTo>
                <a:lnTo>
                  <a:pt x="30" y="34"/>
                </a:lnTo>
                <a:lnTo>
                  <a:pt x="27" y="25"/>
                </a:lnTo>
                <a:lnTo>
                  <a:pt x="23" y="13"/>
                </a:lnTo>
                <a:lnTo>
                  <a:pt x="11" y="0"/>
                </a:lnTo>
                <a:lnTo>
                  <a:pt x="21" y="11"/>
                </a:lnTo>
                <a:lnTo>
                  <a:pt x="0" y="11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1" name=""/>
          <p:cNvSpPr/>
          <p:nvPr/>
        </p:nvSpPr>
        <p:spPr>
          <a:xfrm>
            <a:off x="4164120" y="-220680"/>
            <a:ext cx="41040" cy="77760"/>
          </a:xfrm>
          <a:custGeom>
            <a:avLst/>
            <a:gdLst/>
            <a:ahLst/>
            <a:rect l="l" t="t" r="r" b="b"/>
            <a:pathLst>
              <a:path w="53" h="98">
                <a:moveTo>
                  <a:pt x="0" y="2"/>
                </a:moveTo>
                <a:lnTo>
                  <a:pt x="0" y="6"/>
                </a:lnTo>
                <a:lnTo>
                  <a:pt x="4" y="16"/>
                </a:lnTo>
                <a:lnTo>
                  <a:pt x="9" y="30"/>
                </a:lnTo>
                <a:lnTo>
                  <a:pt x="14" y="45"/>
                </a:lnTo>
                <a:lnTo>
                  <a:pt x="20" y="61"/>
                </a:lnTo>
                <a:lnTo>
                  <a:pt x="25" y="75"/>
                </a:lnTo>
                <a:lnTo>
                  <a:pt x="29" y="87"/>
                </a:lnTo>
                <a:lnTo>
                  <a:pt x="32" y="96"/>
                </a:lnTo>
                <a:lnTo>
                  <a:pt x="32" y="98"/>
                </a:lnTo>
                <a:lnTo>
                  <a:pt x="53" y="98"/>
                </a:lnTo>
                <a:lnTo>
                  <a:pt x="52" y="91"/>
                </a:lnTo>
                <a:lnTo>
                  <a:pt x="48" y="82"/>
                </a:lnTo>
                <a:lnTo>
                  <a:pt x="45" y="70"/>
                </a:lnTo>
                <a:lnTo>
                  <a:pt x="39" y="55"/>
                </a:lnTo>
                <a:lnTo>
                  <a:pt x="34" y="39"/>
                </a:lnTo>
                <a:lnTo>
                  <a:pt x="29" y="25"/>
                </a:lnTo>
                <a:lnTo>
                  <a:pt x="25" y="11"/>
                </a:lnTo>
                <a:lnTo>
                  <a:pt x="21" y="0"/>
                </a:lnTo>
                <a:lnTo>
                  <a:pt x="21" y="2"/>
                </a:lnTo>
                <a:lnTo>
                  <a:pt x="0" y="2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2" name=""/>
          <p:cNvSpPr/>
          <p:nvPr/>
        </p:nvSpPr>
        <p:spPr>
          <a:xfrm>
            <a:off x="4157640" y="-309600"/>
            <a:ext cx="22320" cy="90360"/>
          </a:xfrm>
          <a:custGeom>
            <a:avLst/>
            <a:gdLst/>
            <a:ahLst/>
            <a:rect l="l" t="t" r="r" b="b"/>
            <a:pathLst>
              <a:path w="28" h="114">
                <a:moveTo>
                  <a:pt x="11" y="20"/>
                </a:moveTo>
                <a:lnTo>
                  <a:pt x="2" y="7"/>
                </a:lnTo>
                <a:lnTo>
                  <a:pt x="0" y="16"/>
                </a:lnTo>
                <a:lnTo>
                  <a:pt x="0" y="27"/>
                </a:lnTo>
                <a:lnTo>
                  <a:pt x="2" y="41"/>
                </a:lnTo>
                <a:lnTo>
                  <a:pt x="4" y="57"/>
                </a:lnTo>
                <a:lnTo>
                  <a:pt x="4" y="73"/>
                </a:lnTo>
                <a:lnTo>
                  <a:pt x="7" y="89"/>
                </a:lnTo>
                <a:lnTo>
                  <a:pt x="7" y="103"/>
                </a:lnTo>
                <a:lnTo>
                  <a:pt x="7" y="114"/>
                </a:lnTo>
                <a:lnTo>
                  <a:pt x="28" y="114"/>
                </a:lnTo>
                <a:lnTo>
                  <a:pt x="28" y="102"/>
                </a:lnTo>
                <a:lnTo>
                  <a:pt x="27" y="87"/>
                </a:lnTo>
                <a:lnTo>
                  <a:pt x="25" y="71"/>
                </a:lnTo>
                <a:lnTo>
                  <a:pt x="23" y="55"/>
                </a:lnTo>
                <a:lnTo>
                  <a:pt x="21" y="39"/>
                </a:lnTo>
                <a:lnTo>
                  <a:pt x="21" y="27"/>
                </a:lnTo>
                <a:lnTo>
                  <a:pt x="21" y="16"/>
                </a:lnTo>
                <a:lnTo>
                  <a:pt x="21" y="14"/>
                </a:lnTo>
                <a:lnTo>
                  <a:pt x="11" y="0"/>
                </a:lnTo>
                <a:lnTo>
                  <a:pt x="11" y="2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3" name=""/>
          <p:cNvSpPr/>
          <p:nvPr/>
        </p:nvSpPr>
        <p:spPr>
          <a:xfrm>
            <a:off x="4140360" y="-324000"/>
            <a:ext cx="25200" cy="32040"/>
          </a:xfrm>
          <a:custGeom>
            <a:avLst/>
            <a:gdLst/>
            <a:ahLst/>
            <a:rect l="l" t="t" r="r" b="b"/>
            <a:pathLst>
              <a:path w="32" h="39">
                <a:moveTo>
                  <a:pt x="0" y="0"/>
                </a:moveTo>
                <a:lnTo>
                  <a:pt x="0" y="0"/>
                </a:lnTo>
                <a:lnTo>
                  <a:pt x="1" y="7"/>
                </a:lnTo>
                <a:lnTo>
                  <a:pt x="3" y="14"/>
                </a:lnTo>
                <a:lnTo>
                  <a:pt x="7" y="20"/>
                </a:lnTo>
                <a:lnTo>
                  <a:pt x="8" y="25"/>
                </a:lnTo>
                <a:lnTo>
                  <a:pt x="14" y="31"/>
                </a:lnTo>
                <a:lnTo>
                  <a:pt x="17" y="34"/>
                </a:lnTo>
                <a:lnTo>
                  <a:pt x="23" y="38"/>
                </a:lnTo>
                <a:lnTo>
                  <a:pt x="30" y="39"/>
                </a:lnTo>
                <a:lnTo>
                  <a:pt x="30" y="18"/>
                </a:lnTo>
                <a:lnTo>
                  <a:pt x="32" y="18"/>
                </a:lnTo>
                <a:lnTo>
                  <a:pt x="30" y="18"/>
                </a:lnTo>
                <a:lnTo>
                  <a:pt x="28" y="16"/>
                </a:lnTo>
                <a:lnTo>
                  <a:pt x="26" y="13"/>
                </a:lnTo>
                <a:lnTo>
                  <a:pt x="23" y="9"/>
                </a:lnTo>
                <a:lnTo>
                  <a:pt x="21" y="6"/>
                </a:lnTo>
                <a:lnTo>
                  <a:pt x="21" y="2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4760" bIns="-14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4" name=""/>
          <p:cNvSpPr/>
          <p:nvPr/>
        </p:nvSpPr>
        <p:spPr>
          <a:xfrm>
            <a:off x="4110120" y="-363600"/>
            <a:ext cx="47520" cy="39600"/>
          </a:xfrm>
          <a:custGeom>
            <a:avLst/>
            <a:gdLst/>
            <a:ahLst/>
            <a:rect l="l" t="t" r="r" b="b"/>
            <a:pathLst>
              <a:path w="61" h="50">
                <a:moveTo>
                  <a:pt x="13" y="20"/>
                </a:moveTo>
                <a:lnTo>
                  <a:pt x="0" y="13"/>
                </a:lnTo>
                <a:lnTo>
                  <a:pt x="4" y="18"/>
                </a:lnTo>
                <a:lnTo>
                  <a:pt x="6" y="22"/>
                </a:lnTo>
                <a:lnTo>
                  <a:pt x="9" y="24"/>
                </a:lnTo>
                <a:lnTo>
                  <a:pt x="13" y="25"/>
                </a:lnTo>
                <a:lnTo>
                  <a:pt x="18" y="31"/>
                </a:lnTo>
                <a:lnTo>
                  <a:pt x="25" y="34"/>
                </a:lnTo>
                <a:lnTo>
                  <a:pt x="32" y="40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40" y="48"/>
                </a:lnTo>
                <a:lnTo>
                  <a:pt x="40" y="50"/>
                </a:lnTo>
                <a:lnTo>
                  <a:pt x="61" y="50"/>
                </a:lnTo>
                <a:lnTo>
                  <a:pt x="61" y="45"/>
                </a:lnTo>
                <a:lnTo>
                  <a:pt x="57" y="40"/>
                </a:lnTo>
                <a:lnTo>
                  <a:pt x="56" y="36"/>
                </a:lnTo>
                <a:lnTo>
                  <a:pt x="52" y="31"/>
                </a:lnTo>
                <a:lnTo>
                  <a:pt x="47" y="24"/>
                </a:lnTo>
                <a:lnTo>
                  <a:pt x="38" y="18"/>
                </a:lnTo>
                <a:lnTo>
                  <a:pt x="31" y="13"/>
                </a:lnTo>
                <a:lnTo>
                  <a:pt x="24" y="9"/>
                </a:lnTo>
                <a:lnTo>
                  <a:pt x="24" y="9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8" y="0"/>
                </a:lnTo>
                <a:lnTo>
                  <a:pt x="13" y="20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5" name=""/>
          <p:cNvSpPr/>
          <p:nvPr/>
        </p:nvSpPr>
        <p:spPr>
          <a:xfrm>
            <a:off x="4089240" y="-363600"/>
            <a:ext cx="32040" cy="39600"/>
          </a:xfrm>
          <a:custGeom>
            <a:avLst/>
            <a:gdLst/>
            <a:ahLst/>
            <a:rect l="l" t="t" r="r" b="b"/>
            <a:pathLst>
              <a:path w="39" h="50">
                <a:moveTo>
                  <a:pt x="0" y="48"/>
                </a:moveTo>
                <a:lnTo>
                  <a:pt x="8" y="50"/>
                </a:lnTo>
                <a:lnTo>
                  <a:pt x="12" y="50"/>
                </a:lnTo>
                <a:lnTo>
                  <a:pt x="17" y="48"/>
                </a:lnTo>
                <a:lnTo>
                  <a:pt x="23" y="47"/>
                </a:lnTo>
                <a:lnTo>
                  <a:pt x="26" y="43"/>
                </a:lnTo>
                <a:lnTo>
                  <a:pt x="30" y="38"/>
                </a:lnTo>
                <a:lnTo>
                  <a:pt x="33" y="31"/>
                </a:lnTo>
                <a:lnTo>
                  <a:pt x="35" y="25"/>
                </a:lnTo>
                <a:lnTo>
                  <a:pt x="37" y="22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3" y="0"/>
                </a:lnTo>
                <a:lnTo>
                  <a:pt x="28" y="2"/>
                </a:lnTo>
                <a:lnTo>
                  <a:pt x="24" y="6"/>
                </a:lnTo>
                <a:lnTo>
                  <a:pt x="21" y="8"/>
                </a:lnTo>
                <a:lnTo>
                  <a:pt x="19" y="11"/>
                </a:lnTo>
                <a:lnTo>
                  <a:pt x="16" y="16"/>
                </a:lnTo>
                <a:lnTo>
                  <a:pt x="14" y="24"/>
                </a:lnTo>
                <a:lnTo>
                  <a:pt x="10" y="27"/>
                </a:lnTo>
                <a:lnTo>
                  <a:pt x="8" y="31"/>
                </a:lnTo>
                <a:lnTo>
                  <a:pt x="8" y="31"/>
                </a:lnTo>
                <a:lnTo>
                  <a:pt x="8" y="31"/>
                </a:lnTo>
                <a:lnTo>
                  <a:pt x="14" y="34"/>
                </a:lnTo>
                <a:lnTo>
                  <a:pt x="0" y="48"/>
                </a:lnTo>
                <a:close/>
              </a:path>
            </a:pathLst>
          </a:custGeom>
          <a:solidFill>
            <a:srgbClr val="969595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6" name=""/>
          <p:cNvSpPr/>
          <p:nvPr/>
        </p:nvSpPr>
        <p:spPr>
          <a:xfrm>
            <a:off x="4060800" y="-404640"/>
            <a:ext cx="39600" cy="79200"/>
          </a:xfrm>
          <a:custGeom>
            <a:avLst/>
            <a:gdLst/>
            <a:ahLst/>
            <a:rect l="l" t="t" r="r" b="b"/>
            <a:pathLst>
              <a:path w="50" h="99">
                <a:moveTo>
                  <a:pt x="11" y="21"/>
                </a:moveTo>
                <a:lnTo>
                  <a:pt x="0" y="12"/>
                </a:lnTo>
                <a:lnTo>
                  <a:pt x="5" y="28"/>
                </a:lnTo>
                <a:lnTo>
                  <a:pt x="14" y="55"/>
                </a:lnTo>
                <a:lnTo>
                  <a:pt x="19" y="67"/>
                </a:lnTo>
                <a:lnTo>
                  <a:pt x="23" y="80"/>
                </a:lnTo>
                <a:lnTo>
                  <a:pt x="25" y="85"/>
                </a:lnTo>
                <a:lnTo>
                  <a:pt x="28" y="91"/>
                </a:lnTo>
                <a:lnTo>
                  <a:pt x="32" y="96"/>
                </a:lnTo>
                <a:lnTo>
                  <a:pt x="36" y="99"/>
                </a:lnTo>
                <a:lnTo>
                  <a:pt x="50" y="85"/>
                </a:lnTo>
                <a:lnTo>
                  <a:pt x="50" y="83"/>
                </a:lnTo>
                <a:lnTo>
                  <a:pt x="48" y="82"/>
                </a:lnTo>
                <a:lnTo>
                  <a:pt x="44" y="76"/>
                </a:lnTo>
                <a:lnTo>
                  <a:pt x="43" y="73"/>
                </a:lnTo>
                <a:lnTo>
                  <a:pt x="39" y="60"/>
                </a:lnTo>
                <a:lnTo>
                  <a:pt x="34" y="48"/>
                </a:lnTo>
                <a:lnTo>
                  <a:pt x="25" y="23"/>
                </a:lnTo>
                <a:lnTo>
                  <a:pt x="21" y="7"/>
                </a:lnTo>
                <a:lnTo>
                  <a:pt x="11" y="0"/>
                </a:lnTo>
                <a:lnTo>
                  <a:pt x="11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7" name=""/>
          <p:cNvSpPr/>
          <p:nvPr/>
        </p:nvSpPr>
        <p:spPr>
          <a:xfrm>
            <a:off x="4049640" y="-404640"/>
            <a:ext cx="20880" cy="21960"/>
          </a:xfrm>
          <a:custGeom>
            <a:avLst/>
            <a:gdLst/>
            <a:ahLst/>
            <a:rect l="l" t="t" r="r" b="b"/>
            <a:pathLst>
              <a:path w="25" h="26">
                <a:moveTo>
                  <a:pt x="3" y="26"/>
                </a:moveTo>
                <a:lnTo>
                  <a:pt x="14" y="25"/>
                </a:lnTo>
                <a:lnTo>
                  <a:pt x="16" y="23"/>
                </a:lnTo>
                <a:lnTo>
                  <a:pt x="19" y="21"/>
                </a:lnTo>
                <a:lnTo>
                  <a:pt x="23" y="21"/>
                </a:lnTo>
                <a:lnTo>
                  <a:pt x="25" y="21"/>
                </a:lnTo>
                <a:lnTo>
                  <a:pt x="25" y="0"/>
                </a:lnTo>
                <a:lnTo>
                  <a:pt x="17" y="0"/>
                </a:lnTo>
                <a:lnTo>
                  <a:pt x="12" y="2"/>
                </a:lnTo>
                <a:lnTo>
                  <a:pt x="5" y="5"/>
                </a:lnTo>
                <a:lnTo>
                  <a:pt x="0" y="10"/>
                </a:lnTo>
                <a:lnTo>
                  <a:pt x="10" y="7"/>
                </a:lnTo>
                <a:lnTo>
                  <a:pt x="3" y="2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8" name=""/>
          <p:cNvSpPr/>
          <p:nvPr/>
        </p:nvSpPr>
        <p:spPr>
          <a:xfrm>
            <a:off x="3932280" y="-496800"/>
            <a:ext cx="125280" cy="114120"/>
          </a:xfrm>
          <a:custGeom>
            <a:avLst/>
            <a:gdLst/>
            <a:ahLst/>
            <a:rect l="l" t="t" r="r" b="b"/>
            <a:pathLst>
              <a:path w="159" h="144">
                <a:moveTo>
                  <a:pt x="2" y="20"/>
                </a:moveTo>
                <a:lnTo>
                  <a:pt x="0" y="20"/>
                </a:lnTo>
                <a:lnTo>
                  <a:pt x="2" y="22"/>
                </a:lnTo>
                <a:lnTo>
                  <a:pt x="9" y="25"/>
                </a:lnTo>
                <a:lnTo>
                  <a:pt x="16" y="32"/>
                </a:lnTo>
                <a:lnTo>
                  <a:pt x="25" y="39"/>
                </a:lnTo>
                <a:lnTo>
                  <a:pt x="48" y="59"/>
                </a:lnTo>
                <a:lnTo>
                  <a:pt x="73" y="80"/>
                </a:lnTo>
                <a:lnTo>
                  <a:pt x="96" y="102"/>
                </a:lnTo>
                <a:lnTo>
                  <a:pt x="119" y="121"/>
                </a:lnTo>
                <a:lnTo>
                  <a:pt x="130" y="130"/>
                </a:lnTo>
                <a:lnTo>
                  <a:pt x="137" y="136"/>
                </a:lnTo>
                <a:lnTo>
                  <a:pt x="144" y="141"/>
                </a:lnTo>
                <a:lnTo>
                  <a:pt x="151" y="144"/>
                </a:lnTo>
                <a:lnTo>
                  <a:pt x="159" y="125"/>
                </a:lnTo>
                <a:lnTo>
                  <a:pt x="157" y="125"/>
                </a:lnTo>
                <a:lnTo>
                  <a:pt x="151" y="120"/>
                </a:lnTo>
                <a:lnTo>
                  <a:pt x="143" y="114"/>
                </a:lnTo>
                <a:lnTo>
                  <a:pt x="134" y="105"/>
                </a:lnTo>
                <a:lnTo>
                  <a:pt x="111" y="88"/>
                </a:lnTo>
                <a:lnTo>
                  <a:pt x="87" y="64"/>
                </a:lnTo>
                <a:lnTo>
                  <a:pt x="62" y="43"/>
                </a:lnTo>
                <a:lnTo>
                  <a:pt x="39" y="23"/>
                </a:lnTo>
                <a:lnTo>
                  <a:pt x="29" y="16"/>
                </a:lnTo>
                <a:lnTo>
                  <a:pt x="22" y="9"/>
                </a:lnTo>
                <a:lnTo>
                  <a:pt x="14" y="4"/>
                </a:lnTo>
                <a:lnTo>
                  <a:pt x="7" y="0"/>
                </a:lnTo>
                <a:lnTo>
                  <a:pt x="6" y="0"/>
                </a:lnTo>
                <a:lnTo>
                  <a:pt x="2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49" name=""/>
          <p:cNvSpPr/>
          <p:nvPr/>
        </p:nvSpPr>
        <p:spPr>
          <a:xfrm>
            <a:off x="3825720" y="-533520"/>
            <a:ext cx="109800" cy="50760"/>
          </a:xfrm>
          <a:custGeom>
            <a:avLst/>
            <a:gdLst/>
            <a:ahLst/>
            <a:rect l="l" t="t" r="r" b="b"/>
            <a:pathLst>
              <a:path w="139" h="64">
                <a:moveTo>
                  <a:pt x="0" y="18"/>
                </a:moveTo>
                <a:lnTo>
                  <a:pt x="1" y="19"/>
                </a:lnTo>
                <a:lnTo>
                  <a:pt x="9" y="23"/>
                </a:lnTo>
                <a:lnTo>
                  <a:pt x="19" y="27"/>
                </a:lnTo>
                <a:lnTo>
                  <a:pt x="34" y="34"/>
                </a:lnTo>
                <a:lnTo>
                  <a:pt x="53" y="41"/>
                </a:lnTo>
                <a:lnTo>
                  <a:pt x="76" y="48"/>
                </a:lnTo>
                <a:lnTo>
                  <a:pt x="103" y="57"/>
                </a:lnTo>
                <a:lnTo>
                  <a:pt x="133" y="64"/>
                </a:lnTo>
                <a:lnTo>
                  <a:pt x="139" y="44"/>
                </a:lnTo>
                <a:lnTo>
                  <a:pt x="108" y="37"/>
                </a:lnTo>
                <a:lnTo>
                  <a:pt x="83" y="28"/>
                </a:lnTo>
                <a:lnTo>
                  <a:pt x="60" y="21"/>
                </a:lnTo>
                <a:lnTo>
                  <a:pt x="42" y="14"/>
                </a:lnTo>
                <a:lnTo>
                  <a:pt x="28" y="9"/>
                </a:lnTo>
                <a:lnTo>
                  <a:pt x="17" y="3"/>
                </a:lnTo>
                <a:lnTo>
                  <a:pt x="10" y="2"/>
                </a:lnTo>
                <a:lnTo>
                  <a:pt x="9" y="0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0" name=""/>
          <p:cNvSpPr/>
          <p:nvPr/>
        </p:nvSpPr>
        <p:spPr>
          <a:xfrm>
            <a:off x="3801960" y="-533520"/>
            <a:ext cx="28800" cy="19080"/>
          </a:xfrm>
          <a:custGeom>
            <a:avLst/>
            <a:gdLst/>
            <a:ahLst/>
            <a:rect l="l" t="t" r="r" b="b"/>
            <a:pathLst>
              <a:path w="36" h="23">
                <a:moveTo>
                  <a:pt x="2" y="23"/>
                </a:moveTo>
                <a:lnTo>
                  <a:pt x="36" y="19"/>
                </a:lnTo>
                <a:lnTo>
                  <a:pt x="34" y="0"/>
                </a:lnTo>
                <a:lnTo>
                  <a:pt x="0" y="3"/>
                </a:lnTo>
                <a:lnTo>
                  <a:pt x="2" y="2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1" name=""/>
          <p:cNvSpPr/>
          <p:nvPr/>
        </p:nvSpPr>
        <p:spPr>
          <a:xfrm>
            <a:off x="3701880" y="-563400"/>
            <a:ext cx="109800" cy="42840"/>
          </a:xfrm>
          <a:custGeom>
            <a:avLst/>
            <a:gdLst/>
            <a:ahLst/>
            <a:rect l="l" t="t" r="r" b="b"/>
            <a:pathLst>
              <a:path w="137" h="53">
                <a:moveTo>
                  <a:pt x="0" y="21"/>
                </a:moveTo>
                <a:lnTo>
                  <a:pt x="2" y="21"/>
                </a:lnTo>
                <a:lnTo>
                  <a:pt x="7" y="21"/>
                </a:lnTo>
                <a:lnTo>
                  <a:pt x="19" y="21"/>
                </a:lnTo>
                <a:lnTo>
                  <a:pt x="37" y="23"/>
                </a:lnTo>
                <a:lnTo>
                  <a:pt x="60" y="26"/>
                </a:lnTo>
                <a:lnTo>
                  <a:pt x="71" y="28"/>
                </a:lnTo>
                <a:lnTo>
                  <a:pt x="82" y="32"/>
                </a:lnTo>
                <a:lnTo>
                  <a:pt x="91" y="35"/>
                </a:lnTo>
                <a:lnTo>
                  <a:pt x="100" y="39"/>
                </a:lnTo>
                <a:lnTo>
                  <a:pt x="103" y="41"/>
                </a:lnTo>
                <a:lnTo>
                  <a:pt x="107" y="42"/>
                </a:lnTo>
                <a:lnTo>
                  <a:pt x="110" y="44"/>
                </a:lnTo>
                <a:lnTo>
                  <a:pt x="112" y="46"/>
                </a:lnTo>
                <a:lnTo>
                  <a:pt x="114" y="48"/>
                </a:lnTo>
                <a:lnTo>
                  <a:pt x="114" y="49"/>
                </a:lnTo>
                <a:lnTo>
                  <a:pt x="116" y="51"/>
                </a:lnTo>
                <a:lnTo>
                  <a:pt x="116" y="53"/>
                </a:lnTo>
                <a:lnTo>
                  <a:pt x="137" y="49"/>
                </a:lnTo>
                <a:lnTo>
                  <a:pt x="135" y="44"/>
                </a:lnTo>
                <a:lnTo>
                  <a:pt x="133" y="39"/>
                </a:lnTo>
                <a:lnTo>
                  <a:pt x="130" y="35"/>
                </a:lnTo>
                <a:lnTo>
                  <a:pt x="126" y="32"/>
                </a:lnTo>
                <a:lnTo>
                  <a:pt x="123" y="28"/>
                </a:lnTo>
                <a:lnTo>
                  <a:pt x="119" y="25"/>
                </a:lnTo>
                <a:lnTo>
                  <a:pt x="114" y="23"/>
                </a:lnTo>
                <a:lnTo>
                  <a:pt x="108" y="19"/>
                </a:lnTo>
                <a:lnTo>
                  <a:pt x="100" y="16"/>
                </a:lnTo>
                <a:lnTo>
                  <a:pt x="87" y="12"/>
                </a:lnTo>
                <a:lnTo>
                  <a:pt x="75" y="9"/>
                </a:lnTo>
                <a:lnTo>
                  <a:pt x="64" y="7"/>
                </a:lnTo>
                <a:lnTo>
                  <a:pt x="41" y="3"/>
                </a:lnTo>
                <a:lnTo>
                  <a:pt x="21" y="1"/>
                </a:lnTo>
                <a:lnTo>
                  <a:pt x="7" y="0"/>
                </a:lnTo>
                <a:lnTo>
                  <a:pt x="2" y="0"/>
                </a:lnTo>
                <a:lnTo>
                  <a:pt x="3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2" name=""/>
          <p:cNvSpPr/>
          <p:nvPr/>
        </p:nvSpPr>
        <p:spPr>
          <a:xfrm>
            <a:off x="3651120" y="-566640"/>
            <a:ext cx="54000" cy="19080"/>
          </a:xfrm>
          <a:custGeom>
            <a:avLst/>
            <a:gdLst/>
            <a:ahLst/>
            <a:rect l="l" t="t" r="r" b="b"/>
            <a:pathLst>
              <a:path w="69" h="25">
                <a:moveTo>
                  <a:pt x="21" y="13"/>
                </a:moveTo>
                <a:lnTo>
                  <a:pt x="5" y="16"/>
                </a:lnTo>
                <a:lnTo>
                  <a:pt x="12" y="20"/>
                </a:lnTo>
                <a:lnTo>
                  <a:pt x="20" y="21"/>
                </a:lnTo>
                <a:lnTo>
                  <a:pt x="27" y="23"/>
                </a:lnTo>
                <a:lnTo>
                  <a:pt x="36" y="23"/>
                </a:lnTo>
                <a:lnTo>
                  <a:pt x="52" y="23"/>
                </a:lnTo>
                <a:lnTo>
                  <a:pt x="66" y="25"/>
                </a:lnTo>
                <a:lnTo>
                  <a:pt x="69" y="5"/>
                </a:lnTo>
                <a:lnTo>
                  <a:pt x="53" y="4"/>
                </a:lnTo>
                <a:lnTo>
                  <a:pt x="37" y="4"/>
                </a:lnTo>
                <a:lnTo>
                  <a:pt x="28" y="2"/>
                </a:lnTo>
                <a:lnTo>
                  <a:pt x="23" y="2"/>
                </a:lnTo>
                <a:lnTo>
                  <a:pt x="18" y="0"/>
                </a:lnTo>
                <a:lnTo>
                  <a:pt x="16" y="0"/>
                </a:lnTo>
                <a:lnTo>
                  <a:pt x="0" y="5"/>
                </a:lnTo>
                <a:lnTo>
                  <a:pt x="21" y="1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3" name=""/>
          <p:cNvSpPr/>
          <p:nvPr/>
        </p:nvSpPr>
        <p:spPr>
          <a:xfrm>
            <a:off x="3646440" y="-561960"/>
            <a:ext cx="20520" cy="23760"/>
          </a:xfrm>
          <a:custGeom>
            <a:avLst/>
            <a:gdLst/>
            <a:ahLst/>
            <a:rect l="l" t="t" r="r" b="b"/>
            <a:pathLst>
              <a:path w="26" h="31">
                <a:moveTo>
                  <a:pt x="5" y="31"/>
                </a:moveTo>
                <a:lnTo>
                  <a:pt x="5" y="31"/>
                </a:lnTo>
                <a:lnTo>
                  <a:pt x="12" y="29"/>
                </a:lnTo>
                <a:lnTo>
                  <a:pt x="14" y="27"/>
                </a:lnTo>
                <a:lnTo>
                  <a:pt x="17" y="24"/>
                </a:lnTo>
                <a:lnTo>
                  <a:pt x="19" y="20"/>
                </a:lnTo>
                <a:lnTo>
                  <a:pt x="23" y="15"/>
                </a:lnTo>
                <a:lnTo>
                  <a:pt x="26" y="8"/>
                </a:lnTo>
                <a:lnTo>
                  <a:pt x="5" y="0"/>
                </a:lnTo>
                <a:lnTo>
                  <a:pt x="3" y="8"/>
                </a:lnTo>
                <a:lnTo>
                  <a:pt x="0" y="11"/>
                </a:lnTo>
                <a:lnTo>
                  <a:pt x="0" y="11"/>
                </a:lnTo>
                <a:lnTo>
                  <a:pt x="1" y="11"/>
                </a:lnTo>
                <a:lnTo>
                  <a:pt x="5" y="11"/>
                </a:lnTo>
                <a:lnTo>
                  <a:pt x="5" y="3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4" name=""/>
          <p:cNvSpPr/>
          <p:nvPr/>
        </p:nvSpPr>
        <p:spPr>
          <a:xfrm>
            <a:off x="3587760" y="-565200"/>
            <a:ext cx="61920" cy="27000"/>
          </a:xfrm>
          <a:custGeom>
            <a:avLst/>
            <a:gdLst/>
            <a:ahLst/>
            <a:rect l="l" t="t" r="r" b="b"/>
            <a:pathLst>
              <a:path w="76" h="34">
                <a:moveTo>
                  <a:pt x="0" y="19"/>
                </a:moveTo>
                <a:lnTo>
                  <a:pt x="0" y="19"/>
                </a:lnTo>
                <a:lnTo>
                  <a:pt x="9" y="21"/>
                </a:lnTo>
                <a:lnTo>
                  <a:pt x="17" y="21"/>
                </a:lnTo>
                <a:lnTo>
                  <a:pt x="26" y="23"/>
                </a:lnTo>
                <a:lnTo>
                  <a:pt x="35" y="27"/>
                </a:lnTo>
                <a:lnTo>
                  <a:pt x="44" y="28"/>
                </a:lnTo>
                <a:lnTo>
                  <a:pt x="55" y="30"/>
                </a:lnTo>
                <a:lnTo>
                  <a:pt x="66" y="34"/>
                </a:lnTo>
                <a:lnTo>
                  <a:pt x="76" y="34"/>
                </a:lnTo>
                <a:lnTo>
                  <a:pt x="76" y="14"/>
                </a:lnTo>
                <a:lnTo>
                  <a:pt x="67" y="12"/>
                </a:lnTo>
                <a:lnTo>
                  <a:pt x="58" y="12"/>
                </a:lnTo>
                <a:lnTo>
                  <a:pt x="50" y="9"/>
                </a:lnTo>
                <a:lnTo>
                  <a:pt x="41" y="7"/>
                </a:lnTo>
                <a:lnTo>
                  <a:pt x="32" y="3"/>
                </a:lnTo>
                <a:lnTo>
                  <a:pt x="21" y="2"/>
                </a:lnTo>
                <a:lnTo>
                  <a:pt x="12" y="0"/>
                </a:lnTo>
                <a:lnTo>
                  <a:pt x="0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5" name=""/>
          <p:cNvSpPr/>
          <p:nvPr/>
        </p:nvSpPr>
        <p:spPr>
          <a:xfrm>
            <a:off x="3557520" y="-565200"/>
            <a:ext cx="30240" cy="38160"/>
          </a:xfrm>
          <a:custGeom>
            <a:avLst/>
            <a:gdLst/>
            <a:ahLst/>
            <a:rect l="l" t="t" r="r" b="b"/>
            <a:pathLst>
              <a:path w="39" h="48">
                <a:moveTo>
                  <a:pt x="10" y="48"/>
                </a:moveTo>
                <a:lnTo>
                  <a:pt x="21" y="37"/>
                </a:lnTo>
                <a:lnTo>
                  <a:pt x="21" y="32"/>
                </a:lnTo>
                <a:lnTo>
                  <a:pt x="21" y="27"/>
                </a:lnTo>
                <a:lnTo>
                  <a:pt x="23" y="25"/>
                </a:lnTo>
                <a:lnTo>
                  <a:pt x="23" y="23"/>
                </a:lnTo>
                <a:lnTo>
                  <a:pt x="23" y="23"/>
                </a:lnTo>
                <a:lnTo>
                  <a:pt x="24" y="23"/>
                </a:lnTo>
                <a:lnTo>
                  <a:pt x="24" y="21"/>
                </a:lnTo>
                <a:lnTo>
                  <a:pt x="32" y="21"/>
                </a:lnTo>
                <a:lnTo>
                  <a:pt x="39" y="19"/>
                </a:lnTo>
                <a:lnTo>
                  <a:pt x="39" y="0"/>
                </a:lnTo>
                <a:lnTo>
                  <a:pt x="28" y="0"/>
                </a:lnTo>
                <a:lnTo>
                  <a:pt x="19" y="2"/>
                </a:lnTo>
                <a:lnTo>
                  <a:pt x="16" y="3"/>
                </a:lnTo>
                <a:lnTo>
                  <a:pt x="12" y="5"/>
                </a:lnTo>
                <a:lnTo>
                  <a:pt x="8" y="7"/>
                </a:lnTo>
                <a:lnTo>
                  <a:pt x="5" y="12"/>
                </a:lnTo>
                <a:lnTo>
                  <a:pt x="1" y="18"/>
                </a:lnTo>
                <a:lnTo>
                  <a:pt x="1" y="25"/>
                </a:lnTo>
                <a:lnTo>
                  <a:pt x="0" y="30"/>
                </a:lnTo>
                <a:lnTo>
                  <a:pt x="0" y="37"/>
                </a:lnTo>
                <a:lnTo>
                  <a:pt x="10" y="27"/>
                </a:lnTo>
                <a:lnTo>
                  <a:pt x="10" y="4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6" name=""/>
          <p:cNvSpPr/>
          <p:nvPr/>
        </p:nvSpPr>
        <p:spPr>
          <a:xfrm>
            <a:off x="3436920" y="-568440"/>
            <a:ext cx="128520" cy="41400"/>
          </a:xfrm>
          <a:custGeom>
            <a:avLst/>
            <a:gdLst/>
            <a:ahLst/>
            <a:rect l="l" t="t" r="r" b="b"/>
            <a:pathLst>
              <a:path w="162" h="52">
                <a:moveTo>
                  <a:pt x="0" y="20"/>
                </a:moveTo>
                <a:lnTo>
                  <a:pt x="0" y="20"/>
                </a:lnTo>
                <a:lnTo>
                  <a:pt x="11" y="22"/>
                </a:lnTo>
                <a:lnTo>
                  <a:pt x="22" y="22"/>
                </a:lnTo>
                <a:lnTo>
                  <a:pt x="31" y="23"/>
                </a:lnTo>
                <a:lnTo>
                  <a:pt x="39" y="25"/>
                </a:lnTo>
                <a:lnTo>
                  <a:pt x="59" y="31"/>
                </a:lnTo>
                <a:lnTo>
                  <a:pt x="77" y="36"/>
                </a:lnTo>
                <a:lnTo>
                  <a:pt x="95" y="41"/>
                </a:lnTo>
                <a:lnTo>
                  <a:pt x="116" y="47"/>
                </a:lnTo>
                <a:lnTo>
                  <a:pt x="127" y="48"/>
                </a:lnTo>
                <a:lnTo>
                  <a:pt x="137" y="50"/>
                </a:lnTo>
                <a:lnTo>
                  <a:pt x="150" y="52"/>
                </a:lnTo>
                <a:lnTo>
                  <a:pt x="162" y="52"/>
                </a:lnTo>
                <a:lnTo>
                  <a:pt x="162" y="31"/>
                </a:lnTo>
                <a:lnTo>
                  <a:pt x="150" y="31"/>
                </a:lnTo>
                <a:lnTo>
                  <a:pt x="139" y="31"/>
                </a:lnTo>
                <a:lnTo>
                  <a:pt x="130" y="29"/>
                </a:lnTo>
                <a:lnTo>
                  <a:pt x="120" y="27"/>
                </a:lnTo>
                <a:lnTo>
                  <a:pt x="102" y="22"/>
                </a:lnTo>
                <a:lnTo>
                  <a:pt x="82" y="16"/>
                </a:lnTo>
                <a:lnTo>
                  <a:pt x="64" y="11"/>
                </a:lnTo>
                <a:lnTo>
                  <a:pt x="45" y="6"/>
                </a:lnTo>
                <a:lnTo>
                  <a:pt x="34" y="4"/>
                </a:lnTo>
                <a:lnTo>
                  <a:pt x="23" y="2"/>
                </a:lnTo>
                <a:lnTo>
                  <a:pt x="11" y="0"/>
                </a:lnTo>
                <a:lnTo>
                  <a:pt x="0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7" name=""/>
          <p:cNvSpPr/>
          <p:nvPr/>
        </p:nvSpPr>
        <p:spPr>
          <a:xfrm>
            <a:off x="3408480" y="-568440"/>
            <a:ext cx="28440" cy="41400"/>
          </a:xfrm>
          <a:custGeom>
            <a:avLst/>
            <a:gdLst/>
            <a:ahLst/>
            <a:rect l="l" t="t" r="r" b="b"/>
            <a:pathLst>
              <a:path w="35" h="52">
                <a:moveTo>
                  <a:pt x="0" y="52"/>
                </a:moveTo>
                <a:lnTo>
                  <a:pt x="16" y="52"/>
                </a:lnTo>
                <a:lnTo>
                  <a:pt x="21" y="41"/>
                </a:lnTo>
                <a:lnTo>
                  <a:pt x="28" y="29"/>
                </a:lnTo>
                <a:lnTo>
                  <a:pt x="30" y="25"/>
                </a:lnTo>
                <a:lnTo>
                  <a:pt x="33" y="22"/>
                </a:lnTo>
                <a:lnTo>
                  <a:pt x="35" y="22"/>
                </a:lnTo>
                <a:lnTo>
                  <a:pt x="35" y="22"/>
                </a:lnTo>
                <a:lnTo>
                  <a:pt x="35" y="20"/>
                </a:lnTo>
                <a:lnTo>
                  <a:pt x="35" y="0"/>
                </a:lnTo>
                <a:lnTo>
                  <a:pt x="30" y="0"/>
                </a:lnTo>
                <a:lnTo>
                  <a:pt x="26" y="2"/>
                </a:lnTo>
                <a:lnTo>
                  <a:pt x="21" y="6"/>
                </a:lnTo>
                <a:lnTo>
                  <a:pt x="17" y="7"/>
                </a:lnTo>
                <a:lnTo>
                  <a:pt x="14" y="15"/>
                </a:lnTo>
                <a:lnTo>
                  <a:pt x="9" y="20"/>
                </a:lnTo>
                <a:lnTo>
                  <a:pt x="3" y="31"/>
                </a:lnTo>
                <a:lnTo>
                  <a:pt x="0" y="38"/>
                </a:lnTo>
                <a:lnTo>
                  <a:pt x="16" y="38"/>
                </a:lnTo>
                <a:lnTo>
                  <a:pt x="0" y="5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8" name=""/>
          <p:cNvSpPr/>
          <p:nvPr/>
        </p:nvSpPr>
        <p:spPr>
          <a:xfrm>
            <a:off x="3392640" y="-598320"/>
            <a:ext cx="27000" cy="71280"/>
          </a:xfrm>
          <a:custGeom>
            <a:avLst/>
            <a:gdLst/>
            <a:ahLst/>
            <a:rect l="l" t="t" r="r" b="b"/>
            <a:pathLst>
              <a:path w="36" h="89">
                <a:moveTo>
                  <a:pt x="0" y="19"/>
                </a:moveTo>
                <a:lnTo>
                  <a:pt x="2" y="19"/>
                </a:lnTo>
                <a:lnTo>
                  <a:pt x="7" y="21"/>
                </a:lnTo>
                <a:lnTo>
                  <a:pt x="9" y="23"/>
                </a:lnTo>
                <a:lnTo>
                  <a:pt x="11" y="25"/>
                </a:lnTo>
                <a:lnTo>
                  <a:pt x="11" y="27"/>
                </a:lnTo>
                <a:lnTo>
                  <a:pt x="13" y="28"/>
                </a:lnTo>
                <a:lnTo>
                  <a:pt x="13" y="30"/>
                </a:lnTo>
                <a:lnTo>
                  <a:pt x="13" y="34"/>
                </a:lnTo>
                <a:lnTo>
                  <a:pt x="11" y="39"/>
                </a:lnTo>
                <a:lnTo>
                  <a:pt x="11" y="43"/>
                </a:lnTo>
                <a:lnTo>
                  <a:pt x="9" y="48"/>
                </a:lnTo>
                <a:lnTo>
                  <a:pt x="9" y="55"/>
                </a:lnTo>
                <a:lnTo>
                  <a:pt x="9" y="60"/>
                </a:lnTo>
                <a:lnTo>
                  <a:pt x="9" y="68"/>
                </a:lnTo>
                <a:lnTo>
                  <a:pt x="11" y="75"/>
                </a:lnTo>
                <a:lnTo>
                  <a:pt x="16" y="82"/>
                </a:lnTo>
                <a:lnTo>
                  <a:pt x="22" y="89"/>
                </a:lnTo>
                <a:lnTo>
                  <a:pt x="36" y="75"/>
                </a:lnTo>
                <a:lnTo>
                  <a:pt x="32" y="69"/>
                </a:lnTo>
                <a:lnTo>
                  <a:pt x="31" y="68"/>
                </a:lnTo>
                <a:lnTo>
                  <a:pt x="31" y="64"/>
                </a:lnTo>
                <a:lnTo>
                  <a:pt x="29" y="60"/>
                </a:lnTo>
                <a:lnTo>
                  <a:pt x="29" y="55"/>
                </a:lnTo>
                <a:lnTo>
                  <a:pt x="31" y="52"/>
                </a:lnTo>
                <a:lnTo>
                  <a:pt x="31" y="46"/>
                </a:lnTo>
                <a:lnTo>
                  <a:pt x="32" y="43"/>
                </a:lnTo>
                <a:lnTo>
                  <a:pt x="32" y="37"/>
                </a:lnTo>
                <a:lnTo>
                  <a:pt x="32" y="32"/>
                </a:lnTo>
                <a:lnTo>
                  <a:pt x="32" y="27"/>
                </a:lnTo>
                <a:lnTo>
                  <a:pt x="31" y="19"/>
                </a:lnTo>
                <a:lnTo>
                  <a:pt x="27" y="12"/>
                </a:lnTo>
                <a:lnTo>
                  <a:pt x="22" y="7"/>
                </a:lnTo>
                <a:lnTo>
                  <a:pt x="16" y="3"/>
                </a:lnTo>
                <a:lnTo>
                  <a:pt x="7" y="0"/>
                </a:lnTo>
                <a:lnTo>
                  <a:pt x="7" y="0"/>
                </a:lnTo>
                <a:lnTo>
                  <a:pt x="0" y="19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59" name=""/>
          <p:cNvSpPr/>
          <p:nvPr/>
        </p:nvSpPr>
        <p:spPr>
          <a:xfrm>
            <a:off x="3330720" y="-639720"/>
            <a:ext cx="66600" cy="55440"/>
          </a:xfrm>
          <a:custGeom>
            <a:avLst/>
            <a:gdLst/>
            <a:ahLst/>
            <a:rect l="l" t="t" r="r" b="b"/>
            <a:pathLst>
              <a:path w="83" h="71">
                <a:moveTo>
                  <a:pt x="10" y="21"/>
                </a:moveTo>
                <a:lnTo>
                  <a:pt x="0" y="12"/>
                </a:lnTo>
                <a:lnTo>
                  <a:pt x="2" y="17"/>
                </a:lnTo>
                <a:lnTo>
                  <a:pt x="5" y="23"/>
                </a:lnTo>
                <a:lnTo>
                  <a:pt x="7" y="26"/>
                </a:lnTo>
                <a:lnTo>
                  <a:pt x="12" y="30"/>
                </a:lnTo>
                <a:lnTo>
                  <a:pt x="21" y="39"/>
                </a:lnTo>
                <a:lnTo>
                  <a:pt x="34" y="46"/>
                </a:lnTo>
                <a:lnTo>
                  <a:pt x="46" y="55"/>
                </a:lnTo>
                <a:lnTo>
                  <a:pt x="57" y="62"/>
                </a:lnTo>
                <a:lnTo>
                  <a:pt x="67" y="67"/>
                </a:lnTo>
                <a:lnTo>
                  <a:pt x="76" y="71"/>
                </a:lnTo>
                <a:lnTo>
                  <a:pt x="83" y="53"/>
                </a:lnTo>
                <a:lnTo>
                  <a:pt x="76" y="49"/>
                </a:lnTo>
                <a:lnTo>
                  <a:pt x="67" y="44"/>
                </a:lnTo>
                <a:lnTo>
                  <a:pt x="57" y="37"/>
                </a:lnTo>
                <a:lnTo>
                  <a:pt x="46" y="30"/>
                </a:lnTo>
                <a:lnTo>
                  <a:pt x="35" y="23"/>
                </a:lnTo>
                <a:lnTo>
                  <a:pt x="26" y="16"/>
                </a:lnTo>
                <a:lnTo>
                  <a:pt x="25" y="12"/>
                </a:lnTo>
                <a:lnTo>
                  <a:pt x="21" y="10"/>
                </a:lnTo>
                <a:lnTo>
                  <a:pt x="19" y="8"/>
                </a:lnTo>
                <a:lnTo>
                  <a:pt x="19" y="7"/>
                </a:lnTo>
                <a:lnTo>
                  <a:pt x="10" y="0"/>
                </a:lnTo>
                <a:lnTo>
                  <a:pt x="1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0" name=""/>
          <p:cNvSpPr/>
          <p:nvPr/>
        </p:nvSpPr>
        <p:spPr>
          <a:xfrm>
            <a:off x="3268800" y="-673200"/>
            <a:ext cx="71280" cy="49320"/>
          </a:xfrm>
          <a:custGeom>
            <a:avLst/>
            <a:gdLst/>
            <a:ahLst/>
            <a:rect l="l" t="t" r="r" b="b"/>
            <a:pathLst>
              <a:path w="89" h="62">
                <a:moveTo>
                  <a:pt x="0" y="21"/>
                </a:moveTo>
                <a:lnTo>
                  <a:pt x="0" y="21"/>
                </a:lnTo>
                <a:lnTo>
                  <a:pt x="6" y="21"/>
                </a:lnTo>
                <a:lnTo>
                  <a:pt x="9" y="23"/>
                </a:lnTo>
                <a:lnTo>
                  <a:pt x="15" y="23"/>
                </a:lnTo>
                <a:lnTo>
                  <a:pt x="18" y="24"/>
                </a:lnTo>
                <a:lnTo>
                  <a:pt x="27" y="32"/>
                </a:lnTo>
                <a:lnTo>
                  <a:pt x="38" y="39"/>
                </a:lnTo>
                <a:lnTo>
                  <a:pt x="49" y="48"/>
                </a:lnTo>
                <a:lnTo>
                  <a:pt x="59" y="53"/>
                </a:lnTo>
                <a:lnTo>
                  <a:pt x="66" y="57"/>
                </a:lnTo>
                <a:lnTo>
                  <a:pt x="73" y="60"/>
                </a:lnTo>
                <a:lnTo>
                  <a:pt x="81" y="62"/>
                </a:lnTo>
                <a:lnTo>
                  <a:pt x="89" y="62"/>
                </a:lnTo>
                <a:lnTo>
                  <a:pt x="89" y="41"/>
                </a:lnTo>
                <a:lnTo>
                  <a:pt x="84" y="41"/>
                </a:lnTo>
                <a:lnTo>
                  <a:pt x="81" y="39"/>
                </a:lnTo>
                <a:lnTo>
                  <a:pt x="75" y="39"/>
                </a:lnTo>
                <a:lnTo>
                  <a:pt x="70" y="37"/>
                </a:lnTo>
                <a:lnTo>
                  <a:pt x="61" y="30"/>
                </a:lnTo>
                <a:lnTo>
                  <a:pt x="52" y="23"/>
                </a:lnTo>
                <a:lnTo>
                  <a:pt x="40" y="14"/>
                </a:lnTo>
                <a:lnTo>
                  <a:pt x="29" y="8"/>
                </a:lnTo>
                <a:lnTo>
                  <a:pt x="22" y="5"/>
                </a:lnTo>
                <a:lnTo>
                  <a:pt x="16" y="1"/>
                </a:lnTo>
                <a:lnTo>
                  <a:pt x="8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1" name=""/>
          <p:cNvSpPr/>
          <p:nvPr/>
        </p:nvSpPr>
        <p:spPr>
          <a:xfrm>
            <a:off x="3222720" y="-673200"/>
            <a:ext cx="46080" cy="44640"/>
          </a:xfrm>
          <a:custGeom>
            <a:avLst/>
            <a:gdLst/>
            <a:ahLst/>
            <a:rect l="l" t="t" r="r" b="b"/>
            <a:pathLst>
              <a:path w="58" h="55">
                <a:moveTo>
                  <a:pt x="0" y="41"/>
                </a:moveTo>
                <a:lnTo>
                  <a:pt x="12" y="55"/>
                </a:lnTo>
                <a:lnTo>
                  <a:pt x="18" y="53"/>
                </a:lnTo>
                <a:lnTo>
                  <a:pt x="23" y="51"/>
                </a:lnTo>
                <a:lnTo>
                  <a:pt x="26" y="48"/>
                </a:lnTo>
                <a:lnTo>
                  <a:pt x="30" y="44"/>
                </a:lnTo>
                <a:lnTo>
                  <a:pt x="34" y="39"/>
                </a:lnTo>
                <a:lnTo>
                  <a:pt x="37" y="32"/>
                </a:lnTo>
                <a:lnTo>
                  <a:pt x="39" y="30"/>
                </a:lnTo>
                <a:lnTo>
                  <a:pt x="41" y="26"/>
                </a:lnTo>
                <a:lnTo>
                  <a:pt x="44" y="24"/>
                </a:lnTo>
                <a:lnTo>
                  <a:pt x="44" y="23"/>
                </a:lnTo>
                <a:lnTo>
                  <a:pt x="48" y="23"/>
                </a:lnTo>
                <a:lnTo>
                  <a:pt x="50" y="21"/>
                </a:lnTo>
                <a:lnTo>
                  <a:pt x="53" y="21"/>
                </a:lnTo>
                <a:lnTo>
                  <a:pt x="58" y="21"/>
                </a:lnTo>
                <a:lnTo>
                  <a:pt x="58" y="0"/>
                </a:lnTo>
                <a:lnTo>
                  <a:pt x="51" y="0"/>
                </a:lnTo>
                <a:lnTo>
                  <a:pt x="44" y="1"/>
                </a:lnTo>
                <a:lnTo>
                  <a:pt x="39" y="3"/>
                </a:lnTo>
                <a:lnTo>
                  <a:pt x="34" y="7"/>
                </a:lnTo>
                <a:lnTo>
                  <a:pt x="28" y="10"/>
                </a:lnTo>
                <a:lnTo>
                  <a:pt x="25" y="14"/>
                </a:lnTo>
                <a:lnTo>
                  <a:pt x="23" y="17"/>
                </a:lnTo>
                <a:lnTo>
                  <a:pt x="19" y="21"/>
                </a:lnTo>
                <a:lnTo>
                  <a:pt x="16" y="26"/>
                </a:lnTo>
                <a:lnTo>
                  <a:pt x="12" y="32"/>
                </a:lnTo>
                <a:lnTo>
                  <a:pt x="10" y="33"/>
                </a:lnTo>
                <a:lnTo>
                  <a:pt x="10" y="35"/>
                </a:lnTo>
                <a:lnTo>
                  <a:pt x="9" y="35"/>
                </a:lnTo>
                <a:lnTo>
                  <a:pt x="9" y="35"/>
                </a:lnTo>
                <a:lnTo>
                  <a:pt x="21" y="49"/>
                </a:lnTo>
                <a:lnTo>
                  <a:pt x="0" y="4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2" name=""/>
          <p:cNvSpPr/>
          <p:nvPr/>
        </p:nvSpPr>
        <p:spPr>
          <a:xfrm>
            <a:off x="3222720" y="-689040"/>
            <a:ext cx="33120" cy="55800"/>
          </a:xfrm>
          <a:custGeom>
            <a:avLst/>
            <a:gdLst/>
            <a:ahLst/>
            <a:rect l="l" t="t" r="r" b="b"/>
            <a:pathLst>
              <a:path w="42" h="71">
                <a:moveTo>
                  <a:pt x="23" y="0"/>
                </a:moveTo>
                <a:lnTo>
                  <a:pt x="23" y="0"/>
                </a:lnTo>
                <a:lnTo>
                  <a:pt x="16" y="18"/>
                </a:lnTo>
                <a:lnTo>
                  <a:pt x="10" y="32"/>
                </a:lnTo>
                <a:lnTo>
                  <a:pt x="7" y="48"/>
                </a:lnTo>
                <a:lnTo>
                  <a:pt x="0" y="63"/>
                </a:lnTo>
                <a:lnTo>
                  <a:pt x="21" y="71"/>
                </a:lnTo>
                <a:lnTo>
                  <a:pt x="26" y="54"/>
                </a:lnTo>
                <a:lnTo>
                  <a:pt x="32" y="39"/>
                </a:lnTo>
                <a:lnTo>
                  <a:pt x="35" y="23"/>
                </a:lnTo>
                <a:lnTo>
                  <a:pt x="42" y="9"/>
                </a:lnTo>
                <a:lnTo>
                  <a:pt x="42" y="9"/>
                </a:lnTo>
                <a:lnTo>
                  <a:pt x="23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3" name=""/>
          <p:cNvSpPr/>
          <p:nvPr/>
        </p:nvSpPr>
        <p:spPr>
          <a:xfrm>
            <a:off x="3219480" y="-754200"/>
            <a:ext cx="42840" cy="71640"/>
          </a:xfrm>
          <a:custGeom>
            <a:avLst/>
            <a:gdLst/>
            <a:ahLst/>
            <a:rect l="l" t="t" r="r" b="b"/>
            <a:pathLst>
              <a:path w="54" h="91">
                <a:moveTo>
                  <a:pt x="11" y="20"/>
                </a:moveTo>
                <a:lnTo>
                  <a:pt x="0" y="11"/>
                </a:lnTo>
                <a:lnTo>
                  <a:pt x="2" y="16"/>
                </a:lnTo>
                <a:lnTo>
                  <a:pt x="4" y="23"/>
                </a:lnTo>
                <a:lnTo>
                  <a:pt x="7" y="29"/>
                </a:lnTo>
                <a:lnTo>
                  <a:pt x="11" y="34"/>
                </a:lnTo>
                <a:lnTo>
                  <a:pt x="18" y="39"/>
                </a:lnTo>
                <a:lnTo>
                  <a:pt x="27" y="47"/>
                </a:lnTo>
                <a:lnTo>
                  <a:pt x="27" y="50"/>
                </a:lnTo>
                <a:lnTo>
                  <a:pt x="29" y="52"/>
                </a:lnTo>
                <a:lnTo>
                  <a:pt x="30" y="56"/>
                </a:lnTo>
                <a:lnTo>
                  <a:pt x="32" y="57"/>
                </a:lnTo>
                <a:lnTo>
                  <a:pt x="32" y="63"/>
                </a:lnTo>
                <a:lnTo>
                  <a:pt x="32" y="68"/>
                </a:lnTo>
                <a:lnTo>
                  <a:pt x="29" y="75"/>
                </a:lnTo>
                <a:lnTo>
                  <a:pt x="27" y="82"/>
                </a:lnTo>
                <a:lnTo>
                  <a:pt x="46" y="91"/>
                </a:lnTo>
                <a:lnTo>
                  <a:pt x="50" y="80"/>
                </a:lnTo>
                <a:lnTo>
                  <a:pt x="52" y="72"/>
                </a:lnTo>
                <a:lnTo>
                  <a:pt x="54" y="63"/>
                </a:lnTo>
                <a:lnTo>
                  <a:pt x="54" y="56"/>
                </a:lnTo>
                <a:lnTo>
                  <a:pt x="52" y="48"/>
                </a:lnTo>
                <a:lnTo>
                  <a:pt x="48" y="41"/>
                </a:lnTo>
                <a:lnTo>
                  <a:pt x="45" y="36"/>
                </a:lnTo>
                <a:lnTo>
                  <a:pt x="39" y="31"/>
                </a:lnTo>
                <a:lnTo>
                  <a:pt x="32" y="25"/>
                </a:lnTo>
                <a:lnTo>
                  <a:pt x="27" y="18"/>
                </a:lnTo>
                <a:lnTo>
                  <a:pt x="23" y="16"/>
                </a:lnTo>
                <a:lnTo>
                  <a:pt x="23" y="15"/>
                </a:lnTo>
                <a:lnTo>
                  <a:pt x="22" y="13"/>
                </a:lnTo>
                <a:lnTo>
                  <a:pt x="22" y="11"/>
                </a:lnTo>
                <a:lnTo>
                  <a:pt x="11" y="0"/>
                </a:lnTo>
                <a:lnTo>
                  <a:pt x="11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4" name=""/>
          <p:cNvSpPr/>
          <p:nvPr/>
        </p:nvSpPr>
        <p:spPr>
          <a:xfrm>
            <a:off x="3220920" y="-754200"/>
            <a:ext cx="7920" cy="15840"/>
          </a:xfrm>
          <a:custGeom>
            <a:avLst/>
            <a:gdLst/>
            <a:ahLst/>
            <a:rect l="l" t="t" r="r" b="b"/>
            <a:pathLst>
              <a:path w="11" h="22">
                <a:moveTo>
                  <a:pt x="0" y="20"/>
                </a:moveTo>
                <a:lnTo>
                  <a:pt x="5" y="22"/>
                </a:lnTo>
                <a:lnTo>
                  <a:pt x="7" y="22"/>
                </a:lnTo>
                <a:lnTo>
                  <a:pt x="9" y="2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11" y="2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5" name=""/>
          <p:cNvSpPr/>
          <p:nvPr/>
        </p:nvSpPr>
        <p:spPr>
          <a:xfrm>
            <a:off x="3141720" y="-819000"/>
            <a:ext cx="87120" cy="79200"/>
          </a:xfrm>
          <a:custGeom>
            <a:avLst/>
            <a:gdLst/>
            <a:ahLst/>
            <a:rect l="l" t="t" r="r" b="b"/>
            <a:pathLst>
              <a:path w="111" h="102">
                <a:moveTo>
                  <a:pt x="0" y="20"/>
                </a:moveTo>
                <a:lnTo>
                  <a:pt x="0" y="20"/>
                </a:lnTo>
                <a:lnTo>
                  <a:pt x="7" y="24"/>
                </a:lnTo>
                <a:lnTo>
                  <a:pt x="13" y="27"/>
                </a:lnTo>
                <a:lnTo>
                  <a:pt x="18" y="32"/>
                </a:lnTo>
                <a:lnTo>
                  <a:pt x="25" y="36"/>
                </a:lnTo>
                <a:lnTo>
                  <a:pt x="36" y="47"/>
                </a:lnTo>
                <a:lnTo>
                  <a:pt x="47" y="57"/>
                </a:lnTo>
                <a:lnTo>
                  <a:pt x="57" y="68"/>
                </a:lnTo>
                <a:lnTo>
                  <a:pt x="68" y="81"/>
                </a:lnTo>
                <a:lnTo>
                  <a:pt x="77" y="86"/>
                </a:lnTo>
                <a:lnTo>
                  <a:pt x="82" y="91"/>
                </a:lnTo>
                <a:lnTo>
                  <a:pt x="91" y="97"/>
                </a:lnTo>
                <a:lnTo>
                  <a:pt x="100" y="102"/>
                </a:lnTo>
                <a:lnTo>
                  <a:pt x="111" y="84"/>
                </a:lnTo>
                <a:lnTo>
                  <a:pt x="104" y="81"/>
                </a:lnTo>
                <a:lnTo>
                  <a:pt x="96" y="75"/>
                </a:lnTo>
                <a:lnTo>
                  <a:pt x="89" y="70"/>
                </a:lnTo>
                <a:lnTo>
                  <a:pt x="84" y="65"/>
                </a:lnTo>
                <a:lnTo>
                  <a:pt x="73" y="56"/>
                </a:lnTo>
                <a:lnTo>
                  <a:pt x="63" y="43"/>
                </a:lnTo>
                <a:lnTo>
                  <a:pt x="52" y="32"/>
                </a:lnTo>
                <a:lnTo>
                  <a:pt x="39" y="22"/>
                </a:lnTo>
                <a:lnTo>
                  <a:pt x="32" y="15"/>
                </a:lnTo>
                <a:lnTo>
                  <a:pt x="25" y="11"/>
                </a:lnTo>
                <a:lnTo>
                  <a:pt x="18" y="6"/>
                </a:lnTo>
                <a:lnTo>
                  <a:pt x="9" y="0"/>
                </a:lnTo>
                <a:lnTo>
                  <a:pt x="9" y="0"/>
                </a:lnTo>
                <a:lnTo>
                  <a:pt x="0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6" name=""/>
          <p:cNvSpPr/>
          <p:nvPr/>
        </p:nvSpPr>
        <p:spPr>
          <a:xfrm>
            <a:off x="3071880" y="-843120"/>
            <a:ext cx="77760" cy="39960"/>
          </a:xfrm>
          <a:custGeom>
            <a:avLst/>
            <a:gdLst/>
            <a:ahLst/>
            <a:rect l="l" t="t" r="r" b="b"/>
            <a:pathLst>
              <a:path w="100" h="50">
                <a:moveTo>
                  <a:pt x="0" y="18"/>
                </a:moveTo>
                <a:lnTo>
                  <a:pt x="0" y="18"/>
                </a:lnTo>
                <a:lnTo>
                  <a:pt x="15" y="25"/>
                </a:lnTo>
                <a:lnTo>
                  <a:pt x="27" y="29"/>
                </a:lnTo>
                <a:lnTo>
                  <a:pt x="38" y="32"/>
                </a:lnTo>
                <a:lnTo>
                  <a:pt x="48" y="36"/>
                </a:lnTo>
                <a:lnTo>
                  <a:pt x="59" y="39"/>
                </a:lnTo>
                <a:lnTo>
                  <a:pt x="70" y="41"/>
                </a:lnTo>
                <a:lnTo>
                  <a:pt x="79" y="45"/>
                </a:lnTo>
                <a:lnTo>
                  <a:pt x="91" y="50"/>
                </a:lnTo>
                <a:lnTo>
                  <a:pt x="100" y="30"/>
                </a:lnTo>
                <a:lnTo>
                  <a:pt x="88" y="27"/>
                </a:lnTo>
                <a:lnTo>
                  <a:pt x="75" y="23"/>
                </a:lnTo>
                <a:lnTo>
                  <a:pt x="66" y="20"/>
                </a:lnTo>
                <a:lnTo>
                  <a:pt x="55" y="16"/>
                </a:lnTo>
                <a:lnTo>
                  <a:pt x="45" y="13"/>
                </a:lnTo>
                <a:lnTo>
                  <a:pt x="34" y="11"/>
                </a:lnTo>
                <a:lnTo>
                  <a:pt x="23" y="6"/>
                </a:lnTo>
                <a:lnTo>
                  <a:pt x="9" y="0"/>
                </a:lnTo>
                <a:lnTo>
                  <a:pt x="0" y="18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7" name=""/>
          <p:cNvSpPr/>
          <p:nvPr/>
        </p:nvSpPr>
        <p:spPr>
          <a:xfrm>
            <a:off x="3025800" y="-871560"/>
            <a:ext cx="52200" cy="41400"/>
          </a:xfrm>
          <a:custGeom>
            <a:avLst/>
            <a:gdLst/>
            <a:ahLst/>
            <a:rect l="l" t="t" r="r" b="b"/>
            <a:pathLst>
              <a:path w="66" h="53">
                <a:moveTo>
                  <a:pt x="0" y="21"/>
                </a:moveTo>
                <a:lnTo>
                  <a:pt x="0" y="21"/>
                </a:lnTo>
                <a:lnTo>
                  <a:pt x="7" y="21"/>
                </a:lnTo>
                <a:lnTo>
                  <a:pt x="13" y="21"/>
                </a:lnTo>
                <a:lnTo>
                  <a:pt x="18" y="23"/>
                </a:lnTo>
                <a:lnTo>
                  <a:pt x="22" y="23"/>
                </a:lnTo>
                <a:lnTo>
                  <a:pt x="23" y="25"/>
                </a:lnTo>
                <a:lnTo>
                  <a:pt x="27" y="26"/>
                </a:lnTo>
                <a:lnTo>
                  <a:pt x="29" y="28"/>
                </a:lnTo>
                <a:lnTo>
                  <a:pt x="31" y="30"/>
                </a:lnTo>
                <a:lnTo>
                  <a:pt x="36" y="35"/>
                </a:lnTo>
                <a:lnTo>
                  <a:pt x="41" y="41"/>
                </a:lnTo>
                <a:lnTo>
                  <a:pt x="45" y="44"/>
                </a:lnTo>
                <a:lnTo>
                  <a:pt x="48" y="48"/>
                </a:lnTo>
                <a:lnTo>
                  <a:pt x="52" y="49"/>
                </a:lnTo>
                <a:lnTo>
                  <a:pt x="56" y="53"/>
                </a:lnTo>
                <a:lnTo>
                  <a:pt x="66" y="35"/>
                </a:lnTo>
                <a:lnTo>
                  <a:pt x="64" y="33"/>
                </a:lnTo>
                <a:lnTo>
                  <a:pt x="63" y="32"/>
                </a:lnTo>
                <a:lnTo>
                  <a:pt x="59" y="30"/>
                </a:lnTo>
                <a:lnTo>
                  <a:pt x="57" y="26"/>
                </a:lnTo>
                <a:lnTo>
                  <a:pt x="54" y="23"/>
                </a:lnTo>
                <a:lnTo>
                  <a:pt x="48" y="16"/>
                </a:lnTo>
                <a:lnTo>
                  <a:pt x="43" y="12"/>
                </a:lnTo>
                <a:lnTo>
                  <a:pt x="39" y="10"/>
                </a:lnTo>
                <a:lnTo>
                  <a:pt x="34" y="7"/>
                </a:lnTo>
                <a:lnTo>
                  <a:pt x="29" y="5"/>
                </a:lnTo>
                <a:lnTo>
                  <a:pt x="23" y="1"/>
                </a:lnTo>
                <a:lnTo>
                  <a:pt x="16" y="1"/>
                </a:lnTo>
                <a:lnTo>
                  <a:pt x="9" y="0"/>
                </a:lnTo>
                <a:lnTo>
                  <a:pt x="0" y="0"/>
                </a:lnTo>
                <a:lnTo>
                  <a:pt x="0" y="21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8" name=""/>
          <p:cNvSpPr/>
          <p:nvPr/>
        </p:nvSpPr>
        <p:spPr>
          <a:xfrm>
            <a:off x="2998800" y="-871560"/>
            <a:ext cx="27000" cy="27000"/>
          </a:xfrm>
          <a:custGeom>
            <a:avLst/>
            <a:gdLst/>
            <a:ahLst/>
            <a:rect l="l" t="t" r="r" b="b"/>
            <a:pathLst>
              <a:path w="33" h="33">
                <a:moveTo>
                  <a:pt x="0" y="33"/>
                </a:moveTo>
                <a:lnTo>
                  <a:pt x="0" y="33"/>
                </a:lnTo>
                <a:lnTo>
                  <a:pt x="3" y="33"/>
                </a:lnTo>
                <a:lnTo>
                  <a:pt x="7" y="33"/>
                </a:lnTo>
                <a:lnTo>
                  <a:pt x="10" y="32"/>
                </a:lnTo>
                <a:lnTo>
                  <a:pt x="14" y="30"/>
                </a:lnTo>
                <a:lnTo>
                  <a:pt x="17" y="26"/>
                </a:lnTo>
                <a:lnTo>
                  <a:pt x="21" y="25"/>
                </a:lnTo>
                <a:lnTo>
                  <a:pt x="23" y="23"/>
                </a:lnTo>
                <a:lnTo>
                  <a:pt x="24" y="21"/>
                </a:lnTo>
                <a:lnTo>
                  <a:pt x="26" y="21"/>
                </a:lnTo>
                <a:lnTo>
                  <a:pt x="28" y="21"/>
                </a:lnTo>
                <a:lnTo>
                  <a:pt x="30" y="19"/>
                </a:lnTo>
                <a:lnTo>
                  <a:pt x="33" y="19"/>
                </a:lnTo>
                <a:lnTo>
                  <a:pt x="33" y="0"/>
                </a:lnTo>
                <a:lnTo>
                  <a:pt x="28" y="0"/>
                </a:lnTo>
                <a:lnTo>
                  <a:pt x="24" y="0"/>
                </a:lnTo>
                <a:lnTo>
                  <a:pt x="19" y="1"/>
                </a:lnTo>
                <a:lnTo>
                  <a:pt x="16" y="3"/>
                </a:lnTo>
                <a:lnTo>
                  <a:pt x="10" y="5"/>
                </a:lnTo>
                <a:lnTo>
                  <a:pt x="7" y="10"/>
                </a:lnTo>
                <a:lnTo>
                  <a:pt x="5" y="12"/>
                </a:lnTo>
                <a:lnTo>
                  <a:pt x="3" y="12"/>
                </a:lnTo>
                <a:lnTo>
                  <a:pt x="3" y="12"/>
                </a:lnTo>
                <a:lnTo>
                  <a:pt x="3" y="14"/>
                </a:lnTo>
                <a:lnTo>
                  <a:pt x="1" y="14"/>
                </a:lnTo>
                <a:lnTo>
                  <a:pt x="0" y="14"/>
                </a:lnTo>
                <a:lnTo>
                  <a:pt x="0" y="33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69" name=""/>
          <p:cNvSpPr/>
          <p:nvPr/>
        </p:nvSpPr>
        <p:spPr>
          <a:xfrm>
            <a:off x="2975040" y="-868320"/>
            <a:ext cx="23760" cy="23760"/>
          </a:xfrm>
          <a:custGeom>
            <a:avLst/>
            <a:gdLst/>
            <a:ahLst/>
            <a:rect l="l" t="t" r="r" b="b"/>
            <a:pathLst>
              <a:path w="31" h="30">
                <a:moveTo>
                  <a:pt x="11" y="20"/>
                </a:moveTo>
                <a:lnTo>
                  <a:pt x="0" y="11"/>
                </a:lnTo>
                <a:lnTo>
                  <a:pt x="0" y="14"/>
                </a:lnTo>
                <a:lnTo>
                  <a:pt x="4" y="20"/>
                </a:lnTo>
                <a:lnTo>
                  <a:pt x="6" y="23"/>
                </a:lnTo>
                <a:lnTo>
                  <a:pt x="11" y="27"/>
                </a:lnTo>
                <a:lnTo>
                  <a:pt x="15" y="29"/>
                </a:lnTo>
                <a:lnTo>
                  <a:pt x="20" y="30"/>
                </a:lnTo>
                <a:lnTo>
                  <a:pt x="25" y="30"/>
                </a:lnTo>
                <a:lnTo>
                  <a:pt x="31" y="30"/>
                </a:lnTo>
                <a:lnTo>
                  <a:pt x="31" y="11"/>
                </a:lnTo>
                <a:lnTo>
                  <a:pt x="27" y="11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2" y="9"/>
                </a:lnTo>
                <a:lnTo>
                  <a:pt x="23" y="11"/>
                </a:lnTo>
                <a:lnTo>
                  <a:pt x="11" y="0"/>
                </a:lnTo>
                <a:lnTo>
                  <a:pt x="11" y="2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70" name=""/>
          <p:cNvSpPr/>
          <p:nvPr/>
        </p:nvSpPr>
        <p:spPr>
          <a:xfrm>
            <a:off x="2968560" y="-868320"/>
            <a:ext cx="14400" cy="15840"/>
          </a:xfrm>
          <a:custGeom>
            <a:avLst/>
            <a:gdLst/>
            <a:ahLst/>
            <a:rect l="l" t="t" r="r" b="b"/>
            <a:pathLst>
              <a:path w="20" h="22">
                <a:moveTo>
                  <a:pt x="0" y="22"/>
                </a:moveTo>
                <a:lnTo>
                  <a:pt x="0" y="22"/>
                </a:lnTo>
                <a:lnTo>
                  <a:pt x="4" y="22"/>
                </a:lnTo>
                <a:lnTo>
                  <a:pt x="9" y="22"/>
                </a:lnTo>
                <a:lnTo>
                  <a:pt x="13" y="22"/>
                </a:lnTo>
                <a:lnTo>
                  <a:pt x="20" y="22"/>
                </a:lnTo>
                <a:lnTo>
                  <a:pt x="20" y="0"/>
                </a:lnTo>
                <a:lnTo>
                  <a:pt x="13" y="0"/>
                </a:lnTo>
                <a:lnTo>
                  <a:pt x="9" y="0"/>
                </a:lnTo>
                <a:lnTo>
                  <a:pt x="4" y="0"/>
                </a:lnTo>
                <a:lnTo>
                  <a:pt x="0" y="0"/>
                </a:lnTo>
                <a:lnTo>
                  <a:pt x="0" y="22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71" name=""/>
          <p:cNvSpPr/>
          <p:nvPr/>
        </p:nvSpPr>
        <p:spPr>
          <a:xfrm>
            <a:off x="2897280" y="-868320"/>
            <a:ext cx="71280" cy="34920"/>
          </a:xfrm>
          <a:custGeom>
            <a:avLst/>
            <a:gdLst/>
            <a:ahLst/>
            <a:rect l="l" t="t" r="r" b="b"/>
            <a:pathLst>
              <a:path w="89" h="45">
                <a:moveTo>
                  <a:pt x="0" y="45"/>
                </a:moveTo>
                <a:lnTo>
                  <a:pt x="0" y="45"/>
                </a:lnTo>
                <a:lnTo>
                  <a:pt x="8" y="45"/>
                </a:lnTo>
                <a:lnTo>
                  <a:pt x="16" y="43"/>
                </a:lnTo>
                <a:lnTo>
                  <a:pt x="24" y="43"/>
                </a:lnTo>
                <a:lnTo>
                  <a:pt x="29" y="39"/>
                </a:lnTo>
                <a:lnTo>
                  <a:pt x="41" y="36"/>
                </a:lnTo>
                <a:lnTo>
                  <a:pt x="52" y="32"/>
                </a:lnTo>
                <a:lnTo>
                  <a:pt x="61" y="27"/>
                </a:lnTo>
                <a:lnTo>
                  <a:pt x="72" y="23"/>
                </a:lnTo>
                <a:lnTo>
                  <a:pt x="75" y="23"/>
                </a:lnTo>
                <a:lnTo>
                  <a:pt x="80" y="22"/>
                </a:lnTo>
                <a:lnTo>
                  <a:pt x="84" y="22"/>
                </a:lnTo>
                <a:lnTo>
                  <a:pt x="89" y="22"/>
                </a:lnTo>
                <a:lnTo>
                  <a:pt x="89" y="0"/>
                </a:lnTo>
                <a:lnTo>
                  <a:pt x="82" y="0"/>
                </a:lnTo>
                <a:lnTo>
                  <a:pt x="75" y="0"/>
                </a:lnTo>
                <a:lnTo>
                  <a:pt x="70" y="2"/>
                </a:lnTo>
                <a:lnTo>
                  <a:pt x="64" y="5"/>
                </a:lnTo>
                <a:lnTo>
                  <a:pt x="54" y="9"/>
                </a:lnTo>
                <a:lnTo>
                  <a:pt x="43" y="13"/>
                </a:lnTo>
                <a:lnTo>
                  <a:pt x="34" y="18"/>
                </a:lnTo>
                <a:lnTo>
                  <a:pt x="24" y="22"/>
                </a:lnTo>
                <a:lnTo>
                  <a:pt x="18" y="22"/>
                </a:lnTo>
                <a:lnTo>
                  <a:pt x="13" y="23"/>
                </a:lnTo>
                <a:lnTo>
                  <a:pt x="8" y="23"/>
                </a:lnTo>
                <a:lnTo>
                  <a:pt x="0" y="23"/>
                </a:lnTo>
                <a:lnTo>
                  <a:pt x="0" y="45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72" name=""/>
          <p:cNvSpPr/>
          <p:nvPr/>
        </p:nvSpPr>
        <p:spPr>
          <a:xfrm>
            <a:off x="2862360" y="-861840"/>
            <a:ext cx="34920" cy="28440"/>
          </a:xfrm>
          <a:custGeom>
            <a:avLst/>
            <a:gdLst/>
            <a:ahLst/>
            <a:rect l="l" t="t" r="r" b="b"/>
            <a:pathLst>
              <a:path w="44" h="36">
                <a:moveTo>
                  <a:pt x="0" y="16"/>
                </a:moveTo>
                <a:lnTo>
                  <a:pt x="3" y="20"/>
                </a:lnTo>
                <a:lnTo>
                  <a:pt x="14" y="25"/>
                </a:lnTo>
                <a:lnTo>
                  <a:pt x="21" y="29"/>
                </a:lnTo>
                <a:lnTo>
                  <a:pt x="28" y="32"/>
                </a:lnTo>
                <a:lnTo>
                  <a:pt x="35" y="36"/>
                </a:lnTo>
                <a:lnTo>
                  <a:pt x="44" y="36"/>
                </a:lnTo>
                <a:lnTo>
                  <a:pt x="44" y="14"/>
                </a:lnTo>
                <a:lnTo>
                  <a:pt x="41" y="14"/>
                </a:lnTo>
                <a:lnTo>
                  <a:pt x="35" y="13"/>
                </a:lnTo>
                <a:lnTo>
                  <a:pt x="30" y="11"/>
                </a:lnTo>
                <a:lnTo>
                  <a:pt x="27" y="9"/>
                </a:lnTo>
                <a:lnTo>
                  <a:pt x="18" y="2"/>
                </a:lnTo>
                <a:lnTo>
                  <a:pt x="14" y="0"/>
                </a:lnTo>
                <a:lnTo>
                  <a:pt x="0" y="16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73" name=""/>
          <p:cNvSpPr/>
          <p:nvPr/>
        </p:nvSpPr>
        <p:spPr>
          <a:xfrm>
            <a:off x="2789280" y="-868320"/>
            <a:ext cx="79200" cy="20520"/>
          </a:xfrm>
          <a:custGeom>
            <a:avLst/>
            <a:gdLst/>
            <a:ahLst/>
            <a:rect l="l" t="t" r="r" b="b"/>
            <a:pathLst>
              <a:path w="100" h="27">
                <a:moveTo>
                  <a:pt x="0" y="7"/>
                </a:moveTo>
                <a:lnTo>
                  <a:pt x="0" y="7"/>
                </a:lnTo>
                <a:lnTo>
                  <a:pt x="2" y="11"/>
                </a:lnTo>
                <a:lnTo>
                  <a:pt x="4" y="14"/>
                </a:lnTo>
                <a:lnTo>
                  <a:pt x="7" y="18"/>
                </a:lnTo>
                <a:lnTo>
                  <a:pt x="9" y="20"/>
                </a:lnTo>
                <a:lnTo>
                  <a:pt x="15" y="22"/>
                </a:lnTo>
                <a:lnTo>
                  <a:pt x="20" y="22"/>
                </a:lnTo>
                <a:lnTo>
                  <a:pt x="32" y="25"/>
                </a:lnTo>
                <a:lnTo>
                  <a:pt x="48" y="25"/>
                </a:lnTo>
                <a:lnTo>
                  <a:pt x="79" y="27"/>
                </a:lnTo>
                <a:lnTo>
                  <a:pt x="100" y="27"/>
                </a:lnTo>
                <a:lnTo>
                  <a:pt x="100" y="7"/>
                </a:lnTo>
                <a:lnTo>
                  <a:pt x="79" y="5"/>
                </a:lnTo>
                <a:lnTo>
                  <a:pt x="48" y="5"/>
                </a:lnTo>
                <a:lnTo>
                  <a:pt x="36" y="4"/>
                </a:lnTo>
                <a:lnTo>
                  <a:pt x="23" y="2"/>
                </a:lnTo>
                <a:lnTo>
                  <a:pt x="22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2" y="4"/>
                </a:lnTo>
                <a:lnTo>
                  <a:pt x="22" y="7"/>
                </a:lnTo>
                <a:lnTo>
                  <a:pt x="0" y="7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74" name=""/>
          <p:cNvSpPr/>
          <p:nvPr/>
        </p:nvSpPr>
        <p:spPr>
          <a:xfrm>
            <a:off x="2789280" y="-893880"/>
            <a:ext cx="25200" cy="30240"/>
          </a:xfrm>
          <a:custGeom>
            <a:avLst/>
            <a:gdLst/>
            <a:ahLst/>
            <a:rect l="l" t="t" r="r" b="b"/>
            <a:pathLst>
              <a:path w="32" h="37">
                <a:moveTo>
                  <a:pt x="11" y="0"/>
                </a:moveTo>
                <a:lnTo>
                  <a:pt x="11" y="0"/>
                </a:lnTo>
                <a:lnTo>
                  <a:pt x="11" y="3"/>
                </a:lnTo>
                <a:lnTo>
                  <a:pt x="9" y="7"/>
                </a:lnTo>
                <a:lnTo>
                  <a:pt x="7" y="11"/>
                </a:lnTo>
                <a:lnTo>
                  <a:pt x="6" y="14"/>
                </a:lnTo>
                <a:lnTo>
                  <a:pt x="4" y="18"/>
                </a:lnTo>
                <a:lnTo>
                  <a:pt x="2" y="25"/>
                </a:lnTo>
                <a:lnTo>
                  <a:pt x="0" y="30"/>
                </a:lnTo>
                <a:lnTo>
                  <a:pt x="0" y="37"/>
                </a:lnTo>
                <a:lnTo>
                  <a:pt x="22" y="37"/>
                </a:lnTo>
                <a:lnTo>
                  <a:pt x="22" y="34"/>
                </a:lnTo>
                <a:lnTo>
                  <a:pt x="23" y="30"/>
                </a:lnTo>
                <a:lnTo>
                  <a:pt x="23" y="27"/>
                </a:lnTo>
                <a:lnTo>
                  <a:pt x="25" y="23"/>
                </a:lnTo>
                <a:lnTo>
                  <a:pt x="27" y="18"/>
                </a:lnTo>
                <a:lnTo>
                  <a:pt x="31" y="12"/>
                </a:lnTo>
                <a:lnTo>
                  <a:pt x="32" y="5"/>
                </a:lnTo>
                <a:lnTo>
                  <a:pt x="32" y="0"/>
                </a:lnTo>
                <a:lnTo>
                  <a:pt x="11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75" name=""/>
          <p:cNvSpPr/>
          <p:nvPr/>
        </p:nvSpPr>
        <p:spPr>
          <a:xfrm>
            <a:off x="2757600" y="-976320"/>
            <a:ext cx="56880" cy="82440"/>
          </a:xfrm>
          <a:custGeom>
            <a:avLst/>
            <a:gdLst/>
            <a:ahLst/>
            <a:rect l="l" t="t" r="r" b="b"/>
            <a:pathLst>
              <a:path w="71" h="105">
                <a:moveTo>
                  <a:pt x="0" y="0"/>
                </a:moveTo>
                <a:lnTo>
                  <a:pt x="0" y="0"/>
                </a:lnTo>
                <a:lnTo>
                  <a:pt x="0" y="11"/>
                </a:lnTo>
                <a:lnTo>
                  <a:pt x="2" y="19"/>
                </a:lnTo>
                <a:lnTo>
                  <a:pt x="6" y="30"/>
                </a:lnTo>
                <a:lnTo>
                  <a:pt x="9" y="37"/>
                </a:lnTo>
                <a:lnTo>
                  <a:pt x="13" y="44"/>
                </a:lnTo>
                <a:lnTo>
                  <a:pt x="18" y="51"/>
                </a:lnTo>
                <a:lnTo>
                  <a:pt x="22" y="57"/>
                </a:lnTo>
                <a:lnTo>
                  <a:pt x="27" y="62"/>
                </a:lnTo>
                <a:lnTo>
                  <a:pt x="36" y="73"/>
                </a:lnTo>
                <a:lnTo>
                  <a:pt x="43" y="84"/>
                </a:lnTo>
                <a:lnTo>
                  <a:pt x="46" y="89"/>
                </a:lnTo>
                <a:lnTo>
                  <a:pt x="48" y="94"/>
                </a:lnTo>
                <a:lnTo>
                  <a:pt x="50" y="98"/>
                </a:lnTo>
                <a:lnTo>
                  <a:pt x="50" y="105"/>
                </a:lnTo>
                <a:lnTo>
                  <a:pt x="71" y="105"/>
                </a:lnTo>
                <a:lnTo>
                  <a:pt x="71" y="96"/>
                </a:lnTo>
                <a:lnTo>
                  <a:pt x="70" y="87"/>
                </a:lnTo>
                <a:lnTo>
                  <a:pt x="66" y="80"/>
                </a:lnTo>
                <a:lnTo>
                  <a:pt x="62" y="73"/>
                </a:lnTo>
                <a:lnTo>
                  <a:pt x="54" y="60"/>
                </a:lnTo>
                <a:lnTo>
                  <a:pt x="43" y="50"/>
                </a:lnTo>
                <a:lnTo>
                  <a:pt x="39" y="44"/>
                </a:lnTo>
                <a:lnTo>
                  <a:pt x="36" y="39"/>
                </a:lnTo>
                <a:lnTo>
                  <a:pt x="32" y="34"/>
                </a:lnTo>
                <a:lnTo>
                  <a:pt x="29" y="28"/>
                </a:lnTo>
                <a:lnTo>
                  <a:pt x="25" y="21"/>
                </a:lnTo>
                <a:lnTo>
                  <a:pt x="23" y="16"/>
                </a:lnTo>
                <a:lnTo>
                  <a:pt x="22" y="9"/>
                </a:lnTo>
                <a:lnTo>
                  <a:pt x="22" y="0"/>
                </a:lnTo>
                <a:lnTo>
                  <a:pt x="0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76" name=""/>
          <p:cNvSpPr/>
          <p:nvPr/>
        </p:nvSpPr>
        <p:spPr>
          <a:xfrm>
            <a:off x="2757600" y="-1001880"/>
            <a:ext cx="21960" cy="25560"/>
          </a:xfrm>
          <a:custGeom>
            <a:avLst/>
            <a:gdLst/>
            <a:ahLst/>
            <a:rect l="l" t="t" r="r" b="b"/>
            <a:pathLst>
              <a:path w="29" h="32">
                <a:moveTo>
                  <a:pt x="9" y="0"/>
                </a:moveTo>
                <a:lnTo>
                  <a:pt x="6" y="7"/>
                </a:lnTo>
                <a:lnTo>
                  <a:pt x="2" y="14"/>
                </a:lnTo>
                <a:lnTo>
                  <a:pt x="0" y="23"/>
                </a:lnTo>
                <a:lnTo>
                  <a:pt x="0" y="32"/>
                </a:lnTo>
                <a:lnTo>
                  <a:pt x="22" y="32"/>
                </a:lnTo>
                <a:lnTo>
                  <a:pt x="23" y="27"/>
                </a:lnTo>
                <a:lnTo>
                  <a:pt x="23" y="19"/>
                </a:lnTo>
                <a:lnTo>
                  <a:pt x="27" y="14"/>
                </a:lnTo>
                <a:lnTo>
                  <a:pt x="29" y="9"/>
                </a:lnTo>
                <a:lnTo>
                  <a:pt x="9" y="0"/>
                </a:lnTo>
                <a:close/>
              </a:path>
            </a:pathLst>
          </a:cu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77" name=""/>
          <p:cNvSpPr/>
          <p:nvPr/>
        </p:nvSpPr>
        <p:spPr>
          <a:xfrm>
            <a:off x="2187720" y="6242040"/>
            <a:ext cx="382320" cy="330120"/>
          </a:xfrm>
          <a:custGeom>
            <a:avLst/>
            <a:gdLst/>
            <a:ahLst/>
            <a:rect l="l" t="t" r="r" b="b"/>
            <a:pathLst>
              <a:path w="480" h="417">
                <a:moveTo>
                  <a:pt x="473" y="331"/>
                </a:moveTo>
                <a:lnTo>
                  <a:pt x="313" y="331"/>
                </a:lnTo>
                <a:lnTo>
                  <a:pt x="274" y="7"/>
                </a:lnTo>
                <a:lnTo>
                  <a:pt x="269" y="7"/>
                </a:lnTo>
                <a:lnTo>
                  <a:pt x="263" y="7"/>
                </a:lnTo>
                <a:lnTo>
                  <a:pt x="258" y="7"/>
                </a:lnTo>
                <a:lnTo>
                  <a:pt x="251" y="9"/>
                </a:lnTo>
                <a:lnTo>
                  <a:pt x="247" y="11"/>
                </a:lnTo>
                <a:lnTo>
                  <a:pt x="242" y="15"/>
                </a:lnTo>
                <a:lnTo>
                  <a:pt x="238" y="16"/>
                </a:lnTo>
                <a:lnTo>
                  <a:pt x="233" y="20"/>
                </a:lnTo>
                <a:lnTo>
                  <a:pt x="230" y="20"/>
                </a:lnTo>
                <a:lnTo>
                  <a:pt x="224" y="22"/>
                </a:lnTo>
                <a:lnTo>
                  <a:pt x="221" y="20"/>
                </a:lnTo>
                <a:lnTo>
                  <a:pt x="215" y="20"/>
                </a:lnTo>
                <a:lnTo>
                  <a:pt x="212" y="16"/>
                </a:lnTo>
                <a:lnTo>
                  <a:pt x="208" y="13"/>
                </a:lnTo>
                <a:lnTo>
                  <a:pt x="201" y="7"/>
                </a:lnTo>
                <a:lnTo>
                  <a:pt x="196" y="0"/>
                </a:lnTo>
                <a:lnTo>
                  <a:pt x="192" y="9"/>
                </a:lnTo>
                <a:lnTo>
                  <a:pt x="189" y="18"/>
                </a:lnTo>
                <a:lnTo>
                  <a:pt x="185" y="27"/>
                </a:lnTo>
                <a:lnTo>
                  <a:pt x="180" y="34"/>
                </a:lnTo>
                <a:lnTo>
                  <a:pt x="176" y="38"/>
                </a:lnTo>
                <a:lnTo>
                  <a:pt x="174" y="39"/>
                </a:lnTo>
                <a:lnTo>
                  <a:pt x="171" y="43"/>
                </a:lnTo>
                <a:lnTo>
                  <a:pt x="167" y="45"/>
                </a:lnTo>
                <a:lnTo>
                  <a:pt x="164" y="47"/>
                </a:lnTo>
                <a:lnTo>
                  <a:pt x="160" y="48"/>
                </a:lnTo>
                <a:lnTo>
                  <a:pt x="157" y="48"/>
                </a:lnTo>
                <a:lnTo>
                  <a:pt x="153" y="48"/>
                </a:lnTo>
                <a:lnTo>
                  <a:pt x="149" y="48"/>
                </a:lnTo>
                <a:lnTo>
                  <a:pt x="146" y="48"/>
                </a:lnTo>
                <a:lnTo>
                  <a:pt x="142" y="47"/>
                </a:lnTo>
                <a:lnTo>
                  <a:pt x="139" y="45"/>
                </a:lnTo>
                <a:lnTo>
                  <a:pt x="133" y="43"/>
                </a:lnTo>
                <a:lnTo>
                  <a:pt x="128" y="41"/>
                </a:lnTo>
                <a:lnTo>
                  <a:pt x="123" y="41"/>
                </a:lnTo>
                <a:lnTo>
                  <a:pt x="117" y="41"/>
                </a:lnTo>
                <a:lnTo>
                  <a:pt x="117" y="45"/>
                </a:lnTo>
                <a:lnTo>
                  <a:pt x="117" y="48"/>
                </a:lnTo>
                <a:lnTo>
                  <a:pt x="119" y="52"/>
                </a:lnTo>
                <a:lnTo>
                  <a:pt x="119" y="54"/>
                </a:lnTo>
                <a:lnTo>
                  <a:pt x="121" y="57"/>
                </a:lnTo>
                <a:lnTo>
                  <a:pt x="125" y="61"/>
                </a:lnTo>
                <a:lnTo>
                  <a:pt x="132" y="64"/>
                </a:lnTo>
                <a:lnTo>
                  <a:pt x="135" y="70"/>
                </a:lnTo>
                <a:lnTo>
                  <a:pt x="121" y="70"/>
                </a:lnTo>
                <a:lnTo>
                  <a:pt x="117" y="71"/>
                </a:lnTo>
                <a:lnTo>
                  <a:pt x="116" y="75"/>
                </a:lnTo>
                <a:lnTo>
                  <a:pt x="112" y="79"/>
                </a:lnTo>
                <a:lnTo>
                  <a:pt x="112" y="82"/>
                </a:lnTo>
                <a:lnTo>
                  <a:pt x="110" y="89"/>
                </a:lnTo>
                <a:lnTo>
                  <a:pt x="110" y="96"/>
                </a:lnTo>
                <a:lnTo>
                  <a:pt x="110" y="102"/>
                </a:lnTo>
                <a:lnTo>
                  <a:pt x="114" y="111"/>
                </a:lnTo>
                <a:lnTo>
                  <a:pt x="117" y="118"/>
                </a:lnTo>
                <a:lnTo>
                  <a:pt x="121" y="127"/>
                </a:lnTo>
                <a:lnTo>
                  <a:pt x="123" y="130"/>
                </a:lnTo>
                <a:lnTo>
                  <a:pt x="126" y="134"/>
                </a:lnTo>
                <a:lnTo>
                  <a:pt x="130" y="137"/>
                </a:lnTo>
                <a:lnTo>
                  <a:pt x="133" y="139"/>
                </a:lnTo>
                <a:lnTo>
                  <a:pt x="135" y="143"/>
                </a:lnTo>
                <a:lnTo>
                  <a:pt x="139" y="144"/>
                </a:lnTo>
                <a:lnTo>
                  <a:pt x="142" y="144"/>
                </a:lnTo>
                <a:lnTo>
                  <a:pt x="146" y="144"/>
                </a:lnTo>
                <a:lnTo>
                  <a:pt x="149" y="144"/>
                </a:lnTo>
                <a:lnTo>
                  <a:pt x="153" y="144"/>
                </a:lnTo>
                <a:lnTo>
                  <a:pt x="157" y="143"/>
                </a:lnTo>
                <a:lnTo>
                  <a:pt x="160" y="143"/>
                </a:lnTo>
                <a:lnTo>
                  <a:pt x="167" y="139"/>
                </a:lnTo>
                <a:lnTo>
                  <a:pt x="173" y="136"/>
                </a:lnTo>
                <a:lnTo>
                  <a:pt x="180" y="132"/>
                </a:lnTo>
                <a:lnTo>
                  <a:pt x="187" y="127"/>
                </a:lnTo>
                <a:lnTo>
                  <a:pt x="190" y="127"/>
                </a:lnTo>
                <a:lnTo>
                  <a:pt x="194" y="125"/>
                </a:lnTo>
                <a:lnTo>
                  <a:pt x="199" y="125"/>
                </a:lnTo>
                <a:lnTo>
                  <a:pt x="203" y="125"/>
                </a:lnTo>
                <a:lnTo>
                  <a:pt x="205" y="125"/>
                </a:lnTo>
                <a:lnTo>
                  <a:pt x="208" y="125"/>
                </a:lnTo>
                <a:lnTo>
                  <a:pt x="212" y="125"/>
                </a:lnTo>
                <a:lnTo>
                  <a:pt x="217" y="128"/>
                </a:lnTo>
                <a:lnTo>
                  <a:pt x="219" y="130"/>
                </a:lnTo>
                <a:lnTo>
                  <a:pt x="219" y="134"/>
                </a:lnTo>
                <a:lnTo>
                  <a:pt x="219" y="136"/>
                </a:lnTo>
                <a:lnTo>
                  <a:pt x="217" y="137"/>
                </a:lnTo>
                <a:lnTo>
                  <a:pt x="215" y="143"/>
                </a:lnTo>
                <a:lnTo>
                  <a:pt x="212" y="146"/>
                </a:lnTo>
                <a:lnTo>
                  <a:pt x="206" y="150"/>
                </a:lnTo>
                <a:lnTo>
                  <a:pt x="203" y="155"/>
                </a:lnTo>
                <a:lnTo>
                  <a:pt x="196" y="157"/>
                </a:lnTo>
                <a:lnTo>
                  <a:pt x="190" y="160"/>
                </a:lnTo>
                <a:lnTo>
                  <a:pt x="178" y="168"/>
                </a:lnTo>
                <a:lnTo>
                  <a:pt x="167" y="175"/>
                </a:lnTo>
                <a:lnTo>
                  <a:pt x="162" y="178"/>
                </a:lnTo>
                <a:lnTo>
                  <a:pt x="160" y="184"/>
                </a:lnTo>
                <a:lnTo>
                  <a:pt x="158" y="185"/>
                </a:lnTo>
                <a:lnTo>
                  <a:pt x="157" y="187"/>
                </a:lnTo>
                <a:lnTo>
                  <a:pt x="157" y="191"/>
                </a:lnTo>
                <a:lnTo>
                  <a:pt x="157" y="194"/>
                </a:lnTo>
                <a:lnTo>
                  <a:pt x="157" y="198"/>
                </a:lnTo>
                <a:lnTo>
                  <a:pt x="157" y="201"/>
                </a:lnTo>
                <a:lnTo>
                  <a:pt x="158" y="207"/>
                </a:lnTo>
                <a:lnTo>
                  <a:pt x="160" y="210"/>
                </a:lnTo>
                <a:lnTo>
                  <a:pt x="162" y="214"/>
                </a:lnTo>
                <a:lnTo>
                  <a:pt x="164" y="219"/>
                </a:lnTo>
                <a:lnTo>
                  <a:pt x="165" y="221"/>
                </a:lnTo>
                <a:lnTo>
                  <a:pt x="169" y="225"/>
                </a:lnTo>
                <a:lnTo>
                  <a:pt x="174" y="230"/>
                </a:lnTo>
                <a:lnTo>
                  <a:pt x="181" y="235"/>
                </a:lnTo>
                <a:lnTo>
                  <a:pt x="190" y="239"/>
                </a:lnTo>
                <a:lnTo>
                  <a:pt x="199" y="242"/>
                </a:lnTo>
                <a:lnTo>
                  <a:pt x="217" y="249"/>
                </a:lnTo>
                <a:lnTo>
                  <a:pt x="235" y="255"/>
                </a:lnTo>
                <a:lnTo>
                  <a:pt x="244" y="258"/>
                </a:lnTo>
                <a:lnTo>
                  <a:pt x="251" y="260"/>
                </a:lnTo>
                <a:lnTo>
                  <a:pt x="260" y="264"/>
                </a:lnTo>
                <a:lnTo>
                  <a:pt x="267" y="265"/>
                </a:lnTo>
                <a:lnTo>
                  <a:pt x="265" y="271"/>
                </a:lnTo>
                <a:lnTo>
                  <a:pt x="263" y="274"/>
                </a:lnTo>
                <a:lnTo>
                  <a:pt x="262" y="276"/>
                </a:lnTo>
                <a:lnTo>
                  <a:pt x="260" y="280"/>
                </a:lnTo>
                <a:lnTo>
                  <a:pt x="258" y="283"/>
                </a:lnTo>
                <a:lnTo>
                  <a:pt x="254" y="285"/>
                </a:lnTo>
                <a:lnTo>
                  <a:pt x="251" y="287"/>
                </a:lnTo>
                <a:lnTo>
                  <a:pt x="249" y="287"/>
                </a:lnTo>
                <a:lnTo>
                  <a:pt x="249" y="283"/>
                </a:lnTo>
                <a:lnTo>
                  <a:pt x="247" y="278"/>
                </a:lnTo>
                <a:lnTo>
                  <a:pt x="247" y="276"/>
                </a:lnTo>
                <a:lnTo>
                  <a:pt x="246" y="273"/>
                </a:lnTo>
                <a:lnTo>
                  <a:pt x="246" y="271"/>
                </a:lnTo>
                <a:lnTo>
                  <a:pt x="244" y="269"/>
                </a:lnTo>
                <a:lnTo>
                  <a:pt x="242" y="267"/>
                </a:lnTo>
                <a:lnTo>
                  <a:pt x="238" y="265"/>
                </a:lnTo>
                <a:lnTo>
                  <a:pt x="233" y="264"/>
                </a:lnTo>
                <a:lnTo>
                  <a:pt x="228" y="264"/>
                </a:lnTo>
                <a:lnTo>
                  <a:pt x="221" y="262"/>
                </a:lnTo>
                <a:lnTo>
                  <a:pt x="214" y="262"/>
                </a:lnTo>
                <a:lnTo>
                  <a:pt x="210" y="264"/>
                </a:lnTo>
                <a:lnTo>
                  <a:pt x="205" y="265"/>
                </a:lnTo>
                <a:lnTo>
                  <a:pt x="203" y="265"/>
                </a:lnTo>
                <a:lnTo>
                  <a:pt x="201" y="269"/>
                </a:lnTo>
                <a:lnTo>
                  <a:pt x="199" y="271"/>
                </a:lnTo>
                <a:lnTo>
                  <a:pt x="199" y="273"/>
                </a:lnTo>
                <a:lnTo>
                  <a:pt x="185" y="273"/>
                </a:lnTo>
                <a:lnTo>
                  <a:pt x="178" y="264"/>
                </a:lnTo>
                <a:lnTo>
                  <a:pt x="174" y="257"/>
                </a:lnTo>
                <a:lnTo>
                  <a:pt x="169" y="258"/>
                </a:lnTo>
                <a:lnTo>
                  <a:pt x="165" y="260"/>
                </a:lnTo>
                <a:lnTo>
                  <a:pt x="164" y="264"/>
                </a:lnTo>
                <a:lnTo>
                  <a:pt x="164" y="265"/>
                </a:lnTo>
                <a:lnTo>
                  <a:pt x="160" y="264"/>
                </a:lnTo>
                <a:lnTo>
                  <a:pt x="157" y="262"/>
                </a:lnTo>
                <a:lnTo>
                  <a:pt x="155" y="260"/>
                </a:lnTo>
                <a:lnTo>
                  <a:pt x="155" y="258"/>
                </a:lnTo>
                <a:lnTo>
                  <a:pt x="153" y="253"/>
                </a:lnTo>
                <a:lnTo>
                  <a:pt x="153" y="249"/>
                </a:lnTo>
                <a:lnTo>
                  <a:pt x="142" y="242"/>
                </a:lnTo>
                <a:lnTo>
                  <a:pt x="141" y="244"/>
                </a:lnTo>
                <a:lnTo>
                  <a:pt x="137" y="244"/>
                </a:lnTo>
                <a:lnTo>
                  <a:pt x="133" y="244"/>
                </a:lnTo>
                <a:lnTo>
                  <a:pt x="132" y="244"/>
                </a:lnTo>
                <a:lnTo>
                  <a:pt x="128" y="244"/>
                </a:lnTo>
                <a:lnTo>
                  <a:pt x="126" y="244"/>
                </a:lnTo>
                <a:lnTo>
                  <a:pt x="123" y="244"/>
                </a:lnTo>
                <a:lnTo>
                  <a:pt x="121" y="242"/>
                </a:lnTo>
                <a:lnTo>
                  <a:pt x="121" y="217"/>
                </a:lnTo>
                <a:lnTo>
                  <a:pt x="132" y="217"/>
                </a:lnTo>
                <a:lnTo>
                  <a:pt x="135" y="219"/>
                </a:lnTo>
                <a:lnTo>
                  <a:pt x="142" y="221"/>
                </a:lnTo>
                <a:lnTo>
                  <a:pt x="121" y="166"/>
                </a:lnTo>
                <a:lnTo>
                  <a:pt x="117" y="169"/>
                </a:lnTo>
                <a:lnTo>
                  <a:pt x="112" y="173"/>
                </a:lnTo>
                <a:lnTo>
                  <a:pt x="107" y="180"/>
                </a:lnTo>
                <a:lnTo>
                  <a:pt x="103" y="185"/>
                </a:lnTo>
                <a:lnTo>
                  <a:pt x="98" y="193"/>
                </a:lnTo>
                <a:lnTo>
                  <a:pt x="96" y="200"/>
                </a:lnTo>
                <a:lnTo>
                  <a:pt x="92" y="207"/>
                </a:lnTo>
                <a:lnTo>
                  <a:pt x="92" y="214"/>
                </a:lnTo>
                <a:lnTo>
                  <a:pt x="92" y="225"/>
                </a:lnTo>
                <a:lnTo>
                  <a:pt x="94" y="233"/>
                </a:lnTo>
                <a:lnTo>
                  <a:pt x="96" y="237"/>
                </a:lnTo>
                <a:lnTo>
                  <a:pt x="98" y="241"/>
                </a:lnTo>
                <a:lnTo>
                  <a:pt x="98" y="244"/>
                </a:lnTo>
                <a:lnTo>
                  <a:pt x="101" y="246"/>
                </a:lnTo>
                <a:lnTo>
                  <a:pt x="103" y="249"/>
                </a:lnTo>
                <a:lnTo>
                  <a:pt x="107" y="251"/>
                </a:lnTo>
                <a:lnTo>
                  <a:pt x="109" y="253"/>
                </a:lnTo>
                <a:lnTo>
                  <a:pt x="112" y="257"/>
                </a:lnTo>
                <a:lnTo>
                  <a:pt x="119" y="260"/>
                </a:lnTo>
                <a:lnTo>
                  <a:pt x="128" y="262"/>
                </a:lnTo>
                <a:lnTo>
                  <a:pt x="130" y="265"/>
                </a:lnTo>
                <a:lnTo>
                  <a:pt x="133" y="271"/>
                </a:lnTo>
                <a:lnTo>
                  <a:pt x="135" y="274"/>
                </a:lnTo>
                <a:lnTo>
                  <a:pt x="139" y="276"/>
                </a:lnTo>
                <a:lnTo>
                  <a:pt x="141" y="278"/>
                </a:lnTo>
                <a:lnTo>
                  <a:pt x="142" y="280"/>
                </a:lnTo>
                <a:lnTo>
                  <a:pt x="135" y="280"/>
                </a:lnTo>
                <a:lnTo>
                  <a:pt x="128" y="280"/>
                </a:lnTo>
                <a:lnTo>
                  <a:pt x="125" y="280"/>
                </a:lnTo>
                <a:lnTo>
                  <a:pt x="121" y="278"/>
                </a:lnTo>
                <a:lnTo>
                  <a:pt x="119" y="276"/>
                </a:lnTo>
                <a:lnTo>
                  <a:pt x="119" y="276"/>
                </a:lnTo>
                <a:lnTo>
                  <a:pt x="117" y="274"/>
                </a:lnTo>
                <a:lnTo>
                  <a:pt x="117" y="273"/>
                </a:lnTo>
                <a:lnTo>
                  <a:pt x="110" y="273"/>
                </a:lnTo>
                <a:lnTo>
                  <a:pt x="103" y="273"/>
                </a:lnTo>
                <a:lnTo>
                  <a:pt x="101" y="276"/>
                </a:lnTo>
                <a:lnTo>
                  <a:pt x="100" y="282"/>
                </a:lnTo>
                <a:lnTo>
                  <a:pt x="98" y="283"/>
                </a:lnTo>
                <a:lnTo>
                  <a:pt x="96" y="285"/>
                </a:lnTo>
                <a:lnTo>
                  <a:pt x="92" y="287"/>
                </a:lnTo>
                <a:lnTo>
                  <a:pt x="89" y="289"/>
                </a:lnTo>
                <a:lnTo>
                  <a:pt x="87" y="290"/>
                </a:lnTo>
                <a:lnTo>
                  <a:pt x="84" y="290"/>
                </a:lnTo>
                <a:lnTo>
                  <a:pt x="69" y="290"/>
                </a:lnTo>
                <a:lnTo>
                  <a:pt x="53" y="290"/>
                </a:lnTo>
                <a:lnTo>
                  <a:pt x="41" y="290"/>
                </a:lnTo>
                <a:lnTo>
                  <a:pt x="23" y="292"/>
                </a:lnTo>
                <a:lnTo>
                  <a:pt x="14" y="294"/>
                </a:lnTo>
                <a:lnTo>
                  <a:pt x="7" y="296"/>
                </a:lnTo>
                <a:lnTo>
                  <a:pt x="3" y="298"/>
                </a:lnTo>
                <a:lnTo>
                  <a:pt x="2" y="299"/>
                </a:lnTo>
                <a:lnTo>
                  <a:pt x="0" y="301"/>
                </a:lnTo>
                <a:lnTo>
                  <a:pt x="0" y="303"/>
                </a:lnTo>
                <a:lnTo>
                  <a:pt x="0" y="308"/>
                </a:lnTo>
                <a:lnTo>
                  <a:pt x="2" y="312"/>
                </a:lnTo>
                <a:lnTo>
                  <a:pt x="5" y="315"/>
                </a:lnTo>
                <a:lnTo>
                  <a:pt x="7" y="319"/>
                </a:lnTo>
                <a:lnTo>
                  <a:pt x="12" y="322"/>
                </a:lnTo>
                <a:lnTo>
                  <a:pt x="14" y="324"/>
                </a:lnTo>
                <a:lnTo>
                  <a:pt x="20" y="324"/>
                </a:lnTo>
                <a:lnTo>
                  <a:pt x="23" y="324"/>
                </a:lnTo>
                <a:lnTo>
                  <a:pt x="28" y="322"/>
                </a:lnTo>
                <a:lnTo>
                  <a:pt x="32" y="322"/>
                </a:lnTo>
                <a:lnTo>
                  <a:pt x="39" y="319"/>
                </a:lnTo>
                <a:lnTo>
                  <a:pt x="44" y="315"/>
                </a:lnTo>
                <a:lnTo>
                  <a:pt x="52" y="314"/>
                </a:lnTo>
                <a:lnTo>
                  <a:pt x="57" y="310"/>
                </a:lnTo>
                <a:lnTo>
                  <a:pt x="60" y="308"/>
                </a:lnTo>
                <a:lnTo>
                  <a:pt x="64" y="308"/>
                </a:lnTo>
                <a:lnTo>
                  <a:pt x="68" y="308"/>
                </a:lnTo>
                <a:lnTo>
                  <a:pt x="71" y="308"/>
                </a:lnTo>
                <a:lnTo>
                  <a:pt x="78" y="308"/>
                </a:lnTo>
                <a:lnTo>
                  <a:pt x="85" y="308"/>
                </a:lnTo>
                <a:lnTo>
                  <a:pt x="92" y="310"/>
                </a:lnTo>
                <a:lnTo>
                  <a:pt x="98" y="312"/>
                </a:lnTo>
                <a:lnTo>
                  <a:pt x="112" y="315"/>
                </a:lnTo>
                <a:lnTo>
                  <a:pt x="126" y="319"/>
                </a:lnTo>
                <a:lnTo>
                  <a:pt x="141" y="324"/>
                </a:lnTo>
                <a:lnTo>
                  <a:pt x="155" y="328"/>
                </a:lnTo>
                <a:lnTo>
                  <a:pt x="162" y="330"/>
                </a:lnTo>
                <a:lnTo>
                  <a:pt x="171" y="331"/>
                </a:lnTo>
                <a:lnTo>
                  <a:pt x="180" y="331"/>
                </a:lnTo>
                <a:lnTo>
                  <a:pt x="189" y="331"/>
                </a:lnTo>
                <a:lnTo>
                  <a:pt x="192" y="331"/>
                </a:lnTo>
                <a:lnTo>
                  <a:pt x="196" y="330"/>
                </a:lnTo>
                <a:lnTo>
                  <a:pt x="201" y="328"/>
                </a:lnTo>
                <a:lnTo>
                  <a:pt x="205" y="326"/>
                </a:lnTo>
                <a:lnTo>
                  <a:pt x="208" y="324"/>
                </a:lnTo>
                <a:lnTo>
                  <a:pt x="212" y="322"/>
                </a:lnTo>
                <a:lnTo>
                  <a:pt x="217" y="322"/>
                </a:lnTo>
                <a:lnTo>
                  <a:pt x="221" y="321"/>
                </a:lnTo>
                <a:lnTo>
                  <a:pt x="230" y="322"/>
                </a:lnTo>
                <a:lnTo>
                  <a:pt x="238" y="324"/>
                </a:lnTo>
                <a:lnTo>
                  <a:pt x="247" y="326"/>
                </a:lnTo>
                <a:lnTo>
                  <a:pt x="256" y="330"/>
                </a:lnTo>
                <a:lnTo>
                  <a:pt x="265" y="333"/>
                </a:lnTo>
                <a:lnTo>
                  <a:pt x="276" y="335"/>
                </a:lnTo>
                <a:lnTo>
                  <a:pt x="286" y="337"/>
                </a:lnTo>
                <a:lnTo>
                  <a:pt x="295" y="338"/>
                </a:lnTo>
                <a:lnTo>
                  <a:pt x="281" y="344"/>
                </a:lnTo>
                <a:lnTo>
                  <a:pt x="269" y="349"/>
                </a:lnTo>
                <a:lnTo>
                  <a:pt x="263" y="351"/>
                </a:lnTo>
                <a:lnTo>
                  <a:pt x="258" y="354"/>
                </a:lnTo>
                <a:lnTo>
                  <a:pt x="251" y="358"/>
                </a:lnTo>
                <a:lnTo>
                  <a:pt x="246" y="362"/>
                </a:lnTo>
                <a:lnTo>
                  <a:pt x="231" y="362"/>
                </a:lnTo>
                <a:lnTo>
                  <a:pt x="233" y="358"/>
                </a:lnTo>
                <a:lnTo>
                  <a:pt x="235" y="356"/>
                </a:lnTo>
                <a:lnTo>
                  <a:pt x="238" y="353"/>
                </a:lnTo>
                <a:lnTo>
                  <a:pt x="242" y="351"/>
                </a:lnTo>
                <a:lnTo>
                  <a:pt x="244" y="347"/>
                </a:lnTo>
                <a:lnTo>
                  <a:pt x="247" y="346"/>
                </a:lnTo>
                <a:lnTo>
                  <a:pt x="247" y="342"/>
                </a:lnTo>
                <a:lnTo>
                  <a:pt x="249" y="338"/>
                </a:lnTo>
                <a:lnTo>
                  <a:pt x="206" y="338"/>
                </a:lnTo>
                <a:lnTo>
                  <a:pt x="205" y="340"/>
                </a:lnTo>
                <a:lnTo>
                  <a:pt x="201" y="346"/>
                </a:lnTo>
                <a:lnTo>
                  <a:pt x="199" y="347"/>
                </a:lnTo>
                <a:lnTo>
                  <a:pt x="199" y="353"/>
                </a:lnTo>
                <a:lnTo>
                  <a:pt x="196" y="360"/>
                </a:lnTo>
                <a:lnTo>
                  <a:pt x="196" y="365"/>
                </a:lnTo>
                <a:lnTo>
                  <a:pt x="196" y="369"/>
                </a:lnTo>
                <a:lnTo>
                  <a:pt x="196" y="369"/>
                </a:lnTo>
                <a:lnTo>
                  <a:pt x="197" y="371"/>
                </a:lnTo>
                <a:lnTo>
                  <a:pt x="199" y="372"/>
                </a:lnTo>
                <a:lnTo>
                  <a:pt x="205" y="374"/>
                </a:lnTo>
                <a:lnTo>
                  <a:pt x="208" y="376"/>
                </a:lnTo>
                <a:lnTo>
                  <a:pt x="219" y="379"/>
                </a:lnTo>
                <a:lnTo>
                  <a:pt x="228" y="379"/>
                </a:lnTo>
                <a:lnTo>
                  <a:pt x="231" y="381"/>
                </a:lnTo>
                <a:lnTo>
                  <a:pt x="237" y="381"/>
                </a:lnTo>
                <a:lnTo>
                  <a:pt x="240" y="385"/>
                </a:lnTo>
                <a:lnTo>
                  <a:pt x="244" y="387"/>
                </a:lnTo>
                <a:lnTo>
                  <a:pt x="251" y="394"/>
                </a:lnTo>
                <a:lnTo>
                  <a:pt x="258" y="403"/>
                </a:lnTo>
                <a:lnTo>
                  <a:pt x="260" y="406"/>
                </a:lnTo>
                <a:lnTo>
                  <a:pt x="263" y="410"/>
                </a:lnTo>
                <a:lnTo>
                  <a:pt x="265" y="411"/>
                </a:lnTo>
                <a:lnTo>
                  <a:pt x="269" y="415"/>
                </a:lnTo>
                <a:lnTo>
                  <a:pt x="272" y="415"/>
                </a:lnTo>
                <a:lnTo>
                  <a:pt x="274" y="417"/>
                </a:lnTo>
                <a:lnTo>
                  <a:pt x="278" y="415"/>
                </a:lnTo>
                <a:lnTo>
                  <a:pt x="281" y="413"/>
                </a:lnTo>
                <a:lnTo>
                  <a:pt x="279" y="413"/>
                </a:lnTo>
                <a:lnTo>
                  <a:pt x="278" y="413"/>
                </a:lnTo>
                <a:lnTo>
                  <a:pt x="276" y="411"/>
                </a:lnTo>
                <a:lnTo>
                  <a:pt x="274" y="410"/>
                </a:lnTo>
                <a:lnTo>
                  <a:pt x="270" y="403"/>
                </a:lnTo>
                <a:lnTo>
                  <a:pt x="269" y="397"/>
                </a:lnTo>
                <a:lnTo>
                  <a:pt x="265" y="390"/>
                </a:lnTo>
                <a:lnTo>
                  <a:pt x="265" y="383"/>
                </a:lnTo>
                <a:lnTo>
                  <a:pt x="263" y="376"/>
                </a:lnTo>
                <a:lnTo>
                  <a:pt x="263" y="369"/>
                </a:lnTo>
                <a:lnTo>
                  <a:pt x="285" y="369"/>
                </a:lnTo>
                <a:lnTo>
                  <a:pt x="290" y="371"/>
                </a:lnTo>
                <a:lnTo>
                  <a:pt x="294" y="372"/>
                </a:lnTo>
                <a:lnTo>
                  <a:pt x="297" y="374"/>
                </a:lnTo>
                <a:lnTo>
                  <a:pt x="299" y="376"/>
                </a:lnTo>
                <a:lnTo>
                  <a:pt x="304" y="379"/>
                </a:lnTo>
                <a:lnTo>
                  <a:pt x="310" y="383"/>
                </a:lnTo>
                <a:lnTo>
                  <a:pt x="306" y="390"/>
                </a:lnTo>
                <a:lnTo>
                  <a:pt x="304" y="395"/>
                </a:lnTo>
                <a:lnTo>
                  <a:pt x="303" y="399"/>
                </a:lnTo>
                <a:lnTo>
                  <a:pt x="303" y="404"/>
                </a:lnTo>
                <a:lnTo>
                  <a:pt x="303" y="406"/>
                </a:lnTo>
                <a:lnTo>
                  <a:pt x="304" y="408"/>
                </a:lnTo>
                <a:lnTo>
                  <a:pt x="308" y="408"/>
                </a:lnTo>
                <a:lnTo>
                  <a:pt x="313" y="410"/>
                </a:lnTo>
                <a:lnTo>
                  <a:pt x="324" y="411"/>
                </a:lnTo>
                <a:lnTo>
                  <a:pt x="335" y="413"/>
                </a:lnTo>
                <a:lnTo>
                  <a:pt x="361" y="413"/>
                </a:lnTo>
                <a:lnTo>
                  <a:pt x="377" y="413"/>
                </a:lnTo>
                <a:lnTo>
                  <a:pt x="370" y="408"/>
                </a:lnTo>
                <a:lnTo>
                  <a:pt x="363" y="401"/>
                </a:lnTo>
                <a:lnTo>
                  <a:pt x="358" y="394"/>
                </a:lnTo>
                <a:lnTo>
                  <a:pt x="352" y="387"/>
                </a:lnTo>
                <a:lnTo>
                  <a:pt x="347" y="379"/>
                </a:lnTo>
                <a:lnTo>
                  <a:pt x="343" y="372"/>
                </a:lnTo>
                <a:lnTo>
                  <a:pt x="336" y="365"/>
                </a:lnTo>
                <a:lnTo>
                  <a:pt x="331" y="360"/>
                </a:lnTo>
                <a:lnTo>
                  <a:pt x="335" y="358"/>
                </a:lnTo>
                <a:lnTo>
                  <a:pt x="342" y="356"/>
                </a:lnTo>
                <a:lnTo>
                  <a:pt x="342" y="347"/>
                </a:lnTo>
                <a:lnTo>
                  <a:pt x="342" y="338"/>
                </a:lnTo>
                <a:lnTo>
                  <a:pt x="347" y="338"/>
                </a:lnTo>
                <a:lnTo>
                  <a:pt x="352" y="338"/>
                </a:lnTo>
                <a:lnTo>
                  <a:pt x="359" y="338"/>
                </a:lnTo>
                <a:lnTo>
                  <a:pt x="367" y="338"/>
                </a:lnTo>
                <a:lnTo>
                  <a:pt x="367" y="340"/>
                </a:lnTo>
                <a:lnTo>
                  <a:pt x="367" y="344"/>
                </a:lnTo>
                <a:lnTo>
                  <a:pt x="368" y="346"/>
                </a:lnTo>
                <a:lnTo>
                  <a:pt x="370" y="347"/>
                </a:lnTo>
                <a:lnTo>
                  <a:pt x="374" y="351"/>
                </a:lnTo>
                <a:lnTo>
                  <a:pt x="379" y="354"/>
                </a:lnTo>
                <a:lnTo>
                  <a:pt x="386" y="358"/>
                </a:lnTo>
                <a:lnTo>
                  <a:pt x="391" y="360"/>
                </a:lnTo>
                <a:lnTo>
                  <a:pt x="400" y="362"/>
                </a:lnTo>
                <a:lnTo>
                  <a:pt x="408" y="363"/>
                </a:lnTo>
                <a:lnTo>
                  <a:pt x="425" y="367"/>
                </a:lnTo>
                <a:lnTo>
                  <a:pt x="441" y="369"/>
                </a:lnTo>
                <a:lnTo>
                  <a:pt x="456" y="369"/>
                </a:lnTo>
                <a:lnTo>
                  <a:pt x="466" y="369"/>
                </a:lnTo>
                <a:lnTo>
                  <a:pt x="466" y="369"/>
                </a:lnTo>
                <a:lnTo>
                  <a:pt x="468" y="369"/>
                </a:lnTo>
                <a:lnTo>
                  <a:pt x="470" y="367"/>
                </a:lnTo>
                <a:lnTo>
                  <a:pt x="470" y="365"/>
                </a:lnTo>
                <a:lnTo>
                  <a:pt x="472" y="360"/>
                </a:lnTo>
                <a:lnTo>
                  <a:pt x="472" y="353"/>
                </a:lnTo>
                <a:lnTo>
                  <a:pt x="473" y="347"/>
                </a:lnTo>
                <a:lnTo>
                  <a:pt x="475" y="344"/>
                </a:lnTo>
                <a:lnTo>
                  <a:pt x="475" y="340"/>
                </a:lnTo>
                <a:lnTo>
                  <a:pt x="477" y="340"/>
                </a:lnTo>
                <a:lnTo>
                  <a:pt x="479" y="338"/>
                </a:lnTo>
                <a:lnTo>
                  <a:pt x="480" y="338"/>
                </a:lnTo>
                <a:lnTo>
                  <a:pt x="473" y="33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378" name=""/>
          <p:cNvGrpSpPr/>
          <p:nvPr/>
        </p:nvGrpSpPr>
        <p:grpSpPr>
          <a:xfrm>
            <a:off x="1944720" y="5351400"/>
            <a:ext cx="431640" cy="866880"/>
            <a:chOff x="1944720" y="5351400"/>
            <a:chExt cx="431640" cy="866880"/>
          </a:xfrm>
        </p:grpSpPr>
        <p:sp>
          <p:nvSpPr>
            <p:cNvPr id="12379" name=""/>
            <p:cNvSpPr/>
            <p:nvPr/>
          </p:nvSpPr>
          <p:spPr>
            <a:xfrm>
              <a:off x="1952640" y="5353200"/>
              <a:ext cx="420840" cy="857160"/>
            </a:xfrm>
            <a:custGeom>
              <a:avLst/>
              <a:gdLst/>
              <a:ahLst/>
              <a:rect l="l" t="t" r="r" b="b"/>
              <a:pathLst>
                <a:path w="530" h="1078">
                  <a:moveTo>
                    <a:pt x="155" y="0"/>
                  </a:moveTo>
                  <a:lnTo>
                    <a:pt x="144" y="74"/>
                  </a:lnTo>
                  <a:lnTo>
                    <a:pt x="169" y="154"/>
                  </a:lnTo>
                  <a:lnTo>
                    <a:pt x="149" y="219"/>
                  </a:lnTo>
                  <a:lnTo>
                    <a:pt x="160" y="315"/>
                  </a:lnTo>
                  <a:lnTo>
                    <a:pt x="149" y="373"/>
                  </a:lnTo>
                  <a:lnTo>
                    <a:pt x="144" y="421"/>
                  </a:lnTo>
                  <a:lnTo>
                    <a:pt x="119" y="491"/>
                  </a:lnTo>
                  <a:lnTo>
                    <a:pt x="87" y="534"/>
                  </a:lnTo>
                  <a:lnTo>
                    <a:pt x="114" y="576"/>
                  </a:lnTo>
                  <a:lnTo>
                    <a:pt x="98" y="614"/>
                  </a:lnTo>
                  <a:lnTo>
                    <a:pt x="0" y="662"/>
                  </a:lnTo>
                  <a:lnTo>
                    <a:pt x="10" y="731"/>
                  </a:lnTo>
                  <a:lnTo>
                    <a:pt x="41" y="806"/>
                  </a:lnTo>
                  <a:lnTo>
                    <a:pt x="73" y="875"/>
                  </a:lnTo>
                  <a:lnTo>
                    <a:pt x="123" y="865"/>
                  </a:lnTo>
                  <a:lnTo>
                    <a:pt x="155" y="865"/>
                  </a:lnTo>
                  <a:lnTo>
                    <a:pt x="144" y="913"/>
                  </a:lnTo>
                  <a:lnTo>
                    <a:pt x="165" y="998"/>
                  </a:lnTo>
                  <a:lnTo>
                    <a:pt x="263" y="1014"/>
                  </a:lnTo>
                  <a:lnTo>
                    <a:pt x="345" y="1014"/>
                  </a:lnTo>
                  <a:lnTo>
                    <a:pt x="443" y="1030"/>
                  </a:lnTo>
                  <a:lnTo>
                    <a:pt x="500" y="1068"/>
                  </a:lnTo>
                  <a:lnTo>
                    <a:pt x="530" y="1078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380" name=""/>
            <p:cNvSpPr/>
            <p:nvPr/>
          </p:nvSpPr>
          <p:spPr>
            <a:xfrm>
              <a:off x="1944720" y="5351400"/>
              <a:ext cx="431640" cy="866880"/>
            </a:xfrm>
            <a:custGeom>
              <a:avLst/>
              <a:gdLst/>
              <a:ahLst/>
              <a:rect l="l" t="t" r="r" b="b"/>
              <a:pathLst>
                <a:path w="545" h="1091">
                  <a:moveTo>
                    <a:pt x="176" y="3"/>
                  </a:moveTo>
                  <a:lnTo>
                    <a:pt x="157" y="0"/>
                  </a:lnTo>
                  <a:lnTo>
                    <a:pt x="146" y="75"/>
                  </a:lnTo>
                  <a:lnTo>
                    <a:pt x="146" y="80"/>
                  </a:lnTo>
                  <a:lnTo>
                    <a:pt x="171" y="160"/>
                  </a:lnTo>
                  <a:lnTo>
                    <a:pt x="180" y="156"/>
                  </a:lnTo>
                  <a:lnTo>
                    <a:pt x="171" y="155"/>
                  </a:lnTo>
                  <a:lnTo>
                    <a:pt x="151" y="219"/>
                  </a:lnTo>
                  <a:lnTo>
                    <a:pt x="151" y="222"/>
                  </a:lnTo>
                  <a:lnTo>
                    <a:pt x="162" y="318"/>
                  </a:lnTo>
                  <a:lnTo>
                    <a:pt x="171" y="317"/>
                  </a:lnTo>
                  <a:lnTo>
                    <a:pt x="162" y="315"/>
                  </a:lnTo>
                  <a:lnTo>
                    <a:pt x="151" y="374"/>
                  </a:lnTo>
                  <a:lnTo>
                    <a:pt x="151" y="375"/>
                  </a:lnTo>
                  <a:lnTo>
                    <a:pt x="146" y="423"/>
                  </a:lnTo>
                  <a:lnTo>
                    <a:pt x="155" y="423"/>
                  </a:lnTo>
                  <a:lnTo>
                    <a:pt x="146" y="420"/>
                  </a:lnTo>
                  <a:lnTo>
                    <a:pt x="121" y="489"/>
                  </a:lnTo>
                  <a:lnTo>
                    <a:pt x="130" y="493"/>
                  </a:lnTo>
                  <a:lnTo>
                    <a:pt x="123" y="486"/>
                  </a:lnTo>
                  <a:lnTo>
                    <a:pt x="123" y="486"/>
                  </a:lnTo>
                  <a:lnTo>
                    <a:pt x="91" y="528"/>
                  </a:lnTo>
                  <a:lnTo>
                    <a:pt x="91" y="528"/>
                  </a:lnTo>
                  <a:lnTo>
                    <a:pt x="87" y="536"/>
                  </a:lnTo>
                  <a:lnTo>
                    <a:pt x="91" y="543"/>
                  </a:lnTo>
                  <a:lnTo>
                    <a:pt x="118" y="585"/>
                  </a:lnTo>
                  <a:lnTo>
                    <a:pt x="125" y="578"/>
                  </a:lnTo>
                  <a:lnTo>
                    <a:pt x="114" y="578"/>
                  </a:lnTo>
                  <a:lnTo>
                    <a:pt x="116" y="575"/>
                  </a:lnTo>
                  <a:lnTo>
                    <a:pt x="100" y="612"/>
                  </a:lnTo>
                  <a:lnTo>
                    <a:pt x="109" y="616"/>
                  </a:lnTo>
                  <a:lnTo>
                    <a:pt x="105" y="607"/>
                  </a:lnTo>
                  <a:lnTo>
                    <a:pt x="7" y="655"/>
                  </a:lnTo>
                  <a:lnTo>
                    <a:pt x="4" y="657"/>
                  </a:lnTo>
                  <a:lnTo>
                    <a:pt x="0" y="664"/>
                  </a:lnTo>
                  <a:lnTo>
                    <a:pt x="2" y="666"/>
                  </a:lnTo>
                  <a:lnTo>
                    <a:pt x="12" y="735"/>
                  </a:lnTo>
                  <a:lnTo>
                    <a:pt x="12" y="737"/>
                  </a:lnTo>
                  <a:lnTo>
                    <a:pt x="43" y="812"/>
                  </a:lnTo>
                  <a:lnTo>
                    <a:pt x="43" y="813"/>
                  </a:lnTo>
                  <a:lnTo>
                    <a:pt x="75" y="883"/>
                  </a:lnTo>
                  <a:lnTo>
                    <a:pt x="77" y="885"/>
                  </a:lnTo>
                  <a:lnTo>
                    <a:pt x="80" y="886"/>
                  </a:lnTo>
                  <a:lnTo>
                    <a:pt x="84" y="888"/>
                  </a:lnTo>
                  <a:lnTo>
                    <a:pt x="85" y="888"/>
                  </a:lnTo>
                  <a:lnTo>
                    <a:pt x="135" y="877"/>
                  </a:lnTo>
                  <a:lnTo>
                    <a:pt x="134" y="867"/>
                  </a:lnTo>
                  <a:lnTo>
                    <a:pt x="134" y="877"/>
                  </a:lnTo>
                  <a:lnTo>
                    <a:pt x="166" y="877"/>
                  </a:lnTo>
                  <a:lnTo>
                    <a:pt x="166" y="867"/>
                  </a:lnTo>
                  <a:lnTo>
                    <a:pt x="155" y="867"/>
                  </a:lnTo>
                  <a:lnTo>
                    <a:pt x="158" y="874"/>
                  </a:lnTo>
                  <a:lnTo>
                    <a:pt x="162" y="876"/>
                  </a:lnTo>
                  <a:lnTo>
                    <a:pt x="157" y="865"/>
                  </a:lnTo>
                  <a:lnTo>
                    <a:pt x="146" y="913"/>
                  </a:lnTo>
                  <a:lnTo>
                    <a:pt x="146" y="918"/>
                  </a:lnTo>
                  <a:lnTo>
                    <a:pt x="167" y="1004"/>
                  </a:lnTo>
                  <a:lnTo>
                    <a:pt x="169" y="1007"/>
                  </a:lnTo>
                  <a:lnTo>
                    <a:pt x="173" y="1009"/>
                  </a:lnTo>
                  <a:lnTo>
                    <a:pt x="174" y="1011"/>
                  </a:lnTo>
                  <a:lnTo>
                    <a:pt x="272" y="1027"/>
                  </a:lnTo>
                  <a:lnTo>
                    <a:pt x="274" y="1027"/>
                  </a:lnTo>
                  <a:lnTo>
                    <a:pt x="356" y="1027"/>
                  </a:lnTo>
                  <a:lnTo>
                    <a:pt x="356" y="1016"/>
                  </a:lnTo>
                  <a:lnTo>
                    <a:pt x="354" y="1027"/>
                  </a:lnTo>
                  <a:lnTo>
                    <a:pt x="452" y="1043"/>
                  </a:lnTo>
                  <a:lnTo>
                    <a:pt x="454" y="1032"/>
                  </a:lnTo>
                  <a:lnTo>
                    <a:pt x="449" y="1041"/>
                  </a:lnTo>
                  <a:lnTo>
                    <a:pt x="505" y="1079"/>
                  </a:lnTo>
                  <a:lnTo>
                    <a:pt x="507" y="1080"/>
                  </a:lnTo>
                  <a:lnTo>
                    <a:pt x="538" y="1091"/>
                  </a:lnTo>
                  <a:lnTo>
                    <a:pt x="545" y="1071"/>
                  </a:lnTo>
                  <a:lnTo>
                    <a:pt x="514" y="1061"/>
                  </a:lnTo>
                  <a:lnTo>
                    <a:pt x="511" y="1070"/>
                  </a:lnTo>
                  <a:lnTo>
                    <a:pt x="516" y="1061"/>
                  </a:lnTo>
                  <a:lnTo>
                    <a:pt x="459" y="1023"/>
                  </a:lnTo>
                  <a:lnTo>
                    <a:pt x="457" y="1023"/>
                  </a:lnTo>
                  <a:lnTo>
                    <a:pt x="456" y="1022"/>
                  </a:lnTo>
                  <a:lnTo>
                    <a:pt x="358" y="1006"/>
                  </a:lnTo>
                  <a:lnTo>
                    <a:pt x="356" y="1006"/>
                  </a:lnTo>
                  <a:lnTo>
                    <a:pt x="274" y="1006"/>
                  </a:lnTo>
                  <a:lnTo>
                    <a:pt x="274" y="1016"/>
                  </a:lnTo>
                  <a:lnTo>
                    <a:pt x="276" y="1006"/>
                  </a:lnTo>
                  <a:lnTo>
                    <a:pt x="178" y="990"/>
                  </a:lnTo>
                  <a:lnTo>
                    <a:pt x="183" y="993"/>
                  </a:lnTo>
                  <a:lnTo>
                    <a:pt x="180" y="991"/>
                  </a:lnTo>
                  <a:lnTo>
                    <a:pt x="176" y="1000"/>
                  </a:lnTo>
                  <a:lnTo>
                    <a:pt x="187" y="998"/>
                  </a:lnTo>
                  <a:lnTo>
                    <a:pt x="166" y="913"/>
                  </a:lnTo>
                  <a:lnTo>
                    <a:pt x="155" y="915"/>
                  </a:lnTo>
                  <a:lnTo>
                    <a:pt x="166" y="917"/>
                  </a:lnTo>
                  <a:lnTo>
                    <a:pt x="176" y="868"/>
                  </a:lnTo>
                  <a:lnTo>
                    <a:pt x="176" y="867"/>
                  </a:lnTo>
                  <a:lnTo>
                    <a:pt x="173" y="860"/>
                  </a:lnTo>
                  <a:lnTo>
                    <a:pt x="169" y="858"/>
                  </a:lnTo>
                  <a:lnTo>
                    <a:pt x="166" y="856"/>
                  </a:lnTo>
                  <a:lnTo>
                    <a:pt x="134" y="856"/>
                  </a:lnTo>
                  <a:lnTo>
                    <a:pt x="134" y="856"/>
                  </a:lnTo>
                  <a:lnTo>
                    <a:pt x="132" y="856"/>
                  </a:lnTo>
                  <a:lnTo>
                    <a:pt x="82" y="867"/>
                  </a:lnTo>
                  <a:lnTo>
                    <a:pt x="91" y="870"/>
                  </a:lnTo>
                  <a:lnTo>
                    <a:pt x="87" y="868"/>
                  </a:lnTo>
                  <a:lnTo>
                    <a:pt x="84" y="867"/>
                  </a:lnTo>
                  <a:lnTo>
                    <a:pt x="84" y="877"/>
                  </a:lnTo>
                  <a:lnTo>
                    <a:pt x="93" y="872"/>
                  </a:lnTo>
                  <a:lnTo>
                    <a:pt x="61" y="803"/>
                  </a:lnTo>
                  <a:lnTo>
                    <a:pt x="52" y="808"/>
                  </a:lnTo>
                  <a:lnTo>
                    <a:pt x="61" y="804"/>
                  </a:lnTo>
                  <a:lnTo>
                    <a:pt x="30" y="730"/>
                  </a:lnTo>
                  <a:lnTo>
                    <a:pt x="21" y="733"/>
                  </a:lnTo>
                  <a:lnTo>
                    <a:pt x="32" y="731"/>
                  </a:lnTo>
                  <a:lnTo>
                    <a:pt x="21" y="662"/>
                  </a:lnTo>
                  <a:lnTo>
                    <a:pt x="18" y="671"/>
                  </a:lnTo>
                  <a:lnTo>
                    <a:pt x="21" y="664"/>
                  </a:lnTo>
                  <a:lnTo>
                    <a:pt x="21" y="664"/>
                  </a:lnTo>
                  <a:lnTo>
                    <a:pt x="11" y="664"/>
                  </a:lnTo>
                  <a:lnTo>
                    <a:pt x="16" y="674"/>
                  </a:lnTo>
                  <a:lnTo>
                    <a:pt x="114" y="626"/>
                  </a:lnTo>
                  <a:lnTo>
                    <a:pt x="116" y="623"/>
                  </a:lnTo>
                  <a:lnTo>
                    <a:pt x="118" y="621"/>
                  </a:lnTo>
                  <a:lnTo>
                    <a:pt x="134" y="584"/>
                  </a:lnTo>
                  <a:lnTo>
                    <a:pt x="135" y="578"/>
                  </a:lnTo>
                  <a:lnTo>
                    <a:pt x="134" y="571"/>
                  </a:lnTo>
                  <a:lnTo>
                    <a:pt x="107" y="528"/>
                  </a:lnTo>
                  <a:lnTo>
                    <a:pt x="105" y="543"/>
                  </a:lnTo>
                  <a:lnTo>
                    <a:pt x="109" y="536"/>
                  </a:lnTo>
                  <a:lnTo>
                    <a:pt x="98" y="536"/>
                  </a:lnTo>
                  <a:lnTo>
                    <a:pt x="105" y="545"/>
                  </a:lnTo>
                  <a:lnTo>
                    <a:pt x="137" y="502"/>
                  </a:lnTo>
                  <a:lnTo>
                    <a:pt x="137" y="500"/>
                  </a:lnTo>
                  <a:lnTo>
                    <a:pt x="141" y="493"/>
                  </a:lnTo>
                  <a:lnTo>
                    <a:pt x="139" y="496"/>
                  </a:lnTo>
                  <a:lnTo>
                    <a:pt x="164" y="427"/>
                  </a:lnTo>
                  <a:lnTo>
                    <a:pt x="166" y="425"/>
                  </a:lnTo>
                  <a:lnTo>
                    <a:pt x="171" y="377"/>
                  </a:lnTo>
                  <a:lnTo>
                    <a:pt x="160" y="375"/>
                  </a:lnTo>
                  <a:lnTo>
                    <a:pt x="171" y="377"/>
                  </a:lnTo>
                  <a:lnTo>
                    <a:pt x="182" y="318"/>
                  </a:lnTo>
                  <a:lnTo>
                    <a:pt x="182" y="317"/>
                  </a:lnTo>
                  <a:lnTo>
                    <a:pt x="171" y="221"/>
                  </a:lnTo>
                  <a:lnTo>
                    <a:pt x="160" y="221"/>
                  </a:lnTo>
                  <a:lnTo>
                    <a:pt x="171" y="224"/>
                  </a:lnTo>
                  <a:lnTo>
                    <a:pt x="190" y="160"/>
                  </a:lnTo>
                  <a:lnTo>
                    <a:pt x="190" y="155"/>
                  </a:lnTo>
                  <a:lnTo>
                    <a:pt x="166" y="75"/>
                  </a:lnTo>
                  <a:lnTo>
                    <a:pt x="155" y="76"/>
                  </a:lnTo>
                  <a:lnTo>
                    <a:pt x="166" y="78"/>
                  </a:lnTo>
                  <a:lnTo>
                    <a:pt x="176" y="3"/>
                  </a:lnTo>
                  <a:close/>
                </a:path>
              </a:pathLst>
            </a:custGeom>
            <a:solidFill>
              <a:srgbClr val="80808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381" name=""/>
          <p:cNvSpPr/>
          <p:nvPr/>
        </p:nvSpPr>
        <p:spPr>
          <a:xfrm>
            <a:off x="2662200" y="-10476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82" name=""/>
          <p:cNvSpPr/>
          <p:nvPr/>
        </p:nvSpPr>
        <p:spPr>
          <a:xfrm>
            <a:off x="2360520" y="-11574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83" name=""/>
          <p:cNvSpPr/>
          <p:nvPr/>
        </p:nvSpPr>
        <p:spPr>
          <a:xfrm>
            <a:off x="1733400" y="-12906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84" name=""/>
          <p:cNvSpPr/>
          <p:nvPr/>
        </p:nvSpPr>
        <p:spPr>
          <a:xfrm>
            <a:off x="1852560" y="-12574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85" name=""/>
          <p:cNvSpPr/>
          <p:nvPr/>
        </p:nvSpPr>
        <p:spPr>
          <a:xfrm>
            <a:off x="1612800" y="-12985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86" name=""/>
          <p:cNvSpPr/>
          <p:nvPr/>
        </p:nvSpPr>
        <p:spPr>
          <a:xfrm>
            <a:off x="1581120" y="-12272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87" name=""/>
          <p:cNvSpPr/>
          <p:nvPr/>
        </p:nvSpPr>
        <p:spPr>
          <a:xfrm>
            <a:off x="2208240" y="-1143000"/>
            <a:ext cx="17280" cy="1116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88" name=""/>
          <p:cNvSpPr/>
          <p:nvPr/>
        </p:nvSpPr>
        <p:spPr>
          <a:xfrm>
            <a:off x="2216160" y="-11430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89" name=""/>
          <p:cNvSpPr/>
          <p:nvPr/>
        </p:nvSpPr>
        <p:spPr>
          <a:xfrm>
            <a:off x="95400" y="-6429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0" name=""/>
          <p:cNvSpPr/>
          <p:nvPr/>
        </p:nvSpPr>
        <p:spPr>
          <a:xfrm>
            <a:off x="463680" y="-76824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1" name=""/>
          <p:cNvSpPr/>
          <p:nvPr/>
        </p:nvSpPr>
        <p:spPr>
          <a:xfrm>
            <a:off x="1596960" y="50371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2" name=""/>
          <p:cNvSpPr/>
          <p:nvPr/>
        </p:nvSpPr>
        <p:spPr>
          <a:xfrm>
            <a:off x="1677960" y="5356080"/>
            <a:ext cx="17640" cy="792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3" name=""/>
          <p:cNvSpPr/>
          <p:nvPr/>
        </p:nvSpPr>
        <p:spPr>
          <a:xfrm>
            <a:off x="1687680" y="53560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4" name=""/>
          <p:cNvSpPr/>
          <p:nvPr/>
        </p:nvSpPr>
        <p:spPr>
          <a:xfrm>
            <a:off x="1628640" y="59468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5" name=""/>
          <p:cNvSpPr/>
          <p:nvPr/>
        </p:nvSpPr>
        <p:spPr>
          <a:xfrm>
            <a:off x="1628640" y="540864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6" name=""/>
          <p:cNvSpPr/>
          <p:nvPr/>
        </p:nvSpPr>
        <p:spPr>
          <a:xfrm>
            <a:off x="1635120" y="535608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7" name=""/>
          <p:cNvSpPr/>
          <p:nvPr/>
        </p:nvSpPr>
        <p:spPr>
          <a:xfrm>
            <a:off x="1622520" y="549576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8" name=""/>
          <p:cNvSpPr/>
          <p:nvPr/>
        </p:nvSpPr>
        <p:spPr>
          <a:xfrm>
            <a:off x="1681200" y="545940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99" name=""/>
          <p:cNvSpPr/>
          <p:nvPr/>
        </p:nvSpPr>
        <p:spPr>
          <a:xfrm>
            <a:off x="1701720" y="57276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0" name=""/>
          <p:cNvSpPr/>
          <p:nvPr/>
        </p:nvSpPr>
        <p:spPr>
          <a:xfrm>
            <a:off x="1636560" y="582120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1" name=""/>
          <p:cNvSpPr/>
          <p:nvPr/>
        </p:nvSpPr>
        <p:spPr>
          <a:xfrm>
            <a:off x="1635120" y="5824440"/>
            <a:ext cx="7920" cy="144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2" name=""/>
          <p:cNvSpPr/>
          <p:nvPr/>
        </p:nvSpPr>
        <p:spPr>
          <a:xfrm>
            <a:off x="1608120" y="5872320"/>
            <a:ext cx="1440" cy="144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3" name=""/>
          <p:cNvSpPr/>
          <p:nvPr/>
        </p:nvSpPr>
        <p:spPr>
          <a:xfrm>
            <a:off x="1574640" y="5813280"/>
            <a:ext cx="180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4" name=""/>
          <p:cNvSpPr/>
          <p:nvPr/>
        </p:nvSpPr>
        <p:spPr>
          <a:xfrm>
            <a:off x="1636560" y="598500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5" name=""/>
          <p:cNvSpPr/>
          <p:nvPr/>
        </p:nvSpPr>
        <p:spPr>
          <a:xfrm>
            <a:off x="1585800" y="579276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6" name=""/>
          <p:cNvSpPr/>
          <p:nvPr/>
        </p:nvSpPr>
        <p:spPr>
          <a:xfrm>
            <a:off x="1906560" y="64166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7" name=""/>
          <p:cNvSpPr/>
          <p:nvPr/>
        </p:nvSpPr>
        <p:spPr>
          <a:xfrm>
            <a:off x="1868400" y="6369120"/>
            <a:ext cx="180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8" name=""/>
          <p:cNvSpPr/>
          <p:nvPr/>
        </p:nvSpPr>
        <p:spPr>
          <a:xfrm>
            <a:off x="1646280" y="6075360"/>
            <a:ext cx="144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09" name=""/>
          <p:cNvSpPr/>
          <p:nvPr/>
        </p:nvSpPr>
        <p:spPr>
          <a:xfrm>
            <a:off x="1684440" y="606420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0" name=""/>
          <p:cNvSpPr/>
          <p:nvPr/>
        </p:nvSpPr>
        <p:spPr>
          <a:xfrm>
            <a:off x="1860480" y="6211800"/>
            <a:ext cx="1800" cy="1800"/>
          </a:xfrm>
          <a:prstGeom prst="rect">
            <a:avLst/>
          </a:prstGeom>
          <a:solidFill>
            <a:srgbClr val="96969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1" name=""/>
          <p:cNvSpPr/>
          <p:nvPr/>
        </p:nvSpPr>
        <p:spPr>
          <a:xfrm>
            <a:off x="4287960" y="352440"/>
            <a:ext cx="17280" cy="144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2" name=""/>
          <p:cNvSpPr/>
          <p:nvPr/>
        </p:nvSpPr>
        <p:spPr>
          <a:xfrm>
            <a:off x="2711520" y="-8780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3" name=""/>
          <p:cNvSpPr/>
          <p:nvPr/>
        </p:nvSpPr>
        <p:spPr>
          <a:xfrm>
            <a:off x="2711520" y="-878040"/>
            <a:ext cx="1440" cy="1800"/>
          </a:xfrm>
          <a:prstGeom prst="rect">
            <a:avLst/>
          </a:prstGeom>
          <a:solidFill>
            <a:srgbClr val="96959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4" name=""/>
          <p:cNvSpPr/>
          <p:nvPr/>
        </p:nvSpPr>
        <p:spPr>
          <a:xfrm>
            <a:off x="4932360" y="2571840"/>
            <a:ext cx="431640" cy="282600"/>
          </a:xfrm>
          <a:custGeom>
            <a:avLst/>
            <a:gdLst/>
            <a:ahLst/>
            <a:rect l="l" t="t" r="r" b="b"/>
            <a:pathLst>
              <a:path w="545" h="356">
                <a:moveTo>
                  <a:pt x="22" y="217"/>
                </a:moveTo>
                <a:lnTo>
                  <a:pt x="47" y="251"/>
                </a:lnTo>
                <a:lnTo>
                  <a:pt x="93" y="251"/>
                </a:lnTo>
                <a:lnTo>
                  <a:pt x="105" y="251"/>
                </a:lnTo>
                <a:lnTo>
                  <a:pt x="70" y="286"/>
                </a:lnTo>
                <a:lnTo>
                  <a:pt x="13" y="299"/>
                </a:lnTo>
                <a:lnTo>
                  <a:pt x="0" y="332"/>
                </a:lnTo>
                <a:lnTo>
                  <a:pt x="13" y="356"/>
                </a:lnTo>
                <a:lnTo>
                  <a:pt x="34" y="356"/>
                </a:lnTo>
                <a:lnTo>
                  <a:pt x="22" y="332"/>
                </a:lnTo>
                <a:lnTo>
                  <a:pt x="22" y="320"/>
                </a:lnTo>
                <a:lnTo>
                  <a:pt x="57" y="299"/>
                </a:lnTo>
                <a:lnTo>
                  <a:pt x="93" y="320"/>
                </a:lnTo>
                <a:lnTo>
                  <a:pt x="128" y="299"/>
                </a:lnTo>
                <a:lnTo>
                  <a:pt x="173" y="320"/>
                </a:lnTo>
                <a:lnTo>
                  <a:pt x="208" y="308"/>
                </a:lnTo>
                <a:lnTo>
                  <a:pt x="208" y="286"/>
                </a:lnTo>
                <a:lnTo>
                  <a:pt x="219" y="286"/>
                </a:lnTo>
                <a:lnTo>
                  <a:pt x="244" y="320"/>
                </a:lnTo>
                <a:lnTo>
                  <a:pt x="265" y="320"/>
                </a:lnTo>
                <a:lnTo>
                  <a:pt x="383" y="308"/>
                </a:lnTo>
                <a:lnTo>
                  <a:pt x="394" y="251"/>
                </a:lnTo>
                <a:lnTo>
                  <a:pt x="522" y="195"/>
                </a:lnTo>
                <a:lnTo>
                  <a:pt x="522" y="138"/>
                </a:lnTo>
                <a:lnTo>
                  <a:pt x="545" y="71"/>
                </a:lnTo>
                <a:lnTo>
                  <a:pt x="440" y="46"/>
                </a:lnTo>
                <a:lnTo>
                  <a:pt x="440" y="0"/>
                </a:lnTo>
                <a:lnTo>
                  <a:pt x="427" y="0"/>
                </a:lnTo>
                <a:lnTo>
                  <a:pt x="394" y="23"/>
                </a:lnTo>
                <a:lnTo>
                  <a:pt x="349" y="128"/>
                </a:lnTo>
                <a:lnTo>
                  <a:pt x="232" y="172"/>
                </a:lnTo>
                <a:lnTo>
                  <a:pt x="139" y="172"/>
                </a:lnTo>
                <a:lnTo>
                  <a:pt x="22" y="21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5" name=""/>
          <p:cNvSpPr/>
          <p:nvPr/>
        </p:nvSpPr>
        <p:spPr>
          <a:xfrm>
            <a:off x="4925880" y="2565360"/>
            <a:ext cx="443160" cy="295200"/>
          </a:xfrm>
          <a:custGeom>
            <a:avLst/>
            <a:gdLst/>
            <a:ahLst/>
            <a:rect l="l" t="t" r="r" b="b"/>
            <a:pathLst>
              <a:path w="559" h="372">
                <a:moveTo>
                  <a:pt x="36" y="220"/>
                </a:moveTo>
                <a:lnTo>
                  <a:pt x="23" y="229"/>
                </a:lnTo>
                <a:lnTo>
                  <a:pt x="48" y="263"/>
                </a:lnTo>
                <a:lnTo>
                  <a:pt x="48" y="263"/>
                </a:lnTo>
                <a:lnTo>
                  <a:pt x="54" y="267"/>
                </a:lnTo>
                <a:lnTo>
                  <a:pt x="100" y="267"/>
                </a:lnTo>
                <a:lnTo>
                  <a:pt x="112" y="267"/>
                </a:lnTo>
                <a:lnTo>
                  <a:pt x="112" y="258"/>
                </a:lnTo>
                <a:lnTo>
                  <a:pt x="107" y="252"/>
                </a:lnTo>
                <a:lnTo>
                  <a:pt x="105" y="258"/>
                </a:lnTo>
                <a:lnTo>
                  <a:pt x="107" y="263"/>
                </a:lnTo>
                <a:lnTo>
                  <a:pt x="107" y="252"/>
                </a:lnTo>
                <a:lnTo>
                  <a:pt x="71" y="288"/>
                </a:lnTo>
                <a:lnTo>
                  <a:pt x="77" y="293"/>
                </a:lnTo>
                <a:lnTo>
                  <a:pt x="75" y="286"/>
                </a:lnTo>
                <a:lnTo>
                  <a:pt x="18" y="299"/>
                </a:lnTo>
                <a:lnTo>
                  <a:pt x="14" y="300"/>
                </a:lnTo>
                <a:lnTo>
                  <a:pt x="13" y="304"/>
                </a:lnTo>
                <a:lnTo>
                  <a:pt x="0" y="338"/>
                </a:lnTo>
                <a:lnTo>
                  <a:pt x="0" y="339"/>
                </a:lnTo>
                <a:lnTo>
                  <a:pt x="2" y="343"/>
                </a:lnTo>
                <a:lnTo>
                  <a:pt x="14" y="366"/>
                </a:lnTo>
                <a:lnTo>
                  <a:pt x="14" y="368"/>
                </a:lnTo>
                <a:lnTo>
                  <a:pt x="20" y="372"/>
                </a:lnTo>
                <a:lnTo>
                  <a:pt x="41" y="372"/>
                </a:lnTo>
                <a:lnTo>
                  <a:pt x="41" y="370"/>
                </a:lnTo>
                <a:lnTo>
                  <a:pt x="46" y="368"/>
                </a:lnTo>
                <a:lnTo>
                  <a:pt x="48" y="363"/>
                </a:lnTo>
                <a:lnTo>
                  <a:pt x="48" y="359"/>
                </a:lnTo>
                <a:lnTo>
                  <a:pt x="36" y="336"/>
                </a:lnTo>
                <a:lnTo>
                  <a:pt x="29" y="339"/>
                </a:lnTo>
                <a:lnTo>
                  <a:pt x="38" y="339"/>
                </a:lnTo>
                <a:lnTo>
                  <a:pt x="38" y="327"/>
                </a:lnTo>
                <a:lnTo>
                  <a:pt x="29" y="327"/>
                </a:lnTo>
                <a:lnTo>
                  <a:pt x="34" y="332"/>
                </a:lnTo>
                <a:lnTo>
                  <a:pt x="32" y="334"/>
                </a:lnTo>
                <a:lnTo>
                  <a:pt x="68" y="313"/>
                </a:lnTo>
                <a:lnTo>
                  <a:pt x="64" y="306"/>
                </a:lnTo>
                <a:lnTo>
                  <a:pt x="64" y="313"/>
                </a:lnTo>
                <a:lnTo>
                  <a:pt x="61" y="313"/>
                </a:lnTo>
                <a:lnTo>
                  <a:pt x="96" y="334"/>
                </a:lnTo>
                <a:lnTo>
                  <a:pt x="100" y="334"/>
                </a:lnTo>
                <a:lnTo>
                  <a:pt x="103" y="334"/>
                </a:lnTo>
                <a:lnTo>
                  <a:pt x="139" y="313"/>
                </a:lnTo>
                <a:lnTo>
                  <a:pt x="135" y="306"/>
                </a:lnTo>
                <a:lnTo>
                  <a:pt x="135" y="313"/>
                </a:lnTo>
                <a:lnTo>
                  <a:pt x="132" y="313"/>
                </a:lnTo>
                <a:lnTo>
                  <a:pt x="176" y="334"/>
                </a:lnTo>
                <a:lnTo>
                  <a:pt x="180" y="334"/>
                </a:lnTo>
                <a:lnTo>
                  <a:pt x="183" y="334"/>
                </a:lnTo>
                <a:lnTo>
                  <a:pt x="219" y="322"/>
                </a:lnTo>
                <a:lnTo>
                  <a:pt x="221" y="320"/>
                </a:lnTo>
                <a:lnTo>
                  <a:pt x="224" y="315"/>
                </a:lnTo>
                <a:lnTo>
                  <a:pt x="224" y="293"/>
                </a:lnTo>
                <a:lnTo>
                  <a:pt x="215" y="293"/>
                </a:lnTo>
                <a:lnTo>
                  <a:pt x="215" y="300"/>
                </a:lnTo>
                <a:lnTo>
                  <a:pt x="221" y="299"/>
                </a:lnTo>
                <a:lnTo>
                  <a:pt x="215" y="302"/>
                </a:lnTo>
                <a:lnTo>
                  <a:pt x="226" y="302"/>
                </a:lnTo>
                <a:lnTo>
                  <a:pt x="226" y="293"/>
                </a:lnTo>
                <a:lnTo>
                  <a:pt x="221" y="299"/>
                </a:lnTo>
                <a:lnTo>
                  <a:pt x="246" y="332"/>
                </a:lnTo>
                <a:lnTo>
                  <a:pt x="246" y="332"/>
                </a:lnTo>
                <a:lnTo>
                  <a:pt x="251" y="336"/>
                </a:lnTo>
                <a:lnTo>
                  <a:pt x="272" y="336"/>
                </a:lnTo>
                <a:lnTo>
                  <a:pt x="274" y="336"/>
                </a:lnTo>
                <a:lnTo>
                  <a:pt x="392" y="323"/>
                </a:lnTo>
                <a:lnTo>
                  <a:pt x="395" y="320"/>
                </a:lnTo>
                <a:lnTo>
                  <a:pt x="397" y="316"/>
                </a:lnTo>
                <a:lnTo>
                  <a:pt x="408" y="259"/>
                </a:lnTo>
                <a:lnTo>
                  <a:pt x="401" y="258"/>
                </a:lnTo>
                <a:lnTo>
                  <a:pt x="406" y="263"/>
                </a:lnTo>
                <a:lnTo>
                  <a:pt x="404" y="265"/>
                </a:lnTo>
                <a:lnTo>
                  <a:pt x="532" y="210"/>
                </a:lnTo>
                <a:lnTo>
                  <a:pt x="534" y="208"/>
                </a:lnTo>
                <a:lnTo>
                  <a:pt x="538" y="202"/>
                </a:lnTo>
                <a:lnTo>
                  <a:pt x="538" y="145"/>
                </a:lnTo>
                <a:lnTo>
                  <a:pt x="529" y="145"/>
                </a:lnTo>
                <a:lnTo>
                  <a:pt x="536" y="149"/>
                </a:lnTo>
                <a:lnTo>
                  <a:pt x="559" y="81"/>
                </a:lnTo>
                <a:lnTo>
                  <a:pt x="559" y="78"/>
                </a:lnTo>
                <a:lnTo>
                  <a:pt x="557" y="72"/>
                </a:lnTo>
                <a:lnTo>
                  <a:pt x="554" y="71"/>
                </a:lnTo>
                <a:lnTo>
                  <a:pt x="449" y="46"/>
                </a:lnTo>
                <a:lnTo>
                  <a:pt x="447" y="53"/>
                </a:lnTo>
                <a:lnTo>
                  <a:pt x="454" y="53"/>
                </a:lnTo>
                <a:lnTo>
                  <a:pt x="452" y="48"/>
                </a:lnTo>
                <a:lnTo>
                  <a:pt x="456" y="53"/>
                </a:lnTo>
                <a:lnTo>
                  <a:pt x="456" y="7"/>
                </a:lnTo>
                <a:lnTo>
                  <a:pt x="454" y="7"/>
                </a:lnTo>
                <a:lnTo>
                  <a:pt x="452" y="1"/>
                </a:lnTo>
                <a:lnTo>
                  <a:pt x="447" y="0"/>
                </a:lnTo>
                <a:lnTo>
                  <a:pt x="434" y="0"/>
                </a:lnTo>
                <a:lnTo>
                  <a:pt x="434" y="0"/>
                </a:lnTo>
                <a:lnTo>
                  <a:pt x="431" y="1"/>
                </a:lnTo>
                <a:lnTo>
                  <a:pt x="397" y="24"/>
                </a:lnTo>
                <a:lnTo>
                  <a:pt x="393" y="28"/>
                </a:lnTo>
                <a:lnTo>
                  <a:pt x="349" y="133"/>
                </a:lnTo>
                <a:lnTo>
                  <a:pt x="356" y="135"/>
                </a:lnTo>
                <a:lnTo>
                  <a:pt x="354" y="128"/>
                </a:lnTo>
                <a:lnTo>
                  <a:pt x="237" y="172"/>
                </a:lnTo>
                <a:lnTo>
                  <a:pt x="239" y="179"/>
                </a:lnTo>
                <a:lnTo>
                  <a:pt x="239" y="172"/>
                </a:lnTo>
                <a:lnTo>
                  <a:pt x="146" y="172"/>
                </a:lnTo>
                <a:lnTo>
                  <a:pt x="144" y="172"/>
                </a:lnTo>
                <a:lnTo>
                  <a:pt x="27" y="217"/>
                </a:lnTo>
                <a:lnTo>
                  <a:pt x="32" y="231"/>
                </a:lnTo>
                <a:lnTo>
                  <a:pt x="150" y="186"/>
                </a:lnTo>
                <a:lnTo>
                  <a:pt x="146" y="179"/>
                </a:lnTo>
                <a:lnTo>
                  <a:pt x="146" y="188"/>
                </a:lnTo>
                <a:lnTo>
                  <a:pt x="239" y="188"/>
                </a:lnTo>
                <a:lnTo>
                  <a:pt x="242" y="186"/>
                </a:lnTo>
                <a:lnTo>
                  <a:pt x="360" y="142"/>
                </a:lnTo>
                <a:lnTo>
                  <a:pt x="361" y="140"/>
                </a:lnTo>
                <a:lnTo>
                  <a:pt x="363" y="138"/>
                </a:lnTo>
                <a:lnTo>
                  <a:pt x="408" y="33"/>
                </a:lnTo>
                <a:lnTo>
                  <a:pt x="401" y="30"/>
                </a:lnTo>
                <a:lnTo>
                  <a:pt x="406" y="37"/>
                </a:lnTo>
                <a:lnTo>
                  <a:pt x="440" y="14"/>
                </a:lnTo>
                <a:lnTo>
                  <a:pt x="434" y="7"/>
                </a:lnTo>
                <a:lnTo>
                  <a:pt x="434" y="16"/>
                </a:lnTo>
                <a:lnTo>
                  <a:pt x="447" y="16"/>
                </a:lnTo>
                <a:lnTo>
                  <a:pt x="440" y="7"/>
                </a:lnTo>
                <a:lnTo>
                  <a:pt x="442" y="12"/>
                </a:lnTo>
                <a:lnTo>
                  <a:pt x="447" y="7"/>
                </a:lnTo>
                <a:lnTo>
                  <a:pt x="440" y="7"/>
                </a:lnTo>
                <a:lnTo>
                  <a:pt x="440" y="53"/>
                </a:lnTo>
                <a:lnTo>
                  <a:pt x="440" y="53"/>
                </a:lnTo>
                <a:lnTo>
                  <a:pt x="442" y="58"/>
                </a:lnTo>
                <a:lnTo>
                  <a:pt x="445" y="60"/>
                </a:lnTo>
                <a:lnTo>
                  <a:pt x="550" y="85"/>
                </a:lnTo>
                <a:lnTo>
                  <a:pt x="545" y="78"/>
                </a:lnTo>
                <a:lnTo>
                  <a:pt x="547" y="83"/>
                </a:lnTo>
                <a:lnTo>
                  <a:pt x="552" y="78"/>
                </a:lnTo>
                <a:lnTo>
                  <a:pt x="545" y="76"/>
                </a:lnTo>
                <a:lnTo>
                  <a:pt x="522" y="144"/>
                </a:lnTo>
                <a:lnTo>
                  <a:pt x="522" y="145"/>
                </a:lnTo>
                <a:lnTo>
                  <a:pt x="522" y="202"/>
                </a:lnTo>
                <a:lnTo>
                  <a:pt x="529" y="202"/>
                </a:lnTo>
                <a:lnTo>
                  <a:pt x="527" y="195"/>
                </a:lnTo>
                <a:lnTo>
                  <a:pt x="399" y="250"/>
                </a:lnTo>
                <a:lnTo>
                  <a:pt x="395" y="252"/>
                </a:lnTo>
                <a:lnTo>
                  <a:pt x="393" y="258"/>
                </a:lnTo>
                <a:lnTo>
                  <a:pt x="393" y="256"/>
                </a:lnTo>
                <a:lnTo>
                  <a:pt x="383" y="313"/>
                </a:lnTo>
                <a:lnTo>
                  <a:pt x="385" y="309"/>
                </a:lnTo>
                <a:lnTo>
                  <a:pt x="383" y="315"/>
                </a:lnTo>
                <a:lnTo>
                  <a:pt x="390" y="315"/>
                </a:lnTo>
                <a:lnTo>
                  <a:pt x="390" y="307"/>
                </a:lnTo>
                <a:lnTo>
                  <a:pt x="272" y="320"/>
                </a:lnTo>
                <a:lnTo>
                  <a:pt x="272" y="327"/>
                </a:lnTo>
                <a:lnTo>
                  <a:pt x="272" y="320"/>
                </a:lnTo>
                <a:lnTo>
                  <a:pt x="251" y="320"/>
                </a:lnTo>
                <a:lnTo>
                  <a:pt x="251" y="327"/>
                </a:lnTo>
                <a:lnTo>
                  <a:pt x="258" y="323"/>
                </a:lnTo>
                <a:lnTo>
                  <a:pt x="233" y="290"/>
                </a:lnTo>
                <a:lnTo>
                  <a:pt x="232" y="288"/>
                </a:lnTo>
                <a:lnTo>
                  <a:pt x="226" y="286"/>
                </a:lnTo>
                <a:lnTo>
                  <a:pt x="215" y="286"/>
                </a:lnTo>
                <a:lnTo>
                  <a:pt x="215" y="286"/>
                </a:lnTo>
                <a:lnTo>
                  <a:pt x="210" y="288"/>
                </a:lnTo>
                <a:lnTo>
                  <a:pt x="208" y="293"/>
                </a:lnTo>
                <a:lnTo>
                  <a:pt x="208" y="293"/>
                </a:lnTo>
                <a:lnTo>
                  <a:pt x="208" y="315"/>
                </a:lnTo>
                <a:lnTo>
                  <a:pt x="210" y="309"/>
                </a:lnTo>
                <a:lnTo>
                  <a:pt x="208" y="315"/>
                </a:lnTo>
                <a:lnTo>
                  <a:pt x="215" y="315"/>
                </a:lnTo>
                <a:lnTo>
                  <a:pt x="214" y="307"/>
                </a:lnTo>
                <a:lnTo>
                  <a:pt x="178" y="320"/>
                </a:lnTo>
                <a:lnTo>
                  <a:pt x="180" y="327"/>
                </a:lnTo>
                <a:lnTo>
                  <a:pt x="183" y="322"/>
                </a:lnTo>
                <a:lnTo>
                  <a:pt x="139" y="300"/>
                </a:lnTo>
                <a:lnTo>
                  <a:pt x="135" y="299"/>
                </a:lnTo>
                <a:lnTo>
                  <a:pt x="132" y="300"/>
                </a:lnTo>
                <a:lnTo>
                  <a:pt x="96" y="322"/>
                </a:lnTo>
                <a:lnTo>
                  <a:pt x="100" y="320"/>
                </a:lnTo>
                <a:lnTo>
                  <a:pt x="100" y="327"/>
                </a:lnTo>
                <a:lnTo>
                  <a:pt x="103" y="322"/>
                </a:lnTo>
                <a:lnTo>
                  <a:pt x="68" y="300"/>
                </a:lnTo>
                <a:lnTo>
                  <a:pt x="64" y="299"/>
                </a:lnTo>
                <a:lnTo>
                  <a:pt x="61" y="300"/>
                </a:lnTo>
                <a:lnTo>
                  <a:pt x="25" y="322"/>
                </a:lnTo>
                <a:lnTo>
                  <a:pt x="23" y="322"/>
                </a:lnTo>
                <a:lnTo>
                  <a:pt x="21" y="327"/>
                </a:lnTo>
                <a:lnTo>
                  <a:pt x="21" y="327"/>
                </a:lnTo>
                <a:lnTo>
                  <a:pt x="21" y="339"/>
                </a:lnTo>
                <a:lnTo>
                  <a:pt x="21" y="339"/>
                </a:lnTo>
                <a:lnTo>
                  <a:pt x="23" y="343"/>
                </a:lnTo>
                <a:lnTo>
                  <a:pt x="36" y="366"/>
                </a:lnTo>
                <a:lnTo>
                  <a:pt x="41" y="356"/>
                </a:lnTo>
                <a:lnTo>
                  <a:pt x="36" y="357"/>
                </a:lnTo>
                <a:lnTo>
                  <a:pt x="34" y="363"/>
                </a:lnTo>
                <a:lnTo>
                  <a:pt x="41" y="363"/>
                </a:lnTo>
                <a:lnTo>
                  <a:pt x="41" y="356"/>
                </a:lnTo>
                <a:lnTo>
                  <a:pt x="20" y="356"/>
                </a:lnTo>
                <a:lnTo>
                  <a:pt x="20" y="363"/>
                </a:lnTo>
                <a:lnTo>
                  <a:pt x="27" y="359"/>
                </a:lnTo>
                <a:lnTo>
                  <a:pt x="14" y="336"/>
                </a:lnTo>
                <a:lnTo>
                  <a:pt x="7" y="339"/>
                </a:lnTo>
                <a:lnTo>
                  <a:pt x="14" y="343"/>
                </a:lnTo>
                <a:lnTo>
                  <a:pt x="27" y="309"/>
                </a:lnTo>
                <a:lnTo>
                  <a:pt x="25" y="311"/>
                </a:lnTo>
                <a:lnTo>
                  <a:pt x="27" y="306"/>
                </a:lnTo>
                <a:lnTo>
                  <a:pt x="20" y="306"/>
                </a:lnTo>
                <a:lnTo>
                  <a:pt x="21" y="313"/>
                </a:lnTo>
                <a:lnTo>
                  <a:pt x="78" y="300"/>
                </a:lnTo>
                <a:lnTo>
                  <a:pt x="82" y="299"/>
                </a:lnTo>
                <a:lnTo>
                  <a:pt x="118" y="263"/>
                </a:lnTo>
                <a:lnTo>
                  <a:pt x="118" y="263"/>
                </a:lnTo>
                <a:lnTo>
                  <a:pt x="119" y="258"/>
                </a:lnTo>
                <a:lnTo>
                  <a:pt x="118" y="252"/>
                </a:lnTo>
                <a:lnTo>
                  <a:pt x="112" y="250"/>
                </a:lnTo>
                <a:lnTo>
                  <a:pt x="100" y="250"/>
                </a:lnTo>
                <a:lnTo>
                  <a:pt x="54" y="250"/>
                </a:lnTo>
                <a:lnTo>
                  <a:pt x="54" y="258"/>
                </a:lnTo>
                <a:lnTo>
                  <a:pt x="61" y="254"/>
                </a:lnTo>
                <a:lnTo>
                  <a:pt x="36" y="220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6" name=""/>
          <p:cNvSpPr/>
          <p:nvPr/>
        </p:nvSpPr>
        <p:spPr>
          <a:xfrm>
            <a:off x="4932360" y="2571840"/>
            <a:ext cx="431640" cy="282600"/>
          </a:xfrm>
          <a:custGeom>
            <a:avLst/>
            <a:gdLst/>
            <a:ahLst/>
            <a:rect l="l" t="t" r="r" b="b"/>
            <a:pathLst>
              <a:path w="545" h="356">
                <a:moveTo>
                  <a:pt x="22" y="217"/>
                </a:moveTo>
                <a:lnTo>
                  <a:pt x="47" y="251"/>
                </a:lnTo>
                <a:lnTo>
                  <a:pt x="93" y="251"/>
                </a:lnTo>
                <a:lnTo>
                  <a:pt x="105" y="251"/>
                </a:lnTo>
                <a:lnTo>
                  <a:pt x="70" y="286"/>
                </a:lnTo>
                <a:lnTo>
                  <a:pt x="13" y="299"/>
                </a:lnTo>
                <a:lnTo>
                  <a:pt x="0" y="332"/>
                </a:lnTo>
                <a:lnTo>
                  <a:pt x="13" y="356"/>
                </a:lnTo>
                <a:lnTo>
                  <a:pt x="34" y="356"/>
                </a:lnTo>
                <a:lnTo>
                  <a:pt x="22" y="332"/>
                </a:lnTo>
                <a:lnTo>
                  <a:pt x="22" y="320"/>
                </a:lnTo>
                <a:lnTo>
                  <a:pt x="57" y="299"/>
                </a:lnTo>
                <a:lnTo>
                  <a:pt x="93" y="320"/>
                </a:lnTo>
                <a:lnTo>
                  <a:pt x="128" y="299"/>
                </a:lnTo>
                <a:lnTo>
                  <a:pt x="173" y="320"/>
                </a:lnTo>
                <a:lnTo>
                  <a:pt x="208" y="308"/>
                </a:lnTo>
                <a:lnTo>
                  <a:pt x="208" y="286"/>
                </a:lnTo>
                <a:lnTo>
                  <a:pt x="219" y="286"/>
                </a:lnTo>
                <a:lnTo>
                  <a:pt x="244" y="320"/>
                </a:lnTo>
                <a:lnTo>
                  <a:pt x="265" y="320"/>
                </a:lnTo>
                <a:lnTo>
                  <a:pt x="383" y="308"/>
                </a:lnTo>
                <a:lnTo>
                  <a:pt x="394" y="251"/>
                </a:lnTo>
                <a:lnTo>
                  <a:pt x="522" y="195"/>
                </a:lnTo>
                <a:lnTo>
                  <a:pt x="522" y="138"/>
                </a:lnTo>
                <a:lnTo>
                  <a:pt x="545" y="71"/>
                </a:lnTo>
                <a:lnTo>
                  <a:pt x="440" y="46"/>
                </a:lnTo>
                <a:lnTo>
                  <a:pt x="440" y="0"/>
                </a:lnTo>
                <a:lnTo>
                  <a:pt x="427" y="0"/>
                </a:lnTo>
                <a:lnTo>
                  <a:pt x="394" y="23"/>
                </a:lnTo>
                <a:lnTo>
                  <a:pt x="349" y="128"/>
                </a:lnTo>
                <a:lnTo>
                  <a:pt x="232" y="172"/>
                </a:lnTo>
                <a:lnTo>
                  <a:pt x="139" y="172"/>
                </a:lnTo>
                <a:lnTo>
                  <a:pt x="22" y="21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7" name=""/>
          <p:cNvSpPr/>
          <p:nvPr/>
        </p:nvSpPr>
        <p:spPr>
          <a:xfrm>
            <a:off x="4925880" y="2565360"/>
            <a:ext cx="443160" cy="295200"/>
          </a:xfrm>
          <a:custGeom>
            <a:avLst/>
            <a:gdLst/>
            <a:ahLst/>
            <a:rect l="l" t="t" r="r" b="b"/>
            <a:pathLst>
              <a:path w="559" h="372">
                <a:moveTo>
                  <a:pt x="36" y="220"/>
                </a:moveTo>
                <a:lnTo>
                  <a:pt x="23" y="229"/>
                </a:lnTo>
                <a:lnTo>
                  <a:pt x="48" y="263"/>
                </a:lnTo>
                <a:lnTo>
                  <a:pt x="48" y="263"/>
                </a:lnTo>
                <a:lnTo>
                  <a:pt x="54" y="267"/>
                </a:lnTo>
                <a:lnTo>
                  <a:pt x="100" y="267"/>
                </a:lnTo>
                <a:lnTo>
                  <a:pt x="112" y="267"/>
                </a:lnTo>
                <a:lnTo>
                  <a:pt x="112" y="258"/>
                </a:lnTo>
                <a:lnTo>
                  <a:pt x="107" y="252"/>
                </a:lnTo>
                <a:lnTo>
                  <a:pt x="105" y="258"/>
                </a:lnTo>
                <a:lnTo>
                  <a:pt x="107" y="263"/>
                </a:lnTo>
                <a:lnTo>
                  <a:pt x="107" y="252"/>
                </a:lnTo>
                <a:lnTo>
                  <a:pt x="71" y="288"/>
                </a:lnTo>
                <a:lnTo>
                  <a:pt x="77" y="293"/>
                </a:lnTo>
                <a:lnTo>
                  <a:pt x="75" y="286"/>
                </a:lnTo>
                <a:lnTo>
                  <a:pt x="18" y="299"/>
                </a:lnTo>
                <a:lnTo>
                  <a:pt x="14" y="300"/>
                </a:lnTo>
                <a:lnTo>
                  <a:pt x="13" y="304"/>
                </a:lnTo>
                <a:lnTo>
                  <a:pt x="0" y="338"/>
                </a:lnTo>
                <a:lnTo>
                  <a:pt x="0" y="339"/>
                </a:lnTo>
                <a:lnTo>
                  <a:pt x="2" y="343"/>
                </a:lnTo>
                <a:lnTo>
                  <a:pt x="14" y="366"/>
                </a:lnTo>
                <a:lnTo>
                  <a:pt x="14" y="368"/>
                </a:lnTo>
                <a:lnTo>
                  <a:pt x="20" y="372"/>
                </a:lnTo>
                <a:lnTo>
                  <a:pt x="41" y="372"/>
                </a:lnTo>
                <a:lnTo>
                  <a:pt x="41" y="370"/>
                </a:lnTo>
                <a:lnTo>
                  <a:pt x="46" y="368"/>
                </a:lnTo>
                <a:lnTo>
                  <a:pt x="48" y="363"/>
                </a:lnTo>
                <a:lnTo>
                  <a:pt x="48" y="359"/>
                </a:lnTo>
                <a:lnTo>
                  <a:pt x="36" y="336"/>
                </a:lnTo>
                <a:lnTo>
                  <a:pt x="29" y="339"/>
                </a:lnTo>
                <a:lnTo>
                  <a:pt x="38" y="339"/>
                </a:lnTo>
                <a:lnTo>
                  <a:pt x="38" y="327"/>
                </a:lnTo>
                <a:lnTo>
                  <a:pt x="29" y="327"/>
                </a:lnTo>
                <a:lnTo>
                  <a:pt x="34" y="332"/>
                </a:lnTo>
                <a:lnTo>
                  <a:pt x="32" y="334"/>
                </a:lnTo>
                <a:lnTo>
                  <a:pt x="68" y="313"/>
                </a:lnTo>
                <a:lnTo>
                  <a:pt x="64" y="306"/>
                </a:lnTo>
                <a:lnTo>
                  <a:pt x="64" y="313"/>
                </a:lnTo>
                <a:lnTo>
                  <a:pt x="61" y="313"/>
                </a:lnTo>
                <a:lnTo>
                  <a:pt x="96" y="334"/>
                </a:lnTo>
                <a:lnTo>
                  <a:pt x="100" y="334"/>
                </a:lnTo>
                <a:lnTo>
                  <a:pt x="103" y="334"/>
                </a:lnTo>
                <a:lnTo>
                  <a:pt x="139" y="313"/>
                </a:lnTo>
                <a:lnTo>
                  <a:pt x="135" y="306"/>
                </a:lnTo>
                <a:lnTo>
                  <a:pt x="135" y="313"/>
                </a:lnTo>
                <a:lnTo>
                  <a:pt x="132" y="313"/>
                </a:lnTo>
                <a:lnTo>
                  <a:pt x="176" y="334"/>
                </a:lnTo>
                <a:lnTo>
                  <a:pt x="180" y="334"/>
                </a:lnTo>
                <a:lnTo>
                  <a:pt x="183" y="334"/>
                </a:lnTo>
                <a:lnTo>
                  <a:pt x="219" y="322"/>
                </a:lnTo>
                <a:lnTo>
                  <a:pt x="221" y="320"/>
                </a:lnTo>
                <a:lnTo>
                  <a:pt x="224" y="315"/>
                </a:lnTo>
                <a:lnTo>
                  <a:pt x="224" y="293"/>
                </a:lnTo>
                <a:lnTo>
                  <a:pt x="215" y="293"/>
                </a:lnTo>
                <a:lnTo>
                  <a:pt x="215" y="300"/>
                </a:lnTo>
                <a:lnTo>
                  <a:pt x="221" y="299"/>
                </a:lnTo>
                <a:lnTo>
                  <a:pt x="215" y="302"/>
                </a:lnTo>
                <a:lnTo>
                  <a:pt x="226" y="302"/>
                </a:lnTo>
                <a:lnTo>
                  <a:pt x="226" y="293"/>
                </a:lnTo>
                <a:lnTo>
                  <a:pt x="221" y="299"/>
                </a:lnTo>
                <a:lnTo>
                  <a:pt x="246" y="332"/>
                </a:lnTo>
                <a:lnTo>
                  <a:pt x="246" y="332"/>
                </a:lnTo>
                <a:lnTo>
                  <a:pt x="251" y="336"/>
                </a:lnTo>
                <a:lnTo>
                  <a:pt x="272" y="336"/>
                </a:lnTo>
                <a:lnTo>
                  <a:pt x="274" y="336"/>
                </a:lnTo>
                <a:lnTo>
                  <a:pt x="392" y="323"/>
                </a:lnTo>
                <a:lnTo>
                  <a:pt x="395" y="320"/>
                </a:lnTo>
                <a:lnTo>
                  <a:pt x="397" y="316"/>
                </a:lnTo>
                <a:lnTo>
                  <a:pt x="408" y="259"/>
                </a:lnTo>
                <a:lnTo>
                  <a:pt x="401" y="258"/>
                </a:lnTo>
                <a:lnTo>
                  <a:pt x="406" y="263"/>
                </a:lnTo>
                <a:lnTo>
                  <a:pt x="404" y="265"/>
                </a:lnTo>
                <a:lnTo>
                  <a:pt x="532" y="210"/>
                </a:lnTo>
                <a:lnTo>
                  <a:pt x="534" y="208"/>
                </a:lnTo>
                <a:lnTo>
                  <a:pt x="538" y="202"/>
                </a:lnTo>
                <a:lnTo>
                  <a:pt x="538" y="145"/>
                </a:lnTo>
                <a:lnTo>
                  <a:pt x="529" y="145"/>
                </a:lnTo>
                <a:lnTo>
                  <a:pt x="536" y="149"/>
                </a:lnTo>
                <a:lnTo>
                  <a:pt x="559" y="81"/>
                </a:lnTo>
                <a:lnTo>
                  <a:pt x="559" y="78"/>
                </a:lnTo>
                <a:lnTo>
                  <a:pt x="557" y="72"/>
                </a:lnTo>
                <a:lnTo>
                  <a:pt x="554" y="71"/>
                </a:lnTo>
                <a:lnTo>
                  <a:pt x="449" y="46"/>
                </a:lnTo>
                <a:lnTo>
                  <a:pt x="447" y="53"/>
                </a:lnTo>
                <a:lnTo>
                  <a:pt x="454" y="53"/>
                </a:lnTo>
                <a:lnTo>
                  <a:pt x="452" y="48"/>
                </a:lnTo>
                <a:lnTo>
                  <a:pt x="456" y="53"/>
                </a:lnTo>
                <a:lnTo>
                  <a:pt x="456" y="7"/>
                </a:lnTo>
                <a:lnTo>
                  <a:pt x="454" y="7"/>
                </a:lnTo>
                <a:lnTo>
                  <a:pt x="452" y="1"/>
                </a:lnTo>
                <a:lnTo>
                  <a:pt x="447" y="0"/>
                </a:lnTo>
                <a:lnTo>
                  <a:pt x="434" y="0"/>
                </a:lnTo>
                <a:lnTo>
                  <a:pt x="434" y="0"/>
                </a:lnTo>
                <a:lnTo>
                  <a:pt x="431" y="1"/>
                </a:lnTo>
                <a:lnTo>
                  <a:pt x="397" y="24"/>
                </a:lnTo>
                <a:lnTo>
                  <a:pt x="393" y="28"/>
                </a:lnTo>
                <a:lnTo>
                  <a:pt x="349" y="133"/>
                </a:lnTo>
                <a:lnTo>
                  <a:pt x="356" y="135"/>
                </a:lnTo>
                <a:lnTo>
                  <a:pt x="354" y="128"/>
                </a:lnTo>
                <a:lnTo>
                  <a:pt x="237" y="172"/>
                </a:lnTo>
                <a:lnTo>
                  <a:pt x="239" y="179"/>
                </a:lnTo>
                <a:lnTo>
                  <a:pt x="239" y="172"/>
                </a:lnTo>
                <a:lnTo>
                  <a:pt x="146" y="172"/>
                </a:lnTo>
                <a:lnTo>
                  <a:pt x="144" y="172"/>
                </a:lnTo>
                <a:lnTo>
                  <a:pt x="27" y="217"/>
                </a:lnTo>
                <a:lnTo>
                  <a:pt x="32" y="231"/>
                </a:lnTo>
                <a:lnTo>
                  <a:pt x="150" y="186"/>
                </a:lnTo>
                <a:lnTo>
                  <a:pt x="146" y="179"/>
                </a:lnTo>
                <a:lnTo>
                  <a:pt x="146" y="188"/>
                </a:lnTo>
                <a:lnTo>
                  <a:pt x="239" y="188"/>
                </a:lnTo>
                <a:lnTo>
                  <a:pt x="242" y="186"/>
                </a:lnTo>
                <a:lnTo>
                  <a:pt x="360" y="142"/>
                </a:lnTo>
                <a:lnTo>
                  <a:pt x="361" y="140"/>
                </a:lnTo>
                <a:lnTo>
                  <a:pt x="363" y="138"/>
                </a:lnTo>
                <a:lnTo>
                  <a:pt x="408" y="33"/>
                </a:lnTo>
                <a:lnTo>
                  <a:pt x="401" y="30"/>
                </a:lnTo>
                <a:lnTo>
                  <a:pt x="406" y="37"/>
                </a:lnTo>
                <a:lnTo>
                  <a:pt x="440" y="14"/>
                </a:lnTo>
                <a:lnTo>
                  <a:pt x="434" y="7"/>
                </a:lnTo>
                <a:lnTo>
                  <a:pt x="434" y="16"/>
                </a:lnTo>
                <a:lnTo>
                  <a:pt x="447" y="16"/>
                </a:lnTo>
                <a:lnTo>
                  <a:pt x="440" y="7"/>
                </a:lnTo>
                <a:lnTo>
                  <a:pt x="442" y="12"/>
                </a:lnTo>
                <a:lnTo>
                  <a:pt x="447" y="7"/>
                </a:lnTo>
                <a:lnTo>
                  <a:pt x="440" y="7"/>
                </a:lnTo>
                <a:lnTo>
                  <a:pt x="440" y="53"/>
                </a:lnTo>
                <a:lnTo>
                  <a:pt x="440" y="53"/>
                </a:lnTo>
                <a:lnTo>
                  <a:pt x="442" y="58"/>
                </a:lnTo>
                <a:lnTo>
                  <a:pt x="445" y="60"/>
                </a:lnTo>
                <a:lnTo>
                  <a:pt x="550" y="85"/>
                </a:lnTo>
                <a:lnTo>
                  <a:pt x="545" y="78"/>
                </a:lnTo>
                <a:lnTo>
                  <a:pt x="547" y="83"/>
                </a:lnTo>
                <a:lnTo>
                  <a:pt x="552" y="78"/>
                </a:lnTo>
                <a:lnTo>
                  <a:pt x="545" y="76"/>
                </a:lnTo>
                <a:lnTo>
                  <a:pt x="522" y="144"/>
                </a:lnTo>
                <a:lnTo>
                  <a:pt x="522" y="145"/>
                </a:lnTo>
                <a:lnTo>
                  <a:pt x="522" y="202"/>
                </a:lnTo>
                <a:lnTo>
                  <a:pt x="529" y="202"/>
                </a:lnTo>
                <a:lnTo>
                  <a:pt x="527" y="195"/>
                </a:lnTo>
                <a:lnTo>
                  <a:pt x="399" y="250"/>
                </a:lnTo>
                <a:lnTo>
                  <a:pt x="395" y="252"/>
                </a:lnTo>
                <a:lnTo>
                  <a:pt x="393" y="258"/>
                </a:lnTo>
                <a:lnTo>
                  <a:pt x="393" y="256"/>
                </a:lnTo>
                <a:lnTo>
                  <a:pt x="383" y="313"/>
                </a:lnTo>
                <a:lnTo>
                  <a:pt x="385" y="309"/>
                </a:lnTo>
                <a:lnTo>
                  <a:pt x="383" y="315"/>
                </a:lnTo>
                <a:lnTo>
                  <a:pt x="390" y="315"/>
                </a:lnTo>
                <a:lnTo>
                  <a:pt x="390" y="307"/>
                </a:lnTo>
                <a:lnTo>
                  <a:pt x="272" y="320"/>
                </a:lnTo>
                <a:lnTo>
                  <a:pt x="272" y="327"/>
                </a:lnTo>
                <a:lnTo>
                  <a:pt x="272" y="320"/>
                </a:lnTo>
                <a:lnTo>
                  <a:pt x="251" y="320"/>
                </a:lnTo>
                <a:lnTo>
                  <a:pt x="251" y="327"/>
                </a:lnTo>
                <a:lnTo>
                  <a:pt x="258" y="323"/>
                </a:lnTo>
                <a:lnTo>
                  <a:pt x="233" y="290"/>
                </a:lnTo>
                <a:lnTo>
                  <a:pt x="232" y="288"/>
                </a:lnTo>
                <a:lnTo>
                  <a:pt x="226" y="286"/>
                </a:lnTo>
                <a:lnTo>
                  <a:pt x="215" y="286"/>
                </a:lnTo>
                <a:lnTo>
                  <a:pt x="215" y="286"/>
                </a:lnTo>
                <a:lnTo>
                  <a:pt x="210" y="288"/>
                </a:lnTo>
                <a:lnTo>
                  <a:pt x="208" y="293"/>
                </a:lnTo>
                <a:lnTo>
                  <a:pt x="208" y="293"/>
                </a:lnTo>
                <a:lnTo>
                  <a:pt x="208" y="315"/>
                </a:lnTo>
                <a:lnTo>
                  <a:pt x="210" y="309"/>
                </a:lnTo>
                <a:lnTo>
                  <a:pt x="208" y="315"/>
                </a:lnTo>
                <a:lnTo>
                  <a:pt x="215" y="315"/>
                </a:lnTo>
                <a:lnTo>
                  <a:pt x="214" y="307"/>
                </a:lnTo>
                <a:lnTo>
                  <a:pt x="178" y="320"/>
                </a:lnTo>
                <a:lnTo>
                  <a:pt x="180" y="327"/>
                </a:lnTo>
                <a:lnTo>
                  <a:pt x="183" y="322"/>
                </a:lnTo>
                <a:lnTo>
                  <a:pt x="139" y="300"/>
                </a:lnTo>
                <a:lnTo>
                  <a:pt x="135" y="299"/>
                </a:lnTo>
                <a:lnTo>
                  <a:pt x="132" y="300"/>
                </a:lnTo>
                <a:lnTo>
                  <a:pt x="96" y="322"/>
                </a:lnTo>
                <a:lnTo>
                  <a:pt x="100" y="320"/>
                </a:lnTo>
                <a:lnTo>
                  <a:pt x="100" y="327"/>
                </a:lnTo>
                <a:lnTo>
                  <a:pt x="103" y="322"/>
                </a:lnTo>
                <a:lnTo>
                  <a:pt x="68" y="300"/>
                </a:lnTo>
                <a:lnTo>
                  <a:pt x="64" y="299"/>
                </a:lnTo>
                <a:lnTo>
                  <a:pt x="61" y="300"/>
                </a:lnTo>
                <a:lnTo>
                  <a:pt x="25" y="322"/>
                </a:lnTo>
                <a:lnTo>
                  <a:pt x="23" y="322"/>
                </a:lnTo>
                <a:lnTo>
                  <a:pt x="21" y="327"/>
                </a:lnTo>
                <a:lnTo>
                  <a:pt x="21" y="327"/>
                </a:lnTo>
                <a:lnTo>
                  <a:pt x="21" y="339"/>
                </a:lnTo>
                <a:lnTo>
                  <a:pt x="21" y="339"/>
                </a:lnTo>
                <a:lnTo>
                  <a:pt x="23" y="343"/>
                </a:lnTo>
                <a:lnTo>
                  <a:pt x="36" y="366"/>
                </a:lnTo>
                <a:lnTo>
                  <a:pt x="41" y="356"/>
                </a:lnTo>
                <a:lnTo>
                  <a:pt x="36" y="357"/>
                </a:lnTo>
                <a:lnTo>
                  <a:pt x="34" y="363"/>
                </a:lnTo>
                <a:lnTo>
                  <a:pt x="41" y="363"/>
                </a:lnTo>
                <a:lnTo>
                  <a:pt x="41" y="356"/>
                </a:lnTo>
                <a:lnTo>
                  <a:pt x="20" y="356"/>
                </a:lnTo>
                <a:lnTo>
                  <a:pt x="20" y="363"/>
                </a:lnTo>
                <a:lnTo>
                  <a:pt x="27" y="359"/>
                </a:lnTo>
                <a:lnTo>
                  <a:pt x="14" y="336"/>
                </a:lnTo>
                <a:lnTo>
                  <a:pt x="7" y="339"/>
                </a:lnTo>
                <a:lnTo>
                  <a:pt x="14" y="343"/>
                </a:lnTo>
                <a:lnTo>
                  <a:pt x="27" y="309"/>
                </a:lnTo>
                <a:lnTo>
                  <a:pt x="25" y="311"/>
                </a:lnTo>
                <a:lnTo>
                  <a:pt x="27" y="306"/>
                </a:lnTo>
                <a:lnTo>
                  <a:pt x="20" y="306"/>
                </a:lnTo>
                <a:lnTo>
                  <a:pt x="21" y="313"/>
                </a:lnTo>
                <a:lnTo>
                  <a:pt x="78" y="300"/>
                </a:lnTo>
                <a:lnTo>
                  <a:pt x="82" y="299"/>
                </a:lnTo>
                <a:lnTo>
                  <a:pt x="118" y="263"/>
                </a:lnTo>
                <a:lnTo>
                  <a:pt x="118" y="263"/>
                </a:lnTo>
                <a:lnTo>
                  <a:pt x="119" y="258"/>
                </a:lnTo>
                <a:lnTo>
                  <a:pt x="118" y="252"/>
                </a:lnTo>
                <a:lnTo>
                  <a:pt x="112" y="250"/>
                </a:lnTo>
                <a:lnTo>
                  <a:pt x="100" y="250"/>
                </a:lnTo>
                <a:lnTo>
                  <a:pt x="54" y="250"/>
                </a:lnTo>
                <a:lnTo>
                  <a:pt x="54" y="258"/>
                </a:lnTo>
                <a:lnTo>
                  <a:pt x="61" y="254"/>
                </a:lnTo>
                <a:lnTo>
                  <a:pt x="36" y="220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8" name=""/>
          <p:cNvSpPr/>
          <p:nvPr/>
        </p:nvSpPr>
        <p:spPr>
          <a:xfrm>
            <a:off x="4930920" y="2552760"/>
            <a:ext cx="436320" cy="271440"/>
          </a:xfrm>
          <a:custGeom>
            <a:avLst/>
            <a:gdLst/>
            <a:ahLst/>
            <a:rect l="l" t="t" r="r" b="b"/>
            <a:pathLst>
              <a:path w="550" h="342">
                <a:moveTo>
                  <a:pt x="0" y="232"/>
                </a:moveTo>
                <a:lnTo>
                  <a:pt x="73" y="267"/>
                </a:lnTo>
                <a:lnTo>
                  <a:pt x="84" y="267"/>
                </a:lnTo>
                <a:lnTo>
                  <a:pt x="111" y="316"/>
                </a:lnTo>
                <a:lnTo>
                  <a:pt x="159" y="342"/>
                </a:lnTo>
                <a:lnTo>
                  <a:pt x="196" y="330"/>
                </a:lnTo>
                <a:lnTo>
                  <a:pt x="196" y="303"/>
                </a:lnTo>
                <a:lnTo>
                  <a:pt x="209" y="303"/>
                </a:lnTo>
                <a:lnTo>
                  <a:pt x="234" y="342"/>
                </a:lnTo>
                <a:lnTo>
                  <a:pt x="259" y="342"/>
                </a:lnTo>
                <a:lnTo>
                  <a:pt x="380" y="330"/>
                </a:lnTo>
                <a:lnTo>
                  <a:pt x="392" y="267"/>
                </a:lnTo>
                <a:lnTo>
                  <a:pt x="524" y="209"/>
                </a:lnTo>
                <a:lnTo>
                  <a:pt x="524" y="148"/>
                </a:lnTo>
                <a:lnTo>
                  <a:pt x="550" y="72"/>
                </a:lnTo>
                <a:lnTo>
                  <a:pt x="440" y="49"/>
                </a:lnTo>
                <a:lnTo>
                  <a:pt x="440" y="0"/>
                </a:lnTo>
                <a:lnTo>
                  <a:pt x="429" y="0"/>
                </a:lnTo>
                <a:lnTo>
                  <a:pt x="392" y="24"/>
                </a:lnTo>
                <a:lnTo>
                  <a:pt x="342" y="136"/>
                </a:lnTo>
                <a:lnTo>
                  <a:pt x="221" y="184"/>
                </a:lnTo>
                <a:lnTo>
                  <a:pt x="122" y="184"/>
                </a:lnTo>
                <a:lnTo>
                  <a:pt x="0" y="232"/>
                </a:lnTo>
                <a:close/>
              </a:path>
            </a:pathLst>
          </a:custGeom>
          <a:solidFill>
            <a:srgbClr val="a3ffb5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19" name=""/>
          <p:cNvSpPr/>
          <p:nvPr/>
        </p:nvSpPr>
        <p:spPr>
          <a:xfrm>
            <a:off x="4002120" y="3173400"/>
            <a:ext cx="88920" cy="27000"/>
          </a:xfrm>
          <a:custGeom>
            <a:avLst/>
            <a:gdLst/>
            <a:ahLst/>
            <a:rect l="l" t="t" r="r" b="b"/>
            <a:pathLst>
              <a:path w="112" h="34">
                <a:moveTo>
                  <a:pt x="109" y="34"/>
                </a:moveTo>
                <a:lnTo>
                  <a:pt x="112" y="20"/>
                </a:lnTo>
                <a:lnTo>
                  <a:pt x="84" y="11"/>
                </a:lnTo>
                <a:lnTo>
                  <a:pt x="84" y="11"/>
                </a:lnTo>
                <a:lnTo>
                  <a:pt x="57" y="7"/>
                </a:lnTo>
                <a:lnTo>
                  <a:pt x="55" y="14"/>
                </a:lnTo>
                <a:lnTo>
                  <a:pt x="57" y="7"/>
                </a:lnTo>
                <a:lnTo>
                  <a:pt x="30" y="2"/>
                </a:lnTo>
                <a:lnTo>
                  <a:pt x="29" y="2"/>
                </a:lnTo>
                <a:lnTo>
                  <a:pt x="0" y="0"/>
                </a:lnTo>
                <a:lnTo>
                  <a:pt x="0" y="16"/>
                </a:lnTo>
                <a:lnTo>
                  <a:pt x="29" y="18"/>
                </a:lnTo>
                <a:lnTo>
                  <a:pt x="29" y="9"/>
                </a:lnTo>
                <a:lnTo>
                  <a:pt x="27" y="16"/>
                </a:lnTo>
                <a:lnTo>
                  <a:pt x="54" y="21"/>
                </a:lnTo>
                <a:lnTo>
                  <a:pt x="55" y="23"/>
                </a:lnTo>
                <a:lnTo>
                  <a:pt x="82" y="27"/>
                </a:lnTo>
                <a:lnTo>
                  <a:pt x="82" y="18"/>
                </a:lnTo>
                <a:lnTo>
                  <a:pt x="80" y="25"/>
                </a:lnTo>
                <a:lnTo>
                  <a:pt x="109" y="34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20" name=""/>
          <p:cNvSpPr/>
          <p:nvPr/>
        </p:nvSpPr>
        <p:spPr>
          <a:xfrm>
            <a:off x="3975120" y="3139920"/>
            <a:ext cx="555480" cy="395280"/>
          </a:xfrm>
          <a:custGeom>
            <a:avLst/>
            <a:gdLst/>
            <a:ahLst/>
            <a:rect l="l" t="t" r="r" b="b"/>
            <a:pathLst>
              <a:path w="700" h="499">
                <a:moveTo>
                  <a:pt x="0" y="168"/>
                </a:moveTo>
                <a:lnTo>
                  <a:pt x="15" y="173"/>
                </a:lnTo>
                <a:lnTo>
                  <a:pt x="29" y="127"/>
                </a:lnTo>
                <a:lnTo>
                  <a:pt x="31" y="123"/>
                </a:lnTo>
                <a:lnTo>
                  <a:pt x="31" y="41"/>
                </a:lnTo>
                <a:lnTo>
                  <a:pt x="22" y="41"/>
                </a:lnTo>
                <a:lnTo>
                  <a:pt x="22" y="48"/>
                </a:lnTo>
                <a:lnTo>
                  <a:pt x="27" y="46"/>
                </a:lnTo>
                <a:lnTo>
                  <a:pt x="20" y="48"/>
                </a:lnTo>
                <a:lnTo>
                  <a:pt x="66" y="61"/>
                </a:lnTo>
                <a:lnTo>
                  <a:pt x="68" y="63"/>
                </a:lnTo>
                <a:lnTo>
                  <a:pt x="161" y="75"/>
                </a:lnTo>
                <a:lnTo>
                  <a:pt x="161" y="66"/>
                </a:lnTo>
                <a:lnTo>
                  <a:pt x="159" y="73"/>
                </a:lnTo>
                <a:lnTo>
                  <a:pt x="226" y="95"/>
                </a:lnTo>
                <a:lnTo>
                  <a:pt x="306" y="118"/>
                </a:lnTo>
                <a:lnTo>
                  <a:pt x="308" y="118"/>
                </a:lnTo>
                <a:lnTo>
                  <a:pt x="314" y="116"/>
                </a:lnTo>
                <a:lnTo>
                  <a:pt x="339" y="93"/>
                </a:lnTo>
                <a:lnTo>
                  <a:pt x="339" y="93"/>
                </a:lnTo>
                <a:lnTo>
                  <a:pt x="342" y="87"/>
                </a:lnTo>
                <a:lnTo>
                  <a:pt x="342" y="66"/>
                </a:lnTo>
                <a:lnTo>
                  <a:pt x="333" y="66"/>
                </a:lnTo>
                <a:lnTo>
                  <a:pt x="339" y="71"/>
                </a:lnTo>
                <a:lnTo>
                  <a:pt x="349" y="59"/>
                </a:lnTo>
                <a:lnTo>
                  <a:pt x="344" y="54"/>
                </a:lnTo>
                <a:lnTo>
                  <a:pt x="346" y="61"/>
                </a:lnTo>
                <a:lnTo>
                  <a:pt x="392" y="48"/>
                </a:lnTo>
                <a:lnTo>
                  <a:pt x="395" y="46"/>
                </a:lnTo>
                <a:lnTo>
                  <a:pt x="429" y="13"/>
                </a:lnTo>
                <a:lnTo>
                  <a:pt x="424" y="7"/>
                </a:lnTo>
                <a:lnTo>
                  <a:pt x="422" y="14"/>
                </a:lnTo>
                <a:lnTo>
                  <a:pt x="458" y="27"/>
                </a:lnTo>
                <a:lnTo>
                  <a:pt x="461" y="27"/>
                </a:lnTo>
                <a:lnTo>
                  <a:pt x="499" y="14"/>
                </a:lnTo>
                <a:lnTo>
                  <a:pt x="497" y="7"/>
                </a:lnTo>
                <a:lnTo>
                  <a:pt x="495" y="14"/>
                </a:lnTo>
                <a:lnTo>
                  <a:pt x="529" y="27"/>
                </a:lnTo>
                <a:lnTo>
                  <a:pt x="531" y="20"/>
                </a:lnTo>
                <a:lnTo>
                  <a:pt x="527" y="27"/>
                </a:lnTo>
                <a:lnTo>
                  <a:pt x="561" y="48"/>
                </a:lnTo>
                <a:lnTo>
                  <a:pt x="565" y="48"/>
                </a:lnTo>
                <a:lnTo>
                  <a:pt x="568" y="48"/>
                </a:lnTo>
                <a:lnTo>
                  <a:pt x="648" y="14"/>
                </a:lnTo>
                <a:lnTo>
                  <a:pt x="645" y="7"/>
                </a:lnTo>
                <a:lnTo>
                  <a:pt x="643" y="14"/>
                </a:lnTo>
                <a:lnTo>
                  <a:pt x="691" y="27"/>
                </a:lnTo>
                <a:lnTo>
                  <a:pt x="693" y="20"/>
                </a:lnTo>
                <a:lnTo>
                  <a:pt x="686" y="20"/>
                </a:lnTo>
                <a:lnTo>
                  <a:pt x="687" y="25"/>
                </a:lnTo>
                <a:lnTo>
                  <a:pt x="687" y="16"/>
                </a:lnTo>
                <a:lnTo>
                  <a:pt x="675" y="38"/>
                </a:lnTo>
                <a:lnTo>
                  <a:pt x="680" y="41"/>
                </a:lnTo>
                <a:lnTo>
                  <a:pt x="675" y="36"/>
                </a:lnTo>
                <a:lnTo>
                  <a:pt x="652" y="61"/>
                </a:lnTo>
                <a:lnTo>
                  <a:pt x="650" y="66"/>
                </a:lnTo>
                <a:lnTo>
                  <a:pt x="650" y="68"/>
                </a:lnTo>
                <a:lnTo>
                  <a:pt x="661" y="102"/>
                </a:lnTo>
                <a:lnTo>
                  <a:pt x="668" y="100"/>
                </a:lnTo>
                <a:lnTo>
                  <a:pt x="661" y="100"/>
                </a:lnTo>
                <a:lnTo>
                  <a:pt x="661" y="157"/>
                </a:lnTo>
                <a:lnTo>
                  <a:pt x="661" y="216"/>
                </a:lnTo>
                <a:lnTo>
                  <a:pt x="668" y="216"/>
                </a:lnTo>
                <a:lnTo>
                  <a:pt x="661" y="214"/>
                </a:lnTo>
                <a:lnTo>
                  <a:pt x="650" y="271"/>
                </a:lnTo>
                <a:lnTo>
                  <a:pt x="650" y="273"/>
                </a:lnTo>
                <a:lnTo>
                  <a:pt x="650" y="367"/>
                </a:lnTo>
                <a:lnTo>
                  <a:pt x="657" y="367"/>
                </a:lnTo>
                <a:lnTo>
                  <a:pt x="652" y="362"/>
                </a:lnTo>
                <a:lnTo>
                  <a:pt x="652" y="362"/>
                </a:lnTo>
                <a:lnTo>
                  <a:pt x="627" y="383"/>
                </a:lnTo>
                <a:lnTo>
                  <a:pt x="627" y="383"/>
                </a:lnTo>
                <a:lnTo>
                  <a:pt x="625" y="388"/>
                </a:lnTo>
                <a:lnTo>
                  <a:pt x="625" y="399"/>
                </a:lnTo>
                <a:lnTo>
                  <a:pt x="632" y="399"/>
                </a:lnTo>
                <a:lnTo>
                  <a:pt x="627" y="394"/>
                </a:lnTo>
                <a:lnTo>
                  <a:pt x="627" y="394"/>
                </a:lnTo>
                <a:lnTo>
                  <a:pt x="525" y="486"/>
                </a:lnTo>
                <a:lnTo>
                  <a:pt x="531" y="492"/>
                </a:lnTo>
                <a:lnTo>
                  <a:pt x="534" y="484"/>
                </a:lnTo>
                <a:lnTo>
                  <a:pt x="509" y="475"/>
                </a:lnTo>
                <a:lnTo>
                  <a:pt x="506" y="475"/>
                </a:lnTo>
                <a:lnTo>
                  <a:pt x="504" y="475"/>
                </a:lnTo>
                <a:lnTo>
                  <a:pt x="483" y="484"/>
                </a:lnTo>
                <a:lnTo>
                  <a:pt x="484" y="492"/>
                </a:lnTo>
                <a:lnTo>
                  <a:pt x="484" y="484"/>
                </a:lnTo>
                <a:lnTo>
                  <a:pt x="490" y="486"/>
                </a:lnTo>
                <a:lnTo>
                  <a:pt x="477" y="477"/>
                </a:lnTo>
                <a:lnTo>
                  <a:pt x="472" y="483"/>
                </a:lnTo>
                <a:lnTo>
                  <a:pt x="477" y="488"/>
                </a:lnTo>
                <a:lnTo>
                  <a:pt x="479" y="483"/>
                </a:lnTo>
                <a:lnTo>
                  <a:pt x="477" y="477"/>
                </a:lnTo>
                <a:lnTo>
                  <a:pt x="477" y="488"/>
                </a:lnTo>
                <a:lnTo>
                  <a:pt x="502" y="465"/>
                </a:lnTo>
                <a:lnTo>
                  <a:pt x="502" y="465"/>
                </a:lnTo>
                <a:lnTo>
                  <a:pt x="506" y="459"/>
                </a:lnTo>
                <a:lnTo>
                  <a:pt x="506" y="435"/>
                </a:lnTo>
                <a:lnTo>
                  <a:pt x="497" y="435"/>
                </a:lnTo>
                <a:lnTo>
                  <a:pt x="502" y="440"/>
                </a:lnTo>
                <a:lnTo>
                  <a:pt x="536" y="404"/>
                </a:lnTo>
                <a:lnTo>
                  <a:pt x="540" y="399"/>
                </a:lnTo>
                <a:lnTo>
                  <a:pt x="540" y="379"/>
                </a:lnTo>
                <a:lnTo>
                  <a:pt x="538" y="379"/>
                </a:lnTo>
                <a:lnTo>
                  <a:pt x="536" y="374"/>
                </a:lnTo>
                <a:lnTo>
                  <a:pt x="531" y="372"/>
                </a:lnTo>
                <a:lnTo>
                  <a:pt x="449" y="372"/>
                </a:lnTo>
                <a:lnTo>
                  <a:pt x="449" y="379"/>
                </a:lnTo>
                <a:lnTo>
                  <a:pt x="454" y="374"/>
                </a:lnTo>
                <a:lnTo>
                  <a:pt x="395" y="326"/>
                </a:lnTo>
                <a:lnTo>
                  <a:pt x="390" y="331"/>
                </a:lnTo>
                <a:lnTo>
                  <a:pt x="397" y="326"/>
                </a:lnTo>
                <a:lnTo>
                  <a:pt x="340" y="257"/>
                </a:lnTo>
                <a:lnTo>
                  <a:pt x="337" y="257"/>
                </a:lnTo>
                <a:lnTo>
                  <a:pt x="257" y="210"/>
                </a:lnTo>
                <a:lnTo>
                  <a:pt x="255" y="208"/>
                </a:lnTo>
                <a:lnTo>
                  <a:pt x="219" y="198"/>
                </a:lnTo>
                <a:lnTo>
                  <a:pt x="47" y="162"/>
                </a:lnTo>
                <a:lnTo>
                  <a:pt x="45" y="162"/>
                </a:lnTo>
                <a:lnTo>
                  <a:pt x="2" y="162"/>
                </a:lnTo>
                <a:lnTo>
                  <a:pt x="2" y="178"/>
                </a:lnTo>
                <a:lnTo>
                  <a:pt x="45" y="178"/>
                </a:lnTo>
                <a:lnTo>
                  <a:pt x="45" y="169"/>
                </a:lnTo>
                <a:lnTo>
                  <a:pt x="43" y="176"/>
                </a:lnTo>
                <a:lnTo>
                  <a:pt x="216" y="212"/>
                </a:lnTo>
                <a:lnTo>
                  <a:pt x="251" y="223"/>
                </a:lnTo>
                <a:lnTo>
                  <a:pt x="253" y="216"/>
                </a:lnTo>
                <a:lnTo>
                  <a:pt x="250" y="223"/>
                </a:lnTo>
                <a:lnTo>
                  <a:pt x="330" y="269"/>
                </a:lnTo>
                <a:lnTo>
                  <a:pt x="333" y="262"/>
                </a:lnTo>
                <a:lnTo>
                  <a:pt x="328" y="267"/>
                </a:lnTo>
                <a:lnTo>
                  <a:pt x="385" y="337"/>
                </a:lnTo>
                <a:lnTo>
                  <a:pt x="385" y="338"/>
                </a:lnTo>
                <a:lnTo>
                  <a:pt x="444" y="386"/>
                </a:lnTo>
                <a:lnTo>
                  <a:pt x="449" y="388"/>
                </a:lnTo>
                <a:lnTo>
                  <a:pt x="531" y="388"/>
                </a:lnTo>
                <a:lnTo>
                  <a:pt x="524" y="379"/>
                </a:lnTo>
                <a:lnTo>
                  <a:pt x="525" y="385"/>
                </a:lnTo>
                <a:lnTo>
                  <a:pt x="531" y="379"/>
                </a:lnTo>
                <a:lnTo>
                  <a:pt x="524" y="379"/>
                </a:lnTo>
                <a:lnTo>
                  <a:pt x="524" y="399"/>
                </a:lnTo>
                <a:lnTo>
                  <a:pt x="531" y="399"/>
                </a:lnTo>
                <a:lnTo>
                  <a:pt x="525" y="394"/>
                </a:lnTo>
                <a:lnTo>
                  <a:pt x="492" y="429"/>
                </a:lnTo>
                <a:lnTo>
                  <a:pt x="490" y="435"/>
                </a:lnTo>
                <a:lnTo>
                  <a:pt x="490" y="435"/>
                </a:lnTo>
                <a:lnTo>
                  <a:pt x="490" y="459"/>
                </a:lnTo>
                <a:lnTo>
                  <a:pt x="497" y="459"/>
                </a:lnTo>
                <a:lnTo>
                  <a:pt x="492" y="454"/>
                </a:lnTo>
                <a:lnTo>
                  <a:pt x="467" y="477"/>
                </a:lnTo>
                <a:lnTo>
                  <a:pt x="467" y="477"/>
                </a:lnTo>
                <a:lnTo>
                  <a:pt x="465" y="483"/>
                </a:lnTo>
                <a:lnTo>
                  <a:pt x="467" y="488"/>
                </a:lnTo>
                <a:lnTo>
                  <a:pt x="468" y="490"/>
                </a:lnTo>
                <a:lnTo>
                  <a:pt x="481" y="499"/>
                </a:lnTo>
                <a:lnTo>
                  <a:pt x="484" y="499"/>
                </a:lnTo>
                <a:lnTo>
                  <a:pt x="488" y="499"/>
                </a:lnTo>
                <a:lnTo>
                  <a:pt x="509" y="490"/>
                </a:lnTo>
                <a:lnTo>
                  <a:pt x="506" y="483"/>
                </a:lnTo>
                <a:lnTo>
                  <a:pt x="504" y="490"/>
                </a:lnTo>
                <a:lnTo>
                  <a:pt x="529" y="499"/>
                </a:lnTo>
                <a:lnTo>
                  <a:pt x="531" y="499"/>
                </a:lnTo>
                <a:lnTo>
                  <a:pt x="536" y="499"/>
                </a:lnTo>
                <a:lnTo>
                  <a:pt x="638" y="406"/>
                </a:lnTo>
                <a:lnTo>
                  <a:pt x="638" y="404"/>
                </a:lnTo>
                <a:lnTo>
                  <a:pt x="639" y="399"/>
                </a:lnTo>
                <a:lnTo>
                  <a:pt x="641" y="399"/>
                </a:lnTo>
                <a:lnTo>
                  <a:pt x="641" y="388"/>
                </a:lnTo>
                <a:lnTo>
                  <a:pt x="632" y="388"/>
                </a:lnTo>
                <a:lnTo>
                  <a:pt x="638" y="395"/>
                </a:lnTo>
                <a:lnTo>
                  <a:pt x="662" y="374"/>
                </a:lnTo>
                <a:lnTo>
                  <a:pt x="662" y="372"/>
                </a:lnTo>
                <a:lnTo>
                  <a:pt x="664" y="367"/>
                </a:lnTo>
                <a:lnTo>
                  <a:pt x="666" y="367"/>
                </a:lnTo>
                <a:lnTo>
                  <a:pt x="666" y="273"/>
                </a:lnTo>
                <a:lnTo>
                  <a:pt x="657" y="273"/>
                </a:lnTo>
                <a:lnTo>
                  <a:pt x="664" y="274"/>
                </a:lnTo>
                <a:lnTo>
                  <a:pt x="675" y="217"/>
                </a:lnTo>
                <a:lnTo>
                  <a:pt x="677" y="216"/>
                </a:lnTo>
                <a:lnTo>
                  <a:pt x="677" y="157"/>
                </a:lnTo>
                <a:lnTo>
                  <a:pt x="677" y="100"/>
                </a:lnTo>
                <a:lnTo>
                  <a:pt x="675" y="98"/>
                </a:lnTo>
                <a:lnTo>
                  <a:pt x="664" y="64"/>
                </a:lnTo>
                <a:lnTo>
                  <a:pt x="657" y="66"/>
                </a:lnTo>
                <a:lnTo>
                  <a:pt x="662" y="71"/>
                </a:lnTo>
                <a:lnTo>
                  <a:pt x="686" y="46"/>
                </a:lnTo>
                <a:lnTo>
                  <a:pt x="687" y="45"/>
                </a:lnTo>
                <a:lnTo>
                  <a:pt x="700" y="23"/>
                </a:lnTo>
                <a:lnTo>
                  <a:pt x="700" y="20"/>
                </a:lnTo>
                <a:lnTo>
                  <a:pt x="698" y="14"/>
                </a:lnTo>
                <a:lnTo>
                  <a:pt x="694" y="13"/>
                </a:lnTo>
                <a:lnTo>
                  <a:pt x="646" y="0"/>
                </a:lnTo>
                <a:lnTo>
                  <a:pt x="645" y="0"/>
                </a:lnTo>
                <a:lnTo>
                  <a:pt x="643" y="0"/>
                </a:lnTo>
                <a:lnTo>
                  <a:pt x="563" y="34"/>
                </a:lnTo>
                <a:lnTo>
                  <a:pt x="565" y="34"/>
                </a:lnTo>
                <a:lnTo>
                  <a:pt x="565" y="41"/>
                </a:lnTo>
                <a:lnTo>
                  <a:pt x="570" y="36"/>
                </a:lnTo>
                <a:lnTo>
                  <a:pt x="536" y="14"/>
                </a:lnTo>
                <a:lnTo>
                  <a:pt x="534" y="13"/>
                </a:lnTo>
                <a:lnTo>
                  <a:pt x="500" y="0"/>
                </a:lnTo>
                <a:lnTo>
                  <a:pt x="495" y="0"/>
                </a:lnTo>
                <a:lnTo>
                  <a:pt x="458" y="13"/>
                </a:lnTo>
                <a:lnTo>
                  <a:pt x="460" y="20"/>
                </a:lnTo>
                <a:lnTo>
                  <a:pt x="463" y="13"/>
                </a:lnTo>
                <a:lnTo>
                  <a:pt x="427" y="0"/>
                </a:lnTo>
                <a:lnTo>
                  <a:pt x="424" y="0"/>
                </a:lnTo>
                <a:lnTo>
                  <a:pt x="419" y="2"/>
                </a:lnTo>
                <a:lnTo>
                  <a:pt x="385" y="36"/>
                </a:lnTo>
                <a:lnTo>
                  <a:pt x="390" y="41"/>
                </a:lnTo>
                <a:lnTo>
                  <a:pt x="388" y="34"/>
                </a:lnTo>
                <a:lnTo>
                  <a:pt x="342" y="46"/>
                </a:lnTo>
                <a:lnTo>
                  <a:pt x="339" y="48"/>
                </a:lnTo>
                <a:lnTo>
                  <a:pt x="339" y="48"/>
                </a:lnTo>
                <a:lnTo>
                  <a:pt x="328" y="61"/>
                </a:lnTo>
                <a:lnTo>
                  <a:pt x="326" y="66"/>
                </a:lnTo>
                <a:lnTo>
                  <a:pt x="326" y="66"/>
                </a:lnTo>
                <a:lnTo>
                  <a:pt x="326" y="87"/>
                </a:lnTo>
                <a:lnTo>
                  <a:pt x="333" y="87"/>
                </a:lnTo>
                <a:lnTo>
                  <a:pt x="328" y="82"/>
                </a:lnTo>
                <a:lnTo>
                  <a:pt x="303" y="105"/>
                </a:lnTo>
                <a:lnTo>
                  <a:pt x="308" y="111"/>
                </a:lnTo>
                <a:lnTo>
                  <a:pt x="310" y="103"/>
                </a:lnTo>
                <a:lnTo>
                  <a:pt x="230" y="80"/>
                </a:lnTo>
                <a:lnTo>
                  <a:pt x="162" y="59"/>
                </a:lnTo>
                <a:lnTo>
                  <a:pt x="162" y="59"/>
                </a:lnTo>
                <a:lnTo>
                  <a:pt x="70" y="46"/>
                </a:lnTo>
                <a:lnTo>
                  <a:pt x="68" y="54"/>
                </a:lnTo>
                <a:lnTo>
                  <a:pt x="70" y="46"/>
                </a:lnTo>
                <a:lnTo>
                  <a:pt x="23" y="34"/>
                </a:lnTo>
                <a:lnTo>
                  <a:pt x="22" y="34"/>
                </a:lnTo>
                <a:lnTo>
                  <a:pt x="16" y="36"/>
                </a:lnTo>
                <a:lnTo>
                  <a:pt x="15" y="41"/>
                </a:lnTo>
                <a:lnTo>
                  <a:pt x="15" y="41"/>
                </a:lnTo>
                <a:lnTo>
                  <a:pt x="15" y="123"/>
                </a:lnTo>
                <a:lnTo>
                  <a:pt x="22" y="123"/>
                </a:lnTo>
                <a:lnTo>
                  <a:pt x="15" y="121"/>
                </a:lnTo>
                <a:lnTo>
                  <a:pt x="0" y="16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21" name=""/>
          <p:cNvSpPr/>
          <p:nvPr/>
        </p:nvSpPr>
        <p:spPr>
          <a:xfrm>
            <a:off x="3976560" y="3144960"/>
            <a:ext cx="547920" cy="384120"/>
          </a:xfrm>
          <a:custGeom>
            <a:avLst/>
            <a:gdLst/>
            <a:ahLst/>
            <a:rect l="l" t="t" r="r" b="b"/>
            <a:pathLst>
              <a:path w="691" h="485">
                <a:moveTo>
                  <a:pt x="5" y="162"/>
                </a:moveTo>
                <a:lnTo>
                  <a:pt x="20" y="116"/>
                </a:lnTo>
                <a:lnTo>
                  <a:pt x="20" y="34"/>
                </a:lnTo>
                <a:lnTo>
                  <a:pt x="66" y="47"/>
                </a:lnTo>
                <a:lnTo>
                  <a:pt x="159" y="59"/>
                </a:lnTo>
                <a:lnTo>
                  <a:pt x="226" y="80"/>
                </a:lnTo>
                <a:lnTo>
                  <a:pt x="306" y="104"/>
                </a:lnTo>
                <a:lnTo>
                  <a:pt x="331" y="80"/>
                </a:lnTo>
                <a:lnTo>
                  <a:pt x="331" y="59"/>
                </a:lnTo>
                <a:lnTo>
                  <a:pt x="342" y="47"/>
                </a:lnTo>
                <a:lnTo>
                  <a:pt x="388" y="34"/>
                </a:lnTo>
                <a:lnTo>
                  <a:pt x="422" y="0"/>
                </a:lnTo>
                <a:lnTo>
                  <a:pt x="458" y="13"/>
                </a:lnTo>
                <a:lnTo>
                  <a:pt x="495" y="0"/>
                </a:lnTo>
                <a:lnTo>
                  <a:pt x="529" y="13"/>
                </a:lnTo>
                <a:lnTo>
                  <a:pt x="563" y="34"/>
                </a:lnTo>
                <a:lnTo>
                  <a:pt x="643" y="0"/>
                </a:lnTo>
                <a:lnTo>
                  <a:pt x="691" y="13"/>
                </a:lnTo>
                <a:lnTo>
                  <a:pt x="678" y="34"/>
                </a:lnTo>
                <a:lnTo>
                  <a:pt x="655" y="59"/>
                </a:lnTo>
                <a:lnTo>
                  <a:pt x="666" y="93"/>
                </a:lnTo>
                <a:lnTo>
                  <a:pt x="666" y="150"/>
                </a:lnTo>
                <a:lnTo>
                  <a:pt x="666" y="209"/>
                </a:lnTo>
                <a:lnTo>
                  <a:pt x="655" y="266"/>
                </a:lnTo>
                <a:lnTo>
                  <a:pt x="655" y="360"/>
                </a:lnTo>
                <a:lnTo>
                  <a:pt x="630" y="381"/>
                </a:lnTo>
                <a:lnTo>
                  <a:pt x="630" y="392"/>
                </a:lnTo>
                <a:lnTo>
                  <a:pt x="529" y="485"/>
                </a:lnTo>
                <a:lnTo>
                  <a:pt x="504" y="476"/>
                </a:lnTo>
                <a:lnTo>
                  <a:pt x="482" y="485"/>
                </a:lnTo>
                <a:lnTo>
                  <a:pt x="470" y="476"/>
                </a:lnTo>
                <a:lnTo>
                  <a:pt x="495" y="452"/>
                </a:lnTo>
                <a:lnTo>
                  <a:pt x="495" y="428"/>
                </a:lnTo>
                <a:lnTo>
                  <a:pt x="529" y="392"/>
                </a:lnTo>
                <a:lnTo>
                  <a:pt x="529" y="372"/>
                </a:lnTo>
                <a:lnTo>
                  <a:pt x="447" y="372"/>
                </a:lnTo>
                <a:lnTo>
                  <a:pt x="388" y="324"/>
                </a:lnTo>
                <a:lnTo>
                  <a:pt x="331" y="255"/>
                </a:lnTo>
                <a:lnTo>
                  <a:pt x="251" y="209"/>
                </a:lnTo>
                <a:lnTo>
                  <a:pt x="215" y="198"/>
                </a:lnTo>
                <a:lnTo>
                  <a:pt x="43" y="162"/>
                </a:lnTo>
                <a:lnTo>
                  <a:pt x="0" y="162"/>
                </a:lnTo>
                <a:lnTo>
                  <a:pt x="5" y="162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22" name=""/>
          <p:cNvSpPr/>
          <p:nvPr/>
        </p:nvSpPr>
        <p:spPr>
          <a:xfrm>
            <a:off x="3975120" y="3139920"/>
            <a:ext cx="555480" cy="395280"/>
          </a:xfrm>
          <a:custGeom>
            <a:avLst/>
            <a:gdLst/>
            <a:ahLst/>
            <a:rect l="l" t="t" r="r" b="b"/>
            <a:pathLst>
              <a:path w="700" h="499">
                <a:moveTo>
                  <a:pt x="0" y="168"/>
                </a:moveTo>
                <a:lnTo>
                  <a:pt x="15" y="173"/>
                </a:lnTo>
                <a:lnTo>
                  <a:pt x="29" y="127"/>
                </a:lnTo>
                <a:lnTo>
                  <a:pt x="31" y="123"/>
                </a:lnTo>
                <a:lnTo>
                  <a:pt x="31" y="41"/>
                </a:lnTo>
                <a:lnTo>
                  <a:pt x="22" y="41"/>
                </a:lnTo>
                <a:lnTo>
                  <a:pt x="22" y="48"/>
                </a:lnTo>
                <a:lnTo>
                  <a:pt x="27" y="46"/>
                </a:lnTo>
                <a:lnTo>
                  <a:pt x="20" y="48"/>
                </a:lnTo>
                <a:lnTo>
                  <a:pt x="66" y="61"/>
                </a:lnTo>
                <a:lnTo>
                  <a:pt x="68" y="63"/>
                </a:lnTo>
                <a:lnTo>
                  <a:pt x="161" y="75"/>
                </a:lnTo>
                <a:lnTo>
                  <a:pt x="161" y="66"/>
                </a:lnTo>
                <a:lnTo>
                  <a:pt x="159" y="73"/>
                </a:lnTo>
                <a:lnTo>
                  <a:pt x="226" y="95"/>
                </a:lnTo>
                <a:lnTo>
                  <a:pt x="306" y="118"/>
                </a:lnTo>
                <a:lnTo>
                  <a:pt x="308" y="118"/>
                </a:lnTo>
                <a:lnTo>
                  <a:pt x="314" y="116"/>
                </a:lnTo>
                <a:lnTo>
                  <a:pt x="339" y="93"/>
                </a:lnTo>
                <a:lnTo>
                  <a:pt x="339" y="93"/>
                </a:lnTo>
                <a:lnTo>
                  <a:pt x="342" y="87"/>
                </a:lnTo>
                <a:lnTo>
                  <a:pt x="342" y="66"/>
                </a:lnTo>
                <a:lnTo>
                  <a:pt x="333" y="66"/>
                </a:lnTo>
                <a:lnTo>
                  <a:pt x="339" y="71"/>
                </a:lnTo>
                <a:lnTo>
                  <a:pt x="349" y="59"/>
                </a:lnTo>
                <a:lnTo>
                  <a:pt x="344" y="54"/>
                </a:lnTo>
                <a:lnTo>
                  <a:pt x="346" y="61"/>
                </a:lnTo>
                <a:lnTo>
                  <a:pt x="392" y="48"/>
                </a:lnTo>
                <a:lnTo>
                  <a:pt x="395" y="46"/>
                </a:lnTo>
                <a:lnTo>
                  <a:pt x="429" y="13"/>
                </a:lnTo>
                <a:lnTo>
                  <a:pt x="424" y="7"/>
                </a:lnTo>
                <a:lnTo>
                  <a:pt x="422" y="14"/>
                </a:lnTo>
                <a:lnTo>
                  <a:pt x="458" y="27"/>
                </a:lnTo>
                <a:lnTo>
                  <a:pt x="461" y="27"/>
                </a:lnTo>
                <a:lnTo>
                  <a:pt x="499" y="14"/>
                </a:lnTo>
                <a:lnTo>
                  <a:pt x="497" y="7"/>
                </a:lnTo>
                <a:lnTo>
                  <a:pt x="495" y="14"/>
                </a:lnTo>
                <a:lnTo>
                  <a:pt x="529" y="27"/>
                </a:lnTo>
                <a:lnTo>
                  <a:pt x="531" y="20"/>
                </a:lnTo>
                <a:lnTo>
                  <a:pt x="527" y="27"/>
                </a:lnTo>
                <a:lnTo>
                  <a:pt x="561" y="48"/>
                </a:lnTo>
                <a:lnTo>
                  <a:pt x="565" y="48"/>
                </a:lnTo>
                <a:lnTo>
                  <a:pt x="568" y="48"/>
                </a:lnTo>
                <a:lnTo>
                  <a:pt x="648" y="14"/>
                </a:lnTo>
                <a:lnTo>
                  <a:pt x="645" y="7"/>
                </a:lnTo>
                <a:lnTo>
                  <a:pt x="643" y="14"/>
                </a:lnTo>
                <a:lnTo>
                  <a:pt x="691" y="27"/>
                </a:lnTo>
                <a:lnTo>
                  <a:pt x="693" y="20"/>
                </a:lnTo>
                <a:lnTo>
                  <a:pt x="686" y="20"/>
                </a:lnTo>
                <a:lnTo>
                  <a:pt x="687" y="25"/>
                </a:lnTo>
                <a:lnTo>
                  <a:pt x="687" y="16"/>
                </a:lnTo>
                <a:lnTo>
                  <a:pt x="675" y="38"/>
                </a:lnTo>
                <a:lnTo>
                  <a:pt x="680" y="41"/>
                </a:lnTo>
                <a:lnTo>
                  <a:pt x="675" y="36"/>
                </a:lnTo>
                <a:lnTo>
                  <a:pt x="652" y="61"/>
                </a:lnTo>
                <a:lnTo>
                  <a:pt x="650" y="66"/>
                </a:lnTo>
                <a:lnTo>
                  <a:pt x="650" y="68"/>
                </a:lnTo>
                <a:lnTo>
                  <a:pt x="661" y="102"/>
                </a:lnTo>
                <a:lnTo>
                  <a:pt x="668" y="100"/>
                </a:lnTo>
                <a:lnTo>
                  <a:pt x="661" y="100"/>
                </a:lnTo>
                <a:lnTo>
                  <a:pt x="661" y="157"/>
                </a:lnTo>
                <a:lnTo>
                  <a:pt x="661" y="216"/>
                </a:lnTo>
                <a:lnTo>
                  <a:pt x="668" y="216"/>
                </a:lnTo>
                <a:lnTo>
                  <a:pt x="661" y="214"/>
                </a:lnTo>
                <a:lnTo>
                  <a:pt x="650" y="271"/>
                </a:lnTo>
                <a:lnTo>
                  <a:pt x="650" y="273"/>
                </a:lnTo>
                <a:lnTo>
                  <a:pt x="650" y="367"/>
                </a:lnTo>
                <a:lnTo>
                  <a:pt x="657" y="367"/>
                </a:lnTo>
                <a:lnTo>
                  <a:pt x="652" y="362"/>
                </a:lnTo>
                <a:lnTo>
                  <a:pt x="652" y="362"/>
                </a:lnTo>
                <a:lnTo>
                  <a:pt x="627" y="383"/>
                </a:lnTo>
                <a:lnTo>
                  <a:pt x="627" y="383"/>
                </a:lnTo>
                <a:lnTo>
                  <a:pt x="625" y="388"/>
                </a:lnTo>
                <a:lnTo>
                  <a:pt x="625" y="399"/>
                </a:lnTo>
                <a:lnTo>
                  <a:pt x="632" y="399"/>
                </a:lnTo>
                <a:lnTo>
                  <a:pt x="627" y="394"/>
                </a:lnTo>
                <a:lnTo>
                  <a:pt x="627" y="394"/>
                </a:lnTo>
                <a:lnTo>
                  <a:pt x="525" y="486"/>
                </a:lnTo>
                <a:lnTo>
                  <a:pt x="531" y="492"/>
                </a:lnTo>
                <a:lnTo>
                  <a:pt x="534" y="484"/>
                </a:lnTo>
                <a:lnTo>
                  <a:pt x="509" y="475"/>
                </a:lnTo>
                <a:lnTo>
                  <a:pt x="506" y="475"/>
                </a:lnTo>
                <a:lnTo>
                  <a:pt x="504" y="475"/>
                </a:lnTo>
                <a:lnTo>
                  <a:pt x="483" y="484"/>
                </a:lnTo>
                <a:lnTo>
                  <a:pt x="484" y="492"/>
                </a:lnTo>
                <a:lnTo>
                  <a:pt x="484" y="484"/>
                </a:lnTo>
                <a:lnTo>
                  <a:pt x="490" y="486"/>
                </a:lnTo>
                <a:lnTo>
                  <a:pt x="477" y="477"/>
                </a:lnTo>
                <a:lnTo>
                  <a:pt x="472" y="483"/>
                </a:lnTo>
                <a:lnTo>
                  <a:pt x="477" y="488"/>
                </a:lnTo>
                <a:lnTo>
                  <a:pt x="479" y="483"/>
                </a:lnTo>
                <a:lnTo>
                  <a:pt x="477" y="477"/>
                </a:lnTo>
                <a:lnTo>
                  <a:pt x="477" y="488"/>
                </a:lnTo>
                <a:lnTo>
                  <a:pt x="502" y="465"/>
                </a:lnTo>
                <a:lnTo>
                  <a:pt x="502" y="465"/>
                </a:lnTo>
                <a:lnTo>
                  <a:pt x="506" y="459"/>
                </a:lnTo>
                <a:lnTo>
                  <a:pt x="506" y="435"/>
                </a:lnTo>
                <a:lnTo>
                  <a:pt x="497" y="435"/>
                </a:lnTo>
                <a:lnTo>
                  <a:pt x="502" y="440"/>
                </a:lnTo>
                <a:lnTo>
                  <a:pt x="536" y="404"/>
                </a:lnTo>
                <a:lnTo>
                  <a:pt x="540" y="399"/>
                </a:lnTo>
                <a:lnTo>
                  <a:pt x="540" y="379"/>
                </a:lnTo>
                <a:lnTo>
                  <a:pt x="538" y="379"/>
                </a:lnTo>
                <a:lnTo>
                  <a:pt x="536" y="374"/>
                </a:lnTo>
                <a:lnTo>
                  <a:pt x="531" y="372"/>
                </a:lnTo>
                <a:lnTo>
                  <a:pt x="449" y="372"/>
                </a:lnTo>
                <a:lnTo>
                  <a:pt x="449" y="379"/>
                </a:lnTo>
                <a:lnTo>
                  <a:pt x="454" y="374"/>
                </a:lnTo>
                <a:lnTo>
                  <a:pt x="395" y="326"/>
                </a:lnTo>
                <a:lnTo>
                  <a:pt x="390" y="331"/>
                </a:lnTo>
                <a:lnTo>
                  <a:pt x="397" y="326"/>
                </a:lnTo>
                <a:lnTo>
                  <a:pt x="340" y="257"/>
                </a:lnTo>
                <a:lnTo>
                  <a:pt x="337" y="257"/>
                </a:lnTo>
                <a:lnTo>
                  <a:pt x="257" y="210"/>
                </a:lnTo>
                <a:lnTo>
                  <a:pt x="255" y="208"/>
                </a:lnTo>
                <a:lnTo>
                  <a:pt x="219" y="198"/>
                </a:lnTo>
                <a:lnTo>
                  <a:pt x="47" y="162"/>
                </a:lnTo>
                <a:lnTo>
                  <a:pt x="45" y="162"/>
                </a:lnTo>
                <a:lnTo>
                  <a:pt x="2" y="162"/>
                </a:lnTo>
                <a:lnTo>
                  <a:pt x="2" y="178"/>
                </a:lnTo>
                <a:lnTo>
                  <a:pt x="45" y="178"/>
                </a:lnTo>
                <a:lnTo>
                  <a:pt x="45" y="169"/>
                </a:lnTo>
                <a:lnTo>
                  <a:pt x="43" y="176"/>
                </a:lnTo>
                <a:lnTo>
                  <a:pt x="216" y="212"/>
                </a:lnTo>
                <a:lnTo>
                  <a:pt x="251" y="223"/>
                </a:lnTo>
                <a:lnTo>
                  <a:pt x="253" y="216"/>
                </a:lnTo>
                <a:lnTo>
                  <a:pt x="250" y="223"/>
                </a:lnTo>
                <a:lnTo>
                  <a:pt x="330" y="269"/>
                </a:lnTo>
                <a:lnTo>
                  <a:pt x="333" y="262"/>
                </a:lnTo>
                <a:lnTo>
                  <a:pt x="328" y="267"/>
                </a:lnTo>
                <a:lnTo>
                  <a:pt x="385" y="337"/>
                </a:lnTo>
                <a:lnTo>
                  <a:pt x="385" y="338"/>
                </a:lnTo>
                <a:lnTo>
                  <a:pt x="444" y="386"/>
                </a:lnTo>
                <a:lnTo>
                  <a:pt x="449" y="388"/>
                </a:lnTo>
                <a:lnTo>
                  <a:pt x="531" y="388"/>
                </a:lnTo>
                <a:lnTo>
                  <a:pt x="524" y="379"/>
                </a:lnTo>
                <a:lnTo>
                  <a:pt x="525" y="385"/>
                </a:lnTo>
                <a:lnTo>
                  <a:pt x="531" y="379"/>
                </a:lnTo>
                <a:lnTo>
                  <a:pt x="524" y="379"/>
                </a:lnTo>
                <a:lnTo>
                  <a:pt x="524" y="399"/>
                </a:lnTo>
                <a:lnTo>
                  <a:pt x="531" y="399"/>
                </a:lnTo>
                <a:lnTo>
                  <a:pt x="525" y="394"/>
                </a:lnTo>
                <a:lnTo>
                  <a:pt x="492" y="429"/>
                </a:lnTo>
                <a:lnTo>
                  <a:pt x="490" y="435"/>
                </a:lnTo>
                <a:lnTo>
                  <a:pt x="490" y="435"/>
                </a:lnTo>
                <a:lnTo>
                  <a:pt x="490" y="459"/>
                </a:lnTo>
                <a:lnTo>
                  <a:pt x="497" y="459"/>
                </a:lnTo>
                <a:lnTo>
                  <a:pt x="492" y="454"/>
                </a:lnTo>
                <a:lnTo>
                  <a:pt x="467" y="477"/>
                </a:lnTo>
                <a:lnTo>
                  <a:pt x="467" y="477"/>
                </a:lnTo>
                <a:lnTo>
                  <a:pt x="465" y="483"/>
                </a:lnTo>
                <a:lnTo>
                  <a:pt x="467" y="488"/>
                </a:lnTo>
                <a:lnTo>
                  <a:pt x="468" y="490"/>
                </a:lnTo>
                <a:lnTo>
                  <a:pt x="481" y="499"/>
                </a:lnTo>
                <a:lnTo>
                  <a:pt x="484" y="499"/>
                </a:lnTo>
                <a:lnTo>
                  <a:pt x="488" y="499"/>
                </a:lnTo>
                <a:lnTo>
                  <a:pt x="509" y="490"/>
                </a:lnTo>
                <a:lnTo>
                  <a:pt x="506" y="483"/>
                </a:lnTo>
                <a:lnTo>
                  <a:pt x="504" y="490"/>
                </a:lnTo>
                <a:lnTo>
                  <a:pt x="529" y="499"/>
                </a:lnTo>
                <a:lnTo>
                  <a:pt x="531" y="499"/>
                </a:lnTo>
                <a:lnTo>
                  <a:pt x="536" y="499"/>
                </a:lnTo>
                <a:lnTo>
                  <a:pt x="638" y="406"/>
                </a:lnTo>
                <a:lnTo>
                  <a:pt x="638" y="404"/>
                </a:lnTo>
                <a:lnTo>
                  <a:pt x="639" y="399"/>
                </a:lnTo>
                <a:lnTo>
                  <a:pt x="641" y="399"/>
                </a:lnTo>
                <a:lnTo>
                  <a:pt x="641" y="388"/>
                </a:lnTo>
                <a:lnTo>
                  <a:pt x="632" y="388"/>
                </a:lnTo>
                <a:lnTo>
                  <a:pt x="638" y="395"/>
                </a:lnTo>
                <a:lnTo>
                  <a:pt x="662" y="374"/>
                </a:lnTo>
                <a:lnTo>
                  <a:pt x="662" y="372"/>
                </a:lnTo>
                <a:lnTo>
                  <a:pt x="664" y="367"/>
                </a:lnTo>
                <a:lnTo>
                  <a:pt x="666" y="367"/>
                </a:lnTo>
                <a:lnTo>
                  <a:pt x="666" y="273"/>
                </a:lnTo>
                <a:lnTo>
                  <a:pt x="657" y="273"/>
                </a:lnTo>
                <a:lnTo>
                  <a:pt x="664" y="274"/>
                </a:lnTo>
                <a:lnTo>
                  <a:pt x="675" y="217"/>
                </a:lnTo>
                <a:lnTo>
                  <a:pt x="677" y="216"/>
                </a:lnTo>
                <a:lnTo>
                  <a:pt x="677" y="157"/>
                </a:lnTo>
                <a:lnTo>
                  <a:pt x="677" y="100"/>
                </a:lnTo>
                <a:lnTo>
                  <a:pt x="675" y="98"/>
                </a:lnTo>
                <a:lnTo>
                  <a:pt x="664" y="64"/>
                </a:lnTo>
                <a:lnTo>
                  <a:pt x="657" y="66"/>
                </a:lnTo>
                <a:lnTo>
                  <a:pt x="662" y="71"/>
                </a:lnTo>
                <a:lnTo>
                  <a:pt x="686" y="46"/>
                </a:lnTo>
                <a:lnTo>
                  <a:pt x="687" y="45"/>
                </a:lnTo>
                <a:lnTo>
                  <a:pt x="700" y="23"/>
                </a:lnTo>
                <a:lnTo>
                  <a:pt x="700" y="20"/>
                </a:lnTo>
                <a:lnTo>
                  <a:pt x="698" y="14"/>
                </a:lnTo>
                <a:lnTo>
                  <a:pt x="694" y="13"/>
                </a:lnTo>
                <a:lnTo>
                  <a:pt x="646" y="0"/>
                </a:lnTo>
                <a:lnTo>
                  <a:pt x="645" y="0"/>
                </a:lnTo>
                <a:lnTo>
                  <a:pt x="643" y="0"/>
                </a:lnTo>
                <a:lnTo>
                  <a:pt x="563" y="34"/>
                </a:lnTo>
                <a:lnTo>
                  <a:pt x="565" y="34"/>
                </a:lnTo>
                <a:lnTo>
                  <a:pt x="565" y="41"/>
                </a:lnTo>
                <a:lnTo>
                  <a:pt x="570" y="36"/>
                </a:lnTo>
                <a:lnTo>
                  <a:pt x="536" y="14"/>
                </a:lnTo>
                <a:lnTo>
                  <a:pt x="534" y="13"/>
                </a:lnTo>
                <a:lnTo>
                  <a:pt x="500" y="0"/>
                </a:lnTo>
                <a:lnTo>
                  <a:pt x="495" y="0"/>
                </a:lnTo>
                <a:lnTo>
                  <a:pt x="458" y="13"/>
                </a:lnTo>
                <a:lnTo>
                  <a:pt x="460" y="20"/>
                </a:lnTo>
                <a:lnTo>
                  <a:pt x="463" y="13"/>
                </a:lnTo>
                <a:lnTo>
                  <a:pt x="427" y="0"/>
                </a:lnTo>
                <a:lnTo>
                  <a:pt x="424" y="0"/>
                </a:lnTo>
                <a:lnTo>
                  <a:pt x="419" y="2"/>
                </a:lnTo>
                <a:lnTo>
                  <a:pt x="385" y="36"/>
                </a:lnTo>
                <a:lnTo>
                  <a:pt x="390" y="41"/>
                </a:lnTo>
                <a:lnTo>
                  <a:pt x="388" y="34"/>
                </a:lnTo>
                <a:lnTo>
                  <a:pt x="342" y="46"/>
                </a:lnTo>
                <a:lnTo>
                  <a:pt x="339" y="48"/>
                </a:lnTo>
                <a:lnTo>
                  <a:pt x="339" y="48"/>
                </a:lnTo>
                <a:lnTo>
                  <a:pt x="328" y="61"/>
                </a:lnTo>
                <a:lnTo>
                  <a:pt x="326" y="66"/>
                </a:lnTo>
                <a:lnTo>
                  <a:pt x="326" y="66"/>
                </a:lnTo>
                <a:lnTo>
                  <a:pt x="326" y="87"/>
                </a:lnTo>
                <a:lnTo>
                  <a:pt x="333" y="87"/>
                </a:lnTo>
                <a:lnTo>
                  <a:pt x="328" y="82"/>
                </a:lnTo>
                <a:lnTo>
                  <a:pt x="303" y="105"/>
                </a:lnTo>
                <a:lnTo>
                  <a:pt x="308" y="111"/>
                </a:lnTo>
                <a:lnTo>
                  <a:pt x="310" y="103"/>
                </a:lnTo>
                <a:lnTo>
                  <a:pt x="230" y="80"/>
                </a:lnTo>
                <a:lnTo>
                  <a:pt x="162" y="59"/>
                </a:lnTo>
                <a:lnTo>
                  <a:pt x="162" y="59"/>
                </a:lnTo>
                <a:lnTo>
                  <a:pt x="70" y="46"/>
                </a:lnTo>
                <a:lnTo>
                  <a:pt x="68" y="54"/>
                </a:lnTo>
                <a:lnTo>
                  <a:pt x="70" y="46"/>
                </a:lnTo>
                <a:lnTo>
                  <a:pt x="23" y="34"/>
                </a:lnTo>
                <a:lnTo>
                  <a:pt x="22" y="34"/>
                </a:lnTo>
                <a:lnTo>
                  <a:pt x="16" y="36"/>
                </a:lnTo>
                <a:lnTo>
                  <a:pt x="15" y="41"/>
                </a:lnTo>
                <a:lnTo>
                  <a:pt x="15" y="41"/>
                </a:lnTo>
                <a:lnTo>
                  <a:pt x="15" y="123"/>
                </a:lnTo>
                <a:lnTo>
                  <a:pt x="22" y="123"/>
                </a:lnTo>
                <a:lnTo>
                  <a:pt x="15" y="121"/>
                </a:lnTo>
                <a:lnTo>
                  <a:pt x="0" y="16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23" name=""/>
          <p:cNvSpPr/>
          <p:nvPr/>
        </p:nvSpPr>
        <p:spPr>
          <a:xfrm>
            <a:off x="3976560" y="3144960"/>
            <a:ext cx="547920" cy="384120"/>
          </a:xfrm>
          <a:custGeom>
            <a:avLst/>
            <a:gdLst/>
            <a:ahLst/>
            <a:rect l="l" t="t" r="r" b="b"/>
            <a:pathLst>
              <a:path w="691" h="485">
                <a:moveTo>
                  <a:pt x="5" y="162"/>
                </a:moveTo>
                <a:lnTo>
                  <a:pt x="20" y="116"/>
                </a:lnTo>
                <a:lnTo>
                  <a:pt x="20" y="34"/>
                </a:lnTo>
                <a:lnTo>
                  <a:pt x="66" y="47"/>
                </a:lnTo>
                <a:lnTo>
                  <a:pt x="159" y="59"/>
                </a:lnTo>
                <a:lnTo>
                  <a:pt x="226" y="80"/>
                </a:lnTo>
                <a:lnTo>
                  <a:pt x="306" y="104"/>
                </a:lnTo>
                <a:lnTo>
                  <a:pt x="331" y="80"/>
                </a:lnTo>
                <a:lnTo>
                  <a:pt x="331" y="59"/>
                </a:lnTo>
                <a:lnTo>
                  <a:pt x="342" y="47"/>
                </a:lnTo>
                <a:lnTo>
                  <a:pt x="388" y="34"/>
                </a:lnTo>
                <a:lnTo>
                  <a:pt x="422" y="0"/>
                </a:lnTo>
                <a:lnTo>
                  <a:pt x="458" y="13"/>
                </a:lnTo>
                <a:lnTo>
                  <a:pt x="495" y="0"/>
                </a:lnTo>
                <a:lnTo>
                  <a:pt x="529" y="13"/>
                </a:lnTo>
                <a:lnTo>
                  <a:pt x="563" y="34"/>
                </a:lnTo>
                <a:lnTo>
                  <a:pt x="643" y="0"/>
                </a:lnTo>
                <a:lnTo>
                  <a:pt x="691" y="13"/>
                </a:lnTo>
                <a:lnTo>
                  <a:pt x="678" y="34"/>
                </a:lnTo>
                <a:lnTo>
                  <a:pt x="655" y="59"/>
                </a:lnTo>
                <a:lnTo>
                  <a:pt x="666" y="93"/>
                </a:lnTo>
                <a:lnTo>
                  <a:pt x="666" y="150"/>
                </a:lnTo>
                <a:lnTo>
                  <a:pt x="666" y="209"/>
                </a:lnTo>
                <a:lnTo>
                  <a:pt x="655" y="266"/>
                </a:lnTo>
                <a:lnTo>
                  <a:pt x="655" y="360"/>
                </a:lnTo>
                <a:lnTo>
                  <a:pt x="630" y="381"/>
                </a:lnTo>
                <a:lnTo>
                  <a:pt x="630" y="392"/>
                </a:lnTo>
                <a:lnTo>
                  <a:pt x="529" y="485"/>
                </a:lnTo>
                <a:lnTo>
                  <a:pt x="504" y="476"/>
                </a:lnTo>
                <a:lnTo>
                  <a:pt x="482" y="485"/>
                </a:lnTo>
                <a:lnTo>
                  <a:pt x="470" y="476"/>
                </a:lnTo>
                <a:lnTo>
                  <a:pt x="495" y="452"/>
                </a:lnTo>
                <a:lnTo>
                  <a:pt x="495" y="428"/>
                </a:lnTo>
                <a:lnTo>
                  <a:pt x="529" y="392"/>
                </a:lnTo>
                <a:lnTo>
                  <a:pt x="529" y="372"/>
                </a:lnTo>
                <a:lnTo>
                  <a:pt x="447" y="372"/>
                </a:lnTo>
                <a:lnTo>
                  <a:pt x="388" y="324"/>
                </a:lnTo>
                <a:lnTo>
                  <a:pt x="331" y="255"/>
                </a:lnTo>
                <a:lnTo>
                  <a:pt x="251" y="209"/>
                </a:lnTo>
                <a:lnTo>
                  <a:pt x="215" y="198"/>
                </a:lnTo>
                <a:lnTo>
                  <a:pt x="43" y="162"/>
                </a:lnTo>
                <a:lnTo>
                  <a:pt x="0" y="162"/>
                </a:lnTo>
                <a:lnTo>
                  <a:pt x="5" y="162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24" name=""/>
          <p:cNvSpPr/>
          <p:nvPr/>
        </p:nvSpPr>
        <p:spPr>
          <a:xfrm>
            <a:off x="3975120" y="3139920"/>
            <a:ext cx="555480" cy="395280"/>
          </a:xfrm>
          <a:custGeom>
            <a:avLst/>
            <a:gdLst/>
            <a:ahLst/>
            <a:rect l="l" t="t" r="r" b="b"/>
            <a:pathLst>
              <a:path w="700" h="499">
                <a:moveTo>
                  <a:pt x="0" y="168"/>
                </a:moveTo>
                <a:lnTo>
                  <a:pt x="15" y="173"/>
                </a:lnTo>
                <a:lnTo>
                  <a:pt x="29" y="127"/>
                </a:lnTo>
                <a:lnTo>
                  <a:pt x="31" y="123"/>
                </a:lnTo>
                <a:lnTo>
                  <a:pt x="31" y="41"/>
                </a:lnTo>
                <a:lnTo>
                  <a:pt x="22" y="41"/>
                </a:lnTo>
                <a:lnTo>
                  <a:pt x="22" y="48"/>
                </a:lnTo>
                <a:lnTo>
                  <a:pt x="27" y="46"/>
                </a:lnTo>
                <a:lnTo>
                  <a:pt x="20" y="48"/>
                </a:lnTo>
                <a:lnTo>
                  <a:pt x="66" y="61"/>
                </a:lnTo>
                <a:lnTo>
                  <a:pt x="68" y="63"/>
                </a:lnTo>
                <a:lnTo>
                  <a:pt x="161" y="75"/>
                </a:lnTo>
                <a:lnTo>
                  <a:pt x="161" y="66"/>
                </a:lnTo>
                <a:lnTo>
                  <a:pt x="159" y="73"/>
                </a:lnTo>
                <a:lnTo>
                  <a:pt x="226" y="95"/>
                </a:lnTo>
                <a:lnTo>
                  <a:pt x="306" y="118"/>
                </a:lnTo>
                <a:lnTo>
                  <a:pt x="308" y="118"/>
                </a:lnTo>
                <a:lnTo>
                  <a:pt x="314" y="116"/>
                </a:lnTo>
                <a:lnTo>
                  <a:pt x="339" y="93"/>
                </a:lnTo>
                <a:lnTo>
                  <a:pt x="339" y="93"/>
                </a:lnTo>
                <a:lnTo>
                  <a:pt x="342" y="87"/>
                </a:lnTo>
                <a:lnTo>
                  <a:pt x="342" y="66"/>
                </a:lnTo>
                <a:lnTo>
                  <a:pt x="333" y="66"/>
                </a:lnTo>
                <a:lnTo>
                  <a:pt x="339" y="71"/>
                </a:lnTo>
                <a:lnTo>
                  <a:pt x="349" y="59"/>
                </a:lnTo>
                <a:lnTo>
                  <a:pt x="344" y="54"/>
                </a:lnTo>
                <a:lnTo>
                  <a:pt x="346" y="61"/>
                </a:lnTo>
                <a:lnTo>
                  <a:pt x="392" y="48"/>
                </a:lnTo>
                <a:lnTo>
                  <a:pt x="395" y="46"/>
                </a:lnTo>
                <a:lnTo>
                  <a:pt x="429" y="13"/>
                </a:lnTo>
                <a:lnTo>
                  <a:pt x="424" y="7"/>
                </a:lnTo>
                <a:lnTo>
                  <a:pt x="422" y="14"/>
                </a:lnTo>
                <a:lnTo>
                  <a:pt x="458" y="27"/>
                </a:lnTo>
                <a:lnTo>
                  <a:pt x="461" y="27"/>
                </a:lnTo>
                <a:lnTo>
                  <a:pt x="499" y="14"/>
                </a:lnTo>
                <a:lnTo>
                  <a:pt x="497" y="7"/>
                </a:lnTo>
                <a:lnTo>
                  <a:pt x="495" y="14"/>
                </a:lnTo>
                <a:lnTo>
                  <a:pt x="529" y="27"/>
                </a:lnTo>
                <a:lnTo>
                  <a:pt x="531" y="20"/>
                </a:lnTo>
                <a:lnTo>
                  <a:pt x="527" y="27"/>
                </a:lnTo>
                <a:lnTo>
                  <a:pt x="561" y="48"/>
                </a:lnTo>
                <a:lnTo>
                  <a:pt x="565" y="48"/>
                </a:lnTo>
                <a:lnTo>
                  <a:pt x="568" y="48"/>
                </a:lnTo>
                <a:lnTo>
                  <a:pt x="648" y="14"/>
                </a:lnTo>
                <a:lnTo>
                  <a:pt x="645" y="7"/>
                </a:lnTo>
                <a:lnTo>
                  <a:pt x="643" y="14"/>
                </a:lnTo>
                <a:lnTo>
                  <a:pt x="691" y="27"/>
                </a:lnTo>
                <a:lnTo>
                  <a:pt x="693" y="20"/>
                </a:lnTo>
                <a:lnTo>
                  <a:pt x="686" y="20"/>
                </a:lnTo>
                <a:lnTo>
                  <a:pt x="687" y="25"/>
                </a:lnTo>
                <a:lnTo>
                  <a:pt x="687" y="16"/>
                </a:lnTo>
                <a:lnTo>
                  <a:pt x="675" y="38"/>
                </a:lnTo>
                <a:lnTo>
                  <a:pt x="680" y="41"/>
                </a:lnTo>
                <a:lnTo>
                  <a:pt x="675" y="36"/>
                </a:lnTo>
                <a:lnTo>
                  <a:pt x="652" y="61"/>
                </a:lnTo>
                <a:lnTo>
                  <a:pt x="650" y="66"/>
                </a:lnTo>
                <a:lnTo>
                  <a:pt x="650" y="68"/>
                </a:lnTo>
                <a:lnTo>
                  <a:pt x="661" y="102"/>
                </a:lnTo>
                <a:lnTo>
                  <a:pt x="668" y="100"/>
                </a:lnTo>
                <a:lnTo>
                  <a:pt x="661" y="100"/>
                </a:lnTo>
                <a:lnTo>
                  <a:pt x="661" y="157"/>
                </a:lnTo>
                <a:lnTo>
                  <a:pt x="661" y="216"/>
                </a:lnTo>
                <a:lnTo>
                  <a:pt x="668" y="216"/>
                </a:lnTo>
                <a:lnTo>
                  <a:pt x="661" y="214"/>
                </a:lnTo>
                <a:lnTo>
                  <a:pt x="650" y="271"/>
                </a:lnTo>
                <a:lnTo>
                  <a:pt x="650" y="273"/>
                </a:lnTo>
                <a:lnTo>
                  <a:pt x="650" y="367"/>
                </a:lnTo>
                <a:lnTo>
                  <a:pt x="657" y="367"/>
                </a:lnTo>
                <a:lnTo>
                  <a:pt x="652" y="362"/>
                </a:lnTo>
                <a:lnTo>
                  <a:pt x="652" y="362"/>
                </a:lnTo>
                <a:lnTo>
                  <a:pt x="627" y="383"/>
                </a:lnTo>
                <a:lnTo>
                  <a:pt x="627" y="383"/>
                </a:lnTo>
                <a:lnTo>
                  <a:pt x="625" y="388"/>
                </a:lnTo>
                <a:lnTo>
                  <a:pt x="625" y="399"/>
                </a:lnTo>
                <a:lnTo>
                  <a:pt x="632" y="399"/>
                </a:lnTo>
                <a:lnTo>
                  <a:pt x="627" y="394"/>
                </a:lnTo>
                <a:lnTo>
                  <a:pt x="627" y="394"/>
                </a:lnTo>
                <a:lnTo>
                  <a:pt x="525" y="486"/>
                </a:lnTo>
                <a:lnTo>
                  <a:pt x="531" y="492"/>
                </a:lnTo>
                <a:lnTo>
                  <a:pt x="534" y="484"/>
                </a:lnTo>
                <a:lnTo>
                  <a:pt x="509" y="475"/>
                </a:lnTo>
                <a:lnTo>
                  <a:pt x="506" y="475"/>
                </a:lnTo>
                <a:lnTo>
                  <a:pt x="504" y="475"/>
                </a:lnTo>
                <a:lnTo>
                  <a:pt x="483" y="484"/>
                </a:lnTo>
                <a:lnTo>
                  <a:pt x="484" y="492"/>
                </a:lnTo>
                <a:lnTo>
                  <a:pt x="484" y="484"/>
                </a:lnTo>
                <a:lnTo>
                  <a:pt x="490" y="486"/>
                </a:lnTo>
                <a:lnTo>
                  <a:pt x="477" y="477"/>
                </a:lnTo>
                <a:lnTo>
                  <a:pt x="472" y="483"/>
                </a:lnTo>
                <a:lnTo>
                  <a:pt x="477" y="488"/>
                </a:lnTo>
                <a:lnTo>
                  <a:pt x="479" y="483"/>
                </a:lnTo>
                <a:lnTo>
                  <a:pt x="477" y="477"/>
                </a:lnTo>
                <a:lnTo>
                  <a:pt x="477" y="488"/>
                </a:lnTo>
                <a:lnTo>
                  <a:pt x="502" y="465"/>
                </a:lnTo>
                <a:lnTo>
                  <a:pt x="502" y="465"/>
                </a:lnTo>
                <a:lnTo>
                  <a:pt x="506" y="459"/>
                </a:lnTo>
                <a:lnTo>
                  <a:pt x="506" y="435"/>
                </a:lnTo>
                <a:lnTo>
                  <a:pt x="497" y="435"/>
                </a:lnTo>
                <a:lnTo>
                  <a:pt x="502" y="440"/>
                </a:lnTo>
                <a:lnTo>
                  <a:pt x="536" y="404"/>
                </a:lnTo>
                <a:lnTo>
                  <a:pt x="540" y="399"/>
                </a:lnTo>
                <a:lnTo>
                  <a:pt x="540" y="379"/>
                </a:lnTo>
                <a:lnTo>
                  <a:pt x="538" y="379"/>
                </a:lnTo>
                <a:lnTo>
                  <a:pt x="536" y="374"/>
                </a:lnTo>
                <a:lnTo>
                  <a:pt x="531" y="372"/>
                </a:lnTo>
                <a:lnTo>
                  <a:pt x="449" y="372"/>
                </a:lnTo>
                <a:lnTo>
                  <a:pt x="449" y="379"/>
                </a:lnTo>
                <a:lnTo>
                  <a:pt x="454" y="374"/>
                </a:lnTo>
                <a:lnTo>
                  <a:pt x="395" y="326"/>
                </a:lnTo>
                <a:lnTo>
                  <a:pt x="390" y="331"/>
                </a:lnTo>
                <a:lnTo>
                  <a:pt x="397" y="326"/>
                </a:lnTo>
                <a:lnTo>
                  <a:pt x="340" y="257"/>
                </a:lnTo>
                <a:lnTo>
                  <a:pt x="337" y="257"/>
                </a:lnTo>
                <a:lnTo>
                  <a:pt x="257" y="210"/>
                </a:lnTo>
                <a:lnTo>
                  <a:pt x="255" y="208"/>
                </a:lnTo>
                <a:lnTo>
                  <a:pt x="219" y="198"/>
                </a:lnTo>
                <a:lnTo>
                  <a:pt x="47" y="162"/>
                </a:lnTo>
                <a:lnTo>
                  <a:pt x="45" y="162"/>
                </a:lnTo>
                <a:lnTo>
                  <a:pt x="2" y="162"/>
                </a:lnTo>
                <a:lnTo>
                  <a:pt x="2" y="178"/>
                </a:lnTo>
                <a:lnTo>
                  <a:pt x="45" y="178"/>
                </a:lnTo>
                <a:lnTo>
                  <a:pt x="45" y="169"/>
                </a:lnTo>
                <a:lnTo>
                  <a:pt x="43" y="176"/>
                </a:lnTo>
                <a:lnTo>
                  <a:pt x="216" y="212"/>
                </a:lnTo>
                <a:lnTo>
                  <a:pt x="251" y="223"/>
                </a:lnTo>
                <a:lnTo>
                  <a:pt x="253" y="216"/>
                </a:lnTo>
                <a:lnTo>
                  <a:pt x="250" y="223"/>
                </a:lnTo>
                <a:lnTo>
                  <a:pt x="330" y="269"/>
                </a:lnTo>
                <a:lnTo>
                  <a:pt x="333" y="262"/>
                </a:lnTo>
                <a:lnTo>
                  <a:pt x="328" y="267"/>
                </a:lnTo>
                <a:lnTo>
                  <a:pt x="385" y="337"/>
                </a:lnTo>
                <a:lnTo>
                  <a:pt x="385" y="338"/>
                </a:lnTo>
                <a:lnTo>
                  <a:pt x="444" y="386"/>
                </a:lnTo>
                <a:lnTo>
                  <a:pt x="449" y="388"/>
                </a:lnTo>
                <a:lnTo>
                  <a:pt x="531" y="388"/>
                </a:lnTo>
                <a:lnTo>
                  <a:pt x="524" y="379"/>
                </a:lnTo>
                <a:lnTo>
                  <a:pt x="525" y="385"/>
                </a:lnTo>
                <a:lnTo>
                  <a:pt x="531" y="379"/>
                </a:lnTo>
                <a:lnTo>
                  <a:pt x="524" y="379"/>
                </a:lnTo>
                <a:lnTo>
                  <a:pt x="524" y="399"/>
                </a:lnTo>
                <a:lnTo>
                  <a:pt x="531" y="399"/>
                </a:lnTo>
                <a:lnTo>
                  <a:pt x="525" y="394"/>
                </a:lnTo>
                <a:lnTo>
                  <a:pt x="492" y="429"/>
                </a:lnTo>
                <a:lnTo>
                  <a:pt x="490" y="435"/>
                </a:lnTo>
                <a:lnTo>
                  <a:pt x="490" y="435"/>
                </a:lnTo>
                <a:lnTo>
                  <a:pt x="490" y="459"/>
                </a:lnTo>
                <a:lnTo>
                  <a:pt x="497" y="459"/>
                </a:lnTo>
                <a:lnTo>
                  <a:pt x="492" y="454"/>
                </a:lnTo>
                <a:lnTo>
                  <a:pt x="467" y="477"/>
                </a:lnTo>
                <a:lnTo>
                  <a:pt x="467" y="477"/>
                </a:lnTo>
                <a:lnTo>
                  <a:pt x="465" y="483"/>
                </a:lnTo>
                <a:lnTo>
                  <a:pt x="467" y="488"/>
                </a:lnTo>
                <a:lnTo>
                  <a:pt x="468" y="490"/>
                </a:lnTo>
                <a:lnTo>
                  <a:pt x="481" y="499"/>
                </a:lnTo>
                <a:lnTo>
                  <a:pt x="484" y="499"/>
                </a:lnTo>
                <a:lnTo>
                  <a:pt x="488" y="499"/>
                </a:lnTo>
                <a:lnTo>
                  <a:pt x="509" y="490"/>
                </a:lnTo>
                <a:lnTo>
                  <a:pt x="506" y="483"/>
                </a:lnTo>
                <a:lnTo>
                  <a:pt x="504" y="490"/>
                </a:lnTo>
                <a:lnTo>
                  <a:pt x="529" y="499"/>
                </a:lnTo>
                <a:lnTo>
                  <a:pt x="531" y="499"/>
                </a:lnTo>
                <a:lnTo>
                  <a:pt x="536" y="499"/>
                </a:lnTo>
                <a:lnTo>
                  <a:pt x="638" y="406"/>
                </a:lnTo>
                <a:lnTo>
                  <a:pt x="638" y="404"/>
                </a:lnTo>
                <a:lnTo>
                  <a:pt x="639" y="399"/>
                </a:lnTo>
                <a:lnTo>
                  <a:pt x="641" y="399"/>
                </a:lnTo>
                <a:lnTo>
                  <a:pt x="641" y="388"/>
                </a:lnTo>
                <a:lnTo>
                  <a:pt x="632" y="388"/>
                </a:lnTo>
                <a:lnTo>
                  <a:pt x="638" y="395"/>
                </a:lnTo>
                <a:lnTo>
                  <a:pt x="662" y="374"/>
                </a:lnTo>
                <a:lnTo>
                  <a:pt x="662" y="372"/>
                </a:lnTo>
                <a:lnTo>
                  <a:pt x="664" y="367"/>
                </a:lnTo>
                <a:lnTo>
                  <a:pt x="666" y="367"/>
                </a:lnTo>
                <a:lnTo>
                  <a:pt x="666" y="273"/>
                </a:lnTo>
                <a:lnTo>
                  <a:pt x="657" y="273"/>
                </a:lnTo>
                <a:lnTo>
                  <a:pt x="664" y="274"/>
                </a:lnTo>
                <a:lnTo>
                  <a:pt x="675" y="217"/>
                </a:lnTo>
                <a:lnTo>
                  <a:pt x="677" y="216"/>
                </a:lnTo>
                <a:lnTo>
                  <a:pt x="677" y="157"/>
                </a:lnTo>
                <a:lnTo>
                  <a:pt x="677" y="100"/>
                </a:lnTo>
                <a:lnTo>
                  <a:pt x="675" y="98"/>
                </a:lnTo>
                <a:lnTo>
                  <a:pt x="664" y="64"/>
                </a:lnTo>
                <a:lnTo>
                  <a:pt x="657" y="66"/>
                </a:lnTo>
                <a:lnTo>
                  <a:pt x="662" y="71"/>
                </a:lnTo>
                <a:lnTo>
                  <a:pt x="686" y="46"/>
                </a:lnTo>
                <a:lnTo>
                  <a:pt x="687" y="45"/>
                </a:lnTo>
                <a:lnTo>
                  <a:pt x="700" y="23"/>
                </a:lnTo>
                <a:lnTo>
                  <a:pt x="700" y="20"/>
                </a:lnTo>
                <a:lnTo>
                  <a:pt x="698" y="14"/>
                </a:lnTo>
                <a:lnTo>
                  <a:pt x="694" y="13"/>
                </a:lnTo>
                <a:lnTo>
                  <a:pt x="646" y="0"/>
                </a:lnTo>
                <a:lnTo>
                  <a:pt x="645" y="0"/>
                </a:lnTo>
                <a:lnTo>
                  <a:pt x="643" y="0"/>
                </a:lnTo>
                <a:lnTo>
                  <a:pt x="563" y="34"/>
                </a:lnTo>
                <a:lnTo>
                  <a:pt x="565" y="34"/>
                </a:lnTo>
                <a:lnTo>
                  <a:pt x="565" y="41"/>
                </a:lnTo>
                <a:lnTo>
                  <a:pt x="570" y="36"/>
                </a:lnTo>
                <a:lnTo>
                  <a:pt x="536" y="14"/>
                </a:lnTo>
                <a:lnTo>
                  <a:pt x="534" y="13"/>
                </a:lnTo>
                <a:lnTo>
                  <a:pt x="500" y="0"/>
                </a:lnTo>
                <a:lnTo>
                  <a:pt x="495" y="0"/>
                </a:lnTo>
                <a:lnTo>
                  <a:pt x="458" y="13"/>
                </a:lnTo>
                <a:lnTo>
                  <a:pt x="460" y="20"/>
                </a:lnTo>
                <a:lnTo>
                  <a:pt x="463" y="13"/>
                </a:lnTo>
                <a:lnTo>
                  <a:pt x="427" y="0"/>
                </a:lnTo>
                <a:lnTo>
                  <a:pt x="424" y="0"/>
                </a:lnTo>
                <a:lnTo>
                  <a:pt x="419" y="2"/>
                </a:lnTo>
                <a:lnTo>
                  <a:pt x="385" y="36"/>
                </a:lnTo>
                <a:lnTo>
                  <a:pt x="390" y="41"/>
                </a:lnTo>
                <a:lnTo>
                  <a:pt x="388" y="34"/>
                </a:lnTo>
                <a:lnTo>
                  <a:pt x="342" y="46"/>
                </a:lnTo>
                <a:lnTo>
                  <a:pt x="339" y="48"/>
                </a:lnTo>
                <a:lnTo>
                  <a:pt x="339" y="48"/>
                </a:lnTo>
                <a:lnTo>
                  <a:pt x="328" y="61"/>
                </a:lnTo>
                <a:lnTo>
                  <a:pt x="326" y="66"/>
                </a:lnTo>
                <a:lnTo>
                  <a:pt x="326" y="66"/>
                </a:lnTo>
                <a:lnTo>
                  <a:pt x="326" y="87"/>
                </a:lnTo>
                <a:lnTo>
                  <a:pt x="333" y="87"/>
                </a:lnTo>
                <a:lnTo>
                  <a:pt x="328" y="82"/>
                </a:lnTo>
                <a:lnTo>
                  <a:pt x="303" y="105"/>
                </a:lnTo>
                <a:lnTo>
                  <a:pt x="308" y="111"/>
                </a:lnTo>
                <a:lnTo>
                  <a:pt x="310" y="103"/>
                </a:lnTo>
                <a:lnTo>
                  <a:pt x="230" y="80"/>
                </a:lnTo>
                <a:lnTo>
                  <a:pt x="162" y="59"/>
                </a:lnTo>
                <a:lnTo>
                  <a:pt x="162" y="59"/>
                </a:lnTo>
                <a:lnTo>
                  <a:pt x="70" y="46"/>
                </a:lnTo>
                <a:lnTo>
                  <a:pt x="68" y="54"/>
                </a:lnTo>
                <a:lnTo>
                  <a:pt x="70" y="46"/>
                </a:lnTo>
                <a:lnTo>
                  <a:pt x="23" y="34"/>
                </a:lnTo>
                <a:lnTo>
                  <a:pt x="22" y="34"/>
                </a:lnTo>
                <a:lnTo>
                  <a:pt x="16" y="36"/>
                </a:lnTo>
                <a:lnTo>
                  <a:pt x="15" y="41"/>
                </a:lnTo>
                <a:lnTo>
                  <a:pt x="15" y="41"/>
                </a:lnTo>
                <a:lnTo>
                  <a:pt x="15" y="123"/>
                </a:lnTo>
                <a:lnTo>
                  <a:pt x="22" y="123"/>
                </a:lnTo>
                <a:lnTo>
                  <a:pt x="15" y="121"/>
                </a:lnTo>
                <a:lnTo>
                  <a:pt x="0" y="168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25" name=""/>
          <p:cNvSpPr/>
          <p:nvPr/>
        </p:nvSpPr>
        <p:spPr>
          <a:xfrm>
            <a:off x="4105440" y="2416320"/>
            <a:ext cx="942840" cy="647640"/>
          </a:xfrm>
          <a:custGeom>
            <a:avLst/>
            <a:gdLst/>
            <a:ahLst/>
            <a:rect l="l" t="t" r="r" b="b"/>
            <a:pathLst>
              <a:path w="1187" h="817">
                <a:moveTo>
                  <a:pt x="643" y="817"/>
                </a:moveTo>
                <a:lnTo>
                  <a:pt x="630" y="804"/>
                </a:lnTo>
                <a:lnTo>
                  <a:pt x="630" y="792"/>
                </a:lnTo>
                <a:lnTo>
                  <a:pt x="607" y="769"/>
                </a:lnTo>
                <a:lnTo>
                  <a:pt x="582" y="792"/>
                </a:lnTo>
                <a:lnTo>
                  <a:pt x="571" y="735"/>
                </a:lnTo>
                <a:lnTo>
                  <a:pt x="490" y="723"/>
                </a:lnTo>
                <a:lnTo>
                  <a:pt x="479" y="701"/>
                </a:lnTo>
                <a:lnTo>
                  <a:pt x="490" y="676"/>
                </a:lnTo>
                <a:lnTo>
                  <a:pt x="456" y="618"/>
                </a:lnTo>
                <a:lnTo>
                  <a:pt x="443" y="525"/>
                </a:lnTo>
                <a:lnTo>
                  <a:pt x="385" y="466"/>
                </a:lnTo>
                <a:lnTo>
                  <a:pt x="313" y="466"/>
                </a:lnTo>
                <a:lnTo>
                  <a:pt x="221" y="420"/>
                </a:lnTo>
                <a:lnTo>
                  <a:pt x="151" y="420"/>
                </a:lnTo>
                <a:lnTo>
                  <a:pt x="93" y="420"/>
                </a:lnTo>
                <a:lnTo>
                  <a:pt x="23" y="407"/>
                </a:lnTo>
                <a:lnTo>
                  <a:pt x="0" y="397"/>
                </a:lnTo>
                <a:lnTo>
                  <a:pt x="59" y="350"/>
                </a:lnTo>
                <a:lnTo>
                  <a:pt x="116" y="281"/>
                </a:lnTo>
                <a:lnTo>
                  <a:pt x="116" y="258"/>
                </a:lnTo>
                <a:lnTo>
                  <a:pt x="139" y="224"/>
                </a:lnTo>
                <a:lnTo>
                  <a:pt x="162" y="164"/>
                </a:lnTo>
                <a:lnTo>
                  <a:pt x="210" y="83"/>
                </a:lnTo>
                <a:lnTo>
                  <a:pt x="269" y="48"/>
                </a:lnTo>
                <a:lnTo>
                  <a:pt x="269" y="35"/>
                </a:lnTo>
                <a:lnTo>
                  <a:pt x="326" y="0"/>
                </a:lnTo>
                <a:lnTo>
                  <a:pt x="397" y="23"/>
                </a:lnTo>
                <a:lnTo>
                  <a:pt x="490" y="12"/>
                </a:lnTo>
                <a:lnTo>
                  <a:pt x="500" y="35"/>
                </a:lnTo>
                <a:lnTo>
                  <a:pt x="500" y="60"/>
                </a:lnTo>
                <a:lnTo>
                  <a:pt x="546" y="71"/>
                </a:lnTo>
                <a:lnTo>
                  <a:pt x="582" y="60"/>
                </a:lnTo>
                <a:lnTo>
                  <a:pt x="664" y="60"/>
                </a:lnTo>
                <a:lnTo>
                  <a:pt x="710" y="35"/>
                </a:lnTo>
                <a:lnTo>
                  <a:pt x="771" y="60"/>
                </a:lnTo>
                <a:lnTo>
                  <a:pt x="780" y="83"/>
                </a:lnTo>
                <a:lnTo>
                  <a:pt x="771" y="105"/>
                </a:lnTo>
                <a:lnTo>
                  <a:pt x="792" y="140"/>
                </a:lnTo>
                <a:lnTo>
                  <a:pt x="780" y="164"/>
                </a:lnTo>
                <a:lnTo>
                  <a:pt x="805" y="233"/>
                </a:lnTo>
                <a:lnTo>
                  <a:pt x="828" y="258"/>
                </a:lnTo>
                <a:lnTo>
                  <a:pt x="863" y="258"/>
                </a:lnTo>
                <a:lnTo>
                  <a:pt x="874" y="281"/>
                </a:lnTo>
                <a:lnTo>
                  <a:pt x="853" y="363"/>
                </a:lnTo>
                <a:lnTo>
                  <a:pt x="863" y="397"/>
                </a:lnTo>
                <a:lnTo>
                  <a:pt x="895" y="431"/>
                </a:lnTo>
                <a:lnTo>
                  <a:pt x="886" y="456"/>
                </a:lnTo>
                <a:lnTo>
                  <a:pt x="908" y="466"/>
                </a:lnTo>
                <a:lnTo>
                  <a:pt x="965" y="466"/>
                </a:lnTo>
                <a:lnTo>
                  <a:pt x="977" y="431"/>
                </a:lnTo>
                <a:lnTo>
                  <a:pt x="1059" y="431"/>
                </a:lnTo>
                <a:lnTo>
                  <a:pt x="1105" y="407"/>
                </a:lnTo>
                <a:lnTo>
                  <a:pt x="1127" y="443"/>
                </a:lnTo>
                <a:lnTo>
                  <a:pt x="1175" y="443"/>
                </a:lnTo>
                <a:lnTo>
                  <a:pt x="1187" y="443"/>
                </a:lnTo>
                <a:lnTo>
                  <a:pt x="1152" y="477"/>
                </a:lnTo>
                <a:lnTo>
                  <a:pt x="1095" y="489"/>
                </a:lnTo>
                <a:lnTo>
                  <a:pt x="1082" y="525"/>
                </a:lnTo>
                <a:lnTo>
                  <a:pt x="1095" y="546"/>
                </a:lnTo>
                <a:lnTo>
                  <a:pt x="1002" y="607"/>
                </a:lnTo>
                <a:lnTo>
                  <a:pt x="990" y="618"/>
                </a:lnTo>
                <a:lnTo>
                  <a:pt x="931" y="618"/>
                </a:lnTo>
                <a:lnTo>
                  <a:pt x="828" y="666"/>
                </a:lnTo>
                <a:lnTo>
                  <a:pt x="664" y="792"/>
                </a:lnTo>
                <a:lnTo>
                  <a:pt x="643" y="817"/>
                </a:lnTo>
                <a:close/>
              </a:path>
            </a:pathLst>
          </a:custGeom>
          <a:solidFill>
            <a:srgbClr val="00d9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26" name=""/>
          <p:cNvSpPr/>
          <p:nvPr/>
        </p:nvSpPr>
        <p:spPr>
          <a:xfrm>
            <a:off x="4106880" y="2416320"/>
            <a:ext cx="942840" cy="647640"/>
          </a:xfrm>
          <a:custGeom>
            <a:avLst/>
            <a:gdLst/>
            <a:ahLst/>
            <a:rect l="l" t="t" r="r" b="b"/>
            <a:pathLst>
              <a:path w="1189" h="817">
                <a:moveTo>
                  <a:pt x="642" y="817"/>
                </a:moveTo>
                <a:lnTo>
                  <a:pt x="630" y="804"/>
                </a:lnTo>
                <a:lnTo>
                  <a:pt x="630" y="792"/>
                </a:lnTo>
                <a:lnTo>
                  <a:pt x="607" y="769"/>
                </a:lnTo>
                <a:lnTo>
                  <a:pt x="584" y="792"/>
                </a:lnTo>
                <a:lnTo>
                  <a:pt x="573" y="735"/>
                </a:lnTo>
                <a:lnTo>
                  <a:pt x="491" y="723"/>
                </a:lnTo>
                <a:lnTo>
                  <a:pt x="479" y="701"/>
                </a:lnTo>
                <a:lnTo>
                  <a:pt x="491" y="676"/>
                </a:lnTo>
                <a:lnTo>
                  <a:pt x="455" y="618"/>
                </a:lnTo>
                <a:lnTo>
                  <a:pt x="443" y="525"/>
                </a:lnTo>
                <a:lnTo>
                  <a:pt x="384" y="466"/>
                </a:lnTo>
                <a:lnTo>
                  <a:pt x="317" y="466"/>
                </a:lnTo>
                <a:lnTo>
                  <a:pt x="221" y="420"/>
                </a:lnTo>
                <a:lnTo>
                  <a:pt x="151" y="420"/>
                </a:lnTo>
                <a:lnTo>
                  <a:pt x="94" y="420"/>
                </a:lnTo>
                <a:lnTo>
                  <a:pt x="23" y="407"/>
                </a:lnTo>
                <a:lnTo>
                  <a:pt x="0" y="397"/>
                </a:lnTo>
                <a:lnTo>
                  <a:pt x="60" y="350"/>
                </a:lnTo>
                <a:lnTo>
                  <a:pt x="117" y="281"/>
                </a:lnTo>
                <a:lnTo>
                  <a:pt x="117" y="258"/>
                </a:lnTo>
                <a:lnTo>
                  <a:pt x="139" y="224"/>
                </a:lnTo>
                <a:lnTo>
                  <a:pt x="164" y="164"/>
                </a:lnTo>
                <a:lnTo>
                  <a:pt x="210" y="83"/>
                </a:lnTo>
                <a:lnTo>
                  <a:pt x="269" y="48"/>
                </a:lnTo>
                <a:lnTo>
                  <a:pt x="269" y="35"/>
                </a:lnTo>
                <a:lnTo>
                  <a:pt x="327" y="0"/>
                </a:lnTo>
                <a:lnTo>
                  <a:pt x="397" y="23"/>
                </a:lnTo>
                <a:lnTo>
                  <a:pt x="491" y="12"/>
                </a:lnTo>
                <a:lnTo>
                  <a:pt x="502" y="35"/>
                </a:lnTo>
                <a:lnTo>
                  <a:pt x="502" y="60"/>
                </a:lnTo>
                <a:lnTo>
                  <a:pt x="550" y="71"/>
                </a:lnTo>
                <a:lnTo>
                  <a:pt x="584" y="60"/>
                </a:lnTo>
                <a:lnTo>
                  <a:pt x="666" y="60"/>
                </a:lnTo>
                <a:lnTo>
                  <a:pt x="712" y="35"/>
                </a:lnTo>
                <a:lnTo>
                  <a:pt x="772" y="60"/>
                </a:lnTo>
                <a:lnTo>
                  <a:pt x="783" y="83"/>
                </a:lnTo>
                <a:lnTo>
                  <a:pt x="772" y="105"/>
                </a:lnTo>
                <a:lnTo>
                  <a:pt x="794" y="140"/>
                </a:lnTo>
                <a:lnTo>
                  <a:pt x="783" y="164"/>
                </a:lnTo>
                <a:lnTo>
                  <a:pt x="806" y="233"/>
                </a:lnTo>
                <a:lnTo>
                  <a:pt x="827" y="258"/>
                </a:lnTo>
                <a:lnTo>
                  <a:pt x="863" y="258"/>
                </a:lnTo>
                <a:lnTo>
                  <a:pt x="876" y="281"/>
                </a:lnTo>
                <a:lnTo>
                  <a:pt x="852" y="363"/>
                </a:lnTo>
                <a:lnTo>
                  <a:pt x="863" y="397"/>
                </a:lnTo>
                <a:lnTo>
                  <a:pt x="899" y="431"/>
                </a:lnTo>
                <a:lnTo>
                  <a:pt x="888" y="456"/>
                </a:lnTo>
                <a:lnTo>
                  <a:pt x="911" y="466"/>
                </a:lnTo>
                <a:lnTo>
                  <a:pt x="966" y="466"/>
                </a:lnTo>
                <a:lnTo>
                  <a:pt x="979" y="431"/>
                </a:lnTo>
                <a:lnTo>
                  <a:pt x="1061" y="431"/>
                </a:lnTo>
                <a:lnTo>
                  <a:pt x="1107" y="407"/>
                </a:lnTo>
                <a:lnTo>
                  <a:pt x="1130" y="443"/>
                </a:lnTo>
                <a:lnTo>
                  <a:pt x="1176" y="443"/>
                </a:lnTo>
                <a:lnTo>
                  <a:pt x="1189" y="443"/>
                </a:lnTo>
                <a:lnTo>
                  <a:pt x="1155" y="477"/>
                </a:lnTo>
                <a:lnTo>
                  <a:pt x="1094" y="489"/>
                </a:lnTo>
                <a:lnTo>
                  <a:pt x="1084" y="525"/>
                </a:lnTo>
                <a:lnTo>
                  <a:pt x="1094" y="546"/>
                </a:lnTo>
                <a:lnTo>
                  <a:pt x="1004" y="607"/>
                </a:lnTo>
                <a:lnTo>
                  <a:pt x="991" y="618"/>
                </a:lnTo>
                <a:lnTo>
                  <a:pt x="932" y="618"/>
                </a:lnTo>
                <a:lnTo>
                  <a:pt x="827" y="666"/>
                </a:lnTo>
                <a:lnTo>
                  <a:pt x="666" y="792"/>
                </a:lnTo>
                <a:lnTo>
                  <a:pt x="642" y="817"/>
                </a:lnTo>
                <a:close/>
              </a:path>
            </a:pathLst>
          </a:custGeom>
          <a:solidFill>
            <a:srgbClr val="00d9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427" name=""/>
          <p:cNvGrpSpPr/>
          <p:nvPr/>
        </p:nvGrpSpPr>
        <p:grpSpPr>
          <a:xfrm>
            <a:off x="3903840" y="2708280"/>
            <a:ext cx="722160" cy="541440"/>
            <a:chOff x="3903840" y="2708280"/>
            <a:chExt cx="722160" cy="541440"/>
          </a:xfrm>
        </p:grpSpPr>
        <p:pic>
          <p:nvPicPr>
            <p:cNvPr id="12428" name="" descr=""/>
            <p:cNvPicPr/>
            <p:nvPr/>
          </p:nvPicPr>
          <p:blipFill>
            <a:blip r:embed="rId1"/>
            <a:stretch/>
          </p:blipFill>
          <p:spPr>
            <a:xfrm>
              <a:off x="390384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29" name="" descr=""/>
            <p:cNvPicPr/>
            <p:nvPr/>
          </p:nvPicPr>
          <p:blipFill>
            <a:blip r:embed="rId2"/>
            <a:stretch/>
          </p:blipFill>
          <p:spPr>
            <a:xfrm>
              <a:off x="399096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0" name="" descr=""/>
            <p:cNvPicPr/>
            <p:nvPr/>
          </p:nvPicPr>
          <p:blipFill>
            <a:blip r:embed="rId3"/>
            <a:stretch/>
          </p:blipFill>
          <p:spPr>
            <a:xfrm>
              <a:off x="407844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1" name="" descr=""/>
            <p:cNvPicPr/>
            <p:nvPr/>
          </p:nvPicPr>
          <p:blipFill>
            <a:blip r:embed="rId4"/>
            <a:stretch/>
          </p:blipFill>
          <p:spPr>
            <a:xfrm>
              <a:off x="416556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2" name="" descr=""/>
            <p:cNvPicPr/>
            <p:nvPr/>
          </p:nvPicPr>
          <p:blipFill>
            <a:blip r:embed="rId5"/>
            <a:stretch/>
          </p:blipFill>
          <p:spPr>
            <a:xfrm>
              <a:off x="4253040" y="270828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3" name="" descr=""/>
            <p:cNvPicPr/>
            <p:nvPr/>
          </p:nvPicPr>
          <p:blipFill>
            <a:blip r:embed="rId6"/>
            <a:stretch/>
          </p:blipFill>
          <p:spPr>
            <a:xfrm>
              <a:off x="434196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4" name="" descr=""/>
            <p:cNvPicPr/>
            <p:nvPr/>
          </p:nvPicPr>
          <p:blipFill>
            <a:blip r:embed="rId7"/>
            <a:stretch/>
          </p:blipFill>
          <p:spPr>
            <a:xfrm>
              <a:off x="442908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5" name="" descr=""/>
            <p:cNvPicPr/>
            <p:nvPr/>
          </p:nvPicPr>
          <p:blipFill>
            <a:blip r:embed="rId8"/>
            <a:stretch/>
          </p:blipFill>
          <p:spPr>
            <a:xfrm>
              <a:off x="451656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6" name="" descr=""/>
            <p:cNvPicPr/>
            <p:nvPr/>
          </p:nvPicPr>
          <p:blipFill>
            <a:blip r:embed="rId9"/>
            <a:stretch/>
          </p:blipFill>
          <p:spPr>
            <a:xfrm>
              <a:off x="4603680" y="270828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7" name="" descr=""/>
            <p:cNvPicPr/>
            <p:nvPr/>
          </p:nvPicPr>
          <p:blipFill>
            <a:blip r:embed="rId10"/>
            <a:stretch/>
          </p:blipFill>
          <p:spPr>
            <a:xfrm>
              <a:off x="390384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8" name="" descr=""/>
            <p:cNvPicPr/>
            <p:nvPr/>
          </p:nvPicPr>
          <p:blipFill>
            <a:blip r:embed="rId11"/>
            <a:stretch/>
          </p:blipFill>
          <p:spPr>
            <a:xfrm>
              <a:off x="399096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39" name="" descr=""/>
            <p:cNvPicPr/>
            <p:nvPr/>
          </p:nvPicPr>
          <p:blipFill>
            <a:blip r:embed="rId12"/>
            <a:stretch/>
          </p:blipFill>
          <p:spPr>
            <a:xfrm>
              <a:off x="407844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0" name="" descr=""/>
            <p:cNvPicPr/>
            <p:nvPr/>
          </p:nvPicPr>
          <p:blipFill>
            <a:blip r:embed="rId13"/>
            <a:stretch/>
          </p:blipFill>
          <p:spPr>
            <a:xfrm>
              <a:off x="416556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1" name="" descr=""/>
            <p:cNvPicPr/>
            <p:nvPr/>
          </p:nvPicPr>
          <p:blipFill>
            <a:blip r:embed="rId14"/>
            <a:stretch/>
          </p:blipFill>
          <p:spPr>
            <a:xfrm>
              <a:off x="4253040" y="2795760"/>
              <a:ext cx="889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2" name="" descr=""/>
            <p:cNvPicPr/>
            <p:nvPr/>
          </p:nvPicPr>
          <p:blipFill>
            <a:blip r:embed="rId15"/>
            <a:stretch/>
          </p:blipFill>
          <p:spPr>
            <a:xfrm>
              <a:off x="434196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3" name="" descr=""/>
            <p:cNvPicPr/>
            <p:nvPr/>
          </p:nvPicPr>
          <p:blipFill>
            <a:blip r:embed="rId16"/>
            <a:stretch/>
          </p:blipFill>
          <p:spPr>
            <a:xfrm>
              <a:off x="442908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4" name="" descr=""/>
            <p:cNvPicPr/>
            <p:nvPr/>
          </p:nvPicPr>
          <p:blipFill>
            <a:blip r:embed="rId17"/>
            <a:stretch/>
          </p:blipFill>
          <p:spPr>
            <a:xfrm>
              <a:off x="451656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5" name="" descr=""/>
            <p:cNvPicPr/>
            <p:nvPr/>
          </p:nvPicPr>
          <p:blipFill>
            <a:blip r:embed="rId18"/>
            <a:stretch/>
          </p:blipFill>
          <p:spPr>
            <a:xfrm>
              <a:off x="4603680" y="2795760"/>
              <a:ext cx="223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6" name="" descr=""/>
            <p:cNvPicPr/>
            <p:nvPr/>
          </p:nvPicPr>
          <p:blipFill>
            <a:blip r:embed="rId19"/>
            <a:stretch/>
          </p:blipFill>
          <p:spPr>
            <a:xfrm>
              <a:off x="390384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7" name="" descr=""/>
            <p:cNvPicPr/>
            <p:nvPr/>
          </p:nvPicPr>
          <p:blipFill>
            <a:blip r:embed="rId20"/>
            <a:stretch/>
          </p:blipFill>
          <p:spPr>
            <a:xfrm>
              <a:off x="399096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8" name="" descr=""/>
            <p:cNvPicPr/>
            <p:nvPr/>
          </p:nvPicPr>
          <p:blipFill>
            <a:blip r:embed="rId21"/>
            <a:stretch/>
          </p:blipFill>
          <p:spPr>
            <a:xfrm>
              <a:off x="407844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49" name="" descr=""/>
            <p:cNvPicPr/>
            <p:nvPr/>
          </p:nvPicPr>
          <p:blipFill>
            <a:blip r:embed="rId22"/>
            <a:stretch/>
          </p:blipFill>
          <p:spPr>
            <a:xfrm>
              <a:off x="416556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0" name="" descr=""/>
            <p:cNvPicPr/>
            <p:nvPr/>
          </p:nvPicPr>
          <p:blipFill>
            <a:blip r:embed="rId23"/>
            <a:stretch/>
          </p:blipFill>
          <p:spPr>
            <a:xfrm>
              <a:off x="4253040" y="288432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1" name="" descr=""/>
            <p:cNvPicPr/>
            <p:nvPr/>
          </p:nvPicPr>
          <p:blipFill>
            <a:blip r:embed="rId24"/>
            <a:stretch/>
          </p:blipFill>
          <p:spPr>
            <a:xfrm>
              <a:off x="434196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2" name="" descr=""/>
            <p:cNvPicPr/>
            <p:nvPr/>
          </p:nvPicPr>
          <p:blipFill>
            <a:blip r:embed="rId25"/>
            <a:stretch/>
          </p:blipFill>
          <p:spPr>
            <a:xfrm>
              <a:off x="442908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3" name="" descr=""/>
            <p:cNvPicPr/>
            <p:nvPr/>
          </p:nvPicPr>
          <p:blipFill>
            <a:blip r:embed="rId26"/>
            <a:stretch/>
          </p:blipFill>
          <p:spPr>
            <a:xfrm>
              <a:off x="451656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4" name="" descr=""/>
            <p:cNvPicPr/>
            <p:nvPr/>
          </p:nvPicPr>
          <p:blipFill>
            <a:blip r:embed="rId27"/>
            <a:stretch/>
          </p:blipFill>
          <p:spPr>
            <a:xfrm>
              <a:off x="4603680" y="288432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5" name="" descr=""/>
            <p:cNvPicPr/>
            <p:nvPr/>
          </p:nvPicPr>
          <p:blipFill>
            <a:blip r:embed="rId28"/>
            <a:stretch/>
          </p:blipFill>
          <p:spPr>
            <a:xfrm>
              <a:off x="390384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6" name="" descr=""/>
            <p:cNvPicPr/>
            <p:nvPr/>
          </p:nvPicPr>
          <p:blipFill>
            <a:blip r:embed="rId29"/>
            <a:stretch/>
          </p:blipFill>
          <p:spPr>
            <a:xfrm>
              <a:off x="399096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7" name="" descr=""/>
            <p:cNvPicPr/>
            <p:nvPr/>
          </p:nvPicPr>
          <p:blipFill>
            <a:blip r:embed="rId30"/>
            <a:stretch/>
          </p:blipFill>
          <p:spPr>
            <a:xfrm>
              <a:off x="407844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8" name="" descr=""/>
            <p:cNvPicPr/>
            <p:nvPr/>
          </p:nvPicPr>
          <p:blipFill>
            <a:blip r:embed="rId31"/>
            <a:stretch/>
          </p:blipFill>
          <p:spPr>
            <a:xfrm>
              <a:off x="416556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59" name="" descr=""/>
            <p:cNvPicPr/>
            <p:nvPr/>
          </p:nvPicPr>
          <p:blipFill>
            <a:blip r:embed="rId32"/>
            <a:stretch/>
          </p:blipFill>
          <p:spPr>
            <a:xfrm>
              <a:off x="4253040" y="297180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0" name="" descr=""/>
            <p:cNvPicPr/>
            <p:nvPr/>
          </p:nvPicPr>
          <p:blipFill>
            <a:blip r:embed="rId33"/>
            <a:stretch/>
          </p:blipFill>
          <p:spPr>
            <a:xfrm>
              <a:off x="434196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1" name="" descr=""/>
            <p:cNvPicPr/>
            <p:nvPr/>
          </p:nvPicPr>
          <p:blipFill>
            <a:blip r:embed="rId34"/>
            <a:stretch/>
          </p:blipFill>
          <p:spPr>
            <a:xfrm>
              <a:off x="442908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2" name="" descr=""/>
            <p:cNvPicPr/>
            <p:nvPr/>
          </p:nvPicPr>
          <p:blipFill>
            <a:blip r:embed="rId35"/>
            <a:stretch/>
          </p:blipFill>
          <p:spPr>
            <a:xfrm>
              <a:off x="451656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3" name="" descr=""/>
            <p:cNvPicPr/>
            <p:nvPr/>
          </p:nvPicPr>
          <p:blipFill>
            <a:blip r:embed="rId36"/>
            <a:stretch/>
          </p:blipFill>
          <p:spPr>
            <a:xfrm>
              <a:off x="4603680" y="297180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4" name="" descr=""/>
            <p:cNvPicPr/>
            <p:nvPr/>
          </p:nvPicPr>
          <p:blipFill>
            <a:blip r:embed="rId37"/>
            <a:stretch/>
          </p:blipFill>
          <p:spPr>
            <a:xfrm>
              <a:off x="390384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5" name="" descr=""/>
            <p:cNvPicPr/>
            <p:nvPr/>
          </p:nvPicPr>
          <p:blipFill>
            <a:blip r:embed="rId38"/>
            <a:stretch/>
          </p:blipFill>
          <p:spPr>
            <a:xfrm>
              <a:off x="399096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6" name="" descr=""/>
            <p:cNvPicPr/>
            <p:nvPr/>
          </p:nvPicPr>
          <p:blipFill>
            <a:blip r:embed="rId39"/>
            <a:stretch/>
          </p:blipFill>
          <p:spPr>
            <a:xfrm>
              <a:off x="407844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7" name="" descr=""/>
            <p:cNvPicPr/>
            <p:nvPr/>
          </p:nvPicPr>
          <p:blipFill>
            <a:blip r:embed="rId40"/>
            <a:stretch/>
          </p:blipFill>
          <p:spPr>
            <a:xfrm>
              <a:off x="416556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8" name="" descr=""/>
            <p:cNvPicPr/>
            <p:nvPr/>
          </p:nvPicPr>
          <p:blipFill>
            <a:blip r:embed="rId41"/>
            <a:stretch/>
          </p:blipFill>
          <p:spPr>
            <a:xfrm>
              <a:off x="4253040" y="3059280"/>
              <a:ext cx="889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69" name="" descr=""/>
            <p:cNvPicPr/>
            <p:nvPr/>
          </p:nvPicPr>
          <p:blipFill>
            <a:blip r:embed="rId42"/>
            <a:stretch/>
          </p:blipFill>
          <p:spPr>
            <a:xfrm>
              <a:off x="434196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0" name="" descr=""/>
            <p:cNvPicPr/>
            <p:nvPr/>
          </p:nvPicPr>
          <p:blipFill>
            <a:blip r:embed="rId43"/>
            <a:stretch/>
          </p:blipFill>
          <p:spPr>
            <a:xfrm>
              <a:off x="442908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1" name="" descr=""/>
            <p:cNvPicPr/>
            <p:nvPr/>
          </p:nvPicPr>
          <p:blipFill>
            <a:blip r:embed="rId44"/>
            <a:stretch/>
          </p:blipFill>
          <p:spPr>
            <a:xfrm>
              <a:off x="451656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2" name="" descr=""/>
            <p:cNvPicPr/>
            <p:nvPr/>
          </p:nvPicPr>
          <p:blipFill>
            <a:blip r:embed="rId45"/>
            <a:stretch/>
          </p:blipFill>
          <p:spPr>
            <a:xfrm>
              <a:off x="4603680" y="3059280"/>
              <a:ext cx="223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3" name="" descr=""/>
            <p:cNvPicPr/>
            <p:nvPr/>
          </p:nvPicPr>
          <p:blipFill>
            <a:blip r:embed="rId46"/>
            <a:stretch/>
          </p:blipFill>
          <p:spPr>
            <a:xfrm>
              <a:off x="390384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4" name="" descr=""/>
            <p:cNvPicPr/>
            <p:nvPr/>
          </p:nvPicPr>
          <p:blipFill>
            <a:blip r:embed="rId47"/>
            <a:stretch/>
          </p:blipFill>
          <p:spPr>
            <a:xfrm>
              <a:off x="399096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5" name="" descr=""/>
            <p:cNvPicPr/>
            <p:nvPr/>
          </p:nvPicPr>
          <p:blipFill>
            <a:blip r:embed="rId48"/>
            <a:stretch/>
          </p:blipFill>
          <p:spPr>
            <a:xfrm>
              <a:off x="407844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6" name="" descr=""/>
            <p:cNvPicPr/>
            <p:nvPr/>
          </p:nvPicPr>
          <p:blipFill>
            <a:blip r:embed="rId49"/>
            <a:stretch/>
          </p:blipFill>
          <p:spPr>
            <a:xfrm>
              <a:off x="416556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7" name="" descr=""/>
            <p:cNvPicPr/>
            <p:nvPr/>
          </p:nvPicPr>
          <p:blipFill>
            <a:blip r:embed="rId50"/>
            <a:stretch/>
          </p:blipFill>
          <p:spPr>
            <a:xfrm>
              <a:off x="4253040" y="314640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8" name="" descr=""/>
            <p:cNvPicPr/>
            <p:nvPr/>
          </p:nvPicPr>
          <p:blipFill>
            <a:blip r:embed="rId51"/>
            <a:stretch/>
          </p:blipFill>
          <p:spPr>
            <a:xfrm>
              <a:off x="434196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79" name="" descr=""/>
            <p:cNvPicPr/>
            <p:nvPr/>
          </p:nvPicPr>
          <p:blipFill>
            <a:blip r:embed="rId52"/>
            <a:stretch/>
          </p:blipFill>
          <p:spPr>
            <a:xfrm>
              <a:off x="442908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0" name="" descr=""/>
            <p:cNvPicPr/>
            <p:nvPr/>
          </p:nvPicPr>
          <p:blipFill>
            <a:blip r:embed="rId53"/>
            <a:stretch/>
          </p:blipFill>
          <p:spPr>
            <a:xfrm>
              <a:off x="451656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1" name="" descr=""/>
            <p:cNvPicPr/>
            <p:nvPr/>
          </p:nvPicPr>
          <p:blipFill>
            <a:blip r:embed="rId54"/>
            <a:stretch/>
          </p:blipFill>
          <p:spPr>
            <a:xfrm>
              <a:off x="4603680" y="314640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2" name="" descr=""/>
            <p:cNvPicPr/>
            <p:nvPr/>
          </p:nvPicPr>
          <p:blipFill>
            <a:blip r:embed="rId55"/>
            <a:stretch/>
          </p:blipFill>
          <p:spPr>
            <a:xfrm>
              <a:off x="390384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3" name="" descr=""/>
            <p:cNvPicPr/>
            <p:nvPr/>
          </p:nvPicPr>
          <p:blipFill>
            <a:blip r:embed="rId56"/>
            <a:stretch/>
          </p:blipFill>
          <p:spPr>
            <a:xfrm>
              <a:off x="399096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4" name="" descr=""/>
            <p:cNvPicPr/>
            <p:nvPr/>
          </p:nvPicPr>
          <p:blipFill>
            <a:blip r:embed="rId57"/>
            <a:stretch/>
          </p:blipFill>
          <p:spPr>
            <a:xfrm>
              <a:off x="407844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5" name="" descr=""/>
            <p:cNvPicPr/>
            <p:nvPr/>
          </p:nvPicPr>
          <p:blipFill>
            <a:blip r:embed="rId58"/>
            <a:stretch/>
          </p:blipFill>
          <p:spPr>
            <a:xfrm>
              <a:off x="416556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6" name="" descr=""/>
            <p:cNvPicPr/>
            <p:nvPr/>
          </p:nvPicPr>
          <p:blipFill>
            <a:blip r:embed="rId59"/>
            <a:stretch/>
          </p:blipFill>
          <p:spPr>
            <a:xfrm>
              <a:off x="4253040" y="3233880"/>
              <a:ext cx="889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7" name="" descr=""/>
            <p:cNvPicPr/>
            <p:nvPr/>
          </p:nvPicPr>
          <p:blipFill>
            <a:blip r:embed="rId60"/>
            <a:stretch/>
          </p:blipFill>
          <p:spPr>
            <a:xfrm>
              <a:off x="434196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8" name="" descr=""/>
            <p:cNvPicPr/>
            <p:nvPr/>
          </p:nvPicPr>
          <p:blipFill>
            <a:blip r:embed="rId61"/>
            <a:stretch/>
          </p:blipFill>
          <p:spPr>
            <a:xfrm>
              <a:off x="442908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89" name="" descr=""/>
            <p:cNvPicPr/>
            <p:nvPr/>
          </p:nvPicPr>
          <p:blipFill>
            <a:blip r:embed="rId62"/>
            <a:stretch/>
          </p:blipFill>
          <p:spPr>
            <a:xfrm>
              <a:off x="451656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90" name="" descr=""/>
            <p:cNvPicPr/>
            <p:nvPr/>
          </p:nvPicPr>
          <p:blipFill>
            <a:blip r:embed="rId63"/>
            <a:stretch/>
          </p:blipFill>
          <p:spPr>
            <a:xfrm>
              <a:off x="4603680" y="3233880"/>
              <a:ext cx="22320" cy="1584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12491" name=""/>
            <p:cNvSpPr/>
            <p:nvPr/>
          </p:nvSpPr>
          <p:spPr>
            <a:xfrm>
              <a:off x="3903840" y="2708280"/>
              <a:ext cx="720720" cy="539640"/>
            </a:xfrm>
            <a:custGeom>
              <a:avLst/>
              <a:gdLst/>
              <a:ahLst/>
              <a:rect l="l" t="t" r="r" b="b"/>
              <a:pathLst>
                <a:path w="907" h="680">
                  <a:moveTo>
                    <a:pt x="833" y="579"/>
                  </a:moveTo>
                  <a:lnTo>
                    <a:pt x="783" y="565"/>
                  </a:lnTo>
                  <a:lnTo>
                    <a:pt x="697" y="604"/>
                  </a:lnTo>
                  <a:lnTo>
                    <a:pt x="660" y="579"/>
                  </a:lnTo>
                  <a:lnTo>
                    <a:pt x="624" y="565"/>
                  </a:lnTo>
                  <a:lnTo>
                    <a:pt x="587" y="579"/>
                  </a:lnTo>
                  <a:lnTo>
                    <a:pt x="551" y="565"/>
                  </a:lnTo>
                  <a:lnTo>
                    <a:pt x="514" y="604"/>
                  </a:lnTo>
                  <a:lnTo>
                    <a:pt x="464" y="616"/>
                  </a:lnTo>
                  <a:lnTo>
                    <a:pt x="452" y="630"/>
                  </a:lnTo>
                  <a:lnTo>
                    <a:pt x="452" y="654"/>
                  </a:lnTo>
                  <a:lnTo>
                    <a:pt x="427" y="680"/>
                  </a:lnTo>
                  <a:lnTo>
                    <a:pt x="343" y="654"/>
                  </a:lnTo>
                  <a:lnTo>
                    <a:pt x="268" y="630"/>
                  </a:lnTo>
                  <a:lnTo>
                    <a:pt x="170" y="616"/>
                  </a:lnTo>
                  <a:lnTo>
                    <a:pt x="124" y="604"/>
                  </a:lnTo>
                  <a:lnTo>
                    <a:pt x="99" y="529"/>
                  </a:lnTo>
                  <a:lnTo>
                    <a:pt x="60" y="515"/>
                  </a:lnTo>
                  <a:lnTo>
                    <a:pt x="12" y="515"/>
                  </a:lnTo>
                  <a:lnTo>
                    <a:pt x="0" y="502"/>
                  </a:lnTo>
                  <a:lnTo>
                    <a:pt x="25" y="401"/>
                  </a:lnTo>
                  <a:lnTo>
                    <a:pt x="37" y="326"/>
                  </a:lnTo>
                  <a:lnTo>
                    <a:pt x="37" y="301"/>
                  </a:lnTo>
                  <a:lnTo>
                    <a:pt x="37" y="250"/>
                  </a:lnTo>
                  <a:lnTo>
                    <a:pt x="60" y="239"/>
                  </a:lnTo>
                  <a:lnTo>
                    <a:pt x="85" y="150"/>
                  </a:lnTo>
                  <a:lnTo>
                    <a:pt x="124" y="112"/>
                  </a:lnTo>
                  <a:lnTo>
                    <a:pt x="137" y="73"/>
                  </a:lnTo>
                  <a:lnTo>
                    <a:pt x="231" y="0"/>
                  </a:lnTo>
                  <a:lnTo>
                    <a:pt x="256" y="11"/>
                  </a:lnTo>
                  <a:lnTo>
                    <a:pt x="331" y="23"/>
                  </a:lnTo>
                  <a:lnTo>
                    <a:pt x="389" y="23"/>
                  </a:lnTo>
                  <a:lnTo>
                    <a:pt x="464" y="23"/>
                  </a:lnTo>
                  <a:lnTo>
                    <a:pt x="562" y="73"/>
                  </a:lnTo>
                  <a:lnTo>
                    <a:pt x="635" y="73"/>
                  </a:lnTo>
                  <a:lnTo>
                    <a:pt x="697" y="137"/>
                  </a:lnTo>
                  <a:lnTo>
                    <a:pt x="710" y="239"/>
                  </a:lnTo>
                  <a:lnTo>
                    <a:pt x="747" y="301"/>
                  </a:lnTo>
                  <a:lnTo>
                    <a:pt x="735" y="326"/>
                  </a:lnTo>
                  <a:lnTo>
                    <a:pt x="747" y="351"/>
                  </a:lnTo>
                  <a:lnTo>
                    <a:pt x="833" y="363"/>
                  </a:lnTo>
                  <a:lnTo>
                    <a:pt x="845" y="428"/>
                  </a:lnTo>
                  <a:lnTo>
                    <a:pt x="870" y="401"/>
                  </a:lnTo>
                  <a:lnTo>
                    <a:pt x="895" y="428"/>
                  </a:lnTo>
                  <a:lnTo>
                    <a:pt x="895" y="440"/>
                  </a:lnTo>
                  <a:lnTo>
                    <a:pt x="907" y="452"/>
                  </a:lnTo>
                  <a:lnTo>
                    <a:pt x="882" y="477"/>
                  </a:lnTo>
                  <a:lnTo>
                    <a:pt x="845" y="477"/>
                  </a:lnTo>
                  <a:lnTo>
                    <a:pt x="820" y="490"/>
                  </a:lnTo>
                  <a:lnTo>
                    <a:pt x="808" y="490"/>
                  </a:lnTo>
                  <a:lnTo>
                    <a:pt x="845" y="529"/>
                  </a:lnTo>
                  <a:lnTo>
                    <a:pt x="833" y="579"/>
                  </a:lnTo>
                  <a:close/>
                </a:path>
              </a:pathLst>
            </a:custGeom>
            <a:noFill/>
            <a:ln w="0">
              <a:solidFill>
                <a:srgbClr val="ffffff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492" name=""/>
            <p:cNvSpPr/>
            <p:nvPr/>
          </p:nvSpPr>
          <p:spPr>
            <a:xfrm>
              <a:off x="3903840" y="2708280"/>
              <a:ext cx="720720" cy="539640"/>
            </a:xfrm>
            <a:custGeom>
              <a:avLst/>
              <a:gdLst/>
              <a:ahLst/>
              <a:rect l="l" t="t" r="r" b="b"/>
              <a:pathLst>
                <a:path w="907" h="680">
                  <a:moveTo>
                    <a:pt x="833" y="579"/>
                  </a:moveTo>
                  <a:lnTo>
                    <a:pt x="783" y="565"/>
                  </a:lnTo>
                  <a:lnTo>
                    <a:pt x="697" y="604"/>
                  </a:lnTo>
                  <a:lnTo>
                    <a:pt x="660" y="579"/>
                  </a:lnTo>
                  <a:lnTo>
                    <a:pt x="624" y="565"/>
                  </a:lnTo>
                  <a:lnTo>
                    <a:pt x="587" y="579"/>
                  </a:lnTo>
                  <a:lnTo>
                    <a:pt x="551" y="565"/>
                  </a:lnTo>
                  <a:lnTo>
                    <a:pt x="514" y="604"/>
                  </a:lnTo>
                  <a:lnTo>
                    <a:pt x="464" y="616"/>
                  </a:lnTo>
                  <a:lnTo>
                    <a:pt x="452" y="630"/>
                  </a:lnTo>
                  <a:lnTo>
                    <a:pt x="452" y="654"/>
                  </a:lnTo>
                  <a:lnTo>
                    <a:pt x="427" y="680"/>
                  </a:lnTo>
                  <a:lnTo>
                    <a:pt x="343" y="654"/>
                  </a:lnTo>
                  <a:lnTo>
                    <a:pt x="268" y="630"/>
                  </a:lnTo>
                  <a:lnTo>
                    <a:pt x="170" y="616"/>
                  </a:lnTo>
                  <a:lnTo>
                    <a:pt x="124" y="604"/>
                  </a:lnTo>
                  <a:lnTo>
                    <a:pt x="99" y="529"/>
                  </a:lnTo>
                  <a:lnTo>
                    <a:pt x="60" y="515"/>
                  </a:lnTo>
                  <a:lnTo>
                    <a:pt x="12" y="515"/>
                  </a:lnTo>
                  <a:lnTo>
                    <a:pt x="0" y="502"/>
                  </a:lnTo>
                  <a:lnTo>
                    <a:pt x="25" y="401"/>
                  </a:lnTo>
                  <a:lnTo>
                    <a:pt x="37" y="326"/>
                  </a:lnTo>
                  <a:lnTo>
                    <a:pt x="37" y="301"/>
                  </a:lnTo>
                  <a:lnTo>
                    <a:pt x="37" y="250"/>
                  </a:lnTo>
                  <a:lnTo>
                    <a:pt x="60" y="239"/>
                  </a:lnTo>
                  <a:lnTo>
                    <a:pt x="85" y="150"/>
                  </a:lnTo>
                  <a:lnTo>
                    <a:pt x="124" y="112"/>
                  </a:lnTo>
                  <a:lnTo>
                    <a:pt x="137" y="73"/>
                  </a:lnTo>
                  <a:lnTo>
                    <a:pt x="231" y="0"/>
                  </a:lnTo>
                  <a:lnTo>
                    <a:pt x="256" y="11"/>
                  </a:lnTo>
                  <a:lnTo>
                    <a:pt x="331" y="23"/>
                  </a:lnTo>
                  <a:lnTo>
                    <a:pt x="389" y="23"/>
                  </a:lnTo>
                  <a:lnTo>
                    <a:pt x="464" y="23"/>
                  </a:lnTo>
                  <a:lnTo>
                    <a:pt x="562" y="73"/>
                  </a:lnTo>
                  <a:lnTo>
                    <a:pt x="635" y="73"/>
                  </a:lnTo>
                  <a:lnTo>
                    <a:pt x="697" y="137"/>
                  </a:lnTo>
                  <a:lnTo>
                    <a:pt x="710" y="239"/>
                  </a:lnTo>
                  <a:lnTo>
                    <a:pt x="747" y="301"/>
                  </a:lnTo>
                  <a:lnTo>
                    <a:pt x="735" y="326"/>
                  </a:lnTo>
                  <a:lnTo>
                    <a:pt x="747" y="351"/>
                  </a:lnTo>
                  <a:lnTo>
                    <a:pt x="833" y="363"/>
                  </a:lnTo>
                  <a:lnTo>
                    <a:pt x="845" y="428"/>
                  </a:lnTo>
                  <a:lnTo>
                    <a:pt x="870" y="401"/>
                  </a:lnTo>
                  <a:lnTo>
                    <a:pt x="895" y="428"/>
                  </a:lnTo>
                  <a:lnTo>
                    <a:pt x="895" y="440"/>
                  </a:lnTo>
                  <a:lnTo>
                    <a:pt x="907" y="452"/>
                  </a:lnTo>
                  <a:lnTo>
                    <a:pt x="882" y="477"/>
                  </a:lnTo>
                  <a:lnTo>
                    <a:pt x="845" y="477"/>
                  </a:lnTo>
                  <a:lnTo>
                    <a:pt x="820" y="490"/>
                  </a:lnTo>
                  <a:lnTo>
                    <a:pt x="808" y="490"/>
                  </a:lnTo>
                  <a:lnTo>
                    <a:pt x="845" y="529"/>
                  </a:lnTo>
                  <a:lnTo>
                    <a:pt x="833" y="57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12493" name="" descr=""/>
            <p:cNvPicPr/>
            <p:nvPr/>
          </p:nvPicPr>
          <p:blipFill>
            <a:blip r:embed="rId64"/>
            <a:stretch/>
          </p:blipFill>
          <p:spPr>
            <a:xfrm>
              <a:off x="390384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94" name="" descr=""/>
            <p:cNvPicPr/>
            <p:nvPr/>
          </p:nvPicPr>
          <p:blipFill>
            <a:blip r:embed="rId65"/>
            <a:stretch/>
          </p:blipFill>
          <p:spPr>
            <a:xfrm>
              <a:off x="399096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95" name="" descr=""/>
            <p:cNvPicPr/>
            <p:nvPr/>
          </p:nvPicPr>
          <p:blipFill>
            <a:blip r:embed="rId66"/>
            <a:stretch/>
          </p:blipFill>
          <p:spPr>
            <a:xfrm>
              <a:off x="407844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96" name="" descr=""/>
            <p:cNvPicPr/>
            <p:nvPr/>
          </p:nvPicPr>
          <p:blipFill>
            <a:blip r:embed="rId67"/>
            <a:stretch/>
          </p:blipFill>
          <p:spPr>
            <a:xfrm>
              <a:off x="416556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97" name="" descr=""/>
            <p:cNvPicPr/>
            <p:nvPr/>
          </p:nvPicPr>
          <p:blipFill>
            <a:blip r:embed="rId68"/>
            <a:stretch/>
          </p:blipFill>
          <p:spPr>
            <a:xfrm>
              <a:off x="4253040" y="270828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98" name="" descr=""/>
            <p:cNvPicPr/>
            <p:nvPr/>
          </p:nvPicPr>
          <p:blipFill>
            <a:blip r:embed="rId69"/>
            <a:stretch/>
          </p:blipFill>
          <p:spPr>
            <a:xfrm>
              <a:off x="434196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499" name="" descr=""/>
            <p:cNvPicPr/>
            <p:nvPr/>
          </p:nvPicPr>
          <p:blipFill>
            <a:blip r:embed="rId70"/>
            <a:stretch/>
          </p:blipFill>
          <p:spPr>
            <a:xfrm>
              <a:off x="442908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0" name="" descr=""/>
            <p:cNvPicPr/>
            <p:nvPr/>
          </p:nvPicPr>
          <p:blipFill>
            <a:blip r:embed="rId71"/>
            <a:stretch/>
          </p:blipFill>
          <p:spPr>
            <a:xfrm>
              <a:off x="451656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1" name="" descr=""/>
            <p:cNvPicPr/>
            <p:nvPr/>
          </p:nvPicPr>
          <p:blipFill>
            <a:blip r:embed="rId72"/>
            <a:stretch/>
          </p:blipFill>
          <p:spPr>
            <a:xfrm>
              <a:off x="4603680" y="270828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2" name="" descr=""/>
            <p:cNvPicPr/>
            <p:nvPr/>
          </p:nvPicPr>
          <p:blipFill>
            <a:blip r:embed="rId73"/>
            <a:stretch/>
          </p:blipFill>
          <p:spPr>
            <a:xfrm>
              <a:off x="390384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3" name="" descr=""/>
            <p:cNvPicPr/>
            <p:nvPr/>
          </p:nvPicPr>
          <p:blipFill>
            <a:blip r:embed="rId74"/>
            <a:stretch/>
          </p:blipFill>
          <p:spPr>
            <a:xfrm>
              <a:off x="399096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4" name="" descr=""/>
            <p:cNvPicPr/>
            <p:nvPr/>
          </p:nvPicPr>
          <p:blipFill>
            <a:blip r:embed="rId75"/>
            <a:stretch/>
          </p:blipFill>
          <p:spPr>
            <a:xfrm>
              <a:off x="407844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5" name="" descr=""/>
            <p:cNvPicPr/>
            <p:nvPr/>
          </p:nvPicPr>
          <p:blipFill>
            <a:blip r:embed="rId76"/>
            <a:stretch/>
          </p:blipFill>
          <p:spPr>
            <a:xfrm>
              <a:off x="416556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6" name="" descr=""/>
            <p:cNvPicPr/>
            <p:nvPr/>
          </p:nvPicPr>
          <p:blipFill>
            <a:blip r:embed="rId77"/>
            <a:stretch/>
          </p:blipFill>
          <p:spPr>
            <a:xfrm>
              <a:off x="4253040" y="2795760"/>
              <a:ext cx="889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7" name="" descr=""/>
            <p:cNvPicPr/>
            <p:nvPr/>
          </p:nvPicPr>
          <p:blipFill>
            <a:blip r:embed="rId78"/>
            <a:stretch/>
          </p:blipFill>
          <p:spPr>
            <a:xfrm>
              <a:off x="434196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8" name="" descr=""/>
            <p:cNvPicPr/>
            <p:nvPr/>
          </p:nvPicPr>
          <p:blipFill>
            <a:blip r:embed="rId79"/>
            <a:stretch/>
          </p:blipFill>
          <p:spPr>
            <a:xfrm>
              <a:off x="442908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09" name="" descr=""/>
            <p:cNvPicPr/>
            <p:nvPr/>
          </p:nvPicPr>
          <p:blipFill>
            <a:blip r:embed="rId80"/>
            <a:stretch/>
          </p:blipFill>
          <p:spPr>
            <a:xfrm>
              <a:off x="451656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0" name="" descr=""/>
            <p:cNvPicPr/>
            <p:nvPr/>
          </p:nvPicPr>
          <p:blipFill>
            <a:blip r:embed="rId81"/>
            <a:stretch/>
          </p:blipFill>
          <p:spPr>
            <a:xfrm>
              <a:off x="4603680" y="2795760"/>
              <a:ext cx="223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1" name="" descr=""/>
            <p:cNvPicPr/>
            <p:nvPr/>
          </p:nvPicPr>
          <p:blipFill>
            <a:blip r:embed="rId82"/>
            <a:stretch/>
          </p:blipFill>
          <p:spPr>
            <a:xfrm>
              <a:off x="390384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2" name="" descr=""/>
            <p:cNvPicPr/>
            <p:nvPr/>
          </p:nvPicPr>
          <p:blipFill>
            <a:blip r:embed="rId83"/>
            <a:stretch/>
          </p:blipFill>
          <p:spPr>
            <a:xfrm>
              <a:off x="399096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3" name="" descr=""/>
            <p:cNvPicPr/>
            <p:nvPr/>
          </p:nvPicPr>
          <p:blipFill>
            <a:blip r:embed="rId84"/>
            <a:stretch/>
          </p:blipFill>
          <p:spPr>
            <a:xfrm>
              <a:off x="407844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4" name="" descr=""/>
            <p:cNvPicPr/>
            <p:nvPr/>
          </p:nvPicPr>
          <p:blipFill>
            <a:blip r:embed="rId85"/>
            <a:stretch/>
          </p:blipFill>
          <p:spPr>
            <a:xfrm>
              <a:off x="416556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5" name="" descr=""/>
            <p:cNvPicPr/>
            <p:nvPr/>
          </p:nvPicPr>
          <p:blipFill>
            <a:blip r:embed="rId86"/>
            <a:stretch/>
          </p:blipFill>
          <p:spPr>
            <a:xfrm>
              <a:off x="4253040" y="288432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6" name="" descr=""/>
            <p:cNvPicPr/>
            <p:nvPr/>
          </p:nvPicPr>
          <p:blipFill>
            <a:blip r:embed="rId87"/>
            <a:stretch/>
          </p:blipFill>
          <p:spPr>
            <a:xfrm>
              <a:off x="434196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7" name="" descr=""/>
            <p:cNvPicPr/>
            <p:nvPr/>
          </p:nvPicPr>
          <p:blipFill>
            <a:blip r:embed="rId88"/>
            <a:stretch/>
          </p:blipFill>
          <p:spPr>
            <a:xfrm>
              <a:off x="442908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8" name="" descr=""/>
            <p:cNvPicPr/>
            <p:nvPr/>
          </p:nvPicPr>
          <p:blipFill>
            <a:blip r:embed="rId89"/>
            <a:stretch/>
          </p:blipFill>
          <p:spPr>
            <a:xfrm>
              <a:off x="451656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19" name="" descr=""/>
            <p:cNvPicPr/>
            <p:nvPr/>
          </p:nvPicPr>
          <p:blipFill>
            <a:blip r:embed="rId90"/>
            <a:stretch/>
          </p:blipFill>
          <p:spPr>
            <a:xfrm>
              <a:off x="4603680" y="288432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0" name="" descr=""/>
            <p:cNvPicPr/>
            <p:nvPr/>
          </p:nvPicPr>
          <p:blipFill>
            <a:blip r:embed="rId91"/>
            <a:stretch/>
          </p:blipFill>
          <p:spPr>
            <a:xfrm>
              <a:off x="390384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1" name="" descr=""/>
            <p:cNvPicPr/>
            <p:nvPr/>
          </p:nvPicPr>
          <p:blipFill>
            <a:blip r:embed="rId92"/>
            <a:stretch/>
          </p:blipFill>
          <p:spPr>
            <a:xfrm>
              <a:off x="399096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2" name="" descr=""/>
            <p:cNvPicPr/>
            <p:nvPr/>
          </p:nvPicPr>
          <p:blipFill>
            <a:blip r:embed="rId93"/>
            <a:stretch/>
          </p:blipFill>
          <p:spPr>
            <a:xfrm>
              <a:off x="407844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3" name="" descr=""/>
            <p:cNvPicPr/>
            <p:nvPr/>
          </p:nvPicPr>
          <p:blipFill>
            <a:blip r:embed="rId94"/>
            <a:stretch/>
          </p:blipFill>
          <p:spPr>
            <a:xfrm>
              <a:off x="416556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4" name="" descr=""/>
            <p:cNvPicPr/>
            <p:nvPr/>
          </p:nvPicPr>
          <p:blipFill>
            <a:blip r:embed="rId95"/>
            <a:stretch/>
          </p:blipFill>
          <p:spPr>
            <a:xfrm>
              <a:off x="4253040" y="297180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5" name="" descr=""/>
            <p:cNvPicPr/>
            <p:nvPr/>
          </p:nvPicPr>
          <p:blipFill>
            <a:blip r:embed="rId96"/>
            <a:stretch/>
          </p:blipFill>
          <p:spPr>
            <a:xfrm>
              <a:off x="434196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6" name="" descr=""/>
            <p:cNvPicPr/>
            <p:nvPr/>
          </p:nvPicPr>
          <p:blipFill>
            <a:blip r:embed="rId97"/>
            <a:stretch/>
          </p:blipFill>
          <p:spPr>
            <a:xfrm>
              <a:off x="442908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7" name="" descr=""/>
            <p:cNvPicPr/>
            <p:nvPr/>
          </p:nvPicPr>
          <p:blipFill>
            <a:blip r:embed="rId98"/>
            <a:stretch/>
          </p:blipFill>
          <p:spPr>
            <a:xfrm>
              <a:off x="451656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8" name="" descr=""/>
            <p:cNvPicPr/>
            <p:nvPr/>
          </p:nvPicPr>
          <p:blipFill>
            <a:blip r:embed="rId99"/>
            <a:stretch/>
          </p:blipFill>
          <p:spPr>
            <a:xfrm>
              <a:off x="4603680" y="297180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29" name="" descr=""/>
            <p:cNvPicPr/>
            <p:nvPr/>
          </p:nvPicPr>
          <p:blipFill>
            <a:blip r:embed="rId100"/>
            <a:stretch/>
          </p:blipFill>
          <p:spPr>
            <a:xfrm>
              <a:off x="390384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0" name="" descr=""/>
            <p:cNvPicPr/>
            <p:nvPr/>
          </p:nvPicPr>
          <p:blipFill>
            <a:blip r:embed="rId101"/>
            <a:stretch/>
          </p:blipFill>
          <p:spPr>
            <a:xfrm>
              <a:off x="399096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1" name="" descr=""/>
            <p:cNvPicPr/>
            <p:nvPr/>
          </p:nvPicPr>
          <p:blipFill>
            <a:blip r:embed="rId102"/>
            <a:stretch/>
          </p:blipFill>
          <p:spPr>
            <a:xfrm>
              <a:off x="407844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2" name="" descr=""/>
            <p:cNvPicPr/>
            <p:nvPr/>
          </p:nvPicPr>
          <p:blipFill>
            <a:blip r:embed="rId103"/>
            <a:stretch/>
          </p:blipFill>
          <p:spPr>
            <a:xfrm>
              <a:off x="416556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3" name="" descr=""/>
            <p:cNvPicPr/>
            <p:nvPr/>
          </p:nvPicPr>
          <p:blipFill>
            <a:blip r:embed="rId104"/>
            <a:stretch/>
          </p:blipFill>
          <p:spPr>
            <a:xfrm>
              <a:off x="4253040" y="3059280"/>
              <a:ext cx="889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4" name="" descr=""/>
            <p:cNvPicPr/>
            <p:nvPr/>
          </p:nvPicPr>
          <p:blipFill>
            <a:blip r:embed="rId105"/>
            <a:stretch/>
          </p:blipFill>
          <p:spPr>
            <a:xfrm>
              <a:off x="434196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5" name="" descr=""/>
            <p:cNvPicPr/>
            <p:nvPr/>
          </p:nvPicPr>
          <p:blipFill>
            <a:blip r:embed="rId106"/>
            <a:stretch/>
          </p:blipFill>
          <p:spPr>
            <a:xfrm>
              <a:off x="442908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6" name="" descr=""/>
            <p:cNvPicPr/>
            <p:nvPr/>
          </p:nvPicPr>
          <p:blipFill>
            <a:blip r:embed="rId107"/>
            <a:stretch/>
          </p:blipFill>
          <p:spPr>
            <a:xfrm>
              <a:off x="451656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7" name="" descr=""/>
            <p:cNvPicPr/>
            <p:nvPr/>
          </p:nvPicPr>
          <p:blipFill>
            <a:blip r:embed="rId108"/>
            <a:stretch/>
          </p:blipFill>
          <p:spPr>
            <a:xfrm>
              <a:off x="4603680" y="3059280"/>
              <a:ext cx="223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8" name="" descr=""/>
            <p:cNvPicPr/>
            <p:nvPr/>
          </p:nvPicPr>
          <p:blipFill>
            <a:blip r:embed="rId109"/>
            <a:stretch/>
          </p:blipFill>
          <p:spPr>
            <a:xfrm>
              <a:off x="390384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39" name="" descr=""/>
            <p:cNvPicPr/>
            <p:nvPr/>
          </p:nvPicPr>
          <p:blipFill>
            <a:blip r:embed="rId110"/>
            <a:stretch/>
          </p:blipFill>
          <p:spPr>
            <a:xfrm>
              <a:off x="399096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0" name="" descr=""/>
            <p:cNvPicPr/>
            <p:nvPr/>
          </p:nvPicPr>
          <p:blipFill>
            <a:blip r:embed="rId111"/>
            <a:stretch/>
          </p:blipFill>
          <p:spPr>
            <a:xfrm>
              <a:off x="407844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1" name="" descr=""/>
            <p:cNvPicPr/>
            <p:nvPr/>
          </p:nvPicPr>
          <p:blipFill>
            <a:blip r:embed="rId112"/>
            <a:stretch/>
          </p:blipFill>
          <p:spPr>
            <a:xfrm>
              <a:off x="416556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2" name="" descr=""/>
            <p:cNvPicPr/>
            <p:nvPr/>
          </p:nvPicPr>
          <p:blipFill>
            <a:blip r:embed="rId113"/>
            <a:stretch/>
          </p:blipFill>
          <p:spPr>
            <a:xfrm>
              <a:off x="4253040" y="314640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3" name="" descr=""/>
            <p:cNvPicPr/>
            <p:nvPr/>
          </p:nvPicPr>
          <p:blipFill>
            <a:blip r:embed="rId114"/>
            <a:stretch/>
          </p:blipFill>
          <p:spPr>
            <a:xfrm>
              <a:off x="434196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4" name="" descr=""/>
            <p:cNvPicPr/>
            <p:nvPr/>
          </p:nvPicPr>
          <p:blipFill>
            <a:blip r:embed="rId115"/>
            <a:stretch/>
          </p:blipFill>
          <p:spPr>
            <a:xfrm>
              <a:off x="442908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5" name="" descr=""/>
            <p:cNvPicPr/>
            <p:nvPr/>
          </p:nvPicPr>
          <p:blipFill>
            <a:blip r:embed="rId116"/>
            <a:stretch/>
          </p:blipFill>
          <p:spPr>
            <a:xfrm>
              <a:off x="451656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6" name="" descr=""/>
            <p:cNvPicPr/>
            <p:nvPr/>
          </p:nvPicPr>
          <p:blipFill>
            <a:blip r:embed="rId117"/>
            <a:stretch/>
          </p:blipFill>
          <p:spPr>
            <a:xfrm>
              <a:off x="4603680" y="314640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7" name="" descr=""/>
            <p:cNvPicPr/>
            <p:nvPr/>
          </p:nvPicPr>
          <p:blipFill>
            <a:blip r:embed="rId118"/>
            <a:stretch/>
          </p:blipFill>
          <p:spPr>
            <a:xfrm>
              <a:off x="390384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8" name="" descr=""/>
            <p:cNvPicPr/>
            <p:nvPr/>
          </p:nvPicPr>
          <p:blipFill>
            <a:blip r:embed="rId119"/>
            <a:stretch/>
          </p:blipFill>
          <p:spPr>
            <a:xfrm>
              <a:off x="399096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49" name="" descr=""/>
            <p:cNvPicPr/>
            <p:nvPr/>
          </p:nvPicPr>
          <p:blipFill>
            <a:blip r:embed="rId120"/>
            <a:stretch/>
          </p:blipFill>
          <p:spPr>
            <a:xfrm>
              <a:off x="407844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50" name="" descr=""/>
            <p:cNvPicPr/>
            <p:nvPr/>
          </p:nvPicPr>
          <p:blipFill>
            <a:blip r:embed="rId121"/>
            <a:stretch/>
          </p:blipFill>
          <p:spPr>
            <a:xfrm>
              <a:off x="416556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51" name="" descr=""/>
            <p:cNvPicPr/>
            <p:nvPr/>
          </p:nvPicPr>
          <p:blipFill>
            <a:blip r:embed="rId122"/>
            <a:stretch/>
          </p:blipFill>
          <p:spPr>
            <a:xfrm>
              <a:off x="4253040" y="3233880"/>
              <a:ext cx="889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52" name="" descr=""/>
            <p:cNvPicPr/>
            <p:nvPr/>
          </p:nvPicPr>
          <p:blipFill>
            <a:blip r:embed="rId123"/>
            <a:stretch/>
          </p:blipFill>
          <p:spPr>
            <a:xfrm>
              <a:off x="434196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53" name="" descr=""/>
            <p:cNvPicPr/>
            <p:nvPr/>
          </p:nvPicPr>
          <p:blipFill>
            <a:blip r:embed="rId124"/>
            <a:stretch/>
          </p:blipFill>
          <p:spPr>
            <a:xfrm>
              <a:off x="442908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54" name="" descr=""/>
            <p:cNvPicPr/>
            <p:nvPr/>
          </p:nvPicPr>
          <p:blipFill>
            <a:blip r:embed="rId125"/>
            <a:stretch/>
          </p:blipFill>
          <p:spPr>
            <a:xfrm>
              <a:off x="451656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555" name="" descr=""/>
            <p:cNvPicPr/>
            <p:nvPr/>
          </p:nvPicPr>
          <p:blipFill>
            <a:blip r:embed="rId126"/>
            <a:stretch/>
          </p:blipFill>
          <p:spPr>
            <a:xfrm>
              <a:off x="4603680" y="3233880"/>
              <a:ext cx="22320" cy="15840"/>
            </a:xfrm>
            <a:prstGeom prst="rect">
              <a:avLst/>
            </a:prstGeom>
            <a:noFill/>
            <a:ln w="0">
              <a:noFill/>
            </a:ln>
          </p:spPr>
        </p:pic>
      </p:grpSp>
      <p:sp>
        <p:nvSpPr>
          <p:cNvPr id="12556" name=""/>
          <p:cNvSpPr/>
          <p:nvPr/>
        </p:nvSpPr>
        <p:spPr>
          <a:xfrm>
            <a:off x="2970360" y="2257560"/>
            <a:ext cx="15840" cy="17280"/>
          </a:xfrm>
          <a:custGeom>
            <a:avLst/>
            <a:gdLst/>
            <a:ahLst/>
            <a:rect l="l" t="t" r="r" b="b"/>
            <a:pathLst>
              <a:path w="22" h="22">
                <a:moveTo>
                  <a:pt x="9" y="22"/>
                </a:moveTo>
                <a:lnTo>
                  <a:pt x="22" y="22"/>
                </a:lnTo>
                <a:lnTo>
                  <a:pt x="22" y="11"/>
                </a:lnTo>
                <a:lnTo>
                  <a:pt x="22" y="0"/>
                </a:lnTo>
                <a:lnTo>
                  <a:pt x="9" y="0"/>
                </a:lnTo>
                <a:lnTo>
                  <a:pt x="0" y="11"/>
                </a:lnTo>
                <a:lnTo>
                  <a:pt x="0" y="22"/>
                </a:lnTo>
                <a:lnTo>
                  <a:pt x="9" y="2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57" name=""/>
          <p:cNvSpPr/>
          <p:nvPr/>
        </p:nvSpPr>
        <p:spPr>
          <a:xfrm>
            <a:off x="3654360" y="3338640"/>
            <a:ext cx="104760" cy="104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58" name=""/>
          <p:cNvSpPr/>
          <p:nvPr/>
        </p:nvSpPr>
        <p:spPr>
          <a:xfrm>
            <a:off x="3470400" y="398952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59" name=""/>
          <p:cNvSpPr/>
          <p:nvPr/>
        </p:nvSpPr>
        <p:spPr>
          <a:xfrm>
            <a:off x="3675240" y="1827360"/>
            <a:ext cx="14580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0" name=""/>
          <p:cNvSpPr/>
          <p:nvPr/>
        </p:nvSpPr>
        <p:spPr>
          <a:xfrm>
            <a:off x="3940200" y="2897280"/>
            <a:ext cx="17280" cy="203040"/>
          </a:xfrm>
          <a:custGeom>
            <a:avLst/>
            <a:gdLst/>
            <a:ahLst/>
            <a:rect l="l" t="t" r="r" b="b"/>
            <a:pathLst>
              <a:path w="21" h="254">
                <a:moveTo>
                  <a:pt x="21" y="0"/>
                </a:moveTo>
                <a:lnTo>
                  <a:pt x="21" y="11"/>
                </a:lnTo>
                <a:lnTo>
                  <a:pt x="21" y="69"/>
                </a:lnTo>
                <a:lnTo>
                  <a:pt x="21" y="82"/>
                </a:lnTo>
                <a:lnTo>
                  <a:pt x="21" y="92"/>
                </a:lnTo>
                <a:lnTo>
                  <a:pt x="9" y="105"/>
                </a:lnTo>
                <a:lnTo>
                  <a:pt x="9" y="116"/>
                </a:lnTo>
                <a:lnTo>
                  <a:pt x="9" y="126"/>
                </a:lnTo>
                <a:lnTo>
                  <a:pt x="9" y="149"/>
                </a:lnTo>
                <a:lnTo>
                  <a:pt x="0" y="160"/>
                </a:lnTo>
                <a:lnTo>
                  <a:pt x="0" y="172"/>
                </a:lnTo>
                <a:lnTo>
                  <a:pt x="0" y="197"/>
                </a:lnTo>
                <a:lnTo>
                  <a:pt x="0" y="208"/>
                </a:lnTo>
                <a:lnTo>
                  <a:pt x="0" y="221"/>
                </a:lnTo>
                <a:lnTo>
                  <a:pt x="0" y="233"/>
                </a:lnTo>
                <a:lnTo>
                  <a:pt x="0" y="254"/>
                </a:lnTo>
                <a:lnTo>
                  <a:pt x="21" y="0"/>
                </a:lnTo>
                <a:close/>
              </a:path>
            </a:pathLst>
          </a:custGeom>
          <a:solidFill>
            <a:srgbClr val="ffffc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1" name=""/>
          <p:cNvSpPr/>
          <p:nvPr/>
        </p:nvSpPr>
        <p:spPr>
          <a:xfrm>
            <a:off x="3952800" y="2897280"/>
            <a:ext cx="12600" cy="65160"/>
          </a:xfrm>
          <a:custGeom>
            <a:avLst/>
            <a:gdLst/>
            <a:ahLst/>
            <a:rect l="l" t="t" r="r" b="b"/>
            <a:pathLst>
              <a:path w="16" h="82">
                <a:moveTo>
                  <a:pt x="16" y="0"/>
                </a:moveTo>
                <a:lnTo>
                  <a:pt x="0" y="0"/>
                </a:lnTo>
                <a:lnTo>
                  <a:pt x="0" y="11"/>
                </a:lnTo>
                <a:lnTo>
                  <a:pt x="0" y="69"/>
                </a:lnTo>
                <a:lnTo>
                  <a:pt x="0" y="82"/>
                </a:lnTo>
                <a:lnTo>
                  <a:pt x="16" y="82"/>
                </a:lnTo>
                <a:lnTo>
                  <a:pt x="16" y="69"/>
                </a:lnTo>
                <a:lnTo>
                  <a:pt x="16" y="1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2" name=""/>
          <p:cNvSpPr/>
          <p:nvPr/>
        </p:nvSpPr>
        <p:spPr>
          <a:xfrm>
            <a:off x="3944880" y="2962440"/>
            <a:ext cx="1908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25" y="0"/>
                </a:moveTo>
                <a:lnTo>
                  <a:pt x="9" y="0"/>
                </a:lnTo>
                <a:lnTo>
                  <a:pt x="9" y="10"/>
                </a:lnTo>
                <a:lnTo>
                  <a:pt x="16" y="10"/>
                </a:lnTo>
                <a:lnTo>
                  <a:pt x="11" y="7"/>
                </a:lnTo>
                <a:lnTo>
                  <a:pt x="2" y="19"/>
                </a:lnTo>
                <a:lnTo>
                  <a:pt x="0" y="23"/>
                </a:lnTo>
                <a:lnTo>
                  <a:pt x="0" y="32"/>
                </a:lnTo>
                <a:lnTo>
                  <a:pt x="16" y="32"/>
                </a:lnTo>
                <a:lnTo>
                  <a:pt x="16" y="23"/>
                </a:lnTo>
                <a:lnTo>
                  <a:pt x="7" y="23"/>
                </a:lnTo>
                <a:lnTo>
                  <a:pt x="14" y="28"/>
                </a:lnTo>
                <a:lnTo>
                  <a:pt x="23" y="16"/>
                </a:lnTo>
                <a:lnTo>
                  <a:pt x="23" y="10"/>
                </a:lnTo>
                <a:lnTo>
                  <a:pt x="25" y="1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3" name=""/>
          <p:cNvSpPr/>
          <p:nvPr/>
        </p:nvSpPr>
        <p:spPr>
          <a:xfrm>
            <a:off x="3935520" y="2990880"/>
            <a:ext cx="19080" cy="41400"/>
          </a:xfrm>
          <a:custGeom>
            <a:avLst/>
            <a:gdLst/>
            <a:ahLst/>
            <a:rect l="l" t="t" r="r" b="b"/>
            <a:pathLst>
              <a:path w="23" h="52">
                <a:moveTo>
                  <a:pt x="23" y="0"/>
                </a:moveTo>
                <a:lnTo>
                  <a:pt x="7" y="0"/>
                </a:lnTo>
                <a:lnTo>
                  <a:pt x="7" y="13"/>
                </a:lnTo>
                <a:lnTo>
                  <a:pt x="7" y="34"/>
                </a:lnTo>
                <a:lnTo>
                  <a:pt x="14" y="34"/>
                </a:lnTo>
                <a:lnTo>
                  <a:pt x="8" y="31"/>
                </a:lnTo>
                <a:lnTo>
                  <a:pt x="0" y="43"/>
                </a:lnTo>
                <a:lnTo>
                  <a:pt x="12" y="52"/>
                </a:lnTo>
                <a:lnTo>
                  <a:pt x="21" y="39"/>
                </a:lnTo>
                <a:lnTo>
                  <a:pt x="21" y="34"/>
                </a:lnTo>
                <a:lnTo>
                  <a:pt x="23" y="34"/>
                </a:lnTo>
                <a:lnTo>
                  <a:pt x="23" y="13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4" name=""/>
          <p:cNvSpPr/>
          <p:nvPr/>
        </p:nvSpPr>
        <p:spPr>
          <a:xfrm>
            <a:off x="3933720" y="3027240"/>
            <a:ext cx="12960" cy="27000"/>
          </a:xfrm>
          <a:custGeom>
            <a:avLst/>
            <a:gdLst/>
            <a:ahLst/>
            <a:rect l="l" t="t" r="r" b="b"/>
            <a:pathLst>
              <a:path w="16" h="33">
                <a:moveTo>
                  <a:pt x="16" y="0"/>
                </a:moveTo>
                <a:lnTo>
                  <a:pt x="0" y="0"/>
                </a:lnTo>
                <a:lnTo>
                  <a:pt x="0" y="10"/>
                </a:lnTo>
                <a:lnTo>
                  <a:pt x="0" y="33"/>
                </a:lnTo>
                <a:lnTo>
                  <a:pt x="16" y="33"/>
                </a:lnTo>
                <a:lnTo>
                  <a:pt x="16" y="1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5" name=""/>
          <p:cNvSpPr/>
          <p:nvPr/>
        </p:nvSpPr>
        <p:spPr>
          <a:xfrm>
            <a:off x="3933720" y="3056040"/>
            <a:ext cx="12960" cy="17280"/>
          </a:xfrm>
          <a:custGeom>
            <a:avLst/>
            <a:gdLst/>
            <a:ahLst/>
            <a:rect l="l" t="t" r="r" b="b"/>
            <a:pathLst>
              <a:path w="16" h="22">
                <a:moveTo>
                  <a:pt x="16" y="0"/>
                </a:move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lnTo>
                  <a:pt x="16" y="22"/>
                </a:lnTo>
                <a:lnTo>
                  <a:pt x="16" y="1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6" name=""/>
          <p:cNvSpPr/>
          <p:nvPr/>
        </p:nvSpPr>
        <p:spPr>
          <a:xfrm>
            <a:off x="3933720" y="3073320"/>
            <a:ext cx="12960" cy="27000"/>
          </a:xfrm>
          <a:custGeom>
            <a:avLst/>
            <a:gdLst/>
            <a:ahLst/>
            <a:rect l="l" t="t" r="r" b="b"/>
            <a:pathLst>
              <a:path w="16" h="33">
                <a:moveTo>
                  <a:pt x="16" y="0"/>
                </a:moveTo>
                <a:lnTo>
                  <a:pt x="0" y="0"/>
                </a:lnTo>
                <a:lnTo>
                  <a:pt x="0" y="12"/>
                </a:lnTo>
                <a:lnTo>
                  <a:pt x="0" y="33"/>
                </a:lnTo>
                <a:lnTo>
                  <a:pt x="16" y="33"/>
                </a:lnTo>
                <a:lnTo>
                  <a:pt x="16" y="12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7" name=""/>
          <p:cNvSpPr/>
          <p:nvPr/>
        </p:nvSpPr>
        <p:spPr>
          <a:xfrm>
            <a:off x="1627200" y="1457280"/>
            <a:ext cx="324000" cy="160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8" name=""/>
          <p:cNvSpPr/>
          <p:nvPr/>
        </p:nvSpPr>
        <p:spPr>
          <a:xfrm>
            <a:off x="2127240" y="2781360"/>
            <a:ext cx="33660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69" name=""/>
          <p:cNvSpPr/>
          <p:nvPr/>
        </p:nvSpPr>
        <p:spPr>
          <a:xfrm>
            <a:off x="2319480" y="1495440"/>
            <a:ext cx="48708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0" name=""/>
          <p:cNvSpPr/>
          <p:nvPr/>
        </p:nvSpPr>
        <p:spPr>
          <a:xfrm>
            <a:off x="3365640" y="2863800"/>
            <a:ext cx="523800" cy="162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1" name=""/>
          <p:cNvSpPr/>
          <p:nvPr/>
        </p:nvSpPr>
        <p:spPr>
          <a:xfrm>
            <a:off x="3522600" y="3854520"/>
            <a:ext cx="48600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2" name=""/>
          <p:cNvSpPr/>
          <p:nvPr/>
        </p:nvSpPr>
        <p:spPr>
          <a:xfrm>
            <a:off x="3443400" y="1209600"/>
            <a:ext cx="37620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3" name=""/>
          <p:cNvSpPr/>
          <p:nvPr/>
        </p:nvSpPr>
        <p:spPr>
          <a:xfrm>
            <a:off x="3522600" y="1251000"/>
            <a:ext cx="258840" cy="9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4" name=""/>
          <p:cNvSpPr/>
          <p:nvPr/>
        </p:nvSpPr>
        <p:spPr>
          <a:xfrm>
            <a:off x="3549240" y="1252440"/>
            <a:ext cx="2800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BRAZIL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5" name=""/>
          <p:cNvSpPr/>
          <p:nvPr/>
        </p:nvSpPr>
        <p:spPr>
          <a:xfrm>
            <a:off x="4608360" y="3416400"/>
            <a:ext cx="665280" cy="180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6" name=""/>
          <p:cNvSpPr/>
          <p:nvPr/>
        </p:nvSpPr>
        <p:spPr>
          <a:xfrm>
            <a:off x="4890960" y="1595520"/>
            <a:ext cx="660600" cy="145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7" name=""/>
          <p:cNvSpPr/>
          <p:nvPr/>
        </p:nvSpPr>
        <p:spPr>
          <a:xfrm>
            <a:off x="5148360" y="1636560"/>
            <a:ext cx="177840" cy="82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8" name=""/>
          <p:cNvSpPr/>
          <p:nvPr/>
        </p:nvSpPr>
        <p:spPr>
          <a:xfrm>
            <a:off x="5178960" y="163836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79" name=""/>
          <p:cNvSpPr/>
          <p:nvPr/>
        </p:nvSpPr>
        <p:spPr>
          <a:xfrm>
            <a:off x="5014800" y="2395440"/>
            <a:ext cx="279360" cy="263520"/>
          </a:xfrm>
          <a:prstGeom prst="rect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0" name=""/>
          <p:cNvSpPr/>
          <p:nvPr/>
        </p:nvSpPr>
        <p:spPr>
          <a:xfrm>
            <a:off x="3675240" y="1827360"/>
            <a:ext cx="14580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1" name=""/>
          <p:cNvSpPr/>
          <p:nvPr/>
        </p:nvSpPr>
        <p:spPr>
          <a:xfrm>
            <a:off x="5118120" y="1582560"/>
            <a:ext cx="30312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2" name=""/>
          <p:cNvSpPr/>
          <p:nvPr/>
        </p:nvSpPr>
        <p:spPr>
          <a:xfrm>
            <a:off x="5197320" y="1622520"/>
            <a:ext cx="177840" cy="82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3" name=""/>
          <p:cNvSpPr/>
          <p:nvPr/>
        </p:nvSpPr>
        <p:spPr>
          <a:xfrm>
            <a:off x="5228280" y="162396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4" name=""/>
          <p:cNvSpPr/>
          <p:nvPr/>
        </p:nvSpPr>
        <p:spPr>
          <a:xfrm>
            <a:off x="3903840" y="2687760"/>
            <a:ext cx="718920" cy="563400"/>
          </a:xfrm>
          <a:custGeom>
            <a:avLst/>
            <a:gdLst/>
            <a:ahLst/>
            <a:rect l="l" t="t" r="r" b="b"/>
            <a:pathLst>
              <a:path w="905" h="710">
                <a:moveTo>
                  <a:pt x="834" y="607"/>
                </a:moveTo>
                <a:lnTo>
                  <a:pt x="783" y="594"/>
                </a:lnTo>
                <a:lnTo>
                  <a:pt x="695" y="633"/>
                </a:lnTo>
                <a:lnTo>
                  <a:pt x="660" y="607"/>
                </a:lnTo>
                <a:lnTo>
                  <a:pt x="623" y="594"/>
                </a:lnTo>
                <a:lnTo>
                  <a:pt x="589" y="607"/>
                </a:lnTo>
                <a:lnTo>
                  <a:pt x="550" y="594"/>
                </a:lnTo>
                <a:lnTo>
                  <a:pt x="514" y="633"/>
                </a:lnTo>
                <a:lnTo>
                  <a:pt x="464" y="646"/>
                </a:lnTo>
                <a:lnTo>
                  <a:pt x="452" y="660"/>
                </a:lnTo>
                <a:lnTo>
                  <a:pt x="452" y="683"/>
                </a:lnTo>
                <a:lnTo>
                  <a:pt x="425" y="710"/>
                </a:lnTo>
                <a:lnTo>
                  <a:pt x="341" y="683"/>
                </a:lnTo>
                <a:lnTo>
                  <a:pt x="268" y="660"/>
                </a:lnTo>
                <a:lnTo>
                  <a:pt x="170" y="646"/>
                </a:lnTo>
                <a:lnTo>
                  <a:pt x="124" y="633"/>
                </a:lnTo>
                <a:lnTo>
                  <a:pt x="99" y="557"/>
                </a:lnTo>
                <a:lnTo>
                  <a:pt x="60" y="544"/>
                </a:lnTo>
                <a:lnTo>
                  <a:pt x="12" y="544"/>
                </a:lnTo>
                <a:lnTo>
                  <a:pt x="0" y="532"/>
                </a:lnTo>
                <a:lnTo>
                  <a:pt x="25" y="432"/>
                </a:lnTo>
                <a:lnTo>
                  <a:pt x="39" y="356"/>
                </a:lnTo>
                <a:lnTo>
                  <a:pt x="39" y="331"/>
                </a:lnTo>
                <a:lnTo>
                  <a:pt x="39" y="279"/>
                </a:lnTo>
                <a:lnTo>
                  <a:pt x="60" y="268"/>
                </a:lnTo>
                <a:lnTo>
                  <a:pt x="85" y="179"/>
                </a:lnTo>
                <a:lnTo>
                  <a:pt x="124" y="138"/>
                </a:lnTo>
                <a:lnTo>
                  <a:pt x="137" y="103"/>
                </a:lnTo>
                <a:lnTo>
                  <a:pt x="231" y="28"/>
                </a:lnTo>
                <a:lnTo>
                  <a:pt x="307" y="0"/>
                </a:lnTo>
                <a:lnTo>
                  <a:pt x="338" y="17"/>
                </a:lnTo>
                <a:lnTo>
                  <a:pt x="391" y="49"/>
                </a:lnTo>
                <a:lnTo>
                  <a:pt x="464" y="49"/>
                </a:lnTo>
                <a:lnTo>
                  <a:pt x="562" y="103"/>
                </a:lnTo>
                <a:lnTo>
                  <a:pt x="635" y="103"/>
                </a:lnTo>
                <a:lnTo>
                  <a:pt x="695" y="165"/>
                </a:lnTo>
                <a:lnTo>
                  <a:pt x="710" y="268"/>
                </a:lnTo>
                <a:lnTo>
                  <a:pt x="745" y="331"/>
                </a:lnTo>
                <a:lnTo>
                  <a:pt x="735" y="356"/>
                </a:lnTo>
                <a:lnTo>
                  <a:pt x="745" y="382"/>
                </a:lnTo>
                <a:lnTo>
                  <a:pt x="834" y="393"/>
                </a:lnTo>
                <a:lnTo>
                  <a:pt x="845" y="455"/>
                </a:lnTo>
                <a:lnTo>
                  <a:pt x="866" y="432"/>
                </a:lnTo>
                <a:lnTo>
                  <a:pt x="891" y="455"/>
                </a:lnTo>
                <a:lnTo>
                  <a:pt x="891" y="471"/>
                </a:lnTo>
                <a:lnTo>
                  <a:pt x="905" y="482"/>
                </a:lnTo>
                <a:lnTo>
                  <a:pt x="879" y="507"/>
                </a:lnTo>
                <a:lnTo>
                  <a:pt x="845" y="507"/>
                </a:lnTo>
                <a:lnTo>
                  <a:pt x="820" y="518"/>
                </a:lnTo>
                <a:lnTo>
                  <a:pt x="808" y="518"/>
                </a:lnTo>
                <a:lnTo>
                  <a:pt x="845" y="557"/>
                </a:lnTo>
                <a:lnTo>
                  <a:pt x="834" y="60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5" name=""/>
          <p:cNvSpPr/>
          <p:nvPr/>
        </p:nvSpPr>
        <p:spPr>
          <a:xfrm>
            <a:off x="3897360" y="2681280"/>
            <a:ext cx="730080" cy="574560"/>
          </a:xfrm>
          <a:custGeom>
            <a:avLst/>
            <a:gdLst/>
            <a:ahLst/>
            <a:rect l="l" t="t" r="r" b="b"/>
            <a:pathLst>
              <a:path w="921" h="725">
                <a:moveTo>
                  <a:pt x="841" y="622"/>
                </a:moveTo>
                <a:lnTo>
                  <a:pt x="844" y="607"/>
                </a:lnTo>
                <a:lnTo>
                  <a:pt x="792" y="595"/>
                </a:lnTo>
                <a:lnTo>
                  <a:pt x="791" y="595"/>
                </a:lnTo>
                <a:lnTo>
                  <a:pt x="789" y="595"/>
                </a:lnTo>
                <a:lnTo>
                  <a:pt x="702" y="634"/>
                </a:lnTo>
                <a:lnTo>
                  <a:pt x="703" y="641"/>
                </a:lnTo>
                <a:lnTo>
                  <a:pt x="703" y="634"/>
                </a:lnTo>
                <a:lnTo>
                  <a:pt x="709" y="636"/>
                </a:lnTo>
                <a:lnTo>
                  <a:pt x="673" y="609"/>
                </a:lnTo>
                <a:lnTo>
                  <a:pt x="671" y="607"/>
                </a:lnTo>
                <a:lnTo>
                  <a:pt x="634" y="595"/>
                </a:lnTo>
                <a:lnTo>
                  <a:pt x="629" y="595"/>
                </a:lnTo>
                <a:lnTo>
                  <a:pt x="595" y="607"/>
                </a:lnTo>
                <a:lnTo>
                  <a:pt x="597" y="615"/>
                </a:lnTo>
                <a:lnTo>
                  <a:pt x="598" y="607"/>
                </a:lnTo>
                <a:lnTo>
                  <a:pt x="559" y="595"/>
                </a:lnTo>
                <a:lnTo>
                  <a:pt x="558" y="595"/>
                </a:lnTo>
                <a:lnTo>
                  <a:pt x="552" y="597"/>
                </a:lnTo>
                <a:lnTo>
                  <a:pt x="552" y="597"/>
                </a:lnTo>
                <a:lnTo>
                  <a:pt x="517" y="636"/>
                </a:lnTo>
                <a:lnTo>
                  <a:pt x="522" y="641"/>
                </a:lnTo>
                <a:lnTo>
                  <a:pt x="520" y="634"/>
                </a:lnTo>
                <a:lnTo>
                  <a:pt x="470" y="647"/>
                </a:lnTo>
                <a:lnTo>
                  <a:pt x="467" y="648"/>
                </a:lnTo>
                <a:lnTo>
                  <a:pt x="467" y="648"/>
                </a:lnTo>
                <a:lnTo>
                  <a:pt x="454" y="663"/>
                </a:lnTo>
                <a:lnTo>
                  <a:pt x="453" y="668"/>
                </a:lnTo>
                <a:lnTo>
                  <a:pt x="453" y="691"/>
                </a:lnTo>
                <a:lnTo>
                  <a:pt x="460" y="691"/>
                </a:lnTo>
                <a:lnTo>
                  <a:pt x="454" y="686"/>
                </a:lnTo>
                <a:lnTo>
                  <a:pt x="454" y="686"/>
                </a:lnTo>
                <a:lnTo>
                  <a:pt x="428" y="713"/>
                </a:lnTo>
                <a:lnTo>
                  <a:pt x="433" y="718"/>
                </a:lnTo>
                <a:lnTo>
                  <a:pt x="435" y="711"/>
                </a:lnTo>
                <a:lnTo>
                  <a:pt x="351" y="684"/>
                </a:lnTo>
                <a:lnTo>
                  <a:pt x="278" y="661"/>
                </a:lnTo>
                <a:lnTo>
                  <a:pt x="278" y="661"/>
                </a:lnTo>
                <a:lnTo>
                  <a:pt x="180" y="647"/>
                </a:lnTo>
                <a:lnTo>
                  <a:pt x="178" y="654"/>
                </a:lnTo>
                <a:lnTo>
                  <a:pt x="180" y="647"/>
                </a:lnTo>
                <a:lnTo>
                  <a:pt x="134" y="634"/>
                </a:lnTo>
                <a:lnTo>
                  <a:pt x="132" y="641"/>
                </a:lnTo>
                <a:lnTo>
                  <a:pt x="138" y="636"/>
                </a:lnTo>
                <a:lnTo>
                  <a:pt x="139" y="640"/>
                </a:lnTo>
                <a:lnTo>
                  <a:pt x="114" y="563"/>
                </a:lnTo>
                <a:lnTo>
                  <a:pt x="113" y="559"/>
                </a:lnTo>
                <a:lnTo>
                  <a:pt x="109" y="558"/>
                </a:lnTo>
                <a:lnTo>
                  <a:pt x="70" y="545"/>
                </a:lnTo>
                <a:lnTo>
                  <a:pt x="68" y="545"/>
                </a:lnTo>
                <a:lnTo>
                  <a:pt x="20" y="545"/>
                </a:lnTo>
                <a:lnTo>
                  <a:pt x="20" y="552"/>
                </a:lnTo>
                <a:lnTo>
                  <a:pt x="25" y="547"/>
                </a:lnTo>
                <a:lnTo>
                  <a:pt x="13" y="534"/>
                </a:lnTo>
                <a:lnTo>
                  <a:pt x="8" y="540"/>
                </a:lnTo>
                <a:lnTo>
                  <a:pt x="15" y="542"/>
                </a:lnTo>
                <a:lnTo>
                  <a:pt x="40" y="442"/>
                </a:lnTo>
                <a:lnTo>
                  <a:pt x="54" y="365"/>
                </a:lnTo>
                <a:lnTo>
                  <a:pt x="56" y="364"/>
                </a:lnTo>
                <a:lnTo>
                  <a:pt x="56" y="339"/>
                </a:lnTo>
                <a:lnTo>
                  <a:pt x="56" y="287"/>
                </a:lnTo>
                <a:lnTo>
                  <a:pt x="47" y="287"/>
                </a:lnTo>
                <a:lnTo>
                  <a:pt x="52" y="292"/>
                </a:lnTo>
                <a:lnTo>
                  <a:pt x="50" y="294"/>
                </a:lnTo>
                <a:lnTo>
                  <a:pt x="72" y="284"/>
                </a:lnTo>
                <a:lnTo>
                  <a:pt x="73" y="282"/>
                </a:lnTo>
                <a:lnTo>
                  <a:pt x="75" y="278"/>
                </a:lnTo>
                <a:lnTo>
                  <a:pt x="100" y="189"/>
                </a:lnTo>
                <a:lnTo>
                  <a:pt x="93" y="187"/>
                </a:lnTo>
                <a:lnTo>
                  <a:pt x="98" y="193"/>
                </a:lnTo>
                <a:lnTo>
                  <a:pt x="138" y="152"/>
                </a:lnTo>
                <a:lnTo>
                  <a:pt x="139" y="150"/>
                </a:lnTo>
                <a:lnTo>
                  <a:pt x="152" y="114"/>
                </a:lnTo>
                <a:lnTo>
                  <a:pt x="145" y="111"/>
                </a:lnTo>
                <a:lnTo>
                  <a:pt x="150" y="116"/>
                </a:lnTo>
                <a:lnTo>
                  <a:pt x="150" y="118"/>
                </a:lnTo>
                <a:lnTo>
                  <a:pt x="244" y="43"/>
                </a:lnTo>
                <a:lnTo>
                  <a:pt x="239" y="36"/>
                </a:lnTo>
                <a:lnTo>
                  <a:pt x="243" y="43"/>
                </a:lnTo>
                <a:lnTo>
                  <a:pt x="319" y="15"/>
                </a:lnTo>
                <a:lnTo>
                  <a:pt x="315" y="8"/>
                </a:lnTo>
                <a:lnTo>
                  <a:pt x="312" y="15"/>
                </a:lnTo>
                <a:lnTo>
                  <a:pt x="342" y="33"/>
                </a:lnTo>
                <a:lnTo>
                  <a:pt x="396" y="65"/>
                </a:lnTo>
                <a:lnTo>
                  <a:pt x="399" y="66"/>
                </a:lnTo>
                <a:lnTo>
                  <a:pt x="472" y="66"/>
                </a:lnTo>
                <a:lnTo>
                  <a:pt x="472" y="57"/>
                </a:lnTo>
                <a:lnTo>
                  <a:pt x="469" y="65"/>
                </a:lnTo>
                <a:lnTo>
                  <a:pt x="566" y="118"/>
                </a:lnTo>
                <a:lnTo>
                  <a:pt x="570" y="120"/>
                </a:lnTo>
                <a:lnTo>
                  <a:pt x="643" y="120"/>
                </a:lnTo>
                <a:lnTo>
                  <a:pt x="643" y="111"/>
                </a:lnTo>
                <a:lnTo>
                  <a:pt x="638" y="116"/>
                </a:lnTo>
                <a:lnTo>
                  <a:pt x="698" y="178"/>
                </a:lnTo>
                <a:lnTo>
                  <a:pt x="703" y="173"/>
                </a:lnTo>
                <a:lnTo>
                  <a:pt x="696" y="175"/>
                </a:lnTo>
                <a:lnTo>
                  <a:pt x="711" y="278"/>
                </a:lnTo>
                <a:lnTo>
                  <a:pt x="712" y="280"/>
                </a:lnTo>
                <a:lnTo>
                  <a:pt x="748" y="342"/>
                </a:lnTo>
                <a:lnTo>
                  <a:pt x="753" y="339"/>
                </a:lnTo>
                <a:lnTo>
                  <a:pt x="746" y="339"/>
                </a:lnTo>
                <a:lnTo>
                  <a:pt x="746" y="337"/>
                </a:lnTo>
                <a:lnTo>
                  <a:pt x="736" y="362"/>
                </a:lnTo>
                <a:lnTo>
                  <a:pt x="736" y="364"/>
                </a:lnTo>
                <a:lnTo>
                  <a:pt x="736" y="367"/>
                </a:lnTo>
                <a:lnTo>
                  <a:pt x="746" y="394"/>
                </a:lnTo>
                <a:lnTo>
                  <a:pt x="748" y="396"/>
                </a:lnTo>
                <a:lnTo>
                  <a:pt x="753" y="399"/>
                </a:lnTo>
                <a:lnTo>
                  <a:pt x="842" y="410"/>
                </a:lnTo>
                <a:lnTo>
                  <a:pt x="842" y="401"/>
                </a:lnTo>
                <a:lnTo>
                  <a:pt x="837" y="406"/>
                </a:lnTo>
                <a:lnTo>
                  <a:pt x="835" y="403"/>
                </a:lnTo>
                <a:lnTo>
                  <a:pt x="846" y="465"/>
                </a:lnTo>
                <a:lnTo>
                  <a:pt x="848" y="469"/>
                </a:lnTo>
                <a:lnTo>
                  <a:pt x="853" y="470"/>
                </a:lnTo>
                <a:lnTo>
                  <a:pt x="858" y="469"/>
                </a:lnTo>
                <a:lnTo>
                  <a:pt x="858" y="469"/>
                </a:lnTo>
                <a:lnTo>
                  <a:pt x="880" y="445"/>
                </a:lnTo>
                <a:lnTo>
                  <a:pt x="874" y="440"/>
                </a:lnTo>
                <a:lnTo>
                  <a:pt x="874" y="447"/>
                </a:lnTo>
                <a:lnTo>
                  <a:pt x="880" y="445"/>
                </a:lnTo>
                <a:lnTo>
                  <a:pt x="869" y="445"/>
                </a:lnTo>
                <a:lnTo>
                  <a:pt x="894" y="469"/>
                </a:lnTo>
                <a:lnTo>
                  <a:pt x="899" y="463"/>
                </a:lnTo>
                <a:lnTo>
                  <a:pt x="892" y="463"/>
                </a:lnTo>
                <a:lnTo>
                  <a:pt x="892" y="479"/>
                </a:lnTo>
                <a:lnTo>
                  <a:pt x="892" y="479"/>
                </a:lnTo>
                <a:lnTo>
                  <a:pt x="894" y="485"/>
                </a:lnTo>
                <a:lnTo>
                  <a:pt x="896" y="486"/>
                </a:lnTo>
                <a:lnTo>
                  <a:pt x="910" y="497"/>
                </a:lnTo>
                <a:lnTo>
                  <a:pt x="913" y="490"/>
                </a:lnTo>
                <a:lnTo>
                  <a:pt x="908" y="485"/>
                </a:lnTo>
                <a:lnTo>
                  <a:pt x="906" y="490"/>
                </a:lnTo>
                <a:lnTo>
                  <a:pt x="908" y="495"/>
                </a:lnTo>
                <a:lnTo>
                  <a:pt x="908" y="485"/>
                </a:lnTo>
                <a:lnTo>
                  <a:pt x="881" y="510"/>
                </a:lnTo>
                <a:lnTo>
                  <a:pt x="887" y="515"/>
                </a:lnTo>
                <a:lnTo>
                  <a:pt x="887" y="508"/>
                </a:lnTo>
                <a:lnTo>
                  <a:pt x="853" y="508"/>
                </a:lnTo>
                <a:lnTo>
                  <a:pt x="853" y="508"/>
                </a:lnTo>
                <a:lnTo>
                  <a:pt x="851" y="508"/>
                </a:lnTo>
                <a:lnTo>
                  <a:pt x="826" y="518"/>
                </a:lnTo>
                <a:lnTo>
                  <a:pt x="828" y="526"/>
                </a:lnTo>
                <a:lnTo>
                  <a:pt x="828" y="518"/>
                </a:lnTo>
                <a:lnTo>
                  <a:pt x="816" y="518"/>
                </a:lnTo>
                <a:lnTo>
                  <a:pt x="816" y="518"/>
                </a:lnTo>
                <a:lnTo>
                  <a:pt x="810" y="520"/>
                </a:lnTo>
                <a:lnTo>
                  <a:pt x="808" y="526"/>
                </a:lnTo>
                <a:lnTo>
                  <a:pt x="810" y="531"/>
                </a:lnTo>
                <a:lnTo>
                  <a:pt x="848" y="570"/>
                </a:lnTo>
                <a:lnTo>
                  <a:pt x="853" y="565"/>
                </a:lnTo>
                <a:lnTo>
                  <a:pt x="846" y="563"/>
                </a:lnTo>
                <a:lnTo>
                  <a:pt x="835" y="613"/>
                </a:lnTo>
                <a:lnTo>
                  <a:pt x="849" y="616"/>
                </a:lnTo>
                <a:lnTo>
                  <a:pt x="860" y="567"/>
                </a:lnTo>
                <a:lnTo>
                  <a:pt x="860" y="565"/>
                </a:lnTo>
                <a:lnTo>
                  <a:pt x="858" y="559"/>
                </a:lnTo>
                <a:lnTo>
                  <a:pt x="821" y="520"/>
                </a:lnTo>
                <a:lnTo>
                  <a:pt x="816" y="533"/>
                </a:lnTo>
                <a:lnTo>
                  <a:pt x="821" y="531"/>
                </a:lnTo>
                <a:lnTo>
                  <a:pt x="823" y="526"/>
                </a:lnTo>
                <a:lnTo>
                  <a:pt x="816" y="526"/>
                </a:lnTo>
                <a:lnTo>
                  <a:pt x="816" y="534"/>
                </a:lnTo>
                <a:lnTo>
                  <a:pt x="828" y="534"/>
                </a:lnTo>
                <a:lnTo>
                  <a:pt x="828" y="533"/>
                </a:lnTo>
                <a:lnTo>
                  <a:pt x="832" y="533"/>
                </a:lnTo>
                <a:lnTo>
                  <a:pt x="857" y="522"/>
                </a:lnTo>
                <a:lnTo>
                  <a:pt x="853" y="515"/>
                </a:lnTo>
                <a:lnTo>
                  <a:pt x="853" y="524"/>
                </a:lnTo>
                <a:lnTo>
                  <a:pt x="887" y="524"/>
                </a:lnTo>
                <a:lnTo>
                  <a:pt x="887" y="522"/>
                </a:lnTo>
                <a:lnTo>
                  <a:pt x="892" y="520"/>
                </a:lnTo>
                <a:lnTo>
                  <a:pt x="919" y="495"/>
                </a:lnTo>
                <a:lnTo>
                  <a:pt x="919" y="495"/>
                </a:lnTo>
                <a:lnTo>
                  <a:pt x="921" y="490"/>
                </a:lnTo>
                <a:lnTo>
                  <a:pt x="919" y="485"/>
                </a:lnTo>
                <a:lnTo>
                  <a:pt x="919" y="485"/>
                </a:lnTo>
                <a:lnTo>
                  <a:pt x="905" y="474"/>
                </a:lnTo>
                <a:lnTo>
                  <a:pt x="899" y="479"/>
                </a:lnTo>
                <a:lnTo>
                  <a:pt x="908" y="479"/>
                </a:lnTo>
                <a:lnTo>
                  <a:pt x="908" y="463"/>
                </a:lnTo>
                <a:lnTo>
                  <a:pt x="906" y="463"/>
                </a:lnTo>
                <a:lnTo>
                  <a:pt x="905" y="458"/>
                </a:lnTo>
                <a:lnTo>
                  <a:pt x="905" y="458"/>
                </a:lnTo>
                <a:lnTo>
                  <a:pt x="880" y="435"/>
                </a:lnTo>
                <a:lnTo>
                  <a:pt x="874" y="433"/>
                </a:lnTo>
                <a:lnTo>
                  <a:pt x="869" y="435"/>
                </a:lnTo>
                <a:lnTo>
                  <a:pt x="869" y="435"/>
                </a:lnTo>
                <a:lnTo>
                  <a:pt x="848" y="458"/>
                </a:lnTo>
                <a:lnTo>
                  <a:pt x="858" y="458"/>
                </a:lnTo>
                <a:lnTo>
                  <a:pt x="853" y="456"/>
                </a:lnTo>
                <a:lnTo>
                  <a:pt x="848" y="458"/>
                </a:lnTo>
                <a:lnTo>
                  <a:pt x="853" y="463"/>
                </a:lnTo>
                <a:lnTo>
                  <a:pt x="860" y="463"/>
                </a:lnTo>
                <a:lnTo>
                  <a:pt x="849" y="401"/>
                </a:lnTo>
                <a:lnTo>
                  <a:pt x="848" y="396"/>
                </a:lnTo>
                <a:lnTo>
                  <a:pt x="844" y="394"/>
                </a:lnTo>
                <a:lnTo>
                  <a:pt x="755" y="383"/>
                </a:lnTo>
                <a:lnTo>
                  <a:pt x="759" y="385"/>
                </a:lnTo>
                <a:lnTo>
                  <a:pt x="753" y="390"/>
                </a:lnTo>
                <a:lnTo>
                  <a:pt x="760" y="389"/>
                </a:lnTo>
                <a:lnTo>
                  <a:pt x="750" y="362"/>
                </a:lnTo>
                <a:lnTo>
                  <a:pt x="743" y="364"/>
                </a:lnTo>
                <a:lnTo>
                  <a:pt x="750" y="367"/>
                </a:lnTo>
                <a:lnTo>
                  <a:pt x="760" y="342"/>
                </a:lnTo>
                <a:lnTo>
                  <a:pt x="760" y="339"/>
                </a:lnTo>
                <a:lnTo>
                  <a:pt x="760" y="335"/>
                </a:lnTo>
                <a:lnTo>
                  <a:pt x="725" y="273"/>
                </a:lnTo>
                <a:lnTo>
                  <a:pt x="718" y="276"/>
                </a:lnTo>
                <a:lnTo>
                  <a:pt x="727" y="276"/>
                </a:lnTo>
                <a:lnTo>
                  <a:pt x="712" y="173"/>
                </a:lnTo>
                <a:lnTo>
                  <a:pt x="709" y="168"/>
                </a:lnTo>
                <a:lnTo>
                  <a:pt x="648" y="105"/>
                </a:lnTo>
                <a:lnTo>
                  <a:pt x="648" y="105"/>
                </a:lnTo>
                <a:lnTo>
                  <a:pt x="643" y="104"/>
                </a:lnTo>
                <a:lnTo>
                  <a:pt x="570" y="104"/>
                </a:lnTo>
                <a:lnTo>
                  <a:pt x="570" y="111"/>
                </a:lnTo>
                <a:lnTo>
                  <a:pt x="574" y="105"/>
                </a:lnTo>
                <a:lnTo>
                  <a:pt x="476" y="52"/>
                </a:lnTo>
                <a:lnTo>
                  <a:pt x="472" y="50"/>
                </a:lnTo>
                <a:lnTo>
                  <a:pt x="399" y="50"/>
                </a:lnTo>
                <a:lnTo>
                  <a:pt x="399" y="57"/>
                </a:lnTo>
                <a:lnTo>
                  <a:pt x="403" y="52"/>
                </a:lnTo>
                <a:lnTo>
                  <a:pt x="349" y="20"/>
                </a:lnTo>
                <a:lnTo>
                  <a:pt x="319" y="2"/>
                </a:lnTo>
                <a:lnTo>
                  <a:pt x="315" y="0"/>
                </a:lnTo>
                <a:lnTo>
                  <a:pt x="314" y="0"/>
                </a:lnTo>
                <a:lnTo>
                  <a:pt x="237" y="29"/>
                </a:lnTo>
                <a:lnTo>
                  <a:pt x="235" y="31"/>
                </a:lnTo>
                <a:lnTo>
                  <a:pt x="141" y="105"/>
                </a:lnTo>
                <a:lnTo>
                  <a:pt x="139" y="105"/>
                </a:lnTo>
                <a:lnTo>
                  <a:pt x="138" y="111"/>
                </a:lnTo>
                <a:lnTo>
                  <a:pt x="138" y="109"/>
                </a:lnTo>
                <a:lnTo>
                  <a:pt x="125" y="145"/>
                </a:lnTo>
                <a:lnTo>
                  <a:pt x="132" y="146"/>
                </a:lnTo>
                <a:lnTo>
                  <a:pt x="127" y="141"/>
                </a:lnTo>
                <a:lnTo>
                  <a:pt x="88" y="182"/>
                </a:lnTo>
                <a:lnTo>
                  <a:pt x="86" y="187"/>
                </a:lnTo>
                <a:lnTo>
                  <a:pt x="86" y="186"/>
                </a:lnTo>
                <a:lnTo>
                  <a:pt x="61" y="275"/>
                </a:lnTo>
                <a:lnTo>
                  <a:pt x="68" y="276"/>
                </a:lnTo>
                <a:lnTo>
                  <a:pt x="65" y="271"/>
                </a:lnTo>
                <a:lnTo>
                  <a:pt x="43" y="282"/>
                </a:lnTo>
                <a:lnTo>
                  <a:pt x="41" y="282"/>
                </a:lnTo>
                <a:lnTo>
                  <a:pt x="40" y="287"/>
                </a:lnTo>
                <a:lnTo>
                  <a:pt x="40" y="287"/>
                </a:lnTo>
                <a:lnTo>
                  <a:pt x="40" y="339"/>
                </a:lnTo>
                <a:lnTo>
                  <a:pt x="40" y="364"/>
                </a:lnTo>
                <a:lnTo>
                  <a:pt x="47" y="364"/>
                </a:lnTo>
                <a:lnTo>
                  <a:pt x="40" y="362"/>
                </a:lnTo>
                <a:lnTo>
                  <a:pt x="25" y="438"/>
                </a:lnTo>
                <a:lnTo>
                  <a:pt x="0" y="538"/>
                </a:lnTo>
                <a:lnTo>
                  <a:pt x="0" y="540"/>
                </a:lnTo>
                <a:lnTo>
                  <a:pt x="2" y="545"/>
                </a:lnTo>
                <a:lnTo>
                  <a:pt x="15" y="558"/>
                </a:lnTo>
                <a:lnTo>
                  <a:pt x="15" y="558"/>
                </a:lnTo>
                <a:lnTo>
                  <a:pt x="20" y="561"/>
                </a:lnTo>
                <a:lnTo>
                  <a:pt x="68" y="561"/>
                </a:lnTo>
                <a:lnTo>
                  <a:pt x="68" y="552"/>
                </a:lnTo>
                <a:lnTo>
                  <a:pt x="66" y="559"/>
                </a:lnTo>
                <a:lnTo>
                  <a:pt x="105" y="572"/>
                </a:lnTo>
                <a:lnTo>
                  <a:pt x="102" y="570"/>
                </a:lnTo>
                <a:lnTo>
                  <a:pt x="107" y="565"/>
                </a:lnTo>
                <a:lnTo>
                  <a:pt x="100" y="568"/>
                </a:lnTo>
                <a:lnTo>
                  <a:pt x="125" y="645"/>
                </a:lnTo>
                <a:lnTo>
                  <a:pt x="127" y="647"/>
                </a:lnTo>
                <a:lnTo>
                  <a:pt x="130" y="648"/>
                </a:lnTo>
                <a:lnTo>
                  <a:pt x="177" y="661"/>
                </a:lnTo>
                <a:lnTo>
                  <a:pt x="178" y="663"/>
                </a:lnTo>
                <a:lnTo>
                  <a:pt x="276" y="677"/>
                </a:lnTo>
                <a:lnTo>
                  <a:pt x="276" y="668"/>
                </a:lnTo>
                <a:lnTo>
                  <a:pt x="275" y="675"/>
                </a:lnTo>
                <a:lnTo>
                  <a:pt x="348" y="698"/>
                </a:lnTo>
                <a:lnTo>
                  <a:pt x="431" y="725"/>
                </a:lnTo>
                <a:lnTo>
                  <a:pt x="433" y="725"/>
                </a:lnTo>
                <a:lnTo>
                  <a:pt x="438" y="723"/>
                </a:lnTo>
                <a:lnTo>
                  <a:pt x="465" y="696"/>
                </a:lnTo>
                <a:lnTo>
                  <a:pt x="465" y="696"/>
                </a:lnTo>
                <a:lnTo>
                  <a:pt x="467" y="691"/>
                </a:lnTo>
                <a:lnTo>
                  <a:pt x="469" y="691"/>
                </a:lnTo>
                <a:lnTo>
                  <a:pt x="469" y="668"/>
                </a:lnTo>
                <a:lnTo>
                  <a:pt x="460" y="668"/>
                </a:lnTo>
                <a:lnTo>
                  <a:pt x="465" y="673"/>
                </a:lnTo>
                <a:lnTo>
                  <a:pt x="477" y="659"/>
                </a:lnTo>
                <a:lnTo>
                  <a:pt x="472" y="654"/>
                </a:lnTo>
                <a:lnTo>
                  <a:pt x="474" y="661"/>
                </a:lnTo>
                <a:lnTo>
                  <a:pt x="524" y="648"/>
                </a:lnTo>
                <a:lnTo>
                  <a:pt x="527" y="647"/>
                </a:lnTo>
                <a:lnTo>
                  <a:pt x="527" y="647"/>
                </a:lnTo>
                <a:lnTo>
                  <a:pt x="563" y="607"/>
                </a:lnTo>
                <a:lnTo>
                  <a:pt x="558" y="602"/>
                </a:lnTo>
                <a:lnTo>
                  <a:pt x="556" y="609"/>
                </a:lnTo>
                <a:lnTo>
                  <a:pt x="595" y="622"/>
                </a:lnTo>
                <a:lnTo>
                  <a:pt x="600" y="622"/>
                </a:lnTo>
                <a:lnTo>
                  <a:pt x="634" y="609"/>
                </a:lnTo>
                <a:lnTo>
                  <a:pt x="631" y="602"/>
                </a:lnTo>
                <a:lnTo>
                  <a:pt x="629" y="609"/>
                </a:lnTo>
                <a:lnTo>
                  <a:pt x="666" y="622"/>
                </a:lnTo>
                <a:lnTo>
                  <a:pt x="668" y="615"/>
                </a:lnTo>
                <a:lnTo>
                  <a:pt x="664" y="622"/>
                </a:lnTo>
                <a:lnTo>
                  <a:pt x="700" y="648"/>
                </a:lnTo>
                <a:lnTo>
                  <a:pt x="703" y="648"/>
                </a:lnTo>
                <a:lnTo>
                  <a:pt x="707" y="648"/>
                </a:lnTo>
                <a:lnTo>
                  <a:pt x="794" y="609"/>
                </a:lnTo>
                <a:lnTo>
                  <a:pt x="791" y="602"/>
                </a:lnTo>
                <a:lnTo>
                  <a:pt x="789" y="609"/>
                </a:lnTo>
                <a:lnTo>
                  <a:pt x="841" y="622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6" name=""/>
          <p:cNvSpPr/>
          <p:nvPr/>
        </p:nvSpPr>
        <p:spPr>
          <a:xfrm>
            <a:off x="3903840" y="2687760"/>
            <a:ext cx="718920" cy="563400"/>
          </a:xfrm>
          <a:custGeom>
            <a:avLst/>
            <a:gdLst/>
            <a:ahLst/>
            <a:rect l="l" t="t" r="r" b="b"/>
            <a:pathLst>
              <a:path w="905" h="710">
                <a:moveTo>
                  <a:pt x="834" y="607"/>
                </a:moveTo>
                <a:lnTo>
                  <a:pt x="783" y="594"/>
                </a:lnTo>
                <a:lnTo>
                  <a:pt x="695" y="633"/>
                </a:lnTo>
                <a:lnTo>
                  <a:pt x="660" y="607"/>
                </a:lnTo>
                <a:lnTo>
                  <a:pt x="623" y="594"/>
                </a:lnTo>
                <a:lnTo>
                  <a:pt x="589" y="607"/>
                </a:lnTo>
                <a:lnTo>
                  <a:pt x="550" y="594"/>
                </a:lnTo>
                <a:lnTo>
                  <a:pt x="514" y="633"/>
                </a:lnTo>
                <a:lnTo>
                  <a:pt x="464" y="646"/>
                </a:lnTo>
                <a:lnTo>
                  <a:pt x="452" y="660"/>
                </a:lnTo>
                <a:lnTo>
                  <a:pt x="452" y="683"/>
                </a:lnTo>
                <a:lnTo>
                  <a:pt x="425" y="710"/>
                </a:lnTo>
                <a:lnTo>
                  <a:pt x="341" y="683"/>
                </a:lnTo>
                <a:lnTo>
                  <a:pt x="268" y="660"/>
                </a:lnTo>
                <a:lnTo>
                  <a:pt x="170" y="646"/>
                </a:lnTo>
                <a:lnTo>
                  <a:pt x="124" y="633"/>
                </a:lnTo>
                <a:lnTo>
                  <a:pt x="99" y="557"/>
                </a:lnTo>
                <a:lnTo>
                  <a:pt x="60" y="544"/>
                </a:lnTo>
                <a:lnTo>
                  <a:pt x="12" y="544"/>
                </a:lnTo>
                <a:lnTo>
                  <a:pt x="0" y="532"/>
                </a:lnTo>
                <a:lnTo>
                  <a:pt x="25" y="432"/>
                </a:lnTo>
                <a:lnTo>
                  <a:pt x="39" y="356"/>
                </a:lnTo>
                <a:lnTo>
                  <a:pt x="39" y="331"/>
                </a:lnTo>
                <a:lnTo>
                  <a:pt x="39" y="279"/>
                </a:lnTo>
                <a:lnTo>
                  <a:pt x="60" y="268"/>
                </a:lnTo>
                <a:lnTo>
                  <a:pt x="85" y="179"/>
                </a:lnTo>
                <a:lnTo>
                  <a:pt x="124" y="138"/>
                </a:lnTo>
                <a:lnTo>
                  <a:pt x="137" y="103"/>
                </a:lnTo>
                <a:lnTo>
                  <a:pt x="231" y="28"/>
                </a:lnTo>
                <a:lnTo>
                  <a:pt x="307" y="0"/>
                </a:lnTo>
                <a:lnTo>
                  <a:pt x="338" y="17"/>
                </a:lnTo>
                <a:lnTo>
                  <a:pt x="391" y="49"/>
                </a:lnTo>
                <a:lnTo>
                  <a:pt x="464" y="49"/>
                </a:lnTo>
                <a:lnTo>
                  <a:pt x="562" y="103"/>
                </a:lnTo>
                <a:lnTo>
                  <a:pt x="635" y="103"/>
                </a:lnTo>
                <a:lnTo>
                  <a:pt x="695" y="165"/>
                </a:lnTo>
                <a:lnTo>
                  <a:pt x="710" y="268"/>
                </a:lnTo>
                <a:lnTo>
                  <a:pt x="745" y="331"/>
                </a:lnTo>
                <a:lnTo>
                  <a:pt x="735" y="356"/>
                </a:lnTo>
                <a:lnTo>
                  <a:pt x="745" y="382"/>
                </a:lnTo>
                <a:lnTo>
                  <a:pt x="834" y="393"/>
                </a:lnTo>
                <a:lnTo>
                  <a:pt x="845" y="455"/>
                </a:lnTo>
                <a:lnTo>
                  <a:pt x="866" y="432"/>
                </a:lnTo>
                <a:lnTo>
                  <a:pt x="891" y="455"/>
                </a:lnTo>
                <a:lnTo>
                  <a:pt x="891" y="471"/>
                </a:lnTo>
                <a:lnTo>
                  <a:pt x="905" y="482"/>
                </a:lnTo>
                <a:lnTo>
                  <a:pt x="879" y="507"/>
                </a:lnTo>
                <a:lnTo>
                  <a:pt x="845" y="507"/>
                </a:lnTo>
                <a:lnTo>
                  <a:pt x="820" y="518"/>
                </a:lnTo>
                <a:lnTo>
                  <a:pt x="808" y="518"/>
                </a:lnTo>
                <a:lnTo>
                  <a:pt x="845" y="557"/>
                </a:lnTo>
                <a:lnTo>
                  <a:pt x="834" y="60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7" name=""/>
          <p:cNvSpPr/>
          <p:nvPr/>
        </p:nvSpPr>
        <p:spPr>
          <a:xfrm>
            <a:off x="3897360" y="2681280"/>
            <a:ext cx="730080" cy="574560"/>
          </a:xfrm>
          <a:custGeom>
            <a:avLst/>
            <a:gdLst/>
            <a:ahLst/>
            <a:rect l="l" t="t" r="r" b="b"/>
            <a:pathLst>
              <a:path w="921" h="725">
                <a:moveTo>
                  <a:pt x="841" y="622"/>
                </a:moveTo>
                <a:lnTo>
                  <a:pt x="844" y="607"/>
                </a:lnTo>
                <a:lnTo>
                  <a:pt x="792" y="595"/>
                </a:lnTo>
                <a:lnTo>
                  <a:pt x="791" y="595"/>
                </a:lnTo>
                <a:lnTo>
                  <a:pt x="789" y="595"/>
                </a:lnTo>
                <a:lnTo>
                  <a:pt x="702" y="634"/>
                </a:lnTo>
                <a:lnTo>
                  <a:pt x="703" y="641"/>
                </a:lnTo>
                <a:lnTo>
                  <a:pt x="703" y="634"/>
                </a:lnTo>
                <a:lnTo>
                  <a:pt x="709" y="636"/>
                </a:lnTo>
                <a:lnTo>
                  <a:pt x="673" y="609"/>
                </a:lnTo>
                <a:lnTo>
                  <a:pt x="671" y="607"/>
                </a:lnTo>
                <a:lnTo>
                  <a:pt x="634" y="595"/>
                </a:lnTo>
                <a:lnTo>
                  <a:pt x="629" y="595"/>
                </a:lnTo>
                <a:lnTo>
                  <a:pt x="595" y="607"/>
                </a:lnTo>
                <a:lnTo>
                  <a:pt x="597" y="615"/>
                </a:lnTo>
                <a:lnTo>
                  <a:pt x="598" y="607"/>
                </a:lnTo>
                <a:lnTo>
                  <a:pt x="559" y="595"/>
                </a:lnTo>
                <a:lnTo>
                  <a:pt x="558" y="595"/>
                </a:lnTo>
                <a:lnTo>
                  <a:pt x="552" y="597"/>
                </a:lnTo>
                <a:lnTo>
                  <a:pt x="552" y="597"/>
                </a:lnTo>
                <a:lnTo>
                  <a:pt x="517" y="636"/>
                </a:lnTo>
                <a:lnTo>
                  <a:pt x="522" y="641"/>
                </a:lnTo>
                <a:lnTo>
                  <a:pt x="520" y="634"/>
                </a:lnTo>
                <a:lnTo>
                  <a:pt x="470" y="647"/>
                </a:lnTo>
                <a:lnTo>
                  <a:pt x="467" y="648"/>
                </a:lnTo>
                <a:lnTo>
                  <a:pt x="467" y="648"/>
                </a:lnTo>
                <a:lnTo>
                  <a:pt x="454" y="663"/>
                </a:lnTo>
                <a:lnTo>
                  <a:pt x="453" y="668"/>
                </a:lnTo>
                <a:lnTo>
                  <a:pt x="453" y="691"/>
                </a:lnTo>
                <a:lnTo>
                  <a:pt x="460" y="691"/>
                </a:lnTo>
                <a:lnTo>
                  <a:pt x="454" y="686"/>
                </a:lnTo>
                <a:lnTo>
                  <a:pt x="454" y="686"/>
                </a:lnTo>
                <a:lnTo>
                  <a:pt x="428" y="713"/>
                </a:lnTo>
                <a:lnTo>
                  <a:pt x="433" y="718"/>
                </a:lnTo>
                <a:lnTo>
                  <a:pt x="435" y="711"/>
                </a:lnTo>
                <a:lnTo>
                  <a:pt x="351" y="684"/>
                </a:lnTo>
                <a:lnTo>
                  <a:pt x="278" y="661"/>
                </a:lnTo>
                <a:lnTo>
                  <a:pt x="278" y="661"/>
                </a:lnTo>
                <a:lnTo>
                  <a:pt x="180" y="647"/>
                </a:lnTo>
                <a:lnTo>
                  <a:pt x="178" y="654"/>
                </a:lnTo>
                <a:lnTo>
                  <a:pt x="180" y="647"/>
                </a:lnTo>
                <a:lnTo>
                  <a:pt x="134" y="634"/>
                </a:lnTo>
                <a:lnTo>
                  <a:pt x="132" y="641"/>
                </a:lnTo>
                <a:lnTo>
                  <a:pt x="138" y="636"/>
                </a:lnTo>
                <a:lnTo>
                  <a:pt x="139" y="640"/>
                </a:lnTo>
                <a:lnTo>
                  <a:pt x="114" y="563"/>
                </a:lnTo>
                <a:lnTo>
                  <a:pt x="113" y="559"/>
                </a:lnTo>
                <a:lnTo>
                  <a:pt x="109" y="558"/>
                </a:lnTo>
                <a:lnTo>
                  <a:pt x="70" y="545"/>
                </a:lnTo>
                <a:lnTo>
                  <a:pt x="68" y="545"/>
                </a:lnTo>
                <a:lnTo>
                  <a:pt x="20" y="545"/>
                </a:lnTo>
                <a:lnTo>
                  <a:pt x="20" y="552"/>
                </a:lnTo>
                <a:lnTo>
                  <a:pt x="25" y="547"/>
                </a:lnTo>
                <a:lnTo>
                  <a:pt x="13" y="534"/>
                </a:lnTo>
                <a:lnTo>
                  <a:pt x="8" y="540"/>
                </a:lnTo>
                <a:lnTo>
                  <a:pt x="15" y="542"/>
                </a:lnTo>
                <a:lnTo>
                  <a:pt x="40" y="442"/>
                </a:lnTo>
                <a:lnTo>
                  <a:pt x="54" y="365"/>
                </a:lnTo>
                <a:lnTo>
                  <a:pt x="56" y="364"/>
                </a:lnTo>
                <a:lnTo>
                  <a:pt x="56" y="339"/>
                </a:lnTo>
                <a:lnTo>
                  <a:pt x="56" y="287"/>
                </a:lnTo>
                <a:lnTo>
                  <a:pt x="47" y="287"/>
                </a:lnTo>
                <a:lnTo>
                  <a:pt x="52" y="292"/>
                </a:lnTo>
                <a:lnTo>
                  <a:pt x="50" y="294"/>
                </a:lnTo>
                <a:lnTo>
                  <a:pt x="72" y="284"/>
                </a:lnTo>
                <a:lnTo>
                  <a:pt x="73" y="282"/>
                </a:lnTo>
                <a:lnTo>
                  <a:pt x="75" y="278"/>
                </a:lnTo>
                <a:lnTo>
                  <a:pt x="100" y="189"/>
                </a:lnTo>
                <a:lnTo>
                  <a:pt x="93" y="187"/>
                </a:lnTo>
                <a:lnTo>
                  <a:pt x="98" y="193"/>
                </a:lnTo>
                <a:lnTo>
                  <a:pt x="138" y="152"/>
                </a:lnTo>
                <a:lnTo>
                  <a:pt x="139" y="150"/>
                </a:lnTo>
                <a:lnTo>
                  <a:pt x="152" y="114"/>
                </a:lnTo>
                <a:lnTo>
                  <a:pt x="145" y="111"/>
                </a:lnTo>
                <a:lnTo>
                  <a:pt x="150" y="116"/>
                </a:lnTo>
                <a:lnTo>
                  <a:pt x="150" y="118"/>
                </a:lnTo>
                <a:lnTo>
                  <a:pt x="244" y="43"/>
                </a:lnTo>
                <a:lnTo>
                  <a:pt x="239" y="36"/>
                </a:lnTo>
                <a:lnTo>
                  <a:pt x="243" y="43"/>
                </a:lnTo>
                <a:lnTo>
                  <a:pt x="319" y="15"/>
                </a:lnTo>
                <a:lnTo>
                  <a:pt x="315" y="8"/>
                </a:lnTo>
                <a:lnTo>
                  <a:pt x="312" y="15"/>
                </a:lnTo>
                <a:lnTo>
                  <a:pt x="342" y="33"/>
                </a:lnTo>
                <a:lnTo>
                  <a:pt x="396" y="65"/>
                </a:lnTo>
                <a:lnTo>
                  <a:pt x="399" y="66"/>
                </a:lnTo>
                <a:lnTo>
                  <a:pt x="472" y="66"/>
                </a:lnTo>
                <a:lnTo>
                  <a:pt x="472" y="57"/>
                </a:lnTo>
                <a:lnTo>
                  <a:pt x="469" y="65"/>
                </a:lnTo>
                <a:lnTo>
                  <a:pt x="566" y="118"/>
                </a:lnTo>
                <a:lnTo>
                  <a:pt x="570" y="120"/>
                </a:lnTo>
                <a:lnTo>
                  <a:pt x="643" y="120"/>
                </a:lnTo>
                <a:lnTo>
                  <a:pt x="643" y="111"/>
                </a:lnTo>
                <a:lnTo>
                  <a:pt x="638" y="116"/>
                </a:lnTo>
                <a:lnTo>
                  <a:pt x="698" y="178"/>
                </a:lnTo>
                <a:lnTo>
                  <a:pt x="703" y="173"/>
                </a:lnTo>
                <a:lnTo>
                  <a:pt x="696" y="175"/>
                </a:lnTo>
                <a:lnTo>
                  <a:pt x="711" y="278"/>
                </a:lnTo>
                <a:lnTo>
                  <a:pt x="712" y="280"/>
                </a:lnTo>
                <a:lnTo>
                  <a:pt x="748" y="342"/>
                </a:lnTo>
                <a:lnTo>
                  <a:pt x="753" y="339"/>
                </a:lnTo>
                <a:lnTo>
                  <a:pt x="746" y="339"/>
                </a:lnTo>
                <a:lnTo>
                  <a:pt x="746" y="337"/>
                </a:lnTo>
                <a:lnTo>
                  <a:pt x="736" y="362"/>
                </a:lnTo>
                <a:lnTo>
                  <a:pt x="736" y="364"/>
                </a:lnTo>
                <a:lnTo>
                  <a:pt x="736" y="367"/>
                </a:lnTo>
                <a:lnTo>
                  <a:pt x="746" y="394"/>
                </a:lnTo>
                <a:lnTo>
                  <a:pt x="748" y="396"/>
                </a:lnTo>
                <a:lnTo>
                  <a:pt x="753" y="399"/>
                </a:lnTo>
                <a:lnTo>
                  <a:pt x="842" y="410"/>
                </a:lnTo>
                <a:lnTo>
                  <a:pt x="842" y="401"/>
                </a:lnTo>
                <a:lnTo>
                  <a:pt x="837" y="406"/>
                </a:lnTo>
                <a:lnTo>
                  <a:pt x="835" y="403"/>
                </a:lnTo>
                <a:lnTo>
                  <a:pt x="846" y="465"/>
                </a:lnTo>
                <a:lnTo>
                  <a:pt x="848" y="469"/>
                </a:lnTo>
                <a:lnTo>
                  <a:pt x="853" y="470"/>
                </a:lnTo>
                <a:lnTo>
                  <a:pt x="858" y="469"/>
                </a:lnTo>
                <a:lnTo>
                  <a:pt x="858" y="469"/>
                </a:lnTo>
                <a:lnTo>
                  <a:pt x="880" y="445"/>
                </a:lnTo>
                <a:lnTo>
                  <a:pt x="874" y="440"/>
                </a:lnTo>
                <a:lnTo>
                  <a:pt x="874" y="447"/>
                </a:lnTo>
                <a:lnTo>
                  <a:pt x="880" y="445"/>
                </a:lnTo>
                <a:lnTo>
                  <a:pt x="869" y="445"/>
                </a:lnTo>
                <a:lnTo>
                  <a:pt x="894" y="469"/>
                </a:lnTo>
                <a:lnTo>
                  <a:pt x="899" y="463"/>
                </a:lnTo>
                <a:lnTo>
                  <a:pt x="892" y="463"/>
                </a:lnTo>
                <a:lnTo>
                  <a:pt x="892" y="479"/>
                </a:lnTo>
                <a:lnTo>
                  <a:pt x="892" y="479"/>
                </a:lnTo>
                <a:lnTo>
                  <a:pt x="894" y="485"/>
                </a:lnTo>
                <a:lnTo>
                  <a:pt x="896" y="486"/>
                </a:lnTo>
                <a:lnTo>
                  <a:pt x="910" y="497"/>
                </a:lnTo>
                <a:lnTo>
                  <a:pt x="913" y="490"/>
                </a:lnTo>
                <a:lnTo>
                  <a:pt x="908" y="485"/>
                </a:lnTo>
                <a:lnTo>
                  <a:pt x="906" y="490"/>
                </a:lnTo>
                <a:lnTo>
                  <a:pt x="908" y="495"/>
                </a:lnTo>
                <a:lnTo>
                  <a:pt x="908" y="485"/>
                </a:lnTo>
                <a:lnTo>
                  <a:pt x="881" y="510"/>
                </a:lnTo>
                <a:lnTo>
                  <a:pt x="887" y="515"/>
                </a:lnTo>
                <a:lnTo>
                  <a:pt x="887" y="508"/>
                </a:lnTo>
                <a:lnTo>
                  <a:pt x="853" y="508"/>
                </a:lnTo>
                <a:lnTo>
                  <a:pt x="853" y="508"/>
                </a:lnTo>
                <a:lnTo>
                  <a:pt x="851" y="508"/>
                </a:lnTo>
                <a:lnTo>
                  <a:pt x="826" y="518"/>
                </a:lnTo>
                <a:lnTo>
                  <a:pt x="828" y="526"/>
                </a:lnTo>
                <a:lnTo>
                  <a:pt x="828" y="518"/>
                </a:lnTo>
                <a:lnTo>
                  <a:pt x="816" y="518"/>
                </a:lnTo>
                <a:lnTo>
                  <a:pt x="816" y="518"/>
                </a:lnTo>
                <a:lnTo>
                  <a:pt x="810" y="520"/>
                </a:lnTo>
                <a:lnTo>
                  <a:pt x="808" y="526"/>
                </a:lnTo>
                <a:lnTo>
                  <a:pt x="810" y="531"/>
                </a:lnTo>
                <a:lnTo>
                  <a:pt x="848" y="570"/>
                </a:lnTo>
                <a:lnTo>
                  <a:pt x="853" y="565"/>
                </a:lnTo>
                <a:lnTo>
                  <a:pt x="846" y="563"/>
                </a:lnTo>
                <a:lnTo>
                  <a:pt x="835" y="613"/>
                </a:lnTo>
                <a:lnTo>
                  <a:pt x="849" y="616"/>
                </a:lnTo>
                <a:lnTo>
                  <a:pt x="860" y="567"/>
                </a:lnTo>
                <a:lnTo>
                  <a:pt x="860" y="565"/>
                </a:lnTo>
                <a:lnTo>
                  <a:pt x="858" y="559"/>
                </a:lnTo>
                <a:lnTo>
                  <a:pt x="821" y="520"/>
                </a:lnTo>
                <a:lnTo>
                  <a:pt x="816" y="533"/>
                </a:lnTo>
                <a:lnTo>
                  <a:pt x="821" y="531"/>
                </a:lnTo>
                <a:lnTo>
                  <a:pt x="823" y="526"/>
                </a:lnTo>
                <a:lnTo>
                  <a:pt x="816" y="526"/>
                </a:lnTo>
                <a:lnTo>
                  <a:pt x="816" y="534"/>
                </a:lnTo>
                <a:lnTo>
                  <a:pt x="828" y="534"/>
                </a:lnTo>
                <a:lnTo>
                  <a:pt x="828" y="533"/>
                </a:lnTo>
                <a:lnTo>
                  <a:pt x="832" y="533"/>
                </a:lnTo>
                <a:lnTo>
                  <a:pt x="857" y="522"/>
                </a:lnTo>
                <a:lnTo>
                  <a:pt x="853" y="515"/>
                </a:lnTo>
                <a:lnTo>
                  <a:pt x="853" y="524"/>
                </a:lnTo>
                <a:lnTo>
                  <a:pt x="887" y="524"/>
                </a:lnTo>
                <a:lnTo>
                  <a:pt x="887" y="522"/>
                </a:lnTo>
                <a:lnTo>
                  <a:pt x="892" y="520"/>
                </a:lnTo>
                <a:lnTo>
                  <a:pt x="919" y="495"/>
                </a:lnTo>
                <a:lnTo>
                  <a:pt x="919" y="495"/>
                </a:lnTo>
                <a:lnTo>
                  <a:pt x="921" y="490"/>
                </a:lnTo>
                <a:lnTo>
                  <a:pt x="919" y="485"/>
                </a:lnTo>
                <a:lnTo>
                  <a:pt x="919" y="485"/>
                </a:lnTo>
                <a:lnTo>
                  <a:pt x="905" y="474"/>
                </a:lnTo>
                <a:lnTo>
                  <a:pt x="899" y="479"/>
                </a:lnTo>
                <a:lnTo>
                  <a:pt x="908" y="479"/>
                </a:lnTo>
                <a:lnTo>
                  <a:pt x="908" y="463"/>
                </a:lnTo>
                <a:lnTo>
                  <a:pt x="906" y="463"/>
                </a:lnTo>
                <a:lnTo>
                  <a:pt x="905" y="458"/>
                </a:lnTo>
                <a:lnTo>
                  <a:pt x="905" y="458"/>
                </a:lnTo>
                <a:lnTo>
                  <a:pt x="880" y="435"/>
                </a:lnTo>
                <a:lnTo>
                  <a:pt x="874" y="433"/>
                </a:lnTo>
                <a:lnTo>
                  <a:pt x="869" y="435"/>
                </a:lnTo>
                <a:lnTo>
                  <a:pt x="869" y="435"/>
                </a:lnTo>
                <a:lnTo>
                  <a:pt x="848" y="458"/>
                </a:lnTo>
                <a:lnTo>
                  <a:pt x="858" y="458"/>
                </a:lnTo>
                <a:lnTo>
                  <a:pt x="853" y="456"/>
                </a:lnTo>
                <a:lnTo>
                  <a:pt x="848" y="458"/>
                </a:lnTo>
                <a:lnTo>
                  <a:pt x="853" y="463"/>
                </a:lnTo>
                <a:lnTo>
                  <a:pt x="860" y="463"/>
                </a:lnTo>
                <a:lnTo>
                  <a:pt x="849" y="401"/>
                </a:lnTo>
                <a:lnTo>
                  <a:pt x="848" y="396"/>
                </a:lnTo>
                <a:lnTo>
                  <a:pt x="844" y="394"/>
                </a:lnTo>
                <a:lnTo>
                  <a:pt x="755" y="383"/>
                </a:lnTo>
                <a:lnTo>
                  <a:pt x="759" y="385"/>
                </a:lnTo>
                <a:lnTo>
                  <a:pt x="753" y="390"/>
                </a:lnTo>
                <a:lnTo>
                  <a:pt x="760" y="389"/>
                </a:lnTo>
                <a:lnTo>
                  <a:pt x="750" y="362"/>
                </a:lnTo>
                <a:lnTo>
                  <a:pt x="743" y="364"/>
                </a:lnTo>
                <a:lnTo>
                  <a:pt x="750" y="367"/>
                </a:lnTo>
                <a:lnTo>
                  <a:pt x="760" y="342"/>
                </a:lnTo>
                <a:lnTo>
                  <a:pt x="760" y="339"/>
                </a:lnTo>
                <a:lnTo>
                  <a:pt x="760" y="335"/>
                </a:lnTo>
                <a:lnTo>
                  <a:pt x="725" y="273"/>
                </a:lnTo>
                <a:lnTo>
                  <a:pt x="718" y="276"/>
                </a:lnTo>
                <a:lnTo>
                  <a:pt x="727" y="276"/>
                </a:lnTo>
                <a:lnTo>
                  <a:pt x="712" y="173"/>
                </a:lnTo>
                <a:lnTo>
                  <a:pt x="709" y="168"/>
                </a:lnTo>
                <a:lnTo>
                  <a:pt x="648" y="105"/>
                </a:lnTo>
                <a:lnTo>
                  <a:pt x="648" y="105"/>
                </a:lnTo>
                <a:lnTo>
                  <a:pt x="643" y="104"/>
                </a:lnTo>
                <a:lnTo>
                  <a:pt x="570" y="104"/>
                </a:lnTo>
                <a:lnTo>
                  <a:pt x="570" y="111"/>
                </a:lnTo>
                <a:lnTo>
                  <a:pt x="574" y="105"/>
                </a:lnTo>
                <a:lnTo>
                  <a:pt x="476" y="52"/>
                </a:lnTo>
                <a:lnTo>
                  <a:pt x="472" y="50"/>
                </a:lnTo>
                <a:lnTo>
                  <a:pt x="399" y="50"/>
                </a:lnTo>
                <a:lnTo>
                  <a:pt x="399" y="57"/>
                </a:lnTo>
                <a:lnTo>
                  <a:pt x="403" y="52"/>
                </a:lnTo>
                <a:lnTo>
                  <a:pt x="349" y="20"/>
                </a:lnTo>
                <a:lnTo>
                  <a:pt x="319" y="2"/>
                </a:lnTo>
                <a:lnTo>
                  <a:pt x="315" y="0"/>
                </a:lnTo>
                <a:lnTo>
                  <a:pt x="314" y="0"/>
                </a:lnTo>
                <a:lnTo>
                  <a:pt x="237" y="29"/>
                </a:lnTo>
                <a:lnTo>
                  <a:pt x="235" y="31"/>
                </a:lnTo>
                <a:lnTo>
                  <a:pt x="141" y="105"/>
                </a:lnTo>
                <a:lnTo>
                  <a:pt x="139" y="105"/>
                </a:lnTo>
                <a:lnTo>
                  <a:pt x="138" y="111"/>
                </a:lnTo>
                <a:lnTo>
                  <a:pt x="138" y="109"/>
                </a:lnTo>
                <a:lnTo>
                  <a:pt x="125" y="145"/>
                </a:lnTo>
                <a:lnTo>
                  <a:pt x="132" y="146"/>
                </a:lnTo>
                <a:lnTo>
                  <a:pt x="127" y="141"/>
                </a:lnTo>
                <a:lnTo>
                  <a:pt x="88" y="182"/>
                </a:lnTo>
                <a:lnTo>
                  <a:pt x="86" y="187"/>
                </a:lnTo>
                <a:lnTo>
                  <a:pt x="86" y="186"/>
                </a:lnTo>
                <a:lnTo>
                  <a:pt x="61" y="275"/>
                </a:lnTo>
                <a:lnTo>
                  <a:pt x="68" y="276"/>
                </a:lnTo>
                <a:lnTo>
                  <a:pt x="65" y="271"/>
                </a:lnTo>
                <a:lnTo>
                  <a:pt x="43" y="282"/>
                </a:lnTo>
                <a:lnTo>
                  <a:pt x="41" y="282"/>
                </a:lnTo>
                <a:lnTo>
                  <a:pt x="40" y="287"/>
                </a:lnTo>
                <a:lnTo>
                  <a:pt x="40" y="287"/>
                </a:lnTo>
                <a:lnTo>
                  <a:pt x="40" y="339"/>
                </a:lnTo>
                <a:lnTo>
                  <a:pt x="40" y="364"/>
                </a:lnTo>
                <a:lnTo>
                  <a:pt x="47" y="364"/>
                </a:lnTo>
                <a:lnTo>
                  <a:pt x="40" y="362"/>
                </a:lnTo>
                <a:lnTo>
                  <a:pt x="25" y="438"/>
                </a:lnTo>
                <a:lnTo>
                  <a:pt x="0" y="538"/>
                </a:lnTo>
                <a:lnTo>
                  <a:pt x="0" y="540"/>
                </a:lnTo>
                <a:lnTo>
                  <a:pt x="2" y="545"/>
                </a:lnTo>
                <a:lnTo>
                  <a:pt x="15" y="558"/>
                </a:lnTo>
                <a:lnTo>
                  <a:pt x="15" y="558"/>
                </a:lnTo>
                <a:lnTo>
                  <a:pt x="20" y="561"/>
                </a:lnTo>
                <a:lnTo>
                  <a:pt x="68" y="561"/>
                </a:lnTo>
                <a:lnTo>
                  <a:pt x="68" y="552"/>
                </a:lnTo>
                <a:lnTo>
                  <a:pt x="66" y="559"/>
                </a:lnTo>
                <a:lnTo>
                  <a:pt x="105" y="572"/>
                </a:lnTo>
                <a:lnTo>
                  <a:pt x="102" y="570"/>
                </a:lnTo>
                <a:lnTo>
                  <a:pt x="107" y="565"/>
                </a:lnTo>
                <a:lnTo>
                  <a:pt x="100" y="568"/>
                </a:lnTo>
                <a:lnTo>
                  <a:pt x="125" y="645"/>
                </a:lnTo>
                <a:lnTo>
                  <a:pt x="127" y="647"/>
                </a:lnTo>
                <a:lnTo>
                  <a:pt x="130" y="648"/>
                </a:lnTo>
                <a:lnTo>
                  <a:pt x="177" y="661"/>
                </a:lnTo>
                <a:lnTo>
                  <a:pt x="178" y="663"/>
                </a:lnTo>
                <a:lnTo>
                  <a:pt x="276" y="677"/>
                </a:lnTo>
                <a:lnTo>
                  <a:pt x="276" y="668"/>
                </a:lnTo>
                <a:lnTo>
                  <a:pt x="275" y="675"/>
                </a:lnTo>
                <a:lnTo>
                  <a:pt x="348" y="698"/>
                </a:lnTo>
                <a:lnTo>
                  <a:pt x="431" y="725"/>
                </a:lnTo>
                <a:lnTo>
                  <a:pt x="433" y="725"/>
                </a:lnTo>
                <a:lnTo>
                  <a:pt x="438" y="723"/>
                </a:lnTo>
                <a:lnTo>
                  <a:pt x="465" y="696"/>
                </a:lnTo>
                <a:lnTo>
                  <a:pt x="465" y="696"/>
                </a:lnTo>
                <a:lnTo>
                  <a:pt x="467" y="691"/>
                </a:lnTo>
                <a:lnTo>
                  <a:pt x="469" y="691"/>
                </a:lnTo>
                <a:lnTo>
                  <a:pt x="469" y="668"/>
                </a:lnTo>
                <a:lnTo>
                  <a:pt x="460" y="668"/>
                </a:lnTo>
                <a:lnTo>
                  <a:pt x="465" y="673"/>
                </a:lnTo>
                <a:lnTo>
                  <a:pt x="477" y="659"/>
                </a:lnTo>
                <a:lnTo>
                  <a:pt x="472" y="654"/>
                </a:lnTo>
                <a:lnTo>
                  <a:pt x="474" y="661"/>
                </a:lnTo>
                <a:lnTo>
                  <a:pt x="524" y="648"/>
                </a:lnTo>
                <a:lnTo>
                  <a:pt x="527" y="647"/>
                </a:lnTo>
                <a:lnTo>
                  <a:pt x="527" y="647"/>
                </a:lnTo>
                <a:lnTo>
                  <a:pt x="563" y="607"/>
                </a:lnTo>
                <a:lnTo>
                  <a:pt x="558" y="602"/>
                </a:lnTo>
                <a:lnTo>
                  <a:pt x="556" y="609"/>
                </a:lnTo>
                <a:lnTo>
                  <a:pt x="595" y="622"/>
                </a:lnTo>
                <a:lnTo>
                  <a:pt x="600" y="622"/>
                </a:lnTo>
                <a:lnTo>
                  <a:pt x="634" y="609"/>
                </a:lnTo>
                <a:lnTo>
                  <a:pt x="631" y="602"/>
                </a:lnTo>
                <a:lnTo>
                  <a:pt x="629" y="609"/>
                </a:lnTo>
                <a:lnTo>
                  <a:pt x="666" y="622"/>
                </a:lnTo>
                <a:lnTo>
                  <a:pt x="668" y="615"/>
                </a:lnTo>
                <a:lnTo>
                  <a:pt x="664" y="622"/>
                </a:lnTo>
                <a:lnTo>
                  <a:pt x="700" y="648"/>
                </a:lnTo>
                <a:lnTo>
                  <a:pt x="703" y="648"/>
                </a:lnTo>
                <a:lnTo>
                  <a:pt x="707" y="648"/>
                </a:lnTo>
                <a:lnTo>
                  <a:pt x="794" y="609"/>
                </a:lnTo>
                <a:lnTo>
                  <a:pt x="791" y="602"/>
                </a:lnTo>
                <a:lnTo>
                  <a:pt x="789" y="609"/>
                </a:lnTo>
                <a:lnTo>
                  <a:pt x="841" y="622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8" name=""/>
          <p:cNvSpPr/>
          <p:nvPr/>
        </p:nvSpPr>
        <p:spPr>
          <a:xfrm>
            <a:off x="5043600" y="2274840"/>
            <a:ext cx="477720" cy="539640"/>
          </a:xfrm>
          <a:custGeom>
            <a:avLst/>
            <a:gdLst/>
            <a:ahLst/>
            <a:rect l="l" t="t" r="r" b="b"/>
            <a:pathLst>
              <a:path w="601" h="680">
                <a:moveTo>
                  <a:pt x="0" y="641"/>
                </a:moveTo>
                <a:lnTo>
                  <a:pt x="82" y="680"/>
                </a:lnTo>
                <a:lnTo>
                  <a:pt x="139" y="674"/>
                </a:lnTo>
                <a:lnTo>
                  <a:pt x="224" y="666"/>
                </a:lnTo>
                <a:lnTo>
                  <a:pt x="245" y="653"/>
                </a:lnTo>
                <a:lnTo>
                  <a:pt x="251" y="612"/>
                </a:lnTo>
                <a:lnTo>
                  <a:pt x="377" y="555"/>
                </a:lnTo>
                <a:lnTo>
                  <a:pt x="375" y="505"/>
                </a:lnTo>
                <a:lnTo>
                  <a:pt x="388" y="456"/>
                </a:lnTo>
                <a:lnTo>
                  <a:pt x="400" y="427"/>
                </a:lnTo>
                <a:lnTo>
                  <a:pt x="438" y="383"/>
                </a:lnTo>
                <a:lnTo>
                  <a:pt x="475" y="347"/>
                </a:lnTo>
                <a:lnTo>
                  <a:pt x="491" y="301"/>
                </a:lnTo>
                <a:lnTo>
                  <a:pt x="536" y="249"/>
                </a:lnTo>
                <a:lnTo>
                  <a:pt x="575" y="201"/>
                </a:lnTo>
                <a:lnTo>
                  <a:pt x="596" y="153"/>
                </a:lnTo>
                <a:lnTo>
                  <a:pt x="598" y="85"/>
                </a:lnTo>
                <a:lnTo>
                  <a:pt x="596" y="37"/>
                </a:lnTo>
                <a:lnTo>
                  <a:pt x="601" y="0"/>
                </a:lnTo>
                <a:lnTo>
                  <a:pt x="0" y="64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89" name=""/>
          <p:cNvSpPr/>
          <p:nvPr/>
        </p:nvSpPr>
        <p:spPr>
          <a:xfrm>
            <a:off x="5040360" y="2274840"/>
            <a:ext cx="487440" cy="546120"/>
          </a:xfrm>
          <a:custGeom>
            <a:avLst/>
            <a:gdLst/>
            <a:ahLst/>
            <a:rect l="l" t="t" r="r" b="b"/>
            <a:pathLst>
              <a:path w="614" h="689">
                <a:moveTo>
                  <a:pt x="7" y="635"/>
                </a:moveTo>
                <a:lnTo>
                  <a:pt x="0" y="648"/>
                </a:lnTo>
                <a:lnTo>
                  <a:pt x="82" y="687"/>
                </a:lnTo>
                <a:lnTo>
                  <a:pt x="86" y="687"/>
                </a:lnTo>
                <a:lnTo>
                  <a:pt x="88" y="689"/>
                </a:lnTo>
                <a:lnTo>
                  <a:pt x="144" y="683"/>
                </a:lnTo>
                <a:lnTo>
                  <a:pt x="230" y="674"/>
                </a:lnTo>
                <a:lnTo>
                  <a:pt x="232" y="673"/>
                </a:lnTo>
                <a:lnTo>
                  <a:pt x="253" y="660"/>
                </a:lnTo>
                <a:lnTo>
                  <a:pt x="255" y="658"/>
                </a:lnTo>
                <a:lnTo>
                  <a:pt x="258" y="655"/>
                </a:lnTo>
                <a:lnTo>
                  <a:pt x="264" y="614"/>
                </a:lnTo>
                <a:lnTo>
                  <a:pt x="255" y="612"/>
                </a:lnTo>
                <a:lnTo>
                  <a:pt x="260" y="617"/>
                </a:lnTo>
                <a:lnTo>
                  <a:pt x="258" y="619"/>
                </a:lnTo>
                <a:lnTo>
                  <a:pt x="385" y="562"/>
                </a:lnTo>
                <a:lnTo>
                  <a:pt x="387" y="561"/>
                </a:lnTo>
                <a:lnTo>
                  <a:pt x="388" y="555"/>
                </a:lnTo>
                <a:lnTo>
                  <a:pt x="390" y="555"/>
                </a:lnTo>
                <a:lnTo>
                  <a:pt x="388" y="505"/>
                </a:lnTo>
                <a:lnTo>
                  <a:pt x="379" y="505"/>
                </a:lnTo>
                <a:lnTo>
                  <a:pt x="387" y="507"/>
                </a:lnTo>
                <a:lnTo>
                  <a:pt x="399" y="457"/>
                </a:lnTo>
                <a:lnTo>
                  <a:pt x="392" y="456"/>
                </a:lnTo>
                <a:lnTo>
                  <a:pt x="399" y="459"/>
                </a:lnTo>
                <a:lnTo>
                  <a:pt x="411" y="431"/>
                </a:lnTo>
                <a:lnTo>
                  <a:pt x="404" y="427"/>
                </a:lnTo>
                <a:lnTo>
                  <a:pt x="411" y="432"/>
                </a:lnTo>
                <a:lnTo>
                  <a:pt x="449" y="388"/>
                </a:lnTo>
                <a:lnTo>
                  <a:pt x="442" y="383"/>
                </a:lnTo>
                <a:lnTo>
                  <a:pt x="447" y="388"/>
                </a:lnTo>
                <a:lnTo>
                  <a:pt x="484" y="352"/>
                </a:lnTo>
                <a:lnTo>
                  <a:pt x="484" y="352"/>
                </a:lnTo>
                <a:lnTo>
                  <a:pt x="486" y="350"/>
                </a:lnTo>
                <a:lnTo>
                  <a:pt x="502" y="304"/>
                </a:lnTo>
                <a:lnTo>
                  <a:pt x="495" y="301"/>
                </a:lnTo>
                <a:lnTo>
                  <a:pt x="500" y="306"/>
                </a:lnTo>
                <a:lnTo>
                  <a:pt x="545" y="254"/>
                </a:lnTo>
                <a:lnTo>
                  <a:pt x="547" y="254"/>
                </a:lnTo>
                <a:lnTo>
                  <a:pt x="586" y="206"/>
                </a:lnTo>
                <a:lnTo>
                  <a:pt x="586" y="205"/>
                </a:lnTo>
                <a:lnTo>
                  <a:pt x="607" y="156"/>
                </a:lnTo>
                <a:lnTo>
                  <a:pt x="609" y="153"/>
                </a:lnTo>
                <a:lnTo>
                  <a:pt x="611" y="85"/>
                </a:lnTo>
                <a:lnTo>
                  <a:pt x="609" y="37"/>
                </a:lnTo>
                <a:lnTo>
                  <a:pt x="600" y="37"/>
                </a:lnTo>
                <a:lnTo>
                  <a:pt x="609" y="39"/>
                </a:lnTo>
                <a:lnTo>
                  <a:pt x="614" y="2"/>
                </a:lnTo>
                <a:lnTo>
                  <a:pt x="598" y="0"/>
                </a:lnTo>
                <a:lnTo>
                  <a:pt x="593" y="37"/>
                </a:lnTo>
                <a:lnTo>
                  <a:pt x="593" y="37"/>
                </a:lnTo>
                <a:lnTo>
                  <a:pt x="595" y="85"/>
                </a:lnTo>
                <a:lnTo>
                  <a:pt x="593" y="153"/>
                </a:lnTo>
                <a:lnTo>
                  <a:pt x="600" y="153"/>
                </a:lnTo>
                <a:lnTo>
                  <a:pt x="595" y="151"/>
                </a:lnTo>
                <a:lnTo>
                  <a:pt x="573" y="199"/>
                </a:lnTo>
                <a:lnTo>
                  <a:pt x="579" y="201"/>
                </a:lnTo>
                <a:lnTo>
                  <a:pt x="573" y="196"/>
                </a:lnTo>
                <a:lnTo>
                  <a:pt x="534" y="244"/>
                </a:lnTo>
                <a:lnTo>
                  <a:pt x="540" y="249"/>
                </a:lnTo>
                <a:lnTo>
                  <a:pt x="534" y="244"/>
                </a:lnTo>
                <a:lnTo>
                  <a:pt x="490" y="295"/>
                </a:lnTo>
                <a:lnTo>
                  <a:pt x="488" y="301"/>
                </a:lnTo>
                <a:lnTo>
                  <a:pt x="488" y="299"/>
                </a:lnTo>
                <a:lnTo>
                  <a:pt x="472" y="345"/>
                </a:lnTo>
                <a:lnTo>
                  <a:pt x="479" y="347"/>
                </a:lnTo>
                <a:lnTo>
                  <a:pt x="474" y="342"/>
                </a:lnTo>
                <a:lnTo>
                  <a:pt x="436" y="377"/>
                </a:lnTo>
                <a:lnTo>
                  <a:pt x="436" y="377"/>
                </a:lnTo>
                <a:lnTo>
                  <a:pt x="399" y="422"/>
                </a:lnTo>
                <a:lnTo>
                  <a:pt x="399" y="425"/>
                </a:lnTo>
                <a:lnTo>
                  <a:pt x="387" y="454"/>
                </a:lnTo>
                <a:lnTo>
                  <a:pt x="385" y="456"/>
                </a:lnTo>
                <a:lnTo>
                  <a:pt x="385" y="454"/>
                </a:lnTo>
                <a:lnTo>
                  <a:pt x="372" y="504"/>
                </a:lnTo>
                <a:lnTo>
                  <a:pt x="372" y="505"/>
                </a:lnTo>
                <a:lnTo>
                  <a:pt x="374" y="555"/>
                </a:lnTo>
                <a:lnTo>
                  <a:pt x="381" y="555"/>
                </a:lnTo>
                <a:lnTo>
                  <a:pt x="379" y="548"/>
                </a:lnTo>
                <a:lnTo>
                  <a:pt x="253" y="605"/>
                </a:lnTo>
                <a:lnTo>
                  <a:pt x="249" y="607"/>
                </a:lnTo>
                <a:lnTo>
                  <a:pt x="248" y="612"/>
                </a:lnTo>
                <a:lnTo>
                  <a:pt x="248" y="612"/>
                </a:lnTo>
                <a:lnTo>
                  <a:pt x="242" y="653"/>
                </a:lnTo>
                <a:lnTo>
                  <a:pt x="249" y="653"/>
                </a:lnTo>
                <a:lnTo>
                  <a:pt x="246" y="648"/>
                </a:lnTo>
                <a:lnTo>
                  <a:pt x="225" y="660"/>
                </a:lnTo>
                <a:lnTo>
                  <a:pt x="228" y="666"/>
                </a:lnTo>
                <a:lnTo>
                  <a:pt x="228" y="658"/>
                </a:lnTo>
                <a:lnTo>
                  <a:pt x="143" y="667"/>
                </a:lnTo>
                <a:lnTo>
                  <a:pt x="86" y="673"/>
                </a:lnTo>
                <a:lnTo>
                  <a:pt x="86" y="680"/>
                </a:lnTo>
                <a:lnTo>
                  <a:pt x="89" y="674"/>
                </a:lnTo>
                <a:lnTo>
                  <a:pt x="7" y="63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0" name=""/>
          <p:cNvSpPr/>
          <p:nvPr/>
        </p:nvSpPr>
        <p:spPr>
          <a:xfrm>
            <a:off x="5043600" y="2274840"/>
            <a:ext cx="477720" cy="539640"/>
          </a:xfrm>
          <a:custGeom>
            <a:avLst/>
            <a:gdLst/>
            <a:ahLst/>
            <a:rect l="l" t="t" r="r" b="b"/>
            <a:pathLst>
              <a:path w="601" h="680">
                <a:moveTo>
                  <a:pt x="0" y="641"/>
                </a:moveTo>
                <a:lnTo>
                  <a:pt x="82" y="680"/>
                </a:lnTo>
                <a:lnTo>
                  <a:pt x="139" y="674"/>
                </a:lnTo>
                <a:lnTo>
                  <a:pt x="224" y="666"/>
                </a:lnTo>
                <a:lnTo>
                  <a:pt x="245" y="653"/>
                </a:lnTo>
                <a:lnTo>
                  <a:pt x="251" y="612"/>
                </a:lnTo>
                <a:lnTo>
                  <a:pt x="377" y="555"/>
                </a:lnTo>
                <a:lnTo>
                  <a:pt x="375" y="505"/>
                </a:lnTo>
                <a:lnTo>
                  <a:pt x="388" y="456"/>
                </a:lnTo>
                <a:lnTo>
                  <a:pt x="400" y="427"/>
                </a:lnTo>
                <a:lnTo>
                  <a:pt x="438" y="383"/>
                </a:lnTo>
                <a:lnTo>
                  <a:pt x="475" y="347"/>
                </a:lnTo>
                <a:lnTo>
                  <a:pt x="491" y="301"/>
                </a:lnTo>
                <a:lnTo>
                  <a:pt x="536" y="249"/>
                </a:lnTo>
                <a:lnTo>
                  <a:pt x="575" y="201"/>
                </a:lnTo>
                <a:lnTo>
                  <a:pt x="596" y="153"/>
                </a:lnTo>
                <a:lnTo>
                  <a:pt x="598" y="85"/>
                </a:lnTo>
                <a:lnTo>
                  <a:pt x="596" y="37"/>
                </a:lnTo>
                <a:lnTo>
                  <a:pt x="601" y="0"/>
                </a:lnTo>
                <a:lnTo>
                  <a:pt x="0" y="641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1" name=""/>
          <p:cNvSpPr/>
          <p:nvPr/>
        </p:nvSpPr>
        <p:spPr>
          <a:xfrm>
            <a:off x="5040360" y="2274840"/>
            <a:ext cx="487440" cy="546120"/>
          </a:xfrm>
          <a:custGeom>
            <a:avLst/>
            <a:gdLst/>
            <a:ahLst/>
            <a:rect l="l" t="t" r="r" b="b"/>
            <a:pathLst>
              <a:path w="614" h="689">
                <a:moveTo>
                  <a:pt x="7" y="635"/>
                </a:moveTo>
                <a:lnTo>
                  <a:pt x="0" y="648"/>
                </a:lnTo>
                <a:lnTo>
                  <a:pt x="82" y="687"/>
                </a:lnTo>
                <a:lnTo>
                  <a:pt x="86" y="687"/>
                </a:lnTo>
                <a:lnTo>
                  <a:pt x="88" y="689"/>
                </a:lnTo>
                <a:lnTo>
                  <a:pt x="144" y="683"/>
                </a:lnTo>
                <a:lnTo>
                  <a:pt x="230" y="674"/>
                </a:lnTo>
                <a:lnTo>
                  <a:pt x="232" y="673"/>
                </a:lnTo>
                <a:lnTo>
                  <a:pt x="253" y="660"/>
                </a:lnTo>
                <a:lnTo>
                  <a:pt x="255" y="658"/>
                </a:lnTo>
                <a:lnTo>
                  <a:pt x="258" y="655"/>
                </a:lnTo>
                <a:lnTo>
                  <a:pt x="264" y="614"/>
                </a:lnTo>
                <a:lnTo>
                  <a:pt x="255" y="612"/>
                </a:lnTo>
                <a:lnTo>
                  <a:pt x="260" y="617"/>
                </a:lnTo>
                <a:lnTo>
                  <a:pt x="258" y="619"/>
                </a:lnTo>
                <a:lnTo>
                  <a:pt x="385" y="562"/>
                </a:lnTo>
                <a:lnTo>
                  <a:pt x="387" y="561"/>
                </a:lnTo>
                <a:lnTo>
                  <a:pt x="388" y="555"/>
                </a:lnTo>
                <a:lnTo>
                  <a:pt x="390" y="555"/>
                </a:lnTo>
                <a:lnTo>
                  <a:pt x="388" y="505"/>
                </a:lnTo>
                <a:lnTo>
                  <a:pt x="379" y="505"/>
                </a:lnTo>
                <a:lnTo>
                  <a:pt x="387" y="507"/>
                </a:lnTo>
                <a:lnTo>
                  <a:pt x="399" y="457"/>
                </a:lnTo>
                <a:lnTo>
                  <a:pt x="392" y="456"/>
                </a:lnTo>
                <a:lnTo>
                  <a:pt x="399" y="459"/>
                </a:lnTo>
                <a:lnTo>
                  <a:pt x="411" y="431"/>
                </a:lnTo>
                <a:lnTo>
                  <a:pt x="404" y="427"/>
                </a:lnTo>
                <a:lnTo>
                  <a:pt x="411" y="432"/>
                </a:lnTo>
                <a:lnTo>
                  <a:pt x="449" y="388"/>
                </a:lnTo>
                <a:lnTo>
                  <a:pt x="442" y="383"/>
                </a:lnTo>
                <a:lnTo>
                  <a:pt x="447" y="388"/>
                </a:lnTo>
                <a:lnTo>
                  <a:pt x="484" y="352"/>
                </a:lnTo>
                <a:lnTo>
                  <a:pt x="484" y="352"/>
                </a:lnTo>
                <a:lnTo>
                  <a:pt x="486" y="350"/>
                </a:lnTo>
                <a:lnTo>
                  <a:pt x="502" y="304"/>
                </a:lnTo>
                <a:lnTo>
                  <a:pt x="495" y="301"/>
                </a:lnTo>
                <a:lnTo>
                  <a:pt x="500" y="306"/>
                </a:lnTo>
                <a:lnTo>
                  <a:pt x="545" y="254"/>
                </a:lnTo>
                <a:lnTo>
                  <a:pt x="547" y="254"/>
                </a:lnTo>
                <a:lnTo>
                  <a:pt x="586" y="206"/>
                </a:lnTo>
                <a:lnTo>
                  <a:pt x="586" y="205"/>
                </a:lnTo>
                <a:lnTo>
                  <a:pt x="607" y="156"/>
                </a:lnTo>
                <a:lnTo>
                  <a:pt x="609" y="153"/>
                </a:lnTo>
                <a:lnTo>
                  <a:pt x="611" y="85"/>
                </a:lnTo>
                <a:lnTo>
                  <a:pt x="609" y="37"/>
                </a:lnTo>
                <a:lnTo>
                  <a:pt x="600" y="37"/>
                </a:lnTo>
                <a:lnTo>
                  <a:pt x="609" y="39"/>
                </a:lnTo>
                <a:lnTo>
                  <a:pt x="614" y="2"/>
                </a:lnTo>
                <a:lnTo>
                  <a:pt x="598" y="0"/>
                </a:lnTo>
                <a:lnTo>
                  <a:pt x="593" y="37"/>
                </a:lnTo>
                <a:lnTo>
                  <a:pt x="593" y="37"/>
                </a:lnTo>
                <a:lnTo>
                  <a:pt x="595" y="85"/>
                </a:lnTo>
                <a:lnTo>
                  <a:pt x="593" y="153"/>
                </a:lnTo>
                <a:lnTo>
                  <a:pt x="600" y="153"/>
                </a:lnTo>
                <a:lnTo>
                  <a:pt x="595" y="151"/>
                </a:lnTo>
                <a:lnTo>
                  <a:pt x="573" y="199"/>
                </a:lnTo>
                <a:lnTo>
                  <a:pt x="579" y="201"/>
                </a:lnTo>
                <a:lnTo>
                  <a:pt x="573" y="196"/>
                </a:lnTo>
                <a:lnTo>
                  <a:pt x="534" y="244"/>
                </a:lnTo>
                <a:lnTo>
                  <a:pt x="540" y="249"/>
                </a:lnTo>
                <a:lnTo>
                  <a:pt x="534" y="244"/>
                </a:lnTo>
                <a:lnTo>
                  <a:pt x="490" y="295"/>
                </a:lnTo>
                <a:lnTo>
                  <a:pt x="488" y="301"/>
                </a:lnTo>
                <a:lnTo>
                  <a:pt x="488" y="299"/>
                </a:lnTo>
                <a:lnTo>
                  <a:pt x="472" y="345"/>
                </a:lnTo>
                <a:lnTo>
                  <a:pt x="479" y="347"/>
                </a:lnTo>
                <a:lnTo>
                  <a:pt x="474" y="342"/>
                </a:lnTo>
                <a:lnTo>
                  <a:pt x="436" y="377"/>
                </a:lnTo>
                <a:lnTo>
                  <a:pt x="436" y="377"/>
                </a:lnTo>
                <a:lnTo>
                  <a:pt x="399" y="422"/>
                </a:lnTo>
                <a:lnTo>
                  <a:pt x="399" y="425"/>
                </a:lnTo>
                <a:lnTo>
                  <a:pt x="387" y="454"/>
                </a:lnTo>
                <a:lnTo>
                  <a:pt x="385" y="456"/>
                </a:lnTo>
                <a:lnTo>
                  <a:pt x="385" y="454"/>
                </a:lnTo>
                <a:lnTo>
                  <a:pt x="372" y="504"/>
                </a:lnTo>
                <a:lnTo>
                  <a:pt x="372" y="505"/>
                </a:lnTo>
                <a:lnTo>
                  <a:pt x="374" y="555"/>
                </a:lnTo>
                <a:lnTo>
                  <a:pt x="381" y="555"/>
                </a:lnTo>
                <a:lnTo>
                  <a:pt x="379" y="548"/>
                </a:lnTo>
                <a:lnTo>
                  <a:pt x="253" y="605"/>
                </a:lnTo>
                <a:lnTo>
                  <a:pt x="249" y="607"/>
                </a:lnTo>
                <a:lnTo>
                  <a:pt x="248" y="612"/>
                </a:lnTo>
                <a:lnTo>
                  <a:pt x="248" y="612"/>
                </a:lnTo>
                <a:lnTo>
                  <a:pt x="242" y="653"/>
                </a:lnTo>
                <a:lnTo>
                  <a:pt x="249" y="653"/>
                </a:lnTo>
                <a:lnTo>
                  <a:pt x="246" y="648"/>
                </a:lnTo>
                <a:lnTo>
                  <a:pt x="225" y="660"/>
                </a:lnTo>
                <a:lnTo>
                  <a:pt x="228" y="666"/>
                </a:lnTo>
                <a:lnTo>
                  <a:pt x="228" y="658"/>
                </a:lnTo>
                <a:lnTo>
                  <a:pt x="143" y="667"/>
                </a:lnTo>
                <a:lnTo>
                  <a:pt x="86" y="673"/>
                </a:lnTo>
                <a:lnTo>
                  <a:pt x="86" y="680"/>
                </a:lnTo>
                <a:lnTo>
                  <a:pt x="89" y="674"/>
                </a:lnTo>
                <a:lnTo>
                  <a:pt x="7" y="63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2" name=""/>
          <p:cNvSpPr/>
          <p:nvPr/>
        </p:nvSpPr>
        <p:spPr>
          <a:xfrm>
            <a:off x="3992400" y="2109960"/>
            <a:ext cx="1063800" cy="957240"/>
          </a:xfrm>
          <a:custGeom>
            <a:avLst/>
            <a:gdLst/>
            <a:ahLst/>
            <a:rect l="l" t="t" r="r" b="b"/>
            <a:pathLst>
              <a:path w="1340" h="1206">
                <a:moveTo>
                  <a:pt x="1331" y="858"/>
                </a:moveTo>
                <a:lnTo>
                  <a:pt x="1299" y="868"/>
                </a:lnTo>
                <a:lnTo>
                  <a:pt x="1279" y="890"/>
                </a:lnTo>
                <a:lnTo>
                  <a:pt x="1253" y="879"/>
                </a:lnTo>
                <a:lnTo>
                  <a:pt x="1254" y="907"/>
                </a:lnTo>
                <a:lnTo>
                  <a:pt x="1254" y="939"/>
                </a:lnTo>
                <a:lnTo>
                  <a:pt x="1224" y="966"/>
                </a:lnTo>
                <a:lnTo>
                  <a:pt x="1181" y="982"/>
                </a:lnTo>
                <a:lnTo>
                  <a:pt x="1148" y="1004"/>
                </a:lnTo>
                <a:lnTo>
                  <a:pt x="1105" y="1016"/>
                </a:lnTo>
                <a:lnTo>
                  <a:pt x="1069" y="1028"/>
                </a:lnTo>
                <a:lnTo>
                  <a:pt x="1041" y="1050"/>
                </a:lnTo>
                <a:lnTo>
                  <a:pt x="1018" y="1052"/>
                </a:lnTo>
                <a:lnTo>
                  <a:pt x="979" y="1071"/>
                </a:lnTo>
                <a:lnTo>
                  <a:pt x="948" y="1085"/>
                </a:lnTo>
                <a:lnTo>
                  <a:pt x="932" y="1100"/>
                </a:lnTo>
                <a:lnTo>
                  <a:pt x="920" y="1112"/>
                </a:lnTo>
                <a:lnTo>
                  <a:pt x="888" y="1126"/>
                </a:lnTo>
                <a:lnTo>
                  <a:pt x="865" y="1142"/>
                </a:lnTo>
                <a:lnTo>
                  <a:pt x="829" y="1169"/>
                </a:lnTo>
                <a:lnTo>
                  <a:pt x="811" y="1190"/>
                </a:lnTo>
                <a:lnTo>
                  <a:pt x="795" y="1206"/>
                </a:lnTo>
                <a:lnTo>
                  <a:pt x="776" y="1190"/>
                </a:lnTo>
                <a:lnTo>
                  <a:pt x="767" y="1165"/>
                </a:lnTo>
                <a:lnTo>
                  <a:pt x="745" y="1167"/>
                </a:lnTo>
                <a:lnTo>
                  <a:pt x="724" y="1178"/>
                </a:lnTo>
                <a:lnTo>
                  <a:pt x="719" y="1151"/>
                </a:lnTo>
                <a:lnTo>
                  <a:pt x="708" y="1125"/>
                </a:lnTo>
                <a:lnTo>
                  <a:pt x="672" y="1119"/>
                </a:lnTo>
                <a:lnTo>
                  <a:pt x="637" y="1114"/>
                </a:lnTo>
                <a:lnTo>
                  <a:pt x="624" y="1084"/>
                </a:lnTo>
                <a:lnTo>
                  <a:pt x="624" y="1053"/>
                </a:lnTo>
                <a:lnTo>
                  <a:pt x="623" y="1027"/>
                </a:lnTo>
                <a:lnTo>
                  <a:pt x="599" y="998"/>
                </a:lnTo>
                <a:lnTo>
                  <a:pt x="592" y="966"/>
                </a:lnTo>
                <a:lnTo>
                  <a:pt x="592" y="927"/>
                </a:lnTo>
                <a:lnTo>
                  <a:pt x="587" y="891"/>
                </a:lnTo>
                <a:lnTo>
                  <a:pt x="553" y="868"/>
                </a:lnTo>
                <a:lnTo>
                  <a:pt x="523" y="843"/>
                </a:lnTo>
                <a:lnTo>
                  <a:pt x="494" y="833"/>
                </a:lnTo>
                <a:lnTo>
                  <a:pt x="454" y="833"/>
                </a:lnTo>
                <a:lnTo>
                  <a:pt x="418" y="811"/>
                </a:lnTo>
                <a:lnTo>
                  <a:pt x="388" y="792"/>
                </a:lnTo>
                <a:lnTo>
                  <a:pt x="341" y="781"/>
                </a:lnTo>
                <a:lnTo>
                  <a:pt x="302" y="779"/>
                </a:lnTo>
                <a:lnTo>
                  <a:pt x="274" y="777"/>
                </a:lnTo>
                <a:lnTo>
                  <a:pt x="251" y="758"/>
                </a:lnTo>
                <a:lnTo>
                  <a:pt x="222" y="747"/>
                </a:lnTo>
                <a:lnTo>
                  <a:pt x="201" y="728"/>
                </a:lnTo>
                <a:lnTo>
                  <a:pt x="169" y="738"/>
                </a:lnTo>
                <a:lnTo>
                  <a:pt x="139" y="749"/>
                </a:lnTo>
                <a:lnTo>
                  <a:pt x="103" y="751"/>
                </a:lnTo>
                <a:lnTo>
                  <a:pt x="82" y="742"/>
                </a:lnTo>
                <a:lnTo>
                  <a:pt x="58" y="744"/>
                </a:lnTo>
                <a:lnTo>
                  <a:pt x="42" y="720"/>
                </a:lnTo>
                <a:lnTo>
                  <a:pt x="26" y="704"/>
                </a:lnTo>
                <a:lnTo>
                  <a:pt x="5" y="653"/>
                </a:lnTo>
                <a:lnTo>
                  <a:pt x="0" y="610"/>
                </a:lnTo>
                <a:lnTo>
                  <a:pt x="7" y="585"/>
                </a:lnTo>
                <a:lnTo>
                  <a:pt x="16" y="555"/>
                </a:lnTo>
                <a:lnTo>
                  <a:pt x="62" y="558"/>
                </a:lnTo>
                <a:lnTo>
                  <a:pt x="83" y="571"/>
                </a:lnTo>
                <a:lnTo>
                  <a:pt x="105" y="599"/>
                </a:lnTo>
                <a:lnTo>
                  <a:pt x="137" y="630"/>
                </a:lnTo>
                <a:lnTo>
                  <a:pt x="179" y="619"/>
                </a:lnTo>
                <a:lnTo>
                  <a:pt x="201" y="608"/>
                </a:lnTo>
                <a:lnTo>
                  <a:pt x="210" y="585"/>
                </a:lnTo>
                <a:lnTo>
                  <a:pt x="195" y="550"/>
                </a:lnTo>
                <a:lnTo>
                  <a:pt x="183" y="514"/>
                </a:lnTo>
                <a:lnTo>
                  <a:pt x="179" y="487"/>
                </a:lnTo>
                <a:lnTo>
                  <a:pt x="158" y="450"/>
                </a:lnTo>
                <a:lnTo>
                  <a:pt x="139" y="396"/>
                </a:lnTo>
                <a:lnTo>
                  <a:pt x="124" y="356"/>
                </a:lnTo>
                <a:lnTo>
                  <a:pt x="92" y="332"/>
                </a:lnTo>
                <a:lnTo>
                  <a:pt x="71" y="270"/>
                </a:lnTo>
                <a:lnTo>
                  <a:pt x="96" y="256"/>
                </a:lnTo>
                <a:lnTo>
                  <a:pt x="119" y="252"/>
                </a:lnTo>
                <a:lnTo>
                  <a:pt x="133" y="281"/>
                </a:lnTo>
                <a:lnTo>
                  <a:pt x="158" y="309"/>
                </a:lnTo>
                <a:lnTo>
                  <a:pt x="179" y="270"/>
                </a:lnTo>
                <a:lnTo>
                  <a:pt x="179" y="247"/>
                </a:lnTo>
                <a:lnTo>
                  <a:pt x="187" y="202"/>
                </a:lnTo>
                <a:lnTo>
                  <a:pt x="183" y="128"/>
                </a:lnTo>
                <a:lnTo>
                  <a:pt x="188" y="103"/>
                </a:lnTo>
                <a:lnTo>
                  <a:pt x="158" y="78"/>
                </a:lnTo>
                <a:lnTo>
                  <a:pt x="133" y="39"/>
                </a:lnTo>
                <a:lnTo>
                  <a:pt x="181" y="28"/>
                </a:lnTo>
                <a:lnTo>
                  <a:pt x="204" y="33"/>
                </a:lnTo>
                <a:lnTo>
                  <a:pt x="222" y="0"/>
                </a:lnTo>
                <a:lnTo>
                  <a:pt x="260" y="19"/>
                </a:lnTo>
                <a:lnTo>
                  <a:pt x="281" y="19"/>
                </a:lnTo>
                <a:lnTo>
                  <a:pt x="297" y="60"/>
                </a:lnTo>
                <a:lnTo>
                  <a:pt x="290" y="96"/>
                </a:lnTo>
                <a:lnTo>
                  <a:pt x="304" y="156"/>
                </a:lnTo>
                <a:lnTo>
                  <a:pt x="320" y="190"/>
                </a:lnTo>
                <a:lnTo>
                  <a:pt x="363" y="178"/>
                </a:lnTo>
                <a:lnTo>
                  <a:pt x="386" y="194"/>
                </a:lnTo>
                <a:lnTo>
                  <a:pt x="407" y="186"/>
                </a:lnTo>
                <a:lnTo>
                  <a:pt x="413" y="162"/>
                </a:lnTo>
                <a:lnTo>
                  <a:pt x="425" y="190"/>
                </a:lnTo>
                <a:lnTo>
                  <a:pt x="448" y="215"/>
                </a:lnTo>
                <a:lnTo>
                  <a:pt x="448" y="243"/>
                </a:lnTo>
                <a:lnTo>
                  <a:pt x="454" y="284"/>
                </a:lnTo>
                <a:lnTo>
                  <a:pt x="484" y="306"/>
                </a:lnTo>
                <a:lnTo>
                  <a:pt x="519" y="311"/>
                </a:lnTo>
                <a:lnTo>
                  <a:pt x="560" y="295"/>
                </a:lnTo>
                <a:lnTo>
                  <a:pt x="573" y="281"/>
                </a:lnTo>
                <a:lnTo>
                  <a:pt x="592" y="238"/>
                </a:lnTo>
                <a:lnTo>
                  <a:pt x="626" y="226"/>
                </a:lnTo>
                <a:lnTo>
                  <a:pt x="648" y="220"/>
                </a:lnTo>
                <a:lnTo>
                  <a:pt x="664" y="231"/>
                </a:lnTo>
                <a:lnTo>
                  <a:pt x="690" y="252"/>
                </a:lnTo>
                <a:lnTo>
                  <a:pt x="713" y="258"/>
                </a:lnTo>
                <a:lnTo>
                  <a:pt x="722" y="295"/>
                </a:lnTo>
                <a:lnTo>
                  <a:pt x="767" y="306"/>
                </a:lnTo>
                <a:lnTo>
                  <a:pt x="785" y="329"/>
                </a:lnTo>
                <a:lnTo>
                  <a:pt x="811" y="341"/>
                </a:lnTo>
                <a:lnTo>
                  <a:pt x="813" y="357"/>
                </a:lnTo>
                <a:lnTo>
                  <a:pt x="843" y="343"/>
                </a:lnTo>
                <a:lnTo>
                  <a:pt x="863" y="359"/>
                </a:lnTo>
                <a:lnTo>
                  <a:pt x="877" y="359"/>
                </a:lnTo>
                <a:lnTo>
                  <a:pt x="913" y="405"/>
                </a:lnTo>
                <a:lnTo>
                  <a:pt x="925" y="455"/>
                </a:lnTo>
                <a:lnTo>
                  <a:pt x="929" y="514"/>
                </a:lnTo>
                <a:lnTo>
                  <a:pt x="964" y="544"/>
                </a:lnTo>
                <a:lnTo>
                  <a:pt x="1028" y="544"/>
                </a:lnTo>
                <a:lnTo>
                  <a:pt x="1037" y="589"/>
                </a:lnTo>
                <a:lnTo>
                  <a:pt x="1048" y="628"/>
                </a:lnTo>
                <a:lnTo>
                  <a:pt x="1043" y="662"/>
                </a:lnTo>
                <a:lnTo>
                  <a:pt x="1048" y="687"/>
                </a:lnTo>
                <a:lnTo>
                  <a:pt x="1046" y="713"/>
                </a:lnTo>
                <a:lnTo>
                  <a:pt x="1066" y="733"/>
                </a:lnTo>
                <a:lnTo>
                  <a:pt x="1080" y="763"/>
                </a:lnTo>
                <a:lnTo>
                  <a:pt x="1092" y="792"/>
                </a:lnTo>
                <a:lnTo>
                  <a:pt x="1105" y="827"/>
                </a:lnTo>
                <a:lnTo>
                  <a:pt x="1123" y="863"/>
                </a:lnTo>
                <a:lnTo>
                  <a:pt x="1160" y="858"/>
                </a:lnTo>
                <a:lnTo>
                  <a:pt x="1185" y="834"/>
                </a:lnTo>
                <a:lnTo>
                  <a:pt x="1197" y="793"/>
                </a:lnTo>
                <a:lnTo>
                  <a:pt x="1222" y="790"/>
                </a:lnTo>
                <a:lnTo>
                  <a:pt x="1238" y="804"/>
                </a:lnTo>
                <a:lnTo>
                  <a:pt x="1272" y="786"/>
                </a:lnTo>
                <a:lnTo>
                  <a:pt x="1301" y="781"/>
                </a:lnTo>
                <a:lnTo>
                  <a:pt x="1331" y="786"/>
                </a:lnTo>
                <a:lnTo>
                  <a:pt x="1340" y="802"/>
                </a:lnTo>
                <a:lnTo>
                  <a:pt x="1335" y="829"/>
                </a:lnTo>
                <a:lnTo>
                  <a:pt x="1331" y="858"/>
                </a:lnTo>
                <a:close/>
              </a:path>
            </a:pathLst>
          </a:custGeom>
          <a:solidFill>
            <a:srgbClr val="66f56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3" name=""/>
          <p:cNvSpPr/>
          <p:nvPr/>
        </p:nvSpPr>
        <p:spPr>
          <a:xfrm>
            <a:off x="4138560" y="2400480"/>
            <a:ext cx="577800" cy="290160"/>
          </a:xfrm>
          <a:custGeom>
            <a:avLst/>
            <a:gdLst/>
            <a:ahLst/>
            <a:rect l="l" t="t" r="r" b="b"/>
            <a:pathLst>
              <a:path w="730" h="367">
                <a:moveTo>
                  <a:pt x="0" y="354"/>
                </a:moveTo>
                <a:lnTo>
                  <a:pt x="9" y="367"/>
                </a:lnTo>
                <a:lnTo>
                  <a:pt x="46" y="338"/>
                </a:lnTo>
                <a:lnTo>
                  <a:pt x="48" y="337"/>
                </a:lnTo>
                <a:lnTo>
                  <a:pt x="82" y="296"/>
                </a:lnTo>
                <a:lnTo>
                  <a:pt x="82" y="296"/>
                </a:lnTo>
                <a:lnTo>
                  <a:pt x="101" y="265"/>
                </a:lnTo>
                <a:lnTo>
                  <a:pt x="101" y="264"/>
                </a:lnTo>
                <a:lnTo>
                  <a:pt x="121" y="226"/>
                </a:lnTo>
                <a:lnTo>
                  <a:pt x="137" y="200"/>
                </a:lnTo>
                <a:lnTo>
                  <a:pt x="137" y="200"/>
                </a:lnTo>
                <a:lnTo>
                  <a:pt x="144" y="182"/>
                </a:lnTo>
                <a:lnTo>
                  <a:pt x="137" y="178"/>
                </a:lnTo>
                <a:lnTo>
                  <a:pt x="142" y="184"/>
                </a:lnTo>
                <a:lnTo>
                  <a:pt x="142" y="185"/>
                </a:lnTo>
                <a:lnTo>
                  <a:pt x="178" y="153"/>
                </a:lnTo>
                <a:lnTo>
                  <a:pt x="180" y="150"/>
                </a:lnTo>
                <a:lnTo>
                  <a:pt x="190" y="127"/>
                </a:lnTo>
                <a:lnTo>
                  <a:pt x="190" y="127"/>
                </a:lnTo>
                <a:lnTo>
                  <a:pt x="198" y="105"/>
                </a:lnTo>
                <a:lnTo>
                  <a:pt x="210" y="71"/>
                </a:lnTo>
                <a:lnTo>
                  <a:pt x="203" y="68"/>
                </a:lnTo>
                <a:lnTo>
                  <a:pt x="208" y="73"/>
                </a:lnTo>
                <a:lnTo>
                  <a:pt x="208" y="73"/>
                </a:lnTo>
                <a:lnTo>
                  <a:pt x="237" y="45"/>
                </a:lnTo>
                <a:lnTo>
                  <a:pt x="231" y="39"/>
                </a:lnTo>
                <a:lnTo>
                  <a:pt x="237" y="47"/>
                </a:lnTo>
                <a:lnTo>
                  <a:pt x="258" y="32"/>
                </a:lnTo>
                <a:lnTo>
                  <a:pt x="253" y="25"/>
                </a:lnTo>
                <a:lnTo>
                  <a:pt x="255" y="32"/>
                </a:lnTo>
                <a:lnTo>
                  <a:pt x="281" y="27"/>
                </a:lnTo>
                <a:lnTo>
                  <a:pt x="313" y="22"/>
                </a:lnTo>
                <a:lnTo>
                  <a:pt x="311" y="14"/>
                </a:lnTo>
                <a:lnTo>
                  <a:pt x="311" y="23"/>
                </a:lnTo>
                <a:lnTo>
                  <a:pt x="360" y="22"/>
                </a:lnTo>
                <a:lnTo>
                  <a:pt x="361" y="20"/>
                </a:lnTo>
                <a:lnTo>
                  <a:pt x="395" y="14"/>
                </a:lnTo>
                <a:lnTo>
                  <a:pt x="393" y="7"/>
                </a:lnTo>
                <a:lnTo>
                  <a:pt x="392" y="14"/>
                </a:lnTo>
                <a:lnTo>
                  <a:pt x="413" y="20"/>
                </a:lnTo>
                <a:lnTo>
                  <a:pt x="415" y="13"/>
                </a:lnTo>
                <a:lnTo>
                  <a:pt x="413" y="20"/>
                </a:lnTo>
                <a:lnTo>
                  <a:pt x="466" y="38"/>
                </a:lnTo>
                <a:lnTo>
                  <a:pt x="466" y="38"/>
                </a:lnTo>
                <a:lnTo>
                  <a:pt x="513" y="50"/>
                </a:lnTo>
                <a:lnTo>
                  <a:pt x="514" y="43"/>
                </a:lnTo>
                <a:lnTo>
                  <a:pt x="511" y="50"/>
                </a:lnTo>
                <a:lnTo>
                  <a:pt x="532" y="64"/>
                </a:lnTo>
                <a:lnTo>
                  <a:pt x="536" y="57"/>
                </a:lnTo>
                <a:lnTo>
                  <a:pt x="529" y="57"/>
                </a:lnTo>
                <a:lnTo>
                  <a:pt x="530" y="89"/>
                </a:lnTo>
                <a:lnTo>
                  <a:pt x="532" y="95"/>
                </a:lnTo>
                <a:lnTo>
                  <a:pt x="538" y="96"/>
                </a:lnTo>
                <a:lnTo>
                  <a:pt x="539" y="96"/>
                </a:lnTo>
                <a:lnTo>
                  <a:pt x="568" y="91"/>
                </a:lnTo>
                <a:lnTo>
                  <a:pt x="571" y="89"/>
                </a:lnTo>
                <a:lnTo>
                  <a:pt x="573" y="87"/>
                </a:lnTo>
                <a:lnTo>
                  <a:pt x="584" y="61"/>
                </a:lnTo>
                <a:lnTo>
                  <a:pt x="577" y="57"/>
                </a:lnTo>
                <a:lnTo>
                  <a:pt x="584" y="61"/>
                </a:lnTo>
                <a:lnTo>
                  <a:pt x="596" y="38"/>
                </a:lnTo>
                <a:lnTo>
                  <a:pt x="589" y="34"/>
                </a:lnTo>
                <a:lnTo>
                  <a:pt x="593" y="41"/>
                </a:lnTo>
                <a:lnTo>
                  <a:pt x="630" y="27"/>
                </a:lnTo>
                <a:lnTo>
                  <a:pt x="627" y="20"/>
                </a:lnTo>
                <a:lnTo>
                  <a:pt x="628" y="27"/>
                </a:lnTo>
                <a:lnTo>
                  <a:pt x="659" y="20"/>
                </a:lnTo>
                <a:lnTo>
                  <a:pt x="657" y="13"/>
                </a:lnTo>
                <a:lnTo>
                  <a:pt x="657" y="22"/>
                </a:lnTo>
                <a:lnTo>
                  <a:pt x="682" y="23"/>
                </a:lnTo>
                <a:lnTo>
                  <a:pt x="682" y="14"/>
                </a:lnTo>
                <a:lnTo>
                  <a:pt x="678" y="22"/>
                </a:lnTo>
                <a:lnTo>
                  <a:pt x="705" y="41"/>
                </a:lnTo>
                <a:lnTo>
                  <a:pt x="721" y="54"/>
                </a:lnTo>
                <a:lnTo>
                  <a:pt x="730" y="41"/>
                </a:lnTo>
                <a:lnTo>
                  <a:pt x="714" y="29"/>
                </a:lnTo>
                <a:lnTo>
                  <a:pt x="687" y="9"/>
                </a:lnTo>
                <a:lnTo>
                  <a:pt x="683" y="7"/>
                </a:lnTo>
                <a:lnTo>
                  <a:pt x="659" y="6"/>
                </a:lnTo>
                <a:lnTo>
                  <a:pt x="655" y="6"/>
                </a:lnTo>
                <a:lnTo>
                  <a:pt x="625" y="13"/>
                </a:lnTo>
                <a:lnTo>
                  <a:pt x="625" y="13"/>
                </a:lnTo>
                <a:lnTo>
                  <a:pt x="587" y="27"/>
                </a:lnTo>
                <a:lnTo>
                  <a:pt x="584" y="29"/>
                </a:lnTo>
                <a:lnTo>
                  <a:pt x="584" y="30"/>
                </a:lnTo>
                <a:lnTo>
                  <a:pt x="571" y="54"/>
                </a:lnTo>
                <a:lnTo>
                  <a:pt x="570" y="57"/>
                </a:lnTo>
                <a:lnTo>
                  <a:pt x="570" y="55"/>
                </a:lnTo>
                <a:lnTo>
                  <a:pt x="559" y="82"/>
                </a:lnTo>
                <a:lnTo>
                  <a:pt x="561" y="79"/>
                </a:lnTo>
                <a:lnTo>
                  <a:pt x="559" y="84"/>
                </a:lnTo>
                <a:lnTo>
                  <a:pt x="566" y="84"/>
                </a:lnTo>
                <a:lnTo>
                  <a:pt x="566" y="77"/>
                </a:lnTo>
                <a:lnTo>
                  <a:pt x="538" y="82"/>
                </a:lnTo>
                <a:lnTo>
                  <a:pt x="543" y="84"/>
                </a:lnTo>
                <a:lnTo>
                  <a:pt x="538" y="82"/>
                </a:lnTo>
                <a:lnTo>
                  <a:pt x="538" y="89"/>
                </a:lnTo>
                <a:lnTo>
                  <a:pt x="546" y="89"/>
                </a:lnTo>
                <a:lnTo>
                  <a:pt x="545" y="57"/>
                </a:lnTo>
                <a:lnTo>
                  <a:pt x="541" y="52"/>
                </a:lnTo>
                <a:lnTo>
                  <a:pt x="541" y="52"/>
                </a:lnTo>
                <a:lnTo>
                  <a:pt x="520" y="38"/>
                </a:lnTo>
                <a:lnTo>
                  <a:pt x="516" y="36"/>
                </a:lnTo>
                <a:lnTo>
                  <a:pt x="470" y="23"/>
                </a:lnTo>
                <a:lnTo>
                  <a:pt x="468" y="30"/>
                </a:lnTo>
                <a:lnTo>
                  <a:pt x="472" y="23"/>
                </a:lnTo>
                <a:lnTo>
                  <a:pt x="418" y="6"/>
                </a:lnTo>
                <a:lnTo>
                  <a:pt x="416" y="6"/>
                </a:lnTo>
                <a:lnTo>
                  <a:pt x="395" y="0"/>
                </a:lnTo>
                <a:lnTo>
                  <a:pt x="393" y="0"/>
                </a:lnTo>
                <a:lnTo>
                  <a:pt x="360" y="6"/>
                </a:lnTo>
                <a:lnTo>
                  <a:pt x="360" y="13"/>
                </a:lnTo>
                <a:lnTo>
                  <a:pt x="360" y="6"/>
                </a:lnTo>
                <a:lnTo>
                  <a:pt x="311" y="7"/>
                </a:lnTo>
                <a:lnTo>
                  <a:pt x="311" y="7"/>
                </a:lnTo>
                <a:lnTo>
                  <a:pt x="279" y="13"/>
                </a:lnTo>
                <a:lnTo>
                  <a:pt x="253" y="18"/>
                </a:lnTo>
                <a:lnTo>
                  <a:pt x="249" y="20"/>
                </a:lnTo>
                <a:lnTo>
                  <a:pt x="228" y="34"/>
                </a:lnTo>
                <a:lnTo>
                  <a:pt x="226" y="34"/>
                </a:lnTo>
                <a:lnTo>
                  <a:pt x="198" y="63"/>
                </a:lnTo>
                <a:lnTo>
                  <a:pt x="198" y="63"/>
                </a:lnTo>
                <a:lnTo>
                  <a:pt x="196" y="68"/>
                </a:lnTo>
                <a:lnTo>
                  <a:pt x="196" y="66"/>
                </a:lnTo>
                <a:lnTo>
                  <a:pt x="183" y="100"/>
                </a:lnTo>
                <a:lnTo>
                  <a:pt x="176" y="121"/>
                </a:lnTo>
                <a:lnTo>
                  <a:pt x="183" y="123"/>
                </a:lnTo>
                <a:lnTo>
                  <a:pt x="178" y="120"/>
                </a:lnTo>
                <a:lnTo>
                  <a:pt x="167" y="143"/>
                </a:lnTo>
                <a:lnTo>
                  <a:pt x="173" y="146"/>
                </a:lnTo>
                <a:lnTo>
                  <a:pt x="167" y="141"/>
                </a:lnTo>
                <a:lnTo>
                  <a:pt x="132" y="173"/>
                </a:lnTo>
                <a:lnTo>
                  <a:pt x="132" y="173"/>
                </a:lnTo>
                <a:lnTo>
                  <a:pt x="130" y="178"/>
                </a:lnTo>
                <a:lnTo>
                  <a:pt x="130" y="176"/>
                </a:lnTo>
                <a:lnTo>
                  <a:pt x="123" y="194"/>
                </a:lnTo>
                <a:lnTo>
                  <a:pt x="130" y="196"/>
                </a:lnTo>
                <a:lnTo>
                  <a:pt x="125" y="192"/>
                </a:lnTo>
                <a:lnTo>
                  <a:pt x="109" y="219"/>
                </a:lnTo>
                <a:lnTo>
                  <a:pt x="89" y="257"/>
                </a:lnTo>
                <a:lnTo>
                  <a:pt x="94" y="260"/>
                </a:lnTo>
                <a:lnTo>
                  <a:pt x="89" y="257"/>
                </a:lnTo>
                <a:lnTo>
                  <a:pt x="69" y="287"/>
                </a:lnTo>
                <a:lnTo>
                  <a:pt x="75" y="290"/>
                </a:lnTo>
                <a:lnTo>
                  <a:pt x="69" y="285"/>
                </a:lnTo>
                <a:lnTo>
                  <a:pt x="36" y="326"/>
                </a:lnTo>
                <a:lnTo>
                  <a:pt x="41" y="331"/>
                </a:lnTo>
                <a:lnTo>
                  <a:pt x="37" y="326"/>
                </a:lnTo>
                <a:lnTo>
                  <a:pt x="0" y="354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4" name=""/>
          <p:cNvSpPr/>
          <p:nvPr/>
        </p:nvSpPr>
        <p:spPr>
          <a:xfrm>
            <a:off x="3917880" y="2697120"/>
            <a:ext cx="714600" cy="560520"/>
          </a:xfrm>
          <a:custGeom>
            <a:avLst/>
            <a:gdLst/>
            <a:ahLst/>
            <a:rect l="l" t="t" r="r" b="b"/>
            <a:pathLst>
              <a:path w="901" h="707">
                <a:moveTo>
                  <a:pt x="828" y="605"/>
                </a:moveTo>
                <a:lnTo>
                  <a:pt x="778" y="593"/>
                </a:lnTo>
                <a:lnTo>
                  <a:pt x="694" y="630"/>
                </a:lnTo>
                <a:lnTo>
                  <a:pt x="657" y="605"/>
                </a:lnTo>
                <a:lnTo>
                  <a:pt x="620" y="593"/>
                </a:lnTo>
                <a:lnTo>
                  <a:pt x="584" y="605"/>
                </a:lnTo>
                <a:lnTo>
                  <a:pt x="547" y="593"/>
                </a:lnTo>
                <a:lnTo>
                  <a:pt x="511" y="630"/>
                </a:lnTo>
                <a:lnTo>
                  <a:pt x="461" y="643"/>
                </a:lnTo>
                <a:lnTo>
                  <a:pt x="451" y="655"/>
                </a:lnTo>
                <a:lnTo>
                  <a:pt x="451" y="680"/>
                </a:lnTo>
                <a:lnTo>
                  <a:pt x="424" y="707"/>
                </a:lnTo>
                <a:lnTo>
                  <a:pt x="340" y="680"/>
                </a:lnTo>
                <a:lnTo>
                  <a:pt x="267" y="655"/>
                </a:lnTo>
                <a:lnTo>
                  <a:pt x="171" y="643"/>
                </a:lnTo>
                <a:lnTo>
                  <a:pt x="123" y="630"/>
                </a:lnTo>
                <a:lnTo>
                  <a:pt x="96" y="554"/>
                </a:lnTo>
                <a:lnTo>
                  <a:pt x="61" y="541"/>
                </a:lnTo>
                <a:lnTo>
                  <a:pt x="13" y="541"/>
                </a:lnTo>
                <a:lnTo>
                  <a:pt x="0" y="531"/>
                </a:lnTo>
                <a:lnTo>
                  <a:pt x="24" y="427"/>
                </a:lnTo>
                <a:lnTo>
                  <a:pt x="38" y="353"/>
                </a:lnTo>
                <a:lnTo>
                  <a:pt x="38" y="329"/>
                </a:lnTo>
                <a:lnTo>
                  <a:pt x="38" y="278"/>
                </a:lnTo>
                <a:lnTo>
                  <a:pt x="61" y="265"/>
                </a:lnTo>
                <a:lnTo>
                  <a:pt x="84" y="176"/>
                </a:lnTo>
                <a:lnTo>
                  <a:pt x="123" y="139"/>
                </a:lnTo>
                <a:lnTo>
                  <a:pt x="134" y="102"/>
                </a:lnTo>
                <a:lnTo>
                  <a:pt x="230" y="29"/>
                </a:lnTo>
                <a:lnTo>
                  <a:pt x="307" y="0"/>
                </a:lnTo>
                <a:lnTo>
                  <a:pt x="339" y="18"/>
                </a:lnTo>
                <a:lnTo>
                  <a:pt x="388" y="50"/>
                </a:lnTo>
                <a:lnTo>
                  <a:pt x="461" y="50"/>
                </a:lnTo>
                <a:lnTo>
                  <a:pt x="559" y="102"/>
                </a:lnTo>
                <a:lnTo>
                  <a:pt x="630" y="102"/>
                </a:lnTo>
                <a:lnTo>
                  <a:pt x="694" y="164"/>
                </a:lnTo>
                <a:lnTo>
                  <a:pt x="707" y="265"/>
                </a:lnTo>
                <a:lnTo>
                  <a:pt x="741" y="329"/>
                </a:lnTo>
                <a:lnTo>
                  <a:pt x="730" y="353"/>
                </a:lnTo>
                <a:lnTo>
                  <a:pt x="741" y="379"/>
                </a:lnTo>
                <a:lnTo>
                  <a:pt x="828" y="390"/>
                </a:lnTo>
                <a:lnTo>
                  <a:pt x="840" y="454"/>
                </a:lnTo>
                <a:lnTo>
                  <a:pt x="864" y="427"/>
                </a:lnTo>
                <a:lnTo>
                  <a:pt x="887" y="454"/>
                </a:lnTo>
                <a:lnTo>
                  <a:pt x="887" y="466"/>
                </a:lnTo>
                <a:lnTo>
                  <a:pt x="901" y="479"/>
                </a:lnTo>
                <a:lnTo>
                  <a:pt x="876" y="504"/>
                </a:lnTo>
                <a:lnTo>
                  <a:pt x="840" y="504"/>
                </a:lnTo>
                <a:lnTo>
                  <a:pt x="816" y="516"/>
                </a:lnTo>
                <a:lnTo>
                  <a:pt x="805" y="516"/>
                </a:lnTo>
                <a:lnTo>
                  <a:pt x="840" y="554"/>
                </a:lnTo>
                <a:lnTo>
                  <a:pt x="828" y="605"/>
                </a:lnTo>
              </a:path>
            </a:pathLst>
          </a:custGeom>
          <a:noFill/>
          <a:ln w="11160">
            <a:solidFill>
              <a:srgbClr val="676767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5" name=""/>
          <p:cNvSpPr/>
          <p:nvPr/>
        </p:nvSpPr>
        <p:spPr>
          <a:xfrm>
            <a:off x="3990960" y="2117880"/>
            <a:ext cx="1063800" cy="957240"/>
          </a:xfrm>
          <a:custGeom>
            <a:avLst/>
            <a:gdLst/>
            <a:ahLst/>
            <a:rect l="l" t="t" r="r" b="b"/>
            <a:pathLst>
              <a:path w="1340" h="1205">
                <a:moveTo>
                  <a:pt x="795" y="1205"/>
                </a:moveTo>
                <a:lnTo>
                  <a:pt x="797" y="1198"/>
                </a:lnTo>
                <a:lnTo>
                  <a:pt x="797" y="1196"/>
                </a:lnTo>
                <a:lnTo>
                  <a:pt x="799" y="1193"/>
                </a:lnTo>
                <a:lnTo>
                  <a:pt x="808" y="1186"/>
                </a:lnTo>
                <a:lnTo>
                  <a:pt x="819" y="1179"/>
                </a:lnTo>
                <a:lnTo>
                  <a:pt x="829" y="1172"/>
                </a:lnTo>
                <a:lnTo>
                  <a:pt x="840" y="1166"/>
                </a:lnTo>
                <a:lnTo>
                  <a:pt x="852" y="1152"/>
                </a:lnTo>
                <a:lnTo>
                  <a:pt x="858" y="1145"/>
                </a:lnTo>
                <a:lnTo>
                  <a:pt x="865" y="1139"/>
                </a:lnTo>
                <a:lnTo>
                  <a:pt x="870" y="1132"/>
                </a:lnTo>
                <a:lnTo>
                  <a:pt x="876" y="1129"/>
                </a:lnTo>
                <a:lnTo>
                  <a:pt x="881" y="1125"/>
                </a:lnTo>
                <a:lnTo>
                  <a:pt x="890" y="1122"/>
                </a:lnTo>
                <a:lnTo>
                  <a:pt x="904" y="1109"/>
                </a:lnTo>
                <a:lnTo>
                  <a:pt x="920" y="1100"/>
                </a:lnTo>
                <a:lnTo>
                  <a:pt x="940" y="1090"/>
                </a:lnTo>
                <a:lnTo>
                  <a:pt x="956" y="1083"/>
                </a:lnTo>
                <a:lnTo>
                  <a:pt x="973" y="1068"/>
                </a:lnTo>
                <a:lnTo>
                  <a:pt x="995" y="1058"/>
                </a:lnTo>
                <a:lnTo>
                  <a:pt x="1018" y="1050"/>
                </a:lnTo>
                <a:lnTo>
                  <a:pt x="1043" y="1045"/>
                </a:lnTo>
                <a:lnTo>
                  <a:pt x="1075" y="1031"/>
                </a:lnTo>
                <a:lnTo>
                  <a:pt x="1109" y="1015"/>
                </a:lnTo>
                <a:lnTo>
                  <a:pt x="1139" y="999"/>
                </a:lnTo>
                <a:lnTo>
                  <a:pt x="1175" y="986"/>
                </a:lnTo>
                <a:lnTo>
                  <a:pt x="1199" y="979"/>
                </a:lnTo>
                <a:lnTo>
                  <a:pt x="1223" y="970"/>
                </a:lnTo>
                <a:lnTo>
                  <a:pt x="1226" y="969"/>
                </a:lnTo>
                <a:lnTo>
                  <a:pt x="1233" y="967"/>
                </a:lnTo>
                <a:lnTo>
                  <a:pt x="1239" y="965"/>
                </a:lnTo>
                <a:lnTo>
                  <a:pt x="1240" y="965"/>
                </a:lnTo>
                <a:lnTo>
                  <a:pt x="1253" y="951"/>
                </a:lnTo>
                <a:lnTo>
                  <a:pt x="1258" y="947"/>
                </a:lnTo>
                <a:lnTo>
                  <a:pt x="1265" y="938"/>
                </a:lnTo>
                <a:lnTo>
                  <a:pt x="1260" y="924"/>
                </a:lnTo>
                <a:lnTo>
                  <a:pt x="1258" y="910"/>
                </a:lnTo>
                <a:lnTo>
                  <a:pt x="1256" y="897"/>
                </a:lnTo>
                <a:lnTo>
                  <a:pt x="1256" y="888"/>
                </a:lnTo>
                <a:lnTo>
                  <a:pt x="1260" y="881"/>
                </a:lnTo>
                <a:lnTo>
                  <a:pt x="1267" y="880"/>
                </a:lnTo>
                <a:lnTo>
                  <a:pt x="1276" y="883"/>
                </a:lnTo>
                <a:lnTo>
                  <a:pt x="1290" y="890"/>
                </a:lnTo>
                <a:lnTo>
                  <a:pt x="1294" y="881"/>
                </a:lnTo>
                <a:lnTo>
                  <a:pt x="1297" y="872"/>
                </a:lnTo>
                <a:lnTo>
                  <a:pt x="1301" y="865"/>
                </a:lnTo>
                <a:lnTo>
                  <a:pt x="1308" y="862"/>
                </a:lnTo>
                <a:lnTo>
                  <a:pt x="1313" y="860"/>
                </a:lnTo>
                <a:lnTo>
                  <a:pt x="1321" y="860"/>
                </a:lnTo>
                <a:lnTo>
                  <a:pt x="1326" y="858"/>
                </a:lnTo>
                <a:lnTo>
                  <a:pt x="1328" y="856"/>
                </a:lnTo>
                <a:lnTo>
                  <a:pt x="1329" y="849"/>
                </a:lnTo>
                <a:lnTo>
                  <a:pt x="1331" y="848"/>
                </a:lnTo>
                <a:lnTo>
                  <a:pt x="1333" y="839"/>
                </a:lnTo>
                <a:lnTo>
                  <a:pt x="1335" y="833"/>
                </a:lnTo>
                <a:lnTo>
                  <a:pt x="1335" y="828"/>
                </a:lnTo>
                <a:lnTo>
                  <a:pt x="1338" y="823"/>
                </a:lnTo>
                <a:lnTo>
                  <a:pt x="1340" y="817"/>
                </a:lnTo>
                <a:lnTo>
                  <a:pt x="1340" y="815"/>
                </a:lnTo>
                <a:lnTo>
                  <a:pt x="1340" y="807"/>
                </a:lnTo>
                <a:lnTo>
                  <a:pt x="1340" y="798"/>
                </a:lnTo>
                <a:lnTo>
                  <a:pt x="1338" y="792"/>
                </a:lnTo>
                <a:lnTo>
                  <a:pt x="1335" y="783"/>
                </a:lnTo>
                <a:lnTo>
                  <a:pt x="1335" y="782"/>
                </a:lnTo>
                <a:lnTo>
                  <a:pt x="1331" y="780"/>
                </a:lnTo>
                <a:lnTo>
                  <a:pt x="1321" y="775"/>
                </a:lnTo>
                <a:lnTo>
                  <a:pt x="1313" y="773"/>
                </a:lnTo>
                <a:lnTo>
                  <a:pt x="1310" y="773"/>
                </a:lnTo>
                <a:lnTo>
                  <a:pt x="1308" y="773"/>
                </a:lnTo>
                <a:lnTo>
                  <a:pt x="1306" y="773"/>
                </a:lnTo>
                <a:lnTo>
                  <a:pt x="1301" y="773"/>
                </a:lnTo>
                <a:lnTo>
                  <a:pt x="1290" y="775"/>
                </a:lnTo>
                <a:lnTo>
                  <a:pt x="1276" y="776"/>
                </a:lnTo>
                <a:lnTo>
                  <a:pt x="1269" y="780"/>
                </a:lnTo>
                <a:lnTo>
                  <a:pt x="1265" y="782"/>
                </a:lnTo>
                <a:lnTo>
                  <a:pt x="1260" y="783"/>
                </a:lnTo>
                <a:lnTo>
                  <a:pt x="1253" y="787"/>
                </a:lnTo>
                <a:lnTo>
                  <a:pt x="1248" y="792"/>
                </a:lnTo>
                <a:lnTo>
                  <a:pt x="1246" y="794"/>
                </a:lnTo>
                <a:lnTo>
                  <a:pt x="1242" y="798"/>
                </a:lnTo>
                <a:lnTo>
                  <a:pt x="1237" y="801"/>
                </a:lnTo>
                <a:lnTo>
                  <a:pt x="1233" y="801"/>
                </a:lnTo>
                <a:lnTo>
                  <a:pt x="1230" y="799"/>
                </a:lnTo>
                <a:lnTo>
                  <a:pt x="1224" y="792"/>
                </a:lnTo>
                <a:lnTo>
                  <a:pt x="1214" y="783"/>
                </a:lnTo>
                <a:lnTo>
                  <a:pt x="1205" y="787"/>
                </a:lnTo>
                <a:lnTo>
                  <a:pt x="1199" y="792"/>
                </a:lnTo>
                <a:lnTo>
                  <a:pt x="1196" y="796"/>
                </a:lnTo>
                <a:lnTo>
                  <a:pt x="1192" y="805"/>
                </a:lnTo>
                <a:lnTo>
                  <a:pt x="1189" y="815"/>
                </a:lnTo>
                <a:lnTo>
                  <a:pt x="1185" y="824"/>
                </a:lnTo>
                <a:lnTo>
                  <a:pt x="1180" y="832"/>
                </a:lnTo>
                <a:lnTo>
                  <a:pt x="1175" y="839"/>
                </a:lnTo>
                <a:lnTo>
                  <a:pt x="1171" y="844"/>
                </a:lnTo>
                <a:lnTo>
                  <a:pt x="1166" y="849"/>
                </a:lnTo>
                <a:lnTo>
                  <a:pt x="1160" y="851"/>
                </a:lnTo>
                <a:lnTo>
                  <a:pt x="1155" y="856"/>
                </a:lnTo>
                <a:lnTo>
                  <a:pt x="1148" y="860"/>
                </a:lnTo>
                <a:lnTo>
                  <a:pt x="1135" y="858"/>
                </a:lnTo>
                <a:lnTo>
                  <a:pt x="1127" y="853"/>
                </a:lnTo>
                <a:lnTo>
                  <a:pt x="1121" y="851"/>
                </a:lnTo>
                <a:lnTo>
                  <a:pt x="1116" y="848"/>
                </a:lnTo>
                <a:lnTo>
                  <a:pt x="1112" y="837"/>
                </a:lnTo>
                <a:lnTo>
                  <a:pt x="1111" y="828"/>
                </a:lnTo>
                <a:lnTo>
                  <a:pt x="1103" y="817"/>
                </a:lnTo>
                <a:lnTo>
                  <a:pt x="1103" y="815"/>
                </a:lnTo>
                <a:lnTo>
                  <a:pt x="1103" y="814"/>
                </a:lnTo>
                <a:lnTo>
                  <a:pt x="1096" y="805"/>
                </a:lnTo>
                <a:lnTo>
                  <a:pt x="1091" y="796"/>
                </a:lnTo>
                <a:lnTo>
                  <a:pt x="1087" y="789"/>
                </a:lnTo>
                <a:lnTo>
                  <a:pt x="1084" y="783"/>
                </a:lnTo>
                <a:lnTo>
                  <a:pt x="1082" y="783"/>
                </a:lnTo>
                <a:lnTo>
                  <a:pt x="1082" y="782"/>
                </a:lnTo>
                <a:lnTo>
                  <a:pt x="1075" y="766"/>
                </a:lnTo>
                <a:lnTo>
                  <a:pt x="1071" y="751"/>
                </a:lnTo>
                <a:lnTo>
                  <a:pt x="1064" y="739"/>
                </a:lnTo>
                <a:lnTo>
                  <a:pt x="1057" y="728"/>
                </a:lnTo>
                <a:lnTo>
                  <a:pt x="1048" y="705"/>
                </a:lnTo>
                <a:lnTo>
                  <a:pt x="1046" y="680"/>
                </a:lnTo>
                <a:lnTo>
                  <a:pt x="1046" y="657"/>
                </a:lnTo>
                <a:lnTo>
                  <a:pt x="1052" y="630"/>
                </a:lnTo>
                <a:lnTo>
                  <a:pt x="1050" y="620"/>
                </a:lnTo>
                <a:lnTo>
                  <a:pt x="1048" y="607"/>
                </a:lnTo>
                <a:lnTo>
                  <a:pt x="1045" y="577"/>
                </a:lnTo>
                <a:lnTo>
                  <a:pt x="1038" y="563"/>
                </a:lnTo>
                <a:lnTo>
                  <a:pt x="1034" y="552"/>
                </a:lnTo>
                <a:lnTo>
                  <a:pt x="1027" y="543"/>
                </a:lnTo>
                <a:lnTo>
                  <a:pt x="1018" y="538"/>
                </a:lnTo>
                <a:lnTo>
                  <a:pt x="1004" y="540"/>
                </a:lnTo>
                <a:lnTo>
                  <a:pt x="988" y="541"/>
                </a:lnTo>
                <a:lnTo>
                  <a:pt x="973" y="541"/>
                </a:lnTo>
                <a:lnTo>
                  <a:pt x="959" y="541"/>
                </a:lnTo>
                <a:lnTo>
                  <a:pt x="950" y="529"/>
                </a:lnTo>
                <a:lnTo>
                  <a:pt x="941" y="518"/>
                </a:lnTo>
                <a:lnTo>
                  <a:pt x="933" y="506"/>
                </a:lnTo>
                <a:lnTo>
                  <a:pt x="929" y="493"/>
                </a:lnTo>
                <a:lnTo>
                  <a:pt x="929" y="463"/>
                </a:lnTo>
                <a:lnTo>
                  <a:pt x="929" y="435"/>
                </a:lnTo>
                <a:lnTo>
                  <a:pt x="927" y="422"/>
                </a:lnTo>
                <a:lnTo>
                  <a:pt x="922" y="410"/>
                </a:lnTo>
                <a:lnTo>
                  <a:pt x="917" y="397"/>
                </a:lnTo>
                <a:lnTo>
                  <a:pt x="906" y="385"/>
                </a:lnTo>
                <a:lnTo>
                  <a:pt x="895" y="376"/>
                </a:lnTo>
                <a:lnTo>
                  <a:pt x="883" y="367"/>
                </a:lnTo>
                <a:lnTo>
                  <a:pt x="858" y="353"/>
                </a:lnTo>
                <a:lnTo>
                  <a:pt x="852" y="349"/>
                </a:lnTo>
                <a:lnTo>
                  <a:pt x="847" y="346"/>
                </a:lnTo>
                <a:lnTo>
                  <a:pt x="842" y="344"/>
                </a:lnTo>
                <a:lnTo>
                  <a:pt x="840" y="340"/>
                </a:lnTo>
                <a:lnTo>
                  <a:pt x="831" y="344"/>
                </a:lnTo>
                <a:lnTo>
                  <a:pt x="828" y="346"/>
                </a:lnTo>
                <a:lnTo>
                  <a:pt x="819" y="349"/>
                </a:lnTo>
                <a:lnTo>
                  <a:pt x="812" y="353"/>
                </a:lnTo>
                <a:lnTo>
                  <a:pt x="810" y="347"/>
                </a:lnTo>
                <a:lnTo>
                  <a:pt x="808" y="344"/>
                </a:lnTo>
                <a:lnTo>
                  <a:pt x="806" y="335"/>
                </a:lnTo>
                <a:lnTo>
                  <a:pt x="803" y="331"/>
                </a:lnTo>
                <a:lnTo>
                  <a:pt x="801" y="330"/>
                </a:lnTo>
                <a:lnTo>
                  <a:pt x="795" y="326"/>
                </a:lnTo>
                <a:lnTo>
                  <a:pt x="783" y="322"/>
                </a:lnTo>
                <a:lnTo>
                  <a:pt x="772" y="317"/>
                </a:lnTo>
                <a:lnTo>
                  <a:pt x="765" y="314"/>
                </a:lnTo>
                <a:lnTo>
                  <a:pt x="763" y="312"/>
                </a:lnTo>
                <a:lnTo>
                  <a:pt x="756" y="310"/>
                </a:lnTo>
                <a:lnTo>
                  <a:pt x="753" y="308"/>
                </a:lnTo>
                <a:lnTo>
                  <a:pt x="751" y="306"/>
                </a:lnTo>
                <a:lnTo>
                  <a:pt x="746" y="305"/>
                </a:lnTo>
                <a:lnTo>
                  <a:pt x="740" y="301"/>
                </a:lnTo>
                <a:lnTo>
                  <a:pt x="733" y="299"/>
                </a:lnTo>
                <a:lnTo>
                  <a:pt x="730" y="297"/>
                </a:lnTo>
                <a:lnTo>
                  <a:pt x="728" y="297"/>
                </a:lnTo>
                <a:lnTo>
                  <a:pt x="726" y="297"/>
                </a:lnTo>
                <a:lnTo>
                  <a:pt x="724" y="297"/>
                </a:lnTo>
                <a:lnTo>
                  <a:pt x="721" y="280"/>
                </a:lnTo>
                <a:lnTo>
                  <a:pt x="715" y="264"/>
                </a:lnTo>
                <a:lnTo>
                  <a:pt x="712" y="258"/>
                </a:lnTo>
                <a:lnTo>
                  <a:pt x="708" y="255"/>
                </a:lnTo>
                <a:lnTo>
                  <a:pt x="699" y="249"/>
                </a:lnTo>
                <a:lnTo>
                  <a:pt x="689" y="246"/>
                </a:lnTo>
                <a:lnTo>
                  <a:pt x="666" y="232"/>
                </a:lnTo>
                <a:lnTo>
                  <a:pt x="653" y="225"/>
                </a:lnTo>
                <a:lnTo>
                  <a:pt x="642" y="219"/>
                </a:lnTo>
                <a:lnTo>
                  <a:pt x="589" y="235"/>
                </a:lnTo>
                <a:lnTo>
                  <a:pt x="584" y="248"/>
                </a:lnTo>
                <a:lnTo>
                  <a:pt x="577" y="262"/>
                </a:lnTo>
                <a:lnTo>
                  <a:pt x="571" y="276"/>
                </a:lnTo>
                <a:lnTo>
                  <a:pt x="562" y="290"/>
                </a:lnTo>
                <a:lnTo>
                  <a:pt x="555" y="296"/>
                </a:lnTo>
                <a:lnTo>
                  <a:pt x="546" y="301"/>
                </a:lnTo>
                <a:lnTo>
                  <a:pt x="541" y="305"/>
                </a:lnTo>
                <a:lnTo>
                  <a:pt x="537" y="306"/>
                </a:lnTo>
                <a:lnTo>
                  <a:pt x="536" y="306"/>
                </a:lnTo>
                <a:lnTo>
                  <a:pt x="514" y="305"/>
                </a:lnTo>
                <a:lnTo>
                  <a:pt x="493" y="299"/>
                </a:lnTo>
                <a:lnTo>
                  <a:pt x="473" y="292"/>
                </a:lnTo>
                <a:lnTo>
                  <a:pt x="464" y="285"/>
                </a:lnTo>
                <a:lnTo>
                  <a:pt x="456" y="280"/>
                </a:lnTo>
                <a:lnTo>
                  <a:pt x="454" y="271"/>
                </a:lnTo>
                <a:lnTo>
                  <a:pt x="452" y="267"/>
                </a:lnTo>
                <a:lnTo>
                  <a:pt x="450" y="260"/>
                </a:lnTo>
                <a:lnTo>
                  <a:pt x="447" y="257"/>
                </a:lnTo>
                <a:lnTo>
                  <a:pt x="447" y="255"/>
                </a:lnTo>
                <a:lnTo>
                  <a:pt x="450" y="248"/>
                </a:lnTo>
                <a:lnTo>
                  <a:pt x="450" y="242"/>
                </a:lnTo>
                <a:lnTo>
                  <a:pt x="447" y="235"/>
                </a:lnTo>
                <a:lnTo>
                  <a:pt x="447" y="228"/>
                </a:lnTo>
                <a:lnTo>
                  <a:pt x="447" y="217"/>
                </a:lnTo>
                <a:lnTo>
                  <a:pt x="445" y="205"/>
                </a:lnTo>
                <a:lnTo>
                  <a:pt x="445" y="203"/>
                </a:lnTo>
                <a:lnTo>
                  <a:pt x="443" y="198"/>
                </a:lnTo>
                <a:lnTo>
                  <a:pt x="434" y="192"/>
                </a:lnTo>
                <a:lnTo>
                  <a:pt x="427" y="185"/>
                </a:lnTo>
                <a:lnTo>
                  <a:pt x="425" y="184"/>
                </a:lnTo>
                <a:lnTo>
                  <a:pt x="424" y="184"/>
                </a:lnTo>
                <a:lnTo>
                  <a:pt x="422" y="168"/>
                </a:lnTo>
                <a:lnTo>
                  <a:pt x="422" y="159"/>
                </a:lnTo>
                <a:lnTo>
                  <a:pt x="418" y="150"/>
                </a:lnTo>
                <a:lnTo>
                  <a:pt x="416" y="148"/>
                </a:lnTo>
                <a:lnTo>
                  <a:pt x="416" y="150"/>
                </a:lnTo>
                <a:lnTo>
                  <a:pt x="416" y="153"/>
                </a:lnTo>
                <a:lnTo>
                  <a:pt x="415" y="159"/>
                </a:lnTo>
                <a:lnTo>
                  <a:pt x="415" y="166"/>
                </a:lnTo>
                <a:lnTo>
                  <a:pt x="411" y="173"/>
                </a:lnTo>
                <a:lnTo>
                  <a:pt x="409" y="182"/>
                </a:lnTo>
                <a:lnTo>
                  <a:pt x="407" y="191"/>
                </a:lnTo>
                <a:lnTo>
                  <a:pt x="406" y="192"/>
                </a:lnTo>
                <a:lnTo>
                  <a:pt x="400" y="192"/>
                </a:lnTo>
                <a:lnTo>
                  <a:pt x="393" y="192"/>
                </a:lnTo>
                <a:lnTo>
                  <a:pt x="386" y="189"/>
                </a:lnTo>
                <a:lnTo>
                  <a:pt x="379" y="182"/>
                </a:lnTo>
                <a:lnTo>
                  <a:pt x="368" y="176"/>
                </a:lnTo>
                <a:lnTo>
                  <a:pt x="361" y="178"/>
                </a:lnTo>
                <a:lnTo>
                  <a:pt x="356" y="178"/>
                </a:lnTo>
                <a:lnTo>
                  <a:pt x="351" y="178"/>
                </a:lnTo>
                <a:lnTo>
                  <a:pt x="343" y="180"/>
                </a:lnTo>
                <a:lnTo>
                  <a:pt x="338" y="182"/>
                </a:lnTo>
                <a:lnTo>
                  <a:pt x="331" y="184"/>
                </a:lnTo>
                <a:lnTo>
                  <a:pt x="324" y="185"/>
                </a:lnTo>
                <a:lnTo>
                  <a:pt x="324" y="189"/>
                </a:lnTo>
                <a:lnTo>
                  <a:pt x="322" y="189"/>
                </a:lnTo>
                <a:lnTo>
                  <a:pt x="313" y="176"/>
                </a:lnTo>
                <a:lnTo>
                  <a:pt x="310" y="164"/>
                </a:lnTo>
                <a:lnTo>
                  <a:pt x="302" y="136"/>
                </a:lnTo>
                <a:lnTo>
                  <a:pt x="301" y="105"/>
                </a:lnTo>
                <a:lnTo>
                  <a:pt x="292" y="79"/>
                </a:lnTo>
                <a:lnTo>
                  <a:pt x="297" y="64"/>
                </a:lnTo>
                <a:lnTo>
                  <a:pt x="299" y="52"/>
                </a:lnTo>
                <a:lnTo>
                  <a:pt x="297" y="41"/>
                </a:lnTo>
                <a:lnTo>
                  <a:pt x="292" y="36"/>
                </a:lnTo>
                <a:lnTo>
                  <a:pt x="285" y="27"/>
                </a:lnTo>
                <a:lnTo>
                  <a:pt x="276" y="22"/>
                </a:lnTo>
                <a:lnTo>
                  <a:pt x="265" y="16"/>
                </a:lnTo>
                <a:lnTo>
                  <a:pt x="253" y="13"/>
                </a:lnTo>
                <a:lnTo>
                  <a:pt x="246" y="9"/>
                </a:lnTo>
                <a:lnTo>
                  <a:pt x="237" y="4"/>
                </a:lnTo>
                <a:lnTo>
                  <a:pt x="226" y="2"/>
                </a:lnTo>
                <a:lnTo>
                  <a:pt x="226" y="0"/>
                </a:lnTo>
                <a:lnTo>
                  <a:pt x="224" y="0"/>
                </a:lnTo>
                <a:lnTo>
                  <a:pt x="214" y="9"/>
                </a:lnTo>
                <a:lnTo>
                  <a:pt x="205" y="18"/>
                </a:lnTo>
                <a:lnTo>
                  <a:pt x="196" y="27"/>
                </a:lnTo>
                <a:lnTo>
                  <a:pt x="187" y="36"/>
                </a:lnTo>
                <a:lnTo>
                  <a:pt x="174" y="30"/>
                </a:lnTo>
                <a:lnTo>
                  <a:pt x="160" y="29"/>
                </a:lnTo>
                <a:lnTo>
                  <a:pt x="149" y="29"/>
                </a:lnTo>
                <a:lnTo>
                  <a:pt x="142" y="32"/>
                </a:lnTo>
                <a:lnTo>
                  <a:pt x="137" y="38"/>
                </a:lnTo>
                <a:lnTo>
                  <a:pt x="137" y="43"/>
                </a:lnTo>
                <a:lnTo>
                  <a:pt x="142" y="50"/>
                </a:lnTo>
                <a:lnTo>
                  <a:pt x="146" y="54"/>
                </a:lnTo>
                <a:lnTo>
                  <a:pt x="151" y="59"/>
                </a:lnTo>
                <a:lnTo>
                  <a:pt x="169" y="77"/>
                </a:lnTo>
                <a:lnTo>
                  <a:pt x="174" y="82"/>
                </a:lnTo>
                <a:lnTo>
                  <a:pt x="183" y="91"/>
                </a:lnTo>
                <a:lnTo>
                  <a:pt x="190" y="103"/>
                </a:lnTo>
                <a:lnTo>
                  <a:pt x="196" y="109"/>
                </a:lnTo>
                <a:lnTo>
                  <a:pt x="197" y="116"/>
                </a:lnTo>
                <a:lnTo>
                  <a:pt x="196" y="121"/>
                </a:lnTo>
                <a:lnTo>
                  <a:pt x="194" y="130"/>
                </a:lnTo>
                <a:lnTo>
                  <a:pt x="194" y="137"/>
                </a:lnTo>
                <a:lnTo>
                  <a:pt x="192" y="146"/>
                </a:lnTo>
                <a:lnTo>
                  <a:pt x="190" y="157"/>
                </a:lnTo>
                <a:lnTo>
                  <a:pt x="189" y="169"/>
                </a:lnTo>
                <a:lnTo>
                  <a:pt x="189" y="182"/>
                </a:lnTo>
                <a:lnTo>
                  <a:pt x="187" y="200"/>
                </a:lnTo>
                <a:lnTo>
                  <a:pt x="187" y="214"/>
                </a:lnTo>
                <a:lnTo>
                  <a:pt x="185" y="228"/>
                </a:lnTo>
                <a:lnTo>
                  <a:pt x="183" y="258"/>
                </a:lnTo>
                <a:lnTo>
                  <a:pt x="176" y="289"/>
                </a:lnTo>
                <a:lnTo>
                  <a:pt x="171" y="301"/>
                </a:lnTo>
                <a:lnTo>
                  <a:pt x="164" y="314"/>
                </a:lnTo>
                <a:lnTo>
                  <a:pt x="157" y="297"/>
                </a:lnTo>
                <a:lnTo>
                  <a:pt x="144" y="283"/>
                </a:lnTo>
                <a:lnTo>
                  <a:pt x="130" y="269"/>
                </a:lnTo>
                <a:lnTo>
                  <a:pt x="121" y="249"/>
                </a:lnTo>
                <a:lnTo>
                  <a:pt x="108" y="255"/>
                </a:lnTo>
                <a:lnTo>
                  <a:pt x="100" y="260"/>
                </a:lnTo>
                <a:lnTo>
                  <a:pt x="92" y="269"/>
                </a:lnTo>
                <a:lnTo>
                  <a:pt x="82" y="274"/>
                </a:lnTo>
                <a:lnTo>
                  <a:pt x="78" y="281"/>
                </a:lnTo>
                <a:lnTo>
                  <a:pt x="76" y="289"/>
                </a:lnTo>
                <a:lnTo>
                  <a:pt x="76" y="299"/>
                </a:lnTo>
                <a:lnTo>
                  <a:pt x="80" y="310"/>
                </a:lnTo>
                <a:lnTo>
                  <a:pt x="87" y="321"/>
                </a:lnTo>
                <a:lnTo>
                  <a:pt x="98" y="330"/>
                </a:lnTo>
                <a:lnTo>
                  <a:pt x="108" y="337"/>
                </a:lnTo>
                <a:lnTo>
                  <a:pt x="119" y="346"/>
                </a:lnTo>
                <a:lnTo>
                  <a:pt x="128" y="353"/>
                </a:lnTo>
                <a:lnTo>
                  <a:pt x="160" y="467"/>
                </a:lnTo>
                <a:lnTo>
                  <a:pt x="162" y="467"/>
                </a:lnTo>
                <a:lnTo>
                  <a:pt x="164" y="472"/>
                </a:lnTo>
                <a:lnTo>
                  <a:pt x="171" y="479"/>
                </a:lnTo>
                <a:lnTo>
                  <a:pt x="176" y="490"/>
                </a:lnTo>
                <a:lnTo>
                  <a:pt x="181" y="492"/>
                </a:lnTo>
                <a:lnTo>
                  <a:pt x="181" y="493"/>
                </a:lnTo>
                <a:lnTo>
                  <a:pt x="199" y="543"/>
                </a:lnTo>
                <a:lnTo>
                  <a:pt x="208" y="570"/>
                </a:lnTo>
                <a:lnTo>
                  <a:pt x="214" y="597"/>
                </a:lnTo>
                <a:lnTo>
                  <a:pt x="205" y="604"/>
                </a:lnTo>
                <a:lnTo>
                  <a:pt x="194" y="609"/>
                </a:lnTo>
                <a:lnTo>
                  <a:pt x="178" y="616"/>
                </a:lnTo>
                <a:lnTo>
                  <a:pt x="171" y="618"/>
                </a:lnTo>
                <a:lnTo>
                  <a:pt x="162" y="620"/>
                </a:lnTo>
                <a:lnTo>
                  <a:pt x="149" y="620"/>
                </a:lnTo>
                <a:lnTo>
                  <a:pt x="137" y="620"/>
                </a:lnTo>
                <a:lnTo>
                  <a:pt x="123" y="613"/>
                </a:lnTo>
                <a:lnTo>
                  <a:pt x="114" y="600"/>
                </a:lnTo>
                <a:lnTo>
                  <a:pt x="105" y="586"/>
                </a:lnTo>
                <a:lnTo>
                  <a:pt x="96" y="572"/>
                </a:lnTo>
                <a:lnTo>
                  <a:pt x="92" y="566"/>
                </a:lnTo>
                <a:lnTo>
                  <a:pt x="84" y="563"/>
                </a:lnTo>
                <a:lnTo>
                  <a:pt x="68" y="556"/>
                </a:lnTo>
                <a:lnTo>
                  <a:pt x="50" y="554"/>
                </a:lnTo>
                <a:lnTo>
                  <a:pt x="34" y="550"/>
                </a:lnTo>
                <a:lnTo>
                  <a:pt x="27" y="554"/>
                </a:lnTo>
                <a:lnTo>
                  <a:pt x="20" y="561"/>
                </a:lnTo>
                <a:lnTo>
                  <a:pt x="9" y="575"/>
                </a:lnTo>
                <a:lnTo>
                  <a:pt x="5" y="593"/>
                </a:lnTo>
                <a:lnTo>
                  <a:pt x="0" y="613"/>
                </a:lnTo>
                <a:lnTo>
                  <a:pt x="2" y="627"/>
                </a:lnTo>
                <a:lnTo>
                  <a:pt x="3" y="641"/>
                </a:lnTo>
                <a:lnTo>
                  <a:pt x="12" y="673"/>
                </a:lnTo>
                <a:lnTo>
                  <a:pt x="18" y="689"/>
                </a:lnTo>
                <a:lnTo>
                  <a:pt x="27" y="702"/>
                </a:lnTo>
                <a:lnTo>
                  <a:pt x="39" y="710"/>
                </a:lnTo>
                <a:lnTo>
                  <a:pt x="50" y="718"/>
                </a:lnTo>
                <a:lnTo>
                  <a:pt x="55" y="725"/>
                </a:lnTo>
                <a:lnTo>
                  <a:pt x="57" y="728"/>
                </a:lnTo>
                <a:lnTo>
                  <a:pt x="60" y="734"/>
                </a:lnTo>
                <a:lnTo>
                  <a:pt x="60" y="737"/>
                </a:lnTo>
                <a:lnTo>
                  <a:pt x="64" y="741"/>
                </a:lnTo>
                <a:lnTo>
                  <a:pt x="66" y="746"/>
                </a:lnTo>
                <a:lnTo>
                  <a:pt x="71" y="744"/>
                </a:lnTo>
                <a:lnTo>
                  <a:pt x="78" y="743"/>
                </a:lnTo>
                <a:lnTo>
                  <a:pt x="84" y="741"/>
                </a:lnTo>
                <a:lnTo>
                  <a:pt x="92" y="743"/>
                </a:lnTo>
                <a:lnTo>
                  <a:pt x="98" y="744"/>
                </a:lnTo>
                <a:lnTo>
                  <a:pt x="105" y="746"/>
                </a:lnTo>
                <a:lnTo>
                  <a:pt x="130" y="741"/>
                </a:lnTo>
                <a:lnTo>
                  <a:pt x="155" y="739"/>
                </a:lnTo>
                <a:lnTo>
                  <a:pt x="176" y="734"/>
                </a:lnTo>
                <a:lnTo>
                  <a:pt x="189" y="730"/>
                </a:lnTo>
                <a:lnTo>
                  <a:pt x="199" y="725"/>
                </a:lnTo>
                <a:lnTo>
                  <a:pt x="214" y="734"/>
                </a:lnTo>
                <a:lnTo>
                  <a:pt x="231" y="744"/>
                </a:lnTo>
                <a:lnTo>
                  <a:pt x="247" y="757"/>
                </a:lnTo>
                <a:lnTo>
                  <a:pt x="262" y="766"/>
                </a:lnTo>
                <a:lnTo>
                  <a:pt x="272" y="769"/>
                </a:lnTo>
                <a:lnTo>
                  <a:pt x="279" y="771"/>
                </a:lnTo>
                <a:lnTo>
                  <a:pt x="285" y="773"/>
                </a:lnTo>
                <a:lnTo>
                  <a:pt x="288" y="773"/>
                </a:lnTo>
                <a:lnTo>
                  <a:pt x="292" y="773"/>
                </a:lnTo>
                <a:lnTo>
                  <a:pt x="302" y="773"/>
                </a:lnTo>
                <a:lnTo>
                  <a:pt x="313" y="773"/>
                </a:lnTo>
                <a:lnTo>
                  <a:pt x="322" y="773"/>
                </a:lnTo>
                <a:lnTo>
                  <a:pt x="331" y="773"/>
                </a:lnTo>
                <a:lnTo>
                  <a:pt x="356" y="783"/>
                </a:lnTo>
                <a:lnTo>
                  <a:pt x="383" y="785"/>
                </a:lnTo>
                <a:lnTo>
                  <a:pt x="400" y="794"/>
                </a:lnTo>
                <a:lnTo>
                  <a:pt x="415" y="798"/>
                </a:lnTo>
                <a:lnTo>
                  <a:pt x="429" y="805"/>
                </a:lnTo>
                <a:lnTo>
                  <a:pt x="443" y="812"/>
                </a:lnTo>
                <a:lnTo>
                  <a:pt x="447" y="819"/>
                </a:lnTo>
                <a:lnTo>
                  <a:pt x="454" y="826"/>
                </a:lnTo>
                <a:lnTo>
                  <a:pt x="459" y="830"/>
                </a:lnTo>
                <a:lnTo>
                  <a:pt x="468" y="833"/>
                </a:lnTo>
                <a:lnTo>
                  <a:pt x="486" y="830"/>
                </a:lnTo>
                <a:lnTo>
                  <a:pt x="504" y="832"/>
                </a:lnTo>
                <a:lnTo>
                  <a:pt x="521" y="837"/>
                </a:lnTo>
                <a:lnTo>
                  <a:pt x="536" y="848"/>
                </a:lnTo>
                <a:lnTo>
                  <a:pt x="546" y="860"/>
                </a:lnTo>
                <a:lnTo>
                  <a:pt x="561" y="869"/>
                </a:lnTo>
                <a:lnTo>
                  <a:pt x="575" y="876"/>
                </a:lnTo>
                <a:lnTo>
                  <a:pt x="589" y="883"/>
                </a:lnTo>
                <a:lnTo>
                  <a:pt x="587" y="899"/>
                </a:lnTo>
                <a:lnTo>
                  <a:pt x="587" y="915"/>
                </a:lnTo>
                <a:lnTo>
                  <a:pt x="585" y="935"/>
                </a:lnTo>
                <a:lnTo>
                  <a:pt x="585" y="953"/>
                </a:lnTo>
                <a:lnTo>
                  <a:pt x="587" y="970"/>
                </a:lnTo>
                <a:lnTo>
                  <a:pt x="593" y="986"/>
                </a:lnTo>
                <a:lnTo>
                  <a:pt x="598" y="1001"/>
                </a:lnTo>
                <a:lnTo>
                  <a:pt x="610" y="1013"/>
                </a:lnTo>
                <a:lnTo>
                  <a:pt x="618" y="1024"/>
                </a:lnTo>
                <a:lnTo>
                  <a:pt x="621" y="1040"/>
                </a:lnTo>
                <a:lnTo>
                  <a:pt x="621" y="1056"/>
                </a:lnTo>
                <a:lnTo>
                  <a:pt x="625" y="1074"/>
                </a:lnTo>
                <a:lnTo>
                  <a:pt x="628" y="1090"/>
                </a:lnTo>
                <a:lnTo>
                  <a:pt x="634" y="1104"/>
                </a:lnTo>
                <a:lnTo>
                  <a:pt x="642" y="1113"/>
                </a:lnTo>
                <a:lnTo>
                  <a:pt x="653" y="1118"/>
                </a:lnTo>
                <a:lnTo>
                  <a:pt x="687" y="1120"/>
                </a:lnTo>
                <a:lnTo>
                  <a:pt x="715" y="1122"/>
                </a:lnTo>
                <a:lnTo>
                  <a:pt x="724" y="1147"/>
                </a:lnTo>
                <a:lnTo>
                  <a:pt x="730" y="1179"/>
                </a:lnTo>
                <a:lnTo>
                  <a:pt x="742" y="1177"/>
                </a:lnTo>
                <a:lnTo>
                  <a:pt x="749" y="1172"/>
                </a:lnTo>
                <a:lnTo>
                  <a:pt x="755" y="1168"/>
                </a:lnTo>
                <a:lnTo>
                  <a:pt x="763" y="1161"/>
                </a:lnTo>
                <a:lnTo>
                  <a:pt x="772" y="1172"/>
                </a:lnTo>
                <a:lnTo>
                  <a:pt x="776" y="1180"/>
                </a:lnTo>
                <a:lnTo>
                  <a:pt x="781" y="1189"/>
                </a:lnTo>
                <a:lnTo>
                  <a:pt x="790" y="1196"/>
                </a:lnTo>
                <a:lnTo>
                  <a:pt x="792" y="1198"/>
                </a:lnTo>
                <a:lnTo>
                  <a:pt x="794" y="1202"/>
                </a:lnTo>
                <a:lnTo>
                  <a:pt x="795" y="1204"/>
                </a:lnTo>
                <a:lnTo>
                  <a:pt x="795" y="1205"/>
                </a:lnTo>
                <a:close/>
              </a:path>
            </a:pathLst>
          </a:custGeom>
          <a:solidFill>
            <a:srgbClr val="fc0128"/>
          </a:solidFill>
          <a:ln w="12600">
            <a:solidFill>
              <a:srgbClr val="676767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6" name=""/>
          <p:cNvSpPr/>
          <p:nvPr/>
        </p:nvSpPr>
        <p:spPr>
          <a:xfrm>
            <a:off x="5648400" y="1000080"/>
            <a:ext cx="81000" cy="34920"/>
          </a:xfrm>
          <a:custGeom>
            <a:avLst/>
            <a:gdLst/>
            <a:ahLst/>
            <a:rect l="l" t="t" r="r" b="b"/>
            <a:pathLst>
              <a:path w="103" h="45">
                <a:moveTo>
                  <a:pt x="3" y="0"/>
                </a:moveTo>
                <a:lnTo>
                  <a:pt x="0" y="14"/>
                </a:lnTo>
                <a:lnTo>
                  <a:pt x="9" y="16"/>
                </a:lnTo>
                <a:lnTo>
                  <a:pt x="10" y="9"/>
                </a:lnTo>
                <a:lnTo>
                  <a:pt x="7" y="16"/>
                </a:lnTo>
                <a:lnTo>
                  <a:pt x="12" y="20"/>
                </a:lnTo>
                <a:lnTo>
                  <a:pt x="16" y="13"/>
                </a:lnTo>
                <a:lnTo>
                  <a:pt x="9" y="14"/>
                </a:lnTo>
                <a:lnTo>
                  <a:pt x="10" y="22"/>
                </a:lnTo>
                <a:lnTo>
                  <a:pt x="12" y="25"/>
                </a:lnTo>
                <a:lnTo>
                  <a:pt x="14" y="27"/>
                </a:lnTo>
                <a:lnTo>
                  <a:pt x="21" y="30"/>
                </a:lnTo>
                <a:lnTo>
                  <a:pt x="25" y="23"/>
                </a:lnTo>
                <a:lnTo>
                  <a:pt x="19" y="27"/>
                </a:lnTo>
                <a:lnTo>
                  <a:pt x="23" y="34"/>
                </a:lnTo>
                <a:lnTo>
                  <a:pt x="25" y="38"/>
                </a:lnTo>
                <a:lnTo>
                  <a:pt x="32" y="41"/>
                </a:lnTo>
                <a:lnTo>
                  <a:pt x="35" y="43"/>
                </a:lnTo>
                <a:lnTo>
                  <a:pt x="39" y="36"/>
                </a:lnTo>
                <a:lnTo>
                  <a:pt x="33" y="41"/>
                </a:lnTo>
                <a:lnTo>
                  <a:pt x="35" y="43"/>
                </a:lnTo>
                <a:lnTo>
                  <a:pt x="35" y="43"/>
                </a:lnTo>
                <a:lnTo>
                  <a:pt x="41" y="45"/>
                </a:lnTo>
                <a:lnTo>
                  <a:pt x="46" y="45"/>
                </a:lnTo>
                <a:lnTo>
                  <a:pt x="64" y="32"/>
                </a:lnTo>
                <a:lnTo>
                  <a:pt x="58" y="25"/>
                </a:lnTo>
                <a:lnTo>
                  <a:pt x="62" y="32"/>
                </a:lnTo>
                <a:lnTo>
                  <a:pt x="71" y="29"/>
                </a:lnTo>
                <a:lnTo>
                  <a:pt x="67" y="22"/>
                </a:lnTo>
                <a:lnTo>
                  <a:pt x="69" y="29"/>
                </a:lnTo>
                <a:lnTo>
                  <a:pt x="80" y="27"/>
                </a:lnTo>
                <a:lnTo>
                  <a:pt x="83" y="25"/>
                </a:lnTo>
                <a:lnTo>
                  <a:pt x="87" y="22"/>
                </a:lnTo>
                <a:lnTo>
                  <a:pt x="81" y="16"/>
                </a:lnTo>
                <a:lnTo>
                  <a:pt x="87" y="23"/>
                </a:lnTo>
                <a:lnTo>
                  <a:pt x="94" y="18"/>
                </a:lnTo>
                <a:lnTo>
                  <a:pt x="89" y="11"/>
                </a:lnTo>
                <a:lnTo>
                  <a:pt x="92" y="18"/>
                </a:lnTo>
                <a:lnTo>
                  <a:pt x="96" y="16"/>
                </a:lnTo>
                <a:lnTo>
                  <a:pt x="99" y="14"/>
                </a:lnTo>
                <a:lnTo>
                  <a:pt x="103" y="9"/>
                </a:lnTo>
                <a:lnTo>
                  <a:pt x="90" y="0"/>
                </a:lnTo>
                <a:lnTo>
                  <a:pt x="87" y="6"/>
                </a:lnTo>
                <a:lnTo>
                  <a:pt x="92" y="9"/>
                </a:lnTo>
                <a:lnTo>
                  <a:pt x="89" y="4"/>
                </a:lnTo>
                <a:lnTo>
                  <a:pt x="85" y="6"/>
                </a:lnTo>
                <a:lnTo>
                  <a:pt x="85" y="6"/>
                </a:lnTo>
                <a:lnTo>
                  <a:pt x="78" y="11"/>
                </a:lnTo>
                <a:lnTo>
                  <a:pt x="76" y="11"/>
                </a:lnTo>
                <a:lnTo>
                  <a:pt x="73" y="14"/>
                </a:lnTo>
                <a:lnTo>
                  <a:pt x="78" y="20"/>
                </a:lnTo>
                <a:lnTo>
                  <a:pt x="78" y="13"/>
                </a:lnTo>
                <a:lnTo>
                  <a:pt x="67" y="14"/>
                </a:lnTo>
                <a:lnTo>
                  <a:pt x="65" y="14"/>
                </a:lnTo>
                <a:lnTo>
                  <a:pt x="57" y="18"/>
                </a:lnTo>
                <a:lnTo>
                  <a:pt x="55" y="20"/>
                </a:lnTo>
                <a:lnTo>
                  <a:pt x="37" y="32"/>
                </a:lnTo>
                <a:lnTo>
                  <a:pt x="46" y="32"/>
                </a:lnTo>
                <a:lnTo>
                  <a:pt x="41" y="30"/>
                </a:lnTo>
                <a:lnTo>
                  <a:pt x="41" y="38"/>
                </a:lnTo>
                <a:lnTo>
                  <a:pt x="46" y="32"/>
                </a:lnTo>
                <a:lnTo>
                  <a:pt x="44" y="30"/>
                </a:lnTo>
                <a:lnTo>
                  <a:pt x="42" y="30"/>
                </a:lnTo>
                <a:lnTo>
                  <a:pt x="39" y="29"/>
                </a:lnTo>
                <a:lnTo>
                  <a:pt x="32" y="25"/>
                </a:lnTo>
                <a:lnTo>
                  <a:pt x="28" y="30"/>
                </a:lnTo>
                <a:lnTo>
                  <a:pt x="35" y="27"/>
                </a:lnTo>
                <a:lnTo>
                  <a:pt x="32" y="20"/>
                </a:lnTo>
                <a:lnTo>
                  <a:pt x="28" y="18"/>
                </a:lnTo>
                <a:lnTo>
                  <a:pt x="21" y="14"/>
                </a:lnTo>
                <a:lnTo>
                  <a:pt x="17" y="20"/>
                </a:lnTo>
                <a:lnTo>
                  <a:pt x="25" y="18"/>
                </a:lnTo>
                <a:lnTo>
                  <a:pt x="23" y="11"/>
                </a:lnTo>
                <a:lnTo>
                  <a:pt x="21" y="7"/>
                </a:lnTo>
                <a:lnTo>
                  <a:pt x="21" y="7"/>
                </a:lnTo>
                <a:lnTo>
                  <a:pt x="16" y="4"/>
                </a:lnTo>
                <a:lnTo>
                  <a:pt x="12" y="2"/>
                </a:lnTo>
                <a:lnTo>
                  <a:pt x="3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7" name=""/>
          <p:cNvSpPr/>
          <p:nvPr/>
        </p:nvSpPr>
        <p:spPr>
          <a:xfrm>
            <a:off x="5702400" y="1001880"/>
            <a:ext cx="131760" cy="50760"/>
          </a:xfrm>
          <a:custGeom>
            <a:avLst/>
            <a:gdLst/>
            <a:ahLst/>
            <a:rect l="l" t="t" r="r" b="b"/>
            <a:pathLst>
              <a:path w="168" h="64">
                <a:moveTo>
                  <a:pt x="11" y="5"/>
                </a:moveTo>
                <a:lnTo>
                  <a:pt x="0" y="16"/>
                </a:lnTo>
                <a:lnTo>
                  <a:pt x="7" y="23"/>
                </a:lnTo>
                <a:lnTo>
                  <a:pt x="7" y="23"/>
                </a:lnTo>
                <a:lnTo>
                  <a:pt x="11" y="25"/>
                </a:lnTo>
                <a:lnTo>
                  <a:pt x="20" y="28"/>
                </a:lnTo>
                <a:lnTo>
                  <a:pt x="22" y="30"/>
                </a:lnTo>
                <a:lnTo>
                  <a:pt x="34" y="32"/>
                </a:lnTo>
                <a:lnTo>
                  <a:pt x="34" y="23"/>
                </a:lnTo>
                <a:lnTo>
                  <a:pt x="32" y="30"/>
                </a:lnTo>
                <a:lnTo>
                  <a:pt x="39" y="32"/>
                </a:lnTo>
                <a:lnTo>
                  <a:pt x="41" y="25"/>
                </a:lnTo>
                <a:lnTo>
                  <a:pt x="38" y="32"/>
                </a:lnTo>
                <a:lnTo>
                  <a:pt x="43" y="36"/>
                </a:lnTo>
                <a:lnTo>
                  <a:pt x="47" y="37"/>
                </a:lnTo>
                <a:lnTo>
                  <a:pt x="54" y="37"/>
                </a:lnTo>
                <a:lnTo>
                  <a:pt x="54" y="28"/>
                </a:lnTo>
                <a:lnTo>
                  <a:pt x="52" y="36"/>
                </a:lnTo>
                <a:lnTo>
                  <a:pt x="57" y="37"/>
                </a:lnTo>
                <a:lnTo>
                  <a:pt x="59" y="30"/>
                </a:lnTo>
                <a:lnTo>
                  <a:pt x="54" y="36"/>
                </a:lnTo>
                <a:lnTo>
                  <a:pt x="57" y="39"/>
                </a:lnTo>
                <a:lnTo>
                  <a:pt x="63" y="34"/>
                </a:lnTo>
                <a:lnTo>
                  <a:pt x="57" y="37"/>
                </a:lnTo>
                <a:lnTo>
                  <a:pt x="59" y="41"/>
                </a:lnTo>
                <a:lnTo>
                  <a:pt x="64" y="37"/>
                </a:lnTo>
                <a:lnTo>
                  <a:pt x="57" y="41"/>
                </a:lnTo>
                <a:lnTo>
                  <a:pt x="59" y="46"/>
                </a:lnTo>
                <a:lnTo>
                  <a:pt x="61" y="48"/>
                </a:lnTo>
                <a:lnTo>
                  <a:pt x="64" y="52"/>
                </a:lnTo>
                <a:lnTo>
                  <a:pt x="70" y="46"/>
                </a:lnTo>
                <a:lnTo>
                  <a:pt x="64" y="52"/>
                </a:lnTo>
                <a:lnTo>
                  <a:pt x="70" y="59"/>
                </a:lnTo>
                <a:lnTo>
                  <a:pt x="71" y="60"/>
                </a:lnTo>
                <a:lnTo>
                  <a:pt x="75" y="62"/>
                </a:lnTo>
                <a:lnTo>
                  <a:pt x="79" y="64"/>
                </a:lnTo>
                <a:lnTo>
                  <a:pt x="84" y="64"/>
                </a:lnTo>
                <a:lnTo>
                  <a:pt x="86" y="62"/>
                </a:lnTo>
                <a:lnTo>
                  <a:pt x="91" y="60"/>
                </a:lnTo>
                <a:lnTo>
                  <a:pt x="95" y="60"/>
                </a:lnTo>
                <a:lnTo>
                  <a:pt x="105" y="53"/>
                </a:lnTo>
                <a:lnTo>
                  <a:pt x="111" y="50"/>
                </a:lnTo>
                <a:lnTo>
                  <a:pt x="105" y="43"/>
                </a:lnTo>
                <a:lnTo>
                  <a:pt x="107" y="50"/>
                </a:lnTo>
                <a:lnTo>
                  <a:pt x="116" y="48"/>
                </a:lnTo>
                <a:lnTo>
                  <a:pt x="118" y="48"/>
                </a:lnTo>
                <a:lnTo>
                  <a:pt x="130" y="43"/>
                </a:lnTo>
                <a:lnTo>
                  <a:pt x="132" y="43"/>
                </a:lnTo>
                <a:lnTo>
                  <a:pt x="143" y="36"/>
                </a:lnTo>
                <a:lnTo>
                  <a:pt x="144" y="34"/>
                </a:lnTo>
                <a:lnTo>
                  <a:pt x="155" y="20"/>
                </a:lnTo>
                <a:lnTo>
                  <a:pt x="148" y="14"/>
                </a:lnTo>
                <a:lnTo>
                  <a:pt x="152" y="21"/>
                </a:lnTo>
                <a:lnTo>
                  <a:pt x="168" y="12"/>
                </a:lnTo>
                <a:lnTo>
                  <a:pt x="160" y="0"/>
                </a:lnTo>
                <a:lnTo>
                  <a:pt x="144" y="9"/>
                </a:lnTo>
                <a:lnTo>
                  <a:pt x="143" y="11"/>
                </a:lnTo>
                <a:lnTo>
                  <a:pt x="132" y="25"/>
                </a:lnTo>
                <a:lnTo>
                  <a:pt x="137" y="28"/>
                </a:lnTo>
                <a:lnTo>
                  <a:pt x="134" y="23"/>
                </a:lnTo>
                <a:lnTo>
                  <a:pt x="123" y="30"/>
                </a:lnTo>
                <a:lnTo>
                  <a:pt x="127" y="36"/>
                </a:lnTo>
                <a:lnTo>
                  <a:pt x="125" y="28"/>
                </a:lnTo>
                <a:lnTo>
                  <a:pt x="112" y="34"/>
                </a:lnTo>
                <a:lnTo>
                  <a:pt x="114" y="41"/>
                </a:lnTo>
                <a:lnTo>
                  <a:pt x="114" y="34"/>
                </a:lnTo>
                <a:lnTo>
                  <a:pt x="105" y="36"/>
                </a:lnTo>
                <a:lnTo>
                  <a:pt x="102" y="37"/>
                </a:lnTo>
                <a:lnTo>
                  <a:pt x="96" y="41"/>
                </a:lnTo>
                <a:lnTo>
                  <a:pt x="86" y="48"/>
                </a:lnTo>
                <a:lnTo>
                  <a:pt x="89" y="53"/>
                </a:lnTo>
                <a:lnTo>
                  <a:pt x="87" y="46"/>
                </a:lnTo>
                <a:lnTo>
                  <a:pt x="82" y="48"/>
                </a:lnTo>
                <a:lnTo>
                  <a:pt x="84" y="55"/>
                </a:lnTo>
                <a:lnTo>
                  <a:pt x="84" y="48"/>
                </a:lnTo>
                <a:lnTo>
                  <a:pt x="79" y="48"/>
                </a:lnTo>
                <a:lnTo>
                  <a:pt x="79" y="55"/>
                </a:lnTo>
                <a:lnTo>
                  <a:pt x="82" y="50"/>
                </a:lnTo>
                <a:lnTo>
                  <a:pt x="79" y="48"/>
                </a:lnTo>
                <a:lnTo>
                  <a:pt x="75" y="53"/>
                </a:lnTo>
                <a:lnTo>
                  <a:pt x="82" y="50"/>
                </a:lnTo>
                <a:lnTo>
                  <a:pt x="77" y="43"/>
                </a:lnTo>
                <a:lnTo>
                  <a:pt x="75" y="41"/>
                </a:lnTo>
                <a:lnTo>
                  <a:pt x="71" y="37"/>
                </a:lnTo>
                <a:lnTo>
                  <a:pt x="66" y="43"/>
                </a:lnTo>
                <a:lnTo>
                  <a:pt x="73" y="41"/>
                </a:lnTo>
                <a:lnTo>
                  <a:pt x="71" y="36"/>
                </a:lnTo>
                <a:lnTo>
                  <a:pt x="71" y="34"/>
                </a:lnTo>
                <a:lnTo>
                  <a:pt x="70" y="30"/>
                </a:lnTo>
                <a:lnTo>
                  <a:pt x="68" y="28"/>
                </a:lnTo>
                <a:lnTo>
                  <a:pt x="64" y="25"/>
                </a:lnTo>
                <a:lnTo>
                  <a:pt x="64" y="25"/>
                </a:lnTo>
                <a:lnTo>
                  <a:pt x="63" y="23"/>
                </a:lnTo>
                <a:lnTo>
                  <a:pt x="57" y="21"/>
                </a:lnTo>
                <a:lnTo>
                  <a:pt x="54" y="21"/>
                </a:lnTo>
                <a:lnTo>
                  <a:pt x="47" y="21"/>
                </a:lnTo>
                <a:lnTo>
                  <a:pt x="47" y="28"/>
                </a:lnTo>
                <a:lnTo>
                  <a:pt x="52" y="23"/>
                </a:lnTo>
                <a:lnTo>
                  <a:pt x="47" y="20"/>
                </a:lnTo>
                <a:lnTo>
                  <a:pt x="43" y="18"/>
                </a:lnTo>
                <a:lnTo>
                  <a:pt x="36" y="16"/>
                </a:lnTo>
                <a:lnTo>
                  <a:pt x="36" y="16"/>
                </a:lnTo>
                <a:lnTo>
                  <a:pt x="23" y="14"/>
                </a:lnTo>
                <a:lnTo>
                  <a:pt x="22" y="21"/>
                </a:lnTo>
                <a:lnTo>
                  <a:pt x="25" y="14"/>
                </a:lnTo>
                <a:lnTo>
                  <a:pt x="16" y="11"/>
                </a:lnTo>
                <a:lnTo>
                  <a:pt x="13" y="18"/>
                </a:lnTo>
                <a:lnTo>
                  <a:pt x="18" y="12"/>
                </a:lnTo>
                <a:lnTo>
                  <a:pt x="11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8" name=""/>
          <p:cNvSpPr/>
          <p:nvPr/>
        </p:nvSpPr>
        <p:spPr>
          <a:xfrm>
            <a:off x="5857920" y="995400"/>
            <a:ext cx="241200" cy="114120"/>
          </a:xfrm>
          <a:custGeom>
            <a:avLst/>
            <a:gdLst/>
            <a:ahLst/>
            <a:rect l="l" t="t" r="r" b="b"/>
            <a:pathLst>
              <a:path w="304" h="144">
                <a:moveTo>
                  <a:pt x="68" y="11"/>
                </a:moveTo>
                <a:lnTo>
                  <a:pt x="57" y="0"/>
                </a:lnTo>
                <a:lnTo>
                  <a:pt x="50" y="7"/>
                </a:lnTo>
                <a:lnTo>
                  <a:pt x="55" y="13"/>
                </a:lnTo>
                <a:lnTo>
                  <a:pt x="52" y="7"/>
                </a:lnTo>
                <a:lnTo>
                  <a:pt x="43" y="14"/>
                </a:lnTo>
                <a:lnTo>
                  <a:pt x="41" y="16"/>
                </a:lnTo>
                <a:lnTo>
                  <a:pt x="37" y="23"/>
                </a:lnTo>
                <a:lnTo>
                  <a:pt x="43" y="27"/>
                </a:lnTo>
                <a:lnTo>
                  <a:pt x="39" y="21"/>
                </a:lnTo>
                <a:lnTo>
                  <a:pt x="32" y="27"/>
                </a:lnTo>
                <a:lnTo>
                  <a:pt x="30" y="29"/>
                </a:lnTo>
                <a:lnTo>
                  <a:pt x="25" y="37"/>
                </a:lnTo>
                <a:lnTo>
                  <a:pt x="30" y="41"/>
                </a:lnTo>
                <a:lnTo>
                  <a:pt x="27" y="36"/>
                </a:lnTo>
                <a:lnTo>
                  <a:pt x="21" y="39"/>
                </a:lnTo>
                <a:lnTo>
                  <a:pt x="20" y="41"/>
                </a:lnTo>
                <a:lnTo>
                  <a:pt x="14" y="48"/>
                </a:lnTo>
                <a:lnTo>
                  <a:pt x="20" y="52"/>
                </a:lnTo>
                <a:lnTo>
                  <a:pt x="16" y="46"/>
                </a:lnTo>
                <a:lnTo>
                  <a:pt x="9" y="50"/>
                </a:lnTo>
                <a:lnTo>
                  <a:pt x="7" y="50"/>
                </a:lnTo>
                <a:lnTo>
                  <a:pt x="5" y="55"/>
                </a:lnTo>
                <a:lnTo>
                  <a:pt x="4" y="66"/>
                </a:lnTo>
                <a:lnTo>
                  <a:pt x="11" y="66"/>
                </a:lnTo>
                <a:lnTo>
                  <a:pt x="5" y="62"/>
                </a:lnTo>
                <a:lnTo>
                  <a:pt x="2" y="69"/>
                </a:lnTo>
                <a:lnTo>
                  <a:pt x="0" y="73"/>
                </a:lnTo>
                <a:lnTo>
                  <a:pt x="0" y="77"/>
                </a:lnTo>
                <a:lnTo>
                  <a:pt x="0" y="77"/>
                </a:lnTo>
                <a:lnTo>
                  <a:pt x="2" y="80"/>
                </a:lnTo>
                <a:lnTo>
                  <a:pt x="4" y="84"/>
                </a:lnTo>
                <a:lnTo>
                  <a:pt x="5" y="87"/>
                </a:lnTo>
                <a:lnTo>
                  <a:pt x="5" y="89"/>
                </a:lnTo>
                <a:lnTo>
                  <a:pt x="9" y="91"/>
                </a:lnTo>
                <a:lnTo>
                  <a:pt x="16" y="93"/>
                </a:lnTo>
                <a:lnTo>
                  <a:pt x="18" y="86"/>
                </a:lnTo>
                <a:lnTo>
                  <a:pt x="12" y="91"/>
                </a:lnTo>
                <a:lnTo>
                  <a:pt x="11" y="87"/>
                </a:lnTo>
                <a:lnTo>
                  <a:pt x="12" y="96"/>
                </a:lnTo>
                <a:lnTo>
                  <a:pt x="14" y="98"/>
                </a:lnTo>
                <a:lnTo>
                  <a:pt x="20" y="107"/>
                </a:lnTo>
                <a:lnTo>
                  <a:pt x="20" y="109"/>
                </a:lnTo>
                <a:lnTo>
                  <a:pt x="30" y="125"/>
                </a:lnTo>
                <a:lnTo>
                  <a:pt x="36" y="119"/>
                </a:lnTo>
                <a:lnTo>
                  <a:pt x="28" y="119"/>
                </a:lnTo>
                <a:lnTo>
                  <a:pt x="28" y="123"/>
                </a:lnTo>
                <a:lnTo>
                  <a:pt x="28" y="130"/>
                </a:lnTo>
                <a:lnTo>
                  <a:pt x="28" y="134"/>
                </a:lnTo>
                <a:lnTo>
                  <a:pt x="28" y="134"/>
                </a:lnTo>
                <a:lnTo>
                  <a:pt x="30" y="139"/>
                </a:lnTo>
                <a:lnTo>
                  <a:pt x="32" y="141"/>
                </a:lnTo>
                <a:lnTo>
                  <a:pt x="32" y="141"/>
                </a:lnTo>
                <a:lnTo>
                  <a:pt x="37" y="144"/>
                </a:lnTo>
                <a:lnTo>
                  <a:pt x="43" y="144"/>
                </a:lnTo>
                <a:lnTo>
                  <a:pt x="45" y="144"/>
                </a:lnTo>
                <a:lnTo>
                  <a:pt x="59" y="142"/>
                </a:lnTo>
                <a:lnTo>
                  <a:pt x="59" y="141"/>
                </a:lnTo>
                <a:lnTo>
                  <a:pt x="71" y="137"/>
                </a:lnTo>
                <a:lnTo>
                  <a:pt x="69" y="130"/>
                </a:lnTo>
                <a:lnTo>
                  <a:pt x="69" y="139"/>
                </a:lnTo>
                <a:lnTo>
                  <a:pt x="77" y="139"/>
                </a:lnTo>
                <a:lnTo>
                  <a:pt x="78" y="139"/>
                </a:lnTo>
                <a:lnTo>
                  <a:pt x="80" y="139"/>
                </a:lnTo>
                <a:lnTo>
                  <a:pt x="80" y="137"/>
                </a:lnTo>
                <a:lnTo>
                  <a:pt x="85" y="135"/>
                </a:lnTo>
                <a:lnTo>
                  <a:pt x="87" y="134"/>
                </a:lnTo>
                <a:lnTo>
                  <a:pt x="94" y="118"/>
                </a:lnTo>
                <a:lnTo>
                  <a:pt x="87" y="114"/>
                </a:lnTo>
                <a:lnTo>
                  <a:pt x="94" y="119"/>
                </a:lnTo>
                <a:lnTo>
                  <a:pt x="103" y="107"/>
                </a:lnTo>
                <a:lnTo>
                  <a:pt x="96" y="102"/>
                </a:lnTo>
                <a:lnTo>
                  <a:pt x="100" y="109"/>
                </a:lnTo>
                <a:lnTo>
                  <a:pt x="114" y="100"/>
                </a:lnTo>
                <a:lnTo>
                  <a:pt x="110" y="93"/>
                </a:lnTo>
                <a:lnTo>
                  <a:pt x="112" y="100"/>
                </a:lnTo>
                <a:lnTo>
                  <a:pt x="128" y="96"/>
                </a:lnTo>
                <a:lnTo>
                  <a:pt x="130" y="96"/>
                </a:lnTo>
                <a:lnTo>
                  <a:pt x="150" y="89"/>
                </a:lnTo>
                <a:lnTo>
                  <a:pt x="146" y="82"/>
                </a:lnTo>
                <a:lnTo>
                  <a:pt x="148" y="89"/>
                </a:lnTo>
                <a:lnTo>
                  <a:pt x="166" y="84"/>
                </a:lnTo>
                <a:lnTo>
                  <a:pt x="167" y="84"/>
                </a:lnTo>
                <a:lnTo>
                  <a:pt x="182" y="78"/>
                </a:lnTo>
                <a:lnTo>
                  <a:pt x="178" y="71"/>
                </a:lnTo>
                <a:lnTo>
                  <a:pt x="180" y="80"/>
                </a:lnTo>
                <a:lnTo>
                  <a:pt x="194" y="78"/>
                </a:lnTo>
                <a:lnTo>
                  <a:pt x="224" y="75"/>
                </a:lnTo>
                <a:lnTo>
                  <a:pt x="224" y="73"/>
                </a:lnTo>
                <a:lnTo>
                  <a:pt x="230" y="71"/>
                </a:lnTo>
                <a:lnTo>
                  <a:pt x="231" y="71"/>
                </a:lnTo>
                <a:lnTo>
                  <a:pt x="240" y="66"/>
                </a:lnTo>
                <a:lnTo>
                  <a:pt x="242" y="64"/>
                </a:lnTo>
                <a:lnTo>
                  <a:pt x="246" y="61"/>
                </a:lnTo>
                <a:lnTo>
                  <a:pt x="240" y="55"/>
                </a:lnTo>
                <a:lnTo>
                  <a:pt x="242" y="62"/>
                </a:lnTo>
                <a:lnTo>
                  <a:pt x="251" y="61"/>
                </a:lnTo>
                <a:lnTo>
                  <a:pt x="253" y="61"/>
                </a:lnTo>
                <a:lnTo>
                  <a:pt x="260" y="57"/>
                </a:lnTo>
                <a:lnTo>
                  <a:pt x="262" y="57"/>
                </a:lnTo>
                <a:lnTo>
                  <a:pt x="271" y="50"/>
                </a:lnTo>
                <a:lnTo>
                  <a:pt x="272" y="48"/>
                </a:lnTo>
                <a:lnTo>
                  <a:pt x="279" y="39"/>
                </a:lnTo>
                <a:lnTo>
                  <a:pt x="272" y="34"/>
                </a:lnTo>
                <a:lnTo>
                  <a:pt x="278" y="41"/>
                </a:lnTo>
                <a:lnTo>
                  <a:pt x="285" y="36"/>
                </a:lnTo>
                <a:lnTo>
                  <a:pt x="285" y="34"/>
                </a:lnTo>
                <a:lnTo>
                  <a:pt x="288" y="30"/>
                </a:lnTo>
                <a:lnTo>
                  <a:pt x="283" y="25"/>
                </a:lnTo>
                <a:lnTo>
                  <a:pt x="287" y="32"/>
                </a:lnTo>
                <a:lnTo>
                  <a:pt x="295" y="29"/>
                </a:lnTo>
                <a:lnTo>
                  <a:pt x="292" y="21"/>
                </a:lnTo>
                <a:lnTo>
                  <a:pt x="294" y="29"/>
                </a:lnTo>
                <a:lnTo>
                  <a:pt x="299" y="27"/>
                </a:lnTo>
                <a:lnTo>
                  <a:pt x="301" y="27"/>
                </a:lnTo>
                <a:lnTo>
                  <a:pt x="304" y="25"/>
                </a:lnTo>
                <a:lnTo>
                  <a:pt x="297" y="13"/>
                </a:lnTo>
                <a:lnTo>
                  <a:pt x="294" y="14"/>
                </a:lnTo>
                <a:lnTo>
                  <a:pt x="297" y="20"/>
                </a:lnTo>
                <a:lnTo>
                  <a:pt x="295" y="13"/>
                </a:lnTo>
                <a:lnTo>
                  <a:pt x="290" y="14"/>
                </a:lnTo>
                <a:lnTo>
                  <a:pt x="290" y="14"/>
                </a:lnTo>
                <a:lnTo>
                  <a:pt x="281" y="18"/>
                </a:lnTo>
                <a:lnTo>
                  <a:pt x="278" y="20"/>
                </a:lnTo>
                <a:lnTo>
                  <a:pt x="274" y="23"/>
                </a:lnTo>
                <a:lnTo>
                  <a:pt x="279" y="29"/>
                </a:lnTo>
                <a:lnTo>
                  <a:pt x="276" y="23"/>
                </a:lnTo>
                <a:lnTo>
                  <a:pt x="269" y="29"/>
                </a:lnTo>
                <a:lnTo>
                  <a:pt x="267" y="29"/>
                </a:lnTo>
                <a:lnTo>
                  <a:pt x="260" y="37"/>
                </a:lnTo>
                <a:lnTo>
                  <a:pt x="265" y="43"/>
                </a:lnTo>
                <a:lnTo>
                  <a:pt x="262" y="37"/>
                </a:lnTo>
                <a:lnTo>
                  <a:pt x="253" y="45"/>
                </a:lnTo>
                <a:lnTo>
                  <a:pt x="256" y="50"/>
                </a:lnTo>
                <a:lnTo>
                  <a:pt x="253" y="45"/>
                </a:lnTo>
                <a:lnTo>
                  <a:pt x="246" y="48"/>
                </a:lnTo>
                <a:lnTo>
                  <a:pt x="249" y="53"/>
                </a:lnTo>
                <a:lnTo>
                  <a:pt x="249" y="46"/>
                </a:lnTo>
                <a:lnTo>
                  <a:pt x="240" y="48"/>
                </a:lnTo>
                <a:lnTo>
                  <a:pt x="235" y="50"/>
                </a:lnTo>
                <a:lnTo>
                  <a:pt x="231" y="53"/>
                </a:lnTo>
                <a:lnTo>
                  <a:pt x="237" y="59"/>
                </a:lnTo>
                <a:lnTo>
                  <a:pt x="233" y="53"/>
                </a:lnTo>
                <a:lnTo>
                  <a:pt x="224" y="59"/>
                </a:lnTo>
                <a:lnTo>
                  <a:pt x="228" y="64"/>
                </a:lnTo>
                <a:lnTo>
                  <a:pt x="226" y="57"/>
                </a:lnTo>
                <a:lnTo>
                  <a:pt x="221" y="59"/>
                </a:lnTo>
                <a:lnTo>
                  <a:pt x="222" y="66"/>
                </a:lnTo>
                <a:lnTo>
                  <a:pt x="222" y="59"/>
                </a:lnTo>
                <a:lnTo>
                  <a:pt x="192" y="62"/>
                </a:lnTo>
                <a:lnTo>
                  <a:pt x="178" y="64"/>
                </a:lnTo>
                <a:lnTo>
                  <a:pt x="176" y="64"/>
                </a:lnTo>
                <a:lnTo>
                  <a:pt x="162" y="69"/>
                </a:lnTo>
                <a:lnTo>
                  <a:pt x="164" y="77"/>
                </a:lnTo>
                <a:lnTo>
                  <a:pt x="162" y="69"/>
                </a:lnTo>
                <a:lnTo>
                  <a:pt x="144" y="75"/>
                </a:lnTo>
                <a:lnTo>
                  <a:pt x="144" y="75"/>
                </a:lnTo>
                <a:lnTo>
                  <a:pt x="125" y="82"/>
                </a:lnTo>
                <a:lnTo>
                  <a:pt x="126" y="89"/>
                </a:lnTo>
                <a:lnTo>
                  <a:pt x="125" y="82"/>
                </a:lnTo>
                <a:lnTo>
                  <a:pt x="109" y="86"/>
                </a:lnTo>
                <a:lnTo>
                  <a:pt x="107" y="87"/>
                </a:lnTo>
                <a:lnTo>
                  <a:pt x="93" y="96"/>
                </a:lnTo>
                <a:lnTo>
                  <a:pt x="91" y="98"/>
                </a:lnTo>
                <a:lnTo>
                  <a:pt x="82" y="110"/>
                </a:lnTo>
                <a:lnTo>
                  <a:pt x="82" y="112"/>
                </a:lnTo>
                <a:lnTo>
                  <a:pt x="75" y="128"/>
                </a:lnTo>
                <a:lnTo>
                  <a:pt x="80" y="130"/>
                </a:lnTo>
                <a:lnTo>
                  <a:pt x="80" y="123"/>
                </a:lnTo>
                <a:lnTo>
                  <a:pt x="78" y="123"/>
                </a:lnTo>
                <a:lnTo>
                  <a:pt x="77" y="123"/>
                </a:lnTo>
                <a:lnTo>
                  <a:pt x="69" y="123"/>
                </a:lnTo>
                <a:lnTo>
                  <a:pt x="68" y="123"/>
                </a:lnTo>
                <a:lnTo>
                  <a:pt x="55" y="126"/>
                </a:lnTo>
                <a:lnTo>
                  <a:pt x="57" y="134"/>
                </a:lnTo>
                <a:lnTo>
                  <a:pt x="57" y="126"/>
                </a:lnTo>
                <a:lnTo>
                  <a:pt x="43" y="128"/>
                </a:lnTo>
                <a:lnTo>
                  <a:pt x="43" y="135"/>
                </a:lnTo>
                <a:lnTo>
                  <a:pt x="43" y="128"/>
                </a:lnTo>
                <a:lnTo>
                  <a:pt x="37" y="128"/>
                </a:lnTo>
                <a:lnTo>
                  <a:pt x="37" y="135"/>
                </a:lnTo>
                <a:lnTo>
                  <a:pt x="43" y="130"/>
                </a:lnTo>
                <a:lnTo>
                  <a:pt x="41" y="128"/>
                </a:lnTo>
                <a:lnTo>
                  <a:pt x="36" y="134"/>
                </a:lnTo>
                <a:lnTo>
                  <a:pt x="45" y="134"/>
                </a:lnTo>
                <a:lnTo>
                  <a:pt x="45" y="130"/>
                </a:lnTo>
                <a:lnTo>
                  <a:pt x="45" y="123"/>
                </a:lnTo>
                <a:lnTo>
                  <a:pt x="45" y="119"/>
                </a:lnTo>
                <a:lnTo>
                  <a:pt x="43" y="119"/>
                </a:lnTo>
                <a:lnTo>
                  <a:pt x="43" y="116"/>
                </a:lnTo>
                <a:lnTo>
                  <a:pt x="32" y="100"/>
                </a:lnTo>
                <a:lnTo>
                  <a:pt x="25" y="103"/>
                </a:lnTo>
                <a:lnTo>
                  <a:pt x="32" y="100"/>
                </a:lnTo>
                <a:lnTo>
                  <a:pt x="27" y="91"/>
                </a:lnTo>
                <a:lnTo>
                  <a:pt x="20" y="94"/>
                </a:lnTo>
                <a:lnTo>
                  <a:pt x="27" y="93"/>
                </a:lnTo>
                <a:lnTo>
                  <a:pt x="25" y="84"/>
                </a:lnTo>
                <a:lnTo>
                  <a:pt x="23" y="80"/>
                </a:lnTo>
                <a:lnTo>
                  <a:pt x="20" y="78"/>
                </a:lnTo>
                <a:lnTo>
                  <a:pt x="12" y="77"/>
                </a:lnTo>
                <a:lnTo>
                  <a:pt x="11" y="84"/>
                </a:lnTo>
                <a:lnTo>
                  <a:pt x="18" y="80"/>
                </a:lnTo>
                <a:lnTo>
                  <a:pt x="16" y="77"/>
                </a:lnTo>
                <a:lnTo>
                  <a:pt x="14" y="73"/>
                </a:lnTo>
                <a:lnTo>
                  <a:pt x="7" y="77"/>
                </a:lnTo>
                <a:lnTo>
                  <a:pt x="16" y="77"/>
                </a:lnTo>
                <a:lnTo>
                  <a:pt x="16" y="73"/>
                </a:lnTo>
                <a:lnTo>
                  <a:pt x="7" y="73"/>
                </a:lnTo>
                <a:lnTo>
                  <a:pt x="14" y="77"/>
                </a:lnTo>
                <a:lnTo>
                  <a:pt x="18" y="69"/>
                </a:lnTo>
                <a:lnTo>
                  <a:pt x="18" y="66"/>
                </a:lnTo>
                <a:lnTo>
                  <a:pt x="18" y="68"/>
                </a:lnTo>
                <a:lnTo>
                  <a:pt x="20" y="57"/>
                </a:lnTo>
                <a:lnTo>
                  <a:pt x="12" y="55"/>
                </a:lnTo>
                <a:lnTo>
                  <a:pt x="16" y="62"/>
                </a:lnTo>
                <a:lnTo>
                  <a:pt x="23" y="59"/>
                </a:lnTo>
                <a:lnTo>
                  <a:pt x="27" y="57"/>
                </a:lnTo>
                <a:lnTo>
                  <a:pt x="32" y="50"/>
                </a:lnTo>
                <a:lnTo>
                  <a:pt x="25" y="45"/>
                </a:lnTo>
                <a:lnTo>
                  <a:pt x="30" y="52"/>
                </a:lnTo>
                <a:lnTo>
                  <a:pt x="36" y="48"/>
                </a:lnTo>
                <a:lnTo>
                  <a:pt x="37" y="45"/>
                </a:lnTo>
                <a:lnTo>
                  <a:pt x="43" y="36"/>
                </a:lnTo>
                <a:lnTo>
                  <a:pt x="36" y="32"/>
                </a:lnTo>
                <a:lnTo>
                  <a:pt x="41" y="39"/>
                </a:lnTo>
                <a:lnTo>
                  <a:pt x="48" y="34"/>
                </a:lnTo>
                <a:lnTo>
                  <a:pt x="50" y="30"/>
                </a:lnTo>
                <a:lnTo>
                  <a:pt x="53" y="23"/>
                </a:lnTo>
                <a:lnTo>
                  <a:pt x="46" y="20"/>
                </a:lnTo>
                <a:lnTo>
                  <a:pt x="52" y="27"/>
                </a:lnTo>
                <a:lnTo>
                  <a:pt x="61" y="20"/>
                </a:lnTo>
                <a:lnTo>
                  <a:pt x="61" y="18"/>
                </a:lnTo>
                <a:lnTo>
                  <a:pt x="68" y="1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99" name=""/>
          <p:cNvSpPr/>
          <p:nvPr/>
        </p:nvSpPr>
        <p:spPr>
          <a:xfrm>
            <a:off x="5705640" y="1165320"/>
            <a:ext cx="384120" cy="74520"/>
          </a:xfrm>
          <a:custGeom>
            <a:avLst/>
            <a:gdLst/>
            <a:ahLst/>
            <a:rect l="l" t="t" r="r" b="b"/>
            <a:pathLst>
              <a:path w="484" h="95">
                <a:moveTo>
                  <a:pt x="482" y="49"/>
                </a:moveTo>
                <a:lnTo>
                  <a:pt x="484" y="32"/>
                </a:lnTo>
                <a:lnTo>
                  <a:pt x="445" y="29"/>
                </a:lnTo>
                <a:lnTo>
                  <a:pt x="405" y="24"/>
                </a:lnTo>
                <a:lnTo>
                  <a:pt x="404" y="31"/>
                </a:lnTo>
                <a:lnTo>
                  <a:pt x="407" y="24"/>
                </a:lnTo>
                <a:lnTo>
                  <a:pt x="398" y="20"/>
                </a:lnTo>
                <a:lnTo>
                  <a:pt x="395" y="20"/>
                </a:lnTo>
                <a:lnTo>
                  <a:pt x="388" y="20"/>
                </a:lnTo>
                <a:lnTo>
                  <a:pt x="388" y="20"/>
                </a:lnTo>
                <a:lnTo>
                  <a:pt x="377" y="22"/>
                </a:lnTo>
                <a:lnTo>
                  <a:pt x="373" y="24"/>
                </a:lnTo>
                <a:lnTo>
                  <a:pt x="361" y="31"/>
                </a:lnTo>
                <a:lnTo>
                  <a:pt x="359" y="31"/>
                </a:lnTo>
                <a:lnTo>
                  <a:pt x="348" y="40"/>
                </a:lnTo>
                <a:lnTo>
                  <a:pt x="348" y="41"/>
                </a:lnTo>
                <a:lnTo>
                  <a:pt x="338" y="56"/>
                </a:lnTo>
                <a:lnTo>
                  <a:pt x="343" y="59"/>
                </a:lnTo>
                <a:lnTo>
                  <a:pt x="340" y="54"/>
                </a:lnTo>
                <a:lnTo>
                  <a:pt x="323" y="65"/>
                </a:lnTo>
                <a:lnTo>
                  <a:pt x="327" y="70"/>
                </a:lnTo>
                <a:lnTo>
                  <a:pt x="325" y="63"/>
                </a:lnTo>
                <a:lnTo>
                  <a:pt x="307" y="68"/>
                </a:lnTo>
                <a:lnTo>
                  <a:pt x="286" y="73"/>
                </a:lnTo>
                <a:lnTo>
                  <a:pt x="286" y="73"/>
                </a:lnTo>
                <a:lnTo>
                  <a:pt x="272" y="79"/>
                </a:lnTo>
                <a:lnTo>
                  <a:pt x="274" y="86"/>
                </a:lnTo>
                <a:lnTo>
                  <a:pt x="274" y="79"/>
                </a:lnTo>
                <a:lnTo>
                  <a:pt x="254" y="79"/>
                </a:lnTo>
                <a:lnTo>
                  <a:pt x="240" y="79"/>
                </a:lnTo>
                <a:lnTo>
                  <a:pt x="240" y="86"/>
                </a:lnTo>
                <a:lnTo>
                  <a:pt x="242" y="79"/>
                </a:lnTo>
                <a:lnTo>
                  <a:pt x="224" y="77"/>
                </a:lnTo>
                <a:lnTo>
                  <a:pt x="222" y="84"/>
                </a:lnTo>
                <a:lnTo>
                  <a:pt x="226" y="79"/>
                </a:lnTo>
                <a:lnTo>
                  <a:pt x="217" y="73"/>
                </a:lnTo>
                <a:lnTo>
                  <a:pt x="208" y="68"/>
                </a:lnTo>
                <a:lnTo>
                  <a:pt x="204" y="73"/>
                </a:lnTo>
                <a:lnTo>
                  <a:pt x="210" y="68"/>
                </a:lnTo>
                <a:lnTo>
                  <a:pt x="192" y="56"/>
                </a:lnTo>
                <a:lnTo>
                  <a:pt x="186" y="61"/>
                </a:lnTo>
                <a:lnTo>
                  <a:pt x="194" y="59"/>
                </a:lnTo>
                <a:lnTo>
                  <a:pt x="192" y="54"/>
                </a:lnTo>
                <a:lnTo>
                  <a:pt x="190" y="50"/>
                </a:lnTo>
                <a:lnTo>
                  <a:pt x="188" y="49"/>
                </a:lnTo>
                <a:lnTo>
                  <a:pt x="188" y="49"/>
                </a:lnTo>
                <a:lnTo>
                  <a:pt x="183" y="47"/>
                </a:lnTo>
                <a:lnTo>
                  <a:pt x="181" y="47"/>
                </a:lnTo>
                <a:lnTo>
                  <a:pt x="181" y="54"/>
                </a:lnTo>
                <a:lnTo>
                  <a:pt x="186" y="49"/>
                </a:lnTo>
                <a:lnTo>
                  <a:pt x="176" y="38"/>
                </a:lnTo>
                <a:lnTo>
                  <a:pt x="176" y="38"/>
                </a:lnTo>
                <a:lnTo>
                  <a:pt x="163" y="27"/>
                </a:lnTo>
                <a:lnTo>
                  <a:pt x="163" y="27"/>
                </a:lnTo>
                <a:lnTo>
                  <a:pt x="149" y="16"/>
                </a:lnTo>
                <a:lnTo>
                  <a:pt x="147" y="16"/>
                </a:lnTo>
                <a:lnTo>
                  <a:pt x="135" y="9"/>
                </a:lnTo>
                <a:lnTo>
                  <a:pt x="131" y="8"/>
                </a:lnTo>
                <a:lnTo>
                  <a:pt x="128" y="9"/>
                </a:lnTo>
                <a:lnTo>
                  <a:pt x="119" y="15"/>
                </a:lnTo>
                <a:lnTo>
                  <a:pt x="117" y="15"/>
                </a:lnTo>
                <a:lnTo>
                  <a:pt x="112" y="20"/>
                </a:lnTo>
                <a:lnTo>
                  <a:pt x="117" y="25"/>
                </a:lnTo>
                <a:lnTo>
                  <a:pt x="113" y="20"/>
                </a:lnTo>
                <a:lnTo>
                  <a:pt x="105" y="25"/>
                </a:lnTo>
                <a:lnTo>
                  <a:pt x="103" y="25"/>
                </a:lnTo>
                <a:lnTo>
                  <a:pt x="101" y="31"/>
                </a:lnTo>
                <a:lnTo>
                  <a:pt x="101" y="32"/>
                </a:lnTo>
                <a:lnTo>
                  <a:pt x="108" y="32"/>
                </a:lnTo>
                <a:lnTo>
                  <a:pt x="103" y="27"/>
                </a:lnTo>
                <a:lnTo>
                  <a:pt x="103" y="27"/>
                </a:lnTo>
                <a:lnTo>
                  <a:pt x="94" y="36"/>
                </a:lnTo>
                <a:lnTo>
                  <a:pt x="94" y="38"/>
                </a:lnTo>
                <a:lnTo>
                  <a:pt x="89" y="45"/>
                </a:lnTo>
                <a:lnTo>
                  <a:pt x="94" y="49"/>
                </a:lnTo>
                <a:lnTo>
                  <a:pt x="90" y="43"/>
                </a:lnTo>
                <a:lnTo>
                  <a:pt x="81" y="49"/>
                </a:lnTo>
                <a:lnTo>
                  <a:pt x="85" y="54"/>
                </a:lnTo>
                <a:lnTo>
                  <a:pt x="85" y="47"/>
                </a:lnTo>
                <a:lnTo>
                  <a:pt x="74" y="49"/>
                </a:lnTo>
                <a:lnTo>
                  <a:pt x="74" y="56"/>
                </a:lnTo>
                <a:lnTo>
                  <a:pt x="81" y="52"/>
                </a:lnTo>
                <a:lnTo>
                  <a:pt x="73" y="36"/>
                </a:lnTo>
                <a:lnTo>
                  <a:pt x="73" y="34"/>
                </a:lnTo>
                <a:lnTo>
                  <a:pt x="60" y="20"/>
                </a:lnTo>
                <a:lnTo>
                  <a:pt x="58" y="20"/>
                </a:lnTo>
                <a:lnTo>
                  <a:pt x="46" y="9"/>
                </a:lnTo>
                <a:lnTo>
                  <a:pt x="44" y="9"/>
                </a:lnTo>
                <a:lnTo>
                  <a:pt x="35" y="4"/>
                </a:lnTo>
                <a:lnTo>
                  <a:pt x="33" y="2"/>
                </a:lnTo>
                <a:lnTo>
                  <a:pt x="24" y="0"/>
                </a:lnTo>
                <a:lnTo>
                  <a:pt x="21" y="0"/>
                </a:lnTo>
                <a:lnTo>
                  <a:pt x="8" y="4"/>
                </a:lnTo>
                <a:lnTo>
                  <a:pt x="8" y="4"/>
                </a:lnTo>
                <a:lnTo>
                  <a:pt x="0" y="8"/>
                </a:lnTo>
                <a:lnTo>
                  <a:pt x="5" y="22"/>
                </a:lnTo>
                <a:lnTo>
                  <a:pt x="14" y="18"/>
                </a:lnTo>
                <a:lnTo>
                  <a:pt x="10" y="11"/>
                </a:lnTo>
                <a:lnTo>
                  <a:pt x="12" y="18"/>
                </a:lnTo>
                <a:lnTo>
                  <a:pt x="24" y="15"/>
                </a:lnTo>
                <a:lnTo>
                  <a:pt x="23" y="8"/>
                </a:lnTo>
                <a:lnTo>
                  <a:pt x="21" y="15"/>
                </a:lnTo>
                <a:lnTo>
                  <a:pt x="30" y="16"/>
                </a:lnTo>
                <a:lnTo>
                  <a:pt x="32" y="9"/>
                </a:lnTo>
                <a:lnTo>
                  <a:pt x="28" y="16"/>
                </a:lnTo>
                <a:lnTo>
                  <a:pt x="37" y="22"/>
                </a:lnTo>
                <a:lnTo>
                  <a:pt x="41" y="15"/>
                </a:lnTo>
                <a:lnTo>
                  <a:pt x="35" y="22"/>
                </a:lnTo>
                <a:lnTo>
                  <a:pt x="48" y="32"/>
                </a:lnTo>
                <a:lnTo>
                  <a:pt x="53" y="25"/>
                </a:lnTo>
                <a:lnTo>
                  <a:pt x="48" y="31"/>
                </a:lnTo>
                <a:lnTo>
                  <a:pt x="60" y="45"/>
                </a:lnTo>
                <a:lnTo>
                  <a:pt x="65" y="40"/>
                </a:lnTo>
                <a:lnTo>
                  <a:pt x="60" y="43"/>
                </a:lnTo>
                <a:lnTo>
                  <a:pt x="69" y="59"/>
                </a:lnTo>
                <a:lnTo>
                  <a:pt x="69" y="61"/>
                </a:lnTo>
                <a:lnTo>
                  <a:pt x="74" y="63"/>
                </a:lnTo>
                <a:lnTo>
                  <a:pt x="76" y="63"/>
                </a:lnTo>
                <a:lnTo>
                  <a:pt x="87" y="61"/>
                </a:lnTo>
                <a:lnTo>
                  <a:pt x="89" y="61"/>
                </a:lnTo>
                <a:lnTo>
                  <a:pt x="97" y="56"/>
                </a:lnTo>
                <a:lnTo>
                  <a:pt x="101" y="54"/>
                </a:lnTo>
                <a:lnTo>
                  <a:pt x="106" y="47"/>
                </a:lnTo>
                <a:lnTo>
                  <a:pt x="99" y="41"/>
                </a:lnTo>
                <a:lnTo>
                  <a:pt x="105" y="47"/>
                </a:lnTo>
                <a:lnTo>
                  <a:pt x="113" y="38"/>
                </a:lnTo>
                <a:lnTo>
                  <a:pt x="113" y="38"/>
                </a:lnTo>
                <a:lnTo>
                  <a:pt x="115" y="32"/>
                </a:lnTo>
                <a:lnTo>
                  <a:pt x="117" y="32"/>
                </a:lnTo>
                <a:lnTo>
                  <a:pt x="117" y="31"/>
                </a:lnTo>
                <a:lnTo>
                  <a:pt x="108" y="31"/>
                </a:lnTo>
                <a:lnTo>
                  <a:pt x="112" y="38"/>
                </a:lnTo>
                <a:lnTo>
                  <a:pt x="121" y="32"/>
                </a:lnTo>
                <a:lnTo>
                  <a:pt x="122" y="31"/>
                </a:lnTo>
                <a:lnTo>
                  <a:pt x="128" y="25"/>
                </a:lnTo>
                <a:lnTo>
                  <a:pt x="122" y="20"/>
                </a:lnTo>
                <a:lnTo>
                  <a:pt x="126" y="27"/>
                </a:lnTo>
                <a:lnTo>
                  <a:pt x="135" y="22"/>
                </a:lnTo>
                <a:lnTo>
                  <a:pt x="131" y="22"/>
                </a:lnTo>
                <a:lnTo>
                  <a:pt x="131" y="15"/>
                </a:lnTo>
                <a:lnTo>
                  <a:pt x="128" y="22"/>
                </a:lnTo>
                <a:lnTo>
                  <a:pt x="140" y="29"/>
                </a:lnTo>
                <a:lnTo>
                  <a:pt x="144" y="22"/>
                </a:lnTo>
                <a:lnTo>
                  <a:pt x="140" y="29"/>
                </a:lnTo>
                <a:lnTo>
                  <a:pt x="154" y="40"/>
                </a:lnTo>
                <a:lnTo>
                  <a:pt x="158" y="32"/>
                </a:lnTo>
                <a:lnTo>
                  <a:pt x="153" y="40"/>
                </a:lnTo>
                <a:lnTo>
                  <a:pt x="165" y="50"/>
                </a:lnTo>
                <a:lnTo>
                  <a:pt x="170" y="43"/>
                </a:lnTo>
                <a:lnTo>
                  <a:pt x="165" y="49"/>
                </a:lnTo>
                <a:lnTo>
                  <a:pt x="176" y="59"/>
                </a:lnTo>
                <a:lnTo>
                  <a:pt x="176" y="59"/>
                </a:lnTo>
                <a:lnTo>
                  <a:pt x="181" y="63"/>
                </a:lnTo>
                <a:lnTo>
                  <a:pt x="183" y="63"/>
                </a:lnTo>
                <a:lnTo>
                  <a:pt x="183" y="54"/>
                </a:lnTo>
                <a:lnTo>
                  <a:pt x="178" y="59"/>
                </a:lnTo>
                <a:lnTo>
                  <a:pt x="179" y="61"/>
                </a:lnTo>
                <a:lnTo>
                  <a:pt x="185" y="56"/>
                </a:lnTo>
                <a:lnTo>
                  <a:pt x="178" y="59"/>
                </a:lnTo>
                <a:lnTo>
                  <a:pt x="179" y="65"/>
                </a:lnTo>
                <a:lnTo>
                  <a:pt x="181" y="66"/>
                </a:lnTo>
                <a:lnTo>
                  <a:pt x="183" y="68"/>
                </a:lnTo>
                <a:lnTo>
                  <a:pt x="201" y="81"/>
                </a:lnTo>
                <a:lnTo>
                  <a:pt x="201" y="81"/>
                </a:lnTo>
                <a:lnTo>
                  <a:pt x="210" y="86"/>
                </a:lnTo>
                <a:lnTo>
                  <a:pt x="218" y="91"/>
                </a:lnTo>
                <a:lnTo>
                  <a:pt x="222" y="93"/>
                </a:lnTo>
                <a:lnTo>
                  <a:pt x="240" y="95"/>
                </a:lnTo>
                <a:lnTo>
                  <a:pt x="240" y="95"/>
                </a:lnTo>
                <a:lnTo>
                  <a:pt x="254" y="95"/>
                </a:lnTo>
                <a:lnTo>
                  <a:pt x="274" y="95"/>
                </a:lnTo>
                <a:lnTo>
                  <a:pt x="277" y="93"/>
                </a:lnTo>
                <a:lnTo>
                  <a:pt x="291" y="88"/>
                </a:lnTo>
                <a:lnTo>
                  <a:pt x="288" y="81"/>
                </a:lnTo>
                <a:lnTo>
                  <a:pt x="290" y="88"/>
                </a:lnTo>
                <a:lnTo>
                  <a:pt x="311" y="82"/>
                </a:lnTo>
                <a:lnTo>
                  <a:pt x="329" y="77"/>
                </a:lnTo>
                <a:lnTo>
                  <a:pt x="332" y="77"/>
                </a:lnTo>
                <a:lnTo>
                  <a:pt x="348" y="66"/>
                </a:lnTo>
                <a:lnTo>
                  <a:pt x="350" y="65"/>
                </a:lnTo>
                <a:lnTo>
                  <a:pt x="361" y="50"/>
                </a:lnTo>
                <a:lnTo>
                  <a:pt x="354" y="45"/>
                </a:lnTo>
                <a:lnTo>
                  <a:pt x="359" y="52"/>
                </a:lnTo>
                <a:lnTo>
                  <a:pt x="370" y="43"/>
                </a:lnTo>
                <a:lnTo>
                  <a:pt x="364" y="36"/>
                </a:lnTo>
                <a:lnTo>
                  <a:pt x="368" y="43"/>
                </a:lnTo>
                <a:lnTo>
                  <a:pt x="380" y="36"/>
                </a:lnTo>
                <a:lnTo>
                  <a:pt x="377" y="29"/>
                </a:lnTo>
                <a:lnTo>
                  <a:pt x="379" y="36"/>
                </a:lnTo>
                <a:lnTo>
                  <a:pt x="389" y="34"/>
                </a:lnTo>
                <a:lnTo>
                  <a:pt x="388" y="27"/>
                </a:lnTo>
                <a:lnTo>
                  <a:pt x="388" y="36"/>
                </a:lnTo>
                <a:lnTo>
                  <a:pt x="395" y="36"/>
                </a:lnTo>
                <a:lnTo>
                  <a:pt x="395" y="27"/>
                </a:lnTo>
                <a:lnTo>
                  <a:pt x="393" y="34"/>
                </a:lnTo>
                <a:lnTo>
                  <a:pt x="402" y="38"/>
                </a:lnTo>
                <a:lnTo>
                  <a:pt x="404" y="40"/>
                </a:lnTo>
                <a:lnTo>
                  <a:pt x="443" y="45"/>
                </a:lnTo>
                <a:lnTo>
                  <a:pt x="482" y="49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0" name=""/>
          <p:cNvSpPr/>
          <p:nvPr/>
        </p:nvSpPr>
        <p:spPr>
          <a:xfrm>
            <a:off x="5740560" y="1212840"/>
            <a:ext cx="74520" cy="287280"/>
          </a:xfrm>
          <a:custGeom>
            <a:avLst/>
            <a:gdLst/>
            <a:ahLst/>
            <a:rect l="l" t="t" r="r" b="b"/>
            <a:pathLst>
              <a:path w="95" h="361">
                <a:moveTo>
                  <a:pt x="52" y="0"/>
                </a:moveTo>
                <a:lnTo>
                  <a:pt x="36" y="2"/>
                </a:lnTo>
                <a:lnTo>
                  <a:pt x="38" y="18"/>
                </a:lnTo>
                <a:lnTo>
                  <a:pt x="45" y="16"/>
                </a:lnTo>
                <a:lnTo>
                  <a:pt x="38" y="16"/>
                </a:lnTo>
                <a:lnTo>
                  <a:pt x="38" y="28"/>
                </a:lnTo>
                <a:lnTo>
                  <a:pt x="38" y="39"/>
                </a:lnTo>
                <a:lnTo>
                  <a:pt x="45" y="39"/>
                </a:lnTo>
                <a:lnTo>
                  <a:pt x="38" y="37"/>
                </a:lnTo>
                <a:lnTo>
                  <a:pt x="36" y="46"/>
                </a:lnTo>
                <a:lnTo>
                  <a:pt x="43" y="48"/>
                </a:lnTo>
                <a:lnTo>
                  <a:pt x="38" y="43"/>
                </a:lnTo>
                <a:lnTo>
                  <a:pt x="38" y="43"/>
                </a:lnTo>
                <a:lnTo>
                  <a:pt x="34" y="46"/>
                </a:lnTo>
                <a:lnTo>
                  <a:pt x="34" y="46"/>
                </a:lnTo>
                <a:lnTo>
                  <a:pt x="32" y="52"/>
                </a:lnTo>
                <a:lnTo>
                  <a:pt x="32" y="55"/>
                </a:lnTo>
                <a:lnTo>
                  <a:pt x="38" y="69"/>
                </a:lnTo>
                <a:lnTo>
                  <a:pt x="39" y="71"/>
                </a:lnTo>
                <a:lnTo>
                  <a:pt x="48" y="84"/>
                </a:lnTo>
                <a:lnTo>
                  <a:pt x="54" y="78"/>
                </a:lnTo>
                <a:lnTo>
                  <a:pt x="47" y="80"/>
                </a:lnTo>
                <a:lnTo>
                  <a:pt x="48" y="89"/>
                </a:lnTo>
                <a:lnTo>
                  <a:pt x="50" y="96"/>
                </a:lnTo>
                <a:lnTo>
                  <a:pt x="52" y="100"/>
                </a:lnTo>
                <a:lnTo>
                  <a:pt x="57" y="105"/>
                </a:lnTo>
                <a:lnTo>
                  <a:pt x="63" y="100"/>
                </a:lnTo>
                <a:lnTo>
                  <a:pt x="55" y="103"/>
                </a:lnTo>
                <a:lnTo>
                  <a:pt x="59" y="112"/>
                </a:lnTo>
                <a:lnTo>
                  <a:pt x="66" y="109"/>
                </a:lnTo>
                <a:lnTo>
                  <a:pt x="59" y="110"/>
                </a:lnTo>
                <a:lnTo>
                  <a:pt x="61" y="132"/>
                </a:lnTo>
                <a:lnTo>
                  <a:pt x="68" y="130"/>
                </a:lnTo>
                <a:lnTo>
                  <a:pt x="61" y="130"/>
                </a:lnTo>
                <a:lnTo>
                  <a:pt x="61" y="153"/>
                </a:lnTo>
                <a:lnTo>
                  <a:pt x="68" y="153"/>
                </a:lnTo>
                <a:lnTo>
                  <a:pt x="61" y="151"/>
                </a:lnTo>
                <a:lnTo>
                  <a:pt x="55" y="171"/>
                </a:lnTo>
                <a:lnTo>
                  <a:pt x="63" y="173"/>
                </a:lnTo>
                <a:lnTo>
                  <a:pt x="57" y="169"/>
                </a:lnTo>
                <a:lnTo>
                  <a:pt x="52" y="178"/>
                </a:lnTo>
                <a:lnTo>
                  <a:pt x="57" y="182"/>
                </a:lnTo>
                <a:lnTo>
                  <a:pt x="52" y="178"/>
                </a:lnTo>
                <a:lnTo>
                  <a:pt x="45" y="189"/>
                </a:lnTo>
                <a:lnTo>
                  <a:pt x="43" y="190"/>
                </a:lnTo>
                <a:lnTo>
                  <a:pt x="38" y="203"/>
                </a:lnTo>
                <a:lnTo>
                  <a:pt x="45" y="205"/>
                </a:lnTo>
                <a:lnTo>
                  <a:pt x="39" y="201"/>
                </a:lnTo>
                <a:lnTo>
                  <a:pt x="36" y="208"/>
                </a:lnTo>
                <a:lnTo>
                  <a:pt x="41" y="212"/>
                </a:lnTo>
                <a:lnTo>
                  <a:pt x="38" y="206"/>
                </a:lnTo>
                <a:lnTo>
                  <a:pt x="31" y="210"/>
                </a:lnTo>
                <a:lnTo>
                  <a:pt x="34" y="215"/>
                </a:lnTo>
                <a:lnTo>
                  <a:pt x="34" y="208"/>
                </a:lnTo>
                <a:lnTo>
                  <a:pt x="22" y="208"/>
                </a:lnTo>
                <a:lnTo>
                  <a:pt x="22" y="208"/>
                </a:lnTo>
                <a:lnTo>
                  <a:pt x="18" y="210"/>
                </a:lnTo>
                <a:lnTo>
                  <a:pt x="9" y="215"/>
                </a:lnTo>
                <a:lnTo>
                  <a:pt x="7" y="215"/>
                </a:lnTo>
                <a:lnTo>
                  <a:pt x="2" y="221"/>
                </a:lnTo>
                <a:lnTo>
                  <a:pt x="2" y="221"/>
                </a:lnTo>
                <a:lnTo>
                  <a:pt x="0" y="226"/>
                </a:lnTo>
                <a:lnTo>
                  <a:pt x="0" y="228"/>
                </a:lnTo>
                <a:lnTo>
                  <a:pt x="0" y="228"/>
                </a:lnTo>
                <a:lnTo>
                  <a:pt x="2" y="233"/>
                </a:lnTo>
                <a:lnTo>
                  <a:pt x="7" y="239"/>
                </a:lnTo>
                <a:lnTo>
                  <a:pt x="13" y="233"/>
                </a:lnTo>
                <a:lnTo>
                  <a:pt x="6" y="237"/>
                </a:lnTo>
                <a:lnTo>
                  <a:pt x="7" y="242"/>
                </a:lnTo>
                <a:lnTo>
                  <a:pt x="15" y="239"/>
                </a:lnTo>
                <a:lnTo>
                  <a:pt x="7" y="240"/>
                </a:lnTo>
                <a:lnTo>
                  <a:pt x="11" y="258"/>
                </a:lnTo>
                <a:lnTo>
                  <a:pt x="11" y="260"/>
                </a:lnTo>
                <a:lnTo>
                  <a:pt x="18" y="276"/>
                </a:lnTo>
                <a:lnTo>
                  <a:pt x="25" y="272"/>
                </a:lnTo>
                <a:lnTo>
                  <a:pt x="18" y="274"/>
                </a:lnTo>
                <a:lnTo>
                  <a:pt x="20" y="287"/>
                </a:lnTo>
                <a:lnTo>
                  <a:pt x="22" y="303"/>
                </a:lnTo>
                <a:lnTo>
                  <a:pt x="22" y="304"/>
                </a:lnTo>
                <a:lnTo>
                  <a:pt x="25" y="315"/>
                </a:lnTo>
                <a:lnTo>
                  <a:pt x="27" y="317"/>
                </a:lnTo>
                <a:lnTo>
                  <a:pt x="29" y="319"/>
                </a:lnTo>
                <a:lnTo>
                  <a:pt x="34" y="322"/>
                </a:lnTo>
                <a:lnTo>
                  <a:pt x="39" y="326"/>
                </a:lnTo>
                <a:lnTo>
                  <a:pt x="43" y="319"/>
                </a:lnTo>
                <a:lnTo>
                  <a:pt x="38" y="326"/>
                </a:lnTo>
                <a:lnTo>
                  <a:pt x="50" y="336"/>
                </a:lnTo>
                <a:lnTo>
                  <a:pt x="63" y="347"/>
                </a:lnTo>
                <a:lnTo>
                  <a:pt x="64" y="347"/>
                </a:lnTo>
                <a:lnTo>
                  <a:pt x="75" y="354"/>
                </a:lnTo>
                <a:lnTo>
                  <a:pt x="82" y="360"/>
                </a:lnTo>
                <a:lnTo>
                  <a:pt x="86" y="361"/>
                </a:lnTo>
                <a:lnTo>
                  <a:pt x="95" y="361"/>
                </a:lnTo>
                <a:lnTo>
                  <a:pt x="95" y="345"/>
                </a:lnTo>
                <a:lnTo>
                  <a:pt x="86" y="345"/>
                </a:lnTo>
                <a:lnTo>
                  <a:pt x="86" y="352"/>
                </a:lnTo>
                <a:lnTo>
                  <a:pt x="91" y="347"/>
                </a:lnTo>
                <a:lnTo>
                  <a:pt x="84" y="342"/>
                </a:lnTo>
                <a:lnTo>
                  <a:pt x="73" y="335"/>
                </a:lnTo>
                <a:lnTo>
                  <a:pt x="68" y="340"/>
                </a:lnTo>
                <a:lnTo>
                  <a:pt x="73" y="335"/>
                </a:lnTo>
                <a:lnTo>
                  <a:pt x="61" y="324"/>
                </a:lnTo>
                <a:lnTo>
                  <a:pt x="48" y="313"/>
                </a:lnTo>
                <a:lnTo>
                  <a:pt x="48" y="313"/>
                </a:lnTo>
                <a:lnTo>
                  <a:pt x="43" y="310"/>
                </a:lnTo>
                <a:lnTo>
                  <a:pt x="38" y="306"/>
                </a:lnTo>
                <a:lnTo>
                  <a:pt x="32" y="311"/>
                </a:lnTo>
                <a:lnTo>
                  <a:pt x="39" y="310"/>
                </a:lnTo>
                <a:lnTo>
                  <a:pt x="36" y="299"/>
                </a:lnTo>
                <a:lnTo>
                  <a:pt x="29" y="301"/>
                </a:lnTo>
                <a:lnTo>
                  <a:pt x="38" y="301"/>
                </a:lnTo>
                <a:lnTo>
                  <a:pt x="36" y="285"/>
                </a:lnTo>
                <a:lnTo>
                  <a:pt x="34" y="272"/>
                </a:lnTo>
                <a:lnTo>
                  <a:pt x="32" y="271"/>
                </a:lnTo>
                <a:lnTo>
                  <a:pt x="25" y="255"/>
                </a:lnTo>
                <a:lnTo>
                  <a:pt x="18" y="256"/>
                </a:lnTo>
                <a:lnTo>
                  <a:pt x="25" y="255"/>
                </a:lnTo>
                <a:lnTo>
                  <a:pt x="22" y="237"/>
                </a:lnTo>
                <a:lnTo>
                  <a:pt x="22" y="237"/>
                </a:lnTo>
                <a:lnTo>
                  <a:pt x="20" y="231"/>
                </a:lnTo>
                <a:lnTo>
                  <a:pt x="18" y="228"/>
                </a:lnTo>
                <a:lnTo>
                  <a:pt x="13" y="222"/>
                </a:lnTo>
                <a:lnTo>
                  <a:pt x="7" y="228"/>
                </a:lnTo>
                <a:lnTo>
                  <a:pt x="16" y="228"/>
                </a:lnTo>
                <a:lnTo>
                  <a:pt x="16" y="226"/>
                </a:lnTo>
                <a:lnTo>
                  <a:pt x="7" y="226"/>
                </a:lnTo>
                <a:lnTo>
                  <a:pt x="13" y="231"/>
                </a:lnTo>
                <a:lnTo>
                  <a:pt x="18" y="226"/>
                </a:lnTo>
                <a:lnTo>
                  <a:pt x="13" y="221"/>
                </a:lnTo>
                <a:lnTo>
                  <a:pt x="16" y="228"/>
                </a:lnTo>
                <a:lnTo>
                  <a:pt x="25" y="222"/>
                </a:lnTo>
                <a:lnTo>
                  <a:pt x="22" y="215"/>
                </a:lnTo>
                <a:lnTo>
                  <a:pt x="22" y="224"/>
                </a:lnTo>
                <a:lnTo>
                  <a:pt x="34" y="224"/>
                </a:lnTo>
                <a:lnTo>
                  <a:pt x="34" y="222"/>
                </a:lnTo>
                <a:lnTo>
                  <a:pt x="38" y="222"/>
                </a:lnTo>
                <a:lnTo>
                  <a:pt x="45" y="219"/>
                </a:lnTo>
                <a:lnTo>
                  <a:pt x="48" y="215"/>
                </a:lnTo>
                <a:lnTo>
                  <a:pt x="52" y="208"/>
                </a:lnTo>
                <a:lnTo>
                  <a:pt x="52" y="208"/>
                </a:lnTo>
                <a:lnTo>
                  <a:pt x="57" y="196"/>
                </a:lnTo>
                <a:lnTo>
                  <a:pt x="50" y="192"/>
                </a:lnTo>
                <a:lnTo>
                  <a:pt x="57" y="198"/>
                </a:lnTo>
                <a:lnTo>
                  <a:pt x="64" y="187"/>
                </a:lnTo>
                <a:lnTo>
                  <a:pt x="64" y="185"/>
                </a:lnTo>
                <a:lnTo>
                  <a:pt x="70" y="176"/>
                </a:lnTo>
                <a:lnTo>
                  <a:pt x="70" y="173"/>
                </a:lnTo>
                <a:lnTo>
                  <a:pt x="70" y="174"/>
                </a:lnTo>
                <a:lnTo>
                  <a:pt x="75" y="155"/>
                </a:lnTo>
                <a:lnTo>
                  <a:pt x="77" y="153"/>
                </a:lnTo>
                <a:lnTo>
                  <a:pt x="77" y="130"/>
                </a:lnTo>
                <a:lnTo>
                  <a:pt x="77" y="130"/>
                </a:lnTo>
                <a:lnTo>
                  <a:pt x="75" y="109"/>
                </a:lnTo>
                <a:lnTo>
                  <a:pt x="73" y="107"/>
                </a:lnTo>
                <a:lnTo>
                  <a:pt x="70" y="98"/>
                </a:lnTo>
                <a:lnTo>
                  <a:pt x="68" y="94"/>
                </a:lnTo>
                <a:lnTo>
                  <a:pt x="63" y="89"/>
                </a:lnTo>
                <a:lnTo>
                  <a:pt x="57" y="94"/>
                </a:lnTo>
                <a:lnTo>
                  <a:pt x="64" y="93"/>
                </a:lnTo>
                <a:lnTo>
                  <a:pt x="63" y="85"/>
                </a:lnTo>
                <a:lnTo>
                  <a:pt x="61" y="77"/>
                </a:lnTo>
                <a:lnTo>
                  <a:pt x="61" y="75"/>
                </a:lnTo>
                <a:lnTo>
                  <a:pt x="52" y="62"/>
                </a:lnTo>
                <a:lnTo>
                  <a:pt x="45" y="66"/>
                </a:lnTo>
                <a:lnTo>
                  <a:pt x="52" y="64"/>
                </a:lnTo>
                <a:lnTo>
                  <a:pt x="47" y="50"/>
                </a:lnTo>
                <a:lnTo>
                  <a:pt x="39" y="52"/>
                </a:lnTo>
                <a:lnTo>
                  <a:pt x="45" y="57"/>
                </a:lnTo>
                <a:lnTo>
                  <a:pt x="48" y="53"/>
                </a:lnTo>
                <a:lnTo>
                  <a:pt x="48" y="53"/>
                </a:lnTo>
                <a:lnTo>
                  <a:pt x="50" y="48"/>
                </a:lnTo>
                <a:lnTo>
                  <a:pt x="50" y="50"/>
                </a:lnTo>
                <a:lnTo>
                  <a:pt x="52" y="41"/>
                </a:lnTo>
                <a:lnTo>
                  <a:pt x="54" y="39"/>
                </a:lnTo>
                <a:lnTo>
                  <a:pt x="54" y="28"/>
                </a:lnTo>
                <a:lnTo>
                  <a:pt x="54" y="16"/>
                </a:lnTo>
                <a:lnTo>
                  <a:pt x="54" y="16"/>
                </a:lnTo>
                <a:lnTo>
                  <a:pt x="52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1" name=""/>
          <p:cNvSpPr/>
          <p:nvPr/>
        </p:nvSpPr>
        <p:spPr>
          <a:xfrm>
            <a:off x="5778360" y="1230480"/>
            <a:ext cx="168480" cy="137880"/>
          </a:xfrm>
          <a:custGeom>
            <a:avLst/>
            <a:gdLst/>
            <a:ahLst/>
            <a:rect l="l" t="t" r="r" b="b"/>
            <a:pathLst>
              <a:path w="214" h="173">
                <a:moveTo>
                  <a:pt x="11" y="0"/>
                </a:moveTo>
                <a:lnTo>
                  <a:pt x="0" y="13"/>
                </a:lnTo>
                <a:lnTo>
                  <a:pt x="27" y="36"/>
                </a:lnTo>
                <a:lnTo>
                  <a:pt x="29" y="36"/>
                </a:lnTo>
                <a:lnTo>
                  <a:pt x="43" y="45"/>
                </a:lnTo>
                <a:lnTo>
                  <a:pt x="43" y="45"/>
                </a:lnTo>
                <a:lnTo>
                  <a:pt x="57" y="52"/>
                </a:lnTo>
                <a:lnTo>
                  <a:pt x="61" y="45"/>
                </a:lnTo>
                <a:lnTo>
                  <a:pt x="56" y="52"/>
                </a:lnTo>
                <a:lnTo>
                  <a:pt x="73" y="68"/>
                </a:lnTo>
                <a:lnTo>
                  <a:pt x="91" y="82"/>
                </a:lnTo>
                <a:lnTo>
                  <a:pt x="95" y="82"/>
                </a:lnTo>
                <a:lnTo>
                  <a:pt x="116" y="91"/>
                </a:lnTo>
                <a:lnTo>
                  <a:pt x="118" y="84"/>
                </a:lnTo>
                <a:lnTo>
                  <a:pt x="114" y="91"/>
                </a:lnTo>
                <a:lnTo>
                  <a:pt x="132" y="104"/>
                </a:lnTo>
                <a:lnTo>
                  <a:pt x="136" y="96"/>
                </a:lnTo>
                <a:lnTo>
                  <a:pt x="130" y="104"/>
                </a:lnTo>
                <a:lnTo>
                  <a:pt x="139" y="111"/>
                </a:lnTo>
                <a:lnTo>
                  <a:pt x="145" y="104"/>
                </a:lnTo>
                <a:lnTo>
                  <a:pt x="139" y="109"/>
                </a:lnTo>
                <a:lnTo>
                  <a:pt x="150" y="120"/>
                </a:lnTo>
                <a:lnTo>
                  <a:pt x="152" y="121"/>
                </a:lnTo>
                <a:lnTo>
                  <a:pt x="161" y="127"/>
                </a:lnTo>
                <a:lnTo>
                  <a:pt x="169" y="132"/>
                </a:lnTo>
                <a:lnTo>
                  <a:pt x="173" y="125"/>
                </a:lnTo>
                <a:lnTo>
                  <a:pt x="168" y="130"/>
                </a:lnTo>
                <a:lnTo>
                  <a:pt x="177" y="145"/>
                </a:lnTo>
                <a:lnTo>
                  <a:pt x="177" y="145"/>
                </a:lnTo>
                <a:lnTo>
                  <a:pt x="182" y="150"/>
                </a:lnTo>
                <a:lnTo>
                  <a:pt x="184" y="152"/>
                </a:lnTo>
                <a:lnTo>
                  <a:pt x="189" y="155"/>
                </a:lnTo>
                <a:lnTo>
                  <a:pt x="193" y="148"/>
                </a:lnTo>
                <a:lnTo>
                  <a:pt x="187" y="153"/>
                </a:lnTo>
                <a:lnTo>
                  <a:pt x="191" y="159"/>
                </a:lnTo>
                <a:lnTo>
                  <a:pt x="194" y="164"/>
                </a:lnTo>
                <a:lnTo>
                  <a:pt x="194" y="166"/>
                </a:lnTo>
                <a:lnTo>
                  <a:pt x="203" y="173"/>
                </a:lnTo>
                <a:lnTo>
                  <a:pt x="214" y="161"/>
                </a:lnTo>
                <a:lnTo>
                  <a:pt x="205" y="153"/>
                </a:lnTo>
                <a:lnTo>
                  <a:pt x="200" y="159"/>
                </a:lnTo>
                <a:lnTo>
                  <a:pt x="207" y="155"/>
                </a:lnTo>
                <a:lnTo>
                  <a:pt x="203" y="150"/>
                </a:lnTo>
                <a:lnTo>
                  <a:pt x="200" y="145"/>
                </a:lnTo>
                <a:lnTo>
                  <a:pt x="198" y="143"/>
                </a:lnTo>
                <a:lnTo>
                  <a:pt x="193" y="139"/>
                </a:lnTo>
                <a:lnTo>
                  <a:pt x="187" y="145"/>
                </a:lnTo>
                <a:lnTo>
                  <a:pt x="193" y="139"/>
                </a:lnTo>
                <a:lnTo>
                  <a:pt x="187" y="134"/>
                </a:lnTo>
                <a:lnTo>
                  <a:pt x="182" y="139"/>
                </a:lnTo>
                <a:lnTo>
                  <a:pt x="189" y="136"/>
                </a:lnTo>
                <a:lnTo>
                  <a:pt x="180" y="121"/>
                </a:lnTo>
                <a:lnTo>
                  <a:pt x="177" y="120"/>
                </a:lnTo>
                <a:lnTo>
                  <a:pt x="168" y="114"/>
                </a:lnTo>
                <a:lnTo>
                  <a:pt x="159" y="109"/>
                </a:lnTo>
                <a:lnTo>
                  <a:pt x="155" y="114"/>
                </a:lnTo>
                <a:lnTo>
                  <a:pt x="161" y="109"/>
                </a:lnTo>
                <a:lnTo>
                  <a:pt x="150" y="98"/>
                </a:lnTo>
                <a:lnTo>
                  <a:pt x="150" y="98"/>
                </a:lnTo>
                <a:lnTo>
                  <a:pt x="141" y="91"/>
                </a:lnTo>
                <a:lnTo>
                  <a:pt x="141" y="91"/>
                </a:lnTo>
                <a:lnTo>
                  <a:pt x="123" y="79"/>
                </a:lnTo>
                <a:lnTo>
                  <a:pt x="121" y="77"/>
                </a:lnTo>
                <a:lnTo>
                  <a:pt x="100" y="68"/>
                </a:lnTo>
                <a:lnTo>
                  <a:pt x="96" y="75"/>
                </a:lnTo>
                <a:lnTo>
                  <a:pt x="102" y="70"/>
                </a:lnTo>
                <a:lnTo>
                  <a:pt x="84" y="56"/>
                </a:lnTo>
                <a:lnTo>
                  <a:pt x="66" y="39"/>
                </a:lnTo>
                <a:lnTo>
                  <a:pt x="64" y="39"/>
                </a:lnTo>
                <a:lnTo>
                  <a:pt x="50" y="32"/>
                </a:lnTo>
                <a:lnTo>
                  <a:pt x="47" y="38"/>
                </a:lnTo>
                <a:lnTo>
                  <a:pt x="52" y="32"/>
                </a:lnTo>
                <a:lnTo>
                  <a:pt x="38" y="23"/>
                </a:lnTo>
                <a:lnTo>
                  <a:pt x="32" y="29"/>
                </a:lnTo>
                <a:lnTo>
                  <a:pt x="38" y="23"/>
                </a:lnTo>
                <a:lnTo>
                  <a:pt x="11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2" name=""/>
          <p:cNvSpPr/>
          <p:nvPr/>
        </p:nvSpPr>
        <p:spPr>
          <a:xfrm>
            <a:off x="5421240" y="1114560"/>
            <a:ext cx="295200" cy="115920"/>
          </a:xfrm>
          <a:custGeom>
            <a:avLst/>
            <a:gdLst/>
            <a:ahLst/>
            <a:rect l="l" t="t" r="r" b="b"/>
            <a:pathLst>
              <a:path w="374" h="146">
                <a:moveTo>
                  <a:pt x="361" y="82"/>
                </a:moveTo>
                <a:lnTo>
                  <a:pt x="374" y="75"/>
                </a:lnTo>
                <a:lnTo>
                  <a:pt x="368" y="64"/>
                </a:lnTo>
                <a:lnTo>
                  <a:pt x="363" y="56"/>
                </a:lnTo>
                <a:lnTo>
                  <a:pt x="360" y="54"/>
                </a:lnTo>
                <a:lnTo>
                  <a:pt x="352" y="50"/>
                </a:lnTo>
                <a:lnTo>
                  <a:pt x="342" y="45"/>
                </a:lnTo>
                <a:lnTo>
                  <a:pt x="342" y="43"/>
                </a:lnTo>
                <a:lnTo>
                  <a:pt x="320" y="34"/>
                </a:lnTo>
                <a:lnTo>
                  <a:pt x="317" y="41"/>
                </a:lnTo>
                <a:lnTo>
                  <a:pt x="320" y="36"/>
                </a:lnTo>
                <a:lnTo>
                  <a:pt x="308" y="29"/>
                </a:lnTo>
                <a:lnTo>
                  <a:pt x="304" y="27"/>
                </a:lnTo>
                <a:lnTo>
                  <a:pt x="294" y="27"/>
                </a:lnTo>
                <a:lnTo>
                  <a:pt x="294" y="34"/>
                </a:lnTo>
                <a:lnTo>
                  <a:pt x="299" y="29"/>
                </a:lnTo>
                <a:lnTo>
                  <a:pt x="288" y="22"/>
                </a:lnTo>
                <a:lnTo>
                  <a:pt x="283" y="27"/>
                </a:lnTo>
                <a:lnTo>
                  <a:pt x="288" y="22"/>
                </a:lnTo>
                <a:lnTo>
                  <a:pt x="279" y="15"/>
                </a:lnTo>
                <a:lnTo>
                  <a:pt x="279" y="15"/>
                </a:lnTo>
                <a:lnTo>
                  <a:pt x="269" y="7"/>
                </a:lnTo>
                <a:lnTo>
                  <a:pt x="267" y="7"/>
                </a:lnTo>
                <a:lnTo>
                  <a:pt x="256" y="2"/>
                </a:lnTo>
                <a:lnTo>
                  <a:pt x="253" y="0"/>
                </a:lnTo>
                <a:lnTo>
                  <a:pt x="247" y="2"/>
                </a:lnTo>
                <a:lnTo>
                  <a:pt x="247" y="4"/>
                </a:lnTo>
                <a:lnTo>
                  <a:pt x="244" y="11"/>
                </a:lnTo>
                <a:lnTo>
                  <a:pt x="249" y="15"/>
                </a:lnTo>
                <a:lnTo>
                  <a:pt x="244" y="11"/>
                </a:lnTo>
                <a:lnTo>
                  <a:pt x="240" y="16"/>
                </a:lnTo>
                <a:lnTo>
                  <a:pt x="246" y="20"/>
                </a:lnTo>
                <a:lnTo>
                  <a:pt x="242" y="15"/>
                </a:lnTo>
                <a:lnTo>
                  <a:pt x="235" y="18"/>
                </a:lnTo>
                <a:lnTo>
                  <a:pt x="235" y="18"/>
                </a:lnTo>
                <a:lnTo>
                  <a:pt x="228" y="24"/>
                </a:lnTo>
                <a:lnTo>
                  <a:pt x="226" y="24"/>
                </a:lnTo>
                <a:lnTo>
                  <a:pt x="221" y="29"/>
                </a:lnTo>
                <a:lnTo>
                  <a:pt x="215" y="34"/>
                </a:lnTo>
                <a:lnTo>
                  <a:pt x="221" y="40"/>
                </a:lnTo>
                <a:lnTo>
                  <a:pt x="217" y="34"/>
                </a:lnTo>
                <a:lnTo>
                  <a:pt x="212" y="38"/>
                </a:lnTo>
                <a:lnTo>
                  <a:pt x="215" y="43"/>
                </a:lnTo>
                <a:lnTo>
                  <a:pt x="212" y="38"/>
                </a:lnTo>
                <a:lnTo>
                  <a:pt x="205" y="41"/>
                </a:lnTo>
                <a:lnTo>
                  <a:pt x="203" y="41"/>
                </a:lnTo>
                <a:lnTo>
                  <a:pt x="192" y="52"/>
                </a:lnTo>
                <a:lnTo>
                  <a:pt x="198" y="57"/>
                </a:lnTo>
                <a:lnTo>
                  <a:pt x="192" y="52"/>
                </a:lnTo>
                <a:lnTo>
                  <a:pt x="180" y="63"/>
                </a:lnTo>
                <a:lnTo>
                  <a:pt x="167" y="73"/>
                </a:lnTo>
                <a:lnTo>
                  <a:pt x="173" y="79"/>
                </a:lnTo>
                <a:lnTo>
                  <a:pt x="169" y="73"/>
                </a:lnTo>
                <a:lnTo>
                  <a:pt x="155" y="80"/>
                </a:lnTo>
                <a:lnTo>
                  <a:pt x="153" y="80"/>
                </a:lnTo>
                <a:lnTo>
                  <a:pt x="151" y="84"/>
                </a:lnTo>
                <a:lnTo>
                  <a:pt x="150" y="89"/>
                </a:lnTo>
                <a:lnTo>
                  <a:pt x="157" y="91"/>
                </a:lnTo>
                <a:lnTo>
                  <a:pt x="151" y="88"/>
                </a:lnTo>
                <a:lnTo>
                  <a:pt x="150" y="91"/>
                </a:lnTo>
                <a:lnTo>
                  <a:pt x="155" y="95"/>
                </a:lnTo>
                <a:lnTo>
                  <a:pt x="155" y="88"/>
                </a:lnTo>
                <a:lnTo>
                  <a:pt x="150" y="88"/>
                </a:lnTo>
                <a:lnTo>
                  <a:pt x="150" y="95"/>
                </a:lnTo>
                <a:lnTo>
                  <a:pt x="155" y="89"/>
                </a:lnTo>
                <a:lnTo>
                  <a:pt x="151" y="86"/>
                </a:lnTo>
                <a:lnTo>
                  <a:pt x="151" y="86"/>
                </a:lnTo>
                <a:lnTo>
                  <a:pt x="144" y="80"/>
                </a:lnTo>
                <a:lnTo>
                  <a:pt x="139" y="79"/>
                </a:lnTo>
                <a:lnTo>
                  <a:pt x="134" y="80"/>
                </a:lnTo>
                <a:lnTo>
                  <a:pt x="134" y="82"/>
                </a:lnTo>
                <a:lnTo>
                  <a:pt x="123" y="100"/>
                </a:lnTo>
                <a:lnTo>
                  <a:pt x="128" y="104"/>
                </a:lnTo>
                <a:lnTo>
                  <a:pt x="123" y="100"/>
                </a:lnTo>
                <a:lnTo>
                  <a:pt x="112" y="114"/>
                </a:lnTo>
                <a:lnTo>
                  <a:pt x="118" y="118"/>
                </a:lnTo>
                <a:lnTo>
                  <a:pt x="112" y="113"/>
                </a:lnTo>
                <a:lnTo>
                  <a:pt x="100" y="125"/>
                </a:lnTo>
                <a:lnTo>
                  <a:pt x="105" y="130"/>
                </a:lnTo>
                <a:lnTo>
                  <a:pt x="103" y="123"/>
                </a:lnTo>
                <a:lnTo>
                  <a:pt x="82" y="129"/>
                </a:lnTo>
                <a:lnTo>
                  <a:pt x="71" y="132"/>
                </a:lnTo>
                <a:lnTo>
                  <a:pt x="73" y="139"/>
                </a:lnTo>
                <a:lnTo>
                  <a:pt x="77" y="134"/>
                </a:lnTo>
                <a:lnTo>
                  <a:pt x="73" y="132"/>
                </a:lnTo>
                <a:lnTo>
                  <a:pt x="69" y="137"/>
                </a:lnTo>
                <a:lnTo>
                  <a:pt x="75" y="132"/>
                </a:lnTo>
                <a:lnTo>
                  <a:pt x="71" y="129"/>
                </a:lnTo>
                <a:lnTo>
                  <a:pt x="66" y="134"/>
                </a:lnTo>
                <a:lnTo>
                  <a:pt x="73" y="130"/>
                </a:lnTo>
                <a:lnTo>
                  <a:pt x="68" y="120"/>
                </a:lnTo>
                <a:lnTo>
                  <a:pt x="61" y="123"/>
                </a:lnTo>
                <a:lnTo>
                  <a:pt x="69" y="123"/>
                </a:lnTo>
                <a:lnTo>
                  <a:pt x="68" y="105"/>
                </a:lnTo>
                <a:lnTo>
                  <a:pt x="66" y="104"/>
                </a:lnTo>
                <a:lnTo>
                  <a:pt x="62" y="95"/>
                </a:lnTo>
                <a:lnTo>
                  <a:pt x="61" y="91"/>
                </a:lnTo>
                <a:lnTo>
                  <a:pt x="53" y="84"/>
                </a:lnTo>
                <a:lnTo>
                  <a:pt x="48" y="89"/>
                </a:lnTo>
                <a:lnTo>
                  <a:pt x="55" y="86"/>
                </a:lnTo>
                <a:lnTo>
                  <a:pt x="50" y="75"/>
                </a:lnTo>
                <a:lnTo>
                  <a:pt x="43" y="79"/>
                </a:lnTo>
                <a:lnTo>
                  <a:pt x="50" y="77"/>
                </a:lnTo>
                <a:lnTo>
                  <a:pt x="48" y="68"/>
                </a:lnTo>
                <a:lnTo>
                  <a:pt x="41" y="70"/>
                </a:lnTo>
                <a:lnTo>
                  <a:pt x="50" y="70"/>
                </a:lnTo>
                <a:lnTo>
                  <a:pt x="48" y="50"/>
                </a:lnTo>
                <a:lnTo>
                  <a:pt x="46" y="47"/>
                </a:lnTo>
                <a:lnTo>
                  <a:pt x="43" y="40"/>
                </a:lnTo>
                <a:lnTo>
                  <a:pt x="39" y="32"/>
                </a:lnTo>
                <a:lnTo>
                  <a:pt x="37" y="31"/>
                </a:lnTo>
                <a:lnTo>
                  <a:pt x="32" y="27"/>
                </a:lnTo>
                <a:lnTo>
                  <a:pt x="30" y="25"/>
                </a:lnTo>
                <a:lnTo>
                  <a:pt x="20" y="22"/>
                </a:lnTo>
                <a:lnTo>
                  <a:pt x="16" y="29"/>
                </a:lnTo>
                <a:lnTo>
                  <a:pt x="20" y="24"/>
                </a:lnTo>
                <a:lnTo>
                  <a:pt x="9" y="18"/>
                </a:lnTo>
                <a:lnTo>
                  <a:pt x="5" y="16"/>
                </a:lnTo>
                <a:lnTo>
                  <a:pt x="2" y="16"/>
                </a:lnTo>
                <a:lnTo>
                  <a:pt x="0" y="16"/>
                </a:lnTo>
                <a:lnTo>
                  <a:pt x="0" y="32"/>
                </a:lnTo>
                <a:lnTo>
                  <a:pt x="2" y="32"/>
                </a:lnTo>
                <a:lnTo>
                  <a:pt x="5" y="32"/>
                </a:lnTo>
                <a:lnTo>
                  <a:pt x="5" y="24"/>
                </a:lnTo>
                <a:lnTo>
                  <a:pt x="2" y="31"/>
                </a:lnTo>
                <a:lnTo>
                  <a:pt x="13" y="36"/>
                </a:lnTo>
                <a:lnTo>
                  <a:pt x="14" y="36"/>
                </a:lnTo>
                <a:lnTo>
                  <a:pt x="25" y="40"/>
                </a:lnTo>
                <a:lnTo>
                  <a:pt x="27" y="32"/>
                </a:lnTo>
                <a:lnTo>
                  <a:pt x="23" y="40"/>
                </a:lnTo>
                <a:lnTo>
                  <a:pt x="29" y="43"/>
                </a:lnTo>
                <a:lnTo>
                  <a:pt x="32" y="36"/>
                </a:lnTo>
                <a:lnTo>
                  <a:pt x="27" y="40"/>
                </a:lnTo>
                <a:lnTo>
                  <a:pt x="30" y="47"/>
                </a:lnTo>
                <a:lnTo>
                  <a:pt x="34" y="54"/>
                </a:lnTo>
                <a:lnTo>
                  <a:pt x="39" y="50"/>
                </a:lnTo>
                <a:lnTo>
                  <a:pt x="32" y="52"/>
                </a:lnTo>
                <a:lnTo>
                  <a:pt x="34" y="72"/>
                </a:lnTo>
                <a:lnTo>
                  <a:pt x="34" y="72"/>
                </a:lnTo>
                <a:lnTo>
                  <a:pt x="36" y="80"/>
                </a:lnTo>
                <a:lnTo>
                  <a:pt x="37" y="82"/>
                </a:lnTo>
                <a:lnTo>
                  <a:pt x="43" y="93"/>
                </a:lnTo>
                <a:lnTo>
                  <a:pt x="43" y="95"/>
                </a:lnTo>
                <a:lnTo>
                  <a:pt x="50" y="102"/>
                </a:lnTo>
                <a:lnTo>
                  <a:pt x="55" y="96"/>
                </a:lnTo>
                <a:lnTo>
                  <a:pt x="48" y="100"/>
                </a:lnTo>
                <a:lnTo>
                  <a:pt x="52" y="109"/>
                </a:lnTo>
                <a:lnTo>
                  <a:pt x="59" y="105"/>
                </a:lnTo>
                <a:lnTo>
                  <a:pt x="52" y="107"/>
                </a:lnTo>
                <a:lnTo>
                  <a:pt x="53" y="125"/>
                </a:lnTo>
                <a:lnTo>
                  <a:pt x="55" y="127"/>
                </a:lnTo>
                <a:lnTo>
                  <a:pt x="61" y="137"/>
                </a:lnTo>
                <a:lnTo>
                  <a:pt x="61" y="139"/>
                </a:lnTo>
                <a:lnTo>
                  <a:pt x="64" y="143"/>
                </a:lnTo>
                <a:lnTo>
                  <a:pt x="66" y="145"/>
                </a:lnTo>
                <a:lnTo>
                  <a:pt x="69" y="146"/>
                </a:lnTo>
                <a:lnTo>
                  <a:pt x="73" y="146"/>
                </a:lnTo>
                <a:lnTo>
                  <a:pt x="75" y="146"/>
                </a:lnTo>
                <a:lnTo>
                  <a:pt x="85" y="143"/>
                </a:lnTo>
                <a:lnTo>
                  <a:pt x="107" y="137"/>
                </a:lnTo>
                <a:lnTo>
                  <a:pt x="110" y="136"/>
                </a:lnTo>
                <a:lnTo>
                  <a:pt x="123" y="123"/>
                </a:lnTo>
                <a:lnTo>
                  <a:pt x="125" y="123"/>
                </a:lnTo>
                <a:lnTo>
                  <a:pt x="135" y="109"/>
                </a:lnTo>
                <a:lnTo>
                  <a:pt x="135" y="107"/>
                </a:lnTo>
                <a:lnTo>
                  <a:pt x="146" y="89"/>
                </a:lnTo>
                <a:lnTo>
                  <a:pt x="139" y="93"/>
                </a:lnTo>
                <a:lnTo>
                  <a:pt x="144" y="91"/>
                </a:lnTo>
                <a:lnTo>
                  <a:pt x="139" y="86"/>
                </a:lnTo>
                <a:lnTo>
                  <a:pt x="135" y="93"/>
                </a:lnTo>
                <a:lnTo>
                  <a:pt x="142" y="98"/>
                </a:lnTo>
                <a:lnTo>
                  <a:pt x="146" y="91"/>
                </a:lnTo>
                <a:lnTo>
                  <a:pt x="141" y="96"/>
                </a:lnTo>
                <a:lnTo>
                  <a:pt x="144" y="100"/>
                </a:lnTo>
                <a:lnTo>
                  <a:pt x="144" y="100"/>
                </a:lnTo>
                <a:lnTo>
                  <a:pt x="150" y="104"/>
                </a:lnTo>
                <a:lnTo>
                  <a:pt x="155" y="104"/>
                </a:lnTo>
                <a:lnTo>
                  <a:pt x="155" y="102"/>
                </a:lnTo>
                <a:lnTo>
                  <a:pt x="160" y="100"/>
                </a:lnTo>
                <a:lnTo>
                  <a:pt x="162" y="98"/>
                </a:lnTo>
                <a:lnTo>
                  <a:pt x="164" y="95"/>
                </a:lnTo>
                <a:lnTo>
                  <a:pt x="164" y="91"/>
                </a:lnTo>
                <a:lnTo>
                  <a:pt x="164" y="95"/>
                </a:lnTo>
                <a:lnTo>
                  <a:pt x="166" y="89"/>
                </a:lnTo>
                <a:lnTo>
                  <a:pt x="158" y="86"/>
                </a:lnTo>
                <a:lnTo>
                  <a:pt x="162" y="93"/>
                </a:lnTo>
                <a:lnTo>
                  <a:pt x="176" y="86"/>
                </a:lnTo>
                <a:lnTo>
                  <a:pt x="178" y="86"/>
                </a:lnTo>
                <a:lnTo>
                  <a:pt x="190" y="75"/>
                </a:lnTo>
                <a:lnTo>
                  <a:pt x="203" y="64"/>
                </a:lnTo>
                <a:lnTo>
                  <a:pt x="203" y="63"/>
                </a:lnTo>
                <a:lnTo>
                  <a:pt x="214" y="52"/>
                </a:lnTo>
                <a:lnTo>
                  <a:pt x="208" y="47"/>
                </a:lnTo>
                <a:lnTo>
                  <a:pt x="212" y="54"/>
                </a:lnTo>
                <a:lnTo>
                  <a:pt x="219" y="50"/>
                </a:lnTo>
                <a:lnTo>
                  <a:pt x="221" y="50"/>
                </a:lnTo>
                <a:lnTo>
                  <a:pt x="226" y="47"/>
                </a:lnTo>
                <a:lnTo>
                  <a:pt x="226" y="45"/>
                </a:lnTo>
                <a:lnTo>
                  <a:pt x="231" y="40"/>
                </a:lnTo>
                <a:lnTo>
                  <a:pt x="237" y="34"/>
                </a:lnTo>
                <a:lnTo>
                  <a:pt x="231" y="29"/>
                </a:lnTo>
                <a:lnTo>
                  <a:pt x="237" y="36"/>
                </a:lnTo>
                <a:lnTo>
                  <a:pt x="244" y="31"/>
                </a:lnTo>
                <a:lnTo>
                  <a:pt x="239" y="24"/>
                </a:lnTo>
                <a:lnTo>
                  <a:pt x="242" y="31"/>
                </a:lnTo>
                <a:lnTo>
                  <a:pt x="249" y="27"/>
                </a:lnTo>
                <a:lnTo>
                  <a:pt x="253" y="25"/>
                </a:lnTo>
                <a:lnTo>
                  <a:pt x="256" y="20"/>
                </a:lnTo>
                <a:lnTo>
                  <a:pt x="256" y="18"/>
                </a:lnTo>
                <a:lnTo>
                  <a:pt x="260" y="11"/>
                </a:lnTo>
                <a:lnTo>
                  <a:pt x="253" y="15"/>
                </a:lnTo>
                <a:lnTo>
                  <a:pt x="258" y="13"/>
                </a:lnTo>
                <a:lnTo>
                  <a:pt x="253" y="7"/>
                </a:lnTo>
                <a:lnTo>
                  <a:pt x="249" y="15"/>
                </a:lnTo>
                <a:lnTo>
                  <a:pt x="260" y="20"/>
                </a:lnTo>
                <a:lnTo>
                  <a:pt x="263" y="13"/>
                </a:lnTo>
                <a:lnTo>
                  <a:pt x="260" y="20"/>
                </a:lnTo>
                <a:lnTo>
                  <a:pt x="271" y="27"/>
                </a:lnTo>
                <a:lnTo>
                  <a:pt x="274" y="20"/>
                </a:lnTo>
                <a:lnTo>
                  <a:pt x="269" y="27"/>
                </a:lnTo>
                <a:lnTo>
                  <a:pt x="278" y="34"/>
                </a:lnTo>
                <a:lnTo>
                  <a:pt x="279" y="34"/>
                </a:lnTo>
                <a:lnTo>
                  <a:pt x="290" y="41"/>
                </a:lnTo>
                <a:lnTo>
                  <a:pt x="294" y="43"/>
                </a:lnTo>
                <a:lnTo>
                  <a:pt x="304" y="43"/>
                </a:lnTo>
                <a:lnTo>
                  <a:pt x="304" y="34"/>
                </a:lnTo>
                <a:lnTo>
                  <a:pt x="301" y="41"/>
                </a:lnTo>
                <a:lnTo>
                  <a:pt x="313" y="48"/>
                </a:lnTo>
                <a:lnTo>
                  <a:pt x="315" y="48"/>
                </a:lnTo>
                <a:lnTo>
                  <a:pt x="336" y="57"/>
                </a:lnTo>
                <a:lnTo>
                  <a:pt x="338" y="50"/>
                </a:lnTo>
                <a:lnTo>
                  <a:pt x="335" y="57"/>
                </a:lnTo>
                <a:lnTo>
                  <a:pt x="345" y="63"/>
                </a:lnTo>
                <a:lnTo>
                  <a:pt x="352" y="66"/>
                </a:lnTo>
                <a:lnTo>
                  <a:pt x="356" y="59"/>
                </a:lnTo>
                <a:lnTo>
                  <a:pt x="351" y="63"/>
                </a:lnTo>
                <a:lnTo>
                  <a:pt x="356" y="72"/>
                </a:lnTo>
                <a:lnTo>
                  <a:pt x="361" y="82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3" name=""/>
          <p:cNvSpPr/>
          <p:nvPr/>
        </p:nvSpPr>
        <p:spPr>
          <a:xfrm>
            <a:off x="5648400" y="1000080"/>
            <a:ext cx="81000" cy="34920"/>
          </a:xfrm>
          <a:custGeom>
            <a:avLst/>
            <a:gdLst/>
            <a:ahLst/>
            <a:rect l="l" t="t" r="r" b="b"/>
            <a:pathLst>
              <a:path w="103" h="45">
                <a:moveTo>
                  <a:pt x="3" y="0"/>
                </a:moveTo>
                <a:lnTo>
                  <a:pt x="0" y="14"/>
                </a:lnTo>
                <a:lnTo>
                  <a:pt x="9" y="16"/>
                </a:lnTo>
                <a:lnTo>
                  <a:pt x="10" y="9"/>
                </a:lnTo>
                <a:lnTo>
                  <a:pt x="7" y="16"/>
                </a:lnTo>
                <a:lnTo>
                  <a:pt x="12" y="20"/>
                </a:lnTo>
                <a:lnTo>
                  <a:pt x="16" y="13"/>
                </a:lnTo>
                <a:lnTo>
                  <a:pt x="9" y="14"/>
                </a:lnTo>
                <a:lnTo>
                  <a:pt x="10" y="22"/>
                </a:lnTo>
                <a:lnTo>
                  <a:pt x="12" y="25"/>
                </a:lnTo>
                <a:lnTo>
                  <a:pt x="14" y="27"/>
                </a:lnTo>
                <a:lnTo>
                  <a:pt x="21" y="30"/>
                </a:lnTo>
                <a:lnTo>
                  <a:pt x="25" y="23"/>
                </a:lnTo>
                <a:lnTo>
                  <a:pt x="19" y="27"/>
                </a:lnTo>
                <a:lnTo>
                  <a:pt x="23" y="34"/>
                </a:lnTo>
                <a:lnTo>
                  <a:pt x="25" y="38"/>
                </a:lnTo>
                <a:lnTo>
                  <a:pt x="32" y="41"/>
                </a:lnTo>
                <a:lnTo>
                  <a:pt x="35" y="43"/>
                </a:lnTo>
                <a:lnTo>
                  <a:pt x="39" y="36"/>
                </a:lnTo>
                <a:lnTo>
                  <a:pt x="33" y="41"/>
                </a:lnTo>
                <a:lnTo>
                  <a:pt x="35" y="43"/>
                </a:lnTo>
                <a:lnTo>
                  <a:pt x="35" y="43"/>
                </a:lnTo>
                <a:lnTo>
                  <a:pt x="41" y="45"/>
                </a:lnTo>
                <a:lnTo>
                  <a:pt x="46" y="45"/>
                </a:lnTo>
                <a:lnTo>
                  <a:pt x="64" y="32"/>
                </a:lnTo>
                <a:lnTo>
                  <a:pt x="58" y="25"/>
                </a:lnTo>
                <a:lnTo>
                  <a:pt x="62" y="32"/>
                </a:lnTo>
                <a:lnTo>
                  <a:pt x="71" y="29"/>
                </a:lnTo>
                <a:lnTo>
                  <a:pt x="67" y="22"/>
                </a:lnTo>
                <a:lnTo>
                  <a:pt x="69" y="29"/>
                </a:lnTo>
                <a:lnTo>
                  <a:pt x="80" y="27"/>
                </a:lnTo>
                <a:lnTo>
                  <a:pt x="83" y="25"/>
                </a:lnTo>
                <a:lnTo>
                  <a:pt x="87" y="22"/>
                </a:lnTo>
                <a:lnTo>
                  <a:pt x="81" y="16"/>
                </a:lnTo>
                <a:lnTo>
                  <a:pt x="87" y="23"/>
                </a:lnTo>
                <a:lnTo>
                  <a:pt x="94" y="18"/>
                </a:lnTo>
                <a:lnTo>
                  <a:pt x="89" y="11"/>
                </a:lnTo>
                <a:lnTo>
                  <a:pt x="92" y="18"/>
                </a:lnTo>
                <a:lnTo>
                  <a:pt x="96" y="16"/>
                </a:lnTo>
                <a:lnTo>
                  <a:pt x="99" y="14"/>
                </a:lnTo>
                <a:lnTo>
                  <a:pt x="103" y="9"/>
                </a:lnTo>
                <a:lnTo>
                  <a:pt x="90" y="0"/>
                </a:lnTo>
                <a:lnTo>
                  <a:pt x="87" y="6"/>
                </a:lnTo>
                <a:lnTo>
                  <a:pt x="92" y="9"/>
                </a:lnTo>
                <a:lnTo>
                  <a:pt x="89" y="4"/>
                </a:lnTo>
                <a:lnTo>
                  <a:pt x="85" y="6"/>
                </a:lnTo>
                <a:lnTo>
                  <a:pt x="85" y="6"/>
                </a:lnTo>
                <a:lnTo>
                  <a:pt x="78" y="11"/>
                </a:lnTo>
                <a:lnTo>
                  <a:pt x="76" y="11"/>
                </a:lnTo>
                <a:lnTo>
                  <a:pt x="73" y="14"/>
                </a:lnTo>
                <a:lnTo>
                  <a:pt x="78" y="20"/>
                </a:lnTo>
                <a:lnTo>
                  <a:pt x="78" y="13"/>
                </a:lnTo>
                <a:lnTo>
                  <a:pt x="67" y="14"/>
                </a:lnTo>
                <a:lnTo>
                  <a:pt x="65" y="14"/>
                </a:lnTo>
                <a:lnTo>
                  <a:pt x="57" y="18"/>
                </a:lnTo>
                <a:lnTo>
                  <a:pt x="55" y="20"/>
                </a:lnTo>
                <a:lnTo>
                  <a:pt x="37" y="32"/>
                </a:lnTo>
                <a:lnTo>
                  <a:pt x="46" y="32"/>
                </a:lnTo>
                <a:lnTo>
                  <a:pt x="41" y="30"/>
                </a:lnTo>
                <a:lnTo>
                  <a:pt x="41" y="38"/>
                </a:lnTo>
                <a:lnTo>
                  <a:pt x="46" y="32"/>
                </a:lnTo>
                <a:lnTo>
                  <a:pt x="44" y="30"/>
                </a:lnTo>
                <a:lnTo>
                  <a:pt x="42" y="30"/>
                </a:lnTo>
                <a:lnTo>
                  <a:pt x="39" y="29"/>
                </a:lnTo>
                <a:lnTo>
                  <a:pt x="32" y="25"/>
                </a:lnTo>
                <a:lnTo>
                  <a:pt x="28" y="30"/>
                </a:lnTo>
                <a:lnTo>
                  <a:pt x="35" y="27"/>
                </a:lnTo>
                <a:lnTo>
                  <a:pt x="32" y="20"/>
                </a:lnTo>
                <a:lnTo>
                  <a:pt x="28" y="18"/>
                </a:lnTo>
                <a:lnTo>
                  <a:pt x="21" y="14"/>
                </a:lnTo>
                <a:lnTo>
                  <a:pt x="17" y="20"/>
                </a:lnTo>
                <a:lnTo>
                  <a:pt x="25" y="18"/>
                </a:lnTo>
                <a:lnTo>
                  <a:pt x="23" y="11"/>
                </a:lnTo>
                <a:lnTo>
                  <a:pt x="21" y="7"/>
                </a:lnTo>
                <a:lnTo>
                  <a:pt x="21" y="7"/>
                </a:lnTo>
                <a:lnTo>
                  <a:pt x="16" y="4"/>
                </a:lnTo>
                <a:lnTo>
                  <a:pt x="12" y="2"/>
                </a:lnTo>
                <a:lnTo>
                  <a:pt x="3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4" name=""/>
          <p:cNvSpPr/>
          <p:nvPr/>
        </p:nvSpPr>
        <p:spPr>
          <a:xfrm>
            <a:off x="5702400" y="1001880"/>
            <a:ext cx="131760" cy="50760"/>
          </a:xfrm>
          <a:custGeom>
            <a:avLst/>
            <a:gdLst/>
            <a:ahLst/>
            <a:rect l="l" t="t" r="r" b="b"/>
            <a:pathLst>
              <a:path w="168" h="64">
                <a:moveTo>
                  <a:pt x="11" y="5"/>
                </a:moveTo>
                <a:lnTo>
                  <a:pt x="0" y="16"/>
                </a:lnTo>
                <a:lnTo>
                  <a:pt x="7" y="23"/>
                </a:lnTo>
                <a:lnTo>
                  <a:pt x="7" y="23"/>
                </a:lnTo>
                <a:lnTo>
                  <a:pt x="11" y="25"/>
                </a:lnTo>
                <a:lnTo>
                  <a:pt x="20" y="28"/>
                </a:lnTo>
                <a:lnTo>
                  <a:pt x="22" y="30"/>
                </a:lnTo>
                <a:lnTo>
                  <a:pt x="34" y="32"/>
                </a:lnTo>
                <a:lnTo>
                  <a:pt x="34" y="23"/>
                </a:lnTo>
                <a:lnTo>
                  <a:pt x="32" y="30"/>
                </a:lnTo>
                <a:lnTo>
                  <a:pt x="39" y="32"/>
                </a:lnTo>
                <a:lnTo>
                  <a:pt x="41" y="25"/>
                </a:lnTo>
                <a:lnTo>
                  <a:pt x="38" y="32"/>
                </a:lnTo>
                <a:lnTo>
                  <a:pt x="43" y="36"/>
                </a:lnTo>
                <a:lnTo>
                  <a:pt x="47" y="37"/>
                </a:lnTo>
                <a:lnTo>
                  <a:pt x="54" y="37"/>
                </a:lnTo>
                <a:lnTo>
                  <a:pt x="54" y="28"/>
                </a:lnTo>
                <a:lnTo>
                  <a:pt x="52" y="36"/>
                </a:lnTo>
                <a:lnTo>
                  <a:pt x="57" y="37"/>
                </a:lnTo>
                <a:lnTo>
                  <a:pt x="59" y="30"/>
                </a:lnTo>
                <a:lnTo>
                  <a:pt x="54" y="36"/>
                </a:lnTo>
                <a:lnTo>
                  <a:pt x="57" y="39"/>
                </a:lnTo>
                <a:lnTo>
                  <a:pt x="63" y="34"/>
                </a:lnTo>
                <a:lnTo>
                  <a:pt x="57" y="37"/>
                </a:lnTo>
                <a:lnTo>
                  <a:pt x="59" y="41"/>
                </a:lnTo>
                <a:lnTo>
                  <a:pt x="64" y="37"/>
                </a:lnTo>
                <a:lnTo>
                  <a:pt x="57" y="41"/>
                </a:lnTo>
                <a:lnTo>
                  <a:pt x="59" y="46"/>
                </a:lnTo>
                <a:lnTo>
                  <a:pt x="61" y="48"/>
                </a:lnTo>
                <a:lnTo>
                  <a:pt x="64" y="52"/>
                </a:lnTo>
                <a:lnTo>
                  <a:pt x="70" y="46"/>
                </a:lnTo>
                <a:lnTo>
                  <a:pt x="64" y="52"/>
                </a:lnTo>
                <a:lnTo>
                  <a:pt x="70" y="59"/>
                </a:lnTo>
                <a:lnTo>
                  <a:pt x="71" y="60"/>
                </a:lnTo>
                <a:lnTo>
                  <a:pt x="75" y="62"/>
                </a:lnTo>
                <a:lnTo>
                  <a:pt x="79" y="64"/>
                </a:lnTo>
                <a:lnTo>
                  <a:pt x="84" y="64"/>
                </a:lnTo>
                <a:lnTo>
                  <a:pt x="86" y="62"/>
                </a:lnTo>
                <a:lnTo>
                  <a:pt x="91" y="60"/>
                </a:lnTo>
                <a:lnTo>
                  <a:pt x="95" y="60"/>
                </a:lnTo>
                <a:lnTo>
                  <a:pt x="105" y="53"/>
                </a:lnTo>
                <a:lnTo>
                  <a:pt x="111" y="50"/>
                </a:lnTo>
                <a:lnTo>
                  <a:pt x="105" y="43"/>
                </a:lnTo>
                <a:lnTo>
                  <a:pt x="107" y="50"/>
                </a:lnTo>
                <a:lnTo>
                  <a:pt x="116" y="48"/>
                </a:lnTo>
                <a:lnTo>
                  <a:pt x="118" y="48"/>
                </a:lnTo>
                <a:lnTo>
                  <a:pt x="130" y="43"/>
                </a:lnTo>
                <a:lnTo>
                  <a:pt x="132" y="43"/>
                </a:lnTo>
                <a:lnTo>
                  <a:pt x="143" y="36"/>
                </a:lnTo>
                <a:lnTo>
                  <a:pt x="144" y="34"/>
                </a:lnTo>
                <a:lnTo>
                  <a:pt x="155" y="20"/>
                </a:lnTo>
                <a:lnTo>
                  <a:pt x="148" y="14"/>
                </a:lnTo>
                <a:lnTo>
                  <a:pt x="152" y="21"/>
                </a:lnTo>
                <a:lnTo>
                  <a:pt x="168" y="12"/>
                </a:lnTo>
                <a:lnTo>
                  <a:pt x="160" y="0"/>
                </a:lnTo>
                <a:lnTo>
                  <a:pt x="144" y="9"/>
                </a:lnTo>
                <a:lnTo>
                  <a:pt x="143" y="11"/>
                </a:lnTo>
                <a:lnTo>
                  <a:pt x="132" y="25"/>
                </a:lnTo>
                <a:lnTo>
                  <a:pt x="137" y="28"/>
                </a:lnTo>
                <a:lnTo>
                  <a:pt x="134" y="23"/>
                </a:lnTo>
                <a:lnTo>
                  <a:pt x="123" y="30"/>
                </a:lnTo>
                <a:lnTo>
                  <a:pt x="127" y="36"/>
                </a:lnTo>
                <a:lnTo>
                  <a:pt x="125" y="28"/>
                </a:lnTo>
                <a:lnTo>
                  <a:pt x="112" y="34"/>
                </a:lnTo>
                <a:lnTo>
                  <a:pt x="114" y="41"/>
                </a:lnTo>
                <a:lnTo>
                  <a:pt x="114" y="34"/>
                </a:lnTo>
                <a:lnTo>
                  <a:pt x="105" y="36"/>
                </a:lnTo>
                <a:lnTo>
                  <a:pt x="102" y="37"/>
                </a:lnTo>
                <a:lnTo>
                  <a:pt x="96" y="41"/>
                </a:lnTo>
                <a:lnTo>
                  <a:pt x="86" y="48"/>
                </a:lnTo>
                <a:lnTo>
                  <a:pt x="89" y="53"/>
                </a:lnTo>
                <a:lnTo>
                  <a:pt x="87" y="46"/>
                </a:lnTo>
                <a:lnTo>
                  <a:pt x="82" y="48"/>
                </a:lnTo>
                <a:lnTo>
                  <a:pt x="84" y="55"/>
                </a:lnTo>
                <a:lnTo>
                  <a:pt x="84" y="48"/>
                </a:lnTo>
                <a:lnTo>
                  <a:pt x="79" y="48"/>
                </a:lnTo>
                <a:lnTo>
                  <a:pt x="79" y="55"/>
                </a:lnTo>
                <a:lnTo>
                  <a:pt x="82" y="50"/>
                </a:lnTo>
                <a:lnTo>
                  <a:pt x="79" y="48"/>
                </a:lnTo>
                <a:lnTo>
                  <a:pt x="75" y="53"/>
                </a:lnTo>
                <a:lnTo>
                  <a:pt x="82" y="50"/>
                </a:lnTo>
                <a:lnTo>
                  <a:pt x="77" y="43"/>
                </a:lnTo>
                <a:lnTo>
                  <a:pt x="75" y="41"/>
                </a:lnTo>
                <a:lnTo>
                  <a:pt x="71" y="37"/>
                </a:lnTo>
                <a:lnTo>
                  <a:pt x="66" y="43"/>
                </a:lnTo>
                <a:lnTo>
                  <a:pt x="73" y="41"/>
                </a:lnTo>
                <a:lnTo>
                  <a:pt x="71" y="36"/>
                </a:lnTo>
                <a:lnTo>
                  <a:pt x="71" y="34"/>
                </a:lnTo>
                <a:lnTo>
                  <a:pt x="70" y="30"/>
                </a:lnTo>
                <a:lnTo>
                  <a:pt x="68" y="28"/>
                </a:lnTo>
                <a:lnTo>
                  <a:pt x="64" y="25"/>
                </a:lnTo>
                <a:lnTo>
                  <a:pt x="64" y="25"/>
                </a:lnTo>
                <a:lnTo>
                  <a:pt x="63" y="23"/>
                </a:lnTo>
                <a:lnTo>
                  <a:pt x="57" y="21"/>
                </a:lnTo>
                <a:lnTo>
                  <a:pt x="54" y="21"/>
                </a:lnTo>
                <a:lnTo>
                  <a:pt x="47" y="21"/>
                </a:lnTo>
                <a:lnTo>
                  <a:pt x="47" y="28"/>
                </a:lnTo>
                <a:lnTo>
                  <a:pt x="52" y="23"/>
                </a:lnTo>
                <a:lnTo>
                  <a:pt x="47" y="20"/>
                </a:lnTo>
                <a:lnTo>
                  <a:pt x="43" y="18"/>
                </a:lnTo>
                <a:lnTo>
                  <a:pt x="36" y="16"/>
                </a:lnTo>
                <a:lnTo>
                  <a:pt x="36" y="16"/>
                </a:lnTo>
                <a:lnTo>
                  <a:pt x="23" y="14"/>
                </a:lnTo>
                <a:lnTo>
                  <a:pt x="22" y="21"/>
                </a:lnTo>
                <a:lnTo>
                  <a:pt x="25" y="14"/>
                </a:lnTo>
                <a:lnTo>
                  <a:pt x="16" y="11"/>
                </a:lnTo>
                <a:lnTo>
                  <a:pt x="13" y="18"/>
                </a:lnTo>
                <a:lnTo>
                  <a:pt x="18" y="12"/>
                </a:lnTo>
                <a:lnTo>
                  <a:pt x="11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5" name=""/>
          <p:cNvSpPr/>
          <p:nvPr/>
        </p:nvSpPr>
        <p:spPr>
          <a:xfrm>
            <a:off x="5857920" y="995400"/>
            <a:ext cx="241200" cy="114120"/>
          </a:xfrm>
          <a:custGeom>
            <a:avLst/>
            <a:gdLst/>
            <a:ahLst/>
            <a:rect l="l" t="t" r="r" b="b"/>
            <a:pathLst>
              <a:path w="304" h="144">
                <a:moveTo>
                  <a:pt x="68" y="11"/>
                </a:moveTo>
                <a:lnTo>
                  <a:pt x="57" y="0"/>
                </a:lnTo>
                <a:lnTo>
                  <a:pt x="50" y="7"/>
                </a:lnTo>
                <a:lnTo>
                  <a:pt x="55" y="13"/>
                </a:lnTo>
                <a:lnTo>
                  <a:pt x="52" y="7"/>
                </a:lnTo>
                <a:lnTo>
                  <a:pt x="43" y="14"/>
                </a:lnTo>
                <a:lnTo>
                  <a:pt x="41" y="16"/>
                </a:lnTo>
                <a:lnTo>
                  <a:pt x="37" y="23"/>
                </a:lnTo>
                <a:lnTo>
                  <a:pt x="43" y="27"/>
                </a:lnTo>
                <a:lnTo>
                  <a:pt x="39" y="21"/>
                </a:lnTo>
                <a:lnTo>
                  <a:pt x="32" y="27"/>
                </a:lnTo>
                <a:lnTo>
                  <a:pt x="30" y="29"/>
                </a:lnTo>
                <a:lnTo>
                  <a:pt x="25" y="37"/>
                </a:lnTo>
                <a:lnTo>
                  <a:pt x="30" y="41"/>
                </a:lnTo>
                <a:lnTo>
                  <a:pt x="27" y="36"/>
                </a:lnTo>
                <a:lnTo>
                  <a:pt x="21" y="39"/>
                </a:lnTo>
                <a:lnTo>
                  <a:pt x="20" y="41"/>
                </a:lnTo>
                <a:lnTo>
                  <a:pt x="14" y="48"/>
                </a:lnTo>
                <a:lnTo>
                  <a:pt x="20" y="52"/>
                </a:lnTo>
                <a:lnTo>
                  <a:pt x="16" y="46"/>
                </a:lnTo>
                <a:lnTo>
                  <a:pt x="9" y="50"/>
                </a:lnTo>
                <a:lnTo>
                  <a:pt x="7" y="50"/>
                </a:lnTo>
                <a:lnTo>
                  <a:pt x="5" y="55"/>
                </a:lnTo>
                <a:lnTo>
                  <a:pt x="4" y="66"/>
                </a:lnTo>
                <a:lnTo>
                  <a:pt x="11" y="66"/>
                </a:lnTo>
                <a:lnTo>
                  <a:pt x="5" y="62"/>
                </a:lnTo>
                <a:lnTo>
                  <a:pt x="2" y="69"/>
                </a:lnTo>
                <a:lnTo>
                  <a:pt x="0" y="73"/>
                </a:lnTo>
                <a:lnTo>
                  <a:pt x="0" y="77"/>
                </a:lnTo>
                <a:lnTo>
                  <a:pt x="0" y="77"/>
                </a:lnTo>
                <a:lnTo>
                  <a:pt x="2" y="80"/>
                </a:lnTo>
                <a:lnTo>
                  <a:pt x="4" y="84"/>
                </a:lnTo>
                <a:lnTo>
                  <a:pt x="5" y="87"/>
                </a:lnTo>
                <a:lnTo>
                  <a:pt x="5" y="89"/>
                </a:lnTo>
                <a:lnTo>
                  <a:pt x="9" y="91"/>
                </a:lnTo>
                <a:lnTo>
                  <a:pt x="16" y="93"/>
                </a:lnTo>
                <a:lnTo>
                  <a:pt x="18" y="86"/>
                </a:lnTo>
                <a:lnTo>
                  <a:pt x="12" y="91"/>
                </a:lnTo>
                <a:lnTo>
                  <a:pt x="11" y="87"/>
                </a:lnTo>
                <a:lnTo>
                  <a:pt x="12" y="96"/>
                </a:lnTo>
                <a:lnTo>
                  <a:pt x="14" y="98"/>
                </a:lnTo>
                <a:lnTo>
                  <a:pt x="20" y="107"/>
                </a:lnTo>
                <a:lnTo>
                  <a:pt x="20" y="109"/>
                </a:lnTo>
                <a:lnTo>
                  <a:pt x="30" y="125"/>
                </a:lnTo>
                <a:lnTo>
                  <a:pt x="36" y="119"/>
                </a:lnTo>
                <a:lnTo>
                  <a:pt x="28" y="119"/>
                </a:lnTo>
                <a:lnTo>
                  <a:pt x="28" y="123"/>
                </a:lnTo>
                <a:lnTo>
                  <a:pt x="28" y="130"/>
                </a:lnTo>
                <a:lnTo>
                  <a:pt x="28" y="134"/>
                </a:lnTo>
                <a:lnTo>
                  <a:pt x="28" y="134"/>
                </a:lnTo>
                <a:lnTo>
                  <a:pt x="30" y="139"/>
                </a:lnTo>
                <a:lnTo>
                  <a:pt x="32" y="141"/>
                </a:lnTo>
                <a:lnTo>
                  <a:pt x="32" y="141"/>
                </a:lnTo>
                <a:lnTo>
                  <a:pt x="37" y="144"/>
                </a:lnTo>
                <a:lnTo>
                  <a:pt x="43" y="144"/>
                </a:lnTo>
                <a:lnTo>
                  <a:pt x="45" y="144"/>
                </a:lnTo>
                <a:lnTo>
                  <a:pt x="59" y="142"/>
                </a:lnTo>
                <a:lnTo>
                  <a:pt x="59" y="141"/>
                </a:lnTo>
                <a:lnTo>
                  <a:pt x="71" y="137"/>
                </a:lnTo>
                <a:lnTo>
                  <a:pt x="69" y="130"/>
                </a:lnTo>
                <a:lnTo>
                  <a:pt x="69" y="139"/>
                </a:lnTo>
                <a:lnTo>
                  <a:pt x="77" y="139"/>
                </a:lnTo>
                <a:lnTo>
                  <a:pt x="78" y="139"/>
                </a:lnTo>
                <a:lnTo>
                  <a:pt x="80" y="139"/>
                </a:lnTo>
                <a:lnTo>
                  <a:pt x="80" y="137"/>
                </a:lnTo>
                <a:lnTo>
                  <a:pt x="85" y="135"/>
                </a:lnTo>
                <a:lnTo>
                  <a:pt x="87" y="134"/>
                </a:lnTo>
                <a:lnTo>
                  <a:pt x="94" y="118"/>
                </a:lnTo>
                <a:lnTo>
                  <a:pt x="87" y="114"/>
                </a:lnTo>
                <a:lnTo>
                  <a:pt x="94" y="119"/>
                </a:lnTo>
                <a:lnTo>
                  <a:pt x="103" y="107"/>
                </a:lnTo>
                <a:lnTo>
                  <a:pt x="96" y="102"/>
                </a:lnTo>
                <a:lnTo>
                  <a:pt x="100" y="109"/>
                </a:lnTo>
                <a:lnTo>
                  <a:pt x="114" y="100"/>
                </a:lnTo>
                <a:lnTo>
                  <a:pt x="110" y="93"/>
                </a:lnTo>
                <a:lnTo>
                  <a:pt x="112" y="100"/>
                </a:lnTo>
                <a:lnTo>
                  <a:pt x="128" y="96"/>
                </a:lnTo>
                <a:lnTo>
                  <a:pt x="130" y="96"/>
                </a:lnTo>
                <a:lnTo>
                  <a:pt x="150" y="89"/>
                </a:lnTo>
                <a:lnTo>
                  <a:pt x="146" y="82"/>
                </a:lnTo>
                <a:lnTo>
                  <a:pt x="148" y="89"/>
                </a:lnTo>
                <a:lnTo>
                  <a:pt x="166" y="84"/>
                </a:lnTo>
                <a:lnTo>
                  <a:pt x="167" y="84"/>
                </a:lnTo>
                <a:lnTo>
                  <a:pt x="182" y="78"/>
                </a:lnTo>
                <a:lnTo>
                  <a:pt x="178" y="71"/>
                </a:lnTo>
                <a:lnTo>
                  <a:pt x="180" y="80"/>
                </a:lnTo>
                <a:lnTo>
                  <a:pt x="194" y="78"/>
                </a:lnTo>
                <a:lnTo>
                  <a:pt x="224" y="75"/>
                </a:lnTo>
                <a:lnTo>
                  <a:pt x="224" y="73"/>
                </a:lnTo>
                <a:lnTo>
                  <a:pt x="230" y="71"/>
                </a:lnTo>
                <a:lnTo>
                  <a:pt x="231" y="71"/>
                </a:lnTo>
                <a:lnTo>
                  <a:pt x="240" y="66"/>
                </a:lnTo>
                <a:lnTo>
                  <a:pt x="242" y="64"/>
                </a:lnTo>
                <a:lnTo>
                  <a:pt x="246" y="61"/>
                </a:lnTo>
                <a:lnTo>
                  <a:pt x="240" y="55"/>
                </a:lnTo>
                <a:lnTo>
                  <a:pt x="242" y="62"/>
                </a:lnTo>
                <a:lnTo>
                  <a:pt x="251" y="61"/>
                </a:lnTo>
                <a:lnTo>
                  <a:pt x="253" y="61"/>
                </a:lnTo>
                <a:lnTo>
                  <a:pt x="260" y="57"/>
                </a:lnTo>
                <a:lnTo>
                  <a:pt x="262" y="57"/>
                </a:lnTo>
                <a:lnTo>
                  <a:pt x="271" y="50"/>
                </a:lnTo>
                <a:lnTo>
                  <a:pt x="272" y="48"/>
                </a:lnTo>
                <a:lnTo>
                  <a:pt x="279" y="39"/>
                </a:lnTo>
                <a:lnTo>
                  <a:pt x="272" y="34"/>
                </a:lnTo>
                <a:lnTo>
                  <a:pt x="278" y="41"/>
                </a:lnTo>
                <a:lnTo>
                  <a:pt x="285" y="36"/>
                </a:lnTo>
                <a:lnTo>
                  <a:pt x="285" y="34"/>
                </a:lnTo>
                <a:lnTo>
                  <a:pt x="288" y="30"/>
                </a:lnTo>
                <a:lnTo>
                  <a:pt x="283" y="25"/>
                </a:lnTo>
                <a:lnTo>
                  <a:pt x="287" y="32"/>
                </a:lnTo>
                <a:lnTo>
                  <a:pt x="295" y="29"/>
                </a:lnTo>
                <a:lnTo>
                  <a:pt x="292" y="21"/>
                </a:lnTo>
                <a:lnTo>
                  <a:pt x="294" y="29"/>
                </a:lnTo>
                <a:lnTo>
                  <a:pt x="299" y="27"/>
                </a:lnTo>
                <a:lnTo>
                  <a:pt x="301" y="27"/>
                </a:lnTo>
                <a:lnTo>
                  <a:pt x="304" y="25"/>
                </a:lnTo>
                <a:lnTo>
                  <a:pt x="297" y="13"/>
                </a:lnTo>
                <a:lnTo>
                  <a:pt x="294" y="14"/>
                </a:lnTo>
                <a:lnTo>
                  <a:pt x="297" y="20"/>
                </a:lnTo>
                <a:lnTo>
                  <a:pt x="295" y="13"/>
                </a:lnTo>
                <a:lnTo>
                  <a:pt x="290" y="14"/>
                </a:lnTo>
                <a:lnTo>
                  <a:pt x="290" y="14"/>
                </a:lnTo>
                <a:lnTo>
                  <a:pt x="281" y="18"/>
                </a:lnTo>
                <a:lnTo>
                  <a:pt x="278" y="20"/>
                </a:lnTo>
                <a:lnTo>
                  <a:pt x="274" y="23"/>
                </a:lnTo>
                <a:lnTo>
                  <a:pt x="279" y="29"/>
                </a:lnTo>
                <a:lnTo>
                  <a:pt x="276" y="23"/>
                </a:lnTo>
                <a:lnTo>
                  <a:pt x="269" y="29"/>
                </a:lnTo>
                <a:lnTo>
                  <a:pt x="267" y="29"/>
                </a:lnTo>
                <a:lnTo>
                  <a:pt x="260" y="37"/>
                </a:lnTo>
                <a:lnTo>
                  <a:pt x="265" y="43"/>
                </a:lnTo>
                <a:lnTo>
                  <a:pt x="262" y="37"/>
                </a:lnTo>
                <a:lnTo>
                  <a:pt x="253" y="45"/>
                </a:lnTo>
                <a:lnTo>
                  <a:pt x="256" y="50"/>
                </a:lnTo>
                <a:lnTo>
                  <a:pt x="253" y="45"/>
                </a:lnTo>
                <a:lnTo>
                  <a:pt x="246" y="48"/>
                </a:lnTo>
                <a:lnTo>
                  <a:pt x="249" y="53"/>
                </a:lnTo>
                <a:lnTo>
                  <a:pt x="249" y="46"/>
                </a:lnTo>
                <a:lnTo>
                  <a:pt x="240" y="48"/>
                </a:lnTo>
                <a:lnTo>
                  <a:pt x="235" y="50"/>
                </a:lnTo>
                <a:lnTo>
                  <a:pt x="231" y="53"/>
                </a:lnTo>
                <a:lnTo>
                  <a:pt x="237" y="59"/>
                </a:lnTo>
                <a:lnTo>
                  <a:pt x="233" y="53"/>
                </a:lnTo>
                <a:lnTo>
                  <a:pt x="224" y="59"/>
                </a:lnTo>
                <a:lnTo>
                  <a:pt x="228" y="64"/>
                </a:lnTo>
                <a:lnTo>
                  <a:pt x="226" y="57"/>
                </a:lnTo>
                <a:lnTo>
                  <a:pt x="221" y="59"/>
                </a:lnTo>
                <a:lnTo>
                  <a:pt x="222" y="66"/>
                </a:lnTo>
                <a:lnTo>
                  <a:pt x="222" y="59"/>
                </a:lnTo>
                <a:lnTo>
                  <a:pt x="192" y="62"/>
                </a:lnTo>
                <a:lnTo>
                  <a:pt x="178" y="64"/>
                </a:lnTo>
                <a:lnTo>
                  <a:pt x="176" y="64"/>
                </a:lnTo>
                <a:lnTo>
                  <a:pt x="162" y="69"/>
                </a:lnTo>
                <a:lnTo>
                  <a:pt x="164" y="77"/>
                </a:lnTo>
                <a:lnTo>
                  <a:pt x="162" y="69"/>
                </a:lnTo>
                <a:lnTo>
                  <a:pt x="144" y="75"/>
                </a:lnTo>
                <a:lnTo>
                  <a:pt x="144" y="75"/>
                </a:lnTo>
                <a:lnTo>
                  <a:pt x="125" y="82"/>
                </a:lnTo>
                <a:lnTo>
                  <a:pt x="126" y="89"/>
                </a:lnTo>
                <a:lnTo>
                  <a:pt x="125" y="82"/>
                </a:lnTo>
                <a:lnTo>
                  <a:pt x="109" y="86"/>
                </a:lnTo>
                <a:lnTo>
                  <a:pt x="107" y="87"/>
                </a:lnTo>
                <a:lnTo>
                  <a:pt x="93" y="96"/>
                </a:lnTo>
                <a:lnTo>
                  <a:pt x="91" y="98"/>
                </a:lnTo>
                <a:lnTo>
                  <a:pt x="82" y="110"/>
                </a:lnTo>
                <a:lnTo>
                  <a:pt x="82" y="112"/>
                </a:lnTo>
                <a:lnTo>
                  <a:pt x="75" y="128"/>
                </a:lnTo>
                <a:lnTo>
                  <a:pt x="80" y="130"/>
                </a:lnTo>
                <a:lnTo>
                  <a:pt x="80" y="123"/>
                </a:lnTo>
                <a:lnTo>
                  <a:pt x="78" y="123"/>
                </a:lnTo>
                <a:lnTo>
                  <a:pt x="77" y="123"/>
                </a:lnTo>
                <a:lnTo>
                  <a:pt x="69" y="123"/>
                </a:lnTo>
                <a:lnTo>
                  <a:pt x="68" y="123"/>
                </a:lnTo>
                <a:lnTo>
                  <a:pt x="55" y="126"/>
                </a:lnTo>
                <a:lnTo>
                  <a:pt x="57" y="134"/>
                </a:lnTo>
                <a:lnTo>
                  <a:pt x="57" y="126"/>
                </a:lnTo>
                <a:lnTo>
                  <a:pt x="43" y="128"/>
                </a:lnTo>
                <a:lnTo>
                  <a:pt x="43" y="135"/>
                </a:lnTo>
                <a:lnTo>
                  <a:pt x="43" y="128"/>
                </a:lnTo>
                <a:lnTo>
                  <a:pt x="37" y="128"/>
                </a:lnTo>
                <a:lnTo>
                  <a:pt x="37" y="135"/>
                </a:lnTo>
                <a:lnTo>
                  <a:pt x="43" y="130"/>
                </a:lnTo>
                <a:lnTo>
                  <a:pt x="41" y="128"/>
                </a:lnTo>
                <a:lnTo>
                  <a:pt x="36" y="134"/>
                </a:lnTo>
                <a:lnTo>
                  <a:pt x="45" y="134"/>
                </a:lnTo>
                <a:lnTo>
                  <a:pt x="45" y="130"/>
                </a:lnTo>
                <a:lnTo>
                  <a:pt x="45" y="123"/>
                </a:lnTo>
                <a:lnTo>
                  <a:pt x="45" y="119"/>
                </a:lnTo>
                <a:lnTo>
                  <a:pt x="43" y="119"/>
                </a:lnTo>
                <a:lnTo>
                  <a:pt x="43" y="116"/>
                </a:lnTo>
                <a:lnTo>
                  <a:pt x="32" y="100"/>
                </a:lnTo>
                <a:lnTo>
                  <a:pt x="25" y="103"/>
                </a:lnTo>
                <a:lnTo>
                  <a:pt x="32" y="100"/>
                </a:lnTo>
                <a:lnTo>
                  <a:pt x="27" y="91"/>
                </a:lnTo>
                <a:lnTo>
                  <a:pt x="20" y="94"/>
                </a:lnTo>
                <a:lnTo>
                  <a:pt x="27" y="93"/>
                </a:lnTo>
                <a:lnTo>
                  <a:pt x="25" y="84"/>
                </a:lnTo>
                <a:lnTo>
                  <a:pt x="23" y="80"/>
                </a:lnTo>
                <a:lnTo>
                  <a:pt x="20" y="78"/>
                </a:lnTo>
                <a:lnTo>
                  <a:pt x="12" y="77"/>
                </a:lnTo>
                <a:lnTo>
                  <a:pt x="11" y="84"/>
                </a:lnTo>
                <a:lnTo>
                  <a:pt x="18" y="80"/>
                </a:lnTo>
                <a:lnTo>
                  <a:pt x="16" y="77"/>
                </a:lnTo>
                <a:lnTo>
                  <a:pt x="14" y="73"/>
                </a:lnTo>
                <a:lnTo>
                  <a:pt x="7" y="77"/>
                </a:lnTo>
                <a:lnTo>
                  <a:pt x="16" y="77"/>
                </a:lnTo>
                <a:lnTo>
                  <a:pt x="16" y="73"/>
                </a:lnTo>
                <a:lnTo>
                  <a:pt x="7" y="73"/>
                </a:lnTo>
                <a:lnTo>
                  <a:pt x="14" y="77"/>
                </a:lnTo>
                <a:lnTo>
                  <a:pt x="18" y="69"/>
                </a:lnTo>
                <a:lnTo>
                  <a:pt x="18" y="66"/>
                </a:lnTo>
                <a:lnTo>
                  <a:pt x="18" y="68"/>
                </a:lnTo>
                <a:lnTo>
                  <a:pt x="20" y="57"/>
                </a:lnTo>
                <a:lnTo>
                  <a:pt x="12" y="55"/>
                </a:lnTo>
                <a:lnTo>
                  <a:pt x="16" y="62"/>
                </a:lnTo>
                <a:lnTo>
                  <a:pt x="23" y="59"/>
                </a:lnTo>
                <a:lnTo>
                  <a:pt x="27" y="57"/>
                </a:lnTo>
                <a:lnTo>
                  <a:pt x="32" y="50"/>
                </a:lnTo>
                <a:lnTo>
                  <a:pt x="25" y="45"/>
                </a:lnTo>
                <a:lnTo>
                  <a:pt x="30" y="52"/>
                </a:lnTo>
                <a:lnTo>
                  <a:pt x="36" y="48"/>
                </a:lnTo>
                <a:lnTo>
                  <a:pt x="37" y="45"/>
                </a:lnTo>
                <a:lnTo>
                  <a:pt x="43" y="36"/>
                </a:lnTo>
                <a:lnTo>
                  <a:pt x="36" y="32"/>
                </a:lnTo>
                <a:lnTo>
                  <a:pt x="41" y="39"/>
                </a:lnTo>
                <a:lnTo>
                  <a:pt x="48" y="34"/>
                </a:lnTo>
                <a:lnTo>
                  <a:pt x="50" y="30"/>
                </a:lnTo>
                <a:lnTo>
                  <a:pt x="53" y="23"/>
                </a:lnTo>
                <a:lnTo>
                  <a:pt x="46" y="20"/>
                </a:lnTo>
                <a:lnTo>
                  <a:pt x="52" y="27"/>
                </a:lnTo>
                <a:lnTo>
                  <a:pt x="61" y="20"/>
                </a:lnTo>
                <a:lnTo>
                  <a:pt x="61" y="18"/>
                </a:lnTo>
                <a:lnTo>
                  <a:pt x="68" y="1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6" name=""/>
          <p:cNvSpPr/>
          <p:nvPr/>
        </p:nvSpPr>
        <p:spPr>
          <a:xfrm>
            <a:off x="5705640" y="1165320"/>
            <a:ext cx="384120" cy="74520"/>
          </a:xfrm>
          <a:custGeom>
            <a:avLst/>
            <a:gdLst/>
            <a:ahLst/>
            <a:rect l="l" t="t" r="r" b="b"/>
            <a:pathLst>
              <a:path w="484" h="95">
                <a:moveTo>
                  <a:pt x="482" y="49"/>
                </a:moveTo>
                <a:lnTo>
                  <a:pt x="484" y="32"/>
                </a:lnTo>
                <a:lnTo>
                  <a:pt x="445" y="29"/>
                </a:lnTo>
                <a:lnTo>
                  <a:pt x="405" y="24"/>
                </a:lnTo>
                <a:lnTo>
                  <a:pt x="404" y="31"/>
                </a:lnTo>
                <a:lnTo>
                  <a:pt x="407" y="24"/>
                </a:lnTo>
                <a:lnTo>
                  <a:pt x="398" y="20"/>
                </a:lnTo>
                <a:lnTo>
                  <a:pt x="395" y="20"/>
                </a:lnTo>
                <a:lnTo>
                  <a:pt x="388" y="20"/>
                </a:lnTo>
                <a:lnTo>
                  <a:pt x="388" y="20"/>
                </a:lnTo>
                <a:lnTo>
                  <a:pt x="377" y="22"/>
                </a:lnTo>
                <a:lnTo>
                  <a:pt x="373" y="24"/>
                </a:lnTo>
                <a:lnTo>
                  <a:pt x="361" y="31"/>
                </a:lnTo>
                <a:lnTo>
                  <a:pt x="359" y="31"/>
                </a:lnTo>
                <a:lnTo>
                  <a:pt x="348" y="40"/>
                </a:lnTo>
                <a:lnTo>
                  <a:pt x="348" y="41"/>
                </a:lnTo>
                <a:lnTo>
                  <a:pt x="338" y="56"/>
                </a:lnTo>
                <a:lnTo>
                  <a:pt x="343" y="59"/>
                </a:lnTo>
                <a:lnTo>
                  <a:pt x="340" y="54"/>
                </a:lnTo>
                <a:lnTo>
                  <a:pt x="323" y="65"/>
                </a:lnTo>
                <a:lnTo>
                  <a:pt x="327" y="70"/>
                </a:lnTo>
                <a:lnTo>
                  <a:pt x="325" y="63"/>
                </a:lnTo>
                <a:lnTo>
                  <a:pt x="307" y="68"/>
                </a:lnTo>
                <a:lnTo>
                  <a:pt x="286" y="73"/>
                </a:lnTo>
                <a:lnTo>
                  <a:pt x="286" y="73"/>
                </a:lnTo>
                <a:lnTo>
                  <a:pt x="272" y="79"/>
                </a:lnTo>
                <a:lnTo>
                  <a:pt x="274" y="86"/>
                </a:lnTo>
                <a:lnTo>
                  <a:pt x="274" y="79"/>
                </a:lnTo>
                <a:lnTo>
                  <a:pt x="254" y="79"/>
                </a:lnTo>
                <a:lnTo>
                  <a:pt x="240" y="79"/>
                </a:lnTo>
                <a:lnTo>
                  <a:pt x="240" y="86"/>
                </a:lnTo>
                <a:lnTo>
                  <a:pt x="242" y="79"/>
                </a:lnTo>
                <a:lnTo>
                  <a:pt x="224" y="77"/>
                </a:lnTo>
                <a:lnTo>
                  <a:pt x="222" y="84"/>
                </a:lnTo>
                <a:lnTo>
                  <a:pt x="226" y="79"/>
                </a:lnTo>
                <a:lnTo>
                  <a:pt x="217" y="73"/>
                </a:lnTo>
                <a:lnTo>
                  <a:pt x="208" y="68"/>
                </a:lnTo>
                <a:lnTo>
                  <a:pt x="204" y="73"/>
                </a:lnTo>
                <a:lnTo>
                  <a:pt x="210" y="68"/>
                </a:lnTo>
                <a:lnTo>
                  <a:pt x="192" y="56"/>
                </a:lnTo>
                <a:lnTo>
                  <a:pt x="186" y="61"/>
                </a:lnTo>
                <a:lnTo>
                  <a:pt x="194" y="59"/>
                </a:lnTo>
                <a:lnTo>
                  <a:pt x="192" y="54"/>
                </a:lnTo>
                <a:lnTo>
                  <a:pt x="190" y="50"/>
                </a:lnTo>
                <a:lnTo>
                  <a:pt x="188" y="49"/>
                </a:lnTo>
                <a:lnTo>
                  <a:pt x="188" y="49"/>
                </a:lnTo>
                <a:lnTo>
                  <a:pt x="183" y="47"/>
                </a:lnTo>
                <a:lnTo>
                  <a:pt x="181" y="47"/>
                </a:lnTo>
                <a:lnTo>
                  <a:pt x="181" y="54"/>
                </a:lnTo>
                <a:lnTo>
                  <a:pt x="186" y="49"/>
                </a:lnTo>
                <a:lnTo>
                  <a:pt x="176" y="38"/>
                </a:lnTo>
                <a:lnTo>
                  <a:pt x="176" y="38"/>
                </a:lnTo>
                <a:lnTo>
                  <a:pt x="163" y="27"/>
                </a:lnTo>
                <a:lnTo>
                  <a:pt x="163" y="27"/>
                </a:lnTo>
                <a:lnTo>
                  <a:pt x="149" y="16"/>
                </a:lnTo>
                <a:lnTo>
                  <a:pt x="147" y="16"/>
                </a:lnTo>
                <a:lnTo>
                  <a:pt x="135" y="9"/>
                </a:lnTo>
                <a:lnTo>
                  <a:pt x="131" y="8"/>
                </a:lnTo>
                <a:lnTo>
                  <a:pt x="128" y="9"/>
                </a:lnTo>
                <a:lnTo>
                  <a:pt x="119" y="15"/>
                </a:lnTo>
                <a:lnTo>
                  <a:pt x="117" y="15"/>
                </a:lnTo>
                <a:lnTo>
                  <a:pt x="112" y="20"/>
                </a:lnTo>
                <a:lnTo>
                  <a:pt x="117" y="25"/>
                </a:lnTo>
                <a:lnTo>
                  <a:pt x="113" y="20"/>
                </a:lnTo>
                <a:lnTo>
                  <a:pt x="105" y="25"/>
                </a:lnTo>
                <a:lnTo>
                  <a:pt x="103" y="25"/>
                </a:lnTo>
                <a:lnTo>
                  <a:pt x="101" y="31"/>
                </a:lnTo>
                <a:lnTo>
                  <a:pt x="101" y="32"/>
                </a:lnTo>
                <a:lnTo>
                  <a:pt x="108" y="32"/>
                </a:lnTo>
                <a:lnTo>
                  <a:pt x="103" y="27"/>
                </a:lnTo>
                <a:lnTo>
                  <a:pt x="103" y="27"/>
                </a:lnTo>
                <a:lnTo>
                  <a:pt x="94" y="36"/>
                </a:lnTo>
                <a:lnTo>
                  <a:pt x="94" y="38"/>
                </a:lnTo>
                <a:lnTo>
                  <a:pt x="89" y="45"/>
                </a:lnTo>
                <a:lnTo>
                  <a:pt x="94" y="49"/>
                </a:lnTo>
                <a:lnTo>
                  <a:pt x="90" y="43"/>
                </a:lnTo>
                <a:lnTo>
                  <a:pt x="81" y="49"/>
                </a:lnTo>
                <a:lnTo>
                  <a:pt x="85" y="54"/>
                </a:lnTo>
                <a:lnTo>
                  <a:pt x="85" y="47"/>
                </a:lnTo>
                <a:lnTo>
                  <a:pt x="74" y="49"/>
                </a:lnTo>
                <a:lnTo>
                  <a:pt x="74" y="56"/>
                </a:lnTo>
                <a:lnTo>
                  <a:pt x="81" y="52"/>
                </a:lnTo>
                <a:lnTo>
                  <a:pt x="73" y="36"/>
                </a:lnTo>
                <a:lnTo>
                  <a:pt x="73" y="34"/>
                </a:lnTo>
                <a:lnTo>
                  <a:pt x="60" y="20"/>
                </a:lnTo>
                <a:lnTo>
                  <a:pt x="58" y="20"/>
                </a:lnTo>
                <a:lnTo>
                  <a:pt x="46" y="9"/>
                </a:lnTo>
                <a:lnTo>
                  <a:pt x="44" y="9"/>
                </a:lnTo>
                <a:lnTo>
                  <a:pt x="35" y="4"/>
                </a:lnTo>
                <a:lnTo>
                  <a:pt x="33" y="2"/>
                </a:lnTo>
                <a:lnTo>
                  <a:pt x="24" y="0"/>
                </a:lnTo>
                <a:lnTo>
                  <a:pt x="21" y="0"/>
                </a:lnTo>
                <a:lnTo>
                  <a:pt x="8" y="4"/>
                </a:lnTo>
                <a:lnTo>
                  <a:pt x="8" y="4"/>
                </a:lnTo>
                <a:lnTo>
                  <a:pt x="0" y="8"/>
                </a:lnTo>
                <a:lnTo>
                  <a:pt x="5" y="22"/>
                </a:lnTo>
                <a:lnTo>
                  <a:pt x="14" y="18"/>
                </a:lnTo>
                <a:lnTo>
                  <a:pt x="10" y="11"/>
                </a:lnTo>
                <a:lnTo>
                  <a:pt x="12" y="18"/>
                </a:lnTo>
                <a:lnTo>
                  <a:pt x="24" y="15"/>
                </a:lnTo>
                <a:lnTo>
                  <a:pt x="23" y="8"/>
                </a:lnTo>
                <a:lnTo>
                  <a:pt x="21" y="15"/>
                </a:lnTo>
                <a:lnTo>
                  <a:pt x="30" y="16"/>
                </a:lnTo>
                <a:lnTo>
                  <a:pt x="32" y="9"/>
                </a:lnTo>
                <a:lnTo>
                  <a:pt x="28" y="16"/>
                </a:lnTo>
                <a:lnTo>
                  <a:pt x="37" y="22"/>
                </a:lnTo>
                <a:lnTo>
                  <a:pt x="41" y="15"/>
                </a:lnTo>
                <a:lnTo>
                  <a:pt x="35" y="22"/>
                </a:lnTo>
                <a:lnTo>
                  <a:pt x="48" y="32"/>
                </a:lnTo>
                <a:lnTo>
                  <a:pt x="53" y="25"/>
                </a:lnTo>
                <a:lnTo>
                  <a:pt x="48" y="31"/>
                </a:lnTo>
                <a:lnTo>
                  <a:pt x="60" y="45"/>
                </a:lnTo>
                <a:lnTo>
                  <a:pt x="65" y="40"/>
                </a:lnTo>
                <a:lnTo>
                  <a:pt x="60" y="43"/>
                </a:lnTo>
                <a:lnTo>
                  <a:pt x="69" y="59"/>
                </a:lnTo>
                <a:lnTo>
                  <a:pt x="69" y="61"/>
                </a:lnTo>
                <a:lnTo>
                  <a:pt x="74" y="63"/>
                </a:lnTo>
                <a:lnTo>
                  <a:pt x="76" y="63"/>
                </a:lnTo>
                <a:lnTo>
                  <a:pt x="87" y="61"/>
                </a:lnTo>
                <a:lnTo>
                  <a:pt x="89" y="61"/>
                </a:lnTo>
                <a:lnTo>
                  <a:pt x="97" y="56"/>
                </a:lnTo>
                <a:lnTo>
                  <a:pt x="101" y="54"/>
                </a:lnTo>
                <a:lnTo>
                  <a:pt x="106" y="47"/>
                </a:lnTo>
                <a:lnTo>
                  <a:pt x="99" y="41"/>
                </a:lnTo>
                <a:lnTo>
                  <a:pt x="105" y="47"/>
                </a:lnTo>
                <a:lnTo>
                  <a:pt x="113" y="38"/>
                </a:lnTo>
                <a:lnTo>
                  <a:pt x="113" y="38"/>
                </a:lnTo>
                <a:lnTo>
                  <a:pt x="115" y="32"/>
                </a:lnTo>
                <a:lnTo>
                  <a:pt x="117" y="32"/>
                </a:lnTo>
                <a:lnTo>
                  <a:pt x="117" y="31"/>
                </a:lnTo>
                <a:lnTo>
                  <a:pt x="108" y="31"/>
                </a:lnTo>
                <a:lnTo>
                  <a:pt x="112" y="38"/>
                </a:lnTo>
                <a:lnTo>
                  <a:pt x="121" y="32"/>
                </a:lnTo>
                <a:lnTo>
                  <a:pt x="122" y="31"/>
                </a:lnTo>
                <a:lnTo>
                  <a:pt x="128" y="25"/>
                </a:lnTo>
                <a:lnTo>
                  <a:pt x="122" y="20"/>
                </a:lnTo>
                <a:lnTo>
                  <a:pt x="126" y="27"/>
                </a:lnTo>
                <a:lnTo>
                  <a:pt x="135" y="22"/>
                </a:lnTo>
                <a:lnTo>
                  <a:pt x="131" y="22"/>
                </a:lnTo>
                <a:lnTo>
                  <a:pt x="131" y="15"/>
                </a:lnTo>
                <a:lnTo>
                  <a:pt x="128" y="22"/>
                </a:lnTo>
                <a:lnTo>
                  <a:pt x="140" y="29"/>
                </a:lnTo>
                <a:lnTo>
                  <a:pt x="144" y="22"/>
                </a:lnTo>
                <a:lnTo>
                  <a:pt x="140" y="29"/>
                </a:lnTo>
                <a:lnTo>
                  <a:pt x="154" y="40"/>
                </a:lnTo>
                <a:lnTo>
                  <a:pt x="158" y="32"/>
                </a:lnTo>
                <a:lnTo>
                  <a:pt x="153" y="40"/>
                </a:lnTo>
                <a:lnTo>
                  <a:pt x="165" y="50"/>
                </a:lnTo>
                <a:lnTo>
                  <a:pt x="170" y="43"/>
                </a:lnTo>
                <a:lnTo>
                  <a:pt x="165" y="49"/>
                </a:lnTo>
                <a:lnTo>
                  <a:pt x="176" y="59"/>
                </a:lnTo>
                <a:lnTo>
                  <a:pt x="176" y="59"/>
                </a:lnTo>
                <a:lnTo>
                  <a:pt x="181" y="63"/>
                </a:lnTo>
                <a:lnTo>
                  <a:pt x="183" y="63"/>
                </a:lnTo>
                <a:lnTo>
                  <a:pt x="183" y="54"/>
                </a:lnTo>
                <a:lnTo>
                  <a:pt x="178" y="59"/>
                </a:lnTo>
                <a:lnTo>
                  <a:pt x="179" y="61"/>
                </a:lnTo>
                <a:lnTo>
                  <a:pt x="185" y="56"/>
                </a:lnTo>
                <a:lnTo>
                  <a:pt x="178" y="59"/>
                </a:lnTo>
                <a:lnTo>
                  <a:pt x="179" y="65"/>
                </a:lnTo>
                <a:lnTo>
                  <a:pt x="181" y="66"/>
                </a:lnTo>
                <a:lnTo>
                  <a:pt x="183" y="68"/>
                </a:lnTo>
                <a:lnTo>
                  <a:pt x="201" y="81"/>
                </a:lnTo>
                <a:lnTo>
                  <a:pt x="201" y="81"/>
                </a:lnTo>
                <a:lnTo>
                  <a:pt x="210" y="86"/>
                </a:lnTo>
                <a:lnTo>
                  <a:pt x="218" y="91"/>
                </a:lnTo>
                <a:lnTo>
                  <a:pt x="222" y="93"/>
                </a:lnTo>
                <a:lnTo>
                  <a:pt x="240" y="95"/>
                </a:lnTo>
                <a:lnTo>
                  <a:pt x="240" y="95"/>
                </a:lnTo>
                <a:lnTo>
                  <a:pt x="254" y="95"/>
                </a:lnTo>
                <a:lnTo>
                  <a:pt x="274" y="95"/>
                </a:lnTo>
                <a:lnTo>
                  <a:pt x="277" y="93"/>
                </a:lnTo>
                <a:lnTo>
                  <a:pt x="291" y="88"/>
                </a:lnTo>
                <a:lnTo>
                  <a:pt x="288" y="81"/>
                </a:lnTo>
                <a:lnTo>
                  <a:pt x="290" y="88"/>
                </a:lnTo>
                <a:lnTo>
                  <a:pt x="311" y="82"/>
                </a:lnTo>
                <a:lnTo>
                  <a:pt x="329" y="77"/>
                </a:lnTo>
                <a:lnTo>
                  <a:pt x="332" y="77"/>
                </a:lnTo>
                <a:lnTo>
                  <a:pt x="348" y="66"/>
                </a:lnTo>
                <a:lnTo>
                  <a:pt x="350" y="65"/>
                </a:lnTo>
                <a:lnTo>
                  <a:pt x="361" y="50"/>
                </a:lnTo>
                <a:lnTo>
                  <a:pt x="354" y="45"/>
                </a:lnTo>
                <a:lnTo>
                  <a:pt x="359" y="52"/>
                </a:lnTo>
                <a:lnTo>
                  <a:pt x="370" y="43"/>
                </a:lnTo>
                <a:lnTo>
                  <a:pt x="364" y="36"/>
                </a:lnTo>
                <a:lnTo>
                  <a:pt x="368" y="43"/>
                </a:lnTo>
                <a:lnTo>
                  <a:pt x="380" y="36"/>
                </a:lnTo>
                <a:lnTo>
                  <a:pt x="377" y="29"/>
                </a:lnTo>
                <a:lnTo>
                  <a:pt x="379" y="36"/>
                </a:lnTo>
                <a:lnTo>
                  <a:pt x="389" y="34"/>
                </a:lnTo>
                <a:lnTo>
                  <a:pt x="388" y="27"/>
                </a:lnTo>
                <a:lnTo>
                  <a:pt x="388" y="36"/>
                </a:lnTo>
                <a:lnTo>
                  <a:pt x="395" y="36"/>
                </a:lnTo>
                <a:lnTo>
                  <a:pt x="395" y="27"/>
                </a:lnTo>
                <a:lnTo>
                  <a:pt x="393" y="34"/>
                </a:lnTo>
                <a:lnTo>
                  <a:pt x="402" y="38"/>
                </a:lnTo>
                <a:lnTo>
                  <a:pt x="404" y="40"/>
                </a:lnTo>
                <a:lnTo>
                  <a:pt x="443" y="45"/>
                </a:lnTo>
                <a:lnTo>
                  <a:pt x="482" y="49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7" name=""/>
          <p:cNvSpPr/>
          <p:nvPr/>
        </p:nvSpPr>
        <p:spPr>
          <a:xfrm>
            <a:off x="5740560" y="1212840"/>
            <a:ext cx="74520" cy="287280"/>
          </a:xfrm>
          <a:custGeom>
            <a:avLst/>
            <a:gdLst/>
            <a:ahLst/>
            <a:rect l="l" t="t" r="r" b="b"/>
            <a:pathLst>
              <a:path w="95" h="361">
                <a:moveTo>
                  <a:pt x="52" y="0"/>
                </a:moveTo>
                <a:lnTo>
                  <a:pt x="36" y="2"/>
                </a:lnTo>
                <a:lnTo>
                  <a:pt x="38" y="18"/>
                </a:lnTo>
                <a:lnTo>
                  <a:pt x="45" y="16"/>
                </a:lnTo>
                <a:lnTo>
                  <a:pt x="38" y="16"/>
                </a:lnTo>
                <a:lnTo>
                  <a:pt x="38" y="28"/>
                </a:lnTo>
                <a:lnTo>
                  <a:pt x="38" y="39"/>
                </a:lnTo>
                <a:lnTo>
                  <a:pt x="45" y="39"/>
                </a:lnTo>
                <a:lnTo>
                  <a:pt x="38" y="37"/>
                </a:lnTo>
                <a:lnTo>
                  <a:pt x="36" y="46"/>
                </a:lnTo>
                <a:lnTo>
                  <a:pt x="43" y="48"/>
                </a:lnTo>
                <a:lnTo>
                  <a:pt x="38" y="43"/>
                </a:lnTo>
                <a:lnTo>
                  <a:pt x="38" y="43"/>
                </a:lnTo>
                <a:lnTo>
                  <a:pt x="34" y="46"/>
                </a:lnTo>
                <a:lnTo>
                  <a:pt x="34" y="46"/>
                </a:lnTo>
                <a:lnTo>
                  <a:pt x="32" y="52"/>
                </a:lnTo>
                <a:lnTo>
                  <a:pt x="32" y="55"/>
                </a:lnTo>
                <a:lnTo>
                  <a:pt x="38" y="69"/>
                </a:lnTo>
                <a:lnTo>
                  <a:pt x="39" y="71"/>
                </a:lnTo>
                <a:lnTo>
                  <a:pt x="48" y="84"/>
                </a:lnTo>
                <a:lnTo>
                  <a:pt x="54" y="78"/>
                </a:lnTo>
                <a:lnTo>
                  <a:pt x="47" y="80"/>
                </a:lnTo>
                <a:lnTo>
                  <a:pt x="48" y="89"/>
                </a:lnTo>
                <a:lnTo>
                  <a:pt x="50" y="96"/>
                </a:lnTo>
                <a:lnTo>
                  <a:pt x="52" y="100"/>
                </a:lnTo>
                <a:lnTo>
                  <a:pt x="57" y="105"/>
                </a:lnTo>
                <a:lnTo>
                  <a:pt x="63" y="100"/>
                </a:lnTo>
                <a:lnTo>
                  <a:pt x="55" y="103"/>
                </a:lnTo>
                <a:lnTo>
                  <a:pt x="59" y="112"/>
                </a:lnTo>
                <a:lnTo>
                  <a:pt x="66" y="109"/>
                </a:lnTo>
                <a:lnTo>
                  <a:pt x="59" y="110"/>
                </a:lnTo>
                <a:lnTo>
                  <a:pt x="61" y="132"/>
                </a:lnTo>
                <a:lnTo>
                  <a:pt x="68" y="130"/>
                </a:lnTo>
                <a:lnTo>
                  <a:pt x="61" y="130"/>
                </a:lnTo>
                <a:lnTo>
                  <a:pt x="61" y="153"/>
                </a:lnTo>
                <a:lnTo>
                  <a:pt x="68" y="153"/>
                </a:lnTo>
                <a:lnTo>
                  <a:pt x="61" y="151"/>
                </a:lnTo>
                <a:lnTo>
                  <a:pt x="55" y="171"/>
                </a:lnTo>
                <a:lnTo>
                  <a:pt x="63" y="173"/>
                </a:lnTo>
                <a:lnTo>
                  <a:pt x="57" y="169"/>
                </a:lnTo>
                <a:lnTo>
                  <a:pt x="52" y="178"/>
                </a:lnTo>
                <a:lnTo>
                  <a:pt x="57" y="182"/>
                </a:lnTo>
                <a:lnTo>
                  <a:pt x="52" y="178"/>
                </a:lnTo>
                <a:lnTo>
                  <a:pt x="45" y="189"/>
                </a:lnTo>
                <a:lnTo>
                  <a:pt x="43" y="190"/>
                </a:lnTo>
                <a:lnTo>
                  <a:pt x="38" y="203"/>
                </a:lnTo>
                <a:lnTo>
                  <a:pt x="45" y="205"/>
                </a:lnTo>
                <a:lnTo>
                  <a:pt x="39" y="201"/>
                </a:lnTo>
                <a:lnTo>
                  <a:pt x="36" y="208"/>
                </a:lnTo>
                <a:lnTo>
                  <a:pt x="41" y="212"/>
                </a:lnTo>
                <a:lnTo>
                  <a:pt x="38" y="206"/>
                </a:lnTo>
                <a:lnTo>
                  <a:pt x="31" y="210"/>
                </a:lnTo>
                <a:lnTo>
                  <a:pt x="34" y="215"/>
                </a:lnTo>
                <a:lnTo>
                  <a:pt x="34" y="208"/>
                </a:lnTo>
                <a:lnTo>
                  <a:pt x="22" y="208"/>
                </a:lnTo>
                <a:lnTo>
                  <a:pt x="22" y="208"/>
                </a:lnTo>
                <a:lnTo>
                  <a:pt x="18" y="210"/>
                </a:lnTo>
                <a:lnTo>
                  <a:pt x="9" y="215"/>
                </a:lnTo>
                <a:lnTo>
                  <a:pt x="7" y="215"/>
                </a:lnTo>
                <a:lnTo>
                  <a:pt x="2" y="221"/>
                </a:lnTo>
                <a:lnTo>
                  <a:pt x="2" y="221"/>
                </a:lnTo>
                <a:lnTo>
                  <a:pt x="0" y="226"/>
                </a:lnTo>
                <a:lnTo>
                  <a:pt x="0" y="228"/>
                </a:lnTo>
                <a:lnTo>
                  <a:pt x="0" y="228"/>
                </a:lnTo>
                <a:lnTo>
                  <a:pt x="2" y="233"/>
                </a:lnTo>
                <a:lnTo>
                  <a:pt x="7" y="239"/>
                </a:lnTo>
                <a:lnTo>
                  <a:pt x="13" y="233"/>
                </a:lnTo>
                <a:lnTo>
                  <a:pt x="6" y="237"/>
                </a:lnTo>
                <a:lnTo>
                  <a:pt x="7" y="242"/>
                </a:lnTo>
                <a:lnTo>
                  <a:pt x="15" y="239"/>
                </a:lnTo>
                <a:lnTo>
                  <a:pt x="7" y="240"/>
                </a:lnTo>
                <a:lnTo>
                  <a:pt x="11" y="258"/>
                </a:lnTo>
                <a:lnTo>
                  <a:pt x="11" y="260"/>
                </a:lnTo>
                <a:lnTo>
                  <a:pt x="18" y="276"/>
                </a:lnTo>
                <a:lnTo>
                  <a:pt x="25" y="272"/>
                </a:lnTo>
                <a:lnTo>
                  <a:pt x="18" y="274"/>
                </a:lnTo>
                <a:lnTo>
                  <a:pt x="20" y="287"/>
                </a:lnTo>
                <a:lnTo>
                  <a:pt x="22" y="303"/>
                </a:lnTo>
                <a:lnTo>
                  <a:pt x="22" y="304"/>
                </a:lnTo>
                <a:lnTo>
                  <a:pt x="25" y="315"/>
                </a:lnTo>
                <a:lnTo>
                  <a:pt x="27" y="317"/>
                </a:lnTo>
                <a:lnTo>
                  <a:pt x="29" y="319"/>
                </a:lnTo>
                <a:lnTo>
                  <a:pt x="34" y="322"/>
                </a:lnTo>
                <a:lnTo>
                  <a:pt x="39" y="326"/>
                </a:lnTo>
                <a:lnTo>
                  <a:pt x="43" y="319"/>
                </a:lnTo>
                <a:lnTo>
                  <a:pt x="38" y="326"/>
                </a:lnTo>
                <a:lnTo>
                  <a:pt x="50" y="336"/>
                </a:lnTo>
                <a:lnTo>
                  <a:pt x="63" y="347"/>
                </a:lnTo>
                <a:lnTo>
                  <a:pt x="64" y="347"/>
                </a:lnTo>
                <a:lnTo>
                  <a:pt x="75" y="354"/>
                </a:lnTo>
                <a:lnTo>
                  <a:pt x="82" y="360"/>
                </a:lnTo>
                <a:lnTo>
                  <a:pt x="86" y="361"/>
                </a:lnTo>
                <a:lnTo>
                  <a:pt x="95" y="361"/>
                </a:lnTo>
                <a:lnTo>
                  <a:pt x="95" y="345"/>
                </a:lnTo>
                <a:lnTo>
                  <a:pt x="86" y="345"/>
                </a:lnTo>
                <a:lnTo>
                  <a:pt x="86" y="352"/>
                </a:lnTo>
                <a:lnTo>
                  <a:pt x="91" y="347"/>
                </a:lnTo>
                <a:lnTo>
                  <a:pt x="84" y="342"/>
                </a:lnTo>
                <a:lnTo>
                  <a:pt x="73" y="335"/>
                </a:lnTo>
                <a:lnTo>
                  <a:pt x="68" y="340"/>
                </a:lnTo>
                <a:lnTo>
                  <a:pt x="73" y="335"/>
                </a:lnTo>
                <a:lnTo>
                  <a:pt x="61" y="324"/>
                </a:lnTo>
                <a:lnTo>
                  <a:pt x="48" y="313"/>
                </a:lnTo>
                <a:lnTo>
                  <a:pt x="48" y="313"/>
                </a:lnTo>
                <a:lnTo>
                  <a:pt x="43" y="310"/>
                </a:lnTo>
                <a:lnTo>
                  <a:pt x="38" y="306"/>
                </a:lnTo>
                <a:lnTo>
                  <a:pt x="32" y="311"/>
                </a:lnTo>
                <a:lnTo>
                  <a:pt x="39" y="310"/>
                </a:lnTo>
                <a:lnTo>
                  <a:pt x="36" y="299"/>
                </a:lnTo>
                <a:lnTo>
                  <a:pt x="29" y="301"/>
                </a:lnTo>
                <a:lnTo>
                  <a:pt x="38" y="301"/>
                </a:lnTo>
                <a:lnTo>
                  <a:pt x="36" y="285"/>
                </a:lnTo>
                <a:lnTo>
                  <a:pt x="34" y="272"/>
                </a:lnTo>
                <a:lnTo>
                  <a:pt x="32" y="271"/>
                </a:lnTo>
                <a:lnTo>
                  <a:pt x="25" y="255"/>
                </a:lnTo>
                <a:lnTo>
                  <a:pt x="18" y="256"/>
                </a:lnTo>
                <a:lnTo>
                  <a:pt x="25" y="255"/>
                </a:lnTo>
                <a:lnTo>
                  <a:pt x="22" y="237"/>
                </a:lnTo>
                <a:lnTo>
                  <a:pt x="22" y="237"/>
                </a:lnTo>
                <a:lnTo>
                  <a:pt x="20" y="231"/>
                </a:lnTo>
                <a:lnTo>
                  <a:pt x="18" y="228"/>
                </a:lnTo>
                <a:lnTo>
                  <a:pt x="13" y="222"/>
                </a:lnTo>
                <a:lnTo>
                  <a:pt x="7" y="228"/>
                </a:lnTo>
                <a:lnTo>
                  <a:pt x="16" y="228"/>
                </a:lnTo>
                <a:lnTo>
                  <a:pt x="16" y="226"/>
                </a:lnTo>
                <a:lnTo>
                  <a:pt x="7" y="226"/>
                </a:lnTo>
                <a:lnTo>
                  <a:pt x="13" y="231"/>
                </a:lnTo>
                <a:lnTo>
                  <a:pt x="18" y="226"/>
                </a:lnTo>
                <a:lnTo>
                  <a:pt x="13" y="221"/>
                </a:lnTo>
                <a:lnTo>
                  <a:pt x="16" y="228"/>
                </a:lnTo>
                <a:lnTo>
                  <a:pt x="25" y="222"/>
                </a:lnTo>
                <a:lnTo>
                  <a:pt x="22" y="215"/>
                </a:lnTo>
                <a:lnTo>
                  <a:pt x="22" y="224"/>
                </a:lnTo>
                <a:lnTo>
                  <a:pt x="34" y="224"/>
                </a:lnTo>
                <a:lnTo>
                  <a:pt x="34" y="222"/>
                </a:lnTo>
                <a:lnTo>
                  <a:pt x="38" y="222"/>
                </a:lnTo>
                <a:lnTo>
                  <a:pt x="45" y="219"/>
                </a:lnTo>
                <a:lnTo>
                  <a:pt x="48" y="215"/>
                </a:lnTo>
                <a:lnTo>
                  <a:pt x="52" y="208"/>
                </a:lnTo>
                <a:lnTo>
                  <a:pt x="52" y="208"/>
                </a:lnTo>
                <a:lnTo>
                  <a:pt x="57" y="196"/>
                </a:lnTo>
                <a:lnTo>
                  <a:pt x="50" y="192"/>
                </a:lnTo>
                <a:lnTo>
                  <a:pt x="57" y="198"/>
                </a:lnTo>
                <a:lnTo>
                  <a:pt x="64" y="187"/>
                </a:lnTo>
                <a:lnTo>
                  <a:pt x="64" y="185"/>
                </a:lnTo>
                <a:lnTo>
                  <a:pt x="70" y="176"/>
                </a:lnTo>
                <a:lnTo>
                  <a:pt x="70" y="173"/>
                </a:lnTo>
                <a:lnTo>
                  <a:pt x="70" y="174"/>
                </a:lnTo>
                <a:lnTo>
                  <a:pt x="75" y="155"/>
                </a:lnTo>
                <a:lnTo>
                  <a:pt x="77" y="153"/>
                </a:lnTo>
                <a:lnTo>
                  <a:pt x="77" y="130"/>
                </a:lnTo>
                <a:lnTo>
                  <a:pt x="77" y="130"/>
                </a:lnTo>
                <a:lnTo>
                  <a:pt x="75" y="109"/>
                </a:lnTo>
                <a:lnTo>
                  <a:pt x="73" y="107"/>
                </a:lnTo>
                <a:lnTo>
                  <a:pt x="70" y="98"/>
                </a:lnTo>
                <a:lnTo>
                  <a:pt x="68" y="94"/>
                </a:lnTo>
                <a:lnTo>
                  <a:pt x="63" y="89"/>
                </a:lnTo>
                <a:lnTo>
                  <a:pt x="57" y="94"/>
                </a:lnTo>
                <a:lnTo>
                  <a:pt x="64" y="93"/>
                </a:lnTo>
                <a:lnTo>
                  <a:pt x="63" y="85"/>
                </a:lnTo>
                <a:lnTo>
                  <a:pt x="61" y="77"/>
                </a:lnTo>
                <a:lnTo>
                  <a:pt x="61" y="75"/>
                </a:lnTo>
                <a:lnTo>
                  <a:pt x="52" y="62"/>
                </a:lnTo>
                <a:lnTo>
                  <a:pt x="45" y="66"/>
                </a:lnTo>
                <a:lnTo>
                  <a:pt x="52" y="64"/>
                </a:lnTo>
                <a:lnTo>
                  <a:pt x="47" y="50"/>
                </a:lnTo>
                <a:lnTo>
                  <a:pt x="39" y="52"/>
                </a:lnTo>
                <a:lnTo>
                  <a:pt x="45" y="57"/>
                </a:lnTo>
                <a:lnTo>
                  <a:pt x="48" y="53"/>
                </a:lnTo>
                <a:lnTo>
                  <a:pt x="48" y="53"/>
                </a:lnTo>
                <a:lnTo>
                  <a:pt x="50" y="48"/>
                </a:lnTo>
                <a:lnTo>
                  <a:pt x="50" y="50"/>
                </a:lnTo>
                <a:lnTo>
                  <a:pt x="52" y="41"/>
                </a:lnTo>
                <a:lnTo>
                  <a:pt x="54" y="39"/>
                </a:lnTo>
                <a:lnTo>
                  <a:pt x="54" y="28"/>
                </a:lnTo>
                <a:lnTo>
                  <a:pt x="54" y="16"/>
                </a:lnTo>
                <a:lnTo>
                  <a:pt x="54" y="16"/>
                </a:lnTo>
                <a:lnTo>
                  <a:pt x="52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8" name=""/>
          <p:cNvSpPr/>
          <p:nvPr/>
        </p:nvSpPr>
        <p:spPr>
          <a:xfrm>
            <a:off x="5778360" y="1230480"/>
            <a:ext cx="168480" cy="137880"/>
          </a:xfrm>
          <a:custGeom>
            <a:avLst/>
            <a:gdLst/>
            <a:ahLst/>
            <a:rect l="l" t="t" r="r" b="b"/>
            <a:pathLst>
              <a:path w="214" h="173">
                <a:moveTo>
                  <a:pt x="11" y="0"/>
                </a:moveTo>
                <a:lnTo>
                  <a:pt x="0" y="13"/>
                </a:lnTo>
                <a:lnTo>
                  <a:pt x="27" y="36"/>
                </a:lnTo>
                <a:lnTo>
                  <a:pt x="29" y="36"/>
                </a:lnTo>
                <a:lnTo>
                  <a:pt x="43" y="45"/>
                </a:lnTo>
                <a:lnTo>
                  <a:pt x="43" y="45"/>
                </a:lnTo>
                <a:lnTo>
                  <a:pt x="57" y="52"/>
                </a:lnTo>
                <a:lnTo>
                  <a:pt x="61" y="45"/>
                </a:lnTo>
                <a:lnTo>
                  <a:pt x="56" y="52"/>
                </a:lnTo>
                <a:lnTo>
                  <a:pt x="73" y="68"/>
                </a:lnTo>
                <a:lnTo>
                  <a:pt x="91" y="82"/>
                </a:lnTo>
                <a:lnTo>
                  <a:pt x="95" y="82"/>
                </a:lnTo>
                <a:lnTo>
                  <a:pt x="116" y="91"/>
                </a:lnTo>
                <a:lnTo>
                  <a:pt x="118" y="84"/>
                </a:lnTo>
                <a:lnTo>
                  <a:pt x="114" y="91"/>
                </a:lnTo>
                <a:lnTo>
                  <a:pt x="132" y="104"/>
                </a:lnTo>
                <a:lnTo>
                  <a:pt x="136" y="96"/>
                </a:lnTo>
                <a:lnTo>
                  <a:pt x="130" y="104"/>
                </a:lnTo>
                <a:lnTo>
                  <a:pt x="139" y="111"/>
                </a:lnTo>
                <a:lnTo>
                  <a:pt x="145" y="104"/>
                </a:lnTo>
                <a:lnTo>
                  <a:pt x="139" y="109"/>
                </a:lnTo>
                <a:lnTo>
                  <a:pt x="150" y="120"/>
                </a:lnTo>
                <a:lnTo>
                  <a:pt x="152" y="121"/>
                </a:lnTo>
                <a:lnTo>
                  <a:pt x="161" y="127"/>
                </a:lnTo>
                <a:lnTo>
                  <a:pt x="169" y="132"/>
                </a:lnTo>
                <a:lnTo>
                  <a:pt x="173" y="125"/>
                </a:lnTo>
                <a:lnTo>
                  <a:pt x="168" y="130"/>
                </a:lnTo>
                <a:lnTo>
                  <a:pt x="177" y="145"/>
                </a:lnTo>
                <a:lnTo>
                  <a:pt x="177" y="145"/>
                </a:lnTo>
                <a:lnTo>
                  <a:pt x="182" y="150"/>
                </a:lnTo>
                <a:lnTo>
                  <a:pt x="184" y="152"/>
                </a:lnTo>
                <a:lnTo>
                  <a:pt x="189" y="155"/>
                </a:lnTo>
                <a:lnTo>
                  <a:pt x="193" y="148"/>
                </a:lnTo>
                <a:lnTo>
                  <a:pt x="187" y="153"/>
                </a:lnTo>
                <a:lnTo>
                  <a:pt x="191" y="159"/>
                </a:lnTo>
                <a:lnTo>
                  <a:pt x="194" y="164"/>
                </a:lnTo>
                <a:lnTo>
                  <a:pt x="194" y="166"/>
                </a:lnTo>
                <a:lnTo>
                  <a:pt x="203" y="173"/>
                </a:lnTo>
                <a:lnTo>
                  <a:pt x="214" y="161"/>
                </a:lnTo>
                <a:lnTo>
                  <a:pt x="205" y="153"/>
                </a:lnTo>
                <a:lnTo>
                  <a:pt x="200" y="159"/>
                </a:lnTo>
                <a:lnTo>
                  <a:pt x="207" y="155"/>
                </a:lnTo>
                <a:lnTo>
                  <a:pt x="203" y="150"/>
                </a:lnTo>
                <a:lnTo>
                  <a:pt x="200" y="145"/>
                </a:lnTo>
                <a:lnTo>
                  <a:pt x="198" y="143"/>
                </a:lnTo>
                <a:lnTo>
                  <a:pt x="193" y="139"/>
                </a:lnTo>
                <a:lnTo>
                  <a:pt x="187" y="145"/>
                </a:lnTo>
                <a:lnTo>
                  <a:pt x="193" y="139"/>
                </a:lnTo>
                <a:lnTo>
                  <a:pt x="187" y="134"/>
                </a:lnTo>
                <a:lnTo>
                  <a:pt x="182" y="139"/>
                </a:lnTo>
                <a:lnTo>
                  <a:pt x="189" y="136"/>
                </a:lnTo>
                <a:lnTo>
                  <a:pt x="180" y="121"/>
                </a:lnTo>
                <a:lnTo>
                  <a:pt x="177" y="120"/>
                </a:lnTo>
                <a:lnTo>
                  <a:pt x="168" y="114"/>
                </a:lnTo>
                <a:lnTo>
                  <a:pt x="159" y="109"/>
                </a:lnTo>
                <a:lnTo>
                  <a:pt x="155" y="114"/>
                </a:lnTo>
                <a:lnTo>
                  <a:pt x="161" y="109"/>
                </a:lnTo>
                <a:lnTo>
                  <a:pt x="150" y="98"/>
                </a:lnTo>
                <a:lnTo>
                  <a:pt x="150" y="98"/>
                </a:lnTo>
                <a:lnTo>
                  <a:pt x="141" y="91"/>
                </a:lnTo>
                <a:lnTo>
                  <a:pt x="141" y="91"/>
                </a:lnTo>
                <a:lnTo>
                  <a:pt x="123" y="79"/>
                </a:lnTo>
                <a:lnTo>
                  <a:pt x="121" y="77"/>
                </a:lnTo>
                <a:lnTo>
                  <a:pt x="100" y="68"/>
                </a:lnTo>
                <a:lnTo>
                  <a:pt x="96" y="75"/>
                </a:lnTo>
                <a:lnTo>
                  <a:pt x="102" y="70"/>
                </a:lnTo>
                <a:lnTo>
                  <a:pt x="84" y="56"/>
                </a:lnTo>
                <a:lnTo>
                  <a:pt x="66" y="39"/>
                </a:lnTo>
                <a:lnTo>
                  <a:pt x="64" y="39"/>
                </a:lnTo>
                <a:lnTo>
                  <a:pt x="50" y="32"/>
                </a:lnTo>
                <a:lnTo>
                  <a:pt x="47" y="38"/>
                </a:lnTo>
                <a:lnTo>
                  <a:pt x="52" y="32"/>
                </a:lnTo>
                <a:lnTo>
                  <a:pt x="38" y="23"/>
                </a:lnTo>
                <a:lnTo>
                  <a:pt x="32" y="29"/>
                </a:lnTo>
                <a:lnTo>
                  <a:pt x="38" y="23"/>
                </a:lnTo>
                <a:lnTo>
                  <a:pt x="11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09" name=""/>
          <p:cNvSpPr/>
          <p:nvPr/>
        </p:nvSpPr>
        <p:spPr>
          <a:xfrm>
            <a:off x="5421240" y="1114560"/>
            <a:ext cx="295200" cy="115920"/>
          </a:xfrm>
          <a:custGeom>
            <a:avLst/>
            <a:gdLst/>
            <a:ahLst/>
            <a:rect l="l" t="t" r="r" b="b"/>
            <a:pathLst>
              <a:path w="374" h="146">
                <a:moveTo>
                  <a:pt x="361" y="82"/>
                </a:moveTo>
                <a:lnTo>
                  <a:pt x="374" y="75"/>
                </a:lnTo>
                <a:lnTo>
                  <a:pt x="368" y="64"/>
                </a:lnTo>
                <a:lnTo>
                  <a:pt x="363" y="56"/>
                </a:lnTo>
                <a:lnTo>
                  <a:pt x="360" y="54"/>
                </a:lnTo>
                <a:lnTo>
                  <a:pt x="352" y="50"/>
                </a:lnTo>
                <a:lnTo>
                  <a:pt x="342" y="45"/>
                </a:lnTo>
                <a:lnTo>
                  <a:pt x="342" y="43"/>
                </a:lnTo>
                <a:lnTo>
                  <a:pt x="320" y="34"/>
                </a:lnTo>
                <a:lnTo>
                  <a:pt x="317" y="41"/>
                </a:lnTo>
                <a:lnTo>
                  <a:pt x="320" y="36"/>
                </a:lnTo>
                <a:lnTo>
                  <a:pt x="308" y="29"/>
                </a:lnTo>
                <a:lnTo>
                  <a:pt x="304" y="27"/>
                </a:lnTo>
                <a:lnTo>
                  <a:pt x="294" y="27"/>
                </a:lnTo>
                <a:lnTo>
                  <a:pt x="294" y="34"/>
                </a:lnTo>
                <a:lnTo>
                  <a:pt x="299" y="29"/>
                </a:lnTo>
                <a:lnTo>
                  <a:pt x="288" y="22"/>
                </a:lnTo>
                <a:lnTo>
                  <a:pt x="283" y="27"/>
                </a:lnTo>
                <a:lnTo>
                  <a:pt x="288" y="22"/>
                </a:lnTo>
                <a:lnTo>
                  <a:pt x="279" y="15"/>
                </a:lnTo>
                <a:lnTo>
                  <a:pt x="279" y="15"/>
                </a:lnTo>
                <a:lnTo>
                  <a:pt x="269" y="7"/>
                </a:lnTo>
                <a:lnTo>
                  <a:pt x="267" y="7"/>
                </a:lnTo>
                <a:lnTo>
                  <a:pt x="256" y="2"/>
                </a:lnTo>
                <a:lnTo>
                  <a:pt x="253" y="0"/>
                </a:lnTo>
                <a:lnTo>
                  <a:pt x="247" y="2"/>
                </a:lnTo>
                <a:lnTo>
                  <a:pt x="247" y="4"/>
                </a:lnTo>
                <a:lnTo>
                  <a:pt x="244" y="11"/>
                </a:lnTo>
                <a:lnTo>
                  <a:pt x="249" y="15"/>
                </a:lnTo>
                <a:lnTo>
                  <a:pt x="244" y="11"/>
                </a:lnTo>
                <a:lnTo>
                  <a:pt x="240" y="16"/>
                </a:lnTo>
                <a:lnTo>
                  <a:pt x="246" y="20"/>
                </a:lnTo>
                <a:lnTo>
                  <a:pt x="242" y="15"/>
                </a:lnTo>
                <a:lnTo>
                  <a:pt x="235" y="18"/>
                </a:lnTo>
                <a:lnTo>
                  <a:pt x="235" y="18"/>
                </a:lnTo>
                <a:lnTo>
                  <a:pt x="228" y="24"/>
                </a:lnTo>
                <a:lnTo>
                  <a:pt x="226" y="24"/>
                </a:lnTo>
                <a:lnTo>
                  <a:pt x="221" y="29"/>
                </a:lnTo>
                <a:lnTo>
                  <a:pt x="215" y="34"/>
                </a:lnTo>
                <a:lnTo>
                  <a:pt x="221" y="40"/>
                </a:lnTo>
                <a:lnTo>
                  <a:pt x="217" y="34"/>
                </a:lnTo>
                <a:lnTo>
                  <a:pt x="212" y="38"/>
                </a:lnTo>
                <a:lnTo>
                  <a:pt x="215" y="43"/>
                </a:lnTo>
                <a:lnTo>
                  <a:pt x="212" y="38"/>
                </a:lnTo>
                <a:lnTo>
                  <a:pt x="205" y="41"/>
                </a:lnTo>
                <a:lnTo>
                  <a:pt x="203" y="41"/>
                </a:lnTo>
                <a:lnTo>
                  <a:pt x="192" y="52"/>
                </a:lnTo>
                <a:lnTo>
                  <a:pt x="198" y="57"/>
                </a:lnTo>
                <a:lnTo>
                  <a:pt x="192" y="52"/>
                </a:lnTo>
                <a:lnTo>
                  <a:pt x="180" y="63"/>
                </a:lnTo>
                <a:lnTo>
                  <a:pt x="167" y="73"/>
                </a:lnTo>
                <a:lnTo>
                  <a:pt x="173" y="79"/>
                </a:lnTo>
                <a:lnTo>
                  <a:pt x="169" y="73"/>
                </a:lnTo>
                <a:lnTo>
                  <a:pt x="155" y="80"/>
                </a:lnTo>
                <a:lnTo>
                  <a:pt x="153" y="80"/>
                </a:lnTo>
                <a:lnTo>
                  <a:pt x="151" y="84"/>
                </a:lnTo>
                <a:lnTo>
                  <a:pt x="150" y="89"/>
                </a:lnTo>
                <a:lnTo>
                  <a:pt x="157" y="91"/>
                </a:lnTo>
                <a:lnTo>
                  <a:pt x="151" y="88"/>
                </a:lnTo>
                <a:lnTo>
                  <a:pt x="150" y="91"/>
                </a:lnTo>
                <a:lnTo>
                  <a:pt x="155" y="95"/>
                </a:lnTo>
                <a:lnTo>
                  <a:pt x="155" y="88"/>
                </a:lnTo>
                <a:lnTo>
                  <a:pt x="150" y="88"/>
                </a:lnTo>
                <a:lnTo>
                  <a:pt x="150" y="95"/>
                </a:lnTo>
                <a:lnTo>
                  <a:pt x="155" y="89"/>
                </a:lnTo>
                <a:lnTo>
                  <a:pt x="151" y="86"/>
                </a:lnTo>
                <a:lnTo>
                  <a:pt x="151" y="86"/>
                </a:lnTo>
                <a:lnTo>
                  <a:pt x="144" y="80"/>
                </a:lnTo>
                <a:lnTo>
                  <a:pt x="139" y="79"/>
                </a:lnTo>
                <a:lnTo>
                  <a:pt x="134" y="80"/>
                </a:lnTo>
                <a:lnTo>
                  <a:pt x="134" y="82"/>
                </a:lnTo>
                <a:lnTo>
                  <a:pt x="123" y="100"/>
                </a:lnTo>
                <a:lnTo>
                  <a:pt x="128" y="104"/>
                </a:lnTo>
                <a:lnTo>
                  <a:pt x="123" y="100"/>
                </a:lnTo>
                <a:lnTo>
                  <a:pt x="112" y="114"/>
                </a:lnTo>
                <a:lnTo>
                  <a:pt x="118" y="118"/>
                </a:lnTo>
                <a:lnTo>
                  <a:pt x="112" y="113"/>
                </a:lnTo>
                <a:lnTo>
                  <a:pt x="100" y="125"/>
                </a:lnTo>
                <a:lnTo>
                  <a:pt x="105" y="130"/>
                </a:lnTo>
                <a:lnTo>
                  <a:pt x="103" y="123"/>
                </a:lnTo>
                <a:lnTo>
                  <a:pt x="82" y="129"/>
                </a:lnTo>
                <a:lnTo>
                  <a:pt x="71" y="132"/>
                </a:lnTo>
                <a:lnTo>
                  <a:pt x="73" y="139"/>
                </a:lnTo>
                <a:lnTo>
                  <a:pt x="77" y="134"/>
                </a:lnTo>
                <a:lnTo>
                  <a:pt x="73" y="132"/>
                </a:lnTo>
                <a:lnTo>
                  <a:pt x="69" y="137"/>
                </a:lnTo>
                <a:lnTo>
                  <a:pt x="75" y="132"/>
                </a:lnTo>
                <a:lnTo>
                  <a:pt x="71" y="129"/>
                </a:lnTo>
                <a:lnTo>
                  <a:pt x="66" y="134"/>
                </a:lnTo>
                <a:lnTo>
                  <a:pt x="73" y="130"/>
                </a:lnTo>
                <a:lnTo>
                  <a:pt x="68" y="120"/>
                </a:lnTo>
                <a:lnTo>
                  <a:pt x="61" y="123"/>
                </a:lnTo>
                <a:lnTo>
                  <a:pt x="69" y="123"/>
                </a:lnTo>
                <a:lnTo>
                  <a:pt x="68" y="105"/>
                </a:lnTo>
                <a:lnTo>
                  <a:pt x="66" y="104"/>
                </a:lnTo>
                <a:lnTo>
                  <a:pt x="62" y="95"/>
                </a:lnTo>
                <a:lnTo>
                  <a:pt x="61" y="91"/>
                </a:lnTo>
                <a:lnTo>
                  <a:pt x="53" y="84"/>
                </a:lnTo>
                <a:lnTo>
                  <a:pt x="48" y="89"/>
                </a:lnTo>
                <a:lnTo>
                  <a:pt x="55" y="86"/>
                </a:lnTo>
                <a:lnTo>
                  <a:pt x="50" y="75"/>
                </a:lnTo>
                <a:lnTo>
                  <a:pt x="43" y="79"/>
                </a:lnTo>
                <a:lnTo>
                  <a:pt x="50" y="77"/>
                </a:lnTo>
                <a:lnTo>
                  <a:pt x="48" y="68"/>
                </a:lnTo>
                <a:lnTo>
                  <a:pt x="41" y="70"/>
                </a:lnTo>
                <a:lnTo>
                  <a:pt x="50" y="70"/>
                </a:lnTo>
                <a:lnTo>
                  <a:pt x="48" y="50"/>
                </a:lnTo>
                <a:lnTo>
                  <a:pt x="46" y="47"/>
                </a:lnTo>
                <a:lnTo>
                  <a:pt x="43" y="40"/>
                </a:lnTo>
                <a:lnTo>
                  <a:pt x="39" y="32"/>
                </a:lnTo>
                <a:lnTo>
                  <a:pt x="37" y="31"/>
                </a:lnTo>
                <a:lnTo>
                  <a:pt x="32" y="27"/>
                </a:lnTo>
                <a:lnTo>
                  <a:pt x="30" y="25"/>
                </a:lnTo>
                <a:lnTo>
                  <a:pt x="20" y="22"/>
                </a:lnTo>
                <a:lnTo>
                  <a:pt x="16" y="29"/>
                </a:lnTo>
                <a:lnTo>
                  <a:pt x="20" y="24"/>
                </a:lnTo>
                <a:lnTo>
                  <a:pt x="9" y="18"/>
                </a:lnTo>
                <a:lnTo>
                  <a:pt x="5" y="16"/>
                </a:lnTo>
                <a:lnTo>
                  <a:pt x="2" y="16"/>
                </a:lnTo>
                <a:lnTo>
                  <a:pt x="0" y="16"/>
                </a:lnTo>
                <a:lnTo>
                  <a:pt x="0" y="32"/>
                </a:lnTo>
                <a:lnTo>
                  <a:pt x="2" y="32"/>
                </a:lnTo>
                <a:lnTo>
                  <a:pt x="5" y="32"/>
                </a:lnTo>
                <a:lnTo>
                  <a:pt x="5" y="24"/>
                </a:lnTo>
                <a:lnTo>
                  <a:pt x="2" y="31"/>
                </a:lnTo>
                <a:lnTo>
                  <a:pt x="13" y="36"/>
                </a:lnTo>
                <a:lnTo>
                  <a:pt x="14" y="36"/>
                </a:lnTo>
                <a:lnTo>
                  <a:pt x="25" y="40"/>
                </a:lnTo>
                <a:lnTo>
                  <a:pt x="27" y="32"/>
                </a:lnTo>
                <a:lnTo>
                  <a:pt x="23" y="40"/>
                </a:lnTo>
                <a:lnTo>
                  <a:pt x="29" y="43"/>
                </a:lnTo>
                <a:lnTo>
                  <a:pt x="32" y="36"/>
                </a:lnTo>
                <a:lnTo>
                  <a:pt x="27" y="40"/>
                </a:lnTo>
                <a:lnTo>
                  <a:pt x="30" y="47"/>
                </a:lnTo>
                <a:lnTo>
                  <a:pt x="34" y="54"/>
                </a:lnTo>
                <a:lnTo>
                  <a:pt x="39" y="50"/>
                </a:lnTo>
                <a:lnTo>
                  <a:pt x="32" y="52"/>
                </a:lnTo>
                <a:lnTo>
                  <a:pt x="34" y="72"/>
                </a:lnTo>
                <a:lnTo>
                  <a:pt x="34" y="72"/>
                </a:lnTo>
                <a:lnTo>
                  <a:pt x="36" y="80"/>
                </a:lnTo>
                <a:lnTo>
                  <a:pt x="37" y="82"/>
                </a:lnTo>
                <a:lnTo>
                  <a:pt x="43" y="93"/>
                </a:lnTo>
                <a:lnTo>
                  <a:pt x="43" y="95"/>
                </a:lnTo>
                <a:lnTo>
                  <a:pt x="50" y="102"/>
                </a:lnTo>
                <a:lnTo>
                  <a:pt x="55" y="96"/>
                </a:lnTo>
                <a:lnTo>
                  <a:pt x="48" y="100"/>
                </a:lnTo>
                <a:lnTo>
                  <a:pt x="52" y="109"/>
                </a:lnTo>
                <a:lnTo>
                  <a:pt x="59" y="105"/>
                </a:lnTo>
                <a:lnTo>
                  <a:pt x="52" y="107"/>
                </a:lnTo>
                <a:lnTo>
                  <a:pt x="53" y="125"/>
                </a:lnTo>
                <a:lnTo>
                  <a:pt x="55" y="127"/>
                </a:lnTo>
                <a:lnTo>
                  <a:pt x="61" y="137"/>
                </a:lnTo>
                <a:lnTo>
                  <a:pt x="61" y="139"/>
                </a:lnTo>
                <a:lnTo>
                  <a:pt x="64" y="143"/>
                </a:lnTo>
                <a:lnTo>
                  <a:pt x="66" y="145"/>
                </a:lnTo>
                <a:lnTo>
                  <a:pt x="69" y="146"/>
                </a:lnTo>
                <a:lnTo>
                  <a:pt x="73" y="146"/>
                </a:lnTo>
                <a:lnTo>
                  <a:pt x="75" y="146"/>
                </a:lnTo>
                <a:lnTo>
                  <a:pt x="85" y="143"/>
                </a:lnTo>
                <a:lnTo>
                  <a:pt x="107" y="137"/>
                </a:lnTo>
                <a:lnTo>
                  <a:pt x="110" y="136"/>
                </a:lnTo>
                <a:lnTo>
                  <a:pt x="123" y="123"/>
                </a:lnTo>
                <a:lnTo>
                  <a:pt x="125" y="123"/>
                </a:lnTo>
                <a:lnTo>
                  <a:pt x="135" y="109"/>
                </a:lnTo>
                <a:lnTo>
                  <a:pt x="135" y="107"/>
                </a:lnTo>
                <a:lnTo>
                  <a:pt x="146" y="89"/>
                </a:lnTo>
                <a:lnTo>
                  <a:pt x="139" y="93"/>
                </a:lnTo>
                <a:lnTo>
                  <a:pt x="144" y="91"/>
                </a:lnTo>
                <a:lnTo>
                  <a:pt x="139" y="86"/>
                </a:lnTo>
                <a:lnTo>
                  <a:pt x="135" y="93"/>
                </a:lnTo>
                <a:lnTo>
                  <a:pt x="142" y="98"/>
                </a:lnTo>
                <a:lnTo>
                  <a:pt x="146" y="91"/>
                </a:lnTo>
                <a:lnTo>
                  <a:pt x="141" y="96"/>
                </a:lnTo>
                <a:lnTo>
                  <a:pt x="144" y="100"/>
                </a:lnTo>
                <a:lnTo>
                  <a:pt x="144" y="100"/>
                </a:lnTo>
                <a:lnTo>
                  <a:pt x="150" y="104"/>
                </a:lnTo>
                <a:lnTo>
                  <a:pt x="155" y="104"/>
                </a:lnTo>
                <a:lnTo>
                  <a:pt x="155" y="102"/>
                </a:lnTo>
                <a:lnTo>
                  <a:pt x="160" y="100"/>
                </a:lnTo>
                <a:lnTo>
                  <a:pt x="162" y="98"/>
                </a:lnTo>
                <a:lnTo>
                  <a:pt x="164" y="95"/>
                </a:lnTo>
                <a:lnTo>
                  <a:pt x="164" y="91"/>
                </a:lnTo>
                <a:lnTo>
                  <a:pt x="164" y="95"/>
                </a:lnTo>
                <a:lnTo>
                  <a:pt x="166" y="89"/>
                </a:lnTo>
                <a:lnTo>
                  <a:pt x="158" y="86"/>
                </a:lnTo>
                <a:lnTo>
                  <a:pt x="162" y="93"/>
                </a:lnTo>
                <a:lnTo>
                  <a:pt x="176" y="86"/>
                </a:lnTo>
                <a:lnTo>
                  <a:pt x="178" y="86"/>
                </a:lnTo>
                <a:lnTo>
                  <a:pt x="190" y="75"/>
                </a:lnTo>
                <a:lnTo>
                  <a:pt x="203" y="64"/>
                </a:lnTo>
                <a:lnTo>
                  <a:pt x="203" y="63"/>
                </a:lnTo>
                <a:lnTo>
                  <a:pt x="214" y="52"/>
                </a:lnTo>
                <a:lnTo>
                  <a:pt x="208" y="47"/>
                </a:lnTo>
                <a:lnTo>
                  <a:pt x="212" y="54"/>
                </a:lnTo>
                <a:lnTo>
                  <a:pt x="219" y="50"/>
                </a:lnTo>
                <a:lnTo>
                  <a:pt x="221" y="50"/>
                </a:lnTo>
                <a:lnTo>
                  <a:pt x="226" y="47"/>
                </a:lnTo>
                <a:lnTo>
                  <a:pt x="226" y="45"/>
                </a:lnTo>
                <a:lnTo>
                  <a:pt x="231" y="40"/>
                </a:lnTo>
                <a:lnTo>
                  <a:pt x="237" y="34"/>
                </a:lnTo>
                <a:lnTo>
                  <a:pt x="231" y="29"/>
                </a:lnTo>
                <a:lnTo>
                  <a:pt x="237" y="36"/>
                </a:lnTo>
                <a:lnTo>
                  <a:pt x="244" y="31"/>
                </a:lnTo>
                <a:lnTo>
                  <a:pt x="239" y="24"/>
                </a:lnTo>
                <a:lnTo>
                  <a:pt x="242" y="31"/>
                </a:lnTo>
                <a:lnTo>
                  <a:pt x="249" y="27"/>
                </a:lnTo>
                <a:lnTo>
                  <a:pt x="253" y="25"/>
                </a:lnTo>
                <a:lnTo>
                  <a:pt x="256" y="20"/>
                </a:lnTo>
                <a:lnTo>
                  <a:pt x="256" y="18"/>
                </a:lnTo>
                <a:lnTo>
                  <a:pt x="260" y="11"/>
                </a:lnTo>
                <a:lnTo>
                  <a:pt x="253" y="15"/>
                </a:lnTo>
                <a:lnTo>
                  <a:pt x="258" y="13"/>
                </a:lnTo>
                <a:lnTo>
                  <a:pt x="253" y="7"/>
                </a:lnTo>
                <a:lnTo>
                  <a:pt x="249" y="15"/>
                </a:lnTo>
                <a:lnTo>
                  <a:pt x="260" y="20"/>
                </a:lnTo>
                <a:lnTo>
                  <a:pt x="263" y="13"/>
                </a:lnTo>
                <a:lnTo>
                  <a:pt x="260" y="20"/>
                </a:lnTo>
                <a:lnTo>
                  <a:pt x="271" y="27"/>
                </a:lnTo>
                <a:lnTo>
                  <a:pt x="274" y="20"/>
                </a:lnTo>
                <a:lnTo>
                  <a:pt x="269" y="27"/>
                </a:lnTo>
                <a:lnTo>
                  <a:pt x="278" y="34"/>
                </a:lnTo>
                <a:lnTo>
                  <a:pt x="279" y="34"/>
                </a:lnTo>
                <a:lnTo>
                  <a:pt x="290" y="41"/>
                </a:lnTo>
                <a:lnTo>
                  <a:pt x="294" y="43"/>
                </a:lnTo>
                <a:lnTo>
                  <a:pt x="304" y="43"/>
                </a:lnTo>
                <a:lnTo>
                  <a:pt x="304" y="34"/>
                </a:lnTo>
                <a:lnTo>
                  <a:pt x="301" y="41"/>
                </a:lnTo>
                <a:lnTo>
                  <a:pt x="313" y="48"/>
                </a:lnTo>
                <a:lnTo>
                  <a:pt x="315" y="48"/>
                </a:lnTo>
                <a:lnTo>
                  <a:pt x="336" y="57"/>
                </a:lnTo>
                <a:lnTo>
                  <a:pt x="338" y="50"/>
                </a:lnTo>
                <a:lnTo>
                  <a:pt x="335" y="57"/>
                </a:lnTo>
                <a:lnTo>
                  <a:pt x="345" y="63"/>
                </a:lnTo>
                <a:lnTo>
                  <a:pt x="352" y="66"/>
                </a:lnTo>
                <a:lnTo>
                  <a:pt x="356" y="59"/>
                </a:lnTo>
                <a:lnTo>
                  <a:pt x="351" y="63"/>
                </a:lnTo>
                <a:lnTo>
                  <a:pt x="356" y="72"/>
                </a:lnTo>
                <a:lnTo>
                  <a:pt x="361" y="82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0" name=""/>
          <p:cNvSpPr/>
          <p:nvPr/>
        </p:nvSpPr>
        <p:spPr>
          <a:xfrm>
            <a:off x="5497560" y="1301760"/>
            <a:ext cx="66528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1" name=""/>
          <p:cNvSpPr/>
          <p:nvPr/>
        </p:nvSpPr>
        <p:spPr>
          <a:xfrm>
            <a:off x="5475240" y="2279520"/>
            <a:ext cx="351000" cy="541440"/>
          </a:xfrm>
          <a:custGeom>
            <a:avLst/>
            <a:gdLst/>
            <a:ahLst/>
            <a:rect l="l" t="t" r="r" b="b"/>
            <a:pathLst>
              <a:path w="442" h="682">
                <a:moveTo>
                  <a:pt x="11" y="643"/>
                </a:moveTo>
                <a:lnTo>
                  <a:pt x="16" y="621"/>
                </a:lnTo>
                <a:lnTo>
                  <a:pt x="132" y="570"/>
                </a:lnTo>
                <a:lnTo>
                  <a:pt x="139" y="507"/>
                </a:lnTo>
                <a:lnTo>
                  <a:pt x="161" y="441"/>
                </a:lnTo>
                <a:lnTo>
                  <a:pt x="164" y="416"/>
                </a:lnTo>
                <a:lnTo>
                  <a:pt x="244" y="336"/>
                </a:lnTo>
                <a:lnTo>
                  <a:pt x="255" y="303"/>
                </a:lnTo>
                <a:lnTo>
                  <a:pt x="337" y="183"/>
                </a:lnTo>
                <a:lnTo>
                  <a:pt x="355" y="157"/>
                </a:lnTo>
                <a:lnTo>
                  <a:pt x="355" y="0"/>
                </a:lnTo>
                <a:lnTo>
                  <a:pt x="431" y="36"/>
                </a:lnTo>
                <a:lnTo>
                  <a:pt x="442" y="660"/>
                </a:lnTo>
                <a:lnTo>
                  <a:pt x="0" y="682"/>
                </a:lnTo>
                <a:lnTo>
                  <a:pt x="11" y="643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2" name=""/>
          <p:cNvSpPr/>
          <p:nvPr/>
        </p:nvSpPr>
        <p:spPr>
          <a:xfrm>
            <a:off x="4214880" y="1062000"/>
            <a:ext cx="770040" cy="351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3" name=""/>
          <p:cNvSpPr/>
          <p:nvPr/>
        </p:nvSpPr>
        <p:spPr>
          <a:xfrm>
            <a:off x="2892600" y="1951200"/>
            <a:ext cx="612720" cy="188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4" name=""/>
          <p:cNvSpPr/>
          <p:nvPr/>
        </p:nvSpPr>
        <p:spPr>
          <a:xfrm>
            <a:off x="5676840" y="1617840"/>
            <a:ext cx="528840" cy="18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5" name=""/>
          <p:cNvSpPr/>
          <p:nvPr/>
        </p:nvSpPr>
        <p:spPr>
          <a:xfrm>
            <a:off x="3035160" y="2416320"/>
            <a:ext cx="425520" cy="188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6" name=""/>
          <p:cNvSpPr/>
          <p:nvPr/>
        </p:nvSpPr>
        <p:spPr>
          <a:xfrm>
            <a:off x="5267160" y="1805040"/>
            <a:ext cx="508320" cy="19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7" name=""/>
          <p:cNvSpPr/>
          <p:nvPr/>
        </p:nvSpPr>
        <p:spPr>
          <a:xfrm>
            <a:off x="5238720" y="2406600"/>
            <a:ext cx="316080" cy="399960"/>
          </a:xfrm>
          <a:custGeom>
            <a:avLst/>
            <a:gdLst/>
            <a:ahLst/>
            <a:rect l="l" t="t" r="r" b="b"/>
            <a:pathLst>
              <a:path w="399" h="506">
                <a:moveTo>
                  <a:pt x="116" y="424"/>
                </a:moveTo>
                <a:lnTo>
                  <a:pt x="123" y="422"/>
                </a:lnTo>
                <a:lnTo>
                  <a:pt x="132" y="420"/>
                </a:lnTo>
                <a:lnTo>
                  <a:pt x="138" y="419"/>
                </a:lnTo>
                <a:lnTo>
                  <a:pt x="141" y="413"/>
                </a:lnTo>
                <a:lnTo>
                  <a:pt x="145" y="408"/>
                </a:lnTo>
                <a:lnTo>
                  <a:pt x="146" y="399"/>
                </a:lnTo>
                <a:lnTo>
                  <a:pt x="145" y="388"/>
                </a:lnTo>
                <a:lnTo>
                  <a:pt x="143" y="378"/>
                </a:lnTo>
                <a:lnTo>
                  <a:pt x="143" y="365"/>
                </a:lnTo>
                <a:lnTo>
                  <a:pt x="146" y="353"/>
                </a:lnTo>
                <a:lnTo>
                  <a:pt x="148" y="346"/>
                </a:lnTo>
                <a:lnTo>
                  <a:pt x="150" y="335"/>
                </a:lnTo>
                <a:lnTo>
                  <a:pt x="155" y="323"/>
                </a:lnTo>
                <a:lnTo>
                  <a:pt x="159" y="310"/>
                </a:lnTo>
                <a:lnTo>
                  <a:pt x="162" y="296"/>
                </a:lnTo>
                <a:lnTo>
                  <a:pt x="168" y="283"/>
                </a:lnTo>
                <a:lnTo>
                  <a:pt x="171" y="274"/>
                </a:lnTo>
                <a:lnTo>
                  <a:pt x="171" y="267"/>
                </a:lnTo>
                <a:lnTo>
                  <a:pt x="173" y="258"/>
                </a:lnTo>
                <a:lnTo>
                  <a:pt x="177" y="257"/>
                </a:lnTo>
                <a:lnTo>
                  <a:pt x="184" y="255"/>
                </a:lnTo>
                <a:lnTo>
                  <a:pt x="193" y="251"/>
                </a:lnTo>
                <a:lnTo>
                  <a:pt x="194" y="248"/>
                </a:lnTo>
                <a:lnTo>
                  <a:pt x="198" y="241"/>
                </a:lnTo>
                <a:lnTo>
                  <a:pt x="205" y="226"/>
                </a:lnTo>
                <a:lnTo>
                  <a:pt x="212" y="212"/>
                </a:lnTo>
                <a:lnTo>
                  <a:pt x="223" y="200"/>
                </a:lnTo>
                <a:lnTo>
                  <a:pt x="235" y="189"/>
                </a:lnTo>
                <a:lnTo>
                  <a:pt x="239" y="182"/>
                </a:lnTo>
                <a:lnTo>
                  <a:pt x="244" y="177"/>
                </a:lnTo>
                <a:lnTo>
                  <a:pt x="253" y="157"/>
                </a:lnTo>
                <a:lnTo>
                  <a:pt x="264" y="137"/>
                </a:lnTo>
                <a:lnTo>
                  <a:pt x="269" y="129"/>
                </a:lnTo>
                <a:lnTo>
                  <a:pt x="271" y="125"/>
                </a:lnTo>
                <a:lnTo>
                  <a:pt x="273" y="121"/>
                </a:lnTo>
                <a:lnTo>
                  <a:pt x="276" y="116"/>
                </a:lnTo>
                <a:lnTo>
                  <a:pt x="283" y="109"/>
                </a:lnTo>
                <a:lnTo>
                  <a:pt x="292" y="102"/>
                </a:lnTo>
                <a:lnTo>
                  <a:pt x="299" y="95"/>
                </a:lnTo>
                <a:lnTo>
                  <a:pt x="312" y="79"/>
                </a:lnTo>
                <a:lnTo>
                  <a:pt x="317" y="70"/>
                </a:lnTo>
                <a:lnTo>
                  <a:pt x="324" y="57"/>
                </a:lnTo>
                <a:lnTo>
                  <a:pt x="330" y="47"/>
                </a:lnTo>
                <a:lnTo>
                  <a:pt x="340" y="40"/>
                </a:lnTo>
                <a:lnTo>
                  <a:pt x="351" y="31"/>
                </a:lnTo>
                <a:lnTo>
                  <a:pt x="360" y="22"/>
                </a:lnTo>
                <a:lnTo>
                  <a:pt x="365" y="11"/>
                </a:lnTo>
                <a:lnTo>
                  <a:pt x="365" y="6"/>
                </a:lnTo>
                <a:lnTo>
                  <a:pt x="365" y="2"/>
                </a:lnTo>
                <a:lnTo>
                  <a:pt x="365" y="0"/>
                </a:lnTo>
                <a:lnTo>
                  <a:pt x="364" y="0"/>
                </a:lnTo>
                <a:lnTo>
                  <a:pt x="360" y="6"/>
                </a:lnTo>
                <a:lnTo>
                  <a:pt x="351" y="11"/>
                </a:lnTo>
                <a:lnTo>
                  <a:pt x="349" y="27"/>
                </a:lnTo>
                <a:lnTo>
                  <a:pt x="349" y="47"/>
                </a:lnTo>
                <a:lnTo>
                  <a:pt x="353" y="63"/>
                </a:lnTo>
                <a:lnTo>
                  <a:pt x="360" y="79"/>
                </a:lnTo>
                <a:lnTo>
                  <a:pt x="365" y="102"/>
                </a:lnTo>
                <a:lnTo>
                  <a:pt x="371" y="127"/>
                </a:lnTo>
                <a:lnTo>
                  <a:pt x="378" y="150"/>
                </a:lnTo>
                <a:lnTo>
                  <a:pt x="387" y="173"/>
                </a:lnTo>
                <a:lnTo>
                  <a:pt x="392" y="203"/>
                </a:lnTo>
                <a:lnTo>
                  <a:pt x="397" y="230"/>
                </a:lnTo>
                <a:lnTo>
                  <a:pt x="399" y="296"/>
                </a:lnTo>
                <a:lnTo>
                  <a:pt x="397" y="328"/>
                </a:lnTo>
                <a:lnTo>
                  <a:pt x="394" y="360"/>
                </a:lnTo>
                <a:lnTo>
                  <a:pt x="392" y="387"/>
                </a:lnTo>
                <a:lnTo>
                  <a:pt x="390" y="413"/>
                </a:lnTo>
                <a:lnTo>
                  <a:pt x="388" y="442"/>
                </a:lnTo>
                <a:lnTo>
                  <a:pt x="381" y="465"/>
                </a:lnTo>
                <a:lnTo>
                  <a:pt x="376" y="476"/>
                </a:lnTo>
                <a:lnTo>
                  <a:pt x="369" y="486"/>
                </a:lnTo>
                <a:lnTo>
                  <a:pt x="355" y="506"/>
                </a:lnTo>
                <a:lnTo>
                  <a:pt x="326" y="502"/>
                </a:lnTo>
                <a:lnTo>
                  <a:pt x="299" y="501"/>
                </a:lnTo>
                <a:lnTo>
                  <a:pt x="273" y="501"/>
                </a:lnTo>
                <a:lnTo>
                  <a:pt x="246" y="497"/>
                </a:lnTo>
                <a:lnTo>
                  <a:pt x="244" y="493"/>
                </a:lnTo>
                <a:lnTo>
                  <a:pt x="239" y="490"/>
                </a:lnTo>
                <a:lnTo>
                  <a:pt x="232" y="490"/>
                </a:lnTo>
                <a:lnTo>
                  <a:pt x="223" y="490"/>
                </a:lnTo>
                <a:lnTo>
                  <a:pt x="200" y="493"/>
                </a:lnTo>
                <a:lnTo>
                  <a:pt x="177" y="497"/>
                </a:lnTo>
                <a:lnTo>
                  <a:pt x="155" y="501"/>
                </a:lnTo>
                <a:lnTo>
                  <a:pt x="136" y="502"/>
                </a:lnTo>
                <a:lnTo>
                  <a:pt x="129" y="502"/>
                </a:lnTo>
                <a:lnTo>
                  <a:pt x="121" y="501"/>
                </a:lnTo>
                <a:lnTo>
                  <a:pt x="118" y="501"/>
                </a:lnTo>
                <a:lnTo>
                  <a:pt x="118" y="497"/>
                </a:lnTo>
                <a:lnTo>
                  <a:pt x="93" y="490"/>
                </a:lnTo>
                <a:lnTo>
                  <a:pt x="70" y="488"/>
                </a:lnTo>
                <a:lnTo>
                  <a:pt x="50" y="485"/>
                </a:lnTo>
                <a:lnTo>
                  <a:pt x="34" y="481"/>
                </a:lnTo>
                <a:lnTo>
                  <a:pt x="22" y="477"/>
                </a:lnTo>
                <a:lnTo>
                  <a:pt x="15" y="476"/>
                </a:lnTo>
                <a:lnTo>
                  <a:pt x="6" y="474"/>
                </a:lnTo>
                <a:lnTo>
                  <a:pt x="2" y="472"/>
                </a:lnTo>
                <a:lnTo>
                  <a:pt x="0" y="470"/>
                </a:lnTo>
                <a:lnTo>
                  <a:pt x="0" y="469"/>
                </a:lnTo>
                <a:lnTo>
                  <a:pt x="2" y="469"/>
                </a:lnTo>
                <a:lnTo>
                  <a:pt x="6" y="467"/>
                </a:lnTo>
                <a:lnTo>
                  <a:pt x="16" y="465"/>
                </a:lnTo>
                <a:lnTo>
                  <a:pt x="31" y="463"/>
                </a:lnTo>
                <a:lnTo>
                  <a:pt x="49" y="461"/>
                </a:lnTo>
                <a:lnTo>
                  <a:pt x="68" y="460"/>
                </a:lnTo>
                <a:lnTo>
                  <a:pt x="86" y="458"/>
                </a:lnTo>
                <a:lnTo>
                  <a:pt x="104" y="456"/>
                </a:lnTo>
                <a:lnTo>
                  <a:pt x="116" y="449"/>
                </a:lnTo>
                <a:lnTo>
                  <a:pt x="123" y="444"/>
                </a:lnTo>
                <a:lnTo>
                  <a:pt x="123" y="438"/>
                </a:lnTo>
                <a:lnTo>
                  <a:pt x="123" y="435"/>
                </a:lnTo>
                <a:lnTo>
                  <a:pt x="120" y="429"/>
                </a:lnTo>
                <a:lnTo>
                  <a:pt x="116" y="424"/>
                </a:lnTo>
                <a:close/>
              </a:path>
            </a:pathLst>
          </a:custGeom>
          <a:solidFill>
            <a:srgbClr val="ffffff"/>
          </a:solidFill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8" name=""/>
          <p:cNvSpPr/>
          <p:nvPr/>
        </p:nvSpPr>
        <p:spPr>
          <a:xfrm>
            <a:off x="1911240" y="4486320"/>
            <a:ext cx="163800" cy="2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19" name=""/>
          <p:cNvSpPr/>
          <p:nvPr/>
        </p:nvSpPr>
        <p:spPr>
          <a:xfrm>
            <a:off x="2414520" y="3360600"/>
            <a:ext cx="809640" cy="162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0" name=""/>
          <p:cNvSpPr/>
          <p:nvPr/>
        </p:nvSpPr>
        <p:spPr>
          <a:xfrm>
            <a:off x="4016520" y="1762200"/>
            <a:ext cx="507960" cy="18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1" name=""/>
          <p:cNvSpPr/>
          <p:nvPr/>
        </p:nvSpPr>
        <p:spPr>
          <a:xfrm>
            <a:off x="3497400" y="1406520"/>
            <a:ext cx="614160" cy="28728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2" name=""/>
          <p:cNvSpPr/>
          <p:nvPr/>
        </p:nvSpPr>
        <p:spPr>
          <a:xfrm>
            <a:off x="3651120" y="1409760"/>
            <a:ext cx="29556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Cuiaba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3" name=""/>
          <p:cNvSpPr/>
          <p:nvPr/>
        </p:nvSpPr>
        <p:spPr>
          <a:xfrm>
            <a:off x="3558240" y="1490760"/>
            <a:ext cx="51156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480 MW and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4" name=""/>
          <p:cNvSpPr/>
          <p:nvPr/>
        </p:nvSpPr>
        <p:spPr>
          <a:xfrm>
            <a:off x="3629880" y="1573200"/>
            <a:ext cx="33948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Pipeline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5" name=""/>
          <p:cNvSpPr/>
          <p:nvPr/>
        </p:nvSpPr>
        <p:spPr>
          <a:xfrm>
            <a:off x="3333600" y="1390680"/>
            <a:ext cx="809640" cy="349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6" name=""/>
          <p:cNvSpPr/>
          <p:nvPr/>
        </p:nvSpPr>
        <p:spPr>
          <a:xfrm>
            <a:off x="2203560" y="1779480"/>
            <a:ext cx="925560" cy="258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7" name=""/>
          <p:cNvSpPr/>
          <p:nvPr/>
        </p:nvSpPr>
        <p:spPr>
          <a:xfrm>
            <a:off x="4352760" y="2023920"/>
            <a:ext cx="555840" cy="190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8" name=""/>
          <p:cNvSpPr/>
          <p:nvPr/>
        </p:nvSpPr>
        <p:spPr>
          <a:xfrm>
            <a:off x="3328920" y="3076560"/>
            <a:ext cx="770040" cy="34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29" name=""/>
          <p:cNvSpPr/>
          <p:nvPr/>
        </p:nvSpPr>
        <p:spPr>
          <a:xfrm>
            <a:off x="3916440" y="2963880"/>
            <a:ext cx="573120" cy="19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30" name=""/>
          <p:cNvSpPr/>
          <p:nvPr/>
        </p:nvSpPr>
        <p:spPr>
          <a:xfrm>
            <a:off x="3573360" y="3564000"/>
            <a:ext cx="62244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31" name=""/>
          <p:cNvSpPr/>
          <p:nvPr/>
        </p:nvSpPr>
        <p:spPr>
          <a:xfrm>
            <a:off x="2770200" y="3719520"/>
            <a:ext cx="703080" cy="19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32" name=""/>
          <p:cNvSpPr/>
          <p:nvPr/>
        </p:nvSpPr>
        <p:spPr>
          <a:xfrm>
            <a:off x="4105440" y="2416320"/>
            <a:ext cx="942840" cy="647640"/>
          </a:xfrm>
          <a:custGeom>
            <a:avLst/>
            <a:gdLst/>
            <a:ahLst/>
            <a:rect l="l" t="t" r="r" b="b"/>
            <a:pathLst>
              <a:path w="1187" h="817">
                <a:moveTo>
                  <a:pt x="643" y="817"/>
                </a:moveTo>
                <a:lnTo>
                  <a:pt x="630" y="804"/>
                </a:lnTo>
                <a:lnTo>
                  <a:pt x="630" y="792"/>
                </a:lnTo>
                <a:lnTo>
                  <a:pt x="607" y="769"/>
                </a:lnTo>
                <a:lnTo>
                  <a:pt x="582" y="792"/>
                </a:lnTo>
                <a:lnTo>
                  <a:pt x="571" y="735"/>
                </a:lnTo>
                <a:lnTo>
                  <a:pt x="490" y="723"/>
                </a:lnTo>
                <a:lnTo>
                  <a:pt x="479" y="701"/>
                </a:lnTo>
                <a:lnTo>
                  <a:pt x="490" y="676"/>
                </a:lnTo>
                <a:lnTo>
                  <a:pt x="456" y="618"/>
                </a:lnTo>
                <a:lnTo>
                  <a:pt x="443" y="525"/>
                </a:lnTo>
                <a:lnTo>
                  <a:pt x="385" y="466"/>
                </a:lnTo>
                <a:lnTo>
                  <a:pt x="313" y="466"/>
                </a:lnTo>
                <a:lnTo>
                  <a:pt x="221" y="420"/>
                </a:lnTo>
                <a:lnTo>
                  <a:pt x="151" y="420"/>
                </a:lnTo>
                <a:lnTo>
                  <a:pt x="93" y="420"/>
                </a:lnTo>
                <a:lnTo>
                  <a:pt x="23" y="407"/>
                </a:lnTo>
                <a:lnTo>
                  <a:pt x="0" y="397"/>
                </a:lnTo>
                <a:lnTo>
                  <a:pt x="59" y="350"/>
                </a:lnTo>
                <a:lnTo>
                  <a:pt x="116" y="281"/>
                </a:lnTo>
                <a:lnTo>
                  <a:pt x="116" y="258"/>
                </a:lnTo>
                <a:lnTo>
                  <a:pt x="139" y="224"/>
                </a:lnTo>
                <a:lnTo>
                  <a:pt x="162" y="164"/>
                </a:lnTo>
                <a:lnTo>
                  <a:pt x="210" y="83"/>
                </a:lnTo>
                <a:lnTo>
                  <a:pt x="269" y="48"/>
                </a:lnTo>
                <a:lnTo>
                  <a:pt x="269" y="35"/>
                </a:lnTo>
                <a:lnTo>
                  <a:pt x="326" y="0"/>
                </a:lnTo>
                <a:lnTo>
                  <a:pt x="397" y="23"/>
                </a:lnTo>
                <a:lnTo>
                  <a:pt x="490" y="12"/>
                </a:lnTo>
                <a:lnTo>
                  <a:pt x="500" y="35"/>
                </a:lnTo>
                <a:lnTo>
                  <a:pt x="500" y="60"/>
                </a:lnTo>
                <a:lnTo>
                  <a:pt x="546" y="71"/>
                </a:lnTo>
                <a:lnTo>
                  <a:pt x="582" y="60"/>
                </a:lnTo>
                <a:lnTo>
                  <a:pt x="664" y="60"/>
                </a:lnTo>
                <a:lnTo>
                  <a:pt x="710" y="35"/>
                </a:lnTo>
                <a:lnTo>
                  <a:pt x="771" y="60"/>
                </a:lnTo>
                <a:lnTo>
                  <a:pt x="780" y="83"/>
                </a:lnTo>
                <a:lnTo>
                  <a:pt x="771" y="105"/>
                </a:lnTo>
                <a:lnTo>
                  <a:pt x="792" y="140"/>
                </a:lnTo>
                <a:lnTo>
                  <a:pt x="780" y="164"/>
                </a:lnTo>
                <a:lnTo>
                  <a:pt x="805" y="233"/>
                </a:lnTo>
                <a:lnTo>
                  <a:pt x="828" y="258"/>
                </a:lnTo>
                <a:lnTo>
                  <a:pt x="863" y="258"/>
                </a:lnTo>
                <a:lnTo>
                  <a:pt x="874" y="281"/>
                </a:lnTo>
                <a:lnTo>
                  <a:pt x="853" y="363"/>
                </a:lnTo>
                <a:lnTo>
                  <a:pt x="863" y="397"/>
                </a:lnTo>
                <a:lnTo>
                  <a:pt x="895" y="431"/>
                </a:lnTo>
                <a:lnTo>
                  <a:pt x="886" y="456"/>
                </a:lnTo>
                <a:lnTo>
                  <a:pt x="908" y="466"/>
                </a:lnTo>
                <a:lnTo>
                  <a:pt x="965" y="466"/>
                </a:lnTo>
                <a:lnTo>
                  <a:pt x="977" y="431"/>
                </a:lnTo>
                <a:lnTo>
                  <a:pt x="1059" y="431"/>
                </a:lnTo>
                <a:lnTo>
                  <a:pt x="1105" y="407"/>
                </a:lnTo>
                <a:lnTo>
                  <a:pt x="1127" y="443"/>
                </a:lnTo>
                <a:lnTo>
                  <a:pt x="1175" y="443"/>
                </a:lnTo>
                <a:lnTo>
                  <a:pt x="1187" y="443"/>
                </a:lnTo>
                <a:lnTo>
                  <a:pt x="1152" y="477"/>
                </a:lnTo>
                <a:lnTo>
                  <a:pt x="1095" y="489"/>
                </a:lnTo>
                <a:lnTo>
                  <a:pt x="1082" y="525"/>
                </a:lnTo>
                <a:lnTo>
                  <a:pt x="1095" y="546"/>
                </a:lnTo>
                <a:lnTo>
                  <a:pt x="1002" y="607"/>
                </a:lnTo>
                <a:lnTo>
                  <a:pt x="990" y="618"/>
                </a:lnTo>
                <a:lnTo>
                  <a:pt x="931" y="618"/>
                </a:lnTo>
                <a:lnTo>
                  <a:pt x="828" y="666"/>
                </a:lnTo>
                <a:lnTo>
                  <a:pt x="664" y="792"/>
                </a:lnTo>
                <a:lnTo>
                  <a:pt x="643" y="817"/>
                </a:lnTo>
                <a:close/>
              </a:path>
            </a:pathLst>
          </a:custGeom>
          <a:solidFill>
            <a:srgbClr val="00d9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33" name=""/>
          <p:cNvSpPr/>
          <p:nvPr/>
        </p:nvSpPr>
        <p:spPr>
          <a:xfrm>
            <a:off x="4106880" y="2416320"/>
            <a:ext cx="942840" cy="647640"/>
          </a:xfrm>
          <a:custGeom>
            <a:avLst/>
            <a:gdLst/>
            <a:ahLst/>
            <a:rect l="l" t="t" r="r" b="b"/>
            <a:pathLst>
              <a:path w="1189" h="817">
                <a:moveTo>
                  <a:pt x="642" y="817"/>
                </a:moveTo>
                <a:lnTo>
                  <a:pt x="630" y="804"/>
                </a:lnTo>
                <a:lnTo>
                  <a:pt x="630" y="792"/>
                </a:lnTo>
                <a:lnTo>
                  <a:pt x="607" y="769"/>
                </a:lnTo>
                <a:lnTo>
                  <a:pt x="584" y="792"/>
                </a:lnTo>
                <a:lnTo>
                  <a:pt x="573" y="735"/>
                </a:lnTo>
                <a:lnTo>
                  <a:pt x="491" y="723"/>
                </a:lnTo>
                <a:lnTo>
                  <a:pt x="479" y="701"/>
                </a:lnTo>
                <a:lnTo>
                  <a:pt x="491" y="676"/>
                </a:lnTo>
                <a:lnTo>
                  <a:pt x="455" y="618"/>
                </a:lnTo>
                <a:lnTo>
                  <a:pt x="443" y="525"/>
                </a:lnTo>
                <a:lnTo>
                  <a:pt x="384" y="466"/>
                </a:lnTo>
                <a:lnTo>
                  <a:pt x="317" y="466"/>
                </a:lnTo>
                <a:lnTo>
                  <a:pt x="221" y="420"/>
                </a:lnTo>
                <a:lnTo>
                  <a:pt x="151" y="420"/>
                </a:lnTo>
                <a:lnTo>
                  <a:pt x="94" y="420"/>
                </a:lnTo>
                <a:lnTo>
                  <a:pt x="23" y="407"/>
                </a:lnTo>
                <a:lnTo>
                  <a:pt x="0" y="397"/>
                </a:lnTo>
                <a:lnTo>
                  <a:pt x="60" y="350"/>
                </a:lnTo>
                <a:lnTo>
                  <a:pt x="117" y="281"/>
                </a:lnTo>
                <a:lnTo>
                  <a:pt x="117" y="258"/>
                </a:lnTo>
                <a:lnTo>
                  <a:pt x="139" y="224"/>
                </a:lnTo>
                <a:lnTo>
                  <a:pt x="164" y="164"/>
                </a:lnTo>
                <a:lnTo>
                  <a:pt x="210" y="83"/>
                </a:lnTo>
                <a:lnTo>
                  <a:pt x="269" y="48"/>
                </a:lnTo>
                <a:lnTo>
                  <a:pt x="269" y="35"/>
                </a:lnTo>
                <a:lnTo>
                  <a:pt x="327" y="0"/>
                </a:lnTo>
                <a:lnTo>
                  <a:pt x="397" y="23"/>
                </a:lnTo>
                <a:lnTo>
                  <a:pt x="491" y="12"/>
                </a:lnTo>
                <a:lnTo>
                  <a:pt x="502" y="35"/>
                </a:lnTo>
                <a:lnTo>
                  <a:pt x="502" y="60"/>
                </a:lnTo>
                <a:lnTo>
                  <a:pt x="550" y="71"/>
                </a:lnTo>
                <a:lnTo>
                  <a:pt x="584" y="60"/>
                </a:lnTo>
                <a:lnTo>
                  <a:pt x="666" y="60"/>
                </a:lnTo>
                <a:lnTo>
                  <a:pt x="712" y="35"/>
                </a:lnTo>
                <a:lnTo>
                  <a:pt x="772" y="60"/>
                </a:lnTo>
                <a:lnTo>
                  <a:pt x="783" y="83"/>
                </a:lnTo>
                <a:lnTo>
                  <a:pt x="772" y="105"/>
                </a:lnTo>
                <a:lnTo>
                  <a:pt x="794" y="140"/>
                </a:lnTo>
                <a:lnTo>
                  <a:pt x="783" y="164"/>
                </a:lnTo>
                <a:lnTo>
                  <a:pt x="806" y="233"/>
                </a:lnTo>
                <a:lnTo>
                  <a:pt x="827" y="258"/>
                </a:lnTo>
                <a:lnTo>
                  <a:pt x="863" y="258"/>
                </a:lnTo>
                <a:lnTo>
                  <a:pt x="876" y="281"/>
                </a:lnTo>
                <a:lnTo>
                  <a:pt x="852" y="363"/>
                </a:lnTo>
                <a:lnTo>
                  <a:pt x="863" y="397"/>
                </a:lnTo>
                <a:lnTo>
                  <a:pt x="899" y="431"/>
                </a:lnTo>
                <a:lnTo>
                  <a:pt x="888" y="456"/>
                </a:lnTo>
                <a:lnTo>
                  <a:pt x="911" y="466"/>
                </a:lnTo>
                <a:lnTo>
                  <a:pt x="966" y="466"/>
                </a:lnTo>
                <a:lnTo>
                  <a:pt x="979" y="431"/>
                </a:lnTo>
                <a:lnTo>
                  <a:pt x="1061" y="431"/>
                </a:lnTo>
                <a:lnTo>
                  <a:pt x="1107" y="407"/>
                </a:lnTo>
                <a:lnTo>
                  <a:pt x="1130" y="443"/>
                </a:lnTo>
                <a:lnTo>
                  <a:pt x="1176" y="443"/>
                </a:lnTo>
                <a:lnTo>
                  <a:pt x="1189" y="443"/>
                </a:lnTo>
                <a:lnTo>
                  <a:pt x="1155" y="477"/>
                </a:lnTo>
                <a:lnTo>
                  <a:pt x="1094" y="489"/>
                </a:lnTo>
                <a:lnTo>
                  <a:pt x="1084" y="525"/>
                </a:lnTo>
                <a:lnTo>
                  <a:pt x="1094" y="546"/>
                </a:lnTo>
                <a:lnTo>
                  <a:pt x="1004" y="607"/>
                </a:lnTo>
                <a:lnTo>
                  <a:pt x="991" y="618"/>
                </a:lnTo>
                <a:lnTo>
                  <a:pt x="932" y="618"/>
                </a:lnTo>
                <a:lnTo>
                  <a:pt x="827" y="666"/>
                </a:lnTo>
                <a:lnTo>
                  <a:pt x="666" y="792"/>
                </a:lnTo>
                <a:lnTo>
                  <a:pt x="642" y="817"/>
                </a:lnTo>
                <a:close/>
              </a:path>
            </a:pathLst>
          </a:custGeom>
          <a:solidFill>
            <a:srgbClr val="00d9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634" name=""/>
          <p:cNvGrpSpPr/>
          <p:nvPr/>
        </p:nvGrpSpPr>
        <p:grpSpPr>
          <a:xfrm>
            <a:off x="3903840" y="2708280"/>
            <a:ext cx="722160" cy="541440"/>
            <a:chOff x="3903840" y="2708280"/>
            <a:chExt cx="722160" cy="541440"/>
          </a:xfrm>
        </p:grpSpPr>
        <p:pic>
          <p:nvPicPr>
            <p:cNvPr id="12635" name="" descr=""/>
            <p:cNvPicPr/>
            <p:nvPr/>
          </p:nvPicPr>
          <p:blipFill>
            <a:blip r:embed="rId127"/>
            <a:stretch/>
          </p:blipFill>
          <p:spPr>
            <a:xfrm>
              <a:off x="390384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36" name="" descr=""/>
            <p:cNvPicPr/>
            <p:nvPr/>
          </p:nvPicPr>
          <p:blipFill>
            <a:blip r:embed="rId128"/>
            <a:stretch/>
          </p:blipFill>
          <p:spPr>
            <a:xfrm>
              <a:off x="399096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37" name="" descr=""/>
            <p:cNvPicPr/>
            <p:nvPr/>
          </p:nvPicPr>
          <p:blipFill>
            <a:blip r:embed="rId129"/>
            <a:stretch/>
          </p:blipFill>
          <p:spPr>
            <a:xfrm>
              <a:off x="407844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38" name="" descr=""/>
            <p:cNvPicPr/>
            <p:nvPr/>
          </p:nvPicPr>
          <p:blipFill>
            <a:blip r:embed="rId130"/>
            <a:stretch/>
          </p:blipFill>
          <p:spPr>
            <a:xfrm>
              <a:off x="416556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39" name="" descr=""/>
            <p:cNvPicPr/>
            <p:nvPr/>
          </p:nvPicPr>
          <p:blipFill>
            <a:blip r:embed="rId131"/>
            <a:stretch/>
          </p:blipFill>
          <p:spPr>
            <a:xfrm>
              <a:off x="4253040" y="270828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0" name="" descr=""/>
            <p:cNvPicPr/>
            <p:nvPr/>
          </p:nvPicPr>
          <p:blipFill>
            <a:blip r:embed="rId132"/>
            <a:stretch/>
          </p:blipFill>
          <p:spPr>
            <a:xfrm>
              <a:off x="434196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1" name="" descr=""/>
            <p:cNvPicPr/>
            <p:nvPr/>
          </p:nvPicPr>
          <p:blipFill>
            <a:blip r:embed="rId133"/>
            <a:stretch/>
          </p:blipFill>
          <p:spPr>
            <a:xfrm>
              <a:off x="442908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2" name="" descr=""/>
            <p:cNvPicPr/>
            <p:nvPr/>
          </p:nvPicPr>
          <p:blipFill>
            <a:blip r:embed="rId134"/>
            <a:stretch/>
          </p:blipFill>
          <p:spPr>
            <a:xfrm>
              <a:off x="451656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3" name="" descr=""/>
            <p:cNvPicPr/>
            <p:nvPr/>
          </p:nvPicPr>
          <p:blipFill>
            <a:blip r:embed="rId135"/>
            <a:stretch/>
          </p:blipFill>
          <p:spPr>
            <a:xfrm>
              <a:off x="4603680" y="270828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4" name="" descr=""/>
            <p:cNvPicPr/>
            <p:nvPr/>
          </p:nvPicPr>
          <p:blipFill>
            <a:blip r:embed="rId136"/>
            <a:stretch/>
          </p:blipFill>
          <p:spPr>
            <a:xfrm>
              <a:off x="390384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5" name="" descr=""/>
            <p:cNvPicPr/>
            <p:nvPr/>
          </p:nvPicPr>
          <p:blipFill>
            <a:blip r:embed="rId137"/>
            <a:stretch/>
          </p:blipFill>
          <p:spPr>
            <a:xfrm>
              <a:off x="399096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6" name="" descr=""/>
            <p:cNvPicPr/>
            <p:nvPr/>
          </p:nvPicPr>
          <p:blipFill>
            <a:blip r:embed="rId138"/>
            <a:stretch/>
          </p:blipFill>
          <p:spPr>
            <a:xfrm>
              <a:off x="407844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7" name="" descr=""/>
            <p:cNvPicPr/>
            <p:nvPr/>
          </p:nvPicPr>
          <p:blipFill>
            <a:blip r:embed="rId139"/>
            <a:stretch/>
          </p:blipFill>
          <p:spPr>
            <a:xfrm>
              <a:off x="416556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8" name="" descr=""/>
            <p:cNvPicPr/>
            <p:nvPr/>
          </p:nvPicPr>
          <p:blipFill>
            <a:blip r:embed="rId140"/>
            <a:stretch/>
          </p:blipFill>
          <p:spPr>
            <a:xfrm>
              <a:off x="4253040" y="2795760"/>
              <a:ext cx="889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49" name="" descr=""/>
            <p:cNvPicPr/>
            <p:nvPr/>
          </p:nvPicPr>
          <p:blipFill>
            <a:blip r:embed="rId141"/>
            <a:stretch/>
          </p:blipFill>
          <p:spPr>
            <a:xfrm>
              <a:off x="434196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0" name="" descr=""/>
            <p:cNvPicPr/>
            <p:nvPr/>
          </p:nvPicPr>
          <p:blipFill>
            <a:blip r:embed="rId142"/>
            <a:stretch/>
          </p:blipFill>
          <p:spPr>
            <a:xfrm>
              <a:off x="442908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1" name="" descr=""/>
            <p:cNvPicPr/>
            <p:nvPr/>
          </p:nvPicPr>
          <p:blipFill>
            <a:blip r:embed="rId143"/>
            <a:stretch/>
          </p:blipFill>
          <p:spPr>
            <a:xfrm>
              <a:off x="451656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2" name="" descr=""/>
            <p:cNvPicPr/>
            <p:nvPr/>
          </p:nvPicPr>
          <p:blipFill>
            <a:blip r:embed="rId144"/>
            <a:stretch/>
          </p:blipFill>
          <p:spPr>
            <a:xfrm>
              <a:off x="4603680" y="2795760"/>
              <a:ext cx="223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3" name="" descr=""/>
            <p:cNvPicPr/>
            <p:nvPr/>
          </p:nvPicPr>
          <p:blipFill>
            <a:blip r:embed="rId145"/>
            <a:stretch/>
          </p:blipFill>
          <p:spPr>
            <a:xfrm>
              <a:off x="390384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4" name="" descr=""/>
            <p:cNvPicPr/>
            <p:nvPr/>
          </p:nvPicPr>
          <p:blipFill>
            <a:blip r:embed="rId146"/>
            <a:stretch/>
          </p:blipFill>
          <p:spPr>
            <a:xfrm>
              <a:off x="399096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5" name="" descr=""/>
            <p:cNvPicPr/>
            <p:nvPr/>
          </p:nvPicPr>
          <p:blipFill>
            <a:blip r:embed="rId147"/>
            <a:stretch/>
          </p:blipFill>
          <p:spPr>
            <a:xfrm>
              <a:off x="407844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6" name="" descr=""/>
            <p:cNvPicPr/>
            <p:nvPr/>
          </p:nvPicPr>
          <p:blipFill>
            <a:blip r:embed="rId148"/>
            <a:stretch/>
          </p:blipFill>
          <p:spPr>
            <a:xfrm>
              <a:off x="416556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7" name="" descr=""/>
            <p:cNvPicPr/>
            <p:nvPr/>
          </p:nvPicPr>
          <p:blipFill>
            <a:blip r:embed="rId149"/>
            <a:stretch/>
          </p:blipFill>
          <p:spPr>
            <a:xfrm>
              <a:off x="4253040" y="288432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8" name="" descr=""/>
            <p:cNvPicPr/>
            <p:nvPr/>
          </p:nvPicPr>
          <p:blipFill>
            <a:blip r:embed="rId150"/>
            <a:stretch/>
          </p:blipFill>
          <p:spPr>
            <a:xfrm>
              <a:off x="434196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59" name="" descr=""/>
            <p:cNvPicPr/>
            <p:nvPr/>
          </p:nvPicPr>
          <p:blipFill>
            <a:blip r:embed="rId151"/>
            <a:stretch/>
          </p:blipFill>
          <p:spPr>
            <a:xfrm>
              <a:off x="442908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0" name="" descr=""/>
            <p:cNvPicPr/>
            <p:nvPr/>
          </p:nvPicPr>
          <p:blipFill>
            <a:blip r:embed="rId152"/>
            <a:stretch/>
          </p:blipFill>
          <p:spPr>
            <a:xfrm>
              <a:off x="451656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1" name="" descr=""/>
            <p:cNvPicPr/>
            <p:nvPr/>
          </p:nvPicPr>
          <p:blipFill>
            <a:blip r:embed="rId153"/>
            <a:stretch/>
          </p:blipFill>
          <p:spPr>
            <a:xfrm>
              <a:off x="4603680" y="288432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2" name="" descr=""/>
            <p:cNvPicPr/>
            <p:nvPr/>
          </p:nvPicPr>
          <p:blipFill>
            <a:blip r:embed="rId154"/>
            <a:stretch/>
          </p:blipFill>
          <p:spPr>
            <a:xfrm>
              <a:off x="390384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3" name="" descr=""/>
            <p:cNvPicPr/>
            <p:nvPr/>
          </p:nvPicPr>
          <p:blipFill>
            <a:blip r:embed="rId155"/>
            <a:stretch/>
          </p:blipFill>
          <p:spPr>
            <a:xfrm>
              <a:off x="399096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4" name="" descr=""/>
            <p:cNvPicPr/>
            <p:nvPr/>
          </p:nvPicPr>
          <p:blipFill>
            <a:blip r:embed="rId156"/>
            <a:stretch/>
          </p:blipFill>
          <p:spPr>
            <a:xfrm>
              <a:off x="407844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5" name="" descr=""/>
            <p:cNvPicPr/>
            <p:nvPr/>
          </p:nvPicPr>
          <p:blipFill>
            <a:blip r:embed="rId157"/>
            <a:stretch/>
          </p:blipFill>
          <p:spPr>
            <a:xfrm>
              <a:off x="416556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6" name="" descr=""/>
            <p:cNvPicPr/>
            <p:nvPr/>
          </p:nvPicPr>
          <p:blipFill>
            <a:blip r:embed="rId158"/>
            <a:stretch/>
          </p:blipFill>
          <p:spPr>
            <a:xfrm>
              <a:off x="4253040" y="297180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7" name="" descr=""/>
            <p:cNvPicPr/>
            <p:nvPr/>
          </p:nvPicPr>
          <p:blipFill>
            <a:blip r:embed="rId159"/>
            <a:stretch/>
          </p:blipFill>
          <p:spPr>
            <a:xfrm>
              <a:off x="434196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8" name="" descr=""/>
            <p:cNvPicPr/>
            <p:nvPr/>
          </p:nvPicPr>
          <p:blipFill>
            <a:blip r:embed="rId160"/>
            <a:stretch/>
          </p:blipFill>
          <p:spPr>
            <a:xfrm>
              <a:off x="442908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69" name="" descr=""/>
            <p:cNvPicPr/>
            <p:nvPr/>
          </p:nvPicPr>
          <p:blipFill>
            <a:blip r:embed="rId161"/>
            <a:stretch/>
          </p:blipFill>
          <p:spPr>
            <a:xfrm>
              <a:off x="451656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0" name="" descr=""/>
            <p:cNvPicPr/>
            <p:nvPr/>
          </p:nvPicPr>
          <p:blipFill>
            <a:blip r:embed="rId162"/>
            <a:stretch/>
          </p:blipFill>
          <p:spPr>
            <a:xfrm>
              <a:off x="4603680" y="297180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1" name="" descr=""/>
            <p:cNvPicPr/>
            <p:nvPr/>
          </p:nvPicPr>
          <p:blipFill>
            <a:blip r:embed="rId163"/>
            <a:stretch/>
          </p:blipFill>
          <p:spPr>
            <a:xfrm>
              <a:off x="390384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2" name="" descr=""/>
            <p:cNvPicPr/>
            <p:nvPr/>
          </p:nvPicPr>
          <p:blipFill>
            <a:blip r:embed="rId164"/>
            <a:stretch/>
          </p:blipFill>
          <p:spPr>
            <a:xfrm>
              <a:off x="399096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3" name="" descr=""/>
            <p:cNvPicPr/>
            <p:nvPr/>
          </p:nvPicPr>
          <p:blipFill>
            <a:blip r:embed="rId165"/>
            <a:stretch/>
          </p:blipFill>
          <p:spPr>
            <a:xfrm>
              <a:off x="407844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4" name="" descr=""/>
            <p:cNvPicPr/>
            <p:nvPr/>
          </p:nvPicPr>
          <p:blipFill>
            <a:blip r:embed="rId166"/>
            <a:stretch/>
          </p:blipFill>
          <p:spPr>
            <a:xfrm>
              <a:off x="416556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5" name="" descr=""/>
            <p:cNvPicPr/>
            <p:nvPr/>
          </p:nvPicPr>
          <p:blipFill>
            <a:blip r:embed="rId167"/>
            <a:stretch/>
          </p:blipFill>
          <p:spPr>
            <a:xfrm>
              <a:off x="4253040" y="3059280"/>
              <a:ext cx="889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6" name="" descr=""/>
            <p:cNvPicPr/>
            <p:nvPr/>
          </p:nvPicPr>
          <p:blipFill>
            <a:blip r:embed="rId168"/>
            <a:stretch/>
          </p:blipFill>
          <p:spPr>
            <a:xfrm>
              <a:off x="434196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7" name="" descr=""/>
            <p:cNvPicPr/>
            <p:nvPr/>
          </p:nvPicPr>
          <p:blipFill>
            <a:blip r:embed="rId169"/>
            <a:stretch/>
          </p:blipFill>
          <p:spPr>
            <a:xfrm>
              <a:off x="442908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8" name="" descr=""/>
            <p:cNvPicPr/>
            <p:nvPr/>
          </p:nvPicPr>
          <p:blipFill>
            <a:blip r:embed="rId170"/>
            <a:stretch/>
          </p:blipFill>
          <p:spPr>
            <a:xfrm>
              <a:off x="451656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79" name="" descr=""/>
            <p:cNvPicPr/>
            <p:nvPr/>
          </p:nvPicPr>
          <p:blipFill>
            <a:blip r:embed="rId171"/>
            <a:stretch/>
          </p:blipFill>
          <p:spPr>
            <a:xfrm>
              <a:off x="4603680" y="3059280"/>
              <a:ext cx="223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0" name="" descr=""/>
            <p:cNvPicPr/>
            <p:nvPr/>
          </p:nvPicPr>
          <p:blipFill>
            <a:blip r:embed="rId172"/>
            <a:stretch/>
          </p:blipFill>
          <p:spPr>
            <a:xfrm>
              <a:off x="390384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1" name="" descr=""/>
            <p:cNvPicPr/>
            <p:nvPr/>
          </p:nvPicPr>
          <p:blipFill>
            <a:blip r:embed="rId173"/>
            <a:stretch/>
          </p:blipFill>
          <p:spPr>
            <a:xfrm>
              <a:off x="399096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2" name="" descr=""/>
            <p:cNvPicPr/>
            <p:nvPr/>
          </p:nvPicPr>
          <p:blipFill>
            <a:blip r:embed="rId174"/>
            <a:stretch/>
          </p:blipFill>
          <p:spPr>
            <a:xfrm>
              <a:off x="407844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3" name="" descr=""/>
            <p:cNvPicPr/>
            <p:nvPr/>
          </p:nvPicPr>
          <p:blipFill>
            <a:blip r:embed="rId175"/>
            <a:stretch/>
          </p:blipFill>
          <p:spPr>
            <a:xfrm>
              <a:off x="416556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4" name="" descr=""/>
            <p:cNvPicPr/>
            <p:nvPr/>
          </p:nvPicPr>
          <p:blipFill>
            <a:blip r:embed="rId176"/>
            <a:stretch/>
          </p:blipFill>
          <p:spPr>
            <a:xfrm>
              <a:off x="4253040" y="314640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5" name="" descr=""/>
            <p:cNvPicPr/>
            <p:nvPr/>
          </p:nvPicPr>
          <p:blipFill>
            <a:blip r:embed="rId177"/>
            <a:stretch/>
          </p:blipFill>
          <p:spPr>
            <a:xfrm>
              <a:off x="434196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6" name="" descr=""/>
            <p:cNvPicPr/>
            <p:nvPr/>
          </p:nvPicPr>
          <p:blipFill>
            <a:blip r:embed="rId178"/>
            <a:stretch/>
          </p:blipFill>
          <p:spPr>
            <a:xfrm>
              <a:off x="442908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7" name="" descr=""/>
            <p:cNvPicPr/>
            <p:nvPr/>
          </p:nvPicPr>
          <p:blipFill>
            <a:blip r:embed="rId179"/>
            <a:stretch/>
          </p:blipFill>
          <p:spPr>
            <a:xfrm>
              <a:off x="451656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8" name="" descr=""/>
            <p:cNvPicPr/>
            <p:nvPr/>
          </p:nvPicPr>
          <p:blipFill>
            <a:blip r:embed="rId180"/>
            <a:stretch/>
          </p:blipFill>
          <p:spPr>
            <a:xfrm>
              <a:off x="4603680" y="314640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89" name="" descr=""/>
            <p:cNvPicPr/>
            <p:nvPr/>
          </p:nvPicPr>
          <p:blipFill>
            <a:blip r:embed="rId181"/>
            <a:stretch/>
          </p:blipFill>
          <p:spPr>
            <a:xfrm>
              <a:off x="390384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90" name="" descr=""/>
            <p:cNvPicPr/>
            <p:nvPr/>
          </p:nvPicPr>
          <p:blipFill>
            <a:blip r:embed="rId182"/>
            <a:stretch/>
          </p:blipFill>
          <p:spPr>
            <a:xfrm>
              <a:off x="399096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91" name="" descr=""/>
            <p:cNvPicPr/>
            <p:nvPr/>
          </p:nvPicPr>
          <p:blipFill>
            <a:blip r:embed="rId183"/>
            <a:stretch/>
          </p:blipFill>
          <p:spPr>
            <a:xfrm>
              <a:off x="407844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92" name="" descr=""/>
            <p:cNvPicPr/>
            <p:nvPr/>
          </p:nvPicPr>
          <p:blipFill>
            <a:blip r:embed="rId184"/>
            <a:stretch/>
          </p:blipFill>
          <p:spPr>
            <a:xfrm>
              <a:off x="416556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93" name="" descr=""/>
            <p:cNvPicPr/>
            <p:nvPr/>
          </p:nvPicPr>
          <p:blipFill>
            <a:blip r:embed="rId185"/>
            <a:stretch/>
          </p:blipFill>
          <p:spPr>
            <a:xfrm>
              <a:off x="4253040" y="3233880"/>
              <a:ext cx="889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94" name="" descr=""/>
            <p:cNvPicPr/>
            <p:nvPr/>
          </p:nvPicPr>
          <p:blipFill>
            <a:blip r:embed="rId186"/>
            <a:stretch/>
          </p:blipFill>
          <p:spPr>
            <a:xfrm>
              <a:off x="434196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95" name="" descr=""/>
            <p:cNvPicPr/>
            <p:nvPr/>
          </p:nvPicPr>
          <p:blipFill>
            <a:blip r:embed="rId187"/>
            <a:stretch/>
          </p:blipFill>
          <p:spPr>
            <a:xfrm>
              <a:off x="442908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96" name="" descr=""/>
            <p:cNvPicPr/>
            <p:nvPr/>
          </p:nvPicPr>
          <p:blipFill>
            <a:blip r:embed="rId188"/>
            <a:stretch/>
          </p:blipFill>
          <p:spPr>
            <a:xfrm>
              <a:off x="451656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697" name="" descr=""/>
            <p:cNvPicPr/>
            <p:nvPr/>
          </p:nvPicPr>
          <p:blipFill>
            <a:blip r:embed="rId189"/>
            <a:stretch/>
          </p:blipFill>
          <p:spPr>
            <a:xfrm>
              <a:off x="4603680" y="3233880"/>
              <a:ext cx="22320" cy="1584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12698" name=""/>
            <p:cNvSpPr/>
            <p:nvPr/>
          </p:nvSpPr>
          <p:spPr>
            <a:xfrm>
              <a:off x="3903840" y="2708280"/>
              <a:ext cx="720720" cy="539640"/>
            </a:xfrm>
            <a:custGeom>
              <a:avLst/>
              <a:gdLst/>
              <a:ahLst/>
              <a:rect l="l" t="t" r="r" b="b"/>
              <a:pathLst>
                <a:path w="907" h="680">
                  <a:moveTo>
                    <a:pt x="833" y="579"/>
                  </a:moveTo>
                  <a:lnTo>
                    <a:pt x="783" y="565"/>
                  </a:lnTo>
                  <a:lnTo>
                    <a:pt x="697" y="604"/>
                  </a:lnTo>
                  <a:lnTo>
                    <a:pt x="660" y="579"/>
                  </a:lnTo>
                  <a:lnTo>
                    <a:pt x="624" y="565"/>
                  </a:lnTo>
                  <a:lnTo>
                    <a:pt x="587" y="579"/>
                  </a:lnTo>
                  <a:lnTo>
                    <a:pt x="551" y="565"/>
                  </a:lnTo>
                  <a:lnTo>
                    <a:pt x="514" y="604"/>
                  </a:lnTo>
                  <a:lnTo>
                    <a:pt x="464" y="616"/>
                  </a:lnTo>
                  <a:lnTo>
                    <a:pt x="452" y="630"/>
                  </a:lnTo>
                  <a:lnTo>
                    <a:pt x="452" y="654"/>
                  </a:lnTo>
                  <a:lnTo>
                    <a:pt x="427" y="680"/>
                  </a:lnTo>
                  <a:lnTo>
                    <a:pt x="343" y="654"/>
                  </a:lnTo>
                  <a:lnTo>
                    <a:pt x="268" y="630"/>
                  </a:lnTo>
                  <a:lnTo>
                    <a:pt x="170" y="616"/>
                  </a:lnTo>
                  <a:lnTo>
                    <a:pt x="124" y="604"/>
                  </a:lnTo>
                  <a:lnTo>
                    <a:pt x="99" y="529"/>
                  </a:lnTo>
                  <a:lnTo>
                    <a:pt x="60" y="515"/>
                  </a:lnTo>
                  <a:lnTo>
                    <a:pt x="12" y="515"/>
                  </a:lnTo>
                  <a:lnTo>
                    <a:pt x="0" y="502"/>
                  </a:lnTo>
                  <a:lnTo>
                    <a:pt x="25" y="401"/>
                  </a:lnTo>
                  <a:lnTo>
                    <a:pt x="37" y="326"/>
                  </a:lnTo>
                  <a:lnTo>
                    <a:pt x="37" y="301"/>
                  </a:lnTo>
                  <a:lnTo>
                    <a:pt x="37" y="250"/>
                  </a:lnTo>
                  <a:lnTo>
                    <a:pt x="60" y="239"/>
                  </a:lnTo>
                  <a:lnTo>
                    <a:pt x="85" y="150"/>
                  </a:lnTo>
                  <a:lnTo>
                    <a:pt x="124" y="112"/>
                  </a:lnTo>
                  <a:lnTo>
                    <a:pt x="137" y="73"/>
                  </a:lnTo>
                  <a:lnTo>
                    <a:pt x="231" y="0"/>
                  </a:lnTo>
                  <a:lnTo>
                    <a:pt x="256" y="11"/>
                  </a:lnTo>
                  <a:lnTo>
                    <a:pt x="331" y="23"/>
                  </a:lnTo>
                  <a:lnTo>
                    <a:pt x="389" y="23"/>
                  </a:lnTo>
                  <a:lnTo>
                    <a:pt x="464" y="23"/>
                  </a:lnTo>
                  <a:lnTo>
                    <a:pt x="562" y="73"/>
                  </a:lnTo>
                  <a:lnTo>
                    <a:pt x="635" y="73"/>
                  </a:lnTo>
                  <a:lnTo>
                    <a:pt x="697" y="137"/>
                  </a:lnTo>
                  <a:lnTo>
                    <a:pt x="710" y="239"/>
                  </a:lnTo>
                  <a:lnTo>
                    <a:pt x="747" y="301"/>
                  </a:lnTo>
                  <a:lnTo>
                    <a:pt x="735" y="326"/>
                  </a:lnTo>
                  <a:lnTo>
                    <a:pt x="747" y="351"/>
                  </a:lnTo>
                  <a:lnTo>
                    <a:pt x="833" y="363"/>
                  </a:lnTo>
                  <a:lnTo>
                    <a:pt x="845" y="428"/>
                  </a:lnTo>
                  <a:lnTo>
                    <a:pt x="870" y="401"/>
                  </a:lnTo>
                  <a:lnTo>
                    <a:pt x="895" y="428"/>
                  </a:lnTo>
                  <a:lnTo>
                    <a:pt x="895" y="440"/>
                  </a:lnTo>
                  <a:lnTo>
                    <a:pt x="907" y="452"/>
                  </a:lnTo>
                  <a:lnTo>
                    <a:pt x="882" y="477"/>
                  </a:lnTo>
                  <a:lnTo>
                    <a:pt x="845" y="477"/>
                  </a:lnTo>
                  <a:lnTo>
                    <a:pt x="820" y="490"/>
                  </a:lnTo>
                  <a:lnTo>
                    <a:pt x="808" y="490"/>
                  </a:lnTo>
                  <a:lnTo>
                    <a:pt x="845" y="529"/>
                  </a:lnTo>
                  <a:lnTo>
                    <a:pt x="833" y="579"/>
                  </a:lnTo>
                  <a:close/>
                </a:path>
              </a:pathLst>
            </a:custGeom>
            <a:noFill/>
            <a:ln w="0">
              <a:solidFill>
                <a:srgbClr val="ffffff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699" name=""/>
            <p:cNvSpPr/>
            <p:nvPr/>
          </p:nvSpPr>
          <p:spPr>
            <a:xfrm>
              <a:off x="3903840" y="2708280"/>
              <a:ext cx="720720" cy="539640"/>
            </a:xfrm>
            <a:custGeom>
              <a:avLst/>
              <a:gdLst/>
              <a:ahLst/>
              <a:rect l="l" t="t" r="r" b="b"/>
              <a:pathLst>
                <a:path w="907" h="680">
                  <a:moveTo>
                    <a:pt x="833" y="579"/>
                  </a:moveTo>
                  <a:lnTo>
                    <a:pt x="783" y="565"/>
                  </a:lnTo>
                  <a:lnTo>
                    <a:pt x="697" y="604"/>
                  </a:lnTo>
                  <a:lnTo>
                    <a:pt x="660" y="579"/>
                  </a:lnTo>
                  <a:lnTo>
                    <a:pt x="624" y="565"/>
                  </a:lnTo>
                  <a:lnTo>
                    <a:pt x="587" y="579"/>
                  </a:lnTo>
                  <a:lnTo>
                    <a:pt x="551" y="565"/>
                  </a:lnTo>
                  <a:lnTo>
                    <a:pt x="514" y="604"/>
                  </a:lnTo>
                  <a:lnTo>
                    <a:pt x="464" y="616"/>
                  </a:lnTo>
                  <a:lnTo>
                    <a:pt x="452" y="630"/>
                  </a:lnTo>
                  <a:lnTo>
                    <a:pt x="452" y="654"/>
                  </a:lnTo>
                  <a:lnTo>
                    <a:pt x="427" y="680"/>
                  </a:lnTo>
                  <a:lnTo>
                    <a:pt x="343" y="654"/>
                  </a:lnTo>
                  <a:lnTo>
                    <a:pt x="268" y="630"/>
                  </a:lnTo>
                  <a:lnTo>
                    <a:pt x="170" y="616"/>
                  </a:lnTo>
                  <a:lnTo>
                    <a:pt x="124" y="604"/>
                  </a:lnTo>
                  <a:lnTo>
                    <a:pt x="99" y="529"/>
                  </a:lnTo>
                  <a:lnTo>
                    <a:pt x="60" y="515"/>
                  </a:lnTo>
                  <a:lnTo>
                    <a:pt x="12" y="515"/>
                  </a:lnTo>
                  <a:lnTo>
                    <a:pt x="0" y="502"/>
                  </a:lnTo>
                  <a:lnTo>
                    <a:pt x="25" y="401"/>
                  </a:lnTo>
                  <a:lnTo>
                    <a:pt x="37" y="326"/>
                  </a:lnTo>
                  <a:lnTo>
                    <a:pt x="37" y="301"/>
                  </a:lnTo>
                  <a:lnTo>
                    <a:pt x="37" y="250"/>
                  </a:lnTo>
                  <a:lnTo>
                    <a:pt x="60" y="239"/>
                  </a:lnTo>
                  <a:lnTo>
                    <a:pt x="85" y="150"/>
                  </a:lnTo>
                  <a:lnTo>
                    <a:pt x="124" y="112"/>
                  </a:lnTo>
                  <a:lnTo>
                    <a:pt x="137" y="73"/>
                  </a:lnTo>
                  <a:lnTo>
                    <a:pt x="231" y="0"/>
                  </a:lnTo>
                  <a:lnTo>
                    <a:pt x="256" y="11"/>
                  </a:lnTo>
                  <a:lnTo>
                    <a:pt x="331" y="23"/>
                  </a:lnTo>
                  <a:lnTo>
                    <a:pt x="389" y="23"/>
                  </a:lnTo>
                  <a:lnTo>
                    <a:pt x="464" y="23"/>
                  </a:lnTo>
                  <a:lnTo>
                    <a:pt x="562" y="73"/>
                  </a:lnTo>
                  <a:lnTo>
                    <a:pt x="635" y="73"/>
                  </a:lnTo>
                  <a:lnTo>
                    <a:pt x="697" y="137"/>
                  </a:lnTo>
                  <a:lnTo>
                    <a:pt x="710" y="239"/>
                  </a:lnTo>
                  <a:lnTo>
                    <a:pt x="747" y="301"/>
                  </a:lnTo>
                  <a:lnTo>
                    <a:pt x="735" y="326"/>
                  </a:lnTo>
                  <a:lnTo>
                    <a:pt x="747" y="351"/>
                  </a:lnTo>
                  <a:lnTo>
                    <a:pt x="833" y="363"/>
                  </a:lnTo>
                  <a:lnTo>
                    <a:pt x="845" y="428"/>
                  </a:lnTo>
                  <a:lnTo>
                    <a:pt x="870" y="401"/>
                  </a:lnTo>
                  <a:lnTo>
                    <a:pt x="895" y="428"/>
                  </a:lnTo>
                  <a:lnTo>
                    <a:pt x="895" y="440"/>
                  </a:lnTo>
                  <a:lnTo>
                    <a:pt x="907" y="452"/>
                  </a:lnTo>
                  <a:lnTo>
                    <a:pt x="882" y="477"/>
                  </a:lnTo>
                  <a:lnTo>
                    <a:pt x="845" y="477"/>
                  </a:lnTo>
                  <a:lnTo>
                    <a:pt x="820" y="490"/>
                  </a:lnTo>
                  <a:lnTo>
                    <a:pt x="808" y="490"/>
                  </a:lnTo>
                  <a:lnTo>
                    <a:pt x="845" y="529"/>
                  </a:lnTo>
                  <a:lnTo>
                    <a:pt x="833" y="57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12700" name="" descr=""/>
            <p:cNvPicPr/>
            <p:nvPr/>
          </p:nvPicPr>
          <p:blipFill>
            <a:blip r:embed="rId190"/>
            <a:stretch/>
          </p:blipFill>
          <p:spPr>
            <a:xfrm>
              <a:off x="390384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01" name="" descr=""/>
            <p:cNvPicPr/>
            <p:nvPr/>
          </p:nvPicPr>
          <p:blipFill>
            <a:blip r:embed="rId191"/>
            <a:stretch/>
          </p:blipFill>
          <p:spPr>
            <a:xfrm>
              <a:off x="399096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02" name="" descr=""/>
            <p:cNvPicPr/>
            <p:nvPr/>
          </p:nvPicPr>
          <p:blipFill>
            <a:blip r:embed="rId192"/>
            <a:stretch/>
          </p:blipFill>
          <p:spPr>
            <a:xfrm>
              <a:off x="407844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03" name="" descr=""/>
            <p:cNvPicPr/>
            <p:nvPr/>
          </p:nvPicPr>
          <p:blipFill>
            <a:blip r:embed="rId193"/>
            <a:stretch/>
          </p:blipFill>
          <p:spPr>
            <a:xfrm>
              <a:off x="416556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04" name="" descr=""/>
            <p:cNvPicPr/>
            <p:nvPr/>
          </p:nvPicPr>
          <p:blipFill>
            <a:blip r:embed="rId194"/>
            <a:stretch/>
          </p:blipFill>
          <p:spPr>
            <a:xfrm>
              <a:off x="4253040" y="270828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05" name="" descr=""/>
            <p:cNvPicPr/>
            <p:nvPr/>
          </p:nvPicPr>
          <p:blipFill>
            <a:blip r:embed="rId195"/>
            <a:stretch/>
          </p:blipFill>
          <p:spPr>
            <a:xfrm>
              <a:off x="434196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06" name="" descr=""/>
            <p:cNvPicPr/>
            <p:nvPr/>
          </p:nvPicPr>
          <p:blipFill>
            <a:blip r:embed="rId196"/>
            <a:stretch/>
          </p:blipFill>
          <p:spPr>
            <a:xfrm>
              <a:off x="4429080" y="270828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07" name="" descr=""/>
            <p:cNvPicPr/>
            <p:nvPr/>
          </p:nvPicPr>
          <p:blipFill>
            <a:blip r:embed="rId197"/>
            <a:stretch/>
          </p:blipFill>
          <p:spPr>
            <a:xfrm>
              <a:off x="4516560" y="270828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08" name="" descr=""/>
            <p:cNvPicPr/>
            <p:nvPr/>
          </p:nvPicPr>
          <p:blipFill>
            <a:blip r:embed="rId198"/>
            <a:stretch/>
          </p:blipFill>
          <p:spPr>
            <a:xfrm>
              <a:off x="4603680" y="270828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09" name="" descr=""/>
            <p:cNvPicPr/>
            <p:nvPr/>
          </p:nvPicPr>
          <p:blipFill>
            <a:blip r:embed="rId199"/>
            <a:stretch/>
          </p:blipFill>
          <p:spPr>
            <a:xfrm>
              <a:off x="390384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0" name="" descr=""/>
            <p:cNvPicPr/>
            <p:nvPr/>
          </p:nvPicPr>
          <p:blipFill>
            <a:blip r:embed="rId200"/>
            <a:stretch/>
          </p:blipFill>
          <p:spPr>
            <a:xfrm>
              <a:off x="399096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1" name="" descr=""/>
            <p:cNvPicPr/>
            <p:nvPr/>
          </p:nvPicPr>
          <p:blipFill>
            <a:blip r:embed="rId201"/>
            <a:stretch/>
          </p:blipFill>
          <p:spPr>
            <a:xfrm>
              <a:off x="407844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2" name="" descr=""/>
            <p:cNvPicPr/>
            <p:nvPr/>
          </p:nvPicPr>
          <p:blipFill>
            <a:blip r:embed="rId202"/>
            <a:stretch/>
          </p:blipFill>
          <p:spPr>
            <a:xfrm>
              <a:off x="416556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3" name="" descr=""/>
            <p:cNvPicPr/>
            <p:nvPr/>
          </p:nvPicPr>
          <p:blipFill>
            <a:blip r:embed="rId203"/>
            <a:stretch/>
          </p:blipFill>
          <p:spPr>
            <a:xfrm>
              <a:off x="4253040" y="2795760"/>
              <a:ext cx="889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4" name="" descr=""/>
            <p:cNvPicPr/>
            <p:nvPr/>
          </p:nvPicPr>
          <p:blipFill>
            <a:blip r:embed="rId204"/>
            <a:stretch/>
          </p:blipFill>
          <p:spPr>
            <a:xfrm>
              <a:off x="434196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5" name="" descr=""/>
            <p:cNvPicPr/>
            <p:nvPr/>
          </p:nvPicPr>
          <p:blipFill>
            <a:blip r:embed="rId205"/>
            <a:stretch/>
          </p:blipFill>
          <p:spPr>
            <a:xfrm>
              <a:off x="4429080" y="2795760"/>
              <a:ext cx="8748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6" name="" descr=""/>
            <p:cNvPicPr/>
            <p:nvPr/>
          </p:nvPicPr>
          <p:blipFill>
            <a:blip r:embed="rId206"/>
            <a:stretch/>
          </p:blipFill>
          <p:spPr>
            <a:xfrm>
              <a:off x="4516560" y="2795760"/>
              <a:ext cx="871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7" name="" descr=""/>
            <p:cNvPicPr/>
            <p:nvPr/>
          </p:nvPicPr>
          <p:blipFill>
            <a:blip r:embed="rId207"/>
            <a:stretch/>
          </p:blipFill>
          <p:spPr>
            <a:xfrm>
              <a:off x="4603680" y="2795760"/>
              <a:ext cx="22320" cy="88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8" name="" descr=""/>
            <p:cNvPicPr/>
            <p:nvPr/>
          </p:nvPicPr>
          <p:blipFill>
            <a:blip r:embed="rId208"/>
            <a:stretch/>
          </p:blipFill>
          <p:spPr>
            <a:xfrm>
              <a:off x="390384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19" name="" descr=""/>
            <p:cNvPicPr/>
            <p:nvPr/>
          </p:nvPicPr>
          <p:blipFill>
            <a:blip r:embed="rId209"/>
            <a:stretch/>
          </p:blipFill>
          <p:spPr>
            <a:xfrm>
              <a:off x="399096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0" name="" descr=""/>
            <p:cNvPicPr/>
            <p:nvPr/>
          </p:nvPicPr>
          <p:blipFill>
            <a:blip r:embed="rId210"/>
            <a:stretch/>
          </p:blipFill>
          <p:spPr>
            <a:xfrm>
              <a:off x="407844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1" name="" descr=""/>
            <p:cNvPicPr/>
            <p:nvPr/>
          </p:nvPicPr>
          <p:blipFill>
            <a:blip r:embed="rId211"/>
            <a:stretch/>
          </p:blipFill>
          <p:spPr>
            <a:xfrm>
              <a:off x="416556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2" name="" descr=""/>
            <p:cNvPicPr/>
            <p:nvPr/>
          </p:nvPicPr>
          <p:blipFill>
            <a:blip r:embed="rId212"/>
            <a:stretch/>
          </p:blipFill>
          <p:spPr>
            <a:xfrm>
              <a:off x="4253040" y="288432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3" name="" descr=""/>
            <p:cNvPicPr/>
            <p:nvPr/>
          </p:nvPicPr>
          <p:blipFill>
            <a:blip r:embed="rId213"/>
            <a:stretch/>
          </p:blipFill>
          <p:spPr>
            <a:xfrm>
              <a:off x="434196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4" name="" descr=""/>
            <p:cNvPicPr/>
            <p:nvPr/>
          </p:nvPicPr>
          <p:blipFill>
            <a:blip r:embed="rId214"/>
            <a:stretch/>
          </p:blipFill>
          <p:spPr>
            <a:xfrm>
              <a:off x="4429080" y="288432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5" name="" descr=""/>
            <p:cNvPicPr/>
            <p:nvPr/>
          </p:nvPicPr>
          <p:blipFill>
            <a:blip r:embed="rId215"/>
            <a:stretch/>
          </p:blipFill>
          <p:spPr>
            <a:xfrm>
              <a:off x="4516560" y="288432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6" name="" descr=""/>
            <p:cNvPicPr/>
            <p:nvPr/>
          </p:nvPicPr>
          <p:blipFill>
            <a:blip r:embed="rId216"/>
            <a:stretch/>
          </p:blipFill>
          <p:spPr>
            <a:xfrm>
              <a:off x="4603680" y="288432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7" name="" descr=""/>
            <p:cNvPicPr/>
            <p:nvPr/>
          </p:nvPicPr>
          <p:blipFill>
            <a:blip r:embed="rId217"/>
            <a:stretch/>
          </p:blipFill>
          <p:spPr>
            <a:xfrm>
              <a:off x="390384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8" name="" descr=""/>
            <p:cNvPicPr/>
            <p:nvPr/>
          </p:nvPicPr>
          <p:blipFill>
            <a:blip r:embed="rId218"/>
            <a:stretch/>
          </p:blipFill>
          <p:spPr>
            <a:xfrm>
              <a:off x="399096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29" name="" descr=""/>
            <p:cNvPicPr/>
            <p:nvPr/>
          </p:nvPicPr>
          <p:blipFill>
            <a:blip r:embed="rId219"/>
            <a:stretch/>
          </p:blipFill>
          <p:spPr>
            <a:xfrm>
              <a:off x="407844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0" name="" descr=""/>
            <p:cNvPicPr/>
            <p:nvPr/>
          </p:nvPicPr>
          <p:blipFill>
            <a:blip r:embed="rId220"/>
            <a:stretch/>
          </p:blipFill>
          <p:spPr>
            <a:xfrm>
              <a:off x="416556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1" name="" descr=""/>
            <p:cNvPicPr/>
            <p:nvPr/>
          </p:nvPicPr>
          <p:blipFill>
            <a:blip r:embed="rId221"/>
            <a:stretch/>
          </p:blipFill>
          <p:spPr>
            <a:xfrm>
              <a:off x="4253040" y="297180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2" name="" descr=""/>
            <p:cNvPicPr/>
            <p:nvPr/>
          </p:nvPicPr>
          <p:blipFill>
            <a:blip r:embed="rId222"/>
            <a:stretch/>
          </p:blipFill>
          <p:spPr>
            <a:xfrm>
              <a:off x="434196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3" name="" descr=""/>
            <p:cNvPicPr/>
            <p:nvPr/>
          </p:nvPicPr>
          <p:blipFill>
            <a:blip r:embed="rId223"/>
            <a:stretch/>
          </p:blipFill>
          <p:spPr>
            <a:xfrm>
              <a:off x="4429080" y="29718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4" name="" descr=""/>
            <p:cNvPicPr/>
            <p:nvPr/>
          </p:nvPicPr>
          <p:blipFill>
            <a:blip r:embed="rId224"/>
            <a:stretch/>
          </p:blipFill>
          <p:spPr>
            <a:xfrm>
              <a:off x="4516560" y="29718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5" name="" descr=""/>
            <p:cNvPicPr/>
            <p:nvPr/>
          </p:nvPicPr>
          <p:blipFill>
            <a:blip r:embed="rId225"/>
            <a:stretch/>
          </p:blipFill>
          <p:spPr>
            <a:xfrm>
              <a:off x="4603680" y="297180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6" name="" descr=""/>
            <p:cNvPicPr/>
            <p:nvPr/>
          </p:nvPicPr>
          <p:blipFill>
            <a:blip r:embed="rId226"/>
            <a:stretch/>
          </p:blipFill>
          <p:spPr>
            <a:xfrm>
              <a:off x="390384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7" name="" descr=""/>
            <p:cNvPicPr/>
            <p:nvPr/>
          </p:nvPicPr>
          <p:blipFill>
            <a:blip r:embed="rId227"/>
            <a:stretch/>
          </p:blipFill>
          <p:spPr>
            <a:xfrm>
              <a:off x="399096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8" name="" descr=""/>
            <p:cNvPicPr/>
            <p:nvPr/>
          </p:nvPicPr>
          <p:blipFill>
            <a:blip r:embed="rId228"/>
            <a:stretch/>
          </p:blipFill>
          <p:spPr>
            <a:xfrm>
              <a:off x="407844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39" name="" descr=""/>
            <p:cNvPicPr/>
            <p:nvPr/>
          </p:nvPicPr>
          <p:blipFill>
            <a:blip r:embed="rId229"/>
            <a:stretch/>
          </p:blipFill>
          <p:spPr>
            <a:xfrm>
              <a:off x="416556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0" name="" descr=""/>
            <p:cNvPicPr/>
            <p:nvPr/>
          </p:nvPicPr>
          <p:blipFill>
            <a:blip r:embed="rId230"/>
            <a:stretch/>
          </p:blipFill>
          <p:spPr>
            <a:xfrm>
              <a:off x="4253040" y="3059280"/>
              <a:ext cx="889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1" name="" descr=""/>
            <p:cNvPicPr/>
            <p:nvPr/>
          </p:nvPicPr>
          <p:blipFill>
            <a:blip r:embed="rId231"/>
            <a:stretch/>
          </p:blipFill>
          <p:spPr>
            <a:xfrm>
              <a:off x="434196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2" name="" descr=""/>
            <p:cNvPicPr/>
            <p:nvPr/>
          </p:nvPicPr>
          <p:blipFill>
            <a:blip r:embed="rId232"/>
            <a:stretch/>
          </p:blipFill>
          <p:spPr>
            <a:xfrm>
              <a:off x="4429080" y="3059280"/>
              <a:ext cx="8748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3" name="" descr=""/>
            <p:cNvPicPr/>
            <p:nvPr/>
          </p:nvPicPr>
          <p:blipFill>
            <a:blip r:embed="rId233"/>
            <a:stretch/>
          </p:blipFill>
          <p:spPr>
            <a:xfrm>
              <a:off x="4516560" y="3059280"/>
              <a:ext cx="871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4" name="" descr=""/>
            <p:cNvPicPr/>
            <p:nvPr/>
          </p:nvPicPr>
          <p:blipFill>
            <a:blip r:embed="rId234"/>
            <a:stretch/>
          </p:blipFill>
          <p:spPr>
            <a:xfrm>
              <a:off x="4603680" y="3059280"/>
              <a:ext cx="22320" cy="871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5" name="" descr=""/>
            <p:cNvPicPr/>
            <p:nvPr/>
          </p:nvPicPr>
          <p:blipFill>
            <a:blip r:embed="rId235"/>
            <a:stretch/>
          </p:blipFill>
          <p:spPr>
            <a:xfrm>
              <a:off x="390384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6" name="" descr=""/>
            <p:cNvPicPr/>
            <p:nvPr/>
          </p:nvPicPr>
          <p:blipFill>
            <a:blip r:embed="rId236"/>
            <a:stretch/>
          </p:blipFill>
          <p:spPr>
            <a:xfrm>
              <a:off x="399096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7" name="" descr=""/>
            <p:cNvPicPr/>
            <p:nvPr/>
          </p:nvPicPr>
          <p:blipFill>
            <a:blip r:embed="rId237"/>
            <a:stretch/>
          </p:blipFill>
          <p:spPr>
            <a:xfrm>
              <a:off x="407844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8" name="" descr=""/>
            <p:cNvPicPr/>
            <p:nvPr/>
          </p:nvPicPr>
          <p:blipFill>
            <a:blip r:embed="rId238"/>
            <a:stretch/>
          </p:blipFill>
          <p:spPr>
            <a:xfrm>
              <a:off x="416556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49" name="" descr=""/>
            <p:cNvPicPr/>
            <p:nvPr/>
          </p:nvPicPr>
          <p:blipFill>
            <a:blip r:embed="rId239"/>
            <a:stretch/>
          </p:blipFill>
          <p:spPr>
            <a:xfrm>
              <a:off x="4253040" y="3146400"/>
              <a:ext cx="889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0" name="" descr=""/>
            <p:cNvPicPr/>
            <p:nvPr/>
          </p:nvPicPr>
          <p:blipFill>
            <a:blip r:embed="rId240"/>
            <a:stretch/>
          </p:blipFill>
          <p:spPr>
            <a:xfrm>
              <a:off x="434196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1" name="" descr=""/>
            <p:cNvPicPr/>
            <p:nvPr/>
          </p:nvPicPr>
          <p:blipFill>
            <a:blip r:embed="rId241"/>
            <a:stretch/>
          </p:blipFill>
          <p:spPr>
            <a:xfrm>
              <a:off x="4429080" y="3146400"/>
              <a:ext cx="8748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2" name="" descr=""/>
            <p:cNvPicPr/>
            <p:nvPr/>
          </p:nvPicPr>
          <p:blipFill>
            <a:blip r:embed="rId242"/>
            <a:stretch/>
          </p:blipFill>
          <p:spPr>
            <a:xfrm>
              <a:off x="4516560" y="3146400"/>
              <a:ext cx="871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3" name="" descr=""/>
            <p:cNvPicPr/>
            <p:nvPr/>
          </p:nvPicPr>
          <p:blipFill>
            <a:blip r:embed="rId243"/>
            <a:stretch/>
          </p:blipFill>
          <p:spPr>
            <a:xfrm>
              <a:off x="4603680" y="3146400"/>
              <a:ext cx="22320" cy="874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4" name="" descr=""/>
            <p:cNvPicPr/>
            <p:nvPr/>
          </p:nvPicPr>
          <p:blipFill>
            <a:blip r:embed="rId244"/>
            <a:stretch/>
          </p:blipFill>
          <p:spPr>
            <a:xfrm>
              <a:off x="390384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5" name="" descr=""/>
            <p:cNvPicPr/>
            <p:nvPr/>
          </p:nvPicPr>
          <p:blipFill>
            <a:blip r:embed="rId245"/>
            <a:stretch/>
          </p:blipFill>
          <p:spPr>
            <a:xfrm>
              <a:off x="399096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6" name="" descr=""/>
            <p:cNvPicPr/>
            <p:nvPr/>
          </p:nvPicPr>
          <p:blipFill>
            <a:blip r:embed="rId246"/>
            <a:stretch/>
          </p:blipFill>
          <p:spPr>
            <a:xfrm>
              <a:off x="407844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7" name="" descr=""/>
            <p:cNvPicPr/>
            <p:nvPr/>
          </p:nvPicPr>
          <p:blipFill>
            <a:blip r:embed="rId247"/>
            <a:stretch/>
          </p:blipFill>
          <p:spPr>
            <a:xfrm>
              <a:off x="416556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8" name="" descr=""/>
            <p:cNvPicPr/>
            <p:nvPr/>
          </p:nvPicPr>
          <p:blipFill>
            <a:blip r:embed="rId248"/>
            <a:stretch/>
          </p:blipFill>
          <p:spPr>
            <a:xfrm>
              <a:off x="4253040" y="3233880"/>
              <a:ext cx="889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59" name="" descr=""/>
            <p:cNvPicPr/>
            <p:nvPr/>
          </p:nvPicPr>
          <p:blipFill>
            <a:blip r:embed="rId249"/>
            <a:stretch/>
          </p:blipFill>
          <p:spPr>
            <a:xfrm>
              <a:off x="434196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60" name="" descr=""/>
            <p:cNvPicPr/>
            <p:nvPr/>
          </p:nvPicPr>
          <p:blipFill>
            <a:blip r:embed="rId250"/>
            <a:stretch/>
          </p:blipFill>
          <p:spPr>
            <a:xfrm>
              <a:off x="4429080" y="3233880"/>
              <a:ext cx="8748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61" name="" descr=""/>
            <p:cNvPicPr/>
            <p:nvPr/>
          </p:nvPicPr>
          <p:blipFill>
            <a:blip r:embed="rId251"/>
            <a:stretch/>
          </p:blipFill>
          <p:spPr>
            <a:xfrm>
              <a:off x="4516560" y="3233880"/>
              <a:ext cx="87120" cy="158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2762" name="" descr=""/>
            <p:cNvPicPr/>
            <p:nvPr/>
          </p:nvPicPr>
          <p:blipFill>
            <a:blip r:embed="rId252"/>
            <a:stretch/>
          </p:blipFill>
          <p:spPr>
            <a:xfrm>
              <a:off x="4603680" y="3233880"/>
              <a:ext cx="22320" cy="15840"/>
            </a:xfrm>
            <a:prstGeom prst="rect">
              <a:avLst/>
            </a:prstGeom>
            <a:noFill/>
            <a:ln w="0">
              <a:noFill/>
            </a:ln>
          </p:spPr>
        </p:pic>
      </p:grpSp>
      <p:sp>
        <p:nvSpPr>
          <p:cNvPr id="12763" name=""/>
          <p:cNvSpPr/>
          <p:nvPr/>
        </p:nvSpPr>
        <p:spPr>
          <a:xfrm>
            <a:off x="2970360" y="2257560"/>
            <a:ext cx="15840" cy="17280"/>
          </a:xfrm>
          <a:custGeom>
            <a:avLst/>
            <a:gdLst/>
            <a:ahLst/>
            <a:rect l="l" t="t" r="r" b="b"/>
            <a:pathLst>
              <a:path w="22" h="22">
                <a:moveTo>
                  <a:pt x="9" y="22"/>
                </a:moveTo>
                <a:lnTo>
                  <a:pt x="22" y="22"/>
                </a:lnTo>
                <a:lnTo>
                  <a:pt x="22" y="11"/>
                </a:lnTo>
                <a:lnTo>
                  <a:pt x="22" y="0"/>
                </a:lnTo>
                <a:lnTo>
                  <a:pt x="9" y="0"/>
                </a:lnTo>
                <a:lnTo>
                  <a:pt x="0" y="11"/>
                </a:lnTo>
                <a:lnTo>
                  <a:pt x="0" y="22"/>
                </a:lnTo>
                <a:lnTo>
                  <a:pt x="9" y="2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64" name=""/>
          <p:cNvSpPr/>
          <p:nvPr/>
        </p:nvSpPr>
        <p:spPr>
          <a:xfrm>
            <a:off x="3654360" y="3338640"/>
            <a:ext cx="104760" cy="104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65" name=""/>
          <p:cNvSpPr/>
          <p:nvPr/>
        </p:nvSpPr>
        <p:spPr>
          <a:xfrm>
            <a:off x="3470400" y="398952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66" name=""/>
          <p:cNvSpPr/>
          <p:nvPr/>
        </p:nvSpPr>
        <p:spPr>
          <a:xfrm>
            <a:off x="3675240" y="1827360"/>
            <a:ext cx="14580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67" name=""/>
          <p:cNvSpPr/>
          <p:nvPr/>
        </p:nvSpPr>
        <p:spPr>
          <a:xfrm>
            <a:off x="3940200" y="2897280"/>
            <a:ext cx="17280" cy="203040"/>
          </a:xfrm>
          <a:custGeom>
            <a:avLst/>
            <a:gdLst/>
            <a:ahLst/>
            <a:rect l="l" t="t" r="r" b="b"/>
            <a:pathLst>
              <a:path w="21" h="254">
                <a:moveTo>
                  <a:pt x="21" y="0"/>
                </a:moveTo>
                <a:lnTo>
                  <a:pt x="21" y="11"/>
                </a:lnTo>
                <a:lnTo>
                  <a:pt x="21" y="69"/>
                </a:lnTo>
                <a:lnTo>
                  <a:pt x="21" y="82"/>
                </a:lnTo>
                <a:lnTo>
                  <a:pt x="21" y="92"/>
                </a:lnTo>
                <a:lnTo>
                  <a:pt x="9" y="105"/>
                </a:lnTo>
                <a:lnTo>
                  <a:pt x="9" y="116"/>
                </a:lnTo>
                <a:lnTo>
                  <a:pt x="9" y="126"/>
                </a:lnTo>
                <a:lnTo>
                  <a:pt x="9" y="149"/>
                </a:lnTo>
                <a:lnTo>
                  <a:pt x="0" y="160"/>
                </a:lnTo>
                <a:lnTo>
                  <a:pt x="0" y="172"/>
                </a:lnTo>
                <a:lnTo>
                  <a:pt x="0" y="197"/>
                </a:lnTo>
                <a:lnTo>
                  <a:pt x="0" y="208"/>
                </a:lnTo>
                <a:lnTo>
                  <a:pt x="0" y="221"/>
                </a:lnTo>
                <a:lnTo>
                  <a:pt x="0" y="233"/>
                </a:lnTo>
                <a:lnTo>
                  <a:pt x="0" y="254"/>
                </a:lnTo>
                <a:lnTo>
                  <a:pt x="21" y="0"/>
                </a:lnTo>
                <a:close/>
              </a:path>
            </a:pathLst>
          </a:custGeom>
          <a:solidFill>
            <a:srgbClr val="ffffc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68" name=""/>
          <p:cNvSpPr/>
          <p:nvPr/>
        </p:nvSpPr>
        <p:spPr>
          <a:xfrm>
            <a:off x="3952800" y="2897280"/>
            <a:ext cx="12600" cy="65160"/>
          </a:xfrm>
          <a:custGeom>
            <a:avLst/>
            <a:gdLst/>
            <a:ahLst/>
            <a:rect l="l" t="t" r="r" b="b"/>
            <a:pathLst>
              <a:path w="16" h="82">
                <a:moveTo>
                  <a:pt x="16" y="0"/>
                </a:moveTo>
                <a:lnTo>
                  <a:pt x="0" y="0"/>
                </a:lnTo>
                <a:lnTo>
                  <a:pt x="0" y="11"/>
                </a:lnTo>
                <a:lnTo>
                  <a:pt x="0" y="69"/>
                </a:lnTo>
                <a:lnTo>
                  <a:pt x="0" y="82"/>
                </a:lnTo>
                <a:lnTo>
                  <a:pt x="16" y="82"/>
                </a:lnTo>
                <a:lnTo>
                  <a:pt x="16" y="69"/>
                </a:lnTo>
                <a:lnTo>
                  <a:pt x="16" y="1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69" name=""/>
          <p:cNvSpPr/>
          <p:nvPr/>
        </p:nvSpPr>
        <p:spPr>
          <a:xfrm>
            <a:off x="3944880" y="2962440"/>
            <a:ext cx="19080" cy="25200"/>
          </a:xfrm>
          <a:custGeom>
            <a:avLst/>
            <a:gdLst/>
            <a:ahLst/>
            <a:rect l="l" t="t" r="r" b="b"/>
            <a:pathLst>
              <a:path w="25" h="32">
                <a:moveTo>
                  <a:pt x="25" y="0"/>
                </a:moveTo>
                <a:lnTo>
                  <a:pt x="9" y="0"/>
                </a:lnTo>
                <a:lnTo>
                  <a:pt x="9" y="10"/>
                </a:lnTo>
                <a:lnTo>
                  <a:pt x="16" y="10"/>
                </a:lnTo>
                <a:lnTo>
                  <a:pt x="11" y="7"/>
                </a:lnTo>
                <a:lnTo>
                  <a:pt x="2" y="19"/>
                </a:lnTo>
                <a:lnTo>
                  <a:pt x="0" y="23"/>
                </a:lnTo>
                <a:lnTo>
                  <a:pt x="0" y="32"/>
                </a:lnTo>
                <a:lnTo>
                  <a:pt x="16" y="32"/>
                </a:lnTo>
                <a:lnTo>
                  <a:pt x="16" y="23"/>
                </a:lnTo>
                <a:lnTo>
                  <a:pt x="7" y="23"/>
                </a:lnTo>
                <a:lnTo>
                  <a:pt x="14" y="28"/>
                </a:lnTo>
                <a:lnTo>
                  <a:pt x="23" y="16"/>
                </a:lnTo>
                <a:lnTo>
                  <a:pt x="23" y="10"/>
                </a:lnTo>
                <a:lnTo>
                  <a:pt x="25" y="1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0" name=""/>
          <p:cNvSpPr/>
          <p:nvPr/>
        </p:nvSpPr>
        <p:spPr>
          <a:xfrm>
            <a:off x="3935520" y="2990880"/>
            <a:ext cx="19080" cy="41400"/>
          </a:xfrm>
          <a:custGeom>
            <a:avLst/>
            <a:gdLst/>
            <a:ahLst/>
            <a:rect l="l" t="t" r="r" b="b"/>
            <a:pathLst>
              <a:path w="23" h="52">
                <a:moveTo>
                  <a:pt x="23" y="0"/>
                </a:moveTo>
                <a:lnTo>
                  <a:pt x="7" y="0"/>
                </a:lnTo>
                <a:lnTo>
                  <a:pt x="7" y="13"/>
                </a:lnTo>
                <a:lnTo>
                  <a:pt x="7" y="34"/>
                </a:lnTo>
                <a:lnTo>
                  <a:pt x="14" y="34"/>
                </a:lnTo>
                <a:lnTo>
                  <a:pt x="8" y="31"/>
                </a:lnTo>
                <a:lnTo>
                  <a:pt x="0" y="43"/>
                </a:lnTo>
                <a:lnTo>
                  <a:pt x="12" y="52"/>
                </a:lnTo>
                <a:lnTo>
                  <a:pt x="21" y="39"/>
                </a:lnTo>
                <a:lnTo>
                  <a:pt x="21" y="34"/>
                </a:lnTo>
                <a:lnTo>
                  <a:pt x="23" y="34"/>
                </a:lnTo>
                <a:lnTo>
                  <a:pt x="23" y="13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1" name=""/>
          <p:cNvSpPr/>
          <p:nvPr/>
        </p:nvSpPr>
        <p:spPr>
          <a:xfrm>
            <a:off x="3933720" y="3027240"/>
            <a:ext cx="12960" cy="27000"/>
          </a:xfrm>
          <a:custGeom>
            <a:avLst/>
            <a:gdLst/>
            <a:ahLst/>
            <a:rect l="l" t="t" r="r" b="b"/>
            <a:pathLst>
              <a:path w="16" h="33">
                <a:moveTo>
                  <a:pt x="16" y="0"/>
                </a:moveTo>
                <a:lnTo>
                  <a:pt x="0" y="0"/>
                </a:lnTo>
                <a:lnTo>
                  <a:pt x="0" y="10"/>
                </a:lnTo>
                <a:lnTo>
                  <a:pt x="0" y="33"/>
                </a:lnTo>
                <a:lnTo>
                  <a:pt x="16" y="33"/>
                </a:lnTo>
                <a:lnTo>
                  <a:pt x="16" y="1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2" name=""/>
          <p:cNvSpPr/>
          <p:nvPr/>
        </p:nvSpPr>
        <p:spPr>
          <a:xfrm>
            <a:off x="3933720" y="3056040"/>
            <a:ext cx="12960" cy="17280"/>
          </a:xfrm>
          <a:custGeom>
            <a:avLst/>
            <a:gdLst/>
            <a:ahLst/>
            <a:rect l="l" t="t" r="r" b="b"/>
            <a:pathLst>
              <a:path w="16" h="22">
                <a:moveTo>
                  <a:pt x="16" y="0"/>
                </a:moveTo>
                <a:lnTo>
                  <a:pt x="0" y="0"/>
                </a:lnTo>
                <a:lnTo>
                  <a:pt x="0" y="11"/>
                </a:lnTo>
                <a:lnTo>
                  <a:pt x="0" y="22"/>
                </a:lnTo>
                <a:lnTo>
                  <a:pt x="16" y="22"/>
                </a:lnTo>
                <a:lnTo>
                  <a:pt x="16" y="1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3" name=""/>
          <p:cNvSpPr/>
          <p:nvPr/>
        </p:nvSpPr>
        <p:spPr>
          <a:xfrm>
            <a:off x="3933720" y="3073320"/>
            <a:ext cx="12960" cy="27000"/>
          </a:xfrm>
          <a:custGeom>
            <a:avLst/>
            <a:gdLst/>
            <a:ahLst/>
            <a:rect l="l" t="t" r="r" b="b"/>
            <a:pathLst>
              <a:path w="16" h="33">
                <a:moveTo>
                  <a:pt x="16" y="0"/>
                </a:moveTo>
                <a:lnTo>
                  <a:pt x="0" y="0"/>
                </a:lnTo>
                <a:lnTo>
                  <a:pt x="0" y="12"/>
                </a:lnTo>
                <a:lnTo>
                  <a:pt x="0" y="33"/>
                </a:lnTo>
                <a:lnTo>
                  <a:pt x="16" y="33"/>
                </a:lnTo>
                <a:lnTo>
                  <a:pt x="16" y="12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4" name=""/>
          <p:cNvSpPr/>
          <p:nvPr/>
        </p:nvSpPr>
        <p:spPr>
          <a:xfrm>
            <a:off x="1627200" y="1457280"/>
            <a:ext cx="324000" cy="160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5" name=""/>
          <p:cNvSpPr/>
          <p:nvPr/>
        </p:nvSpPr>
        <p:spPr>
          <a:xfrm>
            <a:off x="1401840" y="1535040"/>
            <a:ext cx="193680" cy="9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6" name=""/>
          <p:cNvSpPr/>
          <p:nvPr/>
        </p:nvSpPr>
        <p:spPr>
          <a:xfrm>
            <a:off x="1424880" y="1538280"/>
            <a:ext cx="2124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PERU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7" name=""/>
          <p:cNvSpPr/>
          <p:nvPr/>
        </p:nvSpPr>
        <p:spPr>
          <a:xfrm>
            <a:off x="2127240" y="2781360"/>
            <a:ext cx="336600" cy="160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8" name=""/>
          <p:cNvSpPr/>
          <p:nvPr/>
        </p:nvSpPr>
        <p:spPr>
          <a:xfrm>
            <a:off x="1941480" y="2819520"/>
            <a:ext cx="211320" cy="9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79" name=""/>
          <p:cNvSpPr/>
          <p:nvPr/>
        </p:nvSpPr>
        <p:spPr>
          <a:xfrm>
            <a:off x="1966320" y="2820960"/>
            <a:ext cx="22932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CHILE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0" name=""/>
          <p:cNvSpPr/>
          <p:nvPr/>
        </p:nvSpPr>
        <p:spPr>
          <a:xfrm>
            <a:off x="2319480" y="1495440"/>
            <a:ext cx="48708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1" name=""/>
          <p:cNvSpPr/>
          <p:nvPr/>
        </p:nvSpPr>
        <p:spPr>
          <a:xfrm>
            <a:off x="2611440" y="1276200"/>
            <a:ext cx="304920" cy="9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2" name=""/>
          <p:cNvSpPr/>
          <p:nvPr/>
        </p:nvSpPr>
        <p:spPr>
          <a:xfrm>
            <a:off x="2648520" y="1278000"/>
            <a:ext cx="3096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BOLIVIA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3" name=""/>
          <p:cNvSpPr/>
          <p:nvPr/>
        </p:nvSpPr>
        <p:spPr>
          <a:xfrm>
            <a:off x="3365640" y="2863800"/>
            <a:ext cx="523800" cy="162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4" name=""/>
          <p:cNvSpPr/>
          <p:nvPr/>
        </p:nvSpPr>
        <p:spPr>
          <a:xfrm>
            <a:off x="3102120" y="2808360"/>
            <a:ext cx="428400" cy="9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5" name=""/>
          <p:cNvSpPr/>
          <p:nvPr/>
        </p:nvSpPr>
        <p:spPr>
          <a:xfrm>
            <a:off x="3144600" y="2811600"/>
            <a:ext cx="4366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PARAGUAY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6" name=""/>
          <p:cNvSpPr/>
          <p:nvPr/>
        </p:nvSpPr>
        <p:spPr>
          <a:xfrm>
            <a:off x="3443400" y="1209600"/>
            <a:ext cx="37620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7" name=""/>
          <p:cNvSpPr/>
          <p:nvPr/>
        </p:nvSpPr>
        <p:spPr>
          <a:xfrm>
            <a:off x="3522600" y="1251000"/>
            <a:ext cx="258840" cy="9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8" name=""/>
          <p:cNvSpPr/>
          <p:nvPr/>
        </p:nvSpPr>
        <p:spPr>
          <a:xfrm>
            <a:off x="3549240" y="1252440"/>
            <a:ext cx="2800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BRAZIL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89" name=""/>
          <p:cNvSpPr/>
          <p:nvPr/>
        </p:nvSpPr>
        <p:spPr>
          <a:xfrm>
            <a:off x="4608360" y="3416400"/>
            <a:ext cx="665280" cy="180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0" name=""/>
          <p:cNvSpPr/>
          <p:nvPr/>
        </p:nvSpPr>
        <p:spPr>
          <a:xfrm>
            <a:off x="4890960" y="1595520"/>
            <a:ext cx="660600" cy="145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1" name=""/>
          <p:cNvSpPr/>
          <p:nvPr/>
        </p:nvSpPr>
        <p:spPr>
          <a:xfrm>
            <a:off x="5148360" y="1636560"/>
            <a:ext cx="177840" cy="82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2" name=""/>
          <p:cNvSpPr/>
          <p:nvPr/>
        </p:nvSpPr>
        <p:spPr>
          <a:xfrm>
            <a:off x="5178960" y="163836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3" name=""/>
          <p:cNvSpPr/>
          <p:nvPr/>
        </p:nvSpPr>
        <p:spPr>
          <a:xfrm>
            <a:off x="3675240" y="1827360"/>
            <a:ext cx="14580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4" name=""/>
          <p:cNvSpPr/>
          <p:nvPr/>
        </p:nvSpPr>
        <p:spPr>
          <a:xfrm>
            <a:off x="5118120" y="1582560"/>
            <a:ext cx="30312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5" name=""/>
          <p:cNvSpPr/>
          <p:nvPr/>
        </p:nvSpPr>
        <p:spPr>
          <a:xfrm>
            <a:off x="5197320" y="1622520"/>
            <a:ext cx="177840" cy="82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6" name=""/>
          <p:cNvSpPr/>
          <p:nvPr/>
        </p:nvSpPr>
        <p:spPr>
          <a:xfrm>
            <a:off x="5228280" y="1623960"/>
            <a:ext cx="1749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7" name=""/>
          <p:cNvSpPr/>
          <p:nvPr/>
        </p:nvSpPr>
        <p:spPr>
          <a:xfrm>
            <a:off x="3903840" y="2687760"/>
            <a:ext cx="718920" cy="563400"/>
          </a:xfrm>
          <a:custGeom>
            <a:avLst/>
            <a:gdLst/>
            <a:ahLst/>
            <a:rect l="l" t="t" r="r" b="b"/>
            <a:pathLst>
              <a:path w="905" h="710">
                <a:moveTo>
                  <a:pt x="834" y="607"/>
                </a:moveTo>
                <a:lnTo>
                  <a:pt x="783" y="594"/>
                </a:lnTo>
                <a:lnTo>
                  <a:pt x="695" y="633"/>
                </a:lnTo>
                <a:lnTo>
                  <a:pt x="660" y="607"/>
                </a:lnTo>
                <a:lnTo>
                  <a:pt x="623" y="594"/>
                </a:lnTo>
                <a:lnTo>
                  <a:pt x="589" y="607"/>
                </a:lnTo>
                <a:lnTo>
                  <a:pt x="550" y="594"/>
                </a:lnTo>
                <a:lnTo>
                  <a:pt x="514" y="633"/>
                </a:lnTo>
                <a:lnTo>
                  <a:pt x="464" y="646"/>
                </a:lnTo>
                <a:lnTo>
                  <a:pt x="452" y="660"/>
                </a:lnTo>
                <a:lnTo>
                  <a:pt x="452" y="683"/>
                </a:lnTo>
                <a:lnTo>
                  <a:pt x="425" y="710"/>
                </a:lnTo>
                <a:lnTo>
                  <a:pt x="341" y="683"/>
                </a:lnTo>
                <a:lnTo>
                  <a:pt x="268" y="660"/>
                </a:lnTo>
                <a:lnTo>
                  <a:pt x="170" y="646"/>
                </a:lnTo>
                <a:lnTo>
                  <a:pt x="124" y="633"/>
                </a:lnTo>
                <a:lnTo>
                  <a:pt x="99" y="557"/>
                </a:lnTo>
                <a:lnTo>
                  <a:pt x="60" y="544"/>
                </a:lnTo>
                <a:lnTo>
                  <a:pt x="12" y="544"/>
                </a:lnTo>
                <a:lnTo>
                  <a:pt x="0" y="532"/>
                </a:lnTo>
                <a:lnTo>
                  <a:pt x="25" y="432"/>
                </a:lnTo>
                <a:lnTo>
                  <a:pt x="39" y="356"/>
                </a:lnTo>
                <a:lnTo>
                  <a:pt x="39" y="331"/>
                </a:lnTo>
                <a:lnTo>
                  <a:pt x="39" y="279"/>
                </a:lnTo>
                <a:lnTo>
                  <a:pt x="60" y="268"/>
                </a:lnTo>
                <a:lnTo>
                  <a:pt x="85" y="179"/>
                </a:lnTo>
                <a:lnTo>
                  <a:pt x="124" y="138"/>
                </a:lnTo>
                <a:lnTo>
                  <a:pt x="137" y="103"/>
                </a:lnTo>
                <a:lnTo>
                  <a:pt x="231" y="28"/>
                </a:lnTo>
                <a:lnTo>
                  <a:pt x="307" y="0"/>
                </a:lnTo>
                <a:lnTo>
                  <a:pt x="338" y="17"/>
                </a:lnTo>
                <a:lnTo>
                  <a:pt x="391" y="49"/>
                </a:lnTo>
                <a:lnTo>
                  <a:pt x="464" y="49"/>
                </a:lnTo>
                <a:lnTo>
                  <a:pt x="562" y="103"/>
                </a:lnTo>
                <a:lnTo>
                  <a:pt x="635" y="103"/>
                </a:lnTo>
                <a:lnTo>
                  <a:pt x="695" y="165"/>
                </a:lnTo>
                <a:lnTo>
                  <a:pt x="710" y="268"/>
                </a:lnTo>
                <a:lnTo>
                  <a:pt x="745" y="331"/>
                </a:lnTo>
                <a:lnTo>
                  <a:pt x="735" y="356"/>
                </a:lnTo>
                <a:lnTo>
                  <a:pt x="745" y="382"/>
                </a:lnTo>
                <a:lnTo>
                  <a:pt x="834" y="393"/>
                </a:lnTo>
                <a:lnTo>
                  <a:pt x="845" y="455"/>
                </a:lnTo>
                <a:lnTo>
                  <a:pt x="866" y="432"/>
                </a:lnTo>
                <a:lnTo>
                  <a:pt x="891" y="455"/>
                </a:lnTo>
                <a:lnTo>
                  <a:pt x="891" y="471"/>
                </a:lnTo>
                <a:lnTo>
                  <a:pt x="905" y="482"/>
                </a:lnTo>
                <a:lnTo>
                  <a:pt x="879" y="507"/>
                </a:lnTo>
                <a:lnTo>
                  <a:pt x="845" y="507"/>
                </a:lnTo>
                <a:lnTo>
                  <a:pt x="820" y="518"/>
                </a:lnTo>
                <a:lnTo>
                  <a:pt x="808" y="518"/>
                </a:lnTo>
                <a:lnTo>
                  <a:pt x="845" y="557"/>
                </a:lnTo>
                <a:lnTo>
                  <a:pt x="834" y="60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8" name=""/>
          <p:cNvSpPr/>
          <p:nvPr/>
        </p:nvSpPr>
        <p:spPr>
          <a:xfrm>
            <a:off x="3897360" y="2681280"/>
            <a:ext cx="730080" cy="574560"/>
          </a:xfrm>
          <a:custGeom>
            <a:avLst/>
            <a:gdLst/>
            <a:ahLst/>
            <a:rect l="l" t="t" r="r" b="b"/>
            <a:pathLst>
              <a:path w="921" h="725">
                <a:moveTo>
                  <a:pt x="841" y="622"/>
                </a:moveTo>
                <a:lnTo>
                  <a:pt x="844" y="607"/>
                </a:lnTo>
                <a:lnTo>
                  <a:pt x="792" y="595"/>
                </a:lnTo>
                <a:lnTo>
                  <a:pt x="791" y="595"/>
                </a:lnTo>
                <a:lnTo>
                  <a:pt x="789" y="595"/>
                </a:lnTo>
                <a:lnTo>
                  <a:pt x="702" y="634"/>
                </a:lnTo>
                <a:lnTo>
                  <a:pt x="703" y="641"/>
                </a:lnTo>
                <a:lnTo>
                  <a:pt x="703" y="634"/>
                </a:lnTo>
                <a:lnTo>
                  <a:pt x="709" y="636"/>
                </a:lnTo>
                <a:lnTo>
                  <a:pt x="673" y="609"/>
                </a:lnTo>
                <a:lnTo>
                  <a:pt x="671" y="607"/>
                </a:lnTo>
                <a:lnTo>
                  <a:pt x="634" y="595"/>
                </a:lnTo>
                <a:lnTo>
                  <a:pt x="629" y="595"/>
                </a:lnTo>
                <a:lnTo>
                  <a:pt x="595" y="607"/>
                </a:lnTo>
                <a:lnTo>
                  <a:pt x="597" y="615"/>
                </a:lnTo>
                <a:lnTo>
                  <a:pt x="598" y="607"/>
                </a:lnTo>
                <a:lnTo>
                  <a:pt x="559" y="595"/>
                </a:lnTo>
                <a:lnTo>
                  <a:pt x="558" y="595"/>
                </a:lnTo>
                <a:lnTo>
                  <a:pt x="552" y="597"/>
                </a:lnTo>
                <a:lnTo>
                  <a:pt x="552" y="597"/>
                </a:lnTo>
                <a:lnTo>
                  <a:pt x="517" y="636"/>
                </a:lnTo>
                <a:lnTo>
                  <a:pt x="522" y="641"/>
                </a:lnTo>
                <a:lnTo>
                  <a:pt x="520" y="634"/>
                </a:lnTo>
                <a:lnTo>
                  <a:pt x="470" y="647"/>
                </a:lnTo>
                <a:lnTo>
                  <a:pt x="467" y="648"/>
                </a:lnTo>
                <a:lnTo>
                  <a:pt x="467" y="648"/>
                </a:lnTo>
                <a:lnTo>
                  <a:pt x="454" y="663"/>
                </a:lnTo>
                <a:lnTo>
                  <a:pt x="453" y="668"/>
                </a:lnTo>
                <a:lnTo>
                  <a:pt x="453" y="691"/>
                </a:lnTo>
                <a:lnTo>
                  <a:pt x="460" y="691"/>
                </a:lnTo>
                <a:lnTo>
                  <a:pt x="454" y="686"/>
                </a:lnTo>
                <a:lnTo>
                  <a:pt x="454" y="686"/>
                </a:lnTo>
                <a:lnTo>
                  <a:pt x="428" y="713"/>
                </a:lnTo>
                <a:lnTo>
                  <a:pt x="433" y="718"/>
                </a:lnTo>
                <a:lnTo>
                  <a:pt x="435" y="711"/>
                </a:lnTo>
                <a:lnTo>
                  <a:pt x="351" y="684"/>
                </a:lnTo>
                <a:lnTo>
                  <a:pt x="278" y="661"/>
                </a:lnTo>
                <a:lnTo>
                  <a:pt x="278" y="661"/>
                </a:lnTo>
                <a:lnTo>
                  <a:pt x="180" y="647"/>
                </a:lnTo>
                <a:lnTo>
                  <a:pt x="178" y="654"/>
                </a:lnTo>
                <a:lnTo>
                  <a:pt x="180" y="647"/>
                </a:lnTo>
                <a:lnTo>
                  <a:pt x="134" y="634"/>
                </a:lnTo>
                <a:lnTo>
                  <a:pt x="132" y="641"/>
                </a:lnTo>
                <a:lnTo>
                  <a:pt x="138" y="636"/>
                </a:lnTo>
                <a:lnTo>
                  <a:pt x="139" y="640"/>
                </a:lnTo>
                <a:lnTo>
                  <a:pt x="114" y="563"/>
                </a:lnTo>
                <a:lnTo>
                  <a:pt x="113" y="559"/>
                </a:lnTo>
                <a:lnTo>
                  <a:pt x="109" y="558"/>
                </a:lnTo>
                <a:lnTo>
                  <a:pt x="70" y="545"/>
                </a:lnTo>
                <a:lnTo>
                  <a:pt x="68" y="545"/>
                </a:lnTo>
                <a:lnTo>
                  <a:pt x="20" y="545"/>
                </a:lnTo>
                <a:lnTo>
                  <a:pt x="20" y="552"/>
                </a:lnTo>
                <a:lnTo>
                  <a:pt x="25" y="547"/>
                </a:lnTo>
                <a:lnTo>
                  <a:pt x="13" y="534"/>
                </a:lnTo>
                <a:lnTo>
                  <a:pt x="8" y="540"/>
                </a:lnTo>
                <a:lnTo>
                  <a:pt x="15" y="542"/>
                </a:lnTo>
                <a:lnTo>
                  <a:pt x="40" y="442"/>
                </a:lnTo>
                <a:lnTo>
                  <a:pt x="54" y="365"/>
                </a:lnTo>
                <a:lnTo>
                  <a:pt x="56" y="364"/>
                </a:lnTo>
                <a:lnTo>
                  <a:pt x="56" y="339"/>
                </a:lnTo>
                <a:lnTo>
                  <a:pt x="56" y="287"/>
                </a:lnTo>
                <a:lnTo>
                  <a:pt x="47" y="287"/>
                </a:lnTo>
                <a:lnTo>
                  <a:pt x="52" y="292"/>
                </a:lnTo>
                <a:lnTo>
                  <a:pt x="50" y="294"/>
                </a:lnTo>
                <a:lnTo>
                  <a:pt x="72" y="284"/>
                </a:lnTo>
                <a:lnTo>
                  <a:pt x="73" y="282"/>
                </a:lnTo>
                <a:lnTo>
                  <a:pt x="75" y="278"/>
                </a:lnTo>
                <a:lnTo>
                  <a:pt x="100" y="189"/>
                </a:lnTo>
                <a:lnTo>
                  <a:pt x="93" y="187"/>
                </a:lnTo>
                <a:lnTo>
                  <a:pt x="98" y="193"/>
                </a:lnTo>
                <a:lnTo>
                  <a:pt x="138" y="152"/>
                </a:lnTo>
                <a:lnTo>
                  <a:pt x="139" y="150"/>
                </a:lnTo>
                <a:lnTo>
                  <a:pt x="152" y="114"/>
                </a:lnTo>
                <a:lnTo>
                  <a:pt x="145" y="111"/>
                </a:lnTo>
                <a:lnTo>
                  <a:pt x="150" y="116"/>
                </a:lnTo>
                <a:lnTo>
                  <a:pt x="150" y="118"/>
                </a:lnTo>
                <a:lnTo>
                  <a:pt x="244" y="43"/>
                </a:lnTo>
                <a:lnTo>
                  <a:pt x="239" y="36"/>
                </a:lnTo>
                <a:lnTo>
                  <a:pt x="243" y="43"/>
                </a:lnTo>
                <a:lnTo>
                  <a:pt x="319" y="15"/>
                </a:lnTo>
                <a:lnTo>
                  <a:pt x="315" y="8"/>
                </a:lnTo>
                <a:lnTo>
                  <a:pt x="312" y="15"/>
                </a:lnTo>
                <a:lnTo>
                  <a:pt x="342" y="33"/>
                </a:lnTo>
                <a:lnTo>
                  <a:pt x="396" y="65"/>
                </a:lnTo>
                <a:lnTo>
                  <a:pt x="399" y="66"/>
                </a:lnTo>
                <a:lnTo>
                  <a:pt x="472" y="66"/>
                </a:lnTo>
                <a:lnTo>
                  <a:pt x="472" y="57"/>
                </a:lnTo>
                <a:lnTo>
                  <a:pt x="469" y="65"/>
                </a:lnTo>
                <a:lnTo>
                  <a:pt x="566" y="118"/>
                </a:lnTo>
                <a:lnTo>
                  <a:pt x="570" y="120"/>
                </a:lnTo>
                <a:lnTo>
                  <a:pt x="643" y="120"/>
                </a:lnTo>
                <a:lnTo>
                  <a:pt x="643" y="111"/>
                </a:lnTo>
                <a:lnTo>
                  <a:pt x="638" y="116"/>
                </a:lnTo>
                <a:lnTo>
                  <a:pt x="698" y="178"/>
                </a:lnTo>
                <a:lnTo>
                  <a:pt x="703" y="173"/>
                </a:lnTo>
                <a:lnTo>
                  <a:pt x="696" y="175"/>
                </a:lnTo>
                <a:lnTo>
                  <a:pt x="711" y="278"/>
                </a:lnTo>
                <a:lnTo>
                  <a:pt x="712" y="280"/>
                </a:lnTo>
                <a:lnTo>
                  <a:pt x="748" y="342"/>
                </a:lnTo>
                <a:lnTo>
                  <a:pt x="753" y="339"/>
                </a:lnTo>
                <a:lnTo>
                  <a:pt x="746" y="339"/>
                </a:lnTo>
                <a:lnTo>
                  <a:pt x="746" y="337"/>
                </a:lnTo>
                <a:lnTo>
                  <a:pt x="736" y="362"/>
                </a:lnTo>
                <a:lnTo>
                  <a:pt x="736" y="364"/>
                </a:lnTo>
                <a:lnTo>
                  <a:pt x="736" y="367"/>
                </a:lnTo>
                <a:lnTo>
                  <a:pt x="746" y="394"/>
                </a:lnTo>
                <a:lnTo>
                  <a:pt x="748" y="396"/>
                </a:lnTo>
                <a:lnTo>
                  <a:pt x="753" y="399"/>
                </a:lnTo>
                <a:lnTo>
                  <a:pt x="842" y="410"/>
                </a:lnTo>
                <a:lnTo>
                  <a:pt x="842" y="401"/>
                </a:lnTo>
                <a:lnTo>
                  <a:pt x="837" y="406"/>
                </a:lnTo>
                <a:lnTo>
                  <a:pt x="835" y="403"/>
                </a:lnTo>
                <a:lnTo>
                  <a:pt x="846" y="465"/>
                </a:lnTo>
                <a:lnTo>
                  <a:pt x="848" y="469"/>
                </a:lnTo>
                <a:lnTo>
                  <a:pt x="853" y="470"/>
                </a:lnTo>
                <a:lnTo>
                  <a:pt x="858" y="469"/>
                </a:lnTo>
                <a:lnTo>
                  <a:pt x="858" y="469"/>
                </a:lnTo>
                <a:lnTo>
                  <a:pt x="880" y="445"/>
                </a:lnTo>
                <a:lnTo>
                  <a:pt x="874" y="440"/>
                </a:lnTo>
                <a:lnTo>
                  <a:pt x="874" y="447"/>
                </a:lnTo>
                <a:lnTo>
                  <a:pt x="880" y="445"/>
                </a:lnTo>
                <a:lnTo>
                  <a:pt x="869" y="445"/>
                </a:lnTo>
                <a:lnTo>
                  <a:pt x="894" y="469"/>
                </a:lnTo>
                <a:lnTo>
                  <a:pt x="899" y="463"/>
                </a:lnTo>
                <a:lnTo>
                  <a:pt x="892" y="463"/>
                </a:lnTo>
                <a:lnTo>
                  <a:pt x="892" y="479"/>
                </a:lnTo>
                <a:lnTo>
                  <a:pt x="892" y="479"/>
                </a:lnTo>
                <a:lnTo>
                  <a:pt x="894" y="485"/>
                </a:lnTo>
                <a:lnTo>
                  <a:pt x="896" y="486"/>
                </a:lnTo>
                <a:lnTo>
                  <a:pt x="910" y="497"/>
                </a:lnTo>
                <a:lnTo>
                  <a:pt x="913" y="490"/>
                </a:lnTo>
                <a:lnTo>
                  <a:pt x="908" y="485"/>
                </a:lnTo>
                <a:lnTo>
                  <a:pt x="906" y="490"/>
                </a:lnTo>
                <a:lnTo>
                  <a:pt x="908" y="495"/>
                </a:lnTo>
                <a:lnTo>
                  <a:pt x="908" y="485"/>
                </a:lnTo>
                <a:lnTo>
                  <a:pt x="881" y="510"/>
                </a:lnTo>
                <a:lnTo>
                  <a:pt x="887" y="515"/>
                </a:lnTo>
                <a:lnTo>
                  <a:pt x="887" y="508"/>
                </a:lnTo>
                <a:lnTo>
                  <a:pt x="853" y="508"/>
                </a:lnTo>
                <a:lnTo>
                  <a:pt x="853" y="508"/>
                </a:lnTo>
                <a:lnTo>
                  <a:pt x="851" y="508"/>
                </a:lnTo>
                <a:lnTo>
                  <a:pt x="826" y="518"/>
                </a:lnTo>
                <a:lnTo>
                  <a:pt x="828" y="526"/>
                </a:lnTo>
                <a:lnTo>
                  <a:pt x="828" y="518"/>
                </a:lnTo>
                <a:lnTo>
                  <a:pt x="816" y="518"/>
                </a:lnTo>
                <a:lnTo>
                  <a:pt x="816" y="518"/>
                </a:lnTo>
                <a:lnTo>
                  <a:pt x="810" y="520"/>
                </a:lnTo>
                <a:lnTo>
                  <a:pt x="808" y="526"/>
                </a:lnTo>
                <a:lnTo>
                  <a:pt x="810" y="531"/>
                </a:lnTo>
                <a:lnTo>
                  <a:pt x="848" y="570"/>
                </a:lnTo>
                <a:lnTo>
                  <a:pt x="853" y="565"/>
                </a:lnTo>
                <a:lnTo>
                  <a:pt x="846" y="563"/>
                </a:lnTo>
                <a:lnTo>
                  <a:pt x="835" y="613"/>
                </a:lnTo>
                <a:lnTo>
                  <a:pt x="849" y="616"/>
                </a:lnTo>
                <a:lnTo>
                  <a:pt x="860" y="567"/>
                </a:lnTo>
                <a:lnTo>
                  <a:pt x="860" y="565"/>
                </a:lnTo>
                <a:lnTo>
                  <a:pt x="858" y="559"/>
                </a:lnTo>
                <a:lnTo>
                  <a:pt x="821" y="520"/>
                </a:lnTo>
                <a:lnTo>
                  <a:pt x="816" y="533"/>
                </a:lnTo>
                <a:lnTo>
                  <a:pt x="821" y="531"/>
                </a:lnTo>
                <a:lnTo>
                  <a:pt x="823" y="526"/>
                </a:lnTo>
                <a:lnTo>
                  <a:pt x="816" y="526"/>
                </a:lnTo>
                <a:lnTo>
                  <a:pt x="816" y="534"/>
                </a:lnTo>
                <a:lnTo>
                  <a:pt x="828" y="534"/>
                </a:lnTo>
                <a:lnTo>
                  <a:pt x="828" y="533"/>
                </a:lnTo>
                <a:lnTo>
                  <a:pt x="832" y="533"/>
                </a:lnTo>
                <a:lnTo>
                  <a:pt x="857" y="522"/>
                </a:lnTo>
                <a:lnTo>
                  <a:pt x="853" y="515"/>
                </a:lnTo>
                <a:lnTo>
                  <a:pt x="853" y="524"/>
                </a:lnTo>
                <a:lnTo>
                  <a:pt x="887" y="524"/>
                </a:lnTo>
                <a:lnTo>
                  <a:pt x="887" y="522"/>
                </a:lnTo>
                <a:lnTo>
                  <a:pt x="892" y="520"/>
                </a:lnTo>
                <a:lnTo>
                  <a:pt x="919" y="495"/>
                </a:lnTo>
                <a:lnTo>
                  <a:pt x="919" y="495"/>
                </a:lnTo>
                <a:lnTo>
                  <a:pt x="921" y="490"/>
                </a:lnTo>
                <a:lnTo>
                  <a:pt x="919" y="485"/>
                </a:lnTo>
                <a:lnTo>
                  <a:pt x="919" y="485"/>
                </a:lnTo>
                <a:lnTo>
                  <a:pt x="905" y="474"/>
                </a:lnTo>
                <a:lnTo>
                  <a:pt x="899" y="479"/>
                </a:lnTo>
                <a:lnTo>
                  <a:pt x="908" y="479"/>
                </a:lnTo>
                <a:lnTo>
                  <a:pt x="908" y="463"/>
                </a:lnTo>
                <a:lnTo>
                  <a:pt x="906" y="463"/>
                </a:lnTo>
                <a:lnTo>
                  <a:pt x="905" y="458"/>
                </a:lnTo>
                <a:lnTo>
                  <a:pt x="905" y="458"/>
                </a:lnTo>
                <a:lnTo>
                  <a:pt x="880" y="435"/>
                </a:lnTo>
                <a:lnTo>
                  <a:pt x="874" y="433"/>
                </a:lnTo>
                <a:lnTo>
                  <a:pt x="869" y="435"/>
                </a:lnTo>
                <a:lnTo>
                  <a:pt x="869" y="435"/>
                </a:lnTo>
                <a:lnTo>
                  <a:pt x="848" y="458"/>
                </a:lnTo>
                <a:lnTo>
                  <a:pt x="858" y="458"/>
                </a:lnTo>
                <a:lnTo>
                  <a:pt x="853" y="456"/>
                </a:lnTo>
                <a:lnTo>
                  <a:pt x="848" y="458"/>
                </a:lnTo>
                <a:lnTo>
                  <a:pt x="853" y="463"/>
                </a:lnTo>
                <a:lnTo>
                  <a:pt x="860" y="463"/>
                </a:lnTo>
                <a:lnTo>
                  <a:pt x="849" y="401"/>
                </a:lnTo>
                <a:lnTo>
                  <a:pt x="848" y="396"/>
                </a:lnTo>
                <a:lnTo>
                  <a:pt x="844" y="394"/>
                </a:lnTo>
                <a:lnTo>
                  <a:pt x="755" y="383"/>
                </a:lnTo>
                <a:lnTo>
                  <a:pt x="759" y="385"/>
                </a:lnTo>
                <a:lnTo>
                  <a:pt x="753" y="390"/>
                </a:lnTo>
                <a:lnTo>
                  <a:pt x="760" y="389"/>
                </a:lnTo>
                <a:lnTo>
                  <a:pt x="750" y="362"/>
                </a:lnTo>
                <a:lnTo>
                  <a:pt x="743" y="364"/>
                </a:lnTo>
                <a:lnTo>
                  <a:pt x="750" y="367"/>
                </a:lnTo>
                <a:lnTo>
                  <a:pt x="760" y="342"/>
                </a:lnTo>
                <a:lnTo>
                  <a:pt x="760" y="339"/>
                </a:lnTo>
                <a:lnTo>
                  <a:pt x="760" y="335"/>
                </a:lnTo>
                <a:lnTo>
                  <a:pt x="725" y="273"/>
                </a:lnTo>
                <a:lnTo>
                  <a:pt x="718" y="276"/>
                </a:lnTo>
                <a:lnTo>
                  <a:pt x="727" y="276"/>
                </a:lnTo>
                <a:lnTo>
                  <a:pt x="712" y="173"/>
                </a:lnTo>
                <a:lnTo>
                  <a:pt x="709" y="168"/>
                </a:lnTo>
                <a:lnTo>
                  <a:pt x="648" y="105"/>
                </a:lnTo>
                <a:lnTo>
                  <a:pt x="648" y="105"/>
                </a:lnTo>
                <a:lnTo>
                  <a:pt x="643" y="104"/>
                </a:lnTo>
                <a:lnTo>
                  <a:pt x="570" y="104"/>
                </a:lnTo>
                <a:lnTo>
                  <a:pt x="570" y="111"/>
                </a:lnTo>
                <a:lnTo>
                  <a:pt x="574" y="105"/>
                </a:lnTo>
                <a:lnTo>
                  <a:pt x="476" y="52"/>
                </a:lnTo>
                <a:lnTo>
                  <a:pt x="472" y="50"/>
                </a:lnTo>
                <a:lnTo>
                  <a:pt x="399" y="50"/>
                </a:lnTo>
                <a:lnTo>
                  <a:pt x="399" y="57"/>
                </a:lnTo>
                <a:lnTo>
                  <a:pt x="403" y="52"/>
                </a:lnTo>
                <a:lnTo>
                  <a:pt x="349" y="20"/>
                </a:lnTo>
                <a:lnTo>
                  <a:pt x="319" y="2"/>
                </a:lnTo>
                <a:lnTo>
                  <a:pt x="315" y="0"/>
                </a:lnTo>
                <a:lnTo>
                  <a:pt x="314" y="0"/>
                </a:lnTo>
                <a:lnTo>
                  <a:pt x="237" y="29"/>
                </a:lnTo>
                <a:lnTo>
                  <a:pt x="235" y="31"/>
                </a:lnTo>
                <a:lnTo>
                  <a:pt x="141" y="105"/>
                </a:lnTo>
                <a:lnTo>
                  <a:pt x="139" y="105"/>
                </a:lnTo>
                <a:lnTo>
                  <a:pt x="138" y="111"/>
                </a:lnTo>
                <a:lnTo>
                  <a:pt x="138" y="109"/>
                </a:lnTo>
                <a:lnTo>
                  <a:pt x="125" y="145"/>
                </a:lnTo>
                <a:lnTo>
                  <a:pt x="132" y="146"/>
                </a:lnTo>
                <a:lnTo>
                  <a:pt x="127" y="141"/>
                </a:lnTo>
                <a:lnTo>
                  <a:pt x="88" y="182"/>
                </a:lnTo>
                <a:lnTo>
                  <a:pt x="86" y="187"/>
                </a:lnTo>
                <a:lnTo>
                  <a:pt x="86" y="186"/>
                </a:lnTo>
                <a:lnTo>
                  <a:pt x="61" y="275"/>
                </a:lnTo>
                <a:lnTo>
                  <a:pt x="68" y="276"/>
                </a:lnTo>
                <a:lnTo>
                  <a:pt x="65" y="271"/>
                </a:lnTo>
                <a:lnTo>
                  <a:pt x="43" y="282"/>
                </a:lnTo>
                <a:lnTo>
                  <a:pt x="41" y="282"/>
                </a:lnTo>
                <a:lnTo>
                  <a:pt x="40" y="287"/>
                </a:lnTo>
                <a:lnTo>
                  <a:pt x="40" y="287"/>
                </a:lnTo>
                <a:lnTo>
                  <a:pt x="40" y="339"/>
                </a:lnTo>
                <a:lnTo>
                  <a:pt x="40" y="364"/>
                </a:lnTo>
                <a:lnTo>
                  <a:pt x="47" y="364"/>
                </a:lnTo>
                <a:lnTo>
                  <a:pt x="40" y="362"/>
                </a:lnTo>
                <a:lnTo>
                  <a:pt x="25" y="438"/>
                </a:lnTo>
                <a:lnTo>
                  <a:pt x="0" y="538"/>
                </a:lnTo>
                <a:lnTo>
                  <a:pt x="0" y="540"/>
                </a:lnTo>
                <a:lnTo>
                  <a:pt x="2" y="545"/>
                </a:lnTo>
                <a:lnTo>
                  <a:pt x="15" y="558"/>
                </a:lnTo>
                <a:lnTo>
                  <a:pt x="15" y="558"/>
                </a:lnTo>
                <a:lnTo>
                  <a:pt x="20" y="561"/>
                </a:lnTo>
                <a:lnTo>
                  <a:pt x="68" y="561"/>
                </a:lnTo>
                <a:lnTo>
                  <a:pt x="68" y="552"/>
                </a:lnTo>
                <a:lnTo>
                  <a:pt x="66" y="559"/>
                </a:lnTo>
                <a:lnTo>
                  <a:pt x="105" y="572"/>
                </a:lnTo>
                <a:lnTo>
                  <a:pt x="102" y="570"/>
                </a:lnTo>
                <a:lnTo>
                  <a:pt x="107" y="565"/>
                </a:lnTo>
                <a:lnTo>
                  <a:pt x="100" y="568"/>
                </a:lnTo>
                <a:lnTo>
                  <a:pt x="125" y="645"/>
                </a:lnTo>
                <a:lnTo>
                  <a:pt x="127" y="647"/>
                </a:lnTo>
                <a:lnTo>
                  <a:pt x="130" y="648"/>
                </a:lnTo>
                <a:lnTo>
                  <a:pt x="177" y="661"/>
                </a:lnTo>
                <a:lnTo>
                  <a:pt x="178" y="663"/>
                </a:lnTo>
                <a:lnTo>
                  <a:pt x="276" y="677"/>
                </a:lnTo>
                <a:lnTo>
                  <a:pt x="276" y="668"/>
                </a:lnTo>
                <a:lnTo>
                  <a:pt x="275" y="675"/>
                </a:lnTo>
                <a:lnTo>
                  <a:pt x="348" y="698"/>
                </a:lnTo>
                <a:lnTo>
                  <a:pt x="431" y="725"/>
                </a:lnTo>
                <a:lnTo>
                  <a:pt x="433" y="725"/>
                </a:lnTo>
                <a:lnTo>
                  <a:pt x="438" y="723"/>
                </a:lnTo>
                <a:lnTo>
                  <a:pt x="465" y="696"/>
                </a:lnTo>
                <a:lnTo>
                  <a:pt x="465" y="696"/>
                </a:lnTo>
                <a:lnTo>
                  <a:pt x="467" y="691"/>
                </a:lnTo>
                <a:lnTo>
                  <a:pt x="469" y="691"/>
                </a:lnTo>
                <a:lnTo>
                  <a:pt x="469" y="668"/>
                </a:lnTo>
                <a:lnTo>
                  <a:pt x="460" y="668"/>
                </a:lnTo>
                <a:lnTo>
                  <a:pt x="465" y="673"/>
                </a:lnTo>
                <a:lnTo>
                  <a:pt x="477" y="659"/>
                </a:lnTo>
                <a:lnTo>
                  <a:pt x="472" y="654"/>
                </a:lnTo>
                <a:lnTo>
                  <a:pt x="474" y="661"/>
                </a:lnTo>
                <a:lnTo>
                  <a:pt x="524" y="648"/>
                </a:lnTo>
                <a:lnTo>
                  <a:pt x="527" y="647"/>
                </a:lnTo>
                <a:lnTo>
                  <a:pt x="527" y="647"/>
                </a:lnTo>
                <a:lnTo>
                  <a:pt x="563" y="607"/>
                </a:lnTo>
                <a:lnTo>
                  <a:pt x="558" y="602"/>
                </a:lnTo>
                <a:lnTo>
                  <a:pt x="556" y="609"/>
                </a:lnTo>
                <a:lnTo>
                  <a:pt x="595" y="622"/>
                </a:lnTo>
                <a:lnTo>
                  <a:pt x="600" y="622"/>
                </a:lnTo>
                <a:lnTo>
                  <a:pt x="634" y="609"/>
                </a:lnTo>
                <a:lnTo>
                  <a:pt x="631" y="602"/>
                </a:lnTo>
                <a:lnTo>
                  <a:pt x="629" y="609"/>
                </a:lnTo>
                <a:lnTo>
                  <a:pt x="666" y="622"/>
                </a:lnTo>
                <a:lnTo>
                  <a:pt x="668" y="615"/>
                </a:lnTo>
                <a:lnTo>
                  <a:pt x="664" y="622"/>
                </a:lnTo>
                <a:lnTo>
                  <a:pt x="700" y="648"/>
                </a:lnTo>
                <a:lnTo>
                  <a:pt x="703" y="648"/>
                </a:lnTo>
                <a:lnTo>
                  <a:pt x="707" y="648"/>
                </a:lnTo>
                <a:lnTo>
                  <a:pt x="794" y="609"/>
                </a:lnTo>
                <a:lnTo>
                  <a:pt x="791" y="602"/>
                </a:lnTo>
                <a:lnTo>
                  <a:pt x="789" y="609"/>
                </a:lnTo>
                <a:lnTo>
                  <a:pt x="841" y="622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99" name=""/>
          <p:cNvSpPr/>
          <p:nvPr/>
        </p:nvSpPr>
        <p:spPr>
          <a:xfrm>
            <a:off x="3903840" y="2687760"/>
            <a:ext cx="718920" cy="563400"/>
          </a:xfrm>
          <a:custGeom>
            <a:avLst/>
            <a:gdLst/>
            <a:ahLst/>
            <a:rect l="l" t="t" r="r" b="b"/>
            <a:pathLst>
              <a:path w="905" h="710">
                <a:moveTo>
                  <a:pt x="834" y="607"/>
                </a:moveTo>
                <a:lnTo>
                  <a:pt x="783" y="594"/>
                </a:lnTo>
                <a:lnTo>
                  <a:pt x="695" y="633"/>
                </a:lnTo>
                <a:lnTo>
                  <a:pt x="660" y="607"/>
                </a:lnTo>
                <a:lnTo>
                  <a:pt x="623" y="594"/>
                </a:lnTo>
                <a:lnTo>
                  <a:pt x="589" y="607"/>
                </a:lnTo>
                <a:lnTo>
                  <a:pt x="550" y="594"/>
                </a:lnTo>
                <a:lnTo>
                  <a:pt x="514" y="633"/>
                </a:lnTo>
                <a:lnTo>
                  <a:pt x="464" y="646"/>
                </a:lnTo>
                <a:lnTo>
                  <a:pt x="452" y="660"/>
                </a:lnTo>
                <a:lnTo>
                  <a:pt x="452" y="683"/>
                </a:lnTo>
                <a:lnTo>
                  <a:pt x="425" y="710"/>
                </a:lnTo>
                <a:lnTo>
                  <a:pt x="341" y="683"/>
                </a:lnTo>
                <a:lnTo>
                  <a:pt x="268" y="660"/>
                </a:lnTo>
                <a:lnTo>
                  <a:pt x="170" y="646"/>
                </a:lnTo>
                <a:lnTo>
                  <a:pt x="124" y="633"/>
                </a:lnTo>
                <a:lnTo>
                  <a:pt x="99" y="557"/>
                </a:lnTo>
                <a:lnTo>
                  <a:pt x="60" y="544"/>
                </a:lnTo>
                <a:lnTo>
                  <a:pt x="12" y="544"/>
                </a:lnTo>
                <a:lnTo>
                  <a:pt x="0" y="532"/>
                </a:lnTo>
                <a:lnTo>
                  <a:pt x="25" y="432"/>
                </a:lnTo>
                <a:lnTo>
                  <a:pt x="39" y="356"/>
                </a:lnTo>
                <a:lnTo>
                  <a:pt x="39" y="331"/>
                </a:lnTo>
                <a:lnTo>
                  <a:pt x="39" y="279"/>
                </a:lnTo>
                <a:lnTo>
                  <a:pt x="60" y="268"/>
                </a:lnTo>
                <a:lnTo>
                  <a:pt x="85" y="179"/>
                </a:lnTo>
                <a:lnTo>
                  <a:pt x="124" y="138"/>
                </a:lnTo>
                <a:lnTo>
                  <a:pt x="137" y="103"/>
                </a:lnTo>
                <a:lnTo>
                  <a:pt x="231" y="28"/>
                </a:lnTo>
                <a:lnTo>
                  <a:pt x="307" y="0"/>
                </a:lnTo>
                <a:lnTo>
                  <a:pt x="338" y="17"/>
                </a:lnTo>
                <a:lnTo>
                  <a:pt x="391" y="49"/>
                </a:lnTo>
                <a:lnTo>
                  <a:pt x="464" y="49"/>
                </a:lnTo>
                <a:lnTo>
                  <a:pt x="562" y="103"/>
                </a:lnTo>
                <a:lnTo>
                  <a:pt x="635" y="103"/>
                </a:lnTo>
                <a:lnTo>
                  <a:pt x="695" y="165"/>
                </a:lnTo>
                <a:lnTo>
                  <a:pt x="710" y="268"/>
                </a:lnTo>
                <a:lnTo>
                  <a:pt x="745" y="331"/>
                </a:lnTo>
                <a:lnTo>
                  <a:pt x="735" y="356"/>
                </a:lnTo>
                <a:lnTo>
                  <a:pt x="745" y="382"/>
                </a:lnTo>
                <a:lnTo>
                  <a:pt x="834" y="393"/>
                </a:lnTo>
                <a:lnTo>
                  <a:pt x="845" y="455"/>
                </a:lnTo>
                <a:lnTo>
                  <a:pt x="866" y="432"/>
                </a:lnTo>
                <a:lnTo>
                  <a:pt x="891" y="455"/>
                </a:lnTo>
                <a:lnTo>
                  <a:pt x="891" y="471"/>
                </a:lnTo>
                <a:lnTo>
                  <a:pt x="905" y="482"/>
                </a:lnTo>
                <a:lnTo>
                  <a:pt x="879" y="507"/>
                </a:lnTo>
                <a:lnTo>
                  <a:pt x="845" y="507"/>
                </a:lnTo>
                <a:lnTo>
                  <a:pt x="820" y="518"/>
                </a:lnTo>
                <a:lnTo>
                  <a:pt x="808" y="518"/>
                </a:lnTo>
                <a:lnTo>
                  <a:pt x="845" y="557"/>
                </a:lnTo>
                <a:lnTo>
                  <a:pt x="834" y="60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0" name=""/>
          <p:cNvSpPr/>
          <p:nvPr/>
        </p:nvSpPr>
        <p:spPr>
          <a:xfrm>
            <a:off x="3897360" y="2681280"/>
            <a:ext cx="730080" cy="574560"/>
          </a:xfrm>
          <a:custGeom>
            <a:avLst/>
            <a:gdLst/>
            <a:ahLst/>
            <a:rect l="l" t="t" r="r" b="b"/>
            <a:pathLst>
              <a:path w="921" h="725">
                <a:moveTo>
                  <a:pt x="841" y="622"/>
                </a:moveTo>
                <a:lnTo>
                  <a:pt x="844" y="607"/>
                </a:lnTo>
                <a:lnTo>
                  <a:pt x="792" y="595"/>
                </a:lnTo>
                <a:lnTo>
                  <a:pt x="791" y="595"/>
                </a:lnTo>
                <a:lnTo>
                  <a:pt x="789" y="595"/>
                </a:lnTo>
                <a:lnTo>
                  <a:pt x="702" y="634"/>
                </a:lnTo>
                <a:lnTo>
                  <a:pt x="703" y="641"/>
                </a:lnTo>
                <a:lnTo>
                  <a:pt x="703" y="634"/>
                </a:lnTo>
                <a:lnTo>
                  <a:pt x="709" y="636"/>
                </a:lnTo>
                <a:lnTo>
                  <a:pt x="673" y="609"/>
                </a:lnTo>
                <a:lnTo>
                  <a:pt x="671" y="607"/>
                </a:lnTo>
                <a:lnTo>
                  <a:pt x="634" y="595"/>
                </a:lnTo>
                <a:lnTo>
                  <a:pt x="629" y="595"/>
                </a:lnTo>
                <a:lnTo>
                  <a:pt x="595" y="607"/>
                </a:lnTo>
                <a:lnTo>
                  <a:pt x="597" y="615"/>
                </a:lnTo>
                <a:lnTo>
                  <a:pt x="598" y="607"/>
                </a:lnTo>
                <a:lnTo>
                  <a:pt x="559" y="595"/>
                </a:lnTo>
                <a:lnTo>
                  <a:pt x="558" y="595"/>
                </a:lnTo>
                <a:lnTo>
                  <a:pt x="552" y="597"/>
                </a:lnTo>
                <a:lnTo>
                  <a:pt x="552" y="597"/>
                </a:lnTo>
                <a:lnTo>
                  <a:pt x="517" y="636"/>
                </a:lnTo>
                <a:lnTo>
                  <a:pt x="522" y="641"/>
                </a:lnTo>
                <a:lnTo>
                  <a:pt x="520" y="634"/>
                </a:lnTo>
                <a:lnTo>
                  <a:pt x="470" y="647"/>
                </a:lnTo>
                <a:lnTo>
                  <a:pt x="467" y="648"/>
                </a:lnTo>
                <a:lnTo>
                  <a:pt x="467" y="648"/>
                </a:lnTo>
                <a:lnTo>
                  <a:pt x="454" y="663"/>
                </a:lnTo>
                <a:lnTo>
                  <a:pt x="453" y="668"/>
                </a:lnTo>
                <a:lnTo>
                  <a:pt x="453" y="691"/>
                </a:lnTo>
                <a:lnTo>
                  <a:pt x="460" y="691"/>
                </a:lnTo>
                <a:lnTo>
                  <a:pt x="454" y="686"/>
                </a:lnTo>
                <a:lnTo>
                  <a:pt x="454" y="686"/>
                </a:lnTo>
                <a:lnTo>
                  <a:pt x="428" y="713"/>
                </a:lnTo>
                <a:lnTo>
                  <a:pt x="433" y="718"/>
                </a:lnTo>
                <a:lnTo>
                  <a:pt x="435" y="711"/>
                </a:lnTo>
                <a:lnTo>
                  <a:pt x="351" y="684"/>
                </a:lnTo>
                <a:lnTo>
                  <a:pt x="278" y="661"/>
                </a:lnTo>
                <a:lnTo>
                  <a:pt x="278" y="661"/>
                </a:lnTo>
                <a:lnTo>
                  <a:pt x="180" y="647"/>
                </a:lnTo>
                <a:lnTo>
                  <a:pt x="178" y="654"/>
                </a:lnTo>
                <a:lnTo>
                  <a:pt x="180" y="647"/>
                </a:lnTo>
                <a:lnTo>
                  <a:pt x="134" y="634"/>
                </a:lnTo>
                <a:lnTo>
                  <a:pt x="132" y="641"/>
                </a:lnTo>
                <a:lnTo>
                  <a:pt x="138" y="636"/>
                </a:lnTo>
                <a:lnTo>
                  <a:pt x="139" y="640"/>
                </a:lnTo>
                <a:lnTo>
                  <a:pt x="114" y="563"/>
                </a:lnTo>
                <a:lnTo>
                  <a:pt x="113" y="559"/>
                </a:lnTo>
                <a:lnTo>
                  <a:pt x="109" y="558"/>
                </a:lnTo>
                <a:lnTo>
                  <a:pt x="70" y="545"/>
                </a:lnTo>
                <a:lnTo>
                  <a:pt x="68" y="545"/>
                </a:lnTo>
                <a:lnTo>
                  <a:pt x="20" y="545"/>
                </a:lnTo>
                <a:lnTo>
                  <a:pt x="20" y="552"/>
                </a:lnTo>
                <a:lnTo>
                  <a:pt x="25" y="547"/>
                </a:lnTo>
                <a:lnTo>
                  <a:pt x="13" y="534"/>
                </a:lnTo>
                <a:lnTo>
                  <a:pt x="8" y="540"/>
                </a:lnTo>
                <a:lnTo>
                  <a:pt x="15" y="542"/>
                </a:lnTo>
                <a:lnTo>
                  <a:pt x="40" y="442"/>
                </a:lnTo>
                <a:lnTo>
                  <a:pt x="54" y="365"/>
                </a:lnTo>
                <a:lnTo>
                  <a:pt x="56" y="364"/>
                </a:lnTo>
                <a:lnTo>
                  <a:pt x="56" y="339"/>
                </a:lnTo>
                <a:lnTo>
                  <a:pt x="56" y="287"/>
                </a:lnTo>
                <a:lnTo>
                  <a:pt x="47" y="287"/>
                </a:lnTo>
                <a:lnTo>
                  <a:pt x="52" y="292"/>
                </a:lnTo>
                <a:lnTo>
                  <a:pt x="50" y="294"/>
                </a:lnTo>
                <a:lnTo>
                  <a:pt x="72" y="284"/>
                </a:lnTo>
                <a:lnTo>
                  <a:pt x="73" y="282"/>
                </a:lnTo>
                <a:lnTo>
                  <a:pt x="75" y="278"/>
                </a:lnTo>
                <a:lnTo>
                  <a:pt x="100" y="189"/>
                </a:lnTo>
                <a:lnTo>
                  <a:pt x="93" y="187"/>
                </a:lnTo>
                <a:lnTo>
                  <a:pt x="98" y="193"/>
                </a:lnTo>
                <a:lnTo>
                  <a:pt x="138" y="152"/>
                </a:lnTo>
                <a:lnTo>
                  <a:pt x="139" y="150"/>
                </a:lnTo>
                <a:lnTo>
                  <a:pt x="152" y="114"/>
                </a:lnTo>
                <a:lnTo>
                  <a:pt x="145" y="111"/>
                </a:lnTo>
                <a:lnTo>
                  <a:pt x="150" y="116"/>
                </a:lnTo>
                <a:lnTo>
                  <a:pt x="150" y="118"/>
                </a:lnTo>
                <a:lnTo>
                  <a:pt x="244" y="43"/>
                </a:lnTo>
                <a:lnTo>
                  <a:pt x="239" y="36"/>
                </a:lnTo>
                <a:lnTo>
                  <a:pt x="243" y="43"/>
                </a:lnTo>
                <a:lnTo>
                  <a:pt x="319" y="15"/>
                </a:lnTo>
                <a:lnTo>
                  <a:pt x="315" y="8"/>
                </a:lnTo>
                <a:lnTo>
                  <a:pt x="312" y="15"/>
                </a:lnTo>
                <a:lnTo>
                  <a:pt x="342" y="33"/>
                </a:lnTo>
                <a:lnTo>
                  <a:pt x="396" y="65"/>
                </a:lnTo>
                <a:lnTo>
                  <a:pt x="399" y="66"/>
                </a:lnTo>
                <a:lnTo>
                  <a:pt x="472" y="66"/>
                </a:lnTo>
                <a:lnTo>
                  <a:pt x="472" y="57"/>
                </a:lnTo>
                <a:lnTo>
                  <a:pt x="469" y="65"/>
                </a:lnTo>
                <a:lnTo>
                  <a:pt x="566" y="118"/>
                </a:lnTo>
                <a:lnTo>
                  <a:pt x="570" y="120"/>
                </a:lnTo>
                <a:lnTo>
                  <a:pt x="643" y="120"/>
                </a:lnTo>
                <a:lnTo>
                  <a:pt x="643" y="111"/>
                </a:lnTo>
                <a:lnTo>
                  <a:pt x="638" y="116"/>
                </a:lnTo>
                <a:lnTo>
                  <a:pt x="698" y="178"/>
                </a:lnTo>
                <a:lnTo>
                  <a:pt x="703" y="173"/>
                </a:lnTo>
                <a:lnTo>
                  <a:pt x="696" y="175"/>
                </a:lnTo>
                <a:lnTo>
                  <a:pt x="711" y="278"/>
                </a:lnTo>
                <a:lnTo>
                  <a:pt x="712" y="280"/>
                </a:lnTo>
                <a:lnTo>
                  <a:pt x="748" y="342"/>
                </a:lnTo>
                <a:lnTo>
                  <a:pt x="753" y="339"/>
                </a:lnTo>
                <a:lnTo>
                  <a:pt x="746" y="339"/>
                </a:lnTo>
                <a:lnTo>
                  <a:pt x="746" y="337"/>
                </a:lnTo>
                <a:lnTo>
                  <a:pt x="736" y="362"/>
                </a:lnTo>
                <a:lnTo>
                  <a:pt x="736" y="364"/>
                </a:lnTo>
                <a:lnTo>
                  <a:pt x="736" y="367"/>
                </a:lnTo>
                <a:lnTo>
                  <a:pt x="746" y="394"/>
                </a:lnTo>
                <a:lnTo>
                  <a:pt x="748" y="396"/>
                </a:lnTo>
                <a:lnTo>
                  <a:pt x="753" y="399"/>
                </a:lnTo>
                <a:lnTo>
                  <a:pt x="842" y="410"/>
                </a:lnTo>
                <a:lnTo>
                  <a:pt x="842" y="401"/>
                </a:lnTo>
                <a:lnTo>
                  <a:pt x="837" y="406"/>
                </a:lnTo>
                <a:lnTo>
                  <a:pt x="835" y="403"/>
                </a:lnTo>
                <a:lnTo>
                  <a:pt x="846" y="465"/>
                </a:lnTo>
                <a:lnTo>
                  <a:pt x="848" y="469"/>
                </a:lnTo>
                <a:lnTo>
                  <a:pt x="853" y="470"/>
                </a:lnTo>
                <a:lnTo>
                  <a:pt x="858" y="469"/>
                </a:lnTo>
                <a:lnTo>
                  <a:pt x="858" y="469"/>
                </a:lnTo>
                <a:lnTo>
                  <a:pt x="880" y="445"/>
                </a:lnTo>
                <a:lnTo>
                  <a:pt x="874" y="440"/>
                </a:lnTo>
                <a:lnTo>
                  <a:pt x="874" y="447"/>
                </a:lnTo>
                <a:lnTo>
                  <a:pt x="880" y="445"/>
                </a:lnTo>
                <a:lnTo>
                  <a:pt x="869" y="445"/>
                </a:lnTo>
                <a:lnTo>
                  <a:pt x="894" y="469"/>
                </a:lnTo>
                <a:lnTo>
                  <a:pt x="899" y="463"/>
                </a:lnTo>
                <a:lnTo>
                  <a:pt x="892" y="463"/>
                </a:lnTo>
                <a:lnTo>
                  <a:pt x="892" y="479"/>
                </a:lnTo>
                <a:lnTo>
                  <a:pt x="892" y="479"/>
                </a:lnTo>
                <a:lnTo>
                  <a:pt x="894" y="485"/>
                </a:lnTo>
                <a:lnTo>
                  <a:pt x="896" y="486"/>
                </a:lnTo>
                <a:lnTo>
                  <a:pt x="910" y="497"/>
                </a:lnTo>
                <a:lnTo>
                  <a:pt x="913" y="490"/>
                </a:lnTo>
                <a:lnTo>
                  <a:pt x="908" y="485"/>
                </a:lnTo>
                <a:lnTo>
                  <a:pt x="906" y="490"/>
                </a:lnTo>
                <a:lnTo>
                  <a:pt x="908" y="495"/>
                </a:lnTo>
                <a:lnTo>
                  <a:pt x="908" y="485"/>
                </a:lnTo>
                <a:lnTo>
                  <a:pt x="881" y="510"/>
                </a:lnTo>
                <a:lnTo>
                  <a:pt x="887" y="515"/>
                </a:lnTo>
                <a:lnTo>
                  <a:pt x="887" y="508"/>
                </a:lnTo>
                <a:lnTo>
                  <a:pt x="853" y="508"/>
                </a:lnTo>
                <a:lnTo>
                  <a:pt x="853" y="508"/>
                </a:lnTo>
                <a:lnTo>
                  <a:pt x="851" y="508"/>
                </a:lnTo>
                <a:lnTo>
                  <a:pt x="826" y="518"/>
                </a:lnTo>
                <a:lnTo>
                  <a:pt x="828" y="526"/>
                </a:lnTo>
                <a:lnTo>
                  <a:pt x="828" y="518"/>
                </a:lnTo>
                <a:lnTo>
                  <a:pt x="816" y="518"/>
                </a:lnTo>
                <a:lnTo>
                  <a:pt x="816" y="518"/>
                </a:lnTo>
                <a:lnTo>
                  <a:pt x="810" y="520"/>
                </a:lnTo>
                <a:lnTo>
                  <a:pt x="808" y="526"/>
                </a:lnTo>
                <a:lnTo>
                  <a:pt x="810" y="531"/>
                </a:lnTo>
                <a:lnTo>
                  <a:pt x="848" y="570"/>
                </a:lnTo>
                <a:lnTo>
                  <a:pt x="853" y="565"/>
                </a:lnTo>
                <a:lnTo>
                  <a:pt x="846" y="563"/>
                </a:lnTo>
                <a:lnTo>
                  <a:pt x="835" y="613"/>
                </a:lnTo>
                <a:lnTo>
                  <a:pt x="849" y="616"/>
                </a:lnTo>
                <a:lnTo>
                  <a:pt x="860" y="567"/>
                </a:lnTo>
                <a:lnTo>
                  <a:pt x="860" y="565"/>
                </a:lnTo>
                <a:lnTo>
                  <a:pt x="858" y="559"/>
                </a:lnTo>
                <a:lnTo>
                  <a:pt x="821" y="520"/>
                </a:lnTo>
                <a:lnTo>
                  <a:pt x="816" y="533"/>
                </a:lnTo>
                <a:lnTo>
                  <a:pt x="821" y="531"/>
                </a:lnTo>
                <a:lnTo>
                  <a:pt x="823" y="526"/>
                </a:lnTo>
                <a:lnTo>
                  <a:pt x="816" y="526"/>
                </a:lnTo>
                <a:lnTo>
                  <a:pt x="816" y="534"/>
                </a:lnTo>
                <a:lnTo>
                  <a:pt x="828" y="534"/>
                </a:lnTo>
                <a:lnTo>
                  <a:pt x="828" y="533"/>
                </a:lnTo>
                <a:lnTo>
                  <a:pt x="832" y="533"/>
                </a:lnTo>
                <a:lnTo>
                  <a:pt x="857" y="522"/>
                </a:lnTo>
                <a:lnTo>
                  <a:pt x="853" y="515"/>
                </a:lnTo>
                <a:lnTo>
                  <a:pt x="853" y="524"/>
                </a:lnTo>
                <a:lnTo>
                  <a:pt x="887" y="524"/>
                </a:lnTo>
                <a:lnTo>
                  <a:pt x="887" y="522"/>
                </a:lnTo>
                <a:lnTo>
                  <a:pt x="892" y="520"/>
                </a:lnTo>
                <a:lnTo>
                  <a:pt x="919" y="495"/>
                </a:lnTo>
                <a:lnTo>
                  <a:pt x="919" y="495"/>
                </a:lnTo>
                <a:lnTo>
                  <a:pt x="921" y="490"/>
                </a:lnTo>
                <a:lnTo>
                  <a:pt x="919" y="485"/>
                </a:lnTo>
                <a:lnTo>
                  <a:pt x="919" y="485"/>
                </a:lnTo>
                <a:lnTo>
                  <a:pt x="905" y="474"/>
                </a:lnTo>
                <a:lnTo>
                  <a:pt x="899" y="479"/>
                </a:lnTo>
                <a:lnTo>
                  <a:pt x="908" y="479"/>
                </a:lnTo>
                <a:lnTo>
                  <a:pt x="908" y="463"/>
                </a:lnTo>
                <a:lnTo>
                  <a:pt x="906" y="463"/>
                </a:lnTo>
                <a:lnTo>
                  <a:pt x="905" y="458"/>
                </a:lnTo>
                <a:lnTo>
                  <a:pt x="905" y="458"/>
                </a:lnTo>
                <a:lnTo>
                  <a:pt x="880" y="435"/>
                </a:lnTo>
                <a:lnTo>
                  <a:pt x="874" y="433"/>
                </a:lnTo>
                <a:lnTo>
                  <a:pt x="869" y="435"/>
                </a:lnTo>
                <a:lnTo>
                  <a:pt x="869" y="435"/>
                </a:lnTo>
                <a:lnTo>
                  <a:pt x="848" y="458"/>
                </a:lnTo>
                <a:lnTo>
                  <a:pt x="858" y="458"/>
                </a:lnTo>
                <a:lnTo>
                  <a:pt x="853" y="456"/>
                </a:lnTo>
                <a:lnTo>
                  <a:pt x="848" y="458"/>
                </a:lnTo>
                <a:lnTo>
                  <a:pt x="853" y="463"/>
                </a:lnTo>
                <a:lnTo>
                  <a:pt x="860" y="463"/>
                </a:lnTo>
                <a:lnTo>
                  <a:pt x="849" y="401"/>
                </a:lnTo>
                <a:lnTo>
                  <a:pt x="848" y="396"/>
                </a:lnTo>
                <a:lnTo>
                  <a:pt x="844" y="394"/>
                </a:lnTo>
                <a:lnTo>
                  <a:pt x="755" y="383"/>
                </a:lnTo>
                <a:lnTo>
                  <a:pt x="759" y="385"/>
                </a:lnTo>
                <a:lnTo>
                  <a:pt x="753" y="390"/>
                </a:lnTo>
                <a:lnTo>
                  <a:pt x="760" y="389"/>
                </a:lnTo>
                <a:lnTo>
                  <a:pt x="750" y="362"/>
                </a:lnTo>
                <a:lnTo>
                  <a:pt x="743" y="364"/>
                </a:lnTo>
                <a:lnTo>
                  <a:pt x="750" y="367"/>
                </a:lnTo>
                <a:lnTo>
                  <a:pt x="760" y="342"/>
                </a:lnTo>
                <a:lnTo>
                  <a:pt x="760" y="339"/>
                </a:lnTo>
                <a:lnTo>
                  <a:pt x="760" y="335"/>
                </a:lnTo>
                <a:lnTo>
                  <a:pt x="725" y="273"/>
                </a:lnTo>
                <a:lnTo>
                  <a:pt x="718" y="276"/>
                </a:lnTo>
                <a:lnTo>
                  <a:pt x="727" y="276"/>
                </a:lnTo>
                <a:lnTo>
                  <a:pt x="712" y="173"/>
                </a:lnTo>
                <a:lnTo>
                  <a:pt x="709" y="168"/>
                </a:lnTo>
                <a:lnTo>
                  <a:pt x="648" y="105"/>
                </a:lnTo>
                <a:lnTo>
                  <a:pt x="648" y="105"/>
                </a:lnTo>
                <a:lnTo>
                  <a:pt x="643" y="104"/>
                </a:lnTo>
                <a:lnTo>
                  <a:pt x="570" y="104"/>
                </a:lnTo>
                <a:lnTo>
                  <a:pt x="570" y="111"/>
                </a:lnTo>
                <a:lnTo>
                  <a:pt x="574" y="105"/>
                </a:lnTo>
                <a:lnTo>
                  <a:pt x="476" y="52"/>
                </a:lnTo>
                <a:lnTo>
                  <a:pt x="472" y="50"/>
                </a:lnTo>
                <a:lnTo>
                  <a:pt x="399" y="50"/>
                </a:lnTo>
                <a:lnTo>
                  <a:pt x="399" y="57"/>
                </a:lnTo>
                <a:lnTo>
                  <a:pt x="403" y="52"/>
                </a:lnTo>
                <a:lnTo>
                  <a:pt x="349" y="20"/>
                </a:lnTo>
                <a:lnTo>
                  <a:pt x="319" y="2"/>
                </a:lnTo>
                <a:lnTo>
                  <a:pt x="315" y="0"/>
                </a:lnTo>
                <a:lnTo>
                  <a:pt x="314" y="0"/>
                </a:lnTo>
                <a:lnTo>
                  <a:pt x="237" y="29"/>
                </a:lnTo>
                <a:lnTo>
                  <a:pt x="235" y="31"/>
                </a:lnTo>
                <a:lnTo>
                  <a:pt x="141" y="105"/>
                </a:lnTo>
                <a:lnTo>
                  <a:pt x="139" y="105"/>
                </a:lnTo>
                <a:lnTo>
                  <a:pt x="138" y="111"/>
                </a:lnTo>
                <a:lnTo>
                  <a:pt x="138" y="109"/>
                </a:lnTo>
                <a:lnTo>
                  <a:pt x="125" y="145"/>
                </a:lnTo>
                <a:lnTo>
                  <a:pt x="132" y="146"/>
                </a:lnTo>
                <a:lnTo>
                  <a:pt x="127" y="141"/>
                </a:lnTo>
                <a:lnTo>
                  <a:pt x="88" y="182"/>
                </a:lnTo>
                <a:lnTo>
                  <a:pt x="86" y="187"/>
                </a:lnTo>
                <a:lnTo>
                  <a:pt x="86" y="186"/>
                </a:lnTo>
                <a:lnTo>
                  <a:pt x="61" y="275"/>
                </a:lnTo>
                <a:lnTo>
                  <a:pt x="68" y="276"/>
                </a:lnTo>
                <a:lnTo>
                  <a:pt x="65" y="271"/>
                </a:lnTo>
                <a:lnTo>
                  <a:pt x="43" y="282"/>
                </a:lnTo>
                <a:lnTo>
                  <a:pt x="41" y="282"/>
                </a:lnTo>
                <a:lnTo>
                  <a:pt x="40" y="287"/>
                </a:lnTo>
                <a:lnTo>
                  <a:pt x="40" y="287"/>
                </a:lnTo>
                <a:lnTo>
                  <a:pt x="40" y="339"/>
                </a:lnTo>
                <a:lnTo>
                  <a:pt x="40" y="364"/>
                </a:lnTo>
                <a:lnTo>
                  <a:pt x="47" y="364"/>
                </a:lnTo>
                <a:lnTo>
                  <a:pt x="40" y="362"/>
                </a:lnTo>
                <a:lnTo>
                  <a:pt x="25" y="438"/>
                </a:lnTo>
                <a:lnTo>
                  <a:pt x="0" y="538"/>
                </a:lnTo>
                <a:lnTo>
                  <a:pt x="0" y="540"/>
                </a:lnTo>
                <a:lnTo>
                  <a:pt x="2" y="545"/>
                </a:lnTo>
                <a:lnTo>
                  <a:pt x="15" y="558"/>
                </a:lnTo>
                <a:lnTo>
                  <a:pt x="15" y="558"/>
                </a:lnTo>
                <a:lnTo>
                  <a:pt x="20" y="561"/>
                </a:lnTo>
                <a:lnTo>
                  <a:pt x="68" y="561"/>
                </a:lnTo>
                <a:lnTo>
                  <a:pt x="68" y="552"/>
                </a:lnTo>
                <a:lnTo>
                  <a:pt x="66" y="559"/>
                </a:lnTo>
                <a:lnTo>
                  <a:pt x="105" y="572"/>
                </a:lnTo>
                <a:lnTo>
                  <a:pt x="102" y="570"/>
                </a:lnTo>
                <a:lnTo>
                  <a:pt x="107" y="565"/>
                </a:lnTo>
                <a:lnTo>
                  <a:pt x="100" y="568"/>
                </a:lnTo>
                <a:lnTo>
                  <a:pt x="125" y="645"/>
                </a:lnTo>
                <a:lnTo>
                  <a:pt x="127" y="647"/>
                </a:lnTo>
                <a:lnTo>
                  <a:pt x="130" y="648"/>
                </a:lnTo>
                <a:lnTo>
                  <a:pt x="177" y="661"/>
                </a:lnTo>
                <a:lnTo>
                  <a:pt x="178" y="663"/>
                </a:lnTo>
                <a:lnTo>
                  <a:pt x="276" y="677"/>
                </a:lnTo>
                <a:lnTo>
                  <a:pt x="276" y="668"/>
                </a:lnTo>
                <a:lnTo>
                  <a:pt x="275" y="675"/>
                </a:lnTo>
                <a:lnTo>
                  <a:pt x="348" y="698"/>
                </a:lnTo>
                <a:lnTo>
                  <a:pt x="431" y="725"/>
                </a:lnTo>
                <a:lnTo>
                  <a:pt x="433" y="725"/>
                </a:lnTo>
                <a:lnTo>
                  <a:pt x="438" y="723"/>
                </a:lnTo>
                <a:lnTo>
                  <a:pt x="465" y="696"/>
                </a:lnTo>
                <a:lnTo>
                  <a:pt x="465" y="696"/>
                </a:lnTo>
                <a:lnTo>
                  <a:pt x="467" y="691"/>
                </a:lnTo>
                <a:lnTo>
                  <a:pt x="469" y="691"/>
                </a:lnTo>
                <a:lnTo>
                  <a:pt x="469" y="668"/>
                </a:lnTo>
                <a:lnTo>
                  <a:pt x="460" y="668"/>
                </a:lnTo>
                <a:lnTo>
                  <a:pt x="465" y="673"/>
                </a:lnTo>
                <a:lnTo>
                  <a:pt x="477" y="659"/>
                </a:lnTo>
                <a:lnTo>
                  <a:pt x="472" y="654"/>
                </a:lnTo>
                <a:lnTo>
                  <a:pt x="474" y="661"/>
                </a:lnTo>
                <a:lnTo>
                  <a:pt x="524" y="648"/>
                </a:lnTo>
                <a:lnTo>
                  <a:pt x="527" y="647"/>
                </a:lnTo>
                <a:lnTo>
                  <a:pt x="527" y="647"/>
                </a:lnTo>
                <a:lnTo>
                  <a:pt x="563" y="607"/>
                </a:lnTo>
                <a:lnTo>
                  <a:pt x="558" y="602"/>
                </a:lnTo>
                <a:lnTo>
                  <a:pt x="556" y="609"/>
                </a:lnTo>
                <a:lnTo>
                  <a:pt x="595" y="622"/>
                </a:lnTo>
                <a:lnTo>
                  <a:pt x="600" y="622"/>
                </a:lnTo>
                <a:lnTo>
                  <a:pt x="634" y="609"/>
                </a:lnTo>
                <a:lnTo>
                  <a:pt x="631" y="602"/>
                </a:lnTo>
                <a:lnTo>
                  <a:pt x="629" y="609"/>
                </a:lnTo>
                <a:lnTo>
                  <a:pt x="666" y="622"/>
                </a:lnTo>
                <a:lnTo>
                  <a:pt x="668" y="615"/>
                </a:lnTo>
                <a:lnTo>
                  <a:pt x="664" y="622"/>
                </a:lnTo>
                <a:lnTo>
                  <a:pt x="700" y="648"/>
                </a:lnTo>
                <a:lnTo>
                  <a:pt x="703" y="648"/>
                </a:lnTo>
                <a:lnTo>
                  <a:pt x="707" y="648"/>
                </a:lnTo>
                <a:lnTo>
                  <a:pt x="794" y="609"/>
                </a:lnTo>
                <a:lnTo>
                  <a:pt x="791" y="602"/>
                </a:lnTo>
                <a:lnTo>
                  <a:pt x="789" y="609"/>
                </a:lnTo>
                <a:lnTo>
                  <a:pt x="841" y="622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1" name=""/>
          <p:cNvSpPr/>
          <p:nvPr/>
        </p:nvSpPr>
        <p:spPr>
          <a:xfrm>
            <a:off x="4932360" y="2571840"/>
            <a:ext cx="431640" cy="282600"/>
          </a:xfrm>
          <a:custGeom>
            <a:avLst/>
            <a:gdLst/>
            <a:ahLst/>
            <a:rect l="l" t="t" r="r" b="b"/>
            <a:pathLst>
              <a:path w="545" h="356">
                <a:moveTo>
                  <a:pt x="22" y="217"/>
                </a:moveTo>
                <a:lnTo>
                  <a:pt x="47" y="251"/>
                </a:lnTo>
                <a:lnTo>
                  <a:pt x="93" y="251"/>
                </a:lnTo>
                <a:lnTo>
                  <a:pt x="105" y="251"/>
                </a:lnTo>
                <a:lnTo>
                  <a:pt x="70" y="286"/>
                </a:lnTo>
                <a:lnTo>
                  <a:pt x="13" y="299"/>
                </a:lnTo>
                <a:lnTo>
                  <a:pt x="0" y="332"/>
                </a:lnTo>
                <a:lnTo>
                  <a:pt x="13" y="356"/>
                </a:lnTo>
                <a:lnTo>
                  <a:pt x="34" y="356"/>
                </a:lnTo>
                <a:lnTo>
                  <a:pt x="22" y="332"/>
                </a:lnTo>
                <a:lnTo>
                  <a:pt x="22" y="320"/>
                </a:lnTo>
                <a:lnTo>
                  <a:pt x="57" y="299"/>
                </a:lnTo>
                <a:lnTo>
                  <a:pt x="93" y="320"/>
                </a:lnTo>
                <a:lnTo>
                  <a:pt x="128" y="299"/>
                </a:lnTo>
                <a:lnTo>
                  <a:pt x="173" y="320"/>
                </a:lnTo>
                <a:lnTo>
                  <a:pt x="208" y="308"/>
                </a:lnTo>
                <a:lnTo>
                  <a:pt x="208" y="286"/>
                </a:lnTo>
                <a:lnTo>
                  <a:pt x="219" y="286"/>
                </a:lnTo>
                <a:lnTo>
                  <a:pt x="244" y="320"/>
                </a:lnTo>
                <a:lnTo>
                  <a:pt x="265" y="320"/>
                </a:lnTo>
                <a:lnTo>
                  <a:pt x="383" y="308"/>
                </a:lnTo>
                <a:lnTo>
                  <a:pt x="394" y="251"/>
                </a:lnTo>
                <a:lnTo>
                  <a:pt x="522" y="195"/>
                </a:lnTo>
                <a:lnTo>
                  <a:pt x="522" y="138"/>
                </a:lnTo>
                <a:lnTo>
                  <a:pt x="545" y="71"/>
                </a:lnTo>
                <a:lnTo>
                  <a:pt x="440" y="46"/>
                </a:lnTo>
                <a:lnTo>
                  <a:pt x="440" y="0"/>
                </a:lnTo>
                <a:lnTo>
                  <a:pt x="427" y="0"/>
                </a:lnTo>
                <a:lnTo>
                  <a:pt x="394" y="23"/>
                </a:lnTo>
                <a:lnTo>
                  <a:pt x="349" y="128"/>
                </a:lnTo>
                <a:lnTo>
                  <a:pt x="232" y="172"/>
                </a:lnTo>
                <a:lnTo>
                  <a:pt x="139" y="172"/>
                </a:lnTo>
                <a:lnTo>
                  <a:pt x="22" y="21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2" name=""/>
          <p:cNvSpPr/>
          <p:nvPr/>
        </p:nvSpPr>
        <p:spPr>
          <a:xfrm>
            <a:off x="4925880" y="2565360"/>
            <a:ext cx="443160" cy="295200"/>
          </a:xfrm>
          <a:custGeom>
            <a:avLst/>
            <a:gdLst/>
            <a:ahLst/>
            <a:rect l="l" t="t" r="r" b="b"/>
            <a:pathLst>
              <a:path w="559" h="372">
                <a:moveTo>
                  <a:pt x="36" y="220"/>
                </a:moveTo>
                <a:lnTo>
                  <a:pt x="23" y="229"/>
                </a:lnTo>
                <a:lnTo>
                  <a:pt x="48" y="263"/>
                </a:lnTo>
                <a:lnTo>
                  <a:pt x="48" y="263"/>
                </a:lnTo>
                <a:lnTo>
                  <a:pt x="54" y="267"/>
                </a:lnTo>
                <a:lnTo>
                  <a:pt x="100" y="267"/>
                </a:lnTo>
                <a:lnTo>
                  <a:pt x="112" y="267"/>
                </a:lnTo>
                <a:lnTo>
                  <a:pt x="112" y="258"/>
                </a:lnTo>
                <a:lnTo>
                  <a:pt x="107" y="252"/>
                </a:lnTo>
                <a:lnTo>
                  <a:pt x="105" y="258"/>
                </a:lnTo>
                <a:lnTo>
                  <a:pt x="107" y="263"/>
                </a:lnTo>
                <a:lnTo>
                  <a:pt x="107" y="252"/>
                </a:lnTo>
                <a:lnTo>
                  <a:pt x="71" y="288"/>
                </a:lnTo>
                <a:lnTo>
                  <a:pt x="77" y="293"/>
                </a:lnTo>
                <a:lnTo>
                  <a:pt x="75" y="286"/>
                </a:lnTo>
                <a:lnTo>
                  <a:pt x="18" y="299"/>
                </a:lnTo>
                <a:lnTo>
                  <a:pt x="14" y="300"/>
                </a:lnTo>
                <a:lnTo>
                  <a:pt x="13" y="304"/>
                </a:lnTo>
                <a:lnTo>
                  <a:pt x="0" y="338"/>
                </a:lnTo>
                <a:lnTo>
                  <a:pt x="0" y="339"/>
                </a:lnTo>
                <a:lnTo>
                  <a:pt x="2" y="343"/>
                </a:lnTo>
                <a:lnTo>
                  <a:pt x="14" y="366"/>
                </a:lnTo>
                <a:lnTo>
                  <a:pt x="14" y="368"/>
                </a:lnTo>
                <a:lnTo>
                  <a:pt x="20" y="372"/>
                </a:lnTo>
                <a:lnTo>
                  <a:pt x="41" y="372"/>
                </a:lnTo>
                <a:lnTo>
                  <a:pt x="41" y="370"/>
                </a:lnTo>
                <a:lnTo>
                  <a:pt x="46" y="368"/>
                </a:lnTo>
                <a:lnTo>
                  <a:pt x="48" y="363"/>
                </a:lnTo>
                <a:lnTo>
                  <a:pt x="48" y="359"/>
                </a:lnTo>
                <a:lnTo>
                  <a:pt x="36" y="336"/>
                </a:lnTo>
                <a:lnTo>
                  <a:pt x="29" y="339"/>
                </a:lnTo>
                <a:lnTo>
                  <a:pt x="38" y="339"/>
                </a:lnTo>
                <a:lnTo>
                  <a:pt x="38" y="327"/>
                </a:lnTo>
                <a:lnTo>
                  <a:pt x="29" y="327"/>
                </a:lnTo>
                <a:lnTo>
                  <a:pt x="34" y="332"/>
                </a:lnTo>
                <a:lnTo>
                  <a:pt x="32" y="334"/>
                </a:lnTo>
                <a:lnTo>
                  <a:pt x="68" y="313"/>
                </a:lnTo>
                <a:lnTo>
                  <a:pt x="64" y="306"/>
                </a:lnTo>
                <a:lnTo>
                  <a:pt x="64" y="313"/>
                </a:lnTo>
                <a:lnTo>
                  <a:pt x="61" y="313"/>
                </a:lnTo>
                <a:lnTo>
                  <a:pt x="96" y="334"/>
                </a:lnTo>
                <a:lnTo>
                  <a:pt x="100" y="334"/>
                </a:lnTo>
                <a:lnTo>
                  <a:pt x="103" y="334"/>
                </a:lnTo>
                <a:lnTo>
                  <a:pt x="139" y="313"/>
                </a:lnTo>
                <a:lnTo>
                  <a:pt x="135" y="306"/>
                </a:lnTo>
                <a:lnTo>
                  <a:pt x="135" y="313"/>
                </a:lnTo>
                <a:lnTo>
                  <a:pt x="132" y="313"/>
                </a:lnTo>
                <a:lnTo>
                  <a:pt x="176" y="334"/>
                </a:lnTo>
                <a:lnTo>
                  <a:pt x="180" y="334"/>
                </a:lnTo>
                <a:lnTo>
                  <a:pt x="183" y="334"/>
                </a:lnTo>
                <a:lnTo>
                  <a:pt x="219" y="322"/>
                </a:lnTo>
                <a:lnTo>
                  <a:pt x="221" y="320"/>
                </a:lnTo>
                <a:lnTo>
                  <a:pt x="224" y="315"/>
                </a:lnTo>
                <a:lnTo>
                  <a:pt x="224" y="293"/>
                </a:lnTo>
                <a:lnTo>
                  <a:pt x="215" y="293"/>
                </a:lnTo>
                <a:lnTo>
                  <a:pt x="215" y="300"/>
                </a:lnTo>
                <a:lnTo>
                  <a:pt x="221" y="299"/>
                </a:lnTo>
                <a:lnTo>
                  <a:pt x="215" y="302"/>
                </a:lnTo>
                <a:lnTo>
                  <a:pt x="226" y="302"/>
                </a:lnTo>
                <a:lnTo>
                  <a:pt x="226" y="293"/>
                </a:lnTo>
                <a:lnTo>
                  <a:pt x="221" y="299"/>
                </a:lnTo>
                <a:lnTo>
                  <a:pt x="246" y="332"/>
                </a:lnTo>
                <a:lnTo>
                  <a:pt x="246" y="332"/>
                </a:lnTo>
                <a:lnTo>
                  <a:pt x="251" y="336"/>
                </a:lnTo>
                <a:lnTo>
                  <a:pt x="272" y="336"/>
                </a:lnTo>
                <a:lnTo>
                  <a:pt x="274" y="336"/>
                </a:lnTo>
                <a:lnTo>
                  <a:pt x="392" y="323"/>
                </a:lnTo>
                <a:lnTo>
                  <a:pt x="395" y="320"/>
                </a:lnTo>
                <a:lnTo>
                  <a:pt x="397" y="316"/>
                </a:lnTo>
                <a:lnTo>
                  <a:pt x="408" y="259"/>
                </a:lnTo>
                <a:lnTo>
                  <a:pt x="401" y="258"/>
                </a:lnTo>
                <a:lnTo>
                  <a:pt x="406" y="263"/>
                </a:lnTo>
                <a:lnTo>
                  <a:pt x="404" y="265"/>
                </a:lnTo>
                <a:lnTo>
                  <a:pt x="532" y="210"/>
                </a:lnTo>
                <a:lnTo>
                  <a:pt x="534" y="208"/>
                </a:lnTo>
                <a:lnTo>
                  <a:pt x="538" y="202"/>
                </a:lnTo>
                <a:lnTo>
                  <a:pt x="538" y="145"/>
                </a:lnTo>
                <a:lnTo>
                  <a:pt x="529" y="145"/>
                </a:lnTo>
                <a:lnTo>
                  <a:pt x="536" y="149"/>
                </a:lnTo>
                <a:lnTo>
                  <a:pt x="559" y="81"/>
                </a:lnTo>
                <a:lnTo>
                  <a:pt x="559" y="78"/>
                </a:lnTo>
                <a:lnTo>
                  <a:pt x="557" y="72"/>
                </a:lnTo>
                <a:lnTo>
                  <a:pt x="554" y="71"/>
                </a:lnTo>
                <a:lnTo>
                  <a:pt x="449" y="46"/>
                </a:lnTo>
                <a:lnTo>
                  <a:pt x="447" y="53"/>
                </a:lnTo>
                <a:lnTo>
                  <a:pt x="454" y="53"/>
                </a:lnTo>
                <a:lnTo>
                  <a:pt x="452" y="48"/>
                </a:lnTo>
                <a:lnTo>
                  <a:pt x="456" y="53"/>
                </a:lnTo>
                <a:lnTo>
                  <a:pt x="456" y="7"/>
                </a:lnTo>
                <a:lnTo>
                  <a:pt x="454" y="7"/>
                </a:lnTo>
                <a:lnTo>
                  <a:pt x="452" y="1"/>
                </a:lnTo>
                <a:lnTo>
                  <a:pt x="447" y="0"/>
                </a:lnTo>
                <a:lnTo>
                  <a:pt x="434" y="0"/>
                </a:lnTo>
                <a:lnTo>
                  <a:pt x="434" y="0"/>
                </a:lnTo>
                <a:lnTo>
                  <a:pt x="431" y="1"/>
                </a:lnTo>
                <a:lnTo>
                  <a:pt x="397" y="24"/>
                </a:lnTo>
                <a:lnTo>
                  <a:pt x="393" y="28"/>
                </a:lnTo>
                <a:lnTo>
                  <a:pt x="349" y="133"/>
                </a:lnTo>
                <a:lnTo>
                  <a:pt x="356" y="135"/>
                </a:lnTo>
                <a:lnTo>
                  <a:pt x="354" y="128"/>
                </a:lnTo>
                <a:lnTo>
                  <a:pt x="237" y="172"/>
                </a:lnTo>
                <a:lnTo>
                  <a:pt x="239" y="179"/>
                </a:lnTo>
                <a:lnTo>
                  <a:pt x="239" y="172"/>
                </a:lnTo>
                <a:lnTo>
                  <a:pt x="146" y="172"/>
                </a:lnTo>
                <a:lnTo>
                  <a:pt x="144" y="172"/>
                </a:lnTo>
                <a:lnTo>
                  <a:pt x="27" y="217"/>
                </a:lnTo>
                <a:lnTo>
                  <a:pt x="32" y="231"/>
                </a:lnTo>
                <a:lnTo>
                  <a:pt x="150" y="186"/>
                </a:lnTo>
                <a:lnTo>
                  <a:pt x="146" y="179"/>
                </a:lnTo>
                <a:lnTo>
                  <a:pt x="146" y="188"/>
                </a:lnTo>
                <a:lnTo>
                  <a:pt x="239" y="188"/>
                </a:lnTo>
                <a:lnTo>
                  <a:pt x="242" y="186"/>
                </a:lnTo>
                <a:lnTo>
                  <a:pt x="360" y="142"/>
                </a:lnTo>
                <a:lnTo>
                  <a:pt x="361" y="140"/>
                </a:lnTo>
                <a:lnTo>
                  <a:pt x="363" y="138"/>
                </a:lnTo>
                <a:lnTo>
                  <a:pt x="408" y="33"/>
                </a:lnTo>
                <a:lnTo>
                  <a:pt x="401" y="30"/>
                </a:lnTo>
                <a:lnTo>
                  <a:pt x="406" y="37"/>
                </a:lnTo>
                <a:lnTo>
                  <a:pt x="440" y="14"/>
                </a:lnTo>
                <a:lnTo>
                  <a:pt x="434" y="7"/>
                </a:lnTo>
                <a:lnTo>
                  <a:pt x="434" y="16"/>
                </a:lnTo>
                <a:lnTo>
                  <a:pt x="447" y="16"/>
                </a:lnTo>
                <a:lnTo>
                  <a:pt x="440" y="7"/>
                </a:lnTo>
                <a:lnTo>
                  <a:pt x="442" y="12"/>
                </a:lnTo>
                <a:lnTo>
                  <a:pt x="447" y="7"/>
                </a:lnTo>
                <a:lnTo>
                  <a:pt x="440" y="7"/>
                </a:lnTo>
                <a:lnTo>
                  <a:pt x="440" y="53"/>
                </a:lnTo>
                <a:lnTo>
                  <a:pt x="440" y="53"/>
                </a:lnTo>
                <a:lnTo>
                  <a:pt x="442" y="58"/>
                </a:lnTo>
                <a:lnTo>
                  <a:pt x="445" y="60"/>
                </a:lnTo>
                <a:lnTo>
                  <a:pt x="550" y="85"/>
                </a:lnTo>
                <a:lnTo>
                  <a:pt x="545" y="78"/>
                </a:lnTo>
                <a:lnTo>
                  <a:pt x="547" y="83"/>
                </a:lnTo>
                <a:lnTo>
                  <a:pt x="552" y="78"/>
                </a:lnTo>
                <a:lnTo>
                  <a:pt x="545" y="76"/>
                </a:lnTo>
                <a:lnTo>
                  <a:pt x="522" y="144"/>
                </a:lnTo>
                <a:lnTo>
                  <a:pt x="522" y="145"/>
                </a:lnTo>
                <a:lnTo>
                  <a:pt x="522" y="202"/>
                </a:lnTo>
                <a:lnTo>
                  <a:pt x="529" y="202"/>
                </a:lnTo>
                <a:lnTo>
                  <a:pt x="527" y="195"/>
                </a:lnTo>
                <a:lnTo>
                  <a:pt x="399" y="250"/>
                </a:lnTo>
                <a:lnTo>
                  <a:pt x="395" y="252"/>
                </a:lnTo>
                <a:lnTo>
                  <a:pt x="393" y="258"/>
                </a:lnTo>
                <a:lnTo>
                  <a:pt x="393" y="256"/>
                </a:lnTo>
                <a:lnTo>
                  <a:pt x="383" y="313"/>
                </a:lnTo>
                <a:lnTo>
                  <a:pt x="385" y="309"/>
                </a:lnTo>
                <a:lnTo>
                  <a:pt x="383" y="315"/>
                </a:lnTo>
                <a:lnTo>
                  <a:pt x="390" y="315"/>
                </a:lnTo>
                <a:lnTo>
                  <a:pt x="390" y="307"/>
                </a:lnTo>
                <a:lnTo>
                  <a:pt x="272" y="320"/>
                </a:lnTo>
                <a:lnTo>
                  <a:pt x="272" y="327"/>
                </a:lnTo>
                <a:lnTo>
                  <a:pt x="272" y="320"/>
                </a:lnTo>
                <a:lnTo>
                  <a:pt x="251" y="320"/>
                </a:lnTo>
                <a:lnTo>
                  <a:pt x="251" y="327"/>
                </a:lnTo>
                <a:lnTo>
                  <a:pt x="258" y="323"/>
                </a:lnTo>
                <a:lnTo>
                  <a:pt x="233" y="290"/>
                </a:lnTo>
                <a:lnTo>
                  <a:pt x="232" y="288"/>
                </a:lnTo>
                <a:lnTo>
                  <a:pt x="226" y="286"/>
                </a:lnTo>
                <a:lnTo>
                  <a:pt x="215" y="286"/>
                </a:lnTo>
                <a:lnTo>
                  <a:pt x="215" y="286"/>
                </a:lnTo>
                <a:lnTo>
                  <a:pt x="210" y="288"/>
                </a:lnTo>
                <a:lnTo>
                  <a:pt x="208" y="293"/>
                </a:lnTo>
                <a:lnTo>
                  <a:pt x="208" y="293"/>
                </a:lnTo>
                <a:lnTo>
                  <a:pt x="208" y="315"/>
                </a:lnTo>
                <a:lnTo>
                  <a:pt x="210" y="309"/>
                </a:lnTo>
                <a:lnTo>
                  <a:pt x="208" y="315"/>
                </a:lnTo>
                <a:lnTo>
                  <a:pt x="215" y="315"/>
                </a:lnTo>
                <a:lnTo>
                  <a:pt x="214" y="307"/>
                </a:lnTo>
                <a:lnTo>
                  <a:pt x="178" y="320"/>
                </a:lnTo>
                <a:lnTo>
                  <a:pt x="180" y="327"/>
                </a:lnTo>
                <a:lnTo>
                  <a:pt x="183" y="322"/>
                </a:lnTo>
                <a:lnTo>
                  <a:pt x="139" y="300"/>
                </a:lnTo>
                <a:lnTo>
                  <a:pt x="135" y="299"/>
                </a:lnTo>
                <a:lnTo>
                  <a:pt x="132" y="300"/>
                </a:lnTo>
                <a:lnTo>
                  <a:pt x="96" y="322"/>
                </a:lnTo>
                <a:lnTo>
                  <a:pt x="100" y="320"/>
                </a:lnTo>
                <a:lnTo>
                  <a:pt x="100" y="327"/>
                </a:lnTo>
                <a:lnTo>
                  <a:pt x="103" y="322"/>
                </a:lnTo>
                <a:lnTo>
                  <a:pt x="68" y="300"/>
                </a:lnTo>
                <a:lnTo>
                  <a:pt x="64" y="299"/>
                </a:lnTo>
                <a:lnTo>
                  <a:pt x="61" y="300"/>
                </a:lnTo>
                <a:lnTo>
                  <a:pt x="25" y="322"/>
                </a:lnTo>
                <a:lnTo>
                  <a:pt x="23" y="322"/>
                </a:lnTo>
                <a:lnTo>
                  <a:pt x="21" y="327"/>
                </a:lnTo>
                <a:lnTo>
                  <a:pt x="21" y="327"/>
                </a:lnTo>
                <a:lnTo>
                  <a:pt x="21" y="339"/>
                </a:lnTo>
                <a:lnTo>
                  <a:pt x="21" y="339"/>
                </a:lnTo>
                <a:lnTo>
                  <a:pt x="23" y="343"/>
                </a:lnTo>
                <a:lnTo>
                  <a:pt x="36" y="366"/>
                </a:lnTo>
                <a:lnTo>
                  <a:pt x="41" y="356"/>
                </a:lnTo>
                <a:lnTo>
                  <a:pt x="36" y="357"/>
                </a:lnTo>
                <a:lnTo>
                  <a:pt x="34" y="363"/>
                </a:lnTo>
                <a:lnTo>
                  <a:pt x="41" y="363"/>
                </a:lnTo>
                <a:lnTo>
                  <a:pt x="41" y="356"/>
                </a:lnTo>
                <a:lnTo>
                  <a:pt x="20" y="356"/>
                </a:lnTo>
                <a:lnTo>
                  <a:pt x="20" y="363"/>
                </a:lnTo>
                <a:lnTo>
                  <a:pt x="27" y="359"/>
                </a:lnTo>
                <a:lnTo>
                  <a:pt x="14" y="336"/>
                </a:lnTo>
                <a:lnTo>
                  <a:pt x="7" y="339"/>
                </a:lnTo>
                <a:lnTo>
                  <a:pt x="14" y="343"/>
                </a:lnTo>
                <a:lnTo>
                  <a:pt x="27" y="309"/>
                </a:lnTo>
                <a:lnTo>
                  <a:pt x="25" y="311"/>
                </a:lnTo>
                <a:lnTo>
                  <a:pt x="27" y="306"/>
                </a:lnTo>
                <a:lnTo>
                  <a:pt x="20" y="306"/>
                </a:lnTo>
                <a:lnTo>
                  <a:pt x="21" y="313"/>
                </a:lnTo>
                <a:lnTo>
                  <a:pt x="78" y="300"/>
                </a:lnTo>
                <a:lnTo>
                  <a:pt x="82" y="299"/>
                </a:lnTo>
                <a:lnTo>
                  <a:pt x="118" y="263"/>
                </a:lnTo>
                <a:lnTo>
                  <a:pt x="118" y="263"/>
                </a:lnTo>
                <a:lnTo>
                  <a:pt x="119" y="258"/>
                </a:lnTo>
                <a:lnTo>
                  <a:pt x="118" y="252"/>
                </a:lnTo>
                <a:lnTo>
                  <a:pt x="112" y="250"/>
                </a:lnTo>
                <a:lnTo>
                  <a:pt x="100" y="250"/>
                </a:lnTo>
                <a:lnTo>
                  <a:pt x="54" y="250"/>
                </a:lnTo>
                <a:lnTo>
                  <a:pt x="54" y="258"/>
                </a:lnTo>
                <a:lnTo>
                  <a:pt x="61" y="254"/>
                </a:lnTo>
                <a:lnTo>
                  <a:pt x="36" y="220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3" name=""/>
          <p:cNvSpPr/>
          <p:nvPr/>
        </p:nvSpPr>
        <p:spPr>
          <a:xfrm>
            <a:off x="4932360" y="2571840"/>
            <a:ext cx="431640" cy="282600"/>
          </a:xfrm>
          <a:custGeom>
            <a:avLst/>
            <a:gdLst/>
            <a:ahLst/>
            <a:rect l="l" t="t" r="r" b="b"/>
            <a:pathLst>
              <a:path w="545" h="356">
                <a:moveTo>
                  <a:pt x="22" y="217"/>
                </a:moveTo>
                <a:lnTo>
                  <a:pt x="47" y="251"/>
                </a:lnTo>
                <a:lnTo>
                  <a:pt x="93" y="251"/>
                </a:lnTo>
                <a:lnTo>
                  <a:pt x="105" y="251"/>
                </a:lnTo>
                <a:lnTo>
                  <a:pt x="70" y="286"/>
                </a:lnTo>
                <a:lnTo>
                  <a:pt x="13" y="299"/>
                </a:lnTo>
                <a:lnTo>
                  <a:pt x="0" y="332"/>
                </a:lnTo>
                <a:lnTo>
                  <a:pt x="13" y="356"/>
                </a:lnTo>
                <a:lnTo>
                  <a:pt x="34" y="356"/>
                </a:lnTo>
                <a:lnTo>
                  <a:pt x="22" y="332"/>
                </a:lnTo>
                <a:lnTo>
                  <a:pt x="22" y="320"/>
                </a:lnTo>
                <a:lnTo>
                  <a:pt x="57" y="299"/>
                </a:lnTo>
                <a:lnTo>
                  <a:pt x="93" y="320"/>
                </a:lnTo>
                <a:lnTo>
                  <a:pt x="128" y="299"/>
                </a:lnTo>
                <a:lnTo>
                  <a:pt x="173" y="320"/>
                </a:lnTo>
                <a:lnTo>
                  <a:pt x="208" y="308"/>
                </a:lnTo>
                <a:lnTo>
                  <a:pt x="208" y="286"/>
                </a:lnTo>
                <a:lnTo>
                  <a:pt x="219" y="286"/>
                </a:lnTo>
                <a:lnTo>
                  <a:pt x="244" y="320"/>
                </a:lnTo>
                <a:lnTo>
                  <a:pt x="265" y="320"/>
                </a:lnTo>
                <a:lnTo>
                  <a:pt x="383" y="308"/>
                </a:lnTo>
                <a:lnTo>
                  <a:pt x="394" y="251"/>
                </a:lnTo>
                <a:lnTo>
                  <a:pt x="522" y="195"/>
                </a:lnTo>
                <a:lnTo>
                  <a:pt x="522" y="138"/>
                </a:lnTo>
                <a:lnTo>
                  <a:pt x="545" y="71"/>
                </a:lnTo>
                <a:lnTo>
                  <a:pt x="440" y="46"/>
                </a:lnTo>
                <a:lnTo>
                  <a:pt x="440" y="0"/>
                </a:lnTo>
                <a:lnTo>
                  <a:pt x="427" y="0"/>
                </a:lnTo>
                <a:lnTo>
                  <a:pt x="394" y="23"/>
                </a:lnTo>
                <a:lnTo>
                  <a:pt x="349" y="128"/>
                </a:lnTo>
                <a:lnTo>
                  <a:pt x="232" y="172"/>
                </a:lnTo>
                <a:lnTo>
                  <a:pt x="139" y="172"/>
                </a:lnTo>
                <a:lnTo>
                  <a:pt x="22" y="217"/>
                </a:lnTo>
                <a:close/>
              </a:path>
            </a:pathLst>
          </a:cu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4" name=""/>
          <p:cNvSpPr/>
          <p:nvPr/>
        </p:nvSpPr>
        <p:spPr>
          <a:xfrm>
            <a:off x="4925880" y="2565360"/>
            <a:ext cx="443160" cy="295200"/>
          </a:xfrm>
          <a:custGeom>
            <a:avLst/>
            <a:gdLst/>
            <a:ahLst/>
            <a:rect l="l" t="t" r="r" b="b"/>
            <a:pathLst>
              <a:path w="559" h="372">
                <a:moveTo>
                  <a:pt x="36" y="220"/>
                </a:moveTo>
                <a:lnTo>
                  <a:pt x="23" y="229"/>
                </a:lnTo>
                <a:lnTo>
                  <a:pt x="48" y="263"/>
                </a:lnTo>
                <a:lnTo>
                  <a:pt x="48" y="263"/>
                </a:lnTo>
                <a:lnTo>
                  <a:pt x="54" y="267"/>
                </a:lnTo>
                <a:lnTo>
                  <a:pt x="100" y="267"/>
                </a:lnTo>
                <a:lnTo>
                  <a:pt x="112" y="267"/>
                </a:lnTo>
                <a:lnTo>
                  <a:pt x="112" y="258"/>
                </a:lnTo>
                <a:lnTo>
                  <a:pt x="107" y="252"/>
                </a:lnTo>
                <a:lnTo>
                  <a:pt x="105" y="258"/>
                </a:lnTo>
                <a:lnTo>
                  <a:pt x="107" y="263"/>
                </a:lnTo>
                <a:lnTo>
                  <a:pt x="107" y="252"/>
                </a:lnTo>
                <a:lnTo>
                  <a:pt x="71" y="288"/>
                </a:lnTo>
                <a:lnTo>
                  <a:pt x="77" y="293"/>
                </a:lnTo>
                <a:lnTo>
                  <a:pt x="75" y="286"/>
                </a:lnTo>
                <a:lnTo>
                  <a:pt x="18" y="299"/>
                </a:lnTo>
                <a:lnTo>
                  <a:pt x="14" y="300"/>
                </a:lnTo>
                <a:lnTo>
                  <a:pt x="13" y="304"/>
                </a:lnTo>
                <a:lnTo>
                  <a:pt x="0" y="338"/>
                </a:lnTo>
                <a:lnTo>
                  <a:pt x="0" y="339"/>
                </a:lnTo>
                <a:lnTo>
                  <a:pt x="2" y="343"/>
                </a:lnTo>
                <a:lnTo>
                  <a:pt x="14" y="366"/>
                </a:lnTo>
                <a:lnTo>
                  <a:pt x="14" y="368"/>
                </a:lnTo>
                <a:lnTo>
                  <a:pt x="20" y="372"/>
                </a:lnTo>
                <a:lnTo>
                  <a:pt x="41" y="372"/>
                </a:lnTo>
                <a:lnTo>
                  <a:pt x="41" y="370"/>
                </a:lnTo>
                <a:lnTo>
                  <a:pt x="46" y="368"/>
                </a:lnTo>
                <a:lnTo>
                  <a:pt x="48" y="363"/>
                </a:lnTo>
                <a:lnTo>
                  <a:pt x="48" y="359"/>
                </a:lnTo>
                <a:lnTo>
                  <a:pt x="36" y="336"/>
                </a:lnTo>
                <a:lnTo>
                  <a:pt x="29" y="339"/>
                </a:lnTo>
                <a:lnTo>
                  <a:pt x="38" y="339"/>
                </a:lnTo>
                <a:lnTo>
                  <a:pt x="38" y="327"/>
                </a:lnTo>
                <a:lnTo>
                  <a:pt x="29" y="327"/>
                </a:lnTo>
                <a:lnTo>
                  <a:pt x="34" y="332"/>
                </a:lnTo>
                <a:lnTo>
                  <a:pt x="32" y="334"/>
                </a:lnTo>
                <a:lnTo>
                  <a:pt x="68" y="313"/>
                </a:lnTo>
                <a:lnTo>
                  <a:pt x="64" y="306"/>
                </a:lnTo>
                <a:lnTo>
                  <a:pt x="64" y="313"/>
                </a:lnTo>
                <a:lnTo>
                  <a:pt x="61" y="313"/>
                </a:lnTo>
                <a:lnTo>
                  <a:pt x="96" y="334"/>
                </a:lnTo>
                <a:lnTo>
                  <a:pt x="100" y="334"/>
                </a:lnTo>
                <a:lnTo>
                  <a:pt x="103" y="334"/>
                </a:lnTo>
                <a:lnTo>
                  <a:pt x="139" y="313"/>
                </a:lnTo>
                <a:lnTo>
                  <a:pt x="135" y="306"/>
                </a:lnTo>
                <a:lnTo>
                  <a:pt x="135" y="313"/>
                </a:lnTo>
                <a:lnTo>
                  <a:pt x="132" y="313"/>
                </a:lnTo>
                <a:lnTo>
                  <a:pt x="176" y="334"/>
                </a:lnTo>
                <a:lnTo>
                  <a:pt x="180" y="334"/>
                </a:lnTo>
                <a:lnTo>
                  <a:pt x="183" y="334"/>
                </a:lnTo>
                <a:lnTo>
                  <a:pt x="219" y="322"/>
                </a:lnTo>
                <a:lnTo>
                  <a:pt x="221" y="320"/>
                </a:lnTo>
                <a:lnTo>
                  <a:pt x="224" y="315"/>
                </a:lnTo>
                <a:lnTo>
                  <a:pt x="224" y="293"/>
                </a:lnTo>
                <a:lnTo>
                  <a:pt x="215" y="293"/>
                </a:lnTo>
                <a:lnTo>
                  <a:pt x="215" y="300"/>
                </a:lnTo>
                <a:lnTo>
                  <a:pt x="221" y="299"/>
                </a:lnTo>
                <a:lnTo>
                  <a:pt x="215" y="302"/>
                </a:lnTo>
                <a:lnTo>
                  <a:pt x="226" y="302"/>
                </a:lnTo>
                <a:lnTo>
                  <a:pt x="226" y="293"/>
                </a:lnTo>
                <a:lnTo>
                  <a:pt x="221" y="299"/>
                </a:lnTo>
                <a:lnTo>
                  <a:pt x="246" y="332"/>
                </a:lnTo>
                <a:lnTo>
                  <a:pt x="246" y="332"/>
                </a:lnTo>
                <a:lnTo>
                  <a:pt x="251" y="336"/>
                </a:lnTo>
                <a:lnTo>
                  <a:pt x="272" y="336"/>
                </a:lnTo>
                <a:lnTo>
                  <a:pt x="274" y="336"/>
                </a:lnTo>
                <a:lnTo>
                  <a:pt x="392" y="323"/>
                </a:lnTo>
                <a:lnTo>
                  <a:pt x="395" y="320"/>
                </a:lnTo>
                <a:lnTo>
                  <a:pt x="397" y="316"/>
                </a:lnTo>
                <a:lnTo>
                  <a:pt x="408" y="259"/>
                </a:lnTo>
                <a:lnTo>
                  <a:pt x="401" y="258"/>
                </a:lnTo>
                <a:lnTo>
                  <a:pt x="406" y="263"/>
                </a:lnTo>
                <a:lnTo>
                  <a:pt x="404" y="265"/>
                </a:lnTo>
                <a:lnTo>
                  <a:pt x="532" y="210"/>
                </a:lnTo>
                <a:lnTo>
                  <a:pt x="534" y="208"/>
                </a:lnTo>
                <a:lnTo>
                  <a:pt x="538" y="202"/>
                </a:lnTo>
                <a:lnTo>
                  <a:pt x="538" y="145"/>
                </a:lnTo>
                <a:lnTo>
                  <a:pt x="529" y="145"/>
                </a:lnTo>
                <a:lnTo>
                  <a:pt x="536" y="149"/>
                </a:lnTo>
                <a:lnTo>
                  <a:pt x="559" y="81"/>
                </a:lnTo>
                <a:lnTo>
                  <a:pt x="559" y="78"/>
                </a:lnTo>
                <a:lnTo>
                  <a:pt x="557" y="72"/>
                </a:lnTo>
                <a:lnTo>
                  <a:pt x="554" y="71"/>
                </a:lnTo>
                <a:lnTo>
                  <a:pt x="449" y="46"/>
                </a:lnTo>
                <a:lnTo>
                  <a:pt x="447" y="53"/>
                </a:lnTo>
                <a:lnTo>
                  <a:pt x="454" y="53"/>
                </a:lnTo>
                <a:lnTo>
                  <a:pt x="452" y="48"/>
                </a:lnTo>
                <a:lnTo>
                  <a:pt x="456" y="53"/>
                </a:lnTo>
                <a:lnTo>
                  <a:pt x="456" y="7"/>
                </a:lnTo>
                <a:lnTo>
                  <a:pt x="454" y="7"/>
                </a:lnTo>
                <a:lnTo>
                  <a:pt x="452" y="1"/>
                </a:lnTo>
                <a:lnTo>
                  <a:pt x="447" y="0"/>
                </a:lnTo>
                <a:lnTo>
                  <a:pt x="434" y="0"/>
                </a:lnTo>
                <a:lnTo>
                  <a:pt x="434" y="0"/>
                </a:lnTo>
                <a:lnTo>
                  <a:pt x="431" y="1"/>
                </a:lnTo>
                <a:lnTo>
                  <a:pt x="397" y="24"/>
                </a:lnTo>
                <a:lnTo>
                  <a:pt x="393" y="28"/>
                </a:lnTo>
                <a:lnTo>
                  <a:pt x="349" y="133"/>
                </a:lnTo>
                <a:lnTo>
                  <a:pt x="356" y="135"/>
                </a:lnTo>
                <a:lnTo>
                  <a:pt x="354" y="128"/>
                </a:lnTo>
                <a:lnTo>
                  <a:pt x="237" y="172"/>
                </a:lnTo>
                <a:lnTo>
                  <a:pt x="239" y="179"/>
                </a:lnTo>
                <a:lnTo>
                  <a:pt x="239" y="172"/>
                </a:lnTo>
                <a:lnTo>
                  <a:pt x="146" y="172"/>
                </a:lnTo>
                <a:lnTo>
                  <a:pt x="144" y="172"/>
                </a:lnTo>
                <a:lnTo>
                  <a:pt x="27" y="217"/>
                </a:lnTo>
                <a:lnTo>
                  <a:pt x="32" y="231"/>
                </a:lnTo>
                <a:lnTo>
                  <a:pt x="150" y="186"/>
                </a:lnTo>
                <a:lnTo>
                  <a:pt x="146" y="179"/>
                </a:lnTo>
                <a:lnTo>
                  <a:pt x="146" y="188"/>
                </a:lnTo>
                <a:lnTo>
                  <a:pt x="239" y="188"/>
                </a:lnTo>
                <a:lnTo>
                  <a:pt x="242" y="186"/>
                </a:lnTo>
                <a:lnTo>
                  <a:pt x="360" y="142"/>
                </a:lnTo>
                <a:lnTo>
                  <a:pt x="361" y="140"/>
                </a:lnTo>
                <a:lnTo>
                  <a:pt x="363" y="138"/>
                </a:lnTo>
                <a:lnTo>
                  <a:pt x="408" y="33"/>
                </a:lnTo>
                <a:lnTo>
                  <a:pt x="401" y="30"/>
                </a:lnTo>
                <a:lnTo>
                  <a:pt x="406" y="37"/>
                </a:lnTo>
                <a:lnTo>
                  <a:pt x="440" y="14"/>
                </a:lnTo>
                <a:lnTo>
                  <a:pt x="434" y="7"/>
                </a:lnTo>
                <a:lnTo>
                  <a:pt x="434" y="16"/>
                </a:lnTo>
                <a:lnTo>
                  <a:pt x="447" y="16"/>
                </a:lnTo>
                <a:lnTo>
                  <a:pt x="440" y="7"/>
                </a:lnTo>
                <a:lnTo>
                  <a:pt x="442" y="12"/>
                </a:lnTo>
                <a:lnTo>
                  <a:pt x="447" y="7"/>
                </a:lnTo>
                <a:lnTo>
                  <a:pt x="440" y="7"/>
                </a:lnTo>
                <a:lnTo>
                  <a:pt x="440" y="53"/>
                </a:lnTo>
                <a:lnTo>
                  <a:pt x="440" y="53"/>
                </a:lnTo>
                <a:lnTo>
                  <a:pt x="442" y="58"/>
                </a:lnTo>
                <a:lnTo>
                  <a:pt x="445" y="60"/>
                </a:lnTo>
                <a:lnTo>
                  <a:pt x="550" y="85"/>
                </a:lnTo>
                <a:lnTo>
                  <a:pt x="545" y="78"/>
                </a:lnTo>
                <a:lnTo>
                  <a:pt x="547" y="83"/>
                </a:lnTo>
                <a:lnTo>
                  <a:pt x="552" y="78"/>
                </a:lnTo>
                <a:lnTo>
                  <a:pt x="545" y="76"/>
                </a:lnTo>
                <a:lnTo>
                  <a:pt x="522" y="144"/>
                </a:lnTo>
                <a:lnTo>
                  <a:pt x="522" y="145"/>
                </a:lnTo>
                <a:lnTo>
                  <a:pt x="522" y="202"/>
                </a:lnTo>
                <a:lnTo>
                  <a:pt x="529" y="202"/>
                </a:lnTo>
                <a:lnTo>
                  <a:pt x="527" y="195"/>
                </a:lnTo>
                <a:lnTo>
                  <a:pt x="399" y="250"/>
                </a:lnTo>
                <a:lnTo>
                  <a:pt x="395" y="252"/>
                </a:lnTo>
                <a:lnTo>
                  <a:pt x="393" y="258"/>
                </a:lnTo>
                <a:lnTo>
                  <a:pt x="393" y="256"/>
                </a:lnTo>
                <a:lnTo>
                  <a:pt x="383" y="313"/>
                </a:lnTo>
                <a:lnTo>
                  <a:pt x="385" y="309"/>
                </a:lnTo>
                <a:lnTo>
                  <a:pt x="383" y="315"/>
                </a:lnTo>
                <a:lnTo>
                  <a:pt x="390" y="315"/>
                </a:lnTo>
                <a:lnTo>
                  <a:pt x="390" y="307"/>
                </a:lnTo>
                <a:lnTo>
                  <a:pt x="272" y="320"/>
                </a:lnTo>
                <a:lnTo>
                  <a:pt x="272" y="327"/>
                </a:lnTo>
                <a:lnTo>
                  <a:pt x="272" y="320"/>
                </a:lnTo>
                <a:lnTo>
                  <a:pt x="251" y="320"/>
                </a:lnTo>
                <a:lnTo>
                  <a:pt x="251" y="327"/>
                </a:lnTo>
                <a:lnTo>
                  <a:pt x="258" y="323"/>
                </a:lnTo>
                <a:lnTo>
                  <a:pt x="233" y="290"/>
                </a:lnTo>
                <a:lnTo>
                  <a:pt x="232" y="288"/>
                </a:lnTo>
                <a:lnTo>
                  <a:pt x="226" y="286"/>
                </a:lnTo>
                <a:lnTo>
                  <a:pt x="215" y="286"/>
                </a:lnTo>
                <a:lnTo>
                  <a:pt x="215" y="286"/>
                </a:lnTo>
                <a:lnTo>
                  <a:pt x="210" y="288"/>
                </a:lnTo>
                <a:lnTo>
                  <a:pt x="208" y="293"/>
                </a:lnTo>
                <a:lnTo>
                  <a:pt x="208" y="293"/>
                </a:lnTo>
                <a:lnTo>
                  <a:pt x="208" y="315"/>
                </a:lnTo>
                <a:lnTo>
                  <a:pt x="210" y="309"/>
                </a:lnTo>
                <a:lnTo>
                  <a:pt x="208" y="315"/>
                </a:lnTo>
                <a:lnTo>
                  <a:pt x="215" y="315"/>
                </a:lnTo>
                <a:lnTo>
                  <a:pt x="214" y="307"/>
                </a:lnTo>
                <a:lnTo>
                  <a:pt x="178" y="320"/>
                </a:lnTo>
                <a:lnTo>
                  <a:pt x="180" y="327"/>
                </a:lnTo>
                <a:lnTo>
                  <a:pt x="183" y="322"/>
                </a:lnTo>
                <a:lnTo>
                  <a:pt x="139" y="300"/>
                </a:lnTo>
                <a:lnTo>
                  <a:pt x="135" y="299"/>
                </a:lnTo>
                <a:lnTo>
                  <a:pt x="132" y="300"/>
                </a:lnTo>
                <a:lnTo>
                  <a:pt x="96" y="322"/>
                </a:lnTo>
                <a:lnTo>
                  <a:pt x="100" y="320"/>
                </a:lnTo>
                <a:lnTo>
                  <a:pt x="100" y="327"/>
                </a:lnTo>
                <a:lnTo>
                  <a:pt x="103" y="322"/>
                </a:lnTo>
                <a:lnTo>
                  <a:pt x="68" y="300"/>
                </a:lnTo>
                <a:lnTo>
                  <a:pt x="64" y="299"/>
                </a:lnTo>
                <a:lnTo>
                  <a:pt x="61" y="300"/>
                </a:lnTo>
                <a:lnTo>
                  <a:pt x="25" y="322"/>
                </a:lnTo>
                <a:lnTo>
                  <a:pt x="23" y="322"/>
                </a:lnTo>
                <a:lnTo>
                  <a:pt x="21" y="327"/>
                </a:lnTo>
                <a:lnTo>
                  <a:pt x="21" y="327"/>
                </a:lnTo>
                <a:lnTo>
                  <a:pt x="21" y="339"/>
                </a:lnTo>
                <a:lnTo>
                  <a:pt x="21" y="339"/>
                </a:lnTo>
                <a:lnTo>
                  <a:pt x="23" y="343"/>
                </a:lnTo>
                <a:lnTo>
                  <a:pt x="36" y="366"/>
                </a:lnTo>
                <a:lnTo>
                  <a:pt x="41" y="356"/>
                </a:lnTo>
                <a:lnTo>
                  <a:pt x="36" y="357"/>
                </a:lnTo>
                <a:lnTo>
                  <a:pt x="34" y="363"/>
                </a:lnTo>
                <a:lnTo>
                  <a:pt x="41" y="363"/>
                </a:lnTo>
                <a:lnTo>
                  <a:pt x="41" y="356"/>
                </a:lnTo>
                <a:lnTo>
                  <a:pt x="20" y="356"/>
                </a:lnTo>
                <a:lnTo>
                  <a:pt x="20" y="363"/>
                </a:lnTo>
                <a:lnTo>
                  <a:pt x="27" y="359"/>
                </a:lnTo>
                <a:lnTo>
                  <a:pt x="14" y="336"/>
                </a:lnTo>
                <a:lnTo>
                  <a:pt x="7" y="339"/>
                </a:lnTo>
                <a:lnTo>
                  <a:pt x="14" y="343"/>
                </a:lnTo>
                <a:lnTo>
                  <a:pt x="27" y="309"/>
                </a:lnTo>
                <a:lnTo>
                  <a:pt x="25" y="311"/>
                </a:lnTo>
                <a:lnTo>
                  <a:pt x="27" y="306"/>
                </a:lnTo>
                <a:lnTo>
                  <a:pt x="20" y="306"/>
                </a:lnTo>
                <a:lnTo>
                  <a:pt x="21" y="313"/>
                </a:lnTo>
                <a:lnTo>
                  <a:pt x="78" y="300"/>
                </a:lnTo>
                <a:lnTo>
                  <a:pt x="82" y="299"/>
                </a:lnTo>
                <a:lnTo>
                  <a:pt x="118" y="263"/>
                </a:lnTo>
                <a:lnTo>
                  <a:pt x="118" y="263"/>
                </a:lnTo>
                <a:lnTo>
                  <a:pt x="119" y="258"/>
                </a:lnTo>
                <a:lnTo>
                  <a:pt x="118" y="252"/>
                </a:lnTo>
                <a:lnTo>
                  <a:pt x="112" y="250"/>
                </a:lnTo>
                <a:lnTo>
                  <a:pt x="100" y="250"/>
                </a:lnTo>
                <a:lnTo>
                  <a:pt x="54" y="250"/>
                </a:lnTo>
                <a:lnTo>
                  <a:pt x="54" y="258"/>
                </a:lnTo>
                <a:lnTo>
                  <a:pt x="61" y="254"/>
                </a:lnTo>
                <a:lnTo>
                  <a:pt x="36" y="220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5" name=""/>
          <p:cNvSpPr/>
          <p:nvPr/>
        </p:nvSpPr>
        <p:spPr>
          <a:xfrm>
            <a:off x="3992400" y="2109960"/>
            <a:ext cx="1063800" cy="957240"/>
          </a:xfrm>
          <a:custGeom>
            <a:avLst/>
            <a:gdLst/>
            <a:ahLst/>
            <a:rect l="l" t="t" r="r" b="b"/>
            <a:pathLst>
              <a:path w="1340" h="1206">
                <a:moveTo>
                  <a:pt x="1331" y="858"/>
                </a:moveTo>
                <a:lnTo>
                  <a:pt x="1299" y="868"/>
                </a:lnTo>
                <a:lnTo>
                  <a:pt x="1279" y="890"/>
                </a:lnTo>
                <a:lnTo>
                  <a:pt x="1253" y="879"/>
                </a:lnTo>
                <a:lnTo>
                  <a:pt x="1254" y="907"/>
                </a:lnTo>
                <a:lnTo>
                  <a:pt x="1254" y="939"/>
                </a:lnTo>
                <a:lnTo>
                  <a:pt x="1224" y="966"/>
                </a:lnTo>
                <a:lnTo>
                  <a:pt x="1181" y="982"/>
                </a:lnTo>
                <a:lnTo>
                  <a:pt x="1148" y="1004"/>
                </a:lnTo>
                <a:lnTo>
                  <a:pt x="1105" y="1016"/>
                </a:lnTo>
                <a:lnTo>
                  <a:pt x="1069" y="1028"/>
                </a:lnTo>
                <a:lnTo>
                  <a:pt x="1041" y="1050"/>
                </a:lnTo>
                <a:lnTo>
                  <a:pt x="1018" y="1052"/>
                </a:lnTo>
                <a:lnTo>
                  <a:pt x="979" y="1071"/>
                </a:lnTo>
                <a:lnTo>
                  <a:pt x="948" y="1085"/>
                </a:lnTo>
                <a:lnTo>
                  <a:pt x="932" y="1100"/>
                </a:lnTo>
                <a:lnTo>
                  <a:pt x="920" y="1112"/>
                </a:lnTo>
                <a:lnTo>
                  <a:pt x="888" y="1126"/>
                </a:lnTo>
                <a:lnTo>
                  <a:pt x="865" y="1142"/>
                </a:lnTo>
                <a:lnTo>
                  <a:pt x="829" y="1169"/>
                </a:lnTo>
                <a:lnTo>
                  <a:pt x="811" y="1190"/>
                </a:lnTo>
                <a:lnTo>
                  <a:pt x="795" y="1206"/>
                </a:lnTo>
                <a:lnTo>
                  <a:pt x="776" y="1190"/>
                </a:lnTo>
                <a:lnTo>
                  <a:pt x="767" y="1165"/>
                </a:lnTo>
                <a:lnTo>
                  <a:pt x="745" y="1167"/>
                </a:lnTo>
                <a:lnTo>
                  <a:pt x="724" y="1178"/>
                </a:lnTo>
                <a:lnTo>
                  <a:pt x="719" y="1151"/>
                </a:lnTo>
                <a:lnTo>
                  <a:pt x="708" y="1125"/>
                </a:lnTo>
                <a:lnTo>
                  <a:pt x="672" y="1119"/>
                </a:lnTo>
                <a:lnTo>
                  <a:pt x="637" y="1114"/>
                </a:lnTo>
                <a:lnTo>
                  <a:pt x="624" y="1084"/>
                </a:lnTo>
                <a:lnTo>
                  <a:pt x="624" y="1053"/>
                </a:lnTo>
                <a:lnTo>
                  <a:pt x="623" y="1027"/>
                </a:lnTo>
                <a:lnTo>
                  <a:pt x="599" y="998"/>
                </a:lnTo>
                <a:lnTo>
                  <a:pt x="592" y="966"/>
                </a:lnTo>
                <a:lnTo>
                  <a:pt x="592" y="927"/>
                </a:lnTo>
                <a:lnTo>
                  <a:pt x="587" y="891"/>
                </a:lnTo>
                <a:lnTo>
                  <a:pt x="553" y="868"/>
                </a:lnTo>
                <a:lnTo>
                  <a:pt x="523" y="843"/>
                </a:lnTo>
                <a:lnTo>
                  <a:pt x="494" y="833"/>
                </a:lnTo>
                <a:lnTo>
                  <a:pt x="454" y="833"/>
                </a:lnTo>
                <a:lnTo>
                  <a:pt x="418" y="811"/>
                </a:lnTo>
                <a:lnTo>
                  <a:pt x="388" y="792"/>
                </a:lnTo>
                <a:lnTo>
                  <a:pt x="341" y="781"/>
                </a:lnTo>
                <a:lnTo>
                  <a:pt x="302" y="779"/>
                </a:lnTo>
                <a:lnTo>
                  <a:pt x="274" y="777"/>
                </a:lnTo>
                <a:lnTo>
                  <a:pt x="251" y="758"/>
                </a:lnTo>
                <a:lnTo>
                  <a:pt x="222" y="747"/>
                </a:lnTo>
                <a:lnTo>
                  <a:pt x="201" y="728"/>
                </a:lnTo>
                <a:lnTo>
                  <a:pt x="169" y="738"/>
                </a:lnTo>
                <a:lnTo>
                  <a:pt x="139" y="749"/>
                </a:lnTo>
                <a:lnTo>
                  <a:pt x="103" y="751"/>
                </a:lnTo>
                <a:lnTo>
                  <a:pt x="82" y="742"/>
                </a:lnTo>
                <a:lnTo>
                  <a:pt x="58" y="744"/>
                </a:lnTo>
                <a:lnTo>
                  <a:pt x="42" y="720"/>
                </a:lnTo>
                <a:lnTo>
                  <a:pt x="26" y="704"/>
                </a:lnTo>
                <a:lnTo>
                  <a:pt x="5" y="653"/>
                </a:lnTo>
                <a:lnTo>
                  <a:pt x="0" y="610"/>
                </a:lnTo>
                <a:lnTo>
                  <a:pt x="7" y="585"/>
                </a:lnTo>
                <a:lnTo>
                  <a:pt x="16" y="555"/>
                </a:lnTo>
                <a:lnTo>
                  <a:pt x="62" y="558"/>
                </a:lnTo>
                <a:lnTo>
                  <a:pt x="83" y="571"/>
                </a:lnTo>
                <a:lnTo>
                  <a:pt x="105" y="599"/>
                </a:lnTo>
                <a:lnTo>
                  <a:pt x="137" y="630"/>
                </a:lnTo>
                <a:lnTo>
                  <a:pt x="179" y="619"/>
                </a:lnTo>
                <a:lnTo>
                  <a:pt x="201" y="608"/>
                </a:lnTo>
                <a:lnTo>
                  <a:pt x="210" y="585"/>
                </a:lnTo>
                <a:lnTo>
                  <a:pt x="195" y="550"/>
                </a:lnTo>
                <a:lnTo>
                  <a:pt x="183" y="514"/>
                </a:lnTo>
                <a:lnTo>
                  <a:pt x="179" y="487"/>
                </a:lnTo>
                <a:lnTo>
                  <a:pt x="158" y="450"/>
                </a:lnTo>
                <a:lnTo>
                  <a:pt x="139" y="396"/>
                </a:lnTo>
                <a:lnTo>
                  <a:pt x="124" y="356"/>
                </a:lnTo>
                <a:lnTo>
                  <a:pt x="92" y="332"/>
                </a:lnTo>
                <a:lnTo>
                  <a:pt x="71" y="270"/>
                </a:lnTo>
                <a:lnTo>
                  <a:pt x="96" y="256"/>
                </a:lnTo>
                <a:lnTo>
                  <a:pt x="119" y="252"/>
                </a:lnTo>
                <a:lnTo>
                  <a:pt x="133" y="281"/>
                </a:lnTo>
                <a:lnTo>
                  <a:pt x="158" y="309"/>
                </a:lnTo>
                <a:lnTo>
                  <a:pt x="179" y="270"/>
                </a:lnTo>
                <a:lnTo>
                  <a:pt x="179" y="247"/>
                </a:lnTo>
                <a:lnTo>
                  <a:pt x="187" y="202"/>
                </a:lnTo>
                <a:lnTo>
                  <a:pt x="183" y="128"/>
                </a:lnTo>
                <a:lnTo>
                  <a:pt x="188" y="103"/>
                </a:lnTo>
                <a:lnTo>
                  <a:pt x="158" y="78"/>
                </a:lnTo>
                <a:lnTo>
                  <a:pt x="133" y="39"/>
                </a:lnTo>
                <a:lnTo>
                  <a:pt x="181" y="28"/>
                </a:lnTo>
                <a:lnTo>
                  <a:pt x="204" y="33"/>
                </a:lnTo>
                <a:lnTo>
                  <a:pt x="222" y="0"/>
                </a:lnTo>
                <a:lnTo>
                  <a:pt x="260" y="19"/>
                </a:lnTo>
                <a:lnTo>
                  <a:pt x="281" y="19"/>
                </a:lnTo>
                <a:lnTo>
                  <a:pt x="297" y="60"/>
                </a:lnTo>
                <a:lnTo>
                  <a:pt x="290" y="96"/>
                </a:lnTo>
                <a:lnTo>
                  <a:pt x="304" y="156"/>
                </a:lnTo>
                <a:lnTo>
                  <a:pt x="320" y="190"/>
                </a:lnTo>
                <a:lnTo>
                  <a:pt x="363" y="178"/>
                </a:lnTo>
                <a:lnTo>
                  <a:pt x="386" y="194"/>
                </a:lnTo>
                <a:lnTo>
                  <a:pt x="407" y="186"/>
                </a:lnTo>
                <a:lnTo>
                  <a:pt x="413" y="162"/>
                </a:lnTo>
                <a:lnTo>
                  <a:pt x="425" y="190"/>
                </a:lnTo>
                <a:lnTo>
                  <a:pt x="448" y="215"/>
                </a:lnTo>
                <a:lnTo>
                  <a:pt x="448" y="243"/>
                </a:lnTo>
                <a:lnTo>
                  <a:pt x="454" y="284"/>
                </a:lnTo>
                <a:lnTo>
                  <a:pt x="484" y="306"/>
                </a:lnTo>
                <a:lnTo>
                  <a:pt x="519" y="311"/>
                </a:lnTo>
                <a:lnTo>
                  <a:pt x="560" y="295"/>
                </a:lnTo>
                <a:lnTo>
                  <a:pt x="573" y="281"/>
                </a:lnTo>
                <a:lnTo>
                  <a:pt x="592" y="238"/>
                </a:lnTo>
                <a:lnTo>
                  <a:pt x="626" y="226"/>
                </a:lnTo>
                <a:lnTo>
                  <a:pt x="648" y="220"/>
                </a:lnTo>
                <a:lnTo>
                  <a:pt x="664" y="231"/>
                </a:lnTo>
                <a:lnTo>
                  <a:pt x="690" y="252"/>
                </a:lnTo>
                <a:lnTo>
                  <a:pt x="713" y="258"/>
                </a:lnTo>
                <a:lnTo>
                  <a:pt x="722" y="295"/>
                </a:lnTo>
                <a:lnTo>
                  <a:pt x="767" y="306"/>
                </a:lnTo>
                <a:lnTo>
                  <a:pt x="785" y="329"/>
                </a:lnTo>
                <a:lnTo>
                  <a:pt x="811" y="341"/>
                </a:lnTo>
                <a:lnTo>
                  <a:pt x="813" y="357"/>
                </a:lnTo>
                <a:lnTo>
                  <a:pt x="843" y="343"/>
                </a:lnTo>
                <a:lnTo>
                  <a:pt x="863" y="359"/>
                </a:lnTo>
                <a:lnTo>
                  <a:pt x="877" y="359"/>
                </a:lnTo>
                <a:lnTo>
                  <a:pt x="913" y="405"/>
                </a:lnTo>
                <a:lnTo>
                  <a:pt x="925" y="455"/>
                </a:lnTo>
                <a:lnTo>
                  <a:pt x="929" y="514"/>
                </a:lnTo>
                <a:lnTo>
                  <a:pt x="964" y="544"/>
                </a:lnTo>
                <a:lnTo>
                  <a:pt x="1028" y="544"/>
                </a:lnTo>
                <a:lnTo>
                  <a:pt x="1037" y="589"/>
                </a:lnTo>
                <a:lnTo>
                  <a:pt x="1048" y="628"/>
                </a:lnTo>
                <a:lnTo>
                  <a:pt x="1043" y="662"/>
                </a:lnTo>
                <a:lnTo>
                  <a:pt x="1048" y="687"/>
                </a:lnTo>
                <a:lnTo>
                  <a:pt x="1046" y="713"/>
                </a:lnTo>
                <a:lnTo>
                  <a:pt x="1066" y="733"/>
                </a:lnTo>
                <a:lnTo>
                  <a:pt x="1080" y="763"/>
                </a:lnTo>
                <a:lnTo>
                  <a:pt x="1092" y="792"/>
                </a:lnTo>
                <a:lnTo>
                  <a:pt x="1105" y="827"/>
                </a:lnTo>
                <a:lnTo>
                  <a:pt x="1123" y="863"/>
                </a:lnTo>
                <a:lnTo>
                  <a:pt x="1160" y="858"/>
                </a:lnTo>
                <a:lnTo>
                  <a:pt x="1185" y="834"/>
                </a:lnTo>
                <a:lnTo>
                  <a:pt x="1197" y="793"/>
                </a:lnTo>
                <a:lnTo>
                  <a:pt x="1222" y="790"/>
                </a:lnTo>
                <a:lnTo>
                  <a:pt x="1238" y="804"/>
                </a:lnTo>
                <a:lnTo>
                  <a:pt x="1272" y="786"/>
                </a:lnTo>
                <a:lnTo>
                  <a:pt x="1301" y="781"/>
                </a:lnTo>
                <a:lnTo>
                  <a:pt x="1331" y="786"/>
                </a:lnTo>
                <a:lnTo>
                  <a:pt x="1340" y="802"/>
                </a:lnTo>
                <a:lnTo>
                  <a:pt x="1335" y="829"/>
                </a:lnTo>
                <a:lnTo>
                  <a:pt x="1331" y="858"/>
                </a:lnTo>
                <a:close/>
              </a:path>
            </a:pathLst>
          </a:custGeom>
          <a:solidFill>
            <a:srgbClr val="66f56b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6" name=""/>
          <p:cNvSpPr/>
          <p:nvPr/>
        </p:nvSpPr>
        <p:spPr>
          <a:xfrm>
            <a:off x="4138560" y="2400480"/>
            <a:ext cx="577800" cy="290160"/>
          </a:xfrm>
          <a:custGeom>
            <a:avLst/>
            <a:gdLst/>
            <a:ahLst/>
            <a:rect l="l" t="t" r="r" b="b"/>
            <a:pathLst>
              <a:path w="730" h="367">
                <a:moveTo>
                  <a:pt x="0" y="354"/>
                </a:moveTo>
                <a:lnTo>
                  <a:pt x="9" y="367"/>
                </a:lnTo>
                <a:lnTo>
                  <a:pt x="46" y="338"/>
                </a:lnTo>
                <a:lnTo>
                  <a:pt x="48" y="337"/>
                </a:lnTo>
                <a:lnTo>
                  <a:pt x="82" y="296"/>
                </a:lnTo>
                <a:lnTo>
                  <a:pt x="82" y="296"/>
                </a:lnTo>
                <a:lnTo>
                  <a:pt x="101" y="265"/>
                </a:lnTo>
                <a:lnTo>
                  <a:pt x="101" y="264"/>
                </a:lnTo>
                <a:lnTo>
                  <a:pt x="121" y="226"/>
                </a:lnTo>
                <a:lnTo>
                  <a:pt x="137" y="200"/>
                </a:lnTo>
                <a:lnTo>
                  <a:pt x="137" y="200"/>
                </a:lnTo>
                <a:lnTo>
                  <a:pt x="144" y="182"/>
                </a:lnTo>
                <a:lnTo>
                  <a:pt x="137" y="178"/>
                </a:lnTo>
                <a:lnTo>
                  <a:pt x="142" y="184"/>
                </a:lnTo>
                <a:lnTo>
                  <a:pt x="142" y="185"/>
                </a:lnTo>
                <a:lnTo>
                  <a:pt x="178" y="153"/>
                </a:lnTo>
                <a:lnTo>
                  <a:pt x="180" y="150"/>
                </a:lnTo>
                <a:lnTo>
                  <a:pt x="190" y="127"/>
                </a:lnTo>
                <a:lnTo>
                  <a:pt x="190" y="127"/>
                </a:lnTo>
                <a:lnTo>
                  <a:pt x="198" y="105"/>
                </a:lnTo>
                <a:lnTo>
                  <a:pt x="210" y="71"/>
                </a:lnTo>
                <a:lnTo>
                  <a:pt x="203" y="68"/>
                </a:lnTo>
                <a:lnTo>
                  <a:pt x="208" y="73"/>
                </a:lnTo>
                <a:lnTo>
                  <a:pt x="208" y="73"/>
                </a:lnTo>
                <a:lnTo>
                  <a:pt x="237" y="45"/>
                </a:lnTo>
                <a:lnTo>
                  <a:pt x="231" y="39"/>
                </a:lnTo>
                <a:lnTo>
                  <a:pt x="237" y="47"/>
                </a:lnTo>
                <a:lnTo>
                  <a:pt x="258" y="32"/>
                </a:lnTo>
                <a:lnTo>
                  <a:pt x="253" y="25"/>
                </a:lnTo>
                <a:lnTo>
                  <a:pt x="255" y="32"/>
                </a:lnTo>
                <a:lnTo>
                  <a:pt x="281" y="27"/>
                </a:lnTo>
                <a:lnTo>
                  <a:pt x="313" y="22"/>
                </a:lnTo>
                <a:lnTo>
                  <a:pt x="311" y="14"/>
                </a:lnTo>
                <a:lnTo>
                  <a:pt x="311" y="23"/>
                </a:lnTo>
                <a:lnTo>
                  <a:pt x="360" y="22"/>
                </a:lnTo>
                <a:lnTo>
                  <a:pt x="361" y="20"/>
                </a:lnTo>
                <a:lnTo>
                  <a:pt x="395" y="14"/>
                </a:lnTo>
                <a:lnTo>
                  <a:pt x="393" y="7"/>
                </a:lnTo>
                <a:lnTo>
                  <a:pt x="392" y="14"/>
                </a:lnTo>
                <a:lnTo>
                  <a:pt x="413" y="20"/>
                </a:lnTo>
                <a:lnTo>
                  <a:pt x="415" y="13"/>
                </a:lnTo>
                <a:lnTo>
                  <a:pt x="413" y="20"/>
                </a:lnTo>
                <a:lnTo>
                  <a:pt x="466" y="38"/>
                </a:lnTo>
                <a:lnTo>
                  <a:pt x="466" y="38"/>
                </a:lnTo>
                <a:lnTo>
                  <a:pt x="513" y="50"/>
                </a:lnTo>
                <a:lnTo>
                  <a:pt x="514" y="43"/>
                </a:lnTo>
                <a:lnTo>
                  <a:pt x="511" y="50"/>
                </a:lnTo>
                <a:lnTo>
                  <a:pt x="532" y="64"/>
                </a:lnTo>
                <a:lnTo>
                  <a:pt x="536" y="57"/>
                </a:lnTo>
                <a:lnTo>
                  <a:pt x="529" y="57"/>
                </a:lnTo>
                <a:lnTo>
                  <a:pt x="530" y="89"/>
                </a:lnTo>
                <a:lnTo>
                  <a:pt x="532" y="95"/>
                </a:lnTo>
                <a:lnTo>
                  <a:pt x="538" y="96"/>
                </a:lnTo>
                <a:lnTo>
                  <a:pt x="539" y="96"/>
                </a:lnTo>
                <a:lnTo>
                  <a:pt x="568" y="91"/>
                </a:lnTo>
                <a:lnTo>
                  <a:pt x="571" y="89"/>
                </a:lnTo>
                <a:lnTo>
                  <a:pt x="573" y="87"/>
                </a:lnTo>
                <a:lnTo>
                  <a:pt x="584" y="61"/>
                </a:lnTo>
                <a:lnTo>
                  <a:pt x="577" y="57"/>
                </a:lnTo>
                <a:lnTo>
                  <a:pt x="584" y="61"/>
                </a:lnTo>
                <a:lnTo>
                  <a:pt x="596" y="38"/>
                </a:lnTo>
                <a:lnTo>
                  <a:pt x="589" y="34"/>
                </a:lnTo>
                <a:lnTo>
                  <a:pt x="593" y="41"/>
                </a:lnTo>
                <a:lnTo>
                  <a:pt x="630" y="27"/>
                </a:lnTo>
                <a:lnTo>
                  <a:pt x="627" y="20"/>
                </a:lnTo>
                <a:lnTo>
                  <a:pt x="628" y="27"/>
                </a:lnTo>
                <a:lnTo>
                  <a:pt x="659" y="20"/>
                </a:lnTo>
                <a:lnTo>
                  <a:pt x="657" y="13"/>
                </a:lnTo>
                <a:lnTo>
                  <a:pt x="657" y="22"/>
                </a:lnTo>
                <a:lnTo>
                  <a:pt x="682" y="23"/>
                </a:lnTo>
                <a:lnTo>
                  <a:pt x="682" y="14"/>
                </a:lnTo>
                <a:lnTo>
                  <a:pt x="678" y="22"/>
                </a:lnTo>
                <a:lnTo>
                  <a:pt x="705" y="41"/>
                </a:lnTo>
                <a:lnTo>
                  <a:pt x="721" y="54"/>
                </a:lnTo>
                <a:lnTo>
                  <a:pt x="730" y="41"/>
                </a:lnTo>
                <a:lnTo>
                  <a:pt x="714" y="29"/>
                </a:lnTo>
                <a:lnTo>
                  <a:pt x="687" y="9"/>
                </a:lnTo>
                <a:lnTo>
                  <a:pt x="683" y="7"/>
                </a:lnTo>
                <a:lnTo>
                  <a:pt x="659" y="6"/>
                </a:lnTo>
                <a:lnTo>
                  <a:pt x="655" y="6"/>
                </a:lnTo>
                <a:lnTo>
                  <a:pt x="625" y="13"/>
                </a:lnTo>
                <a:lnTo>
                  <a:pt x="625" y="13"/>
                </a:lnTo>
                <a:lnTo>
                  <a:pt x="587" y="27"/>
                </a:lnTo>
                <a:lnTo>
                  <a:pt x="584" y="29"/>
                </a:lnTo>
                <a:lnTo>
                  <a:pt x="584" y="30"/>
                </a:lnTo>
                <a:lnTo>
                  <a:pt x="571" y="54"/>
                </a:lnTo>
                <a:lnTo>
                  <a:pt x="570" y="57"/>
                </a:lnTo>
                <a:lnTo>
                  <a:pt x="570" y="55"/>
                </a:lnTo>
                <a:lnTo>
                  <a:pt x="559" y="82"/>
                </a:lnTo>
                <a:lnTo>
                  <a:pt x="561" y="79"/>
                </a:lnTo>
                <a:lnTo>
                  <a:pt x="559" y="84"/>
                </a:lnTo>
                <a:lnTo>
                  <a:pt x="566" y="84"/>
                </a:lnTo>
                <a:lnTo>
                  <a:pt x="566" y="77"/>
                </a:lnTo>
                <a:lnTo>
                  <a:pt x="538" y="82"/>
                </a:lnTo>
                <a:lnTo>
                  <a:pt x="543" y="84"/>
                </a:lnTo>
                <a:lnTo>
                  <a:pt x="538" y="82"/>
                </a:lnTo>
                <a:lnTo>
                  <a:pt x="538" y="89"/>
                </a:lnTo>
                <a:lnTo>
                  <a:pt x="546" y="89"/>
                </a:lnTo>
                <a:lnTo>
                  <a:pt x="545" y="57"/>
                </a:lnTo>
                <a:lnTo>
                  <a:pt x="541" y="52"/>
                </a:lnTo>
                <a:lnTo>
                  <a:pt x="541" y="52"/>
                </a:lnTo>
                <a:lnTo>
                  <a:pt x="520" y="38"/>
                </a:lnTo>
                <a:lnTo>
                  <a:pt x="516" y="36"/>
                </a:lnTo>
                <a:lnTo>
                  <a:pt x="470" y="23"/>
                </a:lnTo>
                <a:lnTo>
                  <a:pt x="468" y="30"/>
                </a:lnTo>
                <a:lnTo>
                  <a:pt x="472" y="23"/>
                </a:lnTo>
                <a:lnTo>
                  <a:pt x="418" y="6"/>
                </a:lnTo>
                <a:lnTo>
                  <a:pt x="416" y="6"/>
                </a:lnTo>
                <a:lnTo>
                  <a:pt x="395" y="0"/>
                </a:lnTo>
                <a:lnTo>
                  <a:pt x="393" y="0"/>
                </a:lnTo>
                <a:lnTo>
                  <a:pt x="360" y="6"/>
                </a:lnTo>
                <a:lnTo>
                  <a:pt x="360" y="13"/>
                </a:lnTo>
                <a:lnTo>
                  <a:pt x="360" y="6"/>
                </a:lnTo>
                <a:lnTo>
                  <a:pt x="311" y="7"/>
                </a:lnTo>
                <a:lnTo>
                  <a:pt x="311" y="7"/>
                </a:lnTo>
                <a:lnTo>
                  <a:pt x="279" y="13"/>
                </a:lnTo>
                <a:lnTo>
                  <a:pt x="253" y="18"/>
                </a:lnTo>
                <a:lnTo>
                  <a:pt x="249" y="20"/>
                </a:lnTo>
                <a:lnTo>
                  <a:pt x="228" y="34"/>
                </a:lnTo>
                <a:lnTo>
                  <a:pt x="226" y="34"/>
                </a:lnTo>
                <a:lnTo>
                  <a:pt x="198" y="63"/>
                </a:lnTo>
                <a:lnTo>
                  <a:pt x="198" y="63"/>
                </a:lnTo>
                <a:lnTo>
                  <a:pt x="196" y="68"/>
                </a:lnTo>
                <a:lnTo>
                  <a:pt x="196" y="66"/>
                </a:lnTo>
                <a:lnTo>
                  <a:pt x="183" y="100"/>
                </a:lnTo>
                <a:lnTo>
                  <a:pt x="176" y="121"/>
                </a:lnTo>
                <a:lnTo>
                  <a:pt x="183" y="123"/>
                </a:lnTo>
                <a:lnTo>
                  <a:pt x="178" y="120"/>
                </a:lnTo>
                <a:lnTo>
                  <a:pt x="167" y="143"/>
                </a:lnTo>
                <a:lnTo>
                  <a:pt x="173" y="146"/>
                </a:lnTo>
                <a:lnTo>
                  <a:pt x="167" y="141"/>
                </a:lnTo>
                <a:lnTo>
                  <a:pt x="132" y="173"/>
                </a:lnTo>
                <a:lnTo>
                  <a:pt x="132" y="173"/>
                </a:lnTo>
                <a:lnTo>
                  <a:pt x="130" y="178"/>
                </a:lnTo>
                <a:lnTo>
                  <a:pt x="130" y="176"/>
                </a:lnTo>
                <a:lnTo>
                  <a:pt x="123" y="194"/>
                </a:lnTo>
                <a:lnTo>
                  <a:pt x="130" y="196"/>
                </a:lnTo>
                <a:lnTo>
                  <a:pt x="125" y="192"/>
                </a:lnTo>
                <a:lnTo>
                  <a:pt x="109" y="219"/>
                </a:lnTo>
                <a:lnTo>
                  <a:pt x="89" y="257"/>
                </a:lnTo>
                <a:lnTo>
                  <a:pt x="94" y="260"/>
                </a:lnTo>
                <a:lnTo>
                  <a:pt x="89" y="257"/>
                </a:lnTo>
                <a:lnTo>
                  <a:pt x="69" y="287"/>
                </a:lnTo>
                <a:lnTo>
                  <a:pt x="75" y="290"/>
                </a:lnTo>
                <a:lnTo>
                  <a:pt x="69" y="285"/>
                </a:lnTo>
                <a:lnTo>
                  <a:pt x="36" y="326"/>
                </a:lnTo>
                <a:lnTo>
                  <a:pt x="41" y="331"/>
                </a:lnTo>
                <a:lnTo>
                  <a:pt x="37" y="326"/>
                </a:lnTo>
                <a:lnTo>
                  <a:pt x="0" y="354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7" name=""/>
          <p:cNvSpPr/>
          <p:nvPr/>
        </p:nvSpPr>
        <p:spPr>
          <a:xfrm>
            <a:off x="3917880" y="2697120"/>
            <a:ext cx="714600" cy="560520"/>
          </a:xfrm>
          <a:custGeom>
            <a:avLst/>
            <a:gdLst/>
            <a:ahLst/>
            <a:rect l="l" t="t" r="r" b="b"/>
            <a:pathLst>
              <a:path w="901" h="707">
                <a:moveTo>
                  <a:pt x="828" y="605"/>
                </a:moveTo>
                <a:lnTo>
                  <a:pt x="778" y="593"/>
                </a:lnTo>
                <a:lnTo>
                  <a:pt x="694" y="630"/>
                </a:lnTo>
                <a:lnTo>
                  <a:pt x="657" y="605"/>
                </a:lnTo>
                <a:lnTo>
                  <a:pt x="620" y="593"/>
                </a:lnTo>
                <a:lnTo>
                  <a:pt x="584" y="605"/>
                </a:lnTo>
                <a:lnTo>
                  <a:pt x="547" y="593"/>
                </a:lnTo>
                <a:lnTo>
                  <a:pt x="511" y="630"/>
                </a:lnTo>
                <a:lnTo>
                  <a:pt x="461" y="643"/>
                </a:lnTo>
                <a:lnTo>
                  <a:pt x="451" y="655"/>
                </a:lnTo>
                <a:lnTo>
                  <a:pt x="451" y="680"/>
                </a:lnTo>
                <a:lnTo>
                  <a:pt x="424" y="707"/>
                </a:lnTo>
                <a:lnTo>
                  <a:pt x="340" y="680"/>
                </a:lnTo>
                <a:lnTo>
                  <a:pt x="267" y="655"/>
                </a:lnTo>
                <a:lnTo>
                  <a:pt x="171" y="643"/>
                </a:lnTo>
                <a:lnTo>
                  <a:pt x="123" y="630"/>
                </a:lnTo>
                <a:lnTo>
                  <a:pt x="96" y="554"/>
                </a:lnTo>
                <a:lnTo>
                  <a:pt x="61" y="541"/>
                </a:lnTo>
                <a:lnTo>
                  <a:pt x="13" y="541"/>
                </a:lnTo>
                <a:lnTo>
                  <a:pt x="0" y="531"/>
                </a:lnTo>
                <a:lnTo>
                  <a:pt x="24" y="427"/>
                </a:lnTo>
                <a:lnTo>
                  <a:pt x="38" y="353"/>
                </a:lnTo>
                <a:lnTo>
                  <a:pt x="38" y="329"/>
                </a:lnTo>
                <a:lnTo>
                  <a:pt x="38" y="278"/>
                </a:lnTo>
                <a:lnTo>
                  <a:pt x="61" y="265"/>
                </a:lnTo>
                <a:lnTo>
                  <a:pt x="84" y="176"/>
                </a:lnTo>
                <a:lnTo>
                  <a:pt x="123" y="139"/>
                </a:lnTo>
                <a:lnTo>
                  <a:pt x="134" y="102"/>
                </a:lnTo>
                <a:lnTo>
                  <a:pt x="230" y="29"/>
                </a:lnTo>
                <a:lnTo>
                  <a:pt x="307" y="0"/>
                </a:lnTo>
                <a:lnTo>
                  <a:pt x="339" y="18"/>
                </a:lnTo>
                <a:lnTo>
                  <a:pt x="388" y="50"/>
                </a:lnTo>
                <a:lnTo>
                  <a:pt x="461" y="50"/>
                </a:lnTo>
                <a:lnTo>
                  <a:pt x="559" y="102"/>
                </a:lnTo>
                <a:lnTo>
                  <a:pt x="630" y="102"/>
                </a:lnTo>
                <a:lnTo>
                  <a:pt x="694" y="164"/>
                </a:lnTo>
                <a:lnTo>
                  <a:pt x="707" y="265"/>
                </a:lnTo>
                <a:lnTo>
                  <a:pt x="741" y="329"/>
                </a:lnTo>
                <a:lnTo>
                  <a:pt x="730" y="353"/>
                </a:lnTo>
                <a:lnTo>
                  <a:pt x="741" y="379"/>
                </a:lnTo>
                <a:lnTo>
                  <a:pt x="828" y="390"/>
                </a:lnTo>
                <a:lnTo>
                  <a:pt x="840" y="454"/>
                </a:lnTo>
                <a:lnTo>
                  <a:pt x="864" y="427"/>
                </a:lnTo>
                <a:lnTo>
                  <a:pt x="887" y="454"/>
                </a:lnTo>
                <a:lnTo>
                  <a:pt x="887" y="466"/>
                </a:lnTo>
                <a:lnTo>
                  <a:pt x="901" y="479"/>
                </a:lnTo>
                <a:lnTo>
                  <a:pt x="876" y="504"/>
                </a:lnTo>
                <a:lnTo>
                  <a:pt x="840" y="504"/>
                </a:lnTo>
                <a:lnTo>
                  <a:pt x="816" y="516"/>
                </a:lnTo>
                <a:lnTo>
                  <a:pt x="805" y="516"/>
                </a:lnTo>
                <a:lnTo>
                  <a:pt x="840" y="554"/>
                </a:lnTo>
                <a:lnTo>
                  <a:pt x="828" y="605"/>
                </a:lnTo>
              </a:path>
            </a:pathLst>
          </a:custGeom>
          <a:noFill/>
          <a:ln w="11160">
            <a:solidFill>
              <a:srgbClr val="676767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8" name=""/>
          <p:cNvSpPr/>
          <p:nvPr/>
        </p:nvSpPr>
        <p:spPr>
          <a:xfrm>
            <a:off x="3990960" y="2117880"/>
            <a:ext cx="1063800" cy="957240"/>
          </a:xfrm>
          <a:custGeom>
            <a:avLst/>
            <a:gdLst/>
            <a:ahLst/>
            <a:rect l="l" t="t" r="r" b="b"/>
            <a:pathLst>
              <a:path w="1340" h="1205">
                <a:moveTo>
                  <a:pt x="795" y="1205"/>
                </a:moveTo>
                <a:lnTo>
                  <a:pt x="797" y="1198"/>
                </a:lnTo>
                <a:lnTo>
                  <a:pt x="797" y="1196"/>
                </a:lnTo>
                <a:lnTo>
                  <a:pt x="799" y="1193"/>
                </a:lnTo>
                <a:lnTo>
                  <a:pt x="808" y="1186"/>
                </a:lnTo>
                <a:lnTo>
                  <a:pt x="819" y="1179"/>
                </a:lnTo>
                <a:lnTo>
                  <a:pt x="829" y="1172"/>
                </a:lnTo>
                <a:lnTo>
                  <a:pt x="840" y="1166"/>
                </a:lnTo>
                <a:lnTo>
                  <a:pt x="852" y="1152"/>
                </a:lnTo>
                <a:lnTo>
                  <a:pt x="858" y="1145"/>
                </a:lnTo>
                <a:lnTo>
                  <a:pt x="865" y="1139"/>
                </a:lnTo>
                <a:lnTo>
                  <a:pt x="870" y="1132"/>
                </a:lnTo>
                <a:lnTo>
                  <a:pt x="876" y="1129"/>
                </a:lnTo>
                <a:lnTo>
                  <a:pt x="881" y="1125"/>
                </a:lnTo>
                <a:lnTo>
                  <a:pt x="890" y="1122"/>
                </a:lnTo>
                <a:lnTo>
                  <a:pt x="904" y="1109"/>
                </a:lnTo>
                <a:lnTo>
                  <a:pt x="920" y="1100"/>
                </a:lnTo>
                <a:lnTo>
                  <a:pt x="940" y="1090"/>
                </a:lnTo>
                <a:lnTo>
                  <a:pt x="956" y="1083"/>
                </a:lnTo>
                <a:lnTo>
                  <a:pt x="973" y="1068"/>
                </a:lnTo>
                <a:lnTo>
                  <a:pt x="995" y="1058"/>
                </a:lnTo>
                <a:lnTo>
                  <a:pt x="1018" y="1050"/>
                </a:lnTo>
                <a:lnTo>
                  <a:pt x="1043" y="1045"/>
                </a:lnTo>
                <a:lnTo>
                  <a:pt x="1075" y="1031"/>
                </a:lnTo>
                <a:lnTo>
                  <a:pt x="1109" y="1015"/>
                </a:lnTo>
                <a:lnTo>
                  <a:pt x="1139" y="999"/>
                </a:lnTo>
                <a:lnTo>
                  <a:pt x="1175" y="986"/>
                </a:lnTo>
                <a:lnTo>
                  <a:pt x="1199" y="979"/>
                </a:lnTo>
                <a:lnTo>
                  <a:pt x="1223" y="970"/>
                </a:lnTo>
                <a:lnTo>
                  <a:pt x="1226" y="969"/>
                </a:lnTo>
                <a:lnTo>
                  <a:pt x="1233" y="967"/>
                </a:lnTo>
                <a:lnTo>
                  <a:pt x="1239" y="965"/>
                </a:lnTo>
                <a:lnTo>
                  <a:pt x="1240" y="965"/>
                </a:lnTo>
                <a:lnTo>
                  <a:pt x="1253" y="951"/>
                </a:lnTo>
                <a:lnTo>
                  <a:pt x="1258" y="947"/>
                </a:lnTo>
                <a:lnTo>
                  <a:pt x="1265" y="938"/>
                </a:lnTo>
                <a:lnTo>
                  <a:pt x="1260" y="924"/>
                </a:lnTo>
                <a:lnTo>
                  <a:pt x="1258" y="910"/>
                </a:lnTo>
                <a:lnTo>
                  <a:pt x="1256" y="897"/>
                </a:lnTo>
                <a:lnTo>
                  <a:pt x="1256" y="888"/>
                </a:lnTo>
                <a:lnTo>
                  <a:pt x="1260" y="881"/>
                </a:lnTo>
                <a:lnTo>
                  <a:pt x="1267" y="880"/>
                </a:lnTo>
                <a:lnTo>
                  <a:pt x="1276" y="883"/>
                </a:lnTo>
                <a:lnTo>
                  <a:pt x="1290" y="890"/>
                </a:lnTo>
                <a:lnTo>
                  <a:pt x="1294" y="881"/>
                </a:lnTo>
                <a:lnTo>
                  <a:pt x="1297" y="872"/>
                </a:lnTo>
                <a:lnTo>
                  <a:pt x="1301" y="865"/>
                </a:lnTo>
                <a:lnTo>
                  <a:pt x="1308" y="862"/>
                </a:lnTo>
                <a:lnTo>
                  <a:pt x="1313" y="860"/>
                </a:lnTo>
                <a:lnTo>
                  <a:pt x="1321" y="860"/>
                </a:lnTo>
                <a:lnTo>
                  <a:pt x="1326" y="858"/>
                </a:lnTo>
                <a:lnTo>
                  <a:pt x="1328" y="856"/>
                </a:lnTo>
                <a:lnTo>
                  <a:pt x="1329" y="849"/>
                </a:lnTo>
                <a:lnTo>
                  <a:pt x="1331" y="848"/>
                </a:lnTo>
                <a:lnTo>
                  <a:pt x="1333" y="839"/>
                </a:lnTo>
                <a:lnTo>
                  <a:pt x="1335" y="833"/>
                </a:lnTo>
                <a:lnTo>
                  <a:pt x="1335" y="828"/>
                </a:lnTo>
                <a:lnTo>
                  <a:pt x="1338" y="823"/>
                </a:lnTo>
                <a:lnTo>
                  <a:pt x="1340" y="817"/>
                </a:lnTo>
                <a:lnTo>
                  <a:pt x="1340" y="815"/>
                </a:lnTo>
                <a:lnTo>
                  <a:pt x="1340" y="807"/>
                </a:lnTo>
                <a:lnTo>
                  <a:pt x="1340" y="798"/>
                </a:lnTo>
                <a:lnTo>
                  <a:pt x="1338" y="792"/>
                </a:lnTo>
                <a:lnTo>
                  <a:pt x="1335" y="783"/>
                </a:lnTo>
                <a:lnTo>
                  <a:pt x="1335" y="782"/>
                </a:lnTo>
                <a:lnTo>
                  <a:pt x="1331" y="780"/>
                </a:lnTo>
                <a:lnTo>
                  <a:pt x="1321" y="775"/>
                </a:lnTo>
                <a:lnTo>
                  <a:pt x="1313" y="773"/>
                </a:lnTo>
                <a:lnTo>
                  <a:pt x="1310" y="773"/>
                </a:lnTo>
                <a:lnTo>
                  <a:pt x="1308" y="773"/>
                </a:lnTo>
                <a:lnTo>
                  <a:pt x="1306" y="773"/>
                </a:lnTo>
                <a:lnTo>
                  <a:pt x="1301" y="773"/>
                </a:lnTo>
                <a:lnTo>
                  <a:pt x="1290" y="775"/>
                </a:lnTo>
                <a:lnTo>
                  <a:pt x="1276" y="776"/>
                </a:lnTo>
                <a:lnTo>
                  <a:pt x="1269" y="780"/>
                </a:lnTo>
                <a:lnTo>
                  <a:pt x="1265" y="782"/>
                </a:lnTo>
                <a:lnTo>
                  <a:pt x="1260" y="783"/>
                </a:lnTo>
                <a:lnTo>
                  <a:pt x="1253" y="787"/>
                </a:lnTo>
                <a:lnTo>
                  <a:pt x="1248" y="792"/>
                </a:lnTo>
                <a:lnTo>
                  <a:pt x="1246" y="794"/>
                </a:lnTo>
                <a:lnTo>
                  <a:pt x="1242" y="798"/>
                </a:lnTo>
                <a:lnTo>
                  <a:pt x="1237" y="801"/>
                </a:lnTo>
                <a:lnTo>
                  <a:pt x="1233" y="801"/>
                </a:lnTo>
                <a:lnTo>
                  <a:pt x="1230" y="799"/>
                </a:lnTo>
                <a:lnTo>
                  <a:pt x="1224" y="792"/>
                </a:lnTo>
                <a:lnTo>
                  <a:pt x="1214" y="783"/>
                </a:lnTo>
                <a:lnTo>
                  <a:pt x="1205" y="787"/>
                </a:lnTo>
                <a:lnTo>
                  <a:pt x="1199" y="792"/>
                </a:lnTo>
                <a:lnTo>
                  <a:pt x="1196" y="796"/>
                </a:lnTo>
                <a:lnTo>
                  <a:pt x="1192" y="805"/>
                </a:lnTo>
                <a:lnTo>
                  <a:pt x="1189" y="815"/>
                </a:lnTo>
                <a:lnTo>
                  <a:pt x="1185" y="824"/>
                </a:lnTo>
                <a:lnTo>
                  <a:pt x="1180" y="832"/>
                </a:lnTo>
                <a:lnTo>
                  <a:pt x="1175" y="839"/>
                </a:lnTo>
                <a:lnTo>
                  <a:pt x="1171" y="844"/>
                </a:lnTo>
                <a:lnTo>
                  <a:pt x="1166" y="849"/>
                </a:lnTo>
                <a:lnTo>
                  <a:pt x="1160" y="851"/>
                </a:lnTo>
                <a:lnTo>
                  <a:pt x="1155" y="856"/>
                </a:lnTo>
                <a:lnTo>
                  <a:pt x="1148" y="860"/>
                </a:lnTo>
                <a:lnTo>
                  <a:pt x="1135" y="858"/>
                </a:lnTo>
                <a:lnTo>
                  <a:pt x="1127" y="853"/>
                </a:lnTo>
                <a:lnTo>
                  <a:pt x="1121" y="851"/>
                </a:lnTo>
                <a:lnTo>
                  <a:pt x="1116" y="848"/>
                </a:lnTo>
                <a:lnTo>
                  <a:pt x="1112" y="837"/>
                </a:lnTo>
                <a:lnTo>
                  <a:pt x="1111" y="828"/>
                </a:lnTo>
                <a:lnTo>
                  <a:pt x="1103" y="817"/>
                </a:lnTo>
                <a:lnTo>
                  <a:pt x="1103" y="815"/>
                </a:lnTo>
                <a:lnTo>
                  <a:pt x="1103" y="814"/>
                </a:lnTo>
                <a:lnTo>
                  <a:pt x="1096" y="805"/>
                </a:lnTo>
                <a:lnTo>
                  <a:pt x="1091" y="796"/>
                </a:lnTo>
                <a:lnTo>
                  <a:pt x="1087" y="789"/>
                </a:lnTo>
                <a:lnTo>
                  <a:pt x="1084" y="783"/>
                </a:lnTo>
                <a:lnTo>
                  <a:pt x="1082" y="783"/>
                </a:lnTo>
                <a:lnTo>
                  <a:pt x="1082" y="782"/>
                </a:lnTo>
                <a:lnTo>
                  <a:pt x="1075" y="766"/>
                </a:lnTo>
                <a:lnTo>
                  <a:pt x="1071" y="751"/>
                </a:lnTo>
                <a:lnTo>
                  <a:pt x="1064" y="739"/>
                </a:lnTo>
                <a:lnTo>
                  <a:pt x="1057" y="728"/>
                </a:lnTo>
                <a:lnTo>
                  <a:pt x="1048" y="705"/>
                </a:lnTo>
                <a:lnTo>
                  <a:pt x="1046" y="680"/>
                </a:lnTo>
                <a:lnTo>
                  <a:pt x="1046" y="657"/>
                </a:lnTo>
                <a:lnTo>
                  <a:pt x="1052" y="630"/>
                </a:lnTo>
                <a:lnTo>
                  <a:pt x="1050" y="620"/>
                </a:lnTo>
                <a:lnTo>
                  <a:pt x="1048" y="607"/>
                </a:lnTo>
                <a:lnTo>
                  <a:pt x="1045" y="577"/>
                </a:lnTo>
                <a:lnTo>
                  <a:pt x="1038" y="563"/>
                </a:lnTo>
                <a:lnTo>
                  <a:pt x="1034" y="552"/>
                </a:lnTo>
                <a:lnTo>
                  <a:pt x="1027" y="543"/>
                </a:lnTo>
                <a:lnTo>
                  <a:pt x="1018" y="538"/>
                </a:lnTo>
                <a:lnTo>
                  <a:pt x="1004" y="540"/>
                </a:lnTo>
                <a:lnTo>
                  <a:pt x="988" y="541"/>
                </a:lnTo>
                <a:lnTo>
                  <a:pt x="973" y="541"/>
                </a:lnTo>
                <a:lnTo>
                  <a:pt x="959" y="541"/>
                </a:lnTo>
                <a:lnTo>
                  <a:pt x="950" y="529"/>
                </a:lnTo>
                <a:lnTo>
                  <a:pt x="941" y="518"/>
                </a:lnTo>
                <a:lnTo>
                  <a:pt x="933" y="506"/>
                </a:lnTo>
                <a:lnTo>
                  <a:pt x="929" y="493"/>
                </a:lnTo>
                <a:lnTo>
                  <a:pt x="929" y="463"/>
                </a:lnTo>
                <a:lnTo>
                  <a:pt x="929" y="435"/>
                </a:lnTo>
                <a:lnTo>
                  <a:pt x="927" y="422"/>
                </a:lnTo>
                <a:lnTo>
                  <a:pt x="922" y="410"/>
                </a:lnTo>
                <a:lnTo>
                  <a:pt x="917" y="397"/>
                </a:lnTo>
                <a:lnTo>
                  <a:pt x="906" y="385"/>
                </a:lnTo>
                <a:lnTo>
                  <a:pt x="895" y="376"/>
                </a:lnTo>
                <a:lnTo>
                  <a:pt x="883" y="367"/>
                </a:lnTo>
                <a:lnTo>
                  <a:pt x="858" y="353"/>
                </a:lnTo>
                <a:lnTo>
                  <a:pt x="852" y="349"/>
                </a:lnTo>
                <a:lnTo>
                  <a:pt x="847" y="346"/>
                </a:lnTo>
                <a:lnTo>
                  <a:pt x="842" y="344"/>
                </a:lnTo>
                <a:lnTo>
                  <a:pt x="840" y="340"/>
                </a:lnTo>
                <a:lnTo>
                  <a:pt x="831" y="344"/>
                </a:lnTo>
                <a:lnTo>
                  <a:pt x="828" y="346"/>
                </a:lnTo>
                <a:lnTo>
                  <a:pt x="819" y="349"/>
                </a:lnTo>
                <a:lnTo>
                  <a:pt x="812" y="353"/>
                </a:lnTo>
                <a:lnTo>
                  <a:pt x="810" y="347"/>
                </a:lnTo>
                <a:lnTo>
                  <a:pt x="808" y="344"/>
                </a:lnTo>
                <a:lnTo>
                  <a:pt x="806" y="335"/>
                </a:lnTo>
                <a:lnTo>
                  <a:pt x="803" y="331"/>
                </a:lnTo>
                <a:lnTo>
                  <a:pt x="801" y="330"/>
                </a:lnTo>
                <a:lnTo>
                  <a:pt x="795" y="326"/>
                </a:lnTo>
                <a:lnTo>
                  <a:pt x="783" y="322"/>
                </a:lnTo>
                <a:lnTo>
                  <a:pt x="772" y="317"/>
                </a:lnTo>
                <a:lnTo>
                  <a:pt x="765" y="314"/>
                </a:lnTo>
                <a:lnTo>
                  <a:pt x="763" y="312"/>
                </a:lnTo>
                <a:lnTo>
                  <a:pt x="756" y="310"/>
                </a:lnTo>
                <a:lnTo>
                  <a:pt x="753" y="308"/>
                </a:lnTo>
                <a:lnTo>
                  <a:pt x="751" y="306"/>
                </a:lnTo>
                <a:lnTo>
                  <a:pt x="746" y="305"/>
                </a:lnTo>
                <a:lnTo>
                  <a:pt x="740" y="301"/>
                </a:lnTo>
                <a:lnTo>
                  <a:pt x="733" y="299"/>
                </a:lnTo>
                <a:lnTo>
                  <a:pt x="730" y="297"/>
                </a:lnTo>
                <a:lnTo>
                  <a:pt x="728" y="297"/>
                </a:lnTo>
                <a:lnTo>
                  <a:pt x="726" y="297"/>
                </a:lnTo>
                <a:lnTo>
                  <a:pt x="724" y="297"/>
                </a:lnTo>
                <a:lnTo>
                  <a:pt x="721" y="280"/>
                </a:lnTo>
                <a:lnTo>
                  <a:pt x="715" y="264"/>
                </a:lnTo>
                <a:lnTo>
                  <a:pt x="712" y="258"/>
                </a:lnTo>
                <a:lnTo>
                  <a:pt x="708" y="255"/>
                </a:lnTo>
                <a:lnTo>
                  <a:pt x="699" y="249"/>
                </a:lnTo>
                <a:lnTo>
                  <a:pt x="689" y="246"/>
                </a:lnTo>
                <a:lnTo>
                  <a:pt x="666" y="232"/>
                </a:lnTo>
                <a:lnTo>
                  <a:pt x="653" y="225"/>
                </a:lnTo>
                <a:lnTo>
                  <a:pt x="642" y="219"/>
                </a:lnTo>
                <a:lnTo>
                  <a:pt x="589" y="235"/>
                </a:lnTo>
                <a:lnTo>
                  <a:pt x="584" y="248"/>
                </a:lnTo>
                <a:lnTo>
                  <a:pt x="577" y="262"/>
                </a:lnTo>
                <a:lnTo>
                  <a:pt x="571" y="276"/>
                </a:lnTo>
                <a:lnTo>
                  <a:pt x="562" y="290"/>
                </a:lnTo>
                <a:lnTo>
                  <a:pt x="555" y="296"/>
                </a:lnTo>
                <a:lnTo>
                  <a:pt x="546" y="301"/>
                </a:lnTo>
                <a:lnTo>
                  <a:pt x="541" y="305"/>
                </a:lnTo>
                <a:lnTo>
                  <a:pt x="537" y="306"/>
                </a:lnTo>
                <a:lnTo>
                  <a:pt x="536" y="306"/>
                </a:lnTo>
                <a:lnTo>
                  <a:pt x="514" y="305"/>
                </a:lnTo>
                <a:lnTo>
                  <a:pt x="493" y="299"/>
                </a:lnTo>
                <a:lnTo>
                  <a:pt x="473" y="292"/>
                </a:lnTo>
                <a:lnTo>
                  <a:pt x="464" y="285"/>
                </a:lnTo>
                <a:lnTo>
                  <a:pt x="456" y="280"/>
                </a:lnTo>
                <a:lnTo>
                  <a:pt x="454" y="271"/>
                </a:lnTo>
                <a:lnTo>
                  <a:pt x="452" y="267"/>
                </a:lnTo>
                <a:lnTo>
                  <a:pt x="450" y="260"/>
                </a:lnTo>
                <a:lnTo>
                  <a:pt x="447" y="257"/>
                </a:lnTo>
                <a:lnTo>
                  <a:pt x="447" y="255"/>
                </a:lnTo>
                <a:lnTo>
                  <a:pt x="450" y="248"/>
                </a:lnTo>
                <a:lnTo>
                  <a:pt x="450" y="242"/>
                </a:lnTo>
                <a:lnTo>
                  <a:pt x="447" y="235"/>
                </a:lnTo>
                <a:lnTo>
                  <a:pt x="447" y="228"/>
                </a:lnTo>
                <a:lnTo>
                  <a:pt x="447" y="217"/>
                </a:lnTo>
                <a:lnTo>
                  <a:pt x="445" y="205"/>
                </a:lnTo>
                <a:lnTo>
                  <a:pt x="445" y="203"/>
                </a:lnTo>
                <a:lnTo>
                  <a:pt x="443" y="198"/>
                </a:lnTo>
                <a:lnTo>
                  <a:pt x="434" y="192"/>
                </a:lnTo>
                <a:lnTo>
                  <a:pt x="427" y="185"/>
                </a:lnTo>
                <a:lnTo>
                  <a:pt x="425" y="184"/>
                </a:lnTo>
                <a:lnTo>
                  <a:pt x="424" y="184"/>
                </a:lnTo>
                <a:lnTo>
                  <a:pt x="422" y="168"/>
                </a:lnTo>
                <a:lnTo>
                  <a:pt x="422" y="159"/>
                </a:lnTo>
                <a:lnTo>
                  <a:pt x="418" y="150"/>
                </a:lnTo>
                <a:lnTo>
                  <a:pt x="416" y="148"/>
                </a:lnTo>
                <a:lnTo>
                  <a:pt x="416" y="150"/>
                </a:lnTo>
                <a:lnTo>
                  <a:pt x="416" y="153"/>
                </a:lnTo>
                <a:lnTo>
                  <a:pt x="415" y="159"/>
                </a:lnTo>
                <a:lnTo>
                  <a:pt x="415" y="166"/>
                </a:lnTo>
                <a:lnTo>
                  <a:pt x="411" y="173"/>
                </a:lnTo>
                <a:lnTo>
                  <a:pt x="409" y="182"/>
                </a:lnTo>
                <a:lnTo>
                  <a:pt x="407" y="191"/>
                </a:lnTo>
                <a:lnTo>
                  <a:pt x="406" y="192"/>
                </a:lnTo>
                <a:lnTo>
                  <a:pt x="400" y="192"/>
                </a:lnTo>
                <a:lnTo>
                  <a:pt x="393" y="192"/>
                </a:lnTo>
                <a:lnTo>
                  <a:pt x="386" y="189"/>
                </a:lnTo>
                <a:lnTo>
                  <a:pt x="379" y="182"/>
                </a:lnTo>
                <a:lnTo>
                  <a:pt x="368" y="176"/>
                </a:lnTo>
                <a:lnTo>
                  <a:pt x="361" y="178"/>
                </a:lnTo>
                <a:lnTo>
                  <a:pt x="356" y="178"/>
                </a:lnTo>
                <a:lnTo>
                  <a:pt x="351" y="178"/>
                </a:lnTo>
                <a:lnTo>
                  <a:pt x="343" y="180"/>
                </a:lnTo>
                <a:lnTo>
                  <a:pt x="338" y="182"/>
                </a:lnTo>
                <a:lnTo>
                  <a:pt x="331" y="184"/>
                </a:lnTo>
                <a:lnTo>
                  <a:pt x="324" y="185"/>
                </a:lnTo>
                <a:lnTo>
                  <a:pt x="324" y="189"/>
                </a:lnTo>
                <a:lnTo>
                  <a:pt x="322" y="189"/>
                </a:lnTo>
                <a:lnTo>
                  <a:pt x="313" y="176"/>
                </a:lnTo>
                <a:lnTo>
                  <a:pt x="310" y="164"/>
                </a:lnTo>
                <a:lnTo>
                  <a:pt x="302" y="136"/>
                </a:lnTo>
                <a:lnTo>
                  <a:pt x="301" y="105"/>
                </a:lnTo>
                <a:lnTo>
                  <a:pt x="292" y="79"/>
                </a:lnTo>
                <a:lnTo>
                  <a:pt x="297" y="64"/>
                </a:lnTo>
                <a:lnTo>
                  <a:pt x="299" y="52"/>
                </a:lnTo>
                <a:lnTo>
                  <a:pt x="297" y="41"/>
                </a:lnTo>
                <a:lnTo>
                  <a:pt x="292" y="36"/>
                </a:lnTo>
                <a:lnTo>
                  <a:pt x="285" y="27"/>
                </a:lnTo>
                <a:lnTo>
                  <a:pt x="276" y="22"/>
                </a:lnTo>
                <a:lnTo>
                  <a:pt x="265" y="16"/>
                </a:lnTo>
                <a:lnTo>
                  <a:pt x="253" y="13"/>
                </a:lnTo>
                <a:lnTo>
                  <a:pt x="246" y="9"/>
                </a:lnTo>
                <a:lnTo>
                  <a:pt x="237" y="4"/>
                </a:lnTo>
                <a:lnTo>
                  <a:pt x="226" y="2"/>
                </a:lnTo>
                <a:lnTo>
                  <a:pt x="226" y="0"/>
                </a:lnTo>
                <a:lnTo>
                  <a:pt x="224" y="0"/>
                </a:lnTo>
                <a:lnTo>
                  <a:pt x="214" y="9"/>
                </a:lnTo>
                <a:lnTo>
                  <a:pt x="205" y="18"/>
                </a:lnTo>
                <a:lnTo>
                  <a:pt x="196" y="27"/>
                </a:lnTo>
                <a:lnTo>
                  <a:pt x="187" y="36"/>
                </a:lnTo>
                <a:lnTo>
                  <a:pt x="174" y="30"/>
                </a:lnTo>
                <a:lnTo>
                  <a:pt x="160" y="29"/>
                </a:lnTo>
                <a:lnTo>
                  <a:pt x="149" y="29"/>
                </a:lnTo>
                <a:lnTo>
                  <a:pt x="142" y="32"/>
                </a:lnTo>
                <a:lnTo>
                  <a:pt x="137" y="38"/>
                </a:lnTo>
                <a:lnTo>
                  <a:pt x="137" y="43"/>
                </a:lnTo>
                <a:lnTo>
                  <a:pt x="142" y="50"/>
                </a:lnTo>
                <a:lnTo>
                  <a:pt x="146" y="54"/>
                </a:lnTo>
                <a:lnTo>
                  <a:pt x="151" y="59"/>
                </a:lnTo>
                <a:lnTo>
                  <a:pt x="169" y="77"/>
                </a:lnTo>
                <a:lnTo>
                  <a:pt x="174" y="82"/>
                </a:lnTo>
                <a:lnTo>
                  <a:pt x="183" y="91"/>
                </a:lnTo>
                <a:lnTo>
                  <a:pt x="190" y="103"/>
                </a:lnTo>
                <a:lnTo>
                  <a:pt x="196" y="109"/>
                </a:lnTo>
                <a:lnTo>
                  <a:pt x="197" y="116"/>
                </a:lnTo>
                <a:lnTo>
                  <a:pt x="196" y="121"/>
                </a:lnTo>
                <a:lnTo>
                  <a:pt x="194" y="130"/>
                </a:lnTo>
                <a:lnTo>
                  <a:pt x="194" y="137"/>
                </a:lnTo>
                <a:lnTo>
                  <a:pt x="192" y="146"/>
                </a:lnTo>
                <a:lnTo>
                  <a:pt x="190" y="157"/>
                </a:lnTo>
                <a:lnTo>
                  <a:pt x="189" y="169"/>
                </a:lnTo>
                <a:lnTo>
                  <a:pt x="189" y="182"/>
                </a:lnTo>
                <a:lnTo>
                  <a:pt x="187" y="200"/>
                </a:lnTo>
                <a:lnTo>
                  <a:pt x="187" y="214"/>
                </a:lnTo>
                <a:lnTo>
                  <a:pt x="185" y="228"/>
                </a:lnTo>
                <a:lnTo>
                  <a:pt x="183" y="258"/>
                </a:lnTo>
                <a:lnTo>
                  <a:pt x="176" y="289"/>
                </a:lnTo>
                <a:lnTo>
                  <a:pt x="171" y="301"/>
                </a:lnTo>
                <a:lnTo>
                  <a:pt x="164" y="314"/>
                </a:lnTo>
                <a:lnTo>
                  <a:pt x="157" y="297"/>
                </a:lnTo>
                <a:lnTo>
                  <a:pt x="144" y="283"/>
                </a:lnTo>
                <a:lnTo>
                  <a:pt x="130" y="269"/>
                </a:lnTo>
                <a:lnTo>
                  <a:pt x="121" y="249"/>
                </a:lnTo>
                <a:lnTo>
                  <a:pt x="108" y="255"/>
                </a:lnTo>
                <a:lnTo>
                  <a:pt x="100" y="260"/>
                </a:lnTo>
                <a:lnTo>
                  <a:pt x="92" y="269"/>
                </a:lnTo>
                <a:lnTo>
                  <a:pt x="82" y="274"/>
                </a:lnTo>
                <a:lnTo>
                  <a:pt x="78" y="281"/>
                </a:lnTo>
                <a:lnTo>
                  <a:pt x="76" y="289"/>
                </a:lnTo>
                <a:lnTo>
                  <a:pt x="76" y="299"/>
                </a:lnTo>
                <a:lnTo>
                  <a:pt x="80" y="310"/>
                </a:lnTo>
                <a:lnTo>
                  <a:pt x="87" y="321"/>
                </a:lnTo>
                <a:lnTo>
                  <a:pt x="98" y="330"/>
                </a:lnTo>
                <a:lnTo>
                  <a:pt x="108" y="337"/>
                </a:lnTo>
                <a:lnTo>
                  <a:pt x="119" y="346"/>
                </a:lnTo>
                <a:lnTo>
                  <a:pt x="128" y="353"/>
                </a:lnTo>
                <a:lnTo>
                  <a:pt x="160" y="467"/>
                </a:lnTo>
                <a:lnTo>
                  <a:pt x="162" y="467"/>
                </a:lnTo>
                <a:lnTo>
                  <a:pt x="164" y="472"/>
                </a:lnTo>
                <a:lnTo>
                  <a:pt x="171" y="479"/>
                </a:lnTo>
                <a:lnTo>
                  <a:pt x="176" y="490"/>
                </a:lnTo>
                <a:lnTo>
                  <a:pt x="181" y="492"/>
                </a:lnTo>
                <a:lnTo>
                  <a:pt x="181" y="493"/>
                </a:lnTo>
                <a:lnTo>
                  <a:pt x="199" y="543"/>
                </a:lnTo>
                <a:lnTo>
                  <a:pt x="208" y="570"/>
                </a:lnTo>
                <a:lnTo>
                  <a:pt x="214" y="597"/>
                </a:lnTo>
                <a:lnTo>
                  <a:pt x="205" y="604"/>
                </a:lnTo>
                <a:lnTo>
                  <a:pt x="194" y="609"/>
                </a:lnTo>
                <a:lnTo>
                  <a:pt x="178" y="616"/>
                </a:lnTo>
                <a:lnTo>
                  <a:pt x="171" y="618"/>
                </a:lnTo>
                <a:lnTo>
                  <a:pt x="162" y="620"/>
                </a:lnTo>
                <a:lnTo>
                  <a:pt x="149" y="620"/>
                </a:lnTo>
                <a:lnTo>
                  <a:pt x="137" y="620"/>
                </a:lnTo>
                <a:lnTo>
                  <a:pt x="123" y="613"/>
                </a:lnTo>
                <a:lnTo>
                  <a:pt x="114" y="600"/>
                </a:lnTo>
                <a:lnTo>
                  <a:pt x="105" y="586"/>
                </a:lnTo>
                <a:lnTo>
                  <a:pt x="96" y="572"/>
                </a:lnTo>
                <a:lnTo>
                  <a:pt x="92" y="566"/>
                </a:lnTo>
                <a:lnTo>
                  <a:pt x="84" y="563"/>
                </a:lnTo>
                <a:lnTo>
                  <a:pt x="68" y="556"/>
                </a:lnTo>
                <a:lnTo>
                  <a:pt x="50" y="554"/>
                </a:lnTo>
                <a:lnTo>
                  <a:pt x="34" y="550"/>
                </a:lnTo>
                <a:lnTo>
                  <a:pt x="27" y="554"/>
                </a:lnTo>
                <a:lnTo>
                  <a:pt x="20" y="561"/>
                </a:lnTo>
                <a:lnTo>
                  <a:pt x="9" y="575"/>
                </a:lnTo>
                <a:lnTo>
                  <a:pt x="5" y="593"/>
                </a:lnTo>
                <a:lnTo>
                  <a:pt x="0" y="613"/>
                </a:lnTo>
                <a:lnTo>
                  <a:pt x="2" y="627"/>
                </a:lnTo>
                <a:lnTo>
                  <a:pt x="3" y="641"/>
                </a:lnTo>
                <a:lnTo>
                  <a:pt x="12" y="673"/>
                </a:lnTo>
                <a:lnTo>
                  <a:pt x="18" y="689"/>
                </a:lnTo>
                <a:lnTo>
                  <a:pt x="27" y="702"/>
                </a:lnTo>
                <a:lnTo>
                  <a:pt x="39" y="710"/>
                </a:lnTo>
                <a:lnTo>
                  <a:pt x="50" y="718"/>
                </a:lnTo>
                <a:lnTo>
                  <a:pt x="55" y="725"/>
                </a:lnTo>
                <a:lnTo>
                  <a:pt x="57" y="728"/>
                </a:lnTo>
                <a:lnTo>
                  <a:pt x="60" y="734"/>
                </a:lnTo>
                <a:lnTo>
                  <a:pt x="60" y="737"/>
                </a:lnTo>
                <a:lnTo>
                  <a:pt x="64" y="741"/>
                </a:lnTo>
                <a:lnTo>
                  <a:pt x="66" y="746"/>
                </a:lnTo>
                <a:lnTo>
                  <a:pt x="71" y="744"/>
                </a:lnTo>
                <a:lnTo>
                  <a:pt x="78" y="743"/>
                </a:lnTo>
                <a:lnTo>
                  <a:pt x="84" y="741"/>
                </a:lnTo>
                <a:lnTo>
                  <a:pt x="92" y="743"/>
                </a:lnTo>
                <a:lnTo>
                  <a:pt x="98" y="744"/>
                </a:lnTo>
                <a:lnTo>
                  <a:pt x="105" y="746"/>
                </a:lnTo>
                <a:lnTo>
                  <a:pt x="130" y="741"/>
                </a:lnTo>
                <a:lnTo>
                  <a:pt x="155" y="739"/>
                </a:lnTo>
                <a:lnTo>
                  <a:pt x="176" y="734"/>
                </a:lnTo>
                <a:lnTo>
                  <a:pt x="189" y="730"/>
                </a:lnTo>
                <a:lnTo>
                  <a:pt x="199" y="725"/>
                </a:lnTo>
                <a:lnTo>
                  <a:pt x="214" y="734"/>
                </a:lnTo>
                <a:lnTo>
                  <a:pt x="231" y="744"/>
                </a:lnTo>
                <a:lnTo>
                  <a:pt x="247" y="757"/>
                </a:lnTo>
                <a:lnTo>
                  <a:pt x="262" y="766"/>
                </a:lnTo>
                <a:lnTo>
                  <a:pt x="272" y="769"/>
                </a:lnTo>
                <a:lnTo>
                  <a:pt x="279" y="771"/>
                </a:lnTo>
                <a:lnTo>
                  <a:pt x="285" y="773"/>
                </a:lnTo>
                <a:lnTo>
                  <a:pt x="288" y="773"/>
                </a:lnTo>
                <a:lnTo>
                  <a:pt x="292" y="773"/>
                </a:lnTo>
                <a:lnTo>
                  <a:pt x="302" y="773"/>
                </a:lnTo>
                <a:lnTo>
                  <a:pt x="313" y="773"/>
                </a:lnTo>
                <a:lnTo>
                  <a:pt x="322" y="773"/>
                </a:lnTo>
                <a:lnTo>
                  <a:pt x="331" y="773"/>
                </a:lnTo>
                <a:lnTo>
                  <a:pt x="356" y="783"/>
                </a:lnTo>
                <a:lnTo>
                  <a:pt x="383" y="785"/>
                </a:lnTo>
                <a:lnTo>
                  <a:pt x="400" y="794"/>
                </a:lnTo>
                <a:lnTo>
                  <a:pt x="415" y="798"/>
                </a:lnTo>
                <a:lnTo>
                  <a:pt x="429" y="805"/>
                </a:lnTo>
                <a:lnTo>
                  <a:pt x="443" y="812"/>
                </a:lnTo>
                <a:lnTo>
                  <a:pt x="447" y="819"/>
                </a:lnTo>
                <a:lnTo>
                  <a:pt x="454" y="826"/>
                </a:lnTo>
                <a:lnTo>
                  <a:pt x="459" y="830"/>
                </a:lnTo>
                <a:lnTo>
                  <a:pt x="468" y="833"/>
                </a:lnTo>
                <a:lnTo>
                  <a:pt x="486" y="830"/>
                </a:lnTo>
                <a:lnTo>
                  <a:pt x="504" y="832"/>
                </a:lnTo>
                <a:lnTo>
                  <a:pt x="521" y="837"/>
                </a:lnTo>
                <a:lnTo>
                  <a:pt x="536" y="848"/>
                </a:lnTo>
                <a:lnTo>
                  <a:pt x="546" y="860"/>
                </a:lnTo>
                <a:lnTo>
                  <a:pt x="561" y="869"/>
                </a:lnTo>
                <a:lnTo>
                  <a:pt x="575" y="876"/>
                </a:lnTo>
                <a:lnTo>
                  <a:pt x="589" y="883"/>
                </a:lnTo>
                <a:lnTo>
                  <a:pt x="587" y="899"/>
                </a:lnTo>
                <a:lnTo>
                  <a:pt x="587" y="915"/>
                </a:lnTo>
                <a:lnTo>
                  <a:pt x="585" y="935"/>
                </a:lnTo>
                <a:lnTo>
                  <a:pt x="585" y="953"/>
                </a:lnTo>
                <a:lnTo>
                  <a:pt x="587" y="970"/>
                </a:lnTo>
                <a:lnTo>
                  <a:pt x="593" y="986"/>
                </a:lnTo>
                <a:lnTo>
                  <a:pt x="598" y="1001"/>
                </a:lnTo>
                <a:lnTo>
                  <a:pt x="610" y="1013"/>
                </a:lnTo>
                <a:lnTo>
                  <a:pt x="618" y="1024"/>
                </a:lnTo>
                <a:lnTo>
                  <a:pt x="621" y="1040"/>
                </a:lnTo>
                <a:lnTo>
                  <a:pt x="621" y="1056"/>
                </a:lnTo>
                <a:lnTo>
                  <a:pt x="625" y="1074"/>
                </a:lnTo>
                <a:lnTo>
                  <a:pt x="628" y="1090"/>
                </a:lnTo>
                <a:lnTo>
                  <a:pt x="634" y="1104"/>
                </a:lnTo>
                <a:lnTo>
                  <a:pt x="642" y="1113"/>
                </a:lnTo>
                <a:lnTo>
                  <a:pt x="653" y="1118"/>
                </a:lnTo>
                <a:lnTo>
                  <a:pt x="687" y="1120"/>
                </a:lnTo>
                <a:lnTo>
                  <a:pt x="715" y="1122"/>
                </a:lnTo>
                <a:lnTo>
                  <a:pt x="724" y="1147"/>
                </a:lnTo>
                <a:lnTo>
                  <a:pt x="730" y="1179"/>
                </a:lnTo>
                <a:lnTo>
                  <a:pt x="742" y="1177"/>
                </a:lnTo>
                <a:lnTo>
                  <a:pt x="749" y="1172"/>
                </a:lnTo>
                <a:lnTo>
                  <a:pt x="755" y="1168"/>
                </a:lnTo>
                <a:lnTo>
                  <a:pt x="763" y="1161"/>
                </a:lnTo>
                <a:lnTo>
                  <a:pt x="772" y="1172"/>
                </a:lnTo>
                <a:lnTo>
                  <a:pt x="776" y="1180"/>
                </a:lnTo>
                <a:lnTo>
                  <a:pt x="781" y="1189"/>
                </a:lnTo>
                <a:lnTo>
                  <a:pt x="790" y="1196"/>
                </a:lnTo>
                <a:lnTo>
                  <a:pt x="792" y="1198"/>
                </a:lnTo>
                <a:lnTo>
                  <a:pt x="794" y="1202"/>
                </a:lnTo>
                <a:lnTo>
                  <a:pt x="795" y="1204"/>
                </a:lnTo>
                <a:lnTo>
                  <a:pt x="795" y="1205"/>
                </a:lnTo>
                <a:close/>
              </a:path>
            </a:pathLst>
          </a:custGeom>
          <a:solidFill>
            <a:srgbClr val="fc0128"/>
          </a:solidFill>
          <a:ln w="12600">
            <a:solidFill>
              <a:srgbClr val="676767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09" name=""/>
          <p:cNvSpPr/>
          <p:nvPr/>
        </p:nvSpPr>
        <p:spPr>
          <a:xfrm>
            <a:off x="5421240" y="1114560"/>
            <a:ext cx="295200" cy="115920"/>
          </a:xfrm>
          <a:custGeom>
            <a:avLst/>
            <a:gdLst/>
            <a:ahLst/>
            <a:rect l="l" t="t" r="r" b="b"/>
            <a:pathLst>
              <a:path w="374" h="146">
                <a:moveTo>
                  <a:pt x="361" y="82"/>
                </a:moveTo>
                <a:lnTo>
                  <a:pt x="374" y="75"/>
                </a:lnTo>
                <a:lnTo>
                  <a:pt x="368" y="64"/>
                </a:lnTo>
                <a:lnTo>
                  <a:pt x="363" y="56"/>
                </a:lnTo>
                <a:lnTo>
                  <a:pt x="360" y="54"/>
                </a:lnTo>
                <a:lnTo>
                  <a:pt x="352" y="50"/>
                </a:lnTo>
                <a:lnTo>
                  <a:pt x="342" y="45"/>
                </a:lnTo>
                <a:lnTo>
                  <a:pt x="342" y="43"/>
                </a:lnTo>
                <a:lnTo>
                  <a:pt x="320" y="34"/>
                </a:lnTo>
                <a:lnTo>
                  <a:pt x="317" y="41"/>
                </a:lnTo>
                <a:lnTo>
                  <a:pt x="320" y="36"/>
                </a:lnTo>
                <a:lnTo>
                  <a:pt x="308" y="29"/>
                </a:lnTo>
                <a:lnTo>
                  <a:pt x="304" y="27"/>
                </a:lnTo>
                <a:lnTo>
                  <a:pt x="294" y="27"/>
                </a:lnTo>
                <a:lnTo>
                  <a:pt x="294" y="34"/>
                </a:lnTo>
                <a:lnTo>
                  <a:pt x="299" y="29"/>
                </a:lnTo>
                <a:lnTo>
                  <a:pt x="288" y="22"/>
                </a:lnTo>
                <a:lnTo>
                  <a:pt x="283" y="27"/>
                </a:lnTo>
                <a:lnTo>
                  <a:pt x="288" y="22"/>
                </a:lnTo>
                <a:lnTo>
                  <a:pt x="279" y="15"/>
                </a:lnTo>
                <a:lnTo>
                  <a:pt x="279" y="15"/>
                </a:lnTo>
                <a:lnTo>
                  <a:pt x="269" y="7"/>
                </a:lnTo>
                <a:lnTo>
                  <a:pt x="267" y="7"/>
                </a:lnTo>
                <a:lnTo>
                  <a:pt x="256" y="2"/>
                </a:lnTo>
                <a:lnTo>
                  <a:pt x="253" y="0"/>
                </a:lnTo>
                <a:lnTo>
                  <a:pt x="247" y="2"/>
                </a:lnTo>
                <a:lnTo>
                  <a:pt x="247" y="4"/>
                </a:lnTo>
                <a:lnTo>
                  <a:pt x="244" y="11"/>
                </a:lnTo>
                <a:lnTo>
                  <a:pt x="249" y="15"/>
                </a:lnTo>
                <a:lnTo>
                  <a:pt x="244" y="11"/>
                </a:lnTo>
                <a:lnTo>
                  <a:pt x="240" y="16"/>
                </a:lnTo>
                <a:lnTo>
                  <a:pt x="246" y="20"/>
                </a:lnTo>
                <a:lnTo>
                  <a:pt x="242" y="15"/>
                </a:lnTo>
                <a:lnTo>
                  <a:pt x="235" y="18"/>
                </a:lnTo>
                <a:lnTo>
                  <a:pt x="235" y="18"/>
                </a:lnTo>
                <a:lnTo>
                  <a:pt x="228" y="24"/>
                </a:lnTo>
                <a:lnTo>
                  <a:pt x="226" y="24"/>
                </a:lnTo>
                <a:lnTo>
                  <a:pt x="221" y="29"/>
                </a:lnTo>
                <a:lnTo>
                  <a:pt x="215" y="34"/>
                </a:lnTo>
                <a:lnTo>
                  <a:pt x="221" y="40"/>
                </a:lnTo>
                <a:lnTo>
                  <a:pt x="217" y="34"/>
                </a:lnTo>
                <a:lnTo>
                  <a:pt x="212" y="38"/>
                </a:lnTo>
                <a:lnTo>
                  <a:pt x="215" y="43"/>
                </a:lnTo>
                <a:lnTo>
                  <a:pt x="212" y="38"/>
                </a:lnTo>
                <a:lnTo>
                  <a:pt x="205" y="41"/>
                </a:lnTo>
                <a:lnTo>
                  <a:pt x="203" y="41"/>
                </a:lnTo>
                <a:lnTo>
                  <a:pt x="192" y="52"/>
                </a:lnTo>
                <a:lnTo>
                  <a:pt x="198" y="57"/>
                </a:lnTo>
                <a:lnTo>
                  <a:pt x="192" y="52"/>
                </a:lnTo>
                <a:lnTo>
                  <a:pt x="180" y="63"/>
                </a:lnTo>
                <a:lnTo>
                  <a:pt x="167" y="73"/>
                </a:lnTo>
                <a:lnTo>
                  <a:pt x="173" y="79"/>
                </a:lnTo>
                <a:lnTo>
                  <a:pt x="169" y="73"/>
                </a:lnTo>
                <a:lnTo>
                  <a:pt x="155" y="80"/>
                </a:lnTo>
                <a:lnTo>
                  <a:pt x="153" y="80"/>
                </a:lnTo>
                <a:lnTo>
                  <a:pt x="151" y="84"/>
                </a:lnTo>
                <a:lnTo>
                  <a:pt x="150" y="89"/>
                </a:lnTo>
                <a:lnTo>
                  <a:pt x="157" y="91"/>
                </a:lnTo>
                <a:lnTo>
                  <a:pt x="151" y="88"/>
                </a:lnTo>
                <a:lnTo>
                  <a:pt x="150" y="91"/>
                </a:lnTo>
                <a:lnTo>
                  <a:pt x="155" y="95"/>
                </a:lnTo>
                <a:lnTo>
                  <a:pt x="155" y="88"/>
                </a:lnTo>
                <a:lnTo>
                  <a:pt x="150" y="88"/>
                </a:lnTo>
                <a:lnTo>
                  <a:pt x="150" y="95"/>
                </a:lnTo>
                <a:lnTo>
                  <a:pt x="155" y="89"/>
                </a:lnTo>
                <a:lnTo>
                  <a:pt x="151" y="86"/>
                </a:lnTo>
                <a:lnTo>
                  <a:pt x="151" y="86"/>
                </a:lnTo>
                <a:lnTo>
                  <a:pt x="144" y="80"/>
                </a:lnTo>
                <a:lnTo>
                  <a:pt x="139" y="79"/>
                </a:lnTo>
                <a:lnTo>
                  <a:pt x="134" y="80"/>
                </a:lnTo>
                <a:lnTo>
                  <a:pt x="134" y="82"/>
                </a:lnTo>
                <a:lnTo>
                  <a:pt x="123" y="100"/>
                </a:lnTo>
                <a:lnTo>
                  <a:pt x="128" y="104"/>
                </a:lnTo>
                <a:lnTo>
                  <a:pt x="123" y="100"/>
                </a:lnTo>
                <a:lnTo>
                  <a:pt x="112" y="114"/>
                </a:lnTo>
                <a:lnTo>
                  <a:pt x="118" y="118"/>
                </a:lnTo>
                <a:lnTo>
                  <a:pt x="112" y="113"/>
                </a:lnTo>
                <a:lnTo>
                  <a:pt x="100" y="125"/>
                </a:lnTo>
                <a:lnTo>
                  <a:pt x="105" y="130"/>
                </a:lnTo>
                <a:lnTo>
                  <a:pt x="103" y="123"/>
                </a:lnTo>
                <a:lnTo>
                  <a:pt x="82" y="129"/>
                </a:lnTo>
                <a:lnTo>
                  <a:pt x="71" y="132"/>
                </a:lnTo>
                <a:lnTo>
                  <a:pt x="73" y="139"/>
                </a:lnTo>
                <a:lnTo>
                  <a:pt x="77" y="134"/>
                </a:lnTo>
                <a:lnTo>
                  <a:pt x="73" y="132"/>
                </a:lnTo>
                <a:lnTo>
                  <a:pt x="69" y="137"/>
                </a:lnTo>
                <a:lnTo>
                  <a:pt x="75" y="132"/>
                </a:lnTo>
                <a:lnTo>
                  <a:pt x="71" y="129"/>
                </a:lnTo>
                <a:lnTo>
                  <a:pt x="66" y="134"/>
                </a:lnTo>
                <a:lnTo>
                  <a:pt x="73" y="130"/>
                </a:lnTo>
                <a:lnTo>
                  <a:pt x="68" y="120"/>
                </a:lnTo>
                <a:lnTo>
                  <a:pt x="61" y="123"/>
                </a:lnTo>
                <a:lnTo>
                  <a:pt x="69" y="123"/>
                </a:lnTo>
                <a:lnTo>
                  <a:pt x="68" y="105"/>
                </a:lnTo>
                <a:lnTo>
                  <a:pt x="66" y="104"/>
                </a:lnTo>
                <a:lnTo>
                  <a:pt x="62" y="95"/>
                </a:lnTo>
                <a:lnTo>
                  <a:pt x="61" y="91"/>
                </a:lnTo>
                <a:lnTo>
                  <a:pt x="53" y="84"/>
                </a:lnTo>
                <a:lnTo>
                  <a:pt x="48" y="89"/>
                </a:lnTo>
                <a:lnTo>
                  <a:pt x="55" y="86"/>
                </a:lnTo>
                <a:lnTo>
                  <a:pt x="50" y="75"/>
                </a:lnTo>
                <a:lnTo>
                  <a:pt x="43" y="79"/>
                </a:lnTo>
                <a:lnTo>
                  <a:pt x="50" y="77"/>
                </a:lnTo>
                <a:lnTo>
                  <a:pt x="48" y="68"/>
                </a:lnTo>
                <a:lnTo>
                  <a:pt x="41" y="70"/>
                </a:lnTo>
                <a:lnTo>
                  <a:pt x="50" y="70"/>
                </a:lnTo>
                <a:lnTo>
                  <a:pt x="48" y="50"/>
                </a:lnTo>
                <a:lnTo>
                  <a:pt x="46" y="47"/>
                </a:lnTo>
                <a:lnTo>
                  <a:pt x="43" y="40"/>
                </a:lnTo>
                <a:lnTo>
                  <a:pt x="39" y="32"/>
                </a:lnTo>
                <a:lnTo>
                  <a:pt x="37" y="31"/>
                </a:lnTo>
                <a:lnTo>
                  <a:pt x="32" y="27"/>
                </a:lnTo>
                <a:lnTo>
                  <a:pt x="30" y="25"/>
                </a:lnTo>
                <a:lnTo>
                  <a:pt x="20" y="22"/>
                </a:lnTo>
                <a:lnTo>
                  <a:pt x="16" y="29"/>
                </a:lnTo>
                <a:lnTo>
                  <a:pt x="20" y="24"/>
                </a:lnTo>
                <a:lnTo>
                  <a:pt x="9" y="18"/>
                </a:lnTo>
                <a:lnTo>
                  <a:pt x="5" y="16"/>
                </a:lnTo>
                <a:lnTo>
                  <a:pt x="2" y="16"/>
                </a:lnTo>
                <a:lnTo>
                  <a:pt x="0" y="16"/>
                </a:lnTo>
                <a:lnTo>
                  <a:pt x="0" y="32"/>
                </a:lnTo>
                <a:lnTo>
                  <a:pt x="2" y="32"/>
                </a:lnTo>
                <a:lnTo>
                  <a:pt x="5" y="32"/>
                </a:lnTo>
                <a:lnTo>
                  <a:pt x="5" y="24"/>
                </a:lnTo>
                <a:lnTo>
                  <a:pt x="2" y="31"/>
                </a:lnTo>
                <a:lnTo>
                  <a:pt x="13" y="36"/>
                </a:lnTo>
                <a:lnTo>
                  <a:pt x="14" y="36"/>
                </a:lnTo>
                <a:lnTo>
                  <a:pt x="25" y="40"/>
                </a:lnTo>
                <a:lnTo>
                  <a:pt x="27" y="32"/>
                </a:lnTo>
                <a:lnTo>
                  <a:pt x="23" y="40"/>
                </a:lnTo>
                <a:lnTo>
                  <a:pt x="29" y="43"/>
                </a:lnTo>
                <a:lnTo>
                  <a:pt x="32" y="36"/>
                </a:lnTo>
                <a:lnTo>
                  <a:pt x="27" y="40"/>
                </a:lnTo>
                <a:lnTo>
                  <a:pt x="30" y="47"/>
                </a:lnTo>
                <a:lnTo>
                  <a:pt x="34" y="54"/>
                </a:lnTo>
                <a:lnTo>
                  <a:pt x="39" y="50"/>
                </a:lnTo>
                <a:lnTo>
                  <a:pt x="32" y="52"/>
                </a:lnTo>
                <a:lnTo>
                  <a:pt x="34" y="72"/>
                </a:lnTo>
                <a:lnTo>
                  <a:pt x="34" y="72"/>
                </a:lnTo>
                <a:lnTo>
                  <a:pt x="36" y="80"/>
                </a:lnTo>
                <a:lnTo>
                  <a:pt x="37" y="82"/>
                </a:lnTo>
                <a:lnTo>
                  <a:pt x="43" y="93"/>
                </a:lnTo>
                <a:lnTo>
                  <a:pt x="43" y="95"/>
                </a:lnTo>
                <a:lnTo>
                  <a:pt x="50" y="102"/>
                </a:lnTo>
                <a:lnTo>
                  <a:pt x="55" y="96"/>
                </a:lnTo>
                <a:lnTo>
                  <a:pt x="48" y="100"/>
                </a:lnTo>
                <a:lnTo>
                  <a:pt x="52" y="109"/>
                </a:lnTo>
                <a:lnTo>
                  <a:pt x="59" y="105"/>
                </a:lnTo>
                <a:lnTo>
                  <a:pt x="52" y="107"/>
                </a:lnTo>
                <a:lnTo>
                  <a:pt x="53" y="125"/>
                </a:lnTo>
                <a:lnTo>
                  <a:pt x="55" y="127"/>
                </a:lnTo>
                <a:lnTo>
                  <a:pt x="61" y="137"/>
                </a:lnTo>
                <a:lnTo>
                  <a:pt x="61" y="139"/>
                </a:lnTo>
                <a:lnTo>
                  <a:pt x="64" y="143"/>
                </a:lnTo>
                <a:lnTo>
                  <a:pt x="66" y="145"/>
                </a:lnTo>
                <a:lnTo>
                  <a:pt x="69" y="146"/>
                </a:lnTo>
                <a:lnTo>
                  <a:pt x="73" y="146"/>
                </a:lnTo>
                <a:lnTo>
                  <a:pt x="75" y="146"/>
                </a:lnTo>
                <a:lnTo>
                  <a:pt x="85" y="143"/>
                </a:lnTo>
                <a:lnTo>
                  <a:pt x="107" y="137"/>
                </a:lnTo>
                <a:lnTo>
                  <a:pt x="110" y="136"/>
                </a:lnTo>
                <a:lnTo>
                  <a:pt x="123" y="123"/>
                </a:lnTo>
                <a:lnTo>
                  <a:pt x="125" y="123"/>
                </a:lnTo>
                <a:lnTo>
                  <a:pt x="135" y="109"/>
                </a:lnTo>
                <a:lnTo>
                  <a:pt x="135" y="107"/>
                </a:lnTo>
                <a:lnTo>
                  <a:pt x="146" y="89"/>
                </a:lnTo>
                <a:lnTo>
                  <a:pt x="139" y="93"/>
                </a:lnTo>
                <a:lnTo>
                  <a:pt x="144" y="91"/>
                </a:lnTo>
                <a:lnTo>
                  <a:pt x="139" y="86"/>
                </a:lnTo>
                <a:lnTo>
                  <a:pt x="135" y="93"/>
                </a:lnTo>
                <a:lnTo>
                  <a:pt x="142" y="98"/>
                </a:lnTo>
                <a:lnTo>
                  <a:pt x="146" y="91"/>
                </a:lnTo>
                <a:lnTo>
                  <a:pt x="141" y="96"/>
                </a:lnTo>
                <a:lnTo>
                  <a:pt x="144" y="100"/>
                </a:lnTo>
                <a:lnTo>
                  <a:pt x="144" y="100"/>
                </a:lnTo>
                <a:lnTo>
                  <a:pt x="150" y="104"/>
                </a:lnTo>
                <a:lnTo>
                  <a:pt x="155" y="104"/>
                </a:lnTo>
                <a:lnTo>
                  <a:pt x="155" y="102"/>
                </a:lnTo>
                <a:lnTo>
                  <a:pt x="160" y="100"/>
                </a:lnTo>
                <a:lnTo>
                  <a:pt x="162" y="98"/>
                </a:lnTo>
                <a:lnTo>
                  <a:pt x="164" y="95"/>
                </a:lnTo>
                <a:lnTo>
                  <a:pt x="164" y="91"/>
                </a:lnTo>
                <a:lnTo>
                  <a:pt x="164" y="95"/>
                </a:lnTo>
                <a:lnTo>
                  <a:pt x="166" y="89"/>
                </a:lnTo>
                <a:lnTo>
                  <a:pt x="158" y="86"/>
                </a:lnTo>
                <a:lnTo>
                  <a:pt x="162" y="93"/>
                </a:lnTo>
                <a:lnTo>
                  <a:pt x="176" y="86"/>
                </a:lnTo>
                <a:lnTo>
                  <a:pt x="178" y="86"/>
                </a:lnTo>
                <a:lnTo>
                  <a:pt x="190" y="75"/>
                </a:lnTo>
                <a:lnTo>
                  <a:pt x="203" y="64"/>
                </a:lnTo>
                <a:lnTo>
                  <a:pt x="203" y="63"/>
                </a:lnTo>
                <a:lnTo>
                  <a:pt x="214" y="52"/>
                </a:lnTo>
                <a:lnTo>
                  <a:pt x="208" y="47"/>
                </a:lnTo>
                <a:lnTo>
                  <a:pt x="212" y="54"/>
                </a:lnTo>
                <a:lnTo>
                  <a:pt x="219" y="50"/>
                </a:lnTo>
                <a:lnTo>
                  <a:pt x="221" y="50"/>
                </a:lnTo>
                <a:lnTo>
                  <a:pt x="226" y="47"/>
                </a:lnTo>
                <a:lnTo>
                  <a:pt x="226" y="45"/>
                </a:lnTo>
                <a:lnTo>
                  <a:pt x="231" y="40"/>
                </a:lnTo>
                <a:lnTo>
                  <a:pt x="237" y="34"/>
                </a:lnTo>
                <a:lnTo>
                  <a:pt x="231" y="29"/>
                </a:lnTo>
                <a:lnTo>
                  <a:pt x="237" y="36"/>
                </a:lnTo>
                <a:lnTo>
                  <a:pt x="244" y="31"/>
                </a:lnTo>
                <a:lnTo>
                  <a:pt x="239" y="24"/>
                </a:lnTo>
                <a:lnTo>
                  <a:pt x="242" y="31"/>
                </a:lnTo>
                <a:lnTo>
                  <a:pt x="249" y="27"/>
                </a:lnTo>
                <a:lnTo>
                  <a:pt x="253" y="25"/>
                </a:lnTo>
                <a:lnTo>
                  <a:pt x="256" y="20"/>
                </a:lnTo>
                <a:lnTo>
                  <a:pt x="256" y="18"/>
                </a:lnTo>
                <a:lnTo>
                  <a:pt x="260" y="11"/>
                </a:lnTo>
                <a:lnTo>
                  <a:pt x="253" y="15"/>
                </a:lnTo>
                <a:lnTo>
                  <a:pt x="258" y="13"/>
                </a:lnTo>
                <a:lnTo>
                  <a:pt x="253" y="7"/>
                </a:lnTo>
                <a:lnTo>
                  <a:pt x="249" y="15"/>
                </a:lnTo>
                <a:lnTo>
                  <a:pt x="260" y="20"/>
                </a:lnTo>
                <a:lnTo>
                  <a:pt x="263" y="13"/>
                </a:lnTo>
                <a:lnTo>
                  <a:pt x="260" y="20"/>
                </a:lnTo>
                <a:lnTo>
                  <a:pt x="271" y="27"/>
                </a:lnTo>
                <a:lnTo>
                  <a:pt x="274" y="20"/>
                </a:lnTo>
                <a:lnTo>
                  <a:pt x="269" y="27"/>
                </a:lnTo>
                <a:lnTo>
                  <a:pt x="278" y="34"/>
                </a:lnTo>
                <a:lnTo>
                  <a:pt x="279" y="34"/>
                </a:lnTo>
                <a:lnTo>
                  <a:pt x="290" y="41"/>
                </a:lnTo>
                <a:lnTo>
                  <a:pt x="294" y="43"/>
                </a:lnTo>
                <a:lnTo>
                  <a:pt x="304" y="43"/>
                </a:lnTo>
                <a:lnTo>
                  <a:pt x="304" y="34"/>
                </a:lnTo>
                <a:lnTo>
                  <a:pt x="301" y="41"/>
                </a:lnTo>
                <a:lnTo>
                  <a:pt x="313" y="48"/>
                </a:lnTo>
                <a:lnTo>
                  <a:pt x="315" y="48"/>
                </a:lnTo>
                <a:lnTo>
                  <a:pt x="336" y="57"/>
                </a:lnTo>
                <a:lnTo>
                  <a:pt x="338" y="50"/>
                </a:lnTo>
                <a:lnTo>
                  <a:pt x="335" y="57"/>
                </a:lnTo>
                <a:lnTo>
                  <a:pt x="345" y="63"/>
                </a:lnTo>
                <a:lnTo>
                  <a:pt x="352" y="66"/>
                </a:lnTo>
                <a:lnTo>
                  <a:pt x="356" y="59"/>
                </a:lnTo>
                <a:lnTo>
                  <a:pt x="351" y="63"/>
                </a:lnTo>
                <a:lnTo>
                  <a:pt x="356" y="72"/>
                </a:lnTo>
                <a:lnTo>
                  <a:pt x="361" y="82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0" name=""/>
          <p:cNvSpPr/>
          <p:nvPr/>
        </p:nvSpPr>
        <p:spPr>
          <a:xfrm>
            <a:off x="5421240" y="1114560"/>
            <a:ext cx="295200" cy="115920"/>
          </a:xfrm>
          <a:custGeom>
            <a:avLst/>
            <a:gdLst/>
            <a:ahLst/>
            <a:rect l="l" t="t" r="r" b="b"/>
            <a:pathLst>
              <a:path w="374" h="146">
                <a:moveTo>
                  <a:pt x="361" y="82"/>
                </a:moveTo>
                <a:lnTo>
                  <a:pt x="374" y="75"/>
                </a:lnTo>
                <a:lnTo>
                  <a:pt x="368" y="64"/>
                </a:lnTo>
                <a:lnTo>
                  <a:pt x="363" y="56"/>
                </a:lnTo>
                <a:lnTo>
                  <a:pt x="360" y="54"/>
                </a:lnTo>
                <a:lnTo>
                  <a:pt x="352" y="50"/>
                </a:lnTo>
                <a:lnTo>
                  <a:pt x="342" y="45"/>
                </a:lnTo>
                <a:lnTo>
                  <a:pt x="342" y="43"/>
                </a:lnTo>
                <a:lnTo>
                  <a:pt x="320" y="34"/>
                </a:lnTo>
                <a:lnTo>
                  <a:pt x="317" y="41"/>
                </a:lnTo>
                <a:lnTo>
                  <a:pt x="320" y="36"/>
                </a:lnTo>
                <a:lnTo>
                  <a:pt x="308" y="29"/>
                </a:lnTo>
                <a:lnTo>
                  <a:pt x="304" y="27"/>
                </a:lnTo>
                <a:lnTo>
                  <a:pt x="294" y="27"/>
                </a:lnTo>
                <a:lnTo>
                  <a:pt x="294" y="34"/>
                </a:lnTo>
                <a:lnTo>
                  <a:pt x="299" y="29"/>
                </a:lnTo>
                <a:lnTo>
                  <a:pt x="288" y="22"/>
                </a:lnTo>
                <a:lnTo>
                  <a:pt x="283" y="27"/>
                </a:lnTo>
                <a:lnTo>
                  <a:pt x="288" y="22"/>
                </a:lnTo>
                <a:lnTo>
                  <a:pt x="279" y="15"/>
                </a:lnTo>
                <a:lnTo>
                  <a:pt x="279" y="15"/>
                </a:lnTo>
                <a:lnTo>
                  <a:pt x="269" y="7"/>
                </a:lnTo>
                <a:lnTo>
                  <a:pt x="267" y="7"/>
                </a:lnTo>
                <a:lnTo>
                  <a:pt x="256" y="2"/>
                </a:lnTo>
                <a:lnTo>
                  <a:pt x="253" y="0"/>
                </a:lnTo>
                <a:lnTo>
                  <a:pt x="247" y="2"/>
                </a:lnTo>
                <a:lnTo>
                  <a:pt x="247" y="4"/>
                </a:lnTo>
                <a:lnTo>
                  <a:pt x="244" y="11"/>
                </a:lnTo>
                <a:lnTo>
                  <a:pt x="249" y="15"/>
                </a:lnTo>
                <a:lnTo>
                  <a:pt x="244" y="11"/>
                </a:lnTo>
                <a:lnTo>
                  <a:pt x="240" y="16"/>
                </a:lnTo>
                <a:lnTo>
                  <a:pt x="246" y="20"/>
                </a:lnTo>
                <a:lnTo>
                  <a:pt x="242" y="15"/>
                </a:lnTo>
                <a:lnTo>
                  <a:pt x="235" y="18"/>
                </a:lnTo>
                <a:lnTo>
                  <a:pt x="235" y="18"/>
                </a:lnTo>
                <a:lnTo>
                  <a:pt x="228" y="24"/>
                </a:lnTo>
                <a:lnTo>
                  <a:pt x="226" y="24"/>
                </a:lnTo>
                <a:lnTo>
                  <a:pt x="221" y="29"/>
                </a:lnTo>
                <a:lnTo>
                  <a:pt x="215" y="34"/>
                </a:lnTo>
                <a:lnTo>
                  <a:pt x="221" y="40"/>
                </a:lnTo>
                <a:lnTo>
                  <a:pt x="217" y="34"/>
                </a:lnTo>
                <a:lnTo>
                  <a:pt x="212" y="38"/>
                </a:lnTo>
                <a:lnTo>
                  <a:pt x="215" y="43"/>
                </a:lnTo>
                <a:lnTo>
                  <a:pt x="212" y="38"/>
                </a:lnTo>
                <a:lnTo>
                  <a:pt x="205" y="41"/>
                </a:lnTo>
                <a:lnTo>
                  <a:pt x="203" y="41"/>
                </a:lnTo>
                <a:lnTo>
                  <a:pt x="192" y="52"/>
                </a:lnTo>
                <a:lnTo>
                  <a:pt x="198" y="57"/>
                </a:lnTo>
                <a:lnTo>
                  <a:pt x="192" y="52"/>
                </a:lnTo>
                <a:lnTo>
                  <a:pt x="180" y="63"/>
                </a:lnTo>
                <a:lnTo>
                  <a:pt x="167" y="73"/>
                </a:lnTo>
                <a:lnTo>
                  <a:pt x="173" y="79"/>
                </a:lnTo>
                <a:lnTo>
                  <a:pt x="169" y="73"/>
                </a:lnTo>
                <a:lnTo>
                  <a:pt x="155" y="80"/>
                </a:lnTo>
                <a:lnTo>
                  <a:pt x="153" y="80"/>
                </a:lnTo>
                <a:lnTo>
                  <a:pt x="151" y="84"/>
                </a:lnTo>
                <a:lnTo>
                  <a:pt x="150" y="89"/>
                </a:lnTo>
                <a:lnTo>
                  <a:pt x="157" y="91"/>
                </a:lnTo>
                <a:lnTo>
                  <a:pt x="151" y="88"/>
                </a:lnTo>
                <a:lnTo>
                  <a:pt x="150" y="91"/>
                </a:lnTo>
                <a:lnTo>
                  <a:pt x="155" y="95"/>
                </a:lnTo>
                <a:lnTo>
                  <a:pt x="155" y="88"/>
                </a:lnTo>
                <a:lnTo>
                  <a:pt x="150" y="88"/>
                </a:lnTo>
                <a:lnTo>
                  <a:pt x="150" y="95"/>
                </a:lnTo>
                <a:lnTo>
                  <a:pt x="155" y="89"/>
                </a:lnTo>
                <a:lnTo>
                  <a:pt x="151" y="86"/>
                </a:lnTo>
                <a:lnTo>
                  <a:pt x="151" y="86"/>
                </a:lnTo>
                <a:lnTo>
                  <a:pt x="144" y="80"/>
                </a:lnTo>
                <a:lnTo>
                  <a:pt x="139" y="79"/>
                </a:lnTo>
                <a:lnTo>
                  <a:pt x="134" y="80"/>
                </a:lnTo>
                <a:lnTo>
                  <a:pt x="134" y="82"/>
                </a:lnTo>
                <a:lnTo>
                  <a:pt x="123" y="100"/>
                </a:lnTo>
                <a:lnTo>
                  <a:pt x="128" y="104"/>
                </a:lnTo>
                <a:lnTo>
                  <a:pt x="123" y="100"/>
                </a:lnTo>
                <a:lnTo>
                  <a:pt x="112" y="114"/>
                </a:lnTo>
                <a:lnTo>
                  <a:pt x="118" y="118"/>
                </a:lnTo>
                <a:lnTo>
                  <a:pt x="112" y="113"/>
                </a:lnTo>
                <a:lnTo>
                  <a:pt x="100" y="125"/>
                </a:lnTo>
                <a:lnTo>
                  <a:pt x="105" y="130"/>
                </a:lnTo>
                <a:lnTo>
                  <a:pt x="103" y="123"/>
                </a:lnTo>
                <a:lnTo>
                  <a:pt x="82" y="129"/>
                </a:lnTo>
                <a:lnTo>
                  <a:pt x="71" y="132"/>
                </a:lnTo>
                <a:lnTo>
                  <a:pt x="73" y="139"/>
                </a:lnTo>
                <a:lnTo>
                  <a:pt x="77" y="134"/>
                </a:lnTo>
                <a:lnTo>
                  <a:pt x="73" y="132"/>
                </a:lnTo>
                <a:lnTo>
                  <a:pt x="69" y="137"/>
                </a:lnTo>
                <a:lnTo>
                  <a:pt x="75" y="132"/>
                </a:lnTo>
                <a:lnTo>
                  <a:pt x="71" y="129"/>
                </a:lnTo>
                <a:lnTo>
                  <a:pt x="66" y="134"/>
                </a:lnTo>
                <a:lnTo>
                  <a:pt x="73" y="130"/>
                </a:lnTo>
                <a:lnTo>
                  <a:pt x="68" y="120"/>
                </a:lnTo>
                <a:lnTo>
                  <a:pt x="61" y="123"/>
                </a:lnTo>
                <a:lnTo>
                  <a:pt x="69" y="123"/>
                </a:lnTo>
                <a:lnTo>
                  <a:pt x="68" y="105"/>
                </a:lnTo>
                <a:lnTo>
                  <a:pt x="66" y="104"/>
                </a:lnTo>
                <a:lnTo>
                  <a:pt x="62" y="95"/>
                </a:lnTo>
                <a:lnTo>
                  <a:pt x="61" y="91"/>
                </a:lnTo>
                <a:lnTo>
                  <a:pt x="53" y="84"/>
                </a:lnTo>
                <a:lnTo>
                  <a:pt x="48" y="89"/>
                </a:lnTo>
                <a:lnTo>
                  <a:pt x="55" y="86"/>
                </a:lnTo>
                <a:lnTo>
                  <a:pt x="50" y="75"/>
                </a:lnTo>
                <a:lnTo>
                  <a:pt x="43" y="79"/>
                </a:lnTo>
                <a:lnTo>
                  <a:pt x="50" y="77"/>
                </a:lnTo>
                <a:lnTo>
                  <a:pt x="48" y="68"/>
                </a:lnTo>
                <a:lnTo>
                  <a:pt x="41" y="70"/>
                </a:lnTo>
                <a:lnTo>
                  <a:pt x="50" y="70"/>
                </a:lnTo>
                <a:lnTo>
                  <a:pt x="48" y="50"/>
                </a:lnTo>
                <a:lnTo>
                  <a:pt x="46" y="47"/>
                </a:lnTo>
                <a:lnTo>
                  <a:pt x="43" y="40"/>
                </a:lnTo>
                <a:lnTo>
                  <a:pt x="39" y="32"/>
                </a:lnTo>
                <a:lnTo>
                  <a:pt x="37" y="31"/>
                </a:lnTo>
                <a:lnTo>
                  <a:pt x="32" y="27"/>
                </a:lnTo>
                <a:lnTo>
                  <a:pt x="30" y="25"/>
                </a:lnTo>
                <a:lnTo>
                  <a:pt x="20" y="22"/>
                </a:lnTo>
                <a:lnTo>
                  <a:pt x="16" y="29"/>
                </a:lnTo>
                <a:lnTo>
                  <a:pt x="20" y="24"/>
                </a:lnTo>
                <a:lnTo>
                  <a:pt x="9" y="18"/>
                </a:lnTo>
                <a:lnTo>
                  <a:pt x="5" y="16"/>
                </a:lnTo>
                <a:lnTo>
                  <a:pt x="2" y="16"/>
                </a:lnTo>
                <a:lnTo>
                  <a:pt x="0" y="16"/>
                </a:lnTo>
                <a:lnTo>
                  <a:pt x="0" y="32"/>
                </a:lnTo>
                <a:lnTo>
                  <a:pt x="2" y="32"/>
                </a:lnTo>
                <a:lnTo>
                  <a:pt x="5" y="32"/>
                </a:lnTo>
                <a:lnTo>
                  <a:pt x="5" y="24"/>
                </a:lnTo>
                <a:lnTo>
                  <a:pt x="2" y="31"/>
                </a:lnTo>
                <a:lnTo>
                  <a:pt x="13" y="36"/>
                </a:lnTo>
                <a:lnTo>
                  <a:pt x="14" y="36"/>
                </a:lnTo>
                <a:lnTo>
                  <a:pt x="25" y="40"/>
                </a:lnTo>
                <a:lnTo>
                  <a:pt x="27" y="32"/>
                </a:lnTo>
                <a:lnTo>
                  <a:pt x="23" y="40"/>
                </a:lnTo>
                <a:lnTo>
                  <a:pt x="29" y="43"/>
                </a:lnTo>
                <a:lnTo>
                  <a:pt x="32" y="36"/>
                </a:lnTo>
                <a:lnTo>
                  <a:pt x="27" y="40"/>
                </a:lnTo>
                <a:lnTo>
                  <a:pt x="30" y="47"/>
                </a:lnTo>
                <a:lnTo>
                  <a:pt x="34" y="54"/>
                </a:lnTo>
                <a:lnTo>
                  <a:pt x="39" y="50"/>
                </a:lnTo>
                <a:lnTo>
                  <a:pt x="32" y="52"/>
                </a:lnTo>
                <a:lnTo>
                  <a:pt x="34" y="72"/>
                </a:lnTo>
                <a:lnTo>
                  <a:pt x="34" y="72"/>
                </a:lnTo>
                <a:lnTo>
                  <a:pt x="36" y="80"/>
                </a:lnTo>
                <a:lnTo>
                  <a:pt x="37" y="82"/>
                </a:lnTo>
                <a:lnTo>
                  <a:pt x="43" y="93"/>
                </a:lnTo>
                <a:lnTo>
                  <a:pt x="43" y="95"/>
                </a:lnTo>
                <a:lnTo>
                  <a:pt x="50" y="102"/>
                </a:lnTo>
                <a:lnTo>
                  <a:pt x="55" y="96"/>
                </a:lnTo>
                <a:lnTo>
                  <a:pt x="48" y="100"/>
                </a:lnTo>
                <a:lnTo>
                  <a:pt x="52" y="109"/>
                </a:lnTo>
                <a:lnTo>
                  <a:pt x="59" y="105"/>
                </a:lnTo>
                <a:lnTo>
                  <a:pt x="52" y="107"/>
                </a:lnTo>
                <a:lnTo>
                  <a:pt x="53" y="125"/>
                </a:lnTo>
                <a:lnTo>
                  <a:pt x="55" y="127"/>
                </a:lnTo>
                <a:lnTo>
                  <a:pt x="61" y="137"/>
                </a:lnTo>
                <a:lnTo>
                  <a:pt x="61" y="139"/>
                </a:lnTo>
                <a:lnTo>
                  <a:pt x="64" y="143"/>
                </a:lnTo>
                <a:lnTo>
                  <a:pt x="66" y="145"/>
                </a:lnTo>
                <a:lnTo>
                  <a:pt x="69" y="146"/>
                </a:lnTo>
                <a:lnTo>
                  <a:pt x="73" y="146"/>
                </a:lnTo>
                <a:lnTo>
                  <a:pt x="75" y="146"/>
                </a:lnTo>
                <a:lnTo>
                  <a:pt x="85" y="143"/>
                </a:lnTo>
                <a:lnTo>
                  <a:pt x="107" y="137"/>
                </a:lnTo>
                <a:lnTo>
                  <a:pt x="110" y="136"/>
                </a:lnTo>
                <a:lnTo>
                  <a:pt x="123" y="123"/>
                </a:lnTo>
                <a:lnTo>
                  <a:pt x="125" y="123"/>
                </a:lnTo>
                <a:lnTo>
                  <a:pt x="135" y="109"/>
                </a:lnTo>
                <a:lnTo>
                  <a:pt x="135" y="107"/>
                </a:lnTo>
                <a:lnTo>
                  <a:pt x="146" y="89"/>
                </a:lnTo>
                <a:lnTo>
                  <a:pt x="139" y="93"/>
                </a:lnTo>
                <a:lnTo>
                  <a:pt x="144" y="91"/>
                </a:lnTo>
                <a:lnTo>
                  <a:pt x="139" y="86"/>
                </a:lnTo>
                <a:lnTo>
                  <a:pt x="135" y="93"/>
                </a:lnTo>
                <a:lnTo>
                  <a:pt x="142" y="98"/>
                </a:lnTo>
                <a:lnTo>
                  <a:pt x="146" y="91"/>
                </a:lnTo>
                <a:lnTo>
                  <a:pt x="141" y="96"/>
                </a:lnTo>
                <a:lnTo>
                  <a:pt x="144" y="100"/>
                </a:lnTo>
                <a:lnTo>
                  <a:pt x="144" y="100"/>
                </a:lnTo>
                <a:lnTo>
                  <a:pt x="150" y="104"/>
                </a:lnTo>
                <a:lnTo>
                  <a:pt x="155" y="104"/>
                </a:lnTo>
                <a:lnTo>
                  <a:pt x="155" y="102"/>
                </a:lnTo>
                <a:lnTo>
                  <a:pt x="160" y="100"/>
                </a:lnTo>
                <a:lnTo>
                  <a:pt x="162" y="98"/>
                </a:lnTo>
                <a:lnTo>
                  <a:pt x="164" y="95"/>
                </a:lnTo>
                <a:lnTo>
                  <a:pt x="164" y="91"/>
                </a:lnTo>
                <a:lnTo>
                  <a:pt x="164" y="95"/>
                </a:lnTo>
                <a:lnTo>
                  <a:pt x="166" y="89"/>
                </a:lnTo>
                <a:lnTo>
                  <a:pt x="158" y="86"/>
                </a:lnTo>
                <a:lnTo>
                  <a:pt x="162" y="93"/>
                </a:lnTo>
                <a:lnTo>
                  <a:pt x="176" y="86"/>
                </a:lnTo>
                <a:lnTo>
                  <a:pt x="178" y="86"/>
                </a:lnTo>
                <a:lnTo>
                  <a:pt x="190" y="75"/>
                </a:lnTo>
                <a:lnTo>
                  <a:pt x="203" y="64"/>
                </a:lnTo>
                <a:lnTo>
                  <a:pt x="203" y="63"/>
                </a:lnTo>
                <a:lnTo>
                  <a:pt x="214" y="52"/>
                </a:lnTo>
                <a:lnTo>
                  <a:pt x="208" y="47"/>
                </a:lnTo>
                <a:lnTo>
                  <a:pt x="212" y="54"/>
                </a:lnTo>
                <a:lnTo>
                  <a:pt x="219" y="50"/>
                </a:lnTo>
                <a:lnTo>
                  <a:pt x="221" y="50"/>
                </a:lnTo>
                <a:lnTo>
                  <a:pt x="226" y="47"/>
                </a:lnTo>
                <a:lnTo>
                  <a:pt x="226" y="45"/>
                </a:lnTo>
                <a:lnTo>
                  <a:pt x="231" y="40"/>
                </a:lnTo>
                <a:lnTo>
                  <a:pt x="237" y="34"/>
                </a:lnTo>
                <a:lnTo>
                  <a:pt x="231" y="29"/>
                </a:lnTo>
                <a:lnTo>
                  <a:pt x="237" y="36"/>
                </a:lnTo>
                <a:lnTo>
                  <a:pt x="244" y="31"/>
                </a:lnTo>
                <a:lnTo>
                  <a:pt x="239" y="24"/>
                </a:lnTo>
                <a:lnTo>
                  <a:pt x="242" y="31"/>
                </a:lnTo>
                <a:lnTo>
                  <a:pt x="249" y="27"/>
                </a:lnTo>
                <a:lnTo>
                  <a:pt x="253" y="25"/>
                </a:lnTo>
                <a:lnTo>
                  <a:pt x="256" y="20"/>
                </a:lnTo>
                <a:lnTo>
                  <a:pt x="256" y="18"/>
                </a:lnTo>
                <a:lnTo>
                  <a:pt x="260" y="11"/>
                </a:lnTo>
                <a:lnTo>
                  <a:pt x="253" y="15"/>
                </a:lnTo>
                <a:lnTo>
                  <a:pt x="258" y="13"/>
                </a:lnTo>
                <a:lnTo>
                  <a:pt x="253" y="7"/>
                </a:lnTo>
                <a:lnTo>
                  <a:pt x="249" y="15"/>
                </a:lnTo>
                <a:lnTo>
                  <a:pt x="260" y="20"/>
                </a:lnTo>
                <a:lnTo>
                  <a:pt x="263" y="13"/>
                </a:lnTo>
                <a:lnTo>
                  <a:pt x="260" y="20"/>
                </a:lnTo>
                <a:lnTo>
                  <a:pt x="271" y="27"/>
                </a:lnTo>
                <a:lnTo>
                  <a:pt x="274" y="20"/>
                </a:lnTo>
                <a:lnTo>
                  <a:pt x="269" y="27"/>
                </a:lnTo>
                <a:lnTo>
                  <a:pt x="278" y="34"/>
                </a:lnTo>
                <a:lnTo>
                  <a:pt x="279" y="34"/>
                </a:lnTo>
                <a:lnTo>
                  <a:pt x="290" y="41"/>
                </a:lnTo>
                <a:lnTo>
                  <a:pt x="294" y="43"/>
                </a:lnTo>
                <a:lnTo>
                  <a:pt x="304" y="43"/>
                </a:lnTo>
                <a:lnTo>
                  <a:pt x="304" y="34"/>
                </a:lnTo>
                <a:lnTo>
                  <a:pt x="301" y="41"/>
                </a:lnTo>
                <a:lnTo>
                  <a:pt x="313" y="48"/>
                </a:lnTo>
                <a:lnTo>
                  <a:pt x="315" y="48"/>
                </a:lnTo>
                <a:lnTo>
                  <a:pt x="336" y="57"/>
                </a:lnTo>
                <a:lnTo>
                  <a:pt x="338" y="50"/>
                </a:lnTo>
                <a:lnTo>
                  <a:pt x="335" y="57"/>
                </a:lnTo>
                <a:lnTo>
                  <a:pt x="345" y="63"/>
                </a:lnTo>
                <a:lnTo>
                  <a:pt x="352" y="66"/>
                </a:lnTo>
                <a:lnTo>
                  <a:pt x="356" y="59"/>
                </a:lnTo>
                <a:lnTo>
                  <a:pt x="351" y="63"/>
                </a:lnTo>
                <a:lnTo>
                  <a:pt x="356" y="72"/>
                </a:lnTo>
                <a:lnTo>
                  <a:pt x="361" y="82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1" name=""/>
          <p:cNvSpPr/>
          <p:nvPr/>
        </p:nvSpPr>
        <p:spPr>
          <a:xfrm>
            <a:off x="5475240" y="2279520"/>
            <a:ext cx="351000" cy="541440"/>
          </a:xfrm>
          <a:custGeom>
            <a:avLst/>
            <a:gdLst/>
            <a:ahLst/>
            <a:rect l="l" t="t" r="r" b="b"/>
            <a:pathLst>
              <a:path w="442" h="682">
                <a:moveTo>
                  <a:pt x="11" y="643"/>
                </a:moveTo>
                <a:lnTo>
                  <a:pt x="16" y="621"/>
                </a:lnTo>
                <a:lnTo>
                  <a:pt x="132" y="570"/>
                </a:lnTo>
                <a:lnTo>
                  <a:pt x="139" y="507"/>
                </a:lnTo>
                <a:lnTo>
                  <a:pt x="161" y="441"/>
                </a:lnTo>
                <a:lnTo>
                  <a:pt x="164" y="416"/>
                </a:lnTo>
                <a:lnTo>
                  <a:pt x="244" y="336"/>
                </a:lnTo>
                <a:lnTo>
                  <a:pt x="255" y="303"/>
                </a:lnTo>
                <a:lnTo>
                  <a:pt x="337" y="183"/>
                </a:lnTo>
                <a:lnTo>
                  <a:pt x="355" y="157"/>
                </a:lnTo>
                <a:lnTo>
                  <a:pt x="355" y="0"/>
                </a:lnTo>
                <a:lnTo>
                  <a:pt x="431" y="36"/>
                </a:lnTo>
                <a:lnTo>
                  <a:pt x="442" y="660"/>
                </a:lnTo>
                <a:lnTo>
                  <a:pt x="0" y="682"/>
                </a:lnTo>
                <a:lnTo>
                  <a:pt x="11" y="643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2" name=""/>
          <p:cNvSpPr/>
          <p:nvPr/>
        </p:nvSpPr>
        <p:spPr>
          <a:xfrm>
            <a:off x="2892600" y="1951200"/>
            <a:ext cx="612720" cy="188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3" name=""/>
          <p:cNvSpPr/>
          <p:nvPr/>
        </p:nvSpPr>
        <p:spPr>
          <a:xfrm>
            <a:off x="2540160" y="2071800"/>
            <a:ext cx="5158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4" name=""/>
          <p:cNvSpPr/>
          <p:nvPr/>
        </p:nvSpPr>
        <p:spPr>
          <a:xfrm>
            <a:off x="2554200" y="2071800"/>
            <a:ext cx="5338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Santa Cruz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5" name=""/>
          <p:cNvSpPr/>
          <p:nvPr/>
        </p:nvSpPr>
        <p:spPr>
          <a:xfrm>
            <a:off x="5676840" y="1617840"/>
            <a:ext cx="528840" cy="18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6" name=""/>
          <p:cNvSpPr/>
          <p:nvPr/>
        </p:nvSpPr>
        <p:spPr>
          <a:xfrm>
            <a:off x="3035160" y="2416320"/>
            <a:ext cx="425520" cy="188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7" name=""/>
          <p:cNvSpPr/>
          <p:nvPr/>
        </p:nvSpPr>
        <p:spPr>
          <a:xfrm>
            <a:off x="2216160" y="1938240"/>
            <a:ext cx="30168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8" name=""/>
          <p:cNvSpPr/>
          <p:nvPr/>
        </p:nvSpPr>
        <p:spPr>
          <a:xfrm>
            <a:off x="2227320" y="1889280"/>
            <a:ext cx="3243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La Paz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19" name=""/>
          <p:cNvSpPr/>
          <p:nvPr/>
        </p:nvSpPr>
        <p:spPr>
          <a:xfrm>
            <a:off x="5267160" y="1805040"/>
            <a:ext cx="508320" cy="19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0" name=""/>
          <p:cNvSpPr/>
          <p:nvPr/>
        </p:nvSpPr>
        <p:spPr>
          <a:xfrm>
            <a:off x="5238720" y="2406600"/>
            <a:ext cx="316080" cy="399960"/>
          </a:xfrm>
          <a:custGeom>
            <a:avLst/>
            <a:gdLst/>
            <a:ahLst/>
            <a:rect l="l" t="t" r="r" b="b"/>
            <a:pathLst>
              <a:path w="399" h="506">
                <a:moveTo>
                  <a:pt x="116" y="424"/>
                </a:moveTo>
                <a:lnTo>
                  <a:pt x="123" y="422"/>
                </a:lnTo>
                <a:lnTo>
                  <a:pt x="132" y="420"/>
                </a:lnTo>
                <a:lnTo>
                  <a:pt x="138" y="419"/>
                </a:lnTo>
                <a:lnTo>
                  <a:pt x="141" y="413"/>
                </a:lnTo>
                <a:lnTo>
                  <a:pt x="145" y="408"/>
                </a:lnTo>
                <a:lnTo>
                  <a:pt x="146" y="399"/>
                </a:lnTo>
                <a:lnTo>
                  <a:pt x="145" y="388"/>
                </a:lnTo>
                <a:lnTo>
                  <a:pt x="143" y="378"/>
                </a:lnTo>
                <a:lnTo>
                  <a:pt x="143" y="365"/>
                </a:lnTo>
                <a:lnTo>
                  <a:pt x="146" y="353"/>
                </a:lnTo>
                <a:lnTo>
                  <a:pt x="148" y="346"/>
                </a:lnTo>
                <a:lnTo>
                  <a:pt x="150" y="335"/>
                </a:lnTo>
                <a:lnTo>
                  <a:pt x="155" y="323"/>
                </a:lnTo>
                <a:lnTo>
                  <a:pt x="159" y="310"/>
                </a:lnTo>
                <a:lnTo>
                  <a:pt x="162" y="296"/>
                </a:lnTo>
                <a:lnTo>
                  <a:pt x="168" y="283"/>
                </a:lnTo>
                <a:lnTo>
                  <a:pt x="171" y="274"/>
                </a:lnTo>
                <a:lnTo>
                  <a:pt x="171" y="267"/>
                </a:lnTo>
                <a:lnTo>
                  <a:pt x="173" y="258"/>
                </a:lnTo>
                <a:lnTo>
                  <a:pt x="177" y="257"/>
                </a:lnTo>
                <a:lnTo>
                  <a:pt x="184" y="255"/>
                </a:lnTo>
                <a:lnTo>
                  <a:pt x="193" y="251"/>
                </a:lnTo>
                <a:lnTo>
                  <a:pt x="194" y="248"/>
                </a:lnTo>
                <a:lnTo>
                  <a:pt x="198" y="241"/>
                </a:lnTo>
                <a:lnTo>
                  <a:pt x="205" y="226"/>
                </a:lnTo>
                <a:lnTo>
                  <a:pt x="212" y="212"/>
                </a:lnTo>
                <a:lnTo>
                  <a:pt x="223" y="200"/>
                </a:lnTo>
                <a:lnTo>
                  <a:pt x="235" y="189"/>
                </a:lnTo>
                <a:lnTo>
                  <a:pt x="239" y="182"/>
                </a:lnTo>
                <a:lnTo>
                  <a:pt x="244" y="177"/>
                </a:lnTo>
                <a:lnTo>
                  <a:pt x="253" y="157"/>
                </a:lnTo>
                <a:lnTo>
                  <a:pt x="264" y="137"/>
                </a:lnTo>
                <a:lnTo>
                  <a:pt x="269" y="129"/>
                </a:lnTo>
                <a:lnTo>
                  <a:pt x="271" y="125"/>
                </a:lnTo>
                <a:lnTo>
                  <a:pt x="273" y="121"/>
                </a:lnTo>
                <a:lnTo>
                  <a:pt x="276" y="116"/>
                </a:lnTo>
                <a:lnTo>
                  <a:pt x="283" y="109"/>
                </a:lnTo>
                <a:lnTo>
                  <a:pt x="292" y="102"/>
                </a:lnTo>
                <a:lnTo>
                  <a:pt x="299" y="95"/>
                </a:lnTo>
                <a:lnTo>
                  <a:pt x="312" y="79"/>
                </a:lnTo>
                <a:lnTo>
                  <a:pt x="317" y="70"/>
                </a:lnTo>
                <a:lnTo>
                  <a:pt x="324" y="57"/>
                </a:lnTo>
                <a:lnTo>
                  <a:pt x="330" y="47"/>
                </a:lnTo>
                <a:lnTo>
                  <a:pt x="340" y="40"/>
                </a:lnTo>
                <a:lnTo>
                  <a:pt x="351" y="31"/>
                </a:lnTo>
                <a:lnTo>
                  <a:pt x="360" y="22"/>
                </a:lnTo>
                <a:lnTo>
                  <a:pt x="365" y="11"/>
                </a:lnTo>
                <a:lnTo>
                  <a:pt x="365" y="6"/>
                </a:lnTo>
                <a:lnTo>
                  <a:pt x="365" y="2"/>
                </a:lnTo>
                <a:lnTo>
                  <a:pt x="365" y="0"/>
                </a:lnTo>
                <a:lnTo>
                  <a:pt x="364" y="0"/>
                </a:lnTo>
                <a:lnTo>
                  <a:pt x="360" y="6"/>
                </a:lnTo>
                <a:lnTo>
                  <a:pt x="351" y="11"/>
                </a:lnTo>
                <a:lnTo>
                  <a:pt x="349" y="27"/>
                </a:lnTo>
                <a:lnTo>
                  <a:pt x="349" y="47"/>
                </a:lnTo>
                <a:lnTo>
                  <a:pt x="353" y="63"/>
                </a:lnTo>
                <a:lnTo>
                  <a:pt x="360" y="79"/>
                </a:lnTo>
                <a:lnTo>
                  <a:pt x="365" y="102"/>
                </a:lnTo>
                <a:lnTo>
                  <a:pt x="371" y="127"/>
                </a:lnTo>
                <a:lnTo>
                  <a:pt x="378" y="150"/>
                </a:lnTo>
                <a:lnTo>
                  <a:pt x="387" y="173"/>
                </a:lnTo>
                <a:lnTo>
                  <a:pt x="392" y="203"/>
                </a:lnTo>
                <a:lnTo>
                  <a:pt x="397" y="230"/>
                </a:lnTo>
                <a:lnTo>
                  <a:pt x="399" y="296"/>
                </a:lnTo>
                <a:lnTo>
                  <a:pt x="397" y="328"/>
                </a:lnTo>
                <a:lnTo>
                  <a:pt x="394" y="360"/>
                </a:lnTo>
                <a:lnTo>
                  <a:pt x="392" y="387"/>
                </a:lnTo>
                <a:lnTo>
                  <a:pt x="390" y="413"/>
                </a:lnTo>
                <a:lnTo>
                  <a:pt x="388" y="442"/>
                </a:lnTo>
                <a:lnTo>
                  <a:pt x="381" y="465"/>
                </a:lnTo>
                <a:lnTo>
                  <a:pt x="376" y="476"/>
                </a:lnTo>
                <a:lnTo>
                  <a:pt x="369" y="486"/>
                </a:lnTo>
                <a:lnTo>
                  <a:pt x="355" y="506"/>
                </a:lnTo>
                <a:lnTo>
                  <a:pt x="326" y="502"/>
                </a:lnTo>
                <a:lnTo>
                  <a:pt x="299" y="501"/>
                </a:lnTo>
                <a:lnTo>
                  <a:pt x="273" y="501"/>
                </a:lnTo>
                <a:lnTo>
                  <a:pt x="246" y="497"/>
                </a:lnTo>
                <a:lnTo>
                  <a:pt x="244" y="493"/>
                </a:lnTo>
                <a:lnTo>
                  <a:pt x="239" y="490"/>
                </a:lnTo>
                <a:lnTo>
                  <a:pt x="232" y="490"/>
                </a:lnTo>
                <a:lnTo>
                  <a:pt x="223" y="490"/>
                </a:lnTo>
                <a:lnTo>
                  <a:pt x="200" y="493"/>
                </a:lnTo>
                <a:lnTo>
                  <a:pt x="177" y="497"/>
                </a:lnTo>
                <a:lnTo>
                  <a:pt x="155" y="501"/>
                </a:lnTo>
                <a:lnTo>
                  <a:pt x="136" y="502"/>
                </a:lnTo>
                <a:lnTo>
                  <a:pt x="129" y="502"/>
                </a:lnTo>
                <a:lnTo>
                  <a:pt x="121" y="501"/>
                </a:lnTo>
                <a:lnTo>
                  <a:pt x="118" y="501"/>
                </a:lnTo>
                <a:lnTo>
                  <a:pt x="118" y="497"/>
                </a:lnTo>
                <a:lnTo>
                  <a:pt x="93" y="490"/>
                </a:lnTo>
                <a:lnTo>
                  <a:pt x="70" y="488"/>
                </a:lnTo>
                <a:lnTo>
                  <a:pt x="50" y="485"/>
                </a:lnTo>
                <a:lnTo>
                  <a:pt x="34" y="481"/>
                </a:lnTo>
                <a:lnTo>
                  <a:pt x="22" y="477"/>
                </a:lnTo>
                <a:lnTo>
                  <a:pt x="15" y="476"/>
                </a:lnTo>
                <a:lnTo>
                  <a:pt x="6" y="474"/>
                </a:lnTo>
                <a:lnTo>
                  <a:pt x="2" y="472"/>
                </a:lnTo>
                <a:lnTo>
                  <a:pt x="0" y="470"/>
                </a:lnTo>
                <a:lnTo>
                  <a:pt x="0" y="469"/>
                </a:lnTo>
                <a:lnTo>
                  <a:pt x="2" y="469"/>
                </a:lnTo>
                <a:lnTo>
                  <a:pt x="6" y="467"/>
                </a:lnTo>
                <a:lnTo>
                  <a:pt x="16" y="465"/>
                </a:lnTo>
                <a:lnTo>
                  <a:pt x="31" y="463"/>
                </a:lnTo>
                <a:lnTo>
                  <a:pt x="49" y="461"/>
                </a:lnTo>
                <a:lnTo>
                  <a:pt x="68" y="460"/>
                </a:lnTo>
                <a:lnTo>
                  <a:pt x="86" y="458"/>
                </a:lnTo>
                <a:lnTo>
                  <a:pt x="104" y="456"/>
                </a:lnTo>
                <a:lnTo>
                  <a:pt x="116" y="449"/>
                </a:lnTo>
                <a:lnTo>
                  <a:pt x="123" y="444"/>
                </a:lnTo>
                <a:lnTo>
                  <a:pt x="123" y="438"/>
                </a:lnTo>
                <a:lnTo>
                  <a:pt x="123" y="435"/>
                </a:lnTo>
                <a:lnTo>
                  <a:pt x="120" y="429"/>
                </a:lnTo>
                <a:lnTo>
                  <a:pt x="116" y="424"/>
                </a:lnTo>
                <a:close/>
              </a:path>
            </a:pathLst>
          </a:custGeom>
          <a:solidFill>
            <a:srgbClr val="ffffff"/>
          </a:solidFill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1" name=""/>
          <p:cNvSpPr/>
          <p:nvPr/>
        </p:nvSpPr>
        <p:spPr>
          <a:xfrm>
            <a:off x="1911240" y="4486320"/>
            <a:ext cx="163800" cy="2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2" name=""/>
          <p:cNvSpPr/>
          <p:nvPr/>
        </p:nvSpPr>
        <p:spPr>
          <a:xfrm>
            <a:off x="2414520" y="3360600"/>
            <a:ext cx="809640" cy="162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3" name=""/>
          <p:cNvSpPr/>
          <p:nvPr/>
        </p:nvSpPr>
        <p:spPr>
          <a:xfrm>
            <a:off x="2160720" y="3603600"/>
            <a:ext cx="441360" cy="9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4" name=""/>
          <p:cNvSpPr/>
          <p:nvPr/>
        </p:nvSpPr>
        <p:spPr>
          <a:xfrm>
            <a:off x="2202840" y="3606840"/>
            <a:ext cx="45360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ARGENTINA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5" name=""/>
          <p:cNvSpPr/>
          <p:nvPr/>
        </p:nvSpPr>
        <p:spPr>
          <a:xfrm>
            <a:off x="4016520" y="1762200"/>
            <a:ext cx="507960" cy="18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6" name=""/>
          <p:cNvSpPr/>
          <p:nvPr/>
        </p:nvSpPr>
        <p:spPr>
          <a:xfrm>
            <a:off x="3333600" y="1390680"/>
            <a:ext cx="809640" cy="349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7" name=""/>
          <p:cNvSpPr/>
          <p:nvPr/>
        </p:nvSpPr>
        <p:spPr>
          <a:xfrm>
            <a:off x="2203560" y="1779480"/>
            <a:ext cx="925560" cy="258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8" name=""/>
          <p:cNvSpPr/>
          <p:nvPr/>
        </p:nvSpPr>
        <p:spPr>
          <a:xfrm>
            <a:off x="4352760" y="2023920"/>
            <a:ext cx="555840" cy="190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29" name=""/>
          <p:cNvSpPr/>
          <p:nvPr/>
        </p:nvSpPr>
        <p:spPr>
          <a:xfrm>
            <a:off x="3328920" y="3076560"/>
            <a:ext cx="770040" cy="347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0" name=""/>
          <p:cNvSpPr/>
          <p:nvPr/>
        </p:nvSpPr>
        <p:spPr>
          <a:xfrm>
            <a:off x="3916440" y="2963880"/>
            <a:ext cx="573120" cy="19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1" name=""/>
          <p:cNvSpPr/>
          <p:nvPr/>
        </p:nvSpPr>
        <p:spPr>
          <a:xfrm>
            <a:off x="3573360" y="3564000"/>
            <a:ext cx="62244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2" name=""/>
          <p:cNvSpPr/>
          <p:nvPr/>
        </p:nvSpPr>
        <p:spPr>
          <a:xfrm>
            <a:off x="2770200" y="3719520"/>
            <a:ext cx="703080" cy="19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3" name=""/>
          <p:cNvSpPr/>
          <p:nvPr/>
        </p:nvSpPr>
        <p:spPr>
          <a:xfrm>
            <a:off x="4525920" y="2770200"/>
            <a:ext cx="1800" cy="11160"/>
          </a:xfrm>
          <a:custGeom>
            <a:avLst/>
            <a:gdLst/>
            <a:ahLst/>
            <a:rect l="l" t="t" r="r" b="b"/>
            <a:pathLst>
              <a:path w="0" h="12">
                <a:moveTo>
                  <a:pt x="0" y="12"/>
                </a:move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4" name=""/>
          <p:cNvSpPr/>
          <p:nvPr/>
        </p:nvSpPr>
        <p:spPr>
          <a:xfrm>
            <a:off x="4037040" y="306396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5" name=""/>
          <p:cNvSpPr/>
          <p:nvPr/>
        </p:nvSpPr>
        <p:spPr>
          <a:xfrm>
            <a:off x="4976640" y="2795760"/>
            <a:ext cx="11160" cy="14040"/>
          </a:xfrm>
          <a:custGeom>
            <a:avLst/>
            <a:gdLst/>
            <a:ahLst/>
            <a:rect l="l" t="t" r="r" b="b"/>
            <a:pathLst>
              <a:path w="14" h="17">
                <a:moveTo>
                  <a:pt x="13" y="17"/>
                </a:moveTo>
                <a:lnTo>
                  <a:pt x="14" y="1"/>
                </a:lnTo>
                <a:lnTo>
                  <a:pt x="2" y="0"/>
                </a:lnTo>
                <a:lnTo>
                  <a:pt x="0" y="16"/>
                </a:lnTo>
                <a:lnTo>
                  <a:pt x="13" y="17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6" name=""/>
          <p:cNvSpPr/>
          <p:nvPr/>
        </p:nvSpPr>
        <p:spPr>
          <a:xfrm>
            <a:off x="4919760" y="2782800"/>
            <a:ext cx="83880" cy="36720"/>
          </a:xfrm>
          <a:custGeom>
            <a:avLst/>
            <a:gdLst/>
            <a:ahLst/>
            <a:rect l="l" t="t" r="r" b="b"/>
            <a:pathLst>
              <a:path w="107" h="46">
                <a:moveTo>
                  <a:pt x="0" y="9"/>
                </a:moveTo>
                <a:lnTo>
                  <a:pt x="6" y="30"/>
                </a:lnTo>
                <a:lnTo>
                  <a:pt x="61" y="21"/>
                </a:lnTo>
                <a:lnTo>
                  <a:pt x="59" y="10"/>
                </a:lnTo>
                <a:lnTo>
                  <a:pt x="55" y="19"/>
                </a:lnTo>
                <a:lnTo>
                  <a:pt x="96" y="46"/>
                </a:lnTo>
                <a:lnTo>
                  <a:pt x="107" y="28"/>
                </a:lnTo>
                <a:lnTo>
                  <a:pt x="64" y="3"/>
                </a:lnTo>
                <a:lnTo>
                  <a:pt x="63" y="3"/>
                </a:lnTo>
                <a:lnTo>
                  <a:pt x="59" y="0"/>
                </a:lnTo>
                <a:lnTo>
                  <a:pt x="59" y="0"/>
                </a:lnTo>
                <a:lnTo>
                  <a:pt x="0" y="9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7" name=""/>
          <p:cNvSpPr/>
          <p:nvPr/>
        </p:nvSpPr>
        <p:spPr>
          <a:xfrm>
            <a:off x="3983040" y="2759040"/>
            <a:ext cx="46512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8" name=""/>
          <p:cNvSpPr/>
          <p:nvPr/>
        </p:nvSpPr>
        <p:spPr>
          <a:xfrm>
            <a:off x="4125960" y="2801880"/>
            <a:ext cx="220680" cy="82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39" name=""/>
          <p:cNvSpPr/>
          <p:nvPr/>
        </p:nvSpPr>
        <p:spPr>
          <a:xfrm>
            <a:off x="4160160" y="2803680"/>
            <a:ext cx="21420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Parana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0" name=""/>
          <p:cNvSpPr/>
          <p:nvPr/>
        </p:nvSpPr>
        <p:spPr>
          <a:xfrm>
            <a:off x="4925880" y="2565360"/>
            <a:ext cx="443160" cy="295200"/>
          </a:xfrm>
          <a:custGeom>
            <a:avLst/>
            <a:gdLst/>
            <a:ahLst/>
            <a:rect l="l" t="t" r="r" b="b"/>
            <a:pathLst>
              <a:path w="559" h="372">
                <a:moveTo>
                  <a:pt x="36" y="220"/>
                </a:moveTo>
                <a:lnTo>
                  <a:pt x="23" y="229"/>
                </a:lnTo>
                <a:lnTo>
                  <a:pt x="48" y="263"/>
                </a:lnTo>
                <a:lnTo>
                  <a:pt x="48" y="263"/>
                </a:lnTo>
                <a:lnTo>
                  <a:pt x="54" y="267"/>
                </a:lnTo>
                <a:lnTo>
                  <a:pt x="100" y="267"/>
                </a:lnTo>
                <a:lnTo>
                  <a:pt x="112" y="267"/>
                </a:lnTo>
                <a:lnTo>
                  <a:pt x="112" y="258"/>
                </a:lnTo>
                <a:lnTo>
                  <a:pt x="107" y="252"/>
                </a:lnTo>
                <a:lnTo>
                  <a:pt x="105" y="258"/>
                </a:lnTo>
                <a:lnTo>
                  <a:pt x="107" y="263"/>
                </a:lnTo>
                <a:lnTo>
                  <a:pt x="107" y="252"/>
                </a:lnTo>
                <a:lnTo>
                  <a:pt x="71" y="288"/>
                </a:lnTo>
                <a:lnTo>
                  <a:pt x="77" y="293"/>
                </a:lnTo>
                <a:lnTo>
                  <a:pt x="75" y="286"/>
                </a:lnTo>
                <a:lnTo>
                  <a:pt x="18" y="299"/>
                </a:lnTo>
                <a:lnTo>
                  <a:pt x="14" y="300"/>
                </a:lnTo>
                <a:lnTo>
                  <a:pt x="13" y="304"/>
                </a:lnTo>
                <a:lnTo>
                  <a:pt x="0" y="338"/>
                </a:lnTo>
                <a:lnTo>
                  <a:pt x="0" y="339"/>
                </a:lnTo>
                <a:lnTo>
                  <a:pt x="2" y="343"/>
                </a:lnTo>
                <a:lnTo>
                  <a:pt x="14" y="366"/>
                </a:lnTo>
                <a:lnTo>
                  <a:pt x="14" y="368"/>
                </a:lnTo>
                <a:lnTo>
                  <a:pt x="20" y="372"/>
                </a:lnTo>
                <a:lnTo>
                  <a:pt x="41" y="372"/>
                </a:lnTo>
                <a:lnTo>
                  <a:pt x="41" y="370"/>
                </a:lnTo>
                <a:lnTo>
                  <a:pt x="46" y="368"/>
                </a:lnTo>
                <a:lnTo>
                  <a:pt x="48" y="363"/>
                </a:lnTo>
                <a:lnTo>
                  <a:pt x="48" y="359"/>
                </a:lnTo>
                <a:lnTo>
                  <a:pt x="36" y="336"/>
                </a:lnTo>
                <a:lnTo>
                  <a:pt x="29" y="339"/>
                </a:lnTo>
                <a:lnTo>
                  <a:pt x="38" y="339"/>
                </a:lnTo>
                <a:lnTo>
                  <a:pt x="38" y="327"/>
                </a:lnTo>
                <a:lnTo>
                  <a:pt x="29" y="327"/>
                </a:lnTo>
                <a:lnTo>
                  <a:pt x="34" y="332"/>
                </a:lnTo>
                <a:lnTo>
                  <a:pt x="32" y="334"/>
                </a:lnTo>
                <a:lnTo>
                  <a:pt x="68" y="313"/>
                </a:lnTo>
                <a:lnTo>
                  <a:pt x="64" y="306"/>
                </a:lnTo>
                <a:lnTo>
                  <a:pt x="64" y="313"/>
                </a:lnTo>
                <a:lnTo>
                  <a:pt x="61" y="313"/>
                </a:lnTo>
                <a:lnTo>
                  <a:pt x="96" y="334"/>
                </a:lnTo>
                <a:lnTo>
                  <a:pt x="100" y="334"/>
                </a:lnTo>
                <a:lnTo>
                  <a:pt x="103" y="334"/>
                </a:lnTo>
                <a:lnTo>
                  <a:pt x="139" y="313"/>
                </a:lnTo>
                <a:lnTo>
                  <a:pt x="135" y="306"/>
                </a:lnTo>
                <a:lnTo>
                  <a:pt x="135" y="313"/>
                </a:lnTo>
                <a:lnTo>
                  <a:pt x="132" y="313"/>
                </a:lnTo>
                <a:lnTo>
                  <a:pt x="176" y="334"/>
                </a:lnTo>
                <a:lnTo>
                  <a:pt x="180" y="334"/>
                </a:lnTo>
                <a:lnTo>
                  <a:pt x="183" y="334"/>
                </a:lnTo>
                <a:lnTo>
                  <a:pt x="219" y="322"/>
                </a:lnTo>
                <a:lnTo>
                  <a:pt x="221" y="320"/>
                </a:lnTo>
                <a:lnTo>
                  <a:pt x="224" y="315"/>
                </a:lnTo>
                <a:lnTo>
                  <a:pt x="224" y="293"/>
                </a:lnTo>
                <a:lnTo>
                  <a:pt x="215" y="293"/>
                </a:lnTo>
                <a:lnTo>
                  <a:pt x="215" y="300"/>
                </a:lnTo>
                <a:lnTo>
                  <a:pt x="221" y="299"/>
                </a:lnTo>
                <a:lnTo>
                  <a:pt x="215" y="302"/>
                </a:lnTo>
                <a:lnTo>
                  <a:pt x="226" y="302"/>
                </a:lnTo>
                <a:lnTo>
                  <a:pt x="226" y="293"/>
                </a:lnTo>
                <a:lnTo>
                  <a:pt x="221" y="299"/>
                </a:lnTo>
                <a:lnTo>
                  <a:pt x="246" y="332"/>
                </a:lnTo>
                <a:lnTo>
                  <a:pt x="246" y="332"/>
                </a:lnTo>
                <a:lnTo>
                  <a:pt x="251" y="336"/>
                </a:lnTo>
                <a:lnTo>
                  <a:pt x="272" y="336"/>
                </a:lnTo>
                <a:lnTo>
                  <a:pt x="274" y="336"/>
                </a:lnTo>
                <a:lnTo>
                  <a:pt x="392" y="323"/>
                </a:lnTo>
                <a:lnTo>
                  <a:pt x="395" y="320"/>
                </a:lnTo>
                <a:lnTo>
                  <a:pt x="397" y="316"/>
                </a:lnTo>
                <a:lnTo>
                  <a:pt x="408" y="259"/>
                </a:lnTo>
                <a:lnTo>
                  <a:pt x="401" y="258"/>
                </a:lnTo>
                <a:lnTo>
                  <a:pt x="406" y="263"/>
                </a:lnTo>
                <a:lnTo>
                  <a:pt x="404" y="265"/>
                </a:lnTo>
                <a:lnTo>
                  <a:pt x="532" y="210"/>
                </a:lnTo>
                <a:lnTo>
                  <a:pt x="534" y="208"/>
                </a:lnTo>
                <a:lnTo>
                  <a:pt x="538" y="202"/>
                </a:lnTo>
                <a:lnTo>
                  <a:pt x="538" y="145"/>
                </a:lnTo>
                <a:lnTo>
                  <a:pt x="529" y="145"/>
                </a:lnTo>
                <a:lnTo>
                  <a:pt x="536" y="149"/>
                </a:lnTo>
                <a:lnTo>
                  <a:pt x="559" y="81"/>
                </a:lnTo>
                <a:lnTo>
                  <a:pt x="559" y="78"/>
                </a:lnTo>
                <a:lnTo>
                  <a:pt x="557" y="72"/>
                </a:lnTo>
                <a:lnTo>
                  <a:pt x="554" y="71"/>
                </a:lnTo>
                <a:lnTo>
                  <a:pt x="449" y="46"/>
                </a:lnTo>
                <a:lnTo>
                  <a:pt x="447" y="53"/>
                </a:lnTo>
                <a:lnTo>
                  <a:pt x="454" y="53"/>
                </a:lnTo>
                <a:lnTo>
                  <a:pt x="452" y="48"/>
                </a:lnTo>
                <a:lnTo>
                  <a:pt x="456" y="53"/>
                </a:lnTo>
                <a:lnTo>
                  <a:pt x="456" y="7"/>
                </a:lnTo>
                <a:lnTo>
                  <a:pt x="454" y="7"/>
                </a:lnTo>
                <a:lnTo>
                  <a:pt x="452" y="1"/>
                </a:lnTo>
                <a:lnTo>
                  <a:pt x="447" y="0"/>
                </a:lnTo>
                <a:lnTo>
                  <a:pt x="434" y="0"/>
                </a:lnTo>
                <a:lnTo>
                  <a:pt x="434" y="0"/>
                </a:lnTo>
                <a:lnTo>
                  <a:pt x="431" y="1"/>
                </a:lnTo>
                <a:lnTo>
                  <a:pt x="397" y="24"/>
                </a:lnTo>
                <a:lnTo>
                  <a:pt x="393" y="28"/>
                </a:lnTo>
                <a:lnTo>
                  <a:pt x="349" y="133"/>
                </a:lnTo>
                <a:lnTo>
                  <a:pt x="356" y="135"/>
                </a:lnTo>
                <a:lnTo>
                  <a:pt x="354" y="128"/>
                </a:lnTo>
                <a:lnTo>
                  <a:pt x="237" y="172"/>
                </a:lnTo>
                <a:lnTo>
                  <a:pt x="239" y="179"/>
                </a:lnTo>
                <a:lnTo>
                  <a:pt x="239" y="172"/>
                </a:lnTo>
                <a:lnTo>
                  <a:pt x="146" y="172"/>
                </a:lnTo>
                <a:lnTo>
                  <a:pt x="144" y="172"/>
                </a:lnTo>
                <a:lnTo>
                  <a:pt x="27" y="217"/>
                </a:lnTo>
                <a:lnTo>
                  <a:pt x="32" y="231"/>
                </a:lnTo>
                <a:lnTo>
                  <a:pt x="150" y="186"/>
                </a:lnTo>
                <a:lnTo>
                  <a:pt x="146" y="179"/>
                </a:lnTo>
                <a:lnTo>
                  <a:pt x="146" y="188"/>
                </a:lnTo>
                <a:lnTo>
                  <a:pt x="239" y="188"/>
                </a:lnTo>
                <a:lnTo>
                  <a:pt x="242" y="186"/>
                </a:lnTo>
                <a:lnTo>
                  <a:pt x="360" y="142"/>
                </a:lnTo>
                <a:lnTo>
                  <a:pt x="361" y="140"/>
                </a:lnTo>
                <a:lnTo>
                  <a:pt x="363" y="138"/>
                </a:lnTo>
                <a:lnTo>
                  <a:pt x="408" y="33"/>
                </a:lnTo>
                <a:lnTo>
                  <a:pt x="401" y="30"/>
                </a:lnTo>
                <a:lnTo>
                  <a:pt x="406" y="37"/>
                </a:lnTo>
                <a:lnTo>
                  <a:pt x="440" y="14"/>
                </a:lnTo>
                <a:lnTo>
                  <a:pt x="434" y="7"/>
                </a:lnTo>
                <a:lnTo>
                  <a:pt x="434" y="16"/>
                </a:lnTo>
                <a:lnTo>
                  <a:pt x="447" y="16"/>
                </a:lnTo>
                <a:lnTo>
                  <a:pt x="440" y="7"/>
                </a:lnTo>
                <a:lnTo>
                  <a:pt x="442" y="12"/>
                </a:lnTo>
                <a:lnTo>
                  <a:pt x="447" y="7"/>
                </a:lnTo>
                <a:lnTo>
                  <a:pt x="440" y="7"/>
                </a:lnTo>
                <a:lnTo>
                  <a:pt x="440" y="53"/>
                </a:lnTo>
                <a:lnTo>
                  <a:pt x="440" y="53"/>
                </a:lnTo>
                <a:lnTo>
                  <a:pt x="442" y="58"/>
                </a:lnTo>
                <a:lnTo>
                  <a:pt x="445" y="60"/>
                </a:lnTo>
                <a:lnTo>
                  <a:pt x="550" y="85"/>
                </a:lnTo>
                <a:lnTo>
                  <a:pt x="545" y="78"/>
                </a:lnTo>
                <a:lnTo>
                  <a:pt x="547" y="83"/>
                </a:lnTo>
                <a:lnTo>
                  <a:pt x="552" y="78"/>
                </a:lnTo>
                <a:lnTo>
                  <a:pt x="545" y="76"/>
                </a:lnTo>
                <a:lnTo>
                  <a:pt x="522" y="144"/>
                </a:lnTo>
                <a:lnTo>
                  <a:pt x="522" y="145"/>
                </a:lnTo>
                <a:lnTo>
                  <a:pt x="522" y="202"/>
                </a:lnTo>
                <a:lnTo>
                  <a:pt x="529" y="202"/>
                </a:lnTo>
                <a:lnTo>
                  <a:pt x="527" y="195"/>
                </a:lnTo>
                <a:lnTo>
                  <a:pt x="399" y="250"/>
                </a:lnTo>
                <a:lnTo>
                  <a:pt x="395" y="252"/>
                </a:lnTo>
                <a:lnTo>
                  <a:pt x="393" y="258"/>
                </a:lnTo>
                <a:lnTo>
                  <a:pt x="393" y="256"/>
                </a:lnTo>
                <a:lnTo>
                  <a:pt x="383" y="313"/>
                </a:lnTo>
                <a:lnTo>
                  <a:pt x="385" y="309"/>
                </a:lnTo>
                <a:lnTo>
                  <a:pt x="383" y="315"/>
                </a:lnTo>
                <a:lnTo>
                  <a:pt x="390" y="315"/>
                </a:lnTo>
                <a:lnTo>
                  <a:pt x="390" y="307"/>
                </a:lnTo>
                <a:lnTo>
                  <a:pt x="272" y="320"/>
                </a:lnTo>
                <a:lnTo>
                  <a:pt x="272" y="327"/>
                </a:lnTo>
                <a:lnTo>
                  <a:pt x="272" y="320"/>
                </a:lnTo>
                <a:lnTo>
                  <a:pt x="251" y="320"/>
                </a:lnTo>
                <a:lnTo>
                  <a:pt x="251" y="327"/>
                </a:lnTo>
                <a:lnTo>
                  <a:pt x="258" y="323"/>
                </a:lnTo>
                <a:lnTo>
                  <a:pt x="233" y="290"/>
                </a:lnTo>
                <a:lnTo>
                  <a:pt x="232" y="288"/>
                </a:lnTo>
                <a:lnTo>
                  <a:pt x="226" y="286"/>
                </a:lnTo>
                <a:lnTo>
                  <a:pt x="215" y="286"/>
                </a:lnTo>
                <a:lnTo>
                  <a:pt x="215" y="286"/>
                </a:lnTo>
                <a:lnTo>
                  <a:pt x="210" y="288"/>
                </a:lnTo>
                <a:lnTo>
                  <a:pt x="208" y="293"/>
                </a:lnTo>
                <a:lnTo>
                  <a:pt x="208" y="293"/>
                </a:lnTo>
                <a:lnTo>
                  <a:pt x="208" y="315"/>
                </a:lnTo>
                <a:lnTo>
                  <a:pt x="210" y="309"/>
                </a:lnTo>
                <a:lnTo>
                  <a:pt x="208" y="315"/>
                </a:lnTo>
                <a:lnTo>
                  <a:pt x="215" y="315"/>
                </a:lnTo>
                <a:lnTo>
                  <a:pt x="214" y="307"/>
                </a:lnTo>
                <a:lnTo>
                  <a:pt x="178" y="320"/>
                </a:lnTo>
                <a:lnTo>
                  <a:pt x="180" y="327"/>
                </a:lnTo>
                <a:lnTo>
                  <a:pt x="183" y="322"/>
                </a:lnTo>
                <a:lnTo>
                  <a:pt x="139" y="300"/>
                </a:lnTo>
                <a:lnTo>
                  <a:pt x="135" y="299"/>
                </a:lnTo>
                <a:lnTo>
                  <a:pt x="132" y="300"/>
                </a:lnTo>
                <a:lnTo>
                  <a:pt x="96" y="322"/>
                </a:lnTo>
                <a:lnTo>
                  <a:pt x="100" y="320"/>
                </a:lnTo>
                <a:lnTo>
                  <a:pt x="100" y="327"/>
                </a:lnTo>
                <a:lnTo>
                  <a:pt x="103" y="322"/>
                </a:lnTo>
                <a:lnTo>
                  <a:pt x="68" y="300"/>
                </a:lnTo>
                <a:lnTo>
                  <a:pt x="64" y="299"/>
                </a:lnTo>
                <a:lnTo>
                  <a:pt x="61" y="300"/>
                </a:lnTo>
                <a:lnTo>
                  <a:pt x="25" y="322"/>
                </a:lnTo>
                <a:lnTo>
                  <a:pt x="23" y="322"/>
                </a:lnTo>
                <a:lnTo>
                  <a:pt x="21" y="327"/>
                </a:lnTo>
                <a:lnTo>
                  <a:pt x="21" y="327"/>
                </a:lnTo>
                <a:lnTo>
                  <a:pt x="21" y="339"/>
                </a:lnTo>
                <a:lnTo>
                  <a:pt x="21" y="339"/>
                </a:lnTo>
                <a:lnTo>
                  <a:pt x="23" y="343"/>
                </a:lnTo>
                <a:lnTo>
                  <a:pt x="36" y="366"/>
                </a:lnTo>
                <a:lnTo>
                  <a:pt x="41" y="356"/>
                </a:lnTo>
                <a:lnTo>
                  <a:pt x="36" y="357"/>
                </a:lnTo>
                <a:lnTo>
                  <a:pt x="34" y="363"/>
                </a:lnTo>
                <a:lnTo>
                  <a:pt x="41" y="363"/>
                </a:lnTo>
                <a:lnTo>
                  <a:pt x="41" y="356"/>
                </a:lnTo>
                <a:lnTo>
                  <a:pt x="20" y="356"/>
                </a:lnTo>
                <a:lnTo>
                  <a:pt x="20" y="363"/>
                </a:lnTo>
                <a:lnTo>
                  <a:pt x="27" y="359"/>
                </a:lnTo>
                <a:lnTo>
                  <a:pt x="14" y="336"/>
                </a:lnTo>
                <a:lnTo>
                  <a:pt x="7" y="339"/>
                </a:lnTo>
                <a:lnTo>
                  <a:pt x="14" y="343"/>
                </a:lnTo>
                <a:lnTo>
                  <a:pt x="27" y="309"/>
                </a:lnTo>
                <a:lnTo>
                  <a:pt x="25" y="311"/>
                </a:lnTo>
                <a:lnTo>
                  <a:pt x="27" y="306"/>
                </a:lnTo>
                <a:lnTo>
                  <a:pt x="20" y="306"/>
                </a:lnTo>
                <a:lnTo>
                  <a:pt x="21" y="313"/>
                </a:lnTo>
                <a:lnTo>
                  <a:pt x="78" y="300"/>
                </a:lnTo>
                <a:lnTo>
                  <a:pt x="82" y="299"/>
                </a:lnTo>
                <a:lnTo>
                  <a:pt x="118" y="263"/>
                </a:lnTo>
                <a:lnTo>
                  <a:pt x="118" y="263"/>
                </a:lnTo>
                <a:lnTo>
                  <a:pt x="119" y="258"/>
                </a:lnTo>
                <a:lnTo>
                  <a:pt x="118" y="252"/>
                </a:lnTo>
                <a:lnTo>
                  <a:pt x="112" y="250"/>
                </a:lnTo>
                <a:lnTo>
                  <a:pt x="100" y="250"/>
                </a:lnTo>
                <a:lnTo>
                  <a:pt x="54" y="250"/>
                </a:lnTo>
                <a:lnTo>
                  <a:pt x="54" y="258"/>
                </a:lnTo>
                <a:lnTo>
                  <a:pt x="61" y="254"/>
                </a:lnTo>
                <a:lnTo>
                  <a:pt x="36" y="220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1" name=""/>
          <p:cNvSpPr/>
          <p:nvPr/>
        </p:nvSpPr>
        <p:spPr>
          <a:xfrm>
            <a:off x="4967280" y="2801880"/>
            <a:ext cx="5666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2" name=""/>
          <p:cNvSpPr/>
          <p:nvPr/>
        </p:nvSpPr>
        <p:spPr>
          <a:xfrm>
            <a:off x="4335480" y="2516040"/>
            <a:ext cx="4460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3" name=""/>
          <p:cNvSpPr/>
          <p:nvPr/>
        </p:nvSpPr>
        <p:spPr>
          <a:xfrm>
            <a:off x="4140360" y="2681280"/>
            <a:ext cx="2880" cy="9360"/>
          </a:xfrm>
          <a:custGeom>
            <a:avLst/>
            <a:gdLst/>
            <a:ahLst/>
            <a:rect l="l" t="t" r="r" b="b"/>
            <a:pathLst>
              <a:path w="3" h="13">
                <a:moveTo>
                  <a:pt x="3" y="0"/>
                </a:moveTo>
                <a:lnTo>
                  <a:pt x="1" y="6"/>
                </a:lnTo>
                <a:lnTo>
                  <a:pt x="1" y="8"/>
                </a:lnTo>
                <a:lnTo>
                  <a:pt x="0" y="11"/>
                </a:lnTo>
                <a:lnTo>
                  <a:pt x="0" y="13"/>
                </a:lnTo>
                <a:lnTo>
                  <a:pt x="0" y="11"/>
                </a:lnTo>
                <a:lnTo>
                  <a:pt x="1" y="8"/>
                </a:lnTo>
                <a:lnTo>
                  <a:pt x="1" y="6"/>
                </a:lnTo>
                <a:lnTo>
                  <a:pt x="3" y="0"/>
                </a:lnTo>
                <a:close/>
              </a:path>
            </a:pathLst>
          </a:custGeom>
          <a:noFill/>
          <a:ln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4" name=""/>
          <p:cNvSpPr/>
          <p:nvPr/>
        </p:nvSpPr>
        <p:spPr>
          <a:xfrm>
            <a:off x="4606920" y="2889360"/>
            <a:ext cx="15732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8" y="0"/>
                </a:moveTo>
                <a:lnTo>
                  <a:pt x="119" y="80"/>
                </a:lnTo>
                <a:lnTo>
                  <a:pt x="197" y="78"/>
                </a:lnTo>
                <a:lnTo>
                  <a:pt x="133" y="123"/>
                </a:lnTo>
                <a:lnTo>
                  <a:pt x="162" y="201"/>
                </a:lnTo>
                <a:lnTo>
                  <a:pt x="98" y="148"/>
                </a:lnTo>
                <a:lnTo>
                  <a:pt x="37" y="201"/>
                </a:lnTo>
                <a:lnTo>
                  <a:pt x="66" y="123"/>
                </a:lnTo>
                <a:lnTo>
                  <a:pt x="0" y="78"/>
                </a:lnTo>
                <a:lnTo>
                  <a:pt x="78" y="80"/>
                </a:lnTo>
                <a:lnTo>
                  <a:pt x="98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5" name=""/>
          <p:cNvSpPr/>
          <p:nvPr/>
        </p:nvSpPr>
        <p:spPr>
          <a:xfrm>
            <a:off x="4606920" y="2889360"/>
            <a:ext cx="15732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8" y="0"/>
                </a:moveTo>
                <a:lnTo>
                  <a:pt x="119" y="80"/>
                </a:lnTo>
                <a:lnTo>
                  <a:pt x="197" y="78"/>
                </a:lnTo>
                <a:lnTo>
                  <a:pt x="133" y="123"/>
                </a:lnTo>
                <a:lnTo>
                  <a:pt x="162" y="201"/>
                </a:lnTo>
                <a:lnTo>
                  <a:pt x="98" y="148"/>
                </a:lnTo>
                <a:lnTo>
                  <a:pt x="37" y="201"/>
                </a:lnTo>
                <a:lnTo>
                  <a:pt x="66" y="123"/>
                </a:lnTo>
                <a:lnTo>
                  <a:pt x="0" y="78"/>
                </a:lnTo>
                <a:lnTo>
                  <a:pt x="78" y="80"/>
                </a:lnTo>
                <a:lnTo>
                  <a:pt x="98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6" name=""/>
          <p:cNvSpPr/>
          <p:nvPr/>
        </p:nvSpPr>
        <p:spPr>
          <a:xfrm>
            <a:off x="4606920" y="2889360"/>
            <a:ext cx="15732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8" y="0"/>
                </a:moveTo>
                <a:lnTo>
                  <a:pt x="119" y="80"/>
                </a:lnTo>
                <a:lnTo>
                  <a:pt x="197" y="78"/>
                </a:lnTo>
                <a:lnTo>
                  <a:pt x="133" y="123"/>
                </a:lnTo>
                <a:lnTo>
                  <a:pt x="162" y="201"/>
                </a:lnTo>
                <a:lnTo>
                  <a:pt x="98" y="148"/>
                </a:lnTo>
                <a:lnTo>
                  <a:pt x="37" y="201"/>
                </a:lnTo>
                <a:lnTo>
                  <a:pt x="66" y="123"/>
                </a:lnTo>
                <a:lnTo>
                  <a:pt x="0" y="78"/>
                </a:lnTo>
                <a:lnTo>
                  <a:pt x="78" y="80"/>
                </a:lnTo>
                <a:lnTo>
                  <a:pt x="98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7" name=""/>
          <p:cNvSpPr/>
          <p:nvPr/>
        </p:nvSpPr>
        <p:spPr>
          <a:xfrm>
            <a:off x="4606920" y="2889360"/>
            <a:ext cx="15732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8" y="0"/>
                </a:moveTo>
                <a:lnTo>
                  <a:pt x="119" y="80"/>
                </a:lnTo>
                <a:lnTo>
                  <a:pt x="197" y="78"/>
                </a:lnTo>
                <a:lnTo>
                  <a:pt x="133" y="123"/>
                </a:lnTo>
                <a:lnTo>
                  <a:pt x="162" y="201"/>
                </a:lnTo>
                <a:lnTo>
                  <a:pt x="98" y="148"/>
                </a:lnTo>
                <a:lnTo>
                  <a:pt x="37" y="201"/>
                </a:lnTo>
                <a:lnTo>
                  <a:pt x="66" y="123"/>
                </a:lnTo>
                <a:lnTo>
                  <a:pt x="0" y="78"/>
                </a:lnTo>
                <a:lnTo>
                  <a:pt x="78" y="80"/>
                </a:lnTo>
                <a:lnTo>
                  <a:pt x="98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8" name=""/>
          <p:cNvSpPr/>
          <p:nvPr/>
        </p:nvSpPr>
        <p:spPr>
          <a:xfrm>
            <a:off x="4019400" y="3200400"/>
            <a:ext cx="53820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49" name=""/>
          <p:cNvSpPr/>
          <p:nvPr/>
        </p:nvSpPr>
        <p:spPr>
          <a:xfrm>
            <a:off x="4413240" y="2548080"/>
            <a:ext cx="750960" cy="19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0" name=""/>
          <p:cNvSpPr/>
          <p:nvPr/>
        </p:nvSpPr>
        <p:spPr>
          <a:xfrm>
            <a:off x="4923000" y="2695680"/>
            <a:ext cx="15696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6" y="0"/>
                </a:moveTo>
                <a:lnTo>
                  <a:pt x="119" y="80"/>
                </a:lnTo>
                <a:lnTo>
                  <a:pt x="197" y="79"/>
                </a:lnTo>
                <a:lnTo>
                  <a:pt x="133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5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1" name=""/>
          <p:cNvSpPr/>
          <p:nvPr/>
        </p:nvSpPr>
        <p:spPr>
          <a:xfrm>
            <a:off x="4923000" y="2695680"/>
            <a:ext cx="15696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6" y="0"/>
                </a:moveTo>
                <a:lnTo>
                  <a:pt x="119" y="80"/>
                </a:lnTo>
                <a:lnTo>
                  <a:pt x="197" y="79"/>
                </a:lnTo>
                <a:lnTo>
                  <a:pt x="133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5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2" name=""/>
          <p:cNvSpPr/>
          <p:nvPr/>
        </p:nvSpPr>
        <p:spPr>
          <a:xfrm>
            <a:off x="4923000" y="2695680"/>
            <a:ext cx="15696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6" y="0"/>
                </a:moveTo>
                <a:lnTo>
                  <a:pt x="119" y="80"/>
                </a:lnTo>
                <a:lnTo>
                  <a:pt x="197" y="79"/>
                </a:lnTo>
                <a:lnTo>
                  <a:pt x="133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5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3" name=""/>
          <p:cNvSpPr/>
          <p:nvPr/>
        </p:nvSpPr>
        <p:spPr>
          <a:xfrm>
            <a:off x="4923000" y="2695680"/>
            <a:ext cx="15696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6" y="0"/>
                </a:moveTo>
                <a:lnTo>
                  <a:pt x="119" y="80"/>
                </a:lnTo>
                <a:lnTo>
                  <a:pt x="197" y="79"/>
                </a:lnTo>
                <a:lnTo>
                  <a:pt x="133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5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4" name=""/>
          <p:cNvSpPr/>
          <p:nvPr/>
        </p:nvSpPr>
        <p:spPr>
          <a:xfrm>
            <a:off x="4525920" y="2770200"/>
            <a:ext cx="1800" cy="11160"/>
          </a:xfrm>
          <a:custGeom>
            <a:avLst/>
            <a:gdLst/>
            <a:ahLst/>
            <a:rect l="l" t="t" r="r" b="b"/>
            <a:pathLst>
              <a:path w="0" h="12">
                <a:moveTo>
                  <a:pt x="0" y="12"/>
                </a:move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5" name=""/>
          <p:cNvSpPr/>
          <p:nvPr/>
        </p:nvSpPr>
        <p:spPr>
          <a:xfrm>
            <a:off x="4037040" y="3063960"/>
            <a:ext cx="104760" cy="93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6" name=""/>
          <p:cNvSpPr/>
          <p:nvPr/>
        </p:nvSpPr>
        <p:spPr>
          <a:xfrm>
            <a:off x="4976640" y="2795760"/>
            <a:ext cx="11160" cy="14040"/>
          </a:xfrm>
          <a:custGeom>
            <a:avLst/>
            <a:gdLst/>
            <a:ahLst/>
            <a:rect l="l" t="t" r="r" b="b"/>
            <a:pathLst>
              <a:path w="14" h="17">
                <a:moveTo>
                  <a:pt x="13" y="17"/>
                </a:moveTo>
                <a:lnTo>
                  <a:pt x="14" y="1"/>
                </a:lnTo>
                <a:lnTo>
                  <a:pt x="2" y="0"/>
                </a:lnTo>
                <a:lnTo>
                  <a:pt x="0" y="16"/>
                </a:lnTo>
                <a:lnTo>
                  <a:pt x="13" y="17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7" name=""/>
          <p:cNvSpPr/>
          <p:nvPr/>
        </p:nvSpPr>
        <p:spPr>
          <a:xfrm>
            <a:off x="4919760" y="2782800"/>
            <a:ext cx="83880" cy="36720"/>
          </a:xfrm>
          <a:custGeom>
            <a:avLst/>
            <a:gdLst/>
            <a:ahLst/>
            <a:rect l="l" t="t" r="r" b="b"/>
            <a:pathLst>
              <a:path w="107" h="46">
                <a:moveTo>
                  <a:pt x="0" y="9"/>
                </a:moveTo>
                <a:lnTo>
                  <a:pt x="6" y="30"/>
                </a:lnTo>
                <a:lnTo>
                  <a:pt x="61" y="21"/>
                </a:lnTo>
                <a:lnTo>
                  <a:pt x="59" y="10"/>
                </a:lnTo>
                <a:lnTo>
                  <a:pt x="55" y="19"/>
                </a:lnTo>
                <a:lnTo>
                  <a:pt x="96" y="46"/>
                </a:lnTo>
                <a:lnTo>
                  <a:pt x="107" y="28"/>
                </a:lnTo>
                <a:lnTo>
                  <a:pt x="64" y="3"/>
                </a:lnTo>
                <a:lnTo>
                  <a:pt x="63" y="3"/>
                </a:lnTo>
                <a:lnTo>
                  <a:pt x="59" y="0"/>
                </a:lnTo>
                <a:lnTo>
                  <a:pt x="59" y="0"/>
                </a:lnTo>
                <a:lnTo>
                  <a:pt x="0" y="9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8" name=""/>
          <p:cNvSpPr/>
          <p:nvPr/>
        </p:nvSpPr>
        <p:spPr>
          <a:xfrm>
            <a:off x="3983040" y="2759040"/>
            <a:ext cx="465120" cy="147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59" name=""/>
          <p:cNvSpPr/>
          <p:nvPr/>
        </p:nvSpPr>
        <p:spPr>
          <a:xfrm>
            <a:off x="4125960" y="2801880"/>
            <a:ext cx="220680" cy="82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0" name=""/>
          <p:cNvSpPr/>
          <p:nvPr/>
        </p:nvSpPr>
        <p:spPr>
          <a:xfrm>
            <a:off x="4160160" y="2803680"/>
            <a:ext cx="21420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Parana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1" name=""/>
          <p:cNvSpPr/>
          <p:nvPr/>
        </p:nvSpPr>
        <p:spPr>
          <a:xfrm>
            <a:off x="4925880" y="2565360"/>
            <a:ext cx="443160" cy="295200"/>
          </a:xfrm>
          <a:custGeom>
            <a:avLst/>
            <a:gdLst/>
            <a:ahLst/>
            <a:rect l="l" t="t" r="r" b="b"/>
            <a:pathLst>
              <a:path w="559" h="372">
                <a:moveTo>
                  <a:pt x="36" y="220"/>
                </a:moveTo>
                <a:lnTo>
                  <a:pt x="23" y="229"/>
                </a:lnTo>
                <a:lnTo>
                  <a:pt x="48" y="263"/>
                </a:lnTo>
                <a:lnTo>
                  <a:pt x="48" y="263"/>
                </a:lnTo>
                <a:lnTo>
                  <a:pt x="54" y="267"/>
                </a:lnTo>
                <a:lnTo>
                  <a:pt x="100" y="267"/>
                </a:lnTo>
                <a:lnTo>
                  <a:pt x="112" y="267"/>
                </a:lnTo>
                <a:lnTo>
                  <a:pt x="112" y="258"/>
                </a:lnTo>
                <a:lnTo>
                  <a:pt x="107" y="252"/>
                </a:lnTo>
                <a:lnTo>
                  <a:pt x="105" y="258"/>
                </a:lnTo>
                <a:lnTo>
                  <a:pt x="107" y="263"/>
                </a:lnTo>
                <a:lnTo>
                  <a:pt x="107" y="252"/>
                </a:lnTo>
                <a:lnTo>
                  <a:pt x="71" y="288"/>
                </a:lnTo>
                <a:lnTo>
                  <a:pt x="77" y="293"/>
                </a:lnTo>
                <a:lnTo>
                  <a:pt x="75" y="286"/>
                </a:lnTo>
                <a:lnTo>
                  <a:pt x="18" y="299"/>
                </a:lnTo>
                <a:lnTo>
                  <a:pt x="14" y="300"/>
                </a:lnTo>
                <a:lnTo>
                  <a:pt x="13" y="304"/>
                </a:lnTo>
                <a:lnTo>
                  <a:pt x="0" y="338"/>
                </a:lnTo>
                <a:lnTo>
                  <a:pt x="0" y="339"/>
                </a:lnTo>
                <a:lnTo>
                  <a:pt x="2" y="343"/>
                </a:lnTo>
                <a:lnTo>
                  <a:pt x="14" y="366"/>
                </a:lnTo>
                <a:lnTo>
                  <a:pt x="14" y="368"/>
                </a:lnTo>
                <a:lnTo>
                  <a:pt x="20" y="372"/>
                </a:lnTo>
                <a:lnTo>
                  <a:pt x="41" y="372"/>
                </a:lnTo>
                <a:lnTo>
                  <a:pt x="41" y="370"/>
                </a:lnTo>
                <a:lnTo>
                  <a:pt x="46" y="368"/>
                </a:lnTo>
                <a:lnTo>
                  <a:pt x="48" y="363"/>
                </a:lnTo>
                <a:lnTo>
                  <a:pt x="48" y="359"/>
                </a:lnTo>
                <a:lnTo>
                  <a:pt x="36" y="336"/>
                </a:lnTo>
                <a:lnTo>
                  <a:pt x="29" y="339"/>
                </a:lnTo>
                <a:lnTo>
                  <a:pt x="38" y="339"/>
                </a:lnTo>
                <a:lnTo>
                  <a:pt x="38" y="327"/>
                </a:lnTo>
                <a:lnTo>
                  <a:pt x="29" y="327"/>
                </a:lnTo>
                <a:lnTo>
                  <a:pt x="34" y="332"/>
                </a:lnTo>
                <a:lnTo>
                  <a:pt x="32" y="334"/>
                </a:lnTo>
                <a:lnTo>
                  <a:pt x="68" y="313"/>
                </a:lnTo>
                <a:lnTo>
                  <a:pt x="64" y="306"/>
                </a:lnTo>
                <a:lnTo>
                  <a:pt x="64" y="313"/>
                </a:lnTo>
                <a:lnTo>
                  <a:pt x="61" y="313"/>
                </a:lnTo>
                <a:lnTo>
                  <a:pt x="96" y="334"/>
                </a:lnTo>
                <a:lnTo>
                  <a:pt x="100" y="334"/>
                </a:lnTo>
                <a:lnTo>
                  <a:pt x="103" y="334"/>
                </a:lnTo>
                <a:lnTo>
                  <a:pt x="139" y="313"/>
                </a:lnTo>
                <a:lnTo>
                  <a:pt x="135" y="306"/>
                </a:lnTo>
                <a:lnTo>
                  <a:pt x="135" y="313"/>
                </a:lnTo>
                <a:lnTo>
                  <a:pt x="132" y="313"/>
                </a:lnTo>
                <a:lnTo>
                  <a:pt x="176" y="334"/>
                </a:lnTo>
                <a:lnTo>
                  <a:pt x="180" y="334"/>
                </a:lnTo>
                <a:lnTo>
                  <a:pt x="183" y="334"/>
                </a:lnTo>
                <a:lnTo>
                  <a:pt x="219" y="322"/>
                </a:lnTo>
                <a:lnTo>
                  <a:pt x="221" y="320"/>
                </a:lnTo>
                <a:lnTo>
                  <a:pt x="224" y="315"/>
                </a:lnTo>
                <a:lnTo>
                  <a:pt x="224" y="293"/>
                </a:lnTo>
                <a:lnTo>
                  <a:pt x="215" y="293"/>
                </a:lnTo>
                <a:lnTo>
                  <a:pt x="215" y="300"/>
                </a:lnTo>
                <a:lnTo>
                  <a:pt x="221" y="299"/>
                </a:lnTo>
                <a:lnTo>
                  <a:pt x="215" y="302"/>
                </a:lnTo>
                <a:lnTo>
                  <a:pt x="226" y="302"/>
                </a:lnTo>
                <a:lnTo>
                  <a:pt x="226" y="293"/>
                </a:lnTo>
                <a:lnTo>
                  <a:pt x="221" y="299"/>
                </a:lnTo>
                <a:lnTo>
                  <a:pt x="246" y="332"/>
                </a:lnTo>
                <a:lnTo>
                  <a:pt x="246" y="332"/>
                </a:lnTo>
                <a:lnTo>
                  <a:pt x="251" y="336"/>
                </a:lnTo>
                <a:lnTo>
                  <a:pt x="272" y="336"/>
                </a:lnTo>
                <a:lnTo>
                  <a:pt x="274" y="336"/>
                </a:lnTo>
                <a:lnTo>
                  <a:pt x="392" y="323"/>
                </a:lnTo>
                <a:lnTo>
                  <a:pt x="395" y="320"/>
                </a:lnTo>
                <a:lnTo>
                  <a:pt x="397" y="316"/>
                </a:lnTo>
                <a:lnTo>
                  <a:pt x="408" y="259"/>
                </a:lnTo>
                <a:lnTo>
                  <a:pt x="401" y="258"/>
                </a:lnTo>
                <a:lnTo>
                  <a:pt x="406" y="263"/>
                </a:lnTo>
                <a:lnTo>
                  <a:pt x="404" y="265"/>
                </a:lnTo>
                <a:lnTo>
                  <a:pt x="532" y="210"/>
                </a:lnTo>
                <a:lnTo>
                  <a:pt x="534" y="208"/>
                </a:lnTo>
                <a:lnTo>
                  <a:pt x="538" y="202"/>
                </a:lnTo>
                <a:lnTo>
                  <a:pt x="538" y="145"/>
                </a:lnTo>
                <a:lnTo>
                  <a:pt x="529" y="145"/>
                </a:lnTo>
                <a:lnTo>
                  <a:pt x="536" y="149"/>
                </a:lnTo>
                <a:lnTo>
                  <a:pt x="559" y="81"/>
                </a:lnTo>
                <a:lnTo>
                  <a:pt x="559" y="78"/>
                </a:lnTo>
                <a:lnTo>
                  <a:pt x="557" y="72"/>
                </a:lnTo>
                <a:lnTo>
                  <a:pt x="554" y="71"/>
                </a:lnTo>
                <a:lnTo>
                  <a:pt x="449" y="46"/>
                </a:lnTo>
                <a:lnTo>
                  <a:pt x="447" y="53"/>
                </a:lnTo>
                <a:lnTo>
                  <a:pt x="454" y="53"/>
                </a:lnTo>
                <a:lnTo>
                  <a:pt x="452" y="48"/>
                </a:lnTo>
                <a:lnTo>
                  <a:pt x="456" y="53"/>
                </a:lnTo>
                <a:lnTo>
                  <a:pt x="456" y="7"/>
                </a:lnTo>
                <a:lnTo>
                  <a:pt x="454" y="7"/>
                </a:lnTo>
                <a:lnTo>
                  <a:pt x="452" y="1"/>
                </a:lnTo>
                <a:lnTo>
                  <a:pt x="447" y="0"/>
                </a:lnTo>
                <a:lnTo>
                  <a:pt x="434" y="0"/>
                </a:lnTo>
                <a:lnTo>
                  <a:pt x="434" y="0"/>
                </a:lnTo>
                <a:lnTo>
                  <a:pt x="431" y="1"/>
                </a:lnTo>
                <a:lnTo>
                  <a:pt x="397" y="24"/>
                </a:lnTo>
                <a:lnTo>
                  <a:pt x="393" y="28"/>
                </a:lnTo>
                <a:lnTo>
                  <a:pt x="349" y="133"/>
                </a:lnTo>
                <a:lnTo>
                  <a:pt x="356" y="135"/>
                </a:lnTo>
                <a:lnTo>
                  <a:pt x="354" y="128"/>
                </a:lnTo>
                <a:lnTo>
                  <a:pt x="237" y="172"/>
                </a:lnTo>
                <a:lnTo>
                  <a:pt x="239" y="179"/>
                </a:lnTo>
                <a:lnTo>
                  <a:pt x="239" y="172"/>
                </a:lnTo>
                <a:lnTo>
                  <a:pt x="146" y="172"/>
                </a:lnTo>
                <a:lnTo>
                  <a:pt x="144" y="172"/>
                </a:lnTo>
                <a:lnTo>
                  <a:pt x="27" y="217"/>
                </a:lnTo>
                <a:lnTo>
                  <a:pt x="32" y="231"/>
                </a:lnTo>
                <a:lnTo>
                  <a:pt x="150" y="186"/>
                </a:lnTo>
                <a:lnTo>
                  <a:pt x="146" y="179"/>
                </a:lnTo>
                <a:lnTo>
                  <a:pt x="146" y="188"/>
                </a:lnTo>
                <a:lnTo>
                  <a:pt x="239" y="188"/>
                </a:lnTo>
                <a:lnTo>
                  <a:pt x="242" y="186"/>
                </a:lnTo>
                <a:lnTo>
                  <a:pt x="360" y="142"/>
                </a:lnTo>
                <a:lnTo>
                  <a:pt x="361" y="140"/>
                </a:lnTo>
                <a:lnTo>
                  <a:pt x="363" y="138"/>
                </a:lnTo>
                <a:lnTo>
                  <a:pt x="408" y="33"/>
                </a:lnTo>
                <a:lnTo>
                  <a:pt x="401" y="30"/>
                </a:lnTo>
                <a:lnTo>
                  <a:pt x="406" y="37"/>
                </a:lnTo>
                <a:lnTo>
                  <a:pt x="440" y="14"/>
                </a:lnTo>
                <a:lnTo>
                  <a:pt x="434" y="7"/>
                </a:lnTo>
                <a:lnTo>
                  <a:pt x="434" y="16"/>
                </a:lnTo>
                <a:lnTo>
                  <a:pt x="447" y="16"/>
                </a:lnTo>
                <a:lnTo>
                  <a:pt x="440" y="7"/>
                </a:lnTo>
                <a:lnTo>
                  <a:pt x="442" y="12"/>
                </a:lnTo>
                <a:lnTo>
                  <a:pt x="447" y="7"/>
                </a:lnTo>
                <a:lnTo>
                  <a:pt x="440" y="7"/>
                </a:lnTo>
                <a:lnTo>
                  <a:pt x="440" y="53"/>
                </a:lnTo>
                <a:lnTo>
                  <a:pt x="440" y="53"/>
                </a:lnTo>
                <a:lnTo>
                  <a:pt x="442" y="58"/>
                </a:lnTo>
                <a:lnTo>
                  <a:pt x="445" y="60"/>
                </a:lnTo>
                <a:lnTo>
                  <a:pt x="550" y="85"/>
                </a:lnTo>
                <a:lnTo>
                  <a:pt x="545" y="78"/>
                </a:lnTo>
                <a:lnTo>
                  <a:pt x="547" y="83"/>
                </a:lnTo>
                <a:lnTo>
                  <a:pt x="552" y="78"/>
                </a:lnTo>
                <a:lnTo>
                  <a:pt x="545" y="76"/>
                </a:lnTo>
                <a:lnTo>
                  <a:pt x="522" y="144"/>
                </a:lnTo>
                <a:lnTo>
                  <a:pt x="522" y="145"/>
                </a:lnTo>
                <a:lnTo>
                  <a:pt x="522" y="202"/>
                </a:lnTo>
                <a:lnTo>
                  <a:pt x="529" y="202"/>
                </a:lnTo>
                <a:lnTo>
                  <a:pt x="527" y="195"/>
                </a:lnTo>
                <a:lnTo>
                  <a:pt x="399" y="250"/>
                </a:lnTo>
                <a:lnTo>
                  <a:pt x="395" y="252"/>
                </a:lnTo>
                <a:lnTo>
                  <a:pt x="393" y="258"/>
                </a:lnTo>
                <a:lnTo>
                  <a:pt x="393" y="256"/>
                </a:lnTo>
                <a:lnTo>
                  <a:pt x="383" y="313"/>
                </a:lnTo>
                <a:lnTo>
                  <a:pt x="385" y="309"/>
                </a:lnTo>
                <a:lnTo>
                  <a:pt x="383" y="315"/>
                </a:lnTo>
                <a:lnTo>
                  <a:pt x="390" y="315"/>
                </a:lnTo>
                <a:lnTo>
                  <a:pt x="390" y="307"/>
                </a:lnTo>
                <a:lnTo>
                  <a:pt x="272" y="320"/>
                </a:lnTo>
                <a:lnTo>
                  <a:pt x="272" y="327"/>
                </a:lnTo>
                <a:lnTo>
                  <a:pt x="272" y="320"/>
                </a:lnTo>
                <a:lnTo>
                  <a:pt x="251" y="320"/>
                </a:lnTo>
                <a:lnTo>
                  <a:pt x="251" y="327"/>
                </a:lnTo>
                <a:lnTo>
                  <a:pt x="258" y="323"/>
                </a:lnTo>
                <a:lnTo>
                  <a:pt x="233" y="290"/>
                </a:lnTo>
                <a:lnTo>
                  <a:pt x="232" y="288"/>
                </a:lnTo>
                <a:lnTo>
                  <a:pt x="226" y="286"/>
                </a:lnTo>
                <a:lnTo>
                  <a:pt x="215" y="286"/>
                </a:lnTo>
                <a:lnTo>
                  <a:pt x="215" y="286"/>
                </a:lnTo>
                <a:lnTo>
                  <a:pt x="210" y="288"/>
                </a:lnTo>
                <a:lnTo>
                  <a:pt x="208" y="293"/>
                </a:lnTo>
                <a:lnTo>
                  <a:pt x="208" y="293"/>
                </a:lnTo>
                <a:lnTo>
                  <a:pt x="208" y="315"/>
                </a:lnTo>
                <a:lnTo>
                  <a:pt x="210" y="309"/>
                </a:lnTo>
                <a:lnTo>
                  <a:pt x="208" y="315"/>
                </a:lnTo>
                <a:lnTo>
                  <a:pt x="215" y="315"/>
                </a:lnTo>
                <a:lnTo>
                  <a:pt x="214" y="307"/>
                </a:lnTo>
                <a:lnTo>
                  <a:pt x="178" y="320"/>
                </a:lnTo>
                <a:lnTo>
                  <a:pt x="180" y="327"/>
                </a:lnTo>
                <a:lnTo>
                  <a:pt x="183" y="322"/>
                </a:lnTo>
                <a:lnTo>
                  <a:pt x="139" y="300"/>
                </a:lnTo>
                <a:lnTo>
                  <a:pt x="135" y="299"/>
                </a:lnTo>
                <a:lnTo>
                  <a:pt x="132" y="300"/>
                </a:lnTo>
                <a:lnTo>
                  <a:pt x="96" y="322"/>
                </a:lnTo>
                <a:lnTo>
                  <a:pt x="100" y="320"/>
                </a:lnTo>
                <a:lnTo>
                  <a:pt x="100" y="327"/>
                </a:lnTo>
                <a:lnTo>
                  <a:pt x="103" y="322"/>
                </a:lnTo>
                <a:lnTo>
                  <a:pt x="68" y="300"/>
                </a:lnTo>
                <a:lnTo>
                  <a:pt x="64" y="299"/>
                </a:lnTo>
                <a:lnTo>
                  <a:pt x="61" y="300"/>
                </a:lnTo>
                <a:lnTo>
                  <a:pt x="25" y="322"/>
                </a:lnTo>
                <a:lnTo>
                  <a:pt x="23" y="322"/>
                </a:lnTo>
                <a:lnTo>
                  <a:pt x="21" y="327"/>
                </a:lnTo>
                <a:lnTo>
                  <a:pt x="21" y="327"/>
                </a:lnTo>
                <a:lnTo>
                  <a:pt x="21" y="339"/>
                </a:lnTo>
                <a:lnTo>
                  <a:pt x="21" y="339"/>
                </a:lnTo>
                <a:lnTo>
                  <a:pt x="23" y="343"/>
                </a:lnTo>
                <a:lnTo>
                  <a:pt x="36" y="366"/>
                </a:lnTo>
                <a:lnTo>
                  <a:pt x="41" y="356"/>
                </a:lnTo>
                <a:lnTo>
                  <a:pt x="36" y="357"/>
                </a:lnTo>
                <a:lnTo>
                  <a:pt x="34" y="363"/>
                </a:lnTo>
                <a:lnTo>
                  <a:pt x="41" y="363"/>
                </a:lnTo>
                <a:lnTo>
                  <a:pt x="41" y="356"/>
                </a:lnTo>
                <a:lnTo>
                  <a:pt x="20" y="356"/>
                </a:lnTo>
                <a:lnTo>
                  <a:pt x="20" y="363"/>
                </a:lnTo>
                <a:lnTo>
                  <a:pt x="27" y="359"/>
                </a:lnTo>
                <a:lnTo>
                  <a:pt x="14" y="336"/>
                </a:lnTo>
                <a:lnTo>
                  <a:pt x="7" y="339"/>
                </a:lnTo>
                <a:lnTo>
                  <a:pt x="14" y="343"/>
                </a:lnTo>
                <a:lnTo>
                  <a:pt x="27" y="309"/>
                </a:lnTo>
                <a:lnTo>
                  <a:pt x="25" y="311"/>
                </a:lnTo>
                <a:lnTo>
                  <a:pt x="27" y="306"/>
                </a:lnTo>
                <a:lnTo>
                  <a:pt x="20" y="306"/>
                </a:lnTo>
                <a:lnTo>
                  <a:pt x="21" y="313"/>
                </a:lnTo>
                <a:lnTo>
                  <a:pt x="78" y="300"/>
                </a:lnTo>
                <a:lnTo>
                  <a:pt x="82" y="299"/>
                </a:lnTo>
                <a:lnTo>
                  <a:pt x="118" y="263"/>
                </a:lnTo>
                <a:lnTo>
                  <a:pt x="118" y="263"/>
                </a:lnTo>
                <a:lnTo>
                  <a:pt x="119" y="258"/>
                </a:lnTo>
                <a:lnTo>
                  <a:pt x="118" y="252"/>
                </a:lnTo>
                <a:lnTo>
                  <a:pt x="112" y="250"/>
                </a:lnTo>
                <a:lnTo>
                  <a:pt x="100" y="250"/>
                </a:lnTo>
                <a:lnTo>
                  <a:pt x="54" y="250"/>
                </a:lnTo>
                <a:lnTo>
                  <a:pt x="54" y="258"/>
                </a:lnTo>
                <a:lnTo>
                  <a:pt x="61" y="254"/>
                </a:lnTo>
                <a:lnTo>
                  <a:pt x="36" y="220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2" name=""/>
          <p:cNvSpPr/>
          <p:nvPr/>
        </p:nvSpPr>
        <p:spPr>
          <a:xfrm>
            <a:off x="4967280" y="2801880"/>
            <a:ext cx="5666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3" name=""/>
          <p:cNvSpPr/>
          <p:nvPr/>
        </p:nvSpPr>
        <p:spPr>
          <a:xfrm>
            <a:off x="4335480" y="2516040"/>
            <a:ext cx="44604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4" name=""/>
          <p:cNvSpPr/>
          <p:nvPr/>
        </p:nvSpPr>
        <p:spPr>
          <a:xfrm>
            <a:off x="4140360" y="2681280"/>
            <a:ext cx="2880" cy="9360"/>
          </a:xfrm>
          <a:custGeom>
            <a:avLst/>
            <a:gdLst/>
            <a:ahLst/>
            <a:rect l="l" t="t" r="r" b="b"/>
            <a:pathLst>
              <a:path w="3" h="13">
                <a:moveTo>
                  <a:pt x="3" y="0"/>
                </a:moveTo>
                <a:lnTo>
                  <a:pt x="1" y="6"/>
                </a:lnTo>
                <a:lnTo>
                  <a:pt x="1" y="8"/>
                </a:lnTo>
                <a:lnTo>
                  <a:pt x="0" y="11"/>
                </a:lnTo>
                <a:lnTo>
                  <a:pt x="0" y="13"/>
                </a:lnTo>
                <a:lnTo>
                  <a:pt x="0" y="11"/>
                </a:lnTo>
                <a:lnTo>
                  <a:pt x="1" y="8"/>
                </a:lnTo>
                <a:lnTo>
                  <a:pt x="1" y="6"/>
                </a:lnTo>
                <a:lnTo>
                  <a:pt x="3" y="0"/>
                </a:lnTo>
                <a:close/>
              </a:path>
            </a:pathLst>
          </a:custGeom>
          <a:noFill/>
          <a:ln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5" name=""/>
          <p:cNvSpPr/>
          <p:nvPr/>
        </p:nvSpPr>
        <p:spPr>
          <a:xfrm>
            <a:off x="4019400" y="3200400"/>
            <a:ext cx="538200" cy="146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6" name=""/>
          <p:cNvSpPr/>
          <p:nvPr/>
        </p:nvSpPr>
        <p:spPr>
          <a:xfrm>
            <a:off x="4037040" y="3240000"/>
            <a:ext cx="471600" cy="82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7" name=""/>
          <p:cNvSpPr/>
          <p:nvPr/>
        </p:nvSpPr>
        <p:spPr>
          <a:xfrm>
            <a:off x="4093560" y="3241800"/>
            <a:ext cx="44892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Santa Catarina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8" name=""/>
          <p:cNvSpPr/>
          <p:nvPr/>
        </p:nvSpPr>
        <p:spPr>
          <a:xfrm>
            <a:off x="4791240" y="965160"/>
            <a:ext cx="1380960" cy="1327320"/>
          </a:xfrm>
          <a:custGeom>
            <a:avLst/>
            <a:gdLst/>
            <a:ahLst/>
            <a:rect l="l" t="t" r="r" b="b"/>
            <a:pathLst>
              <a:path w="1741" h="1671">
                <a:moveTo>
                  <a:pt x="887" y="48"/>
                </a:moveTo>
                <a:lnTo>
                  <a:pt x="876" y="123"/>
                </a:lnTo>
                <a:lnTo>
                  <a:pt x="839" y="160"/>
                </a:lnTo>
                <a:lnTo>
                  <a:pt x="812" y="181"/>
                </a:lnTo>
                <a:lnTo>
                  <a:pt x="764" y="224"/>
                </a:lnTo>
                <a:lnTo>
                  <a:pt x="705" y="240"/>
                </a:lnTo>
                <a:lnTo>
                  <a:pt x="662" y="272"/>
                </a:lnTo>
                <a:lnTo>
                  <a:pt x="641" y="299"/>
                </a:lnTo>
                <a:lnTo>
                  <a:pt x="604" y="299"/>
                </a:lnTo>
                <a:lnTo>
                  <a:pt x="577" y="325"/>
                </a:lnTo>
                <a:lnTo>
                  <a:pt x="534" y="341"/>
                </a:lnTo>
                <a:lnTo>
                  <a:pt x="459" y="304"/>
                </a:lnTo>
                <a:lnTo>
                  <a:pt x="406" y="304"/>
                </a:lnTo>
                <a:lnTo>
                  <a:pt x="374" y="352"/>
                </a:lnTo>
                <a:lnTo>
                  <a:pt x="374" y="406"/>
                </a:lnTo>
                <a:lnTo>
                  <a:pt x="331" y="459"/>
                </a:lnTo>
                <a:lnTo>
                  <a:pt x="225" y="486"/>
                </a:lnTo>
                <a:lnTo>
                  <a:pt x="203" y="528"/>
                </a:lnTo>
                <a:lnTo>
                  <a:pt x="166" y="486"/>
                </a:lnTo>
                <a:lnTo>
                  <a:pt x="128" y="443"/>
                </a:lnTo>
                <a:lnTo>
                  <a:pt x="86" y="438"/>
                </a:lnTo>
                <a:lnTo>
                  <a:pt x="27" y="486"/>
                </a:lnTo>
                <a:lnTo>
                  <a:pt x="6" y="512"/>
                </a:lnTo>
                <a:lnTo>
                  <a:pt x="11" y="544"/>
                </a:lnTo>
                <a:lnTo>
                  <a:pt x="0" y="603"/>
                </a:lnTo>
                <a:lnTo>
                  <a:pt x="38" y="641"/>
                </a:lnTo>
                <a:lnTo>
                  <a:pt x="32" y="678"/>
                </a:lnTo>
                <a:lnTo>
                  <a:pt x="16" y="726"/>
                </a:lnTo>
                <a:lnTo>
                  <a:pt x="43" y="758"/>
                </a:lnTo>
                <a:lnTo>
                  <a:pt x="43" y="806"/>
                </a:lnTo>
                <a:lnTo>
                  <a:pt x="54" y="865"/>
                </a:lnTo>
                <a:lnTo>
                  <a:pt x="64" y="897"/>
                </a:lnTo>
                <a:lnTo>
                  <a:pt x="32" y="934"/>
                </a:lnTo>
                <a:lnTo>
                  <a:pt x="43" y="966"/>
                </a:lnTo>
                <a:lnTo>
                  <a:pt x="86" y="1036"/>
                </a:lnTo>
                <a:lnTo>
                  <a:pt x="54" y="1094"/>
                </a:lnTo>
                <a:lnTo>
                  <a:pt x="75" y="1148"/>
                </a:lnTo>
                <a:lnTo>
                  <a:pt x="150" y="1116"/>
                </a:lnTo>
                <a:lnTo>
                  <a:pt x="198" y="1084"/>
                </a:lnTo>
                <a:lnTo>
                  <a:pt x="241" y="1052"/>
                </a:lnTo>
                <a:lnTo>
                  <a:pt x="283" y="1030"/>
                </a:lnTo>
                <a:lnTo>
                  <a:pt x="363" y="1052"/>
                </a:lnTo>
                <a:lnTo>
                  <a:pt x="374" y="1105"/>
                </a:lnTo>
                <a:lnTo>
                  <a:pt x="449" y="1132"/>
                </a:lnTo>
                <a:lnTo>
                  <a:pt x="481" y="1121"/>
                </a:lnTo>
                <a:lnTo>
                  <a:pt x="529" y="1159"/>
                </a:lnTo>
                <a:lnTo>
                  <a:pt x="572" y="1175"/>
                </a:lnTo>
                <a:lnTo>
                  <a:pt x="625" y="1180"/>
                </a:lnTo>
                <a:lnTo>
                  <a:pt x="689" y="1228"/>
                </a:lnTo>
                <a:lnTo>
                  <a:pt x="716" y="1265"/>
                </a:lnTo>
                <a:lnTo>
                  <a:pt x="764" y="1276"/>
                </a:lnTo>
                <a:lnTo>
                  <a:pt x="839" y="1308"/>
                </a:lnTo>
                <a:lnTo>
                  <a:pt x="892" y="1319"/>
                </a:lnTo>
                <a:lnTo>
                  <a:pt x="892" y="1372"/>
                </a:lnTo>
                <a:lnTo>
                  <a:pt x="833" y="1399"/>
                </a:lnTo>
                <a:lnTo>
                  <a:pt x="823" y="1431"/>
                </a:lnTo>
                <a:lnTo>
                  <a:pt x="753" y="1506"/>
                </a:lnTo>
                <a:lnTo>
                  <a:pt x="774" y="1532"/>
                </a:lnTo>
                <a:lnTo>
                  <a:pt x="823" y="1591"/>
                </a:lnTo>
                <a:lnTo>
                  <a:pt x="849" y="1634"/>
                </a:lnTo>
                <a:lnTo>
                  <a:pt x="881" y="1671"/>
                </a:lnTo>
                <a:lnTo>
                  <a:pt x="945" y="1612"/>
                </a:lnTo>
                <a:lnTo>
                  <a:pt x="940" y="1516"/>
                </a:lnTo>
                <a:lnTo>
                  <a:pt x="1004" y="1329"/>
                </a:lnTo>
                <a:lnTo>
                  <a:pt x="983" y="1239"/>
                </a:lnTo>
                <a:lnTo>
                  <a:pt x="977" y="1121"/>
                </a:lnTo>
                <a:lnTo>
                  <a:pt x="1004" y="1025"/>
                </a:lnTo>
                <a:lnTo>
                  <a:pt x="1036" y="1020"/>
                </a:lnTo>
                <a:lnTo>
                  <a:pt x="1095" y="1004"/>
                </a:lnTo>
                <a:lnTo>
                  <a:pt x="1154" y="924"/>
                </a:lnTo>
                <a:lnTo>
                  <a:pt x="1212" y="838"/>
                </a:lnTo>
                <a:lnTo>
                  <a:pt x="1218" y="795"/>
                </a:lnTo>
                <a:lnTo>
                  <a:pt x="1228" y="758"/>
                </a:lnTo>
                <a:lnTo>
                  <a:pt x="1271" y="731"/>
                </a:lnTo>
                <a:lnTo>
                  <a:pt x="1319" y="689"/>
                </a:lnTo>
                <a:lnTo>
                  <a:pt x="1389" y="673"/>
                </a:lnTo>
                <a:lnTo>
                  <a:pt x="1426" y="619"/>
                </a:lnTo>
                <a:lnTo>
                  <a:pt x="1485" y="587"/>
                </a:lnTo>
                <a:lnTo>
                  <a:pt x="1554" y="518"/>
                </a:lnTo>
                <a:lnTo>
                  <a:pt x="1597" y="443"/>
                </a:lnTo>
                <a:lnTo>
                  <a:pt x="1623" y="395"/>
                </a:lnTo>
                <a:lnTo>
                  <a:pt x="1704" y="325"/>
                </a:lnTo>
                <a:lnTo>
                  <a:pt x="1677" y="267"/>
                </a:lnTo>
                <a:lnTo>
                  <a:pt x="1698" y="187"/>
                </a:lnTo>
                <a:lnTo>
                  <a:pt x="1725" y="123"/>
                </a:lnTo>
                <a:lnTo>
                  <a:pt x="1720" y="85"/>
                </a:lnTo>
                <a:lnTo>
                  <a:pt x="1741" y="48"/>
                </a:lnTo>
                <a:lnTo>
                  <a:pt x="1698" y="10"/>
                </a:lnTo>
                <a:lnTo>
                  <a:pt x="1031" y="10"/>
                </a:lnTo>
                <a:lnTo>
                  <a:pt x="887" y="16"/>
                </a:lnTo>
                <a:lnTo>
                  <a:pt x="828" y="0"/>
                </a:lnTo>
                <a:lnTo>
                  <a:pt x="887" y="48"/>
                </a:lnTo>
                <a:close/>
              </a:path>
            </a:pathLst>
          </a:custGeom>
          <a:solidFill>
            <a:srgbClr val="0091ff"/>
          </a:solidFill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69" name=""/>
          <p:cNvSpPr/>
          <p:nvPr/>
        </p:nvSpPr>
        <p:spPr>
          <a:xfrm>
            <a:off x="6108840" y="1111320"/>
            <a:ext cx="17280" cy="23760"/>
          </a:xfrm>
          <a:custGeom>
            <a:avLst/>
            <a:gdLst/>
            <a:ahLst/>
            <a:rect l="l" t="t" r="r" b="b"/>
            <a:pathLst>
              <a:path w="23" h="28">
                <a:moveTo>
                  <a:pt x="23" y="5"/>
                </a:moveTo>
                <a:lnTo>
                  <a:pt x="9" y="0"/>
                </a:lnTo>
                <a:lnTo>
                  <a:pt x="0" y="23"/>
                </a:lnTo>
                <a:lnTo>
                  <a:pt x="14" y="28"/>
                </a:lnTo>
                <a:lnTo>
                  <a:pt x="23" y="5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0" name=""/>
          <p:cNvSpPr/>
          <p:nvPr/>
        </p:nvSpPr>
        <p:spPr>
          <a:xfrm>
            <a:off x="5537160" y="1082520"/>
            <a:ext cx="663480" cy="147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1" name=""/>
          <p:cNvSpPr/>
          <p:nvPr/>
        </p:nvSpPr>
        <p:spPr>
          <a:xfrm>
            <a:off x="5591160" y="1211400"/>
            <a:ext cx="6634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2" name=""/>
          <p:cNvSpPr/>
          <p:nvPr/>
        </p:nvSpPr>
        <p:spPr>
          <a:xfrm>
            <a:off x="6108840" y="1111320"/>
            <a:ext cx="17280" cy="23760"/>
          </a:xfrm>
          <a:custGeom>
            <a:avLst/>
            <a:gdLst/>
            <a:ahLst/>
            <a:rect l="l" t="t" r="r" b="b"/>
            <a:pathLst>
              <a:path w="23" h="28">
                <a:moveTo>
                  <a:pt x="23" y="5"/>
                </a:moveTo>
                <a:lnTo>
                  <a:pt x="9" y="0"/>
                </a:lnTo>
                <a:lnTo>
                  <a:pt x="0" y="23"/>
                </a:lnTo>
                <a:lnTo>
                  <a:pt x="14" y="28"/>
                </a:lnTo>
                <a:lnTo>
                  <a:pt x="23" y="5"/>
                </a:lnTo>
                <a:close/>
              </a:path>
            </a:pathLst>
          </a:custGeom>
          <a:solidFill>
            <a:srgbClr val="67676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3" name=""/>
          <p:cNvSpPr/>
          <p:nvPr/>
        </p:nvSpPr>
        <p:spPr>
          <a:xfrm>
            <a:off x="5702400" y="1001880"/>
            <a:ext cx="131760" cy="50760"/>
          </a:xfrm>
          <a:custGeom>
            <a:avLst/>
            <a:gdLst/>
            <a:ahLst/>
            <a:rect l="l" t="t" r="r" b="b"/>
            <a:pathLst>
              <a:path w="168" h="64">
                <a:moveTo>
                  <a:pt x="11" y="5"/>
                </a:moveTo>
                <a:lnTo>
                  <a:pt x="0" y="16"/>
                </a:lnTo>
                <a:lnTo>
                  <a:pt x="7" y="23"/>
                </a:lnTo>
                <a:lnTo>
                  <a:pt x="7" y="23"/>
                </a:lnTo>
                <a:lnTo>
                  <a:pt x="11" y="25"/>
                </a:lnTo>
                <a:lnTo>
                  <a:pt x="20" y="28"/>
                </a:lnTo>
                <a:lnTo>
                  <a:pt x="22" y="30"/>
                </a:lnTo>
                <a:lnTo>
                  <a:pt x="34" y="32"/>
                </a:lnTo>
                <a:lnTo>
                  <a:pt x="34" y="23"/>
                </a:lnTo>
                <a:lnTo>
                  <a:pt x="32" y="30"/>
                </a:lnTo>
                <a:lnTo>
                  <a:pt x="39" y="32"/>
                </a:lnTo>
                <a:lnTo>
                  <a:pt x="41" y="25"/>
                </a:lnTo>
                <a:lnTo>
                  <a:pt x="38" y="32"/>
                </a:lnTo>
                <a:lnTo>
                  <a:pt x="43" y="36"/>
                </a:lnTo>
                <a:lnTo>
                  <a:pt x="47" y="37"/>
                </a:lnTo>
                <a:lnTo>
                  <a:pt x="54" y="37"/>
                </a:lnTo>
                <a:lnTo>
                  <a:pt x="54" y="28"/>
                </a:lnTo>
                <a:lnTo>
                  <a:pt x="52" y="36"/>
                </a:lnTo>
                <a:lnTo>
                  <a:pt x="57" y="37"/>
                </a:lnTo>
                <a:lnTo>
                  <a:pt x="59" y="30"/>
                </a:lnTo>
                <a:lnTo>
                  <a:pt x="54" y="36"/>
                </a:lnTo>
                <a:lnTo>
                  <a:pt x="57" y="39"/>
                </a:lnTo>
                <a:lnTo>
                  <a:pt x="63" y="34"/>
                </a:lnTo>
                <a:lnTo>
                  <a:pt x="57" y="37"/>
                </a:lnTo>
                <a:lnTo>
                  <a:pt x="59" y="41"/>
                </a:lnTo>
                <a:lnTo>
                  <a:pt x="64" y="37"/>
                </a:lnTo>
                <a:lnTo>
                  <a:pt x="57" y="41"/>
                </a:lnTo>
                <a:lnTo>
                  <a:pt x="59" y="46"/>
                </a:lnTo>
                <a:lnTo>
                  <a:pt x="61" y="48"/>
                </a:lnTo>
                <a:lnTo>
                  <a:pt x="64" y="52"/>
                </a:lnTo>
                <a:lnTo>
                  <a:pt x="70" y="46"/>
                </a:lnTo>
                <a:lnTo>
                  <a:pt x="64" y="52"/>
                </a:lnTo>
                <a:lnTo>
                  <a:pt x="70" y="59"/>
                </a:lnTo>
                <a:lnTo>
                  <a:pt x="71" y="60"/>
                </a:lnTo>
                <a:lnTo>
                  <a:pt x="75" y="62"/>
                </a:lnTo>
                <a:lnTo>
                  <a:pt x="79" y="64"/>
                </a:lnTo>
                <a:lnTo>
                  <a:pt x="84" y="64"/>
                </a:lnTo>
                <a:lnTo>
                  <a:pt x="86" y="62"/>
                </a:lnTo>
                <a:lnTo>
                  <a:pt x="91" y="60"/>
                </a:lnTo>
                <a:lnTo>
                  <a:pt x="95" y="60"/>
                </a:lnTo>
                <a:lnTo>
                  <a:pt x="105" y="53"/>
                </a:lnTo>
                <a:lnTo>
                  <a:pt x="111" y="50"/>
                </a:lnTo>
                <a:lnTo>
                  <a:pt x="105" y="43"/>
                </a:lnTo>
                <a:lnTo>
                  <a:pt x="107" y="50"/>
                </a:lnTo>
                <a:lnTo>
                  <a:pt x="116" y="48"/>
                </a:lnTo>
                <a:lnTo>
                  <a:pt x="118" y="48"/>
                </a:lnTo>
                <a:lnTo>
                  <a:pt x="130" y="43"/>
                </a:lnTo>
                <a:lnTo>
                  <a:pt x="132" y="43"/>
                </a:lnTo>
                <a:lnTo>
                  <a:pt x="143" y="36"/>
                </a:lnTo>
                <a:lnTo>
                  <a:pt x="144" y="34"/>
                </a:lnTo>
                <a:lnTo>
                  <a:pt x="155" y="20"/>
                </a:lnTo>
                <a:lnTo>
                  <a:pt x="148" y="14"/>
                </a:lnTo>
                <a:lnTo>
                  <a:pt x="152" y="21"/>
                </a:lnTo>
                <a:lnTo>
                  <a:pt x="168" y="12"/>
                </a:lnTo>
                <a:lnTo>
                  <a:pt x="160" y="0"/>
                </a:lnTo>
                <a:lnTo>
                  <a:pt x="144" y="9"/>
                </a:lnTo>
                <a:lnTo>
                  <a:pt x="143" y="11"/>
                </a:lnTo>
                <a:lnTo>
                  <a:pt x="132" y="25"/>
                </a:lnTo>
                <a:lnTo>
                  <a:pt x="137" y="28"/>
                </a:lnTo>
                <a:lnTo>
                  <a:pt x="134" y="23"/>
                </a:lnTo>
                <a:lnTo>
                  <a:pt x="123" y="30"/>
                </a:lnTo>
                <a:lnTo>
                  <a:pt x="127" y="36"/>
                </a:lnTo>
                <a:lnTo>
                  <a:pt x="125" y="28"/>
                </a:lnTo>
                <a:lnTo>
                  <a:pt x="112" y="34"/>
                </a:lnTo>
                <a:lnTo>
                  <a:pt x="114" y="41"/>
                </a:lnTo>
                <a:lnTo>
                  <a:pt x="114" y="34"/>
                </a:lnTo>
                <a:lnTo>
                  <a:pt x="105" y="36"/>
                </a:lnTo>
                <a:lnTo>
                  <a:pt x="102" y="37"/>
                </a:lnTo>
                <a:lnTo>
                  <a:pt x="96" y="41"/>
                </a:lnTo>
                <a:lnTo>
                  <a:pt x="86" y="48"/>
                </a:lnTo>
                <a:lnTo>
                  <a:pt x="89" y="53"/>
                </a:lnTo>
                <a:lnTo>
                  <a:pt x="87" y="46"/>
                </a:lnTo>
                <a:lnTo>
                  <a:pt x="82" y="48"/>
                </a:lnTo>
                <a:lnTo>
                  <a:pt x="84" y="55"/>
                </a:lnTo>
                <a:lnTo>
                  <a:pt x="84" y="48"/>
                </a:lnTo>
                <a:lnTo>
                  <a:pt x="79" y="48"/>
                </a:lnTo>
                <a:lnTo>
                  <a:pt x="79" y="55"/>
                </a:lnTo>
                <a:lnTo>
                  <a:pt x="82" y="50"/>
                </a:lnTo>
                <a:lnTo>
                  <a:pt x="79" y="48"/>
                </a:lnTo>
                <a:lnTo>
                  <a:pt x="75" y="53"/>
                </a:lnTo>
                <a:lnTo>
                  <a:pt x="82" y="50"/>
                </a:lnTo>
                <a:lnTo>
                  <a:pt x="77" y="43"/>
                </a:lnTo>
                <a:lnTo>
                  <a:pt x="75" y="41"/>
                </a:lnTo>
                <a:lnTo>
                  <a:pt x="71" y="37"/>
                </a:lnTo>
                <a:lnTo>
                  <a:pt x="66" y="43"/>
                </a:lnTo>
                <a:lnTo>
                  <a:pt x="73" y="41"/>
                </a:lnTo>
                <a:lnTo>
                  <a:pt x="71" y="36"/>
                </a:lnTo>
                <a:lnTo>
                  <a:pt x="71" y="34"/>
                </a:lnTo>
                <a:lnTo>
                  <a:pt x="70" y="30"/>
                </a:lnTo>
                <a:lnTo>
                  <a:pt x="68" y="28"/>
                </a:lnTo>
                <a:lnTo>
                  <a:pt x="64" y="25"/>
                </a:lnTo>
                <a:lnTo>
                  <a:pt x="64" y="25"/>
                </a:lnTo>
                <a:lnTo>
                  <a:pt x="63" y="23"/>
                </a:lnTo>
                <a:lnTo>
                  <a:pt x="57" y="21"/>
                </a:lnTo>
                <a:lnTo>
                  <a:pt x="54" y="21"/>
                </a:lnTo>
                <a:lnTo>
                  <a:pt x="47" y="21"/>
                </a:lnTo>
                <a:lnTo>
                  <a:pt x="47" y="28"/>
                </a:lnTo>
                <a:lnTo>
                  <a:pt x="52" y="23"/>
                </a:lnTo>
                <a:lnTo>
                  <a:pt x="47" y="20"/>
                </a:lnTo>
                <a:lnTo>
                  <a:pt x="43" y="18"/>
                </a:lnTo>
                <a:lnTo>
                  <a:pt x="36" y="16"/>
                </a:lnTo>
                <a:lnTo>
                  <a:pt x="36" y="16"/>
                </a:lnTo>
                <a:lnTo>
                  <a:pt x="23" y="14"/>
                </a:lnTo>
                <a:lnTo>
                  <a:pt x="22" y="21"/>
                </a:lnTo>
                <a:lnTo>
                  <a:pt x="25" y="14"/>
                </a:lnTo>
                <a:lnTo>
                  <a:pt x="16" y="11"/>
                </a:lnTo>
                <a:lnTo>
                  <a:pt x="13" y="18"/>
                </a:lnTo>
                <a:lnTo>
                  <a:pt x="18" y="12"/>
                </a:lnTo>
                <a:lnTo>
                  <a:pt x="11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4" name=""/>
          <p:cNvSpPr/>
          <p:nvPr/>
        </p:nvSpPr>
        <p:spPr>
          <a:xfrm>
            <a:off x="5857920" y="995400"/>
            <a:ext cx="241200" cy="114120"/>
          </a:xfrm>
          <a:custGeom>
            <a:avLst/>
            <a:gdLst/>
            <a:ahLst/>
            <a:rect l="l" t="t" r="r" b="b"/>
            <a:pathLst>
              <a:path w="302" h="144">
                <a:moveTo>
                  <a:pt x="67" y="11"/>
                </a:moveTo>
                <a:lnTo>
                  <a:pt x="57" y="0"/>
                </a:lnTo>
                <a:lnTo>
                  <a:pt x="50" y="7"/>
                </a:lnTo>
                <a:lnTo>
                  <a:pt x="55" y="13"/>
                </a:lnTo>
                <a:lnTo>
                  <a:pt x="51" y="7"/>
                </a:lnTo>
                <a:lnTo>
                  <a:pt x="43" y="14"/>
                </a:lnTo>
                <a:lnTo>
                  <a:pt x="41" y="16"/>
                </a:lnTo>
                <a:lnTo>
                  <a:pt x="37" y="23"/>
                </a:lnTo>
                <a:lnTo>
                  <a:pt x="43" y="27"/>
                </a:lnTo>
                <a:lnTo>
                  <a:pt x="39" y="21"/>
                </a:lnTo>
                <a:lnTo>
                  <a:pt x="30" y="27"/>
                </a:lnTo>
                <a:lnTo>
                  <a:pt x="28" y="27"/>
                </a:lnTo>
                <a:lnTo>
                  <a:pt x="26" y="30"/>
                </a:lnTo>
                <a:lnTo>
                  <a:pt x="23" y="39"/>
                </a:lnTo>
                <a:lnTo>
                  <a:pt x="30" y="41"/>
                </a:lnTo>
                <a:lnTo>
                  <a:pt x="25" y="36"/>
                </a:lnTo>
                <a:lnTo>
                  <a:pt x="26" y="36"/>
                </a:lnTo>
                <a:lnTo>
                  <a:pt x="19" y="39"/>
                </a:lnTo>
                <a:lnTo>
                  <a:pt x="18" y="41"/>
                </a:lnTo>
                <a:lnTo>
                  <a:pt x="14" y="48"/>
                </a:lnTo>
                <a:lnTo>
                  <a:pt x="19" y="52"/>
                </a:lnTo>
                <a:lnTo>
                  <a:pt x="16" y="46"/>
                </a:lnTo>
                <a:lnTo>
                  <a:pt x="9" y="50"/>
                </a:lnTo>
                <a:lnTo>
                  <a:pt x="7" y="50"/>
                </a:lnTo>
                <a:lnTo>
                  <a:pt x="5" y="55"/>
                </a:lnTo>
                <a:lnTo>
                  <a:pt x="3" y="66"/>
                </a:lnTo>
                <a:lnTo>
                  <a:pt x="10" y="66"/>
                </a:lnTo>
                <a:lnTo>
                  <a:pt x="5" y="62"/>
                </a:lnTo>
                <a:lnTo>
                  <a:pt x="2" y="69"/>
                </a:lnTo>
                <a:lnTo>
                  <a:pt x="0" y="73"/>
                </a:lnTo>
                <a:lnTo>
                  <a:pt x="0" y="77"/>
                </a:lnTo>
                <a:lnTo>
                  <a:pt x="0" y="77"/>
                </a:lnTo>
                <a:lnTo>
                  <a:pt x="2" y="80"/>
                </a:lnTo>
                <a:lnTo>
                  <a:pt x="3" y="84"/>
                </a:lnTo>
                <a:lnTo>
                  <a:pt x="5" y="87"/>
                </a:lnTo>
                <a:lnTo>
                  <a:pt x="5" y="89"/>
                </a:lnTo>
                <a:lnTo>
                  <a:pt x="9" y="91"/>
                </a:lnTo>
                <a:lnTo>
                  <a:pt x="16" y="93"/>
                </a:lnTo>
                <a:lnTo>
                  <a:pt x="18" y="86"/>
                </a:lnTo>
                <a:lnTo>
                  <a:pt x="12" y="91"/>
                </a:lnTo>
                <a:lnTo>
                  <a:pt x="10" y="87"/>
                </a:lnTo>
                <a:lnTo>
                  <a:pt x="12" y="96"/>
                </a:lnTo>
                <a:lnTo>
                  <a:pt x="12" y="98"/>
                </a:lnTo>
                <a:lnTo>
                  <a:pt x="16" y="107"/>
                </a:lnTo>
                <a:lnTo>
                  <a:pt x="18" y="109"/>
                </a:lnTo>
                <a:lnTo>
                  <a:pt x="30" y="125"/>
                </a:lnTo>
                <a:lnTo>
                  <a:pt x="35" y="119"/>
                </a:lnTo>
                <a:lnTo>
                  <a:pt x="28" y="119"/>
                </a:lnTo>
                <a:lnTo>
                  <a:pt x="28" y="123"/>
                </a:lnTo>
                <a:lnTo>
                  <a:pt x="35" y="123"/>
                </a:lnTo>
                <a:lnTo>
                  <a:pt x="28" y="121"/>
                </a:lnTo>
                <a:lnTo>
                  <a:pt x="26" y="128"/>
                </a:lnTo>
                <a:lnTo>
                  <a:pt x="26" y="130"/>
                </a:lnTo>
                <a:lnTo>
                  <a:pt x="28" y="134"/>
                </a:lnTo>
                <a:lnTo>
                  <a:pt x="30" y="137"/>
                </a:lnTo>
                <a:lnTo>
                  <a:pt x="30" y="139"/>
                </a:lnTo>
                <a:lnTo>
                  <a:pt x="32" y="141"/>
                </a:lnTo>
                <a:lnTo>
                  <a:pt x="32" y="141"/>
                </a:lnTo>
                <a:lnTo>
                  <a:pt x="37" y="144"/>
                </a:lnTo>
                <a:lnTo>
                  <a:pt x="43" y="144"/>
                </a:lnTo>
                <a:lnTo>
                  <a:pt x="44" y="144"/>
                </a:lnTo>
                <a:lnTo>
                  <a:pt x="57" y="142"/>
                </a:lnTo>
                <a:lnTo>
                  <a:pt x="57" y="141"/>
                </a:lnTo>
                <a:lnTo>
                  <a:pt x="71" y="137"/>
                </a:lnTo>
                <a:lnTo>
                  <a:pt x="69" y="130"/>
                </a:lnTo>
                <a:lnTo>
                  <a:pt x="69" y="139"/>
                </a:lnTo>
                <a:lnTo>
                  <a:pt x="76" y="139"/>
                </a:lnTo>
                <a:lnTo>
                  <a:pt x="80" y="139"/>
                </a:lnTo>
                <a:lnTo>
                  <a:pt x="80" y="137"/>
                </a:lnTo>
                <a:lnTo>
                  <a:pt x="85" y="135"/>
                </a:lnTo>
                <a:lnTo>
                  <a:pt x="87" y="134"/>
                </a:lnTo>
                <a:lnTo>
                  <a:pt x="94" y="118"/>
                </a:lnTo>
                <a:lnTo>
                  <a:pt x="87" y="114"/>
                </a:lnTo>
                <a:lnTo>
                  <a:pt x="94" y="119"/>
                </a:lnTo>
                <a:lnTo>
                  <a:pt x="103" y="107"/>
                </a:lnTo>
                <a:lnTo>
                  <a:pt x="96" y="102"/>
                </a:lnTo>
                <a:lnTo>
                  <a:pt x="99" y="109"/>
                </a:lnTo>
                <a:lnTo>
                  <a:pt x="114" y="100"/>
                </a:lnTo>
                <a:lnTo>
                  <a:pt x="110" y="93"/>
                </a:lnTo>
                <a:lnTo>
                  <a:pt x="112" y="100"/>
                </a:lnTo>
                <a:lnTo>
                  <a:pt x="128" y="96"/>
                </a:lnTo>
                <a:lnTo>
                  <a:pt x="130" y="96"/>
                </a:lnTo>
                <a:lnTo>
                  <a:pt x="148" y="89"/>
                </a:lnTo>
                <a:lnTo>
                  <a:pt x="144" y="82"/>
                </a:lnTo>
                <a:lnTo>
                  <a:pt x="146" y="89"/>
                </a:lnTo>
                <a:lnTo>
                  <a:pt x="165" y="84"/>
                </a:lnTo>
                <a:lnTo>
                  <a:pt x="167" y="84"/>
                </a:lnTo>
                <a:lnTo>
                  <a:pt x="180" y="78"/>
                </a:lnTo>
                <a:lnTo>
                  <a:pt x="176" y="71"/>
                </a:lnTo>
                <a:lnTo>
                  <a:pt x="178" y="80"/>
                </a:lnTo>
                <a:lnTo>
                  <a:pt x="192" y="78"/>
                </a:lnTo>
                <a:lnTo>
                  <a:pt x="222" y="75"/>
                </a:lnTo>
                <a:lnTo>
                  <a:pt x="222" y="73"/>
                </a:lnTo>
                <a:lnTo>
                  <a:pt x="229" y="71"/>
                </a:lnTo>
                <a:lnTo>
                  <a:pt x="233" y="71"/>
                </a:lnTo>
                <a:lnTo>
                  <a:pt x="240" y="66"/>
                </a:lnTo>
                <a:lnTo>
                  <a:pt x="245" y="62"/>
                </a:lnTo>
                <a:lnTo>
                  <a:pt x="240" y="55"/>
                </a:lnTo>
                <a:lnTo>
                  <a:pt x="242" y="62"/>
                </a:lnTo>
                <a:lnTo>
                  <a:pt x="251" y="61"/>
                </a:lnTo>
                <a:lnTo>
                  <a:pt x="254" y="61"/>
                </a:lnTo>
                <a:lnTo>
                  <a:pt x="260" y="57"/>
                </a:lnTo>
                <a:lnTo>
                  <a:pt x="269" y="50"/>
                </a:lnTo>
                <a:lnTo>
                  <a:pt x="270" y="48"/>
                </a:lnTo>
                <a:lnTo>
                  <a:pt x="277" y="39"/>
                </a:lnTo>
                <a:lnTo>
                  <a:pt x="270" y="34"/>
                </a:lnTo>
                <a:lnTo>
                  <a:pt x="276" y="41"/>
                </a:lnTo>
                <a:lnTo>
                  <a:pt x="283" y="36"/>
                </a:lnTo>
                <a:lnTo>
                  <a:pt x="288" y="32"/>
                </a:lnTo>
                <a:lnTo>
                  <a:pt x="283" y="25"/>
                </a:lnTo>
                <a:lnTo>
                  <a:pt x="286" y="32"/>
                </a:lnTo>
                <a:lnTo>
                  <a:pt x="293" y="29"/>
                </a:lnTo>
                <a:lnTo>
                  <a:pt x="290" y="21"/>
                </a:lnTo>
                <a:lnTo>
                  <a:pt x="292" y="29"/>
                </a:lnTo>
                <a:lnTo>
                  <a:pt x="297" y="27"/>
                </a:lnTo>
                <a:lnTo>
                  <a:pt x="299" y="27"/>
                </a:lnTo>
                <a:lnTo>
                  <a:pt x="302" y="25"/>
                </a:lnTo>
                <a:lnTo>
                  <a:pt x="295" y="13"/>
                </a:lnTo>
                <a:lnTo>
                  <a:pt x="292" y="14"/>
                </a:lnTo>
                <a:lnTo>
                  <a:pt x="295" y="20"/>
                </a:lnTo>
                <a:lnTo>
                  <a:pt x="293" y="13"/>
                </a:lnTo>
                <a:lnTo>
                  <a:pt x="288" y="14"/>
                </a:lnTo>
                <a:lnTo>
                  <a:pt x="286" y="16"/>
                </a:lnTo>
                <a:lnTo>
                  <a:pt x="279" y="20"/>
                </a:lnTo>
                <a:lnTo>
                  <a:pt x="279" y="20"/>
                </a:lnTo>
                <a:lnTo>
                  <a:pt x="274" y="23"/>
                </a:lnTo>
                <a:lnTo>
                  <a:pt x="267" y="29"/>
                </a:lnTo>
                <a:lnTo>
                  <a:pt x="265" y="29"/>
                </a:lnTo>
                <a:lnTo>
                  <a:pt x="258" y="37"/>
                </a:lnTo>
                <a:lnTo>
                  <a:pt x="263" y="43"/>
                </a:lnTo>
                <a:lnTo>
                  <a:pt x="260" y="37"/>
                </a:lnTo>
                <a:lnTo>
                  <a:pt x="251" y="45"/>
                </a:lnTo>
                <a:lnTo>
                  <a:pt x="245" y="48"/>
                </a:lnTo>
                <a:lnTo>
                  <a:pt x="249" y="53"/>
                </a:lnTo>
                <a:lnTo>
                  <a:pt x="249" y="46"/>
                </a:lnTo>
                <a:lnTo>
                  <a:pt x="240" y="48"/>
                </a:lnTo>
                <a:lnTo>
                  <a:pt x="236" y="50"/>
                </a:lnTo>
                <a:lnTo>
                  <a:pt x="231" y="53"/>
                </a:lnTo>
                <a:lnTo>
                  <a:pt x="224" y="59"/>
                </a:lnTo>
                <a:lnTo>
                  <a:pt x="228" y="64"/>
                </a:lnTo>
                <a:lnTo>
                  <a:pt x="226" y="57"/>
                </a:lnTo>
                <a:lnTo>
                  <a:pt x="219" y="59"/>
                </a:lnTo>
                <a:lnTo>
                  <a:pt x="220" y="66"/>
                </a:lnTo>
                <a:lnTo>
                  <a:pt x="220" y="59"/>
                </a:lnTo>
                <a:lnTo>
                  <a:pt x="190" y="62"/>
                </a:lnTo>
                <a:lnTo>
                  <a:pt x="176" y="64"/>
                </a:lnTo>
                <a:lnTo>
                  <a:pt x="174" y="64"/>
                </a:lnTo>
                <a:lnTo>
                  <a:pt x="162" y="69"/>
                </a:lnTo>
                <a:lnTo>
                  <a:pt x="164" y="77"/>
                </a:lnTo>
                <a:lnTo>
                  <a:pt x="162" y="69"/>
                </a:lnTo>
                <a:lnTo>
                  <a:pt x="142" y="75"/>
                </a:lnTo>
                <a:lnTo>
                  <a:pt x="142" y="75"/>
                </a:lnTo>
                <a:lnTo>
                  <a:pt x="124" y="82"/>
                </a:lnTo>
                <a:lnTo>
                  <a:pt x="126" y="89"/>
                </a:lnTo>
                <a:lnTo>
                  <a:pt x="124" y="82"/>
                </a:lnTo>
                <a:lnTo>
                  <a:pt x="108" y="86"/>
                </a:lnTo>
                <a:lnTo>
                  <a:pt x="107" y="87"/>
                </a:lnTo>
                <a:lnTo>
                  <a:pt x="92" y="96"/>
                </a:lnTo>
                <a:lnTo>
                  <a:pt x="91" y="98"/>
                </a:lnTo>
                <a:lnTo>
                  <a:pt x="82" y="110"/>
                </a:lnTo>
                <a:lnTo>
                  <a:pt x="82" y="112"/>
                </a:lnTo>
                <a:lnTo>
                  <a:pt x="75" y="128"/>
                </a:lnTo>
                <a:lnTo>
                  <a:pt x="80" y="130"/>
                </a:lnTo>
                <a:lnTo>
                  <a:pt x="80" y="123"/>
                </a:lnTo>
                <a:lnTo>
                  <a:pt x="76" y="123"/>
                </a:lnTo>
                <a:lnTo>
                  <a:pt x="69" y="123"/>
                </a:lnTo>
                <a:lnTo>
                  <a:pt x="67" y="123"/>
                </a:lnTo>
                <a:lnTo>
                  <a:pt x="53" y="126"/>
                </a:lnTo>
                <a:lnTo>
                  <a:pt x="55" y="134"/>
                </a:lnTo>
                <a:lnTo>
                  <a:pt x="55" y="126"/>
                </a:lnTo>
                <a:lnTo>
                  <a:pt x="43" y="128"/>
                </a:lnTo>
                <a:lnTo>
                  <a:pt x="43" y="135"/>
                </a:lnTo>
                <a:lnTo>
                  <a:pt x="43" y="128"/>
                </a:lnTo>
                <a:lnTo>
                  <a:pt x="37" y="128"/>
                </a:lnTo>
                <a:lnTo>
                  <a:pt x="37" y="135"/>
                </a:lnTo>
                <a:lnTo>
                  <a:pt x="43" y="130"/>
                </a:lnTo>
                <a:lnTo>
                  <a:pt x="41" y="128"/>
                </a:lnTo>
                <a:lnTo>
                  <a:pt x="35" y="134"/>
                </a:lnTo>
                <a:lnTo>
                  <a:pt x="43" y="130"/>
                </a:lnTo>
                <a:lnTo>
                  <a:pt x="41" y="126"/>
                </a:lnTo>
                <a:lnTo>
                  <a:pt x="34" y="130"/>
                </a:lnTo>
                <a:lnTo>
                  <a:pt x="41" y="132"/>
                </a:lnTo>
                <a:lnTo>
                  <a:pt x="43" y="125"/>
                </a:lnTo>
                <a:lnTo>
                  <a:pt x="44" y="123"/>
                </a:lnTo>
                <a:lnTo>
                  <a:pt x="44" y="119"/>
                </a:lnTo>
                <a:lnTo>
                  <a:pt x="43" y="119"/>
                </a:lnTo>
                <a:lnTo>
                  <a:pt x="43" y="116"/>
                </a:lnTo>
                <a:lnTo>
                  <a:pt x="30" y="100"/>
                </a:lnTo>
                <a:lnTo>
                  <a:pt x="23" y="103"/>
                </a:lnTo>
                <a:lnTo>
                  <a:pt x="30" y="102"/>
                </a:lnTo>
                <a:lnTo>
                  <a:pt x="26" y="93"/>
                </a:lnTo>
                <a:lnTo>
                  <a:pt x="19" y="94"/>
                </a:lnTo>
                <a:lnTo>
                  <a:pt x="26" y="93"/>
                </a:lnTo>
                <a:lnTo>
                  <a:pt x="25" y="84"/>
                </a:lnTo>
                <a:lnTo>
                  <a:pt x="23" y="80"/>
                </a:lnTo>
                <a:lnTo>
                  <a:pt x="19" y="78"/>
                </a:lnTo>
                <a:lnTo>
                  <a:pt x="12" y="77"/>
                </a:lnTo>
                <a:lnTo>
                  <a:pt x="10" y="84"/>
                </a:lnTo>
                <a:lnTo>
                  <a:pt x="18" y="80"/>
                </a:lnTo>
                <a:lnTo>
                  <a:pt x="16" y="77"/>
                </a:lnTo>
                <a:lnTo>
                  <a:pt x="14" y="73"/>
                </a:lnTo>
                <a:lnTo>
                  <a:pt x="7" y="77"/>
                </a:lnTo>
                <a:lnTo>
                  <a:pt x="16" y="77"/>
                </a:lnTo>
                <a:lnTo>
                  <a:pt x="16" y="73"/>
                </a:lnTo>
                <a:lnTo>
                  <a:pt x="7" y="73"/>
                </a:lnTo>
                <a:lnTo>
                  <a:pt x="14" y="77"/>
                </a:lnTo>
                <a:lnTo>
                  <a:pt x="18" y="69"/>
                </a:lnTo>
                <a:lnTo>
                  <a:pt x="18" y="66"/>
                </a:lnTo>
                <a:lnTo>
                  <a:pt x="18" y="68"/>
                </a:lnTo>
                <a:lnTo>
                  <a:pt x="19" y="57"/>
                </a:lnTo>
                <a:lnTo>
                  <a:pt x="12" y="55"/>
                </a:lnTo>
                <a:lnTo>
                  <a:pt x="16" y="62"/>
                </a:lnTo>
                <a:lnTo>
                  <a:pt x="23" y="59"/>
                </a:lnTo>
                <a:lnTo>
                  <a:pt x="26" y="55"/>
                </a:lnTo>
                <a:lnTo>
                  <a:pt x="30" y="48"/>
                </a:lnTo>
                <a:lnTo>
                  <a:pt x="23" y="45"/>
                </a:lnTo>
                <a:lnTo>
                  <a:pt x="26" y="52"/>
                </a:lnTo>
                <a:lnTo>
                  <a:pt x="34" y="48"/>
                </a:lnTo>
                <a:lnTo>
                  <a:pt x="35" y="46"/>
                </a:lnTo>
                <a:lnTo>
                  <a:pt x="37" y="41"/>
                </a:lnTo>
                <a:lnTo>
                  <a:pt x="37" y="45"/>
                </a:lnTo>
                <a:lnTo>
                  <a:pt x="41" y="36"/>
                </a:lnTo>
                <a:lnTo>
                  <a:pt x="34" y="32"/>
                </a:lnTo>
                <a:lnTo>
                  <a:pt x="37" y="39"/>
                </a:lnTo>
                <a:lnTo>
                  <a:pt x="46" y="34"/>
                </a:lnTo>
                <a:lnTo>
                  <a:pt x="50" y="30"/>
                </a:lnTo>
                <a:lnTo>
                  <a:pt x="53" y="23"/>
                </a:lnTo>
                <a:lnTo>
                  <a:pt x="46" y="20"/>
                </a:lnTo>
                <a:lnTo>
                  <a:pt x="51" y="27"/>
                </a:lnTo>
                <a:lnTo>
                  <a:pt x="60" y="20"/>
                </a:lnTo>
                <a:lnTo>
                  <a:pt x="60" y="18"/>
                </a:lnTo>
                <a:lnTo>
                  <a:pt x="67" y="1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5" name=""/>
          <p:cNvSpPr/>
          <p:nvPr/>
        </p:nvSpPr>
        <p:spPr>
          <a:xfrm>
            <a:off x="5705640" y="1165320"/>
            <a:ext cx="384120" cy="74520"/>
          </a:xfrm>
          <a:custGeom>
            <a:avLst/>
            <a:gdLst/>
            <a:ahLst/>
            <a:rect l="l" t="t" r="r" b="b"/>
            <a:pathLst>
              <a:path w="484" h="93">
                <a:moveTo>
                  <a:pt x="482" y="49"/>
                </a:moveTo>
                <a:lnTo>
                  <a:pt x="484" y="32"/>
                </a:lnTo>
                <a:lnTo>
                  <a:pt x="445" y="27"/>
                </a:lnTo>
                <a:lnTo>
                  <a:pt x="405" y="24"/>
                </a:lnTo>
                <a:lnTo>
                  <a:pt x="404" y="31"/>
                </a:lnTo>
                <a:lnTo>
                  <a:pt x="407" y="24"/>
                </a:lnTo>
                <a:lnTo>
                  <a:pt x="398" y="20"/>
                </a:lnTo>
                <a:lnTo>
                  <a:pt x="395" y="20"/>
                </a:lnTo>
                <a:lnTo>
                  <a:pt x="388" y="20"/>
                </a:lnTo>
                <a:lnTo>
                  <a:pt x="388" y="20"/>
                </a:lnTo>
                <a:lnTo>
                  <a:pt x="377" y="22"/>
                </a:lnTo>
                <a:lnTo>
                  <a:pt x="375" y="22"/>
                </a:lnTo>
                <a:lnTo>
                  <a:pt x="363" y="27"/>
                </a:lnTo>
                <a:lnTo>
                  <a:pt x="359" y="29"/>
                </a:lnTo>
                <a:lnTo>
                  <a:pt x="348" y="40"/>
                </a:lnTo>
                <a:lnTo>
                  <a:pt x="338" y="52"/>
                </a:lnTo>
                <a:lnTo>
                  <a:pt x="343" y="57"/>
                </a:lnTo>
                <a:lnTo>
                  <a:pt x="340" y="52"/>
                </a:lnTo>
                <a:lnTo>
                  <a:pt x="323" y="63"/>
                </a:lnTo>
                <a:lnTo>
                  <a:pt x="327" y="68"/>
                </a:lnTo>
                <a:lnTo>
                  <a:pt x="325" y="61"/>
                </a:lnTo>
                <a:lnTo>
                  <a:pt x="307" y="66"/>
                </a:lnTo>
                <a:lnTo>
                  <a:pt x="286" y="72"/>
                </a:lnTo>
                <a:lnTo>
                  <a:pt x="286" y="72"/>
                </a:lnTo>
                <a:lnTo>
                  <a:pt x="272" y="77"/>
                </a:lnTo>
                <a:lnTo>
                  <a:pt x="274" y="84"/>
                </a:lnTo>
                <a:lnTo>
                  <a:pt x="274" y="77"/>
                </a:lnTo>
                <a:lnTo>
                  <a:pt x="254" y="77"/>
                </a:lnTo>
                <a:lnTo>
                  <a:pt x="240" y="77"/>
                </a:lnTo>
                <a:lnTo>
                  <a:pt x="240" y="84"/>
                </a:lnTo>
                <a:lnTo>
                  <a:pt x="242" y="77"/>
                </a:lnTo>
                <a:lnTo>
                  <a:pt x="224" y="75"/>
                </a:lnTo>
                <a:lnTo>
                  <a:pt x="222" y="82"/>
                </a:lnTo>
                <a:lnTo>
                  <a:pt x="226" y="75"/>
                </a:lnTo>
                <a:lnTo>
                  <a:pt x="217" y="72"/>
                </a:lnTo>
                <a:lnTo>
                  <a:pt x="213" y="79"/>
                </a:lnTo>
                <a:lnTo>
                  <a:pt x="218" y="73"/>
                </a:lnTo>
                <a:lnTo>
                  <a:pt x="210" y="66"/>
                </a:lnTo>
                <a:lnTo>
                  <a:pt x="210" y="66"/>
                </a:lnTo>
                <a:lnTo>
                  <a:pt x="192" y="54"/>
                </a:lnTo>
                <a:lnTo>
                  <a:pt x="186" y="59"/>
                </a:lnTo>
                <a:lnTo>
                  <a:pt x="194" y="56"/>
                </a:lnTo>
                <a:lnTo>
                  <a:pt x="192" y="52"/>
                </a:lnTo>
                <a:lnTo>
                  <a:pt x="190" y="50"/>
                </a:lnTo>
                <a:lnTo>
                  <a:pt x="188" y="49"/>
                </a:lnTo>
                <a:lnTo>
                  <a:pt x="188" y="49"/>
                </a:lnTo>
                <a:lnTo>
                  <a:pt x="183" y="47"/>
                </a:lnTo>
                <a:lnTo>
                  <a:pt x="181" y="47"/>
                </a:lnTo>
                <a:lnTo>
                  <a:pt x="181" y="54"/>
                </a:lnTo>
                <a:lnTo>
                  <a:pt x="186" y="49"/>
                </a:lnTo>
                <a:lnTo>
                  <a:pt x="176" y="38"/>
                </a:lnTo>
                <a:lnTo>
                  <a:pt x="176" y="38"/>
                </a:lnTo>
                <a:lnTo>
                  <a:pt x="163" y="27"/>
                </a:lnTo>
                <a:lnTo>
                  <a:pt x="163" y="27"/>
                </a:lnTo>
                <a:lnTo>
                  <a:pt x="149" y="16"/>
                </a:lnTo>
                <a:lnTo>
                  <a:pt x="147" y="16"/>
                </a:lnTo>
                <a:lnTo>
                  <a:pt x="135" y="9"/>
                </a:lnTo>
                <a:lnTo>
                  <a:pt x="131" y="8"/>
                </a:lnTo>
                <a:lnTo>
                  <a:pt x="128" y="9"/>
                </a:lnTo>
                <a:lnTo>
                  <a:pt x="119" y="15"/>
                </a:lnTo>
                <a:lnTo>
                  <a:pt x="119" y="15"/>
                </a:lnTo>
                <a:lnTo>
                  <a:pt x="113" y="18"/>
                </a:lnTo>
                <a:lnTo>
                  <a:pt x="105" y="25"/>
                </a:lnTo>
                <a:lnTo>
                  <a:pt x="103" y="25"/>
                </a:lnTo>
                <a:lnTo>
                  <a:pt x="101" y="31"/>
                </a:lnTo>
                <a:lnTo>
                  <a:pt x="101" y="32"/>
                </a:lnTo>
                <a:lnTo>
                  <a:pt x="108" y="32"/>
                </a:lnTo>
                <a:lnTo>
                  <a:pt x="103" y="27"/>
                </a:lnTo>
                <a:lnTo>
                  <a:pt x="103" y="27"/>
                </a:lnTo>
                <a:lnTo>
                  <a:pt x="94" y="36"/>
                </a:lnTo>
                <a:lnTo>
                  <a:pt x="89" y="41"/>
                </a:lnTo>
                <a:lnTo>
                  <a:pt x="94" y="47"/>
                </a:lnTo>
                <a:lnTo>
                  <a:pt x="90" y="41"/>
                </a:lnTo>
                <a:lnTo>
                  <a:pt x="81" y="49"/>
                </a:lnTo>
                <a:lnTo>
                  <a:pt x="85" y="54"/>
                </a:lnTo>
                <a:lnTo>
                  <a:pt x="85" y="47"/>
                </a:lnTo>
                <a:lnTo>
                  <a:pt x="74" y="49"/>
                </a:lnTo>
                <a:lnTo>
                  <a:pt x="74" y="56"/>
                </a:lnTo>
                <a:lnTo>
                  <a:pt x="81" y="52"/>
                </a:lnTo>
                <a:lnTo>
                  <a:pt x="73" y="36"/>
                </a:lnTo>
                <a:lnTo>
                  <a:pt x="73" y="36"/>
                </a:lnTo>
                <a:lnTo>
                  <a:pt x="60" y="20"/>
                </a:lnTo>
                <a:lnTo>
                  <a:pt x="58" y="18"/>
                </a:lnTo>
                <a:lnTo>
                  <a:pt x="46" y="9"/>
                </a:lnTo>
                <a:lnTo>
                  <a:pt x="44" y="9"/>
                </a:lnTo>
                <a:lnTo>
                  <a:pt x="35" y="4"/>
                </a:lnTo>
                <a:lnTo>
                  <a:pt x="33" y="2"/>
                </a:lnTo>
                <a:lnTo>
                  <a:pt x="24" y="0"/>
                </a:lnTo>
                <a:lnTo>
                  <a:pt x="21" y="0"/>
                </a:lnTo>
                <a:lnTo>
                  <a:pt x="8" y="4"/>
                </a:lnTo>
                <a:lnTo>
                  <a:pt x="8" y="4"/>
                </a:lnTo>
                <a:lnTo>
                  <a:pt x="0" y="8"/>
                </a:lnTo>
                <a:lnTo>
                  <a:pt x="5" y="22"/>
                </a:lnTo>
                <a:lnTo>
                  <a:pt x="14" y="18"/>
                </a:lnTo>
                <a:lnTo>
                  <a:pt x="10" y="11"/>
                </a:lnTo>
                <a:lnTo>
                  <a:pt x="12" y="18"/>
                </a:lnTo>
                <a:lnTo>
                  <a:pt x="24" y="15"/>
                </a:lnTo>
                <a:lnTo>
                  <a:pt x="23" y="8"/>
                </a:lnTo>
                <a:lnTo>
                  <a:pt x="21" y="15"/>
                </a:lnTo>
                <a:lnTo>
                  <a:pt x="30" y="16"/>
                </a:lnTo>
                <a:lnTo>
                  <a:pt x="32" y="9"/>
                </a:lnTo>
                <a:lnTo>
                  <a:pt x="28" y="16"/>
                </a:lnTo>
                <a:lnTo>
                  <a:pt x="37" y="22"/>
                </a:lnTo>
                <a:lnTo>
                  <a:pt x="41" y="15"/>
                </a:lnTo>
                <a:lnTo>
                  <a:pt x="37" y="22"/>
                </a:lnTo>
                <a:lnTo>
                  <a:pt x="49" y="31"/>
                </a:lnTo>
                <a:lnTo>
                  <a:pt x="53" y="24"/>
                </a:lnTo>
                <a:lnTo>
                  <a:pt x="48" y="29"/>
                </a:lnTo>
                <a:lnTo>
                  <a:pt x="60" y="45"/>
                </a:lnTo>
                <a:lnTo>
                  <a:pt x="65" y="40"/>
                </a:lnTo>
                <a:lnTo>
                  <a:pt x="60" y="43"/>
                </a:lnTo>
                <a:lnTo>
                  <a:pt x="69" y="59"/>
                </a:lnTo>
                <a:lnTo>
                  <a:pt x="69" y="61"/>
                </a:lnTo>
                <a:lnTo>
                  <a:pt x="74" y="63"/>
                </a:lnTo>
                <a:lnTo>
                  <a:pt x="76" y="63"/>
                </a:lnTo>
                <a:lnTo>
                  <a:pt x="87" y="61"/>
                </a:lnTo>
                <a:lnTo>
                  <a:pt x="90" y="61"/>
                </a:lnTo>
                <a:lnTo>
                  <a:pt x="99" y="54"/>
                </a:lnTo>
                <a:lnTo>
                  <a:pt x="99" y="52"/>
                </a:lnTo>
                <a:lnTo>
                  <a:pt x="105" y="47"/>
                </a:lnTo>
                <a:lnTo>
                  <a:pt x="113" y="38"/>
                </a:lnTo>
                <a:lnTo>
                  <a:pt x="113" y="38"/>
                </a:lnTo>
                <a:lnTo>
                  <a:pt x="115" y="32"/>
                </a:lnTo>
                <a:lnTo>
                  <a:pt x="117" y="32"/>
                </a:lnTo>
                <a:lnTo>
                  <a:pt x="117" y="31"/>
                </a:lnTo>
                <a:lnTo>
                  <a:pt x="108" y="31"/>
                </a:lnTo>
                <a:lnTo>
                  <a:pt x="113" y="38"/>
                </a:lnTo>
                <a:lnTo>
                  <a:pt x="122" y="31"/>
                </a:lnTo>
                <a:lnTo>
                  <a:pt x="128" y="27"/>
                </a:lnTo>
                <a:lnTo>
                  <a:pt x="122" y="20"/>
                </a:lnTo>
                <a:lnTo>
                  <a:pt x="126" y="27"/>
                </a:lnTo>
                <a:lnTo>
                  <a:pt x="135" y="22"/>
                </a:lnTo>
                <a:lnTo>
                  <a:pt x="131" y="22"/>
                </a:lnTo>
                <a:lnTo>
                  <a:pt x="131" y="15"/>
                </a:lnTo>
                <a:lnTo>
                  <a:pt x="128" y="22"/>
                </a:lnTo>
                <a:lnTo>
                  <a:pt x="140" y="29"/>
                </a:lnTo>
                <a:lnTo>
                  <a:pt x="144" y="22"/>
                </a:lnTo>
                <a:lnTo>
                  <a:pt x="140" y="29"/>
                </a:lnTo>
                <a:lnTo>
                  <a:pt x="154" y="40"/>
                </a:lnTo>
                <a:lnTo>
                  <a:pt x="158" y="32"/>
                </a:lnTo>
                <a:lnTo>
                  <a:pt x="153" y="40"/>
                </a:lnTo>
                <a:lnTo>
                  <a:pt x="165" y="50"/>
                </a:lnTo>
                <a:lnTo>
                  <a:pt x="170" y="43"/>
                </a:lnTo>
                <a:lnTo>
                  <a:pt x="165" y="49"/>
                </a:lnTo>
                <a:lnTo>
                  <a:pt x="176" y="59"/>
                </a:lnTo>
                <a:lnTo>
                  <a:pt x="176" y="59"/>
                </a:lnTo>
                <a:lnTo>
                  <a:pt x="181" y="63"/>
                </a:lnTo>
                <a:lnTo>
                  <a:pt x="183" y="63"/>
                </a:lnTo>
                <a:lnTo>
                  <a:pt x="183" y="54"/>
                </a:lnTo>
                <a:lnTo>
                  <a:pt x="178" y="59"/>
                </a:lnTo>
                <a:lnTo>
                  <a:pt x="179" y="61"/>
                </a:lnTo>
                <a:lnTo>
                  <a:pt x="185" y="56"/>
                </a:lnTo>
                <a:lnTo>
                  <a:pt x="179" y="59"/>
                </a:lnTo>
                <a:lnTo>
                  <a:pt x="181" y="63"/>
                </a:lnTo>
                <a:lnTo>
                  <a:pt x="183" y="66"/>
                </a:lnTo>
                <a:lnTo>
                  <a:pt x="201" y="79"/>
                </a:lnTo>
                <a:lnTo>
                  <a:pt x="204" y="72"/>
                </a:lnTo>
                <a:lnTo>
                  <a:pt x="199" y="79"/>
                </a:lnTo>
                <a:lnTo>
                  <a:pt x="208" y="86"/>
                </a:lnTo>
                <a:lnTo>
                  <a:pt x="211" y="86"/>
                </a:lnTo>
                <a:lnTo>
                  <a:pt x="220" y="89"/>
                </a:lnTo>
                <a:lnTo>
                  <a:pt x="222" y="91"/>
                </a:lnTo>
                <a:lnTo>
                  <a:pt x="240" y="93"/>
                </a:lnTo>
                <a:lnTo>
                  <a:pt x="240" y="93"/>
                </a:lnTo>
                <a:lnTo>
                  <a:pt x="254" y="93"/>
                </a:lnTo>
                <a:lnTo>
                  <a:pt x="274" y="93"/>
                </a:lnTo>
                <a:lnTo>
                  <a:pt x="277" y="91"/>
                </a:lnTo>
                <a:lnTo>
                  <a:pt x="291" y="86"/>
                </a:lnTo>
                <a:lnTo>
                  <a:pt x="288" y="79"/>
                </a:lnTo>
                <a:lnTo>
                  <a:pt x="290" y="86"/>
                </a:lnTo>
                <a:lnTo>
                  <a:pt x="311" y="81"/>
                </a:lnTo>
                <a:lnTo>
                  <a:pt x="329" y="75"/>
                </a:lnTo>
                <a:lnTo>
                  <a:pt x="332" y="75"/>
                </a:lnTo>
                <a:lnTo>
                  <a:pt x="348" y="65"/>
                </a:lnTo>
                <a:lnTo>
                  <a:pt x="348" y="63"/>
                </a:lnTo>
                <a:lnTo>
                  <a:pt x="359" y="50"/>
                </a:lnTo>
                <a:lnTo>
                  <a:pt x="370" y="40"/>
                </a:lnTo>
                <a:lnTo>
                  <a:pt x="364" y="34"/>
                </a:lnTo>
                <a:lnTo>
                  <a:pt x="368" y="41"/>
                </a:lnTo>
                <a:lnTo>
                  <a:pt x="380" y="36"/>
                </a:lnTo>
                <a:lnTo>
                  <a:pt x="377" y="29"/>
                </a:lnTo>
                <a:lnTo>
                  <a:pt x="379" y="36"/>
                </a:lnTo>
                <a:lnTo>
                  <a:pt x="389" y="34"/>
                </a:lnTo>
                <a:lnTo>
                  <a:pt x="388" y="27"/>
                </a:lnTo>
                <a:lnTo>
                  <a:pt x="388" y="36"/>
                </a:lnTo>
                <a:lnTo>
                  <a:pt x="395" y="36"/>
                </a:lnTo>
                <a:lnTo>
                  <a:pt x="395" y="27"/>
                </a:lnTo>
                <a:lnTo>
                  <a:pt x="393" y="34"/>
                </a:lnTo>
                <a:lnTo>
                  <a:pt x="402" y="38"/>
                </a:lnTo>
                <a:lnTo>
                  <a:pt x="404" y="40"/>
                </a:lnTo>
                <a:lnTo>
                  <a:pt x="443" y="43"/>
                </a:lnTo>
                <a:lnTo>
                  <a:pt x="482" y="49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6" name=""/>
          <p:cNvSpPr/>
          <p:nvPr/>
        </p:nvSpPr>
        <p:spPr>
          <a:xfrm>
            <a:off x="5740560" y="1212840"/>
            <a:ext cx="74520" cy="287280"/>
          </a:xfrm>
          <a:custGeom>
            <a:avLst/>
            <a:gdLst/>
            <a:ahLst/>
            <a:rect l="l" t="t" r="r" b="b"/>
            <a:pathLst>
              <a:path w="95" h="361">
                <a:moveTo>
                  <a:pt x="52" y="0"/>
                </a:moveTo>
                <a:lnTo>
                  <a:pt x="36" y="2"/>
                </a:lnTo>
                <a:lnTo>
                  <a:pt x="38" y="18"/>
                </a:lnTo>
                <a:lnTo>
                  <a:pt x="45" y="16"/>
                </a:lnTo>
                <a:lnTo>
                  <a:pt x="38" y="16"/>
                </a:lnTo>
                <a:lnTo>
                  <a:pt x="38" y="28"/>
                </a:lnTo>
                <a:lnTo>
                  <a:pt x="38" y="39"/>
                </a:lnTo>
                <a:lnTo>
                  <a:pt x="45" y="39"/>
                </a:lnTo>
                <a:lnTo>
                  <a:pt x="38" y="37"/>
                </a:lnTo>
                <a:lnTo>
                  <a:pt x="36" y="46"/>
                </a:lnTo>
                <a:lnTo>
                  <a:pt x="43" y="48"/>
                </a:lnTo>
                <a:lnTo>
                  <a:pt x="38" y="43"/>
                </a:lnTo>
                <a:lnTo>
                  <a:pt x="38" y="43"/>
                </a:lnTo>
                <a:lnTo>
                  <a:pt x="34" y="46"/>
                </a:lnTo>
                <a:lnTo>
                  <a:pt x="34" y="46"/>
                </a:lnTo>
                <a:lnTo>
                  <a:pt x="32" y="52"/>
                </a:lnTo>
                <a:lnTo>
                  <a:pt x="32" y="55"/>
                </a:lnTo>
                <a:lnTo>
                  <a:pt x="38" y="69"/>
                </a:lnTo>
                <a:lnTo>
                  <a:pt x="39" y="71"/>
                </a:lnTo>
                <a:lnTo>
                  <a:pt x="48" y="84"/>
                </a:lnTo>
                <a:lnTo>
                  <a:pt x="54" y="78"/>
                </a:lnTo>
                <a:lnTo>
                  <a:pt x="47" y="80"/>
                </a:lnTo>
                <a:lnTo>
                  <a:pt x="48" y="89"/>
                </a:lnTo>
                <a:lnTo>
                  <a:pt x="50" y="96"/>
                </a:lnTo>
                <a:lnTo>
                  <a:pt x="52" y="100"/>
                </a:lnTo>
                <a:lnTo>
                  <a:pt x="57" y="105"/>
                </a:lnTo>
                <a:lnTo>
                  <a:pt x="63" y="100"/>
                </a:lnTo>
                <a:lnTo>
                  <a:pt x="55" y="103"/>
                </a:lnTo>
                <a:lnTo>
                  <a:pt x="59" y="112"/>
                </a:lnTo>
                <a:lnTo>
                  <a:pt x="66" y="109"/>
                </a:lnTo>
                <a:lnTo>
                  <a:pt x="59" y="110"/>
                </a:lnTo>
                <a:lnTo>
                  <a:pt x="61" y="132"/>
                </a:lnTo>
                <a:lnTo>
                  <a:pt x="68" y="130"/>
                </a:lnTo>
                <a:lnTo>
                  <a:pt x="61" y="130"/>
                </a:lnTo>
                <a:lnTo>
                  <a:pt x="61" y="153"/>
                </a:lnTo>
                <a:lnTo>
                  <a:pt x="68" y="153"/>
                </a:lnTo>
                <a:lnTo>
                  <a:pt x="61" y="151"/>
                </a:lnTo>
                <a:lnTo>
                  <a:pt x="55" y="171"/>
                </a:lnTo>
                <a:lnTo>
                  <a:pt x="63" y="173"/>
                </a:lnTo>
                <a:lnTo>
                  <a:pt x="57" y="169"/>
                </a:lnTo>
                <a:lnTo>
                  <a:pt x="52" y="178"/>
                </a:lnTo>
                <a:lnTo>
                  <a:pt x="57" y="182"/>
                </a:lnTo>
                <a:lnTo>
                  <a:pt x="52" y="178"/>
                </a:lnTo>
                <a:lnTo>
                  <a:pt x="45" y="189"/>
                </a:lnTo>
                <a:lnTo>
                  <a:pt x="43" y="190"/>
                </a:lnTo>
                <a:lnTo>
                  <a:pt x="38" y="203"/>
                </a:lnTo>
                <a:lnTo>
                  <a:pt x="45" y="205"/>
                </a:lnTo>
                <a:lnTo>
                  <a:pt x="39" y="201"/>
                </a:lnTo>
                <a:lnTo>
                  <a:pt x="36" y="208"/>
                </a:lnTo>
                <a:lnTo>
                  <a:pt x="41" y="212"/>
                </a:lnTo>
                <a:lnTo>
                  <a:pt x="38" y="206"/>
                </a:lnTo>
                <a:lnTo>
                  <a:pt x="31" y="210"/>
                </a:lnTo>
                <a:lnTo>
                  <a:pt x="34" y="215"/>
                </a:lnTo>
                <a:lnTo>
                  <a:pt x="34" y="208"/>
                </a:lnTo>
                <a:lnTo>
                  <a:pt x="22" y="208"/>
                </a:lnTo>
                <a:lnTo>
                  <a:pt x="22" y="208"/>
                </a:lnTo>
                <a:lnTo>
                  <a:pt x="18" y="210"/>
                </a:lnTo>
                <a:lnTo>
                  <a:pt x="9" y="215"/>
                </a:lnTo>
                <a:lnTo>
                  <a:pt x="7" y="215"/>
                </a:lnTo>
                <a:lnTo>
                  <a:pt x="2" y="221"/>
                </a:lnTo>
                <a:lnTo>
                  <a:pt x="2" y="221"/>
                </a:lnTo>
                <a:lnTo>
                  <a:pt x="0" y="226"/>
                </a:lnTo>
                <a:lnTo>
                  <a:pt x="0" y="228"/>
                </a:lnTo>
                <a:lnTo>
                  <a:pt x="0" y="228"/>
                </a:lnTo>
                <a:lnTo>
                  <a:pt x="2" y="233"/>
                </a:lnTo>
                <a:lnTo>
                  <a:pt x="7" y="239"/>
                </a:lnTo>
                <a:lnTo>
                  <a:pt x="13" y="233"/>
                </a:lnTo>
                <a:lnTo>
                  <a:pt x="6" y="237"/>
                </a:lnTo>
                <a:lnTo>
                  <a:pt x="7" y="242"/>
                </a:lnTo>
                <a:lnTo>
                  <a:pt x="15" y="239"/>
                </a:lnTo>
                <a:lnTo>
                  <a:pt x="7" y="240"/>
                </a:lnTo>
                <a:lnTo>
                  <a:pt x="11" y="258"/>
                </a:lnTo>
                <a:lnTo>
                  <a:pt x="11" y="260"/>
                </a:lnTo>
                <a:lnTo>
                  <a:pt x="18" y="276"/>
                </a:lnTo>
                <a:lnTo>
                  <a:pt x="25" y="272"/>
                </a:lnTo>
                <a:lnTo>
                  <a:pt x="18" y="274"/>
                </a:lnTo>
                <a:lnTo>
                  <a:pt x="20" y="287"/>
                </a:lnTo>
                <a:lnTo>
                  <a:pt x="22" y="303"/>
                </a:lnTo>
                <a:lnTo>
                  <a:pt x="22" y="304"/>
                </a:lnTo>
                <a:lnTo>
                  <a:pt x="25" y="315"/>
                </a:lnTo>
                <a:lnTo>
                  <a:pt x="27" y="317"/>
                </a:lnTo>
                <a:lnTo>
                  <a:pt x="29" y="319"/>
                </a:lnTo>
                <a:lnTo>
                  <a:pt x="34" y="322"/>
                </a:lnTo>
                <a:lnTo>
                  <a:pt x="39" y="326"/>
                </a:lnTo>
                <a:lnTo>
                  <a:pt x="43" y="319"/>
                </a:lnTo>
                <a:lnTo>
                  <a:pt x="38" y="326"/>
                </a:lnTo>
                <a:lnTo>
                  <a:pt x="50" y="336"/>
                </a:lnTo>
                <a:lnTo>
                  <a:pt x="63" y="347"/>
                </a:lnTo>
                <a:lnTo>
                  <a:pt x="64" y="347"/>
                </a:lnTo>
                <a:lnTo>
                  <a:pt x="75" y="354"/>
                </a:lnTo>
                <a:lnTo>
                  <a:pt x="82" y="360"/>
                </a:lnTo>
                <a:lnTo>
                  <a:pt x="86" y="361"/>
                </a:lnTo>
                <a:lnTo>
                  <a:pt x="95" y="361"/>
                </a:lnTo>
                <a:lnTo>
                  <a:pt x="95" y="345"/>
                </a:lnTo>
                <a:lnTo>
                  <a:pt x="86" y="345"/>
                </a:lnTo>
                <a:lnTo>
                  <a:pt x="86" y="352"/>
                </a:lnTo>
                <a:lnTo>
                  <a:pt x="91" y="347"/>
                </a:lnTo>
                <a:lnTo>
                  <a:pt x="84" y="342"/>
                </a:lnTo>
                <a:lnTo>
                  <a:pt x="73" y="335"/>
                </a:lnTo>
                <a:lnTo>
                  <a:pt x="68" y="340"/>
                </a:lnTo>
                <a:lnTo>
                  <a:pt x="73" y="335"/>
                </a:lnTo>
                <a:lnTo>
                  <a:pt x="61" y="324"/>
                </a:lnTo>
                <a:lnTo>
                  <a:pt x="48" y="313"/>
                </a:lnTo>
                <a:lnTo>
                  <a:pt x="48" y="313"/>
                </a:lnTo>
                <a:lnTo>
                  <a:pt x="43" y="310"/>
                </a:lnTo>
                <a:lnTo>
                  <a:pt x="38" y="306"/>
                </a:lnTo>
                <a:lnTo>
                  <a:pt x="32" y="311"/>
                </a:lnTo>
                <a:lnTo>
                  <a:pt x="39" y="310"/>
                </a:lnTo>
                <a:lnTo>
                  <a:pt x="36" y="299"/>
                </a:lnTo>
                <a:lnTo>
                  <a:pt x="29" y="301"/>
                </a:lnTo>
                <a:lnTo>
                  <a:pt x="38" y="301"/>
                </a:lnTo>
                <a:lnTo>
                  <a:pt x="36" y="285"/>
                </a:lnTo>
                <a:lnTo>
                  <a:pt x="34" y="272"/>
                </a:lnTo>
                <a:lnTo>
                  <a:pt x="32" y="271"/>
                </a:lnTo>
                <a:lnTo>
                  <a:pt x="25" y="255"/>
                </a:lnTo>
                <a:lnTo>
                  <a:pt x="18" y="256"/>
                </a:lnTo>
                <a:lnTo>
                  <a:pt x="25" y="255"/>
                </a:lnTo>
                <a:lnTo>
                  <a:pt x="22" y="237"/>
                </a:lnTo>
                <a:lnTo>
                  <a:pt x="22" y="237"/>
                </a:lnTo>
                <a:lnTo>
                  <a:pt x="20" y="231"/>
                </a:lnTo>
                <a:lnTo>
                  <a:pt x="18" y="228"/>
                </a:lnTo>
                <a:lnTo>
                  <a:pt x="13" y="222"/>
                </a:lnTo>
                <a:lnTo>
                  <a:pt x="7" y="228"/>
                </a:lnTo>
                <a:lnTo>
                  <a:pt x="16" y="228"/>
                </a:lnTo>
                <a:lnTo>
                  <a:pt x="16" y="226"/>
                </a:lnTo>
                <a:lnTo>
                  <a:pt x="7" y="226"/>
                </a:lnTo>
                <a:lnTo>
                  <a:pt x="13" y="231"/>
                </a:lnTo>
                <a:lnTo>
                  <a:pt x="18" y="226"/>
                </a:lnTo>
                <a:lnTo>
                  <a:pt x="13" y="221"/>
                </a:lnTo>
                <a:lnTo>
                  <a:pt x="16" y="228"/>
                </a:lnTo>
                <a:lnTo>
                  <a:pt x="25" y="222"/>
                </a:lnTo>
                <a:lnTo>
                  <a:pt x="22" y="215"/>
                </a:lnTo>
                <a:lnTo>
                  <a:pt x="22" y="224"/>
                </a:lnTo>
                <a:lnTo>
                  <a:pt x="34" y="224"/>
                </a:lnTo>
                <a:lnTo>
                  <a:pt x="34" y="222"/>
                </a:lnTo>
                <a:lnTo>
                  <a:pt x="38" y="222"/>
                </a:lnTo>
                <a:lnTo>
                  <a:pt x="45" y="219"/>
                </a:lnTo>
                <a:lnTo>
                  <a:pt x="48" y="215"/>
                </a:lnTo>
                <a:lnTo>
                  <a:pt x="52" y="208"/>
                </a:lnTo>
                <a:lnTo>
                  <a:pt x="52" y="208"/>
                </a:lnTo>
                <a:lnTo>
                  <a:pt x="57" y="196"/>
                </a:lnTo>
                <a:lnTo>
                  <a:pt x="50" y="192"/>
                </a:lnTo>
                <a:lnTo>
                  <a:pt x="57" y="198"/>
                </a:lnTo>
                <a:lnTo>
                  <a:pt x="64" y="187"/>
                </a:lnTo>
                <a:lnTo>
                  <a:pt x="64" y="185"/>
                </a:lnTo>
                <a:lnTo>
                  <a:pt x="70" y="176"/>
                </a:lnTo>
                <a:lnTo>
                  <a:pt x="70" y="173"/>
                </a:lnTo>
                <a:lnTo>
                  <a:pt x="70" y="174"/>
                </a:lnTo>
                <a:lnTo>
                  <a:pt x="75" y="155"/>
                </a:lnTo>
                <a:lnTo>
                  <a:pt x="77" y="153"/>
                </a:lnTo>
                <a:lnTo>
                  <a:pt x="77" y="130"/>
                </a:lnTo>
                <a:lnTo>
                  <a:pt x="77" y="130"/>
                </a:lnTo>
                <a:lnTo>
                  <a:pt x="75" y="109"/>
                </a:lnTo>
                <a:lnTo>
                  <a:pt x="73" y="107"/>
                </a:lnTo>
                <a:lnTo>
                  <a:pt x="70" y="98"/>
                </a:lnTo>
                <a:lnTo>
                  <a:pt x="68" y="94"/>
                </a:lnTo>
                <a:lnTo>
                  <a:pt x="63" y="89"/>
                </a:lnTo>
                <a:lnTo>
                  <a:pt x="57" y="94"/>
                </a:lnTo>
                <a:lnTo>
                  <a:pt x="64" y="93"/>
                </a:lnTo>
                <a:lnTo>
                  <a:pt x="63" y="85"/>
                </a:lnTo>
                <a:lnTo>
                  <a:pt x="61" y="77"/>
                </a:lnTo>
                <a:lnTo>
                  <a:pt x="61" y="75"/>
                </a:lnTo>
                <a:lnTo>
                  <a:pt x="52" y="62"/>
                </a:lnTo>
                <a:lnTo>
                  <a:pt x="45" y="66"/>
                </a:lnTo>
                <a:lnTo>
                  <a:pt x="52" y="64"/>
                </a:lnTo>
                <a:lnTo>
                  <a:pt x="47" y="50"/>
                </a:lnTo>
                <a:lnTo>
                  <a:pt x="39" y="52"/>
                </a:lnTo>
                <a:lnTo>
                  <a:pt x="45" y="57"/>
                </a:lnTo>
                <a:lnTo>
                  <a:pt x="48" y="53"/>
                </a:lnTo>
                <a:lnTo>
                  <a:pt x="48" y="53"/>
                </a:lnTo>
                <a:lnTo>
                  <a:pt x="50" y="48"/>
                </a:lnTo>
                <a:lnTo>
                  <a:pt x="50" y="50"/>
                </a:lnTo>
                <a:lnTo>
                  <a:pt x="52" y="41"/>
                </a:lnTo>
                <a:lnTo>
                  <a:pt x="54" y="39"/>
                </a:lnTo>
                <a:lnTo>
                  <a:pt x="54" y="28"/>
                </a:lnTo>
                <a:lnTo>
                  <a:pt x="54" y="16"/>
                </a:lnTo>
                <a:lnTo>
                  <a:pt x="54" y="16"/>
                </a:lnTo>
                <a:lnTo>
                  <a:pt x="52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7" name=""/>
          <p:cNvSpPr/>
          <p:nvPr/>
        </p:nvSpPr>
        <p:spPr>
          <a:xfrm>
            <a:off x="5702400" y="1001880"/>
            <a:ext cx="131760" cy="50760"/>
          </a:xfrm>
          <a:custGeom>
            <a:avLst/>
            <a:gdLst/>
            <a:ahLst/>
            <a:rect l="l" t="t" r="r" b="b"/>
            <a:pathLst>
              <a:path w="168" h="64">
                <a:moveTo>
                  <a:pt x="11" y="5"/>
                </a:moveTo>
                <a:lnTo>
                  <a:pt x="0" y="16"/>
                </a:lnTo>
                <a:lnTo>
                  <a:pt x="7" y="23"/>
                </a:lnTo>
                <a:lnTo>
                  <a:pt x="7" y="23"/>
                </a:lnTo>
                <a:lnTo>
                  <a:pt x="11" y="25"/>
                </a:lnTo>
                <a:lnTo>
                  <a:pt x="20" y="28"/>
                </a:lnTo>
                <a:lnTo>
                  <a:pt x="22" y="30"/>
                </a:lnTo>
                <a:lnTo>
                  <a:pt x="34" y="32"/>
                </a:lnTo>
                <a:lnTo>
                  <a:pt x="34" y="23"/>
                </a:lnTo>
                <a:lnTo>
                  <a:pt x="32" y="30"/>
                </a:lnTo>
                <a:lnTo>
                  <a:pt x="39" y="32"/>
                </a:lnTo>
                <a:lnTo>
                  <a:pt x="41" y="25"/>
                </a:lnTo>
                <a:lnTo>
                  <a:pt x="38" y="32"/>
                </a:lnTo>
                <a:lnTo>
                  <a:pt x="43" y="36"/>
                </a:lnTo>
                <a:lnTo>
                  <a:pt x="47" y="37"/>
                </a:lnTo>
                <a:lnTo>
                  <a:pt x="54" y="37"/>
                </a:lnTo>
                <a:lnTo>
                  <a:pt x="54" y="28"/>
                </a:lnTo>
                <a:lnTo>
                  <a:pt x="52" y="36"/>
                </a:lnTo>
                <a:lnTo>
                  <a:pt x="57" y="37"/>
                </a:lnTo>
                <a:lnTo>
                  <a:pt x="59" y="30"/>
                </a:lnTo>
                <a:lnTo>
                  <a:pt x="54" y="36"/>
                </a:lnTo>
                <a:lnTo>
                  <a:pt x="57" y="39"/>
                </a:lnTo>
                <a:lnTo>
                  <a:pt x="63" y="34"/>
                </a:lnTo>
                <a:lnTo>
                  <a:pt x="57" y="37"/>
                </a:lnTo>
                <a:lnTo>
                  <a:pt x="59" y="41"/>
                </a:lnTo>
                <a:lnTo>
                  <a:pt x="64" y="37"/>
                </a:lnTo>
                <a:lnTo>
                  <a:pt x="57" y="41"/>
                </a:lnTo>
                <a:lnTo>
                  <a:pt x="59" y="46"/>
                </a:lnTo>
                <a:lnTo>
                  <a:pt x="61" y="48"/>
                </a:lnTo>
                <a:lnTo>
                  <a:pt x="64" y="52"/>
                </a:lnTo>
                <a:lnTo>
                  <a:pt x="70" y="46"/>
                </a:lnTo>
                <a:lnTo>
                  <a:pt x="64" y="52"/>
                </a:lnTo>
                <a:lnTo>
                  <a:pt x="70" y="59"/>
                </a:lnTo>
                <a:lnTo>
                  <a:pt x="71" y="60"/>
                </a:lnTo>
                <a:lnTo>
                  <a:pt x="75" y="62"/>
                </a:lnTo>
                <a:lnTo>
                  <a:pt x="79" y="64"/>
                </a:lnTo>
                <a:lnTo>
                  <a:pt x="84" y="64"/>
                </a:lnTo>
                <a:lnTo>
                  <a:pt x="86" y="62"/>
                </a:lnTo>
                <a:lnTo>
                  <a:pt x="91" y="60"/>
                </a:lnTo>
                <a:lnTo>
                  <a:pt x="95" y="60"/>
                </a:lnTo>
                <a:lnTo>
                  <a:pt x="105" y="53"/>
                </a:lnTo>
                <a:lnTo>
                  <a:pt x="111" y="50"/>
                </a:lnTo>
                <a:lnTo>
                  <a:pt x="105" y="43"/>
                </a:lnTo>
                <a:lnTo>
                  <a:pt x="107" y="50"/>
                </a:lnTo>
                <a:lnTo>
                  <a:pt x="116" y="48"/>
                </a:lnTo>
                <a:lnTo>
                  <a:pt x="118" y="48"/>
                </a:lnTo>
                <a:lnTo>
                  <a:pt x="130" y="43"/>
                </a:lnTo>
                <a:lnTo>
                  <a:pt x="132" y="43"/>
                </a:lnTo>
                <a:lnTo>
                  <a:pt x="143" y="36"/>
                </a:lnTo>
                <a:lnTo>
                  <a:pt x="144" y="34"/>
                </a:lnTo>
                <a:lnTo>
                  <a:pt x="155" y="20"/>
                </a:lnTo>
                <a:lnTo>
                  <a:pt x="148" y="14"/>
                </a:lnTo>
                <a:lnTo>
                  <a:pt x="152" y="21"/>
                </a:lnTo>
                <a:lnTo>
                  <a:pt x="168" y="12"/>
                </a:lnTo>
                <a:lnTo>
                  <a:pt x="160" y="0"/>
                </a:lnTo>
                <a:lnTo>
                  <a:pt x="144" y="9"/>
                </a:lnTo>
                <a:lnTo>
                  <a:pt x="143" y="11"/>
                </a:lnTo>
                <a:lnTo>
                  <a:pt x="132" y="25"/>
                </a:lnTo>
                <a:lnTo>
                  <a:pt x="137" y="28"/>
                </a:lnTo>
                <a:lnTo>
                  <a:pt x="134" y="23"/>
                </a:lnTo>
                <a:lnTo>
                  <a:pt x="123" y="30"/>
                </a:lnTo>
                <a:lnTo>
                  <a:pt x="127" y="36"/>
                </a:lnTo>
                <a:lnTo>
                  <a:pt x="125" y="28"/>
                </a:lnTo>
                <a:lnTo>
                  <a:pt x="112" y="34"/>
                </a:lnTo>
                <a:lnTo>
                  <a:pt x="114" y="41"/>
                </a:lnTo>
                <a:lnTo>
                  <a:pt x="114" y="34"/>
                </a:lnTo>
                <a:lnTo>
                  <a:pt x="105" y="36"/>
                </a:lnTo>
                <a:lnTo>
                  <a:pt x="102" y="37"/>
                </a:lnTo>
                <a:lnTo>
                  <a:pt x="96" y="41"/>
                </a:lnTo>
                <a:lnTo>
                  <a:pt x="86" y="48"/>
                </a:lnTo>
                <a:lnTo>
                  <a:pt x="89" y="53"/>
                </a:lnTo>
                <a:lnTo>
                  <a:pt x="87" y="46"/>
                </a:lnTo>
                <a:lnTo>
                  <a:pt x="82" y="48"/>
                </a:lnTo>
                <a:lnTo>
                  <a:pt x="84" y="55"/>
                </a:lnTo>
                <a:lnTo>
                  <a:pt x="84" y="48"/>
                </a:lnTo>
                <a:lnTo>
                  <a:pt x="79" y="48"/>
                </a:lnTo>
                <a:lnTo>
                  <a:pt x="79" y="55"/>
                </a:lnTo>
                <a:lnTo>
                  <a:pt x="82" y="50"/>
                </a:lnTo>
                <a:lnTo>
                  <a:pt x="79" y="48"/>
                </a:lnTo>
                <a:lnTo>
                  <a:pt x="75" y="53"/>
                </a:lnTo>
                <a:lnTo>
                  <a:pt x="82" y="50"/>
                </a:lnTo>
                <a:lnTo>
                  <a:pt x="77" y="43"/>
                </a:lnTo>
                <a:lnTo>
                  <a:pt x="75" y="41"/>
                </a:lnTo>
                <a:lnTo>
                  <a:pt x="71" y="37"/>
                </a:lnTo>
                <a:lnTo>
                  <a:pt x="66" y="43"/>
                </a:lnTo>
                <a:lnTo>
                  <a:pt x="73" y="41"/>
                </a:lnTo>
                <a:lnTo>
                  <a:pt x="71" y="36"/>
                </a:lnTo>
                <a:lnTo>
                  <a:pt x="71" y="34"/>
                </a:lnTo>
                <a:lnTo>
                  <a:pt x="70" y="30"/>
                </a:lnTo>
                <a:lnTo>
                  <a:pt x="68" y="28"/>
                </a:lnTo>
                <a:lnTo>
                  <a:pt x="64" y="25"/>
                </a:lnTo>
                <a:lnTo>
                  <a:pt x="64" y="25"/>
                </a:lnTo>
                <a:lnTo>
                  <a:pt x="63" y="23"/>
                </a:lnTo>
                <a:lnTo>
                  <a:pt x="57" y="21"/>
                </a:lnTo>
                <a:lnTo>
                  <a:pt x="54" y="21"/>
                </a:lnTo>
                <a:lnTo>
                  <a:pt x="47" y="21"/>
                </a:lnTo>
                <a:lnTo>
                  <a:pt x="47" y="28"/>
                </a:lnTo>
                <a:lnTo>
                  <a:pt x="52" y="23"/>
                </a:lnTo>
                <a:lnTo>
                  <a:pt x="47" y="20"/>
                </a:lnTo>
                <a:lnTo>
                  <a:pt x="43" y="18"/>
                </a:lnTo>
                <a:lnTo>
                  <a:pt x="36" y="16"/>
                </a:lnTo>
                <a:lnTo>
                  <a:pt x="36" y="16"/>
                </a:lnTo>
                <a:lnTo>
                  <a:pt x="23" y="14"/>
                </a:lnTo>
                <a:lnTo>
                  <a:pt x="22" y="21"/>
                </a:lnTo>
                <a:lnTo>
                  <a:pt x="25" y="14"/>
                </a:lnTo>
                <a:lnTo>
                  <a:pt x="16" y="11"/>
                </a:lnTo>
                <a:lnTo>
                  <a:pt x="13" y="18"/>
                </a:lnTo>
                <a:lnTo>
                  <a:pt x="18" y="12"/>
                </a:lnTo>
                <a:lnTo>
                  <a:pt x="11" y="5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8" name=""/>
          <p:cNvSpPr/>
          <p:nvPr/>
        </p:nvSpPr>
        <p:spPr>
          <a:xfrm>
            <a:off x="5857920" y="995400"/>
            <a:ext cx="241200" cy="114120"/>
          </a:xfrm>
          <a:custGeom>
            <a:avLst/>
            <a:gdLst/>
            <a:ahLst/>
            <a:rect l="l" t="t" r="r" b="b"/>
            <a:pathLst>
              <a:path w="302" h="144">
                <a:moveTo>
                  <a:pt x="67" y="11"/>
                </a:moveTo>
                <a:lnTo>
                  <a:pt x="57" y="0"/>
                </a:lnTo>
                <a:lnTo>
                  <a:pt x="50" y="7"/>
                </a:lnTo>
                <a:lnTo>
                  <a:pt x="55" y="13"/>
                </a:lnTo>
                <a:lnTo>
                  <a:pt x="51" y="7"/>
                </a:lnTo>
                <a:lnTo>
                  <a:pt x="43" y="14"/>
                </a:lnTo>
                <a:lnTo>
                  <a:pt x="41" y="16"/>
                </a:lnTo>
                <a:lnTo>
                  <a:pt x="37" y="23"/>
                </a:lnTo>
                <a:lnTo>
                  <a:pt x="43" y="27"/>
                </a:lnTo>
                <a:lnTo>
                  <a:pt x="39" y="21"/>
                </a:lnTo>
                <a:lnTo>
                  <a:pt x="30" y="27"/>
                </a:lnTo>
                <a:lnTo>
                  <a:pt x="28" y="27"/>
                </a:lnTo>
                <a:lnTo>
                  <a:pt x="26" y="30"/>
                </a:lnTo>
                <a:lnTo>
                  <a:pt x="23" y="39"/>
                </a:lnTo>
                <a:lnTo>
                  <a:pt x="30" y="41"/>
                </a:lnTo>
                <a:lnTo>
                  <a:pt x="25" y="36"/>
                </a:lnTo>
                <a:lnTo>
                  <a:pt x="26" y="36"/>
                </a:lnTo>
                <a:lnTo>
                  <a:pt x="19" y="39"/>
                </a:lnTo>
                <a:lnTo>
                  <a:pt x="18" y="41"/>
                </a:lnTo>
                <a:lnTo>
                  <a:pt x="14" y="48"/>
                </a:lnTo>
                <a:lnTo>
                  <a:pt x="19" y="52"/>
                </a:lnTo>
                <a:lnTo>
                  <a:pt x="16" y="46"/>
                </a:lnTo>
                <a:lnTo>
                  <a:pt x="9" y="50"/>
                </a:lnTo>
                <a:lnTo>
                  <a:pt x="7" y="50"/>
                </a:lnTo>
                <a:lnTo>
                  <a:pt x="5" y="55"/>
                </a:lnTo>
                <a:lnTo>
                  <a:pt x="3" y="66"/>
                </a:lnTo>
                <a:lnTo>
                  <a:pt x="10" y="66"/>
                </a:lnTo>
                <a:lnTo>
                  <a:pt x="5" y="62"/>
                </a:lnTo>
                <a:lnTo>
                  <a:pt x="2" y="69"/>
                </a:lnTo>
                <a:lnTo>
                  <a:pt x="0" y="73"/>
                </a:lnTo>
                <a:lnTo>
                  <a:pt x="0" y="77"/>
                </a:lnTo>
                <a:lnTo>
                  <a:pt x="0" y="77"/>
                </a:lnTo>
                <a:lnTo>
                  <a:pt x="2" y="80"/>
                </a:lnTo>
                <a:lnTo>
                  <a:pt x="3" y="84"/>
                </a:lnTo>
                <a:lnTo>
                  <a:pt x="5" y="87"/>
                </a:lnTo>
                <a:lnTo>
                  <a:pt x="5" y="89"/>
                </a:lnTo>
                <a:lnTo>
                  <a:pt x="9" y="91"/>
                </a:lnTo>
                <a:lnTo>
                  <a:pt x="16" y="93"/>
                </a:lnTo>
                <a:lnTo>
                  <a:pt x="18" y="86"/>
                </a:lnTo>
                <a:lnTo>
                  <a:pt x="12" y="91"/>
                </a:lnTo>
                <a:lnTo>
                  <a:pt x="10" y="87"/>
                </a:lnTo>
                <a:lnTo>
                  <a:pt x="12" y="96"/>
                </a:lnTo>
                <a:lnTo>
                  <a:pt x="12" y="98"/>
                </a:lnTo>
                <a:lnTo>
                  <a:pt x="16" y="107"/>
                </a:lnTo>
                <a:lnTo>
                  <a:pt x="18" y="109"/>
                </a:lnTo>
                <a:lnTo>
                  <a:pt x="30" y="125"/>
                </a:lnTo>
                <a:lnTo>
                  <a:pt x="35" y="119"/>
                </a:lnTo>
                <a:lnTo>
                  <a:pt x="28" y="119"/>
                </a:lnTo>
                <a:lnTo>
                  <a:pt x="28" y="123"/>
                </a:lnTo>
                <a:lnTo>
                  <a:pt x="35" y="123"/>
                </a:lnTo>
                <a:lnTo>
                  <a:pt x="28" y="121"/>
                </a:lnTo>
                <a:lnTo>
                  <a:pt x="26" y="128"/>
                </a:lnTo>
                <a:lnTo>
                  <a:pt x="26" y="130"/>
                </a:lnTo>
                <a:lnTo>
                  <a:pt x="28" y="134"/>
                </a:lnTo>
                <a:lnTo>
                  <a:pt x="30" y="137"/>
                </a:lnTo>
                <a:lnTo>
                  <a:pt x="30" y="139"/>
                </a:lnTo>
                <a:lnTo>
                  <a:pt x="32" y="141"/>
                </a:lnTo>
                <a:lnTo>
                  <a:pt x="32" y="141"/>
                </a:lnTo>
                <a:lnTo>
                  <a:pt x="37" y="144"/>
                </a:lnTo>
                <a:lnTo>
                  <a:pt x="43" y="144"/>
                </a:lnTo>
                <a:lnTo>
                  <a:pt x="44" y="144"/>
                </a:lnTo>
                <a:lnTo>
                  <a:pt x="57" y="142"/>
                </a:lnTo>
                <a:lnTo>
                  <a:pt x="57" y="141"/>
                </a:lnTo>
                <a:lnTo>
                  <a:pt x="71" y="137"/>
                </a:lnTo>
                <a:lnTo>
                  <a:pt x="69" y="130"/>
                </a:lnTo>
                <a:lnTo>
                  <a:pt x="69" y="139"/>
                </a:lnTo>
                <a:lnTo>
                  <a:pt x="76" y="139"/>
                </a:lnTo>
                <a:lnTo>
                  <a:pt x="80" y="139"/>
                </a:lnTo>
                <a:lnTo>
                  <a:pt x="80" y="137"/>
                </a:lnTo>
                <a:lnTo>
                  <a:pt x="85" y="135"/>
                </a:lnTo>
                <a:lnTo>
                  <a:pt x="87" y="134"/>
                </a:lnTo>
                <a:lnTo>
                  <a:pt x="94" y="118"/>
                </a:lnTo>
                <a:lnTo>
                  <a:pt x="87" y="114"/>
                </a:lnTo>
                <a:lnTo>
                  <a:pt x="94" y="119"/>
                </a:lnTo>
                <a:lnTo>
                  <a:pt x="103" y="107"/>
                </a:lnTo>
                <a:lnTo>
                  <a:pt x="96" y="102"/>
                </a:lnTo>
                <a:lnTo>
                  <a:pt x="99" y="109"/>
                </a:lnTo>
                <a:lnTo>
                  <a:pt x="114" y="100"/>
                </a:lnTo>
                <a:lnTo>
                  <a:pt x="110" y="93"/>
                </a:lnTo>
                <a:lnTo>
                  <a:pt x="112" y="100"/>
                </a:lnTo>
                <a:lnTo>
                  <a:pt x="128" y="96"/>
                </a:lnTo>
                <a:lnTo>
                  <a:pt x="130" y="96"/>
                </a:lnTo>
                <a:lnTo>
                  <a:pt x="148" y="89"/>
                </a:lnTo>
                <a:lnTo>
                  <a:pt x="144" y="82"/>
                </a:lnTo>
                <a:lnTo>
                  <a:pt x="146" y="89"/>
                </a:lnTo>
                <a:lnTo>
                  <a:pt x="165" y="84"/>
                </a:lnTo>
                <a:lnTo>
                  <a:pt x="167" y="84"/>
                </a:lnTo>
                <a:lnTo>
                  <a:pt x="180" y="78"/>
                </a:lnTo>
                <a:lnTo>
                  <a:pt x="176" y="71"/>
                </a:lnTo>
                <a:lnTo>
                  <a:pt x="178" y="80"/>
                </a:lnTo>
                <a:lnTo>
                  <a:pt x="192" y="78"/>
                </a:lnTo>
                <a:lnTo>
                  <a:pt x="222" y="75"/>
                </a:lnTo>
                <a:lnTo>
                  <a:pt x="222" y="73"/>
                </a:lnTo>
                <a:lnTo>
                  <a:pt x="229" y="71"/>
                </a:lnTo>
                <a:lnTo>
                  <a:pt x="233" y="71"/>
                </a:lnTo>
                <a:lnTo>
                  <a:pt x="240" y="66"/>
                </a:lnTo>
                <a:lnTo>
                  <a:pt x="245" y="62"/>
                </a:lnTo>
                <a:lnTo>
                  <a:pt x="240" y="55"/>
                </a:lnTo>
                <a:lnTo>
                  <a:pt x="242" y="62"/>
                </a:lnTo>
                <a:lnTo>
                  <a:pt x="251" y="61"/>
                </a:lnTo>
                <a:lnTo>
                  <a:pt x="254" y="61"/>
                </a:lnTo>
                <a:lnTo>
                  <a:pt x="260" y="57"/>
                </a:lnTo>
                <a:lnTo>
                  <a:pt x="269" y="50"/>
                </a:lnTo>
                <a:lnTo>
                  <a:pt x="270" y="48"/>
                </a:lnTo>
                <a:lnTo>
                  <a:pt x="277" y="39"/>
                </a:lnTo>
                <a:lnTo>
                  <a:pt x="270" y="34"/>
                </a:lnTo>
                <a:lnTo>
                  <a:pt x="276" y="41"/>
                </a:lnTo>
                <a:lnTo>
                  <a:pt x="283" y="36"/>
                </a:lnTo>
                <a:lnTo>
                  <a:pt x="288" y="32"/>
                </a:lnTo>
                <a:lnTo>
                  <a:pt x="283" y="25"/>
                </a:lnTo>
                <a:lnTo>
                  <a:pt x="286" y="32"/>
                </a:lnTo>
                <a:lnTo>
                  <a:pt x="293" y="29"/>
                </a:lnTo>
                <a:lnTo>
                  <a:pt x="290" y="21"/>
                </a:lnTo>
                <a:lnTo>
                  <a:pt x="292" y="29"/>
                </a:lnTo>
                <a:lnTo>
                  <a:pt x="297" y="27"/>
                </a:lnTo>
                <a:lnTo>
                  <a:pt x="299" y="27"/>
                </a:lnTo>
                <a:lnTo>
                  <a:pt x="302" y="25"/>
                </a:lnTo>
                <a:lnTo>
                  <a:pt x="295" y="13"/>
                </a:lnTo>
                <a:lnTo>
                  <a:pt x="292" y="14"/>
                </a:lnTo>
                <a:lnTo>
                  <a:pt x="295" y="20"/>
                </a:lnTo>
                <a:lnTo>
                  <a:pt x="293" y="13"/>
                </a:lnTo>
                <a:lnTo>
                  <a:pt x="288" y="14"/>
                </a:lnTo>
                <a:lnTo>
                  <a:pt x="286" y="16"/>
                </a:lnTo>
                <a:lnTo>
                  <a:pt x="279" y="20"/>
                </a:lnTo>
                <a:lnTo>
                  <a:pt x="279" y="20"/>
                </a:lnTo>
                <a:lnTo>
                  <a:pt x="274" y="23"/>
                </a:lnTo>
                <a:lnTo>
                  <a:pt x="267" y="29"/>
                </a:lnTo>
                <a:lnTo>
                  <a:pt x="265" y="29"/>
                </a:lnTo>
                <a:lnTo>
                  <a:pt x="258" y="37"/>
                </a:lnTo>
                <a:lnTo>
                  <a:pt x="263" y="43"/>
                </a:lnTo>
                <a:lnTo>
                  <a:pt x="260" y="37"/>
                </a:lnTo>
                <a:lnTo>
                  <a:pt x="251" y="45"/>
                </a:lnTo>
                <a:lnTo>
                  <a:pt x="245" y="48"/>
                </a:lnTo>
                <a:lnTo>
                  <a:pt x="249" y="53"/>
                </a:lnTo>
                <a:lnTo>
                  <a:pt x="249" y="46"/>
                </a:lnTo>
                <a:lnTo>
                  <a:pt x="240" y="48"/>
                </a:lnTo>
                <a:lnTo>
                  <a:pt x="236" y="50"/>
                </a:lnTo>
                <a:lnTo>
                  <a:pt x="231" y="53"/>
                </a:lnTo>
                <a:lnTo>
                  <a:pt x="224" y="59"/>
                </a:lnTo>
                <a:lnTo>
                  <a:pt x="228" y="64"/>
                </a:lnTo>
                <a:lnTo>
                  <a:pt x="226" y="57"/>
                </a:lnTo>
                <a:lnTo>
                  <a:pt x="219" y="59"/>
                </a:lnTo>
                <a:lnTo>
                  <a:pt x="220" y="66"/>
                </a:lnTo>
                <a:lnTo>
                  <a:pt x="220" y="59"/>
                </a:lnTo>
                <a:lnTo>
                  <a:pt x="190" y="62"/>
                </a:lnTo>
                <a:lnTo>
                  <a:pt x="176" y="64"/>
                </a:lnTo>
                <a:lnTo>
                  <a:pt x="174" y="64"/>
                </a:lnTo>
                <a:lnTo>
                  <a:pt x="162" y="69"/>
                </a:lnTo>
                <a:lnTo>
                  <a:pt x="164" y="77"/>
                </a:lnTo>
                <a:lnTo>
                  <a:pt x="162" y="69"/>
                </a:lnTo>
                <a:lnTo>
                  <a:pt x="142" y="75"/>
                </a:lnTo>
                <a:lnTo>
                  <a:pt x="142" y="75"/>
                </a:lnTo>
                <a:lnTo>
                  <a:pt x="124" y="82"/>
                </a:lnTo>
                <a:lnTo>
                  <a:pt x="126" y="89"/>
                </a:lnTo>
                <a:lnTo>
                  <a:pt x="124" y="82"/>
                </a:lnTo>
                <a:lnTo>
                  <a:pt x="108" y="86"/>
                </a:lnTo>
                <a:lnTo>
                  <a:pt x="107" y="87"/>
                </a:lnTo>
                <a:lnTo>
                  <a:pt x="92" y="96"/>
                </a:lnTo>
                <a:lnTo>
                  <a:pt x="91" y="98"/>
                </a:lnTo>
                <a:lnTo>
                  <a:pt x="82" y="110"/>
                </a:lnTo>
                <a:lnTo>
                  <a:pt x="82" y="112"/>
                </a:lnTo>
                <a:lnTo>
                  <a:pt x="75" y="128"/>
                </a:lnTo>
                <a:lnTo>
                  <a:pt x="80" y="130"/>
                </a:lnTo>
                <a:lnTo>
                  <a:pt x="80" y="123"/>
                </a:lnTo>
                <a:lnTo>
                  <a:pt x="76" y="123"/>
                </a:lnTo>
                <a:lnTo>
                  <a:pt x="69" y="123"/>
                </a:lnTo>
                <a:lnTo>
                  <a:pt x="67" y="123"/>
                </a:lnTo>
                <a:lnTo>
                  <a:pt x="53" y="126"/>
                </a:lnTo>
                <a:lnTo>
                  <a:pt x="55" y="134"/>
                </a:lnTo>
                <a:lnTo>
                  <a:pt x="55" y="126"/>
                </a:lnTo>
                <a:lnTo>
                  <a:pt x="43" y="128"/>
                </a:lnTo>
                <a:lnTo>
                  <a:pt x="43" y="135"/>
                </a:lnTo>
                <a:lnTo>
                  <a:pt x="43" y="128"/>
                </a:lnTo>
                <a:lnTo>
                  <a:pt x="37" y="128"/>
                </a:lnTo>
                <a:lnTo>
                  <a:pt x="37" y="135"/>
                </a:lnTo>
                <a:lnTo>
                  <a:pt x="43" y="130"/>
                </a:lnTo>
                <a:lnTo>
                  <a:pt x="41" y="128"/>
                </a:lnTo>
                <a:lnTo>
                  <a:pt x="35" y="134"/>
                </a:lnTo>
                <a:lnTo>
                  <a:pt x="43" y="130"/>
                </a:lnTo>
                <a:lnTo>
                  <a:pt x="41" y="126"/>
                </a:lnTo>
                <a:lnTo>
                  <a:pt x="34" y="130"/>
                </a:lnTo>
                <a:lnTo>
                  <a:pt x="41" y="132"/>
                </a:lnTo>
                <a:lnTo>
                  <a:pt x="43" y="125"/>
                </a:lnTo>
                <a:lnTo>
                  <a:pt x="44" y="123"/>
                </a:lnTo>
                <a:lnTo>
                  <a:pt x="44" y="119"/>
                </a:lnTo>
                <a:lnTo>
                  <a:pt x="43" y="119"/>
                </a:lnTo>
                <a:lnTo>
                  <a:pt x="43" y="116"/>
                </a:lnTo>
                <a:lnTo>
                  <a:pt x="30" y="100"/>
                </a:lnTo>
                <a:lnTo>
                  <a:pt x="23" y="103"/>
                </a:lnTo>
                <a:lnTo>
                  <a:pt x="30" y="102"/>
                </a:lnTo>
                <a:lnTo>
                  <a:pt x="26" y="93"/>
                </a:lnTo>
                <a:lnTo>
                  <a:pt x="19" y="94"/>
                </a:lnTo>
                <a:lnTo>
                  <a:pt x="26" y="93"/>
                </a:lnTo>
                <a:lnTo>
                  <a:pt x="25" y="84"/>
                </a:lnTo>
                <a:lnTo>
                  <a:pt x="23" y="80"/>
                </a:lnTo>
                <a:lnTo>
                  <a:pt x="19" y="78"/>
                </a:lnTo>
                <a:lnTo>
                  <a:pt x="12" y="77"/>
                </a:lnTo>
                <a:lnTo>
                  <a:pt x="10" y="84"/>
                </a:lnTo>
                <a:lnTo>
                  <a:pt x="18" y="80"/>
                </a:lnTo>
                <a:lnTo>
                  <a:pt x="16" y="77"/>
                </a:lnTo>
                <a:lnTo>
                  <a:pt x="14" y="73"/>
                </a:lnTo>
                <a:lnTo>
                  <a:pt x="7" y="77"/>
                </a:lnTo>
                <a:lnTo>
                  <a:pt x="16" y="77"/>
                </a:lnTo>
                <a:lnTo>
                  <a:pt x="16" y="73"/>
                </a:lnTo>
                <a:lnTo>
                  <a:pt x="7" y="73"/>
                </a:lnTo>
                <a:lnTo>
                  <a:pt x="14" y="77"/>
                </a:lnTo>
                <a:lnTo>
                  <a:pt x="18" y="69"/>
                </a:lnTo>
                <a:lnTo>
                  <a:pt x="18" y="66"/>
                </a:lnTo>
                <a:lnTo>
                  <a:pt x="18" y="68"/>
                </a:lnTo>
                <a:lnTo>
                  <a:pt x="19" y="57"/>
                </a:lnTo>
                <a:lnTo>
                  <a:pt x="12" y="55"/>
                </a:lnTo>
                <a:lnTo>
                  <a:pt x="16" y="62"/>
                </a:lnTo>
                <a:lnTo>
                  <a:pt x="23" y="59"/>
                </a:lnTo>
                <a:lnTo>
                  <a:pt x="26" y="55"/>
                </a:lnTo>
                <a:lnTo>
                  <a:pt x="30" y="48"/>
                </a:lnTo>
                <a:lnTo>
                  <a:pt x="23" y="45"/>
                </a:lnTo>
                <a:lnTo>
                  <a:pt x="26" y="52"/>
                </a:lnTo>
                <a:lnTo>
                  <a:pt x="34" y="48"/>
                </a:lnTo>
                <a:lnTo>
                  <a:pt x="35" y="46"/>
                </a:lnTo>
                <a:lnTo>
                  <a:pt x="37" y="41"/>
                </a:lnTo>
                <a:lnTo>
                  <a:pt x="37" y="45"/>
                </a:lnTo>
                <a:lnTo>
                  <a:pt x="41" y="36"/>
                </a:lnTo>
                <a:lnTo>
                  <a:pt x="34" y="32"/>
                </a:lnTo>
                <a:lnTo>
                  <a:pt x="37" y="39"/>
                </a:lnTo>
                <a:lnTo>
                  <a:pt x="46" y="34"/>
                </a:lnTo>
                <a:lnTo>
                  <a:pt x="50" y="30"/>
                </a:lnTo>
                <a:lnTo>
                  <a:pt x="53" y="23"/>
                </a:lnTo>
                <a:lnTo>
                  <a:pt x="46" y="20"/>
                </a:lnTo>
                <a:lnTo>
                  <a:pt x="51" y="27"/>
                </a:lnTo>
                <a:lnTo>
                  <a:pt x="60" y="20"/>
                </a:lnTo>
                <a:lnTo>
                  <a:pt x="60" y="18"/>
                </a:lnTo>
                <a:lnTo>
                  <a:pt x="67" y="11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79" name=""/>
          <p:cNvSpPr/>
          <p:nvPr/>
        </p:nvSpPr>
        <p:spPr>
          <a:xfrm>
            <a:off x="5740560" y="1212840"/>
            <a:ext cx="74520" cy="287280"/>
          </a:xfrm>
          <a:custGeom>
            <a:avLst/>
            <a:gdLst/>
            <a:ahLst/>
            <a:rect l="l" t="t" r="r" b="b"/>
            <a:pathLst>
              <a:path w="95" h="361">
                <a:moveTo>
                  <a:pt x="52" y="0"/>
                </a:moveTo>
                <a:lnTo>
                  <a:pt x="36" y="2"/>
                </a:lnTo>
                <a:lnTo>
                  <a:pt x="38" y="18"/>
                </a:lnTo>
                <a:lnTo>
                  <a:pt x="45" y="16"/>
                </a:lnTo>
                <a:lnTo>
                  <a:pt x="38" y="16"/>
                </a:lnTo>
                <a:lnTo>
                  <a:pt x="38" y="28"/>
                </a:lnTo>
                <a:lnTo>
                  <a:pt x="38" y="39"/>
                </a:lnTo>
                <a:lnTo>
                  <a:pt x="45" y="39"/>
                </a:lnTo>
                <a:lnTo>
                  <a:pt x="38" y="37"/>
                </a:lnTo>
                <a:lnTo>
                  <a:pt x="36" y="46"/>
                </a:lnTo>
                <a:lnTo>
                  <a:pt x="43" y="48"/>
                </a:lnTo>
                <a:lnTo>
                  <a:pt x="38" y="43"/>
                </a:lnTo>
                <a:lnTo>
                  <a:pt x="38" y="43"/>
                </a:lnTo>
                <a:lnTo>
                  <a:pt x="34" y="46"/>
                </a:lnTo>
                <a:lnTo>
                  <a:pt x="34" y="46"/>
                </a:lnTo>
                <a:lnTo>
                  <a:pt x="32" y="52"/>
                </a:lnTo>
                <a:lnTo>
                  <a:pt x="32" y="55"/>
                </a:lnTo>
                <a:lnTo>
                  <a:pt x="38" y="69"/>
                </a:lnTo>
                <a:lnTo>
                  <a:pt x="39" y="71"/>
                </a:lnTo>
                <a:lnTo>
                  <a:pt x="48" y="84"/>
                </a:lnTo>
                <a:lnTo>
                  <a:pt x="54" y="78"/>
                </a:lnTo>
                <a:lnTo>
                  <a:pt x="47" y="80"/>
                </a:lnTo>
                <a:lnTo>
                  <a:pt x="48" y="89"/>
                </a:lnTo>
                <a:lnTo>
                  <a:pt x="50" y="96"/>
                </a:lnTo>
                <a:lnTo>
                  <a:pt x="52" y="100"/>
                </a:lnTo>
                <a:lnTo>
                  <a:pt x="57" y="105"/>
                </a:lnTo>
                <a:lnTo>
                  <a:pt x="63" y="100"/>
                </a:lnTo>
                <a:lnTo>
                  <a:pt x="55" y="103"/>
                </a:lnTo>
                <a:lnTo>
                  <a:pt x="59" y="112"/>
                </a:lnTo>
                <a:lnTo>
                  <a:pt x="66" y="109"/>
                </a:lnTo>
                <a:lnTo>
                  <a:pt x="59" y="110"/>
                </a:lnTo>
                <a:lnTo>
                  <a:pt x="61" y="132"/>
                </a:lnTo>
                <a:lnTo>
                  <a:pt x="68" y="130"/>
                </a:lnTo>
                <a:lnTo>
                  <a:pt x="61" y="130"/>
                </a:lnTo>
                <a:lnTo>
                  <a:pt x="61" y="153"/>
                </a:lnTo>
                <a:lnTo>
                  <a:pt x="68" y="153"/>
                </a:lnTo>
                <a:lnTo>
                  <a:pt x="61" y="151"/>
                </a:lnTo>
                <a:lnTo>
                  <a:pt x="55" y="171"/>
                </a:lnTo>
                <a:lnTo>
                  <a:pt x="63" y="173"/>
                </a:lnTo>
                <a:lnTo>
                  <a:pt x="57" y="169"/>
                </a:lnTo>
                <a:lnTo>
                  <a:pt x="52" y="178"/>
                </a:lnTo>
                <a:lnTo>
                  <a:pt x="57" y="182"/>
                </a:lnTo>
                <a:lnTo>
                  <a:pt x="52" y="178"/>
                </a:lnTo>
                <a:lnTo>
                  <a:pt x="45" y="189"/>
                </a:lnTo>
                <a:lnTo>
                  <a:pt x="43" y="190"/>
                </a:lnTo>
                <a:lnTo>
                  <a:pt x="38" y="203"/>
                </a:lnTo>
                <a:lnTo>
                  <a:pt x="45" y="205"/>
                </a:lnTo>
                <a:lnTo>
                  <a:pt x="39" y="201"/>
                </a:lnTo>
                <a:lnTo>
                  <a:pt x="36" y="208"/>
                </a:lnTo>
                <a:lnTo>
                  <a:pt x="41" y="212"/>
                </a:lnTo>
                <a:lnTo>
                  <a:pt x="38" y="206"/>
                </a:lnTo>
                <a:lnTo>
                  <a:pt x="31" y="210"/>
                </a:lnTo>
                <a:lnTo>
                  <a:pt x="34" y="215"/>
                </a:lnTo>
                <a:lnTo>
                  <a:pt x="34" y="208"/>
                </a:lnTo>
                <a:lnTo>
                  <a:pt x="22" y="208"/>
                </a:lnTo>
                <a:lnTo>
                  <a:pt x="22" y="208"/>
                </a:lnTo>
                <a:lnTo>
                  <a:pt x="18" y="210"/>
                </a:lnTo>
                <a:lnTo>
                  <a:pt x="9" y="215"/>
                </a:lnTo>
                <a:lnTo>
                  <a:pt x="7" y="215"/>
                </a:lnTo>
                <a:lnTo>
                  <a:pt x="2" y="221"/>
                </a:lnTo>
                <a:lnTo>
                  <a:pt x="2" y="221"/>
                </a:lnTo>
                <a:lnTo>
                  <a:pt x="0" y="226"/>
                </a:lnTo>
                <a:lnTo>
                  <a:pt x="0" y="228"/>
                </a:lnTo>
                <a:lnTo>
                  <a:pt x="0" y="228"/>
                </a:lnTo>
                <a:lnTo>
                  <a:pt x="2" y="233"/>
                </a:lnTo>
                <a:lnTo>
                  <a:pt x="7" y="239"/>
                </a:lnTo>
                <a:lnTo>
                  <a:pt x="13" y="233"/>
                </a:lnTo>
                <a:lnTo>
                  <a:pt x="6" y="237"/>
                </a:lnTo>
                <a:lnTo>
                  <a:pt x="7" y="242"/>
                </a:lnTo>
                <a:lnTo>
                  <a:pt x="15" y="239"/>
                </a:lnTo>
                <a:lnTo>
                  <a:pt x="7" y="240"/>
                </a:lnTo>
                <a:lnTo>
                  <a:pt x="11" y="258"/>
                </a:lnTo>
                <a:lnTo>
                  <a:pt x="11" y="260"/>
                </a:lnTo>
                <a:lnTo>
                  <a:pt x="18" y="276"/>
                </a:lnTo>
                <a:lnTo>
                  <a:pt x="25" y="272"/>
                </a:lnTo>
                <a:lnTo>
                  <a:pt x="18" y="274"/>
                </a:lnTo>
                <a:lnTo>
                  <a:pt x="20" y="287"/>
                </a:lnTo>
                <a:lnTo>
                  <a:pt x="22" y="303"/>
                </a:lnTo>
                <a:lnTo>
                  <a:pt x="22" y="304"/>
                </a:lnTo>
                <a:lnTo>
                  <a:pt x="25" y="315"/>
                </a:lnTo>
                <a:lnTo>
                  <a:pt x="27" y="317"/>
                </a:lnTo>
                <a:lnTo>
                  <a:pt x="29" y="319"/>
                </a:lnTo>
                <a:lnTo>
                  <a:pt x="34" y="322"/>
                </a:lnTo>
                <a:lnTo>
                  <a:pt x="39" y="326"/>
                </a:lnTo>
                <a:lnTo>
                  <a:pt x="43" y="319"/>
                </a:lnTo>
                <a:lnTo>
                  <a:pt x="38" y="326"/>
                </a:lnTo>
                <a:lnTo>
                  <a:pt x="50" y="336"/>
                </a:lnTo>
                <a:lnTo>
                  <a:pt x="63" y="347"/>
                </a:lnTo>
                <a:lnTo>
                  <a:pt x="64" y="347"/>
                </a:lnTo>
                <a:lnTo>
                  <a:pt x="75" y="354"/>
                </a:lnTo>
                <a:lnTo>
                  <a:pt x="82" y="360"/>
                </a:lnTo>
                <a:lnTo>
                  <a:pt x="86" y="361"/>
                </a:lnTo>
                <a:lnTo>
                  <a:pt x="95" y="361"/>
                </a:lnTo>
                <a:lnTo>
                  <a:pt x="95" y="345"/>
                </a:lnTo>
                <a:lnTo>
                  <a:pt x="86" y="345"/>
                </a:lnTo>
                <a:lnTo>
                  <a:pt x="86" y="352"/>
                </a:lnTo>
                <a:lnTo>
                  <a:pt x="91" y="347"/>
                </a:lnTo>
                <a:lnTo>
                  <a:pt x="84" y="342"/>
                </a:lnTo>
                <a:lnTo>
                  <a:pt x="73" y="335"/>
                </a:lnTo>
                <a:lnTo>
                  <a:pt x="68" y="340"/>
                </a:lnTo>
                <a:lnTo>
                  <a:pt x="73" y="335"/>
                </a:lnTo>
                <a:lnTo>
                  <a:pt x="61" y="324"/>
                </a:lnTo>
                <a:lnTo>
                  <a:pt x="48" y="313"/>
                </a:lnTo>
                <a:lnTo>
                  <a:pt x="48" y="313"/>
                </a:lnTo>
                <a:lnTo>
                  <a:pt x="43" y="310"/>
                </a:lnTo>
                <a:lnTo>
                  <a:pt x="38" y="306"/>
                </a:lnTo>
                <a:lnTo>
                  <a:pt x="32" y="311"/>
                </a:lnTo>
                <a:lnTo>
                  <a:pt x="39" y="310"/>
                </a:lnTo>
                <a:lnTo>
                  <a:pt x="36" y="299"/>
                </a:lnTo>
                <a:lnTo>
                  <a:pt x="29" y="301"/>
                </a:lnTo>
                <a:lnTo>
                  <a:pt x="38" y="301"/>
                </a:lnTo>
                <a:lnTo>
                  <a:pt x="36" y="285"/>
                </a:lnTo>
                <a:lnTo>
                  <a:pt x="34" y="272"/>
                </a:lnTo>
                <a:lnTo>
                  <a:pt x="32" y="271"/>
                </a:lnTo>
                <a:lnTo>
                  <a:pt x="25" y="255"/>
                </a:lnTo>
                <a:lnTo>
                  <a:pt x="18" y="256"/>
                </a:lnTo>
                <a:lnTo>
                  <a:pt x="25" y="255"/>
                </a:lnTo>
                <a:lnTo>
                  <a:pt x="22" y="237"/>
                </a:lnTo>
                <a:lnTo>
                  <a:pt x="22" y="237"/>
                </a:lnTo>
                <a:lnTo>
                  <a:pt x="20" y="231"/>
                </a:lnTo>
                <a:lnTo>
                  <a:pt x="18" y="228"/>
                </a:lnTo>
                <a:lnTo>
                  <a:pt x="13" y="222"/>
                </a:lnTo>
                <a:lnTo>
                  <a:pt x="7" y="228"/>
                </a:lnTo>
                <a:lnTo>
                  <a:pt x="16" y="228"/>
                </a:lnTo>
                <a:lnTo>
                  <a:pt x="16" y="226"/>
                </a:lnTo>
                <a:lnTo>
                  <a:pt x="7" y="226"/>
                </a:lnTo>
                <a:lnTo>
                  <a:pt x="13" y="231"/>
                </a:lnTo>
                <a:lnTo>
                  <a:pt x="18" y="226"/>
                </a:lnTo>
                <a:lnTo>
                  <a:pt x="13" y="221"/>
                </a:lnTo>
                <a:lnTo>
                  <a:pt x="16" y="228"/>
                </a:lnTo>
                <a:lnTo>
                  <a:pt x="25" y="222"/>
                </a:lnTo>
                <a:lnTo>
                  <a:pt x="22" y="215"/>
                </a:lnTo>
                <a:lnTo>
                  <a:pt x="22" y="224"/>
                </a:lnTo>
                <a:lnTo>
                  <a:pt x="34" y="224"/>
                </a:lnTo>
                <a:lnTo>
                  <a:pt x="34" y="222"/>
                </a:lnTo>
                <a:lnTo>
                  <a:pt x="38" y="222"/>
                </a:lnTo>
                <a:lnTo>
                  <a:pt x="45" y="219"/>
                </a:lnTo>
                <a:lnTo>
                  <a:pt x="48" y="215"/>
                </a:lnTo>
                <a:lnTo>
                  <a:pt x="52" y="208"/>
                </a:lnTo>
                <a:lnTo>
                  <a:pt x="52" y="208"/>
                </a:lnTo>
                <a:lnTo>
                  <a:pt x="57" y="196"/>
                </a:lnTo>
                <a:lnTo>
                  <a:pt x="50" y="192"/>
                </a:lnTo>
                <a:lnTo>
                  <a:pt x="57" y="198"/>
                </a:lnTo>
                <a:lnTo>
                  <a:pt x="64" y="187"/>
                </a:lnTo>
                <a:lnTo>
                  <a:pt x="64" y="185"/>
                </a:lnTo>
                <a:lnTo>
                  <a:pt x="70" y="176"/>
                </a:lnTo>
                <a:lnTo>
                  <a:pt x="70" y="173"/>
                </a:lnTo>
                <a:lnTo>
                  <a:pt x="70" y="174"/>
                </a:lnTo>
                <a:lnTo>
                  <a:pt x="75" y="155"/>
                </a:lnTo>
                <a:lnTo>
                  <a:pt x="77" y="153"/>
                </a:lnTo>
                <a:lnTo>
                  <a:pt x="77" y="130"/>
                </a:lnTo>
                <a:lnTo>
                  <a:pt x="77" y="130"/>
                </a:lnTo>
                <a:lnTo>
                  <a:pt x="75" y="109"/>
                </a:lnTo>
                <a:lnTo>
                  <a:pt x="73" y="107"/>
                </a:lnTo>
                <a:lnTo>
                  <a:pt x="70" y="98"/>
                </a:lnTo>
                <a:lnTo>
                  <a:pt x="68" y="94"/>
                </a:lnTo>
                <a:lnTo>
                  <a:pt x="63" y="89"/>
                </a:lnTo>
                <a:lnTo>
                  <a:pt x="57" y="94"/>
                </a:lnTo>
                <a:lnTo>
                  <a:pt x="64" y="93"/>
                </a:lnTo>
                <a:lnTo>
                  <a:pt x="63" y="85"/>
                </a:lnTo>
                <a:lnTo>
                  <a:pt x="61" y="77"/>
                </a:lnTo>
                <a:lnTo>
                  <a:pt x="61" y="75"/>
                </a:lnTo>
                <a:lnTo>
                  <a:pt x="52" y="62"/>
                </a:lnTo>
                <a:lnTo>
                  <a:pt x="45" y="66"/>
                </a:lnTo>
                <a:lnTo>
                  <a:pt x="52" y="64"/>
                </a:lnTo>
                <a:lnTo>
                  <a:pt x="47" y="50"/>
                </a:lnTo>
                <a:lnTo>
                  <a:pt x="39" y="52"/>
                </a:lnTo>
                <a:lnTo>
                  <a:pt x="45" y="57"/>
                </a:lnTo>
                <a:lnTo>
                  <a:pt x="48" y="53"/>
                </a:lnTo>
                <a:lnTo>
                  <a:pt x="48" y="53"/>
                </a:lnTo>
                <a:lnTo>
                  <a:pt x="50" y="48"/>
                </a:lnTo>
                <a:lnTo>
                  <a:pt x="50" y="50"/>
                </a:lnTo>
                <a:lnTo>
                  <a:pt x="52" y="41"/>
                </a:lnTo>
                <a:lnTo>
                  <a:pt x="54" y="39"/>
                </a:lnTo>
                <a:lnTo>
                  <a:pt x="54" y="28"/>
                </a:lnTo>
                <a:lnTo>
                  <a:pt x="54" y="16"/>
                </a:lnTo>
                <a:lnTo>
                  <a:pt x="54" y="16"/>
                </a:lnTo>
                <a:lnTo>
                  <a:pt x="52" y="0"/>
                </a:lnTo>
                <a:close/>
              </a:path>
            </a:pathLst>
          </a:cu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0" name=""/>
          <p:cNvSpPr/>
          <p:nvPr/>
        </p:nvSpPr>
        <p:spPr>
          <a:xfrm>
            <a:off x="5537160" y="1082520"/>
            <a:ext cx="663480" cy="147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1" name=""/>
          <p:cNvSpPr/>
          <p:nvPr/>
        </p:nvSpPr>
        <p:spPr>
          <a:xfrm>
            <a:off x="5591160" y="1211400"/>
            <a:ext cx="663480" cy="14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2" name=""/>
          <p:cNvSpPr/>
          <p:nvPr/>
        </p:nvSpPr>
        <p:spPr>
          <a:xfrm>
            <a:off x="5456160" y="1087560"/>
            <a:ext cx="254160" cy="114120"/>
          </a:xfrm>
          <a:custGeom>
            <a:avLst/>
            <a:gdLst/>
            <a:ahLst/>
            <a:rect l="l" t="t" r="r" b="b"/>
            <a:pathLst>
              <a:path w="320" h="144">
                <a:moveTo>
                  <a:pt x="0" y="0"/>
                </a:moveTo>
                <a:lnTo>
                  <a:pt x="7" y="3"/>
                </a:lnTo>
                <a:lnTo>
                  <a:pt x="12" y="5"/>
                </a:lnTo>
                <a:lnTo>
                  <a:pt x="19" y="10"/>
                </a:lnTo>
                <a:lnTo>
                  <a:pt x="24" y="17"/>
                </a:lnTo>
                <a:lnTo>
                  <a:pt x="32" y="26"/>
                </a:lnTo>
                <a:lnTo>
                  <a:pt x="64" y="53"/>
                </a:lnTo>
                <a:lnTo>
                  <a:pt x="90" y="144"/>
                </a:lnTo>
                <a:lnTo>
                  <a:pt x="213" y="64"/>
                </a:lnTo>
                <a:lnTo>
                  <a:pt x="251" y="74"/>
                </a:lnTo>
                <a:lnTo>
                  <a:pt x="283" y="96"/>
                </a:lnTo>
                <a:lnTo>
                  <a:pt x="320" y="112"/>
                </a:lnTo>
              </a:path>
            </a:pathLst>
          </a:custGeom>
          <a:noFill/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3" name=""/>
          <p:cNvSpPr/>
          <p:nvPr/>
        </p:nvSpPr>
        <p:spPr>
          <a:xfrm>
            <a:off x="5773680" y="1219320"/>
            <a:ext cx="208080" cy="199800"/>
          </a:xfrm>
          <a:custGeom>
            <a:avLst/>
            <a:gdLst/>
            <a:ahLst/>
            <a:rect l="l" t="t" r="r" b="b"/>
            <a:pathLst>
              <a:path w="262" h="251">
                <a:moveTo>
                  <a:pt x="0" y="0"/>
                </a:moveTo>
                <a:lnTo>
                  <a:pt x="18" y="20"/>
                </a:lnTo>
                <a:lnTo>
                  <a:pt x="36" y="39"/>
                </a:lnTo>
                <a:lnTo>
                  <a:pt x="50" y="57"/>
                </a:lnTo>
                <a:lnTo>
                  <a:pt x="64" y="70"/>
                </a:lnTo>
                <a:lnTo>
                  <a:pt x="69" y="73"/>
                </a:lnTo>
                <a:lnTo>
                  <a:pt x="75" y="77"/>
                </a:lnTo>
                <a:lnTo>
                  <a:pt x="82" y="78"/>
                </a:lnTo>
                <a:lnTo>
                  <a:pt x="89" y="78"/>
                </a:lnTo>
                <a:lnTo>
                  <a:pt x="96" y="80"/>
                </a:lnTo>
                <a:lnTo>
                  <a:pt x="107" y="84"/>
                </a:lnTo>
                <a:lnTo>
                  <a:pt x="117" y="89"/>
                </a:lnTo>
                <a:lnTo>
                  <a:pt x="130" y="94"/>
                </a:lnTo>
                <a:lnTo>
                  <a:pt x="139" y="102"/>
                </a:lnTo>
                <a:lnTo>
                  <a:pt x="155" y="118"/>
                </a:lnTo>
                <a:lnTo>
                  <a:pt x="162" y="125"/>
                </a:lnTo>
                <a:lnTo>
                  <a:pt x="166" y="134"/>
                </a:lnTo>
                <a:lnTo>
                  <a:pt x="166" y="142"/>
                </a:lnTo>
                <a:lnTo>
                  <a:pt x="166" y="150"/>
                </a:lnTo>
                <a:lnTo>
                  <a:pt x="164" y="159"/>
                </a:lnTo>
                <a:lnTo>
                  <a:pt x="166" y="166"/>
                </a:lnTo>
                <a:lnTo>
                  <a:pt x="171" y="173"/>
                </a:lnTo>
                <a:lnTo>
                  <a:pt x="182" y="180"/>
                </a:lnTo>
                <a:lnTo>
                  <a:pt x="203" y="192"/>
                </a:lnTo>
                <a:lnTo>
                  <a:pt x="214" y="199"/>
                </a:lnTo>
                <a:lnTo>
                  <a:pt x="226" y="207"/>
                </a:lnTo>
                <a:lnTo>
                  <a:pt x="237" y="212"/>
                </a:lnTo>
                <a:lnTo>
                  <a:pt x="246" y="219"/>
                </a:lnTo>
                <a:lnTo>
                  <a:pt x="251" y="228"/>
                </a:lnTo>
                <a:lnTo>
                  <a:pt x="256" y="237"/>
                </a:lnTo>
                <a:lnTo>
                  <a:pt x="260" y="246"/>
                </a:lnTo>
                <a:lnTo>
                  <a:pt x="262" y="251"/>
                </a:lnTo>
              </a:path>
            </a:pathLst>
          </a:custGeom>
          <a:noFill/>
          <a:ln w="792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4" name=""/>
          <p:cNvSpPr/>
          <p:nvPr/>
        </p:nvSpPr>
        <p:spPr>
          <a:xfrm>
            <a:off x="-50760" y="-1262160"/>
            <a:ext cx="7070760" cy="230040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5" name=""/>
          <p:cNvSpPr/>
          <p:nvPr/>
        </p:nvSpPr>
        <p:spPr>
          <a:xfrm>
            <a:off x="5316480" y="1587600"/>
            <a:ext cx="109440" cy="11592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6" name=""/>
          <p:cNvSpPr/>
          <p:nvPr/>
        </p:nvSpPr>
        <p:spPr>
          <a:xfrm>
            <a:off x="5291280" y="1670040"/>
            <a:ext cx="247680" cy="17784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7" name=""/>
          <p:cNvSpPr/>
          <p:nvPr/>
        </p:nvSpPr>
        <p:spPr>
          <a:xfrm>
            <a:off x="5316480" y="1587600"/>
            <a:ext cx="109440" cy="11592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8" name=""/>
          <p:cNvSpPr/>
          <p:nvPr/>
        </p:nvSpPr>
        <p:spPr>
          <a:xfrm>
            <a:off x="5291280" y="1670040"/>
            <a:ext cx="247680" cy="17784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89" name=""/>
          <p:cNvSpPr/>
          <p:nvPr/>
        </p:nvSpPr>
        <p:spPr>
          <a:xfrm>
            <a:off x="4199040" y="1996920"/>
            <a:ext cx="109440" cy="1144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0" name=""/>
          <p:cNvSpPr/>
          <p:nvPr/>
        </p:nvSpPr>
        <p:spPr>
          <a:xfrm>
            <a:off x="4172040" y="2079720"/>
            <a:ext cx="247680" cy="174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1" name=""/>
          <p:cNvSpPr/>
          <p:nvPr/>
        </p:nvSpPr>
        <p:spPr>
          <a:xfrm>
            <a:off x="4199040" y="1996920"/>
            <a:ext cx="109440" cy="11448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2" name=""/>
          <p:cNvSpPr/>
          <p:nvPr/>
        </p:nvSpPr>
        <p:spPr>
          <a:xfrm>
            <a:off x="4172040" y="2079720"/>
            <a:ext cx="247680" cy="1746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3" name=""/>
          <p:cNvSpPr/>
          <p:nvPr/>
        </p:nvSpPr>
        <p:spPr>
          <a:xfrm>
            <a:off x="3235320" y="3916440"/>
            <a:ext cx="220680" cy="214200"/>
          </a:xfrm>
          <a:custGeom>
            <a:avLst/>
            <a:gdLst/>
            <a:ahLst/>
            <a:rect l="l" t="t" r="r" b="b"/>
            <a:pathLst>
              <a:path w="277" h="271">
                <a:moveTo>
                  <a:pt x="30" y="0"/>
                </a:moveTo>
                <a:lnTo>
                  <a:pt x="0" y="31"/>
                </a:lnTo>
                <a:lnTo>
                  <a:pt x="247" y="271"/>
                </a:lnTo>
                <a:lnTo>
                  <a:pt x="277" y="241"/>
                </a:lnTo>
                <a:lnTo>
                  <a:pt x="30" y="0"/>
                </a:lnTo>
                <a:close/>
              </a:path>
            </a:pathLst>
          </a:custGeom>
          <a:solidFill>
            <a:srgbClr val="9966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4" name=""/>
          <p:cNvSpPr/>
          <p:nvPr/>
        </p:nvSpPr>
        <p:spPr>
          <a:xfrm>
            <a:off x="3129120" y="3857760"/>
            <a:ext cx="220680" cy="237960"/>
          </a:xfrm>
          <a:custGeom>
            <a:avLst/>
            <a:gdLst/>
            <a:ahLst/>
            <a:rect l="l" t="t" r="r" b="b"/>
            <a:pathLst>
              <a:path w="278" h="301">
                <a:moveTo>
                  <a:pt x="0" y="273"/>
                </a:moveTo>
                <a:lnTo>
                  <a:pt x="32" y="301"/>
                </a:lnTo>
                <a:lnTo>
                  <a:pt x="278" y="29"/>
                </a:lnTo>
                <a:lnTo>
                  <a:pt x="246" y="0"/>
                </a:lnTo>
                <a:lnTo>
                  <a:pt x="0" y="273"/>
                </a:lnTo>
                <a:close/>
              </a:path>
            </a:pathLst>
          </a:custGeom>
          <a:solidFill>
            <a:srgbClr val="9966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5" name=""/>
          <p:cNvSpPr/>
          <p:nvPr/>
        </p:nvSpPr>
        <p:spPr>
          <a:xfrm>
            <a:off x="2417760" y="2149560"/>
            <a:ext cx="865080" cy="1800000"/>
          </a:xfrm>
          <a:custGeom>
            <a:avLst/>
            <a:gdLst/>
            <a:ahLst/>
            <a:rect l="l" t="t" r="r" b="b"/>
            <a:pathLst>
              <a:path w="1091" h="2268">
                <a:moveTo>
                  <a:pt x="1061" y="2268"/>
                </a:moveTo>
                <a:lnTo>
                  <a:pt x="1091" y="2238"/>
                </a:lnTo>
                <a:lnTo>
                  <a:pt x="564" y="1725"/>
                </a:lnTo>
                <a:lnTo>
                  <a:pt x="548" y="1740"/>
                </a:lnTo>
                <a:lnTo>
                  <a:pt x="566" y="1727"/>
                </a:lnTo>
                <a:lnTo>
                  <a:pt x="346" y="1414"/>
                </a:lnTo>
                <a:lnTo>
                  <a:pt x="328" y="1426"/>
                </a:lnTo>
                <a:lnTo>
                  <a:pt x="349" y="1421"/>
                </a:lnTo>
                <a:lnTo>
                  <a:pt x="144" y="682"/>
                </a:lnTo>
                <a:lnTo>
                  <a:pt x="123" y="687"/>
                </a:lnTo>
                <a:lnTo>
                  <a:pt x="144" y="684"/>
                </a:lnTo>
                <a:lnTo>
                  <a:pt x="41" y="0"/>
                </a:lnTo>
                <a:lnTo>
                  <a:pt x="0" y="8"/>
                </a:lnTo>
                <a:lnTo>
                  <a:pt x="103" y="691"/>
                </a:lnTo>
                <a:lnTo>
                  <a:pt x="103" y="695"/>
                </a:lnTo>
                <a:lnTo>
                  <a:pt x="308" y="1433"/>
                </a:lnTo>
                <a:lnTo>
                  <a:pt x="308" y="1435"/>
                </a:lnTo>
                <a:lnTo>
                  <a:pt x="312" y="1439"/>
                </a:lnTo>
                <a:lnTo>
                  <a:pt x="532" y="1752"/>
                </a:lnTo>
                <a:lnTo>
                  <a:pt x="534" y="1756"/>
                </a:lnTo>
                <a:lnTo>
                  <a:pt x="1061" y="2268"/>
                </a:lnTo>
                <a:close/>
              </a:path>
            </a:pathLst>
          </a:custGeom>
          <a:solidFill>
            <a:srgbClr val="9966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6" name=""/>
          <p:cNvSpPr/>
          <p:nvPr/>
        </p:nvSpPr>
        <p:spPr>
          <a:xfrm>
            <a:off x="2058840" y="1881360"/>
            <a:ext cx="158760" cy="164880"/>
          </a:xfrm>
          <a:custGeom>
            <a:avLst/>
            <a:gdLst/>
            <a:ahLst/>
            <a:rect l="l" t="t" r="r" b="b"/>
            <a:pathLst>
              <a:path w="201" h="206">
                <a:moveTo>
                  <a:pt x="98" y="0"/>
                </a:moveTo>
                <a:lnTo>
                  <a:pt x="123" y="82"/>
                </a:lnTo>
                <a:lnTo>
                  <a:pt x="201" y="80"/>
                </a:lnTo>
                <a:lnTo>
                  <a:pt x="135" y="126"/>
                </a:lnTo>
                <a:lnTo>
                  <a:pt x="162" y="206"/>
                </a:lnTo>
                <a:lnTo>
                  <a:pt x="98" y="153"/>
                </a:lnTo>
                <a:lnTo>
                  <a:pt x="39" y="206"/>
                </a:lnTo>
                <a:lnTo>
                  <a:pt x="66" y="126"/>
                </a:lnTo>
                <a:lnTo>
                  <a:pt x="0" y="80"/>
                </a:lnTo>
                <a:lnTo>
                  <a:pt x="80" y="82"/>
                </a:lnTo>
                <a:lnTo>
                  <a:pt x="98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7" name=""/>
          <p:cNvSpPr/>
          <p:nvPr/>
        </p:nvSpPr>
        <p:spPr>
          <a:xfrm>
            <a:off x="2058840" y="1881360"/>
            <a:ext cx="158760" cy="164880"/>
          </a:xfrm>
          <a:custGeom>
            <a:avLst/>
            <a:gdLst/>
            <a:ahLst/>
            <a:rect l="l" t="t" r="r" b="b"/>
            <a:pathLst>
              <a:path w="201" h="206">
                <a:moveTo>
                  <a:pt x="98" y="0"/>
                </a:moveTo>
                <a:lnTo>
                  <a:pt x="123" y="82"/>
                </a:lnTo>
                <a:lnTo>
                  <a:pt x="201" y="80"/>
                </a:lnTo>
                <a:lnTo>
                  <a:pt x="135" y="126"/>
                </a:lnTo>
                <a:lnTo>
                  <a:pt x="162" y="206"/>
                </a:lnTo>
                <a:lnTo>
                  <a:pt x="98" y="153"/>
                </a:lnTo>
                <a:lnTo>
                  <a:pt x="39" y="206"/>
                </a:lnTo>
                <a:lnTo>
                  <a:pt x="66" y="126"/>
                </a:lnTo>
                <a:lnTo>
                  <a:pt x="0" y="80"/>
                </a:lnTo>
                <a:lnTo>
                  <a:pt x="80" y="82"/>
                </a:lnTo>
                <a:lnTo>
                  <a:pt x="98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8" name=""/>
          <p:cNvSpPr/>
          <p:nvPr/>
        </p:nvSpPr>
        <p:spPr>
          <a:xfrm>
            <a:off x="2058840" y="1881360"/>
            <a:ext cx="158760" cy="164880"/>
          </a:xfrm>
          <a:custGeom>
            <a:avLst/>
            <a:gdLst/>
            <a:ahLst/>
            <a:rect l="l" t="t" r="r" b="b"/>
            <a:pathLst>
              <a:path w="201" h="206">
                <a:moveTo>
                  <a:pt x="98" y="0"/>
                </a:moveTo>
                <a:lnTo>
                  <a:pt x="123" y="82"/>
                </a:lnTo>
                <a:lnTo>
                  <a:pt x="201" y="80"/>
                </a:lnTo>
                <a:lnTo>
                  <a:pt x="135" y="126"/>
                </a:lnTo>
                <a:lnTo>
                  <a:pt x="162" y="206"/>
                </a:lnTo>
                <a:lnTo>
                  <a:pt x="98" y="153"/>
                </a:lnTo>
                <a:lnTo>
                  <a:pt x="39" y="206"/>
                </a:lnTo>
                <a:lnTo>
                  <a:pt x="66" y="126"/>
                </a:lnTo>
                <a:lnTo>
                  <a:pt x="0" y="80"/>
                </a:lnTo>
                <a:lnTo>
                  <a:pt x="80" y="82"/>
                </a:lnTo>
                <a:lnTo>
                  <a:pt x="98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99" name=""/>
          <p:cNvSpPr/>
          <p:nvPr/>
        </p:nvSpPr>
        <p:spPr>
          <a:xfrm>
            <a:off x="2058840" y="1881360"/>
            <a:ext cx="158760" cy="164880"/>
          </a:xfrm>
          <a:custGeom>
            <a:avLst/>
            <a:gdLst/>
            <a:ahLst/>
            <a:rect l="l" t="t" r="r" b="b"/>
            <a:pathLst>
              <a:path w="201" h="206">
                <a:moveTo>
                  <a:pt x="98" y="0"/>
                </a:moveTo>
                <a:lnTo>
                  <a:pt x="123" y="82"/>
                </a:lnTo>
                <a:lnTo>
                  <a:pt x="201" y="80"/>
                </a:lnTo>
                <a:lnTo>
                  <a:pt x="135" y="126"/>
                </a:lnTo>
                <a:lnTo>
                  <a:pt x="162" y="206"/>
                </a:lnTo>
                <a:lnTo>
                  <a:pt x="98" y="153"/>
                </a:lnTo>
                <a:lnTo>
                  <a:pt x="39" y="206"/>
                </a:lnTo>
                <a:lnTo>
                  <a:pt x="66" y="126"/>
                </a:lnTo>
                <a:lnTo>
                  <a:pt x="0" y="80"/>
                </a:lnTo>
                <a:lnTo>
                  <a:pt x="80" y="82"/>
                </a:lnTo>
                <a:lnTo>
                  <a:pt x="98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0" name=""/>
          <p:cNvSpPr/>
          <p:nvPr/>
        </p:nvSpPr>
        <p:spPr>
          <a:xfrm>
            <a:off x="2185920" y="2079720"/>
            <a:ext cx="331920" cy="585720"/>
          </a:xfrm>
          <a:custGeom>
            <a:avLst/>
            <a:gdLst/>
            <a:ahLst/>
            <a:rect l="l" t="t" r="r" b="b"/>
            <a:pathLst>
              <a:path w="419" h="739">
                <a:moveTo>
                  <a:pt x="0" y="66"/>
                </a:moveTo>
                <a:lnTo>
                  <a:pt x="24" y="102"/>
                </a:lnTo>
                <a:lnTo>
                  <a:pt x="120" y="39"/>
                </a:lnTo>
                <a:lnTo>
                  <a:pt x="107" y="22"/>
                </a:lnTo>
                <a:lnTo>
                  <a:pt x="93" y="36"/>
                </a:lnTo>
                <a:lnTo>
                  <a:pt x="98" y="41"/>
                </a:lnTo>
                <a:lnTo>
                  <a:pt x="107" y="43"/>
                </a:lnTo>
                <a:lnTo>
                  <a:pt x="116" y="41"/>
                </a:lnTo>
                <a:lnTo>
                  <a:pt x="89" y="34"/>
                </a:lnTo>
                <a:lnTo>
                  <a:pt x="248" y="269"/>
                </a:lnTo>
                <a:lnTo>
                  <a:pt x="266" y="256"/>
                </a:lnTo>
                <a:lnTo>
                  <a:pt x="246" y="262"/>
                </a:lnTo>
                <a:lnTo>
                  <a:pt x="355" y="671"/>
                </a:lnTo>
                <a:lnTo>
                  <a:pt x="355" y="675"/>
                </a:lnTo>
                <a:lnTo>
                  <a:pt x="379" y="739"/>
                </a:lnTo>
                <a:lnTo>
                  <a:pt x="419" y="723"/>
                </a:lnTo>
                <a:lnTo>
                  <a:pt x="394" y="659"/>
                </a:lnTo>
                <a:lnTo>
                  <a:pt x="374" y="666"/>
                </a:lnTo>
                <a:lnTo>
                  <a:pt x="395" y="661"/>
                </a:lnTo>
                <a:lnTo>
                  <a:pt x="287" y="251"/>
                </a:lnTo>
                <a:lnTo>
                  <a:pt x="285" y="248"/>
                </a:lnTo>
                <a:lnTo>
                  <a:pt x="283" y="246"/>
                </a:lnTo>
                <a:lnTo>
                  <a:pt x="125" y="11"/>
                </a:lnTo>
                <a:lnTo>
                  <a:pt x="121" y="7"/>
                </a:lnTo>
                <a:lnTo>
                  <a:pt x="116" y="2"/>
                </a:lnTo>
                <a:lnTo>
                  <a:pt x="107" y="0"/>
                </a:lnTo>
                <a:lnTo>
                  <a:pt x="98" y="2"/>
                </a:lnTo>
                <a:lnTo>
                  <a:pt x="96" y="4"/>
                </a:lnTo>
                <a:lnTo>
                  <a:pt x="0" y="66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1" name=""/>
          <p:cNvSpPr/>
          <p:nvPr/>
        </p:nvSpPr>
        <p:spPr>
          <a:xfrm>
            <a:off x="2013120" y="2170080"/>
            <a:ext cx="341280" cy="298440"/>
          </a:xfrm>
          <a:custGeom>
            <a:avLst/>
            <a:gdLst/>
            <a:ahLst/>
            <a:rect l="l" t="t" r="r" b="b"/>
            <a:pathLst>
              <a:path w="429" h="376">
                <a:moveTo>
                  <a:pt x="34" y="0"/>
                </a:moveTo>
                <a:lnTo>
                  <a:pt x="0" y="27"/>
                </a:lnTo>
                <a:lnTo>
                  <a:pt x="200" y="285"/>
                </a:lnTo>
                <a:lnTo>
                  <a:pt x="201" y="285"/>
                </a:lnTo>
                <a:lnTo>
                  <a:pt x="208" y="290"/>
                </a:lnTo>
                <a:lnTo>
                  <a:pt x="413" y="376"/>
                </a:lnTo>
                <a:lnTo>
                  <a:pt x="429" y="337"/>
                </a:lnTo>
                <a:lnTo>
                  <a:pt x="224" y="251"/>
                </a:lnTo>
                <a:lnTo>
                  <a:pt x="216" y="271"/>
                </a:lnTo>
                <a:lnTo>
                  <a:pt x="233" y="258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2" name=""/>
          <p:cNvSpPr/>
          <p:nvPr/>
        </p:nvSpPr>
        <p:spPr>
          <a:xfrm>
            <a:off x="2100240" y="2517840"/>
            <a:ext cx="223920" cy="65160"/>
          </a:xfrm>
          <a:custGeom>
            <a:avLst/>
            <a:gdLst/>
            <a:ahLst/>
            <a:rect l="l" t="t" r="r" b="b"/>
            <a:pathLst>
              <a:path w="281" h="82">
                <a:moveTo>
                  <a:pt x="5" y="0"/>
                </a:moveTo>
                <a:lnTo>
                  <a:pt x="0" y="41"/>
                </a:lnTo>
                <a:lnTo>
                  <a:pt x="275" y="82"/>
                </a:lnTo>
                <a:lnTo>
                  <a:pt x="281" y="4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3" name=""/>
          <p:cNvSpPr/>
          <p:nvPr/>
        </p:nvSpPr>
        <p:spPr>
          <a:xfrm>
            <a:off x="2014560" y="2314440"/>
            <a:ext cx="130320" cy="57240"/>
          </a:xfrm>
          <a:custGeom>
            <a:avLst/>
            <a:gdLst/>
            <a:ahLst/>
            <a:rect l="l" t="t" r="r" b="b"/>
            <a:pathLst>
              <a:path w="164" h="73">
                <a:moveTo>
                  <a:pt x="0" y="32"/>
                </a:moveTo>
                <a:lnTo>
                  <a:pt x="9" y="73"/>
                </a:lnTo>
                <a:lnTo>
                  <a:pt x="164" y="41"/>
                </a:lnTo>
                <a:lnTo>
                  <a:pt x="155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4" name=""/>
          <p:cNvSpPr/>
          <p:nvPr/>
        </p:nvSpPr>
        <p:spPr>
          <a:xfrm>
            <a:off x="2265480" y="2035080"/>
            <a:ext cx="133200" cy="604800"/>
          </a:xfrm>
          <a:custGeom>
            <a:avLst/>
            <a:gdLst/>
            <a:ahLst/>
            <a:rect l="l" t="t" r="r" b="b"/>
            <a:pathLst>
              <a:path w="169" h="760">
                <a:moveTo>
                  <a:pt x="0" y="746"/>
                </a:moveTo>
                <a:lnTo>
                  <a:pt x="39" y="760"/>
                </a:lnTo>
                <a:lnTo>
                  <a:pt x="123" y="511"/>
                </a:lnTo>
                <a:lnTo>
                  <a:pt x="125" y="504"/>
                </a:lnTo>
                <a:lnTo>
                  <a:pt x="125" y="504"/>
                </a:lnTo>
                <a:lnTo>
                  <a:pt x="121" y="408"/>
                </a:lnTo>
                <a:lnTo>
                  <a:pt x="100" y="408"/>
                </a:lnTo>
                <a:lnTo>
                  <a:pt x="121" y="408"/>
                </a:lnTo>
                <a:lnTo>
                  <a:pt x="121" y="415"/>
                </a:lnTo>
                <a:lnTo>
                  <a:pt x="169" y="249"/>
                </a:lnTo>
                <a:lnTo>
                  <a:pt x="169" y="242"/>
                </a:lnTo>
                <a:lnTo>
                  <a:pt x="167" y="233"/>
                </a:lnTo>
                <a:lnTo>
                  <a:pt x="167" y="233"/>
                </a:lnTo>
                <a:lnTo>
                  <a:pt x="110" y="98"/>
                </a:lnTo>
                <a:lnTo>
                  <a:pt x="91" y="107"/>
                </a:lnTo>
                <a:lnTo>
                  <a:pt x="112" y="107"/>
                </a:lnTo>
                <a:lnTo>
                  <a:pt x="110" y="0"/>
                </a:lnTo>
                <a:lnTo>
                  <a:pt x="68" y="0"/>
                </a:lnTo>
                <a:lnTo>
                  <a:pt x="69" y="107"/>
                </a:lnTo>
                <a:lnTo>
                  <a:pt x="71" y="116"/>
                </a:lnTo>
                <a:lnTo>
                  <a:pt x="71" y="116"/>
                </a:lnTo>
                <a:lnTo>
                  <a:pt x="128" y="251"/>
                </a:lnTo>
                <a:lnTo>
                  <a:pt x="126" y="242"/>
                </a:lnTo>
                <a:lnTo>
                  <a:pt x="128" y="251"/>
                </a:lnTo>
                <a:lnTo>
                  <a:pt x="148" y="242"/>
                </a:lnTo>
                <a:lnTo>
                  <a:pt x="128" y="237"/>
                </a:lnTo>
                <a:lnTo>
                  <a:pt x="80" y="402"/>
                </a:lnTo>
                <a:lnTo>
                  <a:pt x="78" y="408"/>
                </a:lnTo>
                <a:lnTo>
                  <a:pt x="78" y="408"/>
                </a:lnTo>
                <a:lnTo>
                  <a:pt x="78" y="409"/>
                </a:lnTo>
                <a:lnTo>
                  <a:pt x="82" y="506"/>
                </a:lnTo>
                <a:lnTo>
                  <a:pt x="103" y="504"/>
                </a:lnTo>
                <a:lnTo>
                  <a:pt x="84" y="497"/>
                </a:lnTo>
                <a:lnTo>
                  <a:pt x="0" y="746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5" name=""/>
          <p:cNvSpPr/>
          <p:nvPr/>
        </p:nvSpPr>
        <p:spPr>
          <a:xfrm>
            <a:off x="2013120" y="2170080"/>
            <a:ext cx="341280" cy="298440"/>
          </a:xfrm>
          <a:custGeom>
            <a:avLst/>
            <a:gdLst/>
            <a:ahLst/>
            <a:rect l="l" t="t" r="r" b="b"/>
            <a:pathLst>
              <a:path w="429" h="376">
                <a:moveTo>
                  <a:pt x="34" y="0"/>
                </a:moveTo>
                <a:lnTo>
                  <a:pt x="0" y="27"/>
                </a:lnTo>
                <a:lnTo>
                  <a:pt x="200" y="285"/>
                </a:lnTo>
                <a:lnTo>
                  <a:pt x="201" y="285"/>
                </a:lnTo>
                <a:lnTo>
                  <a:pt x="208" y="290"/>
                </a:lnTo>
                <a:lnTo>
                  <a:pt x="413" y="376"/>
                </a:lnTo>
                <a:lnTo>
                  <a:pt x="429" y="337"/>
                </a:lnTo>
                <a:lnTo>
                  <a:pt x="224" y="251"/>
                </a:lnTo>
                <a:lnTo>
                  <a:pt x="216" y="271"/>
                </a:lnTo>
                <a:lnTo>
                  <a:pt x="233" y="258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6" name=""/>
          <p:cNvSpPr/>
          <p:nvPr/>
        </p:nvSpPr>
        <p:spPr>
          <a:xfrm>
            <a:off x="2100240" y="2517840"/>
            <a:ext cx="223920" cy="65160"/>
          </a:xfrm>
          <a:custGeom>
            <a:avLst/>
            <a:gdLst/>
            <a:ahLst/>
            <a:rect l="l" t="t" r="r" b="b"/>
            <a:pathLst>
              <a:path w="281" h="82">
                <a:moveTo>
                  <a:pt x="5" y="0"/>
                </a:moveTo>
                <a:lnTo>
                  <a:pt x="0" y="41"/>
                </a:lnTo>
                <a:lnTo>
                  <a:pt x="275" y="82"/>
                </a:lnTo>
                <a:lnTo>
                  <a:pt x="281" y="4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7" name=""/>
          <p:cNvSpPr/>
          <p:nvPr/>
        </p:nvSpPr>
        <p:spPr>
          <a:xfrm>
            <a:off x="2014560" y="2314440"/>
            <a:ext cx="130320" cy="57240"/>
          </a:xfrm>
          <a:custGeom>
            <a:avLst/>
            <a:gdLst/>
            <a:ahLst/>
            <a:rect l="l" t="t" r="r" b="b"/>
            <a:pathLst>
              <a:path w="164" h="73">
                <a:moveTo>
                  <a:pt x="0" y="32"/>
                </a:moveTo>
                <a:lnTo>
                  <a:pt x="9" y="73"/>
                </a:lnTo>
                <a:lnTo>
                  <a:pt x="164" y="41"/>
                </a:lnTo>
                <a:lnTo>
                  <a:pt x="155" y="0"/>
                </a:lnTo>
                <a:lnTo>
                  <a:pt x="0" y="3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08" name=""/>
          <p:cNvSpPr/>
          <p:nvPr/>
        </p:nvSpPr>
        <p:spPr>
          <a:xfrm>
            <a:off x="2265480" y="2035080"/>
            <a:ext cx="133200" cy="604800"/>
          </a:xfrm>
          <a:custGeom>
            <a:avLst/>
            <a:gdLst/>
            <a:ahLst/>
            <a:rect l="l" t="t" r="r" b="b"/>
            <a:pathLst>
              <a:path w="169" h="760">
                <a:moveTo>
                  <a:pt x="0" y="746"/>
                </a:moveTo>
                <a:lnTo>
                  <a:pt x="39" y="760"/>
                </a:lnTo>
                <a:lnTo>
                  <a:pt x="123" y="511"/>
                </a:lnTo>
                <a:lnTo>
                  <a:pt x="125" y="504"/>
                </a:lnTo>
                <a:lnTo>
                  <a:pt x="125" y="504"/>
                </a:lnTo>
                <a:lnTo>
                  <a:pt x="121" y="408"/>
                </a:lnTo>
                <a:lnTo>
                  <a:pt x="100" y="408"/>
                </a:lnTo>
                <a:lnTo>
                  <a:pt x="121" y="408"/>
                </a:lnTo>
                <a:lnTo>
                  <a:pt x="121" y="415"/>
                </a:lnTo>
                <a:lnTo>
                  <a:pt x="169" y="249"/>
                </a:lnTo>
                <a:lnTo>
                  <a:pt x="169" y="242"/>
                </a:lnTo>
                <a:lnTo>
                  <a:pt x="167" y="233"/>
                </a:lnTo>
                <a:lnTo>
                  <a:pt x="167" y="233"/>
                </a:lnTo>
                <a:lnTo>
                  <a:pt x="110" y="98"/>
                </a:lnTo>
                <a:lnTo>
                  <a:pt x="91" y="107"/>
                </a:lnTo>
                <a:lnTo>
                  <a:pt x="112" y="107"/>
                </a:lnTo>
                <a:lnTo>
                  <a:pt x="110" y="0"/>
                </a:lnTo>
                <a:lnTo>
                  <a:pt x="68" y="0"/>
                </a:lnTo>
                <a:lnTo>
                  <a:pt x="69" y="107"/>
                </a:lnTo>
                <a:lnTo>
                  <a:pt x="71" y="116"/>
                </a:lnTo>
                <a:lnTo>
                  <a:pt x="71" y="116"/>
                </a:lnTo>
                <a:lnTo>
                  <a:pt x="128" y="251"/>
                </a:lnTo>
                <a:lnTo>
                  <a:pt x="126" y="242"/>
                </a:lnTo>
                <a:lnTo>
                  <a:pt x="128" y="251"/>
                </a:lnTo>
                <a:lnTo>
                  <a:pt x="148" y="242"/>
                </a:lnTo>
                <a:lnTo>
                  <a:pt x="128" y="237"/>
                </a:lnTo>
                <a:lnTo>
                  <a:pt x="80" y="402"/>
                </a:lnTo>
                <a:lnTo>
                  <a:pt x="78" y="408"/>
                </a:lnTo>
                <a:lnTo>
                  <a:pt x="78" y="408"/>
                </a:lnTo>
                <a:lnTo>
                  <a:pt x="78" y="409"/>
                </a:lnTo>
                <a:lnTo>
                  <a:pt x="82" y="506"/>
                </a:lnTo>
                <a:lnTo>
                  <a:pt x="103" y="504"/>
                </a:lnTo>
                <a:lnTo>
                  <a:pt x="84" y="497"/>
                </a:lnTo>
                <a:lnTo>
                  <a:pt x="0" y="746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909" name=""/>
          <p:cNvGrpSpPr/>
          <p:nvPr/>
        </p:nvGrpSpPr>
        <p:grpSpPr>
          <a:xfrm>
            <a:off x="3075120" y="1897200"/>
            <a:ext cx="668160" cy="460080"/>
            <a:chOff x="3075120" y="1897200"/>
            <a:chExt cx="668160" cy="460080"/>
          </a:xfrm>
        </p:grpSpPr>
        <p:sp>
          <p:nvSpPr>
            <p:cNvPr id="12910" name=""/>
            <p:cNvSpPr/>
            <p:nvPr/>
          </p:nvSpPr>
          <p:spPr>
            <a:xfrm>
              <a:off x="3075120" y="2309760"/>
              <a:ext cx="47520" cy="47520"/>
            </a:xfrm>
            <a:custGeom>
              <a:avLst/>
              <a:gdLst/>
              <a:ahLst/>
              <a:rect l="l" t="t" r="r" b="b"/>
              <a:pathLst>
                <a:path w="58" h="59">
                  <a:moveTo>
                    <a:pt x="0" y="23"/>
                  </a:moveTo>
                  <a:lnTo>
                    <a:pt x="23" y="59"/>
                  </a:lnTo>
                  <a:lnTo>
                    <a:pt x="58" y="36"/>
                  </a:lnTo>
                  <a:lnTo>
                    <a:pt x="35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11" name=""/>
            <p:cNvSpPr/>
            <p:nvPr/>
          </p:nvSpPr>
          <p:spPr>
            <a:xfrm>
              <a:off x="3132000" y="2271600"/>
              <a:ext cx="46080" cy="47880"/>
            </a:xfrm>
            <a:custGeom>
              <a:avLst/>
              <a:gdLst/>
              <a:ahLst/>
              <a:rect l="l" t="t" r="r" b="b"/>
              <a:pathLst>
                <a:path w="59" h="61">
                  <a:moveTo>
                    <a:pt x="0" y="25"/>
                  </a:moveTo>
                  <a:lnTo>
                    <a:pt x="23" y="61"/>
                  </a:lnTo>
                  <a:lnTo>
                    <a:pt x="59" y="36"/>
                  </a:lnTo>
                  <a:lnTo>
                    <a:pt x="35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80" bIns="1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12" name=""/>
            <p:cNvSpPr/>
            <p:nvPr/>
          </p:nvSpPr>
          <p:spPr>
            <a:xfrm>
              <a:off x="3189240" y="2235240"/>
              <a:ext cx="46080" cy="46080"/>
            </a:xfrm>
            <a:custGeom>
              <a:avLst/>
              <a:gdLst/>
              <a:ahLst/>
              <a:rect l="l" t="t" r="r" b="b"/>
              <a:pathLst>
                <a:path w="59" h="59">
                  <a:moveTo>
                    <a:pt x="0" y="23"/>
                  </a:moveTo>
                  <a:lnTo>
                    <a:pt x="23" y="59"/>
                  </a:lnTo>
                  <a:lnTo>
                    <a:pt x="59" y="36"/>
                  </a:lnTo>
                  <a:lnTo>
                    <a:pt x="36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13" name=""/>
            <p:cNvSpPr/>
            <p:nvPr/>
          </p:nvSpPr>
          <p:spPr>
            <a:xfrm>
              <a:off x="3244680" y="2197080"/>
              <a:ext cx="46080" cy="47520"/>
            </a:xfrm>
            <a:custGeom>
              <a:avLst/>
              <a:gdLst/>
              <a:ahLst/>
              <a:rect l="l" t="t" r="r" b="b"/>
              <a:pathLst>
                <a:path w="59" h="60">
                  <a:moveTo>
                    <a:pt x="0" y="25"/>
                  </a:moveTo>
                  <a:lnTo>
                    <a:pt x="23" y="60"/>
                  </a:lnTo>
                  <a:lnTo>
                    <a:pt x="59" y="36"/>
                  </a:lnTo>
                  <a:lnTo>
                    <a:pt x="36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14" name=""/>
            <p:cNvSpPr/>
            <p:nvPr/>
          </p:nvSpPr>
          <p:spPr>
            <a:xfrm>
              <a:off x="3301920" y="2160720"/>
              <a:ext cx="46080" cy="46080"/>
            </a:xfrm>
            <a:custGeom>
              <a:avLst/>
              <a:gdLst/>
              <a:ahLst/>
              <a:rect l="l" t="t" r="r" b="b"/>
              <a:pathLst>
                <a:path w="59" h="58">
                  <a:moveTo>
                    <a:pt x="0" y="23"/>
                  </a:moveTo>
                  <a:lnTo>
                    <a:pt x="24" y="58"/>
                  </a:lnTo>
                  <a:lnTo>
                    <a:pt x="59" y="35"/>
                  </a:lnTo>
                  <a:lnTo>
                    <a:pt x="36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15" name=""/>
            <p:cNvSpPr/>
            <p:nvPr/>
          </p:nvSpPr>
          <p:spPr>
            <a:xfrm>
              <a:off x="3357720" y="2122560"/>
              <a:ext cx="47520" cy="47520"/>
            </a:xfrm>
            <a:custGeom>
              <a:avLst/>
              <a:gdLst/>
              <a:ahLst/>
              <a:rect l="l" t="t" r="r" b="b"/>
              <a:pathLst>
                <a:path w="58" h="60">
                  <a:moveTo>
                    <a:pt x="0" y="24"/>
                  </a:moveTo>
                  <a:lnTo>
                    <a:pt x="23" y="60"/>
                  </a:lnTo>
                  <a:lnTo>
                    <a:pt x="58" y="35"/>
                  </a:lnTo>
                  <a:lnTo>
                    <a:pt x="35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16" name=""/>
            <p:cNvSpPr/>
            <p:nvPr/>
          </p:nvSpPr>
          <p:spPr>
            <a:xfrm>
              <a:off x="3414600" y="2085840"/>
              <a:ext cx="46080" cy="46080"/>
            </a:xfrm>
            <a:custGeom>
              <a:avLst/>
              <a:gdLst/>
              <a:ahLst/>
              <a:rect l="l" t="t" r="r" b="b"/>
              <a:pathLst>
                <a:path w="59" h="59">
                  <a:moveTo>
                    <a:pt x="0" y="23"/>
                  </a:moveTo>
                  <a:lnTo>
                    <a:pt x="23" y="59"/>
                  </a:lnTo>
                  <a:lnTo>
                    <a:pt x="59" y="36"/>
                  </a:lnTo>
                  <a:lnTo>
                    <a:pt x="35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17" name=""/>
            <p:cNvSpPr/>
            <p:nvPr/>
          </p:nvSpPr>
          <p:spPr>
            <a:xfrm>
              <a:off x="3470400" y="2048040"/>
              <a:ext cx="47520" cy="47520"/>
            </a:xfrm>
            <a:custGeom>
              <a:avLst/>
              <a:gdLst/>
              <a:ahLst/>
              <a:rect l="l" t="t" r="r" b="b"/>
              <a:pathLst>
                <a:path w="59" h="61">
                  <a:moveTo>
                    <a:pt x="0" y="25"/>
                  </a:moveTo>
                  <a:lnTo>
                    <a:pt x="23" y="61"/>
                  </a:lnTo>
                  <a:lnTo>
                    <a:pt x="59" y="36"/>
                  </a:lnTo>
                  <a:lnTo>
                    <a:pt x="36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18" name=""/>
            <p:cNvSpPr/>
            <p:nvPr/>
          </p:nvSpPr>
          <p:spPr>
            <a:xfrm>
              <a:off x="3527280" y="2009880"/>
              <a:ext cx="46080" cy="47520"/>
            </a:xfrm>
            <a:custGeom>
              <a:avLst/>
              <a:gdLst/>
              <a:ahLst/>
              <a:rect l="l" t="t" r="r" b="b"/>
              <a:pathLst>
                <a:path w="59" h="59">
                  <a:moveTo>
                    <a:pt x="0" y="23"/>
                  </a:moveTo>
                  <a:lnTo>
                    <a:pt x="23" y="59"/>
                  </a:lnTo>
                  <a:lnTo>
                    <a:pt x="59" y="36"/>
                  </a:lnTo>
                  <a:lnTo>
                    <a:pt x="36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19" name=""/>
            <p:cNvSpPr/>
            <p:nvPr/>
          </p:nvSpPr>
          <p:spPr>
            <a:xfrm>
              <a:off x="3584520" y="1971720"/>
              <a:ext cx="46080" cy="49320"/>
            </a:xfrm>
            <a:custGeom>
              <a:avLst/>
              <a:gdLst/>
              <a:ahLst/>
              <a:rect l="l" t="t" r="r" b="b"/>
              <a:pathLst>
                <a:path w="59" h="60">
                  <a:moveTo>
                    <a:pt x="0" y="25"/>
                  </a:moveTo>
                  <a:lnTo>
                    <a:pt x="23" y="60"/>
                  </a:lnTo>
                  <a:lnTo>
                    <a:pt x="59" y="35"/>
                  </a:lnTo>
                  <a:lnTo>
                    <a:pt x="36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20" name=""/>
            <p:cNvSpPr/>
            <p:nvPr/>
          </p:nvSpPr>
          <p:spPr>
            <a:xfrm>
              <a:off x="3639960" y="1935000"/>
              <a:ext cx="47880" cy="47880"/>
            </a:xfrm>
            <a:custGeom>
              <a:avLst/>
              <a:gdLst/>
              <a:ahLst/>
              <a:rect l="l" t="t" r="r" b="b"/>
              <a:pathLst>
                <a:path w="58" h="58">
                  <a:moveTo>
                    <a:pt x="0" y="23"/>
                  </a:moveTo>
                  <a:lnTo>
                    <a:pt x="23" y="58"/>
                  </a:lnTo>
                  <a:lnTo>
                    <a:pt x="58" y="35"/>
                  </a:lnTo>
                  <a:lnTo>
                    <a:pt x="35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80" bIns="1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21" name=""/>
            <p:cNvSpPr/>
            <p:nvPr/>
          </p:nvSpPr>
          <p:spPr>
            <a:xfrm>
              <a:off x="3697200" y="1897200"/>
              <a:ext cx="46080" cy="48960"/>
            </a:xfrm>
            <a:custGeom>
              <a:avLst/>
              <a:gdLst/>
              <a:ahLst/>
              <a:rect l="l" t="t" r="r" b="b"/>
              <a:pathLst>
                <a:path w="58" h="60">
                  <a:moveTo>
                    <a:pt x="0" y="24"/>
                  </a:moveTo>
                  <a:lnTo>
                    <a:pt x="23" y="60"/>
                  </a:lnTo>
                  <a:lnTo>
                    <a:pt x="58" y="35"/>
                  </a:lnTo>
                  <a:lnTo>
                    <a:pt x="35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" bIns="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922" name=""/>
          <p:cNvGrpSpPr/>
          <p:nvPr/>
        </p:nvGrpSpPr>
        <p:grpSpPr>
          <a:xfrm>
            <a:off x="4233960" y="2400480"/>
            <a:ext cx="801720" cy="469800"/>
            <a:chOff x="4233960" y="2400480"/>
            <a:chExt cx="801720" cy="469800"/>
          </a:xfrm>
        </p:grpSpPr>
        <p:sp>
          <p:nvSpPr>
            <p:cNvPr id="12923" name=""/>
            <p:cNvSpPr/>
            <p:nvPr/>
          </p:nvSpPr>
          <p:spPr>
            <a:xfrm>
              <a:off x="4313160" y="2463840"/>
              <a:ext cx="487440" cy="372960"/>
            </a:xfrm>
            <a:custGeom>
              <a:avLst/>
              <a:gdLst/>
              <a:ahLst/>
              <a:rect l="l" t="t" r="r" b="b"/>
              <a:pathLst>
                <a:path w="614" h="470">
                  <a:moveTo>
                    <a:pt x="0" y="0"/>
                  </a:moveTo>
                  <a:lnTo>
                    <a:pt x="389" y="193"/>
                  </a:lnTo>
                  <a:lnTo>
                    <a:pt x="566" y="298"/>
                  </a:lnTo>
                  <a:lnTo>
                    <a:pt x="592" y="412"/>
                  </a:lnTo>
                  <a:lnTo>
                    <a:pt x="614" y="442"/>
                  </a:lnTo>
                  <a:lnTo>
                    <a:pt x="512" y="470"/>
                  </a:lnTo>
                </a:path>
              </a:pathLst>
            </a:custGeom>
            <a:noFill/>
            <a:ln w="792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24" name=""/>
            <p:cNvSpPr/>
            <p:nvPr/>
          </p:nvSpPr>
          <p:spPr>
            <a:xfrm>
              <a:off x="4711680" y="2616120"/>
              <a:ext cx="149400" cy="231840"/>
            </a:xfrm>
            <a:custGeom>
              <a:avLst/>
              <a:gdLst/>
              <a:ahLst/>
              <a:rect l="l" t="t" r="r" b="b"/>
              <a:pathLst>
                <a:path w="188" h="292">
                  <a:moveTo>
                    <a:pt x="188" y="259"/>
                  </a:moveTo>
                  <a:lnTo>
                    <a:pt x="64" y="292"/>
                  </a:lnTo>
                  <a:lnTo>
                    <a:pt x="26" y="275"/>
                  </a:lnTo>
                  <a:lnTo>
                    <a:pt x="0" y="222"/>
                  </a:lnTo>
                  <a:lnTo>
                    <a:pt x="103" y="105"/>
                  </a:lnTo>
                  <a:lnTo>
                    <a:pt x="101" y="0"/>
                  </a:lnTo>
                </a:path>
              </a:pathLst>
            </a:custGeom>
            <a:noFill/>
            <a:ln w="792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25" name=""/>
            <p:cNvSpPr/>
            <p:nvPr/>
          </p:nvSpPr>
          <p:spPr>
            <a:xfrm>
              <a:off x="4305240" y="2400480"/>
              <a:ext cx="690480" cy="469800"/>
            </a:xfrm>
            <a:custGeom>
              <a:avLst/>
              <a:gdLst/>
              <a:ahLst/>
              <a:rect l="l" t="t" r="r" b="b"/>
              <a:pathLst>
                <a:path w="870" h="591">
                  <a:moveTo>
                    <a:pt x="205" y="591"/>
                  </a:moveTo>
                  <a:lnTo>
                    <a:pt x="331" y="570"/>
                  </a:lnTo>
                  <a:lnTo>
                    <a:pt x="587" y="591"/>
                  </a:lnTo>
                  <a:lnTo>
                    <a:pt x="870" y="442"/>
                  </a:lnTo>
                  <a:lnTo>
                    <a:pt x="616" y="276"/>
                  </a:lnTo>
                  <a:lnTo>
                    <a:pt x="509" y="16"/>
                  </a:lnTo>
                  <a:lnTo>
                    <a:pt x="349" y="32"/>
                  </a:lnTo>
                  <a:lnTo>
                    <a:pt x="338" y="52"/>
                  </a:lnTo>
                  <a:lnTo>
                    <a:pt x="290" y="52"/>
                  </a:lnTo>
                  <a:lnTo>
                    <a:pt x="285" y="75"/>
                  </a:lnTo>
                  <a:lnTo>
                    <a:pt x="134" y="0"/>
                  </a:lnTo>
                  <a:lnTo>
                    <a:pt x="103" y="59"/>
                  </a:lnTo>
                  <a:lnTo>
                    <a:pt x="0" y="73"/>
                  </a:lnTo>
                  <a:lnTo>
                    <a:pt x="69" y="171"/>
                  </a:lnTo>
                  <a:lnTo>
                    <a:pt x="304" y="358"/>
                  </a:lnTo>
                  <a:lnTo>
                    <a:pt x="370" y="465"/>
                  </a:lnTo>
                  <a:lnTo>
                    <a:pt x="529" y="556"/>
                  </a:lnTo>
                  <a:lnTo>
                    <a:pt x="386" y="566"/>
                  </a:lnTo>
                  <a:lnTo>
                    <a:pt x="322" y="565"/>
                  </a:lnTo>
                  <a:lnTo>
                    <a:pt x="205" y="591"/>
                  </a:lnTo>
                  <a:close/>
                </a:path>
              </a:pathLst>
            </a:custGeom>
            <a:noFill/>
            <a:ln w="792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26" name=""/>
            <p:cNvSpPr/>
            <p:nvPr/>
          </p:nvSpPr>
          <p:spPr>
            <a:xfrm>
              <a:off x="4233960" y="2509920"/>
              <a:ext cx="581040" cy="296640"/>
            </a:xfrm>
            <a:custGeom>
              <a:avLst/>
              <a:gdLst/>
              <a:ahLst/>
              <a:rect l="l" t="t" r="r" b="b"/>
              <a:pathLst>
                <a:path w="732" h="374">
                  <a:moveTo>
                    <a:pt x="150" y="322"/>
                  </a:moveTo>
                  <a:lnTo>
                    <a:pt x="208" y="264"/>
                  </a:lnTo>
                  <a:lnTo>
                    <a:pt x="308" y="339"/>
                  </a:lnTo>
                  <a:lnTo>
                    <a:pt x="473" y="296"/>
                  </a:lnTo>
                  <a:lnTo>
                    <a:pt x="618" y="374"/>
                  </a:lnTo>
                  <a:lnTo>
                    <a:pt x="650" y="339"/>
                  </a:lnTo>
                  <a:lnTo>
                    <a:pt x="607" y="339"/>
                  </a:lnTo>
                  <a:lnTo>
                    <a:pt x="422" y="242"/>
                  </a:lnTo>
                  <a:lnTo>
                    <a:pt x="158" y="39"/>
                  </a:lnTo>
                  <a:lnTo>
                    <a:pt x="53" y="0"/>
                  </a:lnTo>
                  <a:lnTo>
                    <a:pt x="0" y="251"/>
                  </a:lnTo>
                  <a:lnTo>
                    <a:pt x="89" y="262"/>
                  </a:lnTo>
                  <a:lnTo>
                    <a:pt x="212" y="262"/>
                  </a:lnTo>
                  <a:lnTo>
                    <a:pt x="395" y="219"/>
                  </a:lnTo>
                  <a:lnTo>
                    <a:pt x="415" y="168"/>
                  </a:lnTo>
                  <a:lnTo>
                    <a:pt x="529" y="130"/>
                  </a:lnTo>
                  <a:lnTo>
                    <a:pt x="708" y="130"/>
                  </a:lnTo>
                  <a:lnTo>
                    <a:pt x="732" y="72"/>
                  </a:lnTo>
                </a:path>
              </a:pathLst>
            </a:custGeom>
            <a:noFill/>
            <a:ln w="792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27" name=""/>
            <p:cNvSpPr/>
            <p:nvPr/>
          </p:nvSpPr>
          <p:spPr>
            <a:xfrm>
              <a:off x="4467240" y="2701800"/>
              <a:ext cx="568440" cy="147600"/>
            </a:xfrm>
            <a:custGeom>
              <a:avLst/>
              <a:gdLst/>
              <a:ahLst/>
              <a:rect l="l" t="t" r="r" b="b"/>
              <a:pathLst>
                <a:path w="715" h="187">
                  <a:moveTo>
                    <a:pt x="0" y="187"/>
                  </a:moveTo>
                  <a:lnTo>
                    <a:pt x="133" y="169"/>
                  </a:lnTo>
                  <a:lnTo>
                    <a:pt x="494" y="171"/>
                  </a:lnTo>
                  <a:lnTo>
                    <a:pt x="555" y="132"/>
                  </a:lnTo>
                  <a:lnTo>
                    <a:pt x="548" y="80"/>
                  </a:lnTo>
                  <a:lnTo>
                    <a:pt x="633" y="27"/>
                  </a:lnTo>
                  <a:lnTo>
                    <a:pt x="715" y="0"/>
                  </a:lnTo>
                </a:path>
              </a:pathLst>
            </a:custGeom>
            <a:noFill/>
            <a:ln w="792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28" name=""/>
            <p:cNvSpPr/>
            <p:nvPr/>
          </p:nvSpPr>
          <p:spPr>
            <a:xfrm flipH="1" flipV="1">
              <a:off x="4535640" y="2450880"/>
              <a:ext cx="109440" cy="160200"/>
            </a:xfrm>
            <a:prstGeom prst="line">
              <a:avLst/>
            </a:prstGeom>
            <a:ln w="792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29" name=""/>
            <p:cNvSpPr/>
            <p:nvPr/>
          </p:nvSpPr>
          <p:spPr>
            <a:xfrm>
              <a:off x="4419720" y="2400480"/>
              <a:ext cx="436320" cy="426960"/>
            </a:xfrm>
            <a:custGeom>
              <a:avLst/>
              <a:gdLst/>
              <a:ahLst/>
              <a:rect l="l" t="t" r="r" b="b"/>
              <a:pathLst>
                <a:path w="552" h="538">
                  <a:moveTo>
                    <a:pt x="0" y="0"/>
                  </a:moveTo>
                  <a:lnTo>
                    <a:pt x="317" y="187"/>
                  </a:lnTo>
                  <a:lnTo>
                    <a:pt x="374" y="420"/>
                  </a:lnTo>
                  <a:lnTo>
                    <a:pt x="390" y="431"/>
                  </a:lnTo>
                  <a:lnTo>
                    <a:pt x="402" y="497"/>
                  </a:lnTo>
                  <a:lnTo>
                    <a:pt x="424" y="538"/>
                  </a:lnTo>
                  <a:lnTo>
                    <a:pt x="552" y="527"/>
                  </a:lnTo>
                </a:path>
              </a:pathLst>
            </a:custGeom>
            <a:noFill/>
            <a:ln w="792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30" name=""/>
            <p:cNvSpPr/>
            <p:nvPr/>
          </p:nvSpPr>
          <p:spPr>
            <a:xfrm flipV="1">
              <a:off x="4749840" y="2722680"/>
              <a:ext cx="220680" cy="23760"/>
            </a:xfrm>
            <a:prstGeom prst="line">
              <a:avLst/>
            </a:prstGeom>
            <a:ln w="792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31" name=""/>
            <p:cNvSpPr/>
            <p:nvPr/>
          </p:nvSpPr>
          <p:spPr>
            <a:xfrm flipH="1" flipV="1">
              <a:off x="4789080" y="2646360"/>
              <a:ext cx="11160" cy="163440"/>
            </a:xfrm>
            <a:prstGeom prst="line">
              <a:avLst/>
            </a:prstGeom>
            <a:ln w="792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932" name=""/>
          <p:cNvGrpSpPr/>
          <p:nvPr/>
        </p:nvGrpSpPr>
        <p:grpSpPr>
          <a:xfrm>
            <a:off x="4632480" y="2370240"/>
            <a:ext cx="166680" cy="79200"/>
            <a:chOff x="4632480" y="2370240"/>
            <a:chExt cx="166680" cy="79200"/>
          </a:xfrm>
        </p:grpSpPr>
        <p:sp>
          <p:nvSpPr>
            <p:cNvPr id="12933" name=""/>
            <p:cNvSpPr/>
            <p:nvPr/>
          </p:nvSpPr>
          <p:spPr>
            <a:xfrm>
              <a:off x="4632480" y="2376360"/>
              <a:ext cx="153720" cy="73080"/>
            </a:xfrm>
            <a:custGeom>
              <a:avLst/>
              <a:gdLst/>
              <a:ahLst/>
              <a:rect l="l" t="t" r="r" b="b"/>
              <a:pathLst>
                <a:path w="194" h="93">
                  <a:moveTo>
                    <a:pt x="0" y="0"/>
                  </a:moveTo>
                  <a:lnTo>
                    <a:pt x="107" y="60"/>
                  </a:lnTo>
                  <a:lnTo>
                    <a:pt x="119" y="77"/>
                  </a:lnTo>
                  <a:lnTo>
                    <a:pt x="194" y="93"/>
                  </a:lnTo>
                </a:path>
              </a:pathLst>
            </a:custGeom>
            <a:noFill/>
            <a:ln w="792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34" name=""/>
            <p:cNvSpPr/>
            <p:nvPr/>
          </p:nvSpPr>
          <p:spPr>
            <a:xfrm>
              <a:off x="4705200" y="2370240"/>
              <a:ext cx="93960" cy="60120"/>
            </a:xfrm>
            <a:custGeom>
              <a:avLst/>
              <a:gdLst/>
              <a:ahLst/>
              <a:rect l="l" t="t" r="r" b="b"/>
              <a:pathLst>
                <a:path w="118" h="75">
                  <a:moveTo>
                    <a:pt x="0" y="0"/>
                  </a:moveTo>
                  <a:lnTo>
                    <a:pt x="20" y="62"/>
                  </a:lnTo>
                  <a:lnTo>
                    <a:pt x="59" y="3"/>
                  </a:lnTo>
                  <a:lnTo>
                    <a:pt x="25" y="62"/>
                  </a:lnTo>
                  <a:lnTo>
                    <a:pt x="118" y="21"/>
                  </a:lnTo>
                  <a:lnTo>
                    <a:pt x="17" y="62"/>
                  </a:lnTo>
                  <a:lnTo>
                    <a:pt x="116" y="75"/>
                  </a:lnTo>
                  <a:lnTo>
                    <a:pt x="22" y="59"/>
                  </a:lnTo>
                </a:path>
              </a:pathLst>
            </a:custGeom>
            <a:noFill/>
            <a:ln w="792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320" bIns="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935" name=""/>
          <p:cNvSpPr/>
          <p:nvPr/>
        </p:nvSpPr>
        <p:spPr>
          <a:xfrm>
            <a:off x="4313160" y="2463840"/>
            <a:ext cx="487440" cy="372960"/>
          </a:xfrm>
          <a:custGeom>
            <a:avLst/>
            <a:gdLst/>
            <a:ahLst/>
            <a:rect l="l" t="t" r="r" b="b"/>
            <a:pathLst>
              <a:path w="614" h="470">
                <a:moveTo>
                  <a:pt x="0" y="0"/>
                </a:moveTo>
                <a:lnTo>
                  <a:pt x="389" y="193"/>
                </a:lnTo>
                <a:lnTo>
                  <a:pt x="566" y="298"/>
                </a:lnTo>
                <a:lnTo>
                  <a:pt x="592" y="412"/>
                </a:lnTo>
                <a:lnTo>
                  <a:pt x="614" y="442"/>
                </a:lnTo>
                <a:lnTo>
                  <a:pt x="512" y="47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36" name=""/>
          <p:cNvSpPr/>
          <p:nvPr/>
        </p:nvSpPr>
        <p:spPr>
          <a:xfrm>
            <a:off x="4711680" y="2616120"/>
            <a:ext cx="149400" cy="231840"/>
          </a:xfrm>
          <a:custGeom>
            <a:avLst/>
            <a:gdLst/>
            <a:ahLst/>
            <a:rect l="l" t="t" r="r" b="b"/>
            <a:pathLst>
              <a:path w="188" h="292">
                <a:moveTo>
                  <a:pt x="188" y="259"/>
                </a:moveTo>
                <a:lnTo>
                  <a:pt x="64" y="292"/>
                </a:lnTo>
                <a:lnTo>
                  <a:pt x="26" y="275"/>
                </a:lnTo>
                <a:lnTo>
                  <a:pt x="0" y="222"/>
                </a:lnTo>
                <a:lnTo>
                  <a:pt x="103" y="105"/>
                </a:lnTo>
                <a:lnTo>
                  <a:pt x="101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37" name=""/>
          <p:cNvSpPr/>
          <p:nvPr/>
        </p:nvSpPr>
        <p:spPr>
          <a:xfrm>
            <a:off x="4305240" y="2400480"/>
            <a:ext cx="690480" cy="469800"/>
          </a:xfrm>
          <a:custGeom>
            <a:avLst/>
            <a:gdLst/>
            <a:ahLst/>
            <a:rect l="l" t="t" r="r" b="b"/>
            <a:pathLst>
              <a:path w="870" h="591">
                <a:moveTo>
                  <a:pt x="205" y="591"/>
                </a:moveTo>
                <a:lnTo>
                  <a:pt x="331" y="570"/>
                </a:lnTo>
                <a:lnTo>
                  <a:pt x="587" y="591"/>
                </a:lnTo>
                <a:lnTo>
                  <a:pt x="870" y="442"/>
                </a:lnTo>
                <a:lnTo>
                  <a:pt x="616" y="276"/>
                </a:lnTo>
                <a:lnTo>
                  <a:pt x="509" y="16"/>
                </a:lnTo>
                <a:lnTo>
                  <a:pt x="349" y="32"/>
                </a:lnTo>
                <a:lnTo>
                  <a:pt x="338" y="52"/>
                </a:lnTo>
                <a:lnTo>
                  <a:pt x="290" y="52"/>
                </a:lnTo>
                <a:lnTo>
                  <a:pt x="285" y="75"/>
                </a:lnTo>
                <a:lnTo>
                  <a:pt x="134" y="0"/>
                </a:lnTo>
                <a:lnTo>
                  <a:pt x="103" y="59"/>
                </a:lnTo>
                <a:lnTo>
                  <a:pt x="0" y="73"/>
                </a:lnTo>
                <a:lnTo>
                  <a:pt x="69" y="171"/>
                </a:lnTo>
                <a:lnTo>
                  <a:pt x="304" y="358"/>
                </a:lnTo>
                <a:lnTo>
                  <a:pt x="370" y="465"/>
                </a:lnTo>
                <a:lnTo>
                  <a:pt x="529" y="556"/>
                </a:lnTo>
                <a:lnTo>
                  <a:pt x="386" y="566"/>
                </a:lnTo>
                <a:lnTo>
                  <a:pt x="322" y="565"/>
                </a:lnTo>
                <a:lnTo>
                  <a:pt x="205" y="591"/>
                </a:lnTo>
                <a:close/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38" name=""/>
          <p:cNvSpPr/>
          <p:nvPr/>
        </p:nvSpPr>
        <p:spPr>
          <a:xfrm>
            <a:off x="4233960" y="2509920"/>
            <a:ext cx="581040" cy="296640"/>
          </a:xfrm>
          <a:custGeom>
            <a:avLst/>
            <a:gdLst/>
            <a:ahLst/>
            <a:rect l="l" t="t" r="r" b="b"/>
            <a:pathLst>
              <a:path w="732" h="374">
                <a:moveTo>
                  <a:pt x="150" y="322"/>
                </a:moveTo>
                <a:lnTo>
                  <a:pt x="208" y="264"/>
                </a:lnTo>
                <a:lnTo>
                  <a:pt x="308" y="339"/>
                </a:lnTo>
                <a:lnTo>
                  <a:pt x="473" y="296"/>
                </a:lnTo>
                <a:lnTo>
                  <a:pt x="618" y="374"/>
                </a:lnTo>
                <a:lnTo>
                  <a:pt x="650" y="339"/>
                </a:lnTo>
                <a:lnTo>
                  <a:pt x="607" y="339"/>
                </a:lnTo>
                <a:lnTo>
                  <a:pt x="422" y="242"/>
                </a:lnTo>
                <a:lnTo>
                  <a:pt x="158" y="39"/>
                </a:lnTo>
                <a:lnTo>
                  <a:pt x="53" y="0"/>
                </a:lnTo>
                <a:lnTo>
                  <a:pt x="0" y="251"/>
                </a:lnTo>
                <a:lnTo>
                  <a:pt x="89" y="262"/>
                </a:lnTo>
                <a:lnTo>
                  <a:pt x="212" y="262"/>
                </a:lnTo>
                <a:lnTo>
                  <a:pt x="395" y="219"/>
                </a:lnTo>
                <a:lnTo>
                  <a:pt x="415" y="168"/>
                </a:lnTo>
                <a:lnTo>
                  <a:pt x="529" y="130"/>
                </a:lnTo>
                <a:lnTo>
                  <a:pt x="708" y="130"/>
                </a:lnTo>
                <a:lnTo>
                  <a:pt x="732" y="72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39" name=""/>
          <p:cNvSpPr/>
          <p:nvPr/>
        </p:nvSpPr>
        <p:spPr>
          <a:xfrm>
            <a:off x="4467240" y="2701800"/>
            <a:ext cx="568440" cy="147600"/>
          </a:xfrm>
          <a:custGeom>
            <a:avLst/>
            <a:gdLst/>
            <a:ahLst/>
            <a:rect l="l" t="t" r="r" b="b"/>
            <a:pathLst>
              <a:path w="715" h="187">
                <a:moveTo>
                  <a:pt x="0" y="187"/>
                </a:moveTo>
                <a:lnTo>
                  <a:pt x="133" y="169"/>
                </a:lnTo>
                <a:lnTo>
                  <a:pt x="494" y="171"/>
                </a:lnTo>
                <a:lnTo>
                  <a:pt x="555" y="132"/>
                </a:lnTo>
                <a:lnTo>
                  <a:pt x="548" y="80"/>
                </a:lnTo>
                <a:lnTo>
                  <a:pt x="633" y="27"/>
                </a:lnTo>
                <a:lnTo>
                  <a:pt x="715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0" name=""/>
          <p:cNvSpPr/>
          <p:nvPr/>
        </p:nvSpPr>
        <p:spPr>
          <a:xfrm flipH="1" flipV="1">
            <a:off x="4535640" y="2450880"/>
            <a:ext cx="109440" cy="16020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1" name=""/>
          <p:cNvSpPr/>
          <p:nvPr/>
        </p:nvSpPr>
        <p:spPr>
          <a:xfrm>
            <a:off x="4419720" y="2400480"/>
            <a:ext cx="436320" cy="426960"/>
          </a:xfrm>
          <a:custGeom>
            <a:avLst/>
            <a:gdLst/>
            <a:ahLst/>
            <a:rect l="l" t="t" r="r" b="b"/>
            <a:pathLst>
              <a:path w="552" h="538">
                <a:moveTo>
                  <a:pt x="0" y="0"/>
                </a:moveTo>
                <a:lnTo>
                  <a:pt x="317" y="187"/>
                </a:lnTo>
                <a:lnTo>
                  <a:pt x="374" y="420"/>
                </a:lnTo>
                <a:lnTo>
                  <a:pt x="390" y="431"/>
                </a:lnTo>
                <a:lnTo>
                  <a:pt x="402" y="497"/>
                </a:lnTo>
                <a:lnTo>
                  <a:pt x="424" y="538"/>
                </a:lnTo>
                <a:lnTo>
                  <a:pt x="552" y="52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2" name=""/>
          <p:cNvSpPr/>
          <p:nvPr/>
        </p:nvSpPr>
        <p:spPr>
          <a:xfrm flipV="1">
            <a:off x="4749840" y="2722680"/>
            <a:ext cx="220680" cy="2376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3" name=""/>
          <p:cNvSpPr/>
          <p:nvPr/>
        </p:nvSpPr>
        <p:spPr>
          <a:xfrm flipH="1" flipV="1">
            <a:off x="4789080" y="2646360"/>
            <a:ext cx="11160" cy="16344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4" name=""/>
          <p:cNvSpPr/>
          <p:nvPr/>
        </p:nvSpPr>
        <p:spPr>
          <a:xfrm>
            <a:off x="4313160" y="2463840"/>
            <a:ext cx="487440" cy="372960"/>
          </a:xfrm>
          <a:custGeom>
            <a:avLst/>
            <a:gdLst/>
            <a:ahLst/>
            <a:rect l="l" t="t" r="r" b="b"/>
            <a:pathLst>
              <a:path w="614" h="470">
                <a:moveTo>
                  <a:pt x="0" y="0"/>
                </a:moveTo>
                <a:lnTo>
                  <a:pt x="389" y="193"/>
                </a:lnTo>
                <a:lnTo>
                  <a:pt x="566" y="298"/>
                </a:lnTo>
                <a:lnTo>
                  <a:pt x="592" y="412"/>
                </a:lnTo>
                <a:lnTo>
                  <a:pt x="614" y="442"/>
                </a:lnTo>
                <a:lnTo>
                  <a:pt x="512" y="47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5" name=""/>
          <p:cNvSpPr/>
          <p:nvPr/>
        </p:nvSpPr>
        <p:spPr>
          <a:xfrm>
            <a:off x="4711680" y="2616120"/>
            <a:ext cx="149400" cy="231840"/>
          </a:xfrm>
          <a:custGeom>
            <a:avLst/>
            <a:gdLst/>
            <a:ahLst/>
            <a:rect l="l" t="t" r="r" b="b"/>
            <a:pathLst>
              <a:path w="188" h="292">
                <a:moveTo>
                  <a:pt x="188" y="259"/>
                </a:moveTo>
                <a:lnTo>
                  <a:pt x="64" y="292"/>
                </a:lnTo>
                <a:lnTo>
                  <a:pt x="26" y="275"/>
                </a:lnTo>
                <a:lnTo>
                  <a:pt x="0" y="222"/>
                </a:lnTo>
                <a:lnTo>
                  <a:pt x="103" y="105"/>
                </a:lnTo>
                <a:lnTo>
                  <a:pt x="101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6" name=""/>
          <p:cNvSpPr/>
          <p:nvPr/>
        </p:nvSpPr>
        <p:spPr>
          <a:xfrm>
            <a:off x="4305240" y="2400480"/>
            <a:ext cx="690480" cy="469800"/>
          </a:xfrm>
          <a:custGeom>
            <a:avLst/>
            <a:gdLst/>
            <a:ahLst/>
            <a:rect l="l" t="t" r="r" b="b"/>
            <a:pathLst>
              <a:path w="870" h="591">
                <a:moveTo>
                  <a:pt x="205" y="591"/>
                </a:moveTo>
                <a:lnTo>
                  <a:pt x="331" y="570"/>
                </a:lnTo>
                <a:lnTo>
                  <a:pt x="587" y="591"/>
                </a:lnTo>
                <a:lnTo>
                  <a:pt x="870" y="442"/>
                </a:lnTo>
                <a:lnTo>
                  <a:pt x="616" y="276"/>
                </a:lnTo>
                <a:lnTo>
                  <a:pt x="509" y="16"/>
                </a:lnTo>
                <a:lnTo>
                  <a:pt x="349" y="32"/>
                </a:lnTo>
                <a:lnTo>
                  <a:pt x="338" y="52"/>
                </a:lnTo>
                <a:lnTo>
                  <a:pt x="290" y="52"/>
                </a:lnTo>
                <a:lnTo>
                  <a:pt x="285" y="75"/>
                </a:lnTo>
                <a:lnTo>
                  <a:pt x="134" y="0"/>
                </a:lnTo>
                <a:lnTo>
                  <a:pt x="103" y="59"/>
                </a:lnTo>
                <a:lnTo>
                  <a:pt x="0" y="73"/>
                </a:lnTo>
                <a:lnTo>
                  <a:pt x="69" y="171"/>
                </a:lnTo>
                <a:lnTo>
                  <a:pt x="304" y="358"/>
                </a:lnTo>
                <a:lnTo>
                  <a:pt x="370" y="465"/>
                </a:lnTo>
                <a:lnTo>
                  <a:pt x="529" y="556"/>
                </a:lnTo>
                <a:lnTo>
                  <a:pt x="386" y="566"/>
                </a:lnTo>
                <a:lnTo>
                  <a:pt x="322" y="565"/>
                </a:lnTo>
                <a:lnTo>
                  <a:pt x="205" y="591"/>
                </a:lnTo>
                <a:close/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7" name=""/>
          <p:cNvSpPr/>
          <p:nvPr/>
        </p:nvSpPr>
        <p:spPr>
          <a:xfrm>
            <a:off x="4233960" y="2509920"/>
            <a:ext cx="581040" cy="296640"/>
          </a:xfrm>
          <a:custGeom>
            <a:avLst/>
            <a:gdLst/>
            <a:ahLst/>
            <a:rect l="l" t="t" r="r" b="b"/>
            <a:pathLst>
              <a:path w="732" h="374">
                <a:moveTo>
                  <a:pt x="150" y="322"/>
                </a:moveTo>
                <a:lnTo>
                  <a:pt x="208" y="264"/>
                </a:lnTo>
                <a:lnTo>
                  <a:pt x="308" y="339"/>
                </a:lnTo>
                <a:lnTo>
                  <a:pt x="473" y="296"/>
                </a:lnTo>
                <a:lnTo>
                  <a:pt x="618" y="374"/>
                </a:lnTo>
                <a:lnTo>
                  <a:pt x="650" y="339"/>
                </a:lnTo>
                <a:lnTo>
                  <a:pt x="607" y="339"/>
                </a:lnTo>
                <a:lnTo>
                  <a:pt x="422" y="242"/>
                </a:lnTo>
                <a:lnTo>
                  <a:pt x="158" y="39"/>
                </a:lnTo>
                <a:lnTo>
                  <a:pt x="53" y="0"/>
                </a:lnTo>
                <a:lnTo>
                  <a:pt x="0" y="251"/>
                </a:lnTo>
                <a:lnTo>
                  <a:pt x="89" y="262"/>
                </a:lnTo>
                <a:lnTo>
                  <a:pt x="212" y="262"/>
                </a:lnTo>
                <a:lnTo>
                  <a:pt x="395" y="219"/>
                </a:lnTo>
                <a:lnTo>
                  <a:pt x="415" y="168"/>
                </a:lnTo>
                <a:lnTo>
                  <a:pt x="529" y="130"/>
                </a:lnTo>
                <a:lnTo>
                  <a:pt x="708" y="130"/>
                </a:lnTo>
                <a:lnTo>
                  <a:pt x="732" y="72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8" name=""/>
          <p:cNvSpPr/>
          <p:nvPr/>
        </p:nvSpPr>
        <p:spPr>
          <a:xfrm>
            <a:off x="4467240" y="2701800"/>
            <a:ext cx="568440" cy="147600"/>
          </a:xfrm>
          <a:custGeom>
            <a:avLst/>
            <a:gdLst/>
            <a:ahLst/>
            <a:rect l="l" t="t" r="r" b="b"/>
            <a:pathLst>
              <a:path w="715" h="187">
                <a:moveTo>
                  <a:pt x="0" y="187"/>
                </a:moveTo>
                <a:lnTo>
                  <a:pt x="133" y="169"/>
                </a:lnTo>
                <a:lnTo>
                  <a:pt x="494" y="171"/>
                </a:lnTo>
                <a:lnTo>
                  <a:pt x="555" y="132"/>
                </a:lnTo>
                <a:lnTo>
                  <a:pt x="548" y="80"/>
                </a:lnTo>
                <a:lnTo>
                  <a:pt x="633" y="27"/>
                </a:lnTo>
                <a:lnTo>
                  <a:pt x="715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49" name=""/>
          <p:cNvSpPr/>
          <p:nvPr/>
        </p:nvSpPr>
        <p:spPr>
          <a:xfrm flipH="1" flipV="1">
            <a:off x="4535640" y="2450880"/>
            <a:ext cx="109440" cy="16020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0" name=""/>
          <p:cNvSpPr/>
          <p:nvPr/>
        </p:nvSpPr>
        <p:spPr>
          <a:xfrm>
            <a:off x="4419720" y="2400480"/>
            <a:ext cx="436320" cy="426960"/>
          </a:xfrm>
          <a:custGeom>
            <a:avLst/>
            <a:gdLst/>
            <a:ahLst/>
            <a:rect l="l" t="t" r="r" b="b"/>
            <a:pathLst>
              <a:path w="552" h="538">
                <a:moveTo>
                  <a:pt x="0" y="0"/>
                </a:moveTo>
                <a:lnTo>
                  <a:pt x="317" y="187"/>
                </a:lnTo>
                <a:lnTo>
                  <a:pt x="374" y="420"/>
                </a:lnTo>
                <a:lnTo>
                  <a:pt x="390" y="431"/>
                </a:lnTo>
                <a:lnTo>
                  <a:pt x="402" y="497"/>
                </a:lnTo>
                <a:lnTo>
                  <a:pt x="424" y="538"/>
                </a:lnTo>
                <a:lnTo>
                  <a:pt x="552" y="52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1" name=""/>
          <p:cNvSpPr/>
          <p:nvPr/>
        </p:nvSpPr>
        <p:spPr>
          <a:xfrm flipV="1">
            <a:off x="4749840" y="2722680"/>
            <a:ext cx="220680" cy="2376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2" name=""/>
          <p:cNvSpPr/>
          <p:nvPr/>
        </p:nvSpPr>
        <p:spPr>
          <a:xfrm flipH="1" flipV="1">
            <a:off x="4789080" y="2646360"/>
            <a:ext cx="11160" cy="16344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3" name=""/>
          <p:cNvSpPr/>
          <p:nvPr/>
        </p:nvSpPr>
        <p:spPr>
          <a:xfrm>
            <a:off x="4632480" y="2376360"/>
            <a:ext cx="153720" cy="73080"/>
          </a:xfrm>
          <a:custGeom>
            <a:avLst/>
            <a:gdLst/>
            <a:ahLst/>
            <a:rect l="l" t="t" r="r" b="b"/>
            <a:pathLst>
              <a:path w="194" h="93">
                <a:moveTo>
                  <a:pt x="0" y="0"/>
                </a:moveTo>
                <a:lnTo>
                  <a:pt x="107" y="60"/>
                </a:lnTo>
                <a:lnTo>
                  <a:pt x="119" y="77"/>
                </a:lnTo>
                <a:lnTo>
                  <a:pt x="194" y="93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4" name=""/>
          <p:cNvSpPr/>
          <p:nvPr/>
        </p:nvSpPr>
        <p:spPr>
          <a:xfrm>
            <a:off x="4705200" y="2370240"/>
            <a:ext cx="93960" cy="60120"/>
          </a:xfrm>
          <a:custGeom>
            <a:avLst/>
            <a:gdLst/>
            <a:ahLst/>
            <a:rect l="l" t="t" r="r" b="b"/>
            <a:pathLst>
              <a:path w="118" h="75">
                <a:moveTo>
                  <a:pt x="0" y="0"/>
                </a:moveTo>
                <a:lnTo>
                  <a:pt x="20" y="62"/>
                </a:lnTo>
                <a:lnTo>
                  <a:pt x="59" y="3"/>
                </a:lnTo>
                <a:lnTo>
                  <a:pt x="25" y="62"/>
                </a:lnTo>
                <a:lnTo>
                  <a:pt x="118" y="21"/>
                </a:lnTo>
                <a:lnTo>
                  <a:pt x="17" y="62"/>
                </a:lnTo>
                <a:lnTo>
                  <a:pt x="116" y="75"/>
                </a:lnTo>
                <a:lnTo>
                  <a:pt x="22" y="59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5" name=""/>
          <p:cNvSpPr/>
          <p:nvPr/>
        </p:nvSpPr>
        <p:spPr>
          <a:xfrm>
            <a:off x="4632480" y="2376360"/>
            <a:ext cx="153720" cy="73080"/>
          </a:xfrm>
          <a:custGeom>
            <a:avLst/>
            <a:gdLst/>
            <a:ahLst/>
            <a:rect l="l" t="t" r="r" b="b"/>
            <a:pathLst>
              <a:path w="194" h="93">
                <a:moveTo>
                  <a:pt x="0" y="0"/>
                </a:moveTo>
                <a:lnTo>
                  <a:pt x="107" y="60"/>
                </a:lnTo>
                <a:lnTo>
                  <a:pt x="119" y="77"/>
                </a:lnTo>
                <a:lnTo>
                  <a:pt x="194" y="93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6" name=""/>
          <p:cNvSpPr/>
          <p:nvPr/>
        </p:nvSpPr>
        <p:spPr>
          <a:xfrm>
            <a:off x="4705200" y="2370240"/>
            <a:ext cx="93960" cy="60120"/>
          </a:xfrm>
          <a:custGeom>
            <a:avLst/>
            <a:gdLst/>
            <a:ahLst/>
            <a:rect l="l" t="t" r="r" b="b"/>
            <a:pathLst>
              <a:path w="118" h="75">
                <a:moveTo>
                  <a:pt x="0" y="0"/>
                </a:moveTo>
                <a:lnTo>
                  <a:pt x="20" y="62"/>
                </a:lnTo>
                <a:lnTo>
                  <a:pt x="59" y="3"/>
                </a:lnTo>
                <a:lnTo>
                  <a:pt x="25" y="62"/>
                </a:lnTo>
                <a:lnTo>
                  <a:pt x="118" y="21"/>
                </a:lnTo>
                <a:lnTo>
                  <a:pt x="17" y="62"/>
                </a:lnTo>
                <a:lnTo>
                  <a:pt x="116" y="75"/>
                </a:lnTo>
                <a:lnTo>
                  <a:pt x="22" y="59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7" name=""/>
          <p:cNvSpPr/>
          <p:nvPr/>
        </p:nvSpPr>
        <p:spPr>
          <a:xfrm>
            <a:off x="4967280" y="2908440"/>
            <a:ext cx="6732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58" name=""/>
          <p:cNvSpPr/>
          <p:nvPr/>
        </p:nvSpPr>
        <p:spPr>
          <a:xfrm>
            <a:off x="4975560" y="2908440"/>
            <a:ext cx="7041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Rio de Janeiro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959" name=""/>
          <p:cNvGrpSpPr/>
          <p:nvPr/>
        </p:nvGrpSpPr>
        <p:grpSpPr>
          <a:xfrm>
            <a:off x="4184640" y="2903400"/>
            <a:ext cx="382320" cy="639720"/>
            <a:chOff x="4184640" y="2903400"/>
            <a:chExt cx="382320" cy="639720"/>
          </a:xfrm>
        </p:grpSpPr>
        <p:sp>
          <p:nvSpPr>
            <p:cNvPr id="12960" name=""/>
            <p:cNvSpPr/>
            <p:nvPr/>
          </p:nvSpPr>
          <p:spPr>
            <a:xfrm>
              <a:off x="4184640" y="3500280"/>
              <a:ext cx="40320" cy="42840"/>
            </a:xfrm>
            <a:custGeom>
              <a:avLst/>
              <a:gdLst/>
              <a:ahLst/>
              <a:rect l="l" t="t" r="r" b="b"/>
              <a:pathLst>
                <a:path w="60" h="60">
                  <a:moveTo>
                    <a:pt x="0" y="28"/>
                  </a:moveTo>
                  <a:lnTo>
                    <a:pt x="28" y="60"/>
                  </a:lnTo>
                  <a:lnTo>
                    <a:pt x="60" y="32"/>
                  </a:lnTo>
                  <a:lnTo>
                    <a:pt x="3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61" name=""/>
            <p:cNvSpPr/>
            <p:nvPr/>
          </p:nvSpPr>
          <p:spPr>
            <a:xfrm>
              <a:off x="4226040" y="3459960"/>
              <a:ext cx="40320" cy="42840"/>
            </a:xfrm>
            <a:custGeom>
              <a:avLst/>
              <a:gdLst/>
              <a:ahLst/>
              <a:rect l="l" t="t" r="r" b="b"/>
              <a:pathLst>
                <a:path w="60" h="62">
                  <a:moveTo>
                    <a:pt x="0" y="30"/>
                  </a:moveTo>
                  <a:lnTo>
                    <a:pt x="28" y="62"/>
                  </a:lnTo>
                  <a:lnTo>
                    <a:pt x="60" y="32"/>
                  </a:lnTo>
                  <a:lnTo>
                    <a:pt x="32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62" name=""/>
            <p:cNvSpPr/>
            <p:nvPr/>
          </p:nvSpPr>
          <p:spPr>
            <a:xfrm>
              <a:off x="4278600" y="3436200"/>
              <a:ext cx="29520" cy="31680"/>
            </a:xfrm>
            <a:custGeom>
              <a:avLst/>
              <a:gdLst/>
              <a:ahLst/>
              <a:rect l="l" t="t" r="r" b="b"/>
              <a:pathLst>
                <a:path w="45" h="46">
                  <a:moveTo>
                    <a:pt x="0" y="4"/>
                  </a:moveTo>
                  <a:lnTo>
                    <a:pt x="2" y="46"/>
                  </a:lnTo>
                  <a:lnTo>
                    <a:pt x="45" y="43"/>
                  </a:lnTo>
                  <a:lnTo>
                    <a:pt x="4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63" name=""/>
            <p:cNvSpPr/>
            <p:nvPr/>
          </p:nvSpPr>
          <p:spPr>
            <a:xfrm>
              <a:off x="4331160" y="3423600"/>
              <a:ext cx="37800" cy="37440"/>
            </a:xfrm>
            <a:custGeom>
              <a:avLst/>
              <a:gdLst/>
              <a:ahLst/>
              <a:rect l="l" t="t" r="r" b="b"/>
              <a:pathLst>
                <a:path w="56" h="54">
                  <a:moveTo>
                    <a:pt x="0" y="15"/>
                  </a:moveTo>
                  <a:lnTo>
                    <a:pt x="15" y="54"/>
                  </a:lnTo>
                  <a:lnTo>
                    <a:pt x="56" y="39"/>
                  </a:lnTo>
                  <a:lnTo>
                    <a:pt x="41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9360" bIns="-9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64" name=""/>
            <p:cNvSpPr/>
            <p:nvPr/>
          </p:nvSpPr>
          <p:spPr>
            <a:xfrm>
              <a:off x="4372920" y="3387240"/>
              <a:ext cx="38880" cy="41760"/>
            </a:xfrm>
            <a:custGeom>
              <a:avLst/>
              <a:gdLst/>
              <a:ahLst/>
              <a:rect l="l" t="t" r="r" b="b"/>
              <a:pathLst>
                <a:path w="57" h="58">
                  <a:moveTo>
                    <a:pt x="0" y="37"/>
                  </a:moveTo>
                  <a:lnTo>
                    <a:pt x="35" y="58"/>
                  </a:lnTo>
                  <a:lnTo>
                    <a:pt x="57" y="21"/>
                  </a:lnTo>
                  <a:lnTo>
                    <a:pt x="21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040" bIns="-5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65" name=""/>
            <p:cNvSpPr/>
            <p:nvPr/>
          </p:nvSpPr>
          <p:spPr>
            <a:xfrm>
              <a:off x="4402800" y="3337560"/>
              <a:ext cx="37800" cy="38520"/>
            </a:xfrm>
            <a:custGeom>
              <a:avLst/>
              <a:gdLst/>
              <a:ahLst/>
              <a:rect l="l" t="t" r="r" b="b"/>
              <a:pathLst>
                <a:path w="57" h="57">
                  <a:moveTo>
                    <a:pt x="0" y="35"/>
                  </a:moveTo>
                  <a:lnTo>
                    <a:pt x="36" y="57"/>
                  </a:lnTo>
                  <a:lnTo>
                    <a:pt x="57" y="21"/>
                  </a:lnTo>
                  <a:lnTo>
                    <a:pt x="22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280" bIns="-8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66" name=""/>
            <p:cNvSpPr/>
            <p:nvPr/>
          </p:nvSpPr>
          <p:spPr>
            <a:xfrm>
              <a:off x="4412160" y="3284640"/>
              <a:ext cx="29520" cy="30600"/>
            </a:xfrm>
            <a:custGeom>
              <a:avLst/>
              <a:gdLst/>
              <a:ahLst/>
              <a:rect l="l" t="t" r="r" b="b"/>
              <a:pathLst>
                <a:path w="44" h="45">
                  <a:moveTo>
                    <a:pt x="1" y="45"/>
                  </a:moveTo>
                  <a:lnTo>
                    <a:pt x="44" y="43"/>
                  </a:lnTo>
                  <a:lnTo>
                    <a:pt x="42" y="0"/>
                  </a:lnTo>
                  <a:lnTo>
                    <a:pt x="0" y="2"/>
                  </a:lnTo>
                  <a:lnTo>
                    <a:pt x="1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200" bIns="-16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67" name=""/>
            <p:cNvSpPr/>
            <p:nvPr/>
          </p:nvSpPr>
          <p:spPr>
            <a:xfrm>
              <a:off x="4402800" y="3220560"/>
              <a:ext cx="36360" cy="34560"/>
            </a:xfrm>
            <a:custGeom>
              <a:avLst/>
              <a:gdLst/>
              <a:ahLst/>
              <a:rect l="l" t="t" r="r" b="b"/>
              <a:pathLst>
                <a:path w="56" h="50">
                  <a:moveTo>
                    <a:pt x="13" y="50"/>
                  </a:moveTo>
                  <a:lnTo>
                    <a:pt x="56" y="48"/>
                  </a:lnTo>
                  <a:lnTo>
                    <a:pt x="56" y="40"/>
                  </a:lnTo>
                  <a:lnTo>
                    <a:pt x="54" y="31"/>
                  </a:lnTo>
                  <a:lnTo>
                    <a:pt x="52" y="29"/>
                  </a:lnTo>
                  <a:lnTo>
                    <a:pt x="36" y="0"/>
                  </a:lnTo>
                  <a:lnTo>
                    <a:pt x="0" y="22"/>
                  </a:lnTo>
                  <a:lnTo>
                    <a:pt x="16" y="50"/>
                  </a:lnTo>
                  <a:lnTo>
                    <a:pt x="34" y="40"/>
                  </a:lnTo>
                  <a:lnTo>
                    <a:pt x="13" y="41"/>
                  </a:lnTo>
                  <a:lnTo>
                    <a:pt x="13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240" bIns="-12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68" name=""/>
            <p:cNvSpPr/>
            <p:nvPr/>
          </p:nvSpPr>
          <p:spPr>
            <a:xfrm>
              <a:off x="4372920" y="3169080"/>
              <a:ext cx="38880" cy="40320"/>
            </a:xfrm>
            <a:custGeom>
              <a:avLst/>
              <a:gdLst/>
              <a:ahLst/>
              <a:rect l="l" t="t" r="r" b="b"/>
              <a:pathLst>
                <a:path w="57" h="58">
                  <a:moveTo>
                    <a:pt x="21" y="58"/>
                  </a:moveTo>
                  <a:lnTo>
                    <a:pt x="57" y="37"/>
                  </a:lnTo>
                  <a:lnTo>
                    <a:pt x="35" y="0"/>
                  </a:lnTo>
                  <a:lnTo>
                    <a:pt x="0" y="21"/>
                  </a:lnTo>
                  <a:lnTo>
                    <a:pt x="21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6480" bIns="-6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69" name=""/>
            <p:cNvSpPr/>
            <p:nvPr/>
          </p:nvSpPr>
          <p:spPr>
            <a:xfrm>
              <a:off x="4371840" y="3111840"/>
              <a:ext cx="32400" cy="37440"/>
            </a:xfrm>
            <a:custGeom>
              <a:avLst/>
              <a:gdLst/>
              <a:ahLst/>
              <a:rect l="l" t="t" r="r" b="b"/>
              <a:pathLst>
                <a:path w="48" h="55">
                  <a:moveTo>
                    <a:pt x="0" y="48"/>
                  </a:moveTo>
                  <a:lnTo>
                    <a:pt x="41" y="55"/>
                  </a:lnTo>
                  <a:lnTo>
                    <a:pt x="48" y="18"/>
                  </a:lnTo>
                  <a:lnTo>
                    <a:pt x="27" y="14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8" y="19"/>
                  </a:lnTo>
                  <a:lnTo>
                    <a:pt x="11" y="0"/>
                  </a:lnTo>
                  <a:lnTo>
                    <a:pt x="9" y="5"/>
                  </a:lnTo>
                  <a:lnTo>
                    <a:pt x="7" y="5"/>
                  </a:lnTo>
                  <a:lnTo>
                    <a:pt x="6" y="14"/>
                  </a:lnTo>
                  <a:lnTo>
                    <a:pt x="7" y="1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9360" bIns="-9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70" name=""/>
            <p:cNvSpPr/>
            <p:nvPr/>
          </p:nvSpPr>
          <p:spPr>
            <a:xfrm>
              <a:off x="4392000" y="3059280"/>
              <a:ext cx="38880" cy="40320"/>
            </a:xfrm>
            <a:custGeom>
              <a:avLst/>
              <a:gdLst/>
              <a:ahLst/>
              <a:rect l="l" t="t" r="r" b="b"/>
              <a:pathLst>
                <a:path w="59" h="57">
                  <a:moveTo>
                    <a:pt x="0" y="37"/>
                  </a:moveTo>
                  <a:lnTo>
                    <a:pt x="38" y="57"/>
                  </a:lnTo>
                  <a:lnTo>
                    <a:pt x="49" y="41"/>
                  </a:lnTo>
                  <a:lnTo>
                    <a:pt x="29" y="30"/>
                  </a:lnTo>
                  <a:lnTo>
                    <a:pt x="45" y="44"/>
                  </a:lnTo>
                  <a:lnTo>
                    <a:pt x="59" y="28"/>
                  </a:lnTo>
                  <a:lnTo>
                    <a:pt x="27" y="0"/>
                  </a:lnTo>
                  <a:lnTo>
                    <a:pt x="13" y="16"/>
                  </a:lnTo>
                  <a:lnTo>
                    <a:pt x="11" y="2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6480" bIns="-6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71" name=""/>
            <p:cNvSpPr/>
            <p:nvPr/>
          </p:nvSpPr>
          <p:spPr>
            <a:xfrm>
              <a:off x="4429800" y="3014640"/>
              <a:ext cx="40320" cy="42840"/>
            </a:xfrm>
            <a:custGeom>
              <a:avLst/>
              <a:gdLst/>
              <a:ahLst/>
              <a:rect l="l" t="t" r="r" b="b"/>
              <a:pathLst>
                <a:path w="61" h="60">
                  <a:moveTo>
                    <a:pt x="0" y="32"/>
                  </a:moveTo>
                  <a:lnTo>
                    <a:pt x="32" y="60"/>
                  </a:lnTo>
                  <a:lnTo>
                    <a:pt x="61" y="28"/>
                  </a:lnTo>
                  <a:lnTo>
                    <a:pt x="29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72" name=""/>
            <p:cNvSpPr/>
            <p:nvPr/>
          </p:nvSpPr>
          <p:spPr>
            <a:xfrm>
              <a:off x="4468680" y="2970000"/>
              <a:ext cx="40320" cy="43200"/>
            </a:xfrm>
            <a:custGeom>
              <a:avLst/>
              <a:gdLst/>
              <a:ahLst/>
              <a:rect l="l" t="t" r="r" b="b"/>
              <a:pathLst>
                <a:path w="61" h="60">
                  <a:moveTo>
                    <a:pt x="0" y="32"/>
                  </a:moveTo>
                  <a:lnTo>
                    <a:pt x="32" y="60"/>
                  </a:lnTo>
                  <a:lnTo>
                    <a:pt x="61" y="28"/>
                  </a:lnTo>
                  <a:lnTo>
                    <a:pt x="29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600" bIns="-3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73" name=""/>
            <p:cNvSpPr/>
            <p:nvPr/>
          </p:nvSpPr>
          <p:spPr>
            <a:xfrm>
              <a:off x="4506840" y="2925360"/>
              <a:ext cx="40320" cy="43200"/>
            </a:xfrm>
            <a:custGeom>
              <a:avLst/>
              <a:gdLst/>
              <a:ahLst/>
              <a:rect l="l" t="t" r="r" b="b"/>
              <a:pathLst>
                <a:path w="61" h="60">
                  <a:moveTo>
                    <a:pt x="0" y="32"/>
                  </a:moveTo>
                  <a:lnTo>
                    <a:pt x="32" y="60"/>
                  </a:lnTo>
                  <a:lnTo>
                    <a:pt x="61" y="28"/>
                  </a:lnTo>
                  <a:lnTo>
                    <a:pt x="29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600" bIns="-3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74" name=""/>
            <p:cNvSpPr/>
            <p:nvPr/>
          </p:nvSpPr>
          <p:spPr>
            <a:xfrm>
              <a:off x="4545720" y="2903400"/>
              <a:ext cx="21240" cy="20520"/>
            </a:xfrm>
            <a:custGeom>
              <a:avLst/>
              <a:gdLst/>
              <a:ahLst/>
              <a:rect l="l" t="t" r="r" b="b"/>
              <a:pathLst>
                <a:path w="32" h="28">
                  <a:moveTo>
                    <a:pt x="0" y="0"/>
                  </a:moveTo>
                  <a:lnTo>
                    <a:pt x="32" y="28"/>
                  </a:lnTo>
                  <a:lnTo>
                    <a:pt x="32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975" name=""/>
          <p:cNvSpPr/>
          <p:nvPr/>
        </p:nvSpPr>
        <p:spPr>
          <a:xfrm>
            <a:off x="3641760" y="1760400"/>
            <a:ext cx="111240" cy="115920"/>
          </a:xfrm>
          <a:prstGeom prst="rect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76" name=""/>
          <p:cNvSpPr/>
          <p:nvPr/>
        </p:nvSpPr>
        <p:spPr>
          <a:xfrm>
            <a:off x="3616200" y="1844640"/>
            <a:ext cx="249480" cy="176400"/>
          </a:xfrm>
          <a:prstGeom prst="rect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77" name=""/>
          <p:cNvSpPr/>
          <p:nvPr/>
        </p:nvSpPr>
        <p:spPr>
          <a:xfrm>
            <a:off x="3641760" y="1760400"/>
            <a:ext cx="111240" cy="115920"/>
          </a:xfrm>
          <a:prstGeom prst="rect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78" name=""/>
          <p:cNvSpPr/>
          <p:nvPr/>
        </p:nvSpPr>
        <p:spPr>
          <a:xfrm>
            <a:off x="3616200" y="1844640"/>
            <a:ext cx="249480" cy="176400"/>
          </a:xfrm>
          <a:prstGeom prst="rect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79" name=""/>
          <p:cNvSpPr/>
          <p:nvPr/>
        </p:nvSpPr>
        <p:spPr>
          <a:xfrm>
            <a:off x="3824280" y="1719360"/>
            <a:ext cx="112680" cy="11412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0" name=""/>
          <p:cNvSpPr/>
          <p:nvPr/>
        </p:nvSpPr>
        <p:spPr>
          <a:xfrm>
            <a:off x="3801960" y="1803240"/>
            <a:ext cx="246240" cy="17496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1" name=""/>
          <p:cNvSpPr/>
          <p:nvPr/>
        </p:nvSpPr>
        <p:spPr>
          <a:xfrm>
            <a:off x="3824280" y="1719360"/>
            <a:ext cx="112680" cy="11412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2" name=""/>
          <p:cNvSpPr/>
          <p:nvPr/>
        </p:nvSpPr>
        <p:spPr>
          <a:xfrm>
            <a:off x="3801960" y="1803240"/>
            <a:ext cx="246240" cy="17496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3" name=""/>
          <p:cNvSpPr/>
          <p:nvPr/>
        </p:nvSpPr>
        <p:spPr>
          <a:xfrm>
            <a:off x="3476520" y="2192400"/>
            <a:ext cx="109800" cy="11592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4" name=""/>
          <p:cNvSpPr/>
          <p:nvPr/>
        </p:nvSpPr>
        <p:spPr>
          <a:xfrm>
            <a:off x="3449520" y="2276640"/>
            <a:ext cx="249480" cy="17604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5" name=""/>
          <p:cNvSpPr/>
          <p:nvPr/>
        </p:nvSpPr>
        <p:spPr>
          <a:xfrm>
            <a:off x="3476520" y="2192400"/>
            <a:ext cx="109800" cy="11592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6" name=""/>
          <p:cNvSpPr/>
          <p:nvPr/>
        </p:nvSpPr>
        <p:spPr>
          <a:xfrm>
            <a:off x="3449520" y="2276640"/>
            <a:ext cx="249480" cy="17604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7" name=""/>
          <p:cNvSpPr/>
          <p:nvPr/>
        </p:nvSpPr>
        <p:spPr>
          <a:xfrm>
            <a:off x="4334040" y="1114560"/>
            <a:ext cx="614160" cy="28728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8" name=""/>
          <p:cNvSpPr/>
          <p:nvPr/>
        </p:nvSpPr>
        <p:spPr>
          <a:xfrm>
            <a:off x="4461120" y="1116000"/>
            <a:ext cx="33480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Gaspart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89" name=""/>
          <p:cNvSpPr/>
          <p:nvPr/>
        </p:nvSpPr>
        <p:spPr>
          <a:xfrm>
            <a:off x="4394160" y="1198440"/>
            <a:ext cx="48708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5 Northeast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90" name=""/>
          <p:cNvSpPr/>
          <p:nvPr/>
        </p:nvSpPr>
        <p:spPr>
          <a:xfrm>
            <a:off x="4383360" y="1281240"/>
            <a:ext cx="21672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State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91" name=""/>
          <p:cNvSpPr/>
          <p:nvPr/>
        </p:nvSpPr>
        <p:spPr>
          <a:xfrm>
            <a:off x="4618080" y="1281240"/>
            <a:ext cx="25596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LDC’s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992" name=""/>
          <p:cNvGrpSpPr/>
          <p:nvPr/>
        </p:nvGrpSpPr>
        <p:grpSpPr>
          <a:xfrm>
            <a:off x="4086360" y="2424240"/>
            <a:ext cx="625320" cy="199080"/>
            <a:chOff x="4086360" y="2424240"/>
            <a:chExt cx="625320" cy="199080"/>
          </a:xfrm>
        </p:grpSpPr>
        <p:sp>
          <p:nvSpPr>
            <p:cNvPr id="12993" name=""/>
            <p:cNvSpPr/>
            <p:nvPr/>
          </p:nvSpPr>
          <p:spPr>
            <a:xfrm>
              <a:off x="4086360" y="2425680"/>
              <a:ext cx="625320" cy="195480"/>
            </a:xfrm>
            <a:prstGeom prst="rect">
              <a:avLst/>
            </a:prstGeom>
            <a:solidFill>
              <a:srgbClr val="ffffff"/>
            </a:solidFill>
            <a:ln w="126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94" name=""/>
            <p:cNvSpPr/>
            <p:nvPr/>
          </p:nvSpPr>
          <p:spPr>
            <a:xfrm>
              <a:off x="4097160" y="2424240"/>
              <a:ext cx="300240" cy="1069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7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Elektro</a:t>
              </a:r>
              <a:endParaRPr b="0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95" name=""/>
            <p:cNvSpPr/>
            <p:nvPr/>
          </p:nvSpPr>
          <p:spPr>
            <a:xfrm>
              <a:off x="4427640" y="2424240"/>
              <a:ext cx="266040" cy="1069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7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Power</a:t>
              </a:r>
              <a:endParaRPr b="0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96" name=""/>
            <p:cNvSpPr/>
            <p:nvPr/>
          </p:nvSpPr>
          <p:spPr>
            <a:xfrm>
              <a:off x="4162320" y="2516400"/>
              <a:ext cx="496800" cy="1069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7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Distribution</a:t>
              </a:r>
              <a:endParaRPr b="0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997" name=""/>
          <p:cNvSpPr/>
          <p:nvPr/>
        </p:nvSpPr>
        <p:spPr>
          <a:xfrm>
            <a:off x="3419640" y="2984400"/>
            <a:ext cx="614160" cy="28584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98" name=""/>
          <p:cNvSpPr/>
          <p:nvPr/>
        </p:nvSpPr>
        <p:spPr>
          <a:xfrm>
            <a:off x="3549600" y="2998800"/>
            <a:ext cx="33480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Gaspart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99" name=""/>
          <p:cNvSpPr/>
          <p:nvPr/>
        </p:nvSpPr>
        <p:spPr>
          <a:xfrm>
            <a:off x="3553920" y="3081240"/>
            <a:ext cx="32472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 South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0" name=""/>
          <p:cNvSpPr/>
          <p:nvPr/>
        </p:nvSpPr>
        <p:spPr>
          <a:xfrm>
            <a:off x="3474000" y="3162240"/>
            <a:ext cx="24156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State 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1" name=""/>
          <p:cNvSpPr/>
          <p:nvPr/>
        </p:nvSpPr>
        <p:spPr>
          <a:xfrm>
            <a:off x="3706560" y="3162240"/>
            <a:ext cx="25596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LDC’s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2" name=""/>
          <p:cNvSpPr/>
          <p:nvPr/>
        </p:nvSpPr>
        <p:spPr>
          <a:xfrm>
            <a:off x="5018040" y="2305080"/>
            <a:ext cx="461880" cy="21888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3" name=""/>
          <p:cNvSpPr/>
          <p:nvPr/>
        </p:nvSpPr>
        <p:spPr>
          <a:xfrm>
            <a:off x="5065200" y="2314440"/>
            <a:ext cx="37404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CEG/RIO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4" name=""/>
          <p:cNvSpPr/>
          <p:nvPr/>
        </p:nvSpPr>
        <p:spPr>
          <a:xfrm>
            <a:off x="5079600" y="2397240"/>
            <a:ext cx="5004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5" name=""/>
          <p:cNvSpPr/>
          <p:nvPr/>
        </p:nvSpPr>
        <p:spPr>
          <a:xfrm>
            <a:off x="5154480" y="2397240"/>
            <a:ext cx="25596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LDC’s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6" name=""/>
          <p:cNvSpPr/>
          <p:nvPr/>
        </p:nvSpPr>
        <p:spPr>
          <a:xfrm>
            <a:off x="3705120" y="2300400"/>
            <a:ext cx="3970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7" name=""/>
          <p:cNvSpPr/>
          <p:nvPr/>
        </p:nvSpPr>
        <p:spPr>
          <a:xfrm>
            <a:off x="3736080" y="2300400"/>
            <a:ext cx="3808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450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8" name=""/>
          <p:cNvSpPr/>
          <p:nvPr/>
        </p:nvSpPr>
        <p:spPr>
          <a:xfrm>
            <a:off x="4098960" y="1795320"/>
            <a:ext cx="39672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09" name=""/>
          <p:cNvSpPr/>
          <p:nvPr/>
        </p:nvSpPr>
        <p:spPr>
          <a:xfrm>
            <a:off x="4129920" y="1797120"/>
            <a:ext cx="3808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480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0" name=""/>
          <p:cNvSpPr/>
          <p:nvPr/>
        </p:nvSpPr>
        <p:spPr>
          <a:xfrm>
            <a:off x="4432320" y="2128680"/>
            <a:ext cx="45396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1" name=""/>
          <p:cNvSpPr/>
          <p:nvPr/>
        </p:nvSpPr>
        <p:spPr>
          <a:xfrm>
            <a:off x="4463280" y="2130480"/>
            <a:ext cx="4377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1000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2" name=""/>
          <p:cNvSpPr/>
          <p:nvPr/>
        </p:nvSpPr>
        <p:spPr>
          <a:xfrm>
            <a:off x="5335560" y="1862280"/>
            <a:ext cx="3970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3" name=""/>
          <p:cNvSpPr/>
          <p:nvPr/>
        </p:nvSpPr>
        <p:spPr>
          <a:xfrm>
            <a:off x="5366520" y="1863720"/>
            <a:ext cx="3808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450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4" name=""/>
          <p:cNvSpPr/>
          <p:nvPr/>
        </p:nvSpPr>
        <p:spPr>
          <a:xfrm>
            <a:off x="5688000" y="1604880"/>
            <a:ext cx="419040" cy="12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5" name=""/>
          <p:cNvSpPr/>
          <p:nvPr/>
        </p:nvSpPr>
        <p:spPr>
          <a:xfrm>
            <a:off x="5705280" y="1606680"/>
            <a:ext cx="4320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Salvador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6" name=""/>
          <p:cNvSpPr/>
          <p:nvPr/>
        </p:nvSpPr>
        <p:spPr>
          <a:xfrm>
            <a:off x="5529240" y="1649520"/>
            <a:ext cx="157320" cy="158760"/>
          </a:xfrm>
          <a:custGeom>
            <a:avLst/>
            <a:gdLst/>
            <a:ahLst/>
            <a:rect l="l" t="t" r="r" b="b"/>
            <a:pathLst>
              <a:path w="198" h="201">
                <a:moveTo>
                  <a:pt x="96" y="0"/>
                </a:moveTo>
                <a:lnTo>
                  <a:pt x="119" y="80"/>
                </a:lnTo>
                <a:lnTo>
                  <a:pt x="198" y="79"/>
                </a:lnTo>
                <a:lnTo>
                  <a:pt x="134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6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7" name=""/>
          <p:cNvSpPr/>
          <p:nvPr/>
        </p:nvSpPr>
        <p:spPr>
          <a:xfrm>
            <a:off x="5529240" y="1649520"/>
            <a:ext cx="157320" cy="158760"/>
          </a:xfrm>
          <a:custGeom>
            <a:avLst/>
            <a:gdLst/>
            <a:ahLst/>
            <a:rect l="l" t="t" r="r" b="b"/>
            <a:pathLst>
              <a:path w="198" h="201">
                <a:moveTo>
                  <a:pt x="96" y="0"/>
                </a:moveTo>
                <a:lnTo>
                  <a:pt x="119" y="80"/>
                </a:lnTo>
                <a:lnTo>
                  <a:pt x="198" y="79"/>
                </a:lnTo>
                <a:lnTo>
                  <a:pt x="134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6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8" name=""/>
          <p:cNvSpPr/>
          <p:nvPr/>
        </p:nvSpPr>
        <p:spPr>
          <a:xfrm>
            <a:off x="5529240" y="1649520"/>
            <a:ext cx="157320" cy="158760"/>
          </a:xfrm>
          <a:custGeom>
            <a:avLst/>
            <a:gdLst/>
            <a:ahLst/>
            <a:rect l="l" t="t" r="r" b="b"/>
            <a:pathLst>
              <a:path w="198" h="201">
                <a:moveTo>
                  <a:pt x="96" y="0"/>
                </a:moveTo>
                <a:lnTo>
                  <a:pt x="119" y="80"/>
                </a:lnTo>
                <a:lnTo>
                  <a:pt x="198" y="79"/>
                </a:lnTo>
                <a:lnTo>
                  <a:pt x="134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6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19" name=""/>
          <p:cNvSpPr/>
          <p:nvPr/>
        </p:nvSpPr>
        <p:spPr>
          <a:xfrm>
            <a:off x="5529240" y="1649520"/>
            <a:ext cx="157320" cy="158760"/>
          </a:xfrm>
          <a:custGeom>
            <a:avLst/>
            <a:gdLst/>
            <a:ahLst/>
            <a:rect l="l" t="t" r="r" b="b"/>
            <a:pathLst>
              <a:path w="198" h="201">
                <a:moveTo>
                  <a:pt x="96" y="0"/>
                </a:moveTo>
                <a:lnTo>
                  <a:pt x="119" y="80"/>
                </a:lnTo>
                <a:lnTo>
                  <a:pt x="198" y="79"/>
                </a:lnTo>
                <a:lnTo>
                  <a:pt x="134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6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020" name=""/>
          <p:cNvGrpSpPr/>
          <p:nvPr/>
        </p:nvGrpSpPr>
        <p:grpSpPr>
          <a:xfrm>
            <a:off x="3722760" y="2873520"/>
            <a:ext cx="242640" cy="104400"/>
            <a:chOff x="3722760" y="2873520"/>
            <a:chExt cx="242640" cy="104400"/>
          </a:xfrm>
        </p:grpSpPr>
        <p:sp>
          <p:nvSpPr>
            <p:cNvPr id="13021" name=""/>
            <p:cNvSpPr/>
            <p:nvPr/>
          </p:nvSpPr>
          <p:spPr>
            <a:xfrm flipV="1">
              <a:off x="3722760" y="2912760"/>
              <a:ext cx="163440" cy="65160"/>
            </a:xfrm>
            <a:prstGeom prst="line">
              <a:avLst/>
            </a:prstGeom>
            <a:ln w="792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022" name=""/>
            <p:cNvSpPr/>
            <p:nvPr/>
          </p:nvSpPr>
          <p:spPr>
            <a:xfrm>
              <a:off x="3865680" y="2873520"/>
              <a:ext cx="99720" cy="82440"/>
            </a:xfrm>
            <a:custGeom>
              <a:avLst/>
              <a:gdLst/>
              <a:ahLst/>
              <a:rect l="l" t="t" r="r" b="b"/>
              <a:pathLst>
                <a:path w="126" h="103">
                  <a:moveTo>
                    <a:pt x="42" y="103"/>
                  </a:moveTo>
                  <a:lnTo>
                    <a:pt x="126" y="10"/>
                  </a:lnTo>
                  <a:lnTo>
                    <a:pt x="0" y="0"/>
                  </a:lnTo>
                  <a:lnTo>
                    <a:pt x="42" y="10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5640" bIns="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023" name=""/>
          <p:cNvGrpSpPr/>
          <p:nvPr/>
        </p:nvGrpSpPr>
        <p:grpSpPr>
          <a:xfrm>
            <a:off x="3502080" y="1717560"/>
            <a:ext cx="119160" cy="87480"/>
            <a:chOff x="3502080" y="1717560"/>
            <a:chExt cx="119160" cy="87480"/>
          </a:xfrm>
        </p:grpSpPr>
        <p:sp>
          <p:nvSpPr>
            <p:cNvPr id="13024" name=""/>
            <p:cNvSpPr/>
            <p:nvPr/>
          </p:nvSpPr>
          <p:spPr>
            <a:xfrm>
              <a:off x="3502080" y="1724040"/>
              <a:ext cx="49320" cy="33480"/>
            </a:xfrm>
            <a:prstGeom prst="line">
              <a:avLst/>
            </a:prstGeom>
            <a:ln w="792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025" name=""/>
            <p:cNvSpPr/>
            <p:nvPr/>
          </p:nvSpPr>
          <p:spPr>
            <a:xfrm>
              <a:off x="3522600" y="1717560"/>
              <a:ext cx="98640" cy="87480"/>
            </a:xfrm>
            <a:custGeom>
              <a:avLst/>
              <a:gdLst/>
              <a:ahLst/>
              <a:rect l="l" t="t" r="r" b="b"/>
              <a:pathLst>
                <a:path w="123" h="111">
                  <a:moveTo>
                    <a:pt x="0" y="93"/>
                  </a:moveTo>
                  <a:lnTo>
                    <a:pt x="123" y="111"/>
                  </a:lnTo>
                  <a:lnTo>
                    <a:pt x="62" y="0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026" name=""/>
          <p:cNvGrpSpPr/>
          <p:nvPr/>
        </p:nvGrpSpPr>
        <p:grpSpPr>
          <a:xfrm>
            <a:off x="4621320" y="1414440"/>
            <a:ext cx="183960" cy="95400"/>
            <a:chOff x="4621320" y="1414440"/>
            <a:chExt cx="183960" cy="95400"/>
          </a:xfrm>
        </p:grpSpPr>
        <p:sp>
          <p:nvSpPr>
            <p:cNvPr id="13027" name=""/>
            <p:cNvSpPr/>
            <p:nvPr/>
          </p:nvSpPr>
          <p:spPr>
            <a:xfrm>
              <a:off x="4621320" y="1414440"/>
              <a:ext cx="106200" cy="55440"/>
            </a:xfrm>
            <a:prstGeom prst="line">
              <a:avLst/>
            </a:prstGeom>
            <a:ln w="792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028" name=""/>
            <p:cNvSpPr/>
            <p:nvPr/>
          </p:nvSpPr>
          <p:spPr>
            <a:xfrm>
              <a:off x="4703760" y="1428840"/>
              <a:ext cx="101520" cy="81000"/>
            </a:xfrm>
            <a:custGeom>
              <a:avLst/>
              <a:gdLst/>
              <a:ahLst/>
              <a:rect l="l" t="t" r="r" b="b"/>
              <a:pathLst>
                <a:path w="126" h="101">
                  <a:moveTo>
                    <a:pt x="0" y="99"/>
                  </a:moveTo>
                  <a:lnTo>
                    <a:pt x="126" y="101"/>
                  </a:lnTo>
                  <a:lnTo>
                    <a:pt x="51" y="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200" bIns="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029" name=""/>
          <p:cNvSpPr/>
          <p:nvPr/>
        </p:nvSpPr>
        <p:spPr>
          <a:xfrm>
            <a:off x="4954680" y="1512720"/>
            <a:ext cx="207720" cy="9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0" name=""/>
          <p:cNvSpPr/>
          <p:nvPr/>
        </p:nvSpPr>
        <p:spPr>
          <a:xfrm>
            <a:off x="4988160" y="1514520"/>
            <a:ext cx="20808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Bahia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1" name=""/>
          <p:cNvSpPr/>
          <p:nvPr/>
        </p:nvSpPr>
        <p:spPr>
          <a:xfrm>
            <a:off x="2506680" y="1708200"/>
            <a:ext cx="611280" cy="19836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2" name=""/>
          <p:cNvSpPr/>
          <p:nvPr/>
        </p:nvSpPr>
        <p:spPr>
          <a:xfrm>
            <a:off x="2568240" y="1706400"/>
            <a:ext cx="47736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Transredes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3" name=""/>
          <p:cNvSpPr/>
          <p:nvPr/>
        </p:nvSpPr>
        <p:spPr>
          <a:xfrm>
            <a:off x="2572920" y="1787400"/>
            <a:ext cx="46764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3,093 Miles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4" name=""/>
          <p:cNvSpPr/>
          <p:nvPr/>
        </p:nvSpPr>
        <p:spPr>
          <a:xfrm>
            <a:off x="5153040" y="2624040"/>
            <a:ext cx="111240" cy="11592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5" name=""/>
          <p:cNvSpPr/>
          <p:nvPr/>
        </p:nvSpPr>
        <p:spPr>
          <a:xfrm>
            <a:off x="5127480" y="2706840"/>
            <a:ext cx="249480" cy="17604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6" name=""/>
          <p:cNvSpPr/>
          <p:nvPr/>
        </p:nvSpPr>
        <p:spPr>
          <a:xfrm>
            <a:off x="5153040" y="2624040"/>
            <a:ext cx="111240" cy="11592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7" name=""/>
          <p:cNvSpPr/>
          <p:nvPr/>
        </p:nvSpPr>
        <p:spPr>
          <a:xfrm>
            <a:off x="5127480" y="2706840"/>
            <a:ext cx="249480" cy="17604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8" name=""/>
          <p:cNvSpPr/>
          <p:nvPr/>
        </p:nvSpPr>
        <p:spPr>
          <a:xfrm>
            <a:off x="4923000" y="2695680"/>
            <a:ext cx="15696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6" y="0"/>
                </a:moveTo>
                <a:lnTo>
                  <a:pt x="119" y="80"/>
                </a:lnTo>
                <a:lnTo>
                  <a:pt x="197" y="79"/>
                </a:lnTo>
                <a:lnTo>
                  <a:pt x="133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5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39" name=""/>
          <p:cNvSpPr/>
          <p:nvPr/>
        </p:nvSpPr>
        <p:spPr>
          <a:xfrm>
            <a:off x="4923000" y="2695680"/>
            <a:ext cx="15696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6" y="0"/>
                </a:moveTo>
                <a:lnTo>
                  <a:pt x="119" y="80"/>
                </a:lnTo>
                <a:lnTo>
                  <a:pt x="197" y="79"/>
                </a:lnTo>
                <a:lnTo>
                  <a:pt x="133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5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0" name=""/>
          <p:cNvSpPr/>
          <p:nvPr/>
        </p:nvSpPr>
        <p:spPr>
          <a:xfrm>
            <a:off x="4923000" y="2695680"/>
            <a:ext cx="15696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6" y="0"/>
                </a:moveTo>
                <a:lnTo>
                  <a:pt x="119" y="80"/>
                </a:lnTo>
                <a:lnTo>
                  <a:pt x="197" y="79"/>
                </a:lnTo>
                <a:lnTo>
                  <a:pt x="133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5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1" name=""/>
          <p:cNvSpPr/>
          <p:nvPr/>
        </p:nvSpPr>
        <p:spPr>
          <a:xfrm>
            <a:off x="4923000" y="2695680"/>
            <a:ext cx="156960" cy="160200"/>
          </a:xfrm>
          <a:custGeom>
            <a:avLst/>
            <a:gdLst/>
            <a:ahLst/>
            <a:rect l="l" t="t" r="r" b="b"/>
            <a:pathLst>
              <a:path w="197" h="201">
                <a:moveTo>
                  <a:pt x="96" y="0"/>
                </a:moveTo>
                <a:lnTo>
                  <a:pt x="119" y="80"/>
                </a:lnTo>
                <a:lnTo>
                  <a:pt x="197" y="79"/>
                </a:lnTo>
                <a:lnTo>
                  <a:pt x="133" y="123"/>
                </a:lnTo>
                <a:lnTo>
                  <a:pt x="160" y="201"/>
                </a:lnTo>
                <a:lnTo>
                  <a:pt x="96" y="148"/>
                </a:lnTo>
                <a:lnTo>
                  <a:pt x="39" y="201"/>
                </a:lnTo>
                <a:lnTo>
                  <a:pt x="65" y="123"/>
                </a:lnTo>
                <a:lnTo>
                  <a:pt x="0" y="79"/>
                </a:lnTo>
                <a:lnTo>
                  <a:pt x="78" y="80"/>
                </a:lnTo>
                <a:lnTo>
                  <a:pt x="96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2" name=""/>
          <p:cNvSpPr/>
          <p:nvPr/>
        </p:nvSpPr>
        <p:spPr>
          <a:xfrm>
            <a:off x="5394240" y="2752560"/>
            <a:ext cx="452520" cy="12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3" name=""/>
          <p:cNvSpPr/>
          <p:nvPr/>
        </p:nvSpPr>
        <p:spPr>
          <a:xfrm>
            <a:off x="5425200" y="2752560"/>
            <a:ext cx="4377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1000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4" name=""/>
          <p:cNvSpPr/>
          <p:nvPr/>
        </p:nvSpPr>
        <p:spPr>
          <a:xfrm>
            <a:off x="1495440" y="4592520"/>
            <a:ext cx="152280" cy="227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5" name=""/>
          <p:cNvSpPr/>
          <p:nvPr/>
        </p:nvSpPr>
        <p:spPr>
          <a:xfrm>
            <a:off x="1495440" y="4592520"/>
            <a:ext cx="152280" cy="227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6" name=""/>
          <p:cNvSpPr/>
          <p:nvPr/>
        </p:nvSpPr>
        <p:spPr>
          <a:xfrm>
            <a:off x="1382760" y="3949560"/>
            <a:ext cx="33012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7" name=""/>
          <p:cNvSpPr/>
          <p:nvPr/>
        </p:nvSpPr>
        <p:spPr>
          <a:xfrm>
            <a:off x="1460520" y="3989520"/>
            <a:ext cx="212760" cy="9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8" name=""/>
          <p:cNvSpPr/>
          <p:nvPr/>
        </p:nvSpPr>
        <p:spPr>
          <a:xfrm>
            <a:off x="1485360" y="3992400"/>
            <a:ext cx="22932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CHILE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49" name=""/>
          <p:cNvSpPr/>
          <p:nvPr/>
        </p:nvSpPr>
        <p:spPr>
          <a:xfrm>
            <a:off x="1382760" y="3949560"/>
            <a:ext cx="330120" cy="158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0" name=""/>
          <p:cNvSpPr/>
          <p:nvPr/>
        </p:nvSpPr>
        <p:spPr>
          <a:xfrm>
            <a:off x="1460520" y="3989520"/>
            <a:ext cx="212760" cy="9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1" name=""/>
          <p:cNvSpPr/>
          <p:nvPr/>
        </p:nvSpPr>
        <p:spPr>
          <a:xfrm>
            <a:off x="1485360" y="3992400"/>
            <a:ext cx="22932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CHILE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2" name=""/>
          <p:cNvSpPr/>
          <p:nvPr/>
        </p:nvSpPr>
        <p:spPr>
          <a:xfrm>
            <a:off x="270000" y="3219480"/>
            <a:ext cx="1850760" cy="2449440"/>
          </a:xfrm>
          <a:prstGeom prst="rect">
            <a:avLst/>
          </a:prstGeom>
          <a:solidFill>
            <a:srgbClr val="919191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3" name=""/>
          <p:cNvSpPr/>
          <p:nvPr/>
        </p:nvSpPr>
        <p:spPr>
          <a:xfrm>
            <a:off x="241200" y="3192480"/>
            <a:ext cx="1841760" cy="243828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4" name=""/>
          <p:cNvSpPr/>
          <p:nvPr/>
        </p:nvSpPr>
        <p:spPr>
          <a:xfrm>
            <a:off x="501480" y="4237200"/>
            <a:ext cx="803520" cy="334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5" name=""/>
          <p:cNvSpPr/>
          <p:nvPr/>
        </p:nvSpPr>
        <p:spPr>
          <a:xfrm>
            <a:off x="606240" y="4379760"/>
            <a:ext cx="6418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Power Plants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6" name=""/>
          <p:cNvSpPr/>
          <p:nvPr/>
        </p:nvSpPr>
        <p:spPr>
          <a:xfrm>
            <a:off x="593640" y="4487760"/>
            <a:ext cx="619200" cy="1800"/>
          </a:xfrm>
          <a:prstGeom prst="line">
            <a:avLst/>
          </a:prstGeom>
          <a:ln w="14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7" name=""/>
          <p:cNvSpPr/>
          <p:nvPr/>
        </p:nvSpPr>
        <p:spPr>
          <a:xfrm>
            <a:off x="592200" y="4484520"/>
            <a:ext cx="622080" cy="648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8" name=""/>
          <p:cNvSpPr/>
          <p:nvPr/>
        </p:nvSpPr>
        <p:spPr>
          <a:xfrm>
            <a:off x="423720" y="4710240"/>
            <a:ext cx="39960" cy="3960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59" name=""/>
          <p:cNvSpPr/>
          <p:nvPr/>
        </p:nvSpPr>
        <p:spPr>
          <a:xfrm>
            <a:off x="412920" y="4745160"/>
            <a:ext cx="102960" cy="6660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0" name=""/>
          <p:cNvSpPr/>
          <p:nvPr/>
        </p:nvSpPr>
        <p:spPr>
          <a:xfrm>
            <a:off x="423720" y="4710240"/>
            <a:ext cx="39960" cy="3960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1" name=""/>
          <p:cNvSpPr/>
          <p:nvPr/>
        </p:nvSpPr>
        <p:spPr>
          <a:xfrm>
            <a:off x="412920" y="4745160"/>
            <a:ext cx="102960" cy="6660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2" name=""/>
          <p:cNvSpPr/>
          <p:nvPr/>
        </p:nvSpPr>
        <p:spPr>
          <a:xfrm>
            <a:off x="422280" y="4548240"/>
            <a:ext cx="42840" cy="42840"/>
          </a:xfrm>
          <a:prstGeom prst="rect">
            <a:avLst/>
          </a:prstGeom>
          <a:solidFill>
            <a:srgbClr val="ffe80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3" name=""/>
          <p:cNvSpPr/>
          <p:nvPr/>
        </p:nvSpPr>
        <p:spPr>
          <a:xfrm>
            <a:off x="411120" y="4583160"/>
            <a:ext cx="106560" cy="71280"/>
          </a:xfrm>
          <a:prstGeom prst="rect">
            <a:avLst/>
          </a:prstGeom>
          <a:solidFill>
            <a:srgbClr val="ffe80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4" name=""/>
          <p:cNvSpPr/>
          <p:nvPr/>
        </p:nvSpPr>
        <p:spPr>
          <a:xfrm>
            <a:off x="422280" y="4548240"/>
            <a:ext cx="42840" cy="42840"/>
          </a:xfrm>
          <a:prstGeom prst="rect">
            <a:avLst/>
          </a:prstGeom>
          <a:solidFill>
            <a:srgbClr val="ffe80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5" name=""/>
          <p:cNvSpPr/>
          <p:nvPr/>
        </p:nvSpPr>
        <p:spPr>
          <a:xfrm>
            <a:off x="411120" y="4583160"/>
            <a:ext cx="106560" cy="71280"/>
          </a:xfrm>
          <a:prstGeom prst="rect">
            <a:avLst/>
          </a:prstGeom>
          <a:solidFill>
            <a:srgbClr val="ffe80f"/>
          </a:solidFill>
          <a:ln w="792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6" name=""/>
          <p:cNvSpPr/>
          <p:nvPr/>
        </p:nvSpPr>
        <p:spPr>
          <a:xfrm>
            <a:off x="352440" y="3549600"/>
            <a:ext cx="200160" cy="2232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7" name=""/>
          <p:cNvSpPr/>
          <p:nvPr/>
        </p:nvSpPr>
        <p:spPr>
          <a:xfrm>
            <a:off x="501480" y="3225960"/>
            <a:ext cx="1521000" cy="82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8" name=""/>
          <p:cNvSpPr/>
          <p:nvPr/>
        </p:nvSpPr>
        <p:spPr>
          <a:xfrm>
            <a:off x="616680" y="3319560"/>
            <a:ext cx="8575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Marketing Offices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69" name=""/>
          <p:cNvSpPr/>
          <p:nvPr/>
        </p:nvSpPr>
        <p:spPr>
          <a:xfrm>
            <a:off x="600480" y="3502080"/>
            <a:ext cx="61344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Pipeline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0" name=""/>
          <p:cNvSpPr/>
          <p:nvPr/>
        </p:nvSpPr>
        <p:spPr>
          <a:xfrm>
            <a:off x="587880" y="3684600"/>
            <a:ext cx="139644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Pipeline in Construction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1" name=""/>
          <p:cNvSpPr/>
          <p:nvPr/>
        </p:nvSpPr>
        <p:spPr>
          <a:xfrm>
            <a:off x="593280" y="3867120"/>
            <a:ext cx="13852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Existing Third Party Pipeline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2" name=""/>
          <p:cNvSpPr/>
          <p:nvPr/>
        </p:nvSpPr>
        <p:spPr>
          <a:xfrm>
            <a:off x="392040" y="3305160"/>
            <a:ext cx="128520" cy="123840"/>
          </a:xfrm>
          <a:custGeom>
            <a:avLst/>
            <a:gdLst/>
            <a:ahLst/>
            <a:rect l="l" t="t" r="r" b="b"/>
            <a:pathLst>
              <a:path w="164" h="157">
                <a:moveTo>
                  <a:pt x="82" y="0"/>
                </a:moveTo>
                <a:lnTo>
                  <a:pt x="62" y="61"/>
                </a:lnTo>
                <a:lnTo>
                  <a:pt x="0" y="61"/>
                </a:lnTo>
                <a:lnTo>
                  <a:pt x="52" y="98"/>
                </a:lnTo>
                <a:lnTo>
                  <a:pt x="32" y="157"/>
                </a:lnTo>
                <a:lnTo>
                  <a:pt x="82" y="122"/>
                </a:lnTo>
                <a:lnTo>
                  <a:pt x="132" y="157"/>
                </a:lnTo>
                <a:lnTo>
                  <a:pt x="112" y="98"/>
                </a:lnTo>
                <a:lnTo>
                  <a:pt x="164" y="61"/>
                </a:lnTo>
                <a:lnTo>
                  <a:pt x="102" y="61"/>
                </a:lnTo>
                <a:lnTo>
                  <a:pt x="82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3" name=""/>
          <p:cNvSpPr/>
          <p:nvPr/>
        </p:nvSpPr>
        <p:spPr>
          <a:xfrm>
            <a:off x="501480" y="4451400"/>
            <a:ext cx="1148040" cy="63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4" name=""/>
          <p:cNvSpPr/>
          <p:nvPr/>
        </p:nvSpPr>
        <p:spPr>
          <a:xfrm>
            <a:off x="617400" y="4546440"/>
            <a:ext cx="6019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 Operation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5" name=""/>
          <p:cNvSpPr/>
          <p:nvPr/>
        </p:nvSpPr>
        <p:spPr>
          <a:xfrm>
            <a:off x="616680" y="4729320"/>
            <a:ext cx="9651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Under Development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6" name=""/>
          <p:cNvSpPr/>
          <p:nvPr/>
        </p:nvSpPr>
        <p:spPr>
          <a:xfrm>
            <a:off x="409680" y="4211640"/>
            <a:ext cx="102960" cy="68400"/>
          </a:xfrm>
          <a:prstGeom prst="rect">
            <a:avLst/>
          </a:prstGeom>
          <a:solidFill>
            <a:srgbClr val="0091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7" name=""/>
          <p:cNvSpPr/>
          <p:nvPr/>
        </p:nvSpPr>
        <p:spPr>
          <a:xfrm>
            <a:off x="501480" y="4152960"/>
            <a:ext cx="628920" cy="204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8" name=""/>
          <p:cNvSpPr/>
          <p:nvPr/>
        </p:nvSpPr>
        <p:spPr>
          <a:xfrm>
            <a:off x="580680" y="4194000"/>
            <a:ext cx="5169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LDC’s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79" name=""/>
          <p:cNvSpPr/>
          <p:nvPr/>
        </p:nvSpPr>
        <p:spPr>
          <a:xfrm>
            <a:off x="501480" y="3992400"/>
            <a:ext cx="792360" cy="204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0" name=""/>
          <p:cNvSpPr/>
          <p:nvPr/>
        </p:nvSpPr>
        <p:spPr>
          <a:xfrm>
            <a:off x="575280" y="4035600"/>
            <a:ext cx="6930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Electric LDC’s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1" name=""/>
          <p:cNvSpPr/>
          <p:nvPr/>
        </p:nvSpPr>
        <p:spPr>
          <a:xfrm>
            <a:off x="587520" y="4886280"/>
            <a:ext cx="888840" cy="244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2" name=""/>
          <p:cNvSpPr/>
          <p:nvPr/>
        </p:nvSpPr>
        <p:spPr>
          <a:xfrm>
            <a:off x="612000" y="4886280"/>
            <a:ext cx="8859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Energy Marketing 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3" name=""/>
          <p:cNvSpPr/>
          <p:nvPr/>
        </p:nvSpPr>
        <p:spPr>
          <a:xfrm>
            <a:off x="588960" y="4994280"/>
            <a:ext cx="855720" cy="1440"/>
          </a:xfrm>
          <a:prstGeom prst="line">
            <a:avLst/>
          </a:prstGeom>
          <a:ln w="14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4" name=""/>
          <p:cNvSpPr/>
          <p:nvPr/>
        </p:nvSpPr>
        <p:spPr>
          <a:xfrm>
            <a:off x="587520" y="4991040"/>
            <a:ext cx="860400" cy="792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5" name=""/>
          <p:cNvSpPr/>
          <p:nvPr/>
        </p:nvSpPr>
        <p:spPr>
          <a:xfrm>
            <a:off x="610560" y="5008680"/>
            <a:ext cx="3697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Activity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6" name=""/>
          <p:cNvSpPr/>
          <p:nvPr/>
        </p:nvSpPr>
        <p:spPr>
          <a:xfrm>
            <a:off x="588960" y="5116680"/>
            <a:ext cx="365040" cy="1440"/>
          </a:xfrm>
          <a:prstGeom prst="line">
            <a:avLst/>
          </a:prstGeom>
          <a:ln w="14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7" name=""/>
          <p:cNvSpPr/>
          <p:nvPr/>
        </p:nvSpPr>
        <p:spPr>
          <a:xfrm>
            <a:off x="587520" y="5113440"/>
            <a:ext cx="368280" cy="612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8" name=""/>
          <p:cNvSpPr/>
          <p:nvPr/>
        </p:nvSpPr>
        <p:spPr>
          <a:xfrm>
            <a:off x="200160" y="5119560"/>
            <a:ext cx="1226880" cy="238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89" name=""/>
          <p:cNvSpPr/>
          <p:nvPr/>
        </p:nvSpPr>
        <p:spPr>
          <a:xfrm>
            <a:off x="355680" y="3911760"/>
            <a:ext cx="193680" cy="34920"/>
          </a:xfrm>
          <a:prstGeom prst="rect">
            <a:avLst/>
          </a:prstGeom>
          <a:solidFill>
            <a:srgbClr val="9966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090" name=""/>
          <p:cNvGrpSpPr/>
          <p:nvPr/>
        </p:nvGrpSpPr>
        <p:grpSpPr>
          <a:xfrm>
            <a:off x="357120" y="3726000"/>
            <a:ext cx="169920" cy="33120"/>
            <a:chOff x="357120" y="3726000"/>
            <a:chExt cx="169920" cy="33120"/>
          </a:xfrm>
        </p:grpSpPr>
        <p:sp>
          <p:nvSpPr>
            <p:cNvPr id="13091" name=""/>
            <p:cNvSpPr/>
            <p:nvPr/>
          </p:nvSpPr>
          <p:spPr>
            <a:xfrm>
              <a:off x="357120" y="3726000"/>
              <a:ext cx="34920" cy="33120"/>
            </a:xfrm>
            <a:prstGeom prst="rect">
              <a:avLst/>
            </a:pr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092" name=""/>
            <p:cNvSpPr/>
            <p:nvPr/>
          </p:nvSpPr>
          <p:spPr>
            <a:xfrm>
              <a:off x="425520" y="3726000"/>
              <a:ext cx="33120" cy="33120"/>
            </a:xfrm>
            <a:prstGeom prst="rect">
              <a:avLst/>
            </a:pr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093" name=""/>
            <p:cNvSpPr/>
            <p:nvPr/>
          </p:nvSpPr>
          <p:spPr>
            <a:xfrm>
              <a:off x="493560" y="3726000"/>
              <a:ext cx="33480" cy="33120"/>
            </a:xfrm>
            <a:prstGeom prst="rect">
              <a:avLst/>
            </a:pr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094" name=""/>
          <p:cNvSpPr/>
          <p:nvPr/>
        </p:nvSpPr>
        <p:spPr>
          <a:xfrm>
            <a:off x="407880" y="4068720"/>
            <a:ext cx="120600" cy="34920"/>
          </a:xfrm>
          <a:prstGeom prst="rect">
            <a:avLst/>
          </a:prstGeom>
          <a:solidFill>
            <a:srgbClr val="fc0128"/>
          </a:solidFill>
          <a:ln w="7920">
            <a:solidFill>
              <a:srgbClr val="fc0128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95" name=""/>
          <p:cNvSpPr/>
          <p:nvPr/>
        </p:nvSpPr>
        <p:spPr>
          <a:xfrm>
            <a:off x="420840" y="4086360"/>
            <a:ext cx="91800" cy="144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96" name=""/>
          <p:cNvSpPr/>
          <p:nvPr/>
        </p:nvSpPr>
        <p:spPr>
          <a:xfrm>
            <a:off x="407880" y="4068720"/>
            <a:ext cx="120600" cy="34920"/>
          </a:xfrm>
          <a:prstGeom prst="rect">
            <a:avLst/>
          </a:prstGeom>
          <a:solidFill>
            <a:srgbClr val="fc0128"/>
          </a:solidFill>
          <a:ln w="7920">
            <a:solidFill>
              <a:srgbClr val="fc0128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97" name=""/>
          <p:cNvSpPr/>
          <p:nvPr/>
        </p:nvSpPr>
        <p:spPr>
          <a:xfrm>
            <a:off x="420840" y="4086360"/>
            <a:ext cx="91800" cy="144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98" name=""/>
          <p:cNvSpPr/>
          <p:nvPr/>
        </p:nvSpPr>
        <p:spPr>
          <a:xfrm>
            <a:off x="612720" y="5183280"/>
            <a:ext cx="306360" cy="32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99" name=""/>
          <p:cNvSpPr/>
          <p:nvPr/>
        </p:nvSpPr>
        <p:spPr>
          <a:xfrm>
            <a:off x="627840" y="5173560"/>
            <a:ext cx="1936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0" name=""/>
          <p:cNvSpPr/>
          <p:nvPr/>
        </p:nvSpPr>
        <p:spPr>
          <a:xfrm>
            <a:off x="635400" y="5391000"/>
            <a:ext cx="3070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Power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1" name=""/>
          <p:cNvSpPr/>
          <p:nvPr/>
        </p:nvSpPr>
        <p:spPr>
          <a:xfrm>
            <a:off x="434880" y="5172120"/>
            <a:ext cx="125640" cy="125280"/>
          </a:xfrm>
          <a:prstGeom prst="ellipse">
            <a:avLst/>
          </a:prstGeom>
          <a:solidFill>
            <a:srgbClr val="0091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1760" bIns="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2" name=""/>
          <p:cNvSpPr/>
          <p:nvPr/>
        </p:nvSpPr>
        <p:spPr>
          <a:xfrm>
            <a:off x="442800" y="5384880"/>
            <a:ext cx="125640" cy="127080"/>
          </a:xfrm>
          <a:prstGeom prst="ellipse">
            <a:avLst/>
          </a:prstGeom>
          <a:solidFill>
            <a:srgbClr val="fc0128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3" name=""/>
          <p:cNvSpPr/>
          <p:nvPr/>
        </p:nvSpPr>
        <p:spPr>
          <a:xfrm>
            <a:off x="2859120" y="4006800"/>
            <a:ext cx="552240" cy="636480"/>
          </a:xfrm>
          <a:custGeom>
            <a:avLst/>
            <a:gdLst/>
            <a:ahLst/>
            <a:rect l="l" t="t" r="r" b="b"/>
            <a:pathLst>
              <a:path w="696" h="801">
                <a:moveTo>
                  <a:pt x="0" y="767"/>
                </a:moveTo>
                <a:lnTo>
                  <a:pt x="25" y="801"/>
                </a:lnTo>
                <a:lnTo>
                  <a:pt x="438" y="484"/>
                </a:lnTo>
                <a:lnTo>
                  <a:pt x="442" y="483"/>
                </a:lnTo>
                <a:lnTo>
                  <a:pt x="645" y="273"/>
                </a:lnTo>
                <a:lnTo>
                  <a:pt x="648" y="265"/>
                </a:lnTo>
                <a:lnTo>
                  <a:pt x="650" y="260"/>
                </a:lnTo>
                <a:lnTo>
                  <a:pt x="696" y="7"/>
                </a:lnTo>
                <a:lnTo>
                  <a:pt x="655" y="0"/>
                </a:lnTo>
                <a:lnTo>
                  <a:pt x="609" y="253"/>
                </a:lnTo>
                <a:lnTo>
                  <a:pt x="609" y="248"/>
                </a:lnTo>
                <a:lnTo>
                  <a:pt x="607" y="257"/>
                </a:lnTo>
                <a:lnTo>
                  <a:pt x="629" y="257"/>
                </a:lnTo>
                <a:lnTo>
                  <a:pt x="614" y="242"/>
                </a:lnTo>
                <a:lnTo>
                  <a:pt x="411" y="452"/>
                </a:lnTo>
                <a:lnTo>
                  <a:pt x="426" y="467"/>
                </a:lnTo>
                <a:lnTo>
                  <a:pt x="413" y="451"/>
                </a:lnTo>
                <a:lnTo>
                  <a:pt x="0" y="767"/>
                </a:lnTo>
                <a:close/>
              </a:path>
            </a:pathLst>
          </a:custGeom>
          <a:solidFill>
            <a:srgbClr val="9966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4" name=""/>
          <p:cNvSpPr/>
          <p:nvPr/>
        </p:nvSpPr>
        <p:spPr>
          <a:xfrm>
            <a:off x="2295360" y="4127400"/>
            <a:ext cx="1100160" cy="306360"/>
          </a:xfrm>
          <a:custGeom>
            <a:avLst/>
            <a:gdLst/>
            <a:ahLst/>
            <a:rect l="l" t="t" r="r" b="b"/>
            <a:pathLst>
              <a:path w="1387" h="387">
                <a:moveTo>
                  <a:pt x="18" y="253"/>
                </a:moveTo>
                <a:lnTo>
                  <a:pt x="0" y="292"/>
                </a:lnTo>
                <a:lnTo>
                  <a:pt x="210" y="385"/>
                </a:lnTo>
                <a:lnTo>
                  <a:pt x="210" y="385"/>
                </a:lnTo>
                <a:lnTo>
                  <a:pt x="219" y="387"/>
                </a:lnTo>
                <a:lnTo>
                  <a:pt x="221" y="387"/>
                </a:lnTo>
                <a:lnTo>
                  <a:pt x="1367" y="294"/>
                </a:lnTo>
                <a:lnTo>
                  <a:pt x="1374" y="292"/>
                </a:lnTo>
                <a:lnTo>
                  <a:pt x="1380" y="287"/>
                </a:lnTo>
                <a:lnTo>
                  <a:pt x="1385" y="282"/>
                </a:lnTo>
                <a:lnTo>
                  <a:pt x="1387" y="273"/>
                </a:lnTo>
                <a:lnTo>
                  <a:pt x="1385" y="264"/>
                </a:lnTo>
                <a:lnTo>
                  <a:pt x="1381" y="259"/>
                </a:lnTo>
                <a:lnTo>
                  <a:pt x="1186" y="41"/>
                </a:lnTo>
                <a:lnTo>
                  <a:pt x="1169" y="56"/>
                </a:lnTo>
                <a:lnTo>
                  <a:pt x="1184" y="70"/>
                </a:lnTo>
                <a:lnTo>
                  <a:pt x="1189" y="65"/>
                </a:lnTo>
                <a:lnTo>
                  <a:pt x="1191" y="56"/>
                </a:lnTo>
                <a:lnTo>
                  <a:pt x="1189" y="47"/>
                </a:lnTo>
                <a:lnTo>
                  <a:pt x="1184" y="72"/>
                </a:lnTo>
                <a:lnTo>
                  <a:pt x="1230" y="33"/>
                </a:lnTo>
                <a:lnTo>
                  <a:pt x="1203" y="0"/>
                </a:lnTo>
                <a:lnTo>
                  <a:pt x="1157" y="40"/>
                </a:lnTo>
                <a:lnTo>
                  <a:pt x="1155" y="41"/>
                </a:lnTo>
                <a:lnTo>
                  <a:pt x="1150" y="47"/>
                </a:lnTo>
                <a:lnTo>
                  <a:pt x="1148" y="56"/>
                </a:lnTo>
                <a:lnTo>
                  <a:pt x="1150" y="65"/>
                </a:lnTo>
                <a:lnTo>
                  <a:pt x="1153" y="70"/>
                </a:lnTo>
                <a:lnTo>
                  <a:pt x="1349" y="287"/>
                </a:lnTo>
                <a:lnTo>
                  <a:pt x="1356" y="253"/>
                </a:lnTo>
                <a:lnTo>
                  <a:pt x="1351" y="259"/>
                </a:lnTo>
                <a:lnTo>
                  <a:pt x="1346" y="264"/>
                </a:lnTo>
                <a:lnTo>
                  <a:pt x="1344" y="273"/>
                </a:lnTo>
                <a:lnTo>
                  <a:pt x="1346" y="282"/>
                </a:lnTo>
                <a:lnTo>
                  <a:pt x="1365" y="273"/>
                </a:lnTo>
                <a:lnTo>
                  <a:pt x="1363" y="251"/>
                </a:lnTo>
                <a:lnTo>
                  <a:pt x="217" y="344"/>
                </a:lnTo>
                <a:lnTo>
                  <a:pt x="219" y="365"/>
                </a:lnTo>
                <a:lnTo>
                  <a:pt x="228" y="346"/>
                </a:lnTo>
                <a:lnTo>
                  <a:pt x="18" y="253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5" name=""/>
          <p:cNvSpPr/>
          <p:nvPr/>
        </p:nvSpPr>
        <p:spPr>
          <a:xfrm>
            <a:off x="2625840" y="4038480"/>
            <a:ext cx="511200" cy="600120"/>
          </a:xfrm>
          <a:custGeom>
            <a:avLst/>
            <a:gdLst/>
            <a:ahLst/>
            <a:rect l="l" t="t" r="r" b="b"/>
            <a:pathLst>
              <a:path w="642" h="757">
                <a:moveTo>
                  <a:pt x="0" y="725"/>
                </a:moveTo>
                <a:lnTo>
                  <a:pt x="28" y="757"/>
                </a:lnTo>
                <a:lnTo>
                  <a:pt x="384" y="433"/>
                </a:lnTo>
                <a:lnTo>
                  <a:pt x="384" y="431"/>
                </a:lnTo>
                <a:lnTo>
                  <a:pt x="389" y="428"/>
                </a:lnTo>
                <a:lnTo>
                  <a:pt x="557" y="89"/>
                </a:lnTo>
                <a:lnTo>
                  <a:pt x="537" y="79"/>
                </a:lnTo>
                <a:lnTo>
                  <a:pt x="551" y="93"/>
                </a:lnTo>
                <a:lnTo>
                  <a:pt x="550" y="96"/>
                </a:lnTo>
                <a:lnTo>
                  <a:pt x="642" y="36"/>
                </a:lnTo>
                <a:lnTo>
                  <a:pt x="619" y="0"/>
                </a:lnTo>
                <a:lnTo>
                  <a:pt x="526" y="61"/>
                </a:lnTo>
                <a:lnTo>
                  <a:pt x="523" y="64"/>
                </a:lnTo>
                <a:lnTo>
                  <a:pt x="519" y="70"/>
                </a:lnTo>
                <a:lnTo>
                  <a:pt x="352" y="408"/>
                </a:lnTo>
                <a:lnTo>
                  <a:pt x="370" y="417"/>
                </a:lnTo>
                <a:lnTo>
                  <a:pt x="356" y="401"/>
                </a:lnTo>
                <a:lnTo>
                  <a:pt x="0" y="725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6" name=""/>
          <p:cNvSpPr/>
          <p:nvPr/>
        </p:nvSpPr>
        <p:spPr>
          <a:xfrm>
            <a:off x="3087720" y="4079880"/>
            <a:ext cx="158760" cy="162000"/>
          </a:xfrm>
          <a:custGeom>
            <a:avLst/>
            <a:gdLst/>
            <a:ahLst/>
            <a:rect l="l" t="t" r="r" b="b"/>
            <a:pathLst>
              <a:path w="199" h="203">
                <a:moveTo>
                  <a:pt x="98" y="0"/>
                </a:moveTo>
                <a:lnTo>
                  <a:pt x="121" y="80"/>
                </a:lnTo>
                <a:lnTo>
                  <a:pt x="199" y="78"/>
                </a:lnTo>
                <a:lnTo>
                  <a:pt x="135" y="124"/>
                </a:lnTo>
                <a:lnTo>
                  <a:pt x="162" y="203"/>
                </a:lnTo>
                <a:lnTo>
                  <a:pt x="98" y="147"/>
                </a:lnTo>
                <a:lnTo>
                  <a:pt x="39" y="203"/>
                </a:lnTo>
                <a:lnTo>
                  <a:pt x="67" y="124"/>
                </a:lnTo>
                <a:lnTo>
                  <a:pt x="0" y="78"/>
                </a:lnTo>
                <a:lnTo>
                  <a:pt x="80" y="80"/>
                </a:lnTo>
                <a:lnTo>
                  <a:pt x="98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7" name=""/>
          <p:cNvSpPr/>
          <p:nvPr/>
        </p:nvSpPr>
        <p:spPr>
          <a:xfrm>
            <a:off x="3087720" y="4079880"/>
            <a:ext cx="158760" cy="162000"/>
          </a:xfrm>
          <a:custGeom>
            <a:avLst/>
            <a:gdLst/>
            <a:ahLst/>
            <a:rect l="l" t="t" r="r" b="b"/>
            <a:pathLst>
              <a:path w="199" h="203">
                <a:moveTo>
                  <a:pt x="98" y="0"/>
                </a:moveTo>
                <a:lnTo>
                  <a:pt x="121" y="80"/>
                </a:lnTo>
                <a:lnTo>
                  <a:pt x="199" y="78"/>
                </a:lnTo>
                <a:lnTo>
                  <a:pt x="135" y="124"/>
                </a:lnTo>
                <a:lnTo>
                  <a:pt x="162" y="203"/>
                </a:lnTo>
                <a:lnTo>
                  <a:pt x="98" y="147"/>
                </a:lnTo>
                <a:lnTo>
                  <a:pt x="39" y="203"/>
                </a:lnTo>
                <a:lnTo>
                  <a:pt x="67" y="124"/>
                </a:lnTo>
                <a:lnTo>
                  <a:pt x="0" y="78"/>
                </a:lnTo>
                <a:lnTo>
                  <a:pt x="80" y="80"/>
                </a:lnTo>
                <a:lnTo>
                  <a:pt x="98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8" name=""/>
          <p:cNvSpPr/>
          <p:nvPr/>
        </p:nvSpPr>
        <p:spPr>
          <a:xfrm>
            <a:off x="3087720" y="4079880"/>
            <a:ext cx="158760" cy="162000"/>
          </a:xfrm>
          <a:custGeom>
            <a:avLst/>
            <a:gdLst/>
            <a:ahLst/>
            <a:rect l="l" t="t" r="r" b="b"/>
            <a:pathLst>
              <a:path w="199" h="203">
                <a:moveTo>
                  <a:pt x="98" y="0"/>
                </a:moveTo>
                <a:lnTo>
                  <a:pt x="121" y="80"/>
                </a:lnTo>
                <a:lnTo>
                  <a:pt x="199" y="78"/>
                </a:lnTo>
                <a:lnTo>
                  <a:pt x="135" y="124"/>
                </a:lnTo>
                <a:lnTo>
                  <a:pt x="162" y="203"/>
                </a:lnTo>
                <a:lnTo>
                  <a:pt x="98" y="147"/>
                </a:lnTo>
                <a:lnTo>
                  <a:pt x="39" y="203"/>
                </a:lnTo>
                <a:lnTo>
                  <a:pt x="67" y="124"/>
                </a:lnTo>
                <a:lnTo>
                  <a:pt x="0" y="78"/>
                </a:lnTo>
                <a:lnTo>
                  <a:pt x="80" y="80"/>
                </a:lnTo>
                <a:lnTo>
                  <a:pt x="98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09" name=""/>
          <p:cNvSpPr/>
          <p:nvPr/>
        </p:nvSpPr>
        <p:spPr>
          <a:xfrm>
            <a:off x="3087720" y="4079880"/>
            <a:ext cx="158760" cy="162000"/>
          </a:xfrm>
          <a:custGeom>
            <a:avLst/>
            <a:gdLst/>
            <a:ahLst/>
            <a:rect l="l" t="t" r="r" b="b"/>
            <a:pathLst>
              <a:path w="199" h="203">
                <a:moveTo>
                  <a:pt x="98" y="0"/>
                </a:moveTo>
                <a:lnTo>
                  <a:pt x="121" y="80"/>
                </a:lnTo>
                <a:lnTo>
                  <a:pt x="199" y="78"/>
                </a:lnTo>
                <a:lnTo>
                  <a:pt x="135" y="124"/>
                </a:lnTo>
                <a:lnTo>
                  <a:pt x="162" y="203"/>
                </a:lnTo>
                <a:lnTo>
                  <a:pt x="98" y="147"/>
                </a:lnTo>
                <a:lnTo>
                  <a:pt x="39" y="203"/>
                </a:lnTo>
                <a:lnTo>
                  <a:pt x="67" y="124"/>
                </a:lnTo>
                <a:lnTo>
                  <a:pt x="0" y="78"/>
                </a:lnTo>
                <a:lnTo>
                  <a:pt x="80" y="80"/>
                </a:lnTo>
                <a:lnTo>
                  <a:pt x="98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0" name=""/>
          <p:cNvSpPr/>
          <p:nvPr/>
        </p:nvSpPr>
        <p:spPr>
          <a:xfrm>
            <a:off x="2610000" y="4046400"/>
            <a:ext cx="804600" cy="112680"/>
          </a:xfrm>
          <a:custGeom>
            <a:avLst/>
            <a:gdLst/>
            <a:ahLst/>
            <a:rect l="l" t="t" r="r" b="b"/>
            <a:pathLst>
              <a:path w="1015" h="142">
                <a:moveTo>
                  <a:pt x="0" y="101"/>
                </a:moveTo>
                <a:lnTo>
                  <a:pt x="9" y="142"/>
                </a:lnTo>
                <a:lnTo>
                  <a:pt x="401" y="64"/>
                </a:lnTo>
                <a:lnTo>
                  <a:pt x="395" y="43"/>
                </a:lnTo>
                <a:lnTo>
                  <a:pt x="397" y="64"/>
                </a:lnTo>
                <a:lnTo>
                  <a:pt x="597" y="43"/>
                </a:lnTo>
                <a:lnTo>
                  <a:pt x="595" y="21"/>
                </a:lnTo>
                <a:lnTo>
                  <a:pt x="595" y="43"/>
                </a:lnTo>
                <a:lnTo>
                  <a:pt x="1015" y="50"/>
                </a:lnTo>
                <a:lnTo>
                  <a:pt x="1015" y="7"/>
                </a:lnTo>
                <a:lnTo>
                  <a:pt x="595" y="0"/>
                </a:lnTo>
                <a:lnTo>
                  <a:pt x="593" y="2"/>
                </a:lnTo>
                <a:lnTo>
                  <a:pt x="394" y="23"/>
                </a:lnTo>
                <a:lnTo>
                  <a:pt x="392" y="23"/>
                </a:lnTo>
                <a:lnTo>
                  <a:pt x="0" y="101"/>
                </a:lnTo>
                <a:close/>
              </a:path>
            </a:pathLst>
          </a:custGeom>
          <a:solidFill>
            <a:srgbClr val="9966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1" name=""/>
          <p:cNvSpPr/>
          <p:nvPr/>
        </p:nvSpPr>
        <p:spPr>
          <a:xfrm>
            <a:off x="2324160" y="4122720"/>
            <a:ext cx="627120" cy="23508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2" name=""/>
          <p:cNvSpPr/>
          <p:nvPr/>
        </p:nvSpPr>
        <p:spPr>
          <a:xfrm>
            <a:off x="2544480" y="4135320"/>
            <a:ext cx="2106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TGS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3" name=""/>
          <p:cNvSpPr/>
          <p:nvPr/>
        </p:nvSpPr>
        <p:spPr>
          <a:xfrm>
            <a:off x="2378160" y="4232160"/>
            <a:ext cx="5400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4,104 Miles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4" name=""/>
          <p:cNvSpPr/>
          <p:nvPr/>
        </p:nvSpPr>
        <p:spPr>
          <a:xfrm>
            <a:off x="3003480" y="3887640"/>
            <a:ext cx="216000" cy="212760"/>
          </a:xfrm>
          <a:prstGeom prst="ellipse">
            <a:avLst/>
          </a:prstGeom>
          <a:solidFill>
            <a:srgbClr val="fc0128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5" name=""/>
          <p:cNvSpPr/>
          <p:nvPr/>
        </p:nvSpPr>
        <p:spPr>
          <a:xfrm>
            <a:off x="2936880" y="3805200"/>
            <a:ext cx="214200" cy="214200"/>
          </a:xfrm>
          <a:prstGeom prst="ellipse">
            <a:avLst/>
          </a:prstGeom>
          <a:solidFill>
            <a:srgbClr val="0091ff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6" name=""/>
          <p:cNvSpPr/>
          <p:nvPr/>
        </p:nvSpPr>
        <p:spPr>
          <a:xfrm>
            <a:off x="3384720" y="4221000"/>
            <a:ext cx="62388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7" name=""/>
          <p:cNvSpPr/>
          <p:nvPr/>
        </p:nvSpPr>
        <p:spPr>
          <a:xfrm>
            <a:off x="3390120" y="4222800"/>
            <a:ext cx="6588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Buenos Aires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8" name=""/>
          <p:cNvSpPr/>
          <p:nvPr/>
        </p:nvSpPr>
        <p:spPr>
          <a:xfrm>
            <a:off x="4156200" y="2940120"/>
            <a:ext cx="469800" cy="123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19" name=""/>
          <p:cNvSpPr/>
          <p:nvPr/>
        </p:nvSpPr>
        <p:spPr>
          <a:xfrm>
            <a:off x="4741560" y="3005280"/>
            <a:ext cx="4942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Sao Paulo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0" name=""/>
          <p:cNvSpPr/>
          <p:nvPr/>
        </p:nvSpPr>
        <p:spPr>
          <a:xfrm>
            <a:off x="2370240" y="2060640"/>
            <a:ext cx="158760" cy="179280"/>
          </a:xfrm>
          <a:custGeom>
            <a:avLst/>
            <a:gdLst/>
            <a:ahLst/>
            <a:rect l="l" t="t" r="r" b="b"/>
            <a:pathLst>
              <a:path w="201" h="207">
                <a:moveTo>
                  <a:pt x="98" y="0"/>
                </a:moveTo>
                <a:lnTo>
                  <a:pt x="122" y="82"/>
                </a:lnTo>
                <a:lnTo>
                  <a:pt x="201" y="81"/>
                </a:lnTo>
                <a:lnTo>
                  <a:pt x="135" y="127"/>
                </a:lnTo>
                <a:lnTo>
                  <a:pt x="162" y="207"/>
                </a:lnTo>
                <a:lnTo>
                  <a:pt x="98" y="154"/>
                </a:lnTo>
                <a:lnTo>
                  <a:pt x="39" y="207"/>
                </a:lnTo>
                <a:lnTo>
                  <a:pt x="65" y="127"/>
                </a:lnTo>
                <a:lnTo>
                  <a:pt x="0" y="81"/>
                </a:lnTo>
                <a:lnTo>
                  <a:pt x="80" y="82"/>
                </a:lnTo>
                <a:lnTo>
                  <a:pt x="98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1" name=""/>
          <p:cNvSpPr/>
          <p:nvPr/>
        </p:nvSpPr>
        <p:spPr>
          <a:xfrm>
            <a:off x="2370240" y="2060640"/>
            <a:ext cx="158760" cy="179280"/>
          </a:xfrm>
          <a:custGeom>
            <a:avLst/>
            <a:gdLst/>
            <a:ahLst/>
            <a:rect l="l" t="t" r="r" b="b"/>
            <a:pathLst>
              <a:path w="201" h="207">
                <a:moveTo>
                  <a:pt x="98" y="0"/>
                </a:moveTo>
                <a:lnTo>
                  <a:pt x="122" y="82"/>
                </a:lnTo>
                <a:lnTo>
                  <a:pt x="201" y="81"/>
                </a:lnTo>
                <a:lnTo>
                  <a:pt x="135" y="127"/>
                </a:lnTo>
                <a:lnTo>
                  <a:pt x="162" y="207"/>
                </a:lnTo>
                <a:lnTo>
                  <a:pt x="98" y="154"/>
                </a:lnTo>
                <a:lnTo>
                  <a:pt x="39" y="207"/>
                </a:lnTo>
                <a:lnTo>
                  <a:pt x="65" y="127"/>
                </a:lnTo>
                <a:lnTo>
                  <a:pt x="0" y="81"/>
                </a:lnTo>
                <a:lnTo>
                  <a:pt x="80" y="82"/>
                </a:lnTo>
                <a:lnTo>
                  <a:pt x="98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2" name=""/>
          <p:cNvSpPr/>
          <p:nvPr/>
        </p:nvSpPr>
        <p:spPr>
          <a:xfrm>
            <a:off x="2370240" y="2060640"/>
            <a:ext cx="158760" cy="179280"/>
          </a:xfrm>
          <a:custGeom>
            <a:avLst/>
            <a:gdLst/>
            <a:ahLst/>
            <a:rect l="l" t="t" r="r" b="b"/>
            <a:pathLst>
              <a:path w="201" h="207">
                <a:moveTo>
                  <a:pt x="98" y="0"/>
                </a:moveTo>
                <a:lnTo>
                  <a:pt x="122" y="82"/>
                </a:lnTo>
                <a:lnTo>
                  <a:pt x="201" y="81"/>
                </a:lnTo>
                <a:lnTo>
                  <a:pt x="135" y="127"/>
                </a:lnTo>
                <a:lnTo>
                  <a:pt x="162" y="207"/>
                </a:lnTo>
                <a:lnTo>
                  <a:pt x="98" y="154"/>
                </a:lnTo>
                <a:lnTo>
                  <a:pt x="39" y="207"/>
                </a:lnTo>
                <a:lnTo>
                  <a:pt x="65" y="127"/>
                </a:lnTo>
                <a:lnTo>
                  <a:pt x="0" y="81"/>
                </a:lnTo>
                <a:lnTo>
                  <a:pt x="80" y="82"/>
                </a:lnTo>
                <a:lnTo>
                  <a:pt x="98" y="0"/>
                </a:lnTo>
                <a:close/>
              </a:path>
            </a:pathLst>
          </a:custGeom>
          <a:solidFill>
            <a:srgbClr val="fc012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3" name=""/>
          <p:cNvSpPr/>
          <p:nvPr/>
        </p:nvSpPr>
        <p:spPr>
          <a:xfrm>
            <a:off x="2370240" y="2060640"/>
            <a:ext cx="158760" cy="179280"/>
          </a:xfrm>
          <a:custGeom>
            <a:avLst/>
            <a:gdLst/>
            <a:ahLst/>
            <a:rect l="l" t="t" r="r" b="b"/>
            <a:pathLst>
              <a:path w="201" h="207">
                <a:moveTo>
                  <a:pt x="98" y="0"/>
                </a:moveTo>
                <a:lnTo>
                  <a:pt x="122" y="82"/>
                </a:lnTo>
                <a:lnTo>
                  <a:pt x="201" y="81"/>
                </a:lnTo>
                <a:lnTo>
                  <a:pt x="135" y="127"/>
                </a:lnTo>
                <a:lnTo>
                  <a:pt x="162" y="207"/>
                </a:lnTo>
                <a:lnTo>
                  <a:pt x="98" y="154"/>
                </a:lnTo>
                <a:lnTo>
                  <a:pt x="39" y="207"/>
                </a:lnTo>
                <a:lnTo>
                  <a:pt x="65" y="127"/>
                </a:lnTo>
                <a:lnTo>
                  <a:pt x="0" y="81"/>
                </a:lnTo>
                <a:lnTo>
                  <a:pt x="80" y="82"/>
                </a:lnTo>
                <a:lnTo>
                  <a:pt x="98" y="0"/>
                </a:lnTo>
              </a:path>
            </a:pathLst>
          </a:custGeom>
          <a:noFill/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4" name=""/>
          <p:cNvSpPr/>
          <p:nvPr/>
        </p:nvSpPr>
        <p:spPr>
          <a:xfrm>
            <a:off x="1725480" y="2049480"/>
            <a:ext cx="2913120" cy="904680"/>
          </a:xfrm>
          <a:custGeom>
            <a:avLst/>
            <a:gdLst/>
            <a:ahLst/>
            <a:rect l="l" t="t" r="r" b="b"/>
            <a:pathLst>
              <a:path w="3640" h="1034">
                <a:moveTo>
                  <a:pt x="38" y="0"/>
                </a:moveTo>
                <a:lnTo>
                  <a:pt x="0" y="21"/>
                </a:lnTo>
                <a:lnTo>
                  <a:pt x="71" y="149"/>
                </a:lnTo>
                <a:lnTo>
                  <a:pt x="75" y="153"/>
                </a:lnTo>
                <a:lnTo>
                  <a:pt x="80" y="158"/>
                </a:lnTo>
                <a:lnTo>
                  <a:pt x="86" y="160"/>
                </a:lnTo>
                <a:lnTo>
                  <a:pt x="290" y="197"/>
                </a:lnTo>
                <a:lnTo>
                  <a:pt x="294" y="197"/>
                </a:lnTo>
                <a:lnTo>
                  <a:pt x="299" y="197"/>
                </a:lnTo>
                <a:lnTo>
                  <a:pt x="358" y="181"/>
                </a:lnTo>
                <a:lnTo>
                  <a:pt x="353" y="160"/>
                </a:lnTo>
                <a:lnTo>
                  <a:pt x="353" y="181"/>
                </a:lnTo>
                <a:lnTo>
                  <a:pt x="349" y="181"/>
                </a:lnTo>
                <a:lnTo>
                  <a:pt x="975" y="320"/>
                </a:lnTo>
                <a:lnTo>
                  <a:pt x="979" y="320"/>
                </a:lnTo>
                <a:lnTo>
                  <a:pt x="981" y="320"/>
                </a:lnTo>
                <a:lnTo>
                  <a:pt x="1330" y="293"/>
                </a:lnTo>
                <a:lnTo>
                  <a:pt x="1328" y="272"/>
                </a:lnTo>
                <a:lnTo>
                  <a:pt x="1326" y="293"/>
                </a:lnTo>
                <a:lnTo>
                  <a:pt x="1506" y="310"/>
                </a:lnTo>
                <a:lnTo>
                  <a:pt x="1508" y="288"/>
                </a:lnTo>
                <a:lnTo>
                  <a:pt x="1502" y="310"/>
                </a:lnTo>
                <a:lnTo>
                  <a:pt x="1705" y="368"/>
                </a:lnTo>
                <a:lnTo>
                  <a:pt x="1711" y="347"/>
                </a:lnTo>
                <a:lnTo>
                  <a:pt x="1695" y="361"/>
                </a:lnTo>
                <a:lnTo>
                  <a:pt x="1803" y="489"/>
                </a:lnTo>
                <a:lnTo>
                  <a:pt x="1807" y="493"/>
                </a:lnTo>
                <a:lnTo>
                  <a:pt x="1872" y="541"/>
                </a:lnTo>
                <a:lnTo>
                  <a:pt x="1876" y="543"/>
                </a:lnTo>
                <a:lnTo>
                  <a:pt x="1883" y="544"/>
                </a:lnTo>
                <a:lnTo>
                  <a:pt x="1995" y="561"/>
                </a:lnTo>
                <a:lnTo>
                  <a:pt x="2317" y="601"/>
                </a:lnTo>
                <a:lnTo>
                  <a:pt x="2319" y="580"/>
                </a:lnTo>
                <a:lnTo>
                  <a:pt x="2316" y="601"/>
                </a:lnTo>
                <a:lnTo>
                  <a:pt x="2629" y="673"/>
                </a:lnTo>
                <a:lnTo>
                  <a:pt x="2632" y="651"/>
                </a:lnTo>
                <a:lnTo>
                  <a:pt x="2624" y="671"/>
                </a:lnTo>
                <a:lnTo>
                  <a:pt x="2926" y="824"/>
                </a:lnTo>
                <a:lnTo>
                  <a:pt x="2926" y="824"/>
                </a:lnTo>
                <a:lnTo>
                  <a:pt x="2935" y="826"/>
                </a:lnTo>
                <a:lnTo>
                  <a:pt x="3001" y="826"/>
                </a:lnTo>
                <a:lnTo>
                  <a:pt x="3001" y="804"/>
                </a:lnTo>
                <a:lnTo>
                  <a:pt x="2992" y="824"/>
                </a:lnTo>
                <a:lnTo>
                  <a:pt x="2990" y="822"/>
                </a:lnTo>
                <a:lnTo>
                  <a:pt x="3056" y="867"/>
                </a:lnTo>
                <a:lnTo>
                  <a:pt x="3058" y="868"/>
                </a:lnTo>
                <a:lnTo>
                  <a:pt x="3067" y="870"/>
                </a:lnTo>
                <a:lnTo>
                  <a:pt x="3069" y="870"/>
                </a:lnTo>
                <a:lnTo>
                  <a:pt x="3172" y="865"/>
                </a:lnTo>
                <a:lnTo>
                  <a:pt x="3170" y="844"/>
                </a:lnTo>
                <a:lnTo>
                  <a:pt x="3159" y="861"/>
                </a:lnTo>
                <a:lnTo>
                  <a:pt x="3206" y="892"/>
                </a:lnTo>
                <a:lnTo>
                  <a:pt x="3216" y="874"/>
                </a:lnTo>
                <a:lnTo>
                  <a:pt x="3197" y="865"/>
                </a:lnTo>
                <a:lnTo>
                  <a:pt x="3195" y="874"/>
                </a:lnTo>
                <a:lnTo>
                  <a:pt x="3197" y="883"/>
                </a:lnTo>
                <a:lnTo>
                  <a:pt x="3202" y="888"/>
                </a:lnTo>
                <a:lnTo>
                  <a:pt x="3198" y="865"/>
                </a:lnTo>
                <a:lnTo>
                  <a:pt x="3177" y="908"/>
                </a:lnTo>
                <a:lnTo>
                  <a:pt x="3175" y="908"/>
                </a:lnTo>
                <a:lnTo>
                  <a:pt x="3174" y="917"/>
                </a:lnTo>
                <a:lnTo>
                  <a:pt x="3175" y="925"/>
                </a:lnTo>
                <a:lnTo>
                  <a:pt x="3181" y="931"/>
                </a:lnTo>
                <a:lnTo>
                  <a:pt x="3186" y="936"/>
                </a:lnTo>
                <a:lnTo>
                  <a:pt x="3191" y="938"/>
                </a:lnTo>
                <a:lnTo>
                  <a:pt x="3631" y="1034"/>
                </a:lnTo>
                <a:lnTo>
                  <a:pt x="3640" y="993"/>
                </a:lnTo>
                <a:lnTo>
                  <a:pt x="3200" y="897"/>
                </a:lnTo>
                <a:lnTo>
                  <a:pt x="3214" y="925"/>
                </a:lnTo>
                <a:lnTo>
                  <a:pt x="3216" y="917"/>
                </a:lnTo>
                <a:lnTo>
                  <a:pt x="3214" y="908"/>
                </a:lnTo>
                <a:lnTo>
                  <a:pt x="3209" y="902"/>
                </a:lnTo>
                <a:lnTo>
                  <a:pt x="3204" y="897"/>
                </a:lnTo>
                <a:lnTo>
                  <a:pt x="3195" y="917"/>
                </a:lnTo>
                <a:lnTo>
                  <a:pt x="3214" y="927"/>
                </a:lnTo>
                <a:lnTo>
                  <a:pt x="3236" y="884"/>
                </a:lnTo>
                <a:lnTo>
                  <a:pt x="3236" y="883"/>
                </a:lnTo>
                <a:lnTo>
                  <a:pt x="3238" y="874"/>
                </a:lnTo>
                <a:lnTo>
                  <a:pt x="3236" y="865"/>
                </a:lnTo>
                <a:lnTo>
                  <a:pt x="3230" y="860"/>
                </a:lnTo>
                <a:lnTo>
                  <a:pt x="3229" y="856"/>
                </a:lnTo>
                <a:lnTo>
                  <a:pt x="3182" y="826"/>
                </a:lnTo>
                <a:lnTo>
                  <a:pt x="3179" y="824"/>
                </a:lnTo>
                <a:lnTo>
                  <a:pt x="3170" y="822"/>
                </a:lnTo>
                <a:lnTo>
                  <a:pt x="3170" y="822"/>
                </a:lnTo>
                <a:lnTo>
                  <a:pt x="3067" y="828"/>
                </a:lnTo>
                <a:lnTo>
                  <a:pt x="3076" y="829"/>
                </a:lnTo>
                <a:lnTo>
                  <a:pt x="3067" y="828"/>
                </a:lnTo>
                <a:lnTo>
                  <a:pt x="3067" y="849"/>
                </a:lnTo>
                <a:lnTo>
                  <a:pt x="3079" y="831"/>
                </a:lnTo>
                <a:lnTo>
                  <a:pt x="3013" y="787"/>
                </a:lnTo>
                <a:lnTo>
                  <a:pt x="3010" y="785"/>
                </a:lnTo>
                <a:lnTo>
                  <a:pt x="3001" y="783"/>
                </a:lnTo>
                <a:lnTo>
                  <a:pt x="2935" y="783"/>
                </a:lnTo>
                <a:lnTo>
                  <a:pt x="2935" y="804"/>
                </a:lnTo>
                <a:lnTo>
                  <a:pt x="2946" y="787"/>
                </a:lnTo>
                <a:lnTo>
                  <a:pt x="2643" y="633"/>
                </a:lnTo>
                <a:lnTo>
                  <a:pt x="2638" y="632"/>
                </a:lnTo>
                <a:lnTo>
                  <a:pt x="2325" y="561"/>
                </a:lnTo>
                <a:lnTo>
                  <a:pt x="2323" y="561"/>
                </a:lnTo>
                <a:lnTo>
                  <a:pt x="2001" y="520"/>
                </a:lnTo>
                <a:lnTo>
                  <a:pt x="1889" y="504"/>
                </a:lnTo>
                <a:lnTo>
                  <a:pt x="1894" y="504"/>
                </a:lnTo>
                <a:lnTo>
                  <a:pt x="1885" y="523"/>
                </a:lnTo>
                <a:lnTo>
                  <a:pt x="1897" y="507"/>
                </a:lnTo>
                <a:lnTo>
                  <a:pt x="1832" y="459"/>
                </a:lnTo>
                <a:lnTo>
                  <a:pt x="1819" y="475"/>
                </a:lnTo>
                <a:lnTo>
                  <a:pt x="1835" y="463"/>
                </a:lnTo>
                <a:lnTo>
                  <a:pt x="1727" y="334"/>
                </a:lnTo>
                <a:lnTo>
                  <a:pt x="1725" y="333"/>
                </a:lnTo>
                <a:lnTo>
                  <a:pt x="1719" y="327"/>
                </a:lnTo>
                <a:lnTo>
                  <a:pt x="1718" y="327"/>
                </a:lnTo>
                <a:lnTo>
                  <a:pt x="1515" y="269"/>
                </a:lnTo>
                <a:lnTo>
                  <a:pt x="1509" y="267"/>
                </a:lnTo>
                <a:lnTo>
                  <a:pt x="1330" y="251"/>
                </a:lnTo>
                <a:lnTo>
                  <a:pt x="1326" y="251"/>
                </a:lnTo>
                <a:lnTo>
                  <a:pt x="977" y="277"/>
                </a:lnTo>
                <a:lnTo>
                  <a:pt x="979" y="299"/>
                </a:lnTo>
                <a:lnTo>
                  <a:pt x="984" y="279"/>
                </a:lnTo>
                <a:lnTo>
                  <a:pt x="358" y="140"/>
                </a:lnTo>
                <a:lnTo>
                  <a:pt x="353" y="139"/>
                </a:lnTo>
                <a:lnTo>
                  <a:pt x="347" y="140"/>
                </a:lnTo>
                <a:lnTo>
                  <a:pt x="288" y="156"/>
                </a:lnTo>
                <a:lnTo>
                  <a:pt x="294" y="176"/>
                </a:lnTo>
                <a:lnTo>
                  <a:pt x="297" y="156"/>
                </a:lnTo>
                <a:lnTo>
                  <a:pt x="93" y="119"/>
                </a:lnTo>
                <a:lnTo>
                  <a:pt x="103" y="124"/>
                </a:lnTo>
                <a:lnTo>
                  <a:pt x="98" y="119"/>
                </a:lnTo>
                <a:lnTo>
                  <a:pt x="89" y="139"/>
                </a:lnTo>
                <a:lnTo>
                  <a:pt x="109" y="128"/>
                </a:lnTo>
                <a:lnTo>
                  <a:pt x="3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5" name=""/>
          <p:cNvSpPr/>
          <p:nvPr/>
        </p:nvSpPr>
        <p:spPr>
          <a:xfrm>
            <a:off x="3597120" y="2638440"/>
            <a:ext cx="505080" cy="22716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6" name=""/>
          <p:cNvSpPr/>
          <p:nvPr/>
        </p:nvSpPr>
        <p:spPr>
          <a:xfrm>
            <a:off x="3707640" y="2668680"/>
            <a:ext cx="24120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BBPL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7" name=""/>
          <p:cNvSpPr/>
          <p:nvPr/>
        </p:nvSpPr>
        <p:spPr>
          <a:xfrm>
            <a:off x="3611880" y="2759040"/>
            <a:ext cx="46764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1,875 Miles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8" name=""/>
          <p:cNvSpPr/>
          <p:nvPr/>
        </p:nvSpPr>
        <p:spPr>
          <a:xfrm>
            <a:off x="368280" y="287280"/>
            <a:ext cx="9550440" cy="469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Enron’s Unique Market-Driven Energy Position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29" name=""/>
          <p:cNvSpPr/>
          <p:nvPr/>
        </p:nvSpPr>
        <p:spPr>
          <a:xfrm>
            <a:off x="9351360" y="1909800"/>
            <a:ext cx="537480" cy="94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60%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40%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20%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30" name=""/>
          <p:cNvSpPr/>
          <p:nvPr/>
        </p:nvSpPr>
        <p:spPr>
          <a:xfrm>
            <a:off x="3833640" y="3533760"/>
            <a:ext cx="333720" cy="228600"/>
          </a:xfrm>
          <a:custGeom>
            <a:avLst/>
            <a:gdLst/>
            <a:ahLst/>
            <a:rect l="l" t="t" r="r" b="b"/>
            <a:pathLst>
              <a:path w="210" h="144">
                <a:moveTo>
                  <a:pt x="210" y="0"/>
                </a:moveTo>
                <a:cubicBezTo>
                  <a:pt x="194" y="9"/>
                  <a:pt x="152" y="30"/>
                  <a:pt x="117" y="54"/>
                </a:cubicBezTo>
                <a:cubicBezTo>
                  <a:pt x="82" y="78"/>
                  <a:pt x="24" y="125"/>
                  <a:pt x="0" y="144"/>
                </a:cubicBezTo>
              </a:path>
            </a:pathLst>
          </a:custGeom>
          <a:noFill/>
          <a:ln w="28440">
            <a:solidFill>
              <a:srgbClr val="000000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31" name=""/>
          <p:cNvSpPr/>
          <p:nvPr/>
        </p:nvSpPr>
        <p:spPr>
          <a:xfrm>
            <a:off x="2772360" y="3306600"/>
            <a:ext cx="396360" cy="215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TGN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32" name=""/>
          <p:cNvSpPr/>
          <p:nvPr/>
        </p:nvSpPr>
        <p:spPr>
          <a:xfrm>
            <a:off x="2327400" y="4146480"/>
            <a:ext cx="1050840" cy="384120"/>
          </a:xfrm>
          <a:custGeom>
            <a:avLst/>
            <a:gdLst/>
            <a:ahLst/>
            <a:rect l="l" t="t" r="r" b="b"/>
            <a:pathLst>
              <a:path w="662" h="242">
                <a:moveTo>
                  <a:pt x="0" y="242"/>
                </a:moveTo>
                <a:lnTo>
                  <a:pt x="372" y="146"/>
                </a:lnTo>
                <a:lnTo>
                  <a:pt x="662" y="126"/>
                </a:lnTo>
                <a:lnTo>
                  <a:pt x="564" y="10"/>
                </a:lnTo>
                <a:lnTo>
                  <a:pt x="580" y="0"/>
                </a:lnTo>
              </a:path>
            </a:pathLst>
          </a:custGeom>
          <a:noFill/>
          <a:ln w="284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33" name=""/>
          <p:cNvSpPr/>
          <p:nvPr/>
        </p:nvSpPr>
        <p:spPr>
          <a:xfrm flipH="1">
            <a:off x="2142720" y="4529160"/>
            <a:ext cx="195480" cy="52200"/>
          </a:xfrm>
          <a:prstGeom prst="line">
            <a:avLst/>
          </a:prstGeom>
          <a:ln w="316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34" name=""/>
          <p:cNvSpPr/>
          <p:nvPr/>
        </p:nvSpPr>
        <p:spPr>
          <a:xfrm>
            <a:off x="2247840" y="4619520"/>
            <a:ext cx="395280" cy="833400"/>
          </a:xfrm>
          <a:custGeom>
            <a:avLst/>
            <a:gdLst/>
            <a:ahLst/>
            <a:rect l="l" t="t" r="r" b="b"/>
            <a:pathLst>
              <a:path w="249" h="525">
                <a:moveTo>
                  <a:pt x="249" y="0"/>
                </a:moveTo>
                <a:lnTo>
                  <a:pt x="36" y="219"/>
                </a:lnTo>
                <a:lnTo>
                  <a:pt x="0" y="525"/>
                </a:lnTo>
              </a:path>
            </a:pathLst>
          </a:custGeom>
          <a:noFill/>
          <a:ln w="316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35" name=""/>
          <p:cNvSpPr/>
          <p:nvPr/>
        </p:nvSpPr>
        <p:spPr>
          <a:xfrm>
            <a:off x="2305080" y="3987720"/>
            <a:ext cx="1119240" cy="566640"/>
          </a:xfrm>
          <a:custGeom>
            <a:avLst/>
            <a:gdLst/>
            <a:ahLst/>
            <a:rect l="l" t="t" r="r" b="b"/>
            <a:pathLst>
              <a:path w="1409" h="716">
                <a:moveTo>
                  <a:pt x="0" y="675"/>
                </a:moveTo>
                <a:lnTo>
                  <a:pt x="10" y="716"/>
                </a:lnTo>
                <a:lnTo>
                  <a:pt x="825" y="506"/>
                </a:lnTo>
                <a:lnTo>
                  <a:pt x="829" y="504"/>
                </a:lnTo>
                <a:lnTo>
                  <a:pt x="1295" y="294"/>
                </a:lnTo>
                <a:lnTo>
                  <a:pt x="1301" y="289"/>
                </a:lnTo>
                <a:lnTo>
                  <a:pt x="1306" y="283"/>
                </a:lnTo>
                <a:lnTo>
                  <a:pt x="1306" y="283"/>
                </a:lnTo>
                <a:lnTo>
                  <a:pt x="1409" y="16"/>
                </a:lnTo>
                <a:lnTo>
                  <a:pt x="1370" y="0"/>
                </a:lnTo>
                <a:lnTo>
                  <a:pt x="1267" y="267"/>
                </a:lnTo>
                <a:lnTo>
                  <a:pt x="1272" y="260"/>
                </a:lnTo>
                <a:lnTo>
                  <a:pt x="1267" y="265"/>
                </a:lnTo>
                <a:lnTo>
                  <a:pt x="1286" y="274"/>
                </a:lnTo>
                <a:lnTo>
                  <a:pt x="1278" y="255"/>
                </a:lnTo>
                <a:lnTo>
                  <a:pt x="811" y="465"/>
                </a:lnTo>
                <a:lnTo>
                  <a:pt x="820" y="484"/>
                </a:lnTo>
                <a:lnTo>
                  <a:pt x="815" y="465"/>
                </a:lnTo>
                <a:lnTo>
                  <a:pt x="0" y="675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</p:sld>
</file>

<file path=ppt/slides/slide1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6" name=""/>
          <p:cNvSpPr/>
          <p:nvPr/>
        </p:nvSpPr>
        <p:spPr>
          <a:xfrm>
            <a:off x="6121440" y="1233360"/>
            <a:ext cx="3209760" cy="39528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 fontScale="85000" lnSpcReduction="9999"/>
          </a:bodyPr>
          <a:p>
            <a:pPr algn="ctr">
              <a:spcBef>
                <a:spcPts val="1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Distribution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37" name=""/>
          <p:cNvSpPr/>
          <p:nvPr/>
        </p:nvSpPr>
        <p:spPr>
          <a:xfrm>
            <a:off x="368280" y="236520"/>
            <a:ext cx="9550440" cy="469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High Value Embedded in Enron’s Assets</a:t>
            </a:r>
            <a:br>
              <a:rPr sz="3000"/>
            </a:b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(Value Paid per Unit)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3138" name=""/>
          <p:cNvGraphicFramePr/>
          <p:nvPr/>
        </p:nvGraphicFramePr>
        <p:xfrm>
          <a:off x="571680" y="1670040"/>
          <a:ext cx="1819080" cy="434340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13139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571680" y="1670040"/>
                    <a:ext cx="1819080" cy="43434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3140" name=""/>
          <p:cNvSpPr/>
          <p:nvPr/>
        </p:nvSpPr>
        <p:spPr>
          <a:xfrm>
            <a:off x="1025640" y="1244520"/>
            <a:ext cx="3268440" cy="39528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 fontScale="85000" lnSpcReduction="9999"/>
          </a:bodyPr>
          <a:p>
            <a:pPr algn="ctr">
              <a:spcBef>
                <a:spcPts val="1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Electric Distribution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41" name=""/>
          <p:cNvSpPr/>
          <p:nvPr/>
        </p:nvSpPr>
        <p:spPr>
          <a:xfrm>
            <a:off x="200160" y="1770120"/>
            <a:ext cx="2616120" cy="1144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MWh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42" name=""/>
          <p:cNvSpPr/>
          <p:nvPr/>
        </p:nvSpPr>
        <p:spPr>
          <a:xfrm>
            <a:off x="1192320" y="5688000"/>
            <a:ext cx="1444680" cy="423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 fontScale="92500" lnSpcReduction="9999"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Other 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Comparables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43" name=""/>
          <p:cNvSpPr/>
          <p:nvPr/>
        </p:nvSpPr>
        <p:spPr>
          <a:xfrm>
            <a:off x="1450800" y="2162160"/>
            <a:ext cx="922680" cy="423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$255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44" name=""/>
          <p:cNvSpPr/>
          <p:nvPr/>
        </p:nvSpPr>
        <p:spPr>
          <a:xfrm>
            <a:off x="720720" y="3065400"/>
            <a:ext cx="711360" cy="424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$185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45" name=""/>
          <p:cNvSpPr/>
          <p:nvPr/>
        </p:nvSpPr>
        <p:spPr>
          <a:xfrm>
            <a:off x="612720" y="5688000"/>
            <a:ext cx="920880" cy="423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Enron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46" name=""/>
          <p:cNvSpPr/>
          <p:nvPr/>
        </p:nvSpPr>
        <p:spPr>
          <a:xfrm>
            <a:off x="425520" y="1782720"/>
            <a:ext cx="2133360" cy="438624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3147" name=""/>
          <p:cNvGraphicFramePr/>
          <p:nvPr/>
        </p:nvGraphicFramePr>
        <p:xfrm>
          <a:off x="2776680" y="952560"/>
          <a:ext cx="1996920" cy="520200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13148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2776680" y="952560"/>
                    <a:ext cx="1996920" cy="52020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3149" name=""/>
          <p:cNvSpPr/>
          <p:nvPr/>
        </p:nvSpPr>
        <p:spPr>
          <a:xfrm>
            <a:off x="2803680" y="1762200"/>
            <a:ext cx="194760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Customer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50" name=""/>
          <p:cNvSpPr/>
          <p:nvPr/>
        </p:nvSpPr>
        <p:spPr>
          <a:xfrm>
            <a:off x="3701880" y="2147760"/>
            <a:ext cx="1022400" cy="422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$1,700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51" name=""/>
          <p:cNvSpPr/>
          <p:nvPr/>
        </p:nvSpPr>
        <p:spPr>
          <a:xfrm>
            <a:off x="2908440" y="2921040"/>
            <a:ext cx="836640" cy="422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$1,200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52" name=""/>
          <p:cNvSpPr/>
          <p:nvPr/>
        </p:nvSpPr>
        <p:spPr>
          <a:xfrm>
            <a:off x="3603600" y="5688000"/>
            <a:ext cx="1230480" cy="423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 fontScale="92500" lnSpcReduction="9999"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Other Comparables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53" name=""/>
          <p:cNvSpPr/>
          <p:nvPr/>
        </p:nvSpPr>
        <p:spPr>
          <a:xfrm>
            <a:off x="2967120" y="5688000"/>
            <a:ext cx="685800" cy="423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Enron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54" name=""/>
          <p:cNvSpPr/>
          <p:nvPr/>
        </p:nvSpPr>
        <p:spPr>
          <a:xfrm>
            <a:off x="2716200" y="1787400"/>
            <a:ext cx="2131920" cy="438624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3155" name=""/>
          <p:cNvGraphicFramePr/>
          <p:nvPr/>
        </p:nvGraphicFramePr>
        <p:xfrm>
          <a:off x="7915320" y="2160720"/>
          <a:ext cx="1927080" cy="3821040"/>
        </p:xfrm>
        <a:graphic>
          <a:graphicData uri="http://schemas.openxmlformats.org/presentationml/2006/ole">
            <p:oleObj r:id="rId5" spid="">
              <p:embed/>
              <p:pic>
                <p:nvPicPr>
                  <p:cNvPr id="13156" name="" descr=""/>
                  <p:cNvPicPr/>
                  <p:nvPr/>
                </p:nvPicPr>
                <p:blipFill>
                  <a:blip r:embed="rId6"/>
                  <a:stretch/>
                </p:blipFill>
                <p:spPr>
                  <a:xfrm>
                    <a:off x="7915320" y="2160720"/>
                    <a:ext cx="1927080" cy="382104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3157" name=""/>
          <p:cNvSpPr/>
          <p:nvPr/>
        </p:nvSpPr>
        <p:spPr>
          <a:xfrm>
            <a:off x="7684920" y="1763640"/>
            <a:ext cx="2341800" cy="1457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Customer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58" name=""/>
          <p:cNvSpPr/>
          <p:nvPr/>
        </p:nvSpPr>
        <p:spPr>
          <a:xfrm>
            <a:off x="8974080" y="2149560"/>
            <a:ext cx="655560" cy="538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$6,800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59" name=""/>
          <p:cNvSpPr/>
          <p:nvPr/>
        </p:nvSpPr>
        <p:spPr>
          <a:xfrm>
            <a:off x="8105760" y="4295880"/>
            <a:ext cx="657360" cy="539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$2,400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60" name=""/>
          <p:cNvSpPr/>
          <p:nvPr/>
        </p:nvSpPr>
        <p:spPr>
          <a:xfrm>
            <a:off x="8809200" y="5691240"/>
            <a:ext cx="1001520" cy="538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Comgas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61" name=""/>
          <p:cNvSpPr/>
          <p:nvPr/>
        </p:nvSpPr>
        <p:spPr>
          <a:xfrm>
            <a:off x="7880400" y="5710320"/>
            <a:ext cx="1149480" cy="538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Enron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62" name=""/>
          <p:cNvSpPr/>
          <p:nvPr/>
        </p:nvSpPr>
        <p:spPr>
          <a:xfrm>
            <a:off x="7797960" y="1789200"/>
            <a:ext cx="2133360" cy="438768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3163" name=""/>
          <p:cNvGraphicFramePr/>
          <p:nvPr/>
        </p:nvGraphicFramePr>
        <p:xfrm>
          <a:off x="5560920" y="2081160"/>
          <a:ext cx="1927440" cy="3917880"/>
        </p:xfrm>
        <a:graphic>
          <a:graphicData uri="http://schemas.openxmlformats.org/presentationml/2006/ole">
            <p:oleObj r:id="rId7" spid="">
              <p:embed/>
              <p:pic>
                <p:nvPicPr>
                  <p:cNvPr id="13164" name="" descr=""/>
                  <p:cNvPicPr/>
                  <p:nvPr/>
                </p:nvPicPr>
                <p:blipFill>
                  <a:blip r:embed="rId8"/>
                  <a:stretch/>
                </p:blipFill>
                <p:spPr>
                  <a:xfrm>
                    <a:off x="5560920" y="2081160"/>
                    <a:ext cx="1927440" cy="39178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3165" name=""/>
          <p:cNvSpPr/>
          <p:nvPr/>
        </p:nvSpPr>
        <p:spPr>
          <a:xfrm>
            <a:off x="5381640" y="1763640"/>
            <a:ext cx="2341440" cy="1457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MMcf/d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66" name=""/>
          <p:cNvSpPr/>
          <p:nvPr/>
        </p:nvSpPr>
        <p:spPr>
          <a:xfrm>
            <a:off x="6645240" y="2166840"/>
            <a:ext cx="655560" cy="538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$17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67" name=""/>
          <p:cNvSpPr/>
          <p:nvPr/>
        </p:nvSpPr>
        <p:spPr>
          <a:xfrm>
            <a:off x="5759280" y="4098960"/>
            <a:ext cx="657360" cy="539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$7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68" name=""/>
          <p:cNvSpPr/>
          <p:nvPr/>
        </p:nvSpPr>
        <p:spPr>
          <a:xfrm>
            <a:off x="6477120" y="5700600"/>
            <a:ext cx="1000080" cy="538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Comgas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69" name=""/>
          <p:cNvSpPr/>
          <p:nvPr/>
        </p:nvSpPr>
        <p:spPr>
          <a:xfrm>
            <a:off x="5576760" y="5700600"/>
            <a:ext cx="1149480" cy="538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6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Enron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0" name=""/>
          <p:cNvSpPr/>
          <p:nvPr/>
        </p:nvSpPr>
        <p:spPr>
          <a:xfrm>
            <a:off x="5492880" y="1789200"/>
            <a:ext cx="2133360" cy="438768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1" name=""/>
          <p:cNvSpPr/>
          <p:nvPr/>
        </p:nvSpPr>
        <p:spPr>
          <a:xfrm>
            <a:off x="561960" y="914400"/>
            <a:ext cx="2705040" cy="1162080"/>
          </a:xfrm>
          <a:prstGeom prst="rightArrow">
            <a:avLst>
              <a:gd name="adj1" fmla="val 50000"/>
              <a:gd name="adj2" fmla="val 58194"/>
            </a:avLst>
          </a:prstGeom>
          <a:solidFill>
            <a:srgbClr val="0091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2" name=""/>
          <p:cNvSpPr/>
          <p:nvPr/>
        </p:nvSpPr>
        <p:spPr>
          <a:xfrm>
            <a:off x="31680" y="1306440"/>
            <a:ext cx="3406680" cy="701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Assets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3" name=""/>
          <p:cNvSpPr/>
          <p:nvPr/>
        </p:nvSpPr>
        <p:spPr>
          <a:xfrm>
            <a:off x="368280" y="287280"/>
            <a:ext cx="9550440" cy="469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Network Evolution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4" name=""/>
          <p:cNvSpPr/>
          <p:nvPr/>
        </p:nvSpPr>
        <p:spPr>
          <a:xfrm>
            <a:off x="841320" y="2097000"/>
            <a:ext cx="3406680" cy="46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TGS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Transredes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Bolivia-To-Brazil </a:t>
            </a:r>
            <a:br>
              <a:rPr sz="1800"/>
            </a:b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Pipeline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Cuiaba I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CEG/Rio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Gaspart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Elektro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5" name=""/>
          <p:cNvSpPr/>
          <p:nvPr/>
        </p:nvSpPr>
        <p:spPr>
          <a:xfrm>
            <a:off x="722160" y="2216160"/>
            <a:ext cx="13680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6" name=""/>
          <p:cNvSpPr/>
          <p:nvPr/>
        </p:nvSpPr>
        <p:spPr>
          <a:xfrm>
            <a:off x="722160" y="2644920"/>
            <a:ext cx="13680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7" name=""/>
          <p:cNvSpPr/>
          <p:nvPr/>
        </p:nvSpPr>
        <p:spPr>
          <a:xfrm>
            <a:off x="722160" y="3044880"/>
            <a:ext cx="13680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8" name=""/>
          <p:cNvSpPr/>
          <p:nvPr/>
        </p:nvSpPr>
        <p:spPr>
          <a:xfrm>
            <a:off x="722160" y="3754440"/>
            <a:ext cx="13680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79" name=""/>
          <p:cNvSpPr/>
          <p:nvPr/>
        </p:nvSpPr>
        <p:spPr>
          <a:xfrm>
            <a:off x="722160" y="4173480"/>
            <a:ext cx="13680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0" name=""/>
          <p:cNvSpPr/>
          <p:nvPr/>
        </p:nvSpPr>
        <p:spPr>
          <a:xfrm>
            <a:off x="722160" y="4602240"/>
            <a:ext cx="13680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1" name=""/>
          <p:cNvSpPr/>
          <p:nvPr/>
        </p:nvSpPr>
        <p:spPr>
          <a:xfrm>
            <a:off x="722160" y="5030640"/>
            <a:ext cx="136800" cy="13680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2" name=""/>
          <p:cNvSpPr/>
          <p:nvPr/>
        </p:nvSpPr>
        <p:spPr>
          <a:xfrm>
            <a:off x="4078440" y="2097000"/>
            <a:ext cx="3406680" cy="46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Cuiaba II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Puerto Suarez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Riogen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Bolivia-To-Brazil</a:t>
            </a:r>
            <a:br>
              <a:rPr sz="1800"/>
            </a:b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Pipeline Expansion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LDC Expansions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964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964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964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964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9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3" name=""/>
          <p:cNvSpPr/>
          <p:nvPr/>
        </p:nvSpPr>
        <p:spPr>
          <a:xfrm>
            <a:off x="3959280" y="221616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4" name=""/>
          <p:cNvSpPr/>
          <p:nvPr/>
        </p:nvSpPr>
        <p:spPr>
          <a:xfrm>
            <a:off x="3959280" y="264492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5" name=""/>
          <p:cNvSpPr/>
          <p:nvPr/>
        </p:nvSpPr>
        <p:spPr>
          <a:xfrm>
            <a:off x="3959280" y="304488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6" name=""/>
          <p:cNvSpPr/>
          <p:nvPr/>
        </p:nvSpPr>
        <p:spPr>
          <a:xfrm>
            <a:off x="3959280" y="348300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7" name=""/>
          <p:cNvSpPr/>
          <p:nvPr/>
        </p:nvSpPr>
        <p:spPr>
          <a:xfrm>
            <a:off x="3959280" y="4178160"/>
            <a:ext cx="136440" cy="13680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8" name=""/>
          <p:cNvSpPr/>
          <p:nvPr/>
        </p:nvSpPr>
        <p:spPr>
          <a:xfrm>
            <a:off x="7308720" y="2097000"/>
            <a:ext cx="3407040" cy="46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>
              <a:spcBef>
                <a:spcPts val="9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Argentine Market</a:t>
            </a:r>
            <a:br>
              <a:rPr sz="1800"/>
            </a:b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Making 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(Gas and Power)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9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Brazilian Market</a:t>
            </a:r>
            <a:br>
              <a:rPr sz="1600"/>
            </a:b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Making </a:t>
            </a: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(Gas and Power)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Cuiaba Fuel Supply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Energy Outsourcing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964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964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964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964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9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89" name=""/>
          <p:cNvSpPr/>
          <p:nvPr/>
        </p:nvSpPr>
        <p:spPr>
          <a:xfrm>
            <a:off x="7189920" y="221616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0" name=""/>
          <p:cNvSpPr/>
          <p:nvPr/>
        </p:nvSpPr>
        <p:spPr>
          <a:xfrm>
            <a:off x="7189920" y="2911320"/>
            <a:ext cx="136440" cy="13680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1" name=""/>
          <p:cNvSpPr/>
          <p:nvPr/>
        </p:nvSpPr>
        <p:spPr>
          <a:xfrm>
            <a:off x="7189920" y="3597120"/>
            <a:ext cx="136440" cy="13680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2" name=""/>
          <p:cNvSpPr/>
          <p:nvPr/>
        </p:nvSpPr>
        <p:spPr>
          <a:xfrm>
            <a:off x="7189920" y="402588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3" name=""/>
          <p:cNvSpPr/>
          <p:nvPr/>
        </p:nvSpPr>
        <p:spPr>
          <a:xfrm>
            <a:off x="2566080" y="6176880"/>
            <a:ext cx="511704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Increasing Returns as Network Develops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4" name=""/>
          <p:cNvSpPr/>
          <p:nvPr/>
        </p:nvSpPr>
        <p:spPr>
          <a:xfrm>
            <a:off x="2522520" y="6172200"/>
            <a:ext cx="5181480" cy="42372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5" name=""/>
          <p:cNvSpPr/>
          <p:nvPr/>
        </p:nvSpPr>
        <p:spPr>
          <a:xfrm>
            <a:off x="3781440" y="914400"/>
            <a:ext cx="2705040" cy="1162080"/>
          </a:xfrm>
          <a:prstGeom prst="rightArrow">
            <a:avLst>
              <a:gd name="adj1" fmla="val 50000"/>
              <a:gd name="adj2" fmla="val 58194"/>
            </a:avLst>
          </a:prstGeom>
          <a:solidFill>
            <a:srgbClr val="0091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6" name=""/>
          <p:cNvSpPr/>
          <p:nvPr/>
        </p:nvSpPr>
        <p:spPr>
          <a:xfrm>
            <a:off x="7105680" y="914400"/>
            <a:ext cx="2705040" cy="1162080"/>
          </a:xfrm>
          <a:prstGeom prst="rightArrow">
            <a:avLst>
              <a:gd name="adj1" fmla="val 50000"/>
              <a:gd name="adj2" fmla="val 58194"/>
            </a:avLst>
          </a:prstGeom>
          <a:solidFill>
            <a:srgbClr val="0091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7" name=""/>
          <p:cNvSpPr/>
          <p:nvPr/>
        </p:nvSpPr>
        <p:spPr>
          <a:xfrm>
            <a:off x="3336840" y="1316160"/>
            <a:ext cx="3407040" cy="701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Expansion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1239"/>
              </a:spcBef>
              <a:buClr>
                <a:srgbClr val="ffffff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285480">
              <a:lnSpc>
                <a:spcPct val="100000"/>
              </a:lnSpc>
              <a:spcBef>
                <a:spcPts val="1239"/>
              </a:spcBef>
              <a:buClr>
                <a:srgbClr val="ffffff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198" name=""/>
          <p:cNvSpPr/>
          <p:nvPr/>
        </p:nvSpPr>
        <p:spPr>
          <a:xfrm>
            <a:off x="6589800" y="1311120"/>
            <a:ext cx="3406680" cy="702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Integration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3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9" name=""/>
          <p:cNvSpPr/>
          <p:nvPr/>
        </p:nvSpPr>
        <p:spPr>
          <a:xfrm>
            <a:off x="368280" y="287280"/>
            <a:ext cx="9550440" cy="469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South America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00" name=""/>
          <p:cNvSpPr/>
          <p:nvPr/>
        </p:nvSpPr>
        <p:spPr>
          <a:xfrm>
            <a:off x="2112840" y="1832040"/>
            <a:ext cx="6548400" cy="46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>
              <a:spcBef>
                <a:spcPts val="37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Integrated, Market-Driven Energy Position in High-Growth, Unserved Market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7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Competitive Regional Network in Place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7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Leveraging Network With Merchant Products and Capabilities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01" name=""/>
          <p:cNvSpPr/>
          <p:nvPr/>
        </p:nvSpPr>
        <p:spPr>
          <a:xfrm>
            <a:off x="1930320" y="199224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02" name=""/>
          <p:cNvSpPr/>
          <p:nvPr/>
        </p:nvSpPr>
        <p:spPr>
          <a:xfrm>
            <a:off x="1930320" y="317196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03" name=""/>
          <p:cNvSpPr/>
          <p:nvPr/>
        </p:nvSpPr>
        <p:spPr>
          <a:xfrm>
            <a:off x="1930320" y="3995640"/>
            <a:ext cx="136440" cy="13680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4" name=""/>
          <p:cNvGrpSpPr/>
          <p:nvPr/>
        </p:nvGrpSpPr>
        <p:grpSpPr>
          <a:xfrm>
            <a:off x="3067200" y="149400"/>
            <a:ext cx="4038480" cy="1217520"/>
            <a:chOff x="3067200" y="149400"/>
            <a:chExt cx="4038480" cy="1217520"/>
          </a:xfrm>
        </p:grpSpPr>
        <p:grpSp>
          <p:nvGrpSpPr>
            <p:cNvPr id="13205" name=""/>
            <p:cNvGrpSpPr/>
            <p:nvPr/>
          </p:nvGrpSpPr>
          <p:grpSpPr>
            <a:xfrm>
              <a:off x="3706920" y="149400"/>
              <a:ext cx="2720880" cy="1217520"/>
              <a:chOff x="3706920" y="149400"/>
              <a:chExt cx="2720880" cy="1217520"/>
            </a:xfrm>
          </p:grpSpPr>
          <p:sp>
            <p:nvSpPr>
              <p:cNvPr id="13206" name=""/>
              <p:cNvSpPr/>
              <p:nvPr/>
            </p:nvSpPr>
            <p:spPr>
              <a:xfrm>
                <a:off x="6021360" y="893880"/>
                <a:ext cx="112680" cy="122040"/>
              </a:xfrm>
              <a:custGeom>
                <a:avLst/>
                <a:gdLst/>
                <a:ahLst/>
                <a:rect l="l" t="t" r="r" b="b"/>
                <a:pathLst>
                  <a:path w="71" h="71">
                    <a:moveTo>
                      <a:pt x="71" y="0"/>
                    </a:moveTo>
                    <a:lnTo>
                      <a:pt x="71" y="42"/>
                    </a:lnTo>
                    <a:lnTo>
                      <a:pt x="52" y="57"/>
                    </a:lnTo>
                    <a:lnTo>
                      <a:pt x="0" y="71"/>
                    </a:lnTo>
                    <a:lnTo>
                      <a:pt x="0" y="42"/>
                    </a:lnTo>
                    <a:lnTo>
                      <a:pt x="24" y="28"/>
                    </a:lnTo>
                    <a:lnTo>
                      <a:pt x="43" y="3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07" name=""/>
              <p:cNvSpPr/>
              <p:nvPr/>
            </p:nvSpPr>
            <p:spPr>
              <a:xfrm>
                <a:off x="6021360" y="893880"/>
                <a:ext cx="112680" cy="122040"/>
              </a:xfrm>
              <a:custGeom>
                <a:avLst/>
                <a:gdLst/>
                <a:ahLst/>
                <a:rect l="l" t="t" r="r" b="b"/>
                <a:pathLst>
                  <a:path w="71" h="71">
                    <a:moveTo>
                      <a:pt x="71" y="0"/>
                    </a:moveTo>
                    <a:lnTo>
                      <a:pt x="71" y="42"/>
                    </a:lnTo>
                    <a:lnTo>
                      <a:pt x="52" y="57"/>
                    </a:lnTo>
                    <a:lnTo>
                      <a:pt x="0" y="71"/>
                    </a:lnTo>
                    <a:lnTo>
                      <a:pt x="0" y="42"/>
                    </a:lnTo>
                    <a:lnTo>
                      <a:pt x="24" y="28"/>
                    </a:lnTo>
                    <a:lnTo>
                      <a:pt x="43" y="33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00f008"/>
              </a:solidFill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08" name=""/>
              <p:cNvSpPr/>
              <p:nvPr/>
            </p:nvSpPr>
            <p:spPr>
              <a:xfrm>
                <a:off x="6089760" y="639720"/>
                <a:ext cx="75960" cy="23760"/>
              </a:xfrm>
              <a:custGeom>
                <a:avLst/>
                <a:gdLst/>
                <a:ahLst/>
                <a:rect l="l" t="t" r="r" b="b"/>
                <a:pathLst>
                  <a:path w="47" h="14">
                    <a:moveTo>
                      <a:pt x="47" y="9"/>
                    </a:moveTo>
                    <a:lnTo>
                      <a:pt x="42" y="0"/>
                    </a:lnTo>
                    <a:lnTo>
                      <a:pt x="0" y="14"/>
                    </a:ln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09" name=""/>
              <p:cNvSpPr/>
              <p:nvPr/>
            </p:nvSpPr>
            <p:spPr>
              <a:xfrm>
                <a:off x="6089760" y="639720"/>
                <a:ext cx="75960" cy="23760"/>
              </a:xfrm>
              <a:custGeom>
                <a:avLst/>
                <a:gdLst/>
                <a:ahLst/>
                <a:rect l="l" t="t" r="r" b="b"/>
                <a:pathLst>
                  <a:path w="47" h="14">
                    <a:moveTo>
                      <a:pt x="47" y="9"/>
                    </a:moveTo>
                    <a:lnTo>
                      <a:pt x="42" y="0"/>
                    </a:lnTo>
                    <a:lnTo>
                      <a:pt x="0" y="14"/>
                    </a:lnTo>
                    <a:lnTo>
                      <a:pt x="47" y="9"/>
                    </a:lnTo>
                  </a:path>
                </a:pathLst>
              </a:custGeom>
              <a:solidFill>
                <a:srgbClr val="00f008"/>
              </a:solidFill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0" name=""/>
              <p:cNvSpPr/>
              <p:nvPr/>
            </p:nvSpPr>
            <p:spPr>
              <a:xfrm>
                <a:off x="5827680" y="581040"/>
                <a:ext cx="100080" cy="139680"/>
              </a:xfrm>
              <a:custGeom>
                <a:avLst/>
                <a:gdLst/>
                <a:ahLst/>
                <a:rect l="l" t="t" r="r" b="b"/>
                <a:pathLst>
                  <a:path w="62" h="81">
                    <a:moveTo>
                      <a:pt x="38" y="19"/>
                    </a:moveTo>
                    <a:lnTo>
                      <a:pt x="33" y="1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57" y="15"/>
                    </a:lnTo>
                    <a:lnTo>
                      <a:pt x="62" y="34"/>
                    </a:lnTo>
                    <a:lnTo>
                      <a:pt x="24" y="81"/>
                    </a:lnTo>
                    <a:lnTo>
                      <a:pt x="19" y="67"/>
                    </a:lnTo>
                    <a:lnTo>
                      <a:pt x="48" y="34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1" name=""/>
              <p:cNvSpPr/>
              <p:nvPr/>
            </p:nvSpPr>
            <p:spPr>
              <a:xfrm>
                <a:off x="5827680" y="581040"/>
                <a:ext cx="100080" cy="139680"/>
              </a:xfrm>
              <a:custGeom>
                <a:avLst/>
                <a:gdLst/>
                <a:ahLst/>
                <a:rect l="l" t="t" r="r" b="b"/>
                <a:pathLst>
                  <a:path w="62" h="81">
                    <a:moveTo>
                      <a:pt x="38" y="19"/>
                    </a:moveTo>
                    <a:lnTo>
                      <a:pt x="33" y="1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57" y="15"/>
                    </a:lnTo>
                    <a:lnTo>
                      <a:pt x="62" y="34"/>
                    </a:lnTo>
                    <a:lnTo>
                      <a:pt x="24" y="81"/>
                    </a:lnTo>
                    <a:lnTo>
                      <a:pt x="19" y="67"/>
                    </a:lnTo>
                    <a:lnTo>
                      <a:pt x="48" y="34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00f008"/>
              </a:solidFill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2" name=""/>
              <p:cNvSpPr/>
              <p:nvPr/>
            </p:nvSpPr>
            <p:spPr>
              <a:xfrm>
                <a:off x="5635800" y="442800"/>
                <a:ext cx="75960" cy="114480"/>
              </a:xfrm>
              <a:custGeom>
                <a:avLst/>
                <a:gdLst/>
                <a:ahLst/>
                <a:rect l="l" t="t" r="r" b="b"/>
                <a:pathLst>
                  <a:path w="48" h="66">
                    <a:moveTo>
                      <a:pt x="0" y="0"/>
                    </a:moveTo>
                    <a:lnTo>
                      <a:pt x="48" y="66"/>
                    </a:lnTo>
                    <a:lnTo>
                      <a:pt x="24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3" name=""/>
              <p:cNvSpPr/>
              <p:nvPr/>
            </p:nvSpPr>
            <p:spPr>
              <a:xfrm>
                <a:off x="5635800" y="442800"/>
                <a:ext cx="75960" cy="114480"/>
              </a:xfrm>
              <a:custGeom>
                <a:avLst/>
                <a:gdLst/>
                <a:ahLst/>
                <a:rect l="l" t="t" r="r" b="b"/>
                <a:pathLst>
                  <a:path w="48" h="66">
                    <a:moveTo>
                      <a:pt x="0" y="0"/>
                    </a:moveTo>
                    <a:lnTo>
                      <a:pt x="48" y="66"/>
                    </a:lnTo>
                    <a:lnTo>
                      <a:pt x="24" y="5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4" name=""/>
              <p:cNvSpPr/>
              <p:nvPr/>
            </p:nvSpPr>
            <p:spPr>
              <a:xfrm>
                <a:off x="5757840" y="262080"/>
                <a:ext cx="30240" cy="41040"/>
              </a:xfrm>
              <a:custGeom>
                <a:avLst/>
                <a:gdLst/>
                <a:ahLst/>
                <a:rect l="l" t="t" r="r" b="b"/>
                <a:pathLst>
                  <a:path w="19" h="24">
                    <a:moveTo>
                      <a:pt x="5" y="0"/>
                    </a:moveTo>
                    <a:lnTo>
                      <a:pt x="0" y="24"/>
                    </a:lnTo>
                    <a:lnTo>
                      <a:pt x="15" y="19"/>
                    </a:lnTo>
                    <a:lnTo>
                      <a:pt x="19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5" name=""/>
              <p:cNvSpPr/>
              <p:nvPr/>
            </p:nvSpPr>
            <p:spPr>
              <a:xfrm>
                <a:off x="5757840" y="262080"/>
                <a:ext cx="30240" cy="41040"/>
              </a:xfrm>
              <a:custGeom>
                <a:avLst/>
                <a:gdLst/>
                <a:ahLst/>
                <a:rect l="l" t="t" r="r" b="b"/>
                <a:pathLst>
                  <a:path w="19" h="24">
                    <a:moveTo>
                      <a:pt x="5" y="0"/>
                    </a:moveTo>
                    <a:lnTo>
                      <a:pt x="0" y="24"/>
                    </a:lnTo>
                    <a:lnTo>
                      <a:pt x="15" y="19"/>
                    </a:lnTo>
                    <a:lnTo>
                      <a:pt x="19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00f008"/>
              </a:solidFill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760" bIns="-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6" name=""/>
              <p:cNvSpPr/>
              <p:nvPr/>
            </p:nvSpPr>
            <p:spPr>
              <a:xfrm>
                <a:off x="5497560" y="149400"/>
                <a:ext cx="106200" cy="137880"/>
              </a:xfrm>
              <a:custGeom>
                <a:avLst/>
                <a:gdLst/>
                <a:ahLst/>
                <a:rect l="l" t="t" r="r" b="b"/>
                <a:pathLst>
                  <a:path w="66" h="80">
                    <a:moveTo>
                      <a:pt x="52" y="57"/>
                    </a:moveTo>
                    <a:lnTo>
                      <a:pt x="57" y="52"/>
                    </a:lnTo>
                    <a:lnTo>
                      <a:pt x="66" y="76"/>
                    </a:lnTo>
                    <a:lnTo>
                      <a:pt x="43" y="80"/>
                    </a:lnTo>
                    <a:lnTo>
                      <a:pt x="47" y="61"/>
                    </a:lnTo>
                    <a:lnTo>
                      <a:pt x="0" y="0"/>
                    </a:lnTo>
                    <a:lnTo>
                      <a:pt x="24" y="14"/>
                    </a:lnTo>
                    <a:lnTo>
                      <a:pt x="52" y="57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7" name=""/>
              <p:cNvSpPr/>
              <p:nvPr/>
            </p:nvSpPr>
            <p:spPr>
              <a:xfrm>
                <a:off x="3706920" y="631800"/>
                <a:ext cx="2212920" cy="735120"/>
              </a:xfrm>
              <a:custGeom>
                <a:avLst/>
                <a:gdLst/>
                <a:ahLst/>
                <a:rect l="l" t="t" r="r" b="b"/>
                <a:pathLst>
                  <a:path w="1368" h="427">
                    <a:moveTo>
                      <a:pt x="964" y="166"/>
                    </a:moveTo>
                    <a:lnTo>
                      <a:pt x="1036" y="209"/>
                    </a:lnTo>
                    <a:lnTo>
                      <a:pt x="1112" y="228"/>
                    </a:lnTo>
                    <a:lnTo>
                      <a:pt x="1159" y="223"/>
                    </a:lnTo>
                    <a:lnTo>
                      <a:pt x="1169" y="275"/>
                    </a:lnTo>
                    <a:lnTo>
                      <a:pt x="1268" y="270"/>
                    </a:lnTo>
                    <a:lnTo>
                      <a:pt x="1330" y="318"/>
                    </a:lnTo>
                    <a:lnTo>
                      <a:pt x="1363" y="318"/>
                    </a:lnTo>
                    <a:lnTo>
                      <a:pt x="1368" y="337"/>
                    </a:lnTo>
                    <a:lnTo>
                      <a:pt x="1226" y="399"/>
                    </a:lnTo>
                    <a:lnTo>
                      <a:pt x="1036" y="403"/>
                    </a:lnTo>
                    <a:lnTo>
                      <a:pt x="931" y="427"/>
                    </a:lnTo>
                    <a:lnTo>
                      <a:pt x="917" y="413"/>
                    </a:lnTo>
                    <a:lnTo>
                      <a:pt x="945" y="380"/>
                    </a:lnTo>
                    <a:lnTo>
                      <a:pt x="998" y="346"/>
                    </a:lnTo>
                    <a:lnTo>
                      <a:pt x="1002" y="327"/>
                    </a:lnTo>
                    <a:lnTo>
                      <a:pt x="945" y="313"/>
                    </a:lnTo>
                    <a:lnTo>
                      <a:pt x="869" y="313"/>
                    </a:lnTo>
                    <a:lnTo>
                      <a:pt x="817" y="270"/>
                    </a:lnTo>
                    <a:lnTo>
                      <a:pt x="779" y="204"/>
                    </a:lnTo>
                    <a:lnTo>
                      <a:pt x="627" y="194"/>
                    </a:lnTo>
                    <a:lnTo>
                      <a:pt x="542" y="147"/>
                    </a:lnTo>
                    <a:lnTo>
                      <a:pt x="470" y="147"/>
                    </a:lnTo>
                    <a:lnTo>
                      <a:pt x="437" y="152"/>
                    </a:lnTo>
                    <a:lnTo>
                      <a:pt x="361" y="142"/>
                    </a:lnTo>
                    <a:lnTo>
                      <a:pt x="347" y="119"/>
                    </a:lnTo>
                    <a:lnTo>
                      <a:pt x="390" y="95"/>
                    </a:lnTo>
                    <a:lnTo>
                      <a:pt x="366" y="81"/>
                    </a:lnTo>
                    <a:lnTo>
                      <a:pt x="257" y="81"/>
                    </a:lnTo>
                    <a:lnTo>
                      <a:pt x="204" y="133"/>
                    </a:lnTo>
                    <a:lnTo>
                      <a:pt x="128" y="157"/>
                    </a:lnTo>
                    <a:lnTo>
                      <a:pt x="109" y="180"/>
                    </a:lnTo>
                    <a:lnTo>
                      <a:pt x="52" y="213"/>
                    </a:lnTo>
                    <a:lnTo>
                      <a:pt x="38" y="199"/>
                    </a:lnTo>
                    <a:lnTo>
                      <a:pt x="0" y="199"/>
                    </a:lnTo>
                    <a:lnTo>
                      <a:pt x="52" y="175"/>
                    </a:lnTo>
                    <a:lnTo>
                      <a:pt x="62" y="109"/>
                    </a:lnTo>
                    <a:lnTo>
                      <a:pt x="128" y="66"/>
                    </a:lnTo>
                    <a:lnTo>
                      <a:pt x="290" y="9"/>
                    </a:lnTo>
                    <a:lnTo>
                      <a:pt x="390" y="0"/>
                    </a:lnTo>
                    <a:lnTo>
                      <a:pt x="508" y="5"/>
                    </a:lnTo>
                    <a:lnTo>
                      <a:pt x="537" y="19"/>
                    </a:lnTo>
                    <a:lnTo>
                      <a:pt x="584" y="14"/>
                    </a:lnTo>
                    <a:lnTo>
                      <a:pt x="675" y="81"/>
                    </a:lnTo>
                    <a:lnTo>
                      <a:pt x="784" y="85"/>
                    </a:lnTo>
                    <a:lnTo>
                      <a:pt x="793" y="95"/>
                    </a:lnTo>
                    <a:lnTo>
                      <a:pt x="784" y="100"/>
                    </a:lnTo>
                    <a:lnTo>
                      <a:pt x="841" y="114"/>
                    </a:lnTo>
                    <a:lnTo>
                      <a:pt x="869" y="142"/>
                    </a:lnTo>
                    <a:lnTo>
                      <a:pt x="964" y="166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8" name=""/>
              <p:cNvSpPr/>
              <p:nvPr/>
            </p:nvSpPr>
            <p:spPr>
              <a:xfrm>
                <a:off x="3706920" y="631800"/>
                <a:ext cx="2212920" cy="735120"/>
              </a:xfrm>
              <a:custGeom>
                <a:avLst/>
                <a:gdLst/>
                <a:ahLst/>
                <a:rect l="l" t="t" r="r" b="b"/>
                <a:pathLst>
                  <a:path w="1368" h="427">
                    <a:moveTo>
                      <a:pt x="964" y="166"/>
                    </a:moveTo>
                    <a:lnTo>
                      <a:pt x="1036" y="209"/>
                    </a:lnTo>
                    <a:lnTo>
                      <a:pt x="1112" y="228"/>
                    </a:lnTo>
                    <a:lnTo>
                      <a:pt x="1159" y="223"/>
                    </a:lnTo>
                    <a:lnTo>
                      <a:pt x="1169" y="275"/>
                    </a:lnTo>
                    <a:lnTo>
                      <a:pt x="1268" y="270"/>
                    </a:lnTo>
                    <a:lnTo>
                      <a:pt x="1330" y="318"/>
                    </a:lnTo>
                    <a:lnTo>
                      <a:pt x="1363" y="318"/>
                    </a:lnTo>
                    <a:lnTo>
                      <a:pt x="1368" y="337"/>
                    </a:lnTo>
                    <a:lnTo>
                      <a:pt x="1226" y="399"/>
                    </a:lnTo>
                    <a:lnTo>
                      <a:pt x="1036" y="403"/>
                    </a:lnTo>
                    <a:lnTo>
                      <a:pt x="931" y="427"/>
                    </a:lnTo>
                    <a:lnTo>
                      <a:pt x="917" y="413"/>
                    </a:lnTo>
                    <a:lnTo>
                      <a:pt x="945" y="380"/>
                    </a:lnTo>
                    <a:lnTo>
                      <a:pt x="998" y="346"/>
                    </a:lnTo>
                    <a:lnTo>
                      <a:pt x="1002" y="327"/>
                    </a:lnTo>
                    <a:lnTo>
                      <a:pt x="945" y="313"/>
                    </a:lnTo>
                    <a:lnTo>
                      <a:pt x="869" y="313"/>
                    </a:lnTo>
                    <a:lnTo>
                      <a:pt x="817" y="270"/>
                    </a:lnTo>
                    <a:lnTo>
                      <a:pt x="779" y="204"/>
                    </a:lnTo>
                    <a:lnTo>
                      <a:pt x="627" y="194"/>
                    </a:lnTo>
                    <a:lnTo>
                      <a:pt x="542" y="147"/>
                    </a:lnTo>
                    <a:lnTo>
                      <a:pt x="470" y="147"/>
                    </a:lnTo>
                    <a:lnTo>
                      <a:pt x="437" y="152"/>
                    </a:lnTo>
                    <a:lnTo>
                      <a:pt x="361" y="142"/>
                    </a:lnTo>
                    <a:lnTo>
                      <a:pt x="347" y="119"/>
                    </a:lnTo>
                    <a:lnTo>
                      <a:pt x="390" y="95"/>
                    </a:lnTo>
                    <a:lnTo>
                      <a:pt x="366" y="81"/>
                    </a:lnTo>
                    <a:lnTo>
                      <a:pt x="257" y="81"/>
                    </a:lnTo>
                    <a:lnTo>
                      <a:pt x="204" y="133"/>
                    </a:lnTo>
                    <a:lnTo>
                      <a:pt x="128" y="157"/>
                    </a:lnTo>
                    <a:lnTo>
                      <a:pt x="109" y="180"/>
                    </a:lnTo>
                    <a:lnTo>
                      <a:pt x="52" y="213"/>
                    </a:lnTo>
                    <a:lnTo>
                      <a:pt x="38" y="199"/>
                    </a:lnTo>
                    <a:lnTo>
                      <a:pt x="0" y="199"/>
                    </a:lnTo>
                    <a:lnTo>
                      <a:pt x="52" y="175"/>
                    </a:lnTo>
                    <a:lnTo>
                      <a:pt x="62" y="109"/>
                    </a:lnTo>
                    <a:lnTo>
                      <a:pt x="128" y="66"/>
                    </a:lnTo>
                    <a:lnTo>
                      <a:pt x="290" y="9"/>
                    </a:lnTo>
                    <a:lnTo>
                      <a:pt x="390" y="0"/>
                    </a:lnTo>
                    <a:lnTo>
                      <a:pt x="508" y="5"/>
                    </a:lnTo>
                    <a:lnTo>
                      <a:pt x="537" y="19"/>
                    </a:lnTo>
                    <a:lnTo>
                      <a:pt x="584" y="14"/>
                    </a:lnTo>
                    <a:lnTo>
                      <a:pt x="675" y="81"/>
                    </a:lnTo>
                    <a:lnTo>
                      <a:pt x="784" y="85"/>
                    </a:lnTo>
                    <a:lnTo>
                      <a:pt x="793" y="95"/>
                    </a:lnTo>
                    <a:lnTo>
                      <a:pt x="784" y="100"/>
                    </a:lnTo>
                    <a:lnTo>
                      <a:pt x="841" y="114"/>
                    </a:lnTo>
                    <a:lnTo>
                      <a:pt x="869" y="142"/>
                    </a:lnTo>
                    <a:lnTo>
                      <a:pt x="964" y="166"/>
                    </a:lnTo>
                  </a:path>
                </a:pathLst>
              </a:custGeom>
              <a:solidFill>
                <a:srgbClr val="00f008"/>
              </a:solidFill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19" name=""/>
              <p:cNvSpPr/>
              <p:nvPr/>
            </p:nvSpPr>
            <p:spPr>
              <a:xfrm>
                <a:off x="4959360" y="738360"/>
                <a:ext cx="214200" cy="122040"/>
              </a:xfrm>
              <a:custGeom>
                <a:avLst/>
                <a:gdLst/>
                <a:ahLst/>
                <a:rect l="l" t="t" r="r" b="b"/>
                <a:pathLst>
                  <a:path w="133" h="71">
                    <a:moveTo>
                      <a:pt x="86" y="28"/>
                    </a:moveTo>
                    <a:lnTo>
                      <a:pt x="129" y="52"/>
                    </a:lnTo>
                    <a:lnTo>
                      <a:pt x="133" y="71"/>
                    </a:lnTo>
                    <a:lnTo>
                      <a:pt x="114" y="71"/>
                    </a:lnTo>
                    <a:lnTo>
                      <a:pt x="57" y="23"/>
                    </a:lnTo>
                    <a:lnTo>
                      <a:pt x="15" y="19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20" name=""/>
              <p:cNvSpPr/>
              <p:nvPr/>
            </p:nvSpPr>
            <p:spPr>
              <a:xfrm>
                <a:off x="4959360" y="738360"/>
                <a:ext cx="214200" cy="122040"/>
              </a:xfrm>
              <a:custGeom>
                <a:avLst/>
                <a:gdLst/>
                <a:ahLst/>
                <a:rect l="l" t="t" r="r" b="b"/>
                <a:pathLst>
                  <a:path w="133" h="71">
                    <a:moveTo>
                      <a:pt x="86" y="28"/>
                    </a:moveTo>
                    <a:lnTo>
                      <a:pt x="129" y="52"/>
                    </a:lnTo>
                    <a:lnTo>
                      <a:pt x="133" y="71"/>
                    </a:lnTo>
                    <a:lnTo>
                      <a:pt x="114" y="71"/>
                    </a:lnTo>
                    <a:lnTo>
                      <a:pt x="57" y="23"/>
                    </a:lnTo>
                    <a:lnTo>
                      <a:pt x="15" y="19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86" y="28"/>
                    </a:lnTo>
                  </a:path>
                </a:pathLst>
              </a:custGeom>
              <a:solidFill>
                <a:srgbClr val="00f008"/>
              </a:solidFill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21" name=""/>
              <p:cNvSpPr/>
              <p:nvPr/>
            </p:nvSpPr>
            <p:spPr>
              <a:xfrm>
                <a:off x="4044960" y="949320"/>
                <a:ext cx="115920" cy="108000"/>
              </a:xfrm>
              <a:custGeom>
                <a:avLst/>
                <a:gdLst/>
                <a:ahLst/>
                <a:rect l="l" t="t" r="r" b="b"/>
                <a:pathLst>
                  <a:path w="71" h="62">
                    <a:moveTo>
                      <a:pt x="52" y="0"/>
                    </a:moveTo>
                    <a:lnTo>
                      <a:pt x="71" y="47"/>
                    </a:lnTo>
                    <a:lnTo>
                      <a:pt x="33" y="62"/>
                    </a:lnTo>
                    <a:lnTo>
                      <a:pt x="10" y="57"/>
                    </a:lnTo>
                    <a:lnTo>
                      <a:pt x="0" y="38"/>
                    </a:lnTo>
                    <a:lnTo>
                      <a:pt x="24" y="47"/>
                    </a:lnTo>
                    <a:lnTo>
                      <a:pt x="19" y="5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22" name=""/>
              <p:cNvSpPr/>
              <p:nvPr/>
            </p:nvSpPr>
            <p:spPr>
              <a:xfrm>
                <a:off x="4044960" y="949320"/>
                <a:ext cx="115920" cy="108000"/>
              </a:xfrm>
              <a:custGeom>
                <a:avLst/>
                <a:gdLst/>
                <a:ahLst/>
                <a:rect l="l" t="t" r="r" b="b"/>
                <a:pathLst>
                  <a:path w="71" h="62">
                    <a:moveTo>
                      <a:pt x="52" y="0"/>
                    </a:moveTo>
                    <a:lnTo>
                      <a:pt x="71" y="47"/>
                    </a:lnTo>
                    <a:lnTo>
                      <a:pt x="33" y="62"/>
                    </a:lnTo>
                    <a:lnTo>
                      <a:pt x="10" y="57"/>
                    </a:lnTo>
                    <a:lnTo>
                      <a:pt x="0" y="38"/>
                    </a:lnTo>
                    <a:lnTo>
                      <a:pt x="24" y="47"/>
                    </a:lnTo>
                    <a:lnTo>
                      <a:pt x="19" y="5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00f008"/>
              </a:solidFill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23" name=""/>
              <p:cNvSpPr/>
              <p:nvPr/>
            </p:nvSpPr>
            <p:spPr>
              <a:xfrm>
                <a:off x="6265800" y="712800"/>
                <a:ext cx="162000" cy="65160"/>
              </a:xfrm>
              <a:custGeom>
                <a:avLst/>
                <a:gdLst/>
                <a:ahLst/>
                <a:rect l="l" t="t" r="r" b="b"/>
                <a:pathLst>
                  <a:path w="100" h="38">
                    <a:moveTo>
                      <a:pt x="14" y="10"/>
                    </a:moveTo>
                    <a:lnTo>
                      <a:pt x="28" y="0"/>
                    </a:lnTo>
                    <a:lnTo>
                      <a:pt x="100" y="34"/>
                    </a:lnTo>
                    <a:lnTo>
                      <a:pt x="38" y="15"/>
                    </a:lnTo>
                    <a:lnTo>
                      <a:pt x="0" y="3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360" bIns="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24" name=""/>
              <p:cNvSpPr/>
              <p:nvPr/>
            </p:nvSpPr>
            <p:spPr>
              <a:xfrm>
                <a:off x="6265800" y="712800"/>
                <a:ext cx="162000" cy="65160"/>
              </a:xfrm>
              <a:custGeom>
                <a:avLst/>
                <a:gdLst/>
                <a:ahLst/>
                <a:rect l="l" t="t" r="r" b="b"/>
                <a:pathLst>
                  <a:path w="100" h="38">
                    <a:moveTo>
                      <a:pt x="14" y="10"/>
                    </a:moveTo>
                    <a:lnTo>
                      <a:pt x="28" y="0"/>
                    </a:lnTo>
                    <a:lnTo>
                      <a:pt x="100" y="34"/>
                    </a:lnTo>
                    <a:lnTo>
                      <a:pt x="38" y="15"/>
                    </a:lnTo>
                    <a:lnTo>
                      <a:pt x="0" y="38"/>
                    </a:lnTo>
                    <a:lnTo>
                      <a:pt x="14" y="10"/>
                    </a:lnTo>
                  </a:path>
                </a:pathLst>
              </a:custGeom>
              <a:solidFill>
                <a:srgbClr val="00f008"/>
              </a:solidFill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360" bIns="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225" name=""/>
              <p:cNvSpPr/>
              <p:nvPr/>
            </p:nvSpPr>
            <p:spPr>
              <a:xfrm>
                <a:off x="5256360" y="1052640"/>
                <a:ext cx="561600" cy="27684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t">
                <a:spAutoFit/>
              </a:bodyPr>
              <a:p>
                <a:pPr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1200" strike="noStrike" u="none">
                    <a:solidFill>
                      <a:srgbClr val="808080"/>
                    </a:solidFill>
                    <a:effectLst/>
                    <a:uFillTx/>
                    <a:latin typeface="Frutiger 45 Light"/>
                  </a:rPr>
                  <a:t>Cuba</a:t>
                </a:r>
                <a:endParaRPr b="0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3226" name=""/>
            <p:cNvSpPr/>
            <p:nvPr/>
          </p:nvSpPr>
          <p:spPr>
            <a:xfrm>
              <a:off x="3067200" y="209520"/>
              <a:ext cx="4038480" cy="695520"/>
            </a:xfrm>
            <a:prstGeom prst="rect">
              <a:avLst/>
            </a:prstGeom>
            <a:solidFill>
              <a:srgbClr val="ffff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227" name=""/>
          <p:cNvSpPr/>
          <p:nvPr/>
        </p:nvSpPr>
        <p:spPr>
          <a:xfrm>
            <a:off x="5168880" y="-38160"/>
            <a:ext cx="1104840" cy="60984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28" name=""/>
          <p:cNvSpPr/>
          <p:nvPr/>
        </p:nvSpPr>
        <p:spPr>
          <a:xfrm>
            <a:off x="8881920" y="2279520"/>
            <a:ext cx="36720" cy="92160"/>
          </a:xfrm>
          <a:custGeom>
            <a:avLst/>
            <a:gdLst/>
            <a:ahLst/>
            <a:rect l="l" t="t" r="r" b="b"/>
            <a:pathLst>
              <a:path w="25" h="63">
                <a:moveTo>
                  <a:pt x="11" y="0"/>
                </a:moveTo>
                <a:lnTo>
                  <a:pt x="0" y="44"/>
                </a:lnTo>
                <a:lnTo>
                  <a:pt x="23" y="63"/>
                </a:lnTo>
                <a:lnTo>
                  <a:pt x="25" y="11"/>
                </a:lnTo>
                <a:lnTo>
                  <a:pt x="11" y="0"/>
                </a:lnTo>
                <a:lnTo>
                  <a:pt x="11" y="0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29" name=""/>
          <p:cNvSpPr/>
          <p:nvPr/>
        </p:nvSpPr>
        <p:spPr>
          <a:xfrm>
            <a:off x="8790120" y="2068560"/>
            <a:ext cx="120600" cy="119160"/>
          </a:xfrm>
          <a:custGeom>
            <a:avLst/>
            <a:gdLst/>
            <a:ahLst/>
            <a:rect l="l" t="t" r="r" b="b"/>
            <a:pathLst>
              <a:path w="84" h="83">
                <a:moveTo>
                  <a:pt x="57" y="0"/>
                </a:moveTo>
                <a:lnTo>
                  <a:pt x="36" y="28"/>
                </a:lnTo>
                <a:lnTo>
                  <a:pt x="4" y="24"/>
                </a:lnTo>
                <a:lnTo>
                  <a:pt x="0" y="83"/>
                </a:lnTo>
                <a:lnTo>
                  <a:pt x="21" y="83"/>
                </a:lnTo>
                <a:lnTo>
                  <a:pt x="38" y="49"/>
                </a:lnTo>
                <a:lnTo>
                  <a:pt x="84" y="38"/>
                </a:lnTo>
                <a:lnTo>
                  <a:pt x="57" y="0"/>
                </a:lnTo>
                <a:lnTo>
                  <a:pt x="57" y="0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0" name=""/>
          <p:cNvSpPr/>
          <p:nvPr/>
        </p:nvSpPr>
        <p:spPr>
          <a:xfrm>
            <a:off x="7751880" y="1076400"/>
            <a:ext cx="595080" cy="1217520"/>
          </a:xfrm>
          <a:custGeom>
            <a:avLst/>
            <a:gdLst/>
            <a:ahLst/>
            <a:rect l="l" t="t" r="r" b="b"/>
            <a:pathLst>
              <a:path w="375" h="767">
                <a:moveTo>
                  <a:pt x="52" y="337"/>
                </a:moveTo>
                <a:lnTo>
                  <a:pt x="375" y="0"/>
                </a:lnTo>
                <a:lnTo>
                  <a:pt x="375" y="767"/>
                </a:lnTo>
                <a:lnTo>
                  <a:pt x="0" y="406"/>
                </a:lnTo>
              </a:path>
            </a:pathLst>
          </a:custGeom>
          <a:gradFill rotWithShape="0">
            <a:gsLst>
              <a:gs pos="0">
                <a:srgbClr val="b2b2b2"/>
              </a:gs>
              <a:gs pos="100000">
                <a:srgbClr val="525252"/>
              </a:gs>
            </a:gsLst>
            <a:lin ang="10800000"/>
          </a:gra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1" name=""/>
          <p:cNvSpPr/>
          <p:nvPr/>
        </p:nvSpPr>
        <p:spPr>
          <a:xfrm>
            <a:off x="8340840" y="1085760"/>
            <a:ext cx="1500120" cy="120492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2" name=""/>
          <p:cNvSpPr/>
          <p:nvPr/>
        </p:nvSpPr>
        <p:spPr>
          <a:xfrm>
            <a:off x="1320840" y="-393840"/>
            <a:ext cx="8259840" cy="1882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3" name=""/>
          <p:cNvSpPr/>
          <p:nvPr/>
        </p:nvSpPr>
        <p:spPr>
          <a:xfrm>
            <a:off x="563400" y="652320"/>
            <a:ext cx="1660680" cy="1819440"/>
          </a:xfrm>
          <a:custGeom>
            <a:avLst/>
            <a:gdLst/>
            <a:ahLst/>
            <a:rect l="l" t="t" r="r" b="b"/>
            <a:pathLst>
              <a:path w="958" h="1049">
                <a:moveTo>
                  <a:pt x="0" y="945"/>
                </a:moveTo>
                <a:lnTo>
                  <a:pt x="110" y="1049"/>
                </a:lnTo>
                <a:lnTo>
                  <a:pt x="133" y="985"/>
                </a:lnTo>
                <a:lnTo>
                  <a:pt x="127" y="964"/>
                </a:lnTo>
                <a:lnTo>
                  <a:pt x="228" y="800"/>
                </a:lnTo>
                <a:lnTo>
                  <a:pt x="384" y="793"/>
                </a:lnTo>
                <a:lnTo>
                  <a:pt x="386" y="751"/>
                </a:lnTo>
                <a:lnTo>
                  <a:pt x="342" y="686"/>
                </a:lnTo>
                <a:lnTo>
                  <a:pt x="222" y="584"/>
                </a:lnTo>
                <a:lnTo>
                  <a:pt x="319" y="587"/>
                </a:lnTo>
                <a:lnTo>
                  <a:pt x="321" y="506"/>
                </a:lnTo>
                <a:lnTo>
                  <a:pt x="473" y="506"/>
                </a:lnTo>
                <a:lnTo>
                  <a:pt x="595" y="504"/>
                </a:lnTo>
                <a:lnTo>
                  <a:pt x="648" y="496"/>
                </a:lnTo>
                <a:lnTo>
                  <a:pt x="692" y="413"/>
                </a:lnTo>
                <a:lnTo>
                  <a:pt x="720" y="411"/>
                </a:lnTo>
                <a:lnTo>
                  <a:pt x="756" y="344"/>
                </a:lnTo>
                <a:lnTo>
                  <a:pt x="777" y="350"/>
                </a:lnTo>
                <a:lnTo>
                  <a:pt x="766" y="397"/>
                </a:lnTo>
                <a:lnTo>
                  <a:pt x="792" y="409"/>
                </a:lnTo>
                <a:lnTo>
                  <a:pt x="796" y="481"/>
                </a:lnTo>
                <a:lnTo>
                  <a:pt x="806" y="466"/>
                </a:lnTo>
                <a:lnTo>
                  <a:pt x="857" y="272"/>
                </a:lnTo>
                <a:lnTo>
                  <a:pt x="836" y="249"/>
                </a:lnTo>
                <a:lnTo>
                  <a:pt x="859" y="232"/>
                </a:lnTo>
                <a:lnTo>
                  <a:pt x="859" y="211"/>
                </a:lnTo>
                <a:lnTo>
                  <a:pt x="836" y="200"/>
                </a:lnTo>
                <a:lnTo>
                  <a:pt x="897" y="65"/>
                </a:lnTo>
                <a:lnTo>
                  <a:pt x="956" y="6"/>
                </a:lnTo>
                <a:lnTo>
                  <a:pt x="958" y="0"/>
                </a:lnTo>
                <a:lnTo>
                  <a:pt x="401" y="0"/>
                </a:lnTo>
                <a:lnTo>
                  <a:pt x="378" y="133"/>
                </a:lnTo>
                <a:lnTo>
                  <a:pt x="327" y="266"/>
                </a:lnTo>
                <a:lnTo>
                  <a:pt x="253" y="316"/>
                </a:lnTo>
                <a:lnTo>
                  <a:pt x="262" y="371"/>
                </a:lnTo>
                <a:lnTo>
                  <a:pt x="211" y="401"/>
                </a:lnTo>
                <a:lnTo>
                  <a:pt x="165" y="401"/>
                </a:lnTo>
                <a:lnTo>
                  <a:pt x="154" y="367"/>
                </a:lnTo>
                <a:lnTo>
                  <a:pt x="80" y="361"/>
                </a:lnTo>
                <a:lnTo>
                  <a:pt x="68" y="369"/>
                </a:lnTo>
                <a:lnTo>
                  <a:pt x="0" y="397"/>
                </a:lnTo>
                <a:lnTo>
                  <a:pt x="0" y="945"/>
                </a:lnTo>
                <a:close/>
              </a:path>
            </a:pathLst>
          </a:custGeom>
          <a:solidFill>
            <a:srgbClr val="00ff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4" name=""/>
          <p:cNvSpPr/>
          <p:nvPr/>
        </p:nvSpPr>
        <p:spPr>
          <a:xfrm>
            <a:off x="563400" y="652320"/>
            <a:ext cx="1660680" cy="1819440"/>
          </a:xfrm>
          <a:custGeom>
            <a:avLst/>
            <a:gdLst/>
            <a:ahLst/>
            <a:rect l="l" t="t" r="r" b="b"/>
            <a:pathLst>
              <a:path w="958" h="1049">
                <a:moveTo>
                  <a:pt x="0" y="945"/>
                </a:moveTo>
                <a:lnTo>
                  <a:pt x="110" y="1049"/>
                </a:lnTo>
                <a:lnTo>
                  <a:pt x="133" y="985"/>
                </a:lnTo>
                <a:lnTo>
                  <a:pt x="127" y="964"/>
                </a:lnTo>
                <a:lnTo>
                  <a:pt x="228" y="800"/>
                </a:lnTo>
                <a:lnTo>
                  <a:pt x="384" y="793"/>
                </a:lnTo>
                <a:lnTo>
                  <a:pt x="386" y="751"/>
                </a:lnTo>
                <a:lnTo>
                  <a:pt x="342" y="686"/>
                </a:lnTo>
                <a:lnTo>
                  <a:pt x="222" y="584"/>
                </a:lnTo>
                <a:lnTo>
                  <a:pt x="319" y="587"/>
                </a:lnTo>
                <a:lnTo>
                  <a:pt x="321" y="506"/>
                </a:lnTo>
                <a:lnTo>
                  <a:pt x="473" y="506"/>
                </a:lnTo>
                <a:lnTo>
                  <a:pt x="595" y="504"/>
                </a:lnTo>
                <a:lnTo>
                  <a:pt x="648" y="496"/>
                </a:lnTo>
                <a:lnTo>
                  <a:pt x="692" y="413"/>
                </a:lnTo>
                <a:lnTo>
                  <a:pt x="720" y="411"/>
                </a:lnTo>
                <a:lnTo>
                  <a:pt x="756" y="344"/>
                </a:lnTo>
                <a:lnTo>
                  <a:pt x="777" y="350"/>
                </a:lnTo>
                <a:lnTo>
                  <a:pt x="766" y="397"/>
                </a:lnTo>
                <a:lnTo>
                  <a:pt x="792" y="409"/>
                </a:lnTo>
                <a:lnTo>
                  <a:pt x="796" y="481"/>
                </a:lnTo>
                <a:lnTo>
                  <a:pt x="806" y="466"/>
                </a:lnTo>
                <a:lnTo>
                  <a:pt x="857" y="272"/>
                </a:lnTo>
                <a:lnTo>
                  <a:pt x="836" y="249"/>
                </a:lnTo>
                <a:lnTo>
                  <a:pt x="859" y="232"/>
                </a:lnTo>
                <a:lnTo>
                  <a:pt x="859" y="211"/>
                </a:lnTo>
                <a:lnTo>
                  <a:pt x="836" y="200"/>
                </a:lnTo>
                <a:lnTo>
                  <a:pt x="897" y="65"/>
                </a:lnTo>
                <a:lnTo>
                  <a:pt x="956" y="6"/>
                </a:lnTo>
                <a:lnTo>
                  <a:pt x="958" y="0"/>
                </a:lnTo>
                <a:lnTo>
                  <a:pt x="401" y="0"/>
                </a:lnTo>
                <a:lnTo>
                  <a:pt x="378" y="133"/>
                </a:lnTo>
                <a:lnTo>
                  <a:pt x="327" y="266"/>
                </a:lnTo>
                <a:lnTo>
                  <a:pt x="253" y="316"/>
                </a:lnTo>
                <a:lnTo>
                  <a:pt x="262" y="371"/>
                </a:lnTo>
                <a:lnTo>
                  <a:pt x="211" y="401"/>
                </a:lnTo>
                <a:lnTo>
                  <a:pt x="165" y="401"/>
                </a:lnTo>
                <a:lnTo>
                  <a:pt x="154" y="367"/>
                </a:lnTo>
                <a:lnTo>
                  <a:pt x="80" y="361"/>
                </a:lnTo>
                <a:lnTo>
                  <a:pt x="68" y="369"/>
                </a:lnTo>
                <a:lnTo>
                  <a:pt x="0" y="397"/>
                </a:lnTo>
                <a:lnTo>
                  <a:pt x="0" y="945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5" name=""/>
          <p:cNvSpPr/>
          <p:nvPr/>
        </p:nvSpPr>
        <p:spPr>
          <a:xfrm>
            <a:off x="754200" y="1525680"/>
            <a:ext cx="1065240" cy="1193760"/>
          </a:xfrm>
          <a:custGeom>
            <a:avLst/>
            <a:gdLst/>
            <a:ahLst/>
            <a:rect l="l" t="t" r="r" b="b"/>
            <a:pathLst>
              <a:path w="616" h="686">
                <a:moveTo>
                  <a:pt x="485" y="0"/>
                </a:moveTo>
                <a:lnTo>
                  <a:pt x="363" y="2"/>
                </a:lnTo>
                <a:lnTo>
                  <a:pt x="209" y="2"/>
                </a:lnTo>
                <a:lnTo>
                  <a:pt x="207" y="83"/>
                </a:lnTo>
                <a:lnTo>
                  <a:pt x="110" y="80"/>
                </a:lnTo>
                <a:lnTo>
                  <a:pt x="232" y="182"/>
                </a:lnTo>
                <a:lnTo>
                  <a:pt x="276" y="247"/>
                </a:lnTo>
                <a:lnTo>
                  <a:pt x="274" y="289"/>
                </a:lnTo>
                <a:lnTo>
                  <a:pt x="118" y="296"/>
                </a:lnTo>
                <a:lnTo>
                  <a:pt x="17" y="460"/>
                </a:lnTo>
                <a:lnTo>
                  <a:pt x="23" y="481"/>
                </a:lnTo>
                <a:lnTo>
                  <a:pt x="0" y="545"/>
                </a:lnTo>
                <a:lnTo>
                  <a:pt x="137" y="648"/>
                </a:lnTo>
                <a:lnTo>
                  <a:pt x="348" y="686"/>
                </a:lnTo>
                <a:lnTo>
                  <a:pt x="367" y="646"/>
                </a:lnTo>
                <a:lnTo>
                  <a:pt x="422" y="614"/>
                </a:lnTo>
                <a:lnTo>
                  <a:pt x="443" y="566"/>
                </a:lnTo>
                <a:lnTo>
                  <a:pt x="481" y="534"/>
                </a:lnTo>
                <a:lnTo>
                  <a:pt x="477" y="484"/>
                </a:lnTo>
                <a:lnTo>
                  <a:pt x="606" y="389"/>
                </a:lnTo>
                <a:lnTo>
                  <a:pt x="616" y="353"/>
                </a:lnTo>
                <a:lnTo>
                  <a:pt x="593" y="340"/>
                </a:lnTo>
                <a:lnTo>
                  <a:pt x="566" y="353"/>
                </a:lnTo>
                <a:lnTo>
                  <a:pt x="532" y="323"/>
                </a:lnTo>
                <a:lnTo>
                  <a:pt x="477" y="315"/>
                </a:lnTo>
                <a:lnTo>
                  <a:pt x="485" y="0"/>
                </a:lnTo>
                <a:close/>
              </a:path>
            </a:pathLst>
          </a:custGeom>
          <a:solidFill>
            <a:srgbClr val="00ff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6" name=""/>
          <p:cNvSpPr/>
          <p:nvPr/>
        </p:nvSpPr>
        <p:spPr>
          <a:xfrm>
            <a:off x="754200" y="1525680"/>
            <a:ext cx="1065240" cy="1193760"/>
          </a:xfrm>
          <a:custGeom>
            <a:avLst/>
            <a:gdLst/>
            <a:ahLst/>
            <a:rect l="l" t="t" r="r" b="b"/>
            <a:pathLst>
              <a:path w="616" h="686">
                <a:moveTo>
                  <a:pt x="485" y="0"/>
                </a:moveTo>
                <a:lnTo>
                  <a:pt x="363" y="2"/>
                </a:lnTo>
                <a:lnTo>
                  <a:pt x="209" y="2"/>
                </a:lnTo>
                <a:lnTo>
                  <a:pt x="207" y="83"/>
                </a:lnTo>
                <a:lnTo>
                  <a:pt x="110" y="80"/>
                </a:lnTo>
                <a:lnTo>
                  <a:pt x="232" y="182"/>
                </a:lnTo>
                <a:lnTo>
                  <a:pt x="276" y="247"/>
                </a:lnTo>
                <a:lnTo>
                  <a:pt x="274" y="289"/>
                </a:lnTo>
                <a:lnTo>
                  <a:pt x="118" y="296"/>
                </a:lnTo>
                <a:lnTo>
                  <a:pt x="17" y="460"/>
                </a:lnTo>
                <a:lnTo>
                  <a:pt x="23" y="481"/>
                </a:lnTo>
                <a:lnTo>
                  <a:pt x="0" y="545"/>
                </a:lnTo>
                <a:lnTo>
                  <a:pt x="137" y="648"/>
                </a:lnTo>
                <a:lnTo>
                  <a:pt x="348" y="686"/>
                </a:lnTo>
                <a:lnTo>
                  <a:pt x="367" y="646"/>
                </a:lnTo>
                <a:lnTo>
                  <a:pt x="422" y="614"/>
                </a:lnTo>
                <a:lnTo>
                  <a:pt x="443" y="566"/>
                </a:lnTo>
                <a:lnTo>
                  <a:pt x="481" y="534"/>
                </a:lnTo>
                <a:lnTo>
                  <a:pt x="477" y="484"/>
                </a:lnTo>
                <a:lnTo>
                  <a:pt x="606" y="389"/>
                </a:lnTo>
                <a:lnTo>
                  <a:pt x="616" y="353"/>
                </a:lnTo>
                <a:lnTo>
                  <a:pt x="593" y="340"/>
                </a:lnTo>
                <a:lnTo>
                  <a:pt x="566" y="353"/>
                </a:lnTo>
                <a:lnTo>
                  <a:pt x="532" y="323"/>
                </a:lnTo>
                <a:lnTo>
                  <a:pt x="477" y="315"/>
                </a:lnTo>
                <a:lnTo>
                  <a:pt x="485" y="0"/>
                </a:lnTo>
                <a:lnTo>
                  <a:pt x="485" y="0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7" name=""/>
          <p:cNvSpPr/>
          <p:nvPr/>
        </p:nvSpPr>
        <p:spPr>
          <a:xfrm>
            <a:off x="4416480" y="3092400"/>
            <a:ext cx="3344760" cy="4192560"/>
          </a:xfrm>
          <a:custGeom>
            <a:avLst/>
            <a:gdLst/>
            <a:ahLst/>
            <a:rect l="l" t="t" r="r" b="b"/>
            <a:pathLst>
              <a:path w="1929" h="2418">
                <a:moveTo>
                  <a:pt x="1498" y="2311"/>
                </a:moveTo>
                <a:lnTo>
                  <a:pt x="1477" y="2418"/>
                </a:lnTo>
                <a:lnTo>
                  <a:pt x="1401" y="2418"/>
                </a:lnTo>
                <a:lnTo>
                  <a:pt x="1387" y="2395"/>
                </a:lnTo>
                <a:lnTo>
                  <a:pt x="1270" y="2345"/>
                </a:lnTo>
                <a:lnTo>
                  <a:pt x="1216" y="2366"/>
                </a:lnTo>
                <a:lnTo>
                  <a:pt x="1131" y="2345"/>
                </a:lnTo>
                <a:lnTo>
                  <a:pt x="1059" y="2383"/>
                </a:lnTo>
                <a:lnTo>
                  <a:pt x="943" y="2370"/>
                </a:lnTo>
                <a:lnTo>
                  <a:pt x="918" y="2340"/>
                </a:lnTo>
                <a:lnTo>
                  <a:pt x="918" y="2279"/>
                </a:lnTo>
                <a:lnTo>
                  <a:pt x="869" y="2264"/>
                </a:lnTo>
                <a:lnTo>
                  <a:pt x="838" y="2176"/>
                </a:lnTo>
                <a:lnTo>
                  <a:pt x="777" y="2155"/>
                </a:lnTo>
                <a:lnTo>
                  <a:pt x="722" y="2066"/>
                </a:lnTo>
                <a:lnTo>
                  <a:pt x="667" y="2020"/>
                </a:lnTo>
                <a:lnTo>
                  <a:pt x="584" y="1996"/>
                </a:lnTo>
                <a:lnTo>
                  <a:pt x="466" y="1931"/>
                </a:lnTo>
                <a:lnTo>
                  <a:pt x="435" y="1954"/>
                </a:lnTo>
                <a:lnTo>
                  <a:pt x="270" y="1952"/>
                </a:lnTo>
                <a:lnTo>
                  <a:pt x="249" y="1895"/>
                </a:lnTo>
                <a:lnTo>
                  <a:pt x="213" y="1868"/>
                </a:lnTo>
                <a:lnTo>
                  <a:pt x="118" y="1821"/>
                </a:lnTo>
                <a:lnTo>
                  <a:pt x="17" y="1773"/>
                </a:lnTo>
                <a:lnTo>
                  <a:pt x="0" y="1728"/>
                </a:lnTo>
                <a:lnTo>
                  <a:pt x="21" y="1699"/>
                </a:lnTo>
                <a:lnTo>
                  <a:pt x="57" y="1692"/>
                </a:lnTo>
                <a:lnTo>
                  <a:pt x="74" y="1589"/>
                </a:lnTo>
                <a:lnTo>
                  <a:pt x="207" y="1549"/>
                </a:lnTo>
                <a:lnTo>
                  <a:pt x="234" y="1473"/>
                </a:lnTo>
                <a:lnTo>
                  <a:pt x="323" y="1369"/>
                </a:lnTo>
                <a:lnTo>
                  <a:pt x="323" y="1355"/>
                </a:lnTo>
                <a:lnTo>
                  <a:pt x="285" y="1372"/>
                </a:lnTo>
                <a:lnTo>
                  <a:pt x="245" y="1361"/>
                </a:lnTo>
                <a:lnTo>
                  <a:pt x="259" y="1274"/>
                </a:lnTo>
                <a:lnTo>
                  <a:pt x="236" y="1120"/>
                </a:lnTo>
                <a:lnTo>
                  <a:pt x="257" y="1080"/>
                </a:lnTo>
                <a:lnTo>
                  <a:pt x="251" y="958"/>
                </a:lnTo>
                <a:lnTo>
                  <a:pt x="202" y="903"/>
                </a:lnTo>
                <a:lnTo>
                  <a:pt x="171" y="821"/>
                </a:lnTo>
                <a:lnTo>
                  <a:pt x="200" y="766"/>
                </a:lnTo>
                <a:lnTo>
                  <a:pt x="226" y="774"/>
                </a:lnTo>
                <a:lnTo>
                  <a:pt x="281" y="711"/>
                </a:lnTo>
                <a:lnTo>
                  <a:pt x="240" y="641"/>
                </a:lnTo>
                <a:lnTo>
                  <a:pt x="249" y="607"/>
                </a:lnTo>
                <a:lnTo>
                  <a:pt x="346" y="711"/>
                </a:lnTo>
                <a:lnTo>
                  <a:pt x="340" y="607"/>
                </a:lnTo>
                <a:lnTo>
                  <a:pt x="416" y="555"/>
                </a:lnTo>
                <a:lnTo>
                  <a:pt x="462" y="489"/>
                </a:lnTo>
                <a:lnTo>
                  <a:pt x="523" y="462"/>
                </a:lnTo>
                <a:lnTo>
                  <a:pt x="538" y="308"/>
                </a:lnTo>
                <a:lnTo>
                  <a:pt x="631" y="232"/>
                </a:lnTo>
                <a:lnTo>
                  <a:pt x="675" y="234"/>
                </a:lnTo>
                <a:lnTo>
                  <a:pt x="703" y="232"/>
                </a:lnTo>
                <a:lnTo>
                  <a:pt x="715" y="263"/>
                </a:lnTo>
                <a:lnTo>
                  <a:pt x="764" y="183"/>
                </a:lnTo>
                <a:lnTo>
                  <a:pt x="838" y="185"/>
                </a:lnTo>
                <a:lnTo>
                  <a:pt x="914" y="166"/>
                </a:lnTo>
                <a:lnTo>
                  <a:pt x="1064" y="99"/>
                </a:lnTo>
                <a:lnTo>
                  <a:pt x="1106" y="35"/>
                </a:lnTo>
                <a:lnTo>
                  <a:pt x="1138" y="38"/>
                </a:lnTo>
                <a:lnTo>
                  <a:pt x="1138" y="12"/>
                </a:lnTo>
                <a:lnTo>
                  <a:pt x="1173" y="0"/>
                </a:lnTo>
                <a:lnTo>
                  <a:pt x="1243" y="35"/>
                </a:lnTo>
                <a:lnTo>
                  <a:pt x="1245" y="61"/>
                </a:lnTo>
                <a:lnTo>
                  <a:pt x="1218" y="95"/>
                </a:lnTo>
                <a:lnTo>
                  <a:pt x="1131" y="118"/>
                </a:lnTo>
                <a:lnTo>
                  <a:pt x="1019" y="246"/>
                </a:lnTo>
                <a:lnTo>
                  <a:pt x="979" y="310"/>
                </a:lnTo>
                <a:lnTo>
                  <a:pt x="943" y="443"/>
                </a:lnTo>
                <a:lnTo>
                  <a:pt x="901" y="523"/>
                </a:lnTo>
                <a:lnTo>
                  <a:pt x="975" y="525"/>
                </a:lnTo>
                <a:lnTo>
                  <a:pt x="994" y="601"/>
                </a:lnTo>
                <a:lnTo>
                  <a:pt x="1047" y="673"/>
                </a:lnTo>
                <a:lnTo>
                  <a:pt x="1055" y="802"/>
                </a:lnTo>
                <a:lnTo>
                  <a:pt x="1116" y="846"/>
                </a:lnTo>
                <a:lnTo>
                  <a:pt x="1209" y="869"/>
                </a:lnTo>
                <a:lnTo>
                  <a:pt x="1340" y="848"/>
                </a:lnTo>
                <a:lnTo>
                  <a:pt x="1422" y="878"/>
                </a:lnTo>
                <a:lnTo>
                  <a:pt x="1530" y="1015"/>
                </a:lnTo>
                <a:lnTo>
                  <a:pt x="1604" y="1000"/>
                </a:lnTo>
                <a:lnTo>
                  <a:pt x="1697" y="1021"/>
                </a:lnTo>
                <a:lnTo>
                  <a:pt x="1786" y="992"/>
                </a:lnTo>
                <a:lnTo>
                  <a:pt x="1832" y="998"/>
                </a:lnTo>
                <a:lnTo>
                  <a:pt x="1840" y="1036"/>
                </a:lnTo>
                <a:lnTo>
                  <a:pt x="1790" y="1139"/>
                </a:lnTo>
                <a:lnTo>
                  <a:pt x="1771" y="1253"/>
                </a:lnTo>
                <a:lnTo>
                  <a:pt x="1792" y="1346"/>
                </a:lnTo>
                <a:lnTo>
                  <a:pt x="1840" y="1391"/>
                </a:lnTo>
                <a:lnTo>
                  <a:pt x="1864" y="1452"/>
                </a:lnTo>
                <a:lnTo>
                  <a:pt x="1786" y="1542"/>
                </a:lnTo>
                <a:lnTo>
                  <a:pt x="1862" y="1614"/>
                </a:lnTo>
                <a:lnTo>
                  <a:pt x="1929" y="1777"/>
                </a:lnTo>
                <a:lnTo>
                  <a:pt x="1893" y="1798"/>
                </a:lnTo>
                <a:lnTo>
                  <a:pt x="1876" y="1713"/>
                </a:lnTo>
                <a:lnTo>
                  <a:pt x="1838" y="1667"/>
                </a:lnTo>
                <a:lnTo>
                  <a:pt x="1754" y="1694"/>
                </a:lnTo>
                <a:lnTo>
                  <a:pt x="1716" y="1669"/>
                </a:lnTo>
                <a:lnTo>
                  <a:pt x="1693" y="1711"/>
                </a:lnTo>
                <a:lnTo>
                  <a:pt x="1456" y="1709"/>
                </a:lnTo>
                <a:lnTo>
                  <a:pt x="1458" y="1811"/>
                </a:lnTo>
                <a:lnTo>
                  <a:pt x="1477" y="1825"/>
                </a:lnTo>
                <a:lnTo>
                  <a:pt x="1536" y="1817"/>
                </a:lnTo>
                <a:lnTo>
                  <a:pt x="1566" y="1887"/>
                </a:lnTo>
                <a:lnTo>
                  <a:pt x="1505" y="1878"/>
                </a:lnTo>
                <a:lnTo>
                  <a:pt x="1420" y="1901"/>
                </a:lnTo>
                <a:lnTo>
                  <a:pt x="1420" y="2011"/>
                </a:lnTo>
                <a:lnTo>
                  <a:pt x="1488" y="2074"/>
                </a:lnTo>
                <a:lnTo>
                  <a:pt x="1522" y="2182"/>
                </a:lnTo>
                <a:lnTo>
                  <a:pt x="1498" y="2311"/>
                </a:lnTo>
                <a:close/>
              </a:path>
            </a:pathLst>
          </a:custGeom>
          <a:solidFill>
            <a:srgbClr val="00ff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8" name=""/>
          <p:cNvSpPr/>
          <p:nvPr/>
        </p:nvSpPr>
        <p:spPr>
          <a:xfrm>
            <a:off x="4416480" y="3092400"/>
            <a:ext cx="3344760" cy="4192560"/>
          </a:xfrm>
          <a:custGeom>
            <a:avLst/>
            <a:gdLst/>
            <a:ahLst/>
            <a:rect l="l" t="t" r="r" b="b"/>
            <a:pathLst>
              <a:path w="1929" h="2418">
                <a:moveTo>
                  <a:pt x="1498" y="2311"/>
                </a:moveTo>
                <a:lnTo>
                  <a:pt x="1477" y="2418"/>
                </a:lnTo>
                <a:lnTo>
                  <a:pt x="1401" y="2418"/>
                </a:lnTo>
                <a:lnTo>
                  <a:pt x="1387" y="2395"/>
                </a:lnTo>
                <a:lnTo>
                  <a:pt x="1270" y="2345"/>
                </a:lnTo>
                <a:lnTo>
                  <a:pt x="1216" y="2366"/>
                </a:lnTo>
                <a:lnTo>
                  <a:pt x="1131" y="2345"/>
                </a:lnTo>
                <a:lnTo>
                  <a:pt x="1059" y="2383"/>
                </a:lnTo>
                <a:lnTo>
                  <a:pt x="943" y="2370"/>
                </a:lnTo>
                <a:lnTo>
                  <a:pt x="918" y="2340"/>
                </a:lnTo>
                <a:lnTo>
                  <a:pt x="918" y="2279"/>
                </a:lnTo>
                <a:lnTo>
                  <a:pt x="869" y="2264"/>
                </a:lnTo>
                <a:lnTo>
                  <a:pt x="838" y="2176"/>
                </a:lnTo>
                <a:lnTo>
                  <a:pt x="777" y="2155"/>
                </a:lnTo>
                <a:lnTo>
                  <a:pt x="722" y="2066"/>
                </a:lnTo>
                <a:lnTo>
                  <a:pt x="667" y="2020"/>
                </a:lnTo>
                <a:lnTo>
                  <a:pt x="584" y="1996"/>
                </a:lnTo>
                <a:lnTo>
                  <a:pt x="466" y="1931"/>
                </a:lnTo>
                <a:lnTo>
                  <a:pt x="435" y="1954"/>
                </a:lnTo>
                <a:lnTo>
                  <a:pt x="270" y="1952"/>
                </a:lnTo>
                <a:lnTo>
                  <a:pt x="249" y="1895"/>
                </a:lnTo>
                <a:lnTo>
                  <a:pt x="213" y="1868"/>
                </a:lnTo>
                <a:lnTo>
                  <a:pt x="118" y="1821"/>
                </a:lnTo>
                <a:lnTo>
                  <a:pt x="17" y="1773"/>
                </a:lnTo>
                <a:lnTo>
                  <a:pt x="0" y="1728"/>
                </a:lnTo>
                <a:lnTo>
                  <a:pt x="21" y="1699"/>
                </a:lnTo>
                <a:lnTo>
                  <a:pt x="57" y="1692"/>
                </a:lnTo>
                <a:lnTo>
                  <a:pt x="74" y="1589"/>
                </a:lnTo>
                <a:lnTo>
                  <a:pt x="207" y="1549"/>
                </a:lnTo>
                <a:lnTo>
                  <a:pt x="234" y="1473"/>
                </a:lnTo>
                <a:lnTo>
                  <a:pt x="323" y="1369"/>
                </a:lnTo>
                <a:lnTo>
                  <a:pt x="323" y="1355"/>
                </a:lnTo>
                <a:lnTo>
                  <a:pt x="285" y="1372"/>
                </a:lnTo>
                <a:lnTo>
                  <a:pt x="245" y="1361"/>
                </a:lnTo>
                <a:lnTo>
                  <a:pt x="259" y="1274"/>
                </a:lnTo>
                <a:lnTo>
                  <a:pt x="236" y="1120"/>
                </a:lnTo>
                <a:lnTo>
                  <a:pt x="257" y="1080"/>
                </a:lnTo>
                <a:lnTo>
                  <a:pt x="251" y="958"/>
                </a:lnTo>
                <a:lnTo>
                  <a:pt x="202" y="903"/>
                </a:lnTo>
                <a:lnTo>
                  <a:pt x="171" y="821"/>
                </a:lnTo>
                <a:lnTo>
                  <a:pt x="200" y="766"/>
                </a:lnTo>
                <a:lnTo>
                  <a:pt x="226" y="774"/>
                </a:lnTo>
                <a:lnTo>
                  <a:pt x="281" y="711"/>
                </a:lnTo>
                <a:lnTo>
                  <a:pt x="240" y="641"/>
                </a:lnTo>
                <a:lnTo>
                  <a:pt x="249" y="607"/>
                </a:lnTo>
                <a:lnTo>
                  <a:pt x="346" y="711"/>
                </a:lnTo>
                <a:lnTo>
                  <a:pt x="340" y="607"/>
                </a:lnTo>
                <a:lnTo>
                  <a:pt x="416" y="555"/>
                </a:lnTo>
                <a:lnTo>
                  <a:pt x="462" y="489"/>
                </a:lnTo>
                <a:lnTo>
                  <a:pt x="523" y="462"/>
                </a:lnTo>
                <a:lnTo>
                  <a:pt x="538" y="308"/>
                </a:lnTo>
                <a:lnTo>
                  <a:pt x="631" y="232"/>
                </a:lnTo>
                <a:lnTo>
                  <a:pt x="675" y="234"/>
                </a:lnTo>
                <a:lnTo>
                  <a:pt x="703" y="232"/>
                </a:lnTo>
                <a:lnTo>
                  <a:pt x="715" y="263"/>
                </a:lnTo>
                <a:lnTo>
                  <a:pt x="764" y="183"/>
                </a:lnTo>
                <a:lnTo>
                  <a:pt x="838" y="185"/>
                </a:lnTo>
                <a:lnTo>
                  <a:pt x="914" y="166"/>
                </a:lnTo>
                <a:lnTo>
                  <a:pt x="1064" y="99"/>
                </a:lnTo>
                <a:lnTo>
                  <a:pt x="1106" y="35"/>
                </a:lnTo>
                <a:lnTo>
                  <a:pt x="1138" y="38"/>
                </a:lnTo>
                <a:lnTo>
                  <a:pt x="1138" y="12"/>
                </a:lnTo>
                <a:lnTo>
                  <a:pt x="1173" y="0"/>
                </a:lnTo>
                <a:lnTo>
                  <a:pt x="1243" y="35"/>
                </a:lnTo>
                <a:lnTo>
                  <a:pt x="1245" y="61"/>
                </a:lnTo>
                <a:lnTo>
                  <a:pt x="1218" y="95"/>
                </a:lnTo>
                <a:lnTo>
                  <a:pt x="1131" y="118"/>
                </a:lnTo>
                <a:lnTo>
                  <a:pt x="1019" y="246"/>
                </a:lnTo>
                <a:lnTo>
                  <a:pt x="979" y="310"/>
                </a:lnTo>
                <a:lnTo>
                  <a:pt x="943" y="443"/>
                </a:lnTo>
                <a:lnTo>
                  <a:pt x="901" y="523"/>
                </a:lnTo>
                <a:lnTo>
                  <a:pt x="975" y="525"/>
                </a:lnTo>
                <a:lnTo>
                  <a:pt x="994" y="601"/>
                </a:lnTo>
                <a:lnTo>
                  <a:pt x="1047" y="673"/>
                </a:lnTo>
                <a:lnTo>
                  <a:pt x="1055" y="802"/>
                </a:lnTo>
                <a:lnTo>
                  <a:pt x="1116" y="846"/>
                </a:lnTo>
                <a:lnTo>
                  <a:pt x="1209" y="869"/>
                </a:lnTo>
                <a:lnTo>
                  <a:pt x="1340" y="848"/>
                </a:lnTo>
                <a:lnTo>
                  <a:pt x="1422" y="878"/>
                </a:lnTo>
                <a:lnTo>
                  <a:pt x="1530" y="1015"/>
                </a:lnTo>
                <a:lnTo>
                  <a:pt x="1604" y="1000"/>
                </a:lnTo>
                <a:lnTo>
                  <a:pt x="1697" y="1021"/>
                </a:lnTo>
                <a:lnTo>
                  <a:pt x="1786" y="992"/>
                </a:lnTo>
                <a:lnTo>
                  <a:pt x="1832" y="998"/>
                </a:lnTo>
                <a:lnTo>
                  <a:pt x="1840" y="1036"/>
                </a:lnTo>
                <a:lnTo>
                  <a:pt x="1790" y="1139"/>
                </a:lnTo>
                <a:lnTo>
                  <a:pt x="1771" y="1253"/>
                </a:lnTo>
                <a:lnTo>
                  <a:pt x="1792" y="1346"/>
                </a:lnTo>
                <a:lnTo>
                  <a:pt x="1840" y="1391"/>
                </a:lnTo>
                <a:lnTo>
                  <a:pt x="1864" y="1452"/>
                </a:lnTo>
                <a:lnTo>
                  <a:pt x="1786" y="1542"/>
                </a:lnTo>
                <a:lnTo>
                  <a:pt x="1862" y="1614"/>
                </a:lnTo>
                <a:lnTo>
                  <a:pt x="1929" y="1777"/>
                </a:lnTo>
                <a:lnTo>
                  <a:pt x="1893" y="1798"/>
                </a:lnTo>
                <a:lnTo>
                  <a:pt x="1876" y="1713"/>
                </a:lnTo>
                <a:lnTo>
                  <a:pt x="1838" y="1667"/>
                </a:lnTo>
                <a:lnTo>
                  <a:pt x="1754" y="1694"/>
                </a:lnTo>
                <a:lnTo>
                  <a:pt x="1716" y="1669"/>
                </a:lnTo>
                <a:lnTo>
                  <a:pt x="1693" y="1711"/>
                </a:lnTo>
                <a:lnTo>
                  <a:pt x="1456" y="1709"/>
                </a:lnTo>
                <a:lnTo>
                  <a:pt x="1458" y="1811"/>
                </a:lnTo>
                <a:lnTo>
                  <a:pt x="1477" y="1825"/>
                </a:lnTo>
                <a:lnTo>
                  <a:pt x="1536" y="1817"/>
                </a:lnTo>
                <a:lnTo>
                  <a:pt x="1566" y="1887"/>
                </a:lnTo>
                <a:lnTo>
                  <a:pt x="1505" y="1878"/>
                </a:lnTo>
                <a:lnTo>
                  <a:pt x="1420" y="1901"/>
                </a:lnTo>
                <a:lnTo>
                  <a:pt x="1420" y="2011"/>
                </a:lnTo>
                <a:lnTo>
                  <a:pt x="1488" y="2074"/>
                </a:lnTo>
                <a:lnTo>
                  <a:pt x="1522" y="2182"/>
                </a:lnTo>
                <a:lnTo>
                  <a:pt x="1498" y="2311"/>
                </a:lnTo>
                <a:lnTo>
                  <a:pt x="1498" y="2311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39" name=""/>
          <p:cNvSpPr/>
          <p:nvPr/>
        </p:nvSpPr>
        <p:spPr>
          <a:xfrm>
            <a:off x="3301920" y="3870360"/>
            <a:ext cx="1602000" cy="671400"/>
          </a:xfrm>
          <a:custGeom>
            <a:avLst/>
            <a:gdLst/>
            <a:ahLst/>
            <a:rect l="l" t="t" r="r" b="b"/>
            <a:pathLst>
              <a:path w="925" h="388">
                <a:moveTo>
                  <a:pt x="815" y="372"/>
                </a:moveTo>
                <a:lnTo>
                  <a:pt x="844" y="317"/>
                </a:lnTo>
                <a:lnTo>
                  <a:pt x="870" y="325"/>
                </a:lnTo>
                <a:lnTo>
                  <a:pt x="925" y="262"/>
                </a:lnTo>
                <a:lnTo>
                  <a:pt x="884" y="192"/>
                </a:lnTo>
                <a:lnTo>
                  <a:pt x="893" y="158"/>
                </a:lnTo>
                <a:lnTo>
                  <a:pt x="777" y="53"/>
                </a:lnTo>
                <a:lnTo>
                  <a:pt x="608" y="4"/>
                </a:lnTo>
                <a:lnTo>
                  <a:pt x="528" y="11"/>
                </a:lnTo>
                <a:lnTo>
                  <a:pt x="511" y="80"/>
                </a:lnTo>
                <a:lnTo>
                  <a:pt x="488" y="91"/>
                </a:lnTo>
                <a:lnTo>
                  <a:pt x="479" y="61"/>
                </a:lnTo>
                <a:lnTo>
                  <a:pt x="454" y="59"/>
                </a:lnTo>
                <a:lnTo>
                  <a:pt x="293" y="129"/>
                </a:lnTo>
                <a:lnTo>
                  <a:pt x="207" y="101"/>
                </a:lnTo>
                <a:lnTo>
                  <a:pt x="139" y="101"/>
                </a:lnTo>
                <a:lnTo>
                  <a:pt x="108" y="25"/>
                </a:lnTo>
                <a:lnTo>
                  <a:pt x="68" y="0"/>
                </a:lnTo>
                <a:lnTo>
                  <a:pt x="40" y="0"/>
                </a:lnTo>
                <a:lnTo>
                  <a:pt x="21" y="25"/>
                </a:lnTo>
                <a:lnTo>
                  <a:pt x="15" y="70"/>
                </a:lnTo>
                <a:lnTo>
                  <a:pt x="49" y="93"/>
                </a:lnTo>
                <a:lnTo>
                  <a:pt x="23" y="180"/>
                </a:lnTo>
                <a:lnTo>
                  <a:pt x="0" y="205"/>
                </a:lnTo>
                <a:lnTo>
                  <a:pt x="19" y="239"/>
                </a:lnTo>
                <a:lnTo>
                  <a:pt x="38" y="209"/>
                </a:lnTo>
                <a:lnTo>
                  <a:pt x="196" y="234"/>
                </a:lnTo>
                <a:lnTo>
                  <a:pt x="270" y="325"/>
                </a:lnTo>
                <a:lnTo>
                  <a:pt x="319" y="300"/>
                </a:lnTo>
                <a:lnTo>
                  <a:pt x="342" y="388"/>
                </a:lnTo>
                <a:lnTo>
                  <a:pt x="395" y="388"/>
                </a:lnTo>
                <a:lnTo>
                  <a:pt x="462" y="340"/>
                </a:lnTo>
                <a:lnTo>
                  <a:pt x="405" y="275"/>
                </a:lnTo>
                <a:lnTo>
                  <a:pt x="407" y="234"/>
                </a:lnTo>
                <a:lnTo>
                  <a:pt x="490" y="194"/>
                </a:lnTo>
                <a:lnTo>
                  <a:pt x="555" y="116"/>
                </a:lnTo>
                <a:lnTo>
                  <a:pt x="599" y="101"/>
                </a:lnTo>
                <a:lnTo>
                  <a:pt x="701" y="156"/>
                </a:lnTo>
                <a:lnTo>
                  <a:pt x="732" y="192"/>
                </a:lnTo>
                <a:lnTo>
                  <a:pt x="777" y="182"/>
                </a:lnTo>
                <a:lnTo>
                  <a:pt x="792" y="196"/>
                </a:lnTo>
                <a:lnTo>
                  <a:pt x="754" y="230"/>
                </a:lnTo>
                <a:lnTo>
                  <a:pt x="747" y="272"/>
                </a:lnTo>
                <a:lnTo>
                  <a:pt x="762" y="323"/>
                </a:lnTo>
                <a:lnTo>
                  <a:pt x="815" y="372"/>
                </a:lnTo>
                <a:lnTo>
                  <a:pt x="815" y="372"/>
                </a:lnTo>
              </a:path>
            </a:pathLst>
          </a:custGeom>
          <a:solidFill>
            <a:srgbClr val="00ff0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0" name=""/>
          <p:cNvSpPr/>
          <p:nvPr/>
        </p:nvSpPr>
        <p:spPr>
          <a:xfrm>
            <a:off x="1359000" y="2508120"/>
            <a:ext cx="631800" cy="363600"/>
          </a:xfrm>
          <a:custGeom>
            <a:avLst/>
            <a:gdLst/>
            <a:ahLst/>
            <a:rect l="l" t="t" r="r" b="b"/>
            <a:pathLst>
              <a:path w="365" h="209">
                <a:moveTo>
                  <a:pt x="0" y="120"/>
                </a:moveTo>
                <a:lnTo>
                  <a:pt x="19" y="80"/>
                </a:lnTo>
                <a:lnTo>
                  <a:pt x="74" y="48"/>
                </a:lnTo>
                <a:lnTo>
                  <a:pt x="95" y="0"/>
                </a:lnTo>
                <a:lnTo>
                  <a:pt x="150" y="13"/>
                </a:lnTo>
                <a:lnTo>
                  <a:pt x="247" y="93"/>
                </a:lnTo>
                <a:lnTo>
                  <a:pt x="308" y="82"/>
                </a:lnTo>
                <a:lnTo>
                  <a:pt x="340" y="95"/>
                </a:lnTo>
                <a:lnTo>
                  <a:pt x="359" y="114"/>
                </a:lnTo>
                <a:lnTo>
                  <a:pt x="365" y="175"/>
                </a:lnTo>
                <a:lnTo>
                  <a:pt x="300" y="209"/>
                </a:lnTo>
                <a:lnTo>
                  <a:pt x="220" y="207"/>
                </a:lnTo>
                <a:lnTo>
                  <a:pt x="59" y="156"/>
                </a:lnTo>
                <a:lnTo>
                  <a:pt x="0" y="120"/>
                </a:lnTo>
                <a:close/>
              </a:path>
            </a:pathLst>
          </a:custGeom>
          <a:solidFill>
            <a:srgbClr val="6bc099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1" name=""/>
          <p:cNvSpPr/>
          <p:nvPr/>
        </p:nvSpPr>
        <p:spPr>
          <a:xfrm>
            <a:off x="1359000" y="2508120"/>
            <a:ext cx="631800" cy="363600"/>
          </a:xfrm>
          <a:custGeom>
            <a:avLst/>
            <a:gdLst/>
            <a:ahLst/>
            <a:rect l="l" t="t" r="r" b="b"/>
            <a:pathLst>
              <a:path w="365" h="209">
                <a:moveTo>
                  <a:pt x="0" y="120"/>
                </a:moveTo>
                <a:lnTo>
                  <a:pt x="19" y="80"/>
                </a:lnTo>
                <a:lnTo>
                  <a:pt x="74" y="48"/>
                </a:lnTo>
                <a:lnTo>
                  <a:pt x="95" y="0"/>
                </a:lnTo>
                <a:lnTo>
                  <a:pt x="150" y="13"/>
                </a:lnTo>
                <a:lnTo>
                  <a:pt x="247" y="93"/>
                </a:lnTo>
                <a:lnTo>
                  <a:pt x="308" y="82"/>
                </a:lnTo>
                <a:lnTo>
                  <a:pt x="340" y="95"/>
                </a:lnTo>
                <a:lnTo>
                  <a:pt x="359" y="114"/>
                </a:lnTo>
                <a:lnTo>
                  <a:pt x="365" y="175"/>
                </a:lnTo>
                <a:lnTo>
                  <a:pt x="300" y="209"/>
                </a:lnTo>
                <a:lnTo>
                  <a:pt x="220" y="207"/>
                </a:lnTo>
                <a:lnTo>
                  <a:pt x="59" y="156"/>
                </a:lnTo>
                <a:lnTo>
                  <a:pt x="0" y="120"/>
                </a:lnTo>
                <a:lnTo>
                  <a:pt x="0" y="120"/>
                </a:lnTo>
              </a:path>
            </a:pathLst>
          </a:custGeom>
          <a:solidFill>
            <a:srgbClr val="00ff00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2" name=""/>
          <p:cNvSpPr/>
          <p:nvPr/>
        </p:nvSpPr>
        <p:spPr>
          <a:xfrm>
            <a:off x="2046240" y="2351160"/>
            <a:ext cx="1177920" cy="1190520"/>
          </a:xfrm>
          <a:custGeom>
            <a:avLst/>
            <a:gdLst/>
            <a:ahLst/>
            <a:rect l="l" t="t" r="r" b="b"/>
            <a:pathLst>
              <a:path w="678" h="688">
                <a:moveTo>
                  <a:pt x="283" y="644"/>
                </a:moveTo>
                <a:lnTo>
                  <a:pt x="315" y="627"/>
                </a:lnTo>
                <a:lnTo>
                  <a:pt x="412" y="659"/>
                </a:lnTo>
                <a:lnTo>
                  <a:pt x="475" y="650"/>
                </a:lnTo>
                <a:lnTo>
                  <a:pt x="543" y="688"/>
                </a:lnTo>
                <a:lnTo>
                  <a:pt x="616" y="667"/>
                </a:lnTo>
                <a:lnTo>
                  <a:pt x="589" y="581"/>
                </a:lnTo>
                <a:lnTo>
                  <a:pt x="610" y="526"/>
                </a:lnTo>
                <a:lnTo>
                  <a:pt x="633" y="239"/>
                </a:lnTo>
                <a:lnTo>
                  <a:pt x="671" y="125"/>
                </a:lnTo>
                <a:lnTo>
                  <a:pt x="678" y="2"/>
                </a:lnTo>
                <a:lnTo>
                  <a:pt x="644" y="0"/>
                </a:lnTo>
                <a:lnTo>
                  <a:pt x="519" y="61"/>
                </a:lnTo>
                <a:lnTo>
                  <a:pt x="469" y="59"/>
                </a:lnTo>
                <a:lnTo>
                  <a:pt x="435" y="34"/>
                </a:lnTo>
                <a:lnTo>
                  <a:pt x="382" y="120"/>
                </a:lnTo>
                <a:lnTo>
                  <a:pt x="355" y="125"/>
                </a:lnTo>
                <a:lnTo>
                  <a:pt x="283" y="182"/>
                </a:lnTo>
                <a:lnTo>
                  <a:pt x="224" y="158"/>
                </a:lnTo>
                <a:lnTo>
                  <a:pt x="194" y="211"/>
                </a:lnTo>
                <a:lnTo>
                  <a:pt x="131" y="211"/>
                </a:lnTo>
                <a:lnTo>
                  <a:pt x="125" y="277"/>
                </a:lnTo>
                <a:lnTo>
                  <a:pt x="80" y="323"/>
                </a:lnTo>
                <a:lnTo>
                  <a:pt x="30" y="325"/>
                </a:lnTo>
                <a:lnTo>
                  <a:pt x="0" y="325"/>
                </a:lnTo>
                <a:lnTo>
                  <a:pt x="0" y="351"/>
                </a:lnTo>
                <a:lnTo>
                  <a:pt x="283" y="644"/>
                </a:lnTo>
                <a:close/>
              </a:path>
            </a:pathLst>
          </a:custGeom>
          <a:solidFill>
            <a:srgbClr val="00ff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3" name=""/>
          <p:cNvSpPr/>
          <p:nvPr/>
        </p:nvSpPr>
        <p:spPr>
          <a:xfrm>
            <a:off x="2046240" y="2351160"/>
            <a:ext cx="1177920" cy="1190520"/>
          </a:xfrm>
          <a:custGeom>
            <a:avLst/>
            <a:gdLst/>
            <a:ahLst/>
            <a:rect l="l" t="t" r="r" b="b"/>
            <a:pathLst>
              <a:path w="678" h="688">
                <a:moveTo>
                  <a:pt x="283" y="644"/>
                </a:moveTo>
                <a:lnTo>
                  <a:pt x="315" y="627"/>
                </a:lnTo>
                <a:lnTo>
                  <a:pt x="412" y="659"/>
                </a:lnTo>
                <a:lnTo>
                  <a:pt x="475" y="650"/>
                </a:lnTo>
                <a:lnTo>
                  <a:pt x="543" y="688"/>
                </a:lnTo>
                <a:lnTo>
                  <a:pt x="616" y="667"/>
                </a:lnTo>
                <a:lnTo>
                  <a:pt x="589" y="581"/>
                </a:lnTo>
                <a:lnTo>
                  <a:pt x="610" y="526"/>
                </a:lnTo>
                <a:lnTo>
                  <a:pt x="633" y="239"/>
                </a:lnTo>
                <a:lnTo>
                  <a:pt x="671" y="125"/>
                </a:lnTo>
                <a:lnTo>
                  <a:pt x="678" y="2"/>
                </a:lnTo>
                <a:lnTo>
                  <a:pt x="644" y="0"/>
                </a:lnTo>
                <a:lnTo>
                  <a:pt x="519" y="61"/>
                </a:lnTo>
                <a:lnTo>
                  <a:pt x="469" y="59"/>
                </a:lnTo>
                <a:lnTo>
                  <a:pt x="435" y="34"/>
                </a:lnTo>
                <a:lnTo>
                  <a:pt x="382" y="120"/>
                </a:lnTo>
                <a:lnTo>
                  <a:pt x="355" y="125"/>
                </a:lnTo>
                <a:lnTo>
                  <a:pt x="283" y="182"/>
                </a:lnTo>
                <a:lnTo>
                  <a:pt x="224" y="158"/>
                </a:lnTo>
                <a:lnTo>
                  <a:pt x="194" y="211"/>
                </a:lnTo>
                <a:lnTo>
                  <a:pt x="131" y="211"/>
                </a:lnTo>
                <a:lnTo>
                  <a:pt x="125" y="277"/>
                </a:lnTo>
                <a:lnTo>
                  <a:pt x="80" y="323"/>
                </a:lnTo>
                <a:lnTo>
                  <a:pt x="30" y="325"/>
                </a:lnTo>
                <a:lnTo>
                  <a:pt x="0" y="325"/>
                </a:lnTo>
                <a:lnTo>
                  <a:pt x="0" y="351"/>
                </a:lnTo>
                <a:lnTo>
                  <a:pt x="283" y="644"/>
                </a:lnTo>
                <a:lnTo>
                  <a:pt x="283" y="644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4" name=""/>
          <p:cNvSpPr/>
          <p:nvPr/>
        </p:nvSpPr>
        <p:spPr>
          <a:xfrm>
            <a:off x="1522440" y="2081160"/>
            <a:ext cx="1701720" cy="831960"/>
          </a:xfrm>
          <a:custGeom>
            <a:avLst/>
            <a:gdLst/>
            <a:ahLst/>
            <a:rect l="l" t="t" r="r" b="b"/>
            <a:pathLst>
              <a:path w="982" h="481">
                <a:moveTo>
                  <a:pt x="982" y="158"/>
                </a:moveTo>
                <a:lnTo>
                  <a:pt x="948" y="156"/>
                </a:lnTo>
                <a:lnTo>
                  <a:pt x="823" y="217"/>
                </a:lnTo>
                <a:lnTo>
                  <a:pt x="773" y="215"/>
                </a:lnTo>
                <a:lnTo>
                  <a:pt x="739" y="190"/>
                </a:lnTo>
                <a:lnTo>
                  <a:pt x="686" y="276"/>
                </a:lnTo>
                <a:lnTo>
                  <a:pt x="659" y="281"/>
                </a:lnTo>
                <a:lnTo>
                  <a:pt x="587" y="338"/>
                </a:lnTo>
                <a:lnTo>
                  <a:pt x="528" y="314"/>
                </a:lnTo>
                <a:lnTo>
                  <a:pt x="498" y="367"/>
                </a:lnTo>
                <a:lnTo>
                  <a:pt x="435" y="367"/>
                </a:lnTo>
                <a:lnTo>
                  <a:pt x="429" y="433"/>
                </a:lnTo>
                <a:lnTo>
                  <a:pt x="384" y="479"/>
                </a:lnTo>
                <a:lnTo>
                  <a:pt x="334" y="481"/>
                </a:lnTo>
                <a:lnTo>
                  <a:pt x="306" y="426"/>
                </a:lnTo>
                <a:lnTo>
                  <a:pt x="270" y="422"/>
                </a:lnTo>
                <a:lnTo>
                  <a:pt x="264" y="361"/>
                </a:lnTo>
                <a:lnTo>
                  <a:pt x="245" y="342"/>
                </a:lnTo>
                <a:lnTo>
                  <a:pt x="213" y="329"/>
                </a:lnTo>
                <a:lnTo>
                  <a:pt x="152" y="340"/>
                </a:lnTo>
                <a:lnTo>
                  <a:pt x="55" y="260"/>
                </a:lnTo>
                <a:lnTo>
                  <a:pt x="0" y="247"/>
                </a:lnTo>
                <a:lnTo>
                  <a:pt x="38" y="215"/>
                </a:lnTo>
                <a:lnTo>
                  <a:pt x="34" y="165"/>
                </a:lnTo>
                <a:lnTo>
                  <a:pt x="163" y="70"/>
                </a:lnTo>
                <a:lnTo>
                  <a:pt x="173" y="34"/>
                </a:lnTo>
                <a:lnTo>
                  <a:pt x="270" y="21"/>
                </a:lnTo>
                <a:lnTo>
                  <a:pt x="429" y="32"/>
                </a:lnTo>
                <a:lnTo>
                  <a:pt x="578" y="0"/>
                </a:lnTo>
                <a:lnTo>
                  <a:pt x="610" y="13"/>
                </a:lnTo>
                <a:lnTo>
                  <a:pt x="701" y="4"/>
                </a:lnTo>
                <a:lnTo>
                  <a:pt x="851" y="46"/>
                </a:lnTo>
                <a:lnTo>
                  <a:pt x="952" y="112"/>
                </a:lnTo>
                <a:lnTo>
                  <a:pt x="982" y="158"/>
                </a:lnTo>
                <a:close/>
              </a:path>
            </a:pathLst>
          </a:custGeom>
          <a:solidFill>
            <a:srgbClr val="66ff33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5" name=""/>
          <p:cNvSpPr/>
          <p:nvPr/>
        </p:nvSpPr>
        <p:spPr>
          <a:xfrm>
            <a:off x="1522440" y="2081160"/>
            <a:ext cx="1701720" cy="831960"/>
          </a:xfrm>
          <a:custGeom>
            <a:avLst/>
            <a:gdLst/>
            <a:ahLst/>
            <a:rect l="l" t="t" r="r" b="b"/>
            <a:pathLst>
              <a:path w="982" h="481">
                <a:moveTo>
                  <a:pt x="982" y="158"/>
                </a:moveTo>
                <a:lnTo>
                  <a:pt x="948" y="156"/>
                </a:lnTo>
                <a:lnTo>
                  <a:pt x="823" y="217"/>
                </a:lnTo>
                <a:lnTo>
                  <a:pt x="773" y="215"/>
                </a:lnTo>
                <a:lnTo>
                  <a:pt x="739" y="190"/>
                </a:lnTo>
                <a:lnTo>
                  <a:pt x="686" y="276"/>
                </a:lnTo>
                <a:lnTo>
                  <a:pt x="659" y="281"/>
                </a:lnTo>
                <a:lnTo>
                  <a:pt x="587" y="338"/>
                </a:lnTo>
                <a:lnTo>
                  <a:pt x="528" y="314"/>
                </a:lnTo>
                <a:lnTo>
                  <a:pt x="498" y="367"/>
                </a:lnTo>
                <a:lnTo>
                  <a:pt x="435" y="367"/>
                </a:lnTo>
                <a:lnTo>
                  <a:pt x="429" y="433"/>
                </a:lnTo>
                <a:lnTo>
                  <a:pt x="384" y="479"/>
                </a:lnTo>
                <a:lnTo>
                  <a:pt x="334" y="481"/>
                </a:lnTo>
                <a:lnTo>
                  <a:pt x="306" y="426"/>
                </a:lnTo>
                <a:lnTo>
                  <a:pt x="270" y="422"/>
                </a:lnTo>
                <a:lnTo>
                  <a:pt x="264" y="361"/>
                </a:lnTo>
                <a:lnTo>
                  <a:pt x="245" y="342"/>
                </a:lnTo>
                <a:lnTo>
                  <a:pt x="213" y="329"/>
                </a:lnTo>
                <a:lnTo>
                  <a:pt x="152" y="340"/>
                </a:lnTo>
                <a:lnTo>
                  <a:pt x="55" y="260"/>
                </a:lnTo>
                <a:lnTo>
                  <a:pt x="0" y="247"/>
                </a:lnTo>
                <a:lnTo>
                  <a:pt x="38" y="215"/>
                </a:lnTo>
                <a:lnTo>
                  <a:pt x="34" y="165"/>
                </a:lnTo>
                <a:lnTo>
                  <a:pt x="163" y="70"/>
                </a:lnTo>
                <a:lnTo>
                  <a:pt x="173" y="34"/>
                </a:lnTo>
                <a:lnTo>
                  <a:pt x="270" y="21"/>
                </a:lnTo>
                <a:lnTo>
                  <a:pt x="429" y="32"/>
                </a:lnTo>
                <a:lnTo>
                  <a:pt x="578" y="0"/>
                </a:lnTo>
                <a:lnTo>
                  <a:pt x="610" y="13"/>
                </a:lnTo>
                <a:lnTo>
                  <a:pt x="701" y="4"/>
                </a:lnTo>
                <a:lnTo>
                  <a:pt x="851" y="46"/>
                </a:lnTo>
                <a:lnTo>
                  <a:pt x="952" y="112"/>
                </a:lnTo>
                <a:lnTo>
                  <a:pt x="982" y="158"/>
                </a:lnTo>
                <a:lnTo>
                  <a:pt x="982" y="158"/>
                </a:lnTo>
              </a:path>
            </a:pathLst>
          </a:custGeom>
          <a:solidFill>
            <a:srgbClr val="00ff00"/>
          </a:solidFill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6" name=""/>
          <p:cNvSpPr/>
          <p:nvPr/>
        </p:nvSpPr>
        <p:spPr>
          <a:xfrm>
            <a:off x="2511360" y="3440160"/>
            <a:ext cx="906480" cy="782640"/>
          </a:xfrm>
          <a:custGeom>
            <a:avLst/>
            <a:gdLst/>
            <a:ahLst/>
            <a:rect l="l" t="t" r="r" b="b"/>
            <a:pathLst>
              <a:path w="524" h="454">
                <a:moveTo>
                  <a:pt x="456" y="454"/>
                </a:moveTo>
                <a:lnTo>
                  <a:pt x="479" y="429"/>
                </a:lnTo>
                <a:lnTo>
                  <a:pt x="505" y="342"/>
                </a:lnTo>
                <a:lnTo>
                  <a:pt x="471" y="319"/>
                </a:lnTo>
                <a:lnTo>
                  <a:pt x="477" y="274"/>
                </a:lnTo>
                <a:lnTo>
                  <a:pt x="496" y="249"/>
                </a:lnTo>
                <a:lnTo>
                  <a:pt x="524" y="249"/>
                </a:lnTo>
                <a:lnTo>
                  <a:pt x="412" y="154"/>
                </a:lnTo>
                <a:lnTo>
                  <a:pt x="350" y="40"/>
                </a:lnTo>
                <a:lnTo>
                  <a:pt x="277" y="61"/>
                </a:lnTo>
                <a:lnTo>
                  <a:pt x="209" y="23"/>
                </a:lnTo>
                <a:lnTo>
                  <a:pt x="146" y="32"/>
                </a:lnTo>
                <a:lnTo>
                  <a:pt x="49" y="0"/>
                </a:lnTo>
                <a:lnTo>
                  <a:pt x="17" y="17"/>
                </a:lnTo>
                <a:lnTo>
                  <a:pt x="0" y="118"/>
                </a:lnTo>
                <a:lnTo>
                  <a:pt x="34" y="192"/>
                </a:lnTo>
                <a:lnTo>
                  <a:pt x="133" y="245"/>
                </a:lnTo>
                <a:lnTo>
                  <a:pt x="144" y="201"/>
                </a:lnTo>
                <a:lnTo>
                  <a:pt x="112" y="179"/>
                </a:lnTo>
                <a:lnTo>
                  <a:pt x="150" y="175"/>
                </a:lnTo>
                <a:lnTo>
                  <a:pt x="222" y="266"/>
                </a:lnTo>
                <a:lnTo>
                  <a:pt x="344" y="331"/>
                </a:lnTo>
                <a:lnTo>
                  <a:pt x="355" y="418"/>
                </a:lnTo>
                <a:lnTo>
                  <a:pt x="403" y="437"/>
                </a:lnTo>
                <a:lnTo>
                  <a:pt x="395" y="401"/>
                </a:lnTo>
                <a:lnTo>
                  <a:pt x="412" y="397"/>
                </a:lnTo>
                <a:lnTo>
                  <a:pt x="456" y="454"/>
                </a:lnTo>
                <a:close/>
              </a:path>
            </a:pathLst>
          </a:custGeom>
          <a:solidFill>
            <a:srgbClr val="00ff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7" name=""/>
          <p:cNvSpPr/>
          <p:nvPr/>
        </p:nvSpPr>
        <p:spPr>
          <a:xfrm>
            <a:off x="2511360" y="3440160"/>
            <a:ext cx="906480" cy="782640"/>
          </a:xfrm>
          <a:custGeom>
            <a:avLst/>
            <a:gdLst/>
            <a:ahLst/>
            <a:rect l="l" t="t" r="r" b="b"/>
            <a:pathLst>
              <a:path w="524" h="454">
                <a:moveTo>
                  <a:pt x="456" y="454"/>
                </a:moveTo>
                <a:lnTo>
                  <a:pt x="479" y="429"/>
                </a:lnTo>
                <a:lnTo>
                  <a:pt x="505" y="342"/>
                </a:lnTo>
                <a:lnTo>
                  <a:pt x="471" y="319"/>
                </a:lnTo>
                <a:lnTo>
                  <a:pt x="477" y="274"/>
                </a:lnTo>
                <a:lnTo>
                  <a:pt x="496" y="249"/>
                </a:lnTo>
                <a:lnTo>
                  <a:pt x="524" y="249"/>
                </a:lnTo>
                <a:lnTo>
                  <a:pt x="412" y="154"/>
                </a:lnTo>
                <a:lnTo>
                  <a:pt x="350" y="40"/>
                </a:lnTo>
                <a:lnTo>
                  <a:pt x="277" y="61"/>
                </a:lnTo>
                <a:lnTo>
                  <a:pt x="209" y="23"/>
                </a:lnTo>
                <a:lnTo>
                  <a:pt x="146" y="32"/>
                </a:lnTo>
                <a:lnTo>
                  <a:pt x="49" y="0"/>
                </a:lnTo>
                <a:lnTo>
                  <a:pt x="17" y="17"/>
                </a:lnTo>
                <a:lnTo>
                  <a:pt x="0" y="118"/>
                </a:lnTo>
                <a:lnTo>
                  <a:pt x="34" y="192"/>
                </a:lnTo>
                <a:lnTo>
                  <a:pt x="133" y="245"/>
                </a:lnTo>
                <a:lnTo>
                  <a:pt x="144" y="201"/>
                </a:lnTo>
                <a:lnTo>
                  <a:pt x="112" y="179"/>
                </a:lnTo>
                <a:lnTo>
                  <a:pt x="150" y="175"/>
                </a:lnTo>
                <a:lnTo>
                  <a:pt x="222" y="266"/>
                </a:lnTo>
                <a:lnTo>
                  <a:pt x="344" y="331"/>
                </a:lnTo>
                <a:lnTo>
                  <a:pt x="355" y="418"/>
                </a:lnTo>
                <a:lnTo>
                  <a:pt x="403" y="437"/>
                </a:lnTo>
                <a:lnTo>
                  <a:pt x="395" y="401"/>
                </a:lnTo>
                <a:lnTo>
                  <a:pt x="412" y="397"/>
                </a:lnTo>
                <a:lnTo>
                  <a:pt x="456" y="454"/>
                </a:lnTo>
                <a:lnTo>
                  <a:pt x="456" y="454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8" name=""/>
          <p:cNvSpPr/>
          <p:nvPr/>
        </p:nvSpPr>
        <p:spPr>
          <a:xfrm>
            <a:off x="1581120" y="1363680"/>
            <a:ext cx="308160" cy="722160"/>
          </a:xfrm>
          <a:custGeom>
            <a:avLst/>
            <a:gdLst/>
            <a:ahLst/>
            <a:rect l="l" t="t" r="r" b="b"/>
            <a:pathLst>
              <a:path w="177" h="416">
                <a:moveTo>
                  <a:pt x="55" y="416"/>
                </a:moveTo>
                <a:lnTo>
                  <a:pt x="0" y="408"/>
                </a:lnTo>
                <a:lnTo>
                  <a:pt x="8" y="93"/>
                </a:lnTo>
                <a:lnTo>
                  <a:pt x="61" y="85"/>
                </a:lnTo>
                <a:lnTo>
                  <a:pt x="105" y="5"/>
                </a:lnTo>
                <a:lnTo>
                  <a:pt x="133" y="0"/>
                </a:lnTo>
                <a:lnTo>
                  <a:pt x="177" y="34"/>
                </a:lnTo>
                <a:lnTo>
                  <a:pt x="152" y="114"/>
                </a:lnTo>
                <a:lnTo>
                  <a:pt x="148" y="254"/>
                </a:lnTo>
                <a:lnTo>
                  <a:pt x="129" y="315"/>
                </a:lnTo>
                <a:lnTo>
                  <a:pt x="59" y="380"/>
                </a:lnTo>
                <a:lnTo>
                  <a:pt x="55" y="416"/>
                </a:lnTo>
                <a:close/>
              </a:path>
            </a:pathLst>
          </a:custGeom>
          <a:solidFill>
            <a:srgbClr val="00ff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49" name=""/>
          <p:cNvSpPr/>
          <p:nvPr/>
        </p:nvSpPr>
        <p:spPr>
          <a:xfrm>
            <a:off x="1581120" y="1363680"/>
            <a:ext cx="308160" cy="722160"/>
          </a:xfrm>
          <a:custGeom>
            <a:avLst/>
            <a:gdLst/>
            <a:ahLst/>
            <a:rect l="l" t="t" r="r" b="b"/>
            <a:pathLst>
              <a:path w="177" h="416">
                <a:moveTo>
                  <a:pt x="55" y="416"/>
                </a:moveTo>
                <a:lnTo>
                  <a:pt x="0" y="408"/>
                </a:lnTo>
                <a:lnTo>
                  <a:pt x="8" y="93"/>
                </a:lnTo>
                <a:lnTo>
                  <a:pt x="61" y="85"/>
                </a:lnTo>
                <a:lnTo>
                  <a:pt x="105" y="5"/>
                </a:lnTo>
                <a:lnTo>
                  <a:pt x="133" y="0"/>
                </a:lnTo>
                <a:lnTo>
                  <a:pt x="177" y="34"/>
                </a:lnTo>
                <a:lnTo>
                  <a:pt x="152" y="114"/>
                </a:lnTo>
                <a:lnTo>
                  <a:pt x="148" y="254"/>
                </a:lnTo>
                <a:lnTo>
                  <a:pt x="129" y="315"/>
                </a:lnTo>
                <a:lnTo>
                  <a:pt x="59" y="380"/>
                </a:lnTo>
                <a:lnTo>
                  <a:pt x="55" y="416"/>
                </a:lnTo>
                <a:lnTo>
                  <a:pt x="55" y="416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0" name=""/>
          <p:cNvSpPr/>
          <p:nvPr/>
        </p:nvSpPr>
        <p:spPr>
          <a:xfrm>
            <a:off x="5978520" y="3146400"/>
            <a:ext cx="3740040" cy="3171960"/>
          </a:xfrm>
          <a:custGeom>
            <a:avLst/>
            <a:gdLst/>
            <a:ahLst/>
            <a:rect l="l" t="t" r="r" b="b"/>
            <a:pathLst>
              <a:path w="2159" h="1828">
                <a:moveTo>
                  <a:pt x="317" y="62"/>
                </a:moveTo>
                <a:lnTo>
                  <a:pt x="239" y="102"/>
                </a:lnTo>
                <a:lnTo>
                  <a:pt x="279" y="241"/>
                </a:lnTo>
                <a:lnTo>
                  <a:pt x="270" y="277"/>
                </a:lnTo>
                <a:lnTo>
                  <a:pt x="213" y="346"/>
                </a:lnTo>
                <a:lnTo>
                  <a:pt x="218" y="410"/>
                </a:lnTo>
                <a:lnTo>
                  <a:pt x="253" y="441"/>
                </a:lnTo>
                <a:lnTo>
                  <a:pt x="283" y="513"/>
                </a:lnTo>
                <a:lnTo>
                  <a:pt x="327" y="507"/>
                </a:lnTo>
                <a:lnTo>
                  <a:pt x="365" y="460"/>
                </a:lnTo>
                <a:lnTo>
                  <a:pt x="361" y="391"/>
                </a:lnTo>
                <a:lnTo>
                  <a:pt x="302" y="294"/>
                </a:lnTo>
                <a:lnTo>
                  <a:pt x="302" y="224"/>
                </a:lnTo>
                <a:lnTo>
                  <a:pt x="403" y="152"/>
                </a:lnTo>
                <a:lnTo>
                  <a:pt x="570" y="121"/>
                </a:lnTo>
                <a:lnTo>
                  <a:pt x="566" y="93"/>
                </a:lnTo>
                <a:lnTo>
                  <a:pt x="488" y="74"/>
                </a:lnTo>
                <a:lnTo>
                  <a:pt x="509" y="15"/>
                </a:lnTo>
                <a:lnTo>
                  <a:pt x="540" y="0"/>
                </a:lnTo>
                <a:lnTo>
                  <a:pt x="559" y="13"/>
                </a:lnTo>
                <a:lnTo>
                  <a:pt x="602" y="116"/>
                </a:lnTo>
                <a:lnTo>
                  <a:pt x="790" y="161"/>
                </a:lnTo>
                <a:lnTo>
                  <a:pt x="825" y="256"/>
                </a:lnTo>
                <a:lnTo>
                  <a:pt x="849" y="277"/>
                </a:lnTo>
                <a:lnTo>
                  <a:pt x="1148" y="256"/>
                </a:lnTo>
                <a:lnTo>
                  <a:pt x="1229" y="325"/>
                </a:lnTo>
                <a:lnTo>
                  <a:pt x="1309" y="334"/>
                </a:lnTo>
                <a:lnTo>
                  <a:pt x="1385" y="319"/>
                </a:lnTo>
                <a:lnTo>
                  <a:pt x="1440" y="285"/>
                </a:lnTo>
                <a:lnTo>
                  <a:pt x="1520" y="279"/>
                </a:lnTo>
                <a:lnTo>
                  <a:pt x="1528" y="264"/>
                </a:lnTo>
                <a:lnTo>
                  <a:pt x="1452" y="256"/>
                </a:lnTo>
                <a:lnTo>
                  <a:pt x="1471" y="245"/>
                </a:lnTo>
                <a:lnTo>
                  <a:pt x="1803" y="249"/>
                </a:lnTo>
                <a:lnTo>
                  <a:pt x="1744" y="275"/>
                </a:lnTo>
                <a:lnTo>
                  <a:pt x="1668" y="277"/>
                </a:lnTo>
                <a:lnTo>
                  <a:pt x="1657" y="298"/>
                </a:lnTo>
                <a:lnTo>
                  <a:pt x="1716" y="323"/>
                </a:lnTo>
                <a:lnTo>
                  <a:pt x="1756" y="391"/>
                </a:lnTo>
                <a:lnTo>
                  <a:pt x="1856" y="395"/>
                </a:lnTo>
                <a:lnTo>
                  <a:pt x="1972" y="460"/>
                </a:lnTo>
                <a:lnTo>
                  <a:pt x="2003" y="562"/>
                </a:lnTo>
                <a:lnTo>
                  <a:pt x="1967" y="589"/>
                </a:lnTo>
                <a:lnTo>
                  <a:pt x="1974" y="602"/>
                </a:lnTo>
                <a:lnTo>
                  <a:pt x="2037" y="612"/>
                </a:lnTo>
                <a:lnTo>
                  <a:pt x="2096" y="583"/>
                </a:lnTo>
                <a:lnTo>
                  <a:pt x="2159" y="629"/>
                </a:lnTo>
                <a:lnTo>
                  <a:pt x="2151" y="663"/>
                </a:lnTo>
                <a:lnTo>
                  <a:pt x="2001" y="735"/>
                </a:lnTo>
                <a:lnTo>
                  <a:pt x="2001" y="811"/>
                </a:lnTo>
                <a:lnTo>
                  <a:pt x="2056" y="826"/>
                </a:lnTo>
                <a:lnTo>
                  <a:pt x="1959" y="885"/>
                </a:lnTo>
                <a:lnTo>
                  <a:pt x="1957" y="933"/>
                </a:lnTo>
                <a:lnTo>
                  <a:pt x="1925" y="978"/>
                </a:lnTo>
                <a:lnTo>
                  <a:pt x="1925" y="999"/>
                </a:lnTo>
                <a:lnTo>
                  <a:pt x="2031" y="1130"/>
                </a:lnTo>
                <a:lnTo>
                  <a:pt x="2031" y="1165"/>
                </a:lnTo>
                <a:lnTo>
                  <a:pt x="1978" y="1225"/>
                </a:lnTo>
                <a:lnTo>
                  <a:pt x="1921" y="1233"/>
                </a:lnTo>
                <a:lnTo>
                  <a:pt x="1845" y="1286"/>
                </a:lnTo>
                <a:lnTo>
                  <a:pt x="1716" y="1303"/>
                </a:lnTo>
                <a:lnTo>
                  <a:pt x="1647" y="1336"/>
                </a:lnTo>
                <a:lnTo>
                  <a:pt x="1579" y="1334"/>
                </a:lnTo>
                <a:lnTo>
                  <a:pt x="1463" y="1284"/>
                </a:lnTo>
                <a:lnTo>
                  <a:pt x="1366" y="1269"/>
                </a:lnTo>
                <a:lnTo>
                  <a:pt x="1378" y="1324"/>
                </a:lnTo>
                <a:lnTo>
                  <a:pt x="1452" y="1368"/>
                </a:lnTo>
                <a:lnTo>
                  <a:pt x="1440" y="1457"/>
                </a:lnTo>
                <a:lnTo>
                  <a:pt x="1465" y="1566"/>
                </a:lnTo>
                <a:lnTo>
                  <a:pt x="1590" y="1571"/>
                </a:lnTo>
                <a:lnTo>
                  <a:pt x="1587" y="1602"/>
                </a:lnTo>
                <a:lnTo>
                  <a:pt x="1486" y="1645"/>
                </a:lnTo>
                <a:lnTo>
                  <a:pt x="1442" y="1718"/>
                </a:lnTo>
                <a:lnTo>
                  <a:pt x="1267" y="1786"/>
                </a:lnTo>
                <a:lnTo>
                  <a:pt x="1224" y="1822"/>
                </a:lnTo>
                <a:lnTo>
                  <a:pt x="1108" y="1828"/>
                </a:lnTo>
                <a:lnTo>
                  <a:pt x="1028" y="1744"/>
                </a:lnTo>
                <a:lnTo>
                  <a:pt x="961" y="1581"/>
                </a:lnTo>
                <a:lnTo>
                  <a:pt x="885" y="1509"/>
                </a:lnTo>
                <a:lnTo>
                  <a:pt x="963" y="1419"/>
                </a:lnTo>
                <a:lnTo>
                  <a:pt x="939" y="1358"/>
                </a:lnTo>
                <a:lnTo>
                  <a:pt x="891" y="1313"/>
                </a:lnTo>
                <a:lnTo>
                  <a:pt x="870" y="1220"/>
                </a:lnTo>
                <a:lnTo>
                  <a:pt x="889" y="1106"/>
                </a:lnTo>
                <a:lnTo>
                  <a:pt x="939" y="1003"/>
                </a:lnTo>
                <a:lnTo>
                  <a:pt x="931" y="965"/>
                </a:lnTo>
                <a:lnTo>
                  <a:pt x="885" y="959"/>
                </a:lnTo>
                <a:lnTo>
                  <a:pt x="796" y="988"/>
                </a:lnTo>
                <a:lnTo>
                  <a:pt x="703" y="967"/>
                </a:lnTo>
                <a:lnTo>
                  <a:pt x="629" y="982"/>
                </a:lnTo>
                <a:lnTo>
                  <a:pt x="521" y="845"/>
                </a:lnTo>
                <a:lnTo>
                  <a:pt x="439" y="815"/>
                </a:lnTo>
                <a:lnTo>
                  <a:pt x="308" y="836"/>
                </a:lnTo>
                <a:lnTo>
                  <a:pt x="215" y="813"/>
                </a:lnTo>
                <a:lnTo>
                  <a:pt x="154" y="769"/>
                </a:lnTo>
                <a:lnTo>
                  <a:pt x="146" y="640"/>
                </a:lnTo>
                <a:lnTo>
                  <a:pt x="93" y="568"/>
                </a:lnTo>
                <a:lnTo>
                  <a:pt x="74" y="492"/>
                </a:lnTo>
                <a:lnTo>
                  <a:pt x="0" y="490"/>
                </a:lnTo>
                <a:lnTo>
                  <a:pt x="42" y="410"/>
                </a:lnTo>
                <a:lnTo>
                  <a:pt x="78" y="277"/>
                </a:lnTo>
                <a:lnTo>
                  <a:pt x="118" y="213"/>
                </a:lnTo>
                <a:lnTo>
                  <a:pt x="230" y="85"/>
                </a:lnTo>
                <a:lnTo>
                  <a:pt x="317" y="62"/>
                </a:lnTo>
                <a:close/>
              </a:path>
            </a:pathLst>
          </a:custGeom>
          <a:solidFill>
            <a:srgbClr val="00ff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1" name=""/>
          <p:cNvSpPr/>
          <p:nvPr/>
        </p:nvSpPr>
        <p:spPr>
          <a:xfrm>
            <a:off x="5978520" y="3146400"/>
            <a:ext cx="3740040" cy="3171960"/>
          </a:xfrm>
          <a:custGeom>
            <a:avLst/>
            <a:gdLst/>
            <a:ahLst/>
            <a:rect l="l" t="t" r="r" b="b"/>
            <a:pathLst>
              <a:path w="2159" h="1828">
                <a:moveTo>
                  <a:pt x="317" y="62"/>
                </a:moveTo>
                <a:lnTo>
                  <a:pt x="239" y="102"/>
                </a:lnTo>
                <a:lnTo>
                  <a:pt x="279" y="241"/>
                </a:lnTo>
                <a:lnTo>
                  <a:pt x="270" y="277"/>
                </a:lnTo>
                <a:lnTo>
                  <a:pt x="213" y="346"/>
                </a:lnTo>
                <a:lnTo>
                  <a:pt x="218" y="410"/>
                </a:lnTo>
                <a:lnTo>
                  <a:pt x="253" y="441"/>
                </a:lnTo>
                <a:lnTo>
                  <a:pt x="283" y="513"/>
                </a:lnTo>
                <a:lnTo>
                  <a:pt x="327" y="507"/>
                </a:lnTo>
                <a:lnTo>
                  <a:pt x="365" y="460"/>
                </a:lnTo>
                <a:lnTo>
                  <a:pt x="361" y="391"/>
                </a:lnTo>
                <a:lnTo>
                  <a:pt x="302" y="294"/>
                </a:lnTo>
                <a:lnTo>
                  <a:pt x="302" y="224"/>
                </a:lnTo>
                <a:lnTo>
                  <a:pt x="403" y="152"/>
                </a:lnTo>
                <a:lnTo>
                  <a:pt x="570" y="121"/>
                </a:lnTo>
                <a:lnTo>
                  <a:pt x="566" y="93"/>
                </a:lnTo>
                <a:lnTo>
                  <a:pt x="488" y="74"/>
                </a:lnTo>
                <a:lnTo>
                  <a:pt x="509" y="15"/>
                </a:lnTo>
                <a:lnTo>
                  <a:pt x="540" y="0"/>
                </a:lnTo>
                <a:lnTo>
                  <a:pt x="559" y="13"/>
                </a:lnTo>
                <a:lnTo>
                  <a:pt x="602" y="116"/>
                </a:lnTo>
                <a:lnTo>
                  <a:pt x="790" y="161"/>
                </a:lnTo>
                <a:lnTo>
                  <a:pt x="825" y="256"/>
                </a:lnTo>
                <a:lnTo>
                  <a:pt x="849" y="277"/>
                </a:lnTo>
                <a:lnTo>
                  <a:pt x="1148" y="256"/>
                </a:lnTo>
                <a:lnTo>
                  <a:pt x="1229" y="325"/>
                </a:lnTo>
                <a:lnTo>
                  <a:pt x="1309" y="334"/>
                </a:lnTo>
                <a:lnTo>
                  <a:pt x="1385" y="319"/>
                </a:lnTo>
                <a:lnTo>
                  <a:pt x="1440" y="285"/>
                </a:lnTo>
                <a:lnTo>
                  <a:pt x="1520" y="279"/>
                </a:lnTo>
                <a:lnTo>
                  <a:pt x="1528" y="264"/>
                </a:lnTo>
                <a:lnTo>
                  <a:pt x="1452" y="256"/>
                </a:lnTo>
                <a:lnTo>
                  <a:pt x="1471" y="245"/>
                </a:lnTo>
                <a:lnTo>
                  <a:pt x="1803" y="249"/>
                </a:lnTo>
                <a:lnTo>
                  <a:pt x="1744" y="275"/>
                </a:lnTo>
                <a:lnTo>
                  <a:pt x="1668" y="277"/>
                </a:lnTo>
                <a:lnTo>
                  <a:pt x="1657" y="298"/>
                </a:lnTo>
                <a:lnTo>
                  <a:pt x="1716" y="323"/>
                </a:lnTo>
                <a:lnTo>
                  <a:pt x="1756" y="391"/>
                </a:lnTo>
                <a:lnTo>
                  <a:pt x="1856" y="395"/>
                </a:lnTo>
                <a:lnTo>
                  <a:pt x="1972" y="460"/>
                </a:lnTo>
                <a:lnTo>
                  <a:pt x="2003" y="562"/>
                </a:lnTo>
                <a:lnTo>
                  <a:pt x="1967" y="589"/>
                </a:lnTo>
                <a:lnTo>
                  <a:pt x="1974" y="602"/>
                </a:lnTo>
                <a:lnTo>
                  <a:pt x="2037" y="612"/>
                </a:lnTo>
                <a:lnTo>
                  <a:pt x="2096" y="583"/>
                </a:lnTo>
                <a:lnTo>
                  <a:pt x="2159" y="629"/>
                </a:lnTo>
                <a:lnTo>
                  <a:pt x="2151" y="663"/>
                </a:lnTo>
                <a:lnTo>
                  <a:pt x="2001" y="735"/>
                </a:lnTo>
                <a:lnTo>
                  <a:pt x="2001" y="811"/>
                </a:lnTo>
                <a:lnTo>
                  <a:pt x="2056" y="826"/>
                </a:lnTo>
                <a:lnTo>
                  <a:pt x="1959" y="885"/>
                </a:lnTo>
                <a:lnTo>
                  <a:pt x="1957" y="933"/>
                </a:lnTo>
                <a:lnTo>
                  <a:pt x="1925" y="978"/>
                </a:lnTo>
                <a:lnTo>
                  <a:pt x="1925" y="999"/>
                </a:lnTo>
                <a:lnTo>
                  <a:pt x="2031" y="1130"/>
                </a:lnTo>
                <a:lnTo>
                  <a:pt x="2031" y="1165"/>
                </a:lnTo>
                <a:lnTo>
                  <a:pt x="1978" y="1225"/>
                </a:lnTo>
                <a:lnTo>
                  <a:pt x="1921" y="1233"/>
                </a:lnTo>
                <a:lnTo>
                  <a:pt x="1845" y="1286"/>
                </a:lnTo>
                <a:lnTo>
                  <a:pt x="1716" y="1303"/>
                </a:lnTo>
                <a:lnTo>
                  <a:pt x="1647" y="1336"/>
                </a:lnTo>
                <a:lnTo>
                  <a:pt x="1579" y="1334"/>
                </a:lnTo>
                <a:lnTo>
                  <a:pt x="1463" y="1284"/>
                </a:lnTo>
                <a:lnTo>
                  <a:pt x="1366" y="1269"/>
                </a:lnTo>
                <a:lnTo>
                  <a:pt x="1378" y="1324"/>
                </a:lnTo>
                <a:lnTo>
                  <a:pt x="1452" y="1368"/>
                </a:lnTo>
                <a:lnTo>
                  <a:pt x="1440" y="1457"/>
                </a:lnTo>
                <a:lnTo>
                  <a:pt x="1465" y="1566"/>
                </a:lnTo>
                <a:lnTo>
                  <a:pt x="1590" y="1571"/>
                </a:lnTo>
                <a:lnTo>
                  <a:pt x="1587" y="1602"/>
                </a:lnTo>
                <a:lnTo>
                  <a:pt x="1486" y="1645"/>
                </a:lnTo>
                <a:lnTo>
                  <a:pt x="1442" y="1718"/>
                </a:lnTo>
                <a:lnTo>
                  <a:pt x="1267" y="1786"/>
                </a:lnTo>
                <a:lnTo>
                  <a:pt x="1224" y="1822"/>
                </a:lnTo>
                <a:lnTo>
                  <a:pt x="1108" y="1828"/>
                </a:lnTo>
                <a:lnTo>
                  <a:pt x="1028" y="1744"/>
                </a:lnTo>
                <a:lnTo>
                  <a:pt x="961" y="1581"/>
                </a:lnTo>
                <a:lnTo>
                  <a:pt x="885" y="1509"/>
                </a:lnTo>
                <a:lnTo>
                  <a:pt x="963" y="1419"/>
                </a:lnTo>
                <a:lnTo>
                  <a:pt x="939" y="1358"/>
                </a:lnTo>
                <a:lnTo>
                  <a:pt x="891" y="1313"/>
                </a:lnTo>
                <a:lnTo>
                  <a:pt x="870" y="1220"/>
                </a:lnTo>
                <a:lnTo>
                  <a:pt x="889" y="1106"/>
                </a:lnTo>
                <a:lnTo>
                  <a:pt x="939" y="1003"/>
                </a:lnTo>
                <a:lnTo>
                  <a:pt x="931" y="965"/>
                </a:lnTo>
                <a:lnTo>
                  <a:pt x="885" y="959"/>
                </a:lnTo>
                <a:lnTo>
                  <a:pt x="796" y="988"/>
                </a:lnTo>
                <a:lnTo>
                  <a:pt x="703" y="967"/>
                </a:lnTo>
                <a:lnTo>
                  <a:pt x="629" y="982"/>
                </a:lnTo>
                <a:lnTo>
                  <a:pt x="521" y="845"/>
                </a:lnTo>
                <a:lnTo>
                  <a:pt x="439" y="815"/>
                </a:lnTo>
                <a:lnTo>
                  <a:pt x="308" y="836"/>
                </a:lnTo>
                <a:lnTo>
                  <a:pt x="215" y="813"/>
                </a:lnTo>
                <a:lnTo>
                  <a:pt x="154" y="769"/>
                </a:lnTo>
                <a:lnTo>
                  <a:pt x="146" y="640"/>
                </a:lnTo>
                <a:lnTo>
                  <a:pt x="93" y="568"/>
                </a:lnTo>
                <a:lnTo>
                  <a:pt x="74" y="492"/>
                </a:lnTo>
                <a:lnTo>
                  <a:pt x="0" y="490"/>
                </a:lnTo>
                <a:lnTo>
                  <a:pt x="42" y="410"/>
                </a:lnTo>
                <a:lnTo>
                  <a:pt x="78" y="277"/>
                </a:lnTo>
                <a:lnTo>
                  <a:pt x="118" y="213"/>
                </a:lnTo>
                <a:lnTo>
                  <a:pt x="230" y="85"/>
                </a:lnTo>
                <a:lnTo>
                  <a:pt x="317" y="62"/>
                </a:lnTo>
                <a:lnTo>
                  <a:pt x="317" y="62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2" name=""/>
          <p:cNvSpPr/>
          <p:nvPr/>
        </p:nvSpPr>
        <p:spPr>
          <a:xfrm>
            <a:off x="9315360" y="4235400"/>
            <a:ext cx="568440" cy="1897200"/>
          </a:xfrm>
          <a:custGeom>
            <a:avLst/>
            <a:gdLst/>
            <a:ahLst/>
            <a:rect l="l" t="t" r="r" b="b"/>
            <a:pathLst>
              <a:path w="329" h="1094">
                <a:moveTo>
                  <a:pt x="329" y="1094"/>
                </a:moveTo>
                <a:lnTo>
                  <a:pt x="313" y="1085"/>
                </a:lnTo>
                <a:lnTo>
                  <a:pt x="264" y="1034"/>
                </a:lnTo>
                <a:lnTo>
                  <a:pt x="260" y="965"/>
                </a:lnTo>
                <a:lnTo>
                  <a:pt x="224" y="925"/>
                </a:lnTo>
                <a:lnTo>
                  <a:pt x="247" y="743"/>
                </a:lnTo>
                <a:lnTo>
                  <a:pt x="281" y="699"/>
                </a:lnTo>
                <a:lnTo>
                  <a:pt x="264" y="617"/>
                </a:lnTo>
                <a:lnTo>
                  <a:pt x="196" y="600"/>
                </a:lnTo>
                <a:lnTo>
                  <a:pt x="211" y="538"/>
                </a:lnTo>
                <a:lnTo>
                  <a:pt x="194" y="496"/>
                </a:lnTo>
                <a:lnTo>
                  <a:pt x="106" y="503"/>
                </a:lnTo>
                <a:lnTo>
                  <a:pt x="0" y="372"/>
                </a:lnTo>
                <a:lnTo>
                  <a:pt x="0" y="351"/>
                </a:lnTo>
                <a:lnTo>
                  <a:pt x="32" y="306"/>
                </a:lnTo>
                <a:lnTo>
                  <a:pt x="34" y="258"/>
                </a:lnTo>
                <a:lnTo>
                  <a:pt x="131" y="199"/>
                </a:lnTo>
                <a:lnTo>
                  <a:pt x="76" y="184"/>
                </a:lnTo>
                <a:lnTo>
                  <a:pt x="76" y="108"/>
                </a:lnTo>
                <a:lnTo>
                  <a:pt x="226" y="36"/>
                </a:lnTo>
                <a:lnTo>
                  <a:pt x="234" y="2"/>
                </a:lnTo>
                <a:lnTo>
                  <a:pt x="272" y="0"/>
                </a:lnTo>
                <a:lnTo>
                  <a:pt x="329" y="49"/>
                </a:lnTo>
                <a:lnTo>
                  <a:pt x="329" y="1094"/>
                </a:lnTo>
                <a:close/>
              </a:path>
            </a:pathLst>
          </a:custGeom>
          <a:solidFill>
            <a:srgbClr val="00ff0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3" name=""/>
          <p:cNvSpPr/>
          <p:nvPr/>
        </p:nvSpPr>
        <p:spPr>
          <a:xfrm>
            <a:off x="8453520" y="3440160"/>
            <a:ext cx="163440" cy="81000"/>
          </a:xfrm>
          <a:custGeom>
            <a:avLst/>
            <a:gdLst/>
            <a:ahLst/>
            <a:rect l="l" t="t" r="r" b="b"/>
            <a:pathLst>
              <a:path w="93" h="46">
                <a:moveTo>
                  <a:pt x="76" y="0"/>
                </a:moveTo>
                <a:lnTo>
                  <a:pt x="93" y="27"/>
                </a:lnTo>
                <a:lnTo>
                  <a:pt x="59" y="46"/>
                </a:lnTo>
                <a:lnTo>
                  <a:pt x="6" y="36"/>
                </a:lnTo>
                <a:lnTo>
                  <a:pt x="0" y="21"/>
                </a:lnTo>
                <a:lnTo>
                  <a:pt x="42" y="21"/>
                </a:lnTo>
                <a:lnTo>
                  <a:pt x="76" y="0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4" name=""/>
          <p:cNvSpPr/>
          <p:nvPr/>
        </p:nvSpPr>
        <p:spPr>
          <a:xfrm>
            <a:off x="9145440" y="3538440"/>
            <a:ext cx="250920" cy="214560"/>
          </a:xfrm>
          <a:custGeom>
            <a:avLst/>
            <a:gdLst/>
            <a:ahLst/>
            <a:rect l="l" t="t" r="r" b="b"/>
            <a:pathLst>
              <a:path w="144" h="125">
                <a:moveTo>
                  <a:pt x="144" y="13"/>
                </a:moveTo>
                <a:lnTo>
                  <a:pt x="129" y="53"/>
                </a:lnTo>
                <a:lnTo>
                  <a:pt x="135" y="101"/>
                </a:lnTo>
                <a:lnTo>
                  <a:pt x="116" y="118"/>
                </a:lnTo>
                <a:lnTo>
                  <a:pt x="0" y="125"/>
                </a:lnTo>
                <a:lnTo>
                  <a:pt x="57" y="78"/>
                </a:lnTo>
                <a:lnTo>
                  <a:pt x="59" y="36"/>
                </a:lnTo>
                <a:lnTo>
                  <a:pt x="34" y="17"/>
                </a:lnTo>
                <a:lnTo>
                  <a:pt x="137" y="0"/>
                </a:lnTo>
                <a:lnTo>
                  <a:pt x="144" y="13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5" name=""/>
          <p:cNvSpPr/>
          <p:nvPr/>
        </p:nvSpPr>
        <p:spPr>
          <a:xfrm>
            <a:off x="3618000" y="4400640"/>
            <a:ext cx="42840" cy="117360"/>
          </a:xfrm>
          <a:custGeom>
            <a:avLst/>
            <a:gdLst/>
            <a:ahLst/>
            <a:rect l="l" t="t" r="r" b="b"/>
            <a:pathLst>
              <a:path w="27" h="66">
                <a:moveTo>
                  <a:pt x="12" y="0"/>
                </a:moveTo>
                <a:lnTo>
                  <a:pt x="0" y="45"/>
                </a:lnTo>
                <a:lnTo>
                  <a:pt x="23" y="66"/>
                </a:lnTo>
                <a:lnTo>
                  <a:pt x="27" y="4"/>
                </a:lnTo>
                <a:lnTo>
                  <a:pt x="12" y="0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6" name=""/>
          <p:cNvSpPr/>
          <p:nvPr/>
        </p:nvSpPr>
        <p:spPr>
          <a:xfrm>
            <a:off x="4187880" y="4010040"/>
            <a:ext cx="74520" cy="60480"/>
          </a:xfrm>
          <a:custGeom>
            <a:avLst/>
            <a:gdLst/>
            <a:ahLst/>
            <a:rect l="l" t="t" r="r" b="b"/>
            <a:pathLst>
              <a:path w="44" h="36">
                <a:moveTo>
                  <a:pt x="0" y="0"/>
                </a:moveTo>
                <a:lnTo>
                  <a:pt x="15" y="13"/>
                </a:lnTo>
                <a:lnTo>
                  <a:pt x="27" y="24"/>
                </a:lnTo>
                <a:lnTo>
                  <a:pt x="44" y="36"/>
                </a:lnTo>
              </a:path>
            </a:pathLst>
          </a:custGeom>
          <a:noFill/>
          <a:ln w="3240">
            <a:solidFill>
              <a:srgbClr val="1397d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7" name=""/>
          <p:cNvSpPr/>
          <p:nvPr/>
        </p:nvSpPr>
        <p:spPr>
          <a:xfrm flipH="1">
            <a:off x="4198680" y="4030560"/>
            <a:ext cx="12600" cy="22320"/>
          </a:xfrm>
          <a:prstGeom prst="line">
            <a:avLst/>
          </a:prstGeom>
          <a:ln w="3240">
            <a:solidFill>
              <a:srgbClr val="1397d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8" name=""/>
          <p:cNvSpPr/>
          <p:nvPr/>
        </p:nvSpPr>
        <p:spPr>
          <a:xfrm flipH="1">
            <a:off x="4227480" y="4052880"/>
            <a:ext cx="6480" cy="15840"/>
          </a:xfrm>
          <a:prstGeom prst="line">
            <a:avLst/>
          </a:prstGeom>
          <a:ln w="3240">
            <a:solidFill>
              <a:srgbClr val="1397d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59" name=""/>
          <p:cNvSpPr/>
          <p:nvPr/>
        </p:nvSpPr>
        <p:spPr>
          <a:xfrm>
            <a:off x="3453480" y="4076640"/>
            <a:ext cx="3924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Panama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60" name=""/>
          <p:cNvSpPr/>
          <p:nvPr/>
        </p:nvSpPr>
        <p:spPr>
          <a:xfrm>
            <a:off x="1085760" y="2046240"/>
            <a:ext cx="5227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Guatemala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61" name=""/>
          <p:cNvSpPr/>
          <p:nvPr/>
        </p:nvSpPr>
        <p:spPr>
          <a:xfrm>
            <a:off x="1989360" y="2254320"/>
            <a:ext cx="4773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Honduras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62" name=""/>
          <p:cNvSpPr/>
          <p:nvPr/>
        </p:nvSpPr>
        <p:spPr>
          <a:xfrm>
            <a:off x="2636640" y="2637000"/>
            <a:ext cx="4942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Nicaragua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63" name=""/>
          <p:cNvSpPr/>
          <p:nvPr/>
        </p:nvSpPr>
        <p:spPr>
          <a:xfrm>
            <a:off x="2828160" y="3595680"/>
            <a:ext cx="246240" cy="213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7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Costa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7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R</a:t>
            </a:r>
            <a:r>
              <a:rPr b="1" lang="en-US" sz="7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i</a:t>
            </a:r>
            <a:r>
              <a:rPr b="1" lang="tr-TR" sz="7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ca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64" name=""/>
          <p:cNvSpPr/>
          <p:nvPr/>
        </p:nvSpPr>
        <p:spPr>
          <a:xfrm>
            <a:off x="4909680" y="4624560"/>
            <a:ext cx="4662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Colomb</a:t>
            </a:r>
            <a:r>
              <a:rPr b="1" lang="en-US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i</a:t>
            </a: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65" name=""/>
          <p:cNvSpPr/>
          <p:nvPr/>
        </p:nvSpPr>
        <p:spPr>
          <a:xfrm>
            <a:off x="7773840" y="4438800"/>
            <a:ext cx="50004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Venezuela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66" name=""/>
          <p:cNvSpPr/>
          <p:nvPr/>
        </p:nvSpPr>
        <p:spPr>
          <a:xfrm>
            <a:off x="6600960" y="3490920"/>
            <a:ext cx="118800" cy="236520"/>
          </a:xfrm>
          <a:custGeom>
            <a:avLst/>
            <a:gdLst/>
            <a:ahLst/>
            <a:rect l="l" t="t" r="r" b="b"/>
            <a:pathLst>
              <a:path w="65" h="128">
                <a:moveTo>
                  <a:pt x="21" y="0"/>
                </a:moveTo>
                <a:lnTo>
                  <a:pt x="0" y="128"/>
                </a:lnTo>
                <a:lnTo>
                  <a:pt x="65" y="128"/>
                </a:lnTo>
                <a:lnTo>
                  <a:pt x="44" y="0"/>
                </a:lnTo>
                <a:lnTo>
                  <a:pt x="21" y="0"/>
                </a:lnTo>
              </a:path>
            </a:pathLst>
          </a:custGeom>
          <a:solidFill>
            <a:srgbClr val="808080"/>
          </a:solidFill>
          <a:ln cap="sq" w="0">
            <a:solidFill>
              <a:srgbClr val="000000"/>
            </a:solidFill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267" name=""/>
          <p:cNvGrpSpPr/>
          <p:nvPr/>
        </p:nvGrpSpPr>
        <p:grpSpPr>
          <a:xfrm>
            <a:off x="7770960" y="3543480"/>
            <a:ext cx="182520" cy="182520"/>
            <a:chOff x="7770960" y="3543480"/>
            <a:chExt cx="182520" cy="182520"/>
          </a:xfrm>
        </p:grpSpPr>
        <p:sp>
          <p:nvSpPr>
            <p:cNvPr id="13268" name=""/>
            <p:cNvSpPr/>
            <p:nvPr/>
          </p:nvSpPr>
          <p:spPr>
            <a:xfrm>
              <a:off x="7770960" y="361656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69" name=""/>
            <p:cNvSpPr/>
            <p:nvPr/>
          </p:nvSpPr>
          <p:spPr>
            <a:xfrm>
              <a:off x="7953480" y="361656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70" name=""/>
            <p:cNvSpPr/>
            <p:nvPr/>
          </p:nvSpPr>
          <p:spPr>
            <a:xfrm>
              <a:off x="7775640" y="3543480"/>
              <a:ext cx="168120" cy="182520"/>
            </a:xfrm>
            <a:prstGeom prst="ellipse">
              <a:avLst/>
            </a:prstGeom>
            <a:solidFill>
              <a:srgbClr val="6600cc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271" name=""/>
          <p:cNvSpPr/>
          <p:nvPr/>
        </p:nvSpPr>
        <p:spPr>
          <a:xfrm>
            <a:off x="2302920" y="2909880"/>
            <a:ext cx="899640" cy="31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Puerto Corinto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71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72" name=""/>
          <p:cNvSpPr/>
          <p:nvPr/>
        </p:nvSpPr>
        <p:spPr>
          <a:xfrm>
            <a:off x="588960" y="2166840"/>
            <a:ext cx="1427040" cy="31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Puerto Quetzal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110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273" name=""/>
          <p:cNvGrpSpPr/>
          <p:nvPr/>
        </p:nvGrpSpPr>
        <p:grpSpPr>
          <a:xfrm>
            <a:off x="5253120" y="3286080"/>
            <a:ext cx="1141200" cy="1381320"/>
            <a:chOff x="5253120" y="3286080"/>
            <a:chExt cx="1141200" cy="1381320"/>
          </a:xfrm>
        </p:grpSpPr>
        <p:sp>
          <p:nvSpPr>
            <p:cNvPr id="13274" name=""/>
            <p:cNvSpPr/>
            <p:nvPr/>
          </p:nvSpPr>
          <p:spPr>
            <a:xfrm>
              <a:off x="6222960" y="3286080"/>
              <a:ext cx="171360" cy="33840"/>
            </a:xfrm>
            <a:custGeom>
              <a:avLst/>
              <a:gdLst/>
              <a:ahLst/>
              <a:rect l="l" t="t" r="r" b="b"/>
              <a:pathLst>
                <a:path w="328" h="44">
                  <a:moveTo>
                    <a:pt x="8" y="42"/>
                  </a:moveTo>
                  <a:lnTo>
                    <a:pt x="4" y="44"/>
                  </a:lnTo>
                  <a:lnTo>
                    <a:pt x="328" y="13"/>
                  </a:lnTo>
                  <a:lnTo>
                    <a:pt x="328" y="0"/>
                  </a:lnTo>
                  <a:lnTo>
                    <a:pt x="4" y="30"/>
                  </a:lnTo>
                  <a:lnTo>
                    <a:pt x="0" y="32"/>
                  </a:lnTo>
                  <a:lnTo>
                    <a:pt x="8" y="42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960" bIns="-12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75" name=""/>
            <p:cNvSpPr/>
            <p:nvPr/>
          </p:nvSpPr>
          <p:spPr>
            <a:xfrm>
              <a:off x="6025320" y="3310560"/>
              <a:ext cx="201600" cy="197280"/>
            </a:xfrm>
            <a:custGeom>
              <a:avLst/>
              <a:gdLst/>
              <a:ahLst/>
              <a:rect l="l" t="t" r="r" b="b"/>
              <a:pathLst>
                <a:path w="386" h="256">
                  <a:moveTo>
                    <a:pt x="4" y="256"/>
                  </a:moveTo>
                  <a:lnTo>
                    <a:pt x="8" y="256"/>
                  </a:lnTo>
                  <a:lnTo>
                    <a:pt x="386" y="10"/>
                  </a:lnTo>
                  <a:lnTo>
                    <a:pt x="378" y="0"/>
                  </a:lnTo>
                  <a:lnTo>
                    <a:pt x="0" y="244"/>
                  </a:lnTo>
                  <a:lnTo>
                    <a:pt x="4" y="242"/>
                  </a:lnTo>
                  <a:lnTo>
                    <a:pt x="4" y="256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76" name=""/>
            <p:cNvSpPr/>
            <p:nvPr/>
          </p:nvSpPr>
          <p:spPr>
            <a:xfrm>
              <a:off x="5767560" y="3476520"/>
              <a:ext cx="259560" cy="31320"/>
            </a:xfrm>
            <a:custGeom>
              <a:avLst/>
              <a:gdLst/>
              <a:ahLst/>
              <a:rect l="l" t="t" r="r" b="b"/>
              <a:pathLst>
                <a:path w="497" h="41">
                  <a:moveTo>
                    <a:pt x="4" y="12"/>
                  </a:moveTo>
                  <a:lnTo>
                    <a:pt x="2" y="14"/>
                  </a:lnTo>
                  <a:lnTo>
                    <a:pt x="497" y="41"/>
                  </a:lnTo>
                  <a:lnTo>
                    <a:pt x="497" y="27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12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480" bIns="-15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77" name=""/>
            <p:cNvSpPr/>
            <p:nvPr/>
          </p:nvSpPr>
          <p:spPr>
            <a:xfrm>
              <a:off x="5531760" y="3476520"/>
              <a:ext cx="237600" cy="110880"/>
            </a:xfrm>
            <a:custGeom>
              <a:avLst/>
              <a:gdLst/>
              <a:ahLst/>
              <a:rect l="l" t="t" r="r" b="b"/>
              <a:pathLst>
                <a:path w="455" h="144">
                  <a:moveTo>
                    <a:pt x="6" y="144"/>
                  </a:moveTo>
                  <a:lnTo>
                    <a:pt x="4" y="144"/>
                  </a:lnTo>
                  <a:lnTo>
                    <a:pt x="455" y="12"/>
                  </a:lnTo>
                  <a:lnTo>
                    <a:pt x="451" y="0"/>
                  </a:lnTo>
                  <a:lnTo>
                    <a:pt x="2" y="133"/>
                  </a:lnTo>
                  <a:lnTo>
                    <a:pt x="0" y="133"/>
                  </a:lnTo>
                  <a:lnTo>
                    <a:pt x="6" y="144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78" name=""/>
            <p:cNvSpPr/>
            <p:nvPr/>
          </p:nvSpPr>
          <p:spPr>
            <a:xfrm>
              <a:off x="5392080" y="3579120"/>
              <a:ext cx="142560" cy="122400"/>
            </a:xfrm>
            <a:custGeom>
              <a:avLst/>
              <a:gdLst/>
              <a:ahLst/>
              <a:rect l="l" t="t" r="r" b="b"/>
              <a:pathLst>
                <a:path w="273" h="159">
                  <a:moveTo>
                    <a:pt x="14" y="155"/>
                  </a:moveTo>
                  <a:lnTo>
                    <a:pt x="10" y="159"/>
                  </a:lnTo>
                  <a:lnTo>
                    <a:pt x="273" y="11"/>
                  </a:lnTo>
                  <a:lnTo>
                    <a:pt x="267" y="0"/>
                  </a:lnTo>
                  <a:lnTo>
                    <a:pt x="2" y="148"/>
                  </a:lnTo>
                  <a:lnTo>
                    <a:pt x="0" y="152"/>
                  </a:lnTo>
                  <a:lnTo>
                    <a:pt x="2" y="148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14" y="15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79" name=""/>
            <p:cNvSpPr/>
            <p:nvPr/>
          </p:nvSpPr>
          <p:spPr>
            <a:xfrm>
              <a:off x="5344920" y="3696120"/>
              <a:ext cx="54000" cy="312120"/>
            </a:xfrm>
            <a:custGeom>
              <a:avLst/>
              <a:gdLst/>
              <a:ahLst/>
              <a:rect l="l" t="t" r="r" b="b"/>
              <a:pathLst>
                <a:path w="104" h="405">
                  <a:moveTo>
                    <a:pt x="12" y="395"/>
                  </a:moveTo>
                  <a:lnTo>
                    <a:pt x="14" y="403"/>
                  </a:lnTo>
                  <a:lnTo>
                    <a:pt x="104" y="3"/>
                  </a:lnTo>
                  <a:lnTo>
                    <a:pt x="90" y="0"/>
                  </a:lnTo>
                  <a:lnTo>
                    <a:pt x="2" y="399"/>
                  </a:lnTo>
                  <a:lnTo>
                    <a:pt x="4" y="405"/>
                  </a:lnTo>
                  <a:lnTo>
                    <a:pt x="2" y="399"/>
                  </a:lnTo>
                  <a:lnTo>
                    <a:pt x="0" y="403"/>
                  </a:lnTo>
                  <a:lnTo>
                    <a:pt x="4" y="405"/>
                  </a:lnTo>
                  <a:lnTo>
                    <a:pt x="12" y="39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0" name=""/>
            <p:cNvSpPr/>
            <p:nvPr/>
          </p:nvSpPr>
          <p:spPr>
            <a:xfrm>
              <a:off x="5347080" y="4001040"/>
              <a:ext cx="135360" cy="183240"/>
            </a:xfrm>
            <a:custGeom>
              <a:avLst/>
              <a:gdLst/>
              <a:ahLst/>
              <a:rect l="l" t="t" r="r" b="b"/>
              <a:pathLst>
                <a:path w="259" h="238">
                  <a:moveTo>
                    <a:pt x="251" y="238"/>
                  </a:moveTo>
                  <a:lnTo>
                    <a:pt x="251" y="227"/>
                  </a:lnTo>
                  <a:lnTo>
                    <a:pt x="8" y="0"/>
                  </a:lnTo>
                  <a:lnTo>
                    <a:pt x="0" y="10"/>
                  </a:lnTo>
                  <a:lnTo>
                    <a:pt x="244" y="236"/>
                  </a:lnTo>
                  <a:lnTo>
                    <a:pt x="244" y="227"/>
                  </a:lnTo>
                  <a:lnTo>
                    <a:pt x="251" y="238"/>
                  </a:lnTo>
                  <a:lnTo>
                    <a:pt x="259" y="233"/>
                  </a:lnTo>
                  <a:lnTo>
                    <a:pt x="251" y="227"/>
                  </a:lnTo>
                  <a:lnTo>
                    <a:pt x="251" y="238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1" name=""/>
            <p:cNvSpPr/>
            <p:nvPr/>
          </p:nvSpPr>
          <p:spPr>
            <a:xfrm>
              <a:off x="5365800" y="4176000"/>
              <a:ext cx="112320" cy="94680"/>
            </a:xfrm>
            <a:custGeom>
              <a:avLst/>
              <a:gdLst/>
              <a:ahLst/>
              <a:rect l="l" t="t" r="r" b="b"/>
              <a:pathLst>
                <a:path w="215" h="123">
                  <a:moveTo>
                    <a:pt x="12" y="119"/>
                  </a:moveTo>
                  <a:lnTo>
                    <a:pt x="10" y="123"/>
                  </a:lnTo>
                  <a:lnTo>
                    <a:pt x="215" y="11"/>
                  </a:lnTo>
                  <a:lnTo>
                    <a:pt x="208" y="0"/>
                  </a:lnTo>
                  <a:lnTo>
                    <a:pt x="2" y="111"/>
                  </a:lnTo>
                  <a:lnTo>
                    <a:pt x="0" y="113"/>
                  </a:lnTo>
                  <a:lnTo>
                    <a:pt x="12" y="11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2" name=""/>
            <p:cNvSpPr/>
            <p:nvPr/>
          </p:nvSpPr>
          <p:spPr>
            <a:xfrm>
              <a:off x="5311080" y="4263120"/>
              <a:ext cx="60840" cy="165600"/>
            </a:xfrm>
            <a:custGeom>
              <a:avLst/>
              <a:gdLst/>
              <a:ahLst/>
              <a:rect l="l" t="t" r="r" b="b"/>
              <a:pathLst>
                <a:path w="117" h="215">
                  <a:moveTo>
                    <a:pt x="6" y="211"/>
                  </a:moveTo>
                  <a:lnTo>
                    <a:pt x="11" y="215"/>
                  </a:lnTo>
                  <a:lnTo>
                    <a:pt x="117" y="6"/>
                  </a:lnTo>
                  <a:lnTo>
                    <a:pt x="105" y="0"/>
                  </a:lnTo>
                  <a:lnTo>
                    <a:pt x="0" y="209"/>
                  </a:lnTo>
                  <a:lnTo>
                    <a:pt x="6" y="211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3" name=""/>
            <p:cNvSpPr/>
            <p:nvPr/>
          </p:nvSpPr>
          <p:spPr>
            <a:xfrm>
              <a:off x="5253120" y="4052520"/>
              <a:ext cx="136440" cy="157320"/>
            </a:xfrm>
            <a:custGeom>
              <a:avLst/>
              <a:gdLst/>
              <a:ahLst/>
              <a:rect l="l" t="t" r="r" b="b"/>
              <a:pathLst>
                <a:path w="261" h="204">
                  <a:moveTo>
                    <a:pt x="257" y="4"/>
                  </a:moveTo>
                  <a:lnTo>
                    <a:pt x="253" y="0"/>
                  </a:lnTo>
                  <a:lnTo>
                    <a:pt x="0" y="194"/>
                  </a:lnTo>
                  <a:lnTo>
                    <a:pt x="7" y="204"/>
                  </a:lnTo>
                  <a:lnTo>
                    <a:pt x="261" y="10"/>
                  </a:lnTo>
                  <a:lnTo>
                    <a:pt x="257" y="4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4" name=""/>
            <p:cNvSpPr/>
            <p:nvPr/>
          </p:nvSpPr>
          <p:spPr>
            <a:xfrm>
              <a:off x="5350320" y="3936240"/>
              <a:ext cx="165960" cy="57600"/>
            </a:xfrm>
            <a:custGeom>
              <a:avLst/>
              <a:gdLst/>
              <a:ahLst/>
              <a:rect l="l" t="t" r="r" b="b"/>
              <a:pathLst>
                <a:path w="318" h="75">
                  <a:moveTo>
                    <a:pt x="318" y="5"/>
                  </a:moveTo>
                  <a:lnTo>
                    <a:pt x="316" y="0"/>
                  </a:lnTo>
                  <a:lnTo>
                    <a:pt x="0" y="63"/>
                  </a:lnTo>
                  <a:lnTo>
                    <a:pt x="2" y="75"/>
                  </a:lnTo>
                  <a:lnTo>
                    <a:pt x="318" y="13"/>
                  </a:lnTo>
                  <a:lnTo>
                    <a:pt x="318" y="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800" bIns="10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5" name=""/>
            <p:cNvSpPr/>
            <p:nvPr/>
          </p:nvSpPr>
          <p:spPr>
            <a:xfrm>
              <a:off x="6126480" y="3316680"/>
              <a:ext cx="133200" cy="201240"/>
            </a:xfrm>
            <a:custGeom>
              <a:avLst/>
              <a:gdLst/>
              <a:ahLst/>
              <a:rect l="l" t="t" r="r" b="b"/>
              <a:pathLst>
                <a:path w="255" h="261">
                  <a:moveTo>
                    <a:pt x="10" y="259"/>
                  </a:moveTo>
                  <a:lnTo>
                    <a:pt x="10" y="261"/>
                  </a:lnTo>
                  <a:lnTo>
                    <a:pt x="255" y="10"/>
                  </a:lnTo>
                  <a:lnTo>
                    <a:pt x="246" y="0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10" y="25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6" name=""/>
            <p:cNvSpPr/>
            <p:nvPr/>
          </p:nvSpPr>
          <p:spPr>
            <a:xfrm>
              <a:off x="6094800" y="3511080"/>
              <a:ext cx="37080" cy="80640"/>
            </a:xfrm>
            <a:custGeom>
              <a:avLst/>
              <a:gdLst/>
              <a:ahLst/>
              <a:rect l="l" t="t" r="r" b="b"/>
              <a:pathLst>
                <a:path w="71" h="105">
                  <a:moveTo>
                    <a:pt x="9" y="105"/>
                  </a:moveTo>
                  <a:lnTo>
                    <a:pt x="11" y="103"/>
                  </a:lnTo>
                  <a:lnTo>
                    <a:pt x="71" y="7"/>
                  </a:lnTo>
                  <a:lnTo>
                    <a:pt x="61" y="0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9" y="10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3840" bIns="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7" name=""/>
            <p:cNvSpPr/>
            <p:nvPr/>
          </p:nvSpPr>
          <p:spPr>
            <a:xfrm>
              <a:off x="6032520" y="3583440"/>
              <a:ext cx="66960" cy="69120"/>
            </a:xfrm>
            <a:custGeom>
              <a:avLst/>
              <a:gdLst/>
              <a:ahLst/>
              <a:rect l="l" t="t" r="r" b="b"/>
              <a:pathLst>
                <a:path w="128" h="90">
                  <a:moveTo>
                    <a:pt x="11" y="86"/>
                  </a:moveTo>
                  <a:lnTo>
                    <a:pt x="9" y="90"/>
                  </a:lnTo>
                  <a:lnTo>
                    <a:pt x="128" y="11"/>
                  </a:lnTo>
                  <a:lnTo>
                    <a:pt x="121" y="0"/>
                  </a:lnTo>
                  <a:lnTo>
                    <a:pt x="2" y="78"/>
                  </a:lnTo>
                  <a:lnTo>
                    <a:pt x="0" y="82"/>
                  </a:lnTo>
                  <a:lnTo>
                    <a:pt x="11" y="86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2320" bIns="22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8" name=""/>
            <p:cNvSpPr/>
            <p:nvPr/>
          </p:nvSpPr>
          <p:spPr>
            <a:xfrm>
              <a:off x="6010200" y="3646800"/>
              <a:ext cx="28080" cy="109440"/>
            </a:xfrm>
            <a:custGeom>
              <a:avLst/>
              <a:gdLst/>
              <a:ahLst/>
              <a:rect l="l" t="t" r="r" b="b"/>
              <a:pathLst>
                <a:path w="54" h="142">
                  <a:moveTo>
                    <a:pt x="6" y="140"/>
                  </a:moveTo>
                  <a:lnTo>
                    <a:pt x="14" y="137"/>
                  </a:lnTo>
                  <a:lnTo>
                    <a:pt x="54" y="4"/>
                  </a:lnTo>
                  <a:lnTo>
                    <a:pt x="43" y="0"/>
                  </a:lnTo>
                  <a:lnTo>
                    <a:pt x="0" y="133"/>
                  </a:lnTo>
                  <a:lnTo>
                    <a:pt x="8" y="127"/>
                  </a:lnTo>
                  <a:lnTo>
                    <a:pt x="6" y="140"/>
                  </a:lnTo>
                  <a:lnTo>
                    <a:pt x="12" y="142"/>
                  </a:lnTo>
                  <a:lnTo>
                    <a:pt x="14" y="137"/>
                  </a:lnTo>
                  <a:lnTo>
                    <a:pt x="6" y="140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89" name=""/>
            <p:cNvSpPr/>
            <p:nvPr/>
          </p:nvSpPr>
          <p:spPr>
            <a:xfrm>
              <a:off x="5968080" y="3735720"/>
              <a:ext cx="45720" cy="19080"/>
            </a:xfrm>
            <a:custGeom>
              <a:avLst/>
              <a:gdLst/>
              <a:ahLst/>
              <a:rect l="l" t="t" r="r" b="b"/>
              <a:pathLst>
                <a:path w="88" h="25">
                  <a:moveTo>
                    <a:pt x="13" y="10"/>
                  </a:moveTo>
                  <a:lnTo>
                    <a:pt x="6" y="16"/>
                  </a:lnTo>
                  <a:lnTo>
                    <a:pt x="86" y="25"/>
                  </a:lnTo>
                  <a:lnTo>
                    <a:pt x="88" y="12"/>
                  </a:lnTo>
                  <a:lnTo>
                    <a:pt x="8" y="2"/>
                  </a:lnTo>
                  <a:lnTo>
                    <a:pt x="0" y="8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8"/>
                  </a:lnTo>
                  <a:lnTo>
                    <a:pt x="13" y="10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90" name=""/>
            <p:cNvSpPr/>
            <p:nvPr/>
          </p:nvSpPr>
          <p:spPr>
            <a:xfrm>
              <a:off x="5957280" y="3741840"/>
              <a:ext cx="17640" cy="210600"/>
            </a:xfrm>
            <a:custGeom>
              <a:avLst/>
              <a:gdLst/>
              <a:ahLst/>
              <a:rect l="l" t="t" r="r" b="b"/>
              <a:pathLst>
                <a:path w="34" h="273">
                  <a:moveTo>
                    <a:pt x="4" y="269"/>
                  </a:moveTo>
                  <a:lnTo>
                    <a:pt x="11" y="263"/>
                  </a:lnTo>
                  <a:lnTo>
                    <a:pt x="34" y="2"/>
                  </a:lnTo>
                  <a:lnTo>
                    <a:pt x="21" y="0"/>
                  </a:lnTo>
                  <a:lnTo>
                    <a:pt x="0" y="263"/>
                  </a:lnTo>
                  <a:lnTo>
                    <a:pt x="7" y="257"/>
                  </a:lnTo>
                  <a:lnTo>
                    <a:pt x="4" y="269"/>
                  </a:lnTo>
                  <a:lnTo>
                    <a:pt x="11" y="273"/>
                  </a:lnTo>
                  <a:lnTo>
                    <a:pt x="11" y="263"/>
                  </a:lnTo>
                  <a:lnTo>
                    <a:pt x="4" y="26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91" name=""/>
            <p:cNvSpPr/>
            <p:nvPr/>
          </p:nvSpPr>
          <p:spPr>
            <a:xfrm>
              <a:off x="5940000" y="3928320"/>
              <a:ext cx="20520" cy="20520"/>
            </a:xfrm>
            <a:custGeom>
              <a:avLst/>
              <a:gdLst/>
              <a:ahLst/>
              <a:rect l="l" t="t" r="r" b="b"/>
              <a:pathLst>
                <a:path w="40" h="27">
                  <a:moveTo>
                    <a:pt x="12" y="12"/>
                  </a:moveTo>
                  <a:lnTo>
                    <a:pt x="2" y="14"/>
                  </a:lnTo>
                  <a:lnTo>
                    <a:pt x="37" y="27"/>
                  </a:lnTo>
                  <a:lnTo>
                    <a:pt x="40" y="15"/>
                  </a:lnTo>
                  <a:lnTo>
                    <a:pt x="8" y="2"/>
                  </a:lnTo>
                  <a:lnTo>
                    <a:pt x="0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12" y="12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92" name=""/>
            <p:cNvSpPr/>
            <p:nvPr/>
          </p:nvSpPr>
          <p:spPr>
            <a:xfrm>
              <a:off x="5888880" y="3931560"/>
              <a:ext cx="57240" cy="120960"/>
            </a:xfrm>
            <a:custGeom>
              <a:avLst/>
              <a:gdLst/>
              <a:ahLst/>
              <a:rect l="l" t="t" r="r" b="b"/>
              <a:pathLst>
                <a:path w="110" h="157">
                  <a:moveTo>
                    <a:pt x="12" y="155"/>
                  </a:moveTo>
                  <a:lnTo>
                    <a:pt x="12" y="157"/>
                  </a:lnTo>
                  <a:lnTo>
                    <a:pt x="110" y="8"/>
                  </a:lnTo>
                  <a:lnTo>
                    <a:pt x="98" y="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12" y="15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93" name=""/>
            <p:cNvSpPr/>
            <p:nvPr/>
          </p:nvSpPr>
          <p:spPr>
            <a:xfrm>
              <a:off x="5873040" y="4048560"/>
              <a:ext cx="21600" cy="76320"/>
            </a:xfrm>
            <a:custGeom>
              <a:avLst/>
              <a:gdLst/>
              <a:ahLst/>
              <a:rect l="l" t="t" r="r" b="b"/>
              <a:pathLst>
                <a:path w="42" h="99">
                  <a:moveTo>
                    <a:pt x="13" y="99"/>
                  </a:moveTo>
                  <a:lnTo>
                    <a:pt x="13" y="99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3" y="9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94" name=""/>
            <p:cNvSpPr/>
            <p:nvPr/>
          </p:nvSpPr>
          <p:spPr>
            <a:xfrm>
              <a:off x="5815440" y="4122720"/>
              <a:ext cx="64080" cy="282240"/>
            </a:xfrm>
            <a:custGeom>
              <a:avLst/>
              <a:gdLst/>
              <a:ahLst/>
              <a:rect l="l" t="t" r="r" b="b"/>
              <a:pathLst>
                <a:path w="123" h="366">
                  <a:moveTo>
                    <a:pt x="14" y="365"/>
                  </a:moveTo>
                  <a:lnTo>
                    <a:pt x="14" y="366"/>
                  </a:lnTo>
                  <a:lnTo>
                    <a:pt x="123" y="3"/>
                  </a:lnTo>
                  <a:lnTo>
                    <a:pt x="110" y="0"/>
                  </a:lnTo>
                  <a:lnTo>
                    <a:pt x="0" y="363"/>
                  </a:lnTo>
                  <a:lnTo>
                    <a:pt x="0" y="365"/>
                  </a:lnTo>
                  <a:lnTo>
                    <a:pt x="14" y="36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95" name=""/>
            <p:cNvSpPr/>
            <p:nvPr/>
          </p:nvSpPr>
          <p:spPr>
            <a:xfrm>
              <a:off x="5815440" y="4404240"/>
              <a:ext cx="11880" cy="166320"/>
            </a:xfrm>
            <a:custGeom>
              <a:avLst/>
              <a:gdLst/>
              <a:ahLst/>
              <a:rect l="l" t="t" r="r" b="b"/>
              <a:pathLst>
                <a:path w="23" h="216">
                  <a:moveTo>
                    <a:pt x="19" y="216"/>
                  </a:moveTo>
                  <a:lnTo>
                    <a:pt x="23" y="20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10" y="211"/>
                  </a:lnTo>
                  <a:lnTo>
                    <a:pt x="16" y="203"/>
                  </a:lnTo>
                  <a:lnTo>
                    <a:pt x="19" y="216"/>
                  </a:lnTo>
                  <a:lnTo>
                    <a:pt x="23" y="215"/>
                  </a:lnTo>
                  <a:lnTo>
                    <a:pt x="23" y="209"/>
                  </a:lnTo>
                  <a:lnTo>
                    <a:pt x="19" y="216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96" name=""/>
            <p:cNvSpPr/>
            <p:nvPr/>
          </p:nvSpPr>
          <p:spPr>
            <a:xfrm>
              <a:off x="5773680" y="4560840"/>
              <a:ext cx="51480" cy="27000"/>
            </a:xfrm>
            <a:custGeom>
              <a:avLst/>
              <a:gdLst/>
              <a:ahLst/>
              <a:rect l="l" t="t" r="r" b="b"/>
              <a:pathLst>
                <a:path w="99" h="35">
                  <a:moveTo>
                    <a:pt x="13" y="27"/>
                  </a:moveTo>
                  <a:lnTo>
                    <a:pt x="9" y="35"/>
                  </a:lnTo>
                  <a:lnTo>
                    <a:pt x="99" y="13"/>
                  </a:lnTo>
                  <a:lnTo>
                    <a:pt x="96" y="0"/>
                  </a:lnTo>
                  <a:lnTo>
                    <a:pt x="5" y="21"/>
                  </a:lnTo>
                  <a:lnTo>
                    <a:pt x="0" y="27"/>
                  </a:lnTo>
                  <a:lnTo>
                    <a:pt x="5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3" y="27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97" name=""/>
            <p:cNvSpPr/>
            <p:nvPr/>
          </p:nvSpPr>
          <p:spPr>
            <a:xfrm>
              <a:off x="5773680" y="4581720"/>
              <a:ext cx="7560" cy="85680"/>
            </a:xfrm>
            <a:custGeom>
              <a:avLst/>
              <a:gdLst/>
              <a:ahLst/>
              <a:rect l="l" t="t" r="r" b="b"/>
              <a:pathLst>
                <a:path w="15" h="111">
                  <a:moveTo>
                    <a:pt x="9" y="109"/>
                  </a:moveTo>
                  <a:lnTo>
                    <a:pt x="15" y="109"/>
                  </a:lnTo>
                  <a:lnTo>
                    <a:pt x="13" y="0"/>
                  </a:lnTo>
                  <a:lnTo>
                    <a:pt x="0" y="0"/>
                  </a:lnTo>
                  <a:lnTo>
                    <a:pt x="1" y="111"/>
                  </a:lnTo>
                  <a:lnTo>
                    <a:pt x="9" y="10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8880" bIns="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298" name=""/>
          <p:cNvSpPr/>
          <p:nvPr/>
        </p:nvSpPr>
        <p:spPr>
          <a:xfrm>
            <a:off x="5076720" y="3235320"/>
            <a:ext cx="724320" cy="31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Promigas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1,062 Miles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299" name=""/>
          <p:cNvSpPr/>
          <p:nvPr/>
        </p:nvSpPr>
        <p:spPr>
          <a:xfrm>
            <a:off x="5832360" y="4354560"/>
            <a:ext cx="684360" cy="31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Centragas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357 Miles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00" name=""/>
          <p:cNvSpPr/>
          <p:nvPr/>
        </p:nvSpPr>
        <p:spPr>
          <a:xfrm>
            <a:off x="6280200" y="3718080"/>
            <a:ext cx="775080" cy="201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Bachaquero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01" name=""/>
          <p:cNvSpPr/>
          <p:nvPr/>
        </p:nvSpPr>
        <p:spPr>
          <a:xfrm>
            <a:off x="7565400" y="3343320"/>
            <a:ext cx="582120" cy="201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Ventane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02" name=""/>
          <p:cNvSpPr/>
          <p:nvPr/>
        </p:nvSpPr>
        <p:spPr>
          <a:xfrm>
            <a:off x="8308440" y="3772080"/>
            <a:ext cx="474480" cy="201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Accro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03" name=""/>
          <p:cNvSpPr/>
          <p:nvPr/>
        </p:nvSpPr>
        <p:spPr>
          <a:xfrm>
            <a:off x="3646440" y="3462480"/>
            <a:ext cx="1359000" cy="420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 Las Minas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355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304" name=""/>
          <p:cNvGrpSpPr/>
          <p:nvPr/>
        </p:nvGrpSpPr>
        <p:grpSpPr>
          <a:xfrm>
            <a:off x="2101680" y="2941560"/>
            <a:ext cx="420480" cy="410760"/>
            <a:chOff x="2101680" y="2941560"/>
            <a:chExt cx="420480" cy="410760"/>
          </a:xfrm>
        </p:grpSpPr>
        <p:sp>
          <p:nvSpPr>
            <p:cNvPr id="13305" name=""/>
            <p:cNvSpPr/>
            <p:nvPr/>
          </p:nvSpPr>
          <p:spPr>
            <a:xfrm>
              <a:off x="2145960" y="2941560"/>
              <a:ext cx="184320" cy="18180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06" name=""/>
            <p:cNvSpPr/>
            <p:nvPr/>
          </p:nvSpPr>
          <p:spPr>
            <a:xfrm>
              <a:off x="2101680" y="3074400"/>
              <a:ext cx="420480" cy="2779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307" name=""/>
          <p:cNvSpPr/>
          <p:nvPr/>
        </p:nvSpPr>
        <p:spPr>
          <a:xfrm>
            <a:off x="501480" y="4992840"/>
            <a:ext cx="9442800" cy="266220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08" name=""/>
          <p:cNvSpPr/>
          <p:nvPr/>
        </p:nvSpPr>
        <p:spPr>
          <a:xfrm>
            <a:off x="5881680" y="1236600"/>
            <a:ext cx="641520" cy="461880"/>
          </a:xfrm>
          <a:custGeom>
            <a:avLst/>
            <a:gdLst/>
            <a:ahLst/>
            <a:rect l="l" t="t" r="r" b="b"/>
            <a:pathLst>
              <a:path w="443" h="319">
                <a:moveTo>
                  <a:pt x="418" y="319"/>
                </a:moveTo>
                <a:lnTo>
                  <a:pt x="427" y="275"/>
                </a:lnTo>
                <a:lnTo>
                  <a:pt x="406" y="224"/>
                </a:lnTo>
                <a:lnTo>
                  <a:pt x="431" y="199"/>
                </a:lnTo>
                <a:lnTo>
                  <a:pt x="443" y="125"/>
                </a:lnTo>
                <a:lnTo>
                  <a:pt x="414" y="19"/>
                </a:lnTo>
                <a:lnTo>
                  <a:pt x="323" y="34"/>
                </a:lnTo>
                <a:lnTo>
                  <a:pt x="224" y="0"/>
                </a:lnTo>
                <a:lnTo>
                  <a:pt x="152" y="32"/>
                </a:lnTo>
                <a:lnTo>
                  <a:pt x="165" y="55"/>
                </a:lnTo>
                <a:lnTo>
                  <a:pt x="249" y="68"/>
                </a:lnTo>
                <a:lnTo>
                  <a:pt x="260" y="167"/>
                </a:lnTo>
                <a:lnTo>
                  <a:pt x="319" y="209"/>
                </a:lnTo>
                <a:lnTo>
                  <a:pt x="313" y="232"/>
                </a:lnTo>
                <a:lnTo>
                  <a:pt x="190" y="243"/>
                </a:lnTo>
                <a:lnTo>
                  <a:pt x="2" y="228"/>
                </a:lnTo>
                <a:lnTo>
                  <a:pt x="0" y="251"/>
                </a:lnTo>
                <a:lnTo>
                  <a:pt x="83" y="317"/>
                </a:lnTo>
                <a:lnTo>
                  <a:pt x="127" y="283"/>
                </a:lnTo>
                <a:lnTo>
                  <a:pt x="256" y="306"/>
                </a:lnTo>
                <a:lnTo>
                  <a:pt x="351" y="289"/>
                </a:lnTo>
                <a:lnTo>
                  <a:pt x="418" y="319"/>
                </a:lnTo>
                <a:lnTo>
                  <a:pt x="418" y="319"/>
                </a:lnTo>
              </a:path>
            </a:pathLst>
          </a:custGeom>
          <a:solidFill>
            <a:srgbClr val="00ff0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09" name=""/>
          <p:cNvSpPr/>
          <p:nvPr/>
        </p:nvSpPr>
        <p:spPr>
          <a:xfrm>
            <a:off x="6472080" y="1241280"/>
            <a:ext cx="789120" cy="549360"/>
          </a:xfrm>
          <a:custGeom>
            <a:avLst/>
            <a:gdLst/>
            <a:ahLst/>
            <a:rect l="l" t="t" r="r" b="b"/>
            <a:pathLst>
              <a:path w="548" h="378">
                <a:moveTo>
                  <a:pt x="12" y="315"/>
                </a:moveTo>
                <a:lnTo>
                  <a:pt x="23" y="357"/>
                </a:lnTo>
                <a:lnTo>
                  <a:pt x="56" y="378"/>
                </a:lnTo>
                <a:lnTo>
                  <a:pt x="162" y="258"/>
                </a:lnTo>
                <a:lnTo>
                  <a:pt x="187" y="260"/>
                </a:lnTo>
                <a:lnTo>
                  <a:pt x="206" y="300"/>
                </a:lnTo>
                <a:lnTo>
                  <a:pt x="299" y="256"/>
                </a:lnTo>
                <a:lnTo>
                  <a:pt x="358" y="247"/>
                </a:lnTo>
                <a:lnTo>
                  <a:pt x="512" y="279"/>
                </a:lnTo>
                <a:lnTo>
                  <a:pt x="548" y="214"/>
                </a:lnTo>
                <a:lnTo>
                  <a:pt x="479" y="152"/>
                </a:lnTo>
                <a:lnTo>
                  <a:pt x="367" y="138"/>
                </a:lnTo>
                <a:lnTo>
                  <a:pt x="420" y="117"/>
                </a:lnTo>
                <a:lnTo>
                  <a:pt x="417" y="104"/>
                </a:lnTo>
                <a:lnTo>
                  <a:pt x="327" y="93"/>
                </a:lnTo>
                <a:lnTo>
                  <a:pt x="299" y="43"/>
                </a:lnTo>
                <a:lnTo>
                  <a:pt x="173" y="3"/>
                </a:lnTo>
                <a:lnTo>
                  <a:pt x="25" y="0"/>
                </a:lnTo>
                <a:lnTo>
                  <a:pt x="8" y="15"/>
                </a:lnTo>
                <a:lnTo>
                  <a:pt x="37" y="121"/>
                </a:lnTo>
                <a:lnTo>
                  <a:pt x="25" y="195"/>
                </a:lnTo>
                <a:lnTo>
                  <a:pt x="0" y="220"/>
                </a:lnTo>
                <a:lnTo>
                  <a:pt x="21" y="271"/>
                </a:lnTo>
                <a:lnTo>
                  <a:pt x="12" y="315"/>
                </a:lnTo>
                <a:close/>
              </a:path>
            </a:pathLst>
          </a:custGeom>
          <a:solidFill>
            <a:srgbClr val="00ff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0" name=""/>
          <p:cNvSpPr/>
          <p:nvPr/>
        </p:nvSpPr>
        <p:spPr>
          <a:xfrm>
            <a:off x="6472080" y="1241280"/>
            <a:ext cx="789120" cy="549360"/>
          </a:xfrm>
          <a:custGeom>
            <a:avLst/>
            <a:gdLst/>
            <a:ahLst/>
            <a:rect l="l" t="t" r="r" b="b"/>
            <a:pathLst>
              <a:path w="548" h="378">
                <a:moveTo>
                  <a:pt x="12" y="315"/>
                </a:moveTo>
                <a:lnTo>
                  <a:pt x="23" y="357"/>
                </a:lnTo>
                <a:lnTo>
                  <a:pt x="56" y="378"/>
                </a:lnTo>
                <a:lnTo>
                  <a:pt x="162" y="258"/>
                </a:lnTo>
                <a:lnTo>
                  <a:pt x="187" y="260"/>
                </a:lnTo>
                <a:lnTo>
                  <a:pt x="206" y="300"/>
                </a:lnTo>
                <a:lnTo>
                  <a:pt x="299" y="256"/>
                </a:lnTo>
                <a:lnTo>
                  <a:pt x="358" y="247"/>
                </a:lnTo>
                <a:lnTo>
                  <a:pt x="512" y="279"/>
                </a:lnTo>
                <a:lnTo>
                  <a:pt x="548" y="214"/>
                </a:lnTo>
                <a:lnTo>
                  <a:pt x="479" y="152"/>
                </a:lnTo>
                <a:lnTo>
                  <a:pt x="367" y="138"/>
                </a:lnTo>
                <a:lnTo>
                  <a:pt x="420" y="117"/>
                </a:lnTo>
                <a:lnTo>
                  <a:pt x="417" y="104"/>
                </a:lnTo>
                <a:lnTo>
                  <a:pt x="327" y="93"/>
                </a:lnTo>
                <a:lnTo>
                  <a:pt x="299" y="43"/>
                </a:lnTo>
                <a:lnTo>
                  <a:pt x="173" y="3"/>
                </a:lnTo>
                <a:lnTo>
                  <a:pt x="25" y="0"/>
                </a:lnTo>
                <a:lnTo>
                  <a:pt x="8" y="15"/>
                </a:lnTo>
                <a:lnTo>
                  <a:pt x="37" y="121"/>
                </a:lnTo>
                <a:lnTo>
                  <a:pt x="25" y="195"/>
                </a:lnTo>
                <a:lnTo>
                  <a:pt x="0" y="220"/>
                </a:lnTo>
                <a:lnTo>
                  <a:pt x="21" y="271"/>
                </a:lnTo>
                <a:lnTo>
                  <a:pt x="12" y="315"/>
                </a:lnTo>
                <a:lnTo>
                  <a:pt x="12" y="315"/>
                </a:ln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1" name=""/>
          <p:cNvSpPr/>
          <p:nvPr/>
        </p:nvSpPr>
        <p:spPr>
          <a:xfrm>
            <a:off x="4975200" y="1573200"/>
            <a:ext cx="473040" cy="190440"/>
          </a:xfrm>
          <a:custGeom>
            <a:avLst/>
            <a:gdLst/>
            <a:ahLst/>
            <a:rect l="l" t="t" r="r" b="b"/>
            <a:pathLst>
              <a:path w="327" h="131">
                <a:moveTo>
                  <a:pt x="190" y="17"/>
                </a:moveTo>
                <a:lnTo>
                  <a:pt x="247" y="51"/>
                </a:lnTo>
                <a:lnTo>
                  <a:pt x="306" y="53"/>
                </a:lnTo>
                <a:lnTo>
                  <a:pt x="327" y="108"/>
                </a:lnTo>
                <a:lnTo>
                  <a:pt x="256" y="102"/>
                </a:lnTo>
                <a:lnTo>
                  <a:pt x="199" y="112"/>
                </a:lnTo>
                <a:lnTo>
                  <a:pt x="188" y="131"/>
                </a:lnTo>
                <a:lnTo>
                  <a:pt x="99" y="112"/>
                </a:lnTo>
                <a:lnTo>
                  <a:pt x="0" y="36"/>
                </a:lnTo>
                <a:lnTo>
                  <a:pt x="70" y="0"/>
                </a:lnTo>
                <a:lnTo>
                  <a:pt x="190" y="17"/>
                </a:lnTo>
                <a:close/>
              </a:path>
            </a:pathLst>
          </a:custGeom>
          <a:solidFill>
            <a:srgbClr val="00ff0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2" name=""/>
          <p:cNvSpPr/>
          <p:nvPr/>
        </p:nvSpPr>
        <p:spPr>
          <a:xfrm>
            <a:off x="6130800" y="1479600"/>
            <a:ext cx="108000" cy="52200"/>
          </a:xfrm>
          <a:custGeom>
            <a:avLst/>
            <a:gdLst/>
            <a:ahLst/>
            <a:rect l="l" t="t" r="r" b="b"/>
            <a:pathLst>
              <a:path w="74" h="38">
                <a:moveTo>
                  <a:pt x="45" y="0"/>
                </a:moveTo>
                <a:lnTo>
                  <a:pt x="68" y="10"/>
                </a:lnTo>
                <a:lnTo>
                  <a:pt x="74" y="38"/>
                </a:lnTo>
                <a:lnTo>
                  <a:pt x="15" y="23"/>
                </a:lnTo>
                <a:lnTo>
                  <a:pt x="0" y="2"/>
                </a:lnTo>
                <a:lnTo>
                  <a:pt x="45" y="0"/>
                </a:lnTo>
                <a:close/>
              </a:path>
            </a:pathLst>
          </a:custGeom>
          <a:solidFill>
            <a:srgbClr val="6bc099"/>
          </a:solidFill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3" name=""/>
          <p:cNvSpPr/>
          <p:nvPr/>
        </p:nvSpPr>
        <p:spPr>
          <a:xfrm>
            <a:off x="6130800" y="1479600"/>
            <a:ext cx="108000" cy="52200"/>
          </a:xfrm>
          <a:custGeom>
            <a:avLst/>
            <a:gdLst/>
            <a:ahLst/>
            <a:rect l="l" t="t" r="r" b="b"/>
            <a:pathLst>
              <a:path w="74" h="38">
                <a:moveTo>
                  <a:pt x="45" y="0"/>
                </a:moveTo>
                <a:lnTo>
                  <a:pt x="68" y="10"/>
                </a:lnTo>
                <a:lnTo>
                  <a:pt x="74" y="38"/>
                </a:lnTo>
                <a:lnTo>
                  <a:pt x="15" y="23"/>
                </a:lnTo>
                <a:lnTo>
                  <a:pt x="0" y="2"/>
                </a:lnTo>
                <a:lnTo>
                  <a:pt x="45" y="0"/>
                </a:lnTo>
                <a:lnTo>
                  <a:pt x="45" y="0"/>
                </a:lnTo>
              </a:path>
            </a:pathLst>
          </a:custGeom>
          <a:solidFill>
            <a:srgbClr val="00ff0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6480" bIns="6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4" name=""/>
          <p:cNvSpPr/>
          <p:nvPr/>
        </p:nvSpPr>
        <p:spPr>
          <a:xfrm>
            <a:off x="7095960" y="3046320"/>
            <a:ext cx="73080" cy="66600"/>
          </a:xfrm>
          <a:custGeom>
            <a:avLst/>
            <a:gdLst/>
            <a:ahLst/>
            <a:rect l="l" t="t" r="r" b="b"/>
            <a:pathLst>
              <a:path w="51" h="46">
                <a:moveTo>
                  <a:pt x="13" y="12"/>
                </a:moveTo>
                <a:lnTo>
                  <a:pt x="0" y="0"/>
                </a:lnTo>
                <a:lnTo>
                  <a:pt x="13" y="31"/>
                </a:lnTo>
                <a:lnTo>
                  <a:pt x="51" y="46"/>
                </a:lnTo>
                <a:lnTo>
                  <a:pt x="13" y="12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5" name=""/>
          <p:cNvSpPr/>
          <p:nvPr/>
        </p:nvSpPr>
        <p:spPr>
          <a:xfrm>
            <a:off x="7095960" y="3046320"/>
            <a:ext cx="73080" cy="66600"/>
          </a:xfrm>
          <a:custGeom>
            <a:avLst/>
            <a:gdLst/>
            <a:ahLst/>
            <a:rect l="l" t="t" r="r" b="b"/>
            <a:pathLst>
              <a:path w="51" h="46">
                <a:moveTo>
                  <a:pt x="13" y="12"/>
                </a:moveTo>
                <a:lnTo>
                  <a:pt x="0" y="0"/>
                </a:lnTo>
                <a:lnTo>
                  <a:pt x="13" y="31"/>
                </a:lnTo>
                <a:lnTo>
                  <a:pt x="51" y="46"/>
                </a:lnTo>
                <a:lnTo>
                  <a:pt x="13" y="12"/>
                </a:lnTo>
                <a:lnTo>
                  <a:pt x="13" y="12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6" name=""/>
          <p:cNvSpPr/>
          <p:nvPr/>
        </p:nvSpPr>
        <p:spPr>
          <a:xfrm>
            <a:off x="7272360" y="3068640"/>
            <a:ext cx="33480" cy="47520"/>
          </a:xfrm>
          <a:custGeom>
            <a:avLst/>
            <a:gdLst/>
            <a:ahLst/>
            <a:rect l="l" t="t" r="r" b="b"/>
            <a:pathLst>
              <a:path w="23" h="35">
                <a:moveTo>
                  <a:pt x="0" y="0"/>
                </a:moveTo>
                <a:lnTo>
                  <a:pt x="21" y="35"/>
                </a:lnTo>
                <a:lnTo>
                  <a:pt x="23" y="10"/>
                </a:lnTo>
                <a:lnTo>
                  <a:pt x="0" y="0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1800" bIns="1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7" name=""/>
          <p:cNvSpPr/>
          <p:nvPr/>
        </p:nvSpPr>
        <p:spPr>
          <a:xfrm>
            <a:off x="7272360" y="3068640"/>
            <a:ext cx="33480" cy="47520"/>
          </a:xfrm>
          <a:custGeom>
            <a:avLst/>
            <a:gdLst/>
            <a:ahLst/>
            <a:rect l="l" t="t" r="r" b="b"/>
            <a:pathLst>
              <a:path w="23" h="35">
                <a:moveTo>
                  <a:pt x="0" y="0"/>
                </a:moveTo>
                <a:lnTo>
                  <a:pt x="21" y="35"/>
                </a:lnTo>
                <a:lnTo>
                  <a:pt x="23" y="1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1800" bIns="1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8" name=""/>
          <p:cNvSpPr/>
          <p:nvPr/>
        </p:nvSpPr>
        <p:spPr>
          <a:xfrm>
            <a:off x="8809200" y="3090960"/>
            <a:ext cx="33120" cy="46080"/>
          </a:xfrm>
          <a:custGeom>
            <a:avLst/>
            <a:gdLst/>
            <a:ahLst/>
            <a:rect l="l" t="t" r="r" b="b"/>
            <a:pathLst>
              <a:path w="23" h="32">
                <a:moveTo>
                  <a:pt x="23" y="0"/>
                </a:moveTo>
                <a:lnTo>
                  <a:pt x="0" y="32"/>
                </a:lnTo>
                <a:lnTo>
                  <a:pt x="23" y="0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360" bIns="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19" name=""/>
          <p:cNvSpPr/>
          <p:nvPr/>
        </p:nvSpPr>
        <p:spPr>
          <a:xfrm>
            <a:off x="8809200" y="3090960"/>
            <a:ext cx="33120" cy="46080"/>
          </a:xfrm>
          <a:custGeom>
            <a:avLst/>
            <a:gdLst/>
            <a:ahLst/>
            <a:rect l="l" t="t" r="r" b="b"/>
            <a:pathLst>
              <a:path w="23" h="32">
                <a:moveTo>
                  <a:pt x="23" y="0"/>
                </a:moveTo>
                <a:lnTo>
                  <a:pt x="0" y="32"/>
                </a:lnTo>
                <a:lnTo>
                  <a:pt x="23" y="0"/>
                </a:lnTo>
                <a:lnTo>
                  <a:pt x="23" y="0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360" bIns="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0" name=""/>
          <p:cNvSpPr/>
          <p:nvPr/>
        </p:nvSpPr>
        <p:spPr>
          <a:xfrm>
            <a:off x="8951760" y="2828880"/>
            <a:ext cx="7920" cy="55440"/>
          </a:xfrm>
          <a:custGeom>
            <a:avLst/>
            <a:gdLst/>
            <a:ahLst/>
            <a:rect l="l" t="t" r="r" b="b"/>
            <a:pathLst>
              <a:path w="6" h="38">
                <a:moveTo>
                  <a:pt x="6" y="0"/>
                </a:moveTo>
                <a:lnTo>
                  <a:pt x="0" y="38"/>
                </a:lnTo>
                <a:lnTo>
                  <a:pt x="6" y="0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9720" bIns="9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1" name=""/>
          <p:cNvSpPr/>
          <p:nvPr/>
        </p:nvSpPr>
        <p:spPr>
          <a:xfrm>
            <a:off x="8951760" y="2828880"/>
            <a:ext cx="7920" cy="55440"/>
          </a:xfrm>
          <a:custGeom>
            <a:avLst/>
            <a:gdLst/>
            <a:ahLst/>
            <a:rect l="l" t="t" r="r" b="b"/>
            <a:pathLst>
              <a:path w="6" h="38">
                <a:moveTo>
                  <a:pt x="6" y="0"/>
                </a:moveTo>
                <a:lnTo>
                  <a:pt x="0" y="38"/>
                </a:lnTo>
                <a:lnTo>
                  <a:pt x="6" y="0"/>
                </a:lnTo>
                <a:lnTo>
                  <a:pt x="6" y="0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9720" bIns="9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2" name=""/>
          <p:cNvSpPr/>
          <p:nvPr/>
        </p:nvSpPr>
        <p:spPr>
          <a:xfrm>
            <a:off x="8970840" y="2657520"/>
            <a:ext cx="15840" cy="71280"/>
          </a:xfrm>
          <a:custGeom>
            <a:avLst/>
            <a:gdLst/>
            <a:ahLst/>
            <a:rect l="l" t="t" r="r" b="b"/>
            <a:pathLst>
              <a:path w="13" h="52">
                <a:moveTo>
                  <a:pt x="13" y="0"/>
                </a:moveTo>
                <a:lnTo>
                  <a:pt x="0" y="50"/>
                </a:lnTo>
                <a:lnTo>
                  <a:pt x="13" y="52"/>
                </a:lnTo>
                <a:lnTo>
                  <a:pt x="13" y="0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25560" bIns="25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3" name=""/>
          <p:cNvSpPr/>
          <p:nvPr/>
        </p:nvSpPr>
        <p:spPr>
          <a:xfrm>
            <a:off x="8970840" y="2657520"/>
            <a:ext cx="15840" cy="71280"/>
          </a:xfrm>
          <a:custGeom>
            <a:avLst/>
            <a:gdLst/>
            <a:ahLst/>
            <a:rect l="l" t="t" r="r" b="b"/>
            <a:pathLst>
              <a:path w="13" h="52">
                <a:moveTo>
                  <a:pt x="13" y="0"/>
                </a:moveTo>
                <a:lnTo>
                  <a:pt x="0" y="50"/>
                </a:lnTo>
                <a:lnTo>
                  <a:pt x="13" y="52"/>
                </a:lnTo>
                <a:lnTo>
                  <a:pt x="13" y="0"/>
                </a:lnTo>
                <a:lnTo>
                  <a:pt x="13" y="0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25560" bIns="25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4" name=""/>
          <p:cNvSpPr/>
          <p:nvPr/>
        </p:nvSpPr>
        <p:spPr>
          <a:xfrm>
            <a:off x="8926560" y="2452680"/>
            <a:ext cx="69840" cy="103320"/>
          </a:xfrm>
          <a:custGeom>
            <a:avLst/>
            <a:gdLst/>
            <a:ahLst/>
            <a:rect l="l" t="t" r="r" b="b"/>
            <a:pathLst>
              <a:path w="50" h="74">
                <a:moveTo>
                  <a:pt x="0" y="0"/>
                </a:moveTo>
                <a:lnTo>
                  <a:pt x="31" y="21"/>
                </a:lnTo>
                <a:lnTo>
                  <a:pt x="50" y="74"/>
                </a:lnTo>
                <a:lnTo>
                  <a:pt x="23" y="70"/>
                </a:lnTo>
                <a:lnTo>
                  <a:pt x="0" y="0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5" name=""/>
          <p:cNvSpPr/>
          <p:nvPr/>
        </p:nvSpPr>
        <p:spPr>
          <a:xfrm>
            <a:off x="8926560" y="2452680"/>
            <a:ext cx="69840" cy="103320"/>
          </a:xfrm>
          <a:custGeom>
            <a:avLst/>
            <a:gdLst/>
            <a:ahLst/>
            <a:rect l="l" t="t" r="r" b="b"/>
            <a:pathLst>
              <a:path w="50" h="74">
                <a:moveTo>
                  <a:pt x="0" y="0"/>
                </a:moveTo>
                <a:lnTo>
                  <a:pt x="31" y="21"/>
                </a:lnTo>
                <a:lnTo>
                  <a:pt x="50" y="74"/>
                </a:lnTo>
                <a:lnTo>
                  <a:pt x="23" y="7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6" name=""/>
          <p:cNvSpPr/>
          <p:nvPr/>
        </p:nvSpPr>
        <p:spPr>
          <a:xfrm>
            <a:off x="8775720" y="1849320"/>
            <a:ext cx="33480" cy="36720"/>
          </a:xfrm>
          <a:custGeom>
            <a:avLst/>
            <a:gdLst/>
            <a:ahLst/>
            <a:rect l="l" t="t" r="r" b="b"/>
            <a:pathLst>
              <a:path w="22" h="25">
                <a:moveTo>
                  <a:pt x="0" y="0"/>
                </a:moveTo>
                <a:lnTo>
                  <a:pt x="5" y="25"/>
                </a:lnTo>
                <a:lnTo>
                  <a:pt x="22" y="10"/>
                </a:lnTo>
                <a:lnTo>
                  <a:pt x="0" y="0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7" name=""/>
          <p:cNvSpPr/>
          <p:nvPr/>
        </p:nvSpPr>
        <p:spPr>
          <a:xfrm>
            <a:off x="8775720" y="1849320"/>
            <a:ext cx="33480" cy="36720"/>
          </a:xfrm>
          <a:custGeom>
            <a:avLst/>
            <a:gdLst/>
            <a:ahLst/>
            <a:rect l="l" t="t" r="r" b="b"/>
            <a:pathLst>
              <a:path w="22" h="25">
                <a:moveTo>
                  <a:pt x="0" y="0"/>
                </a:moveTo>
                <a:lnTo>
                  <a:pt x="5" y="25"/>
                </a:lnTo>
                <a:lnTo>
                  <a:pt x="22" y="1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8" name=""/>
          <p:cNvSpPr/>
          <p:nvPr/>
        </p:nvSpPr>
        <p:spPr>
          <a:xfrm>
            <a:off x="8534520" y="1779480"/>
            <a:ext cx="21960" cy="38160"/>
          </a:xfrm>
          <a:custGeom>
            <a:avLst/>
            <a:gdLst/>
            <a:ahLst/>
            <a:rect l="l" t="t" r="r" b="b"/>
            <a:pathLst>
              <a:path w="16" h="26">
                <a:moveTo>
                  <a:pt x="16" y="2"/>
                </a:moveTo>
                <a:lnTo>
                  <a:pt x="0" y="0"/>
                </a:lnTo>
                <a:lnTo>
                  <a:pt x="14" y="26"/>
                </a:lnTo>
                <a:lnTo>
                  <a:pt x="16" y="2"/>
                </a:lnTo>
                <a:close/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-7560" bIns="-7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29" name=""/>
          <p:cNvSpPr/>
          <p:nvPr/>
        </p:nvSpPr>
        <p:spPr>
          <a:xfrm>
            <a:off x="8534520" y="1779480"/>
            <a:ext cx="21960" cy="38160"/>
          </a:xfrm>
          <a:custGeom>
            <a:avLst/>
            <a:gdLst/>
            <a:ahLst/>
            <a:rect l="l" t="t" r="r" b="b"/>
            <a:pathLst>
              <a:path w="16" h="26">
                <a:moveTo>
                  <a:pt x="16" y="2"/>
                </a:moveTo>
                <a:lnTo>
                  <a:pt x="0" y="0"/>
                </a:lnTo>
                <a:lnTo>
                  <a:pt x="14" y="26"/>
                </a:lnTo>
                <a:lnTo>
                  <a:pt x="16" y="2"/>
                </a:lnTo>
                <a:lnTo>
                  <a:pt x="16" y="2"/>
                </a:lnTo>
              </a:path>
            </a:pathLst>
          </a:custGeom>
          <a:solidFill>
            <a:srgbClr val="6bc099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-7560" bIns="-7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30" name=""/>
          <p:cNvSpPr/>
          <p:nvPr/>
        </p:nvSpPr>
        <p:spPr>
          <a:xfrm>
            <a:off x="4859280" y="1419120"/>
            <a:ext cx="4039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Jamaica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31" name=""/>
          <p:cNvSpPr/>
          <p:nvPr/>
        </p:nvSpPr>
        <p:spPr>
          <a:xfrm>
            <a:off x="5944320" y="1692360"/>
            <a:ext cx="2221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Ha</a:t>
            </a:r>
            <a:r>
              <a:rPr b="1" lang="en-US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iti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32" name=""/>
          <p:cNvSpPr/>
          <p:nvPr/>
        </p:nvSpPr>
        <p:spPr>
          <a:xfrm>
            <a:off x="6257880" y="1781280"/>
            <a:ext cx="10101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Dom</a:t>
            </a:r>
            <a:r>
              <a:rPr b="1" lang="en-US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inican </a:t>
            </a: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 Republic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333" name=""/>
          <p:cNvGrpSpPr/>
          <p:nvPr/>
        </p:nvGrpSpPr>
        <p:grpSpPr>
          <a:xfrm>
            <a:off x="5213520" y="1563840"/>
            <a:ext cx="182160" cy="185400"/>
            <a:chOff x="5213520" y="1563840"/>
            <a:chExt cx="182160" cy="185400"/>
          </a:xfrm>
        </p:grpSpPr>
        <p:sp>
          <p:nvSpPr>
            <p:cNvPr id="13334" name=""/>
            <p:cNvSpPr/>
            <p:nvPr/>
          </p:nvSpPr>
          <p:spPr>
            <a:xfrm>
              <a:off x="5213520" y="1638720"/>
              <a:ext cx="0" cy="99000"/>
            </a:xfrm>
            <a:prstGeom prst="line">
              <a:avLst/>
            </a:prstGeom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35" name=""/>
            <p:cNvSpPr/>
            <p:nvPr/>
          </p:nvSpPr>
          <p:spPr>
            <a:xfrm>
              <a:off x="5395680" y="1638720"/>
              <a:ext cx="0" cy="99000"/>
            </a:xfrm>
            <a:prstGeom prst="line">
              <a:avLst/>
            </a:prstGeom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36" name=""/>
            <p:cNvSpPr/>
            <p:nvPr/>
          </p:nvSpPr>
          <p:spPr>
            <a:xfrm>
              <a:off x="5219640" y="1563840"/>
              <a:ext cx="166320" cy="185400"/>
            </a:xfrm>
            <a:prstGeom prst="ellipse">
              <a:avLst/>
            </a:prstGeom>
            <a:solidFill>
              <a:srgbClr val="6600cc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337" name=""/>
          <p:cNvSpPr/>
          <p:nvPr/>
        </p:nvSpPr>
        <p:spPr>
          <a:xfrm>
            <a:off x="6621480" y="1092240"/>
            <a:ext cx="682560" cy="312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Haina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350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38" name=""/>
          <p:cNvSpPr/>
          <p:nvPr/>
        </p:nvSpPr>
        <p:spPr>
          <a:xfrm>
            <a:off x="8072280" y="1976400"/>
            <a:ext cx="1101960" cy="348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Procaribe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Progasco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339" name=""/>
          <p:cNvGrpSpPr/>
          <p:nvPr/>
        </p:nvGrpSpPr>
        <p:grpSpPr>
          <a:xfrm>
            <a:off x="6691320" y="1363680"/>
            <a:ext cx="420480" cy="410760"/>
            <a:chOff x="6691320" y="1363680"/>
            <a:chExt cx="420480" cy="410760"/>
          </a:xfrm>
        </p:grpSpPr>
        <p:sp>
          <p:nvSpPr>
            <p:cNvPr id="13340" name=""/>
            <p:cNvSpPr/>
            <p:nvPr/>
          </p:nvSpPr>
          <p:spPr>
            <a:xfrm>
              <a:off x="6735600" y="1363680"/>
              <a:ext cx="184320" cy="18180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41" name=""/>
            <p:cNvSpPr/>
            <p:nvPr/>
          </p:nvSpPr>
          <p:spPr>
            <a:xfrm>
              <a:off x="6691320" y="1496520"/>
              <a:ext cx="420480" cy="2779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342" name=""/>
          <p:cNvGrpSpPr/>
          <p:nvPr/>
        </p:nvGrpSpPr>
        <p:grpSpPr>
          <a:xfrm>
            <a:off x="6438960" y="1246320"/>
            <a:ext cx="420480" cy="411120"/>
            <a:chOff x="6438960" y="1246320"/>
            <a:chExt cx="420480" cy="411120"/>
          </a:xfrm>
        </p:grpSpPr>
        <p:sp>
          <p:nvSpPr>
            <p:cNvPr id="13343" name=""/>
            <p:cNvSpPr/>
            <p:nvPr/>
          </p:nvSpPr>
          <p:spPr>
            <a:xfrm>
              <a:off x="6483240" y="1246320"/>
              <a:ext cx="184320" cy="1825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44" name=""/>
            <p:cNvSpPr/>
            <p:nvPr/>
          </p:nvSpPr>
          <p:spPr>
            <a:xfrm>
              <a:off x="6438960" y="1379520"/>
              <a:ext cx="420480" cy="2779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345" name=""/>
          <p:cNvSpPr/>
          <p:nvPr/>
        </p:nvSpPr>
        <p:spPr>
          <a:xfrm>
            <a:off x="2266560" y="5162400"/>
            <a:ext cx="8030520" cy="120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Strong Physical Asset Position Creates Network Opportunities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Active in Every Phase of Downstream Energy Business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Lack of Indigenous Fuels Provides Gas Pipeline and LNG Opportunities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46" name=""/>
          <p:cNvSpPr/>
          <p:nvPr/>
        </p:nvSpPr>
        <p:spPr>
          <a:xfrm>
            <a:off x="2306520" y="5295960"/>
            <a:ext cx="109800" cy="109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47" name=""/>
          <p:cNvSpPr/>
          <p:nvPr/>
        </p:nvSpPr>
        <p:spPr>
          <a:xfrm>
            <a:off x="2306520" y="5710320"/>
            <a:ext cx="109800" cy="109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48" name=""/>
          <p:cNvSpPr/>
          <p:nvPr/>
        </p:nvSpPr>
        <p:spPr>
          <a:xfrm>
            <a:off x="2306520" y="6122880"/>
            <a:ext cx="109800" cy="10980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320" bIns="313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49" name=""/>
          <p:cNvSpPr/>
          <p:nvPr/>
        </p:nvSpPr>
        <p:spPr>
          <a:xfrm>
            <a:off x="7456320" y="1730520"/>
            <a:ext cx="324000" cy="243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Puerto</a:t>
            </a:r>
            <a:br>
              <a:rPr sz="800"/>
            </a:br>
            <a:r>
              <a:rPr b="1" lang="tr-TR" sz="8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Rico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50" name=""/>
          <p:cNvSpPr/>
          <p:nvPr/>
        </p:nvSpPr>
        <p:spPr>
          <a:xfrm>
            <a:off x="7631280" y="3535200"/>
            <a:ext cx="179280" cy="16992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080" bIns="10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51" name=""/>
          <p:cNvSpPr/>
          <p:nvPr/>
        </p:nvSpPr>
        <p:spPr>
          <a:xfrm>
            <a:off x="2538360" y="3192480"/>
            <a:ext cx="179280" cy="16992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080" bIns="10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52" name=""/>
          <p:cNvSpPr/>
          <p:nvPr/>
        </p:nvSpPr>
        <p:spPr>
          <a:xfrm>
            <a:off x="912960" y="2394000"/>
            <a:ext cx="179280" cy="16992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080" bIns="10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53" name=""/>
          <p:cNvSpPr/>
          <p:nvPr/>
        </p:nvSpPr>
        <p:spPr>
          <a:xfrm>
            <a:off x="4998960" y="1514520"/>
            <a:ext cx="179640" cy="16992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080" bIns="10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54" name=""/>
          <p:cNvSpPr/>
          <p:nvPr/>
        </p:nvSpPr>
        <p:spPr>
          <a:xfrm>
            <a:off x="7527960" y="1590840"/>
            <a:ext cx="344520" cy="131760"/>
          </a:xfrm>
          <a:custGeom>
            <a:avLst/>
            <a:gdLst/>
            <a:ahLst/>
            <a:rect l="l" t="t" r="r" b="b"/>
            <a:pathLst>
              <a:path w="238" h="91">
                <a:moveTo>
                  <a:pt x="224" y="10"/>
                </a:moveTo>
                <a:lnTo>
                  <a:pt x="238" y="51"/>
                </a:lnTo>
                <a:lnTo>
                  <a:pt x="200" y="80"/>
                </a:lnTo>
                <a:lnTo>
                  <a:pt x="150" y="91"/>
                </a:lnTo>
                <a:lnTo>
                  <a:pt x="27" y="89"/>
                </a:lnTo>
                <a:lnTo>
                  <a:pt x="0" y="34"/>
                </a:lnTo>
                <a:lnTo>
                  <a:pt x="15" y="0"/>
                </a:lnTo>
                <a:lnTo>
                  <a:pt x="224" y="10"/>
                </a:lnTo>
                <a:close/>
              </a:path>
            </a:pathLst>
          </a:custGeom>
          <a:solidFill>
            <a:srgbClr val="00ff0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55" name=""/>
          <p:cNvSpPr/>
          <p:nvPr/>
        </p:nvSpPr>
        <p:spPr>
          <a:xfrm>
            <a:off x="8416800" y="1487520"/>
            <a:ext cx="1222560" cy="460440"/>
          </a:xfrm>
          <a:custGeom>
            <a:avLst/>
            <a:gdLst/>
            <a:ahLst/>
            <a:rect l="l" t="t" r="r" b="b"/>
            <a:pathLst>
              <a:path w="238" h="91">
                <a:moveTo>
                  <a:pt x="224" y="10"/>
                </a:moveTo>
                <a:lnTo>
                  <a:pt x="238" y="51"/>
                </a:lnTo>
                <a:lnTo>
                  <a:pt x="200" y="80"/>
                </a:lnTo>
                <a:lnTo>
                  <a:pt x="150" y="91"/>
                </a:lnTo>
                <a:lnTo>
                  <a:pt x="27" y="89"/>
                </a:lnTo>
                <a:lnTo>
                  <a:pt x="0" y="34"/>
                </a:lnTo>
                <a:lnTo>
                  <a:pt x="15" y="0"/>
                </a:lnTo>
                <a:lnTo>
                  <a:pt x="224" y="10"/>
                </a:lnTo>
                <a:close/>
              </a:path>
            </a:pathLst>
          </a:custGeom>
          <a:solidFill>
            <a:srgbClr val="00ff0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56" name=""/>
          <p:cNvSpPr/>
          <p:nvPr/>
        </p:nvSpPr>
        <p:spPr>
          <a:xfrm>
            <a:off x="8632800" y="1239840"/>
            <a:ext cx="565200" cy="201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507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57" name=""/>
          <p:cNvSpPr/>
          <p:nvPr/>
        </p:nvSpPr>
        <p:spPr>
          <a:xfrm>
            <a:off x="8885160" y="1357200"/>
            <a:ext cx="1147680" cy="203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San Juan Gas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358" name=""/>
          <p:cNvGrpSpPr/>
          <p:nvPr/>
        </p:nvGrpSpPr>
        <p:grpSpPr>
          <a:xfrm>
            <a:off x="8721720" y="1487520"/>
            <a:ext cx="420480" cy="410760"/>
            <a:chOff x="8721720" y="1487520"/>
            <a:chExt cx="420480" cy="410760"/>
          </a:xfrm>
        </p:grpSpPr>
        <p:sp>
          <p:nvSpPr>
            <p:cNvPr id="13359" name=""/>
            <p:cNvSpPr/>
            <p:nvPr/>
          </p:nvSpPr>
          <p:spPr>
            <a:xfrm>
              <a:off x="8766000" y="1487520"/>
              <a:ext cx="184320" cy="18180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60" name=""/>
            <p:cNvSpPr/>
            <p:nvPr/>
          </p:nvSpPr>
          <p:spPr>
            <a:xfrm>
              <a:off x="8721720" y="1620360"/>
              <a:ext cx="420480" cy="2779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361" name=""/>
          <p:cNvGrpSpPr/>
          <p:nvPr/>
        </p:nvGrpSpPr>
        <p:grpSpPr>
          <a:xfrm>
            <a:off x="8902800" y="1822320"/>
            <a:ext cx="182160" cy="187200"/>
            <a:chOff x="8902800" y="1822320"/>
            <a:chExt cx="182160" cy="187200"/>
          </a:xfrm>
        </p:grpSpPr>
        <p:sp>
          <p:nvSpPr>
            <p:cNvPr id="13362" name=""/>
            <p:cNvSpPr/>
            <p:nvPr/>
          </p:nvSpPr>
          <p:spPr>
            <a:xfrm>
              <a:off x="8902800" y="1897920"/>
              <a:ext cx="0" cy="99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63" name=""/>
            <p:cNvSpPr/>
            <p:nvPr/>
          </p:nvSpPr>
          <p:spPr>
            <a:xfrm>
              <a:off x="9084960" y="1897920"/>
              <a:ext cx="0" cy="99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64" name=""/>
            <p:cNvSpPr/>
            <p:nvPr/>
          </p:nvSpPr>
          <p:spPr>
            <a:xfrm>
              <a:off x="8908920" y="1822320"/>
              <a:ext cx="166320" cy="187200"/>
            </a:xfrm>
            <a:prstGeom prst="ellipse">
              <a:avLst/>
            </a:prstGeom>
            <a:solidFill>
              <a:srgbClr val="c0c0c0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365" name=""/>
          <p:cNvSpPr/>
          <p:nvPr/>
        </p:nvSpPr>
        <p:spPr>
          <a:xfrm>
            <a:off x="9128160" y="1498680"/>
            <a:ext cx="179280" cy="16992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080" bIns="10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66" name=""/>
          <p:cNvSpPr/>
          <p:nvPr/>
        </p:nvSpPr>
        <p:spPr>
          <a:xfrm>
            <a:off x="7053120" y="3586320"/>
            <a:ext cx="484200" cy="350640"/>
          </a:xfrm>
          <a:custGeom>
            <a:avLst/>
            <a:gdLst/>
            <a:ahLst/>
            <a:rect l="l" t="t" r="r" b="b"/>
            <a:pathLst>
              <a:path w="305" h="221">
                <a:moveTo>
                  <a:pt x="99" y="30"/>
                </a:moveTo>
                <a:cubicBezTo>
                  <a:pt x="54" y="15"/>
                  <a:pt x="43" y="6"/>
                  <a:pt x="39" y="9"/>
                </a:cubicBezTo>
                <a:cubicBezTo>
                  <a:pt x="14" y="54"/>
                  <a:pt x="0" y="20"/>
                  <a:pt x="15" y="99"/>
                </a:cubicBezTo>
                <a:cubicBezTo>
                  <a:pt x="19" y="128"/>
                  <a:pt x="55" y="145"/>
                  <a:pt x="72" y="162"/>
                </a:cubicBezTo>
                <a:cubicBezTo>
                  <a:pt x="89" y="179"/>
                  <a:pt x="96" y="201"/>
                  <a:pt x="116" y="203"/>
                </a:cubicBezTo>
                <a:cubicBezTo>
                  <a:pt x="143" y="221"/>
                  <a:pt x="172" y="184"/>
                  <a:pt x="195" y="177"/>
                </a:cubicBezTo>
                <a:cubicBezTo>
                  <a:pt x="218" y="170"/>
                  <a:pt x="234" y="187"/>
                  <a:pt x="252" y="161"/>
                </a:cubicBezTo>
                <a:cubicBezTo>
                  <a:pt x="278" y="137"/>
                  <a:pt x="305" y="39"/>
                  <a:pt x="303" y="21"/>
                </a:cubicBezTo>
                <a:lnTo>
                  <a:pt x="261" y="24"/>
                </a:lnTo>
                <a:lnTo>
                  <a:pt x="234" y="18"/>
                </a:lnTo>
                <a:lnTo>
                  <a:pt x="180" y="0"/>
                </a:lnTo>
                <a:lnTo>
                  <a:pt x="150" y="18"/>
                </a:lnTo>
                <a:lnTo>
                  <a:pt x="99" y="30"/>
                </a:lnTo>
                <a:close/>
              </a:path>
            </a:pathLst>
          </a:custGeom>
          <a:solidFill>
            <a:srgbClr val="ff0000"/>
          </a:solidFill>
          <a:ln w="1260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67" name=""/>
          <p:cNvSpPr/>
          <p:nvPr/>
        </p:nvSpPr>
        <p:spPr>
          <a:xfrm>
            <a:off x="7056720" y="3666960"/>
            <a:ext cx="462960" cy="201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Calife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68" name=""/>
          <p:cNvSpPr/>
          <p:nvPr/>
        </p:nvSpPr>
        <p:spPr>
          <a:xfrm>
            <a:off x="8513640" y="1122480"/>
            <a:ext cx="786600" cy="21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Ecoelectrica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69" name=""/>
          <p:cNvSpPr/>
          <p:nvPr/>
        </p:nvSpPr>
        <p:spPr>
          <a:xfrm>
            <a:off x="574560" y="906480"/>
            <a:ext cx="9321840" cy="4079880"/>
          </a:xfrm>
          <a:prstGeom prst="rect">
            <a:avLst/>
          </a:prstGeom>
          <a:noFill/>
          <a:ln w="255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70" name=""/>
          <p:cNvSpPr/>
          <p:nvPr/>
        </p:nvSpPr>
        <p:spPr>
          <a:xfrm>
            <a:off x="228600" y="3117960"/>
            <a:ext cx="1832040" cy="3413160"/>
          </a:xfrm>
          <a:prstGeom prst="rect">
            <a:avLst/>
          </a:prstGeom>
          <a:solidFill>
            <a:srgbClr val="ffffff"/>
          </a:solidFill>
          <a:ln w="255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71" name=""/>
          <p:cNvSpPr/>
          <p:nvPr/>
        </p:nvSpPr>
        <p:spPr>
          <a:xfrm>
            <a:off x="398520" y="3887640"/>
            <a:ext cx="93600" cy="184320"/>
          </a:xfrm>
          <a:custGeom>
            <a:avLst/>
            <a:gdLst/>
            <a:ahLst/>
            <a:rect l="l" t="t" r="r" b="b"/>
            <a:pathLst>
              <a:path w="65" h="128">
                <a:moveTo>
                  <a:pt x="21" y="0"/>
                </a:moveTo>
                <a:lnTo>
                  <a:pt x="0" y="128"/>
                </a:lnTo>
                <a:lnTo>
                  <a:pt x="65" y="128"/>
                </a:lnTo>
                <a:lnTo>
                  <a:pt x="44" y="0"/>
                </a:lnTo>
                <a:lnTo>
                  <a:pt x="21" y="0"/>
                </a:lnTo>
              </a:path>
            </a:pathLst>
          </a:custGeom>
          <a:solidFill>
            <a:srgbClr val="808080"/>
          </a:solidFill>
          <a:ln cap="sq" w="0">
            <a:solidFill>
              <a:srgbClr val="000000"/>
            </a:solidFill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72" name=""/>
          <p:cNvSpPr/>
          <p:nvPr/>
        </p:nvSpPr>
        <p:spPr>
          <a:xfrm>
            <a:off x="514080" y="4422600"/>
            <a:ext cx="1140120" cy="636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360" rIns="90360" tIns="44280" bIns="44280" anchor="t">
            <a:spAutoFit/>
          </a:bodyPr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Power Plants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50000"/>
              </a:lnSpc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 Operation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Under Construction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73" name=""/>
          <p:cNvSpPr/>
          <p:nvPr/>
        </p:nvSpPr>
        <p:spPr>
          <a:xfrm>
            <a:off x="333360" y="3514680"/>
            <a:ext cx="222120" cy="0"/>
          </a:xfrm>
          <a:prstGeom prst="line">
            <a:avLst/>
          </a:prstGeom>
          <a:ln w="38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74" name=""/>
          <p:cNvSpPr/>
          <p:nvPr/>
        </p:nvSpPr>
        <p:spPr>
          <a:xfrm>
            <a:off x="513720" y="4973760"/>
            <a:ext cx="1189080" cy="1890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>
              <a:spcBef>
                <a:spcPts val="374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Distribution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LNG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LNG in Development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LPG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LPG in Construction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Electric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375" name=""/>
          <p:cNvGrpSpPr/>
          <p:nvPr/>
        </p:nvGrpSpPr>
        <p:grpSpPr>
          <a:xfrm>
            <a:off x="376200" y="5381640"/>
            <a:ext cx="136440" cy="136440"/>
            <a:chOff x="376200" y="5381640"/>
            <a:chExt cx="136440" cy="136440"/>
          </a:xfrm>
        </p:grpSpPr>
        <p:sp>
          <p:nvSpPr>
            <p:cNvPr id="13376" name=""/>
            <p:cNvSpPr/>
            <p:nvPr/>
          </p:nvSpPr>
          <p:spPr>
            <a:xfrm>
              <a:off x="376200" y="5436360"/>
              <a:ext cx="0" cy="72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77" name=""/>
            <p:cNvSpPr/>
            <p:nvPr/>
          </p:nvSpPr>
          <p:spPr>
            <a:xfrm>
              <a:off x="512640" y="5436360"/>
              <a:ext cx="0" cy="72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78" name=""/>
            <p:cNvSpPr/>
            <p:nvPr/>
          </p:nvSpPr>
          <p:spPr>
            <a:xfrm>
              <a:off x="380520" y="5381640"/>
              <a:ext cx="124200" cy="136440"/>
            </a:xfrm>
            <a:prstGeom prst="ellipse">
              <a:avLst/>
            </a:prstGeom>
            <a:solidFill>
              <a:srgbClr val="c0c0c0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379" name=""/>
          <p:cNvGrpSpPr/>
          <p:nvPr/>
        </p:nvGrpSpPr>
        <p:grpSpPr>
          <a:xfrm>
            <a:off x="334800" y="4537080"/>
            <a:ext cx="219240" cy="227160"/>
            <a:chOff x="334800" y="4537080"/>
            <a:chExt cx="219240" cy="227160"/>
          </a:xfrm>
        </p:grpSpPr>
        <p:sp>
          <p:nvSpPr>
            <p:cNvPr id="13380" name=""/>
            <p:cNvSpPr/>
            <p:nvPr/>
          </p:nvSpPr>
          <p:spPr>
            <a:xfrm>
              <a:off x="357840" y="4537080"/>
              <a:ext cx="96120" cy="10044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81" name=""/>
            <p:cNvSpPr/>
            <p:nvPr/>
          </p:nvSpPr>
          <p:spPr>
            <a:xfrm>
              <a:off x="334800" y="4610520"/>
              <a:ext cx="219240" cy="1537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382" name=""/>
          <p:cNvGrpSpPr/>
          <p:nvPr/>
        </p:nvGrpSpPr>
        <p:grpSpPr>
          <a:xfrm>
            <a:off x="334800" y="4797360"/>
            <a:ext cx="219240" cy="227160"/>
            <a:chOff x="334800" y="4797360"/>
            <a:chExt cx="219240" cy="227160"/>
          </a:xfrm>
        </p:grpSpPr>
        <p:sp>
          <p:nvSpPr>
            <p:cNvPr id="13383" name=""/>
            <p:cNvSpPr/>
            <p:nvPr/>
          </p:nvSpPr>
          <p:spPr>
            <a:xfrm>
              <a:off x="357840" y="4797360"/>
              <a:ext cx="96120" cy="100440"/>
            </a:xfrm>
            <a:prstGeom prst="rect">
              <a:avLst/>
            </a:prstGeom>
            <a:solidFill>
              <a:srgbClr val="b2b2b2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84" name=""/>
            <p:cNvSpPr/>
            <p:nvPr/>
          </p:nvSpPr>
          <p:spPr>
            <a:xfrm>
              <a:off x="334800" y="4870800"/>
              <a:ext cx="219240" cy="153720"/>
            </a:xfrm>
            <a:prstGeom prst="rect">
              <a:avLst/>
            </a:prstGeom>
            <a:solidFill>
              <a:srgbClr val="b2b2b2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385" name=""/>
          <p:cNvGrpSpPr/>
          <p:nvPr/>
        </p:nvGrpSpPr>
        <p:grpSpPr>
          <a:xfrm>
            <a:off x="372960" y="5799240"/>
            <a:ext cx="144720" cy="147600"/>
            <a:chOff x="372960" y="5799240"/>
            <a:chExt cx="144720" cy="147600"/>
          </a:xfrm>
        </p:grpSpPr>
        <p:sp>
          <p:nvSpPr>
            <p:cNvPr id="13386" name=""/>
            <p:cNvSpPr/>
            <p:nvPr/>
          </p:nvSpPr>
          <p:spPr>
            <a:xfrm>
              <a:off x="372960" y="5858640"/>
              <a:ext cx="0" cy="781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1320" bIns="31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87" name=""/>
            <p:cNvSpPr/>
            <p:nvPr/>
          </p:nvSpPr>
          <p:spPr>
            <a:xfrm>
              <a:off x="517680" y="5858640"/>
              <a:ext cx="0" cy="781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1320" bIns="31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88" name=""/>
            <p:cNvSpPr/>
            <p:nvPr/>
          </p:nvSpPr>
          <p:spPr>
            <a:xfrm>
              <a:off x="376920" y="5799240"/>
              <a:ext cx="132480" cy="147600"/>
            </a:xfrm>
            <a:prstGeom prst="ellipse">
              <a:avLst/>
            </a:prstGeom>
            <a:solidFill>
              <a:srgbClr val="6600cc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389" name=""/>
          <p:cNvSpPr/>
          <p:nvPr/>
        </p:nvSpPr>
        <p:spPr>
          <a:xfrm>
            <a:off x="374760" y="3189240"/>
            <a:ext cx="139680" cy="13176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90" name=""/>
          <p:cNvSpPr/>
          <p:nvPr/>
        </p:nvSpPr>
        <p:spPr>
          <a:xfrm>
            <a:off x="516600" y="3166920"/>
            <a:ext cx="1582920" cy="1184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360" rIns="90360" tIns="44280" bIns="44280" anchor="t">
            <a:spAutoFit/>
          </a:bodyPr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Offices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Pipeline in Operations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Pipeline in Development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Compression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Power Marketing Activity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91" name=""/>
          <p:cNvSpPr/>
          <p:nvPr/>
        </p:nvSpPr>
        <p:spPr>
          <a:xfrm>
            <a:off x="311040" y="6221520"/>
            <a:ext cx="266760" cy="209520"/>
          </a:xfrm>
          <a:prstGeom prst="rect">
            <a:avLst/>
          </a:prstGeom>
          <a:solidFill>
            <a:srgbClr val="ff0000"/>
          </a:solidFill>
          <a:ln w="936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392" name=""/>
          <p:cNvGrpSpPr/>
          <p:nvPr/>
        </p:nvGrpSpPr>
        <p:grpSpPr>
          <a:xfrm>
            <a:off x="8667720" y="1822320"/>
            <a:ext cx="182160" cy="187200"/>
            <a:chOff x="8667720" y="1822320"/>
            <a:chExt cx="182160" cy="187200"/>
          </a:xfrm>
        </p:grpSpPr>
        <p:sp>
          <p:nvSpPr>
            <p:cNvPr id="13393" name=""/>
            <p:cNvSpPr/>
            <p:nvPr/>
          </p:nvSpPr>
          <p:spPr>
            <a:xfrm>
              <a:off x="8667720" y="1897920"/>
              <a:ext cx="0" cy="99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94" name=""/>
            <p:cNvSpPr/>
            <p:nvPr/>
          </p:nvSpPr>
          <p:spPr>
            <a:xfrm>
              <a:off x="8849880" y="1897920"/>
              <a:ext cx="0" cy="99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95" name=""/>
            <p:cNvSpPr/>
            <p:nvPr/>
          </p:nvSpPr>
          <p:spPr>
            <a:xfrm>
              <a:off x="8673840" y="1822320"/>
              <a:ext cx="166320" cy="187200"/>
            </a:xfrm>
            <a:prstGeom prst="ellipse">
              <a:avLst/>
            </a:prstGeom>
            <a:solidFill>
              <a:srgbClr val="6600cc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396" name=""/>
          <p:cNvSpPr/>
          <p:nvPr/>
        </p:nvSpPr>
        <p:spPr>
          <a:xfrm>
            <a:off x="9220320" y="3543480"/>
            <a:ext cx="179280" cy="16956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9720" bIns="9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97" name=""/>
          <p:cNvSpPr/>
          <p:nvPr/>
        </p:nvSpPr>
        <p:spPr>
          <a:xfrm>
            <a:off x="3666960" y="4210200"/>
            <a:ext cx="179640" cy="16956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9720" bIns="9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98" name=""/>
          <p:cNvSpPr/>
          <p:nvPr/>
        </p:nvSpPr>
        <p:spPr>
          <a:xfrm>
            <a:off x="6473880" y="1612800"/>
            <a:ext cx="179280" cy="16992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080" bIns="10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399" name=""/>
          <p:cNvSpPr/>
          <p:nvPr/>
        </p:nvSpPr>
        <p:spPr>
          <a:xfrm>
            <a:off x="5791320" y="4753080"/>
            <a:ext cx="179280" cy="16992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080" bIns="10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0" name=""/>
          <p:cNvSpPr/>
          <p:nvPr/>
        </p:nvSpPr>
        <p:spPr>
          <a:xfrm>
            <a:off x="333360" y="3751200"/>
            <a:ext cx="222120" cy="0"/>
          </a:xfrm>
          <a:prstGeom prst="line">
            <a:avLst/>
          </a:prstGeom>
          <a:ln w="38160">
            <a:solidFill>
              <a:srgbClr val="00000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1" name=""/>
          <p:cNvSpPr/>
          <p:nvPr/>
        </p:nvSpPr>
        <p:spPr>
          <a:xfrm>
            <a:off x="4638600" y="3809880"/>
            <a:ext cx="695520" cy="219240"/>
          </a:xfrm>
          <a:custGeom>
            <a:avLst/>
            <a:gdLst/>
            <a:ahLst/>
            <a:rect l="l" t="t" r="r" b="b"/>
            <a:pathLst>
              <a:path w="438" h="138">
                <a:moveTo>
                  <a:pt x="0" y="94"/>
                </a:moveTo>
                <a:lnTo>
                  <a:pt x="32" y="80"/>
                </a:lnTo>
                <a:lnTo>
                  <a:pt x="80" y="82"/>
                </a:lnTo>
                <a:lnTo>
                  <a:pt x="104" y="102"/>
                </a:lnTo>
                <a:lnTo>
                  <a:pt x="120" y="120"/>
                </a:lnTo>
                <a:lnTo>
                  <a:pt x="144" y="130"/>
                </a:lnTo>
                <a:lnTo>
                  <a:pt x="184" y="138"/>
                </a:lnTo>
                <a:lnTo>
                  <a:pt x="214" y="124"/>
                </a:lnTo>
                <a:lnTo>
                  <a:pt x="230" y="114"/>
                </a:lnTo>
                <a:lnTo>
                  <a:pt x="252" y="98"/>
                </a:lnTo>
                <a:lnTo>
                  <a:pt x="304" y="72"/>
                </a:lnTo>
                <a:lnTo>
                  <a:pt x="352" y="52"/>
                </a:lnTo>
                <a:lnTo>
                  <a:pt x="378" y="46"/>
                </a:lnTo>
                <a:lnTo>
                  <a:pt x="396" y="38"/>
                </a:lnTo>
                <a:lnTo>
                  <a:pt x="408" y="24"/>
                </a:lnTo>
                <a:lnTo>
                  <a:pt x="418" y="14"/>
                </a:lnTo>
                <a:lnTo>
                  <a:pt x="438" y="0"/>
                </a:lnTo>
              </a:path>
            </a:pathLst>
          </a:custGeom>
          <a:noFill/>
          <a:ln w="38160">
            <a:solidFill>
              <a:srgbClr val="000000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2" name=""/>
          <p:cNvSpPr/>
          <p:nvPr/>
        </p:nvSpPr>
        <p:spPr>
          <a:xfrm>
            <a:off x="4711320" y="3508200"/>
            <a:ext cx="650160" cy="420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Panama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Colombia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Pipeline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3" name=""/>
          <p:cNvSpPr/>
          <p:nvPr/>
        </p:nvSpPr>
        <p:spPr>
          <a:xfrm>
            <a:off x="355680" y="4156200"/>
            <a:ext cx="190440" cy="19044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4" name=""/>
          <p:cNvSpPr/>
          <p:nvPr/>
        </p:nvSpPr>
        <p:spPr>
          <a:xfrm>
            <a:off x="1503360" y="2635200"/>
            <a:ext cx="347760" cy="347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5" name=""/>
          <p:cNvSpPr/>
          <p:nvPr/>
        </p:nvSpPr>
        <p:spPr>
          <a:xfrm>
            <a:off x="2028960" y="2379600"/>
            <a:ext cx="347400" cy="347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6" name=""/>
          <p:cNvSpPr/>
          <p:nvPr/>
        </p:nvSpPr>
        <p:spPr>
          <a:xfrm>
            <a:off x="2921040" y="3149640"/>
            <a:ext cx="347760" cy="347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7" name=""/>
          <p:cNvSpPr/>
          <p:nvPr/>
        </p:nvSpPr>
        <p:spPr>
          <a:xfrm>
            <a:off x="3137040" y="3619440"/>
            <a:ext cx="347400" cy="347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08" name=""/>
          <p:cNvSpPr/>
          <p:nvPr/>
        </p:nvSpPr>
        <p:spPr>
          <a:xfrm>
            <a:off x="4100400" y="3778200"/>
            <a:ext cx="347760" cy="347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409" name=""/>
          <p:cNvGrpSpPr/>
          <p:nvPr/>
        </p:nvGrpSpPr>
        <p:grpSpPr>
          <a:xfrm>
            <a:off x="4221000" y="3749760"/>
            <a:ext cx="420480" cy="410760"/>
            <a:chOff x="4221000" y="3749760"/>
            <a:chExt cx="420480" cy="410760"/>
          </a:xfrm>
        </p:grpSpPr>
        <p:sp>
          <p:nvSpPr>
            <p:cNvPr id="13410" name=""/>
            <p:cNvSpPr/>
            <p:nvPr/>
          </p:nvSpPr>
          <p:spPr>
            <a:xfrm>
              <a:off x="4265280" y="3749760"/>
              <a:ext cx="184320" cy="18180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11" name=""/>
            <p:cNvSpPr/>
            <p:nvPr/>
          </p:nvSpPr>
          <p:spPr>
            <a:xfrm>
              <a:off x="4221000" y="3882600"/>
              <a:ext cx="420480" cy="2779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412" name=""/>
          <p:cNvSpPr/>
          <p:nvPr/>
        </p:nvSpPr>
        <p:spPr>
          <a:xfrm>
            <a:off x="258840" y="333360"/>
            <a:ext cx="2074680" cy="56196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13" name=""/>
          <p:cNvSpPr/>
          <p:nvPr/>
        </p:nvSpPr>
        <p:spPr>
          <a:xfrm>
            <a:off x="25560" y="219240"/>
            <a:ext cx="1022184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Caribbean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414" name=""/>
          <p:cNvGrpSpPr/>
          <p:nvPr/>
        </p:nvGrpSpPr>
        <p:grpSpPr>
          <a:xfrm>
            <a:off x="372960" y="6014880"/>
            <a:ext cx="144720" cy="147960"/>
            <a:chOff x="372960" y="6014880"/>
            <a:chExt cx="144720" cy="147960"/>
          </a:xfrm>
        </p:grpSpPr>
        <p:sp>
          <p:nvSpPr>
            <p:cNvPr id="13415" name=""/>
            <p:cNvSpPr/>
            <p:nvPr/>
          </p:nvSpPr>
          <p:spPr>
            <a:xfrm>
              <a:off x="372960" y="6074640"/>
              <a:ext cx="0" cy="784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1680" bIns="31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16" name=""/>
            <p:cNvSpPr/>
            <p:nvPr/>
          </p:nvSpPr>
          <p:spPr>
            <a:xfrm>
              <a:off x="517680" y="6074640"/>
              <a:ext cx="0" cy="784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1680" bIns="31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17" name=""/>
            <p:cNvSpPr/>
            <p:nvPr/>
          </p:nvSpPr>
          <p:spPr>
            <a:xfrm>
              <a:off x="376920" y="6014880"/>
              <a:ext cx="132480" cy="147960"/>
            </a:xfrm>
            <a:prstGeom prst="ellipse">
              <a:avLst/>
            </a:prstGeom>
            <a:blipFill rotWithShape="0">
              <a:blip r:embed="rId1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418" name=""/>
          <p:cNvGrpSpPr/>
          <p:nvPr/>
        </p:nvGrpSpPr>
        <p:grpSpPr>
          <a:xfrm>
            <a:off x="376200" y="5578560"/>
            <a:ext cx="136440" cy="136440"/>
            <a:chOff x="376200" y="5578560"/>
            <a:chExt cx="136440" cy="136440"/>
          </a:xfrm>
        </p:grpSpPr>
        <p:sp>
          <p:nvSpPr>
            <p:cNvPr id="13419" name=""/>
            <p:cNvSpPr/>
            <p:nvPr/>
          </p:nvSpPr>
          <p:spPr>
            <a:xfrm>
              <a:off x="376200" y="5633280"/>
              <a:ext cx="0" cy="72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20" name=""/>
            <p:cNvSpPr/>
            <p:nvPr/>
          </p:nvSpPr>
          <p:spPr>
            <a:xfrm>
              <a:off x="512640" y="5633280"/>
              <a:ext cx="0" cy="72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21" name=""/>
            <p:cNvSpPr/>
            <p:nvPr/>
          </p:nvSpPr>
          <p:spPr>
            <a:xfrm>
              <a:off x="380520" y="5578560"/>
              <a:ext cx="124200" cy="136440"/>
            </a:xfrm>
            <a:prstGeom prst="ellipse">
              <a:avLst/>
            </a:prstGeom>
            <a:blipFill rotWithShape="0">
              <a:blip r:embed="rId2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422" name=""/>
          <p:cNvGrpSpPr/>
          <p:nvPr/>
        </p:nvGrpSpPr>
        <p:grpSpPr>
          <a:xfrm>
            <a:off x="8675640" y="3927600"/>
            <a:ext cx="182520" cy="182520"/>
            <a:chOff x="8675640" y="3927600"/>
            <a:chExt cx="182520" cy="182520"/>
          </a:xfrm>
        </p:grpSpPr>
        <p:sp>
          <p:nvSpPr>
            <p:cNvPr id="13423" name=""/>
            <p:cNvSpPr/>
            <p:nvPr/>
          </p:nvSpPr>
          <p:spPr>
            <a:xfrm>
              <a:off x="8675640" y="400068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24" name=""/>
            <p:cNvSpPr/>
            <p:nvPr/>
          </p:nvSpPr>
          <p:spPr>
            <a:xfrm>
              <a:off x="8858160" y="400068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25" name=""/>
            <p:cNvSpPr/>
            <p:nvPr/>
          </p:nvSpPr>
          <p:spPr>
            <a:xfrm>
              <a:off x="8680320" y="3927600"/>
              <a:ext cx="168120" cy="182520"/>
            </a:xfrm>
            <a:prstGeom prst="ellipse">
              <a:avLst/>
            </a:prstGeom>
            <a:blipFill rotWithShape="0">
              <a:blip r:embed="rId3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426" name=""/>
          <p:cNvGrpSpPr/>
          <p:nvPr/>
        </p:nvGrpSpPr>
        <p:grpSpPr>
          <a:xfrm>
            <a:off x="8240760" y="3940200"/>
            <a:ext cx="182520" cy="182520"/>
            <a:chOff x="8240760" y="3940200"/>
            <a:chExt cx="182520" cy="182520"/>
          </a:xfrm>
        </p:grpSpPr>
        <p:sp>
          <p:nvSpPr>
            <p:cNvPr id="13427" name=""/>
            <p:cNvSpPr/>
            <p:nvPr/>
          </p:nvSpPr>
          <p:spPr>
            <a:xfrm>
              <a:off x="8240760" y="401328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28" name=""/>
            <p:cNvSpPr/>
            <p:nvPr/>
          </p:nvSpPr>
          <p:spPr>
            <a:xfrm>
              <a:off x="8423280" y="401328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29" name=""/>
            <p:cNvSpPr/>
            <p:nvPr/>
          </p:nvSpPr>
          <p:spPr>
            <a:xfrm>
              <a:off x="8245440" y="3940200"/>
              <a:ext cx="168120" cy="182520"/>
            </a:xfrm>
            <a:prstGeom prst="ellipse">
              <a:avLst/>
            </a:prstGeom>
            <a:blipFill rotWithShape="0">
              <a:blip r:embed="rId4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430" name=""/>
          <p:cNvGrpSpPr/>
          <p:nvPr/>
        </p:nvGrpSpPr>
        <p:grpSpPr>
          <a:xfrm>
            <a:off x="8450280" y="3625920"/>
            <a:ext cx="182520" cy="182520"/>
            <a:chOff x="8450280" y="3625920"/>
            <a:chExt cx="182520" cy="182520"/>
          </a:xfrm>
        </p:grpSpPr>
        <p:sp>
          <p:nvSpPr>
            <p:cNvPr id="13431" name=""/>
            <p:cNvSpPr/>
            <p:nvPr/>
          </p:nvSpPr>
          <p:spPr>
            <a:xfrm>
              <a:off x="8450280" y="369900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32" name=""/>
            <p:cNvSpPr/>
            <p:nvPr/>
          </p:nvSpPr>
          <p:spPr>
            <a:xfrm>
              <a:off x="8632800" y="369900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33" name=""/>
            <p:cNvSpPr/>
            <p:nvPr/>
          </p:nvSpPr>
          <p:spPr>
            <a:xfrm>
              <a:off x="8454960" y="3625920"/>
              <a:ext cx="168120" cy="182520"/>
            </a:xfrm>
            <a:prstGeom prst="ellipse">
              <a:avLst/>
            </a:prstGeom>
            <a:blipFill rotWithShape="0">
              <a:blip r:embed="rId5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434" name=""/>
          <p:cNvGrpSpPr/>
          <p:nvPr/>
        </p:nvGrpSpPr>
        <p:grpSpPr>
          <a:xfrm>
            <a:off x="8774280" y="3638520"/>
            <a:ext cx="182520" cy="182520"/>
            <a:chOff x="8774280" y="3638520"/>
            <a:chExt cx="182520" cy="182520"/>
          </a:xfrm>
        </p:grpSpPr>
        <p:sp>
          <p:nvSpPr>
            <p:cNvPr id="13435" name=""/>
            <p:cNvSpPr/>
            <p:nvPr/>
          </p:nvSpPr>
          <p:spPr>
            <a:xfrm>
              <a:off x="8774280" y="371160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36" name=""/>
            <p:cNvSpPr/>
            <p:nvPr/>
          </p:nvSpPr>
          <p:spPr>
            <a:xfrm>
              <a:off x="8956800" y="3711600"/>
              <a:ext cx="0" cy="98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37" name=""/>
            <p:cNvSpPr/>
            <p:nvPr/>
          </p:nvSpPr>
          <p:spPr>
            <a:xfrm>
              <a:off x="8778960" y="3638520"/>
              <a:ext cx="168120" cy="182520"/>
            </a:xfrm>
            <a:prstGeom prst="ellipse">
              <a:avLst/>
            </a:prstGeom>
            <a:blipFill rotWithShape="0">
              <a:blip r:embed="rId6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438" name=""/>
          <p:cNvSpPr/>
          <p:nvPr/>
        </p:nvSpPr>
        <p:spPr>
          <a:xfrm>
            <a:off x="754200" y="2820960"/>
            <a:ext cx="1427040" cy="323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124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39" name=""/>
          <p:cNvSpPr/>
          <p:nvPr/>
        </p:nvSpPr>
        <p:spPr>
          <a:xfrm>
            <a:off x="6176160" y="950760"/>
            <a:ext cx="780840" cy="335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Puerto Plata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185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40" name=""/>
          <p:cNvSpPr/>
          <p:nvPr/>
        </p:nvSpPr>
        <p:spPr>
          <a:xfrm>
            <a:off x="1613520" y="2360520"/>
            <a:ext cx="374040" cy="213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7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El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tr-TR" sz="7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Salvador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41" name=""/>
          <p:cNvSpPr/>
          <p:nvPr/>
        </p:nvSpPr>
        <p:spPr>
          <a:xfrm>
            <a:off x="1060560" y="2411280"/>
            <a:ext cx="347400" cy="347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442" name=""/>
          <p:cNvGrpSpPr/>
          <p:nvPr/>
        </p:nvGrpSpPr>
        <p:grpSpPr>
          <a:xfrm>
            <a:off x="1154160" y="2459160"/>
            <a:ext cx="420120" cy="410760"/>
            <a:chOff x="1154160" y="2459160"/>
            <a:chExt cx="420120" cy="410760"/>
          </a:xfrm>
        </p:grpSpPr>
        <p:sp>
          <p:nvSpPr>
            <p:cNvPr id="13443" name=""/>
            <p:cNvSpPr/>
            <p:nvPr/>
          </p:nvSpPr>
          <p:spPr>
            <a:xfrm>
              <a:off x="1198440" y="2459160"/>
              <a:ext cx="183960" cy="18180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44" name=""/>
            <p:cNvSpPr/>
            <p:nvPr/>
          </p:nvSpPr>
          <p:spPr>
            <a:xfrm>
              <a:off x="1154160" y="2592000"/>
              <a:ext cx="420120" cy="2779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445" name=""/>
          <p:cNvGrpSpPr/>
          <p:nvPr/>
        </p:nvGrpSpPr>
        <p:grpSpPr>
          <a:xfrm>
            <a:off x="1274760" y="2541600"/>
            <a:ext cx="420480" cy="410760"/>
            <a:chOff x="1274760" y="2541600"/>
            <a:chExt cx="420480" cy="410760"/>
          </a:xfrm>
        </p:grpSpPr>
        <p:sp>
          <p:nvSpPr>
            <p:cNvPr id="13446" name=""/>
            <p:cNvSpPr/>
            <p:nvPr/>
          </p:nvSpPr>
          <p:spPr>
            <a:xfrm>
              <a:off x="1319040" y="2541600"/>
              <a:ext cx="184320" cy="181800"/>
            </a:xfrm>
            <a:prstGeom prst="rect">
              <a:avLst/>
            </a:prstGeom>
            <a:solidFill>
              <a:srgbClr val="b2b2b2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47" name=""/>
            <p:cNvSpPr/>
            <p:nvPr/>
          </p:nvSpPr>
          <p:spPr>
            <a:xfrm>
              <a:off x="1274760" y="2674440"/>
              <a:ext cx="420480" cy="277920"/>
            </a:xfrm>
            <a:prstGeom prst="rect">
              <a:avLst/>
            </a:prstGeom>
            <a:solidFill>
              <a:srgbClr val="b2b2b2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448" name=""/>
          <p:cNvSpPr/>
          <p:nvPr/>
        </p:nvSpPr>
        <p:spPr>
          <a:xfrm>
            <a:off x="1800360" y="2562120"/>
            <a:ext cx="81000" cy="152640"/>
          </a:xfrm>
          <a:prstGeom prst="line">
            <a:avLst/>
          </a:prstGeom>
          <a:ln w="9360">
            <a:solidFill>
              <a:srgbClr val="969696"/>
            </a:solidFill>
            <a:miter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49" name=""/>
          <p:cNvSpPr/>
          <p:nvPr/>
        </p:nvSpPr>
        <p:spPr>
          <a:xfrm>
            <a:off x="9153360" y="6649920"/>
            <a:ext cx="1133640" cy="180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AC_00_International-</a:t>
            </a:r>
            <a:fld id="{F7FC1747-A582-4697-84BB-BE8AEEBFEE39}" type="slidenum">
              <a:rPr b="1" lang="en-US" sz="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&lt;number&gt;</a:t>
            </a:fld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0" name=""/>
          <p:cNvSpPr/>
          <p:nvPr/>
        </p:nvSpPr>
        <p:spPr>
          <a:xfrm>
            <a:off x="771480" y="252360"/>
            <a:ext cx="874404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Central America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Enron’s Wholesale Energy Network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451" name=""/>
          <p:cNvGrpSpPr/>
          <p:nvPr/>
        </p:nvGrpSpPr>
        <p:grpSpPr>
          <a:xfrm>
            <a:off x="2101680" y="1168560"/>
            <a:ext cx="6086160" cy="4487400"/>
            <a:chOff x="2101680" y="1168560"/>
            <a:chExt cx="6086160" cy="4487400"/>
          </a:xfrm>
        </p:grpSpPr>
        <p:sp>
          <p:nvSpPr>
            <p:cNvPr id="13452" name=""/>
            <p:cNvSpPr/>
            <p:nvPr/>
          </p:nvSpPr>
          <p:spPr>
            <a:xfrm rot="5940000">
              <a:off x="5214600" y="3228840"/>
              <a:ext cx="43200" cy="36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0" strike="noStrike" u="none">
                  <a:solidFill>
                    <a:srgbClr val="5c82bb"/>
                  </a:solidFill>
                  <a:effectLst/>
                  <a:uFillTx/>
                  <a:latin typeface="Frutiger 45 Light"/>
                </a:rPr>
                <a:t> </a:t>
              </a:r>
              <a:endParaRPr b="0" lang="en-US" sz="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53" name=""/>
            <p:cNvSpPr/>
            <p:nvPr/>
          </p:nvSpPr>
          <p:spPr>
            <a:xfrm rot="19980000">
              <a:off x="5218920" y="3228120"/>
              <a:ext cx="43200" cy="36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0" strike="noStrike" u="none">
                  <a:solidFill>
                    <a:srgbClr val="5c82bb"/>
                  </a:solidFill>
                  <a:effectLst/>
                  <a:uFillTx/>
                  <a:latin typeface="Frutiger 45 Light"/>
                </a:rPr>
                <a:t> </a:t>
              </a:r>
              <a:endParaRPr b="0" lang="en-US" sz="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54" name=""/>
            <p:cNvSpPr/>
            <p:nvPr/>
          </p:nvSpPr>
          <p:spPr>
            <a:xfrm>
              <a:off x="5240520" y="3232800"/>
              <a:ext cx="1440" cy="144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55" name=""/>
            <p:cNvSpPr/>
            <p:nvPr/>
          </p:nvSpPr>
          <p:spPr>
            <a:xfrm>
              <a:off x="4861080" y="3223800"/>
              <a:ext cx="754200" cy="36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0" strike="noStrike" u="none">
                  <a:solidFill>
                    <a:srgbClr val="1f1a17"/>
                  </a:solidFill>
                  <a:effectLst/>
                  <a:uFillTx/>
                  <a:latin typeface="Frutiger 45 Light"/>
                </a:rPr>
                <a:t>Honduras </a:t>
              </a:r>
              <a:endParaRPr b="0" lang="en-US" sz="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56" name=""/>
            <p:cNvSpPr/>
            <p:nvPr/>
          </p:nvSpPr>
          <p:spPr>
            <a:xfrm>
              <a:off x="4908600" y="3228480"/>
              <a:ext cx="669960" cy="36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0" strike="noStrike" u="none">
                  <a:solidFill>
                    <a:srgbClr val="1f1a17"/>
                  </a:solidFill>
                  <a:effectLst/>
                  <a:uFillTx/>
                  <a:latin typeface="Frutiger 45 Light"/>
                </a:rPr>
                <a:t>Panama  </a:t>
              </a:r>
              <a:endParaRPr b="0" lang="en-US" sz="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57" name=""/>
            <p:cNvSpPr/>
            <p:nvPr/>
          </p:nvSpPr>
          <p:spPr>
            <a:xfrm>
              <a:off x="4825440" y="3222720"/>
              <a:ext cx="822240" cy="36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0" strike="noStrike" u="none">
                  <a:solidFill>
                    <a:srgbClr val="1f1a17"/>
                  </a:solidFill>
                  <a:effectLst/>
                  <a:uFillTx/>
                  <a:latin typeface="Frutiger 45 Light"/>
                </a:rPr>
                <a:t>Guatemala </a:t>
              </a:r>
              <a:endParaRPr b="0" lang="en-US" sz="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58" name=""/>
            <p:cNvSpPr/>
            <p:nvPr/>
          </p:nvSpPr>
          <p:spPr>
            <a:xfrm>
              <a:off x="4997880" y="3227040"/>
              <a:ext cx="483480" cy="36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0" strike="noStrike" u="none">
                  <a:solidFill>
                    <a:srgbClr val="1f1a17"/>
                  </a:solidFill>
                  <a:effectLst/>
                  <a:uFillTx/>
                  <a:latin typeface="Frutiger 45 Light"/>
                </a:rPr>
                <a:t>Belize </a:t>
              </a:r>
              <a:endParaRPr b="0" lang="en-US" sz="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59" name=""/>
            <p:cNvSpPr/>
            <p:nvPr/>
          </p:nvSpPr>
          <p:spPr>
            <a:xfrm>
              <a:off x="4876560" y="3229920"/>
              <a:ext cx="737280" cy="36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0" strike="noStrike" u="none">
                  <a:solidFill>
                    <a:srgbClr val="1f1a17"/>
                  </a:solidFill>
                  <a:effectLst/>
                  <a:uFillTx/>
                  <a:latin typeface="Frutiger 45 Light"/>
                </a:rPr>
                <a:t>Colombia </a:t>
              </a:r>
              <a:endParaRPr b="0" lang="en-US" sz="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60" name=""/>
            <p:cNvSpPr/>
            <p:nvPr/>
          </p:nvSpPr>
          <p:spPr>
            <a:xfrm>
              <a:off x="4955040" y="3222720"/>
              <a:ext cx="559800" cy="36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0" strike="noStrike" u="none">
                  <a:solidFill>
                    <a:srgbClr val="1f1a17"/>
                  </a:solidFill>
                  <a:effectLst/>
                  <a:uFillTx/>
                  <a:latin typeface="Frutiger 45 Light"/>
                </a:rPr>
                <a:t>Mexico </a:t>
              </a:r>
              <a:endParaRPr b="0" lang="en-US" sz="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13461" name="CNTAMERI" descr=""/>
            <p:cNvPicPr/>
            <p:nvPr/>
          </p:nvPicPr>
          <p:blipFill>
            <a:blip r:embed="rId1"/>
            <a:stretch/>
          </p:blipFill>
          <p:spPr>
            <a:xfrm>
              <a:off x="5235840" y="3225240"/>
              <a:ext cx="10440" cy="10440"/>
            </a:xfrm>
            <a:prstGeom prst="rect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</p:pic>
        <p:sp>
          <p:nvSpPr>
            <p:cNvPr id="13462" name=""/>
            <p:cNvSpPr/>
            <p:nvPr/>
          </p:nvSpPr>
          <p:spPr>
            <a:xfrm>
              <a:off x="2702160" y="1454400"/>
              <a:ext cx="126360" cy="53640"/>
            </a:xfrm>
            <a:custGeom>
              <a:avLst/>
              <a:gdLst/>
              <a:ahLst/>
              <a:rect l="l" t="t" r="r" b="b"/>
              <a:pathLst>
                <a:path w="19" h="8">
                  <a:moveTo>
                    <a:pt x="4" y="8"/>
                  </a:moveTo>
                  <a:cubicBezTo>
                    <a:pt x="7" y="7"/>
                    <a:pt x="8" y="5"/>
                    <a:pt x="11" y="7"/>
                  </a:cubicBezTo>
                  <a:cubicBezTo>
                    <a:pt x="14" y="5"/>
                    <a:pt x="12" y="1"/>
                    <a:pt x="17" y="4"/>
                  </a:cubicBezTo>
                  <a:cubicBezTo>
                    <a:pt x="18" y="4"/>
                    <a:pt x="19" y="1"/>
                    <a:pt x="19" y="1"/>
                  </a:cubicBezTo>
                  <a:cubicBezTo>
                    <a:pt x="19" y="0"/>
                    <a:pt x="17" y="0"/>
                    <a:pt x="17" y="1"/>
                  </a:cubicBezTo>
                  <a:cubicBezTo>
                    <a:pt x="13" y="2"/>
                    <a:pt x="0" y="6"/>
                    <a:pt x="4" y="8"/>
                  </a:cubicBezTo>
                  <a:lnTo>
                    <a:pt x="4" y="8"/>
                  </a:lnTo>
                  <a:lnTo>
                    <a:pt x="4" y="8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840" bIns="6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63" name=""/>
            <p:cNvSpPr/>
            <p:nvPr/>
          </p:nvSpPr>
          <p:spPr>
            <a:xfrm>
              <a:off x="5467680" y="3904560"/>
              <a:ext cx="7200" cy="33120"/>
            </a:xfrm>
            <a:custGeom>
              <a:avLst/>
              <a:gdLst/>
              <a:ahLst/>
              <a:rect l="l" t="t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0" y="2"/>
                    <a:pt x="1" y="3"/>
                    <a:pt x="1" y="0"/>
                  </a:cubicBez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64" name=""/>
            <p:cNvSpPr/>
            <p:nvPr/>
          </p:nvSpPr>
          <p:spPr>
            <a:xfrm>
              <a:off x="4067640" y="3445200"/>
              <a:ext cx="13320" cy="13320"/>
            </a:xfrm>
            <a:custGeom>
              <a:avLst/>
              <a:gdLst/>
              <a:ahLst/>
              <a:rect l="l" t="t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480" bIns="-33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65" name=""/>
            <p:cNvSpPr/>
            <p:nvPr/>
          </p:nvSpPr>
          <p:spPr>
            <a:xfrm>
              <a:off x="4088880" y="3458880"/>
              <a:ext cx="11880" cy="19440"/>
            </a:xfrm>
            <a:custGeom>
              <a:avLst/>
              <a:gdLst/>
              <a:ahLst/>
              <a:rect l="l" t="t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360" bIns="-27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66" name=""/>
            <p:cNvSpPr/>
            <p:nvPr/>
          </p:nvSpPr>
          <p:spPr>
            <a:xfrm>
              <a:off x="2702160" y="1454400"/>
              <a:ext cx="126360" cy="53640"/>
            </a:xfrm>
            <a:custGeom>
              <a:avLst/>
              <a:gdLst/>
              <a:ahLst/>
              <a:rect l="l" t="t" r="r" b="b"/>
              <a:pathLst>
                <a:path w="19" h="8">
                  <a:moveTo>
                    <a:pt x="4" y="8"/>
                  </a:moveTo>
                  <a:cubicBezTo>
                    <a:pt x="7" y="7"/>
                    <a:pt x="8" y="5"/>
                    <a:pt x="11" y="7"/>
                  </a:cubicBezTo>
                  <a:cubicBezTo>
                    <a:pt x="14" y="5"/>
                    <a:pt x="12" y="1"/>
                    <a:pt x="17" y="4"/>
                  </a:cubicBezTo>
                  <a:cubicBezTo>
                    <a:pt x="18" y="4"/>
                    <a:pt x="19" y="1"/>
                    <a:pt x="19" y="1"/>
                  </a:cubicBezTo>
                  <a:cubicBezTo>
                    <a:pt x="19" y="0"/>
                    <a:pt x="17" y="0"/>
                    <a:pt x="17" y="1"/>
                  </a:cubicBezTo>
                  <a:cubicBezTo>
                    <a:pt x="13" y="2"/>
                    <a:pt x="0" y="6"/>
                    <a:pt x="4" y="8"/>
                  </a:cubicBez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840" bIns="6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67" name=""/>
            <p:cNvSpPr/>
            <p:nvPr/>
          </p:nvSpPr>
          <p:spPr>
            <a:xfrm>
              <a:off x="2727720" y="1508400"/>
              <a:ext cx="1440" cy="1440"/>
            </a:xfrm>
            <a:prstGeom prst="line">
              <a:avLst/>
            </a:prstGeom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68" name=""/>
            <p:cNvSpPr/>
            <p:nvPr/>
          </p:nvSpPr>
          <p:spPr>
            <a:xfrm>
              <a:off x="5467680" y="3904560"/>
              <a:ext cx="7200" cy="33120"/>
            </a:xfrm>
            <a:custGeom>
              <a:avLst/>
              <a:gdLst/>
              <a:ahLst/>
              <a:rect l="l" t="t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0" y="2"/>
                    <a:pt x="1" y="3"/>
                    <a:pt x="1" y="0"/>
                  </a:cubicBez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69" name=""/>
            <p:cNvSpPr/>
            <p:nvPr/>
          </p:nvSpPr>
          <p:spPr>
            <a:xfrm>
              <a:off x="4067640" y="3445200"/>
              <a:ext cx="13320" cy="13320"/>
            </a:xfrm>
            <a:custGeom>
              <a:avLst/>
              <a:gdLst/>
              <a:ahLst/>
              <a:rect l="l" t="t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480" bIns="-33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0" name=""/>
            <p:cNvSpPr/>
            <p:nvPr/>
          </p:nvSpPr>
          <p:spPr>
            <a:xfrm>
              <a:off x="4088880" y="3458880"/>
              <a:ext cx="11880" cy="19440"/>
            </a:xfrm>
            <a:custGeom>
              <a:avLst/>
              <a:gdLst/>
              <a:ahLst/>
              <a:rect l="l" t="t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360" bIns="-27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1" name=""/>
            <p:cNvSpPr/>
            <p:nvPr/>
          </p:nvSpPr>
          <p:spPr>
            <a:xfrm>
              <a:off x="4075200" y="3425760"/>
              <a:ext cx="1080" cy="5760"/>
            </a:xfrm>
            <a:custGeom>
              <a:avLst/>
              <a:gdLst/>
              <a:ahLst/>
              <a:rect l="l" t="t" r="r" b="b"/>
              <a:pathLst>
                <a:path w="0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1040" bIns="-41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2" name=""/>
            <p:cNvSpPr/>
            <p:nvPr/>
          </p:nvSpPr>
          <p:spPr>
            <a:xfrm>
              <a:off x="5700960" y="4723920"/>
              <a:ext cx="2086560" cy="865800"/>
            </a:xfrm>
            <a:custGeom>
              <a:avLst/>
              <a:gdLst/>
              <a:ahLst/>
              <a:rect l="l" t="t" r="r" b="b"/>
              <a:pathLst>
                <a:path w="313" h="130">
                  <a:moveTo>
                    <a:pt x="27" y="6"/>
                  </a:moveTo>
                  <a:cubicBezTo>
                    <a:pt x="28" y="7"/>
                    <a:pt x="31" y="8"/>
                    <a:pt x="34" y="11"/>
                  </a:cubicBezTo>
                  <a:cubicBezTo>
                    <a:pt x="39" y="15"/>
                    <a:pt x="37" y="14"/>
                    <a:pt x="37" y="16"/>
                  </a:cubicBezTo>
                  <a:cubicBezTo>
                    <a:pt x="36" y="18"/>
                    <a:pt x="40" y="19"/>
                    <a:pt x="38" y="20"/>
                  </a:cubicBezTo>
                  <a:cubicBezTo>
                    <a:pt x="35" y="21"/>
                    <a:pt x="36" y="22"/>
                    <a:pt x="39" y="24"/>
                  </a:cubicBezTo>
                  <a:cubicBezTo>
                    <a:pt x="43" y="24"/>
                    <a:pt x="42" y="25"/>
                    <a:pt x="46" y="24"/>
                  </a:cubicBezTo>
                  <a:cubicBezTo>
                    <a:pt x="49" y="25"/>
                    <a:pt x="47" y="26"/>
                    <a:pt x="47" y="27"/>
                  </a:cubicBezTo>
                  <a:cubicBezTo>
                    <a:pt x="47" y="27"/>
                    <a:pt x="43" y="25"/>
                    <a:pt x="43" y="28"/>
                  </a:cubicBezTo>
                  <a:cubicBezTo>
                    <a:pt x="42" y="29"/>
                    <a:pt x="42" y="31"/>
                    <a:pt x="43" y="31"/>
                  </a:cubicBezTo>
                  <a:cubicBezTo>
                    <a:pt x="46" y="30"/>
                    <a:pt x="43" y="35"/>
                    <a:pt x="45" y="36"/>
                  </a:cubicBezTo>
                  <a:cubicBezTo>
                    <a:pt x="46" y="37"/>
                    <a:pt x="47" y="35"/>
                    <a:pt x="49" y="36"/>
                  </a:cubicBezTo>
                  <a:cubicBezTo>
                    <a:pt x="51" y="36"/>
                    <a:pt x="49" y="39"/>
                    <a:pt x="51" y="39"/>
                  </a:cubicBezTo>
                  <a:cubicBezTo>
                    <a:pt x="55" y="40"/>
                    <a:pt x="56" y="36"/>
                    <a:pt x="59" y="39"/>
                  </a:cubicBezTo>
                  <a:cubicBezTo>
                    <a:pt x="60" y="40"/>
                    <a:pt x="61" y="37"/>
                    <a:pt x="62" y="37"/>
                  </a:cubicBezTo>
                  <a:cubicBezTo>
                    <a:pt x="63" y="37"/>
                    <a:pt x="63" y="39"/>
                    <a:pt x="65" y="38"/>
                  </a:cubicBezTo>
                  <a:lnTo>
                    <a:pt x="65" y="38"/>
                  </a:lnTo>
                  <a:lnTo>
                    <a:pt x="68" y="39"/>
                  </a:lnTo>
                  <a:lnTo>
                    <a:pt x="68" y="39"/>
                  </a:lnTo>
                  <a:cubicBezTo>
                    <a:pt x="71" y="36"/>
                    <a:pt x="68" y="37"/>
                    <a:pt x="68" y="35"/>
                  </a:cubicBezTo>
                  <a:cubicBezTo>
                    <a:pt x="64" y="34"/>
                    <a:pt x="64" y="30"/>
                    <a:pt x="60" y="29"/>
                  </a:cubicBezTo>
                  <a:cubicBezTo>
                    <a:pt x="60" y="27"/>
                    <a:pt x="62" y="29"/>
                    <a:pt x="63" y="28"/>
                  </a:cubicBezTo>
                  <a:cubicBezTo>
                    <a:pt x="63" y="26"/>
                    <a:pt x="62" y="25"/>
                    <a:pt x="62" y="25"/>
                  </a:cubicBezTo>
                  <a:cubicBezTo>
                    <a:pt x="63" y="23"/>
                    <a:pt x="65" y="28"/>
                    <a:pt x="67" y="29"/>
                  </a:cubicBezTo>
                  <a:cubicBezTo>
                    <a:pt x="64" y="30"/>
                    <a:pt x="67" y="30"/>
                    <a:pt x="67" y="32"/>
                  </a:cubicBezTo>
                  <a:cubicBezTo>
                    <a:pt x="69" y="32"/>
                    <a:pt x="69" y="32"/>
                    <a:pt x="71" y="33"/>
                  </a:cubicBezTo>
                  <a:cubicBezTo>
                    <a:pt x="74" y="37"/>
                    <a:pt x="77" y="44"/>
                    <a:pt x="82" y="45"/>
                  </a:cubicBezTo>
                  <a:cubicBezTo>
                    <a:pt x="85" y="47"/>
                    <a:pt x="89" y="46"/>
                    <a:pt x="91" y="47"/>
                  </a:cubicBezTo>
                  <a:cubicBezTo>
                    <a:pt x="93" y="47"/>
                    <a:pt x="93" y="47"/>
                    <a:pt x="95" y="47"/>
                  </a:cubicBezTo>
                  <a:cubicBezTo>
                    <a:pt x="103" y="47"/>
                    <a:pt x="110" y="44"/>
                    <a:pt x="115" y="41"/>
                  </a:cubicBezTo>
                  <a:cubicBezTo>
                    <a:pt x="117" y="40"/>
                    <a:pt x="118" y="43"/>
                    <a:pt x="120" y="40"/>
                  </a:cubicBezTo>
                  <a:cubicBezTo>
                    <a:pt x="122" y="36"/>
                    <a:pt x="125" y="34"/>
                    <a:pt x="129" y="32"/>
                  </a:cubicBezTo>
                  <a:cubicBezTo>
                    <a:pt x="137" y="27"/>
                    <a:pt x="138" y="29"/>
                    <a:pt x="147" y="26"/>
                  </a:cubicBezTo>
                  <a:cubicBezTo>
                    <a:pt x="150" y="25"/>
                    <a:pt x="153" y="25"/>
                    <a:pt x="157" y="22"/>
                  </a:cubicBezTo>
                  <a:cubicBezTo>
                    <a:pt x="162" y="19"/>
                    <a:pt x="162" y="13"/>
                    <a:pt x="164" y="15"/>
                  </a:cubicBezTo>
                  <a:cubicBezTo>
                    <a:pt x="164" y="17"/>
                    <a:pt x="165" y="15"/>
                    <a:pt x="166" y="16"/>
                  </a:cubicBezTo>
                  <a:cubicBezTo>
                    <a:pt x="168" y="16"/>
                    <a:pt x="166" y="12"/>
                    <a:pt x="171" y="14"/>
                  </a:cubicBezTo>
                  <a:cubicBezTo>
                    <a:pt x="174" y="11"/>
                    <a:pt x="175" y="9"/>
                    <a:pt x="178" y="9"/>
                  </a:cubicBezTo>
                  <a:cubicBezTo>
                    <a:pt x="178" y="7"/>
                    <a:pt x="179" y="6"/>
                    <a:pt x="179" y="5"/>
                  </a:cubicBezTo>
                  <a:cubicBezTo>
                    <a:pt x="180" y="3"/>
                    <a:pt x="181" y="0"/>
                    <a:pt x="185" y="0"/>
                  </a:cubicBezTo>
                  <a:cubicBezTo>
                    <a:pt x="185" y="2"/>
                    <a:pt x="188" y="3"/>
                    <a:pt x="188" y="3"/>
                  </a:cubicBezTo>
                  <a:cubicBezTo>
                    <a:pt x="189" y="3"/>
                    <a:pt x="189" y="2"/>
                    <a:pt x="192" y="2"/>
                  </a:cubicBezTo>
                  <a:cubicBezTo>
                    <a:pt x="198" y="3"/>
                    <a:pt x="199" y="5"/>
                    <a:pt x="204" y="5"/>
                  </a:cubicBezTo>
                  <a:cubicBezTo>
                    <a:pt x="207" y="5"/>
                    <a:pt x="211" y="4"/>
                    <a:pt x="216" y="3"/>
                  </a:cubicBezTo>
                  <a:cubicBezTo>
                    <a:pt x="219" y="5"/>
                    <a:pt x="209" y="5"/>
                    <a:pt x="212" y="10"/>
                  </a:cubicBezTo>
                  <a:cubicBezTo>
                    <a:pt x="212" y="10"/>
                    <a:pt x="211" y="11"/>
                    <a:pt x="215" y="10"/>
                  </a:cubicBezTo>
                  <a:cubicBezTo>
                    <a:pt x="217" y="8"/>
                    <a:pt x="220" y="11"/>
                    <a:pt x="221" y="11"/>
                  </a:cubicBezTo>
                  <a:cubicBezTo>
                    <a:pt x="224" y="11"/>
                    <a:pt x="226" y="9"/>
                    <a:pt x="229" y="9"/>
                  </a:cubicBezTo>
                  <a:cubicBezTo>
                    <a:pt x="229" y="9"/>
                    <a:pt x="231" y="10"/>
                    <a:pt x="233" y="10"/>
                  </a:cubicBezTo>
                  <a:cubicBezTo>
                    <a:pt x="235" y="10"/>
                    <a:pt x="235" y="10"/>
                    <a:pt x="238" y="10"/>
                  </a:cubicBezTo>
                  <a:cubicBezTo>
                    <a:pt x="240" y="10"/>
                    <a:pt x="242" y="11"/>
                    <a:pt x="244" y="12"/>
                  </a:cubicBezTo>
                  <a:cubicBezTo>
                    <a:pt x="247" y="13"/>
                    <a:pt x="251" y="16"/>
                    <a:pt x="254" y="16"/>
                  </a:cubicBezTo>
                  <a:cubicBezTo>
                    <a:pt x="259" y="17"/>
                    <a:pt x="265" y="18"/>
                    <a:pt x="268" y="21"/>
                  </a:cubicBezTo>
                  <a:cubicBezTo>
                    <a:pt x="271" y="23"/>
                    <a:pt x="270" y="24"/>
                    <a:pt x="274" y="28"/>
                  </a:cubicBezTo>
                  <a:lnTo>
                    <a:pt x="274" y="28"/>
                  </a:lnTo>
                  <a:lnTo>
                    <a:pt x="275" y="26"/>
                  </a:lnTo>
                  <a:lnTo>
                    <a:pt x="275" y="26"/>
                  </a:lnTo>
                  <a:cubicBezTo>
                    <a:pt x="280" y="29"/>
                    <a:pt x="280" y="33"/>
                    <a:pt x="284" y="37"/>
                  </a:cubicBezTo>
                  <a:cubicBezTo>
                    <a:pt x="285" y="39"/>
                    <a:pt x="288" y="40"/>
                    <a:pt x="290" y="42"/>
                  </a:cubicBezTo>
                  <a:cubicBezTo>
                    <a:pt x="292" y="44"/>
                    <a:pt x="293" y="44"/>
                    <a:pt x="292" y="46"/>
                  </a:cubicBezTo>
                  <a:cubicBezTo>
                    <a:pt x="291" y="49"/>
                    <a:pt x="297" y="48"/>
                    <a:pt x="301" y="49"/>
                  </a:cubicBezTo>
                  <a:cubicBezTo>
                    <a:pt x="300" y="49"/>
                    <a:pt x="299" y="50"/>
                    <a:pt x="298" y="50"/>
                  </a:cubicBezTo>
                  <a:cubicBezTo>
                    <a:pt x="298" y="50"/>
                    <a:pt x="298" y="51"/>
                    <a:pt x="298" y="52"/>
                  </a:cubicBezTo>
                  <a:cubicBezTo>
                    <a:pt x="298" y="54"/>
                    <a:pt x="295" y="54"/>
                    <a:pt x="295" y="57"/>
                  </a:cubicBezTo>
                  <a:cubicBezTo>
                    <a:pt x="295" y="60"/>
                    <a:pt x="299" y="58"/>
                    <a:pt x="299" y="59"/>
                  </a:cubicBezTo>
                  <a:cubicBezTo>
                    <a:pt x="300" y="61"/>
                    <a:pt x="300" y="62"/>
                    <a:pt x="301" y="63"/>
                  </a:cubicBezTo>
                  <a:lnTo>
                    <a:pt x="301" y="63"/>
                  </a:lnTo>
                  <a:lnTo>
                    <a:pt x="301" y="68"/>
                  </a:lnTo>
                  <a:lnTo>
                    <a:pt x="301" y="68"/>
                  </a:lnTo>
                  <a:cubicBezTo>
                    <a:pt x="302" y="69"/>
                    <a:pt x="303" y="69"/>
                    <a:pt x="304" y="69"/>
                  </a:cubicBezTo>
                  <a:cubicBezTo>
                    <a:pt x="304" y="71"/>
                    <a:pt x="305" y="72"/>
                    <a:pt x="306" y="73"/>
                  </a:cubicBezTo>
                  <a:cubicBezTo>
                    <a:pt x="306" y="74"/>
                    <a:pt x="308" y="74"/>
                    <a:pt x="308" y="75"/>
                  </a:cubicBezTo>
                  <a:cubicBezTo>
                    <a:pt x="310" y="79"/>
                    <a:pt x="310" y="83"/>
                    <a:pt x="313" y="86"/>
                  </a:cubicBezTo>
                  <a:cubicBezTo>
                    <a:pt x="311" y="87"/>
                    <a:pt x="309" y="86"/>
                    <a:pt x="307" y="87"/>
                  </a:cubicBezTo>
                  <a:cubicBezTo>
                    <a:pt x="303" y="88"/>
                    <a:pt x="307" y="91"/>
                    <a:pt x="303" y="94"/>
                  </a:cubicBezTo>
                  <a:cubicBezTo>
                    <a:pt x="301" y="95"/>
                    <a:pt x="304" y="97"/>
                    <a:pt x="304" y="98"/>
                  </a:cubicBezTo>
                  <a:cubicBezTo>
                    <a:pt x="304" y="100"/>
                    <a:pt x="302" y="99"/>
                    <a:pt x="302" y="101"/>
                  </a:cubicBezTo>
                  <a:cubicBezTo>
                    <a:pt x="300" y="105"/>
                    <a:pt x="297" y="103"/>
                    <a:pt x="294" y="106"/>
                  </a:cubicBezTo>
                  <a:cubicBezTo>
                    <a:pt x="293" y="107"/>
                    <a:pt x="292" y="109"/>
                    <a:pt x="291" y="109"/>
                  </a:cubicBezTo>
                  <a:cubicBezTo>
                    <a:pt x="290" y="109"/>
                    <a:pt x="289" y="105"/>
                    <a:pt x="289" y="104"/>
                  </a:cubicBezTo>
                  <a:cubicBezTo>
                    <a:pt x="288" y="102"/>
                    <a:pt x="284" y="101"/>
                    <a:pt x="283" y="99"/>
                  </a:cubicBezTo>
                  <a:cubicBezTo>
                    <a:pt x="281" y="99"/>
                    <a:pt x="282" y="101"/>
                    <a:pt x="282" y="103"/>
                  </a:cubicBezTo>
                  <a:cubicBezTo>
                    <a:pt x="282" y="106"/>
                    <a:pt x="284" y="106"/>
                    <a:pt x="284" y="109"/>
                  </a:cubicBezTo>
                  <a:cubicBezTo>
                    <a:pt x="283" y="116"/>
                    <a:pt x="278" y="107"/>
                    <a:pt x="278" y="117"/>
                  </a:cubicBezTo>
                  <a:cubicBezTo>
                    <a:pt x="278" y="119"/>
                    <a:pt x="276" y="125"/>
                    <a:pt x="275" y="126"/>
                  </a:cubicBezTo>
                  <a:cubicBezTo>
                    <a:pt x="272" y="124"/>
                    <a:pt x="270" y="121"/>
                    <a:pt x="269" y="118"/>
                  </a:cubicBezTo>
                  <a:cubicBezTo>
                    <a:pt x="268" y="116"/>
                    <a:pt x="264" y="115"/>
                    <a:pt x="263" y="112"/>
                  </a:cubicBezTo>
                  <a:lnTo>
                    <a:pt x="263" y="112"/>
                  </a:lnTo>
                  <a:lnTo>
                    <a:pt x="261" y="111"/>
                  </a:lnTo>
                  <a:lnTo>
                    <a:pt x="261" y="111"/>
                  </a:lnTo>
                  <a:cubicBezTo>
                    <a:pt x="261" y="106"/>
                    <a:pt x="254" y="104"/>
                    <a:pt x="254" y="102"/>
                  </a:cubicBezTo>
                  <a:cubicBezTo>
                    <a:pt x="254" y="101"/>
                    <a:pt x="254" y="100"/>
                    <a:pt x="254" y="100"/>
                  </a:cubicBezTo>
                  <a:cubicBezTo>
                    <a:pt x="254" y="94"/>
                    <a:pt x="252" y="93"/>
                    <a:pt x="250" y="92"/>
                  </a:cubicBezTo>
                  <a:cubicBezTo>
                    <a:pt x="249" y="92"/>
                    <a:pt x="248" y="88"/>
                    <a:pt x="248" y="86"/>
                  </a:cubicBezTo>
                  <a:cubicBezTo>
                    <a:pt x="248" y="86"/>
                    <a:pt x="245" y="76"/>
                    <a:pt x="248" y="82"/>
                  </a:cubicBezTo>
                  <a:cubicBezTo>
                    <a:pt x="249" y="83"/>
                    <a:pt x="251" y="80"/>
                    <a:pt x="252" y="82"/>
                  </a:cubicBezTo>
                  <a:cubicBezTo>
                    <a:pt x="252" y="83"/>
                    <a:pt x="256" y="80"/>
                    <a:pt x="256" y="77"/>
                  </a:cubicBezTo>
                  <a:cubicBezTo>
                    <a:pt x="256" y="73"/>
                    <a:pt x="252" y="74"/>
                    <a:pt x="254" y="72"/>
                  </a:cubicBezTo>
                  <a:cubicBezTo>
                    <a:pt x="256" y="69"/>
                    <a:pt x="257" y="71"/>
                    <a:pt x="258" y="71"/>
                  </a:cubicBezTo>
                  <a:cubicBezTo>
                    <a:pt x="260" y="70"/>
                    <a:pt x="258" y="66"/>
                    <a:pt x="261" y="65"/>
                  </a:cubicBezTo>
                  <a:cubicBezTo>
                    <a:pt x="266" y="67"/>
                    <a:pt x="266" y="68"/>
                    <a:pt x="268" y="71"/>
                  </a:cubicBezTo>
                  <a:cubicBezTo>
                    <a:pt x="270" y="73"/>
                    <a:pt x="274" y="73"/>
                    <a:pt x="273" y="72"/>
                  </a:cubicBezTo>
                  <a:cubicBezTo>
                    <a:pt x="270" y="68"/>
                    <a:pt x="268" y="74"/>
                    <a:pt x="265" y="62"/>
                  </a:cubicBezTo>
                  <a:cubicBezTo>
                    <a:pt x="265" y="61"/>
                    <a:pt x="264" y="64"/>
                    <a:pt x="264" y="63"/>
                  </a:cubicBezTo>
                  <a:cubicBezTo>
                    <a:pt x="263" y="64"/>
                    <a:pt x="263" y="60"/>
                    <a:pt x="262" y="62"/>
                  </a:cubicBezTo>
                  <a:cubicBezTo>
                    <a:pt x="261" y="59"/>
                    <a:pt x="261" y="62"/>
                    <a:pt x="259" y="61"/>
                  </a:cubicBezTo>
                  <a:cubicBezTo>
                    <a:pt x="259" y="63"/>
                    <a:pt x="259" y="63"/>
                    <a:pt x="258" y="65"/>
                  </a:cubicBezTo>
                  <a:lnTo>
                    <a:pt x="258" y="65"/>
                  </a:lnTo>
                  <a:lnTo>
                    <a:pt x="255" y="65"/>
                  </a:lnTo>
                  <a:lnTo>
                    <a:pt x="255" y="65"/>
                  </a:lnTo>
                  <a:cubicBezTo>
                    <a:pt x="256" y="63"/>
                    <a:pt x="255" y="63"/>
                    <a:pt x="258" y="63"/>
                  </a:cubicBezTo>
                  <a:cubicBezTo>
                    <a:pt x="258" y="63"/>
                    <a:pt x="257" y="60"/>
                    <a:pt x="254" y="61"/>
                  </a:cubicBezTo>
                  <a:cubicBezTo>
                    <a:pt x="253" y="62"/>
                    <a:pt x="254" y="62"/>
                    <a:pt x="251" y="61"/>
                  </a:cubicBezTo>
                  <a:cubicBezTo>
                    <a:pt x="251" y="61"/>
                    <a:pt x="250" y="62"/>
                    <a:pt x="250" y="62"/>
                  </a:cubicBezTo>
                  <a:cubicBezTo>
                    <a:pt x="249" y="62"/>
                    <a:pt x="248" y="61"/>
                    <a:pt x="248" y="60"/>
                  </a:cubicBezTo>
                  <a:cubicBezTo>
                    <a:pt x="248" y="61"/>
                    <a:pt x="247" y="63"/>
                    <a:pt x="249" y="64"/>
                  </a:cubicBezTo>
                  <a:lnTo>
                    <a:pt x="249" y="64"/>
                  </a:lnTo>
                  <a:lnTo>
                    <a:pt x="248" y="67"/>
                  </a:lnTo>
                  <a:lnTo>
                    <a:pt x="246" y="66"/>
                  </a:lnTo>
                  <a:lnTo>
                    <a:pt x="246" y="66"/>
                  </a:lnTo>
                  <a:cubicBezTo>
                    <a:pt x="245" y="65"/>
                    <a:pt x="246" y="65"/>
                    <a:pt x="245" y="63"/>
                  </a:cubicBezTo>
                  <a:cubicBezTo>
                    <a:pt x="241" y="63"/>
                    <a:pt x="243" y="60"/>
                    <a:pt x="242" y="57"/>
                  </a:cubicBezTo>
                  <a:cubicBezTo>
                    <a:pt x="241" y="56"/>
                    <a:pt x="241" y="54"/>
                    <a:pt x="241" y="52"/>
                  </a:cubicBezTo>
                  <a:cubicBezTo>
                    <a:pt x="239" y="49"/>
                    <a:pt x="236" y="51"/>
                    <a:pt x="235" y="48"/>
                  </a:cubicBezTo>
                  <a:cubicBezTo>
                    <a:pt x="234" y="49"/>
                    <a:pt x="233" y="49"/>
                    <a:pt x="233" y="47"/>
                  </a:cubicBezTo>
                  <a:cubicBezTo>
                    <a:pt x="230" y="47"/>
                    <a:pt x="228" y="46"/>
                    <a:pt x="228" y="42"/>
                  </a:cubicBezTo>
                  <a:cubicBezTo>
                    <a:pt x="225" y="42"/>
                    <a:pt x="222" y="43"/>
                    <a:pt x="222" y="40"/>
                  </a:cubicBezTo>
                  <a:cubicBezTo>
                    <a:pt x="221" y="36"/>
                    <a:pt x="219" y="37"/>
                    <a:pt x="217" y="36"/>
                  </a:cubicBezTo>
                  <a:cubicBezTo>
                    <a:pt x="213" y="35"/>
                    <a:pt x="210" y="33"/>
                    <a:pt x="207" y="33"/>
                  </a:cubicBezTo>
                  <a:cubicBezTo>
                    <a:pt x="201" y="33"/>
                    <a:pt x="202" y="31"/>
                    <a:pt x="192" y="33"/>
                  </a:cubicBezTo>
                  <a:cubicBezTo>
                    <a:pt x="187" y="35"/>
                    <a:pt x="189" y="42"/>
                    <a:pt x="186" y="37"/>
                  </a:cubicBezTo>
                  <a:cubicBezTo>
                    <a:pt x="186" y="42"/>
                    <a:pt x="181" y="39"/>
                    <a:pt x="181" y="41"/>
                  </a:cubicBezTo>
                  <a:cubicBezTo>
                    <a:pt x="181" y="42"/>
                    <a:pt x="178" y="42"/>
                    <a:pt x="178" y="42"/>
                  </a:cubicBezTo>
                  <a:cubicBezTo>
                    <a:pt x="176" y="42"/>
                    <a:pt x="175" y="43"/>
                    <a:pt x="175" y="46"/>
                  </a:cubicBezTo>
                  <a:cubicBezTo>
                    <a:pt x="175" y="49"/>
                    <a:pt x="177" y="50"/>
                    <a:pt x="176" y="52"/>
                  </a:cubicBezTo>
                  <a:cubicBezTo>
                    <a:pt x="175" y="51"/>
                    <a:pt x="172" y="52"/>
                    <a:pt x="172" y="54"/>
                  </a:cubicBezTo>
                  <a:cubicBezTo>
                    <a:pt x="173" y="54"/>
                    <a:pt x="175" y="54"/>
                    <a:pt x="176" y="55"/>
                  </a:cubicBezTo>
                  <a:cubicBezTo>
                    <a:pt x="176" y="56"/>
                    <a:pt x="174" y="58"/>
                    <a:pt x="171" y="58"/>
                  </a:cubicBezTo>
                  <a:cubicBezTo>
                    <a:pt x="166" y="61"/>
                    <a:pt x="161" y="66"/>
                    <a:pt x="157" y="69"/>
                  </a:cubicBezTo>
                  <a:cubicBezTo>
                    <a:pt x="157" y="69"/>
                    <a:pt x="153" y="71"/>
                    <a:pt x="152" y="71"/>
                  </a:cubicBezTo>
                  <a:cubicBezTo>
                    <a:pt x="149" y="73"/>
                    <a:pt x="148" y="71"/>
                    <a:pt x="147" y="71"/>
                  </a:cubicBezTo>
                  <a:cubicBezTo>
                    <a:pt x="145" y="72"/>
                    <a:pt x="143" y="72"/>
                    <a:pt x="142" y="71"/>
                  </a:cubicBezTo>
                  <a:cubicBezTo>
                    <a:pt x="142" y="72"/>
                    <a:pt x="138" y="76"/>
                    <a:pt x="138" y="78"/>
                  </a:cubicBezTo>
                  <a:cubicBezTo>
                    <a:pt x="138" y="79"/>
                    <a:pt x="139" y="80"/>
                    <a:pt x="138" y="82"/>
                  </a:cubicBezTo>
                  <a:cubicBezTo>
                    <a:pt x="138" y="90"/>
                    <a:pt x="144" y="85"/>
                    <a:pt x="146" y="90"/>
                  </a:cubicBezTo>
                  <a:cubicBezTo>
                    <a:pt x="146" y="90"/>
                    <a:pt x="145" y="92"/>
                    <a:pt x="147" y="93"/>
                  </a:cubicBezTo>
                  <a:cubicBezTo>
                    <a:pt x="155" y="98"/>
                    <a:pt x="153" y="100"/>
                    <a:pt x="157" y="103"/>
                  </a:cubicBezTo>
                  <a:cubicBezTo>
                    <a:pt x="162" y="107"/>
                    <a:pt x="161" y="109"/>
                    <a:pt x="164" y="112"/>
                  </a:cubicBezTo>
                  <a:lnTo>
                    <a:pt x="164" y="112"/>
                  </a:lnTo>
                  <a:lnTo>
                    <a:pt x="163" y="116"/>
                  </a:lnTo>
                  <a:lnTo>
                    <a:pt x="163" y="116"/>
                  </a:lnTo>
                  <a:cubicBezTo>
                    <a:pt x="159" y="118"/>
                    <a:pt x="155" y="119"/>
                    <a:pt x="153" y="119"/>
                  </a:cubicBezTo>
                  <a:cubicBezTo>
                    <a:pt x="153" y="119"/>
                    <a:pt x="152" y="119"/>
                    <a:pt x="150" y="119"/>
                  </a:cubicBezTo>
                  <a:cubicBezTo>
                    <a:pt x="148" y="119"/>
                    <a:pt x="146" y="120"/>
                    <a:pt x="144" y="121"/>
                  </a:cubicBezTo>
                  <a:cubicBezTo>
                    <a:pt x="144" y="121"/>
                    <a:pt x="145" y="123"/>
                    <a:pt x="145" y="124"/>
                  </a:cubicBezTo>
                  <a:cubicBezTo>
                    <a:pt x="144" y="125"/>
                    <a:pt x="143" y="126"/>
                    <a:pt x="141" y="127"/>
                  </a:cubicBezTo>
                  <a:lnTo>
                    <a:pt x="141" y="127"/>
                  </a:lnTo>
                  <a:lnTo>
                    <a:pt x="136" y="128"/>
                  </a:lnTo>
                  <a:lnTo>
                    <a:pt x="132" y="129"/>
                  </a:lnTo>
                  <a:lnTo>
                    <a:pt x="132" y="129"/>
                  </a:lnTo>
                  <a:cubicBezTo>
                    <a:pt x="126" y="130"/>
                    <a:pt x="125" y="130"/>
                    <a:pt x="119" y="130"/>
                  </a:cubicBezTo>
                  <a:cubicBezTo>
                    <a:pt x="117" y="130"/>
                    <a:pt x="115" y="128"/>
                    <a:pt x="115" y="127"/>
                  </a:cubicBezTo>
                  <a:cubicBezTo>
                    <a:pt x="115" y="126"/>
                    <a:pt x="116" y="125"/>
                    <a:pt x="117" y="124"/>
                  </a:cubicBezTo>
                  <a:cubicBezTo>
                    <a:pt x="116" y="122"/>
                    <a:pt x="114" y="120"/>
                    <a:pt x="115" y="117"/>
                  </a:cubicBezTo>
                  <a:cubicBezTo>
                    <a:pt x="115" y="117"/>
                    <a:pt x="113" y="116"/>
                    <a:pt x="112" y="115"/>
                  </a:cubicBezTo>
                  <a:cubicBezTo>
                    <a:pt x="112" y="115"/>
                    <a:pt x="116" y="111"/>
                    <a:pt x="108" y="106"/>
                  </a:cubicBezTo>
                  <a:cubicBezTo>
                    <a:pt x="108" y="105"/>
                    <a:pt x="109" y="105"/>
                    <a:pt x="109" y="104"/>
                  </a:cubicBezTo>
                  <a:cubicBezTo>
                    <a:pt x="109" y="104"/>
                    <a:pt x="107" y="102"/>
                    <a:pt x="107" y="102"/>
                  </a:cubicBezTo>
                  <a:cubicBezTo>
                    <a:pt x="106" y="101"/>
                    <a:pt x="105" y="101"/>
                    <a:pt x="105" y="99"/>
                  </a:cubicBezTo>
                  <a:cubicBezTo>
                    <a:pt x="107" y="99"/>
                    <a:pt x="106" y="97"/>
                    <a:pt x="107" y="97"/>
                  </a:cubicBezTo>
                  <a:cubicBezTo>
                    <a:pt x="108" y="97"/>
                    <a:pt x="107" y="96"/>
                    <a:pt x="107" y="95"/>
                  </a:cubicBezTo>
                  <a:cubicBezTo>
                    <a:pt x="106" y="95"/>
                    <a:pt x="104" y="97"/>
                    <a:pt x="103" y="97"/>
                  </a:cubicBezTo>
                  <a:cubicBezTo>
                    <a:pt x="102" y="97"/>
                    <a:pt x="100" y="95"/>
                    <a:pt x="99" y="94"/>
                  </a:cubicBezTo>
                  <a:cubicBezTo>
                    <a:pt x="99" y="96"/>
                    <a:pt x="99" y="97"/>
                    <a:pt x="101" y="98"/>
                  </a:cubicBezTo>
                  <a:lnTo>
                    <a:pt x="101" y="98"/>
                  </a:lnTo>
                  <a:lnTo>
                    <a:pt x="101" y="101"/>
                  </a:lnTo>
                  <a:lnTo>
                    <a:pt x="101" y="101"/>
                  </a:lnTo>
                  <a:cubicBezTo>
                    <a:pt x="99" y="101"/>
                    <a:pt x="100" y="102"/>
                    <a:pt x="98" y="102"/>
                  </a:cubicBezTo>
                  <a:cubicBezTo>
                    <a:pt x="97" y="105"/>
                    <a:pt x="102" y="105"/>
                    <a:pt x="100" y="108"/>
                  </a:cubicBezTo>
                  <a:cubicBezTo>
                    <a:pt x="100" y="108"/>
                    <a:pt x="98" y="109"/>
                    <a:pt x="96" y="107"/>
                  </a:cubicBezTo>
                  <a:cubicBezTo>
                    <a:pt x="94" y="106"/>
                    <a:pt x="92" y="106"/>
                    <a:pt x="91" y="106"/>
                  </a:cubicBezTo>
                  <a:cubicBezTo>
                    <a:pt x="88" y="107"/>
                    <a:pt x="87" y="104"/>
                    <a:pt x="85" y="104"/>
                  </a:cubicBezTo>
                  <a:cubicBezTo>
                    <a:pt x="82" y="105"/>
                    <a:pt x="82" y="103"/>
                    <a:pt x="83" y="101"/>
                  </a:cubicBezTo>
                  <a:lnTo>
                    <a:pt x="83" y="101"/>
                  </a:lnTo>
                  <a:lnTo>
                    <a:pt x="80" y="101"/>
                  </a:lnTo>
                  <a:lnTo>
                    <a:pt x="80" y="101"/>
                  </a:lnTo>
                  <a:cubicBezTo>
                    <a:pt x="78" y="99"/>
                    <a:pt x="80" y="97"/>
                    <a:pt x="77" y="94"/>
                  </a:cubicBezTo>
                  <a:cubicBezTo>
                    <a:pt x="77" y="93"/>
                    <a:pt x="78" y="93"/>
                    <a:pt x="78" y="93"/>
                  </a:cubicBezTo>
                  <a:cubicBezTo>
                    <a:pt x="79" y="92"/>
                    <a:pt x="78" y="92"/>
                    <a:pt x="76" y="91"/>
                  </a:cubicBezTo>
                  <a:cubicBezTo>
                    <a:pt x="75" y="90"/>
                    <a:pt x="74" y="87"/>
                    <a:pt x="72" y="86"/>
                  </a:cubicBezTo>
                  <a:cubicBezTo>
                    <a:pt x="72" y="86"/>
                    <a:pt x="72" y="85"/>
                    <a:pt x="73" y="84"/>
                  </a:cubicBezTo>
                  <a:cubicBezTo>
                    <a:pt x="72" y="84"/>
                    <a:pt x="73" y="82"/>
                    <a:pt x="72" y="80"/>
                  </a:cubicBezTo>
                  <a:cubicBezTo>
                    <a:pt x="70" y="79"/>
                    <a:pt x="70" y="84"/>
                    <a:pt x="68" y="82"/>
                  </a:cubicBezTo>
                  <a:cubicBezTo>
                    <a:pt x="65" y="79"/>
                    <a:pt x="63" y="80"/>
                    <a:pt x="59" y="79"/>
                  </a:cubicBezTo>
                  <a:cubicBezTo>
                    <a:pt x="59" y="79"/>
                    <a:pt x="58" y="79"/>
                    <a:pt x="57" y="79"/>
                  </a:cubicBezTo>
                  <a:cubicBezTo>
                    <a:pt x="56" y="79"/>
                    <a:pt x="56" y="78"/>
                    <a:pt x="55" y="77"/>
                  </a:cubicBezTo>
                  <a:lnTo>
                    <a:pt x="55" y="77"/>
                  </a:lnTo>
                  <a:lnTo>
                    <a:pt x="52" y="77"/>
                  </a:lnTo>
                  <a:lnTo>
                    <a:pt x="52" y="77"/>
                  </a:lnTo>
                  <a:cubicBezTo>
                    <a:pt x="49" y="76"/>
                    <a:pt x="52" y="81"/>
                    <a:pt x="49" y="80"/>
                  </a:cubicBezTo>
                  <a:lnTo>
                    <a:pt x="49" y="80"/>
                  </a:lnTo>
                  <a:lnTo>
                    <a:pt x="49" y="78"/>
                  </a:lnTo>
                  <a:lnTo>
                    <a:pt x="49" y="78"/>
                  </a:lnTo>
                  <a:cubicBezTo>
                    <a:pt x="43" y="78"/>
                    <a:pt x="48" y="74"/>
                    <a:pt x="46" y="72"/>
                  </a:cubicBezTo>
                  <a:cubicBezTo>
                    <a:pt x="45" y="73"/>
                    <a:pt x="43" y="74"/>
                    <a:pt x="43" y="72"/>
                  </a:cubicBezTo>
                  <a:cubicBezTo>
                    <a:pt x="39" y="73"/>
                    <a:pt x="43" y="71"/>
                    <a:pt x="39" y="73"/>
                  </a:cubicBezTo>
                  <a:cubicBezTo>
                    <a:pt x="39" y="73"/>
                    <a:pt x="41" y="75"/>
                    <a:pt x="38" y="77"/>
                  </a:cubicBezTo>
                  <a:lnTo>
                    <a:pt x="38" y="77"/>
                  </a:lnTo>
                  <a:lnTo>
                    <a:pt x="35" y="77"/>
                  </a:lnTo>
                  <a:lnTo>
                    <a:pt x="35" y="77"/>
                  </a:lnTo>
                  <a:cubicBezTo>
                    <a:pt x="35" y="75"/>
                    <a:pt x="34" y="75"/>
                    <a:pt x="35" y="74"/>
                  </a:cubicBezTo>
                  <a:cubicBezTo>
                    <a:pt x="35" y="73"/>
                    <a:pt x="35" y="69"/>
                    <a:pt x="34" y="71"/>
                  </a:cubicBezTo>
                  <a:cubicBezTo>
                    <a:pt x="33" y="72"/>
                    <a:pt x="33" y="74"/>
                    <a:pt x="30" y="74"/>
                  </a:cubicBezTo>
                  <a:cubicBezTo>
                    <a:pt x="27" y="74"/>
                    <a:pt x="25" y="72"/>
                    <a:pt x="22" y="72"/>
                  </a:cubicBezTo>
                  <a:cubicBezTo>
                    <a:pt x="16" y="72"/>
                    <a:pt x="11" y="72"/>
                    <a:pt x="11" y="78"/>
                  </a:cubicBezTo>
                  <a:cubicBezTo>
                    <a:pt x="11" y="80"/>
                    <a:pt x="11" y="83"/>
                    <a:pt x="12" y="84"/>
                  </a:cubicBezTo>
                  <a:lnTo>
                    <a:pt x="12" y="84"/>
                  </a:lnTo>
                  <a:lnTo>
                    <a:pt x="11" y="86"/>
                  </a:lnTo>
                  <a:lnTo>
                    <a:pt x="11" y="86"/>
                  </a:lnTo>
                  <a:cubicBezTo>
                    <a:pt x="10" y="86"/>
                    <a:pt x="10" y="88"/>
                    <a:pt x="9" y="87"/>
                  </a:cubicBezTo>
                  <a:cubicBezTo>
                    <a:pt x="10" y="82"/>
                    <a:pt x="8" y="82"/>
                    <a:pt x="8" y="78"/>
                  </a:cubicBezTo>
                  <a:cubicBezTo>
                    <a:pt x="8" y="77"/>
                    <a:pt x="7" y="74"/>
                    <a:pt x="6" y="74"/>
                  </a:cubicBezTo>
                  <a:cubicBezTo>
                    <a:pt x="6" y="74"/>
                    <a:pt x="4" y="74"/>
                    <a:pt x="4" y="72"/>
                  </a:cubicBezTo>
                  <a:cubicBezTo>
                    <a:pt x="3" y="72"/>
                    <a:pt x="0" y="71"/>
                    <a:pt x="1" y="70"/>
                  </a:cubicBezTo>
                  <a:cubicBezTo>
                    <a:pt x="4" y="70"/>
                    <a:pt x="5" y="68"/>
                    <a:pt x="7" y="67"/>
                  </a:cubicBezTo>
                  <a:cubicBezTo>
                    <a:pt x="9" y="66"/>
                    <a:pt x="10" y="66"/>
                    <a:pt x="12" y="63"/>
                  </a:cubicBezTo>
                  <a:cubicBezTo>
                    <a:pt x="13" y="62"/>
                    <a:pt x="13" y="60"/>
                    <a:pt x="13" y="57"/>
                  </a:cubicBezTo>
                  <a:cubicBezTo>
                    <a:pt x="13" y="52"/>
                    <a:pt x="8" y="53"/>
                    <a:pt x="8" y="48"/>
                  </a:cubicBezTo>
                  <a:cubicBezTo>
                    <a:pt x="8" y="47"/>
                    <a:pt x="11" y="47"/>
                    <a:pt x="10" y="45"/>
                  </a:cubicBezTo>
                  <a:cubicBezTo>
                    <a:pt x="10" y="43"/>
                    <a:pt x="18" y="41"/>
                    <a:pt x="18" y="40"/>
                  </a:cubicBezTo>
                  <a:cubicBezTo>
                    <a:pt x="18" y="40"/>
                    <a:pt x="17" y="36"/>
                    <a:pt x="17" y="35"/>
                  </a:cubicBezTo>
                  <a:cubicBezTo>
                    <a:pt x="13" y="36"/>
                    <a:pt x="12" y="31"/>
                    <a:pt x="9" y="31"/>
                  </a:cubicBezTo>
                  <a:cubicBezTo>
                    <a:pt x="7" y="30"/>
                    <a:pt x="9" y="31"/>
                    <a:pt x="6" y="32"/>
                  </a:cubicBezTo>
                  <a:lnTo>
                    <a:pt x="6" y="32"/>
                  </a:lnTo>
                  <a:lnTo>
                    <a:pt x="6" y="10"/>
                  </a:lnTo>
                  <a:lnTo>
                    <a:pt x="6" y="10"/>
                  </a:lnTo>
                  <a:cubicBezTo>
                    <a:pt x="7" y="10"/>
                    <a:pt x="9" y="9"/>
                    <a:pt x="10" y="9"/>
                  </a:cubicBezTo>
                  <a:cubicBezTo>
                    <a:pt x="14" y="8"/>
                    <a:pt x="10" y="6"/>
                    <a:pt x="10" y="5"/>
                  </a:cubicBezTo>
                  <a:cubicBezTo>
                    <a:pt x="10" y="4"/>
                    <a:pt x="11" y="2"/>
                    <a:pt x="12" y="2"/>
                  </a:cubicBezTo>
                  <a:cubicBezTo>
                    <a:pt x="17" y="2"/>
                    <a:pt x="17" y="6"/>
                    <a:pt x="19" y="6"/>
                  </a:cubicBezTo>
                  <a:cubicBezTo>
                    <a:pt x="19" y="7"/>
                    <a:pt x="20" y="8"/>
                    <a:pt x="22" y="9"/>
                  </a:cubicBezTo>
                  <a:cubicBezTo>
                    <a:pt x="24" y="9"/>
                    <a:pt x="23" y="5"/>
                    <a:pt x="27" y="6"/>
                  </a:cubicBez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3" name=""/>
            <p:cNvSpPr/>
            <p:nvPr/>
          </p:nvSpPr>
          <p:spPr>
            <a:xfrm>
              <a:off x="4701240" y="4171320"/>
              <a:ext cx="1180440" cy="1132200"/>
            </a:xfrm>
            <a:custGeom>
              <a:avLst/>
              <a:gdLst/>
              <a:ahLst/>
              <a:rect l="l" t="t" r="r" b="b"/>
              <a:pathLst>
                <a:path w="177" h="170">
                  <a:moveTo>
                    <a:pt x="177" y="89"/>
                  </a:moveTo>
                  <a:cubicBezTo>
                    <a:pt x="173" y="88"/>
                    <a:pt x="174" y="92"/>
                    <a:pt x="172" y="92"/>
                  </a:cubicBezTo>
                  <a:cubicBezTo>
                    <a:pt x="170" y="91"/>
                    <a:pt x="169" y="90"/>
                    <a:pt x="169" y="89"/>
                  </a:cubicBezTo>
                  <a:cubicBezTo>
                    <a:pt x="167" y="89"/>
                    <a:pt x="167" y="85"/>
                    <a:pt x="162" y="85"/>
                  </a:cubicBezTo>
                  <a:cubicBezTo>
                    <a:pt x="161" y="85"/>
                    <a:pt x="160" y="87"/>
                    <a:pt x="160" y="88"/>
                  </a:cubicBezTo>
                  <a:cubicBezTo>
                    <a:pt x="160" y="89"/>
                    <a:pt x="164" y="91"/>
                    <a:pt x="160" y="92"/>
                  </a:cubicBezTo>
                  <a:cubicBezTo>
                    <a:pt x="159" y="92"/>
                    <a:pt x="157" y="93"/>
                    <a:pt x="156" y="93"/>
                  </a:cubicBezTo>
                  <a:lnTo>
                    <a:pt x="156" y="93"/>
                  </a:lnTo>
                  <a:lnTo>
                    <a:pt x="156" y="115"/>
                  </a:lnTo>
                  <a:lnTo>
                    <a:pt x="156" y="115"/>
                  </a:lnTo>
                  <a:cubicBezTo>
                    <a:pt x="159" y="114"/>
                    <a:pt x="157" y="113"/>
                    <a:pt x="159" y="114"/>
                  </a:cubicBezTo>
                  <a:cubicBezTo>
                    <a:pt x="162" y="114"/>
                    <a:pt x="163" y="119"/>
                    <a:pt x="167" y="118"/>
                  </a:cubicBezTo>
                  <a:cubicBezTo>
                    <a:pt x="167" y="119"/>
                    <a:pt x="168" y="123"/>
                    <a:pt x="168" y="123"/>
                  </a:cubicBezTo>
                  <a:cubicBezTo>
                    <a:pt x="168" y="124"/>
                    <a:pt x="160" y="126"/>
                    <a:pt x="160" y="128"/>
                  </a:cubicBezTo>
                  <a:cubicBezTo>
                    <a:pt x="161" y="130"/>
                    <a:pt x="158" y="130"/>
                    <a:pt x="158" y="131"/>
                  </a:cubicBezTo>
                  <a:cubicBezTo>
                    <a:pt x="158" y="136"/>
                    <a:pt x="163" y="135"/>
                    <a:pt x="163" y="140"/>
                  </a:cubicBezTo>
                  <a:cubicBezTo>
                    <a:pt x="163" y="143"/>
                    <a:pt x="163" y="145"/>
                    <a:pt x="162" y="146"/>
                  </a:cubicBezTo>
                  <a:cubicBezTo>
                    <a:pt x="160" y="149"/>
                    <a:pt x="159" y="149"/>
                    <a:pt x="157" y="150"/>
                  </a:cubicBezTo>
                  <a:cubicBezTo>
                    <a:pt x="155" y="151"/>
                    <a:pt x="154" y="153"/>
                    <a:pt x="151" y="153"/>
                  </a:cubicBezTo>
                  <a:cubicBezTo>
                    <a:pt x="150" y="154"/>
                    <a:pt x="153" y="155"/>
                    <a:pt x="154" y="155"/>
                  </a:cubicBezTo>
                  <a:cubicBezTo>
                    <a:pt x="154" y="157"/>
                    <a:pt x="156" y="157"/>
                    <a:pt x="156" y="157"/>
                  </a:cubicBezTo>
                  <a:cubicBezTo>
                    <a:pt x="157" y="157"/>
                    <a:pt x="158" y="160"/>
                    <a:pt x="158" y="161"/>
                  </a:cubicBezTo>
                  <a:cubicBezTo>
                    <a:pt x="158" y="165"/>
                    <a:pt x="160" y="165"/>
                    <a:pt x="159" y="170"/>
                  </a:cubicBezTo>
                  <a:cubicBezTo>
                    <a:pt x="158" y="169"/>
                    <a:pt x="158" y="166"/>
                    <a:pt x="157" y="163"/>
                  </a:cubicBezTo>
                  <a:cubicBezTo>
                    <a:pt x="156" y="158"/>
                    <a:pt x="147" y="154"/>
                    <a:pt x="147" y="153"/>
                  </a:cubicBezTo>
                  <a:cubicBezTo>
                    <a:pt x="146" y="149"/>
                    <a:pt x="151" y="149"/>
                    <a:pt x="147" y="144"/>
                  </a:cubicBezTo>
                  <a:cubicBezTo>
                    <a:pt x="147" y="143"/>
                    <a:pt x="146" y="142"/>
                    <a:pt x="145" y="141"/>
                  </a:cubicBezTo>
                  <a:cubicBezTo>
                    <a:pt x="145" y="141"/>
                    <a:pt x="146" y="140"/>
                    <a:pt x="146" y="140"/>
                  </a:cubicBezTo>
                  <a:cubicBezTo>
                    <a:pt x="146" y="139"/>
                    <a:pt x="141" y="139"/>
                    <a:pt x="140" y="138"/>
                  </a:cubicBezTo>
                  <a:cubicBezTo>
                    <a:pt x="138" y="137"/>
                    <a:pt x="136" y="136"/>
                    <a:pt x="136" y="135"/>
                  </a:cubicBezTo>
                  <a:cubicBezTo>
                    <a:pt x="137" y="132"/>
                    <a:pt x="134" y="133"/>
                    <a:pt x="128" y="135"/>
                  </a:cubicBezTo>
                  <a:cubicBezTo>
                    <a:pt x="129" y="137"/>
                    <a:pt x="131" y="136"/>
                    <a:pt x="132" y="140"/>
                  </a:cubicBezTo>
                  <a:cubicBezTo>
                    <a:pt x="135" y="141"/>
                    <a:pt x="137" y="142"/>
                    <a:pt x="139" y="144"/>
                  </a:cubicBezTo>
                  <a:cubicBezTo>
                    <a:pt x="141" y="147"/>
                    <a:pt x="139" y="149"/>
                    <a:pt x="139" y="152"/>
                  </a:cubicBezTo>
                  <a:cubicBezTo>
                    <a:pt x="139" y="152"/>
                    <a:pt x="137" y="152"/>
                    <a:pt x="137" y="152"/>
                  </a:cubicBezTo>
                  <a:cubicBezTo>
                    <a:pt x="132" y="152"/>
                    <a:pt x="130" y="147"/>
                    <a:pt x="127" y="148"/>
                  </a:cubicBezTo>
                  <a:cubicBezTo>
                    <a:pt x="122" y="150"/>
                    <a:pt x="117" y="140"/>
                    <a:pt x="115" y="140"/>
                  </a:cubicBezTo>
                  <a:cubicBezTo>
                    <a:pt x="115" y="139"/>
                    <a:pt x="116" y="137"/>
                    <a:pt x="117" y="136"/>
                  </a:cubicBezTo>
                  <a:cubicBezTo>
                    <a:pt x="119" y="134"/>
                    <a:pt x="120" y="136"/>
                    <a:pt x="120" y="134"/>
                  </a:cubicBezTo>
                  <a:cubicBezTo>
                    <a:pt x="120" y="133"/>
                    <a:pt x="120" y="130"/>
                    <a:pt x="124" y="130"/>
                  </a:cubicBezTo>
                  <a:cubicBezTo>
                    <a:pt x="125" y="131"/>
                    <a:pt x="119" y="130"/>
                    <a:pt x="122" y="129"/>
                  </a:cubicBezTo>
                  <a:cubicBezTo>
                    <a:pt x="124" y="128"/>
                    <a:pt x="121" y="121"/>
                    <a:pt x="121" y="120"/>
                  </a:cubicBezTo>
                  <a:cubicBezTo>
                    <a:pt x="121" y="115"/>
                    <a:pt x="108" y="105"/>
                    <a:pt x="104" y="103"/>
                  </a:cubicBezTo>
                  <a:cubicBezTo>
                    <a:pt x="99" y="100"/>
                    <a:pt x="96" y="100"/>
                    <a:pt x="93" y="99"/>
                  </a:cubicBezTo>
                  <a:cubicBezTo>
                    <a:pt x="90" y="98"/>
                    <a:pt x="96" y="93"/>
                    <a:pt x="81" y="92"/>
                  </a:cubicBezTo>
                  <a:cubicBezTo>
                    <a:pt x="81" y="92"/>
                    <a:pt x="76" y="91"/>
                    <a:pt x="75" y="91"/>
                  </a:cubicBezTo>
                  <a:cubicBezTo>
                    <a:pt x="73" y="91"/>
                    <a:pt x="65" y="87"/>
                    <a:pt x="65" y="83"/>
                  </a:cubicBezTo>
                  <a:cubicBezTo>
                    <a:pt x="65" y="80"/>
                    <a:pt x="68" y="81"/>
                    <a:pt x="68" y="78"/>
                  </a:cubicBezTo>
                  <a:cubicBezTo>
                    <a:pt x="68" y="75"/>
                    <a:pt x="64" y="72"/>
                    <a:pt x="63" y="71"/>
                  </a:cubicBezTo>
                  <a:cubicBezTo>
                    <a:pt x="64" y="66"/>
                    <a:pt x="58" y="68"/>
                    <a:pt x="53" y="64"/>
                  </a:cubicBezTo>
                  <a:cubicBezTo>
                    <a:pt x="49" y="60"/>
                    <a:pt x="48" y="59"/>
                    <a:pt x="44" y="57"/>
                  </a:cubicBezTo>
                  <a:cubicBezTo>
                    <a:pt x="42" y="57"/>
                    <a:pt x="40" y="57"/>
                    <a:pt x="39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7" y="55"/>
                    <a:pt x="37" y="51"/>
                    <a:pt x="35" y="52"/>
                  </a:cubicBezTo>
                  <a:cubicBezTo>
                    <a:pt x="34" y="51"/>
                    <a:pt x="36" y="55"/>
                    <a:pt x="36" y="60"/>
                  </a:cubicBezTo>
                  <a:cubicBezTo>
                    <a:pt x="36" y="61"/>
                    <a:pt x="42" y="68"/>
                    <a:pt x="49" y="68"/>
                  </a:cubicBezTo>
                  <a:cubicBezTo>
                    <a:pt x="51" y="69"/>
                    <a:pt x="52" y="68"/>
                    <a:pt x="53" y="69"/>
                  </a:cubicBezTo>
                  <a:cubicBezTo>
                    <a:pt x="54" y="71"/>
                    <a:pt x="54" y="72"/>
                    <a:pt x="56" y="72"/>
                  </a:cubicBezTo>
                  <a:cubicBezTo>
                    <a:pt x="55" y="74"/>
                    <a:pt x="52" y="79"/>
                    <a:pt x="51" y="79"/>
                  </a:cubicBezTo>
                  <a:cubicBezTo>
                    <a:pt x="48" y="78"/>
                    <a:pt x="48" y="80"/>
                    <a:pt x="49" y="81"/>
                  </a:cubicBezTo>
                  <a:cubicBezTo>
                    <a:pt x="49" y="82"/>
                    <a:pt x="46" y="83"/>
                    <a:pt x="45" y="84"/>
                  </a:cubicBezTo>
                  <a:cubicBezTo>
                    <a:pt x="44" y="86"/>
                    <a:pt x="44" y="89"/>
                    <a:pt x="42" y="89"/>
                  </a:cubicBezTo>
                  <a:cubicBezTo>
                    <a:pt x="40" y="86"/>
                    <a:pt x="41" y="86"/>
                    <a:pt x="38" y="82"/>
                  </a:cubicBezTo>
                  <a:cubicBezTo>
                    <a:pt x="37" y="79"/>
                    <a:pt x="32" y="73"/>
                    <a:pt x="22" y="72"/>
                  </a:cubicBezTo>
                  <a:cubicBezTo>
                    <a:pt x="9" y="71"/>
                    <a:pt x="13" y="67"/>
                    <a:pt x="12" y="66"/>
                  </a:cubicBezTo>
                  <a:cubicBezTo>
                    <a:pt x="9" y="64"/>
                    <a:pt x="8" y="60"/>
                    <a:pt x="6" y="56"/>
                  </a:cubicBezTo>
                  <a:cubicBezTo>
                    <a:pt x="5" y="54"/>
                    <a:pt x="3" y="50"/>
                    <a:pt x="5" y="49"/>
                  </a:cubicBezTo>
                  <a:cubicBezTo>
                    <a:pt x="6" y="47"/>
                    <a:pt x="3" y="48"/>
                    <a:pt x="3" y="46"/>
                  </a:cubicBezTo>
                  <a:cubicBezTo>
                    <a:pt x="3" y="46"/>
                    <a:pt x="8" y="43"/>
                    <a:pt x="8" y="41"/>
                  </a:cubicBezTo>
                  <a:cubicBezTo>
                    <a:pt x="2" y="35"/>
                    <a:pt x="12" y="37"/>
                    <a:pt x="15" y="33"/>
                  </a:cubicBezTo>
                  <a:cubicBezTo>
                    <a:pt x="17" y="29"/>
                    <a:pt x="11" y="36"/>
                    <a:pt x="14" y="28"/>
                  </a:cubicBezTo>
                  <a:cubicBezTo>
                    <a:pt x="14" y="27"/>
                    <a:pt x="14" y="23"/>
                    <a:pt x="12" y="23"/>
                  </a:cubicBezTo>
                  <a:cubicBezTo>
                    <a:pt x="10" y="22"/>
                    <a:pt x="7" y="24"/>
                    <a:pt x="7" y="21"/>
                  </a:cubicBezTo>
                  <a:cubicBezTo>
                    <a:pt x="5" y="21"/>
                    <a:pt x="4" y="18"/>
                    <a:pt x="0" y="18"/>
                  </a:cubicBezTo>
                  <a:cubicBezTo>
                    <a:pt x="0" y="17"/>
                    <a:pt x="1" y="16"/>
                    <a:pt x="3" y="16"/>
                  </a:cubicBezTo>
                  <a:cubicBezTo>
                    <a:pt x="5" y="17"/>
                    <a:pt x="3" y="13"/>
                    <a:pt x="5" y="15"/>
                  </a:cubicBezTo>
                  <a:cubicBezTo>
                    <a:pt x="6" y="16"/>
                    <a:pt x="5" y="16"/>
                    <a:pt x="7" y="17"/>
                  </a:cubicBezTo>
                  <a:cubicBezTo>
                    <a:pt x="9" y="15"/>
                    <a:pt x="12" y="16"/>
                    <a:pt x="12" y="16"/>
                  </a:cubicBezTo>
                  <a:cubicBezTo>
                    <a:pt x="14" y="15"/>
                    <a:pt x="11" y="14"/>
                    <a:pt x="11" y="11"/>
                  </a:cubicBezTo>
                  <a:cubicBezTo>
                    <a:pt x="12" y="11"/>
                    <a:pt x="13" y="11"/>
                    <a:pt x="14" y="10"/>
                  </a:cubicBezTo>
                  <a:cubicBezTo>
                    <a:pt x="14" y="9"/>
                    <a:pt x="13" y="9"/>
                    <a:pt x="12" y="8"/>
                  </a:cubicBezTo>
                  <a:cubicBezTo>
                    <a:pt x="12" y="8"/>
                    <a:pt x="15" y="6"/>
                    <a:pt x="15" y="3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0" y="0"/>
                    <a:pt x="23" y="3"/>
                    <a:pt x="24" y="4"/>
                  </a:cubicBezTo>
                  <a:cubicBezTo>
                    <a:pt x="27" y="6"/>
                    <a:pt x="28" y="4"/>
                    <a:pt x="32" y="6"/>
                  </a:cubicBezTo>
                  <a:cubicBezTo>
                    <a:pt x="34" y="7"/>
                    <a:pt x="37" y="7"/>
                    <a:pt x="38" y="8"/>
                  </a:cubicBezTo>
                  <a:cubicBezTo>
                    <a:pt x="41" y="11"/>
                    <a:pt x="50" y="14"/>
                    <a:pt x="52" y="14"/>
                  </a:cubicBezTo>
                  <a:cubicBezTo>
                    <a:pt x="56" y="15"/>
                    <a:pt x="56" y="12"/>
                    <a:pt x="59" y="11"/>
                  </a:cubicBezTo>
                  <a:cubicBezTo>
                    <a:pt x="63" y="10"/>
                    <a:pt x="64" y="8"/>
                    <a:pt x="66" y="8"/>
                  </a:cubicBezTo>
                  <a:cubicBezTo>
                    <a:pt x="66" y="8"/>
                    <a:pt x="68" y="11"/>
                    <a:pt x="70" y="9"/>
                  </a:cubicBezTo>
                  <a:cubicBezTo>
                    <a:pt x="71" y="8"/>
                    <a:pt x="72" y="11"/>
                    <a:pt x="74" y="11"/>
                  </a:cubicBezTo>
                  <a:cubicBezTo>
                    <a:pt x="76" y="12"/>
                    <a:pt x="77" y="13"/>
                    <a:pt x="78" y="14"/>
                  </a:cubicBezTo>
                  <a:cubicBezTo>
                    <a:pt x="80" y="13"/>
                    <a:pt x="81" y="13"/>
                    <a:pt x="82" y="13"/>
                  </a:cubicBezTo>
                  <a:cubicBezTo>
                    <a:pt x="83" y="13"/>
                    <a:pt x="82" y="16"/>
                    <a:pt x="84" y="16"/>
                  </a:cubicBezTo>
                  <a:cubicBezTo>
                    <a:pt x="86" y="16"/>
                    <a:pt x="90" y="18"/>
                    <a:pt x="89" y="18"/>
                  </a:cubicBezTo>
                  <a:cubicBezTo>
                    <a:pt x="90" y="20"/>
                    <a:pt x="89" y="20"/>
                    <a:pt x="89" y="22"/>
                  </a:cubicBezTo>
                  <a:cubicBezTo>
                    <a:pt x="89" y="22"/>
                    <a:pt x="94" y="23"/>
                    <a:pt x="97" y="25"/>
                  </a:cubicBezTo>
                  <a:cubicBezTo>
                    <a:pt x="98" y="25"/>
                    <a:pt x="99" y="23"/>
                    <a:pt x="99" y="23"/>
                  </a:cubicBezTo>
                  <a:cubicBezTo>
                    <a:pt x="102" y="23"/>
                    <a:pt x="104" y="29"/>
                    <a:pt x="109" y="26"/>
                  </a:cubicBezTo>
                  <a:cubicBezTo>
                    <a:pt x="116" y="22"/>
                    <a:pt x="119" y="25"/>
                    <a:pt x="119" y="22"/>
                  </a:cubicBezTo>
                  <a:cubicBezTo>
                    <a:pt x="119" y="20"/>
                    <a:pt x="118" y="18"/>
                    <a:pt x="118" y="16"/>
                  </a:cubicBezTo>
                  <a:cubicBezTo>
                    <a:pt x="121" y="16"/>
                    <a:pt x="123" y="20"/>
                    <a:pt x="123" y="22"/>
                  </a:cubicBezTo>
                  <a:lnTo>
                    <a:pt x="123" y="22"/>
                  </a:lnTo>
                  <a:lnTo>
                    <a:pt x="121" y="22"/>
                  </a:lnTo>
                  <a:lnTo>
                    <a:pt x="121" y="22"/>
                  </a:lnTo>
                  <a:cubicBezTo>
                    <a:pt x="120" y="22"/>
                    <a:pt x="121" y="25"/>
                    <a:pt x="121" y="25"/>
                  </a:cubicBezTo>
                  <a:cubicBezTo>
                    <a:pt x="123" y="28"/>
                    <a:pt x="121" y="26"/>
                    <a:pt x="124" y="26"/>
                  </a:cubicBezTo>
                  <a:cubicBezTo>
                    <a:pt x="124" y="32"/>
                    <a:pt x="133" y="46"/>
                    <a:pt x="140" y="55"/>
                  </a:cubicBezTo>
                  <a:cubicBezTo>
                    <a:pt x="144" y="60"/>
                    <a:pt x="149" y="64"/>
                    <a:pt x="153" y="68"/>
                  </a:cubicBezTo>
                  <a:cubicBezTo>
                    <a:pt x="157" y="72"/>
                    <a:pt x="161" y="79"/>
                    <a:pt x="163" y="79"/>
                  </a:cubicBezTo>
                  <a:cubicBezTo>
                    <a:pt x="165" y="79"/>
                    <a:pt x="164" y="83"/>
                    <a:pt x="167" y="84"/>
                  </a:cubicBezTo>
                  <a:cubicBezTo>
                    <a:pt x="169" y="85"/>
                    <a:pt x="173" y="83"/>
                    <a:pt x="175" y="87"/>
                  </a:cubicBezTo>
                  <a:cubicBezTo>
                    <a:pt x="175" y="87"/>
                    <a:pt x="176" y="88"/>
                    <a:pt x="177" y="89"/>
                  </a:cubicBezTo>
                  <a:lnTo>
                    <a:pt x="177" y="89"/>
                  </a:lnTo>
                  <a:lnTo>
                    <a:pt x="177" y="89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4" name=""/>
            <p:cNvSpPr/>
            <p:nvPr/>
          </p:nvSpPr>
          <p:spPr>
            <a:xfrm>
              <a:off x="4100760" y="2826360"/>
              <a:ext cx="1572840" cy="1537200"/>
            </a:xfrm>
            <a:custGeom>
              <a:avLst/>
              <a:gdLst/>
              <a:ahLst/>
              <a:rect l="l" t="t" r="r" b="b"/>
              <a:pathLst>
                <a:path w="236" h="231">
                  <a:moveTo>
                    <a:pt x="208" y="218"/>
                  </a:moveTo>
                  <a:cubicBezTo>
                    <a:pt x="208" y="220"/>
                    <a:pt x="209" y="222"/>
                    <a:pt x="209" y="224"/>
                  </a:cubicBezTo>
                  <a:cubicBezTo>
                    <a:pt x="209" y="227"/>
                    <a:pt x="206" y="224"/>
                    <a:pt x="199" y="228"/>
                  </a:cubicBezTo>
                  <a:cubicBezTo>
                    <a:pt x="194" y="231"/>
                    <a:pt x="192" y="225"/>
                    <a:pt x="189" y="225"/>
                  </a:cubicBezTo>
                  <a:cubicBezTo>
                    <a:pt x="189" y="225"/>
                    <a:pt x="188" y="227"/>
                    <a:pt x="187" y="227"/>
                  </a:cubicBezTo>
                  <a:cubicBezTo>
                    <a:pt x="184" y="225"/>
                    <a:pt x="179" y="224"/>
                    <a:pt x="179" y="224"/>
                  </a:cubicBezTo>
                  <a:cubicBezTo>
                    <a:pt x="179" y="222"/>
                    <a:pt x="180" y="222"/>
                    <a:pt x="179" y="220"/>
                  </a:cubicBezTo>
                  <a:cubicBezTo>
                    <a:pt x="180" y="220"/>
                    <a:pt x="176" y="218"/>
                    <a:pt x="174" y="218"/>
                  </a:cubicBezTo>
                  <a:cubicBezTo>
                    <a:pt x="172" y="218"/>
                    <a:pt x="173" y="215"/>
                    <a:pt x="172" y="215"/>
                  </a:cubicBezTo>
                  <a:cubicBezTo>
                    <a:pt x="171" y="215"/>
                    <a:pt x="170" y="215"/>
                    <a:pt x="168" y="216"/>
                  </a:cubicBezTo>
                  <a:cubicBezTo>
                    <a:pt x="167" y="215"/>
                    <a:pt x="166" y="214"/>
                    <a:pt x="164" y="213"/>
                  </a:cubicBezTo>
                  <a:cubicBezTo>
                    <a:pt x="162" y="213"/>
                    <a:pt x="161" y="210"/>
                    <a:pt x="160" y="211"/>
                  </a:cubicBezTo>
                  <a:cubicBezTo>
                    <a:pt x="158" y="213"/>
                    <a:pt x="156" y="210"/>
                    <a:pt x="156" y="210"/>
                  </a:cubicBezTo>
                  <a:cubicBezTo>
                    <a:pt x="154" y="210"/>
                    <a:pt x="153" y="212"/>
                    <a:pt x="149" y="213"/>
                  </a:cubicBezTo>
                  <a:cubicBezTo>
                    <a:pt x="146" y="214"/>
                    <a:pt x="146" y="217"/>
                    <a:pt x="142" y="216"/>
                  </a:cubicBezTo>
                  <a:cubicBezTo>
                    <a:pt x="140" y="216"/>
                    <a:pt x="131" y="213"/>
                    <a:pt x="128" y="210"/>
                  </a:cubicBezTo>
                  <a:cubicBezTo>
                    <a:pt x="127" y="209"/>
                    <a:pt x="124" y="209"/>
                    <a:pt x="122" y="208"/>
                  </a:cubicBezTo>
                  <a:cubicBezTo>
                    <a:pt x="118" y="206"/>
                    <a:pt x="117" y="208"/>
                    <a:pt x="114" y="206"/>
                  </a:cubicBezTo>
                  <a:cubicBezTo>
                    <a:pt x="113" y="205"/>
                    <a:pt x="110" y="202"/>
                    <a:pt x="107" y="202"/>
                  </a:cubicBezTo>
                  <a:cubicBezTo>
                    <a:pt x="106" y="202"/>
                    <a:pt x="105" y="202"/>
                    <a:pt x="105" y="205"/>
                  </a:cubicBezTo>
                  <a:cubicBezTo>
                    <a:pt x="105" y="208"/>
                    <a:pt x="102" y="210"/>
                    <a:pt x="102" y="210"/>
                  </a:cubicBezTo>
                  <a:cubicBezTo>
                    <a:pt x="100" y="210"/>
                    <a:pt x="97" y="209"/>
                    <a:pt x="97" y="206"/>
                  </a:cubicBezTo>
                  <a:cubicBezTo>
                    <a:pt x="97" y="204"/>
                    <a:pt x="90" y="199"/>
                    <a:pt x="89" y="198"/>
                  </a:cubicBezTo>
                  <a:cubicBezTo>
                    <a:pt x="86" y="195"/>
                    <a:pt x="81" y="189"/>
                    <a:pt x="79" y="188"/>
                  </a:cubicBezTo>
                  <a:cubicBezTo>
                    <a:pt x="78" y="187"/>
                    <a:pt x="73" y="182"/>
                    <a:pt x="70" y="182"/>
                  </a:cubicBezTo>
                  <a:cubicBezTo>
                    <a:pt x="67" y="182"/>
                    <a:pt x="69" y="177"/>
                    <a:pt x="66" y="176"/>
                  </a:cubicBezTo>
                  <a:cubicBezTo>
                    <a:pt x="58" y="174"/>
                    <a:pt x="54" y="162"/>
                    <a:pt x="49" y="155"/>
                  </a:cubicBezTo>
                  <a:cubicBezTo>
                    <a:pt x="46" y="146"/>
                    <a:pt x="39" y="146"/>
                    <a:pt x="33" y="140"/>
                  </a:cubicBezTo>
                  <a:cubicBezTo>
                    <a:pt x="31" y="139"/>
                    <a:pt x="23" y="136"/>
                    <a:pt x="28" y="135"/>
                  </a:cubicBezTo>
                  <a:cubicBezTo>
                    <a:pt x="23" y="131"/>
                    <a:pt x="18" y="127"/>
                    <a:pt x="17" y="127"/>
                  </a:cubicBezTo>
                  <a:cubicBezTo>
                    <a:pt x="16" y="128"/>
                    <a:pt x="15" y="123"/>
                    <a:pt x="13" y="122"/>
                  </a:cubicBezTo>
                  <a:cubicBezTo>
                    <a:pt x="10" y="120"/>
                    <a:pt x="12" y="118"/>
                    <a:pt x="10" y="117"/>
                  </a:cubicBezTo>
                  <a:cubicBezTo>
                    <a:pt x="9" y="117"/>
                    <a:pt x="8" y="119"/>
                    <a:pt x="5" y="115"/>
                  </a:cubicBezTo>
                  <a:cubicBezTo>
                    <a:pt x="3" y="113"/>
                    <a:pt x="0" y="113"/>
                    <a:pt x="0" y="111"/>
                  </a:cubicBezTo>
                  <a:cubicBezTo>
                    <a:pt x="0" y="108"/>
                    <a:pt x="2" y="108"/>
                    <a:pt x="3" y="106"/>
                  </a:cubicBezTo>
                  <a:cubicBezTo>
                    <a:pt x="5" y="106"/>
                    <a:pt x="5" y="102"/>
                    <a:pt x="6" y="103"/>
                  </a:cubicBezTo>
                  <a:cubicBezTo>
                    <a:pt x="8" y="104"/>
                    <a:pt x="9" y="107"/>
                    <a:pt x="11" y="107"/>
                  </a:cubicBezTo>
                  <a:cubicBezTo>
                    <a:pt x="11" y="109"/>
                    <a:pt x="11" y="110"/>
                    <a:pt x="13" y="111"/>
                  </a:cubicBezTo>
                  <a:cubicBezTo>
                    <a:pt x="13" y="111"/>
                    <a:pt x="15" y="113"/>
                    <a:pt x="16" y="112"/>
                  </a:cubicBezTo>
                  <a:cubicBezTo>
                    <a:pt x="20" y="112"/>
                    <a:pt x="17" y="110"/>
                    <a:pt x="16" y="110"/>
                  </a:cubicBezTo>
                  <a:cubicBezTo>
                    <a:pt x="17" y="107"/>
                    <a:pt x="19" y="108"/>
                    <a:pt x="20" y="107"/>
                  </a:cubicBezTo>
                  <a:cubicBezTo>
                    <a:pt x="23" y="106"/>
                    <a:pt x="26" y="106"/>
                    <a:pt x="28" y="106"/>
                  </a:cubicBezTo>
                  <a:cubicBezTo>
                    <a:pt x="30" y="106"/>
                    <a:pt x="33" y="108"/>
                    <a:pt x="34" y="106"/>
                  </a:cubicBezTo>
                  <a:cubicBezTo>
                    <a:pt x="36" y="104"/>
                    <a:pt x="37" y="104"/>
                    <a:pt x="38" y="103"/>
                  </a:cubicBezTo>
                  <a:cubicBezTo>
                    <a:pt x="41" y="101"/>
                    <a:pt x="40" y="98"/>
                    <a:pt x="40" y="96"/>
                  </a:cubicBezTo>
                  <a:cubicBezTo>
                    <a:pt x="40" y="93"/>
                    <a:pt x="42" y="91"/>
                    <a:pt x="45" y="91"/>
                  </a:cubicBezTo>
                  <a:cubicBezTo>
                    <a:pt x="47" y="91"/>
                    <a:pt x="47" y="93"/>
                    <a:pt x="49" y="93"/>
                  </a:cubicBezTo>
                  <a:cubicBezTo>
                    <a:pt x="55" y="88"/>
                    <a:pt x="48" y="87"/>
                    <a:pt x="51" y="83"/>
                  </a:cubicBezTo>
                  <a:cubicBezTo>
                    <a:pt x="48" y="82"/>
                    <a:pt x="50" y="81"/>
                    <a:pt x="50" y="78"/>
                  </a:cubicBezTo>
                  <a:cubicBezTo>
                    <a:pt x="50" y="77"/>
                    <a:pt x="49" y="76"/>
                    <a:pt x="48" y="75"/>
                  </a:cubicBezTo>
                  <a:cubicBezTo>
                    <a:pt x="49" y="75"/>
                    <a:pt x="49" y="74"/>
                    <a:pt x="49" y="73"/>
                  </a:cubicBezTo>
                  <a:cubicBezTo>
                    <a:pt x="49" y="71"/>
                    <a:pt x="48" y="70"/>
                    <a:pt x="48" y="69"/>
                  </a:cubicBezTo>
                  <a:cubicBezTo>
                    <a:pt x="48" y="67"/>
                    <a:pt x="49" y="66"/>
                    <a:pt x="50" y="66"/>
                  </a:cubicBezTo>
                  <a:cubicBezTo>
                    <a:pt x="52" y="66"/>
                    <a:pt x="52" y="66"/>
                    <a:pt x="54" y="66"/>
                  </a:cubicBezTo>
                  <a:cubicBezTo>
                    <a:pt x="56" y="66"/>
                    <a:pt x="56" y="65"/>
                    <a:pt x="58" y="65"/>
                  </a:cubicBezTo>
                  <a:cubicBezTo>
                    <a:pt x="62" y="65"/>
                    <a:pt x="61" y="67"/>
                    <a:pt x="64" y="66"/>
                  </a:cubicBezTo>
                  <a:cubicBezTo>
                    <a:pt x="65" y="66"/>
                    <a:pt x="65" y="66"/>
                    <a:pt x="67" y="66"/>
                  </a:cubicBezTo>
                  <a:cubicBezTo>
                    <a:pt x="73" y="66"/>
                    <a:pt x="71" y="66"/>
                    <a:pt x="72" y="63"/>
                  </a:cubicBezTo>
                  <a:cubicBezTo>
                    <a:pt x="73" y="62"/>
                    <a:pt x="76" y="60"/>
                    <a:pt x="79" y="56"/>
                  </a:cubicBezTo>
                  <a:cubicBezTo>
                    <a:pt x="81" y="52"/>
                    <a:pt x="81" y="51"/>
                    <a:pt x="85" y="50"/>
                  </a:cubicBezTo>
                  <a:cubicBezTo>
                    <a:pt x="88" y="49"/>
                    <a:pt x="87" y="53"/>
                    <a:pt x="86" y="53"/>
                  </a:cubicBezTo>
                  <a:cubicBezTo>
                    <a:pt x="89" y="56"/>
                    <a:pt x="92" y="59"/>
                    <a:pt x="94" y="58"/>
                  </a:cubicBezTo>
                  <a:cubicBezTo>
                    <a:pt x="95" y="58"/>
                    <a:pt x="96" y="61"/>
                    <a:pt x="98" y="62"/>
                  </a:cubicBezTo>
                  <a:lnTo>
                    <a:pt x="98" y="62"/>
                  </a:lnTo>
                  <a:lnTo>
                    <a:pt x="101" y="63"/>
                  </a:lnTo>
                  <a:lnTo>
                    <a:pt x="101" y="63"/>
                  </a:lnTo>
                  <a:cubicBezTo>
                    <a:pt x="102" y="62"/>
                    <a:pt x="101" y="60"/>
                    <a:pt x="101" y="58"/>
                  </a:cubicBezTo>
                  <a:cubicBezTo>
                    <a:pt x="101" y="53"/>
                    <a:pt x="104" y="56"/>
                    <a:pt x="105" y="56"/>
                  </a:cubicBezTo>
                  <a:cubicBezTo>
                    <a:pt x="106" y="57"/>
                    <a:pt x="108" y="51"/>
                    <a:pt x="111" y="52"/>
                  </a:cubicBezTo>
                  <a:cubicBezTo>
                    <a:pt x="114" y="52"/>
                    <a:pt x="112" y="49"/>
                    <a:pt x="115" y="49"/>
                  </a:cubicBezTo>
                  <a:cubicBezTo>
                    <a:pt x="119" y="48"/>
                    <a:pt x="118" y="41"/>
                    <a:pt x="124" y="38"/>
                  </a:cubicBezTo>
                  <a:cubicBezTo>
                    <a:pt x="127" y="37"/>
                    <a:pt x="129" y="40"/>
                    <a:pt x="130" y="37"/>
                  </a:cubicBezTo>
                  <a:cubicBezTo>
                    <a:pt x="132" y="36"/>
                    <a:pt x="129" y="35"/>
                    <a:pt x="129" y="32"/>
                  </a:cubicBezTo>
                  <a:cubicBezTo>
                    <a:pt x="129" y="32"/>
                    <a:pt x="130" y="29"/>
                    <a:pt x="132" y="29"/>
                  </a:cubicBezTo>
                  <a:cubicBezTo>
                    <a:pt x="132" y="28"/>
                    <a:pt x="131" y="23"/>
                    <a:pt x="131" y="23"/>
                  </a:cubicBezTo>
                  <a:cubicBezTo>
                    <a:pt x="133" y="23"/>
                    <a:pt x="134" y="25"/>
                    <a:pt x="135" y="25"/>
                  </a:cubicBezTo>
                  <a:cubicBezTo>
                    <a:pt x="136" y="25"/>
                    <a:pt x="136" y="23"/>
                    <a:pt x="138" y="23"/>
                  </a:cubicBezTo>
                  <a:cubicBezTo>
                    <a:pt x="137" y="19"/>
                    <a:pt x="138" y="21"/>
                    <a:pt x="138" y="17"/>
                  </a:cubicBezTo>
                  <a:cubicBezTo>
                    <a:pt x="138" y="14"/>
                    <a:pt x="142" y="16"/>
                    <a:pt x="143" y="12"/>
                  </a:cubicBezTo>
                  <a:cubicBezTo>
                    <a:pt x="145" y="10"/>
                    <a:pt x="149" y="11"/>
                    <a:pt x="149" y="11"/>
                  </a:cubicBezTo>
                  <a:cubicBezTo>
                    <a:pt x="152" y="12"/>
                    <a:pt x="152" y="19"/>
                    <a:pt x="158" y="19"/>
                  </a:cubicBezTo>
                  <a:cubicBezTo>
                    <a:pt x="163" y="18"/>
                    <a:pt x="165" y="23"/>
                    <a:pt x="166" y="21"/>
                  </a:cubicBezTo>
                  <a:cubicBezTo>
                    <a:pt x="169" y="22"/>
                    <a:pt x="172" y="17"/>
                    <a:pt x="172" y="17"/>
                  </a:cubicBezTo>
                  <a:cubicBezTo>
                    <a:pt x="175" y="20"/>
                    <a:pt x="174" y="18"/>
                    <a:pt x="177" y="19"/>
                  </a:cubicBezTo>
                  <a:cubicBezTo>
                    <a:pt x="179" y="18"/>
                    <a:pt x="175" y="14"/>
                    <a:pt x="177" y="14"/>
                  </a:cubicBezTo>
                  <a:cubicBezTo>
                    <a:pt x="179" y="14"/>
                    <a:pt x="180" y="16"/>
                    <a:pt x="182" y="16"/>
                  </a:cubicBezTo>
                  <a:cubicBezTo>
                    <a:pt x="183" y="16"/>
                    <a:pt x="185" y="16"/>
                    <a:pt x="185" y="15"/>
                  </a:cubicBezTo>
                  <a:cubicBezTo>
                    <a:pt x="185" y="15"/>
                    <a:pt x="184" y="12"/>
                    <a:pt x="186" y="12"/>
                  </a:cubicBezTo>
                  <a:lnTo>
                    <a:pt x="186" y="12"/>
                  </a:lnTo>
                  <a:lnTo>
                    <a:pt x="189" y="14"/>
                  </a:lnTo>
                  <a:lnTo>
                    <a:pt x="189" y="14"/>
                  </a:lnTo>
                  <a:cubicBezTo>
                    <a:pt x="189" y="15"/>
                    <a:pt x="192" y="15"/>
                    <a:pt x="192" y="15"/>
                  </a:cubicBezTo>
                  <a:cubicBezTo>
                    <a:pt x="195" y="15"/>
                    <a:pt x="194" y="12"/>
                    <a:pt x="196" y="12"/>
                  </a:cubicBezTo>
                  <a:cubicBezTo>
                    <a:pt x="197" y="12"/>
                    <a:pt x="197" y="12"/>
                    <a:pt x="199" y="12"/>
                  </a:cubicBezTo>
                  <a:cubicBezTo>
                    <a:pt x="199" y="12"/>
                    <a:pt x="201" y="12"/>
                    <a:pt x="201" y="11"/>
                  </a:cubicBezTo>
                  <a:cubicBezTo>
                    <a:pt x="205" y="11"/>
                    <a:pt x="204" y="8"/>
                    <a:pt x="205" y="8"/>
                  </a:cubicBezTo>
                  <a:cubicBezTo>
                    <a:pt x="208" y="6"/>
                    <a:pt x="207" y="8"/>
                    <a:pt x="210" y="7"/>
                  </a:cubicBezTo>
                  <a:cubicBezTo>
                    <a:pt x="214" y="6"/>
                    <a:pt x="214" y="4"/>
                    <a:pt x="216" y="2"/>
                  </a:cubicBezTo>
                  <a:cubicBezTo>
                    <a:pt x="216" y="3"/>
                    <a:pt x="218" y="2"/>
                    <a:pt x="220" y="2"/>
                  </a:cubicBezTo>
                  <a:cubicBezTo>
                    <a:pt x="220" y="2"/>
                    <a:pt x="222" y="1"/>
                    <a:pt x="223" y="0"/>
                  </a:cubicBezTo>
                  <a:cubicBezTo>
                    <a:pt x="224" y="1"/>
                    <a:pt x="225" y="1"/>
                    <a:pt x="228" y="1"/>
                  </a:cubicBezTo>
                  <a:cubicBezTo>
                    <a:pt x="228" y="2"/>
                    <a:pt x="230" y="1"/>
                    <a:pt x="230" y="2"/>
                  </a:cubicBezTo>
                  <a:cubicBezTo>
                    <a:pt x="232" y="2"/>
                    <a:pt x="233" y="2"/>
                    <a:pt x="235" y="2"/>
                  </a:cubicBezTo>
                  <a:cubicBezTo>
                    <a:pt x="236" y="3"/>
                    <a:pt x="233" y="3"/>
                    <a:pt x="231" y="5"/>
                  </a:cubicBezTo>
                  <a:cubicBezTo>
                    <a:pt x="229" y="7"/>
                    <a:pt x="228" y="11"/>
                    <a:pt x="227" y="13"/>
                  </a:cubicBezTo>
                  <a:cubicBezTo>
                    <a:pt x="225" y="12"/>
                    <a:pt x="229" y="7"/>
                    <a:pt x="226" y="7"/>
                  </a:cubicBezTo>
                  <a:cubicBezTo>
                    <a:pt x="225" y="6"/>
                    <a:pt x="224" y="9"/>
                    <a:pt x="223" y="10"/>
                  </a:cubicBezTo>
                  <a:cubicBezTo>
                    <a:pt x="219" y="12"/>
                    <a:pt x="222" y="12"/>
                    <a:pt x="223" y="16"/>
                  </a:cubicBezTo>
                  <a:cubicBezTo>
                    <a:pt x="226" y="17"/>
                    <a:pt x="224" y="12"/>
                    <a:pt x="227" y="14"/>
                  </a:cubicBezTo>
                  <a:cubicBezTo>
                    <a:pt x="227" y="25"/>
                    <a:pt x="233" y="26"/>
                    <a:pt x="232" y="38"/>
                  </a:cubicBezTo>
                  <a:cubicBezTo>
                    <a:pt x="232" y="42"/>
                    <a:pt x="231" y="42"/>
                    <a:pt x="230" y="42"/>
                  </a:cubicBezTo>
                  <a:lnTo>
                    <a:pt x="230" y="42"/>
                  </a:lnTo>
                  <a:lnTo>
                    <a:pt x="228" y="36"/>
                  </a:lnTo>
                  <a:lnTo>
                    <a:pt x="225" y="37"/>
                  </a:lnTo>
                  <a:lnTo>
                    <a:pt x="225" y="37"/>
                  </a:lnTo>
                  <a:cubicBezTo>
                    <a:pt x="227" y="39"/>
                    <a:pt x="225" y="40"/>
                    <a:pt x="225" y="41"/>
                  </a:cubicBezTo>
                  <a:cubicBezTo>
                    <a:pt x="227" y="42"/>
                    <a:pt x="231" y="42"/>
                    <a:pt x="229" y="45"/>
                  </a:cubicBezTo>
                  <a:cubicBezTo>
                    <a:pt x="227" y="50"/>
                    <a:pt x="220" y="58"/>
                    <a:pt x="220" y="58"/>
                  </a:cubicBezTo>
                  <a:cubicBezTo>
                    <a:pt x="219" y="55"/>
                    <a:pt x="215" y="56"/>
                    <a:pt x="215" y="56"/>
                  </a:cubicBezTo>
                  <a:cubicBezTo>
                    <a:pt x="215" y="56"/>
                    <a:pt x="214" y="57"/>
                    <a:pt x="217" y="58"/>
                  </a:cubicBezTo>
                  <a:cubicBezTo>
                    <a:pt x="219" y="59"/>
                    <a:pt x="214" y="62"/>
                    <a:pt x="219" y="59"/>
                  </a:cubicBezTo>
                  <a:lnTo>
                    <a:pt x="219" y="59"/>
                  </a:lnTo>
                  <a:lnTo>
                    <a:pt x="219" y="62"/>
                  </a:lnTo>
                  <a:lnTo>
                    <a:pt x="219" y="62"/>
                  </a:lnTo>
                  <a:cubicBezTo>
                    <a:pt x="216" y="66"/>
                    <a:pt x="218" y="70"/>
                    <a:pt x="216" y="74"/>
                  </a:cubicBezTo>
                  <a:lnTo>
                    <a:pt x="216" y="74"/>
                  </a:lnTo>
                  <a:lnTo>
                    <a:pt x="215" y="71"/>
                  </a:lnTo>
                  <a:lnTo>
                    <a:pt x="215" y="71"/>
                  </a:lnTo>
                  <a:cubicBezTo>
                    <a:pt x="214" y="71"/>
                    <a:pt x="213" y="71"/>
                    <a:pt x="213" y="73"/>
                  </a:cubicBezTo>
                  <a:lnTo>
                    <a:pt x="213" y="73"/>
                  </a:lnTo>
                  <a:lnTo>
                    <a:pt x="211" y="72"/>
                  </a:lnTo>
                  <a:lnTo>
                    <a:pt x="211" y="72"/>
                  </a:lnTo>
                  <a:cubicBezTo>
                    <a:pt x="210" y="74"/>
                    <a:pt x="215" y="72"/>
                    <a:pt x="212" y="77"/>
                  </a:cubicBezTo>
                  <a:cubicBezTo>
                    <a:pt x="214" y="79"/>
                    <a:pt x="215" y="75"/>
                    <a:pt x="216" y="76"/>
                  </a:cubicBezTo>
                  <a:lnTo>
                    <a:pt x="216" y="76"/>
                  </a:lnTo>
                  <a:lnTo>
                    <a:pt x="216" y="79"/>
                  </a:lnTo>
                  <a:lnTo>
                    <a:pt x="216" y="79"/>
                  </a:lnTo>
                  <a:cubicBezTo>
                    <a:pt x="214" y="81"/>
                    <a:pt x="215" y="84"/>
                    <a:pt x="214" y="85"/>
                  </a:cubicBezTo>
                  <a:cubicBezTo>
                    <a:pt x="214" y="91"/>
                    <a:pt x="213" y="93"/>
                    <a:pt x="213" y="97"/>
                  </a:cubicBezTo>
                  <a:cubicBezTo>
                    <a:pt x="213" y="105"/>
                    <a:pt x="219" y="110"/>
                    <a:pt x="216" y="124"/>
                  </a:cubicBezTo>
                  <a:cubicBezTo>
                    <a:pt x="214" y="134"/>
                    <a:pt x="219" y="135"/>
                    <a:pt x="218" y="138"/>
                  </a:cubicBezTo>
                  <a:cubicBezTo>
                    <a:pt x="217" y="140"/>
                    <a:pt x="216" y="140"/>
                    <a:pt x="212" y="141"/>
                  </a:cubicBezTo>
                  <a:cubicBezTo>
                    <a:pt x="208" y="142"/>
                    <a:pt x="213" y="139"/>
                    <a:pt x="212" y="138"/>
                  </a:cubicBezTo>
                  <a:cubicBezTo>
                    <a:pt x="208" y="134"/>
                    <a:pt x="210" y="134"/>
                    <a:pt x="210" y="132"/>
                  </a:cubicBezTo>
                  <a:cubicBezTo>
                    <a:pt x="210" y="131"/>
                    <a:pt x="213" y="132"/>
                    <a:pt x="213" y="131"/>
                  </a:cubicBezTo>
                  <a:cubicBezTo>
                    <a:pt x="214" y="126"/>
                    <a:pt x="214" y="124"/>
                    <a:pt x="214" y="119"/>
                  </a:cubicBezTo>
                  <a:cubicBezTo>
                    <a:pt x="211" y="118"/>
                    <a:pt x="210" y="117"/>
                    <a:pt x="210" y="120"/>
                  </a:cubicBezTo>
                  <a:cubicBezTo>
                    <a:pt x="210" y="122"/>
                    <a:pt x="212" y="123"/>
                    <a:pt x="212" y="126"/>
                  </a:cubicBezTo>
                  <a:cubicBezTo>
                    <a:pt x="212" y="133"/>
                    <a:pt x="205" y="129"/>
                    <a:pt x="203" y="132"/>
                  </a:cubicBezTo>
                  <a:cubicBezTo>
                    <a:pt x="203" y="134"/>
                    <a:pt x="203" y="136"/>
                    <a:pt x="205" y="136"/>
                  </a:cubicBezTo>
                  <a:cubicBezTo>
                    <a:pt x="206" y="136"/>
                    <a:pt x="204" y="144"/>
                    <a:pt x="205" y="143"/>
                  </a:cubicBezTo>
                  <a:cubicBezTo>
                    <a:pt x="206" y="144"/>
                    <a:pt x="208" y="141"/>
                    <a:pt x="207" y="144"/>
                  </a:cubicBezTo>
                  <a:cubicBezTo>
                    <a:pt x="207" y="146"/>
                    <a:pt x="209" y="142"/>
                    <a:pt x="211" y="142"/>
                  </a:cubicBezTo>
                  <a:cubicBezTo>
                    <a:pt x="210" y="147"/>
                    <a:pt x="206" y="146"/>
                    <a:pt x="208" y="161"/>
                  </a:cubicBezTo>
                  <a:cubicBezTo>
                    <a:pt x="208" y="163"/>
                    <a:pt x="206" y="158"/>
                    <a:pt x="205" y="158"/>
                  </a:cubicBezTo>
                  <a:cubicBezTo>
                    <a:pt x="203" y="159"/>
                    <a:pt x="203" y="163"/>
                    <a:pt x="203" y="163"/>
                  </a:cubicBezTo>
                  <a:cubicBezTo>
                    <a:pt x="203" y="165"/>
                    <a:pt x="199" y="167"/>
                    <a:pt x="199" y="168"/>
                  </a:cubicBezTo>
                  <a:cubicBezTo>
                    <a:pt x="199" y="170"/>
                    <a:pt x="202" y="170"/>
                    <a:pt x="203" y="171"/>
                  </a:cubicBezTo>
                  <a:cubicBezTo>
                    <a:pt x="205" y="174"/>
                    <a:pt x="204" y="170"/>
                    <a:pt x="205" y="168"/>
                  </a:cubicBezTo>
                  <a:cubicBezTo>
                    <a:pt x="207" y="166"/>
                    <a:pt x="207" y="176"/>
                    <a:pt x="209" y="180"/>
                  </a:cubicBezTo>
                  <a:cubicBezTo>
                    <a:pt x="210" y="182"/>
                    <a:pt x="207" y="184"/>
                    <a:pt x="205" y="184"/>
                  </a:cubicBezTo>
                  <a:cubicBezTo>
                    <a:pt x="201" y="184"/>
                    <a:pt x="203" y="190"/>
                    <a:pt x="202" y="191"/>
                  </a:cubicBezTo>
                  <a:cubicBezTo>
                    <a:pt x="199" y="192"/>
                    <a:pt x="198" y="191"/>
                    <a:pt x="198" y="196"/>
                  </a:cubicBezTo>
                  <a:cubicBezTo>
                    <a:pt x="198" y="205"/>
                    <a:pt x="201" y="216"/>
                    <a:pt x="208" y="218"/>
                  </a:cubicBezTo>
                  <a:lnTo>
                    <a:pt x="208" y="218"/>
                  </a:lnTo>
                  <a:lnTo>
                    <a:pt x="208" y="218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5" name=""/>
            <p:cNvSpPr/>
            <p:nvPr/>
          </p:nvSpPr>
          <p:spPr>
            <a:xfrm>
              <a:off x="3254760" y="2999520"/>
              <a:ext cx="839520" cy="486000"/>
            </a:xfrm>
            <a:custGeom>
              <a:avLst/>
              <a:gdLst/>
              <a:ahLst/>
              <a:rect l="l" t="t" r="r" b="b"/>
              <a:pathLst>
                <a:path w="126" h="73">
                  <a:moveTo>
                    <a:pt x="119" y="58"/>
                  </a:moveTo>
                  <a:cubicBezTo>
                    <a:pt x="119" y="58"/>
                    <a:pt x="116" y="60"/>
                    <a:pt x="119" y="62"/>
                  </a:cubicBezTo>
                  <a:cubicBezTo>
                    <a:pt x="122" y="64"/>
                    <a:pt x="121" y="65"/>
                    <a:pt x="121" y="66"/>
                  </a:cubicBezTo>
                  <a:cubicBezTo>
                    <a:pt x="121" y="68"/>
                    <a:pt x="117" y="70"/>
                    <a:pt x="115" y="70"/>
                  </a:cubicBezTo>
                  <a:cubicBezTo>
                    <a:pt x="115" y="71"/>
                    <a:pt x="116" y="73"/>
                    <a:pt x="114" y="72"/>
                  </a:cubicBezTo>
                  <a:cubicBezTo>
                    <a:pt x="107" y="72"/>
                    <a:pt x="104" y="71"/>
                    <a:pt x="93" y="71"/>
                  </a:cubicBezTo>
                  <a:cubicBezTo>
                    <a:pt x="93" y="71"/>
                    <a:pt x="93" y="70"/>
                    <a:pt x="93" y="69"/>
                  </a:cubicBezTo>
                  <a:cubicBezTo>
                    <a:pt x="90" y="69"/>
                    <a:pt x="91" y="70"/>
                    <a:pt x="90" y="71"/>
                  </a:cubicBezTo>
                  <a:cubicBezTo>
                    <a:pt x="89" y="71"/>
                    <a:pt x="88" y="70"/>
                    <a:pt x="88" y="68"/>
                  </a:cubicBezTo>
                  <a:cubicBezTo>
                    <a:pt x="83" y="69"/>
                    <a:pt x="81" y="64"/>
                    <a:pt x="80" y="65"/>
                  </a:cubicBezTo>
                  <a:cubicBezTo>
                    <a:pt x="79" y="66"/>
                    <a:pt x="76" y="65"/>
                    <a:pt x="76" y="66"/>
                  </a:cubicBezTo>
                  <a:cubicBezTo>
                    <a:pt x="76" y="68"/>
                    <a:pt x="80" y="65"/>
                    <a:pt x="83" y="68"/>
                  </a:cubicBezTo>
                  <a:cubicBezTo>
                    <a:pt x="84" y="69"/>
                    <a:pt x="90" y="71"/>
                    <a:pt x="86" y="71"/>
                  </a:cubicBezTo>
                  <a:cubicBezTo>
                    <a:pt x="83" y="71"/>
                    <a:pt x="78" y="67"/>
                    <a:pt x="73" y="68"/>
                  </a:cubicBezTo>
                  <a:cubicBezTo>
                    <a:pt x="68" y="68"/>
                    <a:pt x="66" y="64"/>
                    <a:pt x="62" y="62"/>
                  </a:cubicBezTo>
                  <a:cubicBezTo>
                    <a:pt x="61" y="62"/>
                    <a:pt x="58" y="61"/>
                    <a:pt x="57" y="60"/>
                  </a:cubicBezTo>
                  <a:cubicBezTo>
                    <a:pt x="53" y="58"/>
                    <a:pt x="41" y="51"/>
                    <a:pt x="37" y="53"/>
                  </a:cubicBezTo>
                  <a:cubicBezTo>
                    <a:pt x="33" y="54"/>
                    <a:pt x="31" y="52"/>
                    <a:pt x="28" y="52"/>
                  </a:cubicBezTo>
                  <a:cubicBezTo>
                    <a:pt x="24" y="51"/>
                    <a:pt x="22" y="50"/>
                    <a:pt x="21" y="51"/>
                  </a:cubicBezTo>
                  <a:cubicBezTo>
                    <a:pt x="19" y="51"/>
                    <a:pt x="15" y="51"/>
                    <a:pt x="16" y="50"/>
                  </a:cubicBezTo>
                  <a:cubicBezTo>
                    <a:pt x="18" y="47"/>
                    <a:pt x="14" y="46"/>
                    <a:pt x="12" y="44"/>
                  </a:cubicBezTo>
                  <a:cubicBezTo>
                    <a:pt x="8" y="40"/>
                    <a:pt x="5" y="39"/>
                    <a:pt x="2" y="38"/>
                  </a:cubicBezTo>
                  <a:cubicBezTo>
                    <a:pt x="4" y="37"/>
                    <a:pt x="0" y="33"/>
                    <a:pt x="2" y="32"/>
                  </a:cubicBezTo>
                  <a:cubicBezTo>
                    <a:pt x="4" y="31"/>
                    <a:pt x="4" y="31"/>
                    <a:pt x="6" y="28"/>
                  </a:cubicBezTo>
                  <a:cubicBezTo>
                    <a:pt x="7" y="27"/>
                    <a:pt x="10" y="25"/>
                    <a:pt x="11" y="24"/>
                  </a:cubicBezTo>
                  <a:cubicBezTo>
                    <a:pt x="13" y="22"/>
                    <a:pt x="13" y="22"/>
                    <a:pt x="16" y="22"/>
                  </a:cubicBezTo>
                  <a:cubicBezTo>
                    <a:pt x="18" y="22"/>
                    <a:pt x="19" y="21"/>
                    <a:pt x="20" y="23"/>
                  </a:cubicBezTo>
                  <a:cubicBezTo>
                    <a:pt x="24" y="22"/>
                    <a:pt x="21" y="18"/>
                    <a:pt x="25" y="15"/>
                  </a:cubicBezTo>
                  <a:cubicBezTo>
                    <a:pt x="28" y="13"/>
                    <a:pt x="30" y="16"/>
                    <a:pt x="32" y="12"/>
                  </a:cubicBezTo>
                  <a:cubicBezTo>
                    <a:pt x="32" y="8"/>
                    <a:pt x="29" y="7"/>
                    <a:pt x="29" y="7"/>
                  </a:cubicBezTo>
                  <a:cubicBezTo>
                    <a:pt x="31" y="7"/>
                    <a:pt x="28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4" y="3"/>
                    <a:pt x="35" y="1"/>
                    <a:pt x="37" y="2"/>
                  </a:cubicBezTo>
                  <a:cubicBezTo>
                    <a:pt x="37" y="3"/>
                    <a:pt x="38" y="0"/>
                    <a:pt x="41" y="1"/>
                  </a:cubicBezTo>
                  <a:cubicBezTo>
                    <a:pt x="43" y="4"/>
                    <a:pt x="45" y="4"/>
                    <a:pt x="48" y="4"/>
                  </a:cubicBezTo>
                  <a:cubicBezTo>
                    <a:pt x="50" y="4"/>
                    <a:pt x="51" y="6"/>
                    <a:pt x="52" y="7"/>
                  </a:cubicBezTo>
                  <a:cubicBezTo>
                    <a:pt x="53" y="9"/>
                    <a:pt x="56" y="7"/>
                    <a:pt x="57" y="7"/>
                  </a:cubicBezTo>
                  <a:cubicBezTo>
                    <a:pt x="59" y="7"/>
                    <a:pt x="58" y="10"/>
                    <a:pt x="59" y="11"/>
                  </a:cubicBezTo>
                  <a:cubicBezTo>
                    <a:pt x="61" y="11"/>
                    <a:pt x="60" y="15"/>
                    <a:pt x="62" y="15"/>
                  </a:cubicBezTo>
                  <a:cubicBezTo>
                    <a:pt x="64" y="14"/>
                    <a:pt x="65" y="15"/>
                    <a:pt x="67" y="15"/>
                  </a:cubicBezTo>
                  <a:cubicBezTo>
                    <a:pt x="67" y="16"/>
                    <a:pt x="68" y="19"/>
                    <a:pt x="68" y="20"/>
                  </a:cubicBezTo>
                  <a:cubicBezTo>
                    <a:pt x="70" y="21"/>
                    <a:pt x="70" y="18"/>
                    <a:pt x="71" y="18"/>
                  </a:cubicBezTo>
                  <a:cubicBezTo>
                    <a:pt x="73" y="18"/>
                    <a:pt x="74" y="21"/>
                    <a:pt x="74" y="22"/>
                  </a:cubicBezTo>
                  <a:cubicBezTo>
                    <a:pt x="78" y="28"/>
                    <a:pt x="84" y="25"/>
                    <a:pt x="86" y="28"/>
                  </a:cubicBezTo>
                  <a:cubicBezTo>
                    <a:pt x="86" y="31"/>
                    <a:pt x="85" y="32"/>
                    <a:pt x="86" y="34"/>
                  </a:cubicBezTo>
                  <a:cubicBezTo>
                    <a:pt x="90" y="31"/>
                    <a:pt x="92" y="35"/>
                    <a:pt x="96" y="32"/>
                  </a:cubicBezTo>
                  <a:cubicBezTo>
                    <a:pt x="98" y="30"/>
                    <a:pt x="98" y="27"/>
                    <a:pt x="102" y="27"/>
                  </a:cubicBezTo>
                  <a:cubicBezTo>
                    <a:pt x="110" y="27"/>
                    <a:pt x="109" y="34"/>
                    <a:pt x="111" y="33"/>
                  </a:cubicBezTo>
                  <a:cubicBezTo>
                    <a:pt x="113" y="32"/>
                    <a:pt x="117" y="32"/>
                    <a:pt x="118" y="32"/>
                  </a:cubicBezTo>
                  <a:cubicBezTo>
                    <a:pt x="122" y="32"/>
                    <a:pt x="125" y="34"/>
                    <a:pt x="126" y="36"/>
                  </a:cubicBezTo>
                  <a:cubicBezTo>
                    <a:pt x="126" y="40"/>
                    <a:pt x="126" y="39"/>
                    <a:pt x="125" y="41"/>
                  </a:cubicBezTo>
                  <a:cubicBezTo>
                    <a:pt x="123" y="41"/>
                    <a:pt x="125" y="46"/>
                    <a:pt x="123" y="46"/>
                  </a:cubicBezTo>
                  <a:cubicBezTo>
                    <a:pt x="123" y="51"/>
                    <a:pt x="122" y="49"/>
                    <a:pt x="122" y="52"/>
                  </a:cubicBezTo>
                  <a:cubicBezTo>
                    <a:pt x="122" y="54"/>
                    <a:pt x="125" y="51"/>
                    <a:pt x="125" y="56"/>
                  </a:cubicBezTo>
                  <a:cubicBezTo>
                    <a:pt x="123" y="58"/>
                    <a:pt x="121" y="58"/>
                    <a:pt x="119" y="58"/>
                  </a:cubicBezTo>
                  <a:lnTo>
                    <a:pt x="119" y="58"/>
                  </a:lnTo>
                  <a:lnTo>
                    <a:pt x="119" y="58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6" name=""/>
            <p:cNvSpPr/>
            <p:nvPr/>
          </p:nvSpPr>
          <p:spPr>
            <a:xfrm>
              <a:off x="2540880" y="1794600"/>
              <a:ext cx="1380600" cy="1457640"/>
            </a:xfrm>
            <a:custGeom>
              <a:avLst/>
              <a:gdLst/>
              <a:ahLst/>
              <a:rect l="l" t="t" r="r" b="b"/>
              <a:pathLst>
                <a:path w="207" h="219">
                  <a:moveTo>
                    <a:pt x="163" y="3"/>
                  </a:moveTo>
                  <a:lnTo>
                    <a:pt x="69" y="0"/>
                  </a:lnTo>
                  <a:lnTo>
                    <a:pt x="68" y="31"/>
                  </a:lnTo>
                  <a:lnTo>
                    <a:pt x="45" y="30"/>
                  </a:lnTo>
                  <a:lnTo>
                    <a:pt x="45" y="30"/>
                  </a:lnTo>
                  <a:cubicBezTo>
                    <a:pt x="46" y="33"/>
                    <a:pt x="47" y="33"/>
                    <a:pt x="49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6"/>
                    <a:pt x="53" y="38"/>
                  </a:cubicBezTo>
                  <a:cubicBezTo>
                    <a:pt x="53" y="38"/>
                    <a:pt x="55" y="38"/>
                    <a:pt x="56" y="38"/>
                  </a:cubicBezTo>
                  <a:lnTo>
                    <a:pt x="56" y="38"/>
                  </a:lnTo>
                  <a:lnTo>
                    <a:pt x="58" y="42"/>
                  </a:lnTo>
                  <a:lnTo>
                    <a:pt x="58" y="42"/>
                  </a:lnTo>
                  <a:cubicBezTo>
                    <a:pt x="62" y="43"/>
                    <a:pt x="63" y="49"/>
                    <a:pt x="64" y="50"/>
                  </a:cubicBezTo>
                  <a:cubicBezTo>
                    <a:pt x="67" y="53"/>
                    <a:pt x="68" y="49"/>
                    <a:pt x="70" y="51"/>
                  </a:cubicBezTo>
                  <a:cubicBezTo>
                    <a:pt x="72" y="54"/>
                    <a:pt x="72" y="55"/>
                    <a:pt x="76" y="55"/>
                  </a:cubicBezTo>
                  <a:cubicBezTo>
                    <a:pt x="78" y="55"/>
                    <a:pt x="84" y="62"/>
                    <a:pt x="84" y="65"/>
                  </a:cubicBezTo>
                  <a:cubicBezTo>
                    <a:pt x="85" y="68"/>
                    <a:pt x="84" y="73"/>
                    <a:pt x="87" y="73"/>
                  </a:cubicBezTo>
                  <a:cubicBezTo>
                    <a:pt x="88" y="73"/>
                    <a:pt x="88" y="73"/>
                    <a:pt x="90" y="73"/>
                  </a:cubicBezTo>
                  <a:cubicBezTo>
                    <a:pt x="92" y="73"/>
                    <a:pt x="94" y="77"/>
                    <a:pt x="97" y="77"/>
                  </a:cubicBezTo>
                  <a:cubicBezTo>
                    <a:pt x="96" y="77"/>
                    <a:pt x="97" y="79"/>
                    <a:pt x="97" y="80"/>
                  </a:cubicBezTo>
                  <a:cubicBezTo>
                    <a:pt x="97" y="83"/>
                    <a:pt x="94" y="82"/>
                    <a:pt x="95" y="88"/>
                  </a:cubicBezTo>
                  <a:cubicBezTo>
                    <a:pt x="95" y="89"/>
                    <a:pt x="96" y="92"/>
                    <a:pt x="95" y="95"/>
                  </a:cubicBezTo>
                  <a:lnTo>
                    <a:pt x="95" y="95"/>
                  </a:lnTo>
                  <a:lnTo>
                    <a:pt x="29" y="92"/>
                  </a:lnTo>
                  <a:lnTo>
                    <a:pt x="2" y="135"/>
                  </a:lnTo>
                  <a:lnTo>
                    <a:pt x="9" y="145"/>
                  </a:lnTo>
                  <a:lnTo>
                    <a:pt x="9" y="147"/>
                  </a:lnTo>
                  <a:lnTo>
                    <a:pt x="9" y="147"/>
                  </a:lnTo>
                  <a:cubicBezTo>
                    <a:pt x="8" y="147"/>
                    <a:pt x="8" y="149"/>
                    <a:pt x="6" y="149"/>
                  </a:cubicBezTo>
                  <a:cubicBezTo>
                    <a:pt x="6" y="151"/>
                    <a:pt x="5" y="149"/>
                    <a:pt x="5" y="151"/>
                  </a:cubicBezTo>
                  <a:cubicBezTo>
                    <a:pt x="5" y="154"/>
                    <a:pt x="4" y="156"/>
                    <a:pt x="2" y="157"/>
                  </a:cubicBezTo>
                  <a:cubicBezTo>
                    <a:pt x="3" y="160"/>
                    <a:pt x="5" y="162"/>
                    <a:pt x="5" y="166"/>
                  </a:cubicBezTo>
                  <a:cubicBezTo>
                    <a:pt x="5" y="170"/>
                    <a:pt x="2" y="171"/>
                    <a:pt x="0" y="174"/>
                  </a:cubicBezTo>
                  <a:cubicBezTo>
                    <a:pt x="10" y="184"/>
                    <a:pt x="29" y="200"/>
                    <a:pt x="45" y="206"/>
                  </a:cubicBezTo>
                  <a:cubicBezTo>
                    <a:pt x="55" y="209"/>
                    <a:pt x="44" y="208"/>
                    <a:pt x="63" y="210"/>
                  </a:cubicBezTo>
                  <a:cubicBezTo>
                    <a:pt x="70" y="210"/>
                    <a:pt x="77" y="209"/>
                    <a:pt x="83" y="209"/>
                  </a:cubicBezTo>
                  <a:cubicBezTo>
                    <a:pt x="88" y="209"/>
                    <a:pt x="89" y="212"/>
                    <a:pt x="93" y="213"/>
                  </a:cubicBezTo>
                  <a:cubicBezTo>
                    <a:pt x="97" y="214"/>
                    <a:pt x="101" y="216"/>
                    <a:pt x="104" y="218"/>
                  </a:cubicBezTo>
                  <a:cubicBezTo>
                    <a:pt x="105" y="218"/>
                    <a:pt x="107" y="218"/>
                    <a:pt x="109" y="219"/>
                  </a:cubicBezTo>
                  <a:cubicBezTo>
                    <a:pt x="111" y="218"/>
                    <a:pt x="107" y="214"/>
                    <a:pt x="109" y="213"/>
                  </a:cubicBezTo>
                  <a:cubicBezTo>
                    <a:pt x="111" y="212"/>
                    <a:pt x="111" y="212"/>
                    <a:pt x="113" y="209"/>
                  </a:cubicBezTo>
                  <a:cubicBezTo>
                    <a:pt x="114" y="208"/>
                    <a:pt x="117" y="206"/>
                    <a:pt x="118" y="205"/>
                  </a:cubicBezTo>
                  <a:cubicBezTo>
                    <a:pt x="120" y="203"/>
                    <a:pt x="120" y="203"/>
                    <a:pt x="123" y="203"/>
                  </a:cubicBezTo>
                  <a:cubicBezTo>
                    <a:pt x="125" y="203"/>
                    <a:pt x="126" y="202"/>
                    <a:pt x="127" y="204"/>
                  </a:cubicBezTo>
                  <a:cubicBezTo>
                    <a:pt x="131" y="203"/>
                    <a:pt x="128" y="199"/>
                    <a:pt x="132" y="196"/>
                  </a:cubicBezTo>
                  <a:cubicBezTo>
                    <a:pt x="135" y="194"/>
                    <a:pt x="137" y="197"/>
                    <a:pt x="139" y="193"/>
                  </a:cubicBezTo>
                  <a:cubicBezTo>
                    <a:pt x="139" y="189"/>
                    <a:pt x="136" y="188"/>
                    <a:pt x="136" y="188"/>
                  </a:cubicBezTo>
                  <a:cubicBezTo>
                    <a:pt x="138" y="188"/>
                    <a:pt x="135" y="183"/>
                    <a:pt x="138" y="183"/>
                  </a:cubicBezTo>
                  <a:cubicBezTo>
                    <a:pt x="139" y="183"/>
                    <a:pt x="139" y="184"/>
                    <a:pt x="139" y="184"/>
                  </a:cubicBezTo>
                  <a:cubicBezTo>
                    <a:pt x="141" y="184"/>
                    <a:pt x="142" y="182"/>
                    <a:pt x="144" y="183"/>
                  </a:cubicBezTo>
                  <a:cubicBezTo>
                    <a:pt x="144" y="184"/>
                    <a:pt x="145" y="181"/>
                    <a:pt x="148" y="182"/>
                  </a:cubicBezTo>
                  <a:cubicBezTo>
                    <a:pt x="149" y="179"/>
                    <a:pt x="154" y="176"/>
                    <a:pt x="154" y="176"/>
                  </a:cubicBezTo>
                  <a:cubicBezTo>
                    <a:pt x="154" y="176"/>
                    <a:pt x="157" y="176"/>
                    <a:pt x="158" y="176"/>
                  </a:cubicBezTo>
                  <a:cubicBezTo>
                    <a:pt x="159" y="175"/>
                    <a:pt x="160" y="171"/>
                    <a:pt x="160" y="169"/>
                  </a:cubicBezTo>
                  <a:cubicBezTo>
                    <a:pt x="159" y="161"/>
                    <a:pt x="155" y="164"/>
                    <a:pt x="155" y="161"/>
                  </a:cubicBezTo>
                  <a:cubicBezTo>
                    <a:pt x="155" y="159"/>
                    <a:pt x="161" y="157"/>
                    <a:pt x="159" y="155"/>
                  </a:cubicBezTo>
                  <a:cubicBezTo>
                    <a:pt x="158" y="154"/>
                    <a:pt x="158" y="151"/>
                    <a:pt x="159" y="150"/>
                  </a:cubicBezTo>
                  <a:cubicBezTo>
                    <a:pt x="161" y="148"/>
                    <a:pt x="164" y="149"/>
                    <a:pt x="168" y="146"/>
                  </a:cubicBezTo>
                  <a:cubicBezTo>
                    <a:pt x="173" y="143"/>
                    <a:pt x="176" y="140"/>
                    <a:pt x="181" y="138"/>
                  </a:cubicBezTo>
                  <a:cubicBezTo>
                    <a:pt x="182" y="137"/>
                    <a:pt x="185" y="135"/>
                    <a:pt x="185" y="135"/>
                  </a:cubicBezTo>
                  <a:cubicBezTo>
                    <a:pt x="186" y="134"/>
                    <a:pt x="189" y="131"/>
                    <a:pt x="190" y="131"/>
                  </a:cubicBezTo>
                  <a:cubicBezTo>
                    <a:pt x="192" y="130"/>
                    <a:pt x="194" y="127"/>
                    <a:pt x="195" y="126"/>
                  </a:cubicBezTo>
                  <a:cubicBezTo>
                    <a:pt x="196" y="125"/>
                    <a:pt x="197" y="123"/>
                    <a:pt x="200" y="122"/>
                  </a:cubicBezTo>
                  <a:cubicBezTo>
                    <a:pt x="201" y="122"/>
                    <a:pt x="203" y="119"/>
                    <a:pt x="204" y="119"/>
                  </a:cubicBezTo>
                  <a:cubicBezTo>
                    <a:pt x="207" y="117"/>
                    <a:pt x="207" y="118"/>
                    <a:pt x="207" y="117"/>
                  </a:cubicBezTo>
                  <a:cubicBezTo>
                    <a:pt x="206" y="115"/>
                    <a:pt x="205" y="113"/>
                    <a:pt x="203" y="112"/>
                  </a:cubicBezTo>
                  <a:cubicBezTo>
                    <a:pt x="195" y="109"/>
                    <a:pt x="191" y="103"/>
                    <a:pt x="189" y="104"/>
                  </a:cubicBezTo>
                  <a:cubicBezTo>
                    <a:pt x="189" y="106"/>
                    <a:pt x="196" y="110"/>
                    <a:pt x="194" y="110"/>
                  </a:cubicBezTo>
                  <a:cubicBezTo>
                    <a:pt x="192" y="110"/>
                    <a:pt x="190" y="114"/>
                    <a:pt x="189" y="115"/>
                  </a:cubicBezTo>
                  <a:cubicBezTo>
                    <a:pt x="189" y="115"/>
                    <a:pt x="187" y="120"/>
                    <a:pt x="186" y="115"/>
                  </a:cubicBezTo>
                  <a:cubicBezTo>
                    <a:pt x="186" y="113"/>
                    <a:pt x="184" y="113"/>
                    <a:pt x="182" y="111"/>
                  </a:cubicBezTo>
                  <a:cubicBezTo>
                    <a:pt x="180" y="110"/>
                    <a:pt x="179" y="109"/>
                    <a:pt x="178" y="109"/>
                  </a:cubicBezTo>
                  <a:cubicBezTo>
                    <a:pt x="176" y="109"/>
                    <a:pt x="175" y="109"/>
                    <a:pt x="173" y="107"/>
                  </a:cubicBezTo>
                  <a:cubicBezTo>
                    <a:pt x="171" y="107"/>
                    <a:pt x="170" y="107"/>
                    <a:pt x="169" y="106"/>
                  </a:cubicBezTo>
                  <a:cubicBezTo>
                    <a:pt x="168" y="106"/>
                    <a:pt x="167" y="106"/>
                    <a:pt x="167" y="106"/>
                  </a:cubicBezTo>
                  <a:cubicBezTo>
                    <a:pt x="167" y="106"/>
                    <a:pt x="166" y="105"/>
                    <a:pt x="166" y="105"/>
                  </a:cubicBezTo>
                  <a:lnTo>
                    <a:pt x="166" y="105"/>
                  </a:lnTo>
                  <a:lnTo>
                    <a:pt x="164" y="106"/>
                  </a:lnTo>
                  <a:lnTo>
                    <a:pt x="164" y="106"/>
                  </a:lnTo>
                  <a:cubicBezTo>
                    <a:pt x="164" y="106"/>
                    <a:pt x="163" y="106"/>
                    <a:pt x="163" y="105"/>
                  </a:cubicBezTo>
                  <a:cubicBezTo>
                    <a:pt x="163" y="106"/>
                    <a:pt x="162" y="106"/>
                    <a:pt x="161" y="106"/>
                  </a:cubicBezTo>
                  <a:cubicBezTo>
                    <a:pt x="160" y="106"/>
                    <a:pt x="160" y="105"/>
                    <a:pt x="159" y="105"/>
                  </a:cubicBezTo>
                  <a:cubicBezTo>
                    <a:pt x="158" y="105"/>
                    <a:pt x="158" y="106"/>
                    <a:pt x="157" y="106"/>
                  </a:cubicBezTo>
                  <a:lnTo>
                    <a:pt x="157" y="106"/>
                  </a:lnTo>
                  <a:lnTo>
                    <a:pt x="157" y="102"/>
                  </a:lnTo>
                  <a:lnTo>
                    <a:pt x="157" y="102"/>
                  </a:lnTo>
                  <a:lnTo>
                    <a:pt x="158" y="92"/>
                  </a:lnTo>
                  <a:lnTo>
                    <a:pt x="159" y="81"/>
                  </a:lnTo>
                  <a:lnTo>
                    <a:pt x="159" y="81"/>
                  </a:lnTo>
                  <a:cubicBezTo>
                    <a:pt x="159" y="76"/>
                    <a:pt x="161" y="66"/>
                    <a:pt x="161" y="60"/>
                  </a:cubicBezTo>
                  <a:lnTo>
                    <a:pt x="161" y="60"/>
                  </a:lnTo>
                  <a:lnTo>
                    <a:pt x="163" y="3"/>
                  </a:lnTo>
                  <a:lnTo>
                    <a:pt x="163" y="3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7" name=""/>
            <p:cNvSpPr/>
            <p:nvPr/>
          </p:nvSpPr>
          <p:spPr>
            <a:xfrm>
              <a:off x="3587400" y="1588320"/>
              <a:ext cx="407880" cy="918360"/>
            </a:xfrm>
            <a:custGeom>
              <a:avLst/>
              <a:gdLst/>
              <a:ahLst/>
              <a:rect l="l" t="t" r="r" b="b"/>
              <a:pathLst>
                <a:path w="61" h="138">
                  <a:moveTo>
                    <a:pt x="6" y="34"/>
                  </a:moveTo>
                  <a:lnTo>
                    <a:pt x="6" y="27"/>
                  </a:lnTo>
                  <a:lnTo>
                    <a:pt x="12" y="24"/>
                  </a:lnTo>
                  <a:lnTo>
                    <a:pt x="12" y="24"/>
                  </a:lnTo>
                  <a:cubicBezTo>
                    <a:pt x="14" y="29"/>
                    <a:pt x="16" y="25"/>
                    <a:pt x="18" y="29"/>
                  </a:cubicBezTo>
                  <a:cubicBezTo>
                    <a:pt x="19" y="31"/>
                    <a:pt x="21" y="32"/>
                    <a:pt x="22" y="28"/>
                  </a:cubicBezTo>
                  <a:cubicBezTo>
                    <a:pt x="22" y="27"/>
                    <a:pt x="25" y="26"/>
                    <a:pt x="26" y="24"/>
                  </a:cubicBezTo>
                  <a:cubicBezTo>
                    <a:pt x="26" y="22"/>
                    <a:pt x="28" y="21"/>
                    <a:pt x="28" y="21"/>
                  </a:cubicBezTo>
                  <a:cubicBezTo>
                    <a:pt x="28" y="19"/>
                    <a:pt x="29" y="14"/>
                    <a:pt x="33" y="13"/>
                  </a:cubicBezTo>
                  <a:cubicBezTo>
                    <a:pt x="33" y="10"/>
                    <a:pt x="34" y="10"/>
                    <a:pt x="34" y="9"/>
                  </a:cubicBezTo>
                  <a:cubicBezTo>
                    <a:pt x="36" y="9"/>
                    <a:pt x="37" y="7"/>
                    <a:pt x="37" y="7"/>
                  </a:cubicBezTo>
                  <a:cubicBezTo>
                    <a:pt x="37" y="4"/>
                    <a:pt x="39" y="0"/>
                    <a:pt x="41" y="0"/>
                  </a:cubicBezTo>
                  <a:cubicBezTo>
                    <a:pt x="44" y="0"/>
                    <a:pt x="48" y="0"/>
                    <a:pt x="50" y="0"/>
                  </a:cubicBezTo>
                  <a:cubicBezTo>
                    <a:pt x="50" y="1"/>
                    <a:pt x="51" y="2"/>
                    <a:pt x="50" y="3"/>
                  </a:cubicBezTo>
                  <a:cubicBezTo>
                    <a:pt x="49" y="5"/>
                    <a:pt x="46" y="2"/>
                    <a:pt x="45" y="7"/>
                  </a:cubicBezTo>
                  <a:lnTo>
                    <a:pt x="45" y="7"/>
                  </a:lnTo>
                  <a:lnTo>
                    <a:pt x="48" y="7"/>
                  </a:lnTo>
                  <a:lnTo>
                    <a:pt x="48" y="7"/>
                  </a:lnTo>
                  <a:cubicBezTo>
                    <a:pt x="47" y="9"/>
                    <a:pt x="46" y="9"/>
                    <a:pt x="46" y="10"/>
                  </a:cubicBezTo>
                  <a:cubicBezTo>
                    <a:pt x="48" y="9"/>
                    <a:pt x="50" y="7"/>
                    <a:pt x="52" y="8"/>
                  </a:cubicBezTo>
                  <a:cubicBezTo>
                    <a:pt x="56" y="10"/>
                    <a:pt x="59" y="5"/>
                    <a:pt x="59" y="7"/>
                  </a:cubicBezTo>
                  <a:cubicBezTo>
                    <a:pt x="61" y="9"/>
                    <a:pt x="60" y="19"/>
                    <a:pt x="60" y="19"/>
                  </a:cubicBezTo>
                  <a:cubicBezTo>
                    <a:pt x="59" y="26"/>
                    <a:pt x="55" y="28"/>
                    <a:pt x="54" y="36"/>
                  </a:cubicBezTo>
                  <a:cubicBezTo>
                    <a:pt x="54" y="40"/>
                    <a:pt x="52" y="44"/>
                    <a:pt x="50" y="46"/>
                  </a:cubicBezTo>
                  <a:cubicBezTo>
                    <a:pt x="49" y="48"/>
                    <a:pt x="51" y="50"/>
                    <a:pt x="54" y="52"/>
                  </a:cubicBezTo>
                  <a:cubicBezTo>
                    <a:pt x="54" y="52"/>
                    <a:pt x="51" y="54"/>
                    <a:pt x="51" y="55"/>
                  </a:cubicBezTo>
                  <a:cubicBezTo>
                    <a:pt x="51" y="61"/>
                    <a:pt x="49" y="62"/>
                    <a:pt x="49" y="68"/>
                  </a:cubicBezTo>
                  <a:cubicBezTo>
                    <a:pt x="49" y="74"/>
                    <a:pt x="48" y="72"/>
                    <a:pt x="49" y="74"/>
                  </a:cubicBezTo>
                  <a:cubicBezTo>
                    <a:pt x="49" y="74"/>
                    <a:pt x="48" y="73"/>
                    <a:pt x="51" y="76"/>
                  </a:cubicBezTo>
                  <a:cubicBezTo>
                    <a:pt x="54" y="78"/>
                    <a:pt x="51" y="76"/>
                    <a:pt x="52" y="78"/>
                  </a:cubicBezTo>
                  <a:cubicBezTo>
                    <a:pt x="53" y="80"/>
                    <a:pt x="54" y="81"/>
                    <a:pt x="51" y="82"/>
                  </a:cubicBezTo>
                  <a:cubicBezTo>
                    <a:pt x="49" y="83"/>
                    <a:pt x="48" y="86"/>
                    <a:pt x="50" y="87"/>
                  </a:cubicBezTo>
                  <a:cubicBezTo>
                    <a:pt x="54" y="90"/>
                    <a:pt x="47" y="90"/>
                    <a:pt x="47" y="92"/>
                  </a:cubicBezTo>
                  <a:cubicBezTo>
                    <a:pt x="47" y="95"/>
                    <a:pt x="49" y="96"/>
                    <a:pt x="48" y="98"/>
                  </a:cubicBezTo>
                  <a:cubicBezTo>
                    <a:pt x="46" y="100"/>
                    <a:pt x="47" y="105"/>
                    <a:pt x="46" y="106"/>
                  </a:cubicBezTo>
                  <a:cubicBezTo>
                    <a:pt x="44" y="106"/>
                    <a:pt x="46" y="97"/>
                    <a:pt x="45" y="100"/>
                  </a:cubicBezTo>
                  <a:cubicBezTo>
                    <a:pt x="45" y="101"/>
                    <a:pt x="43" y="104"/>
                    <a:pt x="43" y="107"/>
                  </a:cubicBezTo>
                  <a:cubicBezTo>
                    <a:pt x="44" y="108"/>
                    <a:pt x="41" y="110"/>
                    <a:pt x="39" y="112"/>
                  </a:cubicBezTo>
                  <a:cubicBezTo>
                    <a:pt x="36" y="115"/>
                    <a:pt x="36" y="121"/>
                    <a:pt x="33" y="119"/>
                  </a:cubicBezTo>
                  <a:cubicBezTo>
                    <a:pt x="30" y="117"/>
                    <a:pt x="30" y="116"/>
                    <a:pt x="29" y="119"/>
                  </a:cubicBezTo>
                  <a:cubicBezTo>
                    <a:pt x="29" y="120"/>
                    <a:pt x="26" y="119"/>
                    <a:pt x="25" y="120"/>
                  </a:cubicBezTo>
                  <a:cubicBezTo>
                    <a:pt x="24" y="121"/>
                    <a:pt x="25" y="125"/>
                    <a:pt x="25" y="125"/>
                  </a:cubicBezTo>
                  <a:lnTo>
                    <a:pt x="25" y="125"/>
                  </a:lnTo>
                  <a:lnTo>
                    <a:pt x="21" y="127"/>
                  </a:lnTo>
                  <a:lnTo>
                    <a:pt x="21" y="127"/>
                  </a:lnTo>
                  <a:cubicBezTo>
                    <a:pt x="19" y="128"/>
                    <a:pt x="20" y="133"/>
                    <a:pt x="16" y="132"/>
                  </a:cubicBezTo>
                  <a:cubicBezTo>
                    <a:pt x="16" y="132"/>
                    <a:pt x="14" y="134"/>
                    <a:pt x="16" y="138"/>
                  </a:cubicBezTo>
                  <a:cubicBezTo>
                    <a:pt x="14" y="138"/>
                    <a:pt x="13" y="138"/>
                    <a:pt x="12" y="137"/>
                  </a:cubicBez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9" y="136"/>
                    <a:pt x="9" y="136"/>
                  </a:cubicBezTo>
                  <a:lnTo>
                    <a:pt x="9" y="136"/>
                  </a:lnTo>
                  <a:lnTo>
                    <a:pt x="7" y="137"/>
                  </a:lnTo>
                  <a:lnTo>
                    <a:pt x="7" y="137"/>
                  </a:lnTo>
                  <a:cubicBezTo>
                    <a:pt x="7" y="137"/>
                    <a:pt x="6" y="137"/>
                    <a:pt x="6" y="136"/>
                  </a:cubicBezTo>
                  <a:cubicBezTo>
                    <a:pt x="6" y="137"/>
                    <a:pt x="5" y="137"/>
                    <a:pt x="4" y="137"/>
                  </a:cubicBezTo>
                  <a:cubicBezTo>
                    <a:pt x="3" y="137"/>
                    <a:pt x="3" y="136"/>
                    <a:pt x="2" y="136"/>
                  </a:cubicBezTo>
                  <a:cubicBezTo>
                    <a:pt x="1" y="136"/>
                    <a:pt x="1" y="137"/>
                    <a:pt x="0" y="137"/>
                  </a:cubicBezTo>
                  <a:lnTo>
                    <a:pt x="0" y="137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1" y="123"/>
                  </a:lnTo>
                  <a:lnTo>
                    <a:pt x="2" y="112"/>
                  </a:lnTo>
                  <a:lnTo>
                    <a:pt x="2" y="112"/>
                  </a:lnTo>
                  <a:cubicBezTo>
                    <a:pt x="2" y="107"/>
                    <a:pt x="4" y="97"/>
                    <a:pt x="4" y="91"/>
                  </a:cubicBezTo>
                  <a:lnTo>
                    <a:pt x="4" y="91"/>
                  </a:lnTo>
                  <a:lnTo>
                    <a:pt x="6" y="34"/>
                  </a:lnTo>
                  <a:lnTo>
                    <a:pt x="6" y="34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8" name=""/>
            <p:cNvSpPr/>
            <p:nvPr/>
          </p:nvSpPr>
          <p:spPr>
            <a:xfrm>
              <a:off x="2101680" y="1168560"/>
              <a:ext cx="2119680" cy="1790280"/>
            </a:xfrm>
            <a:custGeom>
              <a:avLst/>
              <a:gdLst/>
              <a:ahLst/>
              <a:rect l="l" t="t" r="r" b="b"/>
              <a:pathLst>
                <a:path w="318" h="269">
                  <a:moveTo>
                    <a:pt x="272" y="64"/>
                  </a:moveTo>
                  <a:cubicBezTo>
                    <a:pt x="270" y="64"/>
                    <a:pt x="266" y="63"/>
                    <a:pt x="263" y="63"/>
                  </a:cubicBezTo>
                  <a:cubicBezTo>
                    <a:pt x="261" y="63"/>
                    <a:pt x="259" y="68"/>
                    <a:pt x="259" y="71"/>
                  </a:cubicBezTo>
                  <a:cubicBezTo>
                    <a:pt x="259" y="71"/>
                    <a:pt x="258" y="73"/>
                    <a:pt x="256" y="73"/>
                  </a:cubicBezTo>
                  <a:cubicBezTo>
                    <a:pt x="256" y="74"/>
                    <a:pt x="255" y="74"/>
                    <a:pt x="255" y="77"/>
                  </a:cubicBezTo>
                  <a:cubicBezTo>
                    <a:pt x="251" y="78"/>
                    <a:pt x="250" y="83"/>
                    <a:pt x="250" y="85"/>
                  </a:cubicBezTo>
                  <a:cubicBezTo>
                    <a:pt x="250" y="85"/>
                    <a:pt x="248" y="86"/>
                    <a:pt x="248" y="88"/>
                  </a:cubicBezTo>
                  <a:cubicBezTo>
                    <a:pt x="247" y="90"/>
                    <a:pt x="244" y="91"/>
                    <a:pt x="244" y="92"/>
                  </a:cubicBezTo>
                  <a:cubicBezTo>
                    <a:pt x="243" y="96"/>
                    <a:pt x="241" y="95"/>
                    <a:pt x="240" y="93"/>
                  </a:cubicBezTo>
                  <a:cubicBezTo>
                    <a:pt x="238" y="89"/>
                    <a:pt x="236" y="92"/>
                    <a:pt x="234" y="88"/>
                  </a:cubicBezTo>
                  <a:lnTo>
                    <a:pt x="234" y="88"/>
                  </a:lnTo>
                  <a:lnTo>
                    <a:pt x="228" y="91"/>
                  </a:lnTo>
                  <a:lnTo>
                    <a:pt x="228" y="98"/>
                  </a:lnTo>
                  <a:lnTo>
                    <a:pt x="134" y="95"/>
                  </a:lnTo>
                  <a:lnTo>
                    <a:pt x="133" y="126"/>
                  </a:lnTo>
                  <a:lnTo>
                    <a:pt x="110" y="125"/>
                  </a:lnTo>
                  <a:lnTo>
                    <a:pt x="110" y="125"/>
                  </a:lnTo>
                  <a:cubicBezTo>
                    <a:pt x="111" y="128"/>
                    <a:pt x="112" y="128"/>
                    <a:pt x="114" y="128"/>
                  </a:cubicBezTo>
                  <a:cubicBezTo>
                    <a:pt x="115" y="129"/>
                    <a:pt x="116" y="129"/>
                    <a:pt x="117" y="129"/>
                  </a:cubicBezTo>
                  <a:cubicBezTo>
                    <a:pt x="118" y="129"/>
                    <a:pt x="119" y="131"/>
                    <a:pt x="118" y="132"/>
                  </a:cubicBezTo>
                  <a:cubicBezTo>
                    <a:pt x="118" y="132"/>
                    <a:pt x="120" y="133"/>
                    <a:pt x="121" y="133"/>
                  </a:cubicBezTo>
                  <a:lnTo>
                    <a:pt x="121" y="133"/>
                  </a:lnTo>
                  <a:lnTo>
                    <a:pt x="123" y="137"/>
                  </a:lnTo>
                  <a:lnTo>
                    <a:pt x="123" y="137"/>
                  </a:lnTo>
                  <a:cubicBezTo>
                    <a:pt x="127" y="138"/>
                    <a:pt x="128" y="144"/>
                    <a:pt x="129" y="145"/>
                  </a:cubicBezTo>
                  <a:cubicBezTo>
                    <a:pt x="132" y="148"/>
                    <a:pt x="133" y="144"/>
                    <a:pt x="135" y="146"/>
                  </a:cubicBezTo>
                  <a:cubicBezTo>
                    <a:pt x="137" y="149"/>
                    <a:pt x="137" y="150"/>
                    <a:pt x="141" y="150"/>
                  </a:cubicBezTo>
                  <a:cubicBezTo>
                    <a:pt x="143" y="150"/>
                    <a:pt x="149" y="156"/>
                    <a:pt x="149" y="160"/>
                  </a:cubicBezTo>
                  <a:cubicBezTo>
                    <a:pt x="149" y="163"/>
                    <a:pt x="149" y="168"/>
                    <a:pt x="152" y="168"/>
                  </a:cubicBezTo>
                  <a:cubicBezTo>
                    <a:pt x="153" y="168"/>
                    <a:pt x="153" y="168"/>
                    <a:pt x="155" y="168"/>
                  </a:cubicBezTo>
                  <a:cubicBezTo>
                    <a:pt x="157" y="168"/>
                    <a:pt x="159" y="171"/>
                    <a:pt x="162" y="172"/>
                  </a:cubicBezTo>
                  <a:cubicBezTo>
                    <a:pt x="161" y="172"/>
                    <a:pt x="162" y="174"/>
                    <a:pt x="162" y="175"/>
                  </a:cubicBezTo>
                  <a:cubicBezTo>
                    <a:pt x="162" y="178"/>
                    <a:pt x="159" y="177"/>
                    <a:pt x="160" y="182"/>
                  </a:cubicBezTo>
                  <a:cubicBezTo>
                    <a:pt x="160" y="184"/>
                    <a:pt x="160" y="187"/>
                    <a:pt x="160" y="189"/>
                  </a:cubicBezTo>
                  <a:lnTo>
                    <a:pt x="160" y="189"/>
                  </a:lnTo>
                  <a:lnTo>
                    <a:pt x="94" y="187"/>
                  </a:lnTo>
                  <a:lnTo>
                    <a:pt x="67" y="230"/>
                  </a:lnTo>
                  <a:lnTo>
                    <a:pt x="74" y="240"/>
                  </a:lnTo>
                  <a:lnTo>
                    <a:pt x="74" y="242"/>
                  </a:lnTo>
                  <a:lnTo>
                    <a:pt x="74" y="242"/>
                  </a:lnTo>
                  <a:cubicBezTo>
                    <a:pt x="73" y="242"/>
                    <a:pt x="73" y="243"/>
                    <a:pt x="71" y="244"/>
                  </a:cubicBezTo>
                  <a:cubicBezTo>
                    <a:pt x="71" y="246"/>
                    <a:pt x="70" y="243"/>
                    <a:pt x="70" y="246"/>
                  </a:cubicBezTo>
                  <a:cubicBezTo>
                    <a:pt x="70" y="249"/>
                    <a:pt x="69" y="251"/>
                    <a:pt x="67" y="252"/>
                  </a:cubicBezTo>
                  <a:cubicBezTo>
                    <a:pt x="68" y="255"/>
                    <a:pt x="70" y="257"/>
                    <a:pt x="70" y="261"/>
                  </a:cubicBezTo>
                  <a:cubicBezTo>
                    <a:pt x="70" y="264"/>
                    <a:pt x="67" y="266"/>
                    <a:pt x="65" y="269"/>
                  </a:cubicBezTo>
                  <a:cubicBezTo>
                    <a:pt x="63" y="268"/>
                    <a:pt x="62" y="266"/>
                    <a:pt x="61" y="265"/>
                  </a:cubicBezTo>
                  <a:cubicBezTo>
                    <a:pt x="60" y="265"/>
                    <a:pt x="54" y="259"/>
                    <a:pt x="54" y="258"/>
                  </a:cubicBezTo>
                  <a:cubicBezTo>
                    <a:pt x="53" y="257"/>
                    <a:pt x="53" y="256"/>
                    <a:pt x="53" y="256"/>
                  </a:cubicBezTo>
                  <a:cubicBezTo>
                    <a:pt x="51" y="255"/>
                    <a:pt x="49" y="252"/>
                    <a:pt x="47" y="250"/>
                  </a:cubicBezTo>
                  <a:cubicBezTo>
                    <a:pt x="43" y="246"/>
                    <a:pt x="41" y="243"/>
                    <a:pt x="37" y="239"/>
                  </a:cubicBezTo>
                  <a:cubicBezTo>
                    <a:pt x="36" y="238"/>
                    <a:pt x="33" y="235"/>
                    <a:pt x="36" y="235"/>
                  </a:cubicBezTo>
                  <a:lnTo>
                    <a:pt x="36" y="235"/>
                  </a:lnTo>
                  <a:lnTo>
                    <a:pt x="36" y="235"/>
                  </a:lnTo>
                  <a:lnTo>
                    <a:pt x="36" y="235"/>
                  </a:lnTo>
                  <a:cubicBezTo>
                    <a:pt x="34" y="232"/>
                    <a:pt x="26" y="231"/>
                    <a:pt x="26" y="227"/>
                  </a:cubicBezTo>
                  <a:cubicBezTo>
                    <a:pt x="23" y="227"/>
                    <a:pt x="17" y="219"/>
                    <a:pt x="17" y="217"/>
                  </a:cubicBezTo>
                  <a:cubicBezTo>
                    <a:pt x="13" y="217"/>
                    <a:pt x="13" y="213"/>
                    <a:pt x="9" y="211"/>
                  </a:cubicBezTo>
                  <a:cubicBezTo>
                    <a:pt x="5" y="209"/>
                    <a:pt x="3" y="208"/>
                    <a:pt x="0" y="206"/>
                  </a:cubicBezTo>
                  <a:lnTo>
                    <a:pt x="0" y="206"/>
                  </a:lnTo>
                  <a:lnTo>
                    <a:pt x="0" y="61"/>
                  </a:lnTo>
                  <a:lnTo>
                    <a:pt x="0" y="61"/>
                  </a:lnTo>
                  <a:cubicBezTo>
                    <a:pt x="3" y="60"/>
                    <a:pt x="5" y="59"/>
                    <a:pt x="9" y="59"/>
                  </a:cubicBezTo>
                  <a:cubicBezTo>
                    <a:pt x="14" y="59"/>
                    <a:pt x="19" y="62"/>
                    <a:pt x="24" y="60"/>
                  </a:cubicBezTo>
                  <a:cubicBezTo>
                    <a:pt x="26" y="63"/>
                    <a:pt x="23" y="63"/>
                    <a:pt x="24" y="64"/>
                  </a:cubicBezTo>
                  <a:cubicBezTo>
                    <a:pt x="25" y="64"/>
                    <a:pt x="25" y="65"/>
                    <a:pt x="26" y="65"/>
                  </a:cubicBezTo>
                  <a:lnTo>
                    <a:pt x="26" y="65"/>
                  </a:lnTo>
                  <a:lnTo>
                    <a:pt x="28" y="63"/>
                  </a:lnTo>
                  <a:lnTo>
                    <a:pt x="26" y="61"/>
                  </a:lnTo>
                  <a:lnTo>
                    <a:pt x="26" y="61"/>
                  </a:lnTo>
                  <a:cubicBezTo>
                    <a:pt x="26" y="59"/>
                    <a:pt x="32" y="61"/>
                    <a:pt x="34" y="61"/>
                  </a:cubicBezTo>
                  <a:cubicBezTo>
                    <a:pt x="38" y="60"/>
                    <a:pt x="43" y="57"/>
                    <a:pt x="47" y="53"/>
                  </a:cubicBezTo>
                  <a:cubicBezTo>
                    <a:pt x="49" y="55"/>
                    <a:pt x="49" y="57"/>
                    <a:pt x="50" y="58"/>
                  </a:cubicBezTo>
                  <a:lnTo>
                    <a:pt x="50" y="58"/>
                  </a:lnTo>
                  <a:lnTo>
                    <a:pt x="50" y="54"/>
                  </a:lnTo>
                  <a:lnTo>
                    <a:pt x="50" y="54"/>
                  </a:lnTo>
                  <a:cubicBezTo>
                    <a:pt x="49" y="54"/>
                    <a:pt x="49" y="52"/>
                    <a:pt x="49" y="52"/>
                  </a:cubicBezTo>
                  <a:cubicBezTo>
                    <a:pt x="55" y="51"/>
                    <a:pt x="59" y="50"/>
                    <a:pt x="66" y="49"/>
                  </a:cubicBezTo>
                  <a:lnTo>
                    <a:pt x="66" y="49"/>
                  </a:lnTo>
                  <a:lnTo>
                    <a:pt x="76" y="48"/>
                  </a:lnTo>
                  <a:lnTo>
                    <a:pt x="76" y="48"/>
                  </a:lnTo>
                  <a:cubicBezTo>
                    <a:pt x="78" y="47"/>
                    <a:pt x="81" y="46"/>
                    <a:pt x="84" y="46"/>
                  </a:cubicBezTo>
                  <a:cubicBezTo>
                    <a:pt x="87" y="46"/>
                    <a:pt x="89" y="52"/>
                    <a:pt x="91" y="53"/>
                  </a:cubicBezTo>
                  <a:cubicBezTo>
                    <a:pt x="88" y="56"/>
                    <a:pt x="85" y="51"/>
                    <a:pt x="81" y="55"/>
                  </a:cubicBezTo>
                  <a:cubicBezTo>
                    <a:pt x="83" y="58"/>
                    <a:pt x="84" y="57"/>
                    <a:pt x="86" y="57"/>
                  </a:cubicBezTo>
                  <a:cubicBezTo>
                    <a:pt x="86" y="56"/>
                    <a:pt x="86" y="56"/>
                    <a:pt x="86" y="55"/>
                  </a:cubicBezTo>
                  <a:cubicBezTo>
                    <a:pt x="92" y="57"/>
                    <a:pt x="93" y="61"/>
                    <a:pt x="91" y="63"/>
                  </a:cubicBezTo>
                  <a:cubicBezTo>
                    <a:pt x="89" y="64"/>
                    <a:pt x="92" y="65"/>
                    <a:pt x="94" y="66"/>
                  </a:cubicBezTo>
                  <a:cubicBezTo>
                    <a:pt x="94" y="63"/>
                    <a:pt x="94" y="62"/>
                    <a:pt x="94" y="60"/>
                  </a:cubicBezTo>
                  <a:lnTo>
                    <a:pt x="94" y="60"/>
                  </a:lnTo>
                  <a:lnTo>
                    <a:pt x="97" y="60"/>
                  </a:lnTo>
                  <a:lnTo>
                    <a:pt x="97" y="60"/>
                  </a:lnTo>
                  <a:cubicBezTo>
                    <a:pt x="100" y="64"/>
                    <a:pt x="102" y="63"/>
                    <a:pt x="108" y="62"/>
                  </a:cubicBezTo>
                  <a:cubicBezTo>
                    <a:pt x="108" y="62"/>
                    <a:pt x="110" y="65"/>
                    <a:pt x="111" y="63"/>
                  </a:cubicBezTo>
                  <a:cubicBezTo>
                    <a:pt x="111" y="61"/>
                    <a:pt x="109" y="60"/>
                    <a:pt x="108" y="60"/>
                  </a:cubicBezTo>
                  <a:cubicBezTo>
                    <a:pt x="110" y="58"/>
                    <a:pt x="114" y="57"/>
                    <a:pt x="118" y="57"/>
                  </a:cubicBezTo>
                  <a:cubicBezTo>
                    <a:pt x="118" y="52"/>
                    <a:pt x="123" y="54"/>
                    <a:pt x="124" y="52"/>
                  </a:cubicBezTo>
                  <a:cubicBezTo>
                    <a:pt x="123" y="52"/>
                    <a:pt x="120" y="52"/>
                    <a:pt x="120" y="52"/>
                  </a:cubicBezTo>
                  <a:cubicBezTo>
                    <a:pt x="120" y="49"/>
                    <a:pt x="123" y="48"/>
                    <a:pt x="120" y="45"/>
                  </a:cubicBezTo>
                  <a:cubicBezTo>
                    <a:pt x="118" y="46"/>
                    <a:pt x="118" y="45"/>
                    <a:pt x="117" y="45"/>
                  </a:cubicBezTo>
                  <a:cubicBezTo>
                    <a:pt x="116" y="45"/>
                    <a:pt x="115" y="44"/>
                    <a:pt x="115" y="42"/>
                  </a:cubicBezTo>
                  <a:cubicBezTo>
                    <a:pt x="113" y="43"/>
                    <a:pt x="111" y="44"/>
                    <a:pt x="110" y="44"/>
                  </a:cubicBezTo>
                  <a:cubicBezTo>
                    <a:pt x="109" y="44"/>
                    <a:pt x="111" y="42"/>
                    <a:pt x="111" y="41"/>
                  </a:cubicBezTo>
                  <a:cubicBezTo>
                    <a:pt x="111" y="39"/>
                    <a:pt x="112" y="38"/>
                    <a:pt x="115" y="38"/>
                  </a:cubicBezTo>
                  <a:cubicBezTo>
                    <a:pt x="121" y="37"/>
                    <a:pt x="130" y="30"/>
                    <a:pt x="133" y="28"/>
                  </a:cubicBezTo>
                  <a:cubicBezTo>
                    <a:pt x="144" y="23"/>
                    <a:pt x="140" y="19"/>
                    <a:pt x="148" y="18"/>
                  </a:cubicBezTo>
                  <a:cubicBezTo>
                    <a:pt x="149" y="18"/>
                    <a:pt x="150" y="5"/>
                    <a:pt x="150" y="0"/>
                  </a:cubicBezTo>
                  <a:lnTo>
                    <a:pt x="150" y="0"/>
                  </a:lnTo>
                  <a:lnTo>
                    <a:pt x="305" y="0"/>
                  </a:lnTo>
                  <a:lnTo>
                    <a:pt x="305" y="0"/>
                  </a:lnTo>
                  <a:cubicBezTo>
                    <a:pt x="305" y="1"/>
                    <a:pt x="307" y="2"/>
                    <a:pt x="305" y="2"/>
                  </a:cubicBezTo>
                  <a:cubicBezTo>
                    <a:pt x="304" y="2"/>
                    <a:pt x="302" y="2"/>
                    <a:pt x="301" y="1"/>
                  </a:cubicBezTo>
                  <a:lnTo>
                    <a:pt x="301" y="1"/>
                  </a:lnTo>
                  <a:lnTo>
                    <a:pt x="301" y="4"/>
                  </a:lnTo>
                  <a:lnTo>
                    <a:pt x="301" y="4"/>
                  </a:lnTo>
                  <a:cubicBezTo>
                    <a:pt x="301" y="6"/>
                    <a:pt x="304" y="5"/>
                    <a:pt x="304" y="9"/>
                  </a:cubicBezTo>
                  <a:cubicBezTo>
                    <a:pt x="306" y="10"/>
                    <a:pt x="307" y="8"/>
                    <a:pt x="308" y="8"/>
                  </a:cubicBezTo>
                  <a:cubicBezTo>
                    <a:pt x="310" y="8"/>
                    <a:pt x="311" y="9"/>
                    <a:pt x="312" y="9"/>
                  </a:cubicBezTo>
                  <a:cubicBezTo>
                    <a:pt x="312" y="8"/>
                    <a:pt x="312" y="7"/>
                    <a:pt x="312" y="6"/>
                  </a:cubicBezTo>
                  <a:cubicBezTo>
                    <a:pt x="315" y="7"/>
                    <a:pt x="314" y="3"/>
                    <a:pt x="316" y="5"/>
                  </a:cubicBezTo>
                  <a:cubicBezTo>
                    <a:pt x="317" y="8"/>
                    <a:pt x="317" y="8"/>
                    <a:pt x="317" y="10"/>
                  </a:cubicBezTo>
                  <a:cubicBezTo>
                    <a:pt x="317" y="12"/>
                    <a:pt x="313" y="16"/>
                    <a:pt x="311" y="16"/>
                  </a:cubicBezTo>
                  <a:cubicBezTo>
                    <a:pt x="311" y="16"/>
                    <a:pt x="310" y="14"/>
                    <a:pt x="308" y="15"/>
                  </a:cubicBezTo>
                  <a:cubicBezTo>
                    <a:pt x="304" y="17"/>
                    <a:pt x="304" y="23"/>
                    <a:pt x="303" y="25"/>
                  </a:cubicBezTo>
                  <a:cubicBezTo>
                    <a:pt x="307" y="26"/>
                    <a:pt x="308" y="25"/>
                    <a:pt x="308" y="22"/>
                  </a:cubicBezTo>
                  <a:cubicBezTo>
                    <a:pt x="309" y="20"/>
                    <a:pt x="318" y="19"/>
                    <a:pt x="312" y="23"/>
                  </a:cubicBezTo>
                  <a:cubicBezTo>
                    <a:pt x="311" y="24"/>
                    <a:pt x="310" y="25"/>
                    <a:pt x="310" y="27"/>
                  </a:cubicBezTo>
                  <a:cubicBezTo>
                    <a:pt x="310" y="29"/>
                    <a:pt x="311" y="31"/>
                    <a:pt x="309" y="32"/>
                  </a:cubicBezTo>
                  <a:cubicBezTo>
                    <a:pt x="307" y="33"/>
                    <a:pt x="307" y="37"/>
                    <a:pt x="307" y="39"/>
                  </a:cubicBezTo>
                  <a:cubicBezTo>
                    <a:pt x="306" y="42"/>
                    <a:pt x="307" y="48"/>
                    <a:pt x="304" y="51"/>
                  </a:cubicBezTo>
                  <a:cubicBezTo>
                    <a:pt x="303" y="53"/>
                    <a:pt x="301" y="54"/>
                    <a:pt x="301" y="55"/>
                  </a:cubicBezTo>
                  <a:cubicBezTo>
                    <a:pt x="299" y="61"/>
                    <a:pt x="301" y="68"/>
                    <a:pt x="297" y="71"/>
                  </a:cubicBezTo>
                  <a:cubicBezTo>
                    <a:pt x="294" y="73"/>
                    <a:pt x="296" y="83"/>
                    <a:pt x="294" y="81"/>
                  </a:cubicBezTo>
                  <a:cubicBezTo>
                    <a:pt x="291" y="76"/>
                    <a:pt x="295" y="74"/>
                    <a:pt x="290" y="68"/>
                  </a:cubicBezTo>
                  <a:cubicBezTo>
                    <a:pt x="289" y="66"/>
                    <a:pt x="281" y="65"/>
                    <a:pt x="283" y="63"/>
                  </a:cubicBezTo>
                  <a:cubicBezTo>
                    <a:pt x="286" y="60"/>
                    <a:pt x="284" y="56"/>
                    <a:pt x="287" y="55"/>
                  </a:cubicBezTo>
                  <a:cubicBezTo>
                    <a:pt x="286" y="51"/>
                    <a:pt x="286" y="43"/>
                    <a:pt x="285" y="45"/>
                  </a:cubicBezTo>
                  <a:cubicBezTo>
                    <a:pt x="283" y="48"/>
                    <a:pt x="279" y="53"/>
                    <a:pt x="279" y="49"/>
                  </a:cubicBezTo>
                  <a:cubicBezTo>
                    <a:pt x="279" y="49"/>
                    <a:pt x="275" y="51"/>
                    <a:pt x="275" y="53"/>
                  </a:cubicBezTo>
                  <a:cubicBezTo>
                    <a:pt x="277" y="55"/>
                    <a:pt x="277" y="52"/>
                    <a:pt x="278" y="55"/>
                  </a:cubicBezTo>
                  <a:cubicBezTo>
                    <a:pt x="277" y="61"/>
                    <a:pt x="274" y="60"/>
                    <a:pt x="273" y="62"/>
                  </a:cubicBezTo>
                  <a:cubicBezTo>
                    <a:pt x="272" y="62"/>
                    <a:pt x="272" y="63"/>
                    <a:pt x="272" y="64"/>
                  </a:cubicBezTo>
                  <a:lnTo>
                    <a:pt x="272" y="64"/>
                  </a:lnTo>
                  <a:lnTo>
                    <a:pt x="272" y="64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79" name=""/>
            <p:cNvSpPr/>
            <p:nvPr/>
          </p:nvSpPr>
          <p:spPr>
            <a:xfrm>
              <a:off x="7534800" y="4784040"/>
              <a:ext cx="653040" cy="871920"/>
            </a:xfrm>
            <a:custGeom>
              <a:avLst/>
              <a:gdLst/>
              <a:ahLst/>
              <a:rect l="l" t="t" r="r" b="b"/>
              <a:pathLst>
                <a:path w="98" h="131">
                  <a:moveTo>
                    <a:pt x="26" y="40"/>
                  </a:moveTo>
                  <a:cubicBezTo>
                    <a:pt x="27" y="40"/>
                    <a:pt x="28" y="40"/>
                    <a:pt x="29" y="41"/>
                  </a:cubicBezTo>
                  <a:cubicBezTo>
                    <a:pt x="32" y="43"/>
                    <a:pt x="30" y="47"/>
                    <a:pt x="33" y="50"/>
                  </a:cubicBezTo>
                  <a:cubicBezTo>
                    <a:pt x="34" y="52"/>
                    <a:pt x="37" y="52"/>
                    <a:pt x="40" y="53"/>
                  </a:cubicBezTo>
                  <a:cubicBezTo>
                    <a:pt x="42" y="56"/>
                    <a:pt x="43" y="62"/>
                    <a:pt x="47" y="60"/>
                  </a:cubicBezTo>
                  <a:cubicBezTo>
                    <a:pt x="47" y="61"/>
                    <a:pt x="50" y="59"/>
                    <a:pt x="49" y="63"/>
                  </a:cubicBezTo>
                  <a:cubicBezTo>
                    <a:pt x="48" y="65"/>
                    <a:pt x="51" y="64"/>
                    <a:pt x="51" y="65"/>
                  </a:cubicBezTo>
                  <a:cubicBezTo>
                    <a:pt x="51" y="65"/>
                    <a:pt x="50" y="67"/>
                    <a:pt x="50" y="68"/>
                  </a:cubicBezTo>
                  <a:cubicBezTo>
                    <a:pt x="53" y="69"/>
                    <a:pt x="52" y="67"/>
                    <a:pt x="55" y="67"/>
                  </a:cubicBezTo>
                  <a:cubicBezTo>
                    <a:pt x="55" y="67"/>
                    <a:pt x="57" y="69"/>
                    <a:pt x="55" y="70"/>
                  </a:cubicBezTo>
                  <a:cubicBezTo>
                    <a:pt x="55" y="73"/>
                    <a:pt x="54" y="74"/>
                    <a:pt x="53" y="72"/>
                  </a:cubicBezTo>
                  <a:cubicBezTo>
                    <a:pt x="53" y="73"/>
                    <a:pt x="51" y="72"/>
                    <a:pt x="51" y="76"/>
                  </a:cubicBezTo>
                  <a:cubicBezTo>
                    <a:pt x="52" y="78"/>
                    <a:pt x="51" y="78"/>
                    <a:pt x="53" y="79"/>
                  </a:cubicBezTo>
                  <a:cubicBezTo>
                    <a:pt x="53" y="79"/>
                    <a:pt x="57" y="80"/>
                    <a:pt x="60" y="79"/>
                  </a:cubicBezTo>
                  <a:lnTo>
                    <a:pt x="60" y="79"/>
                  </a:lnTo>
                  <a:lnTo>
                    <a:pt x="61" y="75"/>
                  </a:lnTo>
                  <a:lnTo>
                    <a:pt x="61" y="75"/>
                  </a:lnTo>
                  <a:cubicBezTo>
                    <a:pt x="62" y="75"/>
                    <a:pt x="62" y="70"/>
                    <a:pt x="61" y="70"/>
                  </a:cubicBezTo>
                  <a:cubicBezTo>
                    <a:pt x="58" y="70"/>
                    <a:pt x="61" y="65"/>
                    <a:pt x="60" y="63"/>
                  </a:cubicBezTo>
                  <a:cubicBezTo>
                    <a:pt x="56" y="58"/>
                    <a:pt x="60" y="54"/>
                    <a:pt x="58" y="52"/>
                  </a:cubicBezTo>
                  <a:cubicBezTo>
                    <a:pt x="56" y="51"/>
                    <a:pt x="57" y="49"/>
                    <a:pt x="55" y="48"/>
                  </a:cubicBezTo>
                  <a:cubicBezTo>
                    <a:pt x="52" y="46"/>
                    <a:pt x="50" y="45"/>
                    <a:pt x="50" y="45"/>
                  </a:cubicBezTo>
                  <a:cubicBezTo>
                    <a:pt x="50" y="40"/>
                    <a:pt x="53" y="42"/>
                    <a:pt x="62" y="38"/>
                  </a:cubicBezTo>
                  <a:cubicBezTo>
                    <a:pt x="64" y="38"/>
                    <a:pt x="66" y="34"/>
                    <a:pt x="68" y="33"/>
                  </a:cubicBezTo>
                  <a:cubicBezTo>
                    <a:pt x="72" y="30"/>
                    <a:pt x="73" y="31"/>
                    <a:pt x="76" y="26"/>
                  </a:cubicBezTo>
                  <a:cubicBezTo>
                    <a:pt x="78" y="24"/>
                    <a:pt x="82" y="24"/>
                    <a:pt x="84" y="20"/>
                  </a:cubicBezTo>
                  <a:cubicBezTo>
                    <a:pt x="85" y="19"/>
                    <a:pt x="84" y="16"/>
                    <a:pt x="85" y="16"/>
                  </a:cubicBezTo>
                  <a:cubicBezTo>
                    <a:pt x="87" y="15"/>
                    <a:pt x="89" y="14"/>
                    <a:pt x="89" y="12"/>
                  </a:cubicBezTo>
                  <a:cubicBezTo>
                    <a:pt x="88" y="5"/>
                    <a:pt x="91" y="7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94" y="1"/>
                    <a:pt x="95" y="0"/>
                    <a:pt x="98" y="1"/>
                  </a:cubicBezTo>
                  <a:lnTo>
                    <a:pt x="98" y="1"/>
                  </a:lnTo>
                  <a:lnTo>
                    <a:pt x="98" y="131"/>
                  </a:lnTo>
                  <a:lnTo>
                    <a:pt x="14" y="131"/>
                  </a:lnTo>
                  <a:lnTo>
                    <a:pt x="14" y="131"/>
                  </a:lnTo>
                  <a:cubicBezTo>
                    <a:pt x="14" y="125"/>
                    <a:pt x="6" y="121"/>
                    <a:pt x="0" y="117"/>
                  </a:cubicBezTo>
                  <a:cubicBezTo>
                    <a:pt x="1" y="116"/>
                    <a:pt x="3" y="110"/>
                    <a:pt x="3" y="108"/>
                  </a:cubicBezTo>
                  <a:cubicBezTo>
                    <a:pt x="3" y="98"/>
                    <a:pt x="8" y="107"/>
                    <a:pt x="9" y="100"/>
                  </a:cubicBezTo>
                  <a:cubicBezTo>
                    <a:pt x="9" y="97"/>
                    <a:pt x="7" y="97"/>
                    <a:pt x="7" y="94"/>
                  </a:cubicBezTo>
                  <a:cubicBezTo>
                    <a:pt x="7" y="92"/>
                    <a:pt x="6" y="90"/>
                    <a:pt x="8" y="90"/>
                  </a:cubicBezTo>
                  <a:cubicBezTo>
                    <a:pt x="9" y="92"/>
                    <a:pt x="13" y="93"/>
                    <a:pt x="14" y="95"/>
                  </a:cubicBezTo>
                  <a:cubicBezTo>
                    <a:pt x="14" y="96"/>
                    <a:pt x="15" y="100"/>
                    <a:pt x="16" y="100"/>
                  </a:cubicBezTo>
                  <a:cubicBezTo>
                    <a:pt x="17" y="100"/>
                    <a:pt x="18" y="98"/>
                    <a:pt x="19" y="97"/>
                  </a:cubicBezTo>
                  <a:cubicBezTo>
                    <a:pt x="22" y="94"/>
                    <a:pt x="25" y="96"/>
                    <a:pt x="27" y="92"/>
                  </a:cubicBezTo>
                  <a:cubicBezTo>
                    <a:pt x="27" y="90"/>
                    <a:pt x="29" y="91"/>
                    <a:pt x="29" y="89"/>
                  </a:cubicBezTo>
                  <a:cubicBezTo>
                    <a:pt x="29" y="88"/>
                    <a:pt x="26" y="86"/>
                    <a:pt x="28" y="85"/>
                  </a:cubicBezTo>
                  <a:cubicBezTo>
                    <a:pt x="32" y="82"/>
                    <a:pt x="28" y="79"/>
                    <a:pt x="32" y="78"/>
                  </a:cubicBezTo>
                  <a:cubicBezTo>
                    <a:pt x="34" y="77"/>
                    <a:pt x="36" y="78"/>
                    <a:pt x="38" y="77"/>
                  </a:cubicBezTo>
                  <a:cubicBezTo>
                    <a:pt x="35" y="74"/>
                    <a:pt x="35" y="70"/>
                    <a:pt x="33" y="66"/>
                  </a:cubicBezTo>
                  <a:cubicBezTo>
                    <a:pt x="33" y="65"/>
                    <a:pt x="31" y="65"/>
                    <a:pt x="31" y="64"/>
                  </a:cubicBezTo>
                  <a:cubicBezTo>
                    <a:pt x="30" y="63"/>
                    <a:pt x="29" y="62"/>
                    <a:pt x="29" y="60"/>
                  </a:cubicBezTo>
                  <a:cubicBezTo>
                    <a:pt x="28" y="60"/>
                    <a:pt x="27" y="60"/>
                    <a:pt x="26" y="59"/>
                  </a:cubicBezTo>
                  <a:lnTo>
                    <a:pt x="26" y="59"/>
                  </a:lnTo>
                  <a:lnTo>
                    <a:pt x="26" y="54"/>
                  </a:lnTo>
                  <a:lnTo>
                    <a:pt x="26" y="54"/>
                  </a:lnTo>
                  <a:cubicBezTo>
                    <a:pt x="25" y="53"/>
                    <a:pt x="25" y="52"/>
                    <a:pt x="24" y="50"/>
                  </a:cubicBezTo>
                  <a:cubicBezTo>
                    <a:pt x="24" y="49"/>
                    <a:pt x="20" y="51"/>
                    <a:pt x="20" y="48"/>
                  </a:cubicBezTo>
                  <a:cubicBezTo>
                    <a:pt x="20" y="45"/>
                    <a:pt x="23" y="45"/>
                    <a:pt x="23" y="43"/>
                  </a:cubicBezTo>
                  <a:cubicBezTo>
                    <a:pt x="23" y="42"/>
                    <a:pt x="23" y="41"/>
                    <a:pt x="23" y="41"/>
                  </a:cubicBezTo>
                  <a:cubicBezTo>
                    <a:pt x="24" y="41"/>
                    <a:pt x="25" y="40"/>
                    <a:pt x="26" y="40"/>
                  </a:cubicBez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0" name=""/>
            <p:cNvSpPr/>
            <p:nvPr/>
          </p:nvSpPr>
          <p:spPr>
            <a:xfrm>
              <a:off x="3528720" y="2466360"/>
              <a:ext cx="2139120" cy="1077840"/>
            </a:xfrm>
            <a:custGeom>
              <a:avLst/>
              <a:gdLst/>
              <a:ahLst/>
              <a:rect l="l" t="t" r="r" b="b"/>
              <a:pathLst>
                <a:path w="321" h="162">
                  <a:moveTo>
                    <a:pt x="258" y="71"/>
                  </a:moveTo>
                  <a:cubicBezTo>
                    <a:pt x="258" y="71"/>
                    <a:pt x="255" y="76"/>
                    <a:pt x="252" y="75"/>
                  </a:cubicBezTo>
                  <a:cubicBezTo>
                    <a:pt x="251" y="77"/>
                    <a:pt x="249" y="72"/>
                    <a:pt x="244" y="73"/>
                  </a:cubicBezTo>
                  <a:cubicBezTo>
                    <a:pt x="238" y="73"/>
                    <a:pt x="238" y="66"/>
                    <a:pt x="235" y="65"/>
                  </a:cubicBezTo>
                  <a:cubicBezTo>
                    <a:pt x="235" y="65"/>
                    <a:pt x="231" y="64"/>
                    <a:pt x="229" y="66"/>
                  </a:cubicBezTo>
                  <a:cubicBezTo>
                    <a:pt x="228" y="70"/>
                    <a:pt x="224" y="68"/>
                    <a:pt x="224" y="71"/>
                  </a:cubicBezTo>
                  <a:cubicBezTo>
                    <a:pt x="224" y="75"/>
                    <a:pt x="223" y="73"/>
                    <a:pt x="224" y="77"/>
                  </a:cubicBezTo>
                  <a:cubicBezTo>
                    <a:pt x="222" y="77"/>
                    <a:pt x="222" y="79"/>
                    <a:pt x="221" y="79"/>
                  </a:cubicBezTo>
                  <a:cubicBezTo>
                    <a:pt x="220" y="79"/>
                    <a:pt x="219" y="77"/>
                    <a:pt x="217" y="77"/>
                  </a:cubicBezTo>
                  <a:cubicBezTo>
                    <a:pt x="217" y="77"/>
                    <a:pt x="218" y="82"/>
                    <a:pt x="218" y="83"/>
                  </a:cubicBezTo>
                  <a:cubicBezTo>
                    <a:pt x="216" y="83"/>
                    <a:pt x="215" y="86"/>
                    <a:pt x="215" y="86"/>
                  </a:cubicBezTo>
                  <a:cubicBezTo>
                    <a:pt x="215" y="89"/>
                    <a:pt x="218" y="90"/>
                    <a:pt x="216" y="91"/>
                  </a:cubicBezTo>
                  <a:cubicBezTo>
                    <a:pt x="215" y="94"/>
                    <a:pt x="213" y="91"/>
                    <a:pt x="210" y="92"/>
                  </a:cubicBezTo>
                  <a:cubicBezTo>
                    <a:pt x="204" y="95"/>
                    <a:pt x="205" y="102"/>
                    <a:pt x="201" y="103"/>
                  </a:cubicBezTo>
                  <a:cubicBezTo>
                    <a:pt x="198" y="103"/>
                    <a:pt x="200" y="106"/>
                    <a:pt x="197" y="106"/>
                  </a:cubicBezTo>
                  <a:cubicBezTo>
                    <a:pt x="194" y="105"/>
                    <a:pt x="192" y="111"/>
                    <a:pt x="191" y="110"/>
                  </a:cubicBezTo>
                  <a:cubicBezTo>
                    <a:pt x="190" y="110"/>
                    <a:pt x="187" y="107"/>
                    <a:pt x="187" y="112"/>
                  </a:cubicBezTo>
                  <a:cubicBezTo>
                    <a:pt x="187" y="114"/>
                    <a:pt x="188" y="116"/>
                    <a:pt x="187" y="117"/>
                  </a:cubicBezTo>
                  <a:lnTo>
                    <a:pt x="187" y="117"/>
                  </a:lnTo>
                  <a:lnTo>
                    <a:pt x="184" y="116"/>
                  </a:lnTo>
                  <a:lnTo>
                    <a:pt x="184" y="116"/>
                  </a:lnTo>
                  <a:cubicBezTo>
                    <a:pt x="182" y="115"/>
                    <a:pt x="181" y="112"/>
                    <a:pt x="180" y="112"/>
                  </a:cubicBezTo>
                  <a:cubicBezTo>
                    <a:pt x="178" y="113"/>
                    <a:pt x="175" y="110"/>
                    <a:pt x="172" y="107"/>
                  </a:cubicBezTo>
                  <a:cubicBezTo>
                    <a:pt x="173" y="107"/>
                    <a:pt x="174" y="103"/>
                    <a:pt x="171" y="104"/>
                  </a:cubicBezTo>
                  <a:cubicBezTo>
                    <a:pt x="167" y="105"/>
                    <a:pt x="167" y="106"/>
                    <a:pt x="165" y="110"/>
                  </a:cubicBezTo>
                  <a:cubicBezTo>
                    <a:pt x="162" y="114"/>
                    <a:pt x="159" y="116"/>
                    <a:pt x="158" y="117"/>
                  </a:cubicBezTo>
                  <a:cubicBezTo>
                    <a:pt x="157" y="120"/>
                    <a:pt x="159" y="120"/>
                    <a:pt x="153" y="120"/>
                  </a:cubicBezTo>
                  <a:cubicBezTo>
                    <a:pt x="151" y="120"/>
                    <a:pt x="151" y="120"/>
                    <a:pt x="150" y="120"/>
                  </a:cubicBezTo>
                  <a:cubicBezTo>
                    <a:pt x="147" y="121"/>
                    <a:pt x="148" y="119"/>
                    <a:pt x="144" y="119"/>
                  </a:cubicBezTo>
                  <a:cubicBezTo>
                    <a:pt x="142" y="119"/>
                    <a:pt x="142" y="120"/>
                    <a:pt x="140" y="120"/>
                  </a:cubicBezTo>
                  <a:cubicBezTo>
                    <a:pt x="138" y="120"/>
                    <a:pt x="138" y="120"/>
                    <a:pt x="136" y="120"/>
                  </a:cubicBezTo>
                  <a:cubicBezTo>
                    <a:pt x="135" y="120"/>
                    <a:pt x="134" y="121"/>
                    <a:pt x="134" y="123"/>
                  </a:cubicBezTo>
                  <a:cubicBezTo>
                    <a:pt x="134" y="124"/>
                    <a:pt x="135" y="125"/>
                    <a:pt x="135" y="127"/>
                  </a:cubicBezTo>
                  <a:cubicBezTo>
                    <a:pt x="135" y="128"/>
                    <a:pt x="135" y="129"/>
                    <a:pt x="134" y="129"/>
                  </a:cubicBezTo>
                  <a:cubicBezTo>
                    <a:pt x="135" y="130"/>
                    <a:pt x="136" y="131"/>
                    <a:pt x="136" y="132"/>
                  </a:cubicBezTo>
                  <a:cubicBezTo>
                    <a:pt x="136" y="135"/>
                    <a:pt x="134" y="136"/>
                    <a:pt x="137" y="137"/>
                  </a:cubicBezTo>
                  <a:cubicBezTo>
                    <a:pt x="134" y="141"/>
                    <a:pt x="141" y="142"/>
                    <a:pt x="135" y="147"/>
                  </a:cubicBezTo>
                  <a:cubicBezTo>
                    <a:pt x="133" y="147"/>
                    <a:pt x="133" y="145"/>
                    <a:pt x="131" y="145"/>
                  </a:cubicBezTo>
                  <a:cubicBezTo>
                    <a:pt x="128" y="145"/>
                    <a:pt x="126" y="147"/>
                    <a:pt x="126" y="150"/>
                  </a:cubicBezTo>
                  <a:cubicBezTo>
                    <a:pt x="126" y="152"/>
                    <a:pt x="127" y="155"/>
                    <a:pt x="124" y="157"/>
                  </a:cubicBezTo>
                  <a:cubicBezTo>
                    <a:pt x="123" y="158"/>
                    <a:pt x="122" y="158"/>
                    <a:pt x="120" y="160"/>
                  </a:cubicBezTo>
                  <a:cubicBezTo>
                    <a:pt x="119" y="162"/>
                    <a:pt x="116" y="160"/>
                    <a:pt x="114" y="160"/>
                  </a:cubicBezTo>
                  <a:cubicBezTo>
                    <a:pt x="112" y="160"/>
                    <a:pt x="109" y="160"/>
                    <a:pt x="106" y="161"/>
                  </a:cubicBezTo>
                  <a:cubicBezTo>
                    <a:pt x="105" y="160"/>
                    <a:pt x="103" y="158"/>
                    <a:pt x="103" y="157"/>
                  </a:cubicBezTo>
                  <a:cubicBezTo>
                    <a:pt x="104" y="156"/>
                    <a:pt x="105" y="153"/>
                    <a:pt x="102" y="154"/>
                  </a:cubicBezTo>
                  <a:cubicBezTo>
                    <a:pt x="97" y="156"/>
                    <a:pt x="99" y="148"/>
                    <a:pt x="95" y="146"/>
                  </a:cubicBezTo>
                  <a:cubicBezTo>
                    <a:pt x="97" y="145"/>
                    <a:pt x="97" y="143"/>
                    <a:pt x="100" y="142"/>
                  </a:cubicBezTo>
                  <a:cubicBezTo>
                    <a:pt x="98" y="141"/>
                    <a:pt x="93" y="141"/>
                    <a:pt x="93" y="145"/>
                  </a:cubicBezTo>
                  <a:lnTo>
                    <a:pt x="93" y="145"/>
                  </a:lnTo>
                  <a:lnTo>
                    <a:pt x="91" y="145"/>
                  </a:lnTo>
                  <a:lnTo>
                    <a:pt x="91" y="145"/>
                  </a:lnTo>
                  <a:cubicBezTo>
                    <a:pt x="88" y="145"/>
                    <a:pt x="90" y="148"/>
                    <a:pt x="90" y="148"/>
                  </a:cubicBezTo>
                  <a:cubicBezTo>
                    <a:pt x="90" y="148"/>
                    <a:pt x="88" y="147"/>
                    <a:pt x="88" y="148"/>
                  </a:cubicBezTo>
                  <a:cubicBezTo>
                    <a:pt x="87" y="147"/>
                    <a:pt x="87" y="145"/>
                    <a:pt x="88" y="145"/>
                  </a:cubicBezTo>
                  <a:cubicBezTo>
                    <a:pt x="84" y="142"/>
                    <a:pt x="90" y="141"/>
                    <a:pt x="90" y="140"/>
                  </a:cubicBezTo>
                  <a:cubicBezTo>
                    <a:pt x="90" y="139"/>
                    <a:pt x="90" y="139"/>
                    <a:pt x="90" y="137"/>
                  </a:cubicBezTo>
                  <a:cubicBezTo>
                    <a:pt x="89" y="137"/>
                    <a:pt x="88" y="137"/>
                    <a:pt x="88" y="137"/>
                  </a:cubicBezTo>
                  <a:cubicBezTo>
                    <a:pt x="88" y="139"/>
                    <a:pt x="87" y="142"/>
                    <a:pt x="84" y="142"/>
                  </a:cubicBezTo>
                  <a:cubicBezTo>
                    <a:pt x="82" y="142"/>
                    <a:pt x="81" y="139"/>
                    <a:pt x="78" y="138"/>
                  </a:cubicBezTo>
                  <a:cubicBezTo>
                    <a:pt x="80" y="138"/>
                    <a:pt x="82" y="138"/>
                    <a:pt x="84" y="136"/>
                  </a:cubicBezTo>
                  <a:cubicBezTo>
                    <a:pt x="84" y="131"/>
                    <a:pt x="81" y="134"/>
                    <a:pt x="81" y="132"/>
                  </a:cubicBezTo>
                  <a:cubicBezTo>
                    <a:pt x="81" y="129"/>
                    <a:pt x="82" y="131"/>
                    <a:pt x="82" y="126"/>
                  </a:cubicBezTo>
                  <a:cubicBezTo>
                    <a:pt x="84" y="126"/>
                    <a:pt x="82" y="121"/>
                    <a:pt x="84" y="121"/>
                  </a:cubicBezTo>
                  <a:cubicBezTo>
                    <a:pt x="85" y="119"/>
                    <a:pt x="85" y="120"/>
                    <a:pt x="85" y="116"/>
                  </a:cubicBezTo>
                  <a:cubicBezTo>
                    <a:pt x="84" y="114"/>
                    <a:pt x="81" y="112"/>
                    <a:pt x="77" y="112"/>
                  </a:cubicBezTo>
                  <a:cubicBezTo>
                    <a:pt x="76" y="112"/>
                    <a:pt x="72" y="112"/>
                    <a:pt x="70" y="113"/>
                  </a:cubicBezTo>
                  <a:cubicBezTo>
                    <a:pt x="68" y="114"/>
                    <a:pt x="69" y="107"/>
                    <a:pt x="61" y="107"/>
                  </a:cubicBezTo>
                  <a:cubicBezTo>
                    <a:pt x="57" y="107"/>
                    <a:pt x="57" y="110"/>
                    <a:pt x="55" y="112"/>
                  </a:cubicBezTo>
                  <a:cubicBezTo>
                    <a:pt x="51" y="115"/>
                    <a:pt x="49" y="111"/>
                    <a:pt x="45" y="114"/>
                  </a:cubicBezTo>
                  <a:cubicBezTo>
                    <a:pt x="44" y="112"/>
                    <a:pt x="45" y="111"/>
                    <a:pt x="45" y="108"/>
                  </a:cubicBezTo>
                  <a:cubicBezTo>
                    <a:pt x="43" y="105"/>
                    <a:pt x="37" y="108"/>
                    <a:pt x="33" y="102"/>
                  </a:cubicBezTo>
                  <a:cubicBezTo>
                    <a:pt x="33" y="101"/>
                    <a:pt x="32" y="98"/>
                    <a:pt x="30" y="98"/>
                  </a:cubicBezTo>
                  <a:cubicBezTo>
                    <a:pt x="29" y="98"/>
                    <a:pt x="29" y="101"/>
                    <a:pt x="27" y="100"/>
                  </a:cubicBezTo>
                  <a:cubicBezTo>
                    <a:pt x="27" y="99"/>
                    <a:pt x="26" y="96"/>
                    <a:pt x="26" y="95"/>
                  </a:cubicBezTo>
                  <a:cubicBezTo>
                    <a:pt x="24" y="95"/>
                    <a:pt x="23" y="94"/>
                    <a:pt x="21" y="95"/>
                  </a:cubicBezTo>
                  <a:cubicBezTo>
                    <a:pt x="19" y="95"/>
                    <a:pt x="20" y="91"/>
                    <a:pt x="18" y="91"/>
                  </a:cubicBezTo>
                  <a:cubicBezTo>
                    <a:pt x="17" y="90"/>
                    <a:pt x="18" y="87"/>
                    <a:pt x="16" y="87"/>
                  </a:cubicBezTo>
                  <a:cubicBezTo>
                    <a:pt x="15" y="87"/>
                    <a:pt x="12" y="89"/>
                    <a:pt x="11" y="87"/>
                  </a:cubicBezTo>
                  <a:cubicBezTo>
                    <a:pt x="10" y="86"/>
                    <a:pt x="9" y="84"/>
                    <a:pt x="7" y="84"/>
                  </a:cubicBezTo>
                  <a:cubicBezTo>
                    <a:pt x="4" y="84"/>
                    <a:pt x="2" y="84"/>
                    <a:pt x="0" y="81"/>
                  </a:cubicBezTo>
                  <a:cubicBezTo>
                    <a:pt x="1" y="78"/>
                    <a:pt x="6" y="75"/>
                    <a:pt x="6" y="75"/>
                  </a:cubicBezTo>
                  <a:cubicBezTo>
                    <a:pt x="6" y="75"/>
                    <a:pt x="9" y="75"/>
                    <a:pt x="10" y="75"/>
                  </a:cubicBezTo>
                  <a:cubicBezTo>
                    <a:pt x="11" y="74"/>
                    <a:pt x="12" y="70"/>
                    <a:pt x="12" y="68"/>
                  </a:cubicBezTo>
                  <a:cubicBezTo>
                    <a:pt x="11" y="60"/>
                    <a:pt x="7" y="63"/>
                    <a:pt x="7" y="60"/>
                  </a:cubicBezTo>
                  <a:cubicBezTo>
                    <a:pt x="7" y="58"/>
                    <a:pt x="13" y="56"/>
                    <a:pt x="11" y="54"/>
                  </a:cubicBezTo>
                  <a:cubicBezTo>
                    <a:pt x="10" y="53"/>
                    <a:pt x="10" y="50"/>
                    <a:pt x="11" y="49"/>
                  </a:cubicBezTo>
                  <a:cubicBezTo>
                    <a:pt x="13" y="47"/>
                    <a:pt x="16" y="48"/>
                    <a:pt x="20" y="45"/>
                  </a:cubicBezTo>
                  <a:cubicBezTo>
                    <a:pt x="25" y="42"/>
                    <a:pt x="28" y="39"/>
                    <a:pt x="33" y="37"/>
                  </a:cubicBezTo>
                  <a:cubicBezTo>
                    <a:pt x="34" y="36"/>
                    <a:pt x="37" y="34"/>
                    <a:pt x="37" y="34"/>
                  </a:cubicBezTo>
                  <a:cubicBezTo>
                    <a:pt x="38" y="33"/>
                    <a:pt x="41" y="30"/>
                    <a:pt x="42" y="30"/>
                  </a:cubicBezTo>
                  <a:cubicBezTo>
                    <a:pt x="44" y="29"/>
                    <a:pt x="46" y="26"/>
                    <a:pt x="47" y="25"/>
                  </a:cubicBezTo>
                  <a:cubicBezTo>
                    <a:pt x="48" y="24"/>
                    <a:pt x="49" y="22"/>
                    <a:pt x="52" y="21"/>
                  </a:cubicBezTo>
                  <a:cubicBezTo>
                    <a:pt x="53" y="21"/>
                    <a:pt x="55" y="18"/>
                    <a:pt x="56" y="18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7"/>
                    <a:pt x="62" y="18"/>
                    <a:pt x="64" y="18"/>
                  </a:cubicBezTo>
                  <a:cubicBezTo>
                    <a:pt x="67" y="18"/>
                    <a:pt x="69" y="10"/>
                    <a:pt x="74" y="12"/>
                  </a:cubicBezTo>
                  <a:cubicBezTo>
                    <a:pt x="76" y="13"/>
                    <a:pt x="73" y="7"/>
                    <a:pt x="77" y="8"/>
                  </a:cubicBezTo>
                  <a:cubicBezTo>
                    <a:pt x="79" y="9"/>
                    <a:pt x="80" y="4"/>
                    <a:pt x="84" y="7"/>
                  </a:cubicBezTo>
                  <a:cubicBezTo>
                    <a:pt x="85" y="8"/>
                    <a:pt x="86" y="3"/>
                    <a:pt x="88" y="6"/>
                  </a:cubicBezTo>
                  <a:cubicBezTo>
                    <a:pt x="90" y="8"/>
                    <a:pt x="95" y="3"/>
                    <a:pt x="92" y="7"/>
                  </a:cubicBezTo>
                  <a:cubicBezTo>
                    <a:pt x="92" y="9"/>
                    <a:pt x="97" y="13"/>
                    <a:pt x="99" y="13"/>
                  </a:cubicBezTo>
                  <a:cubicBezTo>
                    <a:pt x="101" y="13"/>
                    <a:pt x="103" y="10"/>
                    <a:pt x="105" y="10"/>
                  </a:cubicBezTo>
                  <a:cubicBezTo>
                    <a:pt x="108" y="9"/>
                    <a:pt x="109" y="12"/>
                    <a:pt x="127" y="15"/>
                  </a:cubicBezTo>
                  <a:cubicBezTo>
                    <a:pt x="130" y="15"/>
                    <a:pt x="134" y="13"/>
                    <a:pt x="135" y="13"/>
                  </a:cubicBezTo>
                  <a:cubicBezTo>
                    <a:pt x="142" y="13"/>
                    <a:pt x="146" y="13"/>
                    <a:pt x="149" y="12"/>
                  </a:cubicBezTo>
                  <a:cubicBezTo>
                    <a:pt x="151" y="12"/>
                    <a:pt x="153" y="14"/>
                    <a:pt x="155" y="14"/>
                  </a:cubicBezTo>
                  <a:cubicBezTo>
                    <a:pt x="158" y="13"/>
                    <a:pt x="159" y="12"/>
                    <a:pt x="160" y="11"/>
                  </a:cubicBezTo>
                  <a:cubicBezTo>
                    <a:pt x="167" y="4"/>
                    <a:pt x="176" y="11"/>
                    <a:pt x="179" y="4"/>
                  </a:cubicBezTo>
                  <a:cubicBezTo>
                    <a:pt x="177" y="3"/>
                    <a:pt x="174" y="4"/>
                    <a:pt x="175" y="2"/>
                  </a:cubicBezTo>
                  <a:cubicBezTo>
                    <a:pt x="176" y="0"/>
                    <a:pt x="184" y="2"/>
                    <a:pt x="184" y="2"/>
                  </a:cubicBezTo>
                  <a:cubicBezTo>
                    <a:pt x="196" y="5"/>
                    <a:pt x="196" y="9"/>
                    <a:pt x="209" y="8"/>
                  </a:cubicBezTo>
                  <a:lnTo>
                    <a:pt x="209" y="8"/>
                  </a:lnTo>
                  <a:lnTo>
                    <a:pt x="217" y="8"/>
                  </a:lnTo>
                  <a:lnTo>
                    <a:pt x="217" y="8"/>
                  </a:lnTo>
                  <a:cubicBezTo>
                    <a:pt x="221" y="7"/>
                    <a:pt x="220" y="3"/>
                    <a:pt x="225" y="3"/>
                  </a:cubicBezTo>
                  <a:cubicBezTo>
                    <a:pt x="233" y="3"/>
                    <a:pt x="239" y="9"/>
                    <a:pt x="244" y="9"/>
                  </a:cubicBezTo>
                  <a:cubicBezTo>
                    <a:pt x="247" y="8"/>
                    <a:pt x="245" y="13"/>
                    <a:pt x="245" y="13"/>
                  </a:cubicBezTo>
                  <a:cubicBezTo>
                    <a:pt x="244" y="16"/>
                    <a:pt x="248" y="12"/>
                    <a:pt x="250" y="13"/>
                  </a:cubicBezTo>
                  <a:cubicBezTo>
                    <a:pt x="252" y="14"/>
                    <a:pt x="252" y="13"/>
                    <a:pt x="253" y="12"/>
                  </a:cubicBezTo>
                  <a:cubicBezTo>
                    <a:pt x="248" y="10"/>
                    <a:pt x="247" y="11"/>
                    <a:pt x="248" y="10"/>
                  </a:cubicBezTo>
                  <a:cubicBezTo>
                    <a:pt x="249" y="8"/>
                    <a:pt x="257" y="11"/>
                    <a:pt x="257" y="11"/>
                  </a:cubicBezTo>
                  <a:cubicBezTo>
                    <a:pt x="264" y="9"/>
                    <a:pt x="275" y="22"/>
                    <a:pt x="280" y="26"/>
                  </a:cubicBezTo>
                  <a:cubicBezTo>
                    <a:pt x="282" y="29"/>
                    <a:pt x="284" y="31"/>
                    <a:pt x="287" y="32"/>
                  </a:cubicBezTo>
                  <a:cubicBezTo>
                    <a:pt x="290" y="34"/>
                    <a:pt x="289" y="33"/>
                    <a:pt x="290" y="36"/>
                  </a:cubicBezTo>
                  <a:cubicBezTo>
                    <a:pt x="285" y="34"/>
                    <a:pt x="281" y="30"/>
                    <a:pt x="278" y="28"/>
                  </a:cubicBezTo>
                  <a:cubicBezTo>
                    <a:pt x="274" y="26"/>
                    <a:pt x="276" y="30"/>
                    <a:pt x="274" y="28"/>
                  </a:cubicBezTo>
                  <a:cubicBezTo>
                    <a:pt x="273" y="29"/>
                    <a:pt x="267" y="25"/>
                    <a:pt x="266" y="27"/>
                  </a:cubicBezTo>
                  <a:cubicBezTo>
                    <a:pt x="266" y="30"/>
                    <a:pt x="268" y="28"/>
                    <a:pt x="271" y="29"/>
                  </a:cubicBezTo>
                  <a:cubicBezTo>
                    <a:pt x="272" y="30"/>
                    <a:pt x="273" y="32"/>
                    <a:pt x="271" y="32"/>
                  </a:cubicBezTo>
                  <a:cubicBezTo>
                    <a:pt x="269" y="33"/>
                    <a:pt x="271" y="37"/>
                    <a:pt x="272" y="37"/>
                  </a:cubicBezTo>
                  <a:cubicBezTo>
                    <a:pt x="276" y="38"/>
                    <a:pt x="278" y="41"/>
                    <a:pt x="282" y="43"/>
                  </a:cubicBezTo>
                  <a:cubicBezTo>
                    <a:pt x="282" y="43"/>
                    <a:pt x="284" y="42"/>
                    <a:pt x="285" y="42"/>
                  </a:cubicBezTo>
                  <a:cubicBezTo>
                    <a:pt x="287" y="39"/>
                    <a:pt x="277" y="38"/>
                    <a:pt x="275" y="34"/>
                  </a:cubicBezTo>
                  <a:lnTo>
                    <a:pt x="275" y="34"/>
                  </a:lnTo>
                  <a:lnTo>
                    <a:pt x="278" y="34"/>
                  </a:lnTo>
                  <a:lnTo>
                    <a:pt x="278" y="34"/>
                  </a:lnTo>
                  <a:cubicBezTo>
                    <a:pt x="282" y="35"/>
                    <a:pt x="285" y="39"/>
                    <a:pt x="287" y="39"/>
                  </a:cubicBezTo>
                  <a:cubicBezTo>
                    <a:pt x="287" y="42"/>
                    <a:pt x="288" y="44"/>
                    <a:pt x="289" y="44"/>
                  </a:cubicBezTo>
                  <a:cubicBezTo>
                    <a:pt x="292" y="44"/>
                    <a:pt x="296" y="43"/>
                    <a:pt x="297" y="41"/>
                  </a:cubicBezTo>
                  <a:cubicBezTo>
                    <a:pt x="299" y="41"/>
                    <a:pt x="301" y="42"/>
                    <a:pt x="301" y="44"/>
                  </a:cubicBezTo>
                  <a:cubicBezTo>
                    <a:pt x="301" y="45"/>
                    <a:pt x="297" y="42"/>
                    <a:pt x="296" y="45"/>
                  </a:cubicBezTo>
                  <a:cubicBezTo>
                    <a:pt x="296" y="46"/>
                    <a:pt x="298" y="48"/>
                    <a:pt x="299" y="48"/>
                  </a:cubicBezTo>
                  <a:cubicBezTo>
                    <a:pt x="301" y="48"/>
                    <a:pt x="300" y="45"/>
                    <a:pt x="303" y="44"/>
                  </a:cubicBezTo>
                  <a:cubicBezTo>
                    <a:pt x="301" y="41"/>
                    <a:pt x="303" y="41"/>
                    <a:pt x="299" y="40"/>
                  </a:cubicBezTo>
                  <a:lnTo>
                    <a:pt x="299" y="40"/>
                  </a:lnTo>
                  <a:lnTo>
                    <a:pt x="297" y="40"/>
                  </a:lnTo>
                  <a:lnTo>
                    <a:pt x="297" y="40"/>
                  </a:lnTo>
                  <a:cubicBezTo>
                    <a:pt x="297" y="37"/>
                    <a:pt x="289" y="37"/>
                    <a:pt x="293" y="35"/>
                  </a:cubicBezTo>
                  <a:cubicBezTo>
                    <a:pt x="299" y="39"/>
                    <a:pt x="302" y="39"/>
                    <a:pt x="308" y="42"/>
                  </a:cubicBezTo>
                  <a:cubicBezTo>
                    <a:pt x="311" y="44"/>
                    <a:pt x="311" y="48"/>
                    <a:pt x="313" y="50"/>
                  </a:cubicBezTo>
                  <a:cubicBezTo>
                    <a:pt x="314" y="53"/>
                    <a:pt x="319" y="54"/>
                    <a:pt x="321" y="56"/>
                  </a:cubicBezTo>
                  <a:cubicBezTo>
                    <a:pt x="319" y="56"/>
                    <a:pt x="318" y="56"/>
                    <a:pt x="316" y="56"/>
                  </a:cubicBezTo>
                  <a:cubicBezTo>
                    <a:pt x="316" y="55"/>
                    <a:pt x="314" y="56"/>
                    <a:pt x="314" y="55"/>
                  </a:cubicBezTo>
                  <a:cubicBezTo>
                    <a:pt x="311" y="55"/>
                    <a:pt x="310" y="55"/>
                    <a:pt x="309" y="54"/>
                  </a:cubicBezTo>
                  <a:cubicBezTo>
                    <a:pt x="308" y="55"/>
                    <a:pt x="306" y="56"/>
                    <a:pt x="306" y="56"/>
                  </a:cubicBezTo>
                  <a:cubicBezTo>
                    <a:pt x="304" y="56"/>
                    <a:pt x="302" y="57"/>
                    <a:pt x="302" y="56"/>
                  </a:cubicBezTo>
                  <a:cubicBezTo>
                    <a:pt x="300" y="58"/>
                    <a:pt x="300" y="60"/>
                    <a:pt x="296" y="61"/>
                  </a:cubicBezTo>
                  <a:cubicBezTo>
                    <a:pt x="293" y="62"/>
                    <a:pt x="294" y="60"/>
                    <a:pt x="291" y="62"/>
                  </a:cubicBezTo>
                  <a:cubicBezTo>
                    <a:pt x="290" y="62"/>
                    <a:pt x="291" y="65"/>
                    <a:pt x="287" y="65"/>
                  </a:cubicBezTo>
                  <a:cubicBezTo>
                    <a:pt x="287" y="66"/>
                    <a:pt x="285" y="66"/>
                    <a:pt x="285" y="66"/>
                  </a:cubicBezTo>
                  <a:cubicBezTo>
                    <a:pt x="283" y="66"/>
                    <a:pt x="283" y="66"/>
                    <a:pt x="282" y="66"/>
                  </a:cubicBezTo>
                  <a:cubicBezTo>
                    <a:pt x="280" y="66"/>
                    <a:pt x="281" y="69"/>
                    <a:pt x="278" y="69"/>
                  </a:cubicBezTo>
                  <a:cubicBezTo>
                    <a:pt x="278" y="69"/>
                    <a:pt x="275" y="69"/>
                    <a:pt x="275" y="68"/>
                  </a:cubicBezTo>
                  <a:lnTo>
                    <a:pt x="275" y="68"/>
                  </a:lnTo>
                  <a:lnTo>
                    <a:pt x="272" y="66"/>
                  </a:lnTo>
                  <a:lnTo>
                    <a:pt x="272" y="66"/>
                  </a:lnTo>
                  <a:cubicBezTo>
                    <a:pt x="270" y="66"/>
                    <a:pt x="271" y="69"/>
                    <a:pt x="271" y="69"/>
                  </a:cubicBezTo>
                  <a:cubicBezTo>
                    <a:pt x="271" y="70"/>
                    <a:pt x="269" y="70"/>
                    <a:pt x="268" y="70"/>
                  </a:cubicBezTo>
                  <a:cubicBezTo>
                    <a:pt x="266" y="70"/>
                    <a:pt x="265" y="68"/>
                    <a:pt x="263" y="68"/>
                  </a:cubicBezTo>
                  <a:cubicBezTo>
                    <a:pt x="261" y="68"/>
                    <a:pt x="265" y="72"/>
                    <a:pt x="263" y="73"/>
                  </a:cubicBezTo>
                  <a:cubicBezTo>
                    <a:pt x="260" y="72"/>
                    <a:pt x="261" y="74"/>
                    <a:pt x="258" y="71"/>
                  </a:cubicBezTo>
                  <a:lnTo>
                    <a:pt x="258" y="71"/>
                  </a:lnTo>
                  <a:lnTo>
                    <a:pt x="258" y="71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1" name=""/>
            <p:cNvSpPr/>
            <p:nvPr/>
          </p:nvSpPr>
          <p:spPr>
            <a:xfrm>
              <a:off x="6867720" y="4910760"/>
              <a:ext cx="73440" cy="7236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0" y="0"/>
                  </a:moveTo>
                  <a:cubicBezTo>
                    <a:pt x="0" y="0"/>
                    <a:pt x="2" y="0"/>
                    <a:pt x="2" y="0"/>
                  </a:cubicBezTo>
                  <a:cubicBezTo>
                    <a:pt x="6" y="0"/>
                    <a:pt x="7" y="6"/>
                    <a:pt x="11" y="11"/>
                  </a:cubicBez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560" bIns="25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2" name=""/>
            <p:cNvSpPr/>
            <p:nvPr/>
          </p:nvSpPr>
          <p:spPr>
            <a:xfrm>
              <a:off x="6801480" y="4823280"/>
              <a:ext cx="6120" cy="46440"/>
            </a:xfrm>
            <a:custGeom>
              <a:avLst/>
              <a:gdLst/>
              <a:ahLst/>
              <a:rect l="l" t="t" r="r" b="b"/>
              <a:pathLst>
                <a:path w="1" h="7">
                  <a:moveTo>
                    <a:pt x="0" y="7"/>
                  </a:moveTo>
                  <a:cubicBezTo>
                    <a:pt x="0" y="5"/>
                    <a:pt x="1" y="2"/>
                    <a:pt x="1" y="0"/>
                  </a:cubicBez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60" bIns="-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3" name=""/>
            <p:cNvSpPr/>
            <p:nvPr/>
          </p:nvSpPr>
          <p:spPr>
            <a:xfrm>
              <a:off x="6754680" y="4836960"/>
              <a:ext cx="112680" cy="112680"/>
            </a:xfrm>
            <a:custGeom>
              <a:avLst/>
              <a:gdLst/>
              <a:ahLst/>
              <a:rect l="l" t="t" r="r" b="b"/>
              <a:pathLst>
                <a:path w="17" h="17">
                  <a:moveTo>
                    <a:pt x="10" y="2"/>
                  </a:moveTo>
                  <a:cubicBezTo>
                    <a:pt x="9" y="3"/>
                    <a:pt x="8" y="3"/>
                    <a:pt x="8" y="4"/>
                  </a:cubicBezTo>
                  <a:cubicBezTo>
                    <a:pt x="6" y="5"/>
                    <a:pt x="7" y="8"/>
                    <a:pt x="7" y="9"/>
                  </a:cubicBezTo>
                  <a:cubicBezTo>
                    <a:pt x="6" y="9"/>
                    <a:pt x="4" y="11"/>
                    <a:pt x="4" y="12"/>
                  </a:cubicBezTo>
                  <a:cubicBezTo>
                    <a:pt x="3" y="12"/>
                    <a:pt x="0" y="14"/>
                    <a:pt x="0" y="15"/>
                  </a:cubicBezTo>
                  <a:cubicBezTo>
                    <a:pt x="0" y="16"/>
                    <a:pt x="2" y="16"/>
                    <a:pt x="3" y="16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6" y="17"/>
                    <a:pt x="7" y="16"/>
                    <a:pt x="7" y="16"/>
                  </a:cubicBezTo>
                  <a:cubicBezTo>
                    <a:pt x="8" y="15"/>
                    <a:pt x="7" y="15"/>
                    <a:pt x="7" y="13"/>
                  </a:cubicBezTo>
                  <a:cubicBezTo>
                    <a:pt x="7" y="13"/>
                    <a:pt x="8" y="10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9"/>
                    <a:pt x="13" y="8"/>
                    <a:pt x="14" y="10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3"/>
                    <a:pt x="12" y="13"/>
                    <a:pt x="11" y="13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4" y="15"/>
                    <a:pt x="14" y="13"/>
                    <a:pt x="15" y="13"/>
                  </a:cubicBezTo>
                  <a:cubicBezTo>
                    <a:pt x="15" y="12"/>
                    <a:pt x="16" y="12"/>
                    <a:pt x="17" y="12"/>
                  </a:cubicBezTo>
                  <a:cubicBezTo>
                    <a:pt x="17" y="11"/>
                    <a:pt x="16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lnTo>
                    <a:pt x="12" y="6"/>
                  </a:lnTo>
                  <a:lnTo>
                    <a:pt x="12" y="5"/>
                  </a:lnTo>
                  <a:lnTo>
                    <a:pt x="12" y="5"/>
                  </a:lnTo>
                  <a:cubicBezTo>
                    <a:pt x="13" y="4"/>
                    <a:pt x="15" y="3"/>
                    <a:pt x="15" y="3"/>
                  </a:cubicBezTo>
                  <a:cubicBezTo>
                    <a:pt x="16" y="2"/>
                    <a:pt x="13" y="2"/>
                    <a:pt x="13" y="1"/>
                  </a:cubicBezTo>
                  <a:cubicBezTo>
                    <a:pt x="14" y="1"/>
                    <a:pt x="13" y="0"/>
                    <a:pt x="13" y="0"/>
                  </a:cubicBezTo>
                  <a:lnTo>
                    <a:pt x="13" y="0"/>
                  </a:lnTo>
                  <a:lnTo>
                    <a:pt x="12" y="0"/>
                  </a:lnTo>
                  <a:lnTo>
                    <a:pt x="12" y="0"/>
                  </a:lnTo>
                  <a:cubicBezTo>
                    <a:pt x="11" y="1"/>
                    <a:pt x="10" y="2"/>
                    <a:pt x="10" y="2"/>
                  </a:cubicBezTo>
                  <a:lnTo>
                    <a:pt x="10" y="2"/>
                  </a:lnTo>
                  <a:lnTo>
                    <a:pt x="10" y="2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4" name=""/>
            <p:cNvSpPr/>
            <p:nvPr/>
          </p:nvSpPr>
          <p:spPr>
            <a:xfrm>
              <a:off x="2727720" y="1508400"/>
              <a:ext cx="1440" cy="1440"/>
            </a:xfrm>
            <a:prstGeom prst="line">
              <a:avLst/>
            </a:prstGeom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5" name=""/>
            <p:cNvSpPr/>
            <p:nvPr/>
          </p:nvSpPr>
          <p:spPr>
            <a:xfrm>
              <a:off x="4067640" y="3445200"/>
              <a:ext cx="13320" cy="13320"/>
            </a:xfrm>
            <a:prstGeom prst="ellipse">
              <a:avLst/>
            </a:prstGeom>
            <a:solidFill>
              <a:srgbClr val="00f008"/>
            </a:solidFill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6" name=""/>
            <p:cNvSpPr/>
            <p:nvPr/>
          </p:nvSpPr>
          <p:spPr>
            <a:xfrm>
              <a:off x="4067640" y="3452760"/>
              <a:ext cx="1080" cy="1440"/>
            </a:xfrm>
            <a:prstGeom prst="line">
              <a:avLst/>
            </a:prstGeom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7" name=""/>
            <p:cNvSpPr/>
            <p:nvPr/>
          </p:nvSpPr>
          <p:spPr>
            <a:xfrm>
              <a:off x="4088880" y="3472560"/>
              <a:ext cx="1080" cy="1080"/>
            </a:xfrm>
            <a:prstGeom prst="line">
              <a:avLst/>
            </a:prstGeom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720" bIns="-45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8" name=""/>
            <p:cNvSpPr/>
            <p:nvPr/>
          </p:nvSpPr>
          <p:spPr>
            <a:xfrm>
              <a:off x="4075200" y="3425760"/>
              <a:ext cx="1080" cy="5760"/>
            </a:xfrm>
            <a:custGeom>
              <a:avLst/>
              <a:gdLst/>
              <a:ahLst/>
              <a:rect l="l" t="t" r="r" b="b"/>
              <a:pathLst>
                <a:path w="0"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1040" bIns="-41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89" name=""/>
            <p:cNvSpPr/>
            <p:nvPr/>
          </p:nvSpPr>
          <p:spPr>
            <a:xfrm flipH="1">
              <a:off x="4135320" y="3431520"/>
              <a:ext cx="12240" cy="1440"/>
            </a:xfrm>
            <a:prstGeom prst="line">
              <a:avLst/>
            </a:prstGeom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90" name=""/>
            <p:cNvSpPr/>
            <p:nvPr/>
          </p:nvSpPr>
          <p:spPr>
            <a:xfrm>
              <a:off x="4567320" y="3258360"/>
              <a:ext cx="7200" cy="2088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0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91" name=""/>
            <p:cNvSpPr/>
            <p:nvPr/>
          </p:nvSpPr>
          <p:spPr>
            <a:xfrm>
              <a:off x="4567320" y="3258360"/>
              <a:ext cx="7200" cy="2088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0" y="0"/>
                  </a:moveTo>
                  <a:lnTo>
                    <a:pt x="5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92" name=""/>
            <p:cNvSpPr/>
            <p:nvPr/>
          </p:nvSpPr>
          <p:spPr>
            <a:xfrm>
              <a:off x="4588560" y="3238920"/>
              <a:ext cx="19440" cy="13320"/>
            </a:xfrm>
            <a:custGeom>
              <a:avLst/>
              <a:gdLst/>
              <a:ahLst/>
              <a:rect l="l" t="t" r="r" b="b"/>
              <a:pathLst>
                <a:path w="13" h="9">
                  <a:moveTo>
                    <a:pt x="4" y="9"/>
                  </a:moveTo>
                  <a:lnTo>
                    <a:pt x="0" y="5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480" bIns="-33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93" name=""/>
            <p:cNvSpPr/>
            <p:nvPr/>
          </p:nvSpPr>
          <p:spPr>
            <a:xfrm>
              <a:off x="4588560" y="3238920"/>
              <a:ext cx="19440" cy="13320"/>
            </a:xfrm>
            <a:custGeom>
              <a:avLst/>
              <a:gdLst/>
              <a:ahLst/>
              <a:rect l="l" t="t" r="r" b="b"/>
              <a:pathLst>
                <a:path w="13" h="9">
                  <a:moveTo>
                    <a:pt x="4" y="9"/>
                  </a:moveTo>
                  <a:lnTo>
                    <a:pt x="0" y="5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4" y="9"/>
                  </a:lnTo>
                </a:path>
              </a:pathLst>
            </a:custGeom>
            <a:solidFill>
              <a:srgbClr val="00f008"/>
            </a:solidFill>
            <a:ln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480" bIns="-33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94" name=""/>
            <p:cNvSpPr/>
            <p:nvPr/>
          </p:nvSpPr>
          <p:spPr>
            <a:xfrm>
              <a:off x="5047920" y="4204440"/>
              <a:ext cx="7200" cy="7200"/>
            </a:xfrm>
            <a:prstGeom prst="line">
              <a:avLst/>
            </a:prstGeom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0" bIns="-39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95" name=""/>
            <p:cNvSpPr/>
            <p:nvPr/>
          </p:nvSpPr>
          <p:spPr>
            <a:xfrm>
              <a:off x="5041800" y="4190760"/>
              <a:ext cx="1080" cy="7200"/>
            </a:xfrm>
            <a:prstGeom prst="line">
              <a:avLst/>
            </a:prstGeom>
            <a:ln w="12600">
              <a:solidFill>
                <a:srgbClr val="4d4d4d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0" bIns="-39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496" name=""/>
          <p:cNvSpPr/>
          <p:nvPr/>
        </p:nvSpPr>
        <p:spPr>
          <a:xfrm>
            <a:off x="2220120" y="2054160"/>
            <a:ext cx="6094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Mexico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97" name=""/>
          <p:cNvSpPr/>
          <p:nvPr/>
        </p:nvSpPr>
        <p:spPr>
          <a:xfrm>
            <a:off x="2698200" y="2465280"/>
            <a:ext cx="82764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Guatemala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98" name=""/>
          <p:cNvSpPr/>
          <p:nvPr/>
        </p:nvSpPr>
        <p:spPr>
          <a:xfrm>
            <a:off x="3582360" y="1946160"/>
            <a:ext cx="54612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Belize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99" name=""/>
          <p:cNvSpPr/>
          <p:nvPr/>
        </p:nvSpPr>
        <p:spPr>
          <a:xfrm>
            <a:off x="4198680" y="2690640"/>
            <a:ext cx="77112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Honduras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0" name=""/>
          <p:cNvSpPr/>
          <p:nvPr/>
        </p:nvSpPr>
        <p:spPr>
          <a:xfrm>
            <a:off x="4527720" y="3417840"/>
            <a:ext cx="7923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Nicaragua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1" name=""/>
          <p:cNvSpPr/>
          <p:nvPr/>
        </p:nvSpPr>
        <p:spPr>
          <a:xfrm>
            <a:off x="4847040" y="4378320"/>
            <a:ext cx="8344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Costa Rica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2" name=""/>
          <p:cNvSpPr/>
          <p:nvPr/>
        </p:nvSpPr>
        <p:spPr>
          <a:xfrm>
            <a:off x="6084000" y="5143680"/>
            <a:ext cx="66600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Panama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3" name=""/>
          <p:cNvSpPr/>
          <p:nvPr/>
        </p:nvSpPr>
        <p:spPr>
          <a:xfrm>
            <a:off x="7491600" y="5421240"/>
            <a:ext cx="7570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Colombia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4" name=""/>
          <p:cNvSpPr/>
          <p:nvPr/>
        </p:nvSpPr>
        <p:spPr>
          <a:xfrm>
            <a:off x="2092320" y="1162080"/>
            <a:ext cx="6108840" cy="4492440"/>
          </a:xfrm>
          <a:prstGeom prst="rect">
            <a:avLst/>
          </a:prstGeom>
          <a:noFill/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5" name=""/>
          <p:cNvSpPr/>
          <p:nvPr/>
        </p:nvSpPr>
        <p:spPr>
          <a:xfrm>
            <a:off x="6172200" y="5295960"/>
            <a:ext cx="220680" cy="20952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3400" bIns="234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6" name=""/>
          <p:cNvSpPr/>
          <p:nvPr/>
        </p:nvSpPr>
        <p:spPr>
          <a:xfrm>
            <a:off x="2160720" y="1633680"/>
            <a:ext cx="4848120" cy="3470040"/>
          </a:xfrm>
          <a:custGeom>
            <a:avLst/>
            <a:gdLst/>
            <a:ahLst/>
            <a:rect l="l" t="t" r="r" b="b"/>
            <a:pathLst>
              <a:path w="3054" h="2186">
                <a:moveTo>
                  <a:pt x="41" y="0"/>
                </a:moveTo>
                <a:cubicBezTo>
                  <a:pt x="56" y="112"/>
                  <a:pt x="0" y="234"/>
                  <a:pt x="32" y="342"/>
                </a:cubicBezTo>
                <a:cubicBezTo>
                  <a:pt x="69" y="467"/>
                  <a:pt x="143" y="535"/>
                  <a:pt x="183" y="659"/>
                </a:cubicBezTo>
                <a:cubicBezTo>
                  <a:pt x="197" y="703"/>
                  <a:pt x="301" y="757"/>
                  <a:pt x="316" y="801"/>
                </a:cubicBezTo>
                <a:cubicBezTo>
                  <a:pt x="322" y="818"/>
                  <a:pt x="402" y="857"/>
                  <a:pt x="416" y="867"/>
                </a:cubicBezTo>
                <a:cubicBezTo>
                  <a:pt x="454" y="895"/>
                  <a:pt x="471" y="899"/>
                  <a:pt x="517" y="909"/>
                </a:cubicBezTo>
                <a:cubicBezTo>
                  <a:pt x="553" y="906"/>
                  <a:pt x="589" y="906"/>
                  <a:pt x="625" y="900"/>
                </a:cubicBezTo>
                <a:cubicBezTo>
                  <a:pt x="642" y="897"/>
                  <a:pt x="675" y="884"/>
                  <a:pt x="675" y="884"/>
                </a:cubicBezTo>
                <a:cubicBezTo>
                  <a:pt x="756" y="889"/>
                  <a:pt x="832" y="881"/>
                  <a:pt x="901" y="925"/>
                </a:cubicBezTo>
                <a:cubicBezTo>
                  <a:pt x="923" y="959"/>
                  <a:pt x="956" y="968"/>
                  <a:pt x="992" y="992"/>
                </a:cubicBezTo>
                <a:cubicBezTo>
                  <a:pt x="1027" y="1015"/>
                  <a:pt x="1063" y="1040"/>
                  <a:pt x="1101" y="1059"/>
                </a:cubicBezTo>
                <a:cubicBezTo>
                  <a:pt x="1120" y="1068"/>
                  <a:pt x="1161" y="1073"/>
                  <a:pt x="1176" y="1076"/>
                </a:cubicBezTo>
                <a:cubicBezTo>
                  <a:pt x="1261" y="1093"/>
                  <a:pt x="1345" y="1109"/>
                  <a:pt x="1427" y="1134"/>
                </a:cubicBezTo>
                <a:cubicBezTo>
                  <a:pt x="1435" y="1140"/>
                  <a:pt x="1443" y="1146"/>
                  <a:pt x="1452" y="1151"/>
                </a:cubicBezTo>
                <a:cubicBezTo>
                  <a:pt x="1460" y="1155"/>
                  <a:pt x="1469" y="1155"/>
                  <a:pt x="1477" y="1159"/>
                </a:cubicBezTo>
                <a:cubicBezTo>
                  <a:pt x="1498" y="1171"/>
                  <a:pt x="1515" y="1188"/>
                  <a:pt x="1535" y="1201"/>
                </a:cubicBezTo>
                <a:cubicBezTo>
                  <a:pt x="1574" y="1261"/>
                  <a:pt x="1554" y="1237"/>
                  <a:pt x="1593" y="1276"/>
                </a:cubicBezTo>
                <a:cubicBezTo>
                  <a:pt x="1609" y="1319"/>
                  <a:pt x="1598" y="1295"/>
                  <a:pt x="1635" y="1351"/>
                </a:cubicBezTo>
                <a:cubicBezTo>
                  <a:pt x="1641" y="1359"/>
                  <a:pt x="1652" y="1376"/>
                  <a:pt x="1652" y="1376"/>
                </a:cubicBezTo>
                <a:cubicBezTo>
                  <a:pt x="1669" y="1430"/>
                  <a:pt x="1704" y="1493"/>
                  <a:pt x="1752" y="1526"/>
                </a:cubicBezTo>
                <a:cubicBezTo>
                  <a:pt x="1769" y="1537"/>
                  <a:pt x="1802" y="1560"/>
                  <a:pt x="1802" y="1560"/>
                </a:cubicBezTo>
                <a:cubicBezTo>
                  <a:pt x="1832" y="1604"/>
                  <a:pt x="1812" y="1578"/>
                  <a:pt x="1869" y="1635"/>
                </a:cubicBezTo>
                <a:cubicBezTo>
                  <a:pt x="1914" y="1680"/>
                  <a:pt x="1890" y="1677"/>
                  <a:pt x="1919" y="1718"/>
                </a:cubicBezTo>
                <a:cubicBezTo>
                  <a:pt x="1943" y="1752"/>
                  <a:pt x="1975" y="1788"/>
                  <a:pt x="2003" y="1819"/>
                </a:cubicBezTo>
                <a:cubicBezTo>
                  <a:pt x="2157" y="1992"/>
                  <a:pt x="2336" y="2141"/>
                  <a:pt x="2570" y="2186"/>
                </a:cubicBezTo>
                <a:cubicBezTo>
                  <a:pt x="2721" y="2181"/>
                  <a:pt x="2787" y="2177"/>
                  <a:pt x="2912" y="2153"/>
                </a:cubicBezTo>
                <a:cubicBezTo>
                  <a:pt x="2929" y="2142"/>
                  <a:pt x="2946" y="2130"/>
                  <a:pt x="2963" y="2119"/>
                </a:cubicBezTo>
                <a:cubicBezTo>
                  <a:pt x="2971" y="2113"/>
                  <a:pt x="2988" y="2102"/>
                  <a:pt x="2988" y="2102"/>
                </a:cubicBezTo>
                <a:cubicBezTo>
                  <a:pt x="3009" y="2070"/>
                  <a:pt x="3037" y="2055"/>
                  <a:pt x="3054" y="2019"/>
                </a:cubicBezTo>
              </a:path>
            </a:pathLst>
          </a:custGeom>
          <a:noFill/>
          <a:ln w="28440">
            <a:solidFill>
              <a:srgbClr val="0000ff"/>
            </a:solidFill>
            <a:prstDash val="dash"/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7" name=""/>
          <p:cNvSpPr/>
          <p:nvPr/>
        </p:nvSpPr>
        <p:spPr>
          <a:xfrm flipV="1">
            <a:off x="4322880" y="3905280"/>
            <a:ext cx="463320" cy="1060560"/>
          </a:xfrm>
          <a:prstGeom prst="line">
            <a:avLst/>
          </a:prstGeom>
          <a:ln w="28440">
            <a:solidFill>
              <a:srgbClr val="000000"/>
            </a:solidFill>
            <a:miter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8" name=""/>
          <p:cNvSpPr/>
          <p:nvPr/>
        </p:nvSpPr>
        <p:spPr>
          <a:xfrm>
            <a:off x="3193920" y="4584600"/>
            <a:ext cx="1408320" cy="42552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09" name=""/>
          <p:cNvSpPr/>
          <p:nvPr/>
        </p:nvSpPr>
        <p:spPr>
          <a:xfrm>
            <a:off x="3229200" y="4633920"/>
            <a:ext cx="1342800" cy="36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Proposed Third Party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Transmission Line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10" name=""/>
          <p:cNvSpPr/>
          <p:nvPr/>
        </p:nvSpPr>
        <p:spPr>
          <a:xfrm>
            <a:off x="2097000" y="5911920"/>
            <a:ext cx="6126120" cy="70380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8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Enron’s Energy Network Creates Platform for Merchant Energy Business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11" name=""/>
          <p:cNvSpPr/>
          <p:nvPr/>
        </p:nvSpPr>
        <p:spPr>
          <a:xfrm>
            <a:off x="6467400" y="1281240"/>
            <a:ext cx="1916280" cy="197964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12" name=""/>
          <p:cNvSpPr/>
          <p:nvPr/>
        </p:nvSpPr>
        <p:spPr>
          <a:xfrm>
            <a:off x="6802560" y="1638360"/>
            <a:ext cx="1654200" cy="1755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>
              <a:lnSpc>
                <a:spcPct val="135000"/>
              </a:lnSpc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35000"/>
              </a:lnSpc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Power Plants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35000"/>
              </a:lnSpc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 Operation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35000"/>
              </a:lnSpc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74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Energy Marketing Activity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74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13" name=""/>
          <p:cNvSpPr/>
          <p:nvPr/>
        </p:nvSpPr>
        <p:spPr>
          <a:xfrm>
            <a:off x="6711480" y="2035080"/>
            <a:ext cx="185040" cy="63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00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00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00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514" name=""/>
          <p:cNvGrpSpPr/>
          <p:nvPr/>
        </p:nvGrpSpPr>
        <p:grpSpPr>
          <a:xfrm>
            <a:off x="6578640" y="2050920"/>
            <a:ext cx="218880" cy="227160"/>
            <a:chOff x="6578640" y="2050920"/>
            <a:chExt cx="218880" cy="227160"/>
          </a:xfrm>
        </p:grpSpPr>
        <p:sp>
          <p:nvSpPr>
            <p:cNvPr id="13515" name=""/>
            <p:cNvSpPr/>
            <p:nvPr/>
          </p:nvSpPr>
          <p:spPr>
            <a:xfrm>
              <a:off x="6601680" y="2050920"/>
              <a:ext cx="95760" cy="10044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16" name=""/>
            <p:cNvSpPr/>
            <p:nvPr/>
          </p:nvSpPr>
          <p:spPr>
            <a:xfrm>
              <a:off x="6578640" y="2124360"/>
              <a:ext cx="218880" cy="1537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517" name=""/>
          <p:cNvSpPr/>
          <p:nvPr/>
        </p:nvSpPr>
        <p:spPr>
          <a:xfrm>
            <a:off x="6600960" y="1390680"/>
            <a:ext cx="220680" cy="20952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3400" bIns="234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18" name=""/>
          <p:cNvSpPr/>
          <p:nvPr/>
        </p:nvSpPr>
        <p:spPr>
          <a:xfrm>
            <a:off x="6789240" y="1411200"/>
            <a:ext cx="1582200" cy="45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Offices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Pipeline in Development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519" name=""/>
          <p:cNvGrpSpPr/>
          <p:nvPr/>
        </p:nvGrpSpPr>
        <p:grpSpPr>
          <a:xfrm>
            <a:off x="2789280" y="2860560"/>
            <a:ext cx="364680" cy="355320"/>
            <a:chOff x="2789280" y="2860560"/>
            <a:chExt cx="364680" cy="355320"/>
          </a:xfrm>
        </p:grpSpPr>
        <p:sp>
          <p:nvSpPr>
            <p:cNvPr id="13520" name=""/>
            <p:cNvSpPr/>
            <p:nvPr/>
          </p:nvSpPr>
          <p:spPr>
            <a:xfrm>
              <a:off x="2827800" y="2860560"/>
              <a:ext cx="159840" cy="1573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21" name=""/>
            <p:cNvSpPr/>
            <p:nvPr/>
          </p:nvSpPr>
          <p:spPr>
            <a:xfrm>
              <a:off x="2789280" y="2975400"/>
              <a:ext cx="364680" cy="24048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522" name=""/>
          <p:cNvSpPr/>
          <p:nvPr/>
        </p:nvSpPr>
        <p:spPr>
          <a:xfrm>
            <a:off x="2614680" y="2952720"/>
            <a:ext cx="220680" cy="20952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3400" bIns="234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523" name=""/>
          <p:cNvGrpSpPr/>
          <p:nvPr/>
        </p:nvGrpSpPr>
        <p:grpSpPr>
          <a:xfrm>
            <a:off x="4229280" y="3390840"/>
            <a:ext cx="364680" cy="355320"/>
            <a:chOff x="4229280" y="3390840"/>
            <a:chExt cx="364680" cy="355320"/>
          </a:xfrm>
        </p:grpSpPr>
        <p:sp>
          <p:nvSpPr>
            <p:cNvPr id="13524" name=""/>
            <p:cNvSpPr/>
            <p:nvPr/>
          </p:nvSpPr>
          <p:spPr>
            <a:xfrm>
              <a:off x="4267800" y="3390840"/>
              <a:ext cx="159840" cy="1573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25" name=""/>
            <p:cNvSpPr/>
            <p:nvPr/>
          </p:nvSpPr>
          <p:spPr>
            <a:xfrm>
              <a:off x="4229280" y="3505680"/>
              <a:ext cx="364680" cy="24048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526" name=""/>
          <p:cNvSpPr/>
          <p:nvPr/>
        </p:nvSpPr>
        <p:spPr>
          <a:xfrm>
            <a:off x="2260800" y="3170160"/>
            <a:ext cx="987120" cy="36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Puerto Quetzal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110 MW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27" name=""/>
          <p:cNvSpPr/>
          <p:nvPr/>
        </p:nvSpPr>
        <p:spPr>
          <a:xfrm>
            <a:off x="3443760" y="3699000"/>
            <a:ext cx="980640" cy="36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Puerto Corinto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71 MW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28" name=""/>
          <p:cNvSpPr/>
          <p:nvPr/>
        </p:nvSpPr>
        <p:spPr>
          <a:xfrm>
            <a:off x="4157640" y="2881440"/>
            <a:ext cx="347760" cy="3474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29" name=""/>
          <p:cNvSpPr/>
          <p:nvPr/>
        </p:nvSpPr>
        <p:spPr>
          <a:xfrm>
            <a:off x="5119560" y="3619440"/>
            <a:ext cx="347760" cy="347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30" name=""/>
          <p:cNvSpPr/>
          <p:nvPr/>
        </p:nvSpPr>
        <p:spPr>
          <a:xfrm>
            <a:off x="5454720" y="3757680"/>
            <a:ext cx="1493640" cy="896760"/>
          </a:xfrm>
          <a:custGeom>
            <a:avLst/>
            <a:gdLst/>
            <a:ahLst/>
            <a:rect l="l" t="t" r="r" b="b"/>
            <a:pathLst>
              <a:path w="1037" h="585">
                <a:moveTo>
                  <a:pt x="1037" y="585"/>
                </a:moveTo>
                <a:cubicBezTo>
                  <a:pt x="1014" y="548"/>
                  <a:pt x="949" y="425"/>
                  <a:pt x="896" y="362"/>
                </a:cubicBezTo>
                <a:cubicBezTo>
                  <a:pt x="837" y="299"/>
                  <a:pt x="789" y="253"/>
                  <a:pt x="716" y="206"/>
                </a:cubicBezTo>
                <a:cubicBezTo>
                  <a:pt x="643" y="159"/>
                  <a:pt x="579" y="116"/>
                  <a:pt x="460" y="82"/>
                </a:cubicBezTo>
                <a:cubicBezTo>
                  <a:pt x="317" y="25"/>
                  <a:pt x="96" y="16"/>
                  <a:pt x="0" y="0"/>
                </a:cubicBezTo>
              </a:path>
            </a:pathLst>
          </a:custGeom>
          <a:noFill/>
          <a:ln w="28440">
            <a:solidFill>
              <a:srgbClr val="000000"/>
            </a:solidFill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31" name=""/>
          <p:cNvSpPr/>
          <p:nvPr/>
        </p:nvSpPr>
        <p:spPr>
          <a:xfrm>
            <a:off x="6873840" y="4444920"/>
            <a:ext cx="347760" cy="347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532" name=""/>
          <p:cNvGrpSpPr/>
          <p:nvPr/>
        </p:nvGrpSpPr>
        <p:grpSpPr>
          <a:xfrm>
            <a:off x="6959520" y="4524480"/>
            <a:ext cx="364680" cy="354960"/>
            <a:chOff x="6959520" y="4524480"/>
            <a:chExt cx="364680" cy="354960"/>
          </a:xfrm>
        </p:grpSpPr>
        <p:sp>
          <p:nvSpPr>
            <p:cNvPr id="13533" name=""/>
            <p:cNvSpPr/>
            <p:nvPr/>
          </p:nvSpPr>
          <p:spPr>
            <a:xfrm>
              <a:off x="6998040" y="4524480"/>
              <a:ext cx="159840" cy="1573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34" name=""/>
            <p:cNvSpPr/>
            <p:nvPr/>
          </p:nvSpPr>
          <p:spPr>
            <a:xfrm>
              <a:off x="6959520" y="4639320"/>
              <a:ext cx="364680" cy="2401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535" name=""/>
          <p:cNvSpPr/>
          <p:nvPr/>
        </p:nvSpPr>
        <p:spPr>
          <a:xfrm>
            <a:off x="6591240" y="2913120"/>
            <a:ext cx="233280" cy="23328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36" name=""/>
          <p:cNvSpPr/>
          <p:nvPr/>
        </p:nvSpPr>
        <p:spPr>
          <a:xfrm>
            <a:off x="6672240" y="4151160"/>
            <a:ext cx="1076400" cy="36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Bahia Las Minas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355 MW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37" name=""/>
          <p:cNvSpPr/>
          <p:nvPr/>
        </p:nvSpPr>
        <p:spPr>
          <a:xfrm>
            <a:off x="4297320" y="3670200"/>
            <a:ext cx="220680" cy="20952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3400" bIns="234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38" name=""/>
          <p:cNvSpPr/>
          <p:nvPr/>
        </p:nvSpPr>
        <p:spPr>
          <a:xfrm>
            <a:off x="6610320" y="1770120"/>
            <a:ext cx="222120" cy="0"/>
          </a:xfrm>
          <a:prstGeom prst="line">
            <a:avLst/>
          </a:prstGeom>
          <a:ln w="38160">
            <a:solidFill>
              <a:srgbClr val="00000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39" name=""/>
          <p:cNvSpPr/>
          <p:nvPr/>
        </p:nvSpPr>
        <p:spPr>
          <a:xfrm>
            <a:off x="7219080" y="4397400"/>
            <a:ext cx="1070280" cy="31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2160" rIns="92160" tIns="46080" bIns="46080" anchor="t">
            <a:sp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Panama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Colombia Pipeline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40" name=""/>
          <p:cNvSpPr/>
          <p:nvPr/>
        </p:nvSpPr>
        <p:spPr>
          <a:xfrm>
            <a:off x="7329600" y="4749840"/>
            <a:ext cx="876240" cy="176040"/>
          </a:xfrm>
          <a:custGeom>
            <a:avLst/>
            <a:gdLst/>
            <a:ahLst/>
            <a:rect l="l" t="t" r="r" b="b"/>
            <a:pathLst>
              <a:path w="543" h="111">
                <a:moveTo>
                  <a:pt x="0" y="28"/>
                </a:moveTo>
                <a:lnTo>
                  <a:pt x="49" y="12"/>
                </a:lnTo>
                <a:lnTo>
                  <a:pt x="136" y="27"/>
                </a:lnTo>
                <a:lnTo>
                  <a:pt x="192" y="75"/>
                </a:lnTo>
                <a:lnTo>
                  <a:pt x="259" y="106"/>
                </a:lnTo>
                <a:lnTo>
                  <a:pt x="318" y="111"/>
                </a:lnTo>
                <a:lnTo>
                  <a:pt x="370" y="105"/>
                </a:lnTo>
                <a:lnTo>
                  <a:pt x="423" y="61"/>
                </a:lnTo>
                <a:lnTo>
                  <a:pt x="460" y="39"/>
                </a:lnTo>
                <a:lnTo>
                  <a:pt x="504" y="10"/>
                </a:lnTo>
                <a:lnTo>
                  <a:pt x="523" y="1"/>
                </a:lnTo>
                <a:lnTo>
                  <a:pt x="543" y="0"/>
                </a:lnTo>
              </a:path>
            </a:pathLst>
          </a:custGeom>
          <a:noFill/>
          <a:ln w="38160">
            <a:solidFill>
              <a:srgbClr val="000000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41" name=""/>
          <p:cNvSpPr/>
          <p:nvPr/>
        </p:nvSpPr>
        <p:spPr>
          <a:xfrm rot="248400">
            <a:off x="5977080" y="4595400"/>
            <a:ext cx="979200" cy="52560"/>
          </a:xfrm>
          <a:custGeom>
            <a:avLst/>
            <a:gdLst/>
            <a:ahLst/>
            <a:rect l="l" t="t" r="r" b="b"/>
            <a:pathLst>
              <a:path w="785" h="69">
                <a:moveTo>
                  <a:pt x="0" y="43"/>
                </a:moveTo>
                <a:cubicBezTo>
                  <a:pt x="133" y="0"/>
                  <a:pt x="495" y="34"/>
                  <a:pt x="551" y="35"/>
                </a:cubicBezTo>
                <a:cubicBezTo>
                  <a:pt x="629" y="42"/>
                  <a:pt x="707" y="69"/>
                  <a:pt x="785" y="69"/>
                </a:cubicBezTo>
              </a:path>
            </a:pathLst>
          </a:custGeom>
          <a:noFill/>
          <a:ln w="28440">
            <a:solidFill>
              <a:srgbClr val="000000"/>
            </a:solidFill>
            <a:round/>
            <a:headEnd len="med" type="triangle" w="med"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5760" bIns="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42" name=""/>
          <p:cNvSpPr/>
          <p:nvPr/>
        </p:nvSpPr>
        <p:spPr>
          <a:xfrm>
            <a:off x="5629320" y="4438800"/>
            <a:ext cx="347760" cy="3474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43" name=""/>
          <p:cNvSpPr/>
          <p:nvPr/>
        </p:nvSpPr>
        <p:spPr>
          <a:xfrm>
            <a:off x="3386160" y="3224160"/>
            <a:ext cx="347760" cy="347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44" name=""/>
          <p:cNvSpPr/>
          <p:nvPr/>
        </p:nvSpPr>
        <p:spPr>
          <a:xfrm>
            <a:off x="4476600" y="3133800"/>
            <a:ext cx="667080" cy="561960"/>
          </a:xfrm>
          <a:custGeom>
            <a:avLst/>
            <a:gdLst/>
            <a:ahLst/>
            <a:rect l="l" t="t" r="r" b="b"/>
            <a:pathLst>
              <a:path w="420" h="354">
                <a:moveTo>
                  <a:pt x="0" y="0"/>
                </a:moveTo>
                <a:cubicBezTo>
                  <a:pt x="25" y="35"/>
                  <a:pt x="105" y="160"/>
                  <a:pt x="150" y="213"/>
                </a:cubicBezTo>
                <a:cubicBezTo>
                  <a:pt x="195" y="266"/>
                  <a:pt x="228" y="298"/>
                  <a:pt x="273" y="321"/>
                </a:cubicBezTo>
                <a:cubicBezTo>
                  <a:pt x="318" y="344"/>
                  <a:pt x="390" y="347"/>
                  <a:pt x="420" y="354"/>
                </a:cubicBezTo>
              </a:path>
            </a:pathLst>
          </a:custGeom>
          <a:noFill/>
          <a:ln w="28440">
            <a:solidFill>
              <a:srgbClr val="000000"/>
            </a:solidFill>
            <a:round/>
            <a:head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45" name=""/>
          <p:cNvSpPr/>
          <p:nvPr/>
        </p:nvSpPr>
        <p:spPr>
          <a:xfrm>
            <a:off x="3320280" y="3041640"/>
            <a:ext cx="8697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El Salvador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546" name=""/>
          <p:cNvGrpSpPr/>
          <p:nvPr/>
        </p:nvGrpSpPr>
        <p:grpSpPr>
          <a:xfrm>
            <a:off x="2941560" y="2722680"/>
            <a:ext cx="364680" cy="354960"/>
            <a:chOff x="2941560" y="2722680"/>
            <a:chExt cx="364680" cy="354960"/>
          </a:xfrm>
        </p:grpSpPr>
        <p:sp>
          <p:nvSpPr>
            <p:cNvPr id="13547" name=""/>
            <p:cNvSpPr/>
            <p:nvPr/>
          </p:nvSpPr>
          <p:spPr>
            <a:xfrm>
              <a:off x="2980080" y="2722680"/>
              <a:ext cx="159840" cy="157320"/>
            </a:xfrm>
            <a:prstGeom prst="rect">
              <a:avLst/>
            </a:prstGeom>
            <a:solidFill>
              <a:srgbClr val="b2b2b2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48" name=""/>
            <p:cNvSpPr/>
            <p:nvPr/>
          </p:nvSpPr>
          <p:spPr>
            <a:xfrm>
              <a:off x="2941560" y="2837520"/>
              <a:ext cx="364680" cy="240120"/>
            </a:xfrm>
            <a:prstGeom prst="rect">
              <a:avLst/>
            </a:prstGeom>
            <a:solidFill>
              <a:srgbClr val="b2b2b2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549" name=""/>
          <p:cNvGrpSpPr/>
          <p:nvPr/>
        </p:nvGrpSpPr>
        <p:grpSpPr>
          <a:xfrm>
            <a:off x="6578640" y="2303640"/>
            <a:ext cx="218880" cy="226440"/>
            <a:chOff x="6578640" y="2303640"/>
            <a:chExt cx="218880" cy="226440"/>
          </a:xfrm>
        </p:grpSpPr>
        <p:sp>
          <p:nvSpPr>
            <p:cNvPr id="13550" name=""/>
            <p:cNvSpPr/>
            <p:nvPr/>
          </p:nvSpPr>
          <p:spPr>
            <a:xfrm>
              <a:off x="6601680" y="2303640"/>
              <a:ext cx="95760" cy="100440"/>
            </a:xfrm>
            <a:prstGeom prst="rect">
              <a:avLst/>
            </a:prstGeom>
            <a:solidFill>
              <a:srgbClr val="b2b2b2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51" name=""/>
            <p:cNvSpPr/>
            <p:nvPr/>
          </p:nvSpPr>
          <p:spPr>
            <a:xfrm>
              <a:off x="6578640" y="2376720"/>
              <a:ext cx="218880" cy="153360"/>
            </a:xfrm>
            <a:prstGeom prst="rect">
              <a:avLst/>
            </a:prstGeom>
            <a:solidFill>
              <a:srgbClr val="b2b2b2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552" name=""/>
          <p:cNvSpPr/>
          <p:nvPr/>
        </p:nvSpPr>
        <p:spPr>
          <a:xfrm>
            <a:off x="6788520" y="2341440"/>
            <a:ext cx="1139400" cy="215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Under Construction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53" name=""/>
          <p:cNvSpPr/>
          <p:nvPr/>
        </p:nvSpPr>
        <p:spPr>
          <a:xfrm>
            <a:off x="2813040" y="2889360"/>
            <a:ext cx="606240" cy="36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124 MW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54" name=""/>
          <p:cNvSpPr/>
          <p:nvPr/>
        </p:nvSpPr>
        <p:spPr>
          <a:xfrm>
            <a:off x="6800760" y="2903400"/>
            <a:ext cx="487080" cy="215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Power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55" name=""/>
          <p:cNvSpPr/>
          <p:nvPr/>
        </p:nvSpPr>
        <p:spPr>
          <a:xfrm>
            <a:off x="2732040" y="2652840"/>
            <a:ext cx="347760" cy="3474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56" name=""/>
          <p:cNvSpPr/>
          <p:nvPr/>
        </p:nvSpPr>
        <p:spPr>
          <a:xfrm>
            <a:off x="3073320" y="2870280"/>
            <a:ext cx="412920" cy="374400"/>
          </a:xfrm>
          <a:custGeom>
            <a:avLst/>
            <a:gdLst/>
            <a:ahLst/>
            <a:rect l="l" t="t" r="r" b="b"/>
            <a:pathLst>
              <a:path w="252" h="224">
                <a:moveTo>
                  <a:pt x="0" y="0"/>
                </a:moveTo>
                <a:cubicBezTo>
                  <a:pt x="23" y="9"/>
                  <a:pt x="98" y="19"/>
                  <a:pt x="140" y="56"/>
                </a:cubicBezTo>
                <a:cubicBezTo>
                  <a:pt x="182" y="93"/>
                  <a:pt x="233" y="197"/>
                  <a:pt x="252" y="224"/>
                </a:cubicBezTo>
              </a:path>
            </a:pathLst>
          </a:custGeom>
          <a:noFill/>
          <a:ln w="25560">
            <a:solidFill>
              <a:srgbClr val="000000"/>
            </a:solidFill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7" name=""/>
          <p:cNvSpPr/>
          <p:nvPr/>
        </p:nvSpPr>
        <p:spPr>
          <a:xfrm>
            <a:off x="2057400" y="6205680"/>
            <a:ext cx="109440" cy="109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58" name=""/>
          <p:cNvSpPr/>
          <p:nvPr/>
        </p:nvSpPr>
        <p:spPr>
          <a:xfrm>
            <a:off x="2057400" y="6486480"/>
            <a:ext cx="109440" cy="109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59" name=""/>
          <p:cNvSpPr/>
          <p:nvPr/>
        </p:nvSpPr>
        <p:spPr>
          <a:xfrm>
            <a:off x="2073240" y="5905440"/>
            <a:ext cx="109440" cy="109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60" name=""/>
          <p:cNvSpPr/>
          <p:nvPr/>
        </p:nvSpPr>
        <p:spPr>
          <a:xfrm>
            <a:off x="2128680" y="5834160"/>
            <a:ext cx="7421760" cy="88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lnSpc>
                <a:spcPct val="80000"/>
              </a:lnSpc>
              <a:spcBef>
                <a:spcPts val="7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Connects Regions’ Gas Supply to Oil-Dependent Demand Centers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7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Increases Value of Existing Enron Facilities; Creates New Opportunities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7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High Oil Prices Create Urgency for Customers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3561" name="" descr=""/>
          <p:cNvPicPr/>
          <p:nvPr/>
        </p:nvPicPr>
        <p:blipFill>
          <a:blip r:embed="rId1"/>
          <a:srcRect l="14330" t="11497" r="11384" b="25619"/>
          <a:stretch/>
        </p:blipFill>
        <p:spPr>
          <a:xfrm>
            <a:off x="2390760" y="901800"/>
            <a:ext cx="7045200" cy="486396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13562" name=""/>
          <p:cNvSpPr/>
          <p:nvPr/>
        </p:nvSpPr>
        <p:spPr>
          <a:xfrm>
            <a:off x="2370240" y="882720"/>
            <a:ext cx="7067520" cy="4876560"/>
          </a:xfrm>
          <a:prstGeom prst="rect">
            <a:avLst/>
          </a:prstGeom>
          <a:noFill/>
          <a:ln w="284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63" name=""/>
          <p:cNvSpPr/>
          <p:nvPr/>
        </p:nvSpPr>
        <p:spPr>
          <a:xfrm>
            <a:off x="746280" y="0"/>
            <a:ext cx="874368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Caribbean</a:t>
            </a:r>
            <a:br>
              <a:rPr sz="3000"/>
            </a:b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Regional Gas/LNG Business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564" name=""/>
          <p:cNvGrpSpPr/>
          <p:nvPr/>
        </p:nvGrpSpPr>
        <p:grpSpPr>
          <a:xfrm>
            <a:off x="847800" y="1006560"/>
            <a:ext cx="2128680" cy="4710600"/>
            <a:chOff x="847800" y="1006560"/>
            <a:chExt cx="2128680" cy="4710600"/>
          </a:xfrm>
        </p:grpSpPr>
        <p:sp>
          <p:nvSpPr>
            <p:cNvPr id="13565" name=""/>
            <p:cNvSpPr/>
            <p:nvPr/>
          </p:nvSpPr>
          <p:spPr>
            <a:xfrm>
              <a:off x="1227240" y="3368520"/>
              <a:ext cx="855720" cy="660600"/>
            </a:xfrm>
            <a:custGeom>
              <a:avLst/>
              <a:gdLst/>
              <a:ahLst/>
              <a:rect l="l" t="t" r="r" b="b"/>
              <a:pathLst>
                <a:path w="447" h="380">
                  <a:moveTo>
                    <a:pt x="447" y="204"/>
                  </a:moveTo>
                  <a:lnTo>
                    <a:pt x="347" y="128"/>
                  </a:lnTo>
                  <a:lnTo>
                    <a:pt x="295" y="33"/>
                  </a:lnTo>
                  <a:lnTo>
                    <a:pt x="233" y="52"/>
                  </a:lnTo>
                  <a:lnTo>
                    <a:pt x="176" y="19"/>
                  </a:lnTo>
                  <a:lnTo>
                    <a:pt x="124" y="28"/>
                  </a:lnTo>
                  <a:lnTo>
                    <a:pt x="38" y="0"/>
                  </a:lnTo>
                  <a:lnTo>
                    <a:pt x="14" y="14"/>
                  </a:lnTo>
                  <a:lnTo>
                    <a:pt x="5" y="33"/>
                  </a:lnTo>
                  <a:lnTo>
                    <a:pt x="14" y="52"/>
                  </a:lnTo>
                  <a:lnTo>
                    <a:pt x="14" y="81"/>
                  </a:lnTo>
                  <a:lnTo>
                    <a:pt x="0" y="104"/>
                  </a:lnTo>
                  <a:lnTo>
                    <a:pt x="29" y="166"/>
                  </a:lnTo>
                  <a:lnTo>
                    <a:pt x="114" y="209"/>
                  </a:lnTo>
                  <a:lnTo>
                    <a:pt x="124" y="171"/>
                  </a:lnTo>
                  <a:lnTo>
                    <a:pt x="95" y="152"/>
                  </a:lnTo>
                  <a:lnTo>
                    <a:pt x="128" y="147"/>
                  </a:lnTo>
                  <a:lnTo>
                    <a:pt x="190" y="223"/>
                  </a:lnTo>
                  <a:lnTo>
                    <a:pt x="261" y="256"/>
                  </a:lnTo>
                  <a:lnTo>
                    <a:pt x="295" y="280"/>
                  </a:lnTo>
                  <a:lnTo>
                    <a:pt x="304" y="351"/>
                  </a:lnTo>
                  <a:lnTo>
                    <a:pt x="347" y="370"/>
                  </a:lnTo>
                  <a:lnTo>
                    <a:pt x="337" y="337"/>
                  </a:lnTo>
                  <a:lnTo>
                    <a:pt x="352" y="332"/>
                  </a:lnTo>
                  <a:lnTo>
                    <a:pt x="390" y="380"/>
                  </a:lnTo>
                  <a:lnTo>
                    <a:pt x="409" y="361"/>
                  </a:lnTo>
                  <a:lnTo>
                    <a:pt x="413" y="318"/>
                  </a:lnTo>
                  <a:lnTo>
                    <a:pt x="428" y="285"/>
                  </a:lnTo>
                  <a:lnTo>
                    <a:pt x="404" y="266"/>
                  </a:lnTo>
                  <a:lnTo>
                    <a:pt x="404" y="228"/>
                  </a:lnTo>
                  <a:lnTo>
                    <a:pt x="423" y="204"/>
                  </a:lnTo>
                  <a:lnTo>
                    <a:pt x="447" y="20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66" name=""/>
            <p:cNvSpPr/>
            <p:nvPr/>
          </p:nvSpPr>
          <p:spPr>
            <a:xfrm>
              <a:off x="1227240" y="3368520"/>
              <a:ext cx="855720" cy="660600"/>
            </a:xfrm>
            <a:custGeom>
              <a:avLst/>
              <a:gdLst/>
              <a:ahLst/>
              <a:rect l="l" t="t" r="r" b="b"/>
              <a:pathLst>
                <a:path w="447" h="380">
                  <a:moveTo>
                    <a:pt x="447" y="204"/>
                  </a:moveTo>
                  <a:lnTo>
                    <a:pt x="347" y="128"/>
                  </a:lnTo>
                  <a:lnTo>
                    <a:pt x="295" y="33"/>
                  </a:lnTo>
                  <a:lnTo>
                    <a:pt x="233" y="52"/>
                  </a:lnTo>
                  <a:lnTo>
                    <a:pt x="176" y="19"/>
                  </a:lnTo>
                  <a:lnTo>
                    <a:pt x="124" y="28"/>
                  </a:lnTo>
                  <a:lnTo>
                    <a:pt x="38" y="0"/>
                  </a:lnTo>
                  <a:lnTo>
                    <a:pt x="14" y="14"/>
                  </a:lnTo>
                  <a:lnTo>
                    <a:pt x="5" y="33"/>
                  </a:lnTo>
                  <a:lnTo>
                    <a:pt x="14" y="52"/>
                  </a:lnTo>
                  <a:lnTo>
                    <a:pt x="14" y="81"/>
                  </a:lnTo>
                  <a:lnTo>
                    <a:pt x="0" y="104"/>
                  </a:lnTo>
                  <a:lnTo>
                    <a:pt x="29" y="166"/>
                  </a:lnTo>
                  <a:lnTo>
                    <a:pt x="114" y="209"/>
                  </a:lnTo>
                  <a:lnTo>
                    <a:pt x="124" y="171"/>
                  </a:lnTo>
                  <a:lnTo>
                    <a:pt x="95" y="152"/>
                  </a:lnTo>
                  <a:lnTo>
                    <a:pt x="128" y="147"/>
                  </a:lnTo>
                  <a:lnTo>
                    <a:pt x="190" y="223"/>
                  </a:lnTo>
                  <a:lnTo>
                    <a:pt x="261" y="256"/>
                  </a:lnTo>
                  <a:lnTo>
                    <a:pt x="295" y="280"/>
                  </a:lnTo>
                  <a:lnTo>
                    <a:pt x="304" y="351"/>
                  </a:lnTo>
                  <a:lnTo>
                    <a:pt x="347" y="370"/>
                  </a:lnTo>
                  <a:lnTo>
                    <a:pt x="337" y="337"/>
                  </a:lnTo>
                  <a:lnTo>
                    <a:pt x="352" y="332"/>
                  </a:lnTo>
                  <a:lnTo>
                    <a:pt x="390" y="380"/>
                  </a:lnTo>
                  <a:lnTo>
                    <a:pt x="409" y="361"/>
                  </a:lnTo>
                  <a:lnTo>
                    <a:pt x="413" y="318"/>
                  </a:lnTo>
                  <a:lnTo>
                    <a:pt x="428" y="285"/>
                  </a:lnTo>
                  <a:lnTo>
                    <a:pt x="404" y="266"/>
                  </a:lnTo>
                  <a:lnTo>
                    <a:pt x="404" y="228"/>
                  </a:lnTo>
                  <a:lnTo>
                    <a:pt x="423" y="204"/>
                  </a:lnTo>
                  <a:lnTo>
                    <a:pt x="447" y="204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67" name=""/>
            <p:cNvSpPr/>
            <p:nvPr/>
          </p:nvSpPr>
          <p:spPr>
            <a:xfrm>
              <a:off x="847800" y="1006560"/>
              <a:ext cx="1752480" cy="4654440"/>
            </a:xfrm>
            <a:prstGeom prst="rect">
              <a:avLst/>
            </a:prstGeom>
            <a:solidFill>
              <a:srgbClr val="ffffff"/>
            </a:solidFill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68" name=""/>
            <p:cNvSpPr/>
            <p:nvPr/>
          </p:nvSpPr>
          <p:spPr>
            <a:xfrm>
              <a:off x="1224000" y="1212840"/>
              <a:ext cx="1752480" cy="25959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spAutoFit/>
            </a:bodyPr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Offices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Gas 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Compression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LNG Route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LNG Route 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Proposed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LPG Route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Gas Pipeline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in Development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Gas Pipeline in 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Operations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69" name=""/>
            <p:cNvSpPr/>
            <p:nvPr/>
          </p:nvSpPr>
          <p:spPr>
            <a:xfrm>
              <a:off x="1202040" y="3490920"/>
              <a:ext cx="975960" cy="7941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360" rIns="90360" tIns="44280" bIns="44280" anchor="t">
              <a:spAutoFit/>
            </a:bodyPr>
            <a:p>
              <a:pPr>
                <a:lnSpc>
                  <a:spcPct val="80000"/>
                </a:lnSpc>
                <a:tabLst>
                  <a:tab algn="l" pos="0"/>
                  <a:tab algn="l" pos="28260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sng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Power Plants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28260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In Operation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28260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28260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28260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3570" name=""/>
            <p:cNvGrpSpPr/>
            <p:nvPr/>
          </p:nvGrpSpPr>
          <p:grpSpPr>
            <a:xfrm>
              <a:off x="968400" y="3560760"/>
              <a:ext cx="237600" cy="247320"/>
              <a:chOff x="968400" y="3560760"/>
              <a:chExt cx="237600" cy="247320"/>
            </a:xfrm>
          </p:grpSpPr>
          <p:sp>
            <p:nvSpPr>
              <p:cNvPr id="13571" name=""/>
              <p:cNvSpPr/>
              <p:nvPr/>
            </p:nvSpPr>
            <p:spPr>
              <a:xfrm>
                <a:off x="993960" y="3560760"/>
                <a:ext cx="103680" cy="109080"/>
              </a:xfrm>
              <a:prstGeom prst="rect">
                <a:avLst/>
              </a:prstGeom>
              <a:solidFill>
                <a:srgbClr val="ffe80f"/>
              </a:solidFill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72" name=""/>
              <p:cNvSpPr/>
              <p:nvPr/>
            </p:nvSpPr>
            <p:spPr>
              <a:xfrm>
                <a:off x="968400" y="3640320"/>
                <a:ext cx="237600" cy="167760"/>
              </a:xfrm>
              <a:prstGeom prst="rect">
                <a:avLst/>
              </a:prstGeom>
              <a:solidFill>
                <a:srgbClr val="ffe80f"/>
              </a:solidFill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3573" name=""/>
            <p:cNvGrpSpPr/>
            <p:nvPr/>
          </p:nvGrpSpPr>
          <p:grpSpPr>
            <a:xfrm>
              <a:off x="1009800" y="4744800"/>
              <a:ext cx="155160" cy="158400"/>
              <a:chOff x="1009800" y="4744800"/>
              <a:chExt cx="155160" cy="158400"/>
            </a:xfrm>
          </p:grpSpPr>
          <p:sp>
            <p:nvSpPr>
              <p:cNvPr id="13574" name=""/>
              <p:cNvSpPr/>
              <p:nvPr/>
            </p:nvSpPr>
            <p:spPr>
              <a:xfrm>
                <a:off x="1009800" y="4808520"/>
                <a:ext cx="0" cy="84600"/>
              </a:xfrm>
              <a:prstGeom prst="line">
                <a:avLst/>
              </a:prstGeom>
              <a:ln w="255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7800" bIns="37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75" name=""/>
              <p:cNvSpPr/>
              <p:nvPr/>
            </p:nvSpPr>
            <p:spPr>
              <a:xfrm>
                <a:off x="1164960" y="4808520"/>
                <a:ext cx="0" cy="84600"/>
              </a:xfrm>
              <a:prstGeom prst="line">
                <a:avLst/>
              </a:prstGeom>
              <a:ln w="255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7800" bIns="37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76" name=""/>
              <p:cNvSpPr/>
              <p:nvPr/>
            </p:nvSpPr>
            <p:spPr>
              <a:xfrm>
                <a:off x="1014840" y="4744800"/>
                <a:ext cx="141840" cy="158400"/>
              </a:xfrm>
              <a:prstGeom prst="ellipse">
                <a:avLst/>
              </a:prstGeom>
              <a:solidFill>
                <a:srgbClr val="6600cc"/>
              </a:solidFill>
              <a:ln w="1908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3577" name=""/>
            <p:cNvGrpSpPr/>
            <p:nvPr/>
          </p:nvGrpSpPr>
          <p:grpSpPr>
            <a:xfrm>
              <a:off x="1009800" y="4120920"/>
              <a:ext cx="155160" cy="158400"/>
              <a:chOff x="1009800" y="4120920"/>
              <a:chExt cx="155160" cy="158400"/>
            </a:xfrm>
          </p:grpSpPr>
          <p:sp>
            <p:nvSpPr>
              <p:cNvPr id="13578" name=""/>
              <p:cNvSpPr/>
              <p:nvPr/>
            </p:nvSpPr>
            <p:spPr>
              <a:xfrm>
                <a:off x="1009800" y="4184640"/>
                <a:ext cx="0" cy="84600"/>
              </a:xfrm>
              <a:prstGeom prst="line">
                <a:avLst/>
              </a:prstGeom>
              <a:ln w="255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7800" bIns="37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79" name=""/>
              <p:cNvSpPr/>
              <p:nvPr/>
            </p:nvSpPr>
            <p:spPr>
              <a:xfrm>
                <a:off x="1164960" y="4184640"/>
                <a:ext cx="0" cy="84600"/>
              </a:xfrm>
              <a:prstGeom prst="line">
                <a:avLst/>
              </a:prstGeom>
              <a:ln w="255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7800" bIns="37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80" name=""/>
              <p:cNvSpPr/>
              <p:nvPr/>
            </p:nvSpPr>
            <p:spPr>
              <a:xfrm>
                <a:off x="1014840" y="4120920"/>
                <a:ext cx="141840" cy="158400"/>
              </a:xfrm>
              <a:prstGeom prst="ellipse">
                <a:avLst/>
              </a:prstGeom>
              <a:solidFill>
                <a:srgbClr val="c0c0c0"/>
              </a:solidFill>
              <a:ln w="1908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3581" name=""/>
            <p:cNvSpPr/>
            <p:nvPr/>
          </p:nvSpPr>
          <p:spPr>
            <a:xfrm>
              <a:off x="981000" y="1209600"/>
              <a:ext cx="211320" cy="201600"/>
            </a:xfrm>
            <a:prstGeom prst="star5">
              <a:avLst/>
            </a:prstGeom>
            <a:solidFill>
              <a:srgbClr val="ff0000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0520" bIns="205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82" name=""/>
            <p:cNvSpPr/>
            <p:nvPr/>
          </p:nvSpPr>
          <p:spPr>
            <a:xfrm>
              <a:off x="1190520" y="3657600"/>
              <a:ext cx="1417680" cy="20595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spAutoFit/>
            </a:bodyPr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LNG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LNG in Development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LPG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LPG in Construction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249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Electric 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83" name=""/>
            <p:cNvSpPr/>
            <p:nvPr/>
          </p:nvSpPr>
          <p:spPr>
            <a:xfrm>
              <a:off x="1022400" y="1482480"/>
              <a:ext cx="128520" cy="257400"/>
            </a:xfrm>
            <a:custGeom>
              <a:avLst/>
              <a:gdLst/>
              <a:ahLst/>
              <a:rect l="l" t="t" r="r" b="b"/>
              <a:pathLst>
                <a:path w="65" h="128">
                  <a:moveTo>
                    <a:pt x="21" y="0"/>
                  </a:moveTo>
                  <a:lnTo>
                    <a:pt x="0" y="128"/>
                  </a:lnTo>
                  <a:lnTo>
                    <a:pt x="65" y="128"/>
                  </a:lnTo>
                  <a:lnTo>
                    <a:pt x="44" y="0"/>
                  </a:lnTo>
                  <a:lnTo>
                    <a:pt x="21" y="0"/>
                  </a:lnTo>
                </a:path>
              </a:pathLst>
            </a:custGeom>
            <a:solidFill>
              <a:srgbClr val="808080"/>
            </a:solidFill>
            <a:ln cap="sq" w="0">
              <a:solidFill>
                <a:srgbClr val="000000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84" name=""/>
            <p:cNvSpPr/>
            <p:nvPr/>
          </p:nvSpPr>
          <p:spPr>
            <a:xfrm>
              <a:off x="942840" y="5316480"/>
              <a:ext cx="289080" cy="227160"/>
            </a:xfrm>
            <a:prstGeom prst="rect">
              <a:avLst/>
            </a:prstGeom>
            <a:solidFill>
              <a:srgbClr val="ff0000"/>
            </a:solidFill>
            <a:ln w="936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85" name=""/>
            <p:cNvSpPr/>
            <p:nvPr/>
          </p:nvSpPr>
          <p:spPr>
            <a:xfrm>
              <a:off x="919080" y="1912680"/>
              <a:ext cx="336600" cy="0"/>
            </a:xfrm>
            <a:prstGeom prst="line">
              <a:avLst/>
            </a:prstGeom>
            <a:ln w="25560">
              <a:solidFill>
                <a:srgbClr val="6699ff"/>
              </a:solidFill>
              <a:prstDash val="sysDot"/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86" name=""/>
            <p:cNvSpPr/>
            <p:nvPr/>
          </p:nvSpPr>
          <p:spPr>
            <a:xfrm>
              <a:off x="919080" y="2165400"/>
              <a:ext cx="336600" cy="0"/>
            </a:xfrm>
            <a:prstGeom prst="line">
              <a:avLst/>
            </a:prstGeom>
            <a:ln w="19080">
              <a:solidFill>
                <a:srgbClr val="000000"/>
              </a:solidFill>
              <a:prstDash val="dash"/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87" name=""/>
            <p:cNvSpPr/>
            <p:nvPr/>
          </p:nvSpPr>
          <p:spPr>
            <a:xfrm>
              <a:off x="919080" y="2522520"/>
              <a:ext cx="336600" cy="0"/>
            </a:xfrm>
            <a:prstGeom prst="line">
              <a:avLst/>
            </a:prstGeom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88" name=""/>
            <p:cNvSpPr/>
            <p:nvPr/>
          </p:nvSpPr>
          <p:spPr>
            <a:xfrm>
              <a:off x="1199880" y="3822480"/>
              <a:ext cx="925560" cy="3380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sng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Distribution 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000" strike="noStrike" u="sng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Companies</a:t>
              </a:r>
              <a:endParaRPr b="0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89" name=""/>
            <p:cNvSpPr/>
            <p:nvPr/>
          </p:nvSpPr>
          <p:spPr>
            <a:xfrm>
              <a:off x="919080" y="2771640"/>
              <a:ext cx="336600" cy="0"/>
            </a:xfrm>
            <a:prstGeom prst="line">
              <a:avLst/>
            </a:prstGeom>
            <a:ln w="28440">
              <a:solidFill>
                <a:srgbClr val="800080"/>
              </a:solidFill>
              <a:prstDash val="sysDot"/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90" name=""/>
            <p:cNvSpPr/>
            <p:nvPr/>
          </p:nvSpPr>
          <p:spPr>
            <a:xfrm>
              <a:off x="925560" y="3173400"/>
              <a:ext cx="322200" cy="0"/>
            </a:xfrm>
            <a:prstGeom prst="line">
              <a:avLst/>
            </a:prstGeom>
            <a:ln w="38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800" bIns="-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3591" name=""/>
            <p:cNvGrpSpPr/>
            <p:nvPr/>
          </p:nvGrpSpPr>
          <p:grpSpPr>
            <a:xfrm>
              <a:off x="1019160" y="4441680"/>
              <a:ext cx="136440" cy="136440"/>
              <a:chOff x="1019160" y="4441680"/>
              <a:chExt cx="136440" cy="136440"/>
            </a:xfrm>
          </p:grpSpPr>
          <p:sp>
            <p:nvSpPr>
              <p:cNvPr id="13592" name=""/>
              <p:cNvSpPr/>
              <p:nvPr/>
            </p:nvSpPr>
            <p:spPr>
              <a:xfrm>
                <a:off x="1019160" y="4496400"/>
                <a:ext cx="0" cy="72720"/>
              </a:xfrm>
              <a:prstGeom prst="line">
                <a:avLst/>
              </a:prstGeom>
              <a:ln w="255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93" name=""/>
              <p:cNvSpPr/>
              <p:nvPr/>
            </p:nvSpPr>
            <p:spPr>
              <a:xfrm>
                <a:off x="1155600" y="4496400"/>
                <a:ext cx="0" cy="72720"/>
              </a:xfrm>
              <a:prstGeom prst="line">
                <a:avLst/>
              </a:prstGeom>
              <a:ln w="255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94" name=""/>
              <p:cNvSpPr/>
              <p:nvPr/>
            </p:nvSpPr>
            <p:spPr>
              <a:xfrm>
                <a:off x="1023480" y="4441680"/>
                <a:ext cx="124200" cy="136440"/>
              </a:xfrm>
              <a:prstGeom prst="ellipse">
                <a:avLst/>
              </a:prstGeom>
              <a:blipFill rotWithShape="0">
                <a:blip r:embed="rId2"/>
                <a:srcRect/>
                <a:tile tx="0" ty="0" sx="100000" sy="100000" algn="ctr"/>
              </a:blipFill>
              <a:ln w="1908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3595" name=""/>
            <p:cNvGrpSpPr/>
            <p:nvPr/>
          </p:nvGrpSpPr>
          <p:grpSpPr>
            <a:xfrm>
              <a:off x="1017720" y="5062320"/>
              <a:ext cx="144360" cy="147600"/>
              <a:chOff x="1017720" y="5062320"/>
              <a:chExt cx="144360" cy="147600"/>
            </a:xfrm>
          </p:grpSpPr>
          <p:sp>
            <p:nvSpPr>
              <p:cNvPr id="13596" name=""/>
              <p:cNvSpPr/>
              <p:nvPr/>
            </p:nvSpPr>
            <p:spPr>
              <a:xfrm>
                <a:off x="1017720" y="5121720"/>
                <a:ext cx="0" cy="78120"/>
              </a:xfrm>
              <a:prstGeom prst="line">
                <a:avLst/>
              </a:prstGeom>
              <a:ln w="255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1320" bIns="3132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97" name=""/>
              <p:cNvSpPr/>
              <p:nvPr/>
            </p:nvSpPr>
            <p:spPr>
              <a:xfrm>
                <a:off x="1162080" y="5121720"/>
                <a:ext cx="0" cy="78120"/>
              </a:xfrm>
              <a:prstGeom prst="line">
                <a:avLst/>
              </a:prstGeom>
              <a:ln w="255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1320" bIns="3132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598" name=""/>
              <p:cNvSpPr/>
              <p:nvPr/>
            </p:nvSpPr>
            <p:spPr>
              <a:xfrm>
                <a:off x="1021680" y="5062320"/>
                <a:ext cx="132120" cy="147600"/>
              </a:xfrm>
              <a:prstGeom prst="ellipse">
                <a:avLst/>
              </a:prstGeom>
              <a:blipFill rotWithShape="0">
                <a:blip r:embed="rId3"/>
                <a:srcRect/>
                <a:tile tx="0" ty="0" sx="100000" sy="100000" algn="ctr"/>
              </a:blipFill>
              <a:ln w="1908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13599" name=""/>
          <p:cNvGrpSpPr/>
          <p:nvPr/>
        </p:nvGrpSpPr>
        <p:grpSpPr>
          <a:xfrm>
            <a:off x="7664400" y="5016600"/>
            <a:ext cx="230040" cy="225000"/>
            <a:chOff x="7664400" y="5016600"/>
            <a:chExt cx="230040" cy="225000"/>
          </a:xfrm>
        </p:grpSpPr>
        <p:sp>
          <p:nvSpPr>
            <p:cNvPr id="13600" name=""/>
            <p:cNvSpPr/>
            <p:nvPr/>
          </p:nvSpPr>
          <p:spPr>
            <a:xfrm>
              <a:off x="7664400" y="5106600"/>
              <a:ext cx="0" cy="12096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01" name=""/>
            <p:cNvSpPr/>
            <p:nvPr/>
          </p:nvSpPr>
          <p:spPr>
            <a:xfrm>
              <a:off x="7894440" y="5106600"/>
              <a:ext cx="0" cy="12096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02" name=""/>
            <p:cNvSpPr/>
            <p:nvPr/>
          </p:nvSpPr>
          <p:spPr>
            <a:xfrm>
              <a:off x="7670160" y="5016600"/>
              <a:ext cx="212040" cy="225000"/>
            </a:xfrm>
            <a:prstGeom prst="ellipse">
              <a:avLst/>
            </a:prstGeom>
            <a:blipFill rotWithShape="0">
              <a:blip r:embed="rId4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603" name=""/>
          <p:cNvGrpSpPr/>
          <p:nvPr/>
        </p:nvGrpSpPr>
        <p:grpSpPr>
          <a:xfrm>
            <a:off x="7850160" y="4740120"/>
            <a:ext cx="239400" cy="234720"/>
            <a:chOff x="7850160" y="4740120"/>
            <a:chExt cx="239400" cy="234720"/>
          </a:xfrm>
        </p:grpSpPr>
        <p:sp>
          <p:nvSpPr>
            <p:cNvPr id="13604" name=""/>
            <p:cNvSpPr/>
            <p:nvPr/>
          </p:nvSpPr>
          <p:spPr>
            <a:xfrm>
              <a:off x="7850160" y="4834080"/>
              <a:ext cx="0" cy="12636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05" name=""/>
            <p:cNvSpPr/>
            <p:nvPr/>
          </p:nvSpPr>
          <p:spPr>
            <a:xfrm>
              <a:off x="8089560" y="4834080"/>
              <a:ext cx="0" cy="12636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06" name=""/>
            <p:cNvSpPr/>
            <p:nvPr/>
          </p:nvSpPr>
          <p:spPr>
            <a:xfrm>
              <a:off x="7856280" y="4740120"/>
              <a:ext cx="220680" cy="234720"/>
            </a:xfrm>
            <a:prstGeom prst="ellipse">
              <a:avLst/>
            </a:prstGeom>
            <a:blipFill rotWithShape="0">
              <a:blip r:embed="rId5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607" name=""/>
          <p:cNvGrpSpPr/>
          <p:nvPr/>
        </p:nvGrpSpPr>
        <p:grpSpPr>
          <a:xfrm>
            <a:off x="8169120" y="4691160"/>
            <a:ext cx="234720" cy="234360"/>
            <a:chOff x="8169120" y="4691160"/>
            <a:chExt cx="234720" cy="234360"/>
          </a:xfrm>
        </p:grpSpPr>
        <p:sp>
          <p:nvSpPr>
            <p:cNvPr id="13608" name=""/>
            <p:cNvSpPr/>
            <p:nvPr/>
          </p:nvSpPr>
          <p:spPr>
            <a:xfrm>
              <a:off x="8169120" y="4784760"/>
              <a:ext cx="0" cy="12600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09" name=""/>
            <p:cNvSpPr/>
            <p:nvPr/>
          </p:nvSpPr>
          <p:spPr>
            <a:xfrm>
              <a:off x="8403840" y="4784760"/>
              <a:ext cx="0" cy="12600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10" name=""/>
            <p:cNvSpPr/>
            <p:nvPr/>
          </p:nvSpPr>
          <p:spPr>
            <a:xfrm>
              <a:off x="8174880" y="4691160"/>
              <a:ext cx="216360" cy="234360"/>
            </a:xfrm>
            <a:prstGeom prst="ellipse">
              <a:avLst/>
            </a:prstGeom>
            <a:blipFill rotWithShape="0">
              <a:blip r:embed="rId6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611" name=""/>
          <p:cNvGrpSpPr/>
          <p:nvPr/>
        </p:nvGrpSpPr>
        <p:grpSpPr>
          <a:xfrm>
            <a:off x="8021520" y="5016600"/>
            <a:ext cx="230040" cy="225000"/>
            <a:chOff x="8021520" y="5016600"/>
            <a:chExt cx="230040" cy="225000"/>
          </a:xfrm>
        </p:grpSpPr>
        <p:sp>
          <p:nvSpPr>
            <p:cNvPr id="13612" name=""/>
            <p:cNvSpPr/>
            <p:nvPr/>
          </p:nvSpPr>
          <p:spPr>
            <a:xfrm>
              <a:off x="8021520" y="5106600"/>
              <a:ext cx="0" cy="12096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13" name=""/>
            <p:cNvSpPr/>
            <p:nvPr/>
          </p:nvSpPr>
          <p:spPr>
            <a:xfrm>
              <a:off x="8251560" y="5106600"/>
              <a:ext cx="0" cy="12096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14" name=""/>
            <p:cNvSpPr/>
            <p:nvPr/>
          </p:nvSpPr>
          <p:spPr>
            <a:xfrm>
              <a:off x="8027280" y="5016600"/>
              <a:ext cx="212040" cy="225000"/>
            </a:xfrm>
            <a:prstGeom prst="ellipse">
              <a:avLst/>
            </a:prstGeom>
            <a:blipFill rotWithShape="0">
              <a:blip r:embed="rId7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5" name=""/>
          <p:cNvSpPr/>
          <p:nvPr/>
        </p:nvSpPr>
        <p:spPr>
          <a:xfrm>
            <a:off x="2695680" y="5283360"/>
            <a:ext cx="5912640" cy="1774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Demand of 14 Bcf/d Growing Rapidly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65240">
              <a:lnSpc>
                <a:spcPct val="100000"/>
              </a:lnSpc>
              <a:spcBef>
                <a:spcPts val="876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Estimated 21 Bcf/d in 5 Years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Creation of New Global Routes and Arbitrage Opportunities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Early Market Lead Position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16" name=""/>
          <p:cNvSpPr/>
          <p:nvPr/>
        </p:nvSpPr>
        <p:spPr>
          <a:xfrm>
            <a:off x="2583000" y="5400720"/>
            <a:ext cx="118800" cy="1191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800" bIns="37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17" name=""/>
          <p:cNvSpPr/>
          <p:nvPr/>
        </p:nvSpPr>
        <p:spPr>
          <a:xfrm>
            <a:off x="2583000" y="6080040"/>
            <a:ext cx="118800" cy="1191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800" bIns="37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18" name=""/>
          <p:cNvSpPr/>
          <p:nvPr/>
        </p:nvSpPr>
        <p:spPr>
          <a:xfrm>
            <a:off x="2583000" y="6450120"/>
            <a:ext cx="118800" cy="11880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440" bIns="37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19" name=""/>
          <p:cNvSpPr/>
          <p:nvPr/>
        </p:nvSpPr>
        <p:spPr>
          <a:xfrm>
            <a:off x="7770960" y="5695920"/>
            <a:ext cx="10800" cy="63360"/>
          </a:xfrm>
          <a:prstGeom prst="rect">
            <a:avLst/>
          </a:prstGeom>
          <a:solidFill>
            <a:srgbClr val="74c3f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20" name=""/>
          <p:cNvSpPr/>
          <p:nvPr/>
        </p:nvSpPr>
        <p:spPr>
          <a:xfrm>
            <a:off x="7770960" y="5695920"/>
            <a:ext cx="10800" cy="63360"/>
          </a:xfrm>
          <a:prstGeom prst="rect">
            <a:avLst/>
          </a:prstGeom>
          <a:solidFill>
            <a:srgbClr val="74c3f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6560" bIns="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21" name=""/>
          <p:cNvSpPr/>
          <p:nvPr/>
        </p:nvSpPr>
        <p:spPr>
          <a:xfrm>
            <a:off x="-503280" y="2739960"/>
            <a:ext cx="4680" cy="12600"/>
          </a:xfrm>
          <a:custGeom>
            <a:avLst/>
            <a:gdLst/>
            <a:ahLst/>
            <a:rect l="l" t="t" r="r" b="b"/>
            <a:pathLst>
              <a:path w="2" h="6">
                <a:moveTo>
                  <a:pt x="2" y="6"/>
                </a:moveTo>
                <a:lnTo>
                  <a:pt x="0" y="4"/>
                </a:lnTo>
                <a:lnTo>
                  <a:pt x="2" y="0"/>
                </a:lnTo>
                <a:lnTo>
                  <a:pt x="2" y="6"/>
                </a:lnTo>
                <a:close/>
              </a:path>
            </a:pathLst>
          </a:custGeom>
          <a:solidFill>
            <a:srgbClr val="87caa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622" name=""/>
          <p:cNvGrpSpPr/>
          <p:nvPr/>
        </p:nvGrpSpPr>
        <p:grpSpPr>
          <a:xfrm>
            <a:off x="460440" y="82440"/>
            <a:ext cx="9240480" cy="5109480"/>
            <a:chOff x="460440" y="82440"/>
            <a:chExt cx="9240480" cy="5109480"/>
          </a:xfrm>
        </p:grpSpPr>
        <p:sp>
          <p:nvSpPr>
            <p:cNvPr id="13623" name=""/>
            <p:cNvSpPr/>
            <p:nvPr/>
          </p:nvSpPr>
          <p:spPr>
            <a:xfrm>
              <a:off x="4722120" y="2756880"/>
              <a:ext cx="95760" cy="96120"/>
            </a:xfrm>
            <a:prstGeom prst="rect">
              <a:avLst/>
            </a:prstGeom>
            <a:solidFill>
              <a:srgbClr val="00f008"/>
            </a:solidFill>
            <a:ln w="9360">
              <a:solidFill>
                <a:srgbClr val="00f008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24" name=""/>
            <p:cNvSpPr/>
            <p:nvPr/>
          </p:nvSpPr>
          <p:spPr>
            <a:xfrm>
              <a:off x="4722120" y="2756880"/>
              <a:ext cx="95760" cy="96120"/>
            </a:xfrm>
            <a:custGeom>
              <a:avLst/>
              <a:gdLst/>
              <a:ahLst/>
              <a:rect l="l" t="t" r="r" b="b"/>
              <a:pathLst>
                <a:path w="60" h="60">
                  <a:moveTo>
                    <a:pt x="60" y="60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60"/>
                  </a:lnTo>
                  <a:lnTo>
                    <a:pt x="60" y="60"/>
                  </a:lnTo>
                  <a:lnTo>
                    <a:pt x="60" y="6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25" name=""/>
            <p:cNvSpPr/>
            <p:nvPr/>
          </p:nvSpPr>
          <p:spPr>
            <a:xfrm>
              <a:off x="2797200" y="3887280"/>
              <a:ext cx="142920" cy="295200"/>
            </a:xfrm>
            <a:custGeom>
              <a:avLst/>
              <a:gdLst/>
              <a:ahLst/>
              <a:rect l="l" t="t" r="r" b="b"/>
              <a:pathLst>
                <a:path w="89" h="184">
                  <a:moveTo>
                    <a:pt x="89" y="0"/>
                  </a:moveTo>
                  <a:lnTo>
                    <a:pt x="78" y="17"/>
                  </a:lnTo>
                  <a:lnTo>
                    <a:pt x="70" y="43"/>
                  </a:lnTo>
                  <a:lnTo>
                    <a:pt x="53" y="60"/>
                  </a:lnTo>
                  <a:lnTo>
                    <a:pt x="46" y="88"/>
                  </a:lnTo>
                  <a:lnTo>
                    <a:pt x="51" y="88"/>
                  </a:lnTo>
                  <a:lnTo>
                    <a:pt x="51" y="116"/>
                  </a:lnTo>
                  <a:lnTo>
                    <a:pt x="40" y="139"/>
                  </a:lnTo>
                  <a:lnTo>
                    <a:pt x="32" y="154"/>
                  </a:lnTo>
                  <a:lnTo>
                    <a:pt x="14" y="182"/>
                  </a:lnTo>
                  <a:lnTo>
                    <a:pt x="0" y="18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26" name=""/>
            <p:cNvSpPr/>
            <p:nvPr/>
          </p:nvSpPr>
          <p:spPr>
            <a:xfrm>
              <a:off x="460440" y="82440"/>
              <a:ext cx="1479600" cy="955080"/>
            </a:xfrm>
            <a:custGeom>
              <a:avLst/>
              <a:gdLst/>
              <a:ahLst/>
              <a:rect l="l" t="t" r="r" b="b"/>
              <a:pathLst>
                <a:path w="922" h="595">
                  <a:moveTo>
                    <a:pt x="678" y="595"/>
                  </a:moveTo>
                  <a:lnTo>
                    <a:pt x="670" y="588"/>
                  </a:lnTo>
                  <a:lnTo>
                    <a:pt x="672" y="582"/>
                  </a:lnTo>
                  <a:lnTo>
                    <a:pt x="672" y="535"/>
                  </a:lnTo>
                  <a:lnTo>
                    <a:pt x="683" y="510"/>
                  </a:lnTo>
                  <a:lnTo>
                    <a:pt x="676" y="501"/>
                  </a:lnTo>
                  <a:lnTo>
                    <a:pt x="695" y="492"/>
                  </a:lnTo>
                  <a:lnTo>
                    <a:pt x="698" y="486"/>
                  </a:lnTo>
                  <a:lnTo>
                    <a:pt x="696" y="480"/>
                  </a:lnTo>
                  <a:lnTo>
                    <a:pt x="700" y="480"/>
                  </a:lnTo>
                  <a:lnTo>
                    <a:pt x="706" y="471"/>
                  </a:lnTo>
                  <a:lnTo>
                    <a:pt x="713" y="475"/>
                  </a:lnTo>
                  <a:lnTo>
                    <a:pt x="713" y="454"/>
                  </a:lnTo>
                  <a:lnTo>
                    <a:pt x="725" y="454"/>
                  </a:lnTo>
                  <a:lnTo>
                    <a:pt x="717" y="452"/>
                  </a:lnTo>
                  <a:lnTo>
                    <a:pt x="717" y="445"/>
                  </a:lnTo>
                  <a:lnTo>
                    <a:pt x="734" y="445"/>
                  </a:lnTo>
                  <a:lnTo>
                    <a:pt x="749" y="437"/>
                  </a:lnTo>
                  <a:lnTo>
                    <a:pt x="745" y="416"/>
                  </a:lnTo>
                  <a:lnTo>
                    <a:pt x="728" y="407"/>
                  </a:lnTo>
                  <a:lnTo>
                    <a:pt x="719" y="414"/>
                  </a:lnTo>
                  <a:lnTo>
                    <a:pt x="721" y="409"/>
                  </a:lnTo>
                  <a:lnTo>
                    <a:pt x="700" y="398"/>
                  </a:lnTo>
                  <a:lnTo>
                    <a:pt x="698" y="403"/>
                  </a:lnTo>
                  <a:lnTo>
                    <a:pt x="695" y="398"/>
                  </a:lnTo>
                  <a:lnTo>
                    <a:pt x="698" y="394"/>
                  </a:lnTo>
                  <a:lnTo>
                    <a:pt x="721" y="405"/>
                  </a:lnTo>
                  <a:lnTo>
                    <a:pt x="732" y="403"/>
                  </a:lnTo>
                  <a:lnTo>
                    <a:pt x="749" y="416"/>
                  </a:lnTo>
                  <a:lnTo>
                    <a:pt x="758" y="409"/>
                  </a:lnTo>
                  <a:lnTo>
                    <a:pt x="760" y="398"/>
                  </a:lnTo>
                  <a:lnTo>
                    <a:pt x="764" y="398"/>
                  </a:lnTo>
                  <a:lnTo>
                    <a:pt x="762" y="390"/>
                  </a:lnTo>
                  <a:lnTo>
                    <a:pt x="777" y="396"/>
                  </a:lnTo>
                  <a:lnTo>
                    <a:pt x="796" y="388"/>
                  </a:lnTo>
                  <a:lnTo>
                    <a:pt x="819" y="343"/>
                  </a:lnTo>
                  <a:lnTo>
                    <a:pt x="777" y="337"/>
                  </a:lnTo>
                  <a:lnTo>
                    <a:pt x="757" y="317"/>
                  </a:lnTo>
                  <a:lnTo>
                    <a:pt x="758" y="313"/>
                  </a:lnTo>
                  <a:lnTo>
                    <a:pt x="785" y="322"/>
                  </a:lnTo>
                  <a:lnTo>
                    <a:pt x="798" y="337"/>
                  </a:lnTo>
                  <a:lnTo>
                    <a:pt x="811" y="335"/>
                  </a:lnTo>
                  <a:lnTo>
                    <a:pt x="834" y="303"/>
                  </a:lnTo>
                  <a:lnTo>
                    <a:pt x="834" y="294"/>
                  </a:lnTo>
                  <a:lnTo>
                    <a:pt x="822" y="292"/>
                  </a:lnTo>
                  <a:lnTo>
                    <a:pt x="826" y="283"/>
                  </a:lnTo>
                  <a:lnTo>
                    <a:pt x="847" y="283"/>
                  </a:lnTo>
                  <a:lnTo>
                    <a:pt x="851" y="296"/>
                  </a:lnTo>
                  <a:lnTo>
                    <a:pt x="862" y="298"/>
                  </a:lnTo>
                  <a:lnTo>
                    <a:pt x="864" y="290"/>
                  </a:lnTo>
                  <a:lnTo>
                    <a:pt x="877" y="300"/>
                  </a:lnTo>
                  <a:lnTo>
                    <a:pt x="869" y="283"/>
                  </a:lnTo>
                  <a:lnTo>
                    <a:pt x="871" y="275"/>
                  </a:lnTo>
                  <a:lnTo>
                    <a:pt x="885" y="290"/>
                  </a:lnTo>
                  <a:lnTo>
                    <a:pt x="898" y="281"/>
                  </a:lnTo>
                  <a:lnTo>
                    <a:pt x="922" y="251"/>
                  </a:lnTo>
                  <a:lnTo>
                    <a:pt x="922" y="239"/>
                  </a:lnTo>
                  <a:lnTo>
                    <a:pt x="907" y="219"/>
                  </a:lnTo>
                  <a:lnTo>
                    <a:pt x="909" y="204"/>
                  </a:lnTo>
                  <a:lnTo>
                    <a:pt x="903" y="207"/>
                  </a:lnTo>
                  <a:lnTo>
                    <a:pt x="903" y="198"/>
                  </a:lnTo>
                  <a:lnTo>
                    <a:pt x="898" y="190"/>
                  </a:lnTo>
                  <a:lnTo>
                    <a:pt x="907" y="189"/>
                  </a:lnTo>
                  <a:lnTo>
                    <a:pt x="911" y="194"/>
                  </a:lnTo>
                  <a:lnTo>
                    <a:pt x="920" y="185"/>
                  </a:lnTo>
                  <a:lnTo>
                    <a:pt x="922" y="174"/>
                  </a:lnTo>
                  <a:lnTo>
                    <a:pt x="909" y="172"/>
                  </a:lnTo>
                  <a:lnTo>
                    <a:pt x="922" y="158"/>
                  </a:lnTo>
                  <a:lnTo>
                    <a:pt x="903" y="153"/>
                  </a:lnTo>
                  <a:lnTo>
                    <a:pt x="896" y="142"/>
                  </a:lnTo>
                  <a:lnTo>
                    <a:pt x="900" y="138"/>
                  </a:lnTo>
                  <a:lnTo>
                    <a:pt x="896" y="128"/>
                  </a:lnTo>
                  <a:lnTo>
                    <a:pt x="845" y="123"/>
                  </a:lnTo>
                  <a:lnTo>
                    <a:pt x="845" y="149"/>
                  </a:lnTo>
                  <a:lnTo>
                    <a:pt x="858" y="162"/>
                  </a:lnTo>
                  <a:lnTo>
                    <a:pt x="851" y="172"/>
                  </a:lnTo>
                  <a:lnTo>
                    <a:pt x="858" y="175"/>
                  </a:lnTo>
                  <a:lnTo>
                    <a:pt x="839" y="181"/>
                  </a:lnTo>
                  <a:lnTo>
                    <a:pt x="837" y="198"/>
                  </a:lnTo>
                  <a:lnTo>
                    <a:pt x="824" y="228"/>
                  </a:lnTo>
                  <a:lnTo>
                    <a:pt x="824" y="243"/>
                  </a:lnTo>
                  <a:lnTo>
                    <a:pt x="809" y="251"/>
                  </a:lnTo>
                  <a:lnTo>
                    <a:pt x="790" y="217"/>
                  </a:lnTo>
                  <a:lnTo>
                    <a:pt x="792" y="194"/>
                  </a:lnTo>
                  <a:lnTo>
                    <a:pt x="794" y="200"/>
                  </a:lnTo>
                  <a:lnTo>
                    <a:pt x="800" y="200"/>
                  </a:lnTo>
                  <a:lnTo>
                    <a:pt x="792" y="170"/>
                  </a:lnTo>
                  <a:lnTo>
                    <a:pt x="777" y="151"/>
                  </a:lnTo>
                  <a:lnTo>
                    <a:pt x="770" y="151"/>
                  </a:lnTo>
                  <a:lnTo>
                    <a:pt x="764" y="162"/>
                  </a:lnTo>
                  <a:lnTo>
                    <a:pt x="764" y="179"/>
                  </a:lnTo>
                  <a:lnTo>
                    <a:pt x="755" y="200"/>
                  </a:lnTo>
                  <a:lnTo>
                    <a:pt x="751" y="189"/>
                  </a:lnTo>
                  <a:lnTo>
                    <a:pt x="753" y="174"/>
                  </a:lnTo>
                  <a:lnTo>
                    <a:pt x="736" y="145"/>
                  </a:lnTo>
                  <a:lnTo>
                    <a:pt x="743" y="147"/>
                  </a:lnTo>
                  <a:lnTo>
                    <a:pt x="745" y="138"/>
                  </a:lnTo>
                  <a:lnTo>
                    <a:pt x="710" y="128"/>
                  </a:lnTo>
                  <a:lnTo>
                    <a:pt x="725" y="113"/>
                  </a:lnTo>
                  <a:lnTo>
                    <a:pt x="717" y="102"/>
                  </a:lnTo>
                  <a:lnTo>
                    <a:pt x="732" y="104"/>
                  </a:lnTo>
                  <a:lnTo>
                    <a:pt x="706" y="66"/>
                  </a:lnTo>
                  <a:lnTo>
                    <a:pt x="704" y="38"/>
                  </a:lnTo>
                  <a:lnTo>
                    <a:pt x="693" y="25"/>
                  </a:lnTo>
                  <a:lnTo>
                    <a:pt x="691" y="12"/>
                  </a:lnTo>
                  <a:lnTo>
                    <a:pt x="679" y="15"/>
                  </a:lnTo>
                  <a:lnTo>
                    <a:pt x="676" y="10"/>
                  </a:lnTo>
                  <a:lnTo>
                    <a:pt x="678" y="2"/>
                  </a:lnTo>
                  <a:lnTo>
                    <a:pt x="668" y="0"/>
                  </a:lnTo>
                  <a:lnTo>
                    <a:pt x="653" y="21"/>
                  </a:lnTo>
                  <a:lnTo>
                    <a:pt x="659" y="29"/>
                  </a:lnTo>
                  <a:lnTo>
                    <a:pt x="657" y="40"/>
                  </a:lnTo>
                  <a:lnTo>
                    <a:pt x="651" y="34"/>
                  </a:lnTo>
                  <a:lnTo>
                    <a:pt x="644" y="40"/>
                  </a:lnTo>
                  <a:lnTo>
                    <a:pt x="642" y="66"/>
                  </a:lnTo>
                  <a:lnTo>
                    <a:pt x="649" y="76"/>
                  </a:lnTo>
                  <a:lnTo>
                    <a:pt x="638" y="91"/>
                  </a:lnTo>
                  <a:lnTo>
                    <a:pt x="638" y="106"/>
                  </a:lnTo>
                  <a:lnTo>
                    <a:pt x="679" y="142"/>
                  </a:lnTo>
                  <a:lnTo>
                    <a:pt x="691" y="138"/>
                  </a:lnTo>
                  <a:lnTo>
                    <a:pt x="693" y="151"/>
                  </a:lnTo>
                  <a:lnTo>
                    <a:pt x="689" y="153"/>
                  </a:lnTo>
                  <a:lnTo>
                    <a:pt x="691" y="142"/>
                  </a:lnTo>
                  <a:lnTo>
                    <a:pt x="683" y="145"/>
                  </a:lnTo>
                  <a:lnTo>
                    <a:pt x="674" y="177"/>
                  </a:lnTo>
                  <a:lnTo>
                    <a:pt x="685" y="175"/>
                  </a:lnTo>
                  <a:lnTo>
                    <a:pt x="689" y="170"/>
                  </a:lnTo>
                  <a:lnTo>
                    <a:pt x="685" y="172"/>
                  </a:lnTo>
                  <a:lnTo>
                    <a:pt x="687" y="162"/>
                  </a:lnTo>
                  <a:lnTo>
                    <a:pt x="695" y="185"/>
                  </a:lnTo>
                  <a:lnTo>
                    <a:pt x="674" y="211"/>
                  </a:lnTo>
                  <a:lnTo>
                    <a:pt x="657" y="209"/>
                  </a:lnTo>
                  <a:lnTo>
                    <a:pt x="659" y="215"/>
                  </a:lnTo>
                  <a:lnTo>
                    <a:pt x="657" y="226"/>
                  </a:lnTo>
                  <a:lnTo>
                    <a:pt x="663" y="236"/>
                  </a:lnTo>
                  <a:lnTo>
                    <a:pt x="663" y="251"/>
                  </a:lnTo>
                  <a:lnTo>
                    <a:pt x="657" y="247"/>
                  </a:lnTo>
                  <a:lnTo>
                    <a:pt x="659" y="243"/>
                  </a:lnTo>
                  <a:lnTo>
                    <a:pt x="649" y="247"/>
                  </a:lnTo>
                  <a:lnTo>
                    <a:pt x="649" y="239"/>
                  </a:lnTo>
                  <a:lnTo>
                    <a:pt x="642" y="236"/>
                  </a:lnTo>
                  <a:lnTo>
                    <a:pt x="649" y="230"/>
                  </a:lnTo>
                  <a:lnTo>
                    <a:pt x="648" y="226"/>
                  </a:lnTo>
                  <a:lnTo>
                    <a:pt x="649" y="202"/>
                  </a:lnTo>
                  <a:lnTo>
                    <a:pt x="638" y="213"/>
                  </a:lnTo>
                  <a:lnTo>
                    <a:pt x="640" y="198"/>
                  </a:lnTo>
                  <a:lnTo>
                    <a:pt x="632" y="200"/>
                  </a:lnTo>
                  <a:lnTo>
                    <a:pt x="625" y="189"/>
                  </a:lnTo>
                  <a:lnTo>
                    <a:pt x="600" y="194"/>
                  </a:lnTo>
                  <a:lnTo>
                    <a:pt x="612" y="221"/>
                  </a:lnTo>
                  <a:lnTo>
                    <a:pt x="629" y="217"/>
                  </a:lnTo>
                  <a:lnTo>
                    <a:pt x="629" y="228"/>
                  </a:lnTo>
                  <a:lnTo>
                    <a:pt x="625" y="232"/>
                  </a:lnTo>
                  <a:lnTo>
                    <a:pt x="610" y="226"/>
                  </a:lnTo>
                  <a:lnTo>
                    <a:pt x="602" y="209"/>
                  </a:lnTo>
                  <a:lnTo>
                    <a:pt x="599" y="213"/>
                  </a:lnTo>
                  <a:lnTo>
                    <a:pt x="606" y="226"/>
                  </a:lnTo>
                  <a:lnTo>
                    <a:pt x="569" y="221"/>
                  </a:lnTo>
                  <a:lnTo>
                    <a:pt x="533" y="228"/>
                  </a:lnTo>
                  <a:lnTo>
                    <a:pt x="514" y="207"/>
                  </a:lnTo>
                  <a:lnTo>
                    <a:pt x="488" y="207"/>
                  </a:lnTo>
                  <a:lnTo>
                    <a:pt x="488" y="202"/>
                  </a:lnTo>
                  <a:lnTo>
                    <a:pt x="471" y="190"/>
                  </a:lnTo>
                  <a:lnTo>
                    <a:pt x="474" y="189"/>
                  </a:lnTo>
                  <a:lnTo>
                    <a:pt x="469" y="179"/>
                  </a:lnTo>
                  <a:lnTo>
                    <a:pt x="473" y="175"/>
                  </a:lnTo>
                  <a:lnTo>
                    <a:pt x="459" y="164"/>
                  </a:lnTo>
                  <a:lnTo>
                    <a:pt x="422" y="181"/>
                  </a:lnTo>
                  <a:lnTo>
                    <a:pt x="412" y="194"/>
                  </a:lnTo>
                  <a:lnTo>
                    <a:pt x="427" y="207"/>
                  </a:lnTo>
                  <a:lnTo>
                    <a:pt x="435" y="204"/>
                  </a:lnTo>
                  <a:lnTo>
                    <a:pt x="429" y="198"/>
                  </a:lnTo>
                  <a:lnTo>
                    <a:pt x="435" y="194"/>
                  </a:lnTo>
                  <a:lnTo>
                    <a:pt x="450" y="200"/>
                  </a:lnTo>
                  <a:lnTo>
                    <a:pt x="452" y="190"/>
                  </a:lnTo>
                  <a:lnTo>
                    <a:pt x="450" y="189"/>
                  </a:lnTo>
                  <a:lnTo>
                    <a:pt x="454" y="189"/>
                  </a:lnTo>
                  <a:lnTo>
                    <a:pt x="452" y="185"/>
                  </a:lnTo>
                  <a:lnTo>
                    <a:pt x="465" y="179"/>
                  </a:lnTo>
                  <a:lnTo>
                    <a:pt x="456" y="202"/>
                  </a:lnTo>
                  <a:lnTo>
                    <a:pt x="435" y="209"/>
                  </a:lnTo>
                  <a:lnTo>
                    <a:pt x="431" y="215"/>
                  </a:lnTo>
                  <a:lnTo>
                    <a:pt x="435" y="217"/>
                  </a:lnTo>
                  <a:lnTo>
                    <a:pt x="426" y="226"/>
                  </a:lnTo>
                  <a:lnTo>
                    <a:pt x="441" y="254"/>
                  </a:lnTo>
                  <a:lnTo>
                    <a:pt x="439" y="256"/>
                  </a:lnTo>
                  <a:lnTo>
                    <a:pt x="441" y="264"/>
                  </a:lnTo>
                  <a:lnTo>
                    <a:pt x="431" y="266"/>
                  </a:lnTo>
                  <a:lnTo>
                    <a:pt x="431" y="273"/>
                  </a:lnTo>
                  <a:lnTo>
                    <a:pt x="420" y="256"/>
                  </a:lnTo>
                  <a:lnTo>
                    <a:pt x="431" y="254"/>
                  </a:lnTo>
                  <a:lnTo>
                    <a:pt x="427" y="245"/>
                  </a:lnTo>
                  <a:lnTo>
                    <a:pt x="416" y="241"/>
                  </a:lnTo>
                  <a:lnTo>
                    <a:pt x="416" y="230"/>
                  </a:lnTo>
                  <a:lnTo>
                    <a:pt x="412" y="241"/>
                  </a:lnTo>
                  <a:lnTo>
                    <a:pt x="410" y="226"/>
                  </a:lnTo>
                  <a:lnTo>
                    <a:pt x="395" y="226"/>
                  </a:lnTo>
                  <a:lnTo>
                    <a:pt x="390" y="211"/>
                  </a:lnTo>
                  <a:lnTo>
                    <a:pt x="356" y="228"/>
                  </a:lnTo>
                  <a:lnTo>
                    <a:pt x="303" y="226"/>
                  </a:lnTo>
                  <a:lnTo>
                    <a:pt x="286" y="217"/>
                  </a:lnTo>
                  <a:lnTo>
                    <a:pt x="292" y="213"/>
                  </a:lnTo>
                  <a:lnTo>
                    <a:pt x="292" y="204"/>
                  </a:lnTo>
                  <a:lnTo>
                    <a:pt x="303" y="202"/>
                  </a:lnTo>
                  <a:lnTo>
                    <a:pt x="298" y="200"/>
                  </a:lnTo>
                  <a:lnTo>
                    <a:pt x="316" y="200"/>
                  </a:lnTo>
                  <a:lnTo>
                    <a:pt x="313" y="187"/>
                  </a:lnTo>
                  <a:lnTo>
                    <a:pt x="294" y="166"/>
                  </a:lnTo>
                  <a:lnTo>
                    <a:pt x="275" y="164"/>
                  </a:lnTo>
                  <a:lnTo>
                    <a:pt x="281" y="174"/>
                  </a:lnTo>
                  <a:lnTo>
                    <a:pt x="262" y="168"/>
                  </a:lnTo>
                  <a:lnTo>
                    <a:pt x="204" y="143"/>
                  </a:lnTo>
                  <a:lnTo>
                    <a:pt x="173" y="123"/>
                  </a:lnTo>
                  <a:lnTo>
                    <a:pt x="149" y="123"/>
                  </a:lnTo>
                  <a:lnTo>
                    <a:pt x="141" y="143"/>
                  </a:lnTo>
                  <a:lnTo>
                    <a:pt x="123" y="145"/>
                  </a:lnTo>
                  <a:lnTo>
                    <a:pt x="130" y="127"/>
                  </a:lnTo>
                  <a:lnTo>
                    <a:pt x="123" y="125"/>
                  </a:lnTo>
                  <a:lnTo>
                    <a:pt x="123" y="104"/>
                  </a:lnTo>
                  <a:lnTo>
                    <a:pt x="119" y="104"/>
                  </a:lnTo>
                  <a:lnTo>
                    <a:pt x="121" y="110"/>
                  </a:lnTo>
                  <a:lnTo>
                    <a:pt x="119" y="113"/>
                  </a:lnTo>
                  <a:lnTo>
                    <a:pt x="117" y="111"/>
                  </a:lnTo>
                  <a:lnTo>
                    <a:pt x="104" y="132"/>
                  </a:lnTo>
                  <a:lnTo>
                    <a:pt x="110" y="136"/>
                  </a:lnTo>
                  <a:lnTo>
                    <a:pt x="100" y="142"/>
                  </a:lnTo>
                  <a:lnTo>
                    <a:pt x="94" y="143"/>
                  </a:lnTo>
                  <a:lnTo>
                    <a:pt x="81" y="127"/>
                  </a:lnTo>
                  <a:lnTo>
                    <a:pt x="70" y="95"/>
                  </a:lnTo>
                  <a:lnTo>
                    <a:pt x="57" y="81"/>
                  </a:lnTo>
                  <a:lnTo>
                    <a:pt x="53" y="89"/>
                  </a:lnTo>
                  <a:lnTo>
                    <a:pt x="62" y="98"/>
                  </a:lnTo>
                  <a:lnTo>
                    <a:pt x="36" y="127"/>
                  </a:lnTo>
                  <a:lnTo>
                    <a:pt x="42" y="113"/>
                  </a:lnTo>
                  <a:lnTo>
                    <a:pt x="14" y="128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595"/>
                  </a:lnTo>
                  <a:lnTo>
                    <a:pt x="678" y="595"/>
                  </a:lnTo>
                  <a:close/>
                  <a:moveTo>
                    <a:pt x="0" y="134"/>
                  </a:moveTo>
                  <a:lnTo>
                    <a:pt x="2" y="134"/>
                  </a:lnTo>
                  <a:lnTo>
                    <a:pt x="27" y="113"/>
                  </a:lnTo>
                  <a:lnTo>
                    <a:pt x="31" y="108"/>
                  </a:lnTo>
                  <a:lnTo>
                    <a:pt x="27" y="96"/>
                  </a:lnTo>
                  <a:lnTo>
                    <a:pt x="0" y="113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27" name=""/>
            <p:cNvSpPr/>
            <p:nvPr/>
          </p:nvSpPr>
          <p:spPr>
            <a:xfrm>
              <a:off x="460440" y="82440"/>
              <a:ext cx="1479600" cy="955080"/>
            </a:xfrm>
            <a:custGeom>
              <a:avLst/>
              <a:gdLst/>
              <a:ahLst/>
              <a:rect l="l" t="t" r="r" b="b"/>
              <a:pathLst>
                <a:path w="922" h="595">
                  <a:moveTo>
                    <a:pt x="678" y="595"/>
                  </a:moveTo>
                  <a:lnTo>
                    <a:pt x="670" y="588"/>
                  </a:lnTo>
                  <a:lnTo>
                    <a:pt x="672" y="582"/>
                  </a:lnTo>
                  <a:lnTo>
                    <a:pt x="672" y="535"/>
                  </a:lnTo>
                  <a:lnTo>
                    <a:pt x="683" y="510"/>
                  </a:lnTo>
                  <a:lnTo>
                    <a:pt x="676" y="501"/>
                  </a:lnTo>
                  <a:lnTo>
                    <a:pt x="695" y="492"/>
                  </a:lnTo>
                  <a:lnTo>
                    <a:pt x="698" y="486"/>
                  </a:lnTo>
                  <a:lnTo>
                    <a:pt x="696" y="480"/>
                  </a:lnTo>
                  <a:lnTo>
                    <a:pt x="700" y="480"/>
                  </a:lnTo>
                  <a:lnTo>
                    <a:pt x="706" y="471"/>
                  </a:lnTo>
                  <a:lnTo>
                    <a:pt x="713" y="475"/>
                  </a:lnTo>
                  <a:lnTo>
                    <a:pt x="713" y="454"/>
                  </a:lnTo>
                  <a:lnTo>
                    <a:pt x="725" y="454"/>
                  </a:lnTo>
                  <a:lnTo>
                    <a:pt x="717" y="452"/>
                  </a:lnTo>
                  <a:lnTo>
                    <a:pt x="717" y="445"/>
                  </a:lnTo>
                  <a:lnTo>
                    <a:pt x="734" y="445"/>
                  </a:lnTo>
                  <a:lnTo>
                    <a:pt x="749" y="437"/>
                  </a:lnTo>
                  <a:lnTo>
                    <a:pt x="745" y="416"/>
                  </a:lnTo>
                  <a:lnTo>
                    <a:pt x="728" y="407"/>
                  </a:lnTo>
                  <a:lnTo>
                    <a:pt x="719" y="414"/>
                  </a:lnTo>
                  <a:lnTo>
                    <a:pt x="721" y="409"/>
                  </a:lnTo>
                  <a:lnTo>
                    <a:pt x="700" y="398"/>
                  </a:lnTo>
                  <a:lnTo>
                    <a:pt x="698" y="403"/>
                  </a:lnTo>
                  <a:lnTo>
                    <a:pt x="695" y="398"/>
                  </a:lnTo>
                  <a:lnTo>
                    <a:pt x="698" y="394"/>
                  </a:lnTo>
                  <a:lnTo>
                    <a:pt x="721" y="405"/>
                  </a:lnTo>
                  <a:lnTo>
                    <a:pt x="732" y="403"/>
                  </a:lnTo>
                  <a:lnTo>
                    <a:pt x="749" y="416"/>
                  </a:lnTo>
                  <a:lnTo>
                    <a:pt x="758" y="409"/>
                  </a:lnTo>
                  <a:lnTo>
                    <a:pt x="760" y="398"/>
                  </a:lnTo>
                  <a:lnTo>
                    <a:pt x="764" y="398"/>
                  </a:lnTo>
                  <a:lnTo>
                    <a:pt x="762" y="390"/>
                  </a:lnTo>
                  <a:lnTo>
                    <a:pt x="777" y="396"/>
                  </a:lnTo>
                  <a:lnTo>
                    <a:pt x="796" y="388"/>
                  </a:lnTo>
                  <a:lnTo>
                    <a:pt x="819" y="343"/>
                  </a:lnTo>
                  <a:lnTo>
                    <a:pt x="777" y="337"/>
                  </a:lnTo>
                  <a:lnTo>
                    <a:pt x="757" y="317"/>
                  </a:lnTo>
                  <a:lnTo>
                    <a:pt x="758" y="313"/>
                  </a:lnTo>
                  <a:lnTo>
                    <a:pt x="785" y="322"/>
                  </a:lnTo>
                  <a:lnTo>
                    <a:pt x="798" y="337"/>
                  </a:lnTo>
                  <a:lnTo>
                    <a:pt x="811" y="335"/>
                  </a:lnTo>
                  <a:lnTo>
                    <a:pt x="834" y="303"/>
                  </a:lnTo>
                  <a:lnTo>
                    <a:pt x="834" y="294"/>
                  </a:lnTo>
                  <a:lnTo>
                    <a:pt x="822" y="292"/>
                  </a:lnTo>
                  <a:lnTo>
                    <a:pt x="826" y="283"/>
                  </a:lnTo>
                  <a:lnTo>
                    <a:pt x="847" y="283"/>
                  </a:lnTo>
                  <a:lnTo>
                    <a:pt x="851" y="296"/>
                  </a:lnTo>
                  <a:lnTo>
                    <a:pt x="862" y="298"/>
                  </a:lnTo>
                  <a:lnTo>
                    <a:pt x="864" y="290"/>
                  </a:lnTo>
                  <a:lnTo>
                    <a:pt x="877" y="300"/>
                  </a:lnTo>
                  <a:lnTo>
                    <a:pt x="869" y="283"/>
                  </a:lnTo>
                  <a:lnTo>
                    <a:pt x="871" y="275"/>
                  </a:lnTo>
                  <a:lnTo>
                    <a:pt x="885" y="290"/>
                  </a:lnTo>
                  <a:lnTo>
                    <a:pt x="898" y="281"/>
                  </a:lnTo>
                  <a:lnTo>
                    <a:pt x="922" y="251"/>
                  </a:lnTo>
                  <a:lnTo>
                    <a:pt x="922" y="239"/>
                  </a:lnTo>
                  <a:lnTo>
                    <a:pt x="907" y="219"/>
                  </a:lnTo>
                  <a:lnTo>
                    <a:pt x="909" y="204"/>
                  </a:lnTo>
                  <a:lnTo>
                    <a:pt x="903" y="207"/>
                  </a:lnTo>
                  <a:lnTo>
                    <a:pt x="903" y="198"/>
                  </a:lnTo>
                  <a:lnTo>
                    <a:pt x="898" y="190"/>
                  </a:lnTo>
                  <a:lnTo>
                    <a:pt x="907" y="189"/>
                  </a:lnTo>
                  <a:lnTo>
                    <a:pt x="911" y="194"/>
                  </a:lnTo>
                  <a:lnTo>
                    <a:pt x="920" y="185"/>
                  </a:lnTo>
                  <a:lnTo>
                    <a:pt x="922" y="174"/>
                  </a:lnTo>
                  <a:lnTo>
                    <a:pt x="909" y="172"/>
                  </a:lnTo>
                  <a:lnTo>
                    <a:pt x="922" y="158"/>
                  </a:lnTo>
                  <a:lnTo>
                    <a:pt x="903" y="153"/>
                  </a:lnTo>
                  <a:lnTo>
                    <a:pt x="896" y="142"/>
                  </a:lnTo>
                  <a:lnTo>
                    <a:pt x="900" y="138"/>
                  </a:lnTo>
                  <a:lnTo>
                    <a:pt x="896" y="128"/>
                  </a:lnTo>
                  <a:lnTo>
                    <a:pt x="845" y="123"/>
                  </a:lnTo>
                  <a:lnTo>
                    <a:pt x="845" y="149"/>
                  </a:lnTo>
                  <a:lnTo>
                    <a:pt x="858" y="162"/>
                  </a:lnTo>
                  <a:lnTo>
                    <a:pt x="851" y="172"/>
                  </a:lnTo>
                  <a:lnTo>
                    <a:pt x="858" y="175"/>
                  </a:lnTo>
                  <a:lnTo>
                    <a:pt x="839" y="181"/>
                  </a:lnTo>
                  <a:lnTo>
                    <a:pt x="837" y="198"/>
                  </a:lnTo>
                  <a:lnTo>
                    <a:pt x="824" y="228"/>
                  </a:lnTo>
                  <a:lnTo>
                    <a:pt x="824" y="243"/>
                  </a:lnTo>
                  <a:lnTo>
                    <a:pt x="809" y="251"/>
                  </a:lnTo>
                  <a:lnTo>
                    <a:pt x="790" y="217"/>
                  </a:lnTo>
                  <a:lnTo>
                    <a:pt x="792" y="194"/>
                  </a:lnTo>
                  <a:lnTo>
                    <a:pt x="794" y="200"/>
                  </a:lnTo>
                  <a:lnTo>
                    <a:pt x="800" y="200"/>
                  </a:lnTo>
                  <a:lnTo>
                    <a:pt x="792" y="170"/>
                  </a:lnTo>
                  <a:lnTo>
                    <a:pt x="777" y="151"/>
                  </a:lnTo>
                  <a:lnTo>
                    <a:pt x="770" y="151"/>
                  </a:lnTo>
                  <a:lnTo>
                    <a:pt x="764" y="162"/>
                  </a:lnTo>
                  <a:lnTo>
                    <a:pt x="764" y="179"/>
                  </a:lnTo>
                  <a:lnTo>
                    <a:pt x="755" y="200"/>
                  </a:lnTo>
                  <a:lnTo>
                    <a:pt x="751" y="189"/>
                  </a:lnTo>
                  <a:lnTo>
                    <a:pt x="753" y="174"/>
                  </a:lnTo>
                  <a:lnTo>
                    <a:pt x="736" y="145"/>
                  </a:lnTo>
                  <a:lnTo>
                    <a:pt x="743" y="147"/>
                  </a:lnTo>
                  <a:lnTo>
                    <a:pt x="745" y="138"/>
                  </a:lnTo>
                  <a:lnTo>
                    <a:pt x="710" y="128"/>
                  </a:lnTo>
                  <a:lnTo>
                    <a:pt x="725" y="113"/>
                  </a:lnTo>
                  <a:lnTo>
                    <a:pt x="717" y="102"/>
                  </a:lnTo>
                  <a:lnTo>
                    <a:pt x="732" y="104"/>
                  </a:lnTo>
                  <a:lnTo>
                    <a:pt x="706" y="66"/>
                  </a:lnTo>
                  <a:lnTo>
                    <a:pt x="704" y="38"/>
                  </a:lnTo>
                  <a:lnTo>
                    <a:pt x="693" y="25"/>
                  </a:lnTo>
                  <a:lnTo>
                    <a:pt x="691" y="12"/>
                  </a:lnTo>
                  <a:lnTo>
                    <a:pt x="679" y="15"/>
                  </a:lnTo>
                  <a:lnTo>
                    <a:pt x="676" y="10"/>
                  </a:lnTo>
                  <a:lnTo>
                    <a:pt x="678" y="2"/>
                  </a:lnTo>
                  <a:lnTo>
                    <a:pt x="668" y="0"/>
                  </a:lnTo>
                  <a:lnTo>
                    <a:pt x="653" y="21"/>
                  </a:lnTo>
                  <a:lnTo>
                    <a:pt x="659" y="29"/>
                  </a:lnTo>
                  <a:lnTo>
                    <a:pt x="657" y="40"/>
                  </a:lnTo>
                  <a:lnTo>
                    <a:pt x="651" y="34"/>
                  </a:lnTo>
                  <a:lnTo>
                    <a:pt x="644" y="40"/>
                  </a:lnTo>
                  <a:lnTo>
                    <a:pt x="642" y="66"/>
                  </a:lnTo>
                  <a:lnTo>
                    <a:pt x="649" y="76"/>
                  </a:lnTo>
                  <a:lnTo>
                    <a:pt x="638" y="91"/>
                  </a:lnTo>
                  <a:lnTo>
                    <a:pt x="638" y="106"/>
                  </a:lnTo>
                  <a:lnTo>
                    <a:pt x="679" y="142"/>
                  </a:lnTo>
                  <a:lnTo>
                    <a:pt x="691" y="138"/>
                  </a:lnTo>
                  <a:lnTo>
                    <a:pt x="693" y="151"/>
                  </a:lnTo>
                  <a:lnTo>
                    <a:pt x="689" y="153"/>
                  </a:lnTo>
                  <a:lnTo>
                    <a:pt x="691" y="142"/>
                  </a:lnTo>
                  <a:lnTo>
                    <a:pt x="683" y="145"/>
                  </a:lnTo>
                  <a:lnTo>
                    <a:pt x="674" y="177"/>
                  </a:lnTo>
                  <a:lnTo>
                    <a:pt x="685" y="175"/>
                  </a:lnTo>
                  <a:lnTo>
                    <a:pt x="689" y="170"/>
                  </a:lnTo>
                  <a:lnTo>
                    <a:pt x="685" y="172"/>
                  </a:lnTo>
                  <a:lnTo>
                    <a:pt x="687" y="162"/>
                  </a:lnTo>
                  <a:lnTo>
                    <a:pt x="695" y="185"/>
                  </a:lnTo>
                  <a:lnTo>
                    <a:pt x="674" y="211"/>
                  </a:lnTo>
                  <a:lnTo>
                    <a:pt x="657" y="209"/>
                  </a:lnTo>
                  <a:lnTo>
                    <a:pt x="659" y="215"/>
                  </a:lnTo>
                  <a:lnTo>
                    <a:pt x="657" y="226"/>
                  </a:lnTo>
                  <a:lnTo>
                    <a:pt x="663" y="236"/>
                  </a:lnTo>
                  <a:lnTo>
                    <a:pt x="663" y="251"/>
                  </a:lnTo>
                  <a:lnTo>
                    <a:pt x="657" y="247"/>
                  </a:lnTo>
                  <a:lnTo>
                    <a:pt x="659" y="243"/>
                  </a:lnTo>
                  <a:lnTo>
                    <a:pt x="649" y="247"/>
                  </a:lnTo>
                  <a:lnTo>
                    <a:pt x="649" y="239"/>
                  </a:lnTo>
                  <a:lnTo>
                    <a:pt x="642" y="236"/>
                  </a:lnTo>
                  <a:lnTo>
                    <a:pt x="649" y="230"/>
                  </a:lnTo>
                  <a:lnTo>
                    <a:pt x="648" y="226"/>
                  </a:lnTo>
                  <a:lnTo>
                    <a:pt x="649" y="202"/>
                  </a:lnTo>
                  <a:lnTo>
                    <a:pt x="638" y="213"/>
                  </a:lnTo>
                  <a:lnTo>
                    <a:pt x="640" y="198"/>
                  </a:lnTo>
                  <a:lnTo>
                    <a:pt x="632" y="200"/>
                  </a:lnTo>
                  <a:lnTo>
                    <a:pt x="625" y="189"/>
                  </a:lnTo>
                  <a:lnTo>
                    <a:pt x="600" y="194"/>
                  </a:lnTo>
                  <a:lnTo>
                    <a:pt x="612" y="221"/>
                  </a:lnTo>
                  <a:lnTo>
                    <a:pt x="629" y="217"/>
                  </a:lnTo>
                  <a:lnTo>
                    <a:pt x="629" y="228"/>
                  </a:lnTo>
                  <a:lnTo>
                    <a:pt x="625" y="232"/>
                  </a:lnTo>
                  <a:lnTo>
                    <a:pt x="610" y="226"/>
                  </a:lnTo>
                  <a:lnTo>
                    <a:pt x="602" y="209"/>
                  </a:lnTo>
                  <a:lnTo>
                    <a:pt x="599" y="213"/>
                  </a:lnTo>
                  <a:lnTo>
                    <a:pt x="606" y="226"/>
                  </a:lnTo>
                  <a:lnTo>
                    <a:pt x="569" y="221"/>
                  </a:lnTo>
                  <a:lnTo>
                    <a:pt x="533" y="228"/>
                  </a:lnTo>
                  <a:lnTo>
                    <a:pt x="514" y="207"/>
                  </a:lnTo>
                  <a:lnTo>
                    <a:pt x="488" y="207"/>
                  </a:lnTo>
                  <a:lnTo>
                    <a:pt x="488" y="202"/>
                  </a:lnTo>
                  <a:lnTo>
                    <a:pt x="471" y="190"/>
                  </a:lnTo>
                  <a:lnTo>
                    <a:pt x="474" y="189"/>
                  </a:lnTo>
                  <a:lnTo>
                    <a:pt x="469" y="179"/>
                  </a:lnTo>
                  <a:lnTo>
                    <a:pt x="473" y="175"/>
                  </a:lnTo>
                  <a:lnTo>
                    <a:pt x="459" y="164"/>
                  </a:lnTo>
                  <a:lnTo>
                    <a:pt x="422" y="181"/>
                  </a:lnTo>
                  <a:lnTo>
                    <a:pt x="412" y="194"/>
                  </a:lnTo>
                  <a:lnTo>
                    <a:pt x="427" y="207"/>
                  </a:lnTo>
                  <a:lnTo>
                    <a:pt x="435" y="204"/>
                  </a:lnTo>
                  <a:lnTo>
                    <a:pt x="429" y="198"/>
                  </a:lnTo>
                  <a:lnTo>
                    <a:pt x="435" y="194"/>
                  </a:lnTo>
                  <a:lnTo>
                    <a:pt x="450" y="200"/>
                  </a:lnTo>
                  <a:lnTo>
                    <a:pt x="452" y="190"/>
                  </a:lnTo>
                  <a:lnTo>
                    <a:pt x="450" y="189"/>
                  </a:lnTo>
                  <a:lnTo>
                    <a:pt x="454" y="189"/>
                  </a:lnTo>
                  <a:lnTo>
                    <a:pt x="452" y="185"/>
                  </a:lnTo>
                  <a:lnTo>
                    <a:pt x="465" y="179"/>
                  </a:lnTo>
                  <a:lnTo>
                    <a:pt x="456" y="202"/>
                  </a:lnTo>
                  <a:lnTo>
                    <a:pt x="435" y="209"/>
                  </a:lnTo>
                  <a:lnTo>
                    <a:pt x="431" y="215"/>
                  </a:lnTo>
                  <a:lnTo>
                    <a:pt x="435" y="217"/>
                  </a:lnTo>
                  <a:lnTo>
                    <a:pt x="426" y="226"/>
                  </a:lnTo>
                  <a:lnTo>
                    <a:pt x="441" y="254"/>
                  </a:lnTo>
                  <a:lnTo>
                    <a:pt x="439" y="256"/>
                  </a:lnTo>
                  <a:lnTo>
                    <a:pt x="441" y="264"/>
                  </a:lnTo>
                  <a:lnTo>
                    <a:pt x="431" y="266"/>
                  </a:lnTo>
                  <a:lnTo>
                    <a:pt x="431" y="273"/>
                  </a:lnTo>
                  <a:lnTo>
                    <a:pt x="420" y="256"/>
                  </a:lnTo>
                  <a:lnTo>
                    <a:pt x="431" y="254"/>
                  </a:lnTo>
                  <a:lnTo>
                    <a:pt x="427" y="245"/>
                  </a:lnTo>
                  <a:lnTo>
                    <a:pt x="416" y="241"/>
                  </a:lnTo>
                  <a:lnTo>
                    <a:pt x="416" y="230"/>
                  </a:lnTo>
                  <a:lnTo>
                    <a:pt x="412" y="241"/>
                  </a:lnTo>
                  <a:lnTo>
                    <a:pt x="410" y="226"/>
                  </a:lnTo>
                  <a:lnTo>
                    <a:pt x="395" y="226"/>
                  </a:lnTo>
                  <a:lnTo>
                    <a:pt x="390" y="211"/>
                  </a:lnTo>
                  <a:lnTo>
                    <a:pt x="356" y="228"/>
                  </a:lnTo>
                  <a:lnTo>
                    <a:pt x="303" y="226"/>
                  </a:lnTo>
                  <a:lnTo>
                    <a:pt x="286" y="217"/>
                  </a:lnTo>
                  <a:lnTo>
                    <a:pt x="292" y="213"/>
                  </a:lnTo>
                  <a:lnTo>
                    <a:pt x="292" y="204"/>
                  </a:lnTo>
                  <a:lnTo>
                    <a:pt x="303" y="202"/>
                  </a:lnTo>
                  <a:lnTo>
                    <a:pt x="298" y="200"/>
                  </a:lnTo>
                  <a:lnTo>
                    <a:pt x="316" y="200"/>
                  </a:lnTo>
                  <a:lnTo>
                    <a:pt x="313" y="187"/>
                  </a:lnTo>
                  <a:lnTo>
                    <a:pt x="294" y="166"/>
                  </a:lnTo>
                  <a:lnTo>
                    <a:pt x="275" y="164"/>
                  </a:lnTo>
                  <a:lnTo>
                    <a:pt x="281" y="174"/>
                  </a:lnTo>
                  <a:lnTo>
                    <a:pt x="262" y="168"/>
                  </a:lnTo>
                  <a:lnTo>
                    <a:pt x="204" y="143"/>
                  </a:lnTo>
                  <a:lnTo>
                    <a:pt x="173" y="123"/>
                  </a:lnTo>
                  <a:lnTo>
                    <a:pt x="149" y="123"/>
                  </a:lnTo>
                  <a:lnTo>
                    <a:pt x="141" y="143"/>
                  </a:lnTo>
                  <a:lnTo>
                    <a:pt x="123" y="145"/>
                  </a:lnTo>
                  <a:lnTo>
                    <a:pt x="130" y="127"/>
                  </a:lnTo>
                  <a:lnTo>
                    <a:pt x="123" y="125"/>
                  </a:lnTo>
                  <a:lnTo>
                    <a:pt x="123" y="104"/>
                  </a:lnTo>
                  <a:lnTo>
                    <a:pt x="119" y="104"/>
                  </a:lnTo>
                  <a:lnTo>
                    <a:pt x="121" y="110"/>
                  </a:lnTo>
                  <a:lnTo>
                    <a:pt x="119" y="113"/>
                  </a:lnTo>
                  <a:lnTo>
                    <a:pt x="117" y="111"/>
                  </a:lnTo>
                  <a:lnTo>
                    <a:pt x="104" y="132"/>
                  </a:lnTo>
                  <a:lnTo>
                    <a:pt x="110" y="136"/>
                  </a:lnTo>
                  <a:lnTo>
                    <a:pt x="100" y="142"/>
                  </a:lnTo>
                  <a:lnTo>
                    <a:pt x="94" y="143"/>
                  </a:lnTo>
                  <a:lnTo>
                    <a:pt x="81" y="127"/>
                  </a:lnTo>
                  <a:lnTo>
                    <a:pt x="70" y="95"/>
                  </a:lnTo>
                  <a:lnTo>
                    <a:pt x="57" y="81"/>
                  </a:lnTo>
                  <a:lnTo>
                    <a:pt x="53" y="89"/>
                  </a:lnTo>
                  <a:lnTo>
                    <a:pt x="62" y="98"/>
                  </a:lnTo>
                  <a:lnTo>
                    <a:pt x="36" y="127"/>
                  </a:lnTo>
                  <a:lnTo>
                    <a:pt x="42" y="113"/>
                  </a:lnTo>
                  <a:lnTo>
                    <a:pt x="14" y="128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595"/>
                  </a:lnTo>
                  <a:lnTo>
                    <a:pt x="678" y="595"/>
                  </a:lnTo>
                  <a:lnTo>
                    <a:pt x="678" y="59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28" name=""/>
            <p:cNvSpPr/>
            <p:nvPr/>
          </p:nvSpPr>
          <p:spPr>
            <a:xfrm>
              <a:off x="460440" y="236520"/>
              <a:ext cx="49320" cy="60480"/>
            </a:xfrm>
            <a:custGeom>
              <a:avLst/>
              <a:gdLst/>
              <a:ahLst/>
              <a:rect l="l" t="t" r="r" b="b"/>
              <a:pathLst>
                <a:path w="31" h="38">
                  <a:moveTo>
                    <a:pt x="0" y="38"/>
                  </a:moveTo>
                  <a:lnTo>
                    <a:pt x="2" y="38"/>
                  </a:lnTo>
                  <a:lnTo>
                    <a:pt x="27" y="17"/>
                  </a:lnTo>
                  <a:lnTo>
                    <a:pt x="31" y="12"/>
                  </a:lnTo>
                  <a:lnTo>
                    <a:pt x="27" y="0"/>
                  </a:lnTo>
                  <a:lnTo>
                    <a:pt x="0" y="17"/>
                  </a:lnTo>
                  <a:lnTo>
                    <a:pt x="0" y="3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29" name=""/>
            <p:cNvSpPr/>
            <p:nvPr/>
          </p:nvSpPr>
          <p:spPr>
            <a:xfrm>
              <a:off x="460440" y="811080"/>
              <a:ext cx="2240640" cy="1020960"/>
            </a:xfrm>
            <a:custGeom>
              <a:avLst/>
              <a:gdLst/>
              <a:ahLst/>
              <a:rect l="l" t="t" r="r" b="b"/>
              <a:pathLst>
                <a:path w="1396" h="636">
                  <a:moveTo>
                    <a:pt x="0" y="228"/>
                  </a:moveTo>
                  <a:lnTo>
                    <a:pt x="19" y="239"/>
                  </a:lnTo>
                  <a:lnTo>
                    <a:pt x="19" y="271"/>
                  </a:lnTo>
                  <a:lnTo>
                    <a:pt x="19" y="282"/>
                  </a:lnTo>
                  <a:lnTo>
                    <a:pt x="15" y="282"/>
                  </a:lnTo>
                  <a:lnTo>
                    <a:pt x="14" y="290"/>
                  </a:lnTo>
                  <a:lnTo>
                    <a:pt x="23" y="297"/>
                  </a:lnTo>
                  <a:lnTo>
                    <a:pt x="19" y="305"/>
                  </a:lnTo>
                  <a:lnTo>
                    <a:pt x="34" y="322"/>
                  </a:lnTo>
                  <a:lnTo>
                    <a:pt x="38" y="320"/>
                  </a:lnTo>
                  <a:lnTo>
                    <a:pt x="38" y="335"/>
                  </a:lnTo>
                  <a:lnTo>
                    <a:pt x="44" y="348"/>
                  </a:lnTo>
                  <a:lnTo>
                    <a:pt x="53" y="346"/>
                  </a:lnTo>
                  <a:lnTo>
                    <a:pt x="53" y="354"/>
                  </a:lnTo>
                  <a:lnTo>
                    <a:pt x="61" y="350"/>
                  </a:lnTo>
                  <a:lnTo>
                    <a:pt x="62" y="374"/>
                  </a:lnTo>
                  <a:lnTo>
                    <a:pt x="68" y="371"/>
                  </a:lnTo>
                  <a:lnTo>
                    <a:pt x="68" y="378"/>
                  </a:lnTo>
                  <a:lnTo>
                    <a:pt x="72" y="378"/>
                  </a:lnTo>
                  <a:lnTo>
                    <a:pt x="62" y="382"/>
                  </a:lnTo>
                  <a:lnTo>
                    <a:pt x="70" y="384"/>
                  </a:lnTo>
                  <a:lnTo>
                    <a:pt x="62" y="386"/>
                  </a:lnTo>
                  <a:lnTo>
                    <a:pt x="64" y="391"/>
                  </a:lnTo>
                  <a:lnTo>
                    <a:pt x="74" y="397"/>
                  </a:lnTo>
                  <a:lnTo>
                    <a:pt x="91" y="393"/>
                  </a:lnTo>
                  <a:lnTo>
                    <a:pt x="89" y="397"/>
                  </a:lnTo>
                  <a:lnTo>
                    <a:pt x="96" y="403"/>
                  </a:lnTo>
                  <a:lnTo>
                    <a:pt x="93" y="406"/>
                  </a:lnTo>
                  <a:lnTo>
                    <a:pt x="121" y="410"/>
                  </a:lnTo>
                  <a:lnTo>
                    <a:pt x="119" y="420"/>
                  </a:lnTo>
                  <a:lnTo>
                    <a:pt x="121" y="425"/>
                  </a:lnTo>
                  <a:lnTo>
                    <a:pt x="128" y="429"/>
                  </a:lnTo>
                  <a:lnTo>
                    <a:pt x="132" y="427"/>
                  </a:lnTo>
                  <a:lnTo>
                    <a:pt x="132" y="422"/>
                  </a:lnTo>
                  <a:lnTo>
                    <a:pt x="140" y="431"/>
                  </a:lnTo>
                  <a:lnTo>
                    <a:pt x="140" y="438"/>
                  </a:lnTo>
                  <a:lnTo>
                    <a:pt x="147" y="431"/>
                  </a:lnTo>
                  <a:lnTo>
                    <a:pt x="147" y="444"/>
                  </a:lnTo>
                  <a:lnTo>
                    <a:pt x="158" y="444"/>
                  </a:lnTo>
                  <a:lnTo>
                    <a:pt x="151" y="448"/>
                  </a:lnTo>
                  <a:lnTo>
                    <a:pt x="155" y="452"/>
                  </a:lnTo>
                  <a:lnTo>
                    <a:pt x="666" y="454"/>
                  </a:lnTo>
                  <a:lnTo>
                    <a:pt x="666" y="440"/>
                  </a:lnTo>
                  <a:lnTo>
                    <a:pt x="676" y="459"/>
                  </a:lnTo>
                  <a:lnTo>
                    <a:pt x="710" y="463"/>
                  </a:lnTo>
                  <a:lnTo>
                    <a:pt x="736" y="478"/>
                  </a:lnTo>
                  <a:lnTo>
                    <a:pt x="745" y="476"/>
                  </a:lnTo>
                  <a:lnTo>
                    <a:pt x="764" y="480"/>
                  </a:lnTo>
                  <a:lnTo>
                    <a:pt x="772" y="476"/>
                  </a:lnTo>
                  <a:lnTo>
                    <a:pt x="781" y="463"/>
                  </a:lnTo>
                  <a:lnTo>
                    <a:pt x="783" y="469"/>
                  </a:lnTo>
                  <a:lnTo>
                    <a:pt x="790" y="457"/>
                  </a:lnTo>
                  <a:lnTo>
                    <a:pt x="790" y="467"/>
                  </a:lnTo>
                  <a:lnTo>
                    <a:pt x="796" y="452"/>
                  </a:lnTo>
                  <a:lnTo>
                    <a:pt x="809" y="455"/>
                  </a:lnTo>
                  <a:lnTo>
                    <a:pt x="815" y="470"/>
                  </a:lnTo>
                  <a:lnTo>
                    <a:pt x="815" y="457"/>
                  </a:lnTo>
                  <a:lnTo>
                    <a:pt x="828" y="459"/>
                  </a:lnTo>
                  <a:lnTo>
                    <a:pt x="839" y="482"/>
                  </a:lnTo>
                  <a:lnTo>
                    <a:pt x="854" y="480"/>
                  </a:lnTo>
                  <a:lnTo>
                    <a:pt x="853" y="489"/>
                  </a:lnTo>
                  <a:lnTo>
                    <a:pt x="858" y="497"/>
                  </a:lnTo>
                  <a:lnTo>
                    <a:pt x="858" y="508"/>
                  </a:lnTo>
                  <a:lnTo>
                    <a:pt x="864" y="510"/>
                  </a:lnTo>
                  <a:lnTo>
                    <a:pt x="862" y="521"/>
                  </a:lnTo>
                  <a:lnTo>
                    <a:pt x="866" y="521"/>
                  </a:lnTo>
                  <a:lnTo>
                    <a:pt x="866" y="519"/>
                  </a:lnTo>
                  <a:lnTo>
                    <a:pt x="869" y="525"/>
                  </a:lnTo>
                  <a:lnTo>
                    <a:pt x="932" y="536"/>
                  </a:lnTo>
                  <a:lnTo>
                    <a:pt x="945" y="551"/>
                  </a:lnTo>
                  <a:lnTo>
                    <a:pt x="945" y="557"/>
                  </a:lnTo>
                  <a:lnTo>
                    <a:pt x="952" y="565"/>
                  </a:lnTo>
                  <a:lnTo>
                    <a:pt x="945" y="563"/>
                  </a:lnTo>
                  <a:lnTo>
                    <a:pt x="945" y="572"/>
                  </a:lnTo>
                  <a:lnTo>
                    <a:pt x="932" y="566"/>
                  </a:lnTo>
                  <a:lnTo>
                    <a:pt x="928" y="570"/>
                  </a:lnTo>
                  <a:lnTo>
                    <a:pt x="928" y="561"/>
                  </a:lnTo>
                  <a:lnTo>
                    <a:pt x="924" y="563"/>
                  </a:lnTo>
                  <a:lnTo>
                    <a:pt x="922" y="553"/>
                  </a:lnTo>
                  <a:lnTo>
                    <a:pt x="915" y="553"/>
                  </a:lnTo>
                  <a:lnTo>
                    <a:pt x="920" y="566"/>
                  </a:lnTo>
                  <a:lnTo>
                    <a:pt x="913" y="581"/>
                  </a:lnTo>
                  <a:lnTo>
                    <a:pt x="913" y="602"/>
                  </a:lnTo>
                  <a:lnTo>
                    <a:pt x="900" y="610"/>
                  </a:lnTo>
                  <a:lnTo>
                    <a:pt x="898" y="621"/>
                  </a:lnTo>
                  <a:lnTo>
                    <a:pt x="900" y="627"/>
                  </a:lnTo>
                  <a:lnTo>
                    <a:pt x="892" y="627"/>
                  </a:lnTo>
                  <a:lnTo>
                    <a:pt x="888" y="636"/>
                  </a:lnTo>
                  <a:lnTo>
                    <a:pt x="900" y="636"/>
                  </a:lnTo>
                  <a:lnTo>
                    <a:pt x="924" y="619"/>
                  </a:lnTo>
                  <a:lnTo>
                    <a:pt x="935" y="621"/>
                  </a:lnTo>
                  <a:lnTo>
                    <a:pt x="945" y="615"/>
                  </a:lnTo>
                  <a:lnTo>
                    <a:pt x="967" y="615"/>
                  </a:lnTo>
                  <a:lnTo>
                    <a:pt x="964" y="606"/>
                  </a:lnTo>
                  <a:lnTo>
                    <a:pt x="950" y="604"/>
                  </a:lnTo>
                  <a:lnTo>
                    <a:pt x="962" y="593"/>
                  </a:lnTo>
                  <a:lnTo>
                    <a:pt x="980" y="587"/>
                  </a:lnTo>
                  <a:lnTo>
                    <a:pt x="1001" y="589"/>
                  </a:lnTo>
                  <a:lnTo>
                    <a:pt x="997" y="581"/>
                  </a:lnTo>
                  <a:lnTo>
                    <a:pt x="1003" y="583"/>
                  </a:lnTo>
                  <a:lnTo>
                    <a:pt x="1026" y="572"/>
                  </a:lnTo>
                  <a:lnTo>
                    <a:pt x="1039" y="561"/>
                  </a:lnTo>
                  <a:lnTo>
                    <a:pt x="1101" y="561"/>
                  </a:lnTo>
                  <a:lnTo>
                    <a:pt x="1105" y="553"/>
                  </a:lnTo>
                  <a:lnTo>
                    <a:pt x="1120" y="551"/>
                  </a:lnTo>
                  <a:lnTo>
                    <a:pt x="1131" y="512"/>
                  </a:lnTo>
                  <a:lnTo>
                    <a:pt x="1142" y="495"/>
                  </a:lnTo>
                  <a:lnTo>
                    <a:pt x="1152" y="502"/>
                  </a:lnTo>
                  <a:lnTo>
                    <a:pt x="1163" y="497"/>
                  </a:lnTo>
                  <a:lnTo>
                    <a:pt x="1172" y="506"/>
                  </a:lnTo>
                  <a:lnTo>
                    <a:pt x="1172" y="542"/>
                  </a:lnTo>
                  <a:lnTo>
                    <a:pt x="1176" y="544"/>
                  </a:lnTo>
                  <a:lnTo>
                    <a:pt x="1178" y="553"/>
                  </a:lnTo>
                  <a:lnTo>
                    <a:pt x="1186" y="555"/>
                  </a:lnTo>
                  <a:lnTo>
                    <a:pt x="1212" y="553"/>
                  </a:lnTo>
                  <a:lnTo>
                    <a:pt x="1233" y="534"/>
                  </a:lnTo>
                  <a:lnTo>
                    <a:pt x="1236" y="538"/>
                  </a:lnTo>
                  <a:lnTo>
                    <a:pt x="1227" y="548"/>
                  </a:lnTo>
                  <a:lnTo>
                    <a:pt x="1229" y="551"/>
                  </a:lnTo>
                  <a:lnTo>
                    <a:pt x="1255" y="550"/>
                  </a:lnTo>
                  <a:lnTo>
                    <a:pt x="1240" y="557"/>
                  </a:lnTo>
                  <a:lnTo>
                    <a:pt x="1236" y="551"/>
                  </a:lnTo>
                  <a:lnTo>
                    <a:pt x="1204" y="572"/>
                  </a:lnTo>
                  <a:lnTo>
                    <a:pt x="1208" y="570"/>
                  </a:lnTo>
                  <a:lnTo>
                    <a:pt x="1204" y="581"/>
                  </a:lnTo>
                  <a:lnTo>
                    <a:pt x="1204" y="591"/>
                  </a:lnTo>
                  <a:lnTo>
                    <a:pt x="1217" y="598"/>
                  </a:lnTo>
                  <a:lnTo>
                    <a:pt x="1238" y="578"/>
                  </a:lnTo>
                  <a:lnTo>
                    <a:pt x="1242" y="570"/>
                  </a:lnTo>
                  <a:lnTo>
                    <a:pt x="1251" y="572"/>
                  </a:lnTo>
                  <a:lnTo>
                    <a:pt x="1251" y="566"/>
                  </a:lnTo>
                  <a:lnTo>
                    <a:pt x="1265" y="566"/>
                  </a:lnTo>
                  <a:lnTo>
                    <a:pt x="1298" y="551"/>
                  </a:lnTo>
                  <a:lnTo>
                    <a:pt x="1293" y="550"/>
                  </a:lnTo>
                  <a:lnTo>
                    <a:pt x="1293" y="544"/>
                  </a:lnTo>
                  <a:lnTo>
                    <a:pt x="1283" y="542"/>
                  </a:lnTo>
                  <a:lnTo>
                    <a:pt x="1281" y="536"/>
                  </a:lnTo>
                  <a:lnTo>
                    <a:pt x="1266" y="542"/>
                  </a:lnTo>
                  <a:lnTo>
                    <a:pt x="1244" y="534"/>
                  </a:lnTo>
                  <a:lnTo>
                    <a:pt x="1248" y="531"/>
                  </a:lnTo>
                  <a:lnTo>
                    <a:pt x="1233" y="525"/>
                  </a:lnTo>
                  <a:lnTo>
                    <a:pt x="1229" y="519"/>
                  </a:lnTo>
                  <a:lnTo>
                    <a:pt x="1227" y="504"/>
                  </a:lnTo>
                  <a:lnTo>
                    <a:pt x="1219" y="504"/>
                  </a:lnTo>
                  <a:lnTo>
                    <a:pt x="1229" y="486"/>
                  </a:lnTo>
                  <a:lnTo>
                    <a:pt x="1223" y="482"/>
                  </a:lnTo>
                  <a:lnTo>
                    <a:pt x="1212" y="487"/>
                  </a:lnTo>
                  <a:lnTo>
                    <a:pt x="1210" y="482"/>
                  </a:lnTo>
                  <a:lnTo>
                    <a:pt x="1195" y="478"/>
                  </a:lnTo>
                  <a:lnTo>
                    <a:pt x="1208" y="474"/>
                  </a:lnTo>
                  <a:lnTo>
                    <a:pt x="1219" y="478"/>
                  </a:lnTo>
                  <a:lnTo>
                    <a:pt x="1238" y="463"/>
                  </a:lnTo>
                  <a:lnTo>
                    <a:pt x="1236" y="452"/>
                  </a:lnTo>
                  <a:lnTo>
                    <a:pt x="1223" y="444"/>
                  </a:lnTo>
                  <a:lnTo>
                    <a:pt x="1195" y="446"/>
                  </a:lnTo>
                  <a:lnTo>
                    <a:pt x="1161" y="463"/>
                  </a:lnTo>
                  <a:lnTo>
                    <a:pt x="1138" y="480"/>
                  </a:lnTo>
                  <a:lnTo>
                    <a:pt x="1118" y="506"/>
                  </a:lnTo>
                  <a:lnTo>
                    <a:pt x="1110" y="510"/>
                  </a:lnTo>
                  <a:lnTo>
                    <a:pt x="1125" y="493"/>
                  </a:lnTo>
                  <a:lnTo>
                    <a:pt x="1135" y="474"/>
                  </a:lnTo>
                  <a:lnTo>
                    <a:pt x="1142" y="470"/>
                  </a:lnTo>
                  <a:lnTo>
                    <a:pt x="1152" y="455"/>
                  </a:lnTo>
                  <a:lnTo>
                    <a:pt x="1167" y="442"/>
                  </a:lnTo>
                  <a:lnTo>
                    <a:pt x="1182" y="440"/>
                  </a:lnTo>
                  <a:lnTo>
                    <a:pt x="1189" y="423"/>
                  </a:lnTo>
                  <a:lnTo>
                    <a:pt x="1201" y="416"/>
                  </a:lnTo>
                  <a:lnTo>
                    <a:pt x="1276" y="416"/>
                  </a:lnTo>
                  <a:lnTo>
                    <a:pt x="1287" y="420"/>
                  </a:lnTo>
                  <a:lnTo>
                    <a:pt x="1313" y="410"/>
                  </a:lnTo>
                  <a:lnTo>
                    <a:pt x="1313" y="414"/>
                  </a:lnTo>
                  <a:lnTo>
                    <a:pt x="1317" y="416"/>
                  </a:lnTo>
                  <a:lnTo>
                    <a:pt x="1347" y="384"/>
                  </a:lnTo>
                  <a:lnTo>
                    <a:pt x="1379" y="378"/>
                  </a:lnTo>
                  <a:lnTo>
                    <a:pt x="1396" y="359"/>
                  </a:lnTo>
                  <a:lnTo>
                    <a:pt x="1391" y="352"/>
                  </a:lnTo>
                  <a:lnTo>
                    <a:pt x="1396" y="354"/>
                  </a:lnTo>
                  <a:lnTo>
                    <a:pt x="1391" y="346"/>
                  </a:lnTo>
                  <a:lnTo>
                    <a:pt x="1394" y="344"/>
                  </a:lnTo>
                  <a:lnTo>
                    <a:pt x="1392" y="335"/>
                  </a:lnTo>
                  <a:lnTo>
                    <a:pt x="1383" y="329"/>
                  </a:lnTo>
                  <a:lnTo>
                    <a:pt x="1396" y="329"/>
                  </a:lnTo>
                  <a:lnTo>
                    <a:pt x="1391" y="320"/>
                  </a:lnTo>
                  <a:lnTo>
                    <a:pt x="1392" y="318"/>
                  </a:lnTo>
                  <a:lnTo>
                    <a:pt x="1374" y="310"/>
                  </a:lnTo>
                  <a:lnTo>
                    <a:pt x="1368" y="322"/>
                  </a:lnTo>
                  <a:lnTo>
                    <a:pt x="1368" y="297"/>
                  </a:lnTo>
                  <a:lnTo>
                    <a:pt x="1351" y="299"/>
                  </a:lnTo>
                  <a:lnTo>
                    <a:pt x="1359" y="301"/>
                  </a:lnTo>
                  <a:lnTo>
                    <a:pt x="1342" y="303"/>
                  </a:lnTo>
                  <a:lnTo>
                    <a:pt x="1312" y="327"/>
                  </a:lnTo>
                  <a:lnTo>
                    <a:pt x="1312" y="318"/>
                  </a:lnTo>
                  <a:lnTo>
                    <a:pt x="1296" y="312"/>
                  </a:lnTo>
                  <a:lnTo>
                    <a:pt x="1302" y="309"/>
                  </a:lnTo>
                  <a:lnTo>
                    <a:pt x="1313" y="316"/>
                  </a:lnTo>
                  <a:lnTo>
                    <a:pt x="1319" y="307"/>
                  </a:lnTo>
                  <a:lnTo>
                    <a:pt x="1342" y="299"/>
                  </a:lnTo>
                  <a:lnTo>
                    <a:pt x="1328" y="301"/>
                  </a:lnTo>
                  <a:lnTo>
                    <a:pt x="1364" y="286"/>
                  </a:lnTo>
                  <a:lnTo>
                    <a:pt x="1353" y="273"/>
                  </a:lnTo>
                  <a:lnTo>
                    <a:pt x="1347" y="278"/>
                  </a:lnTo>
                  <a:lnTo>
                    <a:pt x="1340" y="277"/>
                  </a:lnTo>
                  <a:lnTo>
                    <a:pt x="1332" y="265"/>
                  </a:lnTo>
                  <a:lnTo>
                    <a:pt x="1323" y="275"/>
                  </a:lnTo>
                  <a:lnTo>
                    <a:pt x="1327" y="265"/>
                  </a:lnTo>
                  <a:lnTo>
                    <a:pt x="1323" y="262"/>
                  </a:lnTo>
                  <a:lnTo>
                    <a:pt x="1308" y="263"/>
                  </a:lnTo>
                  <a:lnTo>
                    <a:pt x="1312" y="258"/>
                  </a:lnTo>
                  <a:lnTo>
                    <a:pt x="1312" y="247"/>
                  </a:lnTo>
                  <a:lnTo>
                    <a:pt x="1293" y="243"/>
                  </a:lnTo>
                  <a:lnTo>
                    <a:pt x="1293" y="231"/>
                  </a:lnTo>
                  <a:lnTo>
                    <a:pt x="1281" y="233"/>
                  </a:lnTo>
                  <a:lnTo>
                    <a:pt x="1285" y="230"/>
                  </a:lnTo>
                  <a:lnTo>
                    <a:pt x="1280" y="224"/>
                  </a:lnTo>
                  <a:lnTo>
                    <a:pt x="1283" y="220"/>
                  </a:lnTo>
                  <a:lnTo>
                    <a:pt x="1263" y="218"/>
                  </a:lnTo>
                  <a:lnTo>
                    <a:pt x="1276" y="215"/>
                  </a:lnTo>
                  <a:lnTo>
                    <a:pt x="1274" y="213"/>
                  </a:lnTo>
                  <a:lnTo>
                    <a:pt x="1285" y="216"/>
                  </a:lnTo>
                  <a:lnTo>
                    <a:pt x="1283" y="213"/>
                  </a:lnTo>
                  <a:lnTo>
                    <a:pt x="1291" y="205"/>
                  </a:lnTo>
                  <a:lnTo>
                    <a:pt x="1281" y="190"/>
                  </a:lnTo>
                  <a:lnTo>
                    <a:pt x="1272" y="192"/>
                  </a:lnTo>
                  <a:lnTo>
                    <a:pt x="1283" y="184"/>
                  </a:lnTo>
                  <a:lnTo>
                    <a:pt x="1276" y="175"/>
                  </a:lnTo>
                  <a:lnTo>
                    <a:pt x="1268" y="175"/>
                  </a:lnTo>
                  <a:lnTo>
                    <a:pt x="1274" y="171"/>
                  </a:lnTo>
                  <a:lnTo>
                    <a:pt x="1270" y="166"/>
                  </a:lnTo>
                  <a:lnTo>
                    <a:pt x="1257" y="169"/>
                  </a:lnTo>
                  <a:lnTo>
                    <a:pt x="1270" y="158"/>
                  </a:lnTo>
                  <a:lnTo>
                    <a:pt x="1251" y="154"/>
                  </a:lnTo>
                  <a:lnTo>
                    <a:pt x="1265" y="149"/>
                  </a:lnTo>
                  <a:lnTo>
                    <a:pt x="1257" y="143"/>
                  </a:lnTo>
                  <a:lnTo>
                    <a:pt x="1257" y="134"/>
                  </a:lnTo>
                  <a:lnTo>
                    <a:pt x="1238" y="137"/>
                  </a:lnTo>
                  <a:lnTo>
                    <a:pt x="1255" y="128"/>
                  </a:lnTo>
                  <a:lnTo>
                    <a:pt x="1242" y="120"/>
                  </a:lnTo>
                  <a:lnTo>
                    <a:pt x="1248" y="117"/>
                  </a:lnTo>
                  <a:lnTo>
                    <a:pt x="1240" y="115"/>
                  </a:lnTo>
                  <a:lnTo>
                    <a:pt x="1238" y="103"/>
                  </a:lnTo>
                  <a:lnTo>
                    <a:pt x="1233" y="103"/>
                  </a:lnTo>
                  <a:lnTo>
                    <a:pt x="1236" y="98"/>
                  </a:lnTo>
                  <a:lnTo>
                    <a:pt x="1233" y="88"/>
                  </a:lnTo>
                  <a:lnTo>
                    <a:pt x="1227" y="88"/>
                  </a:lnTo>
                  <a:lnTo>
                    <a:pt x="1214" y="109"/>
                  </a:lnTo>
                  <a:lnTo>
                    <a:pt x="1219" y="119"/>
                  </a:lnTo>
                  <a:lnTo>
                    <a:pt x="1210" y="124"/>
                  </a:lnTo>
                  <a:lnTo>
                    <a:pt x="1212" y="130"/>
                  </a:lnTo>
                  <a:lnTo>
                    <a:pt x="1210" y="139"/>
                  </a:lnTo>
                  <a:lnTo>
                    <a:pt x="1202" y="139"/>
                  </a:lnTo>
                  <a:lnTo>
                    <a:pt x="1208" y="147"/>
                  </a:lnTo>
                  <a:lnTo>
                    <a:pt x="1204" y="156"/>
                  </a:lnTo>
                  <a:lnTo>
                    <a:pt x="1204" y="147"/>
                  </a:lnTo>
                  <a:lnTo>
                    <a:pt x="1197" y="141"/>
                  </a:lnTo>
                  <a:lnTo>
                    <a:pt x="1191" y="154"/>
                  </a:lnTo>
                  <a:lnTo>
                    <a:pt x="1172" y="167"/>
                  </a:lnTo>
                  <a:lnTo>
                    <a:pt x="1170" y="156"/>
                  </a:lnTo>
                  <a:lnTo>
                    <a:pt x="1169" y="158"/>
                  </a:lnTo>
                  <a:lnTo>
                    <a:pt x="1170" y="149"/>
                  </a:lnTo>
                  <a:lnTo>
                    <a:pt x="1163" y="167"/>
                  </a:lnTo>
                  <a:lnTo>
                    <a:pt x="1150" y="169"/>
                  </a:lnTo>
                  <a:lnTo>
                    <a:pt x="1163" y="166"/>
                  </a:lnTo>
                  <a:lnTo>
                    <a:pt x="1163" y="156"/>
                  </a:lnTo>
                  <a:lnTo>
                    <a:pt x="1159" y="139"/>
                  </a:lnTo>
                  <a:lnTo>
                    <a:pt x="1123" y="147"/>
                  </a:lnTo>
                  <a:lnTo>
                    <a:pt x="1133" y="143"/>
                  </a:lnTo>
                  <a:lnTo>
                    <a:pt x="1129" y="137"/>
                  </a:lnTo>
                  <a:lnTo>
                    <a:pt x="1137" y="141"/>
                  </a:lnTo>
                  <a:lnTo>
                    <a:pt x="1144" y="137"/>
                  </a:lnTo>
                  <a:lnTo>
                    <a:pt x="1140" y="130"/>
                  </a:lnTo>
                  <a:lnTo>
                    <a:pt x="1144" y="124"/>
                  </a:lnTo>
                  <a:lnTo>
                    <a:pt x="1137" y="124"/>
                  </a:lnTo>
                  <a:lnTo>
                    <a:pt x="1142" y="113"/>
                  </a:lnTo>
                  <a:lnTo>
                    <a:pt x="1137" y="103"/>
                  </a:lnTo>
                  <a:lnTo>
                    <a:pt x="1106" y="98"/>
                  </a:lnTo>
                  <a:lnTo>
                    <a:pt x="1142" y="96"/>
                  </a:lnTo>
                  <a:lnTo>
                    <a:pt x="1135" y="81"/>
                  </a:lnTo>
                  <a:lnTo>
                    <a:pt x="1142" y="66"/>
                  </a:lnTo>
                  <a:lnTo>
                    <a:pt x="1137" y="60"/>
                  </a:lnTo>
                  <a:lnTo>
                    <a:pt x="1129" y="68"/>
                  </a:lnTo>
                  <a:lnTo>
                    <a:pt x="1125" y="60"/>
                  </a:lnTo>
                  <a:lnTo>
                    <a:pt x="1101" y="56"/>
                  </a:lnTo>
                  <a:lnTo>
                    <a:pt x="1095" y="45"/>
                  </a:lnTo>
                  <a:lnTo>
                    <a:pt x="1101" y="39"/>
                  </a:lnTo>
                  <a:lnTo>
                    <a:pt x="1088" y="41"/>
                  </a:lnTo>
                  <a:lnTo>
                    <a:pt x="1091" y="38"/>
                  </a:lnTo>
                  <a:lnTo>
                    <a:pt x="1088" y="26"/>
                  </a:lnTo>
                  <a:lnTo>
                    <a:pt x="1078" y="32"/>
                  </a:lnTo>
                  <a:lnTo>
                    <a:pt x="1082" y="17"/>
                  </a:lnTo>
                  <a:lnTo>
                    <a:pt x="1059" y="4"/>
                  </a:lnTo>
                  <a:lnTo>
                    <a:pt x="1037" y="17"/>
                  </a:lnTo>
                  <a:lnTo>
                    <a:pt x="992" y="0"/>
                  </a:lnTo>
                  <a:lnTo>
                    <a:pt x="979" y="13"/>
                  </a:lnTo>
                  <a:lnTo>
                    <a:pt x="980" y="32"/>
                  </a:lnTo>
                  <a:lnTo>
                    <a:pt x="994" y="34"/>
                  </a:lnTo>
                  <a:lnTo>
                    <a:pt x="980" y="68"/>
                  </a:lnTo>
                  <a:lnTo>
                    <a:pt x="992" y="71"/>
                  </a:lnTo>
                  <a:lnTo>
                    <a:pt x="986" y="73"/>
                  </a:lnTo>
                  <a:lnTo>
                    <a:pt x="988" y="83"/>
                  </a:lnTo>
                  <a:lnTo>
                    <a:pt x="992" y="92"/>
                  </a:lnTo>
                  <a:lnTo>
                    <a:pt x="988" y="100"/>
                  </a:lnTo>
                  <a:lnTo>
                    <a:pt x="997" y="100"/>
                  </a:lnTo>
                  <a:lnTo>
                    <a:pt x="994" y="111"/>
                  </a:lnTo>
                  <a:lnTo>
                    <a:pt x="999" y="115"/>
                  </a:lnTo>
                  <a:lnTo>
                    <a:pt x="988" y="113"/>
                  </a:lnTo>
                  <a:lnTo>
                    <a:pt x="988" y="126"/>
                  </a:lnTo>
                  <a:lnTo>
                    <a:pt x="969" y="134"/>
                  </a:lnTo>
                  <a:lnTo>
                    <a:pt x="969" y="143"/>
                  </a:lnTo>
                  <a:lnTo>
                    <a:pt x="992" y="162"/>
                  </a:lnTo>
                  <a:lnTo>
                    <a:pt x="1003" y="207"/>
                  </a:lnTo>
                  <a:lnTo>
                    <a:pt x="1007" y="230"/>
                  </a:lnTo>
                  <a:lnTo>
                    <a:pt x="1012" y="220"/>
                  </a:lnTo>
                  <a:lnTo>
                    <a:pt x="1016" y="231"/>
                  </a:lnTo>
                  <a:lnTo>
                    <a:pt x="1007" y="233"/>
                  </a:lnTo>
                  <a:lnTo>
                    <a:pt x="990" y="262"/>
                  </a:lnTo>
                  <a:lnTo>
                    <a:pt x="952" y="288"/>
                  </a:lnTo>
                  <a:lnTo>
                    <a:pt x="965" y="307"/>
                  </a:lnTo>
                  <a:lnTo>
                    <a:pt x="969" y="350"/>
                  </a:lnTo>
                  <a:lnTo>
                    <a:pt x="977" y="356"/>
                  </a:lnTo>
                  <a:lnTo>
                    <a:pt x="984" y="358"/>
                  </a:lnTo>
                  <a:lnTo>
                    <a:pt x="975" y="358"/>
                  </a:lnTo>
                  <a:lnTo>
                    <a:pt x="964" y="369"/>
                  </a:lnTo>
                  <a:lnTo>
                    <a:pt x="971" y="378"/>
                  </a:lnTo>
                  <a:lnTo>
                    <a:pt x="967" y="386"/>
                  </a:lnTo>
                  <a:lnTo>
                    <a:pt x="956" y="378"/>
                  </a:lnTo>
                  <a:lnTo>
                    <a:pt x="954" y="382"/>
                  </a:lnTo>
                  <a:lnTo>
                    <a:pt x="950" y="382"/>
                  </a:lnTo>
                  <a:lnTo>
                    <a:pt x="952" y="391"/>
                  </a:lnTo>
                  <a:lnTo>
                    <a:pt x="939" y="384"/>
                  </a:lnTo>
                  <a:lnTo>
                    <a:pt x="924" y="393"/>
                  </a:lnTo>
                  <a:lnTo>
                    <a:pt x="935" y="382"/>
                  </a:lnTo>
                  <a:lnTo>
                    <a:pt x="933" y="373"/>
                  </a:lnTo>
                  <a:lnTo>
                    <a:pt x="924" y="363"/>
                  </a:lnTo>
                  <a:lnTo>
                    <a:pt x="905" y="363"/>
                  </a:lnTo>
                  <a:lnTo>
                    <a:pt x="918" y="356"/>
                  </a:lnTo>
                  <a:lnTo>
                    <a:pt x="903" y="335"/>
                  </a:lnTo>
                  <a:lnTo>
                    <a:pt x="905" y="327"/>
                  </a:lnTo>
                  <a:lnTo>
                    <a:pt x="901" y="299"/>
                  </a:lnTo>
                  <a:lnTo>
                    <a:pt x="903" y="269"/>
                  </a:lnTo>
                  <a:lnTo>
                    <a:pt x="847" y="263"/>
                  </a:lnTo>
                  <a:lnTo>
                    <a:pt x="839" y="278"/>
                  </a:lnTo>
                  <a:lnTo>
                    <a:pt x="847" y="260"/>
                  </a:lnTo>
                  <a:lnTo>
                    <a:pt x="836" y="250"/>
                  </a:lnTo>
                  <a:lnTo>
                    <a:pt x="806" y="241"/>
                  </a:lnTo>
                  <a:lnTo>
                    <a:pt x="794" y="224"/>
                  </a:lnTo>
                  <a:lnTo>
                    <a:pt x="775" y="213"/>
                  </a:lnTo>
                  <a:lnTo>
                    <a:pt x="740" y="196"/>
                  </a:lnTo>
                  <a:lnTo>
                    <a:pt x="708" y="209"/>
                  </a:lnTo>
                  <a:lnTo>
                    <a:pt x="715" y="201"/>
                  </a:lnTo>
                  <a:lnTo>
                    <a:pt x="715" y="190"/>
                  </a:lnTo>
                  <a:lnTo>
                    <a:pt x="700" y="147"/>
                  </a:lnTo>
                  <a:lnTo>
                    <a:pt x="683" y="143"/>
                  </a:lnTo>
                  <a:lnTo>
                    <a:pt x="681" y="154"/>
                  </a:lnTo>
                  <a:lnTo>
                    <a:pt x="678" y="141"/>
                  </a:lnTo>
                  <a:lnTo>
                    <a:pt x="0" y="141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0" name=""/>
            <p:cNvSpPr/>
            <p:nvPr/>
          </p:nvSpPr>
          <p:spPr>
            <a:xfrm>
              <a:off x="460440" y="811080"/>
              <a:ext cx="2240640" cy="1020960"/>
            </a:xfrm>
            <a:custGeom>
              <a:avLst/>
              <a:gdLst/>
              <a:ahLst/>
              <a:rect l="l" t="t" r="r" b="b"/>
              <a:pathLst>
                <a:path w="1396" h="636">
                  <a:moveTo>
                    <a:pt x="0" y="228"/>
                  </a:moveTo>
                  <a:lnTo>
                    <a:pt x="19" y="239"/>
                  </a:lnTo>
                  <a:lnTo>
                    <a:pt x="19" y="271"/>
                  </a:lnTo>
                  <a:lnTo>
                    <a:pt x="19" y="282"/>
                  </a:lnTo>
                  <a:lnTo>
                    <a:pt x="15" y="282"/>
                  </a:lnTo>
                  <a:lnTo>
                    <a:pt x="14" y="290"/>
                  </a:lnTo>
                  <a:lnTo>
                    <a:pt x="23" y="297"/>
                  </a:lnTo>
                  <a:lnTo>
                    <a:pt x="19" y="305"/>
                  </a:lnTo>
                  <a:lnTo>
                    <a:pt x="34" y="322"/>
                  </a:lnTo>
                  <a:lnTo>
                    <a:pt x="38" y="320"/>
                  </a:lnTo>
                  <a:lnTo>
                    <a:pt x="38" y="335"/>
                  </a:lnTo>
                  <a:lnTo>
                    <a:pt x="44" y="348"/>
                  </a:lnTo>
                  <a:lnTo>
                    <a:pt x="53" y="346"/>
                  </a:lnTo>
                  <a:lnTo>
                    <a:pt x="53" y="354"/>
                  </a:lnTo>
                  <a:lnTo>
                    <a:pt x="61" y="350"/>
                  </a:lnTo>
                  <a:lnTo>
                    <a:pt x="62" y="374"/>
                  </a:lnTo>
                  <a:lnTo>
                    <a:pt x="68" y="371"/>
                  </a:lnTo>
                  <a:lnTo>
                    <a:pt x="68" y="378"/>
                  </a:lnTo>
                  <a:lnTo>
                    <a:pt x="72" y="378"/>
                  </a:lnTo>
                  <a:lnTo>
                    <a:pt x="62" y="382"/>
                  </a:lnTo>
                  <a:lnTo>
                    <a:pt x="70" y="384"/>
                  </a:lnTo>
                  <a:lnTo>
                    <a:pt x="62" y="386"/>
                  </a:lnTo>
                  <a:lnTo>
                    <a:pt x="64" y="391"/>
                  </a:lnTo>
                  <a:lnTo>
                    <a:pt x="74" y="397"/>
                  </a:lnTo>
                  <a:lnTo>
                    <a:pt x="91" y="393"/>
                  </a:lnTo>
                  <a:lnTo>
                    <a:pt x="89" y="397"/>
                  </a:lnTo>
                  <a:lnTo>
                    <a:pt x="96" y="403"/>
                  </a:lnTo>
                  <a:lnTo>
                    <a:pt x="93" y="406"/>
                  </a:lnTo>
                  <a:lnTo>
                    <a:pt x="121" y="410"/>
                  </a:lnTo>
                  <a:lnTo>
                    <a:pt x="119" y="420"/>
                  </a:lnTo>
                  <a:lnTo>
                    <a:pt x="121" y="425"/>
                  </a:lnTo>
                  <a:lnTo>
                    <a:pt x="128" y="429"/>
                  </a:lnTo>
                  <a:lnTo>
                    <a:pt x="132" y="427"/>
                  </a:lnTo>
                  <a:lnTo>
                    <a:pt x="132" y="422"/>
                  </a:lnTo>
                  <a:lnTo>
                    <a:pt x="140" y="431"/>
                  </a:lnTo>
                  <a:lnTo>
                    <a:pt x="140" y="438"/>
                  </a:lnTo>
                  <a:lnTo>
                    <a:pt x="147" y="431"/>
                  </a:lnTo>
                  <a:lnTo>
                    <a:pt x="147" y="444"/>
                  </a:lnTo>
                  <a:lnTo>
                    <a:pt x="158" y="444"/>
                  </a:lnTo>
                  <a:lnTo>
                    <a:pt x="151" y="448"/>
                  </a:lnTo>
                  <a:lnTo>
                    <a:pt x="155" y="452"/>
                  </a:lnTo>
                  <a:lnTo>
                    <a:pt x="666" y="454"/>
                  </a:lnTo>
                  <a:lnTo>
                    <a:pt x="666" y="440"/>
                  </a:lnTo>
                  <a:lnTo>
                    <a:pt x="676" y="459"/>
                  </a:lnTo>
                  <a:lnTo>
                    <a:pt x="710" y="463"/>
                  </a:lnTo>
                  <a:lnTo>
                    <a:pt x="736" y="478"/>
                  </a:lnTo>
                  <a:lnTo>
                    <a:pt x="745" y="476"/>
                  </a:lnTo>
                  <a:lnTo>
                    <a:pt x="764" y="480"/>
                  </a:lnTo>
                  <a:lnTo>
                    <a:pt x="772" y="476"/>
                  </a:lnTo>
                  <a:lnTo>
                    <a:pt x="781" y="463"/>
                  </a:lnTo>
                  <a:lnTo>
                    <a:pt x="783" y="469"/>
                  </a:lnTo>
                  <a:lnTo>
                    <a:pt x="790" y="457"/>
                  </a:lnTo>
                  <a:lnTo>
                    <a:pt x="790" y="467"/>
                  </a:lnTo>
                  <a:lnTo>
                    <a:pt x="796" y="452"/>
                  </a:lnTo>
                  <a:lnTo>
                    <a:pt x="809" y="455"/>
                  </a:lnTo>
                  <a:lnTo>
                    <a:pt x="815" y="470"/>
                  </a:lnTo>
                  <a:lnTo>
                    <a:pt x="815" y="457"/>
                  </a:lnTo>
                  <a:lnTo>
                    <a:pt x="828" y="459"/>
                  </a:lnTo>
                  <a:lnTo>
                    <a:pt x="839" y="482"/>
                  </a:lnTo>
                  <a:lnTo>
                    <a:pt x="854" y="480"/>
                  </a:lnTo>
                  <a:lnTo>
                    <a:pt x="853" y="489"/>
                  </a:lnTo>
                  <a:lnTo>
                    <a:pt x="858" y="497"/>
                  </a:lnTo>
                  <a:lnTo>
                    <a:pt x="858" y="508"/>
                  </a:lnTo>
                  <a:lnTo>
                    <a:pt x="864" y="510"/>
                  </a:lnTo>
                  <a:lnTo>
                    <a:pt x="862" y="521"/>
                  </a:lnTo>
                  <a:lnTo>
                    <a:pt x="866" y="521"/>
                  </a:lnTo>
                  <a:lnTo>
                    <a:pt x="866" y="519"/>
                  </a:lnTo>
                  <a:lnTo>
                    <a:pt x="869" y="525"/>
                  </a:lnTo>
                  <a:lnTo>
                    <a:pt x="932" y="536"/>
                  </a:lnTo>
                  <a:lnTo>
                    <a:pt x="945" y="551"/>
                  </a:lnTo>
                  <a:lnTo>
                    <a:pt x="945" y="557"/>
                  </a:lnTo>
                  <a:lnTo>
                    <a:pt x="952" y="565"/>
                  </a:lnTo>
                  <a:lnTo>
                    <a:pt x="945" y="563"/>
                  </a:lnTo>
                  <a:lnTo>
                    <a:pt x="945" y="572"/>
                  </a:lnTo>
                  <a:lnTo>
                    <a:pt x="932" y="566"/>
                  </a:lnTo>
                  <a:lnTo>
                    <a:pt x="928" y="570"/>
                  </a:lnTo>
                  <a:lnTo>
                    <a:pt x="928" y="561"/>
                  </a:lnTo>
                  <a:lnTo>
                    <a:pt x="924" y="563"/>
                  </a:lnTo>
                  <a:lnTo>
                    <a:pt x="922" y="553"/>
                  </a:lnTo>
                  <a:lnTo>
                    <a:pt x="915" y="553"/>
                  </a:lnTo>
                  <a:lnTo>
                    <a:pt x="920" y="566"/>
                  </a:lnTo>
                  <a:lnTo>
                    <a:pt x="913" y="581"/>
                  </a:lnTo>
                  <a:lnTo>
                    <a:pt x="913" y="602"/>
                  </a:lnTo>
                  <a:lnTo>
                    <a:pt x="900" y="610"/>
                  </a:lnTo>
                  <a:lnTo>
                    <a:pt x="898" y="621"/>
                  </a:lnTo>
                  <a:lnTo>
                    <a:pt x="900" y="627"/>
                  </a:lnTo>
                  <a:lnTo>
                    <a:pt x="892" y="627"/>
                  </a:lnTo>
                  <a:lnTo>
                    <a:pt x="888" y="636"/>
                  </a:lnTo>
                  <a:lnTo>
                    <a:pt x="900" y="636"/>
                  </a:lnTo>
                  <a:lnTo>
                    <a:pt x="924" y="619"/>
                  </a:lnTo>
                  <a:lnTo>
                    <a:pt x="935" y="621"/>
                  </a:lnTo>
                  <a:lnTo>
                    <a:pt x="945" y="615"/>
                  </a:lnTo>
                  <a:lnTo>
                    <a:pt x="967" y="615"/>
                  </a:lnTo>
                  <a:lnTo>
                    <a:pt x="964" y="606"/>
                  </a:lnTo>
                  <a:lnTo>
                    <a:pt x="950" y="604"/>
                  </a:lnTo>
                  <a:lnTo>
                    <a:pt x="962" y="593"/>
                  </a:lnTo>
                  <a:lnTo>
                    <a:pt x="980" y="587"/>
                  </a:lnTo>
                  <a:lnTo>
                    <a:pt x="1001" y="589"/>
                  </a:lnTo>
                  <a:lnTo>
                    <a:pt x="997" y="581"/>
                  </a:lnTo>
                  <a:lnTo>
                    <a:pt x="1003" y="583"/>
                  </a:lnTo>
                  <a:lnTo>
                    <a:pt x="1026" y="572"/>
                  </a:lnTo>
                  <a:lnTo>
                    <a:pt x="1039" y="561"/>
                  </a:lnTo>
                  <a:lnTo>
                    <a:pt x="1101" y="561"/>
                  </a:lnTo>
                  <a:lnTo>
                    <a:pt x="1105" y="553"/>
                  </a:lnTo>
                  <a:lnTo>
                    <a:pt x="1120" y="551"/>
                  </a:lnTo>
                  <a:lnTo>
                    <a:pt x="1131" y="512"/>
                  </a:lnTo>
                  <a:lnTo>
                    <a:pt x="1142" y="495"/>
                  </a:lnTo>
                  <a:lnTo>
                    <a:pt x="1152" y="502"/>
                  </a:lnTo>
                  <a:lnTo>
                    <a:pt x="1163" y="497"/>
                  </a:lnTo>
                  <a:lnTo>
                    <a:pt x="1172" y="506"/>
                  </a:lnTo>
                  <a:lnTo>
                    <a:pt x="1172" y="542"/>
                  </a:lnTo>
                  <a:lnTo>
                    <a:pt x="1176" y="544"/>
                  </a:lnTo>
                  <a:lnTo>
                    <a:pt x="1178" y="553"/>
                  </a:lnTo>
                  <a:lnTo>
                    <a:pt x="1186" y="555"/>
                  </a:lnTo>
                  <a:lnTo>
                    <a:pt x="1212" y="553"/>
                  </a:lnTo>
                  <a:lnTo>
                    <a:pt x="1233" y="534"/>
                  </a:lnTo>
                  <a:lnTo>
                    <a:pt x="1236" y="538"/>
                  </a:lnTo>
                  <a:lnTo>
                    <a:pt x="1227" y="548"/>
                  </a:lnTo>
                  <a:lnTo>
                    <a:pt x="1229" y="551"/>
                  </a:lnTo>
                  <a:lnTo>
                    <a:pt x="1255" y="550"/>
                  </a:lnTo>
                  <a:lnTo>
                    <a:pt x="1240" y="557"/>
                  </a:lnTo>
                  <a:lnTo>
                    <a:pt x="1236" y="551"/>
                  </a:lnTo>
                  <a:lnTo>
                    <a:pt x="1204" y="572"/>
                  </a:lnTo>
                  <a:lnTo>
                    <a:pt x="1208" y="570"/>
                  </a:lnTo>
                  <a:lnTo>
                    <a:pt x="1204" y="581"/>
                  </a:lnTo>
                  <a:lnTo>
                    <a:pt x="1204" y="591"/>
                  </a:lnTo>
                  <a:lnTo>
                    <a:pt x="1217" y="598"/>
                  </a:lnTo>
                  <a:lnTo>
                    <a:pt x="1238" y="578"/>
                  </a:lnTo>
                  <a:lnTo>
                    <a:pt x="1242" y="570"/>
                  </a:lnTo>
                  <a:lnTo>
                    <a:pt x="1251" y="572"/>
                  </a:lnTo>
                  <a:lnTo>
                    <a:pt x="1251" y="566"/>
                  </a:lnTo>
                  <a:lnTo>
                    <a:pt x="1265" y="566"/>
                  </a:lnTo>
                  <a:lnTo>
                    <a:pt x="1298" y="551"/>
                  </a:lnTo>
                  <a:lnTo>
                    <a:pt x="1293" y="550"/>
                  </a:lnTo>
                  <a:lnTo>
                    <a:pt x="1293" y="544"/>
                  </a:lnTo>
                  <a:lnTo>
                    <a:pt x="1283" y="542"/>
                  </a:lnTo>
                  <a:lnTo>
                    <a:pt x="1281" y="536"/>
                  </a:lnTo>
                  <a:lnTo>
                    <a:pt x="1266" y="542"/>
                  </a:lnTo>
                  <a:lnTo>
                    <a:pt x="1244" y="534"/>
                  </a:lnTo>
                  <a:lnTo>
                    <a:pt x="1248" y="531"/>
                  </a:lnTo>
                  <a:lnTo>
                    <a:pt x="1233" y="525"/>
                  </a:lnTo>
                  <a:lnTo>
                    <a:pt x="1229" y="519"/>
                  </a:lnTo>
                  <a:lnTo>
                    <a:pt x="1227" y="504"/>
                  </a:lnTo>
                  <a:lnTo>
                    <a:pt x="1219" y="504"/>
                  </a:lnTo>
                  <a:lnTo>
                    <a:pt x="1229" y="486"/>
                  </a:lnTo>
                  <a:lnTo>
                    <a:pt x="1223" y="482"/>
                  </a:lnTo>
                  <a:lnTo>
                    <a:pt x="1212" y="487"/>
                  </a:lnTo>
                  <a:lnTo>
                    <a:pt x="1210" y="482"/>
                  </a:lnTo>
                  <a:lnTo>
                    <a:pt x="1195" y="478"/>
                  </a:lnTo>
                  <a:lnTo>
                    <a:pt x="1208" y="474"/>
                  </a:lnTo>
                  <a:lnTo>
                    <a:pt x="1219" y="478"/>
                  </a:lnTo>
                  <a:lnTo>
                    <a:pt x="1238" y="463"/>
                  </a:lnTo>
                  <a:lnTo>
                    <a:pt x="1236" y="452"/>
                  </a:lnTo>
                  <a:lnTo>
                    <a:pt x="1223" y="444"/>
                  </a:lnTo>
                  <a:lnTo>
                    <a:pt x="1195" y="446"/>
                  </a:lnTo>
                  <a:lnTo>
                    <a:pt x="1161" y="463"/>
                  </a:lnTo>
                  <a:lnTo>
                    <a:pt x="1138" y="480"/>
                  </a:lnTo>
                  <a:lnTo>
                    <a:pt x="1118" y="506"/>
                  </a:lnTo>
                  <a:lnTo>
                    <a:pt x="1110" y="510"/>
                  </a:lnTo>
                  <a:lnTo>
                    <a:pt x="1125" y="493"/>
                  </a:lnTo>
                  <a:lnTo>
                    <a:pt x="1135" y="474"/>
                  </a:lnTo>
                  <a:lnTo>
                    <a:pt x="1142" y="470"/>
                  </a:lnTo>
                  <a:lnTo>
                    <a:pt x="1152" y="455"/>
                  </a:lnTo>
                  <a:lnTo>
                    <a:pt x="1167" y="442"/>
                  </a:lnTo>
                  <a:lnTo>
                    <a:pt x="1182" y="440"/>
                  </a:lnTo>
                  <a:lnTo>
                    <a:pt x="1189" y="423"/>
                  </a:lnTo>
                  <a:lnTo>
                    <a:pt x="1201" y="416"/>
                  </a:lnTo>
                  <a:lnTo>
                    <a:pt x="1276" y="416"/>
                  </a:lnTo>
                  <a:lnTo>
                    <a:pt x="1287" y="420"/>
                  </a:lnTo>
                  <a:lnTo>
                    <a:pt x="1313" y="410"/>
                  </a:lnTo>
                  <a:lnTo>
                    <a:pt x="1313" y="414"/>
                  </a:lnTo>
                  <a:lnTo>
                    <a:pt x="1317" y="416"/>
                  </a:lnTo>
                  <a:lnTo>
                    <a:pt x="1347" y="384"/>
                  </a:lnTo>
                  <a:lnTo>
                    <a:pt x="1379" y="378"/>
                  </a:lnTo>
                  <a:lnTo>
                    <a:pt x="1396" y="359"/>
                  </a:lnTo>
                  <a:lnTo>
                    <a:pt x="1391" y="352"/>
                  </a:lnTo>
                  <a:lnTo>
                    <a:pt x="1396" y="354"/>
                  </a:lnTo>
                  <a:lnTo>
                    <a:pt x="1391" y="346"/>
                  </a:lnTo>
                  <a:lnTo>
                    <a:pt x="1394" y="344"/>
                  </a:lnTo>
                  <a:lnTo>
                    <a:pt x="1392" y="335"/>
                  </a:lnTo>
                  <a:lnTo>
                    <a:pt x="1383" y="329"/>
                  </a:lnTo>
                  <a:lnTo>
                    <a:pt x="1396" y="329"/>
                  </a:lnTo>
                  <a:lnTo>
                    <a:pt x="1391" y="320"/>
                  </a:lnTo>
                  <a:lnTo>
                    <a:pt x="1392" y="318"/>
                  </a:lnTo>
                  <a:lnTo>
                    <a:pt x="1374" y="310"/>
                  </a:lnTo>
                  <a:lnTo>
                    <a:pt x="1368" y="322"/>
                  </a:lnTo>
                  <a:lnTo>
                    <a:pt x="1368" y="297"/>
                  </a:lnTo>
                  <a:lnTo>
                    <a:pt x="1351" y="299"/>
                  </a:lnTo>
                  <a:lnTo>
                    <a:pt x="1359" y="301"/>
                  </a:lnTo>
                  <a:lnTo>
                    <a:pt x="1342" y="303"/>
                  </a:lnTo>
                  <a:lnTo>
                    <a:pt x="1312" y="327"/>
                  </a:lnTo>
                  <a:lnTo>
                    <a:pt x="1312" y="318"/>
                  </a:lnTo>
                  <a:lnTo>
                    <a:pt x="1296" y="312"/>
                  </a:lnTo>
                  <a:lnTo>
                    <a:pt x="1302" y="309"/>
                  </a:lnTo>
                  <a:lnTo>
                    <a:pt x="1313" y="316"/>
                  </a:lnTo>
                  <a:lnTo>
                    <a:pt x="1319" y="307"/>
                  </a:lnTo>
                  <a:lnTo>
                    <a:pt x="1342" y="299"/>
                  </a:lnTo>
                  <a:lnTo>
                    <a:pt x="1328" y="301"/>
                  </a:lnTo>
                  <a:lnTo>
                    <a:pt x="1364" y="286"/>
                  </a:lnTo>
                  <a:lnTo>
                    <a:pt x="1353" y="273"/>
                  </a:lnTo>
                  <a:lnTo>
                    <a:pt x="1347" y="278"/>
                  </a:lnTo>
                  <a:lnTo>
                    <a:pt x="1340" y="277"/>
                  </a:lnTo>
                  <a:lnTo>
                    <a:pt x="1332" y="265"/>
                  </a:lnTo>
                  <a:lnTo>
                    <a:pt x="1323" y="275"/>
                  </a:lnTo>
                  <a:lnTo>
                    <a:pt x="1327" y="265"/>
                  </a:lnTo>
                  <a:lnTo>
                    <a:pt x="1323" y="262"/>
                  </a:lnTo>
                  <a:lnTo>
                    <a:pt x="1308" y="263"/>
                  </a:lnTo>
                  <a:lnTo>
                    <a:pt x="1312" y="258"/>
                  </a:lnTo>
                  <a:lnTo>
                    <a:pt x="1312" y="247"/>
                  </a:lnTo>
                  <a:lnTo>
                    <a:pt x="1293" y="243"/>
                  </a:lnTo>
                  <a:lnTo>
                    <a:pt x="1293" y="231"/>
                  </a:lnTo>
                  <a:lnTo>
                    <a:pt x="1281" y="233"/>
                  </a:lnTo>
                  <a:lnTo>
                    <a:pt x="1285" y="230"/>
                  </a:lnTo>
                  <a:lnTo>
                    <a:pt x="1280" y="224"/>
                  </a:lnTo>
                  <a:lnTo>
                    <a:pt x="1283" y="220"/>
                  </a:lnTo>
                  <a:lnTo>
                    <a:pt x="1263" y="218"/>
                  </a:lnTo>
                  <a:lnTo>
                    <a:pt x="1276" y="215"/>
                  </a:lnTo>
                  <a:lnTo>
                    <a:pt x="1274" y="213"/>
                  </a:lnTo>
                  <a:lnTo>
                    <a:pt x="1285" y="216"/>
                  </a:lnTo>
                  <a:lnTo>
                    <a:pt x="1283" y="213"/>
                  </a:lnTo>
                  <a:lnTo>
                    <a:pt x="1291" y="205"/>
                  </a:lnTo>
                  <a:lnTo>
                    <a:pt x="1281" y="190"/>
                  </a:lnTo>
                  <a:lnTo>
                    <a:pt x="1272" y="192"/>
                  </a:lnTo>
                  <a:lnTo>
                    <a:pt x="1283" y="184"/>
                  </a:lnTo>
                  <a:lnTo>
                    <a:pt x="1276" y="175"/>
                  </a:lnTo>
                  <a:lnTo>
                    <a:pt x="1268" y="175"/>
                  </a:lnTo>
                  <a:lnTo>
                    <a:pt x="1274" y="171"/>
                  </a:lnTo>
                  <a:lnTo>
                    <a:pt x="1270" y="166"/>
                  </a:lnTo>
                  <a:lnTo>
                    <a:pt x="1257" y="169"/>
                  </a:lnTo>
                  <a:lnTo>
                    <a:pt x="1270" y="158"/>
                  </a:lnTo>
                  <a:lnTo>
                    <a:pt x="1251" y="154"/>
                  </a:lnTo>
                  <a:lnTo>
                    <a:pt x="1265" y="149"/>
                  </a:lnTo>
                  <a:lnTo>
                    <a:pt x="1257" y="143"/>
                  </a:lnTo>
                  <a:lnTo>
                    <a:pt x="1257" y="134"/>
                  </a:lnTo>
                  <a:lnTo>
                    <a:pt x="1238" y="137"/>
                  </a:lnTo>
                  <a:lnTo>
                    <a:pt x="1255" y="128"/>
                  </a:lnTo>
                  <a:lnTo>
                    <a:pt x="1242" y="120"/>
                  </a:lnTo>
                  <a:lnTo>
                    <a:pt x="1248" y="117"/>
                  </a:lnTo>
                  <a:lnTo>
                    <a:pt x="1240" y="115"/>
                  </a:lnTo>
                  <a:lnTo>
                    <a:pt x="1238" y="103"/>
                  </a:lnTo>
                  <a:lnTo>
                    <a:pt x="1233" y="103"/>
                  </a:lnTo>
                  <a:lnTo>
                    <a:pt x="1236" y="98"/>
                  </a:lnTo>
                  <a:lnTo>
                    <a:pt x="1233" y="88"/>
                  </a:lnTo>
                  <a:lnTo>
                    <a:pt x="1227" y="88"/>
                  </a:lnTo>
                  <a:lnTo>
                    <a:pt x="1214" y="109"/>
                  </a:lnTo>
                  <a:lnTo>
                    <a:pt x="1219" y="119"/>
                  </a:lnTo>
                  <a:lnTo>
                    <a:pt x="1210" y="124"/>
                  </a:lnTo>
                  <a:lnTo>
                    <a:pt x="1212" y="130"/>
                  </a:lnTo>
                  <a:lnTo>
                    <a:pt x="1210" y="139"/>
                  </a:lnTo>
                  <a:lnTo>
                    <a:pt x="1202" y="139"/>
                  </a:lnTo>
                  <a:lnTo>
                    <a:pt x="1208" y="147"/>
                  </a:lnTo>
                  <a:lnTo>
                    <a:pt x="1204" y="156"/>
                  </a:lnTo>
                  <a:lnTo>
                    <a:pt x="1204" y="147"/>
                  </a:lnTo>
                  <a:lnTo>
                    <a:pt x="1197" y="141"/>
                  </a:lnTo>
                  <a:lnTo>
                    <a:pt x="1191" y="154"/>
                  </a:lnTo>
                  <a:lnTo>
                    <a:pt x="1172" y="167"/>
                  </a:lnTo>
                  <a:lnTo>
                    <a:pt x="1170" y="156"/>
                  </a:lnTo>
                  <a:lnTo>
                    <a:pt x="1169" y="158"/>
                  </a:lnTo>
                  <a:lnTo>
                    <a:pt x="1170" y="149"/>
                  </a:lnTo>
                  <a:lnTo>
                    <a:pt x="1163" y="167"/>
                  </a:lnTo>
                  <a:lnTo>
                    <a:pt x="1150" y="169"/>
                  </a:lnTo>
                  <a:lnTo>
                    <a:pt x="1163" y="166"/>
                  </a:lnTo>
                  <a:lnTo>
                    <a:pt x="1163" y="156"/>
                  </a:lnTo>
                  <a:lnTo>
                    <a:pt x="1159" y="139"/>
                  </a:lnTo>
                  <a:lnTo>
                    <a:pt x="1123" y="147"/>
                  </a:lnTo>
                  <a:lnTo>
                    <a:pt x="1133" y="143"/>
                  </a:lnTo>
                  <a:lnTo>
                    <a:pt x="1129" y="137"/>
                  </a:lnTo>
                  <a:lnTo>
                    <a:pt x="1137" y="141"/>
                  </a:lnTo>
                  <a:lnTo>
                    <a:pt x="1144" y="137"/>
                  </a:lnTo>
                  <a:lnTo>
                    <a:pt x="1140" y="130"/>
                  </a:lnTo>
                  <a:lnTo>
                    <a:pt x="1144" y="124"/>
                  </a:lnTo>
                  <a:lnTo>
                    <a:pt x="1137" y="124"/>
                  </a:lnTo>
                  <a:lnTo>
                    <a:pt x="1142" y="113"/>
                  </a:lnTo>
                  <a:lnTo>
                    <a:pt x="1137" y="103"/>
                  </a:lnTo>
                  <a:lnTo>
                    <a:pt x="1106" y="98"/>
                  </a:lnTo>
                  <a:lnTo>
                    <a:pt x="1142" y="96"/>
                  </a:lnTo>
                  <a:lnTo>
                    <a:pt x="1135" y="81"/>
                  </a:lnTo>
                  <a:lnTo>
                    <a:pt x="1142" y="66"/>
                  </a:lnTo>
                  <a:lnTo>
                    <a:pt x="1137" y="60"/>
                  </a:lnTo>
                  <a:lnTo>
                    <a:pt x="1129" y="68"/>
                  </a:lnTo>
                  <a:lnTo>
                    <a:pt x="1125" y="60"/>
                  </a:lnTo>
                  <a:lnTo>
                    <a:pt x="1101" y="56"/>
                  </a:lnTo>
                  <a:lnTo>
                    <a:pt x="1095" y="45"/>
                  </a:lnTo>
                  <a:lnTo>
                    <a:pt x="1101" y="39"/>
                  </a:lnTo>
                  <a:lnTo>
                    <a:pt x="1088" y="41"/>
                  </a:lnTo>
                  <a:lnTo>
                    <a:pt x="1091" y="38"/>
                  </a:lnTo>
                  <a:lnTo>
                    <a:pt x="1088" y="26"/>
                  </a:lnTo>
                  <a:lnTo>
                    <a:pt x="1078" y="32"/>
                  </a:lnTo>
                  <a:lnTo>
                    <a:pt x="1082" y="17"/>
                  </a:lnTo>
                  <a:lnTo>
                    <a:pt x="1059" y="4"/>
                  </a:lnTo>
                  <a:lnTo>
                    <a:pt x="1037" y="17"/>
                  </a:lnTo>
                  <a:lnTo>
                    <a:pt x="992" y="0"/>
                  </a:lnTo>
                  <a:lnTo>
                    <a:pt x="979" y="13"/>
                  </a:lnTo>
                  <a:lnTo>
                    <a:pt x="980" y="32"/>
                  </a:lnTo>
                  <a:lnTo>
                    <a:pt x="994" y="34"/>
                  </a:lnTo>
                  <a:lnTo>
                    <a:pt x="980" y="68"/>
                  </a:lnTo>
                  <a:lnTo>
                    <a:pt x="992" y="71"/>
                  </a:lnTo>
                  <a:lnTo>
                    <a:pt x="986" y="73"/>
                  </a:lnTo>
                  <a:lnTo>
                    <a:pt x="988" y="83"/>
                  </a:lnTo>
                  <a:lnTo>
                    <a:pt x="992" y="92"/>
                  </a:lnTo>
                  <a:lnTo>
                    <a:pt x="988" y="100"/>
                  </a:lnTo>
                  <a:lnTo>
                    <a:pt x="997" y="100"/>
                  </a:lnTo>
                  <a:lnTo>
                    <a:pt x="994" y="111"/>
                  </a:lnTo>
                  <a:lnTo>
                    <a:pt x="999" y="115"/>
                  </a:lnTo>
                  <a:lnTo>
                    <a:pt x="988" y="113"/>
                  </a:lnTo>
                  <a:lnTo>
                    <a:pt x="988" y="126"/>
                  </a:lnTo>
                  <a:lnTo>
                    <a:pt x="969" y="134"/>
                  </a:lnTo>
                  <a:lnTo>
                    <a:pt x="969" y="143"/>
                  </a:lnTo>
                  <a:lnTo>
                    <a:pt x="992" y="162"/>
                  </a:lnTo>
                  <a:lnTo>
                    <a:pt x="1003" y="207"/>
                  </a:lnTo>
                  <a:lnTo>
                    <a:pt x="1007" y="230"/>
                  </a:lnTo>
                  <a:lnTo>
                    <a:pt x="1012" y="220"/>
                  </a:lnTo>
                  <a:lnTo>
                    <a:pt x="1016" y="231"/>
                  </a:lnTo>
                  <a:lnTo>
                    <a:pt x="1007" y="233"/>
                  </a:lnTo>
                  <a:lnTo>
                    <a:pt x="990" y="262"/>
                  </a:lnTo>
                  <a:lnTo>
                    <a:pt x="952" y="288"/>
                  </a:lnTo>
                  <a:lnTo>
                    <a:pt x="965" y="307"/>
                  </a:lnTo>
                  <a:lnTo>
                    <a:pt x="969" y="350"/>
                  </a:lnTo>
                  <a:lnTo>
                    <a:pt x="977" y="356"/>
                  </a:lnTo>
                  <a:lnTo>
                    <a:pt x="984" y="358"/>
                  </a:lnTo>
                  <a:lnTo>
                    <a:pt x="975" y="358"/>
                  </a:lnTo>
                  <a:lnTo>
                    <a:pt x="964" y="369"/>
                  </a:lnTo>
                  <a:lnTo>
                    <a:pt x="971" y="378"/>
                  </a:lnTo>
                  <a:lnTo>
                    <a:pt x="967" y="386"/>
                  </a:lnTo>
                  <a:lnTo>
                    <a:pt x="956" y="378"/>
                  </a:lnTo>
                  <a:lnTo>
                    <a:pt x="954" y="382"/>
                  </a:lnTo>
                  <a:lnTo>
                    <a:pt x="950" y="382"/>
                  </a:lnTo>
                  <a:lnTo>
                    <a:pt x="952" y="391"/>
                  </a:lnTo>
                  <a:lnTo>
                    <a:pt x="939" y="384"/>
                  </a:lnTo>
                  <a:lnTo>
                    <a:pt x="924" y="393"/>
                  </a:lnTo>
                  <a:lnTo>
                    <a:pt x="935" y="382"/>
                  </a:lnTo>
                  <a:lnTo>
                    <a:pt x="933" y="373"/>
                  </a:lnTo>
                  <a:lnTo>
                    <a:pt x="924" y="363"/>
                  </a:lnTo>
                  <a:lnTo>
                    <a:pt x="905" y="363"/>
                  </a:lnTo>
                  <a:lnTo>
                    <a:pt x="918" y="356"/>
                  </a:lnTo>
                  <a:lnTo>
                    <a:pt x="903" y="335"/>
                  </a:lnTo>
                  <a:lnTo>
                    <a:pt x="905" y="327"/>
                  </a:lnTo>
                  <a:lnTo>
                    <a:pt x="901" y="299"/>
                  </a:lnTo>
                  <a:lnTo>
                    <a:pt x="903" y="269"/>
                  </a:lnTo>
                  <a:lnTo>
                    <a:pt x="847" y="263"/>
                  </a:lnTo>
                  <a:lnTo>
                    <a:pt x="839" y="278"/>
                  </a:lnTo>
                  <a:lnTo>
                    <a:pt x="847" y="260"/>
                  </a:lnTo>
                  <a:lnTo>
                    <a:pt x="836" y="250"/>
                  </a:lnTo>
                  <a:lnTo>
                    <a:pt x="806" y="241"/>
                  </a:lnTo>
                  <a:lnTo>
                    <a:pt x="794" y="224"/>
                  </a:lnTo>
                  <a:lnTo>
                    <a:pt x="775" y="213"/>
                  </a:lnTo>
                  <a:lnTo>
                    <a:pt x="740" y="196"/>
                  </a:lnTo>
                  <a:lnTo>
                    <a:pt x="708" y="209"/>
                  </a:lnTo>
                  <a:lnTo>
                    <a:pt x="715" y="201"/>
                  </a:lnTo>
                  <a:lnTo>
                    <a:pt x="715" y="190"/>
                  </a:lnTo>
                  <a:lnTo>
                    <a:pt x="700" y="147"/>
                  </a:lnTo>
                  <a:lnTo>
                    <a:pt x="683" y="143"/>
                  </a:lnTo>
                  <a:lnTo>
                    <a:pt x="681" y="154"/>
                  </a:lnTo>
                  <a:lnTo>
                    <a:pt x="678" y="141"/>
                  </a:lnTo>
                  <a:lnTo>
                    <a:pt x="0" y="141"/>
                  </a:lnTo>
                  <a:lnTo>
                    <a:pt x="0" y="22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1" name=""/>
            <p:cNvSpPr/>
            <p:nvPr/>
          </p:nvSpPr>
          <p:spPr>
            <a:xfrm>
              <a:off x="1803960" y="2842200"/>
              <a:ext cx="29880" cy="28440"/>
            </a:xfrm>
            <a:custGeom>
              <a:avLst/>
              <a:gdLst/>
              <a:ahLst/>
              <a:rect l="l" t="t" r="r" b="b"/>
              <a:pathLst>
                <a:path w="19" h="18">
                  <a:moveTo>
                    <a:pt x="4" y="0"/>
                  </a:moveTo>
                  <a:lnTo>
                    <a:pt x="16" y="9"/>
                  </a:lnTo>
                  <a:lnTo>
                    <a:pt x="19" y="18"/>
                  </a:lnTo>
                  <a:lnTo>
                    <a:pt x="4" y="15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2" name=""/>
            <p:cNvSpPr/>
            <p:nvPr/>
          </p:nvSpPr>
          <p:spPr>
            <a:xfrm>
              <a:off x="1803960" y="2842200"/>
              <a:ext cx="29880" cy="28440"/>
            </a:xfrm>
            <a:custGeom>
              <a:avLst/>
              <a:gdLst/>
              <a:ahLst/>
              <a:rect l="l" t="t" r="r" b="b"/>
              <a:pathLst>
                <a:path w="19" h="18">
                  <a:moveTo>
                    <a:pt x="4" y="0"/>
                  </a:moveTo>
                  <a:lnTo>
                    <a:pt x="16" y="9"/>
                  </a:lnTo>
                  <a:lnTo>
                    <a:pt x="19" y="18"/>
                  </a:lnTo>
                  <a:lnTo>
                    <a:pt x="4" y="15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3" name=""/>
            <p:cNvSpPr/>
            <p:nvPr/>
          </p:nvSpPr>
          <p:spPr>
            <a:xfrm>
              <a:off x="1620720" y="1536840"/>
              <a:ext cx="486000" cy="312840"/>
            </a:xfrm>
            <a:custGeom>
              <a:avLst/>
              <a:gdLst/>
              <a:ahLst/>
              <a:rect l="l" t="t" r="r" b="b"/>
              <a:pathLst>
                <a:path w="303" h="195">
                  <a:moveTo>
                    <a:pt x="139" y="69"/>
                  </a:moveTo>
                  <a:lnTo>
                    <a:pt x="130" y="67"/>
                  </a:lnTo>
                  <a:lnTo>
                    <a:pt x="128" y="62"/>
                  </a:lnTo>
                  <a:lnTo>
                    <a:pt x="109" y="64"/>
                  </a:lnTo>
                  <a:lnTo>
                    <a:pt x="98" y="71"/>
                  </a:lnTo>
                  <a:lnTo>
                    <a:pt x="86" y="69"/>
                  </a:lnTo>
                  <a:lnTo>
                    <a:pt x="75" y="58"/>
                  </a:lnTo>
                  <a:lnTo>
                    <a:pt x="66" y="62"/>
                  </a:lnTo>
                  <a:lnTo>
                    <a:pt x="66" y="56"/>
                  </a:lnTo>
                  <a:lnTo>
                    <a:pt x="77" y="43"/>
                  </a:lnTo>
                  <a:lnTo>
                    <a:pt x="34" y="66"/>
                  </a:lnTo>
                  <a:lnTo>
                    <a:pt x="22" y="67"/>
                  </a:lnTo>
                  <a:lnTo>
                    <a:pt x="20" y="58"/>
                  </a:lnTo>
                  <a:lnTo>
                    <a:pt x="0" y="66"/>
                  </a:lnTo>
                  <a:lnTo>
                    <a:pt x="15" y="49"/>
                  </a:lnTo>
                  <a:lnTo>
                    <a:pt x="41" y="28"/>
                  </a:lnTo>
                  <a:lnTo>
                    <a:pt x="49" y="24"/>
                  </a:lnTo>
                  <a:lnTo>
                    <a:pt x="58" y="11"/>
                  </a:lnTo>
                  <a:lnTo>
                    <a:pt x="60" y="17"/>
                  </a:lnTo>
                  <a:lnTo>
                    <a:pt x="67" y="5"/>
                  </a:lnTo>
                  <a:lnTo>
                    <a:pt x="67" y="15"/>
                  </a:lnTo>
                  <a:lnTo>
                    <a:pt x="73" y="0"/>
                  </a:lnTo>
                  <a:lnTo>
                    <a:pt x="86" y="3"/>
                  </a:lnTo>
                  <a:lnTo>
                    <a:pt x="92" y="18"/>
                  </a:lnTo>
                  <a:lnTo>
                    <a:pt x="92" y="5"/>
                  </a:lnTo>
                  <a:lnTo>
                    <a:pt x="105" y="7"/>
                  </a:lnTo>
                  <a:lnTo>
                    <a:pt x="116" y="30"/>
                  </a:lnTo>
                  <a:lnTo>
                    <a:pt x="131" y="28"/>
                  </a:lnTo>
                  <a:lnTo>
                    <a:pt x="130" y="37"/>
                  </a:lnTo>
                  <a:lnTo>
                    <a:pt x="135" y="45"/>
                  </a:lnTo>
                  <a:lnTo>
                    <a:pt x="135" y="56"/>
                  </a:lnTo>
                  <a:lnTo>
                    <a:pt x="141" y="58"/>
                  </a:lnTo>
                  <a:lnTo>
                    <a:pt x="139" y="69"/>
                  </a:lnTo>
                  <a:lnTo>
                    <a:pt x="143" y="69"/>
                  </a:lnTo>
                  <a:lnTo>
                    <a:pt x="143" y="67"/>
                  </a:lnTo>
                  <a:lnTo>
                    <a:pt x="146" y="73"/>
                  </a:lnTo>
                  <a:lnTo>
                    <a:pt x="209" y="84"/>
                  </a:lnTo>
                  <a:lnTo>
                    <a:pt x="222" y="99"/>
                  </a:lnTo>
                  <a:lnTo>
                    <a:pt x="222" y="105"/>
                  </a:lnTo>
                  <a:lnTo>
                    <a:pt x="229" y="113"/>
                  </a:lnTo>
                  <a:lnTo>
                    <a:pt x="222" y="111"/>
                  </a:lnTo>
                  <a:lnTo>
                    <a:pt x="222" y="120"/>
                  </a:lnTo>
                  <a:lnTo>
                    <a:pt x="209" y="114"/>
                  </a:lnTo>
                  <a:lnTo>
                    <a:pt x="205" y="118"/>
                  </a:lnTo>
                  <a:lnTo>
                    <a:pt x="205" y="109"/>
                  </a:lnTo>
                  <a:lnTo>
                    <a:pt x="201" y="111"/>
                  </a:lnTo>
                  <a:lnTo>
                    <a:pt x="199" y="101"/>
                  </a:lnTo>
                  <a:lnTo>
                    <a:pt x="192" y="101"/>
                  </a:lnTo>
                  <a:lnTo>
                    <a:pt x="197" y="114"/>
                  </a:lnTo>
                  <a:lnTo>
                    <a:pt x="190" y="129"/>
                  </a:lnTo>
                  <a:lnTo>
                    <a:pt x="190" y="150"/>
                  </a:lnTo>
                  <a:lnTo>
                    <a:pt x="177" y="158"/>
                  </a:lnTo>
                  <a:lnTo>
                    <a:pt x="175" y="169"/>
                  </a:lnTo>
                  <a:lnTo>
                    <a:pt x="177" y="175"/>
                  </a:lnTo>
                  <a:lnTo>
                    <a:pt x="169" y="175"/>
                  </a:lnTo>
                  <a:lnTo>
                    <a:pt x="165" y="184"/>
                  </a:lnTo>
                  <a:lnTo>
                    <a:pt x="177" y="184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2" y="163"/>
                  </a:lnTo>
                  <a:lnTo>
                    <a:pt x="244" y="163"/>
                  </a:lnTo>
                  <a:lnTo>
                    <a:pt x="241" y="154"/>
                  </a:lnTo>
                  <a:lnTo>
                    <a:pt x="227" y="152"/>
                  </a:lnTo>
                  <a:lnTo>
                    <a:pt x="239" y="141"/>
                  </a:lnTo>
                  <a:lnTo>
                    <a:pt x="257" y="135"/>
                  </a:lnTo>
                  <a:lnTo>
                    <a:pt x="278" y="137"/>
                  </a:lnTo>
                  <a:lnTo>
                    <a:pt x="274" y="129"/>
                  </a:lnTo>
                  <a:lnTo>
                    <a:pt x="280" y="131"/>
                  </a:lnTo>
                  <a:lnTo>
                    <a:pt x="303" y="120"/>
                  </a:lnTo>
                  <a:lnTo>
                    <a:pt x="291" y="131"/>
                  </a:lnTo>
                  <a:lnTo>
                    <a:pt x="295" y="133"/>
                  </a:lnTo>
                  <a:lnTo>
                    <a:pt x="293" y="137"/>
                  </a:lnTo>
                  <a:lnTo>
                    <a:pt x="295" y="146"/>
                  </a:lnTo>
                  <a:lnTo>
                    <a:pt x="280" y="152"/>
                  </a:lnTo>
                  <a:lnTo>
                    <a:pt x="257" y="148"/>
                  </a:lnTo>
                  <a:lnTo>
                    <a:pt x="241" y="154"/>
                  </a:lnTo>
                  <a:lnTo>
                    <a:pt x="244" y="163"/>
                  </a:lnTo>
                  <a:lnTo>
                    <a:pt x="224" y="178"/>
                  </a:lnTo>
                  <a:lnTo>
                    <a:pt x="190" y="195"/>
                  </a:lnTo>
                  <a:lnTo>
                    <a:pt x="167" y="195"/>
                  </a:lnTo>
                  <a:lnTo>
                    <a:pt x="160" y="192"/>
                  </a:lnTo>
                  <a:lnTo>
                    <a:pt x="165" y="184"/>
                  </a:lnTo>
                  <a:lnTo>
                    <a:pt x="169" y="175"/>
                  </a:lnTo>
                  <a:lnTo>
                    <a:pt x="171" y="169"/>
                  </a:lnTo>
                  <a:lnTo>
                    <a:pt x="175" y="169"/>
                  </a:lnTo>
                  <a:lnTo>
                    <a:pt x="177" y="158"/>
                  </a:lnTo>
                  <a:lnTo>
                    <a:pt x="169" y="133"/>
                  </a:lnTo>
                  <a:lnTo>
                    <a:pt x="162" y="135"/>
                  </a:lnTo>
                  <a:lnTo>
                    <a:pt x="154" y="143"/>
                  </a:lnTo>
                  <a:lnTo>
                    <a:pt x="150" y="141"/>
                  </a:lnTo>
                  <a:lnTo>
                    <a:pt x="162" y="124"/>
                  </a:lnTo>
                  <a:lnTo>
                    <a:pt x="158" y="101"/>
                  </a:lnTo>
                  <a:lnTo>
                    <a:pt x="141" y="90"/>
                  </a:lnTo>
                  <a:lnTo>
                    <a:pt x="130" y="90"/>
                  </a:lnTo>
                  <a:lnTo>
                    <a:pt x="130" y="99"/>
                  </a:lnTo>
                  <a:lnTo>
                    <a:pt x="122" y="101"/>
                  </a:lnTo>
                  <a:lnTo>
                    <a:pt x="122" y="111"/>
                  </a:lnTo>
                  <a:lnTo>
                    <a:pt x="118" y="113"/>
                  </a:lnTo>
                  <a:lnTo>
                    <a:pt x="116" y="105"/>
                  </a:lnTo>
                  <a:lnTo>
                    <a:pt x="107" y="116"/>
                  </a:lnTo>
                  <a:lnTo>
                    <a:pt x="101" y="143"/>
                  </a:lnTo>
                  <a:lnTo>
                    <a:pt x="107" y="156"/>
                  </a:lnTo>
                  <a:lnTo>
                    <a:pt x="107" y="169"/>
                  </a:lnTo>
                  <a:lnTo>
                    <a:pt x="98" y="186"/>
                  </a:lnTo>
                  <a:lnTo>
                    <a:pt x="90" y="193"/>
                  </a:lnTo>
                  <a:lnTo>
                    <a:pt x="83" y="188"/>
                  </a:lnTo>
                  <a:lnTo>
                    <a:pt x="77" y="177"/>
                  </a:lnTo>
                  <a:lnTo>
                    <a:pt x="77" y="154"/>
                  </a:lnTo>
                  <a:lnTo>
                    <a:pt x="84" y="120"/>
                  </a:lnTo>
                  <a:lnTo>
                    <a:pt x="92" y="105"/>
                  </a:lnTo>
                  <a:lnTo>
                    <a:pt x="90" y="101"/>
                  </a:lnTo>
                  <a:lnTo>
                    <a:pt x="86" y="113"/>
                  </a:lnTo>
                  <a:lnTo>
                    <a:pt x="75" y="120"/>
                  </a:lnTo>
                  <a:lnTo>
                    <a:pt x="77" y="113"/>
                  </a:lnTo>
                  <a:lnTo>
                    <a:pt x="90" y="92"/>
                  </a:lnTo>
                  <a:lnTo>
                    <a:pt x="99" y="86"/>
                  </a:lnTo>
                  <a:lnTo>
                    <a:pt x="99" y="92"/>
                  </a:lnTo>
                  <a:lnTo>
                    <a:pt x="124" y="81"/>
                  </a:lnTo>
                  <a:lnTo>
                    <a:pt x="133" y="86"/>
                  </a:lnTo>
                  <a:lnTo>
                    <a:pt x="137" y="81"/>
                  </a:lnTo>
                  <a:lnTo>
                    <a:pt x="148" y="82"/>
                  </a:lnTo>
                  <a:lnTo>
                    <a:pt x="143" y="69"/>
                  </a:lnTo>
                  <a:lnTo>
                    <a:pt x="139" y="6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4" name=""/>
            <p:cNvSpPr/>
            <p:nvPr/>
          </p:nvSpPr>
          <p:spPr>
            <a:xfrm>
              <a:off x="1620720" y="1536840"/>
              <a:ext cx="486000" cy="312840"/>
            </a:xfrm>
            <a:custGeom>
              <a:avLst/>
              <a:gdLst/>
              <a:ahLst/>
              <a:rect l="l" t="t" r="r" b="b"/>
              <a:pathLst>
                <a:path w="303" h="195">
                  <a:moveTo>
                    <a:pt x="139" y="69"/>
                  </a:moveTo>
                  <a:lnTo>
                    <a:pt x="130" y="67"/>
                  </a:lnTo>
                  <a:lnTo>
                    <a:pt x="128" y="62"/>
                  </a:lnTo>
                  <a:lnTo>
                    <a:pt x="109" y="64"/>
                  </a:lnTo>
                  <a:lnTo>
                    <a:pt x="98" y="71"/>
                  </a:lnTo>
                  <a:lnTo>
                    <a:pt x="86" y="69"/>
                  </a:lnTo>
                  <a:lnTo>
                    <a:pt x="75" y="58"/>
                  </a:lnTo>
                  <a:lnTo>
                    <a:pt x="66" y="62"/>
                  </a:lnTo>
                  <a:lnTo>
                    <a:pt x="66" y="56"/>
                  </a:lnTo>
                  <a:lnTo>
                    <a:pt x="77" y="43"/>
                  </a:lnTo>
                  <a:lnTo>
                    <a:pt x="34" y="66"/>
                  </a:lnTo>
                  <a:lnTo>
                    <a:pt x="22" y="67"/>
                  </a:lnTo>
                  <a:lnTo>
                    <a:pt x="20" y="58"/>
                  </a:lnTo>
                  <a:lnTo>
                    <a:pt x="0" y="66"/>
                  </a:lnTo>
                  <a:lnTo>
                    <a:pt x="15" y="49"/>
                  </a:lnTo>
                  <a:lnTo>
                    <a:pt x="41" y="28"/>
                  </a:lnTo>
                  <a:lnTo>
                    <a:pt x="49" y="24"/>
                  </a:lnTo>
                  <a:lnTo>
                    <a:pt x="58" y="11"/>
                  </a:lnTo>
                  <a:lnTo>
                    <a:pt x="60" y="17"/>
                  </a:lnTo>
                  <a:lnTo>
                    <a:pt x="67" y="5"/>
                  </a:lnTo>
                  <a:lnTo>
                    <a:pt x="67" y="15"/>
                  </a:lnTo>
                  <a:lnTo>
                    <a:pt x="73" y="0"/>
                  </a:lnTo>
                  <a:lnTo>
                    <a:pt x="86" y="3"/>
                  </a:lnTo>
                  <a:lnTo>
                    <a:pt x="92" y="18"/>
                  </a:lnTo>
                  <a:lnTo>
                    <a:pt x="92" y="5"/>
                  </a:lnTo>
                  <a:lnTo>
                    <a:pt x="105" y="7"/>
                  </a:lnTo>
                  <a:lnTo>
                    <a:pt x="116" y="30"/>
                  </a:lnTo>
                  <a:lnTo>
                    <a:pt x="131" y="28"/>
                  </a:lnTo>
                  <a:lnTo>
                    <a:pt x="130" y="37"/>
                  </a:lnTo>
                  <a:lnTo>
                    <a:pt x="135" y="45"/>
                  </a:lnTo>
                  <a:lnTo>
                    <a:pt x="135" y="56"/>
                  </a:lnTo>
                  <a:lnTo>
                    <a:pt x="141" y="58"/>
                  </a:lnTo>
                  <a:lnTo>
                    <a:pt x="139" y="69"/>
                  </a:lnTo>
                  <a:lnTo>
                    <a:pt x="143" y="69"/>
                  </a:lnTo>
                  <a:lnTo>
                    <a:pt x="143" y="67"/>
                  </a:lnTo>
                  <a:lnTo>
                    <a:pt x="146" y="73"/>
                  </a:lnTo>
                  <a:lnTo>
                    <a:pt x="209" y="84"/>
                  </a:lnTo>
                  <a:lnTo>
                    <a:pt x="222" y="99"/>
                  </a:lnTo>
                  <a:lnTo>
                    <a:pt x="222" y="105"/>
                  </a:lnTo>
                  <a:lnTo>
                    <a:pt x="229" y="113"/>
                  </a:lnTo>
                  <a:lnTo>
                    <a:pt x="222" y="111"/>
                  </a:lnTo>
                  <a:lnTo>
                    <a:pt x="222" y="120"/>
                  </a:lnTo>
                  <a:lnTo>
                    <a:pt x="209" y="114"/>
                  </a:lnTo>
                  <a:lnTo>
                    <a:pt x="205" y="118"/>
                  </a:lnTo>
                  <a:lnTo>
                    <a:pt x="205" y="109"/>
                  </a:lnTo>
                  <a:lnTo>
                    <a:pt x="201" y="111"/>
                  </a:lnTo>
                  <a:lnTo>
                    <a:pt x="199" y="101"/>
                  </a:lnTo>
                  <a:lnTo>
                    <a:pt x="192" y="101"/>
                  </a:lnTo>
                  <a:lnTo>
                    <a:pt x="197" y="114"/>
                  </a:lnTo>
                  <a:lnTo>
                    <a:pt x="190" y="129"/>
                  </a:lnTo>
                  <a:lnTo>
                    <a:pt x="190" y="150"/>
                  </a:lnTo>
                  <a:lnTo>
                    <a:pt x="177" y="158"/>
                  </a:lnTo>
                  <a:lnTo>
                    <a:pt x="175" y="169"/>
                  </a:lnTo>
                  <a:lnTo>
                    <a:pt x="177" y="175"/>
                  </a:lnTo>
                  <a:lnTo>
                    <a:pt x="169" y="175"/>
                  </a:lnTo>
                  <a:lnTo>
                    <a:pt x="165" y="184"/>
                  </a:lnTo>
                  <a:lnTo>
                    <a:pt x="177" y="184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2" y="163"/>
                  </a:lnTo>
                  <a:lnTo>
                    <a:pt x="244" y="163"/>
                  </a:lnTo>
                  <a:lnTo>
                    <a:pt x="241" y="154"/>
                  </a:lnTo>
                  <a:lnTo>
                    <a:pt x="227" y="152"/>
                  </a:lnTo>
                  <a:lnTo>
                    <a:pt x="239" y="141"/>
                  </a:lnTo>
                  <a:lnTo>
                    <a:pt x="257" y="135"/>
                  </a:lnTo>
                  <a:lnTo>
                    <a:pt x="278" y="137"/>
                  </a:lnTo>
                  <a:lnTo>
                    <a:pt x="274" y="129"/>
                  </a:lnTo>
                  <a:lnTo>
                    <a:pt x="280" y="131"/>
                  </a:lnTo>
                  <a:lnTo>
                    <a:pt x="303" y="120"/>
                  </a:lnTo>
                  <a:lnTo>
                    <a:pt x="291" y="131"/>
                  </a:lnTo>
                  <a:lnTo>
                    <a:pt x="295" y="133"/>
                  </a:lnTo>
                  <a:lnTo>
                    <a:pt x="293" y="137"/>
                  </a:lnTo>
                  <a:lnTo>
                    <a:pt x="295" y="146"/>
                  </a:lnTo>
                  <a:lnTo>
                    <a:pt x="280" y="152"/>
                  </a:lnTo>
                  <a:lnTo>
                    <a:pt x="257" y="148"/>
                  </a:lnTo>
                  <a:lnTo>
                    <a:pt x="241" y="154"/>
                  </a:lnTo>
                  <a:lnTo>
                    <a:pt x="244" y="163"/>
                  </a:lnTo>
                  <a:lnTo>
                    <a:pt x="224" y="178"/>
                  </a:lnTo>
                  <a:lnTo>
                    <a:pt x="190" y="195"/>
                  </a:lnTo>
                  <a:lnTo>
                    <a:pt x="167" y="195"/>
                  </a:lnTo>
                  <a:lnTo>
                    <a:pt x="160" y="192"/>
                  </a:lnTo>
                  <a:lnTo>
                    <a:pt x="165" y="184"/>
                  </a:lnTo>
                  <a:lnTo>
                    <a:pt x="169" y="175"/>
                  </a:lnTo>
                  <a:lnTo>
                    <a:pt x="171" y="169"/>
                  </a:lnTo>
                  <a:lnTo>
                    <a:pt x="175" y="169"/>
                  </a:lnTo>
                  <a:lnTo>
                    <a:pt x="177" y="158"/>
                  </a:lnTo>
                  <a:lnTo>
                    <a:pt x="169" y="133"/>
                  </a:lnTo>
                  <a:lnTo>
                    <a:pt x="162" y="135"/>
                  </a:lnTo>
                  <a:lnTo>
                    <a:pt x="154" y="143"/>
                  </a:lnTo>
                  <a:lnTo>
                    <a:pt x="150" y="141"/>
                  </a:lnTo>
                  <a:lnTo>
                    <a:pt x="162" y="124"/>
                  </a:lnTo>
                  <a:lnTo>
                    <a:pt x="158" y="101"/>
                  </a:lnTo>
                  <a:lnTo>
                    <a:pt x="141" y="90"/>
                  </a:lnTo>
                  <a:lnTo>
                    <a:pt x="130" y="90"/>
                  </a:lnTo>
                  <a:lnTo>
                    <a:pt x="130" y="99"/>
                  </a:lnTo>
                  <a:lnTo>
                    <a:pt x="122" y="101"/>
                  </a:lnTo>
                  <a:lnTo>
                    <a:pt x="122" y="111"/>
                  </a:lnTo>
                  <a:lnTo>
                    <a:pt x="118" y="113"/>
                  </a:lnTo>
                  <a:lnTo>
                    <a:pt x="116" y="105"/>
                  </a:lnTo>
                  <a:lnTo>
                    <a:pt x="107" y="116"/>
                  </a:lnTo>
                  <a:lnTo>
                    <a:pt x="101" y="143"/>
                  </a:lnTo>
                  <a:lnTo>
                    <a:pt x="107" y="156"/>
                  </a:lnTo>
                  <a:lnTo>
                    <a:pt x="107" y="169"/>
                  </a:lnTo>
                  <a:lnTo>
                    <a:pt x="98" y="186"/>
                  </a:lnTo>
                  <a:lnTo>
                    <a:pt x="90" y="193"/>
                  </a:lnTo>
                  <a:lnTo>
                    <a:pt x="83" y="188"/>
                  </a:lnTo>
                  <a:lnTo>
                    <a:pt x="77" y="177"/>
                  </a:lnTo>
                  <a:lnTo>
                    <a:pt x="77" y="154"/>
                  </a:lnTo>
                  <a:lnTo>
                    <a:pt x="84" y="120"/>
                  </a:lnTo>
                  <a:lnTo>
                    <a:pt x="92" y="105"/>
                  </a:lnTo>
                  <a:lnTo>
                    <a:pt x="90" y="101"/>
                  </a:lnTo>
                  <a:lnTo>
                    <a:pt x="86" y="113"/>
                  </a:lnTo>
                  <a:lnTo>
                    <a:pt x="75" y="120"/>
                  </a:lnTo>
                  <a:lnTo>
                    <a:pt x="77" y="113"/>
                  </a:lnTo>
                  <a:lnTo>
                    <a:pt x="90" y="92"/>
                  </a:lnTo>
                  <a:lnTo>
                    <a:pt x="99" y="86"/>
                  </a:lnTo>
                  <a:lnTo>
                    <a:pt x="99" y="92"/>
                  </a:lnTo>
                  <a:lnTo>
                    <a:pt x="124" y="81"/>
                  </a:lnTo>
                  <a:lnTo>
                    <a:pt x="133" y="86"/>
                  </a:lnTo>
                  <a:lnTo>
                    <a:pt x="137" y="81"/>
                  </a:lnTo>
                  <a:lnTo>
                    <a:pt x="148" y="82"/>
                  </a:lnTo>
                  <a:lnTo>
                    <a:pt x="143" y="69"/>
                  </a:lnTo>
                  <a:lnTo>
                    <a:pt x="139" y="6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5" name=""/>
            <p:cNvSpPr/>
            <p:nvPr/>
          </p:nvSpPr>
          <p:spPr>
            <a:xfrm>
              <a:off x="460440" y="82440"/>
              <a:ext cx="1479600" cy="955080"/>
            </a:xfrm>
            <a:custGeom>
              <a:avLst/>
              <a:gdLst/>
              <a:ahLst/>
              <a:rect l="l" t="t" r="r" b="b"/>
              <a:pathLst>
                <a:path w="922" h="595">
                  <a:moveTo>
                    <a:pt x="678" y="595"/>
                  </a:moveTo>
                  <a:lnTo>
                    <a:pt x="670" y="588"/>
                  </a:lnTo>
                  <a:lnTo>
                    <a:pt x="672" y="582"/>
                  </a:lnTo>
                  <a:lnTo>
                    <a:pt x="672" y="535"/>
                  </a:lnTo>
                  <a:lnTo>
                    <a:pt x="683" y="510"/>
                  </a:lnTo>
                  <a:lnTo>
                    <a:pt x="676" y="501"/>
                  </a:lnTo>
                  <a:lnTo>
                    <a:pt x="695" y="492"/>
                  </a:lnTo>
                  <a:lnTo>
                    <a:pt x="698" y="486"/>
                  </a:lnTo>
                  <a:lnTo>
                    <a:pt x="696" y="480"/>
                  </a:lnTo>
                  <a:lnTo>
                    <a:pt x="700" y="480"/>
                  </a:lnTo>
                  <a:lnTo>
                    <a:pt x="706" y="471"/>
                  </a:lnTo>
                  <a:lnTo>
                    <a:pt x="713" y="475"/>
                  </a:lnTo>
                  <a:lnTo>
                    <a:pt x="713" y="454"/>
                  </a:lnTo>
                  <a:lnTo>
                    <a:pt x="725" y="454"/>
                  </a:lnTo>
                  <a:lnTo>
                    <a:pt x="717" y="452"/>
                  </a:lnTo>
                  <a:lnTo>
                    <a:pt x="717" y="445"/>
                  </a:lnTo>
                  <a:lnTo>
                    <a:pt x="734" y="445"/>
                  </a:lnTo>
                  <a:lnTo>
                    <a:pt x="749" y="437"/>
                  </a:lnTo>
                  <a:lnTo>
                    <a:pt x="745" y="416"/>
                  </a:lnTo>
                  <a:lnTo>
                    <a:pt x="728" y="407"/>
                  </a:lnTo>
                  <a:lnTo>
                    <a:pt x="719" y="414"/>
                  </a:lnTo>
                  <a:lnTo>
                    <a:pt x="721" y="409"/>
                  </a:lnTo>
                  <a:lnTo>
                    <a:pt x="700" y="398"/>
                  </a:lnTo>
                  <a:lnTo>
                    <a:pt x="698" y="403"/>
                  </a:lnTo>
                  <a:lnTo>
                    <a:pt x="695" y="398"/>
                  </a:lnTo>
                  <a:lnTo>
                    <a:pt x="698" y="394"/>
                  </a:lnTo>
                  <a:lnTo>
                    <a:pt x="721" y="405"/>
                  </a:lnTo>
                  <a:lnTo>
                    <a:pt x="732" y="403"/>
                  </a:lnTo>
                  <a:lnTo>
                    <a:pt x="749" y="416"/>
                  </a:lnTo>
                  <a:lnTo>
                    <a:pt x="758" y="409"/>
                  </a:lnTo>
                  <a:lnTo>
                    <a:pt x="760" y="398"/>
                  </a:lnTo>
                  <a:lnTo>
                    <a:pt x="764" y="398"/>
                  </a:lnTo>
                  <a:lnTo>
                    <a:pt x="762" y="390"/>
                  </a:lnTo>
                  <a:lnTo>
                    <a:pt x="777" y="396"/>
                  </a:lnTo>
                  <a:lnTo>
                    <a:pt x="796" y="388"/>
                  </a:lnTo>
                  <a:lnTo>
                    <a:pt x="819" y="343"/>
                  </a:lnTo>
                  <a:lnTo>
                    <a:pt x="777" y="337"/>
                  </a:lnTo>
                  <a:lnTo>
                    <a:pt x="757" y="317"/>
                  </a:lnTo>
                  <a:lnTo>
                    <a:pt x="758" y="313"/>
                  </a:lnTo>
                  <a:lnTo>
                    <a:pt x="785" y="322"/>
                  </a:lnTo>
                  <a:lnTo>
                    <a:pt x="798" y="337"/>
                  </a:lnTo>
                  <a:lnTo>
                    <a:pt x="811" y="335"/>
                  </a:lnTo>
                  <a:lnTo>
                    <a:pt x="834" y="303"/>
                  </a:lnTo>
                  <a:lnTo>
                    <a:pt x="834" y="294"/>
                  </a:lnTo>
                  <a:lnTo>
                    <a:pt x="822" y="292"/>
                  </a:lnTo>
                  <a:lnTo>
                    <a:pt x="826" y="283"/>
                  </a:lnTo>
                  <a:lnTo>
                    <a:pt x="847" y="283"/>
                  </a:lnTo>
                  <a:lnTo>
                    <a:pt x="851" y="296"/>
                  </a:lnTo>
                  <a:lnTo>
                    <a:pt x="862" y="298"/>
                  </a:lnTo>
                  <a:lnTo>
                    <a:pt x="864" y="290"/>
                  </a:lnTo>
                  <a:lnTo>
                    <a:pt x="877" y="300"/>
                  </a:lnTo>
                  <a:lnTo>
                    <a:pt x="869" y="283"/>
                  </a:lnTo>
                  <a:lnTo>
                    <a:pt x="871" y="275"/>
                  </a:lnTo>
                  <a:lnTo>
                    <a:pt x="885" y="290"/>
                  </a:lnTo>
                  <a:lnTo>
                    <a:pt x="898" y="281"/>
                  </a:lnTo>
                  <a:lnTo>
                    <a:pt x="922" y="251"/>
                  </a:lnTo>
                  <a:lnTo>
                    <a:pt x="922" y="239"/>
                  </a:lnTo>
                  <a:lnTo>
                    <a:pt x="907" y="219"/>
                  </a:lnTo>
                  <a:lnTo>
                    <a:pt x="909" y="204"/>
                  </a:lnTo>
                  <a:lnTo>
                    <a:pt x="903" y="207"/>
                  </a:lnTo>
                  <a:lnTo>
                    <a:pt x="903" y="198"/>
                  </a:lnTo>
                  <a:lnTo>
                    <a:pt x="898" y="190"/>
                  </a:lnTo>
                  <a:lnTo>
                    <a:pt x="907" y="189"/>
                  </a:lnTo>
                  <a:lnTo>
                    <a:pt x="911" y="194"/>
                  </a:lnTo>
                  <a:lnTo>
                    <a:pt x="920" y="185"/>
                  </a:lnTo>
                  <a:lnTo>
                    <a:pt x="922" y="174"/>
                  </a:lnTo>
                  <a:lnTo>
                    <a:pt x="909" y="172"/>
                  </a:lnTo>
                  <a:lnTo>
                    <a:pt x="922" y="158"/>
                  </a:lnTo>
                  <a:lnTo>
                    <a:pt x="903" y="153"/>
                  </a:lnTo>
                  <a:lnTo>
                    <a:pt x="896" y="142"/>
                  </a:lnTo>
                  <a:lnTo>
                    <a:pt x="900" y="138"/>
                  </a:lnTo>
                  <a:lnTo>
                    <a:pt x="896" y="128"/>
                  </a:lnTo>
                  <a:lnTo>
                    <a:pt x="845" y="123"/>
                  </a:lnTo>
                  <a:lnTo>
                    <a:pt x="845" y="149"/>
                  </a:lnTo>
                  <a:lnTo>
                    <a:pt x="858" y="162"/>
                  </a:lnTo>
                  <a:lnTo>
                    <a:pt x="851" y="172"/>
                  </a:lnTo>
                  <a:lnTo>
                    <a:pt x="858" y="175"/>
                  </a:lnTo>
                  <a:lnTo>
                    <a:pt x="839" y="181"/>
                  </a:lnTo>
                  <a:lnTo>
                    <a:pt x="837" y="198"/>
                  </a:lnTo>
                  <a:lnTo>
                    <a:pt x="824" y="228"/>
                  </a:lnTo>
                  <a:lnTo>
                    <a:pt x="824" y="243"/>
                  </a:lnTo>
                  <a:lnTo>
                    <a:pt x="809" y="251"/>
                  </a:lnTo>
                  <a:lnTo>
                    <a:pt x="790" y="217"/>
                  </a:lnTo>
                  <a:lnTo>
                    <a:pt x="792" y="194"/>
                  </a:lnTo>
                  <a:lnTo>
                    <a:pt x="794" y="200"/>
                  </a:lnTo>
                  <a:lnTo>
                    <a:pt x="800" y="200"/>
                  </a:lnTo>
                  <a:lnTo>
                    <a:pt x="792" y="170"/>
                  </a:lnTo>
                  <a:lnTo>
                    <a:pt x="777" y="151"/>
                  </a:lnTo>
                  <a:lnTo>
                    <a:pt x="770" y="151"/>
                  </a:lnTo>
                  <a:lnTo>
                    <a:pt x="764" y="162"/>
                  </a:lnTo>
                  <a:lnTo>
                    <a:pt x="764" y="179"/>
                  </a:lnTo>
                  <a:lnTo>
                    <a:pt x="755" y="200"/>
                  </a:lnTo>
                  <a:lnTo>
                    <a:pt x="751" y="189"/>
                  </a:lnTo>
                  <a:lnTo>
                    <a:pt x="753" y="174"/>
                  </a:lnTo>
                  <a:lnTo>
                    <a:pt x="736" y="145"/>
                  </a:lnTo>
                  <a:lnTo>
                    <a:pt x="743" y="147"/>
                  </a:lnTo>
                  <a:lnTo>
                    <a:pt x="745" y="138"/>
                  </a:lnTo>
                  <a:lnTo>
                    <a:pt x="710" y="128"/>
                  </a:lnTo>
                  <a:lnTo>
                    <a:pt x="725" y="113"/>
                  </a:lnTo>
                  <a:lnTo>
                    <a:pt x="717" y="102"/>
                  </a:lnTo>
                  <a:lnTo>
                    <a:pt x="732" y="104"/>
                  </a:lnTo>
                  <a:lnTo>
                    <a:pt x="706" y="66"/>
                  </a:lnTo>
                  <a:lnTo>
                    <a:pt x="704" y="38"/>
                  </a:lnTo>
                  <a:lnTo>
                    <a:pt x="693" y="25"/>
                  </a:lnTo>
                  <a:lnTo>
                    <a:pt x="691" y="12"/>
                  </a:lnTo>
                  <a:lnTo>
                    <a:pt x="679" y="15"/>
                  </a:lnTo>
                  <a:lnTo>
                    <a:pt x="676" y="10"/>
                  </a:lnTo>
                  <a:lnTo>
                    <a:pt x="678" y="2"/>
                  </a:lnTo>
                  <a:lnTo>
                    <a:pt x="668" y="0"/>
                  </a:lnTo>
                  <a:lnTo>
                    <a:pt x="653" y="21"/>
                  </a:lnTo>
                  <a:lnTo>
                    <a:pt x="659" y="29"/>
                  </a:lnTo>
                  <a:lnTo>
                    <a:pt x="657" y="40"/>
                  </a:lnTo>
                  <a:lnTo>
                    <a:pt x="651" y="34"/>
                  </a:lnTo>
                  <a:lnTo>
                    <a:pt x="644" y="40"/>
                  </a:lnTo>
                  <a:lnTo>
                    <a:pt x="642" y="66"/>
                  </a:lnTo>
                  <a:lnTo>
                    <a:pt x="649" y="76"/>
                  </a:lnTo>
                  <a:lnTo>
                    <a:pt x="638" y="91"/>
                  </a:lnTo>
                  <a:lnTo>
                    <a:pt x="638" y="106"/>
                  </a:lnTo>
                  <a:lnTo>
                    <a:pt x="679" y="142"/>
                  </a:lnTo>
                  <a:lnTo>
                    <a:pt x="691" y="138"/>
                  </a:lnTo>
                  <a:lnTo>
                    <a:pt x="693" y="151"/>
                  </a:lnTo>
                  <a:lnTo>
                    <a:pt x="689" y="153"/>
                  </a:lnTo>
                  <a:lnTo>
                    <a:pt x="691" y="142"/>
                  </a:lnTo>
                  <a:lnTo>
                    <a:pt x="683" y="145"/>
                  </a:lnTo>
                  <a:lnTo>
                    <a:pt x="674" y="177"/>
                  </a:lnTo>
                  <a:lnTo>
                    <a:pt x="685" y="175"/>
                  </a:lnTo>
                  <a:lnTo>
                    <a:pt x="689" y="170"/>
                  </a:lnTo>
                  <a:lnTo>
                    <a:pt x="685" y="172"/>
                  </a:lnTo>
                  <a:lnTo>
                    <a:pt x="687" y="162"/>
                  </a:lnTo>
                  <a:lnTo>
                    <a:pt x="695" y="185"/>
                  </a:lnTo>
                  <a:lnTo>
                    <a:pt x="674" y="211"/>
                  </a:lnTo>
                  <a:lnTo>
                    <a:pt x="657" y="209"/>
                  </a:lnTo>
                  <a:lnTo>
                    <a:pt x="659" y="215"/>
                  </a:lnTo>
                  <a:lnTo>
                    <a:pt x="657" y="226"/>
                  </a:lnTo>
                  <a:lnTo>
                    <a:pt x="663" y="236"/>
                  </a:lnTo>
                  <a:lnTo>
                    <a:pt x="663" y="251"/>
                  </a:lnTo>
                  <a:lnTo>
                    <a:pt x="657" y="247"/>
                  </a:lnTo>
                  <a:lnTo>
                    <a:pt x="659" y="243"/>
                  </a:lnTo>
                  <a:lnTo>
                    <a:pt x="649" y="247"/>
                  </a:lnTo>
                  <a:lnTo>
                    <a:pt x="649" y="239"/>
                  </a:lnTo>
                  <a:lnTo>
                    <a:pt x="642" y="236"/>
                  </a:lnTo>
                  <a:lnTo>
                    <a:pt x="649" y="230"/>
                  </a:lnTo>
                  <a:lnTo>
                    <a:pt x="648" y="226"/>
                  </a:lnTo>
                  <a:lnTo>
                    <a:pt x="649" y="202"/>
                  </a:lnTo>
                  <a:lnTo>
                    <a:pt x="638" y="213"/>
                  </a:lnTo>
                  <a:lnTo>
                    <a:pt x="640" y="198"/>
                  </a:lnTo>
                  <a:lnTo>
                    <a:pt x="632" y="200"/>
                  </a:lnTo>
                  <a:lnTo>
                    <a:pt x="625" y="189"/>
                  </a:lnTo>
                  <a:lnTo>
                    <a:pt x="600" y="194"/>
                  </a:lnTo>
                  <a:lnTo>
                    <a:pt x="612" y="221"/>
                  </a:lnTo>
                  <a:lnTo>
                    <a:pt x="629" y="217"/>
                  </a:lnTo>
                  <a:lnTo>
                    <a:pt x="629" y="228"/>
                  </a:lnTo>
                  <a:lnTo>
                    <a:pt x="625" y="232"/>
                  </a:lnTo>
                  <a:lnTo>
                    <a:pt x="610" y="226"/>
                  </a:lnTo>
                  <a:lnTo>
                    <a:pt x="602" y="209"/>
                  </a:lnTo>
                  <a:lnTo>
                    <a:pt x="599" y="213"/>
                  </a:lnTo>
                  <a:lnTo>
                    <a:pt x="606" y="226"/>
                  </a:lnTo>
                  <a:lnTo>
                    <a:pt x="569" y="221"/>
                  </a:lnTo>
                  <a:lnTo>
                    <a:pt x="533" y="228"/>
                  </a:lnTo>
                  <a:lnTo>
                    <a:pt x="514" y="207"/>
                  </a:lnTo>
                  <a:lnTo>
                    <a:pt x="488" y="207"/>
                  </a:lnTo>
                  <a:lnTo>
                    <a:pt x="488" y="202"/>
                  </a:lnTo>
                  <a:lnTo>
                    <a:pt x="471" y="190"/>
                  </a:lnTo>
                  <a:lnTo>
                    <a:pt x="474" y="189"/>
                  </a:lnTo>
                  <a:lnTo>
                    <a:pt x="469" y="179"/>
                  </a:lnTo>
                  <a:lnTo>
                    <a:pt x="473" y="175"/>
                  </a:lnTo>
                  <a:lnTo>
                    <a:pt x="459" y="164"/>
                  </a:lnTo>
                  <a:lnTo>
                    <a:pt x="422" y="181"/>
                  </a:lnTo>
                  <a:lnTo>
                    <a:pt x="412" y="194"/>
                  </a:lnTo>
                  <a:lnTo>
                    <a:pt x="427" y="207"/>
                  </a:lnTo>
                  <a:lnTo>
                    <a:pt x="435" y="204"/>
                  </a:lnTo>
                  <a:lnTo>
                    <a:pt x="429" y="198"/>
                  </a:lnTo>
                  <a:lnTo>
                    <a:pt x="435" y="194"/>
                  </a:lnTo>
                  <a:lnTo>
                    <a:pt x="450" y="200"/>
                  </a:lnTo>
                  <a:lnTo>
                    <a:pt x="452" y="190"/>
                  </a:lnTo>
                  <a:lnTo>
                    <a:pt x="450" y="189"/>
                  </a:lnTo>
                  <a:lnTo>
                    <a:pt x="454" y="189"/>
                  </a:lnTo>
                  <a:lnTo>
                    <a:pt x="452" y="185"/>
                  </a:lnTo>
                  <a:lnTo>
                    <a:pt x="465" y="179"/>
                  </a:lnTo>
                  <a:lnTo>
                    <a:pt x="456" y="202"/>
                  </a:lnTo>
                  <a:lnTo>
                    <a:pt x="435" y="209"/>
                  </a:lnTo>
                  <a:lnTo>
                    <a:pt x="431" y="215"/>
                  </a:lnTo>
                  <a:lnTo>
                    <a:pt x="435" y="217"/>
                  </a:lnTo>
                  <a:lnTo>
                    <a:pt x="426" y="226"/>
                  </a:lnTo>
                  <a:lnTo>
                    <a:pt x="441" y="254"/>
                  </a:lnTo>
                  <a:lnTo>
                    <a:pt x="439" y="256"/>
                  </a:lnTo>
                  <a:lnTo>
                    <a:pt x="441" y="264"/>
                  </a:lnTo>
                  <a:lnTo>
                    <a:pt x="431" y="266"/>
                  </a:lnTo>
                  <a:lnTo>
                    <a:pt x="431" y="273"/>
                  </a:lnTo>
                  <a:lnTo>
                    <a:pt x="420" y="256"/>
                  </a:lnTo>
                  <a:lnTo>
                    <a:pt x="431" y="254"/>
                  </a:lnTo>
                  <a:lnTo>
                    <a:pt x="427" y="245"/>
                  </a:lnTo>
                  <a:lnTo>
                    <a:pt x="416" y="241"/>
                  </a:lnTo>
                  <a:lnTo>
                    <a:pt x="416" y="230"/>
                  </a:lnTo>
                  <a:lnTo>
                    <a:pt x="412" y="241"/>
                  </a:lnTo>
                  <a:lnTo>
                    <a:pt x="410" y="226"/>
                  </a:lnTo>
                  <a:lnTo>
                    <a:pt x="395" y="226"/>
                  </a:lnTo>
                  <a:lnTo>
                    <a:pt x="390" y="211"/>
                  </a:lnTo>
                  <a:lnTo>
                    <a:pt x="356" y="228"/>
                  </a:lnTo>
                  <a:lnTo>
                    <a:pt x="303" y="226"/>
                  </a:lnTo>
                  <a:lnTo>
                    <a:pt x="286" y="217"/>
                  </a:lnTo>
                  <a:lnTo>
                    <a:pt x="292" y="213"/>
                  </a:lnTo>
                  <a:lnTo>
                    <a:pt x="292" y="204"/>
                  </a:lnTo>
                  <a:lnTo>
                    <a:pt x="303" y="202"/>
                  </a:lnTo>
                  <a:lnTo>
                    <a:pt x="298" y="200"/>
                  </a:lnTo>
                  <a:lnTo>
                    <a:pt x="316" y="200"/>
                  </a:lnTo>
                  <a:lnTo>
                    <a:pt x="313" y="187"/>
                  </a:lnTo>
                  <a:lnTo>
                    <a:pt x="294" y="166"/>
                  </a:lnTo>
                  <a:lnTo>
                    <a:pt x="275" y="164"/>
                  </a:lnTo>
                  <a:lnTo>
                    <a:pt x="281" y="174"/>
                  </a:lnTo>
                  <a:lnTo>
                    <a:pt x="262" y="168"/>
                  </a:lnTo>
                  <a:lnTo>
                    <a:pt x="204" y="143"/>
                  </a:lnTo>
                  <a:lnTo>
                    <a:pt x="173" y="123"/>
                  </a:lnTo>
                  <a:lnTo>
                    <a:pt x="149" y="123"/>
                  </a:lnTo>
                  <a:lnTo>
                    <a:pt x="141" y="143"/>
                  </a:lnTo>
                  <a:lnTo>
                    <a:pt x="123" y="145"/>
                  </a:lnTo>
                  <a:lnTo>
                    <a:pt x="130" y="127"/>
                  </a:lnTo>
                  <a:lnTo>
                    <a:pt x="123" y="125"/>
                  </a:lnTo>
                  <a:lnTo>
                    <a:pt x="123" y="104"/>
                  </a:lnTo>
                  <a:lnTo>
                    <a:pt x="119" y="104"/>
                  </a:lnTo>
                  <a:lnTo>
                    <a:pt x="121" y="110"/>
                  </a:lnTo>
                  <a:lnTo>
                    <a:pt x="119" y="113"/>
                  </a:lnTo>
                  <a:lnTo>
                    <a:pt x="117" y="111"/>
                  </a:lnTo>
                  <a:lnTo>
                    <a:pt x="104" y="132"/>
                  </a:lnTo>
                  <a:lnTo>
                    <a:pt x="110" y="136"/>
                  </a:lnTo>
                  <a:lnTo>
                    <a:pt x="100" y="142"/>
                  </a:lnTo>
                  <a:lnTo>
                    <a:pt x="94" y="143"/>
                  </a:lnTo>
                  <a:lnTo>
                    <a:pt x="81" y="127"/>
                  </a:lnTo>
                  <a:lnTo>
                    <a:pt x="70" y="95"/>
                  </a:lnTo>
                  <a:lnTo>
                    <a:pt x="57" y="81"/>
                  </a:lnTo>
                  <a:lnTo>
                    <a:pt x="53" y="89"/>
                  </a:lnTo>
                  <a:lnTo>
                    <a:pt x="62" y="98"/>
                  </a:lnTo>
                  <a:lnTo>
                    <a:pt x="36" y="127"/>
                  </a:lnTo>
                  <a:lnTo>
                    <a:pt x="42" y="113"/>
                  </a:lnTo>
                  <a:lnTo>
                    <a:pt x="14" y="128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595"/>
                  </a:lnTo>
                  <a:lnTo>
                    <a:pt x="678" y="595"/>
                  </a:lnTo>
                  <a:close/>
                  <a:moveTo>
                    <a:pt x="0" y="134"/>
                  </a:moveTo>
                  <a:lnTo>
                    <a:pt x="2" y="134"/>
                  </a:lnTo>
                  <a:lnTo>
                    <a:pt x="27" y="113"/>
                  </a:lnTo>
                  <a:lnTo>
                    <a:pt x="31" y="108"/>
                  </a:lnTo>
                  <a:lnTo>
                    <a:pt x="27" y="96"/>
                  </a:lnTo>
                  <a:lnTo>
                    <a:pt x="0" y="113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6" name=""/>
            <p:cNvSpPr/>
            <p:nvPr/>
          </p:nvSpPr>
          <p:spPr>
            <a:xfrm>
              <a:off x="460440" y="82440"/>
              <a:ext cx="1479600" cy="955080"/>
            </a:xfrm>
            <a:custGeom>
              <a:avLst/>
              <a:gdLst/>
              <a:ahLst/>
              <a:rect l="l" t="t" r="r" b="b"/>
              <a:pathLst>
                <a:path w="922" h="595">
                  <a:moveTo>
                    <a:pt x="678" y="595"/>
                  </a:moveTo>
                  <a:lnTo>
                    <a:pt x="670" y="588"/>
                  </a:lnTo>
                  <a:lnTo>
                    <a:pt x="672" y="582"/>
                  </a:lnTo>
                  <a:lnTo>
                    <a:pt x="672" y="535"/>
                  </a:lnTo>
                  <a:lnTo>
                    <a:pt x="683" y="510"/>
                  </a:lnTo>
                  <a:lnTo>
                    <a:pt x="676" y="501"/>
                  </a:lnTo>
                  <a:lnTo>
                    <a:pt x="695" y="492"/>
                  </a:lnTo>
                  <a:lnTo>
                    <a:pt x="698" y="486"/>
                  </a:lnTo>
                  <a:lnTo>
                    <a:pt x="696" y="480"/>
                  </a:lnTo>
                  <a:lnTo>
                    <a:pt x="700" y="480"/>
                  </a:lnTo>
                  <a:lnTo>
                    <a:pt x="706" y="471"/>
                  </a:lnTo>
                  <a:lnTo>
                    <a:pt x="713" y="475"/>
                  </a:lnTo>
                  <a:lnTo>
                    <a:pt x="713" y="454"/>
                  </a:lnTo>
                  <a:lnTo>
                    <a:pt x="725" y="454"/>
                  </a:lnTo>
                  <a:lnTo>
                    <a:pt x="717" y="452"/>
                  </a:lnTo>
                  <a:lnTo>
                    <a:pt x="717" y="445"/>
                  </a:lnTo>
                  <a:lnTo>
                    <a:pt x="734" y="445"/>
                  </a:lnTo>
                  <a:lnTo>
                    <a:pt x="749" y="437"/>
                  </a:lnTo>
                  <a:lnTo>
                    <a:pt x="745" y="416"/>
                  </a:lnTo>
                  <a:lnTo>
                    <a:pt x="728" y="407"/>
                  </a:lnTo>
                  <a:lnTo>
                    <a:pt x="719" y="414"/>
                  </a:lnTo>
                  <a:lnTo>
                    <a:pt x="721" y="409"/>
                  </a:lnTo>
                  <a:lnTo>
                    <a:pt x="700" y="398"/>
                  </a:lnTo>
                  <a:lnTo>
                    <a:pt x="698" y="403"/>
                  </a:lnTo>
                  <a:lnTo>
                    <a:pt x="695" y="398"/>
                  </a:lnTo>
                  <a:lnTo>
                    <a:pt x="698" y="394"/>
                  </a:lnTo>
                  <a:lnTo>
                    <a:pt x="721" y="405"/>
                  </a:lnTo>
                  <a:lnTo>
                    <a:pt x="732" y="403"/>
                  </a:lnTo>
                  <a:lnTo>
                    <a:pt x="749" y="416"/>
                  </a:lnTo>
                  <a:lnTo>
                    <a:pt x="758" y="409"/>
                  </a:lnTo>
                  <a:lnTo>
                    <a:pt x="760" y="398"/>
                  </a:lnTo>
                  <a:lnTo>
                    <a:pt x="764" y="398"/>
                  </a:lnTo>
                  <a:lnTo>
                    <a:pt x="762" y="390"/>
                  </a:lnTo>
                  <a:lnTo>
                    <a:pt x="777" y="396"/>
                  </a:lnTo>
                  <a:lnTo>
                    <a:pt x="796" y="388"/>
                  </a:lnTo>
                  <a:lnTo>
                    <a:pt x="819" y="343"/>
                  </a:lnTo>
                  <a:lnTo>
                    <a:pt x="777" y="337"/>
                  </a:lnTo>
                  <a:lnTo>
                    <a:pt x="757" y="317"/>
                  </a:lnTo>
                  <a:lnTo>
                    <a:pt x="758" y="313"/>
                  </a:lnTo>
                  <a:lnTo>
                    <a:pt x="785" y="322"/>
                  </a:lnTo>
                  <a:lnTo>
                    <a:pt x="798" y="337"/>
                  </a:lnTo>
                  <a:lnTo>
                    <a:pt x="811" y="335"/>
                  </a:lnTo>
                  <a:lnTo>
                    <a:pt x="834" y="303"/>
                  </a:lnTo>
                  <a:lnTo>
                    <a:pt x="834" y="294"/>
                  </a:lnTo>
                  <a:lnTo>
                    <a:pt x="822" y="292"/>
                  </a:lnTo>
                  <a:lnTo>
                    <a:pt x="826" y="283"/>
                  </a:lnTo>
                  <a:lnTo>
                    <a:pt x="847" y="283"/>
                  </a:lnTo>
                  <a:lnTo>
                    <a:pt x="851" y="296"/>
                  </a:lnTo>
                  <a:lnTo>
                    <a:pt x="862" y="298"/>
                  </a:lnTo>
                  <a:lnTo>
                    <a:pt x="864" y="290"/>
                  </a:lnTo>
                  <a:lnTo>
                    <a:pt x="877" y="300"/>
                  </a:lnTo>
                  <a:lnTo>
                    <a:pt x="869" y="283"/>
                  </a:lnTo>
                  <a:lnTo>
                    <a:pt x="871" y="275"/>
                  </a:lnTo>
                  <a:lnTo>
                    <a:pt x="885" y="290"/>
                  </a:lnTo>
                  <a:lnTo>
                    <a:pt x="898" y="281"/>
                  </a:lnTo>
                  <a:lnTo>
                    <a:pt x="922" y="251"/>
                  </a:lnTo>
                  <a:lnTo>
                    <a:pt x="922" y="239"/>
                  </a:lnTo>
                  <a:lnTo>
                    <a:pt x="907" y="219"/>
                  </a:lnTo>
                  <a:lnTo>
                    <a:pt x="909" y="204"/>
                  </a:lnTo>
                  <a:lnTo>
                    <a:pt x="903" y="207"/>
                  </a:lnTo>
                  <a:lnTo>
                    <a:pt x="903" y="198"/>
                  </a:lnTo>
                  <a:lnTo>
                    <a:pt x="898" y="190"/>
                  </a:lnTo>
                  <a:lnTo>
                    <a:pt x="907" y="189"/>
                  </a:lnTo>
                  <a:lnTo>
                    <a:pt x="911" y="194"/>
                  </a:lnTo>
                  <a:lnTo>
                    <a:pt x="920" y="185"/>
                  </a:lnTo>
                  <a:lnTo>
                    <a:pt x="922" y="174"/>
                  </a:lnTo>
                  <a:lnTo>
                    <a:pt x="909" y="172"/>
                  </a:lnTo>
                  <a:lnTo>
                    <a:pt x="922" y="158"/>
                  </a:lnTo>
                  <a:lnTo>
                    <a:pt x="903" y="153"/>
                  </a:lnTo>
                  <a:lnTo>
                    <a:pt x="896" y="142"/>
                  </a:lnTo>
                  <a:lnTo>
                    <a:pt x="900" y="138"/>
                  </a:lnTo>
                  <a:lnTo>
                    <a:pt x="896" y="128"/>
                  </a:lnTo>
                  <a:lnTo>
                    <a:pt x="845" y="123"/>
                  </a:lnTo>
                  <a:lnTo>
                    <a:pt x="845" y="149"/>
                  </a:lnTo>
                  <a:lnTo>
                    <a:pt x="858" y="162"/>
                  </a:lnTo>
                  <a:lnTo>
                    <a:pt x="851" y="172"/>
                  </a:lnTo>
                  <a:lnTo>
                    <a:pt x="858" y="175"/>
                  </a:lnTo>
                  <a:lnTo>
                    <a:pt x="839" y="181"/>
                  </a:lnTo>
                  <a:lnTo>
                    <a:pt x="837" y="198"/>
                  </a:lnTo>
                  <a:lnTo>
                    <a:pt x="824" y="228"/>
                  </a:lnTo>
                  <a:lnTo>
                    <a:pt x="824" y="243"/>
                  </a:lnTo>
                  <a:lnTo>
                    <a:pt x="809" y="251"/>
                  </a:lnTo>
                  <a:lnTo>
                    <a:pt x="790" y="217"/>
                  </a:lnTo>
                  <a:lnTo>
                    <a:pt x="792" y="194"/>
                  </a:lnTo>
                  <a:lnTo>
                    <a:pt x="794" y="200"/>
                  </a:lnTo>
                  <a:lnTo>
                    <a:pt x="800" y="200"/>
                  </a:lnTo>
                  <a:lnTo>
                    <a:pt x="792" y="170"/>
                  </a:lnTo>
                  <a:lnTo>
                    <a:pt x="777" y="151"/>
                  </a:lnTo>
                  <a:lnTo>
                    <a:pt x="770" y="151"/>
                  </a:lnTo>
                  <a:lnTo>
                    <a:pt x="764" y="162"/>
                  </a:lnTo>
                  <a:lnTo>
                    <a:pt x="764" y="179"/>
                  </a:lnTo>
                  <a:lnTo>
                    <a:pt x="755" y="200"/>
                  </a:lnTo>
                  <a:lnTo>
                    <a:pt x="751" y="189"/>
                  </a:lnTo>
                  <a:lnTo>
                    <a:pt x="753" y="174"/>
                  </a:lnTo>
                  <a:lnTo>
                    <a:pt x="736" y="145"/>
                  </a:lnTo>
                  <a:lnTo>
                    <a:pt x="743" y="147"/>
                  </a:lnTo>
                  <a:lnTo>
                    <a:pt x="745" y="138"/>
                  </a:lnTo>
                  <a:lnTo>
                    <a:pt x="710" y="128"/>
                  </a:lnTo>
                  <a:lnTo>
                    <a:pt x="725" y="113"/>
                  </a:lnTo>
                  <a:lnTo>
                    <a:pt x="717" y="102"/>
                  </a:lnTo>
                  <a:lnTo>
                    <a:pt x="732" y="104"/>
                  </a:lnTo>
                  <a:lnTo>
                    <a:pt x="706" y="66"/>
                  </a:lnTo>
                  <a:lnTo>
                    <a:pt x="704" y="38"/>
                  </a:lnTo>
                  <a:lnTo>
                    <a:pt x="693" y="25"/>
                  </a:lnTo>
                  <a:lnTo>
                    <a:pt x="691" y="12"/>
                  </a:lnTo>
                  <a:lnTo>
                    <a:pt x="679" y="15"/>
                  </a:lnTo>
                  <a:lnTo>
                    <a:pt x="676" y="10"/>
                  </a:lnTo>
                  <a:lnTo>
                    <a:pt x="678" y="2"/>
                  </a:lnTo>
                  <a:lnTo>
                    <a:pt x="668" y="0"/>
                  </a:lnTo>
                  <a:lnTo>
                    <a:pt x="653" y="21"/>
                  </a:lnTo>
                  <a:lnTo>
                    <a:pt x="659" y="29"/>
                  </a:lnTo>
                  <a:lnTo>
                    <a:pt x="657" y="40"/>
                  </a:lnTo>
                  <a:lnTo>
                    <a:pt x="651" y="34"/>
                  </a:lnTo>
                  <a:lnTo>
                    <a:pt x="644" y="40"/>
                  </a:lnTo>
                  <a:lnTo>
                    <a:pt x="642" y="66"/>
                  </a:lnTo>
                  <a:lnTo>
                    <a:pt x="649" y="76"/>
                  </a:lnTo>
                  <a:lnTo>
                    <a:pt x="638" y="91"/>
                  </a:lnTo>
                  <a:lnTo>
                    <a:pt x="638" y="106"/>
                  </a:lnTo>
                  <a:lnTo>
                    <a:pt x="679" y="142"/>
                  </a:lnTo>
                  <a:lnTo>
                    <a:pt x="691" y="138"/>
                  </a:lnTo>
                  <a:lnTo>
                    <a:pt x="693" y="151"/>
                  </a:lnTo>
                  <a:lnTo>
                    <a:pt x="689" y="153"/>
                  </a:lnTo>
                  <a:lnTo>
                    <a:pt x="691" y="142"/>
                  </a:lnTo>
                  <a:lnTo>
                    <a:pt x="683" y="145"/>
                  </a:lnTo>
                  <a:lnTo>
                    <a:pt x="674" y="177"/>
                  </a:lnTo>
                  <a:lnTo>
                    <a:pt x="685" y="175"/>
                  </a:lnTo>
                  <a:lnTo>
                    <a:pt x="689" y="170"/>
                  </a:lnTo>
                  <a:lnTo>
                    <a:pt x="685" y="172"/>
                  </a:lnTo>
                  <a:lnTo>
                    <a:pt x="687" y="162"/>
                  </a:lnTo>
                  <a:lnTo>
                    <a:pt x="695" y="185"/>
                  </a:lnTo>
                  <a:lnTo>
                    <a:pt x="674" y="211"/>
                  </a:lnTo>
                  <a:lnTo>
                    <a:pt x="657" y="209"/>
                  </a:lnTo>
                  <a:lnTo>
                    <a:pt x="659" y="215"/>
                  </a:lnTo>
                  <a:lnTo>
                    <a:pt x="657" y="226"/>
                  </a:lnTo>
                  <a:lnTo>
                    <a:pt x="663" y="236"/>
                  </a:lnTo>
                  <a:lnTo>
                    <a:pt x="663" y="251"/>
                  </a:lnTo>
                  <a:lnTo>
                    <a:pt x="657" y="247"/>
                  </a:lnTo>
                  <a:lnTo>
                    <a:pt x="659" y="243"/>
                  </a:lnTo>
                  <a:lnTo>
                    <a:pt x="649" y="247"/>
                  </a:lnTo>
                  <a:lnTo>
                    <a:pt x="649" y="239"/>
                  </a:lnTo>
                  <a:lnTo>
                    <a:pt x="642" y="236"/>
                  </a:lnTo>
                  <a:lnTo>
                    <a:pt x="649" y="230"/>
                  </a:lnTo>
                  <a:lnTo>
                    <a:pt x="648" y="226"/>
                  </a:lnTo>
                  <a:lnTo>
                    <a:pt x="649" y="202"/>
                  </a:lnTo>
                  <a:lnTo>
                    <a:pt x="638" y="213"/>
                  </a:lnTo>
                  <a:lnTo>
                    <a:pt x="640" y="198"/>
                  </a:lnTo>
                  <a:lnTo>
                    <a:pt x="632" y="200"/>
                  </a:lnTo>
                  <a:lnTo>
                    <a:pt x="625" y="189"/>
                  </a:lnTo>
                  <a:lnTo>
                    <a:pt x="600" y="194"/>
                  </a:lnTo>
                  <a:lnTo>
                    <a:pt x="612" y="221"/>
                  </a:lnTo>
                  <a:lnTo>
                    <a:pt x="629" y="217"/>
                  </a:lnTo>
                  <a:lnTo>
                    <a:pt x="629" y="228"/>
                  </a:lnTo>
                  <a:lnTo>
                    <a:pt x="625" y="232"/>
                  </a:lnTo>
                  <a:lnTo>
                    <a:pt x="610" y="226"/>
                  </a:lnTo>
                  <a:lnTo>
                    <a:pt x="602" y="209"/>
                  </a:lnTo>
                  <a:lnTo>
                    <a:pt x="599" y="213"/>
                  </a:lnTo>
                  <a:lnTo>
                    <a:pt x="606" y="226"/>
                  </a:lnTo>
                  <a:lnTo>
                    <a:pt x="569" y="221"/>
                  </a:lnTo>
                  <a:lnTo>
                    <a:pt x="533" y="228"/>
                  </a:lnTo>
                  <a:lnTo>
                    <a:pt x="514" y="207"/>
                  </a:lnTo>
                  <a:lnTo>
                    <a:pt x="488" y="207"/>
                  </a:lnTo>
                  <a:lnTo>
                    <a:pt x="488" y="202"/>
                  </a:lnTo>
                  <a:lnTo>
                    <a:pt x="471" y="190"/>
                  </a:lnTo>
                  <a:lnTo>
                    <a:pt x="474" y="189"/>
                  </a:lnTo>
                  <a:lnTo>
                    <a:pt x="469" y="179"/>
                  </a:lnTo>
                  <a:lnTo>
                    <a:pt x="473" y="175"/>
                  </a:lnTo>
                  <a:lnTo>
                    <a:pt x="459" y="164"/>
                  </a:lnTo>
                  <a:lnTo>
                    <a:pt x="422" y="181"/>
                  </a:lnTo>
                  <a:lnTo>
                    <a:pt x="412" y="194"/>
                  </a:lnTo>
                  <a:lnTo>
                    <a:pt x="427" y="207"/>
                  </a:lnTo>
                  <a:lnTo>
                    <a:pt x="435" y="204"/>
                  </a:lnTo>
                  <a:lnTo>
                    <a:pt x="429" y="198"/>
                  </a:lnTo>
                  <a:lnTo>
                    <a:pt x="435" y="194"/>
                  </a:lnTo>
                  <a:lnTo>
                    <a:pt x="450" y="200"/>
                  </a:lnTo>
                  <a:lnTo>
                    <a:pt x="452" y="190"/>
                  </a:lnTo>
                  <a:lnTo>
                    <a:pt x="450" y="189"/>
                  </a:lnTo>
                  <a:lnTo>
                    <a:pt x="454" y="189"/>
                  </a:lnTo>
                  <a:lnTo>
                    <a:pt x="452" y="185"/>
                  </a:lnTo>
                  <a:lnTo>
                    <a:pt x="465" y="179"/>
                  </a:lnTo>
                  <a:lnTo>
                    <a:pt x="456" y="202"/>
                  </a:lnTo>
                  <a:lnTo>
                    <a:pt x="435" y="209"/>
                  </a:lnTo>
                  <a:lnTo>
                    <a:pt x="431" y="215"/>
                  </a:lnTo>
                  <a:lnTo>
                    <a:pt x="435" y="217"/>
                  </a:lnTo>
                  <a:lnTo>
                    <a:pt x="426" y="226"/>
                  </a:lnTo>
                  <a:lnTo>
                    <a:pt x="441" y="254"/>
                  </a:lnTo>
                  <a:lnTo>
                    <a:pt x="439" y="256"/>
                  </a:lnTo>
                  <a:lnTo>
                    <a:pt x="441" y="264"/>
                  </a:lnTo>
                  <a:lnTo>
                    <a:pt x="431" y="266"/>
                  </a:lnTo>
                  <a:lnTo>
                    <a:pt x="431" y="273"/>
                  </a:lnTo>
                  <a:lnTo>
                    <a:pt x="420" y="256"/>
                  </a:lnTo>
                  <a:lnTo>
                    <a:pt x="431" y="254"/>
                  </a:lnTo>
                  <a:lnTo>
                    <a:pt x="427" y="245"/>
                  </a:lnTo>
                  <a:lnTo>
                    <a:pt x="416" y="241"/>
                  </a:lnTo>
                  <a:lnTo>
                    <a:pt x="416" y="230"/>
                  </a:lnTo>
                  <a:lnTo>
                    <a:pt x="412" y="241"/>
                  </a:lnTo>
                  <a:lnTo>
                    <a:pt x="410" y="226"/>
                  </a:lnTo>
                  <a:lnTo>
                    <a:pt x="395" y="226"/>
                  </a:lnTo>
                  <a:lnTo>
                    <a:pt x="390" y="211"/>
                  </a:lnTo>
                  <a:lnTo>
                    <a:pt x="356" y="228"/>
                  </a:lnTo>
                  <a:lnTo>
                    <a:pt x="303" y="226"/>
                  </a:lnTo>
                  <a:lnTo>
                    <a:pt x="286" y="217"/>
                  </a:lnTo>
                  <a:lnTo>
                    <a:pt x="292" y="213"/>
                  </a:lnTo>
                  <a:lnTo>
                    <a:pt x="292" y="204"/>
                  </a:lnTo>
                  <a:lnTo>
                    <a:pt x="303" y="202"/>
                  </a:lnTo>
                  <a:lnTo>
                    <a:pt x="298" y="200"/>
                  </a:lnTo>
                  <a:lnTo>
                    <a:pt x="316" y="200"/>
                  </a:lnTo>
                  <a:lnTo>
                    <a:pt x="313" y="187"/>
                  </a:lnTo>
                  <a:lnTo>
                    <a:pt x="294" y="166"/>
                  </a:lnTo>
                  <a:lnTo>
                    <a:pt x="275" y="164"/>
                  </a:lnTo>
                  <a:lnTo>
                    <a:pt x="281" y="174"/>
                  </a:lnTo>
                  <a:lnTo>
                    <a:pt x="262" y="168"/>
                  </a:lnTo>
                  <a:lnTo>
                    <a:pt x="204" y="143"/>
                  </a:lnTo>
                  <a:lnTo>
                    <a:pt x="173" y="123"/>
                  </a:lnTo>
                  <a:lnTo>
                    <a:pt x="149" y="123"/>
                  </a:lnTo>
                  <a:lnTo>
                    <a:pt x="141" y="143"/>
                  </a:lnTo>
                  <a:lnTo>
                    <a:pt x="123" y="145"/>
                  </a:lnTo>
                  <a:lnTo>
                    <a:pt x="130" y="127"/>
                  </a:lnTo>
                  <a:lnTo>
                    <a:pt x="123" y="125"/>
                  </a:lnTo>
                  <a:lnTo>
                    <a:pt x="123" y="104"/>
                  </a:lnTo>
                  <a:lnTo>
                    <a:pt x="119" y="104"/>
                  </a:lnTo>
                  <a:lnTo>
                    <a:pt x="121" y="110"/>
                  </a:lnTo>
                  <a:lnTo>
                    <a:pt x="119" y="113"/>
                  </a:lnTo>
                  <a:lnTo>
                    <a:pt x="117" y="111"/>
                  </a:lnTo>
                  <a:lnTo>
                    <a:pt x="104" y="132"/>
                  </a:lnTo>
                  <a:lnTo>
                    <a:pt x="110" y="136"/>
                  </a:lnTo>
                  <a:lnTo>
                    <a:pt x="100" y="142"/>
                  </a:lnTo>
                  <a:lnTo>
                    <a:pt x="94" y="143"/>
                  </a:lnTo>
                  <a:lnTo>
                    <a:pt x="81" y="127"/>
                  </a:lnTo>
                  <a:lnTo>
                    <a:pt x="70" y="95"/>
                  </a:lnTo>
                  <a:lnTo>
                    <a:pt x="57" y="81"/>
                  </a:lnTo>
                  <a:lnTo>
                    <a:pt x="53" y="89"/>
                  </a:lnTo>
                  <a:lnTo>
                    <a:pt x="62" y="98"/>
                  </a:lnTo>
                  <a:lnTo>
                    <a:pt x="36" y="127"/>
                  </a:lnTo>
                  <a:lnTo>
                    <a:pt x="42" y="113"/>
                  </a:lnTo>
                  <a:lnTo>
                    <a:pt x="14" y="128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595"/>
                  </a:lnTo>
                  <a:lnTo>
                    <a:pt x="678" y="59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7" name=""/>
            <p:cNvSpPr/>
            <p:nvPr/>
          </p:nvSpPr>
          <p:spPr>
            <a:xfrm>
              <a:off x="460440" y="236520"/>
              <a:ext cx="49320" cy="60480"/>
            </a:xfrm>
            <a:custGeom>
              <a:avLst/>
              <a:gdLst/>
              <a:ahLst/>
              <a:rect l="l" t="t" r="r" b="b"/>
              <a:pathLst>
                <a:path w="31" h="38">
                  <a:moveTo>
                    <a:pt x="0" y="38"/>
                  </a:moveTo>
                  <a:lnTo>
                    <a:pt x="2" y="38"/>
                  </a:lnTo>
                  <a:lnTo>
                    <a:pt x="27" y="17"/>
                  </a:lnTo>
                  <a:lnTo>
                    <a:pt x="31" y="12"/>
                  </a:lnTo>
                  <a:lnTo>
                    <a:pt x="27" y="0"/>
                  </a:lnTo>
                  <a:lnTo>
                    <a:pt x="0" y="17"/>
                  </a:lnTo>
                  <a:lnTo>
                    <a:pt x="0" y="3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8" name=""/>
            <p:cNvSpPr/>
            <p:nvPr/>
          </p:nvSpPr>
          <p:spPr>
            <a:xfrm>
              <a:off x="460440" y="82440"/>
              <a:ext cx="1479600" cy="955080"/>
            </a:xfrm>
            <a:custGeom>
              <a:avLst/>
              <a:gdLst/>
              <a:ahLst/>
              <a:rect l="l" t="t" r="r" b="b"/>
              <a:pathLst>
                <a:path w="922" h="595">
                  <a:moveTo>
                    <a:pt x="678" y="595"/>
                  </a:moveTo>
                  <a:lnTo>
                    <a:pt x="670" y="588"/>
                  </a:lnTo>
                  <a:lnTo>
                    <a:pt x="672" y="582"/>
                  </a:lnTo>
                  <a:lnTo>
                    <a:pt x="672" y="535"/>
                  </a:lnTo>
                  <a:lnTo>
                    <a:pt x="683" y="510"/>
                  </a:lnTo>
                  <a:lnTo>
                    <a:pt x="676" y="501"/>
                  </a:lnTo>
                  <a:lnTo>
                    <a:pt x="695" y="492"/>
                  </a:lnTo>
                  <a:lnTo>
                    <a:pt x="698" y="486"/>
                  </a:lnTo>
                  <a:lnTo>
                    <a:pt x="696" y="480"/>
                  </a:lnTo>
                  <a:lnTo>
                    <a:pt x="700" y="480"/>
                  </a:lnTo>
                  <a:lnTo>
                    <a:pt x="706" y="471"/>
                  </a:lnTo>
                  <a:lnTo>
                    <a:pt x="713" y="475"/>
                  </a:lnTo>
                  <a:lnTo>
                    <a:pt x="713" y="454"/>
                  </a:lnTo>
                  <a:lnTo>
                    <a:pt x="725" y="454"/>
                  </a:lnTo>
                  <a:lnTo>
                    <a:pt x="717" y="452"/>
                  </a:lnTo>
                  <a:lnTo>
                    <a:pt x="717" y="445"/>
                  </a:lnTo>
                  <a:lnTo>
                    <a:pt x="734" y="445"/>
                  </a:lnTo>
                  <a:lnTo>
                    <a:pt x="749" y="437"/>
                  </a:lnTo>
                  <a:lnTo>
                    <a:pt x="745" y="416"/>
                  </a:lnTo>
                  <a:lnTo>
                    <a:pt x="728" y="407"/>
                  </a:lnTo>
                  <a:lnTo>
                    <a:pt x="719" y="414"/>
                  </a:lnTo>
                  <a:lnTo>
                    <a:pt x="721" y="409"/>
                  </a:lnTo>
                  <a:lnTo>
                    <a:pt x="700" y="398"/>
                  </a:lnTo>
                  <a:lnTo>
                    <a:pt x="698" y="403"/>
                  </a:lnTo>
                  <a:lnTo>
                    <a:pt x="695" y="398"/>
                  </a:lnTo>
                  <a:lnTo>
                    <a:pt x="698" y="394"/>
                  </a:lnTo>
                  <a:lnTo>
                    <a:pt x="721" y="405"/>
                  </a:lnTo>
                  <a:lnTo>
                    <a:pt x="732" y="403"/>
                  </a:lnTo>
                  <a:lnTo>
                    <a:pt x="749" y="416"/>
                  </a:lnTo>
                  <a:lnTo>
                    <a:pt x="758" y="409"/>
                  </a:lnTo>
                  <a:lnTo>
                    <a:pt x="760" y="398"/>
                  </a:lnTo>
                  <a:lnTo>
                    <a:pt x="764" y="398"/>
                  </a:lnTo>
                  <a:lnTo>
                    <a:pt x="762" y="390"/>
                  </a:lnTo>
                  <a:lnTo>
                    <a:pt x="777" y="396"/>
                  </a:lnTo>
                  <a:lnTo>
                    <a:pt x="796" y="388"/>
                  </a:lnTo>
                  <a:lnTo>
                    <a:pt x="819" y="343"/>
                  </a:lnTo>
                  <a:lnTo>
                    <a:pt x="777" y="337"/>
                  </a:lnTo>
                  <a:lnTo>
                    <a:pt x="757" y="317"/>
                  </a:lnTo>
                  <a:lnTo>
                    <a:pt x="758" y="313"/>
                  </a:lnTo>
                  <a:lnTo>
                    <a:pt x="785" y="322"/>
                  </a:lnTo>
                  <a:lnTo>
                    <a:pt x="798" y="337"/>
                  </a:lnTo>
                  <a:lnTo>
                    <a:pt x="811" y="335"/>
                  </a:lnTo>
                  <a:lnTo>
                    <a:pt x="834" y="303"/>
                  </a:lnTo>
                  <a:lnTo>
                    <a:pt x="834" y="294"/>
                  </a:lnTo>
                  <a:lnTo>
                    <a:pt x="822" y="292"/>
                  </a:lnTo>
                  <a:lnTo>
                    <a:pt x="826" y="283"/>
                  </a:lnTo>
                  <a:lnTo>
                    <a:pt x="847" y="283"/>
                  </a:lnTo>
                  <a:lnTo>
                    <a:pt x="851" y="296"/>
                  </a:lnTo>
                  <a:lnTo>
                    <a:pt x="862" y="298"/>
                  </a:lnTo>
                  <a:lnTo>
                    <a:pt x="864" y="290"/>
                  </a:lnTo>
                  <a:lnTo>
                    <a:pt x="877" y="300"/>
                  </a:lnTo>
                  <a:lnTo>
                    <a:pt x="869" y="283"/>
                  </a:lnTo>
                  <a:lnTo>
                    <a:pt x="871" y="275"/>
                  </a:lnTo>
                  <a:lnTo>
                    <a:pt x="885" y="290"/>
                  </a:lnTo>
                  <a:lnTo>
                    <a:pt x="898" y="281"/>
                  </a:lnTo>
                  <a:lnTo>
                    <a:pt x="922" y="251"/>
                  </a:lnTo>
                  <a:lnTo>
                    <a:pt x="922" y="239"/>
                  </a:lnTo>
                  <a:lnTo>
                    <a:pt x="907" y="219"/>
                  </a:lnTo>
                  <a:lnTo>
                    <a:pt x="909" y="204"/>
                  </a:lnTo>
                  <a:lnTo>
                    <a:pt x="903" y="207"/>
                  </a:lnTo>
                  <a:lnTo>
                    <a:pt x="903" y="198"/>
                  </a:lnTo>
                  <a:lnTo>
                    <a:pt x="898" y="190"/>
                  </a:lnTo>
                  <a:lnTo>
                    <a:pt x="907" y="189"/>
                  </a:lnTo>
                  <a:lnTo>
                    <a:pt x="911" y="194"/>
                  </a:lnTo>
                  <a:lnTo>
                    <a:pt x="920" y="185"/>
                  </a:lnTo>
                  <a:lnTo>
                    <a:pt x="922" y="174"/>
                  </a:lnTo>
                  <a:lnTo>
                    <a:pt x="909" y="172"/>
                  </a:lnTo>
                  <a:lnTo>
                    <a:pt x="922" y="158"/>
                  </a:lnTo>
                  <a:lnTo>
                    <a:pt x="903" y="153"/>
                  </a:lnTo>
                  <a:lnTo>
                    <a:pt x="896" y="142"/>
                  </a:lnTo>
                  <a:lnTo>
                    <a:pt x="900" y="138"/>
                  </a:lnTo>
                  <a:lnTo>
                    <a:pt x="896" y="128"/>
                  </a:lnTo>
                  <a:lnTo>
                    <a:pt x="845" y="123"/>
                  </a:lnTo>
                  <a:lnTo>
                    <a:pt x="845" y="149"/>
                  </a:lnTo>
                  <a:lnTo>
                    <a:pt x="858" y="162"/>
                  </a:lnTo>
                  <a:lnTo>
                    <a:pt x="851" y="172"/>
                  </a:lnTo>
                  <a:lnTo>
                    <a:pt x="858" y="175"/>
                  </a:lnTo>
                  <a:lnTo>
                    <a:pt x="839" y="181"/>
                  </a:lnTo>
                  <a:lnTo>
                    <a:pt x="837" y="198"/>
                  </a:lnTo>
                  <a:lnTo>
                    <a:pt x="824" y="228"/>
                  </a:lnTo>
                  <a:lnTo>
                    <a:pt x="824" y="243"/>
                  </a:lnTo>
                  <a:lnTo>
                    <a:pt x="809" y="251"/>
                  </a:lnTo>
                  <a:lnTo>
                    <a:pt x="790" y="217"/>
                  </a:lnTo>
                  <a:lnTo>
                    <a:pt x="792" y="194"/>
                  </a:lnTo>
                  <a:lnTo>
                    <a:pt x="794" y="200"/>
                  </a:lnTo>
                  <a:lnTo>
                    <a:pt x="800" y="200"/>
                  </a:lnTo>
                  <a:lnTo>
                    <a:pt x="792" y="170"/>
                  </a:lnTo>
                  <a:lnTo>
                    <a:pt x="777" y="151"/>
                  </a:lnTo>
                  <a:lnTo>
                    <a:pt x="770" y="151"/>
                  </a:lnTo>
                  <a:lnTo>
                    <a:pt x="764" y="162"/>
                  </a:lnTo>
                  <a:lnTo>
                    <a:pt x="764" y="179"/>
                  </a:lnTo>
                  <a:lnTo>
                    <a:pt x="755" y="200"/>
                  </a:lnTo>
                  <a:lnTo>
                    <a:pt x="751" y="189"/>
                  </a:lnTo>
                  <a:lnTo>
                    <a:pt x="753" y="174"/>
                  </a:lnTo>
                  <a:lnTo>
                    <a:pt x="736" y="145"/>
                  </a:lnTo>
                  <a:lnTo>
                    <a:pt x="743" y="147"/>
                  </a:lnTo>
                  <a:lnTo>
                    <a:pt x="745" y="138"/>
                  </a:lnTo>
                  <a:lnTo>
                    <a:pt x="710" y="128"/>
                  </a:lnTo>
                  <a:lnTo>
                    <a:pt x="725" y="113"/>
                  </a:lnTo>
                  <a:lnTo>
                    <a:pt x="717" y="102"/>
                  </a:lnTo>
                  <a:lnTo>
                    <a:pt x="732" y="104"/>
                  </a:lnTo>
                  <a:lnTo>
                    <a:pt x="706" y="66"/>
                  </a:lnTo>
                  <a:lnTo>
                    <a:pt x="704" y="38"/>
                  </a:lnTo>
                  <a:lnTo>
                    <a:pt x="693" y="25"/>
                  </a:lnTo>
                  <a:lnTo>
                    <a:pt x="691" y="12"/>
                  </a:lnTo>
                  <a:lnTo>
                    <a:pt x="679" y="15"/>
                  </a:lnTo>
                  <a:lnTo>
                    <a:pt x="676" y="10"/>
                  </a:lnTo>
                  <a:lnTo>
                    <a:pt x="678" y="2"/>
                  </a:lnTo>
                  <a:lnTo>
                    <a:pt x="668" y="0"/>
                  </a:lnTo>
                  <a:lnTo>
                    <a:pt x="653" y="21"/>
                  </a:lnTo>
                  <a:lnTo>
                    <a:pt x="659" y="29"/>
                  </a:lnTo>
                  <a:lnTo>
                    <a:pt x="657" y="40"/>
                  </a:lnTo>
                  <a:lnTo>
                    <a:pt x="651" y="34"/>
                  </a:lnTo>
                  <a:lnTo>
                    <a:pt x="644" y="40"/>
                  </a:lnTo>
                  <a:lnTo>
                    <a:pt x="642" y="66"/>
                  </a:lnTo>
                  <a:lnTo>
                    <a:pt x="649" y="76"/>
                  </a:lnTo>
                  <a:lnTo>
                    <a:pt x="638" y="91"/>
                  </a:lnTo>
                  <a:lnTo>
                    <a:pt x="638" y="106"/>
                  </a:lnTo>
                  <a:lnTo>
                    <a:pt x="679" y="142"/>
                  </a:lnTo>
                  <a:lnTo>
                    <a:pt x="691" y="138"/>
                  </a:lnTo>
                  <a:lnTo>
                    <a:pt x="693" y="151"/>
                  </a:lnTo>
                  <a:lnTo>
                    <a:pt x="689" y="153"/>
                  </a:lnTo>
                  <a:lnTo>
                    <a:pt x="691" y="142"/>
                  </a:lnTo>
                  <a:lnTo>
                    <a:pt x="683" y="145"/>
                  </a:lnTo>
                  <a:lnTo>
                    <a:pt x="674" y="177"/>
                  </a:lnTo>
                  <a:lnTo>
                    <a:pt x="685" y="175"/>
                  </a:lnTo>
                  <a:lnTo>
                    <a:pt x="689" y="170"/>
                  </a:lnTo>
                  <a:lnTo>
                    <a:pt x="685" y="172"/>
                  </a:lnTo>
                  <a:lnTo>
                    <a:pt x="687" y="162"/>
                  </a:lnTo>
                  <a:lnTo>
                    <a:pt x="695" y="185"/>
                  </a:lnTo>
                  <a:lnTo>
                    <a:pt x="674" y="211"/>
                  </a:lnTo>
                  <a:lnTo>
                    <a:pt x="657" y="209"/>
                  </a:lnTo>
                  <a:lnTo>
                    <a:pt x="659" y="215"/>
                  </a:lnTo>
                  <a:lnTo>
                    <a:pt x="657" y="226"/>
                  </a:lnTo>
                  <a:lnTo>
                    <a:pt x="663" y="236"/>
                  </a:lnTo>
                  <a:lnTo>
                    <a:pt x="663" y="251"/>
                  </a:lnTo>
                  <a:lnTo>
                    <a:pt x="657" y="247"/>
                  </a:lnTo>
                  <a:lnTo>
                    <a:pt x="659" y="243"/>
                  </a:lnTo>
                  <a:lnTo>
                    <a:pt x="649" y="247"/>
                  </a:lnTo>
                  <a:lnTo>
                    <a:pt x="649" y="239"/>
                  </a:lnTo>
                  <a:lnTo>
                    <a:pt x="642" y="236"/>
                  </a:lnTo>
                  <a:lnTo>
                    <a:pt x="649" y="230"/>
                  </a:lnTo>
                  <a:lnTo>
                    <a:pt x="648" y="226"/>
                  </a:lnTo>
                  <a:lnTo>
                    <a:pt x="649" y="202"/>
                  </a:lnTo>
                  <a:lnTo>
                    <a:pt x="638" y="213"/>
                  </a:lnTo>
                  <a:lnTo>
                    <a:pt x="640" y="198"/>
                  </a:lnTo>
                  <a:lnTo>
                    <a:pt x="632" y="200"/>
                  </a:lnTo>
                  <a:lnTo>
                    <a:pt x="625" y="189"/>
                  </a:lnTo>
                  <a:lnTo>
                    <a:pt x="600" y="194"/>
                  </a:lnTo>
                  <a:lnTo>
                    <a:pt x="612" y="221"/>
                  </a:lnTo>
                  <a:lnTo>
                    <a:pt x="629" y="217"/>
                  </a:lnTo>
                  <a:lnTo>
                    <a:pt x="629" y="228"/>
                  </a:lnTo>
                  <a:lnTo>
                    <a:pt x="625" y="232"/>
                  </a:lnTo>
                  <a:lnTo>
                    <a:pt x="610" y="226"/>
                  </a:lnTo>
                  <a:lnTo>
                    <a:pt x="602" y="209"/>
                  </a:lnTo>
                  <a:lnTo>
                    <a:pt x="599" y="213"/>
                  </a:lnTo>
                  <a:lnTo>
                    <a:pt x="606" y="226"/>
                  </a:lnTo>
                  <a:lnTo>
                    <a:pt x="569" y="221"/>
                  </a:lnTo>
                  <a:lnTo>
                    <a:pt x="533" y="228"/>
                  </a:lnTo>
                  <a:lnTo>
                    <a:pt x="514" y="207"/>
                  </a:lnTo>
                  <a:lnTo>
                    <a:pt x="488" y="207"/>
                  </a:lnTo>
                  <a:lnTo>
                    <a:pt x="488" y="202"/>
                  </a:lnTo>
                  <a:lnTo>
                    <a:pt x="471" y="190"/>
                  </a:lnTo>
                  <a:lnTo>
                    <a:pt x="474" y="189"/>
                  </a:lnTo>
                  <a:lnTo>
                    <a:pt x="469" y="179"/>
                  </a:lnTo>
                  <a:lnTo>
                    <a:pt x="473" y="175"/>
                  </a:lnTo>
                  <a:lnTo>
                    <a:pt x="459" y="164"/>
                  </a:lnTo>
                  <a:lnTo>
                    <a:pt x="422" y="181"/>
                  </a:lnTo>
                  <a:lnTo>
                    <a:pt x="412" y="194"/>
                  </a:lnTo>
                  <a:lnTo>
                    <a:pt x="427" y="207"/>
                  </a:lnTo>
                  <a:lnTo>
                    <a:pt x="435" y="204"/>
                  </a:lnTo>
                  <a:lnTo>
                    <a:pt x="429" y="198"/>
                  </a:lnTo>
                  <a:lnTo>
                    <a:pt x="435" y="194"/>
                  </a:lnTo>
                  <a:lnTo>
                    <a:pt x="450" y="200"/>
                  </a:lnTo>
                  <a:lnTo>
                    <a:pt x="452" y="190"/>
                  </a:lnTo>
                  <a:lnTo>
                    <a:pt x="450" y="189"/>
                  </a:lnTo>
                  <a:lnTo>
                    <a:pt x="454" y="189"/>
                  </a:lnTo>
                  <a:lnTo>
                    <a:pt x="452" y="185"/>
                  </a:lnTo>
                  <a:lnTo>
                    <a:pt x="465" y="179"/>
                  </a:lnTo>
                  <a:lnTo>
                    <a:pt x="456" y="202"/>
                  </a:lnTo>
                  <a:lnTo>
                    <a:pt x="435" y="209"/>
                  </a:lnTo>
                  <a:lnTo>
                    <a:pt x="431" y="215"/>
                  </a:lnTo>
                  <a:lnTo>
                    <a:pt x="435" y="217"/>
                  </a:lnTo>
                  <a:lnTo>
                    <a:pt x="426" y="226"/>
                  </a:lnTo>
                  <a:lnTo>
                    <a:pt x="441" y="254"/>
                  </a:lnTo>
                  <a:lnTo>
                    <a:pt x="439" y="256"/>
                  </a:lnTo>
                  <a:lnTo>
                    <a:pt x="441" y="264"/>
                  </a:lnTo>
                  <a:lnTo>
                    <a:pt x="431" y="266"/>
                  </a:lnTo>
                  <a:lnTo>
                    <a:pt x="431" y="273"/>
                  </a:lnTo>
                  <a:lnTo>
                    <a:pt x="420" y="256"/>
                  </a:lnTo>
                  <a:lnTo>
                    <a:pt x="431" y="254"/>
                  </a:lnTo>
                  <a:lnTo>
                    <a:pt x="427" y="245"/>
                  </a:lnTo>
                  <a:lnTo>
                    <a:pt x="416" y="241"/>
                  </a:lnTo>
                  <a:lnTo>
                    <a:pt x="416" y="230"/>
                  </a:lnTo>
                  <a:lnTo>
                    <a:pt x="412" y="241"/>
                  </a:lnTo>
                  <a:lnTo>
                    <a:pt x="410" y="226"/>
                  </a:lnTo>
                  <a:lnTo>
                    <a:pt x="395" y="226"/>
                  </a:lnTo>
                  <a:lnTo>
                    <a:pt x="390" y="211"/>
                  </a:lnTo>
                  <a:lnTo>
                    <a:pt x="356" y="228"/>
                  </a:lnTo>
                  <a:lnTo>
                    <a:pt x="303" y="226"/>
                  </a:lnTo>
                  <a:lnTo>
                    <a:pt x="286" y="217"/>
                  </a:lnTo>
                  <a:lnTo>
                    <a:pt x="292" y="213"/>
                  </a:lnTo>
                  <a:lnTo>
                    <a:pt x="292" y="204"/>
                  </a:lnTo>
                  <a:lnTo>
                    <a:pt x="303" y="202"/>
                  </a:lnTo>
                  <a:lnTo>
                    <a:pt x="298" y="200"/>
                  </a:lnTo>
                  <a:lnTo>
                    <a:pt x="316" y="200"/>
                  </a:lnTo>
                  <a:lnTo>
                    <a:pt x="313" y="187"/>
                  </a:lnTo>
                  <a:lnTo>
                    <a:pt x="294" y="166"/>
                  </a:lnTo>
                  <a:lnTo>
                    <a:pt x="275" y="164"/>
                  </a:lnTo>
                  <a:lnTo>
                    <a:pt x="281" y="174"/>
                  </a:lnTo>
                  <a:lnTo>
                    <a:pt x="262" y="168"/>
                  </a:lnTo>
                  <a:lnTo>
                    <a:pt x="204" y="143"/>
                  </a:lnTo>
                  <a:lnTo>
                    <a:pt x="173" y="123"/>
                  </a:lnTo>
                  <a:lnTo>
                    <a:pt x="149" y="123"/>
                  </a:lnTo>
                  <a:lnTo>
                    <a:pt x="141" y="143"/>
                  </a:lnTo>
                  <a:lnTo>
                    <a:pt x="123" y="145"/>
                  </a:lnTo>
                  <a:lnTo>
                    <a:pt x="130" y="127"/>
                  </a:lnTo>
                  <a:lnTo>
                    <a:pt x="123" y="125"/>
                  </a:lnTo>
                  <a:lnTo>
                    <a:pt x="123" y="104"/>
                  </a:lnTo>
                  <a:lnTo>
                    <a:pt x="119" y="104"/>
                  </a:lnTo>
                  <a:lnTo>
                    <a:pt x="121" y="110"/>
                  </a:lnTo>
                  <a:lnTo>
                    <a:pt x="119" y="113"/>
                  </a:lnTo>
                  <a:lnTo>
                    <a:pt x="117" y="111"/>
                  </a:lnTo>
                  <a:lnTo>
                    <a:pt x="104" y="132"/>
                  </a:lnTo>
                  <a:lnTo>
                    <a:pt x="110" y="136"/>
                  </a:lnTo>
                  <a:lnTo>
                    <a:pt x="100" y="142"/>
                  </a:lnTo>
                  <a:lnTo>
                    <a:pt x="94" y="143"/>
                  </a:lnTo>
                  <a:lnTo>
                    <a:pt x="81" y="127"/>
                  </a:lnTo>
                  <a:lnTo>
                    <a:pt x="70" y="95"/>
                  </a:lnTo>
                  <a:lnTo>
                    <a:pt x="57" y="81"/>
                  </a:lnTo>
                  <a:lnTo>
                    <a:pt x="53" y="89"/>
                  </a:lnTo>
                  <a:lnTo>
                    <a:pt x="62" y="98"/>
                  </a:lnTo>
                  <a:lnTo>
                    <a:pt x="36" y="127"/>
                  </a:lnTo>
                  <a:lnTo>
                    <a:pt x="42" y="113"/>
                  </a:lnTo>
                  <a:lnTo>
                    <a:pt x="14" y="128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53"/>
                  </a:lnTo>
                  <a:lnTo>
                    <a:pt x="14" y="128"/>
                  </a:lnTo>
                  <a:lnTo>
                    <a:pt x="42" y="113"/>
                  </a:lnTo>
                  <a:lnTo>
                    <a:pt x="36" y="127"/>
                  </a:lnTo>
                  <a:lnTo>
                    <a:pt x="62" y="98"/>
                  </a:lnTo>
                  <a:lnTo>
                    <a:pt x="53" y="89"/>
                  </a:lnTo>
                  <a:lnTo>
                    <a:pt x="57" y="81"/>
                  </a:lnTo>
                  <a:lnTo>
                    <a:pt x="70" y="95"/>
                  </a:lnTo>
                  <a:lnTo>
                    <a:pt x="81" y="127"/>
                  </a:lnTo>
                  <a:lnTo>
                    <a:pt x="94" y="143"/>
                  </a:lnTo>
                  <a:lnTo>
                    <a:pt x="100" y="142"/>
                  </a:lnTo>
                  <a:lnTo>
                    <a:pt x="110" y="136"/>
                  </a:lnTo>
                  <a:lnTo>
                    <a:pt x="104" y="132"/>
                  </a:lnTo>
                  <a:lnTo>
                    <a:pt x="117" y="111"/>
                  </a:lnTo>
                  <a:lnTo>
                    <a:pt x="119" y="113"/>
                  </a:lnTo>
                  <a:lnTo>
                    <a:pt x="121" y="11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25"/>
                  </a:lnTo>
                  <a:lnTo>
                    <a:pt x="130" y="127"/>
                  </a:lnTo>
                  <a:lnTo>
                    <a:pt x="123" y="145"/>
                  </a:lnTo>
                  <a:lnTo>
                    <a:pt x="141" y="143"/>
                  </a:lnTo>
                  <a:lnTo>
                    <a:pt x="149" y="123"/>
                  </a:lnTo>
                  <a:lnTo>
                    <a:pt x="173" y="123"/>
                  </a:lnTo>
                  <a:lnTo>
                    <a:pt x="204" y="143"/>
                  </a:lnTo>
                  <a:lnTo>
                    <a:pt x="262" y="168"/>
                  </a:lnTo>
                  <a:lnTo>
                    <a:pt x="281" y="174"/>
                  </a:lnTo>
                  <a:lnTo>
                    <a:pt x="275" y="164"/>
                  </a:lnTo>
                  <a:lnTo>
                    <a:pt x="294" y="166"/>
                  </a:lnTo>
                  <a:lnTo>
                    <a:pt x="313" y="187"/>
                  </a:lnTo>
                  <a:lnTo>
                    <a:pt x="316" y="200"/>
                  </a:lnTo>
                  <a:lnTo>
                    <a:pt x="298" y="200"/>
                  </a:lnTo>
                  <a:lnTo>
                    <a:pt x="303" y="202"/>
                  </a:lnTo>
                  <a:lnTo>
                    <a:pt x="292" y="204"/>
                  </a:lnTo>
                  <a:lnTo>
                    <a:pt x="292" y="213"/>
                  </a:lnTo>
                  <a:lnTo>
                    <a:pt x="286" y="217"/>
                  </a:lnTo>
                  <a:lnTo>
                    <a:pt x="303" y="226"/>
                  </a:lnTo>
                  <a:lnTo>
                    <a:pt x="356" y="228"/>
                  </a:lnTo>
                  <a:lnTo>
                    <a:pt x="390" y="211"/>
                  </a:lnTo>
                  <a:lnTo>
                    <a:pt x="395" y="226"/>
                  </a:lnTo>
                  <a:lnTo>
                    <a:pt x="410" y="226"/>
                  </a:lnTo>
                  <a:lnTo>
                    <a:pt x="412" y="241"/>
                  </a:lnTo>
                  <a:lnTo>
                    <a:pt x="416" y="230"/>
                  </a:lnTo>
                  <a:lnTo>
                    <a:pt x="416" y="241"/>
                  </a:lnTo>
                  <a:lnTo>
                    <a:pt x="427" y="245"/>
                  </a:lnTo>
                  <a:lnTo>
                    <a:pt x="431" y="254"/>
                  </a:lnTo>
                  <a:lnTo>
                    <a:pt x="420" y="256"/>
                  </a:lnTo>
                  <a:lnTo>
                    <a:pt x="431" y="273"/>
                  </a:lnTo>
                  <a:lnTo>
                    <a:pt x="431" y="266"/>
                  </a:lnTo>
                  <a:lnTo>
                    <a:pt x="441" y="264"/>
                  </a:lnTo>
                  <a:lnTo>
                    <a:pt x="439" y="256"/>
                  </a:lnTo>
                  <a:lnTo>
                    <a:pt x="441" y="254"/>
                  </a:lnTo>
                  <a:lnTo>
                    <a:pt x="426" y="226"/>
                  </a:lnTo>
                  <a:lnTo>
                    <a:pt x="435" y="217"/>
                  </a:lnTo>
                  <a:lnTo>
                    <a:pt x="431" y="215"/>
                  </a:lnTo>
                  <a:lnTo>
                    <a:pt x="435" y="209"/>
                  </a:lnTo>
                  <a:lnTo>
                    <a:pt x="456" y="202"/>
                  </a:lnTo>
                  <a:lnTo>
                    <a:pt x="465" y="179"/>
                  </a:lnTo>
                  <a:lnTo>
                    <a:pt x="452" y="185"/>
                  </a:lnTo>
                  <a:lnTo>
                    <a:pt x="454" y="189"/>
                  </a:lnTo>
                  <a:lnTo>
                    <a:pt x="450" y="189"/>
                  </a:lnTo>
                  <a:lnTo>
                    <a:pt x="452" y="190"/>
                  </a:lnTo>
                  <a:lnTo>
                    <a:pt x="450" y="200"/>
                  </a:lnTo>
                  <a:lnTo>
                    <a:pt x="435" y="194"/>
                  </a:lnTo>
                  <a:lnTo>
                    <a:pt x="429" y="198"/>
                  </a:lnTo>
                  <a:lnTo>
                    <a:pt x="435" y="204"/>
                  </a:lnTo>
                  <a:lnTo>
                    <a:pt x="427" y="207"/>
                  </a:lnTo>
                  <a:lnTo>
                    <a:pt x="412" y="194"/>
                  </a:lnTo>
                  <a:lnTo>
                    <a:pt x="422" y="181"/>
                  </a:lnTo>
                  <a:lnTo>
                    <a:pt x="459" y="164"/>
                  </a:lnTo>
                  <a:lnTo>
                    <a:pt x="473" y="175"/>
                  </a:lnTo>
                  <a:lnTo>
                    <a:pt x="469" y="179"/>
                  </a:lnTo>
                  <a:lnTo>
                    <a:pt x="474" y="189"/>
                  </a:lnTo>
                  <a:lnTo>
                    <a:pt x="471" y="190"/>
                  </a:lnTo>
                  <a:lnTo>
                    <a:pt x="488" y="202"/>
                  </a:lnTo>
                  <a:lnTo>
                    <a:pt x="488" y="207"/>
                  </a:lnTo>
                  <a:lnTo>
                    <a:pt x="514" y="207"/>
                  </a:lnTo>
                  <a:lnTo>
                    <a:pt x="533" y="228"/>
                  </a:lnTo>
                  <a:lnTo>
                    <a:pt x="569" y="221"/>
                  </a:lnTo>
                  <a:lnTo>
                    <a:pt x="606" y="226"/>
                  </a:lnTo>
                  <a:lnTo>
                    <a:pt x="599" y="213"/>
                  </a:lnTo>
                  <a:lnTo>
                    <a:pt x="602" y="209"/>
                  </a:lnTo>
                  <a:lnTo>
                    <a:pt x="610" y="226"/>
                  </a:lnTo>
                  <a:lnTo>
                    <a:pt x="625" y="232"/>
                  </a:lnTo>
                  <a:lnTo>
                    <a:pt x="629" y="228"/>
                  </a:lnTo>
                  <a:lnTo>
                    <a:pt x="629" y="217"/>
                  </a:lnTo>
                  <a:lnTo>
                    <a:pt x="612" y="221"/>
                  </a:lnTo>
                  <a:lnTo>
                    <a:pt x="600" y="194"/>
                  </a:lnTo>
                  <a:lnTo>
                    <a:pt x="625" y="189"/>
                  </a:lnTo>
                  <a:lnTo>
                    <a:pt x="632" y="200"/>
                  </a:lnTo>
                  <a:lnTo>
                    <a:pt x="640" y="198"/>
                  </a:lnTo>
                  <a:lnTo>
                    <a:pt x="638" y="213"/>
                  </a:lnTo>
                  <a:lnTo>
                    <a:pt x="649" y="202"/>
                  </a:lnTo>
                  <a:lnTo>
                    <a:pt x="648" y="226"/>
                  </a:lnTo>
                  <a:lnTo>
                    <a:pt x="649" y="230"/>
                  </a:lnTo>
                  <a:lnTo>
                    <a:pt x="642" y="236"/>
                  </a:lnTo>
                  <a:lnTo>
                    <a:pt x="649" y="239"/>
                  </a:lnTo>
                  <a:lnTo>
                    <a:pt x="649" y="247"/>
                  </a:lnTo>
                  <a:lnTo>
                    <a:pt x="659" y="243"/>
                  </a:lnTo>
                  <a:lnTo>
                    <a:pt x="657" y="247"/>
                  </a:lnTo>
                  <a:lnTo>
                    <a:pt x="663" y="251"/>
                  </a:lnTo>
                  <a:lnTo>
                    <a:pt x="663" y="236"/>
                  </a:lnTo>
                  <a:lnTo>
                    <a:pt x="657" y="226"/>
                  </a:lnTo>
                  <a:lnTo>
                    <a:pt x="659" y="215"/>
                  </a:lnTo>
                  <a:lnTo>
                    <a:pt x="657" y="209"/>
                  </a:lnTo>
                  <a:lnTo>
                    <a:pt x="674" y="211"/>
                  </a:lnTo>
                  <a:lnTo>
                    <a:pt x="695" y="185"/>
                  </a:lnTo>
                  <a:lnTo>
                    <a:pt x="687" y="162"/>
                  </a:lnTo>
                  <a:lnTo>
                    <a:pt x="685" y="172"/>
                  </a:lnTo>
                  <a:lnTo>
                    <a:pt x="689" y="170"/>
                  </a:lnTo>
                  <a:lnTo>
                    <a:pt x="685" y="175"/>
                  </a:lnTo>
                  <a:lnTo>
                    <a:pt x="674" y="177"/>
                  </a:lnTo>
                  <a:lnTo>
                    <a:pt x="683" y="145"/>
                  </a:lnTo>
                  <a:lnTo>
                    <a:pt x="691" y="142"/>
                  </a:lnTo>
                  <a:lnTo>
                    <a:pt x="689" y="153"/>
                  </a:lnTo>
                  <a:lnTo>
                    <a:pt x="693" y="151"/>
                  </a:lnTo>
                  <a:lnTo>
                    <a:pt x="691" y="138"/>
                  </a:lnTo>
                  <a:lnTo>
                    <a:pt x="679" y="142"/>
                  </a:lnTo>
                  <a:lnTo>
                    <a:pt x="638" y="106"/>
                  </a:lnTo>
                  <a:lnTo>
                    <a:pt x="638" y="91"/>
                  </a:lnTo>
                  <a:lnTo>
                    <a:pt x="649" y="76"/>
                  </a:lnTo>
                  <a:lnTo>
                    <a:pt x="642" y="66"/>
                  </a:lnTo>
                  <a:lnTo>
                    <a:pt x="644" y="40"/>
                  </a:lnTo>
                  <a:lnTo>
                    <a:pt x="651" y="34"/>
                  </a:lnTo>
                  <a:lnTo>
                    <a:pt x="657" y="40"/>
                  </a:lnTo>
                  <a:lnTo>
                    <a:pt x="659" y="29"/>
                  </a:lnTo>
                  <a:lnTo>
                    <a:pt x="653" y="21"/>
                  </a:lnTo>
                  <a:lnTo>
                    <a:pt x="668" y="0"/>
                  </a:lnTo>
                  <a:lnTo>
                    <a:pt x="678" y="2"/>
                  </a:lnTo>
                  <a:lnTo>
                    <a:pt x="676" y="10"/>
                  </a:lnTo>
                  <a:lnTo>
                    <a:pt x="679" y="15"/>
                  </a:lnTo>
                  <a:lnTo>
                    <a:pt x="691" y="12"/>
                  </a:lnTo>
                  <a:lnTo>
                    <a:pt x="693" y="25"/>
                  </a:lnTo>
                  <a:lnTo>
                    <a:pt x="704" y="38"/>
                  </a:lnTo>
                  <a:lnTo>
                    <a:pt x="706" y="66"/>
                  </a:lnTo>
                  <a:lnTo>
                    <a:pt x="732" y="104"/>
                  </a:lnTo>
                  <a:lnTo>
                    <a:pt x="717" y="102"/>
                  </a:lnTo>
                  <a:lnTo>
                    <a:pt x="725" y="113"/>
                  </a:lnTo>
                  <a:lnTo>
                    <a:pt x="710" y="128"/>
                  </a:lnTo>
                  <a:lnTo>
                    <a:pt x="745" y="138"/>
                  </a:lnTo>
                  <a:lnTo>
                    <a:pt x="743" y="147"/>
                  </a:lnTo>
                  <a:lnTo>
                    <a:pt x="736" y="145"/>
                  </a:lnTo>
                  <a:lnTo>
                    <a:pt x="753" y="174"/>
                  </a:lnTo>
                  <a:lnTo>
                    <a:pt x="751" y="189"/>
                  </a:lnTo>
                  <a:lnTo>
                    <a:pt x="755" y="200"/>
                  </a:lnTo>
                  <a:lnTo>
                    <a:pt x="764" y="179"/>
                  </a:lnTo>
                  <a:lnTo>
                    <a:pt x="764" y="162"/>
                  </a:lnTo>
                  <a:lnTo>
                    <a:pt x="770" y="151"/>
                  </a:lnTo>
                  <a:lnTo>
                    <a:pt x="777" y="151"/>
                  </a:lnTo>
                  <a:lnTo>
                    <a:pt x="792" y="170"/>
                  </a:lnTo>
                  <a:lnTo>
                    <a:pt x="800" y="200"/>
                  </a:lnTo>
                  <a:lnTo>
                    <a:pt x="794" y="200"/>
                  </a:lnTo>
                  <a:lnTo>
                    <a:pt x="792" y="194"/>
                  </a:lnTo>
                  <a:lnTo>
                    <a:pt x="790" y="217"/>
                  </a:lnTo>
                  <a:lnTo>
                    <a:pt x="809" y="251"/>
                  </a:lnTo>
                  <a:lnTo>
                    <a:pt x="824" y="243"/>
                  </a:lnTo>
                  <a:lnTo>
                    <a:pt x="824" y="228"/>
                  </a:lnTo>
                  <a:lnTo>
                    <a:pt x="837" y="198"/>
                  </a:lnTo>
                  <a:lnTo>
                    <a:pt x="839" y="181"/>
                  </a:lnTo>
                  <a:lnTo>
                    <a:pt x="858" y="175"/>
                  </a:lnTo>
                  <a:lnTo>
                    <a:pt x="851" y="172"/>
                  </a:lnTo>
                  <a:lnTo>
                    <a:pt x="858" y="162"/>
                  </a:lnTo>
                  <a:lnTo>
                    <a:pt x="845" y="149"/>
                  </a:lnTo>
                  <a:lnTo>
                    <a:pt x="845" y="123"/>
                  </a:lnTo>
                  <a:lnTo>
                    <a:pt x="896" y="128"/>
                  </a:lnTo>
                  <a:lnTo>
                    <a:pt x="900" y="138"/>
                  </a:lnTo>
                  <a:lnTo>
                    <a:pt x="896" y="142"/>
                  </a:lnTo>
                  <a:lnTo>
                    <a:pt x="903" y="153"/>
                  </a:lnTo>
                  <a:lnTo>
                    <a:pt x="922" y="158"/>
                  </a:lnTo>
                  <a:lnTo>
                    <a:pt x="909" y="172"/>
                  </a:lnTo>
                  <a:lnTo>
                    <a:pt x="922" y="174"/>
                  </a:lnTo>
                  <a:lnTo>
                    <a:pt x="920" y="185"/>
                  </a:lnTo>
                  <a:lnTo>
                    <a:pt x="911" y="194"/>
                  </a:lnTo>
                  <a:lnTo>
                    <a:pt x="907" y="189"/>
                  </a:lnTo>
                  <a:lnTo>
                    <a:pt x="898" y="190"/>
                  </a:lnTo>
                  <a:lnTo>
                    <a:pt x="903" y="198"/>
                  </a:lnTo>
                  <a:lnTo>
                    <a:pt x="903" y="207"/>
                  </a:lnTo>
                  <a:lnTo>
                    <a:pt x="909" y="204"/>
                  </a:lnTo>
                  <a:lnTo>
                    <a:pt x="907" y="219"/>
                  </a:lnTo>
                  <a:lnTo>
                    <a:pt x="922" y="239"/>
                  </a:lnTo>
                  <a:lnTo>
                    <a:pt x="922" y="251"/>
                  </a:lnTo>
                  <a:lnTo>
                    <a:pt x="898" y="281"/>
                  </a:lnTo>
                  <a:lnTo>
                    <a:pt x="885" y="290"/>
                  </a:lnTo>
                  <a:lnTo>
                    <a:pt x="871" y="275"/>
                  </a:lnTo>
                  <a:lnTo>
                    <a:pt x="869" y="283"/>
                  </a:lnTo>
                  <a:lnTo>
                    <a:pt x="877" y="300"/>
                  </a:lnTo>
                  <a:lnTo>
                    <a:pt x="864" y="290"/>
                  </a:lnTo>
                  <a:lnTo>
                    <a:pt x="862" y="298"/>
                  </a:lnTo>
                  <a:lnTo>
                    <a:pt x="851" y="296"/>
                  </a:lnTo>
                  <a:lnTo>
                    <a:pt x="847" y="283"/>
                  </a:lnTo>
                  <a:lnTo>
                    <a:pt x="826" y="283"/>
                  </a:lnTo>
                  <a:lnTo>
                    <a:pt x="822" y="292"/>
                  </a:lnTo>
                  <a:lnTo>
                    <a:pt x="834" y="294"/>
                  </a:lnTo>
                  <a:lnTo>
                    <a:pt x="834" y="303"/>
                  </a:lnTo>
                  <a:lnTo>
                    <a:pt x="811" y="335"/>
                  </a:lnTo>
                  <a:lnTo>
                    <a:pt x="798" y="337"/>
                  </a:lnTo>
                  <a:lnTo>
                    <a:pt x="785" y="322"/>
                  </a:lnTo>
                  <a:lnTo>
                    <a:pt x="758" y="313"/>
                  </a:lnTo>
                  <a:lnTo>
                    <a:pt x="757" y="317"/>
                  </a:lnTo>
                  <a:lnTo>
                    <a:pt x="777" y="337"/>
                  </a:lnTo>
                  <a:lnTo>
                    <a:pt x="819" y="343"/>
                  </a:lnTo>
                  <a:lnTo>
                    <a:pt x="796" y="388"/>
                  </a:lnTo>
                  <a:lnTo>
                    <a:pt x="777" y="396"/>
                  </a:lnTo>
                  <a:lnTo>
                    <a:pt x="762" y="390"/>
                  </a:lnTo>
                  <a:lnTo>
                    <a:pt x="764" y="398"/>
                  </a:lnTo>
                  <a:lnTo>
                    <a:pt x="760" y="398"/>
                  </a:lnTo>
                  <a:lnTo>
                    <a:pt x="758" y="409"/>
                  </a:lnTo>
                  <a:lnTo>
                    <a:pt x="749" y="416"/>
                  </a:lnTo>
                  <a:lnTo>
                    <a:pt x="732" y="403"/>
                  </a:lnTo>
                  <a:lnTo>
                    <a:pt x="721" y="405"/>
                  </a:lnTo>
                  <a:lnTo>
                    <a:pt x="698" y="394"/>
                  </a:lnTo>
                  <a:lnTo>
                    <a:pt x="695" y="398"/>
                  </a:lnTo>
                  <a:lnTo>
                    <a:pt x="698" y="403"/>
                  </a:lnTo>
                  <a:lnTo>
                    <a:pt x="700" y="398"/>
                  </a:lnTo>
                  <a:lnTo>
                    <a:pt x="721" y="409"/>
                  </a:lnTo>
                  <a:lnTo>
                    <a:pt x="719" y="414"/>
                  </a:lnTo>
                  <a:lnTo>
                    <a:pt x="728" y="407"/>
                  </a:lnTo>
                  <a:lnTo>
                    <a:pt x="745" y="416"/>
                  </a:lnTo>
                  <a:lnTo>
                    <a:pt x="749" y="437"/>
                  </a:lnTo>
                  <a:lnTo>
                    <a:pt x="734" y="445"/>
                  </a:lnTo>
                  <a:lnTo>
                    <a:pt x="717" y="445"/>
                  </a:lnTo>
                  <a:lnTo>
                    <a:pt x="717" y="452"/>
                  </a:lnTo>
                  <a:lnTo>
                    <a:pt x="725" y="454"/>
                  </a:lnTo>
                  <a:lnTo>
                    <a:pt x="713" y="454"/>
                  </a:lnTo>
                  <a:lnTo>
                    <a:pt x="713" y="475"/>
                  </a:lnTo>
                  <a:lnTo>
                    <a:pt x="706" y="471"/>
                  </a:lnTo>
                  <a:lnTo>
                    <a:pt x="700" y="480"/>
                  </a:lnTo>
                  <a:lnTo>
                    <a:pt x="696" y="480"/>
                  </a:lnTo>
                  <a:lnTo>
                    <a:pt x="698" y="486"/>
                  </a:lnTo>
                  <a:lnTo>
                    <a:pt x="695" y="492"/>
                  </a:lnTo>
                  <a:lnTo>
                    <a:pt x="676" y="501"/>
                  </a:lnTo>
                  <a:lnTo>
                    <a:pt x="683" y="510"/>
                  </a:lnTo>
                  <a:lnTo>
                    <a:pt x="672" y="535"/>
                  </a:lnTo>
                  <a:lnTo>
                    <a:pt x="672" y="582"/>
                  </a:lnTo>
                  <a:lnTo>
                    <a:pt x="670" y="588"/>
                  </a:lnTo>
                  <a:lnTo>
                    <a:pt x="678" y="595"/>
                  </a:lnTo>
                  <a:close/>
                  <a:moveTo>
                    <a:pt x="0" y="134"/>
                  </a:moveTo>
                  <a:lnTo>
                    <a:pt x="2" y="134"/>
                  </a:lnTo>
                  <a:lnTo>
                    <a:pt x="27" y="113"/>
                  </a:lnTo>
                  <a:lnTo>
                    <a:pt x="31" y="108"/>
                  </a:lnTo>
                  <a:lnTo>
                    <a:pt x="27" y="96"/>
                  </a:lnTo>
                  <a:lnTo>
                    <a:pt x="0" y="113"/>
                  </a:lnTo>
                  <a:lnTo>
                    <a:pt x="27" y="96"/>
                  </a:lnTo>
                  <a:lnTo>
                    <a:pt x="31" y="108"/>
                  </a:lnTo>
                  <a:lnTo>
                    <a:pt x="27" y="113"/>
                  </a:lnTo>
                  <a:lnTo>
                    <a:pt x="2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39" name=""/>
            <p:cNvSpPr/>
            <p:nvPr/>
          </p:nvSpPr>
          <p:spPr>
            <a:xfrm>
              <a:off x="460440" y="82440"/>
              <a:ext cx="1479600" cy="955080"/>
            </a:xfrm>
            <a:custGeom>
              <a:avLst/>
              <a:gdLst/>
              <a:ahLst/>
              <a:rect l="l" t="t" r="r" b="b"/>
              <a:pathLst>
                <a:path w="922" h="595">
                  <a:moveTo>
                    <a:pt x="678" y="595"/>
                  </a:moveTo>
                  <a:lnTo>
                    <a:pt x="670" y="588"/>
                  </a:lnTo>
                  <a:lnTo>
                    <a:pt x="672" y="582"/>
                  </a:lnTo>
                  <a:lnTo>
                    <a:pt x="672" y="535"/>
                  </a:lnTo>
                  <a:lnTo>
                    <a:pt x="683" y="510"/>
                  </a:lnTo>
                  <a:lnTo>
                    <a:pt x="676" y="501"/>
                  </a:lnTo>
                  <a:lnTo>
                    <a:pt x="695" y="492"/>
                  </a:lnTo>
                  <a:lnTo>
                    <a:pt x="698" y="486"/>
                  </a:lnTo>
                  <a:lnTo>
                    <a:pt x="696" y="480"/>
                  </a:lnTo>
                  <a:lnTo>
                    <a:pt x="700" y="480"/>
                  </a:lnTo>
                  <a:lnTo>
                    <a:pt x="706" y="471"/>
                  </a:lnTo>
                  <a:lnTo>
                    <a:pt x="713" y="475"/>
                  </a:lnTo>
                  <a:lnTo>
                    <a:pt x="713" y="454"/>
                  </a:lnTo>
                  <a:lnTo>
                    <a:pt x="725" y="454"/>
                  </a:lnTo>
                  <a:lnTo>
                    <a:pt x="717" y="452"/>
                  </a:lnTo>
                  <a:lnTo>
                    <a:pt x="717" y="445"/>
                  </a:lnTo>
                  <a:lnTo>
                    <a:pt x="734" y="445"/>
                  </a:lnTo>
                  <a:lnTo>
                    <a:pt x="749" y="437"/>
                  </a:lnTo>
                  <a:lnTo>
                    <a:pt x="745" y="416"/>
                  </a:lnTo>
                  <a:lnTo>
                    <a:pt x="728" y="407"/>
                  </a:lnTo>
                  <a:lnTo>
                    <a:pt x="719" y="414"/>
                  </a:lnTo>
                  <a:lnTo>
                    <a:pt x="721" y="409"/>
                  </a:lnTo>
                  <a:lnTo>
                    <a:pt x="700" y="398"/>
                  </a:lnTo>
                  <a:lnTo>
                    <a:pt x="698" y="403"/>
                  </a:lnTo>
                  <a:lnTo>
                    <a:pt x="695" y="398"/>
                  </a:lnTo>
                  <a:lnTo>
                    <a:pt x="698" y="394"/>
                  </a:lnTo>
                  <a:lnTo>
                    <a:pt x="721" y="405"/>
                  </a:lnTo>
                  <a:lnTo>
                    <a:pt x="732" y="403"/>
                  </a:lnTo>
                  <a:lnTo>
                    <a:pt x="749" y="416"/>
                  </a:lnTo>
                  <a:lnTo>
                    <a:pt x="758" y="409"/>
                  </a:lnTo>
                  <a:lnTo>
                    <a:pt x="760" y="398"/>
                  </a:lnTo>
                  <a:lnTo>
                    <a:pt x="764" y="398"/>
                  </a:lnTo>
                  <a:lnTo>
                    <a:pt x="762" y="390"/>
                  </a:lnTo>
                  <a:lnTo>
                    <a:pt x="777" y="396"/>
                  </a:lnTo>
                  <a:lnTo>
                    <a:pt x="796" y="388"/>
                  </a:lnTo>
                  <a:lnTo>
                    <a:pt x="819" y="343"/>
                  </a:lnTo>
                  <a:lnTo>
                    <a:pt x="777" y="337"/>
                  </a:lnTo>
                  <a:lnTo>
                    <a:pt x="757" y="317"/>
                  </a:lnTo>
                  <a:lnTo>
                    <a:pt x="758" y="313"/>
                  </a:lnTo>
                  <a:lnTo>
                    <a:pt x="785" y="322"/>
                  </a:lnTo>
                  <a:lnTo>
                    <a:pt x="798" y="337"/>
                  </a:lnTo>
                  <a:lnTo>
                    <a:pt x="811" y="335"/>
                  </a:lnTo>
                  <a:lnTo>
                    <a:pt x="834" y="303"/>
                  </a:lnTo>
                  <a:lnTo>
                    <a:pt x="834" y="294"/>
                  </a:lnTo>
                  <a:lnTo>
                    <a:pt x="822" y="292"/>
                  </a:lnTo>
                  <a:lnTo>
                    <a:pt x="826" y="283"/>
                  </a:lnTo>
                  <a:lnTo>
                    <a:pt x="847" y="283"/>
                  </a:lnTo>
                  <a:lnTo>
                    <a:pt x="851" y="296"/>
                  </a:lnTo>
                  <a:lnTo>
                    <a:pt x="862" y="298"/>
                  </a:lnTo>
                  <a:lnTo>
                    <a:pt x="864" y="290"/>
                  </a:lnTo>
                  <a:lnTo>
                    <a:pt x="877" y="300"/>
                  </a:lnTo>
                  <a:lnTo>
                    <a:pt x="869" y="283"/>
                  </a:lnTo>
                  <a:lnTo>
                    <a:pt x="871" y="275"/>
                  </a:lnTo>
                  <a:lnTo>
                    <a:pt x="885" y="290"/>
                  </a:lnTo>
                  <a:lnTo>
                    <a:pt x="898" y="281"/>
                  </a:lnTo>
                  <a:lnTo>
                    <a:pt x="922" y="251"/>
                  </a:lnTo>
                  <a:lnTo>
                    <a:pt x="922" y="239"/>
                  </a:lnTo>
                  <a:lnTo>
                    <a:pt x="907" y="219"/>
                  </a:lnTo>
                  <a:lnTo>
                    <a:pt x="909" y="204"/>
                  </a:lnTo>
                  <a:lnTo>
                    <a:pt x="903" y="207"/>
                  </a:lnTo>
                  <a:lnTo>
                    <a:pt x="903" y="198"/>
                  </a:lnTo>
                  <a:lnTo>
                    <a:pt x="898" y="190"/>
                  </a:lnTo>
                  <a:lnTo>
                    <a:pt x="907" y="189"/>
                  </a:lnTo>
                  <a:lnTo>
                    <a:pt x="911" y="194"/>
                  </a:lnTo>
                  <a:lnTo>
                    <a:pt x="920" y="185"/>
                  </a:lnTo>
                  <a:lnTo>
                    <a:pt x="922" y="174"/>
                  </a:lnTo>
                  <a:lnTo>
                    <a:pt x="909" y="172"/>
                  </a:lnTo>
                  <a:lnTo>
                    <a:pt x="922" y="158"/>
                  </a:lnTo>
                  <a:lnTo>
                    <a:pt x="903" y="153"/>
                  </a:lnTo>
                  <a:lnTo>
                    <a:pt x="896" y="142"/>
                  </a:lnTo>
                  <a:lnTo>
                    <a:pt x="900" y="138"/>
                  </a:lnTo>
                  <a:lnTo>
                    <a:pt x="896" y="128"/>
                  </a:lnTo>
                  <a:lnTo>
                    <a:pt x="845" y="123"/>
                  </a:lnTo>
                  <a:lnTo>
                    <a:pt x="845" y="149"/>
                  </a:lnTo>
                  <a:lnTo>
                    <a:pt x="858" y="162"/>
                  </a:lnTo>
                  <a:lnTo>
                    <a:pt x="851" y="172"/>
                  </a:lnTo>
                  <a:lnTo>
                    <a:pt x="858" y="175"/>
                  </a:lnTo>
                  <a:lnTo>
                    <a:pt x="839" y="181"/>
                  </a:lnTo>
                  <a:lnTo>
                    <a:pt x="837" y="198"/>
                  </a:lnTo>
                  <a:lnTo>
                    <a:pt x="824" y="228"/>
                  </a:lnTo>
                  <a:lnTo>
                    <a:pt x="824" y="243"/>
                  </a:lnTo>
                  <a:lnTo>
                    <a:pt x="809" y="251"/>
                  </a:lnTo>
                  <a:lnTo>
                    <a:pt x="790" y="217"/>
                  </a:lnTo>
                  <a:lnTo>
                    <a:pt x="792" y="194"/>
                  </a:lnTo>
                  <a:lnTo>
                    <a:pt x="794" y="200"/>
                  </a:lnTo>
                  <a:lnTo>
                    <a:pt x="800" y="200"/>
                  </a:lnTo>
                  <a:lnTo>
                    <a:pt x="792" y="170"/>
                  </a:lnTo>
                  <a:lnTo>
                    <a:pt x="777" y="151"/>
                  </a:lnTo>
                  <a:lnTo>
                    <a:pt x="770" y="151"/>
                  </a:lnTo>
                  <a:lnTo>
                    <a:pt x="764" y="162"/>
                  </a:lnTo>
                  <a:lnTo>
                    <a:pt x="764" y="179"/>
                  </a:lnTo>
                  <a:lnTo>
                    <a:pt x="755" y="200"/>
                  </a:lnTo>
                  <a:lnTo>
                    <a:pt x="751" y="189"/>
                  </a:lnTo>
                  <a:lnTo>
                    <a:pt x="753" y="174"/>
                  </a:lnTo>
                  <a:lnTo>
                    <a:pt x="736" y="145"/>
                  </a:lnTo>
                  <a:lnTo>
                    <a:pt x="743" y="147"/>
                  </a:lnTo>
                  <a:lnTo>
                    <a:pt x="745" y="138"/>
                  </a:lnTo>
                  <a:lnTo>
                    <a:pt x="710" y="128"/>
                  </a:lnTo>
                  <a:lnTo>
                    <a:pt x="725" y="113"/>
                  </a:lnTo>
                  <a:lnTo>
                    <a:pt x="717" y="102"/>
                  </a:lnTo>
                  <a:lnTo>
                    <a:pt x="732" y="104"/>
                  </a:lnTo>
                  <a:lnTo>
                    <a:pt x="706" y="66"/>
                  </a:lnTo>
                  <a:lnTo>
                    <a:pt x="704" y="38"/>
                  </a:lnTo>
                  <a:lnTo>
                    <a:pt x="693" y="25"/>
                  </a:lnTo>
                  <a:lnTo>
                    <a:pt x="691" y="12"/>
                  </a:lnTo>
                  <a:lnTo>
                    <a:pt x="679" y="15"/>
                  </a:lnTo>
                  <a:lnTo>
                    <a:pt x="676" y="10"/>
                  </a:lnTo>
                  <a:lnTo>
                    <a:pt x="678" y="2"/>
                  </a:lnTo>
                  <a:lnTo>
                    <a:pt x="668" y="0"/>
                  </a:lnTo>
                  <a:lnTo>
                    <a:pt x="653" y="21"/>
                  </a:lnTo>
                  <a:lnTo>
                    <a:pt x="659" y="29"/>
                  </a:lnTo>
                  <a:lnTo>
                    <a:pt x="657" y="40"/>
                  </a:lnTo>
                  <a:lnTo>
                    <a:pt x="651" y="34"/>
                  </a:lnTo>
                  <a:lnTo>
                    <a:pt x="644" y="40"/>
                  </a:lnTo>
                  <a:lnTo>
                    <a:pt x="642" y="66"/>
                  </a:lnTo>
                  <a:lnTo>
                    <a:pt x="649" y="76"/>
                  </a:lnTo>
                  <a:lnTo>
                    <a:pt x="638" y="91"/>
                  </a:lnTo>
                  <a:lnTo>
                    <a:pt x="638" y="106"/>
                  </a:lnTo>
                  <a:lnTo>
                    <a:pt x="679" y="142"/>
                  </a:lnTo>
                  <a:lnTo>
                    <a:pt x="691" y="138"/>
                  </a:lnTo>
                  <a:lnTo>
                    <a:pt x="693" y="151"/>
                  </a:lnTo>
                  <a:lnTo>
                    <a:pt x="689" y="153"/>
                  </a:lnTo>
                  <a:lnTo>
                    <a:pt x="691" y="142"/>
                  </a:lnTo>
                  <a:lnTo>
                    <a:pt x="683" y="145"/>
                  </a:lnTo>
                  <a:lnTo>
                    <a:pt x="674" y="177"/>
                  </a:lnTo>
                  <a:lnTo>
                    <a:pt x="685" y="175"/>
                  </a:lnTo>
                  <a:lnTo>
                    <a:pt x="689" y="170"/>
                  </a:lnTo>
                  <a:lnTo>
                    <a:pt x="685" y="172"/>
                  </a:lnTo>
                  <a:lnTo>
                    <a:pt x="687" y="162"/>
                  </a:lnTo>
                  <a:lnTo>
                    <a:pt x="695" y="185"/>
                  </a:lnTo>
                  <a:lnTo>
                    <a:pt x="674" y="211"/>
                  </a:lnTo>
                  <a:lnTo>
                    <a:pt x="657" y="209"/>
                  </a:lnTo>
                  <a:lnTo>
                    <a:pt x="659" y="215"/>
                  </a:lnTo>
                  <a:lnTo>
                    <a:pt x="657" y="226"/>
                  </a:lnTo>
                  <a:lnTo>
                    <a:pt x="663" y="236"/>
                  </a:lnTo>
                  <a:lnTo>
                    <a:pt x="663" y="251"/>
                  </a:lnTo>
                  <a:lnTo>
                    <a:pt x="657" y="247"/>
                  </a:lnTo>
                  <a:lnTo>
                    <a:pt x="659" y="243"/>
                  </a:lnTo>
                  <a:lnTo>
                    <a:pt x="649" y="247"/>
                  </a:lnTo>
                  <a:lnTo>
                    <a:pt x="649" y="239"/>
                  </a:lnTo>
                  <a:lnTo>
                    <a:pt x="642" y="236"/>
                  </a:lnTo>
                  <a:lnTo>
                    <a:pt x="649" y="230"/>
                  </a:lnTo>
                  <a:lnTo>
                    <a:pt x="648" y="226"/>
                  </a:lnTo>
                  <a:lnTo>
                    <a:pt x="649" y="202"/>
                  </a:lnTo>
                  <a:lnTo>
                    <a:pt x="638" y="213"/>
                  </a:lnTo>
                  <a:lnTo>
                    <a:pt x="640" y="198"/>
                  </a:lnTo>
                  <a:lnTo>
                    <a:pt x="632" y="200"/>
                  </a:lnTo>
                  <a:lnTo>
                    <a:pt x="625" y="189"/>
                  </a:lnTo>
                  <a:lnTo>
                    <a:pt x="600" y="194"/>
                  </a:lnTo>
                  <a:lnTo>
                    <a:pt x="612" y="221"/>
                  </a:lnTo>
                  <a:lnTo>
                    <a:pt x="629" y="217"/>
                  </a:lnTo>
                  <a:lnTo>
                    <a:pt x="629" y="228"/>
                  </a:lnTo>
                  <a:lnTo>
                    <a:pt x="625" y="232"/>
                  </a:lnTo>
                  <a:lnTo>
                    <a:pt x="610" y="226"/>
                  </a:lnTo>
                  <a:lnTo>
                    <a:pt x="602" y="209"/>
                  </a:lnTo>
                  <a:lnTo>
                    <a:pt x="599" y="213"/>
                  </a:lnTo>
                  <a:lnTo>
                    <a:pt x="606" y="226"/>
                  </a:lnTo>
                  <a:lnTo>
                    <a:pt x="569" y="221"/>
                  </a:lnTo>
                  <a:lnTo>
                    <a:pt x="533" y="228"/>
                  </a:lnTo>
                  <a:lnTo>
                    <a:pt x="514" y="207"/>
                  </a:lnTo>
                  <a:lnTo>
                    <a:pt x="488" y="207"/>
                  </a:lnTo>
                  <a:lnTo>
                    <a:pt x="488" y="202"/>
                  </a:lnTo>
                  <a:lnTo>
                    <a:pt x="471" y="190"/>
                  </a:lnTo>
                  <a:lnTo>
                    <a:pt x="474" y="189"/>
                  </a:lnTo>
                  <a:lnTo>
                    <a:pt x="469" y="179"/>
                  </a:lnTo>
                  <a:lnTo>
                    <a:pt x="473" y="175"/>
                  </a:lnTo>
                  <a:lnTo>
                    <a:pt x="459" y="164"/>
                  </a:lnTo>
                  <a:lnTo>
                    <a:pt x="422" y="181"/>
                  </a:lnTo>
                  <a:lnTo>
                    <a:pt x="412" y="194"/>
                  </a:lnTo>
                  <a:lnTo>
                    <a:pt x="427" y="207"/>
                  </a:lnTo>
                  <a:lnTo>
                    <a:pt x="435" y="204"/>
                  </a:lnTo>
                  <a:lnTo>
                    <a:pt x="429" y="198"/>
                  </a:lnTo>
                  <a:lnTo>
                    <a:pt x="435" y="194"/>
                  </a:lnTo>
                  <a:lnTo>
                    <a:pt x="450" y="200"/>
                  </a:lnTo>
                  <a:lnTo>
                    <a:pt x="452" y="190"/>
                  </a:lnTo>
                  <a:lnTo>
                    <a:pt x="450" y="189"/>
                  </a:lnTo>
                  <a:lnTo>
                    <a:pt x="454" y="189"/>
                  </a:lnTo>
                  <a:lnTo>
                    <a:pt x="452" y="185"/>
                  </a:lnTo>
                  <a:lnTo>
                    <a:pt x="465" y="179"/>
                  </a:lnTo>
                  <a:lnTo>
                    <a:pt x="456" y="202"/>
                  </a:lnTo>
                  <a:lnTo>
                    <a:pt x="435" y="209"/>
                  </a:lnTo>
                  <a:lnTo>
                    <a:pt x="431" y="215"/>
                  </a:lnTo>
                  <a:lnTo>
                    <a:pt x="435" y="217"/>
                  </a:lnTo>
                  <a:lnTo>
                    <a:pt x="426" y="226"/>
                  </a:lnTo>
                  <a:lnTo>
                    <a:pt x="441" y="254"/>
                  </a:lnTo>
                  <a:lnTo>
                    <a:pt x="439" y="256"/>
                  </a:lnTo>
                  <a:lnTo>
                    <a:pt x="441" y="264"/>
                  </a:lnTo>
                  <a:lnTo>
                    <a:pt x="431" y="266"/>
                  </a:lnTo>
                  <a:lnTo>
                    <a:pt x="431" y="273"/>
                  </a:lnTo>
                  <a:lnTo>
                    <a:pt x="420" y="256"/>
                  </a:lnTo>
                  <a:lnTo>
                    <a:pt x="431" y="254"/>
                  </a:lnTo>
                  <a:lnTo>
                    <a:pt x="427" y="245"/>
                  </a:lnTo>
                  <a:lnTo>
                    <a:pt x="416" y="241"/>
                  </a:lnTo>
                  <a:lnTo>
                    <a:pt x="416" y="230"/>
                  </a:lnTo>
                  <a:lnTo>
                    <a:pt x="412" y="241"/>
                  </a:lnTo>
                  <a:lnTo>
                    <a:pt x="410" y="226"/>
                  </a:lnTo>
                  <a:lnTo>
                    <a:pt x="395" y="226"/>
                  </a:lnTo>
                  <a:lnTo>
                    <a:pt x="390" y="211"/>
                  </a:lnTo>
                  <a:lnTo>
                    <a:pt x="356" y="228"/>
                  </a:lnTo>
                  <a:lnTo>
                    <a:pt x="303" y="226"/>
                  </a:lnTo>
                  <a:lnTo>
                    <a:pt x="286" y="217"/>
                  </a:lnTo>
                  <a:lnTo>
                    <a:pt x="292" y="213"/>
                  </a:lnTo>
                  <a:lnTo>
                    <a:pt x="292" y="204"/>
                  </a:lnTo>
                  <a:lnTo>
                    <a:pt x="303" y="202"/>
                  </a:lnTo>
                  <a:lnTo>
                    <a:pt x="298" y="200"/>
                  </a:lnTo>
                  <a:lnTo>
                    <a:pt x="316" y="200"/>
                  </a:lnTo>
                  <a:lnTo>
                    <a:pt x="313" y="187"/>
                  </a:lnTo>
                  <a:lnTo>
                    <a:pt x="294" y="166"/>
                  </a:lnTo>
                  <a:lnTo>
                    <a:pt x="275" y="164"/>
                  </a:lnTo>
                  <a:lnTo>
                    <a:pt x="281" y="174"/>
                  </a:lnTo>
                  <a:lnTo>
                    <a:pt x="262" y="168"/>
                  </a:lnTo>
                  <a:lnTo>
                    <a:pt x="204" y="143"/>
                  </a:lnTo>
                  <a:lnTo>
                    <a:pt x="173" y="123"/>
                  </a:lnTo>
                  <a:lnTo>
                    <a:pt x="149" y="123"/>
                  </a:lnTo>
                  <a:lnTo>
                    <a:pt x="141" y="143"/>
                  </a:lnTo>
                  <a:lnTo>
                    <a:pt x="123" y="145"/>
                  </a:lnTo>
                  <a:lnTo>
                    <a:pt x="130" y="127"/>
                  </a:lnTo>
                  <a:lnTo>
                    <a:pt x="123" y="125"/>
                  </a:lnTo>
                  <a:lnTo>
                    <a:pt x="123" y="104"/>
                  </a:lnTo>
                  <a:lnTo>
                    <a:pt x="119" y="104"/>
                  </a:lnTo>
                  <a:lnTo>
                    <a:pt x="121" y="110"/>
                  </a:lnTo>
                  <a:lnTo>
                    <a:pt x="119" y="113"/>
                  </a:lnTo>
                  <a:lnTo>
                    <a:pt x="117" y="111"/>
                  </a:lnTo>
                  <a:lnTo>
                    <a:pt x="104" y="132"/>
                  </a:lnTo>
                  <a:lnTo>
                    <a:pt x="110" y="136"/>
                  </a:lnTo>
                  <a:lnTo>
                    <a:pt x="100" y="142"/>
                  </a:lnTo>
                  <a:lnTo>
                    <a:pt x="94" y="143"/>
                  </a:lnTo>
                  <a:lnTo>
                    <a:pt x="81" y="127"/>
                  </a:lnTo>
                  <a:lnTo>
                    <a:pt x="70" y="95"/>
                  </a:lnTo>
                  <a:lnTo>
                    <a:pt x="57" y="81"/>
                  </a:lnTo>
                  <a:lnTo>
                    <a:pt x="53" y="89"/>
                  </a:lnTo>
                  <a:lnTo>
                    <a:pt x="62" y="98"/>
                  </a:lnTo>
                  <a:lnTo>
                    <a:pt x="36" y="127"/>
                  </a:lnTo>
                  <a:lnTo>
                    <a:pt x="42" y="113"/>
                  </a:lnTo>
                  <a:lnTo>
                    <a:pt x="14" y="128"/>
                  </a:lnTo>
                  <a:lnTo>
                    <a:pt x="0" y="153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53"/>
                  </a:lnTo>
                  <a:lnTo>
                    <a:pt x="14" y="128"/>
                  </a:lnTo>
                  <a:lnTo>
                    <a:pt x="42" y="113"/>
                  </a:lnTo>
                  <a:lnTo>
                    <a:pt x="36" y="127"/>
                  </a:lnTo>
                  <a:lnTo>
                    <a:pt x="62" y="98"/>
                  </a:lnTo>
                  <a:lnTo>
                    <a:pt x="53" y="89"/>
                  </a:lnTo>
                  <a:lnTo>
                    <a:pt x="57" y="81"/>
                  </a:lnTo>
                  <a:lnTo>
                    <a:pt x="70" y="95"/>
                  </a:lnTo>
                  <a:lnTo>
                    <a:pt x="81" y="127"/>
                  </a:lnTo>
                  <a:lnTo>
                    <a:pt x="94" y="143"/>
                  </a:lnTo>
                  <a:lnTo>
                    <a:pt x="100" y="142"/>
                  </a:lnTo>
                  <a:lnTo>
                    <a:pt x="110" y="136"/>
                  </a:lnTo>
                  <a:lnTo>
                    <a:pt x="104" y="132"/>
                  </a:lnTo>
                  <a:lnTo>
                    <a:pt x="117" y="111"/>
                  </a:lnTo>
                  <a:lnTo>
                    <a:pt x="119" y="113"/>
                  </a:lnTo>
                  <a:lnTo>
                    <a:pt x="121" y="11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25"/>
                  </a:lnTo>
                  <a:lnTo>
                    <a:pt x="130" y="127"/>
                  </a:lnTo>
                  <a:lnTo>
                    <a:pt x="123" y="145"/>
                  </a:lnTo>
                  <a:lnTo>
                    <a:pt x="141" y="143"/>
                  </a:lnTo>
                  <a:lnTo>
                    <a:pt x="149" y="123"/>
                  </a:lnTo>
                  <a:lnTo>
                    <a:pt x="173" y="123"/>
                  </a:lnTo>
                  <a:lnTo>
                    <a:pt x="204" y="143"/>
                  </a:lnTo>
                  <a:lnTo>
                    <a:pt x="262" y="168"/>
                  </a:lnTo>
                  <a:lnTo>
                    <a:pt x="281" y="174"/>
                  </a:lnTo>
                  <a:lnTo>
                    <a:pt x="275" y="164"/>
                  </a:lnTo>
                  <a:lnTo>
                    <a:pt x="294" y="166"/>
                  </a:lnTo>
                  <a:lnTo>
                    <a:pt x="313" y="187"/>
                  </a:lnTo>
                  <a:lnTo>
                    <a:pt x="316" y="200"/>
                  </a:lnTo>
                  <a:lnTo>
                    <a:pt x="298" y="200"/>
                  </a:lnTo>
                  <a:lnTo>
                    <a:pt x="303" y="202"/>
                  </a:lnTo>
                  <a:lnTo>
                    <a:pt x="292" y="204"/>
                  </a:lnTo>
                  <a:lnTo>
                    <a:pt x="292" y="213"/>
                  </a:lnTo>
                  <a:lnTo>
                    <a:pt x="286" y="217"/>
                  </a:lnTo>
                  <a:lnTo>
                    <a:pt x="303" y="226"/>
                  </a:lnTo>
                  <a:lnTo>
                    <a:pt x="356" y="228"/>
                  </a:lnTo>
                  <a:lnTo>
                    <a:pt x="390" y="211"/>
                  </a:lnTo>
                  <a:lnTo>
                    <a:pt x="395" y="226"/>
                  </a:lnTo>
                  <a:lnTo>
                    <a:pt x="410" y="226"/>
                  </a:lnTo>
                  <a:lnTo>
                    <a:pt x="412" y="241"/>
                  </a:lnTo>
                  <a:lnTo>
                    <a:pt x="416" y="230"/>
                  </a:lnTo>
                  <a:lnTo>
                    <a:pt x="416" y="241"/>
                  </a:lnTo>
                  <a:lnTo>
                    <a:pt x="427" y="245"/>
                  </a:lnTo>
                  <a:lnTo>
                    <a:pt x="431" y="254"/>
                  </a:lnTo>
                  <a:lnTo>
                    <a:pt x="420" y="256"/>
                  </a:lnTo>
                  <a:lnTo>
                    <a:pt x="431" y="273"/>
                  </a:lnTo>
                  <a:lnTo>
                    <a:pt x="431" y="266"/>
                  </a:lnTo>
                  <a:lnTo>
                    <a:pt x="441" y="264"/>
                  </a:lnTo>
                  <a:lnTo>
                    <a:pt x="439" y="256"/>
                  </a:lnTo>
                  <a:lnTo>
                    <a:pt x="441" y="254"/>
                  </a:lnTo>
                  <a:lnTo>
                    <a:pt x="426" y="226"/>
                  </a:lnTo>
                  <a:lnTo>
                    <a:pt x="435" y="217"/>
                  </a:lnTo>
                  <a:lnTo>
                    <a:pt x="431" y="215"/>
                  </a:lnTo>
                  <a:lnTo>
                    <a:pt x="435" y="209"/>
                  </a:lnTo>
                  <a:lnTo>
                    <a:pt x="456" y="202"/>
                  </a:lnTo>
                  <a:lnTo>
                    <a:pt x="465" y="179"/>
                  </a:lnTo>
                  <a:lnTo>
                    <a:pt x="452" y="185"/>
                  </a:lnTo>
                  <a:lnTo>
                    <a:pt x="454" y="189"/>
                  </a:lnTo>
                  <a:lnTo>
                    <a:pt x="450" y="189"/>
                  </a:lnTo>
                  <a:lnTo>
                    <a:pt x="452" y="190"/>
                  </a:lnTo>
                  <a:lnTo>
                    <a:pt x="450" y="200"/>
                  </a:lnTo>
                  <a:lnTo>
                    <a:pt x="435" y="194"/>
                  </a:lnTo>
                  <a:lnTo>
                    <a:pt x="429" y="198"/>
                  </a:lnTo>
                  <a:lnTo>
                    <a:pt x="435" y="204"/>
                  </a:lnTo>
                  <a:lnTo>
                    <a:pt x="427" y="207"/>
                  </a:lnTo>
                  <a:lnTo>
                    <a:pt x="412" y="194"/>
                  </a:lnTo>
                  <a:lnTo>
                    <a:pt x="422" y="181"/>
                  </a:lnTo>
                  <a:lnTo>
                    <a:pt x="459" y="164"/>
                  </a:lnTo>
                  <a:lnTo>
                    <a:pt x="473" y="175"/>
                  </a:lnTo>
                  <a:lnTo>
                    <a:pt x="469" y="179"/>
                  </a:lnTo>
                  <a:lnTo>
                    <a:pt x="474" y="189"/>
                  </a:lnTo>
                  <a:lnTo>
                    <a:pt x="471" y="190"/>
                  </a:lnTo>
                  <a:lnTo>
                    <a:pt x="488" y="202"/>
                  </a:lnTo>
                  <a:lnTo>
                    <a:pt x="488" y="207"/>
                  </a:lnTo>
                  <a:lnTo>
                    <a:pt x="514" y="207"/>
                  </a:lnTo>
                  <a:lnTo>
                    <a:pt x="533" y="228"/>
                  </a:lnTo>
                  <a:lnTo>
                    <a:pt x="569" y="221"/>
                  </a:lnTo>
                  <a:lnTo>
                    <a:pt x="606" y="226"/>
                  </a:lnTo>
                  <a:lnTo>
                    <a:pt x="599" y="213"/>
                  </a:lnTo>
                  <a:lnTo>
                    <a:pt x="602" y="209"/>
                  </a:lnTo>
                  <a:lnTo>
                    <a:pt x="610" y="226"/>
                  </a:lnTo>
                  <a:lnTo>
                    <a:pt x="625" y="232"/>
                  </a:lnTo>
                  <a:lnTo>
                    <a:pt x="629" y="228"/>
                  </a:lnTo>
                  <a:lnTo>
                    <a:pt x="629" y="217"/>
                  </a:lnTo>
                  <a:lnTo>
                    <a:pt x="612" y="221"/>
                  </a:lnTo>
                  <a:lnTo>
                    <a:pt x="600" y="194"/>
                  </a:lnTo>
                  <a:lnTo>
                    <a:pt x="625" y="189"/>
                  </a:lnTo>
                  <a:lnTo>
                    <a:pt x="632" y="200"/>
                  </a:lnTo>
                  <a:lnTo>
                    <a:pt x="640" y="198"/>
                  </a:lnTo>
                  <a:lnTo>
                    <a:pt x="638" y="213"/>
                  </a:lnTo>
                  <a:lnTo>
                    <a:pt x="649" y="202"/>
                  </a:lnTo>
                  <a:lnTo>
                    <a:pt x="648" y="226"/>
                  </a:lnTo>
                  <a:lnTo>
                    <a:pt x="649" y="230"/>
                  </a:lnTo>
                  <a:lnTo>
                    <a:pt x="642" y="236"/>
                  </a:lnTo>
                  <a:lnTo>
                    <a:pt x="649" y="239"/>
                  </a:lnTo>
                  <a:lnTo>
                    <a:pt x="649" y="247"/>
                  </a:lnTo>
                  <a:lnTo>
                    <a:pt x="659" y="243"/>
                  </a:lnTo>
                  <a:lnTo>
                    <a:pt x="657" y="247"/>
                  </a:lnTo>
                  <a:lnTo>
                    <a:pt x="663" y="251"/>
                  </a:lnTo>
                  <a:lnTo>
                    <a:pt x="663" y="236"/>
                  </a:lnTo>
                  <a:lnTo>
                    <a:pt x="657" y="226"/>
                  </a:lnTo>
                  <a:lnTo>
                    <a:pt x="659" y="215"/>
                  </a:lnTo>
                  <a:lnTo>
                    <a:pt x="657" y="209"/>
                  </a:lnTo>
                  <a:lnTo>
                    <a:pt x="674" y="211"/>
                  </a:lnTo>
                  <a:lnTo>
                    <a:pt x="695" y="185"/>
                  </a:lnTo>
                  <a:lnTo>
                    <a:pt x="687" y="162"/>
                  </a:lnTo>
                  <a:lnTo>
                    <a:pt x="685" y="172"/>
                  </a:lnTo>
                  <a:lnTo>
                    <a:pt x="689" y="170"/>
                  </a:lnTo>
                  <a:lnTo>
                    <a:pt x="685" y="175"/>
                  </a:lnTo>
                  <a:lnTo>
                    <a:pt x="674" y="177"/>
                  </a:lnTo>
                  <a:lnTo>
                    <a:pt x="683" y="145"/>
                  </a:lnTo>
                  <a:lnTo>
                    <a:pt x="691" y="142"/>
                  </a:lnTo>
                  <a:lnTo>
                    <a:pt x="689" y="153"/>
                  </a:lnTo>
                  <a:lnTo>
                    <a:pt x="693" y="151"/>
                  </a:lnTo>
                  <a:lnTo>
                    <a:pt x="691" y="138"/>
                  </a:lnTo>
                  <a:lnTo>
                    <a:pt x="679" y="142"/>
                  </a:lnTo>
                  <a:lnTo>
                    <a:pt x="638" y="106"/>
                  </a:lnTo>
                  <a:lnTo>
                    <a:pt x="638" y="91"/>
                  </a:lnTo>
                  <a:lnTo>
                    <a:pt x="649" y="76"/>
                  </a:lnTo>
                  <a:lnTo>
                    <a:pt x="642" y="66"/>
                  </a:lnTo>
                  <a:lnTo>
                    <a:pt x="644" y="40"/>
                  </a:lnTo>
                  <a:lnTo>
                    <a:pt x="651" y="34"/>
                  </a:lnTo>
                  <a:lnTo>
                    <a:pt x="657" y="40"/>
                  </a:lnTo>
                  <a:lnTo>
                    <a:pt x="659" y="29"/>
                  </a:lnTo>
                  <a:lnTo>
                    <a:pt x="653" y="21"/>
                  </a:lnTo>
                  <a:lnTo>
                    <a:pt x="668" y="0"/>
                  </a:lnTo>
                  <a:lnTo>
                    <a:pt x="678" y="2"/>
                  </a:lnTo>
                  <a:lnTo>
                    <a:pt x="676" y="10"/>
                  </a:lnTo>
                  <a:lnTo>
                    <a:pt x="679" y="15"/>
                  </a:lnTo>
                  <a:lnTo>
                    <a:pt x="691" y="12"/>
                  </a:lnTo>
                  <a:lnTo>
                    <a:pt x="693" y="25"/>
                  </a:lnTo>
                  <a:lnTo>
                    <a:pt x="704" y="38"/>
                  </a:lnTo>
                  <a:lnTo>
                    <a:pt x="706" y="66"/>
                  </a:lnTo>
                  <a:lnTo>
                    <a:pt x="732" y="104"/>
                  </a:lnTo>
                  <a:lnTo>
                    <a:pt x="717" y="102"/>
                  </a:lnTo>
                  <a:lnTo>
                    <a:pt x="725" y="113"/>
                  </a:lnTo>
                  <a:lnTo>
                    <a:pt x="710" y="128"/>
                  </a:lnTo>
                  <a:lnTo>
                    <a:pt x="745" y="138"/>
                  </a:lnTo>
                  <a:lnTo>
                    <a:pt x="743" y="147"/>
                  </a:lnTo>
                  <a:lnTo>
                    <a:pt x="736" y="145"/>
                  </a:lnTo>
                  <a:lnTo>
                    <a:pt x="753" y="174"/>
                  </a:lnTo>
                  <a:lnTo>
                    <a:pt x="751" y="189"/>
                  </a:lnTo>
                  <a:lnTo>
                    <a:pt x="755" y="200"/>
                  </a:lnTo>
                  <a:lnTo>
                    <a:pt x="764" y="179"/>
                  </a:lnTo>
                  <a:lnTo>
                    <a:pt x="764" y="162"/>
                  </a:lnTo>
                  <a:lnTo>
                    <a:pt x="770" y="151"/>
                  </a:lnTo>
                  <a:lnTo>
                    <a:pt x="777" y="151"/>
                  </a:lnTo>
                  <a:lnTo>
                    <a:pt x="792" y="170"/>
                  </a:lnTo>
                  <a:lnTo>
                    <a:pt x="800" y="200"/>
                  </a:lnTo>
                  <a:lnTo>
                    <a:pt x="794" y="200"/>
                  </a:lnTo>
                  <a:lnTo>
                    <a:pt x="792" y="194"/>
                  </a:lnTo>
                  <a:lnTo>
                    <a:pt x="790" y="217"/>
                  </a:lnTo>
                  <a:lnTo>
                    <a:pt x="809" y="251"/>
                  </a:lnTo>
                  <a:lnTo>
                    <a:pt x="824" y="243"/>
                  </a:lnTo>
                  <a:lnTo>
                    <a:pt x="824" y="228"/>
                  </a:lnTo>
                  <a:lnTo>
                    <a:pt x="837" y="198"/>
                  </a:lnTo>
                  <a:lnTo>
                    <a:pt x="839" y="181"/>
                  </a:lnTo>
                  <a:lnTo>
                    <a:pt x="858" y="175"/>
                  </a:lnTo>
                  <a:lnTo>
                    <a:pt x="851" y="172"/>
                  </a:lnTo>
                  <a:lnTo>
                    <a:pt x="858" y="162"/>
                  </a:lnTo>
                  <a:lnTo>
                    <a:pt x="845" y="149"/>
                  </a:lnTo>
                  <a:lnTo>
                    <a:pt x="845" y="123"/>
                  </a:lnTo>
                  <a:lnTo>
                    <a:pt x="896" y="128"/>
                  </a:lnTo>
                  <a:lnTo>
                    <a:pt x="900" y="138"/>
                  </a:lnTo>
                  <a:lnTo>
                    <a:pt x="896" y="142"/>
                  </a:lnTo>
                  <a:lnTo>
                    <a:pt x="903" y="153"/>
                  </a:lnTo>
                  <a:lnTo>
                    <a:pt x="922" y="158"/>
                  </a:lnTo>
                  <a:lnTo>
                    <a:pt x="909" y="172"/>
                  </a:lnTo>
                  <a:lnTo>
                    <a:pt x="922" y="174"/>
                  </a:lnTo>
                  <a:lnTo>
                    <a:pt x="920" y="185"/>
                  </a:lnTo>
                  <a:lnTo>
                    <a:pt x="911" y="194"/>
                  </a:lnTo>
                  <a:lnTo>
                    <a:pt x="907" y="189"/>
                  </a:lnTo>
                  <a:lnTo>
                    <a:pt x="898" y="190"/>
                  </a:lnTo>
                  <a:lnTo>
                    <a:pt x="903" y="198"/>
                  </a:lnTo>
                  <a:lnTo>
                    <a:pt x="903" y="207"/>
                  </a:lnTo>
                  <a:lnTo>
                    <a:pt x="909" y="204"/>
                  </a:lnTo>
                  <a:lnTo>
                    <a:pt x="907" y="219"/>
                  </a:lnTo>
                  <a:lnTo>
                    <a:pt x="922" y="239"/>
                  </a:lnTo>
                  <a:lnTo>
                    <a:pt x="922" y="251"/>
                  </a:lnTo>
                  <a:lnTo>
                    <a:pt x="898" y="281"/>
                  </a:lnTo>
                  <a:lnTo>
                    <a:pt x="885" y="290"/>
                  </a:lnTo>
                  <a:lnTo>
                    <a:pt x="871" y="275"/>
                  </a:lnTo>
                  <a:lnTo>
                    <a:pt x="869" y="283"/>
                  </a:lnTo>
                  <a:lnTo>
                    <a:pt x="877" y="300"/>
                  </a:lnTo>
                  <a:lnTo>
                    <a:pt x="864" y="290"/>
                  </a:lnTo>
                  <a:lnTo>
                    <a:pt x="862" y="298"/>
                  </a:lnTo>
                  <a:lnTo>
                    <a:pt x="851" y="296"/>
                  </a:lnTo>
                  <a:lnTo>
                    <a:pt x="847" y="283"/>
                  </a:lnTo>
                  <a:lnTo>
                    <a:pt x="826" y="283"/>
                  </a:lnTo>
                  <a:lnTo>
                    <a:pt x="822" y="292"/>
                  </a:lnTo>
                  <a:lnTo>
                    <a:pt x="834" y="294"/>
                  </a:lnTo>
                  <a:lnTo>
                    <a:pt x="834" y="303"/>
                  </a:lnTo>
                  <a:lnTo>
                    <a:pt x="811" y="335"/>
                  </a:lnTo>
                  <a:lnTo>
                    <a:pt x="798" y="337"/>
                  </a:lnTo>
                  <a:lnTo>
                    <a:pt x="785" y="322"/>
                  </a:lnTo>
                  <a:lnTo>
                    <a:pt x="758" y="313"/>
                  </a:lnTo>
                  <a:lnTo>
                    <a:pt x="757" y="317"/>
                  </a:lnTo>
                  <a:lnTo>
                    <a:pt x="777" y="337"/>
                  </a:lnTo>
                  <a:lnTo>
                    <a:pt x="819" y="343"/>
                  </a:lnTo>
                  <a:lnTo>
                    <a:pt x="796" y="388"/>
                  </a:lnTo>
                  <a:lnTo>
                    <a:pt x="777" y="396"/>
                  </a:lnTo>
                  <a:lnTo>
                    <a:pt x="762" y="390"/>
                  </a:lnTo>
                  <a:lnTo>
                    <a:pt x="764" y="398"/>
                  </a:lnTo>
                  <a:lnTo>
                    <a:pt x="760" y="398"/>
                  </a:lnTo>
                  <a:lnTo>
                    <a:pt x="758" y="409"/>
                  </a:lnTo>
                  <a:lnTo>
                    <a:pt x="749" y="416"/>
                  </a:lnTo>
                  <a:lnTo>
                    <a:pt x="732" y="403"/>
                  </a:lnTo>
                  <a:lnTo>
                    <a:pt x="721" y="405"/>
                  </a:lnTo>
                  <a:lnTo>
                    <a:pt x="698" y="394"/>
                  </a:lnTo>
                  <a:lnTo>
                    <a:pt x="695" y="398"/>
                  </a:lnTo>
                  <a:lnTo>
                    <a:pt x="698" y="403"/>
                  </a:lnTo>
                  <a:lnTo>
                    <a:pt x="700" y="398"/>
                  </a:lnTo>
                  <a:lnTo>
                    <a:pt x="721" y="409"/>
                  </a:lnTo>
                  <a:lnTo>
                    <a:pt x="719" y="414"/>
                  </a:lnTo>
                  <a:lnTo>
                    <a:pt x="728" y="407"/>
                  </a:lnTo>
                  <a:lnTo>
                    <a:pt x="745" y="416"/>
                  </a:lnTo>
                  <a:lnTo>
                    <a:pt x="749" y="437"/>
                  </a:lnTo>
                  <a:lnTo>
                    <a:pt x="734" y="445"/>
                  </a:lnTo>
                  <a:lnTo>
                    <a:pt x="717" y="445"/>
                  </a:lnTo>
                  <a:lnTo>
                    <a:pt x="717" y="452"/>
                  </a:lnTo>
                  <a:lnTo>
                    <a:pt x="725" y="454"/>
                  </a:lnTo>
                  <a:lnTo>
                    <a:pt x="713" y="454"/>
                  </a:lnTo>
                  <a:lnTo>
                    <a:pt x="713" y="475"/>
                  </a:lnTo>
                  <a:lnTo>
                    <a:pt x="706" y="471"/>
                  </a:lnTo>
                  <a:lnTo>
                    <a:pt x="700" y="480"/>
                  </a:lnTo>
                  <a:lnTo>
                    <a:pt x="696" y="480"/>
                  </a:lnTo>
                  <a:lnTo>
                    <a:pt x="698" y="486"/>
                  </a:lnTo>
                  <a:lnTo>
                    <a:pt x="695" y="492"/>
                  </a:lnTo>
                  <a:lnTo>
                    <a:pt x="676" y="501"/>
                  </a:lnTo>
                  <a:lnTo>
                    <a:pt x="683" y="510"/>
                  </a:lnTo>
                  <a:lnTo>
                    <a:pt x="672" y="535"/>
                  </a:lnTo>
                  <a:lnTo>
                    <a:pt x="672" y="582"/>
                  </a:lnTo>
                  <a:lnTo>
                    <a:pt x="670" y="588"/>
                  </a:lnTo>
                  <a:lnTo>
                    <a:pt x="678" y="59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0" name=""/>
            <p:cNvSpPr/>
            <p:nvPr/>
          </p:nvSpPr>
          <p:spPr>
            <a:xfrm>
              <a:off x="460440" y="236520"/>
              <a:ext cx="49320" cy="60480"/>
            </a:xfrm>
            <a:custGeom>
              <a:avLst/>
              <a:gdLst/>
              <a:ahLst/>
              <a:rect l="l" t="t" r="r" b="b"/>
              <a:pathLst>
                <a:path w="31" h="38">
                  <a:moveTo>
                    <a:pt x="0" y="38"/>
                  </a:moveTo>
                  <a:lnTo>
                    <a:pt x="2" y="38"/>
                  </a:lnTo>
                  <a:lnTo>
                    <a:pt x="27" y="17"/>
                  </a:lnTo>
                  <a:lnTo>
                    <a:pt x="31" y="12"/>
                  </a:lnTo>
                  <a:lnTo>
                    <a:pt x="27" y="0"/>
                  </a:lnTo>
                  <a:lnTo>
                    <a:pt x="0" y="17"/>
                  </a:lnTo>
                  <a:lnTo>
                    <a:pt x="27" y="0"/>
                  </a:lnTo>
                  <a:lnTo>
                    <a:pt x="31" y="12"/>
                  </a:lnTo>
                  <a:lnTo>
                    <a:pt x="27" y="17"/>
                  </a:lnTo>
                  <a:lnTo>
                    <a:pt x="2" y="38"/>
                  </a:lnTo>
                  <a:lnTo>
                    <a:pt x="0" y="3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1" name=""/>
            <p:cNvSpPr/>
            <p:nvPr/>
          </p:nvSpPr>
          <p:spPr>
            <a:xfrm>
              <a:off x="460440" y="811080"/>
              <a:ext cx="2240640" cy="1020960"/>
            </a:xfrm>
            <a:custGeom>
              <a:avLst/>
              <a:gdLst/>
              <a:ahLst/>
              <a:rect l="l" t="t" r="r" b="b"/>
              <a:pathLst>
                <a:path w="1396" h="636">
                  <a:moveTo>
                    <a:pt x="0" y="228"/>
                  </a:moveTo>
                  <a:lnTo>
                    <a:pt x="19" y="239"/>
                  </a:lnTo>
                  <a:lnTo>
                    <a:pt x="19" y="271"/>
                  </a:lnTo>
                  <a:lnTo>
                    <a:pt x="19" y="282"/>
                  </a:lnTo>
                  <a:lnTo>
                    <a:pt x="15" y="282"/>
                  </a:lnTo>
                  <a:lnTo>
                    <a:pt x="14" y="290"/>
                  </a:lnTo>
                  <a:lnTo>
                    <a:pt x="23" y="297"/>
                  </a:lnTo>
                  <a:lnTo>
                    <a:pt x="19" y="305"/>
                  </a:lnTo>
                  <a:lnTo>
                    <a:pt x="34" y="322"/>
                  </a:lnTo>
                  <a:lnTo>
                    <a:pt x="38" y="320"/>
                  </a:lnTo>
                  <a:lnTo>
                    <a:pt x="38" y="335"/>
                  </a:lnTo>
                  <a:lnTo>
                    <a:pt x="44" y="348"/>
                  </a:lnTo>
                  <a:lnTo>
                    <a:pt x="53" y="346"/>
                  </a:lnTo>
                  <a:lnTo>
                    <a:pt x="53" y="354"/>
                  </a:lnTo>
                  <a:lnTo>
                    <a:pt x="61" y="350"/>
                  </a:lnTo>
                  <a:lnTo>
                    <a:pt x="62" y="374"/>
                  </a:lnTo>
                  <a:lnTo>
                    <a:pt x="68" y="371"/>
                  </a:lnTo>
                  <a:lnTo>
                    <a:pt x="68" y="378"/>
                  </a:lnTo>
                  <a:lnTo>
                    <a:pt x="72" y="378"/>
                  </a:lnTo>
                  <a:lnTo>
                    <a:pt x="62" y="382"/>
                  </a:lnTo>
                  <a:lnTo>
                    <a:pt x="70" y="384"/>
                  </a:lnTo>
                  <a:lnTo>
                    <a:pt x="62" y="386"/>
                  </a:lnTo>
                  <a:lnTo>
                    <a:pt x="64" y="391"/>
                  </a:lnTo>
                  <a:lnTo>
                    <a:pt x="74" y="397"/>
                  </a:lnTo>
                  <a:lnTo>
                    <a:pt x="91" y="393"/>
                  </a:lnTo>
                  <a:lnTo>
                    <a:pt x="89" y="397"/>
                  </a:lnTo>
                  <a:lnTo>
                    <a:pt x="96" y="403"/>
                  </a:lnTo>
                  <a:lnTo>
                    <a:pt x="93" y="406"/>
                  </a:lnTo>
                  <a:lnTo>
                    <a:pt x="121" y="410"/>
                  </a:lnTo>
                  <a:lnTo>
                    <a:pt x="119" y="420"/>
                  </a:lnTo>
                  <a:lnTo>
                    <a:pt x="121" y="425"/>
                  </a:lnTo>
                  <a:lnTo>
                    <a:pt x="128" y="429"/>
                  </a:lnTo>
                  <a:lnTo>
                    <a:pt x="132" y="427"/>
                  </a:lnTo>
                  <a:lnTo>
                    <a:pt x="132" y="422"/>
                  </a:lnTo>
                  <a:lnTo>
                    <a:pt x="140" y="431"/>
                  </a:lnTo>
                  <a:lnTo>
                    <a:pt x="140" y="438"/>
                  </a:lnTo>
                  <a:lnTo>
                    <a:pt x="147" y="431"/>
                  </a:lnTo>
                  <a:lnTo>
                    <a:pt x="147" y="444"/>
                  </a:lnTo>
                  <a:lnTo>
                    <a:pt x="158" y="444"/>
                  </a:lnTo>
                  <a:lnTo>
                    <a:pt x="151" y="448"/>
                  </a:lnTo>
                  <a:lnTo>
                    <a:pt x="155" y="452"/>
                  </a:lnTo>
                  <a:lnTo>
                    <a:pt x="666" y="454"/>
                  </a:lnTo>
                  <a:lnTo>
                    <a:pt x="666" y="440"/>
                  </a:lnTo>
                  <a:lnTo>
                    <a:pt x="676" y="459"/>
                  </a:lnTo>
                  <a:lnTo>
                    <a:pt x="710" y="463"/>
                  </a:lnTo>
                  <a:lnTo>
                    <a:pt x="736" y="478"/>
                  </a:lnTo>
                  <a:lnTo>
                    <a:pt x="745" y="476"/>
                  </a:lnTo>
                  <a:lnTo>
                    <a:pt x="764" y="480"/>
                  </a:lnTo>
                  <a:lnTo>
                    <a:pt x="772" y="476"/>
                  </a:lnTo>
                  <a:lnTo>
                    <a:pt x="781" y="463"/>
                  </a:lnTo>
                  <a:lnTo>
                    <a:pt x="783" y="469"/>
                  </a:lnTo>
                  <a:lnTo>
                    <a:pt x="790" y="457"/>
                  </a:lnTo>
                  <a:lnTo>
                    <a:pt x="790" y="467"/>
                  </a:lnTo>
                  <a:lnTo>
                    <a:pt x="796" y="452"/>
                  </a:lnTo>
                  <a:lnTo>
                    <a:pt x="809" y="455"/>
                  </a:lnTo>
                  <a:lnTo>
                    <a:pt x="815" y="470"/>
                  </a:lnTo>
                  <a:lnTo>
                    <a:pt x="815" y="457"/>
                  </a:lnTo>
                  <a:lnTo>
                    <a:pt x="828" y="459"/>
                  </a:lnTo>
                  <a:lnTo>
                    <a:pt x="839" y="482"/>
                  </a:lnTo>
                  <a:lnTo>
                    <a:pt x="854" y="480"/>
                  </a:lnTo>
                  <a:lnTo>
                    <a:pt x="853" y="489"/>
                  </a:lnTo>
                  <a:lnTo>
                    <a:pt x="858" y="497"/>
                  </a:lnTo>
                  <a:lnTo>
                    <a:pt x="858" y="508"/>
                  </a:lnTo>
                  <a:lnTo>
                    <a:pt x="864" y="510"/>
                  </a:lnTo>
                  <a:lnTo>
                    <a:pt x="862" y="521"/>
                  </a:lnTo>
                  <a:lnTo>
                    <a:pt x="866" y="521"/>
                  </a:lnTo>
                  <a:lnTo>
                    <a:pt x="866" y="519"/>
                  </a:lnTo>
                  <a:lnTo>
                    <a:pt x="869" y="525"/>
                  </a:lnTo>
                  <a:lnTo>
                    <a:pt x="932" y="536"/>
                  </a:lnTo>
                  <a:lnTo>
                    <a:pt x="945" y="551"/>
                  </a:lnTo>
                  <a:lnTo>
                    <a:pt x="945" y="557"/>
                  </a:lnTo>
                  <a:lnTo>
                    <a:pt x="952" y="565"/>
                  </a:lnTo>
                  <a:lnTo>
                    <a:pt x="945" y="563"/>
                  </a:lnTo>
                  <a:lnTo>
                    <a:pt x="945" y="572"/>
                  </a:lnTo>
                  <a:lnTo>
                    <a:pt x="932" y="566"/>
                  </a:lnTo>
                  <a:lnTo>
                    <a:pt x="928" y="570"/>
                  </a:lnTo>
                  <a:lnTo>
                    <a:pt x="928" y="561"/>
                  </a:lnTo>
                  <a:lnTo>
                    <a:pt x="924" y="563"/>
                  </a:lnTo>
                  <a:lnTo>
                    <a:pt x="922" y="553"/>
                  </a:lnTo>
                  <a:lnTo>
                    <a:pt x="915" y="553"/>
                  </a:lnTo>
                  <a:lnTo>
                    <a:pt x="920" y="566"/>
                  </a:lnTo>
                  <a:lnTo>
                    <a:pt x="913" y="581"/>
                  </a:lnTo>
                  <a:lnTo>
                    <a:pt x="913" y="602"/>
                  </a:lnTo>
                  <a:lnTo>
                    <a:pt x="900" y="610"/>
                  </a:lnTo>
                  <a:lnTo>
                    <a:pt x="898" y="621"/>
                  </a:lnTo>
                  <a:lnTo>
                    <a:pt x="900" y="627"/>
                  </a:lnTo>
                  <a:lnTo>
                    <a:pt x="892" y="627"/>
                  </a:lnTo>
                  <a:lnTo>
                    <a:pt x="888" y="636"/>
                  </a:lnTo>
                  <a:lnTo>
                    <a:pt x="900" y="636"/>
                  </a:lnTo>
                  <a:lnTo>
                    <a:pt x="924" y="619"/>
                  </a:lnTo>
                  <a:lnTo>
                    <a:pt x="935" y="621"/>
                  </a:lnTo>
                  <a:lnTo>
                    <a:pt x="945" y="615"/>
                  </a:lnTo>
                  <a:lnTo>
                    <a:pt x="967" y="615"/>
                  </a:lnTo>
                  <a:lnTo>
                    <a:pt x="964" y="606"/>
                  </a:lnTo>
                  <a:lnTo>
                    <a:pt x="950" y="604"/>
                  </a:lnTo>
                  <a:lnTo>
                    <a:pt x="962" y="593"/>
                  </a:lnTo>
                  <a:lnTo>
                    <a:pt x="980" y="587"/>
                  </a:lnTo>
                  <a:lnTo>
                    <a:pt x="1001" y="589"/>
                  </a:lnTo>
                  <a:lnTo>
                    <a:pt x="997" y="581"/>
                  </a:lnTo>
                  <a:lnTo>
                    <a:pt x="1003" y="583"/>
                  </a:lnTo>
                  <a:lnTo>
                    <a:pt x="1026" y="572"/>
                  </a:lnTo>
                  <a:lnTo>
                    <a:pt x="1039" y="561"/>
                  </a:lnTo>
                  <a:lnTo>
                    <a:pt x="1101" y="561"/>
                  </a:lnTo>
                  <a:lnTo>
                    <a:pt x="1105" y="553"/>
                  </a:lnTo>
                  <a:lnTo>
                    <a:pt x="1120" y="551"/>
                  </a:lnTo>
                  <a:lnTo>
                    <a:pt x="1131" y="512"/>
                  </a:lnTo>
                  <a:lnTo>
                    <a:pt x="1142" y="495"/>
                  </a:lnTo>
                  <a:lnTo>
                    <a:pt x="1152" y="502"/>
                  </a:lnTo>
                  <a:lnTo>
                    <a:pt x="1163" y="497"/>
                  </a:lnTo>
                  <a:lnTo>
                    <a:pt x="1172" y="506"/>
                  </a:lnTo>
                  <a:lnTo>
                    <a:pt x="1172" y="542"/>
                  </a:lnTo>
                  <a:lnTo>
                    <a:pt x="1176" y="544"/>
                  </a:lnTo>
                  <a:lnTo>
                    <a:pt x="1178" y="553"/>
                  </a:lnTo>
                  <a:lnTo>
                    <a:pt x="1186" y="555"/>
                  </a:lnTo>
                  <a:lnTo>
                    <a:pt x="1212" y="553"/>
                  </a:lnTo>
                  <a:lnTo>
                    <a:pt x="1233" y="534"/>
                  </a:lnTo>
                  <a:lnTo>
                    <a:pt x="1236" y="538"/>
                  </a:lnTo>
                  <a:lnTo>
                    <a:pt x="1227" y="548"/>
                  </a:lnTo>
                  <a:lnTo>
                    <a:pt x="1229" y="551"/>
                  </a:lnTo>
                  <a:lnTo>
                    <a:pt x="1255" y="550"/>
                  </a:lnTo>
                  <a:lnTo>
                    <a:pt x="1240" y="557"/>
                  </a:lnTo>
                  <a:lnTo>
                    <a:pt x="1236" y="551"/>
                  </a:lnTo>
                  <a:lnTo>
                    <a:pt x="1204" y="572"/>
                  </a:lnTo>
                  <a:lnTo>
                    <a:pt x="1208" y="570"/>
                  </a:lnTo>
                  <a:lnTo>
                    <a:pt x="1204" y="581"/>
                  </a:lnTo>
                  <a:lnTo>
                    <a:pt x="1204" y="591"/>
                  </a:lnTo>
                  <a:lnTo>
                    <a:pt x="1217" y="598"/>
                  </a:lnTo>
                  <a:lnTo>
                    <a:pt x="1238" y="578"/>
                  </a:lnTo>
                  <a:lnTo>
                    <a:pt x="1242" y="570"/>
                  </a:lnTo>
                  <a:lnTo>
                    <a:pt x="1251" y="572"/>
                  </a:lnTo>
                  <a:lnTo>
                    <a:pt x="1251" y="566"/>
                  </a:lnTo>
                  <a:lnTo>
                    <a:pt x="1265" y="566"/>
                  </a:lnTo>
                  <a:lnTo>
                    <a:pt x="1298" y="551"/>
                  </a:lnTo>
                  <a:lnTo>
                    <a:pt x="1293" y="550"/>
                  </a:lnTo>
                  <a:lnTo>
                    <a:pt x="1293" y="544"/>
                  </a:lnTo>
                  <a:lnTo>
                    <a:pt x="1283" y="542"/>
                  </a:lnTo>
                  <a:lnTo>
                    <a:pt x="1281" y="536"/>
                  </a:lnTo>
                  <a:lnTo>
                    <a:pt x="1266" y="542"/>
                  </a:lnTo>
                  <a:lnTo>
                    <a:pt x="1244" y="534"/>
                  </a:lnTo>
                  <a:lnTo>
                    <a:pt x="1248" y="531"/>
                  </a:lnTo>
                  <a:lnTo>
                    <a:pt x="1233" y="525"/>
                  </a:lnTo>
                  <a:lnTo>
                    <a:pt x="1229" y="519"/>
                  </a:lnTo>
                  <a:lnTo>
                    <a:pt x="1227" y="504"/>
                  </a:lnTo>
                  <a:lnTo>
                    <a:pt x="1219" y="504"/>
                  </a:lnTo>
                  <a:lnTo>
                    <a:pt x="1229" y="486"/>
                  </a:lnTo>
                  <a:lnTo>
                    <a:pt x="1223" y="482"/>
                  </a:lnTo>
                  <a:lnTo>
                    <a:pt x="1212" y="487"/>
                  </a:lnTo>
                  <a:lnTo>
                    <a:pt x="1210" y="482"/>
                  </a:lnTo>
                  <a:lnTo>
                    <a:pt x="1195" y="478"/>
                  </a:lnTo>
                  <a:lnTo>
                    <a:pt x="1208" y="474"/>
                  </a:lnTo>
                  <a:lnTo>
                    <a:pt x="1219" y="478"/>
                  </a:lnTo>
                  <a:lnTo>
                    <a:pt x="1238" y="463"/>
                  </a:lnTo>
                  <a:lnTo>
                    <a:pt x="1236" y="452"/>
                  </a:lnTo>
                  <a:lnTo>
                    <a:pt x="1223" y="444"/>
                  </a:lnTo>
                  <a:lnTo>
                    <a:pt x="1195" y="446"/>
                  </a:lnTo>
                  <a:lnTo>
                    <a:pt x="1161" y="463"/>
                  </a:lnTo>
                  <a:lnTo>
                    <a:pt x="1138" y="480"/>
                  </a:lnTo>
                  <a:lnTo>
                    <a:pt x="1118" y="506"/>
                  </a:lnTo>
                  <a:lnTo>
                    <a:pt x="1110" y="510"/>
                  </a:lnTo>
                  <a:lnTo>
                    <a:pt x="1125" y="493"/>
                  </a:lnTo>
                  <a:lnTo>
                    <a:pt x="1135" y="474"/>
                  </a:lnTo>
                  <a:lnTo>
                    <a:pt x="1142" y="470"/>
                  </a:lnTo>
                  <a:lnTo>
                    <a:pt x="1152" y="455"/>
                  </a:lnTo>
                  <a:lnTo>
                    <a:pt x="1167" y="442"/>
                  </a:lnTo>
                  <a:lnTo>
                    <a:pt x="1182" y="440"/>
                  </a:lnTo>
                  <a:lnTo>
                    <a:pt x="1189" y="423"/>
                  </a:lnTo>
                  <a:lnTo>
                    <a:pt x="1201" y="416"/>
                  </a:lnTo>
                  <a:lnTo>
                    <a:pt x="1276" y="416"/>
                  </a:lnTo>
                  <a:lnTo>
                    <a:pt x="1287" y="420"/>
                  </a:lnTo>
                  <a:lnTo>
                    <a:pt x="1313" y="410"/>
                  </a:lnTo>
                  <a:lnTo>
                    <a:pt x="1313" y="414"/>
                  </a:lnTo>
                  <a:lnTo>
                    <a:pt x="1317" y="416"/>
                  </a:lnTo>
                  <a:lnTo>
                    <a:pt x="1347" y="384"/>
                  </a:lnTo>
                  <a:lnTo>
                    <a:pt x="1379" y="378"/>
                  </a:lnTo>
                  <a:lnTo>
                    <a:pt x="1396" y="359"/>
                  </a:lnTo>
                  <a:lnTo>
                    <a:pt x="1391" y="352"/>
                  </a:lnTo>
                  <a:lnTo>
                    <a:pt x="1396" y="354"/>
                  </a:lnTo>
                  <a:lnTo>
                    <a:pt x="1391" y="346"/>
                  </a:lnTo>
                  <a:lnTo>
                    <a:pt x="1394" y="344"/>
                  </a:lnTo>
                  <a:lnTo>
                    <a:pt x="1392" y="335"/>
                  </a:lnTo>
                  <a:lnTo>
                    <a:pt x="1383" y="329"/>
                  </a:lnTo>
                  <a:lnTo>
                    <a:pt x="1396" y="329"/>
                  </a:lnTo>
                  <a:lnTo>
                    <a:pt x="1391" y="320"/>
                  </a:lnTo>
                  <a:lnTo>
                    <a:pt x="1392" y="318"/>
                  </a:lnTo>
                  <a:lnTo>
                    <a:pt x="1374" y="310"/>
                  </a:lnTo>
                  <a:lnTo>
                    <a:pt x="1368" y="322"/>
                  </a:lnTo>
                  <a:lnTo>
                    <a:pt x="1368" y="297"/>
                  </a:lnTo>
                  <a:lnTo>
                    <a:pt x="1351" y="299"/>
                  </a:lnTo>
                  <a:lnTo>
                    <a:pt x="1359" y="301"/>
                  </a:lnTo>
                  <a:lnTo>
                    <a:pt x="1342" y="303"/>
                  </a:lnTo>
                  <a:lnTo>
                    <a:pt x="1312" y="327"/>
                  </a:lnTo>
                  <a:lnTo>
                    <a:pt x="1312" y="318"/>
                  </a:lnTo>
                  <a:lnTo>
                    <a:pt x="1296" y="312"/>
                  </a:lnTo>
                  <a:lnTo>
                    <a:pt x="1302" y="309"/>
                  </a:lnTo>
                  <a:lnTo>
                    <a:pt x="1313" y="316"/>
                  </a:lnTo>
                  <a:lnTo>
                    <a:pt x="1319" y="307"/>
                  </a:lnTo>
                  <a:lnTo>
                    <a:pt x="1342" y="299"/>
                  </a:lnTo>
                  <a:lnTo>
                    <a:pt x="1328" y="301"/>
                  </a:lnTo>
                  <a:lnTo>
                    <a:pt x="1364" y="286"/>
                  </a:lnTo>
                  <a:lnTo>
                    <a:pt x="1353" y="273"/>
                  </a:lnTo>
                  <a:lnTo>
                    <a:pt x="1347" y="278"/>
                  </a:lnTo>
                  <a:lnTo>
                    <a:pt x="1340" y="277"/>
                  </a:lnTo>
                  <a:lnTo>
                    <a:pt x="1332" y="265"/>
                  </a:lnTo>
                  <a:lnTo>
                    <a:pt x="1323" y="275"/>
                  </a:lnTo>
                  <a:lnTo>
                    <a:pt x="1327" y="265"/>
                  </a:lnTo>
                  <a:lnTo>
                    <a:pt x="1323" y="262"/>
                  </a:lnTo>
                  <a:lnTo>
                    <a:pt x="1308" y="263"/>
                  </a:lnTo>
                  <a:lnTo>
                    <a:pt x="1312" y="258"/>
                  </a:lnTo>
                  <a:lnTo>
                    <a:pt x="1312" y="247"/>
                  </a:lnTo>
                  <a:lnTo>
                    <a:pt x="1293" y="243"/>
                  </a:lnTo>
                  <a:lnTo>
                    <a:pt x="1293" y="231"/>
                  </a:lnTo>
                  <a:lnTo>
                    <a:pt x="1281" y="233"/>
                  </a:lnTo>
                  <a:lnTo>
                    <a:pt x="1285" y="230"/>
                  </a:lnTo>
                  <a:lnTo>
                    <a:pt x="1280" y="224"/>
                  </a:lnTo>
                  <a:lnTo>
                    <a:pt x="1283" y="220"/>
                  </a:lnTo>
                  <a:lnTo>
                    <a:pt x="1263" y="218"/>
                  </a:lnTo>
                  <a:lnTo>
                    <a:pt x="1276" y="215"/>
                  </a:lnTo>
                  <a:lnTo>
                    <a:pt x="1274" y="213"/>
                  </a:lnTo>
                  <a:lnTo>
                    <a:pt x="1285" y="216"/>
                  </a:lnTo>
                  <a:lnTo>
                    <a:pt x="1283" y="213"/>
                  </a:lnTo>
                  <a:lnTo>
                    <a:pt x="1291" y="205"/>
                  </a:lnTo>
                  <a:lnTo>
                    <a:pt x="1281" y="190"/>
                  </a:lnTo>
                  <a:lnTo>
                    <a:pt x="1272" y="192"/>
                  </a:lnTo>
                  <a:lnTo>
                    <a:pt x="1283" y="184"/>
                  </a:lnTo>
                  <a:lnTo>
                    <a:pt x="1276" y="175"/>
                  </a:lnTo>
                  <a:lnTo>
                    <a:pt x="1268" y="175"/>
                  </a:lnTo>
                  <a:lnTo>
                    <a:pt x="1274" y="171"/>
                  </a:lnTo>
                  <a:lnTo>
                    <a:pt x="1270" y="166"/>
                  </a:lnTo>
                  <a:lnTo>
                    <a:pt x="1257" y="169"/>
                  </a:lnTo>
                  <a:lnTo>
                    <a:pt x="1270" y="158"/>
                  </a:lnTo>
                  <a:lnTo>
                    <a:pt x="1251" y="154"/>
                  </a:lnTo>
                  <a:lnTo>
                    <a:pt x="1265" y="149"/>
                  </a:lnTo>
                  <a:lnTo>
                    <a:pt x="1257" y="143"/>
                  </a:lnTo>
                  <a:lnTo>
                    <a:pt x="1257" y="134"/>
                  </a:lnTo>
                  <a:lnTo>
                    <a:pt x="1238" y="137"/>
                  </a:lnTo>
                  <a:lnTo>
                    <a:pt x="1255" y="128"/>
                  </a:lnTo>
                  <a:lnTo>
                    <a:pt x="1242" y="120"/>
                  </a:lnTo>
                  <a:lnTo>
                    <a:pt x="1248" y="117"/>
                  </a:lnTo>
                  <a:lnTo>
                    <a:pt x="1240" y="115"/>
                  </a:lnTo>
                  <a:lnTo>
                    <a:pt x="1238" y="103"/>
                  </a:lnTo>
                  <a:lnTo>
                    <a:pt x="1233" y="103"/>
                  </a:lnTo>
                  <a:lnTo>
                    <a:pt x="1236" y="98"/>
                  </a:lnTo>
                  <a:lnTo>
                    <a:pt x="1233" y="88"/>
                  </a:lnTo>
                  <a:lnTo>
                    <a:pt x="1227" y="88"/>
                  </a:lnTo>
                  <a:lnTo>
                    <a:pt x="1214" y="109"/>
                  </a:lnTo>
                  <a:lnTo>
                    <a:pt x="1219" y="119"/>
                  </a:lnTo>
                  <a:lnTo>
                    <a:pt x="1210" y="124"/>
                  </a:lnTo>
                  <a:lnTo>
                    <a:pt x="1212" y="130"/>
                  </a:lnTo>
                  <a:lnTo>
                    <a:pt x="1210" y="139"/>
                  </a:lnTo>
                  <a:lnTo>
                    <a:pt x="1202" y="139"/>
                  </a:lnTo>
                  <a:lnTo>
                    <a:pt x="1208" y="147"/>
                  </a:lnTo>
                  <a:lnTo>
                    <a:pt x="1204" y="156"/>
                  </a:lnTo>
                  <a:lnTo>
                    <a:pt x="1204" y="147"/>
                  </a:lnTo>
                  <a:lnTo>
                    <a:pt x="1197" y="141"/>
                  </a:lnTo>
                  <a:lnTo>
                    <a:pt x="1191" y="154"/>
                  </a:lnTo>
                  <a:lnTo>
                    <a:pt x="1172" y="167"/>
                  </a:lnTo>
                  <a:lnTo>
                    <a:pt x="1170" y="156"/>
                  </a:lnTo>
                  <a:lnTo>
                    <a:pt x="1169" y="158"/>
                  </a:lnTo>
                  <a:lnTo>
                    <a:pt x="1170" y="149"/>
                  </a:lnTo>
                  <a:lnTo>
                    <a:pt x="1163" y="167"/>
                  </a:lnTo>
                  <a:lnTo>
                    <a:pt x="1150" y="169"/>
                  </a:lnTo>
                  <a:lnTo>
                    <a:pt x="1163" y="166"/>
                  </a:lnTo>
                  <a:lnTo>
                    <a:pt x="1163" y="156"/>
                  </a:lnTo>
                  <a:lnTo>
                    <a:pt x="1159" y="139"/>
                  </a:lnTo>
                  <a:lnTo>
                    <a:pt x="1123" y="147"/>
                  </a:lnTo>
                  <a:lnTo>
                    <a:pt x="1133" y="143"/>
                  </a:lnTo>
                  <a:lnTo>
                    <a:pt x="1129" y="137"/>
                  </a:lnTo>
                  <a:lnTo>
                    <a:pt x="1137" y="141"/>
                  </a:lnTo>
                  <a:lnTo>
                    <a:pt x="1144" y="137"/>
                  </a:lnTo>
                  <a:lnTo>
                    <a:pt x="1140" y="130"/>
                  </a:lnTo>
                  <a:lnTo>
                    <a:pt x="1144" y="124"/>
                  </a:lnTo>
                  <a:lnTo>
                    <a:pt x="1137" y="124"/>
                  </a:lnTo>
                  <a:lnTo>
                    <a:pt x="1142" y="113"/>
                  </a:lnTo>
                  <a:lnTo>
                    <a:pt x="1137" y="103"/>
                  </a:lnTo>
                  <a:lnTo>
                    <a:pt x="1106" y="98"/>
                  </a:lnTo>
                  <a:lnTo>
                    <a:pt x="1142" y="96"/>
                  </a:lnTo>
                  <a:lnTo>
                    <a:pt x="1135" y="81"/>
                  </a:lnTo>
                  <a:lnTo>
                    <a:pt x="1142" y="66"/>
                  </a:lnTo>
                  <a:lnTo>
                    <a:pt x="1137" y="60"/>
                  </a:lnTo>
                  <a:lnTo>
                    <a:pt x="1129" y="68"/>
                  </a:lnTo>
                  <a:lnTo>
                    <a:pt x="1125" y="60"/>
                  </a:lnTo>
                  <a:lnTo>
                    <a:pt x="1101" y="56"/>
                  </a:lnTo>
                  <a:lnTo>
                    <a:pt x="1095" y="45"/>
                  </a:lnTo>
                  <a:lnTo>
                    <a:pt x="1101" y="39"/>
                  </a:lnTo>
                  <a:lnTo>
                    <a:pt x="1088" y="41"/>
                  </a:lnTo>
                  <a:lnTo>
                    <a:pt x="1091" y="38"/>
                  </a:lnTo>
                  <a:lnTo>
                    <a:pt x="1088" y="26"/>
                  </a:lnTo>
                  <a:lnTo>
                    <a:pt x="1078" y="32"/>
                  </a:lnTo>
                  <a:lnTo>
                    <a:pt x="1082" y="17"/>
                  </a:lnTo>
                  <a:lnTo>
                    <a:pt x="1059" y="4"/>
                  </a:lnTo>
                  <a:lnTo>
                    <a:pt x="1037" y="17"/>
                  </a:lnTo>
                  <a:lnTo>
                    <a:pt x="992" y="0"/>
                  </a:lnTo>
                  <a:lnTo>
                    <a:pt x="979" y="13"/>
                  </a:lnTo>
                  <a:lnTo>
                    <a:pt x="980" y="32"/>
                  </a:lnTo>
                  <a:lnTo>
                    <a:pt x="994" y="34"/>
                  </a:lnTo>
                  <a:lnTo>
                    <a:pt x="980" y="68"/>
                  </a:lnTo>
                  <a:lnTo>
                    <a:pt x="992" y="71"/>
                  </a:lnTo>
                  <a:lnTo>
                    <a:pt x="986" y="73"/>
                  </a:lnTo>
                  <a:lnTo>
                    <a:pt x="988" y="83"/>
                  </a:lnTo>
                  <a:lnTo>
                    <a:pt x="992" y="92"/>
                  </a:lnTo>
                  <a:lnTo>
                    <a:pt x="988" y="100"/>
                  </a:lnTo>
                  <a:lnTo>
                    <a:pt x="997" y="100"/>
                  </a:lnTo>
                  <a:lnTo>
                    <a:pt x="994" y="111"/>
                  </a:lnTo>
                  <a:lnTo>
                    <a:pt x="999" y="115"/>
                  </a:lnTo>
                  <a:lnTo>
                    <a:pt x="988" y="113"/>
                  </a:lnTo>
                  <a:lnTo>
                    <a:pt x="988" y="126"/>
                  </a:lnTo>
                  <a:lnTo>
                    <a:pt x="969" y="134"/>
                  </a:lnTo>
                  <a:lnTo>
                    <a:pt x="969" y="143"/>
                  </a:lnTo>
                  <a:lnTo>
                    <a:pt x="992" y="162"/>
                  </a:lnTo>
                  <a:lnTo>
                    <a:pt x="1003" y="207"/>
                  </a:lnTo>
                  <a:lnTo>
                    <a:pt x="1007" y="230"/>
                  </a:lnTo>
                  <a:lnTo>
                    <a:pt x="1012" y="220"/>
                  </a:lnTo>
                  <a:lnTo>
                    <a:pt x="1016" y="231"/>
                  </a:lnTo>
                  <a:lnTo>
                    <a:pt x="1007" y="233"/>
                  </a:lnTo>
                  <a:lnTo>
                    <a:pt x="990" y="262"/>
                  </a:lnTo>
                  <a:lnTo>
                    <a:pt x="952" y="288"/>
                  </a:lnTo>
                  <a:lnTo>
                    <a:pt x="965" y="307"/>
                  </a:lnTo>
                  <a:lnTo>
                    <a:pt x="969" y="350"/>
                  </a:lnTo>
                  <a:lnTo>
                    <a:pt x="977" y="356"/>
                  </a:lnTo>
                  <a:lnTo>
                    <a:pt x="984" y="358"/>
                  </a:lnTo>
                  <a:lnTo>
                    <a:pt x="975" y="358"/>
                  </a:lnTo>
                  <a:lnTo>
                    <a:pt x="964" y="369"/>
                  </a:lnTo>
                  <a:lnTo>
                    <a:pt x="971" y="378"/>
                  </a:lnTo>
                  <a:lnTo>
                    <a:pt x="967" y="386"/>
                  </a:lnTo>
                  <a:lnTo>
                    <a:pt x="956" y="378"/>
                  </a:lnTo>
                  <a:lnTo>
                    <a:pt x="954" y="382"/>
                  </a:lnTo>
                  <a:lnTo>
                    <a:pt x="950" y="382"/>
                  </a:lnTo>
                  <a:lnTo>
                    <a:pt x="952" y="391"/>
                  </a:lnTo>
                  <a:lnTo>
                    <a:pt x="939" y="384"/>
                  </a:lnTo>
                  <a:lnTo>
                    <a:pt x="924" y="393"/>
                  </a:lnTo>
                  <a:lnTo>
                    <a:pt x="935" y="382"/>
                  </a:lnTo>
                  <a:lnTo>
                    <a:pt x="933" y="373"/>
                  </a:lnTo>
                  <a:lnTo>
                    <a:pt x="924" y="363"/>
                  </a:lnTo>
                  <a:lnTo>
                    <a:pt x="905" y="363"/>
                  </a:lnTo>
                  <a:lnTo>
                    <a:pt x="918" y="356"/>
                  </a:lnTo>
                  <a:lnTo>
                    <a:pt x="903" y="335"/>
                  </a:lnTo>
                  <a:lnTo>
                    <a:pt x="905" y="327"/>
                  </a:lnTo>
                  <a:lnTo>
                    <a:pt x="901" y="299"/>
                  </a:lnTo>
                  <a:lnTo>
                    <a:pt x="903" y="269"/>
                  </a:lnTo>
                  <a:lnTo>
                    <a:pt x="847" y="263"/>
                  </a:lnTo>
                  <a:lnTo>
                    <a:pt x="839" y="278"/>
                  </a:lnTo>
                  <a:lnTo>
                    <a:pt x="847" y="260"/>
                  </a:lnTo>
                  <a:lnTo>
                    <a:pt x="836" y="250"/>
                  </a:lnTo>
                  <a:lnTo>
                    <a:pt x="806" y="241"/>
                  </a:lnTo>
                  <a:lnTo>
                    <a:pt x="794" y="224"/>
                  </a:lnTo>
                  <a:lnTo>
                    <a:pt x="775" y="213"/>
                  </a:lnTo>
                  <a:lnTo>
                    <a:pt x="740" y="196"/>
                  </a:lnTo>
                  <a:lnTo>
                    <a:pt x="708" y="209"/>
                  </a:lnTo>
                  <a:lnTo>
                    <a:pt x="715" y="201"/>
                  </a:lnTo>
                  <a:lnTo>
                    <a:pt x="715" y="190"/>
                  </a:lnTo>
                  <a:lnTo>
                    <a:pt x="700" y="147"/>
                  </a:lnTo>
                  <a:lnTo>
                    <a:pt x="683" y="143"/>
                  </a:lnTo>
                  <a:lnTo>
                    <a:pt x="681" y="154"/>
                  </a:lnTo>
                  <a:lnTo>
                    <a:pt x="678" y="141"/>
                  </a:lnTo>
                  <a:lnTo>
                    <a:pt x="0" y="141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2" name=""/>
            <p:cNvSpPr/>
            <p:nvPr/>
          </p:nvSpPr>
          <p:spPr>
            <a:xfrm>
              <a:off x="460440" y="811080"/>
              <a:ext cx="2240640" cy="1020960"/>
            </a:xfrm>
            <a:custGeom>
              <a:avLst/>
              <a:gdLst/>
              <a:ahLst/>
              <a:rect l="l" t="t" r="r" b="b"/>
              <a:pathLst>
                <a:path w="1396" h="636">
                  <a:moveTo>
                    <a:pt x="0" y="228"/>
                  </a:moveTo>
                  <a:lnTo>
                    <a:pt x="19" y="239"/>
                  </a:lnTo>
                  <a:lnTo>
                    <a:pt x="19" y="271"/>
                  </a:lnTo>
                  <a:lnTo>
                    <a:pt x="19" y="282"/>
                  </a:lnTo>
                  <a:lnTo>
                    <a:pt x="15" y="282"/>
                  </a:lnTo>
                  <a:lnTo>
                    <a:pt x="14" y="290"/>
                  </a:lnTo>
                  <a:lnTo>
                    <a:pt x="23" y="297"/>
                  </a:lnTo>
                  <a:lnTo>
                    <a:pt x="19" y="305"/>
                  </a:lnTo>
                  <a:lnTo>
                    <a:pt x="34" y="322"/>
                  </a:lnTo>
                  <a:lnTo>
                    <a:pt x="38" y="320"/>
                  </a:lnTo>
                  <a:lnTo>
                    <a:pt x="38" y="335"/>
                  </a:lnTo>
                  <a:lnTo>
                    <a:pt x="44" y="348"/>
                  </a:lnTo>
                  <a:lnTo>
                    <a:pt x="53" y="346"/>
                  </a:lnTo>
                  <a:lnTo>
                    <a:pt x="53" y="354"/>
                  </a:lnTo>
                  <a:lnTo>
                    <a:pt x="61" y="350"/>
                  </a:lnTo>
                  <a:lnTo>
                    <a:pt x="62" y="374"/>
                  </a:lnTo>
                  <a:lnTo>
                    <a:pt x="68" y="371"/>
                  </a:lnTo>
                  <a:lnTo>
                    <a:pt x="68" y="378"/>
                  </a:lnTo>
                  <a:lnTo>
                    <a:pt x="72" y="378"/>
                  </a:lnTo>
                  <a:lnTo>
                    <a:pt x="62" y="382"/>
                  </a:lnTo>
                  <a:lnTo>
                    <a:pt x="70" y="384"/>
                  </a:lnTo>
                  <a:lnTo>
                    <a:pt x="62" y="386"/>
                  </a:lnTo>
                  <a:lnTo>
                    <a:pt x="64" y="391"/>
                  </a:lnTo>
                  <a:lnTo>
                    <a:pt x="74" y="397"/>
                  </a:lnTo>
                  <a:lnTo>
                    <a:pt x="91" y="393"/>
                  </a:lnTo>
                  <a:lnTo>
                    <a:pt x="89" y="397"/>
                  </a:lnTo>
                  <a:lnTo>
                    <a:pt x="96" y="403"/>
                  </a:lnTo>
                  <a:lnTo>
                    <a:pt x="93" y="406"/>
                  </a:lnTo>
                  <a:lnTo>
                    <a:pt x="121" y="410"/>
                  </a:lnTo>
                  <a:lnTo>
                    <a:pt x="119" y="420"/>
                  </a:lnTo>
                  <a:lnTo>
                    <a:pt x="121" y="425"/>
                  </a:lnTo>
                  <a:lnTo>
                    <a:pt x="128" y="429"/>
                  </a:lnTo>
                  <a:lnTo>
                    <a:pt x="132" y="427"/>
                  </a:lnTo>
                  <a:lnTo>
                    <a:pt x="132" y="422"/>
                  </a:lnTo>
                  <a:lnTo>
                    <a:pt x="140" y="431"/>
                  </a:lnTo>
                  <a:lnTo>
                    <a:pt x="140" y="438"/>
                  </a:lnTo>
                  <a:lnTo>
                    <a:pt x="147" y="431"/>
                  </a:lnTo>
                  <a:lnTo>
                    <a:pt x="147" y="444"/>
                  </a:lnTo>
                  <a:lnTo>
                    <a:pt x="158" y="444"/>
                  </a:lnTo>
                  <a:lnTo>
                    <a:pt x="151" y="448"/>
                  </a:lnTo>
                  <a:lnTo>
                    <a:pt x="155" y="452"/>
                  </a:lnTo>
                  <a:lnTo>
                    <a:pt x="666" y="454"/>
                  </a:lnTo>
                  <a:lnTo>
                    <a:pt x="666" y="440"/>
                  </a:lnTo>
                  <a:lnTo>
                    <a:pt x="676" y="459"/>
                  </a:lnTo>
                  <a:lnTo>
                    <a:pt x="710" y="463"/>
                  </a:lnTo>
                  <a:lnTo>
                    <a:pt x="736" y="478"/>
                  </a:lnTo>
                  <a:lnTo>
                    <a:pt x="745" y="476"/>
                  </a:lnTo>
                  <a:lnTo>
                    <a:pt x="764" y="480"/>
                  </a:lnTo>
                  <a:lnTo>
                    <a:pt x="772" y="476"/>
                  </a:lnTo>
                  <a:lnTo>
                    <a:pt x="781" y="463"/>
                  </a:lnTo>
                  <a:lnTo>
                    <a:pt x="783" y="469"/>
                  </a:lnTo>
                  <a:lnTo>
                    <a:pt x="790" y="457"/>
                  </a:lnTo>
                  <a:lnTo>
                    <a:pt x="790" y="467"/>
                  </a:lnTo>
                  <a:lnTo>
                    <a:pt x="796" y="452"/>
                  </a:lnTo>
                  <a:lnTo>
                    <a:pt x="809" y="455"/>
                  </a:lnTo>
                  <a:lnTo>
                    <a:pt x="815" y="470"/>
                  </a:lnTo>
                  <a:lnTo>
                    <a:pt x="815" y="457"/>
                  </a:lnTo>
                  <a:lnTo>
                    <a:pt x="828" y="459"/>
                  </a:lnTo>
                  <a:lnTo>
                    <a:pt x="839" y="482"/>
                  </a:lnTo>
                  <a:lnTo>
                    <a:pt x="854" y="480"/>
                  </a:lnTo>
                  <a:lnTo>
                    <a:pt x="853" y="489"/>
                  </a:lnTo>
                  <a:lnTo>
                    <a:pt x="858" y="497"/>
                  </a:lnTo>
                  <a:lnTo>
                    <a:pt x="858" y="508"/>
                  </a:lnTo>
                  <a:lnTo>
                    <a:pt x="864" y="510"/>
                  </a:lnTo>
                  <a:lnTo>
                    <a:pt x="862" y="521"/>
                  </a:lnTo>
                  <a:lnTo>
                    <a:pt x="866" y="521"/>
                  </a:lnTo>
                  <a:lnTo>
                    <a:pt x="866" y="519"/>
                  </a:lnTo>
                  <a:lnTo>
                    <a:pt x="869" y="525"/>
                  </a:lnTo>
                  <a:lnTo>
                    <a:pt x="932" y="536"/>
                  </a:lnTo>
                  <a:lnTo>
                    <a:pt x="945" y="551"/>
                  </a:lnTo>
                  <a:lnTo>
                    <a:pt x="945" y="557"/>
                  </a:lnTo>
                  <a:lnTo>
                    <a:pt x="952" y="565"/>
                  </a:lnTo>
                  <a:lnTo>
                    <a:pt x="945" y="563"/>
                  </a:lnTo>
                  <a:lnTo>
                    <a:pt x="945" y="572"/>
                  </a:lnTo>
                  <a:lnTo>
                    <a:pt x="932" y="566"/>
                  </a:lnTo>
                  <a:lnTo>
                    <a:pt x="928" y="570"/>
                  </a:lnTo>
                  <a:lnTo>
                    <a:pt x="928" y="561"/>
                  </a:lnTo>
                  <a:lnTo>
                    <a:pt x="924" y="563"/>
                  </a:lnTo>
                  <a:lnTo>
                    <a:pt x="922" y="553"/>
                  </a:lnTo>
                  <a:lnTo>
                    <a:pt x="915" y="553"/>
                  </a:lnTo>
                  <a:lnTo>
                    <a:pt x="920" y="566"/>
                  </a:lnTo>
                  <a:lnTo>
                    <a:pt x="913" y="581"/>
                  </a:lnTo>
                  <a:lnTo>
                    <a:pt x="913" y="602"/>
                  </a:lnTo>
                  <a:lnTo>
                    <a:pt x="900" y="610"/>
                  </a:lnTo>
                  <a:lnTo>
                    <a:pt x="898" y="621"/>
                  </a:lnTo>
                  <a:lnTo>
                    <a:pt x="900" y="627"/>
                  </a:lnTo>
                  <a:lnTo>
                    <a:pt x="892" y="627"/>
                  </a:lnTo>
                  <a:lnTo>
                    <a:pt x="888" y="636"/>
                  </a:lnTo>
                  <a:lnTo>
                    <a:pt x="900" y="636"/>
                  </a:lnTo>
                  <a:lnTo>
                    <a:pt x="924" y="619"/>
                  </a:lnTo>
                  <a:lnTo>
                    <a:pt x="935" y="621"/>
                  </a:lnTo>
                  <a:lnTo>
                    <a:pt x="945" y="615"/>
                  </a:lnTo>
                  <a:lnTo>
                    <a:pt x="967" y="615"/>
                  </a:lnTo>
                  <a:lnTo>
                    <a:pt x="964" y="606"/>
                  </a:lnTo>
                  <a:lnTo>
                    <a:pt x="950" y="604"/>
                  </a:lnTo>
                  <a:lnTo>
                    <a:pt x="962" y="593"/>
                  </a:lnTo>
                  <a:lnTo>
                    <a:pt x="980" y="587"/>
                  </a:lnTo>
                  <a:lnTo>
                    <a:pt x="1001" y="589"/>
                  </a:lnTo>
                  <a:lnTo>
                    <a:pt x="997" y="581"/>
                  </a:lnTo>
                  <a:lnTo>
                    <a:pt x="1003" y="583"/>
                  </a:lnTo>
                  <a:lnTo>
                    <a:pt x="1026" y="572"/>
                  </a:lnTo>
                  <a:lnTo>
                    <a:pt x="1039" y="561"/>
                  </a:lnTo>
                  <a:lnTo>
                    <a:pt x="1101" y="561"/>
                  </a:lnTo>
                  <a:lnTo>
                    <a:pt x="1105" y="553"/>
                  </a:lnTo>
                  <a:lnTo>
                    <a:pt x="1120" y="551"/>
                  </a:lnTo>
                  <a:lnTo>
                    <a:pt x="1131" y="512"/>
                  </a:lnTo>
                  <a:lnTo>
                    <a:pt x="1142" y="495"/>
                  </a:lnTo>
                  <a:lnTo>
                    <a:pt x="1152" y="502"/>
                  </a:lnTo>
                  <a:lnTo>
                    <a:pt x="1163" y="497"/>
                  </a:lnTo>
                  <a:lnTo>
                    <a:pt x="1172" y="506"/>
                  </a:lnTo>
                  <a:lnTo>
                    <a:pt x="1172" y="542"/>
                  </a:lnTo>
                  <a:lnTo>
                    <a:pt x="1176" y="544"/>
                  </a:lnTo>
                  <a:lnTo>
                    <a:pt x="1178" y="553"/>
                  </a:lnTo>
                  <a:lnTo>
                    <a:pt x="1186" y="555"/>
                  </a:lnTo>
                  <a:lnTo>
                    <a:pt x="1212" y="553"/>
                  </a:lnTo>
                  <a:lnTo>
                    <a:pt x="1233" y="534"/>
                  </a:lnTo>
                  <a:lnTo>
                    <a:pt x="1236" y="538"/>
                  </a:lnTo>
                  <a:lnTo>
                    <a:pt x="1227" y="548"/>
                  </a:lnTo>
                  <a:lnTo>
                    <a:pt x="1229" y="551"/>
                  </a:lnTo>
                  <a:lnTo>
                    <a:pt x="1255" y="550"/>
                  </a:lnTo>
                  <a:lnTo>
                    <a:pt x="1240" y="557"/>
                  </a:lnTo>
                  <a:lnTo>
                    <a:pt x="1236" y="551"/>
                  </a:lnTo>
                  <a:lnTo>
                    <a:pt x="1204" y="572"/>
                  </a:lnTo>
                  <a:lnTo>
                    <a:pt x="1208" y="570"/>
                  </a:lnTo>
                  <a:lnTo>
                    <a:pt x="1204" y="581"/>
                  </a:lnTo>
                  <a:lnTo>
                    <a:pt x="1204" y="591"/>
                  </a:lnTo>
                  <a:lnTo>
                    <a:pt x="1217" y="598"/>
                  </a:lnTo>
                  <a:lnTo>
                    <a:pt x="1238" y="578"/>
                  </a:lnTo>
                  <a:lnTo>
                    <a:pt x="1242" y="570"/>
                  </a:lnTo>
                  <a:lnTo>
                    <a:pt x="1251" y="572"/>
                  </a:lnTo>
                  <a:lnTo>
                    <a:pt x="1251" y="566"/>
                  </a:lnTo>
                  <a:lnTo>
                    <a:pt x="1265" y="566"/>
                  </a:lnTo>
                  <a:lnTo>
                    <a:pt x="1298" y="551"/>
                  </a:lnTo>
                  <a:lnTo>
                    <a:pt x="1293" y="550"/>
                  </a:lnTo>
                  <a:lnTo>
                    <a:pt x="1293" y="544"/>
                  </a:lnTo>
                  <a:lnTo>
                    <a:pt x="1283" y="542"/>
                  </a:lnTo>
                  <a:lnTo>
                    <a:pt x="1281" y="536"/>
                  </a:lnTo>
                  <a:lnTo>
                    <a:pt x="1266" y="542"/>
                  </a:lnTo>
                  <a:lnTo>
                    <a:pt x="1244" y="534"/>
                  </a:lnTo>
                  <a:lnTo>
                    <a:pt x="1248" y="531"/>
                  </a:lnTo>
                  <a:lnTo>
                    <a:pt x="1233" y="525"/>
                  </a:lnTo>
                  <a:lnTo>
                    <a:pt x="1229" y="519"/>
                  </a:lnTo>
                  <a:lnTo>
                    <a:pt x="1227" y="504"/>
                  </a:lnTo>
                  <a:lnTo>
                    <a:pt x="1219" y="504"/>
                  </a:lnTo>
                  <a:lnTo>
                    <a:pt x="1229" y="486"/>
                  </a:lnTo>
                  <a:lnTo>
                    <a:pt x="1223" y="482"/>
                  </a:lnTo>
                  <a:lnTo>
                    <a:pt x="1212" y="487"/>
                  </a:lnTo>
                  <a:lnTo>
                    <a:pt x="1210" y="482"/>
                  </a:lnTo>
                  <a:lnTo>
                    <a:pt x="1195" y="478"/>
                  </a:lnTo>
                  <a:lnTo>
                    <a:pt x="1208" y="474"/>
                  </a:lnTo>
                  <a:lnTo>
                    <a:pt x="1219" y="478"/>
                  </a:lnTo>
                  <a:lnTo>
                    <a:pt x="1238" y="463"/>
                  </a:lnTo>
                  <a:lnTo>
                    <a:pt x="1236" y="452"/>
                  </a:lnTo>
                  <a:lnTo>
                    <a:pt x="1223" y="444"/>
                  </a:lnTo>
                  <a:lnTo>
                    <a:pt x="1195" y="446"/>
                  </a:lnTo>
                  <a:lnTo>
                    <a:pt x="1161" y="463"/>
                  </a:lnTo>
                  <a:lnTo>
                    <a:pt x="1138" y="480"/>
                  </a:lnTo>
                  <a:lnTo>
                    <a:pt x="1118" y="506"/>
                  </a:lnTo>
                  <a:lnTo>
                    <a:pt x="1110" y="510"/>
                  </a:lnTo>
                  <a:lnTo>
                    <a:pt x="1125" y="493"/>
                  </a:lnTo>
                  <a:lnTo>
                    <a:pt x="1135" y="474"/>
                  </a:lnTo>
                  <a:lnTo>
                    <a:pt x="1142" y="470"/>
                  </a:lnTo>
                  <a:lnTo>
                    <a:pt x="1152" y="455"/>
                  </a:lnTo>
                  <a:lnTo>
                    <a:pt x="1167" y="442"/>
                  </a:lnTo>
                  <a:lnTo>
                    <a:pt x="1182" y="440"/>
                  </a:lnTo>
                  <a:lnTo>
                    <a:pt x="1189" y="423"/>
                  </a:lnTo>
                  <a:lnTo>
                    <a:pt x="1201" y="416"/>
                  </a:lnTo>
                  <a:lnTo>
                    <a:pt x="1276" y="416"/>
                  </a:lnTo>
                  <a:lnTo>
                    <a:pt x="1287" y="420"/>
                  </a:lnTo>
                  <a:lnTo>
                    <a:pt x="1313" y="410"/>
                  </a:lnTo>
                  <a:lnTo>
                    <a:pt x="1313" y="414"/>
                  </a:lnTo>
                  <a:lnTo>
                    <a:pt x="1317" y="416"/>
                  </a:lnTo>
                  <a:lnTo>
                    <a:pt x="1347" y="384"/>
                  </a:lnTo>
                  <a:lnTo>
                    <a:pt x="1379" y="378"/>
                  </a:lnTo>
                  <a:lnTo>
                    <a:pt x="1396" y="359"/>
                  </a:lnTo>
                  <a:lnTo>
                    <a:pt x="1391" y="352"/>
                  </a:lnTo>
                  <a:lnTo>
                    <a:pt x="1396" y="354"/>
                  </a:lnTo>
                  <a:lnTo>
                    <a:pt x="1391" y="346"/>
                  </a:lnTo>
                  <a:lnTo>
                    <a:pt x="1394" y="344"/>
                  </a:lnTo>
                  <a:lnTo>
                    <a:pt x="1392" y="335"/>
                  </a:lnTo>
                  <a:lnTo>
                    <a:pt x="1383" y="329"/>
                  </a:lnTo>
                  <a:lnTo>
                    <a:pt x="1396" y="329"/>
                  </a:lnTo>
                  <a:lnTo>
                    <a:pt x="1391" y="320"/>
                  </a:lnTo>
                  <a:lnTo>
                    <a:pt x="1392" y="318"/>
                  </a:lnTo>
                  <a:lnTo>
                    <a:pt x="1374" y="310"/>
                  </a:lnTo>
                  <a:lnTo>
                    <a:pt x="1368" y="322"/>
                  </a:lnTo>
                  <a:lnTo>
                    <a:pt x="1368" y="297"/>
                  </a:lnTo>
                  <a:lnTo>
                    <a:pt x="1351" y="299"/>
                  </a:lnTo>
                  <a:lnTo>
                    <a:pt x="1359" y="301"/>
                  </a:lnTo>
                  <a:lnTo>
                    <a:pt x="1342" y="303"/>
                  </a:lnTo>
                  <a:lnTo>
                    <a:pt x="1312" y="327"/>
                  </a:lnTo>
                  <a:lnTo>
                    <a:pt x="1312" y="318"/>
                  </a:lnTo>
                  <a:lnTo>
                    <a:pt x="1296" y="312"/>
                  </a:lnTo>
                  <a:lnTo>
                    <a:pt x="1302" y="309"/>
                  </a:lnTo>
                  <a:lnTo>
                    <a:pt x="1313" y="316"/>
                  </a:lnTo>
                  <a:lnTo>
                    <a:pt x="1319" y="307"/>
                  </a:lnTo>
                  <a:lnTo>
                    <a:pt x="1342" y="299"/>
                  </a:lnTo>
                  <a:lnTo>
                    <a:pt x="1328" y="301"/>
                  </a:lnTo>
                  <a:lnTo>
                    <a:pt x="1364" y="286"/>
                  </a:lnTo>
                  <a:lnTo>
                    <a:pt x="1353" y="273"/>
                  </a:lnTo>
                  <a:lnTo>
                    <a:pt x="1347" y="278"/>
                  </a:lnTo>
                  <a:lnTo>
                    <a:pt x="1340" y="277"/>
                  </a:lnTo>
                  <a:lnTo>
                    <a:pt x="1332" y="265"/>
                  </a:lnTo>
                  <a:lnTo>
                    <a:pt x="1323" y="275"/>
                  </a:lnTo>
                  <a:lnTo>
                    <a:pt x="1327" y="265"/>
                  </a:lnTo>
                  <a:lnTo>
                    <a:pt x="1323" y="262"/>
                  </a:lnTo>
                  <a:lnTo>
                    <a:pt x="1308" y="263"/>
                  </a:lnTo>
                  <a:lnTo>
                    <a:pt x="1312" y="258"/>
                  </a:lnTo>
                  <a:lnTo>
                    <a:pt x="1312" y="247"/>
                  </a:lnTo>
                  <a:lnTo>
                    <a:pt x="1293" y="243"/>
                  </a:lnTo>
                  <a:lnTo>
                    <a:pt x="1293" y="231"/>
                  </a:lnTo>
                  <a:lnTo>
                    <a:pt x="1281" y="233"/>
                  </a:lnTo>
                  <a:lnTo>
                    <a:pt x="1285" y="230"/>
                  </a:lnTo>
                  <a:lnTo>
                    <a:pt x="1280" y="224"/>
                  </a:lnTo>
                  <a:lnTo>
                    <a:pt x="1283" y="220"/>
                  </a:lnTo>
                  <a:lnTo>
                    <a:pt x="1263" y="218"/>
                  </a:lnTo>
                  <a:lnTo>
                    <a:pt x="1276" y="215"/>
                  </a:lnTo>
                  <a:lnTo>
                    <a:pt x="1274" y="213"/>
                  </a:lnTo>
                  <a:lnTo>
                    <a:pt x="1285" y="216"/>
                  </a:lnTo>
                  <a:lnTo>
                    <a:pt x="1283" y="213"/>
                  </a:lnTo>
                  <a:lnTo>
                    <a:pt x="1291" y="205"/>
                  </a:lnTo>
                  <a:lnTo>
                    <a:pt x="1281" y="190"/>
                  </a:lnTo>
                  <a:lnTo>
                    <a:pt x="1272" y="192"/>
                  </a:lnTo>
                  <a:lnTo>
                    <a:pt x="1283" y="184"/>
                  </a:lnTo>
                  <a:lnTo>
                    <a:pt x="1276" y="175"/>
                  </a:lnTo>
                  <a:lnTo>
                    <a:pt x="1268" y="175"/>
                  </a:lnTo>
                  <a:lnTo>
                    <a:pt x="1274" y="171"/>
                  </a:lnTo>
                  <a:lnTo>
                    <a:pt x="1270" y="166"/>
                  </a:lnTo>
                  <a:lnTo>
                    <a:pt x="1257" y="169"/>
                  </a:lnTo>
                  <a:lnTo>
                    <a:pt x="1270" y="158"/>
                  </a:lnTo>
                  <a:lnTo>
                    <a:pt x="1251" y="154"/>
                  </a:lnTo>
                  <a:lnTo>
                    <a:pt x="1265" y="149"/>
                  </a:lnTo>
                  <a:lnTo>
                    <a:pt x="1257" y="143"/>
                  </a:lnTo>
                  <a:lnTo>
                    <a:pt x="1257" y="134"/>
                  </a:lnTo>
                  <a:lnTo>
                    <a:pt x="1238" y="137"/>
                  </a:lnTo>
                  <a:lnTo>
                    <a:pt x="1255" y="128"/>
                  </a:lnTo>
                  <a:lnTo>
                    <a:pt x="1242" y="120"/>
                  </a:lnTo>
                  <a:lnTo>
                    <a:pt x="1248" y="117"/>
                  </a:lnTo>
                  <a:lnTo>
                    <a:pt x="1240" y="115"/>
                  </a:lnTo>
                  <a:lnTo>
                    <a:pt x="1238" y="103"/>
                  </a:lnTo>
                  <a:lnTo>
                    <a:pt x="1233" y="103"/>
                  </a:lnTo>
                  <a:lnTo>
                    <a:pt x="1236" y="98"/>
                  </a:lnTo>
                  <a:lnTo>
                    <a:pt x="1233" y="88"/>
                  </a:lnTo>
                  <a:lnTo>
                    <a:pt x="1227" y="88"/>
                  </a:lnTo>
                  <a:lnTo>
                    <a:pt x="1214" y="109"/>
                  </a:lnTo>
                  <a:lnTo>
                    <a:pt x="1219" y="119"/>
                  </a:lnTo>
                  <a:lnTo>
                    <a:pt x="1210" y="124"/>
                  </a:lnTo>
                  <a:lnTo>
                    <a:pt x="1212" y="130"/>
                  </a:lnTo>
                  <a:lnTo>
                    <a:pt x="1210" y="139"/>
                  </a:lnTo>
                  <a:lnTo>
                    <a:pt x="1202" y="139"/>
                  </a:lnTo>
                  <a:lnTo>
                    <a:pt x="1208" y="147"/>
                  </a:lnTo>
                  <a:lnTo>
                    <a:pt x="1204" y="156"/>
                  </a:lnTo>
                  <a:lnTo>
                    <a:pt x="1204" y="147"/>
                  </a:lnTo>
                  <a:lnTo>
                    <a:pt x="1197" y="141"/>
                  </a:lnTo>
                  <a:lnTo>
                    <a:pt x="1191" y="154"/>
                  </a:lnTo>
                  <a:lnTo>
                    <a:pt x="1172" y="167"/>
                  </a:lnTo>
                  <a:lnTo>
                    <a:pt x="1170" y="156"/>
                  </a:lnTo>
                  <a:lnTo>
                    <a:pt x="1169" y="158"/>
                  </a:lnTo>
                  <a:lnTo>
                    <a:pt x="1170" y="149"/>
                  </a:lnTo>
                  <a:lnTo>
                    <a:pt x="1163" y="167"/>
                  </a:lnTo>
                  <a:lnTo>
                    <a:pt x="1150" y="169"/>
                  </a:lnTo>
                  <a:lnTo>
                    <a:pt x="1163" y="166"/>
                  </a:lnTo>
                  <a:lnTo>
                    <a:pt x="1163" y="156"/>
                  </a:lnTo>
                  <a:lnTo>
                    <a:pt x="1159" y="139"/>
                  </a:lnTo>
                  <a:lnTo>
                    <a:pt x="1123" y="147"/>
                  </a:lnTo>
                  <a:lnTo>
                    <a:pt x="1133" y="143"/>
                  </a:lnTo>
                  <a:lnTo>
                    <a:pt x="1129" y="137"/>
                  </a:lnTo>
                  <a:lnTo>
                    <a:pt x="1137" y="141"/>
                  </a:lnTo>
                  <a:lnTo>
                    <a:pt x="1144" y="137"/>
                  </a:lnTo>
                  <a:lnTo>
                    <a:pt x="1140" y="130"/>
                  </a:lnTo>
                  <a:lnTo>
                    <a:pt x="1144" y="124"/>
                  </a:lnTo>
                  <a:lnTo>
                    <a:pt x="1137" y="124"/>
                  </a:lnTo>
                  <a:lnTo>
                    <a:pt x="1142" y="113"/>
                  </a:lnTo>
                  <a:lnTo>
                    <a:pt x="1137" y="103"/>
                  </a:lnTo>
                  <a:lnTo>
                    <a:pt x="1106" y="98"/>
                  </a:lnTo>
                  <a:lnTo>
                    <a:pt x="1142" y="96"/>
                  </a:lnTo>
                  <a:lnTo>
                    <a:pt x="1135" y="81"/>
                  </a:lnTo>
                  <a:lnTo>
                    <a:pt x="1142" y="66"/>
                  </a:lnTo>
                  <a:lnTo>
                    <a:pt x="1137" y="60"/>
                  </a:lnTo>
                  <a:lnTo>
                    <a:pt x="1129" y="68"/>
                  </a:lnTo>
                  <a:lnTo>
                    <a:pt x="1125" y="60"/>
                  </a:lnTo>
                  <a:lnTo>
                    <a:pt x="1101" y="56"/>
                  </a:lnTo>
                  <a:lnTo>
                    <a:pt x="1095" y="45"/>
                  </a:lnTo>
                  <a:lnTo>
                    <a:pt x="1101" y="39"/>
                  </a:lnTo>
                  <a:lnTo>
                    <a:pt x="1088" y="41"/>
                  </a:lnTo>
                  <a:lnTo>
                    <a:pt x="1091" y="38"/>
                  </a:lnTo>
                  <a:lnTo>
                    <a:pt x="1088" y="26"/>
                  </a:lnTo>
                  <a:lnTo>
                    <a:pt x="1078" y="32"/>
                  </a:lnTo>
                  <a:lnTo>
                    <a:pt x="1082" y="17"/>
                  </a:lnTo>
                  <a:lnTo>
                    <a:pt x="1059" y="4"/>
                  </a:lnTo>
                  <a:lnTo>
                    <a:pt x="1037" y="17"/>
                  </a:lnTo>
                  <a:lnTo>
                    <a:pt x="992" y="0"/>
                  </a:lnTo>
                  <a:lnTo>
                    <a:pt x="979" y="13"/>
                  </a:lnTo>
                  <a:lnTo>
                    <a:pt x="980" y="32"/>
                  </a:lnTo>
                  <a:lnTo>
                    <a:pt x="994" y="34"/>
                  </a:lnTo>
                  <a:lnTo>
                    <a:pt x="980" y="68"/>
                  </a:lnTo>
                  <a:lnTo>
                    <a:pt x="992" y="71"/>
                  </a:lnTo>
                  <a:lnTo>
                    <a:pt x="986" y="73"/>
                  </a:lnTo>
                  <a:lnTo>
                    <a:pt x="988" y="83"/>
                  </a:lnTo>
                  <a:lnTo>
                    <a:pt x="992" y="92"/>
                  </a:lnTo>
                  <a:lnTo>
                    <a:pt x="988" y="100"/>
                  </a:lnTo>
                  <a:lnTo>
                    <a:pt x="997" y="100"/>
                  </a:lnTo>
                  <a:lnTo>
                    <a:pt x="994" y="111"/>
                  </a:lnTo>
                  <a:lnTo>
                    <a:pt x="999" y="115"/>
                  </a:lnTo>
                  <a:lnTo>
                    <a:pt x="988" y="113"/>
                  </a:lnTo>
                  <a:lnTo>
                    <a:pt x="988" y="126"/>
                  </a:lnTo>
                  <a:lnTo>
                    <a:pt x="969" y="134"/>
                  </a:lnTo>
                  <a:lnTo>
                    <a:pt x="969" y="143"/>
                  </a:lnTo>
                  <a:lnTo>
                    <a:pt x="992" y="162"/>
                  </a:lnTo>
                  <a:lnTo>
                    <a:pt x="1003" y="207"/>
                  </a:lnTo>
                  <a:lnTo>
                    <a:pt x="1007" y="230"/>
                  </a:lnTo>
                  <a:lnTo>
                    <a:pt x="1012" y="220"/>
                  </a:lnTo>
                  <a:lnTo>
                    <a:pt x="1016" y="231"/>
                  </a:lnTo>
                  <a:lnTo>
                    <a:pt x="1007" y="233"/>
                  </a:lnTo>
                  <a:lnTo>
                    <a:pt x="990" y="262"/>
                  </a:lnTo>
                  <a:lnTo>
                    <a:pt x="952" y="288"/>
                  </a:lnTo>
                  <a:lnTo>
                    <a:pt x="965" y="307"/>
                  </a:lnTo>
                  <a:lnTo>
                    <a:pt x="969" y="350"/>
                  </a:lnTo>
                  <a:lnTo>
                    <a:pt x="977" y="356"/>
                  </a:lnTo>
                  <a:lnTo>
                    <a:pt x="984" y="358"/>
                  </a:lnTo>
                  <a:lnTo>
                    <a:pt x="975" y="358"/>
                  </a:lnTo>
                  <a:lnTo>
                    <a:pt x="964" y="369"/>
                  </a:lnTo>
                  <a:lnTo>
                    <a:pt x="971" y="378"/>
                  </a:lnTo>
                  <a:lnTo>
                    <a:pt x="967" y="386"/>
                  </a:lnTo>
                  <a:lnTo>
                    <a:pt x="956" y="378"/>
                  </a:lnTo>
                  <a:lnTo>
                    <a:pt x="954" y="382"/>
                  </a:lnTo>
                  <a:lnTo>
                    <a:pt x="950" y="382"/>
                  </a:lnTo>
                  <a:lnTo>
                    <a:pt x="952" y="391"/>
                  </a:lnTo>
                  <a:lnTo>
                    <a:pt x="939" y="384"/>
                  </a:lnTo>
                  <a:lnTo>
                    <a:pt x="924" y="393"/>
                  </a:lnTo>
                  <a:lnTo>
                    <a:pt x="935" y="382"/>
                  </a:lnTo>
                  <a:lnTo>
                    <a:pt x="933" y="373"/>
                  </a:lnTo>
                  <a:lnTo>
                    <a:pt x="924" y="363"/>
                  </a:lnTo>
                  <a:lnTo>
                    <a:pt x="905" y="363"/>
                  </a:lnTo>
                  <a:lnTo>
                    <a:pt x="918" y="356"/>
                  </a:lnTo>
                  <a:lnTo>
                    <a:pt x="903" y="335"/>
                  </a:lnTo>
                  <a:lnTo>
                    <a:pt x="905" y="327"/>
                  </a:lnTo>
                  <a:lnTo>
                    <a:pt x="901" y="299"/>
                  </a:lnTo>
                  <a:lnTo>
                    <a:pt x="903" y="269"/>
                  </a:lnTo>
                  <a:lnTo>
                    <a:pt x="847" y="263"/>
                  </a:lnTo>
                  <a:lnTo>
                    <a:pt x="839" y="278"/>
                  </a:lnTo>
                  <a:lnTo>
                    <a:pt x="847" y="260"/>
                  </a:lnTo>
                  <a:lnTo>
                    <a:pt x="836" y="250"/>
                  </a:lnTo>
                  <a:lnTo>
                    <a:pt x="806" y="241"/>
                  </a:lnTo>
                  <a:lnTo>
                    <a:pt x="794" y="224"/>
                  </a:lnTo>
                  <a:lnTo>
                    <a:pt x="775" y="213"/>
                  </a:lnTo>
                  <a:lnTo>
                    <a:pt x="740" y="196"/>
                  </a:lnTo>
                  <a:lnTo>
                    <a:pt x="708" y="209"/>
                  </a:lnTo>
                  <a:lnTo>
                    <a:pt x="715" y="201"/>
                  </a:lnTo>
                  <a:lnTo>
                    <a:pt x="715" y="190"/>
                  </a:lnTo>
                  <a:lnTo>
                    <a:pt x="700" y="147"/>
                  </a:lnTo>
                  <a:lnTo>
                    <a:pt x="683" y="143"/>
                  </a:lnTo>
                  <a:lnTo>
                    <a:pt x="681" y="154"/>
                  </a:lnTo>
                  <a:lnTo>
                    <a:pt x="678" y="141"/>
                  </a:lnTo>
                  <a:lnTo>
                    <a:pt x="0" y="141"/>
                  </a:lnTo>
                  <a:lnTo>
                    <a:pt x="0" y="22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3" name=""/>
            <p:cNvSpPr/>
            <p:nvPr/>
          </p:nvSpPr>
          <p:spPr>
            <a:xfrm>
              <a:off x="460440" y="811080"/>
              <a:ext cx="2240640" cy="1020960"/>
            </a:xfrm>
            <a:custGeom>
              <a:avLst/>
              <a:gdLst/>
              <a:ahLst/>
              <a:rect l="l" t="t" r="r" b="b"/>
              <a:pathLst>
                <a:path w="1396" h="636">
                  <a:moveTo>
                    <a:pt x="0" y="228"/>
                  </a:moveTo>
                  <a:lnTo>
                    <a:pt x="19" y="239"/>
                  </a:lnTo>
                  <a:lnTo>
                    <a:pt x="19" y="271"/>
                  </a:lnTo>
                  <a:lnTo>
                    <a:pt x="19" y="282"/>
                  </a:lnTo>
                  <a:lnTo>
                    <a:pt x="15" y="282"/>
                  </a:lnTo>
                  <a:lnTo>
                    <a:pt x="14" y="290"/>
                  </a:lnTo>
                  <a:lnTo>
                    <a:pt x="23" y="297"/>
                  </a:lnTo>
                  <a:lnTo>
                    <a:pt x="19" y="305"/>
                  </a:lnTo>
                  <a:lnTo>
                    <a:pt x="34" y="322"/>
                  </a:lnTo>
                  <a:lnTo>
                    <a:pt x="38" y="320"/>
                  </a:lnTo>
                  <a:lnTo>
                    <a:pt x="38" y="335"/>
                  </a:lnTo>
                  <a:lnTo>
                    <a:pt x="44" y="348"/>
                  </a:lnTo>
                  <a:lnTo>
                    <a:pt x="53" y="346"/>
                  </a:lnTo>
                  <a:lnTo>
                    <a:pt x="53" y="354"/>
                  </a:lnTo>
                  <a:lnTo>
                    <a:pt x="61" y="350"/>
                  </a:lnTo>
                  <a:lnTo>
                    <a:pt x="62" y="374"/>
                  </a:lnTo>
                  <a:lnTo>
                    <a:pt x="68" y="371"/>
                  </a:lnTo>
                  <a:lnTo>
                    <a:pt x="68" y="378"/>
                  </a:lnTo>
                  <a:lnTo>
                    <a:pt x="72" y="378"/>
                  </a:lnTo>
                  <a:lnTo>
                    <a:pt x="62" y="382"/>
                  </a:lnTo>
                  <a:lnTo>
                    <a:pt x="70" y="384"/>
                  </a:lnTo>
                  <a:lnTo>
                    <a:pt x="62" y="386"/>
                  </a:lnTo>
                  <a:lnTo>
                    <a:pt x="64" y="391"/>
                  </a:lnTo>
                  <a:lnTo>
                    <a:pt x="74" y="397"/>
                  </a:lnTo>
                  <a:lnTo>
                    <a:pt x="91" y="393"/>
                  </a:lnTo>
                  <a:lnTo>
                    <a:pt x="89" y="397"/>
                  </a:lnTo>
                  <a:lnTo>
                    <a:pt x="96" y="403"/>
                  </a:lnTo>
                  <a:lnTo>
                    <a:pt x="93" y="406"/>
                  </a:lnTo>
                  <a:lnTo>
                    <a:pt x="121" y="410"/>
                  </a:lnTo>
                  <a:lnTo>
                    <a:pt x="119" y="420"/>
                  </a:lnTo>
                  <a:lnTo>
                    <a:pt x="121" y="425"/>
                  </a:lnTo>
                  <a:lnTo>
                    <a:pt x="128" y="429"/>
                  </a:lnTo>
                  <a:lnTo>
                    <a:pt x="132" y="427"/>
                  </a:lnTo>
                  <a:lnTo>
                    <a:pt x="132" y="422"/>
                  </a:lnTo>
                  <a:lnTo>
                    <a:pt x="140" y="431"/>
                  </a:lnTo>
                  <a:lnTo>
                    <a:pt x="140" y="438"/>
                  </a:lnTo>
                  <a:lnTo>
                    <a:pt x="147" y="431"/>
                  </a:lnTo>
                  <a:lnTo>
                    <a:pt x="147" y="444"/>
                  </a:lnTo>
                  <a:lnTo>
                    <a:pt x="158" y="444"/>
                  </a:lnTo>
                  <a:lnTo>
                    <a:pt x="151" y="448"/>
                  </a:lnTo>
                  <a:lnTo>
                    <a:pt x="155" y="452"/>
                  </a:lnTo>
                  <a:lnTo>
                    <a:pt x="666" y="454"/>
                  </a:lnTo>
                  <a:lnTo>
                    <a:pt x="666" y="440"/>
                  </a:lnTo>
                  <a:lnTo>
                    <a:pt x="676" y="459"/>
                  </a:lnTo>
                  <a:lnTo>
                    <a:pt x="710" y="463"/>
                  </a:lnTo>
                  <a:lnTo>
                    <a:pt x="736" y="478"/>
                  </a:lnTo>
                  <a:lnTo>
                    <a:pt x="745" y="476"/>
                  </a:lnTo>
                  <a:lnTo>
                    <a:pt x="764" y="480"/>
                  </a:lnTo>
                  <a:lnTo>
                    <a:pt x="772" y="476"/>
                  </a:lnTo>
                  <a:lnTo>
                    <a:pt x="781" y="463"/>
                  </a:lnTo>
                  <a:lnTo>
                    <a:pt x="783" y="469"/>
                  </a:lnTo>
                  <a:lnTo>
                    <a:pt x="790" y="457"/>
                  </a:lnTo>
                  <a:lnTo>
                    <a:pt x="790" y="467"/>
                  </a:lnTo>
                  <a:lnTo>
                    <a:pt x="796" y="452"/>
                  </a:lnTo>
                  <a:lnTo>
                    <a:pt x="809" y="455"/>
                  </a:lnTo>
                  <a:lnTo>
                    <a:pt x="815" y="470"/>
                  </a:lnTo>
                  <a:lnTo>
                    <a:pt x="815" y="457"/>
                  </a:lnTo>
                  <a:lnTo>
                    <a:pt x="828" y="459"/>
                  </a:lnTo>
                  <a:lnTo>
                    <a:pt x="839" y="482"/>
                  </a:lnTo>
                  <a:lnTo>
                    <a:pt x="854" y="480"/>
                  </a:lnTo>
                  <a:lnTo>
                    <a:pt x="853" y="489"/>
                  </a:lnTo>
                  <a:lnTo>
                    <a:pt x="858" y="497"/>
                  </a:lnTo>
                  <a:lnTo>
                    <a:pt x="858" y="508"/>
                  </a:lnTo>
                  <a:lnTo>
                    <a:pt x="864" y="510"/>
                  </a:lnTo>
                  <a:lnTo>
                    <a:pt x="862" y="521"/>
                  </a:lnTo>
                  <a:lnTo>
                    <a:pt x="866" y="521"/>
                  </a:lnTo>
                  <a:lnTo>
                    <a:pt x="866" y="519"/>
                  </a:lnTo>
                  <a:lnTo>
                    <a:pt x="869" y="525"/>
                  </a:lnTo>
                  <a:lnTo>
                    <a:pt x="932" y="536"/>
                  </a:lnTo>
                  <a:lnTo>
                    <a:pt x="945" y="551"/>
                  </a:lnTo>
                  <a:lnTo>
                    <a:pt x="945" y="557"/>
                  </a:lnTo>
                  <a:lnTo>
                    <a:pt x="952" y="565"/>
                  </a:lnTo>
                  <a:lnTo>
                    <a:pt x="945" y="563"/>
                  </a:lnTo>
                  <a:lnTo>
                    <a:pt x="945" y="572"/>
                  </a:lnTo>
                  <a:lnTo>
                    <a:pt x="932" y="566"/>
                  </a:lnTo>
                  <a:lnTo>
                    <a:pt x="928" y="570"/>
                  </a:lnTo>
                  <a:lnTo>
                    <a:pt x="928" y="561"/>
                  </a:lnTo>
                  <a:lnTo>
                    <a:pt x="924" y="563"/>
                  </a:lnTo>
                  <a:lnTo>
                    <a:pt x="922" y="553"/>
                  </a:lnTo>
                  <a:lnTo>
                    <a:pt x="915" y="553"/>
                  </a:lnTo>
                  <a:lnTo>
                    <a:pt x="920" y="566"/>
                  </a:lnTo>
                  <a:lnTo>
                    <a:pt x="913" y="581"/>
                  </a:lnTo>
                  <a:lnTo>
                    <a:pt x="913" y="602"/>
                  </a:lnTo>
                  <a:lnTo>
                    <a:pt x="900" y="610"/>
                  </a:lnTo>
                  <a:lnTo>
                    <a:pt x="898" y="621"/>
                  </a:lnTo>
                  <a:lnTo>
                    <a:pt x="900" y="627"/>
                  </a:lnTo>
                  <a:lnTo>
                    <a:pt x="892" y="627"/>
                  </a:lnTo>
                  <a:lnTo>
                    <a:pt x="888" y="636"/>
                  </a:lnTo>
                  <a:lnTo>
                    <a:pt x="900" y="636"/>
                  </a:lnTo>
                  <a:lnTo>
                    <a:pt x="924" y="619"/>
                  </a:lnTo>
                  <a:lnTo>
                    <a:pt x="935" y="621"/>
                  </a:lnTo>
                  <a:lnTo>
                    <a:pt x="945" y="615"/>
                  </a:lnTo>
                  <a:lnTo>
                    <a:pt x="967" y="615"/>
                  </a:lnTo>
                  <a:lnTo>
                    <a:pt x="964" y="606"/>
                  </a:lnTo>
                  <a:lnTo>
                    <a:pt x="950" y="604"/>
                  </a:lnTo>
                  <a:lnTo>
                    <a:pt x="962" y="593"/>
                  </a:lnTo>
                  <a:lnTo>
                    <a:pt x="980" y="587"/>
                  </a:lnTo>
                  <a:lnTo>
                    <a:pt x="1001" y="589"/>
                  </a:lnTo>
                  <a:lnTo>
                    <a:pt x="997" y="581"/>
                  </a:lnTo>
                  <a:lnTo>
                    <a:pt x="1003" y="583"/>
                  </a:lnTo>
                  <a:lnTo>
                    <a:pt x="1026" y="572"/>
                  </a:lnTo>
                  <a:lnTo>
                    <a:pt x="1039" y="561"/>
                  </a:lnTo>
                  <a:lnTo>
                    <a:pt x="1101" y="561"/>
                  </a:lnTo>
                  <a:lnTo>
                    <a:pt x="1105" y="553"/>
                  </a:lnTo>
                  <a:lnTo>
                    <a:pt x="1120" y="551"/>
                  </a:lnTo>
                  <a:lnTo>
                    <a:pt x="1131" y="512"/>
                  </a:lnTo>
                  <a:lnTo>
                    <a:pt x="1142" y="495"/>
                  </a:lnTo>
                  <a:lnTo>
                    <a:pt x="1152" y="502"/>
                  </a:lnTo>
                  <a:lnTo>
                    <a:pt x="1163" y="497"/>
                  </a:lnTo>
                  <a:lnTo>
                    <a:pt x="1172" y="506"/>
                  </a:lnTo>
                  <a:lnTo>
                    <a:pt x="1172" y="542"/>
                  </a:lnTo>
                  <a:lnTo>
                    <a:pt x="1176" y="544"/>
                  </a:lnTo>
                  <a:lnTo>
                    <a:pt x="1178" y="553"/>
                  </a:lnTo>
                  <a:lnTo>
                    <a:pt x="1186" y="555"/>
                  </a:lnTo>
                  <a:lnTo>
                    <a:pt x="1212" y="553"/>
                  </a:lnTo>
                  <a:lnTo>
                    <a:pt x="1233" y="534"/>
                  </a:lnTo>
                  <a:lnTo>
                    <a:pt x="1236" y="538"/>
                  </a:lnTo>
                  <a:lnTo>
                    <a:pt x="1227" y="548"/>
                  </a:lnTo>
                  <a:lnTo>
                    <a:pt x="1229" y="551"/>
                  </a:lnTo>
                  <a:lnTo>
                    <a:pt x="1255" y="550"/>
                  </a:lnTo>
                  <a:lnTo>
                    <a:pt x="1240" y="557"/>
                  </a:lnTo>
                  <a:lnTo>
                    <a:pt x="1236" y="551"/>
                  </a:lnTo>
                  <a:lnTo>
                    <a:pt x="1204" y="572"/>
                  </a:lnTo>
                  <a:lnTo>
                    <a:pt x="1208" y="570"/>
                  </a:lnTo>
                  <a:lnTo>
                    <a:pt x="1204" y="581"/>
                  </a:lnTo>
                  <a:lnTo>
                    <a:pt x="1204" y="591"/>
                  </a:lnTo>
                  <a:lnTo>
                    <a:pt x="1217" y="598"/>
                  </a:lnTo>
                  <a:lnTo>
                    <a:pt x="1238" y="578"/>
                  </a:lnTo>
                  <a:lnTo>
                    <a:pt x="1242" y="570"/>
                  </a:lnTo>
                  <a:lnTo>
                    <a:pt x="1251" y="572"/>
                  </a:lnTo>
                  <a:lnTo>
                    <a:pt x="1251" y="566"/>
                  </a:lnTo>
                  <a:lnTo>
                    <a:pt x="1265" y="566"/>
                  </a:lnTo>
                  <a:lnTo>
                    <a:pt x="1298" y="551"/>
                  </a:lnTo>
                  <a:lnTo>
                    <a:pt x="1293" y="550"/>
                  </a:lnTo>
                  <a:lnTo>
                    <a:pt x="1293" y="544"/>
                  </a:lnTo>
                  <a:lnTo>
                    <a:pt x="1283" y="542"/>
                  </a:lnTo>
                  <a:lnTo>
                    <a:pt x="1281" y="536"/>
                  </a:lnTo>
                  <a:lnTo>
                    <a:pt x="1266" y="542"/>
                  </a:lnTo>
                  <a:lnTo>
                    <a:pt x="1244" y="534"/>
                  </a:lnTo>
                  <a:lnTo>
                    <a:pt x="1248" y="531"/>
                  </a:lnTo>
                  <a:lnTo>
                    <a:pt x="1233" y="525"/>
                  </a:lnTo>
                  <a:lnTo>
                    <a:pt x="1229" y="519"/>
                  </a:lnTo>
                  <a:lnTo>
                    <a:pt x="1227" y="504"/>
                  </a:lnTo>
                  <a:lnTo>
                    <a:pt x="1219" y="504"/>
                  </a:lnTo>
                  <a:lnTo>
                    <a:pt x="1229" y="486"/>
                  </a:lnTo>
                  <a:lnTo>
                    <a:pt x="1223" y="482"/>
                  </a:lnTo>
                  <a:lnTo>
                    <a:pt x="1212" y="487"/>
                  </a:lnTo>
                  <a:lnTo>
                    <a:pt x="1210" y="482"/>
                  </a:lnTo>
                  <a:lnTo>
                    <a:pt x="1195" y="478"/>
                  </a:lnTo>
                  <a:lnTo>
                    <a:pt x="1208" y="474"/>
                  </a:lnTo>
                  <a:lnTo>
                    <a:pt x="1219" y="478"/>
                  </a:lnTo>
                  <a:lnTo>
                    <a:pt x="1238" y="463"/>
                  </a:lnTo>
                  <a:lnTo>
                    <a:pt x="1236" y="452"/>
                  </a:lnTo>
                  <a:lnTo>
                    <a:pt x="1223" y="444"/>
                  </a:lnTo>
                  <a:lnTo>
                    <a:pt x="1195" y="446"/>
                  </a:lnTo>
                  <a:lnTo>
                    <a:pt x="1161" y="463"/>
                  </a:lnTo>
                  <a:lnTo>
                    <a:pt x="1138" y="480"/>
                  </a:lnTo>
                  <a:lnTo>
                    <a:pt x="1118" y="506"/>
                  </a:lnTo>
                  <a:lnTo>
                    <a:pt x="1110" y="510"/>
                  </a:lnTo>
                  <a:lnTo>
                    <a:pt x="1125" y="493"/>
                  </a:lnTo>
                  <a:lnTo>
                    <a:pt x="1135" y="474"/>
                  </a:lnTo>
                  <a:lnTo>
                    <a:pt x="1142" y="470"/>
                  </a:lnTo>
                  <a:lnTo>
                    <a:pt x="1152" y="455"/>
                  </a:lnTo>
                  <a:lnTo>
                    <a:pt x="1167" y="442"/>
                  </a:lnTo>
                  <a:lnTo>
                    <a:pt x="1182" y="440"/>
                  </a:lnTo>
                  <a:lnTo>
                    <a:pt x="1189" y="423"/>
                  </a:lnTo>
                  <a:lnTo>
                    <a:pt x="1201" y="416"/>
                  </a:lnTo>
                  <a:lnTo>
                    <a:pt x="1276" y="416"/>
                  </a:lnTo>
                  <a:lnTo>
                    <a:pt x="1287" y="420"/>
                  </a:lnTo>
                  <a:lnTo>
                    <a:pt x="1313" y="410"/>
                  </a:lnTo>
                  <a:lnTo>
                    <a:pt x="1313" y="414"/>
                  </a:lnTo>
                  <a:lnTo>
                    <a:pt x="1317" y="416"/>
                  </a:lnTo>
                  <a:lnTo>
                    <a:pt x="1347" y="384"/>
                  </a:lnTo>
                  <a:lnTo>
                    <a:pt x="1379" y="378"/>
                  </a:lnTo>
                  <a:lnTo>
                    <a:pt x="1396" y="359"/>
                  </a:lnTo>
                  <a:lnTo>
                    <a:pt x="1391" y="352"/>
                  </a:lnTo>
                  <a:lnTo>
                    <a:pt x="1396" y="354"/>
                  </a:lnTo>
                  <a:lnTo>
                    <a:pt x="1391" y="346"/>
                  </a:lnTo>
                  <a:lnTo>
                    <a:pt x="1394" y="344"/>
                  </a:lnTo>
                  <a:lnTo>
                    <a:pt x="1392" y="335"/>
                  </a:lnTo>
                  <a:lnTo>
                    <a:pt x="1383" y="329"/>
                  </a:lnTo>
                  <a:lnTo>
                    <a:pt x="1396" y="329"/>
                  </a:lnTo>
                  <a:lnTo>
                    <a:pt x="1391" y="320"/>
                  </a:lnTo>
                  <a:lnTo>
                    <a:pt x="1392" y="318"/>
                  </a:lnTo>
                  <a:lnTo>
                    <a:pt x="1374" y="310"/>
                  </a:lnTo>
                  <a:lnTo>
                    <a:pt x="1368" y="322"/>
                  </a:lnTo>
                  <a:lnTo>
                    <a:pt x="1368" y="297"/>
                  </a:lnTo>
                  <a:lnTo>
                    <a:pt x="1351" y="299"/>
                  </a:lnTo>
                  <a:lnTo>
                    <a:pt x="1359" y="301"/>
                  </a:lnTo>
                  <a:lnTo>
                    <a:pt x="1342" y="303"/>
                  </a:lnTo>
                  <a:lnTo>
                    <a:pt x="1312" y="327"/>
                  </a:lnTo>
                  <a:lnTo>
                    <a:pt x="1312" y="318"/>
                  </a:lnTo>
                  <a:lnTo>
                    <a:pt x="1296" y="312"/>
                  </a:lnTo>
                  <a:lnTo>
                    <a:pt x="1302" y="309"/>
                  </a:lnTo>
                  <a:lnTo>
                    <a:pt x="1313" y="316"/>
                  </a:lnTo>
                  <a:lnTo>
                    <a:pt x="1319" y="307"/>
                  </a:lnTo>
                  <a:lnTo>
                    <a:pt x="1342" y="299"/>
                  </a:lnTo>
                  <a:lnTo>
                    <a:pt x="1328" y="301"/>
                  </a:lnTo>
                  <a:lnTo>
                    <a:pt x="1364" y="286"/>
                  </a:lnTo>
                  <a:lnTo>
                    <a:pt x="1353" y="273"/>
                  </a:lnTo>
                  <a:lnTo>
                    <a:pt x="1347" y="278"/>
                  </a:lnTo>
                  <a:lnTo>
                    <a:pt x="1340" y="277"/>
                  </a:lnTo>
                  <a:lnTo>
                    <a:pt x="1332" y="265"/>
                  </a:lnTo>
                  <a:lnTo>
                    <a:pt x="1323" y="275"/>
                  </a:lnTo>
                  <a:lnTo>
                    <a:pt x="1327" y="265"/>
                  </a:lnTo>
                  <a:lnTo>
                    <a:pt x="1323" y="262"/>
                  </a:lnTo>
                  <a:lnTo>
                    <a:pt x="1308" y="263"/>
                  </a:lnTo>
                  <a:lnTo>
                    <a:pt x="1312" y="258"/>
                  </a:lnTo>
                  <a:lnTo>
                    <a:pt x="1312" y="247"/>
                  </a:lnTo>
                  <a:lnTo>
                    <a:pt x="1293" y="243"/>
                  </a:lnTo>
                  <a:lnTo>
                    <a:pt x="1293" y="231"/>
                  </a:lnTo>
                  <a:lnTo>
                    <a:pt x="1281" y="233"/>
                  </a:lnTo>
                  <a:lnTo>
                    <a:pt x="1285" y="230"/>
                  </a:lnTo>
                  <a:lnTo>
                    <a:pt x="1280" y="224"/>
                  </a:lnTo>
                  <a:lnTo>
                    <a:pt x="1283" y="220"/>
                  </a:lnTo>
                  <a:lnTo>
                    <a:pt x="1263" y="218"/>
                  </a:lnTo>
                  <a:lnTo>
                    <a:pt x="1276" y="215"/>
                  </a:lnTo>
                  <a:lnTo>
                    <a:pt x="1274" y="213"/>
                  </a:lnTo>
                  <a:lnTo>
                    <a:pt x="1285" y="216"/>
                  </a:lnTo>
                  <a:lnTo>
                    <a:pt x="1283" y="213"/>
                  </a:lnTo>
                  <a:lnTo>
                    <a:pt x="1291" y="205"/>
                  </a:lnTo>
                  <a:lnTo>
                    <a:pt x="1281" y="190"/>
                  </a:lnTo>
                  <a:lnTo>
                    <a:pt x="1272" y="192"/>
                  </a:lnTo>
                  <a:lnTo>
                    <a:pt x="1283" y="184"/>
                  </a:lnTo>
                  <a:lnTo>
                    <a:pt x="1276" y="175"/>
                  </a:lnTo>
                  <a:lnTo>
                    <a:pt x="1268" y="175"/>
                  </a:lnTo>
                  <a:lnTo>
                    <a:pt x="1274" y="171"/>
                  </a:lnTo>
                  <a:lnTo>
                    <a:pt x="1270" y="166"/>
                  </a:lnTo>
                  <a:lnTo>
                    <a:pt x="1257" y="169"/>
                  </a:lnTo>
                  <a:lnTo>
                    <a:pt x="1270" y="158"/>
                  </a:lnTo>
                  <a:lnTo>
                    <a:pt x="1251" y="154"/>
                  </a:lnTo>
                  <a:lnTo>
                    <a:pt x="1265" y="149"/>
                  </a:lnTo>
                  <a:lnTo>
                    <a:pt x="1257" y="143"/>
                  </a:lnTo>
                  <a:lnTo>
                    <a:pt x="1257" y="134"/>
                  </a:lnTo>
                  <a:lnTo>
                    <a:pt x="1238" y="137"/>
                  </a:lnTo>
                  <a:lnTo>
                    <a:pt x="1255" y="128"/>
                  </a:lnTo>
                  <a:lnTo>
                    <a:pt x="1242" y="120"/>
                  </a:lnTo>
                  <a:lnTo>
                    <a:pt x="1248" y="117"/>
                  </a:lnTo>
                  <a:lnTo>
                    <a:pt x="1240" y="115"/>
                  </a:lnTo>
                  <a:lnTo>
                    <a:pt x="1238" y="103"/>
                  </a:lnTo>
                  <a:lnTo>
                    <a:pt x="1233" y="103"/>
                  </a:lnTo>
                  <a:lnTo>
                    <a:pt x="1236" y="98"/>
                  </a:lnTo>
                  <a:lnTo>
                    <a:pt x="1233" y="88"/>
                  </a:lnTo>
                  <a:lnTo>
                    <a:pt x="1227" y="88"/>
                  </a:lnTo>
                  <a:lnTo>
                    <a:pt x="1214" y="109"/>
                  </a:lnTo>
                  <a:lnTo>
                    <a:pt x="1219" y="119"/>
                  </a:lnTo>
                  <a:lnTo>
                    <a:pt x="1210" y="124"/>
                  </a:lnTo>
                  <a:lnTo>
                    <a:pt x="1212" y="130"/>
                  </a:lnTo>
                  <a:lnTo>
                    <a:pt x="1210" y="139"/>
                  </a:lnTo>
                  <a:lnTo>
                    <a:pt x="1202" y="139"/>
                  </a:lnTo>
                  <a:lnTo>
                    <a:pt x="1208" y="147"/>
                  </a:lnTo>
                  <a:lnTo>
                    <a:pt x="1204" y="156"/>
                  </a:lnTo>
                  <a:lnTo>
                    <a:pt x="1204" y="147"/>
                  </a:lnTo>
                  <a:lnTo>
                    <a:pt x="1197" y="141"/>
                  </a:lnTo>
                  <a:lnTo>
                    <a:pt x="1191" y="154"/>
                  </a:lnTo>
                  <a:lnTo>
                    <a:pt x="1172" y="167"/>
                  </a:lnTo>
                  <a:lnTo>
                    <a:pt x="1170" y="156"/>
                  </a:lnTo>
                  <a:lnTo>
                    <a:pt x="1169" y="158"/>
                  </a:lnTo>
                  <a:lnTo>
                    <a:pt x="1170" y="149"/>
                  </a:lnTo>
                  <a:lnTo>
                    <a:pt x="1163" y="167"/>
                  </a:lnTo>
                  <a:lnTo>
                    <a:pt x="1150" y="169"/>
                  </a:lnTo>
                  <a:lnTo>
                    <a:pt x="1163" y="166"/>
                  </a:lnTo>
                  <a:lnTo>
                    <a:pt x="1163" y="156"/>
                  </a:lnTo>
                  <a:lnTo>
                    <a:pt x="1159" y="139"/>
                  </a:lnTo>
                  <a:lnTo>
                    <a:pt x="1123" y="147"/>
                  </a:lnTo>
                  <a:lnTo>
                    <a:pt x="1133" y="143"/>
                  </a:lnTo>
                  <a:lnTo>
                    <a:pt x="1129" y="137"/>
                  </a:lnTo>
                  <a:lnTo>
                    <a:pt x="1137" y="141"/>
                  </a:lnTo>
                  <a:lnTo>
                    <a:pt x="1144" y="137"/>
                  </a:lnTo>
                  <a:lnTo>
                    <a:pt x="1140" y="130"/>
                  </a:lnTo>
                  <a:lnTo>
                    <a:pt x="1144" y="124"/>
                  </a:lnTo>
                  <a:lnTo>
                    <a:pt x="1137" y="124"/>
                  </a:lnTo>
                  <a:lnTo>
                    <a:pt x="1142" y="113"/>
                  </a:lnTo>
                  <a:lnTo>
                    <a:pt x="1137" y="103"/>
                  </a:lnTo>
                  <a:lnTo>
                    <a:pt x="1106" y="98"/>
                  </a:lnTo>
                  <a:lnTo>
                    <a:pt x="1142" y="96"/>
                  </a:lnTo>
                  <a:lnTo>
                    <a:pt x="1135" y="81"/>
                  </a:lnTo>
                  <a:lnTo>
                    <a:pt x="1142" y="66"/>
                  </a:lnTo>
                  <a:lnTo>
                    <a:pt x="1137" y="60"/>
                  </a:lnTo>
                  <a:lnTo>
                    <a:pt x="1129" y="68"/>
                  </a:lnTo>
                  <a:lnTo>
                    <a:pt x="1125" y="60"/>
                  </a:lnTo>
                  <a:lnTo>
                    <a:pt x="1101" y="56"/>
                  </a:lnTo>
                  <a:lnTo>
                    <a:pt x="1095" y="45"/>
                  </a:lnTo>
                  <a:lnTo>
                    <a:pt x="1101" y="39"/>
                  </a:lnTo>
                  <a:lnTo>
                    <a:pt x="1088" y="41"/>
                  </a:lnTo>
                  <a:lnTo>
                    <a:pt x="1091" y="38"/>
                  </a:lnTo>
                  <a:lnTo>
                    <a:pt x="1088" y="26"/>
                  </a:lnTo>
                  <a:lnTo>
                    <a:pt x="1078" y="32"/>
                  </a:lnTo>
                  <a:lnTo>
                    <a:pt x="1082" y="17"/>
                  </a:lnTo>
                  <a:lnTo>
                    <a:pt x="1059" y="4"/>
                  </a:lnTo>
                  <a:lnTo>
                    <a:pt x="1037" y="17"/>
                  </a:lnTo>
                  <a:lnTo>
                    <a:pt x="992" y="0"/>
                  </a:lnTo>
                  <a:lnTo>
                    <a:pt x="979" y="13"/>
                  </a:lnTo>
                  <a:lnTo>
                    <a:pt x="980" y="32"/>
                  </a:lnTo>
                  <a:lnTo>
                    <a:pt x="994" y="34"/>
                  </a:lnTo>
                  <a:lnTo>
                    <a:pt x="980" y="68"/>
                  </a:lnTo>
                  <a:lnTo>
                    <a:pt x="992" y="71"/>
                  </a:lnTo>
                  <a:lnTo>
                    <a:pt x="986" y="73"/>
                  </a:lnTo>
                  <a:lnTo>
                    <a:pt x="988" y="83"/>
                  </a:lnTo>
                  <a:lnTo>
                    <a:pt x="992" y="92"/>
                  </a:lnTo>
                  <a:lnTo>
                    <a:pt x="988" y="100"/>
                  </a:lnTo>
                  <a:lnTo>
                    <a:pt x="997" y="100"/>
                  </a:lnTo>
                  <a:lnTo>
                    <a:pt x="994" y="111"/>
                  </a:lnTo>
                  <a:lnTo>
                    <a:pt x="999" y="115"/>
                  </a:lnTo>
                  <a:lnTo>
                    <a:pt x="988" y="113"/>
                  </a:lnTo>
                  <a:lnTo>
                    <a:pt x="988" y="126"/>
                  </a:lnTo>
                  <a:lnTo>
                    <a:pt x="969" y="134"/>
                  </a:lnTo>
                  <a:lnTo>
                    <a:pt x="969" y="143"/>
                  </a:lnTo>
                  <a:lnTo>
                    <a:pt x="992" y="162"/>
                  </a:lnTo>
                  <a:lnTo>
                    <a:pt x="1003" y="207"/>
                  </a:lnTo>
                  <a:lnTo>
                    <a:pt x="1007" y="230"/>
                  </a:lnTo>
                  <a:lnTo>
                    <a:pt x="1012" y="220"/>
                  </a:lnTo>
                  <a:lnTo>
                    <a:pt x="1016" y="231"/>
                  </a:lnTo>
                  <a:lnTo>
                    <a:pt x="1007" y="233"/>
                  </a:lnTo>
                  <a:lnTo>
                    <a:pt x="990" y="262"/>
                  </a:lnTo>
                  <a:lnTo>
                    <a:pt x="952" y="288"/>
                  </a:lnTo>
                  <a:lnTo>
                    <a:pt x="965" y="307"/>
                  </a:lnTo>
                  <a:lnTo>
                    <a:pt x="969" y="350"/>
                  </a:lnTo>
                  <a:lnTo>
                    <a:pt x="977" y="356"/>
                  </a:lnTo>
                  <a:lnTo>
                    <a:pt x="984" y="358"/>
                  </a:lnTo>
                  <a:lnTo>
                    <a:pt x="975" y="358"/>
                  </a:lnTo>
                  <a:lnTo>
                    <a:pt x="964" y="369"/>
                  </a:lnTo>
                  <a:lnTo>
                    <a:pt x="971" y="378"/>
                  </a:lnTo>
                  <a:lnTo>
                    <a:pt x="967" y="386"/>
                  </a:lnTo>
                  <a:lnTo>
                    <a:pt x="956" y="378"/>
                  </a:lnTo>
                  <a:lnTo>
                    <a:pt x="954" y="382"/>
                  </a:lnTo>
                  <a:lnTo>
                    <a:pt x="950" y="382"/>
                  </a:lnTo>
                  <a:lnTo>
                    <a:pt x="952" y="391"/>
                  </a:lnTo>
                  <a:lnTo>
                    <a:pt x="939" y="384"/>
                  </a:lnTo>
                  <a:lnTo>
                    <a:pt x="924" y="393"/>
                  </a:lnTo>
                  <a:lnTo>
                    <a:pt x="935" y="382"/>
                  </a:lnTo>
                  <a:lnTo>
                    <a:pt x="933" y="373"/>
                  </a:lnTo>
                  <a:lnTo>
                    <a:pt x="924" y="363"/>
                  </a:lnTo>
                  <a:lnTo>
                    <a:pt x="905" y="363"/>
                  </a:lnTo>
                  <a:lnTo>
                    <a:pt x="918" y="356"/>
                  </a:lnTo>
                  <a:lnTo>
                    <a:pt x="903" y="335"/>
                  </a:lnTo>
                  <a:lnTo>
                    <a:pt x="905" y="327"/>
                  </a:lnTo>
                  <a:lnTo>
                    <a:pt x="901" y="299"/>
                  </a:lnTo>
                  <a:lnTo>
                    <a:pt x="903" y="269"/>
                  </a:lnTo>
                  <a:lnTo>
                    <a:pt x="847" y="263"/>
                  </a:lnTo>
                  <a:lnTo>
                    <a:pt x="839" y="278"/>
                  </a:lnTo>
                  <a:lnTo>
                    <a:pt x="847" y="260"/>
                  </a:lnTo>
                  <a:lnTo>
                    <a:pt x="836" y="250"/>
                  </a:lnTo>
                  <a:lnTo>
                    <a:pt x="806" y="241"/>
                  </a:lnTo>
                  <a:lnTo>
                    <a:pt x="794" y="224"/>
                  </a:lnTo>
                  <a:lnTo>
                    <a:pt x="775" y="213"/>
                  </a:lnTo>
                  <a:lnTo>
                    <a:pt x="740" y="196"/>
                  </a:lnTo>
                  <a:lnTo>
                    <a:pt x="708" y="209"/>
                  </a:lnTo>
                  <a:lnTo>
                    <a:pt x="715" y="201"/>
                  </a:lnTo>
                  <a:lnTo>
                    <a:pt x="715" y="190"/>
                  </a:lnTo>
                  <a:lnTo>
                    <a:pt x="700" y="147"/>
                  </a:lnTo>
                  <a:lnTo>
                    <a:pt x="683" y="143"/>
                  </a:lnTo>
                  <a:lnTo>
                    <a:pt x="681" y="154"/>
                  </a:lnTo>
                  <a:lnTo>
                    <a:pt x="678" y="141"/>
                  </a:lnTo>
                  <a:lnTo>
                    <a:pt x="681" y="154"/>
                  </a:lnTo>
                  <a:lnTo>
                    <a:pt x="683" y="143"/>
                  </a:lnTo>
                  <a:lnTo>
                    <a:pt x="700" y="147"/>
                  </a:lnTo>
                  <a:lnTo>
                    <a:pt x="715" y="190"/>
                  </a:lnTo>
                  <a:lnTo>
                    <a:pt x="715" y="201"/>
                  </a:lnTo>
                  <a:lnTo>
                    <a:pt x="708" y="209"/>
                  </a:lnTo>
                  <a:lnTo>
                    <a:pt x="740" y="196"/>
                  </a:lnTo>
                  <a:lnTo>
                    <a:pt x="775" y="213"/>
                  </a:lnTo>
                  <a:lnTo>
                    <a:pt x="794" y="224"/>
                  </a:lnTo>
                  <a:lnTo>
                    <a:pt x="806" y="241"/>
                  </a:lnTo>
                  <a:lnTo>
                    <a:pt x="836" y="250"/>
                  </a:lnTo>
                  <a:lnTo>
                    <a:pt x="847" y="260"/>
                  </a:lnTo>
                  <a:lnTo>
                    <a:pt x="839" y="278"/>
                  </a:lnTo>
                  <a:lnTo>
                    <a:pt x="847" y="263"/>
                  </a:lnTo>
                  <a:lnTo>
                    <a:pt x="903" y="269"/>
                  </a:lnTo>
                  <a:lnTo>
                    <a:pt x="901" y="299"/>
                  </a:lnTo>
                  <a:lnTo>
                    <a:pt x="905" y="327"/>
                  </a:lnTo>
                  <a:lnTo>
                    <a:pt x="903" y="335"/>
                  </a:lnTo>
                  <a:lnTo>
                    <a:pt x="918" y="356"/>
                  </a:lnTo>
                  <a:lnTo>
                    <a:pt x="905" y="363"/>
                  </a:lnTo>
                  <a:lnTo>
                    <a:pt x="924" y="363"/>
                  </a:lnTo>
                  <a:lnTo>
                    <a:pt x="933" y="373"/>
                  </a:lnTo>
                  <a:lnTo>
                    <a:pt x="935" y="382"/>
                  </a:lnTo>
                  <a:lnTo>
                    <a:pt x="924" y="393"/>
                  </a:lnTo>
                  <a:lnTo>
                    <a:pt x="939" y="384"/>
                  </a:lnTo>
                  <a:lnTo>
                    <a:pt x="952" y="391"/>
                  </a:lnTo>
                  <a:lnTo>
                    <a:pt x="950" y="382"/>
                  </a:lnTo>
                  <a:lnTo>
                    <a:pt x="954" y="382"/>
                  </a:lnTo>
                  <a:lnTo>
                    <a:pt x="956" y="378"/>
                  </a:lnTo>
                  <a:lnTo>
                    <a:pt x="967" y="386"/>
                  </a:lnTo>
                  <a:lnTo>
                    <a:pt x="971" y="378"/>
                  </a:lnTo>
                  <a:lnTo>
                    <a:pt x="964" y="369"/>
                  </a:lnTo>
                  <a:lnTo>
                    <a:pt x="975" y="358"/>
                  </a:lnTo>
                  <a:lnTo>
                    <a:pt x="984" y="358"/>
                  </a:lnTo>
                  <a:lnTo>
                    <a:pt x="977" y="356"/>
                  </a:lnTo>
                  <a:lnTo>
                    <a:pt x="969" y="350"/>
                  </a:lnTo>
                  <a:lnTo>
                    <a:pt x="965" y="307"/>
                  </a:lnTo>
                  <a:lnTo>
                    <a:pt x="952" y="288"/>
                  </a:lnTo>
                  <a:lnTo>
                    <a:pt x="990" y="262"/>
                  </a:lnTo>
                  <a:lnTo>
                    <a:pt x="1007" y="233"/>
                  </a:lnTo>
                  <a:lnTo>
                    <a:pt x="1016" y="231"/>
                  </a:lnTo>
                  <a:lnTo>
                    <a:pt x="1012" y="220"/>
                  </a:lnTo>
                  <a:lnTo>
                    <a:pt x="1007" y="230"/>
                  </a:lnTo>
                  <a:lnTo>
                    <a:pt x="1003" y="207"/>
                  </a:lnTo>
                  <a:lnTo>
                    <a:pt x="992" y="162"/>
                  </a:lnTo>
                  <a:lnTo>
                    <a:pt x="969" y="143"/>
                  </a:lnTo>
                  <a:lnTo>
                    <a:pt x="969" y="134"/>
                  </a:lnTo>
                  <a:lnTo>
                    <a:pt x="988" y="126"/>
                  </a:lnTo>
                  <a:lnTo>
                    <a:pt x="988" y="113"/>
                  </a:lnTo>
                  <a:lnTo>
                    <a:pt x="999" y="115"/>
                  </a:lnTo>
                  <a:lnTo>
                    <a:pt x="994" y="111"/>
                  </a:lnTo>
                  <a:lnTo>
                    <a:pt x="997" y="100"/>
                  </a:lnTo>
                  <a:lnTo>
                    <a:pt x="988" y="100"/>
                  </a:lnTo>
                  <a:lnTo>
                    <a:pt x="992" y="92"/>
                  </a:lnTo>
                  <a:lnTo>
                    <a:pt x="988" y="83"/>
                  </a:lnTo>
                  <a:lnTo>
                    <a:pt x="986" y="73"/>
                  </a:lnTo>
                  <a:lnTo>
                    <a:pt x="992" y="71"/>
                  </a:lnTo>
                  <a:lnTo>
                    <a:pt x="980" y="68"/>
                  </a:lnTo>
                  <a:lnTo>
                    <a:pt x="994" y="34"/>
                  </a:lnTo>
                  <a:lnTo>
                    <a:pt x="980" y="32"/>
                  </a:lnTo>
                  <a:lnTo>
                    <a:pt x="979" y="13"/>
                  </a:lnTo>
                  <a:lnTo>
                    <a:pt x="992" y="0"/>
                  </a:lnTo>
                  <a:lnTo>
                    <a:pt x="1037" y="17"/>
                  </a:lnTo>
                  <a:lnTo>
                    <a:pt x="1059" y="4"/>
                  </a:lnTo>
                  <a:lnTo>
                    <a:pt x="1082" y="17"/>
                  </a:lnTo>
                  <a:lnTo>
                    <a:pt x="1078" y="32"/>
                  </a:lnTo>
                  <a:lnTo>
                    <a:pt x="1088" y="26"/>
                  </a:lnTo>
                  <a:lnTo>
                    <a:pt x="1091" y="38"/>
                  </a:lnTo>
                  <a:lnTo>
                    <a:pt x="1088" y="41"/>
                  </a:lnTo>
                  <a:lnTo>
                    <a:pt x="1101" y="39"/>
                  </a:lnTo>
                  <a:lnTo>
                    <a:pt x="1095" y="45"/>
                  </a:lnTo>
                  <a:lnTo>
                    <a:pt x="1101" y="56"/>
                  </a:lnTo>
                  <a:lnTo>
                    <a:pt x="1125" y="60"/>
                  </a:lnTo>
                  <a:lnTo>
                    <a:pt x="1129" y="68"/>
                  </a:lnTo>
                  <a:lnTo>
                    <a:pt x="1137" y="60"/>
                  </a:lnTo>
                  <a:lnTo>
                    <a:pt x="1142" y="66"/>
                  </a:lnTo>
                  <a:lnTo>
                    <a:pt x="1135" y="81"/>
                  </a:lnTo>
                  <a:lnTo>
                    <a:pt x="1142" y="96"/>
                  </a:lnTo>
                  <a:lnTo>
                    <a:pt x="1106" y="98"/>
                  </a:lnTo>
                  <a:lnTo>
                    <a:pt x="1137" y="103"/>
                  </a:lnTo>
                  <a:lnTo>
                    <a:pt x="1142" y="113"/>
                  </a:lnTo>
                  <a:lnTo>
                    <a:pt x="1137" y="124"/>
                  </a:lnTo>
                  <a:lnTo>
                    <a:pt x="1144" y="124"/>
                  </a:lnTo>
                  <a:lnTo>
                    <a:pt x="1140" y="130"/>
                  </a:lnTo>
                  <a:lnTo>
                    <a:pt x="1144" y="137"/>
                  </a:lnTo>
                  <a:lnTo>
                    <a:pt x="1137" y="141"/>
                  </a:lnTo>
                  <a:lnTo>
                    <a:pt x="1129" y="137"/>
                  </a:lnTo>
                  <a:lnTo>
                    <a:pt x="1133" y="143"/>
                  </a:lnTo>
                  <a:lnTo>
                    <a:pt x="1123" y="147"/>
                  </a:lnTo>
                  <a:lnTo>
                    <a:pt x="1159" y="139"/>
                  </a:lnTo>
                  <a:lnTo>
                    <a:pt x="1163" y="156"/>
                  </a:lnTo>
                  <a:lnTo>
                    <a:pt x="1163" y="166"/>
                  </a:lnTo>
                  <a:lnTo>
                    <a:pt x="1150" y="169"/>
                  </a:lnTo>
                  <a:lnTo>
                    <a:pt x="1163" y="167"/>
                  </a:lnTo>
                  <a:lnTo>
                    <a:pt x="1170" y="149"/>
                  </a:lnTo>
                  <a:lnTo>
                    <a:pt x="1169" y="158"/>
                  </a:lnTo>
                  <a:lnTo>
                    <a:pt x="1170" y="156"/>
                  </a:lnTo>
                  <a:lnTo>
                    <a:pt x="1172" y="167"/>
                  </a:lnTo>
                  <a:lnTo>
                    <a:pt x="1191" y="154"/>
                  </a:lnTo>
                  <a:lnTo>
                    <a:pt x="1197" y="141"/>
                  </a:lnTo>
                  <a:lnTo>
                    <a:pt x="1204" y="147"/>
                  </a:lnTo>
                  <a:lnTo>
                    <a:pt x="1204" y="156"/>
                  </a:lnTo>
                  <a:lnTo>
                    <a:pt x="1208" y="147"/>
                  </a:lnTo>
                  <a:lnTo>
                    <a:pt x="1202" y="139"/>
                  </a:lnTo>
                  <a:lnTo>
                    <a:pt x="1210" y="139"/>
                  </a:lnTo>
                  <a:lnTo>
                    <a:pt x="1212" y="130"/>
                  </a:lnTo>
                  <a:lnTo>
                    <a:pt x="1210" y="124"/>
                  </a:lnTo>
                  <a:lnTo>
                    <a:pt x="1219" y="119"/>
                  </a:lnTo>
                  <a:lnTo>
                    <a:pt x="1214" y="109"/>
                  </a:lnTo>
                  <a:lnTo>
                    <a:pt x="1227" y="88"/>
                  </a:lnTo>
                  <a:lnTo>
                    <a:pt x="1233" y="88"/>
                  </a:lnTo>
                  <a:lnTo>
                    <a:pt x="1236" y="98"/>
                  </a:lnTo>
                  <a:lnTo>
                    <a:pt x="1233" y="103"/>
                  </a:lnTo>
                  <a:lnTo>
                    <a:pt x="1238" y="103"/>
                  </a:lnTo>
                  <a:lnTo>
                    <a:pt x="1240" y="115"/>
                  </a:lnTo>
                  <a:lnTo>
                    <a:pt x="1248" y="117"/>
                  </a:lnTo>
                  <a:lnTo>
                    <a:pt x="1242" y="120"/>
                  </a:lnTo>
                  <a:lnTo>
                    <a:pt x="1255" y="128"/>
                  </a:lnTo>
                  <a:lnTo>
                    <a:pt x="1238" y="137"/>
                  </a:lnTo>
                  <a:lnTo>
                    <a:pt x="1257" y="134"/>
                  </a:lnTo>
                  <a:lnTo>
                    <a:pt x="1257" y="143"/>
                  </a:lnTo>
                  <a:lnTo>
                    <a:pt x="1265" y="149"/>
                  </a:lnTo>
                  <a:lnTo>
                    <a:pt x="1251" y="154"/>
                  </a:lnTo>
                  <a:lnTo>
                    <a:pt x="1270" y="158"/>
                  </a:lnTo>
                  <a:lnTo>
                    <a:pt x="1257" y="169"/>
                  </a:lnTo>
                  <a:lnTo>
                    <a:pt x="1270" y="166"/>
                  </a:lnTo>
                  <a:lnTo>
                    <a:pt x="1274" y="171"/>
                  </a:lnTo>
                  <a:lnTo>
                    <a:pt x="1268" y="175"/>
                  </a:lnTo>
                  <a:lnTo>
                    <a:pt x="1276" y="175"/>
                  </a:lnTo>
                  <a:lnTo>
                    <a:pt x="1283" y="184"/>
                  </a:lnTo>
                  <a:lnTo>
                    <a:pt x="1272" y="192"/>
                  </a:lnTo>
                  <a:lnTo>
                    <a:pt x="1281" y="190"/>
                  </a:lnTo>
                  <a:lnTo>
                    <a:pt x="1291" y="205"/>
                  </a:lnTo>
                  <a:lnTo>
                    <a:pt x="1283" y="213"/>
                  </a:lnTo>
                  <a:lnTo>
                    <a:pt x="1285" y="216"/>
                  </a:lnTo>
                  <a:lnTo>
                    <a:pt x="1274" y="213"/>
                  </a:lnTo>
                  <a:lnTo>
                    <a:pt x="1276" y="215"/>
                  </a:lnTo>
                  <a:lnTo>
                    <a:pt x="1263" y="218"/>
                  </a:lnTo>
                  <a:lnTo>
                    <a:pt x="1283" y="220"/>
                  </a:lnTo>
                  <a:lnTo>
                    <a:pt x="1280" y="224"/>
                  </a:lnTo>
                  <a:lnTo>
                    <a:pt x="1285" y="230"/>
                  </a:lnTo>
                  <a:lnTo>
                    <a:pt x="1281" y="233"/>
                  </a:lnTo>
                  <a:lnTo>
                    <a:pt x="1293" y="231"/>
                  </a:lnTo>
                  <a:lnTo>
                    <a:pt x="1293" y="243"/>
                  </a:lnTo>
                  <a:lnTo>
                    <a:pt x="1312" y="247"/>
                  </a:lnTo>
                  <a:lnTo>
                    <a:pt x="1312" y="258"/>
                  </a:lnTo>
                  <a:lnTo>
                    <a:pt x="1308" y="263"/>
                  </a:lnTo>
                  <a:lnTo>
                    <a:pt x="1323" y="262"/>
                  </a:lnTo>
                  <a:lnTo>
                    <a:pt x="1327" y="265"/>
                  </a:lnTo>
                  <a:lnTo>
                    <a:pt x="1323" y="275"/>
                  </a:lnTo>
                  <a:lnTo>
                    <a:pt x="1332" y="265"/>
                  </a:lnTo>
                  <a:lnTo>
                    <a:pt x="1340" y="277"/>
                  </a:lnTo>
                  <a:lnTo>
                    <a:pt x="1347" y="278"/>
                  </a:lnTo>
                  <a:lnTo>
                    <a:pt x="1353" y="273"/>
                  </a:lnTo>
                  <a:lnTo>
                    <a:pt x="1364" y="286"/>
                  </a:lnTo>
                  <a:lnTo>
                    <a:pt x="1328" y="301"/>
                  </a:lnTo>
                  <a:lnTo>
                    <a:pt x="1342" y="299"/>
                  </a:lnTo>
                  <a:lnTo>
                    <a:pt x="1319" y="307"/>
                  </a:lnTo>
                  <a:lnTo>
                    <a:pt x="1313" y="316"/>
                  </a:lnTo>
                  <a:lnTo>
                    <a:pt x="1302" y="309"/>
                  </a:lnTo>
                  <a:lnTo>
                    <a:pt x="1296" y="312"/>
                  </a:lnTo>
                  <a:lnTo>
                    <a:pt x="1312" y="318"/>
                  </a:lnTo>
                  <a:lnTo>
                    <a:pt x="1312" y="327"/>
                  </a:lnTo>
                  <a:lnTo>
                    <a:pt x="1342" y="303"/>
                  </a:lnTo>
                  <a:lnTo>
                    <a:pt x="1359" y="301"/>
                  </a:lnTo>
                  <a:lnTo>
                    <a:pt x="1351" y="299"/>
                  </a:lnTo>
                  <a:lnTo>
                    <a:pt x="1368" y="297"/>
                  </a:lnTo>
                  <a:lnTo>
                    <a:pt x="1368" y="322"/>
                  </a:lnTo>
                  <a:lnTo>
                    <a:pt x="1374" y="310"/>
                  </a:lnTo>
                  <a:lnTo>
                    <a:pt x="1392" y="318"/>
                  </a:lnTo>
                  <a:lnTo>
                    <a:pt x="1391" y="320"/>
                  </a:lnTo>
                  <a:lnTo>
                    <a:pt x="1396" y="329"/>
                  </a:lnTo>
                  <a:lnTo>
                    <a:pt x="1383" y="329"/>
                  </a:lnTo>
                  <a:lnTo>
                    <a:pt x="1392" y="335"/>
                  </a:lnTo>
                  <a:lnTo>
                    <a:pt x="1394" y="344"/>
                  </a:lnTo>
                  <a:lnTo>
                    <a:pt x="1391" y="346"/>
                  </a:lnTo>
                  <a:lnTo>
                    <a:pt x="1396" y="354"/>
                  </a:lnTo>
                  <a:lnTo>
                    <a:pt x="1391" y="352"/>
                  </a:lnTo>
                  <a:lnTo>
                    <a:pt x="1396" y="359"/>
                  </a:lnTo>
                  <a:lnTo>
                    <a:pt x="1379" y="378"/>
                  </a:lnTo>
                  <a:lnTo>
                    <a:pt x="1347" y="384"/>
                  </a:lnTo>
                  <a:lnTo>
                    <a:pt x="1317" y="416"/>
                  </a:lnTo>
                  <a:lnTo>
                    <a:pt x="1313" y="414"/>
                  </a:lnTo>
                  <a:lnTo>
                    <a:pt x="1313" y="410"/>
                  </a:lnTo>
                  <a:lnTo>
                    <a:pt x="1287" y="420"/>
                  </a:lnTo>
                  <a:lnTo>
                    <a:pt x="1276" y="416"/>
                  </a:lnTo>
                  <a:lnTo>
                    <a:pt x="1201" y="416"/>
                  </a:lnTo>
                  <a:lnTo>
                    <a:pt x="1189" y="423"/>
                  </a:lnTo>
                  <a:lnTo>
                    <a:pt x="1182" y="440"/>
                  </a:lnTo>
                  <a:lnTo>
                    <a:pt x="1167" y="442"/>
                  </a:lnTo>
                  <a:lnTo>
                    <a:pt x="1152" y="455"/>
                  </a:lnTo>
                  <a:lnTo>
                    <a:pt x="1142" y="470"/>
                  </a:lnTo>
                  <a:lnTo>
                    <a:pt x="1135" y="474"/>
                  </a:lnTo>
                  <a:lnTo>
                    <a:pt x="1125" y="493"/>
                  </a:lnTo>
                  <a:lnTo>
                    <a:pt x="1110" y="510"/>
                  </a:lnTo>
                  <a:lnTo>
                    <a:pt x="1118" y="506"/>
                  </a:lnTo>
                  <a:lnTo>
                    <a:pt x="1138" y="480"/>
                  </a:lnTo>
                  <a:lnTo>
                    <a:pt x="1161" y="463"/>
                  </a:lnTo>
                  <a:lnTo>
                    <a:pt x="1195" y="446"/>
                  </a:lnTo>
                  <a:lnTo>
                    <a:pt x="1223" y="444"/>
                  </a:lnTo>
                  <a:lnTo>
                    <a:pt x="1236" y="452"/>
                  </a:lnTo>
                  <a:lnTo>
                    <a:pt x="1238" y="463"/>
                  </a:lnTo>
                  <a:lnTo>
                    <a:pt x="1219" y="478"/>
                  </a:lnTo>
                  <a:lnTo>
                    <a:pt x="1208" y="474"/>
                  </a:lnTo>
                  <a:lnTo>
                    <a:pt x="1195" y="478"/>
                  </a:lnTo>
                  <a:lnTo>
                    <a:pt x="1210" y="482"/>
                  </a:lnTo>
                  <a:lnTo>
                    <a:pt x="1212" y="487"/>
                  </a:lnTo>
                  <a:lnTo>
                    <a:pt x="1223" y="482"/>
                  </a:lnTo>
                  <a:lnTo>
                    <a:pt x="1229" y="486"/>
                  </a:lnTo>
                  <a:lnTo>
                    <a:pt x="1219" y="504"/>
                  </a:lnTo>
                  <a:lnTo>
                    <a:pt x="1227" y="504"/>
                  </a:lnTo>
                  <a:lnTo>
                    <a:pt x="1229" y="519"/>
                  </a:lnTo>
                  <a:lnTo>
                    <a:pt x="1233" y="525"/>
                  </a:lnTo>
                  <a:lnTo>
                    <a:pt x="1248" y="531"/>
                  </a:lnTo>
                  <a:lnTo>
                    <a:pt x="1244" y="534"/>
                  </a:lnTo>
                  <a:lnTo>
                    <a:pt x="1266" y="542"/>
                  </a:lnTo>
                  <a:lnTo>
                    <a:pt x="1281" y="536"/>
                  </a:lnTo>
                  <a:lnTo>
                    <a:pt x="1283" y="542"/>
                  </a:lnTo>
                  <a:lnTo>
                    <a:pt x="1293" y="544"/>
                  </a:lnTo>
                  <a:lnTo>
                    <a:pt x="1293" y="550"/>
                  </a:lnTo>
                  <a:lnTo>
                    <a:pt x="1298" y="551"/>
                  </a:lnTo>
                  <a:lnTo>
                    <a:pt x="1265" y="566"/>
                  </a:lnTo>
                  <a:lnTo>
                    <a:pt x="1251" y="566"/>
                  </a:lnTo>
                  <a:lnTo>
                    <a:pt x="1251" y="572"/>
                  </a:lnTo>
                  <a:lnTo>
                    <a:pt x="1242" y="570"/>
                  </a:lnTo>
                  <a:lnTo>
                    <a:pt x="1238" y="578"/>
                  </a:lnTo>
                  <a:lnTo>
                    <a:pt x="1217" y="598"/>
                  </a:lnTo>
                  <a:lnTo>
                    <a:pt x="1204" y="591"/>
                  </a:lnTo>
                  <a:lnTo>
                    <a:pt x="1204" y="581"/>
                  </a:lnTo>
                  <a:lnTo>
                    <a:pt x="1208" y="570"/>
                  </a:lnTo>
                  <a:lnTo>
                    <a:pt x="1204" y="572"/>
                  </a:lnTo>
                  <a:lnTo>
                    <a:pt x="1236" y="551"/>
                  </a:lnTo>
                  <a:lnTo>
                    <a:pt x="1240" y="557"/>
                  </a:lnTo>
                  <a:lnTo>
                    <a:pt x="1255" y="550"/>
                  </a:lnTo>
                  <a:lnTo>
                    <a:pt x="1229" y="551"/>
                  </a:lnTo>
                  <a:lnTo>
                    <a:pt x="1227" y="548"/>
                  </a:lnTo>
                  <a:lnTo>
                    <a:pt x="1236" y="538"/>
                  </a:lnTo>
                  <a:lnTo>
                    <a:pt x="1233" y="534"/>
                  </a:lnTo>
                  <a:lnTo>
                    <a:pt x="1212" y="553"/>
                  </a:lnTo>
                  <a:lnTo>
                    <a:pt x="1186" y="555"/>
                  </a:lnTo>
                  <a:lnTo>
                    <a:pt x="1178" y="553"/>
                  </a:lnTo>
                  <a:lnTo>
                    <a:pt x="1176" y="544"/>
                  </a:lnTo>
                  <a:lnTo>
                    <a:pt x="1172" y="542"/>
                  </a:lnTo>
                  <a:lnTo>
                    <a:pt x="1172" y="506"/>
                  </a:lnTo>
                  <a:lnTo>
                    <a:pt x="1163" y="497"/>
                  </a:lnTo>
                  <a:lnTo>
                    <a:pt x="1152" y="502"/>
                  </a:lnTo>
                  <a:lnTo>
                    <a:pt x="1142" y="495"/>
                  </a:lnTo>
                  <a:lnTo>
                    <a:pt x="1131" y="512"/>
                  </a:lnTo>
                  <a:lnTo>
                    <a:pt x="1120" y="551"/>
                  </a:lnTo>
                  <a:lnTo>
                    <a:pt x="1105" y="553"/>
                  </a:lnTo>
                  <a:lnTo>
                    <a:pt x="1101" y="561"/>
                  </a:lnTo>
                  <a:lnTo>
                    <a:pt x="1039" y="561"/>
                  </a:lnTo>
                  <a:lnTo>
                    <a:pt x="1026" y="572"/>
                  </a:lnTo>
                  <a:lnTo>
                    <a:pt x="1003" y="583"/>
                  </a:lnTo>
                  <a:lnTo>
                    <a:pt x="997" y="581"/>
                  </a:lnTo>
                  <a:lnTo>
                    <a:pt x="1001" y="589"/>
                  </a:lnTo>
                  <a:lnTo>
                    <a:pt x="980" y="587"/>
                  </a:lnTo>
                  <a:lnTo>
                    <a:pt x="962" y="593"/>
                  </a:lnTo>
                  <a:lnTo>
                    <a:pt x="950" y="604"/>
                  </a:lnTo>
                  <a:lnTo>
                    <a:pt x="964" y="606"/>
                  </a:lnTo>
                  <a:lnTo>
                    <a:pt x="967" y="615"/>
                  </a:lnTo>
                  <a:lnTo>
                    <a:pt x="945" y="615"/>
                  </a:lnTo>
                  <a:lnTo>
                    <a:pt x="935" y="621"/>
                  </a:lnTo>
                  <a:lnTo>
                    <a:pt x="924" y="619"/>
                  </a:lnTo>
                  <a:lnTo>
                    <a:pt x="900" y="636"/>
                  </a:lnTo>
                  <a:lnTo>
                    <a:pt x="888" y="636"/>
                  </a:lnTo>
                  <a:lnTo>
                    <a:pt x="892" y="627"/>
                  </a:lnTo>
                  <a:lnTo>
                    <a:pt x="900" y="627"/>
                  </a:lnTo>
                  <a:lnTo>
                    <a:pt x="898" y="621"/>
                  </a:lnTo>
                  <a:lnTo>
                    <a:pt x="900" y="610"/>
                  </a:lnTo>
                  <a:lnTo>
                    <a:pt x="913" y="602"/>
                  </a:lnTo>
                  <a:lnTo>
                    <a:pt x="913" y="581"/>
                  </a:lnTo>
                  <a:lnTo>
                    <a:pt x="920" y="566"/>
                  </a:lnTo>
                  <a:lnTo>
                    <a:pt x="915" y="553"/>
                  </a:lnTo>
                  <a:lnTo>
                    <a:pt x="922" y="553"/>
                  </a:lnTo>
                  <a:lnTo>
                    <a:pt x="924" y="563"/>
                  </a:lnTo>
                  <a:lnTo>
                    <a:pt x="928" y="561"/>
                  </a:lnTo>
                  <a:lnTo>
                    <a:pt x="928" y="570"/>
                  </a:lnTo>
                  <a:lnTo>
                    <a:pt x="932" y="566"/>
                  </a:lnTo>
                  <a:lnTo>
                    <a:pt x="945" y="572"/>
                  </a:lnTo>
                  <a:lnTo>
                    <a:pt x="945" y="563"/>
                  </a:lnTo>
                  <a:lnTo>
                    <a:pt x="952" y="565"/>
                  </a:lnTo>
                  <a:lnTo>
                    <a:pt x="945" y="557"/>
                  </a:lnTo>
                  <a:lnTo>
                    <a:pt x="945" y="551"/>
                  </a:lnTo>
                  <a:lnTo>
                    <a:pt x="932" y="536"/>
                  </a:lnTo>
                  <a:lnTo>
                    <a:pt x="869" y="525"/>
                  </a:lnTo>
                  <a:lnTo>
                    <a:pt x="866" y="519"/>
                  </a:lnTo>
                  <a:lnTo>
                    <a:pt x="866" y="521"/>
                  </a:lnTo>
                  <a:lnTo>
                    <a:pt x="862" y="521"/>
                  </a:lnTo>
                  <a:lnTo>
                    <a:pt x="864" y="510"/>
                  </a:lnTo>
                  <a:lnTo>
                    <a:pt x="858" y="508"/>
                  </a:lnTo>
                  <a:lnTo>
                    <a:pt x="858" y="497"/>
                  </a:lnTo>
                  <a:lnTo>
                    <a:pt x="853" y="489"/>
                  </a:lnTo>
                  <a:lnTo>
                    <a:pt x="854" y="480"/>
                  </a:lnTo>
                  <a:lnTo>
                    <a:pt x="839" y="482"/>
                  </a:lnTo>
                  <a:lnTo>
                    <a:pt x="828" y="459"/>
                  </a:lnTo>
                  <a:lnTo>
                    <a:pt x="815" y="457"/>
                  </a:lnTo>
                  <a:lnTo>
                    <a:pt x="815" y="470"/>
                  </a:lnTo>
                  <a:lnTo>
                    <a:pt x="809" y="455"/>
                  </a:lnTo>
                  <a:lnTo>
                    <a:pt x="796" y="452"/>
                  </a:lnTo>
                  <a:lnTo>
                    <a:pt x="790" y="467"/>
                  </a:lnTo>
                  <a:lnTo>
                    <a:pt x="790" y="457"/>
                  </a:lnTo>
                  <a:lnTo>
                    <a:pt x="783" y="469"/>
                  </a:lnTo>
                  <a:lnTo>
                    <a:pt x="781" y="463"/>
                  </a:lnTo>
                  <a:lnTo>
                    <a:pt x="772" y="476"/>
                  </a:lnTo>
                  <a:lnTo>
                    <a:pt x="764" y="480"/>
                  </a:lnTo>
                  <a:lnTo>
                    <a:pt x="745" y="476"/>
                  </a:lnTo>
                  <a:lnTo>
                    <a:pt x="736" y="478"/>
                  </a:lnTo>
                  <a:lnTo>
                    <a:pt x="710" y="463"/>
                  </a:lnTo>
                  <a:lnTo>
                    <a:pt x="676" y="459"/>
                  </a:lnTo>
                  <a:lnTo>
                    <a:pt x="666" y="440"/>
                  </a:lnTo>
                  <a:lnTo>
                    <a:pt x="666" y="454"/>
                  </a:lnTo>
                  <a:lnTo>
                    <a:pt x="155" y="452"/>
                  </a:lnTo>
                  <a:lnTo>
                    <a:pt x="151" y="448"/>
                  </a:lnTo>
                  <a:lnTo>
                    <a:pt x="158" y="444"/>
                  </a:lnTo>
                  <a:lnTo>
                    <a:pt x="147" y="444"/>
                  </a:lnTo>
                  <a:lnTo>
                    <a:pt x="147" y="431"/>
                  </a:lnTo>
                  <a:lnTo>
                    <a:pt x="140" y="438"/>
                  </a:lnTo>
                  <a:lnTo>
                    <a:pt x="140" y="431"/>
                  </a:lnTo>
                  <a:lnTo>
                    <a:pt x="132" y="422"/>
                  </a:lnTo>
                  <a:lnTo>
                    <a:pt x="132" y="427"/>
                  </a:lnTo>
                  <a:lnTo>
                    <a:pt x="128" y="429"/>
                  </a:lnTo>
                  <a:lnTo>
                    <a:pt x="121" y="425"/>
                  </a:lnTo>
                  <a:lnTo>
                    <a:pt x="119" y="420"/>
                  </a:lnTo>
                  <a:lnTo>
                    <a:pt x="121" y="410"/>
                  </a:lnTo>
                  <a:lnTo>
                    <a:pt x="93" y="406"/>
                  </a:lnTo>
                  <a:lnTo>
                    <a:pt x="96" y="403"/>
                  </a:lnTo>
                  <a:lnTo>
                    <a:pt x="89" y="397"/>
                  </a:lnTo>
                  <a:lnTo>
                    <a:pt x="91" y="393"/>
                  </a:lnTo>
                  <a:lnTo>
                    <a:pt x="74" y="397"/>
                  </a:lnTo>
                  <a:lnTo>
                    <a:pt x="64" y="391"/>
                  </a:lnTo>
                  <a:lnTo>
                    <a:pt x="62" y="386"/>
                  </a:lnTo>
                  <a:lnTo>
                    <a:pt x="70" y="384"/>
                  </a:lnTo>
                  <a:lnTo>
                    <a:pt x="62" y="382"/>
                  </a:lnTo>
                  <a:lnTo>
                    <a:pt x="72" y="378"/>
                  </a:lnTo>
                  <a:lnTo>
                    <a:pt x="68" y="378"/>
                  </a:lnTo>
                  <a:lnTo>
                    <a:pt x="68" y="371"/>
                  </a:lnTo>
                  <a:lnTo>
                    <a:pt x="62" y="374"/>
                  </a:lnTo>
                  <a:lnTo>
                    <a:pt x="61" y="350"/>
                  </a:lnTo>
                  <a:lnTo>
                    <a:pt x="53" y="354"/>
                  </a:lnTo>
                  <a:lnTo>
                    <a:pt x="53" y="346"/>
                  </a:lnTo>
                  <a:lnTo>
                    <a:pt x="44" y="348"/>
                  </a:lnTo>
                  <a:lnTo>
                    <a:pt x="38" y="335"/>
                  </a:lnTo>
                  <a:lnTo>
                    <a:pt x="38" y="320"/>
                  </a:lnTo>
                  <a:lnTo>
                    <a:pt x="34" y="322"/>
                  </a:lnTo>
                  <a:lnTo>
                    <a:pt x="19" y="305"/>
                  </a:lnTo>
                  <a:lnTo>
                    <a:pt x="23" y="297"/>
                  </a:lnTo>
                  <a:lnTo>
                    <a:pt x="14" y="290"/>
                  </a:lnTo>
                  <a:lnTo>
                    <a:pt x="15" y="282"/>
                  </a:lnTo>
                  <a:lnTo>
                    <a:pt x="19" y="282"/>
                  </a:lnTo>
                  <a:lnTo>
                    <a:pt x="19" y="271"/>
                  </a:lnTo>
                  <a:lnTo>
                    <a:pt x="19" y="239"/>
                  </a:lnTo>
                  <a:lnTo>
                    <a:pt x="0" y="228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4" name=""/>
            <p:cNvSpPr/>
            <p:nvPr/>
          </p:nvSpPr>
          <p:spPr>
            <a:xfrm>
              <a:off x="460440" y="811080"/>
              <a:ext cx="2240640" cy="1020960"/>
            </a:xfrm>
            <a:custGeom>
              <a:avLst/>
              <a:gdLst/>
              <a:ahLst/>
              <a:rect l="l" t="t" r="r" b="b"/>
              <a:pathLst>
                <a:path w="1396" h="636">
                  <a:moveTo>
                    <a:pt x="0" y="228"/>
                  </a:moveTo>
                  <a:lnTo>
                    <a:pt x="19" y="239"/>
                  </a:lnTo>
                  <a:lnTo>
                    <a:pt x="19" y="271"/>
                  </a:lnTo>
                  <a:lnTo>
                    <a:pt x="19" y="282"/>
                  </a:lnTo>
                  <a:lnTo>
                    <a:pt x="15" y="282"/>
                  </a:lnTo>
                  <a:lnTo>
                    <a:pt x="14" y="290"/>
                  </a:lnTo>
                  <a:lnTo>
                    <a:pt x="23" y="297"/>
                  </a:lnTo>
                  <a:lnTo>
                    <a:pt x="19" y="305"/>
                  </a:lnTo>
                  <a:lnTo>
                    <a:pt x="34" y="322"/>
                  </a:lnTo>
                  <a:lnTo>
                    <a:pt x="38" y="320"/>
                  </a:lnTo>
                  <a:lnTo>
                    <a:pt x="38" y="335"/>
                  </a:lnTo>
                  <a:lnTo>
                    <a:pt x="44" y="348"/>
                  </a:lnTo>
                  <a:lnTo>
                    <a:pt x="53" y="346"/>
                  </a:lnTo>
                  <a:lnTo>
                    <a:pt x="53" y="354"/>
                  </a:lnTo>
                  <a:lnTo>
                    <a:pt x="61" y="350"/>
                  </a:lnTo>
                  <a:lnTo>
                    <a:pt x="62" y="374"/>
                  </a:lnTo>
                  <a:lnTo>
                    <a:pt x="68" y="371"/>
                  </a:lnTo>
                  <a:lnTo>
                    <a:pt x="68" y="378"/>
                  </a:lnTo>
                  <a:lnTo>
                    <a:pt x="72" y="378"/>
                  </a:lnTo>
                  <a:lnTo>
                    <a:pt x="62" y="382"/>
                  </a:lnTo>
                  <a:lnTo>
                    <a:pt x="70" y="384"/>
                  </a:lnTo>
                  <a:lnTo>
                    <a:pt x="62" y="386"/>
                  </a:lnTo>
                  <a:lnTo>
                    <a:pt x="64" y="391"/>
                  </a:lnTo>
                  <a:lnTo>
                    <a:pt x="74" y="397"/>
                  </a:lnTo>
                  <a:lnTo>
                    <a:pt x="91" y="393"/>
                  </a:lnTo>
                  <a:lnTo>
                    <a:pt x="89" y="397"/>
                  </a:lnTo>
                  <a:lnTo>
                    <a:pt x="96" y="403"/>
                  </a:lnTo>
                  <a:lnTo>
                    <a:pt x="93" y="406"/>
                  </a:lnTo>
                  <a:lnTo>
                    <a:pt x="121" y="410"/>
                  </a:lnTo>
                  <a:lnTo>
                    <a:pt x="119" y="420"/>
                  </a:lnTo>
                  <a:lnTo>
                    <a:pt x="121" y="425"/>
                  </a:lnTo>
                  <a:lnTo>
                    <a:pt x="128" y="429"/>
                  </a:lnTo>
                  <a:lnTo>
                    <a:pt x="132" y="427"/>
                  </a:lnTo>
                  <a:lnTo>
                    <a:pt x="132" y="422"/>
                  </a:lnTo>
                  <a:lnTo>
                    <a:pt x="140" y="431"/>
                  </a:lnTo>
                  <a:lnTo>
                    <a:pt x="140" y="438"/>
                  </a:lnTo>
                  <a:lnTo>
                    <a:pt x="147" y="431"/>
                  </a:lnTo>
                  <a:lnTo>
                    <a:pt x="147" y="444"/>
                  </a:lnTo>
                  <a:lnTo>
                    <a:pt x="158" y="444"/>
                  </a:lnTo>
                  <a:lnTo>
                    <a:pt x="151" y="448"/>
                  </a:lnTo>
                  <a:lnTo>
                    <a:pt x="155" y="452"/>
                  </a:lnTo>
                  <a:lnTo>
                    <a:pt x="666" y="454"/>
                  </a:lnTo>
                  <a:lnTo>
                    <a:pt x="666" y="440"/>
                  </a:lnTo>
                  <a:lnTo>
                    <a:pt x="676" y="459"/>
                  </a:lnTo>
                  <a:lnTo>
                    <a:pt x="710" y="463"/>
                  </a:lnTo>
                  <a:lnTo>
                    <a:pt x="736" y="478"/>
                  </a:lnTo>
                  <a:lnTo>
                    <a:pt x="745" y="476"/>
                  </a:lnTo>
                  <a:lnTo>
                    <a:pt x="764" y="480"/>
                  </a:lnTo>
                  <a:lnTo>
                    <a:pt x="772" y="476"/>
                  </a:lnTo>
                  <a:lnTo>
                    <a:pt x="781" y="463"/>
                  </a:lnTo>
                  <a:lnTo>
                    <a:pt x="783" y="469"/>
                  </a:lnTo>
                  <a:lnTo>
                    <a:pt x="790" y="457"/>
                  </a:lnTo>
                  <a:lnTo>
                    <a:pt x="790" y="467"/>
                  </a:lnTo>
                  <a:lnTo>
                    <a:pt x="796" y="452"/>
                  </a:lnTo>
                  <a:lnTo>
                    <a:pt x="809" y="455"/>
                  </a:lnTo>
                  <a:lnTo>
                    <a:pt x="815" y="470"/>
                  </a:lnTo>
                  <a:lnTo>
                    <a:pt x="815" y="457"/>
                  </a:lnTo>
                  <a:lnTo>
                    <a:pt x="828" y="459"/>
                  </a:lnTo>
                  <a:lnTo>
                    <a:pt x="839" y="482"/>
                  </a:lnTo>
                  <a:lnTo>
                    <a:pt x="854" y="480"/>
                  </a:lnTo>
                  <a:lnTo>
                    <a:pt x="853" y="489"/>
                  </a:lnTo>
                  <a:lnTo>
                    <a:pt x="858" y="497"/>
                  </a:lnTo>
                  <a:lnTo>
                    <a:pt x="858" y="508"/>
                  </a:lnTo>
                  <a:lnTo>
                    <a:pt x="864" y="510"/>
                  </a:lnTo>
                  <a:lnTo>
                    <a:pt x="862" y="521"/>
                  </a:lnTo>
                  <a:lnTo>
                    <a:pt x="866" y="521"/>
                  </a:lnTo>
                  <a:lnTo>
                    <a:pt x="866" y="519"/>
                  </a:lnTo>
                  <a:lnTo>
                    <a:pt x="869" y="525"/>
                  </a:lnTo>
                  <a:lnTo>
                    <a:pt x="932" y="536"/>
                  </a:lnTo>
                  <a:lnTo>
                    <a:pt x="945" y="551"/>
                  </a:lnTo>
                  <a:lnTo>
                    <a:pt x="945" y="557"/>
                  </a:lnTo>
                  <a:lnTo>
                    <a:pt x="952" y="565"/>
                  </a:lnTo>
                  <a:lnTo>
                    <a:pt x="945" y="563"/>
                  </a:lnTo>
                  <a:lnTo>
                    <a:pt x="945" y="572"/>
                  </a:lnTo>
                  <a:lnTo>
                    <a:pt x="932" y="566"/>
                  </a:lnTo>
                  <a:lnTo>
                    <a:pt x="928" y="570"/>
                  </a:lnTo>
                  <a:lnTo>
                    <a:pt x="928" y="561"/>
                  </a:lnTo>
                  <a:lnTo>
                    <a:pt x="924" y="563"/>
                  </a:lnTo>
                  <a:lnTo>
                    <a:pt x="922" y="553"/>
                  </a:lnTo>
                  <a:lnTo>
                    <a:pt x="915" y="553"/>
                  </a:lnTo>
                  <a:lnTo>
                    <a:pt x="920" y="566"/>
                  </a:lnTo>
                  <a:lnTo>
                    <a:pt x="913" y="581"/>
                  </a:lnTo>
                  <a:lnTo>
                    <a:pt x="913" y="602"/>
                  </a:lnTo>
                  <a:lnTo>
                    <a:pt x="900" y="610"/>
                  </a:lnTo>
                  <a:lnTo>
                    <a:pt x="898" y="621"/>
                  </a:lnTo>
                  <a:lnTo>
                    <a:pt x="900" y="627"/>
                  </a:lnTo>
                  <a:lnTo>
                    <a:pt x="892" y="627"/>
                  </a:lnTo>
                  <a:lnTo>
                    <a:pt x="888" y="636"/>
                  </a:lnTo>
                  <a:lnTo>
                    <a:pt x="900" y="636"/>
                  </a:lnTo>
                  <a:lnTo>
                    <a:pt x="924" y="619"/>
                  </a:lnTo>
                  <a:lnTo>
                    <a:pt x="935" y="621"/>
                  </a:lnTo>
                  <a:lnTo>
                    <a:pt x="945" y="615"/>
                  </a:lnTo>
                  <a:lnTo>
                    <a:pt x="967" y="615"/>
                  </a:lnTo>
                  <a:lnTo>
                    <a:pt x="964" y="606"/>
                  </a:lnTo>
                  <a:lnTo>
                    <a:pt x="950" y="604"/>
                  </a:lnTo>
                  <a:lnTo>
                    <a:pt x="962" y="593"/>
                  </a:lnTo>
                  <a:lnTo>
                    <a:pt x="980" y="587"/>
                  </a:lnTo>
                  <a:lnTo>
                    <a:pt x="1001" y="589"/>
                  </a:lnTo>
                  <a:lnTo>
                    <a:pt x="997" y="581"/>
                  </a:lnTo>
                  <a:lnTo>
                    <a:pt x="1003" y="583"/>
                  </a:lnTo>
                  <a:lnTo>
                    <a:pt x="1026" y="572"/>
                  </a:lnTo>
                  <a:lnTo>
                    <a:pt x="1039" y="561"/>
                  </a:lnTo>
                  <a:lnTo>
                    <a:pt x="1101" y="561"/>
                  </a:lnTo>
                  <a:lnTo>
                    <a:pt x="1105" y="553"/>
                  </a:lnTo>
                  <a:lnTo>
                    <a:pt x="1120" y="551"/>
                  </a:lnTo>
                  <a:lnTo>
                    <a:pt x="1131" y="512"/>
                  </a:lnTo>
                  <a:lnTo>
                    <a:pt x="1142" y="495"/>
                  </a:lnTo>
                  <a:lnTo>
                    <a:pt x="1152" y="502"/>
                  </a:lnTo>
                  <a:lnTo>
                    <a:pt x="1163" y="497"/>
                  </a:lnTo>
                  <a:lnTo>
                    <a:pt x="1172" y="506"/>
                  </a:lnTo>
                  <a:lnTo>
                    <a:pt x="1172" y="542"/>
                  </a:lnTo>
                  <a:lnTo>
                    <a:pt x="1176" y="544"/>
                  </a:lnTo>
                  <a:lnTo>
                    <a:pt x="1178" y="553"/>
                  </a:lnTo>
                  <a:lnTo>
                    <a:pt x="1186" y="555"/>
                  </a:lnTo>
                  <a:lnTo>
                    <a:pt x="1212" y="553"/>
                  </a:lnTo>
                  <a:lnTo>
                    <a:pt x="1233" y="534"/>
                  </a:lnTo>
                  <a:lnTo>
                    <a:pt x="1236" y="538"/>
                  </a:lnTo>
                  <a:lnTo>
                    <a:pt x="1227" y="548"/>
                  </a:lnTo>
                  <a:lnTo>
                    <a:pt x="1229" y="551"/>
                  </a:lnTo>
                  <a:lnTo>
                    <a:pt x="1255" y="550"/>
                  </a:lnTo>
                  <a:lnTo>
                    <a:pt x="1240" y="557"/>
                  </a:lnTo>
                  <a:lnTo>
                    <a:pt x="1236" y="551"/>
                  </a:lnTo>
                  <a:lnTo>
                    <a:pt x="1204" y="572"/>
                  </a:lnTo>
                  <a:lnTo>
                    <a:pt x="1208" y="570"/>
                  </a:lnTo>
                  <a:lnTo>
                    <a:pt x="1204" y="581"/>
                  </a:lnTo>
                  <a:lnTo>
                    <a:pt x="1204" y="591"/>
                  </a:lnTo>
                  <a:lnTo>
                    <a:pt x="1217" y="598"/>
                  </a:lnTo>
                  <a:lnTo>
                    <a:pt x="1238" y="578"/>
                  </a:lnTo>
                  <a:lnTo>
                    <a:pt x="1242" y="570"/>
                  </a:lnTo>
                  <a:lnTo>
                    <a:pt x="1251" y="572"/>
                  </a:lnTo>
                  <a:lnTo>
                    <a:pt x="1251" y="566"/>
                  </a:lnTo>
                  <a:lnTo>
                    <a:pt x="1265" y="566"/>
                  </a:lnTo>
                  <a:lnTo>
                    <a:pt x="1298" y="551"/>
                  </a:lnTo>
                  <a:lnTo>
                    <a:pt x="1293" y="550"/>
                  </a:lnTo>
                  <a:lnTo>
                    <a:pt x="1293" y="544"/>
                  </a:lnTo>
                  <a:lnTo>
                    <a:pt x="1283" y="542"/>
                  </a:lnTo>
                  <a:lnTo>
                    <a:pt x="1281" y="536"/>
                  </a:lnTo>
                  <a:lnTo>
                    <a:pt x="1266" y="542"/>
                  </a:lnTo>
                  <a:lnTo>
                    <a:pt x="1244" y="534"/>
                  </a:lnTo>
                  <a:lnTo>
                    <a:pt x="1248" y="531"/>
                  </a:lnTo>
                  <a:lnTo>
                    <a:pt x="1233" y="525"/>
                  </a:lnTo>
                  <a:lnTo>
                    <a:pt x="1229" y="519"/>
                  </a:lnTo>
                  <a:lnTo>
                    <a:pt x="1227" y="504"/>
                  </a:lnTo>
                  <a:lnTo>
                    <a:pt x="1219" y="504"/>
                  </a:lnTo>
                  <a:lnTo>
                    <a:pt x="1229" y="486"/>
                  </a:lnTo>
                  <a:lnTo>
                    <a:pt x="1223" y="482"/>
                  </a:lnTo>
                  <a:lnTo>
                    <a:pt x="1212" y="487"/>
                  </a:lnTo>
                  <a:lnTo>
                    <a:pt x="1210" y="482"/>
                  </a:lnTo>
                  <a:lnTo>
                    <a:pt x="1195" y="478"/>
                  </a:lnTo>
                  <a:lnTo>
                    <a:pt x="1208" y="474"/>
                  </a:lnTo>
                  <a:lnTo>
                    <a:pt x="1219" y="478"/>
                  </a:lnTo>
                  <a:lnTo>
                    <a:pt x="1238" y="463"/>
                  </a:lnTo>
                  <a:lnTo>
                    <a:pt x="1236" y="452"/>
                  </a:lnTo>
                  <a:lnTo>
                    <a:pt x="1223" y="444"/>
                  </a:lnTo>
                  <a:lnTo>
                    <a:pt x="1195" y="446"/>
                  </a:lnTo>
                  <a:lnTo>
                    <a:pt x="1161" y="463"/>
                  </a:lnTo>
                  <a:lnTo>
                    <a:pt x="1138" y="480"/>
                  </a:lnTo>
                  <a:lnTo>
                    <a:pt x="1118" y="506"/>
                  </a:lnTo>
                  <a:lnTo>
                    <a:pt x="1110" y="510"/>
                  </a:lnTo>
                  <a:lnTo>
                    <a:pt x="1125" y="493"/>
                  </a:lnTo>
                  <a:lnTo>
                    <a:pt x="1135" y="474"/>
                  </a:lnTo>
                  <a:lnTo>
                    <a:pt x="1142" y="470"/>
                  </a:lnTo>
                  <a:lnTo>
                    <a:pt x="1152" y="455"/>
                  </a:lnTo>
                  <a:lnTo>
                    <a:pt x="1167" y="442"/>
                  </a:lnTo>
                  <a:lnTo>
                    <a:pt x="1182" y="440"/>
                  </a:lnTo>
                  <a:lnTo>
                    <a:pt x="1189" y="423"/>
                  </a:lnTo>
                  <a:lnTo>
                    <a:pt x="1201" y="416"/>
                  </a:lnTo>
                  <a:lnTo>
                    <a:pt x="1276" y="416"/>
                  </a:lnTo>
                  <a:lnTo>
                    <a:pt x="1287" y="420"/>
                  </a:lnTo>
                  <a:lnTo>
                    <a:pt x="1313" y="410"/>
                  </a:lnTo>
                  <a:lnTo>
                    <a:pt x="1313" y="414"/>
                  </a:lnTo>
                  <a:lnTo>
                    <a:pt x="1317" y="416"/>
                  </a:lnTo>
                  <a:lnTo>
                    <a:pt x="1347" y="384"/>
                  </a:lnTo>
                  <a:lnTo>
                    <a:pt x="1379" y="378"/>
                  </a:lnTo>
                  <a:lnTo>
                    <a:pt x="1396" y="359"/>
                  </a:lnTo>
                  <a:lnTo>
                    <a:pt x="1391" y="352"/>
                  </a:lnTo>
                  <a:lnTo>
                    <a:pt x="1396" y="354"/>
                  </a:lnTo>
                  <a:lnTo>
                    <a:pt x="1391" y="346"/>
                  </a:lnTo>
                  <a:lnTo>
                    <a:pt x="1394" y="344"/>
                  </a:lnTo>
                  <a:lnTo>
                    <a:pt x="1392" y="335"/>
                  </a:lnTo>
                  <a:lnTo>
                    <a:pt x="1383" y="329"/>
                  </a:lnTo>
                  <a:lnTo>
                    <a:pt x="1396" y="329"/>
                  </a:lnTo>
                  <a:lnTo>
                    <a:pt x="1391" y="320"/>
                  </a:lnTo>
                  <a:lnTo>
                    <a:pt x="1392" y="318"/>
                  </a:lnTo>
                  <a:lnTo>
                    <a:pt x="1374" y="310"/>
                  </a:lnTo>
                  <a:lnTo>
                    <a:pt x="1368" y="322"/>
                  </a:lnTo>
                  <a:lnTo>
                    <a:pt x="1368" y="297"/>
                  </a:lnTo>
                  <a:lnTo>
                    <a:pt x="1351" y="299"/>
                  </a:lnTo>
                  <a:lnTo>
                    <a:pt x="1359" y="301"/>
                  </a:lnTo>
                  <a:lnTo>
                    <a:pt x="1342" y="303"/>
                  </a:lnTo>
                  <a:lnTo>
                    <a:pt x="1312" y="327"/>
                  </a:lnTo>
                  <a:lnTo>
                    <a:pt x="1312" y="318"/>
                  </a:lnTo>
                  <a:lnTo>
                    <a:pt x="1296" y="312"/>
                  </a:lnTo>
                  <a:lnTo>
                    <a:pt x="1302" y="309"/>
                  </a:lnTo>
                  <a:lnTo>
                    <a:pt x="1313" y="316"/>
                  </a:lnTo>
                  <a:lnTo>
                    <a:pt x="1319" y="307"/>
                  </a:lnTo>
                  <a:lnTo>
                    <a:pt x="1342" y="299"/>
                  </a:lnTo>
                  <a:lnTo>
                    <a:pt x="1328" y="301"/>
                  </a:lnTo>
                  <a:lnTo>
                    <a:pt x="1364" y="286"/>
                  </a:lnTo>
                  <a:lnTo>
                    <a:pt x="1353" y="273"/>
                  </a:lnTo>
                  <a:lnTo>
                    <a:pt x="1347" y="278"/>
                  </a:lnTo>
                  <a:lnTo>
                    <a:pt x="1340" y="277"/>
                  </a:lnTo>
                  <a:lnTo>
                    <a:pt x="1332" y="265"/>
                  </a:lnTo>
                  <a:lnTo>
                    <a:pt x="1323" y="275"/>
                  </a:lnTo>
                  <a:lnTo>
                    <a:pt x="1327" y="265"/>
                  </a:lnTo>
                  <a:lnTo>
                    <a:pt x="1323" y="262"/>
                  </a:lnTo>
                  <a:lnTo>
                    <a:pt x="1308" y="263"/>
                  </a:lnTo>
                  <a:lnTo>
                    <a:pt x="1312" y="258"/>
                  </a:lnTo>
                  <a:lnTo>
                    <a:pt x="1312" y="247"/>
                  </a:lnTo>
                  <a:lnTo>
                    <a:pt x="1293" y="243"/>
                  </a:lnTo>
                  <a:lnTo>
                    <a:pt x="1293" y="231"/>
                  </a:lnTo>
                  <a:lnTo>
                    <a:pt x="1281" y="233"/>
                  </a:lnTo>
                  <a:lnTo>
                    <a:pt x="1285" y="230"/>
                  </a:lnTo>
                  <a:lnTo>
                    <a:pt x="1280" y="224"/>
                  </a:lnTo>
                  <a:lnTo>
                    <a:pt x="1283" y="220"/>
                  </a:lnTo>
                  <a:lnTo>
                    <a:pt x="1263" y="218"/>
                  </a:lnTo>
                  <a:lnTo>
                    <a:pt x="1276" y="215"/>
                  </a:lnTo>
                  <a:lnTo>
                    <a:pt x="1274" y="213"/>
                  </a:lnTo>
                  <a:lnTo>
                    <a:pt x="1285" y="216"/>
                  </a:lnTo>
                  <a:lnTo>
                    <a:pt x="1283" y="213"/>
                  </a:lnTo>
                  <a:lnTo>
                    <a:pt x="1291" y="205"/>
                  </a:lnTo>
                  <a:lnTo>
                    <a:pt x="1281" y="190"/>
                  </a:lnTo>
                  <a:lnTo>
                    <a:pt x="1272" y="192"/>
                  </a:lnTo>
                  <a:lnTo>
                    <a:pt x="1283" y="184"/>
                  </a:lnTo>
                  <a:lnTo>
                    <a:pt x="1276" y="175"/>
                  </a:lnTo>
                  <a:lnTo>
                    <a:pt x="1268" y="175"/>
                  </a:lnTo>
                  <a:lnTo>
                    <a:pt x="1274" y="171"/>
                  </a:lnTo>
                  <a:lnTo>
                    <a:pt x="1270" y="166"/>
                  </a:lnTo>
                  <a:lnTo>
                    <a:pt x="1257" y="169"/>
                  </a:lnTo>
                  <a:lnTo>
                    <a:pt x="1270" y="158"/>
                  </a:lnTo>
                  <a:lnTo>
                    <a:pt x="1251" y="154"/>
                  </a:lnTo>
                  <a:lnTo>
                    <a:pt x="1265" y="149"/>
                  </a:lnTo>
                  <a:lnTo>
                    <a:pt x="1257" y="143"/>
                  </a:lnTo>
                  <a:lnTo>
                    <a:pt x="1257" y="134"/>
                  </a:lnTo>
                  <a:lnTo>
                    <a:pt x="1238" y="137"/>
                  </a:lnTo>
                  <a:lnTo>
                    <a:pt x="1255" y="128"/>
                  </a:lnTo>
                  <a:lnTo>
                    <a:pt x="1242" y="120"/>
                  </a:lnTo>
                  <a:lnTo>
                    <a:pt x="1248" y="117"/>
                  </a:lnTo>
                  <a:lnTo>
                    <a:pt x="1240" y="115"/>
                  </a:lnTo>
                  <a:lnTo>
                    <a:pt x="1238" y="103"/>
                  </a:lnTo>
                  <a:lnTo>
                    <a:pt x="1233" y="103"/>
                  </a:lnTo>
                  <a:lnTo>
                    <a:pt x="1236" y="98"/>
                  </a:lnTo>
                  <a:lnTo>
                    <a:pt x="1233" y="88"/>
                  </a:lnTo>
                  <a:lnTo>
                    <a:pt x="1227" y="88"/>
                  </a:lnTo>
                  <a:lnTo>
                    <a:pt x="1214" y="109"/>
                  </a:lnTo>
                  <a:lnTo>
                    <a:pt x="1219" y="119"/>
                  </a:lnTo>
                  <a:lnTo>
                    <a:pt x="1210" y="124"/>
                  </a:lnTo>
                  <a:lnTo>
                    <a:pt x="1212" y="130"/>
                  </a:lnTo>
                  <a:lnTo>
                    <a:pt x="1210" y="139"/>
                  </a:lnTo>
                  <a:lnTo>
                    <a:pt x="1202" y="139"/>
                  </a:lnTo>
                  <a:lnTo>
                    <a:pt x="1208" y="147"/>
                  </a:lnTo>
                  <a:lnTo>
                    <a:pt x="1204" y="156"/>
                  </a:lnTo>
                  <a:lnTo>
                    <a:pt x="1204" y="147"/>
                  </a:lnTo>
                  <a:lnTo>
                    <a:pt x="1197" y="141"/>
                  </a:lnTo>
                  <a:lnTo>
                    <a:pt x="1191" y="154"/>
                  </a:lnTo>
                  <a:lnTo>
                    <a:pt x="1172" y="167"/>
                  </a:lnTo>
                  <a:lnTo>
                    <a:pt x="1170" y="156"/>
                  </a:lnTo>
                  <a:lnTo>
                    <a:pt x="1169" y="158"/>
                  </a:lnTo>
                  <a:lnTo>
                    <a:pt x="1170" y="149"/>
                  </a:lnTo>
                  <a:lnTo>
                    <a:pt x="1163" y="167"/>
                  </a:lnTo>
                  <a:lnTo>
                    <a:pt x="1150" y="169"/>
                  </a:lnTo>
                  <a:lnTo>
                    <a:pt x="1163" y="166"/>
                  </a:lnTo>
                  <a:lnTo>
                    <a:pt x="1163" y="156"/>
                  </a:lnTo>
                  <a:lnTo>
                    <a:pt x="1159" y="139"/>
                  </a:lnTo>
                  <a:lnTo>
                    <a:pt x="1123" y="147"/>
                  </a:lnTo>
                  <a:lnTo>
                    <a:pt x="1133" y="143"/>
                  </a:lnTo>
                  <a:lnTo>
                    <a:pt x="1129" y="137"/>
                  </a:lnTo>
                  <a:lnTo>
                    <a:pt x="1137" y="141"/>
                  </a:lnTo>
                  <a:lnTo>
                    <a:pt x="1144" y="137"/>
                  </a:lnTo>
                  <a:lnTo>
                    <a:pt x="1140" y="130"/>
                  </a:lnTo>
                  <a:lnTo>
                    <a:pt x="1144" y="124"/>
                  </a:lnTo>
                  <a:lnTo>
                    <a:pt x="1137" y="124"/>
                  </a:lnTo>
                  <a:lnTo>
                    <a:pt x="1142" y="113"/>
                  </a:lnTo>
                  <a:lnTo>
                    <a:pt x="1137" y="103"/>
                  </a:lnTo>
                  <a:lnTo>
                    <a:pt x="1106" y="98"/>
                  </a:lnTo>
                  <a:lnTo>
                    <a:pt x="1142" y="96"/>
                  </a:lnTo>
                  <a:lnTo>
                    <a:pt x="1135" y="81"/>
                  </a:lnTo>
                  <a:lnTo>
                    <a:pt x="1142" y="66"/>
                  </a:lnTo>
                  <a:lnTo>
                    <a:pt x="1137" y="60"/>
                  </a:lnTo>
                  <a:lnTo>
                    <a:pt x="1129" y="68"/>
                  </a:lnTo>
                  <a:lnTo>
                    <a:pt x="1125" y="60"/>
                  </a:lnTo>
                  <a:lnTo>
                    <a:pt x="1101" y="56"/>
                  </a:lnTo>
                  <a:lnTo>
                    <a:pt x="1095" y="45"/>
                  </a:lnTo>
                  <a:lnTo>
                    <a:pt x="1101" y="39"/>
                  </a:lnTo>
                  <a:lnTo>
                    <a:pt x="1088" y="41"/>
                  </a:lnTo>
                  <a:lnTo>
                    <a:pt x="1091" y="38"/>
                  </a:lnTo>
                  <a:lnTo>
                    <a:pt x="1088" y="26"/>
                  </a:lnTo>
                  <a:lnTo>
                    <a:pt x="1078" y="32"/>
                  </a:lnTo>
                  <a:lnTo>
                    <a:pt x="1082" y="17"/>
                  </a:lnTo>
                  <a:lnTo>
                    <a:pt x="1059" y="4"/>
                  </a:lnTo>
                  <a:lnTo>
                    <a:pt x="1037" y="17"/>
                  </a:lnTo>
                  <a:lnTo>
                    <a:pt x="992" y="0"/>
                  </a:lnTo>
                  <a:lnTo>
                    <a:pt x="979" y="13"/>
                  </a:lnTo>
                  <a:lnTo>
                    <a:pt x="980" y="32"/>
                  </a:lnTo>
                  <a:lnTo>
                    <a:pt x="994" y="34"/>
                  </a:lnTo>
                  <a:lnTo>
                    <a:pt x="980" y="68"/>
                  </a:lnTo>
                  <a:lnTo>
                    <a:pt x="992" y="71"/>
                  </a:lnTo>
                  <a:lnTo>
                    <a:pt x="986" y="73"/>
                  </a:lnTo>
                  <a:lnTo>
                    <a:pt x="988" y="83"/>
                  </a:lnTo>
                  <a:lnTo>
                    <a:pt x="992" y="92"/>
                  </a:lnTo>
                  <a:lnTo>
                    <a:pt x="988" y="100"/>
                  </a:lnTo>
                  <a:lnTo>
                    <a:pt x="997" y="100"/>
                  </a:lnTo>
                  <a:lnTo>
                    <a:pt x="994" y="111"/>
                  </a:lnTo>
                  <a:lnTo>
                    <a:pt x="999" y="115"/>
                  </a:lnTo>
                  <a:lnTo>
                    <a:pt x="988" y="113"/>
                  </a:lnTo>
                  <a:lnTo>
                    <a:pt x="988" y="126"/>
                  </a:lnTo>
                  <a:lnTo>
                    <a:pt x="969" y="134"/>
                  </a:lnTo>
                  <a:lnTo>
                    <a:pt x="969" y="143"/>
                  </a:lnTo>
                  <a:lnTo>
                    <a:pt x="992" y="162"/>
                  </a:lnTo>
                  <a:lnTo>
                    <a:pt x="1003" y="207"/>
                  </a:lnTo>
                  <a:lnTo>
                    <a:pt x="1007" y="230"/>
                  </a:lnTo>
                  <a:lnTo>
                    <a:pt x="1012" y="220"/>
                  </a:lnTo>
                  <a:lnTo>
                    <a:pt x="1016" y="231"/>
                  </a:lnTo>
                  <a:lnTo>
                    <a:pt x="1007" y="233"/>
                  </a:lnTo>
                  <a:lnTo>
                    <a:pt x="990" y="262"/>
                  </a:lnTo>
                  <a:lnTo>
                    <a:pt x="952" y="288"/>
                  </a:lnTo>
                  <a:lnTo>
                    <a:pt x="965" y="307"/>
                  </a:lnTo>
                  <a:lnTo>
                    <a:pt x="969" y="350"/>
                  </a:lnTo>
                  <a:lnTo>
                    <a:pt x="977" y="356"/>
                  </a:lnTo>
                  <a:lnTo>
                    <a:pt x="984" y="358"/>
                  </a:lnTo>
                  <a:lnTo>
                    <a:pt x="975" y="358"/>
                  </a:lnTo>
                  <a:lnTo>
                    <a:pt x="964" y="369"/>
                  </a:lnTo>
                  <a:lnTo>
                    <a:pt x="971" y="378"/>
                  </a:lnTo>
                  <a:lnTo>
                    <a:pt x="967" y="386"/>
                  </a:lnTo>
                  <a:lnTo>
                    <a:pt x="956" y="378"/>
                  </a:lnTo>
                  <a:lnTo>
                    <a:pt x="954" y="382"/>
                  </a:lnTo>
                  <a:lnTo>
                    <a:pt x="950" y="382"/>
                  </a:lnTo>
                  <a:lnTo>
                    <a:pt x="952" y="391"/>
                  </a:lnTo>
                  <a:lnTo>
                    <a:pt x="939" y="384"/>
                  </a:lnTo>
                  <a:lnTo>
                    <a:pt x="924" y="393"/>
                  </a:lnTo>
                  <a:lnTo>
                    <a:pt x="935" y="382"/>
                  </a:lnTo>
                  <a:lnTo>
                    <a:pt x="933" y="373"/>
                  </a:lnTo>
                  <a:lnTo>
                    <a:pt x="924" y="363"/>
                  </a:lnTo>
                  <a:lnTo>
                    <a:pt x="905" y="363"/>
                  </a:lnTo>
                  <a:lnTo>
                    <a:pt x="918" y="356"/>
                  </a:lnTo>
                  <a:lnTo>
                    <a:pt x="903" y="335"/>
                  </a:lnTo>
                  <a:lnTo>
                    <a:pt x="905" y="327"/>
                  </a:lnTo>
                  <a:lnTo>
                    <a:pt x="901" y="299"/>
                  </a:lnTo>
                  <a:lnTo>
                    <a:pt x="903" y="269"/>
                  </a:lnTo>
                  <a:lnTo>
                    <a:pt x="847" y="263"/>
                  </a:lnTo>
                  <a:lnTo>
                    <a:pt x="839" y="278"/>
                  </a:lnTo>
                  <a:lnTo>
                    <a:pt x="847" y="260"/>
                  </a:lnTo>
                  <a:lnTo>
                    <a:pt x="836" y="250"/>
                  </a:lnTo>
                  <a:lnTo>
                    <a:pt x="806" y="241"/>
                  </a:lnTo>
                  <a:lnTo>
                    <a:pt x="794" y="224"/>
                  </a:lnTo>
                  <a:lnTo>
                    <a:pt x="775" y="213"/>
                  </a:lnTo>
                  <a:lnTo>
                    <a:pt x="740" y="196"/>
                  </a:lnTo>
                  <a:lnTo>
                    <a:pt x="708" y="209"/>
                  </a:lnTo>
                  <a:lnTo>
                    <a:pt x="715" y="201"/>
                  </a:lnTo>
                  <a:lnTo>
                    <a:pt x="715" y="190"/>
                  </a:lnTo>
                  <a:lnTo>
                    <a:pt x="700" y="147"/>
                  </a:lnTo>
                  <a:lnTo>
                    <a:pt x="683" y="143"/>
                  </a:lnTo>
                  <a:lnTo>
                    <a:pt x="681" y="154"/>
                  </a:lnTo>
                  <a:lnTo>
                    <a:pt x="678" y="141"/>
                  </a:lnTo>
                  <a:lnTo>
                    <a:pt x="681" y="154"/>
                  </a:lnTo>
                  <a:lnTo>
                    <a:pt x="683" y="143"/>
                  </a:lnTo>
                  <a:lnTo>
                    <a:pt x="700" y="147"/>
                  </a:lnTo>
                  <a:lnTo>
                    <a:pt x="715" y="190"/>
                  </a:lnTo>
                  <a:lnTo>
                    <a:pt x="715" y="201"/>
                  </a:lnTo>
                  <a:lnTo>
                    <a:pt x="708" y="209"/>
                  </a:lnTo>
                  <a:lnTo>
                    <a:pt x="740" y="196"/>
                  </a:lnTo>
                  <a:lnTo>
                    <a:pt x="775" y="213"/>
                  </a:lnTo>
                  <a:lnTo>
                    <a:pt x="794" y="224"/>
                  </a:lnTo>
                  <a:lnTo>
                    <a:pt x="806" y="241"/>
                  </a:lnTo>
                  <a:lnTo>
                    <a:pt x="836" y="250"/>
                  </a:lnTo>
                  <a:lnTo>
                    <a:pt x="847" y="260"/>
                  </a:lnTo>
                  <a:lnTo>
                    <a:pt x="839" y="278"/>
                  </a:lnTo>
                  <a:lnTo>
                    <a:pt x="847" y="263"/>
                  </a:lnTo>
                  <a:lnTo>
                    <a:pt x="903" y="269"/>
                  </a:lnTo>
                  <a:lnTo>
                    <a:pt x="901" y="299"/>
                  </a:lnTo>
                  <a:lnTo>
                    <a:pt x="905" y="327"/>
                  </a:lnTo>
                  <a:lnTo>
                    <a:pt x="903" y="335"/>
                  </a:lnTo>
                  <a:lnTo>
                    <a:pt x="918" y="356"/>
                  </a:lnTo>
                  <a:lnTo>
                    <a:pt x="905" y="363"/>
                  </a:lnTo>
                  <a:lnTo>
                    <a:pt x="924" y="363"/>
                  </a:lnTo>
                  <a:lnTo>
                    <a:pt x="933" y="373"/>
                  </a:lnTo>
                  <a:lnTo>
                    <a:pt x="935" y="382"/>
                  </a:lnTo>
                  <a:lnTo>
                    <a:pt x="924" y="393"/>
                  </a:lnTo>
                  <a:lnTo>
                    <a:pt x="939" y="384"/>
                  </a:lnTo>
                  <a:lnTo>
                    <a:pt x="952" y="391"/>
                  </a:lnTo>
                  <a:lnTo>
                    <a:pt x="950" y="382"/>
                  </a:lnTo>
                  <a:lnTo>
                    <a:pt x="954" y="382"/>
                  </a:lnTo>
                  <a:lnTo>
                    <a:pt x="956" y="378"/>
                  </a:lnTo>
                  <a:lnTo>
                    <a:pt x="967" y="386"/>
                  </a:lnTo>
                  <a:lnTo>
                    <a:pt x="971" y="378"/>
                  </a:lnTo>
                  <a:lnTo>
                    <a:pt x="964" y="369"/>
                  </a:lnTo>
                  <a:lnTo>
                    <a:pt x="975" y="358"/>
                  </a:lnTo>
                  <a:lnTo>
                    <a:pt x="984" y="358"/>
                  </a:lnTo>
                  <a:lnTo>
                    <a:pt x="977" y="356"/>
                  </a:lnTo>
                  <a:lnTo>
                    <a:pt x="969" y="350"/>
                  </a:lnTo>
                  <a:lnTo>
                    <a:pt x="965" y="307"/>
                  </a:lnTo>
                  <a:lnTo>
                    <a:pt x="952" y="288"/>
                  </a:lnTo>
                  <a:lnTo>
                    <a:pt x="990" y="262"/>
                  </a:lnTo>
                  <a:lnTo>
                    <a:pt x="1007" y="233"/>
                  </a:lnTo>
                  <a:lnTo>
                    <a:pt x="1016" y="231"/>
                  </a:lnTo>
                  <a:lnTo>
                    <a:pt x="1012" y="220"/>
                  </a:lnTo>
                  <a:lnTo>
                    <a:pt x="1007" y="230"/>
                  </a:lnTo>
                  <a:lnTo>
                    <a:pt x="1003" y="207"/>
                  </a:lnTo>
                  <a:lnTo>
                    <a:pt x="992" y="162"/>
                  </a:lnTo>
                  <a:lnTo>
                    <a:pt x="969" y="143"/>
                  </a:lnTo>
                  <a:lnTo>
                    <a:pt x="969" y="134"/>
                  </a:lnTo>
                  <a:lnTo>
                    <a:pt x="988" y="126"/>
                  </a:lnTo>
                  <a:lnTo>
                    <a:pt x="988" y="113"/>
                  </a:lnTo>
                  <a:lnTo>
                    <a:pt x="999" y="115"/>
                  </a:lnTo>
                  <a:lnTo>
                    <a:pt x="994" y="111"/>
                  </a:lnTo>
                  <a:lnTo>
                    <a:pt x="997" y="100"/>
                  </a:lnTo>
                  <a:lnTo>
                    <a:pt x="988" y="100"/>
                  </a:lnTo>
                  <a:lnTo>
                    <a:pt x="992" y="92"/>
                  </a:lnTo>
                  <a:lnTo>
                    <a:pt x="988" y="83"/>
                  </a:lnTo>
                  <a:lnTo>
                    <a:pt x="986" y="73"/>
                  </a:lnTo>
                  <a:lnTo>
                    <a:pt x="992" y="71"/>
                  </a:lnTo>
                  <a:lnTo>
                    <a:pt x="980" y="68"/>
                  </a:lnTo>
                  <a:lnTo>
                    <a:pt x="994" y="34"/>
                  </a:lnTo>
                  <a:lnTo>
                    <a:pt x="980" y="32"/>
                  </a:lnTo>
                  <a:lnTo>
                    <a:pt x="979" y="13"/>
                  </a:lnTo>
                  <a:lnTo>
                    <a:pt x="992" y="0"/>
                  </a:lnTo>
                  <a:lnTo>
                    <a:pt x="1037" y="17"/>
                  </a:lnTo>
                  <a:lnTo>
                    <a:pt x="1059" y="4"/>
                  </a:lnTo>
                  <a:lnTo>
                    <a:pt x="1082" y="17"/>
                  </a:lnTo>
                  <a:lnTo>
                    <a:pt x="1078" y="32"/>
                  </a:lnTo>
                  <a:lnTo>
                    <a:pt x="1088" y="26"/>
                  </a:lnTo>
                  <a:lnTo>
                    <a:pt x="1091" y="38"/>
                  </a:lnTo>
                  <a:lnTo>
                    <a:pt x="1088" y="41"/>
                  </a:lnTo>
                  <a:lnTo>
                    <a:pt x="1101" y="39"/>
                  </a:lnTo>
                  <a:lnTo>
                    <a:pt x="1095" y="45"/>
                  </a:lnTo>
                  <a:lnTo>
                    <a:pt x="1101" y="56"/>
                  </a:lnTo>
                  <a:lnTo>
                    <a:pt x="1125" y="60"/>
                  </a:lnTo>
                  <a:lnTo>
                    <a:pt x="1129" y="68"/>
                  </a:lnTo>
                  <a:lnTo>
                    <a:pt x="1137" y="60"/>
                  </a:lnTo>
                  <a:lnTo>
                    <a:pt x="1142" y="66"/>
                  </a:lnTo>
                  <a:lnTo>
                    <a:pt x="1135" y="81"/>
                  </a:lnTo>
                  <a:lnTo>
                    <a:pt x="1142" y="96"/>
                  </a:lnTo>
                  <a:lnTo>
                    <a:pt x="1106" y="98"/>
                  </a:lnTo>
                  <a:lnTo>
                    <a:pt x="1137" y="103"/>
                  </a:lnTo>
                  <a:lnTo>
                    <a:pt x="1142" y="113"/>
                  </a:lnTo>
                  <a:lnTo>
                    <a:pt x="1137" y="124"/>
                  </a:lnTo>
                  <a:lnTo>
                    <a:pt x="1144" y="124"/>
                  </a:lnTo>
                  <a:lnTo>
                    <a:pt x="1140" y="130"/>
                  </a:lnTo>
                  <a:lnTo>
                    <a:pt x="1144" y="137"/>
                  </a:lnTo>
                  <a:lnTo>
                    <a:pt x="1137" y="141"/>
                  </a:lnTo>
                  <a:lnTo>
                    <a:pt x="1129" y="137"/>
                  </a:lnTo>
                  <a:lnTo>
                    <a:pt x="1133" y="143"/>
                  </a:lnTo>
                  <a:lnTo>
                    <a:pt x="1123" y="147"/>
                  </a:lnTo>
                  <a:lnTo>
                    <a:pt x="1159" y="139"/>
                  </a:lnTo>
                  <a:lnTo>
                    <a:pt x="1163" y="156"/>
                  </a:lnTo>
                  <a:lnTo>
                    <a:pt x="1163" y="166"/>
                  </a:lnTo>
                  <a:lnTo>
                    <a:pt x="1150" y="169"/>
                  </a:lnTo>
                  <a:lnTo>
                    <a:pt x="1163" y="167"/>
                  </a:lnTo>
                  <a:lnTo>
                    <a:pt x="1170" y="149"/>
                  </a:lnTo>
                  <a:lnTo>
                    <a:pt x="1169" y="158"/>
                  </a:lnTo>
                  <a:lnTo>
                    <a:pt x="1170" y="156"/>
                  </a:lnTo>
                  <a:lnTo>
                    <a:pt x="1172" y="167"/>
                  </a:lnTo>
                  <a:lnTo>
                    <a:pt x="1191" y="154"/>
                  </a:lnTo>
                  <a:lnTo>
                    <a:pt x="1197" y="141"/>
                  </a:lnTo>
                  <a:lnTo>
                    <a:pt x="1204" y="147"/>
                  </a:lnTo>
                  <a:lnTo>
                    <a:pt x="1204" y="156"/>
                  </a:lnTo>
                  <a:lnTo>
                    <a:pt x="1208" y="147"/>
                  </a:lnTo>
                  <a:lnTo>
                    <a:pt x="1202" y="139"/>
                  </a:lnTo>
                  <a:lnTo>
                    <a:pt x="1210" y="139"/>
                  </a:lnTo>
                  <a:lnTo>
                    <a:pt x="1212" y="130"/>
                  </a:lnTo>
                  <a:lnTo>
                    <a:pt x="1210" y="124"/>
                  </a:lnTo>
                  <a:lnTo>
                    <a:pt x="1219" y="119"/>
                  </a:lnTo>
                  <a:lnTo>
                    <a:pt x="1214" y="109"/>
                  </a:lnTo>
                  <a:lnTo>
                    <a:pt x="1227" y="88"/>
                  </a:lnTo>
                  <a:lnTo>
                    <a:pt x="1233" y="88"/>
                  </a:lnTo>
                  <a:lnTo>
                    <a:pt x="1236" y="98"/>
                  </a:lnTo>
                  <a:lnTo>
                    <a:pt x="1233" y="103"/>
                  </a:lnTo>
                  <a:lnTo>
                    <a:pt x="1238" y="103"/>
                  </a:lnTo>
                  <a:lnTo>
                    <a:pt x="1240" y="115"/>
                  </a:lnTo>
                  <a:lnTo>
                    <a:pt x="1248" y="117"/>
                  </a:lnTo>
                  <a:lnTo>
                    <a:pt x="1242" y="120"/>
                  </a:lnTo>
                  <a:lnTo>
                    <a:pt x="1255" y="128"/>
                  </a:lnTo>
                  <a:lnTo>
                    <a:pt x="1238" y="137"/>
                  </a:lnTo>
                  <a:lnTo>
                    <a:pt x="1257" y="134"/>
                  </a:lnTo>
                  <a:lnTo>
                    <a:pt x="1257" y="143"/>
                  </a:lnTo>
                  <a:lnTo>
                    <a:pt x="1265" y="149"/>
                  </a:lnTo>
                  <a:lnTo>
                    <a:pt x="1251" y="154"/>
                  </a:lnTo>
                  <a:lnTo>
                    <a:pt x="1270" y="158"/>
                  </a:lnTo>
                  <a:lnTo>
                    <a:pt x="1257" y="169"/>
                  </a:lnTo>
                  <a:lnTo>
                    <a:pt x="1270" y="166"/>
                  </a:lnTo>
                  <a:lnTo>
                    <a:pt x="1274" y="171"/>
                  </a:lnTo>
                  <a:lnTo>
                    <a:pt x="1268" y="175"/>
                  </a:lnTo>
                  <a:lnTo>
                    <a:pt x="1276" y="175"/>
                  </a:lnTo>
                  <a:lnTo>
                    <a:pt x="1283" y="184"/>
                  </a:lnTo>
                  <a:lnTo>
                    <a:pt x="1272" y="192"/>
                  </a:lnTo>
                  <a:lnTo>
                    <a:pt x="1281" y="190"/>
                  </a:lnTo>
                  <a:lnTo>
                    <a:pt x="1291" y="205"/>
                  </a:lnTo>
                  <a:lnTo>
                    <a:pt x="1283" y="213"/>
                  </a:lnTo>
                  <a:lnTo>
                    <a:pt x="1285" y="216"/>
                  </a:lnTo>
                  <a:lnTo>
                    <a:pt x="1274" y="213"/>
                  </a:lnTo>
                  <a:lnTo>
                    <a:pt x="1276" y="215"/>
                  </a:lnTo>
                  <a:lnTo>
                    <a:pt x="1263" y="218"/>
                  </a:lnTo>
                  <a:lnTo>
                    <a:pt x="1283" y="220"/>
                  </a:lnTo>
                  <a:lnTo>
                    <a:pt x="1280" y="224"/>
                  </a:lnTo>
                  <a:lnTo>
                    <a:pt x="1285" y="230"/>
                  </a:lnTo>
                  <a:lnTo>
                    <a:pt x="1281" y="233"/>
                  </a:lnTo>
                  <a:lnTo>
                    <a:pt x="1293" y="231"/>
                  </a:lnTo>
                  <a:lnTo>
                    <a:pt x="1293" y="243"/>
                  </a:lnTo>
                  <a:lnTo>
                    <a:pt x="1312" y="247"/>
                  </a:lnTo>
                  <a:lnTo>
                    <a:pt x="1312" y="258"/>
                  </a:lnTo>
                  <a:lnTo>
                    <a:pt x="1308" y="263"/>
                  </a:lnTo>
                  <a:lnTo>
                    <a:pt x="1323" y="262"/>
                  </a:lnTo>
                  <a:lnTo>
                    <a:pt x="1327" y="265"/>
                  </a:lnTo>
                  <a:lnTo>
                    <a:pt x="1323" y="275"/>
                  </a:lnTo>
                  <a:lnTo>
                    <a:pt x="1332" y="265"/>
                  </a:lnTo>
                  <a:lnTo>
                    <a:pt x="1340" y="277"/>
                  </a:lnTo>
                  <a:lnTo>
                    <a:pt x="1347" y="278"/>
                  </a:lnTo>
                  <a:lnTo>
                    <a:pt x="1353" y="273"/>
                  </a:lnTo>
                  <a:lnTo>
                    <a:pt x="1364" y="286"/>
                  </a:lnTo>
                  <a:lnTo>
                    <a:pt x="1328" y="301"/>
                  </a:lnTo>
                  <a:lnTo>
                    <a:pt x="1342" y="299"/>
                  </a:lnTo>
                  <a:lnTo>
                    <a:pt x="1319" y="307"/>
                  </a:lnTo>
                  <a:lnTo>
                    <a:pt x="1313" y="316"/>
                  </a:lnTo>
                  <a:lnTo>
                    <a:pt x="1302" y="309"/>
                  </a:lnTo>
                  <a:lnTo>
                    <a:pt x="1296" y="312"/>
                  </a:lnTo>
                  <a:lnTo>
                    <a:pt x="1312" y="318"/>
                  </a:lnTo>
                  <a:lnTo>
                    <a:pt x="1312" y="327"/>
                  </a:lnTo>
                  <a:lnTo>
                    <a:pt x="1342" y="303"/>
                  </a:lnTo>
                  <a:lnTo>
                    <a:pt x="1359" y="301"/>
                  </a:lnTo>
                  <a:lnTo>
                    <a:pt x="1351" y="299"/>
                  </a:lnTo>
                  <a:lnTo>
                    <a:pt x="1368" y="297"/>
                  </a:lnTo>
                  <a:lnTo>
                    <a:pt x="1368" y="322"/>
                  </a:lnTo>
                  <a:lnTo>
                    <a:pt x="1374" y="310"/>
                  </a:lnTo>
                  <a:lnTo>
                    <a:pt x="1392" y="318"/>
                  </a:lnTo>
                  <a:lnTo>
                    <a:pt x="1391" y="320"/>
                  </a:lnTo>
                  <a:lnTo>
                    <a:pt x="1396" y="329"/>
                  </a:lnTo>
                  <a:lnTo>
                    <a:pt x="1383" y="329"/>
                  </a:lnTo>
                  <a:lnTo>
                    <a:pt x="1392" y="335"/>
                  </a:lnTo>
                  <a:lnTo>
                    <a:pt x="1394" y="344"/>
                  </a:lnTo>
                  <a:lnTo>
                    <a:pt x="1391" y="346"/>
                  </a:lnTo>
                  <a:lnTo>
                    <a:pt x="1396" y="354"/>
                  </a:lnTo>
                  <a:lnTo>
                    <a:pt x="1391" y="352"/>
                  </a:lnTo>
                  <a:lnTo>
                    <a:pt x="1396" y="359"/>
                  </a:lnTo>
                  <a:lnTo>
                    <a:pt x="1379" y="378"/>
                  </a:lnTo>
                  <a:lnTo>
                    <a:pt x="1347" y="384"/>
                  </a:lnTo>
                  <a:lnTo>
                    <a:pt x="1317" y="416"/>
                  </a:lnTo>
                  <a:lnTo>
                    <a:pt x="1313" y="414"/>
                  </a:lnTo>
                  <a:lnTo>
                    <a:pt x="1313" y="410"/>
                  </a:lnTo>
                  <a:lnTo>
                    <a:pt x="1287" y="420"/>
                  </a:lnTo>
                  <a:lnTo>
                    <a:pt x="1276" y="416"/>
                  </a:lnTo>
                  <a:lnTo>
                    <a:pt x="1201" y="416"/>
                  </a:lnTo>
                  <a:lnTo>
                    <a:pt x="1189" y="423"/>
                  </a:lnTo>
                  <a:lnTo>
                    <a:pt x="1182" y="440"/>
                  </a:lnTo>
                  <a:lnTo>
                    <a:pt x="1167" y="442"/>
                  </a:lnTo>
                  <a:lnTo>
                    <a:pt x="1152" y="455"/>
                  </a:lnTo>
                  <a:lnTo>
                    <a:pt x="1142" y="470"/>
                  </a:lnTo>
                  <a:lnTo>
                    <a:pt x="1135" y="474"/>
                  </a:lnTo>
                  <a:lnTo>
                    <a:pt x="1125" y="493"/>
                  </a:lnTo>
                  <a:lnTo>
                    <a:pt x="1110" y="510"/>
                  </a:lnTo>
                  <a:lnTo>
                    <a:pt x="1118" y="506"/>
                  </a:lnTo>
                  <a:lnTo>
                    <a:pt x="1138" y="480"/>
                  </a:lnTo>
                  <a:lnTo>
                    <a:pt x="1161" y="463"/>
                  </a:lnTo>
                  <a:lnTo>
                    <a:pt x="1195" y="446"/>
                  </a:lnTo>
                  <a:lnTo>
                    <a:pt x="1223" y="444"/>
                  </a:lnTo>
                  <a:lnTo>
                    <a:pt x="1236" y="452"/>
                  </a:lnTo>
                  <a:lnTo>
                    <a:pt x="1238" y="463"/>
                  </a:lnTo>
                  <a:lnTo>
                    <a:pt x="1219" y="478"/>
                  </a:lnTo>
                  <a:lnTo>
                    <a:pt x="1208" y="474"/>
                  </a:lnTo>
                  <a:lnTo>
                    <a:pt x="1195" y="478"/>
                  </a:lnTo>
                  <a:lnTo>
                    <a:pt x="1210" y="482"/>
                  </a:lnTo>
                  <a:lnTo>
                    <a:pt x="1212" y="487"/>
                  </a:lnTo>
                  <a:lnTo>
                    <a:pt x="1223" y="482"/>
                  </a:lnTo>
                  <a:lnTo>
                    <a:pt x="1229" y="486"/>
                  </a:lnTo>
                  <a:lnTo>
                    <a:pt x="1219" y="504"/>
                  </a:lnTo>
                  <a:lnTo>
                    <a:pt x="1227" y="504"/>
                  </a:lnTo>
                  <a:lnTo>
                    <a:pt x="1229" y="519"/>
                  </a:lnTo>
                  <a:lnTo>
                    <a:pt x="1233" y="525"/>
                  </a:lnTo>
                  <a:lnTo>
                    <a:pt x="1248" y="531"/>
                  </a:lnTo>
                  <a:lnTo>
                    <a:pt x="1244" y="534"/>
                  </a:lnTo>
                  <a:lnTo>
                    <a:pt x="1266" y="542"/>
                  </a:lnTo>
                  <a:lnTo>
                    <a:pt x="1281" y="536"/>
                  </a:lnTo>
                  <a:lnTo>
                    <a:pt x="1283" y="542"/>
                  </a:lnTo>
                  <a:lnTo>
                    <a:pt x="1293" y="544"/>
                  </a:lnTo>
                  <a:lnTo>
                    <a:pt x="1293" y="550"/>
                  </a:lnTo>
                  <a:lnTo>
                    <a:pt x="1298" y="551"/>
                  </a:lnTo>
                  <a:lnTo>
                    <a:pt x="1265" y="566"/>
                  </a:lnTo>
                  <a:lnTo>
                    <a:pt x="1251" y="566"/>
                  </a:lnTo>
                  <a:lnTo>
                    <a:pt x="1251" y="572"/>
                  </a:lnTo>
                  <a:lnTo>
                    <a:pt x="1242" y="570"/>
                  </a:lnTo>
                  <a:lnTo>
                    <a:pt x="1238" y="578"/>
                  </a:lnTo>
                  <a:lnTo>
                    <a:pt x="1217" y="598"/>
                  </a:lnTo>
                  <a:lnTo>
                    <a:pt x="1204" y="591"/>
                  </a:lnTo>
                  <a:lnTo>
                    <a:pt x="1204" y="581"/>
                  </a:lnTo>
                  <a:lnTo>
                    <a:pt x="1208" y="570"/>
                  </a:lnTo>
                  <a:lnTo>
                    <a:pt x="1204" y="572"/>
                  </a:lnTo>
                  <a:lnTo>
                    <a:pt x="1236" y="551"/>
                  </a:lnTo>
                  <a:lnTo>
                    <a:pt x="1240" y="557"/>
                  </a:lnTo>
                  <a:lnTo>
                    <a:pt x="1255" y="550"/>
                  </a:lnTo>
                  <a:lnTo>
                    <a:pt x="1229" y="551"/>
                  </a:lnTo>
                  <a:lnTo>
                    <a:pt x="1227" y="548"/>
                  </a:lnTo>
                  <a:lnTo>
                    <a:pt x="1236" y="538"/>
                  </a:lnTo>
                  <a:lnTo>
                    <a:pt x="1233" y="534"/>
                  </a:lnTo>
                  <a:lnTo>
                    <a:pt x="1212" y="553"/>
                  </a:lnTo>
                  <a:lnTo>
                    <a:pt x="1186" y="555"/>
                  </a:lnTo>
                  <a:lnTo>
                    <a:pt x="1178" y="553"/>
                  </a:lnTo>
                  <a:lnTo>
                    <a:pt x="1176" y="544"/>
                  </a:lnTo>
                  <a:lnTo>
                    <a:pt x="1172" y="542"/>
                  </a:lnTo>
                  <a:lnTo>
                    <a:pt x="1172" y="506"/>
                  </a:lnTo>
                  <a:lnTo>
                    <a:pt x="1163" y="497"/>
                  </a:lnTo>
                  <a:lnTo>
                    <a:pt x="1152" y="502"/>
                  </a:lnTo>
                  <a:lnTo>
                    <a:pt x="1142" y="495"/>
                  </a:lnTo>
                  <a:lnTo>
                    <a:pt x="1131" y="512"/>
                  </a:lnTo>
                  <a:lnTo>
                    <a:pt x="1120" y="551"/>
                  </a:lnTo>
                  <a:lnTo>
                    <a:pt x="1105" y="553"/>
                  </a:lnTo>
                  <a:lnTo>
                    <a:pt x="1101" y="561"/>
                  </a:lnTo>
                  <a:lnTo>
                    <a:pt x="1039" y="561"/>
                  </a:lnTo>
                  <a:lnTo>
                    <a:pt x="1026" y="572"/>
                  </a:lnTo>
                  <a:lnTo>
                    <a:pt x="1003" y="583"/>
                  </a:lnTo>
                  <a:lnTo>
                    <a:pt x="997" y="581"/>
                  </a:lnTo>
                  <a:lnTo>
                    <a:pt x="1001" y="589"/>
                  </a:lnTo>
                  <a:lnTo>
                    <a:pt x="980" y="587"/>
                  </a:lnTo>
                  <a:lnTo>
                    <a:pt x="962" y="593"/>
                  </a:lnTo>
                  <a:lnTo>
                    <a:pt x="950" y="604"/>
                  </a:lnTo>
                  <a:lnTo>
                    <a:pt x="964" y="606"/>
                  </a:lnTo>
                  <a:lnTo>
                    <a:pt x="967" y="615"/>
                  </a:lnTo>
                  <a:lnTo>
                    <a:pt x="945" y="615"/>
                  </a:lnTo>
                  <a:lnTo>
                    <a:pt x="935" y="621"/>
                  </a:lnTo>
                  <a:lnTo>
                    <a:pt x="924" y="619"/>
                  </a:lnTo>
                  <a:lnTo>
                    <a:pt x="900" y="636"/>
                  </a:lnTo>
                  <a:lnTo>
                    <a:pt x="888" y="636"/>
                  </a:lnTo>
                  <a:lnTo>
                    <a:pt x="892" y="627"/>
                  </a:lnTo>
                  <a:lnTo>
                    <a:pt x="900" y="627"/>
                  </a:lnTo>
                  <a:lnTo>
                    <a:pt x="898" y="621"/>
                  </a:lnTo>
                  <a:lnTo>
                    <a:pt x="900" y="610"/>
                  </a:lnTo>
                  <a:lnTo>
                    <a:pt x="913" y="602"/>
                  </a:lnTo>
                  <a:lnTo>
                    <a:pt x="913" y="581"/>
                  </a:lnTo>
                  <a:lnTo>
                    <a:pt x="920" y="566"/>
                  </a:lnTo>
                  <a:lnTo>
                    <a:pt x="915" y="553"/>
                  </a:lnTo>
                  <a:lnTo>
                    <a:pt x="922" y="553"/>
                  </a:lnTo>
                  <a:lnTo>
                    <a:pt x="924" y="563"/>
                  </a:lnTo>
                  <a:lnTo>
                    <a:pt x="928" y="561"/>
                  </a:lnTo>
                  <a:lnTo>
                    <a:pt x="928" y="570"/>
                  </a:lnTo>
                  <a:lnTo>
                    <a:pt x="932" y="566"/>
                  </a:lnTo>
                  <a:lnTo>
                    <a:pt x="945" y="572"/>
                  </a:lnTo>
                  <a:lnTo>
                    <a:pt x="945" y="563"/>
                  </a:lnTo>
                  <a:lnTo>
                    <a:pt x="952" y="565"/>
                  </a:lnTo>
                  <a:lnTo>
                    <a:pt x="945" y="557"/>
                  </a:lnTo>
                  <a:lnTo>
                    <a:pt x="945" y="551"/>
                  </a:lnTo>
                  <a:lnTo>
                    <a:pt x="932" y="536"/>
                  </a:lnTo>
                  <a:lnTo>
                    <a:pt x="869" y="525"/>
                  </a:lnTo>
                  <a:lnTo>
                    <a:pt x="866" y="519"/>
                  </a:lnTo>
                  <a:lnTo>
                    <a:pt x="866" y="521"/>
                  </a:lnTo>
                  <a:lnTo>
                    <a:pt x="862" y="521"/>
                  </a:lnTo>
                  <a:lnTo>
                    <a:pt x="864" y="510"/>
                  </a:lnTo>
                  <a:lnTo>
                    <a:pt x="858" y="508"/>
                  </a:lnTo>
                  <a:lnTo>
                    <a:pt x="858" y="497"/>
                  </a:lnTo>
                  <a:lnTo>
                    <a:pt x="853" y="489"/>
                  </a:lnTo>
                  <a:lnTo>
                    <a:pt x="854" y="480"/>
                  </a:lnTo>
                  <a:lnTo>
                    <a:pt x="839" y="482"/>
                  </a:lnTo>
                  <a:lnTo>
                    <a:pt x="828" y="459"/>
                  </a:lnTo>
                  <a:lnTo>
                    <a:pt x="815" y="457"/>
                  </a:lnTo>
                  <a:lnTo>
                    <a:pt x="815" y="470"/>
                  </a:lnTo>
                  <a:lnTo>
                    <a:pt x="809" y="455"/>
                  </a:lnTo>
                  <a:lnTo>
                    <a:pt x="796" y="452"/>
                  </a:lnTo>
                  <a:lnTo>
                    <a:pt x="790" y="467"/>
                  </a:lnTo>
                  <a:lnTo>
                    <a:pt x="790" y="457"/>
                  </a:lnTo>
                  <a:lnTo>
                    <a:pt x="783" y="469"/>
                  </a:lnTo>
                  <a:lnTo>
                    <a:pt x="781" y="463"/>
                  </a:lnTo>
                  <a:lnTo>
                    <a:pt x="772" y="476"/>
                  </a:lnTo>
                  <a:lnTo>
                    <a:pt x="764" y="480"/>
                  </a:lnTo>
                  <a:lnTo>
                    <a:pt x="745" y="476"/>
                  </a:lnTo>
                  <a:lnTo>
                    <a:pt x="736" y="478"/>
                  </a:lnTo>
                  <a:lnTo>
                    <a:pt x="710" y="463"/>
                  </a:lnTo>
                  <a:lnTo>
                    <a:pt x="676" y="459"/>
                  </a:lnTo>
                  <a:lnTo>
                    <a:pt x="666" y="440"/>
                  </a:lnTo>
                  <a:lnTo>
                    <a:pt x="666" y="454"/>
                  </a:lnTo>
                  <a:lnTo>
                    <a:pt x="155" y="452"/>
                  </a:lnTo>
                  <a:lnTo>
                    <a:pt x="151" y="448"/>
                  </a:lnTo>
                  <a:lnTo>
                    <a:pt x="158" y="444"/>
                  </a:lnTo>
                  <a:lnTo>
                    <a:pt x="147" y="444"/>
                  </a:lnTo>
                  <a:lnTo>
                    <a:pt x="147" y="431"/>
                  </a:lnTo>
                  <a:lnTo>
                    <a:pt x="140" y="438"/>
                  </a:lnTo>
                  <a:lnTo>
                    <a:pt x="140" y="431"/>
                  </a:lnTo>
                  <a:lnTo>
                    <a:pt x="132" y="422"/>
                  </a:lnTo>
                  <a:lnTo>
                    <a:pt x="132" y="427"/>
                  </a:lnTo>
                  <a:lnTo>
                    <a:pt x="128" y="429"/>
                  </a:lnTo>
                  <a:lnTo>
                    <a:pt x="121" y="425"/>
                  </a:lnTo>
                  <a:lnTo>
                    <a:pt x="119" y="420"/>
                  </a:lnTo>
                  <a:lnTo>
                    <a:pt x="121" y="410"/>
                  </a:lnTo>
                  <a:lnTo>
                    <a:pt x="93" y="406"/>
                  </a:lnTo>
                  <a:lnTo>
                    <a:pt x="96" y="403"/>
                  </a:lnTo>
                  <a:lnTo>
                    <a:pt x="89" y="397"/>
                  </a:lnTo>
                  <a:lnTo>
                    <a:pt x="91" y="393"/>
                  </a:lnTo>
                  <a:lnTo>
                    <a:pt x="74" y="397"/>
                  </a:lnTo>
                  <a:lnTo>
                    <a:pt x="64" y="391"/>
                  </a:lnTo>
                  <a:lnTo>
                    <a:pt x="62" y="386"/>
                  </a:lnTo>
                  <a:lnTo>
                    <a:pt x="70" y="384"/>
                  </a:lnTo>
                  <a:lnTo>
                    <a:pt x="62" y="382"/>
                  </a:lnTo>
                  <a:lnTo>
                    <a:pt x="72" y="378"/>
                  </a:lnTo>
                  <a:lnTo>
                    <a:pt x="68" y="378"/>
                  </a:lnTo>
                  <a:lnTo>
                    <a:pt x="68" y="371"/>
                  </a:lnTo>
                  <a:lnTo>
                    <a:pt x="62" y="374"/>
                  </a:lnTo>
                  <a:lnTo>
                    <a:pt x="61" y="350"/>
                  </a:lnTo>
                  <a:lnTo>
                    <a:pt x="53" y="354"/>
                  </a:lnTo>
                  <a:lnTo>
                    <a:pt x="53" y="346"/>
                  </a:lnTo>
                  <a:lnTo>
                    <a:pt x="44" y="348"/>
                  </a:lnTo>
                  <a:lnTo>
                    <a:pt x="38" y="335"/>
                  </a:lnTo>
                  <a:lnTo>
                    <a:pt x="38" y="320"/>
                  </a:lnTo>
                  <a:lnTo>
                    <a:pt x="34" y="322"/>
                  </a:lnTo>
                  <a:lnTo>
                    <a:pt x="19" y="305"/>
                  </a:lnTo>
                  <a:lnTo>
                    <a:pt x="23" y="297"/>
                  </a:lnTo>
                  <a:lnTo>
                    <a:pt x="14" y="290"/>
                  </a:lnTo>
                  <a:lnTo>
                    <a:pt x="15" y="282"/>
                  </a:lnTo>
                  <a:lnTo>
                    <a:pt x="19" y="282"/>
                  </a:lnTo>
                  <a:lnTo>
                    <a:pt x="19" y="271"/>
                  </a:lnTo>
                  <a:lnTo>
                    <a:pt x="19" y="239"/>
                  </a:lnTo>
                  <a:lnTo>
                    <a:pt x="0" y="22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5" name=""/>
            <p:cNvSpPr/>
            <p:nvPr/>
          </p:nvSpPr>
          <p:spPr>
            <a:xfrm>
              <a:off x="5158440" y="88920"/>
              <a:ext cx="4542480" cy="1767240"/>
            </a:xfrm>
            <a:custGeom>
              <a:avLst/>
              <a:gdLst/>
              <a:ahLst/>
              <a:rect l="l" t="t" r="r" b="b"/>
              <a:pathLst>
                <a:path w="2830" h="1101">
                  <a:moveTo>
                    <a:pt x="1332" y="809"/>
                  </a:moveTo>
                  <a:lnTo>
                    <a:pt x="1308" y="830"/>
                  </a:lnTo>
                  <a:lnTo>
                    <a:pt x="1312" y="853"/>
                  </a:lnTo>
                  <a:lnTo>
                    <a:pt x="1308" y="858"/>
                  </a:lnTo>
                  <a:lnTo>
                    <a:pt x="1310" y="870"/>
                  </a:lnTo>
                  <a:lnTo>
                    <a:pt x="1306" y="872"/>
                  </a:lnTo>
                  <a:lnTo>
                    <a:pt x="1253" y="872"/>
                  </a:lnTo>
                  <a:lnTo>
                    <a:pt x="1242" y="860"/>
                  </a:lnTo>
                  <a:lnTo>
                    <a:pt x="1197" y="855"/>
                  </a:lnTo>
                  <a:lnTo>
                    <a:pt x="1174" y="862"/>
                  </a:lnTo>
                  <a:lnTo>
                    <a:pt x="1131" y="888"/>
                  </a:lnTo>
                  <a:lnTo>
                    <a:pt x="1122" y="902"/>
                  </a:lnTo>
                  <a:lnTo>
                    <a:pt x="1114" y="907"/>
                  </a:lnTo>
                  <a:lnTo>
                    <a:pt x="1107" y="904"/>
                  </a:lnTo>
                  <a:lnTo>
                    <a:pt x="1112" y="896"/>
                  </a:lnTo>
                  <a:lnTo>
                    <a:pt x="1103" y="879"/>
                  </a:lnTo>
                  <a:lnTo>
                    <a:pt x="1097" y="881"/>
                  </a:lnTo>
                  <a:lnTo>
                    <a:pt x="1095" y="887"/>
                  </a:lnTo>
                  <a:lnTo>
                    <a:pt x="1076" y="881"/>
                  </a:lnTo>
                  <a:lnTo>
                    <a:pt x="1069" y="873"/>
                  </a:lnTo>
                  <a:lnTo>
                    <a:pt x="1069" y="868"/>
                  </a:lnTo>
                  <a:lnTo>
                    <a:pt x="1059" y="864"/>
                  </a:lnTo>
                  <a:lnTo>
                    <a:pt x="1058" y="853"/>
                  </a:lnTo>
                  <a:lnTo>
                    <a:pt x="1044" y="843"/>
                  </a:lnTo>
                  <a:lnTo>
                    <a:pt x="1039" y="841"/>
                  </a:lnTo>
                  <a:lnTo>
                    <a:pt x="1035" y="845"/>
                  </a:lnTo>
                  <a:lnTo>
                    <a:pt x="1031" y="845"/>
                  </a:lnTo>
                  <a:lnTo>
                    <a:pt x="1027" y="851"/>
                  </a:lnTo>
                  <a:lnTo>
                    <a:pt x="1005" y="851"/>
                  </a:lnTo>
                  <a:lnTo>
                    <a:pt x="1001" y="843"/>
                  </a:lnTo>
                  <a:lnTo>
                    <a:pt x="1001" y="840"/>
                  </a:lnTo>
                  <a:lnTo>
                    <a:pt x="994" y="834"/>
                  </a:lnTo>
                  <a:lnTo>
                    <a:pt x="990" y="836"/>
                  </a:lnTo>
                  <a:lnTo>
                    <a:pt x="986" y="845"/>
                  </a:lnTo>
                  <a:lnTo>
                    <a:pt x="980" y="849"/>
                  </a:lnTo>
                  <a:lnTo>
                    <a:pt x="941" y="776"/>
                  </a:lnTo>
                  <a:lnTo>
                    <a:pt x="915" y="753"/>
                  </a:lnTo>
                  <a:lnTo>
                    <a:pt x="915" y="747"/>
                  </a:lnTo>
                  <a:lnTo>
                    <a:pt x="922" y="744"/>
                  </a:lnTo>
                  <a:lnTo>
                    <a:pt x="920" y="740"/>
                  </a:lnTo>
                  <a:lnTo>
                    <a:pt x="905" y="745"/>
                  </a:lnTo>
                  <a:lnTo>
                    <a:pt x="898" y="747"/>
                  </a:lnTo>
                  <a:lnTo>
                    <a:pt x="890" y="757"/>
                  </a:lnTo>
                  <a:lnTo>
                    <a:pt x="877" y="762"/>
                  </a:lnTo>
                  <a:lnTo>
                    <a:pt x="877" y="766"/>
                  </a:lnTo>
                  <a:lnTo>
                    <a:pt x="868" y="764"/>
                  </a:lnTo>
                  <a:lnTo>
                    <a:pt x="858" y="768"/>
                  </a:lnTo>
                  <a:lnTo>
                    <a:pt x="856" y="764"/>
                  </a:lnTo>
                  <a:lnTo>
                    <a:pt x="858" y="759"/>
                  </a:lnTo>
                  <a:lnTo>
                    <a:pt x="864" y="757"/>
                  </a:lnTo>
                  <a:lnTo>
                    <a:pt x="862" y="751"/>
                  </a:lnTo>
                  <a:lnTo>
                    <a:pt x="856" y="755"/>
                  </a:lnTo>
                  <a:lnTo>
                    <a:pt x="843" y="749"/>
                  </a:lnTo>
                  <a:lnTo>
                    <a:pt x="841" y="749"/>
                  </a:lnTo>
                  <a:lnTo>
                    <a:pt x="843" y="753"/>
                  </a:lnTo>
                  <a:lnTo>
                    <a:pt x="839" y="753"/>
                  </a:lnTo>
                  <a:lnTo>
                    <a:pt x="839" y="747"/>
                  </a:lnTo>
                  <a:lnTo>
                    <a:pt x="836" y="742"/>
                  </a:lnTo>
                  <a:lnTo>
                    <a:pt x="834" y="740"/>
                  </a:lnTo>
                  <a:lnTo>
                    <a:pt x="832" y="745"/>
                  </a:lnTo>
                  <a:lnTo>
                    <a:pt x="817" y="747"/>
                  </a:lnTo>
                  <a:lnTo>
                    <a:pt x="813" y="744"/>
                  </a:lnTo>
                  <a:lnTo>
                    <a:pt x="817" y="738"/>
                  </a:lnTo>
                  <a:lnTo>
                    <a:pt x="819" y="730"/>
                  </a:lnTo>
                  <a:lnTo>
                    <a:pt x="813" y="727"/>
                  </a:lnTo>
                  <a:lnTo>
                    <a:pt x="811" y="713"/>
                  </a:lnTo>
                  <a:lnTo>
                    <a:pt x="807" y="712"/>
                  </a:lnTo>
                  <a:lnTo>
                    <a:pt x="798" y="715"/>
                  </a:lnTo>
                  <a:lnTo>
                    <a:pt x="789" y="710"/>
                  </a:lnTo>
                  <a:lnTo>
                    <a:pt x="775" y="708"/>
                  </a:lnTo>
                  <a:lnTo>
                    <a:pt x="768" y="713"/>
                  </a:lnTo>
                  <a:lnTo>
                    <a:pt x="762" y="713"/>
                  </a:lnTo>
                  <a:lnTo>
                    <a:pt x="760" y="721"/>
                  </a:lnTo>
                  <a:lnTo>
                    <a:pt x="721" y="730"/>
                  </a:lnTo>
                  <a:lnTo>
                    <a:pt x="706" y="734"/>
                  </a:lnTo>
                  <a:lnTo>
                    <a:pt x="704" y="742"/>
                  </a:lnTo>
                  <a:lnTo>
                    <a:pt x="693" y="742"/>
                  </a:lnTo>
                  <a:lnTo>
                    <a:pt x="685" y="744"/>
                  </a:lnTo>
                  <a:lnTo>
                    <a:pt x="685" y="747"/>
                  </a:lnTo>
                  <a:lnTo>
                    <a:pt x="678" y="744"/>
                  </a:lnTo>
                  <a:lnTo>
                    <a:pt x="668" y="751"/>
                  </a:lnTo>
                  <a:lnTo>
                    <a:pt x="659" y="751"/>
                  </a:lnTo>
                  <a:lnTo>
                    <a:pt x="657" y="755"/>
                  </a:lnTo>
                  <a:lnTo>
                    <a:pt x="655" y="753"/>
                  </a:lnTo>
                  <a:lnTo>
                    <a:pt x="638" y="753"/>
                  </a:lnTo>
                  <a:lnTo>
                    <a:pt x="636" y="751"/>
                  </a:lnTo>
                  <a:lnTo>
                    <a:pt x="629" y="753"/>
                  </a:lnTo>
                  <a:lnTo>
                    <a:pt x="632" y="757"/>
                  </a:lnTo>
                  <a:lnTo>
                    <a:pt x="629" y="764"/>
                  </a:lnTo>
                  <a:lnTo>
                    <a:pt x="636" y="764"/>
                  </a:lnTo>
                  <a:lnTo>
                    <a:pt x="638" y="766"/>
                  </a:lnTo>
                  <a:lnTo>
                    <a:pt x="632" y="768"/>
                  </a:lnTo>
                  <a:lnTo>
                    <a:pt x="632" y="774"/>
                  </a:lnTo>
                  <a:lnTo>
                    <a:pt x="644" y="776"/>
                  </a:lnTo>
                  <a:lnTo>
                    <a:pt x="649" y="781"/>
                  </a:lnTo>
                  <a:lnTo>
                    <a:pt x="646" y="783"/>
                  </a:lnTo>
                  <a:lnTo>
                    <a:pt x="631" y="783"/>
                  </a:lnTo>
                  <a:lnTo>
                    <a:pt x="623" y="791"/>
                  </a:lnTo>
                  <a:lnTo>
                    <a:pt x="629" y="798"/>
                  </a:lnTo>
                  <a:lnTo>
                    <a:pt x="627" y="804"/>
                  </a:lnTo>
                  <a:lnTo>
                    <a:pt x="610" y="813"/>
                  </a:lnTo>
                  <a:lnTo>
                    <a:pt x="610" y="815"/>
                  </a:lnTo>
                  <a:lnTo>
                    <a:pt x="616" y="817"/>
                  </a:lnTo>
                  <a:lnTo>
                    <a:pt x="617" y="823"/>
                  </a:lnTo>
                  <a:lnTo>
                    <a:pt x="625" y="824"/>
                  </a:lnTo>
                  <a:lnTo>
                    <a:pt x="629" y="828"/>
                  </a:lnTo>
                  <a:lnTo>
                    <a:pt x="640" y="832"/>
                  </a:lnTo>
                  <a:lnTo>
                    <a:pt x="636" y="849"/>
                  </a:lnTo>
                  <a:lnTo>
                    <a:pt x="621" y="853"/>
                  </a:lnTo>
                  <a:lnTo>
                    <a:pt x="612" y="847"/>
                  </a:lnTo>
                  <a:lnTo>
                    <a:pt x="606" y="856"/>
                  </a:lnTo>
                  <a:lnTo>
                    <a:pt x="600" y="856"/>
                  </a:lnTo>
                  <a:lnTo>
                    <a:pt x="599" y="853"/>
                  </a:lnTo>
                  <a:lnTo>
                    <a:pt x="599" y="853"/>
                  </a:lnTo>
                  <a:lnTo>
                    <a:pt x="587" y="853"/>
                  </a:lnTo>
                  <a:lnTo>
                    <a:pt x="582" y="840"/>
                  </a:lnTo>
                  <a:lnTo>
                    <a:pt x="578" y="840"/>
                  </a:lnTo>
                  <a:lnTo>
                    <a:pt x="570" y="840"/>
                  </a:lnTo>
                  <a:lnTo>
                    <a:pt x="563" y="845"/>
                  </a:lnTo>
                  <a:lnTo>
                    <a:pt x="557" y="840"/>
                  </a:lnTo>
                  <a:lnTo>
                    <a:pt x="550" y="841"/>
                  </a:lnTo>
                  <a:lnTo>
                    <a:pt x="550" y="843"/>
                  </a:lnTo>
                  <a:lnTo>
                    <a:pt x="544" y="843"/>
                  </a:lnTo>
                  <a:lnTo>
                    <a:pt x="531" y="855"/>
                  </a:lnTo>
                  <a:lnTo>
                    <a:pt x="520" y="849"/>
                  </a:lnTo>
                  <a:lnTo>
                    <a:pt x="514" y="841"/>
                  </a:lnTo>
                  <a:lnTo>
                    <a:pt x="512" y="841"/>
                  </a:lnTo>
                  <a:lnTo>
                    <a:pt x="512" y="855"/>
                  </a:lnTo>
                  <a:lnTo>
                    <a:pt x="508" y="855"/>
                  </a:lnTo>
                  <a:lnTo>
                    <a:pt x="506" y="847"/>
                  </a:lnTo>
                  <a:lnTo>
                    <a:pt x="489" y="826"/>
                  </a:lnTo>
                  <a:lnTo>
                    <a:pt x="473" y="826"/>
                  </a:lnTo>
                  <a:lnTo>
                    <a:pt x="469" y="819"/>
                  </a:lnTo>
                  <a:lnTo>
                    <a:pt x="465" y="819"/>
                  </a:lnTo>
                  <a:lnTo>
                    <a:pt x="459" y="821"/>
                  </a:lnTo>
                  <a:lnTo>
                    <a:pt x="456" y="828"/>
                  </a:lnTo>
                  <a:lnTo>
                    <a:pt x="454" y="826"/>
                  </a:lnTo>
                  <a:lnTo>
                    <a:pt x="450" y="826"/>
                  </a:lnTo>
                  <a:lnTo>
                    <a:pt x="448" y="821"/>
                  </a:lnTo>
                  <a:lnTo>
                    <a:pt x="437" y="823"/>
                  </a:lnTo>
                  <a:lnTo>
                    <a:pt x="429" y="834"/>
                  </a:lnTo>
                  <a:lnTo>
                    <a:pt x="414" y="840"/>
                  </a:lnTo>
                  <a:lnTo>
                    <a:pt x="412" y="847"/>
                  </a:lnTo>
                  <a:lnTo>
                    <a:pt x="403" y="853"/>
                  </a:lnTo>
                  <a:lnTo>
                    <a:pt x="397" y="853"/>
                  </a:lnTo>
                  <a:lnTo>
                    <a:pt x="403" y="872"/>
                  </a:lnTo>
                  <a:lnTo>
                    <a:pt x="395" y="877"/>
                  </a:lnTo>
                  <a:lnTo>
                    <a:pt x="379" y="856"/>
                  </a:lnTo>
                  <a:lnTo>
                    <a:pt x="375" y="870"/>
                  </a:lnTo>
                  <a:lnTo>
                    <a:pt x="369" y="873"/>
                  </a:lnTo>
                  <a:lnTo>
                    <a:pt x="365" y="890"/>
                  </a:lnTo>
                  <a:lnTo>
                    <a:pt x="371" y="896"/>
                  </a:lnTo>
                  <a:lnTo>
                    <a:pt x="363" y="902"/>
                  </a:lnTo>
                  <a:lnTo>
                    <a:pt x="360" y="915"/>
                  </a:lnTo>
                  <a:lnTo>
                    <a:pt x="369" y="919"/>
                  </a:lnTo>
                  <a:lnTo>
                    <a:pt x="373" y="932"/>
                  </a:lnTo>
                  <a:lnTo>
                    <a:pt x="377" y="936"/>
                  </a:lnTo>
                  <a:lnTo>
                    <a:pt x="377" y="932"/>
                  </a:lnTo>
                  <a:lnTo>
                    <a:pt x="392" y="934"/>
                  </a:lnTo>
                  <a:lnTo>
                    <a:pt x="397" y="943"/>
                  </a:lnTo>
                  <a:lnTo>
                    <a:pt x="405" y="962"/>
                  </a:lnTo>
                  <a:lnTo>
                    <a:pt x="395" y="962"/>
                  </a:lnTo>
                  <a:lnTo>
                    <a:pt x="394" y="966"/>
                  </a:lnTo>
                  <a:lnTo>
                    <a:pt x="397" y="968"/>
                  </a:lnTo>
                  <a:lnTo>
                    <a:pt x="405" y="973"/>
                  </a:lnTo>
                  <a:lnTo>
                    <a:pt x="397" y="975"/>
                  </a:lnTo>
                  <a:lnTo>
                    <a:pt x="388" y="986"/>
                  </a:lnTo>
                  <a:lnTo>
                    <a:pt x="382" y="975"/>
                  </a:lnTo>
                  <a:lnTo>
                    <a:pt x="377" y="973"/>
                  </a:lnTo>
                  <a:lnTo>
                    <a:pt x="379" y="979"/>
                  </a:lnTo>
                  <a:lnTo>
                    <a:pt x="377" y="990"/>
                  </a:lnTo>
                  <a:lnTo>
                    <a:pt x="375" y="988"/>
                  </a:lnTo>
                  <a:lnTo>
                    <a:pt x="373" y="1001"/>
                  </a:lnTo>
                  <a:lnTo>
                    <a:pt x="360" y="1020"/>
                  </a:lnTo>
                  <a:lnTo>
                    <a:pt x="369" y="1030"/>
                  </a:lnTo>
                  <a:lnTo>
                    <a:pt x="377" y="1045"/>
                  </a:lnTo>
                  <a:lnTo>
                    <a:pt x="379" y="1037"/>
                  </a:lnTo>
                  <a:lnTo>
                    <a:pt x="377" y="1058"/>
                  </a:lnTo>
                  <a:lnTo>
                    <a:pt x="392" y="1086"/>
                  </a:lnTo>
                  <a:lnTo>
                    <a:pt x="394" y="1088"/>
                  </a:lnTo>
                  <a:lnTo>
                    <a:pt x="384" y="1101"/>
                  </a:lnTo>
                  <a:lnTo>
                    <a:pt x="373" y="1101"/>
                  </a:lnTo>
                  <a:lnTo>
                    <a:pt x="371" y="1094"/>
                  </a:lnTo>
                  <a:lnTo>
                    <a:pt x="358" y="1084"/>
                  </a:lnTo>
                  <a:lnTo>
                    <a:pt x="345" y="1077"/>
                  </a:lnTo>
                  <a:lnTo>
                    <a:pt x="345" y="1069"/>
                  </a:lnTo>
                  <a:lnTo>
                    <a:pt x="335" y="1065"/>
                  </a:lnTo>
                  <a:lnTo>
                    <a:pt x="326" y="1063"/>
                  </a:lnTo>
                  <a:lnTo>
                    <a:pt x="313" y="1067"/>
                  </a:lnTo>
                  <a:lnTo>
                    <a:pt x="294" y="1054"/>
                  </a:lnTo>
                  <a:lnTo>
                    <a:pt x="271" y="1052"/>
                  </a:lnTo>
                  <a:lnTo>
                    <a:pt x="251" y="1045"/>
                  </a:lnTo>
                  <a:lnTo>
                    <a:pt x="236" y="1047"/>
                  </a:lnTo>
                  <a:lnTo>
                    <a:pt x="215" y="1030"/>
                  </a:lnTo>
                  <a:lnTo>
                    <a:pt x="194" y="1016"/>
                  </a:lnTo>
                  <a:lnTo>
                    <a:pt x="190" y="1016"/>
                  </a:lnTo>
                  <a:lnTo>
                    <a:pt x="177" y="1003"/>
                  </a:lnTo>
                  <a:lnTo>
                    <a:pt x="181" y="998"/>
                  </a:lnTo>
                  <a:lnTo>
                    <a:pt x="190" y="998"/>
                  </a:lnTo>
                  <a:lnTo>
                    <a:pt x="200" y="983"/>
                  </a:lnTo>
                  <a:lnTo>
                    <a:pt x="211" y="979"/>
                  </a:lnTo>
                  <a:lnTo>
                    <a:pt x="196" y="968"/>
                  </a:lnTo>
                  <a:lnTo>
                    <a:pt x="198" y="964"/>
                  </a:lnTo>
                  <a:lnTo>
                    <a:pt x="211" y="964"/>
                  </a:lnTo>
                  <a:lnTo>
                    <a:pt x="209" y="960"/>
                  </a:lnTo>
                  <a:lnTo>
                    <a:pt x="226" y="954"/>
                  </a:lnTo>
                  <a:lnTo>
                    <a:pt x="222" y="949"/>
                  </a:lnTo>
                  <a:lnTo>
                    <a:pt x="207" y="952"/>
                  </a:lnTo>
                  <a:lnTo>
                    <a:pt x="207" y="943"/>
                  </a:lnTo>
                  <a:lnTo>
                    <a:pt x="209" y="937"/>
                  </a:lnTo>
                  <a:lnTo>
                    <a:pt x="215" y="936"/>
                  </a:lnTo>
                  <a:lnTo>
                    <a:pt x="220" y="930"/>
                  </a:lnTo>
                  <a:lnTo>
                    <a:pt x="224" y="932"/>
                  </a:lnTo>
                  <a:lnTo>
                    <a:pt x="236" y="932"/>
                  </a:lnTo>
                  <a:lnTo>
                    <a:pt x="239" y="919"/>
                  </a:lnTo>
                  <a:lnTo>
                    <a:pt x="236" y="917"/>
                  </a:lnTo>
                  <a:lnTo>
                    <a:pt x="236" y="907"/>
                  </a:lnTo>
                  <a:lnTo>
                    <a:pt x="241" y="904"/>
                  </a:lnTo>
                  <a:lnTo>
                    <a:pt x="236" y="898"/>
                  </a:lnTo>
                  <a:lnTo>
                    <a:pt x="241" y="896"/>
                  </a:lnTo>
                  <a:lnTo>
                    <a:pt x="243" y="892"/>
                  </a:lnTo>
                  <a:lnTo>
                    <a:pt x="241" y="885"/>
                  </a:lnTo>
                  <a:lnTo>
                    <a:pt x="243" y="883"/>
                  </a:lnTo>
                  <a:lnTo>
                    <a:pt x="224" y="873"/>
                  </a:lnTo>
                  <a:lnTo>
                    <a:pt x="219" y="875"/>
                  </a:lnTo>
                  <a:lnTo>
                    <a:pt x="209" y="870"/>
                  </a:lnTo>
                  <a:lnTo>
                    <a:pt x="204" y="872"/>
                  </a:lnTo>
                  <a:lnTo>
                    <a:pt x="190" y="856"/>
                  </a:lnTo>
                  <a:lnTo>
                    <a:pt x="177" y="862"/>
                  </a:lnTo>
                  <a:lnTo>
                    <a:pt x="173" y="862"/>
                  </a:lnTo>
                  <a:lnTo>
                    <a:pt x="170" y="858"/>
                  </a:lnTo>
                  <a:lnTo>
                    <a:pt x="158" y="858"/>
                  </a:lnTo>
                  <a:lnTo>
                    <a:pt x="155" y="853"/>
                  </a:lnTo>
                  <a:lnTo>
                    <a:pt x="155" y="841"/>
                  </a:lnTo>
                  <a:lnTo>
                    <a:pt x="149" y="834"/>
                  </a:lnTo>
                  <a:lnTo>
                    <a:pt x="143" y="836"/>
                  </a:lnTo>
                  <a:lnTo>
                    <a:pt x="134" y="832"/>
                  </a:lnTo>
                  <a:lnTo>
                    <a:pt x="132" y="821"/>
                  </a:lnTo>
                  <a:lnTo>
                    <a:pt x="136" y="819"/>
                  </a:lnTo>
                  <a:lnTo>
                    <a:pt x="136" y="817"/>
                  </a:lnTo>
                  <a:lnTo>
                    <a:pt x="125" y="802"/>
                  </a:lnTo>
                  <a:lnTo>
                    <a:pt x="100" y="802"/>
                  </a:lnTo>
                  <a:lnTo>
                    <a:pt x="93" y="811"/>
                  </a:lnTo>
                  <a:lnTo>
                    <a:pt x="89" y="808"/>
                  </a:lnTo>
                  <a:lnTo>
                    <a:pt x="83" y="785"/>
                  </a:lnTo>
                  <a:lnTo>
                    <a:pt x="79" y="779"/>
                  </a:lnTo>
                  <a:lnTo>
                    <a:pt x="83" y="774"/>
                  </a:lnTo>
                  <a:lnTo>
                    <a:pt x="96" y="777"/>
                  </a:lnTo>
                  <a:lnTo>
                    <a:pt x="106" y="770"/>
                  </a:lnTo>
                  <a:lnTo>
                    <a:pt x="106" y="764"/>
                  </a:lnTo>
                  <a:lnTo>
                    <a:pt x="104" y="764"/>
                  </a:lnTo>
                  <a:lnTo>
                    <a:pt x="102" y="759"/>
                  </a:lnTo>
                  <a:lnTo>
                    <a:pt x="98" y="757"/>
                  </a:lnTo>
                  <a:lnTo>
                    <a:pt x="89" y="759"/>
                  </a:lnTo>
                  <a:lnTo>
                    <a:pt x="89" y="751"/>
                  </a:lnTo>
                  <a:lnTo>
                    <a:pt x="81" y="745"/>
                  </a:lnTo>
                  <a:lnTo>
                    <a:pt x="72" y="727"/>
                  </a:lnTo>
                  <a:lnTo>
                    <a:pt x="74" y="715"/>
                  </a:lnTo>
                  <a:lnTo>
                    <a:pt x="72" y="710"/>
                  </a:lnTo>
                  <a:lnTo>
                    <a:pt x="72" y="700"/>
                  </a:lnTo>
                  <a:lnTo>
                    <a:pt x="59" y="693"/>
                  </a:lnTo>
                  <a:lnTo>
                    <a:pt x="44" y="697"/>
                  </a:lnTo>
                  <a:lnTo>
                    <a:pt x="46" y="691"/>
                  </a:lnTo>
                  <a:lnTo>
                    <a:pt x="42" y="687"/>
                  </a:lnTo>
                  <a:lnTo>
                    <a:pt x="23" y="685"/>
                  </a:lnTo>
                  <a:lnTo>
                    <a:pt x="23" y="683"/>
                  </a:lnTo>
                  <a:lnTo>
                    <a:pt x="21" y="668"/>
                  </a:lnTo>
                  <a:lnTo>
                    <a:pt x="17" y="659"/>
                  </a:lnTo>
                  <a:lnTo>
                    <a:pt x="12" y="657"/>
                  </a:lnTo>
                  <a:lnTo>
                    <a:pt x="14" y="644"/>
                  </a:lnTo>
                  <a:lnTo>
                    <a:pt x="8" y="634"/>
                  </a:lnTo>
                  <a:lnTo>
                    <a:pt x="8" y="633"/>
                  </a:lnTo>
                  <a:lnTo>
                    <a:pt x="14" y="625"/>
                  </a:lnTo>
                  <a:lnTo>
                    <a:pt x="12" y="619"/>
                  </a:lnTo>
                  <a:lnTo>
                    <a:pt x="10" y="616"/>
                  </a:lnTo>
                  <a:lnTo>
                    <a:pt x="8" y="608"/>
                  </a:lnTo>
                  <a:lnTo>
                    <a:pt x="4" y="606"/>
                  </a:lnTo>
                  <a:lnTo>
                    <a:pt x="0" y="587"/>
                  </a:lnTo>
                  <a:lnTo>
                    <a:pt x="14" y="584"/>
                  </a:lnTo>
                  <a:lnTo>
                    <a:pt x="21" y="570"/>
                  </a:lnTo>
                  <a:lnTo>
                    <a:pt x="21" y="561"/>
                  </a:lnTo>
                  <a:lnTo>
                    <a:pt x="36" y="550"/>
                  </a:lnTo>
                  <a:lnTo>
                    <a:pt x="57" y="550"/>
                  </a:lnTo>
                  <a:lnTo>
                    <a:pt x="49" y="542"/>
                  </a:lnTo>
                  <a:lnTo>
                    <a:pt x="25" y="537"/>
                  </a:lnTo>
                  <a:lnTo>
                    <a:pt x="23" y="527"/>
                  </a:lnTo>
                  <a:lnTo>
                    <a:pt x="27" y="531"/>
                  </a:lnTo>
                  <a:lnTo>
                    <a:pt x="27" y="521"/>
                  </a:lnTo>
                  <a:lnTo>
                    <a:pt x="10" y="525"/>
                  </a:lnTo>
                  <a:lnTo>
                    <a:pt x="51" y="486"/>
                  </a:lnTo>
                  <a:lnTo>
                    <a:pt x="79" y="444"/>
                  </a:lnTo>
                  <a:lnTo>
                    <a:pt x="79" y="429"/>
                  </a:lnTo>
                  <a:lnTo>
                    <a:pt x="68" y="416"/>
                  </a:lnTo>
                  <a:lnTo>
                    <a:pt x="59" y="403"/>
                  </a:lnTo>
                  <a:lnTo>
                    <a:pt x="64" y="378"/>
                  </a:lnTo>
                  <a:lnTo>
                    <a:pt x="55" y="369"/>
                  </a:lnTo>
                  <a:lnTo>
                    <a:pt x="55" y="356"/>
                  </a:lnTo>
                  <a:lnTo>
                    <a:pt x="49" y="354"/>
                  </a:lnTo>
                  <a:lnTo>
                    <a:pt x="49" y="335"/>
                  </a:lnTo>
                  <a:lnTo>
                    <a:pt x="55" y="313"/>
                  </a:lnTo>
                  <a:lnTo>
                    <a:pt x="38" y="260"/>
                  </a:lnTo>
                  <a:lnTo>
                    <a:pt x="53" y="230"/>
                  </a:lnTo>
                  <a:lnTo>
                    <a:pt x="42" y="203"/>
                  </a:lnTo>
                  <a:lnTo>
                    <a:pt x="27" y="190"/>
                  </a:lnTo>
                  <a:lnTo>
                    <a:pt x="29" y="168"/>
                  </a:lnTo>
                  <a:lnTo>
                    <a:pt x="27" y="166"/>
                  </a:lnTo>
                  <a:lnTo>
                    <a:pt x="36" y="156"/>
                  </a:lnTo>
                  <a:lnTo>
                    <a:pt x="55" y="138"/>
                  </a:lnTo>
                  <a:lnTo>
                    <a:pt x="57" y="126"/>
                  </a:lnTo>
                  <a:lnTo>
                    <a:pt x="68" y="130"/>
                  </a:lnTo>
                  <a:lnTo>
                    <a:pt x="68" y="119"/>
                  </a:lnTo>
                  <a:lnTo>
                    <a:pt x="83" y="126"/>
                  </a:lnTo>
                  <a:lnTo>
                    <a:pt x="85" y="119"/>
                  </a:lnTo>
                  <a:lnTo>
                    <a:pt x="89" y="119"/>
                  </a:lnTo>
                  <a:lnTo>
                    <a:pt x="87" y="111"/>
                  </a:lnTo>
                  <a:lnTo>
                    <a:pt x="110" y="121"/>
                  </a:lnTo>
                  <a:lnTo>
                    <a:pt x="106" y="130"/>
                  </a:lnTo>
                  <a:lnTo>
                    <a:pt x="93" y="121"/>
                  </a:lnTo>
                  <a:lnTo>
                    <a:pt x="89" y="130"/>
                  </a:lnTo>
                  <a:lnTo>
                    <a:pt x="108" y="138"/>
                  </a:lnTo>
                  <a:lnTo>
                    <a:pt x="106" y="143"/>
                  </a:lnTo>
                  <a:lnTo>
                    <a:pt x="111" y="139"/>
                  </a:lnTo>
                  <a:lnTo>
                    <a:pt x="115" y="149"/>
                  </a:lnTo>
                  <a:lnTo>
                    <a:pt x="162" y="151"/>
                  </a:lnTo>
                  <a:lnTo>
                    <a:pt x="209" y="196"/>
                  </a:lnTo>
                  <a:lnTo>
                    <a:pt x="237" y="205"/>
                  </a:lnTo>
                  <a:lnTo>
                    <a:pt x="256" y="228"/>
                  </a:lnTo>
                  <a:lnTo>
                    <a:pt x="258" y="247"/>
                  </a:lnTo>
                  <a:lnTo>
                    <a:pt x="264" y="250"/>
                  </a:lnTo>
                  <a:lnTo>
                    <a:pt x="260" y="267"/>
                  </a:lnTo>
                  <a:lnTo>
                    <a:pt x="239" y="290"/>
                  </a:lnTo>
                  <a:lnTo>
                    <a:pt x="217" y="299"/>
                  </a:lnTo>
                  <a:lnTo>
                    <a:pt x="136" y="279"/>
                  </a:lnTo>
                  <a:lnTo>
                    <a:pt x="134" y="271"/>
                  </a:lnTo>
                  <a:lnTo>
                    <a:pt x="117" y="269"/>
                  </a:lnTo>
                  <a:lnTo>
                    <a:pt x="98" y="250"/>
                  </a:lnTo>
                  <a:lnTo>
                    <a:pt x="89" y="254"/>
                  </a:lnTo>
                  <a:lnTo>
                    <a:pt x="141" y="309"/>
                  </a:lnTo>
                  <a:lnTo>
                    <a:pt x="140" y="330"/>
                  </a:lnTo>
                  <a:lnTo>
                    <a:pt x="134" y="335"/>
                  </a:lnTo>
                  <a:lnTo>
                    <a:pt x="143" y="354"/>
                  </a:lnTo>
                  <a:lnTo>
                    <a:pt x="143" y="365"/>
                  </a:lnTo>
                  <a:lnTo>
                    <a:pt x="140" y="373"/>
                  </a:lnTo>
                  <a:lnTo>
                    <a:pt x="157" y="377"/>
                  </a:lnTo>
                  <a:lnTo>
                    <a:pt x="168" y="392"/>
                  </a:lnTo>
                  <a:lnTo>
                    <a:pt x="192" y="401"/>
                  </a:lnTo>
                  <a:lnTo>
                    <a:pt x="205" y="397"/>
                  </a:lnTo>
                  <a:lnTo>
                    <a:pt x="200" y="373"/>
                  </a:lnTo>
                  <a:lnTo>
                    <a:pt x="189" y="377"/>
                  </a:lnTo>
                  <a:lnTo>
                    <a:pt x="177" y="362"/>
                  </a:lnTo>
                  <a:lnTo>
                    <a:pt x="173" y="354"/>
                  </a:lnTo>
                  <a:lnTo>
                    <a:pt x="181" y="341"/>
                  </a:lnTo>
                  <a:lnTo>
                    <a:pt x="207" y="356"/>
                  </a:lnTo>
                  <a:lnTo>
                    <a:pt x="202" y="360"/>
                  </a:lnTo>
                  <a:lnTo>
                    <a:pt x="204" y="365"/>
                  </a:lnTo>
                  <a:lnTo>
                    <a:pt x="211" y="358"/>
                  </a:lnTo>
                  <a:lnTo>
                    <a:pt x="254" y="373"/>
                  </a:lnTo>
                  <a:lnTo>
                    <a:pt x="237" y="335"/>
                  </a:lnTo>
                  <a:lnTo>
                    <a:pt x="236" y="322"/>
                  </a:lnTo>
                  <a:lnTo>
                    <a:pt x="266" y="301"/>
                  </a:lnTo>
                  <a:lnTo>
                    <a:pt x="281" y="281"/>
                  </a:lnTo>
                  <a:lnTo>
                    <a:pt x="305" y="292"/>
                  </a:lnTo>
                  <a:lnTo>
                    <a:pt x="301" y="301"/>
                  </a:lnTo>
                  <a:lnTo>
                    <a:pt x="309" y="298"/>
                  </a:lnTo>
                  <a:lnTo>
                    <a:pt x="315" y="309"/>
                  </a:lnTo>
                  <a:lnTo>
                    <a:pt x="315" y="290"/>
                  </a:lnTo>
                  <a:lnTo>
                    <a:pt x="322" y="260"/>
                  </a:lnTo>
                  <a:lnTo>
                    <a:pt x="309" y="243"/>
                  </a:lnTo>
                  <a:lnTo>
                    <a:pt x="315" y="222"/>
                  </a:lnTo>
                  <a:lnTo>
                    <a:pt x="315" y="194"/>
                  </a:lnTo>
                  <a:lnTo>
                    <a:pt x="300" y="177"/>
                  </a:lnTo>
                  <a:lnTo>
                    <a:pt x="345" y="186"/>
                  </a:lnTo>
                  <a:lnTo>
                    <a:pt x="356" y="202"/>
                  </a:lnTo>
                  <a:lnTo>
                    <a:pt x="360" y="218"/>
                  </a:lnTo>
                  <a:lnTo>
                    <a:pt x="337" y="224"/>
                  </a:lnTo>
                  <a:lnTo>
                    <a:pt x="330" y="237"/>
                  </a:lnTo>
                  <a:lnTo>
                    <a:pt x="348" y="266"/>
                  </a:lnTo>
                  <a:lnTo>
                    <a:pt x="358" y="264"/>
                  </a:lnTo>
                  <a:lnTo>
                    <a:pt x="360" y="275"/>
                  </a:lnTo>
                  <a:lnTo>
                    <a:pt x="380" y="258"/>
                  </a:lnTo>
                  <a:lnTo>
                    <a:pt x="380" y="249"/>
                  </a:lnTo>
                  <a:lnTo>
                    <a:pt x="386" y="232"/>
                  </a:lnTo>
                  <a:lnTo>
                    <a:pt x="454" y="186"/>
                  </a:lnTo>
                  <a:lnTo>
                    <a:pt x="461" y="185"/>
                  </a:lnTo>
                  <a:lnTo>
                    <a:pt x="467" y="194"/>
                  </a:lnTo>
                  <a:lnTo>
                    <a:pt x="471" y="185"/>
                  </a:lnTo>
                  <a:lnTo>
                    <a:pt x="467" y="181"/>
                  </a:lnTo>
                  <a:lnTo>
                    <a:pt x="474" y="173"/>
                  </a:lnTo>
                  <a:lnTo>
                    <a:pt x="480" y="181"/>
                  </a:lnTo>
                  <a:lnTo>
                    <a:pt x="484" y="179"/>
                  </a:lnTo>
                  <a:lnTo>
                    <a:pt x="482" y="171"/>
                  </a:lnTo>
                  <a:lnTo>
                    <a:pt x="486" y="166"/>
                  </a:lnTo>
                  <a:lnTo>
                    <a:pt x="506" y="162"/>
                  </a:lnTo>
                  <a:lnTo>
                    <a:pt x="491" y="168"/>
                  </a:lnTo>
                  <a:lnTo>
                    <a:pt x="499" y="171"/>
                  </a:lnTo>
                  <a:lnTo>
                    <a:pt x="495" y="181"/>
                  </a:lnTo>
                  <a:lnTo>
                    <a:pt x="497" y="194"/>
                  </a:lnTo>
                  <a:lnTo>
                    <a:pt x="510" y="203"/>
                  </a:lnTo>
                  <a:lnTo>
                    <a:pt x="523" y="183"/>
                  </a:lnTo>
                  <a:lnTo>
                    <a:pt x="559" y="185"/>
                  </a:lnTo>
                  <a:lnTo>
                    <a:pt x="587" y="158"/>
                  </a:lnTo>
                  <a:lnTo>
                    <a:pt x="599" y="175"/>
                  </a:lnTo>
                  <a:lnTo>
                    <a:pt x="593" y="188"/>
                  </a:lnTo>
                  <a:lnTo>
                    <a:pt x="600" y="194"/>
                  </a:lnTo>
                  <a:lnTo>
                    <a:pt x="608" y="186"/>
                  </a:lnTo>
                  <a:lnTo>
                    <a:pt x="606" y="175"/>
                  </a:lnTo>
                  <a:lnTo>
                    <a:pt x="623" y="166"/>
                  </a:lnTo>
                  <a:lnTo>
                    <a:pt x="627" y="153"/>
                  </a:lnTo>
                  <a:lnTo>
                    <a:pt x="614" y="128"/>
                  </a:lnTo>
                  <a:lnTo>
                    <a:pt x="631" y="115"/>
                  </a:lnTo>
                  <a:lnTo>
                    <a:pt x="683" y="132"/>
                  </a:lnTo>
                  <a:lnTo>
                    <a:pt x="738" y="170"/>
                  </a:lnTo>
                  <a:lnTo>
                    <a:pt x="760" y="200"/>
                  </a:lnTo>
                  <a:lnTo>
                    <a:pt x="775" y="168"/>
                  </a:lnTo>
                  <a:lnTo>
                    <a:pt x="764" y="160"/>
                  </a:lnTo>
                  <a:lnTo>
                    <a:pt x="757" y="139"/>
                  </a:lnTo>
                  <a:lnTo>
                    <a:pt x="758" y="134"/>
                  </a:lnTo>
                  <a:lnTo>
                    <a:pt x="734" y="128"/>
                  </a:lnTo>
                  <a:lnTo>
                    <a:pt x="736" y="106"/>
                  </a:lnTo>
                  <a:lnTo>
                    <a:pt x="743" y="102"/>
                  </a:lnTo>
                  <a:lnTo>
                    <a:pt x="740" y="91"/>
                  </a:lnTo>
                  <a:lnTo>
                    <a:pt x="745" y="68"/>
                  </a:lnTo>
                  <a:lnTo>
                    <a:pt x="728" y="62"/>
                  </a:lnTo>
                  <a:lnTo>
                    <a:pt x="738" y="49"/>
                  </a:lnTo>
                  <a:lnTo>
                    <a:pt x="730" y="49"/>
                  </a:lnTo>
                  <a:lnTo>
                    <a:pt x="734" y="36"/>
                  </a:lnTo>
                  <a:lnTo>
                    <a:pt x="762" y="6"/>
                  </a:lnTo>
                  <a:lnTo>
                    <a:pt x="764" y="0"/>
                  </a:lnTo>
                  <a:lnTo>
                    <a:pt x="834" y="0"/>
                  </a:lnTo>
                  <a:lnTo>
                    <a:pt x="824" y="23"/>
                  </a:lnTo>
                  <a:lnTo>
                    <a:pt x="839" y="40"/>
                  </a:lnTo>
                  <a:lnTo>
                    <a:pt x="843" y="59"/>
                  </a:lnTo>
                  <a:lnTo>
                    <a:pt x="843" y="85"/>
                  </a:lnTo>
                  <a:lnTo>
                    <a:pt x="838" y="92"/>
                  </a:lnTo>
                  <a:lnTo>
                    <a:pt x="841" y="115"/>
                  </a:lnTo>
                  <a:lnTo>
                    <a:pt x="838" y="158"/>
                  </a:lnTo>
                  <a:lnTo>
                    <a:pt x="856" y="181"/>
                  </a:lnTo>
                  <a:lnTo>
                    <a:pt x="856" y="190"/>
                  </a:lnTo>
                  <a:lnTo>
                    <a:pt x="849" y="203"/>
                  </a:lnTo>
                  <a:lnTo>
                    <a:pt x="849" y="224"/>
                  </a:lnTo>
                  <a:lnTo>
                    <a:pt x="841" y="232"/>
                  </a:lnTo>
                  <a:lnTo>
                    <a:pt x="832" y="250"/>
                  </a:lnTo>
                  <a:lnTo>
                    <a:pt x="819" y="249"/>
                  </a:lnTo>
                  <a:lnTo>
                    <a:pt x="828" y="260"/>
                  </a:lnTo>
                  <a:lnTo>
                    <a:pt x="802" y="271"/>
                  </a:lnTo>
                  <a:lnTo>
                    <a:pt x="789" y="267"/>
                  </a:lnTo>
                  <a:lnTo>
                    <a:pt x="792" y="271"/>
                  </a:lnTo>
                  <a:lnTo>
                    <a:pt x="794" y="288"/>
                  </a:lnTo>
                  <a:lnTo>
                    <a:pt x="830" y="294"/>
                  </a:lnTo>
                  <a:lnTo>
                    <a:pt x="834" y="292"/>
                  </a:lnTo>
                  <a:lnTo>
                    <a:pt x="836" y="277"/>
                  </a:lnTo>
                  <a:lnTo>
                    <a:pt x="856" y="264"/>
                  </a:lnTo>
                  <a:lnTo>
                    <a:pt x="866" y="243"/>
                  </a:lnTo>
                  <a:lnTo>
                    <a:pt x="879" y="226"/>
                  </a:lnTo>
                  <a:lnTo>
                    <a:pt x="881" y="211"/>
                  </a:lnTo>
                  <a:lnTo>
                    <a:pt x="871" y="190"/>
                  </a:lnTo>
                  <a:lnTo>
                    <a:pt x="877" y="173"/>
                  </a:lnTo>
                  <a:lnTo>
                    <a:pt x="915" y="162"/>
                  </a:lnTo>
                  <a:lnTo>
                    <a:pt x="918" y="175"/>
                  </a:lnTo>
                  <a:lnTo>
                    <a:pt x="928" y="186"/>
                  </a:lnTo>
                  <a:lnTo>
                    <a:pt x="926" y="196"/>
                  </a:lnTo>
                  <a:lnTo>
                    <a:pt x="930" y="202"/>
                  </a:lnTo>
                  <a:lnTo>
                    <a:pt x="926" y="224"/>
                  </a:lnTo>
                  <a:lnTo>
                    <a:pt x="935" y="234"/>
                  </a:lnTo>
                  <a:lnTo>
                    <a:pt x="956" y="232"/>
                  </a:lnTo>
                  <a:lnTo>
                    <a:pt x="932" y="222"/>
                  </a:lnTo>
                  <a:lnTo>
                    <a:pt x="933" y="203"/>
                  </a:lnTo>
                  <a:lnTo>
                    <a:pt x="943" y="196"/>
                  </a:lnTo>
                  <a:lnTo>
                    <a:pt x="933" y="168"/>
                  </a:lnTo>
                  <a:lnTo>
                    <a:pt x="905" y="149"/>
                  </a:lnTo>
                  <a:lnTo>
                    <a:pt x="886" y="156"/>
                  </a:lnTo>
                  <a:lnTo>
                    <a:pt x="862" y="149"/>
                  </a:lnTo>
                  <a:lnTo>
                    <a:pt x="866" y="136"/>
                  </a:lnTo>
                  <a:lnTo>
                    <a:pt x="858" y="115"/>
                  </a:lnTo>
                  <a:lnTo>
                    <a:pt x="871" y="70"/>
                  </a:lnTo>
                  <a:lnTo>
                    <a:pt x="849" y="21"/>
                  </a:lnTo>
                  <a:lnTo>
                    <a:pt x="854" y="2"/>
                  </a:lnTo>
                  <a:lnTo>
                    <a:pt x="858" y="0"/>
                  </a:lnTo>
                  <a:lnTo>
                    <a:pt x="890" y="0"/>
                  </a:lnTo>
                  <a:lnTo>
                    <a:pt x="894" y="15"/>
                  </a:lnTo>
                  <a:lnTo>
                    <a:pt x="894" y="25"/>
                  </a:lnTo>
                  <a:lnTo>
                    <a:pt x="888" y="27"/>
                  </a:lnTo>
                  <a:lnTo>
                    <a:pt x="892" y="32"/>
                  </a:lnTo>
                  <a:lnTo>
                    <a:pt x="948" y="55"/>
                  </a:lnTo>
                  <a:lnTo>
                    <a:pt x="939" y="30"/>
                  </a:lnTo>
                  <a:lnTo>
                    <a:pt x="932" y="36"/>
                  </a:lnTo>
                  <a:lnTo>
                    <a:pt x="909" y="19"/>
                  </a:lnTo>
                  <a:lnTo>
                    <a:pt x="903" y="0"/>
                  </a:lnTo>
                  <a:lnTo>
                    <a:pt x="913" y="0"/>
                  </a:lnTo>
                  <a:lnTo>
                    <a:pt x="918" y="11"/>
                  </a:lnTo>
                  <a:lnTo>
                    <a:pt x="926" y="10"/>
                  </a:lnTo>
                  <a:lnTo>
                    <a:pt x="935" y="0"/>
                  </a:lnTo>
                  <a:lnTo>
                    <a:pt x="999" y="0"/>
                  </a:lnTo>
                  <a:lnTo>
                    <a:pt x="1005" y="10"/>
                  </a:lnTo>
                  <a:lnTo>
                    <a:pt x="1039" y="13"/>
                  </a:lnTo>
                  <a:lnTo>
                    <a:pt x="1033" y="30"/>
                  </a:lnTo>
                  <a:lnTo>
                    <a:pt x="1020" y="42"/>
                  </a:lnTo>
                  <a:lnTo>
                    <a:pt x="1022" y="68"/>
                  </a:lnTo>
                  <a:lnTo>
                    <a:pt x="1020" y="92"/>
                  </a:lnTo>
                  <a:lnTo>
                    <a:pt x="1037" y="104"/>
                  </a:lnTo>
                  <a:lnTo>
                    <a:pt x="1035" y="92"/>
                  </a:lnTo>
                  <a:lnTo>
                    <a:pt x="1046" y="87"/>
                  </a:lnTo>
                  <a:lnTo>
                    <a:pt x="1046" y="72"/>
                  </a:lnTo>
                  <a:lnTo>
                    <a:pt x="1039" y="38"/>
                  </a:lnTo>
                  <a:lnTo>
                    <a:pt x="1044" y="17"/>
                  </a:lnTo>
                  <a:lnTo>
                    <a:pt x="1043" y="2"/>
                  </a:lnTo>
                  <a:lnTo>
                    <a:pt x="1039" y="0"/>
                  </a:lnTo>
                  <a:lnTo>
                    <a:pt x="1880" y="0"/>
                  </a:lnTo>
                  <a:lnTo>
                    <a:pt x="1882" y="15"/>
                  </a:lnTo>
                  <a:lnTo>
                    <a:pt x="1885" y="13"/>
                  </a:lnTo>
                  <a:lnTo>
                    <a:pt x="1900" y="49"/>
                  </a:lnTo>
                  <a:lnTo>
                    <a:pt x="1919" y="55"/>
                  </a:lnTo>
                  <a:lnTo>
                    <a:pt x="1927" y="68"/>
                  </a:lnTo>
                  <a:lnTo>
                    <a:pt x="1940" y="42"/>
                  </a:lnTo>
                  <a:lnTo>
                    <a:pt x="1940" y="21"/>
                  </a:lnTo>
                  <a:lnTo>
                    <a:pt x="1949" y="0"/>
                  </a:lnTo>
                  <a:lnTo>
                    <a:pt x="1957" y="0"/>
                  </a:lnTo>
                  <a:lnTo>
                    <a:pt x="1970" y="27"/>
                  </a:lnTo>
                  <a:lnTo>
                    <a:pt x="1991" y="32"/>
                  </a:lnTo>
                  <a:lnTo>
                    <a:pt x="1994" y="15"/>
                  </a:lnTo>
                  <a:lnTo>
                    <a:pt x="2006" y="15"/>
                  </a:lnTo>
                  <a:lnTo>
                    <a:pt x="2049" y="43"/>
                  </a:lnTo>
                  <a:lnTo>
                    <a:pt x="2077" y="21"/>
                  </a:lnTo>
                  <a:lnTo>
                    <a:pt x="2087" y="25"/>
                  </a:lnTo>
                  <a:lnTo>
                    <a:pt x="2081" y="8"/>
                  </a:lnTo>
                  <a:lnTo>
                    <a:pt x="2085" y="2"/>
                  </a:lnTo>
                  <a:lnTo>
                    <a:pt x="2085" y="0"/>
                  </a:lnTo>
                  <a:lnTo>
                    <a:pt x="2262" y="0"/>
                  </a:lnTo>
                  <a:lnTo>
                    <a:pt x="2254" y="11"/>
                  </a:lnTo>
                  <a:lnTo>
                    <a:pt x="2277" y="15"/>
                  </a:lnTo>
                  <a:lnTo>
                    <a:pt x="2286" y="28"/>
                  </a:lnTo>
                  <a:lnTo>
                    <a:pt x="2301" y="27"/>
                  </a:lnTo>
                  <a:lnTo>
                    <a:pt x="2316" y="42"/>
                  </a:lnTo>
                  <a:lnTo>
                    <a:pt x="2305" y="53"/>
                  </a:lnTo>
                  <a:lnTo>
                    <a:pt x="2320" y="62"/>
                  </a:lnTo>
                  <a:lnTo>
                    <a:pt x="2359" y="53"/>
                  </a:lnTo>
                  <a:lnTo>
                    <a:pt x="2436" y="55"/>
                  </a:lnTo>
                  <a:lnTo>
                    <a:pt x="2457" y="83"/>
                  </a:lnTo>
                  <a:lnTo>
                    <a:pt x="2457" y="94"/>
                  </a:lnTo>
                  <a:lnTo>
                    <a:pt x="2451" y="117"/>
                  </a:lnTo>
                  <a:lnTo>
                    <a:pt x="2480" y="130"/>
                  </a:lnTo>
                  <a:lnTo>
                    <a:pt x="2480" y="139"/>
                  </a:lnTo>
                  <a:lnTo>
                    <a:pt x="2502" y="123"/>
                  </a:lnTo>
                  <a:lnTo>
                    <a:pt x="2530" y="119"/>
                  </a:lnTo>
                  <a:lnTo>
                    <a:pt x="2549" y="130"/>
                  </a:lnTo>
                  <a:lnTo>
                    <a:pt x="2583" y="134"/>
                  </a:lnTo>
                  <a:lnTo>
                    <a:pt x="2600" y="119"/>
                  </a:lnTo>
                  <a:lnTo>
                    <a:pt x="2608" y="130"/>
                  </a:lnTo>
                  <a:lnTo>
                    <a:pt x="2610" y="149"/>
                  </a:lnTo>
                  <a:lnTo>
                    <a:pt x="2640" y="171"/>
                  </a:lnTo>
                  <a:lnTo>
                    <a:pt x="2660" y="154"/>
                  </a:lnTo>
                  <a:lnTo>
                    <a:pt x="2653" y="130"/>
                  </a:lnTo>
                  <a:lnTo>
                    <a:pt x="2643" y="128"/>
                  </a:lnTo>
                  <a:lnTo>
                    <a:pt x="2649" y="121"/>
                  </a:lnTo>
                  <a:lnTo>
                    <a:pt x="2649" y="106"/>
                  </a:lnTo>
                  <a:lnTo>
                    <a:pt x="2657" y="104"/>
                  </a:lnTo>
                  <a:lnTo>
                    <a:pt x="2702" y="115"/>
                  </a:lnTo>
                  <a:lnTo>
                    <a:pt x="2754" y="115"/>
                  </a:lnTo>
                  <a:lnTo>
                    <a:pt x="2798" y="138"/>
                  </a:lnTo>
                  <a:lnTo>
                    <a:pt x="2826" y="164"/>
                  </a:lnTo>
                  <a:lnTo>
                    <a:pt x="2830" y="166"/>
                  </a:lnTo>
                  <a:lnTo>
                    <a:pt x="2830" y="298"/>
                  </a:lnTo>
                  <a:lnTo>
                    <a:pt x="2828" y="298"/>
                  </a:lnTo>
                  <a:lnTo>
                    <a:pt x="2830" y="309"/>
                  </a:lnTo>
                  <a:lnTo>
                    <a:pt x="2830" y="309"/>
                  </a:lnTo>
                  <a:lnTo>
                    <a:pt x="2830" y="341"/>
                  </a:lnTo>
                  <a:lnTo>
                    <a:pt x="2826" y="345"/>
                  </a:lnTo>
                  <a:lnTo>
                    <a:pt x="2824" y="348"/>
                  </a:lnTo>
                  <a:lnTo>
                    <a:pt x="2799" y="367"/>
                  </a:lnTo>
                  <a:lnTo>
                    <a:pt x="2794" y="360"/>
                  </a:lnTo>
                  <a:lnTo>
                    <a:pt x="2779" y="360"/>
                  </a:lnTo>
                  <a:lnTo>
                    <a:pt x="2781" y="375"/>
                  </a:lnTo>
                  <a:lnTo>
                    <a:pt x="2792" y="382"/>
                  </a:lnTo>
                  <a:lnTo>
                    <a:pt x="2796" y="377"/>
                  </a:lnTo>
                  <a:lnTo>
                    <a:pt x="2799" y="388"/>
                  </a:lnTo>
                  <a:lnTo>
                    <a:pt x="2796" y="392"/>
                  </a:lnTo>
                  <a:lnTo>
                    <a:pt x="2803" y="394"/>
                  </a:lnTo>
                  <a:lnTo>
                    <a:pt x="2805" y="412"/>
                  </a:lnTo>
                  <a:lnTo>
                    <a:pt x="2816" y="431"/>
                  </a:lnTo>
                  <a:lnTo>
                    <a:pt x="2809" y="431"/>
                  </a:lnTo>
                  <a:lnTo>
                    <a:pt x="2818" y="444"/>
                  </a:lnTo>
                  <a:lnTo>
                    <a:pt x="2809" y="459"/>
                  </a:lnTo>
                  <a:lnTo>
                    <a:pt x="2783" y="446"/>
                  </a:lnTo>
                  <a:lnTo>
                    <a:pt x="2779" y="450"/>
                  </a:lnTo>
                  <a:lnTo>
                    <a:pt x="2771" y="439"/>
                  </a:lnTo>
                  <a:lnTo>
                    <a:pt x="2775" y="452"/>
                  </a:lnTo>
                  <a:lnTo>
                    <a:pt x="2736" y="467"/>
                  </a:lnTo>
                  <a:lnTo>
                    <a:pt x="2734" y="474"/>
                  </a:lnTo>
                  <a:lnTo>
                    <a:pt x="2713" y="488"/>
                  </a:lnTo>
                  <a:lnTo>
                    <a:pt x="2705" y="484"/>
                  </a:lnTo>
                  <a:lnTo>
                    <a:pt x="2700" y="497"/>
                  </a:lnTo>
                  <a:lnTo>
                    <a:pt x="2685" y="505"/>
                  </a:lnTo>
                  <a:lnTo>
                    <a:pt x="2687" y="510"/>
                  </a:lnTo>
                  <a:lnTo>
                    <a:pt x="2679" y="508"/>
                  </a:lnTo>
                  <a:lnTo>
                    <a:pt x="2681" y="516"/>
                  </a:lnTo>
                  <a:lnTo>
                    <a:pt x="2651" y="533"/>
                  </a:lnTo>
                  <a:lnTo>
                    <a:pt x="2647" y="552"/>
                  </a:lnTo>
                  <a:lnTo>
                    <a:pt x="2630" y="531"/>
                  </a:lnTo>
                  <a:lnTo>
                    <a:pt x="2608" y="525"/>
                  </a:lnTo>
                  <a:lnTo>
                    <a:pt x="2585" y="533"/>
                  </a:lnTo>
                  <a:lnTo>
                    <a:pt x="2572" y="555"/>
                  </a:lnTo>
                  <a:lnTo>
                    <a:pt x="2572" y="533"/>
                  </a:lnTo>
                  <a:lnTo>
                    <a:pt x="2570" y="531"/>
                  </a:lnTo>
                  <a:lnTo>
                    <a:pt x="2553" y="542"/>
                  </a:lnTo>
                  <a:lnTo>
                    <a:pt x="2549" y="555"/>
                  </a:lnTo>
                  <a:lnTo>
                    <a:pt x="2540" y="548"/>
                  </a:lnTo>
                  <a:lnTo>
                    <a:pt x="2534" y="555"/>
                  </a:lnTo>
                  <a:lnTo>
                    <a:pt x="2530" y="550"/>
                  </a:lnTo>
                  <a:lnTo>
                    <a:pt x="2521" y="555"/>
                  </a:lnTo>
                  <a:lnTo>
                    <a:pt x="2515" y="584"/>
                  </a:lnTo>
                  <a:lnTo>
                    <a:pt x="2512" y="584"/>
                  </a:lnTo>
                  <a:lnTo>
                    <a:pt x="2495" y="614"/>
                  </a:lnTo>
                  <a:lnTo>
                    <a:pt x="2495" y="625"/>
                  </a:lnTo>
                  <a:lnTo>
                    <a:pt x="2499" y="631"/>
                  </a:lnTo>
                  <a:lnTo>
                    <a:pt x="2506" y="623"/>
                  </a:lnTo>
                  <a:lnTo>
                    <a:pt x="2515" y="629"/>
                  </a:lnTo>
                  <a:lnTo>
                    <a:pt x="2508" y="649"/>
                  </a:lnTo>
                  <a:lnTo>
                    <a:pt x="2508" y="665"/>
                  </a:lnTo>
                  <a:lnTo>
                    <a:pt x="2515" y="668"/>
                  </a:lnTo>
                  <a:lnTo>
                    <a:pt x="2517" y="681"/>
                  </a:lnTo>
                  <a:lnTo>
                    <a:pt x="2512" y="691"/>
                  </a:lnTo>
                  <a:lnTo>
                    <a:pt x="2506" y="681"/>
                  </a:lnTo>
                  <a:lnTo>
                    <a:pt x="2512" y="672"/>
                  </a:lnTo>
                  <a:lnTo>
                    <a:pt x="2499" y="678"/>
                  </a:lnTo>
                  <a:lnTo>
                    <a:pt x="2502" y="683"/>
                  </a:lnTo>
                  <a:lnTo>
                    <a:pt x="2493" y="691"/>
                  </a:lnTo>
                  <a:lnTo>
                    <a:pt x="2487" y="706"/>
                  </a:lnTo>
                  <a:lnTo>
                    <a:pt x="2495" y="730"/>
                  </a:lnTo>
                  <a:lnTo>
                    <a:pt x="2485" y="738"/>
                  </a:lnTo>
                  <a:lnTo>
                    <a:pt x="2474" y="736"/>
                  </a:lnTo>
                  <a:lnTo>
                    <a:pt x="2455" y="753"/>
                  </a:lnTo>
                  <a:lnTo>
                    <a:pt x="2457" y="781"/>
                  </a:lnTo>
                  <a:lnTo>
                    <a:pt x="2451" y="777"/>
                  </a:lnTo>
                  <a:lnTo>
                    <a:pt x="2431" y="787"/>
                  </a:lnTo>
                  <a:lnTo>
                    <a:pt x="2425" y="819"/>
                  </a:lnTo>
                  <a:lnTo>
                    <a:pt x="2399" y="847"/>
                  </a:lnTo>
                  <a:lnTo>
                    <a:pt x="2376" y="734"/>
                  </a:lnTo>
                  <a:lnTo>
                    <a:pt x="2376" y="708"/>
                  </a:lnTo>
                  <a:lnTo>
                    <a:pt x="2382" y="666"/>
                  </a:lnTo>
                  <a:lnTo>
                    <a:pt x="2399" y="653"/>
                  </a:lnTo>
                  <a:lnTo>
                    <a:pt x="2403" y="638"/>
                  </a:lnTo>
                  <a:lnTo>
                    <a:pt x="2399" y="627"/>
                  </a:lnTo>
                  <a:lnTo>
                    <a:pt x="2410" y="629"/>
                  </a:lnTo>
                  <a:lnTo>
                    <a:pt x="2427" y="617"/>
                  </a:lnTo>
                  <a:lnTo>
                    <a:pt x="2467" y="567"/>
                  </a:lnTo>
                  <a:lnTo>
                    <a:pt x="2491" y="542"/>
                  </a:lnTo>
                  <a:lnTo>
                    <a:pt x="2493" y="533"/>
                  </a:lnTo>
                  <a:lnTo>
                    <a:pt x="2525" y="516"/>
                  </a:lnTo>
                  <a:lnTo>
                    <a:pt x="2523" y="508"/>
                  </a:lnTo>
                  <a:lnTo>
                    <a:pt x="2527" y="503"/>
                  </a:lnTo>
                  <a:lnTo>
                    <a:pt x="2527" y="491"/>
                  </a:lnTo>
                  <a:lnTo>
                    <a:pt x="2530" y="486"/>
                  </a:lnTo>
                  <a:lnTo>
                    <a:pt x="2534" y="465"/>
                  </a:lnTo>
                  <a:lnTo>
                    <a:pt x="2547" y="457"/>
                  </a:lnTo>
                  <a:lnTo>
                    <a:pt x="2549" y="454"/>
                  </a:lnTo>
                  <a:lnTo>
                    <a:pt x="2538" y="446"/>
                  </a:lnTo>
                  <a:lnTo>
                    <a:pt x="2523" y="452"/>
                  </a:lnTo>
                  <a:lnTo>
                    <a:pt x="2514" y="469"/>
                  </a:lnTo>
                  <a:lnTo>
                    <a:pt x="2512" y="482"/>
                  </a:lnTo>
                  <a:lnTo>
                    <a:pt x="2517" y="486"/>
                  </a:lnTo>
                  <a:lnTo>
                    <a:pt x="2514" y="491"/>
                  </a:lnTo>
                  <a:lnTo>
                    <a:pt x="2510" y="486"/>
                  </a:lnTo>
                  <a:lnTo>
                    <a:pt x="2502" y="488"/>
                  </a:lnTo>
                  <a:lnTo>
                    <a:pt x="2461" y="527"/>
                  </a:lnTo>
                  <a:lnTo>
                    <a:pt x="2465" y="512"/>
                  </a:lnTo>
                  <a:lnTo>
                    <a:pt x="2455" y="514"/>
                  </a:lnTo>
                  <a:lnTo>
                    <a:pt x="2457" y="506"/>
                  </a:lnTo>
                  <a:lnTo>
                    <a:pt x="2455" y="501"/>
                  </a:lnTo>
                  <a:lnTo>
                    <a:pt x="2461" y="491"/>
                  </a:lnTo>
                  <a:lnTo>
                    <a:pt x="2465" y="476"/>
                  </a:lnTo>
                  <a:lnTo>
                    <a:pt x="2455" y="486"/>
                  </a:lnTo>
                  <a:lnTo>
                    <a:pt x="2438" y="476"/>
                  </a:lnTo>
                  <a:lnTo>
                    <a:pt x="2406" y="486"/>
                  </a:lnTo>
                  <a:lnTo>
                    <a:pt x="2382" y="521"/>
                  </a:lnTo>
                  <a:lnTo>
                    <a:pt x="2361" y="538"/>
                  </a:lnTo>
                  <a:lnTo>
                    <a:pt x="2354" y="555"/>
                  </a:lnTo>
                  <a:lnTo>
                    <a:pt x="2350" y="555"/>
                  </a:lnTo>
                  <a:lnTo>
                    <a:pt x="2352" y="565"/>
                  </a:lnTo>
                  <a:lnTo>
                    <a:pt x="2350" y="569"/>
                  </a:lnTo>
                  <a:lnTo>
                    <a:pt x="2367" y="574"/>
                  </a:lnTo>
                  <a:lnTo>
                    <a:pt x="2367" y="580"/>
                  </a:lnTo>
                  <a:lnTo>
                    <a:pt x="2363" y="582"/>
                  </a:lnTo>
                  <a:lnTo>
                    <a:pt x="2339" y="578"/>
                  </a:lnTo>
                  <a:lnTo>
                    <a:pt x="2325" y="589"/>
                  </a:lnTo>
                  <a:lnTo>
                    <a:pt x="2320" y="585"/>
                  </a:lnTo>
                  <a:lnTo>
                    <a:pt x="2297" y="591"/>
                  </a:lnTo>
                  <a:lnTo>
                    <a:pt x="2293" y="584"/>
                  </a:lnTo>
                  <a:lnTo>
                    <a:pt x="2312" y="576"/>
                  </a:lnTo>
                  <a:lnTo>
                    <a:pt x="2297" y="565"/>
                  </a:lnTo>
                  <a:lnTo>
                    <a:pt x="2288" y="570"/>
                  </a:lnTo>
                  <a:lnTo>
                    <a:pt x="2258" y="559"/>
                  </a:lnTo>
                  <a:lnTo>
                    <a:pt x="2254" y="561"/>
                  </a:lnTo>
                  <a:lnTo>
                    <a:pt x="2256" y="569"/>
                  </a:lnTo>
                  <a:lnTo>
                    <a:pt x="2248" y="570"/>
                  </a:lnTo>
                  <a:lnTo>
                    <a:pt x="2250" y="578"/>
                  </a:lnTo>
                  <a:lnTo>
                    <a:pt x="2246" y="578"/>
                  </a:lnTo>
                  <a:lnTo>
                    <a:pt x="2241" y="572"/>
                  </a:lnTo>
                  <a:lnTo>
                    <a:pt x="2226" y="578"/>
                  </a:lnTo>
                  <a:lnTo>
                    <a:pt x="2207" y="570"/>
                  </a:lnTo>
                  <a:lnTo>
                    <a:pt x="2199" y="580"/>
                  </a:lnTo>
                  <a:lnTo>
                    <a:pt x="2190" y="570"/>
                  </a:lnTo>
                  <a:lnTo>
                    <a:pt x="2147" y="574"/>
                  </a:lnTo>
                  <a:lnTo>
                    <a:pt x="2130" y="584"/>
                  </a:lnTo>
                  <a:lnTo>
                    <a:pt x="2103" y="612"/>
                  </a:lnTo>
                  <a:lnTo>
                    <a:pt x="2094" y="629"/>
                  </a:lnTo>
                  <a:lnTo>
                    <a:pt x="2073" y="646"/>
                  </a:lnTo>
                  <a:lnTo>
                    <a:pt x="2045" y="683"/>
                  </a:lnTo>
                  <a:lnTo>
                    <a:pt x="2000" y="725"/>
                  </a:lnTo>
                  <a:lnTo>
                    <a:pt x="2000" y="730"/>
                  </a:lnTo>
                  <a:lnTo>
                    <a:pt x="2009" y="736"/>
                  </a:lnTo>
                  <a:lnTo>
                    <a:pt x="2028" y="734"/>
                  </a:lnTo>
                  <a:lnTo>
                    <a:pt x="2028" y="762"/>
                  </a:lnTo>
                  <a:lnTo>
                    <a:pt x="2036" y="757"/>
                  </a:lnTo>
                  <a:lnTo>
                    <a:pt x="2036" y="747"/>
                  </a:lnTo>
                  <a:lnTo>
                    <a:pt x="2043" y="744"/>
                  </a:lnTo>
                  <a:lnTo>
                    <a:pt x="2038" y="751"/>
                  </a:lnTo>
                  <a:lnTo>
                    <a:pt x="2043" y="759"/>
                  </a:lnTo>
                  <a:lnTo>
                    <a:pt x="2038" y="768"/>
                  </a:lnTo>
                  <a:lnTo>
                    <a:pt x="2053" y="764"/>
                  </a:lnTo>
                  <a:lnTo>
                    <a:pt x="2058" y="760"/>
                  </a:lnTo>
                  <a:lnTo>
                    <a:pt x="2056" y="768"/>
                  </a:lnTo>
                  <a:lnTo>
                    <a:pt x="2064" y="760"/>
                  </a:lnTo>
                  <a:lnTo>
                    <a:pt x="2064" y="744"/>
                  </a:lnTo>
                  <a:lnTo>
                    <a:pt x="2085" y="745"/>
                  </a:lnTo>
                  <a:lnTo>
                    <a:pt x="2094" y="762"/>
                  </a:lnTo>
                  <a:lnTo>
                    <a:pt x="2113" y="776"/>
                  </a:lnTo>
                  <a:lnTo>
                    <a:pt x="2109" y="787"/>
                  </a:lnTo>
                  <a:lnTo>
                    <a:pt x="2111" y="796"/>
                  </a:lnTo>
                  <a:lnTo>
                    <a:pt x="2109" y="802"/>
                  </a:lnTo>
                  <a:lnTo>
                    <a:pt x="2115" y="809"/>
                  </a:lnTo>
                  <a:lnTo>
                    <a:pt x="2103" y="832"/>
                  </a:lnTo>
                  <a:lnTo>
                    <a:pt x="2096" y="853"/>
                  </a:lnTo>
                  <a:lnTo>
                    <a:pt x="2100" y="872"/>
                  </a:lnTo>
                  <a:lnTo>
                    <a:pt x="2094" y="917"/>
                  </a:lnTo>
                  <a:lnTo>
                    <a:pt x="2077" y="936"/>
                  </a:lnTo>
                  <a:lnTo>
                    <a:pt x="2062" y="958"/>
                  </a:lnTo>
                  <a:lnTo>
                    <a:pt x="2053" y="979"/>
                  </a:lnTo>
                  <a:lnTo>
                    <a:pt x="1996" y="1050"/>
                  </a:lnTo>
                  <a:lnTo>
                    <a:pt x="1977" y="1065"/>
                  </a:lnTo>
                  <a:lnTo>
                    <a:pt x="1962" y="1069"/>
                  </a:lnTo>
                  <a:lnTo>
                    <a:pt x="1945" y="1065"/>
                  </a:lnTo>
                  <a:lnTo>
                    <a:pt x="1945" y="1054"/>
                  </a:lnTo>
                  <a:lnTo>
                    <a:pt x="1940" y="1058"/>
                  </a:lnTo>
                  <a:lnTo>
                    <a:pt x="1936" y="1050"/>
                  </a:lnTo>
                  <a:lnTo>
                    <a:pt x="1925" y="1071"/>
                  </a:lnTo>
                  <a:lnTo>
                    <a:pt x="1915" y="1071"/>
                  </a:lnTo>
                  <a:lnTo>
                    <a:pt x="1917" y="1075"/>
                  </a:lnTo>
                  <a:lnTo>
                    <a:pt x="1915" y="1077"/>
                  </a:lnTo>
                  <a:lnTo>
                    <a:pt x="1913" y="1071"/>
                  </a:lnTo>
                  <a:lnTo>
                    <a:pt x="1913" y="1065"/>
                  </a:lnTo>
                  <a:lnTo>
                    <a:pt x="1925" y="1052"/>
                  </a:lnTo>
                  <a:lnTo>
                    <a:pt x="1925" y="1031"/>
                  </a:lnTo>
                  <a:lnTo>
                    <a:pt x="1921" y="1018"/>
                  </a:lnTo>
                  <a:lnTo>
                    <a:pt x="1936" y="1003"/>
                  </a:lnTo>
                  <a:lnTo>
                    <a:pt x="1955" y="1011"/>
                  </a:lnTo>
                  <a:lnTo>
                    <a:pt x="1961" y="1007"/>
                  </a:lnTo>
                  <a:lnTo>
                    <a:pt x="1972" y="981"/>
                  </a:lnTo>
                  <a:lnTo>
                    <a:pt x="1981" y="949"/>
                  </a:lnTo>
                  <a:lnTo>
                    <a:pt x="1991" y="941"/>
                  </a:lnTo>
                  <a:lnTo>
                    <a:pt x="1989" y="922"/>
                  </a:lnTo>
                  <a:lnTo>
                    <a:pt x="1991" y="917"/>
                  </a:lnTo>
                  <a:lnTo>
                    <a:pt x="1940" y="937"/>
                  </a:lnTo>
                  <a:lnTo>
                    <a:pt x="1923" y="937"/>
                  </a:lnTo>
                  <a:lnTo>
                    <a:pt x="1917" y="928"/>
                  </a:lnTo>
                  <a:lnTo>
                    <a:pt x="1917" y="917"/>
                  </a:lnTo>
                  <a:lnTo>
                    <a:pt x="1912" y="904"/>
                  </a:lnTo>
                  <a:lnTo>
                    <a:pt x="1887" y="888"/>
                  </a:lnTo>
                  <a:lnTo>
                    <a:pt x="1857" y="883"/>
                  </a:lnTo>
                  <a:lnTo>
                    <a:pt x="1850" y="847"/>
                  </a:lnTo>
                  <a:lnTo>
                    <a:pt x="1838" y="823"/>
                  </a:lnTo>
                  <a:lnTo>
                    <a:pt x="1836" y="806"/>
                  </a:lnTo>
                  <a:lnTo>
                    <a:pt x="1821" y="787"/>
                  </a:lnTo>
                  <a:lnTo>
                    <a:pt x="1799" y="781"/>
                  </a:lnTo>
                  <a:lnTo>
                    <a:pt x="1784" y="772"/>
                  </a:lnTo>
                  <a:lnTo>
                    <a:pt x="1733" y="779"/>
                  </a:lnTo>
                  <a:lnTo>
                    <a:pt x="1718" y="794"/>
                  </a:lnTo>
                  <a:lnTo>
                    <a:pt x="1716" y="800"/>
                  </a:lnTo>
                  <a:lnTo>
                    <a:pt x="1729" y="800"/>
                  </a:lnTo>
                  <a:lnTo>
                    <a:pt x="1731" y="815"/>
                  </a:lnTo>
                  <a:lnTo>
                    <a:pt x="1716" y="828"/>
                  </a:lnTo>
                  <a:lnTo>
                    <a:pt x="1705" y="860"/>
                  </a:lnTo>
                  <a:lnTo>
                    <a:pt x="1703" y="870"/>
                  </a:lnTo>
                  <a:lnTo>
                    <a:pt x="1676" y="885"/>
                  </a:lnTo>
                  <a:lnTo>
                    <a:pt x="1650" y="873"/>
                  </a:lnTo>
                  <a:lnTo>
                    <a:pt x="1637" y="875"/>
                  </a:lnTo>
                  <a:lnTo>
                    <a:pt x="1616" y="866"/>
                  </a:lnTo>
                  <a:lnTo>
                    <a:pt x="1586" y="885"/>
                  </a:lnTo>
                  <a:lnTo>
                    <a:pt x="1549" y="896"/>
                  </a:lnTo>
                  <a:lnTo>
                    <a:pt x="1534" y="894"/>
                  </a:lnTo>
                  <a:lnTo>
                    <a:pt x="1509" y="888"/>
                  </a:lnTo>
                  <a:lnTo>
                    <a:pt x="1494" y="877"/>
                  </a:lnTo>
                  <a:lnTo>
                    <a:pt x="1451" y="856"/>
                  </a:lnTo>
                  <a:lnTo>
                    <a:pt x="1439" y="853"/>
                  </a:lnTo>
                  <a:lnTo>
                    <a:pt x="1413" y="866"/>
                  </a:lnTo>
                  <a:lnTo>
                    <a:pt x="1402" y="862"/>
                  </a:lnTo>
                  <a:lnTo>
                    <a:pt x="1387" y="851"/>
                  </a:lnTo>
                  <a:lnTo>
                    <a:pt x="1383" y="828"/>
                  </a:lnTo>
                  <a:lnTo>
                    <a:pt x="1332" y="809"/>
                  </a:lnTo>
                  <a:close/>
                  <a:moveTo>
                    <a:pt x="2273" y="0"/>
                  </a:moveTo>
                  <a:lnTo>
                    <a:pt x="2273" y="2"/>
                  </a:lnTo>
                  <a:lnTo>
                    <a:pt x="2267" y="0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6" name=""/>
            <p:cNvSpPr/>
            <p:nvPr/>
          </p:nvSpPr>
          <p:spPr>
            <a:xfrm>
              <a:off x="5158440" y="88920"/>
              <a:ext cx="4542480" cy="1767240"/>
            </a:xfrm>
            <a:custGeom>
              <a:avLst/>
              <a:gdLst/>
              <a:ahLst/>
              <a:rect l="l" t="t" r="r" b="b"/>
              <a:pathLst>
                <a:path w="2830" h="1101">
                  <a:moveTo>
                    <a:pt x="1332" y="809"/>
                  </a:moveTo>
                  <a:lnTo>
                    <a:pt x="1308" y="830"/>
                  </a:lnTo>
                  <a:lnTo>
                    <a:pt x="1312" y="853"/>
                  </a:lnTo>
                  <a:lnTo>
                    <a:pt x="1308" y="858"/>
                  </a:lnTo>
                  <a:lnTo>
                    <a:pt x="1310" y="870"/>
                  </a:lnTo>
                  <a:lnTo>
                    <a:pt x="1306" y="872"/>
                  </a:lnTo>
                  <a:lnTo>
                    <a:pt x="1253" y="872"/>
                  </a:lnTo>
                  <a:lnTo>
                    <a:pt x="1242" y="860"/>
                  </a:lnTo>
                  <a:lnTo>
                    <a:pt x="1197" y="855"/>
                  </a:lnTo>
                  <a:lnTo>
                    <a:pt x="1174" y="862"/>
                  </a:lnTo>
                  <a:lnTo>
                    <a:pt x="1131" y="888"/>
                  </a:lnTo>
                  <a:lnTo>
                    <a:pt x="1122" y="902"/>
                  </a:lnTo>
                  <a:lnTo>
                    <a:pt x="1114" y="907"/>
                  </a:lnTo>
                  <a:lnTo>
                    <a:pt x="1107" y="904"/>
                  </a:lnTo>
                  <a:lnTo>
                    <a:pt x="1112" y="896"/>
                  </a:lnTo>
                  <a:lnTo>
                    <a:pt x="1103" y="879"/>
                  </a:lnTo>
                  <a:lnTo>
                    <a:pt x="1097" y="881"/>
                  </a:lnTo>
                  <a:lnTo>
                    <a:pt x="1095" y="887"/>
                  </a:lnTo>
                  <a:lnTo>
                    <a:pt x="1076" y="881"/>
                  </a:lnTo>
                  <a:lnTo>
                    <a:pt x="1069" y="873"/>
                  </a:lnTo>
                  <a:lnTo>
                    <a:pt x="1069" y="868"/>
                  </a:lnTo>
                  <a:lnTo>
                    <a:pt x="1059" y="864"/>
                  </a:lnTo>
                  <a:lnTo>
                    <a:pt x="1058" y="853"/>
                  </a:lnTo>
                  <a:lnTo>
                    <a:pt x="1044" y="843"/>
                  </a:lnTo>
                  <a:lnTo>
                    <a:pt x="1039" y="841"/>
                  </a:lnTo>
                  <a:lnTo>
                    <a:pt x="1035" y="845"/>
                  </a:lnTo>
                  <a:lnTo>
                    <a:pt x="1031" y="845"/>
                  </a:lnTo>
                  <a:lnTo>
                    <a:pt x="1027" y="851"/>
                  </a:lnTo>
                  <a:lnTo>
                    <a:pt x="1005" y="851"/>
                  </a:lnTo>
                  <a:lnTo>
                    <a:pt x="1001" y="843"/>
                  </a:lnTo>
                  <a:lnTo>
                    <a:pt x="1001" y="840"/>
                  </a:lnTo>
                  <a:lnTo>
                    <a:pt x="994" y="834"/>
                  </a:lnTo>
                  <a:lnTo>
                    <a:pt x="990" y="836"/>
                  </a:lnTo>
                  <a:lnTo>
                    <a:pt x="986" y="845"/>
                  </a:lnTo>
                  <a:lnTo>
                    <a:pt x="980" y="849"/>
                  </a:lnTo>
                  <a:lnTo>
                    <a:pt x="941" y="776"/>
                  </a:lnTo>
                  <a:lnTo>
                    <a:pt x="915" y="753"/>
                  </a:lnTo>
                  <a:lnTo>
                    <a:pt x="915" y="747"/>
                  </a:lnTo>
                  <a:lnTo>
                    <a:pt x="922" y="744"/>
                  </a:lnTo>
                  <a:lnTo>
                    <a:pt x="920" y="740"/>
                  </a:lnTo>
                  <a:lnTo>
                    <a:pt x="905" y="745"/>
                  </a:lnTo>
                  <a:lnTo>
                    <a:pt x="898" y="747"/>
                  </a:lnTo>
                  <a:lnTo>
                    <a:pt x="890" y="757"/>
                  </a:lnTo>
                  <a:lnTo>
                    <a:pt x="877" y="762"/>
                  </a:lnTo>
                  <a:lnTo>
                    <a:pt x="877" y="766"/>
                  </a:lnTo>
                  <a:lnTo>
                    <a:pt x="868" y="764"/>
                  </a:lnTo>
                  <a:lnTo>
                    <a:pt x="858" y="768"/>
                  </a:lnTo>
                  <a:lnTo>
                    <a:pt x="856" y="764"/>
                  </a:lnTo>
                  <a:lnTo>
                    <a:pt x="858" y="759"/>
                  </a:lnTo>
                  <a:lnTo>
                    <a:pt x="864" y="757"/>
                  </a:lnTo>
                  <a:lnTo>
                    <a:pt x="862" y="751"/>
                  </a:lnTo>
                  <a:lnTo>
                    <a:pt x="856" y="755"/>
                  </a:lnTo>
                  <a:lnTo>
                    <a:pt x="843" y="749"/>
                  </a:lnTo>
                  <a:lnTo>
                    <a:pt x="841" y="749"/>
                  </a:lnTo>
                  <a:lnTo>
                    <a:pt x="843" y="753"/>
                  </a:lnTo>
                  <a:lnTo>
                    <a:pt x="839" y="753"/>
                  </a:lnTo>
                  <a:lnTo>
                    <a:pt x="839" y="747"/>
                  </a:lnTo>
                  <a:lnTo>
                    <a:pt x="836" y="742"/>
                  </a:lnTo>
                  <a:lnTo>
                    <a:pt x="834" y="740"/>
                  </a:lnTo>
                  <a:lnTo>
                    <a:pt x="832" y="745"/>
                  </a:lnTo>
                  <a:lnTo>
                    <a:pt x="817" y="747"/>
                  </a:lnTo>
                  <a:lnTo>
                    <a:pt x="813" y="744"/>
                  </a:lnTo>
                  <a:lnTo>
                    <a:pt x="817" y="738"/>
                  </a:lnTo>
                  <a:lnTo>
                    <a:pt x="819" y="730"/>
                  </a:lnTo>
                  <a:lnTo>
                    <a:pt x="813" y="727"/>
                  </a:lnTo>
                  <a:lnTo>
                    <a:pt x="811" y="713"/>
                  </a:lnTo>
                  <a:lnTo>
                    <a:pt x="807" y="712"/>
                  </a:lnTo>
                  <a:lnTo>
                    <a:pt x="798" y="715"/>
                  </a:lnTo>
                  <a:lnTo>
                    <a:pt x="789" y="710"/>
                  </a:lnTo>
                  <a:lnTo>
                    <a:pt x="775" y="708"/>
                  </a:lnTo>
                  <a:lnTo>
                    <a:pt x="768" y="713"/>
                  </a:lnTo>
                  <a:lnTo>
                    <a:pt x="762" y="713"/>
                  </a:lnTo>
                  <a:lnTo>
                    <a:pt x="760" y="721"/>
                  </a:lnTo>
                  <a:lnTo>
                    <a:pt x="721" y="730"/>
                  </a:lnTo>
                  <a:lnTo>
                    <a:pt x="721" y="730"/>
                  </a:lnTo>
                  <a:lnTo>
                    <a:pt x="706" y="734"/>
                  </a:lnTo>
                  <a:lnTo>
                    <a:pt x="704" y="742"/>
                  </a:lnTo>
                  <a:lnTo>
                    <a:pt x="693" y="742"/>
                  </a:lnTo>
                  <a:lnTo>
                    <a:pt x="685" y="744"/>
                  </a:lnTo>
                  <a:lnTo>
                    <a:pt x="685" y="747"/>
                  </a:lnTo>
                  <a:lnTo>
                    <a:pt x="678" y="744"/>
                  </a:lnTo>
                  <a:lnTo>
                    <a:pt x="668" y="751"/>
                  </a:lnTo>
                  <a:lnTo>
                    <a:pt x="659" y="751"/>
                  </a:lnTo>
                  <a:lnTo>
                    <a:pt x="657" y="755"/>
                  </a:lnTo>
                  <a:lnTo>
                    <a:pt x="655" y="753"/>
                  </a:lnTo>
                  <a:lnTo>
                    <a:pt x="638" y="753"/>
                  </a:lnTo>
                  <a:lnTo>
                    <a:pt x="636" y="751"/>
                  </a:lnTo>
                  <a:lnTo>
                    <a:pt x="629" y="753"/>
                  </a:lnTo>
                  <a:lnTo>
                    <a:pt x="632" y="757"/>
                  </a:lnTo>
                  <a:lnTo>
                    <a:pt x="629" y="764"/>
                  </a:lnTo>
                  <a:lnTo>
                    <a:pt x="636" y="764"/>
                  </a:lnTo>
                  <a:lnTo>
                    <a:pt x="638" y="766"/>
                  </a:lnTo>
                  <a:lnTo>
                    <a:pt x="632" y="768"/>
                  </a:lnTo>
                  <a:lnTo>
                    <a:pt x="632" y="774"/>
                  </a:lnTo>
                  <a:lnTo>
                    <a:pt x="644" y="776"/>
                  </a:lnTo>
                  <a:lnTo>
                    <a:pt x="649" y="781"/>
                  </a:lnTo>
                  <a:lnTo>
                    <a:pt x="646" y="783"/>
                  </a:lnTo>
                  <a:lnTo>
                    <a:pt x="631" y="783"/>
                  </a:lnTo>
                  <a:lnTo>
                    <a:pt x="623" y="791"/>
                  </a:lnTo>
                  <a:lnTo>
                    <a:pt x="629" y="798"/>
                  </a:lnTo>
                  <a:lnTo>
                    <a:pt x="627" y="804"/>
                  </a:lnTo>
                  <a:lnTo>
                    <a:pt x="610" y="813"/>
                  </a:lnTo>
                  <a:lnTo>
                    <a:pt x="610" y="815"/>
                  </a:lnTo>
                  <a:lnTo>
                    <a:pt x="616" y="817"/>
                  </a:lnTo>
                  <a:lnTo>
                    <a:pt x="617" y="823"/>
                  </a:lnTo>
                  <a:lnTo>
                    <a:pt x="625" y="824"/>
                  </a:lnTo>
                  <a:lnTo>
                    <a:pt x="629" y="828"/>
                  </a:lnTo>
                  <a:lnTo>
                    <a:pt x="640" y="832"/>
                  </a:lnTo>
                  <a:lnTo>
                    <a:pt x="636" y="849"/>
                  </a:lnTo>
                  <a:lnTo>
                    <a:pt x="621" y="853"/>
                  </a:lnTo>
                  <a:lnTo>
                    <a:pt x="612" y="847"/>
                  </a:lnTo>
                  <a:lnTo>
                    <a:pt x="606" y="856"/>
                  </a:lnTo>
                  <a:lnTo>
                    <a:pt x="600" y="856"/>
                  </a:lnTo>
                  <a:lnTo>
                    <a:pt x="599" y="853"/>
                  </a:lnTo>
                  <a:lnTo>
                    <a:pt x="599" y="853"/>
                  </a:lnTo>
                  <a:lnTo>
                    <a:pt x="587" y="853"/>
                  </a:lnTo>
                  <a:lnTo>
                    <a:pt x="582" y="840"/>
                  </a:lnTo>
                  <a:lnTo>
                    <a:pt x="578" y="840"/>
                  </a:lnTo>
                  <a:lnTo>
                    <a:pt x="570" y="840"/>
                  </a:lnTo>
                  <a:lnTo>
                    <a:pt x="563" y="845"/>
                  </a:lnTo>
                  <a:lnTo>
                    <a:pt x="557" y="840"/>
                  </a:lnTo>
                  <a:lnTo>
                    <a:pt x="550" y="841"/>
                  </a:lnTo>
                  <a:lnTo>
                    <a:pt x="550" y="843"/>
                  </a:lnTo>
                  <a:lnTo>
                    <a:pt x="544" y="843"/>
                  </a:lnTo>
                  <a:lnTo>
                    <a:pt x="531" y="855"/>
                  </a:lnTo>
                  <a:lnTo>
                    <a:pt x="520" y="849"/>
                  </a:lnTo>
                  <a:lnTo>
                    <a:pt x="514" y="841"/>
                  </a:lnTo>
                  <a:lnTo>
                    <a:pt x="512" y="841"/>
                  </a:lnTo>
                  <a:lnTo>
                    <a:pt x="512" y="855"/>
                  </a:lnTo>
                  <a:lnTo>
                    <a:pt x="508" y="855"/>
                  </a:lnTo>
                  <a:lnTo>
                    <a:pt x="506" y="847"/>
                  </a:lnTo>
                  <a:lnTo>
                    <a:pt x="489" y="826"/>
                  </a:lnTo>
                  <a:lnTo>
                    <a:pt x="473" y="826"/>
                  </a:lnTo>
                  <a:lnTo>
                    <a:pt x="469" y="819"/>
                  </a:lnTo>
                  <a:lnTo>
                    <a:pt x="465" y="819"/>
                  </a:lnTo>
                  <a:lnTo>
                    <a:pt x="459" y="821"/>
                  </a:lnTo>
                  <a:lnTo>
                    <a:pt x="456" y="828"/>
                  </a:lnTo>
                  <a:lnTo>
                    <a:pt x="454" y="826"/>
                  </a:lnTo>
                  <a:lnTo>
                    <a:pt x="450" y="826"/>
                  </a:lnTo>
                  <a:lnTo>
                    <a:pt x="448" y="821"/>
                  </a:lnTo>
                  <a:lnTo>
                    <a:pt x="437" y="823"/>
                  </a:lnTo>
                  <a:lnTo>
                    <a:pt x="429" y="834"/>
                  </a:lnTo>
                  <a:lnTo>
                    <a:pt x="414" y="840"/>
                  </a:lnTo>
                  <a:lnTo>
                    <a:pt x="412" y="847"/>
                  </a:lnTo>
                  <a:lnTo>
                    <a:pt x="403" y="853"/>
                  </a:lnTo>
                  <a:lnTo>
                    <a:pt x="397" y="853"/>
                  </a:lnTo>
                  <a:lnTo>
                    <a:pt x="403" y="872"/>
                  </a:lnTo>
                  <a:lnTo>
                    <a:pt x="395" y="877"/>
                  </a:lnTo>
                  <a:lnTo>
                    <a:pt x="379" y="856"/>
                  </a:lnTo>
                  <a:lnTo>
                    <a:pt x="375" y="870"/>
                  </a:lnTo>
                  <a:lnTo>
                    <a:pt x="369" y="873"/>
                  </a:lnTo>
                  <a:lnTo>
                    <a:pt x="365" y="890"/>
                  </a:lnTo>
                  <a:lnTo>
                    <a:pt x="371" y="896"/>
                  </a:lnTo>
                  <a:lnTo>
                    <a:pt x="363" y="902"/>
                  </a:lnTo>
                  <a:lnTo>
                    <a:pt x="360" y="915"/>
                  </a:lnTo>
                  <a:lnTo>
                    <a:pt x="369" y="919"/>
                  </a:lnTo>
                  <a:lnTo>
                    <a:pt x="373" y="932"/>
                  </a:lnTo>
                  <a:lnTo>
                    <a:pt x="377" y="936"/>
                  </a:lnTo>
                  <a:lnTo>
                    <a:pt x="377" y="932"/>
                  </a:lnTo>
                  <a:lnTo>
                    <a:pt x="392" y="934"/>
                  </a:lnTo>
                  <a:lnTo>
                    <a:pt x="397" y="943"/>
                  </a:lnTo>
                  <a:lnTo>
                    <a:pt x="405" y="962"/>
                  </a:lnTo>
                  <a:lnTo>
                    <a:pt x="395" y="962"/>
                  </a:lnTo>
                  <a:lnTo>
                    <a:pt x="394" y="966"/>
                  </a:lnTo>
                  <a:lnTo>
                    <a:pt x="397" y="968"/>
                  </a:lnTo>
                  <a:lnTo>
                    <a:pt x="405" y="973"/>
                  </a:lnTo>
                  <a:lnTo>
                    <a:pt x="397" y="975"/>
                  </a:lnTo>
                  <a:lnTo>
                    <a:pt x="388" y="986"/>
                  </a:lnTo>
                  <a:lnTo>
                    <a:pt x="382" y="975"/>
                  </a:lnTo>
                  <a:lnTo>
                    <a:pt x="377" y="973"/>
                  </a:lnTo>
                  <a:lnTo>
                    <a:pt x="379" y="979"/>
                  </a:lnTo>
                  <a:lnTo>
                    <a:pt x="377" y="990"/>
                  </a:lnTo>
                  <a:lnTo>
                    <a:pt x="375" y="988"/>
                  </a:lnTo>
                  <a:lnTo>
                    <a:pt x="373" y="1001"/>
                  </a:lnTo>
                  <a:lnTo>
                    <a:pt x="360" y="1020"/>
                  </a:lnTo>
                  <a:lnTo>
                    <a:pt x="369" y="1030"/>
                  </a:lnTo>
                  <a:lnTo>
                    <a:pt x="377" y="1045"/>
                  </a:lnTo>
                  <a:lnTo>
                    <a:pt x="379" y="1037"/>
                  </a:lnTo>
                  <a:lnTo>
                    <a:pt x="377" y="1058"/>
                  </a:lnTo>
                  <a:lnTo>
                    <a:pt x="392" y="1086"/>
                  </a:lnTo>
                  <a:lnTo>
                    <a:pt x="394" y="1088"/>
                  </a:lnTo>
                  <a:lnTo>
                    <a:pt x="384" y="1101"/>
                  </a:lnTo>
                  <a:lnTo>
                    <a:pt x="373" y="1101"/>
                  </a:lnTo>
                  <a:lnTo>
                    <a:pt x="371" y="1094"/>
                  </a:lnTo>
                  <a:lnTo>
                    <a:pt x="358" y="1084"/>
                  </a:lnTo>
                  <a:lnTo>
                    <a:pt x="345" y="1077"/>
                  </a:lnTo>
                  <a:lnTo>
                    <a:pt x="345" y="1069"/>
                  </a:lnTo>
                  <a:lnTo>
                    <a:pt x="335" y="1065"/>
                  </a:lnTo>
                  <a:lnTo>
                    <a:pt x="326" y="1063"/>
                  </a:lnTo>
                  <a:lnTo>
                    <a:pt x="313" y="1067"/>
                  </a:lnTo>
                  <a:lnTo>
                    <a:pt x="294" y="1054"/>
                  </a:lnTo>
                  <a:lnTo>
                    <a:pt x="271" y="1052"/>
                  </a:lnTo>
                  <a:lnTo>
                    <a:pt x="251" y="1045"/>
                  </a:lnTo>
                  <a:lnTo>
                    <a:pt x="236" y="1047"/>
                  </a:lnTo>
                  <a:lnTo>
                    <a:pt x="215" y="1030"/>
                  </a:lnTo>
                  <a:lnTo>
                    <a:pt x="194" y="1016"/>
                  </a:lnTo>
                  <a:lnTo>
                    <a:pt x="190" y="1016"/>
                  </a:lnTo>
                  <a:lnTo>
                    <a:pt x="177" y="1003"/>
                  </a:lnTo>
                  <a:lnTo>
                    <a:pt x="181" y="998"/>
                  </a:lnTo>
                  <a:lnTo>
                    <a:pt x="190" y="998"/>
                  </a:lnTo>
                  <a:lnTo>
                    <a:pt x="200" y="983"/>
                  </a:lnTo>
                  <a:lnTo>
                    <a:pt x="211" y="979"/>
                  </a:lnTo>
                  <a:lnTo>
                    <a:pt x="196" y="968"/>
                  </a:lnTo>
                  <a:lnTo>
                    <a:pt x="198" y="964"/>
                  </a:lnTo>
                  <a:lnTo>
                    <a:pt x="211" y="964"/>
                  </a:lnTo>
                  <a:lnTo>
                    <a:pt x="209" y="960"/>
                  </a:lnTo>
                  <a:lnTo>
                    <a:pt x="226" y="954"/>
                  </a:lnTo>
                  <a:lnTo>
                    <a:pt x="222" y="949"/>
                  </a:lnTo>
                  <a:lnTo>
                    <a:pt x="207" y="952"/>
                  </a:lnTo>
                  <a:lnTo>
                    <a:pt x="207" y="943"/>
                  </a:lnTo>
                  <a:lnTo>
                    <a:pt x="209" y="937"/>
                  </a:lnTo>
                  <a:lnTo>
                    <a:pt x="215" y="936"/>
                  </a:lnTo>
                  <a:lnTo>
                    <a:pt x="220" y="930"/>
                  </a:lnTo>
                  <a:lnTo>
                    <a:pt x="224" y="932"/>
                  </a:lnTo>
                  <a:lnTo>
                    <a:pt x="236" y="932"/>
                  </a:lnTo>
                  <a:lnTo>
                    <a:pt x="239" y="919"/>
                  </a:lnTo>
                  <a:lnTo>
                    <a:pt x="236" y="917"/>
                  </a:lnTo>
                  <a:lnTo>
                    <a:pt x="236" y="907"/>
                  </a:lnTo>
                  <a:lnTo>
                    <a:pt x="241" y="904"/>
                  </a:lnTo>
                  <a:lnTo>
                    <a:pt x="236" y="898"/>
                  </a:lnTo>
                  <a:lnTo>
                    <a:pt x="241" y="896"/>
                  </a:lnTo>
                  <a:lnTo>
                    <a:pt x="243" y="892"/>
                  </a:lnTo>
                  <a:lnTo>
                    <a:pt x="241" y="885"/>
                  </a:lnTo>
                  <a:lnTo>
                    <a:pt x="243" y="883"/>
                  </a:lnTo>
                  <a:lnTo>
                    <a:pt x="224" y="873"/>
                  </a:lnTo>
                  <a:lnTo>
                    <a:pt x="219" y="875"/>
                  </a:lnTo>
                  <a:lnTo>
                    <a:pt x="209" y="870"/>
                  </a:lnTo>
                  <a:lnTo>
                    <a:pt x="204" y="872"/>
                  </a:lnTo>
                  <a:lnTo>
                    <a:pt x="190" y="856"/>
                  </a:lnTo>
                  <a:lnTo>
                    <a:pt x="177" y="862"/>
                  </a:lnTo>
                  <a:lnTo>
                    <a:pt x="173" y="862"/>
                  </a:lnTo>
                  <a:lnTo>
                    <a:pt x="170" y="858"/>
                  </a:lnTo>
                  <a:lnTo>
                    <a:pt x="158" y="858"/>
                  </a:lnTo>
                  <a:lnTo>
                    <a:pt x="155" y="853"/>
                  </a:lnTo>
                  <a:lnTo>
                    <a:pt x="155" y="841"/>
                  </a:lnTo>
                  <a:lnTo>
                    <a:pt x="149" y="834"/>
                  </a:lnTo>
                  <a:lnTo>
                    <a:pt x="143" y="836"/>
                  </a:lnTo>
                  <a:lnTo>
                    <a:pt x="134" y="832"/>
                  </a:lnTo>
                  <a:lnTo>
                    <a:pt x="132" y="821"/>
                  </a:lnTo>
                  <a:lnTo>
                    <a:pt x="136" y="819"/>
                  </a:lnTo>
                  <a:lnTo>
                    <a:pt x="136" y="817"/>
                  </a:lnTo>
                  <a:lnTo>
                    <a:pt x="125" y="802"/>
                  </a:lnTo>
                  <a:lnTo>
                    <a:pt x="100" y="802"/>
                  </a:lnTo>
                  <a:lnTo>
                    <a:pt x="93" y="811"/>
                  </a:lnTo>
                  <a:lnTo>
                    <a:pt x="89" y="808"/>
                  </a:lnTo>
                  <a:lnTo>
                    <a:pt x="83" y="785"/>
                  </a:lnTo>
                  <a:lnTo>
                    <a:pt x="79" y="779"/>
                  </a:lnTo>
                  <a:lnTo>
                    <a:pt x="83" y="774"/>
                  </a:lnTo>
                  <a:lnTo>
                    <a:pt x="96" y="777"/>
                  </a:lnTo>
                  <a:lnTo>
                    <a:pt x="106" y="770"/>
                  </a:lnTo>
                  <a:lnTo>
                    <a:pt x="106" y="764"/>
                  </a:lnTo>
                  <a:lnTo>
                    <a:pt x="104" y="764"/>
                  </a:lnTo>
                  <a:lnTo>
                    <a:pt x="102" y="759"/>
                  </a:lnTo>
                  <a:lnTo>
                    <a:pt x="98" y="757"/>
                  </a:lnTo>
                  <a:lnTo>
                    <a:pt x="89" y="759"/>
                  </a:lnTo>
                  <a:lnTo>
                    <a:pt x="89" y="751"/>
                  </a:lnTo>
                  <a:lnTo>
                    <a:pt x="81" y="745"/>
                  </a:lnTo>
                  <a:lnTo>
                    <a:pt x="72" y="727"/>
                  </a:lnTo>
                  <a:lnTo>
                    <a:pt x="74" y="715"/>
                  </a:lnTo>
                  <a:lnTo>
                    <a:pt x="72" y="710"/>
                  </a:lnTo>
                  <a:lnTo>
                    <a:pt x="72" y="700"/>
                  </a:lnTo>
                  <a:lnTo>
                    <a:pt x="59" y="693"/>
                  </a:lnTo>
                  <a:lnTo>
                    <a:pt x="44" y="697"/>
                  </a:lnTo>
                  <a:lnTo>
                    <a:pt x="46" y="691"/>
                  </a:lnTo>
                  <a:lnTo>
                    <a:pt x="42" y="687"/>
                  </a:lnTo>
                  <a:lnTo>
                    <a:pt x="23" y="685"/>
                  </a:lnTo>
                  <a:lnTo>
                    <a:pt x="23" y="683"/>
                  </a:lnTo>
                  <a:lnTo>
                    <a:pt x="21" y="668"/>
                  </a:lnTo>
                  <a:lnTo>
                    <a:pt x="17" y="659"/>
                  </a:lnTo>
                  <a:lnTo>
                    <a:pt x="12" y="657"/>
                  </a:lnTo>
                  <a:lnTo>
                    <a:pt x="14" y="644"/>
                  </a:lnTo>
                  <a:lnTo>
                    <a:pt x="8" y="634"/>
                  </a:lnTo>
                  <a:lnTo>
                    <a:pt x="8" y="633"/>
                  </a:lnTo>
                  <a:lnTo>
                    <a:pt x="14" y="625"/>
                  </a:lnTo>
                  <a:lnTo>
                    <a:pt x="12" y="619"/>
                  </a:lnTo>
                  <a:lnTo>
                    <a:pt x="10" y="616"/>
                  </a:lnTo>
                  <a:lnTo>
                    <a:pt x="8" y="608"/>
                  </a:lnTo>
                  <a:lnTo>
                    <a:pt x="4" y="606"/>
                  </a:lnTo>
                  <a:lnTo>
                    <a:pt x="0" y="587"/>
                  </a:lnTo>
                  <a:lnTo>
                    <a:pt x="14" y="584"/>
                  </a:lnTo>
                  <a:lnTo>
                    <a:pt x="21" y="570"/>
                  </a:lnTo>
                  <a:lnTo>
                    <a:pt x="21" y="561"/>
                  </a:lnTo>
                  <a:lnTo>
                    <a:pt x="36" y="550"/>
                  </a:lnTo>
                  <a:lnTo>
                    <a:pt x="57" y="550"/>
                  </a:lnTo>
                  <a:lnTo>
                    <a:pt x="49" y="542"/>
                  </a:lnTo>
                  <a:lnTo>
                    <a:pt x="25" y="537"/>
                  </a:lnTo>
                  <a:lnTo>
                    <a:pt x="23" y="527"/>
                  </a:lnTo>
                  <a:lnTo>
                    <a:pt x="27" y="531"/>
                  </a:lnTo>
                  <a:lnTo>
                    <a:pt x="27" y="521"/>
                  </a:lnTo>
                  <a:lnTo>
                    <a:pt x="10" y="525"/>
                  </a:lnTo>
                  <a:lnTo>
                    <a:pt x="51" y="486"/>
                  </a:lnTo>
                  <a:lnTo>
                    <a:pt x="79" y="444"/>
                  </a:lnTo>
                  <a:lnTo>
                    <a:pt x="79" y="429"/>
                  </a:lnTo>
                  <a:lnTo>
                    <a:pt x="68" y="416"/>
                  </a:lnTo>
                  <a:lnTo>
                    <a:pt x="59" y="403"/>
                  </a:lnTo>
                  <a:lnTo>
                    <a:pt x="64" y="378"/>
                  </a:lnTo>
                  <a:lnTo>
                    <a:pt x="55" y="369"/>
                  </a:lnTo>
                  <a:lnTo>
                    <a:pt x="55" y="356"/>
                  </a:lnTo>
                  <a:lnTo>
                    <a:pt x="49" y="354"/>
                  </a:lnTo>
                  <a:lnTo>
                    <a:pt x="49" y="335"/>
                  </a:lnTo>
                  <a:lnTo>
                    <a:pt x="55" y="313"/>
                  </a:lnTo>
                  <a:lnTo>
                    <a:pt x="38" y="260"/>
                  </a:lnTo>
                  <a:lnTo>
                    <a:pt x="53" y="230"/>
                  </a:lnTo>
                  <a:lnTo>
                    <a:pt x="42" y="203"/>
                  </a:lnTo>
                  <a:lnTo>
                    <a:pt x="27" y="190"/>
                  </a:lnTo>
                  <a:lnTo>
                    <a:pt x="29" y="168"/>
                  </a:lnTo>
                  <a:lnTo>
                    <a:pt x="27" y="166"/>
                  </a:lnTo>
                  <a:lnTo>
                    <a:pt x="36" y="156"/>
                  </a:lnTo>
                  <a:lnTo>
                    <a:pt x="55" y="138"/>
                  </a:lnTo>
                  <a:lnTo>
                    <a:pt x="57" y="126"/>
                  </a:lnTo>
                  <a:lnTo>
                    <a:pt x="68" y="130"/>
                  </a:lnTo>
                  <a:lnTo>
                    <a:pt x="68" y="119"/>
                  </a:lnTo>
                  <a:lnTo>
                    <a:pt x="83" y="126"/>
                  </a:lnTo>
                  <a:lnTo>
                    <a:pt x="85" y="119"/>
                  </a:lnTo>
                  <a:lnTo>
                    <a:pt x="89" y="119"/>
                  </a:lnTo>
                  <a:lnTo>
                    <a:pt x="87" y="111"/>
                  </a:lnTo>
                  <a:lnTo>
                    <a:pt x="110" y="121"/>
                  </a:lnTo>
                  <a:lnTo>
                    <a:pt x="106" y="130"/>
                  </a:lnTo>
                  <a:lnTo>
                    <a:pt x="93" y="121"/>
                  </a:lnTo>
                  <a:lnTo>
                    <a:pt x="89" y="130"/>
                  </a:lnTo>
                  <a:lnTo>
                    <a:pt x="108" y="138"/>
                  </a:lnTo>
                  <a:lnTo>
                    <a:pt x="106" y="143"/>
                  </a:lnTo>
                  <a:lnTo>
                    <a:pt x="111" y="139"/>
                  </a:lnTo>
                  <a:lnTo>
                    <a:pt x="115" y="149"/>
                  </a:lnTo>
                  <a:lnTo>
                    <a:pt x="162" y="151"/>
                  </a:lnTo>
                  <a:lnTo>
                    <a:pt x="209" y="196"/>
                  </a:lnTo>
                  <a:lnTo>
                    <a:pt x="237" y="205"/>
                  </a:lnTo>
                  <a:lnTo>
                    <a:pt x="256" y="228"/>
                  </a:lnTo>
                  <a:lnTo>
                    <a:pt x="258" y="247"/>
                  </a:lnTo>
                  <a:lnTo>
                    <a:pt x="264" y="250"/>
                  </a:lnTo>
                  <a:lnTo>
                    <a:pt x="260" y="267"/>
                  </a:lnTo>
                  <a:lnTo>
                    <a:pt x="239" y="290"/>
                  </a:lnTo>
                  <a:lnTo>
                    <a:pt x="217" y="299"/>
                  </a:lnTo>
                  <a:lnTo>
                    <a:pt x="136" y="279"/>
                  </a:lnTo>
                  <a:lnTo>
                    <a:pt x="134" y="271"/>
                  </a:lnTo>
                  <a:lnTo>
                    <a:pt x="117" y="269"/>
                  </a:lnTo>
                  <a:lnTo>
                    <a:pt x="98" y="250"/>
                  </a:lnTo>
                  <a:lnTo>
                    <a:pt x="89" y="254"/>
                  </a:lnTo>
                  <a:lnTo>
                    <a:pt x="141" y="309"/>
                  </a:lnTo>
                  <a:lnTo>
                    <a:pt x="140" y="330"/>
                  </a:lnTo>
                  <a:lnTo>
                    <a:pt x="134" y="335"/>
                  </a:lnTo>
                  <a:lnTo>
                    <a:pt x="143" y="354"/>
                  </a:lnTo>
                  <a:lnTo>
                    <a:pt x="143" y="365"/>
                  </a:lnTo>
                  <a:lnTo>
                    <a:pt x="140" y="373"/>
                  </a:lnTo>
                  <a:lnTo>
                    <a:pt x="157" y="377"/>
                  </a:lnTo>
                  <a:lnTo>
                    <a:pt x="168" y="392"/>
                  </a:lnTo>
                  <a:lnTo>
                    <a:pt x="192" y="401"/>
                  </a:lnTo>
                  <a:lnTo>
                    <a:pt x="205" y="397"/>
                  </a:lnTo>
                  <a:lnTo>
                    <a:pt x="200" y="373"/>
                  </a:lnTo>
                  <a:lnTo>
                    <a:pt x="189" y="377"/>
                  </a:lnTo>
                  <a:lnTo>
                    <a:pt x="177" y="362"/>
                  </a:lnTo>
                  <a:lnTo>
                    <a:pt x="173" y="354"/>
                  </a:lnTo>
                  <a:lnTo>
                    <a:pt x="181" y="341"/>
                  </a:lnTo>
                  <a:lnTo>
                    <a:pt x="207" y="356"/>
                  </a:lnTo>
                  <a:lnTo>
                    <a:pt x="202" y="360"/>
                  </a:lnTo>
                  <a:lnTo>
                    <a:pt x="204" y="365"/>
                  </a:lnTo>
                  <a:lnTo>
                    <a:pt x="211" y="358"/>
                  </a:lnTo>
                  <a:lnTo>
                    <a:pt x="254" y="373"/>
                  </a:lnTo>
                  <a:lnTo>
                    <a:pt x="237" y="335"/>
                  </a:lnTo>
                  <a:lnTo>
                    <a:pt x="236" y="322"/>
                  </a:lnTo>
                  <a:lnTo>
                    <a:pt x="266" y="301"/>
                  </a:lnTo>
                  <a:lnTo>
                    <a:pt x="281" y="281"/>
                  </a:lnTo>
                  <a:lnTo>
                    <a:pt x="305" y="292"/>
                  </a:lnTo>
                  <a:lnTo>
                    <a:pt x="301" y="301"/>
                  </a:lnTo>
                  <a:lnTo>
                    <a:pt x="309" y="298"/>
                  </a:lnTo>
                  <a:lnTo>
                    <a:pt x="315" y="309"/>
                  </a:lnTo>
                  <a:lnTo>
                    <a:pt x="315" y="290"/>
                  </a:lnTo>
                  <a:lnTo>
                    <a:pt x="322" y="260"/>
                  </a:lnTo>
                  <a:lnTo>
                    <a:pt x="309" y="243"/>
                  </a:lnTo>
                  <a:lnTo>
                    <a:pt x="315" y="222"/>
                  </a:lnTo>
                  <a:lnTo>
                    <a:pt x="315" y="194"/>
                  </a:lnTo>
                  <a:lnTo>
                    <a:pt x="300" y="177"/>
                  </a:lnTo>
                  <a:lnTo>
                    <a:pt x="345" y="186"/>
                  </a:lnTo>
                  <a:lnTo>
                    <a:pt x="356" y="202"/>
                  </a:lnTo>
                  <a:lnTo>
                    <a:pt x="360" y="218"/>
                  </a:lnTo>
                  <a:lnTo>
                    <a:pt x="337" y="224"/>
                  </a:lnTo>
                  <a:lnTo>
                    <a:pt x="330" y="237"/>
                  </a:lnTo>
                  <a:lnTo>
                    <a:pt x="348" y="266"/>
                  </a:lnTo>
                  <a:lnTo>
                    <a:pt x="358" y="264"/>
                  </a:lnTo>
                  <a:lnTo>
                    <a:pt x="360" y="275"/>
                  </a:lnTo>
                  <a:lnTo>
                    <a:pt x="380" y="258"/>
                  </a:lnTo>
                  <a:lnTo>
                    <a:pt x="380" y="249"/>
                  </a:lnTo>
                  <a:lnTo>
                    <a:pt x="386" y="232"/>
                  </a:lnTo>
                  <a:lnTo>
                    <a:pt x="454" y="186"/>
                  </a:lnTo>
                  <a:lnTo>
                    <a:pt x="461" y="185"/>
                  </a:lnTo>
                  <a:lnTo>
                    <a:pt x="467" y="194"/>
                  </a:lnTo>
                  <a:lnTo>
                    <a:pt x="471" y="185"/>
                  </a:lnTo>
                  <a:lnTo>
                    <a:pt x="467" y="181"/>
                  </a:lnTo>
                  <a:lnTo>
                    <a:pt x="474" y="173"/>
                  </a:lnTo>
                  <a:lnTo>
                    <a:pt x="480" y="181"/>
                  </a:lnTo>
                  <a:lnTo>
                    <a:pt x="484" y="179"/>
                  </a:lnTo>
                  <a:lnTo>
                    <a:pt x="482" y="171"/>
                  </a:lnTo>
                  <a:lnTo>
                    <a:pt x="486" y="166"/>
                  </a:lnTo>
                  <a:lnTo>
                    <a:pt x="506" y="162"/>
                  </a:lnTo>
                  <a:lnTo>
                    <a:pt x="491" y="168"/>
                  </a:lnTo>
                  <a:lnTo>
                    <a:pt x="499" y="171"/>
                  </a:lnTo>
                  <a:lnTo>
                    <a:pt x="495" y="181"/>
                  </a:lnTo>
                  <a:lnTo>
                    <a:pt x="497" y="194"/>
                  </a:lnTo>
                  <a:lnTo>
                    <a:pt x="510" y="203"/>
                  </a:lnTo>
                  <a:lnTo>
                    <a:pt x="523" y="183"/>
                  </a:lnTo>
                  <a:lnTo>
                    <a:pt x="559" y="185"/>
                  </a:lnTo>
                  <a:lnTo>
                    <a:pt x="587" y="158"/>
                  </a:lnTo>
                  <a:lnTo>
                    <a:pt x="599" y="175"/>
                  </a:lnTo>
                  <a:lnTo>
                    <a:pt x="593" y="188"/>
                  </a:lnTo>
                  <a:lnTo>
                    <a:pt x="600" y="194"/>
                  </a:lnTo>
                  <a:lnTo>
                    <a:pt x="608" y="186"/>
                  </a:lnTo>
                  <a:lnTo>
                    <a:pt x="606" y="175"/>
                  </a:lnTo>
                  <a:lnTo>
                    <a:pt x="623" y="166"/>
                  </a:lnTo>
                  <a:lnTo>
                    <a:pt x="627" y="153"/>
                  </a:lnTo>
                  <a:lnTo>
                    <a:pt x="614" y="128"/>
                  </a:lnTo>
                  <a:lnTo>
                    <a:pt x="631" y="115"/>
                  </a:lnTo>
                  <a:lnTo>
                    <a:pt x="683" y="132"/>
                  </a:lnTo>
                  <a:lnTo>
                    <a:pt x="738" y="170"/>
                  </a:lnTo>
                  <a:lnTo>
                    <a:pt x="760" y="200"/>
                  </a:lnTo>
                  <a:lnTo>
                    <a:pt x="775" y="168"/>
                  </a:lnTo>
                  <a:lnTo>
                    <a:pt x="764" y="160"/>
                  </a:lnTo>
                  <a:lnTo>
                    <a:pt x="757" y="139"/>
                  </a:lnTo>
                  <a:lnTo>
                    <a:pt x="758" y="134"/>
                  </a:lnTo>
                  <a:lnTo>
                    <a:pt x="734" y="128"/>
                  </a:lnTo>
                  <a:lnTo>
                    <a:pt x="736" y="106"/>
                  </a:lnTo>
                  <a:lnTo>
                    <a:pt x="743" y="102"/>
                  </a:lnTo>
                  <a:lnTo>
                    <a:pt x="740" y="91"/>
                  </a:lnTo>
                  <a:lnTo>
                    <a:pt x="745" y="68"/>
                  </a:lnTo>
                  <a:lnTo>
                    <a:pt x="728" y="62"/>
                  </a:lnTo>
                  <a:lnTo>
                    <a:pt x="738" y="49"/>
                  </a:lnTo>
                  <a:lnTo>
                    <a:pt x="730" y="49"/>
                  </a:lnTo>
                  <a:lnTo>
                    <a:pt x="734" y="36"/>
                  </a:lnTo>
                  <a:lnTo>
                    <a:pt x="762" y="6"/>
                  </a:lnTo>
                  <a:lnTo>
                    <a:pt x="764" y="0"/>
                  </a:lnTo>
                  <a:lnTo>
                    <a:pt x="834" y="0"/>
                  </a:lnTo>
                  <a:lnTo>
                    <a:pt x="824" y="23"/>
                  </a:lnTo>
                  <a:lnTo>
                    <a:pt x="839" y="40"/>
                  </a:lnTo>
                  <a:lnTo>
                    <a:pt x="843" y="59"/>
                  </a:lnTo>
                  <a:lnTo>
                    <a:pt x="843" y="85"/>
                  </a:lnTo>
                  <a:lnTo>
                    <a:pt x="838" y="92"/>
                  </a:lnTo>
                  <a:lnTo>
                    <a:pt x="841" y="115"/>
                  </a:lnTo>
                  <a:lnTo>
                    <a:pt x="838" y="158"/>
                  </a:lnTo>
                  <a:lnTo>
                    <a:pt x="856" y="181"/>
                  </a:lnTo>
                  <a:lnTo>
                    <a:pt x="856" y="190"/>
                  </a:lnTo>
                  <a:lnTo>
                    <a:pt x="849" y="203"/>
                  </a:lnTo>
                  <a:lnTo>
                    <a:pt x="849" y="224"/>
                  </a:lnTo>
                  <a:lnTo>
                    <a:pt x="841" y="232"/>
                  </a:lnTo>
                  <a:lnTo>
                    <a:pt x="832" y="250"/>
                  </a:lnTo>
                  <a:lnTo>
                    <a:pt x="819" y="249"/>
                  </a:lnTo>
                  <a:lnTo>
                    <a:pt x="828" y="260"/>
                  </a:lnTo>
                  <a:lnTo>
                    <a:pt x="802" y="271"/>
                  </a:lnTo>
                  <a:lnTo>
                    <a:pt x="789" y="267"/>
                  </a:lnTo>
                  <a:lnTo>
                    <a:pt x="792" y="271"/>
                  </a:lnTo>
                  <a:lnTo>
                    <a:pt x="794" y="288"/>
                  </a:lnTo>
                  <a:lnTo>
                    <a:pt x="830" y="294"/>
                  </a:lnTo>
                  <a:lnTo>
                    <a:pt x="834" y="292"/>
                  </a:lnTo>
                  <a:lnTo>
                    <a:pt x="836" y="277"/>
                  </a:lnTo>
                  <a:lnTo>
                    <a:pt x="856" y="264"/>
                  </a:lnTo>
                  <a:lnTo>
                    <a:pt x="866" y="243"/>
                  </a:lnTo>
                  <a:lnTo>
                    <a:pt x="879" y="226"/>
                  </a:lnTo>
                  <a:lnTo>
                    <a:pt x="881" y="211"/>
                  </a:lnTo>
                  <a:lnTo>
                    <a:pt x="871" y="190"/>
                  </a:lnTo>
                  <a:lnTo>
                    <a:pt x="877" y="173"/>
                  </a:lnTo>
                  <a:lnTo>
                    <a:pt x="915" y="162"/>
                  </a:lnTo>
                  <a:lnTo>
                    <a:pt x="918" y="175"/>
                  </a:lnTo>
                  <a:lnTo>
                    <a:pt x="928" y="186"/>
                  </a:lnTo>
                  <a:lnTo>
                    <a:pt x="926" y="196"/>
                  </a:lnTo>
                  <a:lnTo>
                    <a:pt x="930" y="202"/>
                  </a:lnTo>
                  <a:lnTo>
                    <a:pt x="926" y="224"/>
                  </a:lnTo>
                  <a:lnTo>
                    <a:pt x="935" y="234"/>
                  </a:lnTo>
                  <a:lnTo>
                    <a:pt x="956" y="232"/>
                  </a:lnTo>
                  <a:lnTo>
                    <a:pt x="932" y="222"/>
                  </a:lnTo>
                  <a:lnTo>
                    <a:pt x="933" y="203"/>
                  </a:lnTo>
                  <a:lnTo>
                    <a:pt x="943" y="196"/>
                  </a:lnTo>
                  <a:lnTo>
                    <a:pt x="933" y="168"/>
                  </a:lnTo>
                  <a:lnTo>
                    <a:pt x="905" y="149"/>
                  </a:lnTo>
                  <a:lnTo>
                    <a:pt x="886" y="156"/>
                  </a:lnTo>
                  <a:lnTo>
                    <a:pt x="862" y="149"/>
                  </a:lnTo>
                  <a:lnTo>
                    <a:pt x="866" y="136"/>
                  </a:lnTo>
                  <a:lnTo>
                    <a:pt x="858" y="115"/>
                  </a:lnTo>
                  <a:lnTo>
                    <a:pt x="871" y="70"/>
                  </a:lnTo>
                  <a:lnTo>
                    <a:pt x="849" y="21"/>
                  </a:lnTo>
                  <a:lnTo>
                    <a:pt x="854" y="2"/>
                  </a:lnTo>
                  <a:lnTo>
                    <a:pt x="858" y="0"/>
                  </a:lnTo>
                  <a:lnTo>
                    <a:pt x="890" y="0"/>
                  </a:lnTo>
                  <a:lnTo>
                    <a:pt x="894" y="15"/>
                  </a:lnTo>
                  <a:lnTo>
                    <a:pt x="894" y="25"/>
                  </a:lnTo>
                  <a:lnTo>
                    <a:pt x="888" y="27"/>
                  </a:lnTo>
                  <a:lnTo>
                    <a:pt x="892" y="32"/>
                  </a:lnTo>
                  <a:lnTo>
                    <a:pt x="948" y="55"/>
                  </a:lnTo>
                  <a:lnTo>
                    <a:pt x="939" y="30"/>
                  </a:lnTo>
                  <a:lnTo>
                    <a:pt x="932" y="36"/>
                  </a:lnTo>
                  <a:lnTo>
                    <a:pt x="909" y="19"/>
                  </a:lnTo>
                  <a:lnTo>
                    <a:pt x="903" y="0"/>
                  </a:lnTo>
                  <a:lnTo>
                    <a:pt x="913" y="0"/>
                  </a:lnTo>
                  <a:lnTo>
                    <a:pt x="918" y="11"/>
                  </a:lnTo>
                  <a:lnTo>
                    <a:pt x="926" y="10"/>
                  </a:lnTo>
                  <a:lnTo>
                    <a:pt x="935" y="0"/>
                  </a:lnTo>
                  <a:lnTo>
                    <a:pt x="999" y="0"/>
                  </a:lnTo>
                  <a:lnTo>
                    <a:pt x="1005" y="10"/>
                  </a:lnTo>
                  <a:lnTo>
                    <a:pt x="1039" y="13"/>
                  </a:lnTo>
                  <a:lnTo>
                    <a:pt x="1033" y="30"/>
                  </a:lnTo>
                  <a:lnTo>
                    <a:pt x="1020" y="42"/>
                  </a:lnTo>
                  <a:lnTo>
                    <a:pt x="1022" y="68"/>
                  </a:lnTo>
                  <a:lnTo>
                    <a:pt x="1020" y="92"/>
                  </a:lnTo>
                  <a:lnTo>
                    <a:pt x="1037" y="104"/>
                  </a:lnTo>
                  <a:lnTo>
                    <a:pt x="1035" y="92"/>
                  </a:lnTo>
                  <a:lnTo>
                    <a:pt x="1046" y="87"/>
                  </a:lnTo>
                  <a:lnTo>
                    <a:pt x="1046" y="72"/>
                  </a:lnTo>
                  <a:lnTo>
                    <a:pt x="1039" y="38"/>
                  </a:lnTo>
                  <a:lnTo>
                    <a:pt x="1044" y="17"/>
                  </a:lnTo>
                  <a:lnTo>
                    <a:pt x="1043" y="2"/>
                  </a:lnTo>
                  <a:lnTo>
                    <a:pt x="1039" y="0"/>
                  </a:lnTo>
                  <a:lnTo>
                    <a:pt x="1880" y="0"/>
                  </a:lnTo>
                  <a:lnTo>
                    <a:pt x="1882" y="15"/>
                  </a:lnTo>
                  <a:lnTo>
                    <a:pt x="1885" y="13"/>
                  </a:lnTo>
                  <a:lnTo>
                    <a:pt x="1900" y="49"/>
                  </a:lnTo>
                  <a:lnTo>
                    <a:pt x="1919" y="55"/>
                  </a:lnTo>
                  <a:lnTo>
                    <a:pt x="1927" y="68"/>
                  </a:lnTo>
                  <a:lnTo>
                    <a:pt x="1940" y="42"/>
                  </a:lnTo>
                  <a:lnTo>
                    <a:pt x="1940" y="21"/>
                  </a:lnTo>
                  <a:lnTo>
                    <a:pt x="1949" y="0"/>
                  </a:lnTo>
                  <a:lnTo>
                    <a:pt x="1957" y="0"/>
                  </a:lnTo>
                  <a:lnTo>
                    <a:pt x="1970" y="27"/>
                  </a:lnTo>
                  <a:lnTo>
                    <a:pt x="1991" y="32"/>
                  </a:lnTo>
                  <a:lnTo>
                    <a:pt x="1994" y="15"/>
                  </a:lnTo>
                  <a:lnTo>
                    <a:pt x="2006" y="15"/>
                  </a:lnTo>
                  <a:lnTo>
                    <a:pt x="2049" y="43"/>
                  </a:lnTo>
                  <a:lnTo>
                    <a:pt x="2077" y="21"/>
                  </a:lnTo>
                  <a:lnTo>
                    <a:pt x="2087" y="25"/>
                  </a:lnTo>
                  <a:lnTo>
                    <a:pt x="2081" y="8"/>
                  </a:lnTo>
                  <a:lnTo>
                    <a:pt x="2085" y="2"/>
                  </a:lnTo>
                  <a:lnTo>
                    <a:pt x="2085" y="0"/>
                  </a:lnTo>
                  <a:lnTo>
                    <a:pt x="2262" y="0"/>
                  </a:lnTo>
                  <a:lnTo>
                    <a:pt x="2254" y="11"/>
                  </a:lnTo>
                  <a:lnTo>
                    <a:pt x="2277" y="15"/>
                  </a:lnTo>
                  <a:lnTo>
                    <a:pt x="2286" y="28"/>
                  </a:lnTo>
                  <a:lnTo>
                    <a:pt x="2301" y="27"/>
                  </a:lnTo>
                  <a:lnTo>
                    <a:pt x="2316" y="42"/>
                  </a:lnTo>
                  <a:lnTo>
                    <a:pt x="2305" y="53"/>
                  </a:lnTo>
                  <a:lnTo>
                    <a:pt x="2320" y="62"/>
                  </a:lnTo>
                  <a:lnTo>
                    <a:pt x="2359" y="53"/>
                  </a:lnTo>
                  <a:lnTo>
                    <a:pt x="2436" y="55"/>
                  </a:lnTo>
                  <a:lnTo>
                    <a:pt x="2457" y="83"/>
                  </a:lnTo>
                  <a:lnTo>
                    <a:pt x="2457" y="94"/>
                  </a:lnTo>
                  <a:lnTo>
                    <a:pt x="2451" y="117"/>
                  </a:lnTo>
                  <a:lnTo>
                    <a:pt x="2480" y="130"/>
                  </a:lnTo>
                  <a:lnTo>
                    <a:pt x="2480" y="139"/>
                  </a:lnTo>
                  <a:lnTo>
                    <a:pt x="2502" y="123"/>
                  </a:lnTo>
                  <a:lnTo>
                    <a:pt x="2530" y="119"/>
                  </a:lnTo>
                  <a:lnTo>
                    <a:pt x="2549" y="130"/>
                  </a:lnTo>
                  <a:lnTo>
                    <a:pt x="2583" y="134"/>
                  </a:lnTo>
                  <a:lnTo>
                    <a:pt x="2600" y="119"/>
                  </a:lnTo>
                  <a:lnTo>
                    <a:pt x="2608" y="130"/>
                  </a:lnTo>
                  <a:lnTo>
                    <a:pt x="2610" y="149"/>
                  </a:lnTo>
                  <a:lnTo>
                    <a:pt x="2640" y="171"/>
                  </a:lnTo>
                  <a:lnTo>
                    <a:pt x="2660" y="154"/>
                  </a:lnTo>
                  <a:lnTo>
                    <a:pt x="2653" y="130"/>
                  </a:lnTo>
                  <a:lnTo>
                    <a:pt x="2643" y="128"/>
                  </a:lnTo>
                  <a:lnTo>
                    <a:pt x="2649" y="121"/>
                  </a:lnTo>
                  <a:lnTo>
                    <a:pt x="2649" y="106"/>
                  </a:lnTo>
                  <a:lnTo>
                    <a:pt x="2657" y="104"/>
                  </a:lnTo>
                  <a:lnTo>
                    <a:pt x="2702" y="115"/>
                  </a:lnTo>
                  <a:lnTo>
                    <a:pt x="2754" y="115"/>
                  </a:lnTo>
                  <a:lnTo>
                    <a:pt x="2798" y="138"/>
                  </a:lnTo>
                  <a:lnTo>
                    <a:pt x="2826" y="164"/>
                  </a:lnTo>
                  <a:lnTo>
                    <a:pt x="2830" y="166"/>
                  </a:lnTo>
                  <a:lnTo>
                    <a:pt x="2830" y="298"/>
                  </a:lnTo>
                  <a:lnTo>
                    <a:pt x="2828" y="298"/>
                  </a:lnTo>
                  <a:lnTo>
                    <a:pt x="2830" y="309"/>
                  </a:lnTo>
                  <a:lnTo>
                    <a:pt x="2830" y="309"/>
                  </a:lnTo>
                  <a:lnTo>
                    <a:pt x="2830" y="341"/>
                  </a:lnTo>
                  <a:lnTo>
                    <a:pt x="2826" y="345"/>
                  </a:lnTo>
                  <a:lnTo>
                    <a:pt x="2824" y="348"/>
                  </a:lnTo>
                  <a:lnTo>
                    <a:pt x="2799" y="367"/>
                  </a:lnTo>
                  <a:lnTo>
                    <a:pt x="2794" y="360"/>
                  </a:lnTo>
                  <a:lnTo>
                    <a:pt x="2779" y="360"/>
                  </a:lnTo>
                  <a:lnTo>
                    <a:pt x="2781" y="375"/>
                  </a:lnTo>
                  <a:lnTo>
                    <a:pt x="2792" y="382"/>
                  </a:lnTo>
                  <a:lnTo>
                    <a:pt x="2796" y="377"/>
                  </a:lnTo>
                  <a:lnTo>
                    <a:pt x="2799" y="388"/>
                  </a:lnTo>
                  <a:lnTo>
                    <a:pt x="2796" y="392"/>
                  </a:lnTo>
                  <a:lnTo>
                    <a:pt x="2803" y="394"/>
                  </a:lnTo>
                  <a:lnTo>
                    <a:pt x="2805" y="412"/>
                  </a:lnTo>
                  <a:lnTo>
                    <a:pt x="2816" y="431"/>
                  </a:lnTo>
                  <a:lnTo>
                    <a:pt x="2809" y="431"/>
                  </a:lnTo>
                  <a:lnTo>
                    <a:pt x="2818" y="444"/>
                  </a:lnTo>
                  <a:lnTo>
                    <a:pt x="2809" y="459"/>
                  </a:lnTo>
                  <a:lnTo>
                    <a:pt x="2783" y="446"/>
                  </a:lnTo>
                  <a:lnTo>
                    <a:pt x="2779" y="450"/>
                  </a:lnTo>
                  <a:lnTo>
                    <a:pt x="2771" y="439"/>
                  </a:lnTo>
                  <a:lnTo>
                    <a:pt x="2775" y="452"/>
                  </a:lnTo>
                  <a:lnTo>
                    <a:pt x="2736" y="467"/>
                  </a:lnTo>
                  <a:lnTo>
                    <a:pt x="2734" y="474"/>
                  </a:lnTo>
                  <a:lnTo>
                    <a:pt x="2713" y="488"/>
                  </a:lnTo>
                  <a:lnTo>
                    <a:pt x="2705" y="484"/>
                  </a:lnTo>
                  <a:lnTo>
                    <a:pt x="2700" y="497"/>
                  </a:lnTo>
                  <a:lnTo>
                    <a:pt x="2685" y="505"/>
                  </a:lnTo>
                  <a:lnTo>
                    <a:pt x="2687" y="510"/>
                  </a:lnTo>
                  <a:lnTo>
                    <a:pt x="2679" y="508"/>
                  </a:lnTo>
                  <a:lnTo>
                    <a:pt x="2681" y="516"/>
                  </a:lnTo>
                  <a:lnTo>
                    <a:pt x="2651" y="533"/>
                  </a:lnTo>
                  <a:lnTo>
                    <a:pt x="2647" y="552"/>
                  </a:lnTo>
                  <a:lnTo>
                    <a:pt x="2630" y="531"/>
                  </a:lnTo>
                  <a:lnTo>
                    <a:pt x="2608" y="525"/>
                  </a:lnTo>
                  <a:lnTo>
                    <a:pt x="2585" y="533"/>
                  </a:lnTo>
                  <a:lnTo>
                    <a:pt x="2572" y="555"/>
                  </a:lnTo>
                  <a:lnTo>
                    <a:pt x="2572" y="533"/>
                  </a:lnTo>
                  <a:lnTo>
                    <a:pt x="2570" y="531"/>
                  </a:lnTo>
                  <a:lnTo>
                    <a:pt x="2553" y="542"/>
                  </a:lnTo>
                  <a:lnTo>
                    <a:pt x="2549" y="555"/>
                  </a:lnTo>
                  <a:lnTo>
                    <a:pt x="2540" y="548"/>
                  </a:lnTo>
                  <a:lnTo>
                    <a:pt x="2534" y="555"/>
                  </a:lnTo>
                  <a:lnTo>
                    <a:pt x="2530" y="550"/>
                  </a:lnTo>
                  <a:lnTo>
                    <a:pt x="2521" y="555"/>
                  </a:lnTo>
                  <a:lnTo>
                    <a:pt x="2515" y="584"/>
                  </a:lnTo>
                  <a:lnTo>
                    <a:pt x="2512" y="584"/>
                  </a:lnTo>
                  <a:lnTo>
                    <a:pt x="2495" y="614"/>
                  </a:lnTo>
                  <a:lnTo>
                    <a:pt x="2495" y="625"/>
                  </a:lnTo>
                  <a:lnTo>
                    <a:pt x="2499" y="631"/>
                  </a:lnTo>
                  <a:lnTo>
                    <a:pt x="2506" y="623"/>
                  </a:lnTo>
                  <a:lnTo>
                    <a:pt x="2515" y="629"/>
                  </a:lnTo>
                  <a:lnTo>
                    <a:pt x="2508" y="649"/>
                  </a:lnTo>
                  <a:lnTo>
                    <a:pt x="2508" y="665"/>
                  </a:lnTo>
                  <a:lnTo>
                    <a:pt x="2515" y="668"/>
                  </a:lnTo>
                  <a:lnTo>
                    <a:pt x="2517" y="681"/>
                  </a:lnTo>
                  <a:lnTo>
                    <a:pt x="2512" y="691"/>
                  </a:lnTo>
                  <a:lnTo>
                    <a:pt x="2506" y="681"/>
                  </a:lnTo>
                  <a:lnTo>
                    <a:pt x="2512" y="672"/>
                  </a:lnTo>
                  <a:lnTo>
                    <a:pt x="2499" y="678"/>
                  </a:lnTo>
                  <a:lnTo>
                    <a:pt x="2502" y="683"/>
                  </a:lnTo>
                  <a:lnTo>
                    <a:pt x="2493" y="691"/>
                  </a:lnTo>
                  <a:lnTo>
                    <a:pt x="2487" y="706"/>
                  </a:lnTo>
                  <a:lnTo>
                    <a:pt x="2495" y="730"/>
                  </a:lnTo>
                  <a:lnTo>
                    <a:pt x="2485" y="738"/>
                  </a:lnTo>
                  <a:lnTo>
                    <a:pt x="2474" y="736"/>
                  </a:lnTo>
                  <a:lnTo>
                    <a:pt x="2455" y="753"/>
                  </a:lnTo>
                  <a:lnTo>
                    <a:pt x="2457" y="781"/>
                  </a:lnTo>
                  <a:lnTo>
                    <a:pt x="2451" y="777"/>
                  </a:lnTo>
                  <a:lnTo>
                    <a:pt x="2431" y="787"/>
                  </a:lnTo>
                  <a:lnTo>
                    <a:pt x="2425" y="819"/>
                  </a:lnTo>
                  <a:lnTo>
                    <a:pt x="2399" y="847"/>
                  </a:lnTo>
                  <a:lnTo>
                    <a:pt x="2376" y="734"/>
                  </a:lnTo>
                  <a:lnTo>
                    <a:pt x="2376" y="708"/>
                  </a:lnTo>
                  <a:lnTo>
                    <a:pt x="2382" y="666"/>
                  </a:lnTo>
                  <a:lnTo>
                    <a:pt x="2399" y="653"/>
                  </a:lnTo>
                  <a:lnTo>
                    <a:pt x="2403" y="638"/>
                  </a:lnTo>
                  <a:lnTo>
                    <a:pt x="2399" y="627"/>
                  </a:lnTo>
                  <a:lnTo>
                    <a:pt x="2410" y="629"/>
                  </a:lnTo>
                  <a:lnTo>
                    <a:pt x="2427" y="617"/>
                  </a:lnTo>
                  <a:lnTo>
                    <a:pt x="2467" y="567"/>
                  </a:lnTo>
                  <a:lnTo>
                    <a:pt x="2491" y="542"/>
                  </a:lnTo>
                  <a:lnTo>
                    <a:pt x="2493" y="533"/>
                  </a:lnTo>
                  <a:lnTo>
                    <a:pt x="2525" y="516"/>
                  </a:lnTo>
                  <a:lnTo>
                    <a:pt x="2523" y="508"/>
                  </a:lnTo>
                  <a:lnTo>
                    <a:pt x="2527" y="503"/>
                  </a:lnTo>
                  <a:lnTo>
                    <a:pt x="2527" y="491"/>
                  </a:lnTo>
                  <a:lnTo>
                    <a:pt x="2530" y="486"/>
                  </a:lnTo>
                  <a:lnTo>
                    <a:pt x="2534" y="465"/>
                  </a:lnTo>
                  <a:lnTo>
                    <a:pt x="2547" y="457"/>
                  </a:lnTo>
                  <a:lnTo>
                    <a:pt x="2549" y="454"/>
                  </a:lnTo>
                  <a:lnTo>
                    <a:pt x="2538" y="446"/>
                  </a:lnTo>
                  <a:lnTo>
                    <a:pt x="2523" y="452"/>
                  </a:lnTo>
                  <a:lnTo>
                    <a:pt x="2514" y="469"/>
                  </a:lnTo>
                  <a:lnTo>
                    <a:pt x="2512" y="482"/>
                  </a:lnTo>
                  <a:lnTo>
                    <a:pt x="2517" y="486"/>
                  </a:lnTo>
                  <a:lnTo>
                    <a:pt x="2514" y="491"/>
                  </a:lnTo>
                  <a:lnTo>
                    <a:pt x="2510" y="486"/>
                  </a:lnTo>
                  <a:lnTo>
                    <a:pt x="2502" y="488"/>
                  </a:lnTo>
                  <a:lnTo>
                    <a:pt x="2461" y="527"/>
                  </a:lnTo>
                  <a:lnTo>
                    <a:pt x="2465" y="512"/>
                  </a:lnTo>
                  <a:lnTo>
                    <a:pt x="2455" y="514"/>
                  </a:lnTo>
                  <a:lnTo>
                    <a:pt x="2457" y="506"/>
                  </a:lnTo>
                  <a:lnTo>
                    <a:pt x="2455" y="501"/>
                  </a:lnTo>
                  <a:lnTo>
                    <a:pt x="2461" y="491"/>
                  </a:lnTo>
                  <a:lnTo>
                    <a:pt x="2465" y="476"/>
                  </a:lnTo>
                  <a:lnTo>
                    <a:pt x="2455" y="486"/>
                  </a:lnTo>
                  <a:lnTo>
                    <a:pt x="2438" y="476"/>
                  </a:lnTo>
                  <a:lnTo>
                    <a:pt x="2406" y="486"/>
                  </a:lnTo>
                  <a:lnTo>
                    <a:pt x="2382" y="521"/>
                  </a:lnTo>
                  <a:lnTo>
                    <a:pt x="2361" y="538"/>
                  </a:lnTo>
                  <a:lnTo>
                    <a:pt x="2354" y="555"/>
                  </a:lnTo>
                  <a:lnTo>
                    <a:pt x="2350" y="555"/>
                  </a:lnTo>
                  <a:lnTo>
                    <a:pt x="2352" y="565"/>
                  </a:lnTo>
                  <a:lnTo>
                    <a:pt x="2350" y="569"/>
                  </a:lnTo>
                  <a:lnTo>
                    <a:pt x="2367" y="574"/>
                  </a:lnTo>
                  <a:lnTo>
                    <a:pt x="2367" y="580"/>
                  </a:lnTo>
                  <a:lnTo>
                    <a:pt x="2363" y="582"/>
                  </a:lnTo>
                  <a:lnTo>
                    <a:pt x="2339" y="578"/>
                  </a:lnTo>
                  <a:lnTo>
                    <a:pt x="2325" y="589"/>
                  </a:lnTo>
                  <a:lnTo>
                    <a:pt x="2320" y="585"/>
                  </a:lnTo>
                  <a:lnTo>
                    <a:pt x="2297" y="591"/>
                  </a:lnTo>
                  <a:lnTo>
                    <a:pt x="2293" y="584"/>
                  </a:lnTo>
                  <a:lnTo>
                    <a:pt x="2312" y="576"/>
                  </a:lnTo>
                  <a:lnTo>
                    <a:pt x="2297" y="565"/>
                  </a:lnTo>
                  <a:lnTo>
                    <a:pt x="2288" y="570"/>
                  </a:lnTo>
                  <a:lnTo>
                    <a:pt x="2258" y="559"/>
                  </a:lnTo>
                  <a:lnTo>
                    <a:pt x="2254" y="561"/>
                  </a:lnTo>
                  <a:lnTo>
                    <a:pt x="2256" y="569"/>
                  </a:lnTo>
                  <a:lnTo>
                    <a:pt x="2248" y="570"/>
                  </a:lnTo>
                  <a:lnTo>
                    <a:pt x="2250" y="578"/>
                  </a:lnTo>
                  <a:lnTo>
                    <a:pt x="2246" y="578"/>
                  </a:lnTo>
                  <a:lnTo>
                    <a:pt x="2241" y="572"/>
                  </a:lnTo>
                  <a:lnTo>
                    <a:pt x="2226" y="578"/>
                  </a:lnTo>
                  <a:lnTo>
                    <a:pt x="2207" y="570"/>
                  </a:lnTo>
                  <a:lnTo>
                    <a:pt x="2199" y="580"/>
                  </a:lnTo>
                  <a:lnTo>
                    <a:pt x="2190" y="570"/>
                  </a:lnTo>
                  <a:lnTo>
                    <a:pt x="2147" y="574"/>
                  </a:lnTo>
                  <a:lnTo>
                    <a:pt x="2130" y="584"/>
                  </a:lnTo>
                  <a:lnTo>
                    <a:pt x="2103" y="612"/>
                  </a:lnTo>
                  <a:lnTo>
                    <a:pt x="2094" y="629"/>
                  </a:lnTo>
                  <a:lnTo>
                    <a:pt x="2073" y="646"/>
                  </a:lnTo>
                  <a:lnTo>
                    <a:pt x="2045" y="683"/>
                  </a:lnTo>
                  <a:lnTo>
                    <a:pt x="2000" y="725"/>
                  </a:lnTo>
                  <a:lnTo>
                    <a:pt x="2000" y="730"/>
                  </a:lnTo>
                  <a:lnTo>
                    <a:pt x="2009" y="736"/>
                  </a:lnTo>
                  <a:lnTo>
                    <a:pt x="2028" y="734"/>
                  </a:lnTo>
                  <a:lnTo>
                    <a:pt x="2028" y="762"/>
                  </a:lnTo>
                  <a:lnTo>
                    <a:pt x="2036" y="757"/>
                  </a:lnTo>
                  <a:lnTo>
                    <a:pt x="2036" y="747"/>
                  </a:lnTo>
                  <a:lnTo>
                    <a:pt x="2043" y="744"/>
                  </a:lnTo>
                  <a:lnTo>
                    <a:pt x="2038" y="751"/>
                  </a:lnTo>
                  <a:lnTo>
                    <a:pt x="2043" y="759"/>
                  </a:lnTo>
                  <a:lnTo>
                    <a:pt x="2038" y="768"/>
                  </a:lnTo>
                  <a:lnTo>
                    <a:pt x="2053" y="764"/>
                  </a:lnTo>
                  <a:lnTo>
                    <a:pt x="2058" y="760"/>
                  </a:lnTo>
                  <a:lnTo>
                    <a:pt x="2056" y="768"/>
                  </a:lnTo>
                  <a:lnTo>
                    <a:pt x="2064" y="760"/>
                  </a:lnTo>
                  <a:lnTo>
                    <a:pt x="2064" y="744"/>
                  </a:lnTo>
                  <a:lnTo>
                    <a:pt x="2085" y="745"/>
                  </a:lnTo>
                  <a:lnTo>
                    <a:pt x="2094" y="762"/>
                  </a:lnTo>
                  <a:lnTo>
                    <a:pt x="2113" y="776"/>
                  </a:lnTo>
                  <a:lnTo>
                    <a:pt x="2109" y="787"/>
                  </a:lnTo>
                  <a:lnTo>
                    <a:pt x="2111" y="796"/>
                  </a:lnTo>
                  <a:lnTo>
                    <a:pt x="2109" y="802"/>
                  </a:lnTo>
                  <a:lnTo>
                    <a:pt x="2115" y="809"/>
                  </a:lnTo>
                  <a:lnTo>
                    <a:pt x="2103" y="832"/>
                  </a:lnTo>
                  <a:lnTo>
                    <a:pt x="2096" y="853"/>
                  </a:lnTo>
                  <a:lnTo>
                    <a:pt x="2100" y="872"/>
                  </a:lnTo>
                  <a:lnTo>
                    <a:pt x="2094" y="917"/>
                  </a:lnTo>
                  <a:lnTo>
                    <a:pt x="2077" y="936"/>
                  </a:lnTo>
                  <a:lnTo>
                    <a:pt x="2062" y="958"/>
                  </a:lnTo>
                  <a:lnTo>
                    <a:pt x="2053" y="979"/>
                  </a:lnTo>
                  <a:lnTo>
                    <a:pt x="1996" y="1050"/>
                  </a:lnTo>
                  <a:lnTo>
                    <a:pt x="1977" y="1065"/>
                  </a:lnTo>
                  <a:lnTo>
                    <a:pt x="1962" y="1069"/>
                  </a:lnTo>
                  <a:lnTo>
                    <a:pt x="1945" y="1065"/>
                  </a:lnTo>
                  <a:lnTo>
                    <a:pt x="1945" y="1054"/>
                  </a:lnTo>
                  <a:lnTo>
                    <a:pt x="1940" y="1058"/>
                  </a:lnTo>
                  <a:lnTo>
                    <a:pt x="1936" y="1050"/>
                  </a:lnTo>
                  <a:lnTo>
                    <a:pt x="1925" y="1071"/>
                  </a:lnTo>
                  <a:lnTo>
                    <a:pt x="1915" y="1071"/>
                  </a:lnTo>
                  <a:lnTo>
                    <a:pt x="1917" y="1075"/>
                  </a:lnTo>
                  <a:lnTo>
                    <a:pt x="1915" y="1077"/>
                  </a:lnTo>
                  <a:lnTo>
                    <a:pt x="1913" y="1071"/>
                  </a:lnTo>
                  <a:lnTo>
                    <a:pt x="1913" y="1065"/>
                  </a:lnTo>
                  <a:lnTo>
                    <a:pt x="1925" y="1052"/>
                  </a:lnTo>
                  <a:lnTo>
                    <a:pt x="1925" y="1031"/>
                  </a:lnTo>
                  <a:lnTo>
                    <a:pt x="1921" y="1018"/>
                  </a:lnTo>
                  <a:lnTo>
                    <a:pt x="1936" y="1003"/>
                  </a:lnTo>
                  <a:lnTo>
                    <a:pt x="1955" y="1011"/>
                  </a:lnTo>
                  <a:lnTo>
                    <a:pt x="1961" y="1007"/>
                  </a:lnTo>
                  <a:lnTo>
                    <a:pt x="1972" y="981"/>
                  </a:lnTo>
                  <a:lnTo>
                    <a:pt x="1981" y="949"/>
                  </a:lnTo>
                  <a:lnTo>
                    <a:pt x="1991" y="941"/>
                  </a:lnTo>
                  <a:lnTo>
                    <a:pt x="1989" y="922"/>
                  </a:lnTo>
                  <a:lnTo>
                    <a:pt x="1991" y="917"/>
                  </a:lnTo>
                  <a:lnTo>
                    <a:pt x="1940" y="937"/>
                  </a:lnTo>
                  <a:lnTo>
                    <a:pt x="1923" y="937"/>
                  </a:lnTo>
                  <a:lnTo>
                    <a:pt x="1917" y="928"/>
                  </a:lnTo>
                  <a:lnTo>
                    <a:pt x="1917" y="917"/>
                  </a:lnTo>
                  <a:lnTo>
                    <a:pt x="1912" y="904"/>
                  </a:lnTo>
                  <a:lnTo>
                    <a:pt x="1887" y="888"/>
                  </a:lnTo>
                  <a:lnTo>
                    <a:pt x="1857" y="883"/>
                  </a:lnTo>
                  <a:lnTo>
                    <a:pt x="1850" y="847"/>
                  </a:lnTo>
                  <a:lnTo>
                    <a:pt x="1838" y="823"/>
                  </a:lnTo>
                  <a:lnTo>
                    <a:pt x="1836" y="806"/>
                  </a:lnTo>
                  <a:lnTo>
                    <a:pt x="1821" y="787"/>
                  </a:lnTo>
                  <a:lnTo>
                    <a:pt x="1799" y="781"/>
                  </a:lnTo>
                  <a:lnTo>
                    <a:pt x="1784" y="772"/>
                  </a:lnTo>
                  <a:lnTo>
                    <a:pt x="1733" y="779"/>
                  </a:lnTo>
                  <a:lnTo>
                    <a:pt x="1718" y="794"/>
                  </a:lnTo>
                  <a:lnTo>
                    <a:pt x="1716" y="800"/>
                  </a:lnTo>
                  <a:lnTo>
                    <a:pt x="1729" y="800"/>
                  </a:lnTo>
                  <a:lnTo>
                    <a:pt x="1731" y="815"/>
                  </a:lnTo>
                  <a:lnTo>
                    <a:pt x="1716" y="828"/>
                  </a:lnTo>
                  <a:lnTo>
                    <a:pt x="1705" y="860"/>
                  </a:lnTo>
                  <a:lnTo>
                    <a:pt x="1703" y="870"/>
                  </a:lnTo>
                  <a:lnTo>
                    <a:pt x="1676" y="885"/>
                  </a:lnTo>
                  <a:lnTo>
                    <a:pt x="1650" y="873"/>
                  </a:lnTo>
                  <a:lnTo>
                    <a:pt x="1637" y="875"/>
                  </a:lnTo>
                  <a:lnTo>
                    <a:pt x="1616" y="866"/>
                  </a:lnTo>
                  <a:lnTo>
                    <a:pt x="1586" y="885"/>
                  </a:lnTo>
                  <a:lnTo>
                    <a:pt x="1549" y="896"/>
                  </a:lnTo>
                  <a:lnTo>
                    <a:pt x="1534" y="894"/>
                  </a:lnTo>
                  <a:lnTo>
                    <a:pt x="1509" y="888"/>
                  </a:lnTo>
                  <a:lnTo>
                    <a:pt x="1494" y="877"/>
                  </a:lnTo>
                  <a:lnTo>
                    <a:pt x="1451" y="856"/>
                  </a:lnTo>
                  <a:lnTo>
                    <a:pt x="1439" y="853"/>
                  </a:lnTo>
                  <a:lnTo>
                    <a:pt x="1413" y="866"/>
                  </a:lnTo>
                  <a:lnTo>
                    <a:pt x="1402" y="862"/>
                  </a:lnTo>
                  <a:lnTo>
                    <a:pt x="1387" y="851"/>
                  </a:lnTo>
                  <a:lnTo>
                    <a:pt x="1383" y="828"/>
                  </a:lnTo>
                  <a:lnTo>
                    <a:pt x="1332" y="80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7" name=""/>
            <p:cNvSpPr/>
            <p:nvPr/>
          </p:nvSpPr>
          <p:spPr>
            <a:xfrm>
              <a:off x="8797680" y="88920"/>
              <a:ext cx="9360" cy="3240"/>
            </a:xfrm>
            <a:custGeom>
              <a:avLst/>
              <a:gdLst/>
              <a:ahLst/>
              <a:rect l="l" t="t" r="r" b="b"/>
              <a:pathLst>
                <a:path w="6" h="2">
                  <a:moveTo>
                    <a:pt x="6" y="0"/>
                  </a:moveTo>
                  <a:lnTo>
                    <a:pt x="6" y="2"/>
                  </a:ln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560" bIns="-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8" name=""/>
            <p:cNvSpPr/>
            <p:nvPr/>
          </p:nvSpPr>
          <p:spPr>
            <a:xfrm>
              <a:off x="5158440" y="88920"/>
              <a:ext cx="4542480" cy="1767240"/>
            </a:xfrm>
            <a:custGeom>
              <a:avLst/>
              <a:gdLst/>
              <a:ahLst/>
              <a:rect l="l" t="t" r="r" b="b"/>
              <a:pathLst>
                <a:path w="2830" h="1101">
                  <a:moveTo>
                    <a:pt x="1332" y="809"/>
                  </a:moveTo>
                  <a:lnTo>
                    <a:pt x="1308" y="830"/>
                  </a:lnTo>
                  <a:lnTo>
                    <a:pt x="1312" y="853"/>
                  </a:lnTo>
                  <a:lnTo>
                    <a:pt x="1308" y="858"/>
                  </a:lnTo>
                  <a:lnTo>
                    <a:pt x="1310" y="870"/>
                  </a:lnTo>
                  <a:lnTo>
                    <a:pt x="1306" y="872"/>
                  </a:lnTo>
                  <a:lnTo>
                    <a:pt x="1253" y="872"/>
                  </a:lnTo>
                  <a:lnTo>
                    <a:pt x="1242" y="860"/>
                  </a:lnTo>
                  <a:lnTo>
                    <a:pt x="1197" y="855"/>
                  </a:lnTo>
                  <a:lnTo>
                    <a:pt x="1174" y="862"/>
                  </a:lnTo>
                  <a:lnTo>
                    <a:pt x="1131" y="888"/>
                  </a:lnTo>
                  <a:lnTo>
                    <a:pt x="1122" y="902"/>
                  </a:lnTo>
                  <a:lnTo>
                    <a:pt x="1114" y="907"/>
                  </a:lnTo>
                  <a:lnTo>
                    <a:pt x="1107" y="904"/>
                  </a:lnTo>
                  <a:lnTo>
                    <a:pt x="1112" y="896"/>
                  </a:lnTo>
                  <a:lnTo>
                    <a:pt x="1103" y="879"/>
                  </a:lnTo>
                  <a:lnTo>
                    <a:pt x="1097" y="881"/>
                  </a:lnTo>
                  <a:lnTo>
                    <a:pt x="1095" y="887"/>
                  </a:lnTo>
                  <a:lnTo>
                    <a:pt x="1076" y="881"/>
                  </a:lnTo>
                  <a:lnTo>
                    <a:pt x="1069" y="873"/>
                  </a:lnTo>
                  <a:lnTo>
                    <a:pt x="1069" y="868"/>
                  </a:lnTo>
                  <a:lnTo>
                    <a:pt x="1059" y="864"/>
                  </a:lnTo>
                  <a:lnTo>
                    <a:pt x="1058" y="853"/>
                  </a:lnTo>
                  <a:lnTo>
                    <a:pt x="1044" y="843"/>
                  </a:lnTo>
                  <a:lnTo>
                    <a:pt x="1039" y="841"/>
                  </a:lnTo>
                  <a:lnTo>
                    <a:pt x="1035" y="845"/>
                  </a:lnTo>
                  <a:lnTo>
                    <a:pt x="1031" y="845"/>
                  </a:lnTo>
                  <a:lnTo>
                    <a:pt x="1027" y="851"/>
                  </a:lnTo>
                  <a:lnTo>
                    <a:pt x="1005" y="851"/>
                  </a:lnTo>
                  <a:lnTo>
                    <a:pt x="1001" y="843"/>
                  </a:lnTo>
                  <a:lnTo>
                    <a:pt x="1001" y="840"/>
                  </a:lnTo>
                  <a:lnTo>
                    <a:pt x="994" y="834"/>
                  </a:lnTo>
                  <a:lnTo>
                    <a:pt x="990" y="836"/>
                  </a:lnTo>
                  <a:lnTo>
                    <a:pt x="986" y="845"/>
                  </a:lnTo>
                  <a:lnTo>
                    <a:pt x="980" y="849"/>
                  </a:lnTo>
                  <a:lnTo>
                    <a:pt x="941" y="776"/>
                  </a:lnTo>
                  <a:lnTo>
                    <a:pt x="915" y="753"/>
                  </a:lnTo>
                  <a:lnTo>
                    <a:pt x="915" y="747"/>
                  </a:lnTo>
                  <a:lnTo>
                    <a:pt x="922" y="744"/>
                  </a:lnTo>
                  <a:lnTo>
                    <a:pt x="920" y="740"/>
                  </a:lnTo>
                  <a:lnTo>
                    <a:pt x="905" y="745"/>
                  </a:lnTo>
                  <a:lnTo>
                    <a:pt x="898" y="747"/>
                  </a:lnTo>
                  <a:lnTo>
                    <a:pt x="890" y="757"/>
                  </a:lnTo>
                  <a:lnTo>
                    <a:pt x="877" y="762"/>
                  </a:lnTo>
                  <a:lnTo>
                    <a:pt x="877" y="766"/>
                  </a:lnTo>
                  <a:lnTo>
                    <a:pt x="868" y="764"/>
                  </a:lnTo>
                  <a:lnTo>
                    <a:pt x="858" y="768"/>
                  </a:lnTo>
                  <a:lnTo>
                    <a:pt x="856" y="764"/>
                  </a:lnTo>
                  <a:lnTo>
                    <a:pt x="858" y="759"/>
                  </a:lnTo>
                  <a:lnTo>
                    <a:pt x="864" y="757"/>
                  </a:lnTo>
                  <a:lnTo>
                    <a:pt x="862" y="751"/>
                  </a:lnTo>
                  <a:lnTo>
                    <a:pt x="856" y="755"/>
                  </a:lnTo>
                  <a:lnTo>
                    <a:pt x="843" y="749"/>
                  </a:lnTo>
                  <a:lnTo>
                    <a:pt x="841" y="749"/>
                  </a:lnTo>
                  <a:lnTo>
                    <a:pt x="843" y="753"/>
                  </a:lnTo>
                  <a:lnTo>
                    <a:pt x="839" y="753"/>
                  </a:lnTo>
                  <a:lnTo>
                    <a:pt x="839" y="747"/>
                  </a:lnTo>
                  <a:lnTo>
                    <a:pt x="836" y="742"/>
                  </a:lnTo>
                  <a:lnTo>
                    <a:pt x="834" y="740"/>
                  </a:lnTo>
                  <a:lnTo>
                    <a:pt x="832" y="745"/>
                  </a:lnTo>
                  <a:lnTo>
                    <a:pt x="817" y="747"/>
                  </a:lnTo>
                  <a:lnTo>
                    <a:pt x="813" y="744"/>
                  </a:lnTo>
                  <a:lnTo>
                    <a:pt x="817" y="738"/>
                  </a:lnTo>
                  <a:lnTo>
                    <a:pt x="819" y="730"/>
                  </a:lnTo>
                  <a:lnTo>
                    <a:pt x="813" y="727"/>
                  </a:lnTo>
                  <a:lnTo>
                    <a:pt x="811" y="713"/>
                  </a:lnTo>
                  <a:lnTo>
                    <a:pt x="807" y="712"/>
                  </a:lnTo>
                  <a:lnTo>
                    <a:pt x="798" y="715"/>
                  </a:lnTo>
                  <a:lnTo>
                    <a:pt x="789" y="710"/>
                  </a:lnTo>
                  <a:lnTo>
                    <a:pt x="775" y="708"/>
                  </a:lnTo>
                  <a:lnTo>
                    <a:pt x="768" y="713"/>
                  </a:lnTo>
                  <a:lnTo>
                    <a:pt x="762" y="713"/>
                  </a:lnTo>
                  <a:lnTo>
                    <a:pt x="760" y="721"/>
                  </a:lnTo>
                  <a:lnTo>
                    <a:pt x="721" y="730"/>
                  </a:lnTo>
                  <a:lnTo>
                    <a:pt x="706" y="734"/>
                  </a:lnTo>
                  <a:lnTo>
                    <a:pt x="704" y="742"/>
                  </a:lnTo>
                  <a:lnTo>
                    <a:pt x="693" y="742"/>
                  </a:lnTo>
                  <a:lnTo>
                    <a:pt x="685" y="744"/>
                  </a:lnTo>
                  <a:lnTo>
                    <a:pt x="685" y="747"/>
                  </a:lnTo>
                  <a:lnTo>
                    <a:pt x="678" y="744"/>
                  </a:lnTo>
                  <a:lnTo>
                    <a:pt x="668" y="751"/>
                  </a:lnTo>
                  <a:lnTo>
                    <a:pt x="659" y="751"/>
                  </a:lnTo>
                  <a:lnTo>
                    <a:pt x="657" y="755"/>
                  </a:lnTo>
                  <a:lnTo>
                    <a:pt x="655" y="753"/>
                  </a:lnTo>
                  <a:lnTo>
                    <a:pt x="638" y="753"/>
                  </a:lnTo>
                  <a:lnTo>
                    <a:pt x="636" y="751"/>
                  </a:lnTo>
                  <a:lnTo>
                    <a:pt x="629" y="753"/>
                  </a:lnTo>
                  <a:lnTo>
                    <a:pt x="632" y="757"/>
                  </a:lnTo>
                  <a:lnTo>
                    <a:pt x="629" y="764"/>
                  </a:lnTo>
                  <a:lnTo>
                    <a:pt x="636" y="764"/>
                  </a:lnTo>
                  <a:lnTo>
                    <a:pt x="638" y="766"/>
                  </a:lnTo>
                  <a:lnTo>
                    <a:pt x="632" y="768"/>
                  </a:lnTo>
                  <a:lnTo>
                    <a:pt x="632" y="774"/>
                  </a:lnTo>
                  <a:lnTo>
                    <a:pt x="644" y="776"/>
                  </a:lnTo>
                  <a:lnTo>
                    <a:pt x="649" y="781"/>
                  </a:lnTo>
                  <a:lnTo>
                    <a:pt x="646" y="783"/>
                  </a:lnTo>
                  <a:lnTo>
                    <a:pt x="631" y="783"/>
                  </a:lnTo>
                  <a:lnTo>
                    <a:pt x="623" y="791"/>
                  </a:lnTo>
                  <a:lnTo>
                    <a:pt x="629" y="798"/>
                  </a:lnTo>
                  <a:lnTo>
                    <a:pt x="627" y="804"/>
                  </a:lnTo>
                  <a:lnTo>
                    <a:pt x="610" y="813"/>
                  </a:lnTo>
                  <a:lnTo>
                    <a:pt x="610" y="815"/>
                  </a:lnTo>
                  <a:lnTo>
                    <a:pt x="616" y="817"/>
                  </a:lnTo>
                  <a:lnTo>
                    <a:pt x="617" y="823"/>
                  </a:lnTo>
                  <a:lnTo>
                    <a:pt x="625" y="824"/>
                  </a:lnTo>
                  <a:lnTo>
                    <a:pt x="629" y="828"/>
                  </a:lnTo>
                  <a:lnTo>
                    <a:pt x="640" y="832"/>
                  </a:lnTo>
                  <a:lnTo>
                    <a:pt x="636" y="849"/>
                  </a:lnTo>
                  <a:lnTo>
                    <a:pt x="621" y="853"/>
                  </a:lnTo>
                  <a:lnTo>
                    <a:pt x="612" y="847"/>
                  </a:lnTo>
                  <a:lnTo>
                    <a:pt x="606" y="856"/>
                  </a:lnTo>
                  <a:lnTo>
                    <a:pt x="600" y="856"/>
                  </a:lnTo>
                  <a:lnTo>
                    <a:pt x="599" y="853"/>
                  </a:lnTo>
                  <a:lnTo>
                    <a:pt x="599" y="853"/>
                  </a:lnTo>
                  <a:lnTo>
                    <a:pt x="587" y="853"/>
                  </a:lnTo>
                  <a:lnTo>
                    <a:pt x="582" y="840"/>
                  </a:lnTo>
                  <a:lnTo>
                    <a:pt x="578" y="840"/>
                  </a:lnTo>
                  <a:lnTo>
                    <a:pt x="570" y="840"/>
                  </a:lnTo>
                  <a:lnTo>
                    <a:pt x="563" y="845"/>
                  </a:lnTo>
                  <a:lnTo>
                    <a:pt x="557" y="840"/>
                  </a:lnTo>
                  <a:lnTo>
                    <a:pt x="550" y="841"/>
                  </a:lnTo>
                  <a:lnTo>
                    <a:pt x="550" y="843"/>
                  </a:lnTo>
                  <a:lnTo>
                    <a:pt x="544" y="843"/>
                  </a:lnTo>
                  <a:lnTo>
                    <a:pt x="531" y="855"/>
                  </a:lnTo>
                  <a:lnTo>
                    <a:pt x="520" y="849"/>
                  </a:lnTo>
                  <a:lnTo>
                    <a:pt x="514" y="841"/>
                  </a:lnTo>
                  <a:lnTo>
                    <a:pt x="512" y="841"/>
                  </a:lnTo>
                  <a:lnTo>
                    <a:pt x="512" y="855"/>
                  </a:lnTo>
                  <a:lnTo>
                    <a:pt x="508" y="855"/>
                  </a:lnTo>
                  <a:lnTo>
                    <a:pt x="506" y="847"/>
                  </a:lnTo>
                  <a:lnTo>
                    <a:pt x="489" y="826"/>
                  </a:lnTo>
                  <a:lnTo>
                    <a:pt x="473" y="826"/>
                  </a:lnTo>
                  <a:lnTo>
                    <a:pt x="469" y="819"/>
                  </a:lnTo>
                  <a:lnTo>
                    <a:pt x="465" y="819"/>
                  </a:lnTo>
                  <a:lnTo>
                    <a:pt x="459" y="821"/>
                  </a:lnTo>
                  <a:lnTo>
                    <a:pt x="456" y="828"/>
                  </a:lnTo>
                  <a:lnTo>
                    <a:pt x="454" y="826"/>
                  </a:lnTo>
                  <a:lnTo>
                    <a:pt x="450" y="826"/>
                  </a:lnTo>
                  <a:lnTo>
                    <a:pt x="448" y="821"/>
                  </a:lnTo>
                  <a:lnTo>
                    <a:pt x="437" y="823"/>
                  </a:lnTo>
                  <a:lnTo>
                    <a:pt x="429" y="834"/>
                  </a:lnTo>
                  <a:lnTo>
                    <a:pt x="414" y="840"/>
                  </a:lnTo>
                  <a:lnTo>
                    <a:pt x="412" y="847"/>
                  </a:lnTo>
                  <a:lnTo>
                    <a:pt x="403" y="853"/>
                  </a:lnTo>
                  <a:lnTo>
                    <a:pt x="397" y="853"/>
                  </a:lnTo>
                  <a:lnTo>
                    <a:pt x="403" y="872"/>
                  </a:lnTo>
                  <a:lnTo>
                    <a:pt x="395" y="877"/>
                  </a:lnTo>
                  <a:lnTo>
                    <a:pt x="379" y="856"/>
                  </a:lnTo>
                  <a:lnTo>
                    <a:pt x="375" y="870"/>
                  </a:lnTo>
                  <a:lnTo>
                    <a:pt x="369" y="873"/>
                  </a:lnTo>
                  <a:lnTo>
                    <a:pt x="365" y="890"/>
                  </a:lnTo>
                  <a:lnTo>
                    <a:pt x="371" y="896"/>
                  </a:lnTo>
                  <a:lnTo>
                    <a:pt x="363" y="902"/>
                  </a:lnTo>
                  <a:lnTo>
                    <a:pt x="360" y="915"/>
                  </a:lnTo>
                  <a:lnTo>
                    <a:pt x="369" y="919"/>
                  </a:lnTo>
                  <a:lnTo>
                    <a:pt x="373" y="932"/>
                  </a:lnTo>
                  <a:lnTo>
                    <a:pt x="377" y="936"/>
                  </a:lnTo>
                  <a:lnTo>
                    <a:pt x="377" y="932"/>
                  </a:lnTo>
                  <a:lnTo>
                    <a:pt x="392" y="934"/>
                  </a:lnTo>
                  <a:lnTo>
                    <a:pt x="397" y="943"/>
                  </a:lnTo>
                  <a:lnTo>
                    <a:pt x="405" y="962"/>
                  </a:lnTo>
                  <a:lnTo>
                    <a:pt x="395" y="962"/>
                  </a:lnTo>
                  <a:lnTo>
                    <a:pt x="394" y="966"/>
                  </a:lnTo>
                  <a:lnTo>
                    <a:pt x="397" y="968"/>
                  </a:lnTo>
                  <a:lnTo>
                    <a:pt x="405" y="973"/>
                  </a:lnTo>
                  <a:lnTo>
                    <a:pt x="397" y="975"/>
                  </a:lnTo>
                  <a:lnTo>
                    <a:pt x="388" y="986"/>
                  </a:lnTo>
                  <a:lnTo>
                    <a:pt x="382" y="975"/>
                  </a:lnTo>
                  <a:lnTo>
                    <a:pt x="377" y="973"/>
                  </a:lnTo>
                  <a:lnTo>
                    <a:pt x="379" y="979"/>
                  </a:lnTo>
                  <a:lnTo>
                    <a:pt x="377" y="990"/>
                  </a:lnTo>
                  <a:lnTo>
                    <a:pt x="375" y="988"/>
                  </a:lnTo>
                  <a:lnTo>
                    <a:pt x="373" y="1001"/>
                  </a:lnTo>
                  <a:lnTo>
                    <a:pt x="360" y="1020"/>
                  </a:lnTo>
                  <a:lnTo>
                    <a:pt x="369" y="1030"/>
                  </a:lnTo>
                  <a:lnTo>
                    <a:pt x="377" y="1045"/>
                  </a:lnTo>
                  <a:lnTo>
                    <a:pt x="379" y="1037"/>
                  </a:lnTo>
                  <a:lnTo>
                    <a:pt x="377" y="1058"/>
                  </a:lnTo>
                  <a:lnTo>
                    <a:pt x="392" y="1086"/>
                  </a:lnTo>
                  <a:lnTo>
                    <a:pt x="394" y="1088"/>
                  </a:lnTo>
                  <a:lnTo>
                    <a:pt x="384" y="1101"/>
                  </a:lnTo>
                  <a:lnTo>
                    <a:pt x="373" y="1101"/>
                  </a:lnTo>
                  <a:lnTo>
                    <a:pt x="371" y="1094"/>
                  </a:lnTo>
                  <a:lnTo>
                    <a:pt x="358" y="1084"/>
                  </a:lnTo>
                  <a:lnTo>
                    <a:pt x="345" y="1077"/>
                  </a:lnTo>
                  <a:lnTo>
                    <a:pt x="345" y="1069"/>
                  </a:lnTo>
                  <a:lnTo>
                    <a:pt x="335" y="1065"/>
                  </a:lnTo>
                  <a:lnTo>
                    <a:pt x="326" y="1063"/>
                  </a:lnTo>
                  <a:lnTo>
                    <a:pt x="313" y="1067"/>
                  </a:lnTo>
                  <a:lnTo>
                    <a:pt x="294" y="1054"/>
                  </a:lnTo>
                  <a:lnTo>
                    <a:pt x="271" y="1052"/>
                  </a:lnTo>
                  <a:lnTo>
                    <a:pt x="251" y="1045"/>
                  </a:lnTo>
                  <a:lnTo>
                    <a:pt x="236" y="1047"/>
                  </a:lnTo>
                  <a:lnTo>
                    <a:pt x="215" y="1030"/>
                  </a:lnTo>
                  <a:lnTo>
                    <a:pt x="194" y="1016"/>
                  </a:lnTo>
                  <a:lnTo>
                    <a:pt x="190" y="1016"/>
                  </a:lnTo>
                  <a:lnTo>
                    <a:pt x="177" y="1003"/>
                  </a:lnTo>
                  <a:lnTo>
                    <a:pt x="181" y="998"/>
                  </a:lnTo>
                  <a:lnTo>
                    <a:pt x="190" y="998"/>
                  </a:lnTo>
                  <a:lnTo>
                    <a:pt x="200" y="983"/>
                  </a:lnTo>
                  <a:lnTo>
                    <a:pt x="211" y="979"/>
                  </a:lnTo>
                  <a:lnTo>
                    <a:pt x="196" y="968"/>
                  </a:lnTo>
                  <a:lnTo>
                    <a:pt x="198" y="964"/>
                  </a:lnTo>
                  <a:lnTo>
                    <a:pt x="211" y="964"/>
                  </a:lnTo>
                  <a:lnTo>
                    <a:pt x="209" y="960"/>
                  </a:lnTo>
                  <a:lnTo>
                    <a:pt x="226" y="954"/>
                  </a:lnTo>
                  <a:lnTo>
                    <a:pt x="222" y="949"/>
                  </a:lnTo>
                  <a:lnTo>
                    <a:pt x="207" y="952"/>
                  </a:lnTo>
                  <a:lnTo>
                    <a:pt x="207" y="943"/>
                  </a:lnTo>
                  <a:lnTo>
                    <a:pt x="209" y="937"/>
                  </a:lnTo>
                  <a:lnTo>
                    <a:pt x="215" y="936"/>
                  </a:lnTo>
                  <a:lnTo>
                    <a:pt x="220" y="930"/>
                  </a:lnTo>
                  <a:lnTo>
                    <a:pt x="224" y="932"/>
                  </a:lnTo>
                  <a:lnTo>
                    <a:pt x="236" y="932"/>
                  </a:lnTo>
                  <a:lnTo>
                    <a:pt x="239" y="919"/>
                  </a:lnTo>
                  <a:lnTo>
                    <a:pt x="236" y="917"/>
                  </a:lnTo>
                  <a:lnTo>
                    <a:pt x="236" y="907"/>
                  </a:lnTo>
                  <a:lnTo>
                    <a:pt x="241" y="904"/>
                  </a:lnTo>
                  <a:lnTo>
                    <a:pt x="236" y="898"/>
                  </a:lnTo>
                  <a:lnTo>
                    <a:pt x="241" y="896"/>
                  </a:lnTo>
                  <a:lnTo>
                    <a:pt x="243" y="892"/>
                  </a:lnTo>
                  <a:lnTo>
                    <a:pt x="241" y="885"/>
                  </a:lnTo>
                  <a:lnTo>
                    <a:pt x="243" y="883"/>
                  </a:lnTo>
                  <a:lnTo>
                    <a:pt x="224" y="873"/>
                  </a:lnTo>
                  <a:lnTo>
                    <a:pt x="219" y="875"/>
                  </a:lnTo>
                  <a:lnTo>
                    <a:pt x="209" y="870"/>
                  </a:lnTo>
                  <a:lnTo>
                    <a:pt x="204" y="872"/>
                  </a:lnTo>
                  <a:lnTo>
                    <a:pt x="190" y="856"/>
                  </a:lnTo>
                  <a:lnTo>
                    <a:pt x="177" y="862"/>
                  </a:lnTo>
                  <a:lnTo>
                    <a:pt x="173" y="862"/>
                  </a:lnTo>
                  <a:lnTo>
                    <a:pt x="170" y="858"/>
                  </a:lnTo>
                  <a:lnTo>
                    <a:pt x="158" y="858"/>
                  </a:lnTo>
                  <a:lnTo>
                    <a:pt x="155" y="853"/>
                  </a:lnTo>
                  <a:lnTo>
                    <a:pt x="155" y="841"/>
                  </a:lnTo>
                  <a:lnTo>
                    <a:pt x="149" y="834"/>
                  </a:lnTo>
                  <a:lnTo>
                    <a:pt x="143" y="836"/>
                  </a:lnTo>
                  <a:lnTo>
                    <a:pt x="134" y="832"/>
                  </a:lnTo>
                  <a:lnTo>
                    <a:pt x="132" y="821"/>
                  </a:lnTo>
                  <a:lnTo>
                    <a:pt x="136" y="819"/>
                  </a:lnTo>
                  <a:lnTo>
                    <a:pt x="136" y="817"/>
                  </a:lnTo>
                  <a:lnTo>
                    <a:pt x="125" y="802"/>
                  </a:lnTo>
                  <a:lnTo>
                    <a:pt x="100" y="802"/>
                  </a:lnTo>
                  <a:lnTo>
                    <a:pt x="93" y="811"/>
                  </a:lnTo>
                  <a:lnTo>
                    <a:pt x="89" y="808"/>
                  </a:lnTo>
                  <a:lnTo>
                    <a:pt x="83" y="785"/>
                  </a:lnTo>
                  <a:lnTo>
                    <a:pt x="79" y="779"/>
                  </a:lnTo>
                  <a:lnTo>
                    <a:pt x="83" y="774"/>
                  </a:lnTo>
                  <a:lnTo>
                    <a:pt x="96" y="777"/>
                  </a:lnTo>
                  <a:lnTo>
                    <a:pt x="106" y="770"/>
                  </a:lnTo>
                  <a:lnTo>
                    <a:pt x="106" y="764"/>
                  </a:lnTo>
                  <a:lnTo>
                    <a:pt x="104" y="764"/>
                  </a:lnTo>
                  <a:lnTo>
                    <a:pt x="102" y="759"/>
                  </a:lnTo>
                  <a:lnTo>
                    <a:pt x="98" y="757"/>
                  </a:lnTo>
                  <a:lnTo>
                    <a:pt x="89" y="759"/>
                  </a:lnTo>
                  <a:lnTo>
                    <a:pt x="89" y="751"/>
                  </a:lnTo>
                  <a:lnTo>
                    <a:pt x="81" y="745"/>
                  </a:lnTo>
                  <a:lnTo>
                    <a:pt x="72" y="727"/>
                  </a:lnTo>
                  <a:lnTo>
                    <a:pt x="74" y="715"/>
                  </a:lnTo>
                  <a:lnTo>
                    <a:pt x="72" y="710"/>
                  </a:lnTo>
                  <a:lnTo>
                    <a:pt x="72" y="700"/>
                  </a:lnTo>
                  <a:lnTo>
                    <a:pt x="59" y="693"/>
                  </a:lnTo>
                  <a:lnTo>
                    <a:pt x="44" y="697"/>
                  </a:lnTo>
                  <a:lnTo>
                    <a:pt x="46" y="691"/>
                  </a:lnTo>
                  <a:lnTo>
                    <a:pt x="42" y="687"/>
                  </a:lnTo>
                  <a:lnTo>
                    <a:pt x="23" y="685"/>
                  </a:lnTo>
                  <a:lnTo>
                    <a:pt x="23" y="683"/>
                  </a:lnTo>
                  <a:lnTo>
                    <a:pt x="21" y="668"/>
                  </a:lnTo>
                  <a:lnTo>
                    <a:pt x="17" y="659"/>
                  </a:lnTo>
                  <a:lnTo>
                    <a:pt x="12" y="657"/>
                  </a:lnTo>
                  <a:lnTo>
                    <a:pt x="14" y="644"/>
                  </a:lnTo>
                  <a:lnTo>
                    <a:pt x="8" y="634"/>
                  </a:lnTo>
                  <a:lnTo>
                    <a:pt x="8" y="633"/>
                  </a:lnTo>
                  <a:lnTo>
                    <a:pt x="14" y="625"/>
                  </a:lnTo>
                  <a:lnTo>
                    <a:pt x="12" y="619"/>
                  </a:lnTo>
                  <a:lnTo>
                    <a:pt x="10" y="616"/>
                  </a:lnTo>
                  <a:lnTo>
                    <a:pt x="8" y="608"/>
                  </a:lnTo>
                  <a:lnTo>
                    <a:pt x="4" y="606"/>
                  </a:lnTo>
                  <a:lnTo>
                    <a:pt x="0" y="587"/>
                  </a:lnTo>
                  <a:lnTo>
                    <a:pt x="14" y="584"/>
                  </a:lnTo>
                  <a:lnTo>
                    <a:pt x="21" y="570"/>
                  </a:lnTo>
                  <a:lnTo>
                    <a:pt x="21" y="561"/>
                  </a:lnTo>
                  <a:lnTo>
                    <a:pt x="36" y="550"/>
                  </a:lnTo>
                  <a:lnTo>
                    <a:pt x="57" y="550"/>
                  </a:lnTo>
                  <a:lnTo>
                    <a:pt x="49" y="542"/>
                  </a:lnTo>
                  <a:lnTo>
                    <a:pt x="25" y="537"/>
                  </a:lnTo>
                  <a:lnTo>
                    <a:pt x="23" y="527"/>
                  </a:lnTo>
                  <a:lnTo>
                    <a:pt x="27" y="531"/>
                  </a:lnTo>
                  <a:lnTo>
                    <a:pt x="27" y="521"/>
                  </a:lnTo>
                  <a:lnTo>
                    <a:pt x="10" y="525"/>
                  </a:lnTo>
                  <a:lnTo>
                    <a:pt x="51" y="486"/>
                  </a:lnTo>
                  <a:lnTo>
                    <a:pt x="79" y="444"/>
                  </a:lnTo>
                  <a:lnTo>
                    <a:pt x="79" y="429"/>
                  </a:lnTo>
                  <a:lnTo>
                    <a:pt x="68" y="416"/>
                  </a:lnTo>
                  <a:lnTo>
                    <a:pt x="59" y="403"/>
                  </a:lnTo>
                  <a:lnTo>
                    <a:pt x="64" y="378"/>
                  </a:lnTo>
                  <a:lnTo>
                    <a:pt x="55" y="369"/>
                  </a:lnTo>
                  <a:lnTo>
                    <a:pt x="55" y="356"/>
                  </a:lnTo>
                  <a:lnTo>
                    <a:pt x="49" y="354"/>
                  </a:lnTo>
                  <a:lnTo>
                    <a:pt x="49" y="335"/>
                  </a:lnTo>
                  <a:lnTo>
                    <a:pt x="55" y="313"/>
                  </a:lnTo>
                  <a:lnTo>
                    <a:pt x="38" y="260"/>
                  </a:lnTo>
                  <a:lnTo>
                    <a:pt x="53" y="230"/>
                  </a:lnTo>
                  <a:lnTo>
                    <a:pt x="42" y="203"/>
                  </a:lnTo>
                  <a:lnTo>
                    <a:pt x="27" y="190"/>
                  </a:lnTo>
                  <a:lnTo>
                    <a:pt x="29" y="168"/>
                  </a:lnTo>
                  <a:lnTo>
                    <a:pt x="27" y="166"/>
                  </a:lnTo>
                  <a:lnTo>
                    <a:pt x="36" y="156"/>
                  </a:lnTo>
                  <a:lnTo>
                    <a:pt x="55" y="138"/>
                  </a:lnTo>
                  <a:lnTo>
                    <a:pt x="57" y="126"/>
                  </a:lnTo>
                  <a:lnTo>
                    <a:pt x="68" y="130"/>
                  </a:lnTo>
                  <a:lnTo>
                    <a:pt x="68" y="119"/>
                  </a:lnTo>
                  <a:lnTo>
                    <a:pt x="83" y="126"/>
                  </a:lnTo>
                  <a:lnTo>
                    <a:pt x="85" y="119"/>
                  </a:lnTo>
                  <a:lnTo>
                    <a:pt x="89" y="119"/>
                  </a:lnTo>
                  <a:lnTo>
                    <a:pt x="87" y="111"/>
                  </a:lnTo>
                  <a:lnTo>
                    <a:pt x="110" y="121"/>
                  </a:lnTo>
                  <a:lnTo>
                    <a:pt x="106" y="130"/>
                  </a:lnTo>
                  <a:lnTo>
                    <a:pt x="93" y="121"/>
                  </a:lnTo>
                  <a:lnTo>
                    <a:pt x="89" y="130"/>
                  </a:lnTo>
                  <a:lnTo>
                    <a:pt x="108" y="138"/>
                  </a:lnTo>
                  <a:lnTo>
                    <a:pt x="106" y="143"/>
                  </a:lnTo>
                  <a:lnTo>
                    <a:pt x="111" y="139"/>
                  </a:lnTo>
                  <a:lnTo>
                    <a:pt x="115" y="149"/>
                  </a:lnTo>
                  <a:lnTo>
                    <a:pt x="162" y="151"/>
                  </a:lnTo>
                  <a:lnTo>
                    <a:pt x="209" y="196"/>
                  </a:lnTo>
                  <a:lnTo>
                    <a:pt x="237" y="205"/>
                  </a:lnTo>
                  <a:lnTo>
                    <a:pt x="256" y="228"/>
                  </a:lnTo>
                  <a:lnTo>
                    <a:pt x="258" y="247"/>
                  </a:lnTo>
                  <a:lnTo>
                    <a:pt x="264" y="250"/>
                  </a:lnTo>
                  <a:lnTo>
                    <a:pt x="260" y="267"/>
                  </a:lnTo>
                  <a:lnTo>
                    <a:pt x="239" y="290"/>
                  </a:lnTo>
                  <a:lnTo>
                    <a:pt x="217" y="299"/>
                  </a:lnTo>
                  <a:lnTo>
                    <a:pt x="136" y="279"/>
                  </a:lnTo>
                  <a:lnTo>
                    <a:pt x="134" y="271"/>
                  </a:lnTo>
                  <a:lnTo>
                    <a:pt x="117" y="269"/>
                  </a:lnTo>
                  <a:lnTo>
                    <a:pt x="98" y="250"/>
                  </a:lnTo>
                  <a:lnTo>
                    <a:pt x="89" y="254"/>
                  </a:lnTo>
                  <a:lnTo>
                    <a:pt x="141" y="309"/>
                  </a:lnTo>
                  <a:lnTo>
                    <a:pt x="140" y="330"/>
                  </a:lnTo>
                  <a:lnTo>
                    <a:pt x="134" y="335"/>
                  </a:lnTo>
                  <a:lnTo>
                    <a:pt x="143" y="354"/>
                  </a:lnTo>
                  <a:lnTo>
                    <a:pt x="143" y="365"/>
                  </a:lnTo>
                  <a:lnTo>
                    <a:pt x="140" y="373"/>
                  </a:lnTo>
                  <a:lnTo>
                    <a:pt x="157" y="377"/>
                  </a:lnTo>
                  <a:lnTo>
                    <a:pt x="168" y="392"/>
                  </a:lnTo>
                  <a:lnTo>
                    <a:pt x="192" y="401"/>
                  </a:lnTo>
                  <a:lnTo>
                    <a:pt x="205" y="397"/>
                  </a:lnTo>
                  <a:lnTo>
                    <a:pt x="200" y="373"/>
                  </a:lnTo>
                  <a:lnTo>
                    <a:pt x="189" y="377"/>
                  </a:lnTo>
                  <a:lnTo>
                    <a:pt x="177" y="362"/>
                  </a:lnTo>
                  <a:lnTo>
                    <a:pt x="173" y="354"/>
                  </a:lnTo>
                  <a:lnTo>
                    <a:pt x="181" y="341"/>
                  </a:lnTo>
                  <a:lnTo>
                    <a:pt x="207" y="356"/>
                  </a:lnTo>
                  <a:lnTo>
                    <a:pt x="202" y="360"/>
                  </a:lnTo>
                  <a:lnTo>
                    <a:pt x="204" y="365"/>
                  </a:lnTo>
                  <a:lnTo>
                    <a:pt x="211" y="358"/>
                  </a:lnTo>
                  <a:lnTo>
                    <a:pt x="254" y="373"/>
                  </a:lnTo>
                  <a:lnTo>
                    <a:pt x="237" y="335"/>
                  </a:lnTo>
                  <a:lnTo>
                    <a:pt x="236" y="322"/>
                  </a:lnTo>
                  <a:lnTo>
                    <a:pt x="266" y="301"/>
                  </a:lnTo>
                  <a:lnTo>
                    <a:pt x="281" y="281"/>
                  </a:lnTo>
                  <a:lnTo>
                    <a:pt x="305" y="292"/>
                  </a:lnTo>
                  <a:lnTo>
                    <a:pt x="301" y="301"/>
                  </a:lnTo>
                  <a:lnTo>
                    <a:pt x="309" y="298"/>
                  </a:lnTo>
                  <a:lnTo>
                    <a:pt x="315" y="309"/>
                  </a:lnTo>
                  <a:lnTo>
                    <a:pt x="315" y="290"/>
                  </a:lnTo>
                  <a:lnTo>
                    <a:pt x="322" y="260"/>
                  </a:lnTo>
                  <a:lnTo>
                    <a:pt x="309" y="243"/>
                  </a:lnTo>
                  <a:lnTo>
                    <a:pt x="315" y="222"/>
                  </a:lnTo>
                  <a:lnTo>
                    <a:pt x="315" y="194"/>
                  </a:lnTo>
                  <a:lnTo>
                    <a:pt x="300" y="177"/>
                  </a:lnTo>
                  <a:lnTo>
                    <a:pt x="345" y="186"/>
                  </a:lnTo>
                  <a:lnTo>
                    <a:pt x="356" y="202"/>
                  </a:lnTo>
                  <a:lnTo>
                    <a:pt x="360" y="218"/>
                  </a:lnTo>
                  <a:lnTo>
                    <a:pt x="337" y="224"/>
                  </a:lnTo>
                  <a:lnTo>
                    <a:pt x="330" y="237"/>
                  </a:lnTo>
                  <a:lnTo>
                    <a:pt x="348" y="266"/>
                  </a:lnTo>
                  <a:lnTo>
                    <a:pt x="358" y="264"/>
                  </a:lnTo>
                  <a:lnTo>
                    <a:pt x="360" y="275"/>
                  </a:lnTo>
                  <a:lnTo>
                    <a:pt x="380" y="258"/>
                  </a:lnTo>
                  <a:lnTo>
                    <a:pt x="380" y="249"/>
                  </a:lnTo>
                  <a:lnTo>
                    <a:pt x="386" y="232"/>
                  </a:lnTo>
                  <a:lnTo>
                    <a:pt x="454" y="186"/>
                  </a:lnTo>
                  <a:lnTo>
                    <a:pt x="461" y="185"/>
                  </a:lnTo>
                  <a:lnTo>
                    <a:pt x="467" y="194"/>
                  </a:lnTo>
                  <a:lnTo>
                    <a:pt x="471" y="185"/>
                  </a:lnTo>
                  <a:lnTo>
                    <a:pt x="467" y="181"/>
                  </a:lnTo>
                  <a:lnTo>
                    <a:pt x="474" y="173"/>
                  </a:lnTo>
                  <a:lnTo>
                    <a:pt x="480" y="181"/>
                  </a:lnTo>
                  <a:lnTo>
                    <a:pt x="484" y="179"/>
                  </a:lnTo>
                  <a:lnTo>
                    <a:pt x="482" y="171"/>
                  </a:lnTo>
                  <a:lnTo>
                    <a:pt x="486" y="166"/>
                  </a:lnTo>
                  <a:lnTo>
                    <a:pt x="506" y="162"/>
                  </a:lnTo>
                  <a:lnTo>
                    <a:pt x="491" y="168"/>
                  </a:lnTo>
                  <a:lnTo>
                    <a:pt x="499" y="171"/>
                  </a:lnTo>
                  <a:lnTo>
                    <a:pt x="495" y="181"/>
                  </a:lnTo>
                  <a:lnTo>
                    <a:pt x="497" y="194"/>
                  </a:lnTo>
                  <a:lnTo>
                    <a:pt x="510" y="203"/>
                  </a:lnTo>
                  <a:lnTo>
                    <a:pt x="523" y="183"/>
                  </a:lnTo>
                  <a:lnTo>
                    <a:pt x="559" y="185"/>
                  </a:lnTo>
                  <a:lnTo>
                    <a:pt x="587" y="158"/>
                  </a:lnTo>
                  <a:lnTo>
                    <a:pt x="599" y="175"/>
                  </a:lnTo>
                  <a:lnTo>
                    <a:pt x="593" y="188"/>
                  </a:lnTo>
                  <a:lnTo>
                    <a:pt x="600" y="194"/>
                  </a:lnTo>
                  <a:lnTo>
                    <a:pt x="608" y="186"/>
                  </a:lnTo>
                  <a:lnTo>
                    <a:pt x="606" y="175"/>
                  </a:lnTo>
                  <a:lnTo>
                    <a:pt x="623" y="166"/>
                  </a:lnTo>
                  <a:lnTo>
                    <a:pt x="627" y="153"/>
                  </a:lnTo>
                  <a:lnTo>
                    <a:pt x="614" y="128"/>
                  </a:lnTo>
                  <a:lnTo>
                    <a:pt x="631" y="115"/>
                  </a:lnTo>
                  <a:lnTo>
                    <a:pt x="683" y="132"/>
                  </a:lnTo>
                  <a:lnTo>
                    <a:pt x="738" y="170"/>
                  </a:lnTo>
                  <a:lnTo>
                    <a:pt x="760" y="200"/>
                  </a:lnTo>
                  <a:lnTo>
                    <a:pt x="775" y="168"/>
                  </a:lnTo>
                  <a:lnTo>
                    <a:pt x="764" y="160"/>
                  </a:lnTo>
                  <a:lnTo>
                    <a:pt x="757" y="139"/>
                  </a:lnTo>
                  <a:lnTo>
                    <a:pt x="758" y="134"/>
                  </a:lnTo>
                  <a:lnTo>
                    <a:pt x="734" y="128"/>
                  </a:lnTo>
                  <a:lnTo>
                    <a:pt x="736" y="106"/>
                  </a:lnTo>
                  <a:lnTo>
                    <a:pt x="743" y="102"/>
                  </a:lnTo>
                  <a:lnTo>
                    <a:pt x="740" y="91"/>
                  </a:lnTo>
                  <a:lnTo>
                    <a:pt x="745" y="68"/>
                  </a:lnTo>
                  <a:lnTo>
                    <a:pt x="728" y="62"/>
                  </a:lnTo>
                  <a:lnTo>
                    <a:pt x="738" y="49"/>
                  </a:lnTo>
                  <a:lnTo>
                    <a:pt x="730" y="49"/>
                  </a:lnTo>
                  <a:lnTo>
                    <a:pt x="734" y="36"/>
                  </a:lnTo>
                  <a:lnTo>
                    <a:pt x="762" y="6"/>
                  </a:lnTo>
                  <a:lnTo>
                    <a:pt x="764" y="0"/>
                  </a:lnTo>
                  <a:lnTo>
                    <a:pt x="762" y="6"/>
                  </a:lnTo>
                  <a:lnTo>
                    <a:pt x="734" y="36"/>
                  </a:lnTo>
                  <a:lnTo>
                    <a:pt x="730" y="49"/>
                  </a:lnTo>
                  <a:lnTo>
                    <a:pt x="738" y="49"/>
                  </a:lnTo>
                  <a:lnTo>
                    <a:pt x="728" y="62"/>
                  </a:lnTo>
                  <a:lnTo>
                    <a:pt x="745" y="68"/>
                  </a:lnTo>
                  <a:lnTo>
                    <a:pt x="740" y="91"/>
                  </a:lnTo>
                  <a:lnTo>
                    <a:pt x="743" y="102"/>
                  </a:lnTo>
                  <a:lnTo>
                    <a:pt x="736" y="106"/>
                  </a:lnTo>
                  <a:lnTo>
                    <a:pt x="734" y="128"/>
                  </a:lnTo>
                  <a:lnTo>
                    <a:pt x="758" y="134"/>
                  </a:lnTo>
                  <a:lnTo>
                    <a:pt x="757" y="139"/>
                  </a:lnTo>
                  <a:lnTo>
                    <a:pt x="764" y="160"/>
                  </a:lnTo>
                  <a:lnTo>
                    <a:pt x="775" y="168"/>
                  </a:lnTo>
                  <a:lnTo>
                    <a:pt x="760" y="200"/>
                  </a:lnTo>
                  <a:lnTo>
                    <a:pt x="738" y="170"/>
                  </a:lnTo>
                  <a:lnTo>
                    <a:pt x="683" y="132"/>
                  </a:lnTo>
                  <a:lnTo>
                    <a:pt x="631" y="115"/>
                  </a:lnTo>
                  <a:lnTo>
                    <a:pt x="614" y="128"/>
                  </a:lnTo>
                  <a:lnTo>
                    <a:pt x="627" y="153"/>
                  </a:lnTo>
                  <a:lnTo>
                    <a:pt x="623" y="166"/>
                  </a:lnTo>
                  <a:lnTo>
                    <a:pt x="606" y="175"/>
                  </a:lnTo>
                  <a:lnTo>
                    <a:pt x="608" y="186"/>
                  </a:lnTo>
                  <a:lnTo>
                    <a:pt x="600" y="194"/>
                  </a:lnTo>
                  <a:lnTo>
                    <a:pt x="593" y="188"/>
                  </a:lnTo>
                  <a:lnTo>
                    <a:pt x="599" y="175"/>
                  </a:lnTo>
                  <a:lnTo>
                    <a:pt x="587" y="158"/>
                  </a:lnTo>
                  <a:lnTo>
                    <a:pt x="559" y="185"/>
                  </a:lnTo>
                  <a:lnTo>
                    <a:pt x="523" y="183"/>
                  </a:lnTo>
                  <a:lnTo>
                    <a:pt x="510" y="203"/>
                  </a:lnTo>
                  <a:lnTo>
                    <a:pt x="497" y="194"/>
                  </a:lnTo>
                  <a:lnTo>
                    <a:pt x="495" y="181"/>
                  </a:lnTo>
                  <a:lnTo>
                    <a:pt x="499" y="171"/>
                  </a:lnTo>
                  <a:lnTo>
                    <a:pt x="491" y="168"/>
                  </a:lnTo>
                  <a:lnTo>
                    <a:pt x="506" y="162"/>
                  </a:lnTo>
                  <a:lnTo>
                    <a:pt x="486" y="166"/>
                  </a:lnTo>
                  <a:lnTo>
                    <a:pt x="482" y="171"/>
                  </a:lnTo>
                  <a:lnTo>
                    <a:pt x="484" y="179"/>
                  </a:lnTo>
                  <a:lnTo>
                    <a:pt x="480" y="181"/>
                  </a:lnTo>
                  <a:lnTo>
                    <a:pt x="474" y="173"/>
                  </a:lnTo>
                  <a:lnTo>
                    <a:pt x="467" y="181"/>
                  </a:lnTo>
                  <a:lnTo>
                    <a:pt x="471" y="185"/>
                  </a:lnTo>
                  <a:lnTo>
                    <a:pt x="467" y="194"/>
                  </a:lnTo>
                  <a:lnTo>
                    <a:pt x="461" y="185"/>
                  </a:lnTo>
                  <a:lnTo>
                    <a:pt x="454" y="186"/>
                  </a:lnTo>
                  <a:lnTo>
                    <a:pt x="386" y="232"/>
                  </a:lnTo>
                  <a:lnTo>
                    <a:pt x="380" y="249"/>
                  </a:lnTo>
                  <a:lnTo>
                    <a:pt x="380" y="258"/>
                  </a:lnTo>
                  <a:lnTo>
                    <a:pt x="360" y="275"/>
                  </a:lnTo>
                  <a:lnTo>
                    <a:pt x="358" y="264"/>
                  </a:lnTo>
                  <a:lnTo>
                    <a:pt x="348" y="266"/>
                  </a:lnTo>
                  <a:lnTo>
                    <a:pt x="330" y="237"/>
                  </a:lnTo>
                  <a:lnTo>
                    <a:pt x="337" y="224"/>
                  </a:lnTo>
                  <a:lnTo>
                    <a:pt x="360" y="218"/>
                  </a:lnTo>
                  <a:lnTo>
                    <a:pt x="356" y="202"/>
                  </a:lnTo>
                  <a:lnTo>
                    <a:pt x="345" y="186"/>
                  </a:lnTo>
                  <a:lnTo>
                    <a:pt x="300" y="177"/>
                  </a:lnTo>
                  <a:lnTo>
                    <a:pt x="315" y="194"/>
                  </a:lnTo>
                  <a:lnTo>
                    <a:pt x="315" y="222"/>
                  </a:lnTo>
                  <a:lnTo>
                    <a:pt x="309" y="243"/>
                  </a:lnTo>
                  <a:lnTo>
                    <a:pt x="322" y="260"/>
                  </a:lnTo>
                  <a:lnTo>
                    <a:pt x="315" y="290"/>
                  </a:lnTo>
                  <a:lnTo>
                    <a:pt x="315" y="309"/>
                  </a:lnTo>
                  <a:lnTo>
                    <a:pt x="309" y="298"/>
                  </a:lnTo>
                  <a:lnTo>
                    <a:pt x="301" y="301"/>
                  </a:lnTo>
                  <a:lnTo>
                    <a:pt x="305" y="292"/>
                  </a:lnTo>
                  <a:lnTo>
                    <a:pt x="281" y="281"/>
                  </a:lnTo>
                  <a:lnTo>
                    <a:pt x="266" y="301"/>
                  </a:lnTo>
                  <a:lnTo>
                    <a:pt x="236" y="322"/>
                  </a:lnTo>
                  <a:lnTo>
                    <a:pt x="237" y="335"/>
                  </a:lnTo>
                  <a:lnTo>
                    <a:pt x="254" y="373"/>
                  </a:lnTo>
                  <a:lnTo>
                    <a:pt x="211" y="358"/>
                  </a:lnTo>
                  <a:lnTo>
                    <a:pt x="204" y="365"/>
                  </a:lnTo>
                  <a:lnTo>
                    <a:pt x="202" y="360"/>
                  </a:lnTo>
                  <a:lnTo>
                    <a:pt x="207" y="356"/>
                  </a:lnTo>
                  <a:lnTo>
                    <a:pt x="181" y="341"/>
                  </a:lnTo>
                  <a:lnTo>
                    <a:pt x="173" y="354"/>
                  </a:lnTo>
                  <a:lnTo>
                    <a:pt x="177" y="362"/>
                  </a:lnTo>
                  <a:lnTo>
                    <a:pt x="189" y="377"/>
                  </a:lnTo>
                  <a:lnTo>
                    <a:pt x="200" y="373"/>
                  </a:lnTo>
                  <a:lnTo>
                    <a:pt x="205" y="397"/>
                  </a:lnTo>
                  <a:lnTo>
                    <a:pt x="192" y="401"/>
                  </a:lnTo>
                  <a:lnTo>
                    <a:pt x="168" y="392"/>
                  </a:lnTo>
                  <a:lnTo>
                    <a:pt x="157" y="377"/>
                  </a:lnTo>
                  <a:lnTo>
                    <a:pt x="140" y="373"/>
                  </a:lnTo>
                  <a:lnTo>
                    <a:pt x="143" y="365"/>
                  </a:lnTo>
                  <a:lnTo>
                    <a:pt x="143" y="354"/>
                  </a:lnTo>
                  <a:lnTo>
                    <a:pt x="134" y="335"/>
                  </a:lnTo>
                  <a:lnTo>
                    <a:pt x="140" y="330"/>
                  </a:lnTo>
                  <a:lnTo>
                    <a:pt x="141" y="309"/>
                  </a:lnTo>
                  <a:lnTo>
                    <a:pt x="89" y="254"/>
                  </a:lnTo>
                  <a:lnTo>
                    <a:pt x="98" y="250"/>
                  </a:lnTo>
                  <a:lnTo>
                    <a:pt x="117" y="269"/>
                  </a:lnTo>
                  <a:lnTo>
                    <a:pt x="134" y="271"/>
                  </a:lnTo>
                  <a:lnTo>
                    <a:pt x="136" y="279"/>
                  </a:lnTo>
                  <a:lnTo>
                    <a:pt x="217" y="299"/>
                  </a:lnTo>
                  <a:lnTo>
                    <a:pt x="239" y="290"/>
                  </a:lnTo>
                  <a:lnTo>
                    <a:pt x="260" y="267"/>
                  </a:lnTo>
                  <a:lnTo>
                    <a:pt x="264" y="250"/>
                  </a:lnTo>
                  <a:lnTo>
                    <a:pt x="258" y="247"/>
                  </a:lnTo>
                  <a:lnTo>
                    <a:pt x="256" y="228"/>
                  </a:lnTo>
                  <a:lnTo>
                    <a:pt x="237" y="205"/>
                  </a:lnTo>
                  <a:lnTo>
                    <a:pt x="209" y="196"/>
                  </a:lnTo>
                  <a:lnTo>
                    <a:pt x="162" y="151"/>
                  </a:lnTo>
                  <a:lnTo>
                    <a:pt x="115" y="149"/>
                  </a:lnTo>
                  <a:lnTo>
                    <a:pt x="111" y="139"/>
                  </a:lnTo>
                  <a:lnTo>
                    <a:pt x="106" y="143"/>
                  </a:lnTo>
                  <a:lnTo>
                    <a:pt x="108" y="138"/>
                  </a:lnTo>
                  <a:lnTo>
                    <a:pt x="89" y="130"/>
                  </a:lnTo>
                  <a:lnTo>
                    <a:pt x="93" y="121"/>
                  </a:lnTo>
                  <a:lnTo>
                    <a:pt x="106" y="130"/>
                  </a:lnTo>
                  <a:lnTo>
                    <a:pt x="110" y="121"/>
                  </a:lnTo>
                  <a:lnTo>
                    <a:pt x="87" y="111"/>
                  </a:lnTo>
                  <a:lnTo>
                    <a:pt x="89" y="119"/>
                  </a:lnTo>
                  <a:lnTo>
                    <a:pt x="85" y="119"/>
                  </a:lnTo>
                  <a:lnTo>
                    <a:pt x="83" y="126"/>
                  </a:lnTo>
                  <a:lnTo>
                    <a:pt x="68" y="119"/>
                  </a:lnTo>
                  <a:lnTo>
                    <a:pt x="68" y="130"/>
                  </a:lnTo>
                  <a:lnTo>
                    <a:pt x="57" y="126"/>
                  </a:lnTo>
                  <a:lnTo>
                    <a:pt x="55" y="138"/>
                  </a:lnTo>
                  <a:lnTo>
                    <a:pt x="36" y="156"/>
                  </a:lnTo>
                  <a:lnTo>
                    <a:pt x="27" y="166"/>
                  </a:lnTo>
                  <a:lnTo>
                    <a:pt x="29" y="168"/>
                  </a:lnTo>
                  <a:lnTo>
                    <a:pt x="27" y="190"/>
                  </a:lnTo>
                  <a:lnTo>
                    <a:pt x="42" y="203"/>
                  </a:lnTo>
                  <a:lnTo>
                    <a:pt x="53" y="230"/>
                  </a:lnTo>
                  <a:lnTo>
                    <a:pt x="38" y="260"/>
                  </a:lnTo>
                  <a:lnTo>
                    <a:pt x="55" y="313"/>
                  </a:lnTo>
                  <a:lnTo>
                    <a:pt x="49" y="335"/>
                  </a:lnTo>
                  <a:lnTo>
                    <a:pt x="49" y="354"/>
                  </a:lnTo>
                  <a:lnTo>
                    <a:pt x="55" y="356"/>
                  </a:lnTo>
                  <a:lnTo>
                    <a:pt x="55" y="369"/>
                  </a:lnTo>
                  <a:lnTo>
                    <a:pt x="64" y="378"/>
                  </a:lnTo>
                  <a:lnTo>
                    <a:pt x="59" y="403"/>
                  </a:lnTo>
                  <a:lnTo>
                    <a:pt x="68" y="416"/>
                  </a:lnTo>
                  <a:lnTo>
                    <a:pt x="79" y="429"/>
                  </a:lnTo>
                  <a:lnTo>
                    <a:pt x="79" y="444"/>
                  </a:lnTo>
                  <a:lnTo>
                    <a:pt x="51" y="486"/>
                  </a:lnTo>
                  <a:lnTo>
                    <a:pt x="10" y="525"/>
                  </a:lnTo>
                  <a:lnTo>
                    <a:pt x="27" y="521"/>
                  </a:lnTo>
                  <a:lnTo>
                    <a:pt x="27" y="531"/>
                  </a:lnTo>
                  <a:lnTo>
                    <a:pt x="23" y="527"/>
                  </a:lnTo>
                  <a:lnTo>
                    <a:pt x="25" y="537"/>
                  </a:lnTo>
                  <a:lnTo>
                    <a:pt x="49" y="542"/>
                  </a:lnTo>
                  <a:lnTo>
                    <a:pt x="57" y="550"/>
                  </a:lnTo>
                  <a:lnTo>
                    <a:pt x="36" y="550"/>
                  </a:lnTo>
                  <a:lnTo>
                    <a:pt x="21" y="561"/>
                  </a:lnTo>
                  <a:lnTo>
                    <a:pt x="21" y="570"/>
                  </a:lnTo>
                  <a:lnTo>
                    <a:pt x="14" y="584"/>
                  </a:lnTo>
                  <a:lnTo>
                    <a:pt x="0" y="587"/>
                  </a:lnTo>
                  <a:lnTo>
                    <a:pt x="4" y="606"/>
                  </a:lnTo>
                  <a:lnTo>
                    <a:pt x="8" y="608"/>
                  </a:lnTo>
                  <a:lnTo>
                    <a:pt x="10" y="616"/>
                  </a:lnTo>
                  <a:lnTo>
                    <a:pt x="12" y="619"/>
                  </a:lnTo>
                  <a:lnTo>
                    <a:pt x="14" y="625"/>
                  </a:lnTo>
                  <a:lnTo>
                    <a:pt x="8" y="633"/>
                  </a:lnTo>
                  <a:lnTo>
                    <a:pt x="8" y="634"/>
                  </a:lnTo>
                  <a:lnTo>
                    <a:pt x="14" y="644"/>
                  </a:lnTo>
                  <a:lnTo>
                    <a:pt x="12" y="657"/>
                  </a:lnTo>
                  <a:lnTo>
                    <a:pt x="17" y="659"/>
                  </a:lnTo>
                  <a:lnTo>
                    <a:pt x="21" y="668"/>
                  </a:lnTo>
                  <a:lnTo>
                    <a:pt x="23" y="683"/>
                  </a:lnTo>
                  <a:lnTo>
                    <a:pt x="23" y="685"/>
                  </a:lnTo>
                  <a:lnTo>
                    <a:pt x="42" y="687"/>
                  </a:lnTo>
                  <a:lnTo>
                    <a:pt x="46" y="691"/>
                  </a:lnTo>
                  <a:lnTo>
                    <a:pt x="44" y="697"/>
                  </a:lnTo>
                  <a:lnTo>
                    <a:pt x="59" y="693"/>
                  </a:lnTo>
                  <a:lnTo>
                    <a:pt x="72" y="700"/>
                  </a:lnTo>
                  <a:lnTo>
                    <a:pt x="72" y="710"/>
                  </a:lnTo>
                  <a:lnTo>
                    <a:pt x="74" y="715"/>
                  </a:lnTo>
                  <a:lnTo>
                    <a:pt x="72" y="727"/>
                  </a:lnTo>
                  <a:lnTo>
                    <a:pt x="81" y="745"/>
                  </a:lnTo>
                  <a:lnTo>
                    <a:pt x="89" y="751"/>
                  </a:lnTo>
                  <a:lnTo>
                    <a:pt x="89" y="759"/>
                  </a:lnTo>
                  <a:lnTo>
                    <a:pt x="98" y="757"/>
                  </a:lnTo>
                  <a:lnTo>
                    <a:pt x="102" y="759"/>
                  </a:lnTo>
                  <a:lnTo>
                    <a:pt x="104" y="764"/>
                  </a:lnTo>
                  <a:lnTo>
                    <a:pt x="106" y="764"/>
                  </a:lnTo>
                  <a:lnTo>
                    <a:pt x="106" y="770"/>
                  </a:lnTo>
                  <a:lnTo>
                    <a:pt x="96" y="777"/>
                  </a:lnTo>
                  <a:lnTo>
                    <a:pt x="83" y="774"/>
                  </a:lnTo>
                  <a:lnTo>
                    <a:pt x="79" y="779"/>
                  </a:lnTo>
                  <a:lnTo>
                    <a:pt x="83" y="785"/>
                  </a:lnTo>
                  <a:lnTo>
                    <a:pt x="89" y="808"/>
                  </a:lnTo>
                  <a:lnTo>
                    <a:pt x="93" y="811"/>
                  </a:lnTo>
                  <a:lnTo>
                    <a:pt x="100" y="802"/>
                  </a:lnTo>
                  <a:lnTo>
                    <a:pt x="125" y="802"/>
                  </a:lnTo>
                  <a:lnTo>
                    <a:pt x="136" y="817"/>
                  </a:lnTo>
                  <a:lnTo>
                    <a:pt x="136" y="819"/>
                  </a:lnTo>
                  <a:lnTo>
                    <a:pt x="132" y="821"/>
                  </a:lnTo>
                  <a:lnTo>
                    <a:pt x="134" y="832"/>
                  </a:lnTo>
                  <a:lnTo>
                    <a:pt x="143" y="836"/>
                  </a:lnTo>
                  <a:lnTo>
                    <a:pt x="149" y="834"/>
                  </a:lnTo>
                  <a:lnTo>
                    <a:pt x="155" y="841"/>
                  </a:lnTo>
                  <a:lnTo>
                    <a:pt x="155" y="853"/>
                  </a:lnTo>
                  <a:lnTo>
                    <a:pt x="158" y="858"/>
                  </a:lnTo>
                  <a:lnTo>
                    <a:pt x="170" y="858"/>
                  </a:lnTo>
                  <a:lnTo>
                    <a:pt x="173" y="862"/>
                  </a:lnTo>
                  <a:lnTo>
                    <a:pt x="177" y="862"/>
                  </a:lnTo>
                  <a:lnTo>
                    <a:pt x="190" y="856"/>
                  </a:lnTo>
                  <a:lnTo>
                    <a:pt x="204" y="872"/>
                  </a:lnTo>
                  <a:lnTo>
                    <a:pt x="209" y="870"/>
                  </a:lnTo>
                  <a:lnTo>
                    <a:pt x="219" y="875"/>
                  </a:lnTo>
                  <a:lnTo>
                    <a:pt x="224" y="873"/>
                  </a:lnTo>
                  <a:lnTo>
                    <a:pt x="243" y="883"/>
                  </a:lnTo>
                  <a:lnTo>
                    <a:pt x="241" y="885"/>
                  </a:lnTo>
                  <a:lnTo>
                    <a:pt x="243" y="892"/>
                  </a:lnTo>
                  <a:lnTo>
                    <a:pt x="241" y="896"/>
                  </a:lnTo>
                  <a:lnTo>
                    <a:pt x="236" y="898"/>
                  </a:lnTo>
                  <a:lnTo>
                    <a:pt x="241" y="904"/>
                  </a:lnTo>
                  <a:lnTo>
                    <a:pt x="236" y="907"/>
                  </a:lnTo>
                  <a:lnTo>
                    <a:pt x="236" y="917"/>
                  </a:lnTo>
                  <a:lnTo>
                    <a:pt x="239" y="919"/>
                  </a:lnTo>
                  <a:lnTo>
                    <a:pt x="236" y="932"/>
                  </a:lnTo>
                  <a:lnTo>
                    <a:pt x="224" y="932"/>
                  </a:lnTo>
                  <a:lnTo>
                    <a:pt x="220" y="930"/>
                  </a:lnTo>
                  <a:lnTo>
                    <a:pt x="215" y="936"/>
                  </a:lnTo>
                  <a:lnTo>
                    <a:pt x="209" y="937"/>
                  </a:lnTo>
                  <a:lnTo>
                    <a:pt x="207" y="943"/>
                  </a:lnTo>
                  <a:lnTo>
                    <a:pt x="207" y="952"/>
                  </a:lnTo>
                  <a:lnTo>
                    <a:pt x="222" y="949"/>
                  </a:lnTo>
                  <a:lnTo>
                    <a:pt x="226" y="954"/>
                  </a:lnTo>
                  <a:lnTo>
                    <a:pt x="209" y="960"/>
                  </a:lnTo>
                  <a:lnTo>
                    <a:pt x="211" y="964"/>
                  </a:lnTo>
                  <a:lnTo>
                    <a:pt x="198" y="964"/>
                  </a:lnTo>
                  <a:lnTo>
                    <a:pt x="196" y="968"/>
                  </a:lnTo>
                  <a:lnTo>
                    <a:pt x="211" y="979"/>
                  </a:lnTo>
                  <a:lnTo>
                    <a:pt x="200" y="983"/>
                  </a:lnTo>
                  <a:lnTo>
                    <a:pt x="190" y="998"/>
                  </a:lnTo>
                  <a:lnTo>
                    <a:pt x="181" y="998"/>
                  </a:lnTo>
                  <a:lnTo>
                    <a:pt x="177" y="1003"/>
                  </a:lnTo>
                  <a:lnTo>
                    <a:pt x="190" y="1016"/>
                  </a:lnTo>
                  <a:lnTo>
                    <a:pt x="194" y="1016"/>
                  </a:lnTo>
                  <a:lnTo>
                    <a:pt x="215" y="1030"/>
                  </a:lnTo>
                  <a:lnTo>
                    <a:pt x="236" y="1047"/>
                  </a:lnTo>
                  <a:lnTo>
                    <a:pt x="251" y="1045"/>
                  </a:lnTo>
                  <a:lnTo>
                    <a:pt x="271" y="1052"/>
                  </a:lnTo>
                  <a:lnTo>
                    <a:pt x="294" y="1054"/>
                  </a:lnTo>
                  <a:lnTo>
                    <a:pt x="313" y="1067"/>
                  </a:lnTo>
                  <a:lnTo>
                    <a:pt x="326" y="1063"/>
                  </a:lnTo>
                  <a:lnTo>
                    <a:pt x="335" y="1065"/>
                  </a:lnTo>
                  <a:lnTo>
                    <a:pt x="345" y="1069"/>
                  </a:lnTo>
                  <a:lnTo>
                    <a:pt x="345" y="1077"/>
                  </a:lnTo>
                  <a:lnTo>
                    <a:pt x="358" y="1084"/>
                  </a:lnTo>
                  <a:lnTo>
                    <a:pt x="371" y="1094"/>
                  </a:lnTo>
                  <a:lnTo>
                    <a:pt x="373" y="1101"/>
                  </a:lnTo>
                  <a:lnTo>
                    <a:pt x="384" y="1101"/>
                  </a:lnTo>
                  <a:lnTo>
                    <a:pt x="394" y="1088"/>
                  </a:lnTo>
                  <a:lnTo>
                    <a:pt x="392" y="1086"/>
                  </a:lnTo>
                  <a:lnTo>
                    <a:pt x="377" y="1058"/>
                  </a:lnTo>
                  <a:lnTo>
                    <a:pt x="379" y="1037"/>
                  </a:lnTo>
                  <a:lnTo>
                    <a:pt x="377" y="1045"/>
                  </a:lnTo>
                  <a:lnTo>
                    <a:pt x="369" y="1030"/>
                  </a:lnTo>
                  <a:lnTo>
                    <a:pt x="360" y="1020"/>
                  </a:lnTo>
                  <a:lnTo>
                    <a:pt x="373" y="1001"/>
                  </a:lnTo>
                  <a:lnTo>
                    <a:pt x="375" y="988"/>
                  </a:lnTo>
                  <a:lnTo>
                    <a:pt x="377" y="990"/>
                  </a:lnTo>
                  <a:lnTo>
                    <a:pt x="379" y="979"/>
                  </a:lnTo>
                  <a:lnTo>
                    <a:pt x="377" y="973"/>
                  </a:lnTo>
                  <a:lnTo>
                    <a:pt x="382" y="975"/>
                  </a:lnTo>
                  <a:lnTo>
                    <a:pt x="388" y="986"/>
                  </a:lnTo>
                  <a:lnTo>
                    <a:pt x="397" y="975"/>
                  </a:lnTo>
                  <a:lnTo>
                    <a:pt x="405" y="973"/>
                  </a:lnTo>
                  <a:lnTo>
                    <a:pt x="397" y="968"/>
                  </a:lnTo>
                  <a:lnTo>
                    <a:pt x="394" y="966"/>
                  </a:lnTo>
                  <a:lnTo>
                    <a:pt x="395" y="962"/>
                  </a:lnTo>
                  <a:lnTo>
                    <a:pt x="405" y="962"/>
                  </a:lnTo>
                  <a:lnTo>
                    <a:pt x="397" y="943"/>
                  </a:lnTo>
                  <a:lnTo>
                    <a:pt x="392" y="934"/>
                  </a:lnTo>
                  <a:lnTo>
                    <a:pt x="377" y="932"/>
                  </a:lnTo>
                  <a:lnTo>
                    <a:pt x="377" y="936"/>
                  </a:lnTo>
                  <a:lnTo>
                    <a:pt x="373" y="932"/>
                  </a:lnTo>
                  <a:lnTo>
                    <a:pt x="369" y="919"/>
                  </a:lnTo>
                  <a:lnTo>
                    <a:pt x="360" y="915"/>
                  </a:lnTo>
                  <a:lnTo>
                    <a:pt x="363" y="902"/>
                  </a:lnTo>
                  <a:lnTo>
                    <a:pt x="371" y="896"/>
                  </a:lnTo>
                  <a:lnTo>
                    <a:pt x="365" y="890"/>
                  </a:lnTo>
                  <a:lnTo>
                    <a:pt x="369" y="873"/>
                  </a:lnTo>
                  <a:lnTo>
                    <a:pt x="375" y="870"/>
                  </a:lnTo>
                  <a:lnTo>
                    <a:pt x="379" y="856"/>
                  </a:lnTo>
                  <a:lnTo>
                    <a:pt x="395" y="877"/>
                  </a:lnTo>
                  <a:lnTo>
                    <a:pt x="403" y="872"/>
                  </a:lnTo>
                  <a:lnTo>
                    <a:pt x="397" y="853"/>
                  </a:lnTo>
                  <a:lnTo>
                    <a:pt x="403" y="853"/>
                  </a:lnTo>
                  <a:lnTo>
                    <a:pt x="412" y="847"/>
                  </a:lnTo>
                  <a:lnTo>
                    <a:pt x="414" y="840"/>
                  </a:lnTo>
                  <a:lnTo>
                    <a:pt x="429" y="834"/>
                  </a:lnTo>
                  <a:lnTo>
                    <a:pt x="437" y="823"/>
                  </a:lnTo>
                  <a:lnTo>
                    <a:pt x="448" y="821"/>
                  </a:lnTo>
                  <a:lnTo>
                    <a:pt x="450" y="826"/>
                  </a:lnTo>
                  <a:lnTo>
                    <a:pt x="454" y="826"/>
                  </a:lnTo>
                  <a:lnTo>
                    <a:pt x="456" y="828"/>
                  </a:lnTo>
                  <a:lnTo>
                    <a:pt x="459" y="821"/>
                  </a:lnTo>
                  <a:lnTo>
                    <a:pt x="465" y="819"/>
                  </a:lnTo>
                  <a:lnTo>
                    <a:pt x="469" y="819"/>
                  </a:lnTo>
                  <a:lnTo>
                    <a:pt x="473" y="826"/>
                  </a:lnTo>
                  <a:lnTo>
                    <a:pt x="489" y="826"/>
                  </a:lnTo>
                  <a:lnTo>
                    <a:pt x="506" y="847"/>
                  </a:lnTo>
                  <a:lnTo>
                    <a:pt x="508" y="855"/>
                  </a:lnTo>
                  <a:lnTo>
                    <a:pt x="512" y="855"/>
                  </a:lnTo>
                  <a:lnTo>
                    <a:pt x="512" y="841"/>
                  </a:lnTo>
                  <a:lnTo>
                    <a:pt x="514" y="841"/>
                  </a:lnTo>
                  <a:lnTo>
                    <a:pt x="520" y="849"/>
                  </a:lnTo>
                  <a:lnTo>
                    <a:pt x="531" y="855"/>
                  </a:lnTo>
                  <a:lnTo>
                    <a:pt x="544" y="843"/>
                  </a:lnTo>
                  <a:lnTo>
                    <a:pt x="550" y="843"/>
                  </a:lnTo>
                  <a:lnTo>
                    <a:pt x="550" y="841"/>
                  </a:lnTo>
                  <a:lnTo>
                    <a:pt x="557" y="840"/>
                  </a:lnTo>
                  <a:lnTo>
                    <a:pt x="563" y="845"/>
                  </a:lnTo>
                  <a:lnTo>
                    <a:pt x="570" y="840"/>
                  </a:lnTo>
                  <a:lnTo>
                    <a:pt x="578" y="840"/>
                  </a:lnTo>
                  <a:lnTo>
                    <a:pt x="582" y="840"/>
                  </a:lnTo>
                  <a:lnTo>
                    <a:pt x="587" y="853"/>
                  </a:lnTo>
                  <a:lnTo>
                    <a:pt x="599" y="853"/>
                  </a:lnTo>
                  <a:lnTo>
                    <a:pt x="599" y="853"/>
                  </a:lnTo>
                  <a:lnTo>
                    <a:pt x="600" y="856"/>
                  </a:lnTo>
                  <a:lnTo>
                    <a:pt x="606" y="856"/>
                  </a:lnTo>
                  <a:lnTo>
                    <a:pt x="612" y="847"/>
                  </a:lnTo>
                  <a:lnTo>
                    <a:pt x="621" y="853"/>
                  </a:lnTo>
                  <a:lnTo>
                    <a:pt x="636" y="849"/>
                  </a:lnTo>
                  <a:lnTo>
                    <a:pt x="640" y="832"/>
                  </a:lnTo>
                  <a:lnTo>
                    <a:pt x="629" y="828"/>
                  </a:lnTo>
                  <a:lnTo>
                    <a:pt x="625" y="824"/>
                  </a:lnTo>
                  <a:lnTo>
                    <a:pt x="617" y="823"/>
                  </a:lnTo>
                  <a:lnTo>
                    <a:pt x="616" y="817"/>
                  </a:lnTo>
                  <a:lnTo>
                    <a:pt x="610" y="815"/>
                  </a:lnTo>
                  <a:lnTo>
                    <a:pt x="610" y="813"/>
                  </a:lnTo>
                  <a:lnTo>
                    <a:pt x="627" y="804"/>
                  </a:lnTo>
                  <a:lnTo>
                    <a:pt x="629" y="798"/>
                  </a:lnTo>
                  <a:lnTo>
                    <a:pt x="623" y="791"/>
                  </a:lnTo>
                  <a:lnTo>
                    <a:pt x="631" y="783"/>
                  </a:lnTo>
                  <a:lnTo>
                    <a:pt x="646" y="783"/>
                  </a:lnTo>
                  <a:lnTo>
                    <a:pt x="649" y="781"/>
                  </a:lnTo>
                  <a:lnTo>
                    <a:pt x="644" y="776"/>
                  </a:lnTo>
                  <a:lnTo>
                    <a:pt x="632" y="774"/>
                  </a:lnTo>
                  <a:lnTo>
                    <a:pt x="632" y="768"/>
                  </a:lnTo>
                  <a:lnTo>
                    <a:pt x="638" y="766"/>
                  </a:lnTo>
                  <a:lnTo>
                    <a:pt x="636" y="764"/>
                  </a:lnTo>
                  <a:lnTo>
                    <a:pt x="629" y="764"/>
                  </a:lnTo>
                  <a:lnTo>
                    <a:pt x="632" y="757"/>
                  </a:lnTo>
                  <a:lnTo>
                    <a:pt x="629" y="753"/>
                  </a:lnTo>
                  <a:lnTo>
                    <a:pt x="636" y="751"/>
                  </a:lnTo>
                  <a:lnTo>
                    <a:pt x="638" y="753"/>
                  </a:lnTo>
                  <a:lnTo>
                    <a:pt x="655" y="753"/>
                  </a:lnTo>
                  <a:lnTo>
                    <a:pt x="657" y="755"/>
                  </a:lnTo>
                  <a:lnTo>
                    <a:pt x="659" y="751"/>
                  </a:lnTo>
                  <a:lnTo>
                    <a:pt x="668" y="751"/>
                  </a:lnTo>
                  <a:lnTo>
                    <a:pt x="678" y="744"/>
                  </a:lnTo>
                  <a:lnTo>
                    <a:pt x="685" y="747"/>
                  </a:lnTo>
                  <a:lnTo>
                    <a:pt x="685" y="744"/>
                  </a:lnTo>
                  <a:lnTo>
                    <a:pt x="693" y="742"/>
                  </a:lnTo>
                  <a:lnTo>
                    <a:pt x="704" y="742"/>
                  </a:lnTo>
                  <a:lnTo>
                    <a:pt x="706" y="734"/>
                  </a:lnTo>
                  <a:lnTo>
                    <a:pt x="721" y="730"/>
                  </a:lnTo>
                  <a:lnTo>
                    <a:pt x="760" y="721"/>
                  </a:lnTo>
                  <a:lnTo>
                    <a:pt x="762" y="713"/>
                  </a:lnTo>
                  <a:lnTo>
                    <a:pt x="768" y="713"/>
                  </a:lnTo>
                  <a:lnTo>
                    <a:pt x="775" y="708"/>
                  </a:lnTo>
                  <a:lnTo>
                    <a:pt x="789" y="710"/>
                  </a:lnTo>
                  <a:lnTo>
                    <a:pt x="798" y="715"/>
                  </a:lnTo>
                  <a:lnTo>
                    <a:pt x="807" y="712"/>
                  </a:lnTo>
                  <a:lnTo>
                    <a:pt x="811" y="713"/>
                  </a:lnTo>
                  <a:lnTo>
                    <a:pt x="813" y="727"/>
                  </a:lnTo>
                  <a:lnTo>
                    <a:pt x="819" y="730"/>
                  </a:lnTo>
                  <a:lnTo>
                    <a:pt x="817" y="738"/>
                  </a:lnTo>
                  <a:lnTo>
                    <a:pt x="813" y="744"/>
                  </a:lnTo>
                  <a:lnTo>
                    <a:pt x="817" y="747"/>
                  </a:lnTo>
                  <a:lnTo>
                    <a:pt x="832" y="745"/>
                  </a:lnTo>
                  <a:lnTo>
                    <a:pt x="834" y="740"/>
                  </a:lnTo>
                  <a:lnTo>
                    <a:pt x="836" y="742"/>
                  </a:lnTo>
                  <a:lnTo>
                    <a:pt x="839" y="747"/>
                  </a:lnTo>
                  <a:lnTo>
                    <a:pt x="839" y="753"/>
                  </a:lnTo>
                  <a:lnTo>
                    <a:pt x="843" y="753"/>
                  </a:lnTo>
                  <a:lnTo>
                    <a:pt x="841" y="749"/>
                  </a:lnTo>
                  <a:lnTo>
                    <a:pt x="843" y="749"/>
                  </a:lnTo>
                  <a:lnTo>
                    <a:pt x="856" y="755"/>
                  </a:lnTo>
                  <a:lnTo>
                    <a:pt x="862" y="751"/>
                  </a:lnTo>
                  <a:lnTo>
                    <a:pt x="864" y="757"/>
                  </a:lnTo>
                  <a:lnTo>
                    <a:pt x="858" y="759"/>
                  </a:lnTo>
                  <a:lnTo>
                    <a:pt x="856" y="764"/>
                  </a:lnTo>
                  <a:lnTo>
                    <a:pt x="858" y="768"/>
                  </a:lnTo>
                  <a:lnTo>
                    <a:pt x="868" y="764"/>
                  </a:lnTo>
                  <a:lnTo>
                    <a:pt x="877" y="766"/>
                  </a:lnTo>
                  <a:lnTo>
                    <a:pt x="877" y="762"/>
                  </a:lnTo>
                  <a:lnTo>
                    <a:pt x="890" y="757"/>
                  </a:lnTo>
                  <a:lnTo>
                    <a:pt x="898" y="747"/>
                  </a:lnTo>
                  <a:lnTo>
                    <a:pt x="905" y="745"/>
                  </a:lnTo>
                  <a:lnTo>
                    <a:pt x="920" y="740"/>
                  </a:lnTo>
                  <a:lnTo>
                    <a:pt x="922" y="744"/>
                  </a:lnTo>
                  <a:lnTo>
                    <a:pt x="915" y="747"/>
                  </a:lnTo>
                  <a:lnTo>
                    <a:pt x="915" y="753"/>
                  </a:lnTo>
                  <a:lnTo>
                    <a:pt x="941" y="776"/>
                  </a:lnTo>
                  <a:lnTo>
                    <a:pt x="980" y="849"/>
                  </a:lnTo>
                  <a:lnTo>
                    <a:pt x="986" y="845"/>
                  </a:lnTo>
                  <a:lnTo>
                    <a:pt x="990" y="836"/>
                  </a:lnTo>
                  <a:lnTo>
                    <a:pt x="994" y="834"/>
                  </a:lnTo>
                  <a:lnTo>
                    <a:pt x="1001" y="840"/>
                  </a:lnTo>
                  <a:lnTo>
                    <a:pt x="1001" y="843"/>
                  </a:lnTo>
                  <a:lnTo>
                    <a:pt x="1005" y="851"/>
                  </a:lnTo>
                  <a:lnTo>
                    <a:pt x="1027" y="851"/>
                  </a:lnTo>
                  <a:lnTo>
                    <a:pt x="1031" y="845"/>
                  </a:lnTo>
                  <a:lnTo>
                    <a:pt x="1035" y="845"/>
                  </a:lnTo>
                  <a:lnTo>
                    <a:pt x="1039" y="841"/>
                  </a:lnTo>
                  <a:lnTo>
                    <a:pt x="1044" y="843"/>
                  </a:lnTo>
                  <a:lnTo>
                    <a:pt x="1058" y="853"/>
                  </a:lnTo>
                  <a:lnTo>
                    <a:pt x="1059" y="864"/>
                  </a:lnTo>
                  <a:lnTo>
                    <a:pt x="1069" y="868"/>
                  </a:lnTo>
                  <a:lnTo>
                    <a:pt x="1069" y="873"/>
                  </a:lnTo>
                  <a:lnTo>
                    <a:pt x="1076" y="881"/>
                  </a:lnTo>
                  <a:lnTo>
                    <a:pt x="1095" y="887"/>
                  </a:lnTo>
                  <a:lnTo>
                    <a:pt x="1097" y="881"/>
                  </a:lnTo>
                  <a:lnTo>
                    <a:pt x="1103" y="879"/>
                  </a:lnTo>
                  <a:lnTo>
                    <a:pt x="1112" y="896"/>
                  </a:lnTo>
                  <a:lnTo>
                    <a:pt x="1107" y="904"/>
                  </a:lnTo>
                  <a:lnTo>
                    <a:pt x="1114" y="907"/>
                  </a:lnTo>
                  <a:lnTo>
                    <a:pt x="1122" y="902"/>
                  </a:lnTo>
                  <a:lnTo>
                    <a:pt x="1131" y="888"/>
                  </a:lnTo>
                  <a:lnTo>
                    <a:pt x="1174" y="862"/>
                  </a:lnTo>
                  <a:lnTo>
                    <a:pt x="1197" y="855"/>
                  </a:lnTo>
                  <a:lnTo>
                    <a:pt x="1242" y="860"/>
                  </a:lnTo>
                  <a:lnTo>
                    <a:pt x="1253" y="872"/>
                  </a:lnTo>
                  <a:lnTo>
                    <a:pt x="1306" y="872"/>
                  </a:lnTo>
                  <a:lnTo>
                    <a:pt x="1310" y="870"/>
                  </a:lnTo>
                  <a:lnTo>
                    <a:pt x="1308" y="858"/>
                  </a:lnTo>
                  <a:lnTo>
                    <a:pt x="1312" y="853"/>
                  </a:lnTo>
                  <a:lnTo>
                    <a:pt x="1308" y="830"/>
                  </a:lnTo>
                  <a:lnTo>
                    <a:pt x="1332" y="809"/>
                  </a:lnTo>
                  <a:close/>
                  <a:moveTo>
                    <a:pt x="834" y="0"/>
                  </a:moveTo>
                  <a:lnTo>
                    <a:pt x="824" y="23"/>
                  </a:lnTo>
                  <a:lnTo>
                    <a:pt x="839" y="40"/>
                  </a:lnTo>
                  <a:lnTo>
                    <a:pt x="843" y="59"/>
                  </a:lnTo>
                  <a:lnTo>
                    <a:pt x="843" y="85"/>
                  </a:lnTo>
                  <a:lnTo>
                    <a:pt x="838" y="92"/>
                  </a:lnTo>
                  <a:lnTo>
                    <a:pt x="841" y="115"/>
                  </a:lnTo>
                  <a:lnTo>
                    <a:pt x="838" y="158"/>
                  </a:lnTo>
                  <a:lnTo>
                    <a:pt x="856" y="181"/>
                  </a:lnTo>
                  <a:lnTo>
                    <a:pt x="856" y="190"/>
                  </a:lnTo>
                  <a:lnTo>
                    <a:pt x="849" y="203"/>
                  </a:lnTo>
                  <a:lnTo>
                    <a:pt x="849" y="224"/>
                  </a:lnTo>
                  <a:lnTo>
                    <a:pt x="841" y="232"/>
                  </a:lnTo>
                  <a:lnTo>
                    <a:pt x="832" y="250"/>
                  </a:lnTo>
                  <a:lnTo>
                    <a:pt x="819" y="249"/>
                  </a:lnTo>
                  <a:lnTo>
                    <a:pt x="828" y="260"/>
                  </a:lnTo>
                  <a:lnTo>
                    <a:pt x="802" y="271"/>
                  </a:lnTo>
                  <a:lnTo>
                    <a:pt x="789" y="267"/>
                  </a:lnTo>
                  <a:lnTo>
                    <a:pt x="792" y="271"/>
                  </a:lnTo>
                  <a:lnTo>
                    <a:pt x="794" y="288"/>
                  </a:lnTo>
                  <a:lnTo>
                    <a:pt x="830" y="294"/>
                  </a:lnTo>
                  <a:lnTo>
                    <a:pt x="834" y="292"/>
                  </a:lnTo>
                  <a:lnTo>
                    <a:pt x="836" y="277"/>
                  </a:lnTo>
                  <a:lnTo>
                    <a:pt x="856" y="264"/>
                  </a:lnTo>
                  <a:lnTo>
                    <a:pt x="866" y="243"/>
                  </a:lnTo>
                  <a:lnTo>
                    <a:pt x="879" y="226"/>
                  </a:lnTo>
                  <a:lnTo>
                    <a:pt x="881" y="211"/>
                  </a:lnTo>
                  <a:lnTo>
                    <a:pt x="871" y="190"/>
                  </a:lnTo>
                  <a:lnTo>
                    <a:pt x="877" y="173"/>
                  </a:lnTo>
                  <a:lnTo>
                    <a:pt x="915" y="162"/>
                  </a:lnTo>
                  <a:lnTo>
                    <a:pt x="918" y="175"/>
                  </a:lnTo>
                  <a:lnTo>
                    <a:pt x="928" y="186"/>
                  </a:lnTo>
                  <a:lnTo>
                    <a:pt x="926" y="196"/>
                  </a:lnTo>
                  <a:lnTo>
                    <a:pt x="930" y="202"/>
                  </a:lnTo>
                  <a:lnTo>
                    <a:pt x="926" y="224"/>
                  </a:lnTo>
                  <a:lnTo>
                    <a:pt x="935" y="234"/>
                  </a:lnTo>
                  <a:lnTo>
                    <a:pt x="956" y="232"/>
                  </a:lnTo>
                  <a:lnTo>
                    <a:pt x="932" y="222"/>
                  </a:lnTo>
                  <a:lnTo>
                    <a:pt x="933" y="203"/>
                  </a:lnTo>
                  <a:lnTo>
                    <a:pt x="943" y="196"/>
                  </a:lnTo>
                  <a:lnTo>
                    <a:pt x="933" y="168"/>
                  </a:lnTo>
                  <a:lnTo>
                    <a:pt x="905" y="149"/>
                  </a:lnTo>
                  <a:lnTo>
                    <a:pt x="886" y="156"/>
                  </a:lnTo>
                  <a:lnTo>
                    <a:pt x="862" y="149"/>
                  </a:lnTo>
                  <a:lnTo>
                    <a:pt x="866" y="136"/>
                  </a:lnTo>
                  <a:lnTo>
                    <a:pt x="858" y="115"/>
                  </a:lnTo>
                  <a:lnTo>
                    <a:pt x="871" y="70"/>
                  </a:lnTo>
                  <a:lnTo>
                    <a:pt x="849" y="21"/>
                  </a:lnTo>
                  <a:lnTo>
                    <a:pt x="854" y="2"/>
                  </a:lnTo>
                  <a:lnTo>
                    <a:pt x="858" y="0"/>
                  </a:lnTo>
                  <a:lnTo>
                    <a:pt x="854" y="2"/>
                  </a:lnTo>
                  <a:lnTo>
                    <a:pt x="849" y="21"/>
                  </a:lnTo>
                  <a:lnTo>
                    <a:pt x="871" y="70"/>
                  </a:lnTo>
                  <a:lnTo>
                    <a:pt x="858" y="115"/>
                  </a:lnTo>
                  <a:lnTo>
                    <a:pt x="866" y="136"/>
                  </a:lnTo>
                  <a:lnTo>
                    <a:pt x="862" y="149"/>
                  </a:lnTo>
                  <a:lnTo>
                    <a:pt x="886" y="156"/>
                  </a:lnTo>
                  <a:lnTo>
                    <a:pt x="905" y="149"/>
                  </a:lnTo>
                  <a:lnTo>
                    <a:pt x="933" y="168"/>
                  </a:lnTo>
                  <a:lnTo>
                    <a:pt x="943" y="196"/>
                  </a:lnTo>
                  <a:lnTo>
                    <a:pt x="933" y="203"/>
                  </a:lnTo>
                  <a:lnTo>
                    <a:pt x="932" y="222"/>
                  </a:lnTo>
                  <a:lnTo>
                    <a:pt x="956" y="232"/>
                  </a:lnTo>
                  <a:lnTo>
                    <a:pt x="935" y="234"/>
                  </a:lnTo>
                  <a:lnTo>
                    <a:pt x="926" y="224"/>
                  </a:lnTo>
                  <a:lnTo>
                    <a:pt x="930" y="202"/>
                  </a:lnTo>
                  <a:lnTo>
                    <a:pt x="926" y="196"/>
                  </a:lnTo>
                  <a:lnTo>
                    <a:pt x="928" y="186"/>
                  </a:lnTo>
                  <a:lnTo>
                    <a:pt x="918" y="175"/>
                  </a:lnTo>
                  <a:lnTo>
                    <a:pt x="915" y="162"/>
                  </a:lnTo>
                  <a:lnTo>
                    <a:pt x="877" y="173"/>
                  </a:lnTo>
                  <a:lnTo>
                    <a:pt x="871" y="190"/>
                  </a:lnTo>
                  <a:lnTo>
                    <a:pt x="881" y="211"/>
                  </a:lnTo>
                  <a:lnTo>
                    <a:pt x="879" y="226"/>
                  </a:lnTo>
                  <a:lnTo>
                    <a:pt x="866" y="243"/>
                  </a:lnTo>
                  <a:lnTo>
                    <a:pt x="856" y="264"/>
                  </a:lnTo>
                  <a:lnTo>
                    <a:pt x="836" y="277"/>
                  </a:lnTo>
                  <a:lnTo>
                    <a:pt x="834" y="292"/>
                  </a:lnTo>
                  <a:lnTo>
                    <a:pt x="830" y="294"/>
                  </a:lnTo>
                  <a:lnTo>
                    <a:pt x="794" y="288"/>
                  </a:lnTo>
                  <a:lnTo>
                    <a:pt x="792" y="271"/>
                  </a:lnTo>
                  <a:lnTo>
                    <a:pt x="789" y="267"/>
                  </a:lnTo>
                  <a:lnTo>
                    <a:pt x="802" y="271"/>
                  </a:lnTo>
                  <a:lnTo>
                    <a:pt x="828" y="260"/>
                  </a:lnTo>
                  <a:lnTo>
                    <a:pt x="819" y="249"/>
                  </a:lnTo>
                  <a:lnTo>
                    <a:pt x="832" y="250"/>
                  </a:lnTo>
                  <a:lnTo>
                    <a:pt x="841" y="232"/>
                  </a:lnTo>
                  <a:lnTo>
                    <a:pt x="849" y="224"/>
                  </a:lnTo>
                  <a:lnTo>
                    <a:pt x="849" y="203"/>
                  </a:lnTo>
                  <a:lnTo>
                    <a:pt x="856" y="190"/>
                  </a:lnTo>
                  <a:lnTo>
                    <a:pt x="856" y="181"/>
                  </a:lnTo>
                  <a:lnTo>
                    <a:pt x="838" y="158"/>
                  </a:lnTo>
                  <a:lnTo>
                    <a:pt x="841" y="115"/>
                  </a:lnTo>
                  <a:lnTo>
                    <a:pt x="838" y="92"/>
                  </a:lnTo>
                  <a:lnTo>
                    <a:pt x="843" y="85"/>
                  </a:lnTo>
                  <a:lnTo>
                    <a:pt x="843" y="59"/>
                  </a:lnTo>
                  <a:lnTo>
                    <a:pt x="839" y="40"/>
                  </a:lnTo>
                  <a:lnTo>
                    <a:pt x="824" y="23"/>
                  </a:lnTo>
                  <a:lnTo>
                    <a:pt x="834" y="0"/>
                  </a:lnTo>
                  <a:close/>
                  <a:moveTo>
                    <a:pt x="890" y="0"/>
                  </a:moveTo>
                  <a:lnTo>
                    <a:pt x="894" y="15"/>
                  </a:lnTo>
                  <a:lnTo>
                    <a:pt x="894" y="25"/>
                  </a:lnTo>
                  <a:lnTo>
                    <a:pt x="888" y="27"/>
                  </a:lnTo>
                  <a:lnTo>
                    <a:pt x="892" y="32"/>
                  </a:lnTo>
                  <a:lnTo>
                    <a:pt x="948" y="55"/>
                  </a:lnTo>
                  <a:lnTo>
                    <a:pt x="939" y="30"/>
                  </a:lnTo>
                  <a:lnTo>
                    <a:pt x="932" y="36"/>
                  </a:lnTo>
                  <a:lnTo>
                    <a:pt x="909" y="19"/>
                  </a:lnTo>
                  <a:lnTo>
                    <a:pt x="903" y="0"/>
                  </a:lnTo>
                  <a:lnTo>
                    <a:pt x="909" y="19"/>
                  </a:lnTo>
                  <a:lnTo>
                    <a:pt x="932" y="36"/>
                  </a:lnTo>
                  <a:lnTo>
                    <a:pt x="939" y="30"/>
                  </a:lnTo>
                  <a:lnTo>
                    <a:pt x="948" y="55"/>
                  </a:lnTo>
                  <a:lnTo>
                    <a:pt x="892" y="32"/>
                  </a:lnTo>
                  <a:lnTo>
                    <a:pt x="888" y="27"/>
                  </a:lnTo>
                  <a:lnTo>
                    <a:pt x="894" y="25"/>
                  </a:lnTo>
                  <a:lnTo>
                    <a:pt x="894" y="15"/>
                  </a:lnTo>
                  <a:lnTo>
                    <a:pt x="890" y="0"/>
                  </a:lnTo>
                  <a:close/>
                  <a:moveTo>
                    <a:pt x="913" y="0"/>
                  </a:moveTo>
                  <a:lnTo>
                    <a:pt x="918" y="11"/>
                  </a:lnTo>
                  <a:lnTo>
                    <a:pt x="926" y="10"/>
                  </a:lnTo>
                  <a:lnTo>
                    <a:pt x="935" y="0"/>
                  </a:lnTo>
                  <a:lnTo>
                    <a:pt x="926" y="10"/>
                  </a:lnTo>
                  <a:lnTo>
                    <a:pt x="918" y="11"/>
                  </a:lnTo>
                  <a:lnTo>
                    <a:pt x="913" y="0"/>
                  </a:lnTo>
                  <a:close/>
                  <a:moveTo>
                    <a:pt x="999" y="0"/>
                  </a:moveTo>
                  <a:lnTo>
                    <a:pt x="1005" y="10"/>
                  </a:lnTo>
                  <a:lnTo>
                    <a:pt x="1039" y="13"/>
                  </a:lnTo>
                  <a:lnTo>
                    <a:pt x="1033" y="30"/>
                  </a:lnTo>
                  <a:lnTo>
                    <a:pt x="1020" y="42"/>
                  </a:lnTo>
                  <a:lnTo>
                    <a:pt x="1022" y="68"/>
                  </a:lnTo>
                  <a:lnTo>
                    <a:pt x="1020" y="92"/>
                  </a:lnTo>
                  <a:lnTo>
                    <a:pt x="1037" y="104"/>
                  </a:lnTo>
                  <a:lnTo>
                    <a:pt x="1035" y="92"/>
                  </a:lnTo>
                  <a:lnTo>
                    <a:pt x="1046" y="87"/>
                  </a:lnTo>
                  <a:lnTo>
                    <a:pt x="1046" y="72"/>
                  </a:lnTo>
                  <a:lnTo>
                    <a:pt x="1039" y="38"/>
                  </a:lnTo>
                  <a:lnTo>
                    <a:pt x="1044" y="17"/>
                  </a:lnTo>
                  <a:lnTo>
                    <a:pt x="1043" y="2"/>
                  </a:lnTo>
                  <a:lnTo>
                    <a:pt x="1039" y="0"/>
                  </a:lnTo>
                  <a:lnTo>
                    <a:pt x="1043" y="2"/>
                  </a:lnTo>
                  <a:lnTo>
                    <a:pt x="1044" y="17"/>
                  </a:lnTo>
                  <a:lnTo>
                    <a:pt x="1039" y="38"/>
                  </a:lnTo>
                  <a:lnTo>
                    <a:pt x="1046" y="72"/>
                  </a:lnTo>
                  <a:lnTo>
                    <a:pt x="1046" y="87"/>
                  </a:lnTo>
                  <a:lnTo>
                    <a:pt x="1035" y="92"/>
                  </a:lnTo>
                  <a:lnTo>
                    <a:pt x="1037" y="104"/>
                  </a:lnTo>
                  <a:lnTo>
                    <a:pt x="1020" y="92"/>
                  </a:lnTo>
                  <a:lnTo>
                    <a:pt x="1022" y="68"/>
                  </a:lnTo>
                  <a:lnTo>
                    <a:pt x="1020" y="42"/>
                  </a:lnTo>
                  <a:lnTo>
                    <a:pt x="1033" y="30"/>
                  </a:lnTo>
                  <a:lnTo>
                    <a:pt x="1039" y="13"/>
                  </a:lnTo>
                  <a:lnTo>
                    <a:pt x="1005" y="10"/>
                  </a:lnTo>
                  <a:lnTo>
                    <a:pt x="999" y="0"/>
                  </a:lnTo>
                  <a:close/>
                  <a:moveTo>
                    <a:pt x="1880" y="0"/>
                  </a:moveTo>
                  <a:lnTo>
                    <a:pt x="1882" y="15"/>
                  </a:lnTo>
                  <a:lnTo>
                    <a:pt x="1885" y="13"/>
                  </a:lnTo>
                  <a:lnTo>
                    <a:pt x="1900" y="49"/>
                  </a:lnTo>
                  <a:lnTo>
                    <a:pt x="1919" y="55"/>
                  </a:lnTo>
                  <a:lnTo>
                    <a:pt x="1927" y="68"/>
                  </a:lnTo>
                  <a:lnTo>
                    <a:pt x="1940" y="42"/>
                  </a:lnTo>
                  <a:lnTo>
                    <a:pt x="1940" y="21"/>
                  </a:lnTo>
                  <a:lnTo>
                    <a:pt x="1949" y="0"/>
                  </a:lnTo>
                  <a:lnTo>
                    <a:pt x="1940" y="21"/>
                  </a:lnTo>
                  <a:lnTo>
                    <a:pt x="1940" y="42"/>
                  </a:lnTo>
                  <a:lnTo>
                    <a:pt x="1927" y="68"/>
                  </a:lnTo>
                  <a:lnTo>
                    <a:pt x="1919" y="55"/>
                  </a:lnTo>
                  <a:lnTo>
                    <a:pt x="1900" y="49"/>
                  </a:lnTo>
                  <a:lnTo>
                    <a:pt x="1885" y="13"/>
                  </a:lnTo>
                  <a:lnTo>
                    <a:pt x="1882" y="15"/>
                  </a:lnTo>
                  <a:lnTo>
                    <a:pt x="1880" y="0"/>
                  </a:lnTo>
                  <a:close/>
                  <a:moveTo>
                    <a:pt x="1957" y="0"/>
                  </a:moveTo>
                  <a:lnTo>
                    <a:pt x="1970" y="27"/>
                  </a:lnTo>
                  <a:lnTo>
                    <a:pt x="1991" y="32"/>
                  </a:lnTo>
                  <a:lnTo>
                    <a:pt x="1994" y="15"/>
                  </a:lnTo>
                  <a:lnTo>
                    <a:pt x="2006" y="15"/>
                  </a:lnTo>
                  <a:lnTo>
                    <a:pt x="2049" y="43"/>
                  </a:lnTo>
                  <a:lnTo>
                    <a:pt x="2077" y="21"/>
                  </a:lnTo>
                  <a:lnTo>
                    <a:pt x="2087" y="25"/>
                  </a:lnTo>
                  <a:lnTo>
                    <a:pt x="2081" y="8"/>
                  </a:lnTo>
                  <a:lnTo>
                    <a:pt x="2085" y="2"/>
                  </a:lnTo>
                  <a:lnTo>
                    <a:pt x="2085" y="0"/>
                  </a:lnTo>
                  <a:lnTo>
                    <a:pt x="2085" y="2"/>
                  </a:lnTo>
                  <a:lnTo>
                    <a:pt x="2081" y="8"/>
                  </a:lnTo>
                  <a:lnTo>
                    <a:pt x="2087" y="25"/>
                  </a:lnTo>
                  <a:lnTo>
                    <a:pt x="2077" y="21"/>
                  </a:lnTo>
                  <a:lnTo>
                    <a:pt x="2049" y="43"/>
                  </a:lnTo>
                  <a:lnTo>
                    <a:pt x="2006" y="15"/>
                  </a:lnTo>
                  <a:lnTo>
                    <a:pt x="1994" y="15"/>
                  </a:lnTo>
                  <a:lnTo>
                    <a:pt x="1991" y="32"/>
                  </a:lnTo>
                  <a:lnTo>
                    <a:pt x="1970" y="27"/>
                  </a:lnTo>
                  <a:lnTo>
                    <a:pt x="1957" y="0"/>
                  </a:lnTo>
                  <a:close/>
                  <a:moveTo>
                    <a:pt x="2273" y="0"/>
                  </a:moveTo>
                  <a:lnTo>
                    <a:pt x="2273" y="2"/>
                  </a:lnTo>
                  <a:lnTo>
                    <a:pt x="2267" y="0"/>
                  </a:lnTo>
                  <a:lnTo>
                    <a:pt x="2273" y="2"/>
                  </a:lnTo>
                  <a:lnTo>
                    <a:pt x="2273" y="0"/>
                  </a:lnTo>
                  <a:close/>
                  <a:moveTo>
                    <a:pt x="2262" y="0"/>
                  </a:moveTo>
                  <a:lnTo>
                    <a:pt x="2254" y="11"/>
                  </a:lnTo>
                  <a:lnTo>
                    <a:pt x="2277" y="15"/>
                  </a:lnTo>
                  <a:lnTo>
                    <a:pt x="2286" y="28"/>
                  </a:lnTo>
                  <a:lnTo>
                    <a:pt x="2301" y="27"/>
                  </a:lnTo>
                  <a:lnTo>
                    <a:pt x="2316" y="42"/>
                  </a:lnTo>
                  <a:lnTo>
                    <a:pt x="2305" y="53"/>
                  </a:lnTo>
                  <a:lnTo>
                    <a:pt x="2320" y="62"/>
                  </a:lnTo>
                  <a:lnTo>
                    <a:pt x="2359" y="53"/>
                  </a:lnTo>
                  <a:lnTo>
                    <a:pt x="2436" y="55"/>
                  </a:lnTo>
                  <a:lnTo>
                    <a:pt x="2457" y="83"/>
                  </a:lnTo>
                  <a:lnTo>
                    <a:pt x="2457" y="94"/>
                  </a:lnTo>
                  <a:lnTo>
                    <a:pt x="2451" y="117"/>
                  </a:lnTo>
                  <a:lnTo>
                    <a:pt x="2480" y="130"/>
                  </a:lnTo>
                  <a:lnTo>
                    <a:pt x="2480" y="139"/>
                  </a:lnTo>
                  <a:lnTo>
                    <a:pt x="2502" y="123"/>
                  </a:lnTo>
                  <a:lnTo>
                    <a:pt x="2530" y="119"/>
                  </a:lnTo>
                  <a:lnTo>
                    <a:pt x="2549" y="130"/>
                  </a:lnTo>
                  <a:lnTo>
                    <a:pt x="2583" y="134"/>
                  </a:lnTo>
                  <a:lnTo>
                    <a:pt x="2600" y="119"/>
                  </a:lnTo>
                  <a:lnTo>
                    <a:pt x="2608" y="130"/>
                  </a:lnTo>
                  <a:lnTo>
                    <a:pt x="2610" y="149"/>
                  </a:lnTo>
                  <a:lnTo>
                    <a:pt x="2640" y="171"/>
                  </a:lnTo>
                  <a:lnTo>
                    <a:pt x="2660" y="154"/>
                  </a:lnTo>
                  <a:lnTo>
                    <a:pt x="2653" y="130"/>
                  </a:lnTo>
                  <a:lnTo>
                    <a:pt x="2643" y="128"/>
                  </a:lnTo>
                  <a:lnTo>
                    <a:pt x="2649" y="121"/>
                  </a:lnTo>
                  <a:lnTo>
                    <a:pt x="2649" y="106"/>
                  </a:lnTo>
                  <a:lnTo>
                    <a:pt x="2657" y="104"/>
                  </a:lnTo>
                  <a:lnTo>
                    <a:pt x="2702" y="115"/>
                  </a:lnTo>
                  <a:lnTo>
                    <a:pt x="2754" y="115"/>
                  </a:lnTo>
                  <a:lnTo>
                    <a:pt x="2798" y="138"/>
                  </a:lnTo>
                  <a:lnTo>
                    <a:pt x="2826" y="164"/>
                  </a:lnTo>
                  <a:lnTo>
                    <a:pt x="2830" y="166"/>
                  </a:lnTo>
                  <a:lnTo>
                    <a:pt x="2826" y="164"/>
                  </a:lnTo>
                  <a:lnTo>
                    <a:pt x="2798" y="138"/>
                  </a:lnTo>
                  <a:lnTo>
                    <a:pt x="2754" y="115"/>
                  </a:lnTo>
                  <a:lnTo>
                    <a:pt x="2702" y="115"/>
                  </a:lnTo>
                  <a:lnTo>
                    <a:pt x="2657" y="104"/>
                  </a:lnTo>
                  <a:lnTo>
                    <a:pt x="2649" y="106"/>
                  </a:lnTo>
                  <a:lnTo>
                    <a:pt x="2649" y="121"/>
                  </a:lnTo>
                  <a:lnTo>
                    <a:pt x="2643" y="128"/>
                  </a:lnTo>
                  <a:lnTo>
                    <a:pt x="2653" y="130"/>
                  </a:lnTo>
                  <a:lnTo>
                    <a:pt x="2660" y="154"/>
                  </a:lnTo>
                  <a:lnTo>
                    <a:pt x="2640" y="171"/>
                  </a:lnTo>
                  <a:lnTo>
                    <a:pt x="2610" y="149"/>
                  </a:lnTo>
                  <a:lnTo>
                    <a:pt x="2608" y="130"/>
                  </a:lnTo>
                  <a:lnTo>
                    <a:pt x="2600" y="119"/>
                  </a:lnTo>
                  <a:lnTo>
                    <a:pt x="2583" y="134"/>
                  </a:lnTo>
                  <a:lnTo>
                    <a:pt x="2549" y="130"/>
                  </a:lnTo>
                  <a:lnTo>
                    <a:pt x="2530" y="119"/>
                  </a:lnTo>
                  <a:lnTo>
                    <a:pt x="2502" y="123"/>
                  </a:lnTo>
                  <a:lnTo>
                    <a:pt x="2480" y="139"/>
                  </a:lnTo>
                  <a:lnTo>
                    <a:pt x="2480" y="130"/>
                  </a:lnTo>
                  <a:lnTo>
                    <a:pt x="2451" y="117"/>
                  </a:lnTo>
                  <a:lnTo>
                    <a:pt x="2457" y="94"/>
                  </a:lnTo>
                  <a:lnTo>
                    <a:pt x="2457" y="83"/>
                  </a:lnTo>
                  <a:lnTo>
                    <a:pt x="2436" y="55"/>
                  </a:lnTo>
                  <a:lnTo>
                    <a:pt x="2359" y="53"/>
                  </a:lnTo>
                  <a:lnTo>
                    <a:pt x="2320" y="62"/>
                  </a:lnTo>
                  <a:lnTo>
                    <a:pt x="2305" y="53"/>
                  </a:lnTo>
                  <a:lnTo>
                    <a:pt x="2316" y="42"/>
                  </a:lnTo>
                  <a:lnTo>
                    <a:pt x="2301" y="27"/>
                  </a:lnTo>
                  <a:lnTo>
                    <a:pt x="2286" y="28"/>
                  </a:lnTo>
                  <a:lnTo>
                    <a:pt x="2277" y="15"/>
                  </a:lnTo>
                  <a:lnTo>
                    <a:pt x="2254" y="11"/>
                  </a:lnTo>
                  <a:lnTo>
                    <a:pt x="2262" y="0"/>
                  </a:lnTo>
                  <a:close/>
                  <a:moveTo>
                    <a:pt x="2830" y="298"/>
                  </a:moveTo>
                  <a:lnTo>
                    <a:pt x="2828" y="298"/>
                  </a:lnTo>
                  <a:lnTo>
                    <a:pt x="2830" y="309"/>
                  </a:lnTo>
                  <a:lnTo>
                    <a:pt x="2830" y="309"/>
                  </a:lnTo>
                  <a:lnTo>
                    <a:pt x="2830" y="309"/>
                  </a:lnTo>
                  <a:lnTo>
                    <a:pt x="2828" y="298"/>
                  </a:lnTo>
                  <a:lnTo>
                    <a:pt x="2830" y="298"/>
                  </a:lnTo>
                  <a:close/>
                  <a:moveTo>
                    <a:pt x="2830" y="341"/>
                  </a:moveTo>
                  <a:lnTo>
                    <a:pt x="2826" y="345"/>
                  </a:lnTo>
                  <a:lnTo>
                    <a:pt x="2824" y="348"/>
                  </a:lnTo>
                  <a:lnTo>
                    <a:pt x="2799" y="367"/>
                  </a:lnTo>
                  <a:lnTo>
                    <a:pt x="2794" y="360"/>
                  </a:lnTo>
                  <a:lnTo>
                    <a:pt x="2779" y="360"/>
                  </a:lnTo>
                  <a:lnTo>
                    <a:pt x="2781" y="375"/>
                  </a:lnTo>
                  <a:lnTo>
                    <a:pt x="2792" y="382"/>
                  </a:lnTo>
                  <a:lnTo>
                    <a:pt x="2796" y="377"/>
                  </a:lnTo>
                  <a:lnTo>
                    <a:pt x="2799" y="388"/>
                  </a:lnTo>
                  <a:lnTo>
                    <a:pt x="2796" y="392"/>
                  </a:lnTo>
                  <a:lnTo>
                    <a:pt x="2803" y="394"/>
                  </a:lnTo>
                  <a:lnTo>
                    <a:pt x="2805" y="412"/>
                  </a:lnTo>
                  <a:lnTo>
                    <a:pt x="2816" y="431"/>
                  </a:lnTo>
                  <a:lnTo>
                    <a:pt x="2809" y="431"/>
                  </a:lnTo>
                  <a:lnTo>
                    <a:pt x="2818" y="444"/>
                  </a:lnTo>
                  <a:lnTo>
                    <a:pt x="2809" y="459"/>
                  </a:lnTo>
                  <a:lnTo>
                    <a:pt x="2783" y="446"/>
                  </a:lnTo>
                  <a:lnTo>
                    <a:pt x="2779" y="450"/>
                  </a:lnTo>
                  <a:lnTo>
                    <a:pt x="2771" y="439"/>
                  </a:lnTo>
                  <a:lnTo>
                    <a:pt x="2775" y="452"/>
                  </a:lnTo>
                  <a:lnTo>
                    <a:pt x="2736" y="467"/>
                  </a:lnTo>
                  <a:lnTo>
                    <a:pt x="2734" y="474"/>
                  </a:lnTo>
                  <a:lnTo>
                    <a:pt x="2713" y="488"/>
                  </a:lnTo>
                  <a:lnTo>
                    <a:pt x="2705" y="484"/>
                  </a:lnTo>
                  <a:lnTo>
                    <a:pt x="2700" y="497"/>
                  </a:lnTo>
                  <a:lnTo>
                    <a:pt x="2685" y="505"/>
                  </a:lnTo>
                  <a:lnTo>
                    <a:pt x="2687" y="510"/>
                  </a:lnTo>
                  <a:lnTo>
                    <a:pt x="2679" y="508"/>
                  </a:lnTo>
                  <a:lnTo>
                    <a:pt x="2681" y="516"/>
                  </a:lnTo>
                  <a:lnTo>
                    <a:pt x="2651" y="533"/>
                  </a:lnTo>
                  <a:lnTo>
                    <a:pt x="2647" y="552"/>
                  </a:lnTo>
                  <a:lnTo>
                    <a:pt x="2630" y="531"/>
                  </a:lnTo>
                  <a:lnTo>
                    <a:pt x="2608" y="525"/>
                  </a:lnTo>
                  <a:lnTo>
                    <a:pt x="2585" y="533"/>
                  </a:lnTo>
                  <a:lnTo>
                    <a:pt x="2572" y="555"/>
                  </a:lnTo>
                  <a:lnTo>
                    <a:pt x="2572" y="533"/>
                  </a:lnTo>
                  <a:lnTo>
                    <a:pt x="2570" y="531"/>
                  </a:lnTo>
                  <a:lnTo>
                    <a:pt x="2553" y="542"/>
                  </a:lnTo>
                  <a:lnTo>
                    <a:pt x="2549" y="555"/>
                  </a:lnTo>
                  <a:lnTo>
                    <a:pt x="2540" y="548"/>
                  </a:lnTo>
                  <a:lnTo>
                    <a:pt x="2534" y="555"/>
                  </a:lnTo>
                  <a:lnTo>
                    <a:pt x="2530" y="550"/>
                  </a:lnTo>
                  <a:lnTo>
                    <a:pt x="2521" y="555"/>
                  </a:lnTo>
                  <a:lnTo>
                    <a:pt x="2515" y="584"/>
                  </a:lnTo>
                  <a:lnTo>
                    <a:pt x="2512" y="584"/>
                  </a:lnTo>
                  <a:lnTo>
                    <a:pt x="2495" y="614"/>
                  </a:lnTo>
                  <a:lnTo>
                    <a:pt x="2495" y="625"/>
                  </a:lnTo>
                  <a:lnTo>
                    <a:pt x="2499" y="631"/>
                  </a:lnTo>
                  <a:lnTo>
                    <a:pt x="2506" y="623"/>
                  </a:lnTo>
                  <a:lnTo>
                    <a:pt x="2515" y="629"/>
                  </a:lnTo>
                  <a:lnTo>
                    <a:pt x="2508" y="649"/>
                  </a:lnTo>
                  <a:lnTo>
                    <a:pt x="2508" y="665"/>
                  </a:lnTo>
                  <a:lnTo>
                    <a:pt x="2515" y="668"/>
                  </a:lnTo>
                  <a:lnTo>
                    <a:pt x="2517" y="681"/>
                  </a:lnTo>
                  <a:lnTo>
                    <a:pt x="2512" y="691"/>
                  </a:lnTo>
                  <a:lnTo>
                    <a:pt x="2506" y="681"/>
                  </a:lnTo>
                  <a:lnTo>
                    <a:pt x="2512" y="672"/>
                  </a:lnTo>
                  <a:lnTo>
                    <a:pt x="2499" y="678"/>
                  </a:lnTo>
                  <a:lnTo>
                    <a:pt x="2502" y="683"/>
                  </a:lnTo>
                  <a:lnTo>
                    <a:pt x="2493" y="691"/>
                  </a:lnTo>
                  <a:lnTo>
                    <a:pt x="2487" y="706"/>
                  </a:lnTo>
                  <a:lnTo>
                    <a:pt x="2495" y="730"/>
                  </a:lnTo>
                  <a:lnTo>
                    <a:pt x="2485" y="738"/>
                  </a:lnTo>
                  <a:lnTo>
                    <a:pt x="2474" y="736"/>
                  </a:lnTo>
                  <a:lnTo>
                    <a:pt x="2455" y="753"/>
                  </a:lnTo>
                  <a:lnTo>
                    <a:pt x="2457" y="781"/>
                  </a:lnTo>
                  <a:lnTo>
                    <a:pt x="2451" y="777"/>
                  </a:lnTo>
                  <a:lnTo>
                    <a:pt x="2431" y="787"/>
                  </a:lnTo>
                  <a:lnTo>
                    <a:pt x="2425" y="819"/>
                  </a:lnTo>
                  <a:lnTo>
                    <a:pt x="2399" y="847"/>
                  </a:lnTo>
                  <a:lnTo>
                    <a:pt x="2376" y="734"/>
                  </a:lnTo>
                  <a:lnTo>
                    <a:pt x="2376" y="708"/>
                  </a:lnTo>
                  <a:lnTo>
                    <a:pt x="2382" y="666"/>
                  </a:lnTo>
                  <a:lnTo>
                    <a:pt x="2399" y="653"/>
                  </a:lnTo>
                  <a:lnTo>
                    <a:pt x="2403" y="638"/>
                  </a:lnTo>
                  <a:lnTo>
                    <a:pt x="2399" y="627"/>
                  </a:lnTo>
                  <a:lnTo>
                    <a:pt x="2410" y="629"/>
                  </a:lnTo>
                  <a:lnTo>
                    <a:pt x="2427" y="617"/>
                  </a:lnTo>
                  <a:lnTo>
                    <a:pt x="2467" y="567"/>
                  </a:lnTo>
                  <a:lnTo>
                    <a:pt x="2491" y="542"/>
                  </a:lnTo>
                  <a:lnTo>
                    <a:pt x="2493" y="533"/>
                  </a:lnTo>
                  <a:lnTo>
                    <a:pt x="2525" y="516"/>
                  </a:lnTo>
                  <a:lnTo>
                    <a:pt x="2523" y="508"/>
                  </a:lnTo>
                  <a:lnTo>
                    <a:pt x="2527" y="503"/>
                  </a:lnTo>
                  <a:lnTo>
                    <a:pt x="2527" y="491"/>
                  </a:lnTo>
                  <a:lnTo>
                    <a:pt x="2530" y="486"/>
                  </a:lnTo>
                  <a:lnTo>
                    <a:pt x="2534" y="465"/>
                  </a:lnTo>
                  <a:lnTo>
                    <a:pt x="2547" y="457"/>
                  </a:lnTo>
                  <a:lnTo>
                    <a:pt x="2549" y="454"/>
                  </a:lnTo>
                  <a:lnTo>
                    <a:pt x="2538" y="446"/>
                  </a:lnTo>
                  <a:lnTo>
                    <a:pt x="2523" y="452"/>
                  </a:lnTo>
                  <a:lnTo>
                    <a:pt x="2514" y="469"/>
                  </a:lnTo>
                  <a:lnTo>
                    <a:pt x="2512" y="482"/>
                  </a:lnTo>
                  <a:lnTo>
                    <a:pt x="2517" y="486"/>
                  </a:lnTo>
                  <a:lnTo>
                    <a:pt x="2514" y="491"/>
                  </a:lnTo>
                  <a:lnTo>
                    <a:pt x="2510" y="486"/>
                  </a:lnTo>
                  <a:lnTo>
                    <a:pt x="2502" y="488"/>
                  </a:lnTo>
                  <a:lnTo>
                    <a:pt x="2461" y="527"/>
                  </a:lnTo>
                  <a:lnTo>
                    <a:pt x="2465" y="512"/>
                  </a:lnTo>
                  <a:lnTo>
                    <a:pt x="2455" y="514"/>
                  </a:lnTo>
                  <a:lnTo>
                    <a:pt x="2457" y="506"/>
                  </a:lnTo>
                  <a:lnTo>
                    <a:pt x="2455" y="501"/>
                  </a:lnTo>
                  <a:lnTo>
                    <a:pt x="2461" y="491"/>
                  </a:lnTo>
                  <a:lnTo>
                    <a:pt x="2465" y="476"/>
                  </a:lnTo>
                  <a:lnTo>
                    <a:pt x="2455" y="486"/>
                  </a:lnTo>
                  <a:lnTo>
                    <a:pt x="2438" y="476"/>
                  </a:lnTo>
                  <a:lnTo>
                    <a:pt x="2406" y="486"/>
                  </a:lnTo>
                  <a:lnTo>
                    <a:pt x="2382" y="521"/>
                  </a:lnTo>
                  <a:lnTo>
                    <a:pt x="2361" y="538"/>
                  </a:lnTo>
                  <a:lnTo>
                    <a:pt x="2354" y="555"/>
                  </a:lnTo>
                  <a:lnTo>
                    <a:pt x="2350" y="555"/>
                  </a:lnTo>
                  <a:lnTo>
                    <a:pt x="2352" y="565"/>
                  </a:lnTo>
                  <a:lnTo>
                    <a:pt x="2350" y="569"/>
                  </a:lnTo>
                  <a:lnTo>
                    <a:pt x="2367" y="574"/>
                  </a:lnTo>
                  <a:lnTo>
                    <a:pt x="2367" y="580"/>
                  </a:lnTo>
                  <a:lnTo>
                    <a:pt x="2363" y="582"/>
                  </a:lnTo>
                  <a:lnTo>
                    <a:pt x="2339" y="578"/>
                  </a:lnTo>
                  <a:lnTo>
                    <a:pt x="2325" y="589"/>
                  </a:lnTo>
                  <a:lnTo>
                    <a:pt x="2320" y="585"/>
                  </a:lnTo>
                  <a:lnTo>
                    <a:pt x="2297" y="591"/>
                  </a:lnTo>
                  <a:lnTo>
                    <a:pt x="2293" y="584"/>
                  </a:lnTo>
                  <a:lnTo>
                    <a:pt x="2312" y="576"/>
                  </a:lnTo>
                  <a:lnTo>
                    <a:pt x="2297" y="565"/>
                  </a:lnTo>
                  <a:lnTo>
                    <a:pt x="2288" y="570"/>
                  </a:lnTo>
                  <a:lnTo>
                    <a:pt x="2258" y="559"/>
                  </a:lnTo>
                  <a:lnTo>
                    <a:pt x="2254" y="561"/>
                  </a:lnTo>
                  <a:lnTo>
                    <a:pt x="2256" y="569"/>
                  </a:lnTo>
                  <a:lnTo>
                    <a:pt x="2248" y="570"/>
                  </a:lnTo>
                  <a:lnTo>
                    <a:pt x="2250" y="578"/>
                  </a:lnTo>
                  <a:lnTo>
                    <a:pt x="2246" y="578"/>
                  </a:lnTo>
                  <a:lnTo>
                    <a:pt x="2241" y="572"/>
                  </a:lnTo>
                  <a:lnTo>
                    <a:pt x="2226" y="578"/>
                  </a:lnTo>
                  <a:lnTo>
                    <a:pt x="2207" y="570"/>
                  </a:lnTo>
                  <a:lnTo>
                    <a:pt x="2199" y="580"/>
                  </a:lnTo>
                  <a:lnTo>
                    <a:pt x="2190" y="570"/>
                  </a:lnTo>
                  <a:lnTo>
                    <a:pt x="2147" y="574"/>
                  </a:lnTo>
                  <a:lnTo>
                    <a:pt x="2130" y="584"/>
                  </a:lnTo>
                  <a:lnTo>
                    <a:pt x="2103" y="612"/>
                  </a:lnTo>
                  <a:lnTo>
                    <a:pt x="2094" y="629"/>
                  </a:lnTo>
                  <a:lnTo>
                    <a:pt x="2073" y="646"/>
                  </a:lnTo>
                  <a:lnTo>
                    <a:pt x="2045" y="683"/>
                  </a:lnTo>
                  <a:lnTo>
                    <a:pt x="2000" y="725"/>
                  </a:lnTo>
                  <a:lnTo>
                    <a:pt x="2000" y="730"/>
                  </a:lnTo>
                  <a:lnTo>
                    <a:pt x="2009" y="736"/>
                  </a:lnTo>
                  <a:lnTo>
                    <a:pt x="2028" y="734"/>
                  </a:lnTo>
                  <a:lnTo>
                    <a:pt x="2028" y="762"/>
                  </a:lnTo>
                  <a:lnTo>
                    <a:pt x="2036" y="757"/>
                  </a:lnTo>
                  <a:lnTo>
                    <a:pt x="2036" y="747"/>
                  </a:lnTo>
                  <a:lnTo>
                    <a:pt x="2043" y="744"/>
                  </a:lnTo>
                  <a:lnTo>
                    <a:pt x="2038" y="751"/>
                  </a:lnTo>
                  <a:lnTo>
                    <a:pt x="2043" y="759"/>
                  </a:lnTo>
                  <a:lnTo>
                    <a:pt x="2038" y="768"/>
                  </a:lnTo>
                  <a:lnTo>
                    <a:pt x="2053" y="764"/>
                  </a:lnTo>
                  <a:lnTo>
                    <a:pt x="2058" y="760"/>
                  </a:lnTo>
                  <a:lnTo>
                    <a:pt x="2056" y="768"/>
                  </a:lnTo>
                  <a:lnTo>
                    <a:pt x="2064" y="760"/>
                  </a:lnTo>
                  <a:lnTo>
                    <a:pt x="2064" y="744"/>
                  </a:lnTo>
                  <a:lnTo>
                    <a:pt x="2085" y="745"/>
                  </a:lnTo>
                  <a:lnTo>
                    <a:pt x="2094" y="762"/>
                  </a:lnTo>
                  <a:lnTo>
                    <a:pt x="2113" y="776"/>
                  </a:lnTo>
                  <a:lnTo>
                    <a:pt x="2109" y="787"/>
                  </a:lnTo>
                  <a:lnTo>
                    <a:pt x="2111" y="796"/>
                  </a:lnTo>
                  <a:lnTo>
                    <a:pt x="2109" y="802"/>
                  </a:lnTo>
                  <a:lnTo>
                    <a:pt x="2115" y="809"/>
                  </a:lnTo>
                  <a:lnTo>
                    <a:pt x="2103" y="832"/>
                  </a:lnTo>
                  <a:lnTo>
                    <a:pt x="2096" y="853"/>
                  </a:lnTo>
                  <a:lnTo>
                    <a:pt x="2100" y="872"/>
                  </a:lnTo>
                  <a:lnTo>
                    <a:pt x="2094" y="917"/>
                  </a:lnTo>
                  <a:lnTo>
                    <a:pt x="2077" y="936"/>
                  </a:lnTo>
                  <a:lnTo>
                    <a:pt x="2062" y="958"/>
                  </a:lnTo>
                  <a:lnTo>
                    <a:pt x="2053" y="979"/>
                  </a:lnTo>
                  <a:lnTo>
                    <a:pt x="1996" y="1050"/>
                  </a:lnTo>
                  <a:lnTo>
                    <a:pt x="1977" y="1065"/>
                  </a:lnTo>
                  <a:lnTo>
                    <a:pt x="1962" y="1069"/>
                  </a:lnTo>
                  <a:lnTo>
                    <a:pt x="1945" y="1065"/>
                  </a:lnTo>
                  <a:lnTo>
                    <a:pt x="1945" y="1054"/>
                  </a:lnTo>
                  <a:lnTo>
                    <a:pt x="1940" y="1058"/>
                  </a:lnTo>
                  <a:lnTo>
                    <a:pt x="1936" y="1050"/>
                  </a:lnTo>
                  <a:lnTo>
                    <a:pt x="1925" y="1071"/>
                  </a:lnTo>
                  <a:lnTo>
                    <a:pt x="1915" y="1071"/>
                  </a:lnTo>
                  <a:lnTo>
                    <a:pt x="1917" y="1075"/>
                  </a:lnTo>
                  <a:lnTo>
                    <a:pt x="1915" y="1077"/>
                  </a:lnTo>
                  <a:lnTo>
                    <a:pt x="1913" y="1071"/>
                  </a:lnTo>
                  <a:lnTo>
                    <a:pt x="1913" y="1065"/>
                  </a:lnTo>
                  <a:lnTo>
                    <a:pt x="1925" y="1052"/>
                  </a:lnTo>
                  <a:lnTo>
                    <a:pt x="1925" y="1031"/>
                  </a:lnTo>
                  <a:lnTo>
                    <a:pt x="1921" y="1018"/>
                  </a:lnTo>
                  <a:lnTo>
                    <a:pt x="1936" y="1003"/>
                  </a:lnTo>
                  <a:lnTo>
                    <a:pt x="1955" y="1011"/>
                  </a:lnTo>
                  <a:lnTo>
                    <a:pt x="1961" y="1007"/>
                  </a:lnTo>
                  <a:lnTo>
                    <a:pt x="1972" y="981"/>
                  </a:lnTo>
                  <a:lnTo>
                    <a:pt x="1981" y="949"/>
                  </a:lnTo>
                  <a:lnTo>
                    <a:pt x="1991" y="941"/>
                  </a:lnTo>
                  <a:lnTo>
                    <a:pt x="1989" y="922"/>
                  </a:lnTo>
                  <a:lnTo>
                    <a:pt x="1991" y="917"/>
                  </a:lnTo>
                  <a:lnTo>
                    <a:pt x="1940" y="937"/>
                  </a:lnTo>
                  <a:lnTo>
                    <a:pt x="1923" y="937"/>
                  </a:lnTo>
                  <a:lnTo>
                    <a:pt x="1917" y="928"/>
                  </a:lnTo>
                  <a:lnTo>
                    <a:pt x="1917" y="917"/>
                  </a:lnTo>
                  <a:lnTo>
                    <a:pt x="1912" y="904"/>
                  </a:lnTo>
                  <a:lnTo>
                    <a:pt x="1887" y="888"/>
                  </a:lnTo>
                  <a:lnTo>
                    <a:pt x="1857" y="883"/>
                  </a:lnTo>
                  <a:lnTo>
                    <a:pt x="1850" y="847"/>
                  </a:lnTo>
                  <a:lnTo>
                    <a:pt x="1838" y="823"/>
                  </a:lnTo>
                  <a:lnTo>
                    <a:pt x="1836" y="806"/>
                  </a:lnTo>
                  <a:lnTo>
                    <a:pt x="1821" y="787"/>
                  </a:lnTo>
                  <a:lnTo>
                    <a:pt x="1799" y="781"/>
                  </a:lnTo>
                  <a:lnTo>
                    <a:pt x="1784" y="772"/>
                  </a:lnTo>
                  <a:lnTo>
                    <a:pt x="1733" y="779"/>
                  </a:lnTo>
                  <a:lnTo>
                    <a:pt x="1718" y="794"/>
                  </a:lnTo>
                  <a:lnTo>
                    <a:pt x="1716" y="800"/>
                  </a:lnTo>
                  <a:lnTo>
                    <a:pt x="1729" y="800"/>
                  </a:lnTo>
                  <a:lnTo>
                    <a:pt x="1731" y="815"/>
                  </a:lnTo>
                  <a:lnTo>
                    <a:pt x="1716" y="828"/>
                  </a:lnTo>
                  <a:lnTo>
                    <a:pt x="1705" y="860"/>
                  </a:lnTo>
                  <a:lnTo>
                    <a:pt x="1703" y="870"/>
                  </a:lnTo>
                  <a:lnTo>
                    <a:pt x="1676" y="885"/>
                  </a:lnTo>
                  <a:lnTo>
                    <a:pt x="1650" y="873"/>
                  </a:lnTo>
                  <a:lnTo>
                    <a:pt x="1637" y="875"/>
                  </a:lnTo>
                  <a:lnTo>
                    <a:pt x="1616" y="866"/>
                  </a:lnTo>
                  <a:lnTo>
                    <a:pt x="1586" y="885"/>
                  </a:lnTo>
                  <a:lnTo>
                    <a:pt x="1549" y="896"/>
                  </a:lnTo>
                  <a:lnTo>
                    <a:pt x="1534" y="894"/>
                  </a:lnTo>
                  <a:lnTo>
                    <a:pt x="1509" y="888"/>
                  </a:lnTo>
                  <a:lnTo>
                    <a:pt x="1494" y="877"/>
                  </a:lnTo>
                  <a:lnTo>
                    <a:pt x="1451" y="856"/>
                  </a:lnTo>
                  <a:lnTo>
                    <a:pt x="1439" y="853"/>
                  </a:lnTo>
                  <a:lnTo>
                    <a:pt x="1413" y="866"/>
                  </a:lnTo>
                  <a:lnTo>
                    <a:pt x="1402" y="862"/>
                  </a:lnTo>
                  <a:lnTo>
                    <a:pt x="1387" y="851"/>
                  </a:lnTo>
                  <a:lnTo>
                    <a:pt x="1383" y="828"/>
                  </a:lnTo>
                  <a:lnTo>
                    <a:pt x="1332" y="809"/>
                  </a:lnTo>
                  <a:lnTo>
                    <a:pt x="1383" y="828"/>
                  </a:lnTo>
                  <a:lnTo>
                    <a:pt x="1387" y="851"/>
                  </a:lnTo>
                  <a:lnTo>
                    <a:pt x="1402" y="862"/>
                  </a:lnTo>
                  <a:lnTo>
                    <a:pt x="1413" y="866"/>
                  </a:lnTo>
                  <a:lnTo>
                    <a:pt x="1439" y="853"/>
                  </a:lnTo>
                  <a:lnTo>
                    <a:pt x="1451" y="856"/>
                  </a:lnTo>
                  <a:lnTo>
                    <a:pt x="1494" y="877"/>
                  </a:lnTo>
                  <a:lnTo>
                    <a:pt x="1509" y="888"/>
                  </a:lnTo>
                  <a:lnTo>
                    <a:pt x="1534" y="894"/>
                  </a:lnTo>
                  <a:lnTo>
                    <a:pt x="1549" y="896"/>
                  </a:lnTo>
                  <a:lnTo>
                    <a:pt x="1586" y="885"/>
                  </a:lnTo>
                  <a:lnTo>
                    <a:pt x="1616" y="866"/>
                  </a:lnTo>
                  <a:lnTo>
                    <a:pt x="1637" y="875"/>
                  </a:lnTo>
                  <a:lnTo>
                    <a:pt x="1650" y="873"/>
                  </a:lnTo>
                  <a:lnTo>
                    <a:pt x="1676" y="885"/>
                  </a:lnTo>
                  <a:lnTo>
                    <a:pt x="1703" y="870"/>
                  </a:lnTo>
                  <a:lnTo>
                    <a:pt x="1705" y="860"/>
                  </a:lnTo>
                  <a:lnTo>
                    <a:pt x="1716" y="828"/>
                  </a:lnTo>
                  <a:lnTo>
                    <a:pt x="1731" y="815"/>
                  </a:lnTo>
                  <a:lnTo>
                    <a:pt x="1729" y="800"/>
                  </a:lnTo>
                  <a:lnTo>
                    <a:pt x="1716" y="800"/>
                  </a:lnTo>
                  <a:lnTo>
                    <a:pt x="1718" y="794"/>
                  </a:lnTo>
                  <a:lnTo>
                    <a:pt x="1733" y="779"/>
                  </a:lnTo>
                  <a:lnTo>
                    <a:pt x="1784" y="772"/>
                  </a:lnTo>
                  <a:lnTo>
                    <a:pt x="1799" y="781"/>
                  </a:lnTo>
                  <a:lnTo>
                    <a:pt x="1821" y="787"/>
                  </a:lnTo>
                  <a:lnTo>
                    <a:pt x="1836" y="806"/>
                  </a:lnTo>
                  <a:lnTo>
                    <a:pt x="1838" y="823"/>
                  </a:lnTo>
                  <a:lnTo>
                    <a:pt x="1850" y="847"/>
                  </a:lnTo>
                  <a:lnTo>
                    <a:pt x="1857" y="883"/>
                  </a:lnTo>
                  <a:lnTo>
                    <a:pt x="1887" y="888"/>
                  </a:lnTo>
                  <a:lnTo>
                    <a:pt x="1912" y="904"/>
                  </a:lnTo>
                  <a:lnTo>
                    <a:pt x="1917" y="917"/>
                  </a:lnTo>
                  <a:lnTo>
                    <a:pt x="1917" y="928"/>
                  </a:lnTo>
                  <a:lnTo>
                    <a:pt x="1923" y="937"/>
                  </a:lnTo>
                  <a:lnTo>
                    <a:pt x="1940" y="937"/>
                  </a:lnTo>
                  <a:lnTo>
                    <a:pt x="1991" y="917"/>
                  </a:lnTo>
                  <a:lnTo>
                    <a:pt x="1989" y="922"/>
                  </a:lnTo>
                  <a:lnTo>
                    <a:pt x="1991" y="941"/>
                  </a:lnTo>
                  <a:lnTo>
                    <a:pt x="1981" y="949"/>
                  </a:lnTo>
                  <a:lnTo>
                    <a:pt x="1972" y="981"/>
                  </a:lnTo>
                  <a:lnTo>
                    <a:pt x="1961" y="1007"/>
                  </a:lnTo>
                  <a:lnTo>
                    <a:pt x="1955" y="1011"/>
                  </a:lnTo>
                  <a:lnTo>
                    <a:pt x="1936" y="1003"/>
                  </a:lnTo>
                  <a:lnTo>
                    <a:pt x="1921" y="1018"/>
                  </a:lnTo>
                  <a:lnTo>
                    <a:pt x="1925" y="1031"/>
                  </a:lnTo>
                  <a:lnTo>
                    <a:pt x="1925" y="1052"/>
                  </a:lnTo>
                  <a:lnTo>
                    <a:pt x="1913" y="1065"/>
                  </a:lnTo>
                  <a:lnTo>
                    <a:pt x="1913" y="1071"/>
                  </a:lnTo>
                  <a:lnTo>
                    <a:pt x="1915" y="1077"/>
                  </a:lnTo>
                  <a:lnTo>
                    <a:pt x="1917" y="1075"/>
                  </a:lnTo>
                  <a:lnTo>
                    <a:pt x="1915" y="1071"/>
                  </a:lnTo>
                  <a:lnTo>
                    <a:pt x="1925" y="1071"/>
                  </a:lnTo>
                  <a:lnTo>
                    <a:pt x="1936" y="1050"/>
                  </a:lnTo>
                  <a:lnTo>
                    <a:pt x="1940" y="1058"/>
                  </a:lnTo>
                  <a:lnTo>
                    <a:pt x="1945" y="1054"/>
                  </a:lnTo>
                  <a:lnTo>
                    <a:pt x="1945" y="1065"/>
                  </a:lnTo>
                  <a:lnTo>
                    <a:pt x="1962" y="1069"/>
                  </a:lnTo>
                  <a:lnTo>
                    <a:pt x="1977" y="1065"/>
                  </a:lnTo>
                  <a:lnTo>
                    <a:pt x="1996" y="1050"/>
                  </a:lnTo>
                  <a:lnTo>
                    <a:pt x="2053" y="979"/>
                  </a:lnTo>
                  <a:lnTo>
                    <a:pt x="2062" y="958"/>
                  </a:lnTo>
                  <a:lnTo>
                    <a:pt x="2077" y="936"/>
                  </a:lnTo>
                  <a:lnTo>
                    <a:pt x="2094" y="917"/>
                  </a:lnTo>
                  <a:lnTo>
                    <a:pt x="2100" y="872"/>
                  </a:lnTo>
                  <a:lnTo>
                    <a:pt x="2096" y="853"/>
                  </a:lnTo>
                  <a:lnTo>
                    <a:pt x="2103" y="832"/>
                  </a:lnTo>
                  <a:lnTo>
                    <a:pt x="2115" y="809"/>
                  </a:lnTo>
                  <a:lnTo>
                    <a:pt x="2109" y="802"/>
                  </a:lnTo>
                  <a:lnTo>
                    <a:pt x="2111" y="796"/>
                  </a:lnTo>
                  <a:lnTo>
                    <a:pt x="2109" y="787"/>
                  </a:lnTo>
                  <a:lnTo>
                    <a:pt x="2113" y="776"/>
                  </a:lnTo>
                  <a:lnTo>
                    <a:pt x="2094" y="762"/>
                  </a:lnTo>
                  <a:lnTo>
                    <a:pt x="2085" y="745"/>
                  </a:lnTo>
                  <a:lnTo>
                    <a:pt x="2064" y="744"/>
                  </a:lnTo>
                  <a:lnTo>
                    <a:pt x="2064" y="760"/>
                  </a:lnTo>
                  <a:lnTo>
                    <a:pt x="2056" y="768"/>
                  </a:lnTo>
                  <a:lnTo>
                    <a:pt x="2058" y="760"/>
                  </a:lnTo>
                  <a:lnTo>
                    <a:pt x="2053" y="764"/>
                  </a:lnTo>
                  <a:lnTo>
                    <a:pt x="2038" y="768"/>
                  </a:lnTo>
                  <a:lnTo>
                    <a:pt x="2043" y="759"/>
                  </a:lnTo>
                  <a:lnTo>
                    <a:pt x="2038" y="751"/>
                  </a:lnTo>
                  <a:lnTo>
                    <a:pt x="2043" y="744"/>
                  </a:lnTo>
                  <a:lnTo>
                    <a:pt x="2036" y="747"/>
                  </a:lnTo>
                  <a:lnTo>
                    <a:pt x="2036" y="757"/>
                  </a:lnTo>
                  <a:lnTo>
                    <a:pt x="2028" y="762"/>
                  </a:lnTo>
                  <a:lnTo>
                    <a:pt x="2028" y="734"/>
                  </a:lnTo>
                  <a:lnTo>
                    <a:pt x="2009" y="736"/>
                  </a:lnTo>
                  <a:lnTo>
                    <a:pt x="2000" y="730"/>
                  </a:lnTo>
                  <a:lnTo>
                    <a:pt x="2000" y="725"/>
                  </a:lnTo>
                  <a:lnTo>
                    <a:pt x="2045" y="683"/>
                  </a:lnTo>
                  <a:lnTo>
                    <a:pt x="2073" y="646"/>
                  </a:lnTo>
                  <a:lnTo>
                    <a:pt x="2094" y="629"/>
                  </a:lnTo>
                  <a:lnTo>
                    <a:pt x="2103" y="612"/>
                  </a:lnTo>
                  <a:lnTo>
                    <a:pt x="2130" y="584"/>
                  </a:lnTo>
                  <a:lnTo>
                    <a:pt x="2147" y="574"/>
                  </a:lnTo>
                  <a:lnTo>
                    <a:pt x="2190" y="570"/>
                  </a:lnTo>
                  <a:lnTo>
                    <a:pt x="2199" y="580"/>
                  </a:lnTo>
                  <a:lnTo>
                    <a:pt x="2207" y="570"/>
                  </a:lnTo>
                  <a:lnTo>
                    <a:pt x="2226" y="578"/>
                  </a:lnTo>
                  <a:lnTo>
                    <a:pt x="2241" y="572"/>
                  </a:lnTo>
                  <a:lnTo>
                    <a:pt x="2246" y="578"/>
                  </a:lnTo>
                  <a:lnTo>
                    <a:pt x="2250" y="578"/>
                  </a:lnTo>
                  <a:lnTo>
                    <a:pt x="2248" y="570"/>
                  </a:lnTo>
                  <a:lnTo>
                    <a:pt x="2256" y="569"/>
                  </a:lnTo>
                  <a:lnTo>
                    <a:pt x="2254" y="561"/>
                  </a:lnTo>
                  <a:lnTo>
                    <a:pt x="2258" y="559"/>
                  </a:lnTo>
                  <a:lnTo>
                    <a:pt x="2288" y="570"/>
                  </a:lnTo>
                  <a:lnTo>
                    <a:pt x="2297" y="565"/>
                  </a:lnTo>
                  <a:lnTo>
                    <a:pt x="2312" y="576"/>
                  </a:lnTo>
                  <a:lnTo>
                    <a:pt x="2293" y="584"/>
                  </a:lnTo>
                  <a:lnTo>
                    <a:pt x="2297" y="591"/>
                  </a:lnTo>
                  <a:lnTo>
                    <a:pt x="2320" y="585"/>
                  </a:lnTo>
                  <a:lnTo>
                    <a:pt x="2325" y="589"/>
                  </a:lnTo>
                  <a:lnTo>
                    <a:pt x="2339" y="578"/>
                  </a:lnTo>
                  <a:lnTo>
                    <a:pt x="2363" y="582"/>
                  </a:lnTo>
                  <a:lnTo>
                    <a:pt x="2367" y="580"/>
                  </a:lnTo>
                  <a:lnTo>
                    <a:pt x="2367" y="574"/>
                  </a:lnTo>
                  <a:lnTo>
                    <a:pt x="2350" y="569"/>
                  </a:lnTo>
                  <a:lnTo>
                    <a:pt x="2352" y="565"/>
                  </a:lnTo>
                  <a:lnTo>
                    <a:pt x="2350" y="555"/>
                  </a:lnTo>
                  <a:lnTo>
                    <a:pt x="2354" y="555"/>
                  </a:lnTo>
                  <a:lnTo>
                    <a:pt x="2361" y="538"/>
                  </a:lnTo>
                  <a:lnTo>
                    <a:pt x="2382" y="521"/>
                  </a:lnTo>
                  <a:lnTo>
                    <a:pt x="2406" y="486"/>
                  </a:lnTo>
                  <a:lnTo>
                    <a:pt x="2438" y="476"/>
                  </a:lnTo>
                  <a:lnTo>
                    <a:pt x="2455" y="486"/>
                  </a:lnTo>
                  <a:lnTo>
                    <a:pt x="2465" y="476"/>
                  </a:lnTo>
                  <a:lnTo>
                    <a:pt x="2461" y="491"/>
                  </a:lnTo>
                  <a:lnTo>
                    <a:pt x="2455" y="501"/>
                  </a:lnTo>
                  <a:lnTo>
                    <a:pt x="2457" y="506"/>
                  </a:lnTo>
                  <a:lnTo>
                    <a:pt x="2455" y="514"/>
                  </a:lnTo>
                  <a:lnTo>
                    <a:pt x="2465" y="512"/>
                  </a:lnTo>
                  <a:lnTo>
                    <a:pt x="2461" y="527"/>
                  </a:lnTo>
                  <a:lnTo>
                    <a:pt x="2502" y="488"/>
                  </a:lnTo>
                  <a:lnTo>
                    <a:pt x="2510" y="486"/>
                  </a:lnTo>
                  <a:lnTo>
                    <a:pt x="2514" y="491"/>
                  </a:lnTo>
                  <a:lnTo>
                    <a:pt x="2517" y="486"/>
                  </a:lnTo>
                  <a:lnTo>
                    <a:pt x="2512" y="482"/>
                  </a:lnTo>
                  <a:lnTo>
                    <a:pt x="2514" y="469"/>
                  </a:lnTo>
                  <a:lnTo>
                    <a:pt x="2523" y="452"/>
                  </a:lnTo>
                  <a:lnTo>
                    <a:pt x="2538" y="446"/>
                  </a:lnTo>
                  <a:lnTo>
                    <a:pt x="2549" y="454"/>
                  </a:lnTo>
                  <a:lnTo>
                    <a:pt x="2547" y="457"/>
                  </a:lnTo>
                  <a:lnTo>
                    <a:pt x="2534" y="465"/>
                  </a:lnTo>
                  <a:lnTo>
                    <a:pt x="2530" y="486"/>
                  </a:lnTo>
                  <a:lnTo>
                    <a:pt x="2527" y="491"/>
                  </a:lnTo>
                  <a:lnTo>
                    <a:pt x="2527" y="503"/>
                  </a:lnTo>
                  <a:lnTo>
                    <a:pt x="2523" y="508"/>
                  </a:lnTo>
                  <a:lnTo>
                    <a:pt x="2525" y="516"/>
                  </a:lnTo>
                  <a:lnTo>
                    <a:pt x="2493" y="533"/>
                  </a:lnTo>
                  <a:lnTo>
                    <a:pt x="2491" y="542"/>
                  </a:lnTo>
                  <a:lnTo>
                    <a:pt x="2467" y="567"/>
                  </a:lnTo>
                  <a:lnTo>
                    <a:pt x="2427" y="617"/>
                  </a:lnTo>
                  <a:lnTo>
                    <a:pt x="2410" y="629"/>
                  </a:lnTo>
                  <a:lnTo>
                    <a:pt x="2399" y="627"/>
                  </a:lnTo>
                  <a:lnTo>
                    <a:pt x="2403" y="638"/>
                  </a:lnTo>
                  <a:lnTo>
                    <a:pt x="2399" y="653"/>
                  </a:lnTo>
                  <a:lnTo>
                    <a:pt x="2382" y="666"/>
                  </a:lnTo>
                  <a:lnTo>
                    <a:pt x="2376" y="708"/>
                  </a:lnTo>
                  <a:lnTo>
                    <a:pt x="2376" y="734"/>
                  </a:lnTo>
                  <a:lnTo>
                    <a:pt x="2399" y="847"/>
                  </a:lnTo>
                  <a:lnTo>
                    <a:pt x="2425" y="819"/>
                  </a:lnTo>
                  <a:lnTo>
                    <a:pt x="2431" y="787"/>
                  </a:lnTo>
                  <a:lnTo>
                    <a:pt x="2451" y="777"/>
                  </a:lnTo>
                  <a:lnTo>
                    <a:pt x="2457" y="781"/>
                  </a:lnTo>
                  <a:lnTo>
                    <a:pt x="2455" y="753"/>
                  </a:lnTo>
                  <a:lnTo>
                    <a:pt x="2474" y="736"/>
                  </a:lnTo>
                  <a:lnTo>
                    <a:pt x="2485" y="738"/>
                  </a:lnTo>
                  <a:lnTo>
                    <a:pt x="2495" y="730"/>
                  </a:lnTo>
                  <a:lnTo>
                    <a:pt x="2487" y="706"/>
                  </a:lnTo>
                  <a:lnTo>
                    <a:pt x="2493" y="691"/>
                  </a:lnTo>
                  <a:lnTo>
                    <a:pt x="2502" y="683"/>
                  </a:lnTo>
                  <a:lnTo>
                    <a:pt x="2499" y="678"/>
                  </a:lnTo>
                  <a:lnTo>
                    <a:pt x="2512" y="672"/>
                  </a:lnTo>
                  <a:lnTo>
                    <a:pt x="2506" y="681"/>
                  </a:lnTo>
                  <a:lnTo>
                    <a:pt x="2512" y="691"/>
                  </a:lnTo>
                  <a:lnTo>
                    <a:pt x="2517" y="681"/>
                  </a:lnTo>
                  <a:lnTo>
                    <a:pt x="2515" y="668"/>
                  </a:lnTo>
                  <a:lnTo>
                    <a:pt x="2508" y="665"/>
                  </a:lnTo>
                  <a:lnTo>
                    <a:pt x="2508" y="649"/>
                  </a:lnTo>
                  <a:lnTo>
                    <a:pt x="2515" y="629"/>
                  </a:lnTo>
                  <a:lnTo>
                    <a:pt x="2506" y="623"/>
                  </a:lnTo>
                  <a:lnTo>
                    <a:pt x="2499" y="631"/>
                  </a:lnTo>
                  <a:lnTo>
                    <a:pt x="2495" y="625"/>
                  </a:lnTo>
                  <a:lnTo>
                    <a:pt x="2495" y="614"/>
                  </a:lnTo>
                  <a:lnTo>
                    <a:pt x="2512" y="584"/>
                  </a:lnTo>
                  <a:lnTo>
                    <a:pt x="2515" y="584"/>
                  </a:lnTo>
                  <a:lnTo>
                    <a:pt x="2521" y="555"/>
                  </a:lnTo>
                  <a:lnTo>
                    <a:pt x="2530" y="550"/>
                  </a:lnTo>
                  <a:lnTo>
                    <a:pt x="2534" y="555"/>
                  </a:lnTo>
                  <a:lnTo>
                    <a:pt x="2540" y="548"/>
                  </a:lnTo>
                  <a:lnTo>
                    <a:pt x="2549" y="555"/>
                  </a:lnTo>
                  <a:lnTo>
                    <a:pt x="2553" y="542"/>
                  </a:lnTo>
                  <a:lnTo>
                    <a:pt x="2570" y="531"/>
                  </a:lnTo>
                  <a:lnTo>
                    <a:pt x="2572" y="533"/>
                  </a:lnTo>
                  <a:lnTo>
                    <a:pt x="2572" y="555"/>
                  </a:lnTo>
                  <a:lnTo>
                    <a:pt x="2585" y="533"/>
                  </a:lnTo>
                  <a:lnTo>
                    <a:pt x="2608" y="525"/>
                  </a:lnTo>
                  <a:lnTo>
                    <a:pt x="2630" y="531"/>
                  </a:lnTo>
                  <a:lnTo>
                    <a:pt x="2647" y="552"/>
                  </a:lnTo>
                  <a:lnTo>
                    <a:pt x="2651" y="533"/>
                  </a:lnTo>
                  <a:lnTo>
                    <a:pt x="2681" y="516"/>
                  </a:lnTo>
                  <a:lnTo>
                    <a:pt x="2679" y="508"/>
                  </a:lnTo>
                  <a:lnTo>
                    <a:pt x="2687" y="510"/>
                  </a:lnTo>
                  <a:lnTo>
                    <a:pt x="2685" y="505"/>
                  </a:lnTo>
                  <a:lnTo>
                    <a:pt x="2700" y="497"/>
                  </a:lnTo>
                  <a:lnTo>
                    <a:pt x="2705" y="484"/>
                  </a:lnTo>
                  <a:lnTo>
                    <a:pt x="2713" y="488"/>
                  </a:lnTo>
                  <a:lnTo>
                    <a:pt x="2734" y="474"/>
                  </a:lnTo>
                  <a:lnTo>
                    <a:pt x="2736" y="467"/>
                  </a:lnTo>
                  <a:lnTo>
                    <a:pt x="2775" y="452"/>
                  </a:lnTo>
                  <a:lnTo>
                    <a:pt x="2771" y="439"/>
                  </a:lnTo>
                  <a:lnTo>
                    <a:pt x="2779" y="450"/>
                  </a:lnTo>
                  <a:lnTo>
                    <a:pt x="2783" y="446"/>
                  </a:lnTo>
                  <a:lnTo>
                    <a:pt x="2809" y="459"/>
                  </a:lnTo>
                  <a:lnTo>
                    <a:pt x="2818" y="444"/>
                  </a:lnTo>
                  <a:lnTo>
                    <a:pt x="2809" y="431"/>
                  </a:lnTo>
                  <a:lnTo>
                    <a:pt x="2816" y="431"/>
                  </a:lnTo>
                  <a:lnTo>
                    <a:pt x="2805" y="412"/>
                  </a:lnTo>
                  <a:lnTo>
                    <a:pt x="2803" y="394"/>
                  </a:lnTo>
                  <a:lnTo>
                    <a:pt x="2796" y="392"/>
                  </a:lnTo>
                  <a:lnTo>
                    <a:pt x="2799" y="388"/>
                  </a:lnTo>
                  <a:lnTo>
                    <a:pt x="2796" y="377"/>
                  </a:lnTo>
                  <a:lnTo>
                    <a:pt x="2792" y="382"/>
                  </a:lnTo>
                  <a:lnTo>
                    <a:pt x="2781" y="375"/>
                  </a:lnTo>
                  <a:lnTo>
                    <a:pt x="2779" y="360"/>
                  </a:lnTo>
                  <a:lnTo>
                    <a:pt x="2794" y="360"/>
                  </a:lnTo>
                  <a:lnTo>
                    <a:pt x="2799" y="367"/>
                  </a:lnTo>
                  <a:lnTo>
                    <a:pt x="2824" y="348"/>
                  </a:lnTo>
                  <a:lnTo>
                    <a:pt x="2826" y="345"/>
                  </a:lnTo>
                  <a:lnTo>
                    <a:pt x="2830" y="341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49" name=""/>
            <p:cNvSpPr/>
            <p:nvPr/>
          </p:nvSpPr>
          <p:spPr>
            <a:xfrm>
              <a:off x="5158440" y="88920"/>
              <a:ext cx="2138040" cy="1767240"/>
            </a:xfrm>
            <a:custGeom>
              <a:avLst/>
              <a:gdLst/>
              <a:ahLst/>
              <a:rect l="l" t="t" r="r" b="b"/>
              <a:pathLst>
                <a:path w="1332" h="1101">
                  <a:moveTo>
                    <a:pt x="1332" y="809"/>
                  </a:moveTo>
                  <a:lnTo>
                    <a:pt x="1308" y="830"/>
                  </a:lnTo>
                  <a:lnTo>
                    <a:pt x="1312" y="853"/>
                  </a:lnTo>
                  <a:lnTo>
                    <a:pt x="1308" y="858"/>
                  </a:lnTo>
                  <a:lnTo>
                    <a:pt x="1310" y="870"/>
                  </a:lnTo>
                  <a:lnTo>
                    <a:pt x="1306" y="872"/>
                  </a:lnTo>
                  <a:lnTo>
                    <a:pt x="1253" y="872"/>
                  </a:lnTo>
                  <a:lnTo>
                    <a:pt x="1242" y="860"/>
                  </a:lnTo>
                  <a:lnTo>
                    <a:pt x="1197" y="855"/>
                  </a:lnTo>
                  <a:lnTo>
                    <a:pt x="1174" y="862"/>
                  </a:lnTo>
                  <a:lnTo>
                    <a:pt x="1131" y="888"/>
                  </a:lnTo>
                  <a:lnTo>
                    <a:pt x="1122" y="902"/>
                  </a:lnTo>
                  <a:lnTo>
                    <a:pt x="1114" y="907"/>
                  </a:lnTo>
                  <a:lnTo>
                    <a:pt x="1107" y="904"/>
                  </a:lnTo>
                  <a:lnTo>
                    <a:pt x="1112" y="896"/>
                  </a:lnTo>
                  <a:lnTo>
                    <a:pt x="1103" y="879"/>
                  </a:lnTo>
                  <a:lnTo>
                    <a:pt x="1097" y="881"/>
                  </a:lnTo>
                  <a:lnTo>
                    <a:pt x="1095" y="887"/>
                  </a:lnTo>
                  <a:lnTo>
                    <a:pt x="1076" y="881"/>
                  </a:lnTo>
                  <a:lnTo>
                    <a:pt x="1069" y="873"/>
                  </a:lnTo>
                  <a:lnTo>
                    <a:pt x="1069" y="868"/>
                  </a:lnTo>
                  <a:lnTo>
                    <a:pt x="1059" y="864"/>
                  </a:lnTo>
                  <a:lnTo>
                    <a:pt x="1058" y="853"/>
                  </a:lnTo>
                  <a:lnTo>
                    <a:pt x="1044" y="843"/>
                  </a:lnTo>
                  <a:lnTo>
                    <a:pt x="1039" y="841"/>
                  </a:lnTo>
                  <a:lnTo>
                    <a:pt x="1035" y="845"/>
                  </a:lnTo>
                  <a:lnTo>
                    <a:pt x="1031" y="845"/>
                  </a:lnTo>
                  <a:lnTo>
                    <a:pt x="1027" y="851"/>
                  </a:lnTo>
                  <a:lnTo>
                    <a:pt x="1005" y="851"/>
                  </a:lnTo>
                  <a:lnTo>
                    <a:pt x="1001" y="843"/>
                  </a:lnTo>
                  <a:lnTo>
                    <a:pt x="1001" y="840"/>
                  </a:lnTo>
                  <a:lnTo>
                    <a:pt x="994" y="834"/>
                  </a:lnTo>
                  <a:lnTo>
                    <a:pt x="990" y="836"/>
                  </a:lnTo>
                  <a:lnTo>
                    <a:pt x="986" y="845"/>
                  </a:lnTo>
                  <a:lnTo>
                    <a:pt x="980" y="849"/>
                  </a:lnTo>
                  <a:lnTo>
                    <a:pt x="941" y="776"/>
                  </a:lnTo>
                  <a:lnTo>
                    <a:pt x="915" y="753"/>
                  </a:lnTo>
                  <a:lnTo>
                    <a:pt x="915" y="747"/>
                  </a:lnTo>
                  <a:lnTo>
                    <a:pt x="922" y="744"/>
                  </a:lnTo>
                  <a:lnTo>
                    <a:pt x="920" y="740"/>
                  </a:lnTo>
                  <a:lnTo>
                    <a:pt x="905" y="745"/>
                  </a:lnTo>
                  <a:lnTo>
                    <a:pt x="898" y="747"/>
                  </a:lnTo>
                  <a:lnTo>
                    <a:pt x="890" y="757"/>
                  </a:lnTo>
                  <a:lnTo>
                    <a:pt x="877" y="762"/>
                  </a:lnTo>
                  <a:lnTo>
                    <a:pt x="877" y="766"/>
                  </a:lnTo>
                  <a:lnTo>
                    <a:pt x="868" y="764"/>
                  </a:lnTo>
                  <a:lnTo>
                    <a:pt x="858" y="768"/>
                  </a:lnTo>
                  <a:lnTo>
                    <a:pt x="856" y="764"/>
                  </a:lnTo>
                  <a:lnTo>
                    <a:pt x="858" y="759"/>
                  </a:lnTo>
                  <a:lnTo>
                    <a:pt x="864" y="757"/>
                  </a:lnTo>
                  <a:lnTo>
                    <a:pt x="862" y="751"/>
                  </a:lnTo>
                  <a:lnTo>
                    <a:pt x="856" y="755"/>
                  </a:lnTo>
                  <a:lnTo>
                    <a:pt x="843" y="749"/>
                  </a:lnTo>
                  <a:lnTo>
                    <a:pt x="841" y="749"/>
                  </a:lnTo>
                  <a:lnTo>
                    <a:pt x="843" y="753"/>
                  </a:lnTo>
                  <a:lnTo>
                    <a:pt x="839" y="753"/>
                  </a:lnTo>
                  <a:lnTo>
                    <a:pt x="839" y="747"/>
                  </a:lnTo>
                  <a:lnTo>
                    <a:pt x="836" y="742"/>
                  </a:lnTo>
                  <a:lnTo>
                    <a:pt x="834" y="740"/>
                  </a:lnTo>
                  <a:lnTo>
                    <a:pt x="832" y="745"/>
                  </a:lnTo>
                  <a:lnTo>
                    <a:pt x="817" y="747"/>
                  </a:lnTo>
                  <a:lnTo>
                    <a:pt x="813" y="744"/>
                  </a:lnTo>
                  <a:lnTo>
                    <a:pt x="817" y="738"/>
                  </a:lnTo>
                  <a:lnTo>
                    <a:pt x="819" y="730"/>
                  </a:lnTo>
                  <a:lnTo>
                    <a:pt x="813" y="727"/>
                  </a:lnTo>
                  <a:lnTo>
                    <a:pt x="811" y="713"/>
                  </a:lnTo>
                  <a:lnTo>
                    <a:pt x="807" y="712"/>
                  </a:lnTo>
                  <a:lnTo>
                    <a:pt x="798" y="715"/>
                  </a:lnTo>
                  <a:lnTo>
                    <a:pt x="789" y="710"/>
                  </a:lnTo>
                  <a:lnTo>
                    <a:pt x="775" y="708"/>
                  </a:lnTo>
                  <a:lnTo>
                    <a:pt x="768" y="713"/>
                  </a:lnTo>
                  <a:lnTo>
                    <a:pt x="762" y="713"/>
                  </a:lnTo>
                  <a:lnTo>
                    <a:pt x="760" y="721"/>
                  </a:lnTo>
                  <a:lnTo>
                    <a:pt x="721" y="730"/>
                  </a:lnTo>
                  <a:lnTo>
                    <a:pt x="721" y="730"/>
                  </a:lnTo>
                  <a:lnTo>
                    <a:pt x="706" y="734"/>
                  </a:lnTo>
                  <a:lnTo>
                    <a:pt x="704" y="742"/>
                  </a:lnTo>
                  <a:lnTo>
                    <a:pt x="693" y="742"/>
                  </a:lnTo>
                  <a:lnTo>
                    <a:pt x="685" y="744"/>
                  </a:lnTo>
                  <a:lnTo>
                    <a:pt x="685" y="747"/>
                  </a:lnTo>
                  <a:lnTo>
                    <a:pt x="678" y="744"/>
                  </a:lnTo>
                  <a:lnTo>
                    <a:pt x="668" y="751"/>
                  </a:lnTo>
                  <a:lnTo>
                    <a:pt x="659" y="751"/>
                  </a:lnTo>
                  <a:lnTo>
                    <a:pt x="657" y="755"/>
                  </a:lnTo>
                  <a:lnTo>
                    <a:pt x="655" y="753"/>
                  </a:lnTo>
                  <a:lnTo>
                    <a:pt x="638" y="753"/>
                  </a:lnTo>
                  <a:lnTo>
                    <a:pt x="636" y="751"/>
                  </a:lnTo>
                  <a:lnTo>
                    <a:pt x="629" y="753"/>
                  </a:lnTo>
                  <a:lnTo>
                    <a:pt x="632" y="757"/>
                  </a:lnTo>
                  <a:lnTo>
                    <a:pt x="629" y="764"/>
                  </a:lnTo>
                  <a:lnTo>
                    <a:pt x="636" y="764"/>
                  </a:lnTo>
                  <a:lnTo>
                    <a:pt x="638" y="766"/>
                  </a:lnTo>
                  <a:lnTo>
                    <a:pt x="632" y="768"/>
                  </a:lnTo>
                  <a:lnTo>
                    <a:pt x="632" y="774"/>
                  </a:lnTo>
                  <a:lnTo>
                    <a:pt x="644" y="776"/>
                  </a:lnTo>
                  <a:lnTo>
                    <a:pt x="649" y="781"/>
                  </a:lnTo>
                  <a:lnTo>
                    <a:pt x="646" y="783"/>
                  </a:lnTo>
                  <a:lnTo>
                    <a:pt x="631" y="783"/>
                  </a:lnTo>
                  <a:lnTo>
                    <a:pt x="623" y="791"/>
                  </a:lnTo>
                  <a:lnTo>
                    <a:pt x="629" y="798"/>
                  </a:lnTo>
                  <a:lnTo>
                    <a:pt x="627" y="804"/>
                  </a:lnTo>
                  <a:lnTo>
                    <a:pt x="610" y="813"/>
                  </a:lnTo>
                  <a:lnTo>
                    <a:pt x="610" y="815"/>
                  </a:lnTo>
                  <a:lnTo>
                    <a:pt x="616" y="817"/>
                  </a:lnTo>
                  <a:lnTo>
                    <a:pt x="617" y="823"/>
                  </a:lnTo>
                  <a:lnTo>
                    <a:pt x="625" y="824"/>
                  </a:lnTo>
                  <a:lnTo>
                    <a:pt x="629" y="828"/>
                  </a:lnTo>
                  <a:lnTo>
                    <a:pt x="640" y="832"/>
                  </a:lnTo>
                  <a:lnTo>
                    <a:pt x="636" y="849"/>
                  </a:lnTo>
                  <a:lnTo>
                    <a:pt x="621" y="853"/>
                  </a:lnTo>
                  <a:lnTo>
                    <a:pt x="612" y="847"/>
                  </a:lnTo>
                  <a:lnTo>
                    <a:pt x="606" y="856"/>
                  </a:lnTo>
                  <a:lnTo>
                    <a:pt x="600" y="856"/>
                  </a:lnTo>
                  <a:lnTo>
                    <a:pt x="599" y="853"/>
                  </a:lnTo>
                  <a:lnTo>
                    <a:pt x="599" y="853"/>
                  </a:lnTo>
                  <a:lnTo>
                    <a:pt x="587" y="853"/>
                  </a:lnTo>
                  <a:lnTo>
                    <a:pt x="582" y="840"/>
                  </a:lnTo>
                  <a:lnTo>
                    <a:pt x="578" y="840"/>
                  </a:lnTo>
                  <a:lnTo>
                    <a:pt x="570" y="840"/>
                  </a:lnTo>
                  <a:lnTo>
                    <a:pt x="563" y="845"/>
                  </a:lnTo>
                  <a:lnTo>
                    <a:pt x="557" y="840"/>
                  </a:lnTo>
                  <a:lnTo>
                    <a:pt x="550" y="841"/>
                  </a:lnTo>
                  <a:lnTo>
                    <a:pt x="550" y="843"/>
                  </a:lnTo>
                  <a:lnTo>
                    <a:pt x="544" y="843"/>
                  </a:lnTo>
                  <a:lnTo>
                    <a:pt x="531" y="855"/>
                  </a:lnTo>
                  <a:lnTo>
                    <a:pt x="520" y="849"/>
                  </a:lnTo>
                  <a:lnTo>
                    <a:pt x="514" y="841"/>
                  </a:lnTo>
                  <a:lnTo>
                    <a:pt x="512" y="841"/>
                  </a:lnTo>
                  <a:lnTo>
                    <a:pt x="512" y="855"/>
                  </a:lnTo>
                  <a:lnTo>
                    <a:pt x="508" y="855"/>
                  </a:lnTo>
                  <a:lnTo>
                    <a:pt x="506" y="847"/>
                  </a:lnTo>
                  <a:lnTo>
                    <a:pt x="489" y="826"/>
                  </a:lnTo>
                  <a:lnTo>
                    <a:pt x="473" y="826"/>
                  </a:lnTo>
                  <a:lnTo>
                    <a:pt x="469" y="819"/>
                  </a:lnTo>
                  <a:lnTo>
                    <a:pt x="465" y="819"/>
                  </a:lnTo>
                  <a:lnTo>
                    <a:pt x="459" y="821"/>
                  </a:lnTo>
                  <a:lnTo>
                    <a:pt x="456" y="828"/>
                  </a:lnTo>
                  <a:lnTo>
                    <a:pt x="454" y="826"/>
                  </a:lnTo>
                  <a:lnTo>
                    <a:pt x="450" y="826"/>
                  </a:lnTo>
                  <a:lnTo>
                    <a:pt x="448" y="821"/>
                  </a:lnTo>
                  <a:lnTo>
                    <a:pt x="437" y="823"/>
                  </a:lnTo>
                  <a:lnTo>
                    <a:pt x="429" y="834"/>
                  </a:lnTo>
                  <a:lnTo>
                    <a:pt x="414" y="840"/>
                  </a:lnTo>
                  <a:lnTo>
                    <a:pt x="412" y="847"/>
                  </a:lnTo>
                  <a:lnTo>
                    <a:pt x="403" y="853"/>
                  </a:lnTo>
                  <a:lnTo>
                    <a:pt x="397" y="853"/>
                  </a:lnTo>
                  <a:lnTo>
                    <a:pt x="403" y="872"/>
                  </a:lnTo>
                  <a:lnTo>
                    <a:pt x="395" y="877"/>
                  </a:lnTo>
                  <a:lnTo>
                    <a:pt x="379" y="856"/>
                  </a:lnTo>
                  <a:lnTo>
                    <a:pt x="375" y="870"/>
                  </a:lnTo>
                  <a:lnTo>
                    <a:pt x="369" y="873"/>
                  </a:lnTo>
                  <a:lnTo>
                    <a:pt x="365" y="890"/>
                  </a:lnTo>
                  <a:lnTo>
                    <a:pt x="371" y="896"/>
                  </a:lnTo>
                  <a:lnTo>
                    <a:pt x="363" y="902"/>
                  </a:lnTo>
                  <a:lnTo>
                    <a:pt x="360" y="915"/>
                  </a:lnTo>
                  <a:lnTo>
                    <a:pt x="369" y="919"/>
                  </a:lnTo>
                  <a:lnTo>
                    <a:pt x="373" y="932"/>
                  </a:lnTo>
                  <a:lnTo>
                    <a:pt x="377" y="936"/>
                  </a:lnTo>
                  <a:lnTo>
                    <a:pt x="377" y="932"/>
                  </a:lnTo>
                  <a:lnTo>
                    <a:pt x="392" y="934"/>
                  </a:lnTo>
                  <a:lnTo>
                    <a:pt x="397" y="943"/>
                  </a:lnTo>
                  <a:lnTo>
                    <a:pt x="405" y="962"/>
                  </a:lnTo>
                  <a:lnTo>
                    <a:pt x="395" y="962"/>
                  </a:lnTo>
                  <a:lnTo>
                    <a:pt x="394" y="966"/>
                  </a:lnTo>
                  <a:lnTo>
                    <a:pt x="397" y="968"/>
                  </a:lnTo>
                  <a:lnTo>
                    <a:pt x="405" y="973"/>
                  </a:lnTo>
                  <a:lnTo>
                    <a:pt x="397" y="975"/>
                  </a:lnTo>
                  <a:lnTo>
                    <a:pt x="388" y="986"/>
                  </a:lnTo>
                  <a:lnTo>
                    <a:pt x="382" y="975"/>
                  </a:lnTo>
                  <a:lnTo>
                    <a:pt x="377" y="973"/>
                  </a:lnTo>
                  <a:lnTo>
                    <a:pt x="379" y="979"/>
                  </a:lnTo>
                  <a:lnTo>
                    <a:pt x="377" y="990"/>
                  </a:lnTo>
                  <a:lnTo>
                    <a:pt x="375" y="988"/>
                  </a:lnTo>
                  <a:lnTo>
                    <a:pt x="373" y="1001"/>
                  </a:lnTo>
                  <a:lnTo>
                    <a:pt x="360" y="1020"/>
                  </a:lnTo>
                  <a:lnTo>
                    <a:pt x="369" y="1030"/>
                  </a:lnTo>
                  <a:lnTo>
                    <a:pt x="377" y="1045"/>
                  </a:lnTo>
                  <a:lnTo>
                    <a:pt x="379" y="1037"/>
                  </a:lnTo>
                  <a:lnTo>
                    <a:pt x="377" y="1058"/>
                  </a:lnTo>
                  <a:lnTo>
                    <a:pt x="392" y="1086"/>
                  </a:lnTo>
                  <a:lnTo>
                    <a:pt x="394" y="1088"/>
                  </a:lnTo>
                  <a:lnTo>
                    <a:pt x="384" y="1101"/>
                  </a:lnTo>
                  <a:lnTo>
                    <a:pt x="373" y="1101"/>
                  </a:lnTo>
                  <a:lnTo>
                    <a:pt x="371" y="1094"/>
                  </a:lnTo>
                  <a:lnTo>
                    <a:pt x="358" y="1084"/>
                  </a:lnTo>
                  <a:lnTo>
                    <a:pt x="345" y="1077"/>
                  </a:lnTo>
                  <a:lnTo>
                    <a:pt x="345" y="1069"/>
                  </a:lnTo>
                  <a:lnTo>
                    <a:pt x="335" y="1065"/>
                  </a:lnTo>
                  <a:lnTo>
                    <a:pt x="326" y="1063"/>
                  </a:lnTo>
                  <a:lnTo>
                    <a:pt x="313" y="1067"/>
                  </a:lnTo>
                  <a:lnTo>
                    <a:pt x="294" y="1054"/>
                  </a:lnTo>
                  <a:lnTo>
                    <a:pt x="271" y="1052"/>
                  </a:lnTo>
                  <a:lnTo>
                    <a:pt x="251" y="1045"/>
                  </a:lnTo>
                  <a:lnTo>
                    <a:pt x="236" y="1047"/>
                  </a:lnTo>
                  <a:lnTo>
                    <a:pt x="215" y="1030"/>
                  </a:lnTo>
                  <a:lnTo>
                    <a:pt x="194" y="1016"/>
                  </a:lnTo>
                  <a:lnTo>
                    <a:pt x="190" y="1016"/>
                  </a:lnTo>
                  <a:lnTo>
                    <a:pt x="177" y="1003"/>
                  </a:lnTo>
                  <a:lnTo>
                    <a:pt x="181" y="998"/>
                  </a:lnTo>
                  <a:lnTo>
                    <a:pt x="190" y="998"/>
                  </a:lnTo>
                  <a:lnTo>
                    <a:pt x="200" y="983"/>
                  </a:lnTo>
                  <a:lnTo>
                    <a:pt x="211" y="979"/>
                  </a:lnTo>
                  <a:lnTo>
                    <a:pt x="196" y="968"/>
                  </a:lnTo>
                  <a:lnTo>
                    <a:pt x="198" y="964"/>
                  </a:lnTo>
                  <a:lnTo>
                    <a:pt x="211" y="964"/>
                  </a:lnTo>
                  <a:lnTo>
                    <a:pt x="209" y="960"/>
                  </a:lnTo>
                  <a:lnTo>
                    <a:pt x="226" y="954"/>
                  </a:lnTo>
                  <a:lnTo>
                    <a:pt x="222" y="949"/>
                  </a:lnTo>
                  <a:lnTo>
                    <a:pt x="207" y="952"/>
                  </a:lnTo>
                  <a:lnTo>
                    <a:pt x="207" y="943"/>
                  </a:lnTo>
                  <a:lnTo>
                    <a:pt x="209" y="937"/>
                  </a:lnTo>
                  <a:lnTo>
                    <a:pt x="215" y="936"/>
                  </a:lnTo>
                  <a:lnTo>
                    <a:pt x="220" y="930"/>
                  </a:lnTo>
                  <a:lnTo>
                    <a:pt x="224" y="932"/>
                  </a:lnTo>
                  <a:lnTo>
                    <a:pt x="236" y="932"/>
                  </a:lnTo>
                  <a:lnTo>
                    <a:pt x="239" y="919"/>
                  </a:lnTo>
                  <a:lnTo>
                    <a:pt x="236" y="917"/>
                  </a:lnTo>
                  <a:lnTo>
                    <a:pt x="236" y="907"/>
                  </a:lnTo>
                  <a:lnTo>
                    <a:pt x="241" y="904"/>
                  </a:lnTo>
                  <a:lnTo>
                    <a:pt x="236" y="898"/>
                  </a:lnTo>
                  <a:lnTo>
                    <a:pt x="241" y="896"/>
                  </a:lnTo>
                  <a:lnTo>
                    <a:pt x="243" y="892"/>
                  </a:lnTo>
                  <a:lnTo>
                    <a:pt x="241" y="885"/>
                  </a:lnTo>
                  <a:lnTo>
                    <a:pt x="243" y="883"/>
                  </a:lnTo>
                  <a:lnTo>
                    <a:pt x="224" y="873"/>
                  </a:lnTo>
                  <a:lnTo>
                    <a:pt x="219" y="875"/>
                  </a:lnTo>
                  <a:lnTo>
                    <a:pt x="209" y="870"/>
                  </a:lnTo>
                  <a:lnTo>
                    <a:pt x="204" y="872"/>
                  </a:lnTo>
                  <a:lnTo>
                    <a:pt x="190" y="856"/>
                  </a:lnTo>
                  <a:lnTo>
                    <a:pt x="177" y="862"/>
                  </a:lnTo>
                  <a:lnTo>
                    <a:pt x="173" y="862"/>
                  </a:lnTo>
                  <a:lnTo>
                    <a:pt x="170" y="858"/>
                  </a:lnTo>
                  <a:lnTo>
                    <a:pt x="158" y="858"/>
                  </a:lnTo>
                  <a:lnTo>
                    <a:pt x="155" y="853"/>
                  </a:lnTo>
                  <a:lnTo>
                    <a:pt x="155" y="841"/>
                  </a:lnTo>
                  <a:lnTo>
                    <a:pt x="149" y="834"/>
                  </a:lnTo>
                  <a:lnTo>
                    <a:pt x="143" y="836"/>
                  </a:lnTo>
                  <a:lnTo>
                    <a:pt x="134" y="832"/>
                  </a:lnTo>
                  <a:lnTo>
                    <a:pt x="132" y="821"/>
                  </a:lnTo>
                  <a:lnTo>
                    <a:pt x="136" y="819"/>
                  </a:lnTo>
                  <a:lnTo>
                    <a:pt x="136" y="817"/>
                  </a:lnTo>
                  <a:lnTo>
                    <a:pt x="125" y="802"/>
                  </a:lnTo>
                  <a:lnTo>
                    <a:pt x="100" y="802"/>
                  </a:lnTo>
                  <a:lnTo>
                    <a:pt x="93" y="811"/>
                  </a:lnTo>
                  <a:lnTo>
                    <a:pt x="89" y="808"/>
                  </a:lnTo>
                  <a:lnTo>
                    <a:pt x="83" y="785"/>
                  </a:lnTo>
                  <a:lnTo>
                    <a:pt x="79" y="779"/>
                  </a:lnTo>
                  <a:lnTo>
                    <a:pt x="83" y="774"/>
                  </a:lnTo>
                  <a:lnTo>
                    <a:pt x="96" y="777"/>
                  </a:lnTo>
                  <a:lnTo>
                    <a:pt x="106" y="770"/>
                  </a:lnTo>
                  <a:lnTo>
                    <a:pt x="106" y="764"/>
                  </a:lnTo>
                  <a:lnTo>
                    <a:pt x="104" y="764"/>
                  </a:lnTo>
                  <a:lnTo>
                    <a:pt x="102" y="759"/>
                  </a:lnTo>
                  <a:lnTo>
                    <a:pt x="98" y="757"/>
                  </a:lnTo>
                  <a:lnTo>
                    <a:pt x="89" y="759"/>
                  </a:lnTo>
                  <a:lnTo>
                    <a:pt x="89" y="751"/>
                  </a:lnTo>
                  <a:lnTo>
                    <a:pt x="81" y="745"/>
                  </a:lnTo>
                  <a:lnTo>
                    <a:pt x="72" y="727"/>
                  </a:lnTo>
                  <a:lnTo>
                    <a:pt x="74" y="715"/>
                  </a:lnTo>
                  <a:lnTo>
                    <a:pt x="72" y="710"/>
                  </a:lnTo>
                  <a:lnTo>
                    <a:pt x="72" y="700"/>
                  </a:lnTo>
                  <a:lnTo>
                    <a:pt x="59" y="693"/>
                  </a:lnTo>
                  <a:lnTo>
                    <a:pt x="44" y="697"/>
                  </a:lnTo>
                  <a:lnTo>
                    <a:pt x="46" y="691"/>
                  </a:lnTo>
                  <a:lnTo>
                    <a:pt x="42" y="687"/>
                  </a:lnTo>
                  <a:lnTo>
                    <a:pt x="23" y="685"/>
                  </a:lnTo>
                  <a:lnTo>
                    <a:pt x="23" y="683"/>
                  </a:lnTo>
                  <a:lnTo>
                    <a:pt x="21" y="668"/>
                  </a:lnTo>
                  <a:lnTo>
                    <a:pt x="17" y="659"/>
                  </a:lnTo>
                  <a:lnTo>
                    <a:pt x="12" y="657"/>
                  </a:lnTo>
                  <a:lnTo>
                    <a:pt x="14" y="644"/>
                  </a:lnTo>
                  <a:lnTo>
                    <a:pt x="8" y="634"/>
                  </a:lnTo>
                  <a:lnTo>
                    <a:pt x="8" y="633"/>
                  </a:lnTo>
                  <a:lnTo>
                    <a:pt x="14" y="625"/>
                  </a:lnTo>
                  <a:lnTo>
                    <a:pt x="12" y="619"/>
                  </a:lnTo>
                  <a:lnTo>
                    <a:pt x="10" y="616"/>
                  </a:lnTo>
                  <a:lnTo>
                    <a:pt x="8" y="608"/>
                  </a:lnTo>
                  <a:lnTo>
                    <a:pt x="4" y="606"/>
                  </a:lnTo>
                  <a:lnTo>
                    <a:pt x="0" y="587"/>
                  </a:lnTo>
                  <a:lnTo>
                    <a:pt x="14" y="584"/>
                  </a:lnTo>
                  <a:lnTo>
                    <a:pt x="21" y="570"/>
                  </a:lnTo>
                  <a:lnTo>
                    <a:pt x="21" y="561"/>
                  </a:lnTo>
                  <a:lnTo>
                    <a:pt x="36" y="550"/>
                  </a:lnTo>
                  <a:lnTo>
                    <a:pt x="57" y="550"/>
                  </a:lnTo>
                  <a:lnTo>
                    <a:pt x="49" y="542"/>
                  </a:lnTo>
                  <a:lnTo>
                    <a:pt x="25" y="537"/>
                  </a:lnTo>
                  <a:lnTo>
                    <a:pt x="23" y="527"/>
                  </a:lnTo>
                  <a:lnTo>
                    <a:pt x="27" y="531"/>
                  </a:lnTo>
                  <a:lnTo>
                    <a:pt x="27" y="521"/>
                  </a:lnTo>
                  <a:lnTo>
                    <a:pt x="10" y="525"/>
                  </a:lnTo>
                  <a:lnTo>
                    <a:pt x="51" y="486"/>
                  </a:lnTo>
                  <a:lnTo>
                    <a:pt x="79" y="444"/>
                  </a:lnTo>
                  <a:lnTo>
                    <a:pt x="79" y="429"/>
                  </a:lnTo>
                  <a:lnTo>
                    <a:pt x="68" y="416"/>
                  </a:lnTo>
                  <a:lnTo>
                    <a:pt x="59" y="403"/>
                  </a:lnTo>
                  <a:lnTo>
                    <a:pt x="64" y="378"/>
                  </a:lnTo>
                  <a:lnTo>
                    <a:pt x="55" y="369"/>
                  </a:lnTo>
                  <a:lnTo>
                    <a:pt x="55" y="356"/>
                  </a:lnTo>
                  <a:lnTo>
                    <a:pt x="49" y="354"/>
                  </a:lnTo>
                  <a:lnTo>
                    <a:pt x="49" y="335"/>
                  </a:lnTo>
                  <a:lnTo>
                    <a:pt x="55" y="313"/>
                  </a:lnTo>
                  <a:lnTo>
                    <a:pt x="38" y="260"/>
                  </a:lnTo>
                  <a:lnTo>
                    <a:pt x="53" y="230"/>
                  </a:lnTo>
                  <a:lnTo>
                    <a:pt x="42" y="203"/>
                  </a:lnTo>
                  <a:lnTo>
                    <a:pt x="27" y="190"/>
                  </a:lnTo>
                  <a:lnTo>
                    <a:pt x="29" y="168"/>
                  </a:lnTo>
                  <a:lnTo>
                    <a:pt x="27" y="166"/>
                  </a:lnTo>
                  <a:lnTo>
                    <a:pt x="36" y="156"/>
                  </a:lnTo>
                  <a:lnTo>
                    <a:pt x="55" y="138"/>
                  </a:lnTo>
                  <a:lnTo>
                    <a:pt x="57" y="126"/>
                  </a:lnTo>
                  <a:lnTo>
                    <a:pt x="68" y="130"/>
                  </a:lnTo>
                  <a:lnTo>
                    <a:pt x="68" y="119"/>
                  </a:lnTo>
                  <a:lnTo>
                    <a:pt x="83" y="126"/>
                  </a:lnTo>
                  <a:lnTo>
                    <a:pt x="85" y="119"/>
                  </a:lnTo>
                  <a:lnTo>
                    <a:pt x="89" y="119"/>
                  </a:lnTo>
                  <a:lnTo>
                    <a:pt x="87" y="111"/>
                  </a:lnTo>
                  <a:lnTo>
                    <a:pt x="110" y="121"/>
                  </a:lnTo>
                  <a:lnTo>
                    <a:pt x="106" y="130"/>
                  </a:lnTo>
                  <a:lnTo>
                    <a:pt x="93" y="121"/>
                  </a:lnTo>
                  <a:lnTo>
                    <a:pt x="89" y="130"/>
                  </a:lnTo>
                  <a:lnTo>
                    <a:pt x="108" y="138"/>
                  </a:lnTo>
                  <a:lnTo>
                    <a:pt x="106" y="143"/>
                  </a:lnTo>
                  <a:lnTo>
                    <a:pt x="111" y="139"/>
                  </a:lnTo>
                  <a:lnTo>
                    <a:pt x="115" y="149"/>
                  </a:lnTo>
                  <a:lnTo>
                    <a:pt x="162" y="151"/>
                  </a:lnTo>
                  <a:lnTo>
                    <a:pt x="209" y="196"/>
                  </a:lnTo>
                  <a:lnTo>
                    <a:pt x="237" y="205"/>
                  </a:lnTo>
                  <a:lnTo>
                    <a:pt x="256" y="228"/>
                  </a:lnTo>
                  <a:lnTo>
                    <a:pt x="258" y="247"/>
                  </a:lnTo>
                  <a:lnTo>
                    <a:pt x="264" y="250"/>
                  </a:lnTo>
                  <a:lnTo>
                    <a:pt x="260" y="267"/>
                  </a:lnTo>
                  <a:lnTo>
                    <a:pt x="239" y="290"/>
                  </a:lnTo>
                  <a:lnTo>
                    <a:pt x="217" y="299"/>
                  </a:lnTo>
                  <a:lnTo>
                    <a:pt x="136" y="279"/>
                  </a:lnTo>
                  <a:lnTo>
                    <a:pt x="134" y="271"/>
                  </a:lnTo>
                  <a:lnTo>
                    <a:pt x="117" y="269"/>
                  </a:lnTo>
                  <a:lnTo>
                    <a:pt x="98" y="250"/>
                  </a:lnTo>
                  <a:lnTo>
                    <a:pt x="89" y="254"/>
                  </a:lnTo>
                  <a:lnTo>
                    <a:pt x="141" y="309"/>
                  </a:lnTo>
                  <a:lnTo>
                    <a:pt x="140" y="330"/>
                  </a:lnTo>
                  <a:lnTo>
                    <a:pt x="134" y="335"/>
                  </a:lnTo>
                  <a:lnTo>
                    <a:pt x="143" y="354"/>
                  </a:lnTo>
                  <a:lnTo>
                    <a:pt x="143" y="365"/>
                  </a:lnTo>
                  <a:lnTo>
                    <a:pt x="140" y="373"/>
                  </a:lnTo>
                  <a:lnTo>
                    <a:pt x="157" y="377"/>
                  </a:lnTo>
                  <a:lnTo>
                    <a:pt x="168" y="392"/>
                  </a:lnTo>
                  <a:lnTo>
                    <a:pt x="192" y="401"/>
                  </a:lnTo>
                  <a:lnTo>
                    <a:pt x="205" y="397"/>
                  </a:lnTo>
                  <a:lnTo>
                    <a:pt x="200" y="373"/>
                  </a:lnTo>
                  <a:lnTo>
                    <a:pt x="189" y="377"/>
                  </a:lnTo>
                  <a:lnTo>
                    <a:pt x="177" y="362"/>
                  </a:lnTo>
                  <a:lnTo>
                    <a:pt x="173" y="354"/>
                  </a:lnTo>
                  <a:lnTo>
                    <a:pt x="181" y="341"/>
                  </a:lnTo>
                  <a:lnTo>
                    <a:pt x="207" y="356"/>
                  </a:lnTo>
                  <a:lnTo>
                    <a:pt x="202" y="360"/>
                  </a:lnTo>
                  <a:lnTo>
                    <a:pt x="204" y="365"/>
                  </a:lnTo>
                  <a:lnTo>
                    <a:pt x="211" y="358"/>
                  </a:lnTo>
                  <a:lnTo>
                    <a:pt x="254" y="373"/>
                  </a:lnTo>
                  <a:lnTo>
                    <a:pt x="237" y="335"/>
                  </a:lnTo>
                  <a:lnTo>
                    <a:pt x="236" y="322"/>
                  </a:lnTo>
                  <a:lnTo>
                    <a:pt x="266" y="301"/>
                  </a:lnTo>
                  <a:lnTo>
                    <a:pt x="281" y="281"/>
                  </a:lnTo>
                  <a:lnTo>
                    <a:pt x="305" y="292"/>
                  </a:lnTo>
                  <a:lnTo>
                    <a:pt x="301" y="301"/>
                  </a:lnTo>
                  <a:lnTo>
                    <a:pt x="309" y="298"/>
                  </a:lnTo>
                  <a:lnTo>
                    <a:pt x="315" y="309"/>
                  </a:lnTo>
                  <a:lnTo>
                    <a:pt x="315" y="290"/>
                  </a:lnTo>
                  <a:lnTo>
                    <a:pt x="322" y="260"/>
                  </a:lnTo>
                  <a:lnTo>
                    <a:pt x="309" y="243"/>
                  </a:lnTo>
                  <a:lnTo>
                    <a:pt x="315" y="222"/>
                  </a:lnTo>
                  <a:lnTo>
                    <a:pt x="315" y="194"/>
                  </a:lnTo>
                  <a:lnTo>
                    <a:pt x="300" y="177"/>
                  </a:lnTo>
                  <a:lnTo>
                    <a:pt x="345" y="186"/>
                  </a:lnTo>
                  <a:lnTo>
                    <a:pt x="356" y="202"/>
                  </a:lnTo>
                  <a:lnTo>
                    <a:pt x="360" y="218"/>
                  </a:lnTo>
                  <a:lnTo>
                    <a:pt x="337" y="224"/>
                  </a:lnTo>
                  <a:lnTo>
                    <a:pt x="330" y="237"/>
                  </a:lnTo>
                  <a:lnTo>
                    <a:pt x="348" y="266"/>
                  </a:lnTo>
                  <a:lnTo>
                    <a:pt x="358" y="264"/>
                  </a:lnTo>
                  <a:lnTo>
                    <a:pt x="360" y="275"/>
                  </a:lnTo>
                  <a:lnTo>
                    <a:pt x="380" y="258"/>
                  </a:lnTo>
                  <a:lnTo>
                    <a:pt x="380" y="249"/>
                  </a:lnTo>
                  <a:lnTo>
                    <a:pt x="386" y="232"/>
                  </a:lnTo>
                  <a:lnTo>
                    <a:pt x="454" y="186"/>
                  </a:lnTo>
                  <a:lnTo>
                    <a:pt x="461" y="185"/>
                  </a:lnTo>
                  <a:lnTo>
                    <a:pt x="467" y="194"/>
                  </a:lnTo>
                  <a:lnTo>
                    <a:pt x="471" y="185"/>
                  </a:lnTo>
                  <a:lnTo>
                    <a:pt x="467" y="181"/>
                  </a:lnTo>
                  <a:lnTo>
                    <a:pt x="474" y="173"/>
                  </a:lnTo>
                  <a:lnTo>
                    <a:pt x="480" y="181"/>
                  </a:lnTo>
                  <a:lnTo>
                    <a:pt x="484" y="179"/>
                  </a:lnTo>
                  <a:lnTo>
                    <a:pt x="482" y="171"/>
                  </a:lnTo>
                  <a:lnTo>
                    <a:pt x="486" y="166"/>
                  </a:lnTo>
                  <a:lnTo>
                    <a:pt x="506" y="162"/>
                  </a:lnTo>
                  <a:lnTo>
                    <a:pt x="491" y="168"/>
                  </a:lnTo>
                  <a:lnTo>
                    <a:pt x="499" y="171"/>
                  </a:lnTo>
                  <a:lnTo>
                    <a:pt x="495" y="181"/>
                  </a:lnTo>
                  <a:lnTo>
                    <a:pt x="497" y="194"/>
                  </a:lnTo>
                  <a:lnTo>
                    <a:pt x="510" y="203"/>
                  </a:lnTo>
                  <a:lnTo>
                    <a:pt x="523" y="183"/>
                  </a:lnTo>
                  <a:lnTo>
                    <a:pt x="559" y="185"/>
                  </a:lnTo>
                  <a:lnTo>
                    <a:pt x="587" y="158"/>
                  </a:lnTo>
                  <a:lnTo>
                    <a:pt x="599" y="175"/>
                  </a:lnTo>
                  <a:lnTo>
                    <a:pt x="593" y="188"/>
                  </a:lnTo>
                  <a:lnTo>
                    <a:pt x="600" y="194"/>
                  </a:lnTo>
                  <a:lnTo>
                    <a:pt x="608" y="186"/>
                  </a:lnTo>
                  <a:lnTo>
                    <a:pt x="606" y="175"/>
                  </a:lnTo>
                  <a:lnTo>
                    <a:pt x="623" y="166"/>
                  </a:lnTo>
                  <a:lnTo>
                    <a:pt x="627" y="153"/>
                  </a:lnTo>
                  <a:lnTo>
                    <a:pt x="614" y="128"/>
                  </a:lnTo>
                  <a:lnTo>
                    <a:pt x="631" y="115"/>
                  </a:lnTo>
                  <a:lnTo>
                    <a:pt x="683" y="132"/>
                  </a:lnTo>
                  <a:lnTo>
                    <a:pt x="738" y="170"/>
                  </a:lnTo>
                  <a:lnTo>
                    <a:pt x="760" y="200"/>
                  </a:lnTo>
                  <a:lnTo>
                    <a:pt x="775" y="168"/>
                  </a:lnTo>
                  <a:lnTo>
                    <a:pt x="764" y="160"/>
                  </a:lnTo>
                  <a:lnTo>
                    <a:pt x="757" y="139"/>
                  </a:lnTo>
                  <a:lnTo>
                    <a:pt x="758" y="134"/>
                  </a:lnTo>
                  <a:lnTo>
                    <a:pt x="734" y="128"/>
                  </a:lnTo>
                  <a:lnTo>
                    <a:pt x="736" y="106"/>
                  </a:lnTo>
                  <a:lnTo>
                    <a:pt x="743" y="102"/>
                  </a:lnTo>
                  <a:lnTo>
                    <a:pt x="740" y="91"/>
                  </a:lnTo>
                  <a:lnTo>
                    <a:pt x="745" y="68"/>
                  </a:lnTo>
                  <a:lnTo>
                    <a:pt x="728" y="62"/>
                  </a:lnTo>
                  <a:lnTo>
                    <a:pt x="738" y="49"/>
                  </a:lnTo>
                  <a:lnTo>
                    <a:pt x="730" y="49"/>
                  </a:lnTo>
                  <a:lnTo>
                    <a:pt x="734" y="36"/>
                  </a:lnTo>
                  <a:lnTo>
                    <a:pt x="762" y="6"/>
                  </a:lnTo>
                  <a:lnTo>
                    <a:pt x="764" y="0"/>
                  </a:lnTo>
                  <a:lnTo>
                    <a:pt x="762" y="6"/>
                  </a:lnTo>
                  <a:lnTo>
                    <a:pt x="734" y="36"/>
                  </a:lnTo>
                  <a:lnTo>
                    <a:pt x="730" y="49"/>
                  </a:lnTo>
                  <a:lnTo>
                    <a:pt x="738" y="49"/>
                  </a:lnTo>
                  <a:lnTo>
                    <a:pt x="728" y="62"/>
                  </a:lnTo>
                  <a:lnTo>
                    <a:pt x="745" y="68"/>
                  </a:lnTo>
                  <a:lnTo>
                    <a:pt x="740" y="91"/>
                  </a:lnTo>
                  <a:lnTo>
                    <a:pt x="743" y="102"/>
                  </a:lnTo>
                  <a:lnTo>
                    <a:pt x="736" y="106"/>
                  </a:lnTo>
                  <a:lnTo>
                    <a:pt x="734" y="128"/>
                  </a:lnTo>
                  <a:lnTo>
                    <a:pt x="758" y="134"/>
                  </a:lnTo>
                  <a:lnTo>
                    <a:pt x="757" y="139"/>
                  </a:lnTo>
                  <a:lnTo>
                    <a:pt x="764" y="160"/>
                  </a:lnTo>
                  <a:lnTo>
                    <a:pt x="775" y="168"/>
                  </a:lnTo>
                  <a:lnTo>
                    <a:pt x="760" y="200"/>
                  </a:lnTo>
                  <a:lnTo>
                    <a:pt x="738" y="170"/>
                  </a:lnTo>
                  <a:lnTo>
                    <a:pt x="683" y="132"/>
                  </a:lnTo>
                  <a:lnTo>
                    <a:pt x="631" y="115"/>
                  </a:lnTo>
                  <a:lnTo>
                    <a:pt x="614" y="128"/>
                  </a:lnTo>
                  <a:lnTo>
                    <a:pt x="627" y="153"/>
                  </a:lnTo>
                  <a:lnTo>
                    <a:pt x="623" y="166"/>
                  </a:lnTo>
                  <a:lnTo>
                    <a:pt x="606" y="175"/>
                  </a:lnTo>
                  <a:lnTo>
                    <a:pt x="608" y="186"/>
                  </a:lnTo>
                  <a:lnTo>
                    <a:pt x="600" y="194"/>
                  </a:lnTo>
                  <a:lnTo>
                    <a:pt x="593" y="188"/>
                  </a:lnTo>
                  <a:lnTo>
                    <a:pt x="599" y="175"/>
                  </a:lnTo>
                  <a:lnTo>
                    <a:pt x="587" y="158"/>
                  </a:lnTo>
                  <a:lnTo>
                    <a:pt x="559" y="185"/>
                  </a:lnTo>
                  <a:lnTo>
                    <a:pt x="523" y="183"/>
                  </a:lnTo>
                  <a:lnTo>
                    <a:pt x="510" y="203"/>
                  </a:lnTo>
                  <a:lnTo>
                    <a:pt x="497" y="194"/>
                  </a:lnTo>
                  <a:lnTo>
                    <a:pt x="495" y="181"/>
                  </a:lnTo>
                  <a:lnTo>
                    <a:pt x="499" y="171"/>
                  </a:lnTo>
                  <a:lnTo>
                    <a:pt x="491" y="168"/>
                  </a:lnTo>
                  <a:lnTo>
                    <a:pt x="506" y="162"/>
                  </a:lnTo>
                  <a:lnTo>
                    <a:pt x="486" y="166"/>
                  </a:lnTo>
                  <a:lnTo>
                    <a:pt x="482" y="171"/>
                  </a:lnTo>
                  <a:lnTo>
                    <a:pt x="484" y="179"/>
                  </a:lnTo>
                  <a:lnTo>
                    <a:pt x="480" y="181"/>
                  </a:lnTo>
                  <a:lnTo>
                    <a:pt x="474" y="173"/>
                  </a:lnTo>
                  <a:lnTo>
                    <a:pt x="467" y="181"/>
                  </a:lnTo>
                  <a:lnTo>
                    <a:pt x="471" y="185"/>
                  </a:lnTo>
                  <a:lnTo>
                    <a:pt x="467" y="194"/>
                  </a:lnTo>
                  <a:lnTo>
                    <a:pt x="461" y="185"/>
                  </a:lnTo>
                  <a:lnTo>
                    <a:pt x="454" y="186"/>
                  </a:lnTo>
                  <a:lnTo>
                    <a:pt x="386" y="232"/>
                  </a:lnTo>
                  <a:lnTo>
                    <a:pt x="380" y="249"/>
                  </a:lnTo>
                  <a:lnTo>
                    <a:pt x="380" y="258"/>
                  </a:lnTo>
                  <a:lnTo>
                    <a:pt x="360" y="275"/>
                  </a:lnTo>
                  <a:lnTo>
                    <a:pt x="358" y="264"/>
                  </a:lnTo>
                  <a:lnTo>
                    <a:pt x="348" y="266"/>
                  </a:lnTo>
                  <a:lnTo>
                    <a:pt x="330" y="237"/>
                  </a:lnTo>
                  <a:lnTo>
                    <a:pt x="337" y="224"/>
                  </a:lnTo>
                  <a:lnTo>
                    <a:pt x="360" y="218"/>
                  </a:lnTo>
                  <a:lnTo>
                    <a:pt x="356" y="202"/>
                  </a:lnTo>
                  <a:lnTo>
                    <a:pt x="345" y="186"/>
                  </a:lnTo>
                  <a:lnTo>
                    <a:pt x="300" y="177"/>
                  </a:lnTo>
                  <a:lnTo>
                    <a:pt x="315" y="194"/>
                  </a:lnTo>
                  <a:lnTo>
                    <a:pt x="315" y="222"/>
                  </a:lnTo>
                  <a:lnTo>
                    <a:pt x="309" y="243"/>
                  </a:lnTo>
                  <a:lnTo>
                    <a:pt x="322" y="260"/>
                  </a:lnTo>
                  <a:lnTo>
                    <a:pt x="315" y="290"/>
                  </a:lnTo>
                  <a:lnTo>
                    <a:pt x="315" y="309"/>
                  </a:lnTo>
                  <a:lnTo>
                    <a:pt x="309" y="298"/>
                  </a:lnTo>
                  <a:lnTo>
                    <a:pt x="301" y="301"/>
                  </a:lnTo>
                  <a:lnTo>
                    <a:pt x="305" y="292"/>
                  </a:lnTo>
                  <a:lnTo>
                    <a:pt x="281" y="281"/>
                  </a:lnTo>
                  <a:lnTo>
                    <a:pt x="266" y="301"/>
                  </a:lnTo>
                  <a:lnTo>
                    <a:pt x="236" y="322"/>
                  </a:lnTo>
                  <a:lnTo>
                    <a:pt x="237" y="335"/>
                  </a:lnTo>
                  <a:lnTo>
                    <a:pt x="254" y="373"/>
                  </a:lnTo>
                  <a:lnTo>
                    <a:pt x="211" y="358"/>
                  </a:lnTo>
                  <a:lnTo>
                    <a:pt x="204" y="365"/>
                  </a:lnTo>
                  <a:lnTo>
                    <a:pt x="202" y="360"/>
                  </a:lnTo>
                  <a:lnTo>
                    <a:pt x="207" y="356"/>
                  </a:lnTo>
                  <a:lnTo>
                    <a:pt x="181" y="341"/>
                  </a:lnTo>
                  <a:lnTo>
                    <a:pt x="173" y="354"/>
                  </a:lnTo>
                  <a:lnTo>
                    <a:pt x="177" y="362"/>
                  </a:lnTo>
                  <a:lnTo>
                    <a:pt x="189" y="377"/>
                  </a:lnTo>
                  <a:lnTo>
                    <a:pt x="200" y="373"/>
                  </a:lnTo>
                  <a:lnTo>
                    <a:pt x="205" y="397"/>
                  </a:lnTo>
                  <a:lnTo>
                    <a:pt x="192" y="401"/>
                  </a:lnTo>
                  <a:lnTo>
                    <a:pt x="168" y="392"/>
                  </a:lnTo>
                  <a:lnTo>
                    <a:pt x="157" y="377"/>
                  </a:lnTo>
                  <a:lnTo>
                    <a:pt x="140" y="373"/>
                  </a:lnTo>
                  <a:lnTo>
                    <a:pt x="143" y="365"/>
                  </a:lnTo>
                  <a:lnTo>
                    <a:pt x="143" y="354"/>
                  </a:lnTo>
                  <a:lnTo>
                    <a:pt x="134" y="335"/>
                  </a:lnTo>
                  <a:lnTo>
                    <a:pt x="140" y="330"/>
                  </a:lnTo>
                  <a:lnTo>
                    <a:pt x="141" y="309"/>
                  </a:lnTo>
                  <a:lnTo>
                    <a:pt x="89" y="254"/>
                  </a:lnTo>
                  <a:lnTo>
                    <a:pt x="98" y="250"/>
                  </a:lnTo>
                  <a:lnTo>
                    <a:pt x="117" y="269"/>
                  </a:lnTo>
                  <a:lnTo>
                    <a:pt x="134" y="271"/>
                  </a:lnTo>
                  <a:lnTo>
                    <a:pt x="136" y="279"/>
                  </a:lnTo>
                  <a:lnTo>
                    <a:pt x="217" y="299"/>
                  </a:lnTo>
                  <a:lnTo>
                    <a:pt x="239" y="290"/>
                  </a:lnTo>
                  <a:lnTo>
                    <a:pt x="260" y="267"/>
                  </a:lnTo>
                  <a:lnTo>
                    <a:pt x="264" y="250"/>
                  </a:lnTo>
                  <a:lnTo>
                    <a:pt x="258" y="247"/>
                  </a:lnTo>
                  <a:lnTo>
                    <a:pt x="256" y="228"/>
                  </a:lnTo>
                  <a:lnTo>
                    <a:pt x="237" y="205"/>
                  </a:lnTo>
                  <a:lnTo>
                    <a:pt x="209" y="196"/>
                  </a:lnTo>
                  <a:lnTo>
                    <a:pt x="162" y="151"/>
                  </a:lnTo>
                  <a:lnTo>
                    <a:pt x="115" y="149"/>
                  </a:lnTo>
                  <a:lnTo>
                    <a:pt x="111" y="139"/>
                  </a:lnTo>
                  <a:lnTo>
                    <a:pt x="106" y="143"/>
                  </a:lnTo>
                  <a:lnTo>
                    <a:pt x="108" y="138"/>
                  </a:lnTo>
                  <a:lnTo>
                    <a:pt x="89" y="130"/>
                  </a:lnTo>
                  <a:lnTo>
                    <a:pt x="93" y="121"/>
                  </a:lnTo>
                  <a:lnTo>
                    <a:pt x="106" y="130"/>
                  </a:lnTo>
                  <a:lnTo>
                    <a:pt x="110" y="121"/>
                  </a:lnTo>
                  <a:lnTo>
                    <a:pt x="87" y="111"/>
                  </a:lnTo>
                  <a:lnTo>
                    <a:pt x="89" y="119"/>
                  </a:lnTo>
                  <a:lnTo>
                    <a:pt x="85" y="119"/>
                  </a:lnTo>
                  <a:lnTo>
                    <a:pt x="83" y="126"/>
                  </a:lnTo>
                  <a:lnTo>
                    <a:pt x="68" y="119"/>
                  </a:lnTo>
                  <a:lnTo>
                    <a:pt x="68" y="130"/>
                  </a:lnTo>
                  <a:lnTo>
                    <a:pt x="57" y="126"/>
                  </a:lnTo>
                  <a:lnTo>
                    <a:pt x="55" y="138"/>
                  </a:lnTo>
                  <a:lnTo>
                    <a:pt x="36" y="156"/>
                  </a:lnTo>
                  <a:lnTo>
                    <a:pt x="27" y="166"/>
                  </a:lnTo>
                  <a:lnTo>
                    <a:pt x="29" y="168"/>
                  </a:lnTo>
                  <a:lnTo>
                    <a:pt x="27" y="190"/>
                  </a:lnTo>
                  <a:lnTo>
                    <a:pt x="42" y="203"/>
                  </a:lnTo>
                  <a:lnTo>
                    <a:pt x="53" y="230"/>
                  </a:lnTo>
                  <a:lnTo>
                    <a:pt x="38" y="260"/>
                  </a:lnTo>
                  <a:lnTo>
                    <a:pt x="55" y="313"/>
                  </a:lnTo>
                  <a:lnTo>
                    <a:pt x="49" y="335"/>
                  </a:lnTo>
                  <a:lnTo>
                    <a:pt x="49" y="354"/>
                  </a:lnTo>
                  <a:lnTo>
                    <a:pt x="55" y="356"/>
                  </a:lnTo>
                  <a:lnTo>
                    <a:pt x="55" y="369"/>
                  </a:lnTo>
                  <a:lnTo>
                    <a:pt x="64" y="378"/>
                  </a:lnTo>
                  <a:lnTo>
                    <a:pt x="59" y="403"/>
                  </a:lnTo>
                  <a:lnTo>
                    <a:pt x="68" y="416"/>
                  </a:lnTo>
                  <a:lnTo>
                    <a:pt x="79" y="429"/>
                  </a:lnTo>
                  <a:lnTo>
                    <a:pt x="79" y="444"/>
                  </a:lnTo>
                  <a:lnTo>
                    <a:pt x="51" y="486"/>
                  </a:lnTo>
                  <a:lnTo>
                    <a:pt x="10" y="525"/>
                  </a:lnTo>
                  <a:lnTo>
                    <a:pt x="27" y="521"/>
                  </a:lnTo>
                  <a:lnTo>
                    <a:pt x="27" y="531"/>
                  </a:lnTo>
                  <a:lnTo>
                    <a:pt x="23" y="527"/>
                  </a:lnTo>
                  <a:lnTo>
                    <a:pt x="25" y="537"/>
                  </a:lnTo>
                  <a:lnTo>
                    <a:pt x="49" y="542"/>
                  </a:lnTo>
                  <a:lnTo>
                    <a:pt x="57" y="550"/>
                  </a:lnTo>
                  <a:lnTo>
                    <a:pt x="36" y="550"/>
                  </a:lnTo>
                  <a:lnTo>
                    <a:pt x="21" y="561"/>
                  </a:lnTo>
                  <a:lnTo>
                    <a:pt x="21" y="570"/>
                  </a:lnTo>
                  <a:lnTo>
                    <a:pt x="14" y="584"/>
                  </a:lnTo>
                  <a:lnTo>
                    <a:pt x="0" y="587"/>
                  </a:lnTo>
                  <a:lnTo>
                    <a:pt x="4" y="606"/>
                  </a:lnTo>
                  <a:lnTo>
                    <a:pt x="8" y="608"/>
                  </a:lnTo>
                  <a:lnTo>
                    <a:pt x="10" y="616"/>
                  </a:lnTo>
                  <a:lnTo>
                    <a:pt x="12" y="619"/>
                  </a:lnTo>
                  <a:lnTo>
                    <a:pt x="14" y="625"/>
                  </a:lnTo>
                  <a:lnTo>
                    <a:pt x="8" y="633"/>
                  </a:lnTo>
                  <a:lnTo>
                    <a:pt x="8" y="634"/>
                  </a:lnTo>
                  <a:lnTo>
                    <a:pt x="14" y="644"/>
                  </a:lnTo>
                  <a:lnTo>
                    <a:pt x="12" y="657"/>
                  </a:lnTo>
                  <a:lnTo>
                    <a:pt x="17" y="659"/>
                  </a:lnTo>
                  <a:lnTo>
                    <a:pt x="21" y="668"/>
                  </a:lnTo>
                  <a:lnTo>
                    <a:pt x="23" y="683"/>
                  </a:lnTo>
                  <a:lnTo>
                    <a:pt x="23" y="685"/>
                  </a:lnTo>
                  <a:lnTo>
                    <a:pt x="42" y="687"/>
                  </a:lnTo>
                  <a:lnTo>
                    <a:pt x="46" y="691"/>
                  </a:lnTo>
                  <a:lnTo>
                    <a:pt x="44" y="697"/>
                  </a:lnTo>
                  <a:lnTo>
                    <a:pt x="59" y="693"/>
                  </a:lnTo>
                  <a:lnTo>
                    <a:pt x="72" y="700"/>
                  </a:lnTo>
                  <a:lnTo>
                    <a:pt x="72" y="710"/>
                  </a:lnTo>
                  <a:lnTo>
                    <a:pt x="74" y="715"/>
                  </a:lnTo>
                  <a:lnTo>
                    <a:pt x="72" y="727"/>
                  </a:lnTo>
                  <a:lnTo>
                    <a:pt x="81" y="745"/>
                  </a:lnTo>
                  <a:lnTo>
                    <a:pt x="89" y="751"/>
                  </a:lnTo>
                  <a:lnTo>
                    <a:pt x="89" y="759"/>
                  </a:lnTo>
                  <a:lnTo>
                    <a:pt x="98" y="757"/>
                  </a:lnTo>
                  <a:lnTo>
                    <a:pt x="102" y="759"/>
                  </a:lnTo>
                  <a:lnTo>
                    <a:pt x="104" y="764"/>
                  </a:lnTo>
                  <a:lnTo>
                    <a:pt x="106" y="764"/>
                  </a:lnTo>
                  <a:lnTo>
                    <a:pt x="106" y="770"/>
                  </a:lnTo>
                  <a:lnTo>
                    <a:pt x="96" y="777"/>
                  </a:lnTo>
                  <a:lnTo>
                    <a:pt x="83" y="774"/>
                  </a:lnTo>
                  <a:lnTo>
                    <a:pt x="79" y="779"/>
                  </a:lnTo>
                  <a:lnTo>
                    <a:pt x="83" y="785"/>
                  </a:lnTo>
                  <a:lnTo>
                    <a:pt x="89" y="808"/>
                  </a:lnTo>
                  <a:lnTo>
                    <a:pt x="93" y="811"/>
                  </a:lnTo>
                  <a:lnTo>
                    <a:pt x="100" y="802"/>
                  </a:lnTo>
                  <a:lnTo>
                    <a:pt x="125" y="802"/>
                  </a:lnTo>
                  <a:lnTo>
                    <a:pt x="136" y="817"/>
                  </a:lnTo>
                  <a:lnTo>
                    <a:pt x="136" y="819"/>
                  </a:lnTo>
                  <a:lnTo>
                    <a:pt x="132" y="821"/>
                  </a:lnTo>
                  <a:lnTo>
                    <a:pt x="134" y="832"/>
                  </a:lnTo>
                  <a:lnTo>
                    <a:pt x="143" y="836"/>
                  </a:lnTo>
                  <a:lnTo>
                    <a:pt x="149" y="834"/>
                  </a:lnTo>
                  <a:lnTo>
                    <a:pt x="155" y="841"/>
                  </a:lnTo>
                  <a:lnTo>
                    <a:pt x="155" y="853"/>
                  </a:lnTo>
                  <a:lnTo>
                    <a:pt x="158" y="858"/>
                  </a:lnTo>
                  <a:lnTo>
                    <a:pt x="170" y="858"/>
                  </a:lnTo>
                  <a:lnTo>
                    <a:pt x="173" y="862"/>
                  </a:lnTo>
                  <a:lnTo>
                    <a:pt x="177" y="862"/>
                  </a:lnTo>
                  <a:lnTo>
                    <a:pt x="190" y="856"/>
                  </a:lnTo>
                  <a:lnTo>
                    <a:pt x="204" y="872"/>
                  </a:lnTo>
                  <a:lnTo>
                    <a:pt x="209" y="870"/>
                  </a:lnTo>
                  <a:lnTo>
                    <a:pt x="219" y="875"/>
                  </a:lnTo>
                  <a:lnTo>
                    <a:pt x="224" y="873"/>
                  </a:lnTo>
                  <a:lnTo>
                    <a:pt x="243" y="883"/>
                  </a:lnTo>
                  <a:lnTo>
                    <a:pt x="241" y="885"/>
                  </a:lnTo>
                  <a:lnTo>
                    <a:pt x="243" y="892"/>
                  </a:lnTo>
                  <a:lnTo>
                    <a:pt x="241" y="896"/>
                  </a:lnTo>
                  <a:lnTo>
                    <a:pt x="236" y="898"/>
                  </a:lnTo>
                  <a:lnTo>
                    <a:pt x="241" y="904"/>
                  </a:lnTo>
                  <a:lnTo>
                    <a:pt x="236" y="907"/>
                  </a:lnTo>
                  <a:lnTo>
                    <a:pt x="236" y="917"/>
                  </a:lnTo>
                  <a:lnTo>
                    <a:pt x="239" y="919"/>
                  </a:lnTo>
                  <a:lnTo>
                    <a:pt x="236" y="932"/>
                  </a:lnTo>
                  <a:lnTo>
                    <a:pt x="224" y="932"/>
                  </a:lnTo>
                  <a:lnTo>
                    <a:pt x="220" y="930"/>
                  </a:lnTo>
                  <a:lnTo>
                    <a:pt x="215" y="936"/>
                  </a:lnTo>
                  <a:lnTo>
                    <a:pt x="209" y="937"/>
                  </a:lnTo>
                  <a:lnTo>
                    <a:pt x="207" y="943"/>
                  </a:lnTo>
                  <a:lnTo>
                    <a:pt x="207" y="952"/>
                  </a:lnTo>
                  <a:lnTo>
                    <a:pt x="222" y="949"/>
                  </a:lnTo>
                  <a:lnTo>
                    <a:pt x="226" y="954"/>
                  </a:lnTo>
                  <a:lnTo>
                    <a:pt x="209" y="960"/>
                  </a:lnTo>
                  <a:lnTo>
                    <a:pt x="211" y="964"/>
                  </a:lnTo>
                  <a:lnTo>
                    <a:pt x="198" y="964"/>
                  </a:lnTo>
                  <a:lnTo>
                    <a:pt x="196" y="968"/>
                  </a:lnTo>
                  <a:lnTo>
                    <a:pt x="211" y="979"/>
                  </a:lnTo>
                  <a:lnTo>
                    <a:pt x="200" y="983"/>
                  </a:lnTo>
                  <a:lnTo>
                    <a:pt x="190" y="998"/>
                  </a:lnTo>
                  <a:lnTo>
                    <a:pt x="181" y="998"/>
                  </a:lnTo>
                  <a:lnTo>
                    <a:pt x="177" y="1003"/>
                  </a:lnTo>
                  <a:lnTo>
                    <a:pt x="190" y="1016"/>
                  </a:lnTo>
                  <a:lnTo>
                    <a:pt x="194" y="1016"/>
                  </a:lnTo>
                  <a:lnTo>
                    <a:pt x="215" y="1030"/>
                  </a:lnTo>
                  <a:lnTo>
                    <a:pt x="236" y="1047"/>
                  </a:lnTo>
                  <a:lnTo>
                    <a:pt x="251" y="1045"/>
                  </a:lnTo>
                  <a:lnTo>
                    <a:pt x="271" y="1052"/>
                  </a:lnTo>
                  <a:lnTo>
                    <a:pt x="294" y="1054"/>
                  </a:lnTo>
                  <a:lnTo>
                    <a:pt x="313" y="1067"/>
                  </a:lnTo>
                  <a:lnTo>
                    <a:pt x="326" y="1063"/>
                  </a:lnTo>
                  <a:lnTo>
                    <a:pt x="335" y="1065"/>
                  </a:lnTo>
                  <a:lnTo>
                    <a:pt x="345" y="1069"/>
                  </a:lnTo>
                  <a:lnTo>
                    <a:pt x="345" y="1077"/>
                  </a:lnTo>
                  <a:lnTo>
                    <a:pt x="358" y="1084"/>
                  </a:lnTo>
                  <a:lnTo>
                    <a:pt x="371" y="1094"/>
                  </a:lnTo>
                  <a:lnTo>
                    <a:pt x="373" y="1101"/>
                  </a:lnTo>
                  <a:lnTo>
                    <a:pt x="384" y="1101"/>
                  </a:lnTo>
                  <a:lnTo>
                    <a:pt x="394" y="1088"/>
                  </a:lnTo>
                  <a:lnTo>
                    <a:pt x="392" y="1086"/>
                  </a:lnTo>
                  <a:lnTo>
                    <a:pt x="377" y="1058"/>
                  </a:lnTo>
                  <a:lnTo>
                    <a:pt x="379" y="1037"/>
                  </a:lnTo>
                  <a:lnTo>
                    <a:pt x="377" y="1045"/>
                  </a:lnTo>
                  <a:lnTo>
                    <a:pt x="369" y="1030"/>
                  </a:lnTo>
                  <a:lnTo>
                    <a:pt x="360" y="1020"/>
                  </a:lnTo>
                  <a:lnTo>
                    <a:pt x="373" y="1001"/>
                  </a:lnTo>
                  <a:lnTo>
                    <a:pt x="375" y="988"/>
                  </a:lnTo>
                  <a:lnTo>
                    <a:pt x="377" y="990"/>
                  </a:lnTo>
                  <a:lnTo>
                    <a:pt x="379" y="979"/>
                  </a:lnTo>
                  <a:lnTo>
                    <a:pt x="377" y="973"/>
                  </a:lnTo>
                  <a:lnTo>
                    <a:pt x="382" y="975"/>
                  </a:lnTo>
                  <a:lnTo>
                    <a:pt x="388" y="986"/>
                  </a:lnTo>
                  <a:lnTo>
                    <a:pt x="397" y="975"/>
                  </a:lnTo>
                  <a:lnTo>
                    <a:pt x="405" y="973"/>
                  </a:lnTo>
                  <a:lnTo>
                    <a:pt x="397" y="968"/>
                  </a:lnTo>
                  <a:lnTo>
                    <a:pt x="394" y="966"/>
                  </a:lnTo>
                  <a:lnTo>
                    <a:pt x="395" y="962"/>
                  </a:lnTo>
                  <a:lnTo>
                    <a:pt x="405" y="962"/>
                  </a:lnTo>
                  <a:lnTo>
                    <a:pt x="397" y="943"/>
                  </a:lnTo>
                  <a:lnTo>
                    <a:pt x="392" y="934"/>
                  </a:lnTo>
                  <a:lnTo>
                    <a:pt x="377" y="932"/>
                  </a:lnTo>
                  <a:lnTo>
                    <a:pt x="377" y="936"/>
                  </a:lnTo>
                  <a:lnTo>
                    <a:pt x="373" y="932"/>
                  </a:lnTo>
                  <a:lnTo>
                    <a:pt x="369" y="919"/>
                  </a:lnTo>
                  <a:lnTo>
                    <a:pt x="360" y="915"/>
                  </a:lnTo>
                  <a:lnTo>
                    <a:pt x="363" y="902"/>
                  </a:lnTo>
                  <a:lnTo>
                    <a:pt x="371" y="896"/>
                  </a:lnTo>
                  <a:lnTo>
                    <a:pt x="365" y="890"/>
                  </a:lnTo>
                  <a:lnTo>
                    <a:pt x="369" y="873"/>
                  </a:lnTo>
                  <a:lnTo>
                    <a:pt x="375" y="870"/>
                  </a:lnTo>
                  <a:lnTo>
                    <a:pt x="379" y="856"/>
                  </a:lnTo>
                  <a:lnTo>
                    <a:pt x="395" y="877"/>
                  </a:lnTo>
                  <a:lnTo>
                    <a:pt x="403" y="872"/>
                  </a:lnTo>
                  <a:lnTo>
                    <a:pt x="397" y="853"/>
                  </a:lnTo>
                  <a:lnTo>
                    <a:pt x="403" y="853"/>
                  </a:lnTo>
                  <a:lnTo>
                    <a:pt x="412" y="847"/>
                  </a:lnTo>
                  <a:lnTo>
                    <a:pt x="414" y="840"/>
                  </a:lnTo>
                  <a:lnTo>
                    <a:pt x="429" y="834"/>
                  </a:lnTo>
                  <a:lnTo>
                    <a:pt x="437" y="823"/>
                  </a:lnTo>
                  <a:lnTo>
                    <a:pt x="448" y="821"/>
                  </a:lnTo>
                  <a:lnTo>
                    <a:pt x="450" y="826"/>
                  </a:lnTo>
                  <a:lnTo>
                    <a:pt x="454" y="826"/>
                  </a:lnTo>
                  <a:lnTo>
                    <a:pt x="456" y="828"/>
                  </a:lnTo>
                  <a:lnTo>
                    <a:pt x="459" y="821"/>
                  </a:lnTo>
                  <a:lnTo>
                    <a:pt x="465" y="819"/>
                  </a:lnTo>
                  <a:lnTo>
                    <a:pt x="469" y="819"/>
                  </a:lnTo>
                  <a:lnTo>
                    <a:pt x="473" y="826"/>
                  </a:lnTo>
                  <a:lnTo>
                    <a:pt x="489" y="826"/>
                  </a:lnTo>
                  <a:lnTo>
                    <a:pt x="506" y="847"/>
                  </a:lnTo>
                  <a:lnTo>
                    <a:pt x="508" y="855"/>
                  </a:lnTo>
                  <a:lnTo>
                    <a:pt x="512" y="855"/>
                  </a:lnTo>
                  <a:lnTo>
                    <a:pt x="512" y="841"/>
                  </a:lnTo>
                  <a:lnTo>
                    <a:pt x="514" y="841"/>
                  </a:lnTo>
                  <a:lnTo>
                    <a:pt x="520" y="849"/>
                  </a:lnTo>
                  <a:lnTo>
                    <a:pt x="531" y="855"/>
                  </a:lnTo>
                  <a:lnTo>
                    <a:pt x="544" y="843"/>
                  </a:lnTo>
                  <a:lnTo>
                    <a:pt x="550" y="843"/>
                  </a:lnTo>
                  <a:lnTo>
                    <a:pt x="550" y="841"/>
                  </a:lnTo>
                  <a:lnTo>
                    <a:pt x="557" y="840"/>
                  </a:lnTo>
                  <a:lnTo>
                    <a:pt x="563" y="845"/>
                  </a:lnTo>
                  <a:lnTo>
                    <a:pt x="570" y="840"/>
                  </a:lnTo>
                  <a:lnTo>
                    <a:pt x="578" y="840"/>
                  </a:lnTo>
                  <a:lnTo>
                    <a:pt x="582" y="840"/>
                  </a:lnTo>
                  <a:lnTo>
                    <a:pt x="587" y="853"/>
                  </a:lnTo>
                  <a:lnTo>
                    <a:pt x="599" y="853"/>
                  </a:lnTo>
                  <a:lnTo>
                    <a:pt x="599" y="853"/>
                  </a:lnTo>
                  <a:lnTo>
                    <a:pt x="600" y="856"/>
                  </a:lnTo>
                  <a:lnTo>
                    <a:pt x="606" y="856"/>
                  </a:lnTo>
                  <a:lnTo>
                    <a:pt x="612" y="847"/>
                  </a:lnTo>
                  <a:lnTo>
                    <a:pt x="621" y="853"/>
                  </a:lnTo>
                  <a:lnTo>
                    <a:pt x="636" y="849"/>
                  </a:lnTo>
                  <a:lnTo>
                    <a:pt x="640" y="832"/>
                  </a:lnTo>
                  <a:lnTo>
                    <a:pt x="629" y="828"/>
                  </a:lnTo>
                  <a:lnTo>
                    <a:pt x="625" y="824"/>
                  </a:lnTo>
                  <a:lnTo>
                    <a:pt x="617" y="823"/>
                  </a:lnTo>
                  <a:lnTo>
                    <a:pt x="616" y="817"/>
                  </a:lnTo>
                  <a:lnTo>
                    <a:pt x="610" y="815"/>
                  </a:lnTo>
                  <a:lnTo>
                    <a:pt x="610" y="813"/>
                  </a:lnTo>
                  <a:lnTo>
                    <a:pt x="627" y="804"/>
                  </a:lnTo>
                  <a:lnTo>
                    <a:pt x="629" y="798"/>
                  </a:lnTo>
                  <a:lnTo>
                    <a:pt x="623" y="791"/>
                  </a:lnTo>
                  <a:lnTo>
                    <a:pt x="631" y="783"/>
                  </a:lnTo>
                  <a:lnTo>
                    <a:pt x="646" y="783"/>
                  </a:lnTo>
                  <a:lnTo>
                    <a:pt x="649" y="781"/>
                  </a:lnTo>
                  <a:lnTo>
                    <a:pt x="644" y="776"/>
                  </a:lnTo>
                  <a:lnTo>
                    <a:pt x="632" y="774"/>
                  </a:lnTo>
                  <a:lnTo>
                    <a:pt x="632" y="768"/>
                  </a:lnTo>
                  <a:lnTo>
                    <a:pt x="638" y="766"/>
                  </a:lnTo>
                  <a:lnTo>
                    <a:pt x="636" y="764"/>
                  </a:lnTo>
                  <a:lnTo>
                    <a:pt x="629" y="764"/>
                  </a:lnTo>
                  <a:lnTo>
                    <a:pt x="632" y="757"/>
                  </a:lnTo>
                  <a:lnTo>
                    <a:pt x="629" y="753"/>
                  </a:lnTo>
                  <a:lnTo>
                    <a:pt x="636" y="751"/>
                  </a:lnTo>
                  <a:lnTo>
                    <a:pt x="638" y="753"/>
                  </a:lnTo>
                  <a:lnTo>
                    <a:pt x="655" y="753"/>
                  </a:lnTo>
                  <a:lnTo>
                    <a:pt x="657" y="755"/>
                  </a:lnTo>
                  <a:lnTo>
                    <a:pt x="659" y="751"/>
                  </a:lnTo>
                  <a:lnTo>
                    <a:pt x="668" y="751"/>
                  </a:lnTo>
                  <a:lnTo>
                    <a:pt x="678" y="744"/>
                  </a:lnTo>
                  <a:lnTo>
                    <a:pt x="685" y="747"/>
                  </a:lnTo>
                  <a:lnTo>
                    <a:pt x="685" y="744"/>
                  </a:lnTo>
                  <a:lnTo>
                    <a:pt x="693" y="742"/>
                  </a:lnTo>
                  <a:lnTo>
                    <a:pt x="704" y="742"/>
                  </a:lnTo>
                  <a:lnTo>
                    <a:pt x="706" y="734"/>
                  </a:lnTo>
                  <a:lnTo>
                    <a:pt x="721" y="730"/>
                  </a:lnTo>
                  <a:lnTo>
                    <a:pt x="721" y="730"/>
                  </a:lnTo>
                  <a:lnTo>
                    <a:pt x="760" y="721"/>
                  </a:lnTo>
                  <a:lnTo>
                    <a:pt x="762" y="713"/>
                  </a:lnTo>
                  <a:lnTo>
                    <a:pt x="768" y="713"/>
                  </a:lnTo>
                  <a:lnTo>
                    <a:pt x="775" y="708"/>
                  </a:lnTo>
                  <a:lnTo>
                    <a:pt x="789" y="710"/>
                  </a:lnTo>
                  <a:lnTo>
                    <a:pt x="798" y="715"/>
                  </a:lnTo>
                  <a:lnTo>
                    <a:pt x="807" y="712"/>
                  </a:lnTo>
                  <a:lnTo>
                    <a:pt x="811" y="713"/>
                  </a:lnTo>
                  <a:lnTo>
                    <a:pt x="813" y="727"/>
                  </a:lnTo>
                  <a:lnTo>
                    <a:pt x="819" y="730"/>
                  </a:lnTo>
                  <a:lnTo>
                    <a:pt x="817" y="738"/>
                  </a:lnTo>
                  <a:lnTo>
                    <a:pt x="813" y="744"/>
                  </a:lnTo>
                  <a:lnTo>
                    <a:pt x="817" y="747"/>
                  </a:lnTo>
                  <a:lnTo>
                    <a:pt x="832" y="745"/>
                  </a:lnTo>
                  <a:lnTo>
                    <a:pt x="834" y="740"/>
                  </a:lnTo>
                  <a:lnTo>
                    <a:pt x="836" y="742"/>
                  </a:lnTo>
                  <a:lnTo>
                    <a:pt x="839" y="747"/>
                  </a:lnTo>
                  <a:lnTo>
                    <a:pt x="839" y="753"/>
                  </a:lnTo>
                  <a:lnTo>
                    <a:pt x="843" y="753"/>
                  </a:lnTo>
                  <a:lnTo>
                    <a:pt x="841" y="749"/>
                  </a:lnTo>
                  <a:lnTo>
                    <a:pt x="843" y="749"/>
                  </a:lnTo>
                  <a:lnTo>
                    <a:pt x="856" y="755"/>
                  </a:lnTo>
                  <a:lnTo>
                    <a:pt x="862" y="751"/>
                  </a:lnTo>
                  <a:lnTo>
                    <a:pt x="864" y="757"/>
                  </a:lnTo>
                  <a:lnTo>
                    <a:pt x="858" y="759"/>
                  </a:lnTo>
                  <a:lnTo>
                    <a:pt x="856" y="764"/>
                  </a:lnTo>
                  <a:lnTo>
                    <a:pt x="858" y="768"/>
                  </a:lnTo>
                  <a:lnTo>
                    <a:pt x="868" y="764"/>
                  </a:lnTo>
                  <a:lnTo>
                    <a:pt x="877" y="766"/>
                  </a:lnTo>
                  <a:lnTo>
                    <a:pt x="877" y="762"/>
                  </a:lnTo>
                  <a:lnTo>
                    <a:pt x="890" y="757"/>
                  </a:lnTo>
                  <a:lnTo>
                    <a:pt x="898" y="747"/>
                  </a:lnTo>
                  <a:lnTo>
                    <a:pt x="905" y="745"/>
                  </a:lnTo>
                  <a:lnTo>
                    <a:pt x="920" y="740"/>
                  </a:lnTo>
                  <a:lnTo>
                    <a:pt x="922" y="744"/>
                  </a:lnTo>
                  <a:lnTo>
                    <a:pt x="915" y="747"/>
                  </a:lnTo>
                  <a:lnTo>
                    <a:pt x="915" y="753"/>
                  </a:lnTo>
                  <a:lnTo>
                    <a:pt x="941" y="776"/>
                  </a:lnTo>
                  <a:lnTo>
                    <a:pt x="980" y="849"/>
                  </a:lnTo>
                  <a:lnTo>
                    <a:pt x="986" y="845"/>
                  </a:lnTo>
                  <a:lnTo>
                    <a:pt x="990" y="836"/>
                  </a:lnTo>
                  <a:lnTo>
                    <a:pt x="994" y="834"/>
                  </a:lnTo>
                  <a:lnTo>
                    <a:pt x="1001" y="840"/>
                  </a:lnTo>
                  <a:lnTo>
                    <a:pt x="1001" y="843"/>
                  </a:lnTo>
                  <a:lnTo>
                    <a:pt x="1005" y="851"/>
                  </a:lnTo>
                  <a:lnTo>
                    <a:pt x="1027" y="851"/>
                  </a:lnTo>
                  <a:lnTo>
                    <a:pt x="1031" y="845"/>
                  </a:lnTo>
                  <a:lnTo>
                    <a:pt x="1035" y="845"/>
                  </a:lnTo>
                  <a:lnTo>
                    <a:pt x="1039" y="841"/>
                  </a:lnTo>
                  <a:lnTo>
                    <a:pt x="1044" y="843"/>
                  </a:lnTo>
                  <a:lnTo>
                    <a:pt x="1058" y="853"/>
                  </a:lnTo>
                  <a:lnTo>
                    <a:pt x="1059" y="864"/>
                  </a:lnTo>
                  <a:lnTo>
                    <a:pt x="1069" y="868"/>
                  </a:lnTo>
                  <a:lnTo>
                    <a:pt x="1069" y="873"/>
                  </a:lnTo>
                  <a:lnTo>
                    <a:pt x="1076" y="881"/>
                  </a:lnTo>
                  <a:lnTo>
                    <a:pt x="1095" y="887"/>
                  </a:lnTo>
                  <a:lnTo>
                    <a:pt x="1097" y="881"/>
                  </a:lnTo>
                  <a:lnTo>
                    <a:pt x="1103" y="879"/>
                  </a:lnTo>
                  <a:lnTo>
                    <a:pt x="1112" y="896"/>
                  </a:lnTo>
                  <a:lnTo>
                    <a:pt x="1107" y="904"/>
                  </a:lnTo>
                  <a:lnTo>
                    <a:pt x="1114" y="907"/>
                  </a:lnTo>
                  <a:lnTo>
                    <a:pt x="1122" y="902"/>
                  </a:lnTo>
                  <a:lnTo>
                    <a:pt x="1131" y="888"/>
                  </a:lnTo>
                  <a:lnTo>
                    <a:pt x="1174" y="862"/>
                  </a:lnTo>
                  <a:lnTo>
                    <a:pt x="1197" y="855"/>
                  </a:lnTo>
                  <a:lnTo>
                    <a:pt x="1242" y="860"/>
                  </a:lnTo>
                  <a:lnTo>
                    <a:pt x="1253" y="872"/>
                  </a:lnTo>
                  <a:lnTo>
                    <a:pt x="1306" y="872"/>
                  </a:lnTo>
                  <a:lnTo>
                    <a:pt x="1310" y="870"/>
                  </a:lnTo>
                  <a:lnTo>
                    <a:pt x="1308" y="858"/>
                  </a:lnTo>
                  <a:lnTo>
                    <a:pt x="1312" y="853"/>
                  </a:lnTo>
                  <a:lnTo>
                    <a:pt x="1308" y="830"/>
                  </a:lnTo>
                  <a:lnTo>
                    <a:pt x="1332" y="80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0" name=""/>
            <p:cNvSpPr/>
            <p:nvPr/>
          </p:nvSpPr>
          <p:spPr>
            <a:xfrm>
              <a:off x="6424920" y="88920"/>
              <a:ext cx="268200" cy="471960"/>
            </a:xfrm>
            <a:custGeom>
              <a:avLst/>
              <a:gdLst/>
              <a:ahLst/>
              <a:rect l="l" t="t" r="r" b="b"/>
              <a:pathLst>
                <a:path w="167" h="294">
                  <a:moveTo>
                    <a:pt x="45" y="0"/>
                  </a:moveTo>
                  <a:lnTo>
                    <a:pt x="35" y="23"/>
                  </a:lnTo>
                  <a:lnTo>
                    <a:pt x="50" y="40"/>
                  </a:lnTo>
                  <a:lnTo>
                    <a:pt x="54" y="59"/>
                  </a:lnTo>
                  <a:lnTo>
                    <a:pt x="54" y="85"/>
                  </a:lnTo>
                  <a:lnTo>
                    <a:pt x="49" y="92"/>
                  </a:lnTo>
                  <a:lnTo>
                    <a:pt x="52" y="115"/>
                  </a:lnTo>
                  <a:lnTo>
                    <a:pt x="49" y="158"/>
                  </a:lnTo>
                  <a:lnTo>
                    <a:pt x="67" y="181"/>
                  </a:lnTo>
                  <a:lnTo>
                    <a:pt x="67" y="190"/>
                  </a:lnTo>
                  <a:lnTo>
                    <a:pt x="60" y="203"/>
                  </a:lnTo>
                  <a:lnTo>
                    <a:pt x="60" y="224"/>
                  </a:lnTo>
                  <a:lnTo>
                    <a:pt x="52" y="232"/>
                  </a:lnTo>
                  <a:lnTo>
                    <a:pt x="43" y="250"/>
                  </a:lnTo>
                  <a:lnTo>
                    <a:pt x="30" y="249"/>
                  </a:lnTo>
                  <a:lnTo>
                    <a:pt x="39" y="260"/>
                  </a:lnTo>
                  <a:lnTo>
                    <a:pt x="13" y="271"/>
                  </a:lnTo>
                  <a:lnTo>
                    <a:pt x="0" y="267"/>
                  </a:lnTo>
                  <a:lnTo>
                    <a:pt x="3" y="271"/>
                  </a:lnTo>
                  <a:lnTo>
                    <a:pt x="5" y="288"/>
                  </a:lnTo>
                  <a:lnTo>
                    <a:pt x="41" y="294"/>
                  </a:lnTo>
                  <a:lnTo>
                    <a:pt x="45" y="292"/>
                  </a:lnTo>
                  <a:lnTo>
                    <a:pt x="47" y="277"/>
                  </a:lnTo>
                  <a:lnTo>
                    <a:pt x="67" y="264"/>
                  </a:lnTo>
                  <a:lnTo>
                    <a:pt x="77" y="243"/>
                  </a:lnTo>
                  <a:lnTo>
                    <a:pt x="90" y="226"/>
                  </a:lnTo>
                  <a:lnTo>
                    <a:pt x="92" y="211"/>
                  </a:lnTo>
                  <a:lnTo>
                    <a:pt x="82" y="190"/>
                  </a:lnTo>
                  <a:lnTo>
                    <a:pt x="88" y="173"/>
                  </a:lnTo>
                  <a:lnTo>
                    <a:pt x="126" y="162"/>
                  </a:lnTo>
                  <a:lnTo>
                    <a:pt x="129" y="175"/>
                  </a:lnTo>
                  <a:lnTo>
                    <a:pt x="139" y="186"/>
                  </a:lnTo>
                  <a:lnTo>
                    <a:pt x="137" y="196"/>
                  </a:lnTo>
                  <a:lnTo>
                    <a:pt x="141" y="202"/>
                  </a:lnTo>
                  <a:lnTo>
                    <a:pt x="137" y="224"/>
                  </a:lnTo>
                  <a:lnTo>
                    <a:pt x="146" y="234"/>
                  </a:lnTo>
                  <a:lnTo>
                    <a:pt x="167" y="232"/>
                  </a:lnTo>
                  <a:lnTo>
                    <a:pt x="143" y="222"/>
                  </a:lnTo>
                  <a:lnTo>
                    <a:pt x="144" y="203"/>
                  </a:lnTo>
                  <a:lnTo>
                    <a:pt x="154" y="196"/>
                  </a:lnTo>
                  <a:lnTo>
                    <a:pt x="144" y="168"/>
                  </a:lnTo>
                  <a:lnTo>
                    <a:pt x="116" y="149"/>
                  </a:lnTo>
                  <a:lnTo>
                    <a:pt x="97" y="156"/>
                  </a:lnTo>
                  <a:lnTo>
                    <a:pt x="73" y="149"/>
                  </a:lnTo>
                  <a:lnTo>
                    <a:pt x="77" y="136"/>
                  </a:lnTo>
                  <a:lnTo>
                    <a:pt x="69" y="115"/>
                  </a:lnTo>
                  <a:lnTo>
                    <a:pt x="82" y="70"/>
                  </a:lnTo>
                  <a:lnTo>
                    <a:pt x="60" y="21"/>
                  </a:lnTo>
                  <a:lnTo>
                    <a:pt x="65" y="2"/>
                  </a:lnTo>
                  <a:lnTo>
                    <a:pt x="69" y="0"/>
                  </a:lnTo>
                  <a:lnTo>
                    <a:pt x="65" y="2"/>
                  </a:lnTo>
                  <a:lnTo>
                    <a:pt x="60" y="21"/>
                  </a:lnTo>
                  <a:lnTo>
                    <a:pt x="82" y="70"/>
                  </a:lnTo>
                  <a:lnTo>
                    <a:pt x="69" y="115"/>
                  </a:lnTo>
                  <a:lnTo>
                    <a:pt x="77" y="136"/>
                  </a:lnTo>
                  <a:lnTo>
                    <a:pt x="73" y="149"/>
                  </a:lnTo>
                  <a:lnTo>
                    <a:pt x="97" y="156"/>
                  </a:lnTo>
                  <a:lnTo>
                    <a:pt x="116" y="149"/>
                  </a:lnTo>
                  <a:lnTo>
                    <a:pt x="144" y="168"/>
                  </a:lnTo>
                  <a:lnTo>
                    <a:pt x="154" y="196"/>
                  </a:lnTo>
                  <a:lnTo>
                    <a:pt x="144" y="203"/>
                  </a:lnTo>
                  <a:lnTo>
                    <a:pt x="143" y="222"/>
                  </a:lnTo>
                  <a:lnTo>
                    <a:pt x="167" y="232"/>
                  </a:lnTo>
                  <a:lnTo>
                    <a:pt x="146" y="234"/>
                  </a:lnTo>
                  <a:lnTo>
                    <a:pt x="137" y="224"/>
                  </a:lnTo>
                  <a:lnTo>
                    <a:pt x="141" y="202"/>
                  </a:lnTo>
                  <a:lnTo>
                    <a:pt x="137" y="196"/>
                  </a:lnTo>
                  <a:lnTo>
                    <a:pt x="139" y="186"/>
                  </a:lnTo>
                  <a:lnTo>
                    <a:pt x="129" y="175"/>
                  </a:lnTo>
                  <a:lnTo>
                    <a:pt x="126" y="162"/>
                  </a:lnTo>
                  <a:lnTo>
                    <a:pt x="88" y="173"/>
                  </a:lnTo>
                  <a:lnTo>
                    <a:pt x="82" y="190"/>
                  </a:lnTo>
                  <a:lnTo>
                    <a:pt x="92" y="211"/>
                  </a:lnTo>
                  <a:lnTo>
                    <a:pt x="90" y="226"/>
                  </a:lnTo>
                  <a:lnTo>
                    <a:pt x="77" y="243"/>
                  </a:lnTo>
                  <a:lnTo>
                    <a:pt x="67" y="264"/>
                  </a:lnTo>
                  <a:lnTo>
                    <a:pt x="47" y="277"/>
                  </a:lnTo>
                  <a:lnTo>
                    <a:pt x="45" y="292"/>
                  </a:lnTo>
                  <a:lnTo>
                    <a:pt x="41" y="294"/>
                  </a:lnTo>
                  <a:lnTo>
                    <a:pt x="5" y="288"/>
                  </a:lnTo>
                  <a:lnTo>
                    <a:pt x="3" y="271"/>
                  </a:lnTo>
                  <a:lnTo>
                    <a:pt x="0" y="267"/>
                  </a:lnTo>
                  <a:lnTo>
                    <a:pt x="13" y="271"/>
                  </a:lnTo>
                  <a:lnTo>
                    <a:pt x="39" y="260"/>
                  </a:lnTo>
                  <a:lnTo>
                    <a:pt x="30" y="249"/>
                  </a:lnTo>
                  <a:lnTo>
                    <a:pt x="43" y="250"/>
                  </a:lnTo>
                  <a:lnTo>
                    <a:pt x="52" y="232"/>
                  </a:lnTo>
                  <a:lnTo>
                    <a:pt x="60" y="224"/>
                  </a:lnTo>
                  <a:lnTo>
                    <a:pt x="60" y="203"/>
                  </a:lnTo>
                  <a:lnTo>
                    <a:pt x="67" y="190"/>
                  </a:lnTo>
                  <a:lnTo>
                    <a:pt x="67" y="181"/>
                  </a:lnTo>
                  <a:lnTo>
                    <a:pt x="49" y="158"/>
                  </a:lnTo>
                  <a:lnTo>
                    <a:pt x="52" y="115"/>
                  </a:lnTo>
                  <a:lnTo>
                    <a:pt x="49" y="92"/>
                  </a:lnTo>
                  <a:lnTo>
                    <a:pt x="54" y="85"/>
                  </a:lnTo>
                  <a:lnTo>
                    <a:pt x="54" y="59"/>
                  </a:lnTo>
                  <a:lnTo>
                    <a:pt x="50" y="40"/>
                  </a:lnTo>
                  <a:lnTo>
                    <a:pt x="35" y="23"/>
                  </a:lnTo>
                  <a:lnTo>
                    <a:pt x="45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1" name=""/>
            <p:cNvSpPr/>
            <p:nvPr/>
          </p:nvSpPr>
          <p:spPr>
            <a:xfrm>
              <a:off x="6584040" y="88920"/>
              <a:ext cx="95760" cy="88200"/>
            </a:xfrm>
            <a:custGeom>
              <a:avLst/>
              <a:gdLst/>
              <a:ahLst/>
              <a:rect l="l" t="t" r="r" b="b"/>
              <a:pathLst>
                <a:path w="60" h="55">
                  <a:moveTo>
                    <a:pt x="2" y="0"/>
                  </a:moveTo>
                  <a:lnTo>
                    <a:pt x="6" y="15"/>
                  </a:lnTo>
                  <a:lnTo>
                    <a:pt x="6" y="25"/>
                  </a:lnTo>
                  <a:lnTo>
                    <a:pt x="0" y="27"/>
                  </a:lnTo>
                  <a:lnTo>
                    <a:pt x="4" y="32"/>
                  </a:lnTo>
                  <a:lnTo>
                    <a:pt x="60" y="55"/>
                  </a:lnTo>
                  <a:lnTo>
                    <a:pt x="51" y="30"/>
                  </a:lnTo>
                  <a:lnTo>
                    <a:pt x="44" y="36"/>
                  </a:lnTo>
                  <a:lnTo>
                    <a:pt x="21" y="19"/>
                  </a:lnTo>
                  <a:lnTo>
                    <a:pt x="15" y="0"/>
                  </a:lnTo>
                  <a:lnTo>
                    <a:pt x="21" y="19"/>
                  </a:lnTo>
                  <a:lnTo>
                    <a:pt x="44" y="36"/>
                  </a:lnTo>
                  <a:lnTo>
                    <a:pt x="51" y="30"/>
                  </a:lnTo>
                  <a:lnTo>
                    <a:pt x="60" y="55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6" y="25"/>
                  </a:lnTo>
                  <a:lnTo>
                    <a:pt x="6" y="15"/>
                  </a:lnTo>
                  <a:lnTo>
                    <a:pt x="2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1400" bIns="41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2" name=""/>
            <p:cNvSpPr/>
            <p:nvPr/>
          </p:nvSpPr>
          <p:spPr>
            <a:xfrm>
              <a:off x="6624000" y="88920"/>
              <a:ext cx="35280" cy="17640"/>
            </a:xfrm>
            <a:custGeom>
              <a:avLst/>
              <a:gdLst/>
              <a:ahLst/>
              <a:rect l="l" t="t" r="r" b="b"/>
              <a:pathLst>
                <a:path w="22" h="11">
                  <a:moveTo>
                    <a:pt x="0" y="0"/>
                  </a:moveTo>
                  <a:lnTo>
                    <a:pt x="5" y="11"/>
                  </a:lnTo>
                  <a:lnTo>
                    <a:pt x="13" y="10"/>
                  </a:lnTo>
                  <a:lnTo>
                    <a:pt x="22" y="0"/>
                  </a:lnTo>
                  <a:lnTo>
                    <a:pt x="13" y="10"/>
                  </a:lnTo>
                  <a:lnTo>
                    <a:pt x="5" y="11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3" name=""/>
            <p:cNvSpPr/>
            <p:nvPr/>
          </p:nvSpPr>
          <p:spPr>
            <a:xfrm>
              <a:off x="6761880" y="88920"/>
              <a:ext cx="75600" cy="167040"/>
            </a:xfrm>
            <a:custGeom>
              <a:avLst/>
              <a:gdLst/>
              <a:ahLst/>
              <a:rect l="l" t="t" r="r" b="b"/>
              <a:pathLst>
                <a:path w="47" h="104">
                  <a:moveTo>
                    <a:pt x="0" y="0"/>
                  </a:moveTo>
                  <a:lnTo>
                    <a:pt x="6" y="10"/>
                  </a:lnTo>
                  <a:lnTo>
                    <a:pt x="40" y="13"/>
                  </a:lnTo>
                  <a:lnTo>
                    <a:pt x="34" y="30"/>
                  </a:lnTo>
                  <a:lnTo>
                    <a:pt x="21" y="42"/>
                  </a:lnTo>
                  <a:lnTo>
                    <a:pt x="23" y="68"/>
                  </a:lnTo>
                  <a:lnTo>
                    <a:pt x="21" y="92"/>
                  </a:lnTo>
                  <a:lnTo>
                    <a:pt x="38" y="104"/>
                  </a:lnTo>
                  <a:lnTo>
                    <a:pt x="36" y="92"/>
                  </a:lnTo>
                  <a:lnTo>
                    <a:pt x="47" y="87"/>
                  </a:lnTo>
                  <a:lnTo>
                    <a:pt x="47" y="72"/>
                  </a:lnTo>
                  <a:lnTo>
                    <a:pt x="40" y="38"/>
                  </a:lnTo>
                  <a:lnTo>
                    <a:pt x="45" y="17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5" y="17"/>
                  </a:lnTo>
                  <a:lnTo>
                    <a:pt x="40" y="38"/>
                  </a:lnTo>
                  <a:lnTo>
                    <a:pt x="47" y="72"/>
                  </a:lnTo>
                  <a:lnTo>
                    <a:pt x="47" y="87"/>
                  </a:lnTo>
                  <a:lnTo>
                    <a:pt x="36" y="92"/>
                  </a:lnTo>
                  <a:lnTo>
                    <a:pt x="38" y="104"/>
                  </a:lnTo>
                  <a:lnTo>
                    <a:pt x="21" y="92"/>
                  </a:lnTo>
                  <a:lnTo>
                    <a:pt x="23" y="68"/>
                  </a:lnTo>
                  <a:lnTo>
                    <a:pt x="21" y="42"/>
                  </a:lnTo>
                  <a:lnTo>
                    <a:pt x="34" y="30"/>
                  </a:lnTo>
                  <a:lnTo>
                    <a:pt x="40" y="13"/>
                  </a:lnTo>
                  <a:lnTo>
                    <a:pt x="6" y="1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4" name=""/>
            <p:cNvSpPr/>
            <p:nvPr/>
          </p:nvSpPr>
          <p:spPr>
            <a:xfrm>
              <a:off x="8176320" y="88920"/>
              <a:ext cx="110520" cy="109080"/>
            </a:xfrm>
            <a:custGeom>
              <a:avLst/>
              <a:gdLst/>
              <a:ahLst/>
              <a:rect l="l" t="t" r="r" b="b"/>
              <a:pathLst>
                <a:path w="69" h="68">
                  <a:moveTo>
                    <a:pt x="0" y="0"/>
                  </a:moveTo>
                  <a:lnTo>
                    <a:pt x="2" y="15"/>
                  </a:lnTo>
                  <a:lnTo>
                    <a:pt x="5" y="13"/>
                  </a:lnTo>
                  <a:lnTo>
                    <a:pt x="20" y="49"/>
                  </a:lnTo>
                  <a:lnTo>
                    <a:pt x="39" y="55"/>
                  </a:lnTo>
                  <a:lnTo>
                    <a:pt x="47" y="68"/>
                  </a:lnTo>
                  <a:lnTo>
                    <a:pt x="60" y="42"/>
                  </a:lnTo>
                  <a:lnTo>
                    <a:pt x="60" y="21"/>
                  </a:lnTo>
                  <a:lnTo>
                    <a:pt x="69" y="0"/>
                  </a:lnTo>
                  <a:lnTo>
                    <a:pt x="60" y="21"/>
                  </a:lnTo>
                  <a:lnTo>
                    <a:pt x="60" y="42"/>
                  </a:lnTo>
                  <a:lnTo>
                    <a:pt x="47" y="68"/>
                  </a:lnTo>
                  <a:lnTo>
                    <a:pt x="39" y="55"/>
                  </a:lnTo>
                  <a:lnTo>
                    <a:pt x="20" y="49"/>
                  </a:lnTo>
                  <a:lnTo>
                    <a:pt x="5" y="13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5" name=""/>
            <p:cNvSpPr/>
            <p:nvPr/>
          </p:nvSpPr>
          <p:spPr>
            <a:xfrm>
              <a:off x="8300160" y="88920"/>
              <a:ext cx="208440" cy="69120"/>
            </a:xfrm>
            <a:custGeom>
              <a:avLst/>
              <a:gdLst/>
              <a:ahLst/>
              <a:rect l="l" t="t" r="r" b="b"/>
              <a:pathLst>
                <a:path w="130" h="43">
                  <a:moveTo>
                    <a:pt x="0" y="0"/>
                  </a:moveTo>
                  <a:lnTo>
                    <a:pt x="13" y="27"/>
                  </a:lnTo>
                  <a:lnTo>
                    <a:pt x="34" y="32"/>
                  </a:lnTo>
                  <a:lnTo>
                    <a:pt x="37" y="15"/>
                  </a:lnTo>
                  <a:lnTo>
                    <a:pt x="49" y="15"/>
                  </a:lnTo>
                  <a:lnTo>
                    <a:pt x="92" y="43"/>
                  </a:lnTo>
                  <a:lnTo>
                    <a:pt x="120" y="21"/>
                  </a:lnTo>
                  <a:lnTo>
                    <a:pt x="130" y="25"/>
                  </a:lnTo>
                  <a:lnTo>
                    <a:pt x="124" y="8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28" y="2"/>
                  </a:lnTo>
                  <a:lnTo>
                    <a:pt x="124" y="8"/>
                  </a:lnTo>
                  <a:lnTo>
                    <a:pt x="130" y="25"/>
                  </a:lnTo>
                  <a:lnTo>
                    <a:pt x="120" y="21"/>
                  </a:lnTo>
                  <a:lnTo>
                    <a:pt x="92" y="43"/>
                  </a:lnTo>
                  <a:lnTo>
                    <a:pt x="49" y="15"/>
                  </a:lnTo>
                  <a:lnTo>
                    <a:pt x="37" y="15"/>
                  </a:lnTo>
                  <a:lnTo>
                    <a:pt x="34" y="32"/>
                  </a:lnTo>
                  <a:lnTo>
                    <a:pt x="13" y="27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2320" bIns="22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6" name=""/>
            <p:cNvSpPr/>
            <p:nvPr/>
          </p:nvSpPr>
          <p:spPr>
            <a:xfrm>
              <a:off x="8797680" y="88920"/>
              <a:ext cx="9360" cy="3240"/>
            </a:xfrm>
            <a:custGeom>
              <a:avLst/>
              <a:gdLst/>
              <a:ahLst/>
              <a:rect l="l" t="t" r="r" b="b"/>
              <a:pathLst>
                <a:path w="6" h="2">
                  <a:moveTo>
                    <a:pt x="6" y="0"/>
                  </a:moveTo>
                  <a:lnTo>
                    <a:pt x="6" y="2"/>
                  </a:lnTo>
                  <a:lnTo>
                    <a:pt x="0" y="0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560" bIns="-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7" name=""/>
            <p:cNvSpPr/>
            <p:nvPr/>
          </p:nvSpPr>
          <p:spPr>
            <a:xfrm>
              <a:off x="8776440" y="88920"/>
              <a:ext cx="924480" cy="274320"/>
            </a:xfrm>
            <a:custGeom>
              <a:avLst/>
              <a:gdLst/>
              <a:ahLst/>
              <a:rect l="l" t="t" r="r" b="b"/>
              <a:pathLst>
                <a:path w="576" h="171">
                  <a:moveTo>
                    <a:pt x="8" y="0"/>
                  </a:moveTo>
                  <a:lnTo>
                    <a:pt x="0" y="11"/>
                  </a:lnTo>
                  <a:lnTo>
                    <a:pt x="23" y="15"/>
                  </a:lnTo>
                  <a:lnTo>
                    <a:pt x="32" y="28"/>
                  </a:lnTo>
                  <a:lnTo>
                    <a:pt x="47" y="27"/>
                  </a:lnTo>
                  <a:lnTo>
                    <a:pt x="62" y="42"/>
                  </a:lnTo>
                  <a:lnTo>
                    <a:pt x="51" y="53"/>
                  </a:lnTo>
                  <a:lnTo>
                    <a:pt x="66" y="62"/>
                  </a:lnTo>
                  <a:lnTo>
                    <a:pt x="105" y="53"/>
                  </a:lnTo>
                  <a:lnTo>
                    <a:pt x="182" y="55"/>
                  </a:lnTo>
                  <a:lnTo>
                    <a:pt x="203" y="83"/>
                  </a:lnTo>
                  <a:lnTo>
                    <a:pt x="203" y="94"/>
                  </a:lnTo>
                  <a:lnTo>
                    <a:pt x="197" y="117"/>
                  </a:lnTo>
                  <a:lnTo>
                    <a:pt x="226" y="130"/>
                  </a:lnTo>
                  <a:lnTo>
                    <a:pt x="226" y="139"/>
                  </a:lnTo>
                  <a:lnTo>
                    <a:pt x="248" y="123"/>
                  </a:lnTo>
                  <a:lnTo>
                    <a:pt x="276" y="119"/>
                  </a:lnTo>
                  <a:lnTo>
                    <a:pt x="295" y="130"/>
                  </a:lnTo>
                  <a:lnTo>
                    <a:pt x="329" y="134"/>
                  </a:lnTo>
                  <a:lnTo>
                    <a:pt x="346" y="119"/>
                  </a:lnTo>
                  <a:lnTo>
                    <a:pt x="354" y="130"/>
                  </a:lnTo>
                  <a:lnTo>
                    <a:pt x="356" y="149"/>
                  </a:lnTo>
                  <a:lnTo>
                    <a:pt x="386" y="171"/>
                  </a:lnTo>
                  <a:lnTo>
                    <a:pt x="406" y="154"/>
                  </a:lnTo>
                  <a:lnTo>
                    <a:pt x="399" y="130"/>
                  </a:lnTo>
                  <a:lnTo>
                    <a:pt x="389" y="128"/>
                  </a:lnTo>
                  <a:lnTo>
                    <a:pt x="395" y="121"/>
                  </a:lnTo>
                  <a:lnTo>
                    <a:pt x="395" y="106"/>
                  </a:lnTo>
                  <a:lnTo>
                    <a:pt x="403" y="104"/>
                  </a:lnTo>
                  <a:lnTo>
                    <a:pt x="448" y="115"/>
                  </a:lnTo>
                  <a:lnTo>
                    <a:pt x="500" y="115"/>
                  </a:lnTo>
                  <a:lnTo>
                    <a:pt x="544" y="138"/>
                  </a:lnTo>
                  <a:lnTo>
                    <a:pt x="572" y="164"/>
                  </a:lnTo>
                  <a:lnTo>
                    <a:pt x="576" y="166"/>
                  </a:lnTo>
                  <a:lnTo>
                    <a:pt x="572" y="164"/>
                  </a:lnTo>
                  <a:lnTo>
                    <a:pt x="544" y="138"/>
                  </a:lnTo>
                  <a:lnTo>
                    <a:pt x="500" y="115"/>
                  </a:lnTo>
                  <a:lnTo>
                    <a:pt x="448" y="115"/>
                  </a:lnTo>
                  <a:lnTo>
                    <a:pt x="403" y="104"/>
                  </a:lnTo>
                  <a:lnTo>
                    <a:pt x="395" y="106"/>
                  </a:lnTo>
                  <a:lnTo>
                    <a:pt x="395" y="121"/>
                  </a:lnTo>
                  <a:lnTo>
                    <a:pt x="389" y="128"/>
                  </a:lnTo>
                  <a:lnTo>
                    <a:pt x="399" y="130"/>
                  </a:lnTo>
                  <a:lnTo>
                    <a:pt x="406" y="154"/>
                  </a:lnTo>
                  <a:lnTo>
                    <a:pt x="386" y="171"/>
                  </a:lnTo>
                  <a:lnTo>
                    <a:pt x="356" y="149"/>
                  </a:lnTo>
                  <a:lnTo>
                    <a:pt x="354" y="130"/>
                  </a:lnTo>
                  <a:lnTo>
                    <a:pt x="346" y="119"/>
                  </a:lnTo>
                  <a:lnTo>
                    <a:pt x="329" y="134"/>
                  </a:lnTo>
                  <a:lnTo>
                    <a:pt x="295" y="130"/>
                  </a:lnTo>
                  <a:lnTo>
                    <a:pt x="276" y="119"/>
                  </a:lnTo>
                  <a:lnTo>
                    <a:pt x="248" y="123"/>
                  </a:lnTo>
                  <a:lnTo>
                    <a:pt x="226" y="139"/>
                  </a:lnTo>
                  <a:lnTo>
                    <a:pt x="226" y="130"/>
                  </a:lnTo>
                  <a:lnTo>
                    <a:pt x="197" y="117"/>
                  </a:lnTo>
                  <a:lnTo>
                    <a:pt x="203" y="94"/>
                  </a:lnTo>
                  <a:lnTo>
                    <a:pt x="203" y="83"/>
                  </a:lnTo>
                  <a:lnTo>
                    <a:pt x="182" y="55"/>
                  </a:lnTo>
                  <a:lnTo>
                    <a:pt x="105" y="53"/>
                  </a:lnTo>
                  <a:lnTo>
                    <a:pt x="66" y="62"/>
                  </a:lnTo>
                  <a:lnTo>
                    <a:pt x="51" y="53"/>
                  </a:lnTo>
                  <a:lnTo>
                    <a:pt x="62" y="42"/>
                  </a:lnTo>
                  <a:lnTo>
                    <a:pt x="47" y="27"/>
                  </a:lnTo>
                  <a:lnTo>
                    <a:pt x="32" y="28"/>
                  </a:lnTo>
                  <a:lnTo>
                    <a:pt x="23" y="15"/>
                  </a:lnTo>
                  <a:lnTo>
                    <a:pt x="0" y="11"/>
                  </a:lnTo>
                  <a:lnTo>
                    <a:pt x="8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8" name=""/>
            <p:cNvSpPr/>
            <p:nvPr/>
          </p:nvSpPr>
          <p:spPr>
            <a:xfrm>
              <a:off x="9698040" y="567000"/>
              <a:ext cx="2880" cy="17640"/>
            </a:xfrm>
            <a:custGeom>
              <a:avLst/>
              <a:gdLst/>
              <a:ahLst/>
              <a:rect l="l" t="t" r="r" b="b"/>
              <a:pathLst>
                <a:path w="2" h="11">
                  <a:moveTo>
                    <a:pt x="2" y="0"/>
                  </a:moveTo>
                  <a:lnTo>
                    <a:pt x="0" y="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9" name=""/>
            <p:cNvSpPr/>
            <p:nvPr/>
          </p:nvSpPr>
          <p:spPr>
            <a:xfrm>
              <a:off x="7296840" y="636480"/>
              <a:ext cx="2404080" cy="1181160"/>
            </a:xfrm>
            <a:custGeom>
              <a:avLst/>
              <a:gdLst/>
              <a:ahLst/>
              <a:rect l="l" t="t" r="r" b="b"/>
              <a:pathLst>
                <a:path w="1498" h="736">
                  <a:moveTo>
                    <a:pt x="1498" y="0"/>
                  </a:moveTo>
                  <a:lnTo>
                    <a:pt x="1494" y="4"/>
                  </a:lnTo>
                  <a:lnTo>
                    <a:pt x="1492" y="7"/>
                  </a:lnTo>
                  <a:lnTo>
                    <a:pt x="1467" y="26"/>
                  </a:lnTo>
                  <a:lnTo>
                    <a:pt x="1462" y="19"/>
                  </a:lnTo>
                  <a:lnTo>
                    <a:pt x="1447" y="19"/>
                  </a:lnTo>
                  <a:lnTo>
                    <a:pt x="1449" y="34"/>
                  </a:lnTo>
                  <a:lnTo>
                    <a:pt x="1460" y="41"/>
                  </a:lnTo>
                  <a:lnTo>
                    <a:pt x="1464" y="36"/>
                  </a:lnTo>
                  <a:lnTo>
                    <a:pt x="1467" y="47"/>
                  </a:lnTo>
                  <a:lnTo>
                    <a:pt x="1464" y="51"/>
                  </a:lnTo>
                  <a:lnTo>
                    <a:pt x="1471" y="53"/>
                  </a:lnTo>
                  <a:lnTo>
                    <a:pt x="1473" y="71"/>
                  </a:lnTo>
                  <a:lnTo>
                    <a:pt x="1484" y="90"/>
                  </a:lnTo>
                  <a:lnTo>
                    <a:pt x="1477" y="90"/>
                  </a:lnTo>
                  <a:lnTo>
                    <a:pt x="1486" y="103"/>
                  </a:lnTo>
                  <a:lnTo>
                    <a:pt x="1477" y="118"/>
                  </a:lnTo>
                  <a:lnTo>
                    <a:pt x="1451" y="105"/>
                  </a:lnTo>
                  <a:lnTo>
                    <a:pt x="1447" y="109"/>
                  </a:lnTo>
                  <a:lnTo>
                    <a:pt x="1439" y="98"/>
                  </a:lnTo>
                  <a:lnTo>
                    <a:pt x="1443" y="111"/>
                  </a:lnTo>
                  <a:lnTo>
                    <a:pt x="1404" y="126"/>
                  </a:lnTo>
                  <a:lnTo>
                    <a:pt x="1402" y="133"/>
                  </a:lnTo>
                  <a:lnTo>
                    <a:pt x="1381" y="147"/>
                  </a:lnTo>
                  <a:lnTo>
                    <a:pt x="1373" y="143"/>
                  </a:lnTo>
                  <a:lnTo>
                    <a:pt x="1368" y="156"/>
                  </a:lnTo>
                  <a:lnTo>
                    <a:pt x="1353" y="164"/>
                  </a:lnTo>
                  <a:lnTo>
                    <a:pt x="1355" y="169"/>
                  </a:lnTo>
                  <a:lnTo>
                    <a:pt x="1347" y="167"/>
                  </a:lnTo>
                  <a:lnTo>
                    <a:pt x="1349" y="175"/>
                  </a:lnTo>
                  <a:lnTo>
                    <a:pt x="1319" y="192"/>
                  </a:lnTo>
                  <a:lnTo>
                    <a:pt x="1315" y="211"/>
                  </a:lnTo>
                  <a:lnTo>
                    <a:pt x="1298" y="190"/>
                  </a:lnTo>
                  <a:lnTo>
                    <a:pt x="1276" y="184"/>
                  </a:lnTo>
                  <a:lnTo>
                    <a:pt x="1253" y="192"/>
                  </a:lnTo>
                  <a:lnTo>
                    <a:pt x="1240" y="214"/>
                  </a:lnTo>
                  <a:lnTo>
                    <a:pt x="1240" y="192"/>
                  </a:lnTo>
                  <a:lnTo>
                    <a:pt x="1238" y="190"/>
                  </a:lnTo>
                  <a:lnTo>
                    <a:pt x="1221" y="201"/>
                  </a:lnTo>
                  <a:lnTo>
                    <a:pt x="1217" y="214"/>
                  </a:lnTo>
                  <a:lnTo>
                    <a:pt x="1208" y="207"/>
                  </a:lnTo>
                  <a:lnTo>
                    <a:pt x="1202" y="214"/>
                  </a:lnTo>
                  <a:lnTo>
                    <a:pt x="1198" y="209"/>
                  </a:lnTo>
                  <a:lnTo>
                    <a:pt x="1189" y="214"/>
                  </a:lnTo>
                  <a:lnTo>
                    <a:pt x="1183" y="243"/>
                  </a:lnTo>
                  <a:lnTo>
                    <a:pt x="1180" y="243"/>
                  </a:lnTo>
                  <a:lnTo>
                    <a:pt x="1163" y="273"/>
                  </a:lnTo>
                  <a:lnTo>
                    <a:pt x="1163" y="284"/>
                  </a:lnTo>
                  <a:lnTo>
                    <a:pt x="1167" y="290"/>
                  </a:lnTo>
                  <a:lnTo>
                    <a:pt x="1174" y="282"/>
                  </a:lnTo>
                  <a:lnTo>
                    <a:pt x="1183" y="288"/>
                  </a:lnTo>
                  <a:lnTo>
                    <a:pt x="1176" y="308"/>
                  </a:lnTo>
                  <a:lnTo>
                    <a:pt x="1176" y="324"/>
                  </a:lnTo>
                  <a:lnTo>
                    <a:pt x="1183" y="327"/>
                  </a:lnTo>
                  <a:lnTo>
                    <a:pt x="1185" y="340"/>
                  </a:lnTo>
                  <a:lnTo>
                    <a:pt x="1180" y="350"/>
                  </a:lnTo>
                  <a:lnTo>
                    <a:pt x="1174" y="340"/>
                  </a:lnTo>
                  <a:lnTo>
                    <a:pt x="1180" y="331"/>
                  </a:lnTo>
                  <a:lnTo>
                    <a:pt x="1167" y="337"/>
                  </a:lnTo>
                  <a:lnTo>
                    <a:pt x="1170" y="342"/>
                  </a:lnTo>
                  <a:lnTo>
                    <a:pt x="1161" y="350"/>
                  </a:lnTo>
                  <a:lnTo>
                    <a:pt x="1155" y="365"/>
                  </a:lnTo>
                  <a:lnTo>
                    <a:pt x="1163" y="389"/>
                  </a:lnTo>
                  <a:lnTo>
                    <a:pt x="1153" y="397"/>
                  </a:lnTo>
                  <a:lnTo>
                    <a:pt x="1142" y="395"/>
                  </a:lnTo>
                  <a:lnTo>
                    <a:pt x="1123" y="412"/>
                  </a:lnTo>
                  <a:lnTo>
                    <a:pt x="1125" y="440"/>
                  </a:lnTo>
                  <a:lnTo>
                    <a:pt x="1119" y="436"/>
                  </a:lnTo>
                  <a:lnTo>
                    <a:pt x="1099" y="446"/>
                  </a:lnTo>
                  <a:lnTo>
                    <a:pt x="1093" y="478"/>
                  </a:lnTo>
                  <a:lnTo>
                    <a:pt x="1067" y="506"/>
                  </a:lnTo>
                  <a:lnTo>
                    <a:pt x="1044" y="393"/>
                  </a:lnTo>
                  <a:lnTo>
                    <a:pt x="1044" y="367"/>
                  </a:lnTo>
                  <a:lnTo>
                    <a:pt x="1050" y="325"/>
                  </a:lnTo>
                  <a:lnTo>
                    <a:pt x="1067" y="312"/>
                  </a:lnTo>
                  <a:lnTo>
                    <a:pt x="1071" y="297"/>
                  </a:lnTo>
                  <a:lnTo>
                    <a:pt x="1067" y="286"/>
                  </a:lnTo>
                  <a:lnTo>
                    <a:pt x="1078" y="288"/>
                  </a:lnTo>
                  <a:lnTo>
                    <a:pt x="1095" y="276"/>
                  </a:lnTo>
                  <a:lnTo>
                    <a:pt x="1135" y="226"/>
                  </a:lnTo>
                  <a:lnTo>
                    <a:pt x="1159" y="201"/>
                  </a:lnTo>
                  <a:lnTo>
                    <a:pt x="1161" y="192"/>
                  </a:lnTo>
                  <a:lnTo>
                    <a:pt x="1193" y="175"/>
                  </a:lnTo>
                  <a:lnTo>
                    <a:pt x="1191" y="167"/>
                  </a:lnTo>
                  <a:lnTo>
                    <a:pt x="1195" y="162"/>
                  </a:lnTo>
                  <a:lnTo>
                    <a:pt x="1195" y="150"/>
                  </a:lnTo>
                  <a:lnTo>
                    <a:pt x="1198" y="145"/>
                  </a:lnTo>
                  <a:lnTo>
                    <a:pt x="1202" y="124"/>
                  </a:lnTo>
                  <a:lnTo>
                    <a:pt x="1215" y="116"/>
                  </a:lnTo>
                  <a:lnTo>
                    <a:pt x="1217" y="113"/>
                  </a:lnTo>
                  <a:lnTo>
                    <a:pt x="1206" y="105"/>
                  </a:lnTo>
                  <a:lnTo>
                    <a:pt x="1191" y="111"/>
                  </a:lnTo>
                  <a:lnTo>
                    <a:pt x="1182" y="128"/>
                  </a:lnTo>
                  <a:lnTo>
                    <a:pt x="1180" y="141"/>
                  </a:lnTo>
                  <a:lnTo>
                    <a:pt x="1185" y="145"/>
                  </a:lnTo>
                  <a:lnTo>
                    <a:pt x="1182" y="150"/>
                  </a:lnTo>
                  <a:lnTo>
                    <a:pt x="1178" y="145"/>
                  </a:lnTo>
                  <a:lnTo>
                    <a:pt x="1170" y="147"/>
                  </a:lnTo>
                  <a:lnTo>
                    <a:pt x="1129" y="186"/>
                  </a:lnTo>
                  <a:lnTo>
                    <a:pt x="1133" y="171"/>
                  </a:lnTo>
                  <a:lnTo>
                    <a:pt x="1123" y="173"/>
                  </a:lnTo>
                  <a:lnTo>
                    <a:pt x="1125" y="165"/>
                  </a:lnTo>
                  <a:lnTo>
                    <a:pt x="1123" y="160"/>
                  </a:lnTo>
                  <a:lnTo>
                    <a:pt x="1129" y="150"/>
                  </a:lnTo>
                  <a:lnTo>
                    <a:pt x="1133" y="135"/>
                  </a:lnTo>
                  <a:lnTo>
                    <a:pt x="1123" y="145"/>
                  </a:lnTo>
                  <a:lnTo>
                    <a:pt x="1106" y="135"/>
                  </a:lnTo>
                  <a:lnTo>
                    <a:pt x="1074" y="145"/>
                  </a:lnTo>
                  <a:lnTo>
                    <a:pt x="1050" y="180"/>
                  </a:lnTo>
                  <a:lnTo>
                    <a:pt x="1029" y="197"/>
                  </a:lnTo>
                  <a:lnTo>
                    <a:pt x="1022" y="214"/>
                  </a:lnTo>
                  <a:lnTo>
                    <a:pt x="1018" y="214"/>
                  </a:lnTo>
                  <a:lnTo>
                    <a:pt x="1020" y="224"/>
                  </a:lnTo>
                  <a:lnTo>
                    <a:pt x="1018" y="228"/>
                  </a:lnTo>
                  <a:lnTo>
                    <a:pt x="1035" y="233"/>
                  </a:lnTo>
                  <a:lnTo>
                    <a:pt x="1035" y="239"/>
                  </a:lnTo>
                  <a:lnTo>
                    <a:pt x="1031" y="241"/>
                  </a:lnTo>
                  <a:lnTo>
                    <a:pt x="1007" y="237"/>
                  </a:lnTo>
                  <a:lnTo>
                    <a:pt x="993" y="248"/>
                  </a:lnTo>
                  <a:lnTo>
                    <a:pt x="988" y="244"/>
                  </a:lnTo>
                  <a:lnTo>
                    <a:pt x="965" y="250"/>
                  </a:lnTo>
                  <a:lnTo>
                    <a:pt x="961" y="243"/>
                  </a:lnTo>
                  <a:lnTo>
                    <a:pt x="980" y="235"/>
                  </a:lnTo>
                  <a:lnTo>
                    <a:pt x="965" y="224"/>
                  </a:lnTo>
                  <a:lnTo>
                    <a:pt x="956" y="229"/>
                  </a:lnTo>
                  <a:lnTo>
                    <a:pt x="926" y="218"/>
                  </a:lnTo>
                  <a:lnTo>
                    <a:pt x="922" y="220"/>
                  </a:lnTo>
                  <a:lnTo>
                    <a:pt x="924" y="228"/>
                  </a:lnTo>
                  <a:lnTo>
                    <a:pt x="916" y="229"/>
                  </a:lnTo>
                  <a:lnTo>
                    <a:pt x="918" y="237"/>
                  </a:lnTo>
                  <a:lnTo>
                    <a:pt x="914" y="237"/>
                  </a:lnTo>
                  <a:lnTo>
                    <a:pt x="909" y="231"/>
                  </a:lnTo>
                  <a:lnTo>
                    <a:pt x="894" y="237"/>
                  </a:lnTo>
                  <a:lnTo>
                    <a:pt x="875" y="229"/>
                  </a:lnTo>
                  <a:lnTo>
                    <a:pt x="867" y="239"/>
                  </a:lnTo>
                  <a:lnTo>
                    <a:pt x="858" y="229"/>
                  </a:lnTo>
                  <a:lnTo>
                    <a:pt x="815" y="233"/>
                  </a:lnTo>
                  <a:lnTo>
                    <a:pt x="798" y="243"/>
                  </a:lnTo>
                  <a:lnTo>
                    <a:pt x="771" y="271"/>
                  </a:lnTo>
                  <a:lnTo>
                    <a:pt x="762" y="288"/>
                  </a:lnTo>
                  <a:lnTo>
                    <a:pt x="741" y="305"/>
                  </a:lnTo>
                  <a:lnTo>
                    <a:pt x="713" y="342"/>
                  </a:lnTo>
                  <a:lnTo>
                    <a:pt x="668" y="384"/>
                  </a:lnTo>
                  <a:lnTo>
                    <a:pt x="668" y="389"/>
                  </a:lnTo>
                  <a:lnTo>
                    <a:pt x="677" y="395"/>
                  </a:lnTo>
                  <a:lnTo>
                    <a:pt x="696" y="393"/>
                  </a:lnTo>
                  <a:lnTo>
                    <a:pt x="696" y="421"/>
                  </a:lnTo>
                  <a:lnTo>
                    <a:pt x="704" y="416"/>
                  </a:lnTo>
                  <a:lnTo>
                    <a:pt x="704" y="406"/>
                  </a:lnTo>
                  <a:lnTo>
                    <a:pt x="711" y="403"/>
                  </a:lnTo>
                  <a:lnTo>
                    <a:pt x="706" y="410"/>
                  </a:lnTo>
                  <a:lnTo>
                    <a:pt x="711" y="418"/>
                  </a:lnTo>
                  <a:lnTo>
                    <a:pt x="706" y="427"/>
                  </a:lnTo>
                  <a:lnTo>
                    <a:pt x="721" y="423"/>
                  </a:lnTo>
                  <a:lnTo>
                    <a:pt x="726" y="419"/>
                  </a:lnTo>
                  <a:lnTo>
                    <a:pt x="724" y="427"/>
                  </a:lnTo>
                  <a:lnTo>
                    <a:pt x="732" y="419"/>
                  </a:lnTo>
                  <a:lnTo>
                    <a:pt x="732" y="403"/>
                  </a:lnTo>
                  <a:lnTo>
                    <a:pt x="753" y="404"/>
                  </a:lnTo>
                  <a:lnTo>
                    <a:pt x="762" y="421"/>
                  </a:lnTo>
                  <a:lnTo>
                    <a:pt x="781" y="435"/>
                  </a:lnTo>
                  <a:lnTo>
                    <a:pt x="777" y="446"/>
                  </a:lnTo>
                  <a:lnTo>
                    <a:pt x="779" y="455"/>
                  </a:lnTo>
                  <a:lnTo>
                    <a:pt x="777" y="461"/>
                  </a:lnTo>
                  <a:lnTo>
                    <a:pt x="783" y="468"/>
                  </a:lnTo>
                  <a:lnTo>
                    <a:pt x="771" y="491"/>
                  </a:lnTo>
                  <a:lnTo>
                    <a:pt x="764" y="512"/>
                  </a:lnTo>
                  <a:lnTo>
                    <a:pt x="768" y="531"/>
                  </a:lnTo>
                  <a:lnTo>
                    <a:pt x="762" y="576"/>
                  </a:lnTo>
                  <a:lnTo>
                    <a:pt x="745" y="595"/>
                  </a:lnTo>
                  <a:lnTo>
                    <a:pt x="730" y="617"/>
                  </a:lnTo>
                  <a:lnTo>
                    <a:pt x="721" y="638"/>
                  </a:lnTo>
                  <a:lnTo>
                    <a:pt x="664" y="709"/>
                  </a:lnTo>
                  <a:lnTo>
                    <a:pt x="645" y="724"/>
                  </a:lnTo>
                  <a:lnTo>
                    <a:pt x="630" y="728"/>
                  </a:lnTo>
                  <a:lnTo>
                    <a:pt x="613" y="724"/>
                  </a:lnTo>
                  <a:lnTo>
                    <a:pt x="613" y="713"/>
                  </a:lnTo>
                  <a:lnTo>
                    <a:pt x="608" y="717"/>
                  </a:lnTo>
                  <a:lnTo>
                    <a:pt x="604" y="709"/>
                  </a:lnTo>
                  <a:lnTo>
                    <a:pt x="593" y="730"/>
                  </a:lnTo>
                  <a:lnTo>
                    <a:pt x="583" y="730"/>
                  </a:lnTo>
                  <a:lnTo>
                    <a:pt x="585" y="734"/>
                  </a:lnTo>
                  <a:lnTo>
                    <a:pt x="583" y="736"/>
                  </a:lnTo>
                  <a:lnTo>
                    <a:pt x="581" y="730"/>
                  </a:lnTo>
                  <a:lnTo>
                    <a:pt x="581" y="724"/>
                  </a:lnTo>
                  <a:lnTo>
                    <a:pt x="593" y="711"/>
                  </a:lnTo>
                  <a:lnTo>
                    <a:pt x="593" y="690"/>
                  </a:lnTo>
                  <a:lnTo>
                    <a:pt x="589" y="677"/>
                  </a:lnTo>
                  <a:lnTo>
                    <a:pt x="604" y="662"/>
                  </a:lnTo>
                  <a:lnTo>
                    <a:pt x="623" y="670"/>
                  </a:lnTo>
                  <a:lnTo>
                    <a:pt x="629" y="666"/>
                  </a:lnTo>
                  <a:lnTo>
                    <a:pt x="640" y="640"/>
                  </a:lnTo>
                  <a:lnTo>
                    <a:pt x="649" y="608"/>
                  </a:lnTo>
                  <a:lnTo>
                    <a:pt x="659" y="600"/>
                  </a:lnTo>
                  <a:lnTo>
                    <a:pt x="657" y="581"/>
                  </a:lnTo>
                  <a:lnTo>
                    <a:pt x="659" y="576"/>
                  </a:lnTo>
                  <a:lnTo>
                    <a:pt x="608" y="596"/>
                  </a:lnTo>
                  <a:lnTo>
                    <a:pt x="591" y="596"/>
                  </a:lnTo>
                  <a:lnTo>
                    <a:pt x="585" y="587"/>
                  </a:lnTo>
                  <a:lnTo>
                    <a:pt x="585" y="576"/>
                  </a:lnTo>
                  <a:lnTo>
                    <a:pt x="580" y="563"/>
                  </a:lnTo>
                  <a:lnTo>
                    <a:pt x="555" y="547"/>
                  </a:lnTo>
                  <a:lnTo>
                    <a:pt x="525" y="542"/>
                  </a:lnTo>
                  <a:lnTo>
                    <a:pt x="518" y="506"/>
                  </a:lnTo>
                  <a:lnTo>
                    <a:pt x="506" y="482"/>
                  </a:lnTo>
                  <a:lnTo>
                    <a:pt x="504" y="465"/>
                  </a:lnTo>
                  <a:lnTo>
                    <a:pt x="489" y="446"/>
                  </a:lnTo>
                  <a:lnTo>
                    <a:pt x="467" y="440"/>
                  </a:lnTo>
                  <a:lnTo>
                    <a:pt x="452" y="431"/>
                  </a:lnTo>
                  <a:lnTo>
                    <a:pt x="401" y="438"/>
                  </a:lnTo>
                  <a:lnTo>
                    <a:pt x="386" y="453"/>
                  </a:lnTo>
                  <a:lnTo>
                    <a:pt x="384" y="459"/>
                  </a:lnTo>
                  <a:lnTo>
                    <a:pt x="397" y="459"/>
                  </a:lnTo>
                  <a:lnTo>
                    <a:pt x="399" y="474"/>
                  </a:lnTo>
                  <a:lnTo>
                    <a:pt x="384" y="487"/>
                  </a:lnTo>
                  <a:lnTo>
                    <a:pt x="373" y="519"/>
                  </a:lnTo>
                  <a:lnTo>
                    <a:pt x="371" y="529"/>
                  </a:lnTo>
                  <a:lnTo>
                    <a:pt x="344" y="544"/>
                  </a:lnTo>
                  <a:lnTo>
                    <a:pt x="318" y="532"/>
                  </a:lnTo>
                  <a:lnTo>
                    <a:pt x="305" y="534"/>
                  </a:lnTo>
                  <a:lnTo>
                    <a:pt x="284" y="525"/>
                  </a:lnTo>
                  <a:lnTo>
                    <a:pt x="254" y="544"/>
                  </a:lnTo>
                  <a:lnTo>
                    <a:pt x="217" y="555"/>
                  </a:lnTo>
                  <a:lnTo>
                    <a:pt x="202" y="553"/>
                  </a:lnTo>
                  <a:lnTo>
                    <a:pt x="177" y="547"/>
                  </a:lnTo>
                  <a:lnTo>
                    <a:pt x="162" y="536"/>
                  </a:lnTo>
                  <a:lnTo>
                    <a:pt x="119" y="515"/>
                  </a:lnTo>
                  <a:lnTo>
                    <a:pt x="107" y="512"/>
                  </a:lnTo>
                  <a:lnTo>
                    <a:pt x="81" y="525"/>
                  </a:lnTo>
                  <a:lnTo>
                    <a:pt x="70" y="521"/>
                  </a:lnTo>
                  <a:lnTo>
                    <a:pt x="55" y="510"/>
                  </a:lnTo>
                  <a:lnTo>
                    <a:pt x="51" y="487"/>
                  </a:lnTo>
                  <a:lnTo>
                    <a:pt x="0" y="468"/>
                  </a:lnTo>
                  <a:lnTo>
                    <a:pt x="51" y="487"/>
                  </a:lnTo>
                  <a:lnTo>
                    <a:pt x="55" y="510"/>
                  </a:lnTo>
                  <a:lnTo>
                    <a:pt x="70" y="521"/>
                  </a:lnTo>
                  <a:lnTo>
                    <a:pt x="81" y="525"/>
                  </a:lnTo>
                  <a:lnTo>
                    <a:pt x="107" y="512"/>
                  </a:lnTo>
                  <a:lnTo>
                    <a:pt x="119" y="515"/>
                  </a:lnTo>
                  <a:lnTo>
                    <a:pt x="162" y="536"/>
                  </a:lnTo>
                  <a:lnTo>
                    <a:pt x="177" y="547"/>
                  </a:lnTo>
                  <a:lnTo>
                    <a:pt x="202" y="553"/>
                  </a:lnTo>
                  <a:lnTo>
                    <a:pt x="217" y="555"/>
                  </a:lnTo>
                  <a:lnTo>
                    <a:pt x="254" y="544"/>
                  </a:lnTo>
                  <a:lnTo>
                    <a:pt x="284" y="525"/>
                  </a:lnTo>
                  <a:lnTo>
                    <a:pt x="305" y="534"/>
                  </a:lnTo>
                  <a:lnTo>
                    <a:pt x="318" y="532"/>
                  </a:lnTo>
                  <a:lnTo>
                    <a:pt x="344" y="544"/>
                  </a:lnTo>
                  <a:lnTo>
                    <a:pt x="371" y="529"/>
                  </a:lnTo>
                  <a:lnTo>
                    <a:pt x="373" y="519"/>
                  </a:lnTo>
                  <a:lnTo>
                    <a:pt x="384" y="487"/>
                  </a:lnTo>
                  <a:lnTo>
                    <a:pt x="399" y="474"/>
                  </a:lnTo>
                  <a:lnTo>
                    <a:pt x="397" y="459"/>
                  </a:lnTo>
                  <a:lnTo>
                    <a:pt x="384" y="459"/>
                  </a:lnTo>
                  <a:lnTo>
                    <a:pt x="386" y="453"/>
                  </a:lnTo>
                  <a:lnTo>
                    <a:pt x="401" y="438"/>
                  </a:lnTo>
                  <a:lnTo>
                    <a:pt x="452" y="431"/>
                  </a:lnTo>
                  <a:lnTo>
                    <a:pt x="467" y="440"/>
                  </a:lnTo>
                  <a:lnTo>
                    <a:pt x="489" y="446"/>
                  </a:lnTo>
                  <a:lnTo>
                    <a:pt x="504" y="465"/>
                  </a:lnTo>
                  <a:lnTo>
                    <a:pt x="506" y="482"/>
                  </a:lnTo>
                  <a:lnTo>
                    <a:pt x="518" y="506"/>
                  </a:lnTo>
                  <a:lnTo>
                    <a:pt x="525" y="542"/>
                  </a:lnTo>
                  <a:lnTo>
                    <a:pt x="555" y="547"/>
                  </a:lnTo>
                  <a:lnTo>
                    <a:pt x="580" y="563"/>
                  </a:lnTo>
                  <a:lnTo>
                    <a:pt x="585" y="576"/>
                  </a:lnTo>
                  <a:lnTo>
                    <a:pt x="585" y="587"/>
                  </a:lnTo>
                  <a:lnTo>
                    <a:pt x="591" y="596"/>
                  </a:lnTo>
                  <a:lnTo>
                    <a:pt x="608" y="596"/>
                  </a:lnTo>
                  <a:lnTo>
                    <a:pt x="659" y="576"/>
                  </a:lnTo>
                  <a:lnTo>
                    <a:pt x="657" y="581"/>
                  </a:lnTo>
                  <a:lnTo>
                    <a:pt x="659" y="600"/>
                  </a:lnTo>
                  <a:lnTo>
                    <a:pt x="649" y="608"/>
                  </a:lnTo>
                  <a:lnTo>
                    <a:pt x="640" y="640"/>
                  </a:lnTo>
                  <a:lnTo>
                    <a:pt x="629" y="666"/>
                  </a:lnTo>
                  <a:lnTo>
                    <a:pt x="623" y="670"/>
                  </a:lnTo>
                  <a:lnTo>
                    <a:pt x="604" y="662"/>
                  </a:lnTo>
                  <a:lnTo>
                    <a:pt x="589" y="677"/>
                  </a:lnTo>
                  <a:lnTo>
                    <a:pt x="593" y="690"/>
                  </a:lnTo>
                  <a:lnTo>
                    <a:pt x="593" y="711"/>
                  </a:lnTo>
                  <a:lnTo>
                    <a:pt x="581" y="724"/>
                  </a:lnTo>
                  <a:lnTo>
                    <a:pt x="581" y="730"/>
                  </a:lnTo>
                  <a:lnTo>
                    <a:pt x="583" y="736"/>
                  </a:lnTo>
                  <a:lnTo>
                    <a:pt x="585" y="734"/>
                  </a:lnTo>
                  <a:lnTo>
                    <a:pt x="583" y="730"/>
                  </a:lnTo>
                  <a:lnTo>
                    <a:pt x="593" y="730"/>
                  </a:lnTo>
                  <a:lnTo>
                    <a:pt x="604" y="709"/>
                  </a:lnTo>
                  <a:lnTo>
                    <a:pt x="608" y="717"/>
                  </a:lnTo>
                  <a:lnTo>
                    <a:pt x="613" y="713"/>
                  </a:lnTo>
                  <a:lnTo>
                    <a:pt x="613" y="724"/>
                  </a:lnTo>
                  <a:lnTo>
                    <a:pt x="630" y="728"/>
                  </a:lnTo>
                  <a:lnTo>
                    <a:pt x="645" y="724"/>
                  </a:lnTo>
                  <a:lnTo>
                    <a:pt x="664" y="709"/>
                  </a:lnTo>
                  <a:lnTo>
                    <a:pt x="721" y="638"/>
                  </a:lnTo>
                  <a:lnTo>
                    <a:pt x="730" y="617"/>
                  </a:lnTo>
                  <a:lnTo>
                    <a:pt x="745" y="595"/>
                  </a:lnTo>
                  <a:lnTo>
                    <a:pt x="762" y="576"/>
                  </a:lnTo>
                  <a:lnTo>
                    <a:pt x="768" y="531"/>
                  </a:lnTo>
                  <a:lnTo>
                    <a:pt x="764" y="512"/>
                  </a:lnTo>
                  <a:lnTo>
                    <a:pt x="771" y="491"/>
                  </a:lnTo>
                  <a:lnTo>
                    <a:pt x="783" y="468"/>
                  </a:lnTo>
                  <a:lnTo>
                    <a:pt x="777" y="461"/>
                  </a:lnTo>
                  <a:lnTo>
                    <a:pt x="779" y="455"/>
                  </a:lnTo>
                  <a:lnTo>
                    <a:pt x="777" y="446"/>
                  </a:lnTo>
                  <a:lnTo>
                    <a:pt x="781" y="435"/>
                  </a:lnTo>
                  <a:lnTo>
                    <a:pt x="762" y="421"/>
                  </a:lnTo>
                  <a:lnTo>
                    <a:pt x="753" y="404"/>
                  </a:lnTo>
                  <a:lnTo>
                    <a:pt x="732" y="403"/>
                  </a:lnTo>
                  <a:lnTo>
                    <a:pt x="732" y="419"/>
                  </a:lnTo>
                  <a:lnTo>
                    <a:pt x="724" y="427"/>
                  </a:lnTo>
                  <a:lnTo>
                    <a:pt x="726" y="419"/>
                  </a:lnTo>
                  <a:lnTo>
                    <a:pt x="721" y="423"/>
                  </a:lnTo>
                  <a:lnTo>
                    <a:pt x="706" y="427"/>
                  </a:lnTo>
                  <a:lnTo>
                    <a:pt x="711" y="418"/>
                  </a:lnTo>
                  <a:lnTo>
                    <a:pt x="706" y="410"/>
                  </a:lnTo>
                  <a:lnTo>
                    <a:pt x="711" y="403"/>
                  </a:lnTo>
                  <a:lnTo>
                    <a:pt x="704" y="406"/>
                  </a:lnTo>
                  <a:lnTo>
                    <a:pt x="704" y="416"/>
                  </a:lnTo>
                  <a:lnTo>
                    <a:pt x="696" y="421"/>
                  </a:lnTo>
                  <a:lnTo>
                    <a:pt x="696" y="393"/>
                  </a:lnTo>
                  <a:lnTo>
                    <a:pt x="677" y="395"/>
                  </a:lnTo>
                  <a:lnTo>
                    <a:pt x="668" y="389"/>
                  </a:lnTo>
                  <a:lnTo>
                    <a:pt x="668" y="384"/>
                  </a:lnTo>
                  <a:lnTo>
                    <a:pt x="713" y="342"/>
                  </a:lnTo>
                  <a:lnTo>
                    <a:pt x="741" y="305"/>
                  </a:lnTo>
                  <a:lnTo>
                    <a:pt x="762" y="288"/>
                  </a:lnTo>
                  <a:lnTo>
                    <a:pt x="771" y="271"/>
                  </a:lnTo>
                  <a:lnTo>
                    <a:pt x="798" y="243"/>
                  </a:lnTo>
                  <a:lnTo>
                    <a:pt x="815" y="233"/>
                  </a:lnTo>
                  <a:lnTo>
                    <a:pt x="858" y="229"/>
                  </a:lnTo>
                  <a:lnTo>
                    <a:pt x="867" y="239"/>
                  </a:lnTo>
                  <a:lnTo>
                    <a:pt x="875" y="229"/>
                  </a:lnTo>
                  <a:lnTo>
                    <a:pt x="894" y="237"/>
                  </a:lnTo>
                  <a:lnTo>
                    <a:pt x="909" y="231"/>
                  </a:lnTo>
                  <a:lnTo>
                    <a:pt x="914" y="237"/>
                  </a:lnTo>
                  <a:lnTo>
                    <a:pt x="918" y="237"/>
                  </a:lnTo>
                  <a:lnTo>
                    <a:pt x="916" y="229"/>
                  </a:lnTo>
                  <a:lnTo>
                    <a:pt x="924" y="228"/>
                  </a:lnTo>
                  <a:lnTo>
                    <a:pt x="922" y="220"/>
                  </a:lnTo>
                  <a:lnTo>
                    <a:pt x="926" y="218"/>
                  </a:lnTo>
                  <a:lnTo>
                    <a:pt x="956" y="229"/>
                  </a:lnTo>
                  <a:lnTo>
                    <a:pt x="965" y="224"/>
                  </a:lnTo>
                  <a:lnTo>
                    <a:pt x="980" y="235"/>
                  </a:lnTo>
                  <a:lnTo>
                    <a:pt x="961" y="243"/>
                  </a:lnTo>
                  <a:lnTo>
                    <a:pt x="965" y="250"/>
                  </a:lnTo>
                  <a:lnTo>
                    <a:pt x="988" y="244"/>
                  </a:lnTo>
                  <a:lnTo>
                    <a:pt x="993" y="248"/>
                  </a:lnTo>
                  <a:lnTo>
                    <a:pt x="1007" y="237"/>
                  </a:lnTo>
                  <a:lnTo>
                    <a:pt x="1031" y="241"/>
                  </a:lnTo>
                  <a:lnTo>
                    <a:pt x="1035" y="239"/>
                  </a:lnTo>
                  <a:lnTo>
                    <a:pt x="1035" y="233"/>
                  </a:lnTo>
                  <a:lnTo>
                    <a:pt x="1018" y="228"/>
                  </a:lnTo>
                  <a:lnTo>
                    <a:pt x="1020" y="224"/>
                  </a:lnTo>
                  <a:lnTo>
                    <a:pt x="1018" y="214"/>
                  </a:lnTo>
                  <a:lnTo>
                    <a:pt x="1022" y="214"/>
                  </a:lnTo>
                  <a:lnTo>
                    <a:pt x="1029" y="197"/>
                  </a:lnTo>
                  <a:lnTo>
                    <a:pt x="1050" y="180"/>
                  </a:lnTo>
                  <a:lnTo>
                    <a:pt x="1074" y="145"/>
                  </a:lnTo>
                  <a:lnTo>
                    <a:pt x="1106" y="135"/>
                  </a:lnTo>
                  <a:lnTo>
                    <a:pt x="1123" y="145"/>
                  </a:lnTo>
                  <a:lnTo>
                    <a:pt x="1133" y="135"/>
                  </a:lnTo>
                  <a:lnTo>
                    <a:pt x="1129" y="150"/>
                  </a:lnTo>
                  <a:lnTo>
                    <a:pt x="1123" y="160"/>
                  </a:lnTo>
                  <a:lnTo>
                    <a:pt x="1125" y="165"/>
                  </a:lnTo>
                  <a:lnTo>
                    <a:pt x="1123" y="173"/>
                  </a:lnTo>
                  <a:lnTo>
                    <a:pt x="1133" y="171"/>
                  </a:lnTo>
                  <a:lnTo>
                    <a:pt x="1129" y="186"/>
                  </a:lnTo>
                  <a:lnTo>
                    <a:pt x="1170" y="147"/>
                  </a:lnTo>
                  <a:lnTo>
                    <a:pt x="1178" y="145"/>
                  </a:lnTo>
                  <a:lnTo>
                    <a:pt x="1182" y="150"/>
                  </a:lnTo>
                  <a:lnTo>
                    <a:pt x="1185" y="145"/>
                  </a:lnTo>
                  <a:lnTo>
                    <a:pt x="1180" y="141"/>
                  </a:lnTo>
                  <a:lnTo>
                    <a:pt x="1182" y="128"/>
                  </a:lnTo>
                  <a:lnTo>
                    <a:pt x="1191" y="111"/>
                  </a:lnTo>
                  <a:lnTo>
                    <a:pt x="1206" y="105"/>
                  </a:lnTo>
                  <a:lnTo>
                    <a:pt x="1217" y="113"/>
                  </a:lnTo>
                  <a:lnTo>
                    <a:pt x="1215" y="116"/>
                  </a:lnTo>
                  <a:lnTo>
                    <a:pt x="1202" y="124"/>
                  </a:lnTo>
                  <a:lnTo>
                    <a:pt x="1198" y="145"/>
                  </a:lnTo>
                  <a:lnTo>
                    <a:pt x="1195" y="150"/>
                  </a:lnTo>
                  <a:lnTo>
                    <a:pt x="1195" y="162"/>
                  </a:lnTo>
                  <a:lnTo>
                    <a:pt x="1191" y="167"/>
                  </a:lnTo>
                  <a:lnTo>
                    <a:pt x="1193" y="175"/>
                  </a:lnTo>
                  <a:lnTo>
                    <a:pt x="1161" y="192"/>
                  </a:lnTo>
                  <a:lnTo>
                    <a:pt x="1159" y="201"/>
                  </a:lnTo>
                  <a:lnTo>
                    <a:pt x="1135" y="226"/>
                  </a:lnTo>
                  <a:lnTo>
                    <a:pt x="1095" y="276"/>
                  </a:lnTo>
                  <a:lnTo>
                    <a:pt x="1078" y="288"/>
                  </a:lnTo>
                  <a:lnTo>
                    <a:pt x="1067" y="286"/>
                  </a:lnTo>
                  <a:lnTo>
                    <a:pt x="1071" y="297"/>
                  </a:lnTo>
                  <a:lnTo>
                    <a:pt x="1067" y="312"/>
                  </a:lnTo>
                  <a:lnTo>
                    <a:pt x="1050" y="325"/>
                  </a:lnTo>
                  <a:lnTo>
                    <a:pt x="1044" y="367"/>
                  </a:lnTo>
                  <a:lnTo>
                    <a:pt x="1044" y="393"/>
                  </a:lnTo>
                  <a:lnTo>
                    <a:pt x="1067" y="506"/>
                  </a:lnTo>
                  <a:lnTo>
                    <a:pt x="1093" y="478"/>
                  </a:lnTo>
                  <a:lnTo>
                    <a:pt x="1099" y="446"/>
                  </a:lnTo>
                  <a:lnTo>
                    <a:pt x="1119" y="436"/>
                  </a:lnTo>
                  <a:lnTo>
                    <a:pt x="1125" y="440"/>
                  </a:lnTo>
                  <a:lnTo>
                    <a:pt x="1123" y="412"/>
                  </a:lnTo>
                  <a:lnTo>
                    <a:pt x="1142" y="395"/>
                  </a:lnTo>
                  <a:lnTo>
                    <a:pt x="1153" y="397"/>
                  </a:lnTo>
                  <a:lnTo>
                    <a:pt x="1163" y="389"/>
                  </a:lnTo>
                  <a:lnTo>
                    <a:pt x="1155" y="365"/>
                  </a:lnTo>
                  <a:lnTo>
                    <a:pt x="1161" y="350"/>
                  </a:lnTo>
                  <a:lnTo>
                    <a:pt x="1170" y="342"/>
                  </a:lnTo>
                  <a:lnTo>
                    <a:pt x="1167" y="337"/>
                  </a:lnTo>
                  <a:lnTo>
                    <a:pt x="1180" y="331"/>
                  </a:lnTo>
                  <a:lnTo>
                    <a:pt x="1174" y="340"/>
                  </a:lnTo>
                  <a:lnTo>
                    <a:pt x="1180" y="350"/>
                  </a:lnTo>
                  <a:lnTo>
                    <a:pt x="1185" y="340"/>
                  </a:lnTo>
                  <a:lnTo>
                    <a:pt x="1183" y="327"/>
                  </a:lnTo>
                  <a:lnTo>
                    <a:pt x="1176" y="324"/>
                  </a:lnTo>
                  <a:lnTo>
                    <a:pt x="1176" y="308"/>
                  </a:lnTo>
                  <a:lnTo>
                    <a:pt x="1183" y="288"/>
                  </a:lnTo>
                  <a:lnTo>
                    <a:pt x="1174" y="282"/>
                  </a:lnTo>
                  <a:lnTo>
                    <a:pt x="1167" y="290"/>
                  </a:lnTo>
                  <a:lnTo>
                    <a:pt x="1163" y="284"/>
                  </a:lnTo>
                  <a:lnTo>
                    <a:pt x="1163" y="273"/>
                  </a:lnTo>
                  <a:lnTo>
                    <a:pt x="1180" y="243"/>
                  </a:lnTo>
                  <a:lnTo>
                    <a:pt x="1183" y="243"/>
                  </a:lnTo>
                  <a:lnTo>
                    <a:pt x="1189" y="214"/>
                  </a:lnTo>
                  <a:lnTo>
                    <a:pt x="1198" y="209"/>
                  </a:lnTo>
                  <a:lnTo>
                    <a:pt x="1202" y="214"/>
                  </a:lnTo>
                  <a:lnTo>
                    <a:pt x="1208" y="207"/>
                  </a:lnTo>
                  <a:lnTo>
                    <a:pt x="1217" y="214"/>
                  </a:lnTo>
                  <a:lnTo>
                    <a:pt x="1221" y="201"/>
                  </a:lnTo>
                  <a:lnTo>
                    <a:pt x="1238" y="190"/>
                  </a:lnTo>
                  <a:lnTo>
                    <a:pt x="1240" y="192"/>
                  </a:lnTo>
                  <a:lnTo>
                    <a:pt x="1240" y="214"/>
                  </a:lnTo>
                  <a:lnTo>
                    <a:pt x="1253" y="192"/>
                  </a:lnTo>
                  <a:lnTo>
                    <a:pt x="1276" y="184"/>
                  </a:lnTo>
                  <a:lnTo>
                    <a:pt x="1298" y="190"/>
                  </a:lnTo>
                  <a:lnTo>
                    <a:pt x="1315" y="211"/>
                  </a:lnTo>
                  <a:lnTo>
                    <a:pt x="1319" y="192"/>
                  </a:lnTo>
                  <a:lnTo>
                    <a:pt x="1349" y="175"/>
                  </a:lnTo>
                  <a:lnTo>
                    <a:pt x="1347" y="167"/>
                  </a:lnTo>
                  <a:lnTo>
                    <a:pt x="1355" y="169"/>
                  </a:lnTo>
                  <a:lnTo>
                    <a:pt x="1353" y="164"/>
                  </a:lnTo>
                  <a:lnTo>
                    <a:pt x="1368" y="156"/>
                  </a:lnTo>
                  <a:lnTo>
                    <a:pt x="1373" y="143"/>
                  </a:lnTo>
                  <a:lnTo>
                    <a:pt x="1381" y="147"/>
                  </a:lnTo>
                  <a:lnTo>
                    <a:pt x="1402" y="133"/>
                  </a:lnTo>
                  <a:lnTo>
                    <a:pt x="1404" y="126"/>
                  </a:lnTo>
                  <a:lnTo>
                    <a:pt x="1443" y="111"/>
                  </a:lnTo>
                  <a:lnTo>
                    <a:pt x="1439" y="98"/>
                  </a:lnTo>
                  <a:lnTo>
                    <a:pt x="1447" y="109"/>
                  </a:lnTo>
                  <a:lnTo>
                    <a:pt x="1451" y="105"/>
                  </a:lnTo>
                  <a:lnTo>
                    <a:pt x="1477" y="118"/>
                  </a:lnTo>
                  <a:lnTo>
                    <a:pt x="1486" y="103"/>
                  </a:lnTo>
                  <a:lnTo>
                    <a:pt x="1477" y="90"/>
                  </a:lnTo>
                  <a:lnTo>
                    <a:pt x="1484" y="90"/>
                  </a:lnTo>
                  <a:lnTo>
                    <a:pt x="1473" y="71"/>
                  </a:lnTo>
                  <a:lnTo>
                    <a:pt x="1471" y="53"/>
                  </a:lnTo>
                  <a:lnTo>
                    <a:pt x="1464" y="51"/>
                  </a:lnTo>
                  <a:lnTo>
                    <a:pt x="1467" y="47"/>
                  </a:lnTo>
                  <a:lnTo>
                    <a:pt x="1464" y="36"/>
                  </a:lnTo>
                  <a:lnTo>
                    <a:pt x="1460" y="41"/>
                  </a:lnTo>
                  <a:lnTo>
                    <a:pt x="1449" y="34"/>
                  </a:lnTo>
                  <a:lnTo>
                    <a:pt x="1447" y="19"/>
                  </a:lnTo>
                  <a:lnTo>
                    <a:pt x="1462" y="19"/>
                  </a:lnTo>
                  <a:lnTo>
                    <a:pt x="1467" y="26"/>
                  </a:lnTo>
                  <a:lnTo>
                    <a:pt x="1492" y="7"/>
                  </a:lnTo>
                  <a:lnTo>
                    <a:pt x="1494" y="4"/>
                  </a:lnTo>
                  <a:lnTo>
                    <a:pt x="1498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0" name=""/>
            <p:cNvSpPr/>
            <p:nvPr/>
          </p:nvSpPr>
          <p:spPr>
            <a:xfrm>
              <a:off x="9476640" y="4285080"/>
              <a:ext cx="173160" cy="269640"/>
            </a:xfrm>
            <a:custGeom>
              <a:avLst/>
              <a:gdLst/>
              <a:ahLst/>
              <a:rect l="l" t="t" r="r" b="b"/>
              <a:pathLst>
                <a:path w="108" h="168">
                  <a:moveTo>
                    <a:pt x="4" y="0"/>
                  </a:moveTo>
                  <a:lnTo>
                    <a:pt x="10" y="12"/>
                  </a:lnTo>
                  <a:lnTo>
                    <a:pt x="14" y="10"/>
                  </a:lnTo>
                  <a:lnTo>
                    <a:pt x="30" y="21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42" y="47"/>
                  </a:lnTo>
                  <a:lnTo>
                    <a:pt x="38" y="57"/>
                  </a:lnTo>
                  <a:lnTo>
                    <a:pt x="47" y="59"/>
                  </a:lnTo>
                  <a:lnTo>
                    <a:pt x="51" y="64"/>
                  </a:lnTo>
                  <a:lnTo>
                    <a:pt x="51" y="49"/>
                  </a:lnTo>
                  <a:lnTo>
                    <a:pt x="57" y="53"/>
                  </a:lnTo>
                  <a:lnTo>
                    <a:pt x="62" y="74"/>
                  </a:lnTo>
                  <a:lnTo>
                    <a:pt x="81" y="81"/>
                  </a:lnTo>
                  <a:lnTo>
                    <a:pt x="100" y="72"/>
                  </a:lnTo>
                  <a:lnTo>
                    <a:pt x="108" y="74"/>
                  </a:lnTo>
                  <a:lnTo>
                    <a:pt x="104" y="94"/>
                  </a:lnTo>
                  <a:lnTo>
                    <a:pt x="98" y="98"/>
                  </a:lnTo>
                  <a:lnTo>
                    <a:pt x="98" y="108"/>
                  </a:lnTo>
                  <a:lnTo>
                    <a:pt x="83" y="109"/>
                  </a:lnTo>
                  <a:lnTo>
                    <a:pt x="78" y="11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53" y="168"/>
                  </a:lnTo>
                  <a:lnTo>
                    <a:pt x="38" y="160"/>
                  </a:lnTo>
                  <a:lnTo>
                    <a:pt x="47" y="145"/>
                  </a:lnTo>
                  <a:lnTo>
                    <a:pt x="47" y="132"/>
                  </a:lnTo>
                  <a:lnTo>
                    <a:pt x="21" y="113"/>
                  </a:lnTo>
                  <a:lnTo>
                    <a:pt x="25" y="108"/>
                  </a:lnTo>
                  <a:lnTo>
                    <a:pt x="34" y="102"/>
                  </a:lnTo>
                  <a:lnTo>
                    <a:pt x="38" y="85"/>
                  </a:lnTo>
                  <a:lnTo>
                    <a:pt x="42" y="83"/>
                  </a:lnTo>
                  <a:lnTo>
                    <a:pt x="42" y="68"/>
                  </a:lnTo>
                  <a:lnTo>
                    <a:pt x="36" y="62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0" y="53"/>
                  </a:lnTo>
                  <a:lnTo>
                    <a:pt x="30" y="40"/>
                  </a:lnTo>
                  <a:lnTo>
                    <a:pt x="25" y="40"/>
                  </a:lnTo>
                  <a:lnTo>
                    <a:pt x="27" y="44"/>
                  </a:lnTo>
                  <a:lnTo>
                    <a:pt x="15" y="30"/>
                  </a:lnTo>
                  <a:lnTo>
                    <a:pt x="14" y="25"/>
                  </a:lnTo>
                  <a:lnTo>
                    <a:pt x="15" y="21"/>
                  </a:lnTo>
                  <a:lnTo>
                    <a:pt x="14" y="25"/>
                  </a:lnTo>
                  <a:lnTo>
                    <a:pt x="10" y="21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1" name=""/>
            <p:cNvSpPr/>
            <p:nvPr/>
          </p:nvSpPr>
          <p:spPr>
            <a:xfrm>
              <a:off x="9476640" y="4285080"/>
              <a:ext cx="173160" cy="269640"/>
            </a:xfrm>
            <a:custGeom>
              <a:avLst/>
              <a:gdLst/>
              <a:ahLst/>
              <a:rect l="l" t="t" r="r" b="b"/>
              <a:pathLst>
                <a:path w="108" h="168">
                  <a:moveTo>
                    <a:pt x="4" y="0"/>
                  </a:moveTo>
                  <a:lnTo>
                    <a:pt x="10" y="12"/>
                  </a:lnTo>
                  <a:lnTo>
                    <a:pt x="14" y="10"/>
                  </a:lnTo>
                  <a:lnTo>
                    <a:pt x="30" y="21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42" y="47"/>
                  </a:lnTo>
                  <a:lnTo>
                    <a:pt x="38" y="57"/>
                  </a:lnTo>
                  <a:lnTo>
                    <a:pt x="47" y="59"/>
                  </a:lnTo>
                  <a:lnTo>
                    <a:pt x="51" y="64"/>
                  </a:lnTo>
                  <a:lnTo>
                    <a:pt x="51" y="49"/>
                  </a:lnTo>
                  <a:lnTo>
                    <a:pt x="57" y="53"/>
                  </a:lnTo>
                  <a:lnTo>
                    <a:pt x="62" y="74"/>
                  </a:lnTo>
                  <a:lnTo>
                    <a:pt x="81" y="81"/>
                  </a:lnTo>
                  <a:lnTo>
                    <a:pt x="100" y="72"/>
                  </a:lnTo>
                  <a:lnTo>
                    <a:pt x="108" y="74"/>
                  </a:lnTo>
                  <a:lnTo>
                    <a:pt x="104" y="94"/>
                  </a:lnTo>
                  <a:lnTo>
                    <a:pt x="98" y="98"/>
                  </a:lnTo>
                  <a:lnTo>
                    <a:pt x="98" y="108"/>
                  </a:lnTo>
                  <a:lnTo>
                    <a:pt x="83" y="109"/>
                  </a:lnTo>
                  <a:lnTo>
                    <a:pt x="78" y="117"/>
                  </a:lnTo>
                  <a:lnTo>
                    <a:pt x="81" y="124"/>
                  </a:lnTo>
                  <a:lnTo>
                    <a:pt x="74" y="140"/>
                  </a:lnTo>
                  <a:lnTo>
                    <a:pt x="53" y="168"/>
                  </a:lnTo>
                  <a:lnTo>
                    <a:pt x="38" y="160"/>
                  </a:lnTo>
                  <a:lnTo>
                    <a:pt x="47" y="145"/>
                  </a:lnTo>
                  <a:lnTo>
                    <a:pt x="47" y="132"/>
                  </a:lnTo>
                  <a:lnTo>
                    <a:pt x="21" y="113"/>
                  </a:lnTo>
                  <a:lnTo>
                    <a:pt x="25" y="108"/>
                  </a:lnTo>
                  <a:lnTo>
                    <a:pt x="34" y="102"/>
                  </a:lnTo>
                  <a:lnTo>
                    <a:pt x="38" y="85"/>
                  </a:lnTo>
                  <a:lnTo>
                    <a:pt x="42" y="83"/>
                  </a:lnTo>
                  <a:lnTo>
                    <a:pt x="42" y="68"/>
                  </a:lnTo>
                  <a:lnTo>
                    <a:pt x="36" y="62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0" y="53"/>
                  </a:lnTo>
                  <a:lnTo>
                    <a:pt x="30" y="40"/>
                  </a:lnTo>
                  <a:lnTo>
                    <a:pt x="25" y="40"/>
                  </a:lnTo>
                  <a:lnTo>
                    <a:pt x="27" y="44"/>
                  </a:lnTo>
                  <a:lnTo>
                    <a:pt x="15" y="30"/>
                  </a:lnTo>
                  <a:lnTo>
                    <a:pt x="14" y="25"/>
                  </a:lnTo>
                  <a:lnTo>
                    <a:pt x="15" y="21"/>
                  </a:lnTo>
                  <a:lnTo>
                    <a:pt x="14" y="25"/>
                  </a:lnTo>
                  <a:lnTo>
                    <a:pt x="10" y="21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2" name=""/>
            <p:cNvSpPr/>
            <p:nvPr/>
          </p:nvSpPr>
          <p:spPr>
            <a:xfrm>
              <a:off x="9296640" y="4511520"/>
              <a:ext cx="226080" cy="253440"/>
            </a:xfrm>
            <a:custGeom>
              <a:avLst/>
              <a:gdLst/>
              <a:ahLst/>
              <a:rect l="l" t="t" r="r" b="b"/>
              <a:pathLst>
                <a:path w="141" h="158">
                  <a:moveTo>
                    <a:pt x="103" y="14"/>
                  </a:moveTo>
                  <a:lnTo>
                    <a:pt x="112" y="0"/>
                  </a:lnTo>
                  <a:lnTo>
                    <a:pt x="122" y="19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9"/>
                  </a:lnTo>
                  <a:lnTo>
                    <a:pt x="137" y="14"/>
                  </a:lnTo>
                  <a:lnTo>
                    <a:pt x="141" y="15"/>
                  </a:lnTo>
                  <a:lnTo>
                    <a:pt x="139" y="19"/>
                  </a:lnTo>
                  <a:lnTo>
                    <a:pt x="141" y="32"/>
                  </a:lnTo>
                  <a:lnTo>
                    <a:pt x="126" y="59"/>
                  </a:lnTo>
                  <a:lnTo>
                    <a:pt x="116" y="66"/>
                  </a:lnTo>
                  <a:lnTo>
                    <a:pt x="114" y="79"/>
                  </a:lnTo>
                  <a:lnTo>
                    <a:pt x="120" y="85"/>
                  </a:lnTo>
                  <a:lnTo>
                    <a:pt x="109" y="81"/>
                  </a:lnTo>
                  <a:lnTo>
                    <a:pt x="95" y="91"/>
                  </a:lnTo>
                  <a:lnTo>
                    <a:pt x="90" y="89"/>
                  </a:lnTo>
                  <a:lnTo>
                    <a:pt x="77" y="140"/>
                  </a:lnTo>
                  <a:lnTo>
                    <a:pt x="56" y="155"/>
                  </a:lnTo>
                  <a:lnTo>
                    <a:pt x="45" y="158"/>
                  </a:lnTo>
                  <a:lnTo>
                    <a:pt x="22" y="151"/>
                  </a:lnTo>
                  <a:lnTo>
                    <a:pt x="20" y="145"/>
                  </a:lnTo>
                  <a:lnTo>
                    <a:pt x="3" y="145"/>
                  </a:lnTo>
                  <a:lnTo>
                    <a:pt x="5" y="138"/>
                  </a:lnTo>
                  <a:lnTo>
                    <a:pt x="1" y="142"/>
                  </a:lnTo>
                  <a:lnTo>
                    <a:pt x="3" y="138"/>
                  </a:lnTo>
                  <a:lnTo>
                    <a:pt x="0" y="138"/>
                  </a:lnTo>
                  <a:lnTo>
                    <a:pt x="5" y="132"/>
                  </a:lnTo>
                  <a:lnTo>
                    <a:pt x="7" y="128"/>
                  </a:lnTo>
                  <a:lnTo>
                    <a:pt x="3" y="126"/>
                  </a:lnTo>
                  <a:lnTo>
                    <a:pt x="5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9" y="113"/>
                  </a:lnTo>
                  <a:lnTo>
                    <a:pt x="13" y="111"/>
                  </a:lnTo>
                  <a:lnTo>
                    <a:pt x="16" y="113"/>
                  </a:lnTo>
                  <a:lnTo>
                    <a:pt x="16" y="108"/>
                  </a:lnTo>
                  <a:lnTo>
                    <a:pt x="30" y="89"/>
                  </a:lnTo>
                  <a:lnTo>
                    <a:pt x="47" y="85"/>
                  </a:lnTo>
                  <a:lnTo>
                    <a:pt x="80" y="57"/>
                  </a:lnTo>
                  <a:lnTo>
                    <a:pt x="90" y="32"/>
                  </a:lnTo>
                  <a:lnTo>
                    <a:pt x="99" y="27"/>
                  </a:lnTo>
                  <a:lnTo>
                    <a:pt x="103" y="1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3" name=""/>
            <p:cNvSpPr/>
            <p:nvPr/>
          </p:nvSpPr>
          <p:spPr>
            <a:xfrm>
              <a:off x="9296640" y="4511520"/>
              <a:ext cx="226080" cy="253440"/>
            </a:xfrm>
            <a:custGeom>
              <a:avLst/>
              <a:gdLst/>
              <a:ahLst/>
              <a:rect l="l" t="t" r="r" b="b"/>
              <a:pathLst>
                <a:path w="141" h="158">
                  <a:moveTo>
                    <a:pt x="103" y="14"/>
                  </a:moveTo>
                  <a:lnTo>
                    <a:pt x="112" y="0"/>
                  </a:lnTo>
                  <a:lnTo>
                    <a:pt x="122" y="19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9"/>
                  </a:lnTo>
                  <a:lnTo>
                    <a:pt x="137" y="14"/>
                  </a:lnTo>
                  <a:lnTo>
                    <a:pt x="141" y="15"/>
                  </a:lnTo>
                  <a:lnTo>
                    <a:pt x="139" y="19"/>
                  </a:lnTo>
                  <a:lnTo>
                    <a:pt x="141" y="32"/>
                  </a:lnTo>
                  <a:lnTo>
                    <a:pt x="126" y="59"/>
                  </a:lnTo>
                  <a:lnTo>
                    <a:pt x="116" y="66"/>
                  </a:lnTo>
                  <a:lnTo>
                    <a:pt x="114" y="79"/>
                  </a:lnTo>
                  <a:lnTo>
                    <a:pt x="120" y="85"/>
                  </a:lnTo>
                  <a:lnTo>
                    <a:pt x="109" y="81"/>
                  </a:lnTo>
                  <a:lnTo>
                    <a:pt x="95" y="91"/>
                  </a:lnTo>
                  <a:lnTo>
                    <a:pt x="90" y="89"/>
                  </a:lnTo>
                  <a:lnTo>
                    <a:pt x="77" y="140"/>
                  </a:lnTo>
                  <a:lnTo>
                    <a:pt x="56" y="155"/>
                  </a:lnTo>
                  <a:lnTo>
                    <a:pt x="45" y="158"/>
                  </a:lnTo>
                  <a:lnTo>
                    <a:pt x="22" y="151"/>
                  </a:lnTo>
                  <a:lnTo>
                    <a:pt x="20" y="145"/>
                  </a:lnTo>
                  <a:lnTo>
                    <a:pt x="3" y="145"/>
                  </a:lnTo>
                  <a:lnTo>
                    <a:pt x="5" y="138"/>
                  </a:lnTo>
                  <a:lnTo>
                    <a:pt x="1" y="142"/>
                  </a:lnTo>
                  <a:lnTo>
                    <a:pt x="3" y="138"/>
                  </a:lnTo>
                  <a:lnTo>
                    <a:pt x="0" y="138"/>
                  </a:lnTo>
                  <a:lnTo>
                    <a:pt x="5" y="132"/>
                  </a:lnTo>
                  <a:lnTo>
                    <a:pt x="7" y="128"/>
                  </a:lnTo>
                  <a:lnTo>
                    <a:pt x="3" y="126"/>
                  </a:lnTo>
                  <a:lnTo>
                    <a:pt x="5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9" y="113"/>
                  </a:lnTo>
                  <a:lnTo>
                    <a:pt x="13" y="111"/>
                  </a:lnTo>
                  <a:lnTo>
                    <a:pt x="16" y="113"/>
                  </a:lnTo>
                  <a:lnTo>
                    <a:pt x="16" y="108"/>
                  </a:lnTo>
                  <a:lnTo>
                    <a:pt x="30" y="89"/>
                  </a:lnTo>
                  <a:lnTo>
                    <a:pt x="47" y="85"/>
                  </a:lnTo>
                  <a:lnTo>
                    <a:pt x="80" y="57"/>
                  </a:lnTo>
                  <a:lnTo>
                    <a:pt x="90" y="32"/>
                  </a:lnTo>
                  <a:lnTo>
                    <a:pt x="99" y="27"/>
                  </a:lnTo>
                  <a:lnTo>
                    <a:pt x="103" y="14"/>
                  </a:lnTo>
                  <a:lnTo>
                    <a:pt x="103" y="1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4" name=""/>
            <p:cNvSpPr/>
            <p:nvPr/>
          </p:nvSpPr>
          <p:spPr>
            <a:xfrm>
              <a:off x="6717240" y="2910960"/>
              <a:ext cx="63720" cy="113760"/>
            </a:xfrm>
            <a:custGeom>
              <a:avLst/>
              <a:gdLst/>
              <a:ahLst/>
              <a:rect l="l" t="t" r="r" b="b"/>
              <a:pathLst>
                <a:path w="40" h="71">
                  <a:moveTo>
                    <a:pt x="8" y="0"/>
                  </a:moveTo>
                  <a:lnTo>
                    <a:pt x="6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2" y="56"/>
                  </a:lnTo>
                  <a:lnTo>
                    <a:pt x="9" y="70"/>
                  </a:lnTo>
                  <a:lnTo>
                    <a:pt x="21" y="71"/>
                  </a:lnTo>
                  <a:lnTo>
                    <a:pt x="40" y="58"/>
                  </a:lnTo>
                  <a:lnTo>
                    <a:pt x="40" y="41"/>
                  </a:lnTo>
                  <a:lnTo>
                    <a:pt x="23" y="11"/>
                  </a:lnTo>
                  <a:lnTo>
                    <a:pt x="11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5" name=""/>
            <p:cNvSpPr/>
            <p:nvPr/>
          </p:nvSpPr>
          <p:spPr>
            <a:xfrm>
              <a:off x="6717240" y="2910960"/>
              <a:ext cx="63720" cy="113760"/>
            </a:xfrm>
            <a:custGeom>
              <a:avLst/>
              <a:gdLst/>
              <a:ahLst/>
              <a:rect l="l" t="t" r="r" b="b"/>
              <a:pathLst>
                <a:path w="40" h="71">
                  <a:moveTo>
                    <a:pt x="8" y="0"/>
                  </a:moveTo>
                  <a:lnTo>
                    <a:pt x="6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2" y="56"/>
                  </a:lnTo>
                  <a:lnTo>
                    <a:pt x="9" y="70"/>
                  </a:lnTo>
                  <a:lnTo>
                    <a:pt x="21" y="71"/>
                  </a:lnTo>
                  <a:lnTo>
                    <a:pt x="40" y="58"/>
                  </a:lnTo>
                  <a:lnTo>
                    <a:pt x="40" y="41"/>
                  </a:lnTo>
                  <a:lnTo>
                    <a:pt x="23" y="11"/>
                  </a:lnTo>
                  <a:lnTo>
                    <a:pt x="11" y="2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6" name=""/>
            <p:cNvSpPr/>
            <p:nvPr/>
          </p:nvSpPr>
          <p:spPr>
            <a:xfrm>
              <a:off x="2357640" y="2644560"/>
              <a:ext cx="44640" cy="15840"/>
            </a:xfrm>
            <a:custGeom>
              <a:avLst/>
              <a:gdLst/>
              <a:ahLst/>
              <a:rect l="l" t="t" r="r" b="b"/>
              <a:pathLst>
                <a:path w="28" h="10">
                  <a:moveTo>
                    <a:pt x="26" y="2"/>
                  </a:moveTo>
                  <a:lnTo>
                    <a:pt x="28" y="6"/>
                  </a:lnTo>
                  <a:lnTo>
                    <a:pt x="17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7" name=""/>
            <p:cNvSpPr/>
            <p:nvPr/>
          </p:nvSpPr>
          <p:spPr>
            <a:xfrm>
              <a:off x="2357640" y="2644560"/>
              <a:ext cx="44640" cy="15840"/>
            </a:xfrm>
            <a:custGeom>
              <a:avLst/>
              <a:gdLst/>
              <a:ahLst/>
              <a:rect l="l" t="t" r="r" b="b"/>
              <a:pathLst>
                <a:path w="28" h="10">
                  <a:moveTo>
                    <a:pt x="26" y="2"/>
                  </a:moveTo>
                  <a:lnTo>
                    <a:pt x="28" y="6"/>
                  </a:lnTo>
                  <a:lnTo>
                    <a:pt x="17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26" y="2"/>
                  </a:lnTo>
                  <a:lnTo>
                    <a:pt x="26" y="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8" name=""/>
            <p:cNvSpPr/>
            <p:nvPr/>
          </p:nvSpPr>
          <p:spPr>
            <a:xfrm>
              <a:off x="654120" y="1517760"/>
              <a:ext cx="1711080" cy="916560"/>
            </a:xfrm>
            <a:custGeom>
              <a:avLst/>
              <a:gdLst/>
              <a:ahLst/>
              <a:rect l="l" t="t" r="r" b="b"/>
              <a:pathLst>
                <a:path w="1066" h="571">
                  <a:moveTo>
                    <a:pt x="741" y="81"/>
                  </a:moveTo>
                  <a:lnTo>
                    <a:pt x="732" y="79"/>
                  </a:lnTo>
                  <a:lnTo>
                    <a:pt x="730" y="74"/>
                  </a:lnTo>
                  <a:lnTo>
                    <a:pt x="711" y="76"/>
                  </a:lnTo>
                  <a:lnTo>
                    <a:pt x="700" y="83"/>
                  </a:lnTo>
                  <a:lnTo>
                    <a:pt x="688" y="81"/>
                  </a:lnTo>
                  <a:lnTo>
                    <a:pt x="677" y="70"/>
                  </a:lnTo>
                  <a:lnTo>
                    <a:pt x="668" y="74"/>
                  </a:lnTo>
                  <a:lnTo>
                    <a:pt x="668" y="68"/>
                  </a:lnTo>
                  <a:lnTo>
                    <a:pt x="679" y="55"/>
                  </a:lnTo>
                  <a:lnTo>
                    <a:pt x="636" y="78"/>
                  </a:lnTo>
                  <a:lnTo>
                    <a:pt x="624" y="79"/>
                  </a:lnTo>
                  <a:lnTo>
                    <a:pt x="622" y="70"/>
                  </a:lnTo>
                  <a:lnTo>
                    <a:pt x="602" y="78"/>
                  </a:lnTo>
                  <a:lnTo>
                    <a:pt x="617" y="61"/>
                  </a:lnTo>
                  <a:lnTo>
                    <a:pt x="643" y="40"/>
                  </a:lnTo>
                  <a:lnTo>
                    <a:pt x="624" y="36"/>
                  </a:lnTo>
                  <a:lnTo>
                    <a:pt x="615" y="38"/>
                  </a:lnTo>
                  <a:lnTo>
                    <a:pt x="589" y="23"/>
                  </a:lnTo>
                  <a:lnTo>
                    <a:pt x="555" y="19"/>
                  </a:lnTo>
                  <a:lnTo>
                    <a:pt x="545" y="0"/>
                  </a:lnTo>
                  <a:lnTo>
                    <a:pt x="545" y="14"/>
                  </a:lnTo>
                  <a:lnTo>
                    <a:pt x="34" y="12"/>
                  </a:lnTo>
                  <a:lnTo>
                    <a:pt x="43" y="19"/>
                  </a:lnTo>
                  <a:lnTo>
                    <a:pt x="37" y="27"/>
                  </a:lnTo>
                  <a:lnTo>
                    <a:pt x="41" y="29"/>
                  </a:lnTo>
                  <a:lnTo>
                    <a:pt x="43" y="42"/>
                  </a:lnTo>
                  <a:lnTo>
                    <a:pt x="32" y="55"/>
                  </a:lnTo>
                  <a:lnTo>
                    <a:pt x="30" y="51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15" y="79"/>
                  </a:lnTo>
                  <a:lnTo>
                    <a:pt x="11" y="76"/>
                  </a:lnTo>
                  <a:lnTo>
                    <a:pt x="11" y="83"/>
                  </a:lnTo>
                  <a:lnTo>
                    <a:pt x="26" y="89"/>
                  </a:lnTo>
                  <a:lnTo>
                    <a:pt x="13" y="93"/>
                  </a:lnTo>
                  <a:lnTo>
                    <a:pt x="9" y="160"/>
                  </a:lnTo>
                  <a:lnTo>
                    <a:pt x="5" y="173"/>
                  </a:lnTo>
                  <a:lnTo>
                    <a:pt x="9" y="200"/>
                  </a:lnTo>
                  <a:lnTo>
                    <a:pt x="11" y="211"/>
                  </a:lnTo>
                  <a:lnTo>
                    <a:pt x="7" y="237"/>
                  </a:lnTo>
                  <a:lnTo>
                    <a:pt x="17" y="253"/>
                  </a:lnTo>
                  <a:lnTo>
                    <a:pt x="19" y="271"/>
                  </a:lnTo>
                  <a:lnTo>
                    <a:pt x="32" y="290"/>
                  </a:lnTo>
                  <a:lnTo>
                    <a:pt x="37" y="294"/>
                  </a:lnTo>
                  <a:lnTo>
                    <a:pt x="39" y="288"/>
                  </a:lnTo>
                  <a:lnTo>
                    <a:pt x="49" y="290"/>
                  </a:lnTo>
                  <a:lnTo>
                    <a:pt x="43" y="294"/>
                  </a:lnTo>
                  <a:lnTo>
                    <a:pt x="47" y="303"/>
                  </a:lnTo>
                  <a:lnTo>
                    <a:pt x="41" y="298"/>
                  </a:lnTo>
                  <a:lnTo>
                    <a:pt x="39" y="300"/>
                  </a:lnTo>
                  <a:lnTo>
                    <a:pt x="43" y="313"/>
                  </a:lnTo>
                  <a:lnTo>
                    <a:pt x="52" y="318"/>
                  </a:lnTo>
                  <a:lnTo>
                    <a:pt x="52" y="332"/>
                  </a:lnTo>
                  <a:lnTo>
                    <a:pt x="75" y="360"/>
                  </a:lnTo>
                  <a:lnTo>
                    <a:pt x="77" y="371"/>
                  </a:lnTo>
                  <a:lnTo>
                    <a:pt x="113" y="382"/>
                  </a:lnTo>
                  <a:lnTo>
                    <a:pt x="116" y="390"/>
                  </a:lnTo>
                  <a:lnTo>
                    <a:pt x="124" y="392"/>
                  </a:lnTo>
                  <a:lnTo>
                    <a:pt x="135" y="403"/>
                  </a:lnTo>
                  <a:lnTo>
                    <a:pt x="139" y="416"/>
                  </a:lnTo>
                  <a:lnTo>
                    <a:pt x="182" y="413"/>
                  </a:lnTo>
                  <a:lnTo>
                    <a:pt x="252" y="443"/>
                  </a:lnTo>
                  <a:lnTo>
                    <a:pt x="303" y="441"/>
                  </a:lnTo>
                  <a:lnTo>
                    <a:pt x="303" y="433"/>
                  </a:lnTo>
                  <a:lnTo>
                    <a:pt x="335" y="433"/>
                  </a:lnTo>
                  <a:lnTo>
                    <a:pt x="363" y="456"/>
                  </a:lnTo>
                  <a:lnTo>
                    <a:pt x="367" y="469"/>
                  </a:lnTo>
                  <a:lnTo>
                    <a:pt x="372" y="478"/>
                  </a:lnTo>
                  <a:lnTo>
                    <a:pt x="393" y="492"/>
                  </a:lnTo>
                  <a:lnTo>
                    <a:pt x="404" y="475"/>
                  </a:lnTo>
                  <a:lnTo>
                    <a:pt x="427" y="473"/>
                  </a:lnTo>
                  <a:lnTo>
                    <a:pt x="442" y="488"/>
                  </a:lnTo>
                  <a:lnTo>
                    <a:pt x="448" y="505"/>
                  </a:lnTo>
                  <a:lnTo>
                    <a:pt x="461" y="520"/>
                  </a:lnTo>
                  <a:lnTo>
                    <a:pt x="472" y="544"/>
                  </a:lnTo>
                  <a:lnTo>
                    <a:pt x="510" y="557"/>
                  </a:lnTo>
                  <a:lnTo>
                    <a:pt x="504" y="539"/>
                  </a:lnTo>
                  <a:lnTo>
                    <a:pt x="504" y="531"/>
                  </a:lnTo>
                  <a:lnTo>
                    <a:pt x="502" y="529"/>
                  </a:lnTo>
                  <a:lnTo>
                    <a:pt x="506" y="527"/>
                  </a:lnTo>
                  <a:lnTo>
                    <a:pt x="504" y="516"/>
                  </a:lnTo>
                  <a:lnTo>
                    <a:pt x="521" y="505"/>
                  </a:lnTo>
                  <a:lnTo>
                    <a:pt x="521" y="497"/>
                  </a:lnTo>
                  <a:lnTo>
                    <a:pt x="536" y="497"/>
                  </a:lnTo>
                  <a:lnTo>
                    <a:pt x="545" y="493"/>
                  </a:lnTo>
                  <a:lnTo>
                    <a:pt x="549" y="475"/>
                  </a:lnTo>
                  <a:lnTo>
                    <a:pt x="555" y="478"/>
                  </a:lnTo>
                  <a:lnTo>
                    <a:pt x="551" y="482"/>
                  </a:lnTo>
                  <a:lnTo>
                    <a:pt x="568" y="475"/>
                  </a:lnTo>
                  <a:lnTo>
                    <a:pt x="598" y="478"/>
                  </a:lnTo>
                  <a:lnTo>
                    <a:pt x="604" y="475"/>
                  </a:lnTo>
                  <a:lnTo>
                    <a:pt x="624" y="488"/>
                  </a:lnTo>
                  <a:lnTo>
                    <a:pt x="636" y="488"/>
                  </a:lnTo>
                  <a:lnTo>
                    <a:pt x="639" y="482"/>
                  </a:lnTo>
                  <a:lnTo>
                    <a:pt x="651" y="492"/>
                  </a:lnTo>
                  <a:lnTo>
                    <a:pt x="654" y="488"/>
                  </a:lnTo>
                  <a:lnTo>
                    <a:pt x="645" y="478"/>
                  </a:lnTo>
                  <a:lnTo>
                    <a:pt x="651" y="467"/>
                  </a:lnTo>
                  <a:lnTo>
                    <a:pt x="634" y="469"/>
                  </a:lnTo>
                  <a:lnTo>
                    <a:pt x="632" y="463"/>
                  </a:lnTo>
                  <a:lnTo>
                    <a:pt x="671" y="461"/>
                  </a:lnTo>
                  <a:lnTo>
                    <a:pt x="675" y="450"/>
                  </a:lnTo>
                  <a:lnTo>
                    <a:pt x="677" y="463"/>
                  </a:lnTo>
                  <a:lnTo>
                    <a:pt x="694" y="458"/>
                  </a:lnTo>
                  <a:lnTo>
                    <a:pt x="694" y="460"/>
                  </a:lnTo>
                  <a:lnTo>
                    <a:pt x="707" y="460"/>
                  </a:lnTo>
                  <a:lnTo>
                    <a:pt x="726" y="476"/>
                  </a:lnTo>
                  <a:lnTo>
                    <a:pt x="750" y="467"/>
                  </a:lnTo>
                  <a:lnTo>
                    <a:pt x="773" y="488"/>
                  </a:lnTo>
                  <a:lnTo>
                    <a:pt x="773" y="516"/>
                  </a:lnTo>
                  <a:lnTo>
                    <a:pt x="779" y="514"/>
                  </a:lnTo>
                  <a:lnTo>
                    <a:pt x="775" y="525"/>
                  </a:lnTo>
                  <a:lnTo>
                    <a:pt x="782" y="535"/>
                  </a:lnTo>
                  <a:lnTo>
                    <a:pt x="786" y="535"/>
                  </a:lnTo>
                  <a:lnTo>
                    <a:pt x="792" y="554"/>
                  </a:lnTo>
                  <a:lnTo>
                    <a:pt x="799" y="557"/>
                  </a:lnTo>
                  <a:lnTo>
                    <a:pt x="803" y="571"/>
                  </a:lnTo>
                  <a:lnTo>
                    <a:pt x="818" y="567"/>
                  </a:lnTo>
                  <a:lnTo>
                    <a:pt x="822" y="552"/>
                  </a:lnTo>
                  <a:lnTo>
                    <a:pt x="822" y="535"/>
                  </a:lnTo>
                  <a:lnTo>
                    <a:pt x="796" y="458"/>
                  </a:lnTo>
                  <a:lnTo>
                    <a:pt x="807" y="426"/>
                  </a:lnTo>
                  <a:lnTo>
                    <a:pt x="814" y="422"/>
                  </a:lnTo>
                  <a:lnTo>
                    <a:pt x="812" y="416"/>
                  </a:lnTo>
                  <a:lnTo>
                    <a:pt x="824" y="416"/>
                  </a:lnTo>
                  <a:lnTo>
                    <a:pt x="839" y="403"/>
                  </a:lnTo>
                  <a:lnTo>
                    <a:pt x="846" y="392"/>
                  </a:lnTo>
                  <a:lnTo>
                    <a:pt x="867" y="382"/>
                  </a:lnTo>
                  <a:lnTo>
                    <a:pt x="873" y="373"/>
                  </a:lnTo>
                  <a:lnTo>
                    <a:pt x="891" y="365"/>
                  </a:lnTo>
                  <a:lnTo>
                    <a:pt x="891" y="362"/>
                  </a:lnTo>
                  <a:lnTo>
                    <a:pt x="888" y="362"/>
                  </a:lnTo>
                  <a:lnTo>
                    <a:pt x="891" y="356"/>
                  </a:lnTo>
                  <a:lnTo>
                    <a:pt x="886" y="352"/>
                  </a:lnTo>
                  <a:lnTo>
                    <a:pt x="891" y="350"/>
                  </a:lnTo>
                  <a:lnTo>
                    <a:pt x="897" y="354"/>
                  </a:lnTo>
                  <a:lnTo>
                    <a:pt x="905" y="347"/>
                  </a:lnTo>
                  <a:lnTo>
                    <a:pt x="903" y="341"/>
                  </a:lnTo>
                  <a:lnTo>
                    <a:pt x="901" y="347"/>
                  </a:lnTo>
                  <a:lnTo>
                    <a:pt x="897" y="341"/>
                  </a:lnTo>
                  <a:lnTo>
                    <a:pt x="888" y="341"/>
                  </a:lnTo>
                  <a:lnTo>
                    <a:pt x="888" y="332"/>
                  </a:lnTo>
                  <a:lnTo>
                    <a:pt x="891" y="337"/>
                  </a:lnTo>
                  <a:lnTo>
                    <a:pt x="897" y="335"/>
                  </a:lnTo>
                  <a:lnTo>
                    <a:pt x="905" y="337"/>
                  </a:lnTo>
                  <a:lnTo>
                    <a:pt x="901" y="318"/>
                  </a:lnTo>
                  <a:lnTo>
                    <a:pt x="891" y="317"/>
                  </a:lnTo>
                  <a:lnTo>
                    <a:pt x="895" y="315"/>
                  </a:lnTo>
                  <a:lnTo>
                    <a:pt x="891" y="301"/>
                  </a:lnTo>
                  <a:lnTo>
                    <a:pt x="895" y="298"/>
                  </a:lnTo>
                  <a:lnTo>
                    <a:pt x="876" y="283"/>
                  </a:lnTo>
                  <a:lnTo>
                    <a:pt x="876" y="279"/>
                  </a:lnTo>
                  <a:lnTo>
                    <a:pt x="893" y="290"/>
                  </a:lnTo>
                  <a:lnTo>
                    <a:pt x="890" y="281"/>
                  </a:lnTo>
                  <a:lnTo>
                    <a:pt x="890" y="264"/>
                  </a:lnTo>
                  <a:lnTo>
                    <a:pt x="901" y="256"/>
                  </a:lnTo>
                  <a:lnTo>
                    <a:pt x="895" y="271"/>
                  </a:lnTo>
                  <a:lnTo>
                    <a:pt x="897" y="271"/>
                  </a:lnTo>
                  <a:lnTo>
                    <a:pt x="895" y="283"/>
                  </a:lnTo>
                  <a:lnTo>
                    <a:pt x="906" y="294"/>
                  </a:lnTo>
                  <a:lnTo>
                    <a:pt x="901" y="305"/>
                  </a:lnTo>
                  <a:lnTo>
                    <a:pt x="903" y="313"/>
                  </a:lnTo>
                  <a:lnTo>
                    <a:pt x="918" y="279"/>
                  </a:lnTo>
                  <a:lnTo>
                    <a:pt x="908" y="254"/>
                  </a:lnTo>
                  <a:lnTo>
                    <a:pt x="920" y="264"/>
                  </a:lnTo>
                  <a:lnTo>
                    <a:pt x="922" y="269"/>
                  </a:lnTo>
                  <a:lnTo>
                    <a:pt x="933" y="253"/>
                  </a:lnTo>
                  <a:lnTo>
                    <a:pt x="938" y="241"/>
                  </a:lnTo>
                  <a:lnTo>
                    <a:pt x="933" y="234"/>
                  </a:lnTo>
                  <a:lnTo>
                    <a:pt x="935" y="228"/>
                  </a:lnTo>
                  <a:lnTo>
                    <a:pt x="955" y="215"/>
                  </a:lnTo>
                  <a:lnTo>
                    <a:pt x="982" y="211"/>
                  </a:lnTo>
                  <a:lnTo>
                    <a:pt x="987" y="204"/>
                  </a:lnTo>
                  <a:lnTo>
                    <a:pt x="991" y="207"/>
                  </a:lnTo>
                  <a:lnTo>
                    <a:pt x="1012" y="204"/>
                  </a:lnTo>
                  <a:lnTo>
                    <a:pt x="1012" y="196"/>
                  </a:lnTo>
                  <a:lnTo>
                    <a:pt x="1010" y="204"/>
                  </a:lnTo>
                  <a:lnTo>
                    <a:pt x="1004" y="204"/>
                  </a:lnTo>
                  <a:lnTo>
                    <a:pt x="993" y="189"/>
                  </a:lnTo>
                  <a:lnTo>
                    <a:pt x="1006" y="155"/>
                  </a:lnTo>
                  <a:lnTo>
                    <a:pt x="1027" y="145"/>
                  </a:lnTo>
                  <a:lnTo>
                    <a:pt x="1033" y="132"/>
                  </a:lnTo>
                  <a:lnTo>
                    <a:pt x="1042" y="140"/>
                  </a:lnTo>
                  <a:lnTo>
                    <a:pt x="1065" y="128"/>
                  </a:lnTo>
                  <a:lnTo>
                    <a:pt x="1066" y="126"/>
                  </a:lnTo>
                  <a:lnTo>
                    <a:pt x="1065" y="123"/>
                  </a:lnTo>
                  <a:lnTo>
                    <a:pt x="1065" y="115"/>
                  </a:lnTo>
                  <a:lnTo>
                    <a:pt x="1057" y="113"/>
                  </a:lnTo>
                  <a:lnTo>
                    <a:pt x="1055" y="104"/>
                  </a:lnTo>
                  <a:lnTo>
                    <a:pt x="1051" y="102"/>
                  </a:lnTo>
                  <a:lnTo>
                    <a:pt x="1051" y="66"/>
                  </a:lnTo>
                  <a:lnTo>
                    <a:pt x="1042" y="57"/>
                  </a:lnTo>
                  <a:lnTo>
                    <a:pt x="1031" y="62"/>
                  </a:lnTo>
                  <a:lnTo>
                    <a:pt x="1021" y="55"/>
                  </a:lnTo>
                  <a:lnTo>
                    <a:pt x="1010" y="72"/>
                  </a:lnTo>
                  <a:lnTo>
                    <a:pt x="999" y="111"/>
                  </a:lnTo>
                  <a:lnTo>
                    <a:pt x="984" y="113"/>
                  </a:lnTo>
                  <a:lnTo>
                    <a:pt x="980" y="121"/>
                  </a:lnTo>
                  <a:lnTo>
                    <a:pt x="918" y="121"/>
                  </a:lnTo>
                  <a:lnTo>
                    <a:pt x="905" y="132"/>
                  </a:lnTo>
                  <a:lnTo>
                    <a:pt x="893" y="143"/>
                  </a:lnTo>
                  <a:lnTo>
                    <a:pt x="897" y="145"/>
                  </a:lnTo>
                  <a:lnTo>
                    <a:pt x="895" y="149"/>
                  </a:lnTo>
                  <a:lnTo>
                    <a:pt x="897" y="158"/>
                  </a:lnTo>
                  <a:lnTo>
                    <a:pt x="882" y="164"/>
                  </a:lnTo>
                  <a:lnTo>
                    <a:pt x="859" y="160"/>
                  </a:lnTo>
                  <a:lnTo>
                    <a:pt x="843" y="166"/>
                  </a:lnTo>
                  <a:lnTo>
                    <a:pt x="846" y="175"/>
                  </a:lnTo>
                  <a:lnTo>
                    <a:pt x="826" y="190"/>
                  </a:lnTo>
                  <a:lnTo>
                    <a:pt x="792" y="207"/>
                  </a:lnTo>
                  <a:lnTo>
                    <a:pt x="769" y="207"/>
                  </a:lnTo>
                  <a:lnTo>
                    <a:pt x="762" y="204"/>
                  </a:lnTo>
                  <a:lnTo>
                    <a:pt x="767" y="196"/>
                  </a:lnTo>
                  <a:lnTo>
                    <a:pt x="771" y="187"/>
                  </a:lnTo>
                  <a:lnTo>
                    <a:pt x="773" y="181"/>
                  </a:lnTo>
                  <a:lnTo>
                    <a:pt x="777" y="181"/>
                  </a:lnTo>
                  <a:lnTo>
                    <a:pt x="779" y="170"/>
                  </a:lnTo>
                  <a:lnTo>
                    <a:pt x="771" y="145"/>
                  </a:lnTo>
                  <a:lnTo>
                    <a:pt x="764" y="147"/>
                  </a:lnTo>
                  <a:lnTo>
                    <a:pt x="756" y="155"/>
                  </a:lnTo>
                  <a:lnTo>
                    <a:pt x="752" y="153"/>
                  </a:lnTo>
                  <a:lnTo>
                    <a:pt x="764" y="136"/>
                  </a:lnTo>
                  <a:lnTo>
                    <a:pt x="760" y="113"/>
                  </a:lnTo>
                  <a:lnTo>
                    <a:pt x="743" y="102"/>
                  </a:lnTo>
                  <a:lnTo>
                    <a:pt x="732" y="102"/>
                  </a:lnTo>
                  <a:lnTo>
                    <a:pt x="732" y="111"/>
                  </a:lnTo>
                  <a:lnTo>
                    <a:pt x="724" y="113"/>
                  </a:lnTo>
                  <a:lnTo>
                    <a:pt x="724" y="123"/>
                  </a:lnTo>
                  <a:lnTo>
                    <a:pt x="720" y="125"/>
                  </a:lnTo>
                  <a:lnTo>
                    <a:pt x="718" y="117"/>
                  </a:lnTo>
                  <a:lnTo>
                    <a:pt x="709" y="128"/>
                  </a:lnTo>
                  <a:lnTo>
                    <a:pt x="703" y="155"/>
                  </a:lnTo>
                  <a:lnTo>
                    <a:pt x="709" y="168"/>
                  </a:lnTo>
                  <a:lnTo>
                    <a:pt x="709" y="181"/>
                  </a:lnTo>
                  <a:lnTo>
                    <a:pt x="700" y="198"/>
                  </a:lnTo>
                  <a:lnTo>
                    <a:pt x="692" y="205"/>
                  </a:lnTo>
                  <a:lnTo>
                    <a:pt x="685" y="200"/>
                  </a:lnTo>
                  <a:lnTo>
                    <a:pt x="679" y="189"/>
                  </a:lnTo>
                  <a:lnTo>
                    <a:pt x="679" y="166"/>
                  </a:lnTo>
                  <a:lnTo>
                    <a:pt x="686" y="132"/>
                  </a:lnTo>
                  <a:lnTo>
                    <a:pt x="694" y="117"/>
                  </a:lnTo>
                  <a:lnTo>
                    <a:pt x="692" y="113"/>
                  </a:lnTo>
                  <a:lnTo>
                    <a:pt x="688" y="125"/>
                  </a:lnTo>
                  <a:lnTo>
                    <a:pt x="677" y="132"/>
                  </a:lnTo>
                  <a:lnTo>
                    <a:pt x="679" y="125"/>
                  </a:lnTo>
                  <a:lnTo>
                    <a:pt x="692" y="104"/>
                  </a:lnTo>
                  <a:lnTo>
                    <a:pt x="701" y="98"/>
                  </a:lnTo>
                  <a:lnTo>
                    <a:pt x="701" y="104"/>
                  </a:lnTo>
                  <a:lnTo>
                    <a:pt x="726" y="93"/>
                  </a:lnTo>
                  <a:lnTo>
                    <a:pt x="735" y="98"/>
                  </a:lnTo>
                  <a:lnTo>
                    <a:pt x="739" y="93"/>
                  </a:lnTo>
                  <a:lnTo>
                    <a:pt x="750" y="94"/>
                  </a:lnTo>
                  <a:lnTo>
                    <a:pt x="745" y="81"/>
                  </a:lnTo>
                  <a:lnTo>
                    <a:pt x="741" y="81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69" name=""/>
            <p:cNvSpPr/>
            <p:nvPr/>
          </p:nvSpPr>
          <p:spPr>
            <a:xfrm>
              <a:off x="654120" y="1517760"/>
              <a:ext cx="1711080" cy="916560"/>
            </a:xfrm>
            <a:custGeom>
              <a:avLst/>
              <a:gdLst/>
              <a:ahLst/>
              <a:rect l="l" t="t" r="r" b="b"/>
              <a:pathLst>
                <a:path w="1066" h="571">
                  <a:moveTo>
                    <a:pt x="741" y="81"/>
                  </a:moveTo>
                  <a:lnTo>
                    <a:pt x="732" y="79"/>
                  </a:lnTo>
                  <a:lnTo>
                    <a:pt x="730" y="74"/>
                  </a:lnTo>
                  <a:lnTo>
                    <a:pt x="711" y="76"/>
                  </a:lnTo>
                  <a:lnTo>
                    <a:pt x="700" y="83"/>
                  </a:lnTo>
                  <a:lnTo>
                    <a:pt x="688" y="81"/>
                  </a:lnTo>
                  <a:lnTo>
                    <a:pt x="677" y="70"/>
                  </a:lnTo>
                  <a:lnTo>
                    <a:pt x="668" y="74"/>
                  </a:lnTo>
                  <a:lnTo>
                    <a:pt x="668" y="68"/>
                  </a:lnTo>
                  <a:lnTo>
                    <a:pt x="679" y="55"/>
                  </a:lnTo>
                  <a:lnTo>
                    <a:pt x="636" y="78"/>
                  </a:lnTo>
                  <a:lnTo>
                    <a:pt x="624" y="79"/>
                  </a:lnTo>
                  <a:lnTo>
                    <a:pt x="622" y="70"/>
                  </a:lnTo>
                  <a:lnTo>
                    <a:pt x="602" y="78"/>
                  </a:lnTo>
                  <a:lnTo>
                    <a:pt x="617" y="61"/>
                  </a:lnTo>
                  <a:lnTo>
                    <a:pt x="643" y="40"/>
                  </a:lnTo>
                  <a:lnTo>
                    <a:pt x="624" y="36"/>
                  </a:lnTo>
                  <a:lnTo>
                    <a:pt x="615" y="38"/>
                  </a:lnTo>
                  <a:lnTo>
                    <a:pt x="589" y="23"/>
                  </a:lnTo>
                  <a:lnTo>
                    <a:pt x="555" y="19"/>
                  </a:lnTo>
                  <a:lnTo>
                    <a:pt x="545" y="0"/>
                  </a:lnTo>
                  <a:lnTo>
                    <a:pt x="545" y="14"/>
                  </a:lnTo>
                  <a:lnTo>
                    <a:pt x="34" y="12"/>
                  </a:lnTo>
                  <a:lnTo>
                    <a:pt x="43" y="19"/>
                  </a:lnTo>
                  <a:lnTo>
                    <a:pt x="37" y="27"/>
                  </a:lnTo>
                  <a:lnTo>
                    <a:pt x="41" y="29"/>
                  </a:lnTo>
                  <a:lnTo>
                    <a:pt x="43" y="42"/>
                  </a:lnTo>
                  <a:lnTo>
                    <a:pt x="32" y="55"/>
                  </a:lnTo>
                  <a:lnTo>
                    <a:pt x="30" y="51"/>
                  </a:lnTo>
                  <a:lnTo>
                    <a:pt x="36" y="42"/>
                  </a:lnTo>
                  <a:lnTo>
                    <a:pt x="36" y="36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11" y="72"/>
                  </a:lnTo>
                  <a:lnTo>
                    <a:pt x="15" y="74"/>
                  </a:lnTo>
                  <a:lnTo>
                    <a:pt x="15" y="79"/>
                  </a:lnTo>
                  <a:lnTo>
                    <a:pt x="11" y="76"/>
                  </a:lnTo>
                  <a:lnTo>
                    <a:pt x="11" y="83"/>
                  </a:lnTo>
                  <a:lnTo>
                    <a:pt x="26" y="89"/>
                  </a:lnTo>
                  <a:lnTo>
                    <a:pt x="13" y="93"/>
                  </a:lnTo>
                  <a:lnTo>
                    <a:pt x="9" y="160"/>
                  </a:lnTo>
                  <a:lnTo>
                    <a:pt x="5" y="173"/>
                  </a:lnTo>
                  <a:lnTo>
                    <a:pt x="9" y="200"/>
                  </a:lnTo>
                  <a:lnTo>
                    <a:pt x="11" y="211"/>
                  </a:lnTo>
                  <a:lnTo>
                    <a:pt x="7" y="237"/>
                  </a:lnTo>
                  <a:lnTo>
                    <a:pt x="17" y="253"/>
                  </a:lnTo>
                  <a:lnTo>
                    <a:pt x="19" y="271"/>
                  </a:lnTo>
                  <a:lnTo>
                    <a:pt x="32" y="290"/>
                  </a:lnTo>
                  <a:lnTo>
                    <a:pt x="37" y="294"/>
                  </a:lnTo>
                  <a:lnTo>
                    <a:pt x="39" y="288"/>
                  </a:lnTo>
                  <a:lnTo>
                    <a:pt x="49" y="290"/>
                  </a:lnTo>
                  <a:lnTo>
                    <a:pt x="43" y="294"/>
                  </a:lnTo>
                  <a:lnTo>
                    <a:pt x="47" y="303"/>
                  </a:lnTo>
                  <a:lnTo>
                    <a:pt x="41" y="298"/>
                  </a:lnTo>
                  <a:lnTo>
                    <a:pt x="39" y="300"/>
                  </a:lnTo>
                  <a:lnTo>
                    <a:pt x="43" y="313"/>
                  </a:lnTo>
                  <a:lnTo>
                    <a:pt x="52" y="318"/>
                  </a:lnTo>
                  <a:lnTo>
                    <a:pt x="52" y="332"/>
                  </a:lnTo>
                  <a:lnTo>
                    <a:pt x="75" y="360"/>
                  </a:lnTo>
                  <a:lnTo>
                    <a:pt x="77" y="371"/>
                  </a:lnTo>
                  <a:lnTo>
                    <a:pt x="113" y="382"/>
                  </a:lnTo>
                  <a:lnTo>
                    <a:pt x="116" y="390"/>
                  </a:lnTo>
                  <a:lnTo>
                    <a:pt x="124" y="392"/>
                  </a:lnTo>
                  <a:lnTo>
                    <a:pt x="135" y="403"/>
                  </a:lnTo>
                  <a:lnTo>
                    <a:pt x="139" y="416"/>
                  </a:lnTo>
                  <a:lnTo>
                    <a:pt x="182" y="413"/>
                  </a:lnTo>
                  <a:lnTo>
                    <a:pt x="252" y="443"/>
                  </a:lnTo>
                  <a:lnTo>
                    <a:pt x="303" y="441"/>
                  </a:lnTo>
                  <a:lnTo>
                    <a:pt x="303" y="433"/>
                  </a:lnTo>
                  <a:lnTo>
                    <a:pt x="335" y="433"/>
                  </a:lnTo>
                  <a:lnTo>
                    <a:pt x="363" y="456"/>
                  </a:lnTo>
                  <a:lnTo>
                    <a:pt x="367" y="469"/>
                  </a:lnTo>
                  <a:lnTo>
                    <a:pt x="372" y="478"/>
                  </a:lnTo>
                  <a:lnTo>
                    <a:pt x="393" y="492"/>
                  </a:lnTo>
                  <a:lnTo>
                    <a:pt x="404" y="475"/>
                  </a:lnTo>
                  <a:lnTo>
                    <a:pt x="427" y="473"/>
                  </a:lnTo>
                  <a:lnTo>
                    <a:pt x="442" y="488"/>
                  </a:lnTo>
                  <a:lnTo>
                    <a:pt x="448" y="505"/>
                  </a:lnTo>
                  <a:lnTo>
                    <a:pt x="461" y="520"/>
                  </a:lnTo>
                  <a:lnTo>
                    <a:pt x="472" y="544"/>
                  </a:lnTo>
                  <a:lnTo>
                    <a:pt x="510" y="557"/>
                  </a:lnTo>
                  <a:lnTo>
                    <a:pt x="504" y="539"/>
                  </a:lnTo>
                  <a:lnTo>
                    <a:pt x="504" y="531"/>
                  </a:lnTo>
                  <a:lnTo>
                    <a:pt x="502" y="529"/>
                  </a:lnTo>
                  <a:lnTo>
                    <a:pt x="506" y="527"/>
                  </a:lnTo>
                  <a:lnTo>
                    <a:pt x="504" y="516"/>
                  </a:lnTo>
                  <a:lnTo>
                    <a:pt x="521" y="505"/>
                  </a:lnTo>
                  <a:lnTo>
                    <a:pt x="521" y="497"/>
                  </a:lnTo>
                  <a:lnTo>
                    <a:pt x="536" y="497"/>
                  </a:lnTo>
                  <a:lnTo>
                    <a:pt x="545" y="493"/>
                  </a:lnTo>
                  <a:lnTo>
                    <a:pt x="549" y="475"/>
                  </a:lnTo>
                  <a:lnTo>
                    <a:pt x="555" y="478"/>
                  </a:lnTo>
                  <a:lnTo>
                    <a:pt x="551" y="482"/>
                  </a:lnTo>
                  <a:lnTo>
                    <a:pt x="568" y="475"/>
                  </a:lnTo>
                  <a:lnTo>
                    <a:pt x="598" y="478"/>
                  </a:lnTo>
                  <a:lnTo>
                    <a:pt x="604" y="475"/>
                  </a:lnTo>
                  <a:lnTo>
                    <a:pt x="624" y="488"/>
                  </a:lnTo>
                  <a:lnTo>
                    <a:pt x="636" y="488"/>
                  </a:lnTo>
                  <a:lnTo>
                    <a:pt x="639" y="482"/>
                  </a:lnTo>
                  <a:lnTo>
                    <a:pt x="651" y="492"/>
                  </a:lnTo>
                  <a:lnTo>
                    <a:pt x="654" y="488"/>
                  </a:lnTo>
                  <a:lnTo>
                    <a:pt x="645" y="478"/>
                  </a:lnTo>
                  <a:lnTo>
                    <a:pt x="651" y="467"/>
                  </a:lnTo>
                  <a:lnTo>
                    <a:pt x="634" y="469"/>
                  </a:lnTo>
                  <a:lnTo>
                    <a:pt x="632" y="463"/>
                  </a:lnTo>
                  <a:lnTo>
                    <a:pt x="671" y="461"/>
                  </a:lnTo>
                  <a:lnTo>
                    <a:pt x="675" y="450"/>
                  </a:lnTo>
                  <a:lnTo>
                    <a:pt x="677" y="463"/>
                  </a:lnTo>
                  <a:lnTo>
                    <a:pt x="694" y="458"/>
                  </a:lnTo>
                  <a:lnTo>
                    <a:pt x="694" y="460"/>
                  </a:lnTo>
                  <a:lnTo>
                    <a:pt x="707" y="460"/>
                  </a:lnTo>
                  <a:lnTo>
                    <a:pt x="726" y="476"/>
                  </a:lnTo>
                  <a:lnTo>
                    <a:pt x="750" y="467"/>
                  </a:lnTo>
                  <a:lnTo>
                    <a:pt x="773" y="488"/>
                  </a:lnTo>
                  <a:lnTo>
                    <a:pt x="773" y="516"/>
                  </a:lnTo>
                  <a:lnTo>
                    <a:pt x="779" y="514"/>
                  </a:lnTo>
                  <a:lnTo>
                    <a:pt x="775" y="525"/>
                  </a:lnTo>
                  <a:lnTo>
                    <a:pt x="782" y="535"/>
                  </a:lnTo>
                  <a:lnTo>
                    <a:pt x="786" y="535"/>
                  </a:lnTo>
                  <a:lnTo>
                    <a:pt x="792" y="554"/>
                  </a:lnTo>
                  <a:lnTo>
                    <a:pt x="799" y="557"/>
                  </a:lnTo>
                  <a:lnTo>
                    <a:pt x="803" y="571"/>
                  </a:lnTo>
                  <a:lnTo>
                    <a:pt x="818" y="567"/>
                  </a:lnTo>
                  <a:lnTo>
                    <a:pt x="822" y="552"/>
                  </a:lnTo>
                  <a:lnTo>
                    <a:pt x="822" y="535"/>
                  </a:lnTo>
                  <a:lnTo>
                    <a:pt x="796" y="458"/>
                  </a:lnTo>
                  <a:lnTo>
                    <a:pt x="807" y="426"/>
                  </a:lnTo>
                  <a:lnTo>
                    <a:pt x="814" y="422"/>
                  </a:lnTo>
                  <a:lnTo>
                    <a:pt x="812" y="416"/>
                  </a:lnTo>
                  <a:lnTo>
                    <a:pt x="824" y="416"/>
                  </a:lnTo>
                  <a:lnTo>
                    <a:pt x="839" y="403"/>
                  </a:lnTo>
                  <a:lnTo>
                    <a:pt x="846" y="392"/>
                  </a:lnTo>
                  <a:lnTo>
                    <a:pt x="867" y="382"/>
                  </a:lnTo>
                  <a:lnTo>
                    <a:pt x="873" y="373"/>
                  </a:lnTo>
                  <a:lnTo>
                    <a:pt x="891" y="365"/>
                  </a:lnTo>
                  <a:lnTo>
                    <a:pt x="891" y="362"/>
                  </a:lnTo>
                  <a:lnTo>
                    <a:pt x="888" y="362"/>
                  </a:lnTo>
                  <a:lnTo>
                    <a:pt x="891" y="356"/>
                  </a:lnTo>
                  <a:lnTo>
                    <a:pt x="886" y="352"/>
                  </a:lnTo>
                  <a:lnTo>
                    <a:pt x="891" y="350"/>
                  </a:lnTo>
                  <a:lnTo>
                    <a:pt x="897" y="354"/>
                  </a:lnTo>
                  <a:lnTo>
                    <a:pt x="905" y="347"/>
                  </a:lnTo>
                  <a:lnTo>
                    <a:pt x="903" y="341"/>
                  </a:lnTo>
                  <a:lnTo>
                    <a:pt x="901" y="347"/>
                  </a:lnTo>
                  <a:lnTo>
                    <a:pt x="897" y="341"/>
                  </a:lnTo>
                  <a:lnTo>
                    <a:pt x="888" y="341"/>
                  </a:lnTo>
                  <a:lnTo>
                    <a:pt x="888" y="332"/>
                  </a:lnTo>
                  <a:lnTo>
                    <a:pt x="891" y="337"/>
                  </a:lnTo>
                  <a:lnTo>
                    <a:pt x="897" y="335"/>
                  </a:lnTo>
                  <a:lnTo>
                    <a:pt x="905" y="337"/>
                  </a:lnTo>
                  <a:lnTo>
                    <a:pt x="901" y="318"/>
                  </a:lnTo>
                  <a:lnTo>
                    <a:pt x="891" y="317"/>
                  </a:lnTo>
                  <a:lnTo>
                    <a:pt x="895" y="315"/>
                  </a:lnTo>
                  <a:lnTo>
                    <a:pt x="891" y="301"/>
                  </a:lnTo>
                  <a:lnTo>
                    <a:pt x="895" y="298"/>
                  </a:lnTo>
                  <a:lnTo>
                    <a:pt x="876" y="283"/>
                  </a:lnTo>
                  <a:lnTo>
                    <a:pt x="876" y="279"/>
                  </a:lnTo>
                  <a:lnTo>
                    <a:pt x="893" y="290"/>
                  </a:lnTo>
                  <a:lnTo>
                    <a:pt x="890" y="281"/>
                  </a:lnTo>
                  <a:lnTo>
                    <a:pt x="890" y="264"/>
                  </a:lnTo>
                  <a:lnTo>
                    <a:pt x="901" y="256"/>
                  </a:lnTo>
                  <a:lnTo>
                    <a:pt x="895" y="271"/>
                  </a:lnTo>
                  <a:lnTo>
                    <a:pt x="897" y="271"/>
                  </a:lnTo>
                  <a:lnTo>
                    <a:pt x="895" y="283"/>
                  </a:lnTo>
                  <a:lnTo>
                    <a:pt x="906" y="294"/>
                  </a:lnTo>
                  <a:lnTo>
                    <a:pt x="901" y="305"/>
                  </a:lnTo>
                  <a:lnTo>
                    <a:pt x="903" y="313"/>
                  </a:lnTo>
                  <a:lnTo>
                    <a:pt x="918" y="279"/>
                  </a:lnTo>
                  <a:lnTo>
                    <a:pt x="908" y="254"/>
                  </a:lnTo>
                  <a:lnTo>
                    <a:pt x="920" y="264"/>
                  </a:lnTo>
                  <a:lnTo>
                    <a:pt x="922" y="269"/>
                  </a:lnTo>
                  <a:lnTo>
                    <a:pt x="933" y="253"/>
                  </a:lnTo>
                  <a:lnTo>
                    <a:pt x="938" y="241"/>
                  </a:lnTo>
                  <a:lnTo>
                    <a:pt x="933" y="234"/>
                  </a:lnTo>
                  <a:lnTo>
                    <a:pt x="935" y="228"/>
                  </a:lnTo>
                  <a:lnTo>
                    <a:pt x="955" y="215"/>
                  </a:lnTo>
                  <a:lnTo>
                    <a:pt x="982" y="211"/>
                  </a:lnTo>
                  <a:lnTo>
                    <a:pt x="987" y="204"/>
                  </a:lnTo>
                  <a:lnTo>
                    <a:pt x="991" y="207"/>
                  </a:lnTo>
                  <a:lnTo>
                    <a:pt x="1012" y="204"/>
                  </a:lnTo>
                  <a:lnTo>
                    <a:pt x="1012" y="196"/>
                  </a:lnTo>
                  <a:lnTo>
                    <a:pt x="1010" y="204"/>
                  </a:lnTo>
                  <a:lnTo>
                    <a:pt x="1004" y="204"/>
                  </a:lnTo>
                  <a:lnTo>
                    <a:pt x="993" y="189"/>
                  </a:lnTo>
                  <a:lnTo>
                    <a:pt x="1006" y="155"/>
                  </a:lnTo>
                  <a:lnTo>
                    <a:pt x="1027" y="145"/>
                  </a:lnTo>
                  <a:lnTo>
                    <a:pt x="1033" y="132"/>
                  </a:lnTo>
                  <a:lnTo>
                    <a:pt x="1042" y="140"/>
                  </a:lnTo>
                  <a:lnTo>
                    <a:pt x="1065" y="128"/>
                  </a:lnTo>
                  <a:lnTo>
                    <a:pt x="1066" y="126"/>
                  </a:lnTo>
                  <a:lnTo>
                    <a:pt x="1065" y="123"/>
                  </a:lnTo>
                  <a:lnTo>
                    <a:pt x="1065" y="115"/>
                  </a:lnTo>
                  <a:lnTo>
                    <a:pt x="1057" y="113"/>
                  </a:lnTo>
                  <a:lnTo>
                    <a:pt x="1055" y="104"/>
                  </a:lnTo>
                  <a:lnTo>
                    <a:pt x="1051" y="102"/>
                  </a:lnTo>
                  <a:lnTo>
                    <a:pt x="1051" y="66"/>
                  </a:lnTo>
                  <a:lnTo>
                    <a:pt x="1042" y="57"/>
                  </a:lnTo>
                  <a:lnTo>
                    <a:pt x="1031" y="62"/>
                  </a:lnTo>
                  <a:lnTo>
                    <a:pt x="1021" y="55"/>
                  </a:lnTo>
                  <a:lnTo>
                    <a:pt x="1010" y="72"/>
                  </a:lnTo>
                  <a:lnTo>
                    <a:pt x="999" y="111"/>
                  </a:lnTo>
                  <a:lnTo>
                    <a:pt x="984" y="113"/>
                  </a:lnTo>
                  <a:lnTo>
                    <a:pt x="980" y="121"/>
                  </a:lnTo>
                  <a:lnTo>
                    <a:pt x="918" y="121"/>
                  </a:lnTo>
                  <a:lnTo>
                    <a:pt x="905" y="132"/>
                  </a:lnTo>
                  <a:lnTo>
                    <a:pt x="893" y="143"/>
                  </a:lnTo>
                  <a:lnTo>
                    <a:pt x="897" y="145"/>
                  </a:lnTo>
                  <a:lnTo>
                    <a:pt x="895" y="149"/>
                  </a:lnTo>
                  <a:lnTo>
                    <a:pt x="897" y="158"/>
                  </a:lnTo>
                  <a:lnTo>
                    <a:pt x="882" y="164"/>
                  </a:lnTo>
                  <a:lnTo>
                    <a:pt x="859" y="160"/>
                  </a:lnTo>
                  <a:lnTo>
                    <a:pt x="843" y="166"/>
                  </a:lnTo>
                  <a:lnTo>
                    <a:pt x="846" y="175"/>
                  </a:lnTo>
                  <a:lnTo>
                    <a:pt x="826" y="190"/>
                  </a:lnTo>
                  <a:lnTo>
                    <a:pt x="792" y="207"/>
                  </a:lnTo>
                  <a:lnTo>
                    <a:pt x="769" y="207"/>
                  </a:lnTo>
                  <a:lnTo>
                    <a:pt x="762" y="204"/>
                  </a:lnTo>
                  <a:lnTo>
                    <a:pt x="767" y="196"/>
                  </a:lnTo>
                  <a:lnTo>
                    <a:pt x="771" y="187"/>
                  </a:lnTo>
                  <a:lnTo>
                    <a:pt x="773" y="181"/>
                  </a:lnTo>
                  <a:lnTo>
                    <a:pt x="777" y="181"/>
                  </a:lnTo>
                  <a:lnTo>
                    <a:pt x="779" y="170"/>
                  </a:lnTo>
                  <a:lnTo>
                    <a:pt x="771" y="145"/>
                  </a:lnTo>
                  <a:lnTo>
                    <a:pt x="764" y="147"/>
                  </a:lnTo>
                  <a:lnTo>
                    <a:pt x="756" y="155"/>
                  </a:lnTo>
                  <a:lnTo>
                    <a:pt x="752" y="153"/>
                  </a:lnTo>
                  <a:lnTo>
                    <a:pt x="764" y="136"/>
                  </a:lnTo>
                  <a:lnTo>
                    <a:pt x="760" y="113"/>
                  </a:lnTo>
                  <a:lnTo>
                    <a:pt x="743" y="102"/>
                  </a:lnTo>
                  <a:lnTo>
                    <a:pt x="732" y="102"/>
                  </a:lnTo>
                  <a:lnTo>
                    <a:pt x="732" y="111"/>
                  </a:lnTo>
                  <a:lnTo>
                    <a:pt x="724" y="113"/>
                  </a:lnTo>
                  <a:lnTo>
                    <a:pt x="724" y="123"/>
                  </a:lnTo>
                  <a:lnTo>
                    <a:pt x="720" y="125"/>
                  </a:lnTo>
                  <a:lnTo>
                    <a:pt x="718" y="117"/>
                  </a:lnTo>
                  <a:lnTo>
                    <a:pt x="709" y="128"/>
                  </a:lnTo>
                  <a:lnTo>
                    <a:pt x="703" y="155"/>
                  </a:lnTo>
                  <a:lnTo>
                    <a:pt x="709" y="168"/>
                  </a:lnTo>
                  <a:lnTo>
                    <a:pt x="709" y="181"/>
                  </a:lnTo>
                  <a:lnTo>
                    <a:pt x="700" y="198"/>
                  </a:lnTo>
                  <a:lnTo>
                    <a:pt x="692" y="205"/>
                  </a:lnTo>
                  <a:lnTo>
                    <a:pt x="685" y="200"/>
                  </a:lnTo>
                  <a:lnTo>
                    <a:pt x="679" y="189"/>
                  </a:lnTo>
                  <a:lnTo>
                    <a:pt x="679" y="166"/>
                  </a:lnTo>
                  <a:lnTo>
                    <a:pt x="686" y="132"/>
                  </a:lnTo>
                  <a:lnTo>
                    <a:pt x="694" y="117"/>
                  </a:lnTo>
                  <a:lnTo>
                    <a:pt x="692" y="113"/>
                  </a:lnTo>
                  <a:lnTo>
                    <a:pt x="688" y="125"/>
                  </a:lnTo>
                  <a:lnTo>
                    <a:pt x="677" y="132"/>
                  </a:lnTo>
                  <a:lnTo>
                    <a:pt x="679" y="125"/>
                  </a:lnTo>
                  <a:lnTo>
                    <a:pt x="692" y="104"/>
                  </a:lnTo>
                  <a:lnTo>
                    <a:pt x="701" y="98"/>
                  </a:lnTo>
                  <a:lnTo>
                    <a:pt x="701" y="104"/>
                  </a:lnTo>
                  <a:lnTo>
                    <a:pt x="726" y="93"/>
                  </a:lnTo>
                  <a:lnTo>
                    <a:pt x="735" y="98"/>
                  </a:lnTo>
                  <a:lnTo>
                    <a:pt x="739" y="93"/>
                  </a:lnTo>
                  <a:lnTo>
                    <a:pt x="750" y="94"/>
                  </a:lnTo>
                  <a:lnTo>
                    <a:pt x="745" y="81"/>
                  </a:lnTo>
                  <a:lnTo>
                    <a:pt x="741" y="81"/>
                  </a:lnTo>
                  <a:lnTo>
                    <a:pt x="741" y="81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0" name=""/>
            <p:cNvSpPr/>
            <p:nvPr/>
          </p:nvSpPr>
          <p:spPr>
            <a:xfrm>
              <a:off x="460440" y="1177200"/>
              <a:ext cx="29880" cy="79920"/>
            </a:xfrm>
            <a:custGeom>
              <a:avLst/>
              <a:gdLst/>
              <a:ahLst/>
              <a:rect l="l" t="t" r="r" b="b"/>
              <a:pathLst>
                <a:path w="19" h="50">
                  <a:moveTo>
                    <a:pt x="0" y="9"/>
                  </a:moveTo>
                  <a:lnTo>
                    <a:pt x="4" y="34"/>
                  </a:lnTo>
                  <a:lnTo>
                    <a:pt x="10" y="34"/>
                  </a:lnTo>
                  <a:lnTo>
                    <a:pt x="10" y="39"/>
                  </a:lnTo>
                  <a:lnTo>
                    <a:pt x="4" y="43"/>
                  </a:lnTo>
                  <a:lnTo>
                    <a:pt x="4" y="50"/>
                  </a:lnTo>
                  <a:lnTo>
                    <a:pt x="19" y="43"/>
                  </a:lnTo>
                  <a:lnTo>
                    <a:pt x="19" y="11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3120" bIns="33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1" name=""/>
            <p:cNvSpPr/>
            <p:nvPr/>
          </p:nvSpPr>
          <p:spPr>
            <a:xfrm>
              <a:off x="460440" y="1177200"/>
              <a:ext cx="29880" cy="79920"/>
            </a:xfrm>
            <a:custGeom>
              <a:avLst/>
              <a:gdLst/>
              <a:ahLst/>
              <a:rect l="l" t="t" r="r" b="b"/>
              <a:pathLst>
                <a:path w="19" h="50">
                  <a:moveTo>
                    <a:pt x="0" y="9"/>
                  </a:moveTo>
                  <a:lnTo>
                    <a:pt x="4" y="34"/>
                  </a:lnTo>
                  <a:lnTo>
                    <a:pt x="10" y="34"/>
                  </a:lnTo>
                  <a:lnTo>
                    <a:pt x="10" y="39"/>
                  </a:lnTo>
                  <a:lnTo>
                    <a:pt x="4" y="43"/>
                  </a:lnTo>
                  <a:lnTo>
                    <a:pt x="4" y="50"/>
                  </a:lnTo>
                  <a:lnTo>
                    <a:pt x="19" y="43"/>
                  </a:lnTo>
                  <a:lnTo>
                    <a:pt x="19" y="11"/>
                  </a:lnTo>
                  <a:lnTo>
                    <a:pt x="0" y="0"/>
                  </a:lnTo>
                  <a:lnTo>
                    <a:pt x="0" y="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3120" bIns="33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2" name=""/>
            <p:cNvSpPr/>
            <p:nvPr/>
          </p:nvSpPr>
          <p:spPr>
            <a:xfrm>
              <a:off x="2160360" y="1866240"/>
              <a:ext cx="51120" cy="23760"/>
            </a:xfrm>
            <a:custGeom>
              <a:avLst/>
              <a:gdLst/>
              <a:ahLst/>
              <a:rect l="l" t="t" r="r" b="b"/>
              <a:pathLst>
                <a:path w="32" h="15">
                  <a:moveTo>
                    <a:pt x="32" y="0"/>
                  </a:moveTo>
                  <a:lnTo>
                    <a:pt x="27" y="5"/>
                  </a:lnTo>
                  <a:lnTo>
                    <a:pt x="0" y="15"/>
                  </a:lnTo>
                  <a:lnTo>
                    <a:pt x="6" y="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3" name=""/>
            <p:cNvSpPr/>
            <p:nvPr/>
          </p:nvSpPr>
          <p:spPr>
            <a:xfrm>
              <a:off x="2160360" y="1866240"/>
              <a:ext cx="51120" cy="23760"/>
            </a:xfrm>
            <a:custGeom>
              <a:avLst/>
              <a:gdLst/>
              <a:ahLst/>
              <a:rect l="l" t="t" r="r" b="b"/>
              <a:pathLst>
                <a:path w="32" h="15">
                  <a:moveTo>
                    <a:pt x="32" y="0"/>
                  </a:moveTo>
                  <a:lnTo>
                    <a:pt x="27" y="5"/>
                  </a:lnTo>
                  <a:lnTo>
                    <a:pt x="0" y="15"/>
                  </a:lnTo>
                  <a:lnTo>
                    <a:pt x="6" y="7"/>
                  </a:lnTo>
                  <a:lnTo>
                    <a:pt x="32" y="0"/>
                  </a:lnTo>
                  <a:lnTo>
                    <a:pt x="32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4" name=""/>
            <p:cNvSpPr/>
            <p:nvPr/>
          </p:nvSpPr>
          <p:spPr>
            <a:xfrm>
              <a:off x="1702800" y="2647800"/>
              <a:ext cx="35280" cy="75240"/>
            </a:xfrm>
            <a:custGeom>
              <a:avLst/>
              <a:gdLst/>
              <a:ahLst/>
              <a:rect l="l" t="t" r="r" b="b"/>
              <a:pathLst>
                <a:path w="22" h="47">
                  <a:moveTo>
                    <a:pt x="7" y="47"/>
                  </a:moveTo>
                  <a:lnTo>
                    <a:pt x="18" y="2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7" y="10"/>
                  </a:lnTo>
                  <a:lnTo>
                    <a:pt x="1" y="11"/>
                  </a:lnTo>
                  <a:lnTo>
                    <a:pt x="0" y="47"/>
                  </a:lnTo>
                  <a:lnTo>
                    <a:pt x="7" y="47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8440" bIns="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5" name=""/>
            <p:cNvSpPr/>
            <p:nvPr/>
          </p:nvSpPr>
          <p:spPr>
            <a:xfrm>
              <a:off x="1702800" y="2647800"/>
              <a:ext cx="35280" cy="75240"/>
            </a:xfrm>
            <a:custGeom>
              <a:avLst/>
              <a:gdLst/>
              <a:ahLst/>
              <a:rect l="l" t="t" r="r" b="b"/>
              <a:pathLst>
                <a:path w="22" h="47">
                  <a:moveTo>
                    <a:pt x="7" y="47"/>
                  </a:moveTo>
                  <a:lnTo>
                    <a:pt x="18" y="2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7" y="10"/>
                  </a:lnTo>
                  <a:lnTo>
                    <a:pt x="1" y="11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7" y="47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8440" bIns="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6" name=""/>
            <p:cNvSpPr/>
            <p:nvPr/>
          </p:nvSpPr>
          <p:spPr>
            <a:xfrm>
              <a:off x="1676880" y="88920"/>
              <a:ext cx="855720" cy="767160"/>
            </a:xfrm>
            <a:custGeom>
              <a:avLst/>
              <a:gdLst/>
              <a:ahLst/>
              <a:rect l="l" t="t" r="r" b="b"/>
              <a:pathLst>
                <a:path w="533" h="478">
                  <a:moveTo>
                    <a:pt x="416" y="433"/>
                  </a:moveTo>
                  <a:lnTo>
                    <a:pt x="397" y="410"/>
                  </a:lnTo>
                  <a:lnTo>
                    <a:pt x="394" y="403"/>
                  </a:lnTo>
                  <a:lnTo>
                    <a:pt x="397" y="401"/>
                  </a:lnTo>
                  <a:lnTo>
                    <a:pt x="409" y="414"/>
                  </a:lnTo>
                  <a:lnTo>
                    <a:pt x="416" y="410"/>
                  </a:lnTo>
                  <a:lnTo>
                    <a:pt x="433" y="431"/>
                  </a:lnTo>
                  <a:lnTo>
                    <a:pt x="456" y="435"/>
                  </a:lnTo>
                  <a:lnTo>
                    <a:pt x="469" y="452"/>
                  </a:lnTo>
                  <a:lnTo>
                    <a:pt x="471" y="450"/>
                  </a:lnTo>
                  <a:lnTo>
                    <a:pt x="465" y="439"/>
                  </a:lnTo>
                  <a:lnTo>
                    <a:pt x="475" y="441"/>
                  </a:lnTo>
                  <a:lnTo>
                    <a:pt x="473" y="431"/>
                  </a:lnTo>
                  <a:lnTo>
                    <a:pt x="465" y="422"/>
                  </a:lnTo>
                  <a:lnTo>
                    <a:pt x="465" y="414"/>
                  </a:lnTo>
                  <a:lnTo>
                    <a:pt x="475" y="422"/>
                  </a:lnTo>
                  <a:lnTo>
                    <a:pt x="476" y="403"/>
                  </a:lnTo>
                  <a:lnTo>
                    <a:pt x="473" y="392"/>
                  </a:lnTo>
                  <a:lnTo>
                    <a:pt x="461" y="386"/>
                  </a:lnTo>
                  <a:lnTo>
                    <a:pt x="465" y="367"/>
                  </a:lnTo>
                  <a:lnTo>
                    <a:pt x="459" y="362"/>
                  </a:lnTo>
                  <a:lnTo>
                    <a:pt x="454" y="365"/>
                  </a:lnTo>
                  <a:lnTo>
                    <a:pt x="452" y="356"/>
                  </a:lnTo>
                  <a:lnTo>
                    <a:pt x="441" y="358"/>
                  </a:lnTo>
                  <a:lnTo>
                    <a:pt x="444" y="352"/>
                  </a:lnTo>
                  <a:lnTo>
                    <a:pt x="435" y="352"/>
                  </a:lnTo>
                  <a:lnTo>
                    <a:pt x="433" y="358"/>
                  </a:lnTo>
                  <a:lnTo>
                    <a:pt x="428" y="341"/>
                  </a:lnTo>
                  <a:lnTo>
                    <a:pt x="424" y="339"/>
                  </a:lnTo>
                  <a:lnTo>
                    <a:pt x="424" y="322"/>
                  </a:lnTo>
                  <a:lnTo>
                    <a:pt x="411" y="322"/>
                  </a:lnTo>
                  <a:lnTo>
                    <a:pt x="412" y="309"/>
                  </a:lnTo>
                  <a:lnTo>
                    <a:pt x="426" y="307"/>
                  </a:lnTo>
                  <a:lnTo>
                    <a:pt x="407" y="286"/>
                  </a:lnTo>
                  <a:lnTo>
                    <a:pt x="414" y="282"/>
                  </a:lnTo>
                  <a:lnTo>
                    <a:pt x="424" y="290"/>
                  </a:lnTo>
                  <a:lnTo>
                    <a:pt x="420" y="281"/>
                  </a:lnTo>
                  <a:lnTo>
                    <a:pt x="431" y="281"/>
                  </a:lnTo>
                  <a:lnTo>
                    <a:pt x="429" y="290"/>
                  </a:lnTo>
                  <a:lnTo>
                    <a:pt x="448" y="299"/>
                  </a:lnTo>
                  <a:lnTo>
                    <a:pt x="450" y="307"/>
                  </a:lnTo>
                  <a:lnTo>
                    <a:pt x="459" y="305"/>
                  </a:lnTo>
                  <a:lnTo>
                    <a:pt x="459" y="318"/>
                  </a:lnTo>
                  <a:lnTo>
                    <a:pt x="467" y="331"/>
                  </a:lnTo>
                  <a:lnTo>
                    <a:pt x="471" y="328"/>
                  </a:lnTo>
                  <a:lnTo>
                    <a:pt x="471" y="337"/>
                  </a:lnTo>
                  <a:lnTo>
                    <a:pt x="475" y="341"/>
                  </a:lnTo>
                  <a:lnTo>
                    <a:pt x="480" y="339"/>
                  </a:lnTo>
                  <a:lnTo>
                    <a:pt x="491" y="354"/>
                  </a:lnTo>
                  <a:lnTo>
                    <a:pt x="499" y="335"/>
                  </a:lnTo>
                  <a:lnTo>
                    <a:pt x="495" y="316"/>
                  </a:lnTo>
                  <a:lnTo>
                    <a:pt x="508" y="324"/>
                  </a:lnTo>
                  <a:lnTo>
                    <a:pt x="514" y="307"/>
                  </a:lnTo>
                  <a:lnTo>
                    <a:pt x="520" y="303"/>
                  </a:lnTo>
                  <a:lnTo>
                    <a:pt x="510" y="301"/>
                  </a:lnTo>
                  <a:lnTo>
                    <a:pt x="516" y="292"/>
                  </a:lnTo>
                  <a:lnTo>
                    <a:pt x="510" y="290"/>
                  </a:lnTo>
                  <a:lnTo>
                    <a:pt x="527" y="294"/>
                  </a:lnTo>
                  <a:lnTo>
                    <a:pt x="529" y="290"/>
                  </a:lnTo>
                  <a:lnTo>
                    <a:pt x="525" y="286"/>
                  </a:lnTo>
                  <a:lnTo>
                    <a:pt x="533" y="277"/>
                  </a:lnTo>
                  <a:lnTo>
                    <a:pt x="518" y="260"/>
                  </a:lnTo>
                  <a:lnTo>
                    <a:pt x="497" y="264"/>
                  </a:lnTo>
                  <a:lnTo>
                    <a:pt x="503" y="245"/>
                  </a:lnTo>
                  <a:lnTo>
                    <a:pt x="480" y="249"/>
                  </a:lnTo>
                  <a:lnTo>
                    <a:pt x="486" y="241"/>
                  </a:lnTo>
                  <a:lnTo>
                    <a:pt x="475" y="222"/>
                  </a:lnTo>
                  <a:lnTo>
                    <a:pt x="463" y="218"/>
                  </a:lnTo>
                  <a:lnTo>
                    <a:pt x="465" y="209"/>
                  </a:lnTo>
                  <a:lnTo>
                    <a:pt x="448" y="217"/>
                  </a:lnTo>
                  <a:lnTo>
                    <a:pt x="443" y="211"/>
                  </a:lnTo>
                  <a:lnTo>
                    <a:pt x="446" y="205"/>
                  </a:lnTo>
                  <a:lnTo>
                    <a:pt x="443" y="200"/>
                  </a:lnTo>
                  <a:lnTo>
                    <a:pt x="431" y="200"/>
                  </a:lnTo>
                  <a:lnTo>
                    <a:pt x="433" y="192"/>
                  </a:lnTo>
                  <a:lnTo>
                    <a:pt x="403" y="181"/>
                  </a:lnTo>
                  <a:lnTo>
                    <a:pt x="414" y="177"/>
                  </a:lnTo>
                  <a:lnTo>
                    <a:pt x="407" y="166"/>
                  </a:lnTo>
                  <a:lnTo>
                    <a:pt x="414" y="160"/>
                  </a:lnTo>
                  <a:lnTo>
                    <a:pt x="399" y="151"/>
                  </a:lnTo>
                  <a:lnTo>
                    <a:pt x="437" y="147"/>
                  </a:lnTo>
                  <a:lnTo>
                    <a:pt x="394" y="132"/>
                  </a:lnTo>
                  <a:lnTo>
                    <a:pt x="424" y="123"/>
                  </a:lnTo>
                  <a:lnTo>
                    <a:pt x="428" y="117"/>
                  </a:lnTo>
                  <a:lnTo>
                    <a:pt x="424" y="111"/>
                  </a:lnTo>
                  <a:lnTo>
                    <a:pt x="407" y="92"/>
                  </a:lnTo>
                  <a:lnTo>
                    <a:pt x="405" y="102"/>
                  </a:lnTo>
                  <a:lnTo>
                    <a:pt x="390" y="109"/>
                  </a:lnTo>
                  <a:lnTo>
                    <a:pt x="397" y="98"/>
                  </a:lnTo>
                  <a:lnTo>
                    <a:pt x="379" y="100"/>
                  </a:lnTo>
                  <a:lnTo>
                    <a:pt x="399" y="87"/>
                  </a:lnTo>
                  <a:lnTo>
                    <a:pt x="401" y="75"/>
                  </a:lnTo>
                  <a:lnTo>
                    <a:pt x="380" y="66"/>
                  </a:lnTo>
                  <a:lnTo>
                    <a:pt x="365" y="81"/>
                  </a:lnTo>
                  <a:lnTo>
                    <a:pt x="375" y="62"/>
                  </a:lnTo>
                  <a:lnTo>
                    <a:pt x="356" y="72"/>
                  </a:lnTo>
                  <a:lnTo>
                    <a:pt x="362" y="57"/>
                  </a:lnTo>
                  <a:lnTo>
                    <a:pt x="362" y="49"/>
                  </a:lnTo>
                  <a:lnTo>
                    <a:pt x="333" y="49"/>
                  </a:lnTo>
                  <a:lnTo>
                    <a:pt x="350" y="43"/>
                  </a:lnTo>
                  <a:lnTo>
                    <a:pt x="352" y="40"/>
                  </a:lnTo>
                  <a:lnTo>
                    <a:pt x="347" y="25"/>
                  </a:lnTo>
                  <a:lnTo>
                    <a:pt x="324" y="11"/>
                  </a:lnTo>
                  <a:lnTo>
                    <a:pt x="318" y="21"/>
                  </a:lnTo>
                  <a:lnTo>
                    <a:pt x="311" y="21"/>
                  </a:lnTo>
                  <a:lnTo>
                    <a:pt x="311" y="34"/>
                  </a:lnTo>
                  <a:lnTo>
                    <a:pt x="305" y="27"/>
                  </a:lnTo>
                  <a:lnTo>
                    <a:pt x="305" y="21"/>
                  </a:lnTo>
                  <a:lnTo>
                    <a:pt x="298" y="27"/>
                  </a:lnTo>
                  <a:lnTo>
                    <a:pt x="307" y="6"/>
                  </a:lnTo>
                  <a:lnTo>
                    <a:pt x="279" y="13"/>
                  </a:lnTo>
                  <a:lnTo>
                    <a:pt x="292" y="2"/>
                  </a:lnTo>
                  <a:lnTo>
                    <a:pt x="292" y="0"/>
                  </a:lnTo>
                  <a:lnTo>
                    <a:pt x="79" y="0"/>
                  </a:lnTo>
                  <a:lnTo>
                    <a:pt x="87" y="11"/>
                  </a:lnTo>
                  <a:lnTo>
                    <a:pt x="98" y="15"/>
                  </a:lnTo>
                  <a:lnTo>
                    <a:pt x="96" y="49"/>
                  </a:lnTo>
                  <a:lnTo>
                    <a:pt x="95" y="55"/>
                  </a:lnTo>
                  <a:lnTo>
                    <a:pt x="93" y="43"/>
                  </a:lnTo>
                  <a:lnTo>
                    <a:pt x="63" y="51"/>
                  </a:lnTo>
                  <a:lnTo>
                    <a:pt x="95" y="36"/>
                  </a:lnTo>
                  <a:lnTo>
                    <a:pt x="70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0" y="27"/>
                  </a:lnTo>
                  <a:lnTo>
                    <a:pt x="53" y="53"/>
                  </a:lnTo>
                  <a:lnTo>
                    <a:pt x="12" y="49"/>
                  </a:lnTo>
                  <a:lnTo>
                    <a:pt x="14" y="53"/>
                  </a:lnTo>
                  <a:lnTo>
                    <a:pt x="12" y="59"/>
                  </a:lnTo>
                  <a:lnTo>
                    <a:pt x="34" y="91"/>
                  </a:lnTo>
                  <a:lnTo>
                    <a:pt x="55" y="92"/>
                  </a:lnTo>
                  <a:lnTo>
                    <a:pt x="64" y="83"/>
                  </a:lnTo>
                  <a:lnTo>
                    <a:pt x="66" y="92"/>
                  </a:lnTo>
                  <a:lnTo>
                    <a:pt x="76" y="106"/>
                  </a:lnTo>
                  <a:lnTo>
                    <a:pt x="128" y="107"/>
                  </a:lnTo>
                  <a:lnTo>
                    <a:pt x="151" y="119"/>
                  </a:lnTo>
                  <a:lnTo>
                    <a:pt x="157" y="109"/>
                  </a:lnTo>
                  <a:lnTo>
                    <a:pt x="166" y="121"/>
                  </a:lnTo>
                  <a:lnTo>
                    <a:pt x="170" y="121"/>
                  </a:lnTo>
                  <a:lnTo>
                    <a:pt x="168" y="117"/>
                  </a:lnTo>
                  <a:lnTo>
                    <a:pt x="157" y="100"/>
                  </a:lnTo>
                  <a:lnTo>
                    <a:pt x="189" y="109"/>
                  </a:lnTo>
                  <a:lnTo>
                    <a:pt x="192" y="117"/>
                  </a:lnTo>
                  <a:lnTo>
                    <a:pt x="207" y="113"/>
                  </a:lnTo>
                  <a:lnTo>
                    <a:pt x="211" y="109"/>
                  </a:lnTo>
                  <a:lnTo>
                    <a:pt x="204" y="91"/>
                  </a:lnTo>
                  <a:lnTo>
                    <a:pt x="196" y="87"/>
                  </a:lnTo>
                  <a:lnTo>
                    <a:pt x="209" y="87"/>
                  </a:lnTo>
                  <a:lnTo>
                    <a:pt x="221" y="98"/>
                  </a:lnTo>
                  <a:lnTo>
                    <a:pt x="230" y="96"/>
                  </a:lnTo>
                  <a:lnTo>
                    <a:pt x="232" y="117"/>
                  </a:lnTo>
                  <a:lnTo>
                    <a:pt x="245" y="117"/>
                  </a:lnTo>
                  <a:lnTo>
                    <a:pt x="245" y="124"/>
                  </a:lnTo>
                  <a:lnTo>
                    <a:pt x="241" y="128"/>
                  </a:lnTo>
                  <a:lnTo>
                    <a:pt x="266" y="147"/>
                  </a:lnTo>
                  <a:lnTo>
                    <a:pt x="268" y="154"/>
                  </a:lnTo>
                  <a:lnTo>
                    <a:pt x="260" y="160"/>
                  </a:lnTo>
                  <a:lnTo>
                    <a:pt x="249" y="158"/>
                  </a:lnTo>
                  <a:lnTo>
                    <a:pt x="251" y="177"/>
                  </a:lnTo>
                  <a:lnTo>
                    <a:pt x="269" y="164"/>
                  </a:lnTo>
                  <a:lnTo>
                    <a:pt x="283" y="162"/>
                  </a:lnTo>
                  <a:lnTo>
                    <a:pt x="283" y="170"/>
                  </a:lnTo>
                  <a:lnTo>
                    <a:pt x="294" y="185"/>
                  </a:lnTo>
                  <a:lnTo>
                    <a:pt x="294" y="175"/>
                  </a:lnTo>
                  <a:lnTo>
                    <a:pt x="301" y="177"/>
                  </a:lnTo>
                  <a:lnTo>
                    <a:pt x="301" y="194"/>
                  </a:lnTo>
                  <a:lnTo>
                    <a:pt x="317" y="203"/>
                  </a:lnTo>
                  <a:lnTo>
                    <a:pt x="330" y="245"/>
                  </a:lnTo>
                  <a:lnTo>
                    <a:pt x="318" y="260"/>
                  </a:lnTo>
                  <a:lnTo>
                    <a:pt x="317" y="271"/>
                  </a:lnTo>
                  <a:lnTo>
                    <a:pt x="290" y="298"/>
                  </a:lnTo>
                  <a:lnTo>
                    <a:pt x="307" y="322"/>
                  </a:lnTo>
                  <a:lnTo>
                    <a:pt x="307" y="330"/>
                  </a:lnTo>
                  <a:lnTo>
                    <a:pt x="296" y="326"/>
                  </a:lnTo>
                  <a:lnTo>
                    <a:pt x="273" y="337"/>
                  </a:lnTo>
                  <a:lnTo>
                    <a:pt x="236" y="330"/>
                  </a:lnTo>
                  <a:lnTo>
                    <a:pt x="239" y="333"/>
                  </a:lnTo>
                  <a:lnTo>
                    <a:pt x="236" y="333"/>
                  </a:lnTo>
                  <a:lnTo>
                    <a:pt x="236" y="341"/>
                  </a:lnTo>
                  <a:lnTo>
                    <a:pt x="226" y="348"/>
                  </a:lnTo>
                  <a:lnTo>
                    <a:pt x="222" y="363"/>
                  </a:lnTo>
                  <a:lnTo>
                    <a:pt x="230" y="375"/>
                  </a:lnTo>
                  <a:lnTo>
                    <a:pt x="249" y="382"/>
                  </a:lnTo>
                  <a:lnTo>
                    <a:pt x="264" y="375"/>
                  </a:lnTo>
                  <a:lnTo>
                    <a:pt x="264" y="369"/>
                  </a:lnTo>
                  <a:lnTo>
                    <a:pt x="268" y="365"/>
                  </a:lnTo>
                  <a:lnTo>
                    <a:pt x="286" y="375"/>
                  </a:lnTo>
                  <a:lnTo>
                    <a:pt x="288" y="371"/>
                  </a:lnTo>
                  <a:lnTo>
                    <a:pt x="281" y="358"/>
                  </a:lnTo>
                  <a:lnTo>
                    <a:pt x="286" y="354"/>
                  </a:lnTo>
                  <a:lnTo>
                    <a:pt x="288" y="363"/>
                  </a:lnTo>
                  <a:lnTo>
                    <a:pt x="307" y="365"/>
                  </a:lnTo>
                  <a:lnTo>
                    <a:pt x="318" y="394"/>
                  </a:lnTo>
                  <a:lnTo>
                    <a:pt x="348" y="409"/>
                  </a:lnTo>
                  <a:lnTo>
                    <a:pt x="337" y="416"/>
                  </a:lnTo>
                  <a:lnTo>
                    <a:pt x="333" y="410"/>
                  </a:lnTo>
                  <a:lnTo>
                    <a:pt x="348" y="433"/>
                  </a:lnTo>
                  <a:lnTo>
                    <a:pt x="367" y="442"/>
                  </a:lnTo>
                  <a:lnTo>
                    <a:pt x="375" y="437"/>
                  </a:lnTo>
                  <a:lnTo>
                    <a:pt x="377" y="444"/>
                  </a:lnTo>
                  <a:lnTo>
                    <a:pt x="384" y="441"/>
                  </a:lnTo>
                  <a:lnTo>
                    <a:pt x="390" y="457"/>
                  </a:lnTo>
                  <a:lnTo>
                    <a:pt x="396" y="454"/>
                  </a:lnTo>
                  <a:lnTo>
                    <a:pt x="399" y="463"/>
                  </a:lnTo>
                  <a:lnTo>
                    <a:pt x="422" y="473"/>
                  </a:lnTo>
                  <a:lnTo>
                    <a:pt x="431" y="469"/>
                  </a:lnTo>
                  <a:lnTo>
                    <a:pt x="441" y="478"/>
                  </a:lnTo>
                  <a:lnTo>
                    <a:pt x="446" y="478"/>
                  </a:lnTo>
                  <a:lnTo>
                    <a:pt x="444" y="459"/>
                  </a:lnTo>
                  <a:lnTo>
                    <a:pt x="416" y="43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7" name=""/>
            <p:cNvSpPr/>
            <p:nvPr/>
          </p:nvSpPr>
          <p:spPr>
            <a:xfrm>
              <a:off x="1676880" y="88920"/>
              <a:ext cx="855720" cy="767160"/>
            </a:xfrm>
            <a:custGeom>
              <a:avLst/>
              <a:gdLst/>
              <a:ahLst/>
              <a:rect l="l" t="t" r="r" b="b"/>
              <a:pathLst>
                <a:path w="533" h="478">
                  <a:moveTo>
                    <a:pt x="416" y="433"/>
                  </a:moveTo>
                  <a:lnTo>
                    <a:pt x="397" y="410"/>
                  </a:lnTo>
                  <a:lnTo>
                    <a:pt x="394" y="403"/>
                  </a:lnTo>
                  <a:lnTo>
                    <a:pt x="397" y="401"/>
                  </a:lnTo>
                  <a:lnTo>
                    <a:pt x="409" y="414"/>
                  </a:lnTo>
                  <a:lnTo>
                    <a:pt x="416" y="410"/>
                  </a:lnTo>
                  <a:lnTo>
                    <a:pt x="433" y="431"/>
                  </a:lnTo>
                  <a:lnTo>
                    <a:pt x="456" y="435"/>
                  </a:lnTo>
                  <a:lnTo>
                    <a:pt x="469" y="452"/>
                  </a:lnTo>
                  <a:lnTo>
                    <a:pt x="471" y="450"/>
                  </a:lnTo>
                  <a:lnTo>
                    <a:pt x="465" y="439"/>
                  </a:lnTo>
                  <a:lnTo>
                    <a:pt x="475" y="441"/>
                  </a:lnTo>
                  <a:lnTo>
                    <a:pt x="473" y="431"/>
                  </a:lnTo>
                  <a:lnTo>
                    <a:pt x="465" y="422"/>
                  </a:lnTo>
                  <a:lnTo>
                    <a:pt x="465" y="414"/>
                  </a:lnTo>
                  <a:lnTo>
                    <a:pt x="475" y="422"/>
                  </a:lnTo>
                  <a:lnTo>
                    <a:pt x="476" y="403"/>
                  </a:lnTo>
                  <a:lnTo>
                    <a:pt x="473" y="392"/>
                  </a:lnTo>
                  <a:lnTo>
                    <a:pt x="461" y="386"/>
                  </a:lnTo>
                  <a:lnTo>
                    <a:pt x="465" y="367"/>
                  </a:lnTo>
                  <a:lnTo>
                    <a:pt x="459" y="362"/>
                  </a:lnTo>
                  <a:lnTo>
                    <a:pt x="454" y="365"/>
                  </a:lnTo>
                  <a:lnTo>
                    <a:pt x="452" y="356"/>
                  </a:lnTo>
                  <a:lnTo>
                    <a:pt x="441" y="358"/>
                  </a:lnTo>
                  <a:lnTo>
                    <a:pt x="444" y="352"/>
                  </a:lnTo>
                  <a:lnTo>
                    <a:pt x="435" y="352"/>
                  </a:lnTo>
                  <a:lnTo>
                    <a:pt x="433" y="358"/>
                  </a:lnTo>
                  <a:lnTo>
                    <a:pt x="428" y="341"/>
                  </a:lnTo>
                  <a:lnTo>
                    <a:pt x="424" y="339"/>
                  </a:lnTo>
                  <a:lnTo>
                    <a:pt x="424" y="322"/>
                  </a:lnTo>
                  <a:lnTo>
                    <a:pt x="411" y="322"/>
                  </a:lnTo>
                  <a:lnTo>
                    <a:pt x="412" y="309"/>
                  </a:lnTo>
                  <a:lnTo>
                    <a:pt x="426" y="307"/>
                  </a:lnTo>
                  <a:lnTo>
                    <a:pt x="407" y="286"/>
                  </a:lnTo>
                  <a:lnTo>
                    <a:pt x="414" y="282"/>
                  </a:lnTo>
                  <a:lnTo>
                    <a:pt x="424" y="290"/>
                  </a:lnTo>
                  <a:lnTo>
                    <a:pt x="420" y="281"/>
                  </a:lnTo>
                  <a:lnTo>
                    <a:pt x="431" y="281"/>
                  </a:lnTo>
                  <a:lnTo>
                    <a:pt x="429" y="290"/>
                  </a:lnTo>
                  <a:lnTo>
                    <a:pt x="448" y="299"/>
                  </a:lnTo>
                  <a:lnTo>
                    <a:pt x="450" y="307"/>
                  </a:lnTo>
                  <a:lnTo>
                    <a:pt x="459" y="305"/>
                  </a:lnTo>
                  <a:lnTo>
                    <a:pt x="459" y="318"/>
                  </a:lnTo>
                  <a:lnTo>
                    <a:pt x="467" y="331"/>
                  </a:lnTo>
                  <a:lnTo>
                    <a:pt x="471" y="328"/>
                  </a:lnTo>
                  <a:lnTo>
                    <a:pt x="471" y="337"/>
                  </a:lnTo>
                  <a:lnTo>
                    <a:pt x="475" y="341"/>
                  </a:lnTo>
                  <a:lnTo>
                    <a:pt x="480" y="339"/>
                  </a:lnTo>
                  <a:lnTo>
                    <a:pt x="491" y="354"/>
                  </a:lnTo>
                  <a:lnTo>
                    <a:pt x="499" y="335"/>
                  </a:lnTo>
                  <a:lnTo>
                    <a:pt x="495" y="316"/>
                  </a:lnTo>
                  <a:lnTo>
                    <a:pt x="508" y="324"/>
                  </a:lnTo>
                  <a:lnTo>
                    <a:pt x="514" y="307"/>
                  </a:lnTo>
                  <a:lnTo>
                    <a:pt x="520" y="303"/>
                  </a:lnTo>
                  <a:lnTo>
                    <a:pt x="510" y="301"/>
                  </a:lnTo>
                  <a:lnTo>
                    <a:pt x="516" y="292"/>
                  </a:lnTo>
                  <a:lnTo>
                    <a:pt x="510" y="290"/>
                  </a:lnTo>
                  <a:lnTo>
                    <a:pt x="527" y="294"/>
                  </a:lnTo>
                  <a:lnTo>
                    <a:pt x="529" y="290"/>
                  </a:lnTo>
                  <a:lnTo>
                    <a:pt x="525" y="286"/>
                  </a:lnTo>
                  <a:lnTo>
                    <a:pt x="533" y="277"/>
                  </a:lnTo>
                  <a:lnTo>
                    <a:pt x="518" y="260"/>
                  </a:lnTo>
                  <a:lnTo>
                    <a:pt x="497" y="264"/>
                  </a:lnTo>
                  <a:lnTo>
                    <a:pt x="503" y="245"/>
                  </a:lnTo>
                  <a:lnTo>
                    <a:pt x="480" y="249"/>
                  </a:lnTo>
                  <a:lnTo>
                    <a:pt x="486" y="241"/>
                  </a:lnTo>
                  <a:lnTo>
                    <a:pt x="475" y="222"/>
                  </a:lnTo>
                  <a:lnTo>
                    <a:pt x="463" y="218"/>
                  </a:lnTo>
                  <a:lnTo>
                    <a:pt x="465" y="209"/>
                  </a:lnTo>
                  <a:lnTo>
                    <a:pt x="448" y="217"/>
                  </a:lnTo>
                  <a:lnTo>
                    <a:pt x="443" y="211"/>
                  </a:lnTo>
                  <a:lnTo>
                    <a:pt x="446" y="205"/>
                  </a:lnTo>
                  <a:lnTo>
                    <a:pt x="443" y="200"/>
                  </a:lnTo>
                  <a:lnTo>
                    <a:pt x="431" y="200"/>
                  </a:lnTo>
                  <a:lnTo>
                    <a:pt x="433" y="192"/>
                  </a:lnTo>
                  <a:lnTo>
                    <a:pt x="403" y="181"/>
                  </a:lnTo>
                  <a:lnTo>
                    <a:pt x="414" y="177"/>
                  </a:lnTo>
                  <a:lnTo>
                    <a:pt x="407" y="166"/>
                  </a:lnTo>
                  <a:lnTo>
                    <a:pt x="414" y="160"/>
                  </a:lnTo>
                  <a:lnTo>
                    <a:pt x="399" y="151"/>
                  </a:lnTo>
                  <a:lnTo>
                    <a:pt x="437" y="147"/>
                  </a:lnTo>
                  <a:lnTo>
                    <a:pt x="394" y="132"/>
                  </a:lnTo>
                  <a:lnTo>
                    <a:pt x="424" y="123"/>
                  </a:lnTo>
                  <a:lnTo>
                    <a:pt x="428" y="117"/>
                  </a:lnTo>
                  <a:lnTo>
                    <a:pt x="424" y="111"/>
                  </a:lnTo>
                  <a:lnTo>
                    <a:pt x="407" y="92"/>
                  </a:lnTo>
                  <a:lnTo>
                    <a:pt x="405" y="102"/>
                  </a:lnTo>
                  <a:lnTo>
                    <a:pt x="390" y="109"/>
                  </a:lnTo>
                  <a:lnTo>
                    <a:pt x="397" y="98"/>
                  </a:lnTo>
                  <a:lnTo>
                    <a:pt x="379" y="100"/>
                  </a:lnTo>
                  <a:lnTo>
                    <a:pt x="399" y="87"/>
                  </a:lnTo>
                  <a:lnTo>
                    <a:pt x="401" y="75"/>
                  </a:lnTo>
                  <a:lnTo>
                    <a:pt x="380" y="66"/>
                  </a:lnTo>
                  <a:lnTo>
                    <a:pt x="365" y="81"/>
                  </a:lnTo>
                  <a:lnTo>
                    <a:pt x="375" y="62"/>
                  </a:lnTo>
                  <a:lnTo>
                    <a:pt x="356" y="72"/>
                  </a:lnTo>
                  <a:lnTo>
                    <a:pt x="362" y="57"/>
                  </a:lnTo>
                  <a:lnTo>
                    <a:pt x="362" y="49"/>
                  </a:lnTo>
                  <a:lnTo>
                    <a:pt x="333" y="49"/>
                  </a:lnTo>
                  <a:lnTo>
                    <a:pt x="350" y="43"/>
                  </a:lnTo>
                  <a:lnTo>
                    <a:pt x="352" y="40"/>
                  </a:lnTo>
                  <a:lnTo>
                    <a:pt x="347" y="25"/>
                  </a:lnTo>
                  <a:lnTo>
                    <a:pt x="324" y="11"/>
                  </a:lnTo>
                  <a:lnTo>
                    <a:pt x="318" y="21"/>
                  </a:lnTo>
                  <a:lnTo>
                    <a:pt x="311" y="21"/>
                  </a:lnTo>
                  <a:lnTo>
                    <a:pt x="311" y="34"/>
                  </a:lnTo>
                  <a:lnTo>
                    <a:pt x="305" y="27"/>
                  </a:lnTo>
                  <a:lnTo>
                    <a:pt x="305" y="21"/>
                  </a:lnTo>
                  <a:lnTo>
                    <a:pt x="298" y="27"/>
                  </a:lnTo>
                  <a:lnTo>
                    <a:pt x="307" y="6"/>
                  </a:lnTo>
                  <a:lnTo>
                    <a:pt x="279" y="13"/>
                  </a:lnTo>
                  <a:lnTo>
                    <a:pt x="292" y="2"/>
                  </a:lnTo>
                  <a:lnTo>
                    <a:pt x="292" y="0"/>
                  </a:lnTo>
                  <a:lnTo>
                    <a:pt x="79" y="0"/>
                  </a:lnTo>
                  <a:lnTo>
                    <a:pt x="87" y="11"/>
                  </a:lnTo>
                  <a:lnTo>
                    <a:pt x="98" y="15"/>
                  </a:lnTo>
                  <a:lnTo>
                    <a:pt x="96" y="49"/>
                  </a:lnTo>
                  <a:lnTo>
                    <a:pt x="95" y="55"/>
                  </a:lnTo>
                  <a:lnTo>
                    <a:pt x="93" y="43"/>
                  </a:lnTo>
                  <a:lnTo>
                    <a:pt x="63" y="51"/>
                  </a:lnTo>
                  <a:lnTo>
                    <a:pt x="95" y="36"/>
                  </a:lnTo>
                  <a:lnTo>
                    <a:pt x="70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0" y="27"/>
                  </a:lnTo>
                  <a:lnTo>
                    <a:pt x="53" y="53"/>
                  </a:lnTo>
                  <a:lnTo>
                    <a:pt x="12" y="49"/>
                  </a:lnTo>
                  <a:lnTo>
                    <a:pt x="14" y="53"/>
                  </a:lnTo>
                  <a:lnTo>
                    <a:pt x="12" y="59"/>
                  </a:lnTo>
                  <a:lnTo>
                    <a:pt x="34" y="91"/>
                  </a:lnTo>
                  <a:lnTo>
                    <a:pt x="55" y="92"/>
                  </a:lnTo>
                  <a:lnTo>
                    <a:pt x="64" y="83"/>
                  </a:lnTo>
                  <a:lnTo>
                    <a:pt x="66" y="92"/>
                  </a:lnTo>
                  <a:lnTo>
                    <a:pt x="76" y="106"/>
                  </a:lnTo>
                  <a:lnTo>
                    <a:pt x="128" y="107"/>
                  </a:lnTo>
                  <a:lnTo>
                    <a:pt x="151" y="119"/>
                  </a:lnTo>
                  <a:lnTo>
                    <a:pt x="157" y="109"/>
                  </a:lnTo>
                  <a:lnTo>
                    <a:pt x="166" y="121"/>
                  </a:lnTo>
                  <a:lnTo>
                    <a:pt x="170" y="121"/>
                  </a:lnTo>
                  <a:lnTo>
                    <a:pt x="168" y="117"/>
                  </a:lnTo>
                  <a:lnTo>
                    <a:pt x="157" y="100"/>
                  </a:lnTo>
                  <a:lnTo>
                    <a:pt x="189" y="109"/>
                  </a:lnTo>
                  <a:lnTo>
                    <a:pt x="192" y="117"/>
                  </a:lnTo>
                  <a:lnTo>
                    <a:pt x="207" y="113"/>
                  </a:lnTo>
                  <a:lnTo>
                    <a:pt x="211" y="109"/>
                  </a:lnTo>
                  <a:lnTo>
                    <a:pt x="204" y="91"/>
                  </a:lnTo>
                  <a:lnTo>
                    <a:pt x="196" y="87"/>
                  </a:lnTo>
                  <a:lnTo>
                    <a:pt x="209" y="87"/>
                  </a:lnTo>
                  <a:lnTo>
                    <a:pt x="221" y="98"/>
                  </a:lnTo>
                  <a:lnTo>
                    <a:pt x="230" y="96"/>
                  </a:lnTo>
                  <a:lnTo>
                    <a:pt x="232" y="117"/>
                  </a:lnTo>
                  <a:lnTo>
                    <a:pt x="245" y="117"/>
                  </a:lnTo>
                  <a:lnTo>
                    <a:pt x="245" y="124"/>
                  </a:lnTo>
                  <a:lnTo>
                    <a:pt x="241" y="128"/>
                  </a:lnTo>
                  <a:lnTo>
                    <a:pt x="266" y="147"/>
                  </a:lnTo>
                  <a:lnTo>
                    <a:pt x="268" y="154"/>
                  </a:lnTo>
                  <a:lnTo>
                    <a:pt x="260" y="160"/>
                  </a:lnTo>
                  <a:lnTo>
                    <a:pt x="249" y="158"/>
                  </a:lnTo>
                  <a:lnTo>
                    <a:pt x="251" y="177"/>
                  </a:lnTo>
                  <a:lnTo>
                    <a:pt x="269" y="164"/>
                  </a:lnTo>
                  <a:lnTo>
                    <a:pt x="283" y="162"/>
                  </a:lnTo>
                  <a:lnTo>
                    <a:pt x="283" y="170"/>
                  </a:lnTo>
                  <a:lnTo>
                    <a:pt x="294" y="185"/>
                  </a:lnTo>
                  <a:lnTo>
                    <a:pt x="294" y="175"/>
                  </a:lnTo>
                  <a:lnTo>
                    <a:pt x="301" y="177"/>
                  </a:lnTo>
                  <a:lnTo>
                    <a:pt x="301" y="194"/>
                  </a:lnTo>
                  <a:lnTo>
                    <a:pt x="317" y="203"/>
                  </a:lnTo>
                  <a:lnTo>
                    <a:pt x="330" y="245"/>
                  </a:lnTo>
                  <a:lnTo>
                    <a:pt x="318" y="260"/>
                  </a:lnTo>
                  <a:lnTo>
                    <a:pt x="317" y="271"/>
                  </a:lnTo>
                  <a:lnTo>
                    <a:pt x="290" y="298"/>
                  </a:lnTo>
                  <a:lnTo>
                    <a:pt x="307" y="322"/>
                  </a:lnTo>
                  <a:lnTo>
                    <a:pt x="307" y="330"/>
                  </a:lnTo>
                  <a:lnTo>
                    <a:pt x="296" y="326"/>
                  </a:lnTo>
                  <a:lnTo>
                    <a:pt x="273" y="337"/>
                  </a:lnTo>
                  <a:lnTo>
                    <a:pt x="236" y="330"/>
                  </a:lnTo>
                  <a:lnTo>
                    <a:pt x="239" y="333"/>
                  </a:lnTo>
                  <a:lnTo>
                    <a:pt x="236" y="333"/>
                  </a:lnTo>
                  <a:lnTo>
                    <a:pt x="236" y="341"/>
                  </a:lnTo>
                  <a:lnTo>
                    <a:pt x="226" y="348"/>
                  </a:lnTo>
                  <a:lnTo>
                    <a:pt x="222" y="363"/>
                  </a:lnTo>
                  <a:lnTo>
                    <a:pt x="230" y="375"/>
                  </a:lnTo>
                  <a:lnTo>
                    <a:pt x="249" y="382"/>
                  </a:lnTo>
                  <a:lnTo>
                    <a:pt x="264" y="375"/>
                  </a:lnTo>
                  <a:lnTo>
                    <a:pt x="264" y="369"/>
                  </a:lnTo>
                  <a:lnTo>
                    <a:pt x="268" y="365"/>
                  </a:lnTo>
                  <a:lnTo>
                    <a:pt x="286" y="375"/>
                  </a:lnTo>
                  <a:lnTo>
                    <a:pt x="288" y="371"/>
                  </a:lnTo>
                  <a:lnTo>
                    <a:pt x="281" y="358"/>
                  </a:lnTo>
                  <a:lnTo>
                    <a:pt x="286" y="354"/>
                  </a:lnTo>
                  <a:lnTo>
                    <a:pt x="288" y="363"/>
                  </a:lnTo>
                  <a:lnTo>
                    <a:pt x="307" y="365"/>
                  </a:lnTo>
                  <a:lnTo>
                    <a:pt x="318" y="394"/>
                  </a:lnTo>
                  <a:lnTo>
                    <a:pt x="348" y="409"/>
                  </a:lnTo>
                  <a:lnTo>
                    <a:pt x="337" y="416"/>
                  </a:lnTo>
                  <a:lnTo>
                    <a:pt x="333" y="410"/>
                  </a:lnTo>
                  <a:lnTo>
                    <a:pt x="348" y="433"/>
                  </a:lnTo>
                  <a:lnTo>
                    <a:pt x="367" y="442"/>
                  </a:lnTo>
                  <a:lnTo>
                    <a:pt x="375" y="437"/>
                  </a:lnTo>
                  <a:lnTo>
                    <a:pt x="377" y="444"/>
                  </a:lnTo>
                  <a:lnTo>
                    <a:pt x="384" y="441"/>
                  </a:lnTo>
                  <a:lnTo>
                    <a:pt x="390" y="457"/>
                  </a:lnTo>
                  <a:lnTo>
                    <a:pt x="396" y="454"/>
                  </a:lnTo>
                  <a:lnTo>
                    <a:pt x="399" y="463"/>
                  </a:lnTo>
                  <a:lnTo>
                    <a:pt x="422" y="473"/>
                  </a:lnTo>
                  <a:lnTo>
                    <a:pt x="431" y="469"/>
                  </a:lnTo>
                  <a:lnTo>
                    <a:pt x="441" y="478"/>
                  </a:lnTo>
                  <a:lnTo>
                    <a:pt x="446" y="478"/>
                  </a:lnTo>
                  <a:lnTo>
                    <a:pt x="444" y="459"/>
                  </a:lnTo>
                  <a:lnTo>
                    <a:pt x="416" y="433"/>
                  </a:lnTo>
                  <a:lnTo>
                    <a:pt x="416" y="433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8" name=""/>
            <p:cNvSpPr/>
            <p:nvPr/>
          </p:nvSpPr>
          <p:spPr>
            <a:xfrm>
              <a:off x="2595240" y="1418040"/>
              <a:ext cx="193680" cy="224640"/>
            </a:xfrm>
            <a:custGeom>
              <a:avLst/>
              <a:gdLst/>
              <a:ahLst/>
              <a:rect l="l" t="t" r="r" b="b"/>
              <a:pathLst>
                <a:path w="121" h="140">
                  <a:moveTo>
                    <a:pt x="57" y="0"/>
                  </a:moveTo>
                  <a:lnTo>
                    <a:pt x="47" y="6"/>
                  </a:lnTo>
                  <a:lnTo>
                    <a:pt x="34" y="25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6" y="40"/>
                  </a:lnTo>
                  <a:lnTo>
                    <a:pt x="30" y="42"/>
                  </a:lnTo>
                  <a:lnTo>
                    <a:pt x="27" y="59"/>
                  </a:lnTo>
                  <a:lnTo>
                    <a:pt x="21" y="62"/>
                  </a:lnTo>
                  <a:lnTo>
                    <a:pt x="23" y="72"/>
                  </a:lnTo>
                  <a:lnTo>
                    <a:pt x="17" y="72"/>
                  </a:lnTo>
                  <a:lnTo>
                    <a:pt x="12" y="83"/>
                  </a:lnTo>
                  <a:lnTo>
                    <a:pt x="2" y="87"/>
                  </a:lnTo>
                  <a:lnTo>
                    <a:pt x="15" y="91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6" y="113"/>
                  </a:lnTo>
                  <a:lnTo>
                    <a:pt x="47" y="113"/>
                  </a:lnTo>
                  <a:lnTo>
                    <a:pt x="64" y="106"/>
                  </a:lnTo>
                  <a:lnTo>
                    <a:pt x="62" y="111"/>
                  </a:lnTo>
                  <a:lnTo>
                    <a:pt x="57" y="117"/>
                  </a:lnTo>
                  <a:lnTo>
                    <a:pt x="70" y="117"/>
                  </a:lnTo>
                  <a:lnTo>
                    <a:pt x="72" y="109"/>
                  </a:lnTo>
                  <a:lnTo>
                    <a:pt x="81" y="113"/>
                  </a:lnTo>
                  <a:lnTo>
                    <a:pt x="62" y="128"/>
                  </a:lnTo>
                  <a:lnTo>
                    <a:pt x="66" y="132"/>
                  </a:lnTo>
                  <a:lnTo>
                    <a:pt x="89" y="117"/>
                  </a:lnTo>
                  <a:lnTo>
                    <a:pt x="93" y="104"/>
                  </a:lnTo>
                  <a:lnTo>
                    <a:pt x="96" y="104"/>
                  </a:lnTo>
                  <a:lnTo>
                    <a:pt x="98" y="119"/>
                  </a:lnTo>
                  <a:lnTo>
                    <a:pt x="94" y="132"/>
                  </a:lnTo>
                  <a:lnTo>
                    <a:pt x="104" y="124"/>
                  </a:lnTo>
                  <a:lnTo>
                    <a:pt x="108" y="140"/>
                  </a:lnTo>
                  <a:lnTo>
                    <a:pt x="113" y="138"/>
                  </a:lnTo>
                  <a:lnTo>
                    <a:pt x="121" y="117"/>
                  </a:lnTo>
                  <a:lnTo>
                    <a:pt x="119" y="109"/>
                  </a:lnTo>
                  <a:lnTo>
                    <a:pt x="113" y="115"/>
                  </a:lnTo>
                  <a:lnTo>
                    <a:pt x="117" y="96"/>
                  </a:lnTo>
                  <a:lnTo>
                    <a:pt x="104" y="111"/>
                  </a:lnTo>
                  <a:lnTo>
                    <a:pt x="100" y="108"/>
                  </a:lnTo>
                  <a:lnTo>
                    <a:pt x="104" y="100"/>
                  </a:lnTo>
                  <a:lnTo>
                    <a:pt x="98" y="96"/>
                  </a:lnTo>
                  <a:lnTo>
                    <a:pt x="111" y="89"/>
                  </a:lnTo>
                  <a:lnTo>
                    <a:pt x="113" y="83"/>
                  </a:lnTo>
                  <a:lnTo>
                    <a:pt x="96" y="89"/>
                  </a:lnTo>
                  <a:lnTo>
                    <a:pt x="106" y="62"/>
                  </a:lnTo>
                  <a:lnTo>
                    <a:pt x="89" y="60"/>
                  </a:lnTo>
                  <a:lnTo>
                    <a:pt x="72" y="66"/>
                  </a:lnTo>
                  <a:lnTo>
                    <a:pt x="76" y="57"/>
                  </a:lnTo>
                  <a:lnTo>
                    <a:pt x="62" y="60"/>
                  </a:lnTo>
                  <a:lnTo>
                    <a:pt x="59" y="53"/>
                  </a:lnTo>
                  <a:lnTo>
                    <a:pt x="70" y="47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47" y="57"/>
                  </a:lnTo>
                  <a:lnTo>
                    <a:pt x="47" y="44"/>
                  </a:lnTo>
                  <a:lnTo>
                    <a:pt x="57" y="28"/>
                  </a:lnTo>
                  <a:lnTo>
                    <a:pt x="57" y="19"/>
                  </a:lnTo>
                  <a:lnTo>
                    <a:pt x="62" y="19"/>
                  </a:lnTo>
                  <a:lnTo>
                    <a:pt x="62" y="12"/>
                  </a:lnTo>
                  <a:lnTo>
                    <a:pt x="61" y="6"/>
                  </a:lnTo>
                  <a:lnTo>
                    <a:pt x="68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79" name=""/>
            <p:cNvSpPr/>
            <p:nvPr/>
          </p:nvSpPr>
          <p:spPr>
            <a:xfrm>
              <a:off x="2595240" y="1418040"/>
              <a:ext cx="193680" cy="224640"/>
            </a:xfrm>
            <a:custGeom>
              <a:avLst/>
              <a:gdLst/>
              <a:ahLst/>
              <a:rect l="l" t="t" r="r" b="b"/>
              <a:pathLst>
                <a:path w="121" h="140">
                  <a:moveTo>
                    <a:pt x="57" y="0"/>
                  </a:moveTo>
                  <a:lnTo>
                    <a:pt x="47" y="6"/>
                  </a:lnTo>
                  <a:lnTo>
                    <a:pt x="34" y="25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6" y="40"/>
                  </a:lnTo>
                  <a:lnTo>
                    <a:pt x="30" y="42"/>
                  </a:lnTo>
                  <a:lnTo>
                    <a:pt x="27" y="59"/>
                  </a:lnTo>
                  <a:lnTo>
                    <a:pt x="21" y="62"/>
                  </a:lnTo>
                  <a:lnTo>
                    <a:pt x="23" y="72"/>
                  </a:lnTo>
                  <a:lnTo>
                    <a:pt x="17" y="72"/>
                  </a:lnTo>
                  <a:lnTo>
                    <a:pt x="12" y="83"/>
                  </a:lnTo>
                  <a:lnTo>
                    <a:pt x="2" y="87"/>
                  </a:lnTo>
                  <a:lnTo>
                    <a:pt x="15" y="91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6" y="113"/>
                  </a:lnTo>
                  <a:lnTo>
                    <a:pt x="47" y="113"/>
                  </a:lnTo>
                  <a:lnTo>
                    <a:pt x="64" y="106"/>
                  </a:lnTo>
                  <a:lnTo>
                    <a:pt x="62" y="111"/>
                  </a:lnTo>
                  <a:lnTo>
                    <a:pt x="57" y="117"/>
                  </a:lnTo>
                  <a:lnTo>
                    <a:pt x="70" y="117"/>
                  </a:lnTo>
                  <a:lnTo>
                    <a:pt x="72" y="109"/>
                  </a:lnTo>
                  <a:lnTo>
                    <a:pt x="81" y="113"/>
                  </a:lnTo>
                  <a:lnTo>
                    <a:pt x="62" y="128"/>
                  </a:lnTo>
                  <a:lnTo>
                    <a:pt x="66" y="132"/>
                  </a:lnTo>
                  <a:lnTo>
                    <a:pt x="89" y="117"/>
                  </a:lnTo>
                  <a:lnTo>
                    <a:pt x="93" y="104"/>
                  </a:lnTo>
                  <a:lnTo>
                    <a:pt x="96" y="104"/>
                  </a:lnTo>
                  <a:lnTo>
                    <a:pt x="98" y="119"/>
                  </a:lnTo>
                  <a:lnTo>
                    <a:pt x="94" y="132"/>
                  </a:lnTo>
                  <a:lnTo>
                    <a:pt x="104" y="124"/>
                  </a:lnTo>
                  <a:lnTo>
                    <a:pt x="108" y="140"/>
                  </a:lnTo>
                  <a:lnTo>
                    <a:pt x="113" y="138"/>
                  </a:lnTo>
                  <a:lnTo>
                    <a:pt x="121" y="117"/>
                  </a:lnTo>
                  <a:lnTo>
                    <a:pt x="119" y="109"/>
                  </a:lnTo>
                  <a:lnTo>
                    <a:pt x="113" y="115"/>
                  </a:lnTo>
                  <a:lnTo>
                    <a:pt x="117" y="96"/>
                  </a:lnTo>
                  <a:lnTo>
                    <a:pt x="104" y="111"/>
                  </a:lnTo>
                  <a:lnTo>
                    <a:pt x="100" y="108"/>
                  </a:lnTo>
                  <a:lnTo>
                    <a:pt x="104" y="100"/>
                  </a:lnTo>
                  <a:lnTo>
                    <a:pt x="98" y="96"/>
                  </a:lnTo>
                  <a:lnTo>
                    <a:pt x="111" y="89"/>
                  </a:lnTo>
                  <a:lnTo>
                    <a:pt x="113" y="83"/>
                  </a:lnTo>
                  <a:lnTo>
                    <a:pt x="96" y="89"/>
                  </a:lnTo>
                  <a:lnTo>
                    <a:pt x="106" y="62"/>
                  </a:lnTo>
                  <a:lnTo>
                    <a:pt x="89" y="60"/>
                  </a:lnTo>
                  <a:lnTo>
                    <a:pt x="72" y="66"/>
                  </a:lnTo>
                  <a:lnTo>
                    <a:pt x="76" y="57"/>
                  </a:lnTo>
                  <a:lnTo>
                    <a:pt x="62" y="60"/>
                  </a:lnTo>
                  <a:lnTo>
                    <a:pt x="59" y="53"/>
                  </a:lnTo>
                  <a:lnTo>
                    <a:pt x="70" y="47"/>
                  </a:lnTo>
                  <a:lnTo>
                    <a:pt x="57" y="45"/>
                  </a:lnTo>
                  <a:lnTo>
                    <a:pt x="59" y="42"/>
                  </a:lnTo>
                  <a:lnTo>
                    <a:pt x="47" y="57"/>
                  </a:lnTo>
                  <a:lnTo>
                    <a:pt x="47" y="44"/>
                  </a:lnTo>
                  <a:lnTo>
                    <a:pt x="57" y="28"/>
                  </a:lnTo>
                  <a:lnTo>
                    <a:pt x="57" y="19"/>
                  </a:lnTo>
                  <a:lnTo>
                    <a:pt x="62" y="19"/>
                  </a:lnTo>
                  <a:lnTo>
                    <a:pt x="62" y="12"/>
                  </a:lnTo>
                  <a:lnTo>
                    <a:pt x="61" y="6"/>
                  </a:lnTo>
                  <a:lnTo>
                    <a:pt x="68" y="0"/>
                  </a:lnTo>
                  <a:lnTo>
                    <a:pt x="57" y="0"/>
                  </a:lnTo>
                  <a:lnTo>
                    <a:pt x="57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0" name=""/>
            <p:cNvSpPr/>
            <p:nvPr/>
          </p:nvSpPr>
          <p:spPr>
            <a:xfrm>
              <a:off x="1803960" y="2871000"/>
              <a:ext cx="97560" cy="81720"/>
            </a:xfrm>
            <a:custGeom>
              <a:avLst/>
              <a:gdLst/>
              <a:ahLst/>
              <a:rect l="l" t="t" r="r" b="b"/>
              <a:pathLst>
                <a:path w="61" h="51">
                  <a:moveTo>
                    <a:pt x="61" y="29"/>
                  </a:moveTo>
                  <a:lnTo>
                    <a:pt x="48" y="17"/>
                  </a:lnTo>
                  <a:lnTo>
                    <a:pt x="40" y="4"/>
                  </a:lnTo>
                  <a:lnTo>
                    <a:pt x="32" y="8"/>
                  </a:lnTo>
                  <a:lnTo>
                    <a:pt x="25" y="2"/>
                  </a:lnTo>
                  <a:lnTo>
                    <a:pt x="2" y="0"/>
                  </a:lnTo>
                  <a:lnTo>
                    <a:pt x="0" y="14"/>
                  </a:lnTo>
                  <a:lnTo>
                    <a:pt x="4" y="21"/>
                  </a:lnTo>
                  <a:lnTo>
                    <a:pt x="16" y="29"/>
                  </a:lnTo>
                  <a:lnTo>
                    <a:pt x="16" y="23"/>
                  </a:lnTo>
                  <a:lnTo>
                    <a:pt x="12" y="19"/>
                  </a:lnTo>
                  <a:lnTo>
                    <a:pt x="17" y="19"/>
                  </a:lnTo>
                  <a:lnTo>
                    <a:pt x="25" y="31"/>
                  </a:lnTo>
                  <a:lnTo>
                    <a:pt x="40" y="38"/>
                  </a:lnTo>
                  <a:lnTo>
                    <a:pt x="40" y="48"/>
                  </a:lnTo>
                  <a:lnTo>
                    <a:pt x="48" y="51"/>
                  </a:lnTo>
                  <a:lnTo>
                    <a:pt x="48" y="46"/>
                  </a:lnTo>
                  <a:lnTo>
                    <a:pt x="53" y="51"/>
                  </a:lnTo>
                  <a:lnTo>
                    <a:pt x="59" y="38"/>
                  </a:lnTo>
                  <a:lnTo>
                    <a:pt x="55" y="36"/>
                  </a:lnTo>
                  <a:lnTo>
                    <a:pt x="55" y="32"/>
                  </a:lnTo>
                  <a:lnTo>
                    <a:pt x="61" y="2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920" bIns="34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1" name=""/>
            <p:cNvSpPr/>
            <p:nvPr/>
          </p:nvSpPr>
          <p:spPr>
            <a:xfrm>
              <a:off x="1803960" y="2871000"/>
              <a:ext cx="97560" cy="81720"/>
            </a:xfrm>
            <a:custGeom>
              <a:avLst/>
              <a:gdLst/>
              <a:ahLst/>
              <a:rect l="l" t="t" r="r" b="b"/>
              <a:pathLst>
                <a:path w="61" h="51">
                  <a:moveTo>
                    <a:pt x="61" y="29"/>
                  </a:moveTo>
                  <a:lnTo>
                    <a:pt x="48" y="17"/>
                  </a:lnTo>
                  <a:lnTo>
                    <a:pt x="40" y="4"/>
                  </a:lnTo>
                  <a:lnTo>
                    <a:pt x="32" y="8"/>
                  </a:lnTo>
                  <a:lnTo>
                    <a:pt x="25" y="2"/>
                  </a:lnTo>
                  <a:lnTo>
                    <a:pt x="2" y="0"/>
                  </a:lnTo>
                  <a:lnTo>
                    <a:pt x="0" y="14"/>
                  </a:lnTo>
                  <a:lnTo>
                    <a:pt x="4" y="21"/>
                  </a:lnTo>
                  <a:lnTo>
                    <a:pt x="16" y="29"/>
                  </a:lnTo>
                  <a:lnTo>
                    <a:pt x="16" y="23"/>
                  </a:lnTo>
                  <a:lnTo>
                    <a:pt x="12" y="19"/>
                  </a:lnTo>
                  <a:lnTo>
                    <a:pt x="17" y="19"/>
                  </a:lnTo>
                  <a:lnTo>
                    <a:pt x="25" y="31"/>
                  </a:lnTo>
                  <a:lnTo>
                    <a:pt x="40" y="38"/>
                  </a:lnTo>
                  <a:lnTo>
                    <a:pt x="40" y="48"/>
                  </a:lnTo>
                  <a:lnTo>
                    <a:pt x="48" y="51"/>
                  </a:lnTo>
                  <a:lnTo>
                    <a:pt x="48" y="46"/>
                  </a:lnTo>
                  <a:lnTo>
                    <a:pt x="53" y="51"/>
                  </a:lnTo>
                  <a:lnTo>
                    <a:pt x="59" y="38"/>
                  </a:lnTo>
                  <a:lnTo>
                    <a:pt x="55" y="36"/>
                  </a:lnTo>
                  <a:lnTo>
                    <a:pt x="55" y="32"/>
                  </a:lnTo>
                  <a:lnTo>
                    <a:pt x="61" y="29"/>
                  </a:lnTo>
                  <a:lnTo>
                    <a:pt x="61" y="2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920" bIns="34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2" name=""/>
            <p:cNvSpPr/>
            <p:nvPr/>
          </p:nvSpPr>
          <p:spPr>
            <a:xfrm>
              <a:off x="1834200" y="2496960"/>
              <a:ext cx="317880" cy="105840"/>
            </a:xfrm>
            <a:custGeom>
              <a:avLst/>
              <a:gdLst/>
              <a:ahLst/>
              <a:rect l="l" t="t" r="r" b="b"/>
              <a:pathLst>
                <a:path w="198" h="66">
                  <a:moveTo>
                    <a:pt x="141" y="30"/>
                  </a:moveTo>
                  <a:lnTo>
                    <a:pt x="151" y="38"/>
                  </a:lnTo>
                  <a:lnTo>
                    <a:pt x="170" y="42"/>
                  </a:lnTo>
                  <a:lnTo>
                    <a:pt x="170" y="49"/>
                  </a:lnTo>
                  <a:lnTo>
                    <a:pt x="185" y="51"/>
                  </a:lnTo>
                  <a:lnTo>
                    <a:pt x="198" y="60"/>
                  </a:lnTo>
                  <a:lnTo>
                    <a:pt x="175" y="66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43" y="55"/>
                  </a:lnTo>
                  <a:lnTo>
                    <a:pt x="124" y="51"/>
                  </a:lnTo>
                  <a:lnTo>
                    <a:pt x="113" y="34"/>
                  </a:lnTo>
                  <a:lnTo>
                    <a:pt x="91" y="32"/>
                  </a:lnTo>
                  <a:lnTo>
                    <a:pt x="79" y="23"/>
                  </a:lnTo>
                  <a:lnTo>
                    <a:pt x="53" y="21"/>
                  </a:lnTo>
                  <a:lnTo>
                    <a:pt x="49" y="17"/>
                  </a:lnTo>
                  <a:lnTo>
                    <a:pt x="57" y="13"/>
                  </a:lnTo>
                  <a:lnTo>
                    <a:pt x="53" y="11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19" y="21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25"/>
                  </a:lnTo>
                  <a:lnTo>
                    <a:pt x="10" y="13"/>
                  </a:lnTo>
                  <a:lnTo>
                    <a:pt x="19" y="8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7" y="4"/>
                  </a:lnTo>
                  <a:lnTo>
                    <a:pt x="100" y="15"/>
                  </a:lnTo>
                  <a:lnTo>
                    <a:pt x="115" y="17"/>
                  </a:lnTo>
                  <a:lnTo>
                    <a:pt x="126" y="26"/>
                  </a:lnTo>
                  <a:lnTo>
                    <a:pt x="141" y="3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3" name=""/>
            <p:cNvSpPr/>
            <p:nvPr/>
          </p:nvSpPr>
          <p:spPr>
            <a:xfrm>
              <a:off x="1834200" y="2496960"/>
              <a:ext cx="317880" cy="105840"/>
            </a:xfrm>
            <a:custGeom>
              <a:avLst/>
              <a:gdLst/>
              <a:ahLst/>
              <a:rect l="l" t="t" r="r" b="b"/>
              <a:pathLst>
                <a:path w="198" h="66">
                  <a:moveTo>
                    <a:pt x="141" y="30"/>
                  </a:moveTo>
                  <a:lnTo>
                    <a:pt x="151" y="38"/>
                  </a:lnTo>
                  <a:lnTo>
                    <a:pt x="170" y="42"/>
                  </a:lnTo>
                  <a:lnTo>
                    <a:pt x="170" y="49"/>
                  </a:lnTo>
                  <a:lnTo>
                    <a:pt x="185" y="51"/>
                  </a:lnTo>
                  <a:lnTo>
                    <a:pt x="198" y="60"/>
                  </a:lnTo>
                  <a:lnTo>
                    <a:pt x="175" y="66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43" y="55"/>
                  </a:lnTo>
                  <a:lnTo>
                    <a:pt x="124" y="51"/>
                  </a:lnTo>
                  <a:lnTo>
                    <a:pt x="113" y="34"/>
                  </a:lnTo>
                  <a:lnTo>
                    <a:pt x="91" y="32"/>
                  </a:lnTo>
                  <a:lnTo>
                    <a:pt x="79" y="23"/>
                  </a:lnTo>
                  <a:lnTo>
                    <a:pt x="53" y="21"/>
                  </a:lnTo>
                  <a:lnTo>
                    <a:pt x="49" y="17"/>
                  </a:lnTo>
                  <a:lnTo>
                    <a:pt x="57" y="13"/>
                  </a:lnTo>
                  <a:lnTo>
                    <a:pt x="53" y="11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19" y="21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25"/>
                  </a:lnTo>
                  <a:lnTo>
                    <a:pt x="10" y="13"/>
                  </a:lnTo>
                  <a:lnTo>
                    <a:pt x="19" y="8"/>
                  </a:lnTo>
                  <a:lnTo>
                    <a:pt x="44" y="0"/>
                  </a:lnTo>
                  <a:lnTo>
                    <a:pt x="59" y="0"/>
                  </a:lnTo>
                  <a:lnTo>
                    <a:pt x="87" y="4"/>
                  </a:lnTo>
                  <a:lnTo>
                    <a:pt x="100" y="15"/>
                  </a:lnTo>
                  <a:lnTo>
                    <a:pt x="115" y="17"/>
                  </a:lnTo>
                  <a:lnTo>
                    <a:pt x="126" y="26"/>
                  </a:lnTo>
                  <a:lnTo>
                    <a:pt x="141" y="30"/>
                  </a:lnTo>
                  <a:lnTo>
                    <a:pt x="141" y="3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4" name=""/>
            <p:cNvSpPr/>
            <p:nvPr/>
          </p:nvSpPr>
          <p:spPr>
            <a:xfrm>
              <a:off x="2015640" y="2517840"/>
              <a:ext cx="29880" cy="2052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13" y="6"/>
                  </a:moveTo>
                  <a:lnTo>
                    <a:pt x="19" y="10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0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5" name=""/>
            <p:cNvSpPr/>
            <p:nvPr/>
          </p:nvSpPr>
          <p:spPr>
            <a:xfrm>
              <a:off x="2015640" y="2517840"/>
              <a:ext cx="29880" cy="2052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13" y="6"/>
                  </a:moveTo>
                  <a:lnTo>
                    <a:pt x="19" y="10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0" y="0"/>
                  </a:lnTo>
                  <a:lnTo>
                    <a:pt x="13" y="6"/>
                  </a:lnTo>
                  <a:lnTo>
                    <a:pt x="13" y="6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6" name=""/>
            <p:cNvSpPr/>
            <p:nvPr/>
          </p:nvSpPr>
          <p:spPr>
            <a:xfrm>
              <a:off x="1882440" y="253836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8" y="0"/>
                  </a:moveTo>
                  <a:lnTo>
                    <a:pt x="10" y="8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7" name=""/>
            <p:cNvSpPr/>
            <p:nvPr/>
          </p:nvSpPr>
          <p:spPr>
            <a:xfrm>
              <a:off x="1882440" y="253836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8" y="0"/>
                  </a:moveTo>
                  <a:lnTo>
                    <a:pt x="10" y="8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8" name=""/>
            <p:cNvSpPr/>
            <p:nvPr/>
          </p:nvSpPr>
          <p:spPr>
            <a:xfrm>
              <a:off x="2220840" y="2602800"/>
              <a:ext cx="102600" cy="68760"/>
            </a:xfrm>
            <a:custGeom>
              <a:avLst/>
              <a:gdLst/>
              <a:ahLst/>
              <a:rect l="l" t="t" r="r" b="b"/>
              <a:pathLst>
                <a:path w="64" h="43">
                  <a:moveTo>
                    <a:pt x="0" y="0"/>
                  </a:moveTo>
                  <a:lnTo>
                    <a:pt x="4" y="13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6" y="43"/>
                  </a:lnTo>
                  <a:lnTo>
                    <a:pt x="19" y="28"/>
                  </a:lnTo>
                  <a:lnTo>
                    <a:pt x="23" y="34"/>
                  </a:lnTo>
                  <a:lnTo>
                    <a:pt x="41" y="28"/>
                  </a:lnTo>
                  <a:lnTo>
                    <a:pt x="60" y="32"/>
                  </a:lnTo>
                  <a:lnTo>
                    <a:pt x="64" y="24"/>
                  </a:lnTo>
                  <a:lnTo>
                    <a:pt x="55" y="17"/>
                  </a:lnTo>
                  <a:lnTo>
                    <a:pt x="41" y="15"/>
                  </a:lnTo>
                  <a:lnTo>
                    <a:pt x="47" y="11"/>
                  </a:lnTo>
                  <a:lnTo>
                    <a:pt x="38" y="9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960" bIns="21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89" name=""/>
            <p:cNvSpPr/>
            <p:nvPr/>
          </p:nvSpPr>
          <p:spPr>
            <a:xfrm>
              <a:off x="2220840" y="2602800"/>
              <a:ext cx="102600" cy="68760"/>
            </a:xfrm>
            <a:custGeom>
              <a:avLst/>
              <a:gdLst/>
              <a:ahLst/>
              <a:rect l="l" t="t" r="r" b="b"/>
              <a:pathLst>
                <a:path w="64" h="43">
                  <a:moveTo>
                    <a:pt x="0" y="0"/>
                  </a:moveTo>
                  <a:lnTo>
                    <a:pt x="4" y="13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6" y="43"/>
                  </a:lnTo>
                  <a:lnTo>
                    <a:pt x="19" y="28"/>
                  </a:lnTo>
                  <a:lnTo>
                    <a:pt x="23" y="34"/>
                  </a:lnTo>
                  <a:lnTo>
                    <a:pt x="41" y="28"/>
                  </a:lnTo>
                  <a:lnTo>
                    <a:pt x="60" y="32"/>
                  </a:lnTo>
                  <a:lnTo>
                    <a:pt x="64" y="24"/>
                  </a:lnTo>
                  <a:lnTo>
                    <a:pt x="55" y="17"/>
                  </a:lnTo>
                  <a:lnTo>
                    <a:pt x="41" y="15"/>
                  </a:lnTo>
                  <a:lnTo>
                    <a:pt x="47" y="11"/>
                  </a:lnTo>
                  <a:lnTo>
                    <a:pt x="38" y="9"/>
                  </a:lnTo>
                  <a:lnTo>
                    <a:pt x="34" y="4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960" bIns="21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0" name=""/>
            <p:cNvSpPr/>
            <p:nvPr/>
          </p:nvSpPr>
          <p:spPr>
            <a:xfrm>
              <a:off x="1676880" y="2771640"/>
              <a:ext cx="70560" cy="36720"/>
            </a:xfrm>
            <a:custGeom>
              <a:avLst/>
              <a:gdLst/>
              <a:ahLst/>
              <a:rect l="l" t="t" r="r" b="b"/>
              <a:pathLst>
                <a:path w="44" h="23">
                  <a:moveTo>
                    <a:pt x="0" y="14"/>
                  </a:moveTo>
                  <a:lnTo>
                    <a:pt x="27" y="23"/>
                  </a:lnTo>
                  <a:lnTo>
                    <a:pt x="36" y="23"/>
                  </a:lnTo>
                  <a:lnTo>
                    <a:pt x="44" y="19"/>
                  </a:lnTo>
                  <a:lnTo>
                    <a:pt x="42" y="10"/>
                  </a:lnTo>
                  <a:lnTo>
                    <a:pt x="31" y="10"/>
                  </a:lnTo>
                  <a:lnTo>
                    <a:pt x="14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080" bIns="-10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1" name=""/>
            <p:cNvSpPr/>
            <p:nvPr/>
          </p:nvSpPr>
          <p:spPr>
            <a:xfrm>
              <a:off x="1676880" y="2771640"/>
              <a:ext cx="70560" cy="36720"/>
            </a:xfrm>
            <a:custGeom>
              <a:avLst/>
              <a:gdLst/>
              <a:ahLst/>
              <a:rect l="l" t="t" r="r" b="b"/>
              <a:pathLst>
                <a:path w="44" h="23">
                  <a:moveTo>
                    <a:pt x="0" y="14"/>
                  </a:moveTo>
                  <a:lnTo>
                    <a:pt x="27" y="23"/>
                  </a:lnTo>
                  <a:lnTo>
                    <a:pt x="36" y="23"/>
                  </a:lnTo>
                  <a:lnTo>
                    <a:pt x="44" y="19"/>
                  </a:lnTo>
                  <a:lnTo>
                    <a:pt x="42" y="10"/>
                  </a:lnTo>
                  <a:lnTo>
                    <a:pt x="31" y="10"/>
                  </a:lnTo>
                  <a:lnTo>
                    <a:pt x="14" y="0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080" bIns="-10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2" name=""/>
            <p:cNvSpPr/>
            <p:nvPr/>
          </p:nvSpPr>
          <p:spPr>
            <a:xfrm>
              <a:off x="1614240" y="2665440"/>
              <a:ext cx="113760" cy="127800"/>
            </a:xfrm>
            <a:custGeom>
              <a:avLst/>
              <a:gdLst/>
              <a:ahLst/>
              <a:rect l="l" t="t" r="r" b="b"/>
              <a:pathLst>
                <a:path w="71" h="80">
                  <a:moveTo>
                    <a:pt x="71" y="40"/>
                  </a:moveTo>
                  <a:lnTo>
                    <a:pt x="62" y="36"/>
                  </a:lnTo>
                  <a:lnTo>
                    <a:pt x="55" y="36"/>
                  </a:lnTo>
                  <a:lnTo>
                    <a:pt x="56" y="0"/>
                  </a:lnTo>
                  <a:lnTo>
                    <a:pt x="26" y="0"/>
                  </a:lnTo>
                  <a:lnTo>
                    <a:pt x="24" y="10"/>
                  </a:lnTo>
                  <a:lnTo>
                    <a:pt x="13" y="8"/>
                  </a:lnTo>
                  <a:lnTo>
                    <a:pt x="28" y="21"/>
                  </a:lnTo>
                  <a:lnTo>
                    <a:pt x="32" y="32"/>
                  </a:lnTo>
                  <a:lnTo>
                    <a:pt x="15" y="34"/>
                  </a:lnTo>
                  <a:lnTo>
                    <a:pt x="4" y="53"/>
                  </a:lnTo>
                  <a:lnTo>
                    <a:pt x="0" y="63"/>
                  </a:lnTo>
                  <a:lnTo>
                    <a:pt x="17" y="76"/>
                  </a:lnTo>
                  <a:lnTo>
                    <a:pt x="39" y="80"/>
                  </a:lnTo>
                  <a:lnTo>
                    <a:pt x="53" y="66"/>
                  </a:lnTo>
                  <a:lnTo>
                    <a:pt x="56" y="61"/>
                  </a:lnTo>
                  <a:lnTo>
                    <a:pt x="55" y="55"/>
                  </a:lnTo>
                  <a:lnTo>
                    <a:pt x="71" y="44"/>
                  </a:lnTo>
                  <a:lnTo>
                    <a:pt x="71" y="4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3" name=""/>
            <p:cNvSpPr/>
            <p:nvPr/>
          </p:nvSpPr>
          <p:spPr>
            <a:xfrm>
              <a:off x="1614240" y="2665440"/>
              <a:ext cx="113760" cy="127800"/>
            </a:xfrm>
            <a:custGeom>
              <a:avLst/>
              <a:gdLst/>
              <a:ahLst/>
              <a:rect l="l" t="t" r="r" b="b"/>
              <a:pathLst>
                <a:path w="71" h="80">
                  <a:moveTo>
                    <a:pt x="71" y="40"/>
                  </a:moveTo>
                  <a:lnTo>
                    <a:pt x="62" y="36"/>
                  </a:lnTo>
                  <a:lnTo>
                    <a:pt x="55" y="36"/>
                  </a:lnTo>
                  <a:lnTo>
                    <a:pt x="56" y="0"/>
                  </a:lnTo>
                  <a:lnTo>
                    <a:pt x="26" y="0"/>
                  </a:lnTo>
                  <a:lnTo>
                    <a:pt x="24" y="10"/>
                  </a:lnTo>
                  <a:lnTo>
                    <a:pt x="13" y="8"/>
                  </a:lnTo>
                  <a:lnTo>
                    <a:pt x="28" y="21"/>
                  </a:lnTo>
                  <a:lnTo>
                    <a:pt x="32" y="32"/>
                  </a:lnTo>
                  <a:lnTo>
                    <a:pt x="15" y="34"/>
                  </a:lnTo>
                  <a:lnTo>
                    <a:pt x="4" y="53"/>
                  </a:lnTo>
                  <a:lnTo>
                    <a:pt x="0" y="63"/>
                  </a:lnTo>
                  <a:lnTo>
                    <a:pt x="17" y="76"/>
                  </a:lnTo>
                  <a:lnTo>
                    <a:pt x="39" y="80"/>
                  </a:lnTo>
                  <a:lnTo>
                    <a:pt x="53" y="66"/>
                  </a:lnTo>
                  <a:lnTo>
                    <a:pt x="56" y="61"/>
                  </a:lnTo>
                  <a:lnTo>
                    <a:pt x="55" y="5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4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4" name=""/>
            <p:cNvSpPr/>
            <p:nvPr/>
          </p:nvSpPr>
          <p:spPr>
            <a:xfrm>
              <a:off x="2176200" y="2633400"/>
              <a:ext cx="14040" cy="6120"/>
            </a:xfrm>
            <a:custGeom>
              <a:avLst/>
              <a:gdLst/>
              <a:ahLst/>
              <a:rect l="l" t="t" r="r" b="b"/>
              <a:pathLst>
                <a:path w="9" h="4">
                  <a:moveTo>
                    <a:pt x="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5" name=""/>
            <p:cNvSpPr/>
            <p:nvPr/>
          </p:nvSpPr>
          <p:spPr>
            <a:xfrm>
              <a:off x="2176200" y="2633400"/>
              <a:ext cx="14040" cy="6120"/>
            </a:xfrm>
            <a:custGeom>
              <a:avLst/>
              <a:gdLst/>
              <a:ahLst/>
              <a:rect l="l" t="t" r="r" b="b"/>
              <a:pathLst>
                <a:path w="9" h="4">
                  <a:moveTo>
                    <a:pt x="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6" name=""/>
            <p:cNvSpPr/>
            <p:nvPr/>
          </p:nvSpPr>
          <p:spPr>
            <a:xfrm>
              <a:off x="2187360" y="2596320"/>
              <a:ext cx="6120" cy="3240"/>
            </a:xfrm>
            <a:custGeom>
              <a:avLst/>
              <a:gdLst/>
              <a:ahLst/>
              <a:rect l="l" t="t" r="r" b="b"/>
              <a:pathLst>
                <a:path w="4" h="2">
                  <a:moveTo>
                    <a:pt x="2" y="0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560" bIns="-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7" name=""/>
            <p:cNvSpPr/>
            <p:nvPr/>
          </p:nvSpPr>
          <p:spPr>
            <a:xfrm>
              <a:off x="2145600" y="2599560"/>
              <a:ext cx="81720" cy="60480"/>
            </a:xfrm>
            <a:custGeom>
              <a:avLst/>
              <a:gdLst/>
              <a:ahLst/>
              <a:rect l="l" t="t" r="r" b="b"/>
              <a:pathLst>
                <a:path w="51" h="38">
                  <a:moveTo>
                    <a:pt x="47" y="2"/>
                  </a:moveTo>
                  <a:lnTo>
                    <a:pt x="51" y="15"/>
                  </a:lnTo>
                  <a:lnTo>
                    <a:pt x="47" y="28"/>
                  </a:lnTo>
                  <a:lnTo>
                    <a:pt x="47" y="38"/>
                  </a:lnTo>
                  <a:lnTo>
                    <a:pt x="40" y="34"/>
                  </a:lnTo>
                  <a:lnTo>
                    <a:pt x="28" y="38"/>
                  </a:lnTo>
                  <a:lnTo>
                    <a:pt x="15" y="34"/>
                  </a:lnTo>
                  <a:lnTo>
                    <a:pt x="9" y="3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36" y="28"/>
                  </a:lnTo>
                  <a:lnTo>
                    <a:pt x="36" y="25"/>
                  </a:lnTo>
                  <a:lnTo>
                    <a:pt x="28" y="21"/>
                  </a:lnTo>
                  <a:lnTo>
                    <a:pt x="28" y="10"/>
                  </a:lnTo>
                  <a:lnTo>
                    <a:pt x="17" y="6"/>
                  </a:lnTo>
                  <a:lnTo>
                    <a:pt x="26" y="0"/>
                  </a:lnTo>
                  <a:lnTo>
                    <a:pt x="38" y="6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8" name=""/>
            <p:cNvSpPr/>
            <p:nvPr/>
          </p:nvSpPr>
          <p:spPr>
            <a:xfrm>
              <a:off x="2145600" y="2599560"/>
              <a:ext cx="81720" cy="60480"/>
            </a:xfrm>
            <a:custGeom>
              <a:avLst/>
              <a:gdLst/>
              <a:ahLst/>
              <a:rect l="l" t="t" r="r" b="b"/>
              <a:pathLst>
                <a:path w="51" h="38">
                  <a:moveTo>
                    <a:pt x="47" y="2"/>
                  </a:moveTo>
                  <a:lnTo>
                    <a:pt x="51" y="15"/>
                  </a:lnTo>
                  <a:lnTo>
                    <a:pt x="47" y="28"/>
                  </a:lnTo>
                  <a:lnTo>
                    <a:pt x="47" y="38"/>
                  </a:lnTo>
                  <a:lnTo>
                    <a:pt x="40" y="34"/>
                  </a:lnTo>
                  <a:lnTo>
                    <a:pt x="28" y="38"/>
                  </a:lnTo>
                  <a:lnTo>
                    <a:pt x="15" y="34"/>
                  </a:lnTo>
                  <a:lnTo>
                    <a:pt x="9" y="3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36" y="28"/>
                  </a:lnTo>
                  <a:lnTo>
                    <a:pt x="36" y="25"/>
                  </a:lnTo>
                  <a:lnTo>
                    <a:pt x="28" y="21"/>
                  </a:lnTo>
                  <a:lnTo>
                    <a:pt x="28" y="10"/>
                  </a:lnTo>
                  <a:lnTo>
                    <a:pt x="17" y="6"/>
                  </a:lnTo>
                  <a:lnTo>
                    <a:pt x="26" y="0"/>
                  </a:lnTo>
                  <a:lnTo>
                    <a:pt x="38" y="6"/>
                  </a:lnTo>
                  <a:lnTo>
                    <a:pt x="47" y="2"/>
                  </a:lnTo>
                  <a:lnTo>
                    <a:pt x="47" y="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9" name=""/>
            <p:cNvSpPr/>
            <p:nvPr/>
          </p:nvSpPr>
          <p:spPr>
            <a:xfrm>
              <a:off x="1699200" y="2723040"/>
              <a:ext cx="181080" cy="91440"/>
            </a:xfrm>
            <a:custGeom>
              <a:avLst/>
              <a:gdLst/>
              <a:ahLst/>
              <a:rect l="l" t="t" r="r" b="b"/>
              <a:pathLst>
                <a:path w="113" h="57">
                  <a:moveTo>
                    <a:pt x="113" y="19"/>
                  </a:moveTo>
                  <a:lnTo>
                    <a:pt x="97" y="6"/>
                  </a:lnTo>
                  <a:lnTo>
                    <a:pt x="81" y="0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2" y="19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7" y="40"/>
                  </a:lnTo>
                  <a:lnTo>
                    <a:pt x="28" y="40"/>
                  </a:lnTo>
                  <a:lnTo>
                    <a:pt x="30" y="49"/>
                  </a:lnTo>
                  <a:lnTo>
                    <a:pt x="34" y="49"/>
                  </a:lnTo>
                  <a:lnTo>
                    <a:pt x="37" y="57"/>
                  </a:lnTo>
                  <a:lnTo>
                    <a:pt x="43" y="55"/>
                  </a:lnTo>
                  <a:lnTo>
                    <a:pt x="49" y="51"/>
                  </a:lnTo>
                  <a:lnTo>
                    <a:pt x="49" y="44"/>
                  </a:lnTo>
                  <a:lnTo>
                    <a:pt x="56" y="44"/>
                  </a:lnTo>
                  <a:lnTo>
                    <a:pt x="60" y="36"/>
                  </a:lnTo>
                  <a:lnTo>
                    <a:pt x="67" y="40"/>
                  </a:lnTo>
                  <a:lnTo>
                    <a:pt x="79" y="32"/>
                  </a:lnTo>
                  <a:lnTo>
                    <a:pt x="84" y="23"/>
                  </a:lnTo>
                  <a:lnTo>
                    <a:pt x="94" y="27"/>
                  </a:lnTo>
                  <a:lnTo>
                    <a:pt x="113" y="1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4640" bIns="44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0" name=""/>
            <p:cNvSpPr/>
            <p:nvPr/>
          </p:nvSpPr>
          <p:spPr>
            <a:xfrm>
              <a:off x="1699200" y="2723040"/>
              <a:ext cx="181080" cy="91440"/>
            </a:xfrm>
            <a:custGeom>
              <a:avLst/>
              <a:gdLst/>
              <a:ahLst/>
              <a:rect l="l" t="t" r="r" b="b"/>
              <a:pathLst>
                <a:path w="113" h="57">
                  <a:moveTo>
                    <a:pt x="113" y="19"/>
                  </a:moveTo>
                  <a:lnTo>
                    <a:pt x="97" y="6"/>
                  </a:lnTo>
                  <a:lnTo>
                    <a:pt x="81" y="0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2" y="19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17" y="40"/>
                  </a:lnTo>
                  <a:lnTo>
                    <a:pt x="28" y="40"/>
                  </a:lnTo>
                  <a:lnTo>
                    <a:pt x="30" y="49"/>
                  </a:lnTo>
                  <a:lnTo>
                    <a:pt x="34" y="49"/>
                  </a:lnTo>
                  <a:lnTo>
                    <a:pt x="37" y="57"/>
                  </a:lnTo>
                  <a:lnTo>
                    <a:pt x="43" y="55"/>
                  </a:lnTo>
                  <a:lnTo>
                    <a:pt x="49" y="51"/>
                  </a:lnTo>
                  <a:lnTo>
                    <a:pt x="49" y="44"/>
                  </a:lnTo>
                  <a:lnTo>
                    <a:pt x="56" y="44"/>
                  </a:lnTo>
                  <a:lnTo>
                    <a:pt x="60" y="36"/>
                  </a:lnTo>
                  <a:lnTo>
                    <a:pt x="67" y="40"/>
                  </a:lnTo>
                  <a:lnTo>
                    <a:pt x="79" y="32"/>
                  </a:lnTo>
                  <a:lnTo>
                    <a:pt x="84" y="23"/>
                  </a:lnTo>
                  <a:lnTo>
                    <a:pt x="94" y="27"/>
                  </a:lnTo>
                  <a:lnTo>
                    <a:pt x="113" y="19"/>
                  </a:lnTo>
                  <a:lnTo>
                    <a:pt x="113" y="1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4640" bIns="44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1" name=""/>
            <p:cNvSpPr/>
            <p:nvPr/>
          </p:nvSpPr>
          <p:spPr>
            <a:xfrm>
              <a:off x="2028600" y="2644560"/>
              <a:ext cx="62280" cy="20880"/>
            </a:xfrm>
            <a:custGeom>
              <a:avLst/>
              <a:gdLst/>
              <a:ahLst/>
              <a:rect l="l" t="t" r="r" b="b"/>
              <a:pathLst>
                <a:path w="39" h="13">
                  <a:moveTo>
                    <a:pt x="22" y="2"/>
                  </a:moveTo>
                  <a:lnTo>
                    <a:pt x="35" y="6"/>
                  </a:lnTo>
                  <a:lnTo>
                    <a:pt x="39" y="12"/>
                  </a:lnTo>
                  <a:lnTo>
                    <a:pt x="30" y="10"/>
                  </a:lnTo>
                  <a:lnTo>
                    <a:pt x="22" y="13"/>
                  </a:lnTo>
                  <a:lnTo>
                    <a:pt x="11" y="13"/>
                  </a:lnTo>
                  <a:lnTo>
                    <a:pt x="0" y="4"/>
                  </a:lnTo>
                  <a:lnTo>
                    <a:pt x="7" y="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2" name=""/>
            <p:cNvSpPr/>
            <p:nvPr/>
          </p:nvSpPr>
          <p:spPr>
            <a:xfrm>
              <a:off x="2028600" y="2644560"/>
              <a:ext cx="62280" cy="20880"/>
            </a:xfrm>
            <a:custGeom>
              <a:avLst/>
              <a:gdLst/>
              <a:ahLst/>
              <a:rect l="l" t="t" r="r" b="b"/>
              <a:pathLst>
                <a:path w="39" h="13">
                  <a:moveTo>
                    <a:pt x="22" y="2"/>
                  </a:moveTo>
                  <a:lnTo>
                    <a:pt x="35" y="6"/>
                  </a:lnTo>
                  <a:lnTo>
                    <a:pt x="39" y="12"/>
                  </a:lnTo>
                  <a:lnTo>
                    <a:pt x="30" y="10"/>
                  </a:lnTo>
                  <a:lnTo>
                    <a:pt x="22" y="13"/>
                  </a:lnTo>
                  <a:lnTo>
                    <a:pt x="11" y="13"/>
                  </a:lnTo>
                  <a:lnTo>
                    <a:pt x="0" y="4"/>
                  </a:lnTo>
                  <a:lnTo>
                    <a:pt x="7" y="0"/>
                  </a:lnTo>
                  <a:lnTo>
                    <a:pt x="22" y="2"/>
                  </a:lnTo>
                  <a:lnTo>
                    <a:pt x="22" y="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3" name=""/>
            <p:cNvSpPr/>
            <p:nvPr/>
          </p:nvSpPr>
          <p:spPr>
            <a:xfrm>
              <a:off x="877320" y="2180520"/>
              <a:ext cx="897120" cy="586080"/>
            </a:xfrm>
            <a:custGeom>
              <a:avLst/>
              <a:gdLst/>
              <a:ahLst/>
              <a:rect l="l" t="t" r="r" b="b"/>
              <a:pathLst>
                <a:path w="559" h="365">
                  <a:moveTo>
                    <a:pt x="371" y="144"/>
                  </a:moveTo>
                  <a:lnTo>
                    <a:pt x="333" y="131"/>
                  </a:lnTo>
                  <a:lnTo>
                    <a:pt x="322" y="107"/>
                  </a:lnTo>
                  <a:lnTo>
                    <a:pt x="309" y="92"/>
                  </a:lnTo>
                  <a:lnTo>
                    <a:pt x="303" y="75"/>
                  </a:lnTo>
                  <a:lnTo>
                    <a:pt x="288" y="60"/>
                  </a:lnTo>
                  <a:lnTo>
                    <a:pt x="265" y="62"/>
                  </a:lnTo>
                  <a:lnTo>
                    <a:pt x="254" y="79"/>
                  </a:lnTo>
                  <a:lnTo>
                    <a:pt x="233" y="65"/>
                  </a:lnTo>
                  <a:lnTo>
                    <a:pt x="228" y="56"/>
                  </a:lnTo>
                  <a:lnTo>
                    <a:pt x="224" y="43"/>
                  </a:lnTo>
                  <a:lnTo>
                    <a:pt x="196" y="20"/>
                  </a:lnTo>
                  <a:lnTo>
                    <a:pt x="164" y="20"/>
                  </a:lnTo>
                  <a:lnTo>
                    <a:pt x="164" y="28"/>
                  </a:lnTo>
                  <a:lnTo>
                    <a:pt x="113" y="30"/>
                  </a:lnTo>
                  <a:lnTo>
                    <a:pt x="43" y="0"/>
                  </a:lnTo>
                  <a:lnTo>
                    <a:pt x="0" y="3"/>
                  </a:lnTo>
                  <a:lnTo>
                    <a:pt x="11" y="18"/>
                  </a:lnTo>
                  <a:lnTo>
                    <a:pt x="23" y="50"/>
                  </a:lnTo>
                  <a:lnTo>
                    <a:pt x="24" y="48"/>
                  </a:lnTo>
                  <a:lnTo>
                    <a:pt x="28" y="63"/>
                  </a:lnTo>
                  <a:lnTo>
                    <a:pt x="41" y="69"/>
                  </a:lnTo>
                  <a:lnTo>
                    <a:pt x="58" y="90"/>
                  </a:lnTo>
                  <a:lnTo>
                    <a:pt x="56" y="105"/>
                  </a:lnTo>
                  <a:lnTo>
                    <a:pt x="41" y="103"/>
                  </a:lnTo>
                  <a:lnTo>
                    <a:pt x="41" y="107"/>
                  </a:lnTo>
                  <a:lnTo>
                    <a:pt x="68" y="126"/>
                  </a:lnTo>
                  <a:lnTo>
                    <a:pt x="71" y="126"/>
                  </a:lnTo>
                  <a:lnTo>
                    <a:pt x="75" y="122"/>
                  </a:lnTo>
                  <a:lnTo>
                    <a:pt x="77" y="129"/>
                  </a:lnTo>
                  <a:lnTo>
                    <a:pt x="90" y="137"/>
                  </a:lnTo>
                  <a:lnTo>
                    <a:pt x="94" y="148"/>
                  </a:lnTo>
                  <a:lnTo>
                    <a:pt x="92" y="167"/>
                  </a:lnTo>
                  <a:lnTo>
                    <a:pt x="100" y="167"/>
                  </a:lnTo>
                  <a:lnTo>
                    <a:pt x="124" y="190"/>
                  </a:lnTo>
                  <a:lnTo>
                    <a:pt x="134" y="205"/>
                  </a:lnTo>
                  <a:lnTo>
                    <a:pt x="143" y="199"/>
                  </a:lnTo>
                  <a:lnTo>
                    <a:pt x="143" y="191"/>
                  </a:lnTo>
                  <a:lnTo>
                    <a:pt x="130" y="176"/>
                  </a:lnTo>
                  <a:lnTo>
                    <a:pt x="126" y="178"/>
                  </a:lnTo>
                  <a:lnTo>
                    <a:pt x="122" y="176"/>
                  </a:lnTo>
                  <a:lnTo>
                    <a:pt x="105" y="127"/>
                  </a:lnTo>
                  <a:lnTo>
                    <a:pt x="100" y="126"/>
                  </a:lnTo>
                  <a:lnTo>
                    <a:pt x="102" y="131"/>
                  </a:lnTo>
                  <a:lnTo>
                    <a:pt x="100" y="129"/>
                  </a:lnTo>
                  <a:lnTo>
                    <a:pt x="73" y="82"/>
                  </a:lnTo>
                  <a:lnTo>
                    <a:pt x="70" y="82"/>
                  </a:lnTo>
                  <a:lnTo>
                    <a:pt x="66" y="73"/>
                  </a:lnTo>
                  <a:lnTo>
                    <a:pt x="53" y="63"/>
                  </a:lnTo>
                  <a:lnTo>
                    <a:pt x="49" y="54"/>
                  </a:lnTo>
                  <a:lnTo>
                    <a:pt x="41" y="16"/>
                  </a:lnTo>
                  <a:lnTo>
                    <a:pt x="55" y="26"/>
                  </a:lnTo>
                  <a:lnTo>
                    <a:pt x="62" y="26"/>
                  </a:lnTo>
                  <a:lnTo>
                    <a:pt x="73" y="33"/>
                  </a:lnTo>
                  <a:lnTo>
                    <a:pt x="83" y="60"/>
                  </a:lnTo>
                  <a:lnTo>
                    <a:pt x="100" y="86"/>
                  </a:lnTo>
                  <a:lnTo>
                    <a:pt x="113" y="101"/>
                  </a:lnTo>
                  <a:lnTo>
                    <a:pt x="122" y="103"/>
                  </a:lnTo>
                  <a:lnTo>
                    <a:pt x="124" y="114"/>
                  </a:lnTo>
                  <a:lnTo>
                    <a:pt x="149" y="133"/>
                  </a:lnTo>
                  <a:lnTo>
                    <a:pt x="145" y="144"/>
                  </a:lnTo>
                  <a:lnTo>
                    <a:pt x="147" y="150"/>
                  </a:lnTo>
                  <a:lnTo>
                    <a:pt x="152" y="148"/>
                  </a:lnTo>
                  <a:lnTo>
                    <a:pt x="152" y="154"/>
                  </a:lnTo>
                  <a:lnTo>
                    <a:pt x="166" y="158"/>
                  </a:lnTo>
                  <a:lnTo>
                    <a:pt x="171" y="163"/>
                  </a:lnTo>
                  <a:lnTo>
                    <a:pt x="173" y="171"/>
                  </a:lnTo>
                  <a:lnTo>
                    <a:pt x="190" y="186"/>
                  </a:lnTo>
                  <a:lnTo>
                    <a:pt x="199" y="201"/>
                  </a:lnTo>
                  <a:lnTo>
                    <a:pt x="213" y="210"/>
                  </a:lnTo>
                  <a:lnTo>
                    <a:pt x="222" y="237"/>
                  </a:lnTo>
                  <a:lnTo>
                    <a:pt x="218" y="246"/>
                  </a:lnTo>
                  <a:lnTo>
                    <a:pt x="222" y="252"/>
                  </a:lnTo>
                  <a:lnTo>
                    <a:pt x="214" y="254"/>
                  </a:lnTo>
                  <a:lnTo>
                    <a:pt x="218" y="267"/>
                  </a:lnTo>
                  <a:lnTo>
                    <a:pt x="228" y="274"/>
                  </a:lnTo>
                  <a:lnTo>
                    <a:pt x="246" y="286"/>
                  </a:lnTo>
                  <a:lnTo>
                    <a:pt x="256" y="295"/>
                  </a:lnTo>
                  <a:lnTo>
                    <a:pt x="282" y="301"/>
                  </a:lnTo>
                  <a:lnTo>
                    <a:pt x="299" y="316"/>
                  </a:lnTo>
                  <a:lnTo>
                    <a:pt x="340" y="327"/>
                  </a:lnTo>
                  <a:lnTo>
                    <a:pt x="359" y="338"/>
                  </a:lnTo>
                  <a:lnTo>
                    <a:pt x="388" y="346"/>
                  </a:lnTo>
                  <a:lnTo>
                    <a:pt x="408" y="334"/>
                  </a:lnTo>
                  <a:lnTo>
                    <a:pt x="416" y="334"/>
                  </a:lnTo>
                  <a:lnTo>
                    <a:pt x="436" y="342"/>
                  </a:lnTo>
                  <a:lnTo>
                    <a:pt x="459" y="365"/>
                  </a:lnTo>
                  <a:lnTo>
                    <a:pt x="463" y="355"/>
                  </a:lnTo>
                  <a:lnTo>
                    <a:pt x="474" y="336"/>
                  </a:lnTo>
                  <a:lnTo>
                    <a:pt x="491" y="334"/>
                  </a:lnTo>
                  <a:lnTo>
                    <a:pt x="487" y="323"/>
                  </a:lnTo>
                  <a:lnTo>
                    <a:pt x="472" y="310"/>
                  </a:lnTo>
                  <a:lnTo>
                    <a:pt x="483" y="312"/>
                  </a:lnTo>
                  <a:lnTo>
                    <a:pt x="485" y="302"/>
                  </a:lnTo>
                  <a:lnTo>
                    <a:pt x="515" y="302"/>
                  </a:lnTo>
                  <a:lnTo>
                    <a:pt x="521" y="301"/>
                  </a:lnTo>
                  <a:lnTo>
                    <a:pt x="527" y="291"/>
                  </a:lnTo>
                  <a:lnTo>
                    <a:pt x="530" y="291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9"/>
                  </a:lnTo>
                  <a:lnTo>
                    <a:pt x="540" y="299"/>
                  </a:lnTo>
                  <a:lnTo>
                    <a:pt x="546" y="274"/>
                  </a:lnTo>
                  <a:lnTo>
                    <a:pt x="544" y="272"/>
                  </a:lnTo>
                  <a:lnTo>
                    <a:pt x="546" y="269"/>
                  </a:lnTo>
                  <a:lnTo>
                    <a:pt x="544" y="267"/>
                  </a:lnTo>
                  <a:lnTo>
                    <a:pt x="559" y="237"/>
                  </a:lnTo>
                  <a:lnTo>
                    <a:pt x="555" y="231"/>
                  </a:lnTo>
                  <a:lnTo>
                    <a:pt x="546" y="229"/>
                  </a:lnTo>
                  <a:lnTo>
                    <a:pt x="542" y="233"/>
                  </a:lnTo>
                  <a:lnTo>
                    <a:pt x="542" y="229"/>
                  </a:lnTo>
                  <a:lnTo>
                    <a:pt x="536" y="227"/>
                  </a:lnTo>
                  <a:lnTo>
                    <a:pt x="493" y="239"/>
                  </a:lnTo>
                  <a:lnTo>
                    <a:pt x="485" y="274"/>
                  </a:lnTo>
                  <a:lnTo>
                    <a:pt x="476" y="280"/>
                  </a:lnTo>
                  <a:lnTo>
                    <a:pt x="478" y="286"/>
                  </a:lnTo>
                  <a:lnTo>
                    <a:pt x="472" y="289"/>
                  </a:lnTo>
                  <a:lnTo>
                    <a:pt x="457" y="286"/>
                  </a:lnTo>
                  <a:lnTo>
                    <a:pt x="419" y="295"/>
                  </a:lnTo>
                  <a:lnTo>
                    <a:pt x="408" y="287"/>
                  </a:lnTo>
                  <a:lnTo>
                    <a:pt x="397" y="284"/>
                  </a:lnTo>
                  <a:lnTo>
                    <a:pt x="388" y="276"/>
                  </a:lnTo>
                  <a:lnTo>
                    <a:pt x="382" y="261"/>
                  </a:lnTo>
                  <a:lnTo>
                    <a:pt x="367" y="242"/>
                  </a:lnTo>
                  <a:lnTo>
                    <a:pt x="369" y="231"/>
                  </a:lnTo>
                  <a:lnTo>
                    <a:pt x="359" y="218"/>
                  </a:lnTo>
                  <a:lnTo>
                    <a:pt x="359" y="193"/>
                  </a:lnTo>
                  <a:lnTo>
                    <a:pt x="356" y="167"/>
                  </a:lnTo>
                  <a:lnTo>
                    <a:pt x="361" y="154"/>
                  </a:lnTo>
                  <a:lnTo>
                    <a:pt x="371" y="150"/>
                  </a:lnTo>
                  <a:lnTo>
                    <a:pt x="371" y="14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4" name=""/>
            <p:cNvSpPr/>
            <p:nvPr/>
          </p:nvSpPr>
          <p:spPr>
            <a:xfrm>
              <a:off x="877320" y="2180520"/>
              <a:ext cx="897120" cy="586080"/>
            </a:xfrm>
            <a:custGeom>
              <a:avLst/>
              <a:gdLst/>
              <a:ahLst/>
              <a:rect l="l" t="t" r="r" b="b"/>
              <a:pathLst>
                <a:path w="559" h="365">
                  <a:moveTo>
                    <a:pt x="371" y="144"/>
                  </a:moveTo>
                  <a:lnTo>
                    <a:pt x="333" y="131"/>
                  </a:lnTo>
                  <a:lnTo>
                    <a:pt x="322" y="107"/>
                  </a:lnTo>
                  <a:lnTo>
                    <a:pt x="309" y="92"/>
                  </a:lnTo>
                  <a:lnTo>
                    <a:pt x="303" y="75"/>
                  </a:lnTo>
                  <a:lnTo>
                    <a:pt x="288" y="60"/>
                  </a:lnTo>
                  <a:lnTo>
                    <a:pt x="265" y="62"/>
                  </a:lnTo>
                  <a:lnTo>
                    <a:pt x="254" y="79"/>
                  </a:lnTo>
                  <a:lnTo>
                    <a:pt x="233" y="65"/>
                  </a:lnTo>
                  <a:lnTo>
                    <a:pt x="228" y="56"/>
                  </a:lnTo>
                  <a:lnTo>
                    <a:pt x="224" y="43"/>
                  </a:lnTo>
                  <a:lnTo>
                    <a:pt x="196" y="20"/>
                  </a:lnTo>
                  <a:lnTo>
                    <a:pt x="164" y="20"/>
                  </a:lnTo>
                  <a:lnTo>
                    <a:pt x="164" y="28"/>
                  </a:lnTo>
                  <a:lnTo>
                    <a:pt x="113" y="30"/>
                  </a:lnTo>
                  <a:lnTo>
                    <a:pt x="43" y="0"/>
                  </a:lnTo>
                  <a:lnTo>
                    <a:pt x="0" y="3"/>
                  </a:lnTo>
                  <a:lnTo>
                    <a:pt x="11" y="18"/>
                  </a:lnTo>
                  <a:lnTo>
                    <a:pt x="23" y="50"/>
                  </a:lnTo>
                  <a:lnTo>
                    <a:pt x="24" y="48"/>
                  </a:lnTo>
                  <a:lnTo>
                    <a:pt x="28" y="63"/>
                  </a:lnTo>
                  <a:lnTo>
                    <a:pt x="41" y="69"/>
                  </a:lnTo>
                  <a:lnTo>
                    <a:pt x="58" y="90"/>
                  </a:lnTo>
                  <a:lnTo>
                    <a:pt x="56" y="105"/>
                  </a:lnTo>
                  <a:lnTo>
                    <a:pt x="41" y="103"/>
                  </a:lnTo>
                  <a:lnTo>
                    <a:pt x="41" y="107"/>
                  </a:lnTo>
                  <a:lnTo>
                    <a:pt x="68" y="126"/>
                  </a:lnTo>
                  <a:lnTo>
                    <a:pt x="71" y="126"/>
                  </a:lnTo>
                  <a:lnTo>
                    <a:pt x="75" y="122"/>
                  </a:lnTo>
                  <a:lnTo>
                    <a:pt x="77" y="129"/>
                  </a:lnTo>
                  <a:lnTo>
                    <a:pt x="90" y="137"/>
                  </a:lnTo>
                  <a:lnTo>
                    <a:pt x="94" y="148"/>
                  </a:lnTo>
                  <a:lnTo>
                    <a:pt x="92" y="167"/>
                  </a:lnTo>
                  <a:lnTo>
                    <a:pt x="100" y="167"/>
                  </a:lnTo>
                  <a:lnTo>
                    <a:pt x="124" y="190"/>
                  </a:lnTo>
                  <a:lnTo>
                    <a:pt x="134" y="205"/>
                  </a:lnTo>
                  <a:lnTo>
                    <a:pt x="143" y="199"/>
                  </a:lnTo>
                  <a:lnTo>
                    <a:pt x="143" y="191"/>
                  </a:lnTo>
                  <a:lnTo>
                    <a:pt x="130" y="176"/>
                  </a:lnTo>
                  <a:lnTo>
                    <a:pt x="126" y="178"/>
                  </a:lnTo>
                  <a:lnTo>
                    <a:pt x="122" y="176"/>
                  </a:lnTo>
                  <a:lnTo>
                    <a:pt x="105" y="127"/>
                  </a:lnTo>
                  <a:lnTo>
                    <a:pt x="100" y="126"/>
                  </a:lnTo>
                  <a:lnTo>
                    <a:pt x="102" y="131"/>
                  </a:lnTo>
                  <a:lnTo>
                    <a:pt x="100" y="129"/>
                  </a:lnTo>
                  <a:lnTo>
                    <a:pt x="73" y="82"/>
                  </a:lnTo>
                  <a:lnTo>
                    <a:pt x="70" y="82"/>
                  </a:lnTo>
                  <a:lnTo>
                    <a:pt x="66" y="73"/>
                  </a:lnTo>
                  <a:lnTo>
                    <a:pt x="53" y="63"/>
                  </a:lnTo>
                  <a:lnTo>
                    <a:pt x="49" y="54"/>
                  </a:lnTo>
                  <a:lnTo>
                    <a:pt x="41" y="16"/>
                  </a:lnTo>
                  <a:lnTo>
                    <a:pt x="55" y="26"/>
                  </a:lnTo>
                  <a:lnTo>
                    <a:pt x="62" y="26"/>
                  </a:lnTo>
                  <a:lnTo>
                    <a:pt x="73" y="33"/>
                  </a:lnTo>
                  <a:lnTo>
                    <a:pt x="83" y="60"/>
                  </a:lnTo>
                  <a:lnTo>
                    <a:pt x="100" y="86"/>
                  </a:lnTo>
                  <a:lnTo>
                    <a:pt x="113" y="101"/>
                  </a:lnTo>
                  <a:lnTo>
                    <a:pt x="122" y="103"/>
                  </a:lnTo>
                  <a:lnTo>
                    <a:pt x="124" y="114"/>
                  </a:lnTo>
                  <a:lnTo>
                    <a:pt x="149" y="133"/>
                  </a:lnTo>
                  <a:lnTo>
                    <a:pt x="145" y="144"/>
                  </a:lnTo>
                  <a:lnTo>
                    <a:pt x="147" y="150"/>
                  </a:lnTo>
                  <a:lnTo>
                    <a:pt x="152" y="148"/>
                  </a:lnTo>
                  <a:lnTo>
                    <a:pt x="152" y="154"/>
                  </a:lnTo>
                  <a:lnTo>
                    <a:pt x="166" y="158"/>
                  </a:lnTo>
                  <a:lnTo>
                    <a:pt x="171" y="163"/>
                  </a:lnTo>
                  <a:lnTo>
                    <a:pt x="173" y="171"/>
                  </a:lnTo>
                  <a:lnTo>
                    <a:pt x="190" y="186"/>
                  </a:lnTo>
                  <a:lnTo>
                    <a:pt x="199" y="201"/>
                  </a:lnTo>
                  <a:lnTo>
                    <a:pt x="213" y="210"/>
                  </a:lnTo>
                  <a:lnTo>
                    <a:pt x="222" y="237"/>
                  </a:lnTo>
                  <a:lnTo>
                    <a:pt x="218" y="246"/>
                  </a:lnTo>
                  <a:lnTo>
                    <a:pt x="222" y="252"/>
                  </a:lnTo>
                  <a:lnTo>
                    <a:pt x="214" y="254"/>
                  </a:lnTo>
                  <a:lnTo>
                    <a:pt x="218" y="267"/>
                  </a:lnTo>
                  <a:lnTo>
                    <a:pt x="228" y="274"/>
                  </a:lnTo>
                  <a:lnTo>
                    <a:pt x="246" y="286"/>
                  </a:lnTo>
                  <a:lnTo>
                    <a:pt x="256" y="295"/>
                  </a:lnTo>
                  <a:lnTo>
                    <a:pt x="282" y="301"/>
                  </a:lnTo>
                  <a:lnTo>
                    <a:pt x="299" y="316"/>
                  </a:lnTo>
                  <a:lnTo>
                    <a:pt x="340" y="327"/>
                  </a:lnTo>
                  <a:lnTo>
                    <a:pt x="359" y="338"/>
                  </a:lnTo>
                  <a:lnTo>
                    <a:pt x="388" y="346"/>
                  </a:lnTo>
                  <a:lnTo>
                    <a:pt x="408" y="334"/>
                  </a:lnTo>
                  <a:lnTo>
                    <a:pt x="416" y="334"/>
                  </a:lnTo>
                  <a:lnTo>
                    <a:pt x="436" y="342"/>
                  </a:lnTo>
                  <a:lnTo>
                    <a:pt x="459" y="365"/>
                  </a:lnTo>
                  <a:lnTo>
                    <a:pt x="463" y="355"/>
                  </a:lnTo>
                  <a:lnTo>
                    <a:pt x="474" y="336"/>
                  </a:lnTo>
                  <a:lnTo>
                    <a:pt x="491" y="334"/>
                  </a:lnTo>
                  <a:lnTo>
                    <a:pt x="487" y="323"/>
                  </a:lnTo>
                  <a:lnTo>
                    <a:pt x="472" y="310"/>
                  </a:lnTo>
                  <a:lnTo>
                    <a:pt x="483" y="312"/>
                  </a:lnTo>
                  <a:lnTo>
                    <a:pt x="485" y="302"/>
                  </a:lnTo>
                  <a:lnTo>
                    <a:pt x="515" y="302"/>
                  </a:lnTo>
                  <a:lnTo>
                    <a:pt x="521" y="301"/>
                  </a:lnTo>
                  <a:lnTo>
                    <a:pt x="527" y="291"/>
                  </a:lnTo>
                  <a:lnTo>
                    <a:pt x="530" y="291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9"/>
                  </a:lnTo>
                  <a:lnTo>
                    <a:pt x="540" y="299"/>
                  </a:lnTo>
                  <a:lnTo>
                    <a:pt x="546" y="274"/>
                  </a:lnTo>
                  <a:lnTo>
                    <a:pt x="544" y="272"/>
                  </a:lnTo>
                  <a:lnTo>
                    <a:pt x="546" y="269"/>
                  </a:lnTo>
                  <a:lnTo>
                    <a:pt x="544" y="267"/>
                  </a:lnTo>
                  <a:lnTo>
                    <a:pt x="559" y="237"/>
                  </a:lnTo>
                  <a:lnTo>
                    <a:pt x="555" y="231"/>
                  </a:lnTo>
                  <a:lnTo>
                    <a:pt x="546" y="229"/>
                  </a:lnTo>
                  <a:lnTo>
                    <a:pt x="542" y="233"/>
                  </a:lnTo>
                  <a:lnTo>
                    <a:pt x="542" y="229"/>
                  </a:lnTo>
                  <a:lnTo>
                    <a:pt x="536" y="227"/>
                  </a:lnTo>
                  <a:lnTo>
                    <a:pt x="493" y="239"/>
                  </a:lnTo>
                  <a:lnTo>
                    <a:pt x="485" y="274"/>
                  </a:lnTo>
                  <a:lnTo>
                    <a:pt x="476" y="280"/>
                  </a:lnTo>
                  <a:lnTo>
                    <a:pt x="478" y="286"/>
                  </a:lnTo>
                  <a:lnTo>
                    <a:pt x="472" y="289"/>
                  </a:lnTo>
                  <a:lnTo>
                    <a:pt x="457" y="286"/>
                  </a:lnTo>
                  <a:lnTo>
                    <a:pt x="419" y="295"/>
                  </a:lnTo>
                  <a:lnTo>
                    <a:pt x="408" y="287"/>
                  </a:lnTo>
                  <a:lnTo>
                    <a:pt x="397" y="284"/>
                  </a:lnTo>
                  <a:lnTo>
                    <a:pt x="388" y="276"/>
                  </a:lnTo>
                  <a:lnTo>
                    <a:pt x="382" y="261"/>
                  </a:lnTo>
                  <a:lnTo>
                    <a:pt x="367" y="242"/>
                  </a:lnTo>
                  <a:lnTo>
                    <a:pt x="369" y="231"/>
                  </a:lnTo>
                  <a:lnTo>
                    <a:pt x="359" y="218"/>
                  </a:lnTo>
                  <a:lnTo>
                    <a:pt x="359" y="193"/>
                  </a:lnTo>
                  <a:lnTo>
                    <a:pt x="356" y="167"/>
                  </a:lnTo>
                  <a:lnTo>
                    <a:pt x="361" y="154"/>
                  </a:lnTo>
                  <a:lnTo>
                    <a:pt x="371" y="150"/>
                  </a:lnTo>
                  <a:lnTo>
                    <a:pt x="371" y="144"/>
                  </a:lnTo>
                  <a:lnTo>
                    <a:pt x="371" y="14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5" name=""/>
            <p:cNvSpPr/>
            <p:nvPr/>
          </p:nvSpPr>
          <p:spPr>
            <a:xfrm>
              <a:off x="1753920" y="2753640"/>
              <a:ext cx="126360" cy="129960"/>
            </a:xfrm>
            <a:custGeom>
              <a:avLst/>
              <a:gdLst/>
              <a:ahLst/>
              <a:rect l="l" t="t" r="r" b="b"/>
              <a:pathLst>
                <a:path w="79" h="81">
                  <a:moveTo>
                    <a:pt x="71" y="77"/>
                  </a:moveTo>
                  <a:lnTo>
                    <a:pt x="69" y="68"/>
                  </a:lnTo>
                  <a:lnTo>
                    <a:pt x="79" y="0"/>
                  </a:lnTo>
                  <a:lnTo>
                    <a:pt x="60" y="8"/>
                  </a:lnTo>
                  <a:lnTo>
                    <a:pt x="50" y="4"/>
                  </a:lnTo>
                  <a:lnTo>
                    <a:pt x="45" y="13"/>
                  </a:lnTo>
                  <a:lnTo>
                    <a:pt x="33" y="21"/>
                  </a:lnTo>
                  <a:lnTo>
                    <a:pt x="26" y="17"/>
                  </a:lnTo>
                  <a:lnTo>
                    <a:pt x="22" y="25"/>
                  </a:lnTo>
                  <a:lnTo>
                    <a:pt x="15" y="25"/>
                  </a:lnTo>
                  <a:lnTo>
                    <a:pt x="15" y="32"/>
                  </a:lnTo>
                  <a:lnTo>
                    <a:pt x="9" y="36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3" y="73"/>
                  </a:lnTo>
                  <a:lnTo>
                    <a:pt x="56" y="75"/>
                  </a:lnTo>
                  <a:lnTo>
                    <a:pt x="63" y="81"/>
                  </a:lnTo>
                  <a:lnTo>
                    <a:pt x="71" y="77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6" name=""/>
            <p:cNvSpPr/>
            <p:nvPr/>
          </p:nvSpPr>
          <p:spPr>
            <a:xfrm>
              <a:off x="1753920" y="2753640"/>
              <a:ext cx="126360" cy="129960"/>
            </a:xfrm>
            <a:custGeom>
              <a:avLst/>
              <a:gdLst/>
              <a:ahLst/>
              <a:rect l="l" t="t" r="r" b="b"/>
              <a:pathLst>
                <a:path w="79" h="81">
                  <a:moveTo>
                    <a:pt x="71" y="77"/>
                  </a:moveTo>
                  <a:lnTo>
                    <a:pt x="69" y="68"/>
                  </a:lnTo>
                  <a:lnTo>
                    <a:pt x="79" y="0"/>
                  </a:lnTo>
                  <a:lnTo>
                    <a:pt x="60" y="8"/>
                  </a:lnTo>
                  <a:lnTo>
                    <a:pt x="50" y="4"/>
                  </a:lnTo>
                  <a:lnTo>
                    <a:pt x="45" y="13"/>
                  </a:lnTo>
                  <a:lnTo>
                    <a:pt x="33" y="21"/>
                  </a:lnTo>
                  <a:lnTo>
                    <a:pt x="26" y="17"/>
                  </a:lnTo>
                  <a:lnTo>
                    <a:pt x="22" y="25"/>
                  </a:lnTo>
                  <a:lnTo>
                    <a:pt x="15" y="25"/>
                  </a:lnTo>
                  <a:lnTo>
                    <a:pt x="15" y="32"/>
                  </a:lnTo>
                  <a:lnTo>
                    <a:pt x="9" y="36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3" y="73"/>
                  </a:lnTo>
                  <a:lnTo>
                    <a:pt x="56" y="75"/>
                  </a:lnTo>
                  <a:lnTo>
                    <a:pt x="63" y="81"/>
                  </a:lnTo>
                  <a:lnTo>
                    <a:pt x="71" y="77"/>
                  </a:lnTo>
                  <a:lnTo>
                    <a:pt x="71" y="77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7" name=""/>
            <p:cNvSpPr/>
            <p:nvPr/>
          </p:nvSpPr>
          <p:spPr>
            <a:xfrm>
              <a:off x="1922400" y="2973600"/>
              <a:ext cx="6480" cy="1296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2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8" name=""/>
            <p:cNvSpPr/>
            <p:nvPr/>
          </p:nvSpPr>
          <p:spPr>
            <a:xfrm>
              <a:off x="1922400" y="2973600"/>
              <a:ext cx="6480" cy="1296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2" y="0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09" name=""/>
            <p:cNvSpPr/>
            <p:nvPr/>
          </p:nvSpPr>
          <p:spPr>
            <a:xfrm>
              <a:off x="1888560" y="2917440"/>
              <a:ext cx="171720" cy="72000"/>
            </a:xfrm>
            <a:custGeom>
              <a:avLst/>
              <a:gdLst/>
              <a:ahLst/>
              <a:rect l="l" t="t" r="r" b="b"/>
              <a:pathLst>
                <a:path w="107" h="45">
                  <a:moveTo>
                    <a:pt x="104" y="19"/>
                  </a:moveTo>
                  <a:lnTo>
                    <a:pt x="104" y="22"/>
                  </a:lnTo>
                  <a:lnTo>
                    <a:pt x="107" y="30"/>
                  </a:lnTo>
                  <a:lnTo>
                    <a:pt x="102" y="37"/>
                  </a:lnTo>
                  <a:lnTo>
                    <a:pt x="98" y="35"/>
                  </a:lnTo>
                  <a:lnTo>
                    <a:pt x="94" y="43"/>
                  </a:lnTo>
                  <a:lnTo>
                    <a:pt x="87" y="32"/>
                  </a:lnTo>
                  <a:lnTo>
                    <a:pt x="92" y="22"/>
                  </a:lnTo>
                  <a:lnTo>
                    <a:pt x="85" y="22"/>
                  </a:lnTo>
                  <a:lnTo>
                    <a:pt x="70" y="11"/>
                  </a:lnTo>
                  <a:lnTo>
                    <a:pt x="47" y="26"/>
                  </a:lnTo>
                  <a:lnTo>
                    <a:pt x="47" y="32"/>
                  </a:lnTo>
                  <a:lnTo>
                    <a:pt x="53" y="39"/>
                  </a:lnTo>
                  <a:lnTo>
                    <a:pt x="45" y="45"/>
                  </a:lnTo>
                  <a:lnTo>
                    <a:pt x="40" y="45"/>
                  </a:lnTo>
                  <a:lnTo>
                    <a:pt x="38" y="35"/>
                  </a:lnTo>
                  <a:lnTo>
                    <a:pt x="32" y="37"/>
                  </a:lnTo>
                  <a:lnTo>
                    <a:pt x="23" y="26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6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5" y="11"/>
                  </a:lnTo>
                  <a:lnTo>
                    <a:pt x="34" y="15"/>
                  </a:lnTo>
                  <a:lnTo>
                    <a:pt x="53" y="7"/>
                  </a:lnTo>
                  <a:lnTo>
                    <a:pt x="57" y="9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90" y="5"/>
                  </a:lnTo>
                  <a:lnTo>
                    <a:pt x="104" y="1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0" bIns="25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10" name=""/>
            <p:cNvSpPr/>
            <p:nvPr/>
          </p:nvSpPr>
          <p:spPr>
            <a:xfrm>
              <a:off x="1888560" y="2917440"/>
              <a:ext cx="171720" cy="72000"/>
            </a:xfrm>
            <a:custGeom>
              <a:avLst/>
              <a:gdLst/>
              <a:ahLst/>
              <a:rect l="l" t="t" r="r" b="b"/>
              <a:pathLst>
                <a:path w="107" h="45">
                  <a:moveTo>
                    <a:pt x="104" y="19"/>
                  </a:moveTo>
                  <a:lnTo>
                    <a:pt x="104" y="22"/>
                  </a:lnTo>
                  <a:lnTo>
                    <a:pt x="107" y="30"/>
                  </a:lnTo>
                  <a:lnTo>
                    <a:pt x="102" y="37"/>
                  </a:lnTo>
                  <a:lnTo>
                    <a:pt x="98" y="35"/>
                  </a:lnTo>
                  <a:lnTo>
                    <a:pt x="94" y="43"/>
                  </a:lnTo>
                  <a:lnTo>
                    <a:pt x="87" y="32"/>
                  </a:lnTo>
                  <a:lnTo>
                    <a:pt x="92" y="22"/>
                  </a:lnTo>
                  <a:lnTo>
                    <a:pt x="85" y="22"/>
                  </a:lnTo>
                  <a:lnTo>
                    <a:pt x="70" y="11"/>
                  </a:lnTo>
                  <a:lnTo>
                    <a:pt x="47" y="26"/>
                  </a:lnTo>
                  <a:lnTo>
                    <a:pt x="47" y="32"/>
                  </a:lnTo>
                  <a:lnTo>
                    <a:pt x="53" y="39"/>
                  </a:lnTo>
                  <a:lnTo>
                    <a:pt x="45" y="45"/>
                  </a:lnTo>
                  <a:lnTo>
                    <a:pt x="40" y="45"/>
                  </a:lnTo>
                  <a:lnTo>
                    <a:pt x="38" y="35"/>
                  </a:lnTo>
                  <a:lnTo>
                    <a:pt x="32" y="37"/>
                  </a:lnTo>
                  <a:lnTo>
                    <a:pt x="23" y="26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6" y="9"/>
                  </a:lnTo>
                  <a:lnTo>
                    <a:pt x="2" y="7"/>
                  </a:lnTo>
                  <a:lnTo>
                    <a:pt x="2" y="3"/>
                  </a:lnTo>
                  <a:lnTo>
                    <a:pt x="8" y="0"/>
                  </a:lnTo>
                  <a:lnTo>
                    <a:pt x="13" y="3"/>
                  </a:lnTo>
                  <a:lnTo>
                    <a:pt x="15" y="11"/>
                  </a:lnTo>
                  <a:lnTo>
                    <a:pt x="34" y="15"/>
                  </a:lnTo>
                  <a:lnTo>
                    <a:pt x="53" y="7"/>
                  </a:lnTo>
                  <a:lnTo>
                    <a:pt x="57" y="9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90" y="5"/>
                  </a:lnTo>
                  <a:lnTo>
                    <a:pt x="104" y="19"/>
                  </a:lnTo>
                  <a:lnTo>
                    <a:pt x="104" y="1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0" bIns="25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11" name=""/>
            <p:cNvSpPr/>
            <p:nvPr/>
          </p:nvSpPr>
          <p:spPr>
            <a:xfrm>
              <a:off x="2166480" y="2554560"/>
              <a:ext cx="19080" cy="14400"/>
            </a:xfrm>
            <a:custGeom>
              <a:avLst/>
              <a:gdLst/>
              <a:ahLst/>
              <a:rect l="l" t="t" r="r" b="b"/>
              <a:pathLst>
                <a:path w="12" h="9">
                  <a:moveTo>
                    <a:pt x="12" y="0"/>
                  </a:moveTo>
                  <a:lnTo>
                    <a:pt x="10" y="6"/>
                  </a:lnTo>
                  <a:lnTo>
                    <a:pt x="0" y="9"/>
                  </a:lnTo>
                  <a:lnTo>
                    <a:pt x="0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12" name=""/>
            <p:cNvSpPr/>
            <p:nvPr/>
          </p:nvSpPr>
          <p:spPr>
            <a:xfrm>
              <a:off x="2166480" y="2554560"/>
              <a:ext cx="19080" cy="14400"/>
            </a:xfrm>
            <a:custGeom>
              <a:avLst/>
              <a:gdLst/>
              <a:ahLst/>
              <a:rect l="l" t="t" r="r" b="b"/>
              <a:pathLst>
                <a:path w="12" h="9">
                  <a:moveTo>
                    <a:pt x="12" y="0"/>
                  </a:moveTo>
                  <a:lnTo>
                    <a:pt x="10" y="6"/>
                  </a:lnTo>
                  <a:lnTo>
                    <a:pt x="0" y="9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3713" name=""/>
            <p:cNvGrpSpPr/>
            <p:nvPr/>
          </p:nvGrpSpPr>
          <p:grpSpPr>
            <a:xfrm>
              <a:off x="476280" y="88920"/>
              <a:ext cx="5304600" cy="5103000"/>
              <a:chOff x="476280" y="88920"/>
              <a:chExt cx="5304600" cy="5103000"/>
            </a:xfrm>
          </p:grpSpPr>
          <p:sp>
            <p:nvSpPr>
              <p:cNvPr id="13714" name=""/>
              <p:cNvSpPr/>
              <p:nvPr/>
            </p:nvSpPr>
            <p:spPr>
              <a:xfrm>
                <a:off x="2042640" y="2463120"/>
                <a:ext cx="6120" cy="15840"/>
              </a:xfrm>
              <a:custGeom>
                <a:avLst/>
                <a:gdLst/>
                <a:ahLst/>
                <a:rect l="l" t="t" r="r" b="b"/>
                <a:pathLst>
                  <a:path w="4" h="10">
                    <a:moveTo>
                      <a:pt x="0" y="6"/>
                    </a:moveTo>
                    <a:lnTo>
                      <a:pt x="4" y="0"/>
                    </a:lnTo>
                    <a:lnTo>
                      <a:pt x="4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15" name=""/>
              <p:cNvSpPr/>
              <p:nvPr/>
            </p:nvSpPr>
            <p:spPr>
              <a:xfrm>
                <a:off x="2042640" y="2463120"/>
                <a:ext cx="6120" cy="15840"/>
              </a:xfrm>
              <a:custGeom>
                <a:avLst/>
                <a:gdLst/>
                <a:ahLst/>
                <a:rect l="l" t="t" r="r" b="b"/>
                <a:pathLst>
                  <a:path w="4" h="10">
                    <a:moveTo>
                      <a:pt x="0" y="6"/>
                    </a:moveTo>
                    <a:lnTo>
                      <a:pt x="4" y="0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16" name=""/>
              <p:cNvSpPr/>
              <p:nvPr/>
            </p:nvSpPr>
            <p:spPr>
              <a:xfrm>
                <a:off x="2025000" y="2434320"/>
                <a:ext cx="17640" cy="23760"/>
              </a:xfrm>
              <a:custGeom>
                <a:avLst/>
                <a:gdLst/>
                <a:ahLst/>
                <a:rect l="l" t="t" r="r" b="b"/>
                <a:pathLst>
                  <a:path w="11" h="15">
                    <a:moveTo>
                      <a:pt x="5" y="1"/>
                    </a:moveTo>
                    <a:lnTo>
                      <a:pt x="11" y="9"/>
                    </a:lnTo>
                    <a:lnTo>
                      <a:pt x="9" y="15"/>
                    </a:lnTo>
                    <a:lnTo>
                      <a:pt x="0" y="9"/>
                    </a:lnTo>
                    <a:lnTo>
                      <a:pt x="4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17" name=""/>
              <p:cNvSpPr/>
              <p:nvPr/>
            </p:nvSpPr>
            <p:spPr>
              <a:xfrm>
                <a:off x="2025000" y="2434320"/>
                <a:ext cx="17640" cy="23760"/>
              </a:xfrm>
              <a:custGeom>
                <a:avLst/>
                <a:gdLst/>
                <a:ahLst/>
                <a:rect l="l" t="t" r="r" b="b"/>
                <a:pathLst>
                  <a:path w="11" h="15">
                    <a:moveTo>
                      <a:pt x="5" y="1"/>
                    </a:moveTo>
                    <a:lnTo>
                      <a:pt x="11" y="9"/>
                    </a:lnTo>
                    <a:lnTo>
                      <a:pt x="9" y="15"/>
                    </a:lnTo>
                    <a:lnTo>
                      <a:pt x="0" y="9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18" name=""/>
              <p:cNvSpPr/>
              <p:nvPr/>
            </p:nvSpPr>
            <p:spPr>
              <a:xfrm>
                <a:off x="2058840" y="2387520"/>
                <a:ext cx="4680" cy="22320"/>
              </a:xfrm>
              <a:custGeom>
                <a:avLst/>
                <a:gdLst/>
                <a:ahLst/>
                <a:rect l="l" t="t" r="r" b="b"/>
                <a:pathLst>
                  <a:path w="3" h="14">
                    <a:moveTo>
                      <a:pt x="3" y="4"/>
                    </a:moveTo>
                    <a:lnTo>
                      <a:pt x="1" y="14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19" name=""/>
              <p:cNvSpPr/>
              <p:nvPr/>
            </p:nvSpPr>
            <p:spPr>
              <a:xfrm>
                <a:off x="2058840" y="2387520"/>
                <a:ext cx="4680" cy="22320"/>
              </a:xfrm>
              <a:custGeom>
                <a:avLst/>
                <a:gdLst/>
                <a:ahLst/>
                <a:rect l="l" t="t" r="r" b="b"/>
                <a:pathLst>
                  <a:path w="3" h="14">
                    <a:moveTo>
                      <a:pt x="3" y="4"/>
                    </a:moveTo>
                    <a:lnTo>
                      <a:pt x="1" y="14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3" y="4"/>
                    </a:lnTo>
                    <a:lnTo>
                      <a:pt x="3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0" name=""/>
              <p:cNvSpPr/>
              <p:nvPr/>
            </p:nvSpPr>
            <p:spPr>
              <a:xfrm>
                <a:off x="2145240" y="2509560"/>
                <a:ext cx="14400" cy="17280"/>
              </a:xfrm>
              <a:custGeom>
                <a:avLst/>
                <a:gdLst/>
                <a:ahLst/>
                <a:rect l="l" t="t" r="r" b="b"/>
                <a:pathLst>
                  <a:path w="9" h="11">
                    <a:moveTo>
                      <a:pt x="6" y="5"/>
                    </a:moveTo>
                    <a:lnTo>
                      <a:pt x="6" y="11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1" name=""/>
              <p:cNvSpPr/>
              <p:nvPr/>
            </p:nvSpPr>
            <p:spPr>
              <a:xfrm>
                <a:off x="2145240" y="2509560"/>
                <a:ext cx="14400" cy="17280"/>
              </a:xfrm>
              <a:custGeom>
                <a:avLst/>
                <a:gdLst/>
                <a:ahLst/>
                <a:rect l="l" t="t" r="r" b="b"/>
                <a:pathLst>
                  <a:path w="9" h="11">
                    <a:moveTo>
                      <a:pt x="6" y="5"/>
                    </a:moveTo>
                    <a:lnTo>
                      <a:pt x="6" y="11"/>
                    </a:lnTo>
                    <a:lnTo>
                      <a:pt x="9" y="2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6" y="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2" name=""/>
              <p:cNvSpPr/>
              <p:nvPr/>
            </p:nvSpPr>
            <p:spPr>
              <a:xfrm>
                <a:off x="2175840" y="3862800"/>
                <a:ext cx="585360" cy="1158840"/>
              </a:xfrm>
              <a:custGeom>
                <a:avLst/>
                <a:gdLst/>
                <a:ahLst/>
                <a:rect l="l" t="t" r="r" b="b"/>
                <a:pathLst>
                  <a:path w="365" h="722">
                    <a:moveTo>
                      <a:pt x="348" y="75"/>
                    </a:moveTo>
                    <a:lnTo>
                      <a:pt x="359" y="77"/>
                    </a:lnTo>
                    <a:lnTo>
                      <a:pt x="365" y="90"/>
                    </a:lnTo>
                    <a:lnTo>
                      <a:pt x="361" y="105"/>
                    </a:lnTo>
                    <a:lnTo>
                      <a:pt x="344" y="115"/>
                    </a:lnTo>
                    <a:lnTo>
                      <a:pt x="291" y="171"/>
                    </a:lnTo>
                    <a:lnTo>
                      <a:pt x="286" y="179"/>
                    </a:lnTo>
                    <a:lnTo>
                      <a:pt x="282" y="229"/>
                    </a:lnTo>
                    <a:lnTo>
                      <a:pt x="276" y="254"/>
                    </a:lnTo>
                    <a:lnTo>
                      <a:pt x="276" y="267"/>
                    </a:lnTo>
                    <a:lnTo>
                      <a:pt x="299" y="284"/>
                    </a:lnTo>
                    <a:lnTo>
                      <a:pt x="295" y="295"/>
                    </a:lnTo>
                    <a:lnTo>
                      <a:pt x="301" y="305"/>
                    </a:lnTo>
                    <a:lnTo>
                      <a:pt x="308" y="307"/>
                    </a:lnTo>
                    <a:lnTo>
                      <a:pt x="306" y="323"/>
                    </a:lnTo>
                    <a:lnTo>
                      <a:pt x="293" y="340"/>
                    </a:lnTo>
                    <a:lnTo>
                      <a:pt x="291" y="348"/>
                    </a:lnTo>
                    <a:lnTo>
                      <a:pt x="282" y="355"/>
                    </a:lnTo>
                    <a:lnTo>
                      <a:pt x="227" y="367"/>
                    </a:lnTo>
                    <a:lnTo>
                      <a:pt x="209" y="367"/>
                    </a:lnTo>
                    <a:lnTo>
                      <a:pt x="205" y="363"/>
                    </a:lnTo>
                    <a:lnTo>
                      <a:pt x="205" y="374"/>
                    </a:lnTo>
                    <a:lnTo>
                      <a:pt x="209" y="380"/>
                    </a:lnTo>
                    <a:lnTo>
                      <a:pt x="203" y="393"/>
                    </a:lnTo>
                    <a:lnTo>
                      <a:pt x="205" y="410"/>
                    </a:lnTo>
                    <a:lnTo>
                      <a:pt x="201" y="416"/>
                    </a:lnTo>
                    <a:lnTo>
                      <a:pt x="190" y="421"/>
                    </a:lnTo>
                    <a:lnTo>
                      <a:pt x="177" y="421"/>
                    </a:lnTo>
                    <a:lnTo>
                      <a:pt x="156" y="408"/>
                    </a:lnTo>
                    <a:lnTo>
                      <a:pt x="150" y="414"/>
                    </a:lnTo>
                    <a:lnTo>
                      <a:pt x="154" y="442"/>
                    </a:lnTo>
                    <a:lnTo>
                      <a:pt x="164" y="451"/>
                    </a:lnTo>
                    <a:lnTo>
                      <a:pt x="171" y="451"/>
                    </a:lnTo>
                    <a:lnTo>
                      <a:pt x="167" y="446"/>
                    </a:lnTo>
                    <a:lnTo>
                      <a:pt x="177" y="442"/>
                    </a:lnTo>
                    <a:lnTo>
                      <a:pt x="179" y="448"/>
                    </a:lnTo>
                    <a:lnTo>
                      <a:pt x="180" y="455"/>
                    </a:lnTo>
                    <a:lnTo>
                      <a:pt x="179" y="461"/>
                    </a:lnTo>
                    <a:lnTo>
                      <a:pt x="169" y="461"/>
                    </a:lnTo>
                    <a:lnTo>
                      <a:pt x="164" y="455"/>
                    </a:lnTo>
                    <a:lnTo>
                      <a:pt x="154" y="459"/>
                    </a:lnTo>
                    <a:lnTo>
                      <a:pt x="167" y="468"/>
                    </a:lnTo>
                    <a:lnTo>
                      <a:pt x="156" y="474"/>
                    </a:lnTo>
                    <a:lnTo>
                      <a:pt x="150" y="482"/>
                    </a:lnTo>
                    <a:lnTo>
                      <a:pt x="150" y="502"/>
                    </a:lnTo>
                    <a:lnTo>
                      <a:pt x="143" y="512"/>
                    </a:lnTo>
                    <a:lnTo>
                      <a:pt x="145" y="519"/>
                    </a:lnTo>
                    <a:lnTo>
                      <a:pt x="132" y="519"/>
                    </a:lnTo>
                    <a:lnTo>
                      <a:pt x="120" y="525"/>
                    </a:lnTo>
                    <a:lnTo>
                      <a:pt x="107" y="544"/>
                    </a:lnTo>
                    <a:lnTo>
                      <a:pt x="107" y="549"/>
                    </a:lnTo>
                    <a:lnTo>
                      <a:pt x="113" y="561"/>
                    </a:lnTo>
                    <a:lnTo>
                      <a:pt x="122" y="572"/>
                    </a:lnTo>
                    <a:lnTo>
                      <a:pt x="139" y="574"/>
                    </a:lnTo>
                    <a:lnTo>
                      <a:pt x="141" y="587"/>
                    </a:lnTo>
                    <a:lnTo>
                      <a:pt x="137" y="602"/>
                    </a:lnTo>
                    <a:lnTo>
                      <a:pt x="107" y="626"/>
                    </a:lnTo>
                    <a:lnTo>
                      <a:pt x="101" y="653"/>
                    </a:lnTo>
                    <a:lnTo>
                      <a:pt x="92" y="657"/>
                    </a:lnTo>
                    <a:lnTo>
                      <a:pt x="86" y="647"/>
                    </a:lnTo>
                    <a:lnTo>
                      <a:pt x="90" y="658"/>
                    </a:lnTo>
                    <a:lnTo>
                      <a:pt x="79" y="668"/>
                    </a:lnTo>
                    <a:lnTo>
                      <a:pt x="73" y="685"/>
                    </a:lnTo>
                    <a:lnTo>
                      <a:pt x="77" y="685"/>
                    </a:lnTo>
                    <a:lnTo>
                      <a:pt x="81" y="698"/>
                    </a:lnTo>
                    <a:lnTo>
                      <a:pt x="73" y="700"/>
                    </a:lnTo>
                    <a:lnTo>
                      <a:pt x="81" y="704"/>
                    </a:lnTo>
                    <a:lnTo>
                      <a:pt x="92" y="722"/>
                    </a:lnTo>
                    <a:lnTo>
                      <a:pt x="66" y="715"/>
                    </a:lnTo>
                    <a:lnTo>
                      <a:pt x="22" y="713"/>
                    </a:lnTo>
                    <a:lnTo>
                      <a:pt x="19" y="706"/>
                    </a:lnTo>
                    <a:lnTo>
                      <a:pt x="19" y="675"/>
                    </a:lnTo>
                    <a:lnTo>
                      <a:pt x="0" y="677"/>
                    </a:lnTo>
                    <a:lnTo>
                      <a:pt x="0" y="658"/>
                    </a:lnTo>
                    <a:lnTo>
                      <a:pt x="2" y="642"/>
                    </a:lnTo>
                    <a:lnTo>
                      <a:pt x="15" y="621"/>
                    </a:lnTo>
                    <a:lnTo>
                      <a:pt x="19" y="608"/>
                    </a:lnTo>
                    <a:lnTo>
                      <a:pt x="17" y="591"/>
                    </a:lnTo>
                    <a:lnTo>
                      <a:pt x="30" y="562"/>
                    </a:lnTo>
                    <a:lnTo>
                      <a:pt x="32" y="532"/>
                    </a:lnTo>
                    <a:lnTo>
                      <a:pt x="36" y="521"/>
                    </a:lnTo>
                    <a:lnTo>
                      <a:pt x="26" y="512"/>
                    </a:lnTo>
                    <a:lnTo>
                      <a:pt x="37" y="508"/>
                    </a:lnTo>
                    <a:lnTo>
                      <a:pt x="36" y="504"/>
                    </a:lnTo>
                    <a:lnTo>
                      <a:pt x="26" y="502"/>
                    </a:lnTo>
                    <a:lnTo>
                      <a:pt x="28" y="489"/>
                    </a:lnTo>
                    <a:lnTo>
                      <a:pt x="22" y="455"/>
                    </a:lnTo>
                    <a:lnTo>
                      <a:pt x="30" y="438"/>
                    </a:lnTo>
                    <a:lnTo>
                      <a:pt x="26" y="425"/>
                    </a:lnTo>
                    <a:lnTo>
                      <a:pt x="28" y="395"/>
                    </a:lnTo>
                    <a:lnTo>
                      <a:pt x="36" y="369"/>
                    </a:lnTo>
                    <a:lnTo>
                      <a:pt x="41" y="357"/>
                    </a:lnTo>
                    <a:lnTo>
                      <a:pt x="39" y="340"/>
                    </a:lnTo>
                    <a:lnTo>
                      <a:pt x="41" y="316"/>
                    </a:lnTo>
                    <a:lnTo>
                      <a:pt x="53" y="301"/>
                    </a:lnTo>
                    <a:lnTo>
                      <a:pt x="51" y="282"/>
                    </a:lnTo>
                    <a:lnTo>
                      <a:pt x="64" y="258"/>
                    </a:lnTo>
                    <a:lnTo>
                      <a:pt x="62" y="241"/>
                    </a:lnTo>
                    <a:lnTo>
                      <a:pt x="51" y="203"/>
                    </a:lnTo>
                    <a:lnTo>
                      <a:pt x="53" y="194"/>
                    </a:lnTo>
                    <a:lnTo>
                      <a:pt x="62" y="173"/>
                    </a:lnTo>
                    <a:lnTo>
                      <a:pt x="64" y="152"/>
                    </a:lnTo>
                    <a:lnTo>
                      <a:pt x="69" y="128"/>
                    </a:lnTo>
                    <a:lnTo>
                      <a:pt x="79" y="118"/>
                    </a:lnTo>
                    <a:lnTo>
                      <a:pt x="83" y="109"/>
                    </a:lnTo>
                    <a:lnTo>
                      <a:pt x="92" y="101"/>
                    </a:lnTo>
                    <a:lnTo>
                      <a:pt x="88" y="73"/>
                    </a:lnTo>
                    <a:lnTo>
                      <a:pt x="90" y="54"/>
                    </a:lnTo>
                    <a:lnTo>
                      <a:pt x="113" y="43"/>
                    </a:lnTo>
                    <a:lnTo>
                      <a:pt x="117" y="28"/>
                    </a:lnTo>
                    <a:lnTo>
                      <a:pt x="113" y="20"/>
                    </a:lnTo>
                    <a:lnTo>
                      <a:pt x="132" y="0"/>
                    </a:lnTo>
                    <a:lnTo>
                      <a:pt x="139" y="5"/>
                    </a:lnTo>
                    <a:lnTo>
                      <a:pt x="160" y="9"/>
                    </a:lnTo>
                    <a:lnTo>
                      <a:pt x="167" y="17"/>
                    </a:lnTo>
                    <a:lnTo>
                      <a:pt x="171" y="4"/>
                    </a:lnTo>
                    <a:lnTo>
                      <a:pt x="188" y="5"/>
                    </a:lnTo>
                    <a:lnTo>
                      <a:pt x="197" y="9"/>
                    </a:lnTo>
                    <a:lnTo>
                      <a:pt x="203" y="11"/>
                    </a:lnTo>
                    <a:lnTo>
                      <a:pt x="231" y="43"/>
                    </a:lnTo>
                    <a:lnTo>
                      <a:pt x="254" y="47"/>
                    </a:lnTo>
                    <a:lnTo>
                      <a:pt x="288" y="69"/>
                    </a:lnTo>
                    <a:lnTo>
                      <a:pt x="290" y="77"/>
                    </a:lnTo>
                    <a:lnTo>
                      <a:pt x="276" y="98"/>
                    </a:lnTo>
                    <a:lnTo>
                      <a:pt x="276" y="105"/>
                    </a:lnTo>
                    <a:lnTo>
                      <a:pt x="295" y="109"/>
                    </a:lnTo>
                    <a:lnTo>
                      <a:pt x="306" y="115"/>
                    </a:lnTo>
                    <a:lnTo>
                      <a:pt x="327" y="111"/>
                    </a:lnTo>
                    <a:lnTo>
                      <a:pt x="344" y="94"/>
                    </a:lnTo>
                    <a:lnTo>
                      <a:pt x="348" y="7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3" name=""/>
              <p:cNvSpPr/>
              <p:nvPr/>
            </p:nvSpPr>
            <p:spPr>
              <a:xfrm>
                <a:off x="2175840" y="3862800"/>
                <a:ext cx="585360" cy="1158840"/>
              </a:xfrm>
              <a:custGeom>
                <a:avLst/>
                <a:gdLst/>
                <a:ahLst/>
                <a:rect l="l" t="t" r="r" b="b"/>
                <a:pathLst>
                  <a:path w="365" h="722">
                    <a:moveTo>
                      <a:pt x="348" y="75"/>
                    </a:moveTo>
                    <a:lnTo>
                      <a:pt x="359" y="77"/>
                    </a:lnTo>
                    <a:lnTo>
                      <a:pt x="365" y="90"/>
                    </a:lnTo>
                    <a:lnTo>
                      <a:pt x="361" y="105"/>
                    </a:lnTo>
                    <a:lnTo>
                      <a:pt x="344" y="115"/>
                    </a:lnTo>
                    <a:lnTo>
                      <a:pt x="291" y="171"/>
                    </a:lnTo>
                    <a:lnTo>
                      <a:pt x="286" y="179"/>
                    </a:lnTo>
                    <a:lnTo>
                      <a:pt x="282" y="229"/>
                    </a:lnTo>
                    <a:lnTo>
                      <a:pt x="276" y="254"/>
                    </a:lnTo>
                    <a:lnTo>
                      <a:pt x="276" y="267"/>
                    </a:lnTo>
                    <a:lnTo>
                      <a:pt x="299" y="284"/>
                    </a:lnTo>
                    <a:lnTo>
                      <a:pt x="295" y="295"/>
                    </a:lnTo>
                    <a:lnTo>
                      <a:pt x="301" y="305"/>
                    </a:lnTo>
                    <a:lnTo>
                      <a:pt x="308" y="307"/>
                    </a:lnTo>
                    <a:lnTo>
                      <a:pt x="306" y="323"/>
                    </a:lnTo>
                    <a:lnTo>
                      <a:pt x="293" y="340"/>
                    </a:lnTo>
                    <a:lnTo>
                      <a:pt x="291" y="348"/>
                    </a:lnTo>
                    <a:lnTo>
                      <a:pt x="282" y="355"/>
                    </a:lnTo>
                    <a:lnTo>
                      <a:pt x="227" y="367"/>
                    </a:lnTo>
                    <a:lnTo>
                      <a:pt x="209" y="367"/>
                    </a:lnTo>
                    <a:lnTo>
                      <a:pt x="205" y="363"/>
                    </a:lnTo>
                    <a:lnTo>
                      <a:pt x="205" y="374"/>
                    </a:lnTo>
                    <a:lnTo>
                      <a:pt x="209" y="380"/>
                    </a:lnTo>
                    <a:lnTo>
                      <a:pt x="203" y="393"/>
                    </a:lnTo>
                    <a:lnTo>
                      <a:pt x="205" y="410"/>
                    </a:lnTo>
                    <a:lnTo>
                      <a:pt x="201" y="416"/>
                    </a:lnTo>
                    <a:lnTo>
                      <a:pt x="190" y="421"/>
                    </a:lnTo>
                    <a:lnTo>
                      <a:pt x="177" y="421"/>
                    </a:lnTo>
                    <a:lnTo>
                      <a:pt x="156" y="408"/>
                    </a:lnTo>
                    <a:lnTo>
                      <a:pt x="150" y="414"/>
                    </a:lnTo>
                    <a:lnTo>
                      <a:pt x="154" y="442"/>
                    </a:lnTo>
                    <a:lnTo>
                      <a:pt x="164" y="451"/>
                    </a:lnTo>
                    <a:lnTo>
                      <a:pt x="171" y="451"/>
                    </a:lnTo>
                    <a:lnTo>
                      <a:pt x="167" y="446"/>
                    </a:lnTo>
                    <a:lnTo>
                      <a:pt x="177" y="442"/>
                    </a:lnTo>
                    <a:lnTo>
                      <a:pt x="179" y="448"/>
                    </a:lnTo>
                    <a:lnTo>
                      <a:pt x="180" y="455"/>
                    </a:lnTo>
                    <a:lnTo>
                      <a:pt x="179" y="461"/>
                    </a:lnTo>
                    <a:lnTo>
                      <a:pt x="169" y="461"/>
                    </a:lnTo>
                    <a:lnTo>
                      <a:pt x="164" y="455"/>
                    </a:lnTo>
                    <a:lnTo>
                      <a:pt x="154" y="459"/>
                    </a:lnTo>
                    <a:lnTo>
                      <a:pt x="167" y="468"/>
                    </a:lnTo>
                    <a:lnTo>
                      <a:pt x="156" y="474"/>
                    </a:lnTo>
                    <a:lnTo>
                      <a:pt x="150" y="482"/>
                    </a:lnTo>
                    <a:lnTo>
                      <a:pt x="150" y="502"/>
                    </a:lnTo>
                    <a:lnTo>
                      <a:pt x="143" y="512"/>
                    </a:lnTo>
                    <a:lnTo>
                      <a:pt x="145" y="519"/>
                    </a:lnTo>
                    <a:lnTo>
                      <a:pt x="132" y="519"/>
                    </a:lnTo>
                    <a:lnTo>
                      <a:pt x="120" y="525"/>
                    </a:lnTo>
                    <a:lnTo>
                      <a:pt x="107" y="544"/>
                    </a:lnTo>
                    <a:lnTo>
                      <a:pt x="107" y="549"/>
                    </a:lnTo>
                    <a:lnTo>
                      <a:pt x="113" y="561"/>
                    </a:lnTo>
                    <a:lnTo>
                      <a:pt x="122" y="572"/>
                    </a:lnTo>
                    <a:lnTo>
                      <a:pt x="139" y="574"/>
                    </a:lnTo>
                    <a:lnTo>
                      <a:pt x="141" y="587"/>
                    </a:lnTo>
                    <a:lnTo>
                      <a:pt x="137" y="602"/>
                    </a:lnTo>
                    <a:lnTo>
                      <a:pt x="107" y="626"/>
                    </a:lnTo>
                    <a:lnTo>
                      <a:pt x="101" y="653"/>
                    </a:lnTo>
                    <a:lnTo>
                      <a:pt x="92" y="657"/>
                    </a:lnTo>
                    <a:lnTo>
                      <a:pt x="86" y="647"/>
                    </a:lnTo>
                    <a:lnTo>
                      <a:pt x="90" y="658"/>
                    </a:lnTo>
                    <a:lnTo>
                      <a:pt x="79" y="668"/>
                    </a:lnTo>
                    <a:lnTo>
                      <a:pt x="73" y="685"/>
                    </a:lnTo>
                    <a:lnTo>
                      <a:pt x="77" y="685"/>
                    </a:lnTo>
                    <a:lnTo>
                      <a:pt x="81" y="698"/>
                    </a:lnTo>
                    <a:lnTo>
                      <a:pt x="73" y="700"/>
                    </a:lnTo>
                    <a:lnTo>
                      <a:pt x="81" y="704"/>
                    </a:lnTo>
                    <a:lnTo>
                      <a:pt x="92" y="722"/>
                    </a:lnTo>
                    <a:lnTo>
                      <a:pt x="66" y="715"/>
                    </a:lnTo>
                    <a:lnTo>
                      <a:pt x="22" y="713"/>
                    </a:lnTo>
                    <a:lnTo>
                      <a:pt x="19" y="706"/>
                    </a:lnTo>
                    <a:lnTo>
                      <a:pt x="19" y="675"/>
                    </a:lnTo>
                    <a:lnTo>
                      <a:pt x="0" y="677"/>
                    </a:lnTo>
                    <a:lnTo>
                      <a:pt x="0" y="658"/>
                    </a:lnTo>
                    <a:lnTo>
                      <a:pt x="2" y="642"/>
                    </a:lnTo>
                    <a:lnTo>
                      <a:pt x="15" y="621"/>
                    </a:lnTo>
                    <a:lnTo>
                      <a:pt x="19" y="608"/>
                    </a:lnTo>
                    <a:lnTo>
                      <a:pt x="17" y="591"/>
                    </a:lnTo>
                    <a:lnTo>
                      <a:pt x="30" y="562"/>
                    </a:lnTo>
                    <a:lnTo>
                      <a:pt x="32" y="532"/>
                    </a:lnTo>
                    <a:lnTo>
                      <a:pt x="36" y="521"/>
                    </a:lnTo>
                    <a:lnTo>
                      <a:pt x="26" y="512"/>
                    </a:lnTo>
                    <a:lnTo>
                      <a:pt x="37" y="508"/>
                    </a:lnTo>
                    <a:lnTo>
                      <a:pt x="36" y="504"/>
                    </a:lnTo>
                    <a:lnTo>
                      <a:pt x="26" y="502"/>
                    </a:lnTo>
                    <a:lnTo>
                      <a:pt x="28" y="489"/>
                    </a:lnTo>
                    <a:lnTo>
                      <a:pt x="22" y="455"/>
                    </a:lnTo>
                    <a:lnTo>
                      <a:pt x="30" y="438"/>
                    </a:lnTo>
                    <a:lnTo>
                      <a:pt x="26" y="425"/>
                    </a:lnTo>
                    <a:lnTo>
                      <a:pt x="28" y="395"/>
                    </a:lnTo>
                    <a:lnTo>
                      <a:pt x="36" y="369"/>
                    </a:lnTo>
                    <a:lnTo>
                      <a:pt x="41" y="357"/>
                    </a:lnTo>
                    <a:lnTo>
                      <a:pt x="39" y="340"/>
                    </a:lnTo>
                    <a:lnTo>
                      <a:pt x="41" y="316"/>
                    </a:lnTo>
                    <a:lnTo>
                      <a:pt x="53" y="301"/>
                    </a:lnTo>
                    <a:lnTo>
                      <a:pt x="51" y="282"/>
                    </a:lnTo>
                    <a:lnTo>
                      <a:pt x="64" y="258"/>
                    </a:lnTo>
                    <a:lnTo>
                      <a:pt x="62" y="241"/>
                    </a:lnTo>
                    <a:lnTo>
                      <a:pt x="51" y="203"/>
                    </a:lnTo>
                    <a:lnTo>
                      <a:pt x="53" y="194"/>
                    </a:lnTo>
                    <a:lnTo>
                      <a:pt x="62" y="173"/>
                    </a:lnTo>
                    <a:lnTo>
                      <a:pt x="64" y="152"/>
                    </a:lnTo>
                    <a:lnTo>
                      <a:pt x="69" y="128"/>
                    </a:lnTo>
                    <a:lnTo>
                      <a:pt x="79" y="118"/>
                    </a:lnTo>
                    <a:lnTo>
                      <a:pt x="83" y="109"/>
                    </a:lnTo>
                    <a:lnTo>
                      <a:pt x="92" y="101"/>
                    </a:lnTo>
                    <a:lnTo>
                      <a:pt x="88" y="73"/>
                    </a:lnTo>
                    <a:lnTo>
                      <a:pt x="90" y="54"/>
                    </a:lnTo>
                    <a:lnTo>
                      <a:pt x="113" y="43"/>
                    </a:lnTo>
                    <a:lnTo>
                      <a:pt x="117" y="28"/>
                    </a:lnTo>
                    <a:lnTo>
                      <a:pt x="113" y="20"/>
                    </a:lnTo>
                    <a:lnTo>
                      <a:pt x="132" y="0"/>
                    </a:lnTo>
                    <a:lnTo>
                      <a:pt x="139" y="5"/>
                    </a:lnTo>
                    <a:lnTo>
                      <a:pt x="160" y="9"/>
                    </a:lnTo>
                    <a:lnTo>
                      <a:pt x="167" y="17"/>
                    </a:lnTo>
                    <a:lnTo>
                      <a:pt x="171" y="4"/>
                    </a:lnTo>
                    <a:lnTo>
                      <a:pt x="188" y="5"/>
                    </a:lnTo>
                    <a:lnTo>
                      <a:pt x="197" y="9"/>
                    </a:lnTo>
                    <a:lnTo>
                      <a:pt x="203" y="11"/>
                    </a:lnTo>
                    <a:lnTo>
                      <a:pt x="231" y="43"/>
                    </a:lnTo>
                    <a:lnTo>
                      <a:pt x="254" y="47"/>
                    </a:lnTo>
                    <a:lnTo>
                      <a:pt x="288" y="69"/>
                    </a:lnTo>
                    <a:lnTo>
                      <a:pt x="290" y="77"/>
                    </a:lnTo>
                    <a:lnTo>
                      <a:pt x="276" y="98"/>
                    </a:lnTo>
                    <a:lnTo>
                      <a:pt x="276" y="105"/>
                    </a:lnTo>
                    <a:lnTo>
                      <a:pt x="295" y="109"/>
                    </a:lnTo>
                    <a:lnTo>
                      <a:pt x="306" y="115"/>
                    </a:lnTo>
                    <a:lnTo>
                      <a:pt x="327" y="111"/>
                    </a:lnTo>
                    <a:lnTo>
                      <a:pt x="344" y="94"/>
                    </a:lnTo>
                    <a:lnTo>
                      <a:pt x="348" y="75"/>
                    </a:lnTo>
                    <a:lnTo>
                      <a:pt x="348" y="7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4" name=""/>
              <p:cNvSpPr/>
              <p:nvPr/>
            </p:nvSpPr>
            <p:spPr>
              <a:xfrm>
                <a:off x="2435760" y="5143680"/>
                <a:ext cx="27000" cy="7920"/>
              </a:xfrm>
              <a:custGeom>
                <a:avLst/>
                <a:gdLst/>
                <a:ahLst/>
                <a:rect l="l" t="t" r="r" b="b"/>
                <a:pathLst>
                  <a:path w="17" h="5">
                    <a:moveTo>
                      <a:pt x="3" y="2"/>
                    </a:moveTo>
                    <a:lnTo>
                      <a:pt x="17" y="0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5" name=""/>
              <p:cNvSpPr/>
              <p:nvPr/>
            </p:nvSpPr>
            <p:spPr>
              <a:xfrm>
                <a:off x="2435760" y="5143680"/>
                <a:ext cx="27000" cy="7920"/>
              </a:xfrm>
              <a:custGeom>
                <a:avLst/>
                <a:gdLst/>
                <a:ahLst/>
                <a:rect l="l" t="t" r="r" b="b"/>
                <a:pathLst>
                  <a:path w="17" h="5">
                    <a:moveTo>
                      <a:pt x="3" y="2"/>
                    </a:moveTo>
                    <a:lnTo>
                      <a:pt x="17" y="0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3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6" name=""/>
              <p:cNvSpPr/>
              <p:nvPr/>
            </p:nvSpPr>
            <p:spPr>
              <a:xfrm>
                <a:off x="2314080" y="5037840"/>
                <a:ext cx="105840" cy="120240"/>
              </a:xfrm>
              <a:custGeom>
                <a:avLst/>
                <a:gdLst/>
                <a:ahLst/>
                <a:rect l="l" t="t" r="r" b="b"/>
                <a:pathLst>
                  <a:path w="66" h="75">
                    <a:moveTo>
                      <a:pt x="0" y="0"/>
                    </a:moveTo>
                    <a:lnTo>
                      <a:pt x="2" y="71"/>
                    </a:lnTo>
                    <a:lnTo>
                      <a:pt x="12" y="68"/>
                    </a:lnTo>
                    <a:lnTo>
                      <a:pt x="44" y="75"/>
                    </a:lnTo>
                    <a:lnTo>
                      <a:pt x="59" y="73"/>
                    </a:lnTo>
                    <a:lnTo>
                      <a:pt x="66" y="66"/>
                    </a:lnTo>
                    <a:lnTo>
                      <a:pt x="49" y="60"/>
                    </a:lnTo>
                    <a:lnTo>
                      <a:pt x="15" y="34"/>
                    </a:lnTo>
                    <a:lnTo>
                      <a:pt x="4" y="17"/>
                    </a:lnTo>
                    <a:lnTo>
                      <a:pt x="10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7" name=""/>
              <p:cNvSpPr/>
              <p:nvPr/>
            </p:nvSpPr>
            <p:spPr>
              <a:xfrm>
                <a:off x="2314080" y="5037840"/>
                <a:ext cx="105840" cy="120240"/>
              </a:xfrm>
              <a:custGeom>
                <a:avLst/>
                <a:gdLst/>
                <a:ahLst/>
                <a:rect l="l" t="t" r="r" b="b"/>
                <a:pathLst>
                  <a:path w="66" h="75">
                    <a:moveTo>
                      <a:pt x="0" y="0"/>
                    </a:moveTo>
                    <a:lnTo>
                      <a:pt x="2" y="71"/>
                    </a:lnTo>
                    <a:lnTo>
                      <a:pt x="12" y="68"/>
                    </a:lnTo>
                    <a:lnTo>
                      <a:pt x="44" y="75"/>
                    </a:lnTo>
                    <a:lnTo>
                      <a:pt x="59" y="73"/>
                    </a:lnTo>
                    <a:lnTo>
                      <a:pt x="66" y="66"/>
                    </a:lnTo>
                    <a:lnTo>
                      <a:pt x="49" y="60"/>
                    </a:lnTo>
                    <a:lnTo>
                      <a:pt x="15" y="34"/>
                    </a:lnTo>
                    <a:lnTo>
                      <a:pt x="4" y="17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8" name=""/>
              <p:cNvSpPr/>
              <p:nvPr/>
            </p:nvSpPr>
            <p:spPr>
              <a:xfrm>
                <a:off x="2285280" y="3486960"/>
                <a:ext cx="356040" cy="407880"/>
              </a:xfrm>
              <a:custGeom>
                <a:avLst/>
                <a:gdLst/>
                <a:ahLst/>
                <a:rect l="l" t="t" r="r" b="b"/>
                <a:pathLst>
                  <a:path w="222" h="254">
                    <a:moveTo>
                      <a:pt x="1" y="151"/>
                    </a:moveTo>
                    <a:lnTo>
                      <a:pt x="9" y="158"/>
                    </a:lnTo>
                    <a:lnTo>
                      <a:pt x="11" y="177"/>
                    </a:lnTo>
                    <a:lnTo>
                      <a:pt x="20" y="183"/>
                    </a:lnTo>
                    <a:lnTo>
                      <a:pt x="20" y="194"/>
                    </a:lnTo>
                    <a:lnTo>
                      <a:pt x="17" y="196"/>
                    </a:lnTo>
                    <a:lnTo>
                      <a:pt x="15" y="202"/>
                    </a:lnTo>
                    <a:lnTo>
                      <a:pt x="24" y="217"/>
                    </a:lnTo>
                    <a:lnTo>
                      <a:pt x="32" y="253"/>
                    </a:lnTo>
                    <a:lnTo>
                      <a:pt x="45" y="254"/>
                    </a:lnTo>
                    <a:lnTo>
                      <a:pt x="64" y="234"/>
                    </a:lnTo>
                    <a:lnTo>
                      <a:pt x="71" y="239"/>
                    </a:lnTo>
                    <a:lnTo>
                      <a:pt x="92" y="243"/>
                    </a:lnTo>
                    <a:lnTo>
                      <a:pt x="99" y="251"/>
                    </a:lnTo>
                    <a:lnTo>
                      <a:pt x="103" y="238"/>
                    </a:lnTo>
                    <a:lnTo>
                      <a:pt x="120" y="239"/>
                    </a:lnTo>
                    <a:lnTo>
                      <a:pt x="129" y="243"/>
                    </a:lnTo>
                    <a:lnTo>
                      <a:pt x="135" y="224"/>
                    </a:lnTo>
                    <a:lnTo>
                      <a:pt x="135" y="211"/>
                    </a:lnTo>
                    <a:lnTo>
                      <a:pt x="144" y="192"/>
                    </a:lnTo>
                    <a:lnTo>
                      <a:pt x="180" y="183"/>
                    </a:lnTo>
                    <a:lnTo>
                      <a:pt x="195" y="183"/>
                    </a:lnTo>
                    <a:lnTo>
                      <a:pt x="205" y="187"/>
                    </a:lnTo>
                    <a:lnTo>
                      <a:pt x="214" y="200"/>
                    </a:lnTo>
                    <a:lnTo>
                      <a:pt x="218" y="198"/>
                    </a:lnTo>
                    <a:lnTo>
                      <a:pt x="222" y="160"/>
                    </a:lnTo>
                    <a:lnTo>
                      <a:pt x="216" y="147"/>
                    </a:lnTo>
                    <a:lnTo>
                      <a:pt x="208" y="143"/>
                    </a:lnTo>
                    <a:lnTo>
                      <a:pt x="208" y="126"/>
                    </a:lnTo>
                    <a:lnTo>
                      <a:pt x="176" y="125"/>
                    </a:lnTo>
                    <a:lnTo>
                      <a:pt x="171" y="106"/>
                    </a:lnTo>
                    <a:lnTo>
                      <a:pt x="175" y="94"/>
                    </a:lnTo>
                    <a:lnTo>
                      <a:pt x="165" y="76"/>
                    </a:lnTo>
                    <a:lnTo>
                      <a:pt x="158" y="72"/>
                    </a:lnTo>
                    <a:lnTo>
                      <a:pt x="146" y="72"/>
                    </a:lnTo>
                    <a:lnTo>
                      <a:pt x="139" y="64"/>
                    </a:lnTo>
                    <a:lnTo>
                      <a:pt x="122" y="61"/>
                    </a:lnTo>
                    <a:lnTo>
                      <a:pt x="118" y="55"/>
                    </a:lnTo>
                    <a:lnTo>
                      <a:pt x="96" y="51"/>
                    </a:lnTo>
                    <a:lnTo>
                      <a:pt x="82" y="42"/>
                    </a:lnTo>
                    <a:lnTo>
                      <a:pt x="79" y="31"/>
                    </a:lnTo>
                    <a:lnTo>
                      <a:pt x="80" y="10"/>
                    </a:lnTo>
                    <a:lnTo>
                      <a:pt x="77" y="0"/>
                    </a:lnTo>
                    <a:lnTo>
                      <a:pt x="54" y="4"/>
                    </a:lnTo>
                    <a:lnTo>
                      <a:pt x="39" y="19"/>
                    </a:lnTo>
                    <a:lnTo>
                      <a:pt x="24" y="27"/>
                    </a:lnTo>
                    <a:lnTo>
                      <a:pt x="0" y="25"/>
                    </a:lnTo>
                    <a:lnTo>
                      <a:pt x="17" y="51"/>
                    </a:lnTo>
                    <a:lnTo>
                      <a:pt x="11" y="61"/>
                    </a:lnTo>
                    <a:lnTo>
                      <a:pt x="11" y="91"/>
                    </a:lnTo>
                    <a:lnTo>
                      <a:pt x="5" y="94"/>
                    </a:lnTo>
                    <a:lnTo>
                      <a:pt x="9" y="104"/>
                    </a:lnTo>
                    <a:lnTo>
                      <a:pt x="5" y="111"/>
                    </a:lnTo>
                    <a:lnTo>
                      <a:pt x="5" y="119"/>
                    </a:lnTo>
                    <a:lnTo>
                      <a:pt x="11" y="130"/>
                    </a:lnTo>
                    <a:lnTo>
                      <a:pt x="0" y="145"/>
                    </a:lnTo>
                    <a:lnTo>
                      <a:pt x="1" y="15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29" name=""/>
              <p:cNvSpPr/>
              <p:nvPr/>
            </p:nvSpPr>
            <p:spPr>
              <a:xfrm>
                <a:off x="2285280" y="3486960"/>
                <a:ext cx="356040" cy="407880"/>
              </a:xfrm>
              <a:custGeom>
                <a:avLst/>
                <a:gdLst/>
                <a:ahLst/>
                <a:rect l="l" t="t" r="r" b="b"/>
                <a:pathLst>
                  <a:path w="222" h="254">
                    <a:moveTo>
                      <a:pt x="1" y="151"/>
                    </a:moveTo>
                    <a:lnTo>
                      <a:pt x="9" y="158"/>
                    </a:lnTo>
                    <a:lnTo>
                      <a:pt x="11" y="177"/>
                    </a:lnTo>
                    <a:lnTo>
                      <a:pt x="20" y="183"/>
                    </a:lnTo>
                    <a:lnTo>
                      <a:pt x="20" y="194"/>
                    </a:lnTo>
                    <a:lnTo>
                      <a:pt x="17" y="196"/>
                    </a:lnTo>
                    <a:lnTo>
                      <a:pt x="15" y="202"/>
                    </a:lnTo>
                    <a:lnTo>
                      <a:pt x="24" y="217"/>
                    </a:lnTo>
                    <a:lnTo>
                      <a:pt x="32" y="253"/>
                    </a:lnTo>
                    <a:lnTo>
                      <a:pt x="45" y="254"/>
                    </a:lnTo>
                    <a:lnTo>
                      <a:pt x="64" y="234"/>
                    </a:lnTo>
                    <a:lnTo>
                      <a:pt x="71" y="239"/>
                    </a:lnTo>
                    <a:lnTo>
                      <a:pt x="92" y="243"/>
                    </a:lnTo>
                    <a:lnTo>
                      <a:pt x="99" y="251"/>
                    </a:lnTo>
                    <a:lnTo>
                      <a:pt x="103" y="238"/>
                    </a:lnTo>
                    <a:lnTo>
                      <a:pt x="120" y="239"/>
                    </a:lnTo>
                    <a:lnTo>
                      <a:pt x="129" y="243"/>
                    </a:lnTo>
                    <a:lnTo>
                      <a:pt x="135" y="224"/>
                    </a:lnTo>
                    <a:lnTo>
                      <a:pt x="135" y="211"/>
                    </a:lnTo>
                    <a:lnTo>
                      <a:pt x="144" y="192"/>
                    </a:lnTo>
                    <a:lnTo>
                      <a:pt x="180" y="183"/>
                    </a:lnTo>
                    <a:lnTo>
                      <a:pt x="195" y="183"/>
                    </a:lnTo>
                    <a:lnTo>
                      <a:pt x="205" y="187"/>
                    </a:lnTo>
                    <a:lnTo>
                      <a:pt x="214" y="200"/>
                    </a:lnTo>
                    <a:lnTo>
                      <a:pt x="218" y="198"/>
                    </a:lnTo>
                    <a:lnTo>
                      <a:pt x="222" y="160"/>
                    </a:lnTo>
                    <a:lnTo>
                      <a:pt x="216" y="147"/>
                    </a:lnTo>
                    <a:lnTo>
                      <a:pt x="208" y="143"/>
                    </a:lnTo>
                    <a:lnTo>
                      <a:pt x="208" y="126"/>
                    </a:lnTo>
                    <a:lnTo>
                      <a:pt x="176" y="125"/>
                    </a:lnTo>
                    <a:lnTo>
                      <a:pt x="171" y="106"/>
                    </a:lnTo>
                    <a:lnTo>
                      <a:pt x="175" y="94"/>
                    </a:lnTo>
                    <a:lnTo>
                      <a:pt x="165" y="76"/>
                    </a:lnTo>
                    <a:lnTo>
                      <a:pt x="158" y="72"/>
                    </a:lnTo>
                    <a:lnTo>
                      <a:pt x="146" y="72"/>
                    </a:lnTo>
                    <a:lnTo>
                      <a:pt x="139" y="64"/>
                    </a:lnTo>
                    <a:lnTo>
                      <a:pt x="122" y="61"/>
                    </a:lnTo>
                    <a:lnTo>
                      <a:pt x="118" y="55"/>
                    </a:lnTo>
                    <a:lnTo>
                      <a:pt x="96" y="51"/>
                    </a:lnTo>
                    <a:lnTo>
                      <a:pt x="82" y="42"/>
                    </a:lnTo>
                    <a:lnTo>
                      <a:pt x="79" y="31"/>
                    </a:lnTo>
                    <a:lnTo>
                      <a:pt x="80" y="10"/>
                    </a:lnTo>
                    <a:lnTo>
                      <a:pt x="77" y="0"/>
                    </a:lnTo>
                    <a:lnTo>
                      <a:pt x="54" y="4"/>
                    </a:lnTo>
                    <a:lnTo>
                      <a:pt x="39" y="19"/>
                    </a:lnTo>
                    <a:lnTo>
                      <a:pt x="24" y="27"/>
                    </a:lnTo>
                    <a:lnTo>
                      <a:pt x="0" y="25"/>
                    </a:lnTo>
                    <a:lnTo>
                      <a:pt x="17" y="51"/>
                    </a:lnTo>
                    <a:lnTo>
                      <a:pt x="11" y="61"/>
                    </a:lnTo>
                    <a:lnTo>
                      <a:pt x="11" y="91"/>
                    </a:lnTo>
                    <a:lnTo>
                      <a:pt x="5" y="94"/>
                    </a:lnTo>
                    <a:lnTo>
                      <a:pt x="9" y="104"/>
                    </a:lnTo>
                    <a:lnTo>
                      <a:pt x="5" y="111"/>
                    </a:lnTo>
                    <a:lnTo>
                      <a:pt x="5" y="119"/>
                    </a:lnTo>
                    <a:lnTo>
                      <a:pt x="11" y="130"/>
                    </a:lnTo>
                    <a:lnTo>
                      <a:pt x="0" y="145"/>
                    </a:lnTo>
                    <a:lnTo>
                      <a:pt x="1" y="151"/>
                    </a:lnTo>
                    <a:lnTo>
                      <a:pt x="1" y="15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0" name=""/>
              <p:cNvSpPr/>
              <p:nvPr/>
            </p:nvSpPr>
            <p:spPr>
              <a:xfrm>
                <a:off x="2851560" y="3206160"/>
                <a:ext cx="67320" cy="47880"/>
              </a:xfrm>
              <a:custGeom>
                <a:avLst/>
                <a:gdLst/>
                <a:ahLst/>
                <a:rect l="l" t="t" r="r" b="b"/>
                <a:pathLst>
                  <a:path w="42" h="30">
                    <a:moveTo>
                      <a:pt x="42" y="2"/>
                    </a:moveTo>
                    <a:lnTo>
                      <a:pt x="40" y="12"/>
                    </a:lnTo>
                    <a:lnTo>
                      <a:pt x="28" y="25"/>
                    </a:lnTo>
                    <a:lnTo>
                      <a:pt x="15" y="30"/>
                    </a:lnTo>
                    <a:lnTo>
                      <a:pt x="2" y="27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32" y="0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" bIns="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1" name=""/>
              <p:cNvSpPr/>
              <p:nvPr/>
            </p:nvSpPr>
            <p:spPr>
              <a:xfrm>
                <a:off x="2851560" y="3206160"/>
                <a:ext cx="67320" cy="47880"/>
              </a:xfrm>
              <a:custGeom>
                <a:avLst/>
                <a:gdLst/>
                <a:ahLst/>
                <a:rect l="l" t="t" r="r" b="b"/>
                <a:pathLst>
                  <a:path w="42" h="30">
                    <a:moveTo>
                      <a:pt x="42" y="2"/>
                    </a:moveTo>
                    <a:lnTo>
                      <a:pt x="40" y="12"/>
                    </a:lnTo>
                    <a:lnTo>
                      <a:pt x="28" y="25"/>
                    </a:lnTo>
                    <a:lnTo>
                      <a:pt x="15" y="30"/>
                    </a:lnTo>
                    <a:lnTo>
                      <a:pt x="2" y="27"/>
                    </a:lnTo>
                    <a:lnTo>
                      <a:pt x="0" y="6"/>
                    </a:lnTo>
                    <a:lnTo>
                      <a:pt x="6" y="2"/>
                    </a:lnTo>
                    <a:lnTo>
                      <a:pt x="32" y="0"/>
                    </a:lnTo>
                    <a:lnTo>
                      <a:pt x="42" y="2"/>
                    </a:lnTo>
                    <a:lnTo>
                      <a:pt x="42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" bIns="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2" name=""/>
              <p:cNvSpPr/>
              <p:nvPr/>
            </p:nvSpPr>
            <p:spPr>
              <a:xfrm>
                <a:off x="2162880" y="3050640"/>
                <a:ext cx="1154160" cy="1210320"/>
              </a:xfrm>
              <a:custGeom>
                <a:avLst/>
                <a:gdLst/>
                <a:ahLst/>
                <a:rect l="l" t="t" r="r" b="b"/>
                <a:pathLst>
                  <a:path w="719" h="754">
                    <a:moveTo>
                      <a:pt x="356" y="581"/>
                    </a:moveTo>
                    <a:lnTo>
                      <a:pt x="367" y="583"/>
                    </a:lnTo>
                    <a:lnTo>
                      <a:pt x="373" y="596"/>
                    </a:lnTo>
                    <a:lnTo>
                      <a:pt x="369" y="611"/>
                    </a:lnTo>
                    <a:lnTo>
                      <a:pt x="352" y="621"/>
                    </a:lnTo>
                    <a:lnTo>
                      <a:pt x="299" y="677"/>
                    </a:lnTo>
                    <a:lnTo>
                      <a:pt x="314" y="675"/>
                    </a:lnTo>
                    <a:lnTo>
                      <a:pt x="326" y="686"/>
                    </a:lnTo>
                    <a:lnTo>
                      <a:pt x="328" y="694"/>
                    </a:lnTo>
                    <a:lnTo>
                      <a:pt x="335" y="690"/>
                    </a:lnTo>
                    <a:lnTo>
                      <a:pt x="345" y="700"/>
                    </a:lnTo>
                    <a:lnTo>
                      <a:pt x="369" y="715"/>
                    </a:lnTo>
                    <a:lnTo>
                      <a:pt x="373" y="724"/>
                    </a:lnTo>
                    <a:lnTo>
                      <a:pt x="382" y="732"/>
                    </a:lnTo>
                    <a:lnTo>
                      <a:pt x="375" y="741"/>
                    </a:lnTo>
                    <a:lnTo>
                      <a:pt x="377" y="754"/>
                    </a:lnTo>
                    <a:lnTo>
                      <a:pt x="394" y="735"/>
                    </a:lnTo>
                    <a:lnTo>
                      <a:pt x="397" y="722"/>
                    </a:lnTo>
                    <a:lnTo>
                      <a:pt x="420" y="705"/>
                    </a:lnTo>
                    <a:lnTo>
                      <a:pt x="433" y="685"/>
                    </a:lnTo>
                    <a:lnTo>
                      <a:pt x="442" y="660"/>
                    </a:lnTo>
                    <a:lnTo>
                      <a:pt x="463" y="637"/>
                    </a:lnTo>
                    <a:lnTo>
                      <a:pt x="467" y="617"/>
                    </a:lnTo>
                    <a:lnTo>
                      <a:pt x="469" y="615"/>
                    </a:lnTo>
                    <a:lnTo>
                      <a:pt x="465" y="609"/>
                    </a:lnTo>
                    <a:lnTo>
                      <a:pt x="463" y="592"/>
                    </a:lnTo>
                    <a:lnTo>
                      <a:pt x="471" y="577"/>
                    </a:lnTo>
                    <a:lnTo>
                      <a:pt x="501" y="551"/>
                    </a:lnTo>
                    <a:lnTo>
                      <a:pt x="538" y="534"/>
                    </a:lnTo>
                    <a:lnTo>
                      <a:pt x="542" y="528"/>
                    </a:lnTo>
                    <a:lnTo>
                      <a:pt x="583" y="526"/>
                    </a:lnTo>
                    <a:lnTo>
                      <a:pt x="587" y="519"/>
                    </a:lnTo>
                    <a:lnTo>
                      <a:pt x="602" y="508"/>
                    </a:lnTo>
                    <a:lnTo>
                      <a:pt x="606" y="494"/>
                    </a:lnTo>
                    <a:lnTo>
                      <a:pt x="629" y="459"/>
                    </a:lnTo>
                    <a:lnTo>
                      <a:pt x="631" y="434"/>
                    </a:lnTo>
                    <a:lnTo>
                      <a:pt x="638" y="423"/>
                    </a:lnTo>
                    <a:lnTo>
                      <a:pt x="644" y="389"/>
                    </a:lnTo>
                    <a:lnTo>
                      <a:pt x="640" y="363"/>
                    </a:lnTo>
                    <a:lnTo>
                      <a:pt x="644" y="338"/>
                    </a:lnTo>
                    <a:lnTo>
                      <a:pt x="659" y="331"/>
                    </a:lnTo>
                    <a:lnTo>
                      <a:pt x="674" y="303"/>
                    </a:lnTo>
                    <a:lnTo>
                      <a:pt x="693" y="287"/>
                    </a:lnTo>
                    <a:lnTo>
                      <a:pt x="711" y="261"/>
                    </a:lnTo>
                    <a:lnTo>
                      <a:pt x="719" y="225"/>
                    </a:lnTo>
                    <a:lnTo>
                      <a:pt x="715" y="201"/>
                    </a:lnTo>
                    <a:lnTo>
                      <a:pt x="708" y="191"/>
                    </a:lnTo>
                    <a:lnTo>
                      <a:pt x="679" y="188"/>
                    </a:lnTo>
                    <a:lnTo>
                      <a:pt x="634" y="152"/>
                    </a:lnTo>
                    <a:lnTo>
                      <a:pt x="627" y="148"/>
                    </a:lnTo>
                    <a:lnTo>
                      <a:pt x="591" y="148"/>
                    </a:lnTo>
                    <a:lnTo>
                      <a:pt x="561" y="137"/>
                    </a:lnTo>
                    <a:lnTo>
                      <a:pt x="544" y="144"/>
                    </a:lnTo>
                    <a:lnTo>
                      <a:pt x="546" y="137"/>
                    </a:lnTo>
                    <a:lnTo>
                      <a:pt x="538" y="135"/>
                    </a:lnTo>
                    <a:lnTo>
                      <a:pt x="542" y="129"/>
                    </a:lnTo>
                    <a:lnTo>
                      <a:pt x="536" y="122"/>
                    </a:lnTo>
                    <a:lnTo>
                      <a:pt x="527" y="126"/>
                    </a:lnTo>
                    <a:lnTo>
                      <a:pt x="525" y="118"/>
                    </a:lnTo>
                    <a:lnTo>
                      <a:pt x="495" y="107"/>
                    </a:lnTo>
                    <a:lnTo>
                      <a:pt x="476" y="109"/>
                    </a:lnTo>
                    <a:lnTo>
                      <a:pt x="471" y="122"/>
                    </a:lnTo>
                    <a:lnTo>
                      <a:pt x="461" y="126"/>
                    </a:lnTo>
                    <a:lnTo>
                      <a:pt x="454" y="141"/>
                    </a:lnTo>
                    <a:lnTo>
                      <a:pt x="452" y="127"/>
                    </a:lnTo>
                    <a:lnTo>
                      <a:pt x="416" y="129"/>
                    </a:lnTo>
                    <a:lnTo>
                      <a:pt x="414" y="133"/>
                    </a:lnTo>
                    <a:lnTo>
                      <a:pt x="414" y="127"/>
                    </a:lnTo>
                    <a:lnTo>
                      <a:pt x="429" y="127"/>
                    </a:lnTo>
                    <a:lnTo>
                      <a:pt x="429" y="118"/>
                    </a:lnTo>
                    <a:lnTo>
                      <a:pt x="424" y="114"/>
                    </a:lnTo>
                    <a:lnTo>
                      <a:pt x="427" y="109"/>
                    </a:lnTo>
                    <a:lnTo>
                      <a:pt x="416" y="116"/>
                    </a:lnTo>
                    <a:lnTo>
                      <a:pt x="414" y="103"/>
                    </a:lnTo>
                    <a:lnTo>
                      <a:pt x="439" y="77"/>
                    </a:lnTo>
                    <a:lnTo>
                      <a:pt x="442" y="65"/>
                    </a:lnTo>
                    <a:lnTo>
                      <a:pt x="433" y="62"/>
                    </a:lnTo>
                    <a:lnTo>
                      <a:pt x="420" y="22"/>
                    </a:lnTo>
                    <a:lnTo>
                      <a:pt x="414" y="18"/>
                    </a:lnTo>
                    <a:lnTo>
                      <a:pt x="412" y="20"/>
                    </a:lnTo>
                    <a:lnTo>
                      <a:pt x="395" y="47"/>
                    </a:lnTo>
                    <a:lnTo>
                      <a:pt x="384" y="56"/>
                    </a:lnTo>
                    <a:lnTo>
                      <a:pt x="367" y="58"/>
                    </a:lnTo>
                    <a:lnTo>
                      <a:pt x="358" y="52"/>
                    </a:lnTo>
                    <a:lnTo>
                      <a:pt x="348" y="48"/>
                    </a:lnTo>
                    <a:lnTo>
                      <a:pt x="333" y="50"/>
                    </a:lnTo>
                    <a:lnTo>
                      <a:pt x="331" y="60"/>
                    </a:lnTo>
                    <a:lnTo>
                      <a:pt x="320" y="60"/>
                    </a:lnTo>
                    <a:lnTo>
                      <a:pt x="309" y="58"/>
                    </a:lnTo>
                    <a:lnTo>
                      <a:pt x="281" y="71"/>
                    </a:lnTo>
                    <a:lnTo>
                      <a:pt x="269" y="67"/>
                    </a:lnTo>
                    <a:lnTo>
                      <a:pt x="262" y="62"/>
                    </a:lnTo>
                    <a:lnTo>
                      <a:pt x="262" y="52"/>
                    </a:lnTo>
                    <a:lnTo>
                      <a:pt x="258" y="48"/>
                    </a:lnTo>
                    <a:lnTo>
                      <a:pt x="260" y="28"/>
                    </a:lnTo>
                    <a:lnTo>
                      <a:pt x="266" y="24"/>
                    </a:lnTo>
                    <a:lnTo>
                      <a:pt x="262" y="13"/>
                    </a:lnTo>
                    <a:lnTo>
                      <a:pt x="256" y="11"/>
                    </a:lnTo>
                    <a:lnTo>
                      <a:pt x="254" y="0"/>
                    </a:lnTo>
                    <a:lnTo>
                      <a:pt x="243" y="0"/>
                    </a:lnTo>
                    <a:lnTo>
                      <a:pt x="237" y="11"/>
                    </a:lnTo>
                    <a:lnTo>
                      <a:pt x="200" y="24"/>
                    </a:lnTo>
                    <a:lnTo>
                      <a:pt x="168" y="16"/>
                    </a:lnTo>
                    <a:lnTo>
                      <a:pt x="168" y="22"/>
                    </a:lnTo>
                    <a:lnTo>
                      <a:pt x="177" y="28"/>
                    </a:lnTo>
                    <a:lnTo>
                      <a:pt x="175" y="37"/>
                    </a:lnTo>
                    <a:lnTo>
                      <a:pt x="177" y="50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181" y="60"/>
                    </a:lnTo>
                    <a:lnTo>
                      <a:pt x="175" y="67"/>
                    </a:lnTo>
                    <a:lnTo>
                      <a:pt x="151" y="80"/>
                    </a:lnTo>
                    <a:lnTo>
                      <a:pt x="138" y="80"/>
                    </a:lnTo>
                    <a:lnTo>
                      <a:pt x="128" y="71"/>
                    </a:lnTo>
                    <a:lnTo>
                      <a:pt x="125" y="73"/>
                    </a:lnTo>
                    <a:lnTo>
                      <a:pt x="117" y="58"/>
                    </a:lnTo>
                    <a:lnTo>
                      <a:pt x="108" y="62"/>
                    </a:lnTo>
                    <a:lnTo>
                      <a:pt x="102" y="58"/>
                    </a:lnTo>
                    <a:lnTo>
                      <a:pt x="100" y="62"/>
                    </a:lnTo>
                    <a:lnTo>
                      <a:pt x="72" y="62"/>
                    </a:lnTo>
                    <a:lnTo>
                      <a:pt x="74" y="75"/>
                    </a:lnTo>
                    <a:lnTo>
                      <a:pt x="81" y="75"/>
                    </a:lnTo>
                    <a:lnTo>
                      <a:pt x="85" y="84"/>
                    </a:lnTo>
                    <a:lnTo>
                      <a:pt x="68" y="84"/>
                    </a:lnTo>
                    <a:lnTo>
                      <a:pt x="68" y="97"/>
                    </a:lnTo>
                    <a:lnTo>
                      <a:pt x="77" y="105"/>
                    </a:lnTo>
                    <a:lnTo>
                      <a:pt x="81" y="118"/>
                    </a:lnTo>
                    <a:lnTo>
                      <a:pt x="70" y="171"/>
                    </a:lnTo>
                    <a:lnTo>
                      <a:pt x="40" y="178"/>
                    </a:lnTo>
                    <a:lnTo>
                      <a:pt x="25" y="188"/>
                    </a:lnTo>
                    <a:lnTo>
                      <a:pt x="14" y="203"/>
                    </a:lnTo>
                    <a:lnTo>
                      <a:pt x="12" y="216"/>
                    </a:lnTo>
                    <a:lnTo>
                      <a:pt x="6" y="220"/>
                    </a:lnTo>
                    <a:lnTo>
                      <a:pt x="0" y="235"/>
                    </a:lnTo>
                    <a:lnTo>
                      <a:pt x="4" y="248"/>
                    </a:lnTo>
                    <a:lnTo>
                      <a:pt x="15" y="259"/>
                    </a:lnTo>
                    <a:lnTo>
                      <a:pt x="15" y="269"/>
                    </a:lnTo>
                    <a:lnTo>
                      <a:pt x="25" y="269"/>
                    </a:lnTo>
                    <a:lnTo>
                      <a:pt x="30" y="278"/>
                    </a:lnTo>
                    <a:lnTo>
                      <a:pt x="40" y="278"/>
                    </a:lnTo>
                    <a:lnTo>
                      <a:pt x="61" y="267"/>
                    </a:lnTo>
                    <a:lnTo>
                      <a:pt x="61" y="297"/>
                    </a:lnTo>
                    <a:lnTo>
                      <a:pt x="62" y="299"/>
                    </a:lnTo>
                    <a:lnTo>
                      <a:pt x="76" y="297"/>
                    </a:lnTo>
                    <a:lnTo>
                      <a:pt x="100" y="299"/>
                    </a:lnTo>
                    <a:lnTo>
                      <a:pt x="115" y="291"/>
                    </a:lnTo>
                    <a:lnTo>
                      <a:pt x="130" y="276"/>
                    </a:lnTo>
                    <a:lnTo>
                      <a:pt x="153" y="272"/>
                    </a:lnTo>
                    <a:lnTo>
                      <a:pt x="156" y="282"/>
                    </a:lnTo>
                    <a:lnTo>
                      <a:pt x="155" y="303"/>
                    </a:lnTo>
                    <a:lnTo>
                      <a:pt x="158" y="314"/>
                    </a:lnTo>
                    <a:lnTo>
                      <a:pt x="172" y="323"/>
                    </a:lnTo>
                    <a:lnTo>
                      <a:pt x="194" y="327"/>
                    </a:lnTo>
                    <a:lnTo>
                      <a:pt x="198" y="333"/>
                    </a:lnTo>
                    <a:lnTo>
                      <a:pt x="215" y="336"/>
                    </a:lnTo>
                    <a:lnTo>
                      <a:pt x="222" y="344"/>
                    </a:lnTo>
                    <a:lnTo>
                      <a:pt x="234" y="344"/>
                    </a:lnTo>
                    <a:lnTo>
                      <a:pt x="241" y="348"/>
                    </a:lnTo>
                    <a:lnTo>
                      <a:pt x="251" y="366"/>
                    </a:lnTo>
                    <a:lnTo>
                      <a:pt x="247" y="378"/>
                    </a:lnTo>
                    <a:lnTo>
                      <a:pt x="252" y="397"/>
                    </a:lnTo>
                    <a:lnTo>
                      <a:pt x="284" y="398"/>
                    </a:lnTo>
                    <a:lnTo>
                      <a:pt x="284" y="415"/>
                    </a:lnTo>
                    <a:lnTo>
                      <a:pt x="292" y="419"/>
                    </a:lnTo>
                    <a:lnTo>
                      <a:pt x="298" y="432"/>
                    </a:lnTo>
                    <a:lnTo>
                      <a:pt x="294" y="470"/>
                    </a:lnTo>
                    <a:lnTo>
                      <a:pt x="290" y="472"/>
                    </a:lnTo>
                    <a:lnTo>
                      <a:pt x="294" y="510"/>
                    </a:lnTo>
                    <a:lnTo>
                      <a:pt x="309" y="515"/>
                    </a:lnTo>
                    <a:lnTo>
                      <a:pt x="322" y="511"/>
                    </a:lnTo>
                    <a:lnTo>
                      <a:pt x="331" y="515"/>
                    </a:lnTo>
                    <a:lnTo>
                      <a:pt x="339" y="545"/>
                    </a:lnTo>
                    <a:lnTo>
                      <a:pt x="358" y="547"/>
                    </a:lnTo>
                    <a:lnTo>
                      <a:pt x="360" y="558"/>
                    </a:lnTo>
                    <a:lnTo>
                      <a:pt x="356" y="58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3" name=""/>
              <p:cNvSpPr/>
              <p:nvPr/>
            </p:nvSpPr>
            <p:spPr>
              <a:xfrm>
                <a:off x="2162880" y="3050640"/>
                <a:ext cx="1154160" cy="1210320"/>
              </a:xfrm>
              <a:custGeom>
                <a:avLst/>
                <a:gdLst/>
                <a:ahLst/>
                <a:rect l="l" t="t" r="r" b="b"/>
                <a:pathLst>
                  <a:path w="719" h="754">
                    <a:moveTo>
                      <a:pt x="356" y="581"/>
                    </a:moveTo>
                    <a:lnTo>
                      <a:pt x="367" y="583"/>
                    </a:lnTo>
                    <a:lnTo>
                      <a:pt x="373" y="596"/>
                    </a:lnTo>
                    <a:lnTo>
                      <a:pt x="369" y="611"/>
                    </a:lnTo>
                    <a:lnTo>
                      <a:pt x="352" y="621"/>
                    </a:lnTo>
                    <a:lnTo>
                      <a:pt x="299" y="677"/>
                    </a:lnTo>
                    <a:lnTo>
                      <a:pt x="314" y="675"/>
                    </a:lnTo>
                    <a:lnTo>
                      <a:pt x="326" y="686"/>
                    </a:lnTo>
                    <a:lnTo>
                      <a:pt x="328" y="694"/>
                    </a:lnTo>
                    <a:lnTo>
                      <a:pt x="335" y="690"/>
                    </a:lnTo>
                    <a:lnTo>
                      <a:pt x="345" y="700"/>
                    </a:lnTo>
                    <a:lnTo>
                      <a:pt x="369" y="715"/>
                    </a:lnTo>
                    <a:lnTo>
                      <a:pt x="373" y="724"/>
                    </a:lnTo>
                    <a:lnTo>
                      <a:pt x="382" y="732"/>
                    </a:lnTo>
                    <a:lnTo>
                      <a:pt x="375" y="741"/>
                    </a:lnTo>
                    <a:lnTo>
                      <a:pt x="377" y="754"/>
                    </a:lnTo>
                    <a:lnTo>
                      <a:pt x="394" y="735"/>
                    </a:lnTo>
                    <a:lnTo>
                      <a:pt x="397" y="722"/>
                    </a:lnTo>
                    <a:lnTo>
                      <a:pt x="420" y="705"/>
                    </a:lnTo>
                    <a:lnTo>
                      <a:pt x="433" y="685"/>
                    </a:lnTo>
                    <a:lnTo>
                      <a:pt x="442" y="660"/>
                    </a:lnTo>
                    <a:lnTo>
                      <a:pt x="463" y="637"/>
                    </a:lnTo>
                    <a:lnTo>
                      <a:pt x="467" y="617"/>
                    </a:lnTo>
                    <a:lnTo>
                      <a:pt x="469" y="615"/>
                    </a:lnTo>
                    <a:lnTo>
                      <a:pt x="465" y="609"/>
                    </a:lnTo>
                    <a:lnTo>
                      <a:pt x="463" y="592"/>
                    </a:lnTo>
                    <a:lnTo>
                      <a:pt x="471" y="577"/>
                    </a:lnTo>
                    <a:lnTo>
                      <a:pt x="501" y="551"/>
                    </a:lnTo>
                    <a:lnTo>
                      <a:pt x="538" y="534"/>
                    </a:lnTo>
                    <a:lnTo>
                      <a:pt x="542" y="528"/>
                    </a:lnTo>
                    <a:lnTo>
                      <a:pt x="583" y="526"/>
                    </a:lnTo>
                    <a:lnTo>
                      <a:pt x="587" y="519"/>
                    </a:lnTo>
                    <a:lnTo>
                      <a:pt x="602" y="508"/>
                    </a:lnTo>
                    <a:lnTo>
                      <a:pt x="606" y="494"/>
                    </a:lnTo>
                    <a:lnTo>
                      <a:pt x="629" y="459"/>
                    </a:lnTo>
                    <a:lnTo>
                      <a:pt x="631" y="434"/>
                    </a:lnTo>
                    <a:lnTo>
                      <a:pt x="638" y="423"/>
                    </a:lnTo>
                    <a:lnTo>
                      <a:pt x="644" y="389"/>
                    </a:lnTo>
                    <a:lnTo>
                      <a:pt x="640" y="363"/>
                    </a:lnTo>
                    <a:lnTo>
                      <a:pt x="644" y="338"/>
                    </a:lnTo>
                    <a:lnTo>
                      <a:pt x="659" y="331"/>
                    </a:lnTo>
                    <a:lnTo>
                      <a:pt x="674" y="303"/>
                    </a:lnTo>
                    <a:lnTo>
                      <a:pt x="693" y="287"/>
                    </a:lnTo>
                    <a:lnTo>
                      <a:pt x="711" y="261"/>
                    </a:lnTo>
                    <a:lnTo>
                      <a:pt x="719" y="225"/>
                    </a:lnTo>
                    <a:lnTo>
                      <a:pt x="715" y="201"/>
                    </a:lnTo>
                    <a:lnTo>
                      <a:pt x="708" y="191"/>
                    </a:lnTo>
                    <a:lnTo>
                      <a:pt x="679" y="188"/>
                    </a:lnTo>
                    <a:lnTo>
                      <a:pt x="634" y="152"/>
                    </a:lnTo>
                    <a:lnTo>
                      <a:pt x="627" y="148"/>
                    </a:lnTo>
                    <a:lnTo>
                      <a:pt x="591" y="148"/>
                    </a:lnTo>
                    <a:lnTo>
                      <a:pt x="561" y="137"/>
                    </a:lnTo>
                    <a:lnTo>
                      <a:pt x="544" y="144"/>
                    </a:lnTo>
                    <a:lnTo>
                      <a:pt x="546" y="137"/>
                    </a:lnTo>
                    <a:lnTo>
                      <a:pt x="538" y="135"/>
                    </a:lnTo>
                    <a:lnTo>
                      <a:pt x="542" y="129"/>
                    </a:lnTo>
                    <a:lnTo>
                      <a:pt x="536" y="122"/>
                    </a:lnTo>
                    <a:lnTo>
                      <a:pt x="527" y="126"/>
                    </a:lnTo>
                    <a:lnTo>
                      <a:pt x="525" y="118"/>
                    </a:lnTo>
                    <a:lnTo>
                      <a:pt x="495" y="107"/>
                    </a:lnTo>
                    <a:lnTo>
                      <a:pt x="476" y="109"/>
                    </a:lnTo>
                    <a:lnTo>
                      <a:pt x="471" y="122"/>
                    </a:lnTo>
                    <a:lnTo>
                      <a:pt x="461" y="126"/>
                    </a:lnTo>
                    <a:lnTo>
                      <a:pt x="454" y="141"/>
                    </a:lnTo>
                    <a:lnTo>
                      <a:pt x="452" y="127"/>
                    </a:lnTo>
                    <a:lnTo>
                      <a:pt x="416" y="129"/>
                    </a:lnTo>
                    <a:lnTo>
                      <a:pt x="414" y="133"/>
                    </a:lnTo>
                    <a:lnTo>
                      <a:pt x="414" y="127"/>
                    </a:lnTo>
                    <a:lnTo>
                      <a:pt x="429" y="127"/>
                    </a:lnTo>
                    <a:lnTo>
                      <a:pt x="429" y="118"/>
                    </a:lnTo>
                    <a:lnTo>
                      <a:pt x="424" y="114"/>
                    </a:lnTo>
                    <a:lnTo>
                      <a:pt x="427" y="109"/>
                    </a:lnTo>
                    <a:lnTo>
                      <a:pt x="416" y="116"/>
                    </a:lnTo>
                    <a:lnTo>
                      <a:pt x="414" y="103"/>
                    </a:lnTo>
                    <a:lnTo>
                      <a:pt x="439" y="77"/>
                    </a:lnTo>
                    <a:lnTo>
                      <a:pt x="442" y="65"/>
                    </a:lnTo>
                    <a:lnTo>
                      <a:pt x="433" y="62"/>
                    </a:lnTo>
                    <a:lnTo>
                      <a:pt x="420" y="22"/>
                    </a:lnTo>
                    <a:lnTo>
                      <a:pt x="414" y="18"/>
                    </a:lnTo>
                    <a:lnTo>
                      <a:pt x="412" y="20"/>
                    </a:lnTo>
                    <a:lnTo>
                      <a:pt x="395" y="47"/>
                    </a:lnTo>
                    <a:lnTo>
                      <a:pt x="384" y="56"/>
                    </a:lnTo>
                    <a:lnTo>
                      <a:pt x="367" y="58"/>
                    </a:lnTo>
                    <a:lnTo>
                      <a:pt x="358" y="52"/>
                    </a:lnTo>
                    <a:lnTo>
                      <a:pt x="348" y="48"/>
                    </a:lnTo>
                    <a:lnTo>
                      <a:pt x="333" y="50"/>
                    </a:lnTo>
                    <a:lnTo>
                      <a:pt x="331" y="60"/>
                    </a:lnTo>
                    <a:lnTo>
                      <a:pt x="320" y="60"/>
                    </a:lnTo>
                    <a:lnTo>
                      <a:pt x="309" y="58"/>
                    </a:lnTo>
                    <a:lnTo>
                      <a:pt x="281" y="71"/>
                    </a:lnTo>
                    <a:lnTo>
                      <a:pt x="269" y="67"/>
                    </a:lnTo>
                    <a:lnTo>
                      <a:pt x="262" y="62"/>
                    </a:lnTo>
                    <a:lnTo>
                      <a:pt x="262" y="52"/>
                    </a:lnTo>
                    <a:lnTo>
                      <a:pt x="258" y="48"/>
                    </a:lnTo>
                    <a:lnTo>
                      <a:pt x="260" y="28"/>
                    </a:lnTo>
                    <a:lnTo>
                      <a:pt x="266" y="24"/>
                    </a:lnTo>
                    <a:lnTo>
                      <a:pt x="262" y="13"/>
                    </a:lnTo>
                    <a:lnTo>
                      <a:pt x="256" y="11"/>
                    </a:lnTo>
                    <a:lnTo>
                      <a:pt x="254" y="0"/>
                    </a:lnTo>
                    <a:lnTo>
                      <a:pt x="243" y="0"/>
                    </a:lnTo>
                    <a:lnTo>
                      <a:pt x="237" y="11"/>
                    </a:lnTo>
                    <a:lnTo>
                      <a:pt x="200" y="24"/>
                    </a:lnTo>
                    <a:lnTo>
                      <a:pt x="168" y="16"/>
                    </a:lnTo>
                    <a:lnTo>
                      <a:pt x="168" y="22"/>
                    </a:lnTo>
                    <a:lnTo>
                      <a:pt x="177" y="28"/>
                    </a:lnTo>
                    <a:lnTo>
                      <a:pt x="175" y="37"/>
                    </a:lnTo>
                    <a:lnTo>
                      <a:pt x="177" y="50"/>
                    </a:lnTo>
                    <a:lnTo>
                      <a:pt x="194" y="50"/>
                    </a:lnTo>
                    <a:lnTo>
                      <a:pt x="194" y="54"/>
                    </a:lnTo>
                    <a:lnTo>
                      <a:pt x="181" y="60"/>
                    </a:lnTo>
                    <a:lnTo>
                      <a:pt x="175" y="67"/>
                    </a:lnTo>
                    <a:lnTo>
                      <a:pt x="151" y="80"/>
                    </a:lnTo>
                    <a:lnTo>
                      <a:pt x="138" y="80"/>
                    </a:lnTo>
                    <a:lnTo>
                      <a:pt x="128" y="71"/>
                    </a:lnTo>
                    <a:lnTo>
                      <a:pt x="125" y="73"/>
                    </a:lnTo>
                    <a:lnTo>
                      <a:pt x="117" y="58"/>
                    </a:lnTo>
                    <a:lnTo>
                      <a:pt x="108" y="62"/>
                    </a:lnTo>
                    <a:lnTo>
                      <a:pt x="102" y="58"/>
                    </a:lnTo>
                    <a:lnTo>
                      <a:pt x="100" y="62"/>
                    </a:lnTo>
                    <a:lnTo>
                      <a:pt x="72" y="62"/>
                    </a:lnTo>
                    <a:lnTo>
                      <a:pt x="74" y="75"/>
                    </a:lnTo>
                    <a:lnTo>
                      <a:pt x="81" y="75"/>
                    </a:lnTo>
                    <a:lnTo>
                      <a:pt x="85" y="84"/>
                    </a:lnTo>
                    <a:lnTo>
                      <a:pt x="68" y="84"/>
                    </a:lnTo>
                    <a:lnTo>
                      <a:pt x="68" y="97"/>
                    </a:lnTo>
                    <a:lnTo>
                      <a:pt x="77" y="105"/>
                    </a:lnTo>
                    <a:lnTo>
                      <a:pt x="81" y="118"/>
                    </a:lnTo>
                    <a:lnTo>
                      <a:pt x="70" y="171"/>
                    </a:lnTo>
                    <a:lnTo>
                      <a:pt x="40" y="178"/>
                    </a:lnTo>
                    <a:lnTo>
                      <a:pt x="25" y="188"/>
                    </a:lnTo>
                    <a:lnTo>
                      <a:pt x="14" y="203"/>
                    </a:lnTo>
                    <a:lnTo>
                      <a:pt x="12" y="216"/>
                    </a:lnTo>
                    <a:lnTo>
                      <a:pt x="6" y="220"/>
                    </a:lnTo>
                    <a:lnTo>
                      <a:pt x="0" y="235"/>
                    </a:lnTo>
                    <a:lnTo>
                      <a:pt x="4" y="248"/>
                    </a:lnTo>
                    <a:lnTo>
                      <a:pt x="15" y="259"/>
                    </a:lnTo>
                    <a:lnTo>
                      <a:pt x="15" y="269"/>
                    </a:lnTo>
                    <a:lnTo>
                      <a:pt x="25" y="269"/>
                    </a:lnTo>
                    <a:lnTo>
                      <a:pt x="30" y="278"/>
                    </a:lnTo>
                    <a:lnTo>
                      <a:pt x="40" y="278"/>
                    </a:lnTo>
                    <a:lnTo>
                      <a:pt x="61" y="267"/>
                    </a:lnTo>
                    <a:lnTo>
                      <a:pt x="61" y="297"/>
                    </a:lnTo>
                    <a:lnTo>
                      <a:pt x="62" y="299"/>
                    </a:lnTo>
                    <a:lnTo>
                      <a:pt x="76" y="297"/>
                    </a:lnTo>
                    <a:lnTo>
                      <a:pt x="100" y="299"/>
                    </a:lnTo>
                    <a:lnTo>
                      <a:pt x="115" y="291"/>
                    </a:lnTo>
                    <a:lnTo>
                      <a:pt x="130" y="276"/>
                    </a:lnTo>
                    <a:lnTo>
                      <a:pt x="153" y="272"/>
                    </a:lnTo>
                    <a:lnTo>
                      <a:pt x="156" y="282"/>
                    </a:lnTo>
                    <a:lnTo>
                      <a:pt x="155" y="303"/>
                    </a:lnTo>
                    <a:lnTo>
                      <a:pt x="158" y="314"/>
                    </a:lnTo>
                    <a:lnTo>
                      <a:pt x="172" y="323"/>
                    </a:lnTo>
                    <a:lnTo>
                      <a:pt x="194" y="327"/>
                    </a:lnTo>
                    <a:lnTo>
                      <a:pt x="198" y="333"/>
                    </a:lnTo>
                    <a:lnTo>
                      <a:pt x="215" y="336"/>
                    </a:lnTo>
                    <a:lnTo>
                      <a:pt x="222" y="344"/>
                    </a:lnTo>
                    <a:lnTo>
                      <a:pt x="234" y="344"/>
                    </a:lnTo>
                    <a:lnTo>
                      <a:pt x="241" y="348"/>
                    </a:lnTo>
                    <a:lnTo>
                      <a:pt x="251" y="366"/>
                    </a:lnTo>
                    <a:lnTo>
                      <a:pt x="247" y="378"/>
                    </a:lnTo>
                    <a:lnTo>
                      <a:pt x="252" y="397"/>
                    </a:lnTo>
                    <a:lnTo>
                      <a:pt x="284" y="398"/>
                    </a:lnTo>
                    <a:lnTo>
                      <a:pt x="284" y="415"/>
                    </a:lnTo>
                    <a:lnTo>
                      <a:pt x="292" y="419"/>
                    </a:lnTo>
                    <a:lnTo>
                      <a:pt x="298" y="432"/>
                    </a:lnTo>
                    <a:lnTo>
                      <a:pt x="294" y="470"/>
                    </a:lnTo>
                    <a:lnTo>
                      <a:pt x="290" y="472"/>
                    </a:lnTo>
                    <a:lnTo>
                      <a:pt x="294" y="510"/>
                    </a:lnTo>
                    <a:lnTo>
                      <a:pt x="309" y="515"/>
                    </a:lnTo>
                    <a:lnTo>
                      <a:pt x="322" y="511"/>
                    </a:lnTo>
                    <a:lnTo>
                      <a:pt x="331" y="515"/>
                    </a:lnTo>
                    <a:lnTo>
                      <a:pt x="339" y="545"/>
                    </a:lnTo>
                    <a:lnTo>
                      <a:pt x="358" y="547"/>
                    </a:lnTo>
                    <a:lnTo>
                      <a:pt x="360" y="558"/>
                    </a:lnTo>
                    <a:lnTo>
                      <a:pt x="356" y="581"/>
                    </a:lnTo>
                    <a:lnTo>
                      <a:pt x="356" y="58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4" name=""/>
              <p:cNvSpPr/>
              <p:nvPr/>
            </p:nvSpPr>
            <p:spPr>
              <a:xfrm>
                <a:off x="2837160" y="3202920"/>
                <a:ext cx="14400" cy="22320"/>
              </a:xfrm>
              <a:custGeom>
                <a:avLst/>
                <a:gdLst/>
                <a:ahLst/>
                <a:rect l="l" t="t" r="r" b="b"/>
                <a:pathLst>
                  <a:path w="9" h="14">
                    <a:moveTo>
                      <a:pt x="9" y="4"/>
                    </a:moveTo>
                    <a:lnTo>
                      <a:pt x="2" y="14"/>
                    </a:lnTo>
                    <a:lnTo>
                      <a:pt x="0" y="8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5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5" name=""/>
              <p:cNvSpPr/>
              <p:nvPr/>
            </p:nvSpPr>
            <p:spPr>
              <a:xfrm>
                <a:off x="2837160" y="3202920"/>
                <a:ext cx="14400" cy="22320"/>
              </a:xfrm>
              <a:custGeom>
                <a:avLst/>
                <a:gdLst/>
                <a:ahLst/>
                <a:rect l="l" t="t" r="r" b="b"/>
                <a:pathLst>
                  <a:path w="9" h="14">
                    <a:moveTo>
                      <a:pt x="9" y="4"/>
                    </a:moveTo>
                    <a:lnTo>
                      <a:pt x="2" y="14"/>
                    </a:lnTo>
                    <a:lnTo>
                      <a:pt x="0" y="8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6" name=""/>
              <p:cNvSpPr/>
              <p:nvPr/>
            </p:nvSpPr>
            <p:spPr>
              <a:xfrm>
                <a:off x="2878920" y="3198240"/>
                <a:ext cx="972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6" y="3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7" name=""/>
              <p:cNvSpPr/>
              <p:nvPr/>
            </p:nvSpPr>
            <p:spPr>
              <a:xfrm>
                <a:off x="2878920" y="3198240"/>
                <a:ext cx="972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6" y="3"/>
                    </a:moveTo>
                    <a:lnTo>
                      <a:pt x="0" y="5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6" y="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8" name=""/>
              <p:cNvSpPr/>
              <p:nvPr/>
            </p:nvSpPr>
            <p:spPr>
              <a:xfrm>
                <a:off x="2858040" y="3188520"/>
                <a:ext cx="17280" cy="12960"/>
              </a:xfrm>
              <a:custGeom>
                <a:avLst/>
                <a:gdLst/>
                <a:ahLst/>
                <a:rect l="l" t="t" r="r" b="b"/>
                <a:pathLst>
                  <a:path w="11" h="8">
                    <a:moveTo>
                      <a:pt x="4" y="0"/>
                    </a:moveTo>
                    <a:lnTo>
                      <a:pt x="0" y="2"/>
                    </a:lnTo>
                    <a:lnTo>
                      <a:pt x="2" y="8"/>
                    </a:lnTo>
                    <a:lnTo>
                      <a:pt x="11" y="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39" name=""/>
              <p:cNvSpPr/>
              <p:nvPr/>
            </p:nvSpPr>
            <p:spPr>
              <a:xfrm>
                <a:off x="2858040" y="3188520"/>
                <a:ext cx="17280" cy="12960"/>
              </a:xfrm>
              <a:custGeom>
                <a:avLst/>
                <a:gdLst/>
                <a:ahLst/>
                <a:rect l="l" t="t" r="r" b="b"/>
                <a:pathLst>
                  <a:path w="11" h="8">
                    <a:moveTo>
                      <a:pt x="4" y="0"/>
                    </a:moveTo>
                    <a:lnTo>
                      <a:pt x="0" y="2"/>
                    </a:lnTo>
                    <a:lnTo>
                      <a:pt x="2" y="8"/>
                    </a:lnTo>
                    <a:lnTo>
                      <a:pt x="11" y="8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0" name=""/>
              <p:cNvSpPr/>
              <p:nvPr/>
            </p:nvSpPr>
            <p:spPr>
              <a:xfrm>
                <a:off x="2108160" y="3729240"/>
                <a:ext cx="255240" cy="1366200"/>
              </a:xfrm>
              <a:custGeom>
                <a:avLst/>
                <a:gdLst/>
                <a:ahLst/>
                <a:rect l="l" t="t" r="r" b="b"/>
                <a:pathLst>
                  <a:path w="159" h="851">
                    <a:moveTo>
                      <a:pt x="93" y="11"/>
                    </a:moveTo>
                    <a:lnTo>
                      <a:pt x="98" y="47"/>
                    </a:lnTo>
                    <a:lnTo>
                      <a:pt x="100" y="77"/>
                    </a:lnTo>
                    <a:lnTo>
                      <a:pt x="98" y="103"/>
                    </a:lnTo>
                    <a:lnTo>
                      <a:pt x="93" y="113"/>
                    </a:lnTo>
                    <a:lnTo>
                      <a:pt x="95" y="151"/>
                    </a:lnTo>
                    <a:lnTo>
                      <a:pt x="89" y="162"/>
                    </a:lnTo>
                    <a:lnTo>
                      <a:pt x="89" y="183"/>
                    </a:lnTo>
                    <a:lnTo>
                      <a:pt x="76" y="226"/>
                    </a:lnTo>
                    <a:lnTo>
                      <a:pt x="78" y="248"/>
                    </a:lnTo>
                    <a:lnTo>
                      <a:pt x="72" y="256"/>
                    </a:lnTo>
                    <a:lnTo>
                      <a:pt x="70" y="263"/>
                    </a:lnTo>
                    <a:lnTo>
                      <a:pt x="76" y="303"/>
                    </a:lnTo>
                    <a:lnTo>
                      <a:pt x="72" y="331"/>
                    </a:lnTo>
                    <a:lnTo>
                      <a:pt x="49" y="397"/>
                    </a:lnTo>
                    <a:lnTo>
                      <a:pt x="44" y="397"/>
                    </a:lnTo>
                    <a:lnTo>
                      <a:pt x="46" y="408"/>
                    </a:lnTo>
                    <a:lnTo>
                      <a:pt x="38" y="412"/>
                    </a:lnTo>
                    <a:lnTo>
                      <a:pt x="38" y="440"/>
                    </a:lnTo>
                    <a:lnTo>
                      <a:pt x="42" y="463"/>
                    </a:lnTo>
                    <a:lnTo>
                      <a:pt x="36" y="472"/>
                    </a:lnTo>
                    <a:lnTo>
                      <a:pt x="32" y="510"/>
                    </a:lnTo>
                    <a:lnTo>
                      <a:pt x="40" y="519"/>
                    </a:lnTo>
                    <a:lnTo>
                      <a:pt x="49" y="514"/>
                    </a:lnTo>
                    <a:lnTo>
                      <a:pt x="61" y="516"/>
                    </a:lnTo>
                    <a:lnTo>
                      <a:pt x="51" y="523"/>
                    </a:lnTo>
                    <a:lnTo>
                      <a:pt x="59" y="525"/>
                    </a:lnTo>
                    <a:lnTo>
                      <a:pt x="59" y="536"/>
                    </a:lnTo>
                    <a:lnTo>
                      <a:pt x="57" y="533"/>
                    </a:lnTo>
                    <a:lnTo>
                      <a:pt x="53" y="534"/>
                    </a:lnTo>
                    <a:lnTo>
                      <a:pt x="57" y="538"/>
                    </a:lnTo>
                    <a:lnTo>
                      <a:pt x="51" y="542"/>
                    </a:lnTo>
                    <a:lnTo>
                      <a:pt x="53" y="549"/>
                    </a:lnTo>
                    <a:lnTo>
                      <a:pt x="48" y="561"/>
                    </a:lnTo>
                    <a:lnTo>
                      <a:pt x="51" y="570"/>
                    </a:lnTo>
                    <a:lnTo>
                      <a:pt x="44" y="580"/>
                    </a:lnTo>
                    <a:lnTo>
                      <a:pt x="53" y="585"/>
                    </a:lnTo>
                    <a:lnTo>
                      <a:pt x="55" y="595"/>
                    </a:lnTo>
                    <a:lnTo>
                      <a:pt x="42" y="602"/>
                    </a:lnTo>
                    <a:lnTo>
                      <a:pt x="42" y="608"/>
                    </a:lnTo>
                    <a:lnTo>
                      <a:pt x="46" y="612"/>
                    </a:lnTo>
                    <a:lnTo>
                      <a:pt x="40" y="613"/>
                    </a:lnTo>
                    <a:lnTo>
                      <a:pt x="38" y="617"/>
                    </a:lnTo>
                    <a:lnTo>
                      <a:pt x="46" y="615"/>
                    </a:lnTo>
                    <a:lnTo>
                      <a:pt x="40" y="619"/>
                    </a:lnTo>
                    <a:lnTo>
                      <a:pt x="44" y="621"/>
                    </a:lnTo>
                    <a:lnTo>
                      <a:pt x="38" y="625"/>
                    </a:lnTo>
                    <a:lnTo>
                      <a:pt x="38" y="632"/>
                    </a:lnTo>
                    <a:lnTo>
                      <a:pt x="42" y="627"/>
                    </a:lnTo>
                    <a:lnTo>
                      <a:pt x="40" y="634"/>
                    </a:lnTo>
                    <a:lnTo>
                      <a:pt x="34" y="642"/>
                    </a:lnTo>
                    <a:lnTo>
                      <a:pt x="34" y="634"/>
                    </a:lnTo>
                    <a:lnTo>
                      <a:pt x="31" y="638"/>
                    </a:lnTo>
                    <a:lnTo>
                      <a:pt x="27" y="636"/>
                    </a:lnTo>
                    <a:lnTo>
                      <a:pt x="29" y="632"/>
                    </a:lnTo>
                    <a:lnTo>
                      <a:pt x="27" y="625"/>
                    </a:lnTo>
                    <a:lnTo>
                      <a:pt x="12" y="625"/>
                    </a:lnTo>
                    <a:lnTo>
                      <a:pt x="17" y="632"/>
                    </a:lnTo>
                    <a:lnTo>
                      <a:pt x="2" y="642"/>
                    </a:lnTo>
                    <a:lnTo>
                      <a:pt x="0" y="649"/>
                    </a:lnTo>
                    <a:lnTo>
                      <a:pt x="6" y="653"/>
                    </a:lnTo>
                    <a:lnTo>
                      <a:pt x="4" y="645"/>
                    </a:lnTo>
                    <a:lnTo>
                      <a:pt x="10" y="644"/>
                    </a:lnTo>
                    <a:lnTo>
                      <a:pt x="17" y="649"/>
                    </a:lnTo>
                    <a:lnTo>
                      <a:pt x="27" y="647"/>
                    </a:lnTo>
                    <a:lnTo>
                      <a:pt x="31" y="655"/>
                    </a:lnTo>
                    <a:lnTo>
                      <a:pt x="29" y="657"/>
                    </a:lnTo>
                    <a:lnTo>
                      <a:pt x="31" y="661"/>
                    </a:lnTo>
                    <a:lnTo>
                      <a:pt x="23" y="666"/>
                    </a:lnTo>
                    <a:lnTo>
                      <a:pt x="31" y="670"/>
                    </a:lnTo>
                    <a:lnTo>
                      <a:pt x="29" y="676"/>
                    </a:lnTo>
                    <a:lnTo>
                      <a:pt x="34" y="674"/>
                    </a:lnTo>
                    <a:lnTo>
                      <a:pt x="42" y="687"/>
                    </a:lnTo>
                    <a:lnTo>
                      <a:pt x="29" y="683"/>
                    </a:lnTo>
                    <a:lnTo>
                      <a:pt x="27" y="689"/>
                    </a:lnTo>
                    <a:lnTo>
                      <a:pt x="21" y="681"/>
                    </a:lnTo>
                    <a:lnTo>
                      <a:pt x="23" y="693"/>
                    </a:lnTo>
                    <a:lnTo>
                      <a:pt x="32" y="691"/>
                    </a:lnTo>
                    <a:lnTo>
                      <a:pt x="36" y="696"/>
                    </a:lnTo>
                    <a:lnTo>
                      <a:pt x="27" y="694"/>
                    </a:lnTo>
                    <a:lnTo>
                      <a:pt x="27" y="721"/>
                    </a:lnTo>
                    <a:lnTo>
                      <a:pt x="34" y="711"/>
                    </a:lnTo>
                    <a:lnTo>
                      <a:pt x="32" y="721"/>
                    </a:lnTo>
                    <a:lnTo>
                      <a:pt x="34" y="726"/>
                    </a:lnTo>
                    <a:lnTo>
                      <a:pt x="27" y="728"/>
                    </a:lnTo>
                    <a:lnTo>
                      <a:pt x="19" y="741"/>
                    </a:lnTo>
                    <a:lnTo>
                      <a:pt x="32" y="751"/>
                    </a:lnTo>
                    <a:lnTo>
                      <a:pt x="29" y="755"/>
                    </a:lnTo>
                    <a:lnTo>
                      <a:pt x="29" y="758"/>
                    </a:lnTo>
                    <a:lnTo>
                      <a:pt x="36" y="758"/>
                    </a:lnTo>
                    <a:lnTo>
                      <a:pt x="36" y="760"/>
                    </a:lnTo>
                    <a:lnTo>
                      <a:pt x="29" y="762"/>
                    </a:lnTo>
                    <a:lnTo>
                      <a:pt x="29" y="770"/>
                    </a:lnTo>
                    <a:lnTo>
                      <a:pt x="38" y="777"/>
                    </a:lnTo>
                    <a:lnTo>
                      <a:pt x="40" y="796"/>
                    </a:lnTo>
                    <a:lnTo>
                      <a:pt x="42" y="798"/>
                    </a:lnTo>
                    <a:lnTo>
                      <a:pt x="40" y="783"/>
                    </a:lnTo>
                    <a:lnTo>
                      <a:pt x="46" y="796"/>
                    </a:lnTo>
                    <a:lnTo>
                      <a:pt x="49" y="792"/>
                    </a:lnTo>
                    <a:lnTo>
                      <a:pt x="46" y="787"/>
                    </a:lnTo>
                    <a:lnTo>
                      <a:pt x="55" y="789"/>
                    </a:lnTo>
                    <a:lnTo>
                      <a:pt x="49" y="783"/>
                    </a:lnTo>
                    <a:lnTo>
                      <a:pt x="59" y="789"/>
                    </a:lnTo>
                    <a:lnTo>
                      <a:pt x="55" y="796"/>
                    </a:lnTo>
                    <a:lnTo>
                      <a:pt x="59" y="804"/>
                    </a:lnTo>
                    <a:lnTo>
                      <a:pt x="53" y="813"/>
                    </a:lnTo>
                    <a:lnTo>
                      <a:pt x="76" y="813"/>
                    </a:lnTo>
                    <a:lnTo>
                      <a:pt x="83" y="822"/>
                    </a:lnTo>
                    <a:lnTo>
                      <a:pt x="79" y="830"/>
                    </a:lnTo>
                    <a:lnTo>
                      <a:pt x="64" y="839"/>
                    </a:lnTo>
                    <a:lnTo>
                      <a:pt x="64" y="836"/>
                    </a:lnTo>
                    <a:lnTo>
                      <a:pt x="61" y="836"/>
                    </a:lnTo>
                    <a:lnTo>
                      <a:pt x="63" y="843"/>
                    </a:lnTo>
                    <a:lnTo>
                      <a:pt x="74" y="851"/>
                    </a:lnTo>
                    <a:lnTo>
                      <a:pt x="83" y="851"/>
                    </a:lnTo>
                    <a:lnTo>
                      <a:pt x="89" y="819"/>
                    </a:lnTo>
                    <a:lnTo>
                      <a:pt x="117" y="802"/>
                    </a:lnTo>
                    <a:lnTo>
                      <a:pt x="134" y="805"/>
                    </a:lnTo>
                    <a:lnTo>
                      <a:pt x="108" y="798"/>
                    </a:lnTo>
                    <a:lnTo>
                      <a:pt x="64" y="796"/>
                    </a:lnTo>
                    <a:lnTo>
                      <a:pt x="61" y="789"/>
                    </a:lnTo>
                    <a:lnTo>
                      <a:pt x="61" y="758"/>
                    </a:lnTo>
                    <a:lnTo>
                      <a:pt x="42" y="760"/>
                    </a:lnTo>
                    <a:lnTo>
                      <a:pt x="42" y="741"/>
                    </a:lnTo>
                    <a:lnTo>
                      <a:pt x="44" y="725"/>
                    </a:lnTo>
                    <a:lnTo>
                      <a:pt x="57" y="704"/>
                    </a:lnTo>
                    <a:lnTo>
                      <a:pt x="61" y="691"/>
                    </a:lnTo>
                    <a:lnTo>
                      <a:pt x="59" y="674"/>
                    </a:lnTo>
                    <a:lnTo>
                      <a:pt x="72" y="645"/>
                    </a:lnTo>
                    <a:lnTo>
                      <a:pt x="74" y="615"/>
                    </a:lnTo>
                    <a:lnTo>
                      <a:pt x="78" y="604"/>
                    </a:lnTo>
                    <a:lnTo>
                      <a:pt x="68" y="595"/>
                    </a:lnTo>
                    <a:lnTo>
                      <a:pt x="79" y="591"/>
                    </a:lnTo>
                    <a:lnTo>
                      <a:pt x="78" y="587"/>
                    </a:lnTo>
                    <a:lnTo>
                      <a:pt x="68" y="585"/>
                    </a:lnTo>
                    <a:lnTo>
                      <a:pt x="70" y="572"/>
                    </a:lnTo>
                    <a:lnTo>
                      <a:pt x="64" y="538"/>
                    </a:lnTo>
                    <a:lnTo>
                      <a:pt x="72" y="521"/>
                    </a:lnTo>
                    <a:lnTo>
                      <a:pt x="68" y="508"/>
                    </a:lnTo>
                    <a:lnTo>
                      <a:pt x="70" y="478"/>
                    </a:lnTo>
                    <a:lnTo>
                      <a:pt x="78" y="452"/>
                    </a:lnTo>
                    <a:lnTo>
                      <a:pt x="83" y="440"/>
                    </a:lnTo>
                    <a:lnTo>
                      <a:pt x="81" y="423"/>
                    </a:lnTo>
                    <a:lnTo>
                      <a:pt x="83" y="399"/>
                    </a:lnTo>
                    <a:lnTo>
                      <a:pt x="95" y="384"/>
                    </a:lnTo>
                    <a:lnTo>
                      <a:pt x="93" y="365"/>
                    </a:lnTo>
                    <a:lnTo>
                      <a:pt x="106" y="341"/>
                    </a:lnTo>
                    <a:lnTo>
                      <a:pt x="104" y="324"/>
                    </a:lnTo>
                    <a:lnTo>
                      <a:pt x="93" y="286"/>
                    </a:lnTo>
                    <a:lnTo>
                      <a:pt x="95" y="277"/>
                    </a:lnTo>
                    <a:lnTo>
                      <a:pt x="104" y="256"/>
                    </a:lnTo>
                    <a:lnTo>
                      <a:pt x="106" y="235"/>
                    </a:lnTo>
                    <a:lnTo>
                      <a:pt x="111" y="211"/>
                    </a:lnTo>
                    <a:lnTo>
                      <a:pt x="121" y="201"/>
                    </a:lnTo>
                    <a:lnTo>
                      <a:pt x="125" y="192"/>
                    </a:lnTo>
                    <a:lnTo>
                      <a:pt x="134" y="184"/>
                    </a:lnTo>
                    <a:lnTo>
                      <a:pt x="130" y="156"/>
                    </a:lnTo>
                    <a:lnTo>
                      <a:pt x="132" y="137"/>
                    </a:lnTo>
                    <a:lnTo>
                      <a:pt x="155" y="126"/>
                    </a:lnTo>
                    <a:lnTo>
                      <a:pt x="159" y="111"/>
                    </a:lnTo>
                    <a:lnTo>
                      <a:pt x="155" y="103"/>
                    </a:lnTo>
                    <a:lnTo>
                      <a:pt x="142" y="102"/>
                    </a:lnTo>
                    <a:lnTo>
                      <a:pt x="134" y="66"/>
                    </a:lnTo>
                    <a:lnTo>
                      <a:pt x="125" y="51"/>
                    </a:lnTo>
                    <a:lnTo>
                      <a:pt x="127" y="45"/>
                    </a:lnTo>
                    <a:lnTo>
                      <a:pt x="130" y="43"/>
                    </a:lnTo>
                    <a:lnTo>
                      <a:pt x="130" y="32"/>
                    </a:lnTo>
                    <a:lnTo>
                      <a:pt x="121" y="26"/>
                    </a:lnTo>
                    <a:lnTo>
                      <a:pt x="119" y="7"/>
                    </a:lnTo>
                    <a:lnTo>
                      <a:pt x="111" y="0"/>
                    </a:lnTo>
                    <a:lnTo>
                      <a:pt x="106" y="7"/>
                    </a:lnTo>
                    <a:lnTo>
                      <a:pt x="93" y="1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1" name=""/>
              <p:cNvSpPr/>
              <p:nvPr/>
            </p:nvSpPr>
            <p:spPr>
              <a:xfrm>
                <a:off x="2108160" y="3729240"/>
                <a:ext cx="255240" cy="1366200"/>
              </a:xfrm>
              <a:custGeom>
                <a:avLst/>
                <a:gdLst/>
                <a:ahLst/>
                <a:rect l="l" t="t" r="r" b="b"/>
                <a:pathLst>
                  <a:path w="159" h="851">
                    <a:moveTo>
                      <a:pt x="93" y="11"/>
                    </a:moveTo>
                    <a:lnTo>
                      <a:pt x="98" y="47"/>
                    </a:lnTo>
                    <a:lnTo>
                      <a:pt x="100" y="77"/>
                    </a:lnTo>
                    <a:lnTo>
                      <a:pt x="98" y="103"/>
                    </a:lnTo>
                    <a:lnTo>
                      <a:pt x="93" y="113"/>
                    </a:lnTo>
                    <a:lnTo>
                      <a:pt x="95" y="151"/>
                    </a:lnTo>
                    <a:lnTo>
                      <a:pt x="89" y="162"/>
                    </a:lnTo>
                    <a:lnTo>
                      <a:pt x="89" y="183"/>
                    </a:lnTo>
                    <a:lnTo>
                      <a:pt x="76" y="226"/>
                    </a:lnTo>
                    <a:lnTo>
                      <a:pt x="78" y="248"/>
                    </a:lnTo>
                    <a:lnTo>
                      <a:pt x="72" y="256"/>
                    </a:lnTo>
                    <a:lnTo>
                      <a:pt x="70" y="263"/>
                    </a:lnTo>
                    <a:lnTo>
                      <a:pt x="76" y="303"/>
                    </a:lnTo>
                    <a:lnTo>
                      <a:pt x="72" y="331"/>
                    </a:lnTo>
                    <a:lnTo>
                      <a:pt x="49" y="397"/>
                    </a:lnTo>
                    <a:lnTo>
                      <a:pt x="44" y="397"/>
                    </a:lnTo>
                    <a:lnTo>
                      <a:pt x="46" y="408"/>
                    </a:lnTo>
                    <a:lnTo>
                      <a:pt x="38" y="412"/>
                    </a:lnTo>
                    <a:lnTo>
                      <a:pt x="38" y="440"/>
                    </a:lnTo>
                    <a:lnTo>
                      <a:pt x="42" y="463"/>
                    </a:lnTo>
                    <a:lnTo>
                      <a:pt x="36" y="472"/>
                    </a:lnTo>
                    <a:lnTo>
                      <a:pt x="32" y="510"/>
                    </a:lnTo>
                    <a:lnTo>
                      <a:pt x="40" y="519"/>
                    </a:lnTo>
                    <a:lnTo>
                      <a:pt x="49" y="514"/>
                    </a:lnTo>
                    <a:lnTo>
                      <a:pt x="61" y="516"/>
                    </a:lnTo>
                    <a:lnTo>
                      <a:pt x="51" y="523"/>
                    </a:lnTo>
                    <a:lnTo>
                      <a:pt x="59" y="525"/>
                    </a:lnTo>
                    <a:lnTo>
                      <a:pt x="59" y="536"/>
                    </a:lnTo>
                    <a:lnTo>
                      <a:pt x="57" y="533"/>
                    </a:lnTo>
                    <a:lnTo>
                      <a:pt x="53" y="534"/>
                    </a:lnTo>
                    <a:lnTo>
                      <a:pt x="57" y="538"/>
                    </a:lnTo>
                    <a:lnTo>
                      <a:pt x="51" y="542"/>
                    </a:lnTo>
                    <a:lnTo>
                      <a:pt x="53" y="549"/>
                    </a:lnTo>
                    <a:lnTo>
                      <a:pt x="48" y="561"/>
                    </a:lnTo>
                    <a:lnTo>
                      <a:pt x="51" y="570"/>
                    </a:lnTo>
                    <a:lnTo>
                      <a:pt x="44" y="580"/>
                    </a:lnTo>
                    <a:lnTo>
                      <a:pt x="53" y="585"/>
                    </a:lnTo>
                    <a:lnTo>
                      <a:pt x="55" y="595"/>
                    </a:lnTo>
                    <a:lnTo>
                      <a:pt x="42" y="602"/>
                    </a:lnTo>
                    <a:lnTo>
                      <a:pt x="42" y="608"/>
                    </a:lnTo>
                    <a:lnTo>
                      <a:pt x="46" y="612"/>
                    </a:lnTo>
                    <a:lnTo>
                      <a:pt x="40" y="613"/>
                    </a:lnTo>
                    <a:lnTo>
                      <a:pt x="38" y="617"/>
                    </a:lnTo>
                    <a:lnTo>
                      <a:pt x="46" y="615"/>
                    </a:lnTo>
                    <a:lnTo>
                      <a:pt x="40" y="619"/>
                    </a:lnTo>
                    <a:lnTo>
                      <a:pt x="44" y="621"/>
                    </a:lnTo>
                    <a:lnTo>
                      <a:pt x="38" y="625"/>
                    </a:lnTo>
                    <a:lnTo>
                      <a:pt x="38" y="632"/>
                    </a:lnTo>
                    <a:lnTo>
                      <a:pt x="42" y="627"/>
                    </a:lnTo>
                    <a:lnTo>
                      <a:pt x="40" y="634"/>
                    </a:lnTo>
                    <a:lnTo>
                      <a:pt x="34" y="642"/>
                    </a:lnTo>
                    <a:lnTo>
                      <a:pt x="34" y="634"/>
                    </a:lnTo>
                    <a:lnTo>
                      <a:pt x="31" y="638"/>
                    </a:lnTo>
                    <a:lnTo>
                      <a:pt x="27" y="636"/>
                    </a:lnTo>
                    <a:lnTo>
                      <a:pt x="29" y="632"/>
                    </a:lnTo>
                    <a:lnTo>
                      <a:pt x="27" y="625"/>
                    </a:lnTo>
                    <a:lnTo>
                      <a:pt x="12" y="625"/>
                    </a:lnTo>
                    <a:lnTo>
                      <a:pt x="17" y="632"/>
                    </a:lnTo>
                    <a:lnTo>
                      <a:pt x="2" y="642"/>
                    </a:lnTo>
                    <a:lnTo>
                      <a:pt x="0" y="649"/>
                    </a:lnTo>
                    <a:lnTo>
                      <a:pt x="6" y="653"/>
                    </a:lnTo>
                    <a:lnTo>
                      <a:pt x="4" y="645"/>
                    </a:lnTo>
                    <a:lnTo>
                      <a:pt x="10" y="644"/>
                    </a:lnTo>
                    <a:lnTo>
                      <a:pt x="17" y="649"/>
                    </a:lnTo>
                    <a:lnTo>
                      <a:pt x="27" y="647"/>
                    </a:lnTo>
                    <a:lnTo>
                      <a:pt x="31" y="655"/>
                    </a:lnTo>
                    <a:lnTo>
                      <a:pt x="29" y="657"/>
                    </a:lnTo>
                    <a:lnTo>
                      <a:pt x="31" y="661"/>
                    </a:lnTo>
                    <a:lnTo>
                      <a:pt x="23" y="666"/>
                    </a:lnTo>
                    <a:lnTo>
                      <a:pt x="31" y="670"/>
                    </a:lnTo>
                    <a:lnTo>
                      <a:pt x="29" y="676"/>
                    </a:lnTo>
                    <a:lnTo>
                      <a:pt x="34" y="674"/>
                    </a:lnTo>
                    <a:lnTo>
                      <a:pt x="42" y="687"/>
                    </a:lnTo>
                    <a:lnTo>
                      <a:pt x="29" y="683"/>
                    </a:lnTo>
                    <a:lnTo>
                      <a:pt x="27" y="689"/>
                    </a:lnTo>
                    <a:lnTo>
                      <a:pt x="21" y="681"/>
                    </a:lnTo>
                    <a:lnTo>
                      <a:pt x="23" y="693"/>
                    </a:lnTo>
                    <a:lnTo>
                      <a:pt x="32" y="691"/>
                    </a:lnTo>
                    <a:lnTo>
                      <a:pt x="36" y="696"/>
                    </a:lnTo>
                    <a:lnTo>
                      <a:pt x="27" y="694"/>
                    </a:lnTo>
                    <a:lnTo>
                      <a:pt x="27" y="721"/>
                    </a:lnTo>
                    <a:lnTo>
                      <a:pt x="34" y="711"/>
                    </a:lnTo>
                    <a:lnTo>
                      <a:pt x="32" y="721"/>
                    </a:lnTo>
                    <a:lnTo>
                      <a:pt x="34" y="726"/>
                    </a:lnTo>
                    <a:lnTo>
                      <a:pt x="27" y="728"/>
                    </a:lnTo>
                    <a:lnTo>
                      <a:pt x="19" y="741"/>
                    </a:lnTo>
                    <a:lnTo>
                      <a:pt x="32" y="751"/>
                    </a:lnTo>
                    <a:lnTo>
                      <a:pt x="29" y="755"/>
                    </a:lnTo>
                    <a:lnTo>
                      <a:pt x="29" y="758"/>
                    </a:lnTo>
                    <a:lnTo>
                      <a:pt x="36" y="758"/>
                    </a:lnTo>
                    <a:lnTo>
                      <a:pt x="36" y="760"/>
                    </a:lnTo>
                    <a:lnTo>
                      <a:pt x="29" y="762"/>
                    </a:lnTo>
                    <a:lnTo>
                      <a:pt x="29" y="770"/>
                    </a:lnTo>
                    <a:lnTo>
                      <a:pt x="38" y="777"/>
                    </a:lnTo>
                    <a:lnTo>
                      <a:pt x="40" y="796"/>
                    </a:lnTo>
                    <a:lnTo>
                      <a:pt x="42" y="798"/>
                    </a:lnTo>
                    <a:lnTo>
                      <a:pt x="40" y="783"/>
                    </a:lnTo>
                    <a:lnTo>
                      <a:pt x="46" y="796"/>
                    </a:lnTo>
                    <a:lnTo>
                      <a:pt x="49" y="792"/>
                    </a:lnTo>
                    <a:lnTo>
                      <a:pt x="46" y="787"/>
                    </a:lnTo>
                    <a:lnTo>
                      <a:pt x="55" y="789"/>
                    </a:lnTo>
                    <a:lnTo>
                      <a:pt x="49" y="783"/>
                    </a:lnTo>
                    <a:lnTo>
                      <a:pt x="59" y="789"/>
                    </a:lnTo>
                    <a:lnTo>
                      <a:pt x="55" y="796"/>
                    </a:lnTo>
                    <a:lnTo>
                      <a:pt x="59" y="804"/>
                    </a:lnTo>
                    <a:lnTo>
                      <a:pt x="53" y="813"/>
                    </a:lnTo>
                    <a:lnTo>
                      <a:pt x="76" y="813"/>
                    </a:lnTo>
                    <a:lnTo>
                      <a:pt x="83" y="822"/>
                    </a:lnTo>
                    <a:lnTo>
                      <a:pt x="79" y="830"/>
                    </a:lnTo>
                    <a:lnTo>
                      <a:pt x="64" y="839"/>
                    </a:lnTo>
                    <a:lnTo>
                      <a:pt x="64" y="836"/>
                    </a:lnTo>
                    <a:lnTo>
                      <a:pt x="61" y="836"/>
                    </a:lnTo>
                    <a:lnTo>
                      <a:pt x="63" y="843"/>
                    </a:lnTo>
                    <a:lnTo>
                      <a:pt x="74" y="851"/>
                    </a:lnTo>
                    <a:lnTo>
                      <a:pt x="83" y="851"/>
                    </a:lnTo>
                    <a:lnTo>
                      <a:pt x="89" y="819"/>
                    </a:lnTo>
                    <a:lnTo>
                      <a:pt x="117" y="802"/>
                    </a:lnTo>
                    <a:lnTo>
                      <a:pt x="134" y="805"/>
                    </a:lnTo>
                    <a:lnTo>
                      <a:pt x="108" y="798"/>
                    </a:lnTo>
                    <a:lnTo>
                      <a:pt x="64" y="796"/>
                    </a:lnTo>
                    <a:lnTo>
                      <a:pt x="61" y="789"/>
                    </a:lnTo>
                    <a:lnTo>
                      <a:pt x="61" y="758"/>
                    </a:lnTo>
                    <a:lnTo>
                      <a:pt x="42" y="760"/>
                    </a:lnTo>
                    <a:lnTo>
                      <a:pt x="42" y="741"/>
                    </a:lnTo>
                    <a:lnTo>
                      <a:pt x="44" y="725"/>
                    </a:lnTo>
                    <a:lnTo>
                      <a:pt x="57" y="704"/>
                    </a:lnTo>
                    <a:lnTo>
                      <a:pt x="61" y="691"/>
                    </a:lnTo>
                    <a:lnTo>
                      <a:pt x="59" y="674"/>
                    </a:lnTo>
                    <a:lnTo>
                      <a:pt x="72" y="645"/>
                    </a:lnTo>
                    <a:lnTo>
                      <a:pt x="74" y="615"/>
                    </a:lnTo>
                    <a:lnTo>
                      <a:pt x="78" y="604"/>
                    </a:lnTo>
                    <a:lnTo>
                      <a:pt x="68" y="595"/>
                    </a:lnTo>
                    <a:lnTo>
                      <a:pt x="79" y="591"/>
                    </a:lnTo>
                    <a:lnTo>
                      <a:pt x="78" y="587"/>
                    </a:lnTo>
                    <a:lnTo>
                      <a:pt x="68" y="585"/>
                    </a:lnTo>
                    <a:lnTo>
                      <a:pt x="70" y="572"/>
                    </a:lnTo>
                    <a:lnTo>
                      <a:pt x="64" y="538"/>
                    </a:lnTo>
                    <a:lnTo>
                      <a:pt x="72" y="521"/>
                    </a:lnTo>
                    <a:lnTo>
                      <a:pt x="68" y="508"/>
                    </a:lnTo>
                    <a:lnTo>
                      <a:pt x="70" y="478"/>
                    </a:lnTo>
                    <a:lnTo>
                      <a:pt x="78" y="452"/>
                    </a:lnTo>
                    <a:lnTo>
                      <a:pt x="83" y="440"/>
                    </a:lnTo>
                    <a:lnTo>
                      <a:pt x="81" y="423"/>
                    </a:lnTo>
                    <a:lnTo>
                      <a:pt x="83" y="399"/>
                    </a:lnTo>
                    <a:lnTo>
                      <a:pt x="95" y="384"/>
                    </a:lnTo>
                    <a:lnTo>
                      <a:pt x="93" y="365"/>
                    </a:lnTo>
                    <a:lnTo>
                      <a:pt x="106" y="341"/>
                    </a:lnTo>
                    <a:lnTo>
                      <a:pt x="104" y="324"/>
                    </a:lnTo>
                    <a:lnTo>
                      <a:pt x="93" y="286"/>
                    </a:lnTo>
                    <a:lnTo>
                      <a:pt x="95" y="277"/>
                    </a:lnTo>
                    <a:lnTo>
                      <a:pt x="104" y="256"/>
                    </a:lnTo>
                    <a:lnTo>
                      <a:pt x="106" y="235"/>
                    </a:lnTo>
                    <a:lnTo>
                      <a:pt x="111" y="211"/>
                    </a:lnTo>
                    <a:lnTo>
                      <a:pt x="121" y="201"/>
                    </a:lnTo>
                    <a:lnTo>
                      <a:pt x="125" y="192"/>
                    </a:lnTo>
                    <a:lnTo>
                      <a:pt x="134" y="184"/>
                    </a:lnTo>
                    <a:lnTo>
                      <a:pt x="130" y="156"/>
                    </a:lnTo>
                    <a:lnTo>
                      <a:pt x="132" y="137"/>
                    </a:lnTo>
                    <a:lnTo>
                      <a:pt x="155" y="126"/>
                    </a:lnTo>
                    <a:lnTo>
                      <a:pt x="159" y="111"/>
                    </a:lnTo>
                    <a:lnTo>
                      <a:pt x="155" y="103"/>
                    </a:lnTo>
                    <a:lnTo>
                      <a:pt x="142" y="102"/>
                    </a:lnTo>
                    <a:lnTo>
                      <a:pt x="134" y="66"/>
                    </a:lnTo>
                    <a:lnTo>
                      <a:pt x="125" y="51"/>
                    </a:lnTo>
                    <a:lnTo>
                      <a:pt x="127" y="45"/>
                    </a:lnTo>
                    <a:lnTo>
                      <a:pt x="130" y="43"/>
                    </a:lnTo>
                    <a:lnTo>
                      <a:pt x="130" y="32"/>
                    </a:lnTo>
                    <a:lnTo>
                      <a:pt x="121" y="26"/>
                    </a:lnTo>
                    <a:lnTo>
                      <a:pt x="119" y="7"/>
                    </a:lnTo>
                    <a:lnTo>
                      <a:pt x="111" y="0"/>
                    </a:lnTo>
                    <a:lnTo>
                      <a:pt x="106" y="7"/>
                    </a:lnTo>
                    <a:lnTo>
                      <a:pt x="93" y="11"/>
                    </a:lnTo>
                    <a:lnTo>
                      <a:pt x="93" y="1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2" name=""/>
              <p:cNvSpPr/>
              <p:nvPr/>
            </p:nvSpPr>
            <p:spPr>
              <a:xfrm>
                <a:off x="2233440" y="5028120"/>
                <a:ext cx="83520" cy="126360"/>
              </a:xfrm>
              <a:custGeom>
                <a:avLst/>
                <a:gdLst/>
                <a:ahLst/>
                <a:rect l="l" t="t" r="r" b="b"/>
                <a:pathLst>
                  <a:path w="52" h="79">
                    <a:moveTo>
                      <a:pt x="50" y="6"/>
                    </a:moveTo>
                    <a:lnTo>
                      <a:pt x="39" y="6"/>
                    </a:lnTo>
                    <a:lnTo>
                      <a:pt x="37" y="0"/>
                    </a:lnTo>
                    <a:lnTo>
                      <a:pt x="30" y="8"/>
                    </a:lnTo>
                    <a:lnTo>
                      <a:pt x="18" y="10"/>
                    </a:lnTo>
                    <a:lnTo>
                      <a:pt x="24" y="15"/>
                    </a:lnTo>
                    <a:lnTo>
                      <a:pt x="18" y="17"/>
                    </a:lnTo>
                    <a:lnTo>
                      <a:pt x="18" y="27"/>
                    </a:lnTo>
                    <a:lnTo>
                      <a:pt x="39" y="30"/>
                    </a:lnTo>
                    <a:lnTo>
                      <a:pt x="24" y="40"/>
                    </a:lnTo>
                    <a:lnTo>
                      <a:pt x="26" y="53"/>
                    </a:lnTo>
                    <a:lnTo>
                      <a:pt x="37" y="59"/>
                    </a:lnTo>
                    <a:lnTo>
                      <a:pt x="24" y="55"/>
                    </a:lnTo>
                    <a:lnTo>
                      <a:pt x="22" y="59"/>
                    </a:lnTo>
                    <a:lnTo>
                      <a:pt x="26" y="60"/>
                    </a:lnTo>
                    <a:lnTo>
                      <a:pt x="22" y="62"/>
                    </a:lnTo>
                    <a:lnTo>
                      <a:pt x="9" y="51"/>
                    </a:lnTo>
                    <a:lnTo>
                      <a:pt x="13" y="59"/>
                    </a:lnTo>
                    <a:lnTo>
                      <a:pt x="0" y="64"/>
                    </a:lnTo>
                    <a:lnTo>
                      <a:pt x="1" y="70"/>
                    </a:lnTo>
                    <a:lnTo>
                      <a:pt x="11" y="70"/>
                    </a:lnTo>
                    <a:lnTo>
                      <a:pt x="9" y="74"/>
                    </a:lnTo>
                    <a:lnTo>
                      <a:pt x="43" y="79"/>
                    </a:lnTo>
                    <a:lnTo>
                      <a:pt x="52" y="77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3" name=""/>
              <p:cNvSpPr/>
              <p:nvPr/>
            </p:nvSpPr>
            <p:spPr>
              <a:xfrm>
                <a:off x="2233440" y="5028120"/>
                <a:ext cx="83520" cy="126360"/>
              </a:xfrm>
              <a:custGeom>
                <a:avLst/>
                <a:gdLst/>
                <a:ahLst/>
                <a:rect l="l" t="t" r="r" b="b"/>
                <a:pathLst>
                  <a:path w="52" h="79">
                    <a:moveTo>
                      <a:pt x="50" y="6"/>
                    </a:moveTo>
                    <a:lnTo>
                      <a:pt x="39" y="6"/>
                    </a:lnTo>
                    <a:lnTo>
                      <a:pt x="37" y="0"/>
                    </a:lnTo>
                    <a:lnTo>
                      <a:pt x="30" y="8"/>
                    </a:lnTo>
                    <a:lnTo>
                      <a:pt x="18" y="10"/>
                    </a:lnTo>
                    <a:lnTo>
                      <a:pt x="24" y="15"/>
                    </a:lnTo>
                    <a:lnTo>
                      <a:pt x="18" y="17"/>
                    </a:lnTo>
                    <a:lnTo>
                      <a:pt x="18" y="27"/>
                    </a:lnTo>
                    <a:lnTo>
                      <a:pt x="39" y="30"/>
                    </a:lnTo>
                    <a:lnTo>
                      <a:pt x="24" y="40"/>
                    </a:lnTo>
                    <a:lnTo>
                      <a:pt x="26" y="53"/>
                    </a:lnTo>
                    <a:lnTo>
                      <a:pt x="37" y="59"/>
                    </a:lnTo>
                    <a:lnTo>
                      <a:pt x="24" y="55"/>
                    </a:lnTo>
                    <a:lnTo>
                      <a:pt x="22" y="59"/>
                    </a:lnTo>
                    <a:lnTo>
                      <a:pt x="26" y="60"/>
                    </a:lnTo>
                    <a:lnTo>
                      <a:pt x="22" y="62"/>
                    </a:lnTo>
                    <a:lnTo>
                      <a:pt x="9" y="51"/>
                    </a:lnTo>
                    <a:lnTo>
                      <a:pt x="13" y="59"/>
                    </a:lnTo>
                    <a:lnTo>
                      <a:pt x="0" y="64"/>
                    </a:lnTo>
                    <a:lnTo>
                      <a:pt x="1" y="70"/>
                    </a:lnTo>
                    <a:lnTo>
                      <a:pt x="11" y="70"/>
                    </a:lnTo>
                    <a:lnTo>
                      <a:pt x="9" y="74"/>
                    </a:lnTo>
                    <a:lnTo>
                      <a:pt x="43" y="79"/>
                    </a:lnTo>
                    <a:lnTo>
                      <a:pt x="52" y="77"/>
                    </a:lnTo>
                    <a:lnTo>
                      <a:pt x="50" y="6"/>
                    </a:lnTo>
                    <a:lnTo>
                      <a:pt x="5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4" name=""/>
              <p:cNvSpPr/>
              <p:nvPr/>
            </p:nvSpPr>
            <p:spPr>
              <a:xfrm>
                <a:off x="2257920" y="5161680"/>
                <a:ext cx="4680" cy="9360"/>
              </a:xfrm>
              <a:custGeom>
                <a:avLst/>
                <a:gdLst/>
                <a:ahLst/>
                <a:rect l="l" t="t" r="r" b="b"/>
                <a:pathLst>
                  <a:path w="3" h="6">
                    <a:moveTo>
                      <a:pt x="3" y="6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5" name=""/>
              <p:cNvSpPr/>
              <p:nvPr/>
            </p:nvSpPr>
            <p:spPr>
              <a:xfrm>
                <a:off x="2257920" y="5161680"/>
                <a:ext cx="4680" cy="9360"/>
              </a:xfrm>
              <a:custGeom>
                <a:avLst/>
                <a:gdLst/>
                <a:ahLst/>
                <a:rect l="l" t="t" r="r" b="b"/>
                <a:pathLst>
                  <a:path w="3" h="6">
                    <a:moveTo>
                      <a:pt x="3" y="6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6"/>
                    </a:lnTo>
                    <a:lnTo>
                      <a:pt x="3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6" name=""/>
              <p:cNvSpPr/>
              <p:nvPr/>
            </p:nvSpPr>
            <p:spPr>
              <a:xfrm>
                <a:off x="2251440" y="5082840"/>
                <a:ext cx="11160" cy="33480"/>
              </a:xfrm>
              <a:custGeom>
                <a:avLst/>
                <a:gdLst/>
                <a:ahLst/>
                <a:rect l="l" t="t" r="r" b="b"/>
                <a:pathLst>
                  <a:path w="7" h="21">
                    <a:moveTo>
                      <a:pt x="4" y="0"/>
                    </a:moveTo>
                    <a:lnTo>
                      <a:pt x="7" y="15"/>
                    </a:lnTo>
                    <a:lnTo>
                      <a:pt x="4" y="17"/>
                    </a:lnTo>
                    <a:lnTo>
                      <a:pt x="7" y="21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7" name=""/>
              <p:cNvSpPr/>
              <p:nvPr/>
            </p:nvSpPr>
            <p:spPr>
              <a:xfrm>
                <a:off x="2251440" y="5082840"/>
                <a:ext cx="11160" cy="33480"/>
              </a:xfrm>
              <a:custGeom>
                <a:avLst/>
                <a:gdLst/>
                <a:ahLst/>
                <a:rect l="l" t="t" r="r" b="b"/>
                <a:pathLst>
                  <a:path w="7" h="21">
                    <a:moveTo>
                      <a:pt x="4" y="0"/>
                    </a:moveTo>
                    <a:lnTo>
                      <a:pt x="7" y="15"/>
                    </a:lnTo>
                    <a:lnTo>
                      <a:pt x="4" y="17"/>
                    </a:lnTo>
                    <a:lnTo>
                      <a:pt x="7" y="21"/>
                    </a:lnTo>
                    <a:lnTo>
                      <a:pt x="0" y="15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8" name=""/>
              <p:cNvSpPr/>
              <p:nvPr/>
            </p:nvSpPr>
            <p:spPr>
              <a:xfrm>
                <a:off x="2211120" y="5097240"/>
                <a:ext cx="33480" cy="22320"/>
              </a:xfrm>
              <a:custGeom>
                <a:avLst/>
                <a:gdLst/>
                <a:ahLst/>
                <a:rect l="l" t="t" r="r" b="b"/>
                <a:pathLst>
                  <a:path w="21" h="14">
                    <a:moveTo>
                      <a:pt x="4" y="0"/>
                    </a:moveTo>
                    <a:lnTo>
                      <a:pt x="21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49" name=""/>
              <p:cNvSpPr/>
              <p:nvPr/>
            </p:nvSpPr>
            <p:spPr>
              <a:xfrm>
                <a:off x="2211120" y="5097240"/>
                <a:ext cx="33480" cy="22320"/>
              </a:xfrm>
              <a:custGeom>
                <a:avLst/>
                <a:gdLst/>
                <a:ahLst/>
                <a:rect l="l" t="t" r="r" b="b"/>
                <a:pathLst>
                  <a:path w="21" h="14">
                    <a:moveTo>
                      <a:pt x="4" y="0"/>
                    </a:moveTo>
                    <a:lnTo>
                      <a:pt x="21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0" name=""/>
              <p:cNvSpPr/>
              <p:nvPr/>
            </p:nvSpPr>
            <p:spPr>
              <a:xfrm>
                <a:off x="2169360" y="5073120"/>
                <a:ext cx="39960" cy="40320"/>
              </a:xfrm>
              <a:custGeom>
                <a:avLst/>
                <a:gdLst/>
                <a:ahLst/>
                <a:rect l="l" t="t" r="r" b="b"/>
                <a:pathLst>
                  <a:path w="25" h="25">
                    <a:moveTo>
                      <a:pt x="0" y="0"/>
                    </a:moveTo>
                    <a:lnTo>
                      <a:pt x="13" y="2"/>
                    </a:lnTo>
                    <a:lnTo>
                      <a:pt x="25" y="15"/>
                    </a:lnTo>
                    <a:lnTo>
                      <a:pt x="21" y="23"/>
                    </a:lnTo>
                    <a:lnTo>
                      <a:pt x="11" y="25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480" bIns="-6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1" name=""/>
              <p:cNvSpPr/>
              <p:nvPr/>
            </p:nvSpPr>
            <p:spPr>
              <a:xfrm>
                <a:off x="2169360" y="5073120"/>
                <a:ext cx="39960" cy="40320"/>
              </a:xfrm>
              <a:custGeom>
                <a:avLst/>
                <a:gdLst/>
                <a:ahLst/>
                <a:rect l="l" t="t" r="r" b="b"/>
                <a:pathLst>
                  <a:path w="25" h="25">
                    <a:moveTo>
                      <a:pt x="0" y="0"/>
                    </a:moveTo>
                    <a:lnTo>
                      <a:pt x="13" y="2"/>
                    </a:lnTo>
                    <a:lnTo>
                      <a:pt x="25" y="15"/>
                    </a:lnTo>
                    <a:lnTo>
                      <a:pt x="21" y="23"/>
                    </a:lnTo>
                    <a:lnTo>
                      <a:pt x="11" y="25"/>
                    </a:lnTo>
                    <a:lnTo>
                      <a:pt x="4" y="19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480" bIns="-6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2" name=""/>
              <p:cNvSpPr/>
              <p:nvPr/>
            </p:nvSpPr>
            <p:spPr>
              <a:xfrm>
                <a:off x="2135520" y="5044320"/>
                <a:ext cx="46440" cy="28440"/>
              </a:xfrm>
              <a:custGeom>
                <a:avLst/>
                <a:gdLst/>
                <a:ahLst/>
                <a:rect l="l" t="t" r="r" b="b"/>
                <a:pathLst>
                  <a:path w="29" h="18">
                    <a:moveTo>
                      <a:pt x="0" y="0"/>
                    </a:moveTo>
                    <a:lnTo>
                      <a:pt x="29" y="18"/>
                    </a:lnTo>
                    <a:lnTo>
                      <a:pt x="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3" name=""/>
              <p:cNvSpPr/>
              <p:nvPr/>
            </p:nvSpPr>
            <p:spPr>
              <a:xfrm>
                <a:off x="2135520" y="5044320"/>
                <a:ext cx="46440" cy="28440"/>
              </a:xfrm>
              <a:custGeom>
                <a:avLst/>
                <a:gdLst/>
                <a:ahLst/>
                <a:rect l="l" t="t" r="r" b="b"/>
                <a:pathLst>
                  <a:path w="29" h="18">
                    <a:moveTo>
                      <a:pt x="0" y="0"/>
                    </a:moveTo>
                    <a:lnTo>
                      <a:pt x="29" y="18"/>
                    </a:lnTo>
                    <a:lnTo>
                      <a:pt x="4" y="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4" name=""/>
              <p:cNvSpPr/>
              <p:nvPr/>
            </p:nvSpPr>
            <p:spPr>
              <a:xfrm>
                <a:off x="2160000" y="5028120"/>
                <a:ext cx="6120" cy="12600"/>
              </a:xfrm>
              <a:custGeom>
                <a:avLst/>
                <a:gdLst/>
                <a:ahLst/>
                <a:rect l="l" t="t" r="r" b="b"/>
                <a:pathLst>
                  <a:path w="4" h="8">
                    <a:moveTo>
                      <a:pt x="4" y="0"/>
                    </a:moveTo>
                    <a:lnTo>
                      <a:pt x="0" y="8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5" name=""/>
              <p:cNvSpPr/>
              <p:nvPr/>
            </p:nvSpPr>
            <p:spPr>
              <a:xfrm>
                <a:off x="2160000" y="5028120"/>
                <a:ext cx="6120" cy="12600"/>
              </a:xfrm>
              <a:custGeom>
                <a:avLst/>
                <a:gdLst/>
                <a:ahLst/>
                <a:rect l="l" t="t" r="r" b="b"/>
                <a:pathLst>
                  <a:path w="4" h="8">
                    <a:moveTo>
                      <a:pt x="4" y="0"/>
                    </a:moveTo>
                    <a:lnTo>
                      <a:pt x="0" y="8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6" name=""/>
              <p:cNvSpPr/>
              <p:nvPr/>
            </p:nvSpPr>
            <p:spPr>
              <a:xfrm>
                <a:off x="2169360" y="5007240"/>
                <a:ext cx="63720" cy="72360"/>
              </a:xfrm>
              <a:custGeom>
                <a:avLst/>
                <a:gdLst/>
                <a:ahLst/>
                <a:rect l="l" t="t" r="r" b="b"/>
                <a:pathLst>
                  <a:path w="40" h="45">
                    <a:moveTo>
                      <a:pt x="0" y="6"/>
                    </a:moveTo>
                    <a:lnTo>
                      <a:pt x="8" y="4"/>
                    </a:lnTo>
                    <a:lnTo>
                      <a:pt x="11" y="9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1" y="19"/>
                    </a:lnTo>
                    <a:lnTo>
                      <a:pt x="21" y="28"/>
                    </a:lnTo>
                    <a:lnTo>
                      <a:pt x="28" y="21"/>
                    </a:lnTo>
                    <a:lnTo>
                      <a:pt x="38" y="21"/>
                    </a:lnTo>
                    <a:lnTo>
                      <a:pt x="40" y="26"/>
                    </a:lnTo>
                    <a:lnTo>
                      <a:pt x="21" y="38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8" y="36"/>
                    </a:lnTo>
                    <a:lnTo>
                      <a:pt x="15" y="36"/>
                    </a:lnTo>
                    <a:lnTo>
                      <a:pt x="13" y="28"/>
                    </a:lnTo>
                    <a:lnTo>
                      <a:pt x="4" y="30"/>
                    </a:lnTo>
                    <a:lnTo>
                      <a:pt x="0" y="2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560" bIns="25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7" name=""/>
              <p:cNvSpPr/>
              <p:nvPr/>
            </p:nvSpPr>
            <p:spPr>
              <a:xfrm>
                <a:off x="2169360" y="5007240"/>
                <a:ext cx="63720" cy="72360"/>
              </a:xfrm>
              <a:custGeom>
                <a:avLst/>
                <a:gdLst/>
                <a:ahLst/>
                <a:rect l="l" t="t" r="r" b="b"/>
                <a:pathLst>
                  <a:path w="40" h="45">
                    <a:moveTo>
                      <a:pt x="0" y="6"/>
                    </a:moveTo>
                    <a:lnTo>
                      <a:pt x="8" y="4"/>
                    </a:lnTo>
                    <a:lnTo>
                      <a:pt x="11" y="9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1" y="19"/>
                    </a:lnTo>
                    <a:lnTo>
                      <a:pt x="21" y="28"/>
                    </a:lnTo>
                    <a:lnTo>
                      <a:pt x="28" y="21"/>
                    </a:lnTo>
                    <a:lnTo>
                      <a:pt x="38" y="21"/>
                    </a:lnTo>
                    <a:lnTo>
                      <a:pt x="40" y="26"/>
                    </a:lnTo>
                    <a:lnTo>
                      <a:pt x="21" y="38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8" y="36"/>
                    </a:lnTo>
                    <a:lnTo>
                      <a:pt x="15" y="36"/>
                    </a:lnTo>
                    <a:lnTo>
                      <a:pt x="13" y="28"/>
                    </a:lnTo>
                    <a:lnTo>
                      <a:pt x="4" y="30"/>
                    </a:lnTo>
                    <a:lnTo>
                      <a:pt x="0" y="23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560" bIns="25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8" name=""/>
              <p:cNvSpPr/>
              <p:nvPr/>
            </p:nvSpPr>
            <p:spPr>
              <a:xfrm>
                <a:off x="2160000" y="4977000"/>
                <a:ext cx="6120" cy="15840"/>
              </a:xfrm>
              <a:custGeom>
                <a:avLst/>
                <a:gdLst/>
                <a:ahLst/>
                <a:rect l="l" t="t" r="r" b="b"/>
                <a:pathLst>
                  <a:path w="4" h="10">
                    <a:moveTo>
                      <a:pt x="4" y="4"/>
                    </a:moveTo>
                    <a:lnTo>
                      <a:pt x="4" y="1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59" name=""/>
              <p:cNvSpPr/>
              <p:nvPr/>
            </p:nvSpPr>
            <p:spPr>
              <a:xfrm>
                <a:off x="2160000" y="4977000"/>
                <a:ext cx="6120" cy="15840"/>
              </a:xfrm>
              <a:custGeom>
                <a:avLst/>
                <a:gdLst/>
                <a:ahLst/>
                <a:rect l="l" t="t" r="r" b="b"/>
                <a:pathLst>
                  <a:path w="4" h="10">
                    <a:moveTo>
                      <a:pt x="4" y="4"/>
                    </a:moveTo>
                    <a:lnTo>
                      <a:pt x="4" y="1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0" name=""/>
              <p:cNvSpPr/>
              <p:nvPr/>
            </p:nvSpPr>
            <p:spPr>
              <a:xfrm>
                <a:off x="2152080" y="4986360"/>
                <a:ext cx="7920" cy="14400"/>
              </a:xfrm>
              <a:custGeom>
                <a:avLst/>
                <a:gdLst/>
                <a:ahLst/>
                <a:rect l="l" t="t" r="r" b="b"/>
                <a:pathLst>
                  <a:path w="5" h="9">
                    <a:moveTo>
                      <a:pt x="2" y="4"/>
                    </a:moveTo>
                    <a:lnTo>
                      <a:pt x="5" y="9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1" name=""/>
              <p:cNvSpPr/>
              <p:nvPr/>
            </p:nvSpPr>
            <p:spPr>
              <a:xfrm>
                <a:off x="2152080" y="4986360"/>
                <a:ext cx="7920" cy="14400"/>
              </a:xfrm>
              <a:custGeom>
                <a:avLst/>
                <a:gdLst/>
                <a:ahLst/>
                <a:rect l="l" t="t" r="r" b="b"/>
                <a:pathLst>
                  <a:path w="5" h="9">
                    <a:moveTo>
                      <a:pt x="2" y="4"/>
                    </a:moveTo>
                    <a:lnTo>
                      <a:pt x="5" y="9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2" name=""/>
              <p:cNvSpPr/>
              <p:nvPr/>
            </p:nvSpPr>
            <p:spPr>
              <a:xfrm>
                <a:off x="2130840" y="4965840"/>
                <a:ext cx="7920" cy="14400"/>
              </a:xfrm>
              <a:custGeom>
                <a:avLst/>
                <a:gdLst/>
                <a:ahLst/>
                <a:rect l="l" t="t" r="r" b="b"/>
                <a:pathLst>
                  <a:path w="5" h="9">
                    <a:moveTo>
                      <a:pt x="0" y="9"/>
                    </a:moveTo>
                    <a:lnTo>
                      <a:pt x="5" y="0"/>
                    </a:lnTo>
                    <a:lnTo>
                      <a:pt x="5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3" name=""/>
              <p:cNvSpPr/>
              <p:nvPr/>
            </p:nvSpPr>
            <p:spPr>
              <a:xfrm>
                <a:off x="2130840" y="4965840"/>
                <a:ext cx="7920" cy="14400"/>
              </a:xfrm>
              <a:custGeom>
                <a:avLst/>
                <a:gdLst/>
                <a:ahLst/>
                <a:rect l="l" t="t" r="r" b="b"/>
                <a:pathLst>
                  <a:path w="5" h="9">
                    <a:moveTo>
                      <a:pt x="0" y="9"/>
                    </a:moveTo>
                    <a:lnTo>
                      <a:pt x="5" y="0"/>
                    </a:lnTo>
                    <a:lnTo>
                      <a:pt x="5" y="7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4" name=""/>
              <p:cNvSpPr/>
              <p:nvPr/>
            </p:nvSpPr>
            <p:spPr>
              <a:xfrm>
                <a:off x="2134080" y="4941720"/>
                <a:ext cx="11160" cy="23760"/>
              </a:xfrm>
              <a:custGeom>
                <a:avLst/>
                <a:gdLst/>
                <a:ahLst/>
                <a:rect l="l" t="t" r="r" b="b"/>
                <a:pathLst>
                  <a:path w="7" h="15">
                    <a:moveTo>
                      <a:pt x="7" y="9"/>
                    </a:moveTo>
                    <a:lnTo>
                      <a:pt x="5" y="15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5" name=""/>
              <p:cNvSpPr/>
              <p:nvPr/>
            </p:nvSpPr>
            <p:spPr>
              <a:xfrm>
                <a:off x="2134080" y="4941720"/>
                <a:ext cx="11160" cy="23760"/>
              </a:xfrm>
              <a:custGeom>
                <a:avLst/>
                <a:gdLst/>
                <a:ahLst/>
                <a:rect l="l" t="t" r="r" b="b"/>
                <a:pathLst>
                  <a:path w="7" h="15">
                    <a:moveTo>
                      <a:pt x="7" y="9"/>
                    </a:moveTo>
                    <a:lnTo>
                      <a:pt x="5" y="15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7" y="9"/>
                    </a:lnTo>
                    <a:lnTo>
                      <a:pt x="7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6" name=""/>
              <p:cNvSpPr/>
              <p:nvPr/>
            </p:nvSpPr>
            <p:spPr>
              <a:xfrm>
                <a:off x="2135520" y="4931640"/>
                <a:ext cx="19080" cy="17640"/>
              </a:xfrm>
              <a:custGeom>
                <a:avLst/>
                <a:gdLst/>
                <a:ahLst/>
                <a:rect l="l" t="t" r="r" b="b"/>
                <a:pathLst>
                  <a:path w="12" h="11">
                    <a:moveTo>
                      <a:pt x="6" y="8"/>
                    </a:moveTo>
                    <a:lnTo>
                      <a:pt x="0" y="0"/>
                    </a:lnTo>
                    <a:lnTo>
                      <a:pt x="10" y="6"/>
                    </a:lnTo>
                    <a:lnTo>
                      <a:pt x="12" y="11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7" name=""/>
              <p:cNvSpPr/>
              <p:nvPr/>
            </p:nvSpPr>
            <p:spPr>
              <a:xfrm>
                <a:off x="2135520" y="4931640"/>
                <a:ext cx="19080" cy="17640"/>
              </a:xfrm>
              <a:custGeom>
                <a:avLst/>
                <a:gdLst/>
                <a:ahLst/>
                <a:rect l="l" t="t" r="r" b="b"/>
                <a:pathLst>
                  <a:path w="12" h="11">
                    <a:moveTo>
                      <a:pt x="6" y="8"/>
                    </a:moveTo>
                    <a:lnTo>
                      <a:pt x="0" y="0"/>
                    </a:lnTo>
                    <a:lnTo>
                      <a:pt x="10" y="6"/>
                    </a:lnTo>
                    <a:lnTo>
                      <a:pt x="12" y="11"/>
                    </a:lnTo>
                    <a:lnTo>
                      <a:pt x="6" y="8"/>
                    </a:lnTo>
                    <a:lnTo>
                      <a:pt x="6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8" name=""/>
              <p:cNvSpPr/>
              <p:nvPr/>
            </p:nvSpPr>
            <p:spPr>
              <a:xfrm>
                <a:off x="2115000" y="4922280"/>
                <a:ext cx="19080" cy="12600"/>
              </a:xfrm>
              <a:custGeom>
                <a:avLst/>
                <a:gdLst/>
                <a:ahLst/>
                <a:rect l="l" t="t" r="r" b="b"/>
                <a:pathLst>
                  <a:path w="12" h="8">
                    <a:moveTo>
                      <a:pt x="0" y="2"/>
                    </a:moveTo>
                    <a:lnTo>
                      <a:pt x="12" y="0"/>
                    </a:lnTo>
                    <a:lnTo>
                      <a:pt x="10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69" name=""/>
              <p:cNvSpPr/>
              <p:nvPr/>
            </p:nvSpPr>
            <p:spPr>
              <a:xfrm>
                <a:off x="2115000" y="4922280"/>
                <a:ext cx="19080" cy="12600"/>
              </a:xfrm>
              <a:custGeom>
                <a:avLst/>
                <a:gdLst/>
                <a:ahLst/>
                <a:rect l="l" t="t" r="r" b="b"/>
                <a:pathLst>
                  <a:path w="12" h="8">
                    <a:moveTo>
                      <a:pt x="0" y="2"/>
                    </a:moveTo>
                    <a:lnTo>
                      <a:pt x="12" y="0"/>
                    </a:lnTo>
                    <a:lnTo>
                      <a:pt x="10" y="8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0" name=""/>
              <p:cNvSpPr/>
              <p:nvPr/>
            </p:nvSpPr>
            <p:spPr>
              <a:xfrm>
                <a:off x="2111400" y="4894920"/>
                <a:ext cx="9720" cy="936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2"/>
                    </a:moveTo>
                    <a:lnTo>
                      <a:pt x="2" y="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1" name=""/>
              <p:cNvSpPr/>
              <p:nvPr/>
            </p:nvSpPr>
            <p:spPr>
              <a:xfrm>
                <a:off x="2111400" y="4894920"/>
                <a:ext cx="9720" cy="936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2"/>
                    </a:moveTo>
                    <a:lnTo>
                      <a:pt x="2" y="0"/>
                    </a:lnTo>
                    <a:lnTo>
                      <a:pt x="6" y="6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2" name=""/>
              <p:cNvSpPr/>
              <p:nvPr/>
            </p:nvSpPr>
            <p:spPr>
              <a:xfrm>
                <a:off x="2121480" y="4849920"/>
                <a:ext cx="20520" cy="64080"/>
              </a:xfrm>
              <a:custGeom>
                <a:avLst/>
                <a:gdLst/>
                <a:ahLst/>
                <a:rect l="l" t="t" r="r" b="b"/>
                <a:pathLst>
                  <a:path w="13" h="40">
                    <a:moveTo>
                      <a:pt x="4" y="10"/>
                    </a:moveTo>
                    <a:lnTo>
                      <a:pt x="8" y="0"/>
                    </a:lnTo>
                    <a:lnTo>
                      <a:pt x="13" y="8"/>
                    </a:lnTo>
                    <a:lnTo>
                      <a:pt x="11" y="40"/>
                    </a:lnTo>
                    <a:lnTo>
                      <a:pt x="8" y="36"/>
                    </a:lnTo>
                    <a:lnTo>
                      <a:pt x="8" y="25"/>
                    </a:lnTo>
                    <a:lnTo>
                      <a:pt x="0" y="19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7280" bIns="17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3" name=""/>
              <p:cNvSpPr/>
              <p:nvPr/>
            </p:nvSpPr>
            <p:spPr>
              <a:xfrm>
                <a:off x="2121480" y="4849920"/>
                <a:ext cx="20520" cy="64080"/>
              </a:xfrm>
              <a:custGeom>
                <a:avLst/>
                <a:gdLst/>
                <a:ahLst/>
                <a:rect l="l" t="t" r="r" b="b"/>
                <a:pathLst>
                  <a:path w="13" h="40">
                    <a:moveTo>
                      <a:pt x="4" y="10"/>
                    </a:moveTo>
                    <a:lnTo>
                      <a:pt x="8" y="0"/>
                    </a:lnTo>
                    <a:lnTo>
                      <a:pt x="13" y="8"/>
                    </a:lnTo>
                    <a:lnTo>
                      <a:pt x="11" y="40"/>
                    </a:lnTo>
                    <a:lnTo>
                      <a:pt x="8" y="36"/>
                    </a:lnTo>
                    <a:lnTo>
                      <a:pt x="8" y="25"/>
                    </a:lnTo>
                    <a:lnTo>
                      <a:pt x="0" y="19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4" y="10"/>
                    </a:lnTo>
                    <a:lnTo>
                      <a:pt x="4" y="1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7280" bIns="17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4" name=""/>
              <p:cNvSpPr/>
              <p:nvPr/>
            </p:nvSpPr>
            <p:spPr>
              <a:xfrm>
                <a:off x="2115000" y="4842000"/>
                <a:ext cx="6480" cy="14400"/>
              </a:xfrm>
              <a:custGeom>
                <a:avLst/>
                <a:gdLst/>
                <a:ahLst/>
                <a:rect l="l" t="t" r="r" b="b"/>
                <a:pathLst>
                  <a:path w="4" h="9">
                    <a:moveTo>
                      <a:pt x="0" y="3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5" name=""/>
              <p:cNvSpPr/>
              <p:nvPr/>
            </p:nvSpPr>
            <p:spPr>
              <a:xfrm>
                <a:off x="2115000" y="4842000"/>
                <a:ext cx="6480" cy="14400"/>
              </a:xfrm>
              <a:custGeom>
                <a:avLst/>
                <a:gdLst/>
                <a:ahLst/>
                <a:rect l="l" t="t" r="r" b="b"/>
                <a:pathLst>
                  <a:path w="4" h="9">
                    <a:moveTo>
                      <a:pt x="0" y="3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6" name=""/>
              <p:cNvSpPr/>
              <p:nvPr/>
            </p:nvSpPr>
            <p:spPr>
              <a:xfrm>
                <a:off x="2115000" y="4825800"/>
                <a:ext cx="9720" cy="20880"/>
              </a:xfrm>
              <a:custGeom>
                <a:avLst/>
                <a:gdLst/>
                <a:ahLst/>
                <a:rect l="l" t="t" r="r" b="b"/>
                <a:pathLst>
                  <a:path w="6" h="13">
                    <a:moveTo>
                      <a:pt x="0" y="2"/>
                    </a:moveTo>
                    <a:lnTo>
                      <a:pt x="2" y="0"/>
                    </a:lnTo>
                    <a:lnTo>
                      <a:pt x="6" y="1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7" name=""/>
              <p:cNvSpPr/>
              <p:nvPr/>
            </p:nvSpPr>
            <p:spPr>
              <a:xfrm>
                <a:off x="2115000" y="4825800"/>
                <a:ext cx="9720" cy="20880"/>
              </a:xfrm>
              <a:custGeom>
                <a:avLst/>
                <a:gdLst/>
                <a:ahLst/>
                <a:rect l="l" t="t" r="r" b="b"/>
                <a:pathLst>
                  <a:path w="6" h="13">
                    <a:moveTo>
                      <a:pt x="0" y="2"/>
                    </a:moveTo>
                    <a:lnTo>
                      <a:pt x="2" y="0"/>
                    </a:lnTo>
                    <a:lnTo>
                      <a:pt x="6" y="13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8" name=""/>
              <p:cNvSpPr/>
              <p:nvPr/>
            </p:nvSpPr>
            <p:spPr>
              <a:xfrm>
                <a:off x="2138760" y="4805280"/>
                <a:ext cx="9720" cy="936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6" y="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79" name=""/>
              <p:cNvSpPr/>
              <p:nvPr/>
            </p:nvSpPr>
            <p:spPr>
              <a:xfrm>
                <a:off x="2138760" y="4805280"/>
                <a:ext cx="9720" cy="936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6" y="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" y="6"/>
                    </a:lnTo>
                    <a:lnTo>
                      <a:pt x="6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0" name=""/>
              <p:cNvSpPr/>
              <p:nvPr/>
            </p:nvSpPr>
            <p:spPr>
              <a:xfrm>
                <a:off x="2152080" y="4695840"/>
                <a:ext cx="14040" cy="9360"/>
              </a:xfrm>
              <a:custGeom>
                <a:avLst/>
                <a:gdLst/>
                <a:ahLst/>
                <a:rect l="l" t="t" r="r" b="b"/>
                <a:pathLst>
                  <a:path w="9" h="6">
                    <a:moveTo>
                      <a:pt x="0" y="2"/>
                    </a:moveTo>
                    <a:lnTo>
                      <a:pt x="7" y="0"/>
                    </a:lnTo>
                    <a:lnTo>
                      <a:pt x="9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1" name=""/>
              <p:cNvSpPr/>
              <p:nvPr/>
            </p:nvSpPr>
            <p:spPr>
              <a:xfrm>
                <a:off x="2152080" y="4695840"/>
                <a:ext cx="14040" cy="9360"/>
              </a:xfrm>
              <a:custGeom>
                <a:avLst/>
                <a:gdLst/>
                <a:ahLst/>
                <a:rect l="l" t="t" r="r" b="b"/>
                <a:pathLst>
                  <a:path w="9" h="6">
                    <a:moveTo>
                      <a:pt x="0" y="2"/>
                    </a:moveTo>
                    <a:lnTo>
                      <a:pt x="7" y="0"/>
                    </a:lnTo>
                    <a:lnTo>
                      <a:pt x="9" y="6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2" name=""/>
              <p:cNvSpPr/>
              <p:nvPr/>
            </p:nvSpPr>
            <p:spPr>
              <a:xfrm>
                <a:off x="2169360" y="4668480"/>
                <a:ext cx="20520" cy="20520"/>
              </a:xfrm>
              <a:custGeom>
                <a:avLst/>
                <a:gdLst/>
                <a:ahLst/>
                <a:rect l="l" t="t" r="r" b="b"/>
                <a:pathLst>
                  <a:path w="13" h="13">
                    <a:moveTo>
                      <a:pt x="8" y="0"/>
                    </a:moveTo>
                    <a:lnTo>
                      <a:pt x="13" y="4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3" name=""/>
              <p:cNvSpPr/>
              <p:nvPr/>
            </p:nvSpPr>
            <p:spPr>
              <a:xfrm>
                <a:off x="2169360" y="4668480"/>
                <a:ext cx="20520" cy="20520"/>
              </a:xfrm>
              <a:custGeom>
                <a:avLst/>
                <a:gdLst/>
                <a:ahLst/>
                <a:rect l="l" t="t" r="r" b="b"/>
                <a:pathLst>
                  <a:path w="13" h="13">
                    <a:moveTo>
                      <a:pt x="8" y="0"/>
                    </a:moveTo>
                    <a:lnTo>
                      <a:pt x="13" y="4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4" name=""/>
              <p:cNvSpPr/>
              <p:nvPr/>
            </p:nvSpPr>
            <p:spPr>
              <a:xfrm>
                <a:off x="2145240" y="4559400"/>
                <a:ext cx="27000" cy="70560"/>
              </a:xfrm>
              <a:custGeom>
                <a:avLst/>
                <a:gdLst/>
                <a:ahLst/>
                <a:rect l="l" t="t" r="r" b="b"/>
                <a:pathLst>
                  <a:path w="17" h="44">
                    <a:moveTo>
                      <a:pt x="9" y="0"/>
                    </a:moveTo>
                    <a:lnTo>
                      <a:pt x="15" y="4"/>
                    </a:lnTo>
                    <a:lnTo>
                      <a:pt x="17" y="17"/>
                    </a:lnTo>
                    <a:lnTo>
                      <a:pt x="13" y="23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1" y="44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6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3760" bIns="23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5" name=""/>
              <p:cNvSpPr/>
              <p:nvPr/>
            </p:nvSpPr>
            <p:spPr>
              <a:xfrm>
                <a:off x="2145240" y="4559400"/>
                <a:ext cx="27000" cy="70560"/>
              </a:xfrm>
              <a:custGeom>
                <a:avLst/>
                <a:gdLst/>
                <a:ahLst/>
                <a:rect l="l" t="t" r="r" b="b"/>
                <a:pathLst>
                  <a:path w="17" h="44">
                    <a:moveTo>
                      <a:pt x="9" y="0"/>
                    </a:moveTo>
                    <a:lnTo>
                      <a:pt x="15" y="4"/>
                    </a:lnTo>
                    <a:lnTo>
                      <a:pt x="17" y="17"/>
                    </a:lnTo>
                    <a:lnTo>
                      <a:pt x="13" y="23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1" y="44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6" y="6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3760" bIns="23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6" name=""/>
              <p:cNvSpPr/>
              <p:nvPr/>
            </p:nvSpPr>
            <p:spPr>
              <a:xfrm>
                <a:off x="2275200" y="5151600"/>
                <a:ext cx="20520" cy="9720"/>
              </a:xfrm>
              <a:custGeom>
                <a:avLst/>
                <a:gdLst/>
                <a:ahLst/>
                <a:rect l="l" t="t" r="r" b="b"/>
                <a:pathLst>
                  <a:path w="13" h="6">
                    <a:moveTo>
                      <a:pt x="2" y="6"/>
                    </a:moveTo>
                    <a:lnTo>
                      <a:pt x="0" y="0"/>
                    </a:lnTo>
                    <a:lnTo>
                      <a:pt x="13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7" name=""/>
              <p:cNvSpPr/>
              <p:nvPr/>
            </p:nvSpPr>
            <p:spPr>
              <a:xfrm>
                <a:off x="2275200" y="5151600"/>
                <a:ext cx="20520" cy="9720"/>
              </a:xfrm>
              <a:custGeom>
                <a:avLst/>
                <a:gdLst/>
                <a:ahLst/>
                <a:rect l="l" t="t" r="r" b="b"/>
                <a:pathLst>
                  <a:path w="13" h="6">
                    <a:moveTo>
                      <a:pt x="2" y="6"/>
                    </a:moveTo>
                    <a:lnTo>
                      <a:pt x="0" y="0"/>
                    </a:lnTo>
                    <a:lnTo>
                      <a:pt x="13" y="4"/>
                    </a:lnTo>
                    <a:lnTo>
                      <a:pt x="2" y="6"/>
                    </a:lnTo>
                    <a:lnTo>
                      <a:pt x="2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8" name=""/>
              <p:cNvSpPr/>
              <p:nvPr/>
            </p:nvSpPr>
            <p:spPr>
              <a:xfrm>
                <a:off x="2278800" y="5154840"/>
                <a:ext cx="59040" cy="37080"/>
              </a:xfrm>
              <a:custGeom>
                <a:avLst/>
                <a:gdLst/>
                <a:ahLst/>
                <a:rect l="l" t="t" r="r" b="b"/>
                <a:pathLst>
                  <a:path w="37" h="23">
                    <a:moveTo>
                      <a:pt x="0" y="6"/>
                    </a:moveTo>
                    <a:lnTo>
                      <a:pt x="28" y="0"/>
                    </a:lnTo>
                    <a:lnTo>
                      <a:pt x="30" y="4"/>
                    </a:lnTo>
                    <a:lnTo>
                      <a:pt x="19" y="4"/>
                    </a:lnTo>
                    <a:lnTo>
                      <a:pt x="32" y="8"/>
                    </a:lnTo>
                    <a:lnTo>
                      <a:pt x="26" y="12"/>
                    </a:lnTo>
                    <a:lnTo>
                      <a:pt x="34" y="13"/>
                    </a:lnTo>
                    <a:lnTo>
                      <a:pt x="37" y="23"/>
                    </a:lnTo>
                    <a:lnTo>
                      <a:pt x="17" y="10"/>
                    </a:lnTo>
                    <a:lnTo>
                      <a:pt x="11" y="12"/>
                    </a:lnTo>
                    <a:lnTo>
                      <a:pt x="17" y="19"/>
                    </a:lnTo>
                    <a:lnTo>
                      <a:pt x="9" y="17"/>
                    </a:lnTo>
                    <a:lnTo>
                      <a:pt x="5" y="12"/>
                    </a:lnTo>
                    <a:lnTo>
                      <a:pt x="9" y="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720" bIns="-9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89" name=""/>
              <p:cNvSpPr/>
              <p:nvPr/>
            </p:nvSpPr>
            <p:spPr>
              <a:xfrm>
                <a:off x="2278800" y="5154840"/>
                <a:ext cx="59040" cy="37080"/>
              </a:xfrm>
              <a:custGeom>
                <a:avLst/>
                <a:gdLst/>
                <a:ahLst/>
                <a:rect l="l" t="t" r="r" b="b"/>
                <a:pathLst>
                  <a:path w="37" h="23">
                    <a:moveTo>
                      <a:pt x="0" y="6"/>
                    </a:moveTo>
                    <a:lnTo>
                      <a:pt x="28" y="0"/>
                    </a:lnTo>
                    <a:lnTo>
                      <a:pt x="30" y="4"/>
                    </a:lnTo>
                    <a:lnTo>
                      <a:pt x="19" y="4"/>
                    </a:lnTo>
                    <a:lnTo>
                      <a:pt x="32" y="8"/>
                    </a:lnTo>
                    <a:lnTo>
                      <a:pt x="26" y="12"/>
                    </a:lnTo>
                    <a:lnTo>
                      <a:pt x="34" y="13"/>
                    </a:lnTo>
                    <a:lnTo>
                      <a:pt x="37" y="23"/>
                    </a:lnTo>
                    <a:lnTo>
                      <a:pt x="17" y="10"/>
                    </a:lnTo>
                    <a:lnTo>
                      <a:pt x="11" y="12"/>
                    </a:lnTo>
                    <a:lnTo>
                      <a:pt x="17" y="19"/>
                    </a:lnTo>
                    <a:lnTo>
                      <a:pt x="9" y="17"/>
                    </a:lnTo>
                    <a:lnTo>
                      <a:pt x="5" y="12"/>
                    </a:lnTo>
                    <a:lnTo>
                      <a:pt x="9" y="8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720" bIns="-9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0" name=""/>
              <p:cNvSpPr/>
              <p:nvPr/>
            </p:nvSpPr>
            <p:spPr>
              <a:xfrm>
                <a:off x="2333160" y="5154840"/>
                <a:ext cx="30240" cy="15840"/>
              </a:xfrm>
              <a:custGeom>
                <a:avLst/>
                <a:gdLst/>
                <a:ahLst/>
                <a:rect l="l" t="t" r="r" b="b"/>
                <a:pathLst>
                  <a:path w="19" h="10">
                    <a:moveTo>
                      <a:pt x="0" y="2"/>
                    </a:moveTo>
                    <a:lnTo>
                      <a:pt x="17" y="0"/>
                    </a:lnTo>
                    <a:lnTo>
                      <a:pt x="19" y="8"/>
                    </a:lnTo>
                    <a:lnTo>
                      <a:pt x="7" y="10"/>
                    </a:lnTo>
                    <a:lnTo>
                      <a:pt x="0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1" name=""/>
              <p:cNvSpPr/>
              <p:nvPr/>
            </p:nvSpPr>
            <p:spPr>
              <a:xfrm>
                <a:off x="2333160" y="5154840"/>
                <a:ext cx="30240" cy="15840"/>
              </a:xfrm>
              <a:custGeom>
                <a:avLst/>
                <a:gdLst/>
                <a:ahLst/>
                <a:rect l="l" t="t" r="r" b="b"/>
                <a:pathLst>
                  <a:path w="19" h="10">
                    <a:moveTo>
                      <a:pt x="0" y="2"/>
                    </a:moveTo>
                    <a:lnTo>
                      <a:pt x="17" y="0"/>
                    </a:lnTo>
                    <a:lnTo>
                      <a:pt x="19" y="8"/>
                    </a:lnTo>
                    <a:lnTo>
                      <a:pt x="7" y="10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2" name=""/>
              <p:cNvSpPr/>
              <p:nvPr/>
            </p:nvSpPr>
            <p:spPr>
              <a:xfrm>
                <a:off x="1956240" y="3161160"/>
                <a:ext cx="165240" cy="190800"/>
              </a:xfrm>
              <a:custGeom>
                <a:avLst/>
                <a:gdLst/>
                <a:ahLst/>
                <a:rect l="l" t="t" r="r" b="b"/>
                <a:pathLst>
                  <a:path w="103" h="119">
                    <a:moveTo>
                      <a:pt x="101" y="28"/>
                    </a:moveTo>
                    <a:lnTo>
                      <a:pt x="86" y="19"/>
                    </a:lnTo>
                    <a:lnTo>
                      <a:pt x="84" y="21"/>
                    </a:lnTo>
                    <a:lnTo>
                      <a:pt x="65" y="21"/>
                    </a:lnTo>
                    <a:lnTo>
                      <a:pt x="58" y="11"/>
                    </a:lnTo>
                    <a:lnTo>
                      <a:pt x="35" y="0"/>
                    </a:lnTo>
                    <a:lnTo>
                      <a:pt x="13" y="11"/>
                    </a:lnTo>
                    <a:lnTo>
                      <a:pt x="13" y="23"/>
                    </a:lnTo>
                    <a:lnTo>
                      <a:pt x="7" y="40"/>
                    </a:lnTo>
                    <a:lnTo>
                      <a:pt x="0" y="45"/>
                    </a:lnTo>
                    <a:lnTo>
                      <a:pt x="0" y="68"/>
                    </a:lnTo>
                    <a:lnTo>
                      <a:pt x="9" y="75"/>
                    </a:lnTo>
                    <a:lnTo>
                      <a:pt x="15" y="66"/>
                    </a:lnTo>
                    <a:lnTo>
                      <a:pt x="18" y="74"/>
                    </a:lnTo>
                    <a:lnTo>
                      <a:pt x="16" y="83"/>
                    </a:lnTo>
                    <a:lnTo>
                      <a:pt x="7" y="90"/>
                    </a:lnTo>
                    <a:lnTo>
                      <a:pt x="9" y="96"/>
                    </a:lnTo>
                    <a:lnTo>
                      <a:pt x="3" y="102"/>
                    </a:lnTo>
                    <a:lnTo>
                      <a:pt x="5" y="109"/>
                    </a:lnTo>
                    <a:lnTo>
                      <a:pt x="13" y="107"/>
                    </a:lnTo>
                    <a:lnTo>
                      <a:pt x="20" y="109"/>
                    </a:lnTo>
                    <a:lnTo>
                      <a:pt x="24" y="119"/>
                    </a:lnTo>
                    <a:lnTo>
                      <a:pt x="32" y="117"/>
                    </a:lnTo>
                    <a:lnTo>
                      <a:pt x="37" y="113"/>
                    </a:lnTo>
                    <a:lnTo>
                      <a:pt x="39" y="98"/>
                    </a:lnTo>
                    <a:lnTo>
                      <a:pt x="43" y="90"/>
                    </a:lnTo>
                    <a:lnTo>
                      <a:pt x="48" y="90"/>
                    </a:lnTo>
                    <a:lnTo>
                      <a:pt x="50" y="85"/>
                    </a:lnTo>
                    <a:lnTo>
                      <a:pt x="77" y="74"/>
                    </a:lnTo>
                    <a:lnTo>
                      <a:pt x="94" y="57"/>
                    </a:lnTo>
                    <a:lnTo>
                      <a:pt x="101" y="43"/>
                    </a:lnTo>
                    <a:lnTo>
                      <a:pt x="103" y="43"/>
                    </a:lnTo>
                    <a:lnTo>
                      <a:pt x="95" y="30"/>
                    </a:lnTo>
                    <a:lnTo>
                      <a:pt x="101" y="2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3" name=""/>
              <p:cNvSpPr/>
              <p:nvPr/>
            </p:nvSpPr>
            <p:spPr>
              <a:xfrm>
                <a:off x="1956240" y="3161160"/>
                <a:ext cx="165240" cy="190800"/>
              </a:xfrm>
              <a:custGeom>
                <a:avLst/>
                <a:gdLst/>
                <a:ahLst/>
                <a:rect l="l" t="t" r="r" b="b"/>
                <a:pathLst>
                  <a:path w="103" h="119">
                    <a:moveTo>
                      <a:pt x="101" y="28"/>
                    </a:moveTo>
                    <a:lnTo>
                      <a:pt x="86" y="19"/>
                    </a:lnTo>
                    <a:lnTo>
                      <a:pt x="84" y="21"/>
                    </a:lnTo>
                    <a:lnTo>
                      <a:pt x="65" y="21"/>
                    </a:lnTo>
                    <a:lnTo>
                      <a:pt x="58" y="11"/>
                    </a:lnTo>
                    <a:lnTo>
                      <a:pt x="35" y="0"/>
                    </a:lnTo>
                    <a:lnTo>
                      <a:pt x="13" y="11"/>
                    </a:lnTo>
                    <a:lnTo>
                      <a:pt x="13" y="23"/>
                    </a:lnTo>
                    <a:lnTo>
                      <a:pt x="7" y="40"/>
                    </a:lnTo>
                    <a:lnTo>
                      <a:pt x="0" y="45"/>
                    </a:lnTo>
                    <a:lnTo>
                      <a:pt x="0" y="68"/>
                    </a:lnTo>
                    <a:lnTo>
                      <a:pt x="9" y="75"/>
                    </a:lnTo>
                    <a:lnTo>
                      <a:pt x="15" y="66"/>
                    </a:lnTo>
                    <a:lnTo>
                      <a:pt x="18" y="74"/>
                    </a:lnTo>
                    <a:lnTo>
                      <a:pt x="16" y="83"/>
                    </a:lnTo>
                    <a:lnTo>
                      <a:pt x="7" y="90"/>
                    </a:lnTo>
                    <a:lnTo>
                      <a:pt x="9" y="96"/>
                    </a:lnTo>
                    <a:lnTo>
                      <a:pt x="3" y="102"/>
                    </a:lnTo>
                    <a:lnTo>
                      <a:pt x="5" y="109"/>
                    </a:lnTo>
                    <a:lnTo>
                      <a:pt x="13" y="107"/>
                    </a:lnTo>
                    <a:lnTo>
                      <a:pt x="20" y="109"/>
                    </a:lnTo>
                    <a:lnTo>
                      <a:pt x="24" y="119"/>
                    </a:lnTo>
                    <a:lnTo>
                      <a:pt x="32" y="117"/>
                    </a:lnTo>
                    <a:lnTo>
                      <a:pt x="37" y="113"/>
                    </a:lnTo>
                    <a:lnTo>
                      <a:pt x="39" y="98"/>
                    </a:lnTo>
                    <a:lnTo>
                      <a:pt x="43" y="90"/>
                    </a:lnTo>
                    <a:lnTo>
                      <a:pt x="48" y="90"/>
                    </a:lnTo>
                    <a:lnTo>
                      <a:pt x="50" y="85"/>
                    </a:lnTo>
                    <a:lnTo>
                      <a:pt x="77" y="74"/>
                    </a:lnTo>
                    <a:lnTo>
                      <a:pt x="94" y="57"/>
                    </a:lnTo>
                    <a:lnTo>
                      <a:pt x="101" y="43"/>
                    </a:lnTo>
                    <a:lnTo>
                      <a:pt x="103" y="43"/>
                    </a:lnTo>
                    <a:lnTo>
                      <a:pt x="95" y="30"/>
                    </a:lnTo>
                    <a:lnTo>
                      <a:pt x="101" y="28"/>
                    </a:lnTo>
                    <a:lnTo>
                      <a:pt x="101" y="2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4" name=""/>
              <p:cNvSpPr/>
              <p:nvPr/>
            </p:nvSpPr>
            <p:spPr>
              <a:xfrm>
                <a:off x="2737800" y="3037680"/>
                <a:ext cx="86400" cy="105840"/>
              </a:xfrm>
              <a:custGeom>
                <a:avLst/>
                <a:gdLst/>
                <a:ahLst/>
                <a:rect l="l" t="t" r="r" b="b"/>
                <a:pathLst>
                  <a:path w="54" h="66">
                    <a:moveTo>
                      <a:pt x="0" y="60"/>
                    </a:moveTo>
                    <a:lnTo>
                      <a:pt x="5" y="55"/>
                    </a:lnTo>
                    <a:lnTo>
                      <a:pt x="9" y="36"/>
                    </a:lnTo>
                    <a:lnTo>
                      <a:pt x="2" y="24"/>
                    </a:lnTo>
                    <a:lnTo>
                      <a:pt x="2" y="11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34" y="9"/>
                    </a:lnTo>
                    <a:lnTo>
                      <a:pt x="49" y="21"/>
                    </a:lnTo>
                    <a:lnTo>
                      <a:pt x="54" y="28"/>
                    </a:lnTo>
                    <a:lnTo>
                      <a:pt x="37" y="55"/>
                    </a:lnTo>
                    <a:lnTo>
                      <a:pt x="26" y="64"/>
                    </a:lnTo>
                    <a:lnTo>
                      <a:pt x="9" y="66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5" name=""/>
              <p:cNvSpPr/>
              <p:nvPr/>
            </p:nvSpPr>
            <p:spPr>
              <a:xfrm>
                <a:off x="2737800" y="3037680"/>
                <a:ext cx="86400" cy="105840"/>
              </a:xfrm>
              <a:custGeom>
                <a:avLst/>
                <a:gdLst/>
                <a:ahLst/>
                <a:rect l="l" t="t" r="r" b="b"/>
                <a:pathLst>
                  <a:path w="54" h="66">
                    <a:moveTo>
                      <a:pt x="0" y="60"/>
                    </a:moveTo>
                    <a:lnTo>
                      <a:pt x="5" y="55"/>
                    </a:lnTo>
                    <a:lnTo>
                      <a:pt x="9" y="36"/>
                    </a:lnTo>
                    <a:lnTo>
                      <a:pt x="2" y="24"/>
                    </a:lnTo>
                    <a:lnTo>
                      <a:pt x="2" y="11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34" y="9"/>
                    </a:lnTo>
                    <a:lnTo>
                      <a:pt x="49" y="21"/>
                    </a:lnTo>
                    <a:lnTo>
                      <a:pt x="54" y="28"/>
                    </a:lnTo>
                    <a:lnTo>
                      <a:pt x="37" y="55"/>
                    </a:lnTo>
                    <a:lnTo>
                      <a:pt x="26" y="64"/>
                    </a:lnTo>
                    <a:lnTo>
                      <a:pt x="9" y="66"/>
                    </a:lnTo>
                    <a:lnTo>
                      <a:pt x="0" y="60"/>
                    </a:lnTo>
                    <a:lnTo>
                      <a:pt x="0" y="6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6" name=""/>
              <p:cNvSpPr/>
              <p:nvPr/>
            </p:nvSpPr>
            <p:spPr>
              <a:xfrm>
                <a:off x="2535120" y="2959200"/>
                <a:ext cx="141480" cy="205200"/>
              </a:xfrm>
              <a:custGeom>
                <a:avLst/>
                <a:gdLst/>
                <a:ahLst/>
                <a:rect l="l" t="t" r="r" b="b"/>
                <a:pathLst>
                  <a:path w="88" h="128">
                    <a:moveTo>
                      <a:pt x="11" y="57"/>
                    </a:moveTo>
                    <a:lnTo>
                      <a:pt x="0" y="40"/>
                    </a:lnTo>
                    <a:lnTo>
                      <a:pt x="3" y="28"/>
                    </a:lnTo>
                    <a:lnTo>
                      <a:pt x="15" y="21"/>
                    </a:lnTo>
                    <a:lnTo>
                      <a:pt x="9" y="21"/>
                    </a:lnTo>
                    <a:lnTo>
                      <a:pt x="9" y="11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49" y="11"/>
                    </a:lnTo>
                    <a:lnTo>
                      <a:pt x="52" y="26"/>
                    </a:lnTo>
                    <a:lnTo>
                      <a:pt x="66" y="30"/>
                    </a:lnTo>
                    <a:lnTo>
                      <a:pt x="79" y="45"/>
                    </a:lnTo>
                    <a:lnTo>
                      <a:pt x="71" y="60"/>
                    </a:lnTo>
                    <a:lnTo>
                      <a:pt x="62" y="62"/>
                    </a:lnTo>
                    <a:lnTo>
                      <a:pt x="58" y="77"/>
                    </a:lnTo>
                    <a:lnTo>
                      <a:pt x="67" y="89"/>
                    </a:lnTo>
                    <a:lnTo>
                      <a:pt x="75" y="90"/>
                    </a:lnTo>
                    <a:lnTo>
                      <a:pt x="81" y="107"/>
                    </a:lnTo>
                    <a:lnTo>
                      <a:pt x="88" y="117"/>
                    </a:lnTo>
                    <a:lnTo>
                      <a:pt x="77" y="115"/>
                    </a:lnTo>
                    <a:lnTo>
                      <a:pt x="49" y="128"/>
                    </a:lnTo>
                    <a:lnTo>
                      <a:pt x="37" y="124"/>
                    </a:lnTo>
                    <a:lnTo>
                      <a:pt x="30" y="119"/>
                    </a:lnTo>
                    <a:lnTo>
                      <a:pt x="30" y="109"/>
                    </a:lnTo>
                    <a:lnTo>
                      <a:pt x="26" y="105"/>
                    </a:lnTo>
                    <a:lnTo>
                      <a:pt x="28" y="85"/>
                    </a:lnTo>
                    <a:lnTo>
                      <a:pt x="34" y="81"/>
                    </a:lnTo>
                    <a:lnTo>
                      <a:pt x="30" y="70"/>
                    </a:lnTo>
                    <a:lnTo>
                      <a:pt x="24" y="68"/>
                    </a:lnTo>
                    <a:lnTo>
                      <a:pt x="22" y="57"/>
                    </a:lnTo>
                    <a:lnTo>
                      <a:pt x="11" y="5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7" name=""/>
              <p:cNvSpPr/>
              <p:nvPr/>
            </p:nvSpPr>
            <p:spPr>
              <a:xfrm>
                <a:off x="2535120" y="2959200"/>
                <a:ext cx="141480" cy="205200"/>
              </a:xfrm>
              <a:custGeom>
                <a:avLst/>
                <a:gdLst/>
                <a:ahLst/>
                <a:rect l="l" t="t" r="r" b="b"/>
                <a:pathLst>
                  <a:path w="88" h="128">
                    <a:moveTo>
                      <a:pt x="11" y="57"/>
                    </a:moveTo>
                    <a:lnTo>
                      <a:pt x="0" y="40"/>
                    </a:lnTo>
                    <a:lnTo>
                      <a:pt x="3" y="28"/>
                    </a:lnTo>
                    <a:lnTo>
                      <a:pt x="15" y="21"/>
                    </a:lnTo>
                    <a:lnTo>
                      <a:pt x="9" y="21"/>
                    </a:lnTo>
                    <a:lnTo>
                      <a:pt x="9" y="11"/>
                    </a:lnTo>
                    <a:lnTo>
                      <a:pt x="2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49" y="11"/>
                    </a:lnTo>
                    <a:lnTo>
                      <a:pt x="52" y="26"/>
                    </a:lnTo>
                    <a:lnTo>
                      <a:pt x="66" y="30"/>
                    </a:lnTo>
                    <a:lnTo>
                      <a:pt x="79" y="45"/>
                    </a:lnTo>
                    <a:lnTo>
                      <a:pt x="71" y="60"/>
                    </a:lnTo>
                    <a:lnTo>
                      <a:pt x="62" y="62"/>
                    </a:lnTo>
                    <a:lnTo>
                      <a:pt x="58" y="77"/>
                    </a:lnTo>
                    <a:lnTo>
                      <a:pt x="67" y="89"/>
                    </a:lnTo>
                    <a:lnTo>
                      <a:pt x="75" y="90"/>
                    </a:lnTo>
                    <a:lnTo>
                      <a:pt x="81" y="107"/>
                    </a:lnTo>
                    <a:lnTo>
                      <a:pt x="88" y="117"/>
                    </a:lnTo>
                    <a:lnTo>
                      <a:pt x="77" y="115"/>
                    </a:lnTo>
                    <a:lnTo>
                      <a:pt x="49" y="128"/>
                    </a:lnTo>
                    <a:lnTo>
                      <a:pt x="37" y="124"/>
                    </a:lnTo>
                    <a:lnTo>
                      <a:pt x="30" y="119"/>
                    </a:lnTo>
                    <a:lnTo>
                      <a:pt x="30" y="109"/>
                    </a:lnTo>
                    <a:lnTo>
                      <a:pt x="26" y="105"/>
                    </a:lnTo>
                    <a:lnTo>
                      <a:pt x="28" y="85"/>
                    </a:lnTo>
                    <a:lnTo>
                      <a:pt x="34" y="81"/>
                    </a:lnTo>
                    <a:lnTo>
                      <a:pt x="30" y="70"/>
                    </a:lnTo>
                    <a:lnTo>
                      <a:pt x="24" y="68"/>
                    </a:lnTo>
                    <a:lnTo>
                      <a:pt x="22" y="57"/>
                    </a:lnTo>
                    <a:lnTo>
                      <a:pt x="11" y="57"/>
                    </a:lnTo>
                    <a:lnTo>
                      <a:pt x="11" y="5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8" name=""/>
              <p:cNvSpPr/>
              <p:nvPr/>
            </p:nvSpPr>
            <p:spPr>
              <a:xfrm>
                <a:off x="2491920" y="3780720"/>
                <a:ext cx="248760" cy="266400"/>
              </a:xfrm>
              <a:custGeom>
                <a:avLst/>
                <a:gdLst/>
                <a:ahLst/>
                <a:rect l="l" t="t" r="r" b="b"/>
                <a:pathLst>
                  <a:path w="155" h="166">
                    <a:moveTo>
                      <a:pt x="85" y="17"/>
                    </a:moveTo>
                    <a:lnTo>
                      <a:pt x="76" y="4"/>
                    </a:lnTo>
                    <a:lnTo>
                      <a:pt x="66" y="0"/>
                    </a:lnTo>
                    <a:lnTo>
                      <a:pt x="51" y="0"/>
                    </a:lnTo>
                    <a:lnTo>
                      <a:pt x="15" y="9"/>
                    </a:lnTo>
                    <a:lnTo>
                      <a:pt x="6" y="28"/>
                    </a:lnTo>
                    <a:lnTo>
                      <a:pt x="6" y="41"/>
                    </a:lnTo>
                    <a:lnTo>
                      <a:pt x="0" y="60"/>
                    </a:lnTo>
                    <a:lnTo>
                      <a:pt x="6" y="62"/>
                    </a:lnTo>
                    <a:lnTo>
                      <a:pt x="34" y="94"/>
                    </a:lnTo>
                    <a:lnTo>
                      <a:pt x="57" y="98"/>
                    </a:lnTo>
                    <a:lnTo>
                      <a:pt x="91" y="120"/>
                    </a:lnTo>
                    <a:lnTo>
                      <a:pt x="93" y="128"/>
                    </a:lnTo>
                    <a:lnTo>
                      <a:pt x="79" y="149"/>
                    </a:lnTo>
                    <a:lnTo>
                      <a:pt x="79" y="156"/>
                    </a:lnTo>
                    <a:lnTo>
                      <a:pt x="98" y="160"/>
                    </a:lnTo>
                    <a:lnTo>
                      <a:pt x="109" y="166"/>
                    </a:lnTo>
                    <a:lnTo>
                      <a:pt x="130" y="162"/>
                    </a:lnTo>
                    <a:lnTo>
                      <a:pt x="147" y="145"/>
                    </a:lnTo>
                    <a:lnTo>
                      <a:pt x="151" y="126"/>
                    </a:lnTo>
                    <a:lnTo>
                      <a:pt x="155" y="103"/>
                    </a:lnTo>
                    <a:lnTo>
                      <a:pt x="153" y="92"/>
                    </a:lnTo>
                    <a:lnTo>
                      <a:pt x="134" y="90"/>
                    </a:lnTo>
                    <a:lnTo>
                      <a:pt x="126" y="60"/>
                    </a:lnTo>
                    <a:lnTo>
                      <a:pt x="117" y="56"/>
                    </a:lnTo>
                    <a:lnTo>
                      <a:pt x="104" y="60"/>
                    </a:lnTo>
                    <a:lnTo>
                      <a:pt x="89" y="55"/>
                    </a:lnTo>
                    <a:lnTo>
                      <a:pt x="85" y="1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799" name=""/>
              <p:cNvSpPr/>
              <p:nvPr/>
            </p:nvSpPr>
            <p:spPr>
              <a:xfrm>
                <a:off x="2491920" y="3780720"/>
                <a:ext cx="248760" cy="266400"/>
              </a:xfrm>
              <a:custGeom>
                <a:avLst/>
                <a:gdLst/>
                <a:ahLst/>
                <a:rect l="l" t="t" r="r" b="b"/>
                <a:pathLst>
                  <a:path w="155" h="166">
                    <a:moveTo>
                      <a:pt x="85" y="17"/>
                    </a:moveTo>
                    <a:lnTo>
                      <a:pt x="76" y="4"/>
                    </a:lnTo>
                    <a:lnTo>
                      <a:pt x="66" y="0"/>
                    </a:lnTo>
                    <a:lnTo>
                      <a:pt x="51" y="0"/>
                    </a:lnTo>
                    <a:lnTo>
                      <a:pt x="15" y="9"/>
                    </a:lnTo>
                    <a:lnTo>
                      <a:pt x="6" y="28"/>
                    </a:lnTo>
                    <a:lnTo>
                      <a:pt x="6" y="41"/>
                    </a:lnTo>
                    <a:lnTo>
                      <a:pt x="0" y="60"/>
                    </a:lnTo>
                    <a:lnTo>
                      <a:pt x="6" y="62"/>
                    </a:lnTo>
                    <a:lnTo>
                      <a:pt x="34" y="94"/>
                    </a:lnTo>
                    <a:lnTo>
                      <a:pt x="57" y="98"/>
                    </a:lnTo>
                    <a:lnTo>
                      <a:pt x="91" y="120"/>
                    </a:lnTo>
                    <a:lnTo>
                      <a:pt x="93" y="128"/>
                    </a:lnTo>
                    <a:lnTo>
                      <a:pt x="79" y="149"/>
                    </a:lnTo>
                    <a:lnTo>
                      <a:pt x="79" y="156"/>
                    </a:lnTo>
                    <a:lnTo>
                      <a:pt x="98" y="160"/>
                    </a:lnTo>
                    <a:lnTo>
                      <a:pt x="109" y="166"/>
                    </a:lnTo>
                    <a:lnTo>
                      <a:pt x="130" y="162"/>
                    </a:lnTo>
                    <a:lnTo>
                      <a:pt x="147" y="145"/>
                    </a:lnTo>
                    <a:lnTo>
                      <a:pt x="151" y="126"/>
                    </a:lnTo>
                    <a:lnTo>
                      <a:pt x="155" y="103"/>
                    </a:lnTo>
                    <a:lnTo>
                      <a:pt x="153" y="92"/>
                    </a:lnTo>
                    <a:lnTo>
                      <a:pt x="134" y="90"/>
                    </a:lnTo>
                    <a:lnTo>
                      <a:pt x="126" y="60"/>
                    </a:lnTo>
                    <a:lnTo>
                      <a:pt x="117" y="56"/>
                    </a:lnTo>
                    <a:lnTo>
                      <a:pt x="104" y="60"/>
                    </a:lnTo>
                    <a:lnTo>
                      <a:pt x="89" y="55"/>
                    </a:lnTo>
                    <a:lnTo>
                      <a:pt x="85" y="17"/>
                    </a:lnTo>
                    <a:lnTo>
                      <a:pt x="85" y="1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0" name=""/>
              <p:cNvSpPr/>
              <p:nvPr/>
            </p:nvSpPr>
            <p:spPr>
              <a:xfrm>
                <a:off x="1939680" y="3206160"/>
                <a:ext cx="372600" cy="540720"/>
              </a:xfrm>
              <a:custGeom>
                <a:avLst/>
                <a:gdLst/>
                <a:ahLst/>
                <a:rect l="l" t="t" r="r" b="b"/>
                <a:pathLst>
                  <a:path w="232" h="337">
                    <a:moveTo>
                      <a:pt x="216" y="326"/>
                    </a:moveTo>
                    <a:lnTo>
                      <a:pt x="211" y="333"/>
                    </a:lnTo>
                    <a:lnTo>
                      <a:pt x="198" y="337"/>
                    </a:lnTo>
                    <a:lnTo>
                      <a:pt x="166" y="311"/>
                    </a:lnTo>
                    <a:lnTo>
                      <a:pt x="139" y="300"/>
                    </a:lnTo>
                    <a:lnTo>
                      <a:pt x="113" y="283"/>
                    </a:lnTo>
                    <a:lnTo>
                      <a:pt x="92" y="262"/>
                    </a:lnTo>
                    <a:lnTo>
                      <a:pt x="90" y="243"/>
                    </a:lnTo>
                    <a:lnTo>
                      <a:pt x="68" y="209"/>
                    </a:lnTo>
                    <a:lnTo>
                      <a:pt x="45" y="151"/>
                    </a:lnTo>
                    <a:lnTo>
                      <a:pt x="34" y="142"/>
                    </a:lnTo>
                    <a:lnTo>
                      <a:pt x="25" y="123"/>
                    </a:lnTo>
                    <a:lnTo>
                      <a:pt x="4" y="106"/>
                    </a:lnTo>
                    <a:lnTo>
                      <a:pt x="8" y="100"/>
                    </a:lnTo>
                    <a:lnTo>
                      <a:pt x="4" y="94"/>
                    </a:lnTo>
                    <a:lnTo>
                      <a:pt x="0" y="78"/>
                    </a:lnTo>
                    <a:lnTo>
                      <a:pt x="17" y="62"/>
                    </a:lnTo>
                    <a:lnTo>
                      <a:pt x="19" y="68"/>
                    </a:lnTo>
                    <a:lnTo>
                      <a:pt x="13" y="74"/>
                    </a:lnTo>
                    <a:lnTo>
                      <a:pt x="15" y="81"/>
                    </a:lnTo>
                    <a:lnTo>
                      <a:pt x="23" y="79"/>
                    </a:lnTo>
                    <a:lnTo>
                      <a:pt x="30" y="81"/>
                    </a:lnTo>
                    <a:lnTo>
                      <a:pt x="34" y="91"/>
                    </a:lnTo>
                    <a:lnTo>
                      <a:pt x="42" y="89"/>
                    </a:lnTo>
                    <a:lnTo>
                      <a:pt x="47" y="85"/>
                    </a:lnTo>
                    <a:lnTo>
                      <a:pt x="49" y="70"/>
                    </a:lnTo>
                    <a:lnTo>
                      <a:pt x="53" y="62"/>
                    </a:lnTo>
                    <a:lnTo>
                      <a:pt x="58" y="62"/>
                    </a:lnTo>
                    <a:lnTo>
                      <a:pt x="60" y="57"/>
                    </a:lnTo>
                    <a:lnTo>
                      <a:pt x="87" y="46"/>
                    </a:lnTo>
                    <a:lnTo>
                      <a:pt x="104" y="29"/>
                    </a:lnTo>
                    <a:lnTo>
                      <a:pt x="111" y="15"/>
                    </a:lnTo>
                    <a:lnTo>
                      <a:pt x="113" y="15"/>
                    </a:lnTo>
                    <a:lnTo>
                      <a:pt x="105" y="2"/>
                    </a:lnTo>
                    <a:lnTo>
                      <a:pt x="111" y="0"/>
                    </a:lnTo>
                    <a:lnTo>
                      <a:pt x="121" y="2"/>
                    </a:lnTo>
                    <a:lnTo>
                      <a:pt x="134" y="17"/>
                    </a:lnTo>
                    <a:lnTo>
                      <a:pt x="141" y="19"/>
                    </a:lnTo>
                    <a:lnTo>
                      <a:pt x="143" y="30"/>
                    </a:lnTo>
                    <a:lnTo>
                      <a:pt x="149" y="30"/>
                    </a:lnTo>
                    <a:lnTo>
                      <a:pt x="153" y="44"/>
                    </a:lnTo>
                    <a:lnTo>
                      <a:pt x="166" y="44"/>
                    </a:lnTo>
                    <a:lnTo>
                      <a:pt x="173" y="40"/>
                    </a:lnTo>
                    <a:lnTo>
                      <a:pt x="184" y="42"/>
                    </a:lnTo>
                    <a:lnTo>
                      <a:pt x="190" y="40"/>
                    </a:lnTo>
                    <a:lnTo>
                      <a:pt x="203" y="46"/>
                    </a:lnTo>
                    <a:lnTo>
                      <a:pt x="207" y="51"/>
                    </a:lnTo>
                    <a:lnTo>
                      <a:pt x="198" y="68"/>
                    </a:lnTo>
                    <a:lnTo>
                      <a:pt x="209" y="74"/>
                    </a:lnTo>
                    <a:lnTo>
                      <a:pt x="179" y="81"/>
                    </a:lnTo>
                    <a:lnTo>
                      <a:pt x="164" y="91"/>
                    </a:lnTo>
                    <a:lnTo>
                      <a:pt x="153" y="106"/>
                    </a:lnTo>
                    <a:lnTo>
                      <a:pt x="151" y="119"/>
                    </a:lnTo>
                    <a:lnTo>
                      <a:pt x="145" y="123"/>
                    </a:lnTo>
                    <a:lnTo>
                      <a:pt x="139" y="138"/>
                    </a:lnTo>
                    <a:lnTo>
                      <a:pt x="143" y="151"/>
                    </a:lnTo>
                    <a:lnTo>
                      <a:pt x="154" y="162"/>
                    </a:lnTo>
                    <a:lnTo>
                      <a:pt x="154" y="172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9" y="181"/>
                    </a:lnTo>
                    <a:lnTo>
                      <a:pt x="200" y="170"/>
                    </a:lnTo>
                    <a:lnTo>
                      <a:pt x="200" y="200"/>
                    </a:lnTo>
                    <a:lnTo>
                      <a:pt x="201" y="202"/>
                    </a:lnTo>
                    <a:lnTo>
                      <a:pt x="215" y="200"/>
                    </a:lnTo>
                    <a:lnTo>
                      <a:pt x="232" y="226"/>
                    </a:lnTo>
                    <a:lnTo>
                      <a:pt x="226" y="236"/>
                    </a:lnTo>
                    <a:lnTo>
                      <a:pt x="226" y="266"/>
                    </a:lnTo>
                    <a:lnTo>
                      <a:pt x="220" y="269"/>
                    </a:lnTo>
                    <a:lnTo>
                      <a:pt x="224" y="279"/>
                    </a:lnTo>
                    <a:lnTo>
                      <a:pt x="220" y="286"/>
                    </a:lnTo>
                    <a:lnTo>
                      <a:pt x="220" y="294"/>
                    </a:lnTo>
                    <a:lnTo>
                      <a:pt x="226" y="305"/>
                    </a:lnTo>
                    <a:lnTo>
                      <a:pt x="215" y="320"/>
                    </a:lnTo>
                    <a:lnTo>
                      <a:pt x="216" y="32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1" name=""/>
              <p:cNvSpPr/>
              <p:nvPr/>
            </p:nvSpPr>
            <p:spPr>
              <a:xfrm>
                <a:off x="1939680" y="3206160"/>
                <a:ext cx="372600" cy="540720"/>
              </a:xfrm>
              <a:custGeom>
                <a:avLst/>
                <a:gdLst/>
                <a:ahLst/>
                <a:rect l="l" t="t" r="r" b="b"/>
                <a:pathLst>
                  <a:path w="232" h="337">
                    <a:moveTo>
                      <a:pt x="216" y="326"/>
                    </a:moveTo>
                    <a:lnTo>
                      <a:pt x="211" y="333"/>
                    </a:lnTo>
                    <a:lnTo>
                      <a:pt x="198" y="337"/>
                    </a:lnTo>
                    <a:lnTo>
                      <a:pt x="166" y="311"/>
                    </a:lnTo>
                    <a:lnTo>
                      <a:pt x="139" y="300"/>
                    </a:lnTo>
                    <a:lnTo>
                      <a:pt x="113" y="283"/>
                    </a:lnTo>
                    <a:lnTo>
                      <a:pt x="92" y="262"/>
                    </a:lnTo>
                    <a:lnTo>
                      <a:pt x="90" y="243"/>
                    </a:lnTo>
                    <a:lnTo>
                      <a:pt x="68" y="209"/>
                    </a:lnTo>
                    <a:lnTo>
                      <a:pt x="45" y="151"/>
                    </a:lnTo>
                    <a:lnTo>
                      <a:pt x="34" y="142"/>
                    </a:lnTo>
                    <a:lnTo>
                      <a:pt x="25" y="123"/>
                    </a:lnTo>
                    <a:lnTo>
                      <a:pt x="4" y="106"/>
                    </a:lnTo>
                    <a:lnTo>
                      <a:pt x="8" y="100"/>
                    </a:lnTo>
                    <a:lnTo>
                      <a:pt x="4" y="94"/>
                    </a:lnTo>
                    <a:lnTo>
                      <a:pt x="0" y="78"/>
                    </a:lnTo>
                    <a:lnTo>
                      <a:pt x="17" y="62"/>
                    </a:lnTo>
                    <a:lnTo>
                      <a:pt x="19" y="68"/>
                    </a:lnTo>
                    <a:lnTo>
                      <a:pt x="13" y="74"/>
                    </a:lnTo>
                    <a:lnTo>
                      <a:pt x="15" y="81"/>
                    </a:lnTo>
                    <a:lnTo>
                      <a:pt x="23" y="79"/>
                    </a:lnTo>
                    <a:lnTo>
                      <a:pt x="30" y="81"/>
                    </a:lnTo>
                    <a:lnTo>
                      <a:pt x="34" y="91"/>
                    </a:lnTo>
                    <a:lnTo>
                      <a:pt x="42" y="89"/>
                    </a:lnTo>
                    <a:lnTo>
                      <a:pt x="47" y="85"/>
                    </a:lnTo>
                    <a:lnTo>
                      <a:pt x="49" y="70"/>
                    </a:lnTo>
                    <a:lnTo>
                      <a:pt x="53" y="62"/>
                    </a:lnTo>
                    <a:lnTo>
                      <a:pt x="58" y="62"/>
                    </a:lnTo>
                    <a:lnTo>
                      <a:pt x="60" y="57"/>
                    </a:lnTo>
                    <a:lnTo>
                      <a:pt x="87" y="46"/>
                    </a:lnTo>
                    <a:lnTo>
                      <a:pt x="104" y="29"/>
                    </a:lnTo>
                    <a:lnTo>
                      <a:pt x="111" y="15"/>
                    </a:lnTo>
                    <a:lnTo>
                      <a:pt x="113" y="15"/>
                    </a:lnTo>
                    <a:lnTo>
                      <a:pt x="105" y="2"/>
                    </a:lnTo>
                    <a:lnTo>
                      <a:pt x="111" y="0"/>
                    </a:lnTo>
                    <a:lnTo>
                      <a:pt x="121" y="2"/>
                    </a:lnTo>
                    <a:lnTo>
                      <a:pt x="134" y="17"/>
                    </a:lnTo>
                    <a:lnTo>
                      <a:pt x="141" y="19"/>
                    </a:lnTo>
                    <a:lnTo>
                      <a:pt x="143" y="30"/>
                    </a:lnTo>
                    <a:lnTo>
                      <a:pt x="149" y="30"/>
                    </a:lnTo>
                    <a:lnTo>
                      <a:pt x="153" y="44"/>
                    </a:lnTo>
                    <a:lnTo>
                      <a:pt x="166" y="44"/>
                    </a:lnTo>
                    <a:lnTo>
                      <a:pt x="173" y="40"/>
                    </a:lnTo>
                    <a:lnTo>
                      <a:pt x="184" y="42"/>
                    </a:lnTo>
                    <a:lnTo>
                      <a:pt x="190" y="40"/>
                    </a:lnTo>
                    <a:lnTo>
                      <a:pt x="203" y="46"/>
                    </a:lnTo>
                    <a:lnTo>
                      <a:pt x="207" y="51"/>
                    </a:lnTo>
                    <a:lnTo>
                      <a:pt x="198" y="68"/>
                    </a:lnTo>
                    <a:lnTo>
                      <a:pt x="209" y="74"/>
                    </a:lnTo>
                    <a:lnTo>
                      <a:pt x="179" y="81"/>
                    </a:lnTo>
                    <a:lnTo>
                      <a:pt x="164" y="91"/>
                    </a:lnTo>
                    <a:lnTo>
                      <a:pt x="153" y="106"/>
                    </a:lnTo>
                    <a:lnTo>
                      <a:pt x="151" y="119"/>
                    </a:lnTo>
                    <a:lnTo>
                      <a:pt x="145" y="123"/>
                    </a:lnTo>
                    <a:lnTo>
                      <a:pt x="139" y="138"/>
                    </a:lnTo>
                    <a:lnTo>
                      <a:pt x="143" y="151"/>
                    </a:lnTo>
                    <a:lnTo>
                      <a:pt x="154" y="162"/>
                    </a:lnTo>
                    <a:lnTo>
                      <a:pt x="154" y="172"/>
                    </a:lnTo>
                    <a:lnTo>
                      <a:pt x="164" y="172"/>
                    </a:lnTo>
                    <a:lnTo>
                      <a:pt x="169" y="181"/>
                    </a:lnTo>
                    <a:lnTo>
                      <a:pt x="179" y="181"/>
                    </a:lnTo>
                    <a:lnTo>
                      <a:pt x="200" y="170"/>
                    </a:lnTo>
                    <a:lnTo>
                      <a:pt x="200" y="200"/>
                    </a:lnTo>
                    <a:lnTo>
                      <a:pt x="201" y="202"/>
                    </a:lnTo>
                    <a:lnTo>
                      <a:pt x="215" y="200"/>
                    </a:lnTo>
                    <a:lnTo>
                      <a:pt x="232" y="226"/>
                    </a:lnTo>
                    <a:lnTo>
                      <a:pt x="226" y="236"/>
                    </a:lnTo>
                    <a:lnTo>
                      <a:pt x="226" y="266"/>
                    </a:lnTo>
                    <a:lnTo>
                      <a:pt x="220" y="269"/>
                    </a:lnTo>
                    <a:lnTo>
                      <a:pt x="224" y="279"/>
                    </a:lnTo>
                    <a:lnTo>
                      <a:pt x="220" y="286"/>
                    </a:lnTo>
                    <a:lnTo>
                      <a:pt x="220" y="294"/>
                    </a:lnTo>
                    <a:lnTo>
                      <a:pt x="226" y="305"/>
                    </a:lnTo>
                    <a:lnTo>
                      <a:pt x="215" y="320"/>
                    </a:lnTo>
                    <a:lnTo>
                      <a:pt x="216" y="326"/>
                    </a:lnTo>
                    <a:lnTo>
                      <a:pt x="216" y="32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2" name=""/>
              <p:cNvSpPr/>
              <p:nvPr/>
            </p:nvSpPr>
            <p:spPr>
              <a:xfrm>
                <a:off x="2628360" y="3027960"/>
                <a:ext cx="123480" cy="118800"/>
              </a:xfrm>
              <a:custGeom>
                <a:avLst/>
                <a:gdLst/>
                <a:ahLst/>
                <a:rect l="l" t="t" r="r" b="b"/>
                <a:pathLst>
                  <a:path w="77" h="74">
                    <a:moveTo>
                      <a:pt x="30" y="74"/>
                    </a:moveTo>
                    <a:lnTo>
                      <a:pt x="23" y="64"/>
                    </a:lnTo>
                    <a:lnTo>
                      <a:pt x="17" y="47"/>
                    </a:lnTo>
                    <a:lnTo>
                      <a:pt x="9" y="46"/>
                    </a:lnTo>
                    <a:lnTo>
                      <a:pt x="0" y="34"/>
                    </a:lnTo>
                    <a:lnTo>
                      <a:pt x="4" y="19"/>
                    </a:lnTo>
                    <a:lnTo>
                      <a:pt x="13" y="17"/>
                    </a:lnTo>
                    <a:lnTo>
                      <a:pt x="21" y="2"/>
                    </a:lnTo>
                    <a:lnTo>
                      <a:pt x="58" y="0"/>
                    </a:lnTo>
                    <a:lnTo>
                      <a:pt x="77" y="4"/>
                    </a:lnTo>
                    <a:lnTo>
                      <a:pt x="77" y="8"/>
                    </a:lnTo>
                    <a:lnTo>
                      <a:pt x="70" y="17"/>
                    </a:lnTo>
                    <a:lnTo>
                      <a:pt x="70" y="30"/>
                    </a:lnTo>
                    <a:lnTo>
                      <a:pt x="77" y="42"/>
                    </a:lnTo>
                    <a:lnTo>
                      <a:pt x="73" y="61"/>
                    </a:lnTo>
                    <a:lnTo>
                      <a:pt x="68" y="66"/>
                    </a:lnTo>
                    <a:lnTo>
                      <a:pt x="58" y="62"/>
                    </a:lnTo>
                    <a:lnTo>
                      <a:pt x="43" y="64"/>
                    </a:lnTo>
                    <a:lnTo>
                      <a:pt x="41" y="74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3" name=""/>
              <p:cNvSpPr/>
              <p:nvPr/>
            </p:nvSpPr>
            <p:spPr>
              <a:xfrm>
                <a:off x="2628360" y="3027960"/>
                <a:ext cx="123480" cy="118800"/>
              </a:xfrm>
              <a:custGeom>
                <a:avLst/>
                <a:gdLst/>
                <a:ahLst/>
                <a:rect l="l" t="t" r="r" b="b"/>
                <a:pathLst>
                  <a:path w="77" h="74">
                    <a:moveTo>
                      <a:pt x="30" y="74"/>
                    </a:moveTo>
                    <a:lnTo>
                      <a:pt x="23" y="64"/>
                    </a:lnTo>
                    <a:lnTo>
                      <a:pt x="17" y="47"/>
                    </a:lnTo>
                    <a:lnTo>
                      <a:pt x="9" y="46"/>
                    </a:lnTo>
                    <a:lnTo>
                      <a:pt x="0" y="34"/>
                    </a:lnTo>
                    <a:lnTo>
                      <a:pt x="4" y="19"/>
                    </a:lnTo>
                    <a:lnTo>
                      <a:pt x="13" y="17"/>
                    </a:lnTo>
                    <a:lnTo>
                      <a:pt x="21" y="2"/>
                    </a:lnTo>
                    <a:lnTo>
                      <a:pt x="58" y="0"/>
                    </a:lnTo>
                    <a:lnTo>
                      <a:pt x="77" y="4"/>
                    </a:lnTo>
                    <a:lnTo>
                      <a:pt x="77" y="8"/>
                    </a:lnTo>
                    <a:lnTo>
                      <a:pt x="70" y="17"/>
                    </a:lnTo>
                    <a:lnTo>
                      <a:pt x="70" y="30"/>
                    </a:lnTo>
                    <a:lnTo>
                      <a:pt x="77" y="42"/>
                    </a:lnTo>
                    <a:lnTo>
                      <a:pt x="73" y="61"/>
                    </a:lnTo>
                    <a:lnTo>
                      <a:pt x="68" y="66"/>
                    </a:lnTo>
                    <a:lnTo>
                      <a:pt x="58" y="62"/>
                    </a:lnTo>
                    <a:lnTo>
                      <a:pt x="43" y="64"/>
                    </a:lnTo>
                    <a:lnTo>
                      <a:pt x="41" y="74"/>
                    </a:lnTo>
                    <a:lnTo>
                      <a:pt x="30" y="74"/>
                    </a:lnTo>
                    <a:lnTo>
                      <a:pt x="30" y="7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4" name=""/>
              <p:cNvSpPr/>
              <p:nvPr/>
            </p:nvSpPr>
            <p:spPr>
              <a:xfrm>
                <a:off x="2516400" y="2883240"/>
                <a:ext cx="27000" cy="20880"/>
              </a:xfrm>
              <a:custGeom>
                <a:avLst/>
                <a:gdLst/>
                <a:ahLst/>
                <a:rect l="l" t="t" r="r" b="b"/>
                <a:pathLst>
                  <a:path w="17" h="13">
                    <a:moveTo>
                      <a:pt x="17" y="0"/>
                    </a:moveTo>
                    <a:lnTo>
                      <a:pt x="14" y="11"/>
                    </a:lnTo>
                    <a:lnTo>
                      <a:pt x="0" y="13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5" name=""/>
              <p:cNvSpPr/>
              <p:nvPr/>
            </p:nvSpPr>
            <p:spPr>
              <a:xfrm>
                <a:off x="2516400" y="2883240"/>
                <a:ext cx="27000" cy="20880"/>
              </a:xfrm>
              <a:custGeom>
                <a:avLst/>
                <a:gdLst/>
                <a:ahLst/>
                <a:rect l="l" t="t" r="r" b="b"/>
                <a:pathLst>
                  <a:path w="17" h="13">
                    <a:moveTo>
                      <a:pt x="17" y="0"/>
                    </a:moveTo>
                    <a:lnTo>
                      <a:pt x="14" y="11"/>
                    </a:lnTo>
                    <a:lnTo>
                      <a:pt x="0" y="13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6" name=""/>
              <p:cNvSpPr/>
              <p:nvPr/>
            </p:nvSpPr>
            <p:spPr>
              <a:xfrm>
                <a:off x="2619000" y="4134240"/>
                <a:ext cx="156960" cy="169920"/>
              </a:xfrm>
              <a:custGeom>
                <a:avLst/>
                <a:gdLst/>
                <a:ahLst/>
                <a:rect l="l" t="t" r="r" b="b"/>
                <a:pathLst>
                  <a:path w="98" h="106">
                    <a:moveTo>
                      <a:pt x="15" y="2"/>
                    </a:moveTo>
                    <a:lnTo>
                      <a:pt x="30" y="0"/>
                    </a:lnTo>
                    <a:lnTo>
                      <a:pt x="42" y="11"/>
                    </a:lnTo>
                    <a:lnTo>
                      <a:pt x="44" y="19"/>
                    </a:lnTo>
                    <a:lnTo>
                      <a:pt x="51" y="15"/>
                    </a:lnTo>
                    <a:lnTo>
                      <a:pt x="61" y="25"/>
                    </a:lnTo>
                    <a:lnTo>
                      <a:pt x="85" y="40"/>
                    </a:lnTo>
                    <a:lnTo>
                      <a:pt x="89" y="49"/>
                    </a:lnTo>
                    <a:lnTo>
                      <a:pt x="98" y="57"/>
                    </a:lnTo>
                    <a:lnTo>
                      <a:pt x="91" y="66"/>
                    </a:lnTo>
                    <a:lnTo>
                      <a:pt x="93" y="79"/>
                    </a:lnTo>
                    <a:lnTo>
                      <a:pt x="79" y="100"/>
                    </a:lnTo>
                    <a:lnTo>
                      <a:pt x="64" y="106"/>
                    </a:lnTo>
                    <a:lnTo>
                      <a:pt x="40" y="104"/>
                    </a:lnTo>
                    <a:lnTo>
                      <a:pt x="23" y="96"/>
                    </a:lnTo>
                    <a:lnTo>
                      <a:pt x="10" y="94"/>
                    </a:lnTo>
                    <a:lnTo>
                      <a:pt x="0" y="85"/>
                    </a:lnTo>
                    <a:lnTo>
                      <a:pt x="6" y="60"/>
                    </a:lnTo>
                    <a:lnTo>
                      <a:pt x="10" y="10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7" name=""/>
              <p:cNvSpPr/>
              <p:nvPr/>
            </p:nvSpPr>
            <p:spPr>
              <a:xfrm>
                <a:off x="2619000" y="4134240"/>
                <a:ext cx="156960" cy="169920"/>
              </a:xfrm>
              <a:custGeom>
                <a:avLst/>
                <a:gdLst/>
                <a:ahLst/>
                <a:rect l="l" t="t" r="r" b="b"/>
                <a:pathLst>
                  <a:path w="98" h="106">
                    <a:moveTo>
                      <a:pt x="15" y="2"/>
                    </a:moveTo>
                    <a:lnTo>
                      <a:pt x="30" y="0"/>
                    </a:lnTo>
                    <a:lnTo>
                      <a:pt x="42" y="11"/>
                    </a:lnTo>
                    <a:lnTo>
                      <a:pt x="44" y="19"/>
                    </a:lnTo>
                    <a:lnTo>
                      <a:pt x="51" y="15"/>
                    </a:lnTo>
                    <a:lnTo>
                      <a:pt x="61" y="25"/>
                    </a:lnTo>
                    <a:lnTo>
                      <a:pt x="85" y="40"/>
                    </a:lnTo>
                    <a:lnTo>
                      <a:pt x="89" y="49"/>
                    </a:lnTo>
                    <a:lnTo>
                      <a:pt x="98" y="57"/>
                    </a:lnTo>
                    <a:lnTo>
                      <a:pt x="91" y="66"/>
                    </a:lnTo>
                    <a:lnTo>
                      <a:pt x="93" y="79"/>
                    </a:lnTo>
                    <a:lnTo>
                      <a:pt x="79" y="100"/>
                    </a:lnTo>
                    <a:lnTo>
                      <a:pt x="64" y="106"/>
                    </a:lnTo>
                    <a:lnTo>
                      <a:pt x="40" y="104"/>
                    </a:lnTo>
                    <a:lnTo>
                      <a:pt x="23" y="96"/>
                    </a:lnTo>
                    <a:lnTo>
                      <a:pt x="10" y="94"/>
                    </a:lnTo>
                    <a:lnTo>
                      <a:pt x="0" y="85"/>
                    </a:lnTo>
                    <a:lnTo>
                      <a:pt x="6" y="60"/>
                    </a:lnTo>
                    <a:lnTo>
                      <a:pt x="10" y="10"/>
                    </a:lnTo>
                    <a:lnTo>
                      <a:pt x="15" y="2"/>
                    </a:lnTo>
                    <a:lnTo>
                      <a:pt x="15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8" name=""/>
              <p:cNvSpPr/>
              <p:nvPr/>
            </p:nvSpPr>
            <p:spPr>
              <a:xfrm>
                <a:off x="2175840" y="2838600"/>
                <a:ext cx="404280" cy="340200"/>
              </a:xfrm>
              <a:custGeom>
                <a:avLst/>
                <a:gdLst/>
                <a:ahLst/>
                <a:rect l="l" t="t" r="r" b="b"/>
                <a:pathLst>
                  <a:path w="252" h="212">
                    <a:moveTo>
                      <a:pt x="37" y="7"/>
                    </a:moveTo>
                    <a:lnTo>
                      <a:pt x="26" y="11"/>
                    </a:lnTo>
                    <a:lnTo>
                      <a:pt x="13" y="24"/>
                    </a:lnTo>
                    <a:lnTo>
                      <a:pt x="0" y="58"/>
                    </a:lnTo>
                    <a:lnTo>
                      <a:pt x="9" y="58"/>
                    </a:lnTo>
                    <a:lnTo>
                      <a:pt x="17" y="75"/>
                    </a:lnTo>
                    <a:lnTo>
                      <a:pt x="19" y="90"/>
                    </a:lnTo>
                    <a:lnTo>
                      <a:pt x="26" y="96"/>
                    </a:lnTo>
                    <a:lnTo>
                      <a:pt x="36" y="98"/>
                    </a:lnTo>
                    <a:lnTo>
                      <a:pt x="51" y="96"/>
                    </a:lnTo>
                    <a:lnTo>
                      <a:pt x="60" y="100"/>
                    </a:lnTo>
                    <a:lnTo>
                      <a:pt x="73" y="115"/>
                    </a:lnTo>
                    <a:lnTo>
                      <a:pt x="109" y="113"/>
                    </a:lnTo>
                    <a:lnTo>
                      <a:pt x="101" y="143"/>
                    </a:lnTo>
                    <a:lnTo>
                      <a:pt x="103" y="152"/>
                    </a:lnTo>
                    <a:lnTo>
                      <a:pt x="113" y="165"/>
                    </a:lnTo>
                    <a:lnTo>
                      <a:pt x="103" y="175"/>
                    </a:lnTo>
                    <a:lnTo>
                      <a:pt x="111" y="184"/>
                    </a:lnTo>
                    <a:lnTo>
                      <a:pt x="120" y="203"/>
                    </a:lnTo>
                    <a:lnTo>
                      <a:pt x="130" y="212"/>
                    </a:lnTo>
                    <a:lnTo>
                      <a:pt x="143" y="212"/>
                    </a:lnTo>
                    <a:lnTo>
                      <a:pt x="167" y="199"/>
                    </a:lnTo>
                    <a:lnTo>
                      <a:pt x="173" y="192"/>
                    </a:lnTo>
                    <a:lnTo>
                      <a:pt x="186" y="186"/>
                    </a:lnTo>
                    <a:lnTo>
                      <a:pt x="186" y="182"/>
                    </a:lnTo>
                    <a:lnTo>
                      <a:pt x="169" y="182"/>
                    </a:lnTo>
                    <a:lnTo>
                      <a:pt x="167" y="169"/>
                    </a:lnTo>
                    <a:lnTo>
                      <a:pt x="169" y="160"/>
                    </a:lnTo>
                    <a:lnTo>
                      <a:pt x="160" y="154"/>
                    </a:lnTo>
                    <a:lnTo>
                      <a:pt x="160" y="148"/>
                    </a:lnTo>
                    <a:lnTo>
                      <a:pt x="192" y="156"/>
                    </a:lnTo>
                    <a:lnTo>
                      <a:pt x="229" y="143"/>
                    </a:lnTo>
                    <a:lnTo>
                      <a:pt x="235" y="132"/>
                    </a:lnTo>
                    <a:lnTo>
                      <a:pt x="224" y="115"/>
                    </a:lnTo>
                    <a:lnTo>
                      <a:pt x="227" y="103"/>
                    </a:lnTo>
                    <a:lnTo>
                      <a:pt x="239" y="96"/>
                    </a:lnTo>
                    <a:lnTo>
                      <a:pt x="233" y="96"/>
                    </a:lnTo>
                    <a:lnTo>
                      <a:pt x="233" y="86"/>
                    </a:lnTo>
                    <a:lnTo>
                      <a:pt x="250" y="77"/>
                    </a:lnTo>
                    <a:lnTo>
                      <a:pt x="252" y="75"/>
                    </a:lnTo>
                    <a:lnTo>
                      <a:pt x="244" y="68"/>
                    </a:lnTo>
                    <a:lnTo>
                      <a:pt x="237" y="71"/>
                    </a:lnTo>
                    <a:lnTo>
                      <a:pt x="229" y="71"/>
                    </a:lnTo>
                    <a:lnTo>
                      <a:pt x="233" y="66"/>
                    </a:lnTo>
                    <a:lnTo>
                      <a:pt x="229" y="54"/>
                    </a:lnTo>
                    <a:lnTo>
                      <a:pt x="216" y="47"/>
                    </a:lnTo>
                    <a:lnTo>
                      <a:pt x="205" y="47"/>
                    </a:lnTo>
                    <a:lnTo>
                      <a:pt x="199" y="37"/>
                    </a:lnTo>
                    <a:lnTo>
                      <a:pt x="194" y="36"/>
                    </a:lnTo>
                    <a:lnTo>
                      <a:pt x="211" y="30"/>
                    </a:lnTo>
                    <a:lnTo>
                      <a:pt x="171" y="30"/>
                    </a:lnTo>
                    <a:lnTo>
                      <a:pt x="169" y="30"/>
                    </a:lnTo>
                    <a:lnTo>
                      <a:pt x="177" y="34"/>
                    </a:lnTo>
                    <a:lnTo>
                      <a:pt x="152" y="39"/>
                    </a:lnTo>
                    <a:lnTo>
                      <a:pt x="143" y="39"/>
                    </a:lnTo>
                    <a:lnTo>
                      <a:pt x="133" y="30"/>
                    </a:lnTo>
                    <a:lnTo>
                      <a:pt x="100" y="34"/>
                    </a:lnTo>
                    <a:lnTo>
                      <a:pt x="92" y="19"/>
                    </a:lnTo>
                    <a:lnTo>
                      <a:pt x="69" y="15"/>
                    </a:lnTo>
                    <a:lnTo>
                      <a:pt x="64" y="0"/>
                    </a:lnTo>
                    <a:lnTo>
                      <a:pt x="56" y="9"/>
                    </a:lnTo>
                    <a:lnTo>
                      <a:pt x="66" y="11"/>
                    </a:lnTo>
                    <a:lnTo>
                      <a:pt x="66" y="15"/>
                    </a:lnTo>
                    <a:lnTo>
                      <a:pt x="47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41" y="47"/>
                    </a:lnTo>
                    <a:lnTo>
                      <a:pt x="43" y="54"/>
                    </a:lnTo>
                    <a:lnTo>
                      <a:pt x="32" y="60"/>
                    </a:lnTo>
                    <a:lnTo>
                      <a:pt x="26" y="49"/>
                    </a:lnTo>
                    <a:lnTo>
                      <a:pt x="26" y="41"/>
                    </a:lnTo>
                    <a:lnTo>
                      <a:pt x="32" y="28"/>
                    </a:lnTo>
                    <a:lnTo>
                      <a:pt x="28" y="11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09" name=""/>
              <p:cNvSpPr/>
              <p:nvPr/>
            </p:nvSpPr>
            <p:spPr>
              <a:xfrm>
                <a:off x="2175840" y="2838600"/>
                <a:ext cx="404280" cy="340200"/>
              </a:xfrm>
              <a:custGeom>
                <a:avLst/>
                <a:gdLst/>
                <a:ahLst/>
                <a:rect l="l" t="t" r="r" b="b"/>
                <a:pathLst>
                  <a:path w="252" h="212">
                    <a:moveTo>
                      <a:pt x="37" y="7"/>
                    </a:moveTo>
                    <a:lnTo>
                      <a:pt x="26" y="11"/>
                    </a:lnTo>
                    <a:lnTo>
                      <a:pt x="13" y="24"/>
                    </a:lnTo>
                    <a:lnTo>
                      <a:pt x="0" y="58"/>
                    </a:lnTo>
                    <a:lnTo>
                      <a:pt x="9" y="58"/>
                    </a:lnTo>
                    <a:lnTo>
                      <a:pt x="17" y="75"/>
                    </a:lnTo>
                    <a:lnTo>
                      <a:pt x="19" y="90"/>
                    </a:lnTo>
                    <a:lnTo>
                      <a:pt x="26" y="96"/>
                    </a:lnTo>
                    <a:lnTo>
                      <a:pt x="36" y="98"/>
                    </a:lnTo>
                    <a:lnTo>
                      <a:pt x="51" y="96"/>
                    </a:lnTo>
                    <a:lnTo>
                      <a:pt x="60" y="100"/>
                    </a:lnTo>
                    <a:lnTo>
                      <a:pt x="73" y="115"/>
                    </a:lnTo>
                    <a:lnTo>
                      <a:pt x="109" y="113"/>
                    </a:lnTo>
                    <a:lnTo>
                      <a:pt x="101" y="143"/>
                    </a:lnTo>
                    <a:lnTo>
                      <a:pt x="103" y="152"/>
                    </a:lnTo>
                    <a:lnTo>
                      <a:pt x="113" y="165"/>
                    </a:lnTo>
                    <a:lnTo>
                      <a:pt x="103" y="175"/>
                    </a:lnTo>
                    <a:lnTo>
                      <a:pt x="111" y="184"/>
                    </a:lnTo>
                    <a:lnTo>
                      <a:pt x="120" y="203"/>
                    </a:lnTo>
                    <a:lnTo>
                      <a:pt x="130" y="212"/>
                    </a:lnTo>
                    <a:lnTo>
                      <a:pt x="143" y="212"/>
                    </a:lnTo>
                    <a:lnTo>
                      <a:pt x="167" y="199"/>
                    </a:lnTo>
                    <a:lnTo>
                      <a:pt x="173" y="192"/>
                    </a:lnTo>
                    <a:lnTo>
                      <a:pt x="186" y="186"/>
                    </a:lnTo>
                    <a:lnTo>
                      <a:pt x="186" y="182"/>
                    </a:lnTo>
                    <a:lnTo>
                      <a:pt x="169" y="182"/>
                    </a:lnTo>
                    <a:lnTo>
                      <a:pt x="167" y="169"/>
                    </a:lnTo>
                    <a:lnTo>
                      <a:pt x="169" y="160"/>
                    </a:lnTo>
                    <a:lnTo>
                      <a:pt x="160" y="154"/>
                    </a:lnTo>
                    <a:lnTo>
                      <a:pt x="160" y="148"/>
                    </a:lnTo>
                    <a:lnTo>
                      <a:pt x="192" y="156"/>
                    </a:lnTo>
                    <a:lnTo>
                      <a:pt x="229" y="143"/>
                    </a:lnTo>
                    <a:lnTo>
                      <a:pt x="235" y="132"/>
                    </a:lnTo>
                    <a:lnTo>
                      <a:pt x="224" y="115"/>
                    </a:lnTo>
                    <a:lnTo>
                      <a:pt x="227" y="103"/>
                    </a:lnTo>
                    <a:lnTo>
                      <a:pt x="239" y="96"/>
                    </a:lnTo>
                    <a:lnTo>
                      <a:pt x="233" y="96"/>
                    </a:lnTo>
                    <a:lnTo>
                      <a:pt x="233" y="86"/>
                    </a:lnTo>
                    <a:lnTo>
                      <a:pt x="250" y="77"/>
                    </a:lnTo>
                    <a:lnTo>
                      <a:pt x="252" y="75"/>
                    </a:lnTo>
                    <a:lnTo>
                      <a:pt x="244" y="68"/>
                    </a:lnTo>
                    <a:lnTo>
                      <a:pt x="237" y="71"/>
                    </a:lnTo>
                    <a:lnTo>
                      <a:pt x="229" y="71"/>
                    </a:lnTo>
                    <a:lnTo>
                      <a:pt x="233" y="66"/>
                    </a:lnTo>
                    <a:lnTo>
                      <a:pt x="229" y="54"/>
                    </a:lnTo>
                    <a:lnTo>
                      <a:pt x="216" y="47"/>
                    </a:lnTo>
                    <a:lnTo>
                      <a:pt x="205" y="47"/>
                    </a:lnTo>
                    <a:lnTo>
                      <a:pt x="199" y="37"/>
                    </a:lnTo>
                    <a:lnTo>
                      <a:pt x="194" y="36"/>
                    </a:lnTo>
                    <a:lnTo>
                      <a:pt x="211" y="30"/>
                    </a:lnTo>
                    <a:lnTo>
                      <a:pt x="171" y="30"/>
                    </a:lnTo>
                    <a:lnTo>
                      <a:pt x="169" y="30"/>
                    </a:lnTo>
                    <a:lnTo>
                      <a:pt x="177" y="34"/>
                    </a:lnTo>
                    <a:lnTo>
                      <a:pt x="152" y="39"/>
                    </a:lnTo>
                    <a:lnTo>
                      <a:pt x="143" y="39"/>
                    </a:lnTo>
                    <a:lnTo>
                      <a:pt x="133" y="30"/>
                    </a:lnTo>
                    <a:lnTo>
                      <a:pt x="100" y="34"/>
                    </a:lnTo>
                    <a:lnTo>
                      <a:pt x="92" y="19"/>
                    </a:lnTo>
                    <a:lnTo>
                      <a:pt x="69" y="15"/>
                    </a:lnTo>
                    <a:lnTo>
                      <a:pt x="64" y="0"/>
                    </a:lnTo>
                    <a:lnTo>
                      <a:pt x="56" y="9"/>
                    </a:lnTo>
                    <a:lnTo>
                      <a:pt x="66" y="11"/>
                    </a:lnTo>
                    <a:lnTo>
                      <a:pt x="66" y="15"/>
                    </a:lnTo>
                    <a:lnTo>
                      <a:pt x="47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41" y="47"/>
                    </a:lnTo>
                    <a:lnTo>
                      <a:pt x="43" y="54"/>
                    </a:lnTo>
                    <a:lnTo>
                      <a:pt x="32" y="60"/>
                    </a:lnTo>
                    <a:lnTo>
                      <a:pt x="26" y="49"/>
                    </a:lnTo>
                    <a:lnTo>
                      <a:pt x="26" y="41"/>
                    </a:lnTo>
                    <a:lnTo>
                      <a:pt x="32" y="28"/>
                    </a:lnTo>
                    <a:lnTo>
                      <a:pt x="28" y="11"/>
                    </a:lnTo>
                    <a:lnTo>
                      <a:pt x="37" y="7"/>
                    </a:lnTo>
                    <a:lnTo>
                      <a:pt x="37" y="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0" name=""/>
              <p:cNvSpPr/>
              <p:nvPr/>
            </p:nvSpPr>
            <p:spPr>
              <a:xfrm>
                <a:off x="2444040" y="2870640"/>
                <a:ext cx="15840" cy="9720"/>
              </a:xfrm>
              <a:custGeom>
                <a:avLst/>
                <a:gdLst/>
                <a:ahLst/>
                <a:rect l="l" t="t" r="r" b="b"/>
                <a:pathLst>
                  <a:path w="10" h="6">
                    <a:moveTo>
                      <a:pt x="8" y="0"/>
                    </a:moveTo>
                    <a:lnTo>
                      <a:pt x="10" y="4"/>
                    </a:lnTo>
                    <a:lnTo>
                      <a:pt x="6" y="6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1" name=""/>
              <p:cNvSpPr/>
              <p:nvPr/>
            </p:nvSpPr>
            <p:spPr>
              <a:xfrm>
                <a:off x="2444040" y="2870640"/>
                <a:ext cx="15840" cy="9720"/>
              </a:xfrm>
              <a:custGeom>
                <a:avLst/>
                <a:gdLst/>
                <a:ahLst/>
                <a:rect l="l" t="t" r="r" b="b"/>
                <a:pathLst>
                  <a:path w="10" h="6">
                    <a:moveTo>
                      <a:pt x="8" y="0"/>
                    </a:moveTo>
                    <a:lnTo>
                      <a:pt x="10" y="4"/>
                    </a:lnTo>
                    <a:lnTo>
                      <a:pt x="6" y="6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2" name=""/>
              <p:cNvSpPr/>
              <p:nvPr/>
            </p:nvSpPr>
            <p:spPr>
              <a:xfrm>
                <a:off x="2008800" y="2832120"/>
                <a:ext cx="359280" cy="492840"/>
              </a:xfrm>
              <a:custGeom>
                <a:avLst/>
                <a:gdLst/>
                <a:ahLst/>
                <a:rect l="l" t="t" r="r" b="b"/>
                <a:pathLst>
                  <a:path w="224" h="307">
                    <a:moveTo>
                      <a:pt x="19" y="96"/>
                    </a:moveTo>
                    <a:lnTo>
                      <a:pt x="23" y="88"/>
                    </a:lnTo>
                    <a:lnTo>
                      <a:pt x="27" y="90"/>
                    </a:lnTo>
                    <a:lnTo>
                      <a:pt x="32" y="83"/>
                    </a:lnTo>
                    <a:lnTo>
                      <a:pt x="29" y="75"/>
                    </a:lnTo>
                    <a:lnTo>
                      <a:pt x="29" y="72"/>
                    </a:lnTo>
                    <a:lnTo>
                      <a:pt x="40" y="83"/>
                    </a:lnTo>
                    <a:lnTo>
                      <a:pt x="40" y="72"/>
                    </a:lnTo>
                    <a:lnTo>
                      <a:pt x="61" y="55"/>
                    </a:lnTo>
                    <a:lnTo>
                      <a:pt x="62" y="38"/>
                    </a:lnTo>
                    <a:lnTo>
                      <a:pt x="74" y="28"/>
                    </a:lnTo>
                    <a:lnTo>
                      <a:pt x="81" y="28"/>
                    </a:lnTo>
                    <a:lnTo>
                      <a:pt x="83" y="32"/>
                    </a:lnTo>
                    <a:lnTo>
                      <a:pt x="89" y="23"/>
                    </a:lnTo>
                    <a:lnTo>
                      <a:pt x="106" y="21"/>
                    </a:lnTo>
                    <a:lnTo>
                      <a:pt x="123" y="13"/>
                    </a:lnTo>
                    <a:lnTo>
                      <a:pt x="128" y="6"/>
                    </a:lnTo>
                    <a:lnTo>
                      <a:pt x="136" y="0"/>
                    </a:lnTo>
                    <a:lnTo>
                      <a:pt x="143" y="6"/>
                    </a:lnTo>
                    <a:lnTo>
                      <a:pt x="141" y="11"/>
                    </a:lnTo>
                    <a:lnTo>
                      <a:pt x="130" y="15"/>
                    </a:lnTo>
                    <a:lnTo>
                      <a:pt x="117" y="28"/>
                    </a:lnTo>
                    <a:lnTo>
                      <a:pt x="104" y="62"/>
                    </a:lnTo>
                    <a:lnTo>
                      <a:pt x="113" y="62"/>
                    </a:lnTo>
                    <a:lnTo>
                      <a:pt x="121" y="79"/>
                    </a:lnTo>
                    <a:lnTo>
                      <a:pt x="123" y="94"/>
                    </a:lnTo>
                    <a:lnTo>
                      <a:pt x="130" y="100"/>
                    </a:lnTo>
                    <a:lnTo>
                      <a:pt x="140" y="102"/>
                    </a:lnTo>
                    <a:lnTo>
                      <a:pt x="155" y="100"/>
                    </a:lnTo>
                    <a:lnTo>
                      <a:pt x="164" y="104"/>
                    </a:lnTo>
                    <a:lnTo>
                      <a:pt x="177" y="119"/>
                    </a:lnTo>
                    <a:lnTo>
                      <a:pt x="213" y="117"/>
                    </a:lnTo>
                    <a:lnTo>
                      <a:pt x="205" y="147"/>
                    </a:lnTo>
                    <a:lnTo>
                      <a:pt x="207" y="156"/>
                    </a:lnTo>
                    <a:lnTo>
                      <a:pt x="217" y="169"/>
                    </a:lnTo>
                    <a:lnTo>
                      <a:pt x="207" y="179"/>
                    </a:lnTo>
                    <a:lnTo>
                      <a:pt x="215" y="188"/>
                    </a:lnTo>
                    <a:lnTo>
                      <a:pt x="224" y="207"/>
                    </a:lnTo>
                    <a:lnTo>
                      <a:pt x="221" y="209"/>
                    </a:lnTo>
                    <a:lnTo>
                      <a:pt x="213" y="194"/>
                    </a:lnTo>
                    <a:lnTo>
                      <a:pt x="204" y="198"/>
                    </a:lnTo>
                    <a:lnTo>
                      <a:pt x="198" y="194"/>
                    </a:lnTo>
                    <a:lnTo>
                      <a:pt x="196" y="198"/>
                    </a:lnTo>
                    <a:lnTo>
                      <a:pt x="168" y="198"/>
                    </a:lnTo>
                    <a:lnTo>
                      <a:pt x="170" y="211"/>
                    </a:lnTo>
                    <a:lnTo>
                      <a:pt x="177" y="211"/>
                    </a:lnTo>
                    <a:lnTo>
                      <a:pt x="181" y="220"/>
                    </a:lnTo>
                    <a:lnTo>
                      <a:pt x="164" y="220"/>
                    </a:lnTo>
                    <a:lnTo>
                      <a:pt x="164" y="233"/>
                    </a:lnTo>
                    <a:lnTo>
                      <a:pt x="173" y="241"/>
                    </a:lnTo>
                    <a:lnTo>
                      <a:pt x="177" y="254"/>
                    </a:lnTo>
                    <a:lnTo>
                      <a:pt x="166" y="307"/>
                    </a:lnTo>
                    <a:lnTo>
                      <a:pt x="155" y="301"/>
                    </a:lnTo>
                    <a:lnTo>
                      <a:pt x="164" y="284"/>
                    </a:lnTo>
                    <a:lnTo>
                      <a:pt x="160" y="279"/>
                    </a:lnTo>
                    <a:lnTo>
                      <a:pt x="147" y="273"/>
                    </a:lnTo>
                    <a:lnTo>
                      <a:pt x="141" y="275"/>
                    </a:lnTo>
                    <a:lnTo>
                      <a:pt x="130" y="273"/>
                    </a:lnTo>
                    <a:lnTo>
                      <a:pt x="123" y="277"/>
                    </a:lnTo>
                    <a:lnTo>
                      <a:pt x="110" y="277"/>
                    </a:lnTo>
                    <a:lnTo>
                      <a:pt x="106" y="263"/>
                    </a:lnTo>
                    <a:lnTo>
                      <a:pt x="100" y="263"/>
                    </a:lnTo>
                    <a:lnTo>
                      <a:pt x="98" y="252"/>
                    </a:lnTo>
                    <a:lnTo>
                      <a:pt x="91" y="250"/>
                    </a:lnTo>
                    <a:lnTo>
                      <a:pt x="78" y="235"/>
                    </a:lnTo>
                    <a:lnTo>
                      <a:pt x="68" y="233"/>
                    </a:lnTo>
                    <a:lnTo>
                      <a:pt x="53" y="224"/>
                    </a:lnTo>
                    <a:lnTo>
                      <a:pt x="51" y="226"/>
                    </a:lnTo>
                    <a:lnTo>
                      <a:pt x="32" y="226"/>
                    </a:lnTo>
                    <a:lnTo>
                      <a:pt x="25" y="216"/>
                    </a:lnTo>
                    <a:lnTo>
                      <a:pt x="2" y="205"/>
                    </a:lnTo>
                    <a:lnTo>
                      <a:pt x="0" y="201"/>
                    </a:lnTo>
                    <a:lnTo>
                      <a:pt x="6" y="198"/>
                    </a:lnTo>
                    <a:lnTo>
                      <a:pt x="8" y="184"/>
                    </a:lnTo>
                    <a:lnTo>
                      <a:pt x="25" y="179"/>
                    </a:lnTo>
                    <a:lnTo>
                      <a:pt x="27" y="171"/>
                    </a:lnTo>
                    <a:lnTo>
                      <a:pt x="38" y="160"/>
                    </a:lnTo>
                    <a:lnTo>
                      <a:pt x="29" y="160"/>
                    </a:lnTo>
                    <a:lnTo>
                      <a:pt x="29" y="111"/>
                    </a:lnTo>
                    <a:lnTo>
                      <a:pt x="19" y="9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3" name=""/>
              <p:cNvSpPr/>
              <p:nvPr/>
            </p:nvSpPr>
            <p:spPr>
              <a:xfrm>
                <a:off x="2008800" y="2832120"/>
                <a:ext cx="359280" cy="492840"/>
              </a:xfrm>
              <a:custGeom>
                <a:avLst/>
                <a:gdLst/>
                <a:ahLst/>
                <a:rect l="l" t="t" r="r" b="b"/>
                <a:pathLst>
                  <a:path w="224" h="307">
                    <a:moveTo>
                      <a:pt x="19" y="96"/>
                    </a:moveTo>
                    <a:lnTo>
                      <a:pt x="23" y="88"/>
                    </a:lnTo>
                    <a:lnTo>
                      <a:pt x="27" y="90"/>
                    </a:lnTo>
                    <a:lnTo>
                      <a:pt x="32" y="83"/>
                    </a:lnTo>
                    <a:lnTo>
                      <a:pt x="29" y="75"/>
                    </a:lnTo>
                    <a:lnTo>
                      <a:pt x="29" y="72"/>
                    </a:lnTo>
                    <a:lnTo>
                      <a:pt x="40" y="83"/>
                    </a:lnTo>
                    <a:lnTo>
                      <a:pt x="40" y="72"/>
                    </a:lnTo>
                    <a:lnTo>
                      <a:pt x="61" y="55"/>
                    </a:lnTo>
                    <a:lnTo>
                      <a:pt x="62" y="38"/>
                    </a:lnTo>
                    <a:lnTo>
                      <a:pt x="74" y="28"/>
                    </a:lnTo>
                    <a:lnTo>
                      <a:pt x="81" y="28"/>
                    </a:lnTo>
                    <a:lnTo>
                      <a:pt x="83" y="32"/>
                    </a:lnTo>
                    <a:lnTo>
                      <a:pt x="89" y="23"/>
                    </a:lnTo>
                    <a:lnTo>
                      <a:pt x="106" y="21"/>
                    </a:lnTo>
                    <a:lnTo>
                      <a:pt x="123" y="13"/>
                    </a:lnTo>
                    <a:lnTo>
                      <a:pt x="128" y="6"/>
                    </a:lnTo>
                    <a:lnTo>
                      <a:pt x="136" y="0"/>
                    </a:lnTo>
                    <a:lnTo>
                      <a:pt x="143" y="6"/>
                    </a:lnTo>
                    <a:lnTo>
                      <a:pt x="141" y="11"/>
                    </a:lnTo>
                    <a:lnTo>
                      <a:pt x="130" y="15"/>
                    </a:lnTo>
                    <a:lnTo>
                      <a:pt x="117" y="28"/>
                    </a:lnTo>
                    <a:lnTo>
                      <a:pt x="104" y="62"/>
                    </a:lnTo>
                    <a:lnTo>
                      <a:pt x="113" y="62"/>
                    </a:lnTo>
                    <a:lnTo>
                      <a:pt x="121" y="79"/>
                    </a:lnTo>
                    <a:lnTo>
                      <a:pt x="123" y="94"/>
                    </a:lnTo>
                    <a:lnTo>
                      <a:pt x="130" y="100"/>
                    </a:lnTo>
                    <a:lnTo>
                      <a:pt x="140" y="102"/>
                    </a:lnTo>
                    <a:lnTo>
                      <a:pt x="155" y="100"/>
                    </a:lnTo>
                    <a:lnTo>
                      <a:pt x="164" y="104"/>
                    </a:lnTo>
                    <a:lnTo>
                      <a:pt x="177" y="119"/>
                    </a:lnTo>
                    <a:lnTo>
                      <a:pt x="213" y="117"/>
                    </a:lnTo>
                    <a:lnTo>
                      <a:pt x="205" y="147"/>
                    </a:lnTo>
                    <a:lnTo>
                      <a:pt x="207" y="156"/>
                    </a:lnTo>
                    <a:lnTo>
                      <a:pt x="217" y="169"/>
                    </a:lnTo>
                    <a:lnTo>
                      <a:pt x="207" y="179"/>
                    </a:lnTo>
                    <a:lnTo>
                      <a:pt x="215" y="188"/>
                    </a:lnTo>
                    <a:lnTo>
                      <a:pt x="224" y="207"/>
                    </a:lnTo>
                    <a:lnTo>
                      <a:pt x="221" y="209"/>
                    </a:lnTo>
                    <a:lnTo>
                      <a:pt x="213" y="194"/>
                    </a:lnTo>
                    <a:lnTo>
                      <a:pt x="204" y="198"/>
                    </a:lnTo>
                    <a:lnTo>
                      <a:pt x="198" y="194"/>
                    </a:lnTo>
                    <a:lnTo>
                      <a:pt x="196" y="198"/>
                    </a:lnTo>
                    <a:lnTo>
                      <a:pt x="168" y="198"/>
                    </a:lnTo>
                    <a:lnTo>
                      <a:pt x="170" y="211"/>
                    </a:lnTo>
                    <a:lnTo>
                      <a:pt x="177" y="211"/>
                    </a:lnTo>
                    <a:lnTo>
                      <a:pt x="181" y="220"/>
                    </a:lnTo>
                    <a:lnTo>
                      <a:pt x="164" y="220"/>
                    </a:lnTo>
                    <a:lnTo>
                      <a:pt x="164" y="233"/>
                    </a:lnTo>
                    <a:lnTo>
                      <a:pt x="173" y="241"/>
                    </a:lnTo>
                    <a:lnTo>
                      <a:pt x="177" y="254"/>
                    </a:lnTo>
                    <a:lnTo>
                      <a:pt x="166" y="307"/>
                    </a:lnTo>
                    <a:lnTo>
                      <a:pt x="155" y="301"/>
                    </a:lnTo>
                    <a:lnTo>
                      <a:pt x="164" y="284"/>
                    </a:lnTo>
                    <a:lnTo>
                      <a:pt x="160" y="279"/>
                    </a:lnTo>
                    <a:lnTo>
                      <a:pt x="147" y="273"/>
                    </a:lnTo>
                    <a:lnTo>
                      <a:pt x="141" y="275"/>
                    </a:lnTo>
                    <a:lnTo>
                      <a:pt x="130" y="273"/>
                    </a:lnTo>
                    <a:lnTo>
                      <a:pt x="123" y="277"/>
                    </a:lnTo>
                    <a:lnTo>
                      <a:pt x="110" y="277"/>
                    </a:lnTo>
                    <a:lnTo>
                      <a:pt x="106" y="263"/>
                    </a:lnTo>
                    <a:lnTo>
                      <a:pt x="100" y="263"/>
                    </a:lnTo>
                    <a:lnTo>
                      <a:pt x="98" y="252"/>
                    </a:lnTo>
                    <a:lnTo>
                      <a:pt x="91" y="250"/>
                    </a:lnTo>
                    <a:lnTo>
                      <a:pt x="78" y="235"/>
                    </a:lnTo>
                    <a:lnTo>
                      <a:pt x="68" y="233"/>
                    </a:lnTo>
                    <a:lnTo>
                      <a:pt x="53" y="224"/>
                    </a:lnTo>
                    <a:lnTo>
                      <a:pt x="51" y="226"/>
                    </a:lnTo>
                    <a:lnTo>
                      <a:pt x="32" y="226"/>
                    </a:lnTo>
                    <a:lnTo>
                      <a:pt x="25" y="216"/>
                    </a:lnTo>
                    <a:lnTo>
                      <a:pt x="2" y="205"/>
                    </a:lnTo>
                    <a:lnTo>
                      <a:pt x="0" y="201"/>
                    </a:lnTo>
                    <a:lnTo>
                      <a:pt x="6" y="198"/>
                    </a:lnTo>
                    <a:lnTo>
                      <a:pt x="8" y="184"/>
                    </a:lnTo>
                    <a:lnTo>
                      <a:pt x="25" y="179"/>
                    </a:lnTo>
                    <a:lnTo>
                      <a:pt x="27" y="171"/>
                    </a:lnTo>
                    <a:lnTo>
                      <a:pt x="38" y="160"/>
                    </a:lnTo>
                    <a:lnTo>
                      <a:pt x="29" y="160"/>
                    </a:lnTo>
                    <a:lnTo>
                      <a:pt x="29" y="111"/>
                    </a:lnTo>
                    <a:lnTo>
                      <a:pt x="19" y="96"/>
                    </a:lnTo>
                    <a:lnTo>
                      <a:pt x="19" y="9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4" name=""/>
              <p:cNvSpPr/>
              <p:nvPr/>
            </p:nvSpPr>
            <p:spPr>
              <a:xfrm>
                <a:off x="542160" y="1448280"/>
                <a:ext cx="147240" cy="117000"/>
              </a:xfrm>
              <a:custGeom>
                <a:avLst/>
                <a:gdLst/>
                <a:ahLst/>
                <a:rect l="l" t="t" r="r" b="b"/>
                <a:pathLst>
                  <a:path w="92" h="73">
                    <a:moveTo>
                      <a:pt x="15" y="15"/>
                    </a:moveTo>
                    <a:lnTo>
                      <a:pt x="15" y="8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51" y="15"/>
                    </a:lnTo>
                    <a:lnTo>
                      <a:pt x="66" y="40"/>
                    </a:lnTo>
                    <a:lnTo>
                      <a:pt x="85" y="53"/>
                    </a:lnTo>
                    <a:lnTo>
                      <a:pt x="92" y="70"/>
                    </a:lnTo>
                    <a:lnTo>
                      <a:pt x="87" y="73"/>
                    </a:lnTo>
                    <a:lnTo>
                      <a:pt x="66" y="66"/>
                    </a:lnTo>
                    <a:lnTo>
                      <a:pt x="68" y="60"/>
                    </a:lnTo>
                    <a:lnTo>
                      <a:pt x="66" y="62"/>
                    </a:lnTo>
                    <a:lnTo>
                      <a:pt x="60" y="60"/>
                    </a:lnTo>
                    <a:lnTo>
                      <a:pt x="64" y="55"/>
                    </a:lnTo>
                    <a:lnTo>
                      <a:pt x="53" y="57"/>
                    </a:lnTo>
                    <a:lnTo>
                      <a:pt x="49" y="53"/>
                    </a:lnTo>
                    <a:lnTo>
                      <a:pt x="53" y="53"/>
                    </a:lnTo>
                    <a:lnTo>
                      <a:pt x="49" y="47"/>
                    </a:lnTo>
                    <a:lnTo>
                      <a:pt x="36" y="43"/>
                    </a:lnTo>
                    <a:lnTo>
                      <a:pt x="34" y="38"/>
                    </a:lnTo>
                    <a:lnTo>
                      <a:pt x="43" y="36"/>
                    </a:lnTo>
                    <a:lnTo>
                      <a:pt x="25" y="30"/>
                    </a:lnTo>
                    <a:lnTo>
                      <a:pt x="21" y="21"/>
                    </a:lnTo>
                    <a:lnTo>
                      <a:pt x="19" y="25"/>
                    </a:lnTo>
                    <a:lnTo>
                      <a:pt x="10" y="23"/>
                    </a:lnTo>
                    <a:lnTo>
                      <a:pt x="10" y="13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5" name=""/>
              <p:cNvSpPr/>
              <p:nvPr/>
            </p:nvSpPr>
            <p:spPr>
              <a:xfrm>
                <a:off x="542160" y="1448280"/>
                <a:ext cx="147240" cy="117000"/>
              </a:xfrm>
              <a:custGeom>
                <a:avLst/>
                <a:gdLst/>
                <a:ahLst/>
                <a:rect l="l" t="t" r="r" b="b"/>
                <a:pathLst>
                  <a:path w="92" h="73">
                    <a:moveTo>
                      <a:pt x="15" y="15"/>
                    </a:moveTo>
                    <a:lnTo>
                      <a:pt x="15" y="8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51" y="15"/>
                    </a:lnTo>
                    <a:lnTo>
                      <a:pt x="66" y="40"/>
                    </a:lnTo>
                    <a:lnTo>
                      <a:pt x="85" y="53"/>
                    </a:lnTo>
                    <a:lnTo>
                      <a:pt x="92" y="70"/>
                    </a:lnTo>
                    <a:lnTo>
                      <a:pt x="87" y="73"/>
                    </a:lnTo>
                    <a:lnTo>
                      <a:pt x="66" y="66"/>
                    </a:lnTo>
                    <a:lnTo>
                      <a:pt x="68" y="60"/>
                    </a:lnTo>
                    <a:lnTo>
                      <a:pt x="66" y="62"/>
                    </a:lnTo>
                    <a:lnTo>
                      <a:pt x="60" y="60"/>
                    </a:lnTo>
                    <a:lnTo>
                      <a:pt x="64" y="55"/>
                    </a:lnTo>
                    <a:lnTo>
                      <a:pt x="53" y="57"/>
                    </a:lnTo>
                    <a:lnTo>
                      <a:pt x="49" y="53"/>
                    </a:lnTo>
                    <a:lnTo>
                      <a:pt x="53" y="53"/>
                    </a:lnTo>
                    <a:lnTo>
                      <a:pt x="49" y="47"/>
                    </a:lnTo>
                    <a:lnTo>
                      <a:pt x="36" y="43"/>
                    </a:lnTo>
                    <a:lnTo>
                      <a:pt x="34" y="38"/>
                    </a:lnTo>
                    <a:lnTo>
                      <a:pt x="43" y="36"/>
                    </a:lnTo>
                    <a:lnTo>
                      <a:pt x="25" y="30"/>
                    </a:lnTo>
                    <a:lnTo>
                      <a:pt x="21" y="21"/>
                    </a:lnTo>
                    <a:lnTo>
                      <a:pt x="19" y="25"/>
                    </a:lnTo>
                    <a:lnTo>
                      <a:pt x="10" y="23"/>
                    </a:lnTo>
                    <a:lnTo>
                      <a:pt x="10" y="13"/>
                    </a:lnTo>
                    <a:lnTo>
                      <a:pt x="15" y="15"/>
                    </a:lnTo>
                    <a:lnTo>
                      <a:pt x="15" y="1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6" name=""/>
              <p:cNvSpPr/>
              <p:nvPr/>
            </p:nvSpPr>
            <p:spPr>
              <a:xfrm>
                <a:off x="484200" y="1307160"/>
                <a:ext cx="25200" cy="28440"/>
              </a:xfrm>
              <a:custGeom>
                <a:avLst/>
                <a:gdLst/>
                <a:ahLst/>
                <a:rect l="l" t="t" r="r" b="b"/>
                <a:pathLst>
                  <a:path w="16" h="18">
                    <a:moveTo>
                      <a:pt x="10" y="5"/>
                    </a:moveTo>
                    <a:lnTo>
                      <a:pt x="16" y="13"/>
                    </a:lnTo>
                    <a:lnTo>
                      <a:pt x="14" y="18"/>
                    </a:lnTo>
                    <a:lnTo>
                      <a:pt x="0" y="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7" name=""/>
              <p:cNvSpPr/>
              <p:nvPr/>
            </p:nvSpPr>
            <p:spPr>
              <a:xfrm>
                <a:off x="484200" y="1307160"/>
                <a:ext cx="25200" cy="28440"/>
              </a:xfrm>
              <a:custGeom>
                <a:avLst/>
                <a:gdLst/>
                <a:ahLst/>
                <a:rect l="l" t="t" r="r" b="b"/>
                <a:pathLst>
                  <a:path w="16" h="18">
                    <a:moveTo>
                      <a:pt x="10" y="5"/>
                    </a:moveTo>
                    <a:lnTo>
                      <a:pt x="16" y="13"/>
                    </a:lnTo>
                    <a:lnTo>
                      <a:pt x="14" y="18"/>
                    </a:lnTo>
                    <a:lnTo>
                      <a:pt x="0" y="0"/>
                    </a:lnTo>
                    <a:lnTo>
                      <a:pt x="10" y="5"/>
                    </a:lnTo>
                    <a:lnTo>
                      <a:pt x="10" y="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8" name=""/>
              <p:cNvSpPr/>
              <p:nvPr/>
            </p:nvSpPr>
            <p:spPr>
              <a:xfrm>
                <a:off x="479520" y="1315080"/>
                <a:ext cx="20520" cy="23760"/>
              </a:xfrm>
              <a:custGeom>
                <a:avLst/>
                <a:gdLst/>
                <a:ahLst/>
                <a:rect l="l" t="t" r="r" b="b"/>
                <a:pathLst>
                  <a:path w="13" h="15">
                    <a:moveTo>
                      <a:pt x="0" y="0"/>
                    </a:moveTo>
                    <a:lnTo>
                      <a:pt x="9" y="4"/>
                    </a:lnTo>
                    <a:lnTo>
                      <a:pt x="1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19" name=""/>
              <p:cNvSpPr/>
              <p:nvPr/>
            </p:nvSpPr>
            <p:spPr>
              <a:xfrm>
                <a:off x="479520" y="1315080"/>
                <a:ext cx="20520" cy="23760"/>
              </a:xfrm>
              <a:custGeom>
                <a:avLst/>
                <a:gdLst/>
                <a:ahLst/>
                <a:rect l="l" t="t" r="r" b="b"/>
                <a:pathLst>
                  <a:path w="13" h="15">
                    <a:moveTo>
                      <a:pt x="0" y="0"/>
                    </a:moveTo>
                    <a:lnTo>
                      <a:pt x="9" y="4"/>
                    </a:lnTo>
                    <a:lnTo>
                      <a:pt x="13" y="1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0" name=""/>
              <p:cNvSpPr/>
              <p:nvPr/>
            </p:nvSpPr>
            <p:spPr>
              <a:xfrm>
                <a:off x="476280" y="1294560"/>
                <a:ext cx="7920" cy="9360"/>
              </a:xfrm>
              <a:custGeom>
                <a:avLst/>
                <a:gdLst/>
                <a:ahLst/>
                <a:rect l="l" t="t" r="r" b="b"/>
                <a:pathLst>
                  <a:path w="5" h="6">
                    <a:moveTo>
                      <a:pt x="0" y="4"/>
                    </a:moveTo>
                    <a:lnTo>
                      <a:pt x="4" y="0"/>
                    </a:lnTo>
                    <a:lnTo>
                      <a:pt x="5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1" name=""/>
              <p:cNvSpPr/>
              <p:nvPr/>
            </p:nvSpPr>
            <p:spPr>
              <a:xfrm>
                <a:off x="476280" y="1294560"/>
                <a:ext cx="7920" cy="9360"/>
              </a:xfrm>
              <a:custGeom>
                <a:avLst/>
                <a:gdLst/>
                <a:ahLst/>
                <a:rect l="l" t="t" r="r" b="b"/>
                <a:pathLst>
                  <a:path w="5" h="6">
                    <a:moveTo>
                      <a:pt x="0" y="4"/>
                    </a:moveTo>
                    <a:lnTo>
                      <a:pt x="4" y="0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2" name=""/>
              <p:cNvSpPr/>
              <p:nvPr/>
            </p:nvSpPr>
            <p:spPr>
              <a:xfrm>
                <a:off x="1387800" y="88920"/>
                <a:ext cx="102600" cy="57600"/>
              </a:xfrm>
              <a:custGeom>
                <a:avLst/>
                <a:gdLst/>
                <a:ahLst/>
                <a:rect l="l" t="t" r="r" b="b"/>
                <a:pathLst>
                  <a:path w="64" h="36">
                    <a:moveTo>
                      <a:pt x="62" y="0"/>
                    </a:moveTo>
                    <a:lnTo>
                      <a:pt x="64" y="4"/>
                    </a:lnTo>
                    <a:lnTo>
                      <a:pt x="47" y="17"/>
                    </a:lnTo>
                    <a:lnTo>
                      <a:pt x="34" y="17"/>
                    </a:lnTo>
                    <a:lnTo>
                      <a:pt x="36" y="27"/>
                    </a:lnTo>
                    <a:lnTo>
                      <a:pt x="28" y="36"/>
                    </a:lnTo>
                    <a:lnTo>
                      <a:pt x="17" y="34"/>
                    </a:lnTo>
                    <a:lnTo>
                      <a:pt x="9" y="11"/>
                    </a:lnTo>
                    <a:lnTo>
                      <a:pt x="0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3" name=""/>
              <p:cNvSpPr/>
              <p:nvPr/>
            </p:nvSpPr>
            <p:spPr>
              <a:xfrm>
                <a:off x="1387800" y="88920"/>
                <a:ext cx="102600" cy="57600"/>
              </a:xfrm>
              <a:custGeom>
                <a:avLst/>
                <a:gdLst/>
                <a:ahLst/>
                <a:rect l="l" t="t" r="r" b="b"/>
                <a:pathLst>
                  <a:path w="64" h="36">
                    <a:moveTo>
                      <a:pt x="62" y="0"/>
                    </a:moveTo>
                    <a:lnTo>
                      <a:pt x="64" y="4"/>
                    </a:lnTo>
                    <a:lnTo>
                      <a:pt x="47" y="17"/>
                    </a:lnTo>
                    <a:lnTo>
                      <a:pt x="34" y="17"/>
                    </a:lnTo>
                    <a:lnTo>
                      <a:pt x="36" y="27"/>
                    </a:lnTo>
                    <a:lnTo>
                      <a:pt x="28" y="36"/>
                    </a:lnTo>
                    <a:lnTo>
                      <a:pt x="17" y="34"/>
                    </a:lnTo>
                    <a:lnTo>
                      <a:pt x="9" y="11"/>
                    </a:lnTo>
                    <a:lnTo>
                      <a:pt x="0" y="0"/>
                    </a:lnTo>
                    <a:lnTo>
                      <a:pt x="6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4" name=""/>
              <p:cNvSpPr/>
              <p:nvPr/>
            </p:nvSpPr>
            <p:spPr>
              <a:xfrm>
                <a:off x="2326680" y="934920"/>
                <a:ext cx="11160" cy="17640"/>
              </a:xfrm>
              <a:custGeom>
                <a:avLst/>
                <a:gdLst/>
                <a:ahLst/>
                <a:rect l="l" t="t" r="r" b="b"/>
                <a:pathLst>
                  <a:path w="7" h="11">
                    <a:moveTo>
                      <a:pt x="0" y="4"/>
                    </a:moveTo>
                    <a:lnTo>
                      <a:pt x="0" y="11"/>
                    </a:lnTo>
                    <a:lnTo>
                      <a:pt x="7" y="6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5" name=""/>
              <p:cNvSpPr/>
              <p:nvPr/>
            </p:nvSpPr>
            <p:spPr>
              <a:xfrm>
                <a:off x="2326680" y="934920"/>
                <a:ext cx="11160" cy="17640"/>
              </a:xfrm>
              <a:custGeom>
                <a:avLst/>
                <a:gdLst/>
                <a:ahLst/>
                <a:rect l="l" t="t" r="r" b="b"/>
                <a:pathLst>
                  <a:path w="7" h="11">
                    <a:moveTo>
                      <a:pt x="0" y="4"/>
                    </a:moveTo>
                    <a:lnTo>
                      <a:pt x="0" y="11"/>
                    </a:lnTo>
                    <a:lnTo>
                      <a:pt x="7" y="6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6" name=""/>
              <p:cNvSpPr/>
              <p:nvPr/>
            </p:nvSpPr>
            <p:spPr>
              <a:xfrm>
                <a:off x="1882080" y="1668240"/>
                <a:ext cx="43200" cy="19080"/>
              </a:xfrm>
              <a:custGeom>
                <a:avLst/>
                <a:gdLst/>
                <a:ahLst/>
                <a:rect l="l" t="t" r="r" b="b"/>
                <a:pathLst>
                  <a:path w="27" h="12">
                    <a:moveTo>
                      <a:pt x="21" y="2"/>
                    </a:moveTo>
                    <a:lnTo>
                      <a:pt x="25" y="0"/>
                    </a:lnTo>
                    <a:lnTo>
                      <a:pt x="27" y="10"/>
                    </a:lnTo>
                    <a:lnTo>
                      <a:pt x="23" y="12"/>
                    </a:lnTo>
                    <a:lnTo>
                      <a:pt x="0" y="2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7720" bIns="-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7" name=""/>
              <p:cNvSpPr/>
              <p:nvPr/>
            </p:nvSpPr>
            <p:spPr>
              <a:xfrm>
                <a:off x="1882080" y="1668240"/>
                <a:ext cx="43200" cy="19080"/>
              </a:xfrm>
              <a:custGeom>
                <a:avLst/>
                <a:gdLst/>
                <a:ahLst/>
                <a:rect l="l" t="t" r="r" b="b"/>
                <a:pathLst>
                  <a:path w="27" h="12">
                    <a:moveTo>
                      <a:pt x="21" y="2"/>
                    </a:moveTo>
                    <a:lnTo>
                      <a:pt x="25" y="0"/>
                    </a:lnTo>
                    <a:lnTo>
                      <a:pt x="27" y="10"/>
                    </a:lnTo>
                    <a:lnTo>
                      <a:pt x="23" y="12"/>
                    </a:lnTo>
                    <a:lnTo>
                      <a:pt x="0" y="2"/>
                    </a:lnTo>
                    <a:lnTo>
                      <a:pt x="21" y="2"/>
                    </a:lnTo>
                    <a:lnTo>
                      <a:pt x="21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7720" bIns="-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8" name=""/>
              <p:cNvSpPr/>
              <p:nvPr/>
            </p:nvSpPr>
            <p:spPr>
              <a:xfrm>
                <a:off x="1915560" y="1342440"/>
                <a:ext cx="40320" cy="20520"/>
              </a:xfrm>
              <a:custGeom>
                <a:avLst/>
                <a:gdLst/>
                <a:ahLst/>
                <a:rect l="l" t="t" r="r" b="b"/>
                <a:pathLst>
                  <a:path w="25" h="13">
                    <a:moveTo>
                      <a:pt x="2" y="0"/>
                    </a:moveTo>
                    <a:lnTo>
                      <a:pt x="19" y="0"/>
                    </a:lnTo>
                    <a:lnTo>
                      <a:pt x="25" y="13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29" name=""/>
              <p:cNvSpPr/>
              <p:nvPr/>
            </p:nvSpPr>
            <p:spPr>
              <a:xfrm>
                <a:off x="1915560" y="1342440"/>
                <a:ext cx="40320" cy="20520"/>
              </a:xfrm>
              <a:custGeom>
                <a:avLst/>
                <a:gdLst/>
                <a:ahLst/>
                <a:rect l="l" t="t" r="r" b="b"/>
                <a:pathLst>
                  <a:path w="25" h="13">
                    <a:moveTo>
                      <a:pt x="2" y="0"/>
                    </a:moveTo>
                    <a:lnTo>
                      <a:pt x="19" y="0"/>
                    </a:lnTo>
                    <a:lnTo>
                      <a:pt x="25" y="13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0" name=""/>
              <p:cNvSpPr/>
              <p:nvPr/>
            </p:nvSpPr>
            <p:spPr>
              <a:xfrm>
                <a:off x="1970280" y="825480"/>
                <a:ext cx="27000" cy="51120"/>
              </a:xfrm>
              <a:custGeom>
                <a:avLst/>
                <a:gdLst/>
                <a:ahLst/>
                <a:rect l="l" t="t" r="r" b="b"/>
                <a:pathLst>
                  <a:path w="17" h="32">
                    <a:moveTo>
                      <a:pt x="4" y="0"/>
                    </a:moveTo>
                    <a:lnTo>
                      <a:pt x="0" y="4"/>
                    </a:lnTo>
                    <a:lnTo>
                      <a:pt x="0" y="23"/>
                    </a:lnTo>
                    <a:lnTo>
                      <a:pt x="7" y="32"/>
                    </a:lnTo>
                    <a:lnTo>
                      <a:pt x="17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1" name=""/>
              <p:cNvSpPr/>
              <p:nvPr/>
            </p:nvSpPr>
            <p:spPr>
              <a:xfrm>
                <a:off x="1970280" y="825480"/>
                <a:ext cx="27000" cy="51120"/>
              </a:xfrm>
              <a:custGeom>
                <a:avLst/>
                <a:gdLst/>
                <a:ahLst/>
                <a:rect l="l" t="t" r="r" b="b"/>
                <a:pathLst>
                  <a:path w="17" h="32">
                    <a:moveTo>
                      <a:pt x="4" y="0"/>
                    </a:moveTo>
                    <a:lnTo>
                      <a:pt x="0" y="4"/>
                    </a:lnTo>
                    <a:lnTo>
                      <a:pt x="0" y="23"/>
                    </a:lnTo>
                    <a:lnTo>
                      <a:pt x="7" y="32"/>
                    </a:lnTo>
                    <a:lnTo>
                      <a:pt x="17" y="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2" name=""/>
              <p:cNvSpPr/>
              <p:nvPr/>
            </p:nvSpPr>
            <p:spPr>
              <a:xfrm>
                <a:off x="1864440" y="790200"/>
                <a:ext cx="54360" cy="51120"/>
              </a:xfrm>
              <a:custGeom>
                <a:avLst/>
                <a:gdLst/>
                <a:ahLst/>
                <a:rect l="l" t="t" r="r" b="b"/>
                <a:pathLst>
                  <a:path w="34" h="32">
                    <a:moveTo>
                      <a:pt x="25" y="0"/>
                    </a:moveTo>
                    <a:lnTo>
                      <a:pt x="10" y="7"/>
                    </a:lnTo>
                    <a:lnTo>
                      <a:pt x="0" y="32"/>
                    </a:lnTo>
                    <a:lnTo>
                      <a:pt x="11" y="30"/>
                    </a:lnTo>
                    <a:lnTo>
                      <a:pt x="30" y="9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3" name=""/>
              <p:cNvSpPr/>
              <p:nvPr/>
            </p:nvSpPr>
            <p:spPr>
              <a:xfrm>
                <a:off x="1864440" y="790200"/>
                <a:ext cx="54360" cy="51120"/>
              </a:xfrm>
              <a:custGeom>
                <a:avLst/>
                <a:gdLst/>
                <a:ahLst/>
                <a:rect l="l" t="t" r="r" b="b"/>
                <a:pathLst>
                  <a:path w="34" h="32">
                    <a:moveTo>
                      <a:pt x="25" y="0"/>
                    </a:moveTo>
                    <a:lnTo>
                      <a:pt x="10" y="7"/>
                    </a:lnTo>
                    <a:lnTo>
                      <a:pt x="0" y="32"/>
                    </a:lnTo>
                    <a:lnTo>
                      <a:pt x="11" y="30"/>
                    </a:lnTo>
                    <a:lnTo>
                      <a:pt x="30" y="9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4" name=""/>
              <p:cNvSpPr/>
              <p:nvPr/>
            </p:nvSpPr>
            <p:spPr>
              <a:xfrm>
                <a:off x="2529000" y="1623600"/>
                <a:ext cx="51120" cy="60480"/>
              </a:xfrm>
              <a:custGeom>
                <a:avLst/>
                <a:gdLst/>
                <a:ahLst/>
                <a:rect l="l" t="t" r="r" b="b"/>
                <a:pathLst>
                  <a:path w="32" h="38">
                    <a:moveTo>
                      <a:pt x="17" y="0"/>
                    </a:moveTo>
                    <a:lnTo>
                      <a:pt x="4" y="23"/>
                    </a:lnTo>
                    <a:lnTo>
                      <a:pt x="0" y="32"/>
                    </a:lnTo>
                    <a:lnTo>
                      <a:pt x="4" y="38"/>
                    </a:lnTo>
                    <a:lnTo>
                      <a:pt x="19" y="36"/>
                    </a:lnTo>
                    <a:lnTo>
                      <a:pt x="32" y="28"/>
                    </a:lnTo>
                    <a:lnTo>
                      <a:pt x="28" y="19"/>
                    </a:lnTo>
                    <a:lnTo>
                      <a:pt x="24" y="25"/>
                    </a:lnTo>
                    <a:lnTo>
                      <a:pt x="15" y="25"/>
                    </a:lnTo>
                    <a:lnTo>
                      <a:pt x="23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3680" bIns="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5" name=""/>
              <p:cNvSpPr/>
              <p:nvPr/>
            </p:nvSpPr>
            <p:spPr>
              <a:xfrm>
                <a:off x="2529000" y="1623600"/>
                <a:ext cx="51120" cy="60480"/>
              </a:xfrm>
              <a:custGeom>
                <a:avLst/>
                <a:gdLst/>
                <a:ahLst/>
                <a:rect l="l" t="t" r="r" b="b"/>
                <a:pathLst>
                  <a:path w="32" h="38">
                    <a:moveTo>
                      <a:pt x="17" y="0"/>
                    </a:moveTo>
                    <a:lnTo>
                      <a:pt x="4" y="23"/>
                    </a:lnTo>
                    <a:lnTo>
                      <a:pt x="0" y="32"/>
                    </a:lnTo>
                    <a:lnTo>
                      <a:pt x="4" y="38"/>
                    </a:lnTo>
                    <a:lnTo>
                      <a:pt x="19" y="36"/>
                    </a:lnTo>
                    <a:lnTo>
                      <a:pt x="32" y="28"/>
                    </a:lnTo>
                    <a:lnTo>
                      <a:pt x="28" y="19"/>
                    </a:lnTo>
                    <a:lnTo>
                      <a:pt x="24" y="25"/>
                    </a:lnTo>
                    <a:lnTo>
                      <a:pt x="15" y="25"/>
                    </a:lnTo>
                    <a:lnTo>
                      <a:pt x="23" y="4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3680" bIns="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6" name=""/>
              <p:cNvSpPr/>
              <p:nvPr/>
            </p:nvSpPr>
            <p:spPr>
              <a:xfrm>
                <a:off x="2408760" y="868680"/>
                <a:ext cx="23760" cy="17640"/>
              </a:xfrm>
              <a:custGeom>
                <a:avLst/>
                <a:gdLst/>
                <a:ahLst/>
                <a:rect l="l" t="t" r="r" b="b"/>
                <a:pathLst>
                  <a:path w="15" h="11">
                    <a:moveTo>
                      <a:pt x="9" y="0"/>
                    </a:moveTo>
                    <a:lnTo>
                      <a:pt x="15" y="3"/>
                    </a:lnTo>
                    <a:lnTo>
                      <a:pt x="13" y="11"/>
                    </a:lnTo>
                    <a:lnTo>
                      <a:pt x="0" y="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7" name=""/>
              <p:cNvSpPr/>
              <p:nvPr/>
            </p:nvSpPr>
            <p:spPr>
              <a:xfrm>
                <a:off x="2408760" y="868680"/>
                <a:ext cx="23760" cy="17640"/>
              </a:xfrm>
              <a:custGeom>
                <a:avLst/>
                <a:gdLst/>
                <a:ahLst/>
                <a:rect l="l" t="t" r="r" b="b"/>
                <a:pathLst>
                  <a:path w="15" h="11">
                    <a:moveTo>
                      <a:pt x="9" y="0"/>
                    </a:moveTo>
                    <a:lnTo>
                      <a:pt x="15" y="3"/>
                    </a:lnTo>
                    <a:lnTo>
                      <a:pt x="13" y="11"/>
                    </a:lnTo>
                    <a:lnTo>
                      <a:pt x="0" y="5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8" name=""/>
              <p:cNvSpPr/>
              <p:nvPr/>
            </p:nvSpPr>
            <p:spPr>
              <a:xfrm>
                <a:off x="2440440" y="1493640"/>
                <a:ext cx="81720" cy="36720"/>
              </a:xfrm>
              <a:custGeom>
                <a:avLst/>
                <a:gdLst/>
                <a:ahLst/>
                <a:rect l="l" t="t" r="r" b="b"/>
                <a:pathLst>
                  <a:path w="51" h="23">
                    <a:moveTo>
                      <a:pt x="8" y="0"/>
                    </a:moveTo>
                    <a:lnTo>
                      <a:pt x="34" y="10"/>
                    </a:lnTo>
                    <a:lnTo>
                      <a:pt x="47" y="15"/>
                    </a:lnTo>
                    <a:lnTo>
                      <a:pt x="51" y="23"/>
                    </a:lnTo>
                    <a:lnTo>
                      <a:pt x="40" y="23"/>
                    </a:lnTo>
                    <a:lnTo>
                      <a:pt x="19" y="15"/>
                    </a:lnTo>
                    <a:lnTo>
                      <a:pt x="15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39" name=""/>
              <p:cNvSpPr/>
              <p:nvPr/>
            </p:nvSpPr>
            <p:spPr>
              <a:xfrm>
                <a:off x="2440440" y="1493640"/>
                <a:ext cx="81720" cy="36720"/>
              </a:xfrm>
              <a:custGeom>
                <a:avLst/>
                <a:gdLst/>
                <a:ahLst/>
                <a:rect l="l" t="t" r="r" b="b"/>
                <a:pathLst>
                  <a:path w="51" h="23">
                    <a:moveTo>
                      <a:pt x="8" y="0"/>
                    </a:moveTo>
                    <a:lnTo>
                      <a:pt x="34" y="10"/>
                    </a:lnTo>
                    <a:lnTo>
                      <a:pt x="47" y="15"/>
                    </a:lnTo>
                    <a:lnTo>
                      <a:pt x="51" y="23"/>
                    </a:lnTo>
                    <a:lnTo>
                      <a:pt x="40" y="23"/>
                    </a:lnTo>
                    <a:lnTo>
                      <a:pt x="19" y="15"/>
                    </a:lnTo>
                    <a:lnTo>
                      <a:pt x="15" y="10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0" name=""/>
              <p:cNvSpPr/>
              <p:nvPr/>
            </p:nvSpPr>
            <p:spPr>
              <a:xfrm>
                <a:off x="2134080" y="414720"/>
                <a:ext cx="35280" cy="30240"/>
              </a:xfrm>
              <a:custGeom>
                <a:avLst/>
                <a:gdLst/>
                <a:ahLst/>
                <a:rect l="l" t="t" r="r" b="b"/>
                <a:pathLst>
                  <a:path w="22" h="19">
                    <a:moveTo>
                      <a:pt x="0" y="8"/>
                    </a:moveTo>
                    <a:lnTo>
                      <a:pt x="7" y="0"/>
                    </a:lnTo>
                    <a:lnTo>
                      <a:pt x="22" y="17"/>
                    </a:lnTo>
                    <a:lnTo>
                      <a:pt x="5" y="1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1" name=""/>
              <p:cNvSpPr/>
              <p:nvPr/>
            </p:nvSpPr>
            <p:spPr>
              <a:xfrm>
                <a:off x="2134080" y="414720"/>
                <a:ext cx="35280" cy="30240"/>
              </a:xfrm>
              <a:custGeom>
                <a:avLst/>
                <a:gdLst/>
                <a:ahLst/>
                <a:rect l="l" t="t" r="r" b="b"/>
                <a:pathLst>
                  <a:path w="22" h="19">
                    <a:moveTo>
                      <a:pt x="0" y="8"/>
                    </a:moveTo>
                    <a:lnTo>
                      <a:pt x="7" y="0"/>
                    </a:lnTo>
                    <a:lnTo>
                      <a:pt x="22" y="17"/>
                    </a:lnTo>
                    <a:lnTo>
                      <a:pt x="5" y="19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2" name=""/>
              <p:cNvSpPr/>
              <p:nvPr/>
            </p:nvSpPr>
            <p:spPr>
              <a:xfrm>
                <a:off x="2058840" y="403200"/>
                <a:ext cx="65880" cy="78480"/>
              </a:xfrm>
              <a:custGeom>
                <a:avLst/>
                <a:gdLst/>
                <a:ahLst/>
                <a:rect l="l" t="t" r="r" b="b"/>
                <a:pathLst>
                  <a:path w="41" h="49">
                    <a:moveTo>
                      <a:pt x="16" y="0"/>
                    </a:moveTo>
                    <a:lnTo>
                      <a:pt x="37" y="4"/>
                    </a:lnTo>
                    <a:lnTo>
                      <a:pt x="41" y="15"/>
                    </a:lnTo>
                    <a:lnTo>
                      <a:pt x="39" y="38"/>
                    </a:lnTo>
                    <a:lnTo>
                      <a:pt x="30" y="49"/>
                    </a:lnTo>
                    <a:lnTo>
                      <a:pt x="5" y="49"/>
                    </a:lnTo>
                    <a:lnTo>
                      <a:pt x="0" y="36"/>
                    </a:lnTo>
                    <a:lnTo>
                      <a:pt x="1" y="2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1680" bIns="31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3" name=""/>
              <p:cNvSpPr/>
              <p:nvPr/>
            </p:nvSpPr>
            <p:spPr>
              <a:xfrm>
                <a:off x="2058840" y="403200"/>
                <a:ext cx="65880" cy="78480"/>
              </a:xfrm>
              <a:custGeom>
                <a:avLst/>
                <a:gdLst/>
                <a:ahLst/>
                <a:rect l="l" t="t" r="r" b="b"/>
                <a:pathLst>
                  <a:path w="41" h="49">
                    <a:moveTo>
                      <a:pt x="16" y="0"/>
                    </a:moveTo>
                    <a:lnTo>
                      <a:pt x="37" y="4"/>
                    </a:lnTo>
                    <a:lnTo>
                      <a:pt x="41" y="15"/>
                    </a:lnTo>
                    <a:lnTo>
                      <a:pt x="39" y="38"/>
                    </a:lnTo>
                    <a:lnTo>
                      <a:pt x="30" y="49"/>
                    </a:lnTo>
                    <a:lnTo>
                      <a:pt x="5" y="49"/>
                    </a:lnTo>
                    <a:lnTo>
                      <a:pt x="0" y="36"/>
                    </a:lnTo>
                    <a:lnTo>
                      <a:pt x="1" y="22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1680" bIns="31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4" name=""/>
              <p:cNvSpPr/>
              <p:nvPr/>
            </p:nvSpPr>
            <p:spPr>
              <a:xfrm>
                <a:off x="1843560" y="568800"/>
                <a:ext cx="36720" cy="36720"/>
              </a:xfrm>
              <a:custGeom>
                <a:avLst/>
                <a:gdLst/>
                <a:ahLst/>
                <a:rect l="l" t="t" r="r" b="b"/>
                <a:pathLst>
                  <a:path w="23" h="23">
                    <a:moveTo>
                      <a:pt x="13" y="8"/>
                    </a:moveTo>
                    <a:lnTo>
                      <a:pt x="23" y="23"/>
                    </a:lnTo>
                    <a:lnTo>
                      <a:pt x="9" y="14"/>
                    </a:lnTo>
                    <a:lnTo>
                      <a:pt x="0" y="0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5" name=""/>
              <p:cNvSpPr/>
              <p:nvPr/>
            </p:nvSpPr>
            <p:spPr>
              <a:xfrm>
                <a:off x="1843560" y="568800"/>
                <a:ext cx="36720" cy="36720"/>
              </a:xfrm>
              <a:custGeom>
                <a:avLst/>
                <a:gdLst/>
                <a:ahLst/>
                <a:rect l="l" t="t" r="r" b="b"/>
                <a:pathLst>
                  <a:path w="23" h="23">
                    <a:moveTo>
                      <a:pt x="13" y="8"/>
                    </a:moveTo>
                    <a:lnTo>
                      <a:pt x="23" y="23"/>
                    </a:lnTo>
                    <a:lnTo>
                      <a:pt x="9" y="14"/>
                    </a:lnTo>
                    <a:lnTo>
                      <a:pt x="0" y="0"/>
                    </a:lnTo>
                    <a:lnTo>
                      <a:pt x="13" y="8"/>
                    </a:lnTo>
                    <a:lnTo>
                      <a:pt x="13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6" name=""/>
              <p:cNvSpPr/>
              <p:nvPr/>
            </p:nvSpPr>
            <p:spPr>
              <a:xfrm>
                <a:off x="1761840" y="591120"/>
                <a:ext cx="211680" cy="182880"/>
              </a:xfrm>
              <a:custGeom>
                <a:avLst/>
                <a:gdLst/>
                <a:ahLst/>
                <a:rect l="l" t="t" r="r" b="b"/>
                <a:pathLst>
                  <a:path w="132" h="114">
                    <a:moveTo>
                      <a:pt x="26" y="1"/>
                    </a:moveTo>
                    <a:lnTo>
                      <a:pt x="36" y="0"/>
                    </a:lnTo>
                    <a:lnTo>
                      <a:pt x="42" y="9"/>
                    </a:lnTo>
                    <a:lnTo>
                      <a:pt x="42" y="24"/>
                    </a:lnTo>
                    <a:lnTo>
                      <a:pt x="51" y="15"/>
                    </a:lnTo>
                    <a:lnTo>
                      <a:pt x="58" y="20"/>
                    </a:lnTo>
                    <a:lnTo>
                      <a:pt x="57" y="26"/>
                    </a:lnTo>
                    <a:lnTo>
                      <a:pt x="98" y="50"/>
                    </a:lnTo>
                    <a:lnTo>
                      <a:pt x="104" y="75"/>
                    </a:lnTo>
                    <a:lnTo>
                      <a:pt x="117" y="73"/>
                    </a:lnTo>
                    <a:lnTo>
                      <a:pt x="132" y="88"/>
                    </a:lnTo>
                    <a:lnTo>
                      <a:pt x="113" y="101"/>
                    </a:lnTo>
                    <a:lnTo>
                      <a:pt x="90" y="92"/>
                    </a:lnTo>
                    <a:lnTo>
                      <a:pt x="90" y="81"/>
                    </a:lnTo>
                    <a:lnTo>
                      <a:pt x="77" y="79"/>
                    </a:lnTo>
                    <a:lnTo>
                      <a:pt x="79" y="71"/>
                    </a:lnTo>
                    <a:lnTo>
                      <a:pt x="68" y="75"/>
                    </a:lnTo>
                    <a:lnTo>
                      <a:pt x="66" y="88"/>
                    </a:lnTo>
                    <a:lnTo>
                      <a:pt x="38" y="114"/>
                    </a:lnTo>
                    <a:lnTo>
                      <a:pt x="30" y="109"/>
                    </a:lnTo>
                    <a:lnTo>
                      <a:pt x="28" y="84"/>
                    </a:lnTo>
                    <a:lnTo>
                      <a:pt x="26" y="90"/>
                    </a:lnTo>
                    <a:lnTo>
                      <a:pt x="4" y="97"/>
                    </a:lnTo>
                    <a:lnTo>
                      <a:pt x="0" y="92"/>
                    </a:lnTo>
                    <a:lnTo>
                      <a:pt x="4" y="82"/>
                    </a:lnTo>
                    <a:lnTo>
                      <a:pt x="19" y="71"/>
                    </a:lnTo>
                    <a:lnTo>
                      <a:pt x="17" y="54"/>
                    </a:lnTo>
                    <a:lnTo>
                      <a:pt x="21" y="17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7" name=""/>
              <p:cNvSpPr/>
              <p:nvPr/>
            </p:nvSpPr>
            <p:spPr>
              <a:xfrm>
                <a:off x="1761840" y="591120"/>
                <a:ext cx="211680" cy="182880"/>
              </a:xfrm>
              <a:custGeom>
                <a:avLst/>
                <a:gdLst/>
                <a:ahLst/>
                <a:rect l="l" t="t" r="r" b="b"/>
                <a:pathLst>
                  <a:path w="132" h="114">
                    <a:moveTo>
                      <a:pt x="26" y="1"/>
                    </a:moveTo>
                    <a:lnTo>
                      <a:pt x="36" y="0"/>
                    </a:lnTo>
                    <a:lnTo>
                      <a:pt x="42" y="9"/>
                    </a:lnTo>
                    <a:lnTo>
                      <a:pt x="42" y="24"/>
                    </a:lnTo>
                    <a:lnTo>
                      <a:pt x="51" y="15"/>
                    </a:lnTo>
                    <a:lnTo>
                      <a:pt x="58" y="20"/>
                    </a:lnTo>
                    <a:lnTo>
                      <a:pt x="57" y="26"/>
                    </a:lnTo>
                    <a:lnTo>
                      <a:pt x="98" y="50"/>
                    </a:lnTo>
                    <a:lnTo>
                      <a:pt x="104" y="75"/>
                    </a:lnTo>
                    <a:lnTo>
                      <a:pt x="117" y="73"/>
                    </a:lnTo>
                    <a:lnTo>
                      <a:pt x="132" y="88"/>
                    </a:lnTo>
                    <a:lnTo>
                      <a:pt x="113" y="101"/>
                    </a:lnTo>
                    <a:lnTo>
                      <a:pt x="90" y="92"/>
                    </a:lnTo>
                    <a:lnTo>
                      <a:pt x="90" y="81"/>
                    </a:lnTo>
                    <a:lnTo>
                      <a:pt x="77" y="79"/>
                    </a:lnTo>
                    <a:lnTo>
                      <a:pt x="79" y="71"/>
                    </a:lnTo>
                    <a:lnTo>
                      <a:pt x="68" y="75"/>
                    </a:lnTo>
                    <a:lnTo>
                      <a:pt x="66" y="88"/>
                    </a:lnTo>
                    <a:lnTo>
                      <a:pt x="38" y="114"/>
                    </a:lnTo>
                    <a:lnTo>
                      <a:pt x="30" y="109"/>
                    </a:lnTo>
                    <a:lnTo>
                      <a:pt x="28" y="84"/>
                    </a:lnTo>
                    <a:lnTo>
                      <a:pt x="26" y="90"/>
                    </a:lnTo>
                    <a:lnTo>
                      <a:pt x="4" y="97"/>
                    </a:lnTo>
                    <a:lnTo>
                      <a:pt x="0" y="92"/>
                    </a:lnTo>
                    <a:lnTo>
                      <a:pt x="4" y="82"/>
                    </a:lnTo>
                    <a:lnTo>
                      <a:pt x="19" y="71"/>
                    </a:lnTo>
                    <a:lnTo>
                      <a:pt x="17" y="54"/>
                    </a:lnTo>
                    <a:lnTo>
                      <a:pt x="21" y="17"/>
                    </a:lnTo>
                    <a:lnTo>
                      <a:pt x="26" y="1"/>
                    </a:lnTo>
                    <a:lnTo>
                      <a:pt x="26" y="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8" name=""/>
              <p:cNvSpPr/>
              <p:nvPr/>
            </p:nvSpPr>
            <p:spPr>
              <a:xfrm>
                <a:off x="1771200" y="406440"/>
                <a:ext cx="11160" cy="38520"/>
              </a:xfrm>
              <a:custGeom>
                <a:avLst/>
                <a:gdLst/>
                <a:ahLst/>
                <a:rect l="l" t="t" r="r" b="b"/>
                <a:pathLst>
                  <a:path w="7" h="24">
                    <a:moveTo>
                      <a:pt x="5" y="0"/>
                    </a:moveTo>
                    <a:lnTo>
                      <a:pt x="7" y="24"/>
                    </a:lnTo>
                    <a:lnTo>
                      <a:pt x="0" y="19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280" bIns="-8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49" name=""/>
              <p:cNvSpPr/>
              <p:nvPr/>
            </p:nvSpPr>
            <p:spPr>
              <a:xfrm>
                <a:off x="1771200" y="406440"/>
                <a:ext cx="11160" cy="38520"/>
              </a:xfrm>
              <a:custGeom>
                <a:avLst/>
                <a:gdLst/>
                <a:ahLst/>
                <a:rect l="l" t="t" r="r" b="b"/>
                <a:pathLst>
                  <a:path w="7" h="24">
                    <a:moveTo>
                      <a:pt x="5" y="0"/>
                    </a:moveTo>
                    <a:lnTo>
                      <a:pt x="7" y="24"/>
                    </a:lnTo>
                    <a:lnTo>
                      <a:pt x="0" y="19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280" bIns="-8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0" name=""/>
              <p:cNvSpPr/>
              <p:nvPr/>
            </p:nvSpPr>
            <p:spPr>
              <a:xfrm>
                <a:off x="2444040" y="1623600"/>
                <a:ext cx="70560" cy="44640"/>
              </a:xfrm>
              <a:custGeom>
                <a:avLst/>
                <a:gdLst/>
                <a:ahLst/>
                <a:rect l="l" t="t" r="r" b="b"/>
                <a:pathLst>
                  <a:path w="44" h="28">
                    <a:moveTo>
                      <a:pt x="6" y="0"/>
                    </a:moveTo>
                    <a:lnTo>
                      <a:pt x="6" y="6"/>
                    </a:lnTo>
                    <a:lnTo>
                      <a:pt x="12" y="13"/>
                    </a:lnTo>
                    <a:lnTo>
                      <a:pt x="44" y="17"/>
                    </a:lnTo>
                    <a:lnTo>
                      <a:pt x="32" y="28"/>
                    </a:lnTo>
                    <a:lnTo>
                      <a:pt x="25" y="19"/>
                    </a:lnTo>
                    <a:lnTo>
                      <a:pt x="15" y="21"/>
                    </a:lnTo>
                    <a:lnTo>
                      <a:pt x="0" y="1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1" name=""/>
              <p:cNvSpPr/>
              <p:nvPr/>
            </p:nvSpPr>
            <p:spPr>
              <a:xfrm>
                <a:off x="2444040" y="1623600"/>
                <a:ext cx="70560" cy="44640"/>
              </a:xfrm>
              <a:custGeom>
                <a:avLst/>
                <a:gdLst/>
                <a:ahLst/>
                <a:rect l="l" t="t" r="r" b="b"/>
                <a:pathLst>
                  <a:path w="44" h="28">
                    <a:moveTo>
                      <a:pt x="6" y="0"/>
                    </a:moveTo>
                    <a:lnTo>
                      <a:pt x="6" y="6"/>
                    </a:lnTo>
                    <a:lnTo>
                      <a:pt x="12" y="13"/>
                    </a:lnTo>
                    <a:lnTo>
                      <a:pt x="44" y="17"/>
                    </a:lnTo>
                    <a:lnTo>
                      <a:pt x="32" y="28"/>
                    </a:lnTo>
                    <a:lnTo>
                      <a:pt x="25" y="19"/>
                    </a:lnTo>
                    <a:lnTo>
                      <a:pt x="15" y="21"/>
                    </a:lnTo>
                    <a:lnTo>
                      <a:pt x="0" y="1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2" name=""/>
              <p:cNvSpPr/>
              <p:nvPr/>
            </p:nvSpPr>
            <p:spPr>
              <a:xfrm>
                <a:off x="2025000" y="756720"/>
                <a:ext cx="27000" cy="20520"/>
              </a:xfrm>
              <a:custGeom>
                <a:avLst/>
                <a:gdLst/>
                <a:ahLst/>
                <a:rect l="l" t="t" r="r" b="b"/>
                <a:pathLst>
                  <a:path w="17" h="13">
                    <a:moveTo>
                      <a:pt x="0" y="0"/>
                    </a:moveTo>
                    <a:lnTo>
                      <a:pt x="13" y="0"/>
                    </a:lnTo>
                    <a:lnTo>
                      <a:pt x="17" y="10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3" name=""/>
              <p:cNvSpPr/>
              <p:nvPr/>
            </p:nvSpPr>
            <p:spPr>
              <a:xfrm>
                <a:off x="2025000" y="756720"/>
                <a:ext cx="27000" cy="20520"/>
              </a:xfrm>
              <a:custGeom>
                <a:avLst/>
                <a:gdLst/>
                <a:ahLst/>
                <a:rect l="l" t="t" r="r" b="b"/>
                <a:pathLst>
                  <a:path w="17" h="13">
                    <a:moveTo>
                      <a:pt x="0" y="0"/>
                    </a:moveTo>
                    <a:lnTo>
                      <a:pt x="13" y="0"/>
                    </a:lnTo>
                    <a:lnTo>
                      <a:pt x="17" y="10"/>
                    </a:lnTo>
                    <a:lnTo>
                      <a:pt x="11" y="1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4" name=""/>
              <p:cNvSpPr/>
              <p:nvPr/>
            </p:nvSpPr>
            <p:spPr>
              <a:xfrm>
                <a:off x="1964160" y="279720"/>
                <a:ext cx="29880" cy="27000"/>
              </a:xfrm>
              <a:custGeom>
                <a:avLst/>
                <a:gdLst/>
                <a:ahLst/>
                <a:rect l="l" t="t" r="r" b="b"/>
                <a:pathLst>
                  <a:path w="19" h="17">
                    <a:moveTo>
                      <a:pt x="4" y="0"/>
                    </a:moveTo>
                    <a:lnTo>
                      <a:pt x="19" y="2"/>
                    </a:lnTo>
                    <a:lnTo>
                      <a:pt x="8" y="9"/>
                    </a:lnTo>
                    <a:lnTo>
                      <a:pt x="8" y="1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5" name=""/>
              <p:cNvSpPr/>
              <p:nvPr/>
            </p:nvSpPr>
            <p:spPr>
              <a:xfrm>
                <a:off x="1964160" y="279720"/>
                <a:ext cx="29880" cy="27000"/>
              </a:xfrm>
              <a:custGeom>
                <a:avLst/>
                <a:gdLst/>
                <a:ahLst/>
                <a:rect l="l" t="t" r="r" b="b"/>
                <a:pathLst>
                  <a:path w="19" h="17">
                    <a:moveTo>
                      <a:pt x="4" y="0"/>
                    </a:moveTo>
                    <a:lnTo>
                      <a:pt x="19" y="2"/>
                    </a:lnTo>
                    <a:lnTo>
                      <a:pt x="8" y="9"/>
                    </a:lnTo>
                    <a:lnTo>
                      <a:pt x="8" y="1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6" name=""/>
              <p:cNvSpPr/>
              <p:nvPr/>
            </p:nvSpPr>
            <p:spPr>
              <a:xfrm>
                <a:off x="2244960" y="798120"/>
                <a:ext cx="17640" cy="12600"/>
              </a:xfrm>
              <a:custGeom>
                <a:avLst/>
                <a:gdLst/>
                <a:ahLst/>
                <a:rect l="l" t="t" r="r" b="b"/>
                <a:pathLst>
                  <a:path w="11" h="8">
                    <a:moveTo>
                      <a:pt x="0" y="0"/>
                    </a:moveTo>
                    <a:lnTo>
                      <a:pt x="11" y="6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7" name=""/>
              <p:cNvSpPr/>
              <p:nvPr/>
            </p:nvSpPr>
            <p:spPr>
              <a:xfrm>
                <a:off x="2244960" y="798120"/>
                <a:ext cx="17640" cy="12600"/>
              </a:xfrm>
              <a:custGeom>
                <a:avLst/>
                <a:gdLst/>
                <a:ahLst/>
                <a:rect l="l" t="t" r="r" b="b"/>
                <a:pathLst>
                  <a:path w="11" h="8">
                    <a:moveTo>
                      <a:pt x="0" y="0"/>
                    </a:moveTo>
                    <a:lnTo>
                      <a:pt x="11" y="6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8" name=""/>
              <p:cNvSpPr/>
              <p:nvPr/>
            </p:nvSpPr>
            <p:spPr>
              <a:xfrm>
                <a:off x="1398960" y="270000"/>
                <a:ext cx="126720" cy="117000"/>
              </a:xfrm>
              <a:custGeom>
                <a:avLst/>
                <a:gdLst/>
                <a:ahLst/>
                <a:rect l="l" t="t" r="r" b="b"/>
                <a:pathLst>
                  <a:path w="79" h="73">
                    <a:moveTo>
                      <a:pt x="47" y="19"/>
                    </a:moveTo>
                    <a:lnTo>
                      <a:pt x="29" y="0"/>
                    </a:lnTo>
                    <a:lnTo>
                      <a:pt x="21" y="15"/>
                    </a:lnTo>
                    <a:lnTo>
                      <a:pt x="25" y="21"/>
                    </a:lnTo>
                    <a:lnTo>
                      <a:pt x="17" y="21"/>
                    </a:lnTo>
                    <a:lnTo>
                      <a:pt x="19" y="30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59" y="73"/>
                    </a:lnTo>
                    <a:lnTo>
                      <a:pt x="79" y="55"/>
                    </a:lnTo>
                    <a:lnTo>
                      <a:pt x="76" y="58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59" name=""/>
              <p:cNvSpPr/>
              <p:nvPr/>
            </p:nvSpPr>
            <p:spPr>
              <a:xfrm>
                <a:off x="1398960" y="270000"/>
                <a:ext cx="126720" cy="117000"/>
              </a:xfrm>
              <a:custGeom>
                <a:avLst/>
                <a:gdLst/>
                <a:ahLst/>
                <a:rect l="l" t="t" r="r" b="b"/>
                <a:pathLst>
                  <a:path w="79" h="73">
                    <a:moveTo>
                      <a:pt x="47" y="19"/>
                    </a:moveTo>
                    <a:lnTo>
                      <a:pt x="29" y="0"/>
                    </a:lnTo>
                    <a:lnTo>
                      <a:pt x="21" y="15"/>
                    </a:lnTo>
                    <a:lnTo>
                      <a:pt x="25" y="21"/>
                    </a:lnTo>
                    <a:lnTo>
                      <a:pt x="17" y="21"/>
                    </a:lnTo>
                    <a:lnTo>
                      <a:pt x="19" y="30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59" y="73"/>
                    </a:lnTo>
                    <a:lnTo>
                      <a:pt x="79" y="55"/>
                    </a:lnTo>
                    <a:lnTo>
                      <a:pt x="76" y="58"/>
                    </a:lnTo>
                    <a:lnTo>
                      <a:pt x="47" y="19"/>
                    </a:lnTo>
                    <a:lnTo>
                      <a:pt x="47" y="1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0" name=""/>
              <p:cNvSpPr/>
              <p:nvPr/>
            </p:nvSpPr>
            <p:spPr>
              <a:xfrm>
                <a:off x="819360" y="88920"/>
                <a:ext cx="537840" cy="298440"/>
              </a:xfrm>
              <a:custGeom>
                <a:avLst/>
                <a:gdLst/>
                <a:ahLst/>
                <a:rect l="l" t="t" r="r" b="b"/>
                <a:pathLst>
                  <a:path w="335" h="186">
                    <a:moveTo>
                      <a:pt x="77" y="145"/>
                    </a:moveTo>
                    <a:lnTo>
                      <a:pt x="45" y="136"/>
                    </a:lnTo>
                    <a:lnTo>
                      <a:pt x="30" y="106"/>
                    </a:lnTo>
                    <a:lnTo>
                      <a:pt x="85" y="89"/>
                    </a:lnTo>
                    <a:lnTo>
                      <a:pt x="121" y="92"/>
                    </a:lnTo>
                    <a:lnTo>
                      <a:pt x="128" y="85"/>
                    </a:lnTo>
                    <a:lnTo>
                      <a:pt x="94" y="68"/>
                    </a:lnTo>
                    <a:lnTo>
                      <a:pt x="66" y="77"/>
                    </a:lnTo>
                    <a:lnTo>
                      <a:pt x="27" y="72"/>
                    </a:lnTo>
                    <a:lnTo>
                      <a:pt x="13" y="49"/>
                    </a:lnTo>
                    <a:lnTo>
                      <a:pt x="59" y="30"/>
                    </a:lnTo>
                    <a:lnTo>
                      <a:pt x="55" y="27"/>
                    </a:lnTo>
                    <a:lnTo>
                      <a:pt x="64" y="21"/>
                    </a:lnTo>
                    <a:lnTo>
                      <a:pt x="15" y="30"/>
                    </a:lnTo>
                    <a:lnTo>
                      <a:pt x="13" y="27"/>
                    </a:lnTo>
                    <a:lnTo>
                      <a:pt x="21" y="21"/>
                    </a:lnTo>
                    <a:lnTo>
                      <a:pt x="21" y="13"/>
                    </a:lnTo>
                    <a:lnTo>
                      <a:pt x="2" y="1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198" y="8"/>
                    </a:lnTo>
                    <a:lnTo>
                      <a:pt x="202" y="13"/>
                    </a:lnTo>
                    <a:lnTo>
                      <a:pt x="211" y="0"/>
                    </a:lnTo>
                    <a:lnTo>
                      <a:pt x="262" y="0"/>
                    </a:lnTo>
                    <a:lnTo>
                      <a:pt x="269" y="17"/>
                    </a:lnTo>
                    <a:lnTo>
                      <a:pt x="267" y="47"/>
                    </a:lnTo>
                    <a:lnTo>
                      <a:pt x="288" y="72"/>
                    </a:lnTo>
                    <a:lnTo>
                      <a:pt x="301" y="72"/>
                    </a:lnTo>
                    <a:lnTo>
                      <a:pt x="324" y="98"/>
                    </a:lnTo>
                    <a:lnTo>
                      <a:pt x="335" y="98"/>
                    </a:lnTo>
                    <a:lnTo>
                      <a:pt x="335" y="106"/>
                    </a:lnTo>
                    <a:lnTo>
                      <a:pt x="333" y="124"/>
                    </a:lnTo>
                    <a:lnTo>
                      <a:pt x="329" y="124"/>
                    </a:lnTo>
                    <a:lnTo>
                      <a:pt x="326" y="109"/>
                    </a:lnTo>
                    <a:lnTo>
                      <a:pt x="322" y="124"/>
                    </a:lnTo>
                    <a:lnTo>
                      <a:pt x="316" y="123"/>
                    </a:lnTo>
                    <a:lnTo>
                      <a:pt x="314" y="111"/>
                    </a:lnTo>
                    <a:lnTo>
                      <a:pt x="303" y="121"/>
                    </a:lnTo>
                    <a:lnTo>
                      <a:pt x="305" y="130"/>
                    </a:lnTo>
                    <a:lnTo>
                      <a:pt x="294" y="130"/>
                    </a:lnTo>
                    <a:lnTo>
                      <a:pt x="296" y="147"/>
                    </a:lnTo>
                    <a:lnTo>
                      <a:pt x="313" y="134"/>
                    </a:lnTo>
                    <a:lnTo>
                      <a:pt x="316" y="136"/>
                    </a:lnTo>
                    <a:lnTo>
                      <a:pt x="311" y="149"/>
                    </a:lnTo>
                    <a:lnTo>
                      <a:pt x="324" y="153"/>
                    </a:lnTo>
                    <a:lnTo>
                      <a:pt x="297" y="171"/>
                    </a:lnTo>
                    <a:lnTo>
                      <a:pt x="254" y="162"/>
                    </a:lnTo>
                    <a:lnTo>
                      <a:pt x="260" y="154"/>
                    </a:lnTo>
                    <a:lnTo>
                      <a:pt x="234" y="149"/>
                    </a:lnTo>
                    <a:lnTo>
                      <a:pt x="234" y="138"/>
                    </a:lnTo>
                    <a:lnTo>
                      <a:pt x="230" y="134"/>
                    </a:lnTo>
                    <a:lnTo>
                      <a:pt x="217" y="158"/>
                    </a:lnTo>
                    <a:lnTo>
                      <a:pt x="192" y="162"/>
                    </a:lnTo>
                    <a:lnTo>
                      <a:pt x="175" y="177"/>
                    </a:lnTo>
                    <a:lnTo>
                      <a:pt x="107" y="186"/>
                    </a:lnTo>
                    <a:lnTo>
                      <a:pt x="111" y="181"/>
                    </a:lnTo>
                    <a:lnTo>
                      <a:pt x="102" y="173"/>
                    </a:lnTo>
                    <a:lnTo>
                      <a:pt x="100" y="166"/>
                    </a:lnTo>
                    <a:lnTo>
                      <a:pt x="100" y="156"/>
                    </a:lnTo>
                    <a:lnTo>
                      <a:pt x="77" y="14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1" name=""/>
              <p:cNvSpPr/>
              <p:nvPr/>
            </p:nvSpPr>
            <p:spPr>
              <a:xfrm>
                <a:off x="819360" y="88920"/>
                <a:ext cx="537840" cy="298440"/>
              </a:xfrm>
              <a:custGeom>
                <a:avLst/>
                <a:gdLst/>
                <a:ahLst/>
                <a:rect l="l" t="t" r="r" b="b"/>
                <a:pathLst>
                  <a:path w="335" h="186">
                    <a:moveTo>
                      <a:pt x="77" y="145"/>
                    </a:moveTo>
                    <a:lnTo>
                      <a:pt x="45" y="136"/>
                    </a:lnTo>
                    <a:lnTo>
                      <a:pt x="30" y="106"/>
                    </a:lnTo>
                    <a:lnTo>
                      <a:pt x="85" y="89"/>
                    </a:lnTo>
                    <a:lnTo>
                      <a:pt x="121" y="92"/>
                    </a:lnTo>
                    <a:lnTo>
                      <a:pt x="128" y="85"/>
                    </a:lnTo>
                    <a:lnTo>
                      <a:pt x="94" y="68"/>
                    </a:lnTo>
                    <a:lnTo>
                      <a:pt x="66" y="77"/>
                    </a:lnTo>
                    <a:lnTo>
                      <a:pt x="27" y="72"/>
                    </a:lnTo>
                    <a:lnTo>
                      <a:pt x="13" y="49"/>
                    </a:lnTo>
                    <a:lnTo>
                      <a:pt x="59" y="30"/>
                    </a:lnTo>
                    <a:lnTo>
                      <a:pt x="55" y="27"/>
                    </a:lnTo>
                    <a:lnTo>
                      <a:pt x="64" y="21"/>
                    </a:lnTo>
                    <a:lnTo>
                      <a:pt x="15" y="30"/>
                    </a:lnTo>
                    <a:lnTo>
                      <a:pt x="13" y="27"/>
                    </a:lnTo>
                    <a:lnTo>
                      <a:pt x="21" y="21"/>
                    </a:lnTo>
                    <a:lnTo>
                      <a:pt x="21" y="13"/>
                    </a:lnTo>
                    <a:lnTo>
                      <a:pt x="2" y="1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198" y="8"/>
                    </a:lnTo>
                    <a:lnTo>
                      <a:pt x="202" y="13"/>
                    </a:lnTo>
                    <a:lnTo>
                      <a:pt x="211" y="0"/>
                    </a:lnTo>
                    <a:lnTo>
                      <a:pt x="262" y="0"/>
                    </a:lnTo>
                    <a:lnTo>
                      <a:pt x="269" y="17"/>
                    </a:lnTo>
                    <a:lnTo>
                      <a:pt x="267" y="47"/>
                    </a:lnTo>
                    <a:lnTo>
                      <a:pt x="288" y="72"/>
                    </a:lnTo>
                    <a:lnTo>
                      <a:pt x="301" y="72"/>
                    </a:lnTo>
                    <a:lnTo>
                      <a:pt x="324" y="98"/>
                    </a:lnTo>
                    <a:lnTo>
                      <a:pt x="335" y="98"/>
                    </a:lnTo>
                    <a:lnTo>
                      <a:pt x="335" y="106"/>
                    </a:lnTo>
                    <a:lnTo>
                      <a:pt x="333" y="124"/>
                    </a:lnTo>
                    <a:lnTo>
                      <a:pt x="329" y="124"/>
                    </a:lnTo>
                    <a:lnTo>
                      <a:pt x="326" y="109"/>
                    </a:lnTo>
                    <a:lnTo>
                      <a:pt x="322" y="124"/>
                    </a:lnTo>
                    <a:lnTo>
                      <a:pt x="316" y="123"/>
                    </a:lnTo>
                    <a:lnTo>
                      <a:pt x="314" y="111"/>
                    </a:lnTo>
                    <a:lnTo>
                      <a:pt x="303" y="121"/>
                    </a:lnTo>
                    <a:lnTo>
                      <a:pt x="305" y="130"/>
                    </a:lnTo>
                    <a:lnTo>
                      <a:pt x="294" y="130"/>
                    </a:lnTo>
                    <a:lnTo>
                      <a:pt x="296" y="147"/>
                    </a:lnTo>
                    <a:lnTo>
                      <a:pt x="313" y="134"/>
                    </a:lnTo>
                    <a:lnTo>
                      <a:pt x="316" y="136"/>
                    </a:lnTo>
                    <a:lnTo>
                      <a:pt x="311" y="149"/>
                    </a:lnTo>
                    <a:lnTo>
                      <a:pt x="324" y="153"/>
                    </a:lnTo>
                    <a:lnTo>
                      <a:pt x="297" y="171"/>
                    </a:lnTo>
                    <a:lnTo>
                      <a:pt x="254" y="162"/>
                    </a:lnTo>
                    <a:lnTo>
                      <a:pt x="260" y="154"/>
                    </a:lnTo>
                    <a:lnTo>
                      <a:pt x="234" y="149"/>
                    </a:lnTo>
                    <a:lnTo>
                      <a:pt x="234" y="138"/>
                    </a:lnTo>
                    <a:lnTo>
                      <a:pt x="230" y="134"/>
                    </a:lnTo>
                    <a:lnTo>
                      <a:pt x="217" y="158"/>
                    </a:lnTo>
                    <a:lnTo>
                      <a:pt x="192" y="162"/>
                    </a:lnTo>
                    <a:lnTo>
                      <a:pt x="175" y="177"/>
                    </a:lnTo>
                    <a:lnTo>
                      <a:pt x="107" y="186"/>
                    </a:lnTo>
                    <a:lnTo>
                      <a:pt x="111" y="181"/>
                    </a:lnTo>
                    <a:lnTo>
                      <a:pt x="102" y="173"/>
                    </a:lnTo>
                    <a:lnTo>
                      <a:pt x="100" y="166"/>
                    </a:lnTo>
                    <a:lnTo>
                      <a:pt x="100" y="156"/>
                    </a:lnTo>
                    <a:lnTo>
                      <a:pt x="77" y="145"/>
                    </a:lnTo>
                    <a:lnTo>
                      <a:pt x="77" y="14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2" name=""/>
              <p:cNvSpPr/>
              <p:nvPr/>
            </p:nvSpPr>
            <p:spPr>
              <a:xfrm>
                <a:off x="636480" y="88920"/>
                <a:ext cx="137880" cy="72360"/>
              </a:xfrm>
              <a:custGeom>
                <a:avLst/>
                <a:gdLst/>
                <a:ahLst/>
                <a:rect l="l" t="t" r="r" b="b"/>
                <a:pathLst>
                  <a:path w="86" h="45">
                    <a:moveTo>
                      <a:pt x="0" y="0"/>
                    </a:moveTo>
                    <a:lnTo>
                      <a:pt x="18" y="8"/>
                    </a:lnTo>
                    <a:lnTo>
                      <a:pt x="35" y="45"/>
                    </a:lnTo>
                    <a:lnTo>
                      <a:pt x="63" y="21"/>
                    </a:lnTo>
                    <a:lnTo>
                      <a:pt x="69" y="28"/>
                    </a:lnTo>
                    <a:lnTo>
                      <a:pt x="82" y="21"/>
                    </a:lnTo>
                    <a:lnTo>
                      <a:pt x="86" y="8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560" bIns="25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3" name=""/>
              <p:cNvSpPr/>
              <p:nvPr/>
            </p:nvSpPr>
            <p:spPr>
              <a:xfrm>
                <a:off x="636480" y="88920"/>
                <a:ext cx="137880" cy="72360"/>
              </a:xfrm>
              <a:custGeom>
                <a:avLst/>
                <a:gdLst/>
                <a:ahLst/>
                <a:rect l="l" t="t" r="r" b="b"/>
                <a:pathLst>
                  <a:path w="86" h="45">
                    <a:moveTo>
                      <a:pt x="0" y="0"/>
                    </a:moveTo>
                    <a:lnTo>
                      <a:pt x="18" y="8"/>
                    </a:lnTo>
                    <a:lnTo>
                      <a:pt x="35" y="45"/>
                    </a:lnTo>
                    <a:lnTo>
                      <a:pt x="63" y="21"/>
                    </a:lnTo>
                    <a:lnTo>
                      <a:pt x="69" y="28"/>
                    </a:lnTo>
                    <a:lnTo>
                      <a:pt x="82" y="21"/>
                    </a:lnTo>
                    <a:lnTo>
                      <a:pt x="86" y="8"/>
                    </a:lnTo>
                    <a:lnTo>
                      <a:pt x="86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560" bIns="25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4" name=""/>
              <p:cNvSpPr/>
              <p:nvPr/>
            </p:nvSpPr>
            <p:spPr>
              <a:xfrm>
                <a:off x="2018880" y="315000"/>
                <a:ext cx="9360" cy="1260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4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5" name=""/>
              <p:cNvSpPr/>
              <p:nvPr/>
            </p:nvSpPr>
            <p:spPr>
              <a:xfrm>
                <a:off x="2018880" y="315000"/>
                <a:ext cx="9360" cy="1260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4" y="8"/>
                    </a:moveTo>
                    <a:lnTo>
                      <a:pt x="0" y="8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8"/>
                    </a:lnTo>
                    <a:lnTo>
                      <a:pt x="4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6" name=""/>
              <p:cNvSpPr/>
              <p:nvPr/>
            </p:nvSpPr>
            <p:spPr>
              <a:xfrm>
                <a:off x="1994400" y="324720"/>
                <a:ext cx="27000" cy="30240"/>
              </a:xfrm>
              <a:custGeom>
                <a:avLst/>
                <a:gdLst/>
                <a:ahLst/>
                <a:rect l="l" t="t" r="r" b="b"/>
                <a:pathLst>
                  <a:path w="17" h="19">
                    <a:moveTo>
                      <a:pt x="17" y="6"/>
                    </a:moveTo>
                    <a:lnTo>
                      <a:pt x="13" y="0"/>
                    </a:lnTo>
                    <a:lnTo>
                      <a:pt x="0" y="19"/>
                    </a:lnTo>
                    <a:lnTo>
                      <a:pt x="11" y="15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7" name=""/>
              <p:cNvSpPr/>
              <p:nvPr/>
            </p:nvSpPr>
            <p:spPr>
              <a:xfrm>
                <a:off x="1994400" y="324720"/>
                <a:ext cx="27000" cy="30240"/>
              </a:xfrm>
              <a:custGeom>
                <a:avLst/>
                <a:gdLst/>
                <a:ahLst/>
                <a:rect l="l" t="t" r="r" b="b"/>
                <a:pathLst>
                  <a:path w="17" h="19">
                    <a:moveTo>
                      <a:pt x="17" y="6"/>
                    </a:moveTo>
                    <a:lnTo>
                      <a:pt x="13" y="0"/>
                    </a:lnTo>
                    <a:lnTo>
                      <a:pt x="0" y="19"/>
                    </a:lnTo>
                    <a:lnTo>
                      <a:pt x="11" y="15"/>
                    </a:lnTo>
                    <a:lnTo>
                      <a:pt x="17" y="6"/>
                    </a:lnTo>
                    <a:lnTo>
                      <a:pt x="17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8" name=""/>
              <p:cNvSpPr/>
              <p:nvPr/>
            </p:nvSpPr>
            <p:spPr>
              <a:xfrm>
                <a:off x="3049200" y="974880"/>
                <a:ext cx="7920" cy="5040"/>
              </a:xfrm>
              <a:custGeom>
                <a:avLst/>
                <a:gdLst/>
                <a:ahLst/>
                <a:rect l="l" t="t" r="r" b="b"/>
                <a:pathLst>
                  <a:path w="5" h="3">
                    <a:moveTo>
                      <a:pt x="5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69" name=""/>
              <p:cNvSpPr/>
              <p:nvPr/>
            </p:nvSpPr>
            <p:spPr>
              <a:xfrm>
                <a:off x="3049200" y="974880"/>
                <a:ext cx="7920" cy="5040"/>
              </a:xfrm>
              <a:custGeom>
                <a:avLst/>
                <a:gdLst/>
                <a:ahLst/>
                <a:rect l="l" t="t" r="r" b="b"/>
                <a:pathLst>
                  <a:path w="5" h="3">
                    <a:moveTo>
                      <a:pt x="5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5" y="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760" bIns="-41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0" name=""/>
              <p:cNvSpPr/>
              <p:nvPr/>
            </p:nvSpPr>
            <p:spPr>
              <a:xfrm>
                <a:off x="2697480" y="88920"/>
                <a:ext cx="1010880" cy="879840"/>
              </a:xfrm>
              <a:custGeom>
                <a:avLst/>
                <a:gdLst/>
                <a:ahLst/>
                <a:rect l="l" t="t" r="r" b="b"/>
                <a:pathLst>
                  <a:path w="630" h="548">
                    <a:moveTo>
                      <a:pt x="262" y="433"/>
                    </a:moveTo>
                    <a:lnTo>
                      <a:pt x="266" y="437"/>
                    </a:lnTo>
                    <a:lnTo>
                      <a:pt x="260" y="439"/>
                    </a:lnTo>
                    <a:lnTo>
                      <a:pt x="241" y="448"/>
                    </a:lnTo>
                    <a:lnTo>
                      <a:pt x="250" y="457"/>
                    </a:lnTo>
                    <a:lnTo>
                      <a:pt x="252" y="482"/>
                    </a:lnTo>
                    <a:lnTo>
                      <a:pt x="243" y="501"/>
                    </a:lnTo>
                    <a:lnTo>
                      <a:pt x="239" y="527"/>
                    </a:lnTo>
                    <a:lnTo>
                      <a:pt x="224" y="529"/>
                    </a:lnTo>
                    <a:lnTo>
                      <a:pt x="234" y="533"/>
                    </a:lnTo>
                    <a:lnTo>
                      <a:pt x="235" y="544"/>
                    </a:lnTo>
                    <a:lnTo>
                      <a:pt x="219" y="542"/>
                    </a:lnTo>
                    <a:lnTo>
                      <a:pt x="217" y="538"/>
                    </a:lnTo>
                    <a:lnTo>
                      <a:pt x="205" y="548"/>
                    </a:lnTo>
                    <a:lnTo>
                      <a:pt x="196" y="542"/>
                    </a:lnTo>
                    <a:lnTo>
                      <a:pt x="202" y="527"/>
                    </a:lnTo>
                    <a:lnTo>
                      <a:pt x="196" y="533"/>
                    </a:lnTo>
                    <a:lnTo>
                      <a:pt x="194" y="523"/>
                    </a:lnTo>
                    <a:lnTo>
                      <a:pt x="190" y="531"/>
                    </a:lnTo>
                    <a:lnTo>
                      <a:pt x="187" y="523"/>
                    </a:lnTo>
                    <a:lnTo>
                      <a:pt x="192" y="514"/>
                    </a:lnTo>
                    <a:lnTo>
                      <a:pt x="185" y="518"/>
                    </a:lnTo>
                    <a:lnTo>
                      <a:pt x="188" y="514"/>
                    </a:lnTo>
                    <a:lnTo>
                      <a:pt x="181" y="514"/>
                    </a:lnTo>
                    <a:lnTo>
                      <a:pt x="183" y="510"/>
                    </a:lnTo>
                    <a:lnTo>
                      <a:pt x="141" y="518"/>
                    </a:lnTo>
                    <a:lnTo>
                      <a:pt x="153" y="510"/>
                    </a:lnTo>
                    <a:lnTo>
                      <a:pt x="124" y="497"/>
                    </a:lnTo>
                    <a:lnTo>
                      <a:pt x="140" y="491"/>
                    </a:lnTo>
                    <a:lnTo>
                      <a:pt x="121" y="491"/>
                    </a:lnTo>
                    <a:lnTo>
                      <a:pt x="126" y="486"/>
                    </a:lnTo>
                    <a:lnTo>
                      <a:pt x="119" y="476"/>
                    </a:lnTo>
                    <a:lnTo>
                      <a:pt x="126" y="469"/>
                    </a:lnTo>
                    <a:lnTo>
                      <a:pt x="115" y="473"/>
                    </a:lnTo>
                    <a:lnTo>
                      <a:pt x="111" y="469"/>
                    </a:lnTo>
                    <a:lnTo>
                      <a:pt x="119" y="467"/>
                    </a:lnTo>
                    <a:lnTo>
                      <a:pt x="104" y="452"/>
                    </a:lnTo>
                    <a:lnTo>
                      <a:pt x="106" y="441"/>
                    </a:lnTo>
                    <a:lnTo>
                      <a:pt x="102" y="444"/>
                    </a:lnTo>
                    <a:lnTo>
                      <a:pt x="100" y="435"/>
                    </a:lnTo>
                    <a:lnTo>
                      <a:pt x="94" y="433"/>
                    </a:lnTo>
                    <a:lnTo>
                      <a:pt x="81" y="407"/>
                    </a:lnTo>
                    <a:lnTo>
                      <a:pt x="83" y="403"/>
                    </a:lnTo>
                    <a:lnTo>
                      <a:pt x="79" y="403"/>
                    </a:lnTo>
                    <a:lnTo>
                      <a:pt x="79" y="388"/>
                    </a:lnTo>
                    <a:lnTo>
                      <a:pt x="104" y="373"/>
                    </a:lnTo>
                    <a:lnTo>
                      <a:pt x="92" y="369"/>
                    </a:lnTo>
                    <a:lnTo>
                      <a:pt x="96" y="363"/>
                    </a:lnTo>
                    <a:lnTo>
                      <a:pt x="106" y="365"/>
                    </a:lnTo>
                    <a:lnTo>
                      <a:pt x="94" y="356"/>
                    </a:lnTo>
                    <a:lnTo>
                      <a:pt x="83" y="363"/>
                    </a:lnTo>
                    <a:lnTo>
                      <a:pt x="76" y="380"/>
                    </a:lnTo>
                    <a:lnTo>
                      <a:pt x="68" y="382"/>
                    </a:lnTo>
                    <a:lnTo>
                      <a:pt x="68" y="363"/>
                    </a:lnTo>
                    <a:lnTo>
                      <a:pt x="74" y="356"/>
                    </a:lnTo>
                    <a:lnTo>
                      <a:pt x="64" y="346"/>
                    </a:lnTo>
                    <a:lnTo>
                      <a:pt x="64" y="335"/>
                    </a:lnTo>
                    <a:lnTo>
                      <a:pt x="61" y="335"/>
                    </a:lnTo>
                    <a:lnTo>
                      <a:pt x="66" y="330"/>
                    </a:lnTo>
                    <a:lnTo>
                      <a:pt x="57" y="328"/>
                    </a:lnTo>
                    <a:lnTo>
                      <a:pt x="57" y="316"/>
                    </a:lnTo>
                    <a:lnTo>
                      <a:pt x="49" y="320"/>
                    </a:lnTo>
                    <a:lnTo>
                      <a:pt x="55" y="309"/>
                    </a:lnTo>
                    <a:lnTo>
                      <a:pt x="49" y="313"/>
                    </a:lnTo>
                    <a:lnTo>
                      <a:pt x="44" y="303"/>
                    </a:lnTo>
                    <a:lnTo>
                      <a:pt x="53" y="296"/>
                    </a:lnTo>
                    <a:lnTo>
                      <a:pt x="42" y="296"/>
                    </a:lnTo>
                    <a:lnTo>
                      <a:pt x="45" y="292"/>
                    </a:lnTo>
                    <a:lnTo>
                      <a:pt x="40" y="288"/>
                    </a:lnTo>
                    <a:lnTo>
                      <a:pt x="42" y="281"/>
                    </a:lnTo>
                    <a:lnTo>
                      <a:pt x="49" y="281"/>
                    </a:lnTo>
                    <a:lnTo>
                      <a:pt x="44" y="275"/>
                    </a:lnTo>
                    <a:lnTo>
                      <a:pt x="51" y="262"/>
                    </a:lnTo>
                    <a:lnTo>
                      <a:pt x="40" y="262"/>
                    </a:lnTo>
                    <a:lnTo>
                      <a:pt x="34" y="254"/>
                    </a:lnTo>
                    <a:lnTo>
                      <a:pt x="38" y="237"/>
                    </a:lnTo>
                    <a:lnTo>
                      <a:pt x="45" y="234"/>
                    </a:lnTo>
                    <a:lnTo>
                      <a:pt x="40" y="232"/>
                    </a:lnTo>
                    <a:lnTo>
                      <a:pt x="44" y="228"/>
                    </a:lnTo>
                    <a:lnTo>
                      <a:pt x="42" y="217"/>
                    </a:lnTo>
                    <a:lnTo>
                      <a:pt x="55" y="211"/>
                    </a:lnTo>
                    <a:lnTo>
                      <a:pt x="44" y="205"/>
                    </a:lnTo>
                    <a:lnTo>
                      <a:pt x="91" y="205"/>
                    </a:lnTo>
                    <a:lnTo>
                      <a:pt x="79" y="196"/>
                    </a:lnTo>
                    <a:lnTo>
                      <a:pt x="85" y="188"/>
                    </a:lnTo>
                    <a:lnTo>
                      <a:pt x="62" y="200"/>
                    </a:lnTo>
                    <a:lnTo>
                      <a:pt x="55" y="200"/>
                    </a:lnTo>
                    <a:lnTo>
                      <a:pt x="53" y="190"/>
                    </a:lnTo>
                    <a:lnTo>
                      <a:pt x="59" y="183"/>
                    </a:lnTo>
                    <a:lnTo>
                      <a:pt x="85" y="181"/>
                    </a:lnTo>
                    <a:lnTo>
                      <a:pt x="89" y="171"/>
                    </a:lnTo>
                    <a:lnTo>
                      <a:pt x="83" y="171"/>
                    </a:lnTo>
                    <a:lnTo>
                      <a:pt x="87" y="168"/>
                    </a:lnTo>
                    <a:lnTo>
                      <a:pt x="87" y="154"/>
                    </a:lnTo>
                    <a:lnTo>
                      <a:pt x="100" y="156"/>
                    </a:lnTo>
                    <a:lnTo>
                      <a:pt x="96" y="153"/>
                    </a:lnTo>
                    <a:lnTo>
                      <a:pt x="102" y="149"/>
                    </a:lnTo>
                    <a:lnTo>
                      <a:pt x="100" y="143"/>
                    </a:lnTo>
                    <a:lnTo>
                      <a:pt x="89" y="145"/>
                    </a:lnTo>
                    <a:lnTo>
                      <a:pt x="89" y="138"/>
                    </a:lnTo>
                    <a:lnTo>
                      <a:pt x="92" y="134"/>
                    </a:lnTo>
                    <a:lnTo>
                      <a:pt x="91" y="128"/>
                    </a:lnTo>
                    <a:lnTo>
                      <a:pt x="96" y="124"/>
                    </a:lnTo>
                    <a:lnTo>
                      <a:pt x="94" y="119"/>
                    </a:lnTo>
                    <a:lnTo>
                      <a:pt x="100" y="117"/>
                    </a:lnTo>
                    <a:lnTo>
                      <a:pt x="100" y="106"/>
                    </a:lnTo>
                    <a:lnTo>
                      <a:pt x="62" y="102"/>
                    </a:lnTo>
                    <a:lnTo>
                      <a:pt x="34" y="87"/>
                    </a:lnTo>
                    <a:lnTo>
                      <a:pt x="25" y="70"/>
                    </a:lnTo>
                    <a:lnTo>
                      <a:pt x="55" y="66"/>
                    </a:lnTo>
                    <a:lnTo>
                      <a:pt x="94" y="89"/>
                    </a:lnTo>
                    <a:lnTo>
                      <a:pt x="94" y="81"/>
                    </a:lnTo>
                    <a:lnTo>
                      <a:pt x="89" y="81"/>
                    </a:lnTo>
                    <a:lnTo>
                      <a:pt x="83" y="74"/>
                    </a:lnTo>
                    <a:lnTo>
                      <a:pt x="89" y="77"/>
                    </a:lnTo>
                    <a:lnTo>
                      <a:pt x="92" y="70"/>
                    </a:lnTo>
                    <a:lnTo>
                      <a:pt x="87" y="66"/>
                    </a:lnTo>
                    <a:lnTo>
                      <a:pt x="92" y="64"/>
                    </a:lnTo>
                    <a:lnTo>
                      <a:pt x="72" y="49"/>
                    </a:lnTo>
                    <a:lnTo>
                      <a:pt x="81" y="53"/>
                    </a:lnTo>
                    <a:lnTo>
                      <a:pt x="81" y="43"/>
                    </a:lnTo>
                    <a:lnTo>
                      <a:pt x="66" y="45"/>
                    </a:lnTo>
                    <a:lnTo>
                      <a:pt x="76" y="32"/>
                    </a:lnTo>
                    <a:lnTo>
                      <a:pt x="59" y="43"/>
                    </a:lnTo>
                    <a:lnTo>
                      <a:pt x="72" y="27"/>
                    </a:lnTo>
                    <a:lnTo>
                      <a:pt x="51" y="28"/>
                    </a:lnTo>
                    <a:lnTo>
                      <a:pt x="72" y="13"/>
                    </a:lnTo>
                    <a:lnTo>
                      <a:pt x="49" y="11"/>
                    </a:lnTo>
                    <a:lnTo>
                      <a:pt x="53" y="0"/>
                    </a:lnTo>
                    <a:lnTo>
                      <a:pt x="612" y="0"/>
                    </a:lnTo>
                    <a:lnTo>
                      <a:pt x="602" y="17"/>
                    </a:lnTo>
                    <a:lnTo>
                      <a:pt x="623" y="10"/>
                    </a:lnTo>
                    <a:lnTo>
                      <a:pt x="614" y="27"/>
                    </a:lnTo>
                    <a:lnTo>
                      <a:pt x="614" y="36"/>
                    </a:lnTo>
                    <a:lnTo>
                      <a:pt x="627" y="25"/>
                    </a:lnTo>
                    <a:lnTo>
                      <a:pt x="627" y="45"/>
                    </a:lnTo>
                    <a:lnTo>
                      <a:pt x="621" y="49"/>
                    </a:lnTo>
                    <a:lnTo>
                      <a:pt x="627" y="53"/>
                    </a:lnTo>
                    <a:lnTo>
                      <a:pt x="627" y="62"/>
                    </a:lnTo>
                    <a:lnTo>
                      <a:pt x="630" y="81"/>
                    </a:lnTo>
                    <a:lnTo>
                      <a:pt x="617" y="81"/>
                    </a:lnTo>
                    <a:lnTo>
                      <a:pt x="614" y="62"/>
                    </a:lnTo>
                    <a:lnTo>
                      <a:pt x="612" y="83"/>
                    </a:lnTo>
                    <a:lnTo>
                      <a:pt x="598" y="81"/>
                    </a:lnTo>
                    <a:lnTo>
                      <a:pt x="585" y="66"/>
                    </a:lnTo>
                    <a:lnTo>
                      <a:pt x="582" y="47"/>
                    </a:lnTo>
                    <a:lnTo>
                      <a:pt x="572" y="34"/>
                    </a:lnTo>
                    <a:lnTo>
                      <a:pt x="519" y="4"/>
                    </a:lnTo>
                    <a:lnTo>
                      <a:pt x="521" y="15"/>
                    </a:lnTo>
                    <a:lnTo>
                      <a:pt x="516" y="15"/>
                    </a:lnTo>
                    <a:lnTo>
                      <a:pt x="525" y="25"/>
                    </a:lnTo>
                    <a:lnTo>
                      <a:pt x="553" y="25"/>
                    </a:lnTo>
                    <a:lnTo>
                      <a:pt x="557" y="40"/>
                    </a:lnTo>
                    <a:lnTo>
                      <a:pt x="553" y="36"/>
                    </a:lnTo>
                    <a:lnTo>
                      <a:pt x="555" y="42"/>
                    </a:lnTo>
                    <a:lnTo>
                      <a:pt x="538" y="55"/>
                    </a:lnTo>
                    <a:lnTo>
                      <a:pt x="508" y="55"/>
                    </a:lnTo>
                    <a:lnTo>
                      <a:pt x="512" y="64"/>
                    </a:lnTo>
                    <a:lnTo>
                      <a:pt x="510" y="72"/>
                    </a:lnTo>
                    <a:lnTo>
                      <a:pt x="495" y="81"/>
                    </a:lnTo>
                    <a:lnTo>
                      <a:pt x="538" y="83"/>
                    </a:lnTo>
                    <a:lnTo>
                      <a:pt x="501" y="106"/>
                    </a:lnTo>
                    <a:lnTo>
                      <a:pt x="514" y="106"/>
                    </a:lnTo>
                    <a:lnTo>
                      <a:pt x="561" y="87"/>
                    </a:lnTo>
                    <a:lnTo>
                      <a:pt x="591" y="102"/>
                    </a:lnTo>
                    <a:lnTo>
                      <a:pt x="621" y="100"/>
                    </a:lnTo>
                    <a:lnTo>
                      <a:pt x="617" y="111"/>
                    </a:lnTo>
                    <a:lnTo>
                      <a:pt x="604" y="111"/>
                    </a:lnTo>
                    <a:lnTo>
                      <a:pt x="600" y="115"/>
                    </a:lnTo>
                    <a:lnTo>
                      <a:pt x="606" y="119"/>
                    </a:lnTo>
                    <a:lnTo>
                      <a:pt x="589" y="121"/>
                    </a:lnTo>
                    <a:lnTo>
                      <a:pt x="593" y="126"/>
                    </a:lnTo>
                    <a:lnTo>
                      <a:pt x="591" y="132"/>
                    </a:lnTo>
                    <a:lnTo>
                      <a:pt x="580" y="130"/>
                    </a:lnTo>
                    <a:lnTo>
                      <a:pt x="585" y="139"/>
                    </a:lnTo>
                    <a:lnTo>
                      <a:pt x="563" y="149"/>
                    </a:lnTo>
                    <a:lnTo>
                      <a:pt x="568" y="156"/>
                    </a:lnTo>
                    <a:lnTo>
                      <a:pt x="557" y="156"/>
                    </a:lnTo>
                    <a:lnTo>
                      <a:pt x="561" y="162"/>
                    </a:lnTo>
                    <a:lnTo>
                      <a:pt x="544" y="175"/>
                    </a:lnTo>
                    <a:lnTo>
                      <a:pt x="486" y="198"/>
                    </a:lnTo>
                    <a:lnTo>
                      <a:pt x="478" y="190"/>
                    </a:lnTo>
                    <a:lnTo>
                      <a:pt x="472" y="205"/>
                    </a:lnTo>
                    <a:lnTo>
                      <a:pt x="463" y="196"/>
                    </a:lnTo>
                    <a:lnTo>
                      <a:pt x="467" y="207"/>
                    </a:lnTo>
                    <a:lnTo>
                      <a:pt x="457" y="202"/>
                    </a:lnTo>
                    <a:lnTo>
                      <a:pt x="454" y="205"/>
                    </a:lnTo>
                    <a:lnTo>
                      <a:pt x="457" y="209"/>
                    </a:lnTo>
                    <a:lnTo>
                      <a:pt x="444" y="209"/>
                    </a:lnTo>
                    <a:lnTo>
                      <a:pt x="440" y="200"/>
                    </a:lnTo>
                    <a:lnTo>
                      <a:pt x="444" y="198"/>
                    </a:lnTo>
                    <a:lnTo>
                      <a:pt x="433" y="190"/>
                    </a:lnTo>
                    <a:lnTo>
                      <a:pt x="429" y="179"/>
                    </a:lnTo>
                    <a:lnTo>
                      <a:pt x="425" y="185"/>
                    </a:lnTo>
                    <a:lnTo>
                      <a:pt x="431" y="200"/>
                    </a:lnTo>
                    <a:lnTo>
                      <a:pt x="439" y="207"/>
                    </a:lnTo>
                    <a:lnTo>
                      <a:pt x="435" y="217"/>
                    </a:lnTo>
                    <a:lnTo>
                      <a:pt x="416" y="224"/>
                    </a:lnTo>
                    <a:lnTo>
                      <a:pt x="416" y="232"/>
                    </a:lnTo>
                    <a:lnTo>
                      <a:pt x="410" y="241"/>
                    </a:lnTo>
                    <a:lnTo>
                      <a:pt x="410" y="254"/>
                    </a:lnTo>
                    <a:lnTo>
                      <a:pt x="403" y="262"/>
                    </a:lnTo>
                    <a:lnTo>
                      <a:pt x="403" y="267"/>
                    </a:lnTo>
                    <a:lnTo>
                      <a:pt x="397" y="275"/>
                    </a:lnTo>
                    <a:lnTo>
                      <a:pt x="393" y="269"/>
                    </a:lnTo>
                    <a:lnTo>
                      <a:pt x="388" y="288"/>
                    </a:lnTo>
                    <a:lnTo>
                      <a:pt x="382" y="284"/>
                    </a:lnTo>
                    <a:lnTo>
                      <a:pt x="378" y="292"/>
                    </a:lnTo>
                    <a:lnTo>
                      <a:pt x="369" y="284"/>
                    </a:lnTo>
                    <a:lnTo>
                      <a:pt x="371" y="294"/>
                    </a:lnTo>
                    <a:lnTo>
                      <a:pt x="365" y="309"/>
                    </a:lnTo>
                    <a:lnTo>
                      <a:pt x="356" y="303"/>
                    </a:lnTo>
                    <a:lnTo>
                      <a:pt x="354" y="313"/>
                    </a:lnTo>
                    <a:lnTo>
                      <a:pt x="343" y="299"/>
                    </a:lnTo>
                    <a:lnTo>
                      <a:pt x="343" y="309"/>
                    </a:lnTo>
                    <a:lnTo>
                      <a:pt x="339" y="307"/>
                    </a:lnTo>
                    <a:lnTo>
                      <a:pt x="341" y="313"/>
                    </a:lnTo>
                    <a:lnTo>
                      <a:pt x="331" y="303"/>
                    </a:lnTo>
                    <a:lnTo>
                      <a:pt x="345" y="290"/>
                    </a:lnTo>
                    <a:lnTo>
                      <a:pt x="331" y="284"/>
                    </a:lnTo>
                    <a:lnTo>
                      <a:pt x="326" y="288"/>
                    </a:lnTo>
                    <a:lnTo>
                      <a:pt x="331" y="294"/>
                    </a:lnTo>
                    <a:lnTo>
                      <a:pt x="326" y="299"/>
                    </a:lnTo>
                    <a:lnTo>
                      <a:pt x="328" y="307"/>
                    </a:lnTo>
                    <a:lnTo>
                      <a:pt x="320" y="303"/>
                    </a:lnTo>
                    <a:lnTo>
                      <a:pt x="320" y="309"/>
                    </a:lnTo>
                    <a:lnTo>
                      <a:pt x="326" y="313"/>
                    </a:lnTo>
                    <a:lnTo>
                      <a:pt x="322" y="320"/>
                    </a:lnTo>
                    <a:lnTo>
                      <a:pt x="296" y="318"/>
                    </a:lnTo>
                    <a:lnTo>
                      <a:pt x="288" y="326"/>
                    </a:lnTo>
                    <a:lnTo>
                      <a:pt x="296" y="337"/>
                    </a:lnTo>
                    <a:lnTo>
                      <a:pt x="288" y="346"/>
                    </a:lnTo>
                    <a:lnTo>
                      <a:pt x="271" y="345"/>
                    </a:lnTo>
                    <a:lnTo>
                      <a:pt x="269" y="352"/>
                    </a:lnTo>
                    <a:lnTo>
                      <a:pt x="271" y="352"/>
                    </a:lnTo>
                    <a:lnTo>
                      <a:pt x="286" y="375"/>
                    </a:lnTo>
                    <a:lnTo>
                      <a:pt x="264" y="378"/>
                    </a:lnTo>
                    <a:lnTo>
                      <a:pt x="279" y="384"/>
                    </a:lnTo>
                    <a:lnTo>
                      <a:pt x="281" y="403"/>
                    </a:lnTo>
                    <a:lnTo>
                      <a:pt x="266" y="401"/>
                    </a:lnTo>
                    <a:lnTo>
                      <a:pt x="279" y="410"/>
                    </a:lnTo>
                    <a:lnTo>
                      <a:pt x="271" y="416"/>
                    </a:lnTo>
                    <a:lnTo>
                      <a:pt x="269" y="424"/>
                    </a:lnTo>
                    <a:lnTo>
                      <a:pt x="262" y="420"/>
                    </a:lnTo>
                    <a:lnTo>
                      <a:pt x="262" y="429"/>
                    </a:lnTo>
                    <a:lnTo>
                      <a:pt x="266" y="431"/>
                    </a:lnTo>
                    <a:lnTo>
                      <a:pt x="252" y="427"/>
                    </a:lnTo>
                    <a:lnTo>
                      <a:pt x="262" y="433"/>
                    </a:lnTo>
                    <a:close/>
                    <a:moveTo>
                      <a:pt x="51" y="0"/>
                    </a:moveTo>
                    <a:lnTo>
                      <a:pt x="45" y="6"/>
                    </a:lnTo>
                    <a:lnTo>
                      <a:pt x="44" y="0"/>
                    </a:lnTo>
                    <a:lnTo>
                      <a:pt x="51" y="0"/>
                    </a:lnTo>
                    <a:close/>
                    <a:moveTo>
                      <a:pt x="40" y="0"/>
                    </a:moveTo>
                    <a:lnTo>
                      <a:pt x="40" y="4"/>
                    </a:lnTo>
                    <a:lnTo>
                      <a:pt x="30" y="15"/>
                    </a:lnTo>
                    <a:lnTo>
                      <a:pt x="32" y="25"/>
                    </a:lnTo>
                    <a:lnTo>
                      <a:pt x="8" y="28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12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1" name=""/>
              <p:cNvSpPr/>
              <p:nvPr/>
            </p:nvSpPr>
            <p:spPr>
              <a:xfrm>
                <a:off x="2737800" y="88920"/>
                <a:ext cx="970920" cy="879840"/>
              </a:xfrm>
              <a:custGeom>
                <a:avLst/>
                <a:gdLst/>
                <a:ahLst/>
                <a:rect l="l" t="t" r="r" b="b"/>
                <a:pathLst>
                  <a:path w="605" h="548">
                    <a:moveTo>
                      <a:pt x="237" y="433"/>
                    </a:moveTo>
                    <a:lnTo>
                      <a:pt x="241" y="437"/>
                    </a:lnTo>
                    <a:lnTo>
                      <a:pt x="235" y="439"/>
                    </a:lnTo>
                    <a:lnTo>
                      <a:pt x="216" y="448"/>
                    </a:lnTo>
                    <a:lnTo>
                      <a:pt x="225" y="457"/>
                    </a:lnTo>
                    <a:lnTo>
                      <a:pt x="227" y="482"/>
                    </a:lnTo>
                    <a:lnTo>
                      <a:pt x="218" y="501"/>
                    </a:lnTo>
                    <a:lnTo>
                      <a:pt x="214" y="527"/>
                    </a:lnTo>
                    <a:lnTo>
                      <a:pt x="199" y="529"/>
                    </a:lnTo>
                    <a:lnTo>
                      <a:pt x="209" y="533"/>
                    </a:lnTo>
                    <a:lnTo>
                      <a:pt x="210" y="544"/>
                    </a:lnTo>
                    <a:lnTo>
                      <a:pt x="194" y="542"/>
                    </a:lnTo>
                    <a:lnTo>
                      <a:pt x="192" y="538"/>
                    </a:lnTo>
                    <a:lnTo>
                      <a:pt x="180" y="548"/>
                    </a:lnTo>
                    <a:lnTo>
                      <a:pt x="171" y="542"/>
                    </a:lnTo>
                    <a:lnTo>
                      <a:pt x="177" y="527"/>
                    </a:lnTo>
                    <a:lnTo>
                      <a:pt x="171" y="533"/>
                    </a:lnTo>
                    <a:lnTo>
                      <a:pt x="169" y="523"/>
                    </a:lnTo>
                    <a:lnTo>
                      <a:pt x="165" y="531"/>
                    </a:lnTo>
                    <a:lnTo>
                      <a:pt x="162" y="523"/>
                    </a:lnTo>
                    <a:lnTo>
                      <a:pt x="167" y="514"/>
                    </a:lnTo>
                    <a:lnTo>
                      <a:pt x="160" y="518"/>
                    </a:lnTo>
                    <a:lnTo>
                      <a:pt x="163" y="514"/>
                    </a:lnTo>
                    <a:lnTo>
                      <a:pt x="156" y="514"/>
                    </a:lnTo>
                    <a:lnTo>
                      <a:pt x="158" y="510"/>
                    </a:lnTo>
                    <a:lnTo>
                      <a:pt x="116" y="518"/>
                    </a:lnTo>
                    <a:lnTo>
                      <a:pt x="128" y="510"/>
                    </a:lnTo>
                    <a:lnTo>
                      <a:pt x="99" y="497"/>
                    </a:lnTo>
                    <a:lnTo>
                      <a:pt x="115" y="491"/>
                    </a:lnTo>
                    <a:lnTo>
                      <a:pt x="96" y="491"/>
                    </a:lnTo>
                    <a:lnTo>
                      <a:pt x="101" y="486"/>
                    </a:lnTo>
                    <a:lnTo>
                      <a:pt x="94" y="476"/>
                    </a:lnTo>
                    <a:lnTo>
                      <a:pt x="101" y="469"/>
                    </a:lnTo>
                    <a:lnTo>
                      <a:pt x="90" y="473"/>
                    </a:lnTo>
                    <a:lnTo>
                      <a:pt x="86" y="469"/>
                    </a:lnTo>
                    <a:lnTo>
                      <a:pt x="94" y="467"/>
                    </a:lnTo>
                    <a:lnTo>
                      <a:pt x="79" y="452"/>
                    </a:lnTo>
                    <a:lnTo>
                      <a:pt x="81" y="441"/>
                    </a:lnTo>
                    <a:lnTo>
                      <a:pt x="77" y="444"/>
                    </a:lnTo>
                    <a:lnTo>
                      <a:pt x="75" y="435"/>
                    </a:lnTo>
                    <a:lnTo>
                      <a:pt x="69" y="433"/>
                    </a:lnTo>
                    <a:lnTo>
                      <a:pt x="56" y="407"/>
                    </a:lnTo>
                    <a:lnTo>
                      <a:pt x="58" y="403"/>
                    </a:lnTo>
                    <a:lnTo>
                      <a:pt x="54" y="403"/>
                    </a:lnTo>
                    <a:lnTo>
                      <a:pt x="54" y="388"/>
                    </a:lnTo>
                    <a:lnTo>
                      <a:pt x="79" y="373"/>
                    </a:lnTo>
                    <a:lnTo>
                      <a:pt x="67" y="369"/>
                    </a:lnTo>
                    <a:lnTo>
                      <a:pt x="71" y="363"/>
                    </a:lnTo>
                    <a:lnTo>
                      <a:pt x="81" y="365"/>
                    </a:lnTo>
                    <a:lnTo>
                      <a:pt x="69" y="356"/>
                    </a:lnTo>
                    <a:lnTo>
                      <a:pt x="58" y="363"/>
                    </a:lnTo>
                    <a:lnTo>
                      <a:pt x="51" y="380"/>
                    </a:lnTo>
                    <a:lnTo>
                      <a:pt x="43" y="382"/>
                    </a:lnTo>
                    <a:lnTo>
                      <a:pt x="43" y="363"/>
                    </a:lnTo>
                    <a:lnTo>
                      <a:pt x="49" y="356"/>
                    </a:lnTo>
                    <a:lnTo>
                      <a:pt x="39" y="346"/>
                    </a:lnTo>
                    <a:lnTo>
                      <a:pt x="39" y="335"/>
                    </a:lnTo>
                    <a:lnTo>
                      <a:pt x="36" y="335"/>
                    </a:lnTo>
                    <a:lnTo>
                      <a:pt x="41" y="330"/>
                    </a:lnTo>
                    <a:lnTo>
                      <a:pt x="32" y="328"/>
                    </a:lnTo>
                    <a:lnTo>
                      <a:pt x="32" y="316"/>
                    </a:lnTo>
                    <a:lnTo>
                      <a:pt x="24" y="320"/>
                    </a:lnTo>
                    <a:lnTo>
                      <a:pt x="30" y="309"/>
                    </a:lnTo>
                    <a:lnTo>
                      <a:pt x="24" y="313"/>
                    </a:lnTo>
                    <a:lnTo>
                      <a:pt x="19" y="303"/>
                    </a:lnTo>
                    <a:lnTo>
                      <a:pt x="28" y="296"/>
                    </a:lnTo>
                    <a:lnTo>
                      <a:pt x="17" y="296"/>
                    </a:lnTo>
                    <a:lnTo>
                      <a:pt x="20" y="292"/>
                    </a:lnTo>
                    <a:lnTo>
                      <a:pt x="15" y="288"/>
                    </a:lnTo>
                    <a:lnTo>
                      <a:pt x="17" y="281"/>
                    </a:lnTo>
                    <a:lnTo>
                      <a:pt x="24" y="281"/>
                    </a:lnTo>
                    <a:lnTo>
                      <a:pt x="19" y="275"/>
                    </a:lnTo>
                    <a:lnTo>
                      <a:pt x="26" y="262"/>
                    </a:lnTo>
                    <a:lnTo>
                      <a:pt x="15" y="262"/>
                    </a:lnTo>
                    <a:lnTo>
                      <a:pt x="9" y="254"/>
                    </a:lnTo>
                    <a:lnTo>
                      <a:pt x="13" y="237"/>
                    </a:lnTo>
                    <a:lnTo>
                      <a:pt x="20" y="234"/>
                    </a:lnTo>
                    <a:lnTo>
                      <a:pt x="15" y="232"/>
                    </a:lnTo>
                    <a:lnTo>
                      <a:pt x="19" y="228"/>
                    </a:lnTo>
                    <a:lnTo>
                      <a:pt x="17" y="217"/>
                    </a:lnTo>
                    <a:lnTo>
                      <a:pt x="30" y="211"/>
                    </a:lnTo>
                    <a:lnTo>
                      <a:pt x="19" y="205"/>
                    </a:lnTo>
                    <a:lnTo>
                      <a:pt x="66" y="205"/>
                    </a:lnTo>
                    <a:lnTo>
                      <a:pt x="54" y="196"/>
                    </a:lnTo>
                    <a:lnTo>
                      <a:pt x="60" y="188"/>
                    </a:lnTo>
                    <a:lnTo>
                      <a:pt x="37" y="200"/>
                    </a:lnTo>
                    <a:lnTo>
                      <a:pt x="30" y="200"/>
                    </a:lnTo>
                    <a:lnTo>
                      <a:pt x="28" y="190"/>
                    </a:lnTo>
                    <a:lnTo>
                      <a:pt x="34" y="183"/>
                    </a:lnTo>
                    <a:lnTo>
                      <a:pt x="60" y="181"/>
                    </a:lnTo>
                    <a:lnTo>
                      <a:pt x="64" y="171"/>
                    </a:lnTo>
                    <a:lnTo>
                      <a:pt x="58" y="171"/>
                    </a:lnTo>
                    <a:lnTo>
                      <a:pt x="62" y="168"/>
                    </a:lnTo>
                    <a:lnTo>
                      <a:pt x="62" y="154"/>
                    </a:lnTo>
                    <a:lnTo>
                      <a:pt x="75" y="156"/>
                    </a:lnTo>
                    <a:lnTo>
                      <a:pt x="71" y="153"/>
                    </a:lnTo>
                    <a:lnTo>
                      <a:pt x="77" y="149"/>
                    </a:lnTo>
                    <a:lnTo>
                      <a:pt x="75" y="143"/>
                    </a:lnTo>
                    <a:lnTo>
                      <a:pt x="64" y="145"/>
                    </a:lnTo>
                    <a:lnTo>
                      <a:pt x="64" y="138"/>
                    </a:lnTo>
                    <a:lnTo>
                      <a:pt x="67" y="134"/>
                    </a:lnTo>
                    <a:lnTo>
                      <a:pt x="66" y="128"/>
                    </a:lnTo>
                    <a:lnTo>
                      <a:pt x="71" y="124"/>
                    </a:lnTo>
                    <a:lnTo>
                      <a:pt x="69" y="119"/>
                    </a:lnTo>
                    <a:lnTo>
                      <a:pt x="75" y="117"/>
                    </a:lnTo>
                    <a:lnTo>
                      <a:pt x="75" y="106"/>
                    </a:lnTo>
                    <a:lnTo>
                      <a:pt x="37" y="102"/>
                    </a:lnTo>
                    <a:lnTo>
                      <a:pt x="9" y="87"/>
                    </a:lnTo>
                    <a:lnTo>
                      <a:pt x="0" y="70"/>
                    </a:lnTo>
                    <a:lnTo>
                      <a:pt x="30" y="66"/>
                    </a:lnTo>
                    <a:lnTo>
                      <a:pt x="69" y="89"/>
                    </a:lnTo>
                    <a:lnTo>
                      <a:pt x="69" y="81"/>
                    </a:lnTo>
                    <a:lnTo>
                      <a:pt x="64" y="81"/>
                    </a:lnTo>
                    <a:lnTo>
                      <a:pt x="58" y="74"/>
                    </a:lnTo>
                    <a:lnTo>
                      <a:pt x="64" y="77"/>
                    </a:lnTo>
                    <a:lnTo>
                      <a:pt x="67" y="70"/>
                    </a:lnTo>
                    <a:lnTo>
                      <a:pt x="62" y="66"/>
                    </a:lnTo>
                    <a:lnTo>
                      <a:pt x="67" y="64"/>
                    </a:lnTo>
                    <a:lnTo>
                      <a:pt x="47" y="49"/>
                    </a:lnTo>
                    <a:lnTo>
                      <a:pt x="56" y="53"/>
                    </a:lnTo>
                    <a:lnTo>
                      <a:pt x="56" y="43"/>
                    </a:lnTo>
                    <a:lnTo>
                      <a:pt x="41" y="45"/>
                    </a:lnTo>
                    <a:lnTo>
                      <a:pt x="51" y="32"/>
                    </a:lnTo>
                    <a:lnTo>
                      <a:pt x="34" y="43"/>
                    </a:lnTo>
                    <a:lnTo>
                      <a:pt x="47" y="27"/>
                    </a:lnTo>
                    <a:lnTo>
                      <a:pt x="26" y="28"/>
                    </a:lnTo>
                    <a:lnTo>
                      <a:pt x="47" y="13"/>
                    </a:lnTo>
                    <a:lnTo>
                      <a:pt x="24" y="11"/>
                    </a:lnTo>
                    <a:lnTo>
                      <a:pt x="28" y="0"/>
                    </a:lnTo>
                    <a:lnTo>
                      <a:pt x="587" y="0"/>
                    </a:lnTo>
                    <a:lnTo>
                      <a:pt x="577" y="17"/>
                    </a:lnTo>
                    <a:lnTo>
                      <a:pt x="598" y="10"/>
                    </a:lnTo>
                    <a:lnTo>
                      <a:pt x="589" y="27"/>
                    </a:lnTo>
                    <a:lnTo>
                      <a:pt x="589" y="36"/>
                    </a:lnTo>
                    <a:lnTo>
                      <a:pt x="602" y="25"/>
                    </a:lnTo>
                    <a:lnTo>
                      <a:pt x="602" y="45"/>
                    </a:lnTo>
                    <a:lnTo>
                      <a:pt x="596" y="49"/>
                    </a:lnTo>
                    <a:lnTo>
                      <a:pt x="602" y="53"/>
                    </a:lnTo>
                    <a:lnTo>
                      <a:pt x="602" y="62"/>
                    </a:lnTo>
                    <a:lnTo>
                      <a:pt x="605" y="81"/>
                    </a:lnTo>
                    <a:lnTo>
                      <a:pt x="592" y="81"/>
                    </a:lnTo>
                    <a:lnTo>
                      <a:pt x="589" y="62"/>
                    </a:lnTo>
                    <a:lnTo>
                      <a:pt x="587" y="83"/>
                    </a:lnTo>
                    <a:lnTo>
                      <a:pt x="573" y="81"/>
                    </a:lnTo>
                    <a:lnTo>
                      <a:pt x="560" y="66"/>
                    </a:lnTo>
                    <a:lnTo>
                      <a:pt x="557" y="47"/>
                    </a:lnTo>
                    <a:lnTo>
                      <a:pt x="547" y="34"/>
                    </a:lnTo>
                    <a:lnTo>
                      <a:pt x="494" y="4"/>
                    </a:lnTo>
                    <a:lnTo>
                      <a:pt x="496" y="15"/>
                    </a:lnTo>
                    <a:lnTo>
                      <a:pt x="491" y="15"/>
                    </a:lnTo>
                    <a:lnTo>
                      <a:pt x="500" y="25"/>
                    </a:lnTo>
                    <a:lnTo>
                      <a:pt x="528" y="25"/>
                    </a:lnTo>
                    <a:lnTo>
                      <a:pt x="532" y="40"/>
                    </a:lnTo>
                    <a:lnTo>
                      <a:pt x="528" y="36"/>
                    </a:lnTo>
                    <a:lnTo>
                      <a:pt x="530" y="42"/>
                    </a:lnTo>
                    <a:lnTo>
                      <a:pt x="513" y="55"/>
                    </a:lnTo>
                    <a:lnTo>
                      <a:pt x="483" y="55"/>
                    </a:lnTo>
                    <a:lnTo>
                      <a:pt x="487" y="64"/>
                    </a:lnTo>
                    <a:lnTo>
                      <a:pt x="485" y="72"/>
                    </a:lnTo>
                    <a:lnTo>
                      <a:pt x="470" y="81"/>
                    </a:lnTo>
                    <a:lnTo>
                      <a:pt x="513" y="83"/>
                    </a:lnTo>
                    <a:lnTo>
                      <a:pt x="476" y="106"/>
                    </a:lnTo>
                    <a:lnTo>
                      <a:pt x="489" y="106"/>
                    </a:lnTo>
                    <a:lnTo>
                      <a:pt x="536" y="87"/>
                    </a:lnTo>
                    <a:lnTo>
                      <a:pt x="566" y="102"/>
                    </a:lnTo>
                    <a:lnTo>
                      <a:pt x="596" y="100"/>
                    </a:lnTo>
                    <a:lnTo>
                      <a:pt x="592" y="111"/>
                    </a:lnTo>
                    <a:lnTo>
                      <a:pt x="579" y="111"/>
                    </a:lnTo>
                    <a:lnTo>
                      <a:pt x="575" y="115"/>
                    </a:lnTo>
                    <a:lnTo>
                      <a:pt x="581" y="119"/>
                    </a:lnTo>
                    <a:lnTo>
                      <a:pt x="564" y="121"/>
                    </a:lnTo>
                    <a:lnTo>
                      <a:pt x="568" y="126"/>
                    </a:lnTo>
                    <a:lnTo>
                      <a:pt x="566" y="132"/>
                    </a:lnTo>
                    <a:lnTo>
                      <a:pt x="555" y="130"/>
                    </a:lnTo>
                    <a:lnTo>
                      <a:pt x="560" y="139"/>
                    </a:lnTo>
                    <a:lnTo>
                      <a:pt x="538" y="149"/>
                    </a:lnTo>
                    <a:lnTo>
                      <a:pt x="543" y="156"/>
                    </a:lnTo>
                    <a:lnTo>
                      <a:pt x="532" y="156"/>
                    </a:lnTo>
                    <a:lnTo>
                      <a:pt x="536" y="162"/>
                    </a:lnTo>
                    <a:lnTo>
                      <a:pt x="519" y="175"/>
                    </a:lnTo>
                    <a:lnTo>
                      <a:pt x="461" y="198"/>
                    </a:lnTo>
                    <a:lnTo>
                      <a:pt x="453" y="190"/>
                    </a:lnTo>
                    <a:lnTo>
                      <a:pt x="447" y="205"/>
                    </a:lnTo>
                    <a:lnTo>
                      <a:pt x="438" y="196"/>
                    </a:lnTo>
                    <a:lnTo>
                      <a:pt x="442" y="207"/>
                    </a:lnTo>
                    <a:lnTo>
                      <a:pt x="432" y="202"/>
                    </a:lnTo>
                    <a:lnTo>
                      <a:pt x="429" y="205"/>
                    </a:lnTo>
                    <a:lnTo>
                      <a:pt x="432" y="209"/>
                    </a:lnTo>
                    <a:lnTo>
                      <a:pt x="419" y="209"/>
                    </a:lnTo>
                    <a:lnTo>
                      <a:pt x="415" y="200"/>
                    </a:lnTo>
                    <a:lnTo>
                      <a:pt x="419" y="198"/>
                    </a:lnTo>
                    <a:lnTo>
                      <a:pt x="408" y="190"/>
                    </a:lnTo>
                    <a:lnTo>
                      <a:pt x="404" y="179"/>
                    </a:lnTo>
                    <a:lnTo>
                      <a:pt x="400" y="185"/>
                    </a:lnTo>
                    <a:lnTo>
                      <a:pt x="406" y="200"/>
                    </a:lnTo>
                    <a:lnTo>
                      <a:pt x="414" y="207"/>
                    </a:lnTo>
                    <a:lnTo>
                      <a:pt x="410" y="217"/>
                    </a:lnTo>
                    <a:lnTo>
                      <a:pt x="391" y="224"/>
                    </a:lnTo>
                    <a:lnTo>
                      <a:pt x="391" y="232"/>
                    </a:lnTo>
                    <a:lnTo>
                      <a:pt x="385" y="241"/>
                    </a:lnTo>
                    <a:lnTo>
                      <a:pt x="385" y="254"/>
                    </a:lnTo>
                    <a:lnTo>
                      <a:pt x="378" y="262"/>
                    </a:lnTo>
                    <a:lnTo>
                      <a:pt x="378" y="267"/>
                    </a:lnTo>
                    <a:lnTo>
                      <a:pt x="372" y="275"/>
                    </a:lnTo>
                    <a:lnTo>
                      <a:pt x="368" y="269"/>
                    </a:lnTo>
                    <a:lnTo>
                      <a:pt x="363" y="288"/>
                    </a:lnTo>
                    <a:lnTo>
                      <a:pt x="357" y="284"/>
                    </a:lnTo>
                    <a:lnTo>
                      <a:pt x="353" y="292"/>
                    </a:lnTo>
                    <a:lnTo>
                      <a:pt x="344" y="284"/>
                    </a:lnTo>
                    <a:lnTo>
                      <a:pt x="346" y="294"/>
                    </a:lnTo>
                    <a:lnTo>
                      <a:pt x="340" y="309"/>
                    </a:lnTo>
                    <a:lnTo>
                      <a:pt x="331" y="303"/>
                    </a:lnTo>
                    <a:lnTo>
                      <a:pt x="329" y="313"/>
                    </a:lnTo>
                    <a:lnTo>
                      <a:pt x="318" y="299"/>
                    </a:lnTo>
                    <a:lnTo>
                      <a:pt x="318" y="309"/>
                    </a:lnTo>
                    <a:lnTo>
                      <a:pt x="314" y="307"/>
                    </a:lnTo>
                    <a:lnTo>
                      <a:pt x="316" y="313"/>
                    </a:lnTo>
                    <a:lnTo>
                      <a:pt x="306" y="303"/>
                    </a:lnTo>
                    <a:lnTo>
                      <a:pt x="320" y="290"/>
                    </a:lnTo>
                    <a:lnTo>
                      <a:pt x="306" y="284"/>
                    </a:lnTo>
                    <a:lnTo>
                      <a:pt x="301" y="288"/>
                    </a:lnTo>
                    <a:lnTo>
                      <a:pt x="306" y="294"/>
                    </a:lnTo>
                    <a:lnTo>
                      <a:pt x="301" y="299"/>
                    </a:lnTo>
                    <a:lnTo>
                      <a:pt x="303" y="307"/>
                    </a:lnTo>
                    <a:lnTo>
                      <a:pt x="295" y="303"/>
                    </a:lnTo>
                    <a:lnTo>
                      <a:pt x="295" y="309"/>
                    </a:lnTo>
                    <a:lnTo>
                      <a:pt x="301" y="313"/>
                    </a:lnTo>
                    <a:lnTo>
                      <a:pt x="297" y="320"/>
                    </a:lnTo>
                    <a:lnTo>
                      <a:pt x="271" y="318"/>
                    </a:lnTo>
                    <a:lnTo>
                      <a:pt x="263" y="326"/>
                    </a:lnTo>
                    <a:lnTo>
                      <a:pt x="271" y="337"/>
                    </a:lnTo>
                    <a:lnTo>
                      <a:pt x="263" y="346"/>
                    </a:lnTo>
                    <a:lnTo>
                      <a:pt x="246" y="345"/>
                    </a:lnTo>
                    <a:lnTo>
                      <a:pt x="244" y="352"/>
                    </a:lnTo>
                    <a:lnTo>
                      <a:pt x="246" y="352"/>
                    </a:lnTo>
                    <a:lnTo>
                      <a:pt x="261" y="375"/>
                    </a:lnTo>
                    <a:lnTo>
                      <a:pt x="239" y="378"/>
                    </a:lnTo>
                    <a:lnTo>
                      <a:pt x="254" y="384"/>
                    </a:lnTo>
                    <a:lnTo>
                      <a:pt x="256" y="403"/>
                    </a:lnTo>
                    <a:lnTo>
                      <a:pt x="241" y="401"/>
                    </a:lnTo>
                    <a:lnTo>
                      <a:pt x="254" y="410"/>
                    </a:lnTo>
                    <a:lnTo>
                      <a:pt x="246" y="416"/>
                    </a:lnTo>
                    <a:lnTo>
                      <a:pt x="244" y="424"/>
                    </a:lnTo>
                    <a:lnTo>
                      <a:pt x="237" y="420"/>
                    </a:lnTo>
                    <a:lnTo>
                      <a:pt x="237" y="429"/>
                    </a:lnTo>
                    <a:lnTo>
                      <a:pt x="241" y="431"/>
                    </a:lnTo>
                    <a:lnTo>
                      <a:pt x="227" y="427"/>
                    </a:lnTo>
                    <a:lnTo>
                      <a:pt x="237" y="433"/>
                    </a:lnTo>
                    <a:lnTo>
                      <a:pt x="237" y="43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2" name=""/>
              <p:cNvSpPr/>
              <p:nvPr/>
            </p:nvSpPr>
            <p:spPr>
              <a:xfrm>
                <a:off x="2768040" y="88920"/>
                <a:ext cx="11160" cy="9720"/>
              </a:xfrm>
              <a:custGeom>
                <a:avLst/>
                <a:gdLst/>
                <a:ahLst/>
                <a:rect l="l" t="t" r="r" b="b"/>
                <a:pathLst>
                  <a:path w="7" h="6">
                    <a:moveTo>
                      <a:pt x="7" y="0"/>
                    </a:moveTo>
                    <a:lnTo>
                      <a:pt x="1" y="6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3" name=""/>
              <p:cNvSpPr/>
              <p:nvPr/>
            </p:nvSpPr>
            <p:spPr>
              <a:xfrm>
                <a:off x="2697480" y="88920"/>
                <a:ext cx="63720" cy="45000"/>
              </a:xfrm>
              <a:custGeom>
                <a:avLst/>
                <a:gdLst/>
                <a:ahLst/>
                <a:rect l="l" t="t" r="r" b="b"/>
                <a:pathLst>
                  <a:path w="40" h="28">
                    <a:moveTo>
                      <a:pt x="40" y="0"/>
                    </a:moveTo>
                    <a:lnTo>
                      <a:pt x="40" y="4"/>
                    </a:lnTo>
                    <a:lnTo>
                      <a:pt x="30" y="15"/>
                    </a:lnTo>
                    <a:lnTo>
                      <a:pt x="32" y="25"/>
                    </a:lnTo>
                    <a:lnTo>
                      <a:pt x="8" y="28"/>
                    </a:lnTo>
                    <a:lnTo>
                      <a:pt x="2" y="17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12" y="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" bIns="-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4" name=""/>
              <p:cNvSpPr/>
              <p:nvPr/>
            </p:nvSpPr>
            <p:spPr>
              <a:xfrm>
                <a:off x="3533760" y="161280"/>
                <a:ext cx="78480" cy="54000"/>
              </a:xfrm>
              <a:custGeom>
                <a:avLst/>
                <a:gdLst/>
                <a:ahLst/>
                <a:rect l="l" t="t" r="r" b="b"/>
                <a:pathLst>
                  <a:path w="49" h="34">
                    <a:moveTo>
                      <a:pt x="49" y="10"/>
                    </a:moveTo>
                    <a:lnTo>
                      <a:pt x="49" y="23"/>
                    </a:lnTo>
                    <a:lnTo>
                      <a:pt x="46" y="27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17" y="12"/>
                    </a:lnTo>
                    <a:lnTo>
                      <a:pt x="40" y="0"/>
                    </a:lnTo>
                    <a:lnTo>
                      <a:pt x="49" y="1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5" name=""/>
              <p:cNvSpPr/>
              <p:nvPr/>
            </p:nvSpPr>
            <p:spPr>
              <a:xfrm>
                <a:off x="3533760" y="161280"/>
                <a:ext cx="78480" cy="54000"/>
              </a:xfrm>
              <a:custGeom>
                <a:avLst/>
                <a:gdLst/>
                <a:ahLst/>
                <a:rect l="l" t="t" r="r" b="b"/>
                <a:pathLst>
                  <a:path w="49" h="34">
                    <a:moveTo>
                      <a:pt x="49" y="10"/>
                    </a:moveTo>
                    <a:lnTo>
                      <a:pt x="49" y="23"/>
                    </a:lnTo>
                    <a:lnTo>
                      <a:pt x="46" y="27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17" y="12"/>
                    </a:lnTo>
                    <a:lnTo>
                      <a:pt x="40" y="0"/>
                    </a:lnTo>
                    <a:lnTo>
                      <a:pt x="49" y="10"/>
                    </a:lnTo>
                    <a:lnTo>
                      <a:pt x="49" y="1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6" name=""/>
              <p:cNvSpPr/>
              <p:nvPr/>
            </p:nvSpPr>
            <p:spPr>
              <a:xfrm>
                <a:off x="2721600" y="231840"/>
                <a:ext cx="91080" cy="86400"/>
              </a:xfrm>
              <a:custGeom>
                <a:avLst/>
                <a:gdLst/>
                <a:ahLst/>
                <a:rect l="l" t="t" r="r" b="b"/>
                <a:pathLst>
                  <a:path w="57" h="54">
                    <a:moveTo>
                      <a:pt x="12" y="0"/>
                    </a:moveTo>
                    <a:lnTo>
                      <a:pt x="32" y="7"/>
                    </a:lnTo>
                    <a:lnTo>
                      <a:pt x="57" y="39"/>
                    </a:lnTo>
                    <a:lnTo>
                      <a:pt x="30" y="54"/>
                    </a:lnTo>
                    <a:lnTo>
                      <a:pt x="15" y="50"/>
                    </a:lnTo>
                    <a:lnTo>
                      <a:pt x="29" y="45"/>
                    </a:lnTo>
                    <a:lnTo>
                      <a:pt x="2" y="39"/>
                    </a:lnTo>
                    <a:lnTo>
                      <a:pt x="12" y="35"/>
                    </a:lnTo>
                    <a:lnTo>
                      <a:pt x="0" y="26"/>
                    </a:lnTo>
                    <a:lnTo>
                      <a:pt x="12" y="22"/>
                    </a:lnTo>
                    <a:lnTo>
                      <a:pt x="2" y="1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0" bIns="39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7" name=""/>
              <p:cNvSpPr/>
              <p:nvPr/>
            </p:nvSpPr>
            <p:spPr>
              <a:xfrm>
                <a:off x="2721600" y="231840"/>
                <a:ext cx="91080" cy="86400"/>
              </a:xfrm>
              <a:custGeom>
                <a:avLst/>
                <a:gdLst/>
                <a:ahLst/>
                <a:rect l="l" t="t" r="r" b="b"/>
                <a:pathLst>
                  <a:path w="57" h="54">
                    <a:moveTo>
                      <a:pt x="12" y="0"/>
                    </a:moveTo>
                    <a:lnTo>
                      <a:pt x="32" y="7"/>
                    </a:lnTo>
                    <a:lnTo>
                      <a:pt x="57" y="39"/>
                    </a:lnTo>
                    <a:lnTo>
                      <a:pt x="30" y="54"/>
                    </a:lnTo>
                    <a:lnTo>
                      <a:pt x="15" y="50"/>
                    </a:lnTo>
                    <a:lnTo>
                      <a:pt x="29" y="45"/>
                    </a:lnTo>
                    <a:lnTo>
                      <a:pt x="2" y="39"/>
                    </a:lnTo>
                    <a:lnTo>
                      <a:pt x="12" y="35"/>
                    </a:lnTo>
                    <a:lnTo>
                      <a:pt x="0" y="26"/>
                    </a:lnTo>
                    <a:lnTo>
                      <a:pt x="12" y="22"/>
                    </a:lnTo>
                    <a:lnTo>
                      <a:pt x="2" y="11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0" bIns="39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8" name=""/>
              <p:cNvSpPr/>
              <p:nvPr/>
            </p:nvSpPr>
            <p:spPr>
              <a:xfrm>
                <a:off x="4101840" y="2019960"/>
                <a:ext cx="600480" cy="609840"/>
              </a:xfrm>
              <a:custGeom>
                <a:avLst/>
                <a:gdLst/>
                <a:ahLst/>
                <a:rect l="l" t="t" r="r" b="b"/>
                <a:pathLst>
                  <a:path w="374" h="380">
                    <a:moveTo>
                      <a:pt x="120" y="47"/>
                    </a:moveTo>
                    <a:lnTo>
                      <a:pt x="134" y="41"/>
                    </a:lnTo>
                    <a:lnTo>
                      <a:pt x="143" y="32"/>
                    </a:lnTo>
                    <a:lnTo>
                      <a:pt x="160" y="28"/>
                    </a:lnTo>
                    <a:lnTo>
                      <a:pt x="164" y="22"/>
                    </a:lnTo>
                    <a:lnTo>
                      <a:pt x="182" y="15"/>
                    </a:lnTo>
                    <a:lnTo>
                      <a:pt x="231" y="5"/>
                    </a:lnTo>
                    <a:lnTo>
                      <a:pt x="250" y="5"/>
                    </a:lnTo>
                    <a:lnTo>
                      <a:pt x="256" y="9"/>
                    </a:lnTo>
                    <a:lnTo>
                      <a:pt x="275" y="0"/>
                    </a:lnTo>
                    <a:lnTo>
                      <a:pt x="286" y="5"/>
                    </a:lnTo>
                    <a:lnTo>
                      <a:pt x="292" y="0"/>
                    </a:lnTo>
                    <a:lnTo>
                      <a:pt x="303" y="5"/>
                    </a:lnTo>
                    <a:lnTo>
                      <a:pt x="318" y="4"/>
                    </a:lnTo>
                    <a:lnTo>
                      <a:pt x="310" y="13"/>
                    </a:lnTo>
                    <a:lnTo>
                      <a:pt x="314" y="15"/>
                    </a:lnTo>
                    <a:lnTo>
                      <a:pt x="310" y="30"/>
                    </a:lnTo>
                    <a:lnTo>
                      <a:pt x="314" y="45"/>
                    </a:lnTo>
                    <a:lnTo>
                      <a:pt x="310" y="58"/>
                    </a:lnTo>
                    <a:lnTo>
                      <a:pt x="293" y="71"/>
                    </a:lnTo>
                    <a:lnTo>
                      <a:pt x="297" y="88"/>
                    </a:lnTo>
                    <a:lnTo>
                      <a:pt x="307" y="92"/>
                    </a:lnTo>
                    <a:lnTo>
                      <a:pt x="309" y="105"/>
                    </a:lnTo>
                    <a:lnTo>
                      <a:pt x="324" y="113"/>
                    </a:lnTo>
                    <a:lnTo>
                      <a:pt x="331" y="150"/>
                    </a:lnTo>
                    <a:lnTo>
                      <a:pt x="325" y="160"/>
                    </a:lnTo>
                    <a:lnTo>
                      <a:pt x="335" y="171"/>
                    </a:lnTo>
                    <a:lnTo>
                      <a:pt x="337" y="203"/>
                    </a:lnTo>
                    <a:lnTo>
                      <a:pt x="335" y="231"/>
                    </a:lnTo>
                    <a:lnTo>
                      <a:pt x="329" y="237"/>
                    </a:lnTo>
                    <a:lnTo>
                      <a:pt x="339" y="254"/>
                    </a:lnTo>
                    <a:lnTo>
                      <a:pt x="342" y="265"/>
                    </a:lnTo>
                    <a:lnTo>
                      <a:pt x="346" y="269"/>
                    </a:lnTo>
                    <a:lnTo>
                      <a:pt x="365" y="275"/>
                    </a:lnTo>
                    <a:lnTo>
                      <a:pt x="374" y="291"/>
                    </a:lnTo>
                    <a:lnTo>
                      <a:pt x="303" y="339"/>
                    </a:lnTo>
                    <a:lnTo>
                      <a:pt x="261" y="371"/>
                    </a:lnTo>
                    <a:lnTo>
                      <a:pt x="233" y="376"/>
                    </a:lnTo>
                    <a:lnTo>
                      <a:pt x="218" y="380"/>
                    </a:lnTo>
                    <a:lnTo>
                      <a:pt x="214" y="378"/>
                    </a:lnTo>
                    <a:lnTo>
                      <a:pt x="216" y="363"/>
                    </a:lnTo>
                    <a:lnTo>
                      <a:pt x="192" y="354"/>
                    </a:lnTo>
                    <a:lnTo>
                      <a:pt x="186" y="348"/>
                    </a:lnTo>
                    <a:lnTo>
                      <a:pt x="179" y="344"/>
                    </a:lnTo>
                    <a:lnTo>
                      <a:pt x="177" y="337"/>
                    </a:lnTo>
                    <a:lnTo>
                      <a:pt x="66" y="261"/>
                    </a:lnTo>
                    <a:lnTo>
                      <a:pt x="0" y="214"/>
                    </a:lnTo>
                    <a:lnTo>
                      <a:pt x="0" y="205"/>
                    </a:lnTo>
                    <a:lnTo>
                      <a:pt x="0" y="182"/>
                    </a:lnTo>
                    <a:lnTo>
                      <a:pt x="8" y="175"/>
                    </a:lnTo>
                    <a:lnTo>
                      <a:pt x="28" y="163"/>
                    </a:lnTo>
                    <a:lnTo>
                      <a:pt x="36" y="165"/>
                    </a:lnTo>
                    <a:lnTo>
                      <a:pt x="38" y="160"/>
                    </a:lnTo>
                    <a:lnTo>
                      <a:pt x="53" y="158"/>
                    </a:lnTo>
                    <a:lnTo>
                      <a:pt x="68" y="145"/>
                    </a:lnTo>
                    <a:lnTo>
                      <a:pt x="90" y="135"/>
                    </a:lnTo>
                    <a:lnTo>
                      <a:pt x="87" y="131"/>
                    </a:lnTo>
                    <a:lnTo>
                      <a:pt x="87" y="122"/>
                    </a:lnTo>
                    <a:lnTo>
                      <a:pt x="102" y="118"/>
                    </a:lnTo>
                    <a:lnTo>
                      <a:pt x="103" y="113"/>
                    </a:lnTo>
                    <a:lnTo>
                      <a:pt x="135" y="111"/>
                    </a:lnTo>
                    <a:lnTo>
                      <a:pt x="135" y="107"/>
                    </a:lnTo>
                    <a:lnTo>
                      <a:pt x="137" y="103"/>
                    </a:lnTo>
                    <a:lnTo>
                      <a:pt x="128" y="92"/>
                    </a:lnTo>
                    <a:lnTo>
                      <a:pt x="126" y="52"/>
                    </a:lnTo>
                    <a:lnTo>
                      <a:pt x="117" y="47"/>
                    </a:lnTo>
                    <a:lnTo>
                      <a:pt x="120" y="4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79" name=""/>
              <p:cNvSpPr/>
              <p:nvPr/>
            </p:nvSpPr>
            <p:spPr>
              <a:xfrm>
                <a:off x="4101840" y="2019960"/>
                <a:ext cx="600480" cy="609840"/>
              </a:xfrm>
              <a:custGeom>
                <a:avLst/>
                <a:gdLst/>
                <a:ahLst/>
                <a:rect l="l" t="t" r="r" b="b"/>
                <a:pathLst>
                  <a:path w="374" h="380">
                    <a:moveTo>
                      <a:pt x="120" y="47"/>
                    </a:moveTo>
                    <a:lnTo>
                      <a:pt x="134" y="41"/>
                    </a:lnTo>
                    <a:lnTo>
                      <a:pt x="143" y="32"/>
                    </a:lnTo>
                    <a:lnTo>
                      <a:pt x="160" y="28"/>
                    </a:lnTo>
                    <a:lnTo>
                      <a:pt x="164" y="22"/>
                    </a:lnTo>
                    <a:lnTo>
                      <a:pt x="182" y="15"/>
                    </a:lnTo>
                    <a:lnTo>
                      <a:pt x="231" y="5"/>
                    </a:lnTo>
                    <a:lnTo>
                      <a:pt x="250" y="5"/>
                    </a:lnTo>
                    <a:lnTo>
                      <a:pt x="256" y="9"/>
                    </a:lnTo>
                    <a:lnTo>
                      <a:pt x="275" y="0"/>
                    </a:lnTo>
                    <a:lnTo>
                      <a:pt x="286" y="5"/>
                    </a:lnTo>
                    <a:lnTo>
                      <a:pt x="292" y="0"/>
                    </a:lnTo>
                    <a:lnTo>
                      <a:pt x="303" y="5"/>
                    </a:lnTo>
                    <a:lnTo>
                      <a:pt x="318" y="4"/>
                    </a:lnTo>
                    <a:lnTo>
                      <a:pt x="310" y="13"/>
                    </a:lnTo>
                    <a:lnTo>
                      <a:pt x="314" y="15"/>
                    </a:lnTo>
                    <a:lnTo>
                      <a:pt x="310" y="30"/>
                    </a:lnTo>
                    <a:lnTo>
                      <a:pt x="314" y="45"/>
                    </a:lnTo>
                    <a:lnTo>
                      <a:pt x="310" y="58"/>
                    </a:lnTo>
                    <a:lnTo>
                      <a:pt x="293" y="71"/>
                    </a:lnTo>
                    <a:lnTo>
                      <a:pt x="297" y="88"/>
                    </a:lnTo>
                    <a:lnTo>
                      <a:pt x="307" y="92"/>
                    </a:lnTo>
                    <a:lnTo>
                      <a:pt x="309" y="105"/>
                    </a:lnTo>
                    <a:lnTo>
                      <a:pt x="324" y="113"/>
                    </a:lnTo>
                    <a:lnTo>
                      <a:pt x="331" y="150"/>
                    </a:lnTo>
                    <a:lnTo>
                      <a:pt x="325" y="160"/>
                    </a:lnTo>
                    <a:lnTo>
                      <a:pt x="335" y="171"/>
                    </a:lnTo>
                    <a:lnTo>
                      <a:pt x="337" y="203"/>
                    </a:lnTo>
                    <a:lnTo>
                      <a:pt x="335" y="231"/>
                    </a:lnTo>
                    <a:lnTo>
                      <a:pt x="329" y="237"/>
                    </a:lnTo>
                    <a:lnTo>
                      <a:pt x="339" y="254"/>
                    </a:lnTo>
                    <a:lnTo>
                      <a:pt x="342" y="265"/>
                    </a:lnTo>
                    <a:lnTo>
                      <a:pt x="346" y="269"/>
                    </a:lnTo>
                    <a:lnTo>
                      <a:pt x="365" y="275"/>
                    </a:lnTo>
                    <a:lnTo>
                      <a:pt x="374" y="291"/>
                    </a:lnTo>
                    <a:lnTo>
                      <a:pt x="303" y="339"/>
                    </a:lnTo>
                    <a:lnTo>
                      <a:pt x="261" y="371"/>
                    </a:lnTo>
                    <a:lnTo>
                      <a:pt x="233" y="376"/>
                    </a:lnTo>
                    <a:lnTo>
                      <a:pt x="218" y="380"/>
                    </a:lnTo>
                    <a:lnTo>
                      <a:pt x="214" y="378"/>
                    </a:lnTo>
                    <a:lnTo>
                      <a:pt x="216" y="363"/>
                    </a:lnTo>
                    <a:lnTo>
                      <a:pt x="192" y="354"/>
                    </a:lnTo>
                    <a:lnTo>
                      <a:pt x="186" y="348"/>
                    </a:lnTo>
                    <a:lnTo>
                      <a:pt x="179" y="344"/>
                    </a:lnTo>
                    <a:lnTo>
                      <a:pt x="177" y="337"/>
                    </a:lnTo>
                    <a:lnTo>
                      <a:pt x="66" y="261"/>
                    </a:lnTo>
                    <a:lnTo>
                      <a:pt x="0" y="214"/>
                    </a:lnTo>
                    <a:lnTo>
                      <a:pt x="0" y="205"/>
                    </a:lnTo>
                    <a:lnTo>
                      <a:pt x="0" y="182"/>
                    </a:lnTo>
                    <a:lnTo>
                      <a:pt x="8" y="175"/>
                    </a:lnTo>
                    <a:lnTo>
                      <a:pt x="28" y="163"/>
                    </a:lnTo>
                    <a:lnTo>
                      <a:pt x="36" y="165"/>
                    </a:lnTo>
                    <a:lnTo>
                      <a:pt x="38" y="160"/>
                    </a:lnTo>
                    <a:lnTo>
                      <a:pt x="53" y="158"/>
                    </a:lnTo>
                    <a:lnTo>
                      <a:pt x="68" y="145"/>
                    </a:lnTo>
                    <a:lnTo>
                      <a:pt x="90" y="135"/>
                    </a:lnTo>
                    <a:lnTo>
                      <a:pt x="87" y="131"/>
                    </a:lnTo>
                    <a:lnTo>
                      <a:pt x="87" y="122"/>
                    </a:lnTo>
                    <a:lnTo>
                      <a:pt x="102" y="118"/>
                    </a:lnTo>
                    <a:lnTo>
                      <a:pt x="103" y="113"/>
                    </a:lnTo>
                    <a:lnTo>
                      <a:pt x="135" y="111"/>
                    </a:lnTo>
                    <a:lnTo>
                      <a:pt x="135" y="107"/>
                    </a:lnTo>
                    <a:lnTo>
                      <a:pt x="137" y="103"/>
                    </a:lnTo>
                    <a:lnTo>
                      <a:pt x="128" y="92"/>
                    </a:lnTo>
                    <a:lnTo>
                      <a:pt x="126" y="52"/>
                    </a:lnTo>
                    <a:lnTo>
                      <a:pt x="117" y="47"/>
                    </a:lnTo>
                    <a:lnTo>
                      <a:pt x="120" y="47"/>
                    </a:lnTo>
                    <a:lnTo>
                      <a:pt x="120" y="4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0" name=""/>
              <p:cNvSpPr/>
              <p:nvPr/>
            </p:nvSpPr>
            <p:spPr>
              <a:xfrm>
                <a:off x="4697280" y="3373200"/>
                <a:ext cx="374040" cy="367560"/>
              </a:xfrm>
              <a:custGeom>
                <a:avLst/>
                <a:gdLst/>
                <a:ahLst/>
                <a:rect l="l" t="t" r="r" b="b"/>
                <a:pathLst>
                  <a:path w="233" h="229">
                    <a:moveTo>
                      <a:pt x="0" y="216"/>
                    </a:moveTo>
                    <a:lnTo>
                      <a:pt x="1" y="190"/>
                    </a:lnTo>
                    <a:lnTo>
                      <a:pt x="15" y="149"/>
                    </a:lnTo>
                    <a:lnTo>
                      <a:pt x="24" y="132"/>
                    </a:lnTo>
                    <a:lnTo>
                      <a:pt x="37" y="118"/>
                    </a:lnTo>
                    <a:lnTo>
                      <a:pt x="39" y="98"/>
                    </a:lnTo>
                    <a:lnTo>
                      <a:pt x="39" y="88"/>
                    </a:lnTo>
                    <a:lnTo>
                      <a:pt x="32" y="79"/>
                    </a:lnTo>
                    <a:lnTo>
                      <a:pt x="28" y="64"/>
                    </a:lnTo>
                    <a:lnTo>
                      <a:pt x="32" y="56"/>
                    </a:lnTo>
                    <a:lnTo>
                      <a:pt x="30" y="47"/>
                    </a:lnTo>
                    <a:lnTo>
                      <a:pt x="13" y="9"/>
                    </a:lnTo>
                    <a:lnTo>
                      <a:pt x="32" y="2"/>
                    </a:lnTo>
                    <a:lnTo>
                      <a:pt x="86" y="0"/>
                    </a:lnTo>
                    <a:lnTo>
                      <a:pt x="94" y="6"/>
                    </a:lnTo>
                    <a:lnTo>
                      <a:pt x="99" y="28"/>
                    </a:lnTo>
                    <a:lnTo>
                      <a:pt x="114" y="43"/>
                    </a:lnTo>
                    <a:lnTo>
                      <a:pt x="143" y="39"/>
                    </a:lnTo>
                    <a:lnTo>
                      <a:pt x="148" y="22"/>
                    </a:lnTo>
                    <a:lnTo>
                      <a:pt x="171" y="21"/>
                    </a:lnTo>
                    <a:lnTo>
                      <a:pt x="169" y="28"/>
                    </a:lnTo>
                    <a:lnTo>
                      <a:pt x="186" y="28"/>
                    </a:lnTo>
                    <a:lnTo>
                      <a:pt x="188" y="32"/>
                    </a:lnTo>
                    <a:lnTo>
                      <a:pt x="190" y="68"/>
                    </a:lnTo>
                    <a:lnTo>
                      <a:pt x="197" y="88"/>
                    </a:lnTo>
                    <a:lnTo>
                      <a:pt x="191" y="98"/>
                    </a:lnTo>
                    <a:lnTo>
                      <a:pt x="197" y="102"/>
                    </a:lnTo>
                    <a:lnTo>
                      <a:pt x="203" y="96"/>
                    </a:lnTo>
                    <a:lnTo>
                      <a:pt x="231" y="94"/>
                    </a:lnTo>
                    <a:lnTo>
                      <a:pt x="229" y="130"/>
                    </a:lnTo>
                    <a:lnTo>
                      <a:pt x="233" y="134"/>
                    </a:lnTo>
                    <a:lnTo>
                      <a:pt x="193" y="134"/>
                    </a:lnTo>
                    <a:lnTo>
                      <a:pt x="193" y="201"/>
                    </a:lnTo>
                    <a:lnTo>
                      <a:pt x="216" y="222"/>
                    </a:lnTo>
                    <a:lnTo>
                      <a:pt x="182" y="229"/>
                    </a:lnTo>
                    <a:lnTo>
                      <a:pt x="158" y="226"/>
                    </a:lnTo>
                    <a:lnTo>
                      <a:pt x="139" y="226"/>
                    </a:lnTo>
                    <a:lnTo>
                      <a:pt x="124" y="216"/>
                    </a:lnTo>
                    <a:lnTo>
                      <a:pt x="41" y="216"/>
                    </a:lnTo>
                    <a:lnTo>
                      <a:pt x="28" y="207"/>
                    </a:lnTo>
                    <a:lnTo>
                      <a:pt x="20" y="207"/>
                    </a:lnTo>
                    <a:lnTo>
                      <a:pt x="11" y="213"/>
                    </a:lnTo>
                    <a:lnTo>
                      <a:pt x="9" y="211"/>
                    </a:lnTo>
                    <a:lnTo>
                      <a:pt x="0" y="21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1" name=""/>
              <p:cNvSpPr/>
              <p:nvPr/>
            </p:nvSpPr>
            <p:spPr>
              <a:xfrm>
                <a:off x="4697280" y="3373200"/>
                <a:ext cx="374040" cy="367560"/>
              </a:xfrm>
              <a:custGeom>
                <a:avLst/>
                <a:gdLst/>
                <a:ahLst/>
                <a:rect l="l" t="t" r="r" b="b"/>
                <a:pathLst>
                  <a:path w="233" h="229">
                    <a:moveTo>
                      <a:pt x="0" y="216"/>
                    </a:moveTo>
                    <a:lnTo>
                      <a:pt x="1" y="190"/>
                    </a:lnTo>
                    <a:lnTo>
                      <a:pt x="15" y="149"/>
                    </a:lnTo>
                    <a:lnTo>
                      <a:pt x="24" y="132"/>
                    </a:lnTo>
                    <a:lnTo>
                      <a:pt x="37" y="118"/>
                    </a:lnTo>
                    <a:lnTo>
                      <a:pt x="39" y="98"/>
                    </a:lnTo>
                    <a:lnTo>
                      <a:pt x="39" y="88"/>
                    </a:lnTo>
                    <a:lnTo>
                      <a:pt x="32" y="79"/>
                    </a:lnTo>
                    <a:lnTo>
                      <a:pt x="28" y="64"/>
                    </a:lnTo>
                    <a:lnTo>
                      <a:pt x="32" y="56"/>
                    </a:lnTo>
                    <a:lnTo>
                      <a:pt x="30" y="47"/>
                    </a:lnTo>
                    <a:lnTo>
                      <a:pt x="13" y="9"/>
                    </a:lnTo>
                    <a:lnTo>
                      <a:pt x="32" y="2"/>
                    </a:lnTo>
                    <a:lnTo>
                      <a:pt x="86" y="0"/>
                    </a:lnTo>
                    <a:lnTo>
                      <a:pt x="94" y="6"/>
                    </a:lnTo>
                    <a:lnTo>
                      <a:pt x="99" y="28"/>
                    </a:lnTo>
                    <a:lnTo>
                      <a:pt x="114" y="43"/>
                    </a:lnTo>
                    <a:lnTo>
                      <a:pt x="143" y="39"/>
                    </a:lnTo>
                    <a:lnTo>
                      <a:pt x="148" y="22"/>
                    </a:lnTo>
                    <a:lnTo>
                      <a:pt x="171" y="21"/>
                    </a:lnTo>
                    <a:lnTo>
                      <a:pt x="169" y="28"/>
                    </a:lnTo>
                    <a:lnTo>
                      <a:pt x="186" y="28"/>
                    </a:lnTo>
                    <a:lnTo>
                      <a:pt x="188" y="32"/>
                    </a:lnTo>
                    <a:lnTo>
                      <a:pt x="190" y="68"/>
                    </a:lnTo>
                    <a:lnTo>
                      <a:pt x="197" y="88"/>
                    </a:lnTo>
                    <a:lnTo>
                      <a:pt x="191" y="98"/>
                    </a:lnTo>
                    <a:lnTo>
                      <a:pt x="197" y="102"/>
                    </a:lnTo>
                    <a:lnTo>
                      <a:pt x="203" y="96"/>
                    </a:lnTo>
                    <a:lnTo>
                      <a:pt x="231" y="94"/>
                    </a:lnTo>
                    <a:lnTo>
                      <a:pt x="229" y="130"/>
                    </a:lnTo>
                    <a:lnTo>
                      <a:pt x="233" y="134"/>
                    </a:lnTo>
                    <a:lnTo>
                      <a:pt x="193" y="134"/>
                    </a:lnTo>
                    <a:lnTo>
                      <a:pt x="193" y="201"/>
                    </a:lnTo>
                    <a:lnTo>
                      <a:pt x="216" y="222"/>
                    </a:lnTo>
                    <a:lnTo>
                      <a:pt x="182" y="229"/>
                    </a:lnTo>
                    <a:lnTo>
                      <a:pt x="158" y="226"/>
                    </a:lnTo>
                    <a:lnTo>
                      <a:pt x="139" y="226"/>
                    </a:lnTo>
                    <a:lnTo>
                      <a:pt x="124" y="216"/>
                    </a:lnTo>
                    <a:lnTo>
                      <a:pt x="41" y="216"/>
                    </a:lnTo>
                    <a:lnTo>
                      <a:pt x="28" y="207"/>
                    </a:lnTo>
                    <a:lnTo>
                      <a:pt x="20" y="207"/>
                    </a:lnTo>
                    <a:lnTo>
                      <a:pt x="11" y="213"/>
                    </a:lnTo>
                    <a:lnTo>
                      <a:pt x="9" y="211"/>
                    </a:lnTo>
                    <a:lnTo>
                      <a:pt x="0" y="216"/>
                    </a:lnTo>
                    <a:lnTo>
                      <a:pt x="0" y="21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2" name=""/>
              <p:cNvSpPr/>
              <p:nvPr/>
            </p:nvSpPr>
            <p:spPr>
              <a:xfrm>
                <a:off x="4708800" y="3331440"/>
                <a:ext cx="30240" cy="44640"/>
              </a:xfrm>
              <a:custGeom>
                <a:avLst/>
                <a:gdLst/>
                <a:ahLst/>
                <a:rect l="l" t="t" r="r" b="b"/>
                <a:pathLst>
                  <a:path w="19" h="28">
                    <a:moveTo>
                      <a:pt x="6" y="28"/>
                    </a:moveTo>
                    <a:lnTo>
                      <a:pt x="0" y="13"/>
                    </a:lnTo>
                    <a:lnTo>
                      <a:pt x="13" y="0"/>
                    </a:lnTo>
                    <a:lnTo>
                      <a:pt x="19" y="5"/>
                    </a:lnTo>
                    <a:lnTo>
                      <a:pt x="11" y="11"/>
                    </a:lnTo>
                    <a:lnTo>
                      <a:pt x="10" y="26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3" name=""/>
              <p:cNvSpPr/>
              <p:nvPr/>
            </p:nvSpPr>
            <p:spPr>
              <a:xfrm>
                <a:off x="4708800" y="3331440"/>
                <a:ext cx="30240" cy="44640"/>
              </a:xfrm>
              <a:custGeom>
                <a:avLst/>
                <a:gdLst/>
                <a:ahLst/>
                <a:rect l="l" t="t" r="r" b="b"/>
                <a:pathLst>
                  <a:path w="19" h="28">
                    <a:moveTo>
                      <a:pt x="6" y="28"/>
                    </a:moveTo>
                    <a:lnTo>
                      <a:pt x="0" y="13"/>
                    </a:lnTo>
                    <a:lnTo>
                      <a:pt x="13" y="0"/>
                    </a:lnTo>
                    <a:lnTo>
                      <a:pt x="19" y="5"/>
                    </a:lnTo>
                    <a:lnTo>
                      <a:pt x="11" y="11"/>
                    </a:lnTo>
                    <a:lnTo>
                      <a:pt x="10" y="26"/>
                    </a:lnTo>
                    <a:lnTo>
                      <a:pt x="6" y="28"/>
                    </a:lnTo>
                    <a:lnTo>
                      <a:pt x="6" y="2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4" name=""/>
              <p:cNvSpPr/>
              <p:nvPr/>
            </p:nvSpPr>
            <p:spPr>
              <a:xfrm>
                <a:off x="4944600" y="3736080"/>
                <a:ext cx="277560" cy="286920"/>
              </a:xfrm>
              <a:custGeom>
                <a:avLst/>
                <a:gdLst/>
                <a:ahLst/>
                <a:rect l="l" t="t" r="r" b="b"/>
                <a:pathLst>
                  <a:path w="173" h="179">
                    <a:moveTo>
                      <a:pt x="173" y="84"/>
                    </a:moveTo>
                    <a:lnTo>
                      <a:pt x="141" y="107"/>
                    </a:lnTo>
                    <a:lnTo>
                      <a:pt x="109" y="139"/>
                    </a:lnTo>
                    <a:lnTo>
                      <a:pt x="103" y="152"/>
                    </a:lnTo>
                    <a:lnTo>
                      <a:pt x="88" y="156"/>
                    </a:lnTo>
                    <a:lnTo>
                      <a:pt x="71" y="148"/>
                    </a:lnTo>
                    <a:lnTo>
                      <a:pt x="62" y="150"/>
                    </a:lnTo>
                    <a:lnTo>
                      <a:pt x="41" y="175"/>
                    </a:lnTo>
                    <a:lnTo>
                      <a:pt x="30" y="179"/>
                    </a:lnTo>
                    <a:lnTo>
                      <a:pt x="15" y="177"/>
                    </a:lnTo>
                    <a:lnTo>
                      <a:pt x="15" y="154"/>
                    </a:lnTo>
                    <a:lnTo>
                      <a:pt x="0" y="137"/>
                    </a:lnTo>
                    <a:lnTo>
                      <a:pt x="0" y="81"/>
                    </a:lnTo>
                    <a:lnTo>
                      <a:pt x="19" y="81"/>
                    </a:lnTo>
                    <a:lnTo>
                      <a:pt x="19" y="13"/>
                    </a:lnTo>
                    <a:lnTo>
                      <a:pt x="54" y="5"/>
                    </a:lnTo>
                    <a:lnTo>
                      <a:pt x="64" y="5"/>
                    </a:lnTo>
                    <a:lnTo>
                      <a:pt x="68" y="15"/>
                    </a:lnTo>
                    <a:lnTo>
                      <a:pt x="79" y="5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13" y="30"/>
                    </a:lnTo>
                    <a:lnTo>
                      <a:pt x="145" y="54"/>
                    </a:lnTo>
                    <a:lnTo>
                      <a:pt x="147" y="71"/>
                    </a:ln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5" name=""/>
              <p:cNvSpPr/>
              <p:nvPr/>
            </p:nvSpPr>
            <p:spPr>
              <a:xfrm>
                <a:off x="4944600" y="3736080"/>
                <a:ext cx="277560" cy="286920"/>
              </a:xfrm>
              <a:custGeom>
                <a:avLst/>
                <a:gdLst/>
                <a:ahLst/>
                <a:rect l="l" t="t" r="r" b="b"/>
                <a:pathLst>
                  <a:path w="173" h="179">
                    <a:moveTo>
                      <a:pt x="173" y="84"/>
                    </a:moveTo>
                    <a:lnTo>
                      <a:pt x="141" y="107"/>
                    </a:lnTo>
                    <a:lnTo>
                      <a:pt x="109" y="139"/>
                    </a:lnTo>
                    <a:lnTo>
                      <a:pt x="103" y="152"/>
                    </a:lnTo>
                    <a:lnTo>
                      <a:pt x="88" y="156"/>
                    </a:lnTo>
                    <a:lnTo>
                      <a:pt x="71" y="148"/>
                    </a:lnTo>
                    <a:lnTo>
                      <a:pt x="62" y="150"/>
                    </a:lnTo>
                    <a:lnTo>
                      <a:pt x="41" y="175"/>
                    </a:lnTo>
                    <a:lnTo>
                      <a:pt x="30" y="179"/>
                    </a:lnTo>
                    <a:lnTo>
                      <a:pt x="15" y="177"/>
                    </a:lnTo>
                    <a:lnTo>
                      <a:pt x="15" y="154"/>
                    </a:lnTo>
                    <a:lnTo>
                      <a:pt x="0" y="137"/>
                    </a:lnTo>
                    <a:lnTo>
                      <a:pt x="0" y="81"/>
                    </a:lnTo>
                    <a:lnTo>
                      <a:pt x="19" y="81"/>
                    </a:lnTo>
                    <a:lnTo>
                      <a:pt x="19" y="13"/>
                    </a:lnTo>
                    <a:lnTo>
                      <a:pt x="54" y="5"/>
                    </a:lnTo>
                    <a:lnTo>
                      <a:pt x="64" y="5"/>
                    </a:lnTo>
                    <a:lnTo>
                      <a:pt x="68" y="15"/>
                    </a:lnTo>
                    <a:lnTo>
                      <a:pt x="79" y="5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113" y="30"/>
                    </a:lnTo>
                    <a:lnTo>
                      <a:pt x="145" y="54"/>
                    </a:lnTo>
                    <a:lnTo>
                      <a:pt x="147" y="71"/>
                    </a:lnTo>
                    <a:lnTo>
                      <a:pt x="173" y="84"/>
                    </a:lnTo>
                    <a:lnTo>
                      <a:pt x="173" y="8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6" name=""/>
              <p:cNvSpPr/>
              <p:nvPr/>
            </p:nvSpPr>
            <p:spPr>
              <a:xfrm>
                <a:off x="4602960" y="2819160"/>
                <a:ext cx="226080" cy="335520"/>
              </a:xfrm>
              <a:custGeom>
                <a:avLst/>
                <a:gdLst/>
                <a:ahLst/>
                <a:rect l="l" t="t" r="r" b="b"/>
                <a:pathLst>
                  <a:path w="141" h="209">
                    <a:moveTo>
                      <a:pt x="106" y="6"/>
                    </a:moveTo>
                    <a:lnTo>
                      <a:pt x="111" y="12"/>
                    </a:lnTo>
                    <a:lnTo>
                      <a:pt x="111" y="21"/>
                    </a:lnTo>
                    <a:lnTo>
                      <a:pt x="94" y="36"/>
                    </a:lnTo>
                    <a:lnTo>
                      <a:pt x="81" y="74"/>
                    </a:lnTo>
                    <a:lnTo>
                      <a:pt x="72" y="83"/>
                    </a:lnTo>
                    <a:lnTo>
                      <a:pt x="57" y="117"/>
                    </a:lnTo>
                    <a:lnTo>
                      <a:pt x="49" y="119"/>
                    </a:lnTo>
                    <a:lnTo>
                      <a:pt x="40" y="112"/>
                    </a:lnTo>
                    <a:lnTo>
                      <a:pt x="21" y="112"/>
                    </a:lnTo>
                    <a:lnTo>
                      <a:pt x="8" y="13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8" y="155"/>
                    </a:lnTo>
                    <a:lnTo>
                      <a:pt x="12" y="164"/>
                    </a:lnTo>
                    <a:lnTo>
                      <a:pt x="23" y="164"/>
                    </a:lnTo>
                    <a:lnTo>
                      <a:pt x="21" y="172"/>
                    </a:lnTo>
                    <a:lnTo>
                      <a:pt x="29" y="177"/>
                    </a:lnTo>
                    <a:lnTo>
                      <a:pt x="23" y="198"/>
                    </a:lnTo>
                    <a:lnTo>
                      <a:pt x="53" y="196"/>
                    </a:lnTo>
                    <a:lnTo>
                      <a:pt x="91" y="198"/>
                    </a:lnTo>
                    <a:lnTo>
                      <a:pt x="115" y="198"/>
                    </a:lnTo>
                    <a:lnTo>
                      <a:pt x="132" y="202"/>
                    </a:lnTo>
                    <a:lnTo>
                      <a:pt x="139" y="209"/>
                    </a:lnTo>
                    <a:lnTo>
                      <a:pt x="141" y="185"/>
                    </a:lnTo>
                    <a:lnTo>
                      <a:pt x="128" y="176"/>
                    </a:lnTo>
                    <a:lnTo>
                      <a:pt x="113" y="149"/>
                    </a:lnTo>
                    <a:lnTo>
                      <a:pt x="113" y="130"/>
                    </a:lnTo>
                    <a:lnTo>
                      <a:pt x="128" y="102"/>
                    </a:lnTo>
                    <a:lnTo>
                      <a:pt x="123" y="78"/>
                    </a:lnTo>
                    <a:lnTo>
                      <a:pt x="109" y="70"/>
                    </a:lnTo>
                    <a:lnTo>
                      <a:pt x="104" y="61"/>
                    </a:lnTo>
                    <a:lnTo>
                      <a:pt x="108" y="55"/>
                    </a:lnTo>
                    <a:lnTo>
                      <a:pt x="128" y="53"/>
                    </a:lnTo>
                    <a:lnTo>
                      <a:pt x="119" y="34"/>
                    </a:lnTo>
                    <a:lnTo>
                      <a:pt x="121" y="17"/>
                    </a:lnTo>
                    <a:lnTo>
                      <a:pt x="115" y="0"/>
                    </a:lnTo>
                    <a:lnTo>
                      <a:pt x="106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7" name=""/>
              <p:cNvSpPr/>
              <p:nvPr/>
            </p:nvSpPr>
            <p:spPr>
              <a:xfrm>
                <a:off x="4602960" y="2819160"/>
                <a:ext cx="226080" cy="335520"/>
              </a:xfrm>
              <a:custGeom>
                <a:avLst/>
                <a:gdLst/>
                <a:ahLst/>
                <a:rect l="l" t="t" r="r" b="b"/>
                <a:pathLst>
                  <a:path w="141" h="209">
                    <a:moveTo>
                      <a:pt x="106" y="6"/>
                    </a:moveTo>
                    <a:lnTo>
                      <a:pt x="111" y="12"/>
                    </a:lnTo>
                    <a:lnTo>
                      <a:pt x="111" y="21"/>
                    </a:lnTo>
                    <a:lnTo>
                      <a:pt x="94" y="36"/>
                    </a:lnTo>
                    <a:lnTo>
                      <a:pt x="81" y="74"/>
                    </a:lnTo>
                    <a:lnTo>
                      <a:pt x="72" y="83"/>
                    </a:lnTo>
                    <a:lnTo>
                      <a:pt x="57" y="117"/>
                    </a:lnTo>
                    <a:lnTo>
                      <a:pt x="49" y="119"/>
                    </a:lnTo>
                    <a:lnTo>
                      <a:pt x="40" y="112"/>
                    </a:lnTo>
                    <a:lnTo>
                      <a:pt x="21" y="112"/>
                    </a:lnTo>
                    <a:lnTo>
                      <a:pt x="8" y="13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8" y="155"/>
                    </a:lnTo>
                    <a:lnTo>
                      <a:pt x="12" y="164"/>
                    </a:lnTo>
                    <a:lnTo>
                      <a:pt x="23" y="164"/>
                    </a:lnTo>
                    <a:lnTo>
                      <a:pt x="21" y="172"/>
                    </a:lnTo>
                    <a:lnTo>
                      <a:pt x="29" y="177"/>
                    </a:lnTo>
                    <a:lnTo>
                      <a:pt x="23" y="198"/>
                    </a:lnTo>
                    <a:lnTo>
                      <a:pt x="53" y="196"/>
                    </a:lnTo>
                    <a:lnTo>
                      <a:pt x="91" y="198"/>
                    </a:lnTo>
                    <a:lnTo>
                      <a:pt x="115" y="198"/>
                    </a:lnTo>
                    <a:lnTo>
                      <a:pt x="132" y="202"/>
                    </a:lnTo>
                    <a:lnTo>
                      <a:pt x="139" y="209"/>
                    </a:lnTo>
                    <a:lnTo>
                      <a:pt x="141" y="185"/>
                    </a:lnTo>
                    <a:lnTo>
                      <a:pt x="128" y="176"/>
                    </a:lnTo>
                    <a:lnTo>
                      <a:pt x="113" y="149"/>
                    </a:lnTo>
                    <a:lnTo>
                      <a:pt x="113" y="130"/>
                    </a:lnTo>
                    <a:lnTo>
                      <a:pt x="128" y="102"/>
                    </a:lnTo>
                    <a:lnTo>
                      <a:pt x="123" y="78"/>
                    </a:lnTo>
                    <a:lnTo>
                      <a:pt x="109" y="70"/>
                    </a:lnTo>
                    <a:lnTo>
                      <a:pt x="104" y="61"/>
                    </a:lnTo>
                    <a:lnTo>
                      <a:pt x="108" y="55"/>
                    </a:lnTo>
                    <a:lnTo>
                      <a:pt x="128" y="53"/>
                    </a:lnTo>
                    <a:lnTo>
                      <a:pt x="119" y="34"/>
                    </a:lnTo>
                    <a:lnTo>
                      <a:pt x="121" y="17"/>
                    </a:lnTo>
                    <a:lnTo>
                      <a:pt x="115" y="0"/>
                    </a:lnTo>
                    <a:lnTo>
                      <a:pt x="106" y="6"/>
                    </a:lnTo>
                    <a:lnTo>
                      <a:pt x="106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8" name=""/>
              <p:cNvSpPr/>
              <p:nvPr/>
            </p:nvSpPr>
            <p:spPr>
              <a:xfrm>
                <a:off x="4784040" y="2873880"/>
                <a:ext cx="389880" cy="242280"/>
              </a:xfrm>
              <a:custGeom>
                <a:avLst/>
                <a:gdLst/>
                <a:ahLst/>
                <a:rect l="l" t="t" r="r" b="b"/>
                <a:pathLst>
                  <a:path w="243" h="151">
                    <a:moveTo>
                      <a:pt x="153" y="0"/>
                    </a:moveTo>
                    <a:lnTo>
                      <a:pt x="137" y="2"/>
                    </a:lnTo>
                    <a:lnTo>
                      <a:pt x="134" y="15"/>
                    </a:lnTo>
                    <a:lnTo>
                      <a:pt x="111" y="36"/>
                    </a:lnTo>
                    <a:lnTo>
                      <a:pt x="85" y="40"/>
                    </a:lnTo>
                    <a:lnTo>
                      <a:pt x="85" y="46"/>
                    </a:lnTo>
                    <a:lnTo>
                      <a:pt x="77" y="55"/>
                    </a:lnTo>
                    <a:lnTo>
                      <a:pt x="60" y="57"/>
                    </a:lnTo>
                    <a:lnTo>
                      <a:pt x="43" y="64"/>
                    </a:lnTo>
                    <a:lnTo>
                      <a:pt x="38" y="59"/>
                    </a:lnTo>
                    <a:lnTo>
                      <a:pt x="28" y="66"/>
                    </a:lnTo>
                    <a:lnTo>
                      <a:pt x="15" y="68"/>
                    </a:lnTo>
                    <a:lnTo>
                      <a:pt x="0" y="96"/>
                    </a:lnTo>
                    <a:lnTo>
                      <a:pt x="0" y="115"/>
                    </a:lnTo>
                    <a:lnTo>
                      <a:pt x="15" y="142"/>
                    </a:lnTo>
                    <a:lnTo>
                      <a:pt x="28" y="151"/>
                    </a:lnTo>
                    <a:lnTo>
                      <a:pt x="47" y="138"/>
                    </a:lnTo>
                    <a:lnTo>
                      <a:pt x="53" y="138"/>
                    </a:lnTo>
                    <a:lnTo>
                      <a:pt x="64" y="142"/>
                    </a:lnTo>
                    <a:lnTo>
                      <a:pt x="77" y="138"/>
                    </a:lnTo>
                    <a:lnTo>
                      <a:pt x="81" y="136"/>
                    </a:lnTo>
                    <a:lnTo>
                      <a:pt x="81" y="121"/>
                    </a:lnTo>
                    <a:lnTo>
                      <a:pt x="92" y="110"/>
                    </a:lnTo>
                    <a:lnTo>
                      <a:pt x="104" y="110"/>
                    </a:lnTo>
                    <a:lnTo>
                      <a:pt x="113" y="121"/>
                    </a:lnTo>
                    <a:lnTo>
                      <a:pt x="119" y="121"/>
                    </a:lnTo>
                    <a:lnTo>
                      <a:pt x="132" y="125"/>
                    </a:lnTo>
                    <a:lnTo>
                      <a:pt x="147" y="125"/>
                    </a:lnTo>
                    <a:lnTo>
                      <a:pt x="156" y="115"/>
                    </a:lnTo>
                    <a:lnTo>
                      <a:pt x="166" y="119"/>
                    </a:lnTo>
                    <a:lnTo>
                      <a:pt x="188" y="111"/>
                    </a:lnTo>
                    <a:lnTo>
                      <a:pt x="192" y="115"/>
                    </a:lnTo>
                    <a:lnTo>
                      <a:pt x="198" y="111"/>
                    </a:lnTo>
                    <a:lnTo>
                      <a:pt x="200" y="110"/>
                    </a:lnTo>
                    <a:lnTo>
                      <a:pt x="218" y="108"/>
                    </a:lnTo>
                    <a:lnTo>
                      <a:pt x="224" y="111"/>
                    </a:lnTo>
                    <a:lnTo>
                      <a:pt x="226" y="110"/>
                    </a:lnTo>
                    <a:lnTo>
                      <a:pt x="230" y="111"/>
                    </a:lnTo>
                    <a:lnTo>
                      <a:pt x="233" y="110"/>
                    </a:lnTo>
                    <a:lnTo>
                      <a:pt x="243" y="110"/>
                    </a:lnTo>
                    <a:lnTo>
                      <a:pt x="237" y="100"/>
                    </a:lnTo>
                    <a:lnTo>
                      <a:pt x="226" y="93"/>
                    </a:lnTo>
                    <a:lnTo>
                      <a:pt x="218" y="78"/>
                    </a:lnTo>
                    <a:lnTo>
                      <a:pt x="200" y="64"/>
                    </a:lnTo>
                    <a:lnTo>
                      <a:pt x="198" y="55"/>
                    </a:lnTo>
                    <a:lnTo>
                      <a:pt x="181" y="49"/>
                    </a:lnTo>
                    <a:lnTo>
                      <a:pt x="179" y="46"/>
                    </a:lnTo>
                    <a:lnTo>
                      <a:pt x="168" y="40"/>
                    </a:lnTo>
                    <a:lnTo>
                      <a:pt x="168" y="17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89" name=""/>
              <p:cNvSpPr/>
              <p:nvPr/>
            </p:nvSpPr>
            <p:spPr>
              <a:xfrm>
                <a:off x="4784040" y="2873880"/>
                <a:ext cx="389880" cy="242280"/>
              </a:xfrm>
              <a:custGeom>
                <a:avLst/>
                <a:gdLst/>
                <a:ahLst/>
                <a:rect l="l" t="t" r="r" b="b"/>
                <a:pathLst>
                  <a:path w="243" h="151">
                    <a:moveTo>
                      <a:pt x="153" y="0"/>
                    </a:moveTo>
                    <a:lnTo>
                      <a:pt x="137" y="2"/>
                    </a:lnTo>
                    <a:lnTo>
                      <a:pt x="134" y="15"/>
                    </a:lnTo>
                    <a:lnTo>
                      <a:pt x="111" y="36"/>
                    </a:lnTo>
                    <a:lnTo>
                      <a:pt x="85" y="40"/>
                    </a:lnTo>
                    <a:lnTo>
                      <a:pt x="85" y="46"/>
                    </a:lnTo>
                    <a:lnTo>
                      <a:pt x="77" y="55"/>
                    </a:lnTo>
                    <a:lnTo>
                      <a:pt x="60" y="57"/>
                    </a:lnTo>
                    <a:lnTo>
                      <a:pt x="43" y="64"/>
                    </a:lnTo>
                    <a:lnTo>
                      <a:pt x="38" y="59"/>
                    </a:lnTo>
                    <a:lnTo>
                      <a:pt x="28" y="66"/>
                    </a:lnTo>
                    <a:lnTo>
                      <a:pt x="15" y="68"/>
                    </a:lnTo>
                    <a:lnTo>
                      <a:pt x="0" y="96"/>
                    </a:lnTo>
                    <a:lnTo>
                      <a:pt x="0" y="115"/>
                    </a:lnTo>
                    <a:lnTo>
                      <a:pt x="15" y="142"/>
                    </a:lnTo>
                    <a:lnTo>
                      <a:pt x="28" y="151"/>
                    </a:lnTo>
                    <a:lnTo>
                      <a:pt x="47" y="138"/>
                    </a:lnTo>
                    <a:lnTo>
                      <a:pt x="53" y="138"/>
                    </a:lnTo>
                    <a:lnTo>
                      <a:pt x="64" y="142"/>
                    </a:lnTo>
                    <a:lnTo>
                      <a:pt x="77" y="138"/>
                    </a:lnTo>
                    <a:lnTo>
                      <a:pt x="81" y="136"/>
                    </a:lnTo>
                    <a:lnTo>
                      <a:pt x="81" y="121"/>
                    </a:lnTo>
                    <a:lnTo>
                      <a:pt x="92" y="110"/>
                    </a:lnTo>
                    <a:lnTo>
                      <a:pt x="104" y="110"/>
                    </a:lnTo>
                    <a:lnTo>
                      <a:pt x="113" y="121"/>
                    </a:lnTo>
                    <a:lnTo>
                      <a:pt x="119" y="121"/>
                    </a:lnTo>
                    <a:lnTo>
                      <a:pt x="132" y="125"/>
                    </a:lnTo>
                    <a:lnTo>
                      <a:pt x="147" y="125"/>
                    </a:lnTo>
                    <a:lnTo>
                      <a:pt x="156" y="115"/>
                    </a:lnTo>
                    <a:lnTo>
                      <a:pt x="166" y="119"/>
                    </a:lnTo>
                    <a:lnTo>
                      <a:pt x="188" y="111"/>
                    </a:lnTo>
                    <a:lnTo>
                      <a:pt x="192" y="115"/>
                    </a:lnTo>
                    <a:lnTo>
                      <a:pt x="198" y="111"/>
                    </a:lnTo>
                    <a:lnTo>
                      <a:pt x="200" y="110"/>
                    </a:lnTo>
                    <a:lnTo>
                      <a:pt x="218" y="108"/>
                    </a:lnTo>
                    <a:lnTo>
                      <a:pt x="224" y="111"/>
                    </a:lnTo>
                    <a:lnTo>
                      <a:pt x="226" y="110"/>
                    </a:lnTo>
                    <a:lnTo>
                      <a:pt x="230" y="111"/>
                    </a:lnTo>
                    <a:lnTo>
                      <a:pt x="233" y="110"/>
                    </a:lnTo>
                    <a:lnTo>
                      <a:pt x="243" y="110"/>
                    </a:lnTo>
                    <a:lnTo>
                      <a:pt x="237" y="100"/>
                    </a:lnTo>
                    <a:lnTo>
                      <a:pt x="226" y="93"/>
                    </a:lnTo>
                    <a:lnTo>
                      <a:pt x="218" y="78"/>
                    </a:lnTo>
                    <a:lnTo>
                      <a:pt x="200" y="64"/>
                    </a:lnTo>
                    <a:lnTo>
                      <a:pt x="198" y="55"/>
                    </a:lnTo>
                    <a:lnTo>
                      <a:pt x="181" y="49"/>
                    </a:lnTo>
                    <a:lnTo>
                      <a:pt x="179" y="46"/>
                    </a:lnTo>
                    <a:lnTo>
                      <a:pt x="168" y="40"/>
                    </a:lnTo>
                    <a:lnTo>
                      <a:pt x="168" y="17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0" name=""/>
              <p:cNvSpPr/>
              <p:nvPr/>
            </p:nvSpPr>
            <p:spPr>
              <a:xfrm>
                <a:off x="4750560" y="2493360"/>
                <a:ext cx="317520" cy="489600"/>
              </a:xfrm>
              <a:custGeom>
                <a:avLst/>
                <a:gdLst/>
                <a:ahLst/>
                <a:rect l="l" t="t" r="r" b="b"/>
                <a:pathLst>
                  <a:path w="198" h="305">
                    <a:moveTo>
                      <a:pt x="31" y="6"/>
                    </a:moveTo>
                    <a:lnTo>
                      <a:pt x="49" y="0"/>
                    </a:lnTo>
                    <a:lnTo>
                      <a:pt x="198" y="76"/>
                    </a:lnTo>
                    <a:lnTo>
                      <a:pt x="198" y="147"/>
                    </a:lnTo>
                    <a:lnTo>
                      <a:pt x="177" y="149"/>
                    </a:lnTo>
                    <a:lnTo>
                      <a:pt x="175" y="160"/>
                    </a:lnTo>
                    <a:lnTo>
                      <a:pt x="166" y="171"/>
                    </a:lnTo>
                    <a:lnTo>
                      <a:pt x="166" y="179"/>
                    </a:lnTo>
                    <a:lnTo>
                      <a:pt x="162" y="183"/>
                    </a:lnTo>
                    <a:lnTo>
                      <a:pt x="158" y="200"/>
                    </a:lnTo>
                    <a:lnTo>
                      <a:pt x="158" y="205"/>
                    </a:lnTo>
                    <a:lnTo>
                      <a:pt x="166" y="205"/>
                    </a:lnTo>
                    <a:lnTo>
                      <a:pt x="168" y="215"/>
                    </a:lnTo>
                    <a:lnTo>
                      <a:pt x="177" y="234"/>
                    </a:lnTo>
                    <a:lnTo>
                      <a:pt x="174" y="237"/>
                    </a:lnTo>
                    <a:lnTo>
                      <a:pt x="158" y="239"/>
                    </a:lnTo>
                    <a:lnTo>
                      <a:pt x="155" y="252"/>
                    </a:lnTo>
                    <a:lnTo>
                      <a:pt x="132" y="273"/>
                    </a:lnTo>
                    <a:lnTo>
                      <a:pt x="106" y="277"/>
                    </a:lnTo>
                    <a:lnTo>
                      <a:pt x="106" y="283"/>
                    </a:lnTo>
                    <a:lnTo>
                      <a:pt x="98" y="292"/>
                    </a:lnTo>
                    <a:lnTo>
                      <a:pt x="81" y="294"/>
                    </a:lnTo>
                    <a:lnTo>
                      <a:pt x="64" y="301"/>
                    </a:lnTo>
                    <a:lnTo>
                      <a:pt x="59" y="296"/>
                    </a:lnTo>
                    <a:lnTo>
                      <a:pt x="49" y="303"/>
                    </a:lnTo>
                    <a:lnTo>
                      <a:pt x="36" y="305"/>
                    </a:lnTo>
                    <a:lnTo>
                      <a:pt x="31" y="281"/>
                    </a:lnTo>
                    <a:lnTo>
                      <a:pt x="17" y="273"/>
                    </a:lnTo>
                    <a:lnTo>
                      <a:pt x="12" y="264"/>
                    </a:lnTo>
                    <a:lnTo>
                      <a:pt x="16" y="258"/>
                    </a:lnTo>
                    <a:lnTo>
                      <a:pt x="36" y="256"/>
                    </a:lnTo>
                    <a:lnTo>
                      <a:pt x="27" y="237"/>
                    </a:lnTo>
                    <a:lnTo>
                      <a:pt x="29" y="220"/>
                    </a:lnTo>
                    <a:lnTo>
                      <a:pt x="23" y="203"/>
                    </a:lnTo>
                    <a:lnTo>
                      <a:pt x="31" y="200"/>
                    </a:lnTo>
                    <a:lnTo>
                      <a:pt x="31" y="190"/>
                    </a:lnTo>
                    <a:lnTo>
                      <a:pt x="14" y="188"/>
                    </a:lnTo>
                    <a:lnTo>
                      <a:pt x="10" y="179"/>
                    </a:lnTo>
                    <a:lnTo>
                      <a:pt x="0" y="173"/>
                    </a:lnTo>
                    <a:lnTo>
                      <a:pt x="4" y="160"/>
                    </a:lnTo>
                    <a:lnTo>
                      <a:pt x="36" y="124"/>
                    </a:lnTo>
                    <a:lnTo>
                      <a:pt x="40" y="92"/>
                    </a:lnTo>
                    <a:lnTo>
                      <a:pt x="44" y="66"/>
                    </a:lnTo>
                    <a:lnTo>
                      <a:pt x="49" y="57"/>
                    </a:lnTo>
                    <a:lnTo>
                      <a:pt x="36" y="49"/>
                    </a:lnTo>
                    <a:lnTo>
                      <a:pt x="31" y="3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1" name=""/>
              <p:cNvSpPr/>
              <p:nvPr/>
            </p:nvSpPr>
            <p:spPr>
              <a:xfrm>
                <a:off x="4750560" y="2493360"/>
                <a:ext cx="317520" cy="489600"/>
              </a:xfrm>
              <a:custGeom>
                <a:avLst/>
                <a:gdLst/>
                <a:ahLst/>
                <a:rect l="l" t="t" r="r" b="b"/>
                <a:pathLst>
                  <a:path w="198" h="305">
                    <a:moveTo>
                      <a:pt x="31" y="6"/>
                    </a:moveTo>
                    <a:lnTo>
                      <a:pt x="49" y="0"/>
                    </a:lnTo>
                    <a:lnTo>
                      <a:pt x="198" y="76"/>
                    </a:lnTo>
                    <a:lnTo>
                      <a:pt x="198" y="147"/>
                    </a:lnTo>
                    <a:lnTo>
                      <a:pt x="177" y="149"/>
                    </a:lnTo>
                    <a:lnTo>
                      <a:pt x="175" y="160"/>
                    </a:lnTo>
                    <a:lnTo>
                      <a:pt x="166" y="171"/>
                    </a:lnTo>
                    <a:lnTo>
                      <a:pt x="166" y="179"/>
                    </a:lnTo>
                    <a:lnTo>
                      <a:pt x="162" y="183"/>
                    </a:lnTo>
                    <a:lnTo>
                      <a:pt x="158" y="200"/>
                    </a:lnTo>
                    <a:lnTo>
                      <a:pt x="158" y="205"/>
                    </a:lnTo>
                    <a:lnTo>
                      <a:pt x="166" y="205"/>
                    </a:lnTo>
                    <a:lnTo>
                      <a:pt x="168" y="215"/>
                    </a:lnTo>
                    <a:lnTo>
                      <a:pt x="177" y="234"/>
                    </a:lnTo>
                    <a:lnTo>
                      <a:pt x="174" y="237"/>
                    </a:lnTo>
                    <a:lnTo>
                      <a:pt x="158" y="239"/>
                    </a:lnTo>
                    <a:lnTo>
                      <a:pt x="155" y="252"/>
                    </a:lnTo>
                    <a:lnTo>
                      <a:pt x="132" y="273"/>
                    </a:lnTo>
                    <a:lnTo>
                      <a:pt x="106" y="277"/>
                    </a:lnTo>
                    <a:lnTo>
                      <a:pt x="106" y="283"/>
                    </a:lnTo>
                    <a:lnTo>
                      <a:pt x="98" y="292"/>
                    </a:lnTo>
                    <a:lnTo>
                      <a:pt x="81" y="294"/>
                    </a:lnTo>
                    <a:lnTo>
                      <a:pt x="64" y="301"/>
                    </a:lnTo>
                    <a:lnTo>
                      <a:pt x="59" y="296"/>
                    </a:lnTo>
                    <a:lnTo>
                      <a:pt x="49" y="303"/>
                    </a:lnTo>
                    <a:lnTo>
                      <a:pt x="36" y="305"/>
                    </a:lnTo>
                    <a:lnTo>
                      <a:pt x="31" y="281"/>
                    </a:lnTo>
                    <a:lnTo>
                      <a:pt x="17" y="273"/>
                    </a:lnTo>
                    <a:lnTo>
                      <a:pt x="12" y="264"/>
                    </a:lnTo>
                    <a:lnTo>
                      <a:pt x="16" y="258"/>
                    </a:lnTo>
                    <a:lnTo>
                      <a:pt x="36" y="256"/>
                    </a:lnTo>
                    <a:lnTo>
                      <a:pt x="27" y="237"/>
                    </a:lnTo>
                    <a:lnTo>
                      <a:pt x="29" y="220"/>
                    </a:lnTo>
                    <a:lnTo>
                      <a:pt x="23" y="203"/>
                    </a:lnTo>
                    <a:lnTo>
                      <a:pt x="31" y="200"/>
                    </a:lnTo>
                    <a:lnTo>
                      <a:pt x="31" y="190"/>
                    </a:lnTo>
                    <a:lnTo>
                      <a:pt x="14" y="188"/>
                    </a:lnTo>
                    <a:lnTo>
                      <a:pt x="10" y="179"/>
                    </a:lnTo>
                    <a:lnTo>
                      <a:pt x="0" y="173"/>
                    </a:lnTo>
                    <a:lnTo>
                      <a:pt x="4" y="160"/>
                    </a:lnTo>
                    <a:lnTo>
                      <a:pt x="36" y="124"/>
                    </a:lnTo>
                    <a:lnTo>
                      <a:pt x="40" y="92"/>
                    </a:lnTo>
                    <a:lnTo>
                      <a:pt x="44" y="66"/>
                    </a:lnTo>
                    <a:lnTo>
                      <a:pt x="49" y="57"/>
                    </a:lnTo>
                    <a:lnTo>
                      <a:pt x="36" y="49"/>
                    </a:lnTo>
                    <a:lnTo>
                      <a:pt x="31" y="38"/>
                    </a:lnTo>
                    <a:lnTo>
                      <a:pt x="31" y="6"/>
                    </a:lnTo>
                    <a:lnTo>
                      <a:pt x="31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2" name=""/>
              <p:cNvSpPr/>
              <p:nvPr/>
            </p:nvSpPr>
            <p:spPr>
              <a:xfrm>
                <a:off x="4681440" y="3095640"/>
                <a:ext cx="226080" cy="256320"/>
              </a:xfrm>
              <a:custGeom>
                <a:avLst/>
                <a:gdLst/>
                <a:ahLst/>
                <a:rect l="l" t="t" r="r" b="b"/>
                <a:pathLst>
                  <a:path w="141" h="160">
                    <a:moveTo>
                      <a:pt x="141" y="0"/>
                    </a:moveTo>
                    <a:lnTo>
                      <a:pt x="128" y="4"/>
                    </a:lnTo>
                    <a:lnTo>
                      <a:pt x="117" y="0"/>
                    </a:lnTo>
                    <a:lnTo>
                      <a:pt x="111" y="0"/>
                    </a:lnTo>
                    <a:lnTo>
                      <a:pt x="92" y="13"/>
                    </a:lnTo>
                    <a:lnTo>
                      <a:pt x="90" y="37"/>
                    </a:lnTo>
                    <a:lnTo>
                      <a:pt x="83" y="30"/>
                    </a:lnTo>
                    <a:lnTo>
                      <a:pt x="66" y="26"/>
                    </a:lnTo>
                    <a:lnTo>
                      <a:pt x="42" y="26"/>
                    </a:lnTo>
                    <a:lnTo>
                      <a:pt x="38" y="43"/>
                    </a:lnTo>
                    <a:lnTo>
                      <a:pt x="42" y="45"/>
                    </a:lnTo>
                    <a:lnTo>
                      <a:pt x="47" y="37"/>
                    </a:lnTo>
                    <a:lnTo>
                      <a:pt x="57" y="39"/>
                    </a:lnTo>
                    <a:lnTo>
                      <a:pt x="60" y="43"/>
                    </a:lnTo>
                    <a:lnTo>
                      <a:pt x="60" y="51"/>
                    </a:lnTo>
                    <a:lnTo>
                      <a:pt x="55" y="62"/>
                    </a:lnTo>
                    <a:lnTo>
                      <a:pt x="59" y="81"/>
                    </a:lnTo>
                    <a:lnTo>
                      <a:pt x="55" y="109"/>
                    </a:lnTo>
                    <a:lnTo>
                      <a:pt x="49" y="111"/>
                    </a:lnTo>
                    <a:lnTo>
                      <a:pt x="28" y="99"/>
                    </a:lnTo>
                    <a:lnTo>
                      <a:pt x="11" y="113"/>
                    </a:lnTo>
                    <a:lnTo>
                      <a:pt x="11" y="130"/>
                    </a:lnTo>
                    <a:lnTo>
                      <a:pt x="4" y="131"/>
                    </a:lnTo>
                    <a:lnTo>
                      <a:pt x="0" y="139"/>
                    </a:lnTo>
                    <a:lnTo>
                      <a:pt x="11" y="150"/>
                    </a:lnTo>
                    <a:lnTo>
                      <a:pt x="17" y="160"/>
                    </a:lnTo>
                    <a:lnTo>
                      <a:pt x="30" y="147"/>
                    </a:lnTo>
                    <a:lnTo>
                      <a:pt x="36" y="152"/>
                    </a:lnTo>
                    <a:lnTo>
                      <a:pt x="45" y="154"/>
                    </a:lnTo>
                    <a:lnTo>
                      <a:pt x="51" y="148"/>
                    </a:lnTo>
                    <a:lnTo>
                      <a:pt x="60" y="147"/>
                    </a:lnTo>
                    <a:lnTo>
                      <a:pt x="60" y="154"/>
                    </a:lnTo>
                    <a:lnTo>
                      <a:pt x="64" y="156"/>
                    </a:lnTo>
                    <a:lnTo>
                      <a:pt x="89" y="137"/>
                    </a:lnTo>
                    <a:lnTo>
                      <a:pt x="94" y="126"/>
                    </a:lnTo>
                    <a:lnTo>
                      <a:pt x="98" y="105"/>
                    </a:lnTo>
                    <a:lnTo>
                      <a:pt x="106" y="92"/>
                    </a:lnTo>
                    <a:lnTo>
                      <a:pt x="122" y="79"/>
                    </a:lnTo>
                    <a:lnTo>
                      <a:pt x="130" y="30"/>
                    </a:lnTo>
                    <a:lnTo>
                      <a:pt x="139" y="9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3" name=""/>
              <p:cNvSpPr/>
              <p:nvPr/>
            </p:nvSpPr>
            <p:spPr>
              <a:xfrm>
                <a:off x="4681440" y="3095640"/>
                <a:ext cx="226080" cy="256320"/>
              </a:xfrm>
              <a:custGeom>
                <a:avLst/>
                <a:gdLst/>
                <a:ahLst/>
                <a:rect l="l" t="t" r="r" b="b"/>
                <a:pathLst>
                  <a:path w="141" h="160">
                    <a:moveTo>
                      <a:pt x="141" y="0"/>
                    </a:moveTo>
                    <a:lnTo>
                      <a:pt x="128" y="4"/>
                    </a:lnTo>
                    <a:lnTo>
                      <a:pt x="117" y="0"/>
                    </a:lnTo>
                    <a:lnTo>
                      <a:pt x="111" y="0"/>
                    </a:lnTo>
                    <a:lnTo>
                      <a:pt x="92" y="13"/>
                    </a:lnTo>
                    <a:lnTo>
                      <a:pt x="90" y="37"/>
                    </a:lnTo>
                    <a:lnTo>
                      <a:pt x="83" y="30"/>
                    </a:lnTo>
                    <a:lnTo>
                      <a:pt x="66" y="26"/>
                    </a:lnTo>
                    <a:lnTo>
                      <a:pt x="42" y="26"/>
                    </a:lnTo>
                    <a:lnTo>
                      <a:pt x="38" y="43"/>
                    </a:lnTo>
                    <a:lnTo>
                      <a:pt x="42" y="45"/>
                    </a:lnTo>
                    <a:lnTo>
                      <a:pt x="47" y="37"/>
                    </a:lnTo>
                    <a:lnTo>
                      <a:pt x="57" y="39"/>
                    </a:lnTo>
                    <a:lnTo>
                      <a:pt x="60" y="43"/>
                    </a:lnTo>
                    <a:lnTo>
                      <a:pt x="60" y="51"/>
                    </a:lnTo>
                    <a:lnTo>
                      <a:pt x="55" y="62"/>
                    </a:lnTo>
                    <a:lnTo>
                      <a:pt x="59" y="81"/>
                    </a:lnTo>
                    <a:lnTo>
                      <a:pt x="55" y="109"/>
                    </a:lnTo>
                    <a:lnTo>
                      <a:pt x="49" y="111"/>
                    </a:lnTo>
                    <a:lnTo>
                      <a:pt x="28" y="99"/>
                    </a:lnTo>
                    <a:lnTo>
                      <a:pt x="11" y="113"/>
                    </a:lnTo>
                    <a:lnTo>
                      <a:pt x="11" y="130"/>
                    </a:lnTo>
                    <a:lnTo>
                      <a:pt x="4" y="131"/>
                    </a:lnTo>
                    <a:lnTo>
                      <a:pt x="0" y="139"/>
                    </a:lnTo>
                    <a:lnTo>
                      <a:pt x="11" y="150"/>
                    </a:lnTo>
                    <a:lnTo>
                      <a:pt x="17" y="160"/>
                    </a:lnTo>
                    <a:lnTo>
                      <a:pt x="30" y="147"/>
                    </a:lnTo>
                    <a:lnTo>
                      <a:pt x="36" y="152"/>
                    </a:lnTo>
                    <a:lnTo>
                      <a:pt x="45" y="154"/>
                    </a:lnTo>
                    <a:lnTo>
                      <a:pt x="51" y="148"/>
                    </a:lnTo>
                    <a:lnTo>
                      <a:pt x="60" y="147"/>
                    </a:lnTo>
                    <a:lnTo>
                      <a:pt x="60" y="154"/>
                    </a:lnTo>
                    <a:lnTo>
                      <a:pt x="64" y="156"/>
                    </a:lnTo>
                    <a:lnTo>
                      <a:pt x="89" y="137"/>
                    </a:lnTo>
                    <a:lnTo>
                      <a:pt x="94" y="126"/>
                    </a:lnTo>
                    <a:lnTo>
                      <a:pt x="98" y="105"/>
                    </a:lnTo>
                    <a:lnTo>
                      <a:pt x="106" y="92"/>
                    </a:lnTo>
                    <a:lnTo>
                      <a:pt x="122" y="79"/>
                    </a:lnTo>
                    <a:lnTo>
                      <a:pt x="130" y="30"/>
                    </a:lnTo>
                    <a:lnTo>
                      <a:pt x="139" y="9"/>
                    </a:lnTo>
                    <a:lnTo>
                      <a:pt x="141" y="0"/>
                    </a:lnTo>
                    <a:lnTo>
                      <a:pt x="141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4" name=""/>
              <p:cNvSpPr/>
              <p:nvPr/>
            </p:nvSpPr>
            <p:spPr>
              <a:xfrm>
                <a:off x="4376520" y="2832120"/>
                <a:ext cx="88200" cy="187560"/>
              </a:xfrm>
              <a:custGeom>
                <a:avLst/>
                <a:gdLst/>
                <a:ahLst/>
                <a:rect l="l" t="t" r="r" b="b"/>
                <a:pathLst>
                  <a:path w="55" h="117">
                    <a:moveTo>
                      <a:pt x="38" y="115"/>
                    </a:moveTo>
                    <a:lnTo>
                      <a:pt x="23" y="117"/>
                    </a:lnTo>
                    <a:lnTo>
                      <a:pt x="17" y="107"/>
                    </a:lnTo>
                    <a:lnTo>
                      <a:pt x="17" y="70"/>
                    </a:lnTo>
                    <a:lnTo>
                      <a:pt x="11" y="47"/>
                    </a:lnTo>
                    <a:lnTo>
                      <a:pt x="0" y="40"/>
                    </a:lnTo>
                    <a:lnTo>
                      <a:pt x="2" y="26"/>
                    </a:lnTo>
                    <a:lnTo>
                      <a:pt x="11" y="17"/>
                    </a:lnTo>
                    <a:lnTo>
                      <a:pt x="23" y="19"/>
                    </a:lnTo>
                    <a:lnTo>
                      <a:pt x="30" y="9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38" y="0"/>
                    </a:lnTo>
                    <a:lnTo>
                      <a:pt x="51" y="13"/>
                    </a:lnTo>
                    <a:lnTo>
                      <a:pt x="51" y="19"/>
                    </a:lnTo>
                    <a:lnTo>
                      <a:pt x="55" y="24"/>
                    </a:lnTo>
                    <a:lnTo>
                      <a:pt x="55" y="38"/>
                    </a:lnTo>
                    <a:lnTo>
                      <a:pt x="51" y="40"/>
                    </a:lnTo>
                    <a:lnTo>
                      <a:pt x="51" y="47"/>
                    </a:lnTo>
                    <a:lnTo>
                      <a:pt x="45" y="53"/>
                    </a:lnTo>
                    <a:lnTo>
                      <a:pt x="38" y="73"/>
                    </a:lnTo>
                    <a:lnTo>
                      <a:pt x="38" y="11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5" name=""/>
              <p:cNvSpPr/>
              <p:nvPr/>
            </p:nvSpPr>
            <p:spPr>
              <a:xfrm>
                <a:off x="4376520" y="2832120"/>
                <a:ext cx="88200" cy="187560"/>
              </a:xfrm>
              <a:custGeom>
                <a:avLst/>
                <a:gdLst/>
                <a:ahLst/>
                <a:rect l="l" t="t" r="r" b="b"/>
                <a:pathLst>
                  <a:path w="55" h="117">
                    <a:moveTo>
                      <a:pt x="38" y="115"/>
                    </a:moveTo>
                    <a:lnTo>
                      <a:pt x="23" y="117"/>
                    </a:lnTo>
                    <a:lnTo>
                      <a:pt x="17" y="107"/>
                    </a:lnTo>
                    <a:lnTo>
                      <a:pt x="17" y="70"/>
                    </a:lnTo>
                    <a:lnTo>
                      <a:pt x="11" y="47"/>
                    </a:lnTo>
                    <a:lnTo>
                      <a:pt x="0" y="40"/>
                    </a:lnTo>
                    <a:lnTo>
                      <a:pt x="2" y="26"/>
                    </a:lnTo>
                    <a:lnTo>
                      <a:pt x="11" y="17"/>
                    </a:lnTo>
                    <a:lnTo>
                      <a:pt x="23" y="19"/>
                    </a:lnTo>
                    <a:lnTo>
                      <a:pt x="30" y="9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38" y="0"/>
                    </a:lnTo>
                    <a:lnTo>
                      <a:pt x="51" y="13"/>
                    </a:lnTo>
                    <a:lnTo>
                      <a:pt x="51" y="19"/>
                    </a:lnTo>
                    <a:lnTo>
                      <a:pt x="55" y="24"/>
                    </a:lnTo>
                    <a:lnTo>
                      <a:pt x="55" y="38"/>
                    </a:lnTo>
                    <a:lnTo>
                      <a:pt x="51" y="40"/>
                    </a:lnTo>
                    <a:lnTo>
                      <a:pt x="51" y="47"/>
                    </a:lnTo>
                    <a:lnTo>
                      <a:pt x="45" y="53"/>
                    </a:lnTo>
                    <a:lnTo>
                      <a:pt x="38" y="73"/>
                    </a:lnTo>
                    <a:lnTo>
                      <a:pt x="38" y="115"/>
                    </a:lnTo>
                    <a:lnTo>
                      <a:pt x="38" y="11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6" name=""/>
              <p:cNvSpPr/>
              <p:nvPr/>
            </p:nvSpPr>
            <p:spPr>
              <a:xfrm>
                <a:off x="4629960" y="3133800"/>
                <a:ext cx="57600" cy="40320"/>
              </a:xfrm>
              <a:custGeom>
                <a:avLst/>
                <a:gdLst/>
                <a:ahLst/>
                <a:rect l="l" t="t" r="r" b="b"/>
                <a:pathLst>
                  <a:path w="36" h="25">
                    <a:moveTo>
                      <a:pt x="36" y="0"/>
                    </a:moveTo>
                    <a:lnTo>
                      <a:pt x="6" y="2"/>
                    </a:lnTo>
                    <a:lnTo>
                      <a:pt x="0" y="19"/>
                    </a:lnTo>
                    <a:lnTo>
                      <a:pt x="4" y="25"/>
                    </a:lnTo>
                    <a:lnTo>
                      <a:pt x="36" y="2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480" bIns="-6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7" name=""/>
              <p:cNvSpPr/>
              <p:nvPr/>
            </p:nvSpPr>
            <p:spPr>
              <a:xfrm>
                <a:off x="4629960" y="3133800"/>
                <a:ext cx="57600" cy="40320"/>
              </a:xfrm>
              <a:custGeom>
                <a:avLst/>
                <a:gdLst/>
                <a:ahLst/>
                <a:rect l="l" t="t" r="r" b="b"/>
                <a:pathLst>
                  <a:path w="36" h="25">
                    <a:moveTo>
                      <a:pt x="36" y="0"/>
                    </a:moveTo>
                    <a:lnTo>
                      <a:pt x="6" y="2"/>
                    </a:lnTo>
                    <a:lnTo>
                      <a:pt x="0" y="19"/>
                    </a:lnTo>
                    <a:lnTo>
                      <a:pt x="4" y="25"/>
                    </a:lnTo>
                    <a:lnTo>
                      <a:pt x="36" y="23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480" bIns="-6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8" name=""/>
              <p:cNvSpPr/>
              <p:nvPr/>
            </p:nvSpPr>
            <p:spPr>
              <a:xfrm>
                <a:off x="4606200" y="3089160"/>
                <a:ext cx="12600" cy="14400"/>
              </a:xfrm>
              <a:custGeom>
                <a:avLst/>
                <a:gdLst/>
                <a:ahLst/>
                <a:rect l="l" t="t" r="r" b="b"/>
                <a:pathLst>
                  <a:path w="8" h="9">
                    <a:moveTo>
                      <a:pt x="8" y="4"/>
                    </a:moveTo>
                    <a:lnTo>
                      <a:pt x="6" y="9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899" name=""/>
              <p:cNvSpPr/>
              <p:nvPr/>
            </p:nvSpPr>
            <p:spPr>
              <a:xfrm>
                <a:off x="4606200" y="3089160"/>
                <a:ext cx="12600" cy="14400"/>
              </a:xfrm>
              <a:custGeom>
                <a:avLst/>
                <a:gdLst/>
                <a:ahLst/>
                <a:rect l="l" t="t" r="r" b="b"/>
                <a:pathLst>
                  <a:path w="8" h="9">
                    <a:moveTo>
                      <a:pt x="8" y="4"/>
                    </a:moveTo>
                    <a:lnTo>
                      <a:pt x="6" y="9"/>
                    </a:lnTo>
                    <a:lnTo>
                      <a:pt x="0" y="9"/>
                    </a:lnTo>
                    <a:lnTo>
                      <a:pt x="2" y="0"/>
                    </a:lnTo>
                    <a:lnTo>
                      <a:pt x="8" y="4"/>
                    </a:lnTo>
                    <a:lnTo>
                      <a:pt x="8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0" name=""/>
              <p:cNvSpPr/>
              <p:nvPr/>
            </p:nvSpPr>
            <p:spPr>
              <a:xfrm>
                <a:off x="5334840" y="2660400"/>
                <a:ext cx="446040" cy="438120"/>
              </a:xfrm>
              <a:custGeom>
                <a:avLst/>
                <a:gdLst/>
                <a:ahLst/>
                <a:rect l="l" t="t" r="r" b="b"/>
                <a:pathLst>
                  <a:path w="278" h="273">
                    <a:moveTo>
                      <a:pt x="99" y="0"/>
                    </a:moveTo>
                    <a:lnTo>
                      <a:pt x="97" y="7"/>
                    </a:lnTo>
                    <a:lnTo>
                      <a:pt x="73" y="19"/>
                    </a:lnTo>
                    <a:lnTo>
                      <a:pt x="63" y="60"/>
                    </a:lnTo>
                    <a:lnTo>
                      <a:pt x="63" y="77"/>
                    </a:lnTo>
                    <a:lnTo>
                      <a:pt x="58" y="98"/>
                    </a:lnTo>
                    <a:lnTo>
                      <a:pt x="37" y="120"/>
                    </a:lnTo>
                    <a:lnTo>
                      <a:pt x="35" y="135"/>
                    </a:lnTo>
                    <a:lnTo>
                      <a:pt x="22" y="143"/>
                    </a:lnTo>
                    <a:lnTo>
                      <a:pt x="20" y="179"/>
                    </a:lnTo>
                    <a:lnTo>
                      <a:pt x="15" y="182"/>
                    </a:lnTo>
                    <a:lnTo>
                      <a:pt x="3" y="182"/>
                    </a:lnTo>
                    <a:lnTo>
                      <a:pt x="0" y="192"/>
                    </a:lnTo>
                    <a:lnTo>
                      <a:pt x="15" y="197"/>
                    </a:lnTo>
                    <a:lnTo>
                      <a:pt x="20" y="207"/>
                    </a:lnTo>
                    <a:lnTo>
                      <a:pt x="31" y="214"/>
                    </a:lnTo>
                    <a:lnTo>
                      <a:pt x="39" y="235"/>
                    </a:lnTo>
                    <a:lnTo>
                      <a:pt x="52" y="239"/>
                    </a:lnTo>
                    <a:lnTo>
                      <a:pt x="52" y="254"/>
                    </a:lnTo>
                    <a:lnTo>
                      <a:pt x="67" y="254"/>
                    </a:lnTo>
                    <a:lnTo>
                      <a:pt x="90" y="269"/>
                    </a:lnTo>
                    <a:lnTo>
                      <a:pt x="109" y="273"/>
                    </a:lnTo>
                    <a:lnTo>
                      <a:pt x="118" y="273"/>
                    </a:lnTo>
                    <a:lnTo>
                      <a:pt x="131" y="263"/>
                    </a:lnTo>
                    <a:lnTo>
                      <a:pt x="144" y="261"/>
                    </a:lnTo>
                    <a:lnTo>
                      <a:pt x="156" y="267"/>
                    </a:lnTo>
                    <a:lnTo>
                      <a:pt x="165" y="265"/>
                    </a:lnTo>
                    <a:lnTo>
                      <a:pt x="201" y="246"/>
                    </a:lnTo>
                    <a:lnTo>
                      <a:pt x="221" y="244"/>
                    </a:lnTo>
                    <a:lnTo>
                      <a:pt x="274" y="195"/>
                    </a:lnTo>
                    <a:lnTo>
                      <a:pt x="278" y="188"/>
                    </a:lnTo>
                    <a:lnTo>
                      <a:pt x="259" y="190"/>
                    </a:lnTo>
                    <a:lnTo>
                      <a:pt x="205" y="169"/>
                    </a:lnTo>
                    <a:lnTo>
                      <a:pt x="184" y="148"/>
                    </a:lnTo>
                    <a:lnTo>
                      <a:pt x="184" y="135"/>
                    </a:lnTo>
                    <a:lnTo>
                      <a:pt x="178" y="131"/>
                    </a:lnTo>
                    <a:lnTo>
                      <a:pt x="165" y="135"/>
                    </a:lnTo>
                    <a:lnTo>
                      <a:pt x="163" y="130"/>
                    </a:lnTo>
                    <a:lnTo>
                      <a:pt x="171" y="111"/>
                    </a:lnTo>
                    <a:lnTo>
                      <a:pt x="186" y="101"/>
                    </a:lnTo>
                    <a:lnTo>
                      <a:pt x="174" y="92"/>
                    </a:lnTo>
                    <a:lnTo>
                      <a:pt x="152" y="66"/>
                    </a:lnTo>
                    <a:lnTo>
                      <a:pt x="139" y="60"/>
                    </a:lnTo>
                    <a:lnTo>
                      <a:pt x="133" y="60"/>
                    </a:lnTo>
                    <a:lnTo>
                      <a:pt x="127" y="51"/>
                    </a:lnTo>
                    <a:lnTo>
                      <a:pt x="126" y="56"/>
                    </a:lnTo>
                    <a:lnTo>
                      <a:pt x="124" y="54"/>
                    </a:lnTo>
                    <a:lnTo>
                      <a:pt x="114" y="39"/>
                    </a:lnTo>
                    <a:lnTo>
                      <a:pt x="107" y="9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1" name=""/>
              <p:cNvSpPr/>
              <p:nvPr/>
            </p:nvSpPr>
            <p:spPr>
              <a:xfrm>
                <a:off x="5334840" y="2660400"/>
                <a:ext cx="446040" cy="438120"/>
              </a:xfrm>
              <a:custGeom>
                <a:avLst/>
                <a:gdLst/>
                <a:ahLst/>
                <a:rect l="l" t="t" r="r" b="b"/>
                <a:pathLst>
                  <a:path w="278" h="273">
                    <a:moveTo>
                      <a:pt x="99" y="0"/>
                    </a:moveTo>
                    <a:lnTo>
                      <a:pt x="97" y="7"/>
                    </a:lnTo>
                    <a:lnTo>
                      <a:pt x="73" y="19"/>
                    </a:lnTo>
                    <a:lnTo>
                      <a:pt x="63" y="60"/>
                    </a:lnTo>
                    <a:lnTo>
                      <a:pt x="63" y="77"/>
                    </a:lnTo>
                    <a:lnTo>
                      <a:pt x="58" y="98"/>
                    </a:lnTo>
                    <a:lnTo>
                      <a:pt x="37" y="120"/>
                    </a:lnTo>
                    <a:lnTo>
                      <a:pt x="35" y="135"/>
                    </a:lnTo>
                    <a:lnTo>
                      <a:pt x="22" y="143"/>
                    </a:lnTo>
                    <a:lnTo>
                      <a:pt x="20" y="179"/>
                    </a:lnTo>
                    <a:lnTo>
                      <a:pt x="15" y="182"/>
                    </a:lnTo>
                    <a:lnTo>
                      <a:pt x="3" y="182"/>
                    </a:lnTo>
                    <a:lnTo>
                      <a:pt x="0" y="192"/>
                    </a:lnTo>
                    <a:lnTo>
                      <a:pt x="15" y="197"/>
                    </a:lnTo>
                    <a:lnTo>
                      <a:pt x="20" y="207"/>
                    </a:lnTo>
                    <a:lnTo>
                      <a:pt x="31" y="214"/>
                    </a:lnTo>
                    <a:lnTo>
                      <a:pt x="39" y="235"/>
                    </a:lnTo>
                    <a:lnTo>
                      <a:pt x="52" y="239"/>
                    </a:lnTo>
                    <a:lnTo>
                      <a:pt x="52" y="254"/>
                    </a:lnTo>
                    <a:lnTo>
                      <a:pt x="67" y="254"/>
                    </a:lnTo>
                    <a:lnTo>
                      <a:pt x="90" y="269"/>
                    </a:lnTo>
                    <a:lnTo>
                      <a:pt x="109" y="273"/>
                    </a:lnTo>
                    <a:lnTo>
                      <a:pt x="118" y="273"/>
                    </a:lnTo>
                    <a:lnTo>
                      <a:pt x="131" y="263"/>
                    </a:lnTo>
                    <a:lnTo>
                      <a:pt x="144" y="261"/>
                    </a:lnTo>
                    <a:lnTo>
                      <a:pt x="156" y="267"/>
                    </a:lnTo>
                    <a:lnTo>
                      <a:pt x="165" y="265"/>
                    </a:lnTo>
                    <a:lnTo>
                      <a:pt x="201" y="246"/>
                    </a:lnTo>
                    <a:lnTo>
                      <a:pt x="221" y="244"/>
                    </a:lnTo>
                    <a:lnTo>
                      <a:pt x="274" y="195"/>
                    </a:lnTo>
                    <a:lnTo>
                      <a:pt x="278" y="188"/>
                    </a:lnTo>
                    <a:lnTo>
                      <a:pt x="259" y="190"/>
                    </a:lnTo>
                    <a:lnTo>
                      <a:pt x="205" y="169"/>
                    </a:lnTo>
                    <a:lnTo>
                      <a:pt x="184" y="148"/>
                    </a:lnTo>
                    <a:lnTo>
                      <a:pt x="184" y="135"/>
                    </a:lnTo>
                    <a:lnTo>
                      <a:pt x="178" y="131"/>
                    </a:lnTo>
                    <a:lnTo>
                      <a:pt x="165" y="135"/>
                    </a:lnTo>
                    <a:lnTo>
                      <a:pt x="163" y="130"/>
                    </a:lnTo>
                    <a:lnTo>
                      <a:pt x="171" y="111"/>
                    </a:lnTo>
                    <a:lnTo>
                      <a:pt x="186" y="101"/>
                    </a:lnTo>
                    <a:lnTo>
                      <a:pt x="174" y="92"/>
                    </a:lnTo>
                    <a:lnTo>
                      <a:pt x="152" y="66"/>
                    </a:lnTo>
                    <a:lnTo>
                      <a:pt x="139" y="60"/>
                    </a:lnTo>
                    <a:lnTo>
                      <a:pt x="133" y="60"/>
                    </a:lnTo>
                    <a:lnTo>
                      <a:pt x="127" y="51"/>
                    </a:lnTo>
                    <a:lnTo>
                      <a:pt x="126" y="56"/>
                    </a:lnTo>
                    <a:lnTo>
                      <a:pt x="124" y="54"/>
                    </a:lnTo>
                    <a:lnTo>
                      <a:pt x="114" y="39"/>
                    </a:lnTo>
                    <a:lnTo>
                      <a:pt x="107" y="9"/>
                    </a:lnTo>
                    <a:lnTo>
                      <a:pt x="99" y="0"/>
                    </a:lnTo>
                    <a:lnTo>
                      <a:pt x="9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2" name=""/>
              <p:cNvSpPr/>
              <p:nvPr/>
            </p:nvSpPr>
            <p:spPr>
              <a:xfrm>
                <a:off x="5538600" y="2726280"/>
                <a:ext cx="12600" cy="9720"/>
              </a:xfrm>
              <a:custGeom>
                <a:avLst/>
                <a:gdLst/>
                <a:ahLst/>
                <a:rect l="l" t="t" r="r" b="b"/>
                <a:pathLst>
                  <a:path w="8" h="6">
                    <a:moveTo>
                      <a:pt x="6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8" y="6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3" name=""/>
              <p:cNvSpPr/>
              <p:nvPr/>
            </p:nvSpPr>
            <p:spPr>
              <a:xfrm>
                <a:off x="5538600" y="2726280"/>
                <a:ext cx="12600" cy="9720"/>
              </a:xfrm>
              <a:custGeom>
                <a:avLst/>
                <a:gdLst/>
                <a:ahLst/>
                <a:rect l="l" t="t" r="r" b="b"/>
                <a:pathLst>
                  <a:path w="8" h="6">
                    <a:moveTo>
                      <a:pt x="6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6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4" name=""/>
              <p:cNvSpPr/>
              <p:nvPr/>
            </p:nvSpPr>
            <p:spPr>
              <a:xfrm>
                <a:off x="5596560" y="2822760"/>
                <a:ext cx="44640" cy="54360"/>
              </a:xfrm>
              <a:custGeom>
                <a:avLst/>
                <a:gdLst/>
                <a:ahLst/>
                <a:rect l="l" t="t" r="r" b="b"/>
                <a:pathLst>
                  <a:path w="28" h="34">
                    <a:moveTo>
                      <a:pt x="27" y="25"/>
                    </a:moveTo>
                    <a:lnTo>
                      <a:pt x="21" y="34"/>
                    </a:lnTo>
                    <a:lnTo>
                      <a:pt x="15" y="30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8" y="10"/>
                    </a:lnTo>
                    <a:lnTo>
                      <a:pt x="23" y="0"/>
                    </a:lnTo>
                    <a:lnTo>
                      <a:pt x="27" y="6"/>
                    </a:lnTo>
                    <a:lnTo>
                      <a:pt x="28" y="15"/>
                    </a:lnTo>
                    <a:lnTo>
                      <a:pt x="13" y="23"/>
                    </a:lnTo>
                    <a:lnTo>
                      <a:pt x="27" y="2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560" bIns="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5" name=""/>
              <p:cNvSpPr/>
              <p:nvPr/>
            </p:nvSpPr>
            <p:spPr>
              <a:xfrm>
                <a:off x="5596560" y="2822760"/>
                <a:ext cx="44640" cy="54360"/>
              </a:xfrm>
              <a:custGeom>
                <a:avLst/>
                <a:gdLst/>
                <a:ahLst/>
                <a:rect l="l" t="t" r="r" b="b"/>
                <a:pathLst>
                  <a:path w="28" h="34">
                    <a:moveTo>
                      <a:pt x="27" y="25"/>
                    </a:moveTo>
                    <a:lnTo>
                      <a:pt x="21" y="34"/>
                    </a:lnTo>
                    <a:lnTo>
                      <a:pt x="15" y="30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8" y="10"/>
                    </a:lnTo>
                    <a:lnTo>
                      <a:pt x="23" y="0"/>
                    </a:lnTo>
                    <a:lnTo>
                      <a:pt x="27" y="6"/>
                    </a:lnTo>
                    <a:lnTo>
                      <a:pt x="28" y="15"/>
                    </a:lnTo>
                    <a:lnTo>
                      <a:pt x="13" y="23"/>
                    </a:lnTo>
                    <a:lnTo>
                      <a:pt x="27" y="25"/>
                    </a:lnTo>
                    <a:lnTo>
                      <a:pt x="27" y="2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560" bIns="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6" name=""/>
              <p:cNvSpPr/>
              <p:nvPr/>
            </p:nvSpPr>
            <p:spPr>
              <a:xfrm>
                <a:off x="4615560" y="3133800"/>
                <a:ext cx="162000" cy="184320"/>
              </a:xfrm>
              <a:custGeom>
                <a:avLst/>
                <a:gdLst/>
                <a:ahLst/>
                <a:rect l="l" t="t" r="r" b="b"/>
                <a:pathLst>
                  <a:path w="101" h="115">
                    <a:moveTo>
                      <a:pt x="83" y="2"/>
                    </a:moveTo>
                    <a:lnTo>
                      <a:pt x="45" y="0"/>
                    </a:lnTo>
                    <a:lnTo>
                      <a:pt x="45" y="23"/>
                    </a:lnTo>
                    <a:lnTo>
                      <a:pt x="13" y="25"/>
                    </a:lnTo>
                    <a:lnTo>
                      <a:pt x="13" y="28"/>
                    </a:lnTo>
                    <a:lnTo>
                      <a:pt x="9" y="32"/>
                    </a:lnTo>
                    <a:lnTo>
                      <a:pt x="19" y="40"/>
                    </a:lnTo>
                    <a:lnTo>
                      <a:pt x="9" y="38"/>
                    </a:lnTo>
                    <a:lnTo>
                      <a:pt x="7" y="51"/>
                    </a:lnTo>
                    <a:lnTo>
                      <a:pt x="0" y="57"/>
                    </a:lnTo>
                    <a:lnTo>
                      <a:pt x="9" y="77"/>
                    </a:lnTo>
                    <a:lnTo>
                      <a:pt x="41" y="115"/>
                    </a:lnTo>
                    <a:lnTo>
                      <a:pt x="45" y="107"/>
                    </a:lnTo>
                    <a:lnTo>
                      <a:pt x="52" y="106"/>
                    </a:lnTo>
                    <a:lnTo>
                      <a:pt x="52" y="89"/>
                    </a:lnTo>
                    <a:lnTo>
                      <a:pt x="69" y="75"/>
                    </a:lnTo>
                    <a:lnTo>
                      <a:pt x="90" y="87"/>
                    </a:lnTo>
                    <a:lnTo>
                      <a:pt x="96" y="85"/>
                    </a:lnTo>
                    <a:lnTo>
                      <a:pt x="100" y="57"/>
                    </a:lnTo>
                    <a:lnTo>
                      <a:pt x="96" y="38"/>
                    </a:lnTo>
                    <a:lnTo>
                      <a:pt x="101" y="27"/>
                    </a:lnTo>
                    <a:lnTo>
                      <a:pt x="101" y="19"/>
                    </a:lnTo>
                    <a:lnTo>
                      <a:pt x="98" y="15"/>
                    </a:lnTo>
                    <a:lnTo>
                      <a:pt x="88" y="13"/>
                    </a:lnTo>
                    <a:lnTo>
                      <a:pt x="83" y="21"/>
                    </a:lnTo>
                    <a:lnTo>
                      <a:pt x="79" y="19"/>
                    </a:lnTo>
                    <a:lnTo>
                      <a:pt x="83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7" name=""/>
              <p:cNvSpPr/>
              <p:nvPr/>
            </p:nvSpPr>
            <p:spPr>
              <a:xfrm>
                <a:off x="4615560" y="3133800"/>
                <a:ext cx="162000" cy="184320"/>
              </a:xfrm>
              <a:custGeom>
                <a:avLst/>
                <a:gdLst/>
                <a:ahLst/>
                <a:rect l="l" t="t" r="r" b="b"/>
                <a:pathLst>
                  <a:path w="101" h="115">
                    <a:moveTo>
                      <a:pt x="83" y="2"/>
                    </a:moveTo>
                    <a:lnTo>
                      <a:pt x="45" y="0"/>
                    </a:lnTo>
                    <a:lnTo>
                      <a:pt x="45" y="23"/>
                    </a:lnTo>
                    <a:lnTo>
                      <a:pt x="13" y="25"/>
                    </a:lnTo>
                    <a:lnTo>
                      <a:pt x="13" y="28"/>
                    </a:lnTo>
                    <a:lnTo>
                      <a:pt x="9" y="32"/>
                    </a:lnTo>
                    <a:lnTo>
                      <a:pt x="19" y="40"/>
                    </a:lnTo>
                    <a:lnTo>
                      <a:pt x="9" y="38"/>
                    </a:lnTo>
                    <a:lnTo>
                      <a:pt x="7" y="51"/>
                    </a:lnTo>
                    <a:lnTo>
                      <a:pt x="0" y="57"/>
                    </a:lnTo>
                    <a:lnTo>
                      <a:pt x="9" y="77"/>
                    </a:lnTo>
                    <a:lnTo>
                      <a:pt x="41" y="115"/>
                    </a:lnTo>
                    <a:lnTo>
                      <a:pt x="45" y="107"/>
                    </a:lnTo>
                    <a:lnTo>
                      <a:pt x="52" y="106"/>
                    </a:lnTo>
                    <a:lnTo>
                      <a:pt x="52" y="89"/>
                    </a:lnTo>
                    <a:lnTo>
                      <a:pt x="69" y="75"/>
                    </a:lnTo>
                    <a:lnTo>
                      <a:pt x="90" y="87"/>
                    </a:lnTo>
                    <a:lnTo>
                      <a:pt x="96" y="85"/>
                    </a:lnTo>
                    <a:lnTo>
                      <a:pt x="100" y="57"/>
                    </a:lnTo>
                    <a:lnTo>
                      <a:pt x="96" y="38"/>
                    </a:lnTo>
                    <a:lnTo>
                      <a:pt x="101" y="27"/>
                    </a:lnTo>
                    <a:lnTo>
                      <a:pt x="101" y="19"/>
                    </a:lnTo>
                    <a:lnTo>
                      <a:pt x="98" y="15"/>
                    </a:lnTo>
                    <a:lnTo>
                      <a:pt x="88" y="13"/>
                    </a:lnTo>
                    <a:lnTo>
                      <a:pt x="83" y="21"/>
                    </a:lnTo>
                    <a:lnTo>
                      <a:pt x="79" y="19"/>
                    </a:lnTo>
                    <a:lnTo>
                      <a:pt x="83" y="2"/>
                    </a:lnTo>
                    <a:lnTo>
                      <a:pt x="83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8" name=""/>
              <p:cNvSpPr/>
              <p:nvPr/>
            </p:nvSpPr>
            <p:spPr>
              <a:xfrm>
                <a:off x="3854880" y="2787480"/>
                <a:ext cx="89640" cy="23760"/>
              </a:xfrm>
              <a:custGeom>
                <a:avLst/>
                <a:gdLst/>
                <a:ahLst/>
                <a:rect l="l" t="t" r="r" b="b"/>
                <a:pathLst>
                  <a:path w="56" h="15">
                    <a:moveTo>
                      <a:pt x="5" y="5"/>
                    </a:moveTo>
                    <a:lnTo>
                      <a:pt x="0" y="9"/>
                    </a:lnTo>
                    <a:lnTo>
                      <a:pt x="2" y="15"/>
                    </a:lnTo>
                    <a:lnTo>
                      <a:pt x="19" y="13"/>
                    </a:lnTo>
                    <a:lnTo>
                      <a:pt x="32" y="5"/>
                    </a:lnTo>
                    <a:lnTo>
                      <a:pt x="51" y="13"/>
                    </a:lnTo>
                    <a:lnTo>
                      <a:pt x="56" y="9"/>
                    </a:lnTo>
                    <a:lnTo>
                      <a:pt x="56" y="5"/>
                    </a:lnTo>
                    <a:lnTo>
                      <a:pt x="47" y="7"/>
                    </a:lnTo>
                    <a:lnTo>
                      <a:pt x="34" y="0"/>
                    </a:lnTo>
                    <a:lnTo>
                      <a:pt x="24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09" name=""/>
              <p:cNvSpPr/>
              <p:nvPr/>
            </p:nvSpPr>
            <p:spPr>
              <a:xfrm>
                <a:off x="3854880" y="2787480"/>
                <a:ext cx="89640" cy="23760"/>
              </a:xfrm>
              <a:custGeom>
                <a:avLst/>
                <a:gdLst/>
                <a:ahLst/>
                <a:rect l="l" t="t" r="r" b="b"/>
                <a:pathLst>
                  <a:path w="56" h="15">
                    <a:moveTo>
                      <a:pt x="5" y="5"/>
                    </a:moveTo>
                    <a:lnTo>
                      <a:pt x="0" y="9"/>
                    </a:lnTo>
                    <a:lnTo>
                      <a:pt x="2" y="15"/>
                    </a:lnTo>
                    <a:lnTo>
                      <a:pt x="19" y="13"/>
                    </a:lnTo>
                    <a:lnTo>
                      <a:pt x="32" y="5"/>
                    </a:lnTo>
                    <a:lnTo>
                      <a:pt x="51" y="13"/>
                    </a:lnTo>
                    <a:lnTo>
                      <a:pt x="56" y="9"/>
                    </a:lnTo>
                    <a:lnTo>
                      <a:pt x="56" y="5"/>
                    </a:lnTo>
                    <a:lnTo>
                      <a:pt x="47" y="7"/>
                    </a:lnTo>
                    <a:lnTo>
                      <a:pt x="34" y="0"/>
                    </a:lnTo>
                    <a:lnTo>
                      <a:pt x="24" y="5"/>
                    </a:lnTo>
                    <a:lnTo>
                      <a:pt x="5" y="5"/>
                    </a:lnTo>
                    <a:lnTo>
                      <a:pt x="5" y="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10" name=""/>
              <p:cNvSpPr/>
              <p:nvPr/>
            </p:nvSpPr>
            <p:spPr>
              <a:xfrm>
                <a:off x="4259520" y="2870640"/>
                <a:ext cx="133200" cy="194040"/>
              </a:xfrm>
              <a:custGeom>
                <a:avLst/>
                <a:gdLst/>
                <a:ahLst/>
                <a:rect l="l" t="t" r="r" b="b"/>
                <a:pathLst>
                  <a:path w="83" h="121">
                    <a:moveTo>
                      <a:pt x="83" y="95"/>
                    </a:moveTo>
                    <a:lnTo>
                      <a:pt x="77" y="102"/>
                    </a:lnTo>
                    <a:lnTo>
                      <a:pt x="62" y="102"/>
                    </a:lnTo>
                    <a:lnTo>
                      <a:pt x="22" y="121"/>
                    </a:lnTo>
                    <a:lnTo>
                      <a:pt x="2" y="113"/>
                    </a:lnTo>
                    <a:lnTo>
                      <a:pt x="9" y="112"/>
                    </a:lnTo>
                    <a:lnTo>
                      <a:pt x="9" y="102"/>
                    </a:lnTo>
                    <a:lnTo>
                      <a:pt x="4" y="100"/>
                    </a:lnTo>
                    <a:lnTo>
                      <a:pt x="0" y="85"/>
                    </a:lnTo>
                    <a:lnTo>
                      <a:pt x="9" y="59"/>
                    </a:lnTo>
                    <a:lnTo>
                      <a:pt x="15" y="55"/>
                    </a:lnTo>
                    <a:lnTo>
                      <a:pt x="9" y="38"/>
                    </a:lnTo>
                    <a:lnTo>
                      <a:pt x="9" y="31"/>
                    </a:lnTo>
                    <a:lnTo>
                      <a:pt x="5" y="8"/>
                    </a:lnTo>
                    <a:lnTo>
                      <a:pt x="5" y="2"/>
                    </a:lnTo>
                    <a:lnTo>
                      <a:pt x="43" y="4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56" y="10"/>
                    </a:lnTo>
                    <a:lnTo>
                      <a:pt x="66" y="17"/>
                    </a:lnTo>
                    <a:lnTo>
                      <a:pt x="68" y="34"/>
                    </a:lnTo>
                    <a:lnTo>
                      <a:pt x="71" y="81"/>
                    </a:lnTo>
                    <a:lnTo>
                      <a:pt x="83" y="9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11" name=""/>
              <p:cNvSpPr/>
              <p:nvPr/>
            </p:nvSpPr>
            <p:spPr>
              <a:xfrm>
                <a:off x="4259520" y="2870640"/>
                <a:ext cx="133200" cy="194040"/>
              </a:xfrm>
              <a:custGeom>
                <a:avLst/>
                <a:gdLst/>
                <a:ahLst/>
                <a:rect l="l" t="t" r="r" b="b"/>
                <a:pathLst>
                  <a:path w="83" h="121">
                    <a:moveTo>
                      <a:pt x="83" y="95"/>
                    </a:moveTo>
                    <a:lnTo>
                      <a:pt x="77" y="102"/>
                    </a:lnTo>
                    <a:lnTo>
                      <a:pt x="62" y="102"/>
                    </a:lnTo>
                    <a:lnTo>
                      <a:pt x="22" y="121"/>
                    </a:lnTo>
                    <a:lnTo>
                      <a:pt x="2" y="113"/>
                    </a:lnTo>
                    <a:lnTo>
                      <a:pt x="9" y="112"/>
                    </a:lnTo>
                    <a:lnTo>
                      <a:pt x="9" y="102"/>
                    </a:lnTo>
                    <a:lnTo>
                      <a:pt x="4" y="100"/>
                    </a:lnTo>
                    <a:lnTo>
                      <a:pt x="0" y="85"/>
                    </a:lnTo>
                    <a:lnTo>
                      <a:pt x="9" y="59"/>
                    </a:lnTo>
                    <a:lnTo>
                      <a:pt x="15" y="55"/>
                    </a:lnTo>
                    <a:lnTo>
                      <a:pt x="9" y="38"/>
                    </a:lnTo>
                    <a:lnTo>
                      <a:pt x="9" y="31"/>
                    </a:lnTo>
                    <a:lnTo>
                      <a:pt x="5" y="8"/>
                    </a:lnTo>
                    <a:lnTo>
                      <a:pt x="5" y="2"/>
                    </a:lnTo>
                    <a:lnTo>
                      <a:pt x="43" y="4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56" y="10"/>
                    </a:lnTo>
                    <a:lnTo>
                      <a:pt x="66" y="17"/>
                    </a:lnTo>
                    <a:lnTo>
                      <a:pt x="68" y="34"/>
                    </a:lnTo>
                    <a:lnTo>
                      <a:pt x="71" y="81"/>
                    </a:lnTo>
                    <a:lnTo>
                      <a:pt x="83" y="95"/>
                    </a:lnTo>
                    <a:lnTo>
                      <a:pt x="83" y="9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12" name=""/>
              <p:cNvSpPr/>
              <p:nvPr/>
            </p:nvSpPr>
            <p:spPr>
              <a:xfrm>
                <a:off x="3906000" y="2822760"/>
                <a:ext cx="219600" cy="166680"/>
              </a:xfrm>
              <a:custGeom>
                <a:avLst/>
                <a:gdLst/>
                <a:ahLst/>
                <a:rect l="l" t="t" r="r" b="b"/>
                <a:pathLst>
                  <a:path w="137" h="104">
                    <a:moveTo>
                      <a:pt x="0" y="34"/>
                    </a:moveTo>
                    <a:lnTo>
                      <a:pt x="4" y="38"/>
                    </a:lnTo>
                    <a:lnTo>
                      <a:pt x="7" y="34"/>
                    </a:lnTo>
                    <a:lnTo>
                      <a:pt x="15" y="49"/>
                    </a:lnTo>
                    <a:lnTo>
                      <a:pt x="22" y="53"/>
                    </a:lnTo>
                    <a:lnTo>
                      <a:pt x="34" y="68"/>
                    </a:lnTo>
                    <a:lnTo>
                      <a:pt x="39" y="68"/>
                    </a:lnTo>
                    <a:lnTo>
                      <a:pt x="51" y="53"/>
                    </a:lnTo>
                    <a:lnTo>
                      <a:pt x="71" y="53"/>
                    </a:lnTo>
                    <a:lnTo>
                      <a:pt x="84" y="72"/>
                    </a:lnTo>
                    <a:lnTo>
                      <a:pt x="81" y="83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9" y="78"/>
                    </a:lnTo>
                    <a:lnTo>
                      <a:pt x="103" y="83"/>
                    </a:lnTo>
                    <a:lnTo>
                      <a:pt x="107" y="93"/>
                    </a:lnTo>
                    <a:lnTo>
                      <a:pt x="103" y="100"/>
                    </a:lnTo>
                    <a:lnTo>
                      <a:pt x="113" y="104"/>
                    </a:lnTo>
                    <a:lnTo>
                      <a:pt x="118" y="94"/>
                    </a:lnTo>
                    <a:lnTo>
                      <a:pt x="122" y="96"/>
                    </a:lnTo>
                    <a:lnTo>
                      <a:pt x="128" y="96"/>
                    </a:lnTo>
                    <a:lnTo>
                      <a:pt x="131" y="87"/>
                    </a:lnTo>
                    <a:lnTo>
                      <a:pt x="128" y="85"/>
                    </a:lnTo>
                    <a:lnTo>
                      <a:pt x="128" y="81"/>
                    </a:lnTo>
                    <a:lnTo>
                      <a:pt x="137" y="83"/>
                    </a:lnTo>
                    <a:lnTo>
                      <a:pt x="135" y="76"/>
                    </a:lnTo>
                    <a:lnTo>
                      <a:pt x="133" y="76"/>
                    </a:lnTo>
                    <a:lnTo>
                      <a:pt x="137" y="70"/>
                    </a:lnTo>
                    <a:lnTo>
                      <a:pt x="135" y="62"/>
                    </a:lnTo>
                    <a:lnTo>
                      <a:pt x="130" y="61"/>
                    </a:lnTo>
                    <a:lnTo>
                      <a:pt x="128" y="53"/>
                    </a:lnTo>
                    <a:lnTo>
                      <a:pt x="131" y="47"/>
                    </a:lnTo>
                    <a:lnTo>
                      <a:pt x="126" y="40"/>
                    </a:lnTo>
                    <a:lnTo>
                      <a:pt x="126" y="30"/>
                    </a:lnTo>
                    <a:lnTo>
                      <a:pt x="118" y="34"/>
                    </a:lnTo>
                    <a:lnTo>
                      <a:pt x="126" y="25"/>
                    </a:lnTo>
                    <a:lnTo>
                      <a:pt x="116" y="19"/>
                    </a:lnTo>
                    <a:lnTo>
                      <a:pt x="113" y="4"/>
                    </a:lnTo>
                    <a:lnTo>
                      <a:pt x="107" y="4"/>
                    </a:lnTo>
                    <a:lnTo>
                      <a:pt x="99" y="12"/>
                    </a:lnTo>
                    <a:lnTo>
                      <a:pt x="90" y="10"/>
                    </a:lnTo>
                    <a:lnTo>
                      <a:pt x="84" y="15"/>
                    </a:lnTo>
                    <a:lnTo>
                      <a:pt x="79" y="10"/>
                    </a:lnTo>
                    <a:lnTo>
                      <a:pt x="69" y="12"/>
                    </a:lnTo>
                    <a:lnTo>
                      <a:pt x="71" y="6"/>
                    </a:lnTo>
                    <a:lnTo>
                      <a:pt x="52" y="6"/>
                    </a:lnTo>
                    <a:lnTo>
                      <a:pt x="26" y="0"/>
                    </a:lnTo>
                    <a:lnTo>
                      <a:pt x="28" y="6"/>
                    </a:lnTo>
                    <a:lnTo>
                      <a:pt x="22" y="10"/>
                    </a:lnTo>
                    <a:lnTo>
                      <a:pt x="26" y="19"/>
                    </a:lnTo>
                    <a:lnTo>
                      <a:pt x="9" y="23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13" name=""/>
              <p:cNvSpPr/>
              <p:nvPr/>
            </p:nvSpPr>
            <p:spPr>
              <a:xfrm>
                <a:off x="3906000" y="2822760"/>
                <a:ext cx="219600" cy="166680"/>
              </a:xfrm>
              <a:custGeom>
                <a:avLst/>
                <a:gdLst/>
                <a:ahLst/>
                <a:rect l="l" t="t" r="r" b="b"/>
                <a:pathLst>
                  <a:path w="137" h="104">
                    <a:moveTo>
                      <a:pt x="0" y="34"/>
                    </a:moveTo>
                    <a:lnTo>
                      <a:pt x="4" y="38"/>
                    </a:lnTo>
                    <a:lnTo>
                      <a:pt x="7" y="34"/>
                    </a:lnTo>
                    <a:lnTo>
                      <a:pt x="15" y="49"/>
                    </a:lnTo>
                    <a:lnTo>
                      <a:pt x="22" y="53"/>
                    </a:lnTo>
                    <a:lnTo>
                      <a:pt x="34" y="68"/>
                    </a:lnTo>
                    <a:lnTo>
                      <a:pt x="39" y="68"/>
                    </a:lnTo>
                    <a:lnTo>
                      <a:pt x="51" y="53"/>
                    </a:lnTo>
                    <a:lnTo>
                      <a:pt x="71" y="53"/>
                    </a:lnTo>
                    <a:lnTo>
                      <a:pt x="84" y="72"/>
                    </a:lnTo>
                    <a:lnTo>
                      <a:pt x="81" y="83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9" y="78"/>
                    </a:lnTo>
                    <a:lnTo>
                      <a:pt x="103" y="83"/>
                    </a:lnTo>
                    <a:lnTo>
                      <a:pt x="107" y="93"/>
                    </a:lnTo>
                    <a:lnTo>
                      <a:pt x="103" y="100"/>
                    </a:lnTo>
                    <a:lnTo>
                      <a:pt x="113" y="104"/>
                    </a:lnTo>
                    <a:lnTo>
                      <a:pt x="118" y="94"/>
                    </a:lnTo>
                    <a:lnTo>
                      <a:pt x="122" y="96"/>
                    </a:lnTo>
                    <a:lnTo>
                      <a:pt x="128" y="96"/>
                    </a:lnTo>
                    <a:lnTo>
                      <a:pt x="131" y="87"/>
                    </a:lnTo>
                    <a:lnTo>
                      <a:pt x="128" y="85"/>
                    </a:lnTo>
                    <a:lnTo>
                      <a:pt x="128" y="81"/>
                    </a:lnTo>
                    <a:lnTo>
                      <a:pt x="137" y="83"/>
                    </a:lnTo>
                    <a:lnTo>
                      <a:pt x="135" y="76"/>
                    </a:lnTo>
                    <a:lnTo>
                      <a:pt x="133" y="76"/>
                    </a:lnTo>
                    <a:lnTo>
                      <a:pt x="137" y="70"/>
                    </a:lnTo>
                    <a:lnTo>
                      <a:pt x="135" y="62"/>
                    </a:lnTo>
                    <a:lnTo>
                      <a:pt x="130" y="61"/>
                    </a:lnTo>
                    <a:lnTo>
                      <a:pt x="128" y="53"/>
                    </a:lnTo>
                    <a:lnTo>
                      <a:pt x="131" y="47"/>
                    </a:lnTo>
                    <a:lnTo>
                      <a:pt x="126" y="40"/>
                    </a:lnTo>
                    <a:lnTo>
                      <a:pt x="126" y="30"/>
                    </a:lnTo>
                    <a:lnTo>
                      <a:pt x="118" y="34"/>
                    </a:lnTo>
                    <a:lnTo>
                      <a:pt x="126" y="25"/>
                    </a:lnTo>
                    <a:lnTo>
                      <a:pt x="116" y="19"/>
                    </a:lnTo>
                    <a:lnTo>
                      <a:pt x="113" y="4"/>
                    </a:lnTo>
                    <a:lnTo>
                      <a:pt x="107" y="4"/>
                    </a:lnTo>
                    <a:lnTo>
                      <a:pt x="99" y="12"/>
                    </a:lnTo>
                    <a:lnTo>
                      <a:pt x="90" y="10"/>
                    </a:lnTo>
                    <a:lnTo>
                      <a:pt x="84" y="15"/>
                    </a:lnTo>
                    <a:lnTo>
                      <a:pt x="79" y="10"/>
                    </a:lnTo>
                    <a:lnTo>
                      <a:pt x="69" y="12"/>
                    </a:lnTo>
                    <a:lnTo>
                      <a:pt x="71" y="6"/>
                    </a:lnTo>
                    <a:lnTo>
                      <a:pt x="52" y="6"/>
                    </a:lnTo>
                    <a:lnTo>
                      <a:pt x="26" y="0"/>
                    </a:lnTo>
                    <a:lnTo>
                      <a:pt x="28" y="6"/>
                    </a:lnTo>
                    <a:lnTo>
                      <a:pt x="22" y="10"/>
                    </a:lnTo>
                    <a:lnTo>
                      <a:pt x="26" y="19"/>
                    </a:lnTo>
                    <a:lnTo>
                      <a:pt x="9" y="23"/>
                    </a:lnTo>
                    <a:lnTo>
                      <a:pt x="0" y="34"/>
                    </a:lnTo>
                    <a:lnTo>
                      <a:pt x="0" y="3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3914" name=""/>
            <p:cNvGrpSpPr/>
            <p:nvPr/>
          </p:nvGrpSpPr>
          <p:grpSpPr>
            <a:xfrm>
              <a:off x="3625560" y="161280"/>
              <a:ext cx="2251440" cy="4136040"/>
              <a:chOff x="3625560" y="161280"/>
              <a:chExt cx="2251440" cy="4136040"/>
            </a:xfrm>
          </p:grpSpPr>
          <p:sp>
            <p:nvSpPr>
              <p:cNvPr id="13915" name=""/>
              <p:cNvSpPr/>
              <p:nvPr/>
            </p:nvSpPr>
            <p:spPr>
              <a:xfrm>
                <a:off x="4101840" y="2883240"/>
                <a:ext cx="181440" cy="190800"/>
              </a:xfrm>
              <a:custGeom>
                <a:avLst/>
                <a:gdLst/>
                <a:ahLst/>
                <a:rect l="l" t="t" r="r" b="b"/>
                <a:pathLst>
                  <a:path w="113" h="119">
                    <a:moveTo>
                      <a:pt x="19" y="119"/>
                    </a:moveTo>
                    <a:lnTo>
                      <a:pt x="24" y="119"/>
                    </a:lnTo>
                    <a:lnTo>
                      <a:pt x="45" y="109"/>
                    </a:lnTo>
                    <a:lnTo>
                      <a:pt x="70" y="104"/>
                    </a:lnTo>
                    <a:lnTo>
                      <a:pt x="100" y="105"/>
                    </a:lnTo>
                    <a:lnTo>
                      <a:pt x="107" y="104"/>
                    </a:lnTo>
                    <a:lnTo>
                      <a:pt x="107" y="94"/>
                    </a:lnTo>
                    <a:lnTo>
                      <a:pt x="102" y="92"/>
                    </a:lnTo>
                    <a:lnTo>
                      <a:pt x="98" y="77"/>
                    </a:lnTo>
                    <a:lnTo>
                      <a:pt x="107" y="51"/>
                    </a:lnTo>
                    <a:lnTo>
                      <a:pt x="113" y="47"/>
                    </a:lnTo>
                    <a:lnTo>
                      <a:pt x="107" y="30"/>
                    </a:lnTo>
                    <a:lnTo>
                      <a:pt x="107" y="23"/>
                    </a:lnTo>
                    <a:lnTo>
                      <a:pt x="103" y="23"/>
                    </a:lnTo>
                    <a:lnTo>
                      <a:pt x="98" y="15"/>
                    </a:lnTo>
                    <a:lnTo>
                      <a:pt x="90" y="13"/>
                    </a:lnTo>
                    <a:lnTo>
                      <a:pt x="75" y="21"/>
                    </a:lnTo>
                    <a:lnTo>
                      <a:pt x="70" y="19"/>
                    </a:lnTo>
                    <a:lnTo>
                      <a:pt x="60" y="8"/>
                    </a:lnTo>
                    <a:lnTo>
                      <a:pt x="51" y="6"/>
                    </a:lnTo>
                    <a:lnTo>
                      <a:pt x="43" y="9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19" y="4"/>
                    </a:lnTo>
                    <a:lnTo>
                      <a:pt x="9" y="9"/>
                    </a:lnTo>
                    <a:lnTo>
                      <a:pt x="6" y="15"/>
                    </a:lnTo>
                    <a:lnTo>
                      <a:pt x="8" y="23"/>
                    </a:lnTo>
                    <a:lnTo>
                      <a:pt x="13" y="24"/>
                    </a:lnTo>
                    <a:lnTo>
                      <a:pt x="15" y="32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5" y="45"/>
                    </a:lnTo>
                    <a:lnTo>
                      <a:pt x="6" y="43"/>
                    </a:lnTo>
                    <a:lnTo>
                      <a:pt x="6" y="47"/>
                    </a:lnTo>
                    <a:lnTo>
                      <a:pt x="9" y="49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6" y="68"/>
                    </a:lnTo>
                    <a:lnTo>
                      <a:pt x="0" y="79"/>
                    </a:lnTo>
                    <a:lnTo>
                      <a:pt x="11" y="83"/>
                    </a:lnTo>
                    <a:lnTo>
                      <a:pt x="15" y="90"/>
                    </a:lnTo>
                    <a:lnTo>
                      <a:pt x="21" y="90"/>
                    </a:lnTo>
                    <a:lnTo>
                      <a:pt x="19" y="11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16" name=""/>
              <p:cNvSpPr/>
              <p:nvPr/>
            </p:nvSpPr>
            <p:spPr>
              <a:xfrm>
                <a:off x="4101840" y="2883240"/>
                <a:ext cx="181440" cy="190800"/>
              </a:xfrm>
              <a:custGeom>
                <a:avLst/>
                <a:gdLst/>
                <a:ahLst/>
                <a:rect l="l" t="t" r="r" b="b"/>
                <a:pathLst>
                  <a:path w="113" h="119">
                    <a:moveTo>
                      <a:pt x="19" y="119"/>
                    </a:moveTo>
                    <a:lnTo>
                      <a:pt x="24" y="119"/>
                    </a:lnTo>
                    <a:lnTo>
                      <a:pt x="45" y="109"/>
                    </a:lnTo>
                    <a:lnTo>
                      <a:pt x="70" y="104"/>
                    </a:lnTo>
                    <a:lnTo>
                      <a:pt x="100" y="105"/>
                    </a:lnTo>
                    <a:lnTo>
                      <a:pt x="107" y="104"/>
                    </a:lnTo>
                    <a:lnTo>
                      <a:pt x="107" y="94"/>
                    </a:lnTo>
                    <a:lnTo>
                      <a:pt x="102" y="92"/>
                    </a:lnTo>
                    <a:lnTo>
                      <a:pt x="98" y="77"/>
                    </a:lnTo>
                    <a:lnTo>
                      <a:pt x="107" y="51"/>
                    </a:lnTo>
                    <a:lnTo>
                      <a:pt x="113" y="47"/>
                    </a:lnTo>
                    <a:lnTo>
                      <a:pt x="107" y="30"/>
                    </a:lnTo>
                    <a:lnTo>
                      <a:pt x="107" y="23"/>
                    </a:lnTo>
                    <a:lnTo>
                      <a:pt x="103" y="23"/>
                    </a:lnTo>
                    <a:lnTo>
                      <a:pt x="98" y="15"/>
                    </a:lnTo>
                    <a:lnTo>
                      <a:pt x="90" y="13"/>
                    </a:lnTo>
                    <a:lnTo>
                      <a:pt x="75" y="21"/>
                    </a:lnTo>
                    <a:lnTo>
                      <a:pt x="70" y="19"/>
                    </a:lnTo>
                    <a:lnTo>
                      <a:pt x="60" y="8"/>
                    </a:lnTo>
                    <a:lnTo>
                      <a:pt x="51" y="6"/>
                    </a:lnTo>
                    <a:lnTo>
                      <a:pt x="43" y="9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19" y="4"/>
                    </a:lnTo>
                    <a:lnTo>
                      <a:pt x="9" y="9"/>
                    </a:lnTo>
                    <a:lnTo>
                      <a:pt x="6" y="15"/>
                    </a:lnTo>
                    <a:lnTo>
                      <a:pt x="8" y="23"/>
                    </a:lnTo>
                    <a:lnTo>
                      <a:pt x="13" y="24"/>
                    </a:lnTo>
                    <a:lnTo>
                      <a:pt x="15" y="32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5" y="45"/>
                    </a:lnTo>
                    <a:lnTo>
                      <a:pt x="6" y="43"/>
                    </a:lnTo>
                    <a:lnTo>
                      <a:pt x="6" y="47"/>
                    </a:lnTo>
                    <a:lnTo>
                      <a:pt x="9" y="49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6" y="68"/>
                    </a:lnTo>
                    <a:lnTo>
                      <a:pt x="0" y="79"/>
                    </a:lnTo>
                    <a:lnTo>
                      <a:pt x="11" y="83"/>
                    </a:lnTo>
                    <a:lnTo>
                      <a:pt x="15" y="90"/>
                    </a:lnTo>
                    <a:lnTo>
                      <a:pt x="21" y="90"/>
                    </a:lnTo>
                    <a:lnTo>
                      <a:pt x="19" y="119"/>
                    </a:lnTo>
                    <a:lnTo>
                      <a:pt x="19" y="11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17" name=""/>
              <p:cNvSpPr/>
              <p:nvPr/>
            </p:nvSpPr>
            <p:spPr>
              <a:xfrm>
                <a:off x="5158080" y="4079520"/>
                <a:ext cx="67320" cy="70560"/>
              </a:xfrm>
              <a:custGeom>
                <a:avLst/>
                <a:gdLst/>
                <a:ahLst/>
                <a:rect l="l" t="t" r="r" b="b"/>
                <a:pathLst>
                  <a:path w="42" h="44">
                    <a:moveTo>
                      <a:pt x="42" y="17"/>
                    </a:moveTo>
                    <a:lnTo>
                      <a:pt x="34" y="32"/>
                    </a:lnTo>
                    <a:lnTo>
                      <a:pt x="17" y="44"/>
                    </a:lnTo>
                    <a:lnTo>
                      <a:pt x="8" y="38"/>
                    </a:lnTo>
                    <a:lnTo>
                      <a:pt x="0" y="25"/>
                    </a:lnTo>
                    <a:lnTo>
                      <a:pt x="10" y="8"/>
                    </a:lnTo>
                    <a:lnTo>
                      <a:pt x="23" y="0"/>
                    </a:lnTo>
                    <a:lnTo>
                      <a:pt x="32" y="2"/>
                    </a:lnTo>
                    <a:lnTo>
                      <a:pt x="42" y="1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3760" bIns="23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18" name=""/>
              <p:cNvSpPr/>
              <p:nvPr/>
            </p:nvSpPr>
            <p:spPr>
              <a:xfrm>
                <a:off x="5158080" y="4079520"/>
                <a:ext cx="67320" cy="70560"/>
              </a:xfrm>
              <a:custGeom>
                <a:avLst/>
                <a:gdLst/>
                <a:ahLst/>
                <a:rect l="l" t="t" r="r" b="b"/>
                <a:pathLst>
                  <a:path w="42" h="44">
                    <a:moveTo>
                      <a:pt x="42" y="17"/>
                    </a:moveTo>
                    <a:lnTo>
                      <a:pt x="34" y="32"/>
                    </a:lnTo>
                    <a:lnTo>
                      <a:pt x="17" y="44"/>
                    </a:lnTo>
                    <a:lnTo>
                      <a:pt x="8" y="38"/>
                    </a:lnTo>
                    <a:lnTo>
                      <a:pt x="0" y="25"/>
                    </a:lnTo>
                    <a:lnTo>
                      <a:pt x="10" y="8"/>
                    </a:lnTo>
                    <a:lnTo>
                      <a:pt x="23" y="0"/>
                    </a:lnTo>
                    <a:lnTo>
                      <a:pt x="32" y="2"/>
                    </a:lnTo>
                    <a:lnTo>
                      <a:pt x="42" y="17"/>
                    </a:lnTo>
                    <a:lnTo>
                      <a:pt x="42" y="1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3760" bIns="23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19" name=""/>
              <p:cNvSpPr/>
              <p:nvPr/>
            </p:nvSpPr>
            <p:spPr>
              <a:xfrm>
                <a:off x="4013640" y="2947680"/>
                <a:ext cx="121680" cy="126360"/>
              </a:xfrm>
              <a:custGeom>
                <a:avLst/>
                <a:gdLst/>
                <a:ahLst/>
                <a:rect l="l" t="t" r="r" b="b"/>
                <a:pathLst>
                  <a:path w="76" h="79">
                    <a:moveTo>
                      <a:pt x="0" y="30"/>
                    </a:moveTo>
                    <a:lnTo>
                      <a:pt x="40" y="64"/>
                    </a:lnTo>
                    <a:lnTo>
                      <a:pt x="74" y="79"/>
                    </a:lnTo>
                    <a:lnTo>
                      <a:pt x="76" y="50"/>
                    </a:lnTo>
                    <a:lnTo>
                      <a:pt x="70" y="50"/>
                    </a:lnTo>
                    <a:lnTo>
                      <a:pt x="66" y="43"/>
                    </a:lnTo>
                    <a:lnTo>
                      <a:pt x="55" y="39"/>
                    </a:lnTo>
                    <a:lnTo>
                      <a:pt x="61" y="28"/>
                    </a:lnTo>
                    <a:lnTo>
                      <a:pt x="55" y="18"/>
                    </a:lnTo>
                    <a:lnTo>
                      <a:pt x="51" y="16"/>
                    </a:lnTo>
                    <a:lnTo>
                      <a:pt x="46" y="26"/>
                    </a:lnTo>
                    <a:lnTo>
                      <a:pt x="36" y="22"/>
                    </a:lnTo>
                    <a:lnTo>
                      <a:pt x="40" y="15"/>
                    </a:lnTo>
                    <a:lnTo>
                      <a:pt x="36" y="5"/>
                    </a:lnTo>
                    <a:lnTo>
                      <a:pt x="32" y="0"/>
                    </a:lnTo>
                    <a:lnTo>
                      <a:pt x="21" y="3"/>
                    </a:lnTo>
                    <a:lnTo>
                      <a:pt x="23" y="7"/>
                    </a:lnTo>
                    <a:lnTo>
                      <a:pt x="17" y="9"/>
                    </a:lnTo>
                    <a:lnTo>
                      <a:pt x="17" y="1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0" name=""/>
              <p:cNvSpPr/>
              <p:nvPr/>
            </p:nvSpPr>
            <p:spPr>
              <a:xfrm>
                <a:off x="4013640" y="2947680"/>
                <a:ext cx="121680" cy="126360"/>
              </a:xfrm>
              <a:custGeom>
                <a:avLst/>
                <a:gdLst/>
                <a:ahLst/>
                <a:rect l="l" t="t" r="r" b="b"/>
                <a:pathLst>
                  <a:path w="76" h="79">
                    <a:moveTo>
                      <a:pt x="0" y="30"/>
                    </a:moveTo>
                    <a:lnTo>
                      <a:pt x="40" y="64"/>
                    </a:lnTo>
                    <a:lnTo>
                      <a:pt x="74" y="79"/>
                    </a:lnTo>
                    <a:lnTo>
                      <a:pt x="76" y="50"/>
                    </a:lnTo>
                    <a:lnTo>
                      <a:pt x="70" y="50"/>
                    </a:lnTo>
                    <a:lnTo>
                      <a:pt x="66" y="43"/>
                    </a:lnTo>
                    <a:lnTo>
                      <a:pt x="55" y="39"/>
                    </a:lnTo>
                    <a:lnTo>
                      <a:pt x="61" y="28"/>
                    </a:lnTo>
                    <a:lnTo>
                      <a:pt x="55" y="18"/>
                    </a:lnTo>
                    <a:lnTo>
                      <a:pt x="51" y="16"/>
                    </a:lnTo>
                    <a:lnTo>
                      <a:pt x="46" y="26"/>
                    </a:lnTo>
                    <a:lnTo>
                      <a:pt x="36" y="22"/>
                    </a:lnTo>
                    <a:lnTo>
                      <a:pt x="40" y="15"/>
                    </a:lnTo>
                    <a:lnTo>
                      <a:pt x="36" y="5"/>
                    </a:lnTo>
                    <a:lnTo>
                      <a:pt x="32" y="0"/>
                    </a:lnTo>
                    <a:lnTo>
                      <a:pt x="21" y="3"/>
                    </a:lnTo>
                    <a:lnTo>
                      <a:pt x="23" y="7"/>
                    </a:lnTo>
                    <a:lnTo>
                      <a:pt x="17" y="9"/>
                    </a:lnTo>
                    <a:lnTo>
                      <a:pt x="17" y="16"/>
                    </a:lnTo>
                    <a:lnTo>
                      <a:pt x="0" y="30"/>
                    </a:lnTo>
                    <a:lnTo>
                      <a:pt x="0" y="3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1" name=""/>
              <p:cNvSpPr/>
              <p:nvPr/>
            </p:nvSpPr>
            <p:spPr>
              <a:xfrm>
                <a:off x="4623840" y="2164320"/>
                <a:ext cx="474840" cy="450720"/>
              </a:xfrm>
              <a:custGeom>
                <a:avLst/>
                <a:gdLst/>
                <a:ahLst/>
                <a:rect l="l" t="t" r="r" b="b"/>
                <a:pathLst>
                  <a:path w="296" h="281">
                    <a:moveTo>
                      <a:pt x="296" y="34"/>
                    </a:moveTo>
                    <a:lnTo>
                      <a:pt x="290" y="38"/>
                    </a:lnTo>
                    <a:lnTo>
                      <a:pt x="290" y="60"/>
                    </a:lnTo>
                    <a:lnTo>
                      <a:pt x="286" y="66"/>
                    </a:lnTo>
                    <a:lnTo>
                      <a:pt x="290" y="83"/>
                    </a:lnTo>
                    <a:lnTo>
                      <a:pt x="294" y="87"/>
                    </a:lnTo>
                    <a:lnTo>
                      <a:pt x="296" y="232"/>
                    </a:lnTo>
                    <a:lnTo>
                      <a:pt x="296" y="269"/>
                    </a:lnTo>
                    <a:lnTo>
                      <a:pt x="277" y="271"/>
                    </a:lnTo>
                    <a:lnTo>
                      <a:pt x="277" y="281"/>
                    </a:lnTo>
                    <a:lnTo>
                      <a:pt x="128" y="205"/>
                    </a:lnTo>
                    <a:lnTo>
                      <a:pt x="110" y="211"/>
                    </a:lnTo>
                    <a:lnTo>
                      <a:pt x="104" y="213"/>
                    </a:lnTo>
                    <a:lnTo>
                      <a:pt x="89" y="201"/>
                    </a:lnTo>
                    <a:lnTo>
                      <a:pt x="49" y="201"/>
                    </a:lnTo>
                    <a:lnTo>
                      <a:pt x="40" y="185"/>
                    </a:lnTo>
                    <a:lnTo>
                      <a:pt x="21" y="179"/>
                    </a:lnTo>
                    <a:lnTo>
                      <a:pt x="17" y="175"/>
                    </a:lnTo>
                    <a:lnTo>
                      <a:pt x="14" y="164"/>
                    </a:lnTo>
                    <a:lnTo>
                      <a:pt x="4" y="147"/>
                    </a:lnTo>
                    <a:lnTo>
                      <a:pt x="10" y="141"/>
                    </a:lnTo>
                    <a:lnTo>
                      <a:pt x="12" y="113"/>
                    </a:lnTo>
                    <a:lnTo>
                      <a:pt x="10" y="81"/>
                    </a:lnTo>
                    <a:lnTo>
                      <a:pt x="0" y="70"/>
                    </a:lnTo>
                    <a:lnTo>
                      <a:pt x="6" y="60"/>
                    </a:lnTo>
                    <a:lnTo>
                      <a:pt x="19" y="51"/>
                    </a:lnTo>
                    <a:lnTo>
                      <a:pt x="19" y="34"/>
                    </a:lnTo>
                    <a:lnTo>
                      <a:pt x="40" y="17"/>
                    </a:lnTo>
                    <a:lnTo>
                      <a:pt x="40" y="0"/>
                    </a:lnTo>
                    <a:lnTo>
                      <a:pt x="59" y="8"/>
                    </a:lnTo>
                    <a:lnTo>
                      <a:pt x="85" y="8"/>
                    </a:lnTo>
                    <a:lnTo>
                      <a:pt x="110" y="19"/>
                    </a:lnTo>
                    <a:lnTo>
                      <a:pt x="121" y="38"/>
                    </a:lnTo>
                    <a:lnTo>
                      <a:pt x="157" y="47"/>
                    </a:lnTo>
                    <a:lnTo>
                      <a:pt x="179" y="60"/>
                    </a:lnTo>
                    <a:lnTo>
                      <a:pt x="196" y="53"/>
                    </a:lnTo>
                    <a:lnTo>
                      <a:pt x="202" y="43"/>
                    </a:lnTo>
                    <a:lnTo>
                      <a:pt x="198" y="34"/>
                    </a:lnTo>
                    <a:lnTo>
                      <a:pt x="200" y="25"/>
                    </a:lnTo>
                    <a:lnTo>
                      <a:pt x="219" y="8"/>
                    </a:lnTo>
                    <a:lnTo>
                      <a:pt x="237" y="6"/>
                    </a:lnTo>
                    <a:lnTo>
                      <a:pt x="253" y="10"/>
                    </a:lnTo>
                    <a:lnTo>
                      <a:pt x="260" y="21"/>
                    </a:lnTo>
                    <a:lnTo>
                      <a:pt x="290" y="26"/>
                    </a:lnTo>
                    <a:lnTo>
                      <a:pt x="296" y="3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2" name=""/>
              <p:cNvSpPr/>
              <p:nvPr/>
            </p:nvSpPr>
            <p:spPr>
              <a:xfrm>
                <a:off x="4623840" y="2164320"/>
                <a:ext cx="474840" cy="450720"/>
              </a:xfrm>
              <a:custGeom>
                <a:avLst/>
                <a:gdLst/>
                <a:ahLst/>
                <a:rect l="l" t="t" r="r" b="b"/>
                <a:pathLst>
                  <a:path w="296" h="281">
                    <a:moveTo>
                      <a:pt x="296" y="34"/>
                    </a:moveTo>
                    <a:lnTo>
                      <a:pt x="290" y="38"/>
                    </a:lnTo>
                    <a:lnTo>
                      <a:pt x="290" y="60"/>
                    </a:lnTo>
                    <a:lnTo>
                      <a:pt x="286" y="66"/>
                    </a:lnTo>
                    <a:lnTo>
                      <a:pt x="290" y="83"/>
                    </a:lnTo>
                    <a:lnTo>
                      <a:pt x="294" y="87"/>
                    </a:lnTo>
                    <a:lnTo>
                      <a:pt x="296" y="232"/>
                    </a:lnTo>
                    <a:lnTo>
                      <a:pt x="296" y="269"/>
                    </a:lnTo>
                    <a:lnTo>
                      <a:pt x="277" y="271"/>
                    </a:lnTo>
                    <a:lnTo>
                      <a:pt x="277" y="281"/>
                    </a:lnTo>
                    <a:lnTo>
                      <a:pt x="128" y="205"/>
                    </a:lnTo>
                    <a:lnTo>
                      <a:pt x="110" y="211"/>
                    </a:lnTo>
                    <a:lnTo>
                      <a:pt x="104" y="213"/>
                    </a:lnTo>
                    <a:lnTo>
                      <a:pt x="89" y="201"/>
                    </a:lnTo>
                    <a:lnTo>
                      <a:pt x="49" y="201"/>
                    </a:lnTo>
                    <a:lnTo>
                      <a:pt x="40" y="185"/>
                    </a:lnTo>
                    <a:lnTo>
                      <a:pt x="21" y="179"/>
                    </a:lnTo>
                    <a:lnTo>
                      <a:pt x="17" y="175"/>
                    </a:lnTo>
                    <a:lnTo>
                      <a:pt x="14" y="164"/>
                    </a:lnTo>
                    <a:lnTo>
                      <a:pt x="4" y="147"/>
                    </a:lnTo>
                    <a:lnTo>
                      <a:pt x="10" y="141"/>
                    </a:lnTo>
                    <a:lnTo>
                      <a:pt x="12" y="113"/>
                    </a:lnTo>
                    <a:lnTo>
                      <a:pt x="10" y="81"/>
                    </a:lnTo>
                    <a:lnTo>
                      <a:pt x="0" y="70"/>
                    </a:lnTo>
                    <a:lnTo>
                      <a:pt x="6" y="60"/>
                    </a:lnTo>
                    <a:lnTo>
                      <a:pt x="19" y="51"/>
                    </a:lnTo>
                    <a:lnTo>
                      <a:pt x="19" y="34"/>
                    </a:lnTo>
                    <a:lnTo>
                      <a:pt x="40" y="17"/>
                    </a:lnTo>
                    <a:lnTo>
                      <a:pt x="40" y="0"/>
                    </a:lnTo>
                    <a:lnTo>
                      <a:pt x="59" y="8"/>
                    </a:lnTo>
                    <a:lnTo>
                      <a:pt x="85" y="8"/>
                    </a:lnTo>
                    <a:lnTo>
                      <a:pt x="110" y="19"/>
                    </a:lnTo>
                    <a:lnTo>
                      <a:pt x="121" y="38"/>
                    </a:lnTo>
                    <a:lnTo>
                      <a:pt x="157" y="47"/>
                    </a:lnTo>
                    <a:lnTo>
                      <a:pt x="179" y="60"/>
                    </a:lnTo>
                    <a:lnTo>
                      <a:pt x="196" y="53"/>
                    </a:lnTo>
                    <a:lnTo>
                      <a:pt x="202" y="43"/>
                    </a:lnTo>
                    <a:lnTo>
                      <a:pt x="198" y="34"/>
                    </a:lnTo>
                    <a:lnTo>
                      <a:pt x="200" y="25"/>
                    </a:lnTo>
                    <a:lnTo>
                      <a:pt x="219" y="8"/>
                    </a:lnTo>
                    <a:lnTo>
                      <a:pt x="237" y="6"/>
                    </a:lnTo>
                    <a:lnTo>
                      <a:pt x="253" y="10"/>
                    </a:lnTo>
                    <a:lnTo>
                      <a:pt x="260" y="21"/>
                    </a:lnTo>
                    <a:lnTo>
                      <a:pt x="290" y="26"/>
                    </a:lnTo>
                    <a:lnTo>
                      <a:pt x="296" y="34"/>
                    </a:lnTo>
                    <a:lnTo>
                      <a:pt x="296" y="3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3" name=""/>
              <p:cNvSpPr/>
              <p:nvPr/>
            </p:nvSpPr>
            <p:spPr>
              <a:xfrm>
                <a:off x="5632920" y="3562560"/>
                <a:ext cx="213480" cy="420120"/>
              </a:xfrm>
              <a:custGeom>
                <a:avLst/>
                <a:gdLst/>
                <a:ahLst/>
                <a:rect l="l" t="t" r="r" b="b"/>
                <a:pathLst>
                  <a:path w="133" h="262">
                    <a:moveTo>
                      <a:pt x="22" y="79"/>
                    </a:moveTo>
                    <a:lnTo>
                      <a:pt x="35" y="74"/>
                    </a:lnTo>
                    <a:lnTo>
                      <a:pt x="39" y="76"/>
                    </a:lnTo>
                    <a:lnTo>
                      <a:pt x="52" y="68"/>
                    </a:lnTo>
                    <a:lnTo>
                      <a:pt x="58" y="74"/>
                    </a:lnTo>
                    <a:lnTo>
                      <a:pt x="62" y="74"/>
                    </a:lnTo>
                    <a:lnTo>
                      <a:pt x="58" y="64"/>
                    </a:lnTo>
                    <a:lnTo>
                      <a:pt x="67" y="59"/>
                    </a:lnTo>
                    <a:lnTo>
                      <a:pt x="69" y="64"/>
                    </a:lnTo>
                    <a:lnTo>
                      <a:pt x="73" y="64"/>
                    </a:lnTo>
                    <a:lnTo>
                      <a:pt x="71" y="57"/>
                    </a:lnTo>
                    <a:lnTo>
                      <a:pt x="75" y="51"/>
                    </a:lnTo>
                    <a:lnTo>
                      <a:pt x="77" y="47"/>
                    </a:lnTo>
                    <a:lnTo>
                      <a:pt x="77" y="55"/>
                    </a:lnTo>
                    <a:lnTo>
                      <a:pt x="83" y="47"/>
                    </a:lnTo>
                    <a:lnTo>
                      <a:pt x="88" y="47"/>
                    </a:lnTo>
                    <a:lnTo>
                      <a:pt x="83" y="42"/>
                    </a:lnTo>
                    <a:lnTo>
                      <a:pt x="86" y="36"/>
                    </a:lnTo>
                    <a:lnTo>
                      <a:pt x="88" y="38"/>
                    </a:lnTo>
                    <a:lnTo>
                      <a:pt x="86" y="29"/>
                    </a:lnTo>
                    <a:lnTo>
                      <a:pt x="90" y="29"/>
                    </a:lnTo>
                    <a:lnTo>
                      <a:pt x="92" y="32"/>
                    </a:lnTo>
                    <a:lnTo>
                      <a:pt x="96" y="21"/>
                    </a:lnTo>
                    <a:lnTo>
                      <a:pt x="101" y="21"/>
                    </a:lnTo>
                    <a:lnTo>
                      <a:pt x="101" y="6"/>
                    </a:lnTo>
                    <a:lnTo>
                      <a:pt x="109" y="0"/>
                    </a:lnTo>
                    <a:lnTo>
                      <a:pt x="122" y="17"/>
                    </a:lnTo>
                    <a:lnTo>
                      <a:pt x="133" y="63"/>
                    </a:lnTo>
                    <a:lnTo>
                      <a:pt x="130" y="72"/>
                    </a:lnTo>
                    <a:lnTo>
                      <a:pt x="128" y="72"/>
                    </a:lnTo>
                    <a:lnTo>
                      <a:pt x="124" y="63"/>
                    </a:lnTo>
                    <a:lnTo>
                      <a:pt x="120" y="63"/>
                    </a:lnTo>
                    <a:lnTo>
                      <a:pt x="122" y="85"/>
                    </a:lnTo>
                    <a:lnTo>
                      <a:pt x="116" y="95"/>
                    </a:lnTo>
                    <a:lnTo>
                      <a:pt x="111" y="125"/>
                    </a:lnTo>
                    <a:lnTo>
                      <a:pt x="75" y="243"/>
                    </a:lnTo>
                    <a:lnTo>
                      <a:pt x="66" y="253"/>
                    </a:lnTo>
                    <a:lnTo>
                      <a:pt x="52" y="255"/>
                    </a:lnTo>
                    <a:lnTo>
                      <a:pt x="35" y="262"/>
                    </a:lnTo>
                    <a:lnTo>
                      <a:pt x="17" y="249"/>
                    </a:lnTo>
                    <a:lnTo>
                      <a:pt x="13" y="243"/>
                    </a:lnTo>
                    <a:lnTo>
                      <a:pt x="9" y="221"/>
                    </a:lnTo>
                    <a:lnTo>
                      <a:pt x="2" y="204"/>
                    </a:lnTo>
                    <a:lnTo>
                      <a:pt x="0" y="189"/>
                    </a:lnTo>
                    <a:lnTo>
                      <a:pt x="24" y="147"/>
                    </a:lnTo>
                    <a:lnTo>
                      <a:pt x="13" y="102"/>
                    </a:lnTo>
                    <a:lnTo>
                      <a:pt x="22" y="83"/>
                    </a:lnTo>
                    <a:lnTo>
                      <a:pt x="22" y="7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4" name=""/>
              <p:cNvSpPr/>
              <p:nvPr/>
            </p:nvSpPr>
            <p:spPr>
              <a:xfrm>
                <a:off x="5632920" y="3562560"/>
                <a:ext cx="213480" cy="420120"/>
              </a:xfrm>
              <a:custGeom>
                <a:avLst/>
                <a:gdLst/>
                <a:ahLst/>
                <a:rect l="l" t="t" r="r" b="b"/>
                <a:pathLst>
                  <a:path w="133" h="262">
                    <a:moveTo>
                      <a:pt x="22" y="79"/>
                    </a:moveTo>
                    <a:lnTo>
                      <a:pt x="35" y="74"/>
                    </a:lnTo>
                    <a:lnTo>
                      <a:pt x="39" y="76"/>
                    </a:lnTo>
                    <a:lnTo>
                      <a:pt x="52" y="68"/>
                    </a:lnTo>
                    <a:lnTo>
                      <a:pt x="58" y="74"/>
                    </a:lnTo>
                    <a:lnTo>
                      <a:pt x="62" y="74"/>
                    </a:lnTo>
                    <a:lnTo>
                      <a:pt x="58" y="64"/>
                    </a:lnTo>
                    <a:lnTo>
                      <a:pt x="67" y="59"/>
                    </a:lnTo>
                    <a:lnTo>
                      <a:pt x="69" y="64"/>
                    </a:lnTo>
                    <a:lnTo>
                      <a:pt x="73" y="64"/>
                    </a:lnTo>
                    <a:lnTo>
                      <a:pt x="71" y="57"/>
                    </a:lnTo>
                    <a:lnTo>
                      <a:pt x="75" y="51"/>
                    </a:lnTo>
                    <a:lnTo>
                      <a:pt x="77" y="47"/>
                    </a:lnTo>
                    <a:lnTo>
                      <a:pt x="77" y="55"/>
                    </a:lnTo>
                    <a:lnTo>
                      <a:pt x="83" y="47"/>
                    </a:lnTo>
                    <a:lnTo>
                      <a:pt x="88" y="47"/>
                    </a:lnTo>
                    <a:lnTo>
                      <a:pt x="83" y="42"/>
                    </a:lnTo>
                    <a:lnTo>
                      <a:pt x="86" y="36"/>
                    </a:lnTo>
                    <a:lnTo>
                      <a:pt x="88" y="38"/>
                    </a:lnTo>
                    <a:lnTo>
                      <a:pt x="86" y="29"/>
                    </a:lnTo>
                    <a:lnTo>
                      <a:pt x="90" y="29"/>
                    </a:lnTo>
                    <a:lnTo>
                      <a:pt x="92" y="32"/>
                    </a:lnTo>
                    <a:lnTo>
                      <a:pt x="96" y="21"/>
                    </a:lnTo>
                    <a:lnTo>
                      <a:pt x="101" y="21"/>
                    </a:lnTo>
                    <a:lnTo>
                      <a:pt x="101" y="6"/>
                    </a:lnTo>
                    <a:lnTo>
                      <a:pt x="109" y="0"/>
                    </a:lnTo>
                    <a:lnTo>
                      <a:pt x="122" y="17"/>
                    </a:lnTo>
                    <a:lnTo>
                      <a:pt x="133" y="63"/>
                    </a:lnTo>
                    <a:lnTo>
                      <a:pt x="130" y="72"/>
                    </a:lnTo>
                    <a:lnTo>
                      <a:pt x="128" y="72"/>
                    </a:lnTo>
                    <a:lnTo>
                      <a:pt x="124" y="63"/>
                    </a:lnTo>
                    <a:lnTo>
                      <a:pt x="120" y="63"/>
                    </a:lnTo>
                    <a:lnTo>
                      <a:pt x="122" y="85"/>
                    </a:lnTo>
                    <a:lnTo>
                      <a:pt x="116" y="95"/>
                    </a:lnTo>
                    <a:lnTo>
                      <a:pt x="111" y="125"/>
                    </a:lnTo>
                    <a:lnTo>
                      <a:pt x="75" y="243"/>
                    </a:lnTo>
                    <a:lnTo>
                      <a:pt x="66" y="253"/>
                    </a:lnTo>
                    <a:lnTo>
                      <a:pt x="52" y="255"/>
                    </a:lnTo>
                    <a:lnTo>
                      <a:pt x="35" y="262"/>
                    </a:lnTo>
                    <a:lnTo>
                      <a:pt x="17" y="249"/>
                    </a:lnTo>
                    <a:lnTo>
                      <a:pt x="13" y="243"/>
                    </a:lnTo>
                    <a:lnTo>
                      <a:pt x="9" y="221"/>
                    </a:lnTo>
                    <a:lnTo>
                      <a:pt x="2" y="204"/>
                    </a:lnTo>
                    <a:lnTo>
                      <a:pt x="0" y="189"/>
                    </a:lnTo>
                    <a:lnTo>
                      <a:pt x="24" y="147"/>
                    </a:lnTo>
                    <a:lnTo>
                      <a:pt x="13" y="102"/>
                    </a:lnTo>
                    <a:lnTo>
                      <a:pt x="22" y="83"/>
                    </a:lnTo>
                    <a:lnTo>
                      <a:pt x="22" y="79"/>
                    </a:lnTo>
                    <a:lnTo>
                      <a:pt x="22" y="7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5" name=""/>
              <p:cNvSpPr/>
              <p:nvPr/>
            </p:nvSpPr>
            <p:spPr>
              <a:xfrm>
                <a:off x="3996000" y="2438640"/>
                <a:ext cx="479880" cy="459000"/>
              </a:xfrm>
              <a:custGeom>
                <a:avLst/>
                <a:gdLst/>
                <a:ahLst/>
                <a:rect l="l" t="t" r="r" b="b"/>
                <a:pathLst>
                  <a:path w="299" h="286">
                    <a:moveTo>
                      <a:pt x="132" y="0"/>
                    </a:moveTo>
                    <a:lnTo>
                      <a:pt x="243" y="76"/>
                    </a:lnTo>
                    <a:lnTo>
                      <a:pt x="245" y="83"/>
                    </a:lnTo>
                    <a:lnTo>
                      <a:pt x="252" y="87"/>
                    </a:lnTo>
                    <a:lnTo>
                      <a:pt x="258" y="93"/>
                    </a:lnTo>
                    <a:lnTo>
                      <a:pt x="282" y="102"/>
                    </a:lnTo>
                    <a:lnTo>
                      <a:pt x="280" y="117"/>
                    </a:lnTo>
                    <a:lnTo>
                      <a:pt x="284" y="119"/>
                    </a:lnTo>
                    <a:lnTo>
                      <a:pt x="299" y="115"/>
                    </a:lnTo>
                    <a:lnTo>
                      <a:pt x="299" y="175"/>
                    </a:lnTo>
                    <a:lnTo>
                      <a:pt x="296" y="179"/>
                    </a:lnTo>
                    <a:lnTo>
                      <a:pt x="286" y="189"/>
                    </a:lnTo>
                    <a:lnTo>
                      <a:pt x="247" y="189"/>
                    </a:lnTo>
                    <a:lnTo>
                      <a:pt x="239" y="196"/>
                    </a:lnTo>
                    <a:lnTo>
                      <a:pt x="226" y="196"/>
                    </a:lnTo>
                    <a:lnTo>
                      <a:pt x="207" y="198"/>
                    </a:lnTo>
                    <a:lnTo>
                      <a:pt x="177" y="222"/>
                    </a:lnTo>
                    <a:lnTo>
                      <a:pt x="151" y="230"/>
                    </a:lnTo>
                    <a:lnTo>
                      <a:pt x="145" y="249"/>
                    </a:lnTo>
                    <a:lnTo>
                      <a:pt x="130" y="262"/>
                    </a:lnTo>
                    <a:lnTo>
                      <a:pt x="126" y="285"/>
                    </a:lnTo>
                    <a:lnTo>
                      <a:pt x="117" y="283"/>
                    </a:lnTo>
                    <a:lnTo>
                      <a:pt x="109" y="286"/>
                    </a:lnTo>
                    <a:lnTo>
                      <a:pt x="107" y="277"/>
                    </a:lnTo>
                    <a:lnTo>
                      <a:pt x="100" y="279"/>
                    </a:lnTo>
                    <a:lnTo>
                      <a:pt x="100" y="283"/>
                    </a:lnTo>
                    <a:lnTo>
                      <a:pt x="94" y="286"/>
                    </a:lnTo>
                    <a:lnTo>
                      <a:pt x="85" y="281"/>
                    </a:lnTo>
                    <a:lnTo>
                      <a:pt x="75" y="286"/>
                    </a:lnTo>
                    <a:lnTo>
                      <a:pt x="70" y="279"/>
                    </a:lnTo>
                    <a:lnTo>
                      <a:pt x="70" y="269"/>
                    </a:lnTo>
                    <a:lnTo>
                      <a:pt x="62" y="273"/>
                    </a:lnTo>
                    <a:lnTo>
                      <a:pt x="70" y="264"/>
                    </a:lnTo>
                    <a:lnTo>
                      <a:pt x="60" y="258"/>
                    </a:lnTo>
                    <a:lnTo>
                      <a:pt x="57" y="243"/>
                    </a:lnTo>
                    <a:lnTo>
                      <a:pt x="51" y="243"/>
                    </a:lnTo>
                    <a:lnTo>
                      <a:pt x="43" y="251"/>
                    </a:lnTo>
                    <a:lnTo>
                      <a:pt x="34" y="249"/>
                    </a:lnTo>
                    <a:lnTo>
                      <a:pt x="28" y="254"/>
                    </a:lnTo>
                    <a:lnTo>
                      <a:pt x="23" y="249"/>
                    </a:lnTo>
                    <a:lnTo>
                      <a:pt x="13" y="251"/>
                    </a:lnTo>
                    <a:lnTo>
                      <a:pt x="15" y="245"/>
                    </a:lnTo>
                    <a:lnTo>
                      <a:pt x="13" y="234"/>
                    </a:lnTo>
                    <a:lnTo>
                      <a:pt x="2" y="221"/>
                    </a:lnTo>
                    <a:lnTo>
                      <a:pt x="4" y="217"/>
                    </a:lnTo>
                    <a:lnTo>
                      <a:pt x="0" y="200"/>
                    </a:lnTo>
                    <a:lnTo>
                      <a:pt x="6" y="192"/>
                    </a:lnTo>
                    <a:lnTo>
                      <a:pt x="13" y="179"/>
                    </a:lnTo>
                    <a:lnTo>
                      <a:pt x="17" y="181"/>
                    </a:lnTo>
                    <a:lnTo>
                      <a:pt x="23" y="192"/>
                    </a:lnTo>
                    <a:lnTo>
                      <a:pt x="28" y="192"/>
                    </a:lnTo>
                    <a:lnTo>
                      <a:pt x="38" y="185"/>
                    </a:lnTo>
                    <a:lnTo>
                      <a:pt x="121" y="187"/>
                    </a:lnTo>
                    <a:lnTo>
                      <a:pt x="124" y="172"/>
                    </a:lnTo>
                    <a:lnTo>
                      <a:pt x="117" y="170"/>
                    </a:lnTo>
                    <a:lnTo>
                      <a:pt x="100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6" name=""/>
              <p:cNvSpPr/>
              <p:nvPr/>
            </p:nvSpPr>
            <p:spPr>
              <a:xfrm>
                <a:off x="3996000" y="2438640"/>
                <a:ext cx="479880" cy="459000"/>
              </a:xfrm>
              <a:custGeom>
                <a:avLst/>
                <a:gdLst/>
                <a:ahLst/>
                <a:rect l="l" t="t" r="r" b="b"/>
                <a:pathLst>
                  <a:path w="299" h="286">
                    <a:moveTo>
                      <a:pt x="132" y="0"/>
                    </a:moveTo>
                    <a:lnTo>
                      <a:pt x="243" y="76"/>
                    </a:lnTo>
                    <a:lnTo>
                      <a:pt x="245" y="83"/>
                    </a:lnTo>
                    <a:lnTo>
                      <a:pt x="252" y="87"/>
                    </a:lnTo>
                    <a:lnTo>
                      <a:pt x="258" y="93"/>
                    </a:lnTo>
                    <a:lnTo>
                      <a:pt x="282" y="102"/>
                    </a:lnTo>
                    <a:lnTo>
                      <a:pt x="280" y="117"/>
                    </a:lnTo>
                    <a:lnTo>
                      <a:pt x="284" y="119"/>
                    </a:lnTo>
                    <a:lnTo>
                      <a:pt x="299" y="115"/>
                    </a:lnTo>
                    <a:lnTo>
                      <a:pt x="299" y="175"/>
                    </a:lnTo>
                    <a:lnTo>
                      <a:pt x="296" y="179"/>
                    </a:lnTo>
                    <a:lnTo>
                      <a:pt x="286" y="189"/>
                    </a:lnTo>
                    <a:lnTo>
                      <a:pt x="247" y="189"/>
                    </a:lnTo>
                    <a:lnTo>
                      <a:pt x="239" y="196"/>
                    </a:lnTo>
                    <a:lnTo>
                      <a:pt x="226" y="196"/>
                    </a:lnTo>
                    <a:lnTo>
                      <a:pt x="207" y="198"/>
                    </a:lnTo>
                    <a:lnTo>
                      <a:pt x="177" y="222"/>
                    </a:lnTo>
                    <a:lnTo>
                      <a:pt x="151" y="230"/>
                    </a:lnTo>
                    <a:lnTo>
                      <a:pt x="145" y="249"/>
                    </a:lnTo>
                    <a:lnTo>
                      <a:pt x="130" y="262"/>
                    </a:lnTo>
                    <a:lnTo>
                      <a:pt x="126" y="285"/>
                    </a:lnTo>
                    <a:lnTo>
                      <a:pt x="117" y="283"/>
                    </a:lnTo>
                    <a:lnTo>
                      <a:pt x="109" y="286"/>
                    </a:lnTo>
                    <a:lnTo>
                      <a:pt x="107" y="277"/>
                    </a:lnTo>
                    <a:lnTo>
                      <a:pt x="100" y="279"/>
                    </a:lnTo>
                    <a:lnTo>
                      <a:pt x="100" y="283"/>
                    </a:lnTo>
                    <a:lnTo>
                      <a:pt x="94" y="286"/>
                    </a:lnTo>
                    <a:lnTo>
                      <a:pt x="85" y="281"/>
                    </a:lnTo>
                    <a:lnTo>
                      <a:pt x="75" y="286"/>
                    </a:lnTo>
                    <a:lnTo>
                      <a:pt x="70" y="279"/>
                    </a:lnTo>
                    <a:lnTo>
                      <a:pt x="70" y="269"/>
                    </a:lnTo>
                    <a:lnTo>
                      <a:pt x="62" y="273"/>
                    </a:lnTo>
                    <a:lnTo>
                      <a:pt x="70" y="264"/>
                    </a:lnTo>
                    <a:lnTo>
                      <a:pt x="60" y="258"/>
                    </a:lnTo>
                    <a:lnTo>
                      <a:pt x="57" y="243"/>
                    </a:lnTo>
                    <a:lnTo>
                      <a:pt x="51" y="243"/>
                    </a:lnTo>
                    <a:lnTo>
                      <a:pt x="43" y="251"/>
                    </a:lnTo>
                    <a:lnTo>
                      <a:pt x="34" y="249"/>
                    </a:lnTo>
                    <a:lnTo>
                      <a:pt x="28" y="254"/>
                    </a:lnTo>
                    <a:lnTo>
                      <a:pt x="23" y="249"/>
                    </a:lnTo>
                    <a:lnTo>
                      <a:pt x="13" y="251"/>
                    </a:lnTo>
                    <a:lnTo>
                      <a:pt x="15" y="245"/>
                    </a:lnTo>
                    <a:lnTo>
                      <a:pt x="13" y="234"/>
                    </a:lnTo>
                    <a:lnTo>
                      <a:pt x="2" y="221"/>
                    </a:lnTo>
                    <a:lnTo>
                      <a:pt x="4" y="217"/>
                    </a:lnTo>
                    <a:lnTo>
                      <a:pt x="0" y="200"/>
                    </a:lnTo>
                    <a:lnTo>
                      <a:pt x="6" y="192"/>
                    </a:lnTo>
                    <a:lnTo>
                      <a:pt x="13" y="179"/>
                    </a:lnTo>
                    <a:lnTo>
                      <a:pt x="17" y="181"/>
                    </a:lnTo>
                    <a:lnTo>
                      <a:pt x="23" y="192"/>
                    </a:lnTo>
                    <a:lnTo>
                      <a:pt x="28" y="192"/>
                    </a:lnTo>
                    <a:lnTo>
                      <a:pt x="38" y="185"/>
                    </a:lnTo>
                    <a:lnTo>
                      <a:pt x="121" y="187"/>
                    </a:lnTo>
                    <a:lnTo>
                      <a:pt x="124" y="172"/>
                    </a:lnTo>
                    <a:lnTo>
                      <a:pt x="117" y="170"/>
                    </a:lnTo>
                    <a:lnTo>
                      <a:pt x="100" y="0"/>
                    </a:lnTo>
                    <a:lnTo>
                      <a:pt x="132" y="0"/>
                    </a:lnTo>
                    <a:lnTo>
                      <a:pt x="13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7" name=""/>
              <p:cNvSpPr/>
              <p:nvPr/>
            </p:nvSpPr>
            <p:spPr>
              <a:xfrm>
                <a:off x="3851280" y="2363400"/>
                <a:ext cx="356040" cy="396360"/>
              </a:xfrm>
              <a:custGeom>
                <a:avLst/>
                <a:gdLst/>
                <a:ahLst/>
                <a:rect l="l" t="t" r="r" b="b"/>
                <a:pathLst>
                  <a:path w="222" h="247">
                    <a:moveTo>
                      <a:pt x="0" y="126"/>
                    </a:moveTo>
                    <a:lnTo>
                      <a:pt x="4" y="125"/>
                    </a:lnTo>
                    <a:lnTo>
                      <a:pt x="13" y="140"/>
                    </a:lnTo>
                    <a:lnTo>
                      <a:pt x="15" y="149"/>
                    </a:lnTo>
                    <a:lnTo>
                      <a:pt x="9" y="158"/>
                    </a:lnTo>
                    <a:lnTo>
                      <a:pt x="17" y="175"/>
                    </a:lnTo>
                    <a:lnTo>
                      <a:pt x="17" y="192"/>
                    </a:lnTo>
                    <a:lnTo>
                      <a:pt x="7" y="220"/>
                    </a:lnTo>
                    <a:lnTo>
                      <a:pt x="11" y="213"/>
                    </a:lnTo>
                    <a:lnTo>
                      <a:pt x="47" y="211"/>
                    </a:lnTo>
                    <a:lnTo>
                      <a:pt x="58" y="220"/>
                    </a:lnTo>
                    <a:lnTo>
                      <a:pt x="66" y="220"/>
                    </a:lnTo>
                    <a:lnTo>
                      <a:pt x="75" y="237"/>
                    </a:lnTo>
                    <a:lnTo>
                      <a:pt x="90" y="247"/>
                    </a:lnTo>
                    <a:lnTo>
                      <a:pt x="96" y="239"/>
                    </a:lnTo>
                    <a:lnTo>
                      <a:pt x="103" y="226"/>
                    </a:lnTo>
                    <a:lnTo>
                      <a:pt x="107" y="228"/>
                    </a:lnTo>
                    <a:lnTo>
                      <a:pt x="113" y="239"/>
                    </a:lnTo>
                    <a:lnTo>
                      <a:pt x="118" y="239"/>
                    </a:lnTo>
                    <a:lnTo>
                      <a:pt x="128" y="232"/>
                    </a:lnTo>
                    <a:lnTo>
                      <a:pt x="211" y="234"/>
                    </a:lnTo>
                    <a:lnTo>
                      <a:pt x="214" y="219"/>
                    </a:lnTo>
                    <a:lnTo>
                      <a:pt x="207" y="217"/>
                    </a:lnTo>
                    <a:lnTo>
                      <a:pt x="190" y="47"/>
                    </a:lnTo>
                    <a:lnTo>
                      <a:pt x="222" y="47"/>
                    </a:lnTo>
                    <a:lnTo>
                      <a:pt x="156" y="0"/>
                    </a:lnTo>
                    <a:lnTo>
                      <a:pt x="154" y="27"/>
                    </a:lnTo>
                    <a:lnTo>
                      <a:pt x="96" y="25"/>
                    </a:lnTo>
                    <a:lnTo>
                      <a:pt x="94" y="77"/>
                    </a:lnTo>
                    <a:lnTo>
                      <a:pt x="77" y="81"/>
                    </a:lnTo>
                    <a:lnTo>
                      <a:pt x="71" y="89"/>
                    </a:lnTo>
                    <a:lnTo>
                      <a:pt x="75" y="119"/>
                    </a:lnTo>
                    <a:lnTo>
                      <a:pt x="6" y="119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8" name=""/>
              <p:cNvSpPr/>
              <p:nvPr/>
            </p:nvSpPr>
            <p:spPr>
              <a:xfrm>
                <a:off x="3851280" y="2363400"/>
                <a:ext cx="356040" cy="396360"/>
              </a:xfrm>
              <a:custGeom>
                <a:avLst/>
                <a:gdLst/>
                <a:ahLst/>
                <a:rect l="l" t="t" r="r" b="b"/>
                <a:pathLst>
                  <a:path w="222" h="247">
                    <a:moveTo>
                      <a:pt x="0" y="126"/>
                    </a:moveTo>
                    <a:lnTo>
                      <a:pt x="4" y="125"/>
                    </a:lnTo>
                    <a:lnTo>
                      <a:pt x="13" y="140"/>
                    </a:lnTo>
                    <a:lnTo>
                      <a:pt x="15" y="149"/>
                    </a:lnTo>
                    <a:lnTo>
                      <a:pt x="9" y="158"/>
                    </a:lnTo>
                    <a:lnTo>
                      <a:pt x="17" y="175"/>
                    </a:lnTo>
                    <a:lnTo>
                      <a:pt x="17" y="192"/>
                    </a:lnTo>
                    <a:lnTo>
                      <a:pt x="7" y="220"/>
                    </a:lnTo>
                    <a:lnTo>
                      <a:pt x="11" y="213"/>
                    </a:lnTo>
                    <a:lnTo>
                      <a:pt x="47" y="211"/>
                    </a:lnTo>
                    <a:lnTo>
                      <a:pt x="58" y="220"/>
                    </a:lnTo>
                    <a:lnTo>
                      <a:pt x="66" y="220"/>
                    </a:lnTo>
                    <a:lnTo>
                      <a:pt x="75" y="237"/>
                    </a:lnTo>
                    <a:lnTo>
                      <a:pt x="90" y="247"/>
                    </a:lnTo>
                    <a:lnTo>
                      <a:pt x="96" y="239"/>
                    </a:lnTo>
                    <a:lnTo>
                      <a:pt x="103" y="226"/>
                    </a:lnTo>
                    <a:lnTo>
                      <a:pt x="107" y="228"/>
                    </a:lnTo>
                    <a:lnTo>
                      <a:pt x="113" y="239"/>
                    </a:lnTo>
                    <a:lnTo>
                      <a:pt x="118" y="239"/>
                    </a:lnTo>
                    <a:lnTo>
                      <a:pt x="128" y="232"/>
                    </a:lnTo>
                    <a:lnTo>
                      <a:pt x="211" y="234"/>
                    </a:lnTo>
                    <a:lnTo>
                      <a:pt x="214" y="219"/>
                    </a:lnTo>
                    <a:lnTo>
                      <a:pt x="207" y="217"/>
                    </a:lnTo>
                    <a:lnTo>
                      <a:pt x="190" y="47"/>
                    </a:lnTo>
                    <a:lnTo>
                      <a:pt x="222" y="47"/>
                    </a:lnTo>
                    <a:lnTo>
                      <a:pt x="156" y="0"/>
                    </a:lnTo>
                    <a:lnTo>
                      <a:pt x="154" y="27"/>
                    </a:lnTo>
                    <a:lnTo>
                      <a:pt x="96" y="25"/>
                    </a:lnTo>
                    <a:lnTo>
                      <a:pt x="94" y="77"/>
                    </a:lnTo>
                    <a:lnTo>
                      <a:pt x="77" y="81"/>
                    </a:lnTo>
                    <a:lnTo>
                      <a:pt x="71" y="89"/>
                    </a:lnTo>
                    <a:lnTo>
                      <a:pt x="75" y="119"/>
                    </a:lnTo>
                    <a:lnTo>
                      <a:pt x="6" y="119"/>
                    </a:lnTo>
                    <a:lnTo>
                      <a:pt x="0" y="126"/>
                    </a:lnTo>
                    <a:lnTo>
                      <a:pt x="0" y="12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29" name=""/>
              <p:cNvSpPr/>
              <p:nvPr/>
            </p:nvSpPr>
            <p:spPr>
              <a:xfrm>
                <a:off x="3971880" y="2064600"/>
                <a:ext cx="349560" cy="284040"/>
              </a:xfrm>
              <a:custGeom>
                <a:avLst/>
                <a:gdLst/>
                <a:ahLst/>
                <a:rect l="l" t="t" r="r" b="b"/>
                <a:pathLst>
                  <a:path w="218" h="177">
                    <a:moveTo>
                      <a:pt x="0" y="177"/>
                    </a:moveTo>
                    <a:lnTo>
                      <a:pt x="0" y="173"/>
                    </a:lnTo>
                    <a:lnTo>
                      <a:pt x="25" y="166"/>
                    </a:lnTo>
                    <a:lnTo>
                      <a:pt x="49" y="147"/>
                    </a:lnTo>
                    <a:lnTo>
                      <a:pt x="55" y="137"/>
                    </a:lnTo>
                    <a:lnTo>
                      <a:pt x="60" y="128"/>
                    </a:lnTo>
                    <a:lnTo>
                      <a:pt x="57" y="115"/>
                    </a:lnTo>
                    <a:lnTo>
                      <a:pt x="58" y="100"/>
                    </a:lnTo>
                    <a:lnTo>
                      <a:pt x="68" y="87"/>
                    </a:lnTo>
                    <a:lnTo>
                      <a:pt x="72" y="75"/>
                    </a:lnTo>
                    <a:lnTo>
                      <a:pt x="85" y="60"/>
                    </a:lnTo>
                    <a:lnTo>
                      <a:pt x="117" y="41"/>
                    </a:lnTo>
                    <a:lnTo>
                      <a:pt x="132" y="4"/>
                    </a:lnTo>
                    <a:lnTo>
                      <a:pt x="139" y="0"/>
                    </a:lnTo>
                    <a:lnTo>
                      <a:pt x="147" y="11"/>
                    </a:lnTo>
                    <a:lnTo>
                      <a:pt x="158" y="17"/>
                    </a:lnTo>
                    <a:lnTo>
                      <a:pt x="183" y="13"/>
                    </a:lnTo>
                    <a:lnTo>
                      <a:pt x="201" y="19"/>
                    </a:lnTo>
                    <a:lnTo>
                      <a:pt x="198" y="19"/>
                    </a:lnTo>
                    <a:lnTo>
                      <a:pt x="207" y="24"/>
                    </a:lnTo>
                    <a:lnTo>
                      <a:pt x="209" y="64"/>
                    </a:lnTo>
                    <a:lnTo>
                      <a:pt x="218" y="75"/>
                    </a:lnTo>
                    <a:lnTo>
                      <a:pt x="216" y="79"/>
                    </a:lnTo>
                    <a:lnTo>
                      <a:pt x="216" y="83"/>
                    </a:lnTo>
                    <a:lnTo>
                      <a:pt x="184" y="85"/>
                    </a:lnTo>
                    <a:lnTo>
                      <a:pt x="183" y="90"/>
                    </a:lnTo>
                    <a:lnTo>
                      <a:pt x="168" y="94"/>
                    </a:lnTo>
                    <a:lnTo>
                      <a:pt x="168" y="103"/>
                    </a:lnTo>
                    <a:lnTo>
                      <a:pt x="171" y="107"/>
                    </a:lnTo>
                    <a:lnTo>
                      <a:pt x="149" y="117"/>
                    </a:lnTo>
                    <a:lnTo>
                      <a:pt x="134" y="130"/>
                    </a:lnTo>
                    <a:lnTo>
                      <a:pt x="119" y="132"/>
                    </a:lnTo>
                    <a:lnTo>
                      <a:pt x="117" y="137"/>
                    </a:lnTo>
                    <a:lnTo>
                      <a:pt x="109" y="135"/>
                    </a:lnTo>
                    <a:lnTo>
                      <a:pt x="89" y="147"/>
                    </a:lnTo>
                    <a:lnTo>
                      <a:pt x="81" y="154"/>
                    </a:lnTo>
                    <a:lnTo>
                      <a:pt x="81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0" name=""/>
              <p:cNvSpPr/>
              <p:nvPr/>
            </p:nvSpPr>
            <p:spPr>
              <a:xfrm>
                <a:off x="3971880" y="2064600"/>
                <a:ext cx="349560" cy="284040"/>
              </a:xfrm>
              <a:custGeom>
                <a:avLst/>
                <a:gdLst/>
                <a:ahLst/>
                <a:rect l="l" t="t" r="r" b="b"/>
                <a:pathLst>
                  <a:path w="218" h="177">
                    <a:moveTo>
                      <a:pt x="0" y="177"/>
                    </a:moveTo>
                    <a:lnTo>
                      <a:pt x="0" y="173"/>
                    </a:lnTo>
                    <a:lnTo>
                      <a:pt x="25" y="166"/>
                    </a:lnTo>
                    <a:lnTo>
                      <a:pt x="49" y="147"/>
                    </a:lnTo>
                    <a:lnTo>
                      <a:pt x="55" y="137"/>
                    </a:lnTo>
                    <a:lnTo>
                      <a:pt x="60" y="128"/>
                    </a:lnTo>
                    <a:lnTo>
                      <a:pt x="57" y="115"/>
                    </a:lnTo>
                    <a:lnTo>
                      <a:pt x="58" y="100"/>
                    </a:lnTo>
                    <a:lnTo>
                      <a:pt x="68" y="87"/>
                    </a:lnTo>
                    <a:lnTo>
                      <a:pt x="72" y="75"/>
                    </a:lnTo>
                    <a:lnTo>
                      <a:pt x="85" y="60"/>
                    </a:lnTo>
                    <a:lnTo>
                      <a:pt x="117" y="41"/>
                    </a:lnTo>
                    <a:lnTo>
                      <a:pt x="132" y="4"/>
                    </a:lnTo>
                    <a:lnTo>
                      <a:pt x="139" y="0"/>
                    </a:lnTo>
                    <a:lnTo>
                      <a:pt x="147" y="11"/>
                    </a:lnTo>
                    <a:lnTo>
                      <a:pt x="158" y="17"/>
                    </a:lnTo>
                    <a:lnTo>
                      <a:pt x="183" y="13"/>
                    </a:lnTo>
                    <a:lnTo>
                      <a:pt x="201" y="19"/>
                    </a:lnTo>
                    <a:lnTo>
                      <a:pt x="198" y="19"/>
                    </a:lnTo>
                    <a:lnTo>
                      <a:pt x="207" y="24"/>
                    </a:lnTo>
                    <a:lnTo>
                      <a:pt x="209" y="64"/>
                    </a:lnTo>
                    <a:lnTo>
                      <a:pt x="218" y="75"/>
                    </a:lnTo>
                    <a:lnTo>
                      <a:pt x="216" y="79"/>
                    </a:lnTo>
                    <a:lnTo>
                      <a:pt x="216" y="83"/>
                    </a:lnTo>
                    <a:lnTo>
                      <a:pt x="184" y="85"/>
                    </a:lnTo>
                    <a:lnTo>
                      <a:pt x="183" y="90"/>
                    </a:lnTo>
                    <a:lnTo>
                      <a:pt x="168" y="94"/>
                    </a:lnTo>
                    <a:lnTo>
                      <a:pt x="168" y="103"/>
                    </a:lnTo>
                    <a:lnTo>
                      <a:pt x="171" y="107"/>
                    </a:lnTo>
                    <a:lnTo>
                      <a:pt x="149" y="117"/>
                    </a:lnTo>
                    <a:lnTo>
                      <a:pt x="134" y="130"/>
                    </a:lnTo>
                    <a:lnTo>
                      <a:pt x="119" y="132"/>
                    </a:lnTo>
                    <a:lnTo>
                      <a:pt x="117" y="137"/>
                    </a:lnTo>
                    <a:lnTo>
                      <a:pt x="109" y="135"/>
                    </a:lnTo>
                    <a:lnTo>
                      <a:pt x="89" y="147"/>
                    </a:lnTo>
                    <a:lnTo>
                      <a:pt x="81" y="154"/>
                    </a:lnTo>
                    <a:lnTo>
                      <a:pt x="81" y="177"/>
                    </a:lnTo>
                    <a:lnTo>
                      <a:pt x="0" y="177"/>
                    </a:lnTo>
                    <a:lnTo>
                      <a:pt x="0" y="17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1" name=""/>
              <p:cNvSpPr/>
              <p:nvPr/>
            </p:nvSpPr>
            <p:spPr>
              <a:xfrm>
                <a:off x="4355640" y="2486880"/>
                <a:ext cx="473400" cy="366120"/>
              </a:xfrm>
              <a:custGeom>
                <a:avLst/>
                <a:gdLst/>
                <a:ahLst/>
                <a:rect l="l" t="t" r="r" b="b"/>
                <a:pathLst>
                  <a:path w="295" h="228">
                    <a:moveTo>
                      <a:pt x="277" y="10"/>
                    </a:moveTo>
                    <a:lnTo>
                      <a:pt x="271" y="12"/>
                    </a:lnTo>
                    <a:lnTo>
                      <a:pt x="256" y="0"/>
                    </a:lnTo>
                    <a:lnTo>
                      <a:pt x="216" y="0"/>
                    </a:lnTo>
                    <a:lnTo>
                      <a:pt x="145" y="48"/>
                    </a:lnTo>
                    <a:lnTo>
                      <a:pt x="103" y="80"/>
                    </a:lnTo>
                    <a:lnTo>
                      <a:pt x="75" y="85"/>
                    </a:lnTo>
                    <a:lnTo>
                      <a:pt x="75" y="145"/>
                    </a:lnTo>
                    <a:lnTo>
                      <a:pt x="72" y="149"/>
                    </a:lnTo>
                    <a:lnTo>
                      <a:pt x="62" y="159"/>
                    </a:lnTo>
                    <a:lnTo>
                      <a:pt x="23" y="159"/>
                    </a:lnTo>
                    <a:lnTo>
                      <a:pt x="15" y="166"/>
                    </a:lnTo>
                    <a:lnTo>
                      <a:pt x="2" y="166"/>
                    </a:lnTo>
                    <a:lnTo>
                      <a:pt x="0" y="174"/>
                    </a:lnTo>
                    <a:lnTo>
                      <a:pt x="6" y="185"/>
                    </a:lnTo>
                    <a:lnTo>
                      <a:pt x="24" y="209"/>
                    </a:lnTo>
                    <a:lnTo>
                      <a:pt x="38" y="209"/>
                    </a:lnTo>
                    <a:lnTo>
                      <a:pt x="40" y="215"/>
                    </a:lnTo>
                    <a:lnTo>
                      <a:pt x="38" y="219"/>
                    </a:lnTo>
                    <a:lnTo>
                      <a:pt x="43" y="224"/>
                    </a:lnTo>
                    <a:lnTo>
                      <a:pt x="45" y="223"/>
                    </a:lnTo>
                    <a:lnTo>
                      <a:pt x="43" y="219"/>
                    </a:lnTo>
                    <a:lnTo>
                      <a:pt x="51" y="215"/>
                    </a:lnTo>
                    <a:lnTo>
                      <a:pt x="64" y="228"/>
                    </a:lnTo>
                    <a:lnTo>
                      <a:pt x="64" y="215"/>
                    </a:lnTo>
                    <a:lnTo>
                      <a:pt x="72" y="207"/>
                    </a:lnTo>
                    <a:lnTo>
                      <a:pt x="75" y="196"/>
                    </a:lnTo>
                    <a:lnTo>
                      <a:pt x="88" y="191"/>
                    </a:lnTo>
                    <a:lnTo>
                      <a:pt x="103" y="189"/>
                    </a:lnTo>
                    <a:lnTo>
                      <a:pt x="128" y="206"/>
                    </a:lnTo>
                    <a:lnTo>
                      <a:pt x="147" y="198"/>
                    </a:lnTo>
                    <a:lnTo>
                      <a:pt x="158" y="206"/>
                    </a:lnTo>
                    <a:lnTo>
                      <a:pt x="171" y="209"/>
                    </a:lnTo>
                    <a:lnTo>
                      <a:pt x="190" y="198"/>
                    </a:lnTo>
                    <a:lnTo>
                      <a:pt x="213" y="196"/>
                    </a:lnTo>
                    <a:lnTo>
                      <a:pt x="226" y="200"/>
                    </a:lnTo>
                    <a:lnTo>
                      <a:pt x="239" y="192"/>
                    </a:lnTo>
                    <a:lnTo>
                      <a:pt x="241" y="189"/>
                    </a:lnTo>
                    <a:lnTo>
                      <a:pt x="239" y="183"/>
                    </a:lnTo>
                    <a:lnTo>
                      <a:pt x="243" y="179"/>
                    </a:lnTo>
                    <a:lnTo>
                      <a:pt x="250" y="179"/>
                    </a:lnTo>
                    <a:lnTo>
                      <a:pt x="246" y="177"/>
                    </a:lnTo>
                    <a:lnTo>
                      <a:pt x="250" y="164"/>
                    </a:lnTo>
                    <a:lnTo>
                      <a:pt x="282" y="128"/>
                    </a:lnTo>
                    <a:lnTo>
                      <a:pt x="286" y="96"/>
                    </a:lnTo>
                    <a:lnTo>
                      <a:pt x="290" y="70"/>
                    </a:lnTo>
                    <a:lnTo>
                      <a:pt x="295" y="61"/>
                    </a:lnTo>
                    <a:lnTo>
                      <a:pt x="282" y="53"/>
                    </a:lnTo>
                    <a:lnTo>
                      <a:pt x="277" y="42"/>
                    </a:lnTo>
                    <a:lnTo>
                      <a:pt x="277" y="1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2" name=""/>
              <p:cNvSpPr/>
              <p:nvPr/>
            </p:nvSpPr>
            <p:spPr>
              <a:xfrm>
                <a:off x="4355640" y="2486880"/>
                <a:ext cx="473400" cy="366120"/>
              </a:xfrm>
              <a:custGeom>
                <a:avLst/>
                <a:gdLst/>
                <a:ahLst/>
                <a:rect l="l" t="t" r="r" b="b"/>
                <a:pathLst>
                  <a:path w="295" h="228">
                    <a:moveTo>
                      <a:pt x="277" y="10"/>
                    </a:moveTo>
                    <a:lnTo>
                      <a:pt x="271" y="12"/>
                    </a:lnTo>
                    <a:lnTo>
                      <a:pt x="256" y="0"/>
                    </a:lnTo>
                    <a:lnTo>
                      <a:pt x="216" y="0"/>
                    </a:lnTo>
                    <a:lnTo>
                      <a:pt x="145" y="48"/>
                    </a:lnTo>
                    <a:lnTo>
                      <a:pt x="103" y="80"/>
                    </a:lnTo>
                    <a:lnTo>
                      <a:pt x="75" y="85"/>
                    </a:lnTo>
                    <a:lnTo>
                      <a:pt x="75" y="145"/>
                    </a:lnTo>
                    <a:lnTo>
                      <a:pt x="72" y="149"/>
                    </a:lnTo>
                    <a:lnTo>
                      <a:pt x="62" y="159"/>
                    </a:lnTo>
                    <a:lnTo>
                      <a:pt x="23" y="159"/>
                    </a:lnTo>
                    <a:lnTo>
                      <a:pt x="15" y="166"/>
                    </a:lnTo>
                    <a:lnTo>
                      <a:pt x="2" y="166"/>
                    </a:lnTo>
                    <a:lnTo>
                      <a:pt x="0" y="174"/>
                    </a:lnTo>
                    <a:lnTo>
                      <a:pt x="6" y="185"/>
                    </a:lnTo>
                    <a:lnTo>
                      <a:pt x="24" y="209"/>
                    </a:lnTo>
                    <a:lnTo>
                      <a:pt x="38" y="209"/>
                    </a:lnTo>
                    <a:lnTo>
                      <a:pt x="40" y="215"/>
                    </a:lnTo>
                    <a:lnTo>
                      <a:pt x="38" y="219"/>
                    </a:lnTo>
                    <a:lnTo>
                      <a:pt x="43" y="224"/>
                    </a:lnTo>
                    <a:lnTo>
                      <a:pt x="45" y="223"/>
                    </a:lnTo>
                    <a:lnTo>
                      <a:pt x="43" y="219"/>
                    </a:lnTo>
                    <a:lnTo>
                      <a:pt x="51" y="215"/>
                    </a:lnTo>
                    <a:lnTo>
                      <a:pt x="64" y="228"/>
                    </a:lnTo>
                    <a:lnTo>
                      <a:pt x="64" y="215"/>
                    </a:lnTo>
                    <a:lnTo>
                      <a:pt x="72" y="207"/>
                    </a:lnTo>
                    <a:lnTo>
                      <a:pt x="75" y="196"/>
                    </a:lnTo>
                    <a:lnTo>
                      <a:pt x="88" y="191"/>
                    </a:lnTo>
                    <a:lnTo>
                      <a:pt x="103" y="189"/>
                    </a:lnTo>
                    <a:lnTo>
                      <a:pt x="128" y="206"/>
                    </a:lnTo>
                    <a:lnTo>
                      <a:pt x="147" y="198"/>
                    </a:lnTo>
                    <a:lnTo>
                      <a:pt x="158" y="206"/>
                    </a:lnTo>
                    <a:lnTo>
                      <a:pt x="171" y="209"/>
                    </a:lnTo>
                    <a:lnTo>
                      <a:pt x="190" y="198"/>
                    </a:lnTo>
                    <a:lnTo>
                      <a:pt x="213" y="196"/>
                    </a:lnTo>
                    <a:lnTo>
                      <a:pt x="226" y="200"/>
                    </a:lnTo>
                    <a:lnTo>
                      <a:pt x="239" y="192"/>
                    </a:lnTo>
                    <a:lnTo>
                      <a:pt x="241" y="189"/>
                    </a:lnTo>
                    <a:lnTo>
                      <a:pt x="239" y="183"/>
                    </a:lnTo>
                    <a:lnTo>
                      <a:pt x="243" y="179"/>
                    </a:lnTo>
                    <a:lnTo>
                      <a:pt x="250" y="179"/>
                    </a:lnTo>
                    <a:lnTo>
                      <a:pt x="246" y="177"/>
                    </a:lnTo>
                    <a:lnTo>
                      <a:pt x="250" y="164"/>
                    </a:lnTo>
                    <a:lnTo>
                      <a:pt x="282" y="128"/>
                    </a:lnTo>
                    <a:lnTo>
                      <a:pt x="286" y="96"/>
                    </a:lnTo>
                    <a:lnTo>
                      <a:pt x="290" y="70"/>
                    </a:lnTo>
                    <a:lnTo>
                      <a:pt x="295" y="61"/>
                    </a:lnTo>
                    <a:lnTo>
                      <a:pt x="282" y="53"/>
                    </a:lnTo>
                    <a:lnTo>
                      <a:pt x="277" y="42"/>
                    </a:lnTo>
                    <a:lnTo>
                      <a:pt x="277" y="10"/>
                    </a:lnTo>
                    <a:lnTo>
                      <a:pt x="277" y="1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3" name=""/>
              <p:cNvSpPr/>
              <p:nvPr/>
            </p:nvSpPr>
            <p:spPr>
              <a:xfrm>
                <a:off x="4437360" y="2790360"/>
                <a:ext cx="343440" cy="288360"/>
              </a:xfrm>
              <a:custGeom>
                <a:avLst/>
                <a:gdLst/>
                <a:ahLst/>
                <a:rect l="l" t="t" r="r" b="b"/>
                <a:pathLst>
                  <a:path w="214" h="180">
                    <a:moveTo>
                      <a:pt x="41" y="150"/>
                    </a:moveTo>
                    <a:lnTo>
                      <a:pt x="37" y="145"/>
                    </a:lnTo>
                    <a:lnTo>
                      <a:pt x="26" y="139"/>
                    </a:lnTo>
                    <a:lnTo>
                      <a:pt x="0" y="141"/>
                    </a:lnTo>
                    <a:lnTo>
                      <a:pt x="0" y="99"/>
                    </a:lnTo>
                    <a:lnTo>
                      <a:pt x="7" y="79"/>
                    </a:lnTo>
                    <a:lnTo>
                      <a:pt x="13" y="73"/>
                    </a:lnTo>
                    <a:lnTo>
                      <a:pt x="13" y="66"/>
                    </a:lnTo>
                    <a:lnTo>
                      <a:pt x="17" y="64"/>
                    </a:lnTo>
                    <a:lnTo>
                      <a:pt x="17" y="50"/>
                    </a:lnTo>
                    <a:lnTo>
                      <a:pt x="13" y="45"/>
                    </a:lnTo>
                    <a:lnTo>
                      <a:pt x="13" y="39"/>
                    </a:lnTo>
                    <a:lnTo>
                      <a:pt x="13" y="26"/>
                    </a:lnTo>
                    <a:lnTo>
                      <a:pt x="21" y="18"/>
                    </a:lnTo>
                    <a:lnTo>
                      <a:pt x="24" y="7"/>
                    </a:lnTo>
                    <a:lnTo>
                      <a:pt x="37" y="2"/>
                    </a:lnTo>
                    <a:lnTo>
                      <a:pt x="52" y="0"/>
                    </a:lnTo>
                    <a:lnTo>
                      <a:pt x="77" y="17"/>
                    </a:lnTo>
                    <a:lnTo>
                      <a:pt x="96" y="9"/>
                    </a:lnTo>
                    <a:lnTo>
                      <a:pt x="107" y="17"/>
                    </a:lnTo>
                    <a:lnTo>
                      <a:pt x="120" y="20"/>
                    </a:lnTo>
                    <a:lnTo>
                      <a:pt x="139" y="9"/>
                    </a:lnTo>
                    <a:lnTo>
                      <a:pt x="162" y="7"/>
                    </a:lnTo>
                    <a:lnTo>
                      <a:pt x="175" y="11"/>
                    </a:lnTo>
                    <a:lnTo>
                      <a:pt x="188" y="3"/>
                    </a:lnTo>
                    <a:lnTo>
                      <a:pt x="190" y="0"/>
                    </a:lnTo>
                    <a:lnTo>
                      <a:pt x="209" y="24"/>
                    </a:lnTo>
                    <a:lnTo>
                      <a:pt x="214" y="30"/>
                    </a:lnTo>
                    <a:lnTo>
                      <a:pt x="214" y="39"/>
                    </a:lnTo>
                    <a:lnTo>
                      <a:pt x="197" y="54"/>
                    </a:lnTo>
                    <a:lnTo>
                      <a:pt x="184" y="92"/>
                    </a:lnTo>
                    <a:lnTo>
                      <a:pt x="175" y="101"/>
                    </a:lnTo>
                    <a:lnTo>
                      <a:pt x="160" y="135"/>
                    </a:lnTo>
                    <a:lnTo>
                      <a:pt x="152" y="137"/>
                    </a:lnTo>
                    <a:lnTo>
                      <a:pt x="143" y="130"/>
                    </a:lnTo>
                    <a:lnTo>
                      <a:pt x="124" y="130"/>
                    </a:lnTo>
                    <a:lnTo>
                      <a:pt x="111" y="148"/>
                    </a:lnTo>
                    <a:lnTo>
                      <a:pt x="103" y="171"/>
                    </a:lnTo>
                    <a:lnTo>
                      <a:pt x="101" y="167"/>
                    </a:lnTo>
                    <a:lnTo>
                      <a:pt x="98" y="175"/>
                    </a:lnTo>
                    <a:lnTo>
                      <a:pt x="79" y="171"/>
                    </a:lnTo>
                    <a:lnTo>
                      <a:pt x="75" y="177"/>
                    </a:lnTo>
                    <a:lnTo>
                      <a:pt x="64" y="180"/>
                    </a:lnTo>
                    <a:lnTo>
                      <a:pt x="49" y="169"/>
                    </a:lnTo>
                    <a:lnTo>
                      <a:pt x="49" y="158"/>
                    </a:lnTo>
                    <a:lnTo>
                      <a:pt x="41" y="15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4" name=""/>
              <p:cNvSpPr/>
              <p:nvPr/>
            </p:nvSpPr>
            <p:spPr>
              <a:xfrm>
                <a:off x="4437360" y="2790360"/>
                <a:ext cx="343440" cy="288360"/>
              </a:xfrm>
              <a:custGeom>
                <a:avLst/>
                <a:gdLst/>
                <a:ahLst/>
                <a:rect l="l" t="t" r="r" b="b"/>
                <a:pathLst>
                  <a:path w="214" h="180">
                    <a:moveTo>
                      <a:pt x="41" y="150"/>
                    </a:moveTo>
                    <a:lnTo>
                      <a:pt x="37" y="145"/>
                    </a:lnTo>
                    <a:lnTo>
                      <a:pt x="26" y="139"/>
                    </a:lnTo>
                    <a:lnTo>
                      <a:pt x="0" y="141"/>
                    </a:lnTo>
                    <a:lnTo>
                      <a:pt x="0" y="99"/>
                    </a:lnTo>
                    <a:lnTo>
                      <a:pt x="7" y="79"/>
                    </a:lnTo>
                    <a:lnTo>
                      <a:pt x="13" y="73"/>
                    </a:lnTo>
                    <a:lnTo>
                      <a:pt x="13" y="66"/>
                    </a:lnTo>
                    <a:lnTo>
                      <a:pt x="17" y="64"/>
                    </a:lnTo>
                    <a:lnTo>
                      <a:pt x="17" y="50"/>
                    </a:lnTo>
                    <a:lnTo>
                      <a:pt x="13" y="45"/>
                    </a:lnTo>
                    <a:lnTo>
                      <a:pt x="13" y="39"/>
                    </a:lnTo>
                    <a:lnTo>
                      <a:pt x="13" y="26"/>
                    </a:lnTo>
                    <a:lnTo>
                      <a:pt x="21" y="18"/>
                    </a:lnTo>
                    <a:lnTo>
                      <a:pt x="24" y="7"/>
                    </a:lnTo>
                    <a:lnTo>
                      <a:pt x="37" y="2"/>
                    </a:lnTo>
                    <a:lnTo>
                      <a:pt x="52" y="0"/>
                    </a:lnTo>
                    <a:lnTo>
                      <a:pt x="77" y="17"/>
                    </a:lnTo>
                    <a:lnTo>
                      <a:pt x="96" y="9"/>
                    </a:lnTo>
                    <a:lnTo>
                      <a:pt x="107" y="17"/>
                    </a:lnTo>
                    <a:lnTo>
                      <a:pt x="120" y="20"/>
                    </a:lnTo>
                    <a:lnTo>
                      <a:pt x="139" y="9"/>
                    </a:lnTo>
                    <a:lnTo>
                      <a:pt x="162" y="7"/>
                    </a:lnTo>
                    <a:lnTo>
                      <a:pt x="175" y="11"/>
                    </a:lnTo>
                    <a:lnTo>
                      <a:pt x="188" y="3"/>
                    </a:lnTo>
                    <a:lnTo>
                      <a:pt x="190" y="0"/>
                    </a:lnTo>
                    <a:lnTo>
                      <a:pt x="209" y="24"/>
                    </a:lnTo>
                    <a:lnTo>
                      <a:pt x="214" y="30"/>
                    </a:lnTo>
                    <a:lnTo>
                      <a:pt x="214" y="39"/>
                    </a:lnTo>
                    <a:lnTo>
                      <a:pt x="197" y="54"/>
                    </a:lnTo>
                    <a:lnTo>
                      <a:pt x="184" y="92"/>
                    </a:lnTo>
                    <a:lnTo>
                      <a:pt x="175" y="101"/>
                    </a:lnTo>
                    <a:lnTo>
                      <a:pt x="160" y="135"/>
                    </a:lnTo>
                    <a:lnTo>
                      <a:pt x="152" y="137"/>
                    </a:lnTo>
                    <a:lnTo>
                      <a:pt x="143" y="130"/>
                    </a:lnTo>
                    <a:lnTo>
                      <a:pt x="124" y="130"/>
                    </a:lnTo>
                    <a:lnTo>
                      <a:pt x="111" y="148"/>
                    </a:lnTo>
                    <a:lnTo>
                      <a:pt x="103" y="171"/>
                    </a:lnTo>
                    <a:lnTo>
                      <a:pt x="101" y="167"/>
                    </a:lnTo>
                    <a:lnTo>
                      <a:pt x="98" y="175"/>
                    </a:lnTo>
                    <a:lnTo>
                      <a:pt x="79" y="171"/>
                    </a:lnTo>
                    <a:lnTo>
                      <a:pt x="75" y="177"/>
                    </a:lnTo>
                    <a:lnTo>
                      <a:pt x="64" y="180"/>
                    </a:lnTo>
                    <a:lnTo>
                      <a:pt x="49" y="169"/>
                    </a:lnTo>
                    <a:lnTo>
                      <a:pt x="49" y="158"/>
                    </a:lnTo>
                    <a:lnTo>
                      <a:pt x="41" y="150"/>
                    </a:lnTo>
                    <a:lnTo>
                      <a:pt x="41" y="15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5" name=""/>
              <p:cNvSpPr/>
              <p:nvPr/>
            </p:nvSpPr>
            <p:spPr>
              <a:xfrm>
                <a:off x="3858120" y="2822400"/>
                <a:ext cx="92880" cy="54360"/>
              </a:xfrm>
              <a:custGeom>
                <a:avLst/>
                <a:gdLst/>
                <a:ahLst/>
                <a:rect l="l" t="t" r="r" b="b"/>
                <a:pathLst>
                  <a:path w="58" h="34">
                    <a:moveTo>
                      <a:pt x="30" y="34"/>
                    </a:moveTo>
                    <a:lnTo>
                      <a:pt x="26" y="29"/>
                    </a:lnTo>
                    <a:lnTo>
                      <a:pt x="24" y="19"/>
                    </a:lnTo>
                    <a:lnTo>
                      <a:pt x="35" y="15"/>
                    </a:lnTo>
                    <a:lnTo>
                      <a:pt x="17" y="19"/>
                    </a:lnTo>
                    <a:lnTo>
                      <a:pt x="0" y="6"/>
                    </a:lnTo>
                    <a:lnTo>
                      <a:pt x="18" y="6"/>
                    </a:lnTo>
                    <a:lnTo>
                      <a:pt x="30" y="0"/>
                    </a:lnTo>
                    <a:lnTo>
                      <a:pt x="56" y="0"/>
                    </a:lnTo>
                    <a:lnTo>
                      <a:pt x="58" y="6"/>
                    </a:lnTo>
                    <a:lnTo>
                      <a:pt x="52" y="10"/>
                    </a:lnTo>
                    <a:lnTo>
                      <a:pt x="56" y="19"/>
                    </a:lnTo>
                    <a:lnTo>
                      <a:pt x="39" y="23"/>
                    </a:lnTo>
                    <a:lnTo>
                      <a:pt x="30" y="3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560" bIns="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6" name=""/>
              <p:cNvSpPr/>
              <p:nvPr/>
            </p:nvSpPr>
            <p:spPr>
              <a:xfrm>
                <a:off x="3858120" y="2822400"/>
                <a:ext cx="92880" cy="54360"/>
              </a:xfrm>
              <a:custGeom>
                <a:avLst/>
                <a:gdLst/>
                <a:ahLst/>
                <a:rect l="l" t="t" r="r" b="b"/>
                <a:pathLst>
                  <a:path w="58" h="34">
                    <a:moveTo>
                      <a:pt x="30" y="34"/>
                    </a:moveTo>
                    <a:lnTo>
                      <a:pt x="26" y="29"/>
                    </a:lnTo>
                    <a:lnTo>
                      <a:pt x="24" y="19"/>
                    </a:lnTo>
                    <a:lnTo>
                      <a:pt x="35" y="15"/>
                    </a:lnTo>
                    <a:lnTo>
                      <a:pt x="17" y="19"/>
                    </a:lnTo>
                    <a:lnTo>
                      <a:pt x="0" y="6"/>
                    </a:lnTo>
                    <a:lnTo>
                      <a:pt x="18" y="6"/>
                    </a:lnTo>
                    <a:lnTo>
                      <a:pt x="30" y="0"/>
                    </a:lnTo>
                    <a:lnTo>
                      <a:pt x="56" y="0"/>
                    </a:lnTo>
                    <a:lnTo>
                      <a:pt x="58" y="6"/>
                    </a:lnTo>
                    <a:lnTo>
                      <a:pt x="52" y="10"/>
                    </a:lnTo>
                    <a:lnTo>
                      <a:pt x="56" y="19"/>
                    </a:lnTo>
                    <a:lnTo>
                      <a:pt x="39" y="23"/>
                    </a:lnTo>
                    <a:lnTo>
                      <a:pt x="30" y="34"/>
                    </a:lnTo>
                    <a:lnTo>
                      <a:pt x="30" y="3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560" bIns="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7" name=""/>
              <p:cNvSpPr/>
              <p:nvPr/>
            </p:nvSpPr>
            <p:spPr>
              <a:xfrm>
                <a:off x="5216040" y="3230280"/>
                <a:ext cx="54360" cy="51120"/>
              </a:xfrm>
              <a:custGeom>
                <a:avLst/>
                <a:gdLst/>
                <a:ahLst/>
                <a:rect l="l" t="t" r="r" b="b"/>
                <a:pathLst>
                  <a:path w="34" h="32">
                    <a:moveTo>
                      <a:pt x="13" y="6"/>
                    </a:moveTo>
                    <a:lnTo>
                      <a:pt x="19" y="6"/>
                    </a:lnTo>
                    <a:lnTo>
                      <a:pt x="26" y="0"/>
                    </a:lnTo>
                    <a:lnTo>
                      <a:pt x="34" y="17"/>
                    </a:lnTo>
                    <a:lnTo>
                      <a:pt x="30" y="25"/>
                    </a:lnTo>
                    <a:lnTo>
                      <a:pt x="19" y="25"/>
                    </a:lnTo>
                    <a:lnTo>
                      <a:pt x="15" y="32"/>
                    </a:lnTo>
                    <a:lnTo>
                      <a:pt x="10" y="32"/>
                    </a:lnTo>
                    <a:lnTo>
                      <a:pt x="4" y="27"/>
                    </a:lnTo>
                    <a:lnTo>
                      <a:pt x="2" y="32"/>
                    </a:lnTo>
                    <a:lnTo>
                      <a:pt x="0" y="25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8" name=""/>
              <p:cNvSpPr/>
              <p:nvPr/>
            </p:nvSpPr>
            <p:spPr>
              <a:xfrm>
                <a:off x="5216040" y="3230280"/>
                <a:ext cx="54360" cy="51120"/>
              </a:xfrm>
              <a:custGeom>
                <a:avLst/>
                <a:gdLst/>
                <a:ahLst/>
                <a:rect l="l" t="t" r="r" b="b"/>
                <a:pathLst>
                  <a:path w="34" h="32">
                    <a:moveTo>
                      <a:pt x="13" y="6"/>
                    </a:moveTo>
                    <a:lnTo>
                      <a:pt x="19" y="6"/>
                    </a:lnTo>
                    <a:lnTo>
                      <a:pt x="26" y="0"/>
                    </a:lnTo>
                    <a:lnTo>
                      <a:pt x="34" y="17"/>
                    </a:lnTo>
                    <a:lnTo>
                      <a:pt x="30" y="25"/>
                    </a:lnTo>
                    <a:lnTo>
                      <a:pt x="19" y="25"/>
                    </a:lnTo>
                    <a:lnTo>
                      <a:pt x="15" y="32"/>
                    </a:lnTo>
                    <a:lnTo>
                      <a:pt x="10" y="32"/>
                    </a:lnTo>
                    <a:lnTo>
                      <a:pt x="4" y="27"/>
                    </a:lnTo>
                    <a:lnTo>
                      <a:pt x="2" y="32"/>
                    </a:lnTo>
                    <a:lnTo>
                      <a:pt x="0" y="25"/>
                    </a:lnTo>
                    <a:lnTo>
                      <a:pt x="13" y="6"/>
                    </a:lnTo>
                    <a:lnTo>
                      <a:pt x="13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39" name=""/>
              <p:cNvSpPr/>
              <p:nvPr/>
            </p:nvSpPr>
            <p:spPr>
              <a:xfrm>
                <a:off x="4546440" y="3188160"/>
                <a:ext cx="7920" cy="9720"/>
              </a:xfrm>
              <a:custGeom>
                <a:avLst/>
                <a:gdLst/>
                <a:ahLst/>
                <a:rect l="l" t="t" r="r" b="b"/>
                <a:pathLst>
                  <a:path w="5" h="6">
                    <a:moveTo>
                      <a:pt x="1" y="0"/>
                    </a:moveTo>
                    <a:lnTo>
                      <a:pt x="5" y="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0" name=""/>
              <p:cNvSpPr/>
              <p:nvPr/>
            </p:nvSpPr>
            <p:spPr>
              <a:xfrm>
                <a:off x="4546440" y="3188160"/>
                <a:ext cx="7920" cy="9720"/>
              </a:xfrm>
              <a:custGeom>
                <a:avLst/>
                <a:gdLst/>
                <a:ahLst/>
                <a:rect l="l" t="t" r="r" b="b"/>
                <a:pathLst>
                  <a:path w="5" h="6">
                    <a:moveTo>
                      <a:pt x="1" y="0"/>
                    </a:moveTo>
                    <a:lnTo>
                      <a:pt x="5" y="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1" name=""/>
              <p:cNvSpPr/>
              <p:nvPr/>
            </p:nvSpPr>
            <p:spPr>
              <a:xfrm>
                <a:off x="3834000" y="2702160"/>
                <a:ext cx="185760" cy="129600"/>
              </a:xfrm>
              <a:custGeom>
                <a:avLst/>
                <a:gdLst/>
                <a:ahLst/>
                <a:rect l="l" t="t" r="r" b="b"/>
                <a:pathLst>
                  <a:path w="116" h="81">
                    <a:moveTo>
                      <a:pt x="15" y="68"/>
                    </a:moveTo>
                    <a:lnTo>
                      <a:pt x="15" y="81"/>
                    </a:lnTo>
                    <a:lnTo>
                      <a:pt x="33" y="81"/>
                    </a:lnTo>
                    <a:lnTo>
                      <a:pt x="45" y="75"/>
                    </a:lnTo>
                    <a:lnTo>
                      <a:pt x="71" y="75"/>
                    </a:lnTo>
                    <a:lnTo>
                      <a:pt x="97" y="81"/>
                    </a:lnTo>
                    <a:lnTo>
                      <a:pt x="116" y="81"/>
                    </a:lnTo>
                    <a:lnTo>
                      <a:pt x="114" y="70"/>
                    </a:lnTo>
                    <a:lnTo>
                      <a:pt x="103" y="57"/>
                    </a:lnTo>
                    <a:lnTo>
                      <a:pt x="105" y="53"/>
                    </a:lnTo>
                    <a:lnTo>
                      <a:pt x="101" y="36"/>
                    </a:lnTo>
                    <a:lnTo>
                      <a:pt x="86" y="26"/>
                    </a:lnTo>
                    <a:lnTo>
                      <a:pt x="77" y="9"/>
                    </a:lnTo>
                    <a:lnTo>
                      <a:pt x="69" y="9"/>
                    </a:lnTo>
                    <a:lnTo>
                      <a:pt x="58" y="0"/>
                    </a:lnTo>
                    <a:lnTo>
                      <a:pt x="22" y="2"/>
                    </a:lnTo>
                    <a:lnTo>
                      <a:pt x="18" y="9"/>
                    </a:lnTo>
                    <a:lnTo>
                      <a:pt x="18" y="19"/>
                    </a:lnTo>
                    <a:lnTo>
                      <a:pt x="13" y="28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8" y="58"/>
                    </a:lnTo>
                    <a:lnTo>
                      <a:pt x="37" y="58"/>
                    </a:lnTo>
                    <a:lnTo>
                      <a:pt x="47" y="53"/>
                    </a:lnTo>
                    <a:lnTo>
                      <a:pt x="60" y="60"/>
                    </a:lnTo>
                    <a:lnTo>
                      <a:pt x="69" y="58"/>
                    </a:lnTo>
                    <a:lnTo>
                      <a:pt x="69" y="62"/>
                    </a:lnTo>
                    <a:lnTo>
                      <a:pt x="64" y="66"/>
                    </a:lnTo>
                    <a:lnTo>
                      <a:pt x="45" y="58"/>
                    </a:lnTo>
                    <a:lnTo>
                      <a:pt x="32" y="66"/>
                    </a:lnTo>
                    <a:lnTo>
                      <a:pt x="15" y="6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2" name=""/>
              <p:cNvSpPr/>
              <p:nvPr/>
            </p:nvSpPr>
            <p:spPr>
              <a:xfrm>
                <a:off x="3834000" y="2702160"/>
                <a:ext cx="185760" cy="129600"/>
              </a:xfrm>
              <a:custGeom>
                <a:avLst/>
                <a:gdLst/>
                <a:ahLst/>
                <a:rect l="l" t="t" r="r" b="b"/>
                <a:pathLst>
                  <a:path w="116" h="81">
                    <a:moveTo>
                      <a:pt x="15" y="68"/>
                    </a:moveTo>
                    <a:lnTo>
                      <a:pt x="15" y="81"/>
                    </a:lnTo>
                    <a:lnTo>
                      <a:pt x="33" y="81"/>
                    </a:lnTo>
                    <a:lnTo>
                      <a:pt x="45" y="75"/>
                    </a:lnTo>
                    <a:lnTo>
                      <a:pt x="71" y="75"/>
                    </a:lnTo>
                    <a:lnTo>
                      <a:pt x="97" y="81"/>
                    </a:lnTo>
                    <a:lnTo>
                      <a:pt x="116" y="81"/>
                    </a:lnTo>
                    <a:lnTo>
                      <a:pt x="114" y="70"/>
                    </a:lnTo>
                    <a:lnTo>
                      <a:pt x="103" y="57"/>
                    </a:lnTo>
                    <a:lnTo>
                      <a:pt x="105" y="53"/>
                    </a:lnTo>
                    <a:lnTo>
                      <a:pt x="101" y="36"/>
                    </a:lnTo>
                    <a:lnTo>
                      <a:pt x="86" y="26"/>
                    </a:lnTo>
                    <a:lnTo>
                      <a:pt x="77" y="9"/>
                    </a:lnTo>
                    <a:lnTo>
                      <a:pt x="69" y="9"/>
                    </a:lnTo>
                    <a:lnTo>
                      <a:pt x="58" y="0"/>
                    </a:lnTo>
                    <a:lnTo>
                      <a:pt x="22" y="2"/>
                    </a:lnTo>
                    <a:lnTo>
                      <a:pt x="18" y="9"/>
                    </a:lnTo>
                    <a:lnTo>
                      <a:pt x="18" y="19"/>
                    </a:lnTo>
                    <a:lnTo>
                      <a:pt x="13" y="28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8" y="58"/>
                    </a:lnTo>
                    <a:lnTo>
                      <a:pt x="37" y="58"/>
                    </a:lnTo>
                    <a:lnTo>
                      <a:pt x="47" y="53"/>
                    </a:lnTo>
                    <a:lnTo>
                      <a:pt x="60" y="60"/>
                    </a:lnTo>
                    <a:lnTo>
                      <a:pt x="69" y="58"/>
                    </a:lnTo>
                    <a:lnTo>
                      <a:pt x="69" y="62"/>
                    </a:lnTo>
                    <a:lnTo>
                      <a:pt x="64" y="66"/>
                    </a:lnTo>
                    <a:lnTo>
                      <a:pt x="45" y="58"/>
                    </a:lnTo>
                    <a:lnTo>
                      <a:pt x="32" y="66"/>
                    </a:lnTo>
                    <a:lnTo>
                      <a:pt x="15" y="68"/>
                    </a:lnTo>
                    <a:lnTo>
                      <a:pt x="15" y="6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3" name=""/>
              <p:cNvSpPr/>
              <p:nvPr/>
            </p:nvSpPr>
            <p:spPr>
              <a:xfrm>
                <a:off x="3960720" y="2907720"/>
                <a:ext cx="89640" cy="87840"/>
              </a:xfrm>
              <a:custGeom>
                <a:avLst/>
                <a:gdLst/>
                <a:ahLst/>
                <a:rect l="l" t="t" r="r" b="b"/>
                <a:pathLst>
                  <a:path w="56" h="55">
                    <a:moveTo>
                      <a:pt x="0" y="15"/>
                    </a:moveTo>
                    <a:lnTo>
                      <a:pt x="3" y="28"/>
                    </a:lnTo>
                    <a:lnTo>
                      <a:pt x="1" y="30"/>
                    </a:lnTo>
                    <a:lnTo>
                      <a:pt x="7" y="38"/>
                    </a:lnTo>
                    <a:lnTo>
                      <a:pt x="17" y="47"/>
                    </a:lnTo>
                    <a:lnTo>
                      <a:pt x="33" y="55"/>
                    </a:lnTo>
                    <a:lnTo>
                      <a:pt x="50" y="41"/>
                    </a:lnTo>
                    <a:lnTo>
                      <a:pt x="50" y="34"/>
                    </a:lnTo>
                    <a:lnTo>
                      <a:pt x="56" y="32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47" y="30"/>
                    </a:lnTo>
                    <a:lnTo>
                      <a:pt x="50" y="19"/>
                    </a:lnTo>
                    <a:lnTo>
                      <a:pt x="37" y="0"/>
                    </a:lnTo>
                    <a:lnTo>
                      <a:pt x="17" y="0"/>
                    </a:lnTo>
                    <a:lnTo>
                      <a:pt x="5" y="1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1040" bIns="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4" name=""/>
              <p:cNvSpPr/>
              <p:nvPr/>
            </p:nvSpPr>
            <p:spPr>
              <a:xfrm>
                <a:off x="3960720" y="2907720"/>
                <a:ext cx="89640" cy="87840"/>
              </a:xfrm>
              <a:custGeom>
                <a:avLst/>
                <a:gdLst/>
                <a:ahLst/>
                <a:rect l="l" t="t" r="r" b="b"/>
                <a:pathLst>
                  <a:path w="56" h="55">
                    <a:moveTo>
                      <a:pt x="0" y="15"/>
                    </a:moveTo>
                    <a:lnTo>
                      <a:pt x="3" y="28"/>
                    </a:lnTo>
                    <a:lnTo>
                      <a:pt x="1" y="30"/>
                    </a:lnTo>
                    <a:lnTo>
                      <a:pt x="7" y="38"/>
                    </a:lnTo>
                    <a:lnTo>
                      <a:pt x="17" y="47"/>
                    </a:lnTo>
                    <a:lnTo>
                      <a:pt x="33" y="55"/>
                    </a:lnTo>
                    <a:lnTo>
                      <a:pt x="50" y="41"/>
                    </a:lnTo>
                    <a:lnTo>
                      <a:pt x="50" y="34"/>
                    </a:lnTo>
                    <a:lnTo>
                      <a:pt x="56" y="32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47" y="30"/>
                    </a:lnTo>
                    <a:lnTo>
                      <a:pt x="50" y="19"/>
                    </a:lnTo>
                    <a:lnTo>
                      <a:pt x="37" y="0"/>
                    </a:lnTo>
                    <a:lnTo>
                      <a:pt x="17" y="0"/>
                    </a:lnTo>
                    <a:lnTo>
                      <a:pt x="5" y="15"/>
                    </a:lnTo>
                    <a:lnTo>
                      <a:pt x="0" y="15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1040" bIns="41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5" name=""/>
              <p:cNvSpPr/>
              <p:nvPr/>
            </p:nvSpPr>
            <p:spPr>
              <a:xfrm>
                <a:off x="3971880" y="2979720"/>
                <a:ext cx="9720" cy="3240"/>
              </a:xfrm>
              <a:custGeom>
                <a:avLst/>
                <a:gdLst/>
                <a:ahLst/>
                <a:rect l="l" t="t" r="r" b="b"/>
                <a:pathLst>
                  <a:path w="6" h="2">
                    <a:moveTo>
                      <a:pt x="6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3560" bIns="-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6" name=""/>
              <p:cNvSpPr/>
              <p:nvPr/>
            </p:nvSpPr>
            <p:spPr>
              <a:xfrm>
                <a:off x="3971880" y="2979720"/>
                <a:ext cx="9720" cy="3240"/>
              </a:xfrm>
              <a:custGeom>
                <a:avLst/>
                <a:gdLst/>
                <a:ahLst/>
                <a:rect l="l" t="t" r="r" b="b"/>
                <a:pathLst>
                  <a:path w="6" h="2">
                    <a:moveTo>
                      <a:pt x="6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3560" bIns="-43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7" name=""/>
              <p:cNvSpPr/>
              <p:nvPr/>
            </p:nvSpPr>
            <p:spPr>
              <a:xfrm>
                <a:off x="5572080" y="2846520"/>
                <a:ext cx="304920" cy="406080"/>
              </a:xfrm>
              <a:custGeom>
                <a:avLst/>
                <a:gdLst/>
                <a:ahLst/>
                <a:rect l="l" t="t" r="r" b="b"/>
                <a:pathLst>
                  <a:path w="190" h="253">
                    <a:moveTo>
                      <a:pt x="42" y="10"/>
                    </a:moveTo>
                    <a:lnTo>
                      <a:pt x="36" y="19"/>
                    </a:lnTo>
                    <a:lnTo>
                      <a:pt x="36" y="32"/>
                    </a:lnTo>
                    <a:lnTo>
                      <a:pt x="57" y="53"/>
                    </a:lnTo>
                    <a:lnTo>
                      <a:pt x="111" y="74"/>
                    </a:lnTo>
                    <a:lnTo>
                      <a:pt x="130" y="72"/>
                    </a:lnTo>
                    <a:lnTo>
                      <a:pt x="126" y="79"/>
                    </a:lnTo>
                    <a:lnTo>
                      <a:pt x="73" y="128"/>
                    </a:lnTo>
                    <a:lnTo>
                      <a:pt x="53" y="130"/>
                    </a:lnTo>
                    <a:lnTo>
                      <a:pt x="17" y="149"/>
                    </a:lnTo>
                    <a:lnTo>
                      <a:pt x="0" y="170"/>
                    </a:lnTo>
                    <a:lnTo>
                      <a:pt x="0" y="238"/>
                    </a:lnTo>
                    <a:lnTo>
                      <a:pt x="10" y="253"/>
                    </a:lnTo>
                    <a:lnTo>
                      <a:pt x="28" y="232"/>
                    </a:lnTo>
                    <a:lnTo>
                      <a:pt x="28" y="224"/>
                    </a:lnTo>
                    <a:lnTo>
                      <a:pt x="36" y="224"/>
                    </a:lnTo>
                    <a:lnTo>
                      <a:pt x="72" y="189"/>
                    </a:lnTo>
                    <a:lnTo>
                      <a:pt x="89" y="179"/>
                    </a:lnTo>
                    <a:lnTo>
                      <a:pt x="122" y="147"/>
                    </a:lnTo>
                    <a:lnTo>
                      <a:pt x="134" y="128"/>
                    </a:lnTo>
                    <a:lnTo>
                      <a:pt x="145" y="117"/>
                    </a:lnTo>
                    <a:lnTo>
                      <a:pt x="162" y="76"/>
                    </a:lnTo>
                    <a:lnTo>
                      <a:pt x="168" y="70"/>
                    </a:lnTo>
                    <a:lnTo>
                      <a:pt x="177" y="53"/>
                    </a:lnTo>
                    <a:lnTo>
                      <a:pt x="181" y="32"/>
                    </a:lnTo>
                    <a:lnTo>
                      <a:pt x="190" y="32"/>
                    </a:lnTo>
                    <a:lnTo>
                      <a:pt x="184" y="31"/>
                    </a:lnTo>
                    <a:lnTo>
                      <a:pt x="186" y="27"/>
                    </a:lnTo>
                    <a:lnTo>
                      <a:pt x="184" y="14"/>
                    </a:lnTo>
                    <a:lnTo>
                      <a:pt x="186" y="4"/>
                    </a:lnTo>
                    <a:lnTo>
                      <a:pt x="177" y="0"/>
                    </a:lnTo>
                    <a:lnTo>
                      <a:pt x="168" y="8"/>
                    </a:lnTo>
                    <a:lnTo>
                      <a:pt x="151" y="12"/>
                    </a:lnTo>
                    <a:lnTo>
                      <a:pt x="115" y="15"/>
                    </a:lnTo>
                    <a:lnTo>
                      <a:pt x="102" y="25"/>
                    </a:lnTo>
                    <a:lnTo>
                      <a:pt x="87" y="21"/>
                    </a:lnTo>
                    <a:lnTo>
                      <a:pt x="72" y="29"/>
                    </a:lnTo>
                    <a:lnTo>
                      <a:pt x="64" y="31"/>
                    </a:lnTo>
                    <a:lnTo>
                      <a:pt x="42" y="1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8" name=""/>
              <p:cNvSpPr/>
              <p:nvPr/>
            </p:nvSpPr>
            <p:spPr>
              <a:xfrm>
                <a:off x="5572080" y="2846520"/>
                <a:ext cx="304920" cy="406080"/>
              </a:xfrm>
              <a:custGeom>
                <a:avLst/>
                <a:gdLst/>
                <a:ahLst/>
                <a:rect l="l" t="t" r="r" b="b"/>
                <a:pathLst>
                  <a:path w="190" h="253">
                    <a:moveTo>
                      <a:pt x="42" y="10"/>
                    </a:moveTo>
                    <a:lnTo>
                      <a:pt x="36" y="19"/>
                    </a:lnTo>
                    <a:lnTo>
                      <a:pt x="36" y="32"/>
                    </a:lnTo>
                    <a:lnTo>
                      <a:pt x="57" y="53"/>
                    </a:lnTo>
                    <a:lnTo>
                      <a:pt x="111" y="74"/>
                    </a:lnTo>
                    <a:lnTo>
                      <a:pt x="130" y="72"/>
                    </a:lnTo>
                    <a:lnTo>
                      <a:pt x="126" y="79"/>
                    </a:lnTo>
                    <a:lnTo>
                      <a:pt x="73" y="128"/>
                    </a:lnTo>
                    <a:lnTo>
                      <a:pt x="53" y="130"/>
                    </a:lnTo>
                    <a:lnTo>
                      <a:pt x="17" y="149"/>
                    </a:lnTo>
                    <a:lnTo>
                      <a:pt x="0" y="170"/>
                    </a:lnTo>
                    <a:lnTo>
                      <a:pt x="0" y="238"/>
                    </a:lnTo>
                    <a:lnTo>
                      <a:pt x="10" y="253"/>
                    </a:lnTo>
                    <a:lnTo>
                      <a:pt x="28" y="232"/>
                    </a:lnTo>
                    <a:lnTo>
                      <a:pt x="28" y="224"/>
                    </a:lnTo>
                    <a:lnTo>
                      <a:pt x="36" y="224"/>
                    </a:lnTo>
                    <a:lnTo>
                      <a:pt x="72" y="189"/>
                    </a:lnTo>
                    <a:lnTo>
                      <a:pt x="89" y="179"/>
                    </a:lnTo>
                    <a:lnTo>
                      <a:pt x="122" y="147"/>
                    </a:lnTo>
                    <a:lnTo>
                      <a:pt x="134" y="128"/>
                    </a:lnTo>
                    <a:lnTo>
                      <a:pt x="145" y="117"/>
                    </a:lnTo>
                    <a:lnTo>
                      <a:pt x="162" y="76"/>
                    </a:lnTo>
                    <a:lnTo>
                      <a:pt x="168" y="70"/>
                    </a:lnTo>
                    <a:lnTo>
                      <a:pt x="177" y="53"/>
                    </a:lnTo>
                    <a:lnTo>
                      <a:pt x="181" y="32"/>
                    </a:lnTo>
                    <a:lnTo>
                      <a:pt x="190" y="32"/>
                    </a:lnTo>
                    <a:lnTo>
                      <a:pt x="184" y="31"/>
                    </a:lnTo>
                    <a:lnTo>
                      <a:pt x="186" y="27"/>
                    </a:lnTo>
                    <a:lnTo>
                      <a:pt x="184" y="14"/>
                    </a:lnTo>
                    <a:lnTo>
                      <a:pt x="186" y="4"/>
                    </a:lnTo>
                    <a:lnTo>
                      <a:pt x="177" y="0"/>
                    </a:lnTo>
                    <a:lnTo>
                      <a:pt x="168" y="8"/>
                    </a:lnTo>
                    <a:lnTo>
                      <a:pt x="151" y="12"/>
                    </a:lnTo>
                    <a:lnTo>
                      <a:pt x="115" y="15"/>
                    </a:lnTo>
                    <a:lnTo>
                      <a:pt x="102" y="25"/>
                    </a:lnTo>
                    <a:lnTo>
                      <a:pt x="87" y="21"/>
                    </a:lnTo>
                    <a:lnTo>
                      <a:pt x="72" y="29"/>
                    </a:lnTo>
                    <a:lnTo>
                      <a:pt x="64" y="31"/>
                    </a:lnTo>
                    <a:lnTo>
                      <a:pt x="42" y="10"/>
                    </a:lnTo>
                    <a:lnTo>
                      <a:pt x="42" y="1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49" name=""/>
              <p:cNvSpPr/>
              <p:nvPr/>
            </p:nvSpPr>
            <p:spPr>
              <a:xfrm>
                <a:off x="4841640" y="3870360"/>
                <a:ext cx="486000" cy="426960"/>
              </a:xfrm>
              <a:custGeom>
                <a:avLst/>
                <a:gdLst/>
                <a:ahLst/>
                <a:rect l="l" t="t" r="r" b="b"/>
                <a:pathLst>
                  <a:path w="303" h="266">
                    <a:moveTo>
                      <a:pt x="303" y="93"/>
                    </a:moveTo>
                    <a:lnTo>
                      <a:pt x="288" y="93"/>
                    </a:lnTo>
                    <a:lnTo>
                      <a:pt x="282" y="102"/>
                    </a:lnTo>
                    <a:lnTo>
                      <a:pt x="276" y="102"/>
                    </a:lnTo>
                    <a:lnTo>
                      <a:pt x="269" y="100"/>
                    </a:lnTo>
                    <a:lnTo>
                      <a:pt x="265" y="91"/>
                    </a:lnTo>
                    <a:lnTo>
                      <a:pt x="273" y="74"/>
                    </a:lnTo>
                    <a:lnTo>
                      <a:pt x="276" y="72"/>
                    </a:lnTo>
                    <a:lnTo>
                      <a:pt x="284" y="76"/>
                    </a:lnTo>
                    <a:lnTo>
                      <a:pt x="286" y="74"/>
                    </a:lnTo>
                    <a:lnTo>
                      <a:pt x="286" y="44"/>
                    </a:lnTo>
                    <a:lnTo>
                      <a:pt x="278" y="10"/>
                    </a:lnTo>
                    <a:lnTo>
                      <a:pt x="265" y="2"/>
                    </a:lnTo>
                    <a:lnTo>
                      <a:pt x="237" y="0"/>
                    </a:lnTo>
                    <a:lnTo>
                      <a:pt x="205" y="23"/>
                    </a:lnTo>
                    <a:lnTo>
                      <a:pt x="173" y="55"/>
                    </a:lnTo>
                    <a:lnTo>
                      <a:pt x="167" y="68"/>
                    </a:lnTo>
                    <a:lnTo>
                      <a:pt x="152" y="72"/>
                    </a:lnTo>
                    <a:lnTo>
                      <a:pt x="135" y="64"/>
                    </a:lnTo>
                    <a:lnTo>
                      <a:pt x="126" y="66"/>
                    </a:lnTo>
                    <a:lnTo>
                      <a:pt x="105" y="91"/>
                    </a:lnTo>
                    <a:lnTo>
                      <a:pt x="94" y="95"/>
                    </a:lnTo>
                    <a:lnTo>
                      <a:pt x="79" y="93"/>
                    </a:lnTo>
                    <a:lnTo>
                      <a:pt x="79" y="70"/>
                    </a:lnTo>
                    <a:lnTo>
                      <a:pt x="64" y="53"/>
                    </a:lnTo>
                    <a:lnTo>
                      <a:pt x="64" y="130"/>
                    </a:lnTo>
                    <a:lnTo>
                      <a:pt x="49" y="140"/>
                    </a:lnTo>
                    <a:lnTo>
                      <a:pt x="22" y="140"/>
                    </a:lnTo>
                    <a:lnTo>
                      <a:pt x="21" y="132"/>
                    </a:lnTo>
                    <a:lnTo>
                      <a:pt x="11" y="126"/>
                    </a:lnTo>
                    <a:lnTo>
                      <a:pt x="0" y="132"/>
                    </a:lnTo>
                    <a:lnTo>
                      <a:pt x="17" y="175"/>
                    </a:lnTo>
                    <a:lnTo>
                      <a:pt x="32" y="204"/>
                    </a:lnTo>
                    <a:lnTo>
                      <a:pt x="34" y="217"/>
                    </a:lnTo>
                    <a:lnTo>
                      <a:pt x="30" y="222"/>
                    </a:lnTo>
                    <a:lnTo>
                      <a:pt x="26" y="221"/>
                    </a:lnTo>
                    <a:lnTo>
                      <a:pt x="26" y="226"/>
                    </a:lnTo>
                    <a:lnTo>
                      <a:pt x="36" y="243"/>
                    </a:lnTo>
                    <a:lnTo>
                      <a:pt x="38" y="251"/>
                    </a:lnTo>
                    <a:lnTo>
                      <a:pt x="43" y="251"/>
                    </a:lnTo>
                    <a:lnTo>
                      <a:pt x="43" y="258"/>
                    </a:lnTo>
                    <a:lnTo>
                      <a:pt x="66" y="266"/>
                    </a:lnTo>
                    <a:lnTo>
                      <a:pt x="73" y="260"/>
                    </a:lnTo>
                    <a:lnTo>
                      <a:pt x="100" y="258"/>
                    </a:lnTo>
                    <a:lnTo>
                      <a:pt x="113" y="251"/>
                    </a:lnTo>
                    <a:lnTo>
                      <a:pt x="154" y="254"/>
                    </a:lnTo>
                    <a:lnTo>
                      <a:pt x="158" y="249"/>
                    </a:lnTo>
                    <a:lnTo>
                      <a:pt x="171" y="251"/>
                    </a:lnTo>
                    <a:lnTo>
                      <a:pt x="173" y="245"/>
                    </a:lnTo>
                    <a:lnTo>
                      <a:pt x="199" y="239"/>
                    </a:lnTo>
                    <a:lnTo>
                      <a:pt x="224" y="219"/>
                    </a:lnTo>
                    <a:lnTo>
                      <a:pt x="252" y="187"/>
                    </a:lnTo>
                    <a:lnTo>
                      <a:pt x="276" y="145"/>
                    </a:lnTo>
                    <a:lnTo>
                      <a:pt x="295" y="128"/>
                    </a:lnTo>
                    <a:lnTo>
                      <a:pt x="303" y="9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0" name=""/>
              <p:cNvSpPr/>
              <p:nvPr/>
            </p:nvSpPr>
            <p:spPr>
              <a:xfrm>
                <a:off x="4841640" y="3870360"/>
                <a:ext cx="486000" cy="426960"/>
              </a:xfrm>
              <a:custGeom>
                <a:avLst/>
                <a:gdLst/>
                <a:ahLst/>
                <a:rect l="l" t="t" r="r" b="b"/>
                <a:pathLst>
                  <a:path w="303" h="266">
                    <a:moveTo>
                      <a:pt x="303" y="93"/>
                    </a:moveTo>
                    <a:lnTo>
                      <a:pt x="288" y="93"/>
                    </a:lnTo>
                    <a:lnTo>
                      <a:pt x="282" y="102"/>
                    </a:lnTo>
                    <a:lnTo>
                      <a:pt x="276" y="102"/>
                    </a:lnTo>
                    <a:lnTo>
                      <a:pt x="269" y="100"/>
                    </a:lnTo>
                    <a:lnTo>
                      <a:pt x="265" y="91"/>
                    </a:lnTo>
                    <a:lnTo>
                      <a:pt x="273" y="74"/>
                    </a:lnTo>
                    <a:lnTo>
                      <a:pt x="276" y="72"/>
                    </a:lnTo>
                    <a:lnTo>
                      <a:pt x="284" y="76"/>
                    </a:lnTo>
                    <a:lnTo>
                      <a:pt x="286" y="74"/>
                    </a:lnTo>
                    <a:lnTo>
                      <a:pt x="286" y="44"/>
                    </a:lnTo>
                    <a:lnTo>
                      <a:pt x="278" y="10"/>
                    </a:lnTo>
                    <a:lnTo>
                      <a:pt x="265" y="2"/>
                    </a:lnTo>
                    <a:lnTo>
                      <a:pt x="237" y="0"/>
                    </a:lnTo>
                    <a:lnTo>
                      <a:pt x="205" y="23"/>
                    </a:lnTo>
                    <a:lnTo>
                      <a:pt x="173" y="55"/>
                    </a:lnTo>
                    <a:lnTo>
                      <a:pt x="167" y="68"/>
                    </a:lnTo>
                    <a:lnTo>
                      <a:pt x="152" y="72"/>
                    </a:lnTo>
                    <a:lnTo>
                      <a:pt x="135" y="64"/>
                    </a:lnTo>
                    <a:lnTo>
                      <a:pt x="126" y="66"/>
                    </a:lnTo>
                    <a:lnTo>
                      <a:pt x="105" y="91"/>
                    </a:lnTo>
                    <a:lnTo>
                      <a:pt x="94" y="95"/>
                    </a:lnTo>
                    <a:lnTo>
                      <a:pt x="79" y="93"/>
                    </a:lnTo>
                    <a:lnTo>
                      <a:pt x="79" y="70"/>
                    </a:lnTo>
                    <a:lnTo>
                      <a:pt x="64" y="53"/>
                    </a:lnTo>
                    <a:lnTo>
                      <a:pt x="64" y="130"/>
                    </a:lnTo>
                    <a:lnTo>
                      <a:pt x="49" y="140"/>
                    </a:lnTo>
                    <a:lnTo>
                      <a:pt x="22" y="140"/>
                    </a:lnTo>
                    <a:lnTo>
                      <a:pt x="21" y="132"/>
                    </a:lnTo>
                    <a:lnTo>
                      <a:pt x="11" y="126"/>
                    </a:lnTo>
                    <a:lnTo>
                      <a:pt x="0" y="132"/>
                    </a:lnTo>
                    <a:lnTo>
                      <a:pt x="17" y="175"/>
                    </a:lnTo>
                    <a:lnTo>
                      <a:pt x="32" y="204"/>
                    </a:lnTo>
                    <a:lnTo>
                      <a:pt x="34" y="217"/>
                    </a:lnTo>
                    <a:lnTo>
                      <a:pt x="30" y="222"/>
                    </a:lnTo>
                    <a:lnTo>
                      <a:pt x="26" y="221"/>
                    </a:lnTo>
                    <a:lnTo>
                      <a:pt x="26" y="226"/>
                    </a:lnTo>
                    <a:lnTo>
                      <a:pt x="36" y="243"/>
                    </a:lnTo>
                    <a:lnTo>
                      <a:pt x="38" y="251"/>
                    </a:lnTo>
                    <a:lnTo>
                      <a:pt x="43" y="251"/>
                    </a:lnTo>
                    <a:lnTo>
                      <a:pt x="43" y="258"/>
                    </a:lnTo>
                    <a:lnTo>
                      <a:pt x="66" y="266"/>
                    </a:lnTo>
                    <a:lnTo>
                      <a:pt x="73" y="260"/>
                    </a:lnTo>
                    <a:lnTo>
                      <a:pt x="100" y="258"/>
                    </a:lnTo>
                    <a:lnTo>
                      <a:pt x="113" y="251"/>
                    </a:lnTo>
                    <a:lnTo>
                      <a:pt x="154" y="254"/>
                    </a:lnTo>
                    <a:lnTo>
                      <a:pt x="158" y="249"/>
                    </a:lnTo>
                    <a:lnTo>
                      <a:pt x="171" y="251"/>
                    </a:lnTo>
                    <a:lnTo>
                      <a:pt x="173" y="245"/>
                    </a:lnTo>
                    <a:lnTo>
                      <a:pt x="199" y="239"/>
                    </a:lnTo>
                    <a:lnTo>
                      <a:pt x="224" y="219"/>
                    </a:lnTo>
                    <a:lnTo>
                      <a:pt x="252" y="187"/>
                    </a:lnTo>
                    <a:lnTo>
                      <a:pt x="276" y="145"/>
                    </a:lnTo>
                    <a:lnTo>
                      <a:pt x="295" y="128"/>
                    </a:lnTo>
                    <a:lnTo>
                      <a:pt x="303" y="93"/>
                    </a:lnTo>
                    <a:lnTo>
                      <a:pt x="303" y="9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1" name=""/>
              <p:cNvSpPr/>
              <p:nvPr/>
            </p:nvSpPr>
            <p:spPr>
              <a:xfrm>
                <a:off x="5158080" y="4079520"/>
                <a:ext cx="67320" cy="70560"/>
              </a:xfrm>
              <a:custGeom>
                <a:avLst/>
                <a:gdLst/>
                <a:ahLst/>
                <a:rect l="l" t="t" r="r" b="b"/>
                <a:pathLst>
                  <a:path w="42" h="44">
                    <a:moveTo>
                      <a:pt x="42" y="17"/>
                    </a:moveTo>
                    <a:lnTo>
                      <a:pt x="34" y="32"/>
                    </a:lnTo>
                    <a:lnTo>
                      <a:pt x="17" y="44"/>
                    </a:lnTo>
                    <a:lnTo>
                      <a:pt x="8" y="38"/>
                    </a:lnTo>
                    <a:lnTo>
                      <a:pt x="0" y="25"/>
                    </a:lnTo>
                    <a:lnTo>
                      <a:pt x="10" y="8"/>
                    </a:lnTo>
                    <a:lnTo>
                      <a:pt x="23" y="0"/>
                    </a:lnTo>
                    <a:lnTo>
                      <a:pt x="32" y="2"/>
                    </a:lnTo>
                    <a:lnTo>
                      <a:pt x="42" y="1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3760" bIns="23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2" name=""/>
              <p:cNvSpPr/>
              <p:nvPr/>
            </p:nvSpPr>
            <p:spPr>
              <a:xfrm>
                <a:off x="5158080" y="4079520"/>
                <a:ext cx="67320" cy="70560"/>
              </a:xfrm>
              <a:custGeom>
                <a:avLst/>
                <a:gdLst/>
                <a:ahLst/>
                <a:rect l="l" t="t" r="r" b="b"/>
                <a:pathLst>
                  <a:path w="42" h="44">
                    <a:moveTo>
                      <a:pt x="42" y="17"/>
                    </a:moveTo>
                    <a:lnTo>
                      <a:pt x="34" y="32"/>
                    </a:lnTo>
                    <a:lnTo>
                      <a:pt x="17" y="44"/>
                    </a:lnTo>
                    <a:lnTo>
                      <a:pt x="8" y="38"/>
                    </a:lnTo>
                    <a:lnTo>
                      <a:pt x="0" y="25"/>
                    </a:lnTo>
                    <a:lnTo>
                      <a:pt x="10" y="8"/>
                    </a:lnTo>
                    <a:lnTo>
                      <a:pt x="23" y="0"/>
                    </a:lnTo>
                    <a:lnTo>
                      <a:pt x="32" y="2"/>
                    </a:lnTo>
                    <a:lnTo>
                      <a:pt x="42" y="17"/>
                    </a:lnTo>
                    <a:lnTo>
                      <a:pt x="42" y="1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3760" bIns="23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3" name=""/>
              <p:cNvSpPr/>
              <p:nvPr/>
            </p:nvSpPr>
            <p:spPr>
              <a:xfrm>
                <a:off x="5101920" y="3665160"/>
                <a:ext cx="228960" cy="221400"/>
              </a:xfrm>
              <a:custGeom>
                <a:avLst/>
                <a:gdLst/>
                <a:ahLst/>
                <a:rect l="l" t="t" r="r" b="b"/>
                <a:pathLst>
                  <a:path w="143" h="138">
                    <a:moveTo>
                      <a:pt x="75" y="128"/>
                    </a:moveTo>
                    <a:lnTo>
                      <a:pt x="103" y="130"/>
                    </a:lnTo>
                    <a:lnTo>
                      <a:pt x="116" y="138"/>
                    </a:lnTo>
                    <a:lnTo>
                      <a:pt x="118" y="128"/>
                    </a:lnTo>
                    <a:lnTo>
                      <a:pt x="128" y="121"/>
                    </a:lnTo>
                    <a:lnTo>
                      <a:pt x="141" y="87"/>
                    </a:lnTo>
                    <a:lnTo>
                      <a:pt x="137" y="66"/>
                    </a:lnTo>
                    <a:lnTo>
                      <a:pt x="143" y="53"/>
                    </a:lnTo>
                    <a:lnTo>
                      <a:pt x="143" y="38"/>
                    </a:lnTo>
                    <a:lnTo>
                      <a:pt x="137" y="19"/>
                    </a:lnTo>
                    <a:lnTo>
                      <a:pt x="113" y="10"/>
                    </a:lnTo>
                    <a:lnTo>
                      <a:pt x="94" y="8"/>
                    </a:lnTo>
                    <a:lnTo>
                      <a:pt x="94" y="2"/>
                    </a:lnTo>
                    <a:lnTo>
                      <a:pt x="82" y="0"/>
                    </a:lnTo>
                    <a:lnTo>
                      <a:pt x="64" y="8"/>
                    </a:lnTo>
                    <a:lnTo>
                      <a:pt x="62" y="21"/>
                    </a:lnTo>
                    <a:lnTo>
                      <a:pt x="47" y="29"/>
                    </a:lnTo>
                    <a:lnTo>
                      <a:pt x="30" y="47"/>
                    </a:lnTo>
                    <a:lnTo>
                      <a:pt x="0" y="44"/>
                    </a:lnTo>
                    <a:lnTo>
                      <a:pt x="15" y="74"/>
                    </a:lnTo>
                    <a:lnTo>
                      <a:pt x="47" y="98"/>
                    </a:lnTo>
                    <a:lnTo>
                      <a:pt x="49" y="115"/>
                    </a:lnTo>
                    <a:lnTo>
                      <a:pt x="75" y="12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4" name=""/>
              <p:cNvSpPr/>
              <p:nvPr/>
            </p:nvSpPr>
            <p:spPr>
              <a:xfrm>
                <a:off x="5101920" y="3665160"/>
                <a:ext cx="228960" cy="221400"/>
              </a:xfrm>
              <a:custGeom>
                <a:avLst/>
                <a:gdLst/>
                <a:ahLst/>
                <a:rect l="l" t="t" r="r" b="b"/>
                <a:pathLst>
                  <a:path w="143" h="138">
                    <a:moveTo>
                      <a:pt x="75" y="128"/>
                    </a:moveTo>
                    <a:lnTo>
                      <a:pt x="103" y="130"/>
                    </a:lnTo>
                    <a:lnTo>
                      <a:pt x="116" y="138"/>
                    </a:lnTo>
                    <a:lnTo>
                      <a:pt x="118" y="128"/>
                    </a:lnTo>
                    <a:lnTo>
                      <a:pt x="128" y="121"/>
                    </a:lnTo>
                    <a:lnTo>
                      <a:pt x="141" y="87"/>
                    </a:lnTo>
                    <a:lnTo>
                      <a:pt x="137" y="66"/>
                    </a:lnTo>
                    <a:lnTo>
                      <a:pt x="143" y="53"/>
                    </a:lnTo>
                    <a:lnTo>
                      <a:pt x="143" y="38"/>
                    </a:lnTo>
                    <a:lnTo>
                      <a:pt x="137" y="19"/>
                    </a:lnTo>
                    <a:lnTo>
                      <a:pt x="113" y="10"/>
                    </a:lnTo>
                    <a:lnTo>
                      <a:pt x="94" y="8"/>
                    </a:lnTo>
                    <a:lnTo>
                      <a:pt x="94" y="2"/>
                    </a:lnTo>
                    <a:lnTo>
                      <a:pt x="82" y="0"/>
                    </a:lnTo>
                    <a:lnTo>
                      <a:pt x="64" y="8"/>
                    </a:lnTo>
                    <a:lnTo>
                      <a:pt x="62" y="21"/>
                    </a:lnTo>
                    <a:lnTo>
                      <a:pt x="47" y="29"/>
                    </a:lnTo>
                    <a:lnTo>
                      <a:pt x="30" y="47"/>
                    </a:lnTo>
                    <a:lnTo>
                      <a:pt x="0" y="44"/>
                    </a:lnTo>
                    <a:lnTo>
                      <a:pt x="15" y="74"/>
                    </a:lnTo>
                    <a:lnTo>
                      <a:pt x="47" y="98"/>
                    </a:lnTo>
                    <a:lnTo>
                      <a:pt x="49" y="115"/>
                    </a:lnTo>
                    <a:lnTo>
                      <a:pt x="75" y="128"/>
                    </a:lnTo>
                    <a:lnTo>
                      <a:pt x="75" y="12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5" name=""/>
              <p:cNvSpPr/>
              <p:nvPr/>
            </p:nvSpPr>
            <p:spPr>
              <a:xfrm>
                <a:off x="4697280" y="3705120"/>
                <a:ext cx="404640" cy="389880"/>
              </a:xfrm>
              <a:custGeom>
                <a:avLst/>
                <a:gdLst/>
                <a:ahLst/>
                <a:rect l="l" t="t" r="r" b="b"/>
                <a:pathLst>
                  <a:path w="252" h="243">
                    <a:moveTo>
                      <a:pt x="90" y="235"/>
                    </a:moveTo>
                    <a:lnTo>
                      <a:pt x="75" y="224"/>
                    </a:lnTo>
                    <a:lnTo>
                      <a:pt x="65" y="211"/>
                    </a:lnTo>
                    <a:lnTo>
                      <a:pt x="60" y="175"/>
                    </a:lnTo>
                    <a:lnTo>
                      <a:pt x="58" y="162"/>
                    </a:lnTo>
                    <a:lnTo>
                      <a:pt x="52" y="145"/>
                    </a:lnTo>
                    <a:lnTo>
                      <a:pt x="50" y="113"/>
                    </a:lnTo>
                    <a:lnTo>
                      <a:pt x="18" y="51"/>
                    </a:lnTo>
                    <a:lnTo>
                      <a:pt x="1" y="24"/>
                    </a:lnTo>
                    <a:lnTo>
                      <a:pt x="0" y="9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41" y="9"/>
                    </a:lnTo>
                    <a:lnTo>
                      <a:pt x="124" y="9"/>
                    </a:lnTo>
                    <a:lnTo>
                      <a:pt x="139" y="19"/>
                    </a:lnTo>
                    <a:lnTo>
                      <a:pt x="158" y="19"/>
                    </a:lnTo>
                    <a:lnTo>
                      <a:pt x="182" y="22"/>
                    </a:lnTo>
                    <a:lnTo>
                      <a:pt x="216" y="15"/>
                    </a:lnTo>
                    <a:lnTo>
                      <a:pt x="233" y="11"/>
                    </a:lnTo>
                    <a:lnTo>
                      <a:pt x="244" y="13"/>
                    </a:lnTo>
                    <a:lnTo>
                      <a:pt x="252" y="19"/>
                    </a:lnTo>
                    <a:lnTo>
                      <a:pt x="244" y="19"/>
                    </a:lnTo>
                    <a:lnTo>
                      <a:pt x="233" y="24"/>
                    </a:lnTo>
                    <a:lnTo>
                      <a:pt x="222" y="34"/>
                    </a:lnTo>
                    <a:lnTo>
                      <a:pt x="218" y="24"/>
                    </a:lnTo>
                    <a:lnTo>
                      <a:pt x="208" y="24"/>
                    </a:lnTo>
                    <a:lnTo>
                      <a:pt x="173" y="32"/>
                    </a:lnTo>
                    <a:lnTo>
                      <a:pt x="173" y="100"/>
                    </a:lnTo>
                    <a:lnTo>
                      <a:pt x="154" y="100"/>
                    </a:lnTo>
                    <a:lnTo>
                      <a:pt x="154" y="156"/>
                    </a:lnTo>
                    <a:lnTo>
                      <a:pt x="154" y="233"/>
                    </a:lnTo>
                    <a:lnTo>
                      <a:pt x="139" y="243"/>
                    </a:lnTo>
                    <a:lnTo>
                      <a:pt x="112" y="243"/>
                    </a:lnTo>
                    <a:lnTo>
                      <a:pt x="111" y="235"/>
                    </a:lnTo>
                    <a:lnTo>
                      <a:pt x="101" y="229"/>
                    </a:lnTo>
                    <a:lnTo>
                      <a:pt x="90" y="23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6" name=""/>
              <p:cNvSpPr/>
              <p:nvPr/>
            </p:nvSpPr>
            <p:spPr>
              <a:xfrm>
                <a:off x="4697280" y="3705120"/>
                <a:ext cx="404640" cy="389880"/>
              </a:xfrm>
              <a:custGeom>
                <a:avLst/>
                <a:gdLst/>
                <a:ahLst/>
                <a:rect l="l" t="t" r="r" b="b"/>
                <a:pathLst>
                  <a:path w="252" h="243">
                    <a:moveTo>
                      <a:pt x="90" y="235"/>
                    </a:moveTo>
                    <a:lnTo>
                      <a:pt x="75" y="224"/>
                    </a:lnTo>
                    <a:lnTo>
                      <a:pt x="65" y="211"/>
                    </a:lnTo>
                    <a:lnTo>
                      <a:pt x="60" y="175"/>
                    </a:lnTo>
                    <a:lnTo>
                      <a:pt x="58" y="162"/>
                    </a:lnTo>
                    <a:lnTo>
                      <a:pt x="52" y="145"/>
                    </a:lnTo>
                    <a:lnTo>
                      <a:pt x="50" y="113"/>
                    </a:lnTo>
                    <a:lnTo>
                      <a:pt x="18" y="51"/>
                    </a:lnTo>
                    <a:lnTo>
                      <a:pt x="1" y="24"/>
                    </a:lnTo>
                    <a:lnTo>
                      <a:pt x="0" y="9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41" y="9"/>
                    </a:lnTo>
                    <a:lnTo>
                      <a:pt x="124" y="9"/>
                    </a:lnTo>
                    <a:lnTo>
                      <a:pt x="139" y="19"/>
                    </a:lnTo>
                    <a:lnTo>
                      <a:pt x="158" y="19"/>
                    </a:lnTo>
                    <a:lnTo>
                      <a:pt x="182" y="22"/>
                    </a:lnTo>
                    <a:lnTo>
                      <a:pt x="216" y="15"/>
                    </a:lnTo>
                    <a:lnTo>
                      <a:pt x="233" y="11"/>
                    </a:lnTo>
                    <a:lnTo>
                      <a:pt x="244" y="13"/>
                    </a:lnTo>
                    <a:lnTo>
                      <a:pt x="252" y="19"/>
                    </a:lnTo>
                    <a:lnTo>
                      <a:pt x="244" y="19"/>
                    </a:lnTo>
                    <a:lnTo>
                      <a:pt x="233" y="24"/>
                    </a:lnTo>
                    <a:lnTo>
                      <a:pt x="222" y="34"/>
                    </a:lnTo>
                    <a:lnTo>
                      <a:pt x="218" y="24"/>
                    </a:lnTo>
                    <a:lnTo>
                      <a:pt x="208" y="24"/>
                    </a:lnTo>
                    <a:lnTo>
                      <a:pt x="173" y="32"/>
                    </a:lnTo>
                    <a:lnTo>
                      <a:pt x="173" y="100"/>
                    </a:lnTo>
                    <a:lnTo>
                      <a:pt x="154" y="100"/>
                    </a:lnTo>
                    <a:lnTo>
                      <a:pt x="154" y="156"/>
                    </a:lnTo>
                    <a:lnTo>
                      <a:pt x="154" y="233"/>
                    </a:lnTo>
                    <a:lnTo>
                      <a:pt x="139" y="243"/>
                    </a:lnTo>
                    <a:lnTo>
                      <a:pt x="112" y="243"/>
                    </a:lnTo>
                    <a:lnTo>
                      <a:pt x="111" y="235"/>
                    </a:lnTo>
                    <a:lnTo>
                      <a:pt x="101" y="229"/>
                    </a:lnTo>
                    <a:lnTo>
                      <a:pt x="90" y="235"/>
                    </a:lnTo>
                    <a:lnTo>
                      <a:pt x="90" y="23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7" name=""/>
              <p:cNvSpPr/>
              <p:nvPr/>
            </p:nvSpPr>
            <p:spPr>
              <a:xfrm>
                <a:off x="3851280" y="2349000"/>
                <a:ext cx="250200" cy="216360"/>
              </a:xfrm>
              <a:custGeom>
                <a:avLst/>
                <a:gdLst/>
                <a:ahLst/>
                <a:rect l="l" t="t" r="r" b="b"/>
                <a:pathLst>
                  <a:path w="156" h="135">
                    <a:moveTo>
                      <a:pt x="0" y="135"/>
                    </a:moveTo>
                    <a:lnTo>
                      <a:pt x="6" y="111"/>
                    </a:lnTo>
                    <a:lnTo>
                      <a:pt x="9" y="109"/>
                    </a:lnTo>
                    <a:lnTo>
                      <a:pt x="24" y="77"/>
                    </a:lnTo>
                    <a:lnTo>
                      <a:pt x="39" y="54"/>
                    </a:lnTo>
                    <a:lnTo>
                      <a:pt x="47" y="34"/>
                    </a:lnTo>
                    <a:lnTo>
                      <a:pt x="66" y="19"/>
                    </a:lnTo>
                    <a:lnTo>
                      <a:pt x="75" y="0"/>
                    </a:lnTo>
                    <a:lnTo>
                      <a:pt x="156" y="0"/>
                    </a:lnTo>
                    <a:lnTo>
                      <a:pt x="156" y="9"/>
                    </a:lnTo>
                    <a:lnTo>
                      <a:pt x="154" y="36"/>
                    </a:lnTo>
                    <a:lnTo>
                      <a:pt x="96" y="34"/>
                    </a:lnTo>
                    <a:lnTo>
                      <a:pt x="94" y="86"/>
                    </a:lnTo>
                    <a:lnTo>
                      <a:pt x="77" y="90"/>
                    </a:lnTo>
                    <a:lnTo>
                      <a:pt x="71" y="98"/>
                    </a:lnTo>
                    <a:lnTo>
                      <a:pt x="75" y="128"/>
                    </a:lnTo>
                    <a:lnTo>
                      <a:pt x="6" y="128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8" name=""/>
              <p:cNvSpPr/>
              <p:nvPr/>
            </p:nvSpPr>
            <p:spPr>
              <a:xfrm>
                <a:off x="3851280" y="2349000"/>
                <a:ext cx="250200" cy="216360"/>
              </a:xfrm>
              <a:custGeom>
                <a:avLst/>
                <a:gdLst/>
                <a:ahLst/>
                <a:rect l="l" t="t" r="r" b="b"/>
                <a:pathLst>
                  <a:path w="156" h="135">
                    <a:moveTo>
                      <a:pt x="0" y="135"/>
                    </a:moveTo>
                    <a:lnTo>
                      <a:pt x="6" y="111"/>
                    </a:lnTo>
                    <a:lnTo>
                      <a:pt x="9" y="109"/>
                    </a:lnTo>
                    <a:lnTo>
                      <a:pt x="24" y="77"/>
                    </a:lnTo>
                    <a:lnTo>
                      <a:pt x="39" y="54"/>
                    </a:lnTo>
                    <a:lnTo>
                      <a:pt x="47" y="34"/>
                    </a:lnTo>
                    <a:lnTo>
                      <a:pt x="66" y="19"/>
                    </a:lnTo>
                    <a:lnTo>
                      <a:pt x="75" y="0"/>
                    </a:lnTo>
                    <a:lnTo>
                      <a:pt x="156" y="0"/>
                    </a:lnTo>
                    <a:lnTo>
                      <a:pt x="156" y="9"/>
                    </a:lnTo>
                    <a:lnTo>
                      <a:pt x="154" y="36"/>
                    </a:lnTo>
                    <a:lnTo>
                      <a:pt x="96" y="34"/>
                    </a:lnTo>
                    <a:lnTo>
                      <a:pt x="94" y="86"/>
                    </a:lnTo>
                    <a:lnTo>
                      <a:pt x="77" y="90"/>
                    </a:lnTo>
                    <a:lnTo>
                      <a:pt x="71" y="98"/>
                    </a:lnTo>
                    <a:lnTo>
                      <a:pt x="75" y="128"/>
                    </a:lnTo>
                    <a:lnTo>
                      <a:pt x="6" y="128"/>
                    </a:lnTo>
                    <a:lnTo>
                      <a:pt x="0" y="135"/>
                    </a:lnTo>
                    <a:lnTo>
                      <a:pt x="0" y="13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59" name=""/>
              <p:cNvSpPr/>
              <p:nvPr/>
            </p:nvSpPr>
            <p:spPr>
              <a:xfrm>
                <a:off x="5004000" y="2502720"/>
                <a:ext cx="489240" cy="592560"/>
              </a:xfrm>
              <a:custGeom>
                <a:avLst/>
                <a:gdLst/>
                <a:ahLst/>
                <a:rect l="l" t="t" r="r" b="b"/>
                <a:pathLst>
                  <a:path w="305" h="369">
                    <a:moveTo>
                      <a:pt x="253" y="0"/>
                    </a:moveTo>
                    <a:lnTo>
                      <a:pt x="245" y="6"/>
                    </a:lnTo>
                    <a:lnTo>
                      <a:pt x="241" y="4"/>
                    </a:lnTo>
                    <a:lnTo>
                      <a:pt x="236" y="15"/>
                    </a:lnTo>
                    <a:lnTo>
                      <a:pt x="226" y="17"/>
                    </a:lnTo>
                    <a:lnTo>
                      <a:pt x="222" y="24"/>
                    </a:lnTo>
                    <a:lnTo>
                      <a:pt x="215" y="24"/>
                    </a:lnTo>
                    <a:lnTo>
                      <a:pt x="207" y="22"/>
                    </a:lnTo>
                    <a:lnTo>
                      <a:pt x="175" y="21"/>
                    </a:lnTo>
                    <a:lnTo>
                      <a:pt x="177" y="17"/>
                    </a:lnTo>
                    <a:lnTo>
                      <a:pt x="175" y="17"/>
                    </a:lnTo>
                    <a:lnTo>
                      <a:pt x="174" y="21"/>
                    </a:lnTo>
                    <a:lnTo>
                      <a:pt x="59" y="21"/>
                    </a:lnTo>
                    <a:lnTo>
                      <a:pt x="59" y="58"/>
                    </a:lnTo>
                    <a:lnTo>
                      <a:pt x="40" y="60"/>
                    </a:lnTo>
                    <a:lnTo>
                      <a:pt x="40" y="70"/>
                    </a:lnTo>
                    <a:lnTo>
                      <a:pt x="40" y="141"/>
                    </a:lnTo>
                    <a:lnTo>
                      <a:pt x="19" y="143"/>
                    </a:lnTo>
                    <a:lnTo>
                      <a:pt x="17" y="154"/>
                    </a:lnTo>
                    <a:lnTo>
                      <a:pt x="8" y="165"/>
                    </a:lnTo>
                    <a:lnTo>
                      <a:pt x="8" y="173"/>
                    </a:lnTo>
                    <a:lnTo>
                      <a:pt x="4" y="177"/>
                    </a:lnTo>
                    <a:lnTo>
                      <a:pt x="0" y="194"/>
                    </a:lnTo>
                    <a:lnTo>
                      <a:pt x="0" y="199"/>
                    </a:lnTo>
                    <a:lnTo>
                      <a:pt x="8" y="199"/>
                    </a:lnTo>
                    <a:lnTo>
                      <a:pt x="10" y="209"/>
                    </a:lnTo>
                    <a:lnTo>
                      <a:pt x="19" y="228"/>
                    </a:lnTo>
                    <a:lnTo>
                      <a:pt x="16" y="231"/>
                    </a:lnTo>
                    <a:lnTo>
                      <a:pt x="31" y="248"/>
                    </a:lnTo>
                    <a:lnTo>
                      <a:pt x="31" y="271"/>
                    </a:lnTo>
                    <a:lnTo>
                      <a:pt x="42" y="277"/>
                    </a:lnTo>
                    <a:lnTo>
                      <a:pt x="44" y="280"/>
                    </a:lnTo>
                    <a:lnTo>
                      <a:pt x="61" y="286"/>
                    </a:lnTo>
                    <a:lnTo>
                      <a:pt x="63" y="295"/>
                    </a:lnTo>
                    <a:lnTo>
                      <a:pt x="81" y="309"/>
                    </a:lnTo>
                    <a:lnTo>
                      <a:pt x="89" y="324"/>
                    </a:lnTo>
                    <a:lnTo>
                      <a:pt x="100" y="331"/>
                    </a:lnTo>
                    <a:lnTo>
                      <a:pt x="106" y="341"/>
                    </a:lnTo>
                    <a:lnTo>
                      <a:pt x="113" y="352"/>
                    </a:lnTo>
                    <a:lnTo>
                      <a:pt x="123" y="356"/>
                    </a:lnTo>
                    <a:lnTo>
                      <a:pt x="127" y="352"/>
                    </a:lnTo>
                    <a:lnTo>
                      <a:pt x="138" y="354"/>
                    </a:lnTo>
                    <a:lnTo>
                      <a:pt x="143" y="350"/>
                    </a:lnTo>
                    <a:lnTo>
                      <a:pt x="166" y="369"/>
                    </a:lnTo>
                    <a:lnTo>
                      <a:pt x="213" y="367"/>
                    </a:lnTo>
                    <a:lnTo>
                      <a:pt x="222" y="361"/>
                    </a:lnTo>
                    <a:lnTo>
                      <a:pt x="232" y="352"/>
                    </a:lnTo>
                    <a:lnTo>
                      <a:pt x="258" y="352"/>
                    </a:lnTo>
                    <a:lnTo>
                      <a:pt x="258" y="337"/>
                    </a:lnTo>
                    <a:lnTo>
                      <a:pt x="245" y="333"/>
                    </a:lnTo>
                    <a:lnTo>
                      <a:pt x="237" y="312"/>
                    </a:lnTo>
                    <a:lnTo>
                      <a:pt x="226" y="305"/>
                    </a:lnTo>
                    <a:lnTo>
                      <a:pt x="221" y="295"/>
                    </a:lnTo>
                    <a:lnTo>
                      <a:pt x="206" y="290"/>
                    </a:lnTo>
                    <a:lnTo>
                      <a:pt x="209" y="280"/>
                    </a:lnTo>
                    <a:lnTo>
                      <a:pt x="221" y="280"/>
                    </a:lnTo>
                    <a:lnTo>
                      <a:pt x="226" y="277"/>
                    </a:lnTo>
                    <a:lnTo>
                      <a:pt x="228" y="241"/>
                    </a:lnTo>
                    <a:lnTo>
                      <a:pt x="241" y="233"/>
                    </a:lnTo>
                    <a:lnTo>
                      <a:pt x="243" y="218"/>
                    </a:lnTo>
                    <a:lnTo>
                      <a:pt x="264" y="196"/>
                    </a:lnTo>
                    <a:lnTo>
                      <a:pt x="269" y="175"/>
                    </a:lnTo>
                    <a:lnTo>
                      <a:pt x="269" y="158"/>
                    </a:lnTo>
                    <a:lnTo>
                      <a:pt x="279" y="117"/>
                    </a:lnTo>
                    <a:lnTo>
                      <a:pt x="303" y="105"/>
                    </a:lnTo>
                    <a:lnTo>
                      <a:pt x="305" y="98"/>
                    </a:lnTo>
                    <a:lnTo>
                      <a:pt x="286" y="81"/>
                    </a:lnTo>
                    <a:lnTo>
                      <a:pt x="283" y="38"/>
                    </a:lnTo>
                    <a:lnTo>
                      <a:pt x="277" y="32"/>
                    </a:lnTo>
                    <a:lnTo>
                      <a:pt x="277" y="2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0" name=""/>
              <p:cNvSpPr/>
              <p:nvPr/>
            </p:nvSpPr>
            <p:spPr>
              <a:xfrm>
                <a:off x="5004000" y="2502720"/>
                <a:ext cx="489240" cy="592560"/>
              </a:xfrm>
              <a:custGeom>
                <a:avLst/>
                <a:gdLst/>
                <a:ahLst/>
                <a:rect l="l" t="t" r="r" b="b"/>
                <a:pathLst>
                  <a:path w="305" h="369">
                    <a:moveTo>
                      <a:pt x="253" y="0"/>
                    </a:moveTo>
                    <a:lnTo>
                      <a:pt x="245" y="6"/>
                    </a:lnTo>
                    <a:lnTo>
                      <a:pt x="241" y="4"/>
                    </a:lnTo>
                    <a:lnTo>
                      <a:pt x="236" y="15"/>
                    </a:lnTo>
                    <a:lnTo>
                      <a:pt x="226" y="17"/>
                    </a:lnTo>
                    <a:lnTo>
                      <a:pt x="222" y="24"/>
                    </a:lnTo>
                    <a:lnTo>
                      <a:pt x="215" y="24"/>
                    </a:lnTo>
                    <a:lnTo>
                      <a:pt x="207" y="22"/>
                    </a:lnTo>
                    <a:lnTo>
                      <a:pt x="175" y="21"/>
                    </a:lnTo>
                    <a:lnTo>
                      <a:pt x="177" y="17"/>
                    </a:lnTo>
                    <a:lnTo>
                      <a:pt x="175" y="17"/>
                    </a:lnTo>
                    <a:lnTo>
                      <a:pt x="174" y="21"/>
                    </a:lnTo>
                    <a:lnTo>
                      <a:pt x="59" y="21"/>
                    </a:lnTo>
                    <a:lnTo>
                      <a:pt x="59" y="58"/>
                    </a:lnTo>
                    <a:lnTo>
                      <a:pt x="40" y="60"/>
                    </a:lnTo>
                    <a:lnTo>
                      <a:pt x="40" y="70"/>
                    </a:lnTo>
                    <a:lnTo>
                      <a:pt x="40" y="141"/>
                    </a:lnTo>
                    <a:lnTo>
                      <a:pt x="19" y="143"/>
                    </a:lnTo>
                    <a:lnTo>
                      <a:pt x="17" y="154"/>
                    </a:lnTo>
                    <a:lnTo>
                      <a:pt x="8" y="165"/>
                    </a:lnTo>
                    <a:lnTo>
                      <a:pt x="8" y="173"/>
                    </a:lnTo>
                    <a:lnTo>
                      <a:pt x="4" y="177"/>
                    </a:lnTo>
                    <a:lnTo>
                      <a:pt x="0" y="194"/>
                    </a:lnTo>
                    <a:lnTo>
                      <a:pt x="0" y="199"/>
                    </a:lnTo>
                    <a:lnTo>
                      <a:pt x="8" y="199"/>
                    </a:lnTo>
                    <a:lnTo>
                      <a:pt x="10" y="209"/>
                    </a:lnTo>
                    <a:lnTo>
                      <a:pt x="19" y="228"/>
                    </a:lnTo>
                    <a:lnTo>
                      <a:pt x="16" y="231"/>
                    </a:lnTo>
                    <a:lnTo>
                      <a:pt x="31" y="248"/>
                    </a:lnTo>
                    <a:lnTo>
                      <a:pt x="31" y="271"/>
                    </a:lnTo>
                    <a:lnTo>
                      <a:pt x="42" y="277"/>
                    </a:lnTo>
                    <a:lnTo>
                      <a:pt x="44" y="280"/>
                    </a:lnTo>
                    <a:lnTo>
                      <a:pt x="61" y="286"/>
                    </a:lnTo>
                    <a:lnTo>
                      <a:pt x="63" y="295"/>
                    </a:lnTo>
                    <a:lnTo>
                      <a:pt x="81" y="309"/>
                    </a:lnTo>
                    <a:lnTo>
                      <a:pt x="89" y="324"/>
                    </a:lnTo>
                    <a:lnTo>
                      <a:pt x="100" y="331"/>
                    </a:lnTo>
                    <a:lnTo>
                      <a:pt x="106" y="341"/>
                    </a:lnTo>
                    <a:lnTo>
                      <a:pt x="113" y="352"/>
                    </a:lnTo>
                    <a:lnTo>
                      <a:pt x="123" y="356"/>
                    </a:lnTo>
                    <a:lnTo>
                      <a:pt x="127" y="352"/>
                    </a:lnTo>
                    <a:lnTo>
                      <a:pt x="138" y="354"/>
                    </a:lnTo>
                    <a:lnTo>
                      <a:pt x="143" y="350"/>
                    </a:lnTo>
                    <a:lnTo>
                      <a:pt x="166" y="369"/>
                    </a:lnTo>
                    <a:lnTo>
                      <a:pt x="213" y="367"/>
                    </a:lnTo>
                    <a:lnTo>
                      <a:pt x="222" y="361"/>
                    </a:lnTo>
                    <a:lnTo>
                      <a:pt x="232" y="352"/>
                    </a:lnTo>
                    <a:lnTo>
                      <a:pt x="258" y="352"/>
                    </a:lnTo>
                    <a:lnTo>
                      <a:pt x="258" y="337"/>
                    </a:lnTo>
                    <a:lnTo>
                      <a:pt x="245" y="333"/>
                    </a:lnTo>
                    <a:lnTo>
                      <a:pt x="237" y="312"/>
                    </a:lnTo>
                    <a:lnTo>
                      <a:pt x="226" y="305"/>
                    </a:lnTo>
                    <a:lnTo>
                      <a:pt x="221" y="295"/>
                    </a:lnTo>
                    <a:lnTo>
                      <a:pt x="206" y="290"/>
                    </a:lnTo>
                    <a:lnTo>
                      <a:pt x="209" y="280"/>
                    </a:lnTo>
                    <a:lnTo>
                      <a:pt x="221" y="280"/>
                    </a:lnTo>
                    <a:lnTo>
                      <a:pt x="226" y="277"/>
                    </a:lnTo>
                    <a:lnTo>
                      <a:pt x="228" y="241"/>
                    </a:lnTo>
                    <a:lnTo>
                      <a:pt x="241" y="233"/>
                    </a:lnTo>
                    <a:lnTo>
                      <a:pt x="243" y="218"/>
                    </a:lnTo>
                    <a:lnTo>
                      <a:pt x="264" y="196"/>
                    </a:lnTo>
                    <a:lnTo>
                      <a:pt x="269" y="175"/>
                    </a:lnTo>
                    <a:lnTo>
                      <a:pt x="269" y="158"/>
                    </a:lnTo>
                    <a:lnTo>
                      <a:pt x="279" y="117"/>
                    </a:lnTo>
                    <a:lnTo>
                      <a:pt x="303" y="105"/>
                    </a:lnTo>
                    <a:lnTo>
                      <a:pt x="305" y="98"/>
                    </a:lnTo>
                    <a:lnTo>
                      <a:pt x="286" y="81"/>
                    </a:lnTo>
                    <a:lnTo>
                      <a:pt x="283" y="38"/>
                    </a:lnTo>
                    <a:lnTo>
                      <a:pt x="277" y="32"/>
                    </a:lnTo>
                    <a:lnTo>
                      <a:pt x="277" y="21"/>
                    </a:lnTo>
                    <a:lnTo>
                      <a:pt x="253" y="0"/>
                    </a:lnTo>
                    <a:lnTo>
                      <a:pt x="25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1" name=""/>
              <p:cNvSpPr/>
              <p:nvPr/>
            </p:nvSpPr>
            <p:spPr>
              <a:xfrm>
                <a:off x="5267160" y="3986280"/>
                <a:ext cx="36720" cy="47880"/>
              </a:xfrm>
              <a:custGeom>
                <a:avLst/>
                <a:gdLst/>
                <a:ahLst/>
                <a:rect l="l" t="t" r="r" b="b"/>
                <a:pathLst>
                  <a:path w="23" h="30">
                    <a:moveTo>
                      <a:pt x="21" y="2"/>
                    </a:moveTo>
                    <a:lnTo>
                      <a:pt x="19" y="4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0" y="19"/>
                    </a:lnTo>
                    <a:lnTo>
                      <a:pt x="4" y="28"/>
                    </a:lnTo>
                    <a:lnTo>
                      <a:pt x="11" y="30"/>
                    </a:lnTo>
                    <a:lnTo>
                      <a:pt x="17" y="30"/>
                    </a:lnTo>
                    <a:lnTo>
                      <a:pt x="23" y="21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" bIns="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2" name=""/>
              <p:cNvSpPr/>
              <p:nvPr/>
            </p:nvSpPr>
            <p:spPr>
              <a:xfrm>
                <a:off x="5267160" y="3986280"/>
                <a:ext cx="36720" cy="47880"/>
              </a:xfrm>
              <a:custGeom>
                <a:avLst/>
                <a:gdLst/>
                <a:ahLst/>
                <a:rect l="l" t="t" r="r" b="b"/>
                <a:pathLst>
                  <a:path w="23" h="30">
                    <a:moveTo>
                      <a:pt x="21" y="2"/>
                    </a:moveTo>
                    <a:lnTo>
                      <a:pt x="19" y="4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0" y="19"/>
                    </a:lnTo>
                    <a:lnTo>
                      <a:pt x="4" y="28"/>
                    </a:lnTo>
                    <a:lnTo>
                      <a:pt x="11" y="30"/>
                    </a:lnTo>
                    <a:lnTo>
                      <a:pt x="17" y="30"/>
                    </a:lnTo>
                    <a:lnTo>
                      <a:pt x="23" y="21"/>
                    </a:lnTo>
                    <a:lnTo>
                      <a:pt x="21" y="2"/>
                    </a:lnTo>
                    <a:lnTo>
                      <a:pt x="21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" bIns="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3" name=""/>
              <p:cNvSpPr/>
              <p:nvPr/>
            </p:nvSpPr>
            <p:spPr>
              <a:xfrm>
                <a:off x="4348800" y="2870640"/>
                <a:ext cx="64080" cy="152280"/>
              </a:xfrm>
              <a:custGeom>
                <a:avLst/>
                <a:gdLst/>
                <a:ahLst/>
                <a:rect l="l" t="t" r="r" b="b"/>
                <a:pathLst>
                  <a:path w="40" h="95">
                    <a:moveTo>
                      <a:pt x="40" y="93"/>
                    </a:moveTo>
                    <a:lnTo>
                      <a:pt x="27" y="95"/>
                    </a:lnTo>
                    <a:lnTo>
                      <a:pt x="15" y="81"/>
                    </a:lnTo>
                    <a:lnTo>
                      <a:pt x="12" y="34"/>
                    </a:lnTo>
                    <a:lnTo>
                      <a:pt x="10" y="17"/>
                    </a:lnTo>
                    <a:lnTo>
                      <a:pt x="0" y="1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9" y="2"/>
                    </a:lnTo>
                    <a:lnTo>
                      <a:pt x="17" y="16"/>
                    </a:lnTo>
                    <a:lnTo>
                      <a:pt x="28" y="23"/>
                    </a:lnTo>
                    <a:lnTo>
                      <a:pt x="34" y="46"/>
                    </a:lnTo>
                    <a:lnTo>
                      <a:pt x="34" y="83"/>
                    </a:lnTo>
                    <a:lnTo>
                      <a:pt x="40" y="9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4" name=""/>
              <p:cNvSpPr/>
              <p:nvPr/>
            </p:nvSpPr>
            <p:spPr>
              <a:xfrm>
                <a:off x="4348800" y="2870640"/>
                <a:ext cx="64080" cy="152280"/>
              </a:xfrm>
              <a:custGeom>
                <a:avLst/>
                <a:gdLst/>
                <a:ahLst/>
                <a:rect l="l" t="t" r="r" b="b"/>
                <a:pathLst>
                  <a:path w="40" h="95">
                    <a:moveTo>
                      <a:pt x="40" y="93"/>
                    </a:moveTo>
                    <a:lnTo>
                      <a:pt x="27" y="95"/>
                    </a:lnTo>
                    <a:lnTo>
                      <a:pt x="15" y="81"/>
                    </a:lnTo>
                    <a:lnTo>
                      <a:pt x="12" y="34"/>
                    </a:lnTo>
                    <a:lnTo>
                      <a:pt x="10" y="17"/>
                    </a:lnTo>
                    <a:lnTo>
                      <a:pt x="0" y="1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2" y="4"/>
                    </a:lnTo>
                    <a:lnTo>
                      <a:pt x="19" y="2"/>
                    </a:lnTo>
                    <a:lnTo>
                      <a:pt x="17" y="16"/>
                    </a:lnTo>
                    <a:lnTo>
                      <a:pt x="28" y="23"/>
                    </a:lnTo>
                    <a:lnTo>
                      <a:pt x="34" y="46"/>
                    </a:lnTo>
                    <a:lnTo>
                      <a:pt x="34" y="83"/>
                    </a:lnTo>
                    <a:lnTo>
                      <a:pt x="40" y="93"/>
                    </a:lnTo>
                    <a:lnTo>
                      <a:pt x="40" y="9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5" name=""/>
              <p:cNvSpPr/>
              <p:nvPr/>
            </p:nvSpPr>
            <p:spPr>
              <a:xfrm>
                <a:off x="4572000" y="2013120"/>
                <a:ext cx="115560" cy="246960"/>
              </a:xfrm>
              <a:custGeom>
                <a:avLst/>
                <a:gdLst/>
                <a:ahLst/>
                <a:rect l="l" t="t" r="r" b="b"/>
                <a:pathLst>
                  <a:path w="72" h="154">
                    <a:moveTo>
                      <a:pt x="25" y="8"/>
                    </a:moveTo>
                    <a:lnTo>
                      <a:pt x="42" y="0"/>
                    </a:lnTo>
                    <a:lnTo>
                      <a:pt x="53" y="2"/>
                    </a:lnTo>
                    <a:lnTo>
                      <a:pt x="55" y="11"/>
                    </a:lnTo>
                    <a:lnTo>
                      <a:pt x="59" y="13"/>
                    </a:lnTo>
                    <a:lnTo>
                      <a:pt x="68" y="6"/>
                    </a:lnTo>
                    <a:lnTo>
                      <a:pt x="68" y="9"/>
                    </a:lnTo>
                    <a:lnTo>
                      <a:pt x="59" y="26"/>
                    </a:lnTo>
                    <a:lnTo>
                      <a:pt x="61" y="34"/>
                    </a:lnTo>
                    <a:lnTo>
                      <a:pt x="68" y="38"/>
                    </a:lnTo>
                    <a:lnTo>
                      <a:pt x="68" y="47"/>
                    </a:lnTo>
                    <a:lnTo>
                      <a:pt x="64" y="56"/>
                    </a:lnTo>
                    <a:lnTo>
                      <a:pt x="51" y="68"/>
                    </a:lnTo>
                    <a:lnTo>
                      <a:pt x="51" y="73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51" y="83"/>
                    </a:lnTo>
                    <a:lnTo>
                      <a:pt x="61" y="87"/>
                    </a:lnTo>
                    <a:lnTo>
                      <a:pt x="64" y="85"/>
                    </a:lnTo>
                    <a:lnTo>
                      <a:pt x="68" y="92"/>
                    </a:lnTo>
                    <a:lnTo>
                      <a:pt x="72" y="94"/>
                    </a:lnTo>
                    <a:lnTo>
                      <a:pt x="72" y="111"/>
                    </a:lnTo>
                    <a:lnTo>
                      <a:pt x="51" y="128"/>
                    </a:lnTo>
                    <a:lnTo>
                      <a:pt x="51" y="145"/>
                    </a:lnTo>
                    <a:lnTo>
                      <a:pt x="38" y="154"/>
                    </a:lnTo>
                    <a:lnTo>
                      <a:pt x="31" y="117"/>
                    </a:lnTo>
                    <a:lnTo>
                      <a:pt x="16" y="109"/>
                    </a:lnTo>
                    <a:lnTo>
                      <a:pt x="14" y="96"/>
                    </a:lnTo>
                    <a:lnTo>
                      <a:pt x="4" y="92"/>
                    </a:lnTo>
                    <a:lnTo>
                      <a:pt x="0" y="75"/>
                    </a:lnTo>
                    <a:lnTo>
                      <a:pt x="17" y="62"/>
                    </a:lnTo>
                    <a:lnTo>
                      <a:pt x="21" y="49"/>
                    </a:lnTo>
                    <a:lnTo>
                      <a:pt x="17" y="34"/>
                    </a:lnTo>
                    <a:lnTo>
                      <a:pt x="21" y="19"/>
                    </a:lnTo>
                    <a:lnTo>
                      <a:pt x="17" y="17"/>
                    </a:lnTo>
                    <a:lnTo>
                      <a:pt x="25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6" name=""/>
              <p:cNvSpPr/>
              <p:nvPr/>
            </p:nvSpPr>
            <p:spPr>
              <a:xfrm>
                <a:off x="4572000" y="2013120"/>
                <a:ext cx="115560" cy="246960"/>
              </a:xfrm>
              <a:custGeom>
                <a:avLst/>
                <a:gdLst/>
                <a:ahLst/>
                <a:rect l="l" t="t" r="r" b="b"/>
                <a:pathLst>
                  <a:path w="72" h="154">
                    <a:moveTo>
                      <a:pt x="25" y="8"/>
                    </a:moveTo>
                    <a:lnTo>
                      <a:pt x="42" y="0"/>
                    </a:lnTo>
                    <a:lnTo>
                      <a:pt x="53" y="2"/>
                    </a:lnTo>
                    <a:lnTo>
                      <a:pt x="55" y="11"/>
                    </a:lnTo>
                    <a:lnTo>
                      <a:pt x="59" y="13"/>
                    </a:lnTo>
                    <a:lnTo>
                      <a:pt x="68" y="6"/>
                    </a:lnTo>
                    <a:lnTo>
                      <a:pt x="68" y="9"/>
                    </a:lnTo>
                    <a:lnTo>
                      <a:pt x="59" y="26"/>
                    </a:lnTo>
                    <a:lnTo>
                      <a:pt x="61" y="34"/>
                    </a:lnTo>
                    <a:lnTo>
                      <a:pt x="68" y="38"/>
                    </a:lnTo>
                    <a:lnTo>
                      <a:pt x="68" y="47"/>
                    </a:lnTo>
                    <a:lnTo>
                      <a:pt x="64" y="56"/>
                    </a:lnTo>
                    <a:lnTo>
                      <a:pt x="51" y="68"/>
                    </a:lnTo>
                    <a:lnTo>
                      <a:pt x="51" y="73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51" y="83"/>
                    </a:lnTo>
                    <a:lnTo>
                      <a:pt x="61" y="87"/>
                    </a:lnTo>
                    <a:lnTo>
                      <a:pt x="64" y="85"/>
                    </a:lnTo>
                    <a:lnTo>
                      <a:pt x="68" y="92"/>
                    </a:lnTo>
                    <a:lnTo>
                      <a:pt x="72" y="94"/>
                    </a:lnTo>
                    <a:lnTo>
                      <a:pt x="72" y="111"/>
                    </a:lnTo>
                    <a:lnTo>
                      <a:pt x="51" y="128"/>
                    </a:lnTo>
                    <a:lnTo>
                      <a:pt x="51" y="145"/>
                    </a:lnTo>
                    <a:lnTo>
                      <a:pt x="38" y="154"/>
                    </a:lnTo>
                    <a:lnTo>
                      <a:pt x="31" y="117"/>
                    </a:lnTo>
                    <a:lnTo>
                      <a:pt x="16" y="109"/>
                    </a:lnTo>
                    <a:lnTo>
                      <a:pt x="14" y="96"/>
                    </a:lnTo>
                    <a:lnTo>
                      <a:pt x="4" y="92"/>
                    </a:lnTo>
                    <a:lnTo>
                      <a:pt x="0" y="75"/>
                    </a:lnTo>
                    <a:lnTo>
                      <a:pt x="17" y="62"/>
                    </a:lnTo>
                    <a:lnTo>
                      <a:pt x="21" y="49"/>
                    </a:lnTo>
                    <a:lnTo>
                      <a:pt x="17" y="34"/>
                    </a:lnTo>
                    <a:lnTo>
                      <a:pt x="21" y="19"/>
                    </a:lnTo>
                    <a:lnTo>
                      <a:pt x="17" y="17"/>
                    </a:lnTo>
                    <a:lnTo>
                      <a:pt x="25" y="8"/>
                    </a:lnTo>
                    <a:lnTo>
                      <a:pt x="25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7" name=""/>
              <p:cNvSpPr/>
              <p:nvPr/>
            </p:nvSpPr>
            <p:spPr>
              <a:xfrm>
                <a:off x="4669920" y="2140200"/>
                <a:ext cx="5040" cy="6120"/>
              </a:xfrm>
              <a:custGeom>
                <a:avLst/>
                <a:gdLst/>
                <a:ahLst/>
                <a:rect l="l" t="t" r="r" b="b"/>
                <a:pathLst>
                  <a:path w="3" h="4">
                    <a:moveTo>
                      <a:pt x="3" y="0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8" name=""/>
              <p:cNvSpPr/>
              <p:nvPr/>
            </p:nvSpPr>
            <p:spPr>
              <a:xfrm>
                <a:off x="4669920" y="2140200"/>
                <a:ext cx="5040" cy="6120"/>
              </a:xfrm>
              <a:custGeom>
                <a:avLst/>
                <a:gdLst/>
                <a:ahLst/>
                <a:rect l="l" t="t" r="r" b="b"/>
                <a:pathLst>
                  <a:path w="3" h="4">
                    <a:moveTo>
                      <a:pt x="3" y="0"/>
                    </a:moveTo>
                    <a:lnTo>
                      <a:pt x="3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69" name=""/>
              <p:cNvSpPr/>
              <p:nvPr/>
            </p:nvSpPr>
            <p:spPr>
              <a:xfrm>
                <a:off x="5082840" y="2219040"/>
                <a:ext cx="332280" cy="322200"/>
              </a:xfrm>
              <a:custGeom>
                <a:avLst/>
                <a:gdLst/>
                <a:ahLst/>
                <a:rect l="l" t="t" r="r" b="b"/>
                <a:pathLst>
                  <a:path w="207" h="201">
                    <a:moveTo>
                      <a:pt x="10" y="0"/>
                    </a:moveTo>
                    <a:lnTo>
                      <a:pt x="42" y="4"/>
                    </a:lnTo>
                    <a:lnTo>
                      <a:pt x="79" y="15"/>
                    </a:lnTo>
                    <a:lnTo>
                      <a:pt x="113" y="2"/>
                    </a:lnTo>
                    <a:lnTo>
                      <a:pt x="109" y="4"/>
                    </a:lnTo>
                    <a:lnTo>
                      <a:pt x="119" y="2"/>
                    </a:lnTo>
                    <a:lnTo>
                      <a:pt x="134" y="2"/>
                    </a:lnTo>
                    <a:lnTo>
                      <a:pt x="140" y="7"/>
                    </a:lnTo>
                    <a:lnTo>
                      <a:pt x="134" y="4"/>
                    </a:lnTo>
                    <a:lnTo>
                      <a:pt x="134" y="4"/>
                    </a:lnTo>
                    <a:lnTo>
                      <a:pt x="138" y="7"/>
                    </a:lnTo>
                    <a:lnTo>
                      <a:pt x="138" y="11"/>
                    </a:lnTo>
                    <a:lnTo>
                      <a:pt x="140" y="11"/>
                    </a:lnTo>
                    <a:lnTo>
                      <a:pt x="140" y="6"/>
                    </a:lnTo>
                    <a:lnTo>
                      <a:pt x="147" y="11"/>
                    </a:lnTo>
                    <a:lnTo>
                      <a:pt x="158" y="11"/>
                    </a:lnTo>
                    <a:lnTo>
                      <a:pt x="175" y="6"/>
                    </a:lnTo>
                    <a:lnTo>
                      <a:pt x="190" y="47"/>
                    </a:lnTo>
                    <a:lnTo>
                      <a:pt x="181" y="77"/>
                    </a:lnTo>
                    <a:lnTo>
                      <a:pt x="175" y="79"/>
                    </a:lnTo>
                    <a:lnTo>
                      <a:pt x="162" y="64"/>
                    </a:lnTo>
                    <a:lnTo>
                      <a:pt x="147" y="32"/>
                    </a:lnTo>
                    <a:lnTo>
                      <a:pt x="143" y="41"/>
                    </a:lnTo>
                    <a:lnTo>
                      <a:pt x="149" y="58"/>
                    </a:lnTo>
                    <a:lnTo>
                      <a:pt x="164" y="77"/>
                    </a:lnTo>
                    <a:lnTo>
                      <a:pt x="173" y="107"/>
                    </a:lnTo>
                    <a:lnTo>
                      <a:pt x="196" y="149"/>
                    </a:lnTo>
                    <a:lnTo>
                      <a:pt x="207" y="158"/>
                    </a:lnTo>
                    <a:lnTo>
                      <a:pt x="202" y="160"/>
                    </a:lnTo>
                    <a:lnTo>
                      <a:pt x="204" y="177"/>
                    </a:lnTo>
                    <a:lnTo>
                      <a:pt x="196" y="183"/>
                    </a:lnTo>
                    <a:lnTo>
                      <a:pt x="192" y="181"/>
                    </a:lnTo>
                    <a:lnTo>
                      <a:pt x="187" y="192"/>
                    </a:lnTo>
                    <a:lnTo>
                      <a:pt x="177" y="194"/>
                    </a:lnTo>
                    <a:lnTo>
                      <a:pt x="173" y="201"/>
                    </a:lnTo>
                    <a:lnTo>
                      <a:pt x="166" y="201"/>
                    </a:lnTo>
                    <a:lnTo>
                      <a:pt x="158" y="199"/>
                    </a:lnTo>
                    <a:lnTo>
                      <a:pt x="126" y="198"/>
                    </a:lnTo>
                    <a:lnTo>
                      <a:pt x="128" y="194"/>
                    </a:lnTo>
                    <a:lnTo>
                      <a:pt x="126" y="194"/>
                    </a:lnTo>
                    <a:lnTo>
                      <a:pt x="125" y="198"/>
                    </a:lnTo>
                    <a:lnTo>
                      <a:pt x="10" y="198"/>
                    </a:lnTo>
                    <a:lnTo>
                      <a:pt x="8" y="53"/>
                    </a:lnTo>
                    <a:lnTo>
                      <a:pt x="4" y="49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0" name=""/>
              <p:cNvSpPr/>
              <p:nvPr/>
            </p:nvSpPr>
            <p:spPr>
              <a:xfrm>
                <a:off x="5082840" y="2219040"/>
                <a:ext cx="332280" cy="322200"/>
              </a:xfrm>
              <a:custGeom>
                <a:avLst/>
                <a:gdLst/>
                <a:ahLst/>
                <a:rect l="l" t="t" r="r" b="b"/>
                <a:pathLst>
                  <a:path w="207" h="201">
                    <a:moveTo>
                      <a:pt x="10" y="0"/>
                    </a:moveTo>
                    <a:lnTo>
                      <a:pt x="42" y="4"/>
                    </a:lnTo>
                    <a:lnTo>
                      <a:pt x="79" y="15"/>
                    </a:lnTo>
                    <a:lnTo>
                      <a:pt x="113" y="2"/>
                    </a:lnTo>
                    <a:lnTo>
                      <a:pt x="109" y="4"/>
                    </a:lnTo>
                    <a:lnTo>
                      <a:pt x="119" y="2"/>
                    </a:lnTo>
                    <a:lnTo>
                      <a:pt x="134" y="2"/>
                    </a:lnTo>
                    <a:lnTo>
                      <a:pt x="140" y="7"/>
                    </a:lnTo>
                    <a:lnTo>
                      <a:pt x="134" y="4"/>
                    </a:lnTo>
                    <a:lnTo>
                      <a:pt x="134" y="4"/>
                    </a:lnTo>
                    <a:lnTo>
                      <a:pt x="138" y="7"/>
                    </a:lnTo>
                    <a:lnTo>
                      <a:pt x="138" y="11"/>
                    </a:lnTo>
                    <a:lnTo>
                      <a:pt x="140" y="11"/>
                    </a:lnTo>
                    <a:lnTo>
                      <a:pt x="140" y="6"/>
                    </a:lnTo>
                    <a:lnTo>
                      <a:pt x="147" y="11"/>
                    </a:lnTo>
                    <a:lnTo>
                      <a:pt x="158" y="11"/>
                    </a:lnTo>
                    <a:lnTo>
                      <a:pt x="175" y="6"/>
                    </a:lnTo>
                    <a:lnTo>
                      <a:pt x="190" y="47"/>
                    </a:lnTo>
                    <a:lnTo>
                      <a:pt x="181" y="77"/>
                    </a:lnTo>
                    <a:lnTo>
                      <a:pt x="175" y="79"/>
                    </a:lnTo>
                    <a:lnTo>
                      <a:pt x="162" y="64"/>
                    </a:lnTo>
                    <a:lnTo>
                      <a:pt x="147" y="32"/>
                    </a:lnTo>
                    <a:lnTo>
                      <a:pt x="143" y="41"/>
                    </a:lnTo>
                    <a:lnTo>
                      <a:pt x="149" y="58"/>
                    </a:lnTo>
                    <a:lnTo>
                      <a:pt x="164" y="77"/>
                    </a:lnTo>
                    <a:lnTo>
                      <a:pt x="173" y="107"/>
                    </a:lnTo>
                    <a:lnTo>
                      <a:pt x="196" y="149"/>
                    </a:lnTo>
                    <a:lnTo>
                      <a:pt x="207" y="158"/>
                    </a:lnTo>
                    <a:lnTo>
                      <a:pt x="202" y="160"/>
                    </a:lnTo>
                    <a:lnTo>
                      <a:pt x="204" y="177"/>
                    </a:lnTo>
                    <a:lnTo>
                      <a:pt x="196" y="183"/>
                    </a:lnTo>
                    <a:lnTo>
                      <a:pt x="192" y="181"/>
                    </a:lnTo>
                    <a:lnTo>
                      <a:pt x="187" y="192"/>
                    </a:lnTo>
                    <a:lnTo>
                      <a:pt x="177" y="194"/>
                    </a:lnTo>
                    <a:lnTo>
                      <a:pt x="173" y="201"/>
                    </a:lnTo>
                    <a:lnTo>
                      <a:pt x="166" y="201"/>
                    </a:lnTo>
                    <a:lnTo>
                      <a:pt x="158" y="199"/>
                    </a:lnTo>
                    <a:lnTo>
                      <a:pt x="126" y="198"/>
                    </a:lnTo>
                    <a:lnTo>
                      <a:pt x="128" y="194"/>
                    </a:lnTo>
                    <a:lnTo>
                      <a:pt x="126" y="194"/>
                    </a:lnTo>
                    <a:lnTo>
                      <a:pt x="125" y="198"/>
                    </a:lnTo>
                    <a:lnTo>
                      <a:pt x="10" y="198"/>
                    </a:lnTo>
                    <a:lnTo>
                      <a:pt x="8" y="53"/>
                    </a:lnTo>
                    <a:lnTo>
                      <a:pt x="4" y="49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4" y="4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1" name=""/>
              <p:cNvSpPr/>
              <p:nvPr/>
            </p:nvSpPr>
            <p:spPr>
              <a:xfrm>
                <a:off x="4198320" y="2753280"/>
                <a:ext cx="226080" cy="167040"/>
              </a:xfrm>
              <a:custGeom>
                <a:avLst/>
                <a:gdLst/>
                <a:ahLst/>
                <a:rect l="l" t="t" r="r" b="b"/>
                <a:pathLst>
                  <a:path w="141" h="104">
                    <a:moveTo>
                      <a:pt x="0" y="89"/>
                    </a:moveTo>
                    <a:lnTo>
                      <a:pt x="10" y="100"/>
                    </a:lnTo>
                    <a:lnTo>
                      <a:pt x="15" y="102"/>
                    </a:lnTo>
                    <a:lnTo>
                      <a:pt x="30" y="94"/>
                    </a:lnTo>
                    <a:lnTo>
                      <a:pt x="38" y="96"/>
                    </a:lnTo>
                    <a:lnTo>
                      <a:pt x="43" y="104"/>
                    </a:lnTo>
                    <a:lnTo>
                      <a:pt x="47" y="104"/>
                    </a:lnTo>
                    <a:lnTo>
                      <a:pt x="43" y="81"/>
                    </a:lnTo>
                    <a:lnTo>
                      <a:pt x="43" y="75"/>
                    </a:lnTo>
                    <a:lnTo>
                      <a:pt x="81" y="77"/>
                    </a:lnTo>
                    <a:lnTo>
                      <a:pt x="94" y="73"/>
                    </a:lnTo>
                    <a:lnTo>
                      <a:pt x="106" y="77"/>
                    </a:lnTo>
                    <a:lnTo>
                      <a:pt x="113" y="75"/>
                    </a:lnTo>
                    <a:lnTo>
                      <a:pt x="122" y="66"/>
                    </a:lnTo>
                    <a:lnTo>
                      <a:pt x="134" y="68"/>
                    </a:lnTo>
                    <a:lnTo>
                      <a:pt x="141" y="58"/>
                    </a:lnTo>
                    <a:lnTo>
                      <a:pt x="136" y="53"/>
                    </a:lnTo>
                    <a:lnTo>
                      <a:pt x="138" y="49"/>
                    </a:lnTo>
                    <a:lnTo>
                      <a:pt x="136" y="43"/>
                    </a:lnTo>
                    <a:lnTo>
                      <a:pt x="122" y="43"/>
                    </a:lnTo>
                    <a:lnTo>
                      <a:pt x="104" y="19"/>
                    </a:lnTo>
                    <a:lnTo>
                      <a:pt x="98" y="8"/>
                    </a:lnTo>
                    <a:lnTo>
                      <a:pt x="100" y="0"/>
                    </a:lnTo>
                    <a:lnTo>
                      <a:pt x="81" y="2"/>
                    </a:lnTo>
                    <a:lnTo>
                      <a:pt x="51" y="26"/>
                    </a:lnTo>
                    <a:lnTo>
                      <a:pt x="25" y="34"/>
                    </a:lnTo>
                    <a:lnTo>
                      <a:pt x="19" y="53"/>
                    </a:lnTo>
                    <a:lnTo>
                      <a:pt x="4" y="66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2" name=""/>
              <p:cNvSpPr/>
              <p:nvPr/>
            </p:nvSpPr>
            <p:spPr>
              <a:xfrm>
                <a:off x="4198320" y="2753280"/>
                <a:ext cx="226080" cy="167040"/>
              </a:xfrm>
              <a:custGeom>
                <a:avLst/>
                <a:gdLst/>
                <a:ahLst/>
                <a:rect l="l" t="t" r="r" b="b"/>
                <a:pathLst>
                  <a:path w="141" h="104">
                    <a:moveTo>
                      <a:pt x="0" y="89"/>
                    </a:moveTo>
                    <a:lnTo>
                      <a:pt x="10" y="100"/>
                    </a:lnTo>
                    <a:lnTo>
                      <a:pt x="15" y="102"/>
                    </a:lnTo>
                    <a:lnTo>
                      <a:pt x="30" y="94"/>
                    </a:lnTo>
                    <a:lnTo>
                      <a:pt x="38" y="96"/>
                    </a:lnTo>
                    <a:lnTo>
                      <a:pt x="43" y="104"/>
                    </a:lnTo>
                    <a:lnTo>
                      <a:pt x="47" y="104"/>
                    </a:lnTo>
                    <a:lnTo>
                      <a:pt x="43" y="81"/>
                    </a:lnTo>
                    <a:lnTo>
                      <a:pt x="43" y="75"/>
                    </a:lnTo>
                    <a:lnTo>
                      <a:pt x="81" y="77"/>
                    </a:lnTo>
                    <a:lnTo>
                      <a:pt x="94" y="73"/>
                    </a:lnTo>
                    <a:lnTo>
                      <a:pt x="106" y="77"/>
                    </a:lnTo>
                    <a:lnTo>
                      <a:pt x="113" y="75"/>
                    </a:lnTo>
                    <a:lnTo>
                      <a:pt x="122" y="66"/>
                    </a:lnTo>
                    <a:lnTo>
                      <a:pt x="134" y="68"/>
                    </a:lnTo>
                    <a:lnTo>
                      <a:pt x="141" y="58"/>
                    </a:lnTo>
                    <a:lnTo>
                      <a:pt x="136" y="53"/>
                    </a:lnTo>
                    <a:lnTo>
                      <a:pt x="138" y="49"/>
                    </a:lnTo>
                    <a:lnTo>
                      <a:pt x="136" y="43"/>
                    </a:lnTo>
                    <a:lnTo>
                      <a:pt x="122" y="43"/>
                    </a:lnTo>
                    <a:lnTo>
                      <a:pt x="104" y="19"/>
                    </a:lnTo>
                    <a:lnTo>
                      <a:pt x="98" y="8"/>
                    </a:lnTo>
                    <a:lnTo>
                      <a:pt x="100" y="0"/>
                    </a:lnTo>
                    <a:lnTo>
                      <a:pt x="81" y="2"/>
                    </a:lnTo>
                    <a:lnTo>
                      <a:pt x="51" y="26"/>
                    </a:lnTo>
                    <a:lnTo>
                      <a:pt x="25" y="34"/>
                    </a:lnTo>
                    <a:lnTo>
                      <a:pt x="19" y="53"/>
                    </a:lnTo>
                    <a:lnTo>
                      <a:pt x="4" y="66"/>
                    </a:lnTo>
                    <a:lnTo>
                      <a:pt x="0" y="89"/>
                    </a:lnTo>
                    <a:lnTo>
                      <a:pt x="0" y="8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3" name=""/>
              <p:cNvSpPr/>
              <p:nvPr/>
            </p:nvSpPr>
            <p:spPr>
              <a:xfrm>
                <a:off x="5219280" y="3270240"/>
                <a:ext cx="51120" cy="60840"/>
              </a:xfrm>
              <a:custGeom>
                <a:avLst/>
                <a:gdLst/>
                <a:ahLst/>
                <a:rect l="l" t="t" r="r" b="b"/>
                <a:pathLst>
                  <a:path w="32" h="38">
                    <a:moveTo>
                      <a:pt x="0" y="7"/>
                    </a:moveTo>
                    <a:lnTo>
                      <a:pt x="2" y="2"/>
                    </a:lnTo>
                    <a:lnTo>
                      <a:pt x="8" y="7"/>
                    </a:lnTo>
                    <a:lnTo>
                      <a:pt x="13" y="7"/>
                    </a:lnTo>
                    <a:lnTo>
                      <a:pt x="17" y="0"/>
                    </a:lnTo>
                    <a:lnTo>
                      <a:pt x="28" y="0"/>
                    </a:lnTo>
                    <a:lnTo>
                      <a:pt x="26" y="7"/>
                    </a:lnTo>
                    <a:lnTo>
                      <a:pt x="32" y="17"/>
                    </a:lnTo>
                    <a:lnTo>
                      <a:pt x="19" y="36"/>
                    </a:lnTo>
                    <a:lnTo>
                      <a:pt x="9" y="38"/>
                    </a:lnTo>
                    <a:lnTo>
                      <a:pt x="4" y="1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040" bIns="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4" name=""/>
              <p:cNvSpPr/>
              <p:nvPr/>
            </p:nvSpPr>
            <p:spPr>
              <a:xfrm>
                <a:off x="5219280" y="3270240"/>
                <a:ext cx="51120" cy="60840"/>
              </a:xfrm>
              <a:custGeom>
                <a:avLst/>
                <a:gdLst/>
                <a:ahLst/>
                <a:rect l="l" t="t" r="r" b="b"/>
                <a:pathLst>
                  <a:path w="32" h="38">
                    <a:moveTo>
                      <a:pt x="0" y="7"/>
                    </a:moveTo>
                    <a:lnTo>
                      <a:pt x="2" y="2"/>
                    </a:lnTo>
                    <a:lnTo>
                      <a:pt x="8" y="7"/>
                    </a:lnTo>
                    <a:lnTo>
                      <a:pt x="13" y="7"/>
                    </a:lnTo>
                    <a:lnTo>
                      <a:pt x="17" y="0"/>
                    </a:lnTo>
                    <a:lnTo>
                      <a:pt x="28" y="0"/>
                    </a:lnTo>
                    <a:lnTo>
                      <a:pt x="26" y="7"/>
                    </a:lnTo>
                    <a:lnTo>
                      <a:pt x="32" y="17"/>
                    </a:lnTo>
                    <a:lnTo>
                      <a:pt x="19" y="36"/>
                    </a:lnTo>
                    <a:lnTo>
                      <a:pt x="9" y="38"/>
                    </a:lnTo>
                    <a:lnTo>
                      <a:pt x="4" y="19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040" bIns="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5" name=""/>
              <p:cNvSpPr/>
              <p:nvPr/>
            </p:nvSpPr>
            <p:spPr>
              <a:xfrm>
                <a:off x="5360400" y="3068280"/>
                <a:ext cx="239040" cy="271080"/>
              </a:xfrm>
              <a:custGeom>
                <a:avLst/>
                <a:gdLst/>
                <a:ahLst/>
                <a:rect l="l" t="t" r="r" b="b"/>
                <a:pathLst>
                  <a:path w="149" h="169">
                    <a:moveTo>
                      <a:pt x="36" y="0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8" y="11"/>
                    </a:lnTo>
                    <a:lnTo>
                      <a:pt x="12" y="26"/>
                    </a:lnTo>
                    <a:lnTo>
                      <a:pt x="19" y="32"/>
                    </a:lnTo>
                    <a:lnTo>
                      <a:pt x="21" y="45"/>
                    </a:lnTo>
                    <a:lnTo>
                      <a:pt x="19" y="54"/>
                    </a:lnTo>
                    <a:lnTo>
                      <a:pt x="2" y="79"/>
                    </a:lnTo>
                    <a:lnTo>
                      <a:pt x="4" y="88"/>
                    </a:lnTo>
                    <a:lnTo>
                      <a:pt x="17" y="88"/>
                    </a:lnTo>
                    <a:lnTo>
                      <a:pt x="6" y="92"/>
                    </a:lnTo>
                    <a:lnTo>
                      <a:pt x="4" y="98"/>
                    </a:lnTo>
                    <a:lnTo>
                      <a:pt x="6" y="101"/>
                    </a:lnTo>
                    <a:lnTo>
                      <a:pt x="70" y="139"/>
                    </a:lnTo>
                    <a:lnTo>
                      <a:pt x="76" y="152"/>
                    </a:lnTo>
                    <a:lnTo>
                      <a:pt x="102" y="169"/>
                    </a:lnTo>
                    <a:lnTo>
                      <a:pt x="108" y="164"/>
                    </a:lnTo>
                    <a:lnTo>
                      <a:pt x="121" y="133"/>
                    </a:lnTo>
                    <a:lnTo>
                      <a:pt x="142" y="115"/>
                    </a:lnTo>
                    <a:lnTo>
                      <a:pt x="132" y="100"/>
                    </a:lnTo>
                    <a:lnTo>
                      <a:pt x="132" y="32"/>
                    </a:lnTo>
                    <a:lnTo>
                      <a:pt x="149" y="11"/>
                    </a:lnTo>
                    <a:lnTo>
                      <a:pt x="140" y="13"/>
                    </a:lnTo>
                    <a:lnTo>
                      <a:pt x="128" y="7"/>
                    </a:lnTo>
                    <a:lnTo>
                      <a:pt x="115" y="9"/>
                    </a:lnTo>
                    <a:lnTo>
                      <a:pt x="102" y="19"/>
                    </a:lnTo>
                    <a:lnTo>
                      <a:pt x="93" y="19"/>
                    </a:lnTo>
                    <a:lnTo>
                      <a:pt x="74" y="15"/>
                    </a:lnTo>
                    <a:lnTo>
                      <a:pt x="51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6" name=""/>
              <p:cNvSpPr/>
              <p:nvPr/>
            </p:nvSpPr>
            <p:spPr>
              <a:xfrm>
                <a:off x="5360400" y="3068280"/>
                <a:ext cx="239040" cy="271080"/>
              </a:xfrm>
              <a:custGeom>
                <a:avLst/>
                <a:gdLst/>
                <a:ahLst/>
                <a:rect l="l" t="t" r="r" b="b"/>
                <a:pathLst>
                  <a:path w="149" h="169">
                    <a:moveTo>
                      <a:pt x="36" y="0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8" y="11"/>
                    </a:lnTo>
                    <a:lnTo>
                      <a:pt x="12" y="26"/>
                    </a:lnTo>
                    <a:lnTo>
                      <a:pt x="19" y="32"/>
                    </a:lnTo>
                    <a:lnTo>
                      <a:pt x="21" y="45"/>
                    </a:lnTo>
                    <a:lnTo>
                      <a:pt x="19" y="54"/>
                    </a:lnTo>
                    <a:lnTo>
                      <a:pt x="2" y="79"/>
                    </a:lnTo>
                    <a:lnTo>
                      <a:pt x="4" y="88"/>
                    </a:lnTo>
                    <a:lnTo>
                      <a:pt x="17" y="88"/>
                    </a:lnTo>
                    <a:lnTo>
                      <a:pt x="6" y="92"/>
                    </a:lnTo>
                    <a:lnTo>
                      <a:pt x="4" y="98"/>
                    </a:lnTo>
                    <a:lnTo>
                      <a:pt x="6" y="101"/>
                    </a:lnTo>
                    <a:lnTo>
                      <a:pt x="70" y="139"/>
                    </a:lnTo>
                    <a:lnTo>
                      <a:pt x="76" y="152"/>
                    </a:lnTo>
                    <a:lnTo>
                      <a:pt x="102" y="169"/>
                    </a:lnTo>
                    <a:lnTo>
                      <a:pt x="108" y="164"/>
                    </a:lnTo>
                    <a:lnTo>
                      <a:pt x="121" y="133"/>
                    </a:lnTo>
                    <a:lnTo>
                      <a:pt x="142" y="115"/>
                    </a:lnTo>
                    <a:lnTo>
                      <a:pt x="132" y="100"/>
                    </a:lnTo>
                    <a:lnTo>
                      <a:pt x="132" y="32"/>
                    </a:lnTo>
                    <a:lnTo>
                      <a:pt x="149" y="11"/>
                    </a:lnTo>
                    <a:lnTo>
                      <a:pt x="140" y="13"/>
                    </a:lnTo>
                    <a:lnTo>
                      <a:pt x="128" y="7"/>
                    </a:lnTo>
                    <a:lnTo>
                      <a:pt x="115" y="9"/>
                    </a:lnTo>
                    <a:lnTo>
                      <a:pt x="102" y="19"/>
                    </a:lnTo>
                    <a:lnTo>
                      <a:pt x="93" y="19"/>
                    </a:lnTo>
                    <a:lnTo>
                      <a:pt x="74" y="15"/>
                    </a:lnTo>
                    <a:lnTo>
                      <a:pt x="51" y="0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7" name=""/>
              <p:cNvSpPr/>
              <p:nvPr/>
            </p:nvSpPr>
            <p:spPr>
              <a:xfrm>
                <a:off x="4718520" y="3047040"/>
                <a:ext cx="564840" cy="548640"/>
              </a:xfrm>
              <a:custGeom>
                <a:avLst/>
                <a:gdLst/>
                <a:ahLst/>
                <a:rect l="l" t="t" r="r" b="b"/>
                <a:pathLst>
                  <a:path w="352" h="342">
                    <a:moveTo>
                      <a:pt x="338" y="73"/>
                    </a:moveTo>
                    <a:lnTo>
                      <a:pt x="325" y="88"/>
                    </a:lnTo>
                    <a:lnTo>
                      <a:pt x="323" y="120"/>
                    </a:lnTo>
                    <a:lnTo>
                      <a:pt x="310" y="139"/>
                    </a:lnTo>
                    <a:lnTo>
                      <a:pt x="312" y="146"/>
                    </a:lnTo>
                    <a:lnTo>
                      <a:pt x="316" y="158"/>
                    </a:lnTo>
                    <a:lnTo>
                      <a:pt x="312" y="190"/>
                    </a:lnTo>
                    <a:lnTo>
                      <a:pt x="316" y="201"/>
                    </a:lnTo>
                    <a:lnTo>
                      <a:pt x="316" y="214"/>
                    </a:lnTo>
                    <a:lnTo>
                      <a:pt x="323" y="225"/>
                    </a:lnTo>
                    <a:lnTo>
                      <a:pt x="335" y="235"/>
                    </a:lnTo>
                    <a:lnTo>
                      <a:pt x="338" y="246"/>
                    </a:lnTo>
                    <a:lnTo>
                      <a:pt x="312" y="252"/>
                    </a:lnTo>
                    <a:lnTo>
                      <a:pt x="305" y="265"/>
                    </a:lnTo>
                    <a:lnTo>
                      <a:pt x="306" y="289"/>
                    </a:lnTo>
                    <a:lnTo>
                      <a:pt x="301" y="312"/>
                    </a:lnTo>
                    <a:lnTo>
                      <a:pt x="308" y="321"/>
                    </a:lnTo>
                    <a:lnTo>
                      <a:pt x="321" y="321"/>
                    </a:lnTo>
                    <a:lnTo>
                      <a:pt x="323" y="342"/>
                    </a:lnTo>
                    <a:lnTo>
                      <a:pt x="306" y="338"/>
                    </a:lnTo>
                    <a:lnTo>
                      <a:pt x="291" y="321"/>
                    </a:lnTo>
                    <a:lnTo>
                      <a:pt x="282" y="320"/>
                    </a:lnTo>
                    <a:lnTo>
                      <a:pt x="274" y="312"/>
                    </a:lnTo>
                    <a:lnTo>
                      <a:pt x="259" y="316"/>
                    </a:lnTo>
                    <a:lnTo>
                      <a:pt x="244" y="308"/>
                    </a:lnTo>
                    <a:lnTo>
                      <a:pt x="239" y="301"/>
                    </a:lnTo>
                    <a:lnTo>
                      <a:pt x="227" y="305"/>
                    </a:lnTo>
                    <a:lnTo>
                      <a:pt x="222" y="297"/>
                    </a:lnTo>
                    <a:lnTo>
                      <a:pt x="218" y="297"/>
                    </a:lnTo>
                    <a:lnTo>
                      <a:pt x="190" y="299"/>
                    </a:lnTo>
                    <a:lnTo>
                      <a:pt x="184" y="305"/>
                    </a:lnTo>
                    <a:lnTo>
                      <a:pt x="178" y="301"/>
                    </a:lnTo>
                    <a:lnTo>
                      <a:pt x="184" y="291"/>
                    </a:lnTo>
                    <a:lnTo>
                      <a:pt x="177" y="271"/>
                    </a:lnTo>
                    <a:lnTo>
                      <a:pt x="175" y="235"/>
                    </a:lnTo>
                    <a:lnTo>
                      <a:pt x="173" y="231"/>
                    </a:lnTo>
                    <a:lnTo>
                      <a:pt x="156" y="231"/>
                    </a:lnTo>
                    <a:lnTo>
                      <a:pt x="158" y="224"/>
                    </a:lnTo>
                    <a:lnTo>
                      <a:pt x="135" y="225"/>
                    </a:lnTo>
                    <a:lnTo>
                      <a:pt x="130" y="242"/>
                    </a:lnTo>
                    <a:lnTo>
                      <a:pt x="101" y="246"/>
                    </a:lnTo>
                    <a:lnTo>
                      <a:pt x="86" y="231"/>
                    </a:lnTo>
                    <a:lnTo>
                      <a:pt x="81" y="209"/>
                    </a:lnTo>
                    <a:lnTo>
                      <a:pt x="73" y="203"/>
                    </a:lnTo>
                    <a:lnTo>
                      <a:pt x="19" y="205"/>
                    </a:lnTo>
                    <a:lnTo>
                      <a:pt x="0" y="212"/>
                    </a:lnTo>
                    <a:lnTo>
                      <a:pt x="0" y="205"/>
                    </a:lnTo>
                    <a:lnTo>
                      <a:pt x="4" y="203"/>
                    </a:lnTo>
                    <a:lnTo>
                      <a:pt x="5" y="188"/>
                    </a:lnTo>
                    <a:lnTo>
                      <a:pt x="13" y="182"/>
                    </a:lnTo>
                    <a:lnTo>
                      <a:pt x="22" y="184"/>
                    </a:lnTo>
                    <a:lnTo>
                      <a:pt x="28" y="178"/>
                    </a:lnTo>
                    <a:lnTo>
                      <a:pt x="37" y="177"/>
                    </a:lnTo>
                    <a:lnTo>
                      <a:pt x="37" y="184"/>
                    </a:lnTo>
                    <a:lnTo>
                      <a:pt x="41" y="186"/>
                    </a:lnTo>
                    <a:lnTo>
                      <a:pt x="66" y="167"/>
                    </a:lnTo>
                    <a:lnTo>
                      <a:pt x="71" y="156"/>
                    </a:lnTo>
                    <a:lnTo>
                      <a:pt x="75" y="135"/>
                    </a:lnTo>
                    <a:lnTo>
                      <a:pt x="83" y="122"/>
                    </a:lnTo>
                    <a:lnTo>
                      <a:pt x="99" y="109"/>
                    </a:lnTo>
                    <a:lnTo>
                      <a:pt x="107" y="60"/>
                    </a:lnTo>
                    <a:lnTo>
                      <a:pt x="116" y="39"/>
                    </a:lnTo>
                    <a:lnTo>
                      <a:pt x="118" y="30"/>
                    </a:lnTo>
                    <a:lnTo>
                      <a:pt x="122" y="28"/>
                    </a:lnTo>
                    <a:lnTo>
                      <a:pt x="122" y="13"/>
                    </a:lnTo>
                    <a:lnTo>
                      <a:pt x="133" y="2"/>
                    </a:lnTo>
                    <a:lnTo>
                      <a:pt x="145" y="2"/>
                    </a:lnTo>
                    <a:lnTo>
                      <a:pt x="154" y="13"/>
                    </a:lnTo>
                    <a:lnTo>
                      <a:pt x="160" y="13"/>
                    </a:lnTo>
                    <a:lnTo>
                      <a:pt x="173" y="17"/>
                    </a:lnTo>
                    <a:lnTo>
                      <a:pt x="188" y="17"/>
                    </a:lnTo>
                    <a:lnTo>
                      <a:pt x="197" y="7"/>
                    </a:lnTo>
                    <a:lnTo>
                      <a:pt x="207" y="11"/>
                    </a:lnTo>
                    <a:lnTo>
                      <a:pt x="229" y="3"/>
                    </a:lnTo>
                    <a:lnTo>
                      <a:pt x="233" y="7"/>
                    </a:lnTo>
                    <a:lnTo>
                      <a:pt x="239" y="3"/>
                    </a:lnTo>
                    <a:lnTo>
                      <a:pt x="241" y="2"/>
                    </a:lnTo>
                    <a:lnTo>
                      <a:pt x="259" y="0"/>
                    </a:lnTo>
                    <a:lnTo>
                      <a:pt x="265" y="3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4" y="2"/>
                    </a:lnTo>
                    <a:lnTo>
                      <a:pt x="284" y="2"/>
                    </a:lnTo>
                    <a:lnTo>
                      <a:pt x="291" y="13"/>
                    </a:lnTo>
                    <a:lnTo>
                      <a:pt x="301" y="17"/>
                    </a:lnTo>
                    <a:lnTo>
                      <a:pt x="305" y="13"/>
                    </a:lnTo>
                    <a:lnTo>
                      <a:pt x="316" y="15"/>
                    </a:lnTo>
                    <a:lnTo>
                      <a:pt x="321" y="11"/>
                    </a:lnTo>
                    <a:lnTo>
                      <a:pt x="344" y="30"/>
                    </a:lnTo>
                    <a:lnTo>
                      <a:pt x="344" y="47"/>
                    </a:lnTo>
                    <a:lnTo>
                      <a:pt x="352" y="54"/>
                    </a:lnTo>
                    <a:lnTo>
                      <a:pt x="338" y="67"/>
                    </a:lnTo>
                    <a:lnTo>
                      <a:pt x="338" y="7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8" name=""/>
              <p:cNvSpPr/>
              <p:nvPr/>
            </p:nvSpPr>
            <p:spPr>
              <a:xfrm>
                <a:off x="4718520" y="3047040"/>
                <a:ext cx="564840" cy="548640"/>
              </a:xfrm>
              <a:custGeom>
                <a:avLst/>
                <a:gdLst/>
                <a:ahLst/>
                <a:rect l="l" t="t" r="r" b="b"/>
                <a:pathLst>
                  <a:path w="352" h="342">
                    <a:moveTo>
                      <a:pt x="338" y="73"/>
                    </a:moveTo>
                    <a:lnTo>
                      <a:pt x="325" y="88"/>
                    </a:lnTo>
                    <a:lnTo>
                      <a:pt x="323" y="120"/>
                    </a:lnTo>
                    <a:lnTo>
                      <a:pt x="310" y="139"/>
                    </a:lnTo>
                    <a:lnTo>
                      <a:pt x="312" y="146"/>
                    </a:lnTo>
                    <a:lnTo>
                      <a:pt x="316" y="158"/>
                    </a:lnTo>
                    <a:lnTo>
                      <a:pt x="312" y="190"/>
                    </a:lnTo>
                    <a:lnTo>
                      <a:pt x="316" y="201"/>
                    </a:lnTo>
                    <a:lnTo>
                      <a:pt x="316" y="214"/>
                    </a:lnTo>
                    <a:lnTo>
                      <a:pt x="323" y="225"/>
                    </a:lnTo>
                    <a:lnTo>
                      <a:pt x="335" y="235"/>
                    </a:lnTo>
                    <a:lnTo>
                      <a:pt x="338" y="246"/>
                    </a:lnTo>
                    <a:lnTo>
                      <a:pt x="312" y="252"/>
                    </a:lnTo>
                    <a:lnTo>
                      <a:pt x="305" y="265"/>
                    </a:lnTo>
                    <a:lnTo>
                      <a:pt x="306" y="289"/>
                    </a:lnTo>
                    <a:lnTo>
                      <a:pt x="301" y="312"/>
                    </a:lnTo>
                    <a:lnTo>
                      <a:pt x="308" y="321"/>
                    </a:lnTo>
                    <a:lnTo>
                      <a:pt x="321" y="321"/>
                    </a:lnTo>
                    <a:lnTo>
                      <a:pt x="323" y="342"/>
                    </a:lnTo>
                    <a:lnTo>
                      <a:pt x="306" y="338"/>
                    </a:lnTo>
                    <a:lnTo>
                      <a:pt x="291" y="321"/>
                    </a:lnTo>
                    <a:lnTo>
                      <a:pt x="282" y="320"/>
                    </a:lnTo>
                    <a:lnTo>
                      <a:pt x="274" y="312"/>
                    </a:lnTo>
                    <a:lnTo>
                      <a:pt x="259" y="316"/>
                    </a:lnTo>
                    <a:lnTo>
                      <a:pt x="244" y="308"/>
                    </a:lnTo>
                    <a:lnTo>
                      <a:pt x="239" y="301"/>
                    </a:lnTo>
                    <a:lnTo>
                      <a:pt x="227" y="305"/>
                    </a:lnTo>
                    <a:lnTo>
                      <a:pt x="222" y="297"/>
                    </a:lnTo>
                    <a:lnTo>
                      <a:pt x="218" y="297"/>
                    </a:lnTo>
                    <a:lnTo>
                      <a:pt x="190" y="299"/>
                    </a:lnTo>
                    <a:lnTo>
                      <a:pt x="184" y="305"/>
                    </a:lnTo>
                    <a:lnTo>
                      <a:pt x="178" y="301"/>
                    </a:lnTo>
                    <a:lnTo>
                      <a:pt x="184" y="291"/>
                    </a:lnTo>
                    <a:lnTo>
                      <a:pt x="177" y="271"/>
                    </a:lnTo>
                    <a:lnTo>
                      <a:pt x="175" y="235"/>
                    </a:lnTo>
                    <a:lnTo>
                      <a:pt x="173" y="231"/>
                    </a:lnTo>
                    <a:lnTo>
                      <a:pt x="156" y="231"/>
                    </a:lnTo>
                    <a:lnTo>
                      <a:pt x="158" y="224"/>
                    </a:lnTo>
                    <a:lnTo>
                      <a:pt x="135" y="225"/>
                    </a:lnTo>
                    <a:lnTo>
                      <a:pt x="130" y="242"/>
                    </a:lnTo>
                    <a:lnTo>
                      <a:pt x="101" y="246"/>
                    </a:lnTo>
                    <a:lnTo>
                      <a:pt x="86" y="231"/>
                    </a:lnTo>
                    <a:lnTo>
                      <a:pt x="81" y="209"/>
                    </a:lnTo>
                    <a:lnTo>
                      <a:pt x="73" y="203"/>
                    </a:lnTo>
                    <a:lnTo>
                      <a:pt x="19" y="205"/>
                    </a:lnTo>
                    <a:lnTo>
                      <a:pt x="0" y="212"/>
                    </a:lnTo>
                    <a:lnTo>
                      <a:pt x="0" y="205"/>
                    </a:lnTo>
                    <a:lnTo>
                      <a:pt x="4" y="203"/>
                    </a:lnTo>
                    <a:lnTo>
                      <a:pt x="5" y="188"/>
                    </a:lnTo>
                    <a:lnTo>
                      <a:pt x="13" y="182"/>
                    </a:lnTo>
                    <a:lnTo>
                      <a:pt x="22" y="184"/>
                    </a:lnTo>
                    <a:lnTo>
                      <a:pt x="28" y="178"/>
                    </a:lnTo>
                    <a:lnTo>
                      <a:pt x="37" y="177"/>
                    </a:lnTo>
                    <a:lnTo>
                      <a:pt x="37" y="184"/>
                    </a:lnTo>
                    <a:lnTo>
                      <a:pt x="41" y="186"/>
                    </a:lnTo>
                    <a:lnTo>
                      <a:pt x="66" y="167"/>
                    </a:lnTo>
                    <a:lnTo>
                      <a:pt x="71" y="156"/>
                    </a:lnTo>
                    <a:lnTo>
                      <a:pt x="75" y="135"/>
                    </a:lnTo>
                    <a:lnTo>
                      <a:pt x="83" y="122"/>
                    </a:lnTo>
                    <a:lnTo>
                      <a:pt x="99" y="109"/>
                    </a:lnTo>
                    <a:lnTo>
                      <a:pt x="107" y="60"/>
                    </a:lnTo>
                    <a:lnTo>
                      <a:pt x="116" y="39"/>
                    </a:lnTo>
                    <a:lnTo>
                      <a:pt x="118" y="30"/>
                    </a:lnTo>
                    <a:lnTo>
                      <a:pt x="122" y="28"/>
                    </a:lnTo>
                    <a:lnTo>
                      <a:pt x="122" y="13"/>
                    </a:lnTo>
                    <a:lnTo>
                      <a:pt x="133" y="2"/>
                    </a:lnTo>
                    <a:lnTo>
                      <a:pt x="145" y="2"/>
                    </a:lnTo>
                    <a:lnTo>
                      <a:pt x="154" y="13"/>
                    </a:lnTo>
                    <a:lnTo>
                      <a:pt x="160" y="13"/>
                    </a:lnTo>
                    <a:lnTo>
                      <a:pt x="173" y="17"/>
                    </a:lnTo>
                    <a:lnTo>
                      <a:pt x="188" y="17"/>
                    </a:lnTo>
                    <a:lnTo>
                      <a:pt x="197" y="7"/>
                    </a:lnTo>
                    <a:lnTo>
                      <a:pt x="207" y="11"/>
                    </a:lnTo>
                    <a:lnTo>
                      <a:pt x="229" y="3"/>
                    </a:lnTo>
                    <a:lnTo>
                      <a:pt x="233" y="7"/>
                    </a:lnTo>
                    <a:lnTo>
                      <a:pt x="239" y="3"/>
                    </a:lnTo>
                    <a:lnTo>
                      <a:pt x="241" y="2"/>
                    </a:lnTo>
                    <a:lnTo>
                      <a:pt x="259" y="0"/>
                    </a:lnTo>
                    <a:lnTo>
                      <a:pt x="265" y="3"/>
                    </a:lnTo>
                    <a:lnTo>
                      <a:pt x="267" y="2"/>
                    </a:lnTo>
                    <a:lnTo>
                      <a:pt x="271" y="3"/>
                    </a:lnTo>
                    <a:lnTo>
                      <a:pt x="274" y="2"/>
                    </a:lnTo>
                    <a:lnTo>
                      <a:pt x="284" y="2"/>
                    </a:lnTo>
                    <a:lnTo>
                      <a:pt x="291" y="13"/>
                    </a:lnTo>
                    <a:lnTo>
                      <a:pt x="301" y="17"/>
                    </a:lnTo>
                    <a:lnTo>
                      <a:pt x="305" y="13"/>
                    </a:lnTo>
                    <a:lnTo>
                      <a:pt x="316" y="15"/>
                    </a:lnTo>
                    <a:lnTo>
                      <a:pt x="321" y="11"/>
                    </a:lnTo>
                    <a:lnTo>
                      <a:pt x="344" y="30"/>
                    </a:lnTo>
                    <a:lnTo>
                      <a:pt x="344" y="47"/>
                    </a:lnTo>
                    <a:lnTo>
                      <a:pt x="352" y="54"/>
                    </a:lnTo>
                    <a:lnTo>
                      <a:pt x="338" y="67"/>
                    </a:lnTo>
                    <a:lnTo>
                      <a:pt x="338" y="73"/>
                    </a:lnTo>
                    <a:lnTo>
                      <a:pt x="338" y="7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79" name=""/>
              <p:cNvSpPr/>
              <p:nvPr/>
            </p:nvSpPr>
            <p:spPr>
              <a:xfrm>
                <a:off x="5236560" y="3082320"/>
                <a:ext cx="156960" cy="156960"/>
              </a:xfrm>
              <a:custGeom>
                <a:avLst/>
                <a:gdLst/>
                <a:ahLst/>
                <a:rect l="l" t="t" r="r" b="b"/>
                <a:pathLst>
                  <a:path w="98" h="98">
                    <a:moveTo>
                      <a:pt x="79" y="70"/>
                    </a:moveTo>
                    <a:lnTo>
                      <a:pt x="96" y="45"/>
                    </a:lnTo>
                    <a:lnTo>
                      <a:pt x="98" y="36"/>
                    </a:lnTo>
                    <a:lnTo>
                      <a:pt x="96" y="23"/>
                    </a:lnTo>
                    <a:lnTo>
                      <a:pt x="89" y="17"/>
                    </a:lnTo>
                    <a:lnTo>
                      <a:pt x="85" y="2"/>
                    </a:lnTo>
                    <a:lnTo>
                      <a:pt x="77" y="0"/>
                    </a:lnTo>
                    <a:lnTo>
                      <a:pt x="68" y="6"/>
                    </a:lnTo>
                    <a:lnTo>
                      <a:pt x="21" y="8"/>
                    </a:lnTo>
                    <a:lnTo>
                      <a:pt x="21" y="25"/>
                    </a:lnTo>
                    <a:lnTo>
                      <a:pt x="29" y="32"/>
                    </a:lnTo>
                    <a:lnTo>
                      <a:pt x="29" y="43"/>
                    </a:lnTo>
                    <a:lnTo>
                      <a:pt x="17" y="55"/>
                    </a:lnTo>
                    <a:lnTo>
                      <a:pt x="15" y="51"/>
                    </a:lnTo>
                    <a:lnTo>
                      <a:pt x="2" y="66"/>
                    </a:lnTo>
                    <a:lnTo>
                      <a:pt x="0" y="98"/>
                    </a:lnTo>
                    <a:lnTo>
                      <a:pt x="6" y="98"/>
                    </a:lnTo>
                    <a:lnTo>
                      <a:pt x="13" y="92"/>
                    </a:lnTo>
                    <a:lnTo>
                      <a:pt x="38" y="92"/>
                    </a:lnTo>
                    <a:lnTo>
                      <a:pt x="40" y="77"/>
                    </a:lnTo>
                    <a:lnTo>
                      <a:pt x="53" y="70"/>
                    </a:lnTo>
                    <a:lnTo>
                      <a:pt x="62" y="74"/>
                    </a:lnTo>
                    <a:lnTo>
                      <a:pt x="66" y="68"/>
                    </a:lnTo>
                    <a:lnTo>
                      <a:pt x="79" y="7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0" name=""/>
              <p:cNvSpPr/>
              <p:nvPr/>
            </p:nvSpPr>
            <p:spPr>
              <a:xfrm>
                <a:off x="5236560" y="3082320"/>
                <a:ext cx="156960" cy="156960"/>
              </a:xfrm>
              <a:custGeom>
                <a:avLst/>
                <a:gdLst/>
                <a:ahLst/>
                <a:rect l="l" t="t" r="r" b="b"/>
                <a:pathLst>
                  <a:path w="98" h="98">
                    <a:moveTo>
                      <a:pt x="79" y="70"/>
                    </a:moveTo>
                    <a:lnTo>
                      <a:pt x="96" y="45"/>
                    </a:lnTo>
                    <a:lnTo>
                      <a:pt x="98" y="36"/>
                    </a:lnTo>
                    <a:lnTo>
                      <a:pt x="96" y="23"/>
                    </a:lnTo>
                    <a:lnTo>
                      <a:pt x="89" y="17"/>
                    </a:lnTo>
                    <a:lnTo>
                      <a:pt x="85" y="2"/>
                    </a:lnTo>
                    <a:lnTo>
                      <a:pt x="77" y="0"/>
                    </a:lnTo>
                    <a:lnTo>
                      <a:pt x="68" y="6"/>
                    </a:lnTo>
                    <a:lnTo>
                      <a:pt x="21" y="8"/>
                    </a:lnTo>
                    <a:lnTo>
                      <a:pt x="21" y="25"/>
                    </a:lnTo>
                    <a:lnTo>
                      <a:pt x="29" y="32"/>
                    </a:lnTo>
                    <a:lnTo>
                      <a:pt x="29" y="43"/>
                    </a:lnTo>
                    <a:lnTo>
                      <a:pt x="17" y="55"/>
                    </a:lnTo>
                    <a:lnTo>
                      <a:pt x="15" y="51"/>
                    </a:lnTo>
                    <a:lnTo>
                      <a:pt x="2" y="66"/>
                    </a:lnTo>
                    <a:lnTo>
                      <a:pt x="0" y="98"/>
                    </a:lnTo>
                    <a:lnTo>
                      <a:pt x="6" y="98"/>
                    </a:lnTo>
                    <a:lnTo>
                      <a:pt x="13" y="92"/>
                    </a:lnTo>
                    <a:lnTo>
                      <a:pt x="38" y="92"/>
                    </a:lnTo>
                    <a:lnTo>
                      <a:pt x="40" y="77"/>
                    </a:lnTo>
                    <a:lnTo>
                      <a:pt x="53" y="70"/>
                    </a:lnTo>
                    <a:lnTo>
                      <a:pt x="62" y="74"/>
                    </a:lnTo>
                    <a:lnTo>
                      <a:pt x="66" y="68"/>
                    </a:lnTo>
                    <a:lnTo>
                      <a:pt x="79" y="70"/>
                    </a:lnTo>
                    <a:lnTo>
                      <a:pt x="79" y="7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1" name=""/>
              <p:cNvSpPr/>
              <p:nvPr/>
            </p:nvSpPr>
            <p:spPr>
              <a:xfrm>
                <a:off x="5328000" y="3481920"/>
                <a:ext cx="92880" cy="232920"/>
              </a:xfrm>
              <a:custGeom>
                <a:avLst/>
                <a:gdLst/>
                <a:ahLst/>
                <a:rect l="l" t="t" r="r" b="b"/>
                <a:pathLst>
                  <a:path w="58" h="145">
                    <a:moveTo>
                      <a:pt x="5" y="86"/>
                    </a:moveTo>
                    <a:lnTo>
                      <a:pt x="15" y="96"/>
                    </a:lnTo>
                    <a:lnTo>
                      <a:pt x="28" y="94"/>
                    </a:lnTo>
                    <a:lnTo>
                      <a:pt x="30" y="96"/>
                    </a:lnTo>
                    <a:lnTo>
                      <a:pt x="34" y="109"/>
                    </a:lnTo>
                    <a:lnTo>
                      <a:pt x="28" y="122"/>
                    </a:lnTo>
                    <a:lnTo>
                      <a:pt x="30" y="128"/>
                    </a:lnTo>
                    <a:lnTo>
                      <a:pt x="43" y="139"/>
                    </a:lnTo>
                    <a:lnTo>
                      <a:pt x="43" y="145"/>
                    </a:lnTo>
                    <a:lnTo>
                      <a:pt x="47" y="145"/>
                    </a:lnTo>
                    <a:lnTo>
                      <a:pt x="45" y="133"/>
                    </a:lnTo>
                    <a:lnTo>
                      <a:pt x="47" y="128"/>
                    </a:lnTo>
                    <a:lnTo>
                      <a:pt x="56" y="122"/>
                    </a:lnTo>
                    <a:lnTo>
                      <a:pt x="58" y="101"/>
                    </a:lnTo>
                    <a:lnTo>
                      <a:pt x="37" y="77"/>
                    </a:lnTo>
                    <a:lnTo>
                      <a:pt x="45" y="92"/>
                    </a:lnTo>
                    <a:lnTo>
                      <a:pt x="37" y="86"/>
                    </a:lnTo>
                    <a:lnTo>
                      <a:pt x="34" y="88"/>
                    </a:lnTo>
                    <a:lnTo>
                      <a:pt x="32" y="81"/>
                    </a:lnTo>
                    <a:lnTo>
                      <a:pt x="20" y="54"/>
                    </a:lnTo>
                    <a:lnTo>
                      <a:pt x="26" y="41"/>
                    </a:lnTo>
                    <a:lnTo>
                      <a:pt x="26" y="18"/>
                    </a:lnTo>
                    <a:lnTo>
                      <a:pt x="20" y="9"/>
                    </a:lnTo>
                    <a:lnTo>
                      <a:pt x="20" y="3"/>
                    </a:lnTo>
                    <a:lnTo>
                      <a:pt x="13" y="3"/>
                    </a:lnTo>
                    <a:lnTo>
                      <a:pt x="4" y="0"/>
                    </a:lnTo>
                    <a:lnTo>
                      <a:pt x="15" y="22"/>
                    </a:lnTo>
                    <a:lnTo>
                      <a:pt x="11" y="28"/>
                    </a:lnTo>
                    <a:lnTo>
                      <a:pt x="9" y="39"/>
                    </a:lnTo>
                    <a:lnTo>
                      <a:pt x="9" y="50"/>
                    </a:lnTo>
                    <a:lnTo>
                      <a:pt x="11" y="56"/>
                    </a:lnTo>
                    <a:lnTo>
                      <a:pt x="5" y="60"/>
                    </a:lnTo>
                    <a:lnTo>
                      <a:pt x="0" y="79"/>
                    </a:lnTo>
                    <a:lnTo>
                      <a:pt x="5" y="8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2" name=""/>
              <p:cNvSpPr/>
              <p:nvPr/>
            </p:nvSpPr>
            <p:spPr>
              <a:xfrm>
                <a:off x="5328000" y="3481920"/>
                <a:ext cx="92880" cy="232920"/>
              </a:xfrm>
              <a:custGeom>
                <a:avLst/>
                <a:gdLst/>
                <a:ahLst/>
                <a:rect l="l" t="t" r="r" b="b"/>
                <a:pathLst>
                  <a:path w="58" h="145">
                    <a:moveTo>
                      <a:pt x="5" y="86"/>
                    </a:moveTo>
                    <a:lnTo>
                      <a:pt x="15" y="96"/>
                    </a:lnTo>
                    <a:lnTo>
                      <a:pt x="28" y="94"/>
                    </a:lnTo>
                    <a:lnTo>
                      <a:pt x="30" y="96"/>
                    </a:lnTo>
                    <a:lnTo>
                      <a:pt x="34" y="109"/>
                    </a:lnTo>
                    <a:lnTo>
                      <a:pt x="28" y="122"/>
                    </a:lnTo>
                    <a:lnTo>
                      <a:pt x="30" y="128"/>
                    </a:lnTo>
                    <a:lnTo>
                      <a:pt x="43" y="139"/>
                    </a:lnTo>
                    <a:lnTo>
                      <a:pt x="43" y="145"/>
                    </a:lnTo>
                    <a:lnTo>
                      <a:pt x="47" y="145"/>
                    </a:lnTo>
                    <a:lnTo>
                      <a:pt x="45" y="133"/>
                    </a:lnTo>
                    <a:lnTo>
                      <a:pt x="47" y="128"/>
                    </a:lnTo>
                    <a:lnTo>
                      <a:pt x="56" y="122"/>
                    </a:lnTo>
                    <a:lnTo>
                      <a:pt x="58" y="101"/>
                    </a:lnTo>
                    <a:lnTo>
                      <a:pt x="37" y="77"/>
                    </a:lnTo>
                    <a:lnTo>
                      <a:pt x="45" y="92"/>
                    </a:lnTo>
                    <a:lnTo>
                      <a:pt x="37" y="86"/>
                    </a:lnTo>
                    <a:lnTo>
                      <a:pt x="34" y="88"/>
                    </a:lnTo>
                    <a:lnTo>
                      <a:pt x="32" y="81"/>
                    </a:lnTo>
                    <a:lnTo>
                      <a:pt x="20" y="54"/>
                    </a:lnTo>
                    <a:lnTo>
                      <a:pt x="26" y="41"/>
                    </a:lnTo>
                    <a:lnTo>
                      <a:pt x="26" y="18"/>
                    </a:lnTo>
                    <a:lnTo>
                      <a:pt x="20" y="9"/>
                    </a:lnTo>
                    <a:lnTo>
                      <a:pt x="20" y="3"/>
                    </a:lnTo>
                    <a:lnTo>
                      <a:pt x="13" y="3"/>
                    </a:lnTo>
                    <a:lnTo>
                      <a:pt x="4" y="0"/>
                    </a:lnTo>
                    <a:lnTo>
                      <a:pt x="15" y="22"/>
                    </a:lnTo>
                    <a:lnTo>
                      <a:pt x="11" y="28"/>
                    </a:lnTo>
                    <a:lnTo>
                      <a:pt x="9" y="39"/>
                    </a:lnTo>
                    <a:lnTo>
                      <a:pt x="9" y="50"/>
                    </a:lnTo>
                    <a:lnTo>
                      <a:pt x="11" y="56"/>
                    </a:lnTo>
                    <a:lnTo>
                      <a:pt x="5" y="60"/>
                    </a:lnTo>
                    <a:lnTo>
                      <a:pt x="0" y="79"/>
                    </a:lnTo>
                    <a:lnTo>
                      <a:pt x="5" y="86"/>
                    </a:lnTo>
                    <a:lnTo>
                      <a:pt x="5" y="8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3" name=""/>
              <p:cNvSpPr/>
              <p:nvPr/>
            </p:nvSpPr>
            <p:spPr>
              <a:xfrm>
                <a:off x="5243040" y="3511080"/>
                <a:ext cx="318960" cy="508680"/>
              </a:xfrm>
              <a:custGeom>
                <a:avLst/>
                <a:gdLst/>
                <a:ahLst/>
                <a:rect l="l" t="t" r="r" b="b"/>
                <a:pathLst>
                  <a:path w="199" h="317">
                    <a:moveTo>
                      <a:pt x="196" y="0"/>
                    </a:moveTo>
                    <a:lnTo>
                      <a:pt x="199" y="10"/>
                    </a:lnTo>
                    <a:lnTo>
                      <a:pt x="192" y="25"/>
                    </a:lnTo>
                    <a:lnTo>
                      <a:pt x="192" y="46"/>
                    </a:lnTo>
                    <a:lnTo>
                      <a:pt x="194" y="70"/>
                    </a:lnTo>
                    <a:lnTo>
                      <a:pt x="196" y="70"/>
                    </a:lnTo>
                    <a:lnTo>
                      <a:pt x="198" y="79"/>
                    </a:lnTo>
                    <a:lnTo>
                      <a:pt x="192" y="89"/>
                    </a:lnTo>
                    <a:lnTo>
                      <a:pt x="196" y="91"/>
                    </a:lnTo>
                    <a:lnTo>
                      <a:pt x="194" y="96"/>
                    </a:lnTo>
                    <a:lnTo>
                      <a:pt x="179" y="111"/>
                    </a:lnTo>
                    <a:lnTo>
                      <a:pt x="179" y="115"/>
                    </a:lnTo>
                    <a:lnTo>
                      <a:pt x="166" y="125"/>
                    </a:lnTo>
                    <a:lnTo>
                      <a:pt x="137" y="136"/>
                    </a:lnTo>
                    <a:lnTo>
                      <a:pt x="120" y="149"/>
                    </a:lnTo>
                    <a:lnTo>
                      <a:pt x="122" y="151"/>
                    </a:lnTo>
                    <a:lnTo>
                      <a:pt x="115" y="162"/>
                    </a:lnTo>
                    <a:lnTo>
                      <a:pt x="111" y="157"/>
                    </a:lnTo>
                    <a:lnTo>
                      <a:pt x="109" y="162"/>
                    </a:lnTo>
                    <a:lnTo>
                      <a:pt x="87" y="181"/>
                    </a:lnTo>
                    <a:lnTo>
                      <a:pt x="87" y="194"/>
                    </a:lnTo>
                    <a:lnTo>
                      <a:pt x="92" y="200"/>
                    </a:lnTo>
                    <a:lnTo>
                      <a:pt x="100" y="228"/>
                    </a:lnTo>
                    <a:lnTo>
                      <a:pt x="102" y="226"/>
                    </a:lnTo>
                    <a:lnTo>
                      <a:pt x="96" y="262"/>
                    </a:lnTo>
                    <a:lnTo>
                      <a:pt x="96" y="266"/>
                    </a:lnTo>
                    <a:lnTo>
                      <a:pt x="100" y="260"/>
                    </a:lnTo>
                    <a:lnTo>
                      <a:pt x="100" y="266"/>
                    </a:lnTo>
                    <a:lnTo>
                      <a:pt x="87" y="279"/>
                    </a:lnTo>
                    <a:lnTo>
                      <a:pt x="53" y="294"/>
                    </a:lnTo>
                    <a:lnTo>
                      <a:pt x="45" y="303"/>
                    </a:lnTo>
                    <a:lnTo>
                      <a:pt x="51" y="309"/>
                    </a:lnTo>
                    <a:lnTo>
                      <a:pt x="53" y="303"/>
                    </a:lnTo>
                    <a:lnTo>
                      <a:pt x="53" y="317"/>
                    </a:lnTo>
                    <a:lnTo>
                      <a:pt x="38" y="317"/>
                    </a:lnTo>
                    <a:lnTo>
                      <a:pt x="36" y="298"/>
                    </a:lnTo>
                    <a:lnTo>
                      <a:pt x="36" y="268"/>
                    </a:lnTo>
                    <a:lnTo>
                      <a:pt x="28" y="234"/>
                    </a:lnTo>
                    <a:lnTo>
                      <a:pt x="30" y="224"/>
                    </a:lnTo>
                    <a:lnTo>
                      <a:pt x="40" y="217"/>
                    </a:lnTo>
                    <a:lnTo>
                      <a:pt x="53" y="183"/>
                    </a:lnTo>
                    <a:lnTo>
                      <a:pt x="49" y="162"/>
                    </a:lnTo>
                    <a:lnTo>
                      <a:pt x="55" y="149"/>
                    </a:lnTo>
                    <a:lnTo>
                      <a:pt x="55" y="134"/>
                    </a:lnTo>
                    <a:lnTo>
                      <a:pt x="49" y="115"/>
                    </a:lnTo>
                    <a:lnTo>
                      <a:pt x="25" y="106"/>
                    </a:lnTo>
                    <a:lnTo>
                      <a:pt x="6" y="104"/>
                    </a:lnTo>
                    <a:lnTo>
                      <a:pt x="6" y="98"/>
                    </a:lnTo>
                    <a:lnTo>
                      <a:pt x="0" y="87"/>
                    </a:lnTo>
                    <a:lnTo>
                      <a:pt x="58" y="68"/>
                    </a:lnTo>
                    <a:lnTo>
                      <a:pt x="68" y="78"/>
                    </a:lnTo>
                    <a:lnTo>
                      <a:pt x="81" y="76"/>
                    </a:lnTo>
                    <a:lnTo>
                      <a:pt x="83" y="78"/>
                    </a:lnTo>
                    <a:lnTo>
                      <a:pt x="87" y="91"/>
                    </a:lnTo>
                    <a:lnTo>
                      <a:pt x="81" y="104"/>
                    </a:lnTo>
                    <a:lnTo>
                      <a:pt x="83" y="110"/>
                    </a:lnTo>
                    <a:lnTo>
                      <a:pt x="96" y="121"/>
                    </a:lnTo>
                    <a:lnTo>
                      <a:pt x="96" y="127"/>
                    </a:lnTo>
                    <a:lnTo>
                      <a:pt x="100" y="127"/>
                    </a:lnTo>
                    <a:lnTo>
                      <a:pt x="98" y="115"/>
                    </a:lnTo>
                    <a:lnTo>
                      <a:pt x="100" y="110"/>
                    </a:lnTo>
                    <a:lnTo>
                      <a:pt x="109" y="104"/>
                    </a:lnTo>
                    <a:lnTo>
                      <a:pt x="111" y="83"/>
                    </a:lnTo>
                    <a:lnTo>
                      <a:pt x="90" y="59"/>
                    </a:lnTo>
                    <a:lnTo>
                      <a:pt x="87" y="36"/>
                    </a:lnTo>
                    <a:lnTo>
                      <a:pt x="92" y="21"/>
                    </a:lnTo>
                    <a:lnTo>
                      <a:pt x="111" y="19"/>
                    </a:lnTo>
                    <a:lnTo>
                      <a:pt x="120" y="23"/>
                    </a:lnTo>
                    <a:lnTo>
                      <a:pt x="143" y="21"/>
                    </a:lnTo>
                    <a:lnTo>
                      <a:pt x="156" y="14"/>
                    </a:lnTo>
                    <a:lnTo>
                      <a:pt x="166" y="17"/>
                    </a:lnTo>
                    <a:lnTo>
                      <a:pt x="186" y="10"/>
                    </a:lnTo>
                    <a:lnTo>
                      <a:pt x="196" y="2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4" name=""/>
              <p:cNvSpPr/>
              <p:nvPr/>
            </p:nvSpPr>
            <p:spPr>
              <a:xfrm>
                <a:off x="5243040" y="3511080"/>
                <a:ext cx="318960" cy="508680"/>
              </a:xfrm>
              <a:custGeom>
                <a:avLst/>
                <a:gdLst/>
                <a:ahLst/>
                <a:rect l="l" t="t" r="r" b="b"/>
                <a:pathLst>
                  <a:path w="199" h="317">
                    <a:moveTo>
                      <a:pt x="196" y="0"/>
                    </a:moveTo>
                    <a:lnTo>
                      <a:pt x="199" y="10"/>
                    </a:lnTo>
                    <a:lnTo>
                      <a:pt x="192" y="25"/>
                    </a:lnTo>
                    <a:lnTo>
                      <a:pt x="192" y="46"/>
                    </a:lnTo>
                    <a:lnTo>
                      <a:pt x="194" y="70"/>
                    </a:lnTo>
                    <a:lnTo>
                      <a:pt x="196" y="70"/>
                    </a:lnTo>
                    <a:lnTo>
                      <a:pt x="198" y="79"/>
                    </a:lnTo>
                    <a:lnTo>
                      <a:pt x="192" y="89"/>
                    </a:lnTo>
                    <a:lnTo>
                      <a:pt x="196" y="91"/>
                    </a:lnTo>
                    <a:lnTo>
                      <a:pt x="194" y="96"/>
                    </a:lnTo>
                    <a:lnTo>
                      <a:pt x="179" y="111"/>
                    </a:lnTo>
                    <a:lnTo>
                      <a:pt x="179" y="115"/>
                    </a:lnTo>
                    <a:lnTo>
                      <a:pt x="166" y="125"/>
                    </a:lnTo>
                    <a:lnTo>
                      <a:pt x="137" y="136"/>
                    </a:lnTo>
                    <a:lnTo>
                      <a:pt x="120" y="149"/>
                    </a:lnTo>
                    <a:lnTo>
                      <a:pt x="122" y="151"/>
                    </a:lnTo>
                    <a:lnTo>
                      <a:pt x="115" y="162"/>
                    </a:lnTo>
                    <a:lnTo>
                      <a:pt x="111" y="157"/>
                    </a:lnTo>
                    <a:lnTo>
                      <a:pt x="109" y="162"/>
                    </a:lnTo>
                    <a:lnTo>
                      <a:pt x="87" y="181"/>
                    </a:lnTo>
                    <a:lnTo>
                      <a:pt x="87" y="194"/>
                    </a:lnTo>
                    <a:lnTo>
                      <a:pt x="92" y="200"/>
                    </a:lnTo>
                    <a:lnTo>
                      <a:pt x="100" y="228"/>
                    </a:lnTo>
                    <a:lnTo>
                      <a:pt x="102" y="226"/>
                    </a:lnTo>
                    <a:lnTo>
                      <a:pt x="96" y="262"/>
                    </a:lnTo>
                    <a:lnTo>
                      <a:pt x="96" y="266"/>
                    </a:lnTo>
                    <a:lnTo>
                      <a:pt x="100" y="260"/>
                    </a:lnTo>
                    <a:lnTo>
                      <a:pt x="100" y="266"/>
                    </a:lnTo>
                    <a:lnTo>
                      <a:pt x="87" y="279"/>
                    </a:lnTo>
                    <a:lnTo>
                      <a:pt x="53" y="294"/>
                    </a:lnTo>
                    <a:lnTo>
                      <a:pt x="45" y="303"/>
                    </a:lnTo>
                    <a:lnTo>
                      <a:pt x="51" y="309"/>
                    </a:lnTo>
                    <a:lnTo>
                      <a:pt x="53" y="303"/>
                    </a:lnTo>
                    <a:lnTo>
                      <a:pt x="53" y="317"/>
                    </a:lnTo>
                    <a:lnTo>
                      <a:pt x="38" y="317"/>
                    </a:lnTo>
                    <a:lnTo>
                      <a:pt x="36" y="298"/>
                    </a:lnTo>
                    <a:lnTo>
                      <a:pt x="36" y="268"/>
                    </a:lnTo>
                    <a:lnTo>
                      <a:pt x="28" y="234"/>
                    </a:lnTo>
                    <a:lnTo>
                      <a:pt x="30" y="224"/>
                    </a:lnTo>
                    <a:lnTo>
                      <a:pt x="40" y="217"/>
                    </a:lnTo>
                    <a:lnTo>
                      <a:pt x="53" y="183"/>
                    </a:lnTo>
                    <a:lnTo>
                      <a:pt x="49" y="162"/>
                    </a:lnTo>
                    <a:lnTo>
                      <a:pt x="55" y="149"/>
                    </a:lnTo>
                    <a:lnTo>
                      <a:pt x="55" y="134"/>
                    </a:lnTo>
                    <a:lnTo>
                      <a:pt x="49" y="115"/>
                    </a:lnTo>
                    <a:lnTo>
                      <a:pt x="25" y="106"/>
                    </a:lnTo>
                    <a:lnTo>
                      <a:pt x="6" y="104"/>
                    </a:lnTo>
                    <a:lnTo>
                      <a:pt x="6" y="98"/>
                    </a:lnTo>
                    <a:lnTo>
                      <a:pt x="0" y="87"/>
                    </a:lnTo>
                    <a:lnTo>
                      <a:pt x="58" y="68"/>
                    </a:lnTo>
                    <a:lnTo>
                      <a:pt x="68" y="78"/>
                    </a:lnTo>
                    <a:lnTo>
                      <a:pt x="81" y="76"/>
                    </a:lnTo>
                    <a:lnTo>
                      <a:pt x="83" y="78"/>
                    </a:lnTo>
                    <a:lnTo>
                      <a:pt x="87" y="91"/>
                    </a:lnTo>
                    <a:lnTo>
                      <a:pt x="81" y="104"/>
                    </a:lnTo>
                    <a:lnTo>
                      <a:pt x="83" y="110"/>
                    </a:lnTo>
                    <a:lnTo>
                      <a:pt x="96" y="121"/>
                    </a:lnTo>
                    <a:lnTo>
                      <a:pt x="96" y="127"/>
                    </a:lnTo>
                    <a:lnTo>
                      <a:pt x="100" y="127"/>
                    </a:lnTo>
                    <a:lnTo>
                      <a:pt x="98" y="115"/>
                    </a:lnTo>
                    <a:lnTo>
                      <a:pt x="100" y="110"/>
                    </a:lnTo>
                    <a:lnTo>
                      <a:pt x="109" y="104"/>
                    </a:lnTo>
                    <a:lnTo>
                      <a:pt x="111" y="83"/>
                    </a:lnTo>
                    <a:lnTo>
                      <a:pt x="90" y="59"/>
                    </a:lnTo>
                    <a:lnTo>
                      <a:pt x="87" y="36"/>
                    </a:lnTo>
                    <a:lnTo>
                      <a:pt x="92" y="21"/>
                    </a:lnTo>
                    <a:lnTo>
                      <a:pt x="111" y="19"/>
                    </a:lnTo>
                    <a:lnTo>
                      <a:pt x="120" y="23"/>
                    </a:lnTo>
                    <a:lnTo>
                      <a:pt x="143" y="21"/>
                    </a:lnTo>
                    <a:lnTo>
                      <a:pt x="156" y="14"/>
                    </a:lnTo>
                    <a:lnTo>
                      <a:pt x="166" y="17"/>
                    </a:lnTo>
                    <a:lnTo>
                      <a:pt x="186" y="10"/>
                    </a:lnTo>
                    <a:lnTo>
                      <a:pt x="196" y="2"/>
                    </a:lnTo>
                    <a:lnTo>
                      <a:pt x="196" y="0"/>
                    </a:lnTo>
                    <a:lnTo>
                      <a:pt x="19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5" name=""/>
              <p:cNvSpPr/>
              <p:nvPr/>
            </p:nvSpPr>
            <p:spPr>
              <a:xfrm>
                <a:off x="5233320" y="3230280"/>
                <a:ext cx="324000" cy="317520"/>
              </a:xfrm>
              <a:custGeom>
                <a:avLst/>
                <a:gdLst/>
                <a:ahLst/>
                <a:rect l="l" t="t" r="r" b="b"/>
                <a:pathLst>
                  <a:path w="202" h="198">
                    <a:moveTo>
                      <a:pt x="98" y="196"/>
                    </a:moveTo>
                    <a:lnTo>
                      <a:pt x="117" y="194"/>
                    </a:lnTo>
                    <a:lnTo>
                      <a:pt x="126" y="198"/>
                    </a:lnTo>
                    <a:lnTo>
                      <a:pt x="149" y="196"/>
                    </a:lnTo>
                    <a:lnTo>
                      <a:pt x="162" y="189"/>
                    </a:lnTo>
                    <a:lnTo>
                      <a:pt x="172" y="192"/>
                    </a:lnTo>
                    <a:lnTo>
                      <a:pt x="192" y="185"/>
                    </a:lnTo>
                    <a:lnTo>
                      <a:pt x="202" y="177"/>
                    </a:lnTo>
                    <a:lnTo>
                      <a:pt x="202" y="175"/>
                    </a:lnTo>
                    <a:lnTo>
                      <a:pt x="190" y="168"/>
                    </a:lnTo>
                    <a:lnTo>
                      <a:pt x="183" y="147"/>
                    </a:lnTo>
                    <a:lnTo>
                      <a:pt x="179" y="136"/>
                    </a:lnTo>
                    <a:lnTo>
                      <a:pt x="185" y="113"/>
                    </a:lnTo>
                    <a:lnTo>
                      <a:pt x="172" y="98"/>
                    </a:lnTo>
                    <a:lnTo>
                      <a:pt x="181" y="68"/>
                    </a:lnTo>
                    <a:lnTo>
                      <a:pt x="155" y="51"/>
                    </a:lnTo>
                    <a:lnTo>
                      <a:pt x="149" y="38"/>
                    </a:lnTo>
                    <a:lnTo>
                      <a:pt x="85" y="0"/>
                    </a:lnTo>
                    <a:lnTo>
                      <a:pt x="68" y="19"/>
                    </a:lnTo>
                    <a:lnTo>
                      <a:pt x="78" y="23"/>
                    </a:lnTo>
                    <a:lnTo>
                      <a:pt x="64" y="29"/>
                    </a:lnTo>
                    <a:lnTo>
                      <a:pt x="61" y="34"/>
                    </a:lnTo>
                    <a:lnTo>
                      <a:pt x="59" y="29"/>
                    </a:lnTo>
                    <a:lnTo>
                      <a:pt x="55" y="31"/>
                    </a:lnTo>
                    <a:lnTo>
                      <a:pt x="49" y="23"/>
                    </a:lnTo>
                    <a:lnTo>
                      <a:pt x="47" y="29"/>
                    </a:lnTo>
                    <a:lnTo>
                      <a:pt x="42" y="32"/>
                    </a:lnTo>
                    <a:lnTo>
                      <a:pt x="40" y="19"/>
                    </a:lnTo>
                    <a:lnTo>
                      <a:pt x="40" y="0"/>
                    </a:lnTo>
                    <a:lnTo>
                      <a:pt x="15" y="0"/>
                    </a:lnTo>
                    <a:lnTo>
                      <a:pt x="23" y="17"/>
                    </a:lnTo>
                    <a:lnTo>
                      <a:pt x="19" y="25"/>
                    </a:lnTo>
                    <a:lnTo>
                      <a:pt x="17" y="32"/>
                    </a:lnTo>
                    <a:lnTo>
                      <a:pt x="23" y="42"/>
                    </a:lnTo>
                    <a:lnTo>
                      <a:pt x="10" y="61"/>
                    </a:lnTo>
                    <a:lnTo>
                      <a:pt x="0" y="63"/>
                    </a:lnTo>
                    <a:lnTo>
                      <a:pt x="6" y="91"/>
                    </a:lnTo>
                    <a:lnTo>
                      <a:pt x="4" y="100"/>
                    </a:lnTo>
                    <a:lnTo>
                      <a:pt x="17" y="110"/>
                    </a:lnTo>
                    <a:lnTo>
                      <a:pt x="17" y="119"/>
                    </a:lnTo>
                    <a:lnTo>
                      <a:pt x="27" y="142"/>
                    </a:lnTo>
                    <a:lnTo>
                      <a:pt x="63" y="157"/>
                    </a:lnTo>
                    <a:lnTo>
                      <a:pt x="72" y="160"/>
                    </a:lnTo>
                    <a:lnTo>
                      <a:pt x="79" y="160"/>
                    </a:lnTo>
                    <a:lnTo>
                      <a:pt x="89" y="166"/>
                    </a:lnTo>
                    <a:lnTo>
                      <a:pt x="93" y="189"/>
                    </a:lnTo>
                    <a:lnTo>
                      <a:pt x="98" y="19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6" name=""/>
              <p:cNvSpPr/>
              <p:nvPr/>
            </p:nvSpPr>
            <p:spPr>
              <a:xfrm>
                <a:off x="5233320" y="3230280"/>
                <a:ext cx="324000" cy="317520"/>
              </a:xfrm>
              <a:custGeom>
                <a:avLst/>
                <a:gdLst/>
                <a:ahLst/>
                <a:rect l="l" t="t" r="r" b="b"/>
                <a:pathLst>
                  <a:path w="202" h="198">
                    <a:moveTo>
                      <a:pt x="98" y="196"/>
                    </a:moveTo>
                    <a:lnTo>
                      <a:pt x="117" y="194"/>
                    </a:lnTo>
                    <a:lnTo>
                      <a:pt x="126" y="198"/>
                    </a:lnTo>
                    <a:lnTo>
                      <a:pt x="149" y="196"/>
                    </a:lnTo>
                    <a:lnTo>
                      <a:pt x="162" y="189"/>
                    </a:lnTo>
                    <a:lnTo>
                      <a:pt x="172" y="192"/>
                    </a:lnTo>
                    <a:lnTo>
                      <a:pt x="192" y="185"/>
                    </a:lnTo>
                    <a:lnTo>
                      <a:pt x="202" y="177"/>
                    </a:lnTo>
                    <a:lnTo>
                      <a:pt x="202" y="175"/>
                    </a:lnTo>
                    <a:lnTo>
                      <a:pt x="190" y="168"/>
                    </a:lnTo>
                    <a:lnTo>
                      <a:pt x="183" y="147"/>
                    </a:lnTo>
                    <a:lnTo>
                      <a:pt x="179" y="136"/>
                    </a:lnTo>
                    <a:lnTo>
                      <a:pt x="185" y="113"/>
                    </a:lnTo>
                    <a:lnTo>
                      <a:pt x="172" y="98"/>
                    </a:lnTo>
                    <a:lnTo>
                      <a:pt x="181" y="68"/>
                    </a:lnTo>
                    <a:lnTo>
                      <a:pt x="155" y="51"/>
                    </a:lnTo>
                    <a:lnTo>
                      <a:pt x="149" y="38"/>
                    </a:lnTo>
                    <a:lnTo>
                      <a:pt x="85" y="0"/>
                    </a:lnTo>
                    <a:lnTo>
                      <a:pt x="68" y="19"/>
                    </a:lnTo>
                    <a:lnTo>
                      <a:pt x="78" y="23"/>
                    </a:lnTo>
                    <a:lnTo>
                      <a:pt x="64" y="29"/>
                    </a:lnTo>
                    <a:lnTo>
                      <a:pt x="61" y="34"/>
                    </a:lnTo>
                    <a:lnTo>
                      <a:pt x="59" y="29"/>
                    </a:lnTo>
                    <a:lnTo>
                      <a:pt x="55" y="31"/>
                    </a:lnTo>
                    <a:lnTo>
                      <a:pt x="49" y="23"/>
                    </a:lnTo>
                    <a:lnTo>
                      <a:pt x="47" y="29"/>
                    </a:lnTo>
                    <a:lnTo>
                      <a:pt x="42" y="32"/>
                    </a:lnTo>
                    <a:lnTo>
                      <a:pt x="40" y="19"/>
                    </a:lnTo>
                    <a:lnTo>
                      <a:pt x="40" y="0"/>
                    </a:lnTo>
                    <a:lnTo>
                      <a:pt x="15" y="0"/>
                    </a:lnTo>
                    <a:lnTo>
                      <a:pt x="23" y="17"/>
                    </a:lnTo>
                    <a:lnTo>
                      <a:pt x="19" y="25"/>
                    </a:lnTo>
                    <a:lnTo>
                      <a:pt x="17" y="32"/>
                    </a:lnTo>
                    <a:lnTo>
                      <a:pt x="23" y="42"/>
                    </a:lnTo>
                    <a:lnTo>
                      <a:pt x="10" y="61"/>
                    </a:lnTo>
                    <a:lnTo>
                      <a:pt x="0" y="63"/>
                    </a:lnTo>
                    <a:lnTo>
                      <a:pt x="6" y="91"/>
                    </a:lnTo>
                    <a:lnTo>
                      <a:pt x="4" y="100"/>
                    </a:lnTo>
                    <a:lnTo>
                      <a:pt x="17" y="110"/>
                    </a:lnTo>
                    <a:lnTo>
                      <a:pt x="17" y="119"/>
                    </a:lnTo>
                    <a:lnTo>
                      <a:pt x="27" y="142"/>
                    </a:lnTo>
                    <a:lnTo>
                      <a:pt x="63" y="157"/>
                    </a:lnTo>
                    <a:lnTo>
                      <a:pt x="72" y="160"/>
                    </a:lnTo>
                    <a:lnTo>
                      <a:pt x="79" y="160"/>
                    </a:lnTo>
                    <a:lnTo>
                      <a:pt x="89" y="166"/>
                    </a:lnTo>
                    <a:lnTo>
                      <a:pt x="93" y="189"/>
                    </a:lnTo>
                    <a:lnTo>
                      <a:pt x="98" y="196"/>
                    </a:lnTo>
                    <a:lnTo>
                      <a:pt x="98" y="19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7" name=""/>
              <p:cNvSpPr/>
              <p:nvPr/>
            </p:nvSpPr>
            <p:spPr>
              <a:xfrm>
                <a:off x="5523840" y="3372840"/>
                <a:ext cx="6480" cy="17640"/>
              </a:xfrm>
              <a:custGeom>
                <a:avLst/>
                <a:gdLst/>
                <a:ahLst/>
                <a:rect l="l" t="t" r="r" b="b"/>
                <a:pathLst>
                  <a:path w="4" h="11">
                    <a:moveTo>
                      <a:pt x="0" y="0"/>
                    </a:moveTo>
                    <a:lnTo>
                      <a:pt x="4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8" name=""/>
              <p:cNvSpPr/>
              <p:nvPr/>
            </p:nvSpPr>
            <p:spPr>
              <a:xfrm>
                <a:off x="5523840" y="3372840"/>
                <a:ext cx="6480" cy="17640"/>
              </a:xfrm>
              <a:custGeom>
                <a:avLst/>
                <a:gdLst/>
                <a:ahLst/>
                <a:rect l="l" t="t" r="r" b="b"/>
                <a:pathLst>
                  <a:path w="4" h="11">
                    <a:moveTo>
                      <a:pt x="0" y="0"/>
                    </a:moveTo>
                    <a:lnTo>
                      <a:pt x="4" y="11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89" name=""/>
              <p:cNvSpPr/>
              <p:nvPr/>
            </p:nvSpPr>
            <p:spPr>
              <a:xfrm>
                <a:off x="5536800" y="3345480"/>
                <a:ext cx="1440" cy="14400"/>
              </a:xfrm>
              <a:custGeom>
                <a:avLst/>
                <a:gdLst/>
                <a:ahLst/>
                <a:rect l="l" t="t" r="r" b="b"/>
                <a:pathLst>
                  <a:path w="1" h="9">
                    <a:moveTo>
                      <a:pt x="1" y="4"/>
                    </a:moveTo>
                    <a:lnTo>
                      <a:pt x="1" y="9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0" name=""/>
              <p:cNvSpPr/>
              <p:nvPr/>
            </p:nvSpPr>
            <p:spPr>
              <a:xfrm>
                <a:off x="5536800" y="3345480"/>
                <a:ext cx="1440" cy="14400"/>
              </a:xfrm>
              <a:custGeom>
                <a:avLst/>
                <a:gdLst/>
                <a:ahLst/>
                <a:rect l="l" t="t" r="r" b="b"/>
                <a:pathLst>
                  <a:path w="1" h="9">
                    <a:moveTo>
                      <a:pt x="1" y="4"/>
                    </a:moveTo>
                    <a:lnTo>
                      <a:pt x="1" y="9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1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1" name=""/>
              <p:cNvSpPr/>
              <p:nvPr/>
            </p:nvSpPr>
            <p:spPr>
              <a:xfrm>
                <a:off x="5006880" y="3441960"/>
                <a:ext cx="345240" cy="298440"/>
              </a:xfrm>
              <a:custGeom>
                <a:avLst/>
                <a:gdLst/>
                <a:ahLst/>
                <a:rect l="l" t="t" r="r" b="b"/>
                <a:pathLst>
                  <a:path w="215" h="186">
                    <a:moveTo>
                      <a:pt x="38" y="51"/>
                    </a:moveTo>
                    <a:lnTo>
                      <a:pt x="36" y="87"/>
                    </a:lnTo>
                    <a:lnTo>
                      <a:pt x="40" y="91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23" y="179"/>
                    </a:lnTo>
                    <a:lnTo>
                      <a:pt x="40" y="175"/>
                    </a:lnTo>
                    <a:lnTo>
                      <a:pt x="51" y="177"/>
                    </a:lnTo>
                    <a:lnTo>
                      <a:pt x="59" y="183"/>
                    </a:lnTo>
                    <a:lnTo>
                      <a:pt x="89" y="186"/>
                    </a:lnTo>
                    <a:lnTo>
                      <a:pt x="106" y="168"/>
                    </a:lnTo>
                    <a:lnTo>
                      <a:pt x="121" y="160"/>
                    </a:lnTo>
                    <a:lnTo>
                      <a:pt x="123" y="147"/>
                    </a:lnTo>
                    <a:lnTo>
                      <a:pt x="141" y="139"/>
                    </a:lnTo>
                    <a:lnTo>
                      <a:pt x="153" y="141"/>
                    </a:lnTo>
                    <a:lnTo>
                      <a:pt x="147" y="130"/>
                    </a:lnTo>
                    <a:lnTo>
                      <a:pt x="205" y="111"/>
                    </a:lnTo>
                    <a:lnTo>
                      <a:pt x="200" y="104"/>
                    </a:lnTo>
                    <a:lnTo>
                      <a:pt x="205" y="85"/>
                    </a:lnTo>
                    <a:lnTo>
                      <a:pt x="211" y="81"/>
                    </a:lnTo>
                    <a:lnTo>
                      <a:pt x="209" y="75"/>
                    </a:lnTo>
                    <a:lnTo>
                      <a:pt x="209" y="64"/>
                    </a:lnTo>
                    <a:lnTo>
                      <a:pt x="211" y="53"/>
                    </a:lnTo>
                    <a:lnTo>
                      <a:pt x="215" y="47"/>
                    </a:lnTo>
                    <a:lnTo>
                      <a:pt x="204" y="25"/>
                    </a:lnTo>
                    <a:lnTo>
                      <a:pt x="168" y="10"/>
                    </a:lnTo>
                    <a:lnTo>
                      <a:pt x="166" y="13"/>
                    </a:lnTo>
                    <a:lnTo>
                      <a:pt x="158" y="10"/>
                    </a:lnTo>
                    <a:lnTo>
                      <a:pt x="158" y="0"/>
                    </a:lnTo>
                    <a:lnTo>
                      <a:pt x="132" y="6"/>
                    </a:lnTo>
                    <a:lnTo>
                      <a:pt x="125" y="19"/>
                    </a:lnTo>
                    <a:lnTo>
                      <a:pt x="126" y="43"/>
                    </a:lnTo>
                    <a:lnTo>
                      <a:pt x="121" y="66"/>
                    </a:lnTo>
                    <a:lnTo>
                      <a:pt x="128" y="75"/>
                    </a:lnTo>
                    <a:lnTo>
                      <a:pt x="141" y="75"/>
                    </a:lnTo>
                    <a:lnTo>
                      <a:pt x="143" y="96"/>
                    </a:lnTo>
                    <a:lnTo>
                      <a:pt x="126" y="92"/>
                    </a:lnTo>
                    <a:lnTo>
                      <a:pt x="111" y="75"/>
                    </a:lnTo>
                    <a:lnTo>
                      <a:pt x="102" y="74"/>
                    </a:lnTo>
                    <a:lnTo>
                      <a:pt x="94" y="66"/>
                    </a:lnTo>
                    <a:lnTo>
                      <a:pt x="79" y="70"/>
                    </a:lnTo>
                    <a:lnTo>
                      <a:pt x="64" y="62"/>
                    </a:lnTo>
                    <a:lnTo>
                      <a:pt x="59" y="55"/>
                    </a:lnTo>
                    <a:lnTo>
                      <a:pt x="47" y="59"/>
                    </a:lnTo>
                    <a:lnTo>
                      <a:pt x="42" y="51"/>
                    </a:lnTo>
                    <a:lnTo>
                      <a:pt x="38" y="5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2" name=""/>
              <p:cNvSpPr/>
              <p:nvPr/>
            </p:nvSpPr>
            <p:spPr>
              <a:xfrm>
                <a:off x="5006880" y="3441960"/>
                <a:ext cx="345240" cy="298440"/>
              </a:xfrm>
              <a:custGeom>
                <a:avLst/>
                <a:gdLst/>
                <a:ahLst/>
                <a:rect l="l" t="t" r="r" b="b"/>
                <a:pathLst>
                  <a:path w="215" h="186">
                    <a:moveTo>
                      <a:pt x="38" y="51"/>
                    </a:moveTo>
                    <a:lnTo>
                      <a:pt x="36" y="87"/>
                    </a:lnTo>
                    <a:lnTo>
                      <a:pt x="40" y="91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23" y="179"/>
                    </a:lnTo>
                    <a:lnTo>
                      <a:pt x="40" y="175"/>
                    </a:lnTo>
                    <a:lnTo>
                      <a:pt x="51" y="177"/>
                    </a:lnTo>
                    <a:lnTo>
                      <a:pt x="59" y="183"/>
                    </a:lnTo>
                    <a:lnTo>
                      <a:pt x="89" y="186"/>
                    </a:lnTo>
                    <a:lnTo>
                      <a:pt x="106" y="168"/>
                    </a:lnTo>
                    <a:lnTo>
                      <a:pt x="121" y="160"/>
                    </a:lnTo>
                    <a:lnTo>
                      <a:pt x="123" y="147"/>
                    </a:lnTo>
                    <a:lnTo>
                      <a:pt x="141" y="139"/>
                    </a:lnTo>
                    <a:lnTo>
                      <a:pt x="153" y="141"/>
                    </a:lnTo>
                    <a:lnTo>
                      <a:pt x="147" y="130"/>
                    </a:lnTo>
                    <a:lnTo>
                      <a:pt x="205" y="111"/>
                    </a:lnTo>
                    <a:lnTo>
                      <a:pt x="200" y="104"/>
                    </a:lnTo>
                    <a:lnTo>
                      <a:pt x="205" y="85"/>
                    </a:lnTo>
                    <a:lnTo>
                      <a:pt x="211" y="81"/>
                    </a:lnTo>
                    <a:lnTo>
                      <a:pt x="209" y="75"/>
                    </a:lnTo>
                    <a:lnTo>
                      <a:pt x="209" y="64"/>
                    </a:lnTo>
                    <a:lnTo>
                      <a:pt x="211" y="53"/>
                    </a:lnTo>
                    <a:lnTo>
                      <a:pt x="215" y="47"/>
                    </a:lnTo>
                    <a:lnTo>
                      <a:pt x="204" y="25"/>
                    </a:lnTo>
                    <a:lnTo>
                      <a:pt x="168" y="10"/>
                    </a:lnTo>
                    <a:lnTo>
                      <a:pt x="166" y="13"/>
                    </a:lnTo>
                    <a:lnTo>
                      <a:pt x="158" y="10"/>
                    </a:lnTo>
                    <a:lnTo>
                      <a:pt x="158" y="0"/>
                    </a:lnTo>
                    <a:lnTo>
                      <a:pt x="132" y="6"/>
                    </a:lnTo>
                    <a:lnTo>
                      <a:pt x="125" y="19"/>
                    </a:lnTo>
                    <a:lnTo>
                      <a:pt x="126" y="43"/>
                    </a:lnTo>
                    <a:lnTo>
                      <a:pt x="121" y="66"/>
                    </a:lnTo>
                    <a:lnTo>
                      <a:pt x="128" y="75"/>
                    </a:lnTo>
                    <a:lnTo>
                      <a:pt x="141" y="75"/>
                    </a:lnTo>
                    <a:lnTo>
                      <a:pt x="143" y="96"/>
                    </a:lnTo>
                    <a:lnTo>
                      <a:pt x="126" y="92"/>
                    </a:lnTo>
                    <a:lnTo>
                      <a:pt x="111" y="75"/>
                    </a:lnTo>
                    <a:lnTo>
                      <a:pt x="102" y="74"/>
                    </a:lnTo>
                    <a:lnTo>
                      <a:pt x="94" y="66"/>
                    </a:lnTo>
                    <a:lnTo>
                      <a:pt x="79" y="70"/>
                    </a:lnTo>
                    <a:lnTo>
                      <a:pt x="64" y="62"/>
                    </a:lnTo>
                    <a:lnTo>
                      <a:pt x="59" y="55"/>
                    </a:lnTo>
                    <a:lnTo>
                      <a:pt x="47" y="59"/>
                    </a:lnTo>
                    <a:lnTo>
                      <a:pt x="42" y="51"/>
                    </a:lnTo>
                    <a:lnTo>
                      <a:pt x="38" y="51"/>
                    </a:lnTo>
                    <a:lnTo>
                      <a:pt x="38" y="5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3" name=""/>
              <p:cNvSpPr/>
              <p:nvPr/>
            </p:nvSpPr>
            <p:spPr>
              <a:xfrm>
                <a:off x="4851720" y="1503000"/>
                <a:ext cx="168480" cy="84960"/>
              </a:xfrm>
              <a:custGeom>
                <a:avLst/>
                <a:gdLst/>
                <a:ahLst/>
                <a:rect l="l" t="t" r="r" b="b"/>
                <a:pathLst>
                  <a:path w="105" h="53">
                    <a:moveTo>
                      <a:pt x="0" y="30"/>
                    </a:moveTo>
                    <a:lnTo>
                      <a:pt x="7" y="23"/>
                    </a:lnTo>
                    <a:lnTo>
                      <a:pt x="11" y="23"/>
                    </a:lnTo>
                    <a:lnTo>
                      <a:pt x="20" y="15"/>
                    </a:lnTo>
                    <a:lnTo>
                      <a:pt x="20" y="9"/>
                    </a:lnTo>
                    <a:lnTo>
                      <a:pt x="26" y="2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8" y="4"/>
                    </a:lnTo>
                    <a:lnTo>
                      <a:pt x="58" y="11"/>
                    </a:lnTo>
                    <a:lnTo>
                      <a:pt x="86" y="6"/>
                    </a:lnTo>
                    <a:lnTo>
                      <a:pt x="105" y="15"/>
                    </a:lnTo>
                    <a:lnTo>
                      <a:pt x="99" y="36"/>
                    </a:lnTo>
                    <a:lnTo>
                      <a:pt x="73" y="32"/>
                    </a:lnTo>
                    <a:lnTo>
                      <a:pt x="58" y="41"/>
                    </a:lnTo>
                    <a:lnTo>
                      <a:pt x="35" y="45"/>
                    </a:lnTo>
                    <a:lnTo>
                      <a:pt x="30" y="53"/>
                    </a:lnTo>
                    <a:lnTo>
                      <a:pt x="18" y="53"/>
                    </a:lnTo>
                    <a:lnTo>
                      <a:pt x="5" y="45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160" bIns="38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4" name=""/>
              <p:cNvSpPr/>
              <p:nvPr/>
            </p:nvSpPr>
            <p:spPr>
              <a:xfrm>
                <a:off x="4851720" y="1503000"/>
                <a:ext cx="168480" cy="84960"/>
              </a:xfrm>
              <a:custGeom>
                <a:avLst/>
                <a:gdLst/>
                <a:ahLst/>
                <a:rect l="l" t="t" r="r" b="b"/>
                <a:pathLst>
                  <a:path w="105" h="53">
                    <a:moveTo>
                      <a:pt x="0" y="30"/>
                    </a:moveTo>
                    <a:lnTo>
                      <a:pt x="7" y="23"/>
                    </a:lnTo>
                    <a:lnTo>
                      <a:pt x="11" y="23"/>
                    </a:lnTo>
                    <a:lnTo>
                      <a:pt x="20" y="15"/>
                    </a:lnTo>
                    <a:lnTo>
                      <a:pt x="20" y="9"/>
                    </a:lnTo>
                    <a:lnTo>
                      <a:pt x="26" y="2"/>
                    </a:lnTo>
                    <a:lnTo>
                      <a:pt x="32" y="0"/>
                    </a:lnTo>
                    <a:lnTo>
                      <a:pt x="41" y="6"/>
                    </a:lnTo>
                    <a:lnTo>
                      <a:pt x="48" y="4"/>
                    </a:lnTo>
                    <a:lnTo>
                      <a:pt x="58" y="11"/>
                    </a:lnTo>
                    <a:lnTo>
                      <a:pt x="86" y="6"/>
                    </a:lnTo>
                    <a:lnTo>
                      <a:pt x="105" y="15"/>
                    </a:lnTo>
                    <a:lnTo>
                      <a:pt x="99" y="36"/>
                    </a:lnTo>
                    <a:lnTo>
                      <a:pt x="73" y="32"/>
                    </a:lnTo>
                    <a:lnTo>
                      <a:pt x="58" y="41"/>
                    </a:lnTo>
                    <a:lnTo>
                      <a:pt x="35" y="45"/>
                    </a:lnTo>
                    <a:lnTo>
                      <a:pt x="30" y="53"/>
                    </a:lnTo>
                    <a:lnTo>
                      <a:pt x="18" y="53"/>
                    </a:lnTo>
                    <a:lnTo>
                      <a:pt x="5" y="45"/>
                    </a:lnTo>
                    <a:lnTo>
                      <a:pt x="0" y="30"/>
                    </a:lnTo>
                    <a:lnTo>
                      <a:pt x="0" y="3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8160" bIns="38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5" name=""/>
              <p:cNvSpPr/>
              <p:nvPr/>
            </p:nvSpPr>
            <p:spPr>
              <a:xfrm>
                <a:off x="4708440" y="1433880"/>
                <a:ext cx="194040" cy="117000"/>
              </a:xfrm>
              <a:custGeom>
                <a:avLst/>
                <a:gdLst/>
                <a:ahLst/>
                <a:rect l="l" t="t" r="r" b="b"/>
                <a:pathLst>
                  <a:path w="121" h="73">
                    <a:moveTo>
                      <a:pt x="89" y="73"/>
                    </a:moveTo>
                    <a:lnTo>
                      <a:pt x="96" y="66"/>
                    </a:lnTo>
                    <a:lnTo>
                      <a:pt x="100" y="66"/>
                    </a:lnTo>
                    <a:lnTo>
                      <a:pt x="109" y="58"/>
                    </a:lnTo>
                    <a:lnTo>
                      <a:pt x="109" y="52"/>
                    </a:lnTo>
                    <a:lnTo>
                      <a:pt x="115" y="45"/>
                    </a:lnTo>
                    <a:lnTo>
                      <a:pt x="121" y="43"/>
                    </a:lnTo>
                    <a:lnTo>
                      <a:pt x="105" y="32"/>
                    </a:lnTo>
                    <a:lnTo>
                      <a:pt x="105" y="24"/>
                    </a:lnTo>
                    <a:lnTo>
                      <a:pt x="90" y="22"/>
                    </a:lnTo>
                    <a:lnTo>
                      <a:pt x="87" y="28"/>
                    </a:lnTo>
                    <a:lnTo>
                      <a:pt x="72" y="11"/>
                    </a:lnTo>
                    <a:lnTo>
                      <a:pt x="58" y="3"/>
                    </a:lnTo>
                    <a:lnTo>
                      <a:pt x="49" y="9"/>
                    </a:lnTo>
                    <a:lnTo>
                      <a:pt x="40" y="0"/>
                    </a:lnTo>
                    <a:lnTo>
                      <a:pt x="40" y="7"/>
                    </a:lnTo>
                    <a:lnTo>
                      <a:pt x="6" y="28"/>
                    </a:lnTo>
                    <a:lnTo>
                      <a:pt x="0" y="24"/>
                    </a:lnTo>
                    <a:lnTo>
                      <a:pt x="10" y="47"/>
                    </a:lnTo>
                    <a:lnTo>
                      <a:pt x="34" y="69"/>
                    </a:lnTo>
                    <a:lnTo>
                      <a:pt x="47" y="71"/>
                    </a:lnTo>
                    <a:lnTo>
                      <a:pt x="57" y="62"/>
                    </a:lnTo>
                    <a:lnTo>
                      <a:pt x="87" y="67"/>
                    </a:lnTo>
                    <a:lnTo>
                      <a:pt x="89" y="7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6" name=""/>
              <p:cNvSpPr/>
              <p:nvPr/>
            </p:nvSpPr>
            <p:spPr>
              <a:xfrm>
                <a:off x="4708440" y="1433880"/>
                <a:ext cx="194040" cy="117000"/>
              </a:xfrm>
              <a:custGeom>
                <a:avLst/>
                <a:gdLst/>
                <a:ahLst/>
                <a:rect l="l" t="t" r="r" b="b"/>
                <a:pathLst>
                  <a:path w="121" h="73">
                    <a:moveTo>
                      <a:pt x="89" y="73"/>
                    </a:moveTo>
                    <a:lnTo>
                      <a:pt x="96" y="66"/>
                    </a:lnTo>
                    <a:lnTo>
                      <a:pt x="100" y="66"/>
                    </a:lnTo>
                    <a:lnTo>
                      <a:pt x="109" y="58"/>
                    </a:lnTo>
                    <a:lnTo>
                      <a:pt x="109" y="52"/>
                    </a:lnTo>
                    <a:lnTo>
                      <a:pt x="115" y="45"/>
                    </a:lnTo>
                    <a:lnTo>
                      <a:pt x="121" y="43"/>
                    </a:lnTo>
                    <a:lnTo>
                      <a:pt x="105" y="32"/>
                    </a:lnTo>
                    <a:lnTo>
                      <a:pt x="105" y="24"/>
                    </a:lnTo>
                    <a:lnTo>
                      <a:pt x="90" y="22"/>
                    </a:lnTo>
                    <a:lnTo>
                      <a:pt x="87" y="28"/>
                    </a:lnTo>
                    <a:lnTo>
                      <a:pt x="72" y="11"/>
                    </a:lnTo>
                    <a:lnTo>
                      <a:pt x="58" y="3"/>
                    </a:lnTo>
                    <a:lnTo>
                      <a:pt x="49" y="9"/>
                    </a:lnTo>
                    <a:lnTo>
                      <a:pt x="40" y="0"/>
                    </a:lnTo>
                    <a:lnTo>
                      <a:pt x="40" y="7"/>
                    </a:lnTo>
                    <a:lnTo>
                      <a:pt x="6" y="28"/>
                    </a:lnTo>
                    <a:lnTo>
                      <a:pt x="0" y="24"/>
                    </a:lnTo>
                    <a:lnTo>
                      <a:pt x="10" y="47"/>
                    </a:lnTo>
                    <a:lnTo>
                      <a:pt x="34" y="69"/>
                    </a:lnTo>
                    <a:lnTo>
                      <a:pt x="47" y="71"/>
                    </a:lnTo>
                    <a:lnTo>
                      <a:pt x="57" y="62"/>
                    </a:lnTo>
                    <a:lnTo>
                      <a:pt x="87" y="67"/>
                    </a:lnTo>
                    <a:lnTo>
                      <a:pt x="89" y="73"/>
                    </a:lnTo>
                    <a:lnTo>
                      <a:pt x="89" y="7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7" name=""/>
              <p:cNvSpPr/>
              <p:nvPr/>
            </p:nvSpPr>
            <p:spPr>
              <a:xfrm>
                <a:off x="4633200" y="1533600"/>
                <a:ext cx="226080" cy="110520"/>
              </a:xfrm>
              <a:custGeom>
                <a:avLst/>
                <a:gdLst/>
                <a:ahLst/>
                <a:rect l="l" t="t" r="r" b="b"/>
                <a:pathLst>
                  <a:path w="141" h="69">
                    <a:moveTo>
                      <a:pt x="136" y="11"/>
                    </a:moveTo>
                    <a:lnTo>
                      <a:pt x="134" y="5"/>
                    </a:lnTo>
                    <a:lnTo>
                      <a:pt x="104" y="0"/>
                    </a:lnTo>
                    <a:lnTo>
                      <a:pt x="94" y="9"/>
                    </a:lnTo>
                    <a:lnTo>
                      <a:pt x="81" y="7"/>
                    </a:lnTo>
                    <a:lnTo>
                      <a:pt x="64" y="20"/>
                    </a:lnTo>
                    <a:lnTo>
                      <a:pt x="66" y="37"/>
                    </a:lnTo>
                    <a:lnTo>
                      <a:pt x="62" y="39"/>
                    </a:lnTo>
                    <a:lnTo>
                      <a:pt x="53" y="36"/>
                    </a:lnTo>
                    <a:lnTo>
                      <a:pt x="32" y="43"/>
                    </a:lnTo>
                    <a:lnTo>
                      <a:pt x="21" y="39"/>
                    </a:lnTo>
                    <a:lnTo>
                      <a:pt x="15" y="45"/>
                    </a:lnTo>
                    <a:lnTo>
                      <a:pt x="8" y="39"/>
                    </a:lnTo>
                    <a:lnTo>
                      <a:pt x="0" y="41"/>
                    </a:lnTo>
                    <a:lnTo>
                      <a:pt x="4" y="54"/>
                    </a:lnTo>
                    <a:lnTo>
                      <a:pt x="17" y="58"/>
                    </a:lnTo>
                    <a:lnTo>
                      <a:pt x="49" y="52"/>
                    </a:lnTo>
                    <a:lnTo>
                      <a:pt x="57" y="64"/>
                    </a:lnTo>
                    <a:lnTo>
                      <a:pt x="77" y="69"/>
                    </a:lnTo>
                    <a:lnTo>
                      <a:pt x="94" y="69"/>
                    </a:lnTo>
                    <a:lnTo>
                      <a:pt x="122" y="58"/>
                    </a:lnTo>
                    <a:lnTo>
                      <a:pt x="130" y="54"/>
                    </a:lnTo>
                    <a:lnTo>
                      <a:pt x="132" y="36"/>
                    </a:lnTo>
                    <a:lnTo>
                      <a:pt x="141" y="36"/>
                    </a:lnTo>
                    <a:lnTo>
                      <a:pt x="141" y="26"/>
                    </a:lnTo>
                    <a:lnTo>
                      <a:pt x="136" y="1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8" name=""/>
              <p:cNvSpPr/>
              <p:nvPr/>
            </p:nvSpPr>
            <p:spPr>
              <a:xfrm>
                <a:off x="4633200" y="1533600"/>
                <a:ext cx="226080" cy="110520"/>
              </a:xfrm>
              <a:custGeom>
                <a:avLst/>
                <a:gdLst/>
                <a:ahLst/>
                <a:rect l="l" t="t" r="r" b="b"/>
                <a:pathLst>
                  <a:path w="141" h="69">
                    <a:moveTo>
                      <a:pt x="136" y="11"/>
                    </a:moveTo>
                    <a:lnTo>
                      <a:pt x="134" y="5"/>
                    </a:lnTo>
                    <a:lnTo>
                      <a:pt x="104" y="0"/>
                    </a:lnTo>
                    <a:lnTo>
                      <a:pt x="94" y="9"/>
                    </a:lnTo>
                    <a:lnTo>
                      <a:pt x="81" y="7"/>
                    </a:lnTo>
                    <a:lnTo>
                      <a:pt x="64" y="20"/>
                    </a:lnTo>
                    <a:lnTo>
                      <a:pt x="66" y="37"/>
                    </a:lnTo>
                    <a:lnTo>
                      <a:pt x="62" y="39"/>
                    </a:lnTo>
                    <a:lnTo>
                      <a:pt x="53" y="36"/>
                    </a:lnTo>
                    <a:lnTo>
                      <a:pt x="32" y="43"/>
                    </a:lnTo>
                    <a:lnTo>
                      <a:pt x="21" y="39"/>
                    </a:lnTo>
                    <a:lnTo>
                      <a:pt x="15" y="45"/>
                    </a:lnTo>
                    <a:lnTo>
                      <a:pt x="8" y="39"/>
                    </a:lnTo>
                    <a:lnTo>
                      <a:pt x="0" y="41"/>
                    </a:lnTo>
                    <a:lnTo>
                      <a:pt x="4" y="54"/>
                    </a:lnTo>
                    <a:lnTo>
                      <a:pt x="17" y="58"/>
                    </a:lnTo>
                    <a:lnTo>
                      <a:pt x="49" y="52"/>
                    </a:lnTo>
                    <a:lnTo>
                      <a:pt x="57" y="64"/>
                    </a:lnTo>
                    <a:lnTo>
                      <a:pt x="77" y="69"/>
                    </a:lnTo>
                    <a:lnTo>
                      <a:pt x="94" y="69"/>
                    </a:lnTo>
                    <a:lnTo>
                      <a:pt x="122" y="58"/>
                    </a:lnTo>
                    <a:lnTo>
                      <a:pt x="130" y="54"/>
                    </a:lnTo>
                    <a:lnTo>
                      <a:pt x="132" y="36"/>
                    </a:lnTo>
                    <a:lnTo>
                      <a:pt x="141" y="36"/>
                    </a:lnTo>
                    <a:lnTo>
                      <a:pt x="141" y="26"/>
                    </a:lnTo>
                    <a:lnTo>
                      <a:pt x="136" y="1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3999" name=""/>
              <p:cNvSpPr/>
              <p:nvPr/>
            </p:nvSpPr>
            <p:spPr>
              <a:xfrm>
                <a:off x="4633200" y="1533600"/>
                <a:ext cx="226080" cy="110520"/>
              </a:xfrm>
              <a:custGeom>
                <a:avLst/>
                <a:gdLst/>
                <a:ahLst/>
                <a:rect l="l" t="t" r="r" b="b"/>
                <a:pathLst>
                  <a:path w="141" h="69">
                    <a:moveTo>
                      <a:pt x="136" y="11"/>
                    </a:moveTo>
                    <a:lnTo>
                      <a:pt x="134" y="5"/>
                    </a:lnTo>
                    <a:lnTo>
                      <a:pt x="104" y="0"/>
                    </a:lnTo>
                    <a:lnTo>
                      <a:pt x="94" y="9"/>
                    </a:lnTo>
                    <a:lnTo>
                      <a:pt x="81" y="7"/>
                    </a:lnTo>
                    <a:lnTo>
                      <a:pt x="64" y="20"/>
                    </a:lnTo>
                    <a:lnTo>
                      <a:pt x="66" y="37"/>
                    </a:lnTo>
                    <a:lnTo>
                      <a:pt x="62" y="39"/>
                    </a:lnTo>
                    <a:lnTo>
                      <a:pt x="53" y="36"/>
                    </a:lnTo>
                    <a:lnTo>
                      <a:pt x="32" y="43"/>
                    </a:lnTo>
                    <a:lnTo>
                      <a:pt x="21" y="39"/>
                    </a:lnTo>
                    <a:lnTo>
                      <a:pt x="15" y="45"/>
                    </a:lnTo>
                    <a:lnTo>
                      <a:pt x="8" y="39"/>
                    </a:lnTo>
                    <a:lnTo>
                      <a:pt x="0" y="41"/>
                    </a:lnTo>
                    <a:lnTo>
                      <a:pt x="4" y="54"/>
                    </a:lnTo>
                    <a:lnTo>
                      <a:pt x="17" y="58"/>
                    </a:lnTo>
                    <a:lnTo>
                      <a:pt x="49" y="52"/>
                    </a:lnTo>
                    <a:lnTo>
                      <a:pt x="57" y="64"/>
                    </a:lnTo>
                    <a:lnTo>
                      <a:pt x="77" y="69"/>
                    </a:lnTo>
                    <a:lnTo>
                      <a:pt x="94" y="69"/>
                    </a:lnTo>
                    <a:lnTo>
                      <a:pt x="122" y="58"/>
                    </a:lnTo>
                    <a:lnTo>
                      <a:pt x="130" y="54"/>
                    </a:lnTo>
                    <a:lnTo>
                      <a:pt x="132" y="36"/>
                    </a:lnTo>
                    <a:lnTo>
                      <a:pt x="141" y="36"/>
                    </a:lnTo>
                    <a:lnTo>
                      <a:pt x="141" y="26"/>
                    </a:lnTo>
                    <a:lnTo>
                      <a:pt x="136" y="1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0" name=""/>
              <p:cNvSpPr/>
              <p:nvPr/>
            </p:nvSpPr>
            <p:spPr>
              <a:xfrm>
                <a:off x="4437360" y="1424160"/>
                <a:ext cx="102600" cy="81720"/>
              </a:xfrm>
              <a:custGeom>
                <a:avLst/>
                <a:gdLst/>
                <a:ahLst/>
                <a:rect l="l" t="t" r="r" b="b"/>
                <a:pathLst>
                  <a:path w="64" h="51">
                    <a:moveTo>
                      <a:pt x="41" y="0"/>
                    </a:moveTo>
                    <a:lnTo>
                      <a:pt x="19" y="4"/>
                    </a:lnTo>
                    <a:lnTo>
                      <a:pt x="13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2" y="30"/>
                    </a:lnTo>
                    <a:lnTo>
                      <a:pt x="26" y="40"/>
                    </a:lnTo>
                    <a:lnTo>
                      <a:pt x="39" y="36"/>
                    </a:lnTo>
                    <a:lnTo>
                      <a:pt x="39" y="47"/>
                    </a:lnTo>
                    <a:lnTo>
                      <a:pt x="54" y="51"/>
                    </a:lnTo>
                    <a:lnTo>
                      <a:pt x="51" y="41"/>
                    </a:lnTo>
                    <a:lnTo>
                      <a:pt x="60" y="34"/>
                    </a:lnTo>
                    <a:lnTo>
                      <a:pt x="64" y="26"/>
                    </a:lnTo>
                    <a:lnTo>
                      <a:pt x="58" y="19"/>
                    </a:lnTo>
                    <a:lnTo>
                      <a:pt x="52" y="15"/>
                    </a:lnTo>
                    <a:lnTo>
                      <a:pt x="51" y="6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920" bIns="34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1" name=""/>
              <p:cNvSpPr/>
              <p:nvPr/>
            </p:nvSpPr>
            <p:spPr>
              <a:xfrm>
                <a:off x="4437360" y="1424160"/>
                <a:ext cx="102600" cy="81720"/>
              </a:xfrm>
              <a:custGeom>
                <a:avLst/>
                <a:gdLst/>
                <a:ahLst/>
                <a:rect l="l" t="t" r="r" b="b"/>
                <a:pathLst>
                  <a:path w="64" h="51">
                    <a:moveTo>
                      <a:pt x="41" y="0"/>
                    </a:moveTo>
                    <a:lnTo>
                      <a:pt x="19" y="4"/>
                    </a:lnTo>
                    <a:lnTo>
                      <a:pt x="13" y="0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2" y="30"/>
                    </a:lnTo>
                    <a:lnTo>
                      <a:pt x="26" y="40"/>
                    </a:lnTo>
                    <a:lnTo>
                      <a:pt x="39" y="36"/>
                    </a:lnTo>
                    <a:lnTo>
                      <a:pt x="39" y="47"/>
                    </a:lnTo>
                    <a:lnTo>
                      <a:pt x="54" y="51"/>
                    </a:lnTo>
                    <a:lnTo>
                      <a:pt x="51" y="41"/>
                    </a:lnTo>
                    <a:lnTo>
                      <a:pt x="60" y="34"/>
                    </a:lnTo>
                    <a:lnTo>
                      <a:pt x="64" y="26"/>
                    </a:lnTo>
                    <a:lnTo>
                      <a:pt x="58" y="19"/>
                    </a:lnTo>
                    <a:lnTo>
                      <a:pt x="52" y="15"/>
                    </a:lnTo>
                    <a:lnTo>
                      <a:pt x="51" y="6"/>
                    </a:lnTo>
                    <a:lnTo>
                      <a:pt x="41" y="0"/>
                    </a:lnTo>
                    <a:lnTo>
                      <a:pt x="41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920" bIns="34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2" name=""/>
              <p:cNvSpPr/>
              <p:nvPr/>
            </p:nvSpPr>
            <p:spPr>
              <a:xfrm>
                <a:off x="5311800" y="2071080"/>
                <a:ext cx="70560" cy="38520"/>
              </a:xfrm>
              <a:custGeom>
                <a:avLst/>
                <a:gdLst/>
                <a:ahLst/>
                <a:rect l="l" t="t" r="r" b="b"/>
                <a:pathLst>
                  <a:path w="44" h="24">
                    <a:moveTo>
                      <a:pt x="32" y="5"/>
                    </a:moveTo>
                    <a:lnTo>
                      <a:pt x="44" y="0"/>
                    </a:lnTo>
                    <a:lnTo>
                      <a:pt x="32" y="17"/>
                    </a:lnTo>
                    <a:lnTo>
                      <a:pt x="15" y="24"/>
                    </a:lnTo>
                    <a:lnTo>
                      <a:pt x="6" y="20"/>
                    </a:lnTo>
                    <a:lnTo>
                      <a:pt x="0" y="15"/>
                    </a:lnTo>
                    <a:lnTo>
                      <a:pt x="14" y="7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280" bIns="-8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3" name=""/>
              <p:cNvSpPr/>
              <p:nvPr/>
            </p:nvSpPr>
            <p:spPr>
              <a:xfrm>
                <a:off x="5311800" y="2071080"/>
                <a:ext cx="70560" cy="38520"/>
              </a:xfrm>
              <a:custGeom>
                <a:avLst/>
                <a:gdLst/>
                <a:ahLst/>
                <a:rect l="l" t="t" r="r" b="b"/>
                <a:pathLst>
                  <a:path w="44" h="24">
                    <a:moveTo>
                      <a:pt x="32" y="5"/>
                    </a:moveTo>
                    <a:lnTo>
                      <a:pt x="44" y="0"/>
                    </a:lnTo>
                    <a:lnTo>
                      <a:pt x="32" y="17"/>
                    </a:lnTo>
                    <a:lnTo>
                      <a:pt x="15" y="24"/>
                    </a:lnTo>
                    <a:lnTo>
                      <a:pt x="6" y="20"/>
                    </a:lnTo>
                    <a:lnTo>
                      <a:pt x="0" y="15"/>
                    </a:lnTo>
                    <a:lnTo>
                      <a:pt x="14" y="7"/>
                    </a:lnTo>
                    <a:lnTo>
                      <a:pt x="32" y="5"/>
                    </a:lnTo>
                    <a:lnTo>
                      <a:pt x="32" y="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280" bIns="-8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4" name=""/>
              <p:cNvSpPr/>
              <p:nvPr/>
            </p:nvSpPr>
            <p:spPr>
              <a:xfrm>
                <a:off x="4829040" y="1554120"/>
                <a:ext cx="200520" cy="120240"/>
              </a:xfrm>
              <a:custGeom>
                <a:avLst/>
                <a:gdLst/>
                <a:ahLst/>
                <a:rect l="l" t="t" r="r" b="b"/>
                <a:pathLst>
                  <a:path w="125" h="75">
                    <a:moveTo>
                      <a:pt x="6" y="49"/>
                    </a:moveTo>
                    <a:lnTo>
                      <a:pt x="34" y="75"/>
                    </a:lnTo>
                    <a:lnTo>
                      <a:pt x="49" y="70"/>
                    </a:lnTo>
                    <a:lnTo>
                      <a:pt x="66" y="64"/>
                    </a:lnTo>
                    <a:lnTo>
                      <a:pt x="77" y="66"/>
                    </a:lnTo>
                    <a:lnTo>
                      <a:pt x="94" y="60"/>
                    </a:lnTo>
                    <a:lnTo>
                      <a:pt x="109" y="24"/>
                    </a:lnTo>
                    <a:lnTo>
                      <a:pt x="125" y="15"/>
                    </a:lnTo>
                    <a:lnTo>
                      <a:pt x="113" y="4"/>
                    </a:lnTo>
                    <a:lnTo>
                      <a:pt x="87" y="0"/>
                    </a:lnTo>
                    <a:lnTo>
                      <a:pt x="72" y="9"/>
                    </a:lnTo>
                    <a:lnTo>
                      <a:pt x="49" y="13"/>
                    </a:lnTo>
                    <a:lnTo>
                      <a:pt x="44" y="21"/>
                    </a:lnTo>
                    <a:lnTo>
                      <a:pt x="32" y="21"/>
                    </a:lnTo>
                    <a:lnTo>
                      <a:pt x="19" y="13"/>
                    </a:lnTo>
                    <a:lnTo>
                      <a:pt x="19" y="23"/>
                    </a:lnTo>
                    <a:lnTo>
                      <a:pt x="10" y="23"/>
                    </a:lnTo>
                    <a:lnTo>
                      <a:pt x="8" y="41"/>
                    </a:lnTo>
                    <a:lnTo>
                      <a:pt x="0" y="45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5" name=""/>
              <p:cNvSpPr/>
              <p:nvPr/>
            </p:nvSpPr>
            <p:spPr>
              <a:xfrm>
                <a:off x="4829040" y="1554120"/>
                <a:ext cx="200520" cy="120240"/>
              </a:xfrm>
              <a:custGeom>
                <a:avLst/>
                <a:gdLst/>
                <a:ahLst/>
                <a:rect l="l" t="t" r="r" b="b"/>
                <a:pathLst>
                  <a:path w="125" h="75">
                    <a:moveTo>
                      <a:pt x="6" y="49"/>
                    </a:moveTo>
                    <a:lnTo>
                      <a:pt x="34" y="75"/>
                    </a:lnTo>
                    <a:lnTo>
                      <a:pt x="49" y="70"/>
                    </a:lnTo>
                    <a:lnTo>
                      <a:pt x="66" y="64"/>
                    </a:lnTo>
                    <a:lnTo>
                      <a:pt x="77" y="66"/>
                    </a:lnTo>
                    <a:lnTo>
                      <a:pt x="94" y="60"/>
                    </a:lnTo>
                    <a:lnTo>
                      <a:pt x="109" y="24"/>
                    </a:lnTo>
                    <a:lnTo>
                      <a:pt x="125" y="15"/>
                    </a:lnTo>
                    <a:lnTo>
                      <a:pt x="113" y="4"/>
                    </a:lnTo>
                    <a:lnTo>
                      <a:pt x="87" y="0"/>
                    </a:lnTo>
                    <a:lnTo>
                      <a:pt x="72" y="9"/>
                    </a:lnTo>
                    <a:lnTo>
                      <a:pt x="49" y="13"/>
                    </a:lnTo>
                    <a:lnTo>
                      <a:pt x="44" y="21"/>
                    </a:lnTo>
                    <a:lnTo>
                      <a:pt x="32" y="21"/>
                    </a:lnTo>
                    <a:lnTo>
                      <a:pt x="19" y="13"/>
                    </a:lnTo>
                    <a:lnTo>
                      <a:pt x="19" y="23"/>
                    </a:lnTo>
                    <a:lnTo>
                      <a:pt x="10" y="23"/>
                    </a:lnTo>
                    <a:lnTo>
                      <a:pt x="8" y="41"/>
                    </a:lnTo>
                    <a:lnTo>
                      <a:pt x="0" y="45"/>
                    </a:lnTo>
                    <a:lnTo>
                      <a:pt x="6" y="49"/>
                    </a:lnTo>
                    <a:lnTo>
                      <a:pt x="6" y="4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6" name=""/>
              <p:cNvSpPr/>
              <p:nvPr/>
            </p:nvSpPr>
            <p:spPr>
              <a:xfrm>
                <a:off x="4787280" y="1231560"/>
                <a:ext cx="12960" cy="11160"/>
              </a:xfrm>
              <a:custGeom>
                <a:avLst/>
                <a:gdLst/>
                <a:ahLst/>
                <a:rect l="l" t="t" r="r" b="b"/>
                <a:pathLst>
                  <a:path w="8" h="7">
                    <a:moveTo>
                      <a:pt x="8" y="7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7" name=""/>
              <p:cNvSpPr/>
              <p:nvPr/>
            </p:nvSpPr>
            <p:spPr>
              <a:xfrm>
                <a:off x="4787280" y="1231560"/>
                <a:ext cx="12960" cy="11160"/>
              </a:xfrm>
              <a:custGeom>
                <a:avLst/>
                <a:gdLst/>
                <a:ahLst/>
                <a:rect l="l" t="t" r="r" b="b"/>
                <a:pathLst>
                  <a:path w="8" h="7">
                    <a:moveTo>
                      <a:pt x="8" y="7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8" name=""/>
              <p:cNvSpPr/>
              <p:nvPr/>
            </p:nvSpPr>
            <p:spPr>
              <a:xfrm>
                <a:off x="4591440" y="1098360"/>
                <a:ext cx="83520" cy="153720"/>
              </a:xfrm>
              <a:custGeom>
                <a:avLst/>
                <a:gdLst/>
                <a:ahLst/>
                <a:rect l="l" t="t" r="r" b="b"/>
                <a:pathLst>
                  <a:path w="52" h="96">
                    <a:moveTo>
                      <a:pt x="28" y="96"/>
                    </a:moveTo>
                    <a:lnTo>
                      <a:pt x="11" y="94"/>
                    </a:lnTo>
                    <a:lnTo>
                      <a:pt x="11" y="81"/>
                    </a:lnTo>
                    <a:lnTo>
                      <a:pt x="2" y="73"/>
                    </a:lnTo>
                    <a:lnTo>
                      <a:pt x="0" y="45"/>
                    </a:lnTo>
                    <a:lnTo>
                      <a:pt x="5" y="28"/>
                    </a:lnTo>
                    <a:lnTo>
                      <a:pt x="43" y="0"/>
                    </a:lnTo>
                    <a:lnTo>
                      <a:pt x="45" y="17"/>
                    </a:lnTo>
                    <a:lnTo>
                      <a:pt x="37" y="37"/>
                    </a:lnTo>
                    <a:lnTo>
                      <a:pt x="41" y="37"/>
                    </a:lnTo>
                    <a:lnTo>
                      <a:pt x="39" y="43"/>
                    </a:lnTo>
                    <a:lnTo>
                      <a:pt x="52" y="43"/>
                    </a:lnTo>
                    <a:lnTo>
                      <a:pt x="52" y="49"/>
                    </a:lnTo>
                    <a:lnTo>
                      <a:pt x="45" y="54"/>
                    </a:lnTo>
                    <a:lnTo>
                      <a:pt x="41" y="52"/>
                    </a:lnTo>
                    <a:lnTo>
                      <a:pt x="41" y="60"/>
                    </a:lnTo>
                    <a:lnTo>
                      <a:pt x="34" y="62"/>
                    </a:lnTo>
                    <a:lnTo>
                      <a:pt x="34" y="68"/>
                    </a:lnTo>
                    <a:lnTo>
                      <a:pt x="28" y="68"/>
                    </a:lnTo>
                    <a:lnTo>
                      <a:pt x="30" y="71"/>
                    </a:lnTo>
                    <a:lnTo>
                      <a:pt x="26" y="88"/>
                    </a:lnTo>
                    <a:lnTo>
                      <a:pt x="30" y="96"/>
                    </a:lnTo>
                    <a:lnTo>
                      <a:pt x="28" y="9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09" name=""/>
              <p:cNvSpPr/>
              <p:nvPr/>
            </p:nvSpPr>
            <p:spPr>
              <a:xfrm>
                <a:off x="4591440" y="1098360"/>
                <a:ext cx="83520" cy="153720"/>
              </a:xfrm>
              <a:custGeom>
                <a:avLst/>
                <a:gdLst/>
                <a:ahLst/>
                <a:rect l="l" t="t" r="r" b="b"/>
                <a:pathLst>
                  <a:path w="52" h="96">
                    <a:moveTo>
                      <a:pt x="28" y="96"/>
                    </a:moveTo>
                    <a:lnTo>
                      <a:pt x="11" y="94"/>
                    </a:lnTo>
                    <a:lnTo>
                      <a:pt x="11" y="81"/>
                    </a:lnTo>
                    <a:lnTo>
                      <a:pt x="2" y="73"/>
                    </a:lnTo>
                    <a:lnTo>
                      <a:pt x="0" y="45"/>
                    </a:lnTo>
                    <a:lnTo>
                      <a:pt x="5" y="28"/>
                    </a:lnTo>
                    <a:lnTo>
                      <a:pt x="43" y="0"/>
                    </a:lnTo>
                    <a:lnTo>
                      <a:pt x="45" y="17"/>
                    </a:lnTo>
                    <a:lnTo>
                      <a:pt x="37" y="37"/>
                    </a:lnTo>
                    <a:lnTo>
                      <a:pt x="41" y="37"/>
                    </a:lnTo>
                    <a:lnTo>
                      <a:pt x="39" y="43"/>
                    </a:lnTo>
                    <a:lnTo>
                      <a:pt x="52" y="43"/>
                    </a:lnTo>
                    <a:lnTo>
                      <a:pt x="52" y="49"/>
                    </a:lnTo>
                    <a:lnTo>
                      <a:pt x="45" y="54"/>
                    </a:lnTo>
                    <a:lnTo>
                      <a:pt x="41" y="52"/>
                    </a:lnTo>
                    <a:lnTo>
                      <a:pt x="41" y="60"/>
                    </a:lnTo>
                    <a:lnTo>
                      <a:pt x="34" y="62"/>
                    </a:lnTo>
                    <a:lnTo>
                      <a:pt x="34" y="68"/>
                    </a:lnTo>
                    <a:lnTo>
                      <a:pt x="28" y="68"/>
                    </a:lnTo>
                    <a:lnTo>
                      <a:pt x="30" y="71"/>
                    </a:lnTo>
                    <a:lnTo>
                      <a:pt x="26" y="88"/>
                    </a:lnTo>
                    <a:lnTo>
                      <a:pt x="30" y="96"/>
                    </a:lnTo>
                    <a:lnTo>
                      <a:pt x="28" y="96"/>
                    </a:lnTo>
                    <a:lnTo>
                      <a:pt x="28" y="9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0" name=""/>
              <p:cNvSpPr/>
              <p:nvPr/>
            </p:nvSpPr>
            <p:spPr>
              <a:xfrm>
                <a:off x="4669920" y="1243080"/>
                <a:ext cx="5040" cy="14040"/>
              </a:xfrm>
              <a:custGeom>
                <a:avLst/>
                <a:gdLst/>
                <a:ahLst/>
                <a:rect l="l" t="t" r="r" b="b"/>
                <a:pathLst>
                  <a:path w="3" h="9">
                    <a:moveTo>
                      <a:pt x="3" y="0"/>
                    </a:moveTo>
                    <a:lnTo>
                      <a:pt x="2" y="9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1" name=""/>
              <p:cNvSpPr/>
              <p:nvPr/>
            </p:nvSpPr>
            <p:spPr>
              <a:xfrm>
                <a:off x="4669920" y="1243080"/>
                <a:ext cx="5040" cy="14040"/>
              </a:xfrm>
              <a:custGeom>
                <a:avLst/>
                <a:gdLst/>
                <a:ahLst/>
                <a:rect l="l" t="t" r="r" b="b"/>
                <a:pathLst>
                  <a:path w="3" h="9">
                    <a:moveTo>
                      <a:pt x="3" y="0"/>
                    </a:moveTo>
                    <a:lnTo>
                      <a:pt x="2" y="9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2" name=""/>
              <p:cNvSpPr/>
              <p:nvPr/>
            </p:nvSpPr>
            <p:spPr>
              <a:xfrm>
                <a:off x="4642560" y="1212480"/>
                <a:ext cx="32040" cy="30240"/>
              </a:xfrm>
              <a:custGeom>
                <a:avLst/>
                <a:gdLst/>
                <a:ahLst/>
                <a:rect l="l" t="t" r="r" b="b"/>
                <a:pathLst>
                  <a:path w="20" h="19">
                    <a:moveTo>
                      <a:pt x="5" y="2"/>
                    </a:moveTo>
                    <a:lnTo>
                      <a:pt x="17" y="0"/>
                    </a:lnTo>
                    <a:lnTo>
                      <a:pt x="20" y="12"/>
                    </a:lnTo>
                    <a:lnTo>
                      <a:pt x="20" y="17"/>
                    </a:lnTo>
                    <a:lnTo>
                      <a:pt x="7" y="19"/>
                    </a:lnTo>
                    <a:lnTo>
                      <a:pt x="0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3" name=""/>
              <p:cNvSpPr/>
              <p:nvPr/>
            </p:nvSpPr>
            <p:spPr>
              <a:xfrm>
                <a:off x="4642560" y="1212480"/>
                <a:ext cx="32040" cy="30240"/>
              </a:xfrm>
              <a:custGeom>
                <a:avLst/>
                <a:gdLst/>
                <a:ahLst/>
                <a:rect l="l" t="t" r="r" b="b"/>
                <a:pathLst>
                  <a:path w="20" h="19">
                    <a:moveTo>
                      <a:pt x="5" y="2"/>
                    </a:moveTo>
                    <a:lnTo>
                      <a:pt x="17" y="0"/>
                    </a:lnTo>
                    <a:lnTo>
                      <a:pt x="20" y="12"/>
                    </a:lnTo>
                    <a:lnTo>
                      <a:pt x="20" y="17"/>
                    </a:lnTo>
                    <a:lnTo>
                      <a:pt x="7" y="19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4" name=""/>
              <p:cNvSpPr/>
              <p:nvPr/>
            </p:nvSpPr>
            <p:spPr>
              <a:xfrm>
                <a:off x="4681080" y="1246320"/>
                <a:ext cx="20880" cy="14040"/>
              </a:xfrm>
              <a:custGeom>
                <a:avLst/>
                <a:gdLst/>
                <a:ahLst/>
                <a:rect l="l" t="t" r="r" b="b"/>
                <a:pathLst>
                  <a:path w="13" h="9">
                    <a:moveTo>
                      <a:pt x="4" y="0"/>
                    </a:moveTo>
                    <a:lnTo>
                      <a:pt x="11" y="4"/>
                    </a:lnTo>
                    <a:lnTo>
                      <a:pt x="13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5" name=""/>
              <p:cNvSpPr/>
              <p:nvPr/>
            </p:nvSpPr>
            <p:spPr>
              <a:xfrm>
                <a:off x="4681080" y="1246320"/>
                <a:ext cx="20880" cy="14040"/>
              </a:xfrm>
              <a:custGeom>
                <a:avLst/>
                <a:gdLst/>
                <a:ahLst/>
                <a:rect l="l" t="t" r="r" b="b"/>
                <a:pathLst>
                  <a:path w="13" h="9">
                    <a:moveTo>
                      <a:pt x="4" y="0"/>
                    </a:moveTo>
                    <a:lnTo>
                      <a:pt x="11" y="4"/>
                    </a:lnTo>
                    <a:lnTo>
                      <a:pt x="13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6" name=""/>
              <p:cNvSpPr/>
              <p:nvPr/>
            </p:nvSpPr>
            <p:spPr>
              <a:xfrm>
                <a:off x="4702320" y="1246320"/>
                <a:ext cx="9360" cy="20520"/>
              </a:xfrm>
              <a:custGeom>
                <a:avLst/>
                <a:gdLst/>
                <a:ahLst/>
                <a:rect l="l" t="t" r="r" b="b"/>
                <a:pathLst>
                  <a:path w="6" h="13">
                    <a:moveTo>
                      <a:pt x="0" y="0"/>
                    </a:moveTo>
                    <a:lnTo>
                      <a:pt x="6" y="4"/>
                    </a:lnTo>
                    <a:lnTo>
                      <a:pt x="4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7" name=""/>
              <p:cNvSpPr/>
              <p:nvPr/>
            </p:nvSpPr>
            <p:spPr>
              <a:xfrm>
                <a:off x="4702320" y="1246320"/>
                <a:ext cx="9360" cy="20520"/>
              </a:xfrm>
              <a:custGeom>
                <a:avLst/>
                <a:gdLst/>
                <a:ahLst/>
                <a:rect l="l" t="t" r="r" b="b"/>
                <a:pathLst>
                  <a:path w="6" h="13">
                    <a:moveTo>
                      <a:pt x="0" y="0"/>
                    </a:moveTo>
                    <a:lnTo>
                      <a:pt x="6" y="4"/>
                    </a:lnTo>
                    <a:lnTo>
                      <a:pt x="4" y="1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8" name=""/>
              <p:cNvSpPr/>
              <p:nvPr/>
            </p:nvSpPr>
            <p:spPr>
              <a:xfrm>
                <a:off x="4677840" y="1185120"/>
                <a:ext cx="51480" cy="60840"/>
              </a:xfrm>
              <a:custGeom>
                <a:avLst/>
                <a:gdLst/>
                <a:ahLst/>
                <a:rect l="l" t="t" r="r" b="b"/>
                <a:pathLst>
                  <a:path w="32" h="38">
                    <a:moveTo>
                      <a:pt x="10" y="4"/>
                    </a:moveTo>
                    <a:lnTo>
                      <a:pt x="12" y="8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30"/>
                    </a:lnTo>
                    <a:lnTo>
                      <a:pt x="15" y="32"/>
                    </a:lnTo>
                    <a:lnTo>
                      <a:pt x="15" y="36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29" y="29"/>
                    </a:lnTo>
                    <a:lnTo>
                      <a:pt x="25" y="21"/>
                    </a:lnTo>
                    <a:lnTo>
                      <a:pt x="32" y="15"/>
                    </a:lnTo>
                    <a:lnTo>
                      <a:pt x="27" y="0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15" y="6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040" bIns="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19" name=""/>
              <p:cNvSpPr/>
              <p:nvPr/>
            </p:nvSpPr>
            <p:spPr>
              <a:xfrm>
                <a:off x="4677840" y="1185120"/>
                <a:ext cx="51480" cy="60840"/>
              </a:xfrm>
              <a:custGeom>
                <a:avLst/>
                <a:gdLst/>
                <a:ahLst/>
                <a:rect l="l" t="t" r="r" b="b"/>
                <a:pathLst>
                  <a:path w="32" h="38">
                    <a:moveTo>
                      <a:pt x="10" y="4"/>
                    </a:moveTo>
                    <a:lnTo>
                      <a:pt x="12" y="8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6" y="30"/>
                    </a:lnTo>
                    <a:lnTo>
                      <a:pt x="15" y="32"/>
                    </a:lnTo>
                    <a:lnTo>
                      <a:pt x="15" y="36"/>
                    </a:lnTo>
                    <a:lnTo>
                      <a:pt x="23" y="38"/>
                    </a:lnTo>
                    <a:lnTo>
                      <a:pt x="23" y="30"/>
                    </a:lnTo>
                    <a:lnTo>
                      <a:pt x="29" y="29"/>
                    </a:lnTo>
                    <a:lnTo>
                      <a:pt x="25" y="21"/>
                    </a:lnTo>
                    <a:lnTo>
                      <a:pt x="32" y="15"/>
                    </a:lnTo>
                    <a:lnTo>
                      <a:pt x="27" y="0"/>
                    </a:lnTo>
                    <a:lnTo>
                      <a:pt x="19" y="4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15" y="6"/>
                    </a:lnTo>
                    <a:lnTo>
                      <a:pt x="10" y="4"/>
                    </a:lnTo>
                    <a:lnTo>
                      <a:pt x="10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040" bIns="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0" name=""/>
              <p:cNvSpPr/>
              <p:nvPr/>
            </p:nvSpPr>
            <p:spPr>
              <a:xfrm>
                <a:off x="4739040" y="1260360"/>
                <a:ext cx="17640" cy="22320"/>
              </a:xfrm>
              <a:custGeom>
                <a:avLst/>
                <a:gdLst/>
                <a:ahLst/>
                <a:rect l="l" t="t" r="r" b="b"/>
                <a:pathLst>
                  <a:path w="11" h="14">
                    <a:moveTo>
                      <a:pt x="9" y="8"/>
                    </a:moveTo>
                    <a:lnTo>
                      <a:pt x="11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4" y="0"/>
                    </a:lnTo>
                    <a:lnTo>
                      <a:pt x="9" y="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1" name=""/>
              <p:cNvSpPr/>
              <p:nvPr/>
            </p:nvSpPr>
            <p:spPr>
              <a:xfrm>
                <a:off x="4739040" y="1260360"/>
                <a:ext cx="17640" cy="22320"/>
              </a:xfrm>
              <a:custGeom>
                <a:avLst/>
                <a:gdLst/>
                <a:ahLst/>
                <a:rect l="l" t="t" r="r" b="b"/>
                <a:pathLst>
                  <a:path w="11" h="14">
                    <a:moveTo>
                      <a:pt x="9" y="8"/>
                    </a:moveTo>
                    <a:lnTo>
                      <a:pt x="11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4" y="0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9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2" name=""/>
              <p:cNvSpPr/>
              <p:nvPr/>
            </p:nvSpPr>
            <p:spPr>
              <a:xfrm>
                <a:off x="4739040" y="1260360"/>
                <a:ext cx="17640" cy="22320"/>
              </a:xfrm>
              <a:custGeom>
                <a:avLst/>
                <a:gdLst/>
                <a:ahLst/>
                <a:rect l="l" t="t" r="r" b="b"/>
                <a:pathLst>
                  <a:path w="11" h="14">
                    <a:moveTo>
                      <a:pt x="9" y="8"/>
                    </a:moveTo>
                    <a:lnTo>
                      <a:pt x="11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4" y="0"/>
                    </a:lnTo>
                    <a:lnTo>
                      <a:pt x="9" y="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3" name=""/>
              <p:cNvSpPr/>
              <p:nvPr/>
            </p:nvSpPr>
            <p:spPr>
              <a:xfrm>
                <a:off x="4739040" y="1260360"/>
                <a:ext cx="17640" cy="22320"/>
              </a:xfrm>
              <a:custGeom>
                <a:avLst/>
                <a:gdLst/>
                <a:ahLst/>
                <a:rect l="l" t="t" r="r" b="b"/>
                <a:pathLst>
                  <a:path w="11" h="14">
                    <a:moveTo>
                      <a:pt x="9" y="8"/>
                    </a:moveTo>
                    <a:lnTo>
                      <a:pt x="11" y="14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4" y="0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9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4" name=""/>
              <p:cNvSpPr/>
              <p:nvPr/>
            </p:nvSpPr>
            <p:spPr>
              <a:xfrm>
                <a:off x="4530600" y="1249200"/>
                <a:ext cx="262800" cy="356040"/>
              </a:xfrm>
              <a:custGeom>
                <a:avLst/>
                <a:gdLst/>
                <a:ahLst/>
                <a:rect l="l" t="t" r="r" b="b"/>
                <a:pathLst>
                  <a:path w="164" h="222">
                    <a:moveTo>
                      <a:pt x="160" y="124"/>
                    </a:moveTo>
                    <a:lnTo>
                      <a:pt x="164" y="107"/>
                    </a:lnTo>
                    <a:lnTo>
                      <a:pt x="158" y="100"/>
                    </a:lnTo>
                    <a:lnTo>
                      <a:pt x="154" y="68"/>
                    </a:lnTo>
                    <a:lnTo>
                      <a:pt x="151" y="64"/>
                    </a:lnTo>
                    <a:lnTo>
                      <a:pt x="154" y="51"/>
                    </a:lnTo>
                    <a:lnTo>
                      <a:pt x="151" y="36"/>
                    </a:lnTo>
                    <a:lnTo>
                      <a:pt x="128" y="17"/>
                    </a:lnTo>
                    <a:lnTo>
                      <a:pt x="117" y="21"/>
                    </a:lnTo>
                    <a:lnTo>
                      <a:pt x="121" y="15"/>
                    </a:lnTo>
                    <a:lnTo>
                      <a:pt x="100" y="30"/>
                    </a:lnTo>
                    <a:lnTo>
                      <a:pt x="87" y="30"/>
                    </a:lnTo>
                    <a:lnTo>
                      <a:pt x="92" y="19"/>
                    </a:lnTo>
                    <a:lnTo>
                      <a:pt x="75" y="17"/>
                    </a:lnTo>
                    <a:lnTo>
                      <a:pt x="72" y="13"/>
                    </a:lnTo>
                    <a:lnTo>
                      <a:pt x="72" y="4"/>
                    </a:lnTo>
                    <a:lnTo>
                      <a:pt x="66" y="2"/>
                    </a:lnTo>
                    <a:lnTo>
                      <a:pt x="49" y="0"/>
                    </a:lnTo>
                    <a:lnTo>
                      <a:pt x="57" y="13"/>
                    </a:lnTo>
                    <a:lnTo>
                      <a:pt x="49" y="19"/>
                    </a:lnTo>
                    <a:lnTo>
                      <a:pt x="58" y="34"/>
                    </a:lnTo>
                    <a:lnTo>
                      <a:pt x="49" y="36"/>
                    </a:lnTo>
                    <a:lnTo>
                      <a:pt x="49" y="51"/>
                    </a:lnTo>
                    <a:lnTo>
                      <a:pt x="47" y="43"/>
                    </a:lnTo>
                    <a:lnTo>
                      <a:pt x="40" y="47"/>
                    </a:lnTo>
                    <a:lnTo>
                      <a:pt x="38" y="39"/>
                    </a:lnTo>
                    <a:lnTo>
                      <a:pt x="32" y="39"/>
                    </a:lnTo>
                    <a:lnTo>
                      <a:pt x="25" y="39"/>
                    </a:lnTo>
                    <a:lnTo>
                      <a:pt x="21" y="47"/>
                    </a:lnTo>
                    <a:lnTo>
                      <a:pt x="28" y="54"/>
                    </a:lnTo>
                    <a:lnTo>
                      <a:pt x="21" y="53"/>
                    </a:lnTo>
                    <a:lnTo>
                      <a:pt x="17" y="68"/>
                    </a:lnTo>
                    <a:lnTo>
                      <a:pt x="11" y="71"/>
                    </a:lnTo>
                    <a:lnTo>
                      <a:pt x="19" y="81"/>
                    </a:lnTo>
                    <a:lnTo>
                      <a:pt x="11" y="92"/>
                    </a:lnTo>
                    <a:lnTo>
                      <a:pt x="0" y="92"/>
                    </a:lnTo>
                    <a:lnTo>
                      <a:pt x="0" y="128"/>
                    </a:lnTo>
                    <a:lnTo>
                      <a:pt x="6" y="135"/>
                    </a:lnTo>
                    <a:lnTo>
                      <a:pt x="2" y="143"/>
                    </a:lnTo>
                    <a:lnTo>
                      <a:pt x="6" y="156"/>
                    </a:lnTo>
                    <a:lnTo>
                      <a:pt x="6" y="162"/>
                    </a:lnTo>
                    <a:lnTo>
                      <a:pt x="13" y="171"/>
                    </a:lnTo>
                    <a:lnTo>
                      <a:pt x="38" y="177"/>
                    </a:lnTo>
                    <a:lnTo>
                      <a:pt x="28" y="201"/>
                    </a:lnTo>
                    <a:lnTo>
                      <a:pt x="28" y="214"/>
                    </a:lnTo>
                    <a:lnTo>
                      <a:pt x="53" y="214"/>
                    </a:lnTo>
                    <a:lnTo>
                      <a:pt x="64" y="218"/>
                    </a:lnTo>
                    <a:lnTo>
                      <a:pt x="72" y="216"/>
                    </a:lnTo>
                    <a:lnTo>
                      <a:pt x="79" y="222"/>
                    </a:lnTo>
                    <a:lnTo>
                      <a:pt x="85" y="216"/>
                    </a:lnTo>
                    <a:lnTo>
                      <a:pt x="96" y="220"/>
                    </a:lnTo>
                    <a:lnTo>
                      <a:pt x="117" y="213"/>
                    </a:lnTo>
                    <a:lnTo>
                      <a:pt x="126" y="216"/>
                    </a:lnTo>
                    <a:lnTo>
                      <a:pt x="130" y="214"/>
                    </a:lnTo>
                    <a:lnTo>
                      <a:pt x="128" y="197"/>
                    </a:lnTo>
                    <a:lnTo>
                      <a:pt x="145" y="184"/>
                    </a:lnTo>
                    <a:lnTo>
                      <a:pt x="121" y="162"/>
                    </a:lnTo>
                    <a:lnTo>
                      <a:pt x="111" y="139"/>
                    </a:lnTo>
                    <a:lnTo>
                      <a:pt x="117" y="143"/>
                    </a:lnTo>
                    <a:lnTo>
                      <a:pt x="151" y="122"/>
                    </a:lnTo>
                    <a:lnTo>
                      <a:pt x="151" y="115"/>
                    </a:lnTo>
                    <a:lnTo>
                      <a:pt x="160" y="12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5" name=""/>
              <p:cNvSpPr/>
              <p:nvPr/>
            </p:nvSpPr>
            <p:spPr>
              <a:xfrm>
                <a:off x="4530600" y="1249200"/>
                <a:ext cx="262800" cy="356040"/>
              </a:xfrm>
              <a:custGeom>
                <a:avLst/>
                <a:gdLst/>
                <a:ahLst/>
                <a:rect l="l" t="t" r="r" b="b"/>
                <a:pathLst>
                  <a:path w="164" h="222">
                    <a:moveTo>
                      <a:pt x="160" y="124"/>
                    </a:moveTo>
                    <a:lnTo>
                      <a:pt x="164" y="107"/>
                    </a:lnTo>
                    <a:lnTo>
                      <a:pt x="158" y="100"/>
                    </a:lnTo>
                    <a:lnTo>
                      <a:pt x="154" y="68"/>
                    </a:lnTo>
                    <a:lnTo>
                      <a:pt x="151" y="64"/>
                    </a:lnTo>
                    <a:lnTo>
                      <a:pt x="154" y="51"/>
                    </a:lnTo>
                    <a:lnTo>
                      <a:pt x="151" y="36"/>
                    </a:lnTo>
                    <a:lnTo>
                      <a:pt x="128" y="17"/>
                    </a:lnTo>
                    <a:lnTo>
                      <a:pt x="117" y="21"/>
                    </a:lnTo>
                    <a:lnTo>
                      <a:pt x="121" y="15"/>
                    </a:lnTo>
                    <a:lnTo>
                      <a:pt x="100" y="30"/>
                    </a:lnTo>
                    <a:lnTo>
                      <a:pt x="87" y="30"/>
                    </a:lnTo>
                    <a:lnTo>
                      <a:pt x="92" y="19"/>
                    </a:lnTo>
                    <a:lnTo>
                      <a:pt x="75" y="17"/>
                    </a:lnTo>
                    <a:lnTo>
                      <a:pt x="72" y="13"/>
                    </a:lnTo>
                    <a:lnTo>
                      <a:pt x="72" y="4"/>
                    </a:lnTo>
                    <a:lnTo>
                      <a:pt x="66" y="2"/>
                    </a:lnTo>
                    <a:lnTo>
                      <a:pt x="49" y="0"/>
                    </a:lnTo>
                    <a:lnTo>
                      <a:pt x="57" y="13"/>
                    </a:lnTo>
                    <a:lnTo>
                      <a:pt x="49" y="19"/>
                    </a:lnTo>
                    <a:lnTo>
                      <a:pt x="58" y="34"/>
                    </a:lnTo>
                    <a:lnTo>
                      <a:pt x="49" y="36"/>
                    </a:lnTo>
                    <a:lnTo>
                      <a:pt x="49" y="51"/>
                    </a:lnTo>
                    <a:lnTo>
                      <a:pt x="47" y="43"/>
                    </a:lnTo>
                    <a:lnTo>
                      <a:pt x="40" y="47"/>
                    </a:lnTo>
                    <a:lnTo>
                      <a:pt x="38" y="39"/>
                    </a:lnTo>
                    <a:lnTo>
                      <a:pt x="32" y="39"/>
                    </a:lnTo>
                    <a:lnTo>
                      <a:pt x="25" y="39"/>
                    </a:lnTo>
                    <a:lnTo>
                      <a:pt x="21" y="47"/>
                    </a:lnTo>
                    <a:lnTo>
                      <a:pt x="28" y="54"/>
                    </a:lnTo>
                    <a:lnTo>
                      <a:pt x="21" y="53"/>
                    </a:lnTo>
                    <a:lnTo>
                      <a:pt x="17" y="68"/>
                    </a:lnTo>
                    <a:lnTo>
                      <a:pt x="11" y="71"/>
                    </a:lnTo>
                    <a:lnTo>
                      <a:pt x="19" y="81"/>
                    </a:lnTo>
                    <a:lnTo>
                      <a:pt x="11" y="92"/>
                    </a:lnTo>
                    <a:lnTo>
                      <a:pt x="0" y="92"/>
                    </a:lnTo>
                    <a:lnTo>
                      <a:pt x="0" y="128"/>
                    </a:lnTo>
                    <a:lnTo>
                      <a:pt x="6" y="135"/>
                    </a:lnTo>
                    <a:lnTo>
                      <a:pt x="2" y="143"/>
                    </a:lnTo>
                    <a:lnTo>
                      <a:pt x="6" y="156"/>
                    </a:lnTo>
                    <a:lnTo>
                      <a:pt x="6" y="162"/>
                    </a:lnTo>
                    <a:lnTo>
                      <a:pt x="13" y="171"/>
                    </a:lnTo>
                    <a:lnTo>
                      <a:pt x="38" y="177"/>
                    </a:lnTo>
                    <a:lnTo>
                      <a:pt x="28" y="201"/>
                    </a:lnTo>
                    <a:lnTo>
                      <a:pt x="28" y="214"/>
                    </a:lnTo>
                    <a:lnTo>
                      <a:pt x="53" y="214"/>
                    </a:lnTo>
                    <a:lnTo>
                      <a:pt x="64" y="218"/>
                    </a:lnTo>
                    <a:lnTo>
                      <a:pt x="72" y="216"/>
                    </a:lnTo>
                    <a:lnTo>
                      <a:pt x="79" y="222"/>
                    </a:lnTo>
                    <a:lnTo>
                      <a:pt x="85" y="216"/>
                    </a:lnTo>
                    <a:lnTo>
                      <a:pt x="96" y="220"/>
                    </a:lnTo>
                    <a:lnTo>
                      <a:pt x="117" y="213"/>
                    </a:lnTo>
                    <a:lnTo>
                      <a:pt x="126" y="216"/>
                    </a:lnTo>
                    <a:lnTo>
                      <a:pt x="130" y="214"/>
                    </a:lnTo>
                    <a:lnTo>
                      <a:pt x="128" y="197"/>
                    </a:lnTo>
                    <a:lnTo>
                      <a:pt x="145" y="184"/>
                    </a:lnTo>
                    <a:lnTo>
                      <a:pt x="121" y="162"/>
                    </a:lnTo>
                    <a:lnTo>
                      <a:pt x="111" y="139"/>
                    </a:lnTo>
                    <a:lnTo>
                      <a:pt x="117" y="143"/>
                    </a:lnTo>
                    <a:lnTo>
                      <a:pt x="151" y="122"/>
                    </a:lnTo>
                    <a:lnTo>
                      <a:pt x="151" y="115"/>
                    </a:lnTo>
                    <a:lnTo>
                      <a:pt x="160" y="124"/>
                    </a:lnTo>
                    <a:lnTo>
                      <a:pt x="160" y="12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6" name=""/>
              <p:cNvSpPr/>
              <p:nvPr/>
            </p:nvSpPr>
            <p:spPr>
              <a:xfrm>
                <a:off x="4772880" y="1255680"/>
                <a:ext cx="291600" cy="271080"/>
              </a:xfrm>
              <a:custGeom>
                <a:avLst/>
                <a:gdLst/>
                <a:ahLst/>
                <a:rect l="l" t="t" r="r" b="b"/>
                <a:pathLst>
                  <a:path w="182" h="169">
                    <a:moveTo>
                      <a:pt x="175" y="28"/>
                    </a:moveTo>
                    <a:lnTo>
                      <a:pt x="178" y="64"/>
                    </a:lnTo>
                    <a:lnTo>
                      <a:pt x="167" y="77"/>
                    </a:lnTo>
                    <a:lnTo>
                      <a:pt x="173" y="84"/>
                    </a:lnTo>
                    <a:lnTo>
                      <a:pt x="173" y="97"/>
                    </a:lnTo>
                    <a:lnTo>
                      <a:pt x="182" y="126"/>
                    </a:lnTo>
                    <a:lnTo>
                      <a:pt x="163" y="146"/>
                    </a:lnTo>
                    <a:lnTo>
                      <a:pt x="158" y="160"/>
                    </a:lnTo>
                    <a:lnTo>
                      <a:pt x="158" y="169"/>
                    </a:lnTo>
                    <a:lnTo>
                      <a:pt x="154" y="169"/>
                    </a:lnTo>
                    <a:lnTo>
                      <a:pt x="135" y="160"/>
                    </a:lnTo>
                    <a:lnTo>
                      <a:pt x="107" y="165"/>
                    </a:lnTo>
                    <a:lnTo>
                      <a:pt x="97" y="158"/>
                    </a:lnTo>
                    <a:lnTo>
                      <a:pt x="90" y="160"/>
                    </a:lnTo>
                    <a:lnTo>
                      <a:pt x="81" y="154"/>
                    </a:lnTo>
                    <a:lnTo>
                      <a:pt x="65" y="143"/>
                    </a:lnTo>
                    <a:lnTo>
                      <a:pt x="65" y="135"/>
                    </a:lnTo>
                    <a:lnTo>
                      <a:pt x="50" y="133"/>
                    </a:lnTo>
                    <a:lnTo>
                      <a:pt x="47" y="139"/>
                    </a:lnTo>
                    <a:lnTo>
                      <a:pt x="32" y="122"/>
                    </a:lnTo>
                    <a:lnTo>
                      <a:pt x="18" y="114"/>
                    </a:lnTo>
                    <a:lnTo>
                      <a:pt x="9" y="120"/>
                    </a:lnTo>
                    <a:lnTo>
                      <a:pt x="13" y="103"/>
                    </a:lnTo>
                    <a:lnTo>
                      <a:pt x="7" y="96"/>
                    </a:lnTo>
                    <a:lnTo>
                      <a:pt x="3" y="64"/>
                    </a:lnTo>
                    <a:lnTo>
                      <a:pt x="0" y="60"/>
                    </a:lnTo>
                    <a:lnTo>
                      <a:pt x="3" y="47"/>
                    </a:lnTo>
                    <a:lnTo>
                      <a:pt x="0" y="32"/>
                    </a:lnTo>
                    <a:lnTo>
                      <a:pt x="5" y="35"/>
                    </a:lnTo>
                    <a:lnTo>
                      <a:pt x="7" y="30"/>
                    </a:lnTo>
                    <a:lnTo>
                      <a:pt x="2" y="30"/>
                    </a:lnTo>
                    <a:lnTo>
                      <a:pt x="3" y="26"/>
                    </a:lnTo>
                    <a:lnTo>
                      <a:pt x="56" y="1"/>
                    </a:lnTo>
                    <a:lnTo>
                      <a:pt x="82" y="0"/>
                    </a:lnTo>
                    <a:lnTo>
                      <a:pt x="84" y="5"/>
                    </a:lnTo>
                    <a:lnTo>
                      <a:pt x="79" y="3"/>
                    </a:lnTo>
                    <a:lnTo>
                      <a:pt x="84" y="17"/>
                    </a:lnTo>
                    <a:lnTo>
                      <a:pt x="101" y="11"/>
                    </a:lnTo>
                    <a:lnTo>
                      <a:pt x="126" y="15"/>
                    </a:lnTo>
                    <a:lnTo>
                      <a:pt x="160" y="13"/>
                    </a:lnTo>
                    <a:lnTo>
                      <a:pt x="173" y="22"/>
                    </a:lnTo>
                    <a:lnTo>
                      <a:pt x="175" y="2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7" name=""/>
              <p:cNvSpPr/>
              <p:nvPr/>
            </p:nvSpPr>
            <p:spPr>
              <a:xfrm>
                <a:off x="4772880" y="1255680"/>
                <a:ext cx="291600" cy="271080"/>
              </a:xfrm>
              <a:custGeom>
                <a:avLst/>
                <a:gdLst/>
                <a:ahLst/>
                <a:rect l="l" t="t" r="r" b="b"/>
                <a:pathLst>
                  <a:path w="182" h="169">
                    <a:moveTo>
                      <a:pt x="175" y="28"/>
                    </a:moveTo>
                    <a:lnTo>
                      <a:pt x="178" y="64"/>
                    </a:lnTo>
                    <a:lnTo>
                      <a:pt x="167" y="77"/>
                    </a:lnTo>
                    <a:lnTo>
                      <a:pt x="173" y="84"/>
                    </a:lnTo>
                    <a:lnTo>
                      <a:pt x="173" y="97"/>
                    </a:lnTo>
                    <a:lnTo>
                      <a:pt x="182" y="126"/>
                    </a:lnTo>
                    <a:lnTo>
                      <a:pt x="163" y="146"/>
                    </a:lnTo>
                    <a:lnTo>
                      <a:pt x="158" y="160"/>
                    </a:lnTo>
                    <a:lnTo>
                      <a:pt x="158" y="169"/>
                    </a:lnTo>
                    <a:lnTo>
                      <a:pt x="154" y="169"/>
                    </a:lnTo>
                    <a:lnTo>
                      <a:pt x="135" y="160"/>
                    </a:lnTo>
                    <a:lnTo>
                      <a:pt x="107" y="165"/>
                    </a:lnTo>
                    <a:lnTo>
                      <a:pt x="97" y="158"/>
                    </a:lnTo>
                    <a:lnTo>
                      <a:pt x="90" y="160"/>
                    </a:lnTo>
                    <a:lnTo>
                      <a:pt x="81" y="154"/>
                    </a:lnTo>
                    <a:lnTo>
                      <a:pt x="65" y="143"/>
                    </a:lnTo>
                    <a:lnTo>
                      <a:pt x="65" y="135"/>
                    </a:lnTo>
                    <a:lnTo>
                      <a:pt x="50" y="133"/>
                    </a:lnTo>
                    <a:lnTo>
                      <a:pt x="47" y="139"/>
                    </a:lnTo>
                    <a:lnTo>
                      <a:pt x="32" y="122"/>
                    </a:lnTo>
                    <a:lnTo>
                      <a:pt x="18" y="114"/>
                    </a:lnTo>
                    <a:lnTo>
                      <a:pt x="9" y="120"/>
                    </a:lnTo>
                    <a:lnTo>
                      <a:pt x="13" y="103"/>
                    </a:lnTo>
                    <a:lnTo>
                      <a:pt x="7" y="96"/>
                    </a:lnTo>
                    <a:lnTo>
                      <a:pt x="3" y="64"/>
                    </a:lnTo>
                    <a:lnTo>
                      <a:pt x="0" y="60"/>
                    </a:lnTo>
                    <a:lnTo>
                      <a:pt x="3" y="47"/>
                    </a:lnTo>
                    <a:lnTo>
                      <a:pt x="0" y="32"/>
                    </a:lnTo>
                    <a:lnTo>
                      <a:pt x="5" y="35"/>
                    </a:lnTo>
                    <a:lnTo>
                      <a:pt x="7" y="30"/>
                    </a:lnTo>
                    <a:lnTo>
                      <a:pt x="2" y="30"/>
                    </a:lnTo>
                    <a:lnTo>
                      <a:pt x="3" y="26"/>
                    </a:lnTo>
                    <a:lnTo>
                      <a:pt x="56" y="1"/>
                    </a:lnTo>
                    <a:lnTo>
                      <a:pt x="82" y="0"/>
                    </a:lnTo>
                    <a:lnTo>
                      <a:pt x="84" y="5"/>
                    </a:lnTo>
                    <a:lnTo>
                      <a:pt x="79" y="3"/>
                    </a:lnTo>
                    <a:lnTo>
                      <a:pt x="84" y="17"/>
                    </a:lnTo>
                    <a:lnTo>
                      <a:pt x="101" y="11"/>
                    </a:lnTo>
                    <a:lnTo>
                      <a:pt x="126" y="15"/>
                    </a:lnTo>
                    <a:lnTo>
                      <a:pt x="160" y="13"/>
                    </a:lnTo>
                    <a:lnTo>
                      <a:pt x="173" y="22"/>
                    </a:lnTo>
                    <a:lnTo>
                      <a:pt x="175" y="28"/>
                    </a:lnTo>
                    <a:lnTo>
                      <a:pt x="175" y="2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8" name=""/>
              <p:cNvSpPr/>
              <p:nvPr/>
            </p:nvSpPr>
            <p:spPr>
              <a:xfrm>
                <a:off x="4952880" y="1838520"/>
                <a:ext cx="187200" cy="156960"/>
              </a:xfrm>
              <a:custGeom>
                <a:avLst/>
                <a:gdLst/>
                <a:ahLst/>
                <a:rect l="l" t="t" r="r" b="b"/>
                <a:pathLst>
                  <a:path w="117" h="98">
                    <a:moveTo>
                      <a:pt x="10" y="66"/>
                    </a:moveTo>
                    <a:lnTo>
                      <a:pt x="17" y="68"/>
                    </a:lnTo>
                    <a:lnTo>
                      <a:pt x="17" y="69"/>
                    </a:lnTo>
                    <a:lnTo>
                      <a:pt x="10" y="69"/>
                    </a:lnTo>
                    <a:lnTo>
                      <a:pt x="17" y="83"/>
                    </a:lnTo>
                    <a:lnTo>
                      <a:pt x="46" y="81"/>
                    </a:lnTo>
                    <a:lnTo>
                      <a:pt x="55" y="86"/>
                    </a:lnTo>
                    <a:lnTo>
                      <a:pt x="51" y="90"/>
                    </a:lnTo>
                    <a:lnTo>
                      <a:pt x="64" y="90"/>
                    </a:lnTo>
                    <a:lnTo>
                      <a:pt x="72" y="98"/>
                    </a:lnTo>
                    <a:lnTo>
                      <a:pt x="70" y="86"/>
                    </a:lnTo>
                    <a:lnTo>
                      <a:pt x="44" y="69"/>
                    </a:lnTo>
                    <a:lnTo>
                      <a:pt x="51" y="68"/>
                    </a:lnTo>
                    <a:lnTo>
                      <a:pt x="51" y="60"/>
                    </a:lnTo>
                    <a:lnTo>
                      <a:pt x="57" y="62"/>
                    </a:lnTo>
                    <a:lnTo>
                      <a:pt x="46" y="43"/>
                    </a:lnTo>
                    <a:lnTo>
                      <a:pt x="46" y="30"/>
                    </a:lnTo>
                    <a:lnTo>
                      <a:pt x="51" y="28"/>
                    </a:lnTo>
                    <a:lnTo>
                      <a:pt x="49" y="32"/>
                    </a:lnTo>
                    <a:lnTo>
                      <a:pt x="63" y="45"/>
                    </a:lnTo>
                    <a:lnTo>
                      <a:pt x="61" y="37"/>
                    </a:lnTo>
                    <a:lnTo>
                      <a:pt x="70" y="43"/>
                    </a:lnTo>
                    <a:lnTo>
                      <a:pt x="66" y="34"/>
                    </a:lnTo>
                    <a:lnTo>
                      <a:pt x="76" y="37"/>
                    </a:lnTo>
                    <a:lnTo>
                      <a:pt x="64" y="28"/>
                    </a:lnTo>
                    <a:lnTo>
                      <a:pt x="80" y="21"/>
                    </a:lnTo>
                    <a:lnTo>
                      <a:pt x="89" y="19"/>
                    </a:lnTo>
                    <a:lnTo>
                      <a:pt x="110" y="24"/>
                    </a:lnTo>
                    <a:lnTo>
                      <a:pt x="117" y="7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5"/>
                    </a:lnTo>
                    <a:lnTo>
                      <a:pt x="104" y="9"/>
                    </a:lnTo>
                    <a:lnTo>
                      <a:pt x="98" y="13"/>
                    </a:lnTo>
                    <a:lnTo>
                      <a:pt x="80" y="4"/>
                    </a:lnTo>
                    <a:lnTo>
                      <a:pt x="51" y="9"/>
                    </a:lnTo>
                    <a:lnTo>
                      <a:pt x="16" y="22"/>
                    </a:lnTo>
                    <a:lnTo>
                      <a:pt x="17" y="30"/>
                    </a:lnTo>
                    <a:lnTo>
                      <a:pt x="0" y="51"/>
                    </a:lnTo>
                    <a:lnTo>
                      <a:pt x="10" y="6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29" name=""/>
              <p:cNvSpPr/>
              <p:nvPr/>
            </p:nvSpPr>
            <p:spPr>
              <a:xfrm>
                <a:off x="4952880" y="1838520"/>
                <a:ext cx="187200" cy="156960"/>
              </a:xfrm>
              <a:custGeom>
                <a:avLst/>
                <a:gdLst/>
                <a:ahLst/>
                <a:rect l="l" t="t" r="r" b="b"/>
                <a:pathLst>
                  <a:path w="117" h="98">
                    <a:moveTo>
                      <a:pt x="10" y="66"/>
                    </a:moveTo>
                    <a:lnTo>
                      <a:pt x="17" y="68"/>
                    </a:lnTo>
                    <a:lnTo>
                      <a:pt x="17" y="69"/>
                    </a:lnTo>
                    <a:lnTo>
                      <a:pt x="10" y="69"/>
                    </a:lnTo>
                    <a:lnTo>
                      <a:pt x="17" y="83"/>
                    </a:lnTo>
                    <a:lnTo>
                      <a:pt x="46" y="81"/>
                    </a:lnTo>
                    <a:lnTo>
                      <a:pt x="55" y="86"/>
                    </a:lnTo>
                    <a:lnTo>
                      <a:pt x="51" y="90"/>
                    </a:lnTo>
                    <a:lnTo>
                      <a:pt x="64" y="90"/>
                    </a:lnTo>
                    <a:lnTo>
                      <a:pt x="72" y="98"/>
                    </a:lnTo>
                    <a:lnTo>
                      <a:pt x="70" y="86"/>
                    </a:lnTo>
                    <a:lnTo>
                      <a:pt x="44" y="69"/>
                    </a:lnTo>
                    <a:lnTo>
                      <a:pt x="51" y="68"/>
                    </a:lnTo>
                    <a:lnTo>
                      <a:pt x="51" y="60"/>
                    </a:lnTo>
                    <a:lnTo>
                      <a:pt x="57" y="62"/>
                    </a:lnTo>
                    <a:lnTo>
                      <a:pt x="46" y="43"/>
                    </a:lnTo>
                    <a:lnTo>
                      <a:pt x="46" y="30"/>
                    </a:lnTo>
                    <a:lnTo>
                      <a:pt x="51" y="28"/>
                    </a:lnTo>
                    <a:lnTo>
                      <a:pt x="49" y="32"/>
                    </a:lnTo>
                    <a:lnTo>
                      <a:pt x="63" y="45"/>
                    </a:lnTo>
                    <a:lnTo>
                      <a:pt x="61" y="37"/>
                    </a:lnTo>
                    <a:lnTo>
                      <a:pt x="70" y="43"/>
                    </a:lnTo>
                    <a:lnTo>
                      <a:pt x="66" y="34"/>
                    </a:lnTo>
                    <a:lnTo>
                      <a:pt x="76" y="37"/>
                    </a:lnTo>
                    <a:lnTo>
                      <a:pt x="64" y="28"/>
                    </a:lnTo>
                    <a:lnTo>
                      <a:pt x="80" y="21"/>
                    </a:lnTo>
                    <a:lnTo>
                      <a:pt x="89" y="19"/>
                    </a:lnTo>
                    <a:lnTo>
                      <a:pt x="110" y="24"/>
                    </a:lnTo>
                    <a:lnTo>
                      <a:pt x="117" y="7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5"/>
                    </a:lnTo>
                    <a:lnTo>
                      <a:pt x="104" y="9"/>
                    </a:lnTo>
                    <a:lnTo>
                      <a:pt x="98" y="13"/>
                    </a:lnTo>
                    <a:lnTo>
                      <a:pt x="80" y="4"/>
                    </a:lnTo>
                    <a:lnTo>
                      <a:pt x="51" y="9"/>
                    </a:lnTo>
                    <a:lnTo>
                      <a:pt x="16" y="22"/>
                    </a:lnTo>
                    <a:lnTo>
                      <a:pt x="17" y="30"/>
                    </a:lnTo>
                    <a:lnTo>
                      <a:pt x="0" y="51"/>
                    </a:lnTo>
                    <a:lnTo>
                      <a:pt x="10" y="66"/>
                    </a:lnTo>
                    <a:lnTo>
                      <a:pt x="10" y="6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0" name=""/>
              <p:cNvSpPr/>
              <p:nvPr/>
            </p:nvSpPr>
            <p:spPr>
              <a:xfrm>
                <a:off x="4938120" y="1920600"/>
                <a:ext cx="12600" cy="10800"/>
              </a:xfrm>
              <a:custGeom>
                <a:avLst/>
                <a:gdLst/>
                <a:ahLst/>
                <a:rect l="l" t="t" r="r" b="b"/>
                <a:pathLst>
                  <a:path w="8" h="7">
                    <a:moveTo>
                      <a:pt x="8" y="7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6000" bIns="-36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1" name=""/>
              <p:cNvSpPr/>
              <p:nvPr/>
            </p:nvSpPr>
            <p:spPr>
              <a:xfrm>
                <a:off x="4938120" y="1920600"/>
                <a:ext cx="12600" cy="10800"/>
              </a:xfrm>
              <a:custGeom>
                <a:avLst/>
                <a:gdLst/>
                <a:ahLst/>
                <a:rect l="l" t="t" r="r" b="b"/>
                <a:pathLst>
                  <a:path w="8" h="7">
                    <a:moveTo>
                      <a:pt x="8" y="7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8" y="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6000" bIns="-36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2" name=""/>
              <p:cNvSpPr/>
              <p:nvPr/>
            </p:nvSpPr>
            <p:spPr>
              <a:xfrm>
                <a:off x="4959000" y="1968480"/>
                <a:ext cx="9720" cy="14400"/>
              </a:xfrm>
              <a:custGeom>
                <a:avLst/>
                <a:gdLst/>
                <a:ahLst/>
                <a:rect l="l" t="t" r="r" b="b"/>
                <a:pathLst>
                  <a:path w="6" h="9">
                    <a:moveTo>
                      <a:pt x="6" y="9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3" name=""/>
              <p:cNvSpPr/>
              <p:nvPr/>
            </p:nvSpPr>
            <p:spPr>
              <a:xfrm>
                <a:off x="4959000" y="1968480"/>
                <a:ext cx="9720" cy="14400"/>
              </a:xfrm>
              <a:custGeom>
                <a:avLst/>
                <a:gdLst/>
                <a:ahLst/>
                <a:rect l="l" t="t" r="r" b="b"/>
                <a:pathLst>
                  <a:path w="6" h="9">
                    <a:moveTo>
                      <a:pt x="6" y="9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9"/>
                    </a:lnTo>
                    <a:lnTo>
                      <a:pt x="6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4" name=""/>
              <p:cNvSpPr/>
              <p:nvPr/>
            </p:nvSpPr>
            <p:spPr>
              <a:xfrm>
                <a:off x="4979520" y="1974960"/>
                <a:ext cx="70560" cy="68760"/>
              </a:xfrm>
              <a:custGeom>
                <a:avLst/>
                <a:gdLst/>
                <a:ahLst/>
                <a:rect l="l" t="t" r="r" b="b"/>
                <a:pathLst>
                  <a:path w="44" h="43">
                    <a:moveTo>
                      <a:pt x="17" y="0"/>
                    </a:moveTo>
                    <a:lnTo>
                      <a:pt x="6" y="1"/>
                    </a:lnTo>
                    <a:lnTo>
                      <a:pt x="0" y="11"/>
                    </a:lnTo>
                    <a:lnTo>
                      <a:pt x="10" y="22"/>
                    </a:lnTo>
                    <a:lnTo>
                      <a:pt x="10" y="32"/>
                    </a:lnTo>
                    <a:lnTo>
                      <a:pt x="14" y="35"/>
                    </a:lnTo>
                    <a:lnTo>
                      <a:pt x="17" y="28"/>
                    </a:lnTo>
                    <a:lnTo>
                      <a:pt x="23" y="43"/>
                    </a:lnTo>
                    <a:lnTo>
                      <a:pt x="29" y="33"/>
                    </a:lnTo>
                    <a:lnTo>
                      <a:pt x="38" y="43"/>
                    </a:lnTo>
                    <a:lnTo>
                      <a:pt x="31" y="16"/>
                    </a:lnTo>
                    <a:lnTo>
                      <a:pt x="38" y="22"/>
                    </a:lnTo>
                    <a:lnTo>
                      <a:pt x="44" y="18"/>
                    </a:lnTo>
                    <a:lnTo>
                      <a:pt x="38" y="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960" bIns="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5" name=""/>
              <p:cNvSpPr/>
              <p:nvPr/>
            </p:nvSpPr>
            <p:spPr>
              <a:xfrm>
                <a:off x="4979520" y="1974960"/>
                <a:ext cx="70560" cy="68760"/>
              </a:xfrm>
              <a:custGeom>
                <a:avLst/>
                <a:gdLst/>
                <a:ahLst/>
                <a:rect l="l" t="t" r="r" b="b"/>
                <a:pathLst>
                  <a:path w="44" h="43">
                    <a:moveTo>
                      <a:pt x="17" y="0"/>
                    </a:moveTo>
                    <a:lnTo>
                      <a:pt x="6" y="1"/>
                    </a:lnTo>
                    <a:lnTo>
                      <a:pt x="0" y="11"/>
                    </a:lnTo>
                    <a:lnTo>
                      <a:pt x="10" y="22"/>
                    </a:lnTo>
                    <a:lnTo>
                      <a:pt x="10" y="32"/>
                    </a:lnTo>
                    <a:lnTo>
                      <a:pt x="14" y="35"/>
                    </a:lnTo>
                    <a:lnTo>
                      <a:pt x="17" y="28"/>
                    </a:lnTo>
                    <a:lnTo>
                      <a:pt x="23" y="43"/>
                    </a:lnTo>
                    <a:lnTo>
                      <a:pt x="29" y="33"/>
                    </a:lnTo>
                    <a:lnTo>
                      <a:pt x="38" y="43"/>
                    </a:lnTo>
                    <a:lnTo>
                      <a:pt x="31" y="16"/>
                    </a:lnTo>
                    <a:lnTo>
                      <a:pt x="38" y="22"/>
                    </a:lnTo>
                    <a:lnTo>
                      <a:pt x="44" y="18"/>
                    </a:lnTo>
                    <a:lnTo>
                      <a:pt x="38" y="7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960" bIns="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6" name=""/>
              <p:cNvSpPr/>
              <p:nvPr/>
            </p:nvSpPr>
            <p:spPr>
              <a:xfrm>
                <a:off x="5088960" y="1986120"/>
                <a:ext cx="9720" cy="1296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6" y="8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7" name=""/>
              <p:cNvSpPr/>
              <p:nvPr/>
            </p:nvSpPr>
            <p:spPr>
              <a:xfrm>
                <a:off x="5088960" y="1986120"/>
                <a:ext cx="9720" cy="1296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6" y="8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6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8" name=""/>
              <p:cNvSpPr/>
              <p:nvPr/>
            </p:nvSpPr>
            <p:spPr>
              <a:xfrm>
                <a:off x="5053680" y="2074320"/>
                <a:ext cx="80280" cy="27000"/>
              </a:xfrm>
              <a:custGeom>
                <a:avLst/>
                <a:gdLst/>
                <a:ahLst/>
                <a:rect l="l" t="t" r="r" b="b"/>
                <a:pathLst>
                  <a:path w="50" h="17">
                    <a:moveTo>
                      <a:pt x="28" y="3"/>
                    </a:moveTo>
                    <a:lnTo>
                      <a:pt x="15" y="5"/>
                    </a:lnTo>
                    <a:lnTo>
                      <a:pt x="11" y="0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17" y="9"/>
                    </a:lnTo>
                    <a:lnTo>
                      <a:pt x="22" y="17"/>
                    </a:lnTo>
                    <a:lnTo>
                      <a:pt x="48" y="13"/>
                    </a:lnTo>
                    <a:lnTo>
                      <a:pt x="50" y="7"/>
                    </a:lnTo>
                    <a:lnTo>
                      <a:pt x="45" y="9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39" name=""/>
              <p:cNvSpPr/>
              <p:nvPr/>
            </p:nvSpPr>
            <p:spPr>
              <a:xfrm>
                <a:off x="5053680" y="2074320"/>
                <a:ext cx="80280" cy="27000"/>
              </a:xfrm>
              <a:custGeom>
                <a:avLst/>
                <a:gdLst/>
                <a:ahLst/>
                <a:rect l="l" t="t" r="r" b="b"/>
                <a:pathLst>
                  <a:path w="50" h="17">
                    <a:moveTo>
                      <a:pt x="28" y="3"/>
                    </a:moveTo>
                    <a:lnTo>
                      <a:pt x="15" y="5"/>
                    </a:lnTo>
                    <a:lnTo>
                      <a:pt x="11" y="0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17" y="9"/>
                    </a:lnTo>
                    <a:lnTo>
                      <a:pt x="22" y="17"/>
                    </a:lnTo>
                    <a:lnTo>
                      <a:pt x="48" y="13"/>
                    </a:lnTo>
                    <a:lnTo>
                      <a:pt x="50" y="7"/>
                    </a:lnTo>
                    <a:lnTo>
                      <a:pt x="45" y="9"/>
                    </a:lnTo>
                    <a:lnTo>
                      <a:pt x="28" y="3"/>
                    </a:lnTo>
                    <a:lnTo>
                      <a:pt x="28" y="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0" name=""/>
              <p:cNvSpPr/>
              <p:nvPr/>
            </p:nvSpPr>
            <p:spPr>
              <a:xfrm>
                <a:off x="5177160" y="2040480"/>
                <a:ext cx="14400" cy="20880"/>
              </a:xfrm>
              <a:custGeom>
                <a:avLst/>
                <a:gdLst/>
                <a:ahLst/>
                <a:rect l="l" t="t" r="r" b="b"/>
                <a:pathLst>
                  <a:path w="9" h="13">
                    <a:moveTo>
                      <a:pt x="5" y="9"/>
                    </a:moveTo>
                    <a:lnTo>
                      <a:pt x="9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1" name=""/>
              <p:cNvSpPr/>
              <p:nvPr/>
            </p:nvSpPr>
            <p:spPr>
              <a:xfrm>
                <a:off x="5177160" y="2040480"/>
                <a:ext cx="14400" cy="20880"/>
              </a:xfrm>
              <a:custGeom>
                <a:avLst/>
                <a:gdLst/>
                <a:ahLst/>
                <a:rect l="l" t="t" r="r" b="b"/>
                <a:pathLst>
                  <a:path w="9" h="13">
                    <a:moveTo>
                      <a:pt x="5" y="9"/>
                    </a:moveTo>
                    <a:lnTo>
                      <a:pt x="9" y="0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5" y="9"/>
                    </a:lnTo>
                    <a:lnTo>
                      <a:pt x="5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2" name=""/>
              <p:cNvSpPr/>
              <p:nvPr/>
            </p:nvSpPr>
            <p:spPr>
              <a:xfrm>
                <a:off x="5122800" y="1958760"/>
                <a:ext cx="7920" cy="16200"/>
              </a:xfrm>
              <a:custGeom>
                <a:avLst/>
                <a:gdLst/>
                <a:ahLst/>
                <a:rect l="l" t="t" r="r" b="b"/>
                <a:pathLst>
                  <a:path w="5" h="10">
                    <a:moveTo>
                      <a:pt x="2" y="10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3" name=""/>
              <p:cNvSpPr/>
              <p:nvPr/>
            </p:nvSpPr>
            <p:spPr>
              <a:xfrm>
                <a:off x="5122800" y="1958760"/>
                <a:ext cx="7920" cy="16200"/>
              </a:xfrm>
              <a:custGeom>
                <a:avLst/>
                <a:gdLst/>
                <a:ahLst/>
                <a:rect l="l" t="t" r="r" b="b"/>
                <a:pathLst>
                  <a:path w="5" h="10">
                    <a:moveTo>
                      <a:pt x="2" y="10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2" y="10"/>
                    </a:lnTo>
                    <a:lnTo>
                      <a:pt x="2" y="1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4" name=""/>
              <p:cNvSpPr/>
              <p:nvPr/>
            </p:nvSpPr>
            <p:spPr>
              <a:xfrm>
                <a:off x="5122800" y="1931400"/>
                <a:ext cx="17280" cy="12960"/>
              </a:xfrm>
              <a:custGeom>
                <a:avLst/>
                <a:gdLst/>
                <a:ahLst/>
                <a:rect l="l" t="t" r="r" b="b"/>
                <a:pathLst>
                  <a:path w="11" h="8">
                    <a:moveTo>
                      <a:pt x="11" y="8"/>
                    </a:moveTo>
                    <a:lnTo>
                      <a:pt x="7" y="0"/>
                    </a:lnTo>
                    <a:lnTo>
                      <a:pt x="0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5" name=""/>
              <p:cNvSpPr/>
              <p:nvPr/>
            </p:nvSpPr>
            <p:spPr>
              <a:xfrm>
                <a:off x="5122800" y="1931400"/>
                <a:ext cx="17280" cy="12960"/>
              </a:xfrm>
              <a:custGeom>
                <a:avLst/>
                <a:gdLst/>
                <a:ahLst/>
                <a:rect l="l" t="t" r="r" b="b"/>
                <a:pathLst>
                  <a:path w="11" h="8">
                    <a:moveTo>
                      <a:pt x="11" y="8"/>
                    </a:moveTo>
                    <a:lnTo>
                      <a:pt x="7" y="0"/>
                    </a:lnTo>
                    <a:lnTo>
                      <a:pt x="0" y="6"/>
                    </a:lnTo>
                    <a:lnTo>
                      <a:pt x="11" y="8"/>
                    </a:lnTo>
                    <a:lnTo>
                      <a:pt x="11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6" name=""/>
              <p:cNvSpPr/>
              <p:nvPr/>
            </p:nvSpPr>
            <p:spPr>
              <a:xfrm>
                <a:off x="5095440" y="1907280"/>
                <a:ext cx="11160" cy="6480"/>
              </a:xfrm>
              <a:custGeom>
                <a:avLst/>
                <a:gdLst/>
                <a:ahLst/>
                <a:rect l="l" t="t" r="r" b="b"/>
                <a:pathLst>
                  <a:path w="7" h="4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7" name=""/>
              <p:cNvSpPr/>
              <p:nvPr/>
            </p:nvSpPr>
            <p:spPr>
              <a:xfrm>
                <a:off x="5095440" y="1907280"/>
                <a:ext cx="11160" cy="6480"/>
              </a:xfrm>
              <a:custGeom>
                <a:avLst/>
                <a:gdLst/>
                <a:ahLst/>
                <a:rect l="l" t="t" r="r" b="b"/>
                <a:pathLst>
                  <a:path w="7" h="4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8" name=""/>
              <p:cNvSpPr/>
              <p:nvPr/>
            </p:nvSpPr>
            <p:spPr>
              <a:xfrm>
                <a:off x="5080680" y="1877040"/>
                <a:ext cx="7920" cy="6120"/>
              </a:xfrm>
              <a:custGeom>
                <a:avLst/>
                <a:gdLst/>
                <a:ahLst/>
                <a:rect l="l" t="t" r="r" b="b"/>
                <a:pathLst>
                  <a:path w="5" h="4">
                    <a:moveTo>
                      <a:pt x="3" y="4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49" name=""/>
              <p:cNvSpPr/>
              <p:nvPr/>
            </p:nvSpPr>
            <p:spPr>
              <a:xfrm>
                <a:off x="5080680" y="1877040"/>
                <a:ext cx="7920" cy="6120"/>
              </a:xfrm>
              <a:custGeom>
                <a:avLst/>
                <a:gdLst/>
                <a:ahLst/>
                <a:rect l="l" t="t" r="r" b="b"/>
                <a:pathLst>
                  <a:path w="5" h="4">
                    <a:moveTo>
                      <a:pt x="3" y="4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3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0" name=""/>
              <p:cNvSpPr/>
              <p:nvPr/>
            </p:nvSpPr>
            <p:spPr>
              <a:xfrm>
                <a:off x="5037480" y="1944360"/>
                <a:ext cx="48240" cy="41400"/>
              </a:xfrm>
              <a:custGeom>
                <a:avLst/>
                <a:gdLst/>
                <a:ahLst/>
                <a:rect l="l" t="t" r="r" b="b"/>
                <a:pathLst>
                  <a:path w="30" h="26">
                    <a:moveTo>
                      <a:pt x="30" y="22"/>
                    </a:moveTo>
                    <a:lnTo>
                      <a:pt x="23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23" y="19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0" y="2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1" name=""/>
              <p:cNvSpPr/>
              <p:nvPr/>
            </p:nvSpPr>
            <p:spPr>
              <a:xfrm>
                <a:off x="5037480" y="1944360"/>
                <a:ext cx="48240" cy="41400"/>
              </a:xfrm>
              <a:custGeom>
                <a:avLst/>
                <a:gdLst/>
                <a:ahLst/>
                <a:rect l="l" t="t" r="r" b="b"/>
                <a:pathLst>
                  <a:path w="30" h="26">
                    <a:moveTo>
                      <a:pt x="30" y="22"/>
                    </a:moveTo>
                    <a:lnTo>
                      <a:pt x="23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23" y="19"/>
                    </a:lnTo>
                    <a:lnTo>
                      <a:pt x="27" y="26"/>
                    </a:lnTo>
                    <a:lnTo>
                      <a:pt x="30" y="26"/>
                    </a:lnTo>
                    <a:lnTo>
                      <a:pt x="30" y="22"/>
                    </a:lnTo>
                    <a:lnTo>
                      <a:pt x="30" y="2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2" name=""/>
              <p:cNvSpPr/>
              <p:nvPr/>
            </p:nvSpPr>
            <p:spPr>
              <a:xfrm>
                <a:off x="3625560" y="536400"/>
                <a:ext cx="325440" cy="219960"/>
              </a:xfrm>
              <a:custGeom>
                <a:avLst/>
                <a:gdLst/>
                <a:ahLst/>
                <a:rect l="l" t="t" r="r" b="b"/>
                <a:pathLst>
                  <a:path w="203" h="137">
                    <a:moveTo>
                      <a:pt x="137" y="115"/>
                    </a:moveTo>
                    <a:lnTo>
                      <a:pt x="109" y="137"/>
                    </a:lnTo>
                    <a:lnTo>
                      <a:pt x="84" y="131"/>
                    </a:lnTo>
                    <a:lnTo>
                      <a:pt x="62" y="116"/>
                    </a:lnTo>
                    <a:lnTo>
                      <a:pt x="34" y="118"/>
                    </a:lnTo>
                    <a:lnTo>
                      <a:pt x="34" y="109"/>
                    </a:lnTo>
                    <a:lnTo>
                      <a:pt x="49" y="103"/>
                    </a:lnTo>
                    <a:lnTo>
                      <a:pt x="49" y="96"/>
                    </a:lnTo>
                    <a:lnTo>
                      <a:pt x="43" y="98"/>
                    </a:lnTo>
                    <a:lnTo>
                      <a:pt x="49" y="86"/>
                    </a:lnTo>
                    <a:lnTo>
                      <a:pt x="45" y="90"/>
                    </a:lnTo>
                    <a:lnTo>
                      <a:pt x="36" y="75"/>
                    </a:lnTo>
                    <a:lnTo>
                      <a:pt x="11" y="77"/>
                    </a:lnTo>
                    <a:lnTo>
                      <a:pt x="32" y="66"/>
                    </a:lnTo>
                    <a:lnTo>
                      <a:pt x="49" y="67"/>
                    </a:lnTo>
                    <a:lnTo>
                      <a:pt x="51" y="58"/>
                    </a:lnTo>
                    <a:lnTo>
                      <a:pt x="37" y="62"/>
                    </a:lnTo>
                    <a:lnTo>
                      <a:pt x="49" y="49"/>
                    </a:lnTo>
                    <a:lnTo>
                      <a:pt x="37" y="41"/>
                    </a:lnTo>
                    <a:lnTo>
                      <a:pt x="0" y="47"/>
                    </a:lnTo>
                    <a:lnTo>
                      <a:pt x="4" y="39"/>
                    </a:lnTo>
                    <a:lnTo>
                      <a:pt x="13" y="43"/>
                    </a:lnTo>
                    <a:lnTo>
                      <a:pt x="7" y="32"/>
                    </a:lnTo>
                    <a:lnTo>
                      <a:pt x="22" y="39"/>
                    </a:lnTo>
                    <a:lnTo>
                      <a:pt x="13" y="30"/>
                    </a:lnTo>
                    <a:lnTo>
                      <a:pt x="17" y="28"/>
                    </a:lnTo>
                    <a:lnTo>
                      <a:pt x="13" y="20"/>
                    </a:lnTo>
                    <a:lnTo>
                      <a:pt x="20" y="20"/>
                    </a:lnTo>
                    <a:lnTo>
                      <a:pt x="17" y="17"/>
                    </a:lnTo>
                    <a:lnTo>
                      <a:pt x="37" y="30"/>
                    </a:lnTo>
                    <a:lnTo>
                      <a:pt x="37" y="19"/>
                    </a:lnTo>
                    <a:lnTo>
                      <a:pt x="30" y="15"/>
                    </a:lnTo>
                    <a:lnTo>
                      <a:pt x="37" y="11"/>
                    </a:lnTo>
                    <a:lnTo>
                      <a:pt x="26" y="9"/>
                    </a:lnTo>
                    <a:lnTo>
                      <a:pt x="26" y="2"/>
                    </a:lnTo>
                    <a:lnTo>
                      <a:pt x="37" y="3"/>
                    </a:lnTo>
                    <a:lnTo>
                      <a:pt x="58" y="22"/>
                    </a:lnTo>
                    <a:lnTo>
                      <a:pt x="54" y="26"/>
                    </a:lnTo>
                    <a:lnTo>
                      <a:pt x="58" y="34"/>
                    </a:lnTo>
                    <a:lnTo>
                      <a:pt x="51" y="35"/>
                    </a:lnTo>
                    <a:lnTo>
                      <a:pt x="58" y="41"/>
                    </a:lnTo>
                    <a:lnTo>
                      <a:pt x="62" y="58"/>
                    </a:lnTo>
                    <a:lnTo>
                      <a:pt x="68" y="49"/>
                    </a:lnTo>
                    <a:lnTo>
                      <a:pt x="68" y="39"/>
                    </a:lnTo>
                    <a:lnTo>
                      <a:pt x="77" y="43"/>
                    </a:lnTo>
                    <a:lnTo>
                      <a:pt x="77" y="19"/>
                    </a:lnTo>
                    <a:lnTo>
                      <a:pt x="94" y="35"/>
                    </a:lnTo>
                    <a:lnTo>
                      <a:pt x="94" y="20"/>
                    </a:lnTo>
                    <a:lnTo>
                      <a:pt x="107" y="15"/>
                    </a:lnTo>
                    <a:lnTo>
                      <a:pt x="118" y="39"/>
                    </a:lnTo>
                    <a:lnTo>
                      <a:pt x="115" y="15"/>
                    </a:lnTo>
                    <a:lnTo>
                      <a:pt x="128" y="24"/>
                    </a:lnTo>
                    <a:lnTo>
                      <a:pt x="133" y="15"/>
                    </a:lnTo>
                    <a:lnTo>
                      <a:pt x="150" y="15"/>
                    </a:lnTo>
                    <a:lnTo>
                      <a:pt x="147" y="2"/>
                    </a:lnTo>
                    <a:lnTo>
                      <a:pt x="152" y="0"/>
                    </a:lnTo>
                    <a:lnTo>
                      <a:pt x="167" y="15"/>
                    </a:lnTo>
                    <a:lnTo>
                      <a:pt x="182" y="5"/>
                    </a:lnTo>
                    <a:lnTo>
                      <a:pt x="175" y="20"/>
                    </a:lnTo>
                    <a:lnTo>
                      <a:pt x="180" y="20"/>
                    </a:lnTo>
                    <a:lnTo>
                      <a:pt x="180" y="37"/>
                    </a:lnTo>
                    <a:lnTo>
                      <a:pt x="194" y="37"/>
                    </a:lnTo>
                    <a:lnTo>
                      <a:pt x="199" y="49"/>
                    </a:lnTo>
                    <a:lnTo>
                      <a:pt x="197" y="56"/>
                    </a:lnTo>
                    <a:lnTo>
                      <a:pt x="203" y="58"/>
                    </a:lnTo>
                    <a:lnTo>
                      <a:pt x="199" y="71"/>
                    </a:lnTo>
                    <a:lnTo>
                      <a:pt x="186" y="81"/>
                    </a:lnTo>
                    <a:lnTo>
                      <a:pt x="190" y="83"/>
                    </a:lnTo>
                    <a:lnTo>
                      <a:pt x="179" y="99"/>
                    </a:lnTo>
                    <a:lnTo>
                      <a:pt x="169" y="94"/>
                    </a:lnTo>
                    <a:lnTo>
                      <a:pt x="152" y="113"/>
                    </a:lnTo>
                    <a:lnTo>
                      <a:pt x="137" y="11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3" name=""/>
              <p:cNvSpPr/>
              <p:nvPr/>
            </p:nvSpPr>
            <p:spPr>
              <a:xfrm>
                <a:off x="3625560" y="536400"/>
                <a:ext cx="325440" cy="219960"/>
              </a:xfrm>
              <a:custGeom>
                <a:avLst/>
                <a:gdLst/>
                <a:ahLst/>
                <a:rect l="l" t="t" r="r" b="b"/>
                <a:pathLst>
                  <a:path w="203" h="137">
                    <a:moveTo>
                      <a:pt x="137" y="115"/>
                    </a:moveTo>
                    <a:lnTo>
                      <a:pt x="109" y="137"/>
                    </a:lnTo>
                    <a:lnTo>
                      <a:pt x="84" y="131"/>
                    </a:lnTo>
                    <a:lnTo>
                      <a:pt x="62" y="116"/>
                    </a:lnTo>
                    <a:lnTo>
                      <a:pt x="34" y="118"/>
                    </a:lnTo>
                    <a:lnTo>
                      <a:pt x="34" y="109"/>
                    </a:lnTo>
                    <a:lnTo>
                      <a:pt x="49" y="103"/>
                    </a:lnTo>
                    <a:lnTo>
                      <a:pt x="49" y="96"/>
                    </a:lnTo>
                    <a:lnTo>
                      <a:pt x="43" y="98"/>
                    </a:lnTo>
                    <a:lnTo>
                      <a:pt x="49" y="86"/>
                    </a:lnTo>
                    <a:lnTo>
                      <a:pt x="45" y="90"/>
                    </a:lnTo>
                    <a:lnTo>
                      <a:pt x="36" y="75"/>
                    </a:lnTo>
                    <a:lnTo>
                      <a:pt x="11" y="77"/>
                    </a:lnTo>
                    <a:lnTo>
                      <a:pt x="32" y="66"/>
                    </a:lnTo>
                    <a:lnTo>
                      <a:pt x="49" y="67"/>
                    </a:lnTo>
                    <a:lnTo>
                      <a:pt x="51" y="58"/>
                    </a:lnTo>
                    <a:lnTo>
                      <a:pt x="37" y="62"/>
                    </a:lnTo>
                    <a:lnTo>
                      <a:pt x="49" y="49"/>
                    </a:lnTo>
                    <a:lnTo>
                      <a:pt x="37" y="41"/>
                    </a:lnTo>
                    <a:lnTo>
                      <a:pt x="0" y="47"/>
                    </a:lnTo>
                    <a:lnTo>
                      <a:pt x="4" y="39"/>
                    </a:lnTo>
                    <a:lnTo>
                      <a:pt x="13" y="43"/>
                    </a:lnTo>
                    <a:lnTo>
                      <a:pt x="7" y="32"/>
                    </a:lnTo>
                    <a:lnTo>
                      <a:pt x="22" y="39"/>
                    </a:lnTo>
                    <a:lnTo>
                      <a:pt x="13" y="30"/>
                    </a:lnTo>
                    <a:lnTo>
                      <a:pt x="17" y="28"/>
                    </a:lnTo>
                    <a:lnTo>
                      <a:pt x="13" y="20"/>
                    </a:lnTo>
                    <a:lnTo>
                      <a:pt x="20" y="20"/>
                    </a:lnTo>
                    <a:lnTo>
                      <a:pt x="17" y="17"/>
                    </a:lnTo>
                    <a:lnTo>
                      <a:pt x="37" y="30"/>
                    </a:lnTo>
                    <a:lnTo>
                      <a:pt x="37" y="19"/>
                    </a:lnTo>
                    <a:lnTo>
                      <a:pt x="30" y="15"/>
                    </a:lnTo>
                    <a:lnTo>
                      <a:pt x="37" y="11"/>
                    </a:lnTo>
                    <a:lnTo>
                      <a:pt x="26" y="9"/>
                    </a:lnTo>
                    <a:lnTo>
                      <a:pt x="26" y="2"/>
                    </a:lnTo>
                    <a:lnTo>
                      <a:pt x="37" y="3"/>
                    </a:lnTo>
                    <a:lnTo>
                      <a:pt x="58" y="22"/>
                    </a:lnTo>
                    <a:lnTo>
                      <a:pt x="54" y="26"/>
                    </a:lnTo>
                    <a:lnTo>
                      <a:pt x="58" y="34"/>
                    </a:lnTo>
                    <a:lnTo>
                      <a:pt x="51" y="35"/>
                    </a:lnTo>
                    <a:lnTo>
                      <a:pt x="58" y="41"/>
                    </a:lnTo>
                    <a:lnTo>
                      <a:pt x="62" y="58"/>
                    </a:lnTo>
                    <a:lnTo>
                      <a:pt x="68" y="49"/>
                    </a:lnTo>
                    <a:lnTo>
                      <a:pt x="68" y="39"/>
                    </a:lnTo>
                    <a:lnTo>
                      <a:pt x="77" y="43"/>
                    </a:lnTo>
                    <a:lnTo>
                      <a:pt x="77" y="19"/>
                    </a:lnTo>
                    <a:lnTo>
                      <a:pt x="94" y="35"/>
                    </a:lnTo>
                    <a:lnTo>
                      <a:pt x="94" y="20"/>
                    </a:lnTo>
                    <a:lnTo>
                      <a:pt x="107" y="15"/>
                    </a:lnTo>
                    <a:lnTo>
                      <a:pt x="118" y="39"/>
                    </a:lnTo>
                    <a:lnTo>
                      <a:pt x="115" y="15"/>
                    </a:lnTo>
                    <a:lnTo>
                      <a:pt x="128" y="24"/>
                    </a:lnTo>
                    <a:lnTo>
                      <a:pt x="133" y="15"/>
                    </a:lnTo>
                    <a:lnTo>
                      <a:pt x="150" y="15"/>
                    </a:lnTo>
                    <a:lnTo>
                      <a:pt x="147" y="2"/>
                    </a:lnTo>
                    <a:lnTo>
                      <a:pt x="152" y="0"/>
                    </a:lnTo>
                    <a:lnTo>
                      <a:pt x="167" y="15"/>
                    </a:lnTo>
                    <a:lnTo>
                      <a:pt x="182" y="5"/>
                    </a:lnTo>
                    <a:lnTo>
                      <a:pt x="175" y="20"/>
                    </a:lnTo>
                    <a:lnTo>
                      <a:pt x="180" y="20"/>
                    </a:lnTo>
                    <a:lnTo>
                      <a:pt x="180" y="37"/>
                    </a:lnTo>
                    <a:lnTo>
                      <a:pt x="194" y="37"/>
                    </a:lnTo>
                    <a:lnTo>
                      <a:pt x="199" y="49"/>
                    </a:lnTo>
                    <a:lnTo>
                      <a:pt x="197" y="56"/>
                    </a:lnTo>
                    <a:lnTo>
                      <a:pt x="203" y="58"/>
                    </a:lnTo>
                    <a:lnTo>
                      <a:pt x="199" y="71"/>
                    </a:lnTo>
                    <a:lnTo>
                      <a:pt x="186" y="81"/>
                    </a:lnTo>
                    <a:lnTo>
                      <a:pt x="190" y="83"/>
                    </a:lnTo>
                    <a:lnTo>
                      <a:pt x="179" y="99"/>
                    </a:lnTo>
                    <a:lnTo>
                      <a:pt x="169" y="94"/>
                    </a:lnTo>
                    <a:lnTo>
                      <a:pt x="152" y="113"/>
                    </a:lnTo>
                    <a:lnTo>
                      <a:pt x="137" y="115"/>
                    </a:lnTo>
                    <a:lnTo>
                      <a:pt x="137" y="11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4" name=""/>
              <p:cNvSpPr/>
              <p:nvPr/>
            </p:nvSpPr>
            <p:spPr>
              <a:xfrm>
                <a:off x="4554720" y="1616760"/>
                <a:ext cx="348120" cy="369000"/>
              </a:xfrm>
              <a:custGeom>
                <a:avLst/>
                <a:gdLst/>
                <a:ahLst/>
                <a:rect l="l" t="t" r="r" b="b"/>
                <a:pathLst>
                  <a:path w="217" h="230">
                    <a:moveTo>
                      <a:pt x="126" y="42"/>
                    </a:moveTo>
                    <a:lnTo>
                      <a:pt x="132" y="40"/>
                    </a:lnTo>
                    <a:lnTo>
                      <a:pt x="128" y="32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6" y="17"/>
                    </a:lnTo>
                    <a:lnTo>
                      <a:pt x="106" y="12"/>
                    </a:lnTo>
                    <a:lnTo>
                      <a:pt x="98" y="0"/>
                    </a:lnTo>
                    <a:lnTo>
                      <a:pt x="66" y="6"/>
                    </a:lnTo>
                    <a:lnTo>
                      <a:pt x="66" y="12"/>
                    </a:lnTo>
                    <a:lnTo>
                      <a:pt x="60" y="14"/>
                    </a:lnTo>
                    <a:lnTo>
                      <a:pt x="62" y="21"/>
                    </a:lnTo>
                    <a:lnTo>
                      <a:pt x="47" y="17"/>
                    </a:lnTo>
                    <a:lnTo>
                      <a:pt x="42" y="32"/>
                    </a:lnTo>
                    <a:lnTo>
                      <a:pt x="30" y="19"/>
                    </a:lnTo>
                    <a:lnTo>
                      <a:pt x="19" y="31"/>
                    </a:lnTo>
                    <a:lnTo>
                      <a:pt x="4" y="32"/>
                    </a:lnTo>
                    <a:lnTo>
                      <a:pt x="0" y="34"/>
                    </a:lnTo>
                    <a:lnTo>
                      <a:pt x="6" y="49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6" y="78"/>
                    </a:lnTo>
                    <a:lnTo>
                      <a:pt x="13" y="78"/>
                    </a:lnTo>
                    <a:lnTo>
                      <a:pt x="15" y="87"/>
                    </a:lnTo>
                    <a:lnTo>
                      <a:pt x="25" y="83"/>
                    </a:lnTo>
                    <a:lnTo>
                      <a:pt x="38" y="72"/>
                    </a:lnTo>
                    <a:lnTo>
                      <a:pt x="62" y="83"/>
                    </a:lnTo>
                    <a:lnTo>
                      <a:pt x="70" y="106"/>
                    </a:lnTo>
                    <a:lnTo>
                      <a:pt x="81" y="123"/>
                    </a:lnTo>
                    <a:lnTo>
                      <a:pt x="89" y="123"/>
                    </a:lnTo>
                    <a:lnTo>
                      <a:pt x="115" y="151"/>
                    </a:lnTo>
                    <a:lnTo>
                      <a:pt x="128" y="151"/>
                    </a:lnTo>
                    <a:lnTo>
                      <a:pt x="139" y="166"/>
                    </a:lnTo>
                    <a:lnTo>
                      <a:pt x="149" y="166"/>
                    </a:lnTo>
                    <a:lnTo>
                      <a:pt x="153" y="175"/>
                    </a:lnTo>
                    <a:lnTo>
                      <a:pt x="160" y="181"/>
                    </a:lnTo>
                    <a:lnTo>
                      <a:pt x="164" y="179"/>
                    </a:lnTo>
                    <a:lnTo>
                      <a:pt x="173" y="209"/>
                    </a:lnTo>
                    <a:lnTo>
                      <a:pt x="168" y="213"/>
                    </a:lnTo>
                    <a:lnTo>
                      <a:pt x="164" y="223"/>
                    </a:lnTo>
                    <a:lnTo>
                      <a:pt x="166" y="230"/>
                    </a:lnTo>
                    <a:lnTo>
                      <a:pt x="171" y="230"/>
                    </a:lnTo>
                    <a:lnTo>
                      <a:pt x="181" y="219"/>
                    </a:lnTo>
                    <a:lnTo>
                      <a:pt x="183" y="207"/>
                    </a:lnTo>
                    <a:lnTo>
                      <a:pt x="190" y="204"/>
                    </a:lnTo>
                    <a:lnTo>
                      <a:pt x="190" y="194"/>
                    </a:lnTo>
                    <a:lnTo>
                      <a:pt x="181" y="187"/>
                    </a:lnTo>
                    <a:lnTo>
                      <a:pt x="185" y="172"/>
                    </a:lnTo>
                    <a:lnTo>
                      <a:pt x="192" y="168"/>
                    </a:lnTo>
                    <a:lnTo>
                      <a:pt x="205" y="175"/>
                    </a:lnTo>
                    <a:lnTo>
                      <a:pt x="215" y="185"/>
                    </a:lnTo>
                    <a:lnTo>
                      <a:pt x="217" y="179"/>
                    </a:lnTo>
                    <a:lnTo>
                      <a:pt x="205" y="162"/>
                    </a:lnTo>
                    <a:lnTo>
                      <a:pt x="169" y="145"/>
                    </a:lnTo>
                    <a:lnTo>
                      <a:pt x="173" y="134"/>
                    </a:lnTo>
                    <a:lnTo>
                      <a:pt x="171" y="132"/>
                    </a:lnTo>
                    <a:lnTo>
                      <a:pt x="154" y="136"/>
                    </a:lnTo>
                    <a:lnTo>
                      <a:pt x="145" y="128"/>
                    </a:lnTo>
                    <a:lnTo>
                      <a:pt x="136" y="117"/>
                    </a:lnTo>
                    <a:lnTo>
                      <a:pt x="124" y="93"/>
                    </a:lnTo>
                    <a:lnTo>
                      <a:pt x="106" y="78"/>
                    </a:lnTo>
                    <a:lnTo>
                      <a:pt x="102" y="66"/>
                    </a:lnTo>
                    <a:lnTo>
                      <a:pt x="106" y="57"/>
                    </a:lnTo>
                    <a:lnTo>
                      <a:pt x="102" y="53"/>
                    </a:lnTo>
                    <a:lnTo>
                      <a:pt x="102" y="46"/>
                    </a:lnTo>
                    <a:lnTo>
                      <a:pt x="119" y="36"/>
                    </a:lnTo>
                    <a:lnTo>
                      <a:pt x="124" y="36"/>
                    </a:lnTo>
                    <a:lnTo>
                      <a:pt x="126" y="4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5" name=""/>
              <p:cNvSpPr/>
              <p:nvPr/>
            </p:nvSpPr>
            <p:spPr>
              <a:xfrm>
                <a:off x="4554720" y="1616760"/>
                <a:ext cx="348120" cy="369000"/>
              </a:xfrm>
              <a:custGeom>
                <a:avLst/>
                <a:gdLst/>
                <a:ahLst/>
                <a:rect l="l" t="t" r="r" b="b"/>
                <a:pathLst>
                  <a:path w="217" h="230">
                    <a:moveTo>
                      <a:pt x="126" y="42"/>
                    </a:moveTo>
                    <a:lnTo>
                      <a:pt x="132" y="40"/>
                    </a:lnTo>
                    <a:lnTo>
                      <a:pt x="128" y="32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6" y="17"/>
                    </a:lnTo>
                    <a:lnTo>
                      <a:pt x="106" y="12"/>
                    </a:lnTo>
                    <a:lnTo>
                      <a:pt x="98" y="0"/>
                    </a:lnTo>
                    <a:lnTo>
                      <a:pt x="66" y="6"/>
                    </a:lnTo>
                    <a:lnTo>
                      <a:pt x="66" y="12"/>
                    </a:lnTo>
                    <a:lnTo>
                      <a:pt x="60" y="14"/>
                    </a:lnTo>
                    <a:lnTo>
                      <a:pt x="62" y="21"/>
                    </a:lnTo>
                    <a:lnTo>
                      <a:pt x="47" y="17"/>
                    </a:lnTo>
                    <a:lnTo>
                      <a:pt x="42" y="32"/>
                    </a:lnTo>
                    <a:lnTo>
                      <a:pt x="30" y="19"/>
                    </a:lnTo>
                    <a:lnTo>
                      <a:pt x="19" y="31"/>
                    </a:lnTo>
                    <a:lnTo>
                      <a:pt x="4" y="32"/>
                    </a:lnTo>
                    <a:lnTo>
                      <a:pt x="0" y="34"/>
                    </a:lnTo>
                    <a:lnTo>
                      <a:pt x="6" y="49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6" y="78"/>
                    </a:lnTo>
                    <a:lnTo>
                      <a:pt x="13" y="78"/>
                    </a:lnTo>
                    <a:lnTo>
                      <a:pt x="15" y="87"/>
                    </a:lnTo>
                    <a:lnTo>
                      <a:pt x="25" y="83"/>
                    </a:lnTo>
                    <a:lnTo>
                      <a:pt x="38" y="72"/>
                    </a:lnTo>
                    <a:lnTo>
                      <a:pt x="62" y="83"/>
                    </a:lnTo>
                    <a:lnTo>
                      <a:pt x="70" y="106"/>
                    </a:lnTo>
                    <a:lnTo>
                      <a:pt x="81" y="123"/>
                    </a:lnTo>
                    <a:lnTo>
                      <a:pt x="89" y="123"/>
                    </a:lnTo>
                    <a:lnTo>
                      <a:pt x="115" y="151"/>
                    </a:lnTo>
                    <a:lnTo>
                      <a:pt x="128" y="151"/>
                    </a:lnTo>
                    <a:lnTo>
                      <a:pt x="139" y="166"/>
                    </a:lnTo>
                    <a:lnTo>
                      <a:pt x="149" y="166"/>
                    </a:lnTo>
                    <a:lnTo>
                      <a:pt x="153" y="175"/>
                    </a:lnTo>
                    <a:lnTo>
                      <a:pt x="160" y="181"/>
                    </a:lnTo>
                    <a:lnTo>
                      <a:pt x="164" y="179"/>
                    </a:lnTo>
                    <a:lnTo>
                      <a:pt x="173" y="209"/>
                    </a:lnTo>
                    <a:lnTo>
                      <a:pt x="168" y="213"/>
                    </a:lnTo>
                    <a:lnTo>
                      <a:pt x="164" y="223"/>
                    </a:lnTo>
                    <a:lnTo>
                      <a:pt x="166" y="230"/>
                    </a:lnTo>
                    <a:lnTo>
                      <a:pt x="171" y="230"/>
                    </a:lnTo>
                    <a:lnTo>
                      <a:pt x="181" y="219"/>
                    </a:lnTo>
                    <a:lnTo>
                      <a:pt x="183" y="207"/>
                    </a:lnTo>
                    <a:lnTo>
                      <a:pt x="190" y="204"/>
                    </a:lnTo>
                    <a:lnTo>
                      <a:pt x="190" y="194"/>
                    </a:lnTo>
                    <a:lnTo>
                      <a:pt x="181" y="187"/>
                    </a:lnTo>
                    <a:lnTo>
                      <a:pt x="185" y="172"/>
                    </a:lnTo>
                    <a:lnTo>
                      <a:pt x="192" y="168"/>
                    </a:lnTo>
                    <a:lnTo>
                      <a:pt x="205" y="175"/>
                    </a:lnTo>
                    <a:lnTo>
                      <a:pt x="215" y="185"/>
                    </a:lnTo>
                    <a:lnTo>
                      <a:pt x="217" y="179"/>
                    </a:lnTo>
                    <a:lnTo>
                      <a:pt x="205" y="162"/>
                    </a:lnTo>
                    <a:lnTo>
                      <a:pt x="169" y="145"/>
                    </a:lnTo>
                    <a:lnTo>
                      <a:pt x="173" y="134"/>
                    </a:lnTo>
                    <a:lnTo>
                      <a:pt x="171" y="132"/>
                    </a:lnTo>
                    <a:lnTo>
                      <a:pt x="154" y="136"/>
                    </a:lnTo>
                    <a:lnTo>
                      <a:pt x="145" y="128"/>
                    </a:lnTo>
                    <a:lnTo>
                      <a:pt x="136" y="117"/>
                    </a:lnTo>
                    <a:lnTo>
                      <a:pt x="124" y="93"/>
                    </a:lnTo>
                    <a:lnTo>
                      <a:pt x="106" y="78"/>
                    </a:lnTo>
                    <a:lnTo>
                      <a:pt x="102" y="66"/>
                    </a:lnTo>
                    <a:lnTo>
                      <a:pt x="106" y="57"/>
                    </a:lnTo>
                    <a:lnTo>
                      <a:pt x="102" y="53"/>
                    </a:lnTo>
                    <a:lnTo>
                      <a:pt x="102" y="46"/>
                    </a:lnTo>
                    <a:lnTo>
                      <a:pt x="119" y="36"/>
                    </a:lnTo>
                    <a:lnTo>
                      <a:pt x="124" y="36"/>
                    </a:lnTo>
                    <a:lnTo>
                      <a:pt x="126" y="42"/>
                    </a:lnTo>
                    <a:lnTo>
                      <a:pt x="126" y="4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6" name=""/>
              <p:cNvSpPr/>
              <p:nvPr/>
            </p:nvSpPr>
            <p:spPr>
              <a:xfrm>
                <a:off x="4597920" y="1856160"/>
                <a:ext cx="41760" cy="92880"/>
              </a:xfrm>
              <a:custGeom>
                <a:avLst/>
                <a:gdLst/>
                <a:ahLst/>
                <a:rect l="l" t="t" r="r" b="b"/>
                <a:pathLst>
                  <a:path w="26" h="58">
                    <a:moveTo>
                      <a:pt x="16" y="0"/>
                    </a:moveTo>
                    <a:lnTo>
                      <a:pt x="24" y="4"/>
                    </a:lnTo>
                    <a:lnTo>
                      <a:pt x="26" y="15"/>
                    </a:lnTo>
                    <a:lnTo>
                      <a:pt x="26" y="47"/>
                    </a:lnTo>
                    <a:lnTo>
                      <a:pt x="24" y="51"/>
                    </a:lnTo>
                    <a:lnTo>
                      <a:pt x="18" y="51"/>
                    </a:lnTo>
                    <a:lnTo>
                      <a:pt x="11" y="58"/>
                    </a:lnTo>
                    <a:lnTo>
                      <a:pt x="5" y="49"/>
                    </a:lnTo>
                    <a:lnTo>
                      <a:pt x="5" y="34"/>
                    </a:lnTo>
                    <a:lnTo>
                      <a:pt x="0" y="10"/>
                    </a:lnTo>
                    <a:lnTo>
                      <a:pt x="7" y="1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080" bIns="46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7" name=""/>
              <p:cNvSpPr/>
              <p:nvPr/>
            </p:nvSpPr>
            <p:spPr>
              <a:xfrm>
                <a:off x="4597920" y="1856160"/>
                <a:ext cx="41760" cy="92880"/>
              </a:xfrm>
              <a:custGeom>
                <a:avLst/>
                <a:gdLst/>
                <a:ahLst/>
                <a:rect l="l" t="t" r="r" b="b"/>
                <a:pathLst>
                  <a:path w="26" h="58">
                    <a:moveTo>
                      <a:pt x="16" y="0"/>
                    </a:moveTo>
                    <a:lnTo>
                      <a:pt x="24" y="4"/>
                    </a:lnTo>
                    <a:lnTo>
                      <a:pt x="26" y="15"/>
                    </a:lnTo>
                    <a:lnTo>
                      <a:pt x="26" y="47"/>
                    </a:lnTo>
                    <a:lnTo>
                      <a:pt x="24" y="51"/>
                    </a:lnTo>
                    <a:lnTo>
                      <a:pt x="18" y="51"/>
                    </a:lnTo>
                    <a:lnTo>
                      <a:pt x="11" y="58"/>
                    </a:lnTo>
                    <a:lnTo>
                      <a:pt x="5" y="49"/>
                    </a:lnTo>
                    <a:lnTo>
                      <a:pt x="5" y="34"/>
                    </a:lnTo>
                    <a:lnTo>
                      <a:pt x="0" y="10"/>
                    </a:lnTo>
                    <a:lnTo>
                      <a:pt x="7" y="11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080" bIns="46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8" name=""/>
              <p:cNvSpPr/>
              <p:nvPr/>
            </p:nvSpPr>
            <p:spPr>
              <a:xfrm>
                <a:off x="4724640" y="1974960"/>
                <a:ext cx="92880" cy="55800"/>
              </a:xfrm>
              <a:custGeom>
                <a:avLst/>
                <a:gdLst/>
                <a:ahLst/>
                <a:rect l="l" t="t" r="r" b="b"/>
                <a:pathLst>
                  <a:path w="58" h="35">
                    <a:moveTo>
                      <a:pt x="58" y="0"/>
                    </a:moveTo>
                    <a:lnTo>
                      <a:pt x="48" y="18"/>
                    </a:lnTo>
                    <a:lnTo>
                      <a:pt x="50" y="28"/>
                    </a:lnTo>
                    <a:lnTo>
                      <a:pt x="48" y="35"/>
                    </a:lnTo>
                    <a:lnTo>
                      <a:pt x="39" y="35"/>
                    </a:lnTo>
                    <a:lnTo>
                      <a:pt x="33" y="28"/>
                    </a:lnTo>
                    <a:lnTo>
                      <a:pt x="1" y="15"/>
                    </a:lnTo>
                    <a:lnTo>
                      <a:pt x="0" y="7"/>
                    </a:lnTo>
                    <a:lnTo>
                      <a:pt x="1" y="1"/>
                    </a:lnTo>
                    <a:lnTo>
                      <a:pt x="13" y="0"/>
                    </a:lnTo>
                    <a:lnTo>
                      <a:pt x="22" y="5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9000" bIns="9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59" name=""/>
              <p:cNvSpPr/>
              <p:nvPr/>
            </p:nvSpPr>
            <p:spPr>
              <a:xfrm>
                <a:off x="4724640" y="1974960"/>
                <a:ext cx="92880" cy="55800"/>
              </a:xfrm>
              <a:custGeom>
                <a:avLst/>
                <a:gdLst/>
                <a:ahLst/>
                <a:rect l="l" t="t" r="r" b="b"/>
                <a:pathLst>
                  <a:path w="58" h="35">
                    <a:moveTo>
                      <a:pt x="58" y="0"/>
                    </a:moveTo>
                    <a:lnTo>
                      <a:pt x="48" y="18"/>
                    </a:lnTo>
                    <a:lnTo>
                      <a:pt x="50" y="28"/>
                    </a:lnTo>
                    <a:lnTo>
                      <a:pt x="48" y="35"/>
                    </a:lnTo>
                    <a:lnTo>
                      <a:pt x="39" y="35"/>
                    </a:lnTo>
                    <a:lnTo>
                      <a:pt x="33" y="28"/>
                    </a:lnTo>
                    <a:lnTo>
                      <a:pt x="1" y="15"/>
                    </a:lnTo>
                    <a:lnTo>
                      <a:pt x="0" y="7"/>
                    </a:lnTo>
                    <a:lnTo>
                      <a:pt x="1" y="1"/>
                    </a:lnTo>
                    <a:lnTo>
                      <a:pt x="13" y="0"/>
                    </a:lnTo>
                    <a:lnTo>
                      <a:pt x="22" y="5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9000" bIns="9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0" name=""/>
              <p:cNvSpPr/>
              <p:nvPr/>
            </p:nvSpPr>
            <p:spPr>
              <a:xfrm>
                <a:off x="4519080" y="1478880"/>
                <a:ext cx="20520" cy="30240"/>
              </a:xfrm>
              <a:custGeom>
                <a:avLst/>
                <a:gdLst/>
                <a:ahLst/>
                <a:rect l="l" t="t" r="r" b="b"/>
                <a:pathLst>
                  <a:path w="13" h="19">
                    <a:moveTo>
                      <a:pt x="3" y="17"/>
                    </a:moveTo>
                    <a:lnTo>
                      <a:pt x="13" y="19"/>
                    </a:lnTo>
                    <a:lnTo>
                      <a:pt x="13" y="13"/>
                    </a:lnTo>
                    <a:lnTo>
                      <a:pt x="9" y="0"/>
                    </a:lnTo>
                    <a:lnTo>
                      <a:pt x="0" y="7"/>
                    </a:lnTo>
                    <a:lnTo>
                      <a:pt x="3" y="1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1" name=""/>
              <p:cNvSpPr/>
              <p:nvPr/>
            </p:nvSpPr>
            <p:spPr>
              <a:xfrm>
                <a:off x="4519080" y="1478880"/>
                <a:ext cx="20520" cy="30240"/>
              </a:xfrm>
              <a:custGeom>
                <a:avLst/>
                <a:gdLst/>
                <a:ahLst/>
                <a:rect l="l" t="t" r="r" b="b"/>
                <a:pathLst>
                  <a:path w="13" h="19">
                    <a:moveTo>
                      <a:pt x="3" y="17"/>
                    </a:moveTo>
                    <a:lnTo>
                      <a:pt x="13" y="19"/>
                    </a:lnTo>
                    <a:lnTo>
                      <a:pt x="13" y="13"/>
                    </a:lnTo>
                    <a:lnTo>
                      <a:pt x="9" y="0"/>
                    </a:lnTo>
                    <a:lnTo>
                      <a:pt x="0" y="7"/>
                    </a:lnTo>
                    <a:lnTo>
                      <a:pt x="3" y="17"/>
                    </a:lnTo>
                    <a:lnTo>
                      <a:pt x="3" y="1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2" name=""/>
              <p:cNvSpPr/>
              <p:nvPr/>
            </p:nvSpPr>
            <p:spPr>
              <a:xfrm>
                <a:off x="4495320" y="1335960"/>
                <a:ext cx="14040" cy="12960"/>
              </a:xfrm>
              <a:custGeom>
                <a:avLst/>
                <a:gdLst/>
                <a:ahLst/>
                <a:rect l="l" t="t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5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3" name=""/>
              <p:cNvSpPr/>
              <p:nvPr/>
            </p:nvSpPr>
            <p:spPr>
              <a:xfrm>
                <a:off x="4495320" y="1335960"/>
                <a:ext cx="14040" cy="12960"/>
              </a:xfrm>
              <a:custGeom>
                <a:avLst/>
                <a:gdLst/>
                <a:ahLst/>
                <a:rect l="l" t="t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4" name=""/>
              <p:cNvSpPr/>
              <p:nvPr/>
            </p:nvSpPr>
            <p:spPr>
              <a:xfrm>
                <a:off x="4458240" y="1324800"/>
                <a:ext cx="105840" cy="129600"/>
              </a:xfrm>
              <a:custGeom>
                <a:avLst/>
                <a:gdLst/>
                <a:ahLst/>
                <a:rect l="l" t="t" r="r" b="b"/>
                <a:pathLst>
                  <a:path w="66" h="81">
                    <a:moveTo>
                      <a:pt x="28" y="17"/>
                    </a:moveTo>
                    <a:lnTo>
                      <a:pt x="32" y="21"/>
                    </a:lnTo>
                    <a:lnTo>
                      <a:pt x="28" y="24"/>
                    </a:lnTo>
                    <a:lnTo>
                      <a:pt x="28" y="30"/>
                    </a:lnTo>
                    <a:lnTo>
                      <a:pt x="36" y="34"/>
                    </a:lnTo>
                    <a:lnTo>
                      <a:pt x="34" y="26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6" y="6"/>
                    </a:lnTo>
                    <a:lnTo>
                      <a:pt x="58" y="0"/>
                    </a:lnTo>
                    <a:lnTo>
                      <a:pt x="66" y="6"/>
                    </a:lnTo>
                    <a:lnTo>
                      <a:pt x="62" y="21"/>
                    </a:lnTo>
                    <a:lnTo>
                      <a:pt x="56" y="24"/>
                    </a:lnTo>
                    <a:lnTo>
                      <a:pt x="64" y="34"/>
                    </a:lnTo>
                    <a:lnTo>
                      <a:pt x="56" y="45"/>
                    </a:lnTo>
                    <a:lnTo>
                      <a:pt x="45" y="45"/>
                    </a:lnTo>
                    <a:lnTo>
                      <a:pt x="45" y="81"/>
                    </a:lnTo>
                    <a:lnTo>
                      <a:pt x="39" y="77"/>
                    </a:lnTo>
                    <a:lnTo>
                      <a:pt x="38" y="68"/>
                    </a:lnTo>
                    <a:lnTo>
                      <a:pt x="28" y="62"/>
                    </a:lnTo>
                    <a:lnTo>
                      <a:pt x="6" y="66"/>
                    </a:lnTo>
                    <a:lnTo>
                      <a:pt x="0" y="62"/>
                    </a:lnTo>
                    <a:lnTo>
                      <a:pt x="15" y="62"/>
                    </a:lnTo>
                    <a:lnTo>
                      <a:pt x="8" y="58"/>
                    </a:lnTo>
                    <a:lnTo>
                      <a:pt x="26" y="53"/>
                    </a:lnTo>
                    <a:lnTo>
                      <a:pt x="15" y="51"/>
                    </a:lnTo>
                    <a:lnTo>
                      <a:pt x="13" y="45"/>
                    </a:lnTo>
                    <a:lnTo>
                      <a:pt x="28" y="1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5" name=""/>
              <p:cNvSpPr/>
              <p:nvPr/>
            </p:nvSpPr>
            <p:spPr>
              <a:xfrm>
                <a:off x="4458240" y="1324800"/>
                <a:ext cx="105840" cy="129600"/>
              </a:xfrm>
              <a:custGeom>
                <a:avLst/>
                <a:gdLst/>
                <a:ahLst/>
                <a:rect l="l" t="t" r="r" b="b"/>
                <a:pathLst>
                  <a:path w="66" h="81">
                    <a:moveTo>
                      <a:pt x="28" y="17"/>
                    </a:moveTo>
                    <a:lnTo>
                      <a:pt x="32" y="21"/>
                    </a:lnTo>
                    <a:lnTo>
                      <a:pt x="28" y="24"/>
                    </a:lnTo>
                    <a:lnTo>
                      <a:pt x="28" y="30"/>
                    </a:lnTo>
                    <a:lnTo>
                      <a:pt x="36" y="34"/>
                    </a:lnTo>
                    <a:lnTo>
                      <a:pt x="34" y="26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6" y="6"/>
                    </a:lnTo>
                    <a:lnTo>
                      <a:pt x="58" y="0"/>
                    </a:lnTo>
                    <a:lnTo>
                      <a:pt x="66" y="6"/>
                    </a:lnTo>
                    <a:lnTo>
                      <a:pt x="62" y="21"/>
                    </a:lnTo>
                    <a:lnTo>
                      <a:pt x="56" y="24"/>
                    </a:lnTo>
                    <a:lnTo>
                      <a:pt x="64" y="34"/>
                    </a:lnTo>
                    <a:lnTo>
                      <a:pt x="56" y="45"/>
                    </a:lnTo>
                    <a:lnTo>
                      <a:pt x="45" y="45"/>
                    </a:lnTo>
                    <a:lnTo>
                      <a:pt x="45" y="81"/>
                    </a:lnTo>
                    <a:lnTo>
                      <a:pt x="39" y="77"/>
                    </a:lnTo>
                    <a:lnTo>
                      <a:pt x="38" y="68"/>
                    </a:lnTo>
                    <a:lnTo>
                      <a:pt x="28" y="62"/>
                    </a:lnTo>
                    <a:lnTo>
                      <a:pt x="6" y="66"/>
                    </a:lnTo>
                    <a:lnTo>
                      <a:pt x="0" y="62"/>
                    </a:lnTo>
                    <a:lnTo>
                      <a:pt x="15" y="62"/>
                    </a:lnTo>
                    <a:lnTo>
                      <a:pt x="8" y="58"/>
                    </a:lnTo>
                    <a:lnTo>
                      <a:pt x="26" y="53"/>
                    </a:lnTo>
                    <a:lnTo>
                      <a:pt x="15" y="51"/>
                    </a:lnTo>
                    <a:lnTo>
                      <a:pt x="13" y="45"/>
                    </a:lnTo>
                    <a:lnTo>
                      <a:pt x="28" y="17"/>
                    </a:lnTo>
                    <a:lnTo>
                      <a:pt x="28" y="1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6" name=""/>
              <p:cNvSpPr/>
              <p:nvPr/>
            </p:nvSpPr>
            <p:spPr>
              <a:xfrm>
                <a:off x="4077720" y="1825560"/>
                <a:ext cx="96120" cy="194040"/>
              </a:xfrm>
              <a:custGeom>
                <a:avLst/>
                <a:gdLst/>
                <a:ahLst/>
                <a:rect l="l" t="t" r="r" b="b"/>
                <a:pathLst>
                  <a:path w="60" h="121">
                    <a:moveTo>
                      <a:pt x="11" y="8"/>
                    </a:moveTo>
                    <a:lnTo>
                      <a:pt x="15" y="29"/>
                    </a:lnTo>
                    <a:lnTo>
                      <a:pt x="0" y="81"/>
                    </a:lnTo>
                    <a:lnTo>
                      <a:pt x="6" y="89"/>
                    </a:lnTo>
                    <a:lnTo>
                      <a:pt x="15" y="87"/>
                    </a:lnTo>
                    <a:lnTo>
                      <a:pt x="11" y="121"/>
                    </a:lnTo>
                    <a:lnTo>
                      <a:pt x="38" y="117"/>
                    </a:lnTo>
                    <a:lnTo>
                      <a:pt x="38" y="108"/>
                    </a:lnTo>
                    <a:lnTo>
                      <a:pt x="47" y="98"/>
                    </a:lnTo>
                    <a:lnTo>
                      <a:pt x="41" y="87"/>
                    </a:lnTo>
                    <a:lnTo>
                      <a:pt x="45" y="74"/>
                    </a:lnTo>
                    <a:lnTo>
                      <a:pt x="39" y="61"/>
                    </a:lnTo>
                    <a:lnTo>
                      <a:pt x="49" y="53"/>
                    </a:lnTo>
                    <a:lnTo>
                      <a:pt x="47" y="45"/>
                    </a:lnTo>
                    <a:lnTo>
                      <a:pt x="49" y="27"/>
                    </a:lnTo>
                    <a:lnTo>
                      <a:pt x="60" y="12"/>
                    </a:lnTo>
                    <a:lnTo>
                      <a:pt x="56" y="4"/>
                    </a:lnTo>
                    <a:lnTo>
                      <a:pt x="28" y="6"/>
                    </a:lnTo>
                    <a:lnTo>
                      <a:pt x="24" y="0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7" name=""/>
              <p:cNvSpPr/>
              <p:nvPr/>
            </p:nvSpPr>
            <p:spPr>
              <a:xfrm>
                <a:off x="4077720" y="1825560"/>
                <a:ext cx="96120" cy="194040"/>
              </a:xfrm>
              <a:custGeom>
                <a:avLst/>
                <a:gdLst/>
                <a:ahLst/>
                <a:rect l="l" t="t" r="r" b="b"/>
                <a:pathLst>
                  <a:path w="60" h="121">
                    <a:moveTo>
                      <a:pt x="11" y="8"/>
                    </a:moveTo>
                    <a:lnTo>
                      <a:pt x="15" y="29"/>
                    </a:lnTo>
                    <a:lnTo>
                      <a:pt x="0" y="81"/>
                    </a:lnTo>
                    <a:lnTo>
                      <a:pt x="6" y="89"/>
                    </a:lnTo>
                    <a:lnTo>
                      <a:pt x="15" y="87"/>
                    </a:lnTo>
                    <a:lnTo>
                      <a:pt x="11" y="121"/>
                    </a:lnTo>
                    <a:lnTo>
                      <a:pt x="38" y="117"/>
                    </a:lnTo>
                    <a:lnTo>
                      <a:pt x="38" y="108"/>
                    </a:lnTo>
                    <a:lnTo>
                      <a:pt x="47" y="98"/>
                    </a:lnTo>
                    <a:lnTo>
                      <a:pt x="41" y="87"/>
                    </a:lnTo>
                    <a:lnTo>
                      <a:pt x="45" y="74"/>
                    </a:lnTo>
                    <a:lnTo>
                      <a:pt x="39" y="61"/>
                    </a:lnTo>
                    <a:lnTo>
                      <a:pt x="49" y="53"/>
                    </a:lnTo>
                    <a:lnTo>
                      <a:pt x="47" y="45"/>
                    </a:lnTo>
                    <a:lnTo>
                      <a:pt x="49" y="27"/>
                    </a:lnTo>
                    <a:lnTo>
                      <a:pt x="60" y="12"/>
                    </a:lnTo>
                    <a:lnTo>
                      <a:pt x="56" y="4"/>
                    </a:lnTo>
                    <a:lnTo>
                      <a:pt x="28" y="6"/>
                    </a:lnTo>
                    <a:lnTo>
                      <a:pt x="24" y="0"/>
                    </a:lnTo>
                    <a:lnTo>
                      <a:pt x="11" y="8"/>
                    </a:lnTo>
                    <a:lnTo>
                      <a:pt x="11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8" name=""/>
              <p:cNvSpPr/>
              <p:nvPr/>
            </p:nvSpPr>
            <p:spPr>
              <a:xfrm>
                <a:off x="4952880" y="1565640"/>
                <a:ext cx="279000" cy="197280"/>
              </a:xfrm>
              <a:custGeom>
                <a:avLst/>
                <a:gdLst/>
                <a:ahLst/>
                <a:rect l="l" t="t" r="r" b="b"/>
                <a:pathLst>
                  <a:path w="174" h="123">
                    <a:moveTo>
                      <a:pt x="0" y="59"/>
                    </a:moveTo>
                    <a:lnTo>
                      <a:pt x="17" y="53"/>
                    </a:lnTo>
                    <a:lnTo>
                      <a:pt x="32" y="17"/>
                    </a:lnTo>
                    <a:lnTo>
                      <a:pt x="48" y="8"/>
                    </a:lnTo>
                    <a:lnTo>
                      <a:pt x="81" y="8"/>
                    </a:lnTo>
                    <a:lnTo>
                      <a:pt x="89" y="12"/>
                    </a:lnTo>
                    <a:lnTo>
                      <a:pt x="121" y="0"/>
                    </a:lnTo>
                    <a:lnTo>
                      <a:pt x="132" y="12"/>
                    </a:lnTo>
                    <a:lnTo>
                      <a:pt x="145" y="40"/>
                    </a:lnTo>
                    <a:lnTo>
                      <a:pt x="147" y="76"/>
                    </a:lnTo>
                    <a:lnTo>
                      <a:pt x="155" y="81"/>
                    </a:lnTo>
                    <a:lnTo>
                      <a:pt x="174" y="78"/>
                    </a:lnTo>
                    <a:lnTo>
                      <a:pt x="172" y="93"/>
                    </a:lnTo>
                    <a:lnTo>
                      <a:pt x="162" y="102"/>
                    </a:lnTo>
                    <a:lnTo>
                      <a:pt x="164" y="93"/>
                    </a:lnTo>
                    <a:lnTo>
                      <a:pt x="160" y="89"/>
                    </a:lnTo>
                    <a:lnTo>
                      <a:pt x="157" y="119"/>
                    </a:lnTo>
                    <a:lnTo>
                      <a:pt x="127" y="111"/>
                    </a:lnTo>
                    <a:lnTo>
                      <a:pt x="98" y="123"/>
                    </a:lnTo>
                    <a:lnTo>
                      <a:pt x="53" y="119"/>
                    </a:lnTo>
                    <a:lnTo>
                      <a:pt x="49" y="115"/>
                    </a:lnTo>
                    <a:lnTo>
                      <a:pt x="51" y="111"/>
                    </a:lnTo>
                    <a:lnTo>
                      <a:pt x="48" y="110"/>
                    </a:lnTo>
                    <a:lnTo>
                      <a:pt x="42" y="102"/>
                    </a:lnTo>
                    <a:lnTo>
                      <a:pt x="46" y="100"/>
                    </a:lnTo>
                    <a:lnTo>
                      <a:pt x="42" y="96"/>
                    </a:lnTo>
                    <a:lnTo>
                      <a:pt x="38" y="100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17" y="81"/>
                    </a:lnTo>
                    <a:lnTo>
                      <a:pt x="10" y="6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69" name=""/>
              <p:cNvSpPr/>
              <p:nvPr/>
            </p:nvSpPr>
            <p:spPr>
              <a:xfrm>
                <a:off x="4952880" y="1565640"/>
                <a:ext cx="279000" cy="197280"/>
              </a:xfrm>
              <a:custGeom>
                <a:avLst/>
                <a:gdLst/>
                <a:ahLst/>
                <a:rect l="l" t="t" r="r" b="b"/>
                <a:pathLst>
                  <a:path w="174" h="123">
                    <a:moveTo>
                      <a:pt x="0" y="59"/>
                    </a:moveTo>
                    <a:lnTo>
                      <a:pt x="17" y="53"/>
                    </a:lnTo>
                    <a:lnTo>
                      <a:pt x="32" y="17"/>
                    </a:lnTo>
                    <a:lnTo>
                      <a:pt x="48" y="8"/>
                    </a:lnTo>
                    <a:lnTo>
                      <a:pt x="81" y="8"/>
                    </a:lnTo>
                    <a:lnTo>
                      <a:pt x="89" y="12"/>
                    </a:lnTo>
                    <a:lnTo>
                      <a:pt x="121" y="0"/>
                    </a:lnTo>
                    <a:lnTo>
                      <a:pt x="132" y="12"/>
                    </a:lnTo>
                    <a:lnTo>
                      <a:pt x="145" y="40"/>
                    </a:lnTo>
                    <a:lnTo>
                      <a:pt x="147" y="76"/>
                    </a:lnTo>
                    <a:lnTo>
                      <a:pt x="155" y="81"/>
                    </a:lnTo>
                    <a:lnTo>
                      <a:pt x="174" y="78"/>
                    </a:lnTo>
                    <a:lnTo>
                      <a:pt x="172" y="93"/>
                    </a:lnTo>
                    <a:lnTo>
                      <a:pt x="162" y="102"/>
                    </a:lnTo>
                    <a:lnTo>
                      <a:pt x="164" y="93"/>
                    </a:lnTo>
                    <a:lnTo>
                      <a:pt x="160" y="89"/>
                    </a:lnTo>
                    <a:lnTo>
                      <a:pt x="157" y="119"/>
                    </a:lnTo>
                    <a:lnTo>
                      <a:pt x="127" y="111"/>
                    </a:lnTo>
                    <a:lnTo>
                      <a:pt x="98" y="123"/>
                    </a:lnTo>
                    <a:lnTo>
                      <a:pt x="53" y="119"/>
                    </a:lnTo>
                    <a:lnTo>
                      <a:pt x="49" y="115"/>
                    </a:lnTo>
                    <a:lnTo>
                      <a:pt x="51" y="111"/>
                    </a:lnTo>
                    <a:lnTo>
                      <a:pt x="48" y="110"/>
                    </a:lnTo>
                    <a:lnTo>
                      <a:pt x="42" y="102"/>
                    </a:lnTo>
                    <a:lnTo>
                      <a:pt x="46" y="100"/>
                    </a:lnTo>
                    <a:lnTo>
                      <a:pt x="42" y="96"/>
                    </a:lnTo>
                    <a:lnTo>
                      <a:pt x="38" y="100"/>
                    </a:lnTo>
                    <a:lnTo>
                      <a:pt x="23" y="91"/>
                    </a:lnTo>
                    <a:lnTo>
                      <a:pt x="23" y="83"/>
                    </a:lnTo>
                    <a:lnTo>
                      <a:pt x="17" y="81"/>
                    </a:lnTo>
                    <a:lnTo>
                      <a:pt x="10" y="64"/>
                    </a:lnTo>
                    <a:lnTo>
                      <a:pt x="0" y="59"/>
                    </a:lnTo>
                    <a:lnTo>
                      <a:pt x="0" y="5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0" name=""/>
              <p:cNvSpPr/>
              <p:nvPr/>
            </p:nvSpPr>
            <p:spPr>
              <a:xfrm>
                <a:off x="4750200" y="1626480"/>
                <a:ext cx="87840" cy="54360"/>
              </a:xfrm>
              <a:custGeom>
                <a:avLst/>
                <a:gdLst/>
                <a:ahLst/>
                <a:rect l="l" t="t" r="r" b="b"/>
                <a:pathLst>
                  <a:path w="55" h="34">
                    <a:moveTo>
                      <a:pt x="55" y="4"/>
                    </a:moveTo>
                    <a:lnTo>
                      <a:pt x="53" y="10"/>
                    </a:lnTo>
                    <a:lnTo>
                      <a:pt x="38" y="15"/>
                    </a:lnTo>
                    <a:lnTo>
                      <a:pt x="34" y="32"/>
                    </a:lnTo>
                    <a:lnTo>
                      <a:pt x="19" y="30"/>
                    </a:lnTo>
                    <a:lnTo>
                      <a:pt x="10" y="34"/>
                    </a:lnTo>
                    <a:lnTo>
                      <a:pt x="6" y="26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11"/>
                    </a:lnTo>
                    <a:lnTo>
                      <a:pt x="21" y="11"/>
                    </a:lnTo>
                    <a:lnTo>
                      <a:pt x="49" y="0"/>
                    </a:lnTo>
                    <a:lnTo>
                      <a:pt x="55" y="4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560" bIns="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1" name=""/>
              <p:cNvSpPr/>
              <p:nvPr/>
            </p:nvSpPr>
            <p:spPr>
              <a:xfrm>
                <a:off x="4750200" y="1626480"/>
                <a:ext cx="87840" cy="54360"/>
              </a:xfrm>
              <a:custGeom>
                <a:avLst/>
                <a:gdLst/>
                <a:ahLst/>
                <a:rect l="l" t="t" r="r" b="b"/>
                <a:pathLst>
                  <a:path w="55" h="34">
                    <a:moveTo>
                      <a:pt x="55" y="4"/>
                    </a:moveTo>
                    <a:lnTo>
                      <a:pt x="53" y="10"/>
                    </a:lnTo>
                    <a:lnTo>
                      <a:pt x="38" y="15"/>
                    </a:lnTo>
                    <a:lnTo>
                      <a:pt x="34" y="32"/>
                    </a:lnTo>
                    <a:lnTo>
                      <a:pt x="19" y="30"/>
                    </a:lnTo>
                    <a:lnTo>
                      <a:pt x="10" y="34"/>
                    </a:lnTo>
                    <a:lnTo>
                      <a:pt x="6" y="26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11"/>
                    </a:lnTo>
                    <a:lnTo>
                      <a:pt x="21" y="11"/>
                    </a:lnTo>
                    <a:lnTo>
                      <a:pt x="49" y="0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5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560" bIns="7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2" name=""/>
              <p:cNvSpPr/>
              <p:nvPr/>
            </p:nvSpPr>
            <p:spPr>
              <a:xfrm>
                <a:off x="4757040" y="1632960"/>
                <a:ext cx="174600" cy="171720"/>
              </a:xfrm>
              <a:custGeom>
                <a:avLst/>
                <a:gdLst/>
                <a:ahLst/>
                <a:rect l="l" t="t" r="r" b="b"/>
                <a:pathLst>
                  <a:path w="109" h="107">
                    <a:moveTo>
                      <a:pt x="66" y="85"/>
                    </a:moveTo>
                    <a:lnTo>
                      <a:pt x="89" y="103"/>
                    </a:lnTo>
                    <a:lnTo>
                      <a:pt x="87" y="107"/>
                    </a:lnTo>
                    <a:lnTo>
                      <a:pt x="79" y="101"/>
                    </a:lnTo>
                    <a:lnTo>
                      <a:pt x="64" y="96"/>
                    </a:lnTo>
                    <a:lnTo>
                      <a:pt x="74" y="96"/>
                    </a:lnTo>
                    <a:lnTo>
                      <a:pt x="60" y="86"/>
                    </a:lnTo>
                    <a:lnTo>
                      <a:pt x="45" y="85"/>
                    </a:lnTo>
                    <a:lnTo>
                      <a:pt x="28" y="68"/>
                    </a:lnTo>
                    <a:lnTo>
                      <a:pt x="34" y="64"/>
                    </a:lnTo>
                    <a:lnTo>
                      <a:pt x="27" y="58"/>
                    </a:lnTo>
                    <a:lnTo>
                      <a:pt x="23" y="45"/>
                    </a:lnTo>
                    <a:lnTo>
                      <a:pt x="17" y="39"/>
                    </a:lnTo>
                    <a:lnTo>
                      <a:pt x="13" y="38"/>
                    </a:lnTo>
                    <a:lnTo>
                      <a:pt x="8" y="51"/>
                    </a:lnTo>
                    <a:lnTo>
                      <a:pt x="4" y="49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6" y="30"/>
                    </a:lnTo>
                    <a:lnTo>
                      <a:pt x="15" y="26"/>
                    </a:lnTo>
                    <a:lnTo>
                      <a:pt x="30" y="28"/>
                    </a:lnTo>
                    <a:lnTo>
                      <a:pt x="34" y="11"/>
                    </a:lnTo>
                    <a:lnTo>
                      <a:pt x="49" y="6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79" y="26"/>
                    </a:lnTo>
                    <a:lnTo>
                      <a:pt x="94" y="21"/>
                    </a:lnTo>
                    <a:lnTo>
                      <a:pt x="98" y="34"/>
                    </a:lnTo>
                    <a:lnTo>
                      <a:pt x="109" y="41"/>
                    </a:lnTo>
                    <a:lnTo>
                      <a:pt x="104" y="41"/>
                    </a:lnTo>
                    <a:lnTo>
                      <a:pt x="102" y="47"/>
                    </a:lnTo>
                    <a:lnTo>
                      <a:pt x="98" y="49"/>
                    </a:lnTo>
                    <a:lnTo>
                      <a:pt x="92" y="41"/>
                    </a:lnTo>
                    <a:lnTo>
                      <a:pt x="60" y="34"/>
                    </a:lnTo>
                    <a:lnTo>
                      <a:pt x="49" y="41"/>
                    </a:lnTo>
                    <a:lnTo>
                      <a:pt x="43" y="34"/>
                    </a:lnTo>
                    <a:lnTo>
                      <a:pt x="38" y="45"/>
                    </a:lnTo>
                    <a:lnTo>
                      <a:pt x="43" y="51"/>
                    </a:lnTo>
                    <a:lnTo>
                      <a:pt x="66" y="8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3" name=""/>
              <p:cNvSpPr/>
              <p:nvPr/>
            </p:nvSpPr>
            <p:spPr>
              <a:xfrm>
                <a:off x="4757040" y="1632960"/>
                <a:ext cx="174600" cy="171720"/>
              </a:xfrm>
              <a:custGeom>
                <a:avLst/>
                <a:gdLst/>
                <a:ahLst/>
                <a:rect l="l" t="t" r="r" b="b"/>
                <a:pathLst>
                  <a:path w="109" h="107">
                    <a:moveTo>
                      <a:pt x="66" y="85"/>
                    </a:moveTo>
                    <a:lnTo>
                      <a:pt x="89" y="103"/>
                    </a:lnTo>
                    <a:lnTo>
                      <a:pt x="87" y="107"/>
                    </a:lnTo>
                    <a:lnTo>
                      <a:pt x="79" y="101"/>
                    </a:lnTo>
                    <a:lnTo>
                      <a:pt x="64" y="96"/>
                    </a:lnTo>
                    <a:lnTo>
                      <a:pt x="74" y="96"/>
                    </a:lnTo>
                    <a:lnTo>
                      <a:pt x="60" y="86"/>
                    </a:lnTo>
                    <a:lnTo>
                      <a:pt x="45" y="85"/>
                    </a:lnTo>
                    <a:lnTo>
                      <a:pt x="28" y="68"/>
                    </a:lnTo>
                    <a:lnTo>
                      <a:pt x="34" y="64"/>
                    </a:lnTo>
                    <a:lnTo>
                      <a:pt x="27" y="58"/>
                    </a:lnTo>
                    <a:lnTo>
                      <a:pt x="23" y="45"/>
                    </a:lnTo>
                    <a:lnTo>
                      <a:pt x="17" y="39"/>
                    </a:lnTo>
                    <a:lnTo>
                      <a:pt x="13" y="38"/>
                    </a:lnTo>
                    <a:lnTo>
                      <a:pt x="8" y="51"/>
                    </a:lnTo>
                    <a:lnTo>
                      <a:pt x="4" y="49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6" y="30"/>
                    </a:lnTo>
                    <a:lnTo>
                      <a:pt x="15" y="26"/>
                    </a:lnTo>
                    <a:lnTo>
                      <a:pt x="30" y="28"/>
                    </a:lnTo>
                    <a:lnTo>
                      <a:pt x="34" y="11"/>
                    </a:lnTo>
                    <a:lnTo>
                      <a:pt x="49" y="6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79" y="26"/>
                    </a:lnTo>
                    <a:lnTo>
                      <a:pt x="94" y="21"/>
                    </a:lnTo>
                    <a:lnTo>
                      <a:pt x="98" y="34"/>
                    </a:lnTo>
                    <a:lnTo>
                      <a:pt x="109" y="41"/>
                    </a:lnTo>
                    <a:lnTo>
                      <a:pt x="104" y="41"/>
                    </a:lnTo>
                    <a:lnTo>
                      <a:pt x="102" y="47"/>
                    </a:lnTo>
                    <a:lnTo>
                      <a:pt x="98" y="49"/>
                    </a:lnTo>
                    <a:lnTo>
                      <a:pt x="92" y="41"/>
                    </a:lnTo>
                    <a:lnTo>
                      <a:pt x="60" y="34"/>
                    </a:lnTo>
                    <a:lnTo>
                      <a:pt x="49" y="41"/>
                    </a:lnTo>
                    <a:lnTo>
                      <a:pt x="43" y="34"/>
                    </a:lnTo>
                    <a:lnTo>
                      <a:pt x="38" y="45"/>
                    </a:lnTo>
                    <a:lnTo>
                      <a:pt x="43" y="51"/>
                    </a:lnTo>
                    <a:lnTo>
                      <a:pt x="66" y="85"/>
                    </a:lnTo>
                    <a:lnTo>
                      <a:pt x="66" y="8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4" name=""/>
              <p:cNvSpPr/>
              <p:nvPr/>
            </p:nvSpPr>
            <p:spPr>
              <a:xfrm>
                <a:off x="4817880" y="1687320"/>
                <a:ext cx="117000" cy="110520"/>
              </a:xfrm>
              <a:custGeom>
                <a:avLst/>
                <a:gdLst/>
                <a:ahLst/>
                <a:rect l="l" t="t" r="r" b="b"/>
                <a:pathLst>
                  <a:path w="73" h="69">
                    <a:moveTo>
                      <a:pt x="28" y="51"/>
                    </a:moveTo>
                    <a:lnTo>
                      <a:pt x="5" y="17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11" y="7"/>
                    </a:lnTo>
                    <a:lnTo>
                      <a:pt x="22" y="0"/>
                    </a:lnTo>
                    <a:lnTo>
                      <a:pt x="54" y="7"/>
                    </a:lnTo>
                    <a:lnTo>
                      <a:pt x="60" y="15"/>
                    </a:lnTo>
                    <a:lnTo>
                      <a:pt x="64" y="13"/>
                    </a:lnTo>
                    <a:lnTo>
                      <a:pt x="69" y="15"/>
                    </a:lnTo>
                    <a:lnTo>
                      <a:pt x="64" y="28"/>
                    </a:lnTo>
                    <a:lnTo>
                      <a:pt x="73" y="34"/>
                    </a:lnTo>
                    <a:lnTo>
                      <a:pt x="71" y="35"/>
                    </a:lnTo>
                    <a:lnTo>
                      <a:pt x="68" y="37"/>
                    </a:lnTo>
                    <a:lnTo>
                      <a:pt x="69" y="45"/>
                    </a:lnTo>
                    <a:lnTo>
                      <a:pt x="66" y="47"/>
                    </a:lnTo>
                    <a:lnTo>
                      <a:pt x="60" y="47"/>
                    </a:lnTo>
                    <a:lnTo>
                      <a:pt x="62" y="52"/>
                    </a:lnTo>
                    <a:lnTo>
                      <a:pt x="54" y="47"/>
                    </a:lnTo>
                    <a:lnTo>
                      <a:pt x="53" y="51"/>
                    </a:lnTo>
                    <a:lnTo>
                      <a:pt x="56" y="58"/>
                    </a:lnTo>
                    <a:lnTo>
                      <a:pt x="51" y="62"/>
                    </a:lnTo>
                    <a:lnTo>
                      <a:pt x="51" y="69"/>
                    </a:lnTo>
                    <a:lnTo>
                      <a:pt x="28" y="5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5" name=""/>
              <p:cNvSpPr/>
              <p:nvPr/>
            </p:nvSpPr>
            <p:spPr>
              <a:xfrm>
                <a:off x="4817880" y="1687320"/>
                <a:ext cx="117000" cy="110520"/>
              </a:xfrm>
              <a:custGeom>
                <a:avLst/>
                <a:gdLst/>
                <a:ahLst/>
                <a:rect l="l" t="t" r="r" b="b"/>
                <a:pathLst>
                  <a:path w="73" h="69">
                    <a:moveTo>
                      <a:pt x="28" y="51"/>
                    </a:moveTo>
                    <a:lnTo>
                      <a:pt x="5" y="17"/>
                    </a:lnTo>
                    <a:lnTo>
                      <a:pt x="0" y="11"/>
                    </a:lnTo>
                    <a:lnTo>
                      <a:pt x="5" y="0"/>
                    </a:lnTo>
                    <a:lnTo>
                      <a:pt x="11" y="7"/>
                    </a:lnTo>
                    <a:lnTo>
                      <a:pt x="22" y="0"/>
                    </a:lnTo>
                    <a:lnTo>
                      <a:pt x="54" y="7"/>
                    </a:lnTo>
                    <a:lnTo>
                      <a:pt x="60" y="15"/>
                    </a:lnTo>
                    <a:lnTo>
                      <a:pt x="64" y="13"/>
                    </a:lnTo>
                    <a:lnTo>
                      <a:pt x="69" y="15"/>
                    </a:lnTo>
                    <a:lnTo>
                      <a:pt x="64" y="28"/>
                    </a:lnTo>
                    <a:lnTo>
                      <a:pt x="73" y="34"/>
                    </a:lnTo>
                    <a:lnTo>
                      <a:pt x="71" y="35"/>
                    </a:lnTo>
                    <a:lnTo>
                      <a:pt x="68" y="37"/>
                    </a:lnTo>
                    <a:lnTo>
                      <a:pt x="69" y="45"/>
                    </a:lnTo>
                    <a:lnTo>
                      <a:pt x="66" y="47"/>
                    </a:lnTo>
                    <a:lnTo>
                      <a:pt x="60" y="47"/>
                    </a:lnTo>
                    <a:lnTo>
                      <a:pt x="62" y="52"/>
                    </a:lnTo>
                    <a:lnTo>
                      <a:pt x="54" y="47"/>
                    </a:lnTo>
                    <a:lnTo>
                      <a:pt x="53" y="51"/>
                    </a:lnTo>
                    <a:lnTo>
                      <a:pt x="56" y="58"/>
                    </a:lnTo>
                    <a:lnTo>
                      <a:pt x="51" y="62"/>
                    </a:lnTo>
                    <a:lnTo>
                      <a:pt x="51" y="69"/>
                    </a:lnTo>
                    <a:lnTo>
                      <a:pt x="28" y="51"/>
                    </a:lnTo>
                    <a:lnTo>
                      <a:pt x="28" y="5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6" name=""/>
              <p:cNvSpPr/>
              <p:nvPr/>
            </p:nvSpPr>
            <p:spPr>
              <a:xfrm>
                <a:off x="4907520" y="1656720"/>
                <a:ext cx="123480" cy="165600"/>
              </a:xfrm>
              <a:custGeom>
                <a:avLst/>
                <a:gdLst/>
                <a:ahLst/>
                <a:rect l="l" t="t" r="r" b="b"/>
                <a:pathLst>
                  <a:path w="77" h="103">
                    <a:moveTo>
                      <a:pt x="8" y="32"/>
                    </a:moveTo>
                    <a:lnTo>
                      <a:pt x="10" y="26"/>
                    </a:lnTo>
                    <a:lnTo>
                      <a:pt x="15" y="26"/>
                    </a:lnTo>
                    <a:lnTo>
                      <a:pt x="4" y="19"/>
                    </a:lnTo>
                    <a:lnTo>
                      <a:pt x="0" y="6"/>
                    </a:lnTo>
                    <a:lnTo>
                      <a:pt x="17" y="0"/>
                    </a:lnTo>
                    <a:lnTo>
                      <a:pt x="28" y="2"/>
                    </a:lnTo>
                    <a:lnTo>
                      <a:pt x="38" y="7"/>
                    </a:lnTo>
                    <a:lnTo>
                      <a:pt x="45" y="24"/>
                    </a:lnTo>
                    <a:lnTo>
                      <a:pt x="51" y="26"/>
                    </a:lnTo>
                    <a:lnTo>
                      <a:pt x="51" y="34"/>
                    </a:lnTo>
                    <a:lnTo>
                      <a:pt x="66" y="43"/>
                    </a:lnTo>
                    <a:lnTo>
                      <a:pt x="70" y="39"/>
                    </a:lnTo>
                    <a:lnTo>
                      <a:pt x="74" y="43"/>
                    </a:lnTo>
                    <a:lnTo>
                      <a:pt x="70" y="45"/>
                    </a:lnTo>
                    <a:lnTo>
                      <a:pt x="76" y="53"/>
                    </a:lnTo>
                    <a:lnTo>
                      <a:pt x="70" y="54"/>
                    </a:lnTo>
                    <a:lnTo>
                      <a:pt x="68" y="62"/>
                    </a:lnTo>
                    <a:lnTo>
                      <a:pt x="70" y="70"/>
                    </a:lnTo>
                    <a:lnTo>
                      <a:pt x="77" y="81"/>
                    </a:lnTo>
                    <a:lnTo>
                      <a:pt x="70" y="92"/>
                    </a:lnTo>
                    <a:lnTo>
                      <a:pt x="70" y="96"/>
                    </a:lnTo>
                    <a:lnTo>
                      <a:pt x="51" y="96"/>
                    </a:lnTo>
                    <a:lnTo>
                      <a:pt x="36" y="103"/>
                    </a:lnTo>
                    <a:lnTo>
                      <a:pt x="27" y="94"/>
                    </a:lnTo>
                    <a:lnTo>
                      <a:pt x="21" y="92"/>
                    </a:lnTo>
                    <a:lnTo>
                      <a:pt x="21" y="85"/>
                    </a:lnTo>
                    <a:lnTo>
                      <a:pt x="27" y="88"/>
                    </a:lnTo>
                    <a:lnTo>
                      <a:pt x="28" y="83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3" y="64"/>
                    </a:lnTo>
                    <a:lnTo>
                      <a:pt x="12" y="56"/>
                    </a:lnTo>
                    <a:lnTo>
                      <a:pt x="15" y="54"/>
                    </a:lnTo>
                    <a:lnTo>
                      <a:pt x="17" y="53"/>
                    </a:lnTo>
                    <a:lnTo>
                      <a:pt x="8" y="47"/>
                    </a:lnTo>
                    <a:lnTo>
                      <a:pt x="13" y="34"/>
                    </a:ln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7" name=""/>
              <p:cNvSpPr/>
              <p:nvPr/>
            </p:nvSpPr>
            <p:spPr>
              <a:xfrm>
                <a:off x="4907520" y="1656720"/>
                <a:ext cx="123480" cy="165600"/>
              </a:xfrm>
              <a:custGeom>
                <a:avLst/>
                <a:gdLst/>
                <a:ahLst/>
                <a:rect l="l" t="t" r="r" b="b"/>
                <a:pathLst>
                  <a:path w="77" h="103">
                    <a:moveTo>
                      <a:pt x="8" y="32"/>
                    </a:moveTo>
                    <a:lnTo>
                      <a:pt x="10" y="26"/>
                    </a:lnTo>
                    <a:lnTo>
                      <a:pt x="15" y="26"/>
                    </a:lnTo>
                    <a:lnTo>
                      <a:pt x="4" y="19"/>
                    </a:lnTo>
                    <a:lnTo>
                      <a:pt x="0" y="6"/>
                    </a:lnTo>
                    <a:lnTo>
                      <a:pt x="17" y="0"/>
                    </a:lnTo>
                    <a:lnTo>
                      <a:pt x="28" y="2"/>
                    </a:lnTo>
                    <a:lnTo>
                      <a:pt x="38" y="7"/>
                    </a:lnTo>
                    <a:lnTo>
                      <a:pt x="45" y="24"/>
                    </a:lnTo>
                    <a:lnTo>
                      <a:pt x="51" y="26"/>
                    </a:lnTo>
                    <a:lnTo>
                      <a:pt x="51" y="34"/>
                    </a:lnTo>
                    <a:lnTo>
                      <a:pt x="66" y="43"/>
                    </a:lnTo>
                    <a:lnTo>
                      <a:pt x="70" y="39"/>
                    </a:lnTo>
                    <a:lnTo>
                      <a:pt x="74" y="43"/>
                    </a:lnTo>
                    <a:lnTo>
                      <a:pt x="70" y="45"/>
                    </a:lnTo>
                    <a:lnTo>
                      <a:pt x="76" y="53"/>
                    </a:lnTo>
                    <a:lnTo>
                      <a:pt x="70" y="54"/>
                    </a:lnTo>
                    <a:lnTo>
                      <a:pt x="68" y="62"/>
                    </a:lnTo>
                    <a:lnTo>
                      <a:pt x="70" y="70"/>
                    </a:lnTo>
                    <a:lnTo>
                      <a:pt x="77" y="81"/>
                    </a:lnTo>
                    <a:lnTo>
                      <a:pt x="70" y="92"/>
                    </a:lnTo>
                    <a:lnTo>
                      <a:pt x="70" y="96"/>
                    </a:lnTo>
                    <a:lnTo>
                      <a:pt x="51" y="96"/>
                    </a:lnTo>
                    <a:lnTo>
                      <a:pt x="36" y="103"/>
                    </a:lnTo>
                    <a:lnTo>
                      <a:pt x="27" y="94"/>
                    </a:lnTo>
                    <a:lnTo>
                      <a:pt x="21" y="92"/>
                    </a:lnTo>
                    <a:lnTo>
                      <a:pt x="21" y="85"/>
                    </a:lnTo>
                    <a:lnTo>
                      <a:pt x="27" y="88"/>
                    </a:lnTo>
                    <a:lnTo>
                      <a:pt x="28" y="83"/>
                    </a:lnTo>
                    <a:lnTo>
                      <a:pt x="10" y="70"/>
                    </a:lnTo>
                    <a:lnTo>
                      <a:pt x="10" y="66"/>
                    </a:lnTo>
                    <a:lnTo>
                      <a:pt x="13" y="64"/>
                    </a:lnTo>
                    <a:lnTo>
                      <a:pt x="12" y="56"/>
                    </a:lnTo>
                    <a:lnTo>
                      <a:pt x="15" y="54"/>
                    </a:lnTo>
                    <a:lnTo>
                      <a:pt x="17" y="53"/>
                    </a:lnTo>
                    <a:lnTo>
                      <a:pt x="8" y="47"/>
                    </a:lnTo>
                    <a:lnTo>
                      <a:pt x="13" y="34"/>
                    </a:lnTo>
                    <a:lnTo>
                      <a:pt x="8" y="32"/>
                    </a:lnTo>
                    <a:lnTo>
                      <a:pt x="8" y="3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8" name=""/>
              <p:cNvSpPr/>
              <p:nvPr/>
            </p:nvSpPr>
            <p:spPr>
              <a:xfrm>
                <a:off x="4896360" y="1762920"/>
                <a:ext cx="56160" cy="69120"/>
              </a:xfrm>
              <a:custGeom>
                <a:avLst/>
                <a:gdLst/>
                <a:ahLst/>
                <a:rect l="l" t="t" r="r" b="b"/>
                <a:pathLst>
                  <a:path w="35" h="43">
                    <a:moveTo>
                      <a:pt x="0" y="26"/>
                    </a:moveTo>
                    <a:lnTo>
                      <a:pt x="0" y="26"/>
                    </a:lnTo>
                    <a:lnTo>
                      <a:pt x="19" y="43"/>
                    </a:lnTo>
                    <a:lnTo>
                      <a:pt x="20" y="30"/>
                    </a:lnTo>
                    <a:lnTo>
                      <a:pt x="26" y="24"/>
                    </a:lnTo>
                    <a:lnTo>
                      <a:pt x="28" y="26"/>
                    </a:lnTo>
                    <a:lnTo>
                      <a:pt x="28" y="19"/>
                    </a:lnTo>
                    <a:lnTo>
                      <a:pt x="34" y="22"/>
                    </a:lnTo>
                    <a:lnTo>
                      <a:pt x="35" y="17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7" y="11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2320" bIns="22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79" name=""/>
              <p:cNvSpPr/>
              <p:nvPr/>
            </p:nvSpPr>
            <p:spPr>
              <a:xfrm>
                <a:off x="4896360" y="1762920"/>
                <a:ext cx="56160" cy="69120"/>
              </a:xfrm>
              <a:custGeom>
                <a:avLst/>
                <a:gdLst/>
                <a:ahLst/>
                <a:rect l="l" t="t" r="r" b="b"/>
                <a:pathLst>
                  <a:path w="35" h="43">
                    <a:moveTo>
                      <a:pt x="0" y="26"/>
                    </a:moveTo>
                    <a:lnTo>
                      <a:pt x="0" y="26"/>
                    </a:lnTo>
                    <a:lnTo>
                      <a:pt x="19" y="43"/>
                    </a:lnTo>
                    <a:lnTo>
                      <a:pt x="20" y="30"/>
                    </a:lnTo>
                    <a:lnTo>
                      <a:pt x="26" y="24"/>
                    </a:lnTo>
                    <a:lnTo>
                      <a:pt x="28" y="26"/>
                    </a:lnTo>
                    <a:lnTo>
                      <a:pt x="28" y="19"/>
                    </a:lnTo>
                    <a:lnTo>
                      <a:pt x="34" y="22"/>
                    </a:lnTo>
                    <a:lnTo>
                      <a:pt x="35" y="17"/>
                    </a:lnTo>
                    <a:lnTo>
                      <a:pt x="17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7" y="11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2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2320" bIns="22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0" name=""/>
              <p:cNvSpPr/>
              <p:nvPr/>
            </p:nvSpPr>
            <p:spPr>
              <a:xfrm>
                <a:off x="3854520" y="2321640"/>
                <a:ext cx="20880" cy="14400"/>
              </a:xfrm>
              <a:custGeom>
                <a:avLst/>
                <a:gdLst/>
                <a:ahLst/>
                <a:rect l="l" t="t" r="r" b="b"/>
                <a:pathLst>
                  <a:path w="13" h="9">
                    <a:moveTo>
                      <a:pt x="13" y="0"/>
                    </a:moveTo>
                    <a:lnTo>
                      <a:pt x="0" y="6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1" name=""/>
              <p:cNvSpPr/>
              <p:nvPr/>
            </p:nvSpPr>
            <p:spPr>
              <a:xfrm>
                <a:off x="3854520" y="2321640"/>
                <a:ext cx="20880" cy="14400"/>
              </a:xfrm>
              <a:custGeom>
                <a:avLst/>
                <a:gdLst/>
                <a:ahLst/>
                <a:rect l="l" t="t" r="r" b="b"/>
                <a:pathLst>
                  <a:path w="13" h="9">
                    <a:moveTo>
                      <a:pt x="13" y="0"/>
                    </a:moveTo>
                    <a:lnTo>
                      <a:pt x="0" y="6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2" name=""/>
              <p:cNvSpPr/>
              <p:nvPr/>
            </p:nvSpPr>
            <p:spPr>
              <a:xfrm>
                <a:off x="3930480" y="2315160"/>
                <a:ext cx="14040" cy="20880"/>
              </a:xfrm>
              <a:custGeom>
                <a:avLst/>
                <a:gdLst/>
                <a:ahLst/>
                <a:rect l="l" t="t" r="r" b="b"/>
                <a:pathLst>
                  <a:path w="9" h="13">
                    <a:moveTo>
                      <a:pt x="9" y="0"/>
                    </a:moveTo>
                    <a:lnTo>
                      <a:pt x="0" y="13"/>
                    </a:lnTo>
                    <a:lnTo>
                      <a:pt x="7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3" name=""/>
              <p:cNvSpPr/>
              <p:nvPr/>
            </p:nvSpPr>
            <p:spPr>
              <a:xfrm>
                <a:off x="3930480" y="2315160"/>
                <a:ext cx="14040" cy="20880"/>
              </a:xfrm>
              <a:custGeom>
                <a:avLst/>
                <a:gdLst/>
                <a:ahLst/>
                <a:rect l="l" t="t" r="r" b="b"/>
                <a:pathLst>
                  <a:path w="9" h="13">
                    <a:moveTo>
                      <a:pt x="9" y="0"/>
                    </a:moveTo>
                    <a:lnTo>
                      <a:pt x="0" y="13"/>
                    </a:lnTo>
                    <a:lnTo>
                      <a:pt x="7" y="1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4" name=""/>
              <p:cNvSpPr/>
              <p:nvPr/>
            </p:nvSpPr>
            <p:spPr>
              <a:xfrm>
                <a:off x="3886560" y="2336040"/>
                <a:ext cx="12960" cy="12600"/>
              </a:xfrm>
              <a:custGeom>
                <a:avLst/>
                <a:gdLst/>
                <a:ahLst/>
                <a:rect l="l" t="t" r="r" b="b"/>
                <a:pathLst>
                  <a:path w="8" h="8">
                    <a:moveTo>
                      <a:pt x="2" y="0"/>
                    </a:moveTo>
                    <a:lnTo>
                      <a:pt x="0" y="8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5" name=""/>
              <p:cNvSpPr/>
              <p:nvPr/>
            </p:nvSpPr>
            <p:spPr>
              <a:xfrm>
                <a:off x="3886560" y="2336040"/>
                <a:ext cx="12960" cy="12600"/>
              </a:xfrm>
              <a:custGeom>
                <a:avLst/>
                <a:gdLst/>
                <a:ahLst/>
                <a:rect l="l" t="t" r="r" b="b"/>
                <a:pathLst>
                  <a:path w="8" h="8">
                    <a:moveTo>
                      <a:pt x="2" y="0"/>
                    </a:moveTo>
                    <a:lnTo>
                      <a:pt x="0" y="8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6" name=""/>
              <p:cNvSpPr/>
              <p:nvPr/>
            </p:nvSpPr>
            <p:spPr>
              <a:xfrm>
                <a:off x="4084200" y="1762920"/>
                <a:ext cx="370440" cy="291960"/>
              </a:xfrm>
              <a:custGeom>
                <a:avLst/>
                <a:gdLst/>
                <a:ahLst/>
                <a:rect l="l" t="t" r="r" b="b"/>
                <a:pathLst>
                  <a:path w="231" h="182">
                    <a:moveTo>
                      <a:pt x="137" y="7"/>
                    </a:moveTo>
                    <a:lnTo>
                      <a:pt x="156" y="22"/>
                    </a:lnTo>
                    <a:lnTo>
                      <a:pt x="177" y="26"/>
                    </a:lnTo>
                    <a:lnTo>
                      <a:pt x="186" y="22"/>
                    </a:lnTo>
                    <a:lnTo>
                      <a:pt x="193" y="26"/>
                    </a:lnTo>
                    <a:lnTo>
                      <a:pt x="197" y="32"/>
                    </a:lnTo>
                    <a:lnTo>
                      <a:pt x="199" y="28"/>
                    </a:lnTo>
                    <a:lnTo>
                      <a:pt x="207" y="32"/>
                    </a:lnTo>
                    <a:lnTo>
                      <a:pt x="227" y="32"/>
                    </a:lnTo>
                    <a:lnTo>
                      <a:pt x="231" y="34"/>
                    </a:lnTo>
                    <a:lnTo>
                      <a:pt x="225" y="47"/>
                    </a:lnTo>
                    <a:lnTo>
                      <a:pt x="184" y="71"/>
                    </a:lnTo>
                    <a:lnTo>
                      <a:pt x="163" y="105"/>
                    </a:lnTo>
                    <a:lnTo>
                      <a:pt x="165" y="115"/>
                    </a:lnTo>
                    <a:lnTo>
                      <a:pt x="173" y="118"/>
                    </a:lnTo>
                    <a:lnTo>
                      <a:pt x="171" y="122"/>
                    </a:lnTo>
                    <a:lnTo>
                      <a:pt x="162" y="132"/>
                    </a:lnTo>
                    <a:lnTo>
                      <a:pt x="156" y="147"/>
                    </a:lnTo>
                    <a:lnTo>
                      <a:pt x="146" y="148"/>
                    </a:lnTo>
                    <a:lnTo>
                      <a:pt x="133" y="165"/>
                    </a:lnTo>
                    <a:lnTo>
                      <a:pt x="90" y="167"/>
                    </a:lnTo>
                    <a:lnTo>
                      <a:pt x="69" y="182"/>
                    </a:lnTo>
                    <a:lnTo>
                      <a:pt x="58" y="179"/>
                    </a:lnTo>
                    <a:lnTo>
                      <a:pt x="49" y="160"/>
                    </a:lnTo>
                    <a:lnTo>
                      <a:pt x="34" y="156"/>
                    </a:lnTo>
                    <a:lnTo>
                      <a:pt x="34" y="147"/>
                    </a:lnTo>
                    <a:lnTo>
                      <a:pt x="43" y="137"/>
                    </a:lnTo>
                    <a:lnTo>
                      <a:pt x="37" y="126"/>
                    </a:lnTo>
                    <a:lnTo>
                      <a:pt x="41" y="113"/>
                    </a:lnTo>
                    <a:lnTo>
                      <a:pt x="35" y="100"/>
                    </a:lnTo>
                    <a:lnTo>
                      <a:pt x="45" y="92"/>
                    </a:lnTo>
                    <a:lnTo>
                      <a:pt x="43" y="84"/>
                    </a:lnTo>
                    <a:lnTo>
                      <a:pt x="45" y="66"/>
                    </a:lnTo>
                    <a:lnTo>
                      <a:pt x="56" y="51"/>
                    </a:lnTo>
                    <a:lnTo>
                      <a:pt x="52" y="43"/>
                    </a:lnTo>
                    <a:lnTo>
                      <a:pt x="24" y="45"/>
                    </a:lnTo>
                    <a:lnTo>
                      <a:pt x="20" y="39"/>
                    </a:lnTo>
                    <a:lnTo>
                      <a:pt x="7" y="47"/>
                    </a:lnTo>
                    <a:lnTo>
                      <a:pt x="11" y="34"/>
                    </a:lnTo>
                    <a:lnTo>
                      <a:pt x="7" y="34"/>
                    </a:lnTo>
                    <a:lnTo>
                      <a:pt x="5" y="30"/>
                    </a:lnTo>
                    <a:lnTo>
                      <a:pt x="7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15" y="9"/>
                    </a:lnTo>
                    <a:lnTo>
                      <a:pt x="20" y="0"/>
                    </a:lnTo>
                    <a:lnTo>
                      <a:pt x="137" y="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7" name=""/>
              <p:cNvSpPr/>
              <p:nvPr/>
            </p:nvSpPr>
            <p:spPr>
              <a:xfrm>
                <a:off x="4084200" y="1762920"/>
                <a:ext cx="370440" cy="291960"/>
              </a:xfrm>
              <a:custGeom>
                <a:avLst/>
                <a:gdLst/>
                <a:ahLst/>
                <a:rect l="l" t="t" r="r" b="b"/>
                <a:pathLst>
                  <a:path w="231" h="182">
                    <a:moveTo>
                      <a:pt x="137" y="7"/>
                    </a:moveTo>
                    <a:lnTo>
                      <a:pt x="156" y="22"/>
                    </a:lnTo>
                    <a:lnTo>
                      <a:pt x="177" y="26"/>
                    </a:lnTo>
                    <a:lnTo>
                      <a:pt x="186" y="22"/>
                    </a:lnTo>
                    <a:lnTo>
                      <a:pt x="193" y="26"/>
                    </a:lnTo>
                    <a:lnTo>
                      <a:pt x="197" y="32"/>
                    </a:lnTo>
                    <a:lnTo>
                      <a:pt x="199" y="28"/>
                    </a:lnTo>
                    <a:lnTo>
                      <a:pt x="207" y="32"/>
                    </a:lnTo>
                    <a:lnTo>
                      <a:pt x="227" y="32"/>
                    </a:lnTo>
                    <a:lnTo>
                      <a:pt x="231" y="34"/>
                    </a:lnTo>
                    <a:lnTo>
                      <a:pt x="225" y="47"/>
                    </a:lnTo>
                    <a:lnTo>
                      <a:pt x="184" y="71"/>
                    </a:lnTo>
                    <a:lnTo>
                      <a:pt x="163" y="105"/>
                    </a:lnTo>
                    <a:lnTo>
                      <a:pt x="165" y="115"/>
                    </a:lnTo>
                    <a:lnTo>
                      <a:pt x="173" y="118"/>
                    </a:lnTo>
                    <a:lnTo>
                      <a:pt x="171" y="122"/>
                    </a:lnTo>
                    <a:lnTo>
                      <a:pt x="162" y="132"/>
                    </a:lnTo>
                    <a:lnTo>
                      <a:pt x="156" y="147"/>
                    </a:lnTo>
                    <a:lnTo>
                      <a:pt x="146" y="148"/>
                    </a:lnTo>
                    <a:lnTo>
                      <a:pt x="133" y="165"/>
                    </a:lnTo>
                    <a:lnTo>
                      <a:pt x="90" y="167"/>
                    </a:lnTo>
                    <a:lnTo>
                      <a:pt x="69" y="182"/>
                    </a:lnTo>
                    <a:lnTo>
                      <a:pt x="58" y="179"/>
                    </a:lnTo>
                    <a:lnTo>
                      <a:pt x="49" y="160"/>
                    </a:lnTo>
                    <a:lnTo>
                      <a:pt x="34" y="156"/>
                    </a:lnTo>
                    <a:lnTo>
                      <a:pt x="34" y="147"/>
                    </a:lnTo>
                    <a:lnTo>
                      <a:pt x="43" y="137"/>
                    </a:lnTo>
                    <a:lnTo>
                      <a:pt x="37" y="126"/>
                    </a:lnTo>
                    <a:lnTo>
                      <a:pt x="41" y="113"/>
                    </a:lnTo>
                    <a:lnTo>
                      <a:pt x="35" y="100"/>
                    </a:lnTo>
                    <a:lnTo>
                      <a:pt x="45" y="92"/>
                    </a:lnTo>
                    <a:lnTo>
                      <a:pt x="43" y="84"/>
                    </a:lnTo>
                    <a:lnTo>
                      <a:pt x="45" y="66"/>
                    </a:lnTo>
                    <a:lnTo>
                      <a:pt x="56" y="51"/>
                    </a:lnTo>
                    <a:lnTo>
                      <a:pt x="52" y="43"/>
                    </a:lnTo>
                    <a:lnTo>
                      <a:pt x="24" y="45"/>
                    </a:lnTo>
                    <a:lnTo>
                      <a:pt x="20" y="39"/>
                    </a:lnTo>
                    <a:lnTo>
                      <a:pt x="7" y="47"/>
                    </a:lnTo>
                    <a:lnTo>
                      <a:pt x="11" y="34"/>
                    </a:lnTo>
                    <a:lnTo>
                      <a:pt x="7" y="34"/>
                    </a:lnTo>
                    <a:lnTo>
                      <a:pt x="5" y="30"/>
                    </a:lnTo>
                    <a:lnTo>
                      <a:pt x="7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15" y="9"/>
                    </a:lnTo>
                    <a:lnTo>
                      <a:pt x="20" y="0"/>
                    </a:lnTo>
                    <a:lnTo>
                      <a:pt x="137" y="7"/>
                    </a:lnTo>
                    <a:lnTo>
                      <a:pt x="137" y="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8" name=""/>
              <p:cNvSpPr/>
              <p:nvPr/>
            </p:nvSpPr>
            <p:spPr>
              <a:xfrm>
                <a:off x="4394160" y="1944360"/>
                <a:ext cx="6480" cy="4680"/>
              </a:xfrm>
              <a:custGeom>
                <a:avLst/>
                <a:gdLst/>
                <a:ahLst/>
                <a:rect l="l" t="t" r="r" b="b"/>
                <a:pathLst>
                  <a:path w="4" h="3">
                    <a:moveTo>
                      <a:pt x="4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89" name=""/>
              <p:cNvSpPr/>
              <p:nvPr/>
            </p:nvSpPr>
            <p:spPr>
              <a:xfrm>
                <a:off x="4394160" y="1944360"/>
                <a:ext cx="6480" cy="4680"/>
              </a:xfrm>
              <a:custGeom>
                <a:avLst/>
                <a:gdLst/>
                <a:ahLst/>
                <a:rect l="l" t="t" r="r" b="b"/>
                <a:pathLst>
                  <a:path w="4" h="3">
                    <a:moveTo>
                      <a:pt x="4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0" name=""/>
              <p:cNvSpPr/>
              <p:nvPr/>
            </p:nvSpPr>
            <p:spPr>
              <a:xfrm>
                <a:off x="4471200" y="1907280"/>
                <a:ext cx="10800" cy="6480"/>
              </a:xfrm>
              <a:custGeom>
                <a:avLst/>
                <a:gdLst/>
                <a:ahLst/>
                <a:rect l="l" t="t" r="r" b="b"/>
                <a:pathLst>
                  <a:path w="7" h="4">
                    <a:moveTo>
                      <a:pt x="5" y="0"/>
                    </a:moveTo>
                    <a:lnTo>
                      <a:pt x="7" y="4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1" name=""/>
              <p:cNvSpPr/>
              <p:nvPr/>
            </p:nvSpPr>
            <p:spPr>
              <a:xfrm>
                <a:off x="4471200" y="1907280"/>
                <a:ext cx="10800" cy="6480"/>
              </a:xfrm>
              <a:custGeom>
                <a:avLst/>
                <a:gdLst/>
                <a:ahLst/>
                <a:rect l="l" t="t" r="r" b="b"/>
                <a:pathLst>
                  <a:path w="7" h="4">
                    <a:moveTo>
                      <a:pt x="5" y="0"/>
                    </a:moveTo>
                    <a:lnTo>
                      <a:pt x="7" y="4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2" name=""/>
              <p:cNvSpPr/>
              <p:nvPr/>
            </p:nvSpPr>
            <p:spPr>
              <a:xfrm>
                <a:off x="4428000" y="1907280"/>
                <a:ext cx="29880" cy="27000"/>
              </a:xfrm>
              <a:custGeom>
                <a:avLst/>
                <a:gdLst/>
                <a:ahLst/>
                <a:rect l="l" t="t" r="r" b="b"/>
                <a:pathLst>
                  <a:path w="19" h="17">
                    <a:moveTo>
                      <a:pt x="13" y="0"/>
                    </a:moveTo>
                    <a:lnTo>
                      <a:pt x="13" y="6"/>
                    </a:lnTo>
                    <a:lnTo>
                      <a:pt x="19" y="8"/>
                    </a:lnTo>
                    <a:lnTo>
                      <a:pt x="13" y="17"/>
                    </a:lnTo>
                    <a:lnTo>
                      <a:pt x="0" y="1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3" name=""/>
              <p:cNvSpPr/>
              <p:nvPr/>
            </p:nvSpPr>
            <p:spPr>
              <a:xfrm>
                <a:off x="4428000" y="1907280"/>
                <a:ext cx="29880" cy="27000"/>
              </a:xfrm>
              <a:custGeom>
                <a:avLst/>
                <a:gdLst/>
                <a:ahLst/>
                <a:rect l="l" t="t" r="r" b="b"/>
                <a:pathLst>
                  <a:path w="19" h="17">
                    <a:moveTo>
                      <a:pt x="13" y="0"/>
                    </a:moveTo>
                    <a:lnTo>
                      <a:pt x="13" y="6"/>
                    </a:lnTo>
                    <a:lnTo>
                      <a:pt x="19" y="8"/>
                    </a:lnTo>
                    <a:lnTo>
                      <a:pt x="13" y="17"/>
                    </a:lnTo>
                    <a:lnTo>
                      <a:pt x="0" y="1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4" name=""/>
              <p:cNvSpPr/>
              <p:nvPr/>
            </p:nvSpPr>
            <p:spPr>
              <a:xfrm>
                <a:off x="4500000" y="161280"/>
                <a:ext cx="770400" cy="918000"/>
              </a:xfrm>
              <a:custGeom>
                <a:avLst/>
                <a:gdLst/>
                <a:ahLst/>
                <a:rect l="l" t="t" r="r" b="b"/>
                <a:pathLst>
                  <a:path w="480" h="572">
                    <a:moveTo>
                      <a:pt x="49" y="386"/>
                    </a:moveTo>
                    <a:lnTo>
                      <a:pt x="38" y="394"/>
                    </a:lnTo>
                    <a:lnTo>
                      <a:pt x="49" y="399"/>
                    </a:lnTo>
                    <a:lnTo>
                      <a:pt x="47" y="405"/>
                    </a:lnTo>
                    <a:lnTo>
                      <a:pt x="27" y="405"/>
                    </a:lnTo>
                    <a:lnTo>
                      <a:pt x="30" y="409"/>
                    </a:lnTo>
                    <a:lnTo>
                      <a:pt x="29" y="412"/>
                    </a:lnTo>
                    <a:lnTo>
                      <a:pt x="30" y="420"/>
                    </a:lnTo>
                    <a:lnTo>
                      <a:pt x="25" y="412"/>
                    </a:lnTo>
                    <a:lnTo>
                      <a:pt x="19" y="422"/>
                    </a:lnTo>
                    <a:lnTo>
                      <a:pt x="21" y="426"/>
                    </a:lnTo>
                    <a:lnTo>
                      <a:pt x="4" y="422"/>
                    </a:lnTo>
                    <a:lnTo>
                      <a:pt x="6" y="431"/>
                    </a:lnTo>
                    <a:lnTo>
                      <a:pt x="27" y="431"/>
                    </a:lnTo>
                    <a:lnTo>
                      <a:pt x="2" y="437"/>
                    </a:lnTo>
                    <a:lnTo>
                      <a:pt x="6" y="443"/>
                    </a:lnTo>
                    <a:lnTo>
                      <a:pt x="2" y="450"/>
                    </a:lnTo>
                    <a:lnTo>
                      <a:pt x="2" y="461"/>
                    </a:lnTo>
                    <a:lnTo>
                      <a:pt x="25" y="460"/>
                    </a:lnTo>
                    <a:lnTo>
                      <a:pt x="29" y="450"/>
                    </a:lnTo>
                    <a:lnTo>
                      <a:pt x="29" y="458"/>
                    </a:lnTo>
                    <a:lnTo>
                      <a:pt x="38" y="460"/>
                    </a:lnTo>
                    <a:lnTo>
                      <a:pt x="47" y="444"/>
                    </a:lnTo>
                    <a:lnTo>
                      <a:pt x="44" y="458"/>
                    </a:lnTo>
                    <a:lnTo>
                      <a:pt x="49" y="456"/>
                    </a:lnTo>
                    <a:lnTo>
                      <a:pt x="40" y="461"/>
                    </a:lnTo>
                    <a:lnTo>
                      <a:pt x="40" y="469"/>
                    </a:lnTo>
                    <a:lnTo>
                      <a:pt x="36" y="471"/>
                    </a:lnTo>
                    <a:lnTo>
                      <a:pt x="32" y="461"/>
                    </a:lnTo>
                    <a:lnTo>
                      <a:pt x="2" y="469"/>
                    </a:lnTo>
                    <a:lnTo>
                      <a:pt x="6" y="471"/>
                    </a:lnTo>
                    <a:lnTo>
                      <a:pt x="6" y="476"/>
                    </a:lnTo>
                    <a:lnTo>
                      <a:pt x="0" y="473"/>
                    </a:lnTo>
                    <a:lnTo>
                      <a:pt x="4" y="480"/>
                    </a:lnTo>
                    <a:lnTo>
                      <a:pt x="13" y="476"/>
                    </a:lnTo>
                    <a:lnTo>
                      <a:pt x="4" y="490"/>
                    </a:lnTo>
                    <a:lnTo>
                      <a:pt x="6" y="497"/>
                    </a:lnTo>
                    <a:lnTo>
                      <a:pt x="12" y="492"/>
                    </a:lnTo>
                    <a:lnTo>
                      <a:pt x="12" y="499"/>
                    </a:lnTo>
                    <a:lnTo>
                      <a:pt x="10" y="503"/>
                    </a:lnTo>
                    <a:lnTo>
                      <a:pt x="10" y="507"/>
                    </a:lnTo>
                    <a:lnTo>
                      <a:pt x="25" y="482"/>
                    </a:lnTo>
                    <a:lnTo>
                      <a:pt x="38" y="482"/>
                    </a:lnTo>
                    <a:lnTo>
                      <a:pt x="30" y="492"/>
                    </a:lnTo>
                    <a:lnTo>
                      <a:pt x="29" y="486"/>
                    </a:lnTo>
                    <a:lnTo>
                      <a:pt x="15" y="508"/>
                    </a:lnTo>
                    <a:lnTo>
                      <a:pt x="25" y="510"/>
                    </a:lnTo>
                    <a:lnTo>
                      <a:pt x="6" y="524"/>
                    </a:lnTo>
                    <a:lnTo>
                      <a:pt x="6" y="527"/>
                    </a:lnTo>
                    <a:lnTo>
                      <a:pt x="25" y="520"/>
                    </a:lnTo>
                    <a:lnTo>
                      <a:pt x="19" y="542"/>
                    </a:lnTo>
                    <a:lnTo>
                      <a:pt x="12" y="539"/>
                    </a:lnTo>
                    <a:lnTo>
                      <a:pt x="10" y="550"/>
                    </a:lnTo>
                    <a:lnTo>
                      <a:pt x="25" y="565"/>
                    </a:lnTo>
                    <a:lnTo>
                      <a:pt x="32" y="561"/>
                    </a:lnTo>
                    <a:lnTo>
                      <a:pt x="30" y="572"/>
                    </a:lnTo>
                    <a:lnTo>
                      <a:pt x="49" y="572"/>
                    </a:lnTo>
                    <a:lnTo>
                      <a:pt x="76" y="552"/>
                    </a:lnTo>
                    <a:lnTo>
                      <a:pt x="85" y="535"/>
                    </a:lnTo>
                    <a:lnTo>
                      <a:pt x="96" y="539"/>
                    </a:lnTo>
                    <a:lnTo>
                      <a:pt x="100" y="529"/>
                    </a:lnTo>
                    <a:lnTo>
                      <a:pt x="96" y="514"/>
                    </a:lnTo>
                    <a:lnTo>
                      <a:pt x="102" y="520"/>
                    </a:lnTo>
                    <a:lnTo>
                      <a:pt x="100" y="508"/>
                    </a:lnTo>
                    <a:lnTo>
                      <a:pt x="104" y="507"/>
                    </a:lnTo>
                    <a:lnTo>
                      <a:pt x="106" y="531"/>
                    </a:lnTo>
                    <a:lnTo>
                      <a:pt x="113" y="535"/>
                    </a:lnTo>
                    <a:lnTo>
                      <a:pt x="115" y="544"/>
                    </a:lnTo>
                    <a:lnTo>
                      <a:pt x="121" y="542"/>
                    </a:lnTo>
                    <a:lnTo>
                      <a:pt x="123" y="529"/>
                    </a:lnTo>
                    <a:lnTo>
                      <a:pt x="121" y="520"/>
                    </a:lnTo>
                    <a:lnTo>
                      <a:pt x="126" y="507"/>
                    </a:lnTo>
                    <a:lnTo>
                      <a:pt x="136" y="499"/>
                    </a:lnTo>
                    <a:lnTo>
                      <a:pt x="140" y="482"/>
                    </a:lnTo>
                    <a:lnTo>
                      <a:pt x="132" y="467"/>
                    </a:lnTo>
                    <a:lnTo>
                      <a:pt x="143" y="452"/>
                    </a:lnTo>
                    <a:lnTo>
                      <a:pt x="132" y="435"/>
                    </a:lnTo>
                    <a:lnTo>
                      <a:pt x="130" y="403"/>
                    </a:lnTo>
                    <a:lnTo>
                      <a:pt x="136" y="384"/>
                    </a:lnTo>
                    <a:lnTo>
                      <a:pt x="130" y="371"/>
                    </a:lnTo>
                    <a:lnTo>
                      <a:pt x="132" y="358"/>
                    </a:lnTo>
                    <a:lnTo>
                      <a:pt x="149" y="345"/>
                    </a:lnTo>
                    <a:lnTo>
                      <a:pt x="170" y="339"/>
                    </a:lnTo>
                    <a:lnTo>
                      <a:pt x="170" y="330"/>
                    </a:lnTo>
                    <a:lnTo>
                      <a:pt x="162" y="317"/>
                    </a:lnTo>
                    <a:lnTo>
                      <a:pt x="173" y="292"/>
                    </a:lnTo>
                    <a:lnTo>
                      <a:pt x="177" y="254"/>
                    </a:lnTo>
                    <a:lnTo>
                      <a:pt x="188" y="249"/>
                    </a:lnTo>
                    <a:lnTo>
                      <a:pt x="194" y="232"/>
                    </a:lnTo>
                    <a:lnTo>
                      <a:pt x="211" y="207"/>
                    </a:lnTo>
                    <a:lnTo>
                      <a:pt x="207" y="194"/>
                    </a:lnTo>
                    <a:lnTo>
                      <a:pt x="217" y="170"/>
                    </a:lnTo>
                    <a:lnTo>
                      <a:pt x="230" y="158"/>
                    </a:lnTo>
                    <a:lnTo>
                      <a:pt x="239" y="166"/>
                    </a:lnTo>
                    <a:lnTo>
                      <a:pt x="247" y="138"/>
                    </a:lnTo>
                    <a:lnTo>
                      <a:pt x="279" y="141"/>
                    </a:lnTo>
                    <a:lnTo>
                      <a:pt x="281" y="140"/>
                    </a:lnTo>
                    <a:lnTo>
                      <a:pt x="277" y="132"/>
                    </a:lnTo>
                    <a:lnTo>
                      <a:pt x="282" y="119"/>
                    </a:lnTo>
                    <a:lnTo>
                      <a:pt x="281" y="111"/>
                    </a:lnTo>
                    <a:lnTo>
                      <a:pt x="290" y="109"/>
                    </a:lnTo>
                    <a:lnTo>
                      <a:pt x="299" y="106"/>
                    </a:lnTo>
                    <a:lnTo>
                      <a:pt x="298" y="98"/>
                    </a:lnTo>
                    <a:lnTo>
                      <a:pt x="301" y="96"/>
                    </a:lnTo>
                    <a:lnTo>
                      <a:pt x="324" y="126"/>
                    </a:lnTo>
                    <a:lnTo>
                      <a:pt x="343" y="130"/>
                    </a:lnTo>
                    <a:lnTo>
                      <a:pt x="352" y="121"/>
                    </a:lnTo>
                    <a:lnTo>
                      <a:pt x="365" y="130"/>
                    </a:lnTo>
                    <a:lnTo>
                      <a:pt x="384" y="113"/>
                    </a:lnTo>
                    <a:lnTo>
                      <a:pt x="386" y="83"/>
                    </a:lnTo>
                    <a:lnTo>
                      <a:pt x="390" y="72"/>
                    </a:lnTo>
                    <a:lnTo>
                      <a:pt x="427" y="57"/>
                    </a:lnTo>
                    <a:lnTo>
                      <a:pt x="448" y="76"/>
                    </a:lnTo>
                    <a:lnTo>
                      <a:pt x="450" y="93"/>
                    </a:lnTo>
                    <a:lnTo>
                      <a:pt x="442" y="104"/>
                    </a:lnTo>
                    <a:lnTo>
                      <a:pt x="446" y="111"/>
                    </a:lnTo>
                    <a:lnTo>
                      <a:pt x="465" y="93"/>
                    </a:lnTo>
                    <a:lnTo>
                      <a:pt x="467" y="81"/>
                    </a:lnTo>
                    <a:lnTo>
                      <a:pt x="478" y="85"/>
                    </a:lnTo>
                    <a:lnTo>
                      <a:pt x="478" y="74"/>
                    </a:lnTo>
                    <a:lnTo>
                      <a:pt x="456" y="79"/>
                    </a:lnTo>
                    <a:lnTo>
                      <a:pt x="461" y="68"/>
                    </a:lnTo>
                    <a:lnTo>
                      <a:pt x="437" y="53"/>
                    </a:lnTo>
                    <a:lnTo>
                      <a:pt x="463" y="57"/>
                    </a:lnTo>
                    <a:lnTo>
                      <a:pt x="480" y="38"/>
                    </a:lnTo>
                    <a:lnTo>
                      <a:pt x="461" y="21"/>
                    </a:lnTo>
                    <a:lnTo>
                      <a:pt x="450" y="23"/>
                    </a:lnTo>
                    <a:lnTo>
                      <a:pt x="448" y="14"/>
                    </a:lnTo>
                    <a:lnTo>
                      <a:pt x="437" y="19"/>
                    </a:lnTo>
                    <a:lnTo>
                      <a:pt x="437" y="36"/>
                    </a:lnTo>
                    <a:lnTo>
                      <a:pt x="425" y="36"/>
                    </a:lnTo>
                    <a:lnTo>
                      <a:pt x="431" y="27"/>
                    </a:lnTo>
                    <a:lnTo>
                      <a:pt x="422" y="27"/>
                    </a:lnTo>
                    <a:lnTo>
                      <a:pt x="427" y="23"/>
                    </a:lnTo>
                    <a:lnTo>
                      <a:pt x="424" y="19"/>
                    </a:lnTo>
                    <a:lnTo>
                      <a:pt x="431" y="17"/>
                    </a:lnTo>
                    <a:lnTo>
                      <a:pt x="433" y="8"/>
                    </a:lnTo>
                    <a:lnTo>
                      <a:pt x="420" y="0"/>
                    </a:lnTo>
                    <a:lnTo>
                      <a:pt x="409" y="36"/>
                    </a:lnTo>
                    <a:lnTo>
                      <a:pt x="401" y="40"/>
                    </a:lnTo>
                    <a:lnTo>
                      <a:pt x="401" y="10"/>
                    </a:lnTo>
                    <a:lnTo>
                      <a:pt x="373" y="57"/>
                    </a:lnTo>
                    <a:lnTo>
                      <a:pt x="369" y="55"/>
                    </a:lnTo>
                    <a:lnTo>
                      <a:pt x="375" y="36"/>
                    </a:lnTo>
                    <a:lnTo>
                      <a:pt x="386" y="14"/>
                    </a:lnTo>
                    <a:lnTo>
                      <a:pt x="375" y="17"/>
                    </a:lnTo>
                    <a:lnTo>
                      <a:pt x="371" y="8"/>
                    </a:lnTo>
                    <a:lnTo>
                      <a:pt x="358" y="15"/>
                    </a:lnTo>
                    <a:lnTo>
                      <a:pt x="365" y="25"/>
                    </a:lnTo>
                    <a:lnTo>
                      <a:pt x="339" y="49"/>
                    </a:lnTo>
                    <a:lnTo>
                      <a:pt x="339" y="62"/>
                    </a:lnTo>
                    <a:lnTo>
                      <a:pt x="331" y="55"/>
                    </a:lnTo>
                    <a:lnTo>
                      <a:pt x="333" y="51"/>
                    </a:lnTo>
                    <a:lnTo>
                      <a:pt x="322" y="55"/>
                    </a:lnTo>
                    <a:lnTo>
                      <a:pt x="314" y="46"/>
                    </a:lnTo>
                    <a:lnTo>
                      <a:pt x="311" y="53"/>
                    </a:lnTo>
                    <a:lnTo>
                      <a:pt x="307" y="46"/>
                    </a:lnTo>
                    <a:lnTo>
                      <a:pt x="307" y="55"/>
                    </a:lnTo>
                    <a:lnTo>
                      <a:pt x="314" y="57"/>
                    </a:lnTo>
                    <a:lnTo>
                      <a:pt x="316" y="76"/>
                    </a:lnTo>
                    <a:lnTo>
                      <a:pt x="301" y="61"/>
                    </a:lnTo>
                    <a:lnTo>
                      <a:pt x="303" y="66"/>
                    </a:lnTo>
                    <a:lnTo>
                      <a:pt x="292" y="70"/>
                    </a:lnTo>
                    <a:lnTo>
                      <a:pt x="290" y="74"/>
                    </a:lnTo>
                    <a:lnTo>
                      <a:pt x="290" y="83"/>
                    </a:lnTo>
                    <a:lnTo>
                      <a:pt x="282" y="94"/>
                    </a:lnTo>
                    <a:lnTo>
                      <a:pt x="284" y="85"/>
                    </a:lnTo>
                    <a:lnTo>
                      <a:pt x="284" y="64"/>
                    </a:lnTo>
                    <a:lnTo>
                      <a:pt x="275" y="76"/>
                    </a:lnTo>
                    <a:lnTo>
                      <a:pt x="273" y="91"/>
                    </a:lnTo>
                    <a:lnTo>
                      <a:pt x="271" y="74"/>
                    </a:lnTo>
                    <a:lnTo>
                      <a:pt x="264" y="74"/>
                    </a:lnTo>
                    <a:lnTo>
                      <a:pt x="262" y="89"/>
                    </a:lnTo>
                    <a:lnTo>
                      <a:pt x="269" y="102"/>
                    </a:lnTo>
                    <a:lnTo>
                      <a:pt x="254" y="85"/>
                    </a:lnTo>
                    <a:lnTo>
                      <a:pt x="251" y="85"/>
                    </a:lnTo>
                    <a:lnTo>
                      <a:pt x="258" y="96"/>
                    </a:lnTo>
                    <a:lnTo>
                      <a:pt x="254" y="100"/>
                    </a:lnTo>
                    <a:lnTo>
                      <a:pt x="247" y="96"/>
                    </a:lnTo>
                    <a:lnTo>
                      <a:pt x="245" y="89"/>
                    </a:lnTo>
                    <a:lnTo>
                      <a:pt x="243" y="98"/>
                    </a:lnTo>
                    <a:lnTo>
                      <a:pt x="245" y="104"/>
                    </a:lnTo>
                    <a:lnTo>
                      <a:pt x="234" y="113"/>
                    </a:lnTo>
                    <a:lnTo>
                      <a:pt x="239" y="121"/>
                    </a:lnTo>
                    <a:lnTo>
                      <a:pt x="235" y="121"/>
                    </a:lnTo>
                    <a:lnTo>
                      <a:pt x="235" y="126"/>
                    </a:lnTo>
                    <a:lnTo>
                      <a:pt x="215" y="138"/>
                    </a:lnTo>
                    <a:lnTo>
                      <a:pt x="234" y="141"/>
                    </a:lnTo>
                    <a:lnTo>
                      <a:pt x="228" y="149"/>
                    </a:lnTo>
                    <a:lnTo>
                      <a:pt x="211" y="145"/>
                    </a:lnTo>
                    <a:lnTo>
                      <a:pt x="211" y="164"/>
                    </a:lnTo>
                    <a:lnTo>
                      <a:pt x="207" y="168"/>
                    </a:lnTo>
                    <a:lnTo>
                      <a:pt x="202" y="155"/>
                    </a:lnTo>
                    <a:lnTo>
                      <a:pt x="194" y="170"/>
                    </a:lnTo>
                    <a:lnTo>
                      <a:pt x="196" y="177"/>
                    </a:lnTo>
                    <a:lnTo>
                      <a:pt x="190" y="183"/>
                    </a:lnTo>
                    <a:lnTo>
                      <a:pt x="200" y="183"/>
                    </a:lnTo>
                    <a:lnTo>
                      <a:pt x="179" y="189"/>
                    </a:lnTo>
                    <a:lnTo>
                      <a:pt x="172" y="211"/>
                    </a:lnTo>
                    <a:lnTo>
                      <a:pt x="155" y="224"/>
                    </a:lnTo>
                    <a:lnTo>
                      <a:pt x="155" y="230"/>
                    </a:lnTo>
                    <a:lnTo>
                      <a:pt x="158" y="232"/>
                    </a:lnTo>
                    <a:lnTo>
                      <a:pt x="151" y="236"/>
                    </a:lnTo>
                    <a:lnTo>
                      <a:pt x="156" y="245"/>
                    </a:lnTo>
                    <a:lnTo>
                      <a:pt x="140" y="260"/>
                    </a:lnTo>
                    <a:lnTo>
                      <a:pt x="149" y="254"/>
                    </a:lnTo>
                    <a:lnTo>
                      <a:pt x="151" y="264"/>
                    </a:lnTo>
                    <a:lnTo>
                      <a:pt x="145" y="260"/>
                    </a:lnTo>
                    <a:lnTo>
                      <a:pt x="143" y="271"/>
                    </a:lnTo>
                    <a:lnTo>
                      <a:pt x="140" y="273"/>
                    </a:lnTo>
                    <a:lnTo>
                      <a:pt x="141" y="285"/>
                    </a:lnTo>
                    <a:lnTo>
                      <a:pt x="136" y="277"/>
                    </a:lnTo>
                    <a:lnTo>
                      <a:pt x="132" y="290"/>
                    </a:lnTo>
                    <a:lnTo>
                      <a:pt x="136" y="286"/>
                    </a:lnTo>
                    <a:lnTo>
                      <a:pt x="138" y="294"/>
                    </a:lnTo>
                    <a:lnTo>
                      <a:pt x="119" y="305"/>
                    </a:lnTo>
                    <a:lnTo>
                      <a:pt x="117" y="311"/>
                    </a:lnTo>
                    <a:lnTo>
                      <a:pt x="121" y="313"/>
                    </a:lnTo>
                    <a:lnTo>
                      <a:pt x="119" y="322"/>
                    </a:lnTo>
                    <a:lnTo>
                      <a:pt x="111" y="320"/>
                    </a:lnTo>
                    <a:lnTo>
                      <a:pt x="96" y="339"/>
                    </a:lnTo>
                    <a:lnTo>
                      <a:pt x="96" y="347"/>
                    </a:lnTo>
                    <a:lnTo>
                      <a:pt x="89" y="350"/>
                    </a:lnTo>
                    <a:lnTo>
                      <a:pt x="96" y="364"/>
                    </a:lnTo>
                    <a:lnTo>
                      <a:pt x="117" y="352"/>
                    </a:lnTo>
                    <a:lnTo>
                      <a:pt x="96" y="371"/>
                    </a:lnTo>
                    <a:lnTo>
                      <a:pt x="89" y="360"/>
                    </a:lnTo>
                    <a:lnTo>
                      <a:pt x="81" y="365"/>
                    </a:lnTo>
                    <a:lnTo>
                      <a:pt x="83" y="371"/>
                    </a:lnTo>
                    <a:lnTo>
                      <a:pt x="79" y="373"/>
                    </a:lnTo>
                    <a:lnTo>
                      <a:pt x="77" y="365"/>
                    </a:lnTo>
                    <a:lnTo>
                      <a:pt x="68" y="369"/>
                    </a:lnTo>
                    <a:lnTo>
                      <a:pt x="49" y="38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5" name=""/>
              <p:cNvSpPr/>
              <p:nvPr/>
            </p:nvSpPr>
            <p:spPr>
              <a:xfrm>
                <a:off x="4500000" y="161280"/>
                <a:ext cx="770400" cy="918000"/>
              </a:xfrm>
              <a:custGeom>
                <a:avLst/>
                <a:gdLst/>
                <a:ahLst/>
                <a:rect l="l" t="t" r="r" b="b"/>
                <a:pathLst>
                  <a:path w="480" h="572">
                    <a:moveTo>
                      <a:pt x="49" y="386"/>
                    </a:moveTo>
                    <a:lnTo>
                      <a:pt x="38" y="394"/>
                    </a:lnTo>
                    <a:lnTo>
                      <a:pt x="49" y="399"/>
                    </a:lnTo>
                    <a:lnTo>
                      <a:pt x="47" y="405"/>
                    </a:lnTo>
                    <a:lnTo>
                      <a:pt x="27" y="405"/>
                    </a:lnTo>
                    <a:lnTo>
                      <a:pt x="30" y="409"/>
                    </a:lnTo>
                    <a:lnTo>
                      <a:pt x="29" y="412"/>
                    </a:lnTo>
                    <a:lnTo>
                      <a:pt x="30" y="420"/>
                    </a:lnTo>
                    <a:lnTo>
                      <a:pt x="25" y="412"/>
                    </a:lnTo>
                    <a:lnTo>
                      <a:pt x="19" y="422"/>
                    </a:lnTo>
                    <a:lnTo>
                      <a:pt x="21" y="426"/>
                    </a:lnTo>
                    <a:lnTo>
                      <a:pt x="4" y="422"/>
                    </a:lnTo>
                    <a:lnTo>
                      <a:pt x="6" y="431"/>
                    </a:lnTo>
                    <a:lnTo>
                      <a:pt x="27" y="431"/>
                    </a:lnTo>
                    <a:lnTo>
                      <a:pt x="2" y="437"/>
                    </a:lnTo>
                    <a:lnTo>
                      <a:pt x="6" y="443"/>
                    </a:lnTo>
                    <a:lnTo>
                      <a:pt x="2" y="450"/>
                    </a:lnTo>
                    <a:lnTo>
                      <a:pt x="2" y="461"/>
                    </a:lnTo>
                    <a:lnTo>
                      <a:pt x="25" y="460"/>
                    </a:lnTo>
                    <a:lnTo>
                      <a:pt x="29" y="450"/>
                    </a:lnTo>
                    <a:lnTo>
                      <a:pt x="29" y="458"/>
                    </a:lnTo>
                    <a:lnTo>
                      <a:pt x="38" y="460"/>
                    </a:lnTo>
                    <a:lnTo>
                      <a:pt x="47" y="444"/>
                    </a:lnTo>
                    <a:lnTo>
                      <a:pt x="44" y="458"/>
                    </a:lnTo>
                    <a:lnTo>
                      <a:pt x="49" y="456"/>
                    </a:lnTo>
                    <a:lnTo>
                      <a:pt x="40" y="461"/>
                    </a:lnTo>
                    <a:lnTo>
                      <a:pt x="40" y="469"/>
                    </a:lnTo>
                    <a:lnTo>
                      <a:pt x="36" y="471"/>
                    </a:lnTo>
                    <a:lnTo>
                      <a:pt x="32" y="461"/>
                    </a:lnTo>
                    <a:lnTo>
                      <a:pt x="2" y="469"/>
                    </a:lnTo>
                    <a:lnTo>
                      <a:pt x="6" y="471"/>
                    </a:lnTo>
                    <a:lnTo>
                      <a:pt x="6" y="476"/>
                    </a:lnTo>
                    <a:lnTo>
                      <a:pt x="0" y="473"/>
                    </a:lnTo>
                    <a:lnTo>
                      <a:pt x="4" y="480"/>
                    </a:lnTo>
                    <a:lnTo>
                      <a:pt x="13" y="476"/>
                    </a:lnTo>
                    <a:lnTo>
                      <a:pt x="4" y="490"/>
                    </a:lnTo>
                    <a:lnTo>
                      <a:pt x="6" y="497"/>
                    </a:lnTo>
                    <a:lnTo>
                      <a:pt x="12" y="492"/>
                    </a:lnTo>
                    <a:lnTo>
                      <a:pt x="12" y="499"/>
                    </a:lnTo>
                    <a:lnTo>
                      <a:pt x="10" y="503"/>
                    </a:lnTo>
                    <a:lnTo>
                      <a:pt x="10" y="507"/>
                    </a:lnTo>
                    <a:lnTo>
                      <a:pt x="25" y="482"/>
                    </a:lnTo>
                    <a:lnTo>
                      <a:pt x="38" y="482"/>
                    </a:lnTo>
                    <a:lnTo>
                      <a:pt x="30" y="492"/>
                    </a:lnTo>
                    <a:lnTo>
                      <a:pt x="29" y="486"/>
                    </a:lnTo>
                    <a:lnTo>
                      <a:pt x="15" y="508"/>
                    </a:lnTo>
                    <a:lnTo>
                      <a:pt x="25" y="510"/>
                    </a:lnTo>
                    <a:lnTo>
                      <a:pt x="6" y="524"/>
                    </a:lnTo>
                    <a:lnTo>
                      <a:pt x="6" y="527"/>
                    </a:lnTo>
                    <a:lnTo>
                      <a:pt x="25" y="520"/>
                    </a:lnTo>
                    <a:lnTo>
                      <a:pt x="19" y="542"/>
                    </a:lnTo>
                    <a:lnTo>
                      <a:pt x="12" y="539"/>
                    </a:lnTo>
                    <a:lnTo>
                      <a:pt x="10" y="550"/>
                    </a:lnTo>
                    <a:lnTo>
                      <a:pt x="25" y="565"/>
                    </a:lnTo>
                    <a:lnTo>
                      <a:pt x="32" y="561"/>
                    </a:lnTo>
                    <a:lnTo>
                      <a:pt x="30" y="572"/>
                    </a:lnTo>
                    <a:lnTo>
                      <a:pt x="49" y="572"/>
                    </a:lnTo>
                    <a:lnTo>
                      <a:pt x="76" y="552"/>
                    </a:lnTo>
                    <a:lnTo>
                      <a:pt x="85" y="535"/>
                    </a:lnTo>
                    <a:lnTo>
                      <a:pt x="96" y="539"/>
                    </a:lnTo>
                    <a:lnTo>
                      <a:pt x="100" y="529"/>
                    </a:lnTo>
                    <a:lnTo>
                      <a:pt x="96" y="514"/>
                    </a:lnTo>
                    <a:lnTo>
                      <a:pt x="102" y="520"/>
                    </a:lnTo>
                    <a:lnTo>
                      <a:pt x="100" y="508"/>
                    </a:lnTo>
                    <a:lnTo>
                      <a:pt x="104" y="507"/>
                    </a:lnTo>
                    <a:lnTo>
                      <a:pt x="106" y="531"/>
                    </a:lnTo>
                    <a:lnTo>
                      <a:pt x="113" y="535"/>
                    </a:lnTo>
                    <a:lnTo>
                      <a:pt x="115" y="544"/>
                    </a:lnTo>
                    <a:lnTo>
                      <a:pt x="121" y="542"/>
                    </a:lnTo>
                    <a:lnTo>
                      <a:pt x="123" y="529"/>
                    </a:lnTo>
                    <a:lnTo>
                      <a:pt x="121" y="520"/>
                    </a:lnTo>
                    <a:lnTo>
                      <a:pt x="126" y="507"/>
                    </a:lnTo>
                    <a:lnTo>
                      <a:pt x="136" y="499"/>
                    </a:lnTo>
                    <a:lnTo>
                      <a:pt x="140" y="482"/>
                    </a:lnTo>
                    <a:lnTo>
                      <a:pt x="132" y="467"/>
                    </a:lnTo>
                    <a:lnTo>
                      <a:pt x="143" y="452"/>
                    </a:lnTo>
                    <a:lnTo>
                      <a:pt x="132" y="435"/>
                    </a:lnTo>
                    <a:lnTo>
                      <a:pt x="130" y="403"/>
                    </a:lnTo>
                    <a:lnTo>
                      <a:pt x="136" y="384"/>
                    </a:lnTo>
                    <a:lnTo>
                      <a:pt x="130" y="371"/>
                    </a:lnTo>
                    <a:lnTo>
                      <a:pt x="132" y="358"/>
                    </a:lnTo>
                    <a:lnTo>
                      <a:pt x="149" y="345"/>
                    </a:lnTo>
                    <a:lnTo>
                      <a:pt x="170" y="339"/>
                    </a:lnTo>
                    <a:lnTo>
                      <a:pt x="170" y="330"/>
                    </a:lnTo>
                    <a:lnTo>
                      <a:pt x="162" y="317"/>
                    </a:lnTo>
                    <a:lnTo>
                      <a:pt x="173" y="292"/>
                    </a:lnTo>
                    <a:lnTo>
                      <a:pt x="177" y="254"/>
                    </a:lnTo>
                    <a:lnTo>
                      <a:pt x="188" y="249"/>
                    </a:lnTo>
                    <a:lnTo>
                      <a:pt x="194" y="232"/>
                    </a:lnTo>
                    <a:lnTo>
                      <a:pt x="211" y="207"/>
                    </a:lnTo>
                    <a:lnTo>
                      <a:pt x="207" y="194"/>
                    </a:lnTo>
                    <a:lnTo>
                      <a:pt x="217" y="170"/>
                    </a:lnTo>
                    <a:lnTo>
                      <a:pt x="230" y="158"/>
                    </a:lnTo>
                    <a:lnTo>
                      <a:pt x="239" y="166"/>
                    </a:lnTo>
                    <a:lnTo>
                      <a:pt x="247" y="138"/>
                    </a:lnTo>
                    <a:lnTo>
                      <a:pt x="279" y="141"/>
                    </a:lnTo>
                    <a:lnTo>
                      <a:pt x="281" y="140"/>
                    </a:lnTo>
                    <a:lnTo>
                      <a:pt x="277" y="132"/>
                    </a:lnTo>
                    <a:lnTo>
                      <a:pt x="282" y="119"/>
                    </a:lnTo>
                    <a:lnTo>
                      <a:pt x="281" y="111"/>
                    </a:lnTo>
                    <a:lnTo>
                      <a:pt x="290" y="109"/>
                    </a:lnTo>
                    <a:lnTo>
                      <a:pt x="299" y="106"/>
                    </a:lnTo>
                    <a:lnTo>
                      <a:pt x="298" y="98"/>
                    </a:lnTo>
                    <a:lnTo>
                      <a:pt x="301" y="96"/>
                    </a:lnTo>
                    <a:lnTo>
                      <a:pt x="324" y="126"/>
                    </a:lnTo>
                    <a:lnTo>
                      <a:pt x="343" y="130"/>
                    </a:lnTo>
                    <a:lnTo>
                      <a:pt x="352" y="121"/>
                    </a:lnTo>
                    <a:lnTo>
                      <a:pt x="365" y="130"/>
                    </a:lnTo>
                    <a:lnTo>
                      <a:pt x="384" y="113"/>
                    </a:lnTo>
                    <a:lnTo>
                      <a:pt x="386" y="83"/>
                    </a:lnTo>
                    <a:lnTo>
                      <a:pt x="390" y="72"/>
                    </a:lnTo>
                    <a:lnTo>
                      <a:pt x="427" y="57"/>
                    </a:lnTo>
                    <a:lnTo>
                      <a:pt x="448" y="76"/>
                    </a:lnTo>
                    <a:lnTo>
                      <a:pt x="450" y="93"/>
                    </a:lnTo>
                    <a:lnTo>
                      <a:pt x="442" y="104"/>
                    </a:lnTo>
                    <a:lnTo>
                      <a:pt x="446" y="111"/>
                    </a:lnTo>
                    <a:lnTo>
                      <a:pt x="465" y="93"/>
                    </a:lnTo>
                    <a:lnTo>
                      <a:pt x="467" y="81"/>
                    </a:lnTo>
                    <a:lnTo>
                      <a:pt x="478" y="85"/>
                    </a:lnTo>
                    <a:lnTo>
                      <a:pt x="478" y="74"/>
                    </a:lnTo>
                    <a:lnTo>
                      <a:pt x="456" y="79"/>
                    </a:lnTo>
                    <a:lnTo>
                      <a:pt x="461" y="68"/>
                    </a:lnTo>
                    <a:lnTo>
                      <a:pt x="437" y="53"/>
                    </a:lnTo>
                    <a:lnTo>
                      <a:pt x="463" y="57"/>
                    </a:lnTo>
                    <a:lnTo>
                      <a:pt x="480" y="38"/>
                    </a:lnTo>
                    <a:lnTo>
                      <a:pt x="461" y="21"/>
                    </a:lnTo>
                    <a:lnTo>
                      <a:pt x="450" y="23"/>
                    </a:lnTo>
                    <a:lnTo>
                      <a:pt x="448" y="14"/>
                    </a:lnTo>
                    <a:lnTo>
                      <a:pt x="437" y="19"/>
                    </a:lnTo>
                    <a:lnTo>
                      <a:pt x="437" y="36"/>
                    </a:lnTo>
                    <a:lnTo>
                      <a:pt x="425" y="36"/>
                    </a:lnTo>
                    <a:lnTo>
                      <a:pt x="431" y="27"/>
                    </a:lnTo>
                    <a:lnTo>
                      <a:pt x="422" y="27"/>
                    </a:lnTo>
                    <a:lnTo>
                      <a:pt x="427" y="23"/>
                    </a:lnTo>
                    <a:lnTo>
                      <a:pt x="424" y="19"/>
                    </a:lnTo>
                    <a:lnTo>
                      <a:pt x="431" y="17"/>
                    </a:lnTo>
                    <a:lnTo>
                      <a:pt x="433" y="8"/>
                    </a:lnTo>
                    <a:lnTo>
                      <a:pt x="420" y="0"/>
                    </a:lnTo>
                    <a:lnTo>
                      <a:pt x="409" y="36"/>
                    </a:lnTo>
                    <a:lnTo>
                      <a:pt x="401" y="40"/>
                    </a:lnTo>
                    <a:lnTo>
                      <a:pt x="401" y="10"/>
                    </a:lnTo>
                    <a:lnTo>
                      <a:pt x="373" y="57"/>
                    </a:lnTo>
                    <a:lnTo>
                      <a:pt x="369" y="55"/>
                    </a:lnTo>
                    <a:lnTo>
                      <a:pt x="375" y="36"/>
                    </a:lnTo>
                    <a:lnTo>
                      <a:pt x="386" y="14"/>
                    </a:lnTo>
                    <a:lnTo>
                      <a:pt x="375" y="17"/>
                    </a:lnTo>
                    <a:lnTo>
                      <a:pt x="371" y="8"/>
                    </a:lnTo>
                    <a:lnTo>
                      <a:pt x="358" y="15"/>
                    </a:lnTo>
                    <a:lnTo>
                      <a:pt x="365" y="25"/>
                    </a:lnTo>
                    <a:lnTo>
                      <a:pt x="339" y="49"/>
                    </a:lnTo>
                    <a:lnTo>
                      <a:pt x="339" y="62"/>
                    </a:lnTo>
                    <a:lnTo>
                      <a:pt x="331" y="55"/>
                    </a:lnTo>
                    <a:lnTo>
                      <a:pt x="333" y="51"/>
                    </a:lnTo>
                    <a:lnTo>
                      <a:pt x="322" y="55"/>
                    </a:lnTo>
                    <a:lnTo>
                      <a:pt x="314" y="46"/>
                    </a:lnTo>
                    <a:lnTo>
                      <a:pt x="311" y="53"/>
                    </a:lnTo>
                    <a:lnTo>
                      <a:pt x="307" y="46"/>
                    </a:lnTo>
                    <a:lnTo>
                      <a:pt x="307" y="55"/>
                    </a:lnTo>
                    <a:lnTo>
                      <a:pt x="314" y="57"/>
                    </a:lnTo>
                    <a:lnTo>
                      <a:pt x="316" y="76"/>
                    </a:lnTo>
                    <a:lnTo>
                      <a:pt x="301" y="61"/>
                    </a:lnTo>
                    <a:lnTo>
                      <a:pt x="303" y="66"/>
                    </a:lnTo>
                    <a:lnTo>
                      <a:pt x="292" y="70"/>
                    </a:lnTo>
                    <a:lnTo>
                      <a:pt x="290" y="74"/>
                    </a:lnTo>
                    <a:lnTo>
                      <a:pt x="290" y="83"/>
                    </a:lnTo>
                    <a:lnTo>
                      <a:pt x="282" y="94"/>
                    </a:lnTo>
                    <a:lnTo>
                      <a:pt x="284" y="85"/>
                    </a:lnTo>
                    <a:lnTo>
                      <a:pt x="284" y="64"/>
                    </a:lnTo>
                    <a:lnTo>
                      <a:pt x="275" y="76"/>
                    </a:lnTo>
                    <a:lnTo>
                      <a:pt x="273" y="91"/>
                    </a:lnTo>
                    <a:lnTo>
                      <a:pt x="271" y="74"/>
                    </a:lnTo>
                    <a:lnTo>
                      <a:pt x="264" y="74"/>
                    </a:lnTo>
                    <a:lnTo>
                      <a:pt x="262" y="89"/>
                    </a:lnTo>
                    <a:lnTo>
                      <a:pt x="269" y="102"/>
                    </a:lnTo>
                    <a:lnTo>
                      <a:pt x="254" y="85"/>
                    </a:lnTo>
                    <a:lnTo>
                      <a:pt x="251" y="85"/>
                    </a:lnTo>
                    <a:lnTo>
                      <a:pt x="258" y="96"/>
                    </a:lnTo>
                    <a:lnTo>
                      <a:pt x="254" y="100"/>
                    </a:lnTo>
                    <a:lnTo>
                      <a:pt x="247" y="96"/>
                    </a:lnTo>
                    <a:lnTo>
                      <a:pt x="245" y="89"/>
                    </a:lnTo>
                    <a:lnTo>
                      <a:pt x="243" y="98"/>
                    </a:lnTo>
                    <a:lnTo>
                      <a:pt x="245" y="104"/>
                    </a:lnTo>
                    <a:lnTo>
                      <a:pt x="234" y="113"/>
                    </a:lnTo>
                    <a:lnTo>
                      <a:pt x="239" y="121"/>
                    </a:lnTo>
                    <a:lnTo>
                      <a:pt x="235" y="121"/>
                    </a:lnTo>
                    <a:lnTo>
                      <a:pt x="235" y="126"/>
                    </a:lnTo>
                    <a:lnTo>
                      <a:pt x="215" y="138"/>
                    </a:lnTo>
                    <a:lnTo>
                      <a:pt x="234" y="141"/>
                    </a:lnTo>
                    <a:lnTo>
                      <a:pt x="228" y="149"/>
                    </a:lnTo>
                    <a:lnTo>
                      <a:pt x="211" y="145"/>
                    </a:lnTo>
                    <a:lnTo>
                      <a:pt x="211" y="164"/>
                    </a:lnTo>
                    <a:lnTo>
                      <a:pt x="207" y="168"/>
                    </a:lnTo>
                    <a:lnTo>
                      <a:pt x="202" y="155"/>
                    </a:lnTo>
                    <a:lnTo>
                      <a:pt x="194" y="170"/>
                    </a:lnTo>
                    <a:lnTo>
                      <a:pt x="196" y="177"/>
                    </a:lnTo>
                    <a:lnTo>
                      <a:pt x="190" y="183"/>
                    </a:lnTo>
                    <a:lnTo>
                      <a:pt x="200" y="183"/>
                    </a:lnTo>
                    <a:lnTo>
                      <a:pt x="179" y="189"/>
                    </a:lnTo>
                    <a:lnTo>
                      <a:pt x="172" y="211"/>
                    </a:lnTo>
                    <a:lnTo>
                      <a:pt x="155" y="224"/>
                    </a:lnTo>
                    <a:lnTo>
                      <a:pt x="155" y="230"/>
                    </a:lnTo>
                    <a:lnTo>
                      <a:pt x="158" y="232"/>
                    </a:lnTo>
                    <a:lnTo>
                      <a:pt x="151" y="236"/>
                    </a:lnTo>
                    <a:lnTo>
                      <a:pt x="156" y="245"/>
                    </a:lnTo>
                    <a:lnTo>
                      <a:pt x="140" y="260"/>
                    </a:lnTo>
                    <a:lnTo>
                      <a:pt x="149" y="254"/>
                    </a:lnTo>
                    <a:lnTo>
                      <a:pt x="151" y="264"/>
                    </a:lnTo>
                    <a:lnTo>
                      <a:pt x="145" y="260"/>
                    </a:lnTo>
                    <a:lnTo>
                      <a:pt x="143" y="271"/>
                    </a:lnTo>
                    <a:lnTo>
                      <a:pt x="140" y="273"/>
                    </a:lnTo>
                    <a:lnTo>
                      <a:pt x="141" y="285"/>
                    </a:lnTo>
                    <a:lnTo>
                      <a:pt x="136" y="277"/>
                    </a:lnTo>
                    <a:lnTo>
                      <a:pt x="132" y="290"/>
                    </a:lnTo>
                    <a:lnTo>
                      <a:pt x="136" y="286"/>
                    </a:lnTo>
                    <a:lnTo>
                      <a:pt x="138" y="294"/>
                    </a:lnTo>
                    <a:lnTo>
                      <a:pt x="119" y="305"/>
                    </a:lnTo>
                    <a:lnTo>
                      <a:pt x="117" y="311"/>
                    </a:lnTo>
                    <a:lnTo>
                      <a:pt x="121" y="313"/>
                    </a:lnTo>
                    <a:lnTo>
                      <a:pt x="119" y="322"/>
                    </a:lnTo>
                    <a:lnTo>
                      <a:pt x="111" y="320"/>
                    </a:lnTo>
                    <a:lnTo>
                      <a:pt x="96" y="339"/>
                    </a:lnTo>
                    <a:lnTo>
                      <a:pt x="96" y="347"/>
                    </a:lnTo>
                    <a:lnTo>
                      <a:pt x="89" y="350"/>
                    </a:lnTo>
                    <a:lnTo>
                      <a:pt x="96" y="364"/>
                    </a:lnTo>
                    <a:lnTo>
                      <a:pt x="117" y="352"/>
                    </a:lnTo>
                    <a:lnTo>
                      <a:pt x="96" y="371"/>
                    </a:lnTo>
                    <a:lnTo>
                      <a:pt x="89" y="360"/>
                    </a:lnTo>
                    <a:lnTo>
                      <a:pt x="81" y="365"/>
                    </a:lnTo>
                    <a:lnTo>
                      <a:pt x="83" y="371"/>
                    </a:lnTo>
                    <a:lnTo>
                      <a:pt x="79" y="373"/>
                    </a:lnTo>
                    <a:lnTo>
                      <a:pt x="77" y="365"/>
                    </a:lnTo>
                    <a:lnTo>
                      <a:pt x="68" y="369"/>
                    </a:lnTo>
                    <a:lnTo>
                      <a:pt x="49" y="386"/>
                    </a:lnTo>
                    <a:lnTo>
                      <a:pt x="49" y="38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6" name=""/>
              <p:cNvSpPr/>
              <p:nvPr/>
            </p:nvSpPr>
            <p:spPr>
              <a:xfrm>
                <a:off x="4605840" y="735480"/>
                <a:ext cx="20520" cy="9720"/>
              </a:xfrm>
              <a:custGeom>
                <a:avLst/>
                <a:gdLst/>
                <a:ahLst/>
                <a:rect l="l" t="t" r="r" b="b"/>
                <a:pathLst>
                  <a:path w="13" h="6">
                    <a:moveTo>
                      <a:pt x="0" y="6"/>
                    </a:moveTo>
                    <a:lnTo>
                      <a:pt x="10" y="0"/>
                    </a:lnTo>
                    <a:lnTo>
                      <a:pt x="13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7" name=""/>
              <p:cNvSpPr/>
              <p:nvPr/>
            </p:nvSpPr>
            <p:spPr>
              <a:xfrm>
                <a:off x="4605840" y="735480"/>
                <a:ext cx="20520" cy="9720"/>
              </a:xfrm>
              <a:custGeom>
                <a:avLst/>
                <a:gdLst/>
                <a:ahLst/>
                <a:rect l="l" t="t" r="r" b="b"/>
                <a:pathLst>
                  <a:path w="13" h="6">
                    <a:moveTo>
                      <a:pt x="0" y="6"/>
                    </a:moveTo>
                    <a:lnTo>
                      <a:pt x="10" y="0"/>
                    </a:lnTo>
                    <a:lnTo>
                      <a:pt x="13" y="4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8" name=""/>
              <p:cNvSpPr/>
              <p:nvPr/>
            </p:nvSpPr>
            <p:spPr>
              <a:xfrm>
                <a:off x="5104800" y="161280"/>
                <a:ext cx="20880" cy="12600"/>
              </a:xfrm>
              <a:custGeom>
                <a:avLst/>
                <a:gdLst/>
                <a:ahLst/>
                <a:rect l="l" t="t" r="r" b="b"/>
                <a:pathLst>
                  <a:path w="13" h="8">
                    <a:moveTo>
                      <a:pt x="9" y="0"/>
                    </a:moveTo>
                    <a:lnTo>
                      <a:pt x="13" y="8"/>
                    </a:lnTo>
                    <a:lnTo>
                      <a:pt x="0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099" name=""/>
              <p:cNvSpPr/>
              <p:nvPr/>
            </p:nvSpPr>
            <p:spPr>
              <a:xfrm>
                <a:off x="5104800" y="161280"/>
                <a:ext cx="20880" cy="12600"/>
              </a:xfrm>
              <a:custGeom>
                <a:avLst/>
                <a:gdLst/>
                <a:ahLst/>
                <a:rect l="l" t="t" r="r" b="b"/>
                <a:pathLst>
                  <a:path w="13" h="8">
                    <a:moveTo>
                      <a:pt x="9" y="0"/>
                    </a:moveTo>
                    <a:lnTo>
                      <a:pt x="13" y="8"/>
                    </a:lnTo>
                    <a:lnTo>
                      <a:pt x="0" y="4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0" name=""/>
              <p:cNvSpPr/>
              <p:nvPr/>
            </p:nvSpPr>
            <p:spPr>
              <a:xfrm>
                <a:off x="5055480" y="198000"/>
                <a:ext cx="9360" cy="14400"/>
              </a:xfrm>
              <a:custGeom>
                <a:avLst/>
                <a:gdLst/>
                <a:ahLst/>
                <a:rect l="l" t="t" r="r" b="b"/>
                <a:pathLst>
                  <a:path w="6" h="9">
                    <a:moveTo>
                      <a:pt x="6" y="9"/>
                    </a:moveTo>
                    <a:lnTo>
                      <a:pt x="0" y="0"/>
                    </a:lnTo>
                    <a:lnTo>
                      <a:pt x="6" y="2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1" name=""/>
              <p:cNvSpPr/>
              <p:nvPr/>
            </p:nvSpPr>
            <p:spPr>
              <a:xfrm>
                <a:off x="5055480" y="198000"/>
                <a:ext cx="9360" cy="14400"/>
              </a:xfrm>
              <a:custGeom>
                <a:avLst/>
                <a:gdLst/>
                <a:ahLst/>
                <a:rect l="l" t="t" r="r" b="b"/>
                <a:pathLst>
                  <a:path w="6" h="9">
                    <a:moveTo>
                      <a:pt x="6" y="9"/>
                    </a:moveTo>
                    <a:lnTo>
                      <a:pt x="0" y="0"/>
                    </a:lnTo>
                    <a:lnTo>
                      <a:pt x="6" y="2"/>
                    </a:lnTo>
                    <a:lnTo>
                      <a:pt x="6" y="9"/>
                    </a:lnTo>
                    <a:lnTo>
                      <a:pt x="6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2" name=""/>
              <p:cNvSpPr/>
              <p:nvPr/>
            </p:nvSpPr>
            <p:spPr>
              <a:xfrm>
                <a:off x="5034240" y="207360"/>
                <a:ext cx="20880" cy="27000"/>
              </a:xfrm>
              <a:custGeom>
                <a:avLst/>
                <a:gdLst/>
                <a:ahLst/>
                <a:rect l="l" t="t" r="r" b="b"/>
                <a:pathLst>
                  <a:path w="13" h="17">
                    <a:moveTo>
                      <a:pt x="8" y="13"/>
                    </a:moveTo>
                    <a:lnTo>
                      <a:pt x="2" y="17"/>
                    </a:lnTo>
                    <a:lnTo>
                      <a:pt x="0" y="7"/>
                    </a:lnTo>
                    <a:lnTo>
                      <a:pt x="10" y="0"/>
                    </a:lnTo>
                    <a:lnTo>
                      <a:pt x="13" y="7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3" name=""/>
              <p:cNvSpPr/>
              <p:nvPr/>
            </p:nvSpPr>
            <p:spPr>
              <a:xfrm>
                <a:off x="5034240" y="207360"/>
                <a:ext cx="20880" cy="27000"/>
              </a:xfrm>
              <a:custGeom>
                <a:avLst/>
                <a:gdLst/>
                <a:ahLst/>
                <a:rect l="l" t="t" r="r" b="b"/>
                <a:pathLst>
                  <a:path w="13" h="17">
                    <a:moveTo>
                      <a:pt x="8" y="13"/>
                    </a:moveTo>
                    <a:lnTo>
                      <a:pt x="2" y="17"/>
                    </a:lnTo>
                    <a:lnTo>
                      <a:pt x="0" y="7"/>
                    </a:lnTo>
                    <a:lnTo>
                      <a:pt x="10" y="0"/>
                    </a:lnTo>
                    <a:lnTo>
                      <a:pt x="13" y="7"/>
                    </a:lnTo>
                    <a:lnTo>
                      <a:pt x="8" y="13"/>
                    </a:lnTo>
                    <a:lnTo>
                      <a:pt x="8" y="1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4" name=""/>
              <p:cNvSpPr/>
              <p:nvPr/>
            </p:nvSpPr>
            <p:spPr>
              <a:xfrm>
                <a:off x="5006880" y="201240"/>
                <a:ext cx="33840" cy="17280"/>
              </a:xfrm>
              <a:custGeom>
                <a:avLst/>
                <a:gdLst/>
                <a:ahLst/>
                <a:rect l="l" t="t" r="r" b="b"/>
                <a:pathLst>
                  <a:path w="21" h="11">
                    <a:moveTo>
                      <a:pt x="6" y="0"/>
                    </a:moveTo>
                    <a:lnTo>
                      <a:pt x="21" y="2"/>
                    </a:lnTo>
                    <a:lnTo>
                      <a:pt x="4" y="11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5" name=""/>
              <p:cNvSpPr/>
              <p:nvPr/>
            </p:nvSpPr>
            <p:spPr>
              <a:xfrm>
                <a:off x="5006880" y="201240"/>
                <a:ext cx="33840" cy="17280"/>
              </a:xfrm>
              <a:custGeom>
                <a:avLst/>
                <a:gdLst/>
                <a:ahLst/>
                <a:rect l="l" t="t" r="r" b="b"/>
                <a:pathLst>
                  <a:path w="21" h="11">
                    <a:moveTo>
                      <a:pt x="6" y="0"/>
                    </a:moveTo>
                    <a:lnTo>
                      <a:pt x="21" y="2"/>
                    </a:lnTo>
                    <a:lnTo>
                      <a:pt x="4" y="11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6" name=""/>
              <p:cNvSpPr/>
              <p:nvPr/>
            </p:nvSpPr>
            <p:spPr>
              <a:xfrm>
                <a:off x="5020200" y="228600"/>
                <a:ext cx="14040" cy="7920"/>
              </a:xfrm>
              <a:custGeom>
                <a:avLst/>
                <a:gdLst/>
                <a:ahLst/>
                <a:rect l="l" t="t" r="r" b="b"/>
                <a:pathLst>
                  <a:path w="9" h="5">
                    <a:moveTo>
                      <a:pt x="6" y="5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7" name=""/>
              <p:cNvSpPr/>
              <p:nvPr/>
            </p:nvSpPr>
            <p:spPr>
              <a:xfrm>
                <a:off x="5020200" y="228600"/>
                <a:ext cx="14040" cy="7920"/>
              </a:xfrm>
              <a:custGeom>
                <a:avLst/>
                <a:gdLst/>
                <a:ahLst/>
                <a:rect l="l" t="t" r="r" b="b"/>
                <a:pathLst>
                  <a:path w="9" h="5">
                    <a:moveTo>
                      <a:pt x="6" y="5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8" name=""/>
              <p:cNvSpPr/>
              <p:nvPr/>
            </p:nvSpPr>
            <p:spPr>
              <a:xfrm>
                <a:off x="4962240" y="236520"/>
                <a:ext cx="6480" cy="15840"/>
              </a:xfrm>
              <a:custGeom>
                <a:avLst/>
                <a:gdLst/>
                <a:ahLst/>
                <a:rect l="l" t="t" r="r" b="b"/>
                <a:pathLst>
                  <a:path w="4" h="10">
                    <a:moveTo>
                      <a:pt x="4" y="0"/>
                    </a:moveTo>
                    <a:lnTo>
                      <a:pt x="4" y="10"/>
                    </a:lnTo>
                    <a:lnTo>
                      <a:pt x="0" y="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09" name=""/>
              <p:cNvSpPr/>
              <p:nvPr/>
            </p:nvSpPr>
            <p:spPr>
              <a:xfrm>
                <a:off x="4962240" y="236520"/>
                <a:ext cx="6480" cy="15840"/>
              </a:xfrm>
              <a:custGeom>
                <a:avLst/>
                <a:gdLst/>
                <a:ahLst/>
                <a:rect l="l" t="t" r="r" b="b"/>
                <a:pathLst>
                  <a:path w="4" h="10">
                    <a:moveTo>
                      <a:pt x="4" y="0"/>
                    </a:moveTo>
                    <a:lnTo>
                      <a:pt x="4" y="10"/>
                    </a:lnTo>
                    <a:lnTo>
                      <a:pt x="0" y="8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10" name=""/>
              <p:cNvSpPr/>
              <p:nvPr/>
            </p:nvSpPr>
            <p:spPr>
              <a:xfrm>
                <a:off x="4934880" y="236520"/>
                <a:ext cx="15840" cy="15840"/>
              </a:xfrm>
              <a:custGeom>
                <a:avLst/>
                <a:gdLst/>
                <a:ahLst/>
                <a:rect l="l" t="t" r="r" b="b"/>
                <a:pathLst>
                  <a:path w="10" h="10">
                    <a:moveTo>
                      <a:pt x="4" y="4"/>
                    </a:moveTo>
                    <a:lnTo>
                      <a:pt x="10" y="10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11" name=""/>
              <p:cNvSpPr/>
              <p:nvPr/>
            </p:nvSpPr>
            <p:spPr>
              <a:xfrm>
                <a:off x="4934880" y="236520"/>
                <a:ext cx="15840" cy="15840"/>
              </a:xfrm>
              <a:custGeom>
                <a:avLst/>
                <a:gdLst/>
                <a:ahLst/>
                <a:rect l="l" t="t" r="r" b="b"/>
                <a:pathLst>
                  <a:path w="10" h="10">
                    <a:moveTo>
                      <a:pt x="4" y="4"/>
                    </a:moveTo>
                    <a:lnTo>
                      <a:pt x="10" y="10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12" name=""/>
              <p:cNvSpPr/>
              <p:nvPr/>
            </p:nvSpPr>
            <p:spPr>
              <a:xfrm>
                <a:off x="4914000" y="255600"/>
                <a:ext cx="20520" cy="17280"/>
              </a:xfrm>
              <a:custGeom>
                <a:avLst/>
                <a:gdLst/>
                <a:ahLst/>
                <a:rect l="l" t="t" r="r" b="b"/>
                <a:pathLst>
                  <a:path w="13" h="11">
                    <a:moveTo>
                      <a:pt x="0" y="0"/>
                    </a:moveTo>
                    <a:lnTo>
                      <a:pt x="13" y="2"/>
                    </a:lnTo>
                    <a:lnTo>
                      <a:pt x="6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13" name=""/>
              <p:cNvSpPr/>
              <p:nvPr/>
            </p:nvSpPr>
            <p:spPr>
              <a:xfrm>
                <a:off x="4914000" y="255600"/>
                <a:ext cx="20520" cy="17280"/>
              </a:xfrm>
              <a:custGeom>
                <a:avLst/>
                <a:gdLst/>
                <a:ahLst/>
                <a:rect l="l" t="t" r="r" b="b"/>
                <a:pathLst>
                  <a:path w="13" h="11">
                    <a:moveTo>
                      <a:pt x="0" y="0"/>
                    </a:moveTo>
                    <a:lnTo>
                      <a:pt x="13" y="2"/>
                    </a:lnTo>
                    <a:lnTo>
                      <a:pt x="6" y="1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14" name=""/>
              <p:cNvSpPr/>
              <p:nvPr/>
            </p:nvSpPr>
            <p:spPr>
              <a:xfrm>
                <a:off x="4890240" y="279720"/>
                <a:ext cx="26640" cy="17280"/>
              </a:xfrm>
              <a:custGeom>
                <a:avLst/>
                <a:gdLst/>
                <a:ahLst/>
                <a:rect l="l" t="t" r="r" b="b"/>
                <a:pathLst>
                  <a:path w="17" h="11">
                    <a:moveTo>
                      <a:pt x="2" y="2"/>
                    </a:moveTo>
                    <a:lnTo>
                      <a:pt x="17" y="0"/>
                    </a:lnTo>
                    <a:lnTo>
                      <a:pt x="6" y="11"/>
                    </a:lnTo>
                    <a:lnTo>
                      <a:pt x="0" y="9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4115" name=""/>
            <p:cNvGrpSpPr/>
            <p:nvPr/>
          </p:nvGrpSpPr>
          <p:grpSpPr>
            <a:xfrm>
              <a:off x="4050720" y="88920"/>
              <a:ext cx="5329080" cy="4544280"/>
              <a:chOff x="4050720" y="88920"/>
              <a:chExt cx="5329080" cy="4544280"/>
            </a:xfrm>
          </p:grpSpPr>
          <p:sp>
            <p:nvSpPr>
              <p:cNvPr id="14116" name=""/>
              <p:cNvSpPr/>
              <p:nvPr/>
            </p:nvSpPr>
            <p:spPr>
              <a:xfrm>
                <a:off x="4890240" y="279720"/>
                <a:ext cx="26640" cy="17280"/>
              </a:xfrm>
              <a:custGeom>
                <a:avLst/>
                <a:gdLst/>
                <a:ahLst/>
                <a:rect l="l" t="t" r="r" b="b"/>
                <a:pathLst>
                  <a:path w="17" h="11">
                    <a:moveTo>
                      <a:pt x="2" y="2"/>
                    </a:moveTo>
                    <a:lnTo>
                      <a:pt x="17" y="0"/>
                    </a:lnTo>
                    <a:lnTo>
                      <a:pt x="6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17" name=""/>
              <p:cNvSpPr/>
              <p:nvPr/>
            </p:nvSpPr>
            <p:spPr>
              <a:xfrm>
                <a:off x="4853160" y="294480"/>
                <a:ext cx="33840" cy="44640"/>
              </a:xfrm>
              <a:custGeom>
                <a:avLst/>
                <a:gdLst/>
                <a:ahLst/>
                <a:rect l="l" t="t" r="r" b="b"/>
                <a:pathLst>
                  <a:path w="21" h="28">
                    <a:moveTo>
                      <a:pt x="2" y="21"/>
                    </a:moveTo>
                    <a:lnTo>
                      <a:pt x="0" y="19"/>
                    </a:lnTo>
                    <a:lnTo>
                      <a:pt x="2" y="11"/>
                    </a:lnTo>
                    <a:lnTo>
                      <a:pt x="12" y="0"/>
                    </a:lnTo>
                    <a:lnTo>
                      <a:pt x="21" y="11"/>
                    </a:lnTo>
                    <a:lnTo>
                      <a:pt x="19" y="21"/>
                    </a:lnTo>
                    <a:lnTo>
                      <a:pt x="0" y="28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18" name=""/>
              <p:cNvSpPr/>
              <p:nvPr/>
            </p:nvSpPr>
            <p:spPr>
              <a:xfrm>
                <a:off x="4853160" y="294480"/>
                <a:ext cx="33840" cy="44640"/>
              </a:xfrm>
              <a:custGeom>
                <a:avLst/>
                <a:gdLst/>
                <a:ahLst/>
                <a:rect l="l" t="t" r="r" b="b"/>
                <a:pathLst>
                  <a:path w="21" h="28">
                    <a:moveTo>
                      <a:pt x="2" y="21"/>
                    </a:moveTo>
                    <a:lnTo>
                      <a:pt x="0" y="19"/>
                    </a:lnTo>
                    <a:lnTo>
                      <a:pt x="2" y="11"/>
                    </a:lnTo>
                    <a:lnTo>
                      <a:pt x="12" y="0"/>
                    </a:lnTo>
                    <a:lnTo>
                      <a:pt x="21" y="11"/>
                    </a:lnTo>
                    <a:lnTo>
                      <a:pt x="19" y="21"/>
                    </a:lnTo>
                    <a:lnTo>
                      <a:pt x="0" y="28"/>
                    </a:lnTo>
                    <a:lnTo>
                      <a:pt x="2" y="21"/>
                    </a:lnTo>
                    <a:lnTo>
                      <a:pt x="2" y="2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19" name=""/>
              <p:cNvSpPr/>
              <p:nvPr/>
            </p:nvSpPr>
            <p:spPr>
              <a:xfrm>
                <a:off x="4814640" y="318600"/>
                <a:ext cx="17640" cy="23760"/>
              </a:xfrm>
              <a:custGeom>
                <a:avLst/>
                <a:gdLst/>
                <a:ahLst/>
                <a:rect l="l" t="t" r="r" b="b"/>
                <a:pathLst>
                  <a:path w="11" h="15">
                    <a:moveTo>
                      <a:pt x="4" y="6"/>
                    </a:moveTo>
                    <a:lnTo>
                      <a:pt x="11" y="0"/>
                    </a:lnTo>
                    <a:lnTo>
                      <a:pt x="6" y="15"/>
                    </a:lnTo>
                    <a:lnTo>
                      <a:pt x="0" y="13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0" name=""/>
              <p:cNvSpPr/>
              <p:nvPr/>
            </p:nvSpPr>
            <p:spPr>
              <a:xfrm>
                <a:off x="4814640" y="318600"/>
                <a:ext cx="17640" cy="23760"/>
              </a:xfrm>
              <a:custGeom>
                <a:avLst/>
                <a:gdLst/>
                <a:ahLst/>
                <a:rect l="l" t="t" r="r" b="b"/>
                <a:pathLst>
                  <a:path w="11" h="15">
                    <a:moveTo>
                      <a:pt x="4" y="6"/>
                    </a:moveTo>
                    <a:lnTo>
                      <a:pt x="11" y="0"/>
                    </a:lnTo>
                    <a:lnTo>
                      <a:pt x="6" y="15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4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1" name=""/>
              <p:cNvSpPr/>
              <p:nvPr/>
            </p:nvSpPr>
            <p:spPr>
              <a:xfrm>
                <a:off x="4777920" y="342360"/>
                <a:ext cx="23760" cy="27000"/>
              </a:xfrm>
              <a:custGeom>
                <a:avLst/>
                <a:gdLst/>
                <a:ahLst/>
                <a:rect l="l" t="t" r="r" b="b"/>
                <a:pathLst>
                  <a:path w="15" h="17">
                    <a:moveTo>
                      <a:pt x="0" y="17"/>
                    </a:moveTo>
                    <a:lnTo>
                      <a:pt x="12" y="8"/>
                    </a:lnTo>
                    <a:lnTo>
                      <a:pt x="12" y="0"/>
                    </a:lnTo>
                    <a:lnTo>
                      <a:pt x="15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2" name=""/>
              <p:cNvSpPr/>
              <p:nvPr/>
            </p:nvSpPr>
            <p:spPr>
              <a:xfrm>
                <a:off x="4777920" y="342360"/>
                <a:ext cx="23760" cy="27000"/>
              </a:xfrm>
              <a:custGeom>
                <a:avLst/>
                <a:gdLst/>
                <a:ahLst/>
                <a:rect l="l" t="t" r="r" b="b"/>
                <a:pathLst>
                  <a:path w="15" h="17">
                    <a:moveTo>
                      <a:pt x="0" y="17"/>
                    </a:moveTo>
                    <a:lnTo>
                      <a:pt x="12" y="8"/>
                    </a:lnTo>
                    <a:lnTo>
                      <a:pt x="12" y="0"/>
                    </a:lnTo>
                    <a:lnTo>
                      <a:pt x="15" y="17"/>
                    </a:lnTo>
                    <a:lnTo>
                      <a:pt x="0" y="17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3" name=""/>
              <p:cNvSpPr/>
              <p:nvPr/>
            </p:nvSpPr>
            <p:spPr>
              <a:xfrm>
                <a:off x="4777920" y="348840"/>
                <a:ext cx="67320" cy="60840"/>
              </a:xfrm>
              <a:custGeom>
                <a:avLst/>
                <a:gdLst/>
                <a:ahLst/>
                <a:rect l="l" t="t" r="r" b="b"/>
                <a:pathLst>
                  <a:path w="42" h="38">
                    <a:moveTo>
                      <a:pt x="25" y="0"/>
                    </a:moveTo>
                    <a:lnTo>
                      <a:pt x="29" y="9"/>
                    </a:lnTo>
                    <a:lnTo>
                      <a:pt x="29" y="17"/>
                    </a:lnTo>
                    <a:lnTo>
                      <a:pt x="34" y="4"/>
                    </a:lnTo>
                    <a:lnTo>
                      <a:pt x="42" y="8"/>
                    </a:lnTo>
                    <a:lnTo>
                      <a:pt x="42" y="15"/>
                    </a:lnTo>
                    <a:lnTo>
                      <a:pt x="25" y="32"/>
                    </a:lnTo>
                    <a:lnTo>
                      <a:pt x="23" y="23"/>
                    </a:lnTo>
                    <a:lnTo>
                      <a:pt x="0" y="38"/>
                    </a:lnTo>
                    <a:lnTo>
                      <a:pt x="17" y="2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040" bIns="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4" name=""/>
              <p:cNvSpPr/>
              <p:nvPr/>
            </p:nvSpPr>
            <p:spPr>
              <a:xfrm>
                <a:off x="4777920" y="348840"/>
                <a:ext cx="67320" cy="60840"/>
              </a:xfrm>
              <a:custGeom>
                <a:avLst/>
                <a:gdLst/>
                <a:ahLst/>
                <a:rect l="l" t="t" r="r" b="b"/>
                <a:pathLst>
                  <a:path w="42" h="38">
                    <a:moveTo>
                      <a:pt x="25" y="0"/>
                    </a:moveTo>
                    <a:lnTo>
                      <a:pt x="29" y="9"/>
                    </a:lnTo>
                    <a:lnTo>
                      <a:pt x="29" y="17"/>
                    </a:lnTo>
                    <a:lnTo>
                      <a:pt x="34" y="4"/>
                    </a:lnTo>
                    <a:lnTo>
                      <a:pt x="42" y="8"/>
                    </a:lnTo>
                    <a:lnTo>
                      <a:pt x="42" y="15"/>
                    </a:lnTo>
                    <a:lnTo>
                      <a:pt x="25" y="32"/>
                    </a:lnTo>
                    <a:lnTo>
                      <a:pt x="23" y="23"/>
                    </a:lnTo>
                    <a:lnTo>
                      <a:pt x="0" y="38"/>
                    </a:lnTo>
                    <a:lnTo>
                      <a:pt x="17" y="23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040" bIns="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5" name=""/>
              <p:cNvSpPr/>
              <p:nvPr/>
            </p:nvSpPr>
            <p:spPr>
              <a:xfrm>
                <a:off x="4524120" y="822240"/>
                <a:ext cx="6480" cy="9720"/>
              </a:xfrm>
              <a:custGeom>
                <a:avLst/>
                <a:gdLst/>
                <a:ahLst/>
                <a:rect l="l" t="t" r="r" b="b"/>
                <a:pathLst>
                  <a:path w="4" h="6">
                    <a:moveTo>
                      <a:pt x="2" y="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6" name=""/>
              <p:cNvSpPr/>
              <p:nvPr/>
            </p:nvSpPr>
            <p:spPr>
              <a:xfrm>
                <a:off x="4524120" y="822240"/>
                <a:ext cx="6480" cy="9720"/>
              </a:xfrm>
              <a:custGeom>
                <a:avLst/>
                <a:gdLst/>
                <a:ahLst/>
                <a:rect l="l" t="t" r="r" b="b"/>
                <a:pathLst>
                  <a:path w="4" h="6">
                    <a:moveTo>
                      <a:pt x="2" y="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7" name=""/>
              <p:cNvSpPr/>
              <p:nvPr/>
            </p:nvSpPr>
            <p:spPr>
              <a:xfrm>
                <a:off x="4681440" y="335880"/>
                <a:ext cx="386640" cy="885960"/>
              </a:xfrm>
              <a:custGeom>
                <a:avLst/>
                <a:gdLst/>
                <a:ahLst/>
                <a:rect l="l" t="t" r="r" b="b"/>
                <a:pathLst>
                  <a:path w="241" h="552">
                    <a:moveTo>
                      <a:pt x="177" y="0"/>
                    </a:moveTo>
                    <a:lnTo>
                      <a:pt x="168" y="2"/>
                    </a:lnTo>
                    <a:lnTo>
                      <a:pt x="169" y="10"/>
                    </a:lnTo>
                    <a:lnTo>
                      <a:pt x="164" y="23"/>
                    </a:lnTo>
                    <a:lnTo>
                      <a:pt x="168" y="31"/>
                    </a:lnTo>
                    <a:lnTo>
                      <a:pt x="166" y="32"/>
                    </a:lnTo>
                    <a:lnTo>
                      <a:pt x="134" y="29"/>
                    </a:lnTo>
                    <a:lnTo>
                      <a:pt x="126" y="57"/>
                    </a:lnTo>
                    <a:lnTo>
                      <a:pt x="117" y="49"/>
                    </a:lnTo>
                    <a:lnTo>
                      <a:pt x="104" y="61"/>
                    </a:lnTo>
                    <a:lnTo>
                      <a:pt x="94" y="85"/>
                    </a:lnTo>
                    <a:lnTo>
                      <a:pt x="98" y="98"/>
                    </a:lnTo>
                    <a:lnTo>
                      <a:pt x="81" y="123"/>
                    </a:lnTo>
                    <a:lnTo>
                      <a:pt x="75" y="140"/>
                    </a:lnTo>
                    <a:lnTo>
                      <a:pt x="64" y="145"/>
                    </a:lnTo>
                    <a:lnTo>
                      <a:pt x="60" y="183"/>
                    </a:lnTo>
                    <a:lnTo>
                      <a:pt x="49" y="208"/>
                    </a:lnTo>
                    <a:lnTo>
                      <a:pt x="57" y="221"/>
                    </a:lnTo>
                    <a:lnTo>
                      <a:pt x="57" y="230"/>
                    </a:lnTo>
                    <a:lnTo>
                      <a:pt x="36" y="236"/>
                    </a:lnTo>
                    <a:lnTo>
                      <a:pt x="19" y="249"/>
                    </a:lnTo>
                    <a:lnTo>
                      <a:pt x="17" y="262"/>
                    </a:lnTo>
                    <a:lnTo>
                      <a:pt x="23" y="275"/>
                    </a:lnTo>
                    <a:lnTo>
                      <a:pt x="17" y="294"/>
                    </a:lnTo>
                    <a:lnTo>
                      <a:pt x="19" y="326"/>
                    </a:lnTo>
                    <a:lnTo>
                      <a:pt x="30" y="343"/>
                    </a:lnTo>
                    <a:lnTo>
                      <a:pt x="19" y="358"/>
                    </a:lnTo>
                    <a:lnTo>
                      <a:pt x="27" y="373"/>
                    </a:lnTo>
                    <a:lnTo>
                      <a:pt x="23" y="390"/>
                    </a:lnTo>
                    <a:lnTo>
                      <a:pt x="13" y="398"/>
                    </a:lnTo>
                    <a:lnTo>
                      <a:pt x="8" y="411"/>
                    </a:lnTo>
                    <a:lnTo>
                      <a:pt x="10" y="420"/>
                    </a:lnTo>
                    <a:lnTo>
                      <a:pt x="8" y="433"/>
                    </a:lnTo>
                    <a:lnTo>
                      <a:pt x="2" y="435"/>
                    </a:lnTo>
                    <a:lnTo>
                      <a:pt x="0" y="426"/>
                    </a:lnTo>
                    <a:lnTo>
                      <a:pt x="0" y="431"/>
                    </a:lnTo>
                    <a:lnTo>
                      <a:pt x="0" y="448"/>
                    </a:lnTo>
                    <a:lnTo>
                      <a:pt x="4" y="456"/>
                    </a:lnTo>
                    <a:lnTo>
                      <a:pt x="8" y="452"/>
                    </a:lnTo>
                    <a:lnTo>
                      <a:pt x="10" y="456"/>
                    </a:lnTo>
                    <a:lnTo>
                      <a:pt x="4" y="462"/>
                    </a:lnTo>
                    <a:lnTo>
                      <a:pt x="10" y="463"/>
                    </a:lnTo>
                    <a:lnTo>
                      <a:pt x="10" y="471"/>
                    </a:lnTo>
                    <a:lnTo>
                      <a:pt x="13" y="471"/>
                    </a:lnTo>
                    <a:lnTo>
                      <a:pt x="13" y="486"/>
                    </a:lnTo>
                    <a:lnTo>
                      <a:pt x="32" y="514"/>
                    </a:lnTo>
                    <a:lnTo>
                      <a:pt x="27" y="520"/>
                    </a:lnTo>
                    <a:lnTo>
                      <a:pt x="28" y="526"/>
                    </a:lnTo>
                    <a:lnTo>
                      <a:pt x="25" y="527"/>
                    </a:lnTo>
                    <a:lnTo>
                      <a:pt x="34" y="546"/>
                    </a:lnTo>
                    <a:lnTo>
                      <a:pt x="30" y="552"/>
                    </a:lnTo>
                    <a:lnTo>
                      <a:pt x="55" y="552"/>
                    </a:lnTo>
                    <a:lnTo>
                      <a:pt x="60" y="531"/>
                    </a:lnTo>
                    <a:lnTo>
                      <a:pt x="89" y="527"/>
                    </a:lnTo>
                    <a:lnTo>
                      <a:pt x="102" y="484"/>
                    </a:lnTo>
                    <a:lnTo>
                      <a:pt x="98" y="467"/>
                    </a:lnTo>
                    <a:lnTo>
                      <a:pt x="102" y="467"/>
                    </a:lnTo>
                    <a:lnTo>
                      <a:pt x="104" y="454"/>
                    </a:lnTo>
                    <a:lnTo>
                      <a:pt x="96" y="448"/>
                    </a:lnTo>
                    <a:lnTo>
                      <a:pt x="104" y="447"/>
                    </a:lnTo>
                    <a:lnTo>
                      <a:pt x="92" y="443"/>
                    </a:lnTo>
                    <a:lnTo>
                      <a:pt x="107" y="441"/>
                    </a:lnTo>
                    <a:lnTo>
                      <a:pt x="117" y="428"/>
                    </a:lnTo>
                    <a:lnTo>
                      <a:pt x="124" y="433"/>
                    </a:lnTo>
                    <a:lnTo>
                      <a:pt x="132" y="424"/>
                    </a:lnTo>
                    <a:lnTo>
                      <a:pt x="132" y="420"/>
                    </a:lnTo>
                    <a:lnTo>
                      <a:pt x="138" y="416"/>
                    </a:lnTo>
                    <a:lnTo>
                      <a:pt x="113" y="420"/>
                    </a:lnTo>
                    <a:lnTo>
                      <a:pt x="94" y="413"/>
                    </a:lnTo>
                    <a:lnTo>
                      <a:pt x="107" y="409"/>
                    </a:lnTo>
                    <a:lnTo>
                      <a:pt x="124" y="416"/>
                    </a:lnTo>
                    <a:lnTo>
                      <a:pt x="136" y="411"/>
                    </a:lnTo>
                    <a:lnTo>
                      <a:pt x="141" y="398"/>
                    </a:lnTo>
                    <a:lnTo>
                      <a:pt x="132" y="383"/>
                    </a:lnTo>
                    <a:lnTo>
                      <a:pt x="136" y="383"/>
                    </a:lnTo>
                    <a:lnTo>
                      <a:pt x="119" y="369"/>
                    </a:lnTo>
                    <a:lnTo>
                      <a:pt x="106" y="386"/>
                    </a:lnTo>
                    <a:lnTo>
                      <a:pt x="94" y="388"/>
                    </a:lnTo>
                    <a:lnTo>
                      <a:pt x="111" y="377"/>
                    </a:lnTo>
                    <a:lnTo>
                      <a:pt x="109" y="335"/>
                    </a:lnTo>
                    <a:lnTo>
                      <a:pt x="111" y="328"/>
                    </a:lnTo>
                    <a:lnTo>
                      <a:pt x="115" y="332"/>
                    </a:lnTo>
                    <a:lnTo>
                      <a:pt x="117" y="307"/>
                    </a:lnTo>
                    <a:lnTo>
                      <a:pt x="113" y="296"/>
                    </a:lnTo>
                    <a:lnTo>
                      <a:pt x="121" y="300"/>
                    </a:lnTo>
                    <a:lnTo>
                      <a:pt x="122" y="294"/>
                    </a:lnTo>
                    <a:lnTo>
                      <a:pt x="122" y="281"/>
                    </a:lnTo>
                    <a:lnTo>
                      <a:pt x="126" y="287"/>
                    </a:lnTo>
                    <a:lnTo>
                      <a:pt x="132" y="277"/>
                    </a:lnTo>
                    <a:lnTo>
                      <a:pt x="141" y="266"/>
                    </a:lnTo>
                    <a:lnTo>
                      <a:pt x="173" y="245"/>
                    </a:lnTo>
                    <a:lnTo>
                      <a:pt x="194" y="219"/>
                    </a:lnTo>
                    <a:lnTo>
                      <a:pt x="186" y="202"/>
                    </a:lnTo>
                    <a:lnTo>
                      <a:pt x="194" y="187"/>
                    </a:lnTo>
                    <a:lnTo>
                      <a:pt x="192" y="177"/>
                    </a:lnTo>
                    <a:lnTo>
                      <a:pt x="203" y="168"/>
                    </a:lnTo>
                    <a:lnTo>
                      <a:pt x="200" y="160"/>
                    </a:lnTo>
                    <a:lnTo>
                      <a:pt x="207" y="166"/>
                    </a:lnTo>
                    <a:lnTo>
                      <a:pt x="211" y="153"/>
                    </a:lnTo>
                    <a:lnTo>
                      <a:pt x="239" y="159"/>
                    </a:lnTo>
                    <a:lnTo>
                      <a:pt x="241" y="151"/>
                    </a:lnTo>
                    <a:lnTo>
                      <a:pt x="233" y="134"/>
                    </a:lnTo>
                    <a:lnTo>
                      <a:pt x="239" y="115"/>
                    </a:lnTo>
                    <a:lnTo>
                      <a:pt x="230" y="95"/>
                    </a:lnTo>
                    <a:lnTo>
                      <a:pt x="232" y="57"/>
                    </a:lnTo>
                    <a:lnTo>
                      <a:pt x="220" y="38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8" name=""/>
              <p:cNvSpPr/>
              <p:nvPr/>
            </p:nvSpPr>
            <p:spPr>
              <a:xfrm>
                <a:off x="4681440" y="335880"/>
                <a:ext cx="386640" cy="885960"/>
              </a:xfrm>
              <a:custGeom>
                <a:avLst/>
                <a:gdLst/>
                <a:ahLst/>
                <a:rect l="l" t="t" r="r" b="b"/>
                <a:pathLst>
                  <a:path w="241" h="552">
                    <a:moveTo>
                      <a:pt x="177" y="0"/>
                    </a:moveTo>
                    <a:lnTo>
                      <a:pt x="168" y="2"/>
                    </a:lnTo>
                    <a:lnTo>
                      <a:pt x="169" y="10"/>
                    </a:lnTo>
                    <a:lnTo>
                      <a:pt x="164" y="23"/>
                    </a:lnTo>
                    <a:lnTo>
                      <a:pt x="168" y="31"/>
                    </a:lnTo>
                    <a:lnTo>
                      <a:pt x="166" y="32"/>
                    </a:lnTo>
                    <a:lnTo>
                      <a:pt x="134" y="29"/>
                    </a:lnTo>
                    <a:lnTo>
                      <a:pt x="126" y="57"/>
                    </a:lnTo>
                    <a:lnTo>
                      <a:pt x="117" y="49"/>
                    </a:lnTo>
                    <a:lnTo>
                      <a:pt x="104" y="61"/>
                    </a:lnTo>
                    <a:lnTo>
                      <a:pt x="94" y="85"/>
                    </a:lnTo>
                    <a:lnTo>
                      <a:pt x="98" y="98"/>
                    </a:lnTo>
                    <a:lnTo>
                      <a:pt x="81" y="123"/>
                    </a:lnTo>
                    <a:lnTo>
                      <a:pt x="75" y="140"/>
                    </a:lnTo>
                    <a:lnTo>
                      <a:pt x="64" y="145"/>
                    </a:lnTo>
                    <a:lnTo>
                      <a:pt x="60" y="183"/>
                    </a:lnTo>
                    <a:lnTo>
                      <a:pt x="49" y="208"/>
                    </a:lnTo>
                    <a:lnTo>
                      <a:pt x="57" y="221"/>
                    </a:lnTo>
                    <a:lnTo>
                      <a:pt x="57" y="230"/>
                    </a:lnTo>
                    <a:lnTo>
                      <a:pt x="36" y="236"/>
                    </a:lnTo>
                    <a:lnTo>
                      <a:pt x="19" y="249"/>
                    </a:lnTo>
                    <a:lnTo>
                      <a:pt x="17" y="262"/>
                    </a:lnTo>
                    <a:lnTo>
                      <a:pt x="23" y="275"/>
                    </a:lnTo>
                    <a:lnTo>
                      <a:pt x="17" y="294"/>
                    </a:lnTo>
                    <a:lnTo>
                      <a:pt x="19" y="326"/>
                    </a:lnTo>
                    <a:lnTo>
                      <a:pt x="30" y="343"/>
                    </a:lnTo>
                    <a:lnTo>
                      <a:pt x="19" y="358"/>
                    </a:lnTo>
                    <a:lnTo>
                      <a:pt x="27" y="373"/>
                    </a:lnTo>
                    <a:lnTo>
                      <a:pt x="23" y="390"/>
                    </a:lnTo>
                    <a:lnTo>
                      <a:pt x="13" y="398"/>
                    </a:lnTo>
                    <a:lnTo>
                      <a:pt x="8" y="411"/>
                    </a:lnTo>
                    <a:lnTo>
                      <a:pt x="10" y="420"/>
                    </a:lnTo>
                    <a:lnTo>
                      <a:pt x="8" y="433"/>
                    </a:lnTo>
                    <a:lnTo>
                      <a:pt x="2" y="435"/>
                    </a:lnTo>
                    <a:lnTo>
                      <a:pt x="0" y="426"/>
                    </a:lnTo>
                    <a:lnTo>
                      <a:pt x="0" y="431"/>
                    </a:lnTo>
                    <a:lnTo>
                      <a:pt x="0" y="448"/>
                    </a:lnTo>
                    <a:lnTo>
                      <a:pt x="4" y="456"/>
                    </a:lnTo>
                    <a:lnTo>
                      <a:pt x="8" y="452"/>
                    </a:lnTo>
                    <a:lnTo>
                      <a:pt x="10" y="456"/>
                    </a:lnTo>
                    <a:lnTo>
                      <a:pt x="4" y="462"/>
                    </a:lnTo>
                    <a:lnTo>
                      <a:pt x="10" y="463"/>
                    </a:lnTo>
                    <a:lnTo>
                      <a:pt x="10" y="471"/>
                    </a:lnTo>
                    <a:lnTo>
                      <a:pt x="13" y="471"/>
                    </a:lnTo>
                    <a:lnTo>
                      <a:pt x="13" y="486"/>
                    </a:lnTo>
                    <a:lnTo>
                      <a:pt x="32" y="514"/>
                    </a:lnTo>
                    <a:lnTo>
                      <a:pt x="27" y="520"/>
                    </a:lnTo>
                    <a:lnTo>
                      <a:pt x="28" y="526"/>
                    </a:lnTo>
                    <a:lnTo>
                      <a:pt x="25" y="527"/>
                    </a:lnTo>
                    <a:lnTo>
                      <a:pt x="34" y="546"/>
                    </a:lnTo>
                    <a:lnTo>
                      <a:pt x="30" y="552"/>
                    </a:lnTo>
                    <a:lnTo>
                      <a:pt x="55" y="552"/>
                    </a:lnTo>
                    <a:lnTo>
                      <a:pt x="60" y="531"/>
                    </a:lnTo>
                    <a:lnTo>
                      <a:pt x="89" y="527"/>
                    </a:lnTo>
                    <a:lnTo>
                      <a:pt x="102" y="484"/>
                    </a:lnTo>
                    <a:lnTo>
                      <a:pt x="98" y="467"/>
                    </a:lnTo>
                    <a:lnTo>
                      <a:pt x="102" y="467"/>
                    </a:lnTo>
                    <a:lnTo>
                      <a:pt x="104" y="454"/>
                    </a:lnTo>
                    <a:lnTo>
                      <a:pt x="96" y="448"/>
                    </a:lnTo>
                    <a:lnTo>
                      <a:pt x="104" y="447"/>
                    </a:lnTo>
                    <a:lnTo>
                      <a:pt x="92" y="443"/>
                    </a:lnTo>
                    <a:lnTo>
                      <a:pt x="107" y="441"/>
                    </a:lnTo>
                    <a:lnTo>
                      <a:pt x="117" y="428"/>
                    </a:lnTo>
                    <a:lnTo>
                      <a:pt x="124" y="433"/>
                    </a:lnTo>
                    <a:lnTo>
                      <a:pt x="132" y="424"/>
                    </a:lnTo>
                    <a:lnTo>
                      <a:pt x="132" y="420"/>
                    </a:lnTo>
                    <a:lnTo>
                      <a:pt x="138" y="416"/>
                    </a:lnTo>
                    <a:lnTo>
                      <a:pt x="113" y="420"/>
                    </a:lnTo>
                    <a:lnTo>
                      <a:pt x="94" y="413"/>
                    </a:lnTo>
                    <a:lnTo>
                      <a:pt x="107" y="409"/>
                    </a:lnTo>
                    <a:lnTo>
                      <a:pt x="124" y="416"/>
                    </a:lnTo>
                    <a:lnTo>
                      <a:pt x="136" y="411"/>
                    </a:lnTo>
                    <a:lnTo>
                      <a:pt x="141" y="398"/>
                    </a:lnTo>
                    <a:lnTo>
                      <a:pt x="132" y="383"/>
                    </a:lnTo>
                    <a:lnTo>
                      <a:pt x="136" y="383"/>
                    </a:lnTo>
                    <a:lnTo>
                      <a:pt x="119" y="369"/>
                    </a:lnTo>
                    <a:lnTo>
                      <a:pt x="106" y="386"/>
                    </a:lnTo>
                    <a:lnTo>
                      <a:pt x="94" y="388"/>
                    </a:lnTo>
                    <a:lnTo>
                      <a:pt x="111" y="377"/>
                    </a:lnTo>
                    <a:lnTo>
                      <a:pt x="109" y="335"/>
                    </a:lnTo>
                    <a:lnTo>
                      <a:pt x="111" y="328"/>
                    </a:lnTo>
                    <a:lnTo>
                      <a:pt x="115" y="332"/>
                    </a:lnTo>
                    <a:lnTo>
                      <a:pt x="117" y="307"/>
                    </a:lnTo>
                    <a:lnTo>
                      <a:pt x="113" y="296"/>
                    </a:lnTo>
                    <a:lnTo>
                      <a:pt x="121" y="300"/>
                    </a:lnTo>
                    <a:lnTo>
                      <a:pt x="122" y="294"/>
                    </a:lnTo>
                    <a:lnTo>
                      <a:pt x="122" y="281"/>
                    </a:lnTo>
                    <a:lnTo>
                      <a:pt x="126" y="287"/>
                    </a:lnTo>
                    <a:lnTo>
                      <a:pt x="132" y="277"/>
                    </a:lnTo>
                    <a:lnTo>
                      <a:pt x="141" y="266"/>
                    </a:lnTo>
                    <a:lnTo>
                      <a:pt x="173" y="245"/>
                    </a:lnTo>
                    <a:lnTo>
                      <a:pt x="194" y="219"/>
                    </a:lnTo>
                    <a:lnTo>
                      <a:pt x="186" y="202"/>
                    </a:lnTo>
                    <a:lnTo>
                      <a:pt x="194" y="187"/>
                    </a:lnTo>
                    <a:lnTo>
                      <a:pt x="192" y="177"/>
                    </a:lnTo>
                    <a:lnTo>
                      <a:pt x="203" y="168"/>
                    </a:lnTo>
                    <a:lnTo>
                      <a:pt x="200" y="160"/>
                    </a:lnTo>
                    <a:lnTo>
                      <a:pt x="207" y="166"/>
                    </a:lnTo>
                    <a:lnTo>
                      <a:pt x="211" y="153"/>
                    </a:lnTo>
                    <a:lnTo>
                      <a:pt x="239" y="159"/>
                    </a:lnTo>
                    <a:lnTo>
                      <a:pt x="241" y="151"/>
                    </a:lnTo>
                    <a:lnTo>
                      <a:pt x="233" y="134"/>
                    </a:lnTo>
                    <a:lnTo>
                      <a:pt x="239" y="115"/>
                    </a:lnTo>
                    <a:lnTo>
                      <a:pt x="230" y="95"/>
                    </a:lnTo>
                    <a:lnTo>
                      <a:pt x="232" y="57"/>
                    </a:lnTo>
                    <a:lnTo>
                      <a:pt x="220" y="38"/>
                    </a:lnTo>
                    <a:lnTo>
                      <a:pt x="177" y="0"/>
                    </a:lnTo>
                    <a:lnTo>
                      <a:pt x="177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29" name=""/>
              <p:cNvSpPr/>
              <p:nvPr/>
            </p:nvSpPr>
            <p:spPr>
              <a:xfrm>
                <a:off x="4890240" y="1088640"/>
                <a:ext cx="23760" cy="51120"/>
              </a:xfrm>
              <a:custGeom>
                <a:avLst/>
                <a:gdLst/>
                <a:ahLst/>
                <a:rect l="l" t="t" r="r" b="b"/>
                <a:pathLst>
                  <a:path w="15" h="32">
                    <a:moveTo>
                      <a:pt x="0" y="32"/>
                    </a:moveTo>
                    <a:lnTo>
                      <a:pt x="13" y="17"/>
                    </a:lnTo>
                    <a:lnTo>
                      <a:pt x="11" y="6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0" y="11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0" name=""/>
              <p:cNvSpPr/>
              <p:nvPr/>
            </p:nvSpPr>
            <p:spPr>
              <a:xfrm>
                <a:off x="4890240" y="1088640"/>
                <a:ext cx="23760" cy="51120"/>
              </a:xfrm>
              <a:custGeom>
                <a:avLst/>
                <a:gdLst/>
                <a:ahLst/>
                <a:rect l="l" t="t" r="r" b="b"/>
                <a:pathLst>
                  <a:path w="15" h="32">
                    <a:moveTo>
                      <a:pt x="0" y="32"/>
                    </a:moveTo>
                    <a:lnTo>
                      <a:pt x="13" y="17"/>
                    </a:lnTo>
                    <a:lnTo>
                      <a:pt x="11" y="6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0" y="11"/>
                    </a:lnTo>
                    <a:lnTo>
                      <a:pt x="0" y="32"/>
                    </a:lnTo>
                    <a:lnTo>
                      <a:pt x="0" y="3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1" name=""/>
              <p:cNvSpPr/>
              <p:nvPr/>
            </p:nvSpPr>
            <p:spPr>
              <a:xfrm>
                <a:off x="4835880" y="1137240"/>
                <a:ext cx="15840" cy="39960"/>
              </a:xfrm>
              <a:custGeom>
                <a:avLst/>
                <a:gdLst/>
                <a:ahLst/>
                <a:rect l="l" t="t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2" y="12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2" name=""/>
              <p:cNvSpPr/>
              <p:nvPr/>
            </p:nvSpPr>
            <p:spPr>
              <a:xfrm>
                <a:off x="4835880" y="1137240"/>
                <a:ext cx="15840" cy="39960"/>
              </a:xfrm>
              <a:custGeom>
                <a:avLst/>
                <a:gdLst/>
                <a:ahLst/>
                <a:rect l="l" t="t" r="r" b="b"/>
                <a:pathLst>
                  <a:path w="10" h="25">
                    <a:moveTo>
                      <a:pt x="0" y="25"/>
                    </a:moveTo>
                    <a:lnTo>
                      <a:pt x="10" y="0"/>
                    </a:lnTo>
                    <a:lnTo>
                      <a:pt x="2" y="12"/>
                    </a:lnTo>
                    <a:lnTo>
                      <a:pt x="0" y="25"/>
                    </a:lnTo>
                    <a:lnTo>
                      <a:pt x="0" y="2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6840" bIns="-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3" name=""/>
              <p:cNvSpPr/>
              <p:nvPr/>
            </p:nvSpPr>
            <p:spPr>
              <a:xfrm>
                <a:off x="4530600" y="1593000"/>
                <a:ext cx="129600" cy="75240"/>
              </a:xfrm>
              <a:custGeom>
                <a:avLst/>
                <a:gdLst/>
                <a:ahLst/>
                <a:rect l="l" t="t" r="r" b="b"/>
                <a:pathLst>
                  <a:path w="81" h="47">
                    <a:moveTo>
                      <a:pt x="28" y="0"/>
                    </a:moveTo>
                    <a:lnTo>
                      <a:pt x="53" y="0"/>
                    </a:lnTo>
                    <a:lnTo>
                      <a:pt x="64" y="4"/>
                    </a:lnTo>
                    <a:lnTo>
                      <a:pt x="68" y="17"/>
                    </a:lnTo>
                    <a:lnTo>
                      <a:pt x="81" y="21"/>
                    </a:lnTo>
                    <a:lnTo>
                      <a:pt x="81" y="27"/>
                    </a:lnTo>
                    <a:lnTo>
                      <a:pt x="75" y="29"/>
                    </a:lnTo>
                    <a:lnTo>
                      <a:pt x="77" y="36"/>
                    </a:lnTo>
                    <a:lnTo>
                      <a:pt x="62" y="32"/>
                    </a:lnTo>
                    <a:lnTo>
                      <a:pt x="57" y="47"/>
                    </a:lnTo>
                    <a:lnTo>
                      <a:pt x="45" y="34"/>
                    </a:lnTo>
                    <a:lnTo>
                      <a:pt x="34" y="46"/>
                    </a:lnTo>
                    <a:lnTo>
                      <a:pt x="19" y="47"/>
                    </a:lnTo>
                    <a:lnTo>
                      <a:pt x="15" y="34"/>
                    </a:lnTo>
                    <a:lnTo>
                      <a:pt x="8" y="34"/>
                    </a:lnTo>
                    <a:lnTo>
                      <a:pt x="2" y="42"/>
                    </a:lnTo>
                    <a:lnTo>
                      <a:pt x="0" y="32"/>
                    </a:lnTo>
                    <a:lnTo>
                      <a:pt x="19" y="4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440" bIns="28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4" name=""/>
              <p:cNvSpPr/>
              <p:nvPr/>
            </p:nvSpPr>
            <p:spPr>
              <a:xfrm>
                <a:off x="4530600" y="1593000"/>
                <a:ext cx="129600" cy="75240"/>
              </a:xfrm>
              <a:custGeom>
                <a:avLst/>
                <a:gdLst/>
                <a:ahLst/>
                <a:rect l="l" t="t" r="r" b="b"/>
                <a:pathLst>
                  <a:path w="81" h="47">
                    <a:moveTo>
                      <a:pt x="28" y="0"/>
                    </a:moveTo>
                    <a:lnTo>
                      <a:pt x="53" y="0"/>
                    </a:lnTo>
                    <a:lnTo>
                      <a:pt x="64" y="4"/>
                    </a:lnTo>
                    <a:lnTo>
                      <a:pt x="68" y="17"/>
                    </a:lnTo>
                    <a:lnTo>
                      <a:pt x="81" y="21"/>
                    </a:lnTo>
                    <a:lnTo>
                      <a:pt x="81" y="27"/>
                    </a:lnTo>
                    <a:lnTo>
                      <a:pt x="75" y="29"/>
                    </a:lnTo>
                    <a:lnTo>
                      <a:pt x="77" y="36"/>
                    </a:lnTo>
                    <a:lnTo>
                      <a:pt x="62" y="32"/>
                    </a:lnTo>
                    <a:lnTo>
                      <a:pt x="57" y="47"/>
                    </a:lnTo>
                    <a:lnTo>
                      <a:pt x="45" y="34"/>
                    </a:lnTo>
                    <a:lnTo>
                      <a:pt x="34" y="46"/>
                    </a:lnTo>
                    <a:lnTo>
                      <a:pt x="19" y="47"/>
                    </a:lnTo>
                    <a:lnTo>
                      <a:pt x="15" y="34"/>
                    </a:lnTo>
                    <a:lnTo>
                      <a:pt x="8" y="34"/>
                    </a:lnTo>
                    <a:lnTo>
                      <a:pt x="2" y="42"/>
                    </a:lnTo>
                    <a:lnTo>
                      <a:pt x="0" y="32"/>
                    </a:lnTo>
                    <a:lnTo>
                      <a:pt x="19" y="4"/>
                    </a:lnTo>
                    <a:lnTo>
                      <a:pt x="28" y="0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440" bIns="28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5" name=""/>
              <p:cNvSpPr/>
              <p:nvPr/>
            </p:nvSpPr>
            <p:spPr>
              <a:xfrm>
                <a:off x="4781160" y="1695600"/>
                <a:ext cx="9360" cy="1296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2" y="0"/>
                    </a:moveTo>
                    <a:lnTo>
                      <a:pt x="6" y="8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6" name=""/>
              <p:cNvSpPr/>
              <p:nvPr/>
            </p:nvSpPr>
            <p:spPr>
              <a:xfrm>
                <a:off x="4781160" y="1695600"/>
                <a:ext cx="9360" cy="1296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2" y="0"/>
                    </a:moveTo>
                    <a:lnTo>
                      <a:pt x="6" y="8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7" name=""/>
              <p:cNvSpPr/>
              <p:nvPr/>
            </p:nvSpPr>
            <p:spPr>
              <a:xfrm>
                <a:off x="5639760" y="3538800"/>
                <a:ext cx="4680" cy="15840"/>
              </a:xfrm>
              <a:custGeom>
                <a:avLst/>
                <a:gdLst/>
                <a:ahLst/>
                <a:rect l="l" t="t" r="r" b="b"/>
                <a:pathLst>
                  <a:path w="3" h="10">
                    <a:moveTo>
                      <a:pt x="1" y="0"/>
                    </a:moveTo>
                    <a:lnTo>
                      <a:pt x="3" y="10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8" name=""/>
              <p:cNvSpPr/>
              <p:nvPr/>
            </p:nvSpPr>
            <p:spPr>
              <a:xfrm>
                <a:off x="5639760" y="3538800"/>
                <a:ext cx="4680" cy="15840"/>
              </a:xfrm>
              <a:custGeom>
                <a:avLst/>
                <a:gdLst/>
                <a:ahLst/>
                <a:rect l="l" t="t" r="r" b="b"/>
                <a:pathLst>
                  <a:path w="3" h="10">
                    <a:moveTo>
                      <a:pt x="1" y="0"/>
                    </a:moveTo>
                    <a:lnTo>
                      <a:pt x="3" y="10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39" name=""/>
              <p:cNvSpPr/>
              <p:nvPr/>
            </p:nvSpPr>
            <p:spPr>
              <a:xfrm>
                <a:off x="5668560" y="3560760"/>
                <a:ext cx="648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4" y="0"/>
                    </a:moveTo>
                    <a:lnTo>
                      <a:pt x="4" y="5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0" name=""/>
              <p:cNvSpPr/>
              <p:nvPr/>
            </p:nvSpPr>
            <p:spPr>
              <a:xfrm>
                <a:off x="5668560" y="3560760"/>
                <a:ext cx="648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4" y="0"/>
                    </a:moveTo>
                    <a:lnTo>
                      <a:pt x="4" y="5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1" name=""/>
              <p:cNvSpPr/>
              <p:nvPr/>
            </p:nvSpPr>
            <p:spPr>
              <a:xfrm>
                <a:off x="5689800" y="3578760"/>
                <a:ext cx="6120" cy="9360"/>
              </a:xfrm>
              <a:custGeom>
                <a:avLst/>
                <a:gdLst/>
                <a:ahLst/>
                <a:rect l="l" t="t" r="r" b="b"/>
                <a:pathLst>
                  <a:path w="4" h="6">
                    <a:moveTo>
                      <a:pt x="4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2" name=""/>
              <p:cNvSpPr/>
              <p:nvPr/>
            </p:nvSpPr>
            <p:spPr>
              <a:xfrm>
                <a:off x="5689800" y="3578760"/>
                <a:ext cx="6120" cy="9360"/>
              </a:xfrm>
              <a:custGeom>
                <a:avLst/>
                <a:gdLst/>
                <a:ahLst/>
                <a:rect l="l" t="t" r="r" b="b"/>
                <a:pathLst>
                  <a:path w="4" h="6">
                    <a:moveTo>
                      <a:pt x="4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3" name=""/>
              <p:cNvSpPr/>
              <p:nvPr/>
            </p:nvSpPr>
            <p:spPr>
              <a:xfrm>
                <a:off x="9219600" y="3811320"/>
                <a:ext cx="84600" cy="72360"/>
              </a:xfrm>
              <a:custGeom>
                <a:avLst/>
                <a:gdLst/>
                <a:ahLst/>
                <a:rect l="l" t="t" r="r" b="b"/>
                <a:pathLst>
                  <a:path w="53" h="45">
                    <a:moveTo>
                      <a:pt x="19" y="24"/>
                    </a:moveTo>
                    <a:lnTo>
                      <a:pt x="14" y="2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53" y="41"/>
                    </a:lnTo>
                    <a:lnTo>
                      <a:pt x="51" y="45"/>
                    </a:lnTo>
                    <a:lnTo>
                      <a:pt x="38" y="39"/>
                    </a:lnTo>
                    <a:lnTo>
                      <a:pt x="19" y="2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560" bIns="25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4" name=""/>
              <p:cNvSpPr/>
              <p:nvPr/>
            </p:nvSpPr>
            <p:spPr>
              <a:xfrm>
                <a:off x="9219600" y="3811320"/>
                <a:ext cx="84600" cy="72360"/>
              </a:xfrm>
              <a:custGeom>
                <a:avLst/>
                <a:gdLst/>
                <a:ahLst/>
                <a:rect l="l" t="t" r="r" b="b"/>
                <a:pathLst>
                  <a:path w="53" h="45">
                    <a:moveTo>
                      <a:pt x="19" y="24"/>
                    </a:moveTo>
                    <a:lnTo>
                      <a:pt x="14" y="20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53" y="41"/>
                    </a:lnTo>
                    <a:lnTo>
                      <a:pt x="51" y="45"/>
                    </a:lnTo>
                    <a:lnTo>
                      <a:pt x="38" y="39"/>
                    </a:lnTo>
                    <a:lnTo>
                      <a:pt x="19" y="24"/>
                    </a:lnTo>
                    <a:lnTo>
                      <a:pt x="19" y="2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560" bIns="25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5" name=""/>
              <p:cNvSpPr/>
              <p:nvPr/>
            </p:nvSpPr>
            <p:spPr>
              <a:xfrm>
                <a:off x="9331560" y="3849840"/>
                <a:ext cx="6480" cy="6480"/>
              </a:xfrm>
              <a:custGeom>
                <a:avLst/>
                <a:gdLst/>
                <a:ahLst/>
                <a:rect l="l" t="t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6" name=""/>
              <p:cNvSpPr/>
              <p:nvPr/>
            </p:nvSpPr>
            <p:spPr>
              <a:xfrm>
                <a:off x="9331560" y="3849840"/>
                <a:ext cx="6480" cy="6480"/>
              </a:xfrm>
              <a:custGeom>
                <a:avLst/>
                <a:gdLst/>
                <a:ahLst/>
                <a:rect l="l" t="t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7" name=""/>
              <p:cNvSpPr/>
              <p:nvPr/>
            </p:nvSpPr>
            <p:spPr>
              <a:xfrm>
                <a:off x="9310680" y="3829320"/>
                <a:ext cx="6480" cy="12600"/>
              </a:xfrm>
              <a:custGeom>
                <a:avLst/>
                <a:gdLst/>
                <a:ahLst/>
                <a:rect l="l" t="t" r="r" b="b"/>
                <a:pathLst>
                  <a:path w="4" h="8">
                    <a:moveTo>
                      <a:pt x="0" y="0"/>
                    </a:moveTo>
                    <a:lnTo>
                      <a:pt x="4" y="2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8" name=""/>
              <p:cNvSpPr/>
              <p:nvPr/>
            </p:nvSpPr>
            <p:spPr>
              <a:xfrm>
                <a:off x="9310680" y="3829320"/>
                <a:ext cx="6480" cy="12600"/>
              </a:xfrm>
              <a:custGeom>
                <a:avLst/>
                <a:gdLst/>
                <a:ahLst/>
                <a:rect l="l" t="t" r="r" b="b"/>
                <a:pathLst>
                  <a:path w="4" h="8">
                    <a:moveTo>
                      <a:pt x="0" y="0"/>
                    </a:moveTo>
                    <a:lnTo>
                      <a:pt x="4" y="2"/>
                    </a:lnTo>
                    <a:lnTo>
                      <a:pt x="4" y="8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49" name=""/>
              <p:cNvSpPr/>
              <p:nvPr/>
            </p:nvSpPr>
            <p:spPr>
              <a:xfrm>
                <a:off x="4214520" y="1437120"/>
                <a:ext cx="376920" cy="377280"/>
              </a:xfrm>
              <a:custGeom>
                <a:avLst/>
                <a:gdLst/>
                <a:ahLst/>
                <a:rect l="l" t="t" r="r" b="b"/>
                <a:pathLst>
                  <a:path w="235" h="235">
                    <a:moveTo>
                      <a:pt x="139" y="0"/>
                    </a:moveTo>
                    <a:lnTo>
                      <a:pt x="139" y="7"/>
                    </a:lnTo>
                    <a:lnTo>
                      <a:pt x="161" y="22"/>
                    </a:lnTo>
                    <a:lnTo>
                      <a:pt x="165" y="32"/>
                    </a:lnTo>
                    <a:lnTo>
                      <a:pt x="178" y="28"/>
                    </a:lnTo>
                    <a:lnTo>
                      <a:pt x="178" y="39"/>
                    </a:lnTo>
                    <a:lnTo>
                      <a:pt x="193" y="43"/>
                    </a:lnTo>
                    <a:lnTo>
                      <a:pt x="203" y="45"/>
                    </a:lnTo>
                    <a:lnTo>
                      <a:pt x="210" y="54"/>
                    </a:lnTo>
                    <a:lnTo>
                      <a:pt x="235" y="60"/>
                    </a:lnTo>
                    <a:lnTo>
                      <a:pt x="225" y="84"/>
                    </a:lnTo>
                    <a:lnTo>
                      <a:pt x="225" y="97"/>
                    </a:lnTo>
                    <a:lnTo>
                      <a:pt x="216" y="101"/>
                    </a:lnTo>
                    <a:lnTo>
                      <a:pt x="197" y="129"/>
                    </a:lnTo>
                    <a:lnTo>
                      <a:pt x="199" y="139"/>
                    </a:lnTo>
                    <a:lnTo>
                      <a:pt x="205" y="131"/>
                    </a:lnTo>
                    <a:lnTo>
                      <a:pt x="212" y="131"/>
                    </a:lnTo>
                    <a:lnTo>
                      <a:pt x="216" y="144"/>
                    </a:lnTo>
                    <a:lnTo>
                      <a:pt x="212" y="146"/>
                    </a:lnTo>
                    <a:lnTo>
                      <a:pt x="218" y="161"/>
                    </a:lnTo>
                    <a:lnTo>
                      <a:pt x="212" y="171"/>
                    </a:lnTo>
                    <a:lnTo>
                      <a:pt x="214" y="173"/>
                    </a:lnTo>
                    <a:lnTo>
                      <a:pt x="218" y="190"/>
                    </a:lnTo>
                    <a:lnTo>
                      <a:pt x="225" y="190"/>
                    </a:lnTo>
                    <a:lnTo>
                      <a:pt x="227" y="199"/>
                    </a:lnTo>
                    <a:lnTo>
                      <a:pt x="201" y="218"/>
                    </a:lnTo>
                    <a:lnTo>
                      <a:pt x="180" y="210"/>
                    </a:lnTo>
                    <a:lnTo>
                      <a:pt x="161" y="207"/>
                    </a:lnTo>
                    <a:lnTo>
                      <a:pt x="146" y="216"/>
                    </a:lnTo>
                    <a:lnTo>
                      <a:pt x="144" y="223"/>
                    </a:lnTo>
                    <a:lnTo>
                      <a:pt x="146" y="235"/>
                    </a:lnTo>
                    <a:lnTo>
                      <a:pt x="126" y="235"/>
                    </a:lnTo>
                    <a:lnTo>
                      <a:pt x="118" y="231"/>
                    </a:lnTo>
                    <a:lnTo>
                      <a:pt x="112" y="229"/>
                    </a:lnTo>
                    <a:lnTo>
                      <a:pt x="105" y="225"/>
                    </a:lnTo>
                    <a:lnTo>
                      <a:pt x="96" y="229"/>
                    </a:lnTo>
                    <a:lnTo>
                      <a:pt x="75" y="225"/>
                    </a:lnTo>
                    <a:lnTo>
                      <a:pt x="56" y="210"/>
                    </a:lnTo>
                    <a:lnTo>
                      <a:pt x="64" y="205"/>
                    </a:lnTo>
                    <a:lnTo>
                      <a:pt x="71" y="176"/>
                    </a:lnTo>
                    <a:lnTo>
                      <a:pt x="67" y="175"/>
                    </a:lnTo>
                    <a:lnTo>
                      <a:pt x="71" y="154"/>
                    </a:lnTo>
                    <a:lnTo>
                      <a:pt x="77" y="161"/>
                    </a:lnTo>
                    <a:lnTo>
                      <a:pt x="67" y="148"/>
                    </a:lnTo>
                    <a:lnTo>
                      <a:pt x="67" y="135"/>
                    </a:lnTo>
                    <a:lnTo>
                      <a:pt x="56" y="129"/>
                    </a:lnTo>
                    <a:lnTo>
                      <a:pt x="50" y="120"/>
                    </a:lnTo>
                    <a:lnTo>
                      <a:pt x="49" y="111"/>
                    </a:lnTo>
                    <a:lnTo>
                      <a:pt x="56" y="109"/>
                    </a:lnTo>
                    <a:lnTo>
                      <a:pt x="43" y="107"/>
                    </a:lnTo>
                    <a:lnTo>
                      <a:pt x="43" y="101"/>
                    </a:lnTo>
                    <a:lnTo>
                      <a:pt x="15" y="92"/>
                    </a:lnTo>
                    <a:lnTo>
                      <a:pt x="9" y="94"/>
                    </a:lnTo>
                    <a:lnTo>
                      <a:pt x="2" y="86"/>
                    </a:lnTo>
                    <a:lnTo>
                      <a:pt x="7" y="86"/>
                    </a:lnTo>
                    <a:lnTo>
                      <a:pt x="3" y="82"/>
                    </a:lnTo>
                    <a:lnTo>
                      <a:pt x="7" y="79"/>
                    </a:lnTo>
                    <a:lnTo>
                      <a:pt x="0" y="79"/>
                    </a:lnTo>
                    <a:lnTo>
                      <a:pt x="2" y="73"/>
                    </a:lnTo>
                    <a:lnTo>
                      <a:pt x="24" y="65"/>
                    </a:lnTo>
                    <a:lnTo>
                      <a:pt x="39" y="73"/>
                    </a:lnTo>
                    <a:lnTo>
                      <a:pt x="62" y="71"/>
                    </a:lnTo>
                    <a:lnTo>
                      <a:pt x="54" y="41"/>
                    </a:lnTo>
                    <a:lnTo>
                      <a:pt x="65" y="41"/>
                    </a:lnTo>
                    <a:lnTo>
                      <a:pt x="69" y="50"/>
                    </a:lnTo>
                    <a:lnTo>
                      <a:pt x="97" y="48"/>
                    </a:lnTo>
                    <a:lnTo>
                      <a:pt x="92" y="47"/>
                    </a:lnTo>
                    <a:lnTo>
                      <a:pt x="94" y="39"/>
                    </a:lnTo>
                    <a:lnTo>
                      <a:pt x="118" y="26"/>
                    </a:lnTo>
                    <a:lnTo>
                      <a:pt x="122" y="5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0" name=""/>
              <p:cNvSpPr/>
              <p:nvPr/>
            </p:nvSpPr>
            <p:spPr>
              <a:xfrm>
                <a:off x="4214520" y="1437120"/>
                <a:ext cx="376920" cy="377280"/>
              </a:xfrm>
              <a:custGeom>
                <a:avLst/>
                <a:gdLst/>
                <a:ahLst/>
                <a:rect l="l" t="t" r="r" b="b"/>
                <a:pathLst>
                  <a:path w="235" h="235">
                    <a:moveTo>
                      <a:pt x="139" y="0"/>
                    </a:moveTo>
                    <a:lnTo>
                      <a:pt x="139" y="7"/>
                    </a:lnTo>
                    <a:lnTo>
                      <a:pt x="161" y="22"/>
                    </a:lnTo>
                    <a:lnTo>
                      <a:pt x="165" y="32"/>
                    </a:lnTo>
                    <a:lnTo>
                      <a:pt x="178" y="28"/>
                    </a:lnTo>
                    <a:lnTo>
                      <a:pt x="178" y="39"/>
                    </a:lnTo>
                    <a:lnTo>
                      <a:pt x="193" y="43"/>
                    </a:lnTo>
                    <a:lnTo>
                      <a:pt x="203" y="45"/>
                    </a:lnTo>
                    <a:lnTo>
                      <a:pt x="210" y="54"/>
                    </a:lnTo>
                    <a:lnTo>
                      <a:pt x="235" y="60"/>
                    </a:lnTo>
                    <a:lnTo>
                      <a:pt x="225" y="84"/>
                    </a:lnTo>
                    <a:lnTo>
                      <a:pt x="225" y="97"/>
                    </a:lnTo>
                    <a:lnTo>
                      <a:pt x="216" y="101"/>
                    </a:lnTo>
                    <a:lnTo>
                      <a:pt x="197" y="129"/>
                    </a:lnTo>
                    <a:lnTo>
                      <a:pt x="199" y="139"/>
                    </a:lnTo>
                    <a:lnTo>
                      <a:pt x="205" y="131"/>
                    </a:lnTo>
                    <a:lnTo>
                      <a:pt x="212" y="131"/>
                    </a:lnTo>
                    <a:lnTo>
                      <a:pt x="216" y="144"/>
                    </a:lnTo>
                    <a:lnTo>
                      <a:pt x="212" y="146"/>
                    </a:lnTo>
                    <a:lnTo>
                      <a:pt x="218" y="161"/>
                    </a:lnTo>
                    <a:lnTo>
                      <a:pt x="212" y="171"/>
                    </a:lnTo>
                    <a:lnTo>
                      <a:pt x="214" y="173"/>
                    </a:lnTo>
                    <a:lnTo>
                      <a:pt x="218" y="190"/>
                    </a:lnTo>
                    <a:lnTo>
                      <a:pt x="225" y="190"/>
                    </a:lnTo>
                    <a:lnTo>
                      <a:pt x="227" y="199"/>
                    </a:lnTo>
                    <a:lnTo>
                      <a:pt x="201" y="218"/>
                    </a:lnTo>
                    <a:lnTo>
                      <a:pt x="180" y="210"/>
                    </a:lnTo>
                    <a:lnTo>
                      <a:pt x="161" y="207"/>
                    </a:lnTo>
                    <a:lnTo>
                      <a:pt x="146" y="216"/>
                    </a:lnTo>
                    <a:lnTo>
                      <a:pt x="144" y="223"/>
                    </a:lnTo>
                    <a:lnTo>
                      <a:pt x="146" y="235"/>
                    </a:lnTo>
                    <a:lnTo>
                      <a:pt x="126" y="235"/>
                    </a:lnTo>
                    <a:lnTo>
                      <a:pt x="118" y="231"/>
                    </a:lnTo>
                    <a:lnTo>
                      <a:pt x="112" y="229"/>
                    </a:lnTo>
                    <a:lnTo>
                      <a:pt x="105" y="225"/>
                    </a:lnTo>
                    <a:lnTo>
                      <a:pt x="96" y="229"/>
                    </a:lnTo>
                    <a:lnTo>
                      <a:pt x="75" y="225"/>
                    </a:lnTo>
                    <a:lnTo>
                      <a:pt x="56" y="210"/>
                    </a:lnTo>
                    <a:lnTo>
                      <a:pt x="64" y="205"/>
                    </a:lnTo>
                    <a:lnTo>
                      <a:pt x="71" y="176"/>
                    </a:lnTo>
                    <a:lnTo>
                      <a:pt x="67" y="175"/>
                    </a:lnTo>
                    <a:lnTo>
                      <a:pt x="71" y="154"/>
                    </a:lnTo>
                    <a:lnTo>
                      <a:pt x="77" y="161"/>
                    </a:lnTo>
                    <a:lnTo>
                      <a:pt x="67" y="148"/>
                    </a:lnTo>
                    <a:lnTo>
                      <a:pt x="67" y="135"/>
                    </a:lnTo>
                    <a:lnTo>
                      <a:pt x="56" y="129"/>
                    </a:lnTo>
                    <a:lnTo>
                      <a:pt x="50" y="120"/>
                    </a:lnTo>
                    <a:lnTo>
                      <a:pt x="49" y="111"/>
                    </a:lnTo>
                    <a:lnTo>
                      <a:pt x="56" y="109"/>
                    </a:lnTo>
                    <a:lnTo>
                      <a:pt x="43" y="107"/>
                    </a:lnTo>
                    <a:lnTo>
                      <a:pt x="43" y="101"/>
                    </a:lnTo>
                    <a:lnTo>
                      <a:pt x="15" y="92"/>
                    </a:lnTo>
                    <a:lnTo>
                      <a:pt x="9" y="94"/>
                    </a:lnTo>
                    <a:lnTo>
                      <a:pt x="2" y="86"/>
                    </a:lnTo>
                    <a:lnTo>
                      <a:pt x="7" y="86"/>
                    </a:lnTo>
                    <a:lnTo>
                      <a:pt x="3" y="82"/>
                    </a:lnTo>
                    <a:lnTo>
                      <a:pt x="7" y="79"/>
                    </a:lnTo>
                    <a:lnTo>
                      <a:pt x="0" y="79"/>
                    </a:lnTo>
                    <a:lnTo>
                      <a:pt x="2" y="73"/>
                    </a:lnTo>
                    <a:lnTo>
                      <a:pt x="24" y="65"/>
                    </a:lnTo>
                    <a:lnTo>
                      <a:pt x="39" y="73"/>
                    </a:lnTo>
                    <a:lnTo>
                      <a:pt x="62" y="71"/>
                    </a:lnTo>
                    <a:lnTo>
                      <a:pt x="54" y="41"/>
                    </a:lnTo>
                    <a:lnTo>
                      <a:pt x="65" y="41"/>
                    </a:lnTo>
                    <a:lnTo>
                      <a:pt x="69" y="50"/>
                    </a:lnTo>
                    <a:lnTo>
                      <a:pt x="97" y="48"/>
                    </a:lnTo>
                    <a:lnTo>
                      <a:pt x="92" y="47"/>
                    </a:lnTo>
                    <a:lnTo>
                      <a:pt x="94" y="39"/>
                    </a:lnTo>
                    <a:lnTo>
                      <a:pt x="118" y="26"/>
                    </a:lnTo>
                    <a:lnTo>
                      <a:pt x="122" y="5"/>
                    </a:lnTo>
                    <a:lnTo>
                      <a:pt x="139" y="0"/>
                    </a:lnTo>
                    <a:lnTo>
                      <a:pt x="13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1" name=""/>
              <p:cNvSpPr/>
              <p:nvPr/>
            </p:nvSpPr>
            <p:spPr>
              <a:xfrm>
                <a:off x="4609440" y="1787400"/>
                <a:ext cx="27000" cy="65520"/>
              </a:xfrm>
              <a:custGeom>
                <a:avLst/>
                <a:gdLst/>
                <a:ahLst/>
                <a:rect l="l" t="t" r="r" b="b"/>
                <a:pathLst>
                  <a:path w="17" h="41">
                    <a:moveTo>
                      <a:pt x="13" y="0"/>
                    </a:moveTo>
                    <a:lnTo>
                      <a:pt x="17" y="21"/>
                    </a:lnTo>
                    <a:lnTo>
                      <a:pt x="11" y="41"/>
                    </a:lnTo>
                    <a:lnTo>
                      <a:pt x="2" y="32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13" y="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720" bIns="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2" name=""/>
              <p:cNvSpPr/>
              <p:nvPr/>
            </p:nvSpPr>
            <p:spPr>
              <a:xfrm>
                <a:off x="4609440" y="1787400"/>
                <a:ext cx="27000" cy="65520"/>
              </a:xfrm>
              <a:custGeom>
                <a:avLst/>
                <a:gdLst/>
                <a:ahLst/>
                <a:rect l="l" t="t" r="r" b="b"/>
                <a:pathLst>
                  <a:path w="17" h="41">
                    <a:moveTo>
                      <a:pt x="13" y="0"/>
                    </a:moveTo>
                    <a:lnTo>
                      <a:pt x="17" y="21"/>
                    </a:lnTo>
                    <a:lnTo>
                      <a:pt x="11" y="41"/>
                    </a:lnTo>
                    <a:lnTo>
                      <a:pt x="2" y="32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13" y="7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720" bIns="18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3" name=""/>
              <p:cNvSpPr/>
              <p:nvPr/>
            </p:nvSpPr>
            <p:spPr>
              <a:xfrm>
                <a:off x="6148800" y="1968480"/>
                <a:ext cx="426960" cy="322200"/>
              </a:xfrm>
              <a:custGeom>
                <a:avLst/>
                <a:gdLst/>
                <a:ahLst/>
                <a:rect l="l" t="t" r="r" b="b"/>
                <a:pathLst>
                  <a:path w="266" h="201">
                    <a:moveTo>
                      <a:pt x="113" y="24"/>
                    </a:moveTo>
                    <a:lnTo>
                      <a:pt x="132" y="28"/>
                    </a:lnTo>
                    <a:lnTo>
                      <a:pt x="140" y="36"/>
                    </a:lnTo>
                    <a:lnTo>
                      <a:pt x="155" y="26"/>
                    </a:lnTo>
                    <a:lnTo>
                      <a:pt x="164" y="32"/>
                    </a:lnTo>
                    <a:lnTo>
                      <a:pt x="166" y="19"/>
                    </a:lnTo>
                    <a:lnTo>
                      <a:pt x="179" y="22"/>
                    </a:lnTo>
                    <a:lnTo>
                      <a:pt x="181" y="17"/>
                    </a:lnTo>
                    <a:lnTo>
                      <a:pt x="179" y="13"/>
                    </a:lnTo>
                    <a:lnTo>
                      <a:pt x="192" y="0"/>
                    </a:lnTo>
                    <a:lnTo>
                      <a:pt x="200" y="4"/>
                    </a:lnTo>
                    <a:lnTo>
                      <a:pt x="198" y="11"/>
                    </a:lnTo>
                    <a:lnTo>
                      <a:pt x="204" y="13"/>
                    </a:lnTo>
                    <a:lnTo>
                      <a:pt x="202" y="32"/>
                    </a:lnTo>
                    <a:lnTo>
                      <a:pt x="207" y="41"/>
                    </a:lnTo>
                    <a:lnTo>
                      <a:pt x="239" y="22"/>
                    </a:lnTo>
                    <a:lnTo>
                      <a:pt x="245" y="24"/>
                    </a:lnTo>
                    <a:lnTo>
                      <a:pt x="247" y="28"/>
                    </a:lnTo>
                    <a:lnTo>
                      <a:pt x="258" y="26"/>
                    </a:lnTo>
                    <a:lnTo>
                      <a:pt x="266" y="26"/>
                    </a:lnTo>
                    <a:lnTo>
                      <a:pt x="264" y="28"/>
                    </a:lnTo>
                    <a:lnTo>
                      <a:pt x="258" y="32"/>
                    </a:lnTo>
                    <a:lnTo>
                      <a:pt x="262" y="34"/>
                    </a:lnTo>
                    <a:lnTo>
                      <a:pt x="245" y="37"/>
                    </a:lnTo>
                    <a:lnTo>
                      <a:pt x="224" y="37"/>
                    </a:lnTo>
                    <a:lnTo>
                      <a:pt x="200" y="54"/>
                    </a:lnTo>
                    <a:lnTo>
                      <a:pt x="198" y="56"/>
                    </a:lnTo>
                    <a:lnTo>
                      <a:pt x="207" y="69"/>
                    </a:lnTo>
                    <a:lnTo>
                      <a:pt x="205" y="77"/>
                    </a:lnTo>
                    <a:lnTo>
                      <a:pt x="194" y="92"/>
                    </a:lnTo>
                    <a:lnTo>
                      <a:pt x="198" y="94"/>
                    </a:lnTo>
                    <a:lnTo>
                      <a:pt x="194" y="101"/>
                    </a:lnTo>
                    <a:lnTo>
                      <a:pt x="175" y="101"/>
                    </a:lnTo>
                    <a:lnTo>
                      <a:pt x="183" y="116"/>
                    </a:lnTo>
                    <a:lnTo>
                      <a:pt x="166" y="122"/>
                    </a:lnTo>
                    <a:lnTo>
                      <a:pt x="160" y="139"/>
                    </a:lnTo>
                    <a:lnTo>
                      <a:pt x="162" y="148"/>
                    </a:lnTo>
                    <a:lnTo>
                      <a:pt x="155" y="156"/>
                    </a:lnTo>
                    <a:lnTo>
                      <a:pt x="149" y="150"/>
                    </a:lnTo>
                    <a:lnTo>
                      <a:pt x="141" y="150"/>
                    </a:lnTo>
                    <a:lnTo>
                      <a:pt x="132" y="158"/>
                    </a:lnTo>
                    <a:lnTo>
                      <a:pt x="134" y="160"/>
                    </a:lnTo>
                    <a:lnTo>
                      <a:pt x="117" y="162"/>
                    </a:lnTo>
                    <a:lnTo>
                      <a:pt x="110" y="169"/>
                    </a:lnTo>
                    <a:lnTo>
                      <a:pt x="108" y="190"/>
                    </a:lnTo>
                    <a:lnTo>
                      <a:pt x="106" y="192"/>
                    </a:lnTo>
                    <a:lnTo>
                      <a:pt x="85" y="197"/>
                    </a:lnTo>
                    <a:lnTo>
                      <a:pt x="72" y="197"/>
                    </a:lnTo>
                    <a:lnTo>
                      <a:pt x="66" y="201"/>
                    </a:lnTo>
                    <a:lnTo>
                      <a:pt x="53" y="197"/>
                    </a:lnTo>
                    <a:lnTo>
                      <a:pt x="34" y="201"/>
                    </a:lnTo>
                    <a:lnTo>
                      <a:pt x="8" y="192"/>
                    </a:lnTo>
                    <a:lnTo>
                      <a:pt x="19" y="175"/>
                    </a:lnTo>
                    <a:lnTo>
                      <a:pt x="21" y="163"/>
                    </a:lnTo>
                    <a:lnTo>
                      <a:pt x="15" y="156"/>
                    </a:lnTo>
                    <a:lnTo>
                      <a:pt x="4" y="150"/>
                    </a:lnTo>
                    <a:lnTo>
                      <a:pt x="0" y="126"/>
                    </a:lnTo>
                    <a:lnTo>
                      <a:pt x="6" y="113"/>
                    </a:lnTo>
                    <a:lnTo>
                      <a:pt x="0" y="107"/>
                    </a:lnTo>
                    <a:lnTo>
                      <a:pt x="0" y="101"/>
                    </a:lnTo>
                    <a:lnTo>
                      <a:pt x="0" y="98"/>
                    </a:lnTo>
                    <a:lnTo>
                      <a:pt x="8" y="94"/>
                    </a:lnTo>
                    <a:lnTo>
                      <a:pt x="12" y="83"/>
                    </a:lnTo>
                    <a:lnTo>
                      <a:pt x="15" y="60"/>
                    </a:lnTo>
                    <a:lnTo>
                      <a:pt x="14" y="66"/>
                    </a:lnTo>
                    <a:lnTo>
                      <a:pt x="19" y="69"/>
                    </a:lnTo>
                    <a:lnTo>
                      <a:pt x="42" y="75"/>
                    </a:lnTo>
                    <a:lnTo>
                      <a:pt x="47" y="69"/>
                    </a:lnTo>
                    <a:lnTo>
                      <a:pt x="51" y="64"/>
                    </a:lnTo>
                    <a:lnTo>
                      <a:pt x="47" y="60"/>
                    </a:lnTo>
                    <a:lnTo>
                      <a:pt x="74" y="49"/>
                    </a:lnTo>
                    <a:lnTo>
                      <a:pt x="81" y="28"/>
                    </a:lnTo>
                    <a:lnTo>
                      <a:pt x="91" y="28"/>
                    </a:lnTo>
                    <a:lnTo>
                      <a:pt x="96" y="22"/>
                    </a:lnTo>
                    <a:lnTo>
                      <a:pt x="113" y="2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4" name=""/>
              <p:cNvSpPr/>
              <p:nvPr/>
            </p:nvSpPr>
            <p:spPr>
              <a:xfrm>
                <a:off x="6148800" y="1968480"/>
                <a:ext cx="426960" cy="322200"/>
              </a:xfrm>
              <a:custGeom>
                <a:avLst/>
                <a:gdLst/>
                <a:ahLst/>
                <a:rect l="l" t="t" r="r" b="b"/>
                <a:pathLst>
                  <a:path w="266" h="201">
                    <a:moveTo>
                      <a:pt x="113" y="24"/>
                    </a:moveTo>
                    <a:lnTo>
                      <a:pt x="132" y="28"/>
                    </a:lnTo>
                    <a:lnTo>
                      <a:pt x="140" y="36"/>
                    </a:lnTo>
                    <a:lnTo>
                      <a:pt x="155" y="26"/>
                    </a:lnTo>
                    <a:lnTo>
                      <a:pt x="164" y="32"/>
                    </a:lnTo>
                    <a:lnTo>
                      <a:pt x="166" y="19"/>
                    </a:lnTo>
                    <a:lnTo>
                      <a:pt x="179" y="22"/>
                    </a:lnTo>
                    <a:lnTo>
                      <a:pt x="181" y="17"/>
                    </a:lnTo>
                    <a:lnTo>
                      <a:pt x="179" y="13"/>
                    </a:lnTo>
                    <a:lnTo>
                      <a:pt x="192" y="0"/>
                    </a:lnTo>
                    <a:lnTo>
                      <a:pt x="200" y="4"/>
                    </a:lnTo>
                    <a:lnTo>
                      <a:pt x="198" y="11"/>
                    </a:lnTo>
                    <a:lnTo>
                      <a:pt x="204" y="13"/>
                    </a:lnTo>
                    <a:lnTo>
                      <a:pt x="202" y="32"/>
                    </a:lnTo>
                    <a:lnTo>
                      <a:pt x="207" y="41"/>
                    </a:lnTo>
                    <a:lnTo>
                      <a:pt x="239" y="22"/>
                    </a:lnTo>
                    <a:lnTo>
                      <a:pt x="245" y="24"/>
                    </a:lnTo>
                    <a:lnTo>
                      <a:pt x="247" y="28"/>
                    </a:lnTo>
                    <a:lnTo>
                      <a:pt x="258" y="26"/>
                    </a:lnTo>
                    <a:lnTo>
                      <a:pt x="266" y="26"/>
                    </a:lnTo>
                    <a:lnTo>
                      <a:pt x="264" y="28"/>
                    </a:lnTo>
                    <a:lnTo>
                      <a:pt x="258" y="32"/>
                    </a:lnTo>
                    <a:lnTo>
                      <a:pt x="262" y="34"/>
                    </a:lnTo>
                    <a:lnTo>
                      <a:pt x="245" y="37"/>
                    </a:lnTo>
                    <a:lnTo>
                      <a:pt x="224" y="37"/>
                    </a:lnTo>
                    <a:lnTo>
                      <a:pt x="200" y="54"/>
                    </a:lnTo>
                    <a:lnTo>
                      <a:pt x="198" y="56"/>
                    </a:lnTo>
                    <a:lnTo>
                      <a:pt x="207" y="69"/>
                    </a:lnTo>
                    <a:lnTo>
                      <a:pt x="205" y="77"/>
                    </a:lnTo>
                    <a:lnTo>
                      <a:pt x="194" y="92"/>
                    </a:lnTo>
                    <a:lnTo>
                      <a:pt x="198" y="94"/>
                    </a:lnTo>
                    <a:lnTo>
                      <a:pt x="194" y="101"/>
                    </a:lnTo>
                    <a:lnTo>
                      <a:pt x="175" y="101"/>
                    </a:lnTo>
                    <a:lnTo>
                      <a:pt x="183" y="116"/>
                    </a:lnTo>
                    <a:lnTo>
                      <a:pt x="166" y="122"/>
                    </a:lnTo>
                    <a:lnTo>
                      <a:pt x="160" y="139"/>
                    </a:lnTo>
                    <a:lnTo>
                      <a:pt x="162" y="148"/>
                    </a:lnTo>
                    <a:lnTo>
                      <a:pt x="155" y="156"/>
                    </a:lnTo>
                    <a:lnTo>
                      <a:pt x="149" y="150"/>
                    </a:lnTo>
                    <a:lnTo>
                      <a:pt x="141" y="150"/>
                    </a:lnTo>
                    <a:lnTo>
                      <a:pt x="132" y="158"/>
                    </a:lnTo>
                    <a:lnTo>
                      <a:pt x="134" y="160"/>
                    </a:lnTo>
                    <a:lnTo>
                      <a:pt x="117" y="162"/>
                    </a:lnTo>
                    <a:lnTo>
                      <a:pt x="110" y="169"/>
                    </a:lnTo>
                    <a:lnTo>
                      <a:pt x="108" y="190"/>
                    </a:lnTo>
                    <a:lnTo>
                      <a:pt x="106" y="192"/>
                    </a:lnTo>
                    <a:lnTo>
                      <a:pt x="85" y="197"/>
                    </a:lnTo>
                    <a:lnTo>
                      <a:pt x="72" y="197"/>
                    </a:lnTo>
                    <a:lnTo>
                      <a:pt x="66" y="201"/>
                    </a:lnTo>
                    <a:lnTo>
                      <a:pt x="53" y="197"/>
                    </a:lnTo>
                    <a:lnTo>
                      <a:pt x="34" y="201"/>
                    </a:lnTo>
                    <a:lnTo>
                      <a:pt x="8" y="192"/>
                    </a:lnTo>
                    <a:lnTo>
                      <a:pt x="19" y="175"/>
                    </a:lnTo>
                    <a:lnTo>
                      <a:pt x="21" y="163"/>
                    </a:lnTo>
                    <a:lnTo>
                      <a:pt x="15" y="156"/>
                    </a:lnTo>
                    <a:lnTo>
                      <a:pt x="4" y="150"/>
                    </a:lnTo>
                    <a:lnTo>
                      <a:pt x="0" y="126"/>
                    </a:lnTo>
                    <a:lnTo>
                      <a:pt x="6" y="113"/>
                    </a:lnTo>
                    <a:lnTo>
                      <a:pt x="0" y="107"/>
                    </a:lnTo>
                    <a:lnTo>
                      <a:pt x="0" y="101"/>
                    </a:lnTo>
                    <a:lnTo>
                      <a:pt x="0" y="98"/>
                    </a:lnTo>
                    <a:lnTo>
                      <a:pt x="8" y="94"/>
                    </a:lnTo>
                    <a:lnTo>
                      <a:pt x="12" y="83"/>
                    </a:lnTo>
                    <a:lnTo>
                      <a:pt x="15" y="60"/>
                    </a:lnTo>
                    <a:lnTo>
                      <a:pt x="14" y="66"/>
                    </a:lnTo>
                    <a:lnTo>
                      <a:pt x="19" y="69"/>
                    </a:lnTo>
                    <a:lnTo>
                      <a:pt x="42" y="75"/>
                    </a:lnTo>
                    <a:lnTo>
                      <a:pt x="47" y="69"/>
                    </a:lnTo>
                    <a:lnTo>
                      <a:pt x="51" y="64"/>
                    </a:lnTo>
                    <a:lnTo>
                      <a:pt x="47" y="60"/>
                    </a:lnTo>
                    <a:lnTo>
                      <a:pt x="74" y="49"/>
                    </a:lnTo>
                    <a:lnTo>
                      <a:pt x="81" y="28"/>
                    </a:lnTo>
                    <a:lnTo>
                      <a:pt x="91" y="28"/>
                    </a:lnTo>
                    <a:lnTo>
                      <a:pt x="96" y="22"/>
                    </a:lnTo>
                    <a:lnTo>
                      <a:pt x="113" y="2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5" name=""/>
              <p:cNvSpPr/>
              <p:nvPr/>
            </p:nvSpPr>
            <p:spPr>
              <a:xfrm>
                <a:off x="6148800" y="1968480"/>
                <a:ext cx="426960" cy="322200"/>
              </a:xfrm>
              <a:custGeom>
                <a:avLst/>
                <a:gdLst/>
                <a:ahLst/>
                <a:rect l="l" t="t" r="r" b="b"/>
                <a:pathLst>
                  <a:path w="266" h="201">
                    <a:moveTo>
                      <a:pt x="113" y="24"/>
                    </a:moveTo>
                    <a:lnTo>
                      <a:pt x="132" y="28"/>
                    </a:lnTo>
                    <a:lnTo>
                      <a:pt x="140" y="36"/>
                    </a:lnTo>
                    <a:lnTo>
                      <a:pt x="155" y="26"/>
                    </a:lnTo>
                    <a:lnTo>
                      <a:pt x="164" y="32"/>
                    </a:lnTo>
                    <a:lnTo>
                      <a:pt x="166" y="19"/>
                    </a:lnTo>
                    <a:lnTo>
                      <a:pt x="179" y="22"/>
                    </a:lnTo>
                    <a:lnTo>
                      <a:pt x="181" y="17"/>
                    </a:lnTo>
                    <a:lnTo>
                      <a:pt x="179" y="13"/>
                    </a:lnTo>
                    <a:lnTo>
                      <a:pt x="192" y="0"/>
                    </a:lnTo>
                    <a:lnTo>
                      <a:pt x="200" y="4"/>
                    </a:lnTo>
                    <a:lnTo>
                      <a:pt x="198" y="11"/>
                    </a:lnTo>
                    <a:lnTo>
                      <a:pt x="204" y="13"/>
                    </a:lnTo>
                    <a:lnTo>
                      <a:pt x="202" y="32"/>
                    </a:lnTo>
                    <a:lnTo>
                      <a:pt x="207" y="41"/>
                    </a:lnTo>
                    <a:lnTo>
                      <a:pt x="239" y="22"/>
                    </a:lnTo>
                    <a:lnTo>
                      <a:pt x="245" y="24"/>
                    </a:lnTo>
                    <a:lnTo>
                      <a:pt x="247" y="28"/>
                    </a:lnTo>
                    <a:lnTo>
                      <a:pt x="258" y="26"/>
                    </a:lnTo>
                    <a:lnTo>
                      <a:pt x="266" y="26"/>
                    </a:lnTo>
                    <a:lnTo>
                      <a:pt x="264" y="28"/>
                    </a:lnTo>
                    <a:lnTo>
                      <a:pt x="258" y="32"/>
                    </a:lnTo>
                    <a:lnTo>
                      <a:pt x="262" y="34"/>
                    </a:lnTo>
                    <a:lnTo>
                      <a:pt x="245" y="37"/>
                    </a:lnTo>
                    <a:lnTo>
                      <a:pt x="224" y="37"/>
                    </a:lnTo>
                    <a:lnTo>
                      <a:pt x="200" y="54"/>
                    </a:lnTo>
                    <a:lnTo>
                      <a:pt x="198" y="56"/>
                    </a:lnTo>
                    <a:lnTo>
                      <a:pt x="207" y="69"/>
                    </a:lnTo>
                    <a:lnTo>
                      <a:pt x="205" y="77"/>
                    </a:lnTo>
                    <a:lnTo>
                      <a:pt x="194" y="92"/>
                    </a:lnTo>
                    <a:lnTo>
                      <a:pt x="198" y="94"/>
                    </a:lnTo>
                    <a:lnTo>
                      <a:pt x="194" y="101"/>
                    </a:lnTo>
                    <a:lnTo>
                      <a:pt x="175" y="101"/>
                    </a:lnTo>
                    <a:lnTo>
                      <a:pt x="183" y="116"/>
                    </a:lnTo>
                    <a:lnTo>
                      <a:pt x="166" y="122"/>
                    </a:lnTo>
                    <a:lnTo>
                      <a:pt x="160" y="139"/>
                    </a:lnTo>
                    <a:lnTo>
                      <a:pt x="162" y="148"/>
                    </a:lnTo>
                    <a:lnTo>
                      <a:pt x="155" y="156"/>
                    </a:lnTo>
                    <a:lnTo>
                      <a:pt x="149" y="150"/>
                    </a:lnTo>
                    <a:lnTo>
                      <a:pt x="141" y="150"/>
                    </a:lnTo>
                    <a:lnTo>
                      <a:pt x="132" y="158"/>
                    </a:lnTo>
                    <a:lnTo>
                      <a:pt x="134" y="160"/>
                    </a:lnTo>
                    <a:lnTo>
                      <a:pt x="117" y="162"/>
                    </a:lnTo>
                    <a:lnTo>
                      <a:pt x="110" y="169"/>
                    </a:lnTo>
                    <a:lnTo>
                      <a:pt x="108" y="190"/>
                    </a:lnTo>
                    <a:lnTo>
                      <a:pt x="106" y="192"/>
                    </a:lnTo>
                    <a:lnTo>
                      <a:pt x="85" y="197"/>
                    </a:lnTo>
                    <a:lnTo>
                      <a:pt x="72" y="197"/>
                    </a:lnTo>
                    <a:lnTo>
                      <a:pt x="66" y="201"/>
                    </a:lnTo>
                    <a:lnTo>
                      <a:pt x="53" y="197"/>
                    </a:lnTo>
                    <a:lnTo>
                      <a:pt x="34" y="201"/>
                    </a:lnTo>
                    <a:lnTo>
                      <a:pt x="8" y="192"/>
                    </a:lnTo>
                    <a:lnTo>
                      <a:pt x="19" y="175"/>
                    </a:lnTo>
                    <a:lnTo>
                      <a:pt x="21" y="163"/>
                    </a:lnTo>
                    <a:lnTo>
                      <a:pt x="15" y="156"/>
                    </a:lnTo>
                    <a:lnTo>
                      <a:pt x="4" y="150"/>
                    </a:lnTo>
                    <a:lnTo>
                      <a:pt x="0" y="126"/>
                    </a:lnTo>
                    <a:lnTo>
                      <a:pt x="6" y="113"/>
                    </a:lnTo>
                    <a:lnTo>
                      <a:pt x="0" y="107"/>
                    </a:lnTo>
                    <a:lnTo>
                      <a:pt x="0" y="101"/>
                    </a:lnTo>
                    <a:lnTo>
                      <a:pt x="0" y="98"/>
                    </a:lnTo>
                    <a:lnTo>
                      <a:pt x="8" y="94"/>
                    </a:lnTo>
                    <a:lnTo>
                      <a:pt x="12" y="83"/>
                    </a:lnTo>
                    <a:lnTo>
                      <a:pt x="15" y="60"/>
                    </a:lnTo>
                    <a:lnTo>
                      <a:pt x="14" y="66"/>
                    </a:lnTo>
                    <a:lnTo>
                      <a:pt x="19" y="69"/>
                    </a:lnTo>
                    <a:lnTo>
                      <a:pt x="42" y="75"/>
                    </a:lnTo>
                    <a:lnTo>
                      <a:pt x="47" y="69"/>
                    </a:lnTo>
                    <a:lnTo>
                      <a:pt x="51" y="64"/>
                    </a:lnTo>
                    <a:lnTo>
                      <a:pt x="47" y="60"/>
                    </a:lnTo>
                    <a:lnTo>
                      <a:pt x="74" y="49"/>
                    </a:lnTo>
                    <a:lnTo>
                      <a:pt x="81" y="28"/>
                    </a:lnTo>
                    <a:lnTo>
                      <a:pt x="91" y="28"/>
                    </a:lnTo>
                    <a:lnTo>
                      <a:pt x="96" y="22"/>
                    </a:lnTo>
                    <a:lnTo>
                      <a:pt x="113" y="2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6" name=""/>
              <p:cNvSpPr/>
              <p:nvPr/>
            </p:nvSpPr>
            <p:spPr>
              <a:xfrm>
                <a:off x="5846760" y="2397240"/>
                <a:ext cx="6120" cy="9720"/>
              </a:xfrm>
              <a:custGeom>
                <a:avLst/>
                <a:gdLst/>
                <a:ahLst/>
                <a:rect l="l" t="t" r="r" b="b"/>
                <a:pathLst>
                  <a:path w="4" h="6">
                    <a:moveTo>
                      <a:pt x="4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7" name=""/>
              <p:cNvSpPr/>
              <p:nvPr/>
            </p:nvSpPr>
            <p:spPr>
              <a:xfrm>
                <a:off x="5846760" y="2397240"/>
                <a:ext cx="6120" cy="9720"/>
              </a:xfrm>
              <a:custGeom>
                <a:avLst/>
                <a:gdLst/>
                <a:ahLst/>
                <a:rect l="l" t="t" r="r" b="b"/>
                <a:pathLst>
                  <a:path w="4" h="6">
                    <a:moveTo>
                      <a:pt x="4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8" name=""/>
              <p:cNvSpPr/>
              <p:nvPr/>
            </p:nvSpPr>
            <p:spPr>
              <a:xfrm>
                <a:off x="5500080" y="2003760"/>
                <a:ext cx="295560" cy="297000"/>
              </a:xfrm>
              <a:custGeom>
                <a:avLst/>
                <a:gdLst/>
                <a:ahLst/>
                <a:rect l="l" t="t" r="r" b="b"/>
                <a:pathLst>
                  <a:path w="184" h="185">
                    <a:moveTo>
                      <a:pt x="7" y="119"/>
                    </a:moveTo>
                    <a:lnTo>
                      <a:pt x="36" y="128"/>
                    </a:lnTo>
                    <a:lnTo>
                      <a:pt x="58" y="141"/>
                    </a:lnTo>
                    <a:lnTo>
                      <a:pt x="77" y="149"/>
                    </a:lnTo>
                    <a:lnTo>
                      <a:pt x="81" y="157"/>
                    </a:lnTo>
                    <a:lnTo>
                      <a:pt x="90" y="158"/>
                    </a:lnTo>
                    <a:lnTo>
                      <a:pt x="92" y="173"/>
                    </a:lnTo>
                    <a:lnTo>
                      <a:pt x="113" y="183"/>
                    </a:lnTo>
                    <a:lnTo>
                      <a:pt x="128" y="177"/>
                    </a:lnTo>
                    <a:lnTo>
                      <a:pt x="147" y="185"/>
                    </a:lnTo>
                    <a:lnTo>
                      <a:pt x="160" y="166"/>
                    </a:lnTo>
                    <a:lnTo>
                      <a:pt x="173" y="166"/>
                    </a:lnTo>
                    <a:lnTo>
                      <a:pt x="181" y="168"/>
                    </a:lnTo>
                    <a:lnTo>
                      <a:pt x="184" y="166"/>
                    </a:lnTo>
                    <a:lnTo>
                      <a:pt x="173" y="157"/>
                    </a:lnTo>
                    <a:lnTo>
                      <a:pt x="169" y="147"/>
                    </a:lnTo>
                    <a:lnTo>
                      <a:pt x="166" y="145"/>
                    </a:lnTo>
                    <a:lnTo>
                      <a:pt x="166" y="128"/>
                    </a:lnTo>
                    <a:lnTo>
                      <a:pt x="160" y="115"/>
                    </a:lnTo>
                    <a:lnTo>
                      <a:pt x="135" y="100"/>
                    </a:lnTo>
                    <a:lnTo>
                      <a:pt x="124" y="79"/>
                    </a:lnTo>
                    <a:lnTo>
                      <a:pt x="128" y="68"/>
                    </a:lnTo>
                    <a:lnTo>
                      <a:pt x="137" y="51"/>
                    </a:lnTo>
                    <a:lnTo>
                      <a:pt x="137" y="46"/>
                    </a:lnTo>
                    <a:lnTo>
                      <a:pt x="141" y="38"/>
                    </a:lnTo>
                    <a:lnTo>
                      <a:pt x="126" y="32"/>
                    </a:lnTo>
                    <a:lnTo>
                      <a:pt x="115" y="15"/>
                    </a:lnTo>
                    <a:lnTo>
                      <a:pt x="113" y="6"/>
                    </a:lnTo>
                    <a:lnTo>
                      <a:pt x="105" y="6"/>
                    </a:lnTo>
                    <a:lnTo>
                      <a:pt x="103" y="4"/>
                    </a:lnTo>
                    <a:lnTo>
                      <a:pt x="81" y="0"/>
                    </a:lnTo>
                    <a:lnTo>
                      <a:pt x="71" y="8"/>
                    </a:lnTo>
                    <a:lnTo>
                      <a:pt x="60" y="21"/>
                    </a:lnTo>
                    <a:lnTo>
                      <a:pt x="49" y="25"/>
                    </a:lnTo>
                    <a:lnTo>
                      <a:pt x="47" y="61"/>
                    </a:lnTo>
                    <a:lnTo>
                      <a:pt x="45" y="70"/>
                    </a:lnTo>
                    <a:lnTo>
                      <a:pt x="0" y="96"/>
                    </a:lnTo>
                    <a:lnTo>
                      <a:pt x="7" y="11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59" name=""/>
              <p:cNvSpPr/>
              <p:nvPr/>
            </p:nvSpPr>
            <p:spPr>
              <a:xfrm>
                <a:off x="5500080" y="2003760"/>
                <a:ext cx="295560" cy="297000"/>
              </a:xfrm>
              <a:custGeom>
                <a:avLst/>
                <a:gdLst/>
                <a:ahLst/>
                <a:rect l="l" t="t" r="r" b="b"/>
                <a:pathLst>
                  <a:path w="184" h="185">
                    <a:moveTo>
                      <a:pt x="7" y="119"/>
                    </a:moveTo>
                    <a:lnTo>
                      <a:pt x="36" y="128"/>
                    </a:lnTo>
                    <a:lnTo>
                      <a:pt x="58" y="141"/>
                    </a:lnTo>
                    <a:lnTo>
                      <a:pt x="77" y="149"/>
                    </a:lnTo>
                    <a:lnTo>
                      <a:pt x="81" y="157"/>
                    </a:lnTo>
                    <a:lnTo>
                      <a:pt x="90" y="158"/>
                    </a:lnTo>
                    <a:lnTo>
                      <a:pt x="92" y="173"/>
                    </a:lnTo>
                    <a:lnTo>
                      <a:pt x="113" y="183"/>
                    </a:lnTo>
                    <a:lnTo>
                      <a:pt x="128" y="177"/>
                    </a:lnTo>
                    <a:lnTo>
                      <a:pt x="147" y="185"/>
                    </a:lnTo>
                    <a:lnTo>
                      <a:pt x="160" y="166"/>
                    </a:lnTo>
                    <a:lnTo>
                      <a:pt x="173" y="166"/>
                    </a:lnTo>
                    <a:lnTo>
                      <a:pt x="181" y="168"/>
                    </a:lnTo>
                    <a:lnTo>
                      <a:pt x="184" y="166"/>
                    </a:lnTo>
                    <a:lnTo>
                      <a:pt x="173" y="157"/>
                    </a:lnTo>
                    <a:lnTo>
                      <a:pt x="169" y="147"/>
                    </a:lnTo>
                    <a:lnTo>
                      <a:pt x="166" y="145"/>
                    </a:lnTo>
                    <a:lnTo>
                      <a:pt x="166" y="128"/>
                    </a:lnTo>
                    <a:lnTo>
                      <a:pt x="160" y="115"/>
                    </a:lnTo>
                    <a:lnTo>
                      <a:pt x="135" y="100"/>
                    </a:lnTo>
                    <a:lnTo>
                      <a:pt x="124" y="79"/>
                    </a:lnTo>
                    <a:lnTo>
                      <a:pt x="128" y="68"/>
                    </a:lnTo>
                    <a:lnTo>
                      <a:pt x="137" y="51"/>
                    </a:lnTo>
                    <a:lnTo>
                      <a:pt x="137" y="46"/>
                    </a:lnTo>
                    <a:lnTo>
                      <a:pt x="141" y="38"/>
                    </a:lnTo>
                    <a:lnTo>
                      <a:pt x="126" y="32"/>
                    </a:lnTo>
                    <a:lnTo>
                      <a:pt x="115" y="15"/>
                    </a:lnTo>
                    <a:lnTo>
                      <a:pt x="113" y="6"/>
                    </a:lnTo>
                    <a:lnTo>
                      <a:pt x="105" y="6"/>
                    </a:lnTo>
                    <a:lnTo>
                      <a:pt x="103" y="4"/>
                    </a:lnTo>
                    <a:lnTo>
                      <a:pt x="81" y="0"/>
                    </a:lnTo>
                    <a:lnTo>
                      <a:pt x="71" y="8"/>
                    </a:lnTo>
                    <a:lnTo>
                      <a:pt x="60" y="21"/>
                    </a:lnTo>
                    <a:lnTo>
                      <a:pt x="49" y="25"/>
                    </a:lnTo>
                    <a:lnTo>
                      <a:pt x="47" y="61"/>
                    </a:lnTo>
                    <a:lnTo>
                      <a:pt x="45" y="70"/>
                    </a:lnTo>
                    <a:lnTo>
                      <a:pt x="0" y="96"/>
                    </a:lnTo>
                    <a:lnTo>
                      <a:pt x="7" y="119"/>
                    </a:lnTo>
                    <a:lnTo>
                      <a:pt x="7" y="11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0" name=""/>
              <p:cNvSpPr/>
              <p:nvPr/>
            </p:nvSpPr>
            <p:spPr>
              <a:xfrm>
                <a:off x="5681520" y="2287800"/>
                <a:ext cx="54000" cy="24120"/>
              </a:xfrm>
              <a:custGeom>
                <a:avLst/>
                <a:gdLst/>
                <a:ahLst/>
                <a:rect l="l" t="t" r="r" b="b"/>
                <a:pathLst>
                  <a:path w="34" h="15">
                    <a:moveTo>
                      <a:pt x="0" y="6"/>
                    </a:moveTo>
                    <a:lnTo>
                      <a:pt x="15" y="15"/>
                    </a:lnTo>
                    <a:lnTo>
                      <a:pt x="34" y="8"/>
                    </a:lnTo>
                    <a:lnTo>
                      <a:pt x="15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1" name=""/>
              <p:cNvSpPr/>
              <p:nvPr/>
            </p:nvSpPr>
            <p:spPr>
              <a:xfrm>
                <a:off x="5681520" y="2287800"/>
                <a:ext cx="54000" cy="24120"/>
              </a:xfrm>
              <a:custGeom>
                <a:avLst/>
                <a:gdLst/>
                <a:ahLst/>
                <a:rect l="l" t="t" r="r" b="b"/>
                <a:pathLst>
                  <a:path w="34" h="15">
                    <a:moveTo>
                      <a:pt x="0" y="6"/>
                    </a:moveTo>
                    <a:lnTo>
                      <a:pt x="15" y="15"/>
                    </a:lnTo>
                    <a:lnTo>
                      <a:pt x="34" y="8"/>
                    </a:lnTo>
                    <a:lnTo>
                      <a:pt x="15" y="0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680" bIns="-22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2" name=""/>
              <p:cNvSpPr/>
              <p:nvPr/>
            </p:nvSpPr>
            <p:spPr>
              <a:xfrm>
                <a:off x="5363640" y="2161080"/>
                <a:ext cx="43200" cy="133200"/>
              </a:xfrm>
              <a:custGeom>
                <a:avLst/>
                <a:gdLst/>
                <a:ahLst/>
                <a:rect l="l" t="t" r="r" b="b"/>
                <a:pathLst>
                  <a:path w="27" h="83">
                    <a:moveTo>
                      <a:pt x="15" y="81"/>
                    </a:moveTo>
                    <a:lnTo>
                      <a:pt x="25" y="38"/>
                    </a:lnTo>
                    <a:lnTo>
                      <a:pt x="13" y="40"/>
                    </a:lnTo>
                    <a:lnTo>
                      <a:pt x="19" y="30"/>
                    </a:lnTo>
                    <a:lnTo>
                      <a:pt x="15" y="30"/>
                    </a:lnTo>
                    <a:lnTo>
                      <a:pt x="15" y="21"/>
                    </a:lnTo>
                    <a:lnTo>
                      <a:pt x="19" y="15"/>
                    </a:lnTo>
                    <a:lnTo>
                      <a:pt x="27" y="19"/>
                    </a:lnTo>
                    <a:lnTo>
                      <a:pt x="27" y="12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17" y="2"/>
                    </a:lnTo>
                    <a:lnTo>
                      <a:pt x="8" y="34"/>
                    </a:lnTo>
                    <a:lnTo>
                      <a:pt x="0" y="42"/>
                    </a:lnTo>
                    <a:lnTo>
                      <a:pt x="15" y="83"/>
                    </a:lnTo>
                    <a:lnTo>
                      <a:pt x="15" y="8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3" name=""/>
              <p:cNvSpPr/>
              <p:nvPr/>
            </p:nvSpPr>
            <p:spPr>
              <a:xfrm>
                <a:off x="5363640" y="2161080"/>
                <a:ext cx="43200" cy="133200"/>
              </a:xfrm>
              <a:custGeom>
                <a:avLst/>
                <a:gdLst/>
                <a:ahLst/>
                <a:rect l="l" t="t" r="r" b="b"/>
                <a:pathLst>
                  <a:path w="27" h="83">
                    <a:moveTo>
                      <a:pt x="15" y="81"/>
                    </a:moveTo>
                    <a:lnTo>
                      <a:pt x="25" y="38"/>
                    </a:lnTo>
                    <a:lnTo>
                      <a:pt x="13" y="40"/>
                    </a:lnTo>
                    <a:lnTo>
                      <a:pt x="19" y="30"/>
                    </a:lnTo>
                    <a:lnTo>
                      <a:pt x="15" y="30"/>
                    </a:lnTo>
                    <a:lnTo>
                      <a:pt x="15" y="21"/>
                    </a:lnTo>
                    <a:lnTo>
                      <a:pt x="19" y="15"/>
                    </a:lnTo>
                    <a:lnTo>
                      <a:pt x="27" y="19"/>
                    </a:lnTo>
                    <a:lnTo>
                      <a:pt x="27" y="12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17" y="2"/>
                    </a:lnTo>
                    <a:lnTo>
                      <a:pt x="8" y="34"/>
                    </a:lnTo>
                    <a:lnTo>
                      <a:pt x="0" y="42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5" y="8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4" name=""/>
              <p:cNvSpPr/>
              <p:nvPr/>
            </p:nvSpPr>
            <p:spPr>
              <a:xfrm>
                <a:off x="5384520" y="2157840"/>
                <a:ext cx="126360" cy="142920"/>
              </a:xfrm>
              <a:custGeom>
                <a:avLst/>
                <a:gdLst/>
                <a:ahLst/>
                <a:rect l="l" t="t" r="r" b="b"/>
                <a:pathLst>
                  <a:path w="79" h="89">
                    <a:moveTo>
                      <a:pt x="72" y="0"/>
                    </a:moveTo>
                    <a:lnTo>
                      <a:pt x="32" y="21"/>
                    </a:lnTo>
                    <a:lnTo>
                      <a:pt x="17" y="14"/>
                    </a:lnTo>
                    <a:lnTo>
                      <a:pt x="14" y="14"/>
                    </a:lnTo>
                    <a:lnTo>
                      <a:pt x="14" y="2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0" y="42"/>
                    </a:lnTo>
                    <a:lnTo>
                      <a:pt x="12" y="40"/>
                    </a:lnTo>
                    <a:lnTo>
                      <a:pt x="2" y="83"/>
                    </a:lnTo>
                    <a:lnTo>
                      <a:pt x="2" y="87"/>
                    </a:lnTo>
                    <a:lnTo>
                      <a:pt x="23" y="89"/>
                    </a:lnTo>
                    <a:lnTo>
                      <a:pt x="34" y="74"/>
                    </a:lnTo>
                    <a:lnTo>
                      <a:pt x="49" y="70"/>
                    </a:lnTo>
                    <a:lnTo>
                      <a:pt x="51" y="62"/>
                    </a:lnTo>
                    <a:lnTo>
                      <a:pt x="59" y="59"/>
                    </a:lnTo>
                    <a:lnTo>
                      <a:pt x="40" y="38"/>
                    </a:lnTo>
                    <a:lnTo>
                      <a:pt x="74" y="30"/>
                    </a:lnTo>
                    <a:lnTo>
                      <a:pt x="79" y="2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5" name=""/>
              <p:cNvSpPr/>
              <p:nvPr/>
            </p:nvSpPr>
            <p:spPr>
              <a:xfrm>
                <a:off x="5384520" y="2157840"/>
                <a:ext cx="126360" cy="142920"/>
              </a:xfrm>
              <a:custGeom>
                <a:avLst/>
                <a:gdLst/>
                <a:ahLst/>
                <a:rect l="l" t="t" r="r" b="b"/>
                <a:pathLst>
                  <a:path w="79" h="89">
                    <a:moveTo>
                      <a:pt x="72" y="0"/>
                    </a:moveTo>
                    <a:lnTo>
                      <a:pt x="32" y="21"/>
                    </a:lnTo>
                    <a:lnTo>
                      <a:pt x="17" y="14"/>
                    </a:lnTo>
                    <a:lnTo>
                      <a:pt x="14" y="14"/>
                    </a:lnTo>
                    <a:lnTo>
                      <a:pt x="14" y="2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0" y="42"/>
                    </a:lnTo>
                    <a:lnTo>
                      <a:pt x="12" y="40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2" y="87"/>
                    </a:lnTo>
                    <a:lnTo>
                      <a:pt x="23" y="89"/>
                    </a:lnTo>
                    <a:lnTo>
                      <a:pt x="34" y="74"/>
                    </a:lnTo>
                    <a:lnTo>
                      <a:pt x="49" y="70"/>
                    </a:lnTo>
                    <a:lnTo>
                      <a:pt x="51" y="62"/>
                    </a:lnTo>
                    <a:lnTo>
                      <a:pt x="59" y="59"/>
                    </a:lnTo>
                    <a:lnTo>
                      <a:pt x="40" y="38"/>
                    </a:lnTo>
                    <a:lnTo>
                      <a:pt x="74" y="30"/>
                    </a:lnTo>
                    <a:lnTo>
                      <a:pt x="79" y="23"/>
                    </a:lnTo>
                    <a:lnTo>
                      <a:pt x="72" y="0"/>
                    </a:lnTo>
                    <a:lnTo>
                      <a:pt x="7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6" name=""/>
              <p:cNvSpPr/>
              <p:nvPr/>
            </p:nvSpPr>
            <p:spPr>
              <a:xfrm>
                <a:off x="5735880" y="2270520"/>
                <a:ext cx="51480" cy="51120"/>
              </a:xfrm>
              <a:custGeom>
                <a:avLst/>
                <a:gdLst/>
                <a:ahLst/>
                <a:rect l="l" t="t" r="r" b="b"/>
                <a:pathLst>
                  <a:path w="32" h="32">
                    <a:moveTo>
                      <a:pt x="32" y="32"/>
                    </a:moveTo>
                    <a:lnTo>
                      <a:pt x="20" y="32"/>
                    </a:lnTo>
                    <a:lnTo>
                      <a:pt x="15" y="23"/>
                    </a:lnTo>
                    <a:lnTo>
                      <a:pt x="0" y="19"/>
                    </a:lnTo>
                    <a:lnTo>
                      <a:pt x="13" y="0"/>
                    </a:lnTo>
                    <a:lnTo>
                      <a:pt x="26" y="0"/>
                    </a:lnTo>
                    <a:lnTo>
                      <a:pt x="30" y="7"/>
                    </a:lnTo>
                    <a:lnTo>
                      <a:pt x="20" y="15"/>
                    </a:lnTo>
                    <a:lnTo>
                      <a:pt x="26" y="17"/>
                    </a:lnTo>
                    <a:lnTo>
                      <a:pt x="32" y="3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7" name=""/>
              <p:cNvSpPr/>
              <p:nvPr/>
            </p:nvSpPr>
            <p:spPr>
              <a:xfrm>
                <a:off x="5735880" y="2270520"/>
                <a:ext cx="51480" cy="51120"/>
              </a:xfrm>
              <a:custGeom>
                <a:avLst/>
                <a:gdLst/>
                <a:ahLst/>
                <a:rect l="l" t="t" r="r" b="b"/>
                <a:pathLst>
                  <a:path w="32" h="32">
                    <a:moveTo>
                      <a:pt x="32" y="32"/>
                    </a:moveTo>
                    <a:lnTo>
                      <a:pt x="20" y="32"/>
                    </a:lnTo>
                    <a:lnTo>
                      <a:pt x="15" y="23"/>
                    </a:lnTo>
                    <a:lnTo>
                      <a:pt x="0" y="19"/>
                    </a:lnTo>
                    <a:lnTo>
                      <a:pt x="13" y="0"/>
                    </a:lnTo>
                    <a:lnTo>
                      <a:pt x="26" y="0"/>
                    </a:lnTo>
                    <a:lnTo>
                      <a:pt x="30" y="7"/>
                    </a:lnTo>
                    <a:lnTo>
                      <a:pt x="20" y="15"/>
                    </a:lnTo>
                    <a:lnTo>
                      <a:pt x="26" y="17"/>
                    </a:lnTo>
                    <a:lnTo>
                      <a:pt x="32" y="32"/>
                    </a:lnTo>
                    <a:lnTo>
                      <a:pt x="32" y="3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8" name=""/>
              <p:cNvSpPr/>
              <p:nvPr/>
            </p:nvSpPr>
            <p:spPr>
              <a:xfrm>
                <a:off x="5390640" y="2106720"/>
                <a:ext cx="51120" cy="57600"/>
              </a:xfrm>
              <a:custGeom>
                <a:avLst/>
                <a:gdLst/>
                <a:ahLst/>
                <a:rect l="l" t="t" r="r" b="b"/>
                <a:pathLst>
                  <a:path w="32" h="36">
                    <a:moveTo>
                      <a:pt x="10" y="34"/>
                    </a:moveTo>
                    <a:lnTo>
                      <a:pt x="8" y="36"/>
                    </a:lnTo>
                    <a:lnTo>
                      <a:pt x="0" y="36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7" y="4"/>
                    </a:lnTo>
                    <a:lnTo>
                      <a:pt x="32" y="12"/>
                    </a:lnTo>
                    <a:lnTo>
                      <a:pt x="25" y="17"/>
                    </a:lnTo>
                    <a:lnTo>
                      <a:pt x="27" y="19"/>
                    </a:lnTo>
                    <a:lnTo>
                      <a:pt x="19" y="21"/>
                    </a:lnTo>
                    <a:lnTo>
                      <a:pt x="19" y="27"/>
                    </a:lnTo>
                    <a:lnTo>
                      <a:pt x="10" y="3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69" name=""/>
              <p:cNvSpPr/>
              <p:nvPr/>
            </p:nvSpPr>
            <p:spPr>
              <a:xfrm>
                <a:off x="5390640" y="2106720"/>
                <a:ext cx="51120" cy="57600"/>
              </a:xfrm>
              <a:custGeom>
                <a:avLst/>
                <a:gdLst/>
                <a:ahLst/>
                <a:rect l="l" t="t" r="r" b="b"/>
                <a:pathLst>
                  <a:path w="32" h="36">
                    <a:moveTo>
                      <a:pt x="10" y="34"/>
                    </a:moveTo>
                    <a:lnTo>
                      <a:pt x="8" y="36"/>
                    </a:lnTo>
                    <a:lnTo>
                      <a:pt x="0" y="36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27" y="4"/>
                    </a:lnTo>
                    <a:lnTo>
                      <a:pt x="32" y="12"/>
                    </a:lnTo>
                    <a:lnTo>
                      <a:pt x="25" y="17"/>
                    </a:lnTo>
                    <a:lnTo>
                      <a:pt x="27" y="19"/>
                    </a:lnTo>
                    <a:lnTo>
                      <a:pt x="19" y="21"/>
                    </a:lnTo>
                    <a:lnTo>
                      <a:pt x="19" y="27"/>
                    </a:lnTo>
                    <a:lnTo>
                      <a:pt x="10" y="34"/>
                    </a:lnTo>
                    <a:lnTo>
                      <a:pt x="10" y="3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0" name=""/>
              <p:cNvSpPr/>
              <p:nvPr/>
            </p:nvSpPr>
            <p:spPr>
              <a:xfrm>
                <a:off x="5895000" y="2442240"/>
                <a:ext cx="232560" cy="259920"/>
              </a:xfrm>
              <a:custGeom>
                <a:avLst/>
                <a:gdLst/>
                <a:ahLst/>
                <a:rect l="l" t="t" r="r" b="b"/>
                <a:pathLst>
                  <a:path w="145" h="162">
                    <a:moveTo>
                      <a:pt x="19" y="162"/>
                    </a:moveTo>
                    <a:lnTo>
                      <a:pt x="40" y="155"/>
                    </a:lnTo>
                    <a:lnTo>
                      <a:pt x="55" y="156"/>
                    </a:lnTo>
                    <a:lnTo>
                      <a:pt x="66" y="139"/>
                    </a:lnTo>
                    <a:lnTo>
                      <a:pt x="81" y="136"/>
                    </a:lnTo>
                    <a:lnTo>
                      <a:pt x="89" y="123"/>
                    </a:lnTo>
                    <a:lnTo>
                      <a:pt x="108" y="117"/>
                    </a:lnTo>
                    <a:lnTo>
                      <a:pt x="106" y="96"/>
                    </a:lnTo>
                    <a:lnTo>
                      <a:pt x="111" y="91"/>
                    </a:lnTo>
                    <a:lnTo>
                      <a:pt x="115" y="85"/>
                    </a:lnTo>
                    <a:lnTo>
                      <a:pt x="121" y="89"/>
                    </a:lnTo>
                    <a:lnTo>
                      <a:pt x="141" y="60"/>
                    </a:lnTo>
                    <a:lnTo>
                      <a:pt x="145" y="49"/>
                    </a:lnTo>
                    <a:lnTo>
                      <a:pt x="134" y="42"/>
                    </a:lnTo>
                    <a:lnTo>
                      <a:pt x="125" y="27"/>
                    </a:lnTo>
                    <a:lnTo>
                      <a:pt x="91" y="13"/>
                    </a:lnTo>
                    <a:lnTo>
                      <a:pt x="79" y="0"/>
                    </a:lnTo>
                    <a:lnTo>
                      <a:pt x="70" y="0"/>
                    </a:lnTo>
                    <a:lnTo>
                      <a:pt x="74" y="15"/>
                    </a:lnTo>
                    <a:lnTo>
                      <a:pt x="64" y="19"/>
                    </a:lnTo>
                    <a:lnTo>
                      <a:pt x="61" y="44"/>
                    </a:lnTo>
                    <a:lnTo>
                      <a:pt x="70" y="59"/>
                    </a:lnTo>
                    <a:lnTo>
                      <a:pt x="55" y="98"/>
                    </a:lnTo>
                    <a:lnTo>
                      <a:pt x="0" y="117"/>
                    </a:lnTo>
                    <a:lnTo>
                      <a:pt x="19" y="16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1" name=""/>
              <p:cNvSpPr/>
              <p:nvPr/>
            </p:nvSpPr>
            <p:spPr>
              <a:xfrm>
                <a:off x="5895000" y="2442240"/>
                <a:ext cx="232560" cy="259920"/>
              </a:xfrm>
              <a:custGeom>
                <a:avLst/>
                <a:gdLst/>
                <a:ahLst/>
                <a:rect l="l" t="t" r="r" b="b"/>
                <a:pathLst>
                  <a:path w="145" h="162">
                    <a:moveTo>
                      <a:pt x="19" y="162"/>
                    </a:moveTo>
                    <a:lnTo>
                      <a:pt x="40" y="155"/>
                    </a:lnTo>
                    <a:lnTo>
                      <a:pt x="55" y="156"/>
                    </a:lnTo>
                    <a:lnTo>
                      <a:pt x="66" y="139"/>
                    </a:lnTo>
                    <a:lnTo>
                      <a:pt x="81" y="136"/>
                    </a:lnTo>
                    <a:lnTo>
                      <a:pt x="89" y="123"/>
                    </a:lnTo>
                    <a:lnTo>
                      <a:pt x="108" y="117"/>
                    </a:lnTo>
                    <a:lnTo>
                      <a:pt x="106" y="96"/>
                    </a:lnTo>
                    <a:lnTo>
                      <a:pt x="111" y="91"/>
                    </a:lnTo>
                    <a:lnTo>
                      <a:pt x="115" y="85"/>
                    </a:lnTo>
                    <a:lnTo>
                      <a:pt x="121" y="89"/>
                    </a:lnTo>
                    <a:lnTo>
                      <a:pt x="141" y="60"/>
                    </a:lnTo>
                    <a:lnTo>
                      <a:pt x="145" y="49"/>
                    </a:lnTo>
                    <a:lnTo>
                      <a:pt x="134" y="42"/>
                    </a:lnTo>
                    <a:lnTo>
                      <a:pt x="125" y="27"/>
                    </a:lnTo>
                    <a:lnTo>
                      <a:pt x="91" y="13"/>
                    </a:lnTo>
                    <a:lnTo>
                      <a:pt x="79" y="0"/>
                    </a:lnTo>
                    <a:lnTo>
                      <a:pt x="70" y="0"/>
                    </a:lnTo>
                    <a:lnTo>
                      <a:pt x="74" y="15"/>
                    </a:lnTo>
                    <a:lnTo>
                      <a:pt x="64" y="19"/>
                    </a:lnTo>
                    <a:lnTo>
                      <a:pt x="61" y="44"/>
                    </a:lnTo>
                    <a:lnTo>
                      <a:pt x="70" y="59"/>
                    </a:lnTo>
                    <a:lnTo>
                      <a:pt x="55" y="98"/>
                    </a:lnTo>
                    <a:lnTo>
                      <a:pt x="0" y="117"/>
                    </a:lnTo>
                    <a:lnTo>
                      <a:pt x="19" y="162"/>
                    </a:lnTo>
                    <a:lnTo>
                      <a:pt x="19" y="16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2" name=""/>
              <p:cNvSpPr/>
              <p:nvPr/>
            </p:nvSpPr>
            <p:spPr>
              <a:xfrm>
                <a:off x="6017040" y="2397240"/>
                <a:ext cx="7920" cy="20880"/>
              </a:xfrm>
              <a:custGeom>
                <a:avLst/>
                <a:gdLst/>
                <a:ahLst/>
                <a:rect l="l" t="t" r="r" b="b"/>
                <a:pathLst>
                  <a:path w="5" h="13">
                    <a:moveTo>
                      <a:pt x="3" y="1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3" name=""/>
              <p:cNvSpPr/>
              <p:nvPr/>
            </p:nvSpPr>
            <p:spPr>
              <a:xfrm>
                <a:off x="6017040" y="2397240"/>
                <a:ext cx="7920" cy="20880"/>
              </a:xfrm>
              <a:custGeom>
                <a:avLst/>
                <a:gdLst/>
                <a:ahLst/>
                <a:rect l="l" t="t" r="r" b="b"/>
                <a:pathLst>
                  <a:path w="5" h="13">
                    <a:moveTo>
                      <a:pt x="3" y="1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0" y="11"/>
                    </a:lnTo>
                    <a:lnTo>
                      <a:pt x="3" y="13"/>
                    </a:lnTo>
                    <a:lnTo>
                      <a:pt x="3" y="1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4" name=""/>
              <p:cNvSpPr/>
              <p:nvPr/>
            </p:nvSpPr>
            <p:spPr>
              <a:xfrm>
                <a:off x="6161400" y="2023200"/>
                <a:ext cx="494280" cy="455760"/>
              </a:xfrm>
              <a:custGeom>
                <a:avLst/>
                <a:gdLst/>
                <a:ahLst/>
                <a:rect l="l" t="t" r="r" b="b"/>
                <a:pathLst>
                  <a:path w="308" h="284">
                    <a:moveTo>
                      <a:pt x="130" y="284"/>
                    </a:moveTo>
                    <a:lnTo>
                      <a:pt x="120" y="280"/>
                    </a:lnTo>
                    <a:lnTo>
                      <a:pt x="115" y="265"/>
                    </a:lnTo>
                    <a:lnTo>
                      <a:pt x="107" y="261"/>
                    </a:lnTo>
                    <a:lnTo>
                      <a:pt x="102" y="252"/>
                    </a:lnTo>
                    <a:lnTo>
                      <a:pt x="73" y="252"/>
                    </a:lnTo>
                    <a:lnTo>
                      <a:pt x="70" y="252"/>
                    </a:lnTo>
                    <a:lnTo>
                      <a:pt x="68" y="256"/>
                    </a:lnTo>
                    <a:lnTo>
                      <a:pt x="58" y="252"/>
                    </a:lnTo>
                    <a:lnTo>
                      <a:pt x="21" y="256"/>
                    </a:lnTo>
                    <a:lnTo>
                      <a:pt x="15" y="257"/>
                    </a:lnTo>
                    <a:lnTo>
                      <a:pt x="11" y="256"/>
                    </a:lnTo>
                    <a:lnTo>
                      <a:pt x="17" y="237"/>
                    </a:lnTo>
                    <a:lnTo>
                      <a:pt x="24" y="229"/>
                    </a:lnTo>
                    <a:lnTo>
                      <a:pt x="38" y="224"/>
                    </a:lnTo>
                    <a:lnTo>
                      <a:pt x="43" y="214"/>
                    </a:lnTo>
                    <a:lnTo>
                      <a:pt x="34" y="210"/>
                    </a:lnTo>
                    <a:lnTo>
                      <a:pt x="34" y="193"/>
                    </a:lnTo>
                    <a:lnTo>
                      <a:pt x="11" y="182"/>
                    </a:lnTo>
                    <a:lnTo>
                      <a:pt x="0" y="158"/>
                    </a:lnTo>
                    <a:lnTo>
                      <a:pt x="26" y="167"/>
                    </a:lnTo>
                    <a:lnTo>
                      <a:pt x="45" y="163"/>
                    </a:lnTo>
                    <a:lnTo>
                      <a:pt x="58" y="167"/>
                    </a:lnTo>
                    <a:lnTo>
                      <a:pt x="64" y="163"/>
                    </a:lnTo>
                    <a:lnTo>
                      <a:pt x="77" y="163"/>
                    </a:lnTo>
                    <a:lnTo>
                      <a:pt x="98" y="158"/>
                    </a:lnTo>
                    <a:lnTo>
                      <a:pt x="100" y="156"/>
                    </a:lnTo>
                    <a:lnTo>
                      <a:pt x="102" y="135"/>
                    </a:lnTo>
                    <a:lnTo>
                      <a:pt x="109" y="128"/>
                    </a:lnTo>
                    <a:lnTo>
                      <a:pt x="126" y="126"/>
                    </a:lnTo>
                    <a:lnTo>
                      <a:pt x="124" y="124"/>
                    </a:lnTo>
                    <a:lnTo>
                      <a:pt x="133" y="116"/>
                    </a:lnTo>
                    <a:lnTo>
                      <a:pt x="141" y="116"/>
                    </a:lnTo>
                    <a:lnTo>
                      <a:pt x="147" y="122"/>
                    </a:lnTo>
                    <a:lnTo>
                      <a:pt x="154" y="114"/>
                    </a:lnTo>
                    <a:lnTo>
                      <a:pt x="152" y="105"/>
                    </a:lnTo>
                    <a:lnTo>
                      <a:pt x="158" y="88"/>
                    </a:lnTo>
                    <a:lnTo>
                      <a:pt x="175" y="82"/>
                    </a:lnTo>
                    <a:lnTo>
                      <a:pt x="167" y="67"/>
                    </a:lnTo>
                    <a:lnTo>
                      <a:pt x="186" y="67"/>
                    </a:lnTo>
                    <a:lnTo>
                      <a:pt x="190" y="60"/>
                    </a:lnTo>
                    <a:lnTo>
                      <a:pt x="186" y="58"/>
                    </a:lnTo>
                    <a:lnTo>
                      <a:pt x="197" y="43"/>
                    </a:lnTo>
                    <a:lnTo>
                      <a:pt x="199" y="35"/>
                    </a:lnTo>
                    <a:lnTo>
                      <a:pt x="190" y="22"/>
                    </a:lnTo>
                    <a:lnTo>
                      <a:pt x="192" y="20"/>
                    </a:lnTo>
                    <a:lnTo>
                      <a:pt x="216" y="3"/>
                    </a:lnTo>
                    <a:lnTo>
                      <a:pt x="237" y="3"/>
                    </a:lnTo>
                    <a:lnTo>
                      <a:pt x="254" y="0"/>
                    </a:lnTo>
                    <a:lnTo>
                      <a:pt x="267" y="2"/>
                    </a:lnTo>
                    <a:lnTo>
                      <a:pt x="269" y="7"/>
                    </a:lnTo>
                    <a:lnTo>
                      <a:pt x="275" y="7"/>
                    </a:lnTo>
                    <a:lnTo>
                      <a:pt x="278" y="13"/>
                    </a:lnTo>
                    <a:lnTo>
                      <a:pt x="278" y="22"/>
                    </a:lnTo>
                    <a:lnTo>
                      <a:pt x="282" y="26"/>
                    </a:lnTo>
                    <a:lnTo>
                      <a:pt x="290" y="26"/>
                    </a:lnTo>
                    <a:lnTo>
                      <a:pt x="293" y="30"/>
                    </a:lnTo>
                    <a:lnTo>
                      <a:pt x="308" y="35"/>
                    </a:lnTo>
                    <a:lnTo>
                      <a:pt x="297" y="45"/>
                    </a:lnTo>
                    <a:lnTo>
                      <a:pt x="293" y="52"/>
                    </a:lnTo>
                    <a:lnTo>
                      <a:pt x="286" y="50"/>
                    </a:lnTo>
                    <a:lnTo>
                      <a:pt x="271" y="56"/>
                    </a:lnTo>
                    <a:lnTo>
                      <a:pt x="246" y="49"/>
                    </a:lnTo>
                    <a:lnTo>
                      <a:pt x="241" y="50"/>
                    </a:lnTo>
                    <a:lnTo>
                      <a:pt x="237" y="60"/>
                    </a:lnTo>
                    <a:lnTo>
                      <a:pt x="241" y="62"/>
                    </a:lnTo>
                    <a:lnTo>
                      <a:pt x="239" y="66"/>
                    </a:lnTo>
                    <a:lnTo>
                      <a:pt x="246" y="69"/>
                    </a:lnTo>
                    <a:lnTo>
                      <a:pt x="241" y="73"/>
                    </a:lnTo>
                    <a:lnTo>
                      <a:pt x="246" y="79"/>
                    </a:lnTo>
                    <a:lnTo>
                      <a:pt x="241" y="86"/>
                    </a:lnTo>
                    <a:lnTo>
                      <a:pt x="246" y="94"/>
                    </a:lnTo>
                    <a:lnTo>
                      <a:pt x="254" y="96"/>
                    </a:lnTo>
                    <a:lnTo>
                      <a:pt x="256" y="101"/>
                    </a:lnTo>
                    <a:lnTo>
                      <a:pt x="265" y="103"/>
                    </a:lnTo>
                    <a:lnTo>
                      <a:pt x="267" y="109"/>
                    </a:lnTo>
                    <a:lnTo>
                      <a:pt x="254" y="114"/>
                    </a:lnTo>
                    <a:lnTo>
                      <a:pt x="252" y="120"/>
                    </a:lnTo>
                    <a:lnTo>
                      <a:pt x="256" y="126"/>
                    </a:lnTo>
                    <a:lnTo>
                      <a:pt x="252" y="129"/>
                    </a:lnTo>
                    <a:lnTo>
                      <a:pt x="258" y="133"/>
                    </a:lnTo>
                    <a:lnTo>
                      <a:pt x="246" y="137"/>
                    </a:lnTo>
                    <a:lnTo>
                      <a:pt x="239" y="148"/>
                    </a:lnTo>
                    <a:lnTo>
                      <a:pt x="237" y="154"/>
                    </a:lnTo>
                    <a:lnTo>
                      <a:pt x="231" y="158"/>
                    </a:lnTo>
                    <a:lnTo>
                      <a:pt x="220" y="177"/>
                    </a:lnTo>
                    <a:lnTo>
                      <a:pt x="211" y="182"/>
                    </a:lnTo>
                    <a:lnTo>
                      <a:pt x="201" y="199"/>
                    </a:lnTo>
                    <a:lnTo>
                      <a:pt x="184" y="203"/>
                    </a:lnTo>
                    <a:lnTo>
                      <a:pt x="177" y="195"/>
                    </a:lnTo>
                    <a:lnTo>
                      <a:pt x="160" y="216"/>
                    </a:lnTo>
                    <a:lnTo>
                      <a:pt x="158" y="225"/>
                    </a:lnTo>
                    <a:lnTo>
                      <a:pt x="171" y="229"/>
                    </a:lnTo>
                    <a:lnTo>
                      <a:pt x="169" y="241"/>
                    </a:lnTo>
                    <a:lnTo>
                      <a:pt x="179" y="246"/>
                    </a:lnTo>
                    <a:lnTo>
                      <a:pt x="188" y="271"/>
                    </a:lnTo>
                    <a:lnTo>
                      <a:pt x="181" y="274"/>
                    </a:lnTo>
                    <a:lnTo>
                      <a:pt x="177" y="271"/>
                    </a:lnTo>
                    <a:lnTo>
                      <a:pt x="167" y="276"/>
                    </a:lnTo>
                    <a:lnTo>
                      <a:pt x="147" y="271"/>
                    </a:lnTo>
                    <a:lnTo>
                      <a:pt x="145" y="280"/>
                    </a:lnTo>
                    <a:lnTo>
                      <a:pt x="135" y="280"/>
                    </a:lnTo>
                    <a:lnTo>
                      <a:pt x="130" y="28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5" name=""/>
              <p:cNvSpPr/>
              <p:nvPr/>
            </p:nvSpPr>
            <p:spPr>
              <a:xfrm>
                <a:off x="6161400" y="2023200"/>
                <a:ext cx="494280" cy="455760"/>
              </a:xfrm>
              <a:custGeom>
                <a:avLst/>
                <a:gdLst/>
                <a:ahLst/>
                <a:rect l="l" t="t" r="r" b="b"/>
                <a:pathLst>
                  <a:path w="308" h="284">
                    <a:moveTo>
                      <a:pt x="130" y="284"/>
                    </a:moveTo>
                    <a:lnTo>
                      <a:pt x="120" y="280"/>
                    </a:lnTo>
                    <a:lnTo>
                      <a:pt x="115" y="265"/>
                    </a:lnTo>
                    <a:lnTo>
                      <a:pt x="107" y="261"/>
                    </a:lnTo>
                    <a:lnTo>
                      <a:pt x="102" y="252"/>
                    </a:lnTo>
                    <a:lnTo>
                      <a:pt x="73" y="252"/>
                    </a:lnTo>
                    <a:lnTo>
                      <a:pt x="70" y="252"/>
                    </a:lnTo>
                    <a:lnTo>
                      <a:pt x="68" y="256"/>
                    </a:lnTo>
                    <a:lnTo>
                      <a:pt x="58" y="252"/>
                    </a:lnTo>
                    <a:lnTo>
                      <a:pt x="21" y="256"/>
                    </a:lnTo>
                    <a:lnTo>
                      <a:pt x="15" y="257"/>
                    </a:lnTo>
                    <a:lnTo>
                      <a:pt x="11" y="256"/>
                    </a:lnTo>
                    <a:lnTo>
                      <a:pt x="17" y="237"/>
                    </a:lnTo>
                    <a:lnTo>
                      <a:pt x="24" y="229"/>
                    </a:lnTo>
                    <a:lnTo>
                      <a:pt x="38" y="224"/>
                    </a:lnTo>
                    <a:lnTo>
                      <a:pt x="43" y="214"/>
                    </a:lnTo>
                    <a:lnTo>
                      <a:pt x="34" y="210"/>
                    </a:lnTo>
                    <a:lnTo>
                      <a:pt x="34" y="193"/>
                    </a:lnTo>
                    <a:lnTo>
                      <a:pt x="11" y="182"/>
                    </a:lnTo>
                    <a:lnTo>
                      <a:pt x="0" y="158"/>
                    </a:lnTo>
                    <a:lnTo>
                      <a:pt x="26" y="167"/>
                    </a:lnTo>
                    <a:lnTo>
                      <a:pt x="45" y="163"/>
                    </a:lnTo>
                    <a:lnTo>
                      <a:pt x="58" y="167"/>
                    </a:lnTo>
                    <a:lnTo>
                      <a:pt x="64" y="163"/>
                    </a:lnTo>
                    <a:lnTo>
                      <a:pt x="77" y="163"/>
                    </a:lnTo>
                    <a:lnTo>
                      <a:pt x="98" y="158"/>
                    </a:lnTo>
                    <a:lnTo>
                      <a:pt x="100" y="156"/>
                    </a:lnTo>
                    <a:lnTo>
                      <a:pt x="102" y="135"/>
                    </a:lnTo>
                    <a:lnTo>
                      <a:pt x="109" y="128"/>
                    </a:lnTo>
                    <a:lnTo>
                      <a:pt x="126" y="126"/>
                    </a:lnTo>
                    <a:lnTo>
                      <a:pt x="124" y="124"/>
                    </a:lnTo>
                    <a:lnTo>
                      <a:pt x="133" y="116"/>
                    </a:lnTo>
                    <a:lnTo>
                      <a:pt x="141" y="116"/>
                    </a:lnTo>
                    <a:lnTo>
                      <a:pt x="147" y="122"/>
                    </a:lnTo>
                    <a:lnTo>
                      <a:pt x="154" y="114"/>
                    </a:lnTo>
                    <a:lnTo>
                      <a:pt x="152" y="105"/>
                    </a:lnTo>
                    <a:lnTo>
                      <a:pt x="158" y="88"/>
                    </a:lnTo>
                    <a:lnTo>
                      <a:pt x="175" y="82"/>
                    </a:lnTo>
                    <a:lnTo>
                      <a:pt x="167" y="67"/>
                    </a:lnTo>
                    <a:lnTo>
                      <a:pt x="186" y="67"/>
                    </a:lnTo>
                    <a:lnTo>
                      <a:pt x="190" y="60"/>
                    </a:lnTo>
                    <a:lnTo>
                      <a:pt x="186" y="58"/>
                    </a:lnTo>
                    <a:lnTo>
                      <a:pt x="197" y="43"/>
                    </a:lnTo>
                    <a:lnTo>
                      <a:pt x="199" y="35"/>
                    </a:lnTo>
                    <a:lnTo>
                      <a:pt x="190" y="22"/>
                    </a:lnTo>
                    <a:lnTo>
                      <a:pt x="192" y="20"/>
                    </a:lnTo>
                    <a:lnTo>
                      <a:pt x="216" y="3"/>
                    </a:lnTo>
                    <a:lnTo>
                      <a:pt x="237" y="3"/>
                    </a:lnTo>
                    <a:lnTo>
                      <a:pt x="254" y="0"/>
                    </a:lnTo>
                    <a:lnTo>
                      <a:pt x="267" y="2"/>
                    </a:lnTo>
                    <a:lnTo>
                      <a:pt x="269" y="7"/>
                    </a:lnTo>
                    <a:lnTo>
                      <a:pt x="275" y="7"/>
                    </a:lnTo>
                    <a:lnTo>
                      <a:pt x="278" y="13"/>
                    </a:lnTo>
                    <a:lnTo>
                      <a:pt x="278" y="22"/>
                    </a:lnTo>
                    <a:lnTo>
                      <a:pt x="282" y="26"/>
                    </a:lnTo>
                    <a:lnTo>
                      <a:pt x="290" y="26"/>
                    </a:lnTo>
                    <a:lnTo>
                      <a:pt x="293" y="30"/>
                    </a:lnTo>
                    <a:lnTo>
                      <a:pt x="308" y="35"/>
                    </a:lnTo>
                    <a:lnTo>
                      <a:pt x="297" y="45"/>
                    </a:lnTo>
                    <a:lnTo>
                      <a:pt x="293" y="52"/>
                    </a:lnTo>
                    <a:lnTo>
                      <a:pt x="286" y="50"/>
                    </a:lnTo>
                    <a:lnTo>
                      <a:pt x="271" y="56"/>
                    </a:lnTo>
                    <a:lnTo>
                      <a:pt x="246" y="49"/>
                    </a:lnTo>
                    <a:lnTo>
                      <a:pt x="241" y="50"/>
                    </a:lnTo>
                    <a:lnTo>
                      <a:pt x="237" y="60"/>
                    </a:lnTo>
                    <a:lnTo>
                      <a:pt x="241" y="62"/>
                    </a:lnTo>
                    <a:lnTo>
                      <a:pt x="239" y="66"/>
                    </a:lnTo>
                    <a:lnTo>
                      <a:pt x="246" y="69"/>
                    </a:lnTo>
                    <a:lnTo>
                      <a:pt x="241" y="73"/>
                    </a:lnTo>
                    <a:lnTo>
                      <a:pt x="246" y="79"/>
                    </a:lnTo>
                    <a:lnTo>
                      <a:pt x="241" y="86"/>
                    </a:lnTo>
                    <a:lnTo>
                      <a:pt x="246" y="94"/>
                    </a:lnTo>
                    <a:lnTo>
                      <a:pt x="254" y="96"/>
                    </a:lnTo>
                    <a:lnTo>
                      <a:pt x="256" y="101"/>
                    </a:lnTo>
                    <a:lnTo>
                      <a:pt x="265" y="103"/>
                    </a:lnTo>
                    <a:lnTo>
                      <a:pt x="267" y="109"/>
                    </a:lnTo>
                    <a:lnTo>
                      <a:pt x="254" y="114"/>
                    </a:lnTo>
                    <a:lnTo>
                      <a:pt x="252" y="120"/>
                    </a:lnTo>
                    <a:lnTo>
                      <a:pt x="256" y="126"/>
                    </a:lnTo>
                    <a:lnTo>
                      <a:pt x="252" y="129"/>
                    </a:lnTo>
                    <a:lnTo>
                      <a:pt x="258" y="133"/>
                    </a:lnTo>
                    <a:lnTo>
                      <a:pt x="246" y="137"/>
                    </a:lnTo>
                    <a:lnTo>
                      <a:pt x="239" y="148"/>
                    </a:lnTo>
                    <a:lnTo>
                      <a:pt x="237" y="154"/>
                    </a:lnTo>
                    <a:lnTo>
                      <a:pt x="231" y="158"/>
                    </a:lnTo>
                    <a:lnTo>
                      <a:pt x="220" y="177"/>
                    </a:lnTo>
                    <a:lnTo>
                      <a:pt x="211" y="182"/>
                    </a:lnTo>
                    <a:lnTo>
                      <a:pt x="201" y="199"/>
                    </a:lnTo>
                    <a:lnTo>
                      <a:pt x="184" y="203"/>
                    </a:lnTo>
                    <a:lnTo>
                      <a:pt x="177" y="195"/>
                    </a:lnTo>
                    <a:lnTo>
                      <a:pt x="160" y="216"/>
                    </a:lnTo>
                    <a:lnTo>
                      <a:pt x="158" y="225"/>
                    </a:lnTo>
                    <a:lnTo>
                      <a:pt x="171" y="229"/>
                    </a:lnTo>
                    <a:lnTo>
                      <a:pt x="169" y="241"/>
                    </a:lnTo>
                    <a:lnTo>
                      <a:pt x="179" y="246"/>
                    </a:lnTo>
                    <a:lnTo>
                      <a:pt x="188" y="271"/>
                    </a:lnTo>
                    <a:lnTo>
                      <a:pt x="181" y="274"/>
                    </a:lnTo>
                    <a:lnTo>
                      <a:pt x="177" y="271"/>
                    </a:lnTo>
                    <a:lnTo>
                      <a:pt x="167" y="276"/>
                    </a:lnTo>
                    <a:lnTo>
                      <a:pt x="147" y="271"/>
                    </a:lnTo>
                    <a:lnTo>
                      <a:pt x="145" y="280"/>
                    </a:lnTo>
                    <a:lnTo>
                      <a:pt x="135" y="280"/>
                    </a:lnTo>
                    <a:lnTo>
                      <a:pt x="130" y="284"/>
                    </a:lnTo>
                    <a:lnTo>
                      <a:pt x="130" y="28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6" name=""/>
              <p:cNvSpPr/>
              <p:nvPr/>
            </p:nvSpPr>
            <p:spPr>
              <a:xfrm>
                <a:off x="5859720" y="2400480"/>
                <a:ext cx="23760" cy="51120"/>
              </a:xfrm>
              <a:custGeom>
                <a:avLst/>
                <a:gdLst/>
                <a:ahLst/>
                <a:rect l="l" t="t" r="r" b="b"/>
                <a:pathLst>
                  <a:path w="15" h="32">
                    <a:moveTo>
                      <a:pt x="11" y="30"/>
                    </a:moveTo>
                    <a:lnTo>
                      <a:pt x="15" y="6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0" y="28"/>
                    </a:lnTo>
                    <a:lnTo>
                      <a:pt x="5" y="32"/>
                    </a:lnTo>
                    <a:lnTo>
                      <a:pt x="11" y="3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7" name=""/>
              <p:cNvSpPr/>
              <p:nvPr/>
            </p:nvSpPr>
            <p:spPr>
              <a:xfrm>
                <a:off x="5859720" y="2400480"/>
                <a:ext cx="23760" cy="51120"/>
              </a:xfrm>
              <a:custGeom>
                <a:avLst/>
                <a:gdLst/>
                <a:ahLst/>
                <a:rect l="l" t="t" r="r" b="b"/>
                <a:pathLst>
                  <a:path w="15" h="32">
                    <a:moveTo>
                      <a:pt x="11" y="30"/>
                    </a:moveTo>
                    <a:lnTo>
                      <a:pt x="15" y="6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0" y="28"/>
                    </a:lnTo>
                    <a:lnTo>
                      <a:pt x="5" y="32"/>
                    </a:lnTo>
                    <a:lnTo>
                      <a:pt x="11" y="30"/>
                    </a:lnTo>
                    <a:lnTo>
                      <a:pt x="11" y="3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8" name=""/>
              <p:cNvSpPr/>
              <p:nvPr/>
            </p:nvSpPr>
            <p:spPr>
              <a:xfrm>
                <a:off x="5382720" y="2194920"/>
                <a:ext cx="624600" cy="540720"/>
              </a:xfrm>
              <a:custGeom>
                <a:avLst/>
                <a:gdLst/>
                <a:ahLst/>
                <a:rect l="l" t="t" r="r" b="b"/>
                <a:pathLst>
                  <a:path w="389" h="337">
                    <a:moveTo>
                      <a:pt x="146" y="322"/>
                    </a:moveTo>
                    <a:lnTo>
                      <a:pt x="139" y="299"/>
                    </a:lnTo>
                    <a:lnTo>
                      <a:pt x="128" y="290"/>
                    </a:lnTo>
                    <a:lnTo>
                      <a:pt x="118" y="277"/>
                    </a:lnTo>
                    <a:lnTo>
                      <a:pt x="114" y="262"/>
                    </a:lnTo>
                    <a:lnTo>
                      <a:pt x="103" y="250"/>
                    </a:lnTo>
                    <a:lnTo>
                      <a:pt x="84" y="239"/>
                    </a:lnTo>
                    <a:lnTo>
                      <a:pt x="79" y="214"/>
                    </a:lnTo>
                    <a:lnTo>
                      <a:pt x="80" y="205"/>
                    </a:lnTo>
                    <a:lnTo>
                      <a:pt x="67" y="177"/>
                    </a:lnTo>
                    <a:lnTo>
                      <a:pt x="56" y="167"/>
                    </a:lnTo>
                    <a:lnTo>
                      <a:pt x="50" y="166"/>
                    </a:lnTo>
                    <a:lnTo>
                      <a:pt x="43" y="143"/>
                    </a:lnTo>
                    <a:lnTo>
                      <a:pt x="9" y="88"/>
                    </a:lnTo>
                    <a:lnTo>
                      <a:pt x="0" y="88"/>
                    </a:lnTo>
                    <a:lnTo>
                      <a:pt x="3" y="60"/>
                    </a:lnTo>
                    <a:lnTo>
                      <a:pt x="3" y="64"/>
                    </a:lnTo>
                    <a:lnTo>
                      <a:pt x="24" y="66"/>
                    </a:lnTo>
                    <a:lnTo>
                      <a:pt x="35" y="51"/>
                    </a:lnTo>
                    <a:lnTo>
                      <a:pt x="50" y="47"/>
                    </a:lnTo>
                    <a:lnTo>
                      <a:pt x="52" y="39"/>
                    </a:lnTo>
                    <a:lnTo>
                      <a:pt x="60" y="36"/>
                    </a:lnTo>
                    <a:lnTo>
                      <a:pt x="41" y="15"/>
                    </a:lnTo>
                    <a:lnTo>
                      <a:pt x="75" y="7"/>
                    </a:lnTo>
                    <a:lnTo>
                      <a:pt x="80" y="0"/>
                    </a:lnTo>
                    <a:lnTo>
                      <a:pt x="109" y="9"/>
                    </a:lnTo>
                    <a:lnTo>
                      <a:pt x="131" y="22"/>
                    </a:lnTo>
                    <a:lnTo>
                      <a:pt x="150" y="30"/>
                    </a:lnTo>
                    <a:lnTo>
                      <a:pt x="154" y="38"/>
                    </a:lnTo>
                    <a:lnTo>
                      <a:pt x="163" y="39"/>
                    </a:lnTo>
                    <a:lnTo>
                      <a:pt x="165" y="54"/>
                    </a:lnTo>
                    <a:lnTo>
                      <a:pt x="186" y="64"/>
                    </a:lnTo>
                    <a:lnTo>
                      <a:pt x="201" y="73"/>
                    </a:lnTo>
                    <a:lnTo>
                      <a:pt x="220" y="66"/>
                    </a:lnTo>
                    <a:lnTo>
                      <a:pt x="235" y="70"/>
                    </a:lnTo>
                    <a:lnTo>
                      <a:pt x="240" y="79"/>
                    </a:lnTo>
                    <a:lnTo>
                      <a:pt x="252" y="79"/>
                    </a:lnTo>
                    <a:lnTo>
                      <a:pt x="259" y="92"/>
                    </a:lnTo>
                    <a:lnTo>
                      <a:pt x="269" y="102"/>
                    </a:lnTo>
                    <a:lnTo>
                      <a:pt x="270" y="107"/>
                    </a:lnTo>
                    <a:lnTo>
                      <a:pt x="284" y="117"/>
                    </a:lnTo>
                    <a:lnTo>
                      <a:pt x="286" y="126"/>
                    </a:lnTo>
                    <a:lnTo>
                      <a:pt x="284" y="135"/>
                    </a:lnTo>
                    <a:lnTo>
                      <a:pt x="297" y="156"/>
                    </a:lnTo>
                    <a:lnTo>
                      <a:pt x="302" y="160"/>
                    </a:lnTo>
                    <a:lnTo>
                      <a:pt x="314" y="177"/>
                    </a:lnTo>
                    <a:lnTo>
                      <a:pt x="319" y="192"/>
                    </a:lnTo>
                    <a:lnTo>
                      <a:pt x="376" y="201"/>
                    </a:lnTo>
                    <a:lnTo>
                      <a:pt x="380" y="198"/>
                    </a:lnTo>
                    <a:lnTo>
                      <a:pt x="389" y="213"/>
                    </a:lnTo>
                    <a:lnTo>
                      <a:pt x="374" y="252"/>
                    </a:lnTo>
                    <a:lnTo>
                      <a:pt x="319" y="271"/>
                    </a:lnTo>
                    <a:lnTo>
                      <a:pt x="261" y="286"/>
                    </a:lnTo>
                    <a:lnTo>
                      <a:pt x="214" y="337"/>
                    </a:lnTo>
                    <a:lnTo>
                      <a:pt x="214" y="316"/>
                    </a:lnTo>
                    <a:lnTo>
                      <a:pt x="180" y="303"/>
                    </a:lnTo>
                    <a:lnTo>
                      <a:pt x="161" y="309"/>
                    </a:lnTo>
                    <a:lnTo>
                      <a:pt x="146" y="32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79" name=""/>
              <p:cNvSpPr/>
              <p:nvPr/>
            </p:nvSpPr>
            <p:spPr>
              <a:xfrm>
                <a:off x="5382720" y="2194920"/>
                <a:ext cx="624600" cy="540720"/>
              </a:xfrm>
              <a:custGeom>
                <a:avLst/>
                <a:gdLst/>
                <a:ahLst/>
                <a:rect l="l" t="t" r="r" b="b"/>
                <a:pathLst>
                  <a:path w="389" h="337">
                    <a:moveTo>
                      <a:pt x="146" y="322"/>
                    </a:moveTo>
                    <a:lnTo>
                      <a:pt x="139" y="299"/>
                    </a:lnTo>
                    <a:lnTo>
                      <a:pt x="128" y="290"/>
                    </a:lnTo>
                    <a:lnTo>
                      <a:pt x="118" y="277"/>
                    </a:lnTo>
                    <a:lnTo>
                      <a:pt x="114" y="262"/>
                    </a:lnTo>
                    <a:lnTo>
                      <a:pt x="103" y="250"/>
                    </a:lnTo>
                    <a:lnTo>
                      <a:pt x="84" y="239"/>
                    </a:lnTo>
                    <a:lnTo>
                      <a:pt x="79" y="214"/>
                    </a:lnTo>
                    <a:lnTo>
                      <a:pt x="80" y="205"/>
                    </a:lnTo>
                    <a:lnTo>
                      <a:pt x="67" y="177"/>
                    </a:lnTo>
                    <a:lnTo>
                      <a:pt x="56" y="167"/>
                    </a:lnTo>
                    <a:lnTo>
                      <a:pt x="50" y="166"/>
                    </a:lnTo>
                    <a:lnTo>
                      <a:pt x="43" y="143"/>
                    </a:lnTo>
                    <a:lnTo>
                      <a:pt x="9" y="88"/>
                    </a:lnTo>
                    <a:lnTo>
                      <a:pt x="0" y="88"/>
                    </a:lnTo>
                    <a:lnTo>
                      <a:pt x="3" y="60"/>
                    </a:lnTo>
                    <a:lnTo>
                      <a:pt x="3" y="64"/>
                    </a:lnTo>
                    <a:lnTo>
                      <a:pt x="24" y="66"/>
                    </a:lnTo>
                    <a:lnTo>
                      <a:pt x="35" y="51"/>
                    </a:lnTo>
                    <a:lnTo>
                      <a:pt x="50" y="47"/>
                    </a:lnTo>
                    <a:lnTo>
                      <a:pt x="52" y="39"/>
                    </a:lnTo>
                    <a:lnTo>
                      <a:pt x="60" y="36"/>
                    </a:lnTo>
                    <a:lnTo>
                      <a:pt x="41" y="15"/>
                    </a:lnTo>
                    <a:lnTo>
                      <a:pt x="75" y="7"/>
                    </a:lnTo>
                    <a:lnTo>
                      <a:pt x="80" y="0"/>
                    </a:lnTo>
                    <a:lnTo>
                      <a:pt x="109" y="9"/>
                    </a:lnTo>
                    <a:lnTo>
                      <a:pt x="131" y="22"/>
                    </a:lnTo>
                    <a:lnTo>
                      <a:pt x="150" y="30"/>
                    </a:lnTo>
                    <a:lnTo>
                      <a:pt x="154" y="38"/>
                    </a:lnTo>
                    <a:lnTo>
                      <a:pt x="163" y="39"/>
                    </a:lnTo>
                    <a:lnTo>
                      <a:pt x="165" y="54"/>
                    </a:lnTo>
                    <a:lnTo>
                      <a:pt x="186" y="64"/>
                    </a:lnTo>
                    <a:lnTo>
                      <a:pt x="201" y="73"/>
                    </a:lnTo>
                    <a:lnTo>
                      <a:pt x="220" y="66"/>
                    </a:lnTo>
                    <a:lnTo>
                      <a:pt x="235" y="70"/>
                    </a:lnTo>
                    <a:lnTo>
                      <a:pt x="240" y="79"/>
                    </a:lnTo>
                    <a:lnTo>
                      <a:pt x="252" y="79"/>
                    </a:lnTo>
                    <a:lnTo>
                      <a:pt x="259" y="92"/>
                    </a:lnTo>
                    <a:lnTo>
                      <a:pt x="269" y="102"/>
                    </a:lnTo>
                    <a:lnTo>
                      <a:pt x="270" y="107"/>
                    </a:lnTo>
                    <a:lnTo>
                      <a:pt x="284" y="117"/>
                    </a:lnTo>
                    <a:lnTo>
                      <a:pt x="286" y="126"/>
                    </a:lnTo>
                    <a:lnTo>
                      <a:pt x="284" y="135"/>
                    </a:lnTo>
                    <a:lnTo>
                      <a:pt x="297" y="156"/>
                    </a:lnTo>
                    <a:lnTo>
                      <a:pt x="302" y="160"/>
                    </a:lnTo>
                    <a:lnTo>
                      <a:pt x="314" y="177"/>
                    </a:lnTo>
                    <a:lnTo>
                      <a:pt x="319" y="192"/>
                    </a:lnTo>
                    <a:lnTo>
                      <a:pt x="376" y="201"/>
                    </a:lnTo>
                    <a:lnTo>
                      <a:pt x="380" y="198"/>
                    </a:lnTo>
                    <a:lnTo>
                      <a:pt x="389" y="213"/>
                    </a:lnTo>
                    <a:lnTo>
                      <a:pt x="374" y="252"/>
                    </a:lnTo>
                    <a:lnTo>
                      <a:pt x="319" y="271"/>
                    </a:lnTo>
                    <a:lnTo>
                      <a:pt x="261" y="286"/>
                    </a:lnTo>
                    <a:lnTo>
                      <a:pt x="214" y="337"/>
                    </a:lnTo>
                    <a:lnTo>
                      <a:pt x="214" y="316"/>
                    </a:lnTo>
                    <a:lnTo>
                      <a:pt x="180" y="303"/>
                    </a:lnTo>
                    <a:lnTo>
                      <a:pt x="161" y="309"/>
                    </a:lnTo>
                    <a:lnTo>
                      <a:pt x="146" y="322"/>
                    </a:lnTo>
                    <a:lnTo>
                      <a:pt x="146" y="32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0" name=""/>
              <p:cNvSpPr/>
              <p:nvPr/>
            </p:nvSpPr>
            <p:spPr>
              <a:xfrm>
                <a:off x="5406840" y="2010600"/>
                <a:ext cx="207000" cy="181080"/>
              </a:xfrm>
              <a:custGeom>
                <a:avLst/>
                <a:gdLst/>
                <a:ahLst/>
                <a:rect l="l" t="t" r="r" b="b"/>
                <a:pathLst>
                  <a:path w="129" h="113">
                    <a:moveTo>
                      <a:pt x="58" y="92"/>
                    </a:moveTo>
                    <a:lnTo>
                      <a:pt x="18" y="113"/>
                    </a:lnTo>
                    <a:lnTo>
                      <a:pt x="3" y="106"/>
                    </a:lnTo>
                    <a:lnTo>
                      <a:pt x="0" y="106"/>
                    </a:lnTo>
                    <a:lnTo>
                      <a:pt x="0" y="94"/>
                    </a:lnTo>
                    <a:lnTo>
                      <a:pt x="9" y="87"/>
                    </a:lnTo>
                    <a:lnTo>
                      <a:pt x="9" y="81"/>
                    </a:lnTo>
                    <a:lnTo>
                      <a:pt x="17" y="79"/>
                    </a:lnTo>
                    <a:lnTo>
                      <a:pt x="15" y="77"/>
                    </a:lnTo>
                    <a:lnTo>
                      <a:pt x="22" y="72"/>
                    </a:lnTo>
                    <a:lnTo>
                      <a:pt x="17" y="64"/>
                    </a:lnTo>
                    <a:lnTo>
                      <a:pt x="18" y="60"/>
                    </a:lnTo>
                    <a:lnTo>
                      <a:pt x="9" y="60"/>
                    </a:lnTo>
                    <a:lnTo>
                      <a:pt x="7" y="3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17" y="26"/>
                    </a:lnTo>
                    <a:lnTo>
                      <a:pt x="22" y="25"/>
                    </a:lnTo>
                    <a:lnTo>
                      <a:pt x="18" y="19"/>
                    </a:lnTo>
                    <a:lnTo>
                      <a:pt x="22" y="11"/>
                    </a:lnTo>
                    <a:lnTo>
                      <a:pt x="37" y="15"/>
                    </a:lnTo>
                    <a:lnTo>
                      <a:pt x="54" y="10"/>
                    </a:lnTo>
                    <a:lnTo>
                      <a:pt x="69" y="15"/>
                    </a:lnTo>
                    <a:lnTo>
                      <a:pt x="97" y="4"/>
                    </a:lnTo>
                    <a:lnTo>
                      <a:pt x="116" y="6"/>
                    </a:lnTo>
                    <a:lnTo>
                      <a:pt x="124" y="0"/>
                    </a:lnTo>
                    <a:lnTo>
                      <a:pt x="129" y="4"/>
                    </a:lnTo>
                    <a:lnTo>
                      <a:pt x="118" y="17"/>
                    </a:lnTo>
                    <a:lnTo>
                      <a:pt x="107" y="21"/>
                    </a:lnTo>
                    <a:lnTo>
                      <a:pt x="105" y="57"/>
                    </a:lnTo>
                    <a:lnTo>
                      <a:pt x="103" y="66"/>
                    </a:lnTo>
                    <a:lnTo>
                      <a:pt x="58" y="9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1" name=""/>
              <p:cNvSpPr/>
              <p:nvPr/>
            </p:nvSpPr>
            <p:spPr>
              <a:xfrm>
                <a:off x="5406840" y="2010600"/>
                <a:ext cx="207000" cy="181080"/>
              </a:xfrm>
              <a:custGeom>
                <a:avLst/>
                <a:gdLst/>
                <a:ahLst/>
                <a:rect l="l" t="t" r="r" b="b"/>
                <a:pathLst>
                  <a:path w="129" h="113">
                    <a:moveTo>
                      <a:pt x="58" y="92"/>
                    </a:moveTo>
                    <a:lnTo>
                      <a:pt x="18" y="113"/>
                    </a:lnTo>
                    <a:lnTo>
                      <a:pt x="3" y="106"/>
                    </a:lnTo>
                    <a:lnTo>
                      <a:pt x="0" y="106"/>
                    </a:lnTo>
                    <a:lnTo>
                      <a:pt x="0" y="94"/>
                    </a:lnTo>
                    <a:lnTo>
                      <a:pt x="9" y="87"/>
                    </a:lnTo>
                    <a:lnTo>
                      <a:pt x="9" y="81"/>
                    </a:lnTo>
                    <a:lnTo>
                      <a:pt x="17" y="79"/>
                    </a:lnTo>
                    <a:lnTo>
                      <a:pt x="15" y="77"/>
                    </a:lnTo>
                    <a:lnTo>
                      <a:pt x="22" y="72"/>
                    </a:lnTo>
                    <a:lnTo>
                      <a:pt x="17" y="64"/>
                    </a:lnTo>
                    <a:lnTo>
                      <a:pt x="18" y="60"/>
                    </a:lnTo>
                    <a:lnTo>
                      <a:pt x="9" y="60"/>
                    </a:lnTo>
                    <a:lnTo>
                      <a:pt x="7" y="3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17" y="26"/>
                    </a:lnTo>
                    <a:lnTo>
                      <a:pt x="22" y="25"/>
                    </a:lnTo>
                    <a:lnTo>
                      <a:pt x="18" y="19"/>
                    </a:lnTo>
                    <a:lnTo>
                      <a:pt x="22" y="11"/>
                    </a:lnTo>
                    <a:lnTo>
                      <a:pt x="37" y="15"/>
                    </a:lnTo>
                    <a:lnTo>
                      <a:pt x="54" y="10"/>
                    </a:lnTo>
                    <a:lnTo>
                      <a:pt x="69" y="15"/>
                    </a:lnTo>
                    <a:lnTo>
                      <a:pt x="97" y="4"/>
                    </a:lnTo>
                    <a:lnTo>
                      <a:pt x="116" y="6"/>
                    </a:lnTo>
                    <a:lnTo>
                      <a:pt x="124" y="0"/>
                    </a:lnTo>
                    <a:lnTo>
                      <a:pt x="129" y="4"/>
                    </a:lnTo>
                    <a:lnTo>
                      <a:pt x="118" y="17"/>
                    </a:lnTo>
                    <a:lnTo>
                      <a:pt x="107" y="21"/>
                    </a:lnTo>
                    <a:lnTo>
                      <a:pt x="105" y="57"/>
                    </a:lnTo>
                    <a:lnTo>
                      <a:pt x="103" y="66"/>
                    </a:lnTo>
                    <a:lnTo>
                      <a:pt x="58" y="92"/>
                    </a:lnTo>
                    <a:lnTo>
                      <a:pt x="58" y="9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2" name=""/>
              <p:cNvSpPr/>
              <p:nvPr/>
            </p:nvSpPr>
            <p:spPr>
              <a:xfrm>
                <a:off x="5867640" y="2403720"/>
                <a:ext cx="153720" cy="113760"/>
              </a:xfrm>
              <a:custGeom>
                <a:avLst/>
                <a:gdLst/>
                <a:ahLst/>
                <a:rect l="l" t="t" r="r" b="b"/>
                <a:pathLst>
                  <a:path w="96" h="71">
                    <a:moveTo>
                      <a:pt x="96" y="24"/>
                    </a:moveTo>
                    <a:lnTo>
                      <a:pt x="96" y="9"/>
                    </a:lnTo>
                    <a:lnTo>
                      <a:pt x="93" y="7"/>
                    </a:lnTo>
                    <a:lnTo>
                      <a:pt x="93" y="0"/>
                    </a:lnTo>
                    <a:lnTo>
                      <a:pt x="63" y="32"/>
                    </a:lnTo>
                    <a:lnTo>
                      <a:pt x="63" y="36"/>
                    </a:lnTo>
                    <a:lnTo>
                      <a:pt x="53" y="39"/>
                    </a:lnTo>
                    <a:lnTo>
                      <a:pt x="29" y="37"/>
                    </a:lnTo>
                    <a:lnTo>
                      <a:pt x="23" y="41"/>
                    </a:lnTo>
                    <a:lnTo>
                      <a:pt x="14" y="41"/>
                    </a:lnTo>
                    <a:lnTo>
                      <a:pt x="12" y="37"/>
                    </a:lnTo>
                    <a:lnTo>
                      <a:pt x="6" y="36"/>
                    </a:lnTo>
                    <a:lnTo>
                      <a:pt x="6" y="28"/>
                    </a:lnTo>
                    <a:lnTo>
                      <a:pt x="0" y="30"/>
                    </a:lnTo>
                    <a:lnTo>
                      <a:pt x="12" y="47"/>
                    </a:lnTo>
                    <a:lnTo>
                      <a:pt x="17" y="62"/>
                    </a:lnTo>
                    <a:lnTo>
                      <a:pt x="74" y="71"/>
                    </a:lnTo>
                    <a:lnTo>
                      <a:pt x="78" y="68"/>
                    </a:lnTo>
                    <a:lnTo>
                      <a:pt x="81" y="43"/>
                    </a:lnTo>
                    <a:lnTo>
                      <a:pt x="91" y="39"/>
                    </a:lnTo>
                    <a:lnTo>
                      <a:pt x="87" y="24"/>
                    </a:lnTo>
                    <a:lnTo>
                      <a:pt x="96" y="2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3" name=""/>
              <p:cNvSpPr/>
              <p:nvPr/>
            </p:nvSpPr>
            <p:spPr>
              <a:xfrm>
                <a:off x="5867640" y="2403720"/>
                <a:ext cx="153720" cy="113760"/>
              </a:xfrm>
              <a:custGeom>
                <a:avLst/>
                <a:gdLst/>
                <a:ahLst/>
                <a:rect l="l" t="t" r="r" b="b"/>
                <a:pathLst>
                  <a:path w="96" h="71">
                    <a:moveTo>
                      <a:pt x="96" y="24"/>
                    </a:moveTo>
                    <a:lnTo>
                      <a:pt x="96" y="9"/>
                    </a:lnTo>
                    <a:lnTo>
                      <a:pt x="93" y="7"/>
                    </a:lnTo>
                    <a:lnTo>
                      <a:pt x="93" y="0"/>
                    </a:lnTo>
                    <a:lnTo>
                      <a:pt x="63" y="32"/>
                    </a:lnTo>
                    <a:lnTo>
                      <a:pt x="63" y="36"/>
                    </a:lnTo>
                    <a:lnTo>
                      <a:pt x="53" y="39"/>
                    </a:lnTo>
                    <a:lnTo>
                      <a:pt x="29" y="37"/>
                    </a:lnTo>
                    <a:lnTo>
                      <a:pt x="23" y="41"/>
                    </a:lnTo>
                    <a:lnTo>
                      <a:pt x="14" y="41"/>
                    </a:lnTo>
                    <a:lnTo>
                      <a:pt x="12" y="37"/>
                    </a:lnTo>
                    <a:lnTo>
                      <a:pt x="6" y="36"/>
                    </a:lnTo>
                    <a:lnTo>
                      <a:pt x="6" y="28"/>
                    </a:lnTo>
                    <a:lnTo>
                      <a:pt x="0" y="30"/>
                    </a:lnTo>
                    <a:lnTo>
                      <a:pt x="12" y="47"/>
                    </a:lnTo>
                    <a:lnTo>
                      <a:pt x="17" y="62"/>
                    </a:lnTo>
                    <a:lnTo>
                      <a:pt x="74" y="71"/>
                    </a:lnTo>
                    <a:lnTo>
                      <a:pt x="78" y="68"/>
                    </a:lnTo>
                    <a:lnTo>
                      <a:pt x="81" y="43"/>
                    </a:lnTo>
                    <a:lnTo>
                      <a:pt x="91" y="39"/>
                    </a:lnTo>
                    <a:lnTo>
                      <a:pt x="87" y="24"/>
                    </a:lnTo>
                    <a:lnTo>
                      <a:pt x="96" y="24"/>
                    </a:lnTo>
                    <a:lnTo>
                      <a:pt x="96" y="2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4" name=""/>
              <p:cNvSpPr/>
              <p:nvPr/>
            </p:nvSpPr>
            <p:spPr>
              <a:xfrm>
                <a:off x="5129280" y="1828800"/>
                <a:ext cx="86400" cy="75600"/>
              </a:xfrm>
              <a:custGeom>
                <a:avLst/>
                <a:gdLst/>
                <a:ahLst/>
                <a:rect l="l" t="t" r="r" b="b"/>
                <a:pathLst>
                  <a:path w="54" h="47">
                    <a:moveTo>
                      <a:pt x="35" y="2"/>
                    </a:moveTo>
                    <a:lnTo>
                      <a:pt x="20" y="0"/>
                    </a:lnTo>
                    <a:lnTo>
                      <a:pt x="3" y="6"/>
                    </a:lnTo>
                    <a:lnTo>
                      <a:pt x="7" y="13"/>
                    </a:lnTo>
                    <a:lnTo>
                      <a:pt x="0" y="30"/>
                    </a:lnTo>
                    <a:lnTo>
                      <a:pt x="9" y="34"/>
                    </a:lnTo>
                    <a:lnTo>
                      <a:pt x="3" y="40"/>
                    </a:lnTo>
                    <a:lnTo>
                      <a:pt x="1" y="47"/>
                    </a:lnTo>
                    <a:lnTo>
                      <a:pt x="28" y="25"/>
                    </a:lnTo>
                    <a:lnTo>
                      <a:pt x="50" y="25"/>
                    </a:lnTo>
                    <a:lnTo>
                      <a:pt x="54" y="19"/>
                    </a:lnTo>
                    <a:lnTo>
                      <a:pt x="37" y="11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800" bIns="28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5" name=""/>
              <p:cNvSpPr/>
              <p:nvPr/>
            </p:nvSpPr>
            <p:spPr>
              <a:xfrm>
                <a:off x="5129280" y="1828800"/>
                <a:ext cx="86400" cy="75600"/>
              </a:xfrm>
              <a:custGeom>
                <a:avLst/>
                <a:gdLst/>
                <a:ahLst/>
                <a:rect l="l" t="t" r="r" b="b"/>
                <a:pathLst>
                  <a:path w="54" h="47">
                    <a:moveTo>
                      <a:pt x="35" y="2"/>
                    </a:moveTo>
                    <a:lnTo>
                      <a:pt x="20" y="0"/>
                    </a:lnTo>
                    <a:lnTo>
                      <a:pt x="3" y="6"/>
                    </a:lnTo>
                    <a:lnTo>
                      <a:pt x="7" y="13"/>
                    </a:lnTo>
                    <a:lnTo>
                      <a:pt x="0" y="30"/>
                    </a:lnTo>
                    <a:lnTo>
                      <a:pt x="9" y="34"/>
                    </a:lnTo>
                    <a:lnTo>
                      <a:pt x="3" y="40"/>
                    </a:lnTo>
                    <a:lnTo>
                      <a:pt x="1" y="47"/>
                    </a:lnTo>
                    <a:lnTo>
                      <a:pt x="28" y="25"/>
                    </a:lnTo>
                    <a:lnTo>
                      <a:pt x="50" y="25"/>
                    </a:lnTo>
                    <a:lnTo>
                      <a:pt x="54" y="19"/>
                    </a:lnTo>
                    <a:lnTo>
                      <a:pt x="37" y="11"/>
                    </a:lnTo>
                    <a:lnTo>
                      <a:pt x="35" y="2"/>
                    </a:lnTo>
                    <a:lnTo>
                      <a:pt x="35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800" bIns="28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6" name=""/>
              <p:cNvSpPr/>
              <p:nvPr/>
            </p:nvSpPr>
            <p:spPr>
              <a:xfrm>
                <a:off x="5131080" y="1828800"/>
                <a:ext cx="550440" cy="235800"/>
              </a:xfrm>
              <a:custGeom>
                <a:avLst/>
                <a:gdLst/>
                <a:ahLst/>
                <a:rect l="l" t="t" r="r" b="b"/>
                <a:pathLst>
                  <a:path w="343" h="147">
                    <a:moveTo>
                      <a:pt x="4" y="49"/>
                    </a:moveTo>
                    <a:lnTo>
                      <a:pt x="12" y="43"/>
                    </a:lnTo>
                    <a:lnTo>
                      <a:pt x="29" y="42"/>
                    </a:lnTo>
                    <a:lnTo>
                      <a:pt x="29" y="38"/>
                    </a:lnTo>
                    <a:lnTo>
                      <a:pt x="49" y="40"/>
                    </a:lnTo>
                    <a:lnTo>
                      <a:pt x="53" y="40"/>
                    </a:lnTo>
                    <a:lnTo>
                      <a:pt x="49" y="34"/>
                    </a:lnTo>
                    <a:lnTo>
                      <a:pt x="53" y="34"/>
                    </a:lnTo>
                    <a:lnTo>
                      <a:pt x="68" y="32"/>
                    </a:lnTo>
                    <a:lnTo>
                      <a:pt x="55" y="28"/>
                    </a:lnTo>
                    <a:lnTo>
                      <a:pt x="53" y="25"/>
                    </a:lnTo>
                    <a:lnTo>
                      <a:pt x="57" y="19"/>
                    </a:lnTo>
                    <a:lnTo>
                      <a:pt x="91" y="25"/>
                    </a:lnTo>
                    <a:lnTo>
                      <a:pt x="113" y="8"/>
                    </a:lnTo>
                    <a:lnTo>
                      <a:pt x="132" y="0"/>
                    </a:lnTo>
                    <a:lnTo>
                      <a:pt x="166" y="0"/>
                    </a:lnTo>
                    <a:lnTo>
                      <a:pt x="175" y="10"/>
                    </a:lnTo>
                    <a:lnTo>
                      <a:pt x="183" y="8"/>
                    </a:lnTo>
                    <a:lnTo>
                      <a:pt x="189" y="19"/>
                    </a:lnTo>
                    <a:lnTo>
                      <a:pt x="219" y="28"/>
                    </a:lnTo>
                    <a:lnTo>
                      <a:pt x="243" y="23"/>
                    </a:lnTo>
                    <a:lnTo>
                      <a:pt x="262" y="25"/>
                    </a:lnTo>
                    <a:lnTo>
                      <a:pt x="283" y="10"/>
                    </a:lnTo>
                    <a:lnTo>
                      <a:pt x="298" y="13"/>
                    </a:lnTo>
                    <a:lnTo>
                      <a:pt x="307" y="11"/>
                    </a:lnTo>
                    <a:lnTo>
                      <a:pt x="320" y="25"/>
                    </a:lnTo>
                    <a:lnTo>
                      <a:pt x="326" y="43"/>
                    </a:lnTo>
                    <a:lnTo>
                      <a:pt x="341" y="53"/>
                    </a:lnTo>
                    <a:lnTo>
                      <a:pt x="332" y="64"/>
                    </a:lnTo>
                    <a:lnTo>
                      <a:pt x="335" y="74"/>
                    </a:lnTo>
                    <a:lnTo>
                      <a:pt x="335" y="100"/>
                    </a:lnTo>
                    <a:lnTo>
                      <a:pt x="343" y="109"/>
                    </a:lnTo>
                    <a:lnTo>
                      <a:pt x="343" y="115"/>
                    </a:lnTo>
                    <a:lnTo>
                      <a:pt x="335" y="115"/>
                    </a:lnTo>
                    <a:lnTo>
                      <a:pt x="333" y="113"/>
                    </a:lnTo>
                    <a:lnTo>
                      <a:pt x="311" y="109"/>
                    </a:lnTo>
                    <a:lnTo>
                      <a:pt x="301" y="117"/>
                    </a:lnTo>
                    <a:lnTo>
                      <a:pt x="296" y="113"/>
                    </a:lnTo>
                    <a:lnTo>
                      <a:pt x="288" y="119"/>
                    </a:lnTo>
                    <a:lnTo>
                      <a:pt x="269" y="117"/>
                    </a:lnTo>
                    <a:lnTo>
                      <a:pt x="241" y="128"/>
                    </a:lnTo>
                    <a:lnTo>
                      <a:pt x="226" y="123"/>
                    </a:lnTo>
                    <a:lnTo>
                      <a:pt x="209" y="128"/>
                    </a:lnTo>
                    <a:lnTo>
                      <a:pt x="194" y="124"/>
                    </a:lnTo>
                    <a:lnTo>
                      <a:pt x="190" y="132"/>
                    </a:lnTo>
                    <a:lnTo>
                      <a:pt x="194" y="138"/>
                    </a:lnTo>
                    <a:lnTo>
                      <a:pt x="189" y="139"/>
                    </a:lnTo>
                    <a:lnTo>
                      <a:pt x="185" y="147"/>
                    </a:lnTo>
                    <a:lnTo>
                      <a:pt x="179" y="143"/>
                    </a:lnTo>
                    <a:lnTo>
                      <a:pt x="181" y="132"/>
                    </a:lnTo>
                    <a:lnTo>
                      <a:pt x="185" y="128"/>
                    </a:lnTo>
                    <a:lnTo>
                      <a:pt x="181" y="124"/>
                    </a:lnTo>
                    <a:lnTo>
                      <a:pt x="172" y="132"/>
                    </a:lnTo>
                    <a:lnTo>
                      <a:pt x="160" y="126"/>
                    </a:lnTo>
                    <a:lnTo>
                      <a:pt x="153" y="128"/>
                    </a:lnTo>
                    <a:lnTo>
                      <a:pt x="147" y="136"/>
                    </a:lnTo>
                    <a:lnTo>
                      <a:pt x="123" y="143"/>
                    </a:lnTo>
                    <a:lnTo>
                      <a:pt x="87" y="123"/>
                    </a:lnTo>
                    <a:lnTo>
                      <a:pt x="81" y="124"/>
                    </a:lnTo>
                    <a:lnTo>
                      <a:pt x="79" y="138"/>
                    </a:lnTo>
                    <a:lnTo>
                      <a:pt x="68" y="141"/>
                    </a:lnTo>
                    <a:lnTo>
                      <a:pt x="57" y="138"/>
                    </a:lnTo>
                    <a:lnTo>
                      <a:pt x="53" y="128"/>
                    </a:lnTo>
                    <a:lnTo>
                      <a:pt x="49" y="130"/>
                    </a:lnTo>
                    <a:lnTo>
                      <a:pt x="44" y="124"/>
                    </a:lnTo>
                    <a:lnTo>
                      <a:pt x="34" y="130"/>
                    </a:lnTo>
                    <a:lnTo>
                      <a:pt x="34" y="126"/>
                    </a:lnTo>
                    <a:lnTo>
                      <a:pt x="25" y="128"/>
                    </a:lnTo>
                    <a:lnTo>
                      <a:pt x="40" y="119"/>
                    </a:lnTo>
                    <a:lnTo>
                      <a:pt x="23" y="121"/>
                    </a:lnTo>
                    <a:lnTo>
                      <a:pt x="27" y="115"/>
                    </a:lnTo>
                    <a:lnTo>
                      <a:pt x="21" y="111"/>
                    </a:lnTo>
                    <a:lnTo>
                      <a:pt x="23" y="106"/>
                    </a:lnTo>
                    <a:lnTo>
                      <a:pt x="17" y="104"/>
                    </a:lnTo>
                    <a:lnTo>
                      <a:pt x="19" y="96"/>
                    </a:lnTo>
                    <a:lnTo>
                      <a:pt x="2" y="91"/>
                    </a:lnTo>
                    <a:lnTo>
                      <a:pt x="6" y="81"/>
                    </a:lnTo>
                    <a:lnTo>
                      <a:pt x="10" y="87"/>
                    </a:lnTo>
                    <a:lnTo>
                      <a:pt x="19" y="87"/>
                    </a:lnTo>
                    <a:lnTo>
                      <a:pt x="12" y="81"/>
                    </a:lnTo>
                    <a:lnTo>
                      <a:pt x="16" y="77"/>
                    </a:lnTo>
                    <a:lnTo>
                      <a:pt x="10" y="68"/>
                    </a:lnTo>
                    <a:lnTo>
                      <a:pt x="12" y="60"/>
                    </a:lnTo>
                    <a:lnTo>
                      <a:pt x="0" y="62"/>
                    </a:lnTo>
                    <a:lnTo>
                      <a:pt x="4" y="4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7" name=""/>
              <p:cNvSpPr/>
              <p:nvPr/>
            </p:nvSpPr>
            <p:spPr>
              <a:xfrm>
                <a:off x="5131080" y="1828800"/>
                <a:ext cx="550440" cy="235800"/>
              </a:xfrm>
              <a:custGeom>
                <a:avLst/>
                <a:gdLst/>
                <a:ahLst/>
                <a:rect l="l" t="t" r="r" b="b"/>
                <a:pathLst>
                  <a:path w="343" h="147">
                    <a:moveTo>
                      <a:pt x="4" y="49"/>
                    </a:moveTo>
                    <a:lnTo>
                      <a:pt x="12" y="43"/>
                    </a:lnTo>
                    <a:lnTo>
                      <a:pt x="29" y="42"/>
                    </a:lnTo>
                    <a:lnTo>
                      <a:pt x="29" y="38"/>
                    </a:lnTo>
                    <a:lnTo>
                      <a:pt x="49" y="40"/>
                    </a:lnTo>
                    <a:lnTo>
                      <a:pt x="53" y="40"/>
                    </a:lnTo>
                    <a:lnTo>
                      <a:pt x="49" y="34"/>
                    </a:lnTo>
                    <a:lnTo>
                      <a:pt x="53" y="34"/>
                    </a:lnTo>
                    <a:lnTo>
                      <a:pt x="68" y="32"/>
                    </a:lnTo>
                    <a:lnTo>
                      <a:pt x="55" y="28"/>
                    </a:lnTo>
                    <a:lnTo>
                      <a:pt x="53" y="25"/>
                    </a:lnTo>
                    <a:lnTo>
                      <a:pt x="57" y="19"/>
                    </a:lnTo>
                    <a:lnTo>
                      <a:pt x="91" y="25"/>
                    </a:lnTo>
                    <a:lnTo>
                      <a:pt x="113" y="8"/>
                    </a:lnTo>
                    <a:lnTo>
                      <a:pt x="132" y="0"/>
                    </a:lnTo>
                    <a:lnTo>
                      <a:pt x="166" y="0"/>
                    </a:lnTo>
                    <a:lnTo>
                      <a:pt x="175" y="10"/>
                    </a:lnTo>
                    <a:lnTo>
                      <a:pt x="183" y="8"/>
                    </a:lnTo>
                    <a:lnTo>
                      <a:pt x="189" y="19"/>
                    </a:lnTo>
                    <a:lnTo>
                      <a:pt x="219" y="28"/>
                    </a:lnTo>
                    <a:lnTo>
                      <a:pt x="243" y="23"/>
                    </a:lnTo>
                    <a:lnTo>
                      <a:pt x="262" y="25"/>
                    </a:lnTo>
                    <a:lnTo>
                      <a:pt x="283" y="10"/>
                    </a:lnTo>
                    <a:lnTo>
                      <a:pt x="298" y="13"/>
                    </a:lnTo>
                    <a:lnTo>
                      <a:pt x="307" y="11"/>
                    </a:lnTo>
                    <a:lnTo>
                      <a:pt x="320" y="25"/>
                    </a:lnTo>
                    <a:lnTo>
                      <a:pt x="326" y="43"/>
                    </a:lnTo>
                    <a:lnTo>
                      <a:pt x="341" y="53"/>
                    </a:lnTo>
                    <a:lnTo>
                      <a:pt x="332" y="64"/>
                    </a:lnTo>
                    <a:lnTo>
                      <a:pt x="335" y="74"/>
                    </a:lnTo>
                    <a:lnTo>
                      <a:pt x="335" y="100"/>
                    </a:lnTo>
                    <a:lnTo>
                      <a:pt x="343" y="109"/>
                    </a:lnTo>
                    <a:lnTo>
                      <a:pt x="343" y="115"/>
                    </a:lnTo>
                    <a:lnTo>
                      <a:pt x="335" y="115"/>
                    </a:lnTo>
                    <a:lnTo>
                      <a:pt x="333" y="113"/>
                    </a:lnTo>
                    <a:lnTo>
                      <a:pt x="311" y="109"/>
                    </a:lnTo>
                    <a:lnTo>
                      <a:pt x="301" y="117"/>
                    </a:lnTo>
                    <a:lnTo>
                      <a:pt x="296" y="113"/>
                    </a:lnTo>
                    <a:lnTo>
                      <a:pt x="288" y="119"/>
                    </a:lnTo>
                    <a:lnTo>
                      <a:pt x="269" y="117"/>
                    </a:lnTo>
                    <a:lnTo>
                      <a:pt x="241" y="128"/>
                    </a:lnTo>
                    <a:lnTo>
                      <a:pt x="226" y="123"/>
                    </a:lnTo>
                    <a:lnTo>
                      <a:pt x="209" y="128"/>
                    </a:lnTo>
                    <a:lnTo>
                      <a:pt x="194" y="124"/>
                    </a:lnTo>
                    <a:lnTo>
                      <a:pt x="190" y="132"/>
                    </a:lnTo>
                    <a:lnTo>
                      <a:pt x="194" y="138"/>
                    </a:lnTo>
                    <a:lnTo>
                      <a:pt x="189" y="139"/>
                    </a:lnTo>
                    <a:lnTo>
                      <a:pt x="185" y="147"/>
                    </a:lnTo>
                    <a:lnTo>
                      <a:pt x="179" y="143"/>
                    </a:lnTo>
                    <a:lnTo>
                      <a:pt x="181" y="132"/>
                    </a:lnTo>
                    <a:lnTo>
                      <a:pt x="185" y="128"/>
                    </a:lnTo>
                    <a:lnTo>
                      <a:pt x="181" y="124"/>
                    </a:lnTo>
                    <a:lnTo>
                      <a:pt x="172" y="132"/>
                    </a:lnTo>
                    <a:lnTo>
                      <a:pt x="160" y="126"/>
                    </a:lnTo>
                    <a:lnTo>
                      <a:pt x="153" y="128"/>
                    </a:lnTo>
                    <a:lnTo>
                      <a:pt x="147" y="136"/>
                    </a:lnTo>
                    <a:lnTo>
                      <a:pt x="123" y="143"/>
                    </a:lnTo>
                    <a:lnTo>
                      <a:pt x="87" y="123"/>
                    </a:lnTo>
                    <a:lnTo>
                      <a:pt x="81" y="124"/>
                    </a:lnTo>
                    <a:lnTo>
                      <a:pt x="79" y="138"/>
                    </a:lnTo>
                    <a:lnTo>
                      <a:pt x="68" y="141"/>
                    </a:lnTo>
                    <a:lnTo>
                      <a:pt x="57" y="138"/>
                    </a:lnTo>
                    <a:lnTo>
                      <a:pt x="53" y="128"/>
                    </a:lnTo>
                    <a:lnTo>
                      <a:pt x="49" y="130"/>
                    </a:lnTo>
                    <a:lnTo>
                      <a:pt x="44" y="124"/>
                    </a:lnTo>
                    <a:lnTo>
                      <a:pt x="34" y="130"/>
                    </a:lnTo>
                    <a:lnTo>
                      <a:pt x="34" y="126"/>
                    </a:lnTo>
                    <a:lnTo>
                      <a:pt x="25" y="128"/>
                    </a:lnTo>
                    <a:lnTo>
                      <a:pt x="40" y="119"/>
                    </a:lnTo>
                    <a:lnTo>
                      <a:pt x="23" y="121"/>
                    </a:lnTo>
                    <a:lnTo>
                      <a:pt x="27" y="115"/>
                    </a:lnTo>
                    <a:lnTo>
                      <a:pt x="21" y="111"/>
                    </a:lnTo>
                    <a:lnTo>
                      <a:pt x="23" y="106"/>
                    </a:lnTo>
                    <a:lnTo>
                      <a:pt x="17" y="104"/>
                    </a:lnTo>
                    <a:lnTo>
                      <a:pt x="19" y="96"/>
                    </a:lnTo>
                    <a:lnTo>
                      <a:pt x="2" y="91"/>
                    </a:lnTo>
                    <a:lnTo>
                      <a:pt x="6" y="81"/>
                    </a:lnTo>
                    <a:lnTo>
                      <a:pt x="10" y="87"/>
                    </a:lnTo>
                    <a:lnTo>
                      <a:pt x="19" y="87"/>
                    </a:lnTo>
                    <a:lnTo>
                      <a:pt x="12" y="81"/>
                    </a:lnTo>
                    <a:lnTo>
                      <a:pt x="16" y="77"/>
                    </a:lnTo>
                    <a:lnTo>
                      <a:pt x="10" y="68"/>
                    </a:lnTo>
                    <a:lnTo>
                      <a:pt x="12" y="60"/>
                    </a:lnTo>
                    <a:lnTo>
                      <a:pt x="0" y="62"/>
                    </a:lnTo>
                    <a:lnTo>
                      <a:pt x="4" y="49"/>
                    </a:lnTo>
                    <a:lnTo>
                      <a:pt x="4" y="4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8" name=""/>
              <p:cNvSpPr/>
              <p:nvPr/>
            </p:nvSpPr>
            <p:spPr>
              <a:xfrm>
                <a:off x="5941440" y="2822760"/>
                <a:ext cx="27000" cy="15840"/>
              </a:xfrm>
              <a:custGeom>
                <a:avLst/>
                <a:gdLst/>
                <a:ahLst/>
                <a:rect l="l" t="t" r="r" b="b"/>
                <a:pathLst>
                  <a:path w="17" h="10">
                    <a:moveTo>
                      <a:pt x="17" y="2"/>
                    </a:moveTo>
                    <a:lnTo>
                      <a:pt x="17" y="6"/>
                    </a:lnTo>
                    <a:lnTo>
                      <a:pt x="11" y="10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89" name=""/>
              <p:cNvSpPr/>
              <p:nvPr/>
            </p:nvSpPr>
            <p:spPr>
              <a:xfrm>
                <a:off x="5941440" y="2822760"/>
                <a:ext cx="27000" cy="15840"/>
              </a:xfrm>
              <a:custGeom>
                <a:avLst/>
                <a:gdLst/>
                <a:ahLst/>
                <a:rect l="l" t="t" r="r" b="b"/>
                <a:pathLst>
                  <a:path w="17" h="10">
                    <a:moveTo>
                      <a:pt x="17" y="2"/>
                    </a:moveTo>
                    <a:lnTo>
                      <a:pt x="17" y="6"/>
                    </a:lnTo>
                    <a:lnTo>
                      <a:pt x="11" y="10"/>
                    </a:lnTo>
                    <a:lnTo>
                      <a:pt x="0" y="6"/>
                    </a:lnTo>
                    <a:lnTo>
                      <a:pt x="1" y="0"/>
                    </a:lnTo>
                    <a:lnTo>
                      <a:pt x="17" y="2"/>
                    </a:lnTo>
                    <a:lnTo>
                      <a:pt x="17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0" name=""/>
              <p:cNvSpPr/>
              <p:nvPr/>
            </p:nvSpPr>
            <p:spPr>
              <a:xfrm>
                <a:off x="5617080" y="2630160"/>
                <a:ext cx="308160" cy="192240"/>
              </a:xfrm>
              <a:custGeom>
                <a:avLst/>
                <a:gdLst/>
                <a:ahLst/>
                <a:rect l="l" t="t" r="r" b="b"/>
                <a:pathLst>
                  <a:path w="192" h="120">
                    <a:moveTo>
                      <a:pt x="68" y="66"/>
                    </a:moveTo>
                    <a:lnTo>
                      <a:pt x="115" y="15"/>
                    </a:lnTo>
                    <a:lnTo>
                      <a:pt x="173" y="0"/>
                    </a:lnTo>
                    <a:lnTo>
                      <a:pt x="192" y="45"/>
                    </a:lnTo>
                    <a:lnTo>
                      <a:pt x="181" y="54"/>
                    </a:lnTo>
                    <a:lnTo>
                      <a:pt x="177" y="66"/>
                    </a:lnTo>
                    <a:lnTo>
                      <a:pt x="128" y="83"/>
                    </a:lnTo>
                    <a:lnTo>
                      <a:pt x="119" y="86"/>
                    </a:lnTo>
                    <a:lnTo>
                      <a:pt x="113" y="94"/>
                    </a:lnTo>
                    <a:lnTo>
                      <a:pt x="96" y="98"/>
                    </a:lnTo>
                    <a:lnTo>
                      <a:pt x="77" y="107"/>
                    </a:lnTo>
                    <a:lnTo>
                      <a:pt x="59" y="107"/>
                    </a:lnTo>
                    <a:lnTo>
                      <a:pt x="42" y="120"/>
                    </a:lnTo>
                    <a:lnTo>
                      <a:pt x="17" y="120"/>
                    </a:lnTo>
                    <a:lnTo>
                      <a:pt x="12" y="111"/>
                    </a:lnTo>
                    <a:lnTo>
                      <a:pt x="4" y="75"/>
                    </a:lnTo>
                    <a:lnTo>
                      <a:pt x="0" y="71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15" y="38"/>
                    </a:lnTo>
                    <a:lnTo>
                      <a:pt x="34" y="32"/>
                    </a:lnTo>
                    <a:lnTo>
                      <a:pt x="68" y="45"/>
                    </a:lnTo>
                    <a:lnTo>
                      <a:pt x="68" y="6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1" name=""/>
              <p:cNvSpPr/>
              <p:nvPr/>
            </p:nvSpPr>
            <p:spPr>
              <a:xfrm>
                <a:off x="5617080" y="2630160"/>
                <a:ext cx="308160" cy="192240"/>
              </a:xfrm>
              <a:custGeom>
                <a:avLst/>
                <a:gdLst/>
                <a:ahLst/>
                <a:rect l="l" t="t" r="r" b="b"/>
                <a:pathLst>
                  <a:path w="192" h="120">
                    <a:moveTo>
                      <a:pt x="68" y="66"/>
                    </a:moveTo>
                    <a:lnTo>
                      <a:pt x="115" y="15"/>
                    </a:lnTo>
                    <a:lnTo>
                      <a:pt x="173" y="0"/>
                    </a:lnTo>
                    <a:lnTo>
                      <a:pt x="192" y="45"/>
                    </a:lnTo>
                    <a:lnTo>
                      <a:pt x="181" y="54"/>
                    </a:lnTo>
                    <a:lnTo>
                      <a:pt x="177" y="66"/>
                    </a:lnTo>
                    <a:lnTo>
                      <a:pt x="128" y="83"/>
                    </a:lnTo>
                    <a:lnTo>
                      <a:pt x="119" y="86"/>
                    </a:lnTo>
                    <a:lnTo>
                      <a:pt x="113" y="94"/>
                    </a:lnTo>
                    <a:lnTo>
                      <a:pt x="96" y="98"/>
                    </a:lnTo>
                    <a:lnTo>
                      <a:pt x="77" y="107"/>
                    </a:lnTo>
                    <a:lnTo>
                      <a:pt x="59" y="107"/>
                    </a:lnTo>
                    <a:lnTo>
                      <a:pt x="42" y="120"/>
                    </a:lnTo>
                    <a:lnTo>
                      <a:pt x="17" y="120"/>
                    </a:lnTo>
                    <a:lnTo>
                      <a:pt x="12" y="111"/>
                    </a:lnTo>
                    <a:lnTo>
                      <a:pt x="4" y="75"/>
                    </a:lnTo>
                    <a:lnTo>
                      <a:pt x="0" y="71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15" y="38"/>
                    </a:lnTo>
                    <a:lnTo>
                      <a:pt x="34" y="32"/>
                    </a:lnTo>
                    <a:lnTo>
                      <a:pt x="68" y="45"/>
                    </a:lnTo>
                    <a:lnTo>
                      <a:pt x="68" y="66"/>
                    </a:lnTo>
                    <a:lnTo>
                      <a:pt x="68" y="6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2" name=""/>
              <p:cNvSpPr/>
              <p:nvPr/>
            </p:nvSpPr>
            <p:spPr>
              <a:xfrm>
                <a:off x="5994360" y="2376360"/>
                <a:ext cx="27000" cy="14400"/>
              </a:xfrm>
              <a:custGeom>
                <a:avLst/>
                <a:gdLst/>
                <a:ahLst/>
                <a:rect l="l" t="t" r="r" b="b"/>
                <a:pathLst>
                  <a:path w="17" h="9">
                    <a:moveTo>
                      <a:pt x="17" y="0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3" name=""/>
              <p:cNvSpPr/>
              <p:nvPr/>
            </p:nvSpPr>
            <p:spPr>
              <a:xfrm>
                <a:off x="5994360" y="2376360"/>
                <a:ext cx="27000" cy="14400"/>
              </a:xfrm>
              <a:custGeom>
                <a:avLst/>
                <a:gdLst/>
                <a:ahLst/>
                <a:rect l="l" t="t" r="r" b="b"/>
                <a:pathLst>
                  <a:path w="17" h="9">
                    <a:moveTo>
                      <a:pt x="17" y="0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4" name=""/>
              <p:cNvSpPr/>
              <p:nvPr/>
            </p:nvSpPr>
            <p:spPr>
              <a:xfrm>
                <a:off x="5663880" y="1914120"/>
                <a:ext cx="566640" cy="520200"/>
              </a:xfrm>
              <a:custGeom>
                <a:avLst/>
                <a:gdLst/>
                <a:ahLst/>
                <a:rect l="l" t="t" r="r" b="b"/>
                <a:pathLst>
                  <a:path w="353" h="324">
                    <a:moveTo>
                      <a:pt x="169" y="71"/>
                    </a:moveTo>
                    <a:lnTo>
                      <a:pt x="184" y="70"/>
                    </a:lnTo>
                    <a:lnTo>
                      <a:pt x="180" y="56"/>
                    </a:lnTo>
                    <a:lnTo>
                      <a:pt x="191" y="54"/>
                    </a:lnTo>
                    <a:lnTo>
                      <a:pt x="208" y="41"/>
                    </a:lnTo>
                    <a:lnTo>
                      <a:pt x="240" y="36"/>
                    </a:lnTo>
                    <a:lnTo>
                      <a:pt x="246" y="43"/>
                    </a:lnTo>
                    <a:lnTo>
                      <a:pt x="280" y="53"/>
                    </a:lnTo>
                    <a:lnTo>
                      <a:pt x="284" y="62"/>
                    </a:lnTo>
                    <a:lnTo>
                      <a:pt x="306" y="77"/>
                    </a:lnTo>
                    <a:lnTo>
                      <a:pt x="316" y="77"/>
                    </a:lnTo>
                    <a:lnTo>
                      <a:pt x="317" y="94"/>
                    </a:lnTo>
                    <a:lnTo>
                      <a:pt x="314" y="117"/>
                    </a:lnTo>
                    <a:lnTo>
                      <a:pt x="310" y="128"/>
                    </a:lnTo>
                    <a:lnTo>
                      <a:pt x="302" y="132"/>
                    </a:lnTo>
                    <a:lnTo>
                      <a:pt x="302" y="135"/>
                    </a:lnTo>
                    <a:lnTo>
                      <a:pt x="302" y="141"/>
                    </a:lnTo>
                    <a:lnTo>
                      <a:pt x="308" y="147"/>
                    </a:lnTo>
                    <a:lnTo>
                      <a:pt x="302" y="160"/>
                    </a:lnTo>
                    <a:lnTo>
                      <a:pt x="306" y="184"/>
                    </a:lnTo>
                    <a:lnTo>
                      <a:pt x="317" y="190"/>
                    </a:lnTo>
                    <a:lnTo>
                      <a:pt x="323" y="197"/>
                    </a:lnTo>
                    <a:lnTo>
                      <a:pt x="321" y="209"/>
                    </a:lnTo>
                    <a:lnTo>
                      <a:pt x="310" y="226"/>
                    </a:lnTo>
                    <a:lnTo>
                      <a:pt x="321" y="250"/>
                    </a:lnTo>
                    <a:lnTo>
                      <a:pt x="344" y="261"/>
                    </a:lnTo>
                    <a:lnTo>
                      <a:pt x="344" y="278"/>
                    </a:lnTo>
                    <a:lnTo>
                      <a:pt x="353" y="282"/>
                    </a:lnTo>
                    <a:lnTo>
                      <a:pt x="348" y="292"/>
                    </a:lnTo>
                    <a:lnTo>
                      <a:pt x="334" y="297"/>
                    </a:lnTo>
                    <a:lnTo>
                      <a:pt x="327" y="305"/>
                    </a:lnTo>
                    <a:lnTo>
                      <a:pt x="321" y="324"/>
                    </a:lnTo>
                    <a:lnTo>
                      <a:pt x="246" y="312"/>
                    </a:lnTo>
                    <a:lnTo>
                      <a:pt x="237" y="288"/>
                    </a:lnTo>
                    <a:lnTo>
                      <a:pt x="227" y="282"/>
                    </a:lnTo>
                    <a:lnTo>
                      <a:pt x="193" y="295"/>
                    </a:lnTo>
                    <a:lnTo>
                      <a:pt x="174" y="292"/>
                    </a:lnTo>
                    <a:lnTo>
                      <a:pt x="171" y="288"/>
                    </a:lnTo>
                    <a:lnTo>
                      <a:pt x="158" y="282"/>
                    </a:lnTo>
                    <a:lnTo>
                      <a:pt x="152" y="275"/>
                    </a:lnTo>
                    <a:lnTo>
                      <a:pt x="135" y="267"/>
                    </a:lnTo>
                    <a:lnTo>
                      <a:pt x="126" y="246"/>
                    </a:lnTo>
                    <a:lnTo>
                      <a:pt x="118" y="241"/>
                    </a:lnTo>
                    <a:lnTo>
                      <a:pt x="109" y="220"/>
                    </a:lnTo>
                    <a:lnTo>
                      <a:pt x="99" y="224"/>
                    </a:lnTo>
                    <a:lnTo>
                      <a:pt x="86" y="211"/>
                    </a:lnTo>
                    <a:lnTo>
                      <a:pt x="82" y="222"/>
                    </a:lnTo>
                    <a:lnTo>
                      <a:pt x="71" y="213"/>
                    </a:lnTo>
                    <a:lnTo>
                      <a:pt x="67" y="203"/>
                    </a:lnTo>
                    <a:lnTo>
                      <a:pt x="64" y="201"/>
                    </a:lnTo>
                    <a:lnTo>
                      <a:pt x="64" y="184"/>
                    </a:lnTo>
                    <a:lnTo>
                      <a:pt x="58" y="171"/>
                    </a:lnTo>
                    <a:lnTo>
                      <a:pt x="33" y="156"/>
                    </a:lnTo>
                    <a:lnTo>
                      <a:pt x="22" y="135"/>
                    </a:lnTo>
                    <a:lnTo>
                      <a:pt x="26" y="124"/>
                    </a:lnTo>
                    <a:lnTo>
                      <a:pt x="35" y="107"/>
                    </a:lnTo>
                    <a:lnTo>
                      <a:pt x="35" y="102"/>
                    </a:lnTo>
                    <a:lnTo>
                      <a:pt x="39" y="94"/>
                    </a:lnTo>
                    <a:lnTo>
                      <a:pt x="24" y="88"/>
                    </a:lnTo>
                    <a:lnTo>
                      <a:pt x="13" y="71"/>
                    </a:lnTo>
                    <a:lnTo>
                      <a:pt x="11" y="62"/>
                    </a:lnTo>
                    <a:lnTo>
                      <a:pt x="11" y="56"/>
                    </a:lnTo>
                    <a:lnTo>
                      <a:pt x="3" y="47"/>
                    </a:lnTo>
                    <a:lnTo>
                      <a:pt x="3" y="21"/>
                    </a:lnTo>
                    <a:lnTo>
                      <a:pt x="0" y="11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24" y="22"/>
                    </a:lnTo>
                    <a:lnTo>
                      <a:pt x="35" y="22"/>
                    </a:lnTo>
                    <a:lnTo>
                      <a:pt x="47" y="22"/>
                    </a:lnTo>
                    <a:lnTo>
                      <a:pt x="54" y="9"/>
                    </a:lnTo>
                    <a:lnTo>
                      <a:pt x="67" y="6"/>
                    </a:lnTo>
                    <a:lnTo>
                      <a:pt x="73" y="7"/>
                    </a:lnTo>
                    <a:lnTo>
                      <a:pt x="77" y="19"/>
                    </a:lnTo>
                    <a:lnTo>
                      <a:pt x="71" y="24"/>
                    </a:lnTo>
                    <a:lnTo>
                      <a:pt x="86" y="32"/>
                    </a:lnTo>
                    <a:lnTo>
                      <a:pt x="92" y="53"/>
                    </a:lnTo>
                    <a:lnTo>
                      <a:pt x="111" y="58"/>
                    </a:lnTo>
                    <a:lnTo>
                      <a:pt x="120" y="70"/>
                    </a:lnTo>
                    <a:lnTo>
                      <a:pt x="139" y="77"/>
                    </a:lnTo>
                    <a:lnTo>
                      <a:pt x="169" y="7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5" name=""/>
              <p:cNvSpPr/>
              <p:nvPr/>
            </p:nvSpPr>
            <p:spPr>
              <a:xfrm>
                <a:off x="5663880" y="1914120"/>
                <a:ext cx="566640" cy="520200"/>
              </a:xfrm>
              <a:custGeom>
                <a:avLst/>
                <a:gdLst/>
                <a:ahLst/>
                <a:rect l="l" t="t" r="r" b="b"/>
                <a:pathLst>
                  <a:path w="353" h="324">
                    <a:moveTo>
                      <a:pt x="169" y="71"/>
                    </a:moveTo>
                    <a:lnTo>
                      <a:pt x="184" y="70"/>
                    </a:lnTo>
                    <a:lnTo>
                      <a:pt x="180" y="56"/>
                    </a:lnTo>
                    <a:lnTo>
                      <a:pt x="191" y="54"/>
                    </a:lnTo>
                    <a:lnTo>
                      <a:pt x="208" y="41"/>
                    </a:lnTo>
                    <a:lnTo>
                      <a:pt x="240" y="36"/>
                    </a:lnTo>
                    <a:lnTo>
                      <a:pt x="246" y="43"/>
                    </a:lnTo>
                    <a:lnTo>
                      <a:pt x="280" y="53"/>
                    </a:lnTo>
                    <a:lnTo>
                      <a:pt x="284" y="62"/>
                    </a:lnTo>
                    <a:lnTo>
                      <a:pt x="306" y="77"/>
                    </a:lnTo>
                    <a:lnTo>
                      <a:pt x="316" y="77"/>
                    </a:lnTo>
                    <a:lnTo>
                      <a:pt x="317" y="94"/>
                    </a:lnTo>
                    <a:lnTo>
                      <a:pt x="314" y="117"/>
                    </a:lnTo>
                    <a:lnTo>
                      <a:pt x="310" y="128"/>
                    </a:lnTo>
                    <a:lnTo>
                      <a:pt x="302" y="132"/>
                    </a:lnTo>
                    <a:lnTo>
                      <a:pt x="302" y="135"/>
                    </a:lnTo>
                    <a:lnTo>
                      <a:pt x="302" y="141"/>
                    </a:lnTo>
                    <a:lnTo>
                      <a:pt x="308" y="147"/>
                    </a:lnTo>
                    <a:lnTo>
                      <a:pt x="302" y="160"/>
                    </a:lnTo>
                    <a:lnTo>
                      <a:pt x="306" y="184"/>
                    </a:lnTo>
                    <a:lnTo>
                      <a:pt x="317" y="190"/>
                    </a:lnTo>
                    <a:lnTo>
                      <a:pt x="323" y="197"/>
                    </a:lnTo>
                    <a:lnTo>
                      <a:pt x="321" y="209"/>
                    </a:lnTo>
                    <a:lnTo>
                      <a:pt x="310" y="226"/>
                    </a:lnTo>
                    <a:lnTo>
                      <a:pt x="321" y="250"/>
                    </a:lnTo>
                    <a:lnTo>
                      <a:pt x="344" y="261"/>
                    </a:lnTo>
                    <a:lnTo>
                      <a:pt x="344" y="278"/>
                    </a:lnTo>
                    <a:lnTo>
                      <a:pt x="353" y="282"/>
                    </a:lnTo>
                    <a:lnTo>
                      <a:pt x="348" y="292"/>
                    </a:lnTo>
                    <a:lnTo>
                      <a:pt x="334" y="297"/>
                    </a:lnTo>
                    <a:lnTo>
                      <a:pt x="327" y="305"/>
                    </a:lnTo>
                    <a:lnTo>
                      <a:pt x="321" y="324"/>
                    </a:lnTo>
                    <a:lnTo>
                      <a:pt x="246" y="312"/>
                    </a:lnTo>
                    <a:lnTo>
                      <a:pt x="237" y="288"/>
                    </a:lnTo>
                    <a:lnTo>
                      <a:pt x="227" y="282"/>
                    </a:lnTo>
                    <a:lnTo>
                      <a:pt x="193" y="295"/>
                    </a:lnTo>
                    <a:lnTo>
                      <a:pt x="174" y="292"/>
                    </a:lnTo>
                    <a:lnTo>
                      <a:pt x="171" y="288"/>
                    </a:lnTo>
                    <a:lnTo>
                      <a:pt x="158" y="282"/>
                    </a:lnTo>
                    <a:lnTo>
                      <a:pt x="152" y="275"/>
                    </a:lnTo>
                    <a:lnTo>
                      <a:pt x="135" y="267"/>
                    </a:lnTo>
                    <a:lnTo>
                      <a:pt x="126" y="246"/>
                    </a:lnTo>
                    <a:lnTo>
                      <a:pt x="118" y="241"/>
                    </a:lnTo>
                    <a:lnTo>
                      <a:pt x="109" y="220"/>
                    </a:lnTo>
                    <a:lnTo>
                      <a:pt x="99" y="224"/>
                    </a:lnTo>
                    <a:lnTo>
                      <a:pt x="86" y="211"/>
                    </a:lnTo>
                    <a:lnTo>
                      <a:pt x="82" y="222"/>
                    </a:lnTo>
                    <a:lnTo>
                      <a:pt x="71" y="213"/>
                    </a:lnTo>
                    <a:lnTo>
                      <a:pt x="67" y="203"/>
                    </a:lnTo>
                    <a:lnTo>
                      <a:pt x="64" y="201"/>
                    </a:lnTo>
                    <a:lnTo>
                      <a:pt x="64" y="184"/>
                    </a:lnTo>
                    <a:lnTo>
                      <a:pt x="58" y="171"/>
                    </a:lnTo>
                    <a:lnTo>
                      <a:pt x="33" y="156"/>
                    </a:lnTo>
                    <a:lnTo>
                      <a:pt x="22" y="135"/>
                    </a:lnTo>
                    <a:lnTo>
                      <a:pt x="26" y="124"/>
                    </a:lnTo>
                    <a:lnTo>
                      <a:pt x="35" y="107"/>
                    </a:lnTo>
                    <a:lnTo>
                      <a:pt x="35" y="102"/>
                    </a:lnTo>
                    <a:lnTo>
                      <a:pt x="39" y="94"/>
                    </a:lnTo>
                    <a:lnTo>
                      <a:pt x="24" y="88"/>
                    </a:lnTo>
                    <a:lnTo>
                      <a:pt x="13" y="71"/>
                    </a:lnTo>
                    <a:lnTo>
                      <a:pt x="11" y="62"/>
                    </a:lnTo>
                    <a:lnTo>
                      <a:pt x="11" y="56"/>
                    </a:lnTo>
                    <a:lnTo>
                      <a:pt x="3" y="47"/>
                    </a:lnTo>
                    <a:lnTo>
                      <a:pt x="3" y="21"/>
                    </a:lnTo>
                    <a:lnTo>
                      <a:pt x="0" y="11"/>
                    </a:lnTo>
                    <a:lnTo>
                      <a:pt x="9" y="0"/>
                    </a:lnTo>
                    <a:lnTo>
                      <a:pt x="11" y="4"/>
                    </a:lnTo>
                    <a:lnTo>
                      <a:pt x="24" y="22"/>
                    </a:lnTo>
                    <a:lnTo>
                      <a:pt x="35" y="22"/>
                    </a:lnTo>
                    <a:lnTo>
                      <a:pt x="47" y="22"/>
                    </a:lnTo>
                    <a:lnTo>
                      <a:pt x="54" y="9"/>
                    </a:lnTo>
                    <a:lnTo>
                      <a:pt x="67" y="6"/>
                    </a:lnTo>
                    <a:lnTo>
                      <a:pt x="73" y="7"/>
                    </a:lnTo>
                    <a:lnTo>
                      <a:pt x="77" y="19"/>
                    </a:lnTo>
                    <a:lnTo>
                      <a:pt x="71" y="24"/>
                    </a:lnTo>
                    <a:lnTo>
                      <a:pt x="86" y="32"/>
                    </a:lnTo>
                    <a:lnTo>
                      <a:pt x="92" y="53"/>
                    </a:lnTo>
                    <a:lnTo>
                      <a:pt x="111" y="58"/>
                    </a:lnTo>
                    <a:lnTo>
                      <a:pt x="120" y="70"/>
                    </a:lnTo>
                    <a:lnTo>
                      <a:pt x="139" y="77"/>
                    </a:lnTo>
                    <a:lnTo>
                      <a:pt x="169" y="71"/>
                    </a:lnTo>
                    <a:lnTo>
                      <a:pt x="169" y="7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6" name=""/>
              <p:cNvSpPr/>
              <p:nvPr/>
            </p:nvSpPr>
            <p:spPr>
              <a:xfrm>
                <a:off x="5013720" y="950760"/>
                <a:ext cx="15840" cy="14400"/>
              </a:xfrm>
              <a:custGeom>
                <a:avLst/>
                <a:gdLst/>
                <a:ahLst/>
                <a:rect l="l" t="t" r="r" b="b"/>
                <a:pathLst>
                  <a:path w="10" h="9">
                    <a:moveTo>
                      <a:pt x="6" y="9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7" name=""/>
              <p:cNvSpPr/>
              <p:nvPr/>
            </p:nvSpPr>
            <p:spPr>
              <a:xfrm>
                <a:off x="5013720" y="950760"/>
                <a:ext cx="15840" cy="14400"/>
              </a:xfrm>
              <a:custGeom>
                <a:avLst/>
                <a:gdLst/>
                <a:ahLst/>
                <a:rect l="l" t="t" r="r" b="b"/>
                <a:pathLst>
                  <a:path w="10" h="9">
                    <a:moveTo>
                      <a:pt x="6" y="9"/>
                    </a:moveTo>
                    <a:lnTo>
                      <a:pt x="10" y="0"/>
                    </a:lnTo>
                    <a:lnTo>
                      <a:pt x="0" y="9"/>
                    </a:lnTo>
                    <a:lnTo>
                      <a:pt x="6" y="9"/>
                    </a:lnTo>
                    <a:lnTo>
                      <a:pt x="6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8" name=""/>
              <p:cNvSpPr/>
              <p:nvPr/>
            </p:nvSpPr>
            <p:spPr>
              <a:xfrm>
                <a:off x="4935240" y="944280"/>
                <a:ext cx="12600" cy="20880"/>
              </a:xfrm>
              <a:custGeom>
                <a:avLst/>
                <a:gdLst/>
                <a:ahLst/>
                <a:rect l="l" t="t" r="r" b="b"/>
                <a:pathLst>
                  <a:path w="8" h="13">
                    <a:moveTo>
                      <a:pt x="6" y="0"/>
                    </a:moveTo>
                    <a:lnTo>
                      <a:pt x="2" y="0"/>
                    </a:lnTo>
                    <a:lnTo>
                      <a:pt x="0" y="9"/>
                    </a:lnTo>
                    <a:lnTo>
                      <a:pt x="8" y="1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199" name=""/>
              <p:cNvSpPr/>
              <p:nvPr/>
            </p:nvSpPr>
            <p:spPr>
              <a:xfrm>
                <a:off x="4935240" y="944280"/>
                <a:ext cx="12600" cy="20880"/>
              </a:xfrm>
              <a:custGeom>
                <a:avLst/>
                <a:gdLst/>
                <a:ahLst/>
                <a:rect l="l" t="t" r="r" b="b"/>
                <a:pathLst>
                  <a:path w="8" h="13">
                    <a:moveTo>
                      <a:pt x="6" y="0"/>
                    </a:moveTo>
                    <a:lnTo>
                      <a:pt x="2" y="0"/>
                    </a:lnTo>
                    <a:lnTo>
                      <a:pt x="0" y="9"/>
                    </a:lnTo>
                    <a:lnTo>
                      <a:pt x="8" y="13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0" name=""/>
              <p:cNvSpPr/>
              <p:nvPr/>
            </p:nvSpPr>
            <p:spPr>
              <a:xfrm>
                <a:off x="4965480" y="252720"/>
                <a:ext cx="318960" cy="718920"/>
              </a:xfrm>
              <a:custGeom>
                <a:avLst/>
                <a:gdLst/>
                <a:ahLst/>
                <a:rect l="l" t="t" r="r" b="b"/>
                <a:pathLst>
                  <a:path w="199" h="448">
                    <a:moveTo>
                      <a:pt x="0" y="52"/>
                    </a:moveTo>
                    <a:lnTo>
                      <a:pt x="43" y="90"/>
                    </a:lnTo>
                    <a:lnTo>
                      <a:pt x="55" y="109"/>
                    </a:lnTo>
                    <a:lnTo>
                      <a:pt x="53" y="147"/>
                    </a:lnTo>
                    <a:lnTo>
                      <a:pt x="62" y="167"/>
                    </a:lnTo>
                    <a:lnTo>
                      <a:pt x="56" y="186"/>
                    </a:lnTo>
                    <a:lnTo>
                      <a:pt x="64" y="203"/>
                    </a:lnTo>
                    <a:lnTo>
                      <a:pt x="87" y="226"/>
                    </a:lnTo>
                    <a:lnTo>
                      <a:pt x="90" y="246"/>
                    </a:lnTo>
                    <a:lnTo>
                      <a:pt x="75" y="254"/>
                    </a:lnTo>
                    <a:lnTo>
                      <a:pt x="72" y="265"/>
                    </a:lnTo>
                    <a:lnTo>
                      <a:pt x="40" y="308"/>
                    </a:lnTo>
                    <a:lnTo>
                      <a:pt x="30" y="320"/>
                    </a:lnTo>
                    <a:lnTo>
                      <a:pt x="21" y="320"/>
                    </a:lnTo>
                    <a:lnTo>
                      <a:pt x="19" y="329"/>
                    </a:lnTo>
                    <a:lnTo>
                      <a:pt x="13" y="329"/>
                    </a:lnTo>
                    <a:lnTo>
                      <a:pt x="6" y="342"/>
                    </a:lnTo>
                    <a:lnTo>
                      <a:pt x="11" y="359"/>
                    </a:lnTo>
                    <a:lnTo>
                      <a:pt x="9" y="367"/>
                    </a:lnTo>
                    <a:lnTo>
                      <a:pt x="19" y="389"/>
                    </a:lnTo>
                    <a:lnTo>
                      <a:pt x="15" y="389"/>
                    </a:lnTo>
                    <a:lnTo>
                      <a:pt x="15" y="401"/>
                    </a:lnTo>
                    <a:lnTo>
                      <a:pt x="11" y="408"/>
                    </a:lnTo>
                    <a:lnTo>
                      <a:pt x="15" y="416"/>
                    </a:lnTo>
                    <a:lnTo>
                      <a:pt x="11" y="421"/>
                    </a:lnTo>
                    <a:lnTo>
                      <a:pt x="34" y="435"/>
                    </a:lnTo>
                    <a:lnTo>
                      <a:pt x="40" y="431"/>
                    </a:lnTo>
                    <a:lnTo>
                      <a:pt x="45" y="446"/>
                    </a:lnTo>
                    <a:lnTo>
                      <a:pt x="49" y="442"/>
                    </a:lnTo>
                    <a:lnTo>
                      <a:pt x="53" y="448"/>
                    </a:lnTo>
                    <a:lnTo>
                      <a:pt x="68" y="444"/>
                    </a:lnTo>
                    <a:lnTo>
                      <a:pt x="96" y="429"/>
                    </a:lnTo>
                    <a:lnTo>
                      <a:pt x="130" y="423"/>
                    </a:lnTo>
                    <a:lnTo>
                      <a:pt x="171" y="384"/>
                    </a:lnTo>
                    <a:lnTo>
                      <a:pt x="199" y="342"/>
                    </a:lnTo>
                    <a:lnTo>
                      <a:pt x="199" y="327"/>
                    </a:lnTo>
                    <a:lnTo>
                      <a:pt x="188" y="314"/>
                    </a:lnTo>
                    <a:lnTo>
                      <a:pt x="179" y="301"/>
                    </a:lnTo>
                    <a:lnTo>
                      <a:pt x="184" y="276"/>
                    </a:lnTo>
                    <a:lnTo>
                      <a:pt x="175" y="267"/>
                    </a:lnTo>
                    <a:lnTo>
                      <a:pt x="175" y="254"/>
                    </a:lnTo>
                    <a:lnTo>
                      <a:pt x="169" y="252"/>
                    </a:lnTo>
                    <a:lnTo>
                      <a:pt x="169" y="233"/>
                    </a:lnTo>
                    <a:lnTo>
                      <a:pt x="175" y="211"/>
                    </a:lnTo>
                    <a:lnTo>
                      <a:pt x="158" y="158"/>
                    </a:lnTo>
                    <a:lnTo>
                      <a:pt x="173" y="128"/>
                    </a:lnTo>
                    <a:lnTo>
                      <a:pt x="162" y="101"/>
                    </a:lnTo>
                    <a:lnTo>
                      <a:pt x="147" y="88"/>
                    </a:lnTo>
                    <a:lnTo>
                      <a:pt x="149" y="66"/>
                    </a:lnTo>
                    <a:lnTo>
                      <a:pt x="147" y="64"/>
                    </a:lnTo>
                    <a:lnTo>
                      <a:pt x="156" y="54"/>
                    </a:lnTo>
                    <a:lnTo>
                      <a:pt x="152" y="47"/>
                    </a:lnTo>
                    <a:lnTo>
                      <a:pt x="160" y="36"/>
                    </a:lnTo>
                    <a:lnTo>
                      <a:pt x="158" y="19"/>
                    </a:lnTo>
                    <a:lnTo>
                      <a:pt x="137" y="0"/>
                    </a:lnTo>
                    <a:lnTo>
                      <a:pt x="100" y="15"/>
                    </a:lnTo>
                    <a:lnTo>
                      <a:pt x="96" y="26"/>
                    </a:lnTo>
                    <a:lnTo>
                      <a:pt x="94" y="56"/>
                    </a:lnTo>
                    <a:lnTo>
                      <a:pt x="75" y="73"/>
                    </a:lnTo>
                    <a:lnTo>
                      <a:pt x="62" y="64"/>
                    </a:lnTo>
                    <a:lnTo>
                      <a:pt x="53" y="73"/>
                    </a:lnTo>
                    <a:lnTo>
                      <a:pt x="34" y="69"/>
                    </a:lnTo>
                    <a:lnTo>
                      <a:pt x="11" y="39"/>
                    </a:lnTo>
                    <a:lnTo>
                      <a:pt x="8" y="41"/>
                    </a:lnTo>
                    <a:lnTo>
                      <a:pt x="9" y="49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1" name=""/>
              <p:cNvSpPr/>
              <p:nvPr/>
            </p:nvSpPr>
            <p:spPr>
              <a:xfrm>
                <a:off x="4965480" y="252720"/>
                <a:ext cx="318960" cy="718920"/>
              </a:xfrm>
              <a:custGeom>
                <a:avLst/>
                <a:gdLst/>
                <a:ahLst/>
                <a:rect l="l" t="t" r="r" b="b"/>
                <a:pathLst>
                  <a:path w="199" h="448">
                    <a:moveTo>
                      <a:pt x="0" y="52"/>
                    </a:moveTo>
                    <a:lnTo>
                      <a:pt x="43" y="90"/>
                    </a:lnTo>
                    <a:lnTo>
                      <a:pt x="55" y="109"/>
                    </a:lnTo>
                    <a:lnTo>
                      <a:pt x="53" y="147"/>
                    </a:lnTo>
                    <a:lnTo>
                      <a:pt x="62" y="167"/>
                    </a:lnTo>
                    <a:lnTo>
                      <a:pt x="56" y="186"/>
                    </a:lnTo>
                    <a:lnTo>
                      <a:pt x="64" y="203"/>
                    </a:lnTo>
                    <a:lnTo>
                      <a:pt x="87" y="226"/>
                    </a:lnTo>
                    <a:lnTo>
                      <a:pt x="90" y="246"/>
                    </a:lnTo>
                    <a:lnTo>
                      <a:pt x="75" y="254"/>
                    </a:lnTo>
                    <a:lnTo>
                      <a:pt x="72" y="265"/>
                    </a:lnTo>
                    <a:lnTo>
                      <a:pt x="40" y="308"/>
                    </a:lnTo>
                    <a:lnTo>
                      <a:pt x="30" y="320"/>
                    </a:lnTo>
                    <a:lnTo>
                      <a:pt x="21" y="320"/>
                    </a:lnTo>
                    <a:lnTo>
                      <a:pt x="19" y="329"/>
                    </a:lnTo>
                    <a:lnTo>
                      <a:pt x="13" y="329"/>
                    </a:lnTo>
                    <a:lnTo>
                      <a:pt x="6" y="342"/>
                    </a:lnTo>
                    <a:lnTo>
                      <a:pt x="11" y="359"/>
                    </a:lnTo>
                    <a:lnTo>
                      <a:pt x="9" y="367"/>
                    </a:lnTo>
                    <a:lnTo>
                      <a:pt x="19" y="389"/>
                    </a:lnTo>
                    <a:lnTo>
                      <a:pt x="15" y="389"/>
                    </a:lnTo>
                    <a:lnTo>
                      <a:pt x="15" y="401"/>
                    </a:lnTo>
                    <a:lnTo>
                      <a:pt x="11" y="408"/>
                    </a:lnTo>
                    <a:lnTo>
                      <a:pt x="15" y="416"/>
                    </a:lnTo>
                    <a:lnTo>
                      <a:pt x="11" y="421"/>
                    </a:lnTo>
                    <a:lnTo>
                      <a:pt x="34" y="435"/>
                    </a:lnTo>
                    <a:lnTo>
                      <a:pt x="40" y="431"/>
                    </a:lnTo>
                    <a:lnTo>
                      <a:pt x="45" y="446"/>
                    </a:lnTo>
                    <a:lnTo>
                      <a:pt x="49" y="442"/>
                    </a:lnTo>
                    <a:lnTo>
                      <a:pt x="53" y="448"/>
                    </a:lnTo>
                    <a:lnTo>
                      <a:pt x="68" y="444"/>
                    </a:lnTo>
                    <a:lnTo>
                      <a:pt x="96" y="429"/>
                    </a:lnTo>
                    <a:lnTo>
                      <a:pt x="130" y="423"/>
                    </a:lnTo>
                    <a:lnTo>
                      <a:pt x="171" y="384"/>
                    </a:lnTo>
                    <a:lnTo>
                      <a:pt x="199" y="342"/>
                    </a:lnTo>
                    <a:lnTo>
                      <a:pt x="199" y="327"/>
                    </a:lnTo>
                    <a:lnTo>
                      <a:pt x="188" y="314"/>
                    </a:lnTo>
                    <a:lnTo>
                      <a:pt x="179" y="301"/>
                    </a:lnTo>
                    <a:lnTo>
                      <a:pt x="184" y="276"/>
                    </a:lnTo>
                    <a:lnTo>
                      <a:pt x="175" y="267"/>
                    </a:lnTo>
                    <a:lnTo>
                      <a:pt x="175" y="254"/>
                    </a:lnTo>
                    <a:lnTo>
                      <a:pt x="169" y="252"/>
                    </a:lnTo>
                    <a:lnTo>
                      <a:pt x="169" y="233"/>
                    </a:lnTo>
                    <a:lnTo>
                      <a:pt x="175" y="211"/>
                    </a:lnTo>
                    <a:lnTo>
                      <a:pt x="158" y="158"/>
                    </a:lnTo>
                    <a:lnTo>
                      <a:pt x="173" y="128"/>
                    </a:lnTo>
                    <a:lnTo>
                      <a:pt x="162" y="101"/>
                    </a:lnTo>
                    <a:lnTo>
                      <a:pt x="147" y="88"/>
                    </a:lnTo>
                    <a:lnTo>
                      <a:pt x="149" y="66"/>
                    </a:lnTo>
                    <a:lnTo>
                      <a:pt x="147" y="64"/>
                    </a:lnTo>
                    <a:lnTo>
                      <a:pt x="156" y="54"/>
                    </a:lnTo>
                    <a:lnTo>
                      <a:pt x="152" y="47"/>
                    </a:lnTo>
                    <a:lnTo>
                      <a:pt x="160" y="36"/>
                    </a:lnTo>
                    <a:lnTo>
                      <a:pt x="158" y="19"/>
                    </a:lnTo>
                    <a:lnTo>
                      <a:pt x="137" y="0"/>
                    </a:lnTo>
                    <a:lnTo>
                      <a:pt x="100" y="15"/>
                    </a:lnTo>
                    <a:lnTo>
                      <a:pt x="96" y="26"/>
                    </a:lnTo>
                    <a:lnTo>
                      <a:pt x="94" y="56"/>
                    </a:lnTo>
                    <a:lnTo>
                      <a:pt x="75" y="73"/>
                    </a:lnTo>
                    <a:lnTo>
                      <a:pt x="62" y="64"/>
                    </a:lnTo>
                    <a:lnTo>
                      <a:pt x="53" y="73"/>
                    </a:lnTo>
                    <a:lnTo>
                      <a:pt x="34" y="69"/>
                    </a:lnTo>
                    <a:lnTo>
                      <a:pt x="11" y="39"/>
                    </a:lnTo>
                    <a:lnTo>
                      <a:pt x="8" y="41"/>
                    </a:lnTo>
                    <a:lnTo>
                      <a:pt x="9" y="49"/>
                    </a:lnTo>
                    <a:lnTo>
                      <a:pt x="0" y="52"/>
                    </a:lnTo>
                    <a:lnTo>
                      <a:pt x="0" y="5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2" name=""/>
              <p:cNvSpPr/>
              <p:nvPr/>
            </p:nvSpPr>
            <p:spPr>
              <a:xfrm>
                <a:off x="4394160" y="1804680"/>
                <a:ext cx="9360" cy="972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0"/>
                    </a:moveTo>
                    <a:lnTo>
                      <a:pt x="6" y="2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3" name=""/>
              <p:cNvSpPr/>
              <p:nvPr/>
            </p:nvSpPr>
            <p:spPr>
              <a:xfrm>
                <a:off x="4394160" y="1804680"/>
                <a:ext cx="9360" cy="972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0"/>
                    </a:moveTo>
                    <a:lnTo>
                      <a:pt x="6" y="2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4" name=""/>
              <p:cNvSpPr/>
              <p:nvPr/>
            </p:nvSpPr>
            <p:spPr>
              <a:xfrm>
                <a:off x="4050720" y="1233360"/>
                <a:ext cx="123480" cy="184320"/>
              </a:xfrm>
              <a:custGeom>
                <a:avLst/>
                <a:gdLst/>
                <a:ahLst/>
                <a:rect l="l" t="t" r="r" b="b"/>
                <a:pathLst>
                  <a:path w="77" h="115">
                    <a:moveTo>
                      <a:pt x="51" y="8"/>
                    </a:moveTo>
                    <a:lnTo>
                      <a:pt x="51" y="0"/>
                    </a:lnTo>
                    <a:lnTo>
                      <a:pt x="41" y="4"/>
                    </a:lnTo>
                    <a:lnTo>
                      <a:pt x="28" y="17"/>
                    </a:lnTo>
                    <a:lnTo>
                      <a:pt x="40" y="21"/>
                    </a:lnTo>
                    <a:lnTo>
                      <a:pt x="32" y="32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9" y="40"/>
                    </a:lnTo>
                    <a:lnTo>
                      <a:pt x="4" y="40"/>
                    </a:lnTo>
                    <a:lnTo>
                      <a:pt x="13" y="46"/>
                    </a:lnTo>
                    <a:lnTo>
                      <a:pt x="6" y="53"/>
                    </a:lnTo>
                    <a:lnTo>
                      <a:pt x="9" y="61"/>
                    </a:lnTo>
                    <a:lnTo>
                      <a:pt x="26" y="64"/>
                    </a:lnTo>
                    <a:lnTo>
                      <a:pt x="9" y="83"/>
                    </a:lnTo>
                    <a:lnTo>
                      <a:pt x="26" y="76"/>
                    </a:lnTo>
                    <a:lnTo>
                      <a:pt x="30" y="81"/>
                    </a:lnTo>
                    <a:lnTo>
                      <a:pt x="13" y="83"/>
                    </a:lnTo>
                    <a:lnTo>
                      <a:pt x="8" y="93"/>
                    </a:lnTo>
                    <a:lnTo>
                      <a:pt x="0" y="95"/>
                    </a:lnTo>
                    <a:lnTo>
                      <a:pt x="8" y="98"/>
                    </a:lnTo>
                    <a:lnTo>
                      <a:pt x="0" y="106"/>
                    </a:lnTo>
                    <a:lnTo>
                      <a:pt x="13" y="106"/>
                    </a:lnTo>
                    <a:lnTo>
                      <a:pt x="4" y="111"/>
                    </a:lnTo>
                    <a:lnTo>
                      <a:pt x="15" y="110"/>
                    </a:lnTo>
                    <a:lnTo>
                      <a:pt x="11" y="115"/>
                    </a:lnTo>
                    <a:lnTo>
                      <a:pt x="19" y="115"/>
                    </a:lnTo>
                    <a:lnTo>
                      <a:pt x="51" y="96"/>
                    </a:lnTo>
                    <a:lnTo>
                      <a:pt x="73" y="96"/>
                    </a:lnTo>
                    <a:lnTo>
                      <a:pt x="77" y="74"/>
                    </a:lnTo>
                    <a:lnTo>
                      <a:pt x="77" y="55"/>
                    </a:lnTo>
                    <a:lnTo>
                      <a:pt x="73" y="44"/>
                    </a:lnTo>
                    <a:lnTo>
                      <a:pt x="77" y="40"/>
                    </a:lnTo>
                    <a:lnTo>
                      <a:pt x="70" y="25"/>
                    </a:lnTo>
                    <a:lnTo>
                      <a:pt x="49" y="34"/>
                    </a:lnTo>
                    <a:lnTo>
                      <a:pt x="41" y="25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5" name=""/>
              <p:cNvSpPr/>
              <p:nvPr/>
            </p:nvSpPr>
            <p:spPr>
              <a:xfrm>
                <a:off x="4050720" y="1233360"/>
                <a:ext cx="123480" cy="184320"/>
              </a:xfrm>
              <a:custGeom>
                <a:avLst/>
                <a:gdLst/>
                <a:ahLst/>
                <a:rect l="l" t="t" r="r" b="b"/>
                <a:pathLst>
                  <a:path w="77" h="115">
                    <a:moveTo>
                      <a:pt x="51" y="8"/>
                    </a:moveTo>
                    <a:lnTo>
                      <a:pt x="51" y="0"/>
                    </a:lnTo>
                    <a:lnTo>
                      <a:pt x="41" y="4"/>
                    </a:lnTo>
                    <a:lnTo>
                      <a:pt x="28" y="17"/>
                    </a:lnTo>
                    <a:lnTo>
                      <a:pt x="40" y="21"/>
                    </a:lnTo>
                    <a:lnTo>
                      <a:pt x="32" y="32"/>
                    </a:lnTo>
                    <a:lnTo>
                      <a:pt x="11" y="31"/>
                    </a:lnTo>
                    <a:lnTo>
                      <a:pt x="8" y="36"/>
                    </a:lnTo>
                    <a:lnTo>
                      <a:pt x="9" y="40"/>
                    </a:lnTo>
                    <a:lnTo>
                      <a:pt x="4" y="40"/>
                    </a:lnTo>
                    <a:lnTo>
                      <a:pt x="13" y="46"/>
                    </a:lnTo>
                    <a:lnTo>
                      <a:pt x="6" y="53"/>
                    </a:lnTo>
                    <a:lnTo>
                      <a:pt x="9" y="61"/>
                    </a:lnTo>
                    <a:lnTo>
                      <a:pt x="26" y="64"/>
                    </a:lnTo>
                    <a:lnTo>
                      <a:pt x="9" y="83"/>
                    </a:lnTo>
                    <a:lnTo>
                      <a:pt x="26" y="76"/>
                    </a:lnTo>
                    <a:lnTo>
                      <a:pt x="30" y="81"/>
                    </a:lnTo>
                    <a:lnTo>
                      <a:pt x="13" y="83"/>
                    </a:lnTo>
                    <a:lnTo>
                      <a:pt x="8" y="93"/>
                    </a:lnTo>
                    <a:lnTo>
                      <a:pt x="0" y="95"/>
                    </a:lnTo>
                    <a:lnTo>
                      <a:pt x="8" y="98"/>
                    </a:lnTo>
                    <a:lnTo>
                      <a:pt x="0" y="106"/>
                    </a:lnTo>
                    <a:lnTo>
                      <a:pt x="13" y="106"/>
                    </a:lnTo>
                    <a:lnTo>
                      <a:pt x="4" y="111"/>
                    </a:lnTo>
                    <a:lnTo>
                      <a:pt x="15" y="110"/>
                    </a:lnTo>
                    <a:lnTo>
                      <a:pt x="11" y="115"/>
                    </a:lnTo>
                    <a:lnTo>
                      <a:pt x="19" y="115"/>
                    </a:lnTo>
                    <a:lnTo>
                      <a:pt x="51" y="96"/>
                    </a:lnTo>
                    <a:lnTo>
                      <a:pt x="73" y="96"/>
                    </a:lnTo>
                    <a:lnTo>
                      <a:pt x="77" y="74"/>
                    </a:lnTo>
                    <a:lnTo>
                      <a:pt x="77" y="55"/>
                    </a:lnTo>
                    <a:lnTo>
                      <a:pt x="73" y="44"/>
                    </a:lnTo>
                    <a:lnTo>
                      <a:pt x="77" y="40"/>
                    </a:lnTo>
                    <a:lnTo>
                      <a:pt x="70" y="25"/>
                    </a:lnTo>
                    <a:lnTo>
                      <a:pt x="49" y="34"/>
                    </a:lnTo>
                    <a:lnTo>
                      <a:pt x="41" y="25"/>
                    </a:lnTo>
                    <a:lnTo>
                      <a:pt x="51" y="8"/>
                    </a:lnTo>
                    <a:lnTo>
                      <a:pt x="51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6" name=""/>
              <p:cNvSpPr/>
              <p:nvPr/>
            </p:nvSpPr>
            <p:spPr>
              <a:xfrm>
                <a:off x="4198320" y="1209240"/>
                <a:ext cx="3240" cy="12600"/>
              </a:xfrm>
              <a:custGeom>
                <a:avLst/>
                <a:gdLst/>
                <a:ahLst/>
                <a:rect l="l" t="t" r="r" b="b"/>
                <a:pathLst>
                  <a:path w="2" h="8">
                    <a:moveTo>
                      <a:pt x="0" y="0"/>
                    </a:moveTo>
                    <a:lnTo>
                      <a:pt x="2" y="8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7" name=""/>
              <p:cNvSpPr/>
              <p:nvPr/>
            </p:nvSpPr>
            <p:spPr>
              <a:xfrm>
                <a:off x="4198320" y="1209240"/>
                <a:ext cx="3240" cy="12600"/>
              </a:xfrm>
              <a:custGeom>
                <a:avLst/>
                <a:gdLst/>
                <a:ahLst/>
                <a:rect l="l" t="t" r="r" b="b"/>
                <a:pathLst>
                  <a:path w="2" h="8">
                    <a:moveTo>
                      <a:pt x="0" y="0"/>
                    </a:moveTo>
                    <a:lnTo>
                      <a:pt x="2" y="8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8" name=""/>
              <p:cNvSpPr/>
              <p:nvPr/>
            </p:nvSpPr>
            <p:spPr>
              <a:xfrm>
                <a:off x="4116600" y="1228680"/>
                <a:ext cx="75240" cy="69120"/>
              </a:xfrm>
              <a:custGeom>
                <a:avLst/>
                <a:gdLst/>
                <a:ahLst/>
                <a:rect l="l" t="t" r="r" b="b"/>
                <a:pathLst>
                  <a:path w="47" h="43">
                    <a:moveTo>
                      <a:pt x="10" y="11"/>
                    </a:moveTo>
                    <a:lnTo>
                      <a:pt x="0" y="28"/>
                    </a:lnTo>
                    <a:lnTo>
                      <a:pt x="8" y="37"/>
                    </a:lnTo>
                    <a:lnTo>
                      <a:pt x="29" y="28"/>
                    </a:lnTo>
                    <a:lnTo>
                      <a:pt x="36" y="43"/>
                    </a:lnTo>
                    <a:lnTo>
                      <a:pt x="46" y="34"/>
                    </a:lnTo>
                    <a:lnTo>
                      <a:pt x="44" y="26"/>
                    </a:lnTo>
                    <a:lnTo>
                      <a:pt x="46" y="30"/>
                    </a:lnTo>
                    <a:lnTo>
                      <a:pt x="47" y="28"/>
                    </a:lnTo>
                    <a:lnTo>
                      <a:pt x="38" y="22"/>
                    </a:lnTo>
                    <a:lnTo>
                      <a:pt x="40" y="13"/>
                    </a:lnTo>
                    <a:lnTo>
                      <a:pt x="36" y="5"/>
                    </a:lnTo>
                    <a:lnTo>
                      <a:pt x="17" y="9"/>
                    </a:lnTo>
                    <a:lnTo>
                      <a:pt x="21" y="3"/>
                    </a:lnTo>
                    <a:lnTo>
                      <a:pt x="14" y="0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2320" bIns="22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09" name=""/>
              <p:cNvSpPr/>
              <p:nvPr/>
            </p:nvSpPr>
            <p:spPr>
              <a:xfrm>
                <a:off x="4116600" y="1228680"/>
                <a:ext cx="75240" cy="69120"/>
              </a:xfrm>
              <a:custGeom>
                <a:avLst/>
                <a:gdLst/>
                <a:ahLst/>
                <a:rect l="l" t="t" r="r" b="b"/>
                <a:pathLst>
                  <a:path w="47" h="43">
                    <a:moveTo>
                      <a:pt x="10" y="11"/>
                    </a:moveTo>
                    <a:lnTo>
                      <a:pt x="0" y="28"/>
                    </a:lnTo>
                    <a:lnTo>
                      <a:pt x="8" y="37"/>
                    </a:lnTo>
                    <a:lnTo>
                      <a:pt x="29" y="28"/>
                    </a:lnTo>
                    <a:lnTo>
                      <a:pt x="36" y="43"/>
                    </a:lnTo>
                    <a:lnTo>
                      <a:pt x="46" y="34"/>
                    </a:lnTo>
                    <a:lnTo>
                      <a:pt x="44" y="26"/>
                    </a:lnTo>
                    <a:lnTo>
                      <a:pt x="46" y="30"/>
                    </a:lnTo>
                    <a:lnTo>
                      <a:pt x="47" y="28"/>
                    </a:lnTo>
                    <a:lnTo>
                      <a:pt x="38" y="22"/>
                    </a:lnTo>
                    <a:lnTo>
                      <a:pt x="40" y="13"/>
                    </a:lnTo>
                    <a:lnTo>
                      <a:pt x="36" y="5"/>
                    </a:lnTo>
                    <a:lnTo>
                      <a:pt x="17" y="9"/>
                    </a:lnTo>
                    <a:lnTo>
                      <a:pt x="21" y="3"/>
                    </a:lnTo>
                    <a:lnTo>
                      <a:pt x="14" y="0"/>
                    </a:lnTo>
                    <a:lnTo>
                      <a:pt x="10" y="11"/>
                    </a:lnTo>
                    <a:lnTo>
                      <a:pt x="10" y="1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2320" bIns="22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0" name=""/>
              <p:cNvSpPr/>
              <p:nvPr/>
            </p:nvSpPr>
            <p:spPr>
              <a:xfrm>
                <a:off x="4156560" y="1101960"/>
                <a:ext cx="27000" cy="31680"/>
              </a:xfrm>
              <a:custGeom>
                <a:avLst/>
                <a:gdLst/>
                <a:ahLst/>
                <a:rect l="l" t="t" r="r" b="b"/>
                <a:pathLst>
                  <a:path w="17" h="20">
                    <a:moveTo>
                      <a:pt x="7" y="0"/>
                    </a:moveTo>
                    <a:lnTo>
                      <a:pt x="0" y="9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1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5120" bIns="-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1" name=""/>
              <p:cNvSpPr/>
              <p:nvPr/>
            </p:nvSpPr>
            <p:spPr>
              <a:xfrm>
                <a:off x="4156560" y="1101960"/>
                <a:ext cx="27000" cy="31680"/>
              </a:xfrm>
              <a:custGeom>
                <a:avLst/>
                <a:gdLst/>
                <a:ahLst/>
                <a:rect l="l" t="t" r="r" b="b"/>
                <a:pathLst>
                  <a:path w="17" h="20">
                    <a:moveTo>
                      <a:pt x="7" y="0"/>
                    </a:moveTo>
                    <a:lnTo>
                      <a:pt x="0" y="9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11" y="1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5120" bIns="-15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2" name=""/>
              <p:cNvSpPr/>
              <p:nvPr/>
            </p:nvSpPr>
            <p:spPr>
              <a:xfrm>
                <a:off x="4170960" y="1161360"/>
                <a:ext cx="12600" cy="12600"/>
              </a:xfrm>
              <a:custGeom>
                <a:avLst/>
                <a:gdLst/>
                <a:ahLst/>
                <a:rect l="l" t="t" r="r" b="b"/>
                <a:pathLst>
                  <a:path w="8" h="8">
                    <a:moveTo>
                      <a:pt x="8" y="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3" name=""/>
              <p:cNvSpPr/>
              <p:nvPr/>
            </p:nvSpPr>
            <p:spPr>
              <a:xfrm>
                <a:off x="4170960" y="1161360"/>
                <a:ext cx="12600" cy="12600"/>
              </a:xfrm>
              <a:custGeom>
                <a:avLst/>
                <a:gdLst/>
                <a:ahLst/>
                <a:rect l="l" t="t" r="r" b="b"/>
                <a:pathLst>
                  <a:path w="8" h="8">
                    <a:moveTo>
                      <a:pt x="8" y="8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4" name=""/>
              <p:cNvSpPr/>
              <p:nvPr/>
            </p:nvSpPr>
            <p:spPr>
              <a:xfrm>
                <a:off x="4177440" y="1188360"/>
                <a:ext cx="14040" cy="15840"/>
              </a:xfrm>
              <a:custGeom>
                <a:avLst/>
                <a:gdLst/>
                <a:ahLst/>
                <a:rect l="l" t="t" r="r" b="b"/>
                <a:pathLst>
                  <a:path w="9" h="10">
                    <a:moveTo>
                      <a:pt x="9" y="0"/>
                    </a:moveTo>
                    <a:lnTo>
                      <a:pt x="0" y="1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5" name=""/>
              <p:cNvSpPr/>
              <p:nvPr/>
            </p:nvSpPr>
            <p:spPr>
              <a:xfrm>
                <a:off x="4177440" y="1188360"/>
                <a:ext cx="14040" cy="15840"/>
              </a:xfrm>
              <a:custGeom>
                <a:avLst/>
                <a:gdLst/>
                <a:ahLst/>
                <a:rect l="l" t="t" r="r" b="b"/>
                <a:pathLst>
                  <a:path w="9" h="10">
                    <a:moveTo>
                      <a:pt x="9" y="0"/>
                    </a:moveTo>
                    <a:lnTo>
                      <a:pt x="0" y="10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6" name=""/>
              <p:cNvSpPr/>
              <p:nvPr/>
            </p:nvSpPr>
            <p:spPr>
              <a:xfrm>
                <a:off x="4166280" y="1201320"/>
                <a:ext cx="7920" cy="11160"/>
              </a:xfrm>
              <a:custGeom>
                <a:avLst/>
                <a:gdLst/>
                <a:ahLst/>
                <a:rect l="l" t="t" r="r" b="b"/>
                <a:pathLst>
                  <a:path w="5" h="7">
                    <a:moveTo>
                      <a:pt x="3" y="0"/>
                    </a:moveTo>
                    <a:lnTo>
                      <a:pt x="0" y="5"/>
                    </a:lnTo>
                    <a:lnTo>
                      <a:pt x="5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7" name=""/>
              <p:cNvSpPr/>
              <p:nvPr/>
            </p:nvSpPr>
            <p:spPr>
              <a:xfrm>
                <a:off x="4166280" y="1201320"/>
                <a:ext cx="7920" cy="11160"/>
              </a:xfrm>
              <a:custGeom>
                <a:avLst/>
                <a:gdLst/>
                <a:ahLst/>
                <a:rect l="l" t="t" r="r" b="b"/>
                <a:pathLst>
                  <a:path w="5" h="7">
                    <a:moveTo>
                      <a:pt x="3" y="0"/>
                    </a:moveTo>
                    <a:lnTo>
                      <a:pt x="0" y="5"/>
                    </a:lnTo>
                    <a:lnTo>
                      <a:pt x="5" y="7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8" name=""/>
              <p:cNvSpPr/>
              <p:nvPr/>
            </p:nvSpPr>
            <p:spPr>
              <a:xfrm>
                <a:off x="4214520" y="1276560"/>
                <a:ext cx="7920" cy="17640"/>
              </a:xfrm>
              <a:custGeom>
                <a:avLst/>
                <a:gdLst/>
                <a:ahLst/>
                <a:rect l="l" t="t" r="r" b="b"/>
                <a:pathLst>
                  <a:path w="5" h="11">
                    <a:moveTo>
                      <a:pt x="5" y="0"/>
                    </a:moveTo>
                    <a:lnTo>
                      <a:pt x="0" y="11"/>
                    </a:lnTo>
                    <a:lnTo>
                      <a:pt x="5" y="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19" name=""/>
              <p:cNvSpPr/>
              <p:nvPr/>
            </p:nvSpPr>
            <p:spPr>
              <a:xfrm>
                <a:off x="4214520" y="1276560"/>
                <a:ext cx="7920" cy="17640"/>
              </a:xfrm>
              <a:custGeom>
                <a:avLst/>
                <a:gdLst/>
                <a:ahLst/>
                <a:rect l="l" t="t" r="r" b="b"/>
                <a:pathLst>
                  <a:path w="5" h="11">
                    <a:moveTo>
                      <a:pt x="5" y="0"/>
                    </a:moveTo>
                    <a:lnTo>
                      <a:pt x="0" y="11"/>
                    </a:lnTo>
                    <a:lnTo>
                      <a:pt x="5" y="7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0" name=""/>
              <p:cNvSpPr/>
              <p:nvPr/>
            </p:nvSpPr>
            <p:spPr>
              <a:xfrm>
                <a:off x="4222440" y="1325160"/>
                <a:ext cx="12600" cy="9360"/>
              </a:xfrm>
              <a:custGeom>
                <a:avLst/>
                <a:gdLst/>
                <a:ahLst/>
                <a:rect l="l" t="t" r="r" b="b"/>
                <a:pathLst>
                  <a:path w="8" h="6">
                    <a:moveTo>
                      <a:pt x="8" y="6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1" name=""/>
              <p:cNvSpPr/>
              <p:nvPr/>
            </p:nvSpPr>
            <p:spPr>
              <a:xfrm>
                <a:off x="4222440" y="1325160"/>
                <a:ext cx="12600" cy="9360"/>
              </a:xfrm>
              <a:custGeom>
                <a:avLst/>
                <a:gdLst/>
                <a:ahLst/>
                <a:rect l="l" t="t" r="r" b="b"/>
                <a:pathLst>
                  <a:path w="8" h="6">
                    <a:moveTo>
                      <a:pt x="8" y="6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8" y="6"/>
                    </a:lnTo>
                    <a:lnTo>
                      <a:pt x="8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2" name=""/>
              <p:cNvSpPr/>
              <p:nvPr/>
            </p:nvSpPr>
            <p:spPr>
              <a:xfrm>
                <a:off x="4174200" y="1047240"/>
                <a:ext cx="229320" cy="441000"/>
              </a:xfrm>
              <a:custGeom>
                <a:avLst/>
                <a:gdLst/>
                <a:ahLst/>
                <a:rect l="l" t="t" r="r" b="b"/>
                <a:pathLst>
                  <a:path w="143" h="275">
                    <a:moveTo>
                      <a:pt x="68" y="259"/>
                    </a:moveTo>
                    <a:lnTo>
                      <a:pt x="83" y="254"/>
                    </a:lnTo>
                    <a:lnTo>
                      <a:pt x="87" y="248"/>
                    </a:lnTo>
                    <a:lnTo>
                      <a:pt x="98" y="254"/>
                    </a:lnTo>
                    <a:lnTo>
                      <a:pt x="130" y="246"/>
                    </a:lnTo>
                    <a:lnTo>
                      <a:pt x="139" y="237"/>
                    </a:lnTo>
                    <a:lnTo>
                      <a:pt x="126" y="235"/>
                    </a:lnTo>
                    <a:lnTo>
                      <a:pt x="124" y="231"/>
                    </a:lnTo>
                    <a:lnTo>
                      <a:pt x="143" y="212"/>
                    </a:lnTo>
                    <a:lnTo>
                      <a:pt x="143" y="194"/>
                    </a:lnTo>
                    <a:lnTo>
                      <a:pt x="136" y="188"/>
                    </a:lnTo>
                    <a:lnTo>
                      <a:pt x="113" y="190"/>
                    </a:lnTo>
                    <a:lnTo>
                      <a:pt x="119" y="179"/>
                    </a:lnTo>
                    <a:lnTo>
                      <a:pt x="106" y="165"/>
                    </a:lnTo>
                    <a:lnTo>
                      <a:pt x="115" y="169"/>
                    </a:lnTo>
                    <a:lnTo>
                      <a:pt x="115" y="162"/>
                    </a:lnTo>
                    <a:lnTo>
                      <a:pt x="102" y="139"/>
                    </a:lnTo>
                    <a:lnTo>
                      <a:pt x="92" y="135"/>
                    </a:lnTo>
                    <a:lnTo>
                      <a:pt x="83" y="105"/>
                    </a:lnTo>
                    <a:lnTo>
                      <a:pt x="64" y="90"/>
                    </a:lnTo>
                    <a:lnTo>
                      <a:pt x="53" y="90"/>
                    </a:lnTo>
                    <a:lnTo>
                      <a:pt x="64" y="84"/>
                    </a:lnTo>
                    <a:lnTo>
                      <a:pt x="58" y="75"/>
                    </a:lnTo>
                    <a:lnTo>
                      <a:pt x="64" y="75"/>
                    </a:lnTo>
                    <a:lnTo>
                      <a:pt x="72" y="62"/>
                    </a:lnTo>
                    <a:lnTo>
                      <a:pt x="79" y="43"/>
                    </a:lnTo>
                    <a:lnTo>
                      <a:pt x="77" y="3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42" y="30"/>
                    </a:lnTo>
                    <a:lnTo>
                      <a:pt x="36" y="26"/>
                    </a:lnTo>
                    <a:lnTo>
                      <a:pt x="55" y="11"/>
                    </a:lnTo>
                    <a:lnTo>
                      <a:pt x="55" y="2"/>
                    </a:lnTo>
                    <a:lnTo>
                      <a:pt x="51" y="0"/>
                    </a:lnTo>
                    <a:lnTo>
                      <a:pt x="21" y="4"/>
                    </a:lnTo>
                    <a:lnTo>
                      <a:pt x="17" y="15"/>
                    </a:lnTo>
                    <a:lnTo>
                      <a:pt x="13" y="15"/>
                    </a:lnTo>
                    <a:lnTo>
                      <a:pt x="11" y="20"/>
                    </a:lnTo>
                    <a:lnTo>
                      <a:pt x="15" y="24"/>
                    </a:lnTo>
                    <a:lnTo>
                      <a:pt x="6" y="30"/>
                    </a:lnTo>
                    <a:lnTo>
                      <a:pt x="8" y="39"/>
                    </a:lnTo>
                    <a:lnTo>
                      <a:pt x="6" y="39"/>
                    </a:lnTo>
                    <a:lnTo>
                      <a:pt x="6" y="45"/>
                    </a:lnTo>
                    <a:lnTo>
                      <a:pt x="11" y="47"/>
                    </a:lnTo>
                    <a:lnTo>
                      <a:pt x="6" y="66"/>
                    </a:lnTo>
                    <a:lnTo>
                      <a:pt x="0" y="68"/>
                    </a:lnTo>
                    <a:lnTo>
                      <a:pt x="8" y="75"/>
                    </a:lnTo>
                    <a:lnTo>
                      <a:pt x="15" y="71"/>
                    </a:lnTo>
                    <a:lnTo>
                      <a:pt x="6" y="113"/>
                    </a:lnTo>
                    <a:lnTo>
                      <a:pt x="15" y="100"/>
                    </a:lnTo>
                    <a:lnTo>
                      <a:pt x="11" y="90"/>
                    </a:lnTo>
                    <a:lnTo>
                      <a:pt x="17" y="84"/>
                    </a:lnTo>
                    <a:lnTo>
                      <a:pt x="15" y="96"/>
                    </a:lnTo>
                    <a:lnTo>
                      <a:pt x="21" y="90"/>
                    </a:lnTo>
                    <a:lnTo>
                      <a:pt x="27" y="94"/>
                    </a:lnTo>
                    <a:lnTo>
                      <a:pt x="23" y="101"/>
                    </a:lnTo>
                    <a:lnTo>
                      <a:pt x="27" y="109"/>
                    </a:lnTo>
                    <a:lnTo>
                      <a:pt x="21" y="126"/>
                    </a:lnTo>
                    <a:lnTo>
                      <a:pt x="17" y="126"/>
                    </a:lnTo>
                    <a:lnTo>
                      <a:pt x="21" y="133"/>
                    </a:lnTo>
                    <a:lnTo>
                      <a:pt x="23" y="128"/>
                    </a:lnTo>
                    <a:lnTo>
                      <a:pt x="30" y="133"/>
                    </a:lnTo>
                    <a:lnTo>
                      <a:pt x="32" y="130"/>
                    </a:lnTo>
                    <a:lnTo>
                      <a:pt x="55" y="126"/>
                    </a:lnTo>
                    <a:lnTo>
                      <a:pt x="45" y="141"/>
                    </a:lnTo>
                    <a:lnTo>
                      <a:pt x="53" y="152"/>
                    </a:lnTo>
                    <a:lnTo>
                      <a:pt x="62" y="148"/>
                    </a:lnTo>
                    <a:lnTo>
                      <a:pt x="57" y="162"/>
                    </a:lnTo>
                    <a:lnTo>
                      <a:pt x="60" y="163"/>
                    </a:lnTo>
                    <a:lnTo>
                      <a:pt x="57" y="171"/>
                    </a:lnTo>
                    <a:lnTo>
                      <a:pt x="58" y="175"/>
                    </a:lnTo>
                    <a:lnTo>
                      <a:pt x="43" y="177"/>
                    </a:lnTo>
                    <a:lnTo>
                      <a:pt x="27" y="190"/>
                    </a:lnTo>
                    <a:lnTo>
                      <a:pt x="36" y="188"/>
                    </a:lnTo>
                    <a:lnTo>
                      <a:pt x="40" y="199"/>
                    </a:lnTo>
                    <a:lnTo>
                      <a:pt x="36" y="207"/>
                    </a:lnTo>
                    <a:lnTo>
                      <a:pt x="15" y="220"/>
                    </a:lnTo>
                    <a:lnTo>
                      <a:pt x="21" y="227"/>
                    </a:lnTo>
                    <a:lnTo>
                      <a:pt x="30" y="222"/>
                    </a:lnTo>
                    <a:lnTo>
                      <a:pt x="34" y="227"/>
                    </a:lnTo>
                    <a:lnTo>
                      <a:pt x="42" y="226"/>
                    </a:lnTo>
                    <a:lnTo>
                      <a:pt x="49" y="235"/>
                    </a:lnTo>
                    <a:lnTo>
                      <a:pt x="66" y="226"/>
                    </a:lnTo>
                    <a:lnTo>
                      <a:pt x="57" y="239"/>
                    </a:lnTo>
                    <a:lnTo>
                      <a:pt x="36" y="241"/>
                    </a:lnTo>
                    <a:lnTo>
                      <a:pt x="10" y="275"/>
                    </a:lnTo>
                    <a:lnTo>
                      <a:pt x="17" y="275"/>
                    </a:lnTo>
                    <a:lnTo>
                      <a:pt x="27" y="265"/>
                    </a:lnTo>
                    <a:lnTo>
                      <a:pt x="45" y="267"/>
                    </a:lnTo>
                    <a:lnTo>
                      <a:pt x="49" y="256"/>
                    </a:lnTo>
                    <a:lnTo>
                      <a:pt x="62" y="254"/>
                    </a:lnTo>
                    <a:lnTo>
                      <a:pt x="68" y="25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3" name=""/>
              <p:cNvSpPr/>
              <p:nvPr/>
            </p:nvSpPr>
            <p:spPr>
              <a:xfrm>
                <a:off x="4174200" y="1047240"/>
                <a:ext cx="229320" cy="441000"/>
              </a:xfrm>
              <a:custGeom>
                <a:avLst/>
                <a:gdLst/>
                <a:ahLst/>
                <a:rect l="l" t="t" r="r" b="b"/>
                <a:pathLst>
                  <a:path w="143" h="275">
                    <a:moveTo>
                      <a:pt x="68" y="259"/>
                    </a:moveTo>
                    <a:lnTo>
                      <a:pt x="83" y="254"/>
                    </a:lnTo>
                    <a:lnTo>
                      <a:pt x="87" y="248"/>
                    </a:lnTo>
                    <a:lnTo>
                      <a:pt x="98" y="254"/>
                    </a:lnTo>
                    <a:lnTo>
                      <a:pt x="130" y="246"/>
                    </a:lnTo>
                    <a:lnTo>
                      <a:pt x="139" y="237"/>
                    </a:lnTo>
                    <a:lnTo>
                      <a:pt x="126" y="235"/>
                    </a:lnTo>
                    <a:lnTo>
                      <a:pt x="124" y="231"/>
                    </a:lnTo>
                    <a:lnTo>
                      <a:pt x="143" y="212"/>
                    </a:lnTo>
                    <a:lnTo>
                      <a:pt x="143" y="194"/>
                    </a:lnTo>
                    <a:lnTo>
                      <a:pt x="136" y="188"/>
                    </a:lnTo>
                    <a:lnTo>
                      <a:pt x="113" y="190"/>
                    </a:lnTo>
                    <a:lnTo>
                      <a:pt x="119" y="179"/>
                    </a:lnTo>
                    <a:lnTo>
                      <a:pt x="106" y="165"/>
                    </a:lnTo>
                    <a:lnTo>
                      <a:pt x="115" y="169"/>
                    </a:lnTo>
                    <a:lnTo>
                      <a:pt x="115" y="162"/>
                    </a:lnTo>
                    <a:lnTo>
                      <a:pt x="102" y="139"/>
                    </a:lnTo>
                    <a:lnTo>
                      <a:pt x="92" y="135"/>
                    </a:lnTo>
                    <a:lnTo>
                      <a:pt x="83" y="105"/>
                    </a:lnTo>
                    <a:lnTo>
                      <a:pt x="64" y="90"/>
                    </a:lnTo>
                    <a:lnTo>
                      <a:pt x="53" y="90"/>
                    </a:lnTo>
                    <a:lnTo>
                      <a:pt x="64" y="84"/>
                    </a:lnTo>
                    <a:lnTo>
                      <a:pt x="58" y="75"/>
                    </a:lnTo>
                    <a:lnTo>
                      <a:pt x="64" y="75"/>
                    </a:lnTo>
                    <a:lnTo>
                      <a:pt x="72" y="62"/>
                    </a:lnTo>
                    <a:lnTo>
                      <a:pt x="79" y="43"/>
                    </a:lnTo>
                    <a:lnTo>
                      <a:pt x="77" y="3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42" y="30"/>
                    </a:lnTo>
                    <a:lnTo>
                      <a:pt x="36" y="26"/>
                    </a:lnTo>
                    <a:lnTo>
                      <a:pt x="55" y="11"/>
                    </a:lnTo>
                    <a:lnTo>
                      <a:pt x="55" y="2"/>
                    </a:lnTo>
                    <a:lnTo>
                      <a:pt x="51" y="0"/>
                    </a:lnTo>
                    <a:lnTo>
                      <a:pt x="21" y="4"/>
                    </a:lnTo>
                    <a:lnTo>
                      <a:pt x="17" y="15"/>
                    </a:lnTo>
                    <a:lnTo>
                      <a:pt x="13" y="15"/>
                    </a:lnTo>
                    <a:lnTo>
                      <a:pt x="11" y="20"/>
                    </a:lnTo>
                    <a:lnTo>
                      <a:pt x="15" y="24"/>
                    </a:lnTo>
                    <a:lnTo>
                      <a:pt x="6" y="30"/>
                    </a:lnTo>
                    <a:lnTo>
                      <a:pt x="8" y="39"/>
                    </a:lnTo>
                    <a:lnTo>
                      <a:pt x="6" y="39"/>
                    </a:lnTo>
                    <a:lnTo>
                      <a:pt x="6" y="45"/>
                    </a:lnTo>
                    <a:lnTo>
                      <a:pt x="11" y="47"/>
                    </a:lnTo>
                    <a:lnTo>
                      <a:pt x="6" y="66"/>
                    </a:lnTo>
                    <a:lnTo>
                      <a:pt x="0" y="68"/>
                    </a:lnTo>
                    <a:lnTo>
                      <a:pt x="8" y="75"/>
                    </a:lnTo>
                    <a:lnTo>
                      <a:pt x="15" y="71"/>
                    </a:lnTo>
                    <a:lnTo>
                      <a:pt x="6" y="113"/>
                    </a:lnTo>
                    <a:lnTo>
                      <a:pt x="15" y="100"/>
                    </a:lnTo>
                    <a:lnTo>
                      <a:pt x="11" y="90"/>
                    </a:lnTo>
                    <a:lnTo>
                      <a:pt x="17" y="84"/>
                    </a:lnTo>
                    <a:lnTo>
                      <a:pt x="15" y="96"/>
                    </a:lnTo>
                    <a:lnTo>
                      <a:pt x="21" y="90"/>
                    </a:lnTo>
                    <a:lnTo>
                      <a:pt x="27" y="94"/>
                    </a:lnTo>
                    <a:lnTo>
                      <a:pt x="23" y="101"/>
                    </a:lnTo>
                    <a:lnTo>
                      <a:pt x="27" y="109"/>
                    </a:lnTo>
                    <a:lnTo>
                      <a:pt x="21" y="126"/>
                    </a:lnTo>
                    <a:lnTo>
                      <a:pt x="17" y="126"/>
                    </a:lnTo>
                    <a:lnTo>
                      <a:pt x="21" y="133"/>
                    </a:lnTo>
                    <a:lnTo>
                      <a:pt x="23" y="128"/>
                    </a:lnTo>
                    <a:lnTo>
                      <a:pt x="30" y="133"/>
                    </a:lnTo>
                    <a:lnTo>
                      <a:pt x="32" y="130"/>
                    </a:lnTo>
                    <a:lnTo>
                      <a:pt x="55" y="126"/>
                    </a:lnTo>
                    <a:lnTo>
                      <a:pt x="45" y="141"/>
                    </a:lnTo>
                    <a:lnTo>
                      <a:pt x="53" y="152"/>
                    </a:lnTo>
                    <a:lnTo>
                      <a:pt x="62" y="148"/>
                    </a:lnTo>
                    <a:lnTo>
                      <a:pt x="57" y="162"/>
                    </a:lnTo>
                    <a:lnTo>
                      <a:pt x="60" y="163"/>
                    </a:lnTo>
                    <a:lnTo>
                      <a:pt x="57" y="171"/>
                    </a:lnTo>
                    <a:lnTo>
                      <a:pt x="58" y="175"/>
                    </a:lnTo>
                    <a:lnTo>
                      <a:pt x="43" y="177"/>
                    </a:lnTo>
                    <a:lnTo>
                      <a:pt x="27" y="190"/>
                    </a:lnTo>
                    <a:lnTo>
                      <a:pt x="36" y="188"/>
                    </a:lnTo>
                    <a:lnTo>
                      <a:pt x="40" y="199"/>
                    </a:lnTo>
                    <a:lnTo>
                      <a:pt x="36" y="207"/>
                    </a:lnTo>
                    <a:lnTo>
                      <a:pt x="15" y="220"/>
                    </a:lnTo>
                    <a:lnTo>
                      <a:pt x="21" y="227"/>
                    </a:lnTo>
                    <a:lnTo>
                      <a:pt x="30" y="222"/>
                    </a:lnTo>
                    <a:lnTo>
                      <a:pt x="34" y="227"/>
                    </a:lnTo>
                    <a:lnTo>
                      <a:pt x="42" y="226"/>
                    </a:lnTo>
                    <a:lnTo>
                      <a:pt x="49" y="235"/>
                    </a:lnTo>
                    <a:lnTo>
                      <a:pt x="66" y="226"/>
                    </a:lnTo>
                    <a:lnTo>
                      <a:pt x="57" y="239"/>
                    </a:lnTo>
                    <a:lnTo>
                      <a:pt x="36" y="241"/>
                    </a:lnTo>
                    <a:lnTo>
                      <a:pt x="10" y="275"/>
                    </a:lnTo>
                    <a:lnTo>
                      <a:pt x="17" y="275"/>
                    </a:lnTo>
                    <a:lnTo>
                      <a:pt x="27" y="265"/>
                    </a:lnTo>
                    <a:lnTo>
                      <a:pt x="45" y="267"/>
                    </a:lnTo>
                    <a:lnTo>
                      <a:pt x="49" y="256"/>
                    </a:lnTo>
                    <a:lnTo>
                      <a:pt x="62" y="254"/>
                    </a:lnTo>
                    <a:lnTo>
                      <a:pt x="68" y="259"/>
                    </a:lnTo>
                    <a:lnTo>
                      <a:pt x="68" y="25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4" name=""/>
              <p:cNvSpPr/>
              <p:nvPr/>
            </p:nvSpPr>
            <p:spPr>
              <a:xfrm>
                <a:off x="4146840" y="1058400"/>
                <a:ext cx="23760" cy="36720"/>
              </a:xfrm>
              <a:custGeom>
                <a:avLst/>
                <a:gdLst/>
                <a:ahLst/>
                <a:rect l="l" t="t" r="r" b="b"/>
                <a:pathLst>
                  <a:path w="15" h="23">
                    <a:moveTo>
                      <a:pt x="15" y="0"/>
                    </a:moveTo>
                    <a:lnTo>
                      <a:pt x="0" y="8"/>
                    </a:lnTo>
                    <a:lnTo>
                      <a:pt x="0" y="23"/>
                    </a:lnTo>
                    <a:lnTo>
                      <a:pt x="13" y="15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5" name=""/>
              <p:cNvSpPr/>
              <p:nvPr/>
            </p:nvSpPr>
            <p:spPr>
              <a:xfrm>
                <a:off x="4146840" y="1058400"/>
                <a:ext cx="23760" cy="36720"/>
              </a:xfrm>
              <a:custGeom>
                <a:avLst/>
                <a:gdLst/>
                <a:ahLst/>
                <a:rect l="l" t="t" r="r" b="b"/>
                <a:pathLst>
                  <a:path w="15" h="23">
                    <a:moveTo>
                      <a:pt x="15" y="0"/>
                    </a:moveTo>
                    <a:lnTo>
                      <a:pt x="0" y="8"/>
                    </a:lnTo>
                    <a:lnTo>
                      <a:pt x="0" y="23"/>
                    </a:lnTo>
                    <a:lnTo>
                      <a:pt x="13" y="15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6" name=""/>
              <p:cNvSpPr/>
              <p:nvPr/>
            </p:nvSpPr>
            <p:spPr>
              <a:xfrm>
                <a:off x="8715240" y="1687680"/>
                <a:ext cx="57600" cy="45000"/>
              </a:xfrm>
              <a:custGeom>
                <a:avLst/>
                <a:gdLst/>
                <a:ahLst/>
                <a:rect l="l" t="t" r="r" b="b"/>
                <a:pathLst>
                  <a:path w="36" h="28">
                    <a:moveTo>
                      <a:pt x="36" y="4"/>
                    </a:moveTo>
                    <a:lnTo>
                      <a:pt x="0" y="28"/>
                    </a:lnTo>
                    <a:lnTo>
                      <a:pt x="17" y="5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" bIns="-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7" name=""/>
              <p:cNvSpPr/>
              <p:nvPr/>
            </p:nvSpPr>
            <p:spPr>
              <a:xfrm>
                <a:off x="8715240" y="1687680"/>
                <a:ext cx="57600" cy="45000"/>
              </a:xfrm>
              <a:custGeom>
                <a:avLst/>
                <a:gdLst/>
                <a:ahLst/>
                <a:rect l="l" t="t" r="r" b="b"/>
                <a:pathLst>
                  <a:path w="36" h="28">
                    <a:moveTo>
                      <a:pt x="36" y="4"/>
                    </a:moveTo>
                    <a:lnTo>
                      <a:pt x="0" y="28"/>
                    </a:lnTo>
                    <a:lnTo>
                      <a:pt x="17" y="5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" bIns="-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8" name=""/>
              <p:cNvSpPr/>
              <p:nvPr/>
            </p:nvSpPr>
            <p:spPr>
              <a:xfrm>
                <a:off x="8715240" y="1687680"/>
                <a:ext cx="57600" cy="45000"/>
              </a:xfrm>
              <a:custGeom>
                <a:avLst/>
                <a:gdLst/>
                <a:ahLst/>
                <a:rect l="l" t="t" r="r" b="b"/>
                <a:pathLst>
                  <a:path w="36" h="28">
                    <a:moveTo>
                      <a:pt x="36" y="4"/>
                    </a:moveTo>
                    <a:lnTo>
                      <a:pt x="0" y="28"/>
                    </a:lnTo>
                    <a:lnTo>
                      <a:pt x="17" y="5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" bIns="-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29" name=""/>
              <p:cNvSpPr/>
              <p:nvPr/>
            </p:nvSpPr>
            <p:spPr>
              <a:xfrm>
                <a:off x="8673480" y="1732680"/>
                <a:ext cx="23760" cy="33480"/>
              </a:xfrm>
              <a:custGeom>
                <a:avLst/>
                <a:gdLst/>
                <a:ahLst/>
                <a:rect l="l" t="t" r="r" b="b"/>
                <a:pathLst>
                  <a:path w="15" h="21">
                    <a:moveTo>
                      <a:pt x="11" y="0"/>
                    </a:moveTo>
                    <a:lnTo>
                      <a:pt x="15" y="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0" name=""/>
              <p:cNvSpPr/>
              <p:nvPr/>
            </p:nvSpPr>
            <p:spPr>
              <a:xfrm>
                <a:off x="8673480" y="1732680"/>
                <a:ext cx="23760" cy="33480"/>
              </a:xfrm>
              <a:custGeom>
                <a:avLst/>
                <a:gdLst/>
                <a:ahLst/>
                <a:rect l="l" t="t" r="r" b="b"/>
                <a:pathLst>
                  <a:path w="15" h="21">
                    <a:moveTo>
                      <a:pt x="11" y="0"/>
                    </a:moveTo>
                    <a:lnTo>
                      <a:pt x="15" y="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1" name=""/>
              <p:cNvSpPr/>
              <p:nvPr/>
            </p:nvSpPr>
            <p:spPr>
              <a:xfrm>
                <a:off x="8673480" y="1732680"/>
                <a:ext cx="23760" cy="33480"/>
              </a:xfrm>
              <a:custGeom>
                <a:avLst/>
                <a:gdLst/>
                <a:ahLst/>
                <a:rect l="l" t="t" r="r" b="b"/>
                <a:pathLst>
                  <a:path w="15" h="21">
                    <a:moveTo>
                      <a:pt x="11" y="0"/>
                    </a:moveTo>
                    <a:lnTo>
                      <a:pt x="15" y="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320" bIns="-13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2" name=""/>
              <p:cNvSpPr/>
              <p:nvPr/>
            </p:nvSpPr>
            <p:spPr>
              <a:xfrm>
                <a:off x="6802200" y="212400"/>
                <a:ext cx="14040" cy="27000"/>
              </a:xfrm>
              <a:custGeom>
                <a:avLst/>
                <a:gdLst/>
                <a:ahLst/>
                <a:rect l="l" t="t" r="r" b="b"/>
                <a:pathLst>
                  <a:path w="9" h="17">
                    <a:moveTo>
                      <a:pt x="0" y="6"/>
                    </a:moveTo>
                    <a:lnTo>
                      <a:pt x="3" y="0"/>
                    </a:lnTo>
                    <a:lnTo>
                      <a:pt x="9" y="15"/>
                    </a:lnTo>
                    <a:lnTo>
                      <a:pt x="2" y="1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3" name=""/>
              <p:cNvSpPr/>
              <p:nvPr/>
            </p:nvSpPr>
            <p:spPr>
              <a:xfrm>
                <a:off x="6802200" y="212400"/>
                <a:ext cx="14040" cy="27000"/>
              </a:xfrm>
              <a:custGeom>
                <a:avLst/>
                <a:gdLst/>
                <a:ahLst/>
                <a:rect l="l" t="t" r="r" b="b"/>
                <a:pathLst>
                  <a:path w="9" h="17">
                    <a:moveTo>
                      <a:pt x="0" y="6"/>
                    </a:moveTo>
                    <a:lnTo>
                      <a:pt x="3" y="0"/>
                    </a:lnTo>
                    <a:lnTo>
                      <a:pt x="9" y="15"/>
                    </a:lnTo>
                    <a:lnTo>
                      <a:pt x="2" y="17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4" name=""/>
              <p:cNvSpPr/>
              <p:nvPr/>
            </p:nvSpPr>
            <p:spPr>
              <a:xfrm>
                <a:off x="6442560" y="515880"/>
                <a:ext cx="35280" cy="25560"/>
              </a:xfrm>
              <a:custGeom>
                <a:avLst/>
                <a:gdLst/>
                <a:ahLst/>
                <a:rect l="l" t="t" r="r" b="b"/>
                <a:pathLst>
                  <a:path w="22" h="16">
                    <a:moveTo>
                      <a:pt x="0" y="9"/>
                    </a:moveTo>
                    <a:lnTo>
                      <a:pt x="21" y="0"/>
                    </a:lnTo>
                    <a:lnTo>
                      <a:pt x="22" y="9"/>
                    </a:lnTo>
                    <a:lnTo>
                      <a:pt x="7" y="1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240" bIns="-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5" name=""/>
              <p:cNvSpPr/>
              <p:nvPr/>
            </p:nvSpPr>
            <p:spPr>
              <a:xfrm>
                <a:off x="6442560" y="515880"/>
                <a:ext cx="35280" cy="25560"/>
              </a:xfrm>
              <a:custGeom>
                <a:avLst/>
                <a:gdLst/>
                <a:ahLst/>
                <a:rect l="l" t="t" r="r" b="b"/>
                <a:pathLst>
                  <a:path w="22" h="16">
                    <a:moveTo>
                      <a:pt x="0" y="9"/>
                    </a:moveTo>
                    <a:lnTo>
                      <a:pt x="21" y="0"/>
                    </a:lnTo>
                    <a:lnTo>
                      <a:pt x="22" y="9"/>
                    </a:lnTo>
                    <a:lnTo>
                      <a:pt x="7" y="16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240" bIns="-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6" name=""/>
              <p:cNvSpPr/>
              <p:nvPr/>
            </p:nvSpPr>
            <p:spPr>
              <a:xfrm>
                <a:off x="6442560" y="515880"/>
                <a:ext cx="35280" cy="25560"/>
              </a:xfrm>
              <a:custGeom>
                <a:avLst/>
                <a:gdLst/>
                <a:ahLst/>
                <a:rect l="l" t="t" r="r" b="b"/>
                <a:pathLst>
                  <a:path w="22" h="16">
                    <a:moveTo>
                      <a:pt x="0" y="9"/>
                    </a:moveTo>
                    <a:lnTo>
                      <a:pt x="21" y="0"/>
                    </a:lnTo>
                    <a:lnTo>
                      <a:pt x="22" y="9"/>
                    </a:lnTo>
                    <a:lnTo>
                      <a:pt x="7" y="16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240" bIns="-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7" name=""/>
              <p:cNvSpPr/>
              <p:nvPr/>
            </p:nvSpPr>
            <p:spPr>
              <a:xfrm>
                <a:off x="6089400" y="222120"/>
                <a:ext cx="62280" cy="65880"/>
              </a:xfrm>
              <a:custGeom>
                <a:avLst/>
                <a:gdLst/>
                <a:ahLst/>
                <a:rect l="l" t="t" r="r" b="b"/>
                <a:pathLst>
                  <a:path w="39" h="41">
                    <a:moveTo>
                      <a:pt x="5" y="26"/>
                    </a:moveTo>
                    <a:lnTo>
                      <a:pt x="0" y="13"/>
                    </a:lnTo>
                    <a:lnTo>
                      <a:pt x="7" y="13"/>
                    </a:lnTo>
                    <a:lnTo>
                      <a:pt x="4" y="9"/>
                    </a:lnTo>
                    <a:lnTo>
                      <a:pt x="9" y="0"/>
                    </a:lnTo>
                    <a:lnTo>
                      <a:pt x="39" y="36"/>
                    </a:lnTo>
                    <a:lnTo>
                      <a:pt x="24" y="41"/>
                    </a:lnTo>
                    <a:lnTo>
                      <a:pt x="9" y="28"/>
                    </a:lnTo>
                    <a:lnTo>
                      <a:pt x="11" y="36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9080" bIns="19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8" name=""/>
              <p:cNvSpPr/>
              <p:nvPr/>
            </p:nvSpPr>
            <p:spPr>
              <a:xfrm>
                <a:off x="6089400" y="222120"/>
                <a:ext cx="62280" cy="65880"/>
              </a:xfrm>
              <a:custGeom>
                <a:avLst/>
                <a:gdLst/>
                <a:ahLst/>
                <a:rect l="l" t="t" r="r" b="b"/>
                <a:pathLst>
                  <a:path w="39" h="41">
                    <a:moveTo>
                      <a:pt x="5" y="26"/>
                    </a:moveTo>
                    <a:lnTo>
                      <a:pt x="0" y="13"/>
                    </a:lnTo>
                    <a:lnTo>
                      <a:pt x="7" y="13"/>
                    </a:lnTo>
                    <a:lnTo>
                      <a:pt x="4" y="9"/>
                    </a:lnTo>
                    <a:lnTo>
                      <a:pt x="9" y="0"/>
                    </a:lnTo>
                    <a:lnTo>
                      <a:pt x="39" y="36"/>
                    </a:lnTo>
                    <a:lnTo>
                      <a:pt x="24" y="41"/>
                    </a:lnTo>
                    <a:lnTo>
                      <a:pt x="9" y="28"/>
                    </a:lnTo>
                    <a:lnTo>
                      <a:pt x="11" y="36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9080" bIns="19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39" name=""/>
              <p:cNvSpPr/>
              <p:nvPr/>
            </p:nvSpPr>
            <p:spPr>
              <a:xfrm>
                <a:off x="6089400" y="222120"/>
                <a:ext cx="62280" cy="65880"/>
              </a:xfrm>
              <a:custGeom>
                <a:avLst/>
                <a:gdLst/>
                <a:ahLst/>
                <a:rect l="l" t="t" r="r" b="b"/>
                <a:pathLst>
                  <a:path w="39" h="41">
                    <a:moveTo>
                      <a:pt x="5" y="26"/>
                    </a:moveTo>
                    <a:lnTo>
                      <a:pt x="0" y="13"/>
                    </a:lnTo>
                    <a:lnTo>
                      <a:pt x="7" y="13"/>
                    </a:lnTo>
                    <a:lnTo>
                      <a:pt x="4" y="9"/>
                    </a:lnTo>
                    <a:lnTo>
                      <a:pt x="9" y="0"/>
                    </a:lnTo>
                    <a:lnTo>
                      <a:pt x="39" y="36"/>
                    </a:lnTo>
                    <a:lnTo>
                      <a:pt x="24" y="41"/>
                    </a:lnTo>
                    <a:lnTo>
                      <a:pt x="9" y="28"/>
                    </a:lnTo>
                    <a:lnTo>
                      <a:pt x="11" y="36"/>
                    </a:lnTo>
                    <a:lnTo>
                      <a:pt x="5" y="2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9080" bIns="19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0" name=""/>
              <p:cNvSpPr/>
              <p:nvPr/>
            </p:nvSpPr>
            <p:spPr>
              <a:xfrm>
                <a:off x="5904360" y="143280"/>
                <a:ext cx="27000" cy="36720"/>
              </a:xfrm>
              <a:custGeom>
                <a:avLst/>
                <a:gdLst/>
                <a:ahLst/>
                <a:rect l="l" t="t" r="r" b="b"/>
                <a:pathLst>
                  <a:path w="17" h="23">
                    <a:moveTo>
                      <a:pt x="0" y="0"/>
                    </a:moveTo>
                    <a:lnTo>
                      <a:pt x="11" y="0"/>
                    </a:lnTo>
                    <a:lnTo>
                      <a:pt x="17" y="6"/>
                    </a:lnTo>
                    <a:lnTo>
                      <a:pt x="17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1" name=""/>
              <p:cNvSpPr/>
              <p:nvPr/>
            </p:nvSpPr>
            <p:spPr>
              <a:xfrm>
                <a:off x="5904360" y="143280"/>
                <a:ext cx="27000" cy="36720"/>
              </a:xfrm>
              <a:custGeom>
                <a:avLst/>
                <a:gdLst/>
                <a:ahLst/>
                <a:rect l="l" t="t" r="r" b="b"/>
                <a:pathLst>
                  <a:path w="17" h="23">
                    <a:moveTo>
                      <a:pt x="0" y="0"/>
                    </a:moveTo>
                    <a:lnTo>
                      <a:pt x="11" y="0"/>
                    </a:lnTo>
                    <a:lnTo>
                      <a:pt x="17" y="6"/>
                    </a:lnTo>
                    <a:lnTo>
                      <a:pt x="17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2" name=""/>
              <p:cNvSpPr/>
              <p:nvPr/>
            </p:nvSpPr>
            <p:spPr>
              <a:xfrm>
                <a:off x="5904360" y="143280"/>
                <a:ext cx="27000" cy="36720"/>
              </a:xfrm>
              <a:custGeom>
                <a:avLst/>
                <a:gdLst/>
                <a:ahLst/>
                <a:rect l="l" t="t" r="r" b="b"/>
                <a:pathLst>
                  <a:path w="17" h="23">
                    <a:moveTo>
                      <a:pt x="0" y="0"/>
                    </a:moveTo>
                    <a:lnTo>
                      <a:pt x="11" y="0"/>
                    </a:lnTo>
                    <a:lnTo>
                      <a:pt x="17" y="6"/>
                    </a:lnTo>
                    <a:lnTo>
                      <a:pt x="17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3" name=""/>
              <p:cNvSpPr/>
              <p:nvPr/>
            </p:nvSpPr>
            <p:spPr>
              <a:xfrm>
                <a:off x="5880240" y="88920"/>
                <a:ext cx="184320" cy="126360"/>
              </a:xfrm>
              <a:custGeom>
                <a:avLst/>
                <a:gdLst/>
                <a:ahLst/>
                <a:rect l="l" t="t" r="r" b="b"/>
                <a:pathLst>
                  <a:path w="115" h="79">
                    <a:moveTo>
                      <a:pt x="75" y="0"/>
                    </a:moveTo>
                    <a:lnTo>
                      <a:pt x="87" y="40"/>
                    </a:lnTo>
                    <a:lnTo>
                      <a:pt x="115" y="68"/>
                    </a:lnTo>
                    <a:lnTo>
                      <a:pt x="100" y="74"/>
                    </a:lnTo>
                    <a:lnTo>
                      <a:pt x="107" y="75"/>
                    </a:lnTo>
                    <a:lnTo>
                      <a:pt x="105" y="79"/>
                    </a:lnTo>
                    <a:lnTo>
                      <a:pt x="96" y="66"/>
                    </a:lnTo>
                    <a:lnTo>
                      <a:pt x="88" y="70"/>
                    </a:lnTo>
                    <a:lnTo>
                      <a:pt x="92" y="75"/>
                    </a:lnTo>
                    <a:lnTo>
                      <a:pt x="73" y="68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64" y="64"/>
                    </a:lnTo>
                    <a:lnTo>
                      <a:pt x="43" y="64"/>
                    </a:lnTo>
                    <a:lnTo>
                      <a:pt x="41" y="51"/>
                    </a:lnTo>
                    <a:lnTo>
                      <a:pt x="53" y="47"/>
                    </a:lnTo>
                    <a:lnTo>
                      <a:pt x="39" y="38"/>
                    </a:lnTo>
                    <a:lnTo>
                      <a:pt x="47" y="25"/>
                    </a:lnTo>
                    <a:lnTo>
                      <a:pt x="36" y="36"/>
                    </a:lnTo>
                    <a:lnTo>
                      <a:pt x="36" y="21"/>
                    </a:lnTo>
                    <a:lnTo>
                      <a:pt x="4" y="19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4" name=""/>
              <p:cNvSpPr/>
              <p:nvPr/>
            </p:nvSpPr>
            <p:spPr>
              <a:xfrm>
                <a:off x="5880240" y="88920"/>
                <a:ext cx="184320" cy="126360"/>
              </a:xfrm>
              <a:custGeom>
                <a:avLst/>
                <a:gdLst/>
                <a:ahLst/>
                <a:rect l="l" t="t" r="r" b="b"/>
                <a:pathLst>
                  <a:path w="115" h="79">
                    <a:moveTo>
                      <a:pt x="75" y="0"/>
                    </a:moveTo>
                    <a:lnTo>
                      <a:pt x="87" y="40"/>
                    </a:lnTo>
                    <a:lnTo>
                      <a:pt x="115" y="68"/>
                    </a:lnTo>
                    <a:lnTo>
                      <a:pt x="100" y="74"/>
                    </a:lnTo>
                    <a:lnTo>
                      <a:pt x="107" y="75"/>
                    </a:lnTo>
                    <a:lnTo>
                      <a:pt x="105" y="79"/>
                    </a:lnTo>
                    <a:lnTo>
                      <a:pt x="96" y="66"/>
                    </a:lnTo>
                    <a:lnTo>
                      <a:pt x="88" y="70"/>
                    </a:lnTo>
                    <a:lnTo>
                      <a:pt x="92" y="75"/>
                    </a:lnTo>
                    <a:lnTo>
                      <a:pt x="73" y="68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64" y="64"/>
                    </a:lnTo>
                    <a:lnTo>
                      <a:pt x="43" y="64"/>
                    </a:lnTo>
                    <a:lnTo>
                      <a:pt x="41" y="51"/>
                    </a:lnTo>
                    <a:lnTo>
                      <a:pt x="53" y="47"/>
                    </a:lnTo>
                    <a:lnTo>
                      <a:pt x="39" y="38"/>
                    </a:lnTo>
                    <a:lnTo>
                      <a:pt x="47" y="25"/>
                    </a:lnTo>
                    <a:lnTo>
                      <a:pt x="36" y="36"/>
                    </a:lnTo>
                    <a:lnTo>
                      <a:pt x="36" y="21"/>
                    </a:lnTo>
                    <a:lnTo>
                      <a:pt x="4" y="19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5" name=""/>
              <p:cNvSpPr/>
              <p:nvPr/>
            </p:nvSpPr>
            <p:spPr>
              <a:xfrm>
                <a:off x="5880240" y="88920"/>
                <a:ext cx="184320" cy="126360"/>
              </a:xfrm>
              <a:custGeom>
                <a:avLst/>
                <a:gdLst/>
                <a:ahLst/>
                <a:rect l="l" t="t" r="r" b="b"/>
                <a:pathLst>
                  <a:path w="115" h="79">
                    <a:moveTo>
                      <a:pt x="75" y="0"/>
                    </a:moveTo>
                    <a:lnTo>
                      <a:pt x="87" y="40"/>
                    </a:lnTo>
                    <a:lnTo>
                      <a:pt x="115" y="68"/>
                    </a:lnTo>
                    <a:lnTo>
                      <a:pt x="100" y="74"/>
                    </a:lnTo>
                    <a:lnTo>
                      <a:pt x="107" y="75"/>
                    </a:lnTo>
                    <a:lnTo>
                      <a:pt x="105" y="79"/>
                    </a:lnTo>
                    <a:lnTo>
                      <a:pt x="96" y="66"/>
                    </a:lnTo>
                    <a:lnTo>
                      <a:pt x="88" y="70"/>
                    </a:lnTo>
                    <a:lnTo>
                      <a:pt x="92" y="75"/>
                    </a:lnTo>
                    <a:lnTo>
                      <a:pt x="73" y="68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64" y="64"/>
                    </a:lnTo>
                    <a:lnTo>
                      <a:pt x="43" y="64"/>
                    </a:lnTo>
                    <a:lnTo>
                      <a:pt x="41" y="51"/>
                    </a:lnTo>
                    <a:lnTo>
                      <a:pt x="53" y="47"/>
                    </a:lnTo>
                    <a:lnTo>
                      <a:pt x="39" y="38"/>
                    </a:lnTo>
                    <a:lnTo>
                      <a:pt x="47" y="25"/>
                    </a:lnTo>
                    <a:lnTo>
                      <a:pt x="36" y="36"/>
                    </a:lnTo>
                    <a:lnTo>
                      <a:pt x="36" y="21"/>
                    </a:lnTo>
                    <a:lnTo>
                      <a:pt x="4" y="19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4" y="19"/>
                    </a:lnTo>
                    <a:lnTo>
                      <a:pt x="36" y="21"/>
                    </a:lnTo>
                    <a:lnTo>
                      <a:pt x="36" y="36"/>
                    </a:lnTo>
                    <a:lnTo>
                      <a:pt x="47" y="25"/>
                    </a:lnTo>
                    <a:lnTo>
                      <a:pt x="39" y="38"/>
                    </a:lnTo>
                    <a:lnTo>
                      <a:pt x="53" y="47"/>
                    </a:lnTo>
                    <a:lnTo>
                      <a:pt x="41" y="51"/>
                    </a:lnTo>
                    <a:lnTo>
                      <a:pt x="43" y="64"/>
                    </a:lnTo>
                    <a:lnTo>
                      <a:pt x="64" y="64"/>
                    </a:lnTo>
                    <a:lnTo>
                      <a:pt x="60" y="68"/>
                    </a:lnTo>
                    <a:lnTo>
                      <a:pt x="68" y="77"/>
                    </a:lnTo>
                    <a:lnTo>
                      <a:pt x="73" y="68"/>
                    </a:lnTo>
                    <a:lnTo>
                      <a:pt x="92" y="75"/>
                    </a:lnTo>
                    <a:lnTo>
                      <a:pt x="88" y="70"/>
                    </a:lnTo>
                    <a:lnTo>
                      <a:pt x="96" y="66"/>
                    </a:lnTo>
                    <a:lnTo>
                      <a:pt x="105" y="79"/>
                    </a:lnTo>
                    <a:lnTo>
                      <a:pt x="107" y="75"/>
                    </a:lnTo>
                    <a:lnTo>
                      <a:pt x="100" y="74"/>
                    </a:lnTo>
                    <a:lnTo>
                      <a:pt x="115" y="68"/>
                    </a:lnTo>
                    <a:lnTo>
                      <a:pt x="87" y="4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6" name=""/>
              <p:cNvSpPr/>
              <p:nvPr/>
            </p:nvSpPr>
            <p:spPr>
              <a:xfrm>
                <a:off x="5880240" y="88920"/>
                <a:ext cx="184320" cy="126360"/>
              </a:xfrm>
              <a:custGeom>
                <a:avLst/>
                <a:gdLst/>
                <a:ahLst/>
                <a:rect l="l" t="t" r="r" b="b"/>
                <a:pathLst>
                  <a:path w="115" h="79">
                    <a:moveTo>
                      <a:pt x="75" y="0"/>
                    </a:moveTo>
                    <a:lnTo>
                      <a:pt x="87" y="40"/>
                    </a:lnTo>
                    <a:lnTo>
                      <a:pt x="115" y="68"/>
                    </a:lnTo>
                    <a:lnTo>
                      <a:pt x="100" y="74"/>
                    </a:lnTo>
                    <a:lnTo>
                      <a:pt x="107" y="75"/>
                    </a:lnTo>
                    <a:lnTo>
                      <a:pt x="105" y="79"/>
                    </a:lnTo>
                    <a:lnTo>
                      <a:pt x="96" y="66"/>
                    </a:lnTo>
                    <a:lnTo>
                      <a:pt x="88" y="70"/>
                    </a:lnTo>
                    <a:lnTo>
                      <a:pt x="92" y="75"/>
                    </a:lnTo>
                    <a:lnTo>
                      <a:pt x="73" y="68"/>
                    </a:lnTo>
                    <a:lnTo>
                      <a:pt x="68" y="77"/>
                    </a:lnTo>
                    <a:lnTo>
                      <a:pt x="60" y="68"/>
                    </a:lnTo>
                    <a:lnTo>
                      <a:pt x="64" y="64"/>
                    </a:lnTo>
                    <a:lnTo>
                      <a:pt x="43" y="64"/>
                    </a:lnTo>
                    <a:lnTo>
                      <a:pt x="41" y="51"/>
                    </a:lnTo>
                    <a:lnTo>
                      <a:pt x="53" y="47"/>
                    </a:lnTo>
                    <a:lnTo>
                      <a:pt x="39" y="38"/>
                    </a:lnTo>
                    <a:lnTo>
                      <a:pt x="47" y="25"/>
                    </a:lnTo>
                    <a:lnTo>
                      <a:pt x="36" y="36"/>
                    </a:lnTo>
                    <a:lnTo>
                      <a:pt x="36" y="21"/>
                    </a:lnTo>
                    <a:lnTo>
                      <a:pt x="4" y="19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4" y="19"/>
                    </a:lnTo>
                    <a:lnTo>
                      <a:pt x="36" y="21"/>
                    </a:lnTo>
                    <a:lnTo>
                      <a:pt x="36" y="36"/>
                    </a:lnTo>
                    <a:lnTo>
                      <a:pt x="47" y="25"/>
                    </a:lnTo>
                    <a:lnTo>
                      <a:pt x="39" y="38"/>
                    </a:lnTo>
                    <a:lnTo>
                      <a:pt x="53" y="47"/>
                    </a:lnTo>
                    <a:lnTo>
                      <a:pt x="41" y="51"/>
                    </a:lnTo>
                    <a:lnTo>
                      <a:pt x="43" y="64"/>
                    </a:lnTo>
                    <a:lnTo>
                      <a:pt x="64" y="64"/>
                    </a:lnTo>
                    <a:lnTo>
                      <a:pt x="60" y="68"/>
                    </a:lnTo>
                    <a:lnTo>
                      <a:pt x="68" y="77"/>
                    </a:lnTo>
                    <a:lnTo>
                      <a:pt x="73" y="68"/>
                    </a:lnTo>
                    <a:lnTo>
                      <a:pt x="92" y="75"/>
                    </a:lnTo>
                    <a:lnTo>
                      <a:pt x="88" y="70"/>
                    </a:lnTo>
                    <a:lnTo>
                      <a:pt x="96" y="66"/>
                    </a:lnTo>
                    <a:lnTo>
                      <a:pt x="105" y="79"/>
                    </a:lnTo>
                    <a:lnTo>
                      <a:pt x="107" y="75"/>
                    </a:lnTo>
                    <a:lnTo>
                      <a:pt x="100" y="74"/>
                    </a:lnTo>
                    <a:lnTo>
                      <a:pt x="115" y="68"/>
                    </a:lnTo>
                    <a:lnTo>
                      <a:pt x="87" y="40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7" name=""/>
              <p:cNvSpPr/>
              <p:nvPr/>
            </p:nvSpPr>
            <p:spPr>
              <a:xfrm>
                <a:off x="5780880" y="303840"/>
                <a:ext cx="65880" cy="65880"/>
              </a:xfrm>
              <a:custGeom>
                <a:avLst/>
                <a:gdLst/>
                <a:ahLst/>
                <a:rect l="l" t="t" r="r" b="b"/>
                <a:pathLst>
                  <a:path w="41" h="41">
                    <a:moveTo>
                      <a:pt x="9" y="4"/>
                    </a:moveTo>
                    <a:lnTo>
                      <a:pt x="19" y="0"/>
                    </a:lnTo>
                    <a:lnTo>
                      <a:pt x="41" y="22"/>
                    </a:lnTo>
                    <a:lnTo>
                      <a:pt x="17" y="41"/>
                    </a:lnTo>
                    <a:lnTo>
                      <a:pt x="4" y="34"/>
                    </a:lnTo>
                    <a:lnTo>
                      <a:pt x="4" y="41"/>
                    </a:lnTo>
                    <a:lnTo>
                      <a:pt x="0" y="34"/>
                    </a:lnTo>
                    <a:lnTo>
                      <a:pt x="2" y="19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9080" bIns="19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8" name=""/>
              <p:cNvSpPr/>
              <p:nvPr/>
            </p:nvSpPr>
            <p:spPr>
              <a:xfrm>
                <a:off x="5780880" y="303840"/>
                <a:ext cx="65880" cy="65880"/>
              </a:xfrm>
              <a:custGeom>
                <a:avLst/>
                <a:gdLst/>
                <a:ahLst/>
                <a:rect l="l" t="t" r="r" b="b"/>
                <a:pathLst>
                  <a:path w="41" h="41">
                    <a:moveTo>
                      <a:pt x="9" y="4"/>
                    </a:moveTo>
                    <a:lnTo>
                      <a:pt x="19" y="0"/>
                    </a:lnTo>
                    <a:lnTo>
                      <a:pt x="41" y="22"/>
                    </a:lnTo>
                    <a:lnTo>
                      <a:pt x="17" y="41"/>
                    </a:lnTo>
                    <a:lnTo>
                      <a:pt x="4" y="34"/>
                    </a:lnTo>
                    <a:lnTo>
                      <a:pt x="4" y="41"/>
                    </a:lnTo>
                    <a:lnTo>
                      <a:pt x="0" y="34"/>
                    </a:lnTo>
                    <a:lnTo>
                      <a:pt x="2" y="19"/>
                    </a:lnTo>
                    <a:lnTo>
                      <a:pt x="9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9080" bIns="19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49" name=""/>
              <p:cNvSpPr/>
              <p:nvPr/>
            </p:nvSpPr>
            <p:spPr>
              <a:xfrm>
                <a:off x="5780880" y="303840"/>
                <a:ext cx="65880" cy="65880"/>
              </a:xfrm>
              <a:custGeom>
                <a:avLst/>
                <a:gdLst/>
                <a:ahLst/>
                <a:rect l="l" t="t" r="r" b="b"/>
                <a:pathLst>
                  <a:path w="41" h="41">
                    <a:moveTo>
                      <a:pt x="9" y="4"/>
                    </a:moveTo>
                    <a:lnTo>
                      <a:pt x="19" y="0"/>
                    </a:lnTo>
                    <a:lnTo>
                      <a:pt x="41" y="22"/>
                    </a:lnTo>
                    <a:lnTo>
                      <a:pt x="17" y="41"/>
                    </a:lnTo>
                    <a:lnTo>
                      <a:pt x="4" y="34"/>
                    </a:lnTo>
                    <a:lnTo>
                      <a:pt x="4" y="41"/>
                    </a:lnTo>
                    <a:lnTo>
                      <a:pt x="0" y="34"/>
                    </a:lnTo>
                    <a:lnTo>
                      <a:pt x="2" y="19"/>
                    </a:lnTo>
                    <a:lnTo>
                      <a:pt x="9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9080" bIns="19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0" name=""/>
              <p:cNvSpPr/>
              <p:nvPr/>
            </p:nvSpPr>
            <p:spPr>
              <a:xfrm>
                <a:off x="8794080" y="1660320"/>
                <a:ext cx="27000" cy="23760"/>
              </a:xfrm>
              <a:custGeom>
                <a:avLst/>
                <a:gdLst/>
                <a:ahLst/>
                <a:rect l="l" t="t" r="r" b="b"/>
                <a:pathLst>
                  <a:path w="17" h="15">
                    <a:moveTo>
                      <a:pt x="17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1" name=""/>
              <p:cNvSpPr/>
              <p:nvPr/>
            </p:nvSpPr>
            <p:spPr>
              <a:xfrm>
                <a:off x="8794080" y="1660320"/>
                <a:ext cx="27000" cy="23760"/>
              </a:xfrm>
              <a:custGeom>
                <a:avLst/>
                <a:gdLst/>
                <a:ahLst/>
                <a:rect l="l" t="t" r="r" b="b"/>
                <a:pathLst>
                  <a:path w="17" h="15">
                    <a:moveTo>
                      <a:pt x="17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2" name=""/>
              <p:cNvSpPr/>
              <p:nvPr/>
            </p:nvSpPr>
            <p:spPr>
              <a:xfrm>
                <a:off x="8794080" y="1660320"/>
                <a:ext cx="27000" cy="23760"/>
              </a:xfrm>
              <a:custGeom>
                <a:avLst/>
                <a:gdLst/>
                <a:ahLst/>
                <a:rect l="l" t="t" r="r" b="b"/>
                <a:pathLst>
                  <a:path w="17" h="15">
                    <a:moveTo>
                      <a:pt x="17" y="0"/>
                    </a:moveTo>
                    <a:lnTo>
                      <a:pt x="0" y="15"/>
                    </a:lnTo>
                    <a:lnTo>
                      <a:pt x="8" y="4"/>
                    </a:lnTo>
                    <a:lnTo>
                      <a:pt x="17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3" name=""/>
              <p:cNvSpPr/>
              <p:nvPr/>
            </p:nvSpPr>
            <p:spPr>
              <a:xfrm>
                <a:off x="9334800" y="260640"/>
                <a:ext cx="45000" cy="36720"/>
              </a:xfrm>
              <a:custGeom>
                <a:avLst/>
                <a:gdLst/>
                <a:ahLst/>
                <a:rect l="l" t="t" r="r" b="b"/>
                <a:pathLst>
                  <a:path w="28" h="23">
                    <a:moveTo>
                      <a:pt x="4" y="0"/>
                    </a:moveTo>
                    <a:lnTo>
                      <a:pt x="28" y="12"/>
                    </a:lnTo>
                    <a:lnTo>
                      <a:pt x="26" y="23"/>
                    </a:lnTo>
                    <a:lnTo>
                      <a:pt x="13" y="21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4" name=""/>
              <p:cNvSpPr/>
              <p:nvPr/>
            </p:nvSpPr>
            <p:spPr>
              <a:xfrm>
                <a:off x="9334800" y="260640"/>
                <a:ext cx="45000" cy="36720"/>
              </a:xfrm>
              <a:custGeom>
                <a:avLst/>
                <a:gdLst/>
                <a:ahLst/>
                <a:rect l="l" t="t" r="r" b="b"/>
                <a:pathLst>
                  <a:path w="28" h="23">
                    <a:moveTo>
                      <a:pt x="4" y="0"/>
                    </a:moveTo>
                    <a:lnTo>
                      <a:pt x="28" y="12"/>
                    </a:lnTo>
                    <a:lnTo>
                      <a:pt x="26" y="23"/>
                    </a:lnTo>
                    <a:lnTo>
                      <a:pt x="13" y="21"/>
                    </a:lnTo>
                    <a:lnTo>
                      <a:pt x="0" y="4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5" name=""/>
              <p:cNvSpPr/>
              <p:nvPr/>
            </p:nvSpPr>
            <p:spPr>
              <a:xfrm>
                <a:off x="9334800" y="260640"/>
                <a:ext cx="45000" cy="36720"/>
              </a:xfrm>
              <a:custGeom>
                <a:avLst/>
                <a:gdLst/>
                <a:ahLst/>
                <a:rect l="l" t="t" r="r" b="b"/>
                <a:pathLst>
                  <a:path w="28" h="23">
                    <a:moveTo>
                      <a:pt x="4" y="0"/>
                    </a:moveTo>
                    <a:lnTo>
                      <a:pt x="28" y="12"/>
                    </a:lnTo>
                    <a:lnTo>
                      <a:pt x="26" y="23"/>
                    </a:lnTo>
                    <a:lnTo>
                      <a:pt x="13" y="21"/>
                    </a:lnTo>
                    <a:lnTo>
                      <a:pt x="0" y="4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6" name=""/>
              <p:cNvSpPr/>
              <p:nvPr/>
            </p:nvSpPr>
            <p:spPr>
              <a:xfrm>
                <a:off x="8964000" y="1458360"/>
                <a:ext cx="24120" cy="29880"/>
              </a:xfrm>
              <a:custGeom>
                <a:avLst/>
                <a:gdLst/>
                <a:ahLst/>
                <a:rect l="l" t="t" r="r" b="b"/>
                <a:pathLst>
                  <a:path w="15" h="19">
                    <a:moveTo>
                      <a:pt x="15" y="0"/>
                    </a:moveTo>
                    <a:lnTo>
                      <a:pt x="0" y="13"/>
                    </a:lnTo>
                    <a:lnTo>
                      <a:pt x="0" y="19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920" bIns="-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7" name=""/>
              <p:cNvSpPr/>
              <p:nvPr/>
            </p:nvSpPr>
            <p:spPr>
              <a:xfrm>
                <a:off x="8964000" y="1458360"/>
                <a:ext cx="24120" cy="29880"/>
              </a:xfrm>
              <a:custGeom>
                <a:avLst/>
                <a:gdLst/>
                <a:ahLst/>
                <a:rect l="l" t="t" r="r" b="b"/>
                <a:pathLst>
                  <a:path w="15" h="19">
                    <a:moveTo>
                      <a:pt x="15" y="0"/>
                    </a:moveTo>
                    <a:lnTo>
                      <a:pt x="0" y="13"/>
                    </a:lnTo>
                    <a:lnTo>
                      <a:pt x="0" y="19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920" bIns="-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8" name=""/>
              <p:cNvSpPr/>
              <p:nvPr/>
            </p:nvSpPr>
            <p:spPr>
              <a:xfrm>
                <a:off x="8964000" y="1458360"/>
                <a:ext cx="24120" cy="29880"/>
              </a:xfrm>
              <a:custGeom>
                <a:avLst/>
                <a:gdLst/>
                <a:ahLst/>
                <a:rect l="l" t="t" r="r" b="b"/>
                <a:pathLst>
                  <a:path w="15" h="19">
                    <a:moveTo>
                      <a:pt x="15" y="0"/>
                    </a:moveTo>
                    <a:lnTo>
                      <a:pt x="0" y="13"/>
                    </a:lnTo>
                    <a:lnTo>
                      <a:pt x="0" y="19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920" bIns="-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59" name=""/>
              <p:cNvSpPr/>
              <p:nvPr/>
            </p:nvSpPr>
            <p:spPr>
              <a:xfrm>
                <a:off x="8444160" y="109440"/>
                <a:ext cx="33480" cy="30240"/>
              </a:xfrm>
              <a:custGeom>
                <a:avLst/>
                <a:gdLst/>
                <a:ahLst/>
                <a:rect l="l" t="t" r="r" b="b"/>
                <a:pathLst>
                  <a:path w="21" h="19">
                    <a:moveTo>
                      <a:pt x="4" y="8"/>
                    </a:moveTo>
                    <a:lnTo>
                      <a:pt x="15" y="0"/>
                    </a:lnTo>
                    <a:lnTo>
                      <a:pt x="21" y="10"/>
                    </a:lnTo>
                    <a:lnTo>
                      <a:pt x="6" y="19"/>
                    </a:lnTo>
                    <a:lnTo>
                      <a:pt x="0" y="17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0" name=""/>
              <p:cNvSpPr/>
              <p:nvPr/>
            </p:nvSpPr>
            <p:spPr>
              <a:xfrm>
                <a:off x="8444160" y="109440"/>
                <a:ext cx="33480" cy="30240"/>
              </a:xfrm>
              <a:custGeom>
                <a:avLst/>
                <a:gdLst/>
                <a:ahLst/>
                <a:rect l="l" t="t" r="r" b="b"/>
                <a:pathLst>
                  <a:path w="21" h="19">
                    <a:moveTo>
                      <a:pt x="4" y="8"/>
                    </a:moveTo>
                    <a:lnTo>
                      <a:pt x="15" y="0"/>
                    </a:lnTo>
                    <a:lnTo>
                      <a:pt x="21" y="10"/>
                    </a:lnTo>
                    <a:lnTo>
                      <a:pt x="6" y="19"/>
                    </a:lnTo>
                    <a:lnTo>
                      <a:pt x="0" y="17"/>
                    </a:lnTo>
                    <a:lnTo>
                      <a:pt x="4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1" name=""/>
              <p:cNvSpPr/>
              <p:nvPr/>
            </p:nvSpPr>
            <p:spPr>
              <a:xfrm>
                <a:off x="8444160" y="109440"/>
                <a:ext cx="33480" cy="30240"/>
              </a:xfrm>
              <a:custGeom>
                <a:avLst/>
                <a:gdLst/>
                <a:ahLst/>
                <a:rect l="l" t="t" r="r" b="b"/>
                <a:pathLst>
                  <a:path w="21" h="19">
                    <a:moveTo>
                      <a:pt x="4" y="8"/>
                    </a:moveTo>
                    <a:lnTo>
                      <a:pt x="15" y="0"/>
                    </a:lnTo>
                    <a:lnTo>
                      <a:pt x="21" y="10"/>
                    </a:lnTo>
                    <a:lnTo>
                      <a:pt x="6" y="19"/>
                    </a:lnTo>
                    <a:lnTo>
                      <a:pt x="0" y="17"/>
                    </a:lnTo>
                    <a:lnTo>
                      <a:pt x="4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2" name=""/>
              <p:cNvSpPr/>
              <p:nvPr/>
            </p:nvSpPr>
            <p:spPr>
              <a:xfrm>
                <a:off x="8410320" y="112680"/>
                <a:ext cx="36720" cy="15840"/>
              </a:xfrm>
              <a:custGeom>
                <a:avLst/>
                <a:gdLst/>
                <a:ahLst/>
                <a:rect l="l" t="t" r="r" b="b"/>
                <a:pathLst>
                  <a:path w="23" h="10">
                    <a:moveTo>
                      <a:pt x="4" y="0"/>
                    </a:moveTo>
                    <a:lnTo>
                      <a:pt x="23" y="4"/>
                    </a:lnTo>
                    <a:lnTo>
                      <a:pt x="1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3" name=""/>
              <p:cNvSpPr/>
              <p:nvPr/>
            </p:nvSpPr>
            <p:spPr>
              <a:xfrm>
                <a:off x="8410320" y="112680"/>
                <a:ext cx="36720" cy="15840"/>
              </a:xfrm>
              <a:custGeom>
                <a:avLst/>
                <a:gdLst/>
                <a:ahLst/>
                <a:rect l="l" t="t" r="r" b="b"/>
                <a:pathLst>
                  <a:path w="23" h="10">
                    <a:moveTo>
                      <a:pt x="4" y="0"/>
                    </a:moveTo>
                    <a:lnTo>
                      <a:pt x="23" y="4"/>
                    </a:lnTo>
                    <a:lnTo>
                      <a:pt x="14" y="10"/>
                    </a:lnTo>
                    <a:lnTo>
                      <a:pt x="0" y="4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4" name=""/>
              <p:cNvSpPr/>
              <p:nvPr/>
            </p:nvSpPr>
            <p:spPr>
              <a:xfrm>
                <a:off x="8410320" y="112680"/>
                <a:ext cx="36720" cy="15840"/>
              </a:xfrm>
              <a:custGeom>
                <a:avLst/>
                <a:gdLst/>
                <a:ahLst/>
                <a:rect l="l" t="t" r="r" b="b"/>
                <a:pathLst>
                  <a:path w="23" h="10">
                    <a:moveTo>
                      <a:pt x="4" y="0"/>
                    </a:moveTo>
                    <a:lnTo>
                      <a:pt x="23" y="4"/>
                    </a:lnTo>
                    <a:lnTo>
                      <a:pt x="14" y="10"/>
                    </a:lnTo>
                    <a:lnTo>
                      <a:pt x="0" y="4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5" name=""/>
              <p:cNvSpPr/>
              <p:nvPr/>
            </p:nvSpPr>
            <p:spPr>
              <a:xfrm>
                <a:off x="9198360" y="1019880"/>
                <a:ext cx="39960" cy="41400"/>
              </a:xfrm>
              <a:custGeom>
                <a:avLst/>
                <a:gdLst/>
                <a:ahLst/>
                <a:rect l="l" t="t" r="r" b="b"/>
                <a:pathLst>
                  <a:path w="25" h="26">
                    <a:moveTo>
                      <a:pt x="19" y="0"/>
                    </a:moveTo>
                    <a:lnTo>
                      <a:pt x="8" y="7"/>
                    </a:lnTo>
                    <a:lnTo>
                      <a:pt x="10" y="7"/>
                    </a:lnTo>
                    <a:lnTo>
                      <a:pt x="0" y="26"/>
                    </a:lnTo>
                    <a:lnTo>
                      <a:pt x="25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6" name=""/>
              <p:cNvSpPr/>
              <p:nvPr/>
            </p:nvSpPr>
            <p:spPr>
              <a:xfrm>
                <a:off x="9198360" y="1019880"/>
                <a:ext cx="39960" cy="41400"/>
              </a:xfrm>
              <a:custGeom>
                <a:avLst/>
                <a:gdLst/>
                <a:ahLst/>
                <a:rect l="l" t="t" r="r" b="b"/>
                <a:pathLst>
                  <a:path w="25" h="26">
                    <a:moveTo>
                      <a:pt x="19" y="0"/>
                    </a:moveTo>
                    <a:lnTo>
                      <a:pt x="8" y="7"/>
                    </a:lnTo>
                    <a:lnTo>
                      <a:pt x="10" y="7"/>
                    </a:lnTo>
                    <a:lnTo>
                      <a:pt x="0" y="26"/>
                    </a:lnTo>
                    <a:lnTo>
                      <a:pt x="25" y="7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7" name=""/>
              <p:cNvSpPr/>
              <p:nvPr/>
            </p:nvSpPr>
            <p:spPr>
              <a:xfrm>
                <a:off x="9198360" y="1019880"/>
                <a:ext cx="39960" cy="41400"/>
              </a:xfrm>
              <a:custGeom>
                <a:avLst/>
                <a:gdLst/>
                <a:ahLst/>
                <a:rect l="l" t="t" r="r" b="b"/>
                <a:pathLst>
                  <a:path w="25" h="26">
                    <a:moveTo>
                      <a:pt x="19" y="0"/>
                    </a:moveTo>
                    <a:lnTo>
                      <a:pt x="8" y="7"/>
                    </a:lnTo>
                    <a:lnTo>
                      <a:pt x="10" y="7"/>
                    </a:lnTo>
                    <a:lnTo>
                      <a:pt x="0" y="26"/>
                    </a:lnTo>
                    <a:lnTo>
                      <a:pt x="25" y="7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400" bIns="-5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8" name=""/>
              <p:cNvSpPr/>
              <p:nvPr/>
            </p:nvSpPr>
            <p:spPr>
              <a:xfrm>
                <a:off x="8429400" y="1236600"/>
                <a:ext cx="23760" cy="30240"/>
              </a:xfrm>
              <a:custGeom>
                <a:avLst/>
                <a:gdLst/>
                <a:ahLst/>
                <a:rect l="l" t="t" r="r" b="b"/>
                <a:pathLst>
                  <a:path w="15" h="19">
                    <a:moveTo>
                      <a:pt x="0" y="15"/>
                    </a:moveTo>
                    <a:lnTo>
                      <a:pt x="7" y="19"/>
                    </a:lnTo>
                    <a:lnTo>
                      <a:pt x="15" y="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69" name=""/>
              <p:cNvSpPr/>
              <p:nvPr/>
            </p:nvSpPr>
            <p:spPr>
              <a:xfrm>
                <a:off x="8429400" y="1236600"/>
                <a:ext cx="23760" cy="30240"/>
              </a:xfrm>
              <a:custGeom>
                <a:avLst/>
                <a:gdLst/>
                <a:ahLst/>
                <a:rect l="l" t="t" r="r" b="b"/>
                <a:pathLst>
                  <a:path w="15" h="19">
                    <a:moveTo>
                      <a:pt x="0" y="15"/>
                    </a:moveTo>
                    <a:lnTo>
                      <a:pt x="7" y="19"/>
                    </a:lnTo>
                    <a:lnTo>
                      <a:pt x="15" y="6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0" name=""/>
              <p:cNvSpPr/>
              <p:nvPr/>
            </p:nvSpPr>
            <p:spPr>
              <a:xfrm>
                <a:off x="8559360" y="1283040"/>
                <a:ext cx="89640" cy="384840"/>
              </a:xfrm>
              <a:custGeom>
                <a:avLst/>
                <a:gdLst/>
                <a:ahLst/>
                <a:rect l="l" t="t" r="r" b="b"/>
                <a:pathLst>
                  <a:path w="56" h="240">
                    <a:moveTo>
                      <a:pt x="18" y="0"/>
                    </a:moveTo>
                    <a:lnTo>
                      <a:pt x="22" y="5"/>
                    </a:lnTo>
                    <a:lnTo>
                      <a:pt x="32" y="45"/>
                    </a:lnTo>
                    <a:lnTo>
                      <a:pt x="28" y="62"/>
                    </a:lnTo>
                    <a:lnTo>
                      <a:pt x="30" y="84"/>
                    </a:lnTo>
                    <a:lnTo>
                      <a:pt x="48" y="146"/>
                    </a:lnTo>
                    <a:lnTo>
                      <a:pt x="56" y="165"/>
                    </a:lnTo>
                    <a:lnTo>
                      <a:pt x="41" y="148"/>
                    </a:lnTo>
                    <a:lnTo>
                      <a:pt x="26" y="152"/>
                    </a:lnTo>
                    <a:lnTo>
                      <a:pt x="18" y="195"/>
                    </a:lnTo>
                    <a:lnTo>
                      <a:pt x="28" y="216"/>
                    </a:lnTo>
                    <a:lnTo>
                      <a:pt x="33" y="220"/>
                    </a:lnTo>
                    <a:lnTo>
                      <a:pt x="35" y="233"/>
                    </a:lnTo>
                    <a:lnTo>
                      <a:pt x="33" y="239"/>
                    </a:lnTo>
                    <a:lnTo>
                      <a:pt x="32" y="225"/>
                    </a:lnTo>
                    <a:lnTo>
                      <a:pt x="18" y="222"/>
                    </a:lnTo>
                    <a:lnTo>
                      <a:pt x="9" y="240"/>
                    </a:lnTo>
                    <a:lnTo>
                      <a:pt x="5" y="239"/>
                    </a:lnTo>
                    <a:lnTo>
                      <a:pt x="5" y="222"/>
                    </a:lnTo>
                    <a:lnTo>
                      <a:pt x="11" y="184"/>
                    </a:lnTo>
                    <a:lnTo>
                      <a:pt x="5" y="165"/>
                    </a:lnTo>
                    <a:lnTo>
                      <a:pt x="11" y="129"/>
                    </a:lnTo>
                    <a:lnTo>
                      <a:pt x="7" y="109"/>
                    </a:lnTo>
                    <a:lnTo>
                      <a:pt x="9" y="94"/>
                    </a:lnTo>
                    <a:lnTo>
                      <a:pt x="1" y="79"/>
                    </a:lnTo>
                    <a:lnTo>
                      <a:pt x="0" y="60"/>
                    </a:lnTo>
                    <a:lnTo>
                      <a:pt x="3" y="26"/>
                    </a:lnTo>
                    <a:lnTo>
                      <a:pt x="15" y="28"/>
                    </a:lnTo>
                    <a:lnTo>
                      <a:pt x="20" y="18"/>
                    </a:lnTo>
                    <a:lnTo>
                      <a:pt x="13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1" name=""/>
              <p:cNvSpPr/>
              <p:nvPr/>
            </p:nvSpPr>
            <p:spPr>
              <a:xfrm>
                <a:off x="8559360" y="1283040"/>
                <a:ext cx="89640" cy="384840"/>
              </a:xfrm>
              <a:custGeom>
                <a:avLst/>
                <a:gdLst/>
                <a:ahLst/>
                <a:rect l="l" t="t" r="r" b="b"/>
                <a:pathLst>
                  <a:path w="56" h="240">
                    <a:moveTo>
                      <a:pt x="18" y="0"/>
                    </a:moveTo>
                    <a:lnTo>
                      <a:pt x="22" y="5"/>
                    </a:lnTo>
                    <a:lnTo>
                      <a:pt x="32" y="45"/>
                    </a:lnTo>
                    <a:lnTo>
                      <a:pt x="28" y="62"/>
                    </a:lnTo>
                    <a:lnTo>
                      <a:pt x="30" y="84"/>
                    </a:lnTo>
                    <a:lnTo>
                      <a:pt x="48" y="146"/>
                    </a:lnTo>
                    <a:lnTo>
                      <a:pt x="56" y="165"/>
                    </a:lnTo>
                    <a:lnTo>
                      <a:pt x="41" y="148"/>
                    </a:lnTo>
                    <a:lnTo>
                      <a:pt x="26" y="152"/>
                    </a:lnTo>
                    <a:lnTo>
                      <a:pt x="18" y="195"/>
                    </a:lnTo>
                    <a:lnTo>
                      <a:pt x="28" y="216"/>
                    </a:lnTo>
                    <a:lnTo>
                      <a:pt x="33" y="220"/>
                    </a:lnTo>
                    <a:lnTo>
                      <a:pt x="35" y="233"/>
                    </a:lnTo>
                    <a:lnTo>
                      <a:pt x="33" y="239"/>
                    </a:lnTo>
                    <a:lnTo>
                      <a:pt x="32" y="225"/>
                    </a:lnTo>
                    <a:lnTo>
                      <a:pt x="18" y="222"/>
                    </a:lnTo>
                    <a:lnTo>
                      <a:pt x="9" y="240"/>
                    </a:lnTo>
                    <a:lnTo>
                      <a:pt x="5" y="239"/>
                    </a:lnTo>
                    <a:lnTo>
                      <a:pt x="5" y="222"/>
                    </a:lnTo>
                    <a:lnTo>
                      <a:pt x="11" y="184"/>
                    </a:lnTo>
                    <a:lnTo>
                      <a:pt x="5" y="165"/>
                    </a:lnTo>
                    <a:lnTo>
                      <a:pt x="11" y="129"/>
                    </a:lnTo>
                    <a:lnTo>
                      <a:pt x="7" y="109"/>
                    </a:lnTo>
                    <a:lnTo>
                      <a:pt x="9" y="94"/>
                    </a:lnTo>
                    <a:lnTo>
                      <a:pt x="1" y="79"/>
                    </a:lnTo>
                    <a:lnTo>
                      <a:pt x="0" y="60"/>
                    </a:lnTo>
                    <a:lnTo>
                      <a:pt x="3" y="26"/>
                    </a:lnTo>
                    <a:lnTo>
                      <a:pt x="15" y="28"/>
                    </a:lnTo>
                    <a:lnTo>
                      <a:pt x="20" y="18"/>
                    </a:lnTo>
                    <a:lnTo>
                      <a:pt x="13" y="1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2" name=""/>
              <p:cNvSpPr/>
              <p:nvPr/>
            </p:nvSpPr>
            <p:spPr>
              <a:xfrm>
                <a:off x="8559360" y="1283040"/>
                <a:ext cx="89640" cy="384840"/>
              </a:xfrm>
              <a:custGeom>
                <a:avLst/>
                <a:gdLst/>
                <a:ahLst/>
                <a:rect l="l" t="t" r="r" b="b"/>
                <a:pathLst>
                  <a:path w="56" h="240">
                    <a:moveTo>
                      <a:pt x="18" y="0"/>
                    </a:moveTo>
                    <a:lnTo>
                      <a:pt x="22" y="5"/>
                    </a:lnTo>
                    <a:lnTo>
                      <a:pt x="32" y="45"/>
                    </a:lnTo>
                    <a:lnTo>
                      <a:pt x="28" y="62"/>
                    </a:lnTo>
                    <a:lnTo>
                      <a:pt x="30" y="84"/>
                    </a:lnTo>
                    <a:lnTo>
                      <a:pt x="48" y="146"/>
                    </a:lnTo>
                    <a:lnTo>
                      <a:pt x="56" y="165"/>
                    </a:lnTo>
                    <a:lnTo>
                      <a:pt x="41" y="148"/>
                    </a:lnTo>
                    <a:lnTo>
                      <a:pt x="26" y="152"/>
                    </a:lnTo>
                    <a:lnTo>
                      <a:pt x="18" y="195"/>
                    </a:lnTo>
                    <a:lnTo>
                      <a:pt x="28" y="216"/>
                    </a:lnTo>
                    <a:lnTo>
                      <a:pt x="33" y="220"/>
                    </a:lnTo>
                    <a:lnTo>
                      <a:pt x="35" y="233"/>
                    </a:lnTo>
                    <a:lnTo>
                      <a:pt x="33" y="239"/>
                    </a:lnTo>
                    <a:lnTo>
                      <a:pt x="32" y="225"/>
                    </a:lnTo>
                    <a:lnTo>
                      <a:pt x="18" y="222"/>
                    </a:lnTo>
                    <a:lnTo>
                      <a:pt x="9" y="240"/>
                    </a:lnTo>
                    <a:lnTo>
                      <a:pt x="5" y="239"/>
                    </a:lnTo>
                    <a:lnTo>
                      <a:pt x="5" y="222"/>
                    </a:lnTo>
                    <a:lnTo>
                      <a:pt x="11" y="184"/>
                    </a:lnTo>
                    <a:lnTo>
                      <a:pt x="5" y="165"/>
                    </a:lnTo>
                    <a:lnTo>
                      <a:pt x="11" y="129"/>
                    </a:lnTo>
                    <a:lnTo>
                      <a:pt x="7" y="109"/>
                    </a:lnTo>
                    <a:lnTo>
                      <a:pt x="9" y="94"/>
                    </a:lnTo>
                    <a:lnTo>
                      <a:pt x="1" y="79"/>
                    </a:lnTo>
                    <a:lnTo>
                      <a:pt x="0" y="60"/>
                    </a:lnTo>
                    <a:lnTo>
                      <a:pt x="3" y="26"/>
                    </a:lnTo>
                    <a:lnTo>
                      <a:pt x="15" y="28"/>
                    </a:lnTo>
                    <a:lnTo>
                      <a:pt x="20" y="18"/>
                    </a:lnTo>
                    <a:lnTo>
                      <a:pt x="13" y="1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3" name=""/>
              <p:cNvSpPr/>
              <p:nvPr/>
            </p:nvSpPr>
            <p:spPr>
              <a:xfrm>
                <a:off x="5004360" y="1026000"/>
                <a:ext cx="27000" cy="17640"/>
              </a:xfrm>
              <a:custGeom>
                <a:avLst/>
                <a:gdLst/>
                <a:ahLst/>
                <a:rect l="l" t="t" r="r" b="b"/>
                <a:pathLst>
                  <a:path w="17" h="11">
                    <a:moveTo>
                      <a:pt x="14" y="0"/>
                    </a:moveTo>
                    <a:lnTo>
                      <a:pt x="0" y="3"/>
                    </a:lnTo>
                    <a:lnTo>
                      <a:pt x="8" y="11"/>
                    </a:lnTo>
                    <a:lnTo>
                      <a:pt x="17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4" name=""/>
              <p:cNvSpPr/>
              <p:nvPr/>
            </p:nvSpPr>
            <p:spPr>
              <a:xfrm>
                <a:off x="5004360" y="1026000"/>
                <a:ext cx="27000" cy="17640"/>
              </a:xfrm>
              <a:custGeom>
                <a:avLst/>
                <a:gdLst/>
                <a:ahLst/>
                <a:rect l="l" t="t" r="r" b="b"/>
                <a:pathLst>
                  <a:path w="17" h="11">
                    <a:moveTo>
                      <a:pt x="14" y="0"/>
                    </a:moveTo>
                    <a:lnTo>
                      <a:pt x="0" y="3"/>
                    </a:lnTo>
                    <a:lnTo>
                      <a:pt x="8" y="11"/>
                    </a:lnTo>
                    <a:lnTo>
                      <a:pt x="17" y="5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5" name=""/>
              <p:cNvSpPr/>
              <p:nvPr/>
            </p:nvSpPr>
            <p:spPr>
              <a:xfrm>
                <a:off x="4999320" y="1050480"/>
                <a:ext cx="41760" cy="35280"/>
              </a:xfrm>
              <a:custGeom>
                <a:avLst/>
                <a:gdLst/>
                <a:ahLst/>
                <a:rect l="l" t="t" r="r" b="b"/>
                <a:pathLst>
                  <a:path w="26" h="22">
                    <a:moveTo>
                      <a:pt x="22" y="0"/>
                    </a:moveTo>
                    <a:lnTo>
                      <a:pt x="0" y="3"/>
                    </a:lnTo>
                    <a:lnTo>
                      <a:pt x="0" y="11"/>
                    </a:lnTo>
                    <a:lnTo>
                      <a:pt x="5" y="15"/>
                    </a:lnTo>
                    <a:lnTo>
                      <a:pt x="5" y="22"/>
                    </a:lnTo>
                    <a:lnTo>
                      <a:pt x="9" y="11"/>
                    </a:lnTo>
                    <a:lnTo>
                      <a:pt x="26" y="5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520" bIns="-11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6" name=""/>
              <p:cNvSpPr/>
              <p:nvPr/>
            </p:nvSpPr>
            <p:spPr>
              <a:xfrm>
                <a:off x="4999320" y="1050480"/>
                <a:ext cx="41760" cy="35280"/>
              </a:xfrm>
              <a:custGeom>
                <a:avLst/>
                <a:gdLst/>
                <a:ahLst/>
                <a:rect l="l" t="t" r="r" b="b"/>
                <a:pathLst>
                  <a:path w="26" h="22">
                    <a:moveTo>
                      <a:pt x="22" y="0"/>
                    </a:moveTo>
                    <a:lnTo>
                      <a:pt x="0" y="3"/>
                    </a:lnTo>
                    <a:lnTo>
                      <a:pt x="0" y="11"/>
                    </a:lnTo>
                    <a:lnTo>
                      <a:pt x="5" y="15"/>
                    </a:lnTo>
                    <a:lnTo>
                      <a:pt x="5" y="22"/>
                    </a:lnTo>
                    <a:lnTo>
                      <a:pt x="9" y="11"/>
                    </a:lnTo>
                    <a:lnTo>
                      <a:pt x="26" y="5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520" bIns="-11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7" name=""/>
              <p:cNvSpPr/>
              <p:nvPr/>
            </p:nvSpPr>
            <p:spPr>
              <a:xfrm>
                <a:off x="4999320" y="1050480"/>
                <a:ext cx="41760" cy="35280"/>
              </a:xfrm>
              <a:custGeom>
                <a:avLst/>
                <a:gdLst/>
                <a:ahLst/>
                <a:rect l="l" t="t" r="r" b="b"/>
                <a:pathLst>
                  <a:path w="26" h="22">
                    <a:moveTo>
                      <a:pt x="22" y="0"/>
                    </a:moveTo>
                    <a:lnTo>
                      <a:pt x="0" y="3"/>
                    </a:lnTo>
                    <a:lnTo>
                      <a:pt x="0" y="11"/>
                    </a:lnTo>
                    <a:lnTo>
                      <a:pt x="5" y="15"/>
                    </a:lnTo>
                    <a:lnTo>
                      <a:pt x="5" y="22"/>
                    </a:lnTo>
                    <a:lnTo>
                      <a:pt x="9" y="11"/>
                    </a:lnTo>
                    <a:lnTo>
                      <a:pt x="26" y="5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520" bIns="-11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8" name=""/>
              <p:cNvSpPr/>
              <p:nvPr/>
            </p:nvSpPr>
            <p:spPr>
              <a:xfrm>
                <a:off x="8410320" y="4328280"/>
                <a:ext cx="46440" cy="14400"/>
              </a:xfrm>
              <a:custGeom>
                <a:avLst/>
                <a:gdLst/>
                <a:ahLst/>
                <a:rect l="l" t="t" r="r" b="b"/>
                <a:pathLst>
                  <a:path w="29" h="9">
                    <a:moveTo>
                      <a:pt x="0" y="3"/>
                    </a:moveTo>
                    <a:lnTo>
                      <a:pt x="14" y="0"/>
                    </a:lnTo>
                    <a:lnTo>
                      <a:pt x="29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79" name=""/>
              <p:cNvSpPr/>
              <p:nvPr/>
            </p:nvSpPr>
            <p:spPr>
              <a:xfrm>
                <a:off x="8410320" y="4328280"/>
                <a:ext cx="46440" cy="14400"/>
              </a:xfrm>
              <a:custGeom>
                <a:avLst/>
                <a:gdLst/>
                <a:ahLst/>
                <a:rect l="l" t="t" r="r" b="b"/>
                <a:pathLst>
                  <a:path w="29" h="9">
                    <a:moveTo>
                      <a:pt x="0" y="3"/>
                    </a:moveTo>
                    <a:lnTo>
                      <a:pt x="14" y="0"/>
                    </a:lnTo>
                    <a:lnTo>
                      <a:pt x="29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0" name=""/>
              <p:cNvSpPr/>
              <p:nvPr/>
            </p:nvSpPr>
            <p:spPr>
              <a:xfrm>
                <a:off x="7716960" y="3517560"/>
                <a:ext cx="1198800" cy="940320"/>
              </a:xfrm>
              <a:custGeom>
                <a:avLst/>
                <a:gdLst/>
                <a:ahLst/>
                <a:rect l="l" t="t" r="r" b="b"/>
                <a:pathLst>
                  <a:path w="747" h="586">
                    <a:moveTo>
                      <a:pt x="13" y="215"/>
                    </a:moveTo>
                    <a:lnTo>
                      <a:pt x="15" y="213"/>
                    </a:lnTo>
                    <a:lnTo>
                      <a:pt x="17" y="228"/>
                    </a:lnTo>
                    <a:lnTo>
                      <a:pt x="22" y="215"/>
                    </a:lnTo>
                    <a:lnTo>
                      <a:pt x="39" y="209"/>
                    </a:lnTo>
                    <a:lnTo>
                      <a:pt x="49" y="198"/>
                    </a:lnTo>
                    <a:lnTo>
                      <a:pt x="64" y="188"/>
                    </a:lnTo>
                    <a:lnTo>
                      <a:pt x="81" y="192"/>
                    </a:lnTo>
                    <a:lnTo>
                      <a:pt x="101" y="183"/>
                    </a:lnTo>
                    <a:lnTo>
                      <a:pt x="107" y="177"/>
                    </a:lnTo>
                    <a:lnTo>
                      <a:pt x="116" y="179"/>
                    </a:lnTo>
                    <a:lnTo>
                      <a:pt x="141" y="170"/>
                    </a:lnTo>
                    <a:lnTo>
                      <a:pt x="152" y="162"/>
                    </a:lnTo>
                    <a:lnTo>
                      <a:pt x="158" y="149"/>
                    </a:lnTo>
                    <a:lnTo>
                      <a:pt x="167" y="139"/>
                    </a:lnTo>
                    <a:lnTo>
                      <a:pt x="163" y="130"/>
                    </a:lnTo>
                    <a:lnTo>
                      <a:pt x="167" y="121"/>
                    </a:lnTo>
                    <a:lnTo>
                      <a:pt x="177" y="115"/>
                    </a:lnTo>
                    <a:lnTo>
                      <a:pt x="178" y="109"/>
                    </a:lnTo>
                    <a:lnTo>
                      <a:pt x="190" y="130"/>
                    </a:lnTo>
                    <a:lnTo>
                      <a:pt x="192" y="123"/>
                    </a:lnTo>
                    <a:lnTo>
                      <a:pt x="195" y="123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97" y="104"/>
                    </a:lnTo>
                    <a:lnTo>
                      <a:pt x="201" y="111"/>
                    </a:lnTo>
                    <a:lnTo>
                      <a:pt x="207" y="111"/>
                    </a:lnTo>
                    <a:lnTo>
                      <a:pt x="205" y="107"/>
                    </a:lnTo>
                    <a:lnTo>
                      <a:pt x="210" y="98"/>
                    </a:lnTo>
                    <a:lnTo>
                      <a:pt x="209" y="92"/>
                    </a:lnTo>
                    <a:lnTo>
                      <a:pt x="218" y="91"/>
                    </a:lnTo>
                    <a:lnTo>
                      <a:pt x="216" y="83"/>
                    </a:lnTo>
                    <a:lnTo>
                      <a:pt x="224" y="85"/>
                    </a:lnTo>
                    <a:lnTo>
                      <a:pt x="220" y="75"/>
                    </a:lnTo>
                    <a:lnTo>
                      <a:pt x="231" y="74"/>
                    </a:lnTo>
                    <a:lnTo>
                      <a:pt x="231" y="75"/>
                    </a:lnTo>
                    <a:lnTo>
                      <a:pt x="235" y="74"/>
                    </a:lnTo>
                    <a:lnTo>
                      <a:pt x="235" y="62"/>
                    </a:lnTo>
                    <a:lnTo>
                      <a:pt x="239" y="66"/>
                    </a:lnTo>
                    <a:lnTo>
                      <a:pt x="252" y="60"/>
                    </a:lnTo>
                    <a:lnTo>
                      <a:pt x="265" y="66"/>
                    </a:lnTo>
                    <a:lnTo>
                      <a:pt x="276" y="75"/>
                    </a:lnTo>
                    <a:lnTo>
                      <a:pt x="271" y="94"/>
                    </a:lnTo>
                    <a:lnTo>
                      <a:pt x="276" y="83"/>
                    </a:lnTo>
                    <a:lnTo>
                      <a:pt x="282" y="79"/>
                    </a:lnTo>
                    <a:lnTo>
                      <a:pt x="293" y="79"/>
                    </a:lnTo>
                    <a:lnTo>
                      <a:pt x="303" y="85"/>
                    </a:lnTo>
                    <a:lnTo>
                      <a:pt x="303" y="81"/>
                    </a:lnTo>
                    <a:lnTo>
                      <a:pt x="304" y="79"/>
                    </a:lnTo>
                    <a:lnTo>
                      <a:pt x="297" y="70"/>
                    </a:lnTo>
                    <a:lnTo>
                      <a:pt x="306" y="55"/>
                    </a:lnTo>
                    <a:lnTo>
                      <a:pt x="314" y="53"/>
                    </a:lnTo>
                    <a:lnTo>
                      <a:pt x="314" y="47"/>
                    </a:lnTo>
                    <a:lnTo>
                      <a:pt x="312" y="47"/>
                    </a:lnTo>
                    <a:lnTo>
                      <a:pt x="314" y="40"/>
                    </a:lnTo>
                    <a:lnTo>
                      <a:pt x="321" y="36"/>
                    </a:lnTo>
                    <a:lnTo>
                      <a:pt x="327" y="40"/>
                    </a:lnTo>
                    <a:lnTo>
                      <a:pt x="325" y="34"/>
                    </a:lnTo>
                    <a:lnTo>
                      <a:pt x="329" y="30"/>
                    </a:lnTo>
                    <a:lnTo>
                      <a:pt x="348" y="32"/>
                    </a:lnTo>
                    <a:lnTo>
                      <a:pt x="357" y="27"/>
                    </a:lnTo>
                    <a:lnTo>
                      <a:pt x="357" y="19"/>
                    </a:lnTo>
                    <a:lnTo>
                      <a:pt x="346" y="13"/>
                    </a:lnTo>
                    <a:lnTo>
                      <a:pt x="342" y="12"/>
                    </a:lnTo>
                    <a:lnTo>
                      <a:pt x="346" y="10"/>
                    </a:lnTo>
                    <a:lnTo>
                      <a:pt x="350" y="12"/>
                    </a:lnTo>
                    <a:lnTo>
                      <a:pt x="351" y="10"/>
                    </a:lnTo>
                    <a:lnTo>
                      <a:pt x="359" y="17"/>
                    </a:lnTo>
                    <a:lnTo>
                      <a:pt x="361" y="13"/>
                    </a:lnTo>
                    <a:lnTo>
                      <a:pt x="367" y="19"/>
                    </a:lnTo>
                    <a:lnTo>
                      <a:pt x="378" y="21"/>
                    </a:lnTo>
                    <a:lnTo>
                      <a:pt x="387" y="27"/>
                    </a:lnTo>
                    <a:lnTo>
                      <a:pt x="397" y="27"/>
                    </a:lnTo>
                    <a:lnTo>
                      <a:pt x="406" y="30"/>
                    </a:lnTo>
                    <a:lnTo>
                      <a:pt x="419" y="25"/>
                    </a:lnTo>
                    <a:lnTo>
                      <a:pt x="417" y="28"/>
                    </a:lnTo>
                    <a:lnTo>
                      <a:pt x="421" y="28"/>
                    </a:lnTo>
                    <a:lnTo>
                      <a:pt x="421" y="36"/>
                    </a:lnTo>
                    <a:lnTo>
                      <a:pt x="429" y="25"/>
                    </a:lnTo>
                    <a:lnTo>
                      <a:pt x="430" y="32"/>
                    </a:lnTo>
                    <a:lnTo>
                      <a:pt x="436" y="32"/>
                    </a:lnTo>
                    <a:lnTo>
                      <a:pt x="430" y="42"/>
                    </a:lnTo>
                    <a:lnTo>
                      <a:pt x="432" y="45"/>
                    </a:lnTo>
                    <a:lnTo>
                      <a:pt x="430" y="47"/>
                    </a:lnTo>
                    <a:lnTo>
                      <a:pt x="425" y="47"/>
                    </a:lnTo>
                    <a:lnTo>
                      <a:pt x="425" y="53"/>
                    </a:lnTo>
                    <a:lnTo>
                      <a:pt x="421" y="49"/>
                    </a:lnTo>
                    <a:lnTo>
                      <a:pt x="417" y="59"/>
                    </a:lnTo>
                    <a:lnTo>
                      <a:pt x="421" y="57"/>
                    </a:lnTo>
                    <a:lnTo>
                      <a:pt x="414" y="83"/>
                    </a:lnTo>
                    <a:lnTo>
                      <a:pt x="427" y="89"/>
                    </a:lnTo>
                    <a:lnTo>
                      <a:pt x="429" y="102"/>
                    </a:lnTo>
                    <a:lnTo>
                      <a:pt x="444" y="100"/>
                    </a:lnTo>
                    <a:lnTo>
                      <a:pt x="461" y="113"/>
                    </a:lnTo>
                    <a:lnTo>
                      <a:pt x="476" y="117"/>
                    </a:lnTo>
                    <a:lnTo>
                      <a:pt x="481" y="126"/>
                    </a:lnTo>
                    <a:lnTo>
                      <a:pt x="496" y="136"/>
                    </a:lnTo>
                    <a:lnTo>
                      <a:pt x="511" y="130"/>
                    </a:lnTo>
                    <a:lnTo>
                      <a:pt x="519" y="113"/>
                    </a:lnTo>
                    <a:lnTo>
                      <a:pt x="525" y="83"/>
                    </a:lnTo>
                    <a:lnTo>
                      <a:pt x="523" y="57"/>
                    </a:lnTo>
                    <a:lnTo>
                      <a:pt x="528" y="36"/>
                    </a:lnTo>
                    <a:lnTo>
                      <a:pt x="525" y="32"/>
                    </a:lnTo>
                    <a:lnTo>
                      <a:pt x="538" y="6"/>
                    </a:lnTo>
                    <a:lnTo>
                      <a:pt x="545" y="0"/>
                    </a:lnTo>
                    <a:lnTo>
                      <a:pt x="547" y="6"/>
                    </a:lnTo>
                    <a:lnTo>
                      <a:pt x="547" y="19"/>
                    </a:lnTo>
                    <a:lnTo>
                      <a:pt x="553" y="23"/>
                    </a:lnTo>
                    <a:lnTo>
                      <a:pt x="553" y="30"/>
                    </a:lnTo>
                    <a:lnTo>
                      <a:pt x="558" y="36"/>
                    </a:lnTo>
                    <a:lnTo>
                      <a:pt x="566" y="68"/>
                    </a:lnTo>
                    <a:lnTo>
                      <a:pt x="570" y="72"/>
                    </a:lnTo>
                    <a:lnTo>
                      <a:pt x="581" y="68"/>
                    </a:lnTo>
                    <a:lnTo>
                      <a:pt x="594" y="83"/>
                    </a:lnTo>
                    <a:lnTo>
                      <a:pt x="598" y="113"/>
                    </a:lnTo>
                    <a:lnTo>
                      <a:pt x="604" y="119"/>
                    </a:lnTo>
                    <a:lnTo>
                      <a:pt x="609" y="149"/>
                    </a:lnTo>
                    <a:lnTo>
                      <a:pt x="613" y="151"/>
                    </a:lnTo>
                    <a:lnTo>
                      <a:pt x="613" y="160"/>
                    </a:lnTo>
                    <a:lnTo>
                      <a:pt x="622" y="164"/>
                    </a:lnTo>
                    <a:lnTo>
                      <a:pt x="634" y="164"/>
                    </a:lnTo>
                    <a:lnTo>
                      <a:pt x="637" y="175"/>
                    </a:lnTo>
                    <a:lnTo>
                      <a:pt x="647" y="177"/>
                    </a:lnTo>
                    <a:lnTo>
                      <a:pt x="660" y="185"/>
                    </a:lnTo>
                    <a:lnTo>
                      <a:pt x="656" y="192"/>
                    </a:lnTo>
                    <a:lnTo>
                      <a:pt x="664" y="196"/>
                    </a:lnTo>
                    <a:lnTo>
                      <a:pt x="671" y="207"/>
                    </a:lnTo>
                    <a:lnTo>
                      <a:pt x="675" y="228"/>
                    </a:lnTo>
                    <a:lnTo>
                      <a:pt x="679" y="226"/>
                    </a:lnTo>
                    <a:lnTo>
                      <a:pt x="683" y="220"/>
                    </a:lnTo>
                    <a:lnTo>
                      <a:pt x="692" y="230"/>
                    </a:lnTo>
                    <a:lnTo>
                      <a:pt x="694" y="226"/>
                    </a:lnTo>
                    <a:lnTo>
                      <a:pt x="698" y="249"/>
                    </a:lnTo>
                    <a:lnTo>
                      <a:pt x="724" y="271"/>
                    </a:lnTo>
                    <a:lnTo>
                      <a:pt x="739" y="294"/>
                    </a:lnTo>
                    <a:lnTo>
                      <a:pt x="739" y="322"/>
                    </a:lnTo>
                    <a:lnTo>
                      <a:pt x="747" y="356"/>
                    </a:lnTo>
                    <a:lnTo>
                      <a:pt x="735" y="410"/>
                    </a:lnTo>
                    <a:lnTo>
                      <a:pt x="726" y="433"/>
                    </a:lnTo>
                    <a:lnTo>
                      <a:pt x="703" y="459"/>
                    </a:lnTo>
                    <a:lnTo>
                      <a:pt x="705" y="465"/>
                    </a:lnTo>
                    <a:lnTo>
                      <a:pt x="694" y="497"/>
                    </a:lnTo>
                    <a:lnTo>
                      <a:pt x="692" y="493"/>
                    </a:lnTo>
                    <a:lnTo>
                      <a:pt x="684" y="508"/>
                    </a:lnTo>
                    <a:lnTo>
                      <a:pt x="681" y="548"/>
                    </a:lnTo>
                    <a:lnTo>
                      <a:pt x="669" y="554"/>
                    </a:lnTo>
                    <a:lnTo>
                      <a:pt x="647" y="557"/>
                    </a:lnTo>
                    <a:lnTo>
                      <a:pt x="622" y="576"/>
                    </a:lnTo>
                    <a:lnTo>
                      <a:pt x="613" y="576"/>
                    </a:lnTo>
                    <a:lnTo>
                      <a:pt x="613" y="580"/>
                    </a:lnTo>
                    <a:lnTo>
                      <a:pt x="617" y="580"/>
                    </a:lnTo>
                    <a:lnTo>
                      <a:pt x="615" y="586"/>
                    </a:lnTo>
                    <a:lnTo>
                      <a:pt x="600" y="572"/>
                    </a:lnTo>
                    <a:lnTo>
                      <a:pt x="596" y="565"/>
                    </a:lnTo>
                    <a:lnTo>
                      <a:pt x="587" y="567"/>
                    </a:lnTo>
                    <a:lnTo>
                      <a:pt x="590" y="561"/>
                    </a:lnTo>
                    <a:lnTo>
                      <a:pt x="587" y="555"/>
                    </a:lnTo>
                    <a:lnTo>
                      <a:pt x="577" y="561"/>
                    </a:lnTo>
                    <a:lnTo>
                      <a:pt x="583" y="563"/>
                    </a:lnTo>
                    <a:lnTo>
                      <a:pt x="558" y="578"/>
                    </a:lnTo>
                    <a:lnTo>
                      <a:pt x="541" y="569"/>
                    </a:lnTo>
                    <a:lnTo>
                      <a:pt x="530" y="565"/>
                    </a:lnTo>
                    <a:lnTo>
                      <a:pt x="525" y="567"/>
                    </a:lnTo>
                    <a:lnTo>
                      <a:pt x="504" y="557"/>
                    </a:lnTo>
                    <a:lnTo>
                      <a:pt x="496" y="546"/>
                    </a:lnTo>
                    <a:lnTo>
                      <a:pt x="491" y="537"/>
                    </a:lnTo>
                    <a:lnTo>
                      <a:pt x="493" y="527"/>
                    </a:lnTo>
                    <a:lnTo>
                      <a:pt x="491" y="518"/>
                    </a:lnTo>
                    <a:lnTo>
                      <a:pt x="481" y="506"/>
                    </a:lnTo>
                    <a:lnTo>
                      <a:pt x="483" y="499"/>
                    </a:lnTo>
                    <a:lnTo>
                      <a:pt x="462" y="505"/>
                    </a:lnTo>
                    <a:lnTo>
                      <a:pt x="468" y="497"/>
                    </a:lnTo>
                    <a:lnTo>
                      <a:pt x="468" y="486"/>
                    </a:lnTo>
                    <a:lnTo>
                      <a:pt x="461" y="473"/>
                    </a:lnTo>
                    <a:lnTo>
                      <a:pt x="453" y="493"/>
                    </a:lnTo>
                    <a:lnTo>
                      <a:pt x="438" y="495"/>
                    </a:lnTo>
                    <a:lnTo>
                      <a:pt x="440" y="490"/>
                    </a:lnTo>
                    <a:lnTo>
                      <a:pt x="447" y="488"/>
                    </a:lnTo>
                    <a:lnTo>
                      <a:pt x="449" y="471"/>
                    </a:lnTo>
                    <a:lnTo>
                      <a:pt x="457" y="458"/>
                    </a:lnTo>
                    <a:lnTo>
                      <a:pt x="459" y="450"/>
                    </a:lnTo>
                    <a:lnTo>
                      <a:pt x="455" y="435"/>
                    </a:lnTo>
                    <a:lnTo>
                      <a:pt x="453" y="444"/>
                    </a:lnTo>
                    <a:lnTo>
                      <a:pt x="444" y="461"/>
                    </a:lnTo>
                    <a:lnTo>
                      <a:pt x="429" y="471"/>
                    </a:lnTo>
                    <a:lnTo>
                      <a:pt x="421" y="482"/>
                    </a:lnTo>
                    <a:lnTo>
                      <a:pt x="421" y="491"/>
                    </a:lnTo>
                    <a:lnTo>
                      <a:pt x="406" y="482"/>
                    </a:lnTo>
                    <a:lnTo>
                      <a:pt x="406" y="478"/>
                    </a:lnTo>
                    <a:lnTo>
                      <a:pt x="412" y="482"/>
                    </a:lnTo>
                    <a:lnTo>
                      <a:pt x="410" y="474"/>
                    </a:lnTo>
                    <a:lnTo>
                      <a:pt x="399" y="450"/>
                    </a:lnTo>
                    <a:lnTo>
                      <a:pt x="387" y="444"/>
                    </a:lnTo>
                    <a:lnTo>
                      <a:pt x="389" y="437"/>
                    </a:lnTo>
                    <a:lnTo>
                      <a:pt x="372" y="427"/>
                    </a:lnTo>
                    <a:lnTo>
                      <a:pt x="374" y="429"/>
                    </a:lnTo>
                    <a:lnTo>
                      <a:pt x="359" y="424"/>
                    </a:lnTo>
                    <a:lnTo>
                      <a:pt x="353" y="426"/>
                    </a:lnTo>
                    <a:lnTo>
                      <a:pt x="342" y="416"/>
                    </a:lnTo>
                    <a:lnTo>
                      <a:pt x="327" y="414"/>
                    </a:lnTo>
                    <a:lnTo>
                      <a:pt x="295" y="414"/>
                    </a:lnTo>
                    <a:lnTo>
                      <a:pt x="276" y="426"/>
                    </a:lnTo>
                    <a:lnTo>
                      <a:pt x="239" y="429"/>
                    </a:lnTo>
                    <a:lnTo>
                      <a:pt x="201" y="446"/>
                    </a:lnTo>
                    <a:lnTo>
                      <a:pt x="193" y="463"/>
                    </a:lnTo>
                    <a:lnTo>
                      <a:pt x="126" y="465"/>
                    </a:lnTo>
                    <a:lnTo>
                      <a:pt x="114" y="478"/>
                    </a:lnTo>
                    <a:lnTo>
                      <a:pt x="105" y="478"/>
                    </a:lnTo>
                    <a:lnTo>
                      <a:pt x="94" y="490"/>
                    </a:lnTo>
                    <a:lnTo>
                      <a:pt x="88" y="490"/>
                    </a:lnTo>
                    <a:lnTo>
                      <a:pt x="86" y="493"/>
                    </a:lnTo>
                    <a:lnTo>
                      <a:pt x="54" y="488"/>
                    </a:lnTo>
                    <a:lnTo>
                      <a:pt x="43" y="474"/>
                    </a:lnTo>
                    <a:lnTo>
                      <a:pt x="35" y="473"/>
                    </a:lnTo>
                    <a:lnTo>
                      <a:pt x="35" y="459"/>
                    </a:lnTo>
                    <a:lnTo>
                      <a:pt x="41" y="459"/>
                    </a:lnTo>
                    <a:lnTo>
                      <a:pt x="47" y="450"/>
                    </a:lnTo>
                    <a:lnTo>
                      <a:pt x="47" y="416"/>
                    </a:lnTo>
                    <a:lnTo>
                      <a:pt x="34" y="388"/>
                    </a:lnTo>
                    <a:lnTo>
                      <a:pt x="32" y="365"/>
                    </a:lnTo>
                    <a:lnTo>
                      <a:pt x="17" y="339"/>
                    </a:lnTo>
                    <a:lnTo>
                      <a:pt x="13" y="320"/>
                    </a:lnTo>
                    <a:lnTo>
                      <a:pt x="0" y="301"/>
                    </a:lnTo>
                    <a:lnTo>
                      <a:pt x="3" y="303"/>
                    </a:lnTo>
                    <a:lnTo>
                      <a:pt x="7" y="311"/>
                    </a:lnTo>
                    <a:lnTo>
                      <a:pt x="11" y="309"/>
                    </a:lnTo>
                    <a:lnTo>
                      <a:pt x="9" y="299"/>
                    </a:lnTo>
                    <a:lnTo>
                      <a:pt x="13" y="305"/>
                    </a:lnTo>
                    <a:lnTo>
                      <a:pt x="17" y="299"/>
                    </a:lnTo>
                    <a:lnTo>
                      <a:pt x="2" y="267"/>
                    </a:lnTo>
                    <a:lnTo>
                      <a:pt x="2" y="258"/>
                    </a:lnTo>
                    <a:lnTo>
                      <a:pt x="9" y="245"/>
                    </a:lnTo>
                    <a:lnTo>
                      <a:pt x="7" y="224"/>
                    </a:lnTo>
                    <a:lnTo>
                      <a:pt x="13" y="21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1" name=""/>
              <p:cNvSpPr/>
              <p:nvPr/>
            </p:nvSpPr>
            <p:spPr>
              <a:xfrm>
                <a:off x="7716960" y="3517560"/>
                <a:ext cx="1198800" cy="940320"/>
              </a:xfrm>
              <a:custGeom>
                <a:avLst/>
                <a:gdLst/>
                <a:ahLst/>
                <a:rect l="l" t="t" r="r" b="b"/>
                <a:pathLst>
                  <a:path w="747" h="586">
                    <a:moveTo>
                      <a:pt x="13" y="215"/>
                    </a:moveTo>
                    <a:lnTo>
                      <a:pt x="15" y="213"/>
                    </a:lnTo>
                    <a:lnTo>
                      <a:pt x="17" y="228"/>
                    </a:lnTo>
                    <a:lnTo>
                      <a:pt x="22" y="215"/>
                    </a:lnTo>
                    <a:lnTo>
                      <a:pt x="39" y="209"/>
                    </a:lnTo>
                    <a:lnTo>
                      <a:pt x="49" y="198"/>
                    </a:lnTo>
                    <a:lnTo>
                      <a:pt x="64" y="188"/>
                    </a:lnTo>
                    <a:lnTo>
                      <a:pt x="81" y="192"/>
                    </a:lnTo>
                    <a:lnTo>
                      <a:pt x="101" y="183"/>
                    </a:lnTo>
                    <a:lnTo>
                      <a:pt x="107" y="177"/>
                    </a:lnTo>
                    <a:lnTo>
                      <a:pt x="116" y="179"/>
                    </a:lnTo>
                    <a:lnTo>
                      <a:pt x="141" y="170"/>
                    </a:lnTo>
                    <a:lnTo>
                      <a:pt x="152" y="162"/>
                    </a:lnTo>
                    <a:lnTo>
                      <a:pt x="158" y="149"/>
                    </a:lnTo>
                    <a:lnTo>
                      <a:pt x="167" y="139"/>
                    </a:lnTo>
                    <a:lnTo>
                      <a:pt x="163" y="130"/>
                    </a:lnTo>
                    <a:lnTo>
                      <a:pt x="167" y="121"/>
                    </a:lnTo>
                    <a:lnTo>
                      <a:pt x="177" y="115"/>
                    </a:lnTo>
                    <a:lnTo>
                      <a:pt x="178" y="109"/>
                    </a:lnTo>
                    <a:lnTo>
                      <a:pt x="190" y="130"/>
                    </a:lnTo>
                    <a:lnTo>
                      <a:pt x="192" y="123"/>
                    </a:lnTo>
                    <a:lnTo>
                      <a:pt x="195" y="123"/>
                    </a:lnTo>
                    <a:lnTo>
                      <a:pt x="190" y="113"/>
                    </a:lnTo>
                    <a:lnTo>
                      <a:pt x="190" y="106"/>
                    </a:lnTo>
                    <a:lnTo>
                      <a:pt x="197" y="104"/>
                    </a:lnTo>
                    <a:lnTo>
                      <a:pt x="201" y="111"/>
                    </a:lnTo>
                    <a:lnTo>
                      <a:pt x="207" y="111"/>
                    </a:lnTo>
                    <a:lnTo>
                      <a:pt x="205" y="107"/>
                    </a:lnTo>
                    <a:lnTo>
                      <a:pt x="210" y="98"/>
                    </a:lnTo>
                    <a:lnTo>
                      <a:pt x="209" y="92"/>
                    </a:lnTo>
                    <a:lnTo>
                      <a:pt x="218" y="91"/>
                    </a:lnTo>
                    <a:lnTo>
                      <a:pt x="216" y="83"/>
                    </a:lnTo>
                    <a:lnTo>
                      <a:pt x="224" y="85"/>
                    </a:lnTo>
                    <a:lnTo>
                      <a:pt x="220" y="75"/>
                    </a:lnTo>
                    <a:lnTo>
                      <a:pt x="231" y="74"/>
                    </a:lnTo>
                    <a:lnTo>
                      <a:pt x="231" y="75"/>
                    </a:lnTo>
                    <a:lnTo>
                      <a:pt x="235" y="74"/>
                    </a:lnTo>
                    <a:lnTo>
                      <a:pt x="235" y="62"/>
                    </a:lnTo>
                    <a:lnTo>
                      <a:pt x="239" y="66"/>
                    </a:lnTo>
                    <a:lnTo>
                      <a:pt x="252" y="60"/>
                    </a:lnTo>
                    <a:lnTo>
                      <a:pt x="265" y="66"/>
                    </a:lnTo>
                    <a:lnTo>
                      <a:pt x="276" y="75"/>
                    </a:lnTo>
                    <a:lnTo>
                      <a:pt x="271" y="94"/>
                    </a:lnTo>
                    <a:lnTo>
                      <a:pt x="276" y="83"/>
                    </a:lnTo>
                    <a:lnTo>
                      <a:pt x="282" y="79"/>
                    </a:lnTo>
                    <a:lnTo>
                      <a:pt x="293" y="79"/>
                    </a:lnTo>
                    <a:lnTo>
                      <a:pt x="303" y="85"/>
                    </a:lnTo>
                    <a:lnTo>
                      <a:pt x="303" y="81"/>
                    </a:lnTo>
                    <a:lnTo>
                      <a:pt x="304" y="79"/>
                    </a:lnTo>
                    <a:lnTo>
                      <a:pt x="297" y="70"/>
                    </a:lnTo>
                    <a:lnTo>
                      <a:pt x="306" y="55"/>
                    </a:lnTo>
                    <a:lnTo>
                      <a:pt x="314" y="53"/>
                    </a:lnTo>
                    <a:lnTo>
                      <a:pt x="314" y="47"/>
                    </a:lnTo>
                    <a:lnTo>
                      <a:pt x="312" y="47"/>
                    </a:lnTo>
                    <a:lnTo>
                      <a:pt x="314" y="40"/>
                    </a:lnTo>
                    <a:lnTo>
                      <a:pt x="321" y="36"/>
                    </a:lnTo>
                    <a:lnTo>
                      <a:pt x="327" y="40"/>
                    </a:lnTo>
                    <a:lnTo>
                      <a:pt x="325" y="34"/>
                    </a:lnTo>
                    <a:lnTo>
                      <a:pt x="329" y="30"/>
                    </a:lnTo>
                    <a:lnTo>
                      <a:pt x="348" y="32"/>
                    </a:lnTo>
                    <a:lnTo>
                      <a:pt x="357" y="27"/>
                    </a:lnTo>
                    <a:lnTo>
                      <a:pt x="357" y="19"/>
                    </a:lnTo>
                    <a:lnTo>
                      <a:pt x="346" y="13"/>
                    </a:lnTo>
                    <a:lnTo>
                      <a:pt x="342" y="12"/>
                    </a:lnTo>
                    <a:lnTo>
                      <a:pt x="346" y="10"/>
                    </a:lnTo>
                    <a:lnTo>
                      <a:pt x="350" y="12"/>
                    </a:lnTo>
                    <a:lnTo>
                      <a:pt x="351" y="10"/>
                    </a:lnTo>
                    <a:lnTo>
                      <a:pt x="359" y="17"/>
                    </a:lnTo>
                    <a:lnTo>
                      <a:pt x="361" y="13"/>
                    </a:lnTo>
                    <a:lnTo>
                      <a:pt x="367" y="19"/>
                    </a:lnTo>
                    <a:lnTo>
                      <a:pt x="378" y="21"/>
                    </a:lnTo>
                    <a:lnTo>
                      <a:pt x="387" y="27"/>
                    </a:lnTo>
                    <a:lnTo>
                      <a:pt x="397" y="27"/>
                    </a:lnTo>
                    <a:lnTo>
                      <a:pt x="406" y="30"/>
                    </a:lnTo>
                    <a:lnTo>
                      <a:pt x="419" y="25"/>
                    </a:lnTo>
                    <a:lnTo>
                      <a:pt x="417" y="28"/>
                    </a:lnTo>
                    <a:lnTo>
                      <a:pt x="421" y="28"/>
                    </a:lnTo>
                    <a:lnTo>
                      <a:pt x="421" y="36"/>
                    </a:lnTo>
                    <a:lnTo>
                      <a:pt x="429" y="25"/>
                    </a:lnTo>
                    <a:lnTo>
                      <a:pt x="430" y="32"/>
                    </a:lnTo>
                    <a:lnTo>
                      <a:pt x="436" y="32"/>
                    </a:lnTo>
                    <a:lnTo>
                      <a:pt x="430" y="42"/>
                    </a:lnTo>
                    <a:lnTo>
                      <a:pt x="432" y="45"/>
                    </a:lnTo>
                    <a:lnTo>
                      <a:pt x="430" y="47"/>
                    </a:lnTo>
                    <a:lnTo>
                      <a:pt x="425" y="47"/>
                    </a:lnTo>
                    <a:lnTo>
                      <a:pt x="425" y="53"/>
                    </a:lnTo>
                    <a:lnTo>
                      <a:pt x="421" y="49"/>
                    </a:lnTo>
                    <a:lnTo>
                      <a:pt x="417" y="59"/>
                    </a:lnTo>
                    <a:lnTo>
                      <a:pt x="421" y="57"/>
                    </a:lnTo>
                    <a:lnTo>
                      <a:pt x="414" y="83"/>
                    </a:lnTo>
                    <a:lnTo>
                      <a:pt x="427" y="89"/>
                    </a:lnTo>
                    <a:lnTo>
                      <a:pt x="429" y="102"/>
                    </a:lnTo>
                    <a:lnTo>
                      <a:pt x="444" y="100"/>
                    </a:lnTo>
                    <a:lnTo>
                      <a:pt x="461" y="113"/>
                    </a:lnTo>
                    <a:lnTo>
                      <a:pt x="476" y="117"/>
                    </a:lnTo>
                    <a:lnTo>
                      <a:pt x="481" y="126"/>
                    </a:lnTo>
                    <a:lnTo>
                      <a:pt x="496" y="136"/>
                    </a:lnTo>
                    <a:lnTo>
                      <a:pt x="511" y="130"/>
                    </a:lnTo>
                    <a:lnTo>
                      <a:pt x="519" y="113"/>
                    </a:lnTo>
                    <a:lnTo>
                      <a:pt x="525" y="83"/>
                    </a:lnTo>
                    <a:lnTo>
                      <a:pt x="523" y="57"/>
                    </a:lnTo>
                    <a:lnTo>
                      <a:pt x="528" y="36"/>
                    </a:lnTo>
                    <a:lnTo>
                      <a:pt x="525" y="32"/>
                    </a:lnTo>
                    <a:lnTo>
                      <a:pt x="538" y="6"/>
                    </a:lnTo>
                    <a:lnTo>
                      <a:pt x="545" y="0"/>
                    </a:lnTo>
                    <a:lnTo>
                      <a:pt x="547" y="6"/>
                    </a:lnTo>
                    <a:lnTo>
                      <a:pt x="547" y="19"/>
                    </a:lnTo>
                    <a:lnTo>
                      <a:pt x="553" y="23"/>
                    </a:lnTo>
                    <a:lnTo>
                      <a:pt x="553" y="30"/>
                    </a:lnTo>
                    <a:lnTo>
                      <a:pt x="558" y="36"/>
                    </a:lnTo>
                    <a:lnTo>
                      <a:pt x="566" y="68"/>
                    </a:lnTo>
                    <a:lnTo>
                      <a:pt x="570" y="72"/>
                    </a:lnTo>
                    <a:lnTo>
                      <a:pt x="581" y="68"/>
                    </a:lnTo>
                    <a:lnTo>
                      <a:pt x="594" y="83"/>
                    </a:lnTo>
                    <a:lnTo>
                      <a:pt x="598" y="113"/>
                    </a:lnTo>
                    <a:lnTo>
                      <a:pt x="604" y="119"/>
                    </a:lnTo>
                    <a:lnTo>
                      <a:pt x="609" y="149"/>
                    </a:lnTo>
                    <a:lnTo>
                      <a:pt x="613" y="151"/>
                    </a:lnTo>
                    <a:lnTo>
                      <a:pt x="613" y="160"/>
                    </a:lnTo>
                    <a:lnTo>
                      <a:pt x="622" y="164"/>
                    </a:lnTo>
                    <a:lnTo>
                      <a:pt x="634" y="164"/>
                    </a:lnTo>
                    <a:lnTo>
                      <a:pt x="637" y="175"/>
                    </a:lnTo>
                    <a:lnTo>
                      <a:pt x="647" y="177"/>
                    </a:lnTo>
                    <a:lnTo>
                      <a:pt x="660" y="185"/>
                    </a:lnTo>
                    <a:lnTo>
                      <a:pt x="656" y="192"/>
                    </a:lnTo>
                    <a:lnTo>
                      <a:pt x="664" y="196"/>
                    </a:lnTo>
                    <a:lnTo>
                      <a:pt x="671" y="207"/>
                    </a:lnTo>
                    <a:lnTo>
                      <a:pt x="675" y="228"/>
                    </a:lnTo>
                    <a:lnTo>
                      <a:pt x="679" y="226"/>
                    </a:lnTo>
                    <a:lnTo>
                      <a:pt x="683" y="220"/>
                    </a:lnTo>
                    <a:lnTo>
                      <a:pt x="692" y="230"/>
                    </a:lnTo>
                    <a:lnTo>
                      <a:pt x="694" y="226"/>
                    </a:lnTo>
                    <a:lnTo>
                      <a:pt x="698" y="249"/>
                    </a:lnTo>
                    <a:lnTo>
                      <a:pt x="724" y="271"/>
                    </a:lnTo>
                    <a:lnTo>
                      <a:pt x="739" y="294"/>
                    </a:lnTo>
                    <a:lnTo>
                      <a:pt x="739" y="322"/>
                    </a:lnTo>
                    <a:lnTo>
                      <a:pt x="747" y="356"/>
                    </a:lnTo>
                    <a:lnTo>
                      <a:pt x="735" y="410"/>
                    </a:lnTo>
                    <a:lnTo>
                      <a:pt x="726" y="433"/>
                    </a:lnTo>
                    <a:lnTo>
                      <a:pt x="703" y="459"/>
                    </a:lnTo>
                    <a:lnTo>
                      <a:pt x="705" y="465"/>
                    </a:lnTo>
                    <a:lnTo>
                      <a:pt x="694" y="497"/>
                    </a:lnTo>
                    <a:lnTo>
                      <a:pt x="692" y="493"/>
                    </a:lnTo>
                    <a:lnTo>
                      <a:pt x="684" y="508"/>
                    </a:lnTo>
                    <a:lnTo>
                      <a:pt x="681" y="548"/>
                    </a:lnTo>
                    <a:lnTo>
                      <a:pt x="669" y="554"/>
                    </a:lnTo>
                    <a:lnTo>
                      <a:pt x="647" y="557"/>
                    </a:lnTo>
                    <a:lnTo>
                      <a:pt x="622" y="576"/>
                    </a:lnTo>
                    <a:lnTo>
                      <a:pt x="613" y="576"/>
                    </a:lnTo>
                    <a:lnTo>
                      <a:pt x="613" y="580"/>
                    </a:lnTo>
                    <a:lnTo>
                      <a:pt x="617" y="580"/>
                    </a:lnTo>
                    <a:lnTo>
                      <a:pt x="615" y="586"/>
                    </a:lnTo>
                    <a:lnTo>
                      <a:pt x="600" y="572"/>
                    </a:lnTo>
                    <a:lnTo>
                      <a:pt x="596" y="565"/>
                    </a:lnTo>
                    <a:lnTo>
                      <a:pt x="587" y="567"/>
                    </a:lnTo>
                    <a:lnTo>
                      <a:pt x="590" y="561"/>
                    </a:lnTo>
                    <a:lnTo>
                      <a:pt x="587" y="555"/>
                    </a:lnTo>
                    <a:lnTo>
                      <a:pt x="577" y="561"/>
                    </a:lnTo>
                    <a:lnTo>
                      <a:pt x="583" y="563"/>
                    </a:lnTo>
                    <a:lnTo>
                      <a:pt x="558" y="578"/>
                    </a:lnTo>
                    <a:lnTo>
                      <a:pt x="541" y="569"/>
                    </a:lnTo>
                    <a:lnTo>
                      <a:pt x="530" y="565"/>
                    </a:lnTo>
                    <a:lnTo>
                      <a:pt x="525" y="567"/>
                    </a:lnTo>
                    <a:lnTo>
                      <a:pt x="504" y="557"/>
                    </a:lnTo>
                    <a:lnTo>
                      <a:pt x="496" y="546"/>
                    </a:lnTo>
                    <a:lnTo>
                      <a:pt x="491" y="537"/>
                    </a:lnTo>
                    <a:lnTo>
                      <a:pt x="493" y="527"/>
                    </a:lnTo>
                    <a:lnTo>
                      <a:pt x="491" y="518"/>
                    </a:lnTo>
                    <a:lnTo>
                      <a:pt x="481" y="506"/>
                    </a:lnTo>
                    <a:lnTo>
                      <a:pt x="483" y="499"/>
                    </a:lnTo>
                    <a:lnTo>
                      <a:pt x="462" y="505"/>
                    </a:lnTo>
                    <a:lnTo>
                      <a:pt x="468" y="497"/>
                    </a:lnTo>
                    <a:lnTo>
                      <a:pt x="468" y="486"/>
                    </a:lnTo>
                    <a:lnTo>
                      <a:pt x="461" y="473"/>
                    </a:lnTo>
                    <a:lnTo>
                      <a:pt x="453" y="493"/>
                    </a:lnTo>
                    <a:lnTo>
                      <a:pt x="438" y="495"/>
                    </a:lnTo>
                    <a:lnTo>
                      <a:pt x="440" y="490"/>
                    </a:lnTo>
                    <a:lnTo>
                      <a:pt x="447" y="488"/>
                    </a:lnTo>
                    <a:lnTo>
                      <a:pt x="449" y="471"/>
                    </a:lnTo>
                    <a:lnTo>
                      <a:pt x="457" y="458"/>
                    </a:lnTo>
                    <a:lnTo>
                      <a:pt x="459" y="450"/>
                    </a:lnTo>
                    <a:lnTo>
                      <a:pt x="455" y="435"/>
                    </a:lnTo>
                    <a:lnTo>
                      <a:pt x="453" y="444"/>
                    </a:lnTo>
                    <a:lnTo>
                      <a:pt x="444" y="461"/>
                    </a:lnTo>
                    <a:lnTo>
                      <a:pt x="429" y="471"/>
                    </a:lnTo>
                    <a:lnTo>
                      <a:pt x="421" y="482"/>
                    </a:lnTo>
                    <a:lnTo>
                      <a:pt x="421" y="491"/>
                    </a:lnTo>
                    <a:lnTo>
                      <a:pt x="406" y="482"/>
                    </a:lnTo>
                    <a:lnTo>
                      <a:pt x="406" y="478"/>
                    </a:lnTo>
                    <a:lnTo>
                      <a:pt x="412" y="482"/>
                    </a:lnTo>
                    <a:lnTo>
                      <a:pt x="410" y="474"/>
                    </a:lnTo>
                    <a:lnTo>
                      <a:pt x="399" y="450"/>
                    </a:lnTo>
                    <a:lnTo>
                      <a:pt x="387" y="444"/>
                    </a:lnTo>
                    <a:lnTo>
                      <a:pt x="389" y="437"/>
                    </a:lnTo>
                    <a:lnTo>
                      <a:pt x="372" y="427"/>
                    </a:lnTo>
                    <a:lnTo>
                      <a:pt x="374" y="429"/>
                    </a:lnTo>
                    <a:lnTo>
                      <a:pt x="359" y="424"/>
                    </a:lnTo>
                    <a:lnTo>
                      <a:pt x="353" y="426"/>
                    </a:lnTo>
                    <a:lnTo>
                      <a:pt x="342" y="416"/>
                    </a:lnTo>
                    <a:lnTo>
                      <a:pt x="327" y="414"/>
                    </a:lnTo>
                    <a:lnTo>
                      <a:pt x="295" y="414"/>
                    </a:lnTo>
                    <a:lnTo>
                      <a:pt x="276" y="426"/>
                    </a:lnTo>
                    <a:lnTo>
                      <a:pt x="239" y="429"/>
                    </a:lnTo>
                    <a:lnTo>
                      <a:pt x="201" y="446"/>
                    </a:lnTo>
                    <a:lnTo>
                      <a:pt x="193" y="463"/>
                    </a:lnTo>
                    <a:lnTo>
                      <a:pt x="126" y="465"/>
                    </a:lnTo>
                    <a:lnTo>
                      <a:pt x="114" y="478"/>
                    </a:lnTo>
                    <a:lnTo>
                      <a:pt x="105" y="478"/>
                    </a:lnTo>
                    <a:lnTo>
                      <a:pt x="94" y="490"/>
                    </a:lnTo>
                    <a:lnTo>
                      <a:pt x="88" y="490"/>
                    </a:lnTo>
                    <a:lnTo>
                      <a:pt x="86" y="493"/>
                    </a:lnTo>
                    <a:lnTo>
                      <a:pt x="54" y="488"/>
                    </a:lnTo>
                    <a:lnTo>
                      <a:pt x="43" y="474"/>
                    </a:lnTo>
                    <a:lnTo>
                      <a:pt x="35" y="473"/>
                    </a:lnTo>
                    <a:lnTo>
                      <a:pt x="35" y="459"/>
                    </a:lnTo>
                    <a:lnTo>
                      <a:pt x="41" y="459"/>
                    </a:lnTo>
                    <a:lnTo>
                      <a:pt x="47" y="450"/>
                    </a:lnTo>
                    <a:lnTo>
                      <a:pt x="47" y="416"/>
                    </a:lnTo>
                    <a:lnTo>
                      <a:pt x="34" y="388"/>
                    </a:lnTo>
                    <a:lnTo>
                      <a:pt x="32" y="365"/>
                    </a:lnTo>
                    <a:lnTo>
                      <a:pt x="17" y="339"/>
                    </a:lnTo>
                    <a:lnTo>
                      <a:pt x="13" y="320"/>
                    </a:lnTo>
                    <a:lnTo>
                      <a:pt x="0" y="301"/>
                    </a:lnTo>
                    <a:lnTo>
                      <a:pt x="3" y="303"/>
                    </a:lnTo>
                    <a:lnTo>
                      <a:pt x="7" y="311"/>
                    </a:lnTo>
                    <a:lnTo>
                      <a:pt x="11" y="309"/>
                    </a:lnTo>
                    <a:lnTo>
                      <a:pt x="9" y="299"/>
                    </a:lnTo>
                    <a:lnTo>
                      <a:pt x="13" y="305"/>
                    </a:lnTo>
                    <a:lnTo>
                      <a:pt x="17" y="299"/>
                    </a:lnTo>
                    <a:lnTo>
                      <a:pt x="2" y="267"/>
                    </a:lnTo>
                    <a:lnTo>
                      <a:pt x="2" y="258"/>
                    </a:lnTo>
                    <a:lnTo>
                      <a:pt x="9" y="245"/>
                    </a:lnTo>
                    <a:lnTo>
                      <a:pt x="7" y="224"/>
                    </a:lnTo>
                    <a:lnTo>
                      <a:pt x="13" y="215"/>
                    </a:lnTo>
                    <a:lnTo>
                      <a:pt x="13" y="21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2" name=""/>
              <p:cNvSpPr/>
              <p:nvPr/>
            </p:nvSpPr>
            <p:spPr>
              <a:xfrm>
                <a:off x="8755200" y="4503240"/>
                <a:ext cx="7920" cy="6120"/>
              </a:xfrm>
              <a:custGeom>
                <a:avLst/>
                <a:gdLst/>
                <a:ahLst/>
                <a:rect l="l" t="t" r="r" b="b"/>
                <a:pathLst>
                  <a:path w="5" h="4">
                    <a:moveTo>
                      <a:pt x="0" y="4"/>
                    </a:moveTo>
                    <a:lnTo>
                      <a:pt x="4" y="0"/>
                    </a:lnTo>
                    <a:lnTo>
                      <a:pt x="5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3" name=""/>
              <p:cNvSpPr/>
              <p:nvPr/>
            </p:nvSpPr>
            <p:spPr>
              <a:xfrm>
                <a:off x="8755200" y="4503240"/>
                <a:ext cx="7920" cy="6120"/>
              </a:xfrm>
              <a:custGeom>
                <a:avLst/>
                <a:gdLst/>
                <a:ahLst/>
                <a:rect l="l" t="t" r="r" b="b"/>
                <a:pathLst>
                  <a:path w="5" h="4">
                    <a:moveTo>
                      <a:pt x="0" y="4"/>
                    </a:moveTo>
                    <a:lnTo>
                      <a:pt x="4" y="0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4" name=""/>
              <p:cNvSpPr/>
              <p:nvPr/>
            </p:nvSpPr>
            <p:spPr>
              <a:xfrm>
                <a:off x="8407080" y="3612240"/>
                <a:ext cx="12960" cy="14400"/>
              </a:xfrm>
              <a:custGeom>
                <a:avLst/>
                <a:gdLst/>
                <a:ahLst/>
                <a:rect l="l" t="t" r="r" b="b"/>
                <a:pathLst>
                  <a:path w="8" h="9">
                    <a:moveTo>
                      <a:pt x="0" y="0"/>
                    </a:moveTo>
                    <a:lnTo>
                      <a:pt x="6" y="0"/>
                    </a:lnTo>
                    <a:lnTo>
                      <a:pt x="8" y="7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5" name=""/>
              <p:cNvSpPr/>
              <p:nvPr/>
            </p:nvSpPr>
            <p:spPr>
              <a:xfrm>
                <a:off x="8407080" y="3612240"/>
                <a:ext cx="12960" cy="14400"/>
              </a:xfrm>
              <a:custGeom>
                <a:avLst/>
                <a:gdLst/>
                <a:ahLst/>
                <a:rect l="l" t="t" r="r" b="b"/>
                <a:pathLst>
                  <a:path w="8" h="9">
                    <a:moveTo>
                      <a:pt x="0" y="0"/>
                    </a:moveTo>
                    <a:lnTo>
                      <a:pt x="6" y="0"/>
                    </a:lnTo>
                    <a:lnTo>
                      <a:pt x="8" y="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6" name=""/>
              <p:cNvSpPr/>
              <p:nvPr/>
            </p:nvSpPr>
            <p:spPr>
              <a:xfrm>
                <a:off x="8224200" y="3533760"/>
                <a:ext cx="31680" cy="20880"/>
              </a:xfrm>
              <a:custGeom>
                <a:avLst/>
                <a:gdLst/>
                <a:ahLst/>
                <a:rect l="l" t="t" r="r" b="b"/>
                <a:pathLst>
                  <a:path w="20" h="13">
                    <a:moveTo>
                      <a:pt x="0" y="0"/>
                    </a:moveTo>
                    <a:lnTo>
                      <a:pt x="5" y="5"/>
                    </a:lnTo>
                    <a:lnTo>
                      <a:pt x="17" y="0"/>
                    </a:lnTo>
                    <a:lnTo>
                      <a:pt x="20" y="7"/>
                    </a:lnTo>
                    <a:lnTo>
                      <a:pt x="11" y="13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7" name=""/>
              <p:cNvSpPr/>
              <p:nvPr/>
            </p:nvSpPr>
            <p:spPr>
              <a:xfrm>
                <a:off x="8224200" y="3533760"/>
                <a:ext cx="31680" cy="20880"/>
              </a:xfrm>
              <a:custGeom>
                <a:avLst/>
                <a:gdLst/>
                <a:ahLst/>
                <a:rect l="l" t="t" r="r" b="b"/>
                <a:pathLst>
                  <a:path w="20" h="13">
                    <a:moveTo>
                      <a:pt x="0" y="0"/>
                    </a:moveTo>
                    <a:lnTo>
                      <a:pt x="5" y="5"/>
                    </a:lnTo>
                    <a:lnTo>
                      <a:pt x="17" y="0"/>
                    </a:lnTo>
                    <a:lnTo>
                      <a:pt x="20" y="7"/>
                    </a:lnTo>
                    <a:lnTo>
                      <a:pt x="11" y="13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8" name=""/>
              <p:cNvSpPr/>
              <p:nvPr/>
            </p:nvSpPr>
            <p:spPr>
              <a:xfrm>
                <a:off x="8214480" y="3538800"/>
                <a:ext cx="14400" cy="15840"/>
              </a:xfrm>
              <a:custGeom>
                <a:avLst/>
                <a:gdLst/>
                <a:ahLst/>
                <a:rect l="l" t="t" r="r" b="b"/>
                <a:pathLst>
                  <a:path w="9" h="10">
                    <a:moveTo>
                      <a:pt x="2" y="10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9" y="8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89" name=""/>
              <p:cNvSpPr/>
              <p:nvPr/>
            </p:nvSpPr>
            <p:spPr>
              <a:xfrm>
                <a:off x="8214480" y="3538800"/>
                <a:ext cx="14400" cy="15840"/>
              </a:xfrm>
              <a:custGeom>
                <a:avLst/>
                <a:gdLst/>
                <a:ahLst/>
                <a:rect l="l" t="t" r="r" b="b"/>
                <a:pathLst>
                  <a:path w="9" h="10">
                    <a:moveTo>
                      <a:pt x="2" y="10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9" y="8"/>
                    </a:lnTo>
                    <a:lnTo>
                      <a:pt x="2" y="10"/>
                    </a:lnTo>
                    <a:lnTo>
                      <a:pt x="2" y="1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0" name=""/>
              <p:cNvSpPr/>
              <p:nvPr/>
            </p:nvSpPr>
            <p:spPr>
              <a:xfrm>
                <a:off x="8488800" y="3692880"/>
                <a:ext cx="19080" cy="9360"/>
              </a:xfrm>
              <a:custGeom>
                <a:avLst/>
                <a:gdLst/>
                <a:ahLst/>
                <a:rect l="l" t="t" r="r" b="b"/>
                <a:pathLst>
                  <a:path w="12" h="6">
                    <a:moveTo>
                      <a:pt x="8" y="0"/>
                    </a:moveTo>
                    <a:lnTo>
                      <a:pt x="12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1" name=""/>
              <p:cNvSpPr/>
              <p:nvPr/>
            </p:nvSpPr>
            <p:spPr>
              <a:xfrm>
                <a:off x="8488800" y="3692880"/>
                <a:ext cx="19080" cy="9360"/>
              </a:xfrm>
              <a:custGeom>
                <a:avLst/>
                <a:gdLst/>
                <a:ahLst/>
                <a:rect l="l" t="t" r="r" b="b"/>
                <a:pathLst>
                  <a:path w="12" h="6">
                    <a:moveTo>
                      <a:pt x="8" y="0"/>
                    </a:moveTo>
                    <a:lnTo>
                      <a:pt x="12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2" name=""/>
              <p:cNvSpPr/>
              <p:nvPr/>
            </p:nvSpPr>
            <p:spPr>
              <a:xfrm>
                <a:off x="8903160" y="3956040"/>
                <a:ext cx="6120" cy="27000"/>
              </a:xfrm>
              <a:custGeom>
                <a:avLst/>
                <a:gdLst/>
                <a:ahLst/>
                <a:rect l="l" t="t" r="r" b="b"/>
                <a:pathLst>
                  <a:path w="4" h="17">
                    <a:moveTo>
                      <a:pt x="0" y="0"/>
                    </a:moveTo>
                    <a:lnTo>
                      <a:pt x="4" y="8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3" name=""/>
              <p:cNvSpPr/>
              <p:nvPr/>
            </p:nvSpPr>
            <p:spPr>
              <a:xfrm>
                <a:off x="8903160" y="3956040"/>
                <a:ext cx="6120" cy="27000"/>
              </a:xfrm>
              <a:custGeom>
                <a:avLst/>
                <a:gdLst/>
                <a:ahLst/>
                <a:rect l="l" t="t" r="r" b="b"/>
                <a:pathLst>
                  <a:path w="4" h="17">
                    <a:moveTo>
                      <a:pt x="0" y="0"/>
                    </a:moveTo>
                    <a:lnTo>
                      <a:pt x="4" y="8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4" name=""/>
              <p:cNvSpPr/>
              <p:nvPr/>
            </p:nvSpPr>
            <p:spPr>
              <a:xfrm>
                <a:off x="8745840" y="4482720"/>
                <a:ext cx="15840" cy="20520"/>
              </a:xfrm>
              <a:custGeom>
                <a:avLst/>
                <a:gdLst/>
                <a:ahLst/>
                <a:rect l="l" t="t" r="r" b="b"/>
                <a:pathLst>
                  <a:path w="10" h="13">
                    <a:moveTo>
                      <a:pt x="0" y="0"/>
                    </a:moveTo>
                    <a:lnTo>
                      <a:pt x="8" y="5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5" name=""/>
              <p:cNvSpPr/>
              <p:nvPr/>
            </p:nvSpPr>
            <p:spPr>
              <a:xfrm>
                <a:off x="8745840" y="4482720"/>
                <a:ext cx="15840" cy="20520"/>
              </a:xfrm>
              <a:custGeom>
                <a:avLst/>
                <a:gdLst/>
                <a:ahLst/>
                <a:rect l="l" t="t" r="r" b="b"/>
                <a:pathLst>
                  <a:path w="10" h="13">
                    <a:moveTo>
                      <a:pt x="0" y="0"/>
                    </a:moveTo>
                    <a:lnTo>
                      <a:pt x="8" y="5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6" name=""/>
              <p:cNvSpPr/>
              <p:nvPr/>
            </p:nvSpPr>
            <p:spPr>
              <a:xfrm>
                <a:off x="8655840" y="4518000"/>
                <a:ext cx="105840" cy="115200"/>
              </a:xfrm>
              <a:custGeom>
                <a:avLst/>
                <a:gdLst/>
                <a:ahLst/>
                <a:rect l="l" t="t" r="r" b="b"/>
                <a:pathLst>
                  <a:path w="66" h="72">
                    <a:moveTo>
                      <a:pt x="0" y="0"/>
                    </a:moveTo>
                    <a:lnTo>
                      <a:pt x="0" y="13"/>
                    </a:lnTo>
                    <a:lnTo>
                      <a:pt x="15" y="40"/>
                    </a:lnTo>
                    <a:lnTo>
                      <a:pt x="11" y="43"/>
                    </a:lnTo>
                    <a:lnTo>
                      <a:pt x="9" y="36"/>
                    </a:lnTo>
                    <a:lnTo>
                      <a:pt x="11" y="51"/>
                    </a:lnTo>
                    <a:lnTo>
                      <a:pt x="19" y="62"/>
                    </a:lnTo>
                    <a:lnTo>
                      <a:pt x="26" y="66"/>
                    </a:lnTo>
                    <a:lnTo>
                      <a:pt x="22" y="70"/>
                    </a:lnTo>
                    <a:lnTo>
                      <a:pt x="37" y="72"/>
                    </a:lnTo>
                    <a:lnTo>
                      <a:pt x="41" y="62"/>
                    </a:lnTo>
                    <a:lnTo>
                      <a:pt x="47" y="64"/>
                    </a:lnTo>
                    <a:lnTo>
                      <a:pt x="51" y="53"/>
                    </a:lnTo>
                    <a:lnTo>
                      <a:pt x="58" y="51"/>
                    </a:lnTo>
                    <a:lnTo>
                      <a:pt x="64" y="32"/>
                    </a:lnTo>
                    <a:lnTo>
                      <a:pt x="66" y="15"/>
                    </a:lnTo>
                    <a:lnTo>
                      <a:pt x="60" y="4"/>
                    </a:lnTo>
                    <a:lnTo>
                      <a:pt x="3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7" name=""/>
              <p:cNvSpPr/>
              <p:nvPr/>
            </p:nvSpPr>
            <p:spPr>
              <a:xfrm>
                <a:off x="8655840" y="4518000"/>
                <a:ext cx="105840" cy="115200"/>
              </a:xfrm>
              <a:custGeom>
                <a:avLst/>
                <a:gdLst/>
                <a:ahLst/>
                <a:rect l="l" t="t" r="r" b="b"/>
                <a:pathLst>
                  <a:path w="66" h="72">
                    <a:moveTo>
                      <a:pt x="0" y="0"/>
                    </a:moveTo>
                    <a:lnTo>
                      <a:pt x="0" y="13"/>
                    </a:lnTo>
                    <a:lnTo>
                      <a:pt x="15" y="40"/>
                    </a:lnTo>
                    <a:lnTo>
                      <a:pt x="11" y="43"/>
                    </a:lnTo>
                    <a:lnTo>
                      <a:pt x="9" y="36"/>
                    </a:lnTo>
                    <a:lnTo>
                      <a:pt x="11" y="51"/>
                    </a:lnTo>
                    <a:lnTo>
                      <a:pt x="19" y="62"/>
                    </a:lnTo>
                    <a:lnTo>
                      <a:pt x="26" y="66"/>
                    </a:lnTo>
                    <a:lnTo>
                      <a:pt x="22" y="70"/>
                    </a:lnTo>
                    <a:lnTo>
                      <a:pt x="37" y="72"/>
                    </a:lnTo>
                    <a:lnTo>
                      <a:pt x="41" y="62"/>
                    </a:lnTo>
                    <a:lnTo>
                      <a:pt x="47" y="64"/>
                    </a:lnTo>
                    <a:lnTo>
                      <a:pt x="51" y="53"/>
                    </a:lnTo>
                    <a:lnTo>
                      <a:pt x="58" y="51"/>
                    </a:lnTo>
                    <a:lnTo>
                      <a:pt x="64" y="32"/>
                    </a:lnTo>
                    <a:lnTo>
                      <a:pt x="66" y="15"/>
                    </a:lnTo>
                    <a:lnTo>
                      <a:pt x="60" y="4"/>
                    </a:lnTo>
                    <a:lnTo>
                      <a:pt x="32" y="1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8" name=""/>
              <p:cNvSpPr/>
              <p:nvPr/>
            </p:nvSpPr>
            <p:spPr>
              <a:xfrm>
                <a:off x="9102240" y="3548160"/>
                <a:ext cx="12600" cy="6480"/>
              </a:xfrm>
              <a:custGeom>
                <a:avLst/>
                <a:gdLst/>
                <a:ahLst/>
                <a:rect l="l" t="t" r="r" b="b"/>
                <a:pathLst>
                  <a:path w="8" h="4">
                    <a:moveTo>
                      <a:pt x="0" y="4"/>
                    </a:moveTo>
                    <a:lnTo>
                      <a:pt x="2" y="0"/>
                    </a:lnTo>
                    <a:lnTo>
                      <a:pt x="8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299" name=""/>
              <p:cNvSpPr/>
              <p:nvPr/>
            </p:nvSpPr>
            <p:spPr>
              <a:xfrm>
                <a:off x="9102240" y="3548160"/>
                <a:ext cx="12600" cy="6480"/>
              </a:xfrm>
              <a:custGeom>
                <a:avLst/>
                <a:gdLst/>
                <a:ahLst/>
                <a:rect l="l" t="t" r="r" b="b"/>
                <a:pathLst>
                  <a:path w="8" h="4">
                    <a:moveTo>
                      <a:pt x="0" y="4"/>
                    </a:moveTo>
                    <a:lnTo>
                      <a:pt x="2" y="0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0" name=""/>
              <p:cNvSpPr/>
              <p:nvPr/>
            </p:nvSpPr>
            <p:spPr>
              <a:xfrm>
                <a:off x="9146880" y="3503520"/>
                <a:ext cx="27000" cy="20520"/>
              </a:xfrm>
              <a:custGeom>
                <a:avLst/>
                <a:gdLst/>
                <a:ahLst/>
                <a:rect l="l" t="t" r="r" b="b"/>
                <a:pathLst>
                  <a:path w="17" h="13">
                    <a:moveTo>
                      <a:pt x="0" y="0"/>
                    </a:moveTo>
                    <a:lnTo>
                      <a:pt x="14" y="5"/>
                    </a:lnTo>
                    <a:lnTo>
                      <a:pt x="17" y="13"/>
                    </a:lnTo>
                    <a:lnTo>
                      <a:pt x="8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1" name=""/>
              <p:cNvSpPr/>
              <p:nvPr/>
            </p:nvSpPr>
            <p:spPr>
              <a:xfrm>
                <a:off x="9146880" y="3503520"/>
                <a:ext cx="27000" cy="20520"/>
              </a:xfrm>
              <a:custGeom>
                <a:avLst/>
                <a:gdLst/>
                <a:ahLst/>
                <a:rect l="l" t="t" r="r" b="b"/>
                <a:pathLst>
                  <a:path w="17" h="13">
                    <a:moveTo>
                      <a:pt x="0" y="0"/>
                    </a:moveTo>
                    <a:lnTo>
                      <a:pt x="14" y="5"/>
                    </a:lnTo>
                    <a:lnTo>
                      <a:pt x="17" y="13"/>
                    </a:lnTo>
                    <a:lnTo>
                      <a:pt x="8" y="1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2" name=""/>
              <p:cNvSpPr/>
              <p:nvPr/>
            </p:nvSpPr>
            <p:spPr>
              <a:xfrm>
                <a:off x="9092520" y="3479040"/>
                <a:ext cx="39960" cy="14400"/>
              </a:xfrm>
              <a:custGeom>
                <a:avLst/>
                <a:gdLst/>
                <a:ahLst/>
                <a:rect l="l" t="t" r="r" b="b"/>
                <a:pathLst>
                  <a:path w="25" h="9">
                    <a:moveTo>
                      <a:pt x="0" y="0"/>
                    </a:moveTo>
                    <a:lnTo>
                      <a:pt x="14" y="0"/>
                    </a:lnTo>
                    <a:lnTo>
                      <a:pt x="25" y="9"/>
                    </a:lnTo>
                    <a:lnTo>
                      <a:pt x="8" y="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3" name=""/>
              <p:cNvSpPr/>
              <p:nvPr/>
            </p:nvSpPr>
            <p:spPr>
              <a:xfrm>
                <a:off x="9092520" y="3479040"/>
                <a:ext cx="39960" cy="14400"/>
              </a:xfrm>
              <a:custGeom>
                <a:avLst/>
                <a:gdLst/>
                <a:ahLst/>
                <a:rect l="l" t="t" r="r" b="b"/>
                <a:pathLst>
                  <a:path w="25" h="9">
                    <a:moveTo>
                      <a:pt x="0" y="0"/>
                    </a:moveTo>
                    <a:lnTo>
                      <a:pt x="14" y="0"/>
                    </a:lnTo>
                    <a:lnTo>
                      <a:pt x="25" y="9"/>
                    </a:lnTo>
                    <a:lnTo>
                      <a:pt x="8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4" name=""/>
              <p:cNvSpPr/>
              <p:nvPr/>
            </p:nvSpPr>
            <p:spPr>
              <a:xfrm>
                <a:off x="9126360" y="3451680"/>
                <a:ext cx="27000" cy="35280"/>
              </a:xfrm>
              <a:custGeom>
                <a:avLst/>
                <a:gdLst/>
                <a:ahLst/>
                <a:rect l="l" t="t" r="r" b="b"/>
                <a:pathLst>
                  <a:path w="17" h="22">
                    <a:moveTo>
                      <a:pt x="0" y="0"/>
                    </a:moveTo>
                    <a:lnTo>
                      <a:pt x="17" y="22"/>
                    </a:lnTo>
                    <a:lnTo>
                      <a:pt x="8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520" bIns="-11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5" name=""/>
              <p:cNvSpPr/>
              <p:nvPr/>
            </p:nvSpPr>
            <p:spPr>
              <a:xfrm>
                <a:off x="9126360" y="3451680"/>
                <a:ext cx="27000" cy="35280"/>
              </a:xfrm>
              <a:custGeom>
                <a:avLst/>
                <a:gdLst/>
                <a:ahLst/>
                <a:rect l="l" t="t" r="r" b="b"/>
                <a:pathLst>
                  <a:path w="17" h="22">
                    <a:moveTo>
                      <a:pt x="0" y="0"/>
                    </a:moveTo>
                    <a:lnTo>
                      <a:pt x="17" y="22"/>
                    </a:lnTo>
                    <a:lnTo>
                      <a:pt x="8" y="1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520" bIns="-11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6" name=""/>
              <p:cNvSpPr/>
              <p:nvPr/>
            </p:nvSpPr>
            <p:spPr>
              <a:xfrm>
                <a:off x="9063720" y="3424680"/>
                <a:ext cx="35280" cy="26640"/>
              </a:xfrm>
              <a:custGeom>
                <a:avLst/>
                <a:gdLst/>
                <a:ahLst/>
                <a:rect l="l" t="t" r="r" b="b"/>
                <a:pathLst>
                  <a:path w="22" h="17">
                    <a:moveTo>
                      <a:pt x="0" y="0"/>
                    </a:moveTo>
                    <a:lnTo>
                      <a:pt x="20" y="11"/>
                    </a:lnTo>
                    <a:lnTo>
                      <a:pt x="22" y="1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7" name=""/>
              <p:cNvSpPr/>
              <p:nvPr/>
            </p:nvSpPr>
            <p:spPr>
              <a:xfrm>
                <a:off x="9063720" y="3424680"/>
                <a:ext cx="35280" cy="26640"/>
              </a:xfrm>
              <a:custGeom>
                <a:avLst/>
                <a:gdLst/>
                <a:ahLst/>
                <a:rect l="l" t="t" r="r" b="b"/>
                <a:pathLst>
                  <a:path w="22" h="17">
                    <a:moveTo>
                      <a:pt x="0" y="0"/>
                    </a:moveTo>
                    <a:lnTo>
                      <a:pt x="20" y="11"/>
                    </a:lnTo>
                    <a:lnTo>
                      <a:pt x="22" y="17"/>
                    </a:lnTo>
                    <a:lnTo>
                      <a:pt x="3" y="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8" name=""/>
              <p:cNvSpPr/>
              <p:nvPr/>
            </p:nvSpPr>
            <p:spPr>
              <a:xfrm>
                <a:off x="9023760" y="3435840"/>
                <a:ext cx="18720" cy="15840"/>
              </a:xfrm>
              <a:custGeom>
                <a:avLst/>
                <a:gdLst/>
                <a:ahLst/>
                <a:rect l="l" t="t" r="r" b="b"/>
                <a:pathLst>
                  <a:path w="12" h="10">
                    <a:moveTo>
                      <a:pt x="0" y="6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12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09" name=""/>
              <p:cNvSpPr/>
              <p:nvPr/>
            </p:nvSpPr>
            <p:spPr>
              <a:xfrm>
                <a:off x="9023760" y="3435840"/>
                <a:ext cx="18720" cy="15840"/>
              </a:xfrm>
              <a:custGeom>
                <a:avLst/>
                <a:gdLst/>
                <a:ahLst/>
                <a:rect l="l" t="t" r="r" b="b"/>
                <a:pathLst>
                  <a:path w="12" h="10">
                    <a:moveTo>
                      <a:pt x="0" y="6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12" y="10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10" name=""/>
              <p:cNvSpPr/>
              <p:nvPr/>
            </p:nvSpPr>
            <p:spPr>
              <a:xfrm>
                <a:off x="9016920" y="3434400"/>
                <a:ext cx="3240" cy="7920"/>
              </a:xfrm>
              <a:custGeom>
                <a:avLst/>
                <a:gdLst/>
                <a:ahLst/>
                <a:rect l="l" t="t" r="r" b="b"/>
                <a:pathLst>
                  <a:path w="2" h="5">
                    <a:moveTo>
                      <a:pt x="2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11" name=""/>
              <p:cNvSpPr/>
              <p:nvPr/>
            </p:nvSpPr>
            <p:spPr>
              <a:xfrm>
                <a:off x="9016920" y="3434400"/>
                <a:ext cx="3240" cy="7920"/>
              </a:xfrm>
              <a:custGeom>
                <a:avLst/>
                <a:gdLst/>
                <a:ahLst/>
                <a:rect l="l" t="t" r="r" b="b"/>
                <a:pathLst>
                  <a:path w="2" h="5">
                    <a:moveTo>
                      <a:pt x="2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12" name=""/>
              <p:cNvSpPr/>
              <p:nvPr/>
            </p:nvSpPr>
            <p:spPr>
              <a:xfrm>
                <a:off x="9002520" y="3397320"/>
                <a:ext cx="30240" cy="20520"/>
              </a:xfrm>
              <a:custGeom>
                <a:avLst/>
                <a:gdLst/>
                <a:ahLst/>
                <a:rect l="l" t="t" r="r" b="b"/>
                <a:pathLst>
                  <a:path w="19" h="13">
                    <a:moveTo>
                      <a:pt x="0" y="0"/>
                    </a:moveTo>
                    <a:lnTo>
                      <a:pt x="19" y="13"/>
                    </a:lnTo>
                    <a:lnTo>
                      <a:pt x="8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13" name=""/>
              <p:cNvSpPr/>
              <p:nvPr/>
            </p:nvSpPr>
            <p:spPr>
              <a:xfrm>
                <a:off x="9002520" y="3397320"/>
                <a:ext cx="30240" cy="20520"/>
              </a:xfrm>
              <a:custGeom>
                <a:avLst/>
                <a:gdLst/>
                <a:ahLst/>
                <a:rect l="l" t="t" r="r" b="b"/>
                <a:pathLst>
                  <a:path w="19" h="13">
                    <a:moveTo>
                      <a:pt x="0" y="0"/>
                    </a:moveTo>
                    <a:lnTo>
                      <a:pt x="19" y="13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14" name=""/>
              <p:cNvSpPr/>
              <p:nvPr/>
            </p:nvSpPr>
            <p:spPr>
              <a:xfrm>
                <a:off x="7737480" y="3052080"/>
                <a:ext cx="41760" cy="30240"/>
              </a:xfrm>
              <a:custGeom>
                <a:avLst/>
                <a:gdLst/>
                <a:ahLst/>
                <a:rect l="l" t="t" r="r" b="b"/>
                <a:pathLst>
                  <a:path w="26" h="19">
                    <a:moveTo>
                      <a:pt x="0" y="10"/>
                    </a:moveTo>
                    <a:lnTo>
                      <a:pt x="17" y="0"/>
                    </a:lnTo>
                    <a:lnTo>
                      <a:pt x="22" y="4"/>
                    </a:lnTo>
                    <a:lnTo>
                      <a:pt x="26" y="14"/>
                    </a:lnTo>
                    <a:lnTo>
                      <a:pt x="17" y="6"/>
                    </a:lnTo>
                    <a:lnTo>
                      <a:pt x="11" y="1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15" name=""/>
              <p:cNvSpPr/>
              <p:nvPr/>
            </p:nvSpPr>
            <p:spPr>
              <a:xfrm>
                <a:off x="7737480" y="3052080"/>
                <a:ext cx="41760" cy="30240"/>
              </a:xfrm>
              <a:custGeom>
                <a:avLst/>
                <a:gdLst/>
                <a:ahLst/>
                <a:rect l="l" t="t" r="r" b="b"/>
                <a:pathLst>
                  <a:path w="26" h="19">
                    <a:moveTo>
                      <a:pt x="0" y="10"/>
                    </a:moveTo>
                    <a:lnTo>
                      <a:pt x="17" y="0"/>
                    </a:lnTo>
                    <a:lnTo>
                      <a:pt x="22" y="4"/>
                    </a:lnTo>
                    <a:lnTo>
                      <a:pt x="26" y="14"/>
                    </a:lnTo>
                    <a:lnTo>
                      <a:pt x="17" y="6"/>
                    </a:lnTo>
                    <a:lnTo>
                      <a:pt x="11" y="19"/>
                    </a:lnTo>
                    <a:lnTo>
                      <a:pt x="0" y="1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4316" name=""/>
            <p:cNvGrpSpPr/>
            <p:nvPr/>
          </p:nvGrpSpPr>
          <p:grpSpPr>
            <a:xfrm>
              <a:off x="6539040" y="1328040"/>
              <a:ext cx="2810520" cy="2407680"/>
              <a:chOff x="6539040" y="1328040"/>
              <a:chExt cx="2810520" cy="2407680"/>
            </a:xfrm>
          </p:grpSpPr>
          <p:sp>
            <p:nvSpPr>
              <p:cNvPr id="14317" name=""/>
              <p:cNvSpPr/>
              <p:nvPr/>
            </p:nvSpPr>
            <p:spPr>
              <a:xfrm>
                <a:off x="8707680" y="3260880"/>
                <a:ext cx="14400" cy="6120"/>
              </a:xfrm>
              <a:custGeom>
                <a:avLst/>
                <a:gdLst/>
                <a:ahLst/>
                <a:rect l="l" t="t" r="r" b="b"/>
                <a:pathLst>
                  <a:path w="9" h="4">
                    <a:moveTo>
                      <a:pt x="0" y="0"/>
                    </a:moveTo>
                    <a:lnTo>
                      <a:pt x="9" y="0"/>
                    </a:lnTo>
                    <a:lnTo>
                      <a:pt x="7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18" name=""/>
              <p:cNvSpPr/>
              <p:nvPr/>
            </p:nvSpPr>
            <p:spPr>
              <a:xfrm>
                <a:off x="8707680" y="3260880"/>
                <a:ext cx="14400" cy="6120"/>
              </a:xfrm>
              <a:custGeom>
                <a:avLst/>
                <a:gdLst/>
                <a:ahLst/>
                <a:rect l="l" t="t" r="r" b="b"/>
                <a:pathLst>
                  <a:path w="9" h="4">
                    <a:moveTo>
                      <a:pt x="0" y="0"/>
                    </a:moveTo>
                    <a:lnTo>
                      <a:pt x="9" y="0"/>
                    </a:lnTo>
                    <a:lnTo>
                      <a:pt x="7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19" name=""/>
              <p:cNvSpPr/>
              <p:nvPr/>
            </p:nvSpPr>
            <p:spPr>
              <a:xfrm>
                <a:off x="8540640" y="3276720"/>
                <a:ext cx="293400" cy="240480"/>
              </a:xfrm>
              <a:custGeom>
                <a:avLst/>
                <a:gdLst/>
                <a:ahLst/>
                <a:rect l="l" t="t" r="r" b="b"/>
                <a:pathLst>
                  <a:path w="183" h="150">
                    <a:moveTo>
                      <a:pt x="2" y="47"/>
                    </a:moveTo>
                    <a:lnTo>
                      <a:pt x="2" y="0"/>
                    </a:lnTo>
                    <a:lnTo>
                      <a:pt x="64" y="22"/>
                    </a:lnTo>
                    <a:lnTo>
                      <a:pt x="85" y="37"/>
                    </a:lnTo>
                    <a:lnTo>
                      <a:pt x="91" y="54"/>
                    </a:lnTo>
                    <a:lnTo>
                      <a:pt x="124" y="66"/>
                    </a:lnTo>
                    <a:lnTo>
                      <a:pt x="128" y="79"/>
                    </a:lnTo>
                    <a:lnTo>
                      <a:pt x="113" y="81"/>
                    </a:lnTo>
                    <a:lnTo>
                      <a:pt x="117" y="90"/>
                    </a:lnTo>
                    <a:lnTo>
                      <a:pt x="130" y="103"/>
                    </a:lnTo>
                    <a:lnTo>
                      <a:pt x="141" y="118"/>
                    </a:lnTo>
                    <a:lnTo>
                      <a:pt x="153" y="120"/>
                    </a:lnTo>
                    <a:lnTo>
                      <a:pt x="153" y="128"/>
                    </a:lnTo>
                    <a:lnTo>
                      <a:pt x="168" y="133"/>
                    </a:lnTo>
                    <a:lnTo>
                      <a:pt x="164" y="137"/>
                    </a:lnTo>
                    <a:lnTo>
                      <a:pt x="183" y="143"/>
                    </a:lnTo>
                    <a:lnTo>
                      <a:pt x="173" y="145"/>
                    </a:lnTo>
                    <a:lnTo>
                      <a:pt x="179" y="146"/>
                    </a:lnTo>
                    <a:lnTo>
                      <a:pt x="173" y="150"/>
                    </a:lnTo>
                    <a:lnTo>
                      <a:pt x="166" y="146"/>
                    </a:lnTo>
                    <a:lnTo>
                      <a:pt x="126" y="139"/>
                    </a:lnTo>
                    <a:lnTo>
                      <a:pt x="111" y="126"/>
                    </a:lnTo>
                    <a:lnTo>
                      <a:pt x="111" y="122"/>
                    </a:lnTo>
                    <a:lnTo>
                      <a:pt x="106" y="120"/>
                    </a:lnTo>
                    <a:lnTo>
                      <a:pt x="96" y="107"/>
                    </a:lnTo>
                    <a:lnTo>
                      <a:pt x="64" y="92"/>
                    </a:lnTo>
                    <a:lnTo>
                      <a:pt x="59" y="96"/>
                    </a:lnTo>
                    <a:lnTo>
                      <a:pt x="53" y="94"/>
                    </a:lnTo>
                    <a:lnTo>
                      <a:pt x="55" y="99"/>
                    </a:lnTo>
                    <a:lnTo>
                      <a:pt x="49" y="101"/>
                    </a:lnTo>
                    <a:lnTo>
                      <a:pt x="47" y="105"/>
                    </a:lnTo>
                    <a:lnTo>
                      <a:pt x="38" y="109"/>
                    </a:lnTo>
                    <a:lnTo>
                      <a:pt x="45" y="118"/>
                    </a:lnTo>
                    <a:lnTo>
                      <a:pt x="34" y="126"/>
                    </a:lnTo>
                    <a:lnTo>
                      <a:pt x="6" y="122"/>
                    </a:lnTo>
                    <a:lnTo>
                      <a:pt x="0" y="79"/>
                    </a:lnTo>
                    <a:lnTo>
                      <a:pt x="2" y="4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0" name=""/>
              <p:cNvSpPr/>
              <p:nvPr/>
            </p:nvSpPr>
            <p:spPr>
              <a:xfrm>
                <a:off x="8540640" y="3276720"/>
                <a:ext cx="293400" cy="240480"/>
              </a:xfrm>
              <a:custGeom>
                <a:avLst/>
                <a:gdLst/>
                <a:ahLst/>
                <a:rect l="l" t="t" r="r" b="b"/>
                <a:pathLst>
                  <a:path w="183" h="150">
                    <a:moveTo>
                      <a:pt x="2" y="47"/>
                    </a:moveTo>
                    <a:lnTo>
                      <a:pt x="2" y="0"/>
                    </a:lnTo>
                    <a:lnTo>
                      <a:pt x="64" y="22"/>
                    </a:lnTo>
                    <a:lnTo>
                      <a:pt x="85" y="37"/>
                    </a:lnTo>
                    <a:lnTo>
                      <a:pt x="91" y="54"/>
                    </a:lnTo>
                    <a:lnTo>
                      <a:pt x="124" y="66"/>
                    </a:lnTo>
                    <a:lnTo>
                      <a:pt x="128" y="79"/>
                    </a:lnTo>
                    <a:lnTo>
                      <a:pt x="113" y="81"/>
                    </a:lnTo>
                    <a:lnTo>
                      <a:pt x="117" y="90"/>
                    </a:lnTo>
                    <a:lnTo>
                      <a:pt x="130" y="103"/>
                    </a:lnTo>
                    <a:lnTo>
                      <a:pt x="141" y="118"/>
                    </a:lnTo>
                    <a:lnTo>
                      <a:pt x="153" y="120"/>
                    </a:lnTo>
                    <a:lnTo>
                      <a:pt x="153" y="128"/>
                    </a:lnTo>
                    <a:lnTo>
                      <a:pt x="168" y="133"/>
                    </a:lnTo>
                    <a:lnTo>
                      <a:pt x="164" y="137"/>
                    </a:lnTo>
                    <a:lnTo>
                      <a:pt x="183" y="143"/>
                    </a:lnTo>
                    <a:lnTo>
                      <a:pt x="173" y="145"/>
                    </a:lnTo>
                    <a:lnTo>
                      <a:pt x="179" y="146"/>
                    </a:lnTo>
                    <a:lnTo>
                      <a:pt x="173" y="150"/>
                    </a:lnTo>
                    <a:lnTo>
                      <a:pt x="166" y="146"/>
                    </a:lnTo>
                    <a:lnTo>
                      <a:pt x="126" y="139"/>
                    </a:lnTo>
                    <a:lnTo>
                      <a:pt x="111" y="126"/>
                    </a:lnTo>
                    <a:lnTo>
                      <a:pt x="111" y="122"/>
                    </a:lnTo>
                    <a:lnTo>
                      <a:pt x="106" y="120"/>
                    </a:lnTo>
                    <a:lnTo>
                      <a:pt x="96" y="107"/>
                    </a:lnTo>
                    <a:lnTo>
                      <a:pt x="64" y="92"/>
                    </a:lnTo>
                    <a:lnTo>
                      <a:pt x="59" y="96"/>
                    </a:lnTo>
                    <a:lnTo>
                      <a:pt x="53" y="94"/>
                    </a:lnTo>
                    <a:lnTo>
                      <a:pt x="55" y="99"/>
                    </a:lnTo>
                    <a:lnTo>
                      <a:pt x="49" y="101"/>
                    </a:lnTo>
                    <a:lnTo>
                      <a:pt x="47" y="105"/>
                    </a:lnTo>
                    <a:lnTo>
                      <a:pt x="38" y="109"/>
                    </a:lnTo>
                    <a:lnTo>
                      <a:pt x="45" y="118"/>
                    </a:lnTo>
                    <a:lnTo>
                      <a:pt x="34" y="126"/>
                    </a:lnTo>
                    <a:lnTo>
                      <a:pt x="6" y="122"/>
                    </a:lnTo>
                    <a:lnTo>
                      <a:pt x="0" y="79"/>
                    </a:lnTo>
                    <a:lnTo>
                      <a:pt x="2" y="47"/>
                    </a:lnTo>
                    <a:lnTo>
                      <a:pt x="2" y="4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1" name=""/>
              <p:cNvSpPr/>
              <p:nvPr/>
            </p:nvSpPr>
            <p:spPr>
              <a:xfrm>
                <a:off x="8824680" y="3479040"/>
                <a:ext cx="12600" cy="11160"/>
              </a:xfrm>
              <a:custGeom>
                <a:avLst/>
                <a:gdLst/>
                <a:ahLst/>
                <a:rect l="l" t="t" r="r" b="b"/>
                <a:pathLst>
                  <a:path w="8" h="7">
                    <a:moveTo>
                      <a:pt x="0" y="0"/>
                    </a:moveTo>
                    <a:lnTo>
                      <a:pt x="8" y="2"/>
                    </a:lnTo>
                    <a:lnTo>
                      <a:pt x="8" y="7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2" name=""/>
              <p:cNvSpPr/>
              <p:nvPr/>
            </p:nvSpPr>
            <p:spPr>
              <a:xfrm>
                <a:off x="8824680" y="3479040"/>
                <a:ext cx="12600" cy="11160"/>
              </a:xfrm>
              <a:custGeom>
                <a:avLst/>
                <a:gdLst/>
                <a:ahLst/>
                <a:rect l="l" t="t" r="r" b="b"/>
                <a:pathLst>
                  <a:path w="8" h="7">
                    <a:moveTo>
                      <a:pt x="0" y="0"/>
                    </a:moveTo>
                    <a:lnTo>
                      <a:pt x="8" y="2"/>
                    </a:lnTo>
                    <a:lnTo>
                      <a:pt x="8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3" name=""/>
              <p:cNvSpPr/>
              <p:nvPr/>
            </p:nvSpPr>
            <p:spPr>
              <a:xfrm>
                <a:off x="8948160" y="3360240"/>
                <a:ext cx="37080" cy="43200"/>
              </a:xfrm>
              <a:custGeom>
                <a:avLst/>
                <a:gdLst/>
                <a:ahLst/>
                <a:rect l="l" t="t" r="r" b="b"/>
                <a:pathLst>
                  <a:path w="23" h="27">
                    <a:moveTo>
                      <a:pt x="0" y="0"/>
                    </a:moveTo>
                    <a:lnTo>
                      <a:pt x="6" y="2"/>
                    </a:lnTo>
                    <a:lnTo>
                      <a:pt x="23" y="19"/>
                    </a:lnTo>
                    <a:lnTo>
                      <a:pt x="23" y="27"/>
                    </a:lnTo>
                    <a:lnTo>
                      <a:pt x="17" y="27"/>
                    </a:lnTo>
                    <a:lnTo>
                      <a:pt x="11" y="23"/>
                    </a:lnTo>
                    <a:lnTo>
                      <a:pt x="10" y="17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600" bIns="-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4" name=""/>
              <p:cNvSpPr/>
              <p:nvPr/>
            </p:nvSpPr>
            <p:spPr>
              <a:xfrm>
                <a:off x="8948160" y="3360240"/>
                <a:ext cx="37080" cy="43200"/>
              </a:xfrm>
              <a:custGeom>
                <a:avLst/>
                <a:gdLst/>
                <a:ahLst/>
                <a:rect l="l" t="t" r="r" b="b"/>
                <a:pathLst>
                  <a:path w="23" h="27">
                    <a:moveTo>
                      <a:pt x="0" y="0"/>
                    </a:moveTo>
                    <a:lnTo>
                      <a:pt x="6" y="2"/>
                    </a:lnTo>
                    <a:lnTo>
                      <a:pt x="23" y="19"/>
                    </a:lnTo>
                    <a:lnTo>
                      <a:pt x="23" y="27"/>
                    </a:lnTo>
                    <a:lnTo>
                      <a:pt x="17" y="27"/>
                    </a:lnTo>
                    <a:lnTo>
                      <a:pt x="11" y="23"/>
                    </a:lnTo>
                    <a:lnTo>
                      <a:pt x="10" y="17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600" bIns="-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5" name=""/>
              <p:cNvSpPr/>
              <p:nvPr/>
            </p:nvSpPr>
            <p:spPr>
              <a:xfrm>
                <a:off x="8758800" y="3328200"/>
                <a:ext cx="120240" cy="59040"/>
              </a:xfrm>
              <a:custGeom>
                <a:avLst/>
                <a:gdLst/>
                <a:ahLst/>
                <a:rect l="l" t="t" r="r" b="b"/>
                <a:pathLst>
                  <a:path w="75" h="37">
                    <a:moveTo>
                      <a:pt x="0" y="24"/>
                    </a:moveTo>
                    <a:lnTo>
                      <a:pt x="26" y="24"/>
                    </a:lnTo>
                    <a:lnTo>
                      <a:pt x="34" y="15"/>
                    </a:lnTo>
                    <a:lnTo>
                      <a:pt x="34" y="20"/>
                    </a:lnTo>
                    <a:lnTo>
                      <a:pt x="45" y="22"/>
                    </a:lnTo>
                    <a:lnTo>
                      <a:pt x="62" y="11"/>
                    </a:lnTo>
                    <a:lnTo>
                      <a:pt x="62" y="0"/>
                    </a:lnTo>
                    <a:lnTo>
                      <a:pt x="71" y="0"/>
                    </a:lnTo>
                    <a:lnTo>
                      <a:pt x="75" y="3"/>
                    </a:lnTo>
                    <a:lnTo>
                      <a:pt x="69" y="24"/>
                    </a:lnTo>
                    <a:lnTo>
                      <a:pt x="62" y="24"/>
                    </a:lnTo>
                    <a:lnTo>
                      <a:pt x="56" y="32"/>
                    </a:lnTo>
                    <a:lnTo>
                      <a:pt x="45" y="37"/>
                    </a:lnTo>
                    <a:lnTo>
                      <a:pt x="26" y="37"/>
                    </a:lnTo>
                    <a:lnTo>
                      <a:pt x="22" y="34"/>
                    </a:lnTo>
                    <a:lnTo>
                      <a:pt x="17" y="35"/>
                    </a:lnTo>
                    <a:lnTo>
                      <a:pt x="5" y="3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2240" bIns="12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6" name=""/>
              <p:cNvSpPr/>
              <p:nvPr/>
            </p:nvSpPr>
            <p:spPr>
              <a:xfrm>
                <a:off x="8758800" y="3328200"/>
                <a:ext cx="120240" cy="59040"/>
              </a:xfrm>
              <a:custGeom>
                <a:avLst/>
                <a:gdLst/>
                <a:ahLst/>
                <a:rect l="l" t="t" r="r" b="b"/>
                <a:pathLst>
                  <a:path w="75" h="37">
                    <a:moveTo>
                      <a:pt x="0" y="24"/>
                    </a:moveTo>
                    <a:lnTo>
                      <a:pt x="26" y="24"/>
                    </a:lnTo>
                    <a:lnTo>
                      <a:pt x="34" y="15"/>
                    </a:lnTo>
                    <a:lnTo>
                      <a:pt x="34" y="20"/>
                    </a:lnTo>
                    <a:lnTo>
                      <a:pt x="45" y="22"/>
                    </a:lnTo>
                    <a:lnTo>
                      <a:pt x="62" y="11"/>
                    </a:lnTo>
                    <a:lnTo>
                      <a:pt x="62" y="0"/>
                    </a:lnTo>
                    <a:lnTo>
                      <a:pt x="71" y="0"/>
                    </a:lnTo>
                    <a:lnTo>
                      <a:pt x="75" y="3"/>
                    </a:lnTo>
                    <a:lnTo>
                      <a:pt x="69" y="24"/>
                    </a:lnTo>
                    <a:lnTo>
                      <a:pt x="62" y="24"/>
                    </a:lnTo>
                    <a:lnTo>
                      <a:pt x="56" y="32"/>
                    </a:lnTo>
                    <a:lnTo>
                      <a:pt x="45" y="37"/>
                    </a:lnTo>
                    <a:lnTo>
                      <a:pt x="26" y="37"/>
                    </a:lnTo>
                    <a:lnTo>
                      <a:pt x="22" y="34"/>
                    </a:lnTo>
                    <a:lnTo>
                      <a:pt x="17" y="35"/>
                    </a:lnTo>
                    <a:lnTo>
                      <a:pt x="5" y="30"/>
                    </a:lnTo>
                    <a:lnTo>
                      <a:pt x="0" y="24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2240" bIns="12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7" name=""/>
              <p:cNvSpPr/>
              <p:nvPr/>
            </p:nvSpPr>
            <p:spPr>
              <a:xfrm>
                <a:off x="8742960" y="3366720"/>
                <a:ext cx="9360" cy="6120"/>
              </a:xfrm>
              <a:custGeom>
                <a:avLst/>
                <a:gdLst/>
                <a:ahLst/>
                <a:rect l="l" t="t" r="r" b="b"/>
                <a:pathLst>
                  <a:path w="6" h="4">
                    <a:moveTo>
                      <a:pt x="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8" name=""/>
              <p:cNvSpPr/>
              <p:nvPr/>
            </p:nvSpPr>
            <p:spPr>
              <a:xfrm>
                <a:off x="8742960" y="3366720"/>
                <a:ext cx="9360" cy="6120"/>
              </a:xfrm>
              <a:custGeom>
                <a:avLst/>
                <a:gdLst/>
                <a:ahLst/>
                <a:rect l="l" t="t" r="r" b="b"/>
                <a:pathLst>
                  <a:path w="6" h="4">
                    <a:moveTo>
                      <a:pt x="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29" name=""/>
              <p:cNvSpPr/>
              <p:nvPr/>
            </p:nvSpPr>
            <p:spPr>
              <a:xfrm>
                <a:off x="8882640" y="3305520"/>
                <a:ext cx="20520" cy="37080"/>
              </a:xfrm>
              <a:custGeom>
                <a:avLst/>
                <a:gdLst/>
                <a:ahLst/>
                <a:rect l="l" t="t" r="r" b="b"/>
                <a:pathLst>
                  <a:path w="13" h="23">
                    <a:moveTo>
                      <a:pt x="9" y="8"/>
                    </a:moveTo>
                    <a:lnTo>
                      <a:pt x="13" y="16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0" y="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720" bIns="-9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0" name=""/>
              <p:cNvSpPr/>
              <p:nvPr/>
            </p:nvSpPr>
            <p:spPr>
              <a:xfrm>
                <a:off x="8882640" y="3305520"/>
                <a:ext cx="20520" cy="37080"/>
              </a:xfrm>
              <a:custGeom>
                <a:avLst/>
                <a:gdLst/>
                <a:ahLst/>
                <a:rect l="l" t="t" r="r" b="b"/>
                <a:pathLst>
                  <a:path w="13" h="23">
                    <a:moveTo>
                      <a:pt x="9" y="8"/>
                    </a:moveTo>
                    <a:lnTo>
                      <a:pt x="13" y="16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0" y="0"/>
                    </a:lnTo>
                    <a:lnTo>
                      <a:pt x="9" y="8"/>
                    </a:lnTo>
                    <a:lnTo>
                      <a:pt x="9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720" bIns="-9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1" name=""/>
              <p:cNvSpPr/>
              <p:nvPr/>
            </p:nvSpPr>
            <p:spPr>
              <a:xfrm>
                <a:off x="8810280" y="3273480"/>
                <a:ext cx="11160" cy="7920"/>
              </a:xfrm>
              <a:custGeom>
                <a:avLst/>
                <a:gdLst/>
                <a:ahLst/>
                <a:rect l="l" t="t" r="r" b="b"/>
                <a:pathLst>
                  <a:path w="7" h="5">
                    <a:moveTo>
                      <a:pt x="0" y="2"/>
                    </a:moveTo>
                    <a:lnTo>
                      <a:pt x="5" y="0"/>
                    </a:lnTo>
                    <a:lnTo>
                      <a:pt x="7" y="4"/>
                    </a:lnTo>
                    <a:lnTo>
                      <a:pt x="3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2" name=""/>
              <p:cNvSpPr/>
              <p:nvPr/>
            </p:nvSpPr>
            <p:spPr>
              <a:xfrm>
                <a:off x="8810280" y="3273480"/>
                <a:ext cx="11160" cy="7920"/>
              </a:xfrm>
              <a:custGeom>
                <a:avLst/>
                <a:gdLst/>
                <a:ahLst/>
                <a:rect l="l" t="t" r="r" b="b"/>
                <a:pathLst>
                  <a:path w="7" h="5">
                    <a:moveTo>
                      <a:pt x="0" y="2"/>
                    </a:moveTo>
                    <a:lnTo>
                      <a:pt x="5" y="0"/>
                    </a:lnTo>
                    <a:lnTo>
                      <a:pt x="7" y="4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3" name=""/>
              <p:cNvSpPr/>
              <p:nvPr/>
            </p:nvSpPr>
            <p:spPr>
              <a:xfrm>
                <a:off x="7834320" y="2865960"/>
                <a:ext cx="69120" cy="86400"/>
              </a:xfrm>
              <a:custGeom>
                <a:avLst/>
                <a:gdLst/>
                <a:ahLst/>
                <a:rect l="l" t="t" r="r" b="b"/>
                <a:pathLst>
                  <a:path w="43" h="54">
                    <a:moveTo>
                      <a:pt x="40" y="0"/>
                    </a:moveTo>
                    <a:lnTo>
                      <a:pt x="43" y="17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13" y="47"/>
                    </a:lnTo>
                    <a:lnTo>
                      <a:pt x="0" y="54"/>
                    </a:lnTo>
                    <a:lnTo>
                      <a:pt x="4" y="45"/>
                    </a:lnTo>
                    <a:lnTo>
                      <a:pt x="34" y="17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0" bIns="39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4" name=""/>
              <p:cNvSpPr/>
              <p:nvPr/>
            </p:nvSpPr>
            <p:spPr>
              <a:xfrm>
                <a:off x="7834320" y="2865960"/>
                <a:ext cx="69120" cy="86400"/>
              </a:xfrm>
              <a:custGeom>
                <a:avLst/>
                <a:gdLst/>
                <a:ahLst/>
                <a:rect l="l" t="t" r="r" b="b"/>
                <a:pathLst>
                  <a:path w="43" h="54">
                    <a:moveTo>
                      <a:pt x="40" y="0"/>
                    </a:moveTo>
                    <a:lnTo>
                      <a:pt x="43" y="17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13" y="47"/>
                    </a:lnTo>
                    <a:lnTo>
                      <a:pt x="0" y="54"/>
                    </a:lnTo>
                    <a:lnTo>
                      <a:pt x="4" y="45"/>
                    </a:lnTo>
                    <a:lnTo>
                      <a:pt x="34" y="17"/>
                    </a:lnTo>
                    <a:lnTo>
                      <a:pt x="40" y="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0" bIns="39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5" name=""/>
              <p:cNvSpPr/>
              <p:nvPr/>
            </p:nvSpPr>
            <p:spPr>
              <a:xfrm>
                <a:off x="7909560" y="3050280"/>
                <a:ext cx="12600" cy="4680"/>
              </a:xfrm>
              <a:custGeom>
                <a:avLst/>
                <a:gdLst/>
                <a:ahLst/>
                <a:rect l="l" t="t" r="r" b="b"/>
                <a:pathLst>
                  <a:path w="8" h="3">
                    <a:moveTo>
                      <a:pt x="0" y="3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6" name=""/>
              <p:cNvSpPr/>
              <p:nvPr/>
            </p:nvSpPr>
            <p:spPr>
              <a:xfrm>
                <a:off x="7909560" y="3050280"/>
                <a:ext cx="12600" cy="4680"/>
              </a:xfrm>
              <a:custGeom>
                <a:avLst/>
                <a:gdLst/>
                <a:ahLst/>
                <a:rect l="l" t="t" r="r" b="b"/>
                <a:pathLst>
                  <a:path w="8" h="3">
                    <a:moveTo>
                      <a:pt x="0" y="3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7" name=""/>
              <p:cNvSpPr/>
              <p:nvPr/>
            </p:nvSpPr>
            <p:spPr>
              <a:xfrm>
                <a:off x="7943400" y="3023280"/>
                <a:ext cx="14400" cy="7920"/>
              </a:xfrm>
              <a:custGeom>
                <a:avLst/>
                <a:gdLst/>
                <a:ahLst/>
                <a:rect l="l" t="t" r="r" b="b"/>
                <a:pathLst>
                  <a:path w="9" h="5">
                    <a:moveTo>
                      <a:pt x="0" y="3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8" name=""/>
              <p:cNvSpPr/>
              <p:nvPr/>
            </p:nvSpPr>
            <p:spPr>
              <a:xfrm>
                <a:off x="7943400" y="3023280"/>
                <a:ext cx="14400" cy="7920"/>
              </a:xfrm>
              <a:custGeom>
                <a:avLst/>
                <a:gdLst/>
                <a:ahLst/>
                <a:rect l="l" t="t" r="r" b="b"/>
                <a:pathLst>
                  <a:path w="9" h="5">
                    <a:moveTo>
                      <a:pt x="0" y="3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39" name=""/>
              <p:cNvSpPr/>
              <p:nvPr/>
            </p:nvSpPr>
            <p:spPr>
              <a:xfrm>
                <a:off x="7970760" y="3007080"/>
                <a:ext cx="14040" cy="6480"/>
              </a:xfrm>
              <a:custGeom>
                <a:avLst/>
                <a:gdLst/>
                <a:ahLst/>
                <a:rect l="l" t="t" r="r" b="b"/>
                <a:pathLst>
                  <a:path w="9" h="4">
                    <a:moveTo>
                      <a:pt x="0" y="0"/>
                    </a:moveTo>
                    <a:lnTo>
                      <a:pt x="9" y="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0" name=""/>
              <p:cNvSpPr/>
              <p:nvPr/>
            </p:nvSpPr>
            <p:spPr>
              <a:xfrm>
                <a:off x="7970760" y="3007080"/>
                <a:ext cx="14040" cy="6480"/>
              </a:xfrm>
              <a:custGeom>
                <a:avLst/>
                <a:gdLst/>
                <a:ahLst/>
                <a:rect l="l" t="t" r="r" b="b"/>
                <a:pathLst>
                  <a:path w="9" h="4">
                    <a:moveTo>
                      <a:pt x="0" y="0"/>
                    </a:moveTo>
                    <a:lnTo>
                      <a:pt x="9" y="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1" name=""/>
              <p:cNvSpPr/>
              <p:nvPr/>
            </p:nvSpPr>
            <p:spPr>
              <a:xfrm>
                <a:off x="7974000" y="2913840"/>
                <a:ext cx="134640" cy="123480"/>
              </a:xfrm>
              <a:custGeom>
                <a:avLst/>
                <a:gdLst/>
                <a:ahLst/>
                <a:rect l="l" t="t" r="r" b="b"/>
                <a:pathLst>
                  <a:path w="84" h="77">
                    <a:moveTo>
                      <a:pt x="64" y="0"/>
                    </a:moveTo>
                    <a:lnTo>
                      <a:pt x="67" y="0"/>
                    </a:lnTo>
                    <a:lnTo>
                      <a:pt x="79" y="11"/>
                    </a:lnTo>
                    <a:lnTo>
                      <a:pt x="80" y="19"/>
                    </a:lnTo>
                    <a:lnTo>
                      <a:pt x="79" y="21"/>
                    </a:lnTo>
                    <a:lnTo>
                      <a:pt x="80" y="24"/>
                    </a:lnTo>
                    <a:lnTo>
                      <a:pt x="84" y="41"/>
                    </a:lnTo>
                    <a:lnTo>
                      <a:pt x="79" y="62"/>
                    </a:lnTo>
                    <a:lnTo>
                      <a:pt x="73" y="45"/>
                    </a:lnTo>
                    <a:lnTo>
                      <a:pt x="65" y="53"/>
                    </a:lnTo>
                    <a:lnTo>
                      <a:pt x="64" y="58"/>
                    </a:lnTo>
                    <a:lnTo>
                      <a:pt x="69" y="68"/>
                    </a:lnTo>
                    <a:lnTo>
                      <a:pt x="65" y="77"/>
                    </a:lnTo>
                    <a:lnTo>
                      <a:pt x="62" y="68"/>
                    </a:lnTo>
                    <a:lnTo>
                      <a:pt x="54" y="71"/>
                    </a:lnTo>
                    <a:lnTo>
                      <a:pt x="41" y="64"/>
                    </a:lnTo>
                    <a:lnTo>
                      <a:pt x="37" y="51"/>
                    </a:lnTo>
                    <a:lnTo>
                      <a:pt x="41" y="43"/>
                    </a:lnTo>
                    <a:lnTo>
                      <a:pt x="32" y="34"/>
                    </a:lnTo>
                    <a:lnTo>
                      <a:pt x="26" y="43"/>
                    </a:lnTo>
                    <a:lnTo>
                      <a:pt x="22" y="37"/>
                    </a:lnTo>
                    <a:lnTo>
                      <a:pt x="17" y="45"/>
                    </a:lnTo>
                    <a:lnTo>
                      <a:pt x="17" y="37"/>
                    </a:lnTo>
                    <a:lnTo>
                      <a:pt x="13" y="37"/>
                    </a:lnTo>
                    <a:lnTo>
                      <a:pt x="5" y="53"/>
                    </a:lnTo>
                    <a:lnTo>
                      <a:pt x="0" y="53"/>
                    </a:lnTo>
                    <a:lnTo>
                      <a:pt x="0" y="49"/>
                    </a:lnTo>
                    <a:lnTo>
                      <a:pt x="7" y="32"/>
                    </a:lnTo>
                    <a:lnTo>
                      <a:pt x="17" y="28"/>
                    </a:lnTo>
                    <a:lnTo>
                      <a:pt x="26" y="19"/>
                    </a:lnTo>
                    <a:lnTo>
                      <a:pt x="33" y="21"/>
                    </a:lnTo>
                    <a:lnTo>
                      <a:pt x="32" y="32"/>
                    </a:lnTo>
                    <a:lnTo>
                      <a:pt x="41" y="28"/>
                    </a:lnTo>
                    <a:lnTo>
                      <a:pt x="43" y="22"/>
                    </a:lnTo>
                    <a:lnTo>
                      <a:pt x="49" y="22"/>
                    </a:lnTo>
                    <a:lnTo>
                      <a:pt x="52" y="15"/>
                    </a:lnTo>
                    <a:lnTo>
                      <a:pt x="65" y="1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2" name=""/>
              <p:cNvSpPr/>
              <p:nvPr/>
            </p:nvSpPr>
            <p:spPr>
              <a:xfrm>
                <a:off x="7974000" y="2913840"/>
                <a:ext cx="134640" cy="123480"/>
              </a:xfrm>
              <a:custGeom>
                <a:avLst/>
                <a:gdLst/>
                <a:ahLst/>
                <a:rect l="l" t="t" r="r" b="b"/>
                <a:pathLst>
                  <a:path w="84" h="77">
                    <a:moveTo>
                      <a:pt x="64" y="0"/>
                    </a:moveTo>
                    <a:lnTo>
                      <a:pt x="67" y="0"/>
                    </a:lnTo>
                    <a:lnTo>
                      <a:pt x="79" y="11"/>
                    </a:lnTo>
                    <a:lnTo>
                      <a:pt x="80" y="19"/>
                    </a:lnTo>
                    <a:lnTo>
                      <a:pt x="79" y="21"/>
                    </a:lnTo>
                    <a:lnTo>
                      <a:pt x="80" y="24"/>
                    </a:lnTo>
                    <a:lnTo>
                      <a:pt x="84" y="41"/>
                    </a:lnTo>
                    <a:lnTo>
                      <a:pt x="79" y="62"/>
                    </a:lnTo>
                    <a:lnTo>
                      <a:pt x="73" y="45"/>
                    </a:lnTo>
                    <a:lnTo>
                      <a:pt x="65" y="53"/>
                    </a:lnTo>
                    <a:lnTo>
                      <a:pt x="64" y="58"/>
                    </a:lnTo>
                    <a:lnTo>
                      <a:pt x="69" y="68"/>
                    </a:lnTo>
                    <a:lnTo>
                      <a:pt x="65" y="77"/>
                    </a:lnTo>
                    <a:lnTo>
                      <a:pt x="62" y="68"/>
                    </a:lnTo>
                    <a:lnTo>
                      <a:pt x="54" y="71"/>
                    </a:lnTo>
                    <a:lnTo>
                      <a:pt x="41" y="64"/>
                    </a:lnTo>
                    <a:lnTo>
                      <a:pt x="37" y="51"/>
                    </a:lnTo>
                    <a:lnTo>
                      <a:pt x="41" y="43"/>
                    </a:lnTo>
                    <a:lnTo>
                      <a:pt x="32" y="34"/>
                    </a:lnTo>
                    <a:lnTo>
                      <a:pt x="26" y="43"/>
                    </a:lnTo>
                    <a:lnTo>
                      <a:pt x="22" y="37"/>
                    </a:lnTo>
                    <a:lnTo>
                      <a:pt x="17" y="45"/>
                    </a:lnTo>
                    <a:lnTo>
                      <a:pt x="17" y="37"/>
                    </a:lnTo>
                    <a:lnTo>
                      <a:pt x="13" y="37"/>
                    </a:lnTo>
                    <a:lnTo>
                      <a:pt x="5" y="53"/>
                    </a:lnTo>
                    <a:lnTo>
                      <a:pt x="0" y="53"/>
                    </a:lnTo>
                    <a:lnTo>
                      <a:pt x="0" y="49"/>
                    </a:lnTo>
                    <a:lnTo>
                      <a:pt x="7" y="32"/>
                    </a:lnTo>
                    <a:lnTo>
                      <a:pt x="17" y="28"/>
                    </a:lnTo>
                    <a:lnTo>
                      <a:pt x="26" y="19"/>
                    </a:lnTo>
                    <a:lnTo>
                      <a:pt x="33" y="21"/>
                    </a:lnTo>
                    <a:lnTo>
                      <a:pt x="32" y="32"/>
                    </a:lnTo>
                    <a:lnTo>
                      <a:pt x="41" y="28"/>
                    </a:lnTo>
                    <a:lnTo>
                      <a:pt x="43" y="22"/>
                    </a:lnTo>
                    <a:lnTo>
                      <a:pt x="49" y="22"/>
                    </a:lnTo>
                    <a:lnTo>
                      <a:pt x="52" y="15"/>
                    </a:lnTo>
                    <a:lnTo>
                      <a:pt x="65" y="13"/>
                    </a:lnTo>
                    <a:lnTo>
                      <a:pt x="64" y="0"/>
                    </a:lnTo>
                    <a:lnTo>
                      <a:pt x="6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3" name=""/>
              <p:cNvSpPr/>
              <p:nvPr/>
            </p:nvSpPr>
            <p:spPr>
              <a:xfrm>
                <a:off x="8030160" y="2901240"/>
                <a:ext cx="22320" cy="15840"/>
              </a:xfrm>
              <a:custGeom>
                <a:avLst/>
                <a:gdLst/>
                <a:ahLst/>
                <a:rect l="l" t="t" r="r" b="b"/>
                <a:pathLst>
                  <a:path w="14" h="10">
                    <a:moveTo>
                      <a:pt x="0" y="6"/>
                    </a:moveTo>
                    <a:lnTo>
                      <a:pt x="6" y="0"/>
                    </a:lnTo>
                    <a:lnTo>
                      <a:pt x="14" y="0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4" name=""/>
              <p:cNvSpPr/>
              <p:nvPr/>
            </p:nvSpPr>
            <p:spPr>
              <a:xfrm>
                <a:off x="8030160" y="2901240"/>
                <a:ext cx="22320" cy="15840"/>
              </a:xfrm>
              <a:custGeom>
                <a:avLst/>
                <a:gdLst/>
                <a:ahLst/>
                <a:rect l="l" t="t" r="r" b="b"/>
                <a:pathLst>
                  <a:path w="14" h="10">
                    <a:moveTo>
                      <a:pt x="0" y="6"/>
                    </a:moveTo>
                    <a:lnTo>
                      <a:pt x="6" y="0"/>
                    </a:lnTo>
                    <a:lnTo>
                      <a:pt x="14" y="0"/>
                    </a:lnTo>
                    <a:lnTo>
                      <a:pt x="12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5" name=""/>
              <p:cNvSpPr/>
              <p:nvPr/>
            </p:nvSpPr>
            <p:spPr>
              <a:xfrm>
                <a:off x="8015760" y="2869200"/>
                <a:ext cx="17640" cy="52560"/>
              </a:xfrm>
              <a:custGeom>
                <a:avLst/>
                <a:gdLst/>
                <a:ahLst/>
                <a:rect l="l" t="t" r="r" b="b"/>
                <a:pathLst>
                  <a:path w="11" h="33">
                    <a:moveTo>
                      <a:pt x="11" y="0"/>
                    </a:moveTo>
                    <a:lnTo>
                      <a:pt x="11" y="15"/>
                    </a:lnTo>
                    <a:lnTo>
                      <a:pt x="0" y="33"/>
                    </a:lnTo>
                    <a:lnTo>
                      <a:pt x="0" y="2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6" name=""/>
              <p:cNvSpPr/>
              <p:nvPr/>
            </p:nvSpPr>
            <p:spPr>
              <a:xfrm>
                <a:off x="8015760" y="2869200"/>
                <a:ext cx="17640" cy="52560"/>
              </a:xfrm>
              <a:custGeom>
                <a:avLst/>
                <a:gdLst/>
                <a:ahLst/>
                <a:rect l="l" t="t" r="r" b="b"/>
                <a:pathLst>
                  <a:path w="11" h="33">
                    <a:moveTo>
                      <a:pt x="11" y="0"/>
                    </a:moveTo>
                    <a:lnTo>
                      <a:pt x="11" y="15"/>
                    </a:lnTo>
                    <a:lnTo>
                      <a:pt x="0" y="33"/>
                    </a:lnTo>
                    <a:lnTo>
                      <a:pt x="0" y="26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7" name=""/>
              <p:cNvSpPr/>
              <p:nvPr/>
            </p:nvSpPr>
            <p:spPr>
              <a:xfrm>
                <a:off x="8078400" y="2893320"/>
                <a:ext cx="6480" cy="17280"/>
              </a:xfrm>
              <a:custGeom>
                <a:avLst/>
                <a:gdLst/>
                <a:ahLst/>
                <a:rect l="l" t="t" r="r" b="b"/>
                <a:pathLst>
                  <a:path w="4" h="11">
                    <a:moveTo>
                      <a:pt x="0" y="5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8" name=""/>
              <p:cNvSpPr/>
              <p:nvPr/>
            </p:nvSpPr>
            <p:spPr>
              <a:xfrm>
                <a:off x="8078400" y="2893320"/>
                <a:ext cx="6480" cy="17280"/>
              </a:xfrm>
              <a:custGeom>
                <a:avLst/>
                <a:gdLst/>
                <a:ahLst/>
                <a:rect l="l" t="t" r="r" b="b"/>
                <a:pathLst>
                  <a:path w="4" h="11">
                    <a:moveTo>
                      <a:pt x="0" y="5"/>
                    </a:moveTo>
                    <a:lnTo>
                      <a:pt x="4" y="0"/>
                    </a:lnTo>
                    <a:lnTo>
                      <a:pt x="4" y="11"/>
                    </a:lnTo>
                    <a:lnTo>
                      <a:pt x="0" y="5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49" name=""/>
              <p:cNvSpPr/>
              <p:nvPr/>
            </p:nvSpPr>
            <p:spPr>
              <a:xfrm>
                <a:off x="8046360" y="2862720"/>
                <a:ext cx="23760" cy="41760"/>
              </a:xfrm>
              <a:custGeom>
                <a:avLst/>
                <a:gdLst/>
                <a:ahLst/>
                <a:rect l="l" t="t" r="r" b="b"/>
                <a:pathLst>
                  <a:path w="15" h="26">
                    <a:moveTo>
                      <a:pt x="0" y="0"/>
                    </a:moveTo>
                    <a:lnTo>
                      <a:pt x="11" y="5"/>
                    </a:lnTo>
                    <a:lnTo>
                      <a:pt x="15" y="22"/>
                    </a:lnTo>
                    <a:lnTo>
                      <a:pt x="11" y="22"/>
                    </a:lnTo>
                    <a:lnTo>
                      <a:pt x="11" y="26"/>
                    </a:lnTo>
                    <a:lnTo>
                      <a:pt x="7" y="22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040" bIns="-5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0" name=""/>
              <p:cNvSpPr/>
              <p:nvPr/>
            </p:nvSpPr>
            <p:spPr>
              <a:xfrm>
                <a:off x="8046360" y="2862720"/>
                <a:ext cx="23760" cy="41760"/>
              </a:xfrm>
              <a:custGeom>
                <a:avLst/>
                <a:gdLst/>
                <a:ahLst/>
                <a:rect l="l" t="t" r="r" b="b"/>
                <a:pathLst>
                  <a:path w="15" h="26">
                    <a:moveTo>
                      <a:pt x="0" y="0"/>
                    </a:moveTo>
                    <a:lnTo>
                      <a:pt x="11" y="5"/>
                    </a:lnTo>
                    <a:lnTo>
                      <a:pt x="15" y="22"/>
                    </a:lnTo>
                    <a:lnTo>
                      <a:pt x="11" y="22"/>
                    </a:lnTo>
                    <a:lnTo>
                      <a:pt x="11" y="26"/>
                    </a:lnTo>
                    <a:lnTo>
                      <a:pt x="7" y="22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5040" bIns="-5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1" name=""/>
              <p:cNvSpPr/>
              <p:nvPr/>
            </p:nvSpPr>
            <p:spPr>
              <a:xfrm>
                <a:off x="7988400" y="2877120"/>
                <a:ext cx="30240" cy="57600"/>
              </a:xfrm>
              <a:custGeom>
                <a:avLst/>
                <a:gdLst/>
                <a:ahLst/>
                <a:rect l="l" t="t" r="r" b="b"/>
                <a:pathLst>
                  <a:path w="19" h="36">
                    <a:moveTo>
                      <a:pt x="9" y="2"/>
                    </a:moveTo>
                    <a:lnTo>
                      <a:pt x="13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3" y="21"/>
                    </a:lnTo>
                    <a:lnTo>
                      <a:pt x="13" y="34"/>
                    </a:lnTo>
                    <a:lnTo>
                      <a:pt x="11" y="3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2" name=""/>
              <p:cNvSpPr/>
              <p:nvPr/>
            </p:nvSpPr>
            <p:spPr>
              <a:xfrm>
                <a:off x="7988400" y="2877120"/>
                <a:ext cx="30240" cy="57600"/>
              </a:xfrm>
              <a:custGeom>
                <a:avLst/>
                <a:gdLst/>
                <a:ahLst/>
                <a:rect l="l" t="t" r="r" b="b"/>
                <a:pathLst>
                  <a:path w="19" h="36">
                    <a:moveTo>
                      <a:pt x="9" y="2"/>
                    </a:moveTo>
                    <a:lnTo>
                      <a:pt x="13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3" y="21"/>
                    </a:lnTo>
                    <a:lnTo>
                      <a:pt x="13" y="34"/>
                    </a:lnTo>
                    <a:lnTo>
                      <a:pt x="11" y="3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6" y="17"/>
                    </a:lnTo>
                    <a:lnTo>
                      <a:pt x="9" y="2"/>
                    </a:lnTo>
                    <a:lnTo>
                      <a:pt x="9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3" name=""/>
              <p:cNvSpPr/>
              <p:nvPr/>
            </p:nvSpPr>
            <p:spPr>
              <a:xfrm>
                <a:off x="7974000" y="2849760"/>
                <a:ext cx="31680" cy="43200"/>
              </a:xfrm>
              <a:custGeom>
                <a:avLst/>
                <a:gdLst/>
                <a:ahLst/>
                <a:rect l="l" t="t" r="r" b="b"/>
                <a:pathLst>
                  <a:path w="20" h="27">
                    <a:moveTo>
                      <a:pt x="0" y="0"/>
                    </a:moveTo>
                    <a:lnTo>
                      <a:pt x="9" y="4"/>
                    </a:lnTo>
                    <a:lnTo>
                      <a:pt x="20" y="6"/>
                    </a:lnTo>
                    <a:lnTo>
                      <a:pt x="18" y="13"/>
                    </a:lnTo>
                    <a:lnTo>
                      <a:pt x="0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600" bIns="-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4" name=""/>
              <p:cNvSpPr/>
              <p:nvPr/>
            </p:nvSpPr>
            <p:spPr>
              <a:xfrm>
                <a:off x="7974000" y="2849760"/>
                <a:ext cx="31680" cy="43200"/>
              </a:xfrm>
              <a:custGeom>
                <a:avLst/>
                <a:gdLst/>
                <a:ahLst/>
                <a:rect l="l" t="t" r="r" b="b"/>
                <a:pathLst>
                  <a:path w="20" h="27">
                    <a:moveTo>
                      <a:pt x="0" y="0"/>
                    </a:moveTo>
                    <a:lnTo>
                      <a:pt x="9" y="4"/>
                    </a:lnTo>
                    <a:lnTo>
                      <a:pt x="20" y="6"/>
                    </a:lnTo>
                    <a:lnTo>
                      <a:pt x="18" y="13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600" bIns="-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5" name=""/>
              <p:cNvSpPr/>
              <p:nvPr/>
            </p:nvSpPr>
            <p:spPr>
              <a:xfrm>
                <a:off x="8046360" y="2829240"/>
                <a:ext cx="38520" cy="44640"/>
              </a:xfrm>
              <a:custGeom>
                <a:avLst/>
                <a:gdLst/>
                <a:ahLst/>
                <a:rect l="l" t="t" r="r" b="b"/>
                <a:pathLst>
                  <a:path w="24" h="28">
                    <a:moveTo>
                      <a:pt x="0" y="0"/>
                    </a:moveTo>
                    <a:lnTo>
                      <a:pt x="15" y="2"/>
                    </a:lnTo>
                    <a:lnTo>
                      <a:pt x="20" y="6"/>
                    </a:lnTo>
                    <a:lnTo>
                      <a:pt x="20" y="17"/>
                    </a:lnTo>
                    <a:lnTo>
                      <a:pt x="24" y="28"/>
                    </a:lnTo>
                    <a:lnTo>
                      <a:pt x="15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6" name=""/>
              <p:cNvSpPr/>
              <p:nvPr/>
            </p:nvSpPr>
            <p:spPr>
              <a:xfrm>
                <a:off x="8046360" y="2829240"/>
                <a:ext cx="38520" cy="44640"/>
              </a:xfrm>
              <a:custGeom>
                <a:avLst/>
                <a:gdLst/>
                <a:ahLst/>
                <a:rect l="l" t="t" r="r" b="b"/>
                <a:pathLst>
                  <a:path w="24" h="28">
                    <a:moveTo>
                      <a:pt x="0" y="0"/>
                    </a:moveTo>
                    <a:lnTo>
                      <a:pt x="15" y="2"/>
                    </a:lnTo>
                    <a:lnTo>
                      <a:pt x="20" y="6"/>
                    </a:lnTo>
                    <a:lnTo>
                      <a:pt x="20" y="17"/>
                    </a:lnTo>
                    <a:lnTo>
                      <a:pt x="24" y="28"/>
                    </a:lnTo>
                    <a:lnTo>
                      <a:pt x="15" y="2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7" name=""/>
              <p:cNvSpPr/>
              <p:nvPr/>
            </p:nvSpPr>
            <p:spPr>
              <a:xfrm>
                <a:off x="8009280" y="2826000"/>
                <a:ext cx="23760" cy="27000"/>
              </a:xfrm>
              <a:custGeom>
                <a:avLst/>
                <a:gdLst/>
                <a:ahLst/>
                <a:rect l="l" t="t" r="r" b="b"/>
                <a:pathLst>
                  <a:path w="15" h="17">
                    <a:moveTo>
                      <a:pt x="2" y="0"/>
                    </a:moveTo>
                    <a:lnTo>
                      <a:pt x="15" y="12"/>
                    </a:lnTo>
                    <a:lnTo>
                      <a:pt x="15" y="17"/>
                    </a:lnTo>
                    <a:lnTo>
                      <a:pt x="6" y="10"/>
                    </a:lnTo>
                    <a:lnTo>
                      <a:pt x="0" y="1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8" name=""/>
              <p:cNvSpPr/>
              <p:nvPr/>
            </p:nvSpPr>
            <p:spPr>
              <a:xfrm>
                <a:off x="8009280" y="2826000"/>
                <a:ext cx="23760" cy="27000"/>
              </a:xfrm>
              <a:custGeom>
                <a:avLst/>
                <a:gdLst/>
                <a:ahLst/>
                <a:rect l="l" t="t" r="r" b="b"/>
                <a:pathLst>
                  <a:path w="15" h="17">
                    <a:moveTo>
                      <a:pt x="2" y="0"/>
                    </a:moveTo>
                    <a:lnTo>
                      <a:pt x="15" y="12"/>
                    </a:lnTo>
                    <a:lnTo>
                      <a:pt x="15" y="17"/>
                    </a:lnTo>
                    <a:lnTo>
                      <a:pt x="6" y="10"/>
                    </a:lnTo>
                    <a:lnTo>
                      <a:pt x="0" y="1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59" name=""/>
              <p:cNvSpPr/>
              <p:nvPr/>
            </p:nvSpPr>
            <p:spPr>
              <a:xfrm>
                <a:off x="7974000" y="2826000"/>
                <a:ext cx="4680" cy="15840"/>
              </a:xfrm>
              <a:custGeom>
                <a:avLst/>
                <a:gdLst/>
                <a:ahLst/>
                <a:rect l="l" t="t" r="r" b="b"/>
                <a:pathLst>
                  <a:path w="3" h="10">
                    <a:moveTo>
                      <a:pt x="0" y="4"/>
                    </a:moveTo>
                    <a:lnTo>
                      <a:pt x="3" y="0"/>
                    </a:lnTo>
                    <a:lnTo>
                      <a:pt x="0" y="1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0" name=""/>
              <p:cNvSpPr/>
              <p:nvPr/>
            </p:nvSpPr>
            <p:spPr>
              <a:xfrm>
                <a:off x="7974000" y="2826000"/>
                <a:ext cx="4680" cy="15840"/>
              </a:xfrm>
              <a:custGeom>
                <a:avLst/>
                <a:gdLst/>
                <a:ahLst/>
                <a:rect l="l" t="t" r="r" b="b"/>
                <a:pathLst>
                  <a:path w="3" h="10">
                    <a:moveTo>
                      <a:pt x="0" y="4"/>
                    </a:moveTo>
                    <a:lnTo>
                      <a:pt x="3" y="0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1" name=""/>
              <p:cNvSpPr/>
              <p:nvPr/>
            </p:nvSpPr>
            <p:spPr>
              <a:xfrm>
                <a:off x="7970760" y="2798640"/>
                <a:ext cx="4680" cy="9360"/>
              </a:xfrm>
              <a:custGeom>
                <a:avLst/>
                <a:gdLst/>
                <a:ahLst/>
                <a:rect l="l" t="t" r="r" b="b"/>
                <a:pathLst>
                  <a:path w="3" h="6">
                    <a:moveTo>
                      <a:pt x="0" y="4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2" name=""/>
              <p:cNvSpPr/>
              <p:nvPr/>
            </p:nvSpPr>
            <p:spPr>
              <a:xfrm>
                <a:off x="7970760" y="2798640"/>
                <a:ext cx="4680" cy="9360"/>
              </a:xfrm>
              <a:custGeom>
                <a:avLst/>
                <a:gdLst/>
                <a:ahLst/>
                <a:rect l="l" t="t" r="r" b="b"/>
                <a:pathLst>
                  <a:path w="3" h="6">
                    <a:moveTo>
                      <a:pt x="0" y="4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3" name=""/>
              <p:cNvSpPr/>
              <p:nvPr/>
            </p:nvSpPr>
            <p:spPr>
              <a:xfrm>
                <a:off x="7970760" y="2750040"/>
                <a:ext cx="3240" cy="12960"/>
              </a:xfrm>
              <a:custGeom>
                <a:avLst/>
                <a:gdLst/>
                <a:ahLst/>
                <a:rect l="l" t="t" r="r" b="b"/>
                <a:pathLst>
                  <a:path w="2" h="8">
                    <a:moveTo>
                      <a:pt x="0" y="2"/>
                    </a:moveTo>
                    <a:lnTo>
                      <a:pt x="2" y="0"/>
                    </a:lnTo>
                    <a:lnTo>
                      <a:pt x="2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4" name=""/>
              <p:cNvSpPr/>
              <p:nvPr/>
            </p:nvSpPr>
            <p:spPr>
              <a:xfrm>
                <a:off x="7970760" y="2750040"/>
                <a:ext cx="3240" cy="12960"/>
              </a:xfrm>
              <a:custGeom>
                <a:avLst/>
                <a:gdLst/>
                <a:ahLst/>
                <a:rect l="l" t="t" r="r" b="b"/>
                <a:pathLst>
                  <a:path w="2" h="8">
                    <a:moveTo>
                      <a:pt x="0" y="2"/>
                    </a:moveTo>
                    <a:lnTo>
                      <a:pt x="2" y="0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5" name=""/>
              <p:cNvSpPr/>
              <p:nvPr/>
            </p:nvSpPr>
            <p:spPr>
              <a:xfrm>
                <a:off x="7909560" y="2644200"/>
                <a:ext cx="126720" cy="184680"/>
              </a:xfrm>
              <a:custGeom>
                <a:avLst/>
                <a:gdLst/>
                <a:ahLst/>
                <a:rect l="l" t="t" r="r" b="b"/>
                <a:pathLst>
                  <a:path w="79" h="115">
                    <a:moveTo>
                      <a:pt x="45" y="2"/>
                    </a:moveTo>
                    <a:lnTo>
                      <a:pt x="43" y="21"/>
                    </a:lnTo>
                    <a:lnTo>
                      <a:pt x="49" y="32"/>
                    </a:lnTo>
                    <a:lnTo>
                      <a:pt x="43" y="47"/>
                    </a:lnTo>
                    <a:lnTo>
                      <a:pt x="36" y="51"/>
                    </a:lnTo>
                    <a:lnTo>
                      <a:pt x="30" y="62"/>
                    </a:lnTo>
                    <a:lnTo>
                      <a:pt x="34" y="79"/>
                    </a:lnTo>
                    <a:lnTo>
                      <a:pt x="40" y="89"/>
                    </a:lnTo>
                    <a:lnTo>
                      <a:pt x="45" y="89"/>
                    </a:lnTo>
                    <a:lnTo>
                      <a:pt x="45" y="83"/>
                    </a:lnTo>
                    <a:lnTo>
                      <a:pt x="53" y="81"/>
                    </a:lnTo>
                    <a:lnTo>
                      <a:pt x="62" y="93"/>
                    </a:lnTo>
                    <a:lnTo>
                      <a:pt x="64" y="87"/>
                    </a:lnTo>
                    <a:lnTo>
                      <a:pt x="75" y="93"/>
                    </a:lnTo>
                    <a:lnTo>
                      <a:pt x="70" y="94"/>
                    </a:lnTo>
                    <a:lnTo>
                      <a:pt x="75" y="102"/>
                    </a:lnTo>
                    <a:lnTo>
                      <a:pt x="75" y="104"/>
                    </a:lnTo>
                    <a:lnTo>
                      <a:pt x="79" y="108"/>
                    </a:lnTo>
                    <a:lnTo>
                      <a:pt x="77" y="115"/>
                    </a:lnTo>
                    <a:lnTo>
                      <a:pt x="75" y="111"/>
                    </a:lnTo>
                    <a:lnTo>
                      <a:pt x="77" y="109"/>
                    </a:lnTo>
                    <a:lnTo>
                      <a:pt x="66" y="104"/>
                    </a:lnTo>
                    <a:lnTo>
                      <a:pt x="53" y="91"/>
                    </a:lnTo>
                    <a:lnTo>
                      <a:pt x="49" y="89"/>
                    </a:lnTo>
                    <a:lnTo>
                      <a:pt x="53" y="102"/>
                    </a:lnTo>
                    <a:lnTo>
                      <a:pt x="40" y="89"/>
                    </a:lnTo>
                    <a:lnTo>
                      <a:pt x="34" y="89"/>
                    </a:lnTo>
                    <a:lnTo>
                      <a:pt x="28" y="94"/>
                    </a:lnTo>
                    <a:lnTo>
                      <a:pt x="17" y="93"/>
                    </a:lnTo>
                    <a:lnTo>
                      <a:pt x="15" y="85"/>
                    </a:lnTo>
                    <a:lnTo>
                      <a:pt x="21" y="76"/>
                    </a:lnTo>
                    <a:lnTo>
                      <a:pt x="15" y="74"/>
                    </a:lnTo>
                    <a:lnTo>
                      <a:pt x="13" y="79"/>
                    </a:lnTo>
                    <a:lnTo>
                      <a:pt x="6" y="66"/>
                    </a:lnTo>
                    <a:lnTo>
                      <a:pt x="0" y="45"/>
                    </a:lnTo>
                    <a:lnTo>
                      <a:pt x="10" y="47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34" y="6"/>
                    </a:lnTo>
                    <a:lnTo>
                      <a:pt x="40" y="4"/>
                    </a:lnTo>
                    <a:lnTo>
                      <a:pt x="41" y="0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6" name=""/>
              <p:cNvSpPr/>
              <p:nvPr/>
            </p:nvSpPr>
            <p:spPr>
              <a:xfrm>
                <a:off x="7909560" y="2644200"/>
                <a:ext cx="126720" cy="184680"/>
              </a:xfrm>
              <a:custGeom>
                <a:avLst/>
                <a:gdLst/>
                <a:ahLst/>
                <a:rect l="l" t="t" r="r" b="b"/>
                <a:pathLst>
                  <a:path w="79" h="115">
                    <a:moveTo>
                      <a:pt x="45" y="2"/>
                    </a:moveTo>
                    <a:lnTo>
                      <a:pt x="43" y="21"/>
                    </a:lnTo>
                    <a:lnTo>
                      <a:pt x="49" y="32"/>
                    </a:lnTo>
                    <a:lnTo>
                      <a:pt x="43" y="47"/>
                    </a:lnTo>
                    <a:lnTo>
                      <a:pt x="36" y="51"/>
                    </a:lnTo>
                    <a:lnTo>
                      <a:pt x="30" y="62"/>
                    </a:lnTo>
                    <a:lnTo>
                      <a:pt x="34" y="79"/>
                    </a:lnTo>
                    <a:lnTo>
                      <a:pt x="40" y="89"/>
                    </a:lnTo>
                    <a:lnTo>
                      <a:pt x="45" y="89"/>
                    </a:lnTo>
                    <a:lnTo>
                      <a:pt x="45" y="83"/>
                    </a:lnTo>
                    <a:lnTo>
                      <a:pt x="53" y="81"/>
                    </a:lnTo>
                    <a:lnTo>
                      <a:pt x="62" y="93"/>
                    </a:lnTo>
                    <a:lnTo>
                      <a:pt x="64" y="87"/>
                    </a:lnTo>
                    <a:lnTo>
                      <a:pt x="75" y="93"/>
                    </a:lnTo>
                    <a:lnTo>
                      <a:pt x="70" y="94"/>
                    </a:lnTo>
                    <a:lnTo>
                      <a:pt x="75" y="102"/>
                    </a:lnTo>
                    <a:lnTo>
                      <a:pt x="75" y="104"/>
                    </a:lnTo>
                    <a:lnTo>
                      <a:pt x="79" y="108"/>
                    </a:lnTo>
                    <a:lnTo>
                      <a:pt x="77" y="115"/>
                    </a:lnTo>
                    <a:lnTo>
                      <a:pt x="75" y="111"/>
                    </a:lnTo>
                    <a:lnTo>
                      <a:pt x="77" y="109"/>
                    </a:lnTo>
                    <a:lnTo>
                      <a:pt x="66" y="104"/>
                    </a:lnTo>
                    <a:lnTo>
                      <a:pt x="53" y="91"/>
                    </a:lnTo>
                    <a:lnTo>
                      <a:pt x="49" y="89"/>
                    </a:lnTo>
                    <a:lnTo>
                      <a:pt x="53" y="102"/>
                    </a:lnTo>
                    <a:lnTo>
                      <a:pt x="40" y="89"/>
                    </a:lnTo>
                    <a:lnTo>
                      <a:pt x="34" y="89"/>
                    </a:lnTo>
                    <a:lnTo>
                      <a:pt x="28" y="94"/>
                    </a:lnTo>
                    <a:lnTo>
                      <a:pt x="17" y="93"/>
                    </a:lnTo>
                    <a:lnTo>
                      <a:pt x="15" y="85"/>
                    </a:lnTo>
                    <a:lnTo>
                      <a:pt x="21" y="76"/>
                    </a:lnTo>
                    <a:lnTo>
                      <a:pt x="15" y="74"/>
                    </a:lnTo>
                    <a:lnTo>
                      <a:pt x="13" y="79"/>
                    </a:lnTo>
                    <a:lnTo>
                      <a:pt x="6" y="66"/>
                    </a:lnTo>
                    <a:lnTo>
                      <a:pt x="0" y="45"/>
                    </a:lnTo>
                    <a:lnTo>
                      <a:pt x="10" y="47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34" y="6"/>
                    </a:lnTo>
                    <a:lnTo>
                      <a:pt x="40" y="4"/>
                    </a:lnTo>
                    <a:lnTo>
                      <a:pt x="41" y="0"/>
                    </a:lnTo>
                    <a:lnTo>
                      <a:pt x="45" y="2"/>
                    </a:lnTo>
                    <a:lnTo>
                      <a:pt x="45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7" name=""/>
              <p:cNvSpPr/>
              <p:nvPr/>
            </p:nvSpPr>
            <p:spPr>
              <a:xfrm>
                <a:off x="7925760" y="2801880"/>
                <a:ext cx="32040" cy="36720"/>
              </a:xfrm>
              <a:custGeom>
                <a:avLst/>
                <a:gdLst/>
                <a:ahLst/>
                <a:rect l="l" t="t" r="r" b="b"/>
                <a:pathLst>
                  <a:path w="20" h="23">
                    <a:moveTo>
                      <a:pt x="0" y="0"/>
                    </a:moveTo>
                    <a:lnTo>
                      <a:pt x="13" y="0"/>
                    </a:lnTo>
                    <a:lnTo>
                      <a:pt x="20" y="6"/>
                    </a:lnTo>
                    <a:lnTo>
                      <a:pt x="20" y="21"/>
                    </a:lnTo>
                    <a:lnTo>
                      <a:pt x="16" y="2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8" name=""/>
              <p:cNvSpPr/>
              <p:nvPr/>
            </p:nvSpPr>
            <p:spPr>
              <a:xfrm>
                <a:off x="7925760" y="2801880"/>
                <a:ext cx="32040" cy="36720"/>
              </a:xfrm>
              <a:custGeom>
                <a:avLst/>
                <a:gdLst/>
                <a:ahLst/>
                <a:rect l="l" t="t" r="r" b="b"/>
                <a:pathLst>
                  <a:path w="20" h="23">
                    <a:moveTo>
                      <a:pt x="0" y="0"/>
                    </a:moveTo>
                    <a:lnTo>
                      <a:pt x="13" y="0"/>
                    </a:lnTo>
                    <a:lnTo>
                      <a:pt x="20" y="6"/>
                    </a:lnTo>
                    <a:lnTo>
                      <a:pt x="20" y="21"/>
                    </a:lnTo>
                    <a:lnTo>
                      <a:pt x="16" y="23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080" bIns="-10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69" name=""/>
              <p:cNvSpPr/>
              <p:nvPr/>
            </p:nvSpPr>
            <p:spPr>
              <a:xfrm>
                <a:off x="9293400" y="3637800"/>
                <a:ext cx="17640" cy="30240"/>
              </a:xfrm>
              <a:custGeom>
                <a:avLst/>
                <a:gdLst/>
                <a:ahLst/>
                <a:rect l="l" t="t" r="r" b="b"/>
                <a:pathLst>
                  <a:path w="11" h="19">
                    <a:moveTo>
                      <a:pt x="0" y="0"/>
                    </a:moveTo>
                    <a:lnTo>
                      <a:pt x="3" y="10"/>
                    </a:lnTo>
                    <a:lnTo>
                      <a:pt x="9" y="8"/>
                    </a:lnTo>
                    <a:lnTo>
                      <a:pt x="11" y="17"/>
                    </a:lnTo>
                    <a:lnTo>
                      <a:pt x="5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0" name=""/>
              <p:cNvSpPr/>
              <p:nvPr/>
            </p:nvSpPr>
            <p:spPr>
              <a:xfrm>
                <a:off x="9293400" y="3637800"/>
                <a:ext cx="17640" cy="30240"/>
              </a:xfrm>
              <a:custGeom>
                <a:avLst/>
                <a:gdLst/>
                <a:ahLst/>
                <a:rect l="l" t="t" r="r" b="b"/>
                <a:pathLst>
                  <a:path w="11" h="19">
                    <a:moveTo>
                      <a:pt x="0" y="0"/>
                    </a:moveTo>
                    <a:lnTo>
                      <a:pt x="3" y="10"/>
                    </a:lnTo>
                    <a:lnTo>
                      <a:pt x="9" y="8"/>
                    </a:lnTo>
                    <a:lnTo>
                      <a:pt x="11" y="17"/>
                    </a:lnTo>
                    <a:lnTo>
                      <a:pt x="5" y="19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1" name=""/>
              <p:cNvSpPr/>
              <p:nvPr/>
            </p:nvSpPr>
            <p:spPr>
              <a:xfrm>
                <a:off x="9344880" y="3726360"/>
                <a:ext cx="4680" cy="9360"/>
              </a:xfrm>
              <a:custGeom>
                <a:avLst/>
                <a:gdLst/>
                <a:ahLst/>
                <a:rect l="l" t="t" r="r" b="b"/>
                <a:pathLst>
                  <a:path w="3" h="6">
                    <a:moveTo>
                      <a:pt x="3" y="0"/>
                    </a:moveTo>
                    <a:lnTo>
                      <a:pt x="3" y="6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2" name=""/>
              <p:cNvSpPr/>
              <p:nvPr/>
            </p:nvSpPr>
            <p:spPr>
              <a:xfrm>
                <a:off x="9344880" y="3726360"/>
                <a:ext cx="4680" cy="9360"/>
              </a:xfrm>
              <a:custGeom>
                <a:avLst/>
                <a:gdLst/>
                <a:ahLst/>
                <a:rect l="l" t="t" r="r" b="b"/>
                <a:pathLst>
                  <a:path w="3" h="6">
                    <a:moveTo>
                      <a:pt x="3" y="0"/>
                    </a:moveTo>
                    <a:lnTo>
                      <a:pt x="3" y="6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3" name=""/>
              <p:cNvSpPr/>
              <p:nvPr/>
            </p:nvSpPr>
            <p:spPr>
              <a:xfrm>
                <a:off x="9335160" y="3681360"/>
                <a:ext cx="972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4" y="0"/>
                    </a:moveTo>
                    <a:lnTo>
                      <a:pt x="6" y="5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4" name=""/>
              <p:cNvSpPr/>
              <p:nvPr/>
            </p:nvSpPr>
            <p:spPr>
              <a:xfrm>
                <a:off x="9335160" y="3681360"/>
                <a:ext cx="972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4" y="0"/>
                    </a:moveTo>
                    <a:lnTo>
                      <a:pt x="6" y="5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5" name=""/>
              <p:cNvSpPr/>
              <p:nvPr/>
            </p:nvSpPr>
            <p:spPr>
              <a:xfrm>
                <a:off x="9311040" y="3674880"/>
                <a:ext cx="17280" cy="20880"/>
              </a:xfrm>
              <a:custGeom>
                <a:avLst/>
                <a:gdLst/>
                <a:ahLst/>
                <a:rect l="l" t="t" r="r" b="b"/>
                <a:pathLst>
                  <a:path w="11" h="13">
                    <a:moveTo>
                      <a:pt x="0" y="0"/>
                    </a:moveTo>
                    <a:lnTo>
                      <a:pt x="11" y="13"/>
                    </a:lnTo>
                    <a:lnTo>
                      <a:pt x="6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6" name=""/>
              <p:cNvSpPr/>
              <p:nvPr/>
            </p:nvSpPr>
            <p:spPr>
              <a:xfrm>
                <a:off x="9311040" y="3674880"/>
                <a:ext cx="17280" cy="20880"/>
              </a:xfrm>
              <a:custGeom>
                <a:avLst/>
                <a:gdLst/>
                <a:ahLst/>
                <a:rect l="l" t="t" r="r" b="b"/>
                <a:pathLst>
                  <a:path w="11" h="13">
                    <a:moveTo>
                      <a:pt x="0" y="0"/>
                    </a:moveTo>
                    <a:lnTo>
                      <a:pt x="11" y="13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7" name=""/>
              <p:cNvSpPr/>
              <p:nvPr/>
            </p:nvSpPr>
            <p:spPr>
              <a:xfrm>
                <a:off x="6960960" y="2387520"/>
                <a:ext cx="142920" cy="181080"/>
              </a:xfrm>
              <a:custGeom>
                <a:avLst/>
                <a:gdLst/>
                <a:ahLst/>
                <a:rect l="l" t="t" r="r" b="b"/>
                <a:pathLst>
                  <a:path w="89" h="113">
                    <a:moveTo>
                      <a:pt x="89" y="94"/>
                    </a:moveTo>
                    <a:lnTo>
                      <a:pt x="89" y="106"/>
                    </a:lnTo>
                    <a:lnTo>
                      <a:pt x="81" y="106"/>
                    </a:lnTo>
                    <a:lnTo>
                      <a:pt x="81" y="113"/>
                    </a:lnTo>
                    <a:lnTo>
                      <a:pt x="74" y="87"/>
                    </a:lnTo>
                    <a:lnTo>
                      <a:pt x="70" y="78"/>
                    </a:lnTo>
                    <a:lnTo>
                      <a:pt x="59" y="78"/>
                    </a:lnTo>
                    <a:lnTo>
                      <a:pt x="53" y="74"/>
                    </a:lnTo>
                    <a:lnTo>
                      <a:pt x="49" y="79"/>
                    </a:lnTo>
                    <a:lnTo>
                      <a:pt x="49" y="87"/>
                    </a:lnTo>
                    <a:lnTo>
                      <a:pt x="44" y="96"/>
                    </a:lnTo>
                    <a:lnTo>
                      <a:pt x="38" y="91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19" y="100"/>
                    </a:lnTo>
                    <a:lnTo>
                      <a:pt x="10" y="59"/>
                    </a:lnTo>
                    <a:lnTo>
                      <a:pt x="12" y="46"/>
                    </a:lnTo>
                    <a:lnTo>
                      <a:pt x="0" y="36"/>
                    </a:lnTo>
                    <a:lnTo>
                      <a:pt x="6" y="27"/>
                    </a:lnTo>
                    <a:lnTo>
                      <a:pt x="14" y="27"/>
                    </a:lnTo>
                    <a:lnTo>
                      <a:pt x="14" y="21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10" y="0"/>
                    </a:lnTo>
                    <a:lnTo>
                      <a:pt x="15" y="10"/>
                    </a:lnTo>
                    <a:lnTo>
                      <a:pt x="19" y="2"/>
                    </a:lnTo>
                    <a:lnTo>
                      <a:pt x="23" y="12"/>
                    </a:lnTo>
                    <a:lnTo>
                      <a:pt x="29" y="12"/>
                    </a:lnTo>
                    <a:lnTo>
                      <a:pt x="31" y="6"/>
                    </a:lnTo>
                    <a:lnTo>
                      <a:pt x="34" y="21"/>
                    </a:lnTo>
                    <a:lnTo>
                      <a:pt x="40" y="25"/>
                    </a:lnTo>
                    <a:lnTo>
                      <a:pt x="81" y="30"/>
                    </a:lnTo>
                    <a:lnTo>
                      <a:pt x="59" y="53"/>
                    </a:lnTo>
                    <a:lnTo>
                      <a:pt x="63" y="66"/>
                    </a:lnTo>
                    <a:lnTo>
                      <a:pt x="70" y="72"/>
                    </a:lnTo>
                    <a:lnTo>
                      <a:pt x="79" y="57"/>
                    </a:lnTo>
                    <a:lnTo>
                      <a:pt x="89" y="9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8" name=""/>
              <p:cNvSpPr/>
              <p:nvPr/>
            </p:nvSpPr>
            <p:spPr>
              <a:xfrm>
                <a:off x="6960960" y="2387520"/>
                <a:ext cx="142920" cy="181080"/>
              </a:xfrm>
              <a:custGeom>
                <a:avLst/>
                <a:gdLst/>
                <a:ahLst/>
                <a:rect l="l" t="t" r="r" b="b"/>
                <a:pathLst>
                  <a:path w="89" h="113">
                    <a:moveTo>
                      <a:pt x="89" y="94"/>
                    </a:moveTo>
                    <a:lnTo>
                      <a:pt x="89" y="106"/>
                    </a:lnTo>
                    <a:lnTo>
                      <a:pt x="81" y="106"/>
                    </a:lnTo>
                    <a:lnTo>
                      <a:pt x="81" y="113"/>
                    </a:lnTo>
                    <a:lnTo>
                      <a:pt x="74" y="87"/>
                    </a:lnTo>
                    <a:lnTo>
                      <a:pt x="70" y="78"/>
                    </a:lnTo>
                    <a:lnTo>
                      <a:pt x="59" y="78"/>
                    </a:lnTo>
                    <a:lnTo>
                      <a:pt x="53" y="74"/>
                    </a:lnTo>
                    <a:lnTo>
                      <a:pt x="49" y="79"/>
                    </a:lnTo>
                    <a:lnTo>
                      <a:pt x="49" y="87"/>
                    </a:lnTo>
                    <a:lnTo>
                      <a:pt x="44" y="96"/>
                    </a:lnTo>
                    <a:lnTo>
                      <a:pt x="38" y="91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19" y="100"/>
                    </a:lnTo>
                    <a:lnTo>
                      <a:pt x="10" y="59"/>
                    </a:lnTo>
                    <a:lnTo>
                      <a:pt x="12" y="46"/>
                    </a:lnTo>
                    <a:lnTo>
                      <a:pt x="0" y="36"/>
                    </a:lnTo>
                    <a:lnTo>
                      <a:pt x="6" y="27"/>
                    </a:lnTo>
                    <a:lnTo>
                      <a:pt x="14" y="27"/>
                    </a:lnTo>
                    <a:lnTo>
                      <a:pt x="14" y="21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10" y="0"/>
                    </a:lnTo>
                    <a:lnTo>
                      <a:pt x="15" y="10"/>
                    </a:lnTo>
                    <a:lnTo>
                      <a:pt x="19" y="2"/>
                    </a:lnTo>
                    <a:lnTo>
                      <a:pt x="23" y="12"/>
                    </a:lnTo>
                    <a:lnTo>
                      <a:pt x="29" y="12"/>
                    </a:lnTo>
                    <a:lnTo>
                      <a:pt x="31" y="6"/>
                    </a:lnTo>
                    <a:lnTo>
                      <a:pt x="34" y="21"/>
                    </a:lnTo>
                    <a:lnTo>
                      <a:pt x="40" y="25"/>
                    </a:lnTo>
                    <a:lnTo>
                      <a:pt x="81" y="30"/>
                    </a:lnTo>
                    <a:lnTo>
                      <a:pt x="59" y="53"/>
                    </a:lnTo>
                    <a:lnTo>
                      <a:pt x="63" y="66"/>
                    </a:lnTo>
                    <a:lnTo>
                      <a:pt x="70" y="72"/>
                    </a:lnTo>
                    <a:lnTo>
                      <a:pt x="79" y="57"/>
                    </a:lnTo>
                    <a:lnTo>
                      <a:pt x="89" y="94"/>
                    </a:lnTo>
                    <a:lnTo>
                      <a:pt x="89" y="9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79" name=""/>
              <p:cNvSpPr/>
              <p:nvPr/>
            </p:nvSpPr>
            <p:spPr>
              <a:xfrm>
                <a:off x="7043040" y="2512800"/>
                <a:ext cx="6480" cy="14040"/>
              </a:xfrm>
              <a:custGeom>
                <a:avLst/>
                <a:gdLst/>
                <a:ahLst/>
                <a:rect l="l" t="t" r="r" b="b"/>
                <a:pathLst>
                  <a:path w="4" h="9">
                    <a:moveTo>
                      <a:pt x="0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0" name=""/>
              <p:cNvSpPr/>
              <p:nvPr/>
            </p:nvSpPr>
            <p:spPr>
              <a:xfrm>
                <a:off x="7043040" y="2512800"/>
                <a:ext cx="6480" cy="14040"/>
              </a:xfrm>
              <a:custGeom>
                <a:avLst/>
                <a:gdLst/>
                <a:ahLst/>
                <a:rect l="l" t="t" r="r" b="b"/>
                <a:pathLst>
                  <a:path w="4" h="9">
                    <a:moveTo>
                      <a:pt x="0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1" name=""/>
              <p:cNvSpPr/>
              <p:nvPr/>
            </p:nvSpPr>
            <p:spPr>
              <a:xfrm>
                <a:off x="6985080" y="2331000"/>
                <a:ext cx="102600" cy="51480"/>
              </a:xfrm>
              <a:custGeom>
                <a:avLst/>
                <a:gdLst/>
                <a:ahLst/>
                <a:rect l="l" t="t" r="r" b="b"/>
                <a:pathLst>
                  <a:path w="64" h="32">
                    <a:moveTo>
                      <a:pt x="4" y="18"/>
                    </a:moveTo>
                    <a:lnTo>
                      <a:pt x="0" y="22"/>
                    </a:lnTo>
                    <a:lnTo>
                      <a:pt x="4" y="28"/>
                    </a:lnTo>
                    <a:lnTo>
                      <a:pt x="17" y="32"/>
                    </a:lnTo>
                    <a:lnTo>
                      <a:pt x="61" y="28"/>
                    </a:lnTo>
                    <a:lnTo>
                      <a:pt x="64" y="18"/>
                    </a:lnTo>
                    <a:lnTo>
                      <a:pt x="57" y="15"/>
                    </a:lnTo>
                    <a:lnTo>
                      <a:pt x="57" y="9"/>
                    </a:lnTo>
                    <a:lnTo>
                      <a:pt x="51" y="5"/>
                    </a:lnTo>
                    <a:lnTo>
                      <a:pt x="23" y="0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" bIns="4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2" name=""/>
              <p:cNvSpPr/>
              <p:nvPr/>
            </p:nvSpPr>
            <p:spPr>
              <a:xfrm>
                <a:off x="6985080" y="2331000"/>
                <a:ext cx="102600" cy="51480"/>
              </a:xfrm>
              <a:custGeom>
                <a:avLst/>
                <a:gdLst/>
                <a:ahLst/>
                <a:rect l="l" t="t" r="r" b="b"/>
                <a:pathLst>
                  <a:path w="64" h="32">
                    <a:moveTo>
                      <a:pt x="4" y="18"/>
                    </a:moveTo>
                    <a:lnTo>
                      <a:pt x="0" y="22"/>
                    </a:lnTo>
                    <a:lnTo>
                      <a:pt x="4" y="28"/>
                    </a:lnTo>
                    <a:lnTo>
                      <a:pt x="17" y="32"/>
                    </a:lnTo>
                    <a:lnTo>
                      <a:pt x="61" y="28"/>
                    </a:lnTo>
                    <a:lnTo>
                      <a:pt x="64" y="18"/>
                    </a:lnTo>
                    <a:lnTo>
                      <a:pt x="57" y="15"/>
                    </a:lnTo>
                    <a:lnTo>
                      <a:pt x="57" y="9"/>
                    </a:lnTo>
                    <a:lnTo>
                      <a:pt x="51" y="5"/>
                    </a:lnTo>
                    <a:lnTo>
                      <a:pt x="23" y="0"/>
                    </a:lnTo>
                    <a:lnTo>
                      <a:pt x="4" y="18"/>
                    </a:lnTo>
                    <a:lnTo>
                      <a:pt x="4" y="1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" bIns="4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3" name=""/>
              <p:cNvSpPr/>
              <p:nvPr/>
            </p:nvSpPr>
            <p:spPr>
              <a:xfrm>
                <a:off x="7090920" y="2331000"/>
                <a:ext cx="263160" cy="566640"/>
              </a:xfrm>
              <a:custGeom>
                <a:avLst/>
                <a:gdLst/>
                <a:ahLst/>
                <a:rect l="l" t="t" r="r" b="b"/>
                <a:pathLst>
                  <a:path w="164" h="353">
                    <a:moveTo>
                      <a:pt x="164" y="133"/>
                    </a:moveTo>
                    <a:lnTo>
                      <a:pt x="149" y="152"/>
                    </a:lnTo>
                    <a:lnTo>
                      <a:pt x="141" y="160"/>
                    </a:lnTo>
                    <a:lnTo>
                      <a:pt x="123" y="173"/>
                    </a:lnTo>
                    <a:lnTo>
                      <a:pt x="108" y="175"/>
                    </a:lnTo>
                    <a:lnTo>
                      <a:pt x="100" y="197"/>
                    </a:lnTo>
                    <a:lnTo>
                      <a:pt x="106" y="212"/>
                    </a:lnTo>
                    <a:lnTo>
                      <a:pt x="115" y="222"/>
                    </a:lnTo>
                    <a:lnTo>
                      <a:pt x="117" y="237"/>
                    </a:lnTo>
                    <a:lnTo>
                      <a:pt x="121" y="240"/>
                    </a:lnTo>
                    <a:lnTo>
                      <a:pt x="111" y="265"/>
                    </a:lnTo>
                    <a:lnTo>
                      <a:pt x="113" y="271"/>
                    </a:lnTo>
                    <a:lnTo>
                      <a:pt x="126" y="282"/>
                    </a:lnTo>
                    <a:lnTo>
                      <a:pt x="126" y="299"/>
                    </a:lnTo>
                    <a:lnTo>
                      <a:pt x="136" y="321"/>
                    </a:lnTo>
                    <a:lnTo>
                      <a:pt x="123" y="340"/>
                    </a:lnTo>
                    <a:lnTo>
                      <a:pt x="121" y="353"/>
                    </a:lnTo>
                    <a:lnTo>
                      <a:pt x="117" y="352"/>
                    </a:lnTo>
                    <a:lnTo>
                      <a:pt x="123" y="325"/>
                    </a:lnTo>
                    <a:lnTo>
                      <a:pt x="117" y="321"/>
                    </a:lnTo>
                    <a:lnTo>
                      <a:pt x="119" y="318"/>
                    </a:lnTo>
                    <a:lnTo>
                      <a:pt x="117" y="303"/>
                    </a:lnTo>
                    <a:lnTo>
                      <a:pt x="113" y="288"/>
                    </a:lnTo>
                    <a:lnTo>
                      <a:pt x="111" y="289"/>
                    </a:lnTo>
                    <a:lnTo>
                      <a:pt x="104" y="263"/>
                    </a:lnTo>
                    <a:lnTo>
                      <a:pt x="102" y="233"/>
                    </a:lnTo>
                    <a:lnTo>
                      <a:pt x="85" y="227"/>
                    </a:lnTo>
                    <a:lnTo>
                      <a:pt x="83" y="216"/>
                    </a:lnTo>
                    <a:lnTo>
                      <a:pt x="81" y="231"/>
                    </a:lnTo>
                    <a:lnTo>
                      <a:pt x="57" y="248"/>
                    </a:lnTo>
                    <a:lnTo>
                      <a:pt x="44" y="246"/>
                    </a:lnTo>
                    <a:lnTo>
                      <a:pt x="44" y="240"/>
                    </a:lnTo>
                    <a:lnTo>
                      <a:pt x="38" y="242"/>
                    </a:lnTo>
                    <a:lnTo>
                      <a:pt x="44" y="222"/>
                    </a:lnTo>
                    <a:lnTo>
                      <a:pt x="40" y="199"/>
                    </a:lnTo>
                    <a:lnTo>
                      <a:pt x="32" y="184"/>
                    </a:lnTo>
                    <a:lnTo>
                      <a:pt x="30" y="188"/>
                    </a:lnTo>
                    <a:lnTo>
                      <a:pt x="25" y="182"/>
                    </a:lnTo>
                    <a:lnTo>
                      <a:pt x="27" y="178"/>
                    </a:lnTo>
                    <a:lnTo>
                      <a:pt x="29" y="180"/>
                    </a:lnTo>
                    <a:lnTo>
                      <a:pt x="27" y="173"/>
                    </a:lnTo>
                    <a:lnTo>
                      <a:pt x="13" y="165"/>
                    </a:lnTo>
                    <a:lnTo>
                      <a:pt x="0" y="148"/>
                    </a:lnTo>
                    <a:lnTo>
                      <a:pt x="0" y="141"/>
                    </a:lnTo>
                    <a:lnTo>
                      <a:pt x="8" y="141"/>
                    </a:lnTo>
                    <a:lnTo>
                      <a:pt x="8" y="129"/>
                    </a:lnTo>
                    <a:lnTo>
                      <a:pt x="17" y="124"/>
                    </a:lnTo>
                    <a:lnTo>
                      <a:pt x="13" y="113"/>
                    </a:lnTo>
                    <a:lnTo>
                      <a:pt x="15" y="111"/>
                    </a:lnTo>
                    <a:lnTo>
                      <a:pt x="19" y="109"/>
                    </a:lnTo>
                    <a:lnTo>
                      <a:pt x="21" y="92"/>
                    </a:lnTo>
                    <a:lnTo>
                      <a:pt x="36" y="88"/>
                    </a:lnTo>
                    <a:lnTo>
                      <a:pt x="45" y="64"/>
                    </a:lnTo>
                    <a:lnTo>
                      <a:pt x="55" y="50"/>
                    </a:lnTo>
                    <a:lnTo>
                      <a:pt x="57" y="37"/>
                    </a:lnTo>
                    <a:lnTo>
                      <a:pt x="72" y="22"/>
                    </a:lnTo>
                    <a:lnTo>
                      <a:pt x="87" y="22"/>
                    </a:lnTo>
                    <a:lnTo>
                      <a:pt x="89" y="9"/>
                    </a:lnTo>
                    <a:lnTo>
                      <a:pt x="94" y="7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1" y="15"/>
                    </a:lnTo>
                    <a:lnTo>
                      <a:pt x="117" y="15"/>
                    </a:lnTo>
                    <a:lnTo>
                      <a:pt x="121" y="32"/>
                    </a:lnTo>
                    <a:lnTo>
                      <a:pt x="119" y="45"/>
                    </a:lnTo>
                    <a:lnTo>
                      <a:pt x="104" y="65"/>
                    </a:lnTo>
                    <a:lnTo>
                      <a:pt x="98" y="92"/>
                    </a:lnTo>
                    <a:lnTo>
                      <a:pt x="113" y="84"/>
                    </a:lnTo>
                    <a:lnTo>
                      <a:pt x="123" y="84"/>
                    </a:lnTo>
                    <a:lnTo>
                      <a:pt x="124" y="101"/>
                    </a:lnTo>
                    <a:lnTo>
                      <a:pt x="134" y="107"/>
                    </a:lnTo>
                    <a:lnTo>
                      <a:pt x="130" y="122"/>
                    </a:lnTo>
                    <a:lnTo>
                      <a:pt x="141" y="126"/>
                    </a:lnTo>
                    <a:lnTo>
                      <a:pt x="149" y="135"/>
                    </a:lnTo>
                    <a:lnTo>
                      <a:pt x="160" y="131"/>
                    </a:lnTo>
                    <a:lnTo>
                      <a:pt x="164" y="13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4" name=""/>
              <p:cNvSpPr/>
              <p:nvPr/>
            </p:nvSpPr>
            <p:spPr>
              <a:xfrm>
                <a:off x="7090920" y="2331000"/>
                <a:ext cx="263160" cy="566640"/>
              </a:xfrm>
              <a:custGeom>
                <a:avLst/>
                <a:gdLst/>
                <a:ahLst/>
                <a:rect l="l" t="t" r="r" b="b"/>
                <a:pathLst>
                  <a:path w="164" h="353">
                    <a:moveTo>
                      <a:pt x="164" y="133"/>
                    </a:moveTo>
                    <a:lnTo>
                      <a:pt x="149" y="152"/>
                    </a:lnTo>
                    <a:lnTo>
                      <a:pt x="141" y="160"/>
                    </a:lnTo>
                    <a:lnTo>
                      <a:pt x="123" y="173"/>
                    </a:lnTo>
                    <a:lnTo>
                      <a:pt x="108" y="175"/>
                    </a:lnTo>
                    <a:lnTo>
                      <a:pt x="100" y="197"/>
                    </a:lnTo>
                    <a:lnTo>
                      <a:pt x="106" y="212"/>
                    </a:lnTo>
                    <a:lnTo>
                      <a:pt x="115" y="222"/>
                    </a:lnTo>
                    <a:lnTo>
                      <a:pt x="117" y="237"/>
                    </a:lnTo>
                    <a:lnTo>
                      <a:pt x="121" y="240"/>
                    </a:lnTo>
                    <a:lnTo>
                      <a:pt x="111" y="265"/>
                    </a:lnTo>
                    <a:lnTo>
                      <a:pt x="113" y="271"/>
                    </a:lnTo>
                    <a:lnTo>
                      <a:pt x="126" y="282"/>
                    </a:lnTo>
                    <a:lnTo>
                      <a:pt x="126" y="299"/>
                    </a:lnTo>
                    <a:lnTo>
                      <a:pt x="136" y="321"/>
                    </a:lnTo>
                    <a:lnTo>
                      <a:pt x="123" y="340"/>
                    </a:lnTo>
                    <a:lnTo>
                      <a:pt x="121" y="353"/>
                    </a:lnTo>
                    <a:lnTo>
                      <a:pt x="117" y="352"/>
                    </a:lnTo>
                    <a:lnTo>
                      <a:pt x="123" y="325"/>
                    </a:lnTo>
                    <a:lnTo>
                      <a:pt x="117" y="321"/>
                    </a:lnTo>
                    <a:lnTo>
                      <a:pt x="119" y="318"/>
                    </a:lnTo>
                    <a:lnTo>
                      <a:pt x="117" y="303"/>
                    </a:lnTo>
                    <a:lnTo>
                      <a:pt x="113" y="288"/>
                    </a:lnTo>
                    <a:lnTo>
                      <a:pt x="111" y="289"/>
                    </a:lnTo>
                    <a:lnTo>
                      <a:pt x="104" y="263"/>
                    </a:lnTo>
                    <a:lnTo>
                      <a:pt x="102" y="233"/>
                    </a:lnTo>
                    <a:lnTo>
                      <a:pt x="85" y="227"/>
                    </a:lnTo>
                    <a:lnTo>
                      <a:pt x="83" y="216"/>
                    </a:lnTo>
                    <a:lnTo>
                      <a:pt x="81" y="231"/>
                    </a:lnTo>
                    <a:lnTo>
                      <a:pt x="57" y="248"/>
                    </a:lnTo>
                    <a:lnTo>
                      <a:pt x="44" y="246"/>
                    </a:lnTo>
                    <a:lnTo>
                      <a:pt x="44" y="240"/>
                    </a:lnTo>
                    <a:lnTo>
                      <a:pt x="38" y="242"/>
                    </a:lnTo>
                    <a:lnTo>
                      <a:pt x="44" y="222"/>
                    </a:lnTo>
                    <a:lnTo>
                      <a:pt x="40" y="199"/>
                    </a:lnTo>
                    <a:lnTo>
                      <a:pt x="32" y="184"/>
                    </a:lnTo>
                    <a:lnTo>
                      <a:pt x="30" y="188"/>
                    </a:lnTo>
                    <a:lnTo>
                      <a:pt x="25" y="182"/>
                    </a:lnTo>
                    <a:lnTo>
                      <a:pt x="27" y="178"/>
                    </a:lnTo>
                    <a:lnTo>
                      <a:pt x="29" y="180"/>
                    </a:lnTo>
                    <a:lnTo>
                      <a:pt x="27" y="173"/>
                    </a:lnTo>
                    <a:lnTo>
                      <a:pt x="13" y="165"/>
                    </a:lnTo>
                    <a:lnTo>
                      <a:pt x="0" y="148"/>
                    </a:lnTo>
                    <a:lnTo>
                      <a:pt x="0" y="141"/>
                    </a:lnTo>
                    <a:lnTo>
                      <a:pt x="8" y="141"/>
                    </a:lnTo>
                    <a:lnTo>
                      <a:pt x="8" y="129"/>
                    </a:lnTo>
                    <a:lnTo>
                      <a:pt x="17" y="124"/>
                    </a:lnTo>
                    <a:lnTo>
                      <a:pt x="13" y="113"/>
                    </a:lnTo>
                    <a:lnTo>
                      <a:pt x="15" y="111"/>
                    </a:lnTo>
                    <a:lnTo>
                      <a:pt x="19" y="109"/>
                    </a:lnTo>
                    <a:lnTo>
                      <a:pt x="21" y="92"/>
                    </a:lnTo>
                    <a:lnTo>
                      <a:pt x="36" y="88"/>
                    </a:lnTo>
                    <a:lnTo>
                      <a:pt x="45" y="64"/>
                    </a:lnTo>
                    <a:lnTo>
                      <a:pt x="55" y="50"/>
                    </a:lnTo>
                    <a:lnTo>
                      <a:pt x="57" y="37"/>
                    </a:lnTo>
                    <a:lnTo>
                      <a:pt x="72" y="22"/>
                    </a:lnTo>
                    <a:lnTo>
                      <a:pt x="87" y="22"/>
                    </a:lnTo>
                    <a:lnTo>
                      <a:pt x="89" y="9"/>
                    </a:lnTo>
                    <a:lnTo>
                      <a:pt x="94" y="7"/>
                    </a:lnTo>
                    <a:lnTo>
                      <a:pt x="94" y="1"/>
                    </a:lnTo>
                    <a:lnTo>
                      <a:pt x="98" y="0"/>
                    </a:lnTo>
                    <a:lnTo>
                      <a:pt x="104" y="1"/>
                    </a:lnTo>
                    <a:lnTo>
                      <a:pt x="111" y="15"/>
                    </a:lnTo>
                    <a:lnTo>
                      <a:pt x="117" y="15"/>
                    </a:lnTo>
                    <a:lnTo>
                      <a:pt x="121" y="32"/>
                    </a:lnTo>
                    <a:lnTo>
                      <a:pt x="119" y="45"/>
                    </a:lnTo>
                    <a:lnTo>
                      <a:pt x="104" y="65"/>
                    </a:lnTo>
                    <a:lnTo>
                      <a:pt x="98" y="92"/>
                    </a:lnTo>
                    <a:lnTo>
                      <a:pt x="113" y="84"/>
                    </a:lnTo>
                    <a:lnTo>
                      <a:pt x="123" y="84"/>
                    </a:lnTo>
                    <a:lnTo>
                      <a:pt x="124" y="101"/>
                    </a:lnTo>
                    <a:lnTo>
                      <a:pt x="134" y="107"/>
                    </a:lnTo>
                    <a:lnTo>
                      <a:pt x="130" y="122"/>
                    </a:lnTo>
                    <a:lnTo>
                      <a:pt x="141" y="126"/>
                    </a:lnTo>
                    <a:lnTo>
                      <a:pt x="149" y="135"/>
                    </a:lnTo>
                    <a:lnTo>
                      <a:pt x="160" y="131"/>
                    </a:lnTo>
                    <a:lnTo>
                      <a:pt x="164" y="133"/>
                    </a:lnTo>
                    <a:lnTo>
                      <a:pt x="164" y="13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5" name=""/>
              <p:cNvSpPr/>
              <p:nvPr/>
            </p:nvSpPr>
            <p:spPr>
              <a:xfrm>
                <a:off x="7269480" y="2849760"/>
                <a:ext cx="9360" cy="6120"/>
              </a:xfrm>
              <a:custGeom>
                <a:avLst/>
                <a:gdLst/>
                <a:ahLst/>
                <a:rect l="l" t="t" r="r" b="b"/>
                <a:pathLst>
                  <a:path w="6" h="4">
                    <a:moveTo>
                      <a:pt x="4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6" name=""/>
              <p:cNvSpPr/>
              <p:nvPr/>
            </p:nvSpPr>
            <p:spPr>
              <a:xfrm>
                <a:off x="7269480" y="2849760"/>
                <a:ext cx="9360" cy="6120"/>
              </a:xfrm>
              <a:custGeom>
                <a:avLst/>
                <a:gdLst/>
                <a:ahLst/>
                <a:rect l="l" t="t" r="r" b="b"/>
                <a:pathLst>
                  <a:path w="6" h="4">
                    <a:moveTo>
                      <a:pt x="4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7" name=""/>
              <p:cNvSpPr/>
              <p:nvPr/>
            </p:nvSpPr>
            <p:spPr>
              <a:xfrm>
                <a:off x="7391520" y="2763360"/>
                <a:ext cx="152280" cy="126360"/>
              </a:xfrm>
              <a:custGeom>
                <a:avLst/>
                <a:gdLst/>
                <a:ahLst/>
                <a:rect l="l" t="t" r="r" b="b"/>
                <a:pathLst>
                  <a:path w="95" h="79">
                    <a:moveTo>
                      <a:pt x="94" y="0"/>
                    </a:moveTo>
                    <a:lnTo>
                      <a:pt x="95" y="43"/>
                    </a:lnTo>
                    <a:lnTo>
                      <a:pt x="77" y="52"/>
                    </a:lnTo>
                    <a:lnTo>
                      <a:pt x="75" y="56"/>
                    </a:lnTo>
                    <a:lnTo>
                      <a:pt x="65" y="56"/>
                    </a:lnTo>
                    <a:lnTo>
                      <a:pt x="65" y="67"/>
                    </a:lnTo>
                    <a:lnTo>
                      <a:pt x="48" y="71"/>
                    </a:lnTo>
                    <a:lnTo>
                      <a:pt x="47" y="77"/>
                    </a:lnTo>
                    <a:lnTo>
                      <a:pt x="39" y="79"/>
                    </a:lnTo>
                    <a:lnTo>
                      <a:pt x="24" y="77"/>
                    </a:lnTo>
                    <a:lnTo>
                      <a:pt x="24" y="67"/>
                    </a:lnTo>
                    <a:lnTo>
                      <a:pt x="15" y="71"/>
                    </a:lnTo>
                    <a:lnTo>
                      <a:pt x="11" y="58"/>
                    </a:lnTo>
                    <a:lnTo>
                      <a:pt x="9" y="47"/>
                    </a:lnTo>
                    <a:lnTo>
                      <a:pt x="1" y="39"/>
                    </a:lnTo>
                    <a:lnTo>
                      <a:pt x="0" y="28"/>
                    </a:lnTo>
                    <a:lnTo>
                      <a:pt x="3" y="17"/>
                    </a:lnTo>
                    <a:lnTo>
                      <a:pt x="16" y="5"/>
                    </a:lnTo>
                    <a:lnTo>
                      <a:pt x="52" y="7"/>
                    </a:lnTo>
                    <a:lnTo>
                      <a:pt x="65" y="13"/>
                    </a:lnTo>
                    <a:lnTo>
                      <a:pt x="75" y="3"/>
                    </a:lnTo>
                    <a:lnTo>
                      <a:pt x="86" y="5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8" name=""/>
              <p:cNvSpPr/>
              <p:nvPr/>
            </p:nvSpPr>
            <p:spPr>
              <a:xfrm>
                <a:off x="7391520" y="2763360"/>
                <a:ext cx="152280" cy="126360"/>
              </a:xfrm>
              <a:custGeom>
                <a:avLst/>
                <a:gdLst/>
                <a:ahLst/>
                <a:rect l="l" t="t" r="r" b="b"/>
                <a:pathLst>
                  <a:path w="95" h="79">
                    <a:moveTo>
                      <a:pt x="94" y="0"/>
                    </a:moveTo>
                    <a:lnTo>
                      <a:pt x="95" y="43"/>
                    </a:lnTo>
                    <a:lnTo>
                      <a:pt x="77" y="52"/>
                    </a:lnTo>
                    <a:lnTo>
                      <a:pt x="75" y="56"/>
                    </a:lnTo>
                    <a:lnTo>
                      <a:pt x="65" y="56"/>
                    </a:lnTo>
                    <a:lnTo>
                      <a:pt x="65" y="67"/>
                    </a:lnTo>
                    <a:lnTo>
                      <a:pt x="48" y="71"/>
                    </a:lnTo>
                    <a:lnTo>
                      <a:pt x="47" y="77"/>
                    </a:lnTo>
                    <a:lnTo>
                      <a:pt x="39" y="79"/>
                    </a:lnTo>
                    <a:lnTo>
                      <a:pt x="24" y="77"/>
                    </a:lnTo>
                    <a:lnTo>
                      <a:pt x="24" y="67"/>
                    </a:lnTo>
                    <a:lnTo>
                      <a:pt x="15" y="71"/>
                    </a:lnTo>
                    <a:lnTo>
                      <a:pt x="11" y="58"/>
                    </a:lnTo>
                    <a:lnTo>
                      <a:pt x="9" y="47"/>
                    </a:lnTo>
                    <a:lnTo>
                      <a:pt x="1" y="39"/>
                    </a:lnTo>
                    <a:lnTo>
                      <a:pt x="0" y="28"/>
                    </a:lnTo>
                    <a:lnTo>
                      <a:pt x="3" y="17"/>
                    </a:lnTo>
                    <a:lnTo>
                      <a:pt x="16" y="5"/>
                    </a:lnTo>
                    <a:lnTo>
                      <a:pt x="52" y="7"/>
                    </a:lnTo>
                    <a:lnTo>
                      <a:pt x="65" y="13"/>
                    </a:lnTo>
                    <a:lnTo>
                      <a:pt x="75" y="3"/>
                    </a:lnTo>
                    <a:lnTo>
                      <a:pt x="86" y="5"/>
                    </a:lnTo>
                    <a:lnTo>
                      <a:pt x="94" y="0"/>
                    </a:lnTo>
                    <a:lnTo>
                      <a:pt x="9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89" name=""/>
              <p:cNvSpPr/>
              <p:nvPr/>
            </p:nvSpPr>
            <p:spPr>
              <a:xfrm>
                <a:off x="6539040" y="1328040"/>
                <a:ext cx="1815480" cy="1261440"/>
              </a:xfrm>
              <a:custGeom>
                <a:avLst/>
                <a:gdLst/>
                <a:ahLst/>
                <a:rect l="l" t="t" r="r" b="b"/>
                <a:pathLst>
                  <a:path w="1131" h="786">
                    <a:moveTo>
                      <a:pt x="4" y="372"/>
                    </a:moveTo>
                    <a:lnTo>
                      <a:pt x="6" y="361"/>
                    </a:lnTo>
                    <a:lnTo>
                      <a:pt x="21" y="355"/>
                    </a:lnTo>
                    <a:lnTo>
                      <a:pt x="25" y="350"/>
                    </a:lnTo>
                    <a:lnTo>
                      <a:pt x="49" y="354"/>
                    </a:lnTo>
                    <a:lnTo>
                      <a:pt x="60" y="340"/>
                    </a:lnTo>
                    <a:lnTo>
                      <a:pt x="85" y="337"/>
                    </a:lnTo>
                    <a:lnTo>
                      <a:pt x="92" y="327"/>
                    </a:lnTo>
                    <a:lnTo>
                      <a:pt x="120" y="314"/>
                    </a:lnTo>
                    <a:lnTo>
                      <a:pt x="124" y="303"/>
                    </a:lnTo>
                    <a:lnTo>
                      <a:pt x="130" y="280"/>
                    </a:lnTo>
                    <a:lnTo>
                      <a:pt x="122" y="248"/>
                    </a:lnTo>
                    <a:lnTo>
                      <a:pt x="117" y="241"/>
                    </a:lnTo>
                    <a:lnTo>
                      <a:pt x="160" y="231"/>
                    </a:lnTo>
                    <a:lnTo>
                      <a:pt x="160" y="212"/>
                    </a:lnTo>
                    <a:lnTo>
                      <a:pt x="173" y="179"/>
                    </a:lnTo>
                    <a:lnTo>
                      <a:pt x="201" y="182"/>
                    </a:lnTo>
                    <a:lnTo>
                      <a:pt x="207" y="188"/>
                    </a:lnTo>
                    <a:lnTo>
                      <a:pt x="220" y="182"/>
                    </a:lnTo>
                    <a:lnTo>
                      <a:pt x="220" y="162"/>
                    </a:lnTo>
                    <a:lnTo>
                      <a:pt x="226" y="147"/>
                    </a:lnTo>
                    <a:lnTo>
                      <a:pt x="239" y="145"/>
                    </a:lnTo>
                    <a:lnTo>
                      <a:pt x="247" y="132"/>
                    </a:lnTo>
                    <a:lnTo>
                      <a:pt x="254" y="135"/>
                    </a:lnTo>
                    <a:lnTo>
                      <a:pt x="262" y="130"/>
                    </a:lnTo>
                    <a:lnTo>
                      <a:pt x="267" y="143"/>
                    </a:lnTo>
                    <a:lnTo>
                      <a:pt x="280" y="158"/>
                    </a:lnTo>
                    <a:lnTo>
                      <a:pt x="305" y="164"/>
                    </a:lnTo>
                    <a:lnTo>
                      <a:pt x="307" y="169"/>
                    </a:lnTo>
                    <a:lnTo>
                      <a:pt x="316" y="196"/>
                    </a:lnTo>
                    <a:lnTo>
                      <a:pt x="318" y="218"/>
                    </a:lnTo>
                    <a:lnTo>
                      <a:pt x="314" y="229"/>
                    </a:lnTo>
                    <a:lnTo>
                      <a:pt x="344" y="239"/>
                    </a:lnTo>
                    <a:lnTo>
                      <a:pt x="357" y="237"/>
                    </a:lnTo>
                    <a:lnTo>
                      <a:pt x="401" y="256"/>
                    </a:lnTo>
                    <a:lnTo>
                      <a:pt x="414" y="278"/>
                    </a:lnTo>
                    <a:lnTo>
                      <a:pt x="433" y="295"/>
                    </a:lnTo>
                    <a:lnTo>
                      <a:pt x="502" y="293"/>
                    </a:lnTo>
                    <a:lnTo>
                      <a:pt x="532" y="308"/>
                    </a:lnTo>
                    <a:lnTo>
                      <a:pt x="578" y="323"/>
                    </a:lnTo>
                    <a:lnTo>
                      <a:pt x="628" y="303"/>
                    </a:lnTo>
                    <a:lnTo>
                      <a:pt x="653" y="305"/>
                    </a:lnTo>
                    <a:lnTo>
                      <a:pt x="674" y="299"/>
                    </a:lnTo>
                    <a:lnTo>
                      <a:pt x="709" y="269"/>
                    </a:lnTo>
                    <a:lnTo>
                      <a:pt x="700" y="256"/>
                    </a:lnTo>
                    <a:lnTo>
                      <a:pt x="709" y="239"/>
                    </a:lnTo>
                    <a:lnTo>
                      <a:pt x="715" y="235"/>
                    </a:lnTo>
                    <a:lnTo>
                      <a:pt x="737" y="244"/>
                    </a:lnTo>
                    <a:lnTo>
                      <a:pt x="760" y="224"/>
                    </a:lnTo>
                    <a:lnTo>
                      <a:pt x="775" y="220"/>
                    </a:lnTo>
                    <a:lnTo>
                      <a:pt x="798" y="196"/>
                    </a:lnTo>
                    <a:lnTo>
                      <a:pt x="847" y="192"/>
                    </a:lnTo>
                    <a:lnTo>
                      <a:pt x="841" y="184"/>
                    </a:lnTo>
                    <a:lnTo>
                      <a:pt x="841" y="173"/>
                    </a:lnTo>
                    <a:lnTo>
                      <a:pt x="824" y="156"/>
                    </a:lnTo>
                    <a:lnTo>
                      <a:pt x="801" y="169"/>
                    </a:lnTo>
                    <a:lnTo>
                      <a:pt x="777" y="165"/>
                    </a:lnTo>
                    <a:lnTo>
                      <a:pt x="773" y="154"/>
                    </a:lnTo>
                    <a:lnTo>
                      <a:pt x="775" y="124"/>
                    </a:lnTo>
                    <a:lnTo>
                      <a:pt x="790" y="101"/>
                    </a:lnTo>
                    <a:lnTo>
                      <a:pt x="816" y="113"/>
                    </a:lnTo>
                    <a:lnTo>
                      <a:pt x="843" y="98"/>
                    </a:lnTo>
                    <a:lnTo>
                      <a:pt x="845" y="88"/>
                    </a:lnTo>
                    <a:lnTo>
                      <a:pt x="856" y="56"/>
                    </a:lnTo>
                    <a:lnTo>
                      <a:pt x="871" y="43"/>
                    </a:lnTo>
                    <a:lnTo>
                      <a:pt x="869" y="28"/>
                    </a:lnTo>
                    <a:lnTo>
                      <a:pt x="856" y="28"/>
                    </a:lnTo>
                    <a:lnTo>
                      <a:pt x="858" y="22"/>
                    </a:lnTo>
                    <a:lnTo>
                      <a:pt x="873" y="7"/>
                    </a:lnTo>
                    <a:lnTo>
                      <a:pt x="924" y="0"/>
                    </a:lnTo>
                    <a:lnTo>
                      <a:pt x="939" y="9"/>
                    </a:lnTo>
                    <a:lnTo>
                      <a:pt x="961" y="15"/>
                    </a:lnTo>
                    <a:lnTo>
                      <a:pt x="976" y="34"/>
                    </a:lnTo>
                    <a:lnTo>
                      <a:pt x="978" y="51"/>
                    </a:lnTo>
                    <a:lnTo>
                      <a:pt x="990" y="75"/>
                    </a:lnTo>
                    <a:lnTo>
                      <a:pt x="997" y="111"/>
                    </a:lnTo>
                    <a:lnTo>
                      <a:pt x="1027" y="116"/>
                    </a:lnTo>
                    <a:lnTo>
                      <a:pt x="1052" y="132"/>
                    </a:lnTo>
                    <a:lnTo>
                      <a:pt x="1057" y="145"/>
                    </a:lnTo>
                    <a:lnTo>
                      <a:pt x="1057" y="156"/>
                    </a:lnTo>
                    <a:lnTo>
                      <a:pt x="1063" y="165"/>
                    </a:lnTo>
                    <a:lnTo>
                      <a:pt x="1080" y="165"/>
                    </a:lnTo>
                    <a:lnTo>
                      <a:pt x="1131" y="145"/>
                    </a:lnTo>
                    <a:lnTo>
                      <a:pt x="1129" y="150"/>
                    </a:lnTo>
                    <a:lnTo>
                      <a:pt x="1131" y="169"/>
                    </a:lnTo>
                    <a:lnTo>
                      <a:pt x="1121" y="177"/>
                    </a:lnTo>
                    <a:lnTo>
                      <a:pt x="1112" y="209"/>
                    </a:lnTo>
                    <a:lnTo>
                      <a:pt x="1101" y="235"/>
                    </a:lnTo>
                    <a:lnTo>
                      <a:pt x="1095" y="239"/>
                    </a:lnTo>
                    <a:lnTo>
                      <a:pt x="1076" y="231"/>
                    </a:lnTo>
                    <a:lnTo>
                      <a:pt x="1061" y="246"/>
                    </a:lnTo>
                    <a:lnTo>
                      <a:pt x="1065" y="259"/>
                    </a:lnTo>
                    <a:lnTo>
                      <a:pt x="1065" y="280"/>
                    </a:lnTo>
                    <a:lnTo>
                      <a:pt x="1053" y="293"/>
                    </a:lnTo>
                    <a:lnTo>
                      <a:pt x="1053" y="299"/>
                    </a:lnTo>
                    <a:lnTo>
                      <a:pt x="1044" y="290"/>
                    </a:lnTo>
                    <a:lnTo>
                      <a:pt x="1035" y="305"/>
                    </a:lnTo>
                    <a:lnTo>
                      <a:pt x="1025" y="314"/>
                    </a:lnTo>
                    <a:lnTo>
                      <a:pt x="1010" y="314"/>
                    </a:lnTo>
                    <a:lnTo>
                      <a:pt x="1010" y="329"/>
                    </a:lnTo>
                    <a:lnTo>
                      <a:pt x="997" y="331"/>
                    </a:lnTo>
                    <a:lnTo>
                      <a:pt x="986" y="325"/>
                    </a:lnTo>
                    <a:lnTo>
                      <a:pt x="967" y="342"/>
                    </a:lnTo>
                    <a:lnTo>
                      <a:pt x="948" y="352"/>
                    </a:lnTo>
                    <a:lnTo>
                      <a:pt x="939" y="365"/>
                    </a:lnTo>
                    <a:lnTo>
                      <a:pt x="920" y="369"/>
                    </a:lnTo>
                    <a:lnTo>
                      <a:pt x="882" y="393"/>
                    </a:lnTo>
                    <a:lnTo>
                      <a:pt x="879" y="393"/>
                    </a:lnTo>
                    <a:lnTo>
                      <a:pt x="888" y="387"/>
                    </a:lnTo>
                    <a:lnTo>
                      <a:pt x="890" y="380"/>
                    </a:lnTo>
                    <a:lnTo>
                      <a:pt x="882" y="374"/>
                    </a:lnTo>
                    <a:lnTo>
                      <a:pt x="899" y="352"/>
                    </a:lnTo>
                    <a:lnTo>
                      <a:pt x="892" y="339"/>
                    </a:lnTo>
                    <a:lnTo>
                      <a:pt x="879" y="342"/>
                    </a:lnTo>
                    <a:lnTo>
                      <a:pt x="865" y="359"/>
                    </a:lnTo>
                    <a:lnTo>
                      <a:pt x="848" y="369"/>
                    </a:lnTo>
                    <a:lnTo>
                      <a:pt x="841" y="380"/>
                    </a:lnTo>
                    <a:lnTo>
                      <a:pt x="830" y="386"/>
                    </a:lnTo>
                    <a:lnTo>
                      <a:pt x="820" y="384"/>
                    </a:lnTo>
                    <a:lnTo>
                      <a:pt x="815" y="393"/>
                    </a:lnTo>
                    <a:lnTo>
                      <a:pt x="813" y="399"/>
                    </a:lnTo>
                    <a:lnTo>
                      <a:pt x="822" y="408"/>
                    </a:lnTo>
                    <a:lnTo>
                      <a:pt x="835" y="416"/>
                    </a:lnTo>
                    <a:lnTo>
                      <a:pt x="839" y="429"/>
                    </a:lnTo>
                    <a:lnTo>
                      <a:pt x="848" y="433"/>
                    </a:lnTo>
                    <a:lnTo>
                      <a:pt x="873" y="416"/>
                    </a:lnTo>
                    <a:lnTo>
                      <a:pt x="886" y="425"/>
                    </a:lnTo>
                    <a:lnTo>
                      <a:pt x="907" y="427"/>
                    </a:lnTo>
                    <a:lnTo>
                      <a:pt x="901" y="440"/>
                    </a:lnTo>
                    <a:lnTo>
                      <a:pt x="897" y="435"/>
                    </a:lnTo>
                    <a:lnTo>
                      <a:pt x="894" y="435"/>
                    </a:lnTo>
                    <a:lnTo>
                      <a:pt x="888" y="440"/>
                    </a:lnTo>
                    <a:lnTo>
                      <a:pt x="873" y="444"/>
                    </a:lnTo>
                    <a:lnTo>
                      <a:pt x="875" y="448"/>
                    </a:lnTo>
                    <a:lnTo>
                      <a:pt x="869" y="455"/>
                    </a:lnTo>
                    <a:lnTo>
                      <a:pt x="862" y="453"/>
                    </a:lnTo>
                    <a:lnTo>
                      <a:pt x="860" y="461"/>
                    </a:lnTo>
                    <a:lnTo>
                      <a:pt x="852" y="468"/>
                    </a:lnTo>
                    <a:lnTo>
                      <a:pt x="843" y="483"/>
                    </a:lnTo>
                    <a:lnTo>
                      <a:pt x="862" y="495"/>
                    </a:lnTo>
                    <a:lnTo>
                      <a:pt x="875" y="531"/>
                    </a:lnTo>
                    <a:lnTo>
                      <a:pt x="894" y="553"/>
                    </a:lnTo>
                    <a:lnTo>
                      <a:pt x="869" y="546"/>
                    </a:lnTo>
                    <a:lnTo>
                      <a:pt x="860" y="547"/>
                    </a:lnTo>
                    <a:lnTo>
                      <a:pt x="869" y="547"/>
                    </a:lnTo>
                    <a:lnTo>
                      <a:pt x="879" y="555"/>
                    </a:lnTo>
                    <a:lnTo>
                      <a:pt x="894" y="568"/>
                    </a:lnTo>
                    <a:lnTo>
                      <a:pt x="862" y="585"/>
                    </a:lnTo>
                    <a:lnTo>
                      <a:pt x="879" y="581"/>
                    </a:lnTo>
                    <a:lnTo>
                      <a:pt x="894" y="591"/>
                    </a:lnTo>
                    <a:lnTo>
                      <a:pt x="884" y="598"/>
                    </a:lnTo>
                    <a:lnTo>
                      <a:pt x="892" y="596"/>
                    </a:lnTo>
                    <a:lnTo>
                      <a:pt x="892" y="600"/>
                    </a:lnTo>
                    <a:lnTo>
                      <a:pt x="892" y="604"/>
                    </a:lnTo>
                    <a:lnTo>
                      <a:pt x="884" y="606"/>
                    </a:lnTo>
                    <a:lnTo>
                      <a:pt x="886" y="610"/>
                    </a:lnTo>
                    <a:lnTo>
                      <a:pt x="882" y="626"/>
                    </a:lnTo>
                    <a:lnTo>
                      <a:pt x="877" y="625"/>
                    </a:lnTo>
                    <a:lnTo>
                      <a:pt x="856" y="660"/>
                    </a:lnTo>
                    <a:lnTo>
                      <a:pt x="854" y="655"/>
                    </a:lnTo>
                    <a:lnTo>
                      <a:pt x="848" y="658"/>
                    </a:lnTo>
                    <a:lnTo>
                      <a:pt x="852" y="666"/>
                    </a:lnTo>
                    <a:lnTo>
                      <a:pt x="847" y="683"/>
                    </a:lnTo>
                    <a:lnTo>
                      <a:pt x="843" y="681"/>
                    </a:lnTo>
                    <a:lnTo>
                      <a:pt x="832" y="700"/>
                    </a:lnTo>
                    <a:lnTo>
                      <a:pt x="820" y="702"/>
                    </a:lnTo>
                    <a:lnTo>
                      <a:pt x="820" y="709"/>
                    </a:lnTo>
                    <a:lnTo>
                      <a:pt x="813" y="717"/>
                    </a:lnTo>
                    <a:lnTo>
                      <a:pt x="813" y="715"/>
                    </a:lnTo>
                    <a:lnTo>
                      <a:pt x="811" y="719"/>
                    </a:lnTo>
                    <a:lnTo>
                      <a:pt x="801" y="721"/>
                    </a:lnTo>
                    <a:lnTo>
                      <a:pt x="790" y="732"/>
                    </a:lnTo>
                    <a:lnTo>
                      <a:pt x="773" y="738"/>
                    </a:lnTo>
                    <a:lnTo>
                      <a:pt x="768" y="736"/>
                    </a:lnTo>
                    <a:lnTo>
                      <a:pt x="760" y="739"/>
                    </a:lnTo>
                    <a:lnTo>
                      <a:pt x="760" y="738"/>
                    </a:lnTo>
                    <a:lnTo>
                      <a:pt x="756" y="741"/>
                    </a:lnTo>
                    <a:lnTo>
                      <a:pt x="751" y="741"/>
                    </a:lnTo>
                    <a:lnTo>
                      <a:pt x="754" y="743"/>
                    </a:lnTo>
                    <a:lnTo>
                      <a:pt x="756" y="741"/>
                    </a:lnTo>
                    <a:lnTo>
                      <a:pt x="751" y="741"/>
                    </a:lnTo>
                    <a:lnTo>
                      <a:pt x="751" y="745"/>
                    </a:lnTo>
                    <a:lnTo>
                      <a:pt x="745" y="745"/>
                    </a:lnTo>
                    <a:lnTo>
                      <a:pt x="737" y="736"/>
                    </a:lnTo>
                    <a:lnTo>
                      <a:pt x="737" y="747"/>
                    </a:lnTo>
                    <a:lnTo>
                      <a:pt x="728" y="739"/>
                    </a:lnTo>
                    <a:lnTo>
                      <a:pt x="726" y="754"/>
                    </a:lnTo>
                    <a:lnTo>
                      <a:pt x="681" y="764"/>
                    </a:lnTo>
                    <a:lnTo>
                      <a:pt x="675" y="773"/>
                    </a:lnTo>
                    <a:lnTo>
                      <a:pt x="681" y="785"/>
                    </a:lnTo>
                    <a:lnTo>
                      <a:pt x="674" y="786"/>
                    </a:lnTo>
                    <a:lnTo>
                      <a:pt x="666" y="773"/>
                    </a:lnTo>
                    <a:lnTo>
                      <a:pt x="666" y="760"/>
                    </a:lnTo>
                    <a:lnTo>
                      <a:pt x="657" y="764"/>
                    </a:lnTo>
                    <a:lnTo>
                      <a:pt x="645" y="756"/>
                    </a:lnTo>
                    <a:lnTo>
                      <a:pt x="640" y="764"/>
                    </a:lnTo>
                    <a:lnTo>
                      <a:pt x="640" y="760"/>
                    </a:lnTo>
                    <a:lnTo>
                      <a:pt x="634" y="764"/>
                    </a:lnTo>
                    <a:lnTo>
                      <a:pt x="623" y="760"/>
                    </a:lnTo>
                    <a:lnTo>
                      <a:pt x="613" y="754"/>
                    </a:lnTo>
                    <a:lnTo>
                      <a:pt x="608" y="738"/>
                    </a:lnTo>
                    <a:lnTo>
                      <a:pt x="583" y="728"/>
                    </a:lnTo>
                    <a:lnTo>
                      <a:pt x="559" y="741"/>
                    </a:lnTo>
                    <a:lnTo>
                      <a:pt x="551" y="738"/>
                    </a:lnTo>
                    <a:lnTo>
                      <a:pt x="544" y="741"/>
                    </a:lnTo>
                    <a:lnTo>
                      <a:pt x="532" y="738"/>
                    </a:lnTo>
                    <a:lnTo>
                      <a:pt x="529" y="745"/>
                    </a:lnTo>
                    <a:lnTo>
                      <a:pt x="521" y="741"/>
                    </a:lnTo>
                    <a:lnTo>
                      <a:pt x="517" y="745"/>
                    </a:lnTo>
                    <a:lnTo>
                      <a:pt x="517" y="766"/>
                    </a:lnTo>
                    <a:lnTo>
                      <a:pt x="512" y="768"/>
                    </a:lnTo>
                    <a:lnTo>
                      <a:pt x="508" y="758"/>
                    </a:lnTo>
                    <a:lnTo>
                      <a:pt x="504" y="756"/>
                    </a:lnTo>
                    <a:lnTo>
                      <a:pt x="493" y="760"/>
                    </a:lnTo>
                    <a:lnTo>
                      <a:pt x="485" y="751"/>
                    </a:lnTo>
                    <a:lnTo>
                      <a:pt x="474" y="747"/>
                    </a:lnTo>
                    <a:lnTo>
                      <a:pt x="478" y="732"/>
                    </a:lnTo>
                    <a:lnTo>
                      <a:pt x="468" y="726"/>
                    </a:lnTo>
                    <a:lnTo>
                      <a:pt x="467" y="709"/>
                    </a:lnTo>
                    <a:lnTo>
                      <a:pt x="457" y="709"/>
                    </a:lnTo>
                    <a:lnTo>
                      <a:pt x="442" y="717"/>
                    </a:lnTo>
                    <a:lnTo>
                      <a:pt x="448" y="690"/>
                    </a:lnTo>
                    <a:lnTo>
                      <a:pt x="463" y="670"/>
                    </a:lnTo>
                    <a:lnTo>
                      <a:pt x="465" y="657"/>
                    </a:lnTo>
                    <a:lnTo>
                      <a:pt x="461" y="640"/>
                    </a:lnTo>
                    <a:lnTo>
                      <a:pt x="455" y="640"/>
                    </a:lnTo>
                    <a:lnTo>
                      <a:pt x="448" y="626"/>
                    </a:lnTo>
                    <a:lnTo>
                      <a:pt x="442" y="625"/>
                    </a:lnTo>
                    <a:lnTo>
                      <a:pt x="438" y="626"/>
                    </a:lnTo>
                    <a:lnTo>
                      <a:pt x="433" y="623"/>
                    </a:lnTo>
                    <a:lnTo>
                      <a:pt x="420" y="619"/>
                    </a:lnTo>
                    <a:lnTo>
                      <a:pt x="420" y="610"/>
                    </a:lnTo>
                    <a:lnTo>
                      <a:pt x="418" y="610"/>
                    </a:lnTo>
                    <a:lnTo>
                      <a:pt x="414" y="598"/>
                    </a:lnTo>
                    <a:lnTo>
                      <a:pt x="401" y="604"/>
                    </a:lnTo>
                    <a:lnTo>
                      <a:pt x="388" y="604"/>
                    </a:lnTo>
                    <a:lnTo>
                      <a:pt x="359" y="625"/>
                    </a:lnTo>
                    <a:lnTo>
                      <a:pt x="335" y="634"/>
                    </a:lnTo>
                    <a:lnTo>
                      <a:pt x="329" y="630"/>
                    </a:lnTo>
                    <a:lnTo>
                      <a:pt x="301" y="625"/>
                    </a:lnTo>
                    <a:lnTo>
                      <a:pt x="282" y="643"/>
                    </a:lnTo>
                    <a:lnTo>
                      <a:pt x="278" y="642"/>
                    </a:lnTo>
                    <a:lnTo>
                      <a:pt x="278" y="628"/>
                    </a:lnTo>
                    <a:lnTo>
                      <a:pt x="267" y="632"/>
                    </a:lnTo>
                    <a:lnTo>
                      <a:pt x="254" y="634"/>
                    </a:lnTo>
                    <a:lnTo>
                      <a:pt x="241" y="630"/>
                    </a:lnTo>
                    <a:lnTo>
                      <a:pt x="228" y="632"/>
                    </a:lnTo>
                    <a:lnTo>
                      <a:pt x="222" y="626"/>
                    </a:lnTo>
                    <a:lnTo>
                      <a:pt x="213" y="623"/>
                    </a:lnTo>
                    <a:lnTo>
                      <a:pt x="213" y="617"/>
                    </a:lnTo>
                    <a:lnTo>
                      <a:pt x="194" y="613"/>
                    </a:lnTo>
                    <a:lnTo>
                      <a:pt x="196" y="604"/>
                    </a:lnTo>
                    <a:lnTo>
                      <a:pt x="183" y="608"/>
                    </a:lnTo>
                    <a:lnTo>
                      <a:pt x="177" y="596"/>
                    </a:lnTo>
                    <a:lnTo>
                      <a:pt x="162" y="585"/>
                    </a:lnTo>
                    <a:lnTo>
                      <a:pt x="143" y="581"/>
                    </a:lnTo>
                    <a:lnTo>
                      <a:pt x="141" y="587"/>
                    </a:lnTo>
                    <a:lnTo>
                      <a:pt x="137" y="583"/>
                    </a:lnTo>
                    <a:lnTo>
                      <a:pt x="107" y="566"/>
                    </a:lnTo>
                    <a:lnTo>
                      <a:pt x="98" y="566"/>
                    </a:lnTo>
                    <a:lnTo>
                      <a:pt x="94" y="559"/>
                    </a:lnTo>
                    <a:lnTo>
                      <a:pt x="94" y="547"/>
                    </a:lnTo>
                    <a:lnTo>
                      <a:pt x="88" y="534"/>
                    </a:lnTo>
                    <a:lnTo>
                      <a:pt x="94" y="531"/>
                    </a:lnTo>
                    <a:lnTo>
                      <a:pt x="98" y="538"/>
                    </a:lnTo>
                    <a:lnTo>
                      <a:pt x="109" y="531"/>
                    </a:lnTo>
                    <a:lnTo>
                      <a:pt x="107" y="521"/>
                    </a:lnTo>
                    <a:lnTo>
                      <a:pt x="98" y="515"/>
                    </a:lnTo>
                    <a:lnTo>
                      <a:pt x="98" y="502"/>
                    </a:lnTo>
                    <a:lnTo>
                      <a:pt x="109" y="500"/>
                    </a:lnTo>
                    <a:lnTo>
                      <a:pt x="109" y="493"/>
                    </a:lnTo>
                    <a:lnTo>
                      <a:pt x="119" y="485"/>
                    </a:lnTo>
                    <a:lnTo>
                      <a:pt x="124" y="468"/>
                    </a:lnTo>
                    <a:lnTo>
                      <a:pt x="119" y="470"/>
                    </a:lnTo>
                    <a:lnTo>
                      <a:pt x="117" y="465"/>
                    </a:lnTo>
                    <a:lnTo>
                      <a:pt x="104" y="457"/>
                    </a:lnTo>
                    <a:lnTo>
                      <a:pt x="73" y="468"/>
                    </a:lnTo>
                    <a:lnTo>
                      <a:pt x="58" y="463"/>
                    </a:lnTo>
                    <a:lnTo>
                      <a:pt x="55" y="459"/>
                    </a:lnTo>
                    <a:lnTo>
                      <a:pt x="47" y="459"/>
                    </a:lnTo>
                    <a:lnTo>
                      <a:pt x="43" y="455"/>
                    </a:lnTo>
                    <a:lnTo>
                      <a:pt x="43" y="446"/>
                    </a:lnTo>
                    <a:lnTo>
                      <a:pt x="40" y="440"/>
                    </a:lnTo>
                    <a:lnTo>
                      <a:pt x="34" y="440"/>
                    </a:lnTo>
                    <a:lnTo>
                      <a:pt x="32" y="435"/>
                    </a:lnTo>
                    <a:lnTo>
                      <a:pt x="19" y="433"/>
                    </a:lnTo>
                    <a:lnTo>
                      <a:pt x="15" y="431"/>
                    </a:lnTo>
                    <a:lnTo>
                      <a:pt x="21" y="427"/>
                    </a:lnTo>
                    <a:lnTo>
                      <a:pt x="25" y="427"/>
                    </a:lnTo>
                    <a:lnTo>
                      <a:pt x="21" y="401"/>
                    </a:lnTo>
                    <a:lnTo>
                      <a:pt x="19" y="397"/>
                    </a:lnTo>
                    <a:lnTo>
                      <a:pt x="6" y="399"/>
                    </a:lnTo>
                    <a:lnTo>
                      <a:pt x="0" y="389"/>
                    </a:lnTo>
                    <a:lnTo>
                      <a:pt x="4" y="37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0" name=""/>
              <p:cNvSpPr/>
              <p:nvPr/>
            </p:nvSpPr>
            <p:spPr>
              <a:xfrm>
                <a:off x="6539040" y="1328040"/>
                <a:ext cx="1815480" cy="1261440"/>
              </a:xfrm>
              <a:custGeom>
                <a:avLst/>
                <a:gdLst/>
                <a:ahLst/>
                <a:rect l="l" t="t" r="r" b="b"/>
                <a:pathLst>
                  <a:path w="1131" h="786">
                    <a:moveTo>
                      <a:pt x="4" y="372"/>
                    </a:moveTo>
                    <a:lnTo>
                      <a:pt x="6" y="361"/>
                    </a:lnTo>
                    <a:lnTo>
                      <a:pt x="21" y="355"/>
                    </a:lnTo>
                    <a:lnTo>
                      <a:pt x="25" y="350"/>
                    </a:lnTo>
                    <a:lnTo>
                      <a:pt x="49" y="354"/>
                    </a:lnTo>
                    <a:lnTo>
                      <a:pt x="60" y="340"/>
                    </a:lnTo>
                    <a:lnTo>
                      <a:pt x="85" y="337"/>
                    </a:lnTo>
                    <a:lnTo>
                      <a:pt x="92" y="327"/>
                    </a:lnTo>
                    <a:lnTo>
                      <a:pt x="120" y="314"/>
                    </a:lnTo>
                    <a:lnTo>
                      <a:pt x="124" y="303"/>
                    </a:lnTo>
                    <a:lnTo>
                      <a:pt x="130" y="280"/>
                    </a:lnTo>
                    <a:lnTo>
                      <a:pt x="122" y="248"/>
                    </a:lnTo>
                    <a:lnTo>
                      <a:pt x="117" y="241"/>
                    </a:lnTo>
                    <a:lnTo>
                      <a:pt x="160" y="231"/>
                    </a:lnTo>
                    <a:lnTo>
                      <a:pt x="160" y="212"/>
                    </a:lnTo>
                    <a:lnTo>
                      <a:pt x="173" y="179"/>
                    </a:lnTo>
                    <a:lnTo>
                      <a:pt x="201" y="182"/>
                    </a:lnTo>
                    <a:lnTo>
                      <a:pt x="207" y="188"/>
                    </a:lnTo>
                    <a:lnTo>
                      <a:pt x="220" y="182"/>
                    </a:lnTo>
                    <a:lnTo>
                      <a:pt x="220" y="162"/>
                    </a:lnTo>
                    <a:lnTo>
                      <a:pt x="226" y="147"/>
                    </a:lnTo>
                    <a:lnTo>
                      <a:pt x="239" y="145"/>
                    </a:lnTo>
                    <a:lnTo>
                      <a:pt x="247" y="132"/>
                    </a:lnTo>
                    <a:lnTo>
                      <a:pt x="254" y="135"/>
                    </a:lnTo>
                    <a:lnTo>
                      <a:pt x="262" y="130"/>
                    </a:lnTo>
                    <a:lnTo>
                      <a:pt x="267" y="143"/>
                    </a:lnTo>
                    <a:lnTo>
                      <a:pt x="280" y="158"/>
                    </a:lnTo>
                    <a:lnTo>
                      <a:pt x="305" y="164"/>
                    </a:lnTo>
                    <a:lnTo>
                      <a:pt x="307" y="169"/>
                    </a:lnTo>
                    <a:lnTo>
                      <a:pt x="316" y="196"/>
                    </a:lnTo>
                    <a:lnTo>
                      <a:pt x="318" y="218"/>
                    </a:lnTo>
                    <a:lnTo>
                      <a:pt x="314" y="229"/>
                    </a:lnTo>
                    <a:lnTo>
                      <a:pt x="344" y="239"/>
                    </a:lnTo>
                    <a:lnTo>
                      <a:pt x="357" y="237"/>
                    </a:lnTo>
                    <a:lnTo>
                      <a:pt x="401" y="256"/>
                    </a:lnTo>
                    <a:lnTo>
                      <a:pt x="414" y="278"/>
                    </a:lnTo>
                    <a:lnTo>
                      <a:pt x="433" y="295"/>
                    </a:lnTo>
                    <a:lnTo>
                      <a:pt x="502" y="293"/>
                    </a:lnTo>
                    <a:lnTo>
                      <a:pt x="532" y="308"/>
                    </a:lnTo>
                    <a:lnTo>
                      <a:pt x="578" y="323"/>
                    </a:lnTo>
                    <a:lnTo>
                      <a:pt x="628" y="303"/>
                    </a:lnTo>
                    <a:lnTo>
                      <a:pt x="653" y="305"/>
                    </a:lnTo>
                    <a:lnTo>
                      <a:pt x="674" y="299"/>
                    </a:lnTo>
                    <a:lnTo>
                      <a:pt x="709" y="269"/>
                    </a:lnTo>
                    <a:lnTo>
                      <a:pt x="700" y="256"/>
                    </a:lnTo>
                    <a:lnTo>
                      <a:pt x="709" y="239"/>
                    </a:lnTo>
                    <a:lnTo>
                      <a:pt x="715" y="235"/>
                    </a:lnTo>
                    <a:lnTo>
                      <a:pt x="737" y="244"/>
                    </a:lnTo>
                    <a:lnTo>
                      <a:pt x="760" y="224"/>
                    </a:lnTo>
                    <a:lnTo>
                      <a:pt x="775" y="220"/>
                    </a:lnTo>
                    <a:lnTo>
                      <a:pt x="798" y="196"/>
                    </a:lnTo>
                    <a:lnTo>
                      <a:pt x="847" y="192"/>
                    </a:lnTo>
                    <a:lnTo>
                      <a:pt x="841" y="184"/>
                    </a:lnTo>
                    <a:lnTo>
                      <a:pt x="841" y="173"/>
                    </a:lnTo>
                    <a:lnTo>
                      <a:pt x="824" y="156"/>
                    </a:lnTo>
                    <a:lnTo>
                      <a:pt x="801" y="169"/>
                    </a:lnTo>
                    <a:lnTo>
                      <a:pt x="777" y="165"/>
                    </a:lnTo>
                    <a:lnTo>
                      <a:pt x="773" y="154"/>
                    </a:lnTo>
                    <a:lnTo>
                      <a:pt x="775" y="124"/>
                    </a:lnTo>
                    <a:lnTo>
                      <a:pt x="790" y="101"/>
                    </a:lnTo>
                    <a:lnTo>
                      <a:pt x="816" y="113"/>
                    </a:lnTo>
                    <a:lnTo>
                      <a:pt x="843" y="98"/>
                    </a:lnTo>
                    <a:lnTo>
                      <a:pt x="845" y="88"/>
                    </a:lnTo>
                    <a:lnTo>
                      <a:pt x="856" y="56"/>
                    </a:lnTo>
                    <a:lnTo>
                      <a:pt x="871" y="43"/>
                    </a:lnTo>
                    <a:lnTo>
                      <a:pt x="869" y="28"/>
                    </a:lnTo>
                    <a:lnTo>
                      <a:pt x="856" y="28"/>
                    </a:lnTo>
                    <a:lnTo>
                      <a:pt x="858" y="22"/>
                    </a:lnTo>
                    <a:lnTo>
                      <a:pt x="873" y="7"/>
                    </a:lnTo>
                    <a:lnTo>
                      <a:pt x="924" y="0"/>
                    </a:lnTo>
                    <a:lnTo>
                      <a:pt x="939" y="9"/>
                    </a:lnTo>
                    <a:lnTo>
                      <a:pt x="961" y="15"/>
                    </a:lnTo>
                    <a:lnTo>
                      <a:pt x="976" y="34"/>
                    </a:lnTo>
                    <a:lnTo>
                      <a:pt x="978" y="51"/>
                    </a:lnTo>
                    <a:lnTo>
                      <a:pt x="990" y="75"/>
                    </a:lnTo>
                    <a:lnTo>
                      <a:pt x="997" y="111"/>
                    </a:lnTo>
                    <a:lnTo>
                      <a:pt x="1027" y="116"/>
                    </a:lnTo>
                    <a:lnTo>
                      <a:pt x="1052" y="132"/>
                    </a:lnTo>
                    <a:lnTo>
                      <a:pt x="1057" y="145"/>
                    </a:lnTo>
                    <a:lnTo>
                      <a:pt x="1057" y="156"/>
                    </a:lnTo>
                    <a:lnTo>
                      <a:pt x="1063" y="165"/>
                    </a:lnTo>
                    <a:lnTo>
                      <a:pt x="1080" y="165"/>
                    </a:lnTo>
                    <a:lnTo>
                      <a:pt x="1131" y="145"/>
                    </a:lnTo>
                    <a:lnTo>
                      <a:pt x="1129" y="150"/>
                    </a:lnTo>
                    <a:lnTo>
                      <a:pt x="1131" y="169"/>
                    </a:lnTo>
                    <a:lnTo>
                      <a:pt x="1121" y="177"/>
                    </a:lnTo>
                    <a:lnTo>
                      <a:pt x="1112" y="209"/>
                    </a:lnTo>
                    <a:lnTo>
                      <a:pt x="1101" y="235"/>
                    </a:lnTo>
                    <a:lnTo>
                      <a:pt x="1095" y="239"/>
                    </a:lnTo>
                    <a:lnTo>
                      <a:pt x="1076" y="231"/>
                    </a:lnTo>
                    <a:lnTo>
                      <a:pt x="1061" y="246"/>
                    </a:lnTo>
                    <a:lnTo>
                      <a:pt x="1065" y="259"/>
                    </a:lnTo>
                    <a:lnTo>
                      <a:pt x="1065" y="280"/>
                    </a:lnTo>
                    <a:lnTo>
                      <a:pt x="1053" y="293"/>
                    </a:lnTo>
                    <a:lnTo>
                      <a:pt x="1053" y="299"/>
                    </a:lnTo>
                    <a:lnTo>
                      <a:pt x="1044" y="290"/>
                    </a:lnTo>
                    <a:lnTo>
                      <a:pt x="1035" y="305"/>
                    </a:lnTo>
                    <a:lnTo>
                      <a:pt x="1025" y="314"/>
                    </a:lnTo>
                    <a:lnTo>
                      <a:pt x="1010" y="314"/>
                    </a:lnTo>
                    <a:lnTo>
                      <a:pt x="1010" y="329"/>
                    </a:lnTo>
                    <a:lnTo>
                      <a:pt x="997" y="331"/>
                    </a:lnTo>
                    <a:lnTo>
                      <a:pt x="986" y="325"/>
                    </a:lnTo>
                    <a:lnTo>
                      <a:pt x="967" y="342"/>
                    </a:lnTo>
                    <a:lnTo>
                      <a:pt x="948" y="352"/>
                    </a:lnTo>
                    <a:lnTo>
                      <a:pt x="939" y="365"/>
                    </a:lnTo>
                    <a:lnTo>
                      <a:pt x="920" y="369"/>
                    </a:lnTo>
                    <a:lnTo>
                      <a:pt x="882" y="393"/>
                    </a:lnTo>
                    <a:lnTo>
                      <a:pt x="879" y="393"/>
                    </a:lnTo>
                    <a:lnTo>
                      <a:pt x="888" y="387"/>
                    </a:lnTo>
                    <a:lnTo>
                      <a:pt x="890" y="380"/>
                    </a:lnTo>
                    <a:lnTo>
                      <a:pt x="882" y="374"/>
                    </a:lnTo>
                    <a:lnTo>
                      <a:pt x="899" y="352"/>
                    </a:lnTo>
                    <a:lnTo>
                      <a:pt x="892" y="339"/>
                    </a:lnTo>
                    <a:lnTo>
                      <a:pt x="879" y="342"/>
                    </a:lnTo>
                    <a:lnTo>
                      <a:pt x="865" y="359"/>
                    </a:lnTo>
                    <a:lnTo>
                      <a:pt x="848" y="369"/>
                    </a:lnTo>
                    <a:lnTo>
                      <a:pt x="841" y="380"/>
                    </a:lnTo>
                    <a:lnTo>
                      <a:pt x="830" y="386"/>
                    </a:lnTo>
                    <a:lnTo>
                      <a:pt x="820" y="384"/>
                    </a:lnTo>
                    <a:lnTo>
                      <a:pt x="815" y="393"/>
                    </a:lnTo>
                    <a:lnTo>
                      <a:pt x="813" y="399"/>
                    </a:lnTo>
                    <a:lnTo>
                      <a:pt x="822" y="408"/>
                    </a:lnTo>
                    <a:lnTo>
                      <a:pt x="835" y="416"/>
                    </a:lnTo>
                    <a:lnTo>
                      <a:pt x="839" y="429"/>
                    </a:lnTo>
                    <a:lnTo>
                      <a:pt x="848" y="433"/>
                    </a:lnTo>
                    <a:lnTo>
                      <a:pt x="873" y="416"/>
                    </a:lnTo>
                    <a:lnTo>
                      <a:pt x="886" y="425"/>
                    </a:lnTo>
                    <a:lnTo>
                      <a:pt x="907" y="427"/>
                    </a:lnTo>
                    <a:lnTo>
                      <a:pt x="901" y="440"/>
                    </a:lnTo>
                    <a:lnTo>
                      <a:pt x="897" y="435"/>
                    </a:lnTo>
                    <a:lnTo>
                      <a:pt x="894" y="435"/>
                    </a:lnTo>
                    <a:lnTo>
                      <a:pt x="888" y="440"/>
                    </a:lnTo>
                    <a:lnTo>
                      <a:pt x="873" y="444"/>
                    </a:lnTo>
                    <a:lnTo>
                      <a:pt x="875" y="448"/>
                    </a:lnTo>
                    <a:lnTo>
                      <a:pt x="869" y="455"/>
                    </a:lnTo>
                    <a:lnTo>
                      <a:pt x="862" y="453"/>
                    </a:lnTo>
                    <a:lnTo>
                      <a:pt x="860" y="461"/>
                    </a:lnTo>
                    <a:lnTo>
                      <a:pt x="852" y="468"/>
                    </a:lnTo>
                    <a:lnTo>
                      <a:pt x="843" y="483"/>
                    </a:lnTo>
                    <a:lnTo>
                      <a:pt x="862" y="495"/>
                    </a:lnTo>
                    <a:lnTo>
                      <a:pt x="875" y="531"/>
                    </a:lnTo>
                    <a:lnTo>
                      <a:pt x="894" y="553"/>
                    </a:lnTo>
                    <a:lnTo>
                      <a:pt x="869" y="546"/>
                    </a:lnTo>
                    <a:lnTo>
                      <a:pt x="860" y="547"/>
                    </a:lnTo>
                    <a:lnTo>
                      <a:pt x="869" y="547"/>
                    </a:lnTo>
                    <a:lnTo>
                      <a:pt x="879" y="555"/>
                    </a:lnTo>
                    <a:lnTo>
                      <a:pt x="894" y="568"/>
                    </a:lnTo>
                    <a:lnTo>
                      <a:pt x="862" y="585"/>
                    </a:lnTo>
                    <a:lnTo>
                      <a:pt x="879" y="581"/>
                    </a:lnTo>
                    <a:lnTo>
                      <a:pt x="894" y="591"/>
                    </a:lnTo>
                    <a:lnTo>
                      <a:pt x="884" y="598"/>
                    </a:lnTo>
                    <a:lnTo>
                      <a:pt x="892" y="596"/>
                    </a:lnTo>
                    <a:lnTo>
                      <a:pt x="892" y="600"/>
                    </a:lnTo>
                    <a:lnTo>
                      <a:pt x="892" y="604"/>
                    </a:lnTo>
                    <a:lnTo>
                      <a:pt x="884" y="606"/>
                    </a:lnTo>
                    <a:lnTo>
                      <a:pt x="886" y="610"/>
                    </a:lnTo>
                    <a:lnTo>
                      <a:pt x="882" y="626"/>
                    </a:lnTo>
                    <a:lnTo>
                      <a:pt x="877" y="625"/>
                    </a:lnTo>
                    <a:lnTo>
                      <a:pt x="856" y="660"/>
                    </a:lnTo>
                    <a:lnTo>
                      <a:pt x="854" y="655"/>
                    </a:lnTo>
                    <a:lnTo>
                      <a:pt x="848" y="658"/>
                    </a:lnTo>
                    <a:lnTo>
                      <a:pt x="852" y="666"/>
                    </a:lnTo>
                    <a:lnTo>
                      <a:pt x="847" y="683"/>
                    </a:lnTo>
                    <a:lnTo>
                      <a:pt x="843" y="681"/>
                    </a:lnTo>
                    <a:lnTo>
                      <a:pt x="832" y="700"/>
                    </a:lnTo>
                    <a:lnTo>
                      <a:pt x="820" y="702"/>
                    </a:lnTo>
                    <a:lnTo>
                      <a:pt x="820" y="709"/>
                    </a:lnTo>
                    <a:lnTo>
                      <a:pt x="813" y="717"/>
                    </a:lnTo>
                    <a:lnTo>
                      <a:pt x="813" y="715"/>
                    </a:lnTo>
                    <a:lnTo>
                      <a:pt x="811" y="719"/>
                    </a:lnTo>
                    <a:lnTo>
                      <a:pt x="801" y="721"/>
                    </a:lnTo>
                    <a:lnTo>
                      <a:pt x="790" y="732"/>
                    </a:lnTo>
                    <a:lnTo>
                      <a:pt x="773" y="738"/>
                    </a:lnTo>
                    <a:lnTo>
                      <a:pt x="768" y="736"/>
                    </a:lnTo>
                    <a:lnTo>
                      <a:pt x="760" y="739"/>
                    </a:lnTo>
                    <a:lnTo>
                      <a:pt x="760" y="738"/>
                    </a:lnTo>
                    <a:lnTo>
                      <a:pt x="756" y="741"/>
                    </a:lnTo>
                    <a:lnTo>
                      <a:pt x="751" y="741"/>
                    </a:lnTo>
                    <a:lnTo>
                      <a:pt x="754" y="743"/>
                    </a:lnTo>
                    <a:lnTo>
                      <a:pt x="756" y="741"/>
                    </a:lnTo>
                    <a:lnTo>
                      <a:pt x="751" y="741"/>
                    </a:lnTo>
                    <a:lnTo>
                      <a:pt x="751" y="745"/>
                    </a:lnTo>
                    <a:lnTo>
                      <a:pt x="745" y="745"/>
                    </a:lnTo>
                    <a:lnTo>
                      <a:pt x="737" y="736"/>
                    </a:lnTo>
                    <a:lnTo>
                      <a:pt x="737" y="747"/>
                    </a:lnTo>
                    <a:lnTo>
                      <a:pt x="728" y="739"/>
                    </a:lnTo>
                    <a:lnTo>
                      <a:pt x="726" y="754"/>
                    </a:lnTo>
                    <a:lnTo>
                      <a:pt x="681" y="764"/>
                    </a:lnTo>
                    <a:lnTo>
                      <a:pt x="675" y="773"/>
                    </a:lnTo>
                    <a:lnTo>
                      <a:pt x="681" y="785"/>
                    </a:lnTo>
                    <a:lnTo>
                      <a:pt x="674" y="786"/>
                    </a:lnTo>
                    <a:lnTo>
                      <a:pt x="666" y="773"/>
                    </a:lnTo>
                    <a:lnTo>
                      <a:pt x="666" y="760"/>
                    </a:lnTo>
                    <a:lnTo>
                      <a:pt x="657" y="764"/>
                    </a:lnTo>
                    <a:lnTo>
                      <a:pt x="645" y="756"/>
                    </a:lnTo>
                    <a:lnTo>
                      <a:pt x="640" y="764"/>
                    </a:lnTo>
                    <a:lnTo>
                      <a:pt x="640" y="760"/>
                    </a:lnTo>
                    <a:lnTo>
                      <a:pt x="634" y="764"/>
                    </a:lnTo>
                    <a:lnTo>
                      <a:pt x="623" y="760"/>
                    </a:lnTo>
                    <a:lnTo>
                      <a:pt x="613" y="754"/>
                    </a:lnTo>
                    <a:lnTo>
                      <a:pt x="608" y="738"/>
                    </a:lnTo>
                    <a:lnTo>
                      <a:pt x="583" y="728"/>
                    </a:lnTo>
                    <a:lnTo>
                      <a:pt x="559" y="741"/>
                    </a:lnTo>
                    <a:lnTo>
                      <a:pt x="551" y="738"/>
                    </a:lnTo>
                    <a:lnTo>
                      <a:pt x="544" y="741"/>
                    </a:lnTo>
                    <a:lnTo>
                      <a:pt x="532" y="738"/>
                    </a:lnTo>
                    <a:lnTo>
                      <a:pt x="529" y="745"/>
                    </a:lnTo>
                    <a:lnTo>
                      <a:pt x="521" y="741"/>
                    </a:lnTo>
                    <a:lnTo>
                      <a:pt x="517" y="745"/>
                    </a:lnTo>
                    <a:lnTo>
                      <a:pt x="517" y="766"/>
                    </a:lnTo>
                    <a:lnTo>
                      <a:pt x="512" y="768"/>
                    </a:lnTo>
                    <a:lnTo>
                      <a:pt x="508" y="758"/>
                    </a:lnTo>
                    <a:lnTo>
                      <a:pt x="504" y="756"/>
                    </a:lnTo>
                    <a:lnTo>
                      <a:pt x="493" y="760"/>
                    </a:lnTo>
                    <a:lnTo>
                      <a:pt x="485" y="751"/>
                    </a:lnTo>
                    <a:lnTo>
                      <a:pt x="474" y="747"/>
                    </a:lnTo>
                    <a:lnTo>
                      <a:pt x="478" y="732"/>
                    </a:lnTo>
                    <a:lnTo>
                      <a:pt x="468" y="726"/>
                    </a:lnTo>
                    <a:lnTo>
                      <a:pt x="467" y="709"/>
                    </a:lnTo>
                    <a:lnTo>
                      <a:pt x="457" y="709"/>
                    </a:lnTo>
                    <a:lnTo>
                      <a:pt x="442" y="717"/>
                    </a:lnTo>
                    <a:lnTo>
                      <a:pt x="448" y="690"/>
                    </a:lnTo>
                    <a:lnTo>
                      <a:pt x="463" y="670"/>
                    </a:lnTo>
                    <a:lnTo>
                      <a:pt x="465" y="657"/>
                    </a:lnTo>
                    <a:lnTo>
                      <a:pt x="461" y="640"/>
                    </a:lnTo>
                    <a:lnTo>
                      <a:pt x="455" y="640"/>
                    </a:lnTo>
                    <a:lnTo>
                      <a:pt x="448" y="626"/>
                    </a:lnTo>
                    <a:lnTo>
                      <a:pt x="442" y="625"/>
                    </a:lnTo>
                    <a:lnTo>
                      <a:pt x="438" y="626"/>
                    </a:lnTo>
                    <a:lnTo>
                      <a:pt x="433" y="623"/>
                    </a:lnTo>
                    <a:lnTo>
                      <a:pt x="420" y="619"/>
                    </a:lnTo>
                    <a:lnTo>
                      <a:pt x="420" y="610"/>
                    </a:lnTo>
                    <a:lnTo>
                      <a:pt x="418" y="610"/>
                    </a:lnTo>
                    <a:lnTo>
                      <a:pt x="414" y="598"/>
                    </a:lnTo>
                    <a:lnTo>
                      <a:pt x="401" y="604"/>
                    </a:lnTo>
                    <a:lnTo>
                      <a:pt x="388" y="604"/>
                    </a:lnTo>
                    <a:lnTo>
                      <a:pt x="359" y="625"/>
                    </a:lnTo>
                    <a:lnTo>
                      <a:pt x="335" y="634"/>
                    </a:lnTo>
                    <a:lnTo>
                      <a:pt x="329" y="630"/>
                    </a:lnTo>
                    <a:lnTo>
                      <a:pt x="301" y="625"/>
                    </a:lnTo>
                    <a:lnTo>
                      <a:pt x="282" y="643"/>
                    </a:lnTo>
                    <a:lnTo>
                      <a:pt x="278" y="642"/>
                    </a:lnTo>
                    <a:lnTo>
                      <a:pt x="278" y="628"/>
                    </a:lnTo>
                    <a:lnTo>
                      <a:pt x="267" y="632"/>
                    </a:lnTo>
                    <a:lnTo>
                      <a:pt x="254" y="634"/>
                    </a:lnTo>
                    <a:lnTo>
                      <a:pt x="241" y="630"/>
                    </a:lnTo>
                    <a:lnTo>
                      <a:pt x="228" y="632"/>
                    </a:lnTo>
                    <a:lnTo>
                      <a:pt x="222" y="626"/>
                    </a:lnTo>
                    <a:lnTo>
                      <a:pt x="213" y="623"/>
                    </a:lnTo>
                    <a:lnTo>
                      <a:pt x="213" y="617"/>
                    </a:lnTo>
                    <a:lnTo>
                      <a:pt x="194" y="613"/>
                    </a:lnTo>
                    <a:lnTo>
                      <a:pt x="196" y="604"/>
                    </a:lnTo>
                    <a:lnTo>
                      <a:pt x="183" y="608"/>
                    </a:lnTo>
                    <a:lnTo>
                      <a:pt x="177" y="596"/>
                    </a:lnTo>
                    <a:lnTo>
                      <a:pt x="162" y="585"/>
                    </a:lnTo>
                    <a:lnTo>
                      <a:pt x="143" y="581"/>
                    </a:lnTo>
                    <a:lnTo>
                      <a:pt x="141" y="587"/>
                    </a:lnTo>
                    <a:lnTo>
                      <a:pt x="137" y="583"/>
                    </a:lnTo>
                    <a:lnTo>
                      <a:pt x="107" y="566"/>
                    </a:lnTo>
                    <a:lnTo>
                      <a:pt x="98" y="566"/>
                    </a:lnTo>
                    <a:lnTo>
                      <a:pt x="94" y="559"/>
                    </a:lnTo>
                    <a:lnTo>
                      <a:pt x="94" y="547"/>
                    </a:lnTo>
                    <a:lnTo>
                      <a:pt x="88" y="534"/>
                    </a:lnTo>
                    <a:lnTo>
                      <a:pt x="94" y="531"/>
                    </a:lnTo>
                    <a:lnTo>
                      <a:pt x="98" y="538"/>
                    </a:lnTo>
                    <a:lnTo>
                      <a:pt x="109" y="531"/>
                    </a:lnTo>
                    <a:lnTo>
                      <a:pt x="107" y="521"/>
                    </a:lnTo>
                    <a:lnTo>
                      <a:pt x="98" y="515"/>
                    </a:lnTo>
                    <a:lnTo>
                      <a:pt x="98" y="502"/>
                    </a:lnTo>
                    <a:lnTo>
                      <a:pt x="109" y="500"/>
                    </a:lnTo>
                    <a:lnTo>
                      <a:pt x="109" y="493"/>
                    </a:lnTo>
                    <a:lnTo>
                      <a:pt x="119" y="485"/>
                    </a:lnTo>
                    <a:lnTo>
                      <a:pt x="124" y="468"/>
                    </a:lnTo>
                    <a:lnTo>
                      <a:pt x="119" y="470"/>
                    </a:lnTo>
                    <a:lnTo>
                      <a:pt x="117" y="465"/>
                    </a:lnTo>
                    <a:lnTo>
                      <a:pt x="104" y="457"/>
                    </a:lnTo>
                    <a:lnTo>
                      <a:pt x="73" y="468"/>
                    </a:lnTo>
                    <a:lnTo>
                      <a:pt x="58" y="463"/>
                    </a:lnTo>
                    <a:lnTo>
                      <a:pt x="55" y="459"/>
                    </a:lnTo>
                    <a:lnTo>
                      <a:pt x="47" y="459"/>
                    </a:lnTo>
                    <a:lnTo>
                      <a:pt x="43" y="455"/>
                    </a:lnTo>
                    <a:lnTo>
                      <a:pt x="43" y="446"/>
                    </a:lnTo>
                    <a:lnTo>
                      <a:pt x="40" y="440"/>
                    </a:lnTo>
                    <a:lnTo>
                      <a:pt x="34" y="440"/>
                    </a:lnTo>
                    <a:lnTo>
                      <a:pt x="32" y="435"/>
                    </a:lnTo>
                    <a:lnTo>
                      <a:pt x="19" y="433"/>
                    </a:lnTo>
                    <a:lnTo>
                      <a:pt x="15" y="431"/>
                    </a:lnTo>
                    <a:lnTo>
                      <a:pt x="21" y="427"/>
                    </a:lnTo>
                    <a:lnTo>
                      <a:pt x="25" y="427"/>
                    </a:lnTo>
                    <a:lnTo>
                      <a:pt x="21" y="401"/>
                    </a:lnTo>
                    <a:lnTo>
                      <a:pt x="19" y="397"/>
                    </a:lnTo>
                    <a:lnTo>
                      <a:pt x="6" y="399"/>
                    </a:lnTo>
                    <a:lnTo>
                      <a:pt x="0" y="389"/>
                    </a:lnTo>
                    <a:lnTo>
                      <a:pt x="4" y="372"/>
                    </a:lnTo>
                    <a:lnTo>
                      <a:pt x="4" y="37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1" name=""/>
              <p:cNvSpPr/>
              <p:nvPr/>
            </p:nvSpPr>
            <p:spPr>
              <a:xfrm>
                <a:off x="7577280" y="2595960"/>
                <a:ext cx="69120" cy="57600"/>
              </a:xfrm>
              <a:custGeom>
                <a:avLst/>
                <a:gdLst/>
                <a:ahLst/>
                <a:rect l="l" t="t" r="r" b="b"/>
                <a:pathLst>
                  <a:path w="43" h="36">
                    <a:moveTo>
                      <a:pt x="34" y="0"/>
                    </a:moveTo>
                    <a:lnTo>
                      <a:pt x="42" y="2"/>
                    </a:lnTo>
                    <a:lnTo>
                      <a:pt x="43" y="8"/>
                    </a:lnTo>
                    <a:lnTo>
                      <a:pt x="34" y="25"/>
                    </a:lnTo>
                    <a:lnTo>
                      <a:pt x="21" y="36"/>
                    </a:lnTo>
                    <a:lnTo>
                      <a:pt x="4" y="32"/>
                    </a:lnTo>
                    <a:lnTo>
                      <a:pt x="0" y="15"/>
                    </a:lnTo>
                    <a:lnTo>
                      <a:pt x="17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2" name=""/>
              <p:cNvSpPr/>
              <p:nvPr/>
            </p:nvSpPr>
            <p:spPr>
              <a:xfrm>
                <a:off x="7577280" y="2595960"/>
                <a:ext cx="69120" cy="57600"/>
              </a:xfrm>
              <a:custGeom>
                <a:avLst/>
                <a:gdLst/>
                <a:ahLst/>
                <a:rect l="l" t="t" r="r" b="b"/>
                <a:pathLst>
                  <a:path w="43" h="36">
                    <a:moveTo>
                      <a:pt x="34" y="0"/>
                    </a:moveTo>
                    <a:lnTo>
                      <a:pt x="42" y="2"/>
                    </a:lnTo>
                    <a:lnTo>
                      <a:pt x="43" y="8"/>
                    </a:lnTo>
                    <a:lnTo>
                      <a:pt x="34" y="25"/>
                    </a:lnTo>
                    <a:lnTo>
                      <a:pt x="21" y="36"/>
                    </a:lnTo>
                    <a:lnTo>
                      <a:pt x="4" y="32"/>
                    </a:lnTo>
                    <a:lnTo>
                      <a:pt x="0" y="15"/>
                    </a:lnTo>
                    <a:lnTo>
                      <a:pt x="17" y="2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3" name=""/>
              <p:cNvSpPr/>
              <p:nvPr/>
            </p:nvSpPr>
            <p:spPr>
              <a:xfrm>
                <a:off x="7916400" y="2430720"/>
                <a:ext cx="54360" cy="107280"/>
              </a:xfrm>
              <a:custGeom>
                <a:avLst/>
                <a:gdLst/>
                <a:ahLst/>
                <a:rect l="l" t="t" r="r" b="b"/>
                <a:pathLst>
                  <a:path w="34" h="67">
                    <a:moveTo>
                      <a:pt x="26" y="0"/>
                    </a:moveTo>
                    <a:lnTo>
                      <a:pt x="34" y="3"/>
                    </a:lnTo>
                    <a:lnTo>
                      <a:pt x="34" y="13"/>
                    </a:lnTo>
                    <a:lnTo>
                      <a:pt x="15" y="67"/>
                    </a:lnTo>
                    <a:lnTo>
                      <a:pt x="2" y="49"/>
                    </a:lnTo>
                    <a:lnTo>
                      <a:pt x="0" y="34"/>
                    </a:lnTo>
                    <a:lnTo>
                      <a:pt x="17" y="3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4" name=""/>
              <p:cNvSpPr/>
              <p:nvPr/>
            </p:nvSpPr>
            <p:spPr>
              <a:xfrm>
                <a:off x="7916400" y="2430720"/>
                <a:ext cx="54360" cy="107280"/>
              </a:xfrm>
              <a:custGeom>
                <a:avLst/>
                <a:gdLst/>
                <a:ahLst/>
                <a:rect l="l" t="t" r="r" b="b"/>
                <a:pathLst>
                  <a:path w="34" h="67">
                    <a:moveTo>
                      <a:pt x="26" y="0"/>
                    </a:moveTo>
                    <a:lnTo>
                      <a:pt x="34" y="3"/>
                    </a:lnTo>
                    <a:lnTo>
                      <a:pt x="34" y="13"/>
                    </a:lnTo>
                    <a:lnTo>
                      <a:pt x="15" y="67"/>
                    </a:lnTo>
                    <a:lnTo>
                      <a:pt x="2" y="49"/>
                    </a:lnTo>
                    <a:lnTo>
                      <a:pt x="0" y="34"/>
                    </a:lnTo>
                    <a:lnTo>
                      <a:pt x="17" y="3"/>
                    </a:lnTo>
                    <a:lnTo>
                      <a:pt x="26" y="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5" name=""/>
              <p:cNvSpPr/>
              <p:nvPr/>
            </p:nvSpPr>
            <p:spPr>
              <a:xfrm>
                <a:off x="7731720" y="2523960"/>
                <a:ext cx="6120" cy="6120"/>
              </a:xfrm>
              <a:custGeom>
                <a:avLst/>
                <a:gdLst/>
                <a:ahLst/>
                <a:rect l="l" t="t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6" name=""/>
              <p:cNvSpPr/>
              <p:nvPr/>
            </p:nvSpPr>
            <p:spPr>
              <a:xfrm>
                <a:off x="7731720" y="2523960"/>
                <a:ext cx="6120" cy="6120"/>
              </a:xfrm>
              <a:custGeom>
                <a:avLst/>
                <a:gdLst/>
                <a:ahLst/>
                <a:rect l="l" t="t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7" name=""/>
              <p:cNvSpPr/>
              <p:nvPr/>
            </p:nvSpPr>
            <p:spPr>
              <a:xfrm>
                <a:off x="8505360" y="1690920"/>
                <a:ext cx="181440" cy="161640"/>
              </a:xfrm>
              <a:custGeom>
                <a:avLst/>
                <a:gdLst/>
                <a:ahLst/>
                <a:rect l="l" t="t" r="r" b="b"/>
                <a:pathLst>
                  <a:path w="113" h="101">
                    <a:moveTo>
                      <a:pt x="96" y="37"/>
                    </a:moveTo>
                    <a:lnTo>
                      <a:pt x="103" y="32"/>
                    </a:lnTo>
                    <a:lnTo>
                      <a:pt x="99" y="43"/>
                    </a:lnTo>
                    <a:lnTo>
                      <a:pt x="103" y="54"/>
                    </a:lnTo>
                    <a:lnTo>
                      <a:pt x="113" y="52"/>
                    </a:lnTo>
                    <a:lnTo>
                      <a:pt x="109" y="56"/>
                    </a:lnTo>
                    <a:lnTo>
                      <a:pt x="75" y="67"/>
                    </a:lnTo>
                    <a:lnTo>
                      <a:pt x="64" y="90"/>
                    </a:lnTo>
                    <a:lnTo>
                      <a:pt x="39" y="75"/>
                    </a:lnTo>
                    <a:lnTo>
                      <a:pt x="26" y="79"/>
                    </a:lnTo>
                    <a:lnTo>
                      <a:pt x="13" y="77"/>
                    </a:lnTo>
                    <a:lnTo>
                      <a:pt x="9" y="79"/>
                    </a:lnTo>
                    <a:lnTo>
                      <a:pt x="11" y="84"/>
                    </a:lnTo>
                    <a:lnTo>
                      <a:pt x="24" y="92"/>
                    </a:lnTo>
                    <a:lnTo>
                      <a:pt x="5" y="101"/>
                    </a:lnTo>
                    <a:lnTo>
                      <a:pt x="5" y="88"/>
                    </a:lnTo>
                    <a:lnTo>
                      <a:pt x="0" y="82"/>
                    </a:lnTo>
                    <a:lnTo>
                      <a:pt x="2" y="75"/>
                    </a:lnTo>
                    <a:lnTo>
                      <a:pt x="11" y="65"/>
                    </a:lnTo>
                    <a:lnTo>
                      <a:pt x="11" y="56"/>
                    </a:lnTo>
                    <a:lnTo>
                      <a:pt x="28" y="60"/>
                    </a:lnTo>
                    <a:lnTo>
                      <a:pt x="30" y="52"/>
                    </a:lnTo>
                    <a:lnTo>
                      <a:pt x="30" y="45"/>
                    </a:lnTo>
                    <a:lnTo>
                      <a:pt x="34" y="37"/>
                    </a:lnTo>
                    <a:lnTo>
                      <a:pt x="37" y="18"/>
                    </a:lnTo>
                    <a:lnTo>
                      <a:pt x="34" y="5"/>
                    </a:lnTo>
                    <a:lnTo>
                      <a:pt x="37" y="0"/>
                    </a:lnTo>
                    <a:lnTo>
                      <a:pt x="67" y="32"/>
                    </a:lnTo>
                    <a:lnTo>
                      <a:pt x="88" y="41"/>
                    </a:lnTo>
                    <a:lnTo>
                      <a:pt x="96" y="3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8" name=""/>
              <p:cNvSpPr/>
              <p:nvPr/>
            </p:nvSpPr>
            <p:spPr>
              <a:xfrm>
                <a:off x="8505360" y="1690920"/>
                <a:ext cx="181440" cy="161640"/>
              </a:xfrm>
              <a:custGeom>
                <a:avLst/>
                <a:gdLst/>
                <a:ahLst/>
                <a:rect l="l" t="t" r="r" b="b"/>
                <a:pathLst>
                  <a:path w="113" h="101">
                    <a:moveTo>
                      <a:pt x="96" y="37"/>
                    </a:moveTo>
                    <a:lnTo>
                      <a:pt x="103" y="32"/>
                    </a:lnTo>
                    <a:lnTo>
                      <a:pt x="99" y="43"/>
                    </a:lnTo>
                    <a:lnTo>
                      <a:pt x="103" y="54"/>
                    </a:lnTo>
                    <a:lnTo>
                      <a:pt x="113" y="52"/>
                    </a:lnTo>
                    <a:lnTo>
                      <a:pt x="109" y="56"/>
                    </a:lnTo>
                    <a:lnTo>
                      <a:pt x="75" y="67"/>
                    </a:lnTo>
                    <a:lnTo>
                      <a:pt x="64" y="90"/>
                    </a:lnTo>
                    <a:lnTo>
                      <a:pt x="39" y="75"/>
                    </a:lnTo>
                    <a:lnTo>
                      <a:pt x="26" y="79"/>
                    </a:lnTo>
                    <a:lnTo>
                      <a:pt x="13" y="77"/>
                    </a:lnTo>
                    <a:lnTo>
                      <a:pt x="9" y="79"/>
                    </a:lnTo>
                    <a:lnTo>
                      <a:pt x="11" y="84"/>
                    </a:lnTo>
                    <a:lnTo>
                      <a:pt x="24" y="92"/>
                    </a:lnTo>
                    <a:lnTo>
                      <a:pt x="5" y="101"/>
                    </a:lnTo>
                    <a:lnTo>
                      <a:pt x="5" y="88"/>
                    </a:lnTo>
                    <a:lnTo>
                      <a:pt x="0" y="82"/>
                    </a:lnTo>
                    <a:lnTo>
                      <a:pt x="2" y="75"/>
                    </a:lnTo>
                    <a:lnTo>
                      <a:pt x="11" y="65"/>
                    </a:lnTo>
                    <a:lnTo>
                      <a:pt x="11" y="56"/>
                    </a:lnTo>
                    <a:lnTo>
                      <a:pt x="28" y="60"/>
                    </a:lnTo>
                    <a:lnTo>
                      <a:pt x="30" y="52"/>
                    </a:lnTo>
                    <a:lnTo>
                      <a:pt x="30" y="45"/>
                    </a:lnTo>
                    <a:lnTo>
                      <a:pt x="34" y="37"/>
                    </a:lnTo>
                    <a:lnTo>
                      <a:pt x="37" y="18"/>
                    </a:lnTo>
                    <a:lnTo>
                      <a:pt x="34" y="5"/>
                    </a:lnTo>
                    <a:lnTo>
                      <a:pt x="37" y="0"/>
                    </a:lnTo>
                    <a:lnTo>
                      <a:pt x="67" y="32"/>
                    </a:lnTo>
                    <a:lnTo>
                      <a:pt x="88" y="41"/>
                    </a:lnTo>
                    <a:lnTo>
                      <a:pt x="96" y="37"/>
                    </a:lnTo>
                    <a:lnTo>
                      <a:pt x="96" y="3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399" name=""/>
              <p:cNvSpPr/>
              <p:nvPr/>
            </p:nvSpPr>
            <p:spPr>
              <a:xfrm>
                <a:off x="8190720" y="2321640"/>
                <a:ext cx="9360" cy="936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2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0" name=""/>
              <p:cNvSpPr/>
              <p:nvPr/>
            </p:nvSpPr>
            <p:spPr>
              <a:xfrm>
                <a:off x="8190720" y="2321640"/>
                <a:ext cx="9360" cy="936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2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1" name=""/>
              <p:cNvSpPr/>
              <p:nvPr/>
            </p:nvSpPr>
            <p:spPr>
              <a:xfrm>
                <a:off x="8145720" y="2376360"/>
                <a:ext cx="11160" cy="23760"/>
              </a:xfrm>
              <a:custGeom>
                <a:avLst/>
                <a:gdLst/>
                <a:ahLst/>
                <a:rect l="l" t="t" r="r" b="b"/>
                <a:pathLst>
                  <a:path w="7" h="15">
                    <a:moveTo>
                      <a:pt x="0" y="7"/>
                    </a:moveTo>
                    <a:lnTo>
                      <a:pt x="7" y="0"/>
                    </a:lnTo>
                    <a:lnTo>
                      <a:pt x="0" y="1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2" name=""/>
              <p:cNvSpPr/>
              <p:nvPr/>
            </p:nvSpPr>
            <p:spPr>
              <a:xfrm>
                <a:off x="8145720" y="2376360"/>
                <a:ext cx="11160" cy="23760"/>
              </a:xfrm>
              <a:custGeom>
                <a:avLst/>
                <a:gdLst/>
                <a:ahLst/>
                <a:rect l="l" t="t" r="r" b="b"/>
                <a:pathLst>
                  <a:path w="7" h="15">
                    <a:moveTo>
                      <a:pt x="0" y="7"/>
                    </a:moveTo>
                    <a:lnTo>
                      <a:pt x="7" y="0"/>
                    </a:lnTo>
                    <a:lnTo>
                      <a:pt x="0" y="15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3" name=""/>
              <p:cNvSpPr/>
              <p:nvPr/>
            </p:nvSpPr>
            <p:spPr>
              <a:xfrm>
                <a:off x="8025480" y="2458080"/>
                <a:ext cx="4680" cy="4680"/>
              </a:xfrm>
              <a:custGeom>
                <a:avLst/>
                <a:gdLst/>
                <a:ahLst/>
                <a:rect l="l" t="t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4" name=""/>
              <p:cNvSpPr/>
              <p:nvPr/>
            </p:nvSpPr>
            <p:spPr>
              <a:xfrm>
                <a:off x="8025480" y="2458080"/>
                <a:ext cx="4680" cy="4680"/>
              </a:xfrm>
              <a:custGeom>
                <a:avLst/>
                <a:gdLst/>
                <a:ahLst/>
                <a:rect l="l" t="t" r="r" b="b"/>
                <a:pathLst>
                  <a:path w="3" h="3">
                    <a:moveTo>
                      <a:pt x="0" y="0"/>
                    </a:moveTo>
                    <a:lnTo>
                      <a:pt x="3" y="2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5" name=""/>
              <p:cNvSpPr/>
              <p:nvPr/>
            </p:nvSpPr>
            <p:spPr>
              <a:xfrm>
                <a:off x="8184240" y="2167560"/>
                <a:ext cx="3240" cy="9360"/>
              </a:xfrm>
              <a:custGeom>
                <a:avLst/>
                <a:gdLst/>
                <a:ahLst/>
                <a:rect l="l" t="t" r="r" b="b"/>
                <a:pathLst>
                  <a:path w="2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6" name=""/>
              <p:cNvSpPr/>
              <p:nvPr/>
            </p:nvSpPr>
            <p:spPr>
              <a:xfrm>
                <a:off x="8184240" y="2167560"/>
                <a:ext cx="3240" cy="9360"/>
              </a:xfrm>
              <a:custGeom>
                <a:avLst/>
                <a:gdLst/>
                <a:ahLst/>
                <a:rect l="l" t="t" r="r" b="b"/>
                <a:pathLst>
                  <a:path w="2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7" name=""/>
              <p:cNvSpPr/>
              <p:nvPr/>
            </p:nvSpPr>
            <p:spPr>
              <a:xfrm>
                <a:off x="8227440" y="2257560"/>
                <a:ext cx="5040" cy="6120"/>
              </a:xfrm>
              <a:custGeom>
                <a:avLst/>
                <a:gdLst/>
                <a:ahLst/>
                <a:rect l="l" t="t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8" name=""/>
              <p:cNvSpPr/>
              <p:nvPr/>
            </p:nvSpPr>
            <p:spPr>
              <a:xfrm>
                <a:off x="8227440" y="2257560"/>
                <a:ext cx="5040" cy="6120"/>
              </a:xfrm>
              <a:custGeom>
                <a:avLst/>
                <a:gdLst/>
                <a:ahLst/>
                <a:rect l="l" t="t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09" name=""/>
              <p:cNvSpPr/>
              <p:nvPr/>
            </p:nvSpPr>
            <p:spPr>
              <a:xfrm>
                <a:off x="8203320" y="2136960"/>
                <a:ext cx="69120" cy="99360"/>
              </a:xfrm>
              <a:custGeom>
                <a:avLst/>
                <a:gdLst/>
                <a:ahLst/>
                <a:rect l="l" t="t" r="r" b="b"/>
                <a:pathLst>
                  <a:path w="43" h="62">
                    <a:moveTo>
                      <a:pt x="20" y="0"/>
                    </a:moveTo>
                    <a:lnTo>
                      <a:pt x="0" y="15"/>
                    </a:lnTo>
                    <a:lnTo>
                      <a:pt x="3" y="21"/>
                    </a:lnTo>
                    <a:lnTo>
                      <a:pt x="3" y="25"/>
                    </a:lnTo>
                    <a:lnTo>
                      <a:pt x="0" y="21"/>
                    </a:lnTo>
                    <a:lnTo>
                      <a:pt x="1" y="30"/>
                    </a:lnTo>
                    <a:lnTo>
                      <a:pt x="11" y="28"/>
                    </a:lnTo>
                    <a:lnTo>
                      <a:pt x="11" y="17"/>
                    </a:lnTo>
                    <a:lnTo>
                      <a:pt x="15" y="25"/>
                    </a:lnTo>
                    <a:lnTo>
                      <a:pt x="16" y="34"/>
                    </a:lnTo>
                    <a:lnTo>
                      <a:pt x="11" y="43"/>
                    </a:lnTo>
                    <a:lnTo>
                      <a:pt x="11" y="55"/>
                    </a:lnTo>
                    <a:lnTo>
                      <a:pt x="16" y="58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0" y="62"/>
                    </a:lnTo>
                    <a:lnTo>
                      <a:pt x="30" y="55"/>
                    </a:lnTo>
                    <a:lnTo>
                      <a:pt x="43" y="25"/>
                    </a:lnTo>
                    <a:lnTo>
                      <a:pt x="39" y="15"/>
                    </a:lnTo>
                    <a:lnTo>
                      <a:pt x="35" y="15"/>
                    </a:lnTo>
                    <a:lnTo>
                      <a:pt x="37" y="6"/>
                    </a:lnTo>
                    <a:lnTo>
                      <a:pt x="28" y="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0" name=""/>
              <p:cNvSpPr/>
              <p:nvPr/>
            </p:nvSpPr>
            <p:spPr>
              <a:xfrm>
                <a:off x="8203320" y="2136960"/>
                <a:ext cx="69120" cy="99360"/>
              </a:xfrm>
              <a:custGeom>
                <a:avLst/>
                <a:gdLst/>
                <a:ahLst/>
                <a:rect l="l" t="t" r="r" b="b"/>
                <a:pathLst>
                  <a:path w="43" h="62">
                    <a:moveTo>
                      <a:pt x="20" y="0"/>
                    </a:moveTo>
                    <a:lnTo>
                      <a:pt x="0" y="15"/>
                    </a:lnTo>
                    <a:lnTo>
                      <a:pt x="3" y="21"/>
                    </a:lnTo>
                    <a:lnTo>
                      <a:pt x="3" y="25"/>
                    </a:lnTo>
                    <a:lnTo>
                      <a:pt x="0" y="21"/>
                    </a:lnTo>
                    <a:lnTo>
                      <a:pt x="1" y="30"/>
                    </a:lnTo>
                    <a:lnTo>
                      <a:pt x="11" y="28"/>
                    </a:lnTo>
                    <a:lnTo>
                      <a:pt x="11" y="17"/>
                    </a:lnTo>
                    <a:lnTo>
                      <a:pt x="15" y="25"/>
                    </a:lnTo>
                    <a:lnTo>
                      <a:pt x="16" y="34"/>
                    </a:lnTo>
                    <a:lnTo>
                      <a:pt x="11" y="43"/>
                    </a:lnTo>
                    <a:lnTo>
                      <a:pt x="11" y="55"/>
                    </a:lnTo>
                    <a:lnTo>
                      <a:pt x="16" y="58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0" y="62"/>
                    </a:lnTo>
                    <a:lnTo>
                      <a:pt x="30" y="55"/>
                    </a:lnTo>
                    <a:lnTo>
                      <a:pt x="43" y="25"/>
                    </a:lnTo>
                    <a:lnTo>
                      <a:pt x="39" y="15"/>
                    </a:lnTo>
                    <a:lnTo>
                      <a:pt x="35" y="15"/>
                    </a:lnTo>
                    <a:lnTo>
                      <a:pt x="37" y="6"/>
                    </a:lnTo>
                    <a:lnTo>
                      <a:pt x="28" y="8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1" name=""/>
              <p:cNvSpPr/>
              <p:nvPr/>
            </p:nvSpPr>
            <p:spPr>
              <a:xfrm>
                <a:off x="8354520" y="2113200"/>
                <a:ext cx="7920" cy="12600"/>
              </a:xfrm>
              <a:custGeom>
                <a:avLst/>
                <a:gdLst/>
                <a:ahLst/>
                <a:rect l="l" t="t" r="r" b="b"/>
                <a:pathLst>
                  <a:path w="5" h="8">
                    <a:moveTo>
                      <a:pt x="5" y="0"/>
                    </a:moveTo>
                    <a:lnTo>
                      <a:pt x="0" y="8"/>
                    </a:lnTo>
                    <a:lnTo>
                      <a:pt x="3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2" name=""/>
              <p:cNvSpPr/>
              <p:nvPr/>
            </p:nvSpPr>
            <p:spPr>
              <a:xfrm>
                <a:off x="8354520" y="2113200"/>
                <a:ext cx="7920" cy="12600"/>
              </a:xfrm>
              <a:custGeom>
                <a:avLst/>
                <a:gdLst/>
                <a:ahLst/>
                <a:rect l="l" t="t" r="r" b="b"/>
                <a:pathLst>
                  <a:path w="5" h="8">
                    <a:moveTo>
                      <a:pt x="5" y="0"/>
                    </a:moveTo>
                    <a:lnTo>
                      <a:pt x="0" y="8"/>
                    </a:lnTo>
                    <a:lnTo>
                      <a:pt x="3" y="8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3" name=""/>
              <p:cNvSpPr/>
              <p:nvPr/>
            </p:nvSpPr>
            <p:spPr>
              <a:xfrm>
                <a:off x="8278920" y="2119320"/>
                <a:ext cx="75600" cy="60840"/>
              </a:xfrm>
              <a:custGeom>
                <a:avLst/>
                <a:gdLst/>
                <a:ahLst/>
                <a:rect l="l" t="t" r="r" b="b"/>
                <a:pathLst>
                  <a:path w="47" h="38">
                    <a:moveTo>
                      <a:pt x="37" y="26"/>
                    </a:moveTo>
                    <a:lnTo>
                      <a:pt x="24" y="22"/>
                    </a:lnTo>
                    <a:lnTo>
                      <a:pt x="15" y="38"/>
                    </a:lnTo>
                    <a:lnTo>
                      <a:pt x="11" y="38"/>
                    </a:lnTo>
                    <a:lnTo>
                      <a:pt x="5" y="24"/>
                    </a:lnTo>
                    <a:lnTo>
                      <a:pt x="0" y="22"/>
                    </a:lnTo>
                    <a:lnTo>
                      <a:pt x="11" y="9"/>
                    </a:lnTo>
                    <a:lnTo>
                      <a:pt x="20" y="9"/>
                    </a:lnTo>
                    <a:lnTo>
                      <a:pt x="33" y="0"/>
                    </a:lnTo>
                    <a:lnTo>
                      <a:pt x="43" y="4"/>
                    </a:lnTo>
                    <a:lnTo>
                      <a:pt x="47" y="13"/>
                    </a:lnTo>
                    <a:lnTo>
                      <a:pt x="37" y="2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040" bIns="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4" name=""/>
              <p:cNvSpPr/>
              <p:nvPr/>
            </p:nvSpPr>
            <p:spPr>
              <a:xfrm>
                <a:off x="8278920" y="2119320"/>
                <a:ext cx="75600" cy="60840"/>
              </a:xfrm>
              <a:custGeom>
                <a:avLst/>
                <a:gdLst/>
                <a:ahLst/>
                <a:rect l="l" t="t" r="r" b="b"/>
                <a:pathLst>
                  <a:path w="47" h="38">
                    <a:moveTo>
                      <a:pt x="37" y="26"/>
                    </a:moveTo>
                    <a:lnTo>
                      <a:pt x="24" y="22"/>
                    </a:lnTo>
                    <a:lnTo>
                      <a:pt x="15" y="38"/>
                    </a:lnTo>
                    <a:lnTo>
                      <a:pt x="11" y="38"/>
                    </a:lnTo>
                    <a:lnTo>
                      <a:pt x="5" y="24"/>
                    </a:lnTo>
                    <a:lnTo>
                      <a:pt x="0" y="22"/>
                    </a:lnTo>
                    <a:lnTo>
                      <a:pt x="11" y="9"/>
                    </a:lnTo>
                    <a:lnTo>
                      <a:pt x="20" y="9"/>
                    </a:lnTo>
                    <a:lnTo>
                      <a:pt x="33" y="0"/>
                    </a:lnTo>
                    <a:lnTo>
                      <a:pt x="43" y="4"/>
                    </a:lnTo>
                    <a:lnTo>
                      <a:pt x="47" y="13"/>
                    </a:lnTo>
                    <a:lnTo>
                      <a:pt x="37" y="26"/>
                    </a:lnTo>
                    <a:lnTo>
                      <a:pt x="37" y="2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4040" bIns="14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5" name=""/>
              <p:cNvSpPr/>
              <p:nvPr/>
            </p:nvSpPr>
            <p:spPr>
              <a:xfrm>
                <a:off x="8458560" y="1976400"/>
                <a:ext cx="9720" cy="19080"/>
              </a:xfrm>
              <a:custGeom>
                <a:avLst/>
                <a:gdLst/>
                <a:ahLst/>
                <a:rect l="l" t="t" r="r" b="b"/>
                <a:pathLst>
                  <a:path w="6" h="12">
                    <a:moveTo>
                      <a:pt x="6" y="0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7720" bIns="-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6" name=""/>
              <p:cNvSpPr/>
              <p:nvPr/>
            </p:nvSpPr>
            <p:spPr>
              <a:xfrm>
                <a:off x="8458560" y="1976400"/>
                <a:ext cx="9720" cy="19080"/>
              </a:xfrm>
              <a:custGeom>
                <a:avLst/>
                <a:gdLst/>
                <a:ahLst/>
                <a:rect l="l" t="t" r="r" b="b"/>
                <a:pathLst>
                  <a:path w="6" h="12">
                    <a:moveTo>
                      <a:pt x="6" y="0"/>
                    </a:moveTo>
                    <a:lnTo>
                      <a:pt x="2" y="12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7720" bIns="-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7" name=""/>
              <p:cNvSpPr/>
              <p:nvPr/>
            </p:nvSpPr>
            <p:spPr>
              <a:xfrm>
                <a:off x="8242200" y="1852920"/>
                <a:ext cx="332280" cy="300240"/>
              </a:xfrm>
              <a:custGeom>
                <a:avLst/>
                <a:gdLst/>
                <a:ahLst/>
                <a:rect l="l" t="t" r="r" b="b"/>
                <a:pathLst>
                  <a:path w="207" h="187">
                    <a:moveTo>
                      <a:pt x="188" y="2"/>
                    </a:moveTo>
                    <a:lnTo>
                      <a:pt x="194" y="2"/>
                    </a:lnTo>
                    <a:lnTo>
                      <a:pt x="194" y="19"/>
                    </a:lnTo>
                    <a:lnTo>
                      <a:pt x="207" y="47"/>
                    </a:lnTo>
                    <a:lnTo>
                      <a:pt x="196" y="76"/>
                    </a:lnTo>
                    <a:lnTo>
                      <a:pt x="188" y="79"/>
                    </a:lnTo>
                    <a:lnTo>
                      <a:pt x="188" y="108"/>
                    </a:lnTo>
                    <a:lnTo>
                      <a:pt x="181" y="123"/>
                    </a:lnTo>
                    <a:lnTo>
                      <a:pt x="182" y="138"/>
                    </a:lnTo>
                    <a:lnTo>
                      <a:pt x="175" y="149"/>
                    </a:lnTo>
                    <a:lnTo>
                      <a:pt x="166" y="155"/>
                    </a:lnTo>
                    <a:lnTo>
                      <a:pt x="169" y="138"/>
                    </a:lnTo>
                    <a:lnTo>
                      <a:pt x="166" y="138"/>
                    </a:lnTo>
                    <a:lnTo>
                      <a:pt x="162" y="149"/>
                    </a:lnTo>
                    <a:lnTo>
                      <a:pt x="154" y="147"/>
                    </a:lnTo>
                    <a:lnTo>
                      <a:pt x="149" y="160"/>
                    </a:lnTo>
                    <a:lnTo>
                      <a:pt x="147" y="160"/>
                    </a:lnTo>
                    <a:lnTo>
                      <a:pt x="147" y="151"/>
                    </a:lnTo>
                    <a:lnTo>
                      <a:pt x="145" y="151"/>
                    </a:lnTo>
                    <a:lnTo>
                      <a:pt x="135" y="162"/>
                    </a:lnTo>
                    <a:lnTo>
                      <a:pt x="115" y="162"/>
                    </a:lnTo>
                    <a:lnTo>
                      <a:pt x="119" y="158"/>
                    </a:lnTo>
                    <a:lnTo>
                      <a:pt x="111" y="158"/>
                    </a:lnTo>
                    <a:lnTo>
                      <a:pt x="109" y="151"/>
                    </a:lnTo>
                    <a:lnTo>
                      <a:pt x="103" y="160"/>
                    </a:lnTo>
                    <a:lnTo>
                      <a:pt x="109" y="166"/>
                    </a:lnTo>
                    <a:lnTo>
                      <a:pt x="109" y="170"/>
                    </a:lnTo>
                    <a:lnTo>
                      <a:pt x="100" y="172"/>
                    </a:lnTo>
                    <a:lnTo>
                      <a:pt x="88" y="187"/>
                    </a:lnTo>
                    <a:lnTo>
                      <a:pt x="79" y="175"/>
                    </a:lnTo>
                    <a:lnTo>
                      <a:pt x="81" y="160"/>
                    </a:lnTo>
                    <a:lnTo>
                      <a:pt x="62" y="158"/>
                    </a:lnTo>
                    <a:lnTo>
                      <a:pt x="53" y="166"/>
                    </a:lnTo>
                    <a:lnTo>
                      <a:pt x="28" y="168"/>
                    </a:lnTo>
                    <a:lnTo>
                      <a:pt x="21" y="177"/>
                    </a:lnTo>
                    <a:lnTo>
                      <a:pt x="0" y="175"/>
                    </a:lnTo>
                    <a:lnTo>
                      <a:pt x="0" y="168"/>
                    </a:lnTo>
                    <a:lnTo>
                      <a:pt x="8" y="166"/>
                    </a:lnTo>
                    <a:lnTo>
                      <a:pt x="34" y="141"/>
                    </a:lnTo>
                    <a:lnTo>
                      <a:pt x="79" y="136"/>
                    </a:lnTo>
                    <a:lnTo>
                      <a:pt x="79" y="140"/>
                    </a:lnTo>
                    <a:lnTo>
                      <a:pt x="88" y="141"/>
                    </a:lnTo>
                    <a:lnTo>
                      <a:pt x="94" y="136"/>
                    </a:lnTo>
                    <a:lnTo>
                      <a:pt x="94" y="126"/>
                    </a:lnTo>
                    <a:lnTo>
                      <a:pt x="103" y="115"/>
                    </a:lnTo>
                    <a:lnTo>
                      <a:pt x="109" y="100"/>
                    </a:lnTo>
                    <a:lnTo>
                      <a:pt x="115" y="96"/>
                    </a:lnTo>
                    <a:lnTo>
                      <a:pt x="119" y="96"/>
                    </a:lnTo>
                    <a:lnTo>
                      <a:pt x="111" y="104"/>
                    </a:lnTo>
                    <a:lnTo>
                      <a:pt x="113" y="113"/>
                    </a:lnTo>
                    <a:lnTo>
                      <a:pt x="137" y="100"/>
                    </a:lnTo>
                    <a:lnTo>
                      <a:pt x="154" y="85"/>
                    </a:lnTo>
                    <a:lnTo>
                      <a:pt x="164" y="62"/>
                    </a:lnTo>
                    <a:lnTo>
                      <a:pt x="169" y="47"/>
                    </a:lnTo>
                    <a:lnTo>
                      <a:pt x="169" y="42"/>
                    </a:lnTo>
                    <a:lnTo>
                      <a:pt x="164" y="38"/>
                    </a:lnTo>
                    <a:lnTo>
                      <a:pt x="167" y="32"/>
                    </a:lnTo>
                    <a:lnTo>
                      <a:pt x="167" y="21"/>
                    </a:lnTo>
                    <a:lnTo>
                      <a:pt x="175" y="6"/>
                    </a:lnTo>
                    <a:lnTo>
                      <a:pt x="182" y="15"/>
                    </a:lnTo>
                    <a:lnTo>
                      <a:pt x="188" y="13"/>
                    </a:lnTo>
                    <a:lnTo>
                      <a:pt x="192" y="6"/>
                    </a:lnTo>
                    <a:lnTo>
                      <a:pt x="184" y="10"/>
                    </a:lnTo>
                    <a:lnTo>
                      <a:pt x="182" y="4"/>
                    </a:lnTo>
                    <a:lnTo>
                      <a:pt x="184" y="0"/>
                    </a:lnTo>
                    <a:lnTo>
                      <a:pt x="188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8" name=""/>
              <p:cNvSpPr/>
              <p:nvPr/>
            </p:nvSpPr>
            <p:spPr>
              <a:xfrm>
                <a:off x="8242200" y="1852920"/>
                <a:ext cx="332280" cy="300240"/>
              </a:xfrm>
              <a:custGeom>
                <a:avLst/>
                <a:gdLst/>
                <a:ahLst/>
                <a:rect l="l" t="t" r="r" b="b"/>
                <a:pathLst>
                  <a:path w="207" h="187">
                    <a:moveTo>
                      <a:pt x="188" y="2"/>
                    </a:moveTo>
                    <a:lnTo>
                      <a:pt x="194" y="2"/>
                    </a:lnTo>
                    <a:lnTo>
                      <a:pt x="194" y="19"/>
                    </a:lnTo>
                    <a:lnTo>
                      <a:pt x="207" y="47"/>
                    </a:lnTo>
                    <a:lnTo>
                      <a:pt x="196" y="76"/>
                    </a:lnTo>
                    <a:lnTo>
                      <a:pt x="188" y="79"/>
                    </a:lnTo>
                    <a:lnTo>
                      <a:pt x="188" y="108"/>
                    </a:lnTo>
                    <a:lnTo>
                      <a:pt x="181" y="123"/>
                    </a:lnTo>
                    <a:lnTo>
                      <a:pt x="182" y="138"/>
                    </a:lnTo>
                    <a:lnTo>
                      <a:pt x="175" y="149"/>
                    </a:lnTo>
                    <a:lnTo>
                      <a:pt x="166" y="155"/>
                    </a:lnTo>
                    <a:lnTo>
                      <a:pt x="169" y="138"/>
                    </a:lnTo>
                    <a:lnTo>
                      <a:pt x="166" y="138"/>
                    </a:lnTo>
                    <a:lnTo>
                      <a:pt x="162" y="149"/>
                    </a:lnTo>
                    <a:lnTo>
                      <a:pt x="154" y="147"/>
                    </a:lnTo>
                    <a:lnTo>
                      <a:pt x="149" y="160"/>
                    </a:lnTo>
                    <a:lnTo>
                      <a:pt x="147" y="160"/>
                    </a:lnTo>
                    <a:lnTo>
                      <a:pt x="147" y="151"/>
                    </a:lnTo>
                    <a:lnTo>
                      <a:pt x="145" y="151"/>
                    </a:lnTo>
                    <a:lnTo>
                      <a:pt x="135" y="162"/>
                    </a:lnTo>
                    <a:lnTo>
                      <a:pt x="115" y="162"/>
                    </a:lnTo>
                    <a:lnTo>
                      <a:pt x="119" y="158"/>
                    </a:lnTo>
                    <a:lnTo>
                      <a:pt x="111" y="158"/>
                    </a:lnTo>
                    <a:lnTo>
                      <a:pt x="109" y="151"/>
                    </a:lnTo>
                    <a:lnTo>
                      <a:pt x="103" y="160"/>
                    </a:lnTo>
                    <a:lnTo>
                      <a:pt x="109" y="166"/>
                    </a:lnTo>
                    <a:lnTo>
                      <a:pt x="109" y="170"/>
                    </a:lnTo>
                    <a:lnTo>
                      <a:pt x="100" y="172"/>
                    </a:lnTo>
                    <a:lnTo>
                      <a:pt x="88" y="187"/>
                    </a:lnTo>
                    <a:lnTo>
                      <a:pt x="79" y="175"/>
                    </a:lnTo>
                    <a:lnTo>
                      <a:pt x="81" y="160"/>
                    </a:lnTo>
                    <a:lnTo>
                      <a:pt x="62" y="158"/>
                    </a:lnTo>
                    <a:lnTo>
                      <a:pt x="53" y="166"/>
                    </a:lnTo>
                    <a:lnTo>
                      <a:pt x="28" y="168"/>
                    </a:lnTo>
                    <a:lnTo>
                      <a:pt x="21" y="177"/>
                    </a:lnTo>
                    <a:lnTo>
                      <a:pt x="0" y="175"/>
                    </a:lnTo>
                    <a:lnTo>
                      <a:pt x="0" y="168"/>
                    </a:lnTo>
                    <a:lnTo>
                      <a:pt x="8" y="166"/>
                    </a:lnTo>
                    <a:lnTo>
                      <a:pt x="34" y="141"/>
                    </a:lnTo>
                    <a:lnTo>
                      <a:pt x="79" y="136"/>
                    </a:lnTo>
                    <a:lnTo>
                      <a:pt x="79" y="140"/>
                    </a:lnTo>
                    <a:lnTo>
                      <a:pt x="88" y="141"/>
                    </a:lnTo>
                    <a:lnTo>
                      <a:pt x="94" y="136"/>
                    </a:lnTo>
                    <a:lnTo>
                      <a:pt x="94" y="126"/>
                    </a:lnTo>
                    <a:lnTo>
                      <a:pt x="103" y="115"/>
                    </a:lnTo>
                    <a:lnTo>
                      <a:pt x="109" y="100"/>
                    </a:lnTo>
                    <a:lnTo>
                      <a:pt x="115" y="96"/>
                    </a:lnTo>
                    <a:lnTo>
                      <a:pt x="119" y="96"/>
                    </a:lnTo>
                    <a:lnTo>
                      <a:pt x="111" y="104"/>
                    </a:lnTo>
                    <a:lnTo>
                      <a:pt x="113" y="113"/>
                    </a:lnTo>
                    <a:lnTo>
                      <a:pt x="137" y="100"/>
                    </a:lnTo>
                    <a:lnTo>
                      <a:pt x="154" y="85"/>
                    </a:lnTo>
                    <a:lnTo>
                      <a:pt x="164" y="62"/>
                    </a:lnTo>
                    <a:lnTo>
                      <a:pt x="169" y="47"/>
                    </a:lnTo>
                    <a:lnTo>
                      <a:pt x="169" y="42"/>
                    </a:lnTo>
                    <a:lnTo>
                      <a:pt x="164" y="38"/>
                    </a:lnTo>
                    <a:lnTo>
                      <a:pt x="167" y="32"/>
                    </a:lnTo>
                    <a:lnTo>
                      <a:pt x="167" y="21"/>
                    </a:lnTo>
                    <a:lnTo>
                      <a:pt x="175" y="6"/>
                    </a:lnTo>
                    <a:lnTo>
                      <a:pt x="182" y="15"/>
                    </a:lnTo>
                    <a:lnTo>
                      <a:pt x="188" y="13"/>
                    </a:lnTo>
                    <a:lnTo>
                      <a:pt x="192" y="6"/>
                    </a:lnTo>
                    <a:lnTo>
                      <a:pt x="184" y="10"/>
                    </a:lnTo>
                    <a:lnTo>
                      <a:pt x="182" y="4"/>
                    </a:lnTo>
                    <a:lnTo>
                      <a:pt x="184" y="0"/>
                    </a:lnTo>
                    <a:lnTo>
                      <a:pt x="188" y="2"/>
                    </a:lnTo>
                    <a:lnTo>
                      <a:pt x="188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19" name=""/>
              <p:cNvSpPr/>
              <p:nvPr/>
            </p:nvSpPr>
            <p:spPr>
              <a:xfrm>
                <a:off x="8543880" y="1698840"/>
                <a:ext cx="6480" cy="6480"/>
              </a:xfrm>
              <a:custGeom>
                <a:avLst/>
                <a:gdLst/>
                <a:ahLst/>
                <a:rect l="l" t="t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0" name=""/>
              <p:cNvSpPr/>
              <p:nvPr/>
            </p:nvSpPr>
            <p:spPr>
              <a:xfrm>
                <a:off x="8543880" y="1698840"/>
                <a:ext cx="6480" cy="6480"/>
              </a:xfrm>
              <a:custGeom>
                <a:avLst/>
                <a:gdLst/>
                <a:ahLst/>
                <a:rect l="l" t="t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1" name=""/>
              <p:cNvSpPr/>
              <p:nvPr/>
            </p:nvSpPr>
            <p:spPr>
              <a:xfrm>
                <a:off x="8046360" y="1793520"/>
                <a:ext cx="186120" cy="205560"/>
              </a:xfrm>
              <a:custGeom>
                <a:avLst/>
                <a:gdLst/>
                <a:ahLst/>
                <a:rect l="l" t="t" r="r" b="b"/>
                <a:pathLst>
                  <a:path w="116" h="128">
                    <a:moveTo>
                      <a:pt x="114" y="9"/>
                    </a:moveTo>
                    <a:lnTo>
                      <a:pt x="116" y="15"/>
                    </a:lnTo>
                    <a:lnTo>
                      <a:pt x="98" y="33"/>
                    </a:lnTo>
                    <a:lnTo>
                      <a:pt x="98" y="50"/>
                    </a:lnTo>
                    <a:lnTo>
                      <a:pt x="75" y="71"/>
                    </a:lnTo>
                    <a:lnTo>
                      <a:pt x="58" y="79"/>
                    </a:lnTo>
                    <a:lnTo>
                      <a:pt x="58" y="94"/>
                    </a:lnTo>
                    <a:lnTo>
                      <a:pt x="75" y="109"/>
                    </a:lnTo>
                    <a:lnTo>
                      <a:pt x="64" y="116"/>
                    </a:lnTo>
                    <a:lnTo>
                      <a:pt x="52" y="116"/>
                    </a:lnTo>
                    <a:lnTo>
                      <a:pt x="39" y="128"/>
                    </a:lnTo>
                    <a:lnTo>
                      <a:pt x="24" y="122"/>
                    </a:lnTo>
                    <a:lnTo>
                      <a:pt x="22" y="126"/>
                    </a:lnTo>
                    <a:lnTo>
                      <a:pt x="17" y="128"/>
                    </a:lnTo>
                    <a:lnTo>
                      <a:pt x="13" y="122"/>
                    </a:lnTo>
                    <a:lnTo>
                      <a:pt x="15" y="118"/>
                    </a:lnTo>
                    <a:lnTo>
                      <a:pt x="7" y="120"/>
                    </a:lnTo>
                    <a:lnTo>
                      <a:pt x="11" y="109"/>
                    </a:lnTo>
                    <a:lnTo>
                      <a:pt x="19" y="105"/>
                    </a:lnTo>
                    <a:lnTo>
                      <a:pt x="15" y="103"/>
                    </a:lnTo>
                    <a:lnTo>
                      <a:pt x="20" y="84"/>
                    </a:lnTo>
                    <a:lnTo>
                      <a:pt x="5" y="84"/>
                    </a:lnTo>
                    <a:lnTo>
                      <a:pt x="0" y="75"/>
                    </a:lnTo>
                    <a:lnTo>
                      <a:pt x="9" y="62"/>
                    </a:lnTo>
                    <a:lnTo>
                      <a:pt x="28" y="52"/>
                    </a:lnTo>
                    <a:lnTo>
                      <a:pt x="47" y="35"/>
                    </a:lnTo>
                    <a:lnTo>
                      <a:pt x="58" y="41"/>
                    </a:lnTo>
                    <a:lnTo>
                      <a:pt x="71" y="39"/>
                    </a:lnTo>
                    <a:lnTo>
                      <a:pt x="71" y="24"/>
                    </a:lnTo>
                    <a:lnTo>
                      <a:pt x="86" y="24"/>
                    </a:lnTo>
                    <a:lnTo>
                      <a:pt x="96" y="15"/>
                    </a:lnTo>
                    <a:lnTo>
                      <a:pt x="105" y="0"/>
                    </a:lnTo>
                    <a:lnTo>
                      <a:pt x="114" y="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2" name=""/>
              <p:cNvSpPr/>
              <p:nvPr/>
            </p:nvSpPr>
            <p:spPr>
              <a:xfrm>
                <a:off x="8046360" y="1793520"/>
                <a:ext cx="186120" cy="205560"/>
              </a:xfrm>
              <a:custGeom>
                <a:avLst/>
                <a:gdLst/>
                <a:ahLst/>
                <a:rect l="l" t="t" r="r" b="b"/>
                <a:pathLst>
                  <a:path w="116" h="128">
                    <a:moveTo>
                      <a:pt x="114" y="9"/>
                    </a:moveTo>
                    <a:lnTo>
                      <a:pt x="116" y="15"/>
                    </a:lnTo>
                    <a:lnTo>
                      <a:pt x="98" y="33"/>
                    </a:lnTo>
                    <a:lnTo>
                      <a:pt x="98" y="50"/>
                    </a:lnTo>
                    <a:lnTo>
                      <a:pt x="75" y="71"/>
                    </a:lnTo>
                    <a:lnTo>
                      <a:pt x="58" y="79"/>
                    </a:lnTo>
                    <a:lnTo>
                      <a:pt x="58" y="94"/>
                    </a:lnTo>
                    <a:lnTo>
                      <a:pt x="75" y="109"/>
                    </a:lnTo>
                    <a:lnTo>
                      <a:pt x="64" y="116"/>
                    </a:lnTo>
                    <a:lnTo>
                      <a:pt x="52" y="116"/>
                    </a:lnTo>
                    <a:lnTo>
                      <a:pt x="39" y="128"/>
                    </a:lnTo>
                    <a:lnTo>
                      <a:pt x="24" y="122"/>
                    </a:lnTo>
                    <a:lnTo>
                      <a:pt x="22" y="126"/>
                    </a:lnTo>
                    <a:lnTo>
                      <a:pt x="17" y="128"/>
                    </a:lnTo>
                    <a:lnTo>
                      <a:pt x="13" y="122"/>
                    </a:lnTo>
                    <a:lnTo>
                      <a:pt x="15" y="118"/>
                    </a:lnTo>
                    <a:lnTo>
                      <a:pt x="7" y="120"/>
                    </a:lnTo>
                    <a:lnTo>
                      <a:pt x="11" y="109"/>
                    </a:lnTo>
                    <a:lnTo>
                      <a:pt x="19" y="105"/>
                    </a:lnTo>
                    <a:lnTo>
                      <a:pt x="15" y="103"/>
                    </a:lnTo>
                    <a:lnTo>
                      <a:pt x="20" y="84"/>
                    </a:lnTo>
                    <a:lnTo>
                      <a:pt x="5" y="84"/>
                    </a:lnTo>
                    <a:lnTo>
                      <a:pt x="0" y="75"/>
                    </a:lnTo>
                    <a:lnTo>
                      <a:pt x="9" y="62"/>
                    </a:lnTo>
                    <a:lnTo>
                      <a:pt x="28" y="52"/>
                    </a:lnTo>
                    <a:lnTo>
                      <a:pt x="47" y="35"/>
                    </a:lnTo>
                    <a:lnTo>
                      <a:pt x="58" y="41"/>
                    </a:lnTo>
                    <a:lnTo>
                      <a:pt x="71" y="39"/>
                    </a:lnTo>
                    <a:lnTo>
                      <a:pt x="71" y="24"/>
                    </a:lnTo>
                    <a:lnTo>
                      <a:pt x="86" y="24"/>
                    </a:lnTo>
                    <a:lnTo>
                      <a:pt x="96" y="15"/>
                    </a:lnTo>
                    <a:lnTo>
                      <a:pt x="105" y="0"/>
                    </a:lnTo>
                    <a:lnTo>
                      <a:pt x="114" y="9"/>
                    </a:lnTo>
                    <a:lnTo>
                      <a:pt x="114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3" name=""/>
              <p:cNvSpPr/>
              <p:nvPr/>
            </p:nvSpPr>
            <p:spPr>
              <a:xfrm>
                <a:off x="8100720" y="2154600"/>
                <a:ext cx="20520" cy="9720"/>
              </a:xfrm>
              <a:custGeom>
                <a:avLst/>
                <a:gdLst/>
                <a:ahLst/>
                <a:rect l="l" t="t" r="r" b="b"/>
                <a:pathLst>
                  <a:path w="13" h="6">
                    <a:moveTo>
                      <a:pt x="1" y="0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1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4" name=""/>
              <p:cNvSpPr/>
              <p:nvPr/>
            </p:nvSpPr>
            <p:spPr>
              <a:xfrm>
                <a:off x="8100720" y="2154600"/>
                <a:ext cx="20520" cy="9720"/>
              </a:xfrm>
              <a:custGeom>
                <a:avLst/>
                <a:gdLst/>
                <a:ahLst/>
                <a:rect l="l" t="t" r="r" b="b"/>
                <a:pathLst>
                  <a:path w="13" h="6">
                    <a:moveTo>
                      <a:pt x="1" y="0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13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5" name=""/>
              <p:cNvSpPr/>
              <p:nvPr/>
            </p:nvSpPr>
            <p:spPr>
              <a:xfrm>
                <a:off x="8097480" y="1968480"/>
                <a:ext cx="102600" cy="150480"/>
              </a:xfrm>
              <a:custGeom>
                <a:avLst/>
                <a:gdLst/>
                <a:ahLst/>
                <a:rect l="l" t="t" r="r" b="b"/>
                <a:pathLst>
                  <a:path w="64" h="94">
                    <a:moveTo>
                      <a:pt x="43" y="0"/>
                    </a:moveTo>
                    <a:lnTo>
                      <a:pt x="58" y="24"/>
                    </a:lnTo>
                    <a:lnTo>
                      <a:pt x="64" y="56"/>
                    </a:lnTo>
                    <a:lnTo>
                      <a:pt x="58" y="73"/>
                    </a:lnTo>
                    <a:lnTo>
                      <a:pt x="52" y="79"/>
                    </a:lnTo>
                    <a:lnTo>
                      <a:pt x="45" y="77"/>
                    </a:lnTo>
                    <a:lnTo>
                      <a:pt x="41" y="84"/>
                    </a:lnTo>
                    <a:lnTo>
                      <a:pt x="34" y="81"/>
                    </a:lnTo>
                    <a:lnTo>
                      <a:pt x="26" y="88"/>
                    </a:lnTo>
                    <a:lnTo>
                      <a:pt x="24" y="84"/>
                    </a:lnTo>
                    <a:lnTo>
                      <a:pt x="22" y="92"/>
                    </a:lnTo>
                    <a:lnTo>
                      <a:pt x="20" y="90"/>
                    </a:lnTo>
                    <a:lnTo>
                      <a:pt x="22" y="86"/>
                    </a:lnTo>
                    <a:lnTo>
                      <a:pt x="15" y="92"/>
                    </a:lnTo>
                    <a:lnTo>
                      <a:pt x="2" y="94"/>
                    </a:lnTo>
                    <a:lnTo>
                      <a:pt x="3" y="88"/>
                    </a:lnTo>
                    <a:lnTo>
                      <a:pt x="7" y="90"/>
                    </a:lnTo>
                    <a:lnTo>
                      <a:pt x="7" y="84"/>
                    </a:lnTo>
                    <a:lnTo>
                      <a:pt x="3" y="83"/>
                    </a:lnTo>
                    <a:lnTo>
                      <a:pt x="11" y="62"/>
                    </a:lnTo>
                    <a:lnTo>
                      <a:pt x="7" y="4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11" y="36"/>
                    </a:lnTo>
                    <a:lnTo>
                      <a:pt x="15" y="39"/>
                    </a:lnTo>
                    <a:lnTo>
                      <a:pt x="7" y="19"/>
                    </a:lnTo>
                    <a:lnTo>
                      <a:pt x="20" y="7"/>
                    </a:lnTo>
                    <a:lnTo>
                      <a:pt x="32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6" name=""/>
              <p:cNvSpPr/>
              <p:nvPr/>
            </p:nvSpPr>
            <p:spPr>
              <a:xfrm>
                <a:off x="8097480" y="1968480"/>
                <a:ext cx="102600" cy="150480"/>
              </a:xfrm>
              <a:custGeom>
                <a:avLst/>
                <a:gdLst/>
                <a:ahLst/>
                <a:rect l="l" t="t" r="r" b="b"/>
                <a:pathLst>
                  <a:path w="64" h="94">
                    <a:moveTo>
                      <a:pt x="43" y="0"/>
                    </a:moveTo>
                    <a:lnTo>
                      <a:pt x="58" y="24"/>
                    </a:lnTo>
                    <a:lnTo>
                      <a:pt x="64" y="56"/>
                    </a:lnTo>
                    <a:lnTo>
                      <a:pt x="58" y="73"/>
                    </a:lnTo>
                    <a:lnTo>
                      <a:pt x="52" y="79"/>
                    </a:lnTo>
                    <a:lnTo>
                      <a:pt x="45" y="77"/>
                    </a:lnTo>
                    <a:lnTo>
                      <a:pt x="41" y="84"/>
                    </a:lnTo>
                    <a:lnTo>
                      <a:pt x="34" y="81"/>
                    </a:lnTo>
                    <a:lnTo>
                      <a:pt x="26" y="88"/>
                    </a:lnTo>
                    <a:lnTo>
                      <a:pt x="24" y="84"/>
                    </a:lnTo>
                    <a:lnTo>
                      <a:pt x="22" y="92"/>
                    </a:lnTo>
                    <a:lnTo>
                      <a:pt x="20" y="90"/>
                    </a:lnTo>
                    <a:lnTo>
                      <a:pt x="22" y="86"/>
                    </a:lnTo>
                    <a:lnTo>
                      <a:pt x="15" y="92"/>
                    </a:lnTo>
                    <a:lnTo>
                      <a:pt x="2" y="94"/>
                    </a:lnTo>
                    <a:lnTo>
                      <a:pt x="3" y="88"/>
                    </a:lnTo>
                    <a:lnTo>
                      <a:pt x="7" y="90"/>
                    </a:lnTo>
                    <a:lnTo>
                      <a:pt x="7" y="84"/>
                    </a:lnTo>
                    <a:lnTo>
                      <a:pt x="3" y="83"/>
                    </a:lnTo>
                    <a:lnTo>
                      <a:pt x="11" y="62"/>
                    </a:lnTo>
                    <a:lnTo>
                      <a:pt x="7" y="4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11" y="36"/>
                    </a:lnTo>
                    <a:lnTo>
                      <a:pt x="15" y="39"/>
                    </a:lnTo>
                    <a:lnTo>
                      <a:pt x="7" y="19"/>
                    </a:lnTo>
                    <a:lnTo>
                      <a:pt x="20" y="7"/>
                    </a:lnTo>
                    <a:lnTo>
                      <a:pt x="32" y="7"/>
                    </a:lnTo>
                    <a:lnTo>
                      <a:pt x="43" y="0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7" name=""/>
              <p:cNvSpPr/>
              <p:nvPr/>
            </p:nvSpPr>
            <p:spPr>
              <a:xfrm>
                <a:off x="7327080" y="2517480"/>
                <a:ext cx="216720" cy="266400"/>
              </a:xfrm>
              <a:custGeom>
                <a:avLst/>
                <a:gdLst/>
                <a:ahLst/>
                <a:rect l="l" t="t" r="r" b="b"/>
                <a:pathLst>
                  <a:path w="135" h="166">
                    <a:moveTo>
                      <a:pt x="17" y="17"/>
                    </a:moveTo>
                    <a:lnTo>
                      <a:pt x="2" y="36"/>
                    </a:lnTo>
                    <a:lnTo>
                      <a:pt x="0" y="42"/>
                    </a:lnTo>
                    <a:lnTo>
                      <a:pt x="6" y="44"/>
                    </a:lnTo>
                    <a:lnTo>
                      <a:pt x="8" y="57"/>
                    </a:lnTo>
                    <a:lnTo>
                      <a:pt x="17" y="59"/>
                    </a:lnTo>
                    <a:lnTo>
                      <a:pt x="13" y="96"/>
                    </a:lnTo>
                    <a:lnTo>
                      <a:pt x="32" y="85"/>
                    </a:lnTo>
                    <a:lnTo>
                      <a:pt x="45" y="91"/>
                    </a:lnTo>
                    <a:lnTo>
                      <a:pt x="51" y="89"/>
                    </a:lnTo>
                    <a:lnTo>
                      <a:pt x="55" y="83"/>
                    </a:lnTo>
                    <a:lnTo>
                      <a:pt x="60" y="81"/>
                    </a:lnTo>
                    <a:lnTo>
                      <a:pt x="66" y="81"/>
                    </a:lnTo>
                    <a:lnTo>
                      <a:pt x="79" y="96"/>
                    </a:lnTo>
                    <a:lnTo>
                      <a:pt x="85" y="121"/>
                    </a:lnTo>
                    <a:lnTo>
                      <a:pt x="98" y="134"/>
                    </a:lnTo>
                    <a:lnTo>
                      <a:pt x="98" y="155"/>
                    </a:lnTo>
                    <a:lnTo>
                      <a:pt x="92" y="160"/>
                    </a:lnTo>
                    <a:lnTo>
                      <a:pt x="105" y="166"/>
                    </a:lnTo>
                    <a:lnTo>
                      <a:pt x="115" y="156"/>
                    </a:lnTo>
                    <a:lnTo>
                      <a:pt x="126" y="158"/>
                    </a:lnTo>
                    <a:lnTo>
                      <a:pt x="134" y="153"/>
                    </a:lnTo>
                    <a:lnTo>
                      <a:pt x="135" y="141"/>
                    </a:lnTo>
                    <a:lnTo>
                      <a:pt x="128" y="123"/>
                    </a:lnTo>
                    <a:lnTo>
                      <a:pt x="117" y="117"/>
                    </a:lnTo>
                    <a:lnTo>
                      <a:pt x="117" y="111"/>
                    </a:lnTo>
                    <a:lnTo>
                      <a:pt x="115" y="102"/>
                    </a:lnTo>
                    <a:lnTo>
                      <a:pt x="105" y="98"/>
                    </a:lnTo>
                    <a:lnTo>
                      <a:pt x="90" y="77"/>
                    </a:lnTo>
                    <a:lnTo>
                      <a:pt x="70" y="64"/>
                    </a:lnTo>
                    <a:lnTo>
                      <a:pt x="72" y="57"/>
                    </a:lnTo>
                    <a:lnTo>
                      <a:pt x="79" y="57"/>
                    </a:lnTo>
                    <a:lnTo>
                      <a:pt x="85" y="51"/>
                    </a:lnTo>
                    <a:lnTo>
                      <a:pt x="77" y="36"/>
                    </a:lnTo>
                    <a:lnTo>
                      <a:pt x="73" y="32"/>
                    </a:lnTo>
                    <a:lnTo>
                      <a:pt x="55" y="32"/>
                    </a:lnTo>
                    <a:lnTo>
                      <a:pt x="51" y="29"/>
                    </a:lnTo>
                    <a:lnTo>
                      <a:pt x="49" y="17"/>
                    </a:lnTo>
                    <a:lnTo>
                      <a:pt x="38" y="4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6" y="25"/>
                    </a:lnTo>
                    <a:lnTo>
                      <a:pt x="21" y="27"/>
                    </a:lnTo>
                    <a:lnTo>
                      <a:pt x="17" y="1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8" name=""/>
              <p:cNvSpPr/>
              <p:nvPr/>
            </p:nvSpPr>
            <p:spPr>
              <a:xfrm>
                <a:off x="7327080" y="2517480"/>
                <a:ext cx="216720" cy="266400"/>
              </a:xfrm>
              <a:custGeom>
                <a:avLst/>
                <a:gdLst/>
                <a:ahLst/>
                <a:rect l="l" t="t" r="r" b="b"/>
                <a:pathLst>
                  <a:path w="135" h="166">
                    <a:moveTo>
                      <a:pt x="17" y="17"/>
                    </a:moveTo>
                    <a:lnTo>
                      <a:pt x="2" y="36"/>
                    </a:lnTo>
                    <a:lnTo>
                      <a:pt x="0" y="42"/>
                    </a:lnTo>
                    <a:lnTo>
                      <a:pt x="6" y="44"/>
                    </a:lnTo>
                    <a:lnTo>
                      <a:pt x="8" y="57"/>
                    </a:lnTo>
                    <a:lnTo>
                      <a:pt x="17" y="59"/>
                    </a:lnTo>
                    <a:lnTo>
                      <a:pt x="13" y="96"/>
                    </a:lnTo>
                    <a:lnTo>
                      <a:pt x="32" y="85"/>
                    </a:lnTo>
                    <a:lnTo>
                      <a:pt x="45" y="91"/>
                    </a:lnTo>
                    <a:lnTo>
                      <a:pt x="51" y="89"/>
                    </a:lnTo>
                    <a:lnTo>
                      <a:pt x="55" y="83"/>
                    </a:lnTo>
                    <a:lnTo>
                      <a:pt x="60" y="81"/>
                    </a:lnTo>
                    <a:lnTo>
                      <a:pt x="66" y="81"/>
                    </a:lnTo>
                    <a:lnTo>
                      <a:pt x="79" y="96"/>
                    </a:lnTo>
                    <a:lnTo>
                      <a:pt x="85" y="121"/>
                    </a:lnTo>
                    <a:lnTo>
                      <a:pt x="98" y="134"/>
                    </a:lnTo>
                    <a:lnTo>
                      <a:pt x="98" y="155"/>
                    </a:lnTo>
                    <a:lnTo>
                      <a:pt x="92" y="160"/>
                    </a:lnTo>
                    <a:lnTo>
                      <a:pt x="105" y="166"/>
                    </a:lnTo>
                    <a:lnTo>
                      <a:pt x="115" y="156"/>
                    </a:lnTo>
                    <a:lnTo>
                      <a:pt x="126" y="158"/>
                    </a:lnTo>
                    <a:lnTo>
                      <a:pt x="134" y="153"/>
                    </a:lnTo>
                    <a:lnTo>
                      <a:pt x="135" y="141"/>
                    </a:lnTo>
                    <a:lnTo>
                      <a:pt x="128" y="123"/>
                    </a:lnTo>
                    <a:lnTo>
                      <a:pt x="117" y="117"/>
                    </a:lnTo>
                    <a:lnTo>
                      <a:pt x="117" y="111"/>
                    </a:lnTo>
                    <a:lnTo>
                      <a:pt x="115" y="102"/>
                    </a:lnTo>
                    <a:lnTo>
                      <a:pt x="105" y="98"/>
                    </a:lnTo>
                    <a:lnTo>
                      <a:pt x="90" y="77"/>
                    </a:lnTo>
                    <a:lnTo>
                      <a:pt x="70" y="64"/>
                    </a:lnTo>
                    <a:lnTo>
                      <a:pt x="72" y="57"/>
                    </a:lnTo>
                    <a:lnTo>
                      <a:pt x="79" y="57"/>
                    </a:lnTo>
                    <a:lnTo>
                      <a:pt x="85" y="51"/>
                    </a:lnTo>
                    <a:lnTo>
                      <a:pt x="77" y="36"/>
                    </a:lnTo>
                    <a:lnTo>
                      <a:pt x="73" y="32"/>
                    </a:lnTo>
                    <a:lnTo>
                      <a:pt x="55" y="32"/>
                    </a:lnTo>
                    <a:lnTo>
                      <a:pt x="51" y="29"/>
                    </a:lnTo>
                    <a:lnTo>
                      <a:pt x="49" y="17"/>
                    </a:lnTo>
                    <a:lnTo>
                      <a:pt x="38" y="4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6" y="25"/>
                    </a:lnTo>
                    <a:lnTo>
                      <a:pt x="21" y="27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29" name=""/>
              <p:cNvSpPr/>
              <p:nvPr/>
            </p:nvSpPr>
            <p:spPr>
              <a:xfrm>
                <a:off x="7607880" y="2999160"/>
                <a:ext cx="287280" cy="174960"/>
              </a:xfrm>
              <a:custGeom>
                <a:avLst/>
                <a:gdLst/>
                <a:ahLst/>
                <a:rect l="l" t="t" r="r" b="b"/>
                <a:pathLst>
                  <a:path w="179" h="109">
                    <a:moveTo>
                      <a:pt x="2" y="88"/>
                    </a:moveTo>
                    <a:lnTo>
                      <a:pt x="8" y="94"/>
                    </a:lnTo>
                    <a:lnTo>
                      <a:pt x="26" y="97"/>
                    </a:lnTo>
                    <a:lnTo>
                      <a:pt x="30" y="84"/>
                    </a:lnTo>
                    <a:lnTo>
                      <a:pt x="34" y="84"/>
                    </a:lnTo>
                    <a:lnTo>
                      <a:pt x="38" y="73"/>
                    </a:lnTo>
                    <a:lnTo>
                      <a:pt x="60" y="69"/>
                    </a:lnTo>
                    <a:lnTo>
                      <a:pt x="77" y="50"/>
                    </a:lnTo>
                    <a:lnTo>
                      <a:pt x="81" y="43"/>
                    </a:lnTo>
                    <a:lnTo>
                      <a:pt x="92" y="52"/>
                    </a:lnTo>
                    <a:lnTo>
                      <a:pt x="98" y="39"/>
                    </a:lnTo>
                    <a:lnTo>
                      <a:pt x="107" y="47"/>
                    </a:lnTo>
                    <a:lnTo>
                      <a:pt x="103" y="37"/>
                    </a:lnTo>
                    <a:lnTo>
                      <a:pt x="109" y="32"/>
                    </a:lnTo>
                    <a:lnTo>
                      <a:pt x="107" y="26"/>
                    </a:lnTo>
                    <a:lnTo>
                      <a:pt x="113" y="24"/>
                    </a:lnTo>
                    <a:lnTo>
                      <a:pt x="132" y="0"/>
                    </a:lnTo>
                    <a:lnTo>
                      <a:pt x="132" y="5"/>
                    </a:lnTo>
                    <a:lnTo>
                      <a:pt x="139" y="0"/>
                    </a:lnTo>
                    <a:lnTo>
                      <a:pt x="141" y="5"/>
                    </a:lnTo>
                    <a:lnTo>
                      <a:pt x="149" y="9"/>
                    </a:lnTo>
                    <a:lnTo>
                      <a:pt x="149" y="18"/>
                    </a:lnTo>
                    <a:lnTo>
                      <a:pt x="156" y="16"/>
                    </a:lnTo>
                    <a:lnTo>
                      <a:pt x="156" y="22"/>
                    </a:lnTo>
                    <a:lnTo>
                      <a:pt x="160" y="22"/>
                    </a:lnTo>
                    <a:lnTo>
                      <a:pt x="179" y="32"/>
                    </a:lnTo>
                    <a:lnTo>
                      <a:pt x="169" y="37"/>
                    </a:lnTo>
                    <a:lnTo>
                      <a:pt x="160" y="37"/>
                    </a:lnTo>
                    <a:lnTo>
                      <a:pt x="166" y="47"/>
                    </a:lnTo>
                    <a:lnTo>
                      <a:pt x="156" y="50"/>
                    </a:lnTo>
                    <a:lnTo>
                      <a:pt x="150" y="47"/>
                    </a:lnTo>
                    <a:lnTo>
                      <a:pt x="147" y="50"/>
                    </a:lnTo>
                    <a:lnTo>
                      <a:pt x="137" y="47"/>
                    </a:lnTo>
                    <a:lnTo>
                      <a:pt x="115" y="47"/>
                    </a:lnTo>
                    <a:lnTo>
                      <a:pt x="94" y="92"/>
                    </a:lnTo>
                    <a:lnTo>
                      <a:pt x="90" y="97"/>
                    </a:lnTo>
                    <a:lnTo>
                      <a:pt x="85" y="101"/>
                    </a:lnTo>
                    <a:lnTo>
                      <a:pt x="70" y="103"/>
                    </a:lnTo>
                    <a:lnTo>
                      <a:pt x="60" y="97"/>
                    </a:lnTo>
                    <a:lnTo>
                      <a:pt x="51" y="97"/>
                    </a:lnTo>
                    <a:lnTo>
                      <a:pt x="38" y="109"/>
                    </a:lnTo>
                    <a:lnTo>
                      <a:pt x="17" y="109"/>
                    </a:lnTo>
                    <a:lnTo>
                      <a:pt x="8" y="103"/>
                    </a:lnTo>
                    <a:lnTo>
                      <a:pt x="0" y="88"/>
                    </a:lnTo>
                    <a:lnTo>
                      <a:pt x="2" y="8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0" name=""/>
              <p:cNvSpPr/>
              <p:nvPr/>
            </p:nvSpPr>
            <p:spPr>
              <a:xfrm>
                <a:off x="7607880" y="2999160"/>
                <a:ext cx="287280" cy="174960"/>
              </a:xfrm>
              <a:custGeom>
                <a:avLst/>
                <a:gdLst/>
                <a:ahLst/>
                <a:rect l="l" t="t" r="r" b="b"/>
                <a:pathLst>
                  <a:path w="179" h="109">
                    <a:moveTo>
                      <a:pt x="2" y="88"/>
                    </a:moveTo>
                    <a:lnTo>
                      <a:pt x="8" y="94"/>
                    </a:lnTo>
                    <a:lnTo>
                      <a:pt x="26" y="97"/>
                    </a:lnTo>
                    <a:lnTo>
                      <a:pt x="30" y="84"/>
                    </a:lnTo>
                    <a:lnTo>
                      <a:pt x="34" y="84"/>
                    </a:lnTo>
                    <a:lnTo>
                      <a:pt x="38" y="73"/>
                    </a:lnTo>
                    <a:lnTo>
                      <a:pt x="60" y="69"/>
                    </a:lnTo>
                    <a:lnTo>
                      <a:pt x="77" y="50"/>
                    </a:lnTo>
                    <a:lnTo>
                      <a:pt x="81" y="43"/>
                    </a:lnTo>
                    <a:lnTo>
                      <a:pt x="92" y="52"/>
                    </a:lnTo>
                    <a:lnTo>
                      <a:pt x="98" y="39"/>
                    </a:lnTo>
                    <a:lnTo>
                      <a:pt x="107" y="47"/>
                    </a:lnTo>
                    <a:lnTo>
                      <a:pt x="103" y="37"/>
                    </a:lnTo>
                    <a:lnTo>
                      <a:pt x="109" y="32"/>
                    </a:lnTo>
                    <a:lnTo>
                      <a:pt x="107" y="26"/>
                    </a:lnTo>
                    <a:lnTo>
                      <a:pt x="113" y="24"/>
                    </a:lnTo>
                    <a:lnTo>
                      <a:pt x="132" y="0"/>
                    </a:lnTo>
                    <a:lnTo>
                      <a:pt x="132" y="5"/>
                    </a:lnTo>
                    <a:lnTo>
                      <a:pt x="139" y="0"/>
                    </a:lnTo>
                    <a:lnTo>
                      <a:pt x="141" y="5"/>
                    </a:lnTo>
                    <a:lnTo>
                      <a:pt x="149" y="9"/>
                    </a:lnTo>
                    <a:lnTo>
                      <a:pt x="149" y="18"/>
                    </a:lnTo>
                    <a:lnTo>
                      <a:pt x="156" y="16"/>
                    </a:lnTo>
                    <a:lnTo>
                      <a:pt x="156" y="22"/>
                    </a:lnTo>
                    <a:lnTo>
                      <a:pt x="160" y="22"/>
                    </a:lnTo>
                    <a:lnTo>
                      <a:pt x="179" y="32"/>
                    </a:lnTo>
                    <a:lnTo>
                      <a:pt x="169" y="37"/>
                    </a:lnTo>
                    <a:lnTo>
                      <a:pt x="160" y="37"/>
                    </a:lnTo>
                    <a:lnTo>
                      <a:pt x="166" y="47"/>
                    </a:lnTo>
                    <a:lnTo>
                      <a:pt x="156" y="50"/>
                    </a:lnTo>
                    <a:lnTo>
                      <a:pt x="150" y="47"/>
                    </a:lnTo>
                    <a:lnTo>
                      <a:pt x="147" y="50"/>
                    </a:lnTo>
                    <a:lnTo>
                      <a:pt x="137" y="47"/>
                    </a:lnTo>
                    <a:lnTo>
                      <a:pt x="115" y="47"/>
                    </a:lnTo>
                    <a:lnTo>
                      <a:pt x="94" y="92"/>
                    </a:lnTo>
                    <a:lnTo>
                      <a:pt x="90" y="97"/>
                    </a:lnTo>
                    <a:lnTo>
                      <a:pt x="85" y="101"/>
                    </a:lnTo>
                    <a:lnTo>
                      <a:pt x="70" y="103"/>
                    </a:lnTo>
                    <a:lnTo>
                      <a:pt x="60" y="97"/>
                    </a:lnTo>
                    <a:lnTo>
                      <a:pt x="51" y="97"/>
                    </a:lnTo>
                    <a:lnTo>
                      <a:pt x="38" y="109"/>
                    </a:lnTo>
                    <a:lnTo>
                      <a:pt x="17" y="109"/>
                    </a:lnTo>
                    <a:lnTo>
                      <a:pt x="8" y="103"/>
                    </a:lnTo>
                    <a:lnTo>
                      <a:pt x="0" y="88"/>
                    </a:lnTo>
                    <a:lnTo>
                      <a:pt x="2" y="88"/>
                    </a:lnTo>
                    <a:lnTo>
                      <a:pt x="2" y="8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1" name=""/>
              <p:cNvSpPr/>
              <p:nvPr/>
            </p:nvSpPr>
            <p:spPr>
              <a:xfrm>
                <a:off x="7327080" y="3003840"/>
                <a:ext cx="123480" cy="153720"/>
              </a:xfrm>
              <a:custGeom>
                <a:avLst/>
                <a:gdLst/>
                <a:ahLst/>
                <a:rect l="l" t="t" r="r" b="b"/>
                <a:pathLst>
                  <a:path w="77" h="96">
                    <a:moveTo>
                      <a:pt x="38" y="10"/>
                    </a:moveTo>
                    <a:lnTo>
                      <a:pt x="41" y="10"/>
                    </a:lnTo>
                    <a:lnTo>
                      <a:pt x="53" y="19"/>
                    </a:lnTo>
                    <a:lnTo>
                      <a:pt x="60" y="30"/>
                    </a:lnTo>
                    <a:lnTo>
                      <a:pt x="60" y="62"/>
                    </a:lnTo>
                    <a:lnTo>
                      <a:pt x="77" y="89"/>
                    </a:lnTo>
                    <a:lnTo>
                      <a:pt x="73" y="96"/>
                    </a:lnTo>
                    <a:lnTo>
                      <a:pt x="68" y="92"/>
                    </a:lnTo>
                    <a:lnTo>
                      <a:pt x="60" y="96"/>
                    </a:lnTo>
                    <a:lnTo>
                      <a:pt x="23" y="70"/>
                    </a:lnTo>
                    <a:lnTo>
                      <a:pt x="8" y="4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5" y="4"/>
                    </a:lnTo>
                    <a:lnTo>
                      <a:pt x="21" y="19"/>
                    </a:lnTo>
                    <a:lnTo>
                      <a:pt x="26" y="13"/>
                    </a:lnTo>
                    <a:lnTo>
                      <a:pt x="34" y="13"/>
                    </a:lnTo>
                    <a:lnTo>
                      <a:pt x="38" y="1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2" name=""/>
              <p:cNvSpPr/>
              <p:nvPr/>
            </p:nvSpPr>
            <p:spPr>
              <a:xfrm>
                <a:off x="7327080" y="3003840"/>
                <a:ext cx="123480" cy="153720"/>
              </a:xfrm>
              <a:custGeom>
                <a:avLst/>
                <a:gdLst/>
                <a:ahLst/>
                <a:rect l="l" t="t" r="r" b="b"/>
                <a:pathLst>
                  <a:path w="77" h="96">
                    <a:moveTo>
                      <a:pt x="38" y="10"/>
                    </a:moveTo>
                    <a:lnTo>
                      <a:pt x="41" y="10"/>
                    </a:lnTo>
                    <a:lnTo>
                      <a:pt x="53" y="19"/>
                    </a:lnTo>
                    <a:lnTo>
                      <a:pt x="60" y="30"/>
                    </a:lnTo>
                    <a:lnTo>
                      <a:pt x="60" y="62"/>
                    </a:lnTo>
                    <a:lnTo>
                      <a:pt x="77" y="89"/>
                    </a:lnTo>
                    <a:lnTo>
                      <a:pt x="73" y="96"/>
                    </a:lnTo>
                    <a:lnTo>
                      <a:pt x="68" y="92"/>
                    </a:lnTo>
                    <a:lnTo>
                      <a:pt x="60" y="96"/>
                    </a:lnTo>
                    <a:lnTo>
                      <a:pt x="23" y="70"/>
                    </a:lnTo>
                    <a:lnTo>
                      <a:pt x="8" y="4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5" y="4"/>
                    </a:lnTo>
                    <a:lnTo>
                      <a:pt x="21" y="19"/>
                    </a:lnTo>
                    <a:lnTo>
                      <a:pt x="26" y="13"/>
                    </a:lnTo>
                    <a:lnTo>
                      <a:pt x="34" y="13"/>
                    </a:lnTo>
                    <a:lnTo>
                      <a:pt x="38" y="10"/>
                    </a:lnTo>
                    <a:lnTo>
                      <a:pt x="38" y="1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3" name=""/>
              <p:cNvSpPr/>
              <p:nvPr/>
            </p:nvSpPr>
            <p:spPr>
              <a:xfrm>
                <a:off x="6729840" y="2260440"/>
                <a:ext cx="237600" cy="133200"/>
              </a:xfrm>
              <a:custGeom>
                <a:avLst/>
                <a:gdLst/>
                <a:ahLst/>
                <a:rect l="l" t="t" r="r" b="b"/>
                <a:pathLst>
                  <a:path w="148" h="83">
                    <a:moveTo>
                      <a:pt x="18" y="2"/>
                    </a:moveTo>
                    <a:lnTo>
                      <a:pt x="22" y="6"/>
                    </a:lnTo>
                    <a:lnTo>
                      <a:pt x="24" y="0"/>
                    </a:lnTo>
                    <a:lnTo>
                      <a:pt x="43" y="4"/>
                    </a:lnTo>
                    <a:lnTo>
                      <a:pt x="58" y="15"/>
                    </a:lnTo>
                    <a:lnTo>
                      <a:pt x="64" y="27"/>
                    </a:lnTo>
                    <a:lnTo>
                      <a:pt x="77" y="23"/>
                    </a:lnTo>
                    <a:lnTo>
                      <a:pt x="75" y="32"/>
                    </a:lnTo>
                    <a:lnTo>
                      <a:pt x="94" y="36"/>
                    </a:lnTo>
                    <a:lnTo>
                      <a:pt x="94" y="42"/>
                    </a:lnTo>
                    <a:lnTo>
                      <a:pt x="103" y="45"/>
                    </a:lnTo>
                    <a:lnTo>
                      <a:pt x="109" y="51"/>
                    </a:lnTo>
                    <a:lnTo>
                      <a:pt x="122" y="49"/>
                    </a:lnTo>
                    <a:lnTo>
                      <a:pt x="135" y="53"/>
                    </a:lnTo>
                    <a:lnTo>
                      <a:pt x="148" y="51"/>
                    </a:lnTo>
                    <a:lnTo>
                      <a:pt x="146" y="66"/>
                    </a:lnTo>
                    <a:lnTo>
                      <a:pt x="144" y="70"/>
                    </a:lnTo>
                    <a:lnTo>
                      <a:pt x="148" y="76"/>
                    </a:lnTo>
                    <a:lnTo>
                      <a:pt x="146" y="81"/>
                    </a:lnTo>
                    <a:lnTo>
                      <a:pt x="131" y="83"/>
                    </a:lnTo>
                    <a:lnTo>
                      <a:pt x="90" y="74"/>
                    </a:lnTo>
                    <a:lnTo>
                      <a:pt x="79" y="62"/>
                    </a:lnTo>
                    <a:lnTo>
                      <a:pt x="50" y="62"/>
                    </a:lnTo>
                    <a:lnTo>
                      <a:pt x="0" y="32"/>
                    </a:lnTo>
                    <a:lnTo>
                      <a:pt x="5" y="1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4" name=""/>
              <p:cNvSpPr/>
              <p:nvPr/>
            </p:nvSpPr>
            <p:spPr>
              <a:xfrm>
                <a:off x="6729840" y="2260440"/>
                <a:ext cx="237600" cy="133200"/>
              </a:xfrm>
              <a:custGeom>
                <a:avLst/>
                <a:gdLst/>
                <a:ahLst/>
                <a:rect l="l" t="t" r="r" b="b"/>
                <a:pathLst>
                  <a:path w="148" h="83">
                    <a:moveTo>
                      <a:pt x="18" y="2"/>
                    </a:moveTo>
                    <a:lnTo>
                      <a:pt x="22" y="6"/>
                    </a:lnTo>
                    <a:lnTo>
                      <a:pt x="24" y="0"/>
                    </a:lnTo>
                    <a:lnTo>
                      <a:pt x="43" y="4"/>
                    </a:lnTo>
                    <a:lnTo>
                      <a:pt x="58" y="15"/>
                    </a:lnTo>
                    <a:lnTo>
                      <a:pt x="64" y="27"/>
                    </a:lnTo>
                    <a:lnTo>
                      <a:pt x="77" y="23"/>
                    </a:lnTo>
                    <a:lnTo>
                      <a:pt x="75" y="32"/>
                    </a:lnTo>
                    <a:lnTo>
                      <a:pt x="94" y="36"/>
                    </a:lnTo>
                    <a:lnTo>
                      <a:pt x="94" y="42"/>
                    </a:lnTo>
                    <a:lnTo>
                      <a:pt x="103" y="45"/>
                    </a:lnTo>
                    <a:lnTo>
                      <a:pt x="109" y="51"/>
                    </a:lnTo>
                    <a:lnTo>
                      <a:pt x="122" y="49"/>
                    </a:lnTo>
                    <a:lnTo>
                      <a:pt x="135" y="53"/>
                    </a:lnTo>
                    <a:lnTo>
                      <a:pt x="148" y="51"/>
                    </a:lnTo>
                    <a:lnTo>
                      <a:pt x="146" y="66"/>
                    </a:lnTo>
                    <a:lnTo>
                      <a:pt x="144" y="70"/>
                    </a:lnTo>
                    <a:lnTo>
                      <a:pt x="148" y="76"/>
                    </a:lnTo>
                    <a:lnTo>
                      <a:pt x="146" y="81"/>
                    </a:lnTo>
                    <a:lnTo>
                      <a:pt x="131" y="83"/>
                    </a:lnTo>
                    <a:lnTo>
                      <a:pt x="90" y="74"/>
                    </a:lnTo>
                    <a:lnTo>
                      <a:pt x="79" y="62"/>
                    </a:lnTo>
                    <a:lnTo>
                      <a:pt x="50" y="62"/>
                    </a:lnTo>
                    <a:lnTo>
                      <a:pt x="0" y="32"/>
                    </a:lnTo>
                    <a:lnTo>
                      <a:pt x="5" y="12"/>
                    </a:lnTo>
                    <a:lnTo>
                      <a:pt x="18" y="2"/>
                    </a:lnTo>
                    <a:lnTo>
                      <a:pt x="18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5" name=""/>
              <p:cNvSpPr/>
              <p:nvPr/>
            </p:nvSpPr>
            <p:spPr>
              <a:xfrm>
                <a:off x="7433280" y="3155040"/>
                <a:ext cx="9360" cy="6120"/>
              </a:xfrm>
              <a:custGeom>
                <a:avLst/>
                <a:gdLst/>
                <a:ahLst/>
                <a:rect l="l" t="t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6" name=""/>
              <p:cNvSpPr/>
              <p:nvPr/>
            </p:nvSpPr>
            <p:spPr>
              <a:xfrm>
                <a:off x="7433280" y="3155040"/>
                <a:ext cx="9360" cy="6120"/>
              </a:xfrm>
              <a:custGeom>
                <a:avLst/>
                <a:gdLst/>
                <a:ahLst/>
                <a:rect l="l" t="t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6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7" name=""/>
              <p:cNvSpPr/>
              <p:nvPr/>
            </p:nvSpPr>
            <p:spPr>
              <a:xfrm>
                <a:off x="7251480" y="2575440"/>
                <a:ext cx="232920" cy="459000"/>
              </a:xfrm>
              <a:custGeom>
                <a:avLst/>
                <a:gdLst/>
                <a:ahLst/>
                <a:rect l="l" t="t" r="r" b="b"/>
                <a:pathLst>
                  <a:path w="145" h="286">
                    <a:moveTo>
                      <a:pt x="139" y="124"/>
                    </a:moveTo>
                    <a:lnTo>
                      <a:pt x="103" y="122"/>
                    </a:lnTo>
                    <a:lnTo>
                      <a:pt x="90" y="134"/>
                    </a:lnTo>
                    <a:lnTo>
                      <a:pt x="87" y="145"/>
                    </a:lnTo>
                    <a:lnTo>
                      <a:pt x="88" y="156"/>
                    </a:lnTo>
                    <a:lnTo>
                      <a:pt x="96" y="164"/>
                    </a:lnTo>
                    <a:lnTo>
                      <a:pt x="98" y="175"/>
                    </a:lnTo>
                    <a:lnTo>
                      <a:pt x="92" y="166"/>
                    </a:lnTo>
                    <a:lnTo>
                      <a:pt x="79" y="156"/>
                    </a:lnTo>
                    <a:lnTo>
                      <a:pt x="60" y="156"/>
                    </a:lnTo>
                    <a:lnTo>
                      <a:pt x="60" y="139"/>
                    </a:lnTo>
                    <a:lnTo>
                      <a:pt x="47" y="137"/>
                    </a:lnTo>
                    <a:lnTo>
                      <a:pt x="43" y="141"/>
                    </a:lnTo>
                    <a:lnTo>
                      <a:pt x="41" y="164"/>
                    </a:lnTo>
                    <a:lnTo>
                      <a:pt x="28" y="201"/>
                    </a:lnTo>
                    <a:lnTo>
                      <a:pt x="30" y="220"/>
                    </a:lnTo>
                    <a:lnTo>
                      <a:pt x="41" y="220"/>
                    </a:lnTo>
                    <a:lnTo>
                      <a:pt x="55" y="254"/>
                    </a:lnTo>
                    <a:lnTo>
                      <a:pt x="60" y="262"/>
                    </a:lnTo>
                    <a:lnTo>
                      <a:pt x="73" y="264"/>
                    </a:lnTo>
                    <a:lnTo>
                      <a:pt x="85" y="277"/>
                    </a:lnTo>
                    <a:lnTo>
                      <a:pt x="81" y="280"/>
                    </a:lnTo>
                    <a:lnTo>
                      <a:pt x="73" y="280"/>
                    </a:lnTo>
                    <a:lnTo>
                      <a:pt x="68" y="286"/>
                    </a:lnTo>
                    <a:lnTo>
                      <a:pt x="62" y="271"/>
                    </a:lnTo>
                    <a:lnTo>
                      <a:pt x="47" y="267"/>
                    </a:lnTo>
                    <a:lnTo>
                      <a:pt x="49" y="271"/>
                    </a:lnTo>
                    <a:lnTo>
                      <a:pt x="21" y="237"/>
                    </a:lnTo>
                    <a:lnTo>
                      <a:pt x="13" y="239"/>
                    </a:lnTo>
                    <a:lnTo>
                      <a:pt x="13" y="224"/>
                    </a:lnTo>
                    <a:lnTo>
                      <a:pt x="21" y="201"/>
                    </a:lnTo>
                    <a:lnTo>
                      <a:pt x="23" y="188"/>
                    </a:lnTo>
                    <a:lnTo>
                      <a:pt x="36" y="169"/>
                    </a:lnTo>
                    <a:lnTo>
                      <a:pt x="26" y="147"/>
                    </a:lnTo>
                    <a:lnTo>
                      <a:pt x="26" y="130"/>
                    </a:lnTo>
                    <a:lnTo>
                      <a:pt x="13" y="119"/>
                    </a:lnTo>
                    <a:lnTo>
                      <a:pt x="11" y="113"/>
                    </a:lnTo>
                    <a:lnTo>
                      <a:pt x="21" y="88"/>
                    </a:lnTo>
                    <a:lnTo>
                      <a:pt x="17" y="85"/>
                    </a:lnTo>
                    <a:lnTo>
                      <a:pt x="15" y="70"/>
                    </a:lnTo>
                    <a:lnTo>
                      <a:pt x="6" y="60"/>
                    </a:lnTo>
                    <a:lnTo>
                      <a:pt x="0" y="45"/>
                    </a:lnTo>
                    <a:lnTo>
                      <a:pt x="8" y="23"/>
                    </a:lnTo>
                    <a:lnTo>
                      <a:pt x="23" y="21"/>
                    </a:lnTo>
                    <a:lnTo>
                      <a:pt x="41" y="8"/>
                    </a:lnTo>
                    <a:lnTo>
                      <a:pt x="49" y="0"/>
                    </a:lnTo>
                    <a:lnTo>
                      <a:pt x="47" y="6"/>
                    </a:lnTo>
                    <a:lnTo>
                      <a:pt x="53" y="8"/>
                    </a:lnTo>
                    <a:lnTo>
                      <a:pt x="55" y="21"/>
                    </a:lnTo>
                    <a:lnTo>
                      <a:pt x="64" y="23"/>
                    </a:lnTo>
                    <a:lnTo>
                      <a:pt x="60" y="60"/>
                    </a:lnTo>
                    <a:lnTo>
                      <a:pt x="79" y="49"/>
                    </a:lnTo>
                    <a:lnTo>
                      <a:pt x="92" y="55"/>
                    </a:lnTo>
                    <a:lnTo>
                      <a:pt x="98" y="53"/>
                    </a:lnTo>
                    <a:lnTo>
                      <a:pt x="102" y="47"/>
                    </a:lnTo>
                    <a:lnTo>
                      <a:pt x="107" y="45"/>
                    </a:lnTo>
                    <a:lnTo>
                      <a:pt x="113" y="45"/>
                    </a:lnTo>
                    <a:lnTo>
                      <a:pt x="126" y="60"/>
                    </a:lnTo>
                    <a:lnTo>
                      <a:pt x="132" y="85"/>
                    </a:lnTo>
                    <a:lnTo>
                      <a:pt x="145" y="98"/>
                    </a:lnTo>
                    <a:lnTo>
                      <a:pt x="145" y="119"/>
                    </a:lnTo>
                    <a:lnTo>
                      <a:pt x="139" y="12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8" name=""/>
              <p:cNvSpPr/>
              <p:nvPr/>
            </p:nvSpPr>
            <p:spPr>
              <a:xfrm>
                <a:off x="7251480" y="2575440"/>
                <a:ext cx="232920" cy="459000"/>
              </a:xfrm>
              <a:custGeom>
                <a:avLst/>
                <a:gdLst/>
                <a:ahLst/>
                <a:rect l="l" t="t" r="r" b="b"/>
                <a:pathLst>
                  <a:path w="145" h="286">
                    <a:moveTo>
                      <a:pt x="139" y="124"/>
                    </a:moveTo>
                    <a:lnTo>
                      <a:pt x="103" y="122"/>
                    </a:lnTo>
                    <a:lnTo>
                      <a:pt x="90" y="134"/>
                    </a:lnTo>
                    <a:lnTo>
                      <a:pt x="87" y="145"/>
                    </a:lnTo>
                    <a:lnTo>
                      <a:pt x="88" y="156"/>
                    </a:lnTo>
                    <a:lnTo>
                      <a:pt x="96" y="164"/>
                    </a:lnTo>
                    <a:lnTo>
                      <a:pt x="98" y="175"/>
                    </a:lnTo>
                    <a:lnTo>
                      <a:pt x="92" y="166"/>
                    </a:lnTo>
                    <a:lnTo>
                      <a:pt x="79" y="156"/>
                    </a:lnTo>
                    <a:lnTo>
                      <a:pt x="60" y="156"/>
                    </a:lnTo>
                    <a:lnTo>
                      <a:pt x="60" y="139"/>
                    </a:lnTo>
                    <a:lnTo>
                      <a:pt x="47" y="137"/>
                    </a:lnTo>
                    <a:lnTo>
                      <a:pt x="43" y="141"/>
                    </a:lnTo>
                    <a:lnTo>
                      <a:pt x="41" y="164"/>
                    </a:lnTo>
                    <a:lnTo>
                      <a:pt x="28" y="201"/>
                    </a:lnTo>
                    <a:lnTo>
                      <a:pt x="30" y="220"/>
                    </a:lnTo>
                    <a:lnTo>
                      <a:pt x="41" y="220"/>
                    </a:lnTo>
                    <a:lnTo>
                      <a:pt x="55" y="254"/>
                    </a:lnTo>
                    <a:lnTo>
                      <a:pt x="60" y="262"/>
                    </a:lnTo>
                    <a:lnTo>
                      <a:pt x="73" y="264"/>
                    </a:lnTo>
                    <a:lnTo>
                      <a:pt x="85" y="277"/>
                    </a:lnTo>
                    <a:lnTo>
                      <a:pt x="81" y="280"/>
                    </a:lnTo>
                    <a:lnTo>
                      <a:pt x="73" y="280"/>
                    </a:lnTo>
                    <a:lnTo>
                      <a:pt x="68" y="286"/>
                    </a:lnTo>
                    <a:lnTo>
                      <a:pt x="62" y="271"/>
                    </a:lnTo>
                    <a:lnTo>
                      <a:pt x="47" y="267"/>
                    </a:lnTo>
                    <a:lnTo>
                      <a:pt x="49" y="271"/>
                    </a:lnTo>
                    <a:lnTo>
                      <a:pt x="21" y="237"/>
                    </a:lnTo>
                    <a:lnTo>
                      <a:pt x="13" y="239"/>
                    </a:lnTo>
                    <a:lnTo>
                      <a:pt x="13" y="224"/>
                    </a:lnTo>
                    <a:lnTo>
                      <a:pt x="21" y="201"/>
                    </a:lnTo>
                    <a:lnTo>
                      <a:pt x="23" y="188"/>
                    </a:lnTo>
                    <a:lnTo>
                      <a:pt x="36" y="169"/>
                    </a:lnTo>
                    <a:lnTo>
                      <a:pt x="26" y="147"/>
                    </a:lnTo>
                    <a:lnTo>
                      <a:pt x="26" y="130"/>
                    </a:lnTo>
                    <a:lnTo>
                      <a:pt x="13" y="119"/>
                    </a:lnTo>
                    <a:lnTo>
                      <a:pt x="11" y="113"/>
                    </a:lnTo>
                    <a:lnTo>
                      <a:pt x="21" y="88"/>
                    </a:lnTo>
                    <a:lnTo>
                      <a:pt x="17" y="85"/>
                    </a:lnTo>
                    <a:lnTo>
                      <a:pt x="15" y="70"/>
                    </a:lnTo>
                    <a:lnTo>
                      <a:pt x="6" y="60"/>
                    </a:lnTo>
                    <a:lnTo>
                      <a:pt x="0" y="45"/>
                    </a:lnTo>
                    <a:lnTo>
                      <a:pt x="8" y="23"/>
                    </a:lnTo>
                    <a:lnTo>
                      <a:pt x="23" y="21"/>
                    </a:lnTo>
                    <a:lnTo>
                      <a:pt x="41" y="8"/>
                    </a:lnTo>
                    <a:lnTo>
                      <a:pt x="49" y="0"/>
                    </a:lnTo>
                    <a:lnTo>
                      <a:pt x="47" y="6"/>
                    </a:lnTo>
                    <a:lnTo>
                      <a:pt x="53" y="8"/>
                    </a:lnTo>
                    <a:lnTo>
                      <a:pt x="55" y="21"/>
                    </a:lnTo>
                    <a:lnTo>
                      <a:pt x="64" y="23"/>
                    </a:lnTo>
                    <a:lnTo>
                      <a:pt x="60" y="60"/>
                    </a:lnTo>
                    <a:lnTo>
                      <a:pt x="79" y="49"/>
                    </a:lnTo>
                    <a:lnTo>
                      <a:pt x="92" y="55"/>
                    </a:lnTo>
                    <a:lnTo>
                      <a:pt x="98" y="53"/>
                    </a:lnTo>
                    <a:lnTo>
                      <a:pt x="102" y="47"/>
                    </a:lnTo>
                    <a:lnTo>
                      <a:pt x="107" y="45"/>
                    </a:lnTo>
                    <a:lnTo>
                      <a:pt x="113" y="45"/>
                    </a:lnTo>
                    <a:lnTo>
                      <a:pt x="126" y="60"/>
                    </a:lnTo>
                    <a:lnTo>
                      <a:pt x="132" y="85"/>
                    </a:lnTo>
                    <a:lnTo>
                      <a:pt x="145" y="98"/>
                    </a:lnTo>
                    <a:lnTo>
                      <a:pt x="145" y="119"/>
                    </a:lnTo>
                    <a:lnTo>
                      <a:pt x="139" y="124"/>
                    </a:lnTo>
                    <a:lnTo>
                      <a:pt x="139" y="12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39" name=""/>
              <p:cNvSpPr/>
              <p:nvPr/>
            </p:nvSpPr>
            <p:spPr>
              <a:xfrm>
                <a:off x="7387920" y="2496600"/>
                <a:ext cx="210240" cy="450720"/>
              </a:xfrm>
              <a:custGeom>
                <a:avLst/>
                <a:gdLst/>
                <a:ahLst/>
                <a:rect l="l" t="t" r="r" b="b"/>
                <a:pathLst>
                  <a:path w="131" h="281">
                    <a:moveTo>
                      <a:pt x="0" y="17"/>
                    </a:moveTo>
                    <a:lnTo>
                      <a:pt x="3" y="10"/>
                    </a:lnTo>
                    <a:lnTo>
                      <a:pt x="15" y="13"/>
                    </a:lnTo>
                    <a:lnTo>
                      <a:pt x="22" y="10"/>
                    </a:lnTo>
                    <a:lnTo>
                      <a:pt x="30" y="13"/>
                    </a:lnTo>
                    <a:lnTo>
                      <a:pt x="54" y="0"/>
                    </a:lnTo>
                    <a:lnTo>
                      <a:pt x="79" y="10"/>
                    </a:lnTo>
                    <a:lnTo>
                      <a:pt x="84" y="26"/>
                    </a:lnTo>
                    <a:lnTo>
                      <a:pt x="94" y="32"/>
                    </a:lnTo>
                    <a:lnTo>
                      <a:pt x="105" y="36"/>
                    </a:lnTo>
                    <a:lnTo>
                      <a:pt x="96" y="38"/>
                    </a:lnTo>
                    <a:lnTo>
                      <a:pt x="81" y="51"/>
                    </a:lnTo>
                    <a:lnTo>
                      <a:pt x="69" y="66"/>
                    </a:lnTo>
                    <a:lnTo>
                      <a:pt x="64" y="83"/>
                    </a:lnTo>
                    <a:lnTo>
                      <a:pt x="64" y="92"/>
                    </a:lnTo>
                    <a:lnTo>
                      <a:pt x="75" y="102"/>
                    </a:lnTo>
                    <a:lnTo>
                      <a:pt x="77" y="109"/>
                    </a:lnTo>
                    <a:lnTo>
                      <a:pt x="88" y="121"/>
                    </a:lnTo>
                    <a:lnTo>
                      <a:pt x="101" y="134"/>
                    </a:lnTo>
                    <a:lnTo>
                      <a:pt x="111" y="137"/>
                    </a:lnTo>
                    <a:lnTo>
                      <a:pt x="114" y="147"/>
                    </a:lnTo>
                    <a:lnTo>
                      <a:pt x="122" y="153"/>
                    </a:lnTo>
                    <a:lnTo>
                      <a:pt x="131" y="201"/>
                    </a:lnTo>
                    <a:lnTo>
                      <a:pt x="128" y="209"/>
                    </a:lnTo>
                    <a:lnTo>
                      <a:pt x="128" y="222"/>
                    </a:lnTo>
                    <a:lnTo>
                      <a:pt x="126" y="230"/>
                    </a:lnTo>
                    <a:lnTo>
                      <a:pt x="107" y="241"/>
                    </a:lnTo>
                    <a:lnTo>
                      <a:pt x="94" y="247"/>
                    </a:lnTo>
                    <a:lnTo>
                      <a:pt x="84" y="247"/>
                    </a:lnTo>
                    <a:lnTo>
                      <a:pt x="77" y="256"/>
                    </a:lnTo>
                    <a:lnTo>
                      <a:pt x="79" y="262"/>
                    </a:lnTo>
                    <a:lnTo>
                      <a:pt x="69" y="256"/>
                    </a:lnTo>
                    <a:lnTo>
                      <a:pt x="73" y="265"/>
                    </a:lnTo>
                    <a:lnTo>
                      <a:pt x="52" y="281"/>
                    </a:lnTo>
                    <a:lnTo>
                      <a:pt x="49" y="279"/>
                    </a:lnTo>
                    <a:lnTo>
                      <a:pt x="49" y="265"/>
                    </a:lnTo>
                    <a:lnTo>
                      <a:pt x="52" y="252"/>
                    </a:lnTo>
                    <a:lnTo>
                      <a:pt x="41" y="245"/>
                    </a:lnTo>
                    <a:lnTo>
                      <a:pt x="49" y="243"/>
                    </a:lnTo>
                    <a:lnTo>
                      <a:pt x="50" y="237"/>
                    </a:lnTo>
                    <a:lnTo>
                      <a:pt x="67" y="233"/>
                    </a:lnTo>
                    <a:lnTo>
                      <a:pt x="67" y="222"/>
                    </a:lnTo>
                    <a:lnTo>
                      <a:pt x="77" y="222"/>
                    </a:lnTo>
                    <a:lnTo>
                      <a:pt x="79" y="218"/>
                    </a:lnTo>
                    <a:lnTo>
                      <a:pt x="97" y="209"/>
                    </a:lnTo>
                    <a:lnTo>
                      <a:pt x="96" y="166"/>
                    </a:lnTo>
                    <a:lnTo>
                      <a:pt x="97" y="154"/>
                    </a:lnTo>
                    <a:lnTo>
                      <a:pt x="90" y="136"/>
                    </a:lnTo>
                    <a:lnTo>
                      <a:pt x="79" y="130"/>
                    </a:lnTo>
                    <a:lnTo>
                      <a:pt x="79" y="124"/>
                    </a:lnTo>
                    <a:lnTo>
                      <a:pt x="77" y="115"/>
                    </a:lnTo>
                    <a:lnTo>
                      <a:pt x="67" y="111"/>
                    </a:lnTo>
                    <a:lnTo>
                      <a:pt x="52" y="90"/>
                    </a:lnTo>
                    <a:lnTo>
                      <a:pt x="32" y="77"/>
                    </a:lnTo>
                    <a:lnTo>
                      <a:pt x="34" y="70"/>
                    </a:lnTo>
                    <a:lnTo>
                      <a:pt x="41" y="70"/>
                    </a:lnTo>
                    <a:lnTo>
                      <a:pt x="47" y="64"/>
                    </a:lnTo>
                    <a:lnTo>
                      <a:pt x="39" y="49"/>
                    </a:lnTo>
                    <a:lnTo>
                      <a:pt x="35" y="45"/>
                    </a:lnTo>
                    <a:lnTo>
                      <a:pt x="17" y="45"/>
                    </a:lnTo>
                    <a:lnTo>
                      <a:pt x="13" y="42"/>
                    </a:lnTo>
                    <a:lnTo>
                      <a:pt x="11" y="3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0" name=""/>
              <p:cNvSpPr/>
              <p:nvPr/>
            </p:nvSpPr>
            <p:spPr>
              <a:xfrm>
                <a:off x="7387920" y="2496600"/>
                <a:ext cx="210240" cy="450720"/>
              </a:xfrm>
              <a:custGeom>
                <a:avLst/>
                <a:gdLst/>
                <a:ahLst/>
                <a:rect l="l" t="t" r="r" b="b"/>
                <a:pathLst>
                  <a:path w="131" h="281">
                    <a:moveTo>
                      <a:pt x="0" y="17"/>
                    </a:moveTo>
                    <a:lnTo>
                      <a:pt x="3" y="10"/>
                    </a:lnTo>
                    <a:lnTo>
                      <a:pt x="15" y="13"/>
                    </a:lnTo>
                    <a:lnTo>
                      <a:pt x="22" y="10"/>
                    </a:lnTo>
                    <a:lnTo>
                      <a:pt x="30" y="13"/>
                    </a:lnTo>
                    <a:lnTo>
                      <a:pt x="54" y="0"/>
                    </a:lnTo>
                    <a:lnTo>
                      <a:pt x="79" y="10"/>
                    </a:lnTo>
                    <a:lnTo>
                      <a:pt x="84" y="26"/>
                    </a:lnTo>
                    <a:lnTo>
                      <a:pt x="94" y="32"/>
                    </a:lnTo>
                    <a:lnTo>
                      <a:pt x="105" y="36"/>
                    </a:lnTo>
                    <a:lnTo>
                      <a:pt x="96" y="38"/>
                    </a:lnTo>
                    <a:lnTo>
                      <a:pt x="81" y="51"/>
                    </a:lnTo>
                    <a:lnTo>
                      <a:pt x="69" y="66"/>
                    </a:lnTo>
                    <a:lnTo>
                      <a:pt x="64" y="83"/>
                    </a:lnTo>
                    <a:lnTo>
                      <a:pt x="64" y="92"/>
                    </a:lnTo>
                    <a:lnTo>
                      <a:pt x="75" y="102"/>
                    </a:lnTo>
                    <a:lnTo>
                      <a:pt x="77" y="109"/>
                    </a:lnTo>
                    <a:lnTo>
                      <a:pt x="88" y="121"/>
                    </a:lnTo>
                    <a:lnTo>
                      <a:pt x="101" y="134"/>
                    </a:lnTo>
                    <a:lnTo>
                      <a:pt x="111" y="137"/>
                    </a:lnTo>
                    <a:lnTo>
                      <a:pt x="114" y="147"/>
                    </a:lnTo>
                    <a:lnTo>
                      <a:pt x="122" y="153"/>
                    </a:lnTo>
                    <a:lnTo>
                      <a:pt x="131" y="201"/>
                    </a:lnTo>
                    <a:lnTo>
                      <a:pt x="128" y="209"/>
                    </a:lnTo>
                    <a:lnTo>
                      <a:pt x="128" y="222"/>
                    </a:lnTo>
                    <a:lnTo>
                      <a:pt x="126" y="230"/>
                    </a:lnTo>
                    <a:lnTo>
                      <a:pt x="107" y="241"/>
                    </a:lnTo>
                    <a:lnTo>
                      <a:pt x="94" y="247"/>
                    </a:lnTo>
                    <a:lnTo>
                      <a:pt x="84" y="247"/>
                    </a:lnTo>
                    <a:lnTo>
                      <a:pt x="77" y="256"/>
                    </a:lnTo>
                    <a:lnTo>
                      <a:pt x="79" y="262"/>
                    </a:lnTo>
                    <a:lnTo>
                      <a:pt x="69" y="256"/>
                    </a:lnTo>
                    <a:lnTo>
                      <a:pt x="73" y="265"/>
                    </a:lnTo>
                    <a:lnTo>
                      <a:pt x="52" y="281"/>
                    </a:lnTo>
                    <a:lnTo>
                      <a:pt x="49" y="279"/>
                    </a:lnTo>
                    <a:lnTo>
                      <a:pt x="49" y="265"/>
                    </a:lnTo>
                    <a:lnTo>
                      <a:pt x="52" y="252"/>
                    </a:lnTo>
                    <a:lnTo>
                      <a:pt x="41" y="245"/>
                    </a:lnTo>
                    <a:lnTo>
                      <a:pt x="49" y="243"/>
                    </a:lnTo>
                    <a:lnTo>
                      <a:pt x="50" y="237"/>
                    </a:lnTo>
                    <a:lnTo>
                      <a:pt x="67" y="233"/>
                    </a:lnTo>
                    <a:lnTo>
                      <a:pt x="67" y="222"/>
                    </a:lnTo>
                    <a:lnTo>
                      <a:pt x="77" y="222"/>
                    </a:lnTo>
                    <a:lnTo>
                      <a:pt x="79" y="218"/>
                    </a:lnTo>
                    <a:lnTo>
                      <a:pt x="97" y="209"/>
                    </a:lnTo>
                    <a:lnTo>
                      <a:pt x="96" y="166"/>
                    </a:lnTo>
                    <a:lnTo>
                      <a:pt x="97" y="154"/>
                    </a:lnTo>
                    <a:lnTo>
                      <a:pt x="90" y="136"/>
                    </a:lnTo>
                    <a:lnTo>
                      <a:pt x="79" y="130"/>
                    </a:lnTo>
                    <a:lnTo>
                      <a:pt x="79" y="124"/>
                    </a:lnTo>
                    <a:lnTo>
                      <a:pt x="77" y="115"/>
                    </a:lnTo>
                    <a:lnTo>
                      <a:pt x="67" y="111"/>
                    </a:lnTo>
                    <a:lnTo>
                      <a:pt x="52" y="90"/>
                    </a:lnTo>
                    <a:lnTo>
                      <a:pt x="32" y="77"/>
                    </a:lnTo>
                    <a:lnTo>
                      <a:pt x="34" y="70"/>
                    </a:lnTo>
                    <a:lnTo>
                      <a:pt x="41" y="70"/>
                    </a:lnTo>
                    <a:lnTo>
                      <a:pt x="47" y="64"/>
                    </a:lnTo>
                    <a:lnTo>
                      <a:pt x="39" y="49"/>
                    </a:lnTo>
                    <a:lnTo>
                      <a:pt x="35" y="45"/>
                    </a:lnTo>
                    <a:lnTo>
                      <a:pt x="17" y="45"/>
                    </a:lnTo>
                    <a:lnTo>
                      <a:pt x="13" y="42"/>
                    </a:lnTo>
                    <a:lnTo>
                      <a:pt x="11" y="30"/>
                    </a:lnTo>
                    <a:lnTo>
                      <a:pt x="0" y="17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1" name=""/>
              <p:cNvSpPr/>
              <p:nvPr/>
            </p:nvSpPr>
            <p:spPr>
              <a:xfrm>
                <a:off x="7182720" y="3037680"/>
                <a:ext cx="318960" cy="338400"/>
              </a:xfrm>
              <a:custGeom>
                <a:avLst/>
                <a:gdLst/>
                <a:ahLst/>
                <a:rect l="l" t="t" r="r" b="b"/>
                <a:pathLst>
                  <a:path w="199" h="211">
                    <a:moveTo>
                      <a:pt x="0" y="0"/>
                    </a:moveTo>
                    <a:lnTo>
                      <a:pt x="9" y="0"/>
                    </a:lnTo>
                    <a:lnTo>
                      <a:pt x="20" y="6"/>
                    </a:lnTo>
                    <a:lnTo>
                      <a:pt x="43" y="8"/>
                    </a:lnTo>
                    <a:lnTo>
                      <a:pt x="56" y="26"/>
                    </a:lnTo>
                    <a:lnTo>
                      <a:pt x="77" y="40"/>
                    </a:lnTo>
                    <a:lnTo>
                      <a:pt x="99" y="60"/>
                    </a:lnTo>
                    <a:lnTo>
                      <a:pt x="103" y="64"/>
                    </a:lnTo>
                    <a:lnTo>
                      <a:pt x="107" y="60"/>
                    </a:lnTo>
                    <a:lnTo>
                      <a:pt x="113" y="70"/>
                    </a:lnTo>
                    <a:lnTo>
                      <a:pt x="126" y="75"/>
                    </a:lnTo>
                    <a:lnTo>
                      <a:pt x="130" y="79"/>
                    </a:lnTo>
                    <a:lnTo>
                      <a:pt x="130" y="77"/>
                    </a:lnTo>
                    <a:lnTo>
                      <a:pt x="135" y="83"/>
                    </a:lnTo>
                    <a:lnTo>
                      <a:pt x="145" y="83"/>
                    </a:lnTo>
                    <a:lnTo>
                      <a:pt x="145" y="94"/>
                    </a:lnTo>
                    <a:lnTo>
                      <a:pt x="143" y="96"/>
                    </a:lnTo>
                    <a:lnTo>
                      <a:pt x="150" y="92"/>
                    </a:lnTo>
                    <a:lnTo>
                      <a:pt x="156" y="96"/>
                    </a:lnTo>
                    <a:lnTo>
                      <a:pt x="158" y="102"/>
                    </a:lnTo>
                    <a:lnTo>
                      <a:pt x="154" y="105"/>
                    </a:lnTo>
                    <a:lnTo>
                      <a:pt x="156" y="107"/>
                    </a:lnTo>
                    <a:lnTo>
                      <a:pt x="152" y="115"/>
                    </a:lnTo>
                    <a:lnTo>
                      <a:pt x="154" y="117"/>
                    </a:lnTo>
                    <a:lnTo>
                      <a:pt x="169" y="122"/>
                    </a:lnTo>
                    <a:lnTo>
                      <a:pt x="173" y="135"/>
                    </a:lnTo>
                    <a:lnTo>
                      <a:pt x="178" y="139"/>
                    </a:lnTo>
                    <a:lnTo>
                      <a:pt x="177" y="145"/>
                    </a:lnTo>
                    <a:lnTo>
                      <a:pt x="192" y="147"/>
                    </a:lnTo>
                    <a:lnTo>
                      <a:pt x="199" y="158"/>
                    </a:lnTo>
                    <a:lnTo>
                      <a:pt x="195" y="209"/>
                    </a:lnTo>
                    <a:lnTo>
                      <a:pt x="188" y="203"/>
                    </a:lnTo>
                    <a:lnTo>
                      <a:pt x="182" y="209"/>
                    </a:lnTo>
                    <a:lnTo>
                      <a:pt x="177" y="203"/>
                    </a:lnTo>
                    <a:lnTo>
                      <a:pt x="175" y="205"/>
                    </a:lnTo>
                    <a:lnTo>
                      <a:pt x="175" y="211"/>
                    </a:lnTo>
                    <a:lnTo>
                      <a:pt x="158" y="194"/>
                    </a:lnTo>
                    <a:lnTo>
                      <a:pt x="135" y="177"/>
                    </a:lnTo>
                    <a:lnTo>
                      <a:pt x="130" y="167"/>
                    </a:lnTo>
                    <a:lnTo>
                      <a:pt x="107" y="145"/>
                    </a:lnTo>
                    <a:lnTo>
                      <a:pt x="94" y="115"/>
                    </a:lnTo>
                    <a:lnTo>
                      <a:pt x="84" y="102"/>
                    </a:lnTo>
                    <a:lnTo>
                      <a:pt x="75" y="96"/>
                    </a:lnTo>
                    <a:lnTo>
                      <a:pt x="66" y="70"/>
                    </a:lnTo>
                    <a:lnTo>
                      <a:pt x="60" y="64"/>
                    </a:lnTo>
                    <a:lnTo>
                      <a:pt x="47" y="58"/>
                    </a:lnTo>
                    <a:lnTo>
                      <a:pt x="45" y="49"/>
                    </a:lnTo>
                    <a:lnTo>
                      <a:pt x="35" y="38"/>
                    </a:lnTo>
                    <a:lnTo>
                      <a:pt x="26" y="34"/>
                    </a:lnTo>
                    <a:lnTo>
                      <a:pt x="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2" name=""/>
              <p:cNvSpPr/>
              <p:nvPr/>
            </p:nvSpPr>
            <p:spPr>
              <a:xfrm>
                <a:off x="7182720" y="3037680"/>
                <a:ext cx="318960" cy="338400"/>
              </a:xfrm>
              <a:custGeom>
                <a:avLst/>
                <a:gdLst/>
                <a:ahLst/>
                <a:rect l="l" t="t" r="r" b="b"/>
                <a:pathLst>
                  <a:path w="199" h="211">
                    <a:moveTo>
                      <a:pt x="0" y="0"/>
                    </a:moveTo>
                    <a:lnTo>
                      <a:pt x="9" y="0"/>
                    </a:lnTo>
                    <a:lnTo>
                      <a:pt x="20" y="6"/>
                    </a:lnTo>
                    <a:lnTo>
                      <a:pt x="43" y="8"/>
                    </a:lnTo>
                    <a:lnTo>
                      <a:pt x="56" y="26"/>
                    </a:lnTo>
                    <a:lnTo>
                      <a:pt x="77" y="40"/>
                    </a:lnTo>
                    <a:lnTo>
                      <a:pt x="99" y="60"/>
                    </a:lnTo>
                    <a:lnTo>
                      <a:pt x="103" y="64"/>
                    </a:lnTo>
                    <a:lnTo>
                      <a:pt x="107" y="60"/>
                    </a:lnTo>
                    <a:lnTo>
                      <a:pt x="113" y="70"/>
                    </a:lnTo>
                    <a:lnTo>
                      <a:pt x="126" y="75"/>
                    </a:lnTo>
                    <a:lnTo>
                      <a:pt x="130" y="79"/>
                    </a:lnTo>
                    <a:lnTo>
                      <a:pt x="130" y="77"/>
                    </a:lnTo>
                    <a:lnTo>
                      <a:pt x="135" y="83"/>
                    </a:lnTo>
                    <a:lnTo>
                      <a:pt x="145" y="83"/>
                    </a:lnTo>
                    <a:lnTo>
                      <a:pt x="145" y="94"/>
                    </a:lnTo>
                    <a:lnTo>
                      <a:pt x="143" y="96"/>
                    </a:lnTo>
                    <a:lnTo>
                      <a:pt x="150" y="92"/>
                    </a:lnTo>
                    <a:lnTo>
                      <a:pt x="156" y="96"/>
                    </a:lnTo>
                    <a:lnTo>
                      <a:pt x="158" y="102"/>
                    </a:lnTo>
                    <a:lnTo>
                      <a:pt x="154" y="105"/>
                    </a:lnTo>
                    <a:lnTo>
                      <a:pt x="156" y="107"/>
                    </a:lnTo>
                    <a:lnTo>
                      <a:pt x="152" y="115"/>
                    </a:lnTo>
                    <a:lnTo>
                      <a:pt x="154" y="117"/>
                    </a:lnTo>
                    <a:lnTo>
                      <a:pt x="169" y="122"/>
                    </a:lnTo>
                    <a:lnTo>
                      <a:pt x="173" y="135"/>
                    </a:lnTo>
                    <a:lnTo>
                      <a:pt x="178" y="139"/>
                    </a:lnTo>
                    <a:lnTo>
                      <a:pt x="177" y="145"/>
                    </a:lnTo>
                    <a:lnTo>
                      <a:pt x="192" y="147"/>
                    </a:lnTo>
                    <a:lnTo>
                      <a:pt x="199" y="158"/>
                    </a:lnTo>
                    <a:lnTo>
                      <a:pt x="195" y="209"/>
                    </a:lnTo>
                    <a:lnTo>
                      <a:pt x="188" y="203"/>
                    </a:lnTo>
                    <a:lnTo>
                      <a:pt x="182" y="209"/>
                    </a:lnTo>
                    <a:lnTo>
                      <a:pt x="177" y="203"/>
                    </a:lnTo>
                    <a:lnTo>
                      <a:pt x="175" y="205"/>
                    </a:lnTo>
                    <a:lnTo>
                      <a:pt x="175" y="211"/>
                    </a:lnTo>
                    <a:lnTo>
                      <a:pt x="158" y="194"/>
                    </a:lnTo>
                    <a:lnTo>
                      <a:pt x="135" y="177"/>
                    </a:lnTo>
                    <a:lnTo>
                      <a:pt x="130" y="167"/>
                    </a:lnTo>
                    <a:lnTo>
                      <a:pt x="107" y="145"/>
                    </a:lnTo>
                    <a:lnTo>
                      <a:pt x="94" y="115"/>
                    </a:lnTo>
                    <a:lnTo>
                      <a:pt x="84" y="102"/>
                    </a:lnTo>
                    <a:lnTo>
                      <a:pt x="75" y="96"/>
                    </a:lnTo>
                    <a:lnTo>
                      <a:pt x="66" y="70"/>
                    </a:lnTo>
                    <a:lnTo>
                      <a:pt x="60" y="64"/>
                    </a:lnTo>
                    <a:lnTo>
                      <a:pt x="47" y="58"/>
                    </a:lnTo>
                    <a:lnTo>
                      <a:pt x="45" y="49"/>
                    </a:lnTo>
                    <a:lnTo>
                      <a:pt x="35" y="38"/>
                    </a:lnTo>
                    <a:lnTo>
                      <a:pt x="26" y="34"/>
                    </a:lnTo>
                    <a:lnTo>
                      <a:pt x="5" y="1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3" name=""/>
              <p:cNvSpPr/>
              <p:nvPr/>
            </p:nvSpPr>
            <p:spPr>
              <a:xfrm>
                <a:off x="8238960" y="3212280"/>
                <a:ext cx="311400" cy="259920"/>
              </a:xfrm>
              <a:custGeom>
                <a:avLst/>
                <a:gdLst/>
                <a:ahLst/>
                <a:rect l="l" t="t" r="r" b="b"/>
                <a:pathLst>
                  <a:path w="194" h="162">
                    <a:moveTo>
                      <a:pt x="190" y="87"/>
                    </a:moveTo>
                    <a:lnTo>
                      <a:pt x="190" y="40"/>
                    </a:lnTo>
                    <a:lnTo>
                      <a:pt x="162" y="36"/>
                    </a:lnTo>
                    <a:lnTo>
                      <a:pt x="130" y="19"/>
                    </a:lnTo>
                    <a:lnTo>
                      <a:pt x="119" y="26"/>
                    </a:lnTo>
                    <a:lnTo>
                      <a:pt x="115" y="34"/>
                    </a:lnTo>
                    <a:lnTo>
                      <a:pt x="102" y="34"/>
                    </a:lnTo>
                    <a:lnTo>
                      <a:pt x="87" y="55"/>
                    </a:lnTo>
                    <a:lnTo>
                      <a:pt x="81" y="55"/>
                    </a:lnTo>
                    <a:lnTo>
                      <a:pt x="74" y="53"/>
                    </a:lnTo>
                    <a:lnTo>
                      <a:pt x="70" y="42"/>
                    </a:lnTo>
                    <a:lnTo>
                      <a:pt x="68" y="40"/>
                    </a:lnTo>
                    <a:lnTo>
                      <a:pt x="66" y="45"/>
                    </a:lnTo>
                    <a:lnTo>
                      <a:pt x="62" y="38"/>
                    </a:lnTo>
                    <a:lnTo>
                      <a:pt x="62" y="17"/>
                    </a:lnTo>
                    <a:lnTo>
                      <a:pt x="58" y="8"/>
                    </a:lnTo>
                    <a:lnTo>
                      <a:pt x="45" y="8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6" y="10"/>
                    </a:lnTo>
                    <a:lnTo>
                      <a:pt x="0" y="19"/>
                    </a:lnTo>
                    <a:lnTo>
                      <a:pt x="17" y="23"/>
                    </a:lnTo>
                    <a:lnTo>
                      <a:pt x="21" y="34"/>
                    </a:lnTo>
                    <a:lnTo>
                      <a:pt x="26" y="36"/>
                    </a:lnTo>
                    <a:lnTo>
                      <a:pt x="55" y="30"/>
                    </a:lnTo>
                    <a:lnTo>
                      <a:pt x="53" y="40"/>
                    </a:lnTo>
                    <a:lnTo>
                      <a:pt x="51" y="40"/>
                    </a:lnTo>
                    <a:lnTo>
                      <a:pt x="43" y="40"/>
                    </a:lnTo>
                    <a:lnTo>
                      <a:pt x="34" y="43"/>
                    </a:lnTo>
                    <a:lnTo>
                      <a:pt x="21" y="45"/>
                    </a:lnTo>
                    <a:lnTo>
                      <a:pt x="21" y="47"/>
                    </a:lnTo>
                    <a:lnTo>
                      <a:pt x="26" y="49"/>
                    </a:lnTo>
                    <a:lnTo>
                      <a:pt x="36" y="55"/>
                    </a:lnTo>
                    <a:lnTo>
                      <a:pt x="38" y="68"/>
                    </a:lnTo>
                    <a:lnTo>
                      <a:pt x="47" y="66"/>
                    </a:lnTo>
                    <a:lnTo>
                      <a:pt x="55" y="49"/>
                    </a:lnTo>
                    <a:lnTo>
                      <a:pt x="55" y="60"/>
                    </a:lnTo>
                    <a:lnTo>
                      <a:pt x="64" y="68"/>
                    </a:lnTo>
                    <a:lnTo>
                      <a:pt x="72" y="68"/>
                    </a:lnTo>
                    <a:lnTo>
                      <a:pt x="79" y="75"/>
                    </a:lnTo>
                    <a:lnTo>
                      <a:pt x="107" y="81"/>
                    </a:lnTo>
                    <a:lnTo>
                      <a:pt x="134" y="92"/>
                    </a:lnTo>
                    <a:lnTo>
                      <a:pt x="147" y="115"/>
                    </a:lnTo>
                    <a:lnTo>
                      <a:pt x="143" y="121"/>
                    </a:lnTo>
                    <a:lnTo>
                      <a:pt x="151" y="126"/>
                    </a:lnTo>
                    <a:lnTo>
                      <a:pt x="147" y="128"/>
                    </a:lnTo>
                    <a:lnTo>
                      <a:pt x="151" y="134"/>
                    </a:lnTo>
                    <a:lnTo>
                      <a:pt x="145" y="130"/>
                    </a:lnTo>
                    <a:lnTo>
                      <a:pt x="137" y="130"/>
                    </a:lnTo>
                    <a:lnTo>
                      <a:pt x="128" y="149"/>
                    </a:lnTo>
                    <a:lnTo>
                      <a:pt x="149" y="147"/>
                    </a:lnTo>
                    <a:lnTo>
                      <a:pt x="151" y="143"/>
                    </a:lnTo>
                    <a:lnTo>
                      <a:pt x="168" y="143"/>
                    </a:lnTo>
                    <a:lnTo>
                      <a:pt x="194" y="162"/>
                    </a:lnTo>
                    <a:lnTo>
                      <a:pt x="188" y="119"/>
                    </a:lnTo>
                    <a:lnTo>
                      <a:pt x="190" y="8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4" name=""/>
              <p:cNvSpPr/>
              <p:nvPr/>
            </p:nvSpPr>
            <p:spPr>
              <a:xfrm>
                <a:off x="8238960" y="3212280"/>
                <a:ext cx="311400" cy="259920"/>
              </a:xfrm>
              <a:custGeom>
                <a:avLst/>
                <a:gdLst/>
                <a:ahLst/>
                <a:rect l="l" t="t" r="r" b="b"/>
                <a:pathLst>
                  <a:path w="194" h="162">
                    <a:moveTo>
                      <a:pt x="190" y="87"/>
                    </a:moveTo>
                    <a:lnTo>
                      <a:pt x="190" y="40"/>
                    </a:lnTo>
                    <a:lnTo>
                      <a:pt x="162" y="36"/>
                    </a:lnTo>
                    <a:lnTo>
                      <a:pt x="130" y="19"/>
                    </a:lnTo>
                    <a:lnTo>
                      <a:pt x="119" y="26"/>
                    </a:lnTo>
                    <a:lnTo>
                      <a:pt x="115" y="34"/>
                    </a:lnTo>
                    <a:lnTo>
                      <a:pt x="102" y="34"/>
                    </a:lnTo>
                    <a:lnTo>
                      <a:pt x="87" y="55"/>
                    </a:lnTo>
                    <a:lnTo>
                      <a:pt x="81" y="55"/>
                    </a:lnTo>
                    <a:lnTo>
                      <a:pt x="74" y="53"/>
                    </a:lnTo>
                    <a:lnTo>
                      <a:pt x="70" y="42"/>
                    </a:lnTo>
                    <a:lnTo>
                      <a:pt x="68" y="40"/>
                    </a:lnTo>
                    <a:lnTo>
                      <a:pt x="66" y="45"/>
                    </a:lnTo>
                    <a:lnTo>
                      <a:pt x="62" y="38"/>
                    </a:lnTo>
                    <a:lnTo>
                      <a:pt x="62" y="17"/>
                    </a:lnTo>
                    <a:lnTo>
                      <a:pt x="58" y="8"/>
                    </a:lnTo>
                    <a:lnTo>
                      <a:pt x="45" y="8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6" y="10"/>
                    </a:lnTo>
                    <a:lnTo>
                      <a:pt x="0" y="19"/>
                    </a:lnTo>
                    <a:lnTo>
                      <a:pt x="17" y="23"/>
                    </a:lnTo>
                    <a:lnTo>
                      <a:pt x="21" y="34"/>
                    </a:lnTo>
                    <a:lnTo>
                      <a:pt x="26" y="36"/>
                    </a:lnTo>
                    <a:lnTo>
                      <a:pt x="55" y="30"/>
                    </a:lnTo>
                    <a:lnTo>
                      <a:pt x="53" y="40"/>
                    </a:lnTo>
                    <a:lnTo>
                      <a:pt x="51" y="40"/>
                    </a:lnTo>
                    <a:lnTo>
                      <a:pt x="43" y="40"/>
                    </a:lnTo>
                    <a:lnTo>
                      <a:pt x="34" y="43"/>
                    </a:lnTo>
                    <a:lnTo>
                      <a:pt x="21" y="45"/>
                    </a:lnTo>
                    <a:lnTo>
                      <a:pt x="21" y="47"/>
                    </a:lnTo>
                    <a:lnTo>
                      <a:pt x="26" y="49"/>
                    </a:lnTo>
                    <a:lnTo>
                      <a:pt x="36" y="55"/>
                    </a:lnTo>
                    <a:lnTo>
                      <a:pt x="38" y="68"/>
                    </a:lnTo>
                    <a:lnTo>
                      <a:pt x="47" y="66"/>
                    </a:lnTo>
                    <a:lnTo>
                      <a:pt x="55" y="49"/>
                    </a:lnTo>
                    <a:lnTo>
                      <a:pt x="55" y="60"/>
                    </a:lnTo>
                    <a:lnTo>
                      <a:pt x="64" y="68"/>
                    </a:lnTo>
                    <a:lnTo>
                      <a:pt x="72" y="68"/>
                    </a:lnTo>
                    <a:lnTo>
                      <a:pt x="79" y="75"/>
                    </a:lnTo>
                    <a:lnTo>
                      <a:pt x="107" y="81"/>
                    </a:lnTo>
                    <a:lnTo>
                      <a:pt x="134" y="92"/>
                    </a:lnTo>
                    <a:lnTo>
                      <a:pt x="147" y="115"/>
                    </a:lnTo>
                    <a:lnTo>
                      <a:pt x="143" y="121"/>
                    </a:lnTo>
                    <a:lnTo>
                      <a:pt x="151" y="126"/>
                    </a:lnTo>
                    <a:lnTo>
                      <a:pt x="147" y="128"/>
                    </a:lnTo>
                    <a:lnTo>
                      <a:pt x="151" y="134"/>
                    </a:lnTo>
                    <a:lnTo>
                      <a:pt x="145" y="130"/>
                    </a:lnTo>
                    <a:lnTo>
                      <a:pt x="137" y="130"/>
                    </a:lnTo>
                    <a:lnTo>
                      <a:pt x="128" y="149"/>
                    </a:lnTo>
                    <a:lnTo>
                      <a:pt x="149" y="147"/>
                    </a:lnTo>
                    <a:lnTo>
                      <a:pt x="151" y="143"/>
                    </a:lnTo>
                    <a:lnTo>
                      <a:pt x="168" y="143"/>
                    </a:lnTo>
                    <a:lnTo>
                      <a:pt x="194" y="162"/>
                    </a:lnTo>
                    <a:lnTo>
                      <a:pt x="188" y="119"/>
                    </a:lnTo>
                    <a:lnTo>
                      <a:pt x="190" y="87"/>
                    </a:lnTo>
                    <a:lnTo>
                      <a:pt x="190" y="8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5" name=""/>
              <p:cNvSpPr/>
              <p:nvPr/>
            </p:nvSpPr>
            <p:spPr>
              <a:xfrm>
                <a:off x="8136000" y="3242880"/>
                <a:ext cx="20520" cy="9720"/>
              </a:xfrm>
              <a:custGeom>
                <a:avLst/>
                <a:gdLst/>
                <a:ahLst/>
                <a:rect l="l" t="t" r="r" b="b"/>
                <a:pathLst>
                  <a:path w="13" h="6">
                    <a:moveTo>
                      <a:pt x="0" y="2"/>
                    </a:moveTo>
                    <a:lnTo>
                      <a:pt x="8" y="0"/>
                    </a:lnTo>
                    <a:lnTo>
                      <a:pt x="13" y="4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6" name=""/>
              <p:cNvSpPr/>
              <p:nvPr/>
            </p:nvSpPr>
            <p:spPr>
              <a:xfrm>
                <a:off x="8136000" y="3242880"/>
                <a:ext cx="20520" cy="9720"/>
              </a:xfrm>
              <a:custGeom>
                <a:avLst/>
                <a:gdLst/>
                <a:ahLst/>
                <a:rect l="l" t="t" r="r" b="b"/>
                <a:pathLst>
                  <a:path w="13" h="6">
                    <a:moveTo>
                      <a:pt x="0" y="2"/>
                    </a:moveTo>
                    <a:lnTo>
                      <a:pt x="8" y="0"/>
                    </a:lnTo>
                    <a:lnTo>
                      <a:pt x="13" y="4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7" name=""/>
              <p:cNvSpPr/>
              <p:nvPr/>
            </p:nvSpPr>
            <p:spPr>
              <a:xfrm>
                <a:off x="8132760" y="3212280"/>
                <a:ext cx="15840" cy="16200"/>
              </a:xfrm>
              <a:custGeom>
                <a:avLst/>
                <a:gdLst/>
                <a:ahLst/>
                <a:rect l="l" t="t" r="r" b="b"/>
                <a:pathLst>
                  <a:path w="10" h="10">
                    <a:moveTo>
                      <a:pt x="0" y="0"/>
                    </a:moveTo>
                    <a:lnTo>
                      <a:pt x="4" y="0"/>
                    </a:lnTo>
                    <a:lnTo>
                      <a:pt x="10" y="10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8" name=""/>
              <p:cNvSpPr/>
              <p:nvPr/>
            </p:nvSpPr>
            <p:spPr>
              <a:xfrm>
                <a:off x="8132760" y="3212280"/>
                <a:ext cx="15840" cy="16200"/>
              </a:xfrm>
              <a:custGeom>
                <a:avLst/>
                <a:gdLst/>
                <a:ahLst/>
                <a:rect l="l" t="t" r="r" b="b"/>
                <a:pathLst>
                  <a:path w="10" h="10">
                    <a:moveTo>
                      <a:pt x="0" y="0"/>
                    </a:moveTo>
                    <a:lnTo>
                      <a:pt x="4" y="0"/>
                    </a:lnTo>
                    <a:lnTo>
                      <a:pt x="10" y="10"/>
                    </a:lnTo>
                    <a:lnTo>
                      <a:pt x="4" y="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600" bIns="-30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49" name=""/>
              <p:cNvSpPr/>
              <p:nvPr/>
            </p:nvSpPr>
            <p:spPr>
              <a:xfrm>
                <a:off x="8136000" y="3133800"/>
                <a:ext cx="43200" cy="94680"/>
              </a:xfrm>
              <a:custGeom>
                <a:avLst/>
                <a:gdLst/>
                <a:ahLst/>
                <a:rect l="l" t="t" r="r" b="b"/>
                <a:pathLst>
                  <a:path w="27" h="59">
                    <a:moveTo>
                      <a:pt x="10" y="0"/>
                    </a:moveTo>
                    <a:lnTo>
                      <a:pt x="11" y="19"/>
                    </a:lnTo>
                    <a:lnTo>
                      <a:pt x="4" y="27"/>
                    </a:lnTo>
                    <a:lnTo>
                      <a:pt x="8" y="27"/>
                    </a:lnTo>
                    <a:lnTo>
                      <a:pt x="19" y="13"/>
                    </a:lnTo>
                    <a:lnTo>
                      <a:pt x="25" y="17"/>
                    </a:lnTo>
                    <a:lnTo>
                      <a:pt x="25" y="23"/>
                    </a:lnTo>
                    <a:lnTo>
                      <a:pt x="17" y="28"/>
                    </a:lnTo>
                    <a:lnTo>
                      <a:pt x="27" y="38"/>
                    </a:lnTo>
                    <a:lnTo>
                      <a:pt x="11" y="34"/>
                    </a:lnTo>
                    <a:lnTo>
                      <a:pt x="10" y="36"/>
                    </a:lnTo>
                    <a:lnTo>
                      <a:pt x="10" y="47"/>
                    </a:lnTo>
                    <a:lnTo>
                      <a:pt x="15" y="59"/>
                    </a:lnTo>
                    <a:lnTo>
                      <a:pt x="6" y="47"/>
                    </a:lnTo>
                    <a:lnTo>
                      <a:pt x="0" y="21"/>
                    </a:lnTo>
                    <a:lnTo>
                      <a:pt x="2" y="1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0" name=""/>
              <p:cNvSpPr/>
              <p:nvPr/>
            </p:nvSpPr>
            <p:spPr>
              <a:xfrm>
                <a:off x="8136000" y="3133800"/>
                <a:ext cx="43200" cy="94680"/>
              </a:xfrm>
              <a:custGeom>
                <a:avLst/>
                <a:gdLst/>
                <a:ahLst/>
                <a:rect l="l" t="t" r="r" b="b"/>
                <a:pathLst>
                  <a:path w="27" h="59">
                    <a:moveTo>
                      <a:pt x="10" y="0"/>
                    </a:moveTo>
                    <a:lnTo>
                      <a:pt x="11" y="19"/>
                    </a:lnTo>
                    <a:lnTo>
                      <a:pt x="4" y="27"/>
                    </a:lnTo>
                    <a:lnTo>
                      <a:pt x="8" y="27"/>
                    </a:lnTo>
                    <a:lnTo>
                      <a:pt x="19" y="13"/>
                    </a:lnTo>
                    <a:lnTo>
                      <a:pt x="25" y="17"/>
                    </a:lnTo>
                    <a:lnTo>
                      <a:pt x="25" y="23"/>
                    </a:lnTo>
                    <a:lnTo>
                      <a:pt x="17" y="28"/>
                    </a:lnTo>
                    <a:lnTo>
                      <a:pt x="27" y="38"/>
                    </a:lnTo>
                    <a:lnTo>
                      <a:pt x="11" y="34"/>
                    </a:lnTo>
                    <a:lnTo>
                      <a:pt x="10" y="36"/>
                    </a:lnTo>
                    <a:lnTo>
                      <a:pt x="10" y="47"/>
                    </a:lnTo>
                    <a:lnTo>
                      <a:pt x="15" y="59"/>
                    </a:lnTo>
                    <a:lnTo>
                      <a:pt x="6" y="47"/>
                    </a:lnTo>
                    <a:lnTo>
                      <a:pt x="0" y="21"/>
                    </a:lnTo>
                    <a:lnTo>
                      <a:pt x="2" y="1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1" name=""/>
              <p:cNvSpPr/>
              <p:nvPr/>
            </p:nvSpPr>
            <p:spPr>
              <a:xfrm>
                <a:off x="8160120" y="3122640"/>
                <a:ext cx="12600" cy="17640"/>
              </a:xfrm>
              <a:custGeom>
                <a:avLst/>
                <a:gdLst/>
                <a:ahLst/>
                <a:rect l="l" t="t" r="r" b="b"/>
                <a:pathLst>
                  <a:path w="8" h="11">
                    <a:moveTo>
                      <a:pt x="6" y="0"/>
                    </a:moveTo>
                    <a:lnTo>
                      <a:pt x="8" y="7"/>
                    </a:lnTo>
                    <a:lnTo>
                      <a:pt x="2" y="11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2" name=""/>
              <p:cNvSpPr/>
              <p:nvPr/>
            </p:nvSpPr>
            <p:spPr>
              <a:xfrm>
                <a:off x="8160120" y="3122640"/>
                <a:ext cx="12600" cy="17640"/>
              </a:xfrm>
              <a:custGeom>
                <a:avLst/>
                <a:gdLst/>
                <a:ahLst/>
                <a:rect l="l" t="t" r="r" b="b"/>
                <a:pathLst>
                  <a:path w="8" h="11">
                    <a:moveTo>
                      <a:pt x="6" y="0"/>
                    </a:moveTo>
                    <a:lnTo>
                      <a:pt x="8" y="7"/>
                    </a:lnTo>
                    <a:lnTo>
                      <a:pt x="2" y="11"/>
                    </a:ln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3" name=""/>
              <p:cNvSpPr/>
              <p:nvPr/>
            </p:nvSpPr>
            <p:spPr>
              <a:xfrm>
                <a:off x="8094240" y="3291480"/>
                <a:ext cx="35280" cy="23760"/>
              </a:xfrm>
              <a:custGeom>
                <a:avLst/>
                <a:gdLst/>
                <a:ahLst/>
                <a:rect l="l" t="t" r="r" b="b"/>
                <a:pathLst>
                  <a:path w="22" h="15">
                    <a:moveTo>
                      <a:pt x="0" y="0"/>
                    </a:moveTo>
                    <a:lnTo>
                      <a:pt x="13" y="0"/>
                    </a:lnTo>
                    <a:lnTo>
                      <a:pt x="22" y="6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15"/>
                    </a:lnTo>
                    <a:lnTo>
                      <a:pt x="4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4" name=""/>
              <p:cNvSpPr/>
              <p:nvPr/>
            </p:nvSpPr>
            <p:spPr>
              <a:xfrm>
                <a:off x="8094240" y="3291480"/>
                <a:ext cx="35280" cy="23760"/>
              </a:xfrm>
              <a:custGeom>
                <a:avLst/>
                <a:gdLst/>
                <a:ahLst/>
                <a:rect l="l" t="t" r="r" b="b"/>
                <a:pathLst>
                  <a:path w="22" h="15">
                    <a:moveTo>
                      <a:pt x="0" y="0"/>
                    </a:moveTo>
                    <a:lnTo>
                      <a:pt x="13" y="0"/>
                    </a:lnTo>
                    <a:lnTo>
                      <a:pt x="22" y="6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15"/>
                    </a:lnTo>
                    <a:lnTo>
                      <a:pt x="4" y="9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5" name=""/>
              <p:cNvSpPr/>
              <p:nvPr/>
            </p:nvSpPr>
            <p:spPr>
              <a:xfrm>
                <a:off x="8076960" y="3254400"/>
                <a:ext cx="25200" cy="6480"/>
              </a:xfrm>
              <a:custGeom>
                <a:avLst/>
                <a:gdLst/>
                <a:ahLst/>
                <a:rect l="l" t="t" r="r" b="b"/>
                <a:pathLst>
                  <a:path w="16" h="4">
                    <a:moveTo>
                      <a:pt x="0" y="0"/>
                    </a:moveTo>
                    <a:lnTo>
                      <a:pt x="16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6" name=""/>
              <p:cNvSpPr/>
              <p:nvPr/>
            </p:nvSpPr>
            <p:spPr>
              <a:xfrm>
                <a:off x="8076960" y="3254400"/>
                <a:ext cx="25200" cy="6480"/>
              </a:xfrm>
              <a:custGeom>
                <a:avLst/>
                <a:gdLst/>
                <a:ahLst/>
                <a:rect l="l" t="t" r="r" b="b"/>
                <a:pathLst>
                  <a:path w="16" h="4">
                    <a:moveTo>
                      <a:pt x="0" y="0"/>
                    </a:moveTo>
                    <a:lnTo>
                      <a:pt x="16" y="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7" name=""/>
              <p:cNvSpPr/>
              <p:nvPr/>
            </p:nvSpPr>
            <p:spPr>
              <a:xfrm>
                <a:off x="8046360" y="3252960"/>
                <a:ext cx="27000" cy="7920"/>
              </a:xfrm>
              <a:custGeom>
                <a:avLst/>
                <a:gdLst/>
                <a:ahLst/>
                <a:rect l="l" t="t" r="r" b="b"/>
                <a:pathLst>
                  <a:path w="17" h="5">
                    <a:moveTo>
                      <a:pt x="0" y="0"/>
                    </a:moveTo>
                    <a:lnTo>
                      <a:pt x="17" y="1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8" name=""/>
              <p:cNvSpPr/>
              <p:nvPr/>
            </p:nvSpPr>
            <p:spPr>
              <a:xfrm>
                <a:off x="8046360" y="3252960"/>
                <a:ext cx="27000" cy="7920"/>
              </a:xfrm>
              <a:custGeom>
                <a:avLst/>
                <a:gdLst/>
                <a:ahLst/>
                <a:rect l="l" t="t" r="r" b="b"/>
                <a:pathLst>
                  <a:path w="17" h="5">
                    <a:moveTo>
                      <a:pt x="0" y="0"/>
                    </a:moveTo>
                    <a:lnTo>
                      <a:pt x="17" y="1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59" name=""/>
              <p:cNvSpPr/>
              <p:nvPr/>
            </p:nvSpPr>
            <p:spPr>
              <a:xfrm>
                <a:off x="8009280" y="3239640"/>
                <a:ext cx="9360" cy="972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2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0" name=""/>
              <p:cNvSpPr/>
              <p:nvPr/>
            </p:nvSpPr>
            <p:spPr>
              <a:xfrm>
                <a:off x="8009280" y="3239640"/>
                <a:ext cx="9360" cy="972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2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1" name=""/>
              <p:cNvSpPr/>
              <p:nvPr/>
            </p:nvSpPr>
            <p:spPr>
              <a:xfrm>
                <a:off x="8001360" y="3236760"/>
                <a:ext cx="7920" cy="9360"/>
              </a:xfrm>
              <a:custGeom>
                <a:avLst/>
                <a:gdLst/>
                <a:ahLst/>
                <a:rect l="l" t="t" r="r" b="b"/>
                <a:pathLst>
                  <a:path w="5" h="6">
                    <a:moveTo>
                      <a:pt x="3" y="0"/>
                    </a:moveTo>
                    <a:lnTo>
                      <a:pt x="5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2" name=""/>
              <p:cNvSpPr/>
              <p:nvPr/>
            </p:nvSpPr>
            <p:spPr>
              <a:xfrm>
                <a:off x="8001360" y="3236760"/>
                <a:ext cx="7920" cy="9360"/>
              </a:xfrm>
              <a:custGeom>
                <a:avLst/>
                <a:gdLst/>
                <a:ahLst/>
                <a:rect l="l" t="t" r="r" b="b"/>
                <a:pathLst>
                  <a:path w="5" h="6">
                    <a:moveTo>
                      <a:pt x="3" y="0"/>
                    </a:moveTo>
                    <a:lnTo>
                      <a:pt x="5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3" name=""/>
              <p:cNvSpPr/>
              <p:nvPr/>
            </p:nvSpPr>
            <p:spPr>
              <a:xfrm>
                <a:off x="8002800" y="3321720"/>
                <a:ext cx="6480" cy="6480"/>
              </a:xfrm>
              <a:custGeom>
                <a:avLst/>
                <a:gdLst/>
                <a:ahLst/>
                <a:rect l="l" t="t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4" name=""/>
              <p:cNvSpPr/>
              <p:nvPr/>
            </p:nvSpPr>
            <p:spPr>
              <a:xfrm>
                <a:off x="8002800" y="3321720"/>
                <a:ext cx="6480" cy="6480"/>
              </a:xfrm>
              <a:custGeom>
                <a:avLst/>
                <a:gdLst/>
                <a:ahLst/>
                <a:rect l="l" t="t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5" name=""/>
              <p:cNvSpPr/>
              <p:nvPr/>
            </p:nvSpPr>
            <p:spPr>
              <a:xfrm>
                <a:off x="7994880" y="3331440"/>
                <a:ext cx="14400" cy="38520"/>
              </a:xfrm>
              <a:custGeom>
                <a:avLst/>
                <a:gdLst/>
                <a:ahLst/>
                <a:rect l="l" t="t" r="r" b="b"/>
                <a:pathLst>
                  <a:path w="9" h="24">
                    <a:moveTo>
                      <a:pt x="4" y="11"/>
                    </a:moveTo>
                    <a:lnTo>
                      <a:pt x="5" y="0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9" y="18"/>
                    </a:lnTo>
                    <a:lnTo>
                      <a:pt x="4" y="24"/>
                    </a:lnTo>
                    <a:lnTo>
                      <a:pt x="0" y="18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280" bIns="-8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6" name=""/>
              <p:cNvSpPr/>
              <p:nvPr/>
            </p:nvSpPr>
            <p:spPr>
              <a:xfrm>
                <a:off x="7994880" y="3331440"/>
                <a:ext cx="14400" cy="38520"/>
              </a:xfrm>
              <a:custGeom>
                <a:avLst/>
                <a:gdLst/>
                <a:ahLst/>
                <a:rect l="l" t="t" r="r" b="b"/>
                <a:pathLst>
                  <a:path w="9" h="24">
                    <a:moveTo>
                      <a:pt x="4" y="11"/>
                    </a:moveTo>
                    <a:lnTo>
                      <a:pt x="5" y="0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9" y="18"/>
                    </a:lnTo>
                    <a:lnTo>
                      <a:pt x="4" y="24"/>
                    </a:lnTo>
                    <a:lnTo>
                      <a:pt x="0" y="18"/>
                    </a:lnTo>
                    <a:lnTo>
                      <a:pt x="4" y="11"/>
                    </a:lnTo>
                    <a:lnTo>
                      <a:pt x="4" y="1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280" bIns="-8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7" name=""/>
              <p:cNvSpPr/>
              <p:nvPr/>
            </p:nvSpPr>
            <p:spPr>
              <a:xfrm>
                <a:off x="7970760" y="3352320"/>
                <a:ext cx="7920" cy="7920"/>
              </a:xfrm>
              <a:custGeom>
                <a:avLst/>
                <a:gdLst/>
                <a:ahLst/>
                <a:rect l="l" t="t" r="r" b="b"/>
                <a:pathLst>
                  <a:path w="5" h="5">
                    <a:moveTo>
                      <a:pt x="0" y="3"/>
                    </a:moveTo>
                    <a:lnTo>
                      <a:pt x="2" y="0"/>
                    </a:lnTo>
                    <a:lnTo>
                      <a:pt x="5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8" name=""/>
              <p:cNvSpPr/>
              <p:nvPr/>
            </p:nvSpPr>
            <p:spPr>
              <a:xfrm>
                <a:off x="7970760" y="3352320"/>
                <a:ext cx="7920" cy="7920"/>
              </a:xfrm>
              <a:custGeom>
                <a:avLst/>
                <a:gdLst/>
                <a:ahLst/>
                <a:rect l="l" t="t" r="r" b="b"/>
                <a:pathLst>
                  <a:path w="5" h="5">
                    <a:moveTo>
                      <a:pt x="0" y="3"/>
                    </a:moveTo>
                    <a:lnTo>
                      <a:pt x="2" y="0"/>
                    </a:lnTo>
                    <a:lnTo>
                      <a:pt x="5" y="5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69" name=""/>
              <p:cNvSpPr/>
              <p:nvPr/>
            </p:nvSpPr>
            <p:spPr>
              <a:xfrm>
                <a:off x="7882560" y="3149640"/>
                <a:ext cx="187560" cy="219960"/>
              </a:xfrm>
              <a:custGeom>
                <a:avLst/>
                <a:gdLst/>
                <a:ahLst/>
                <a:rect l="l" t="t" r="r" b="b"/>
                <a:pathLst>
                  <a:path w="117" h="137">
                    <a:moveTo>
                      <a:pt x="42" y="7"/>
                    </a:moveTo>
                    <a:lnTo>
                      <a:pt x="36" y="9"/>
                    </a:lnTo>
                    <a:lnTo>
                      <a:pt x="32" y="17"/>
                    </a:lnTo>
                    <a:lnTo>
                      <a:pt x="27" y="17"/>
                    </a:lnTo>
                    <a:lnTo>
                      <a:pt x="21" y="18"/>
                    </a:lnTo>
                    <a:lnTo>
                      <a:pt x="15" y="33"/>
                    </a:lnTo>
                    <a:lnTo>
                      <a:pt x="17" y="43"/>
                    </a:lnTo>
                    <a:lnTo>
                      <a:pt x="10" y="56"/>
                    </a:lnTo>
                    <a:lnTo>
                      <a:pt x="10" y="65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11" y="96"/>
                    </a:lnTo>
                    <a:lnTo>
                      <a:pt x="15" y="107"/>
                    </a:lnTo>
                    <a:lnTo>
                      <a:pt x="10" y="129"/>
                    </a:lnTo>
                    <a:lnTo>
                      <a:pt x="15" y="137"/>
                    </a:lnTo>
                    <a:lnTo>
                      <a:pt x="28" y="135"/>
                    </a:lnTo>
                    <a:lnTo>
                      <a:pt x="28" y="94"/>
                    </a:lnTo>
                    <a:lnTo>
                      <a:pt x="27" y="90"/>
                    </a:lnTo>
                    <a:lnTo>
                      <a:pt x="36" y="81"/>
                    </a:lnTo>
                    <a:lnTo>
                      <a:pt x="42" y="82"/>
                    </a:lnTo>
                    <a:lnTo>
                      <a:pt x="38" y="94"/>
                    </a:lnTo>
                    <a:lnTo>
                      <a:pt x="42" y="99"/>
                    </a:lnTo>
                    <a:lnTo>
                      <a:pt x="51" y="109"/>
                    </a:lnTo>
                    <a:lnTo>
                      <a:pt x="51" y="122"/>
                    </a:lnTo>
                    <a:lnTo>
                      <a:pt x="57" y="122"/>
                    </a:lnTo>
                    <a:lnTo>
                      <a:pt x="62" y="116"/>
                    </a:lnTo>
                    <a:lnTo>
                      <a:pt x="74" y="113"/>
                    </a:lnTo>
                    <a:lnTo>
                      <a:pt x="74" y="109"/>
                    </a:lnTo>
                    <a:lnTo>
                      <a:pt x="70" y="107"/>
                    </a:lnTo>
                    <a:lnTo>
                      <a:pt x="64" y="99"/>
                    </a:lnTo>
                    <a:lnTo>
                      <a:pt x="66" y="92"/>
                    </a:lnTo>
                    <a:lnTo>
                      <a:pt x="47" y="65"/>
                    </a:lnTo>
                    <a:lnTo>
                      <a:pt x="53" y="65"/>
                    </a:lnTo>
                    <a:lnTo>
                      <a:pt x="64" y="62"/>
                    </a:lnTo>
                    <a:lnTo>
                      <a:pt x="74" y="50"/>
                    </a:lnTo>
                    <a:lnTo>
                      <a:pt x="85" y="49"/>
                    </a:lnTo>
                    <a:lnTo>
                      <a:pt x="83" y="43"/>
                    </a:lnTo>
                    <a:lnTo>
                      <a:pt x="79" y="41"/>
                    </a:lnTo>
                    <a:lnTo>
                      <a:pt x="74" y="47"/>
                    </a:lnTo>
                    <a:lnTo>
                      <a:pt x="60" y="47"/>
                    </a:lnTo>
                    <a:lnTo>
                      <a:pt x="58" y="50"/>
                    </a:lnTo>
                    <a:lnTo>
                      <a:pt x="51" y="49"/>
                    </a:lnTo>
                    <a:lnTo>
                      <a:pt x="42" y="58"/>
                    </a:lnTo>
                    <a:lnTo>
                      <a:pt x="34" y="58"/>
                    </a:lnTo>
                    <a:lnTo>
                      <a:pt x="23" y="47"/>
                    </a:lnTo>
                    <a:lnTo>
                      <a:pt x="27" y="28"/>
                    </a:lnTo>
                    <a:lnTo>
                      <a:pt x="28" y="24"/>
                    </a:lnTo>
                    <a:lnTo>
                      <a:pt x="45" y="22"/>
                    </a:lnTo>
                    <a:lnTo>
                      <a:pt x="100" y="26"/>
                    </a:lnTo>
                    <a:lnTo>
                      <a:pt x="117" y="7"/>
                    </a:lnTo>
                    <a:lnTo>
                      <a:pt x="113" y="0"/>
                    </a:lnTo>
                    <a:lnTo>
                      <a:pt x="92" y="17"/>
                    </a:lnTo>
                    <a:lnTo>
                      <a:pt x="74" y="17"/>
                    </a:lnTo>
                    <a:lnTo>
                      <a:pt x="42" y="7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0" name=""/>
              <p:cNvSpPr/>
              <p:nvPr/>
            </p:nvSpPr>
            <p:spPr>
              <a:xfrm>
                <a:off x="7882560" y="3149640"/>
                <a:ext cx="187560" cy="219960"/>
              </a:xfrm>
              <a:custGeom>
                <a:avLst/>
                <a:gdLst/>
                <a:ahLst/>
                <a:rect l="l" t="t" r="r" b="b"/>
                <a:pathLst>
                  <a:path w="117" h="137">
                    <a:moveTo>
                      <a:pt x="42" y="7"/>
                    </a:moveTo>
                    <a:lnTo>
                      <a:pt x="36" y="9"/>
                    </a:lnTo>
                    <a:lnTo>
                      <a:pt x="32" y="17"/>
                    </a:lnTo>
                    <a:lnTo>
                      <a:pt x="27" y="17"/>
                    </a:lnTo>
                    <a:lnTo>
                      <a:pt x="21" y="18"/>
                    </a:lnTo>
                    <a:lnTo>
                      <a:pt x="15" y="33"/>
                    </a:lnTo>
                    <a:lnTo>
                      <a:pt x="17" y="43"/>
                    </a:lnTo>
                    <a:lnTo>
                      <a:pt x="10" y="56"/>
                    </a:lnTo>
                    <a:lnTo>
                      <a:pt x="10" y="65"/>
                    </a:lnTo>
                    <a:lnTo>
                      <a:pt x="0" y="82"/>
                    </a:lnTo>
                    <a:lnTo>
                      <a:pt x="4" y="97"/>
                    </a:lnTo>
                    <a:lnTo>
                      <a:pt x="11" y="96"/>
                    </a:lnTo>
                    <a:lnTo>
                      <a:pt x="15" y="107"/>
                    </a:lnTo>
                    <a:lnTo>
                      <a:pt x="10" y="129"/>
                    </a:lnTo>
                    <a:lnTo>
                      <a:pt x="15" y="137"/>
                    </a:lnTo>
                    <a:lnTo>
                      <a:pt x="28" y="135"/>
                    </a:lnTo>
                    <a:lnTo>
                      <a:pt x="28" y="94"/>
                    </a:lnTo>
                    <a:lnTo>
                      <a:pt x="27" y="90"/>
                    </a:lnTo>
                    <a:lnTo>
                      <a:pt x="36" y="81"/>
                    </a:lnTo>
                    <a:lnTo>
                      <a:pt x="42" y="82"/>
                    </a:lnTo>
                    <a:lnTo>
                      <a:pt x="38" y="94"/>
                    </a:lnTo>
                    <a:lnTo>
                      <a:pt x="42" y="99"/>
                    </a:lnTo>
                    <a:lnTo>
                      <a:pt x="51" y="109"/>
                    </a:lnTo>
                    <a:lnTo>
                      <a:pt x="51" y="122"/>
                    </a:lnTo>
                    <a:lnTo>
                      <a:pt x="57" y="122"/>
                    </a:lnTo>
                    <a:lnTo>
                      <a:pt x="62" y="116"/>
                    </a:lnTo>
                    <a:lnTo>
                      <a:pt x="74" y="113"/>
                    </a:lnTo>
                    <a:lnTo>
                      <a:pt x="74" y="109"/>
                    </a:lnTo>
                    <a:lnTo>
                      <a:pt x="70" y="107"/>
                    </a:lnTo>
                    <a:lnTo>
                      <a:pt x="64" y="99"/>
                    </a:lnTo>
                    <a:lnTo>
                      <a:pt x="66" y="92"/>
                    </a:lnTo>
                    <a:lnTo>
                      <a:pt x="47" y="65"/>
                    </a:lnTo>
                    <a:lnTo>
                      <a:pt x="53" y="65"/>
                    </a:lnTo>
                    <a:lnTo>
                      <a:pt x="64" y="62"/>
                    </a:lnTo>
                    <a:lnTo>
                      <a:pt x="74" y="50"/>
                    </a:lnTo>
                    <a:lnTo>
                      <a:pt x="85" y="49"/>
                    </a:lnTo>
                    <a:lnTo>
                      <a:pt x="83" y="43"/>
                    </a:lnTo>
                    <a:lnTo>
                      <a:pt x="79" y="41"/>
                    </a:lnTo>
                    <a:lnTo>
                      <a:pt x="74" y="47"/>
                    </a:lnTo>
                    <a:lnTo>
                      <a:pt x="60" y="47"/>
                    </a:lnTo>
                    <a:lnTo>
                      <a:pt x="58" y="50"/>
                    </a:lnTo>
                    <a:lnTo>
                      <a:pt x="51" y="49"/>
                    </a:lnTo>
                    <a:lnTo>
                      <a:pt x="42" y="58"/>
                    </a:lnTo>
                    <a:lnTo>
                      <a:pt x="34" y="58"/>
                    </a:lnTo>
                    <a:lnTo>
                      <a:pt x="23" y="47"/>
                    </a:lnTo>
                    <a:lnTo>
                      <a:pt x="27" y="28"/>
                    </a:lnTo>
                    <a:lnTo>
                      <a:pt x="28" y="24"/>
                    </a:lnTo>
                    <a:lnTo>
                      <a:pt x="45" y="22"/>
                    </a:lnTo>
                    <a:lnTo>
                      <a:pt x="100" y="26"/>
                    </a:lnTo>
                    <a:lnTo>
                      <a:pt x="117" y="7"/>
                    </a:lnTo>
                    <a:lnTo>
                      <a:pt x="113" y="0"/>
                    </a:lnTo>
                    <a:lnTo>
                      <a:pt x="92" y="17"/>
                    </a:lnTo>
                    <a:lnTo>
                      <a:pt x="74" y="17"/>
                    </a:lnTo>
                    <a:lnTo>
                      <a:pt x="42" y="7"/>
                    </a:lnTo>
                    <a:lnTo>
                      <a:pt x="42" y="7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1" name=""/>
              <p:cNvSpPr/>
              <p:nvPr/>
            </p:nvSpPr>
            <p:spPr>
              <a:xfrm>
                <a:off x="7773120" y="3403440"/>
                <a:ext cx="9720" cy="4680"/>
              </a:xfrm>
              <a:custGeom>
                <a:avLst/>
                <a:gdLst/>
                <a:ahLst/>
                <a:rect l="l" t="t" r="r" b="b"/>
                <a:pathLst>
                  <a:path w="6" h="3">
                    <a:moveTo>
                      <a:pt x="0" y="0"/>
                    </a:moveTo>
                    <a:lnTo>
                      <a:pt x="6" y="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2" name=""/>
              <p:cNvSpPr/>
              <p:nvPr/>
            </p:nvSpPr>
            <p:spPr>
              <a:xfrm>
                <a:off x="7773120" y="3403440"/>
                <a:ext cx="9720" cy="4680"/>
              </a:xfrm>
              <a:custGeom>
                <a:avLst/>
                <a:gdLst/>
                <a:ahLst/>
                <a:rect l="l" t="t" r="r" b="b"/>
                <a:pathLst>
                  <a:path w="6" h="3">
                    <a:moveTo>
                      <a:pt x="0" y="0"/>
                    </a:moveTo>
                    <a:lnTo>
                      <a:pt x="6" y="2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2120" bIns="-42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3" name=""/>
              <p:cNvSpPr/>
              <p:nvPr/>
            </p:nvSpPr>
            <p:spPr>
              <a:xfrm>
                <a:off x="7701120" y="3406680"/>
                <a:ext cx="36720" cy="7920"/>
              </a:xfrm>
              <a:custGeom>
                <a:avLst/>
                <a:gdLst/>
                <a:ahLst/>
                <a:rect l="l" t="t" r="r" b="b"/>
                <a:pathLst>
                  <a:path w="23" h="5">
                    <a:moveTo>
                      <a:pt x="0" y="0"/>
                    </a:moveTo>
                    <a:lnTo>
                      <a:pt x="21" y="0"/>
                    </a:lnTo>
                    <a:lnTo>
                      <a:pt x="23" y="3"/>
                    </a:lnTo>
                    <a:lnTo>
                      <a:pt x="13" y="5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4" name=""/>
              <p:cNvSpPr/>
              <p:nvPr/>
            </p:nvSpPr>
            <p:spPr>
              <a:xfrm>
                <a:off x="7701120" y="3406680"/>
                <a:ext cx="36720" cy="7920"/>
              </a:xfrm>
              <a:custGeom>
                <a:avLst/>
                <a:gdLst/>
                <a:ahLst/>
                <a:rect l="l" t="t" r="r" b="b"/>
                <a:pathLst>
                  <a:path w="23" h="5">
                    <a:moveTo>
                      <a:pt x="0" y="0"/>
                    </a:moveTo>
                    <a:lnTo>
                      <a:pt x="21" y="0"/>
                    </a:lnTo>
                    <a:lnTo>
                      <a:pt x="23" y="3"/>
                    </a:lnTo>
                    <a:lnTo>
                      <a:pt x="13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5" name=""/>
              <p:cNvSpPr/>
              <p:nvPr/>
            </p:nvSpPr>
            <p:spPr>
              <a:xfrm>
                <a:off x="7752600" y="3441960"/>
                <a:ext cx="33840" cy="20520"/>
              </a:xfrm>
              <a:custGeom>
                <a:avLst/>
                <a:gdLst/>
                <a:ahLst/>
                <a:rect l="l" t="t" r="r" b="b"/>
                <a:pathLst>
                  <a:path w="21" h="13">
                    <a:moveTo>
                      <a:pt x="10" y="0"/>
                    </a:moveTo>
                    <a:lnTo>
                      <a:pt x="17" y="0"/>
                    </a:lnTo>
                    <a:lnTo>
                      <a:pt x="21" y="4"/>
                    </a:lnTo>
                    <a:lnTo>
                      <a:pt x="13" y="13"/>
                    </a:lnTo>
                    <a:lnTo>
                      <a:pt x="8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6" name=""/>
              <p:cNvSpPr/>
              <p:nvPr/>
            </p:nvSpPr>
            <p:spPr>
              <a:xfrm>
                <a:off x="7752600" y="3441960"/>
                <a:ext cx="33840" cy="20520"/>
              </a:xfrm>
              <a:custGeom>
                <a:avLst/>
                <a:gdLst/>
                <a:ahLst/>
                <a:rect l="l" t="t" r="r" b="b"/>
                <a:pathLst>
                  <a:path w="21" h="13">
                    <a:moveTo>
                      <a:pt x="10" y="0"/>
                    </a:moveTo>
                    <a:lnTo>
                      <a:pt x="17" y="0"/>
                    </a:lnTo>
                    <a:lnTo>
                      <a:pt x="21" y="4"/>
                    </a:lnTo>
                    <a:lnTo>
                      <a:pt x="13" y="13"/>
                    </a:lnTo>
                    <a:lnTo>
                      <a:pt x="8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7" name=""/>
              <p:cNvSpPr/>
              <p:nvPr/>
            </p:nvSpPr>
            <p:spPr>
              <a:xfrm>
                <a:off x="7795800" y="3445560"/>
                <a:ext cx="23760" cy="20520"/>
              </a:xfrm>
              <a:custGeom>
                <a:avLst/>
                <a:gdLst/>
                <a:ahLst/>
                <a:rect l="l" t="t" r="r" b="b"/>
                <a:pathLst>
                  <a:path w="15" h="13">
                    <a:moveTo>
                      <a:pt x="1" y="4"/>
                    </a:moveTo>
                    <a:lnTo>
                      <a:pt x="7" y="0"/>
                    </a:lnTo>
                    <a:lnTo>
                      <a:pt x="15" y="2"/>
                    </a:lnTo>
                    <a:lnTo>
                      <a:pt x="13" y="13"/>
                    </a:lnTo>
                    <a:lnTo>
                      <a:pt x="0" y="1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8" name=""/>
              <p:cNvSpPr/>
              <p:nvPr/>
            </p:nvSpPr>
            <p:spPr>
              <a:xfrm>
                <a:off x="7795800" y="3445560"/>
                <a:ext cx="23760" cy="20520"/>
              </a:xfrm>
              <a:custGeom>
                <a:avLst/>
                <a:gdLst/>
                <a:ahLst/>
                <a:rect l="l" t="t" r="r" b="b"/>
                <a:pathLst>
                  <a:path w="15" h="13">
                    <a:moveTo>
                      <a:pt x="1" y="4"/>
                    </a:moveTo>
                    <a:lnTo>
                      <a:pt x="7" y="0"/>
                    </a:lnTo>
                    <a:lnTo>
                      <a:pt x="15" y="2"/>
                    </a:lnTo>
                    <a:lnTo>
                      <a:pt x="13" y="13"/>
                    </a:lnTo>
                    <a:lnTo>
                      <a:pt x="0" y="13"/>
                    </a:lnTo>
                    <a:lnTo>
                      <a:pt x="1" y="4"/>
                    </a:lnTo>
                    <a:lnTo>
                      <a:pt x="1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79" name=""/>
              <p:cNvSpPr/>
              <p:nvPr/>
            </p:nvSpPr>
            <p:spPr>
              <a:xfrm>
                <a:off x="7819920" y="3441960"/>
                <a:ext cx="72360" cy="30240"/>
              </a:xfrm>
              <a:custGeom>
                <a:avLst/>
                <a:gdLst/>
                <a:ahLst/>
                <a:rect l="l" t="t" r="r" b="b"/>
                <a:pathLst>
                  <a:path w="45" h="19">
                    <a:moveTo>
                      <a:pt x="5" y="6"/>
                    </a:moveTo>
                    <a:lnTo>
                      <a:pt x="15" y="6"/>
                    </a:lnTo>
                    <a:lnTo>
                      <a:pt x="22" y="11"/>
                    </a:lnTo>
                    <a:lnTo>
                      <a:pt x="28" y="10"/>
                    </a:lnTo>
                    <a:lnTo>
                      <a:pt x="20" y="4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5" y="11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5" y="19"/>
                    </a:lnTo>
                    <a:lnTo>
                      <a:pt x="0" y="1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0" name=""/>
              <p:cNvSpPr/>
              <p:nvPr/>
            </p:nvSpPr>
            <p:spPr>
              <a:xfrm>
                <a:off x="7819920" y="3441960"/>
                <a:ext cx="72360" cy="30240"/>
              </a:xfrm>
              <a:custGeom>
                <a:avLst/>
                <a:gdLst/>
                <a:ahLst/>
                <a:rect l="l" t="t" r="r" b="b"/>
                <a:pathLst>
                  <a:path w="45" h="19">
                    <a:moveTo>
                      <a:pt x="5" y="6"/>
                    </a:moveTo>
                    <a:lnTo>
                      <a:pt x="15" y="6"/>
                    </a:lnTo>
                    <a:lnTo>
                      <a:pt x="22" y="11"/>
                    </a:lnTo>
                    <a:lnTo>
                      <a:pt x="28" y="10"/>
                    </a:lnTo>
                    <a:lnTo>
                      <a:pt x="20" y="4"/>
                    </a:lnTo>
                    <a:lnTo>
                      <a:pt x="22" y="0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35" y="8"/>
                    </a:lnTo>
                    <a:lnTo>
                      <a:pt x="39" y="4"/>
                    </a:lnTo>
                    <a:lnTo>
                      <a:pt x="45" y="11"/>
                    </a:lnTo>
                    <a:lnTo>
                      <a:pt x="35" y="13"/>
                    </a:lnTo>
                    <a:lnTo>
                      <a:pt x="32" y="11"/>
                    </a:lnTo>
                    <a:lnTo>
                      <a:pt x="5" y="19"/>
                    </a:lnTo>
                    <a:lnTo>
                      <a:pt x="0" y="10"/>
                    </a:lnTo>
                    <a:lnTo>
                      <a:pt x="5" y="6"/>
                    </a:lnTo>
                    <a:lnTo>
                      <a:pt x="5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1" name=""/>
              <p:cNvSpPr/>
              <p:nvPr/>
            </p:nvSpPr>
            <p:spPr>
              <a:xfrm>
                <a:off x="7889040" y="3479040"/>
                <a:ext cx="51120" cy="30240"/>
              </a:xfrm>
              <a:custGeom>
                <a:avLst/>
                <a:gdLst/>
                <a:ahLst/>
                <a:rect l="l" t="t" r="r" b="b"/>
                <a:pathLst>
                  <a:path w="32" h="19">
                    <a:moveTo>
                      <a:pt x="15" y="0"/>
                    </a:moveTo>
                    <a:lnTo>
                      <a:pt x="28" y="7"/>
                    </a:lnTo>
                    <a:lnTo>
                      <a:pt x="32" y="15"/>
                    </a:lnTo>
                    <a:lnTo>
                      <a:pt x="23" y="19"/>
                    </a:lnTo>
                    <a:lnTo>
                      <a:pt x="11" y="9"/>
                    </a:lnTo>
                    <a:lnTo>
                      <a:pt x="2" y="9"/>
                    </a:lnTo>
                    <a:lnTo>
                      <a:pt x="0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2" name=""/>
              <p:cNvSpPr/>
              <p:nvPr/>
            </p:nvSpPr>
            <p:spPr>
              <a:xfrm>
                <a:off x="7889040" y="3479040"/>
                <a:ext cx="51120" cy="30240"/>
              </a:xfrm>
              <a:custGeom>
                <a:avLst/>
                <a:gdLst/>
                <a:ahLst/>
                <a:rect l="l" t="t" r="r" b="b"/>
                <a:pathLst>
                  <a:path w="32" h="19">
                    <a:moveTo>
                      <a:pt x="15" y="0"/>
                    </a:moveTo>
                    <a:lnTo>
                      <a:pt x="28" y="7"/>
                    </a:lnTo>
                    <a:lnTo>
                      <a:pt x="32" y="15"/>
                    </a:lnTo>
                    <a:lnTo>
                      <a:pt x="23" y="19"/>
                    </a:lnTo>
                    <a:lnTo>
                      <a:pt x="11" y="9"/>
                    </a:lnTo>
                    <a:lnTo>
                      <a:pt x="2" y="9"/>
                    </a:lnTo>
                    <a:lnTo>
                      <a:pt x="0" y="2"/>
                    </a:lnTo>
                    <a:lnTo>
                      <a:pt x="15" y="0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3" name=""/>
              <p:cNvSpPr/>
              <p:nvPr/>
            </p:nvSpPr>
            <p:spPr>
              <a:xfrm>
                <a:off x="7913160" y="3438720"/>
                <a:ext cx="89640" cy="27000"/>
              </a:xfrm>
              <a:custGeom>
                <a:avLst/>
                <a:gdLst/>
                <a:ahLst/>
                <a:rect l="l" t="t" r="r" b="b"/>
                <a:pathLst>
                  <a:path w="56" h="17">
                    <a:moveTo>
                      <a:pt x="0" y="8"/>
                    </a:moveTo>
                    <a:lnTo>
                      <a:pt x="13" y="4"/>
                    </a:lnTo>
                    <a:lnTo>
                      <a:pt x="28" y="12"/>
                    </a:lnTo>
                    <a:lnTo>
                      <a:pt x="39" y="8"/>
                    </a:lnTo>
                    <a:lnTo>
                      <a:pt x="47" y="12"/>
                    </a:lnTo>
                    <a:lnTo>
                      <a:pt x="55" y="6"/>
                    </a:lnTo>
                    <a:lnTo>
                      <a:pt x="55" y="0"/>
                    </a:lnTo>
                    <a:lnTo>
                      <a:pt x="56" y="6"/>
                    </a:lnTo>
                    <a:lnTo>
                      <a:pt x="49" y="13"/>
                    </a:lnTo>
                    <a:lnTo>
                      <a:pt x="23" y="17"/>
                    </a:lnTo>
                    <a:lnTo>
                      <a:pt x="0" y="1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4" name=""/>
              <p:cNvSpPr/>
              <p:nvPr/>
            </p:nvSpPr>
            <p:spPr>
              <a:xfrm>
                <a:off x="7913160" y="3438720"/>
                <a:ext cx="89640" cy="27000"/>
              </a:xfrm>
              <a:custGeom>
                <a:avLst/>
                <a:gdLst/>
                <a:ahLst/>
                <a:rect l="l" t="t" r="r" b="b"/>
                <a:pathLst>
                  <a:path w="56" h="17">
                    <a:moveTo>
                      <a:pt x="0" y="8"/>
                    </a:moveTo>
                    <a:lnTo>
                      <a:pt x="13" y="4"/>
                    </a:lnTo>
                    <a:lnTo>
                      <a:pt x="28" y="12"/>
                    </a:lnTo>
                    <a:lnTo>
                      <a:pt x="39" y="8"/>
                    </a:lnTo>
                    <a:lnTo>
                      <a:pt x="47" y="12"/>
                    </a:lnTo>
                    <a:lnTo>
                      <a:pt x="55" y="6"/>
                    </a:lnTo>
                    <a:lnTo>
                      <a:pt x="55" y="0"/>
                    </a:lnTo>
                    <a:lnTo>
                      <a:pt x="56" y="6"/>
                    </a:lnTo>
                    <a:lnTo>
                      <a:pt x="49" y="13"/>
                    </a:lnTo>
                    <a:lnTo>
                      <a:pt x="23" y="17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5" name=""/>
              <p:cNvSpPr/>
              <p:nvPr/>
            </p:nvSpPr>
            <p:spPr>
              <a:xfrm>
                <a:off x="8015760" y="3445560"/>
                <a:ext cx="11160" cy="9360"/>
              </a:xfrm>
              <a:custGeom>
                <a:avLst/>
                <a:gdLst/>
                <a:ahLst/>
                <a:rect l="l" t="t" r="r" b="b"/>
                <a:pathLst>
                  <a:path w="7" h="6">
                    <a:moveTo>
                      <a:pt x="0" y="6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6" name=""/>
              <p:cNvSpPr/>
              <p:nvPr/>
            </p:nvSpPr>
            <p:spPr>
              <a:xfrm>
                <a:off x="8015760" y="3445560"/>
                <a:ext cx="11160" cy="9360"/>
              </a:xfrm>
              <a:custGeom>
                <a:avLst/>
                <a:gdLst/>
                <a:ahLst/>
                <a:rect l="l" t="t" r="r" b="b"/>
                <a:pathLst>
                  <a:path w="7" h="6">
                    <a:moveTo>
                      <a:pt x="0" y="6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7" name=""/>
              <p:cNvSpPr/>
              <p:nvPr/>
            </p:nvSpPr>
            <p:spPr>
              <a:xfrm>
                <a:off x="8033400" y="3445560"/>
                <a:ext cx="9360" cy="1260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0" y="4"/>
                    </a:moveTo>
                    <a:lnTo>
                      <a:pt x="6" y="0"/>
                    </a:lnTo>
                    <a:lnTo>
                      <a:pt x="4" y="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8" name=""/>
              <p:cNvSpPr/>
              <p:nvPr/>
            </p:nvSpPr>
            <p:spPr>
              <a:xfrm>
                <a:off x="8033400" y="3445560"/>
                <a:ext cx="9360" cy="1260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0" y="4"/>
                    </a:moveTo>
                    <a:lnTo>
                      <a:pt x="6" y="0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89" name=""/>
              <p:cNvSpPr/>
              <p:nvPr/>
            </p:nvSpPr>
            <p:spPr>
              <a:xfrm>
                <a:off x="8049600" y="3445560"/>
                <a:ext cx="17280" cy="6120"/>
              </a:xfrm>
              <a:custGeom>
                <a:avLst/>
                <a:gdLst/>
                <a:ahLst/>
                <a:rect l="l" t="t" r="r" b="b"/>
                <a:pathLst>
                  <a:path w="11" h="4">
                    <a:moveTo>
                      <a:pt x="0" y="0"/>
                    </a:moveTo>
                    <a:lnTo>
                      <a:pt x="11" y="2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0" name=""/>
              <p:cNvSpPr/>
              <p:nvPr/>
            </p:nvSpPr>
            <p:spPr>
              <a:xfrm>
                <a:off x="8049600" y="3445560"/>
                <a:ext cx="17280" cy="6120"/>
              </a:xfrm>
              <a:custGeom>
                <a:avLst/>
                <a:gdLst/>
                <a:ahLst/>
                <a:rect l="l" t="t" r="r" b="b"/>
                <a:pathLst>
                  <a:path w="11" h="4">
                    <a:moveTo>
                      <a:pt x="0" y="0"/>
                    </a:moveTo>
                    <a:lnTo>
                      <a:pt x="11" y="2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680" bIns="-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1" name=""/>
              <p:cNvSpPr/>
              <p:nvPr/>
            </p:nvSpPr>
            <p:spPr>
              <a:xfrm>
                <a:off x="8001360" y="3511440"/>
                <a:ext cx="14040" cy="15840"/>
              </a:xfrm>
              <a:custGeom>
                <a:avLst/>
                <a:gdLst/>
                <a:ahLst/>
                <a:rect l="l" t="t" r="r" b="b"/>
                <a:pathLst>
                  <a:path w="9" h="10">
                    <a:moveTo>
                      <a:pt x="0" y="10"/>
                    </a:moveTo>
                    <a:lnTo>
                      <a:pt x="9" y="0"/>
                    </a:lnTo>
                    <a:lnTo>
                      <a:pt x="7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2" name=""/>
              <p:cNvSpPr/>
              <p:nvPr/>
            </p:nvSpPr>
            <p:spPr>
              <a:xfrm>
                <a:off x="8001360" y="3511440"/>
                <a:ext cx="14040" cy="15840"/>
              </a:xfrm>
              <a:custGeom>
                <a:avLst/>
                <a:gdLst/>
                <a:ahLst/>
                <a:rect l="l" t="t" r="r" b="b"/>
                <a:pathLst>
                  <a:path w="9" h="10">
                    <a:moveTo>
                      <a:pt x="0" y="10"/>
                    </a:moveTo>
                    <a:lnTo>
                      <a:pt x="9" y="0"/>
                    </a:lnTo>
                    <a:lnTo>
                      <a:pt x="7" y="8"/>
                    </a:lnTo>
                    <a:lnTo>
                      <a:pt x="0" y="10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3" name=""/>
              <p:cNvSpPr/>
              <p:nvPr/>
            </p:nvSpPr>
            <p:spPr>
              <a:xfrm>
                <a:off x="8022240" y="3451680"/>
                <a:ext cx="107280" cy="57600"/>
              </a:xfrm>
              <a:custGeom>
                <a:avLst/>
                <a:gdLst/>
                <a:ahLst/>
                <a:rect l="l" t="t" r="r" b="b"/>
                <a:pathLst>
                  <a:path w="67" h="36">
                    <a:moveTo>
                      <a:pt x="28" y="19"/>
                    </a:moveTo>
                    <a:lnTo>
                      <a:pt x="20" y="30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22" y="13"/>
                    </a:lnTo>
                    <a:lnTo>
                      <a:pt x="28" y="4"/>
                    </a:lnTo>
                    <a:lnTo>
                      <a:pt x="67" y="0"/>
                    </a:lnTo>
                    <a:lnTo>
                      <a:pt x="66" y="5"/>
                    </a:lnTo>
                    <a:lnTo>
                      <a:pt x="28" y="1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4" name=""/>
              <p:cNvSpPr/>
              <p:nvPr/>
            </p:nvSpPr>
            <p:spPr>
              <a:xfrm>
                <a:off x="8022240" y="3451680"/>
                <a:ext cx="107280" cy="57600"/>
              </a:xfrm>
              <a:custGeom>
                <a:avLst/>
                <a:gdLst/>
                <a:ahLst/>
                <a:rect l="l" t="t" r="r" b="b"/>
                <a:pathLst>
                  <a:path w="67" h="36">
                    <a:moveTo>
                      <a:pt x="28" y="19"/>
                    </a:moveTo>
                    <a:lnTo>
                      <a:pt x="20" y="30"/>
                    </a:lnTo>
                    <a:lnTo>
                      <a:pt x="7" y="3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22" y="13"/>
                    </a:lnTo>
                    <a:lnTo>
                      <a:pt x="28" y="4"/>
                    </a:lnTo>
                    <a:lnTo>
                      <a:pt x="67" y="0"/>
                    </a:lnTo>
                    <a:lnTo>
                      <a:pt x="66" y="5"/>
                    </a:lnTo>
                    <a:lnTo>
                      <a:pt x="28" y="19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0800" bIns="10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5" name=""/>
              <p:cNvSpPr/>
              <p:nvPr/>
            </p:nvSpPr>
            <p:spPr>
              <a:xfrm>
                <a:off x="8091360" y="3424680"/>
                <a:ext cx="29880" cy="14040"/>
              </a:xfrm>
              <a:custGeom>
                <a:avLst/>
                <a:gdLst/>
                <a:ahLst/>
                <a:rect l="l" t="t" r="r" b="b"/>
                <a:pathLst>
                  <a:path w="19" h="9">
                    <a:moveTo>
                      <a:pt x="0" y="9"/>
                    </a:moveTo>
                    <a:lnTo>
                      <a:pt x="0" y="4"/>
                    </a:lnTo>
                    <a:lnTo>
                      <a:pt x="13" y="0"/>
                    </a:lnTo>
                    <a:lnTo>
                      <a:pt x="19" y="4"/>
                    </a:lnTo>
                    <a:lnTo>
                      <a:pt x="11" y="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6" name=""/>
              <p:cNvSpPr/>
              <p:nvPr/>
            </p:nvSpPr>
            <p:spPr>
              <a:xfrm>
                <a:off x="8091360" y="3424680"/>
                <a:ext cx="29880" cy="14040"/>
              </a:xfrm>
              <a:custGeom>
                <a:avLst/>
                <a:gdLst/>
                <a:ahLst/>
                <a:rect l="l" t="t" r="r" b="b"/>
                <a:pathLst>
                  <a:path w="19" h="9">
                    <a:moveTo>
                      <a:pt x="0" y="9"/>
                    </a:moveTo>
                    <a:lnTo>
                      <a:pt x="0" y="4"/>
                    </a:lnTo>
                    <a:lnTo>
                      <a:pt x="13" y="0"/>
                    </a:lnTo>
                    <a:lnTo>
                      <a:pt x="19" y="4"/>
                    </a:lnTo>
                    <a:lnTo>
                      <a:pt x="11" y="7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7" name=""/>
              <p:cNvSpPr/>
              <p:nvPr/>
            </p:nvSpPr>
            <p:spPr>
              <a:xfrm>
                <a:off x="8248680" y="3411720"/>
                <a:ext cx="14040" cy="27000"/>
              </a:xfrm>
              <a:custGeom>
                <a:avLst/>
                <a:gdLst/>
                <a:ahLst/>
                <a:rect l="l" t="t" r="r" b="b"/>
                <a:pathLst>
                  <a:path w="9" h="17">
                    <a:moveTo>
                      <a:pt x="0" y="14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9" y="10"/>
                    </a:lnTo>
                    <a:lnTo>
                      <a:pt x="2" y="17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8" name=""/>
              <p:cNvSpPr/>
              <p:nvPr/>
            </p:nvSpPr>
            <p:spPr>
              <a:xfrm>
                <a:off x="8248680" y="3411720"/>
                <a:ext cx="14040" cy="27000"/>
              </a:xfrm>
              <a:custGeom>
                <a:avLst/>
                <a:gdLst/>
                <a:ahLst/>
                <a:rect l="l" t="t" r="r" b="b"/>
                <a:pathLst>
                  <a:path w="9" h="17">
                    <a:moveTo>
                      <a:pt x="0" y="14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9" y="10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499" name=""/>
              <p:cNvSpPr/>
              <p:nvPr/>
            </p:nvSpPr>
            <p:spPr>
              <a:xfrm>
                <a:off x="8331840" y="3387600"/>
                <a:ext cx="12600" cy="19080"/>
              </a:xfrm>
              <a:custGeom>
                <a:avLst/>
                <a:gdLst/>
                <a:ahLst/>
                <a:rect l="l" t="t" r="r" b="b"/>
                <a:pathLst>
                  <a:path w="8" h="12">
                    <a:moveTo>
                      <a:pt x="2" y="0"/>
                    </a:moveTo>
                    <a:lnTo>
                      <a:pt x="8" y="6"/>
                    </a:lnTo>
                    <a:lnTo>
                      <a:pt x="4" y="12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7720" bIns="-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0" name=""/>
              <p:cNvSpPr/>
              <p:nvPr/>
            </p:nvSpPr>
            <p:spPr>
              <a:xfrm>
                <a:off x="8331840" y="3387600"/>
                <a:ext cx="12600" cy="19080"/>
              </a:xfrm>
              <a:custGeom>
                <a:avLst/>
                <a:gdLst/>
                <a:ahLst/>
                <a:rect l="l" t="t" r="r" b="b"/>
                <a:pathLst>
                  <a:path w="8" h="12">
                    <a:moveTo>
                      <a:pt x="2" y="0"/>
                    </a:moveTo>
                    <a:lnTo>
                      <a:pt x="8" y="6"/>
                    </a:lnTo>
                    <a:lnTo>
                      <a:pt x="4" y="12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7720" bIns="-27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1" name=""/>
              <p:cNvSpPr/>
              <p:nvPr/>
            </p:nvSpPr>
            <p:spPr>
              <a:xfrm>
                <a:off x="8338680" y="3382920"/>
                <a:ext cx="9360" cy="14400"/>
              </a:xfrm>
              <a:custGeom>
                <a:avLst/>
                <a:gdLst/>
                <a:ahLst/>
                <a:rect l="l" t="t" r="r" b="b"/>
                <a:pathLst>
                  <a:path w="6" h="9">
                    <a:moveTo>
                      <a:pt x="0" y="3"/>
                    </a:moveTo>
                    <a:lnTo>
                      <a:pt x="0" y="0"/>
                    </a:lnTo>
                    <a:lnTo>
                      <a:pt x="6" y="3"/>
                    </a:lnTo>
                    <a:lnTo>
                      <a:pt x="6" y="9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2" name=""/>
              <p:cNvSpPr/>
              <p:nvPr/>
            </p:nvSpPr>
            <p:spPr>
              <a:xfrm>
                <a:off x="8338680" y="3382920"/>
                <a:ext cx="9360" cy="14400"/>
              </a:xfrm>
              <a:custGeom>
                <a:avLst/>
                <a:gdLst/>
                <a:ahLst/>
                <a:rect l="l" t="t" r="r" b="b"/>
                <a:pathLst>
                  <a:path w="6" h="9">
                    <a:moveTo>
                      <a:pt x="0" y="3"/>
                    </a:moveTo>
                    <a:lnTo>
                      <a:pt x="0" y="0"/>
                    </a:lnTo>
                    <a:lnTo>
                      <a:pt x="6" y="3"/>
                    </a:lnTo>
                    <a:lnTo>
                      <a:pt x="6" y="9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3" name=""/>
              <p:cNvSpPr/>
              <p:nvPr/>
            </p:nvSpPr>
            <p:spPr>
              <a:xfrm>
                <a:off x="8338680" y="3360240"/>
                <a:ext cx="12600" cy="30240"/>
              </a:xfrm>
              <a:custGeom>
                <a:avLst/>
                <a:gdLst/>
                <a:ahLst/>
                <a:rect l="l" t="t" r="r" b="b"/>
                <a:pathLst>
                  <a:path w="8" h="19">
                    <a:moveTo>
                      <a:pt x="0" y="8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19"/>
                    </a:lnTo>
                    <a:lnTo>
                      <a:pt x="2" y="17"/>
                    </a:lnTo>
                    <a:lnTo>
                      <a:pt x="2" y="1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4" name=""/>
              <p:cNvSpPr/>
              <p:nvPr/>
            </p:nvSpPr>
            <p:spPr>
              <a:xfrm>
                <a:off x="8338680" y="3360240"/>
                <a:ext cx="12600" cy="30240"/>
              </a:xfrm>
              <a:custGeom>
                <a:avLst/>
                <a:gdLst/>
                <a:ahLst/>
                <a:rect l="l" t="t" r="r" b="b"/>
                <a:pathLst>
                  <a:path w="8" h="19">
                    <a:moveTo>
                      <a:pt x="0" y="8"/>
                    </a:moveTo>
                    <a:lnTo>
                      <a:pt x="4" y="0"/>
                    </a:lnTo>
                    <a:lnTo>
                      <a:pt x="8" y="2"/>
                    </a:lnTo>
                    <a:lnTo>
                      <a:pt x="8" y="19"/>
                    </a:lnTo>
                    <a:lnTo>
                      <a:pt x="2" y="17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5" name=""/>
              <p:cNvSpPr/>
              <p:nvPr/>
            </p:nvSpPr>
            <p:spPr>
              <a:xfrm>
                <a:off x="8303040" y="3360240"/>
                <a:ext cx="4680" cy="15840"/>
              </a:xfrm>
              <a:custGeom>
                <a:avLst/>
                <a:gdLst/>
                <a:ahLst/>
                <a:rect l="l" t="t" r="r" b="b"/>
                <a:pathLst>
                  <a:path w="3" h="10">
                    <a:moveTo>
                      <a:pt x="0" y="0"/>
                    </a:moveTo>
                    <a:lnTo>
                      <a:pt x="3" y="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6" name=""/>
              <p:cNvSpPr/>
              <p:nvPr/>
            </p:nvSpPr>
            <p:spPr>
              <a:xfrm>
                <a:off x="8303040" y="3360240"/>
                <a:ext cx="4680" cy="15840"/>
              </a:xfrm>
              <a:custGeom>
                <a:avLst/>
                <a:gdLst/>
                <a:ahLst/>
                <a:rect l="l" t="t" r="r" b="b"/>
                <a:pathLst>
                  <a:path w="3" h="10">
                    <a:moveTo>
                      <a:pt x="0" y="0"/>
                    </a:moveTo>
                    <a:lnTo>
                      <a:pt x="3" y="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7" name=""/>
              <p:cNvSpPr/>
              <p:nvPr/>
            </p:nvSpPr>
            <p:spPr>
              <a:xfrm>
                <a:off x="8152200" y="3285000"/>
                <a:ext cx="83160" cy="30240"/>
              </a:xfrm>
              <a:custGeom>
                <a:avLst/>
                <a:gdLst/>
                <a:ahLst/>
                <a:rect l="l" t="t" r="r" b="b"/>
                <a:pathLst>
                  <a:path w="52" h="19">
                    <a:moveTo>
                      <a:pt x="0" y="13"/>
                    </a:moveTo>
                    <a:lnTo>
                      <a:pt x="0" y="8"/>
                    </a:lnTo>
                    <a:lnTo>
                      <a:pt x="5" y="0"/>
                    </a:lnTo>
                    <a:lnTo>
                      <a:pt x="28" y="0"/>
                    </a:lnTo>
                    <a:lnTo>
                      <a:pt x="47" y="4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32" y="10"/>
                    </a:lnTo>
                    <a:lnTo>
                      <a:pt x="22" y="12"/>
                    </a:lnTo>
                    <a:lnTo>
                      <a:pt x="18" y="8"/>
                    </a:lnTo>
                    <a:lnTo>
                      <a:pt x="11" y="13"/>
                    </a:lnTo>
                    <a:lnTo>
                      <a:pt x="3" y="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8" name=""/>
              <p:cNvSpPr/>
              <p:nvPr/>
            </p:nvSpPr>
            <p:spPr>
              <a:xfrm>
                <a:off x="8152200" y="3285000"/>
                <a:ext cx="83160" cy="30240"/>
              </a:xfrm>
              <a:custGeom>
                <a:avLst/>
                <a:gdLst/>
                <a:ahLst/>
                <a:rect l="l" t="t" r="r" b="b"/>
                <a:pathLst>
                  <a:path w="52" h="19">
                    <a:moveTo>
                      <a:pt x="0" y="13"/>
                    </a:moveTo>
                    <a:lnTo>
                      <a:pt x="0" y="8"/>
                    </a:lnTo>
                    <a:lnTo>
                      <a:pt x="5" y="0"/>
                    </a:lnTo>
                    <a:lnTo>
                      <a:pt x="28" y="0"/>
                    </a:lnTo>
                    <a:lnTo>
                      <a:pt x="47" y="4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32" y="10"/>
                    </a:lnTo>
                    <a:lnTo>
                      <a:pt x="22" y="12"/>
                    </a:lnTo>
                    <a:lnTo>
                      <a:pt x="18" y="8"/>
                    </a:lnTo>
                    <a:lnTo>
                      <a:pt x="11" y="13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09" name=""/>
              <p:cNvSpPr/>
              <p:nvPr/>
            </p:nvSpPr>
            <p:spPr>
              <a:xfrm>
                <a:off x="8205120" y="3252960"/>
                <a:ext cx="15840" cy="11160"/>
              </a:xfrm>
              <a:custGeom>
                <a:avLst/>
                <a:gdLst/>
                <a:ahLst/>
                <a:rect l="l" t="t" r="r" b="b"/>
                <a:pathLst>
                  <a:path w="10" h="7">
                    <a:moveTo>
                      <a:pt x="0" y="1"/>
                    </a:moveTo>
                    <a:lnTo>
                      <a:pt x="10" y="0"/>
                    </a:lnTo>
                    <a:lnTo>
                      <a:pt x="10" y="5"/>
                    </a:lnTo>
                    <a:lnTo>
                      <a:pt x="4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10" name=""/>
              <p:cNvSpPr/>
              <p:nvPr/>
            </p:nvSpPr>
            <p:spPr>
              <a:xfrm>
                <a:off x="8205120" y="3252960"/>
                <a:ext cx="15840" cy="11160"/>
              </a:xfrm>
              <a:custGeom>
                <a:avLst/>
                <a:gdLst/>
                <a:ahLst/>
                <a:rect l="l" t="t" r="r" b="b"/>
                <a:pathLst>
                  <a:path w="10" h="7">
                    <a:moveTo>
                      <a:pt x="0" y="1"/>
                    </a:moveTo>
                    <a:lnTo>
                      <a:pt x="10" y="0"/>
                    </a:lnTo>
                    <a:lnTo>
                      <a:pt x="10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11" name=""/>
              <p:cNvSpPr/>
              <p:nvPr/>
            </p:nvSpPr>
            <p:spPr>
              <a:xfrm>
                <a:off x="8232480" y="3230280"/>
                <a:ext cx="9360" cy="936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0"/>
                    </a:moveTo>
                    <a:lnTo>
                      <a:pt x="6" y="0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12" name=""/>
              <p:cNvSpPr/>
              <p:nvPr/>
            </p:nvSpPr>
            <p:spPr>
              <a:xfrm>
                <a:off x="8232480" y="3230280"/>
                <a:ext cx="9360" cy="9360"/>
              </a:xfrm>
              <a:custGeom>
                <a:avLst/>
                <a:gdLst/>
                <a:ahLst/>
                <a:rect l="l" t="t" r="r" b="b"/>
                <a:pathLst>
                  <a:path w="6" h="6">
                    <a:moveTo>
                      <a:pt x="0" y="0"/>
                    </a:moveTo>
                    <a:lnTo>
                      <a:pt x="6" y="0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13" name=""/>
              <p:cNvSpPr/>
              <p:nvPr/>
            </p:nvSpPr>
            <p:spPr>
              <a:xfrm>
                <a:off x="8224560" y="3202920"/>
                <a:ext cx="23760" cy="12600"/>
              </a:xfrm>
              <a:custGeom>
                <a:avLst/>
                <a:gdLst/>
                <a:ahLst/>
                <a:rect l="l" t="t" r="r" b="b"/>
                <a:pathLst>
                  <a:path w="15" h="8">
                    <a:moveTo>
                      <a:pt x="0" y="2"/>
                    </a:moveTo>
                    <a:lnTo>
                      <a:pt x="5" y="0"/>
                    </a:lnTo>
                    <a:lnTo>
                      <a:pt x="15" y="4"/>
                    </a:lnTo>
                    <a:lnTo>
                      <a:pt x="7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14" name=""/>
              <p:cNvSpPr/>
              <p:nvPr/>
            </p:nvSpPr>
            <p:spPr>
              <a:xfrm>
                <a:off x="8224560" y="3202920"/>
                <a:ext cx="23760" cy="12600"/>
              </a:xfrm>
              <a:custGeom>
                <a:avLst/>
                <a:gdLst/>
                <a:ahLst/>
                <a:rect l="l" t="t" r="r" b="b"/>
                <a:pathLst>
                  <a:path w="15" h="8">
                    <a:moveTo>
                      <a:pt x="0" y="2"/>
                    </a:moveTo>
                    <a:lnTo>
                      <a:pt x="5" y="0"/>
                    </a:lnTo>
                    <a:lnTo>
                      <a:pt x="15" y="4"/>
                    </a:lnTo>
                    <a:lnTo>
                      <a:pt x="7" y="8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15" name=""/>
              <p:cNvSpPr/>
              <p:nvPr/>
            </p:nvSpPr>
            <p:spPr>
              <a:xfrm>
                <a:off x="8378640" y="3246120"/>
                <a:ext cx="38520" cy="7920"/>
              </a:xfrm>
              <a:custGeom>
                <a:avLst/>
                <a:gdLst/>
                <a:ahLst/>
                <a:rect l="l" t="t" r="r" b="b"/>
                <a:pathLst>
                  <a:path w="24" h="5">
                    <a:moveTo>
                      <a:pt x="5" y="0"/>
                    </a:moveTo>
                    <a:lnTo>
                      <a:pt x="22" y="4"/>
                    </a:lnTo>
                    <a:lnTo>
                      <a:pt x="24" y="5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f008"/>
              </a:solidFill>
              <a:ln w="936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4516" name=""/>
              <p:cNvSpPr/>
              <p:nvPr/>
            </p:nvSpPr>
            <p:spPr>
              <a:xfrm>
                <a:off x="8378640" y="3246120"/>
                <a:ext cx="38520" cy="7920"/>
              </a:xfrm>
              <a:custGeom>
                <a:avLst/>
                <a:gdLst/>
                <a:ahLst/>
                <a:rect l="l" t="t" r="r" b="b"/>
                <a:pathLst>
                  <a:path w="24" h="5">
                    <a:moveTo>
                      <a:pt x="5" y="0"/>
                    </a:moveTo>
                    <a:lnTo>
                      <a:pt x="22" y="4"/>
                    </a:lnTo>
                    <a:lnTo>
                      <a:pt x="24" y="5"/>
                    </a:lnTo>
                    <a:lnTo>
                      <a:pt x="0" y="4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00f008"/>
              </a:solidFill>
              <a:ln w="3240">
                <a:solidFill>
                  <a:srgbClr val="00f008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4517" name=""/>
            <p:cNvSpPr/>
            <p:nvPr/>
          </p:nvSpPr>
          <p:spPr>
            <a:xfrm>
              <a:off x="8375400" y="3225960"/>
              <a:ext cx="23760" cy="11160"/>
            </a:xfrm>
            <a:custGeom>
              <a:avLst/>
              <a:gdLst/>
              <a:ahLst/>
              <a:rect l="l" t="t" r="r" b="b"/>
              <a:pathLst>
                <a:path w="15" h="7">
                  <a:moveTo>
                    <a:pt x="0" y="0"/>
                  </a:moveTo>
                  <a:lnTo>
                    <a:pt x="7" y="0"/>
                  </a:lnTo>
                  <a:lnTo>
                    <a:pt x="15" y="7"/>
                  </a:lnTo>
                  <a:lnTo>
                    <a:pt x="1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18" name=""/>
            <p:cNvSpPr/>
            <p:nvPr/>
          </p:nvSpPr>
          <p:spPr>
            <a:xfrm>
              <a:off x="8375400" y="3225960"/>
              <a:ext cx="23760" cy="11160"/>
            </a:xfrm>
            <a:custGeom>
              <a:avLst/>
              <a:gdLst/>
              <a:ahLst/>
              <a:rect l="l" t="t" r="r" b="b"/>
              <a:pathLst>
                <a:path w="15" h="7">
                  <a:moveTo>
                    <a:pt x="0" y="0"/>
                  </a:moveTo>
                  <a:lnTo>
                    <a:pt x="7" y="0"/>
                  </a:lnTo>
                  <a:lnTo>
                    <a:pt x="15" y="7"/>
                  </a:lnTo>
                  <a:lnTo>
                    <a:pt x="11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19" name=""/>
            <p:cNvSpPr/>
            <p:nvPr/>
          </p:nvSpPr>
          <p:spPr>
            <a:xfrm>
              <a:off x="8153640" y="3305880"/>
              <a:ext cx="9720" cy="9720"/>
            </a:xfrm>
            <a:custGeom>
              <a:avLst/>
              <a:gdLst/>
              <a:ahLst/>
              <a:rect l="l" t="t" r="r" b="b"/>
              <a:pathLst>
                <a:path w="6" h="6">
                  <a:moveTo>
                    <a:pt x="0" y="6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0" name=""/>
            <p:cNvSpPr/>
            <p:nvPr/>
          </p:nvSpPr>
          <p:spPr>
            <a:xfrm>
              <a:off x="8153640" y="3305880"/>
              <a:ext cx="9720" cy="9720"/>
            </a:xfrm>
            <a:custGeom>
              <a:avLst/>
              <a:gdLst/>
              <a:ahLst/>
              <a:rect l="l" t="t" r="r" b="b"/>
              <a:pathLst>
                <a:path w="6" h="6">
                  <a:moveTo>
                    <a:pt x="0" y="6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1" name=""/>
            <p:cNvSpPr/>
            <p:nvPr/>
          </p:nvSpPr>
          <p:spPr>
            <a:xfrm>
              <a:off x="7800480" y="3301200"/>
              <a:ext cx="9720" cy="20520"/>
            </a:xfrm>
            <a:custGeom>
              <a:avLst/>
              <a:gdLst/>
              <a:ahLst/>
              <a:rect l="l" t="t" r="r" b="b"/>
              <a:pathLst>
                <a:path w="6" h="13">
                  <a:moveTo>
                    <a:pt x="2" y="0"/>
                  </a:moveTo>
                  <a:lnTo>
                    <a:pt x="6" y="9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2" name=""/>
            <p:cNvSpPr/>
            <p:nvPr/>
          </p:nvSpPr>
          <p:spPr>
            <a:xfrm>
              <a:off x="7800480" y="3301200"/>
              <a:ext cx="9720" cy="20520"/>
            </a:xfrm>
            <a:custGeom>
              <a:avLst/>
              <a:gdLst/>
              <a:ahLst/>
              <a:rect l="l" t="t" r="r" b="b"/>
              <a:pathLst>
                <a:path w="6" h="13">
                  <a:moveTo>
                    <a:pt x="2" y="0"/>
                  </a:moveTo>
                  <a:lnTo>
                    <a:pt x="6" y="9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3" name=""/>
            <p:cNvSpPr/>
            <p:nvPr/>
          </p:nvSpPr>
          <p:spPr>
            <a:xfrm>
              <a:off x="7590600" y="3074760"/>
              <a:ext cx="291600" cy="250200"/>
            </a:xfrm>
            <a:custGeom>
              <a:avLst/>
              <a:gdLst/>
              <a:ahLst/>
              <a:rect l="l" t="t" r="r" b="b"/>
              <a:pathLst>
                <a:path w="182" h="156">
                  <a:moveTo>
                    <a:pt x="158" y="3"/>
                  </a:moveTo>
                  <a:lnTo>
                    <a:pt x="148" y="0"/>
                  </a:lnTo>
                  <a:lnTo>
                    <a:pt x="126" y="0"/>
                  </a:lnTo>
                  <a:lnTo>
                    <a:pt x="105" y="45"/>
                  </a:lnTo>
                  <a:lnTo>
                    <a:pt x="101" y="50"/>
                  </a:lnTo>
                  <a:lnTo>
                    <a:pt x="96" y="54"/>
                  </a:lnTo>
                  <a:lnTo>
                    <a:pt x="81" y="56"/>
                  </a:lnTo>
                  <a:lnTo>
                    <a:pt x="71" y="50"/>
                  </a:lnTo>
                  <a:lnTo>
                    <a:pt x="62" y="50"/>
                  </a:lnTo>
                  <a:lnTo>
                    <a:pt x="49" y="62"/>
                  </a:lnTo>
                  <a:lnTo>
                    <a:pt x="28" y="62"/>
                  </a:lnTo>
                  <a:lnTo>
                    <a:pt x="19" y="56"/>
                  </a:lnTo>
                  <a:lnTo>
                    <a:pt x="11" y="41"/>
                  </a:lnTo>
                  <a:lnTo>
                    <a:pt x="9" y="43"/>
                  </a:lnTo>
                  <a:lnTo>
                    <a:pt x="3" y="50"/>
                  </a:lnTo>
                  <a:lnTo>
                    <a:pt x="0" y="69"/>
                  </a:lnTo>
                  <a:lnTo>
                    <a:pt x="3" y="88"/>
                  </a:lnTo>
                  <a:lnTo>
                    <a:pt x="13" y="92"/>
                  </a:lnTo>
                  <a:lnTo>
                    <a:pt x="17" y="101"/>
                  </a:lnTo>
                  <a:lnTo>
                    <a:pt x="24" y="133"/>
                  </a:lnTo>
                  <a:lnTo>
                    <a:pt x="39" y="135"/>
                  </a:lnTo>
                  <a:lnTo>
                    <a:pt x="50" y="129"/>
                  </a:lnTo>
                  <a:lnTo>
                    <a:pt x="54" y="144"/>
                  </a:lnTo>
                  <a:lnTo>
                    <a:pt x="66" y="141"/>
                  </a:lnTo>
                  <a:lnTo>
                    <a:pt x="73" y="135"/>
                  </a:lnTo>
                  <a:lnTo>
                    <a:pt x="86" y="139"/>
                  </a:lnTo>
                  <a:lnTo>
                    <a:pt x="86" y="143"/>
                  </a:lnTo>
                  <a:lnTo>
                    <a:pt x="98" y="141"/>
                  </a:lnTo>
                  <a:lnTo>
                    <a:pt x="101" y="144"/>
                  </a:lnTo>
                  <a:lnTo>
                    <a:pt x="105" y="156"/>
                  </a:lnTo>
                  <a:lnTo>
                    <a:pt x="109" y="156"/>
                  </a:lnTo>
                  <a:lnTo>
                    <a:pt x="129" y="144"/>
                  </a:lnTo>
                  <a:lnTo>
                    <a:pt x="141" y="120"/>
                  </a:lnTo>
                  <a:lnTo>
                    <a:pt x="133" y="112"/>
                  </a:lnTo>
                  <a:lnTo>
                    <a:pt x="148" y="101"/>
                  </a:lnTo>
                  <a:lnTo>
                    <a:pt x="156" y="88"/>
                  </a:lnTo>
                  <a:lnTo>
                    <a:pt x="158" y="73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73" y="64"/>
                  </a:lnTo>
                  <a:lnTo>
                    <a:pt x="182" y="64"/>
                  </a:lnTo>
                  <a:lnTo>
                    <a:pt x="165" y="45"/>
                  </a:lnTo>
                  <a:lnTo>
                    <a:pt x="167" y="37"/>
                  </a:lnTo>
                  <a:lnTo>
                    <a:pt x="152" y="13"/>
                  </a:lnTo>
                  <a:lnTo>
                    <a:pt x="161" y="13"/>
                  </a:lnTo>
                  <a:lnTo>
                    <a:pt x="156" y="5"/>
                  </a:lnTo>
                  <a:lnTo>
                    <a:pt x="158" y="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4" name=""/>
            <p:cNvSpPr/>
            <p:nvPr/>
          </p:nvSpPr>
          <p:spPr>
            <a:xfrm>
              <a:off x="7590600" y="3074760"/>
              <a:ext cx="291600" cy="250200"/>
            </a:xfrm>
            <a:custGeom>
              <a:avLst/>
              <a:gdLst/>
              <a:ahLst/>
              <a:rect l="l" t="t" r="r" b="b"/>
              <a:pathLst>
                <a:path w="182" h="156">
                  <a:moveTo>
                    <a:pt x="158" y="3"/>
                  </a:moveTo>
                  <a:lnTo>
                    <a:pt x="148" y="0"/>
                  </a:lnTo>
                  <a:lnTo>
                    <a:pt x="126" y="0"/>
                  </a:lnTo>
                  <a:lnTo>
                    <a:pt x="105" y="45"/>
                  </a:lnTo>
                  <a:lnTo>
                    <a:pt x="101" y="50"/>
                  </a:lnTo>
                  <a:lnTo>
                    <a:pt x="96" y="54"/>
                  </a:lnTo>
                  <a:lnTo>
                    <a:pt x="81" y="56"/>
                  </a:lnTo>
                  <a:lnTo>
                    <a:pt x="71" y="50"/>
                  </a:lnTo>
                  <a:lnTo>
                    <a:pt x="62" y="50"/>
                  </a:lnTo>
                  <a:lnTo>
                    <a:pt x="49" y="62"/>
                  </a:lnTo>
                  <a:lnTo>
                    <a:pt x="28" y="62"/>
                  </a:lnTo>
                  <a:lnTo>
                    <a:pt x="19" y="56"/>
                  </a:lnTo>
                  <a:lnTo>
                    <a:pt x="11" y="41"/>
                  </a:lnTo>
                  <a:lnTo>
                    <a:pt x="9" y="43"/>
                  </a:lnTo>
                  <a:lnTo>
                    <a:pt x="3" y="50"/>
                  </a:lnTo>
                  <a:lnTo>
                    <a:pt x="0" y="69"/>
                  </a:lnTo>
                  <a:lnTo>
                    <a:pt x="3" y="88"/>
                  </a:lnTo>
                  <a:lnTo>
                    <a:pt x="13" y="92"/>
                  </a:lnTo>
                  <a:lnTo>
                    <a:pt x="17" y="101"/>
                  </a:lnTo>
                  <a:lnTo>
                    <a:pt x="24" y="133"/>
                  </a:lnTo>
                  <a:lnTo>
                    <a:pt x="39" y="135"/>
                  </a:lnTo>
                  <a:lnTo>
                    <a:pt x="50" y="129"/>
                  </a:lnTo>
                  <a:lnTo>
                    <a:pt x="54" y="144"/>
                  </a:lnTo>
                  <a:lnTo>
                    <a:pt x="66" y="141"/>
                  </a:lnTo>
                  <a:lnTo>
                    <a:pt x="73" y="135"/>
                  </a:lnTo>
                  <a:lnTo>
                    <a:pt x="86" y="139"/>
                  </a:lnTo>
                  <a:lnTo>
                    <a:pt x="86" y="143"/>
                  </a:lnTo>
                  <a:lnTo>
                    <a:pt x="98" y="141"/>
                  </a:lnTo>
                  <a:lnTo>
                    <a:pt x="101" y="144"/>
                  </a:lnTo>
                  <a:lnTo>
                    <a:pt x="105" y="156"/>
                  </a:lnTo>
                  <a:lnTo>
                    <a:pt x="109" y="156"/>
                  </a:lnTo>
                  <a:lnTo>
                    <a:pt x="129" y="144"/>
                  </a:lnTo>
                  <a:lnTo>
                    <a:pt x="141" y="120"/>
                  </a:lnTo>
                  <a:lnTo>
                    <a:pt x="133" y="112"/>
                  </a:lnTo>
                  <a:lnTo>
                    <a:pt x="148" y="101"/>
                  </a:lnTo>
                  <a:lnTo>
                    <a:pt x="156" y="88"/>
                  </a:lnTo>
                  <a:lnTo>
                    <a:pt x="158" y="73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73" y="64"/>
                  </a:lnTo>
                  <a:lnTo>
                    <a:pt x="182" y="64"/>
                  </a:lnTo>
                  <a:lnTo>
                    <a:pt x="165" y="45"/>
                  </a:lnTo>
                  <a:lnTo>
                    <a:pt x="167" y="37"/>
                  </a:lnTo>
                  <a:lnTo>
                    <a:pt x="152" y="13"/>
                  </a:lnTo>
                  <a:lnTo>
                    <a:pt x="161" y="13"/>
                  </a:lnTo>
                  <a:lnTo>
                    <a:pt x="156" y="5"/>
                  </a:lnTo>
                  <a:lnTo>
                    <a:pt x="158" y="3"/>
                  </a:lnTo>
                  <a:lnTo>
                    <a:pt x="158" y="3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5" name=""/>
            <p:cNvSpPr/>
            <p:nvPr/>
          </p:nvSpPr>
          <p:spPr>
            <a:xfrm>
              <a:off x="7481520" y="3376440"/>
              <a:ext cx="271080" cy="86400"/>
            </a:xfrm>
            <a:custGeom>
              <a:avLst/>
              <a:gdLst/>
              <a:ahLst/>
              <a:rect l="l" t="t" r="r" b="b"/>
              <a:pathLst>
                <a:path w="169" h="54">
                  <a:moveTo>
                    <a:pt x="126" y="45"/>
                  </a:moveTo>
                  <a:lnTo>
                    <a:pt x="118" y="45"/>
                  </a:lnTo>
                  <a:lnTo>
                    <a:pt x="102" y="43"/>
                  </a:lnTo>
                  <a:lnTo>
                    <a:pt x="81" y="34"/>
                  </a:lnTo>
                  <a:lnTo>
                    <a:pt x="64" y="32"/>
                  </a:lnTo>
                  <a:lnTo>
                    <a:pt x="58" y="36"/>
                  </a:lnTo>
                  <a:lnTo>
                    <a:pt x="30" y="28"/>
                  </a:lnTo>
                  <a:lnTo>
                    <a:pt x="21" y="24"/>
                  </a:lnTo>
                  <a:lnTo>
                    <a:pt x="2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8" y="4"/>
                  </a:lnTo>
                  <a:lnTo>
                    <a:pt x="38" y="0"/>
                  </a:lnTo>
                  <a:lnTo>
                    <a:pt x="39" y="5"/>
                  </a:lnTo>
                  <a:lnTo>
                    <a:pt x="55" y="7"/>
                  </a:lnTo>
                  <a:lnTo>
                    <a:pt x="66" y="17"/>
                  </a:lnTo>
                  <a:lnTo>
                    <a:pt x="94" y="19"/>
                  </a:lnTo>
                  <a:lnTo>
                    <a:pt x="100" y="11"/>
                  </a:lnTo>
                  <a:lnTo>
                    <a:pt x="103" y="9"/>
                  </a:lnTo>
                  <a:lnTo>
                    <a:pt x="109" y="15"/>
                  </a:lnTo>
                  <a:lnTo>
                    <a:pt x="115" y="13"/>
                  </a:lnTo>
                  <a:lnTo>
                    <a:pt x="132" y="19"/>
                  </a:lnTo>
                  <a:lnTo>
                    <a:pt x="141" y="32"/>
                  </a:lnTo>
                  <a:lnTo>
                    <a:pt x="167" y="36"/>
                  </a:lnTo>
                  <a:lnTo>
                    <a:pt x="167" y="47"/>
                  </a:lnTo>
                  <a:lnTo>
                    <a:pt x="169" y="54"/>
                  </a:lnTo>
                  <a:lnTo>
                    <a:pt x="145" y="45"/>
                  </a:lnTo>
                  <a:lnTo>
                    <a:pt x="135" y="47"/>
                  </a:lnTo>
                  <a:lnTo>
                    <a:pt x="126" y="45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0" bIns="39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6" name=""/>
            <p:cNvSpPr/>
            <p:nvPr/>
          </p:nvSpPr>
          <p:spPr>
            <a:xfrm>
              <a:off x="7481520" y="3376440"/>
              <a:ext cx="271080" cy="86400"/>
            </a:xfrm>
            <a:custGeom>
              <a:avLst/>
              <a:gdLst/>
              <a:ahLst/>
              <a:rect l="l" t="t" r="r" b="b"/>
              <a:pathLst>
                <a:path w="169" h="54">
                  <a:moveTo>
                    <a:pt x="126" y="45"/>
                  </a:moveTo>
                  <a:lnTo>
                    <a:pt x="118" y="45"/>
                  </a:lnTo>
                  <a:lnTo>
                    <a:pt x="102" y="43"/>
                  </a:lnTo>
                  <a:lnTo>
                    <a:pt x="81" y="34"/>
                  </a:lnTo>
                  <a:lnTo>
                    <a:pt x="64" y="32"/>
                  </a:lnTo>
                  <a:lnTo>
                    <a:pt x="58" y="36"/>
                  </a:lnTo>
                  <a:lnTo>
                    <a:pt x="30" y="28"/>
                  </a:lnTo>
                  <a:lnTo>
                    <a:pt x="21" y="24"/>
                  </a:lnTo>
                  <a:lnTo>
                    <a:pt x="23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8" y="4"/>
                  </a:lnTo>
                  <a:lnTo>
                    <a:pt x="38" y="0"/>
                  </a:lnTo>
                  <a:lnTo>
                    <a:pt x="39" y="5"/>
                  </a:lnTo>
                  <a:lnTo>
                    <a:pt x="55" y="7"/>
                  </a:lnTo>
                  <a:lnTo>
                    <a:pt x="66" y="17"/>
                  </a:lnTo>
                  <a:lnTo>
                    <a:pt x="94" y="19"/>
                  </a:lnTo>
                  <a:lnTo>
                    <a:pt x="100" y="11"/>
                  </a:lnTo>
                  <a:lnTo>
                    <a:pt x="103" y="9"/>
                  </a:lnTo>
                  <a:lnTo>
                    <a:pt x="109" y="15"/>
                  </a:lnTo>
                  <a:lnTo>
                    <a:pt x="115" y="13"/>
                  </a:lnTo>
                  <a:lnTo>
                    <a:pt x="132" y="19"/>
                  </a:lnTo>
                  <a:lnTo>
                    <a:pt x="141" y="32"/>
                  </a:lnTo>
                  <a:lnTo>
                    <a:pt x="167" y="36"/>
                  </a:lnTo>
                  <a:lnTo>
                    <a:pt x="167" y="47"/>
                  </a:lnTo>
                  <a:lnTo>
                    <a:pt x="169" y="54"/>
                  </a:lnTo>
                  <a:lnTo>
                    <a:pt x="145" y="45"/>
                  </a:lnTo>
                  <a:lnTo>
                    <a:pt x="135" y="47"/>
                  </a:lnTo>
                  <a:lnTo>
                    <a:pt x="126" y="45"/>
                  </a:lnTo>
                  <a:lnTo>
                    <a:pt x="126" y="4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0" bIns="39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7" name=""/>
            <p:cNvSpPr/>
            <p:nvPr/>
          </p:nvSpPr>
          <p:spPr>
            <a:xfrm>
              <a:off x="7550280" y="3277080"/>
              <a:ext cx="19080" cy="1728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2" y="0"/>
                  </a:moveTo>
                  <a:lnTo>
                    <a:pt x="12" y="3"/>
                  </a:lnTo>
                  <a:lnTo>
                    <a:pt x="10" y="11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8" name=""/>
            <p:cNvSpPr/>
            <p:nvPr/>
          </p:nvSpPr>
          <p:spPr>
            <a:xfrm>
              <a:off x="7550280" y="3277080"/>
              <a:ext cx="19080" cy="17280"/>
            </a:xfrm>
            <a:custGeom>
              <a:avLst/>
              <a:gdLst/>
              <a:ahLst/>
              <a:rect l="l" t="t" r="r" b="b"/>
              <a:pathLst>
                <a:path w="12" h="11">
                  <a:moveTo>
                    <a:pt x="2" y="0"/>
                  </a:moveTo>
                  <a:lnTo>
                    <a:pt x="12" y="3"/>
                  </a:lnTo>
                  <a:lnTo>
                    <a:pt x="10" y="11"/>
                  </a:lnTo>
                  <a:lnTo>
                    <a:pt x="0" y="9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29" name=""/>
            <p:cNvSpPr/>
            <p:nvPr/>
          </p:nvSpPr>
          <p:spPr>
            <a:xfrm>
              <a:off x="7477920" y="3246480"/>
              <a:ext cx="44640" cy="4500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0" y="7"/>
                  </a:moveTo>
                  <a:lnTo>
                    <a:pt x="4" y="2"/>
                  </a:lnTo>
                  <a:lnTo>
                    <a:pt x="11" y="4"/>
                  </a:lnTo>
                  <a:lnTo>
                    <a:pt x="13" y="0"/>
                  </a:lnTo>
                  <a:lnTo>
                    <a:pt x="21" y="17"/>
                  </a:lnTo>
                  <a:lnTo>
                    <a:pt x="28" y="19"/>
                  </a:lnTo>
                  <a:lnTo>
                    <a:pt x="28" y="28"/>
                  </a:lnTo>
                  <a:lnTo>
                    <a:pt x="17" y="24"/>
                  </a:lnTo>
                  <a:lnTo>
                    <a:pt x="11" y="1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" bIns="-1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0" name=""/>
            <p:cNvSpPr/>
            <p:nvPr/>
          </p:nvSpPr>
          <p:spPr>
            <a:xfrm>
              <a:off x="7477920" y="3246480"/>
              <a:ext cx="44640" cy="4500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0" y="7"/>
                  </a:moveTo>
                  <a:lnTo>
                    <a:pt x="4" y="2"/>
                  </a:lnTo>
                  <a:lnTo>
                    <a:pt x="11" y="4"/>
                  </a:lnTo>
                  <a:lnTo>
                    <a:pt x="13" y="0"/>
                  </a:lnTo>
                  <a:lnTo>
                    <a:pt x="21" y="17"/>
                  </a:lnTo>
                  <a:lnTo>
                    <a:pt x="28" y="19"/>
                  </a:lnTo>
                  <a:lnTo>
                    <a:pt x="28" y="28"/>
                  </a:lnTo>
                  <a:lnTo>
                    <a:pt x="17" y="24"/>
                  </a:lnTo>
                  <a:lnTo>
                    <a:pt x="11" y="13"/>
                  </a:lnTo>
                  <a:lnTo>
                    <a:pt x="0" y="7"/>
                  </a:lnTo>
                  <a:lnTo>
                    <a:pt x="0" y="7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" bIns="-1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1" name=""/>
            <p:cNvSpPr/>
            <p:nvPr/>
          </p:nvSpPr>
          <p:spPr>
            <a:xfrm>
              <a:off x="7454160" y="3209760"/>
              <a:ext cx="6120" cy="9360"/>
            </a:xfrm>
            <a:custGeom>
              <a:avLst/>
              <a:gdLst/>
              <a:ahLst/>
              <a:rect l="l" t="t" r="r" b="b"/>
              <a:pathLst>
                <a:path w="4" h="6">
                  <a:moveTo>
                    <a:pt x="0" y="4"/>
                  </a:moveTo>
                  <a:lnTo>
                    <a:pt x="2" y="0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2" name=""/>
            <p:cNvSpPr/>
            <p:nvPr/>
          </p:nvSpPr>
          <p:spPr>
            <a:xfrm>
              <a:off x="7454160" y="3209760"/>
              <a:ext cx="6120" cy="9360"/>
            </a:xfrm>
            <a:custGeom>
              <a:avLst/>
              <a:gdLst/>
              <a:ahLst/>
              <a:rect l="l" t="t" r="r" b="b"/>
              <a:pathLst>
                <a:path w="4" h="6">
                  <a:moveTo>
                    <a:pt x="0" y="4"/>
                  </a:moveTo>
                  <a:lnTo>
                    <a:pt x="2" y="0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3" name=""/>
            <p:cNvSpPr/>
            <p:nvPr/>
          </p:nvSpPr>
          <p:spPr>
            <a:xfrm>
              <a:off x="7454160" y="3164760"/>
              <a:ext cx="612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4" y="2"/>
                  </a:moveTo>
                  <a:lnTo>
                    <a:pt x="4" y="8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4" name=""/>
            <p:cNvSpPr/>
            <p:nvPr/>
          </p:nvSpPr>
          <p:spPr>
            <a:xfrm>
              <a:off x="7454160" y="3164760"/>
              <a:ext cx="612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4" y="2"/>
                  </a:moveTo>
                  <a:lnTo>
                    <a:pt x="4" y="8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5" name=""/>
            <p:cNvSpPr/>
            <p:nvPr/>
          </p:nvSpPr>
          <p:spPr>
            <a:xfrm>
              <a:off x="7288920" y="3230640"/>
              <a:ext cx="14040" cy="2232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0" y="0"/>
                  </a:moveTo>
                  <a:lnTo>
                    <a:pt x="3" y="0"/>
                  </a:lnTo>
                  <a:lnTo>
                    <a:pt x="9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6" name=""/>
            <p:cNvSpPr/>
            <p:nvPr/>
          </p:nvSpPr>
          <p:spPr>
            <a:xfrm>
              <a:off x="7288920" y="3230640"/>
              <a:ext cx="14040" cy="2232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0" y="0"/>
                  </a:moveTo>
                  <a:lnTo>
                    <a:pt x="3" y="0"/>
                  </a:lnTo>
                  <a:lnTo>
                    <a:pt x="9" y="1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7" name=""/>
            <p:cNvSpPr/>
            <p:nvPr/>
          </p:nvSpPr>
          <p:spPr>
            <a:xfrm>
              <a:off x="7385040" y="3151800"/>
              <a:ext cx="14400" cy="9360"/>
            </a:xfrm>
            <a:custGeom>
              <a:avLst/>
              <a:gdLst/>
              <a:ahLst/>
              <a:rect l="l" t="t" r="r" b="b"/>
              <a:pathLst>
                <a:path w="9" h="6">
                  <a:moveTo>
                    <a:pt x="0" y="0"/>
                  </a:moveTo>
                  <a:lnTo>
                    <a:pt x="7" y="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8" name=""/>
            <p:cNvSpPr/>
            <p:nvPr/>
          </p:nvSpPr>
          <p:spPr>
            <a:xfrm>
              <a:off x="7385040" y="3151800"/>
              <a:ext cx="14400" cy="9360"/>
            </a:xfrm>
            <a:custGeom>
              <a:avLst/>
              <a:gdLst/>
              <a:ahLst/>
              <a:rect l="l" t="t" r="r" b="b"/>
              <a:pathLst>
                <a:path w="9" h="6">
                  <a:moveTo>
                    <a:pt x="0" y="0"/>
                  </a:moveTo>
                  <a:lnTo>
                    <a:pt x="7" y="2"/>
                  </a:lnTo>
                  <a:lnTo>
                    <a:pt x="9" y="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9" name=""/>
            <p:cNvSpPr/>
            <p:nvPr/>
          </p:nvSpPr>
          <p:spPr>
            <a:xfrm>
              <a:off x="7365600" y="3140640"/>
              <a:ext cx="12960" cy="9360"/>
            </a:xfrm>
            <a:custGeom>
              <a:avLst/>
              <a:gdLst/>
              <a:ahLst/>
              <a:rect l="l" t="t" r="r" b="b"/>
              <a:pathLst>
                <a:path w="8" h="6">
                  <a:moveTo>
                    <a:pt x="6" y="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0" name=""/>
            <p:cNvSpPr/>
            <p:nvPr/>
          </p:nvSpPr>
          <p:spPr>
            <a:xfrm>
              <a:off x="7365600" y="3140640"/>
              <a:ext cx="12960" cy="9360"/>
            </a:xfrm>
            <a:custGeom>
              <a:avLst/>
              <a:gdLst/>
              <a:ahLst/>
              <a:rect l="l" t="t" r="r" b="b"/>
              <a:pathLst>
                <a:path w="8" h="6">
                  <a:moveTo>
                    <a:pt x="6" y="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6" y="6"/>
                  </a:lnTo>
                  <a:lnTo>
                    <a:pt x="6" y="6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1" name=""/>
            <p:cNvSpPr/>
            <p:nvPr/>
          </p:nvSpPr>
          <p:spPr>
            <a:xfrm>
              <a:off x="7238880" y="3155400"/>
              <a:ext cx="25560" cy="27000"/>
            </a:xfrm>
            <a:custGeom>
              <a:avLst/>
              <a:gdLst/>
              <a:ahLst/>
              <a:rect l="l" t="t" r="r" b="b"/>
              <a:pathLst>
                <a:path w="16" h="17">
                  <a:moveTo>
                    <a:pt x="0" y="4"/>
                  </a:moveTo>
                  <a:lnTo>
                    <a:pt x="6" y="0"/>
                  </a:lnTo>
                  <a:lnTo>
                    <a:pt x="16" y="10"/>
                  </a:lnTo>
                  <a:lnTo>
                    <a:pt x="16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2" name=""/>
            <p:cNvSpPr/>
            <p:nvPr/>
          </p:nvSpPr>
          <p:spPr>
            <a:xfrm>
              <a:off x="7238880" y="3155400"/>
              <a:ext cx="25560" cy="27000"/>
            </a:xfrm>
            <a:custGeom>
              <a:avLst/>
              <a:gdLst/>
              <a:ahLst/>
              <a:rect l="l" t="t" r="r" b="b"/>
              <a:pathLst>
                <a:path w="16" h="17">
                  <a:moveTo>
                    <a:pt x="0" y="4"/>
                  </a:moveTo>
                  <a:lnTo>
                    <a:pt x="6" y="0"/>
                  </a:lnTo>
                  <a:lnTo>
                    <a:pt x="16" y="10"/>
                  </a:lnTo>
                  <a:lnTo>
                    <a:pt x="16" y="17"/>
                  </a:lnTo>
                  <a:lnTo>
                    <a:pt x="0" y="4"/>
                  </a:lnTo>
                  <a:lnTo>
                    <a:pt x="0" y="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3" name=""/>
            <p:cNvSpPr/>
            <p:nvPr/>
          </p:nvSpPr>
          <p:spPr>
            <a:xfrm>
              <a:off x="7197120" y="3116520"/>
              <a:ext cx="20880" cy="14400"/>
            </a:xfrm>
            <a:custGeom>
              <a:avLst/>
              <a:gdLst/>
              <a:ahLst/>
              <a:rect l="l" t="t" r="r" b="b"/>
              <a:pathLst>
                <a:path w="13" h="9">
                  <a:moveTo>
                    <a:pt x="0" y="2"/>
                  </a:moveTo>
                  <a:lnTo>
                    <a:pt x="2" y="0"/>
                  </a:lnTo>
                  <a:lnTo>
                    <a:pt x="13" y="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4" name=""/>
            <p:cNvSpPr/>
            <p:nvPr/>
          </p:nvSpPr>
          <p:spPr>
            <a:xfrm>
              <a:off x="7197120" y="3116520"/>
              <a:ext cx="20880" cy="14400"/>
            </a:xfrm>
            <a:custGeom>
              <a:avLst/>
              <a:gdLst/>
              <a:ahLst/>
              <a:rect l="l" t="t" r="r" b="b"/>
              <a:pathLst>
                <a:path w="13" h="9">
                  <a:moveTo>
                    <a:pt x="0" y="2"/>
                  </a:moveTo>
                  <a:lnTo>
                    <a:pt x="2" y="0"/>
                  </a:lnTo>
                  <a:lnTo>
                    <a:pt x="13" y="9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5" name=""/>
            <p:cNvSpPr/>
            <p:nvPr/>
          </p:nvSpPr>
          <p:spPr>
            <a:xfrm>
              <a:off x="7982280" y="3342960"/>
              <a:ext cx="12600" cy="1728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2" y="0"/>
                  </a:moveTo>
                  <a:lnTo>
                    <a:pt x="8" y="0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6" name=""/>
            <p:cNvSpPr/>
            <p:nvPr/>
          </p:nvSpPr>
          <p:spPr>
            <a:xfrm>
              <a:off x="7982280" y="3342960"/>
              <a:ext cx="12600" cy="1728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2" y="0"/>
                  </a:moveTo>
                  <a:lnTo>
                    <a:pt x="8" y="0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7" name=""/>
            <p:cNvSpPr/>
            <p:nvPr/>
          </p:nvSpPr>
          <p:spPr>
            <a:xfrm>
              <a:off x="6370200" y="2062080"/>
              <a:ext cx="871560" cy="900360"/>
            </a:xfrm>
            <a:custGeom>
              <a:avLst/>
              <a:gdLst/>
              <a:ahLst/>
              <a:rect l="l" t="t" r="r" b="b"/>
              <a:pathLst>
                <a:path w="543" h="561">
                  <a:moveTo>
                    <a:pt x="242" y="126"/>
                  </a:moveTo>
                  <a:lnTo>
                    <a:pt x="229" y="136"/>
                  </a:lnTo>
                  <a:lnTo>
                    <a:pt x="224" y="15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4" y="198"/>
                  </a:lnTo>
                  <a:lnTo>
                    <a:pt x="355" y="207"/>
                  </a:lnTo>
                  <a:lnTo>
                    <a:pt x="370" y="205"/>
                  </a:lnTo>
                  <a:lnTo>
                    <a:pt x="372" y="200"/>
                  </a:lnTo>
                  <a:lnTo>
                    <a:pt x="368" y="194"/>
                  </a:lnTo>
                  <a:lnTo>
                    <a:pt x="370" y="190"/>
                  </a:lnTo>
                  <a:lnTo>
                    <a:pt x="372" y="175"/>
                  </a:lnTo>
                  <a:lnTo>
                    <a:pt x="383" y="171"/>
                  </a:lnTo>
                  <a:lnTo>
                    <a:pt x="383" y="185"/>
                  </a:lnTo>
                  <a:lnTo>
                    <a:pt x="387" y="186"/>
                  </a:lnTo>
                  <a:lnTo>
                    <a:pt x="383" y="190"/>
                  </a:lnTo>
                  <a:lnTo>
                    <a:pt x="387" y="196"/>
                  </a:lnTo>
                  <a:lnTo>
                    <a:pt x="400" y="200"/>
                  </a:lnTo>
                  <a:lnTo>
                    <a:pt x="444" y="196"/>
                  </a:lnTo>
                  <a:lnTo>
                    <a:pt x="447" y="186"/>
                  </a:lnTo>
                  <a:lnTo>
                    <a:pt x="440" y="183"/>
                  </a:lnTo>
                  <a:lnTo>
                    <a:pt x="440" y="177"/>
                  </a:lnTo>
                  <a:lnTo>
                    <a:pt x="464" y="168"/>
                  </a:lnTo>
                  <a:lnTo>
                    <a:pt x="493" y="147"/>
                  </a:lnTo>
                  <a:lnTo>
                    <a:pt x="506" y="147"/>
                  </a:lnTo>
                  <a:lnTo>
                    <a:pt x="519" y="141"/>
                  </a:lnTo>
                  <a:lnTo>
                    <a:pt x="523" y="153"/>
                  </a:lnTo>
                  <a:lnTo>
                    <a:pt x="525" y="153"/>
                  </a:lnTo>
                  <a:lnTo>
                    <a:pt x="525" y="162"/>
                  </a:lnTo>
                  <a:lnTo>
                    <a:pt x="538" y="166"/>
                  </a:lnTo>
                  <a:lnTo>
                    <a:pt x="543" y="169"/>
                  </a:lnTo>
                  <a:lnTo>
                    <a:pt x="543" y="175"/>
                  </a:lnTo>
                  <a:lnTo>
                    <a:pt x="538" y="177"/>
                  </a:lnTo>
                  <a:lnTo>
                    <a:pt x="536" y="190"/>
                  </a:lnTo>
                  <a:lnTo>
                    <a:pt x="521" y="190"/>
                  </a:lnTo>
                  <a:lnTo>
                    <a:pt x="506" y="205"/>
                  </a:lnTo>
                  <a:lnTo>
                    <a:pt x="504" y="218"/>
                  </a:lnTo>
                  <a:lnTo>
                    <a:pt x="494" y="232"/>
                  </a:lnTo>
                  <a:lnTo>
                    <a:pt x="485" y="256"/>
                  </a:lnTo>
                  <a:lnTo>
                    <a:pt x="470" y="260"/>
                  </a:lnTo>
                  <a:lnTo>
                    <a:pt x="468" y="277"/>
                  </a:lnTo>
                  <a:lnTo>
                    <a:pt x="464" y="279"/>
                  </a:lnTo>
                  <a:lnTo>
                    <a:pt x="462" y="281"/>
                  </a:lnTo>
                  <a:lnTo>
                    <a:pt x="466" y="292"/>
                  </a:lnTo>
                  <a:lnTo>
                    <a:pt x="457" y="297"/>
                  </a:lnTo>
                  <a:lnTo>
                    <a:pt x="447" y="260"/>
                  </a:lnTo>
                  <a:lnTo>
                    <a:pt x="438" y="275"/>
                  </a:lnTo>
                  <a:lnTo>
                    <a:pt x="431" y="269"/>
                  </a:lnTo>
                  <a:lnTo>
                    <a:pt x="427" y="256"/>
                  </a:lnTo>
                  <a:lnTo>
                    <a:pt x="449" y="233"/>
                  </a:lnTo>
                  <a:lnTo>
                    <a:pt x="408" y="228"/>
                  </a:lnTo>
                  <a:lnTo>
                    <a:pt x="402" y="224"/>
                  </a:lnTo>
                  <a:lnTo>
                    <a:pt x="399" y="209"/>
                  </a:lnTo>
                  <a:lnTo>
                    <a:pt x="397" y="215"/>
                  </a:lnTo>
                  <a:lnTo>
                    <a:pt x="391" y="215"/>
                  </a:lnTo>
                  <a:lnTo>
                    <a:pt x="387" y="205"/>
                  </a:lnTo>
                  <a:lnTo>
                    <a:pt x="383" y="213"/>
                  </a:lnTo>
                  <a:lnTo>
                    <a:pt x="378" y="203"/>
                  </a:lnTo>
                  <a:lnTo>
                    <a:pt x="372" y="217"/>
                  </a:lnTo>
                  <a:lnTo>
                    <a:pt x="374" y="222"/>
                  </a:lnTo>
                  <a:lnTo>
                    <a:pt x="382" y="224"/>
                  </a:lnTo>
                  <a:lnTo>
                    <a:pt x="382" y="230"/>
                  </a:lnTo>
                  <a:lnTo>
                    <a:pt x="374" y="230"/>
                  </a:lnTo>
                  <a:lnTo>
                    <a:pt x="368" y="239"/>
                  </a:lnTo>
                  <a:lnTo>
                    <a:pt x="380" y="249"/>
                  </a:lnTo>
                  <a:lnTo>
                    <a:pt x="378" y="262"/>
                  </a:lnTo>
                  <a:lnTo>
                    <a:pt x="387" y="303"/>
                  </a:lnTo>
                  <a:lnTo>
                    <a:pt x="383" y="303"/>
                  </a:lnTo>
                  <a:lnTo>
                    <a:pt x="382" y="299"/>
                  </a:lnTo>
                  <a:lnTo>
                    <a:pt x="382" y="303"/>
                  </a:lnTo>
                  <a:lnTo>
                    <a:pt x="374" y="305"/>
                  </a:lnTo>
                  <a:lnTo>
                    <a:pt x="372" y="292"/>
                  </a:lnTo>
                  <a:lnTo>
                    <a:pt x="368" y="299"/>
                  </a:lnTo>
                  <a:lnTo>
                    <a:pt x="352" y="307"/>
                  </a:lnTo>
                  <a:lnTo>
                    <a:pt x="352" y="322"/>
                  </a:lnTo>
                  <a:lnTo>
                    <a:pt x="338" y="335"/>
                  </a:lnTo>
                  <a:lnTo>
                    <a:pt x="314" y="348"/>
                  </a:lnTo>
                  <a:lnTo>
                    <a:pt x="299" y="367"/>
                  </a:lnTo>
                  <a:lnTo>
                    <a:pt x="265" y="392"/>
                  </a:lnTo>
                  <a:lnTo>
                    <a:pt x="261" y="401"/>
                  </a:lnTo>
                  <a:lnTo>
                    <a:pt x="244" y="407"/>
                  </a:lnTo>
                  <a:lnTo>
                    <a:pt x="237" y="418"/>
                  </a:lnTo>
                  <a:lnTo>
                    <a:pt x="227" y="418"/>
                  </a:lnTo>
                  <a:lnTo>
                    <a:pt x="222" y="425"/>
                  </a:lnTo>
                  <a:lnTo>
                    <a:pt x="224" y="457"/>
                  </a:lnTo>
                  <a:lnTo>
                    <a:pt x="227" y="465"/>
                  </a:lnTo>
                  <a:lnTo>
                    <a:pt x="218" y="495"/>
                  </a:lnTo>
                  <a:lnTo>
                    <a:pt x="218" y="520"/>
                  </a:lnTo>
                  <a:lnTo>
                    <a:pt x="209" y="520"/>
                  </a:lnTo>
                  <a:lnTo>
                    <a:pt x="203" y="533"/>
                  </a:lnTo>
                  <a:lnTo>
                    <a:pt x="203" y="538"/>
                  </a:lnTo>
                  <a:lnTo>
                    <a:pt x="188" y="542"/>
                  </a:lnTo>
                  <a:lnTo>
                    <a:pt x="186" y="553"/>
                  </a:lnTo>
                  <a:lnTo>
                    <a:pt x="178" y="561"/>
                  </a:lnTo>
                  <a:lnTo>
                    <a:pt x="173" y="561"/>
                  </a:lnTo>
                  <a:lnTo>
                    <a:pt x="160" y="544"/>
                  </a:lnTo>
                  <a:lnTo>
                    <a:pt x="143" y="497"/>
                  </a:lnTo>
                  <a:lnTo>
                    <a:pt x="131" y="482"/>
                  </a:lnTo>
                  <a:lnTo>
                    <a:pt x="126" y="457"/>
                  </a:lnTo>
                  <a:lnTo>
                    <a:pt x="111" y="431"/>
                  </a:lnTo>
                  <a:lnTo>
                    <a:pt x="111" y="420"/>
                  </a:lnTo>
                  <a:lnTo>
                    <a:pt x="107" y="422"/>
                  </a:lnTo>
                  <a:lnTo>
                    <a:pt x="103" y="416"/>
                  </a:lnTo>
                  <a:lnTo>
                    <a:pt x="98" y="401"/>
                  </a:lnTo>
                  <a:lnTo>
                    <a:pt x="88" y="365"/>
                  </a:lnTo>
                  <a:lnTo>
                    <a:pt x="90" y="354"/>
                  </a:lnTo>
                  <a:lnTo>
                    <a:pt x="88" y="354"/>
                  </a:lnTo>
                  <a:lnTo>
                    <a:pt x="84" y="341"/>
                  </a:lnTo>
                  <a:lnTo>
                    <a:pt x="88" y="326"/>
                  </a:lnTo>
                  <a:lnTo>
                    <a:pt x="83" y="297"/>
                  </a:lnTo>
                  <a:lnTo>
                    <a:pt x="88" y="290"/>
                  </a:lnTo>
                  <a:lnTo>
                    <a:pt x="77" y="288"/>
                  </a:lnTo>
                  <a:lnTo>
                    <a:pt x="71" y="313"/>
                  </a:lnTo>
                  <a:lnTo>
                    <a:pt x="58" y="318"/>
                  </a:lnTo>
                  <a:lnTo>
                    <a:pt x="45" y="318"/>
                  </a:lnTo>
                  <a:lnTo>
                    <a:pt x="19" y="294"/>
                  </a:lnTo>
                  <a:lnTo>
                    <a:pt x="17" y="288"/>
                  </a:lnTo>
                  <a:lnTo>
                    <a:pt x="35" y="286"/>
                  </a:lnTo>
                  <a:lnTo>
                    <a:pt x="41" y="281"/>
                  </a:lnTo>
                  <a:lnTo>
                    <a:pt x="43" y="271"/>
                  </a:lnTo>
                  <a:lnTo>
                    <a:pt x="32" y="279"/>
                  </a:lnTo>
                  <a:lnTo>
                    <a:pt x="17" y="279"/>
                  </a:lnTo>
                  <a:lnTo>
                    <a:pt x="0" y="260"/>
                  </a:lnTo>
                  <a:lnTo>
                    <a:pt x="5" y="256"/>
                  </a:lnTo>
                  <a:lnTo>
                    <a:pt x="15" y="256"/>
                  </a:lnTo>
                  <a:lnTo>
                    <a:pt x="17" y="247"/>
                  </a:lnTo>
                  <a:lnTo>
                    <a:pt x="37" y="252"/>
                  </a:lnTo>
                  <a:lnTo>
                    <a:pt x="47" y="247"/>
                  </a:lnTo>
                  <a:lnTo>
                    <a:pt x="51" y="250"/>
                  </a:lnTo>
                  <a:lnTo>
                    <a:pt x="58" y="247"/>
                  </a:lnTo>
                  <a:lnTo>
                    <a:pt x="49" y="222"/>
                  </a:lnTo>
                  <a:lnTo>
                    <a:pt x="39" y="217"/>
                  </a:lnTo>
                  <a:lnTo>
                    <a:pt x="41" y="205"/>
                  </a:lnTo>
                  <a:lnTo>
                    <a:pt x="28" y="201"/>
                  </a:lnTo>
                  <a:lnTo>
                    <a:pt x="30" y="192"/>
                  </a:lnTo>
                  <a:lnTo>
                    <a:pt x="47" y="171"/>
                  </a:lnTo>
                  <a:lnTo>
                    <a:pt x="54" y="179"/>
                  </a:lnTo>
                  <a:lnTo>
                    <a:pt x="71" y="175"/>
                  </a:lnTo>
                  <a:lnTo>
                    <a:pt x="81" y="158"/>
                  </a:lnTo>
                  <a:lnTo>
                    <a:pt x="90" y="153"/>
                  </a:lnTo>
                  <a:lnTo>
                    <a:pt x="101" y="134"/>
                  </a:lnTo>
                  <a:lnTo>
                    <a:pt x="107" y="130"/>
                  </a:lnTo>
                  <a:lnTo>
                    <a:pt x="109" y="124"/>
                  </a:lnTo>
                  <a:lnTo>
                    <a:pt x="116" y="113"/>
                  </a:lnTo>
                  <a:lnTo>
                    <a:pt x="128" y="109"/>
                  </a:lnTo>
                  <a:lnTo>
                    <a:pt x="122" y="105"/>
                  </a:lnTo>
                  <a:lnTo>
                    <a:pt x="126" y="102"/>
                  </a:lnTo>
                  <a:lnTo>
                    <a:pt x="122" y="96"/>
                  </a:lnTo>
                  <a:lnTo>
                    <a:pt x="124" y="90"/>
                  </a:lnTo>
                  <a:lnTo>
                    <a:pt x="137" y="85"/>
                  </a:lnTo>
                  <a:lnTo>
                    <a:pt x="135" y="79"/>
                  </a:lnTo>
                  <a:lnTo>
                    <a:pt x="126" y="77"/>
                  </a:lnTo>
                  <a:lnTo>
                    <a:pt x="124" y="72"/>
                  </a:lnTo>
                  <a:lnTo>
                    <a:pt x="116" y="70"/>
                  </a:lnTo>
                  <a:lnTo>
                    <a:pt x="111" y="62"/>
                  </a:lnTo>
                  <a:lnTo>
                    <a:pt x="116" y="55"/>
                  </a:lnTo>
                  <a:lnTo>
                    <a:pt x="111" y="49"/>
                  </a:lnTo>
                  <a:lnTo>
                    <a:pt x="116" y="45"/>
                  </a:lnTo>
                  <a:lnTo>
                    <a:pt x="109" y="42"/>
                  </a:lnTo>
                  <a:lnTo>
                    <a:pt x="111" y="38"/>
                  </a:lnTo>
                  <a:lnTo>
                    <a:pt x="107" y="36"/>
                  </a:lnTo>
                  <a:lnTo>
                    <a:pt x="111" y="26"/>
                  </a:lnTo>
                  <a:lnTo>
                    <a:pt x="116" y="25"/>
                  </a:lnTo>
                  <a:lnTo>
                    <a:pt x="141" y="32"/>
                  </a:lnTo>
                  <a:lnTo>
                    <a:pt x="156" y="26"/>
                  </a:lnTo>
                  <a:lnTo>
                    <a:pt x="163" y="28"/>
                  </a:lnTo>
                  <a:lnTo>
                    <a:pt x="167" y="21"/>
                  </a:lnTo>
                  <a:lnTo>
                    <a:pt x="178" y="11"/>
                  </a:lnTo>
                  <a:lnTo>
                    <a:pt x="209" y="0"/>
                  </a:lnTo>
                  <a:lnTo>
                    <a:pt x="222" y="8"/>
                  </a:lnTo>
                  <a:lnTo>
                    <a:pt x="224" y="13"/>
                  </a:lnTo>
                  <a:lnTo>
                    <a:pt x="229" y="11"/>
                  </a:lnTo>
                  <a:lnTo>
                    <a:pt x="224" y="28"/>
                  </a:lnTo>
                  <a:lnTo>
                    <a:pt x="214" y="36"/>
                  </a:lnTo>
                  <a:lnTo>
                    <a:pt x="214" y="43"/>
                  </a:lnTo>
                  <a:lnTo>
                    <a:pt x="203" y="45"/>
                  </a:lnTo>
                  <a:lnTo>
                    <a:pt x="203" y="58"/>
                  </a:lnTo>
                  <a:lnTo>
                    <a:pt x="212" y="64"/>
                  </a:lnTo>
                  <a:lnTo>
                    <a:pt x="214" y="74"/>
                  </a:lnTo>
                  <a:lnTo>
                    <a:pt x="203" y="81"/>
                  </a:lnTo>
                  <a:lnTo>
                    <a:pt x="199" y="74"/>
                  </a:lnTo>
                  <a:lnTo>
                    <a:pt x="193" y="77"/>
                  </a:lnTo>
                  <a:lnTo>
                    <a:pt x="199" y="90"/>
                  </a:lnTo>
                  <a:lnTo>
                    <a:pt x="199" y="102"/>
                  </a:lnTo>
                  <a:lnTo>
                    <a:pt x="203" y="109"/>
                  </a:lnTo>
                  <a:lnTo>
                    <a:pt x="212" y="109"/>
                  </a:lnTo>
                  <a:lnTo>
                    <a:pt x="242" y="126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8" name=""/>
            <p:cNvSpPr/>
            <p:nvPr/>
          </p:nvSpPr>
          <p:spPr>
            <a:xfrm>
              <a:off x="6370200" y="2062080"/>
              <a:ext cx="871560" cy="900360"/>
            </a:xfrm>
            <a:custGeom>
              <a:avLst/>
              <a:gdLst/>
              <a:ahLst/>
              <a:rect l="l" t="t" r="r" b="b"/>
              <a:pathLst>
                <a:path w="543" h="561">
                  <a:moveTo>
                    <a:pt x="242" y="126"/>
                  </a:moveTo>
                  <a:lnTo>
                    <a:pt x="229" y="136"/>
                  </a:lnTo>
                  <a:lnTo>
                    <a:pt x="224" y="156"/>
                  </a:lnTo>
                  <a:lnTo>
                    <a:pt x="274" y="186"/>
                  </a:lnTo>
                  <a:lnTo>
                    <a:pt x="303" y="186"/>
                  </a:lnTo>
                  <a:lnTo>
                    <a:pt x="314" y="198"/>
                  </a:lnTo>
                  <a:lnTo>
                    <a:pt x="355" y="207"/>
                  </a:lnTo>
                  <a:lnTo>
                    <a:pt x="370" y="205"/>
                  </a:lnTo>
                  <a:lnTo>
                    <a:pt x="372" y="200"/>
                  </a:lnTo>
                  <a:lnTo>
                    <a:pt x="368" y="194"/>
                  </a:lnTo>
                  <a:lnTo>
                    <a:pt x="370" y="190"/>
                  </a:lnTo>
                  <a:lnTo>
                    <a:pt x="372" y="175"/>
                  </a:lnTo>
                  <a:lnTo>
                    <a:pt x="383" y="171"/>
                  </a:lnTo>
                  <a:lnTo>
                    <a:pt x="383" y="185"/>
                  </a:lnTo>
                  <a:lnTo>
                    <a:pt x="387" y="186"/>
                  </a:lnTo>
                  <a:lnTo>
                    <a:pt x="383" y="190"/>
                  </a:lnTo>
                  <a:lnTo>
                    <a:pt x="387" y="196"/>
                  </a:lnTo>
                  <a:lnTo>
                    <a:pt x="400" y="200"/>
                  </a:lnTo>
                  <a:lnTo>
                    <a:pt x="444" y="196"/>
                  </a:lnTo>
                  <a:lnTo>
                    <a:pt x="447" y="186"/>
                  </a:lnTo>
                  <a:lnTo>
                    <a:pt x="440" y="183"/>
                  </a:lnTo>
                  <a:lnTo>
                    <a:pt x="440" y="177"/>
                  </a:lnTo>
                  <a:lnTo>
                    <a:pt x="464" y="168"/>
                  </a:lnTo>
                  <a:lnTo>
                    <a:pt x="493" y="147"/>
                  </a:lnTo>
                  <a:lnTo>
                    <a:pt x="506" y="147"/>
                  </a:lnTo>
                  <a:lnTo>
                    <a:pt x="519" y="141"/>
                  </a:lnTo>
                  <a:lnTo>
                    <a:pt x="523" y="153"/>
                  </a:lnTo>
                  <a:lnTo>
                    <a:pt x="525" y="153"/>
                  </a:lnTo>
                  <a:lnTo>
                    <a:pt x="525" y="162"/>
                  </a:lnTo>
                  <a:lnTo>
                    <a:pt x="538" y="166"/>
                  </a:lnTo>
                  <a:lnTo>
                    <a:pt x="543" y="169"/>
                  </a:lnTo>
                  <a:lnTo>
                    <a:pt x="543" y="175"/>
                  </a:lnTo>
                  <a:lnTo>
                    <a:pt x="538" y="177"/>
                  </a:lnTo>
                  <a:lnTo>
                    <a:pt x="536" y="190"/>
                  </a:lnTo>
                  <a:lnTo>
                    <a:pt x="521" y="190"/>
                  </a:lnTo>
                  <a:lnTo>
                    <a:pt x="506" y="205"/>
                  </a:lnTo>
                  <a:lnTo>
                    <a:pt x="504" y="218"/>
                  </a:lnTo>
                  <a:lnTo>
                    <a:pt x="494" y="232"/>
                  </a:lnTo>
                  <a:lnTo>
                    <a:pt x="485" y="256"/>
                  </a:lnTo>
                  <a:lnTo>
                    <a:pt x="470" y="260"/>
                  </a:lnTo>
                  <a:lnTo>
                    <a:pt x="468" y="277"/>
                  </a:lnTo>
                  <a:lnTo>
                    <a:pt x="464" y="279"/>
                  </a:lnTo>
                  <a:lnTo>
                    <a:pt x="462" y="281"/>
                  </a:lnTo>
                  <a:lnTo>
                    <a:pt x="466" y="292"/>
                  </a:lnTo>
                  <a:lnTo>
                    <a:pt x="457" y="297"/>
                  </a:lnTo>
                  <a:lnTo>
                    <a:pt x="447" y="260"/>
                  </a:lnTo>
                  <a:lnTo>
                    <a:pt x="438" y="275"/>
                  </a:lnTo>
                  <a:lnTo>
                    <a:pt x="431" y="269"/>
                  </a:lnTo>
                  <a:lnTo>
                    <a:pt x="427" y="256"/>
                  </a:lnTo>
                  <a:lnTo>
                    <a:pt x="449" y="233"/>
                  </a:lnTo>
                  <a:lnTo>
                    <a:pt x="408" y="228"/>
                  </a:lnTo>
                  <a:lnTo>
                    <a:pt x="402" y="224"/>
                  </a:lnTo>
                  <a:lnTo>
                    <a:pt x="399" y="209"/>
                  </a:lnTo>
                  <a:lnTo>
                    <a:pt x="397" y="215"/>
                  </a:lnTo>
                  <a:lnTo>
                    <a:pt x="391" y="215"/>
                  </a:lnTo>
                  <a:lnTo>
                    <a:pt x="387" y="205"/>
                  </a:lnTo>
                  <a:lnTo>
                    <a:pt x="383" y="213"/>
                  </a:lnTo>
                  <a:lnTo>
                    <a:pt x="378" y="203"/>
                  </a:lnTo>
                  <a:lnTo>
                    <a:pt x="372" y="217"/>
                  </a:lnTo>
                  <a:lnTo>
                    <a:pt x="374" y="222"/>
                  </a:lnTo>
                  <a:lnTo>
                    <a:pt x="382" y="224"/>
                  </a:lnTo>
                  <a:lnTo>
                    <a:pt x="382" y="230"/>
                  </a:lnTo>
                  <a:lnTo>
                    <a:pt x="374" y="230"/>
                  </a:lnTo>
                  <a:lnTo>
                    <a:pt x="368" y="239"/>
                  </a:lnTo>
                  <a:lnTo>
                    <a:pt x="380" y="249"/>
                  </a:lnTo>
                  <a:lnTo>
                    <a:pt x="378" y="262"/>
                  </a:lnTo>
                  <a:lnTo>
                    <a:pt x="387" y="303"/>
                  </a:lnTo>
                  <a:lnTo>
                    <a:pt x="383" y="303"/>
                  </a:lnTo>
                  <a:lnTo>
                    <a:pt x="382" y="299"/>
                  </a:lnTo>
                  <a:lnTo>
                    <a:pt x="382" y="303"/>
                  </a:lnTo>
                  <a:lnTo>
                    <a:pt x="374" y="305"/>
                  </a:lnTo>
                  <a:lnTo>
                    <a:pt x="372" y="292"/>
                  </a:lnTo>
                  <a:lnTo>
                    <a:pt x="368" y="299"/>
                  </a:lnTo>
                  <a:lnTo>
                    <a:pt x="352" y="307"/>
                  </a:lnTo>
                  <a:lnTo>
                    <a:pt x="352" y="322"/>
                  </a:lnTo>
                  <a:lnTo>
                    <a:pt x="338" y="335"/>
                  </a:lnTo>
                  <a:lnTo>
                    <a:pt x="314" y="348"/>
                  </a:lnTo>
                  <a:lnTo>
                    <a:pt x="299" y="367"/>
                  </a:lnTo>
                  <a:lnTo>
                    <a:pt x="265" y="392"/>
                  </a:lnTo>
                  <a:lnTo>
                    <a:pt x="261" y="401"/>
                  </a:lnTo>
                  <a:lnTo>
                    <a:pt x="244" y="407"/>
                  </a:lnTo>
                  <a:lnTo>
                    <a:pt x="237" y="418"/>
                  </a:lnTo>
                  <a:lnTo>
                    <a:pt x="227" y="418"/>
                  </a:lnTo>
                  <a:lnTo>
                    <a:pt x="222" y="425"/>
                  </a:lnTo>
                  <a:lnTo>
                    <a:pt x="224" y="457"/>
                  </a:lnTo>
                  <a:lnTo>
                    <a:pt x="227" y="465"/>
                  </a:lnTo>
                  <a:lnTo>
                    <a:pt x="218" y="495"/>
                  </a:lnTo>
                  <a:lnTo>
                    <a:pt x="218" y="520"/>
                  </a:lnTo>
                  <a:lnTo>
                    <a:pt x="209" y="520"/>
                  </a:lnTo>
                  <a:lnTo>
                    <a:pt x="203" y="533"/>
                  </a:lnTo>
                  <a:lnTo>
                    <a:pt x="203" y="538"/>
                  </a:lnTo>
                  <a:lnTo>
                    <a:pt x="188" y="542"/>
                  </a:lnTo>
                  <a:lnTo>
                    <a:pt x="186" y="553"/>
                  </a:lnTo>
                  <a:lnTo>
                    <a:pt x="178" y="561"/>
                  </a:lnTo>
                  <a:lnTo>
                    <a:pt x="173" y="561"/>
                  </a:lnTo>
                  <a:lnTo>
                    <a:pt x="160" y="544"/>
                  </a:lnTo>
                  <a:lnTo>
                    <a:pt x="143" y="497"/>
                  </a:lnTo>
                  <a:lnTo>
                    <a:pt x="131" y="482"/>
                  </a:lnTo>
                  <a:lnTo>
                    <a:pt x="126" y="457"/>
                  </a:lnTo>
                  <a:lnTo>
                    <a:pt x="111" y="431"/>
                  </a:lnTo>
                  <a:lnTo>
                    <a:pt x="111" y="420"/>
                  </a:lnTo>
                  <a:lnTo>
                    <a:pt x="107" y="422"/>
                  </a:lnTo>
                  <a:lnTo>
                    <a:pt x="103" y="416"/>
                  </a:lnTo>
                  <a:lnTo>
                    <a:pt x="98" y="401"/>
                  </a:lnTo>
                  <a:lnTo>
                    <a:pt x="88" y="365"/>
                  </a:lnTo>
                  <a:lnTo>
                    <a:pt x="90" y="354"/>
                  </a:lnTo>
                  <a:lnTo>
                    <a:pt x="88" y="354"/>
                  </a:lnTo>
                  <a:lnTo>
                    <a:pt x="84" y="341"/>
                  </a:lnTo>
                  <a:lnTo>
                    <a:pt x="88" y="326"/>
                  </a:lnTo>
                  <a:lnTo>
                    <a:pt x="83" y="297"/>
                  </a:lnTo>
                  <a:lnTo>
                    <a:pt x="88" y="290"/>
                  </a:lnTo>
                  <a:lnTo>
                    <a:pt x="77" y="288"/>
                  </a:lnTo>
                  <a:lnTo>
                    <a:pt x="71" y="313"/>
                  </a:lnTo>
                  <a:lnTo>
                    <a:pt x="58" y="318"/>
                  </a:lnTo>
                  <a:lnTo>
                    <a:pt x="45" y="318"/>
                  </a:lnTo>
                  <a:lnTo>
                    <a:pt x="19" y="294"/>
                  </a:lnTo>
                  <a:lnTo>
                    <a:pt x="17" y="288"/>
                  </a:lnTo>
                  <a:lnTo>
                    <a:pt x="35" y="286"/>
                  </a:lnTo>
                  <a:lnTo>
                    <a:pt x="41" y="281"/>
                  </a:lnTo>
                  <a:lnTo>
                    <a:pt x="43" y="271"/>
                  </a:lnTo>
                  <a:lnTo>
                    <a:pt x="32" y="279"/>
                  </a:lnTo>
                  <a:lnTo>
                    <a:pt x="17" y="279"/>
                  </a:lnTo>
                  <a:lnTo>
                    <a:pt x="0" y="260"/>
                  </a:lnTo>
                  <a:lnTo>
                    <a:pt x="5" y="256"/>
                  </a:lnTo>
                  <a:lnTo>
                    <a:pt x="15" y="256"/>
                  </a:lnTo>
                  <a:lnTo>
                    <a:pt x="17" y="247"/>
                  </a:lnTo>
                  <a:lnTo>
                    <a:pt x="37" y="252"/>
                  </a:lnTo>
                  <a:lnTo>
                    <a:pt x="47" y="247"/>
                  </a:lnTo>
                  <a:lnTo>
                    <a:pt x="51" y="250"/>
                  </a:lnTo>
                  <a:lnTo>
                    <a:pt x="58" y="247"/>
                  </a:lnTo>
                  <a:lnTo>
                    <a:pt x="49" y="222"/>
                  </a:lnTo>
                  <a:lnTo>
                    <a:pt x="39" y="217"/>
                  </a:lnTo>
                  <a:lnTo>
                    <a:pt x="41" y="205"/>
                  </a:lnTo>
                  <a:lnTo>
                    <a:pt x="28" y="201"/>
                  </a:lnTo>
                  <a:lnTo>
                    <a:pt x="30" y="192"/>
                  </a:lnTo>
                  <a:lnTo>
                    <a:pt x="47" y="171"/>
                  </a:lnTo>
                  <a:lnTo>
                    <a:pt x="54" y="179"/>
                  </a:lnTo>
                  <a:lnTo>
                    <a:pt x="71" y="175"/>
                  </a:lnTo>
                  <a:lnTo>
                    <a:pt x="81" y="158"/>
                  </a:lnTo>
                  <a:lnTo>
                    <a:pt x="90" y="153"/>
                  </a:lnTo>
                  <a:lnTo>
                    <a:pt x="101" y="134"/>
                  </a:lnTo>
                  <a:lnTo>
                    <a:pt x="107" y="130"/>
                  </a:lnTo>
                  <a:lnTo>
                    <a:pt x="109" y="124"/>
                  </a:lnTo>
                  <a:lnTo>
                    <a:pt x="116" y="113"/>
                  </a:lnTo>
                  <a:lnTo>
                    <a:pt x="128" y="109"/>
                  </a:lnTo>
                  <a:lnTo>
                    <a:pt x="122" y="105"/>
                  </a:lnTo>
                  <a:lnTo>
                    <a:pt x="126" y="102"/>
                  </a:lnTo>
                  <a:lnTo>
                    <a:pt x="122" y="96"/>
                  </a:lnTo>
                  <a:lnTo>
                    <a:pt x="124" y="90"/>
                  </a:lnTo>
                  <a:lnTo>
                    <a:pt x="137" y="85"/>
                  </a:lnTo>
                  <a:lnTo>
                    <a:pt x="135" y="79"/>
                  </a:lnTo>
                  <a:lnTo>
                    <a:pt x="126" y="77"/>
                  </a:lnTo>
                  <a:lnTo>
                    <a:pt x="124" y="72"/>
                  </a:lnTo>
                  <a:lnTo>
                    <a:pt x="116" y="70"/>
                  </a:lnTo>
                  <a:lnTo>
                    <a:pt x="111" y="62"/>
                  </a:lnTo>
                  <a:lnTo>
                    <a:pt x="116" y="55"/>
                  </a:lnTo>
                  <a:lnTo>
                    <a:pt x="111" y="49"/>
                  </a:lnTo>
                  <a:lnTo>
                    <a:pt x="116" y="45"/>
                  </a:lnTo>
                  <a:lnTo>
                    <a:pt x="109" y="42"/>
                  </a:lnTo>
                  <a:lnTo>
                    <a:pt x="111" y="38"/>
                  </a:lnTo>
                  <a:lnTo>
                    <a:pt x="107" y="36"/>
                  </a:lnTo>
                  <a:lnTo>
                    <a:pt x="111" y="26"/>
                  </a:lnTo>
                  <a:lnTo>
                    <a:pt x="116" y="25"/>
                  </a:lnTo>
                  <a:lnTo>
                    <a:pt x="141" y="32"/>
                  </a:lnTo>
                  <a:lnTo>
                    <a:pt x="156" y="26"/>
                  </a:lnTo>
                  <a:lnTo>
                    <a:pt x="163" y="28"/>
                  </a:lnTo>
                  <a:lnTo>
                    <a:pt x="167" y="21"/>
                  </a:lnTo>
                  <a:lnTo>
                    <a:pt x="178" y="11"/>
                  </a:lnTo>
                  <a:lnTo>
                    <a:pt x="209" y="0"/>
                  </a:lnTo>
                  <a:lnTo>
                    <a:pt x="222" y="8"/>
                  </a:lnTo>
                  <a:lnTo>
                    <a:pt x="224" y="13"/>
                  </a:lnTo>
                  <a:lnTo>
                    <a:pt x="229" y="11"/>
                  </a:lnTo>
                  <a:lnTo>
                    <a:pt x="224" y="28"/>
                  </a:lnTo>
                  <a:lnTo>
                    <a:pt x="214" y="36"/>
                  </a:lnTo>
                  <a:lnTo>
                    <a:pt x="214" y="43"/>
                  </a:lnTo>
                  <a:lnTo>
                    <a:pt x="203" y="45"/>
                  </a:lnTo>
                  <a:lnTo>
                    <a:pt x="203" y="58"/>
                  </a:lnTo>
                  <a:lnTo>
                    <a:pt x="212" y="64"/>
                  </a:lnTo>
                  <a:lnTo>
                    <a:pt x="214" y="74"/>
                  </a:lnTo>
                  <a:lnTo>
                    <a:pt x="203" y="81"/>
                  </a:lnTo>
                  <a:lnTo>
                    <a:pt x="199" y="74"/>
                  </a:lnTo>
                  <a:lnTo>
                    <a:pt x="193" y="77"/>
                  </a:lnTo>
                  <a:lnTo>
                    <a:pt x="199" y="90"/>
                  </a:lnTo>
                  <a:lnTo>
                    <a:pt x="199" y="102"/>
                  </a:lnTo>
                  <a:lnTo>
                    <a:pt x="203" y="109"/>
                  </a:lnTo>
                  <a:lnTo>
                    <a:pt x="212" y="109"/>
                  </a:lnTo>
                  <a:lnTo>
                    <a:pt x="242" y="126"/>
                  </a:lnTo>
                  <a:lnTo>
                    <a:pt x="242" y="126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49" name=""/>
            <p:cNvSpPr/>
            <p:nvPr/>
          </p:nvSpPr>
          <p:spPr>
            <a:xfrm>
              <a:off x="7101000" y="2795400"/>
              <a:ext cx="11160" cy="60480"/>
            </a:xfrm>
            <a:custGeom>
              <a:avLst/>
              <a:gdLst/>
              <a:ahLst/>
              <a:rect l="l" t="t" r="r" b="b"/>
              <a:pathLst>
                <a:path w="7" h="38">
                  <a:moveTo>
                    <a:pt x="7" y="0"/>
                  </a:moveTo>
                  <a:lnTo>
                    <a:pt x="0" y="32"/>
                  </a:lnTo>
                  <a:lnTo>
                    <a:pt x="2" y="38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0" name=""/>
            <p:cNvSpPr/>
            <p:nvPr/>
          </p:nvSpPr>
          <p:spPr>
            <a:xfrm>
              <a:off x="7134480" y="2986560"/>
              <a:ext cx="5040" cy="1260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3" y="0"/>
                  </a:moveTo>
                  <a:lnTo>
                    <a:pt x="0" y="2"/>
                  </a:lnTo>
                  <a:lnTo>
                    <a:pt x="2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1" name=""/>
            <p:cNvSpPr/>
            <p:nvPr/>
          </p:nvSpPr>
          <p:spPr>
            <a:xfrm>
              <a:off x="7134480" y="2986560"/>
              <a:ext cx="5040" cy="1260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3" y="0"/>
                  </a:moveTo>
                  <a:lnTo>
                    <a:pt x="0" y="2"/>
                  </a:lnTo>
                  <a:lnTo>
                    <a:pt x="2" y="8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2" name=""/>
            <p:cNvSpPr/>
            <p:nvPr/>
          </p:nvSpPr>
          <p:spPr>
            <a:xfrm>
              <a:off x="6959880" y="1387800"/>
              <a:ext cx="938520" cy="459000"/>
            </a:xfrm>
            <a:custGeom>
              <a:avLst/>
              <a:gdLst/>
              <a:ahLst/>
              <a:rect l="l" t="t" r="r" b="b"/>
              <a:pathLst>
                <a:path w="585" h="286">
                  <a:moveTo>
                    <a:pt x="0" y="93"/>
                  </a:moveTo>
                  <a:lnTo>
                    <a:pt x="5" y="106"/>
                  </a:lnTo>
                  <a:lnTo>
                    <a:pt x="18" y="121"/>
                  </a:lnTo>
                  <a:lnTo>
                    <a:pt x="43" y="127"/>
                  </a:lnTo>
                  <a:lnTo>
                    <a:pt x="45" y="132"/>
                  </a:lnTo>
                  <a:lnTo>
                    <a:pt x="54" y="159"/>
                  </a:lnTo>
                  <a:lnTo>
                    <a:pt x="56" y="181"/>
                  </a:lnTo>
                  <a:lnTo>
                    <a:pt x="52" y="192"/>
                  </a:lnTo>
                  <a:lnTo>
                    <a:pt x="82" y="202"/>
                  </a:lnTo>
                  <a:lnTo>
                    <a:pt x="95" y="200"/>
                  </a:lnTo>
                  <a:lnTo>
                    <a:pt x="139" y="219"/>
                  </a:lnTo>
                  <a:lnTo>
                    <a:pt x="152" y="241"/>
                  </a:lnTo>
                  <a:lnTo>
                    <a:pt x="171" y="258"/>
                  </a:lnTo>
                  <a:lnTo>
                    <a:pt x="240" y="256"/>
                  </a:lnTo>
                  <a:lnTo>
                    <a:pt x="270" y="271"/>
                  </a:lnTo>
                  <a:lnTo>
                    <a:pt x="316" y="286"/>
                  </a:lnTo>
                  <a:lnTo>
                    <a:pt x="366" y="266"/>
                  </a:lnTo>
                  <a:lnTo>
                    <a:pt x="391" y="268"/>
                  </a:lnTo>
                  <a:lnTo>
                    <a:pt x="412" y="262"/>
                  </a:lnTo>
                  <a:lnTo>
                    <a:pt x="447" y="232"/>
                  </a:lnTo>
                  <a:lnTo>
                    <a:pt x="438" y="219"/>
                  </a:lnTo>
                  <a:lnTo>
                    <a:pt x="447" y="202"/>
                  </a:lnTo>
                  <a:lnTo>
                    <a:pt x="453" y="198"/>
                  </a:lnTo>
                  <a:lnTo>
                    <a:pt x="475" y="207"/>
                  </a:lnTo>
                  <a:lnTo>
                    <a:pt x="498" y="187"/>
                  </a:lnTo>
                  <a:lnTo>
                    <a:pt x="513" y="183"/>
                  </a:lnTo>
                  <a:lnTo>
                    <a:pt x="536" y="159"/>
                  </a:lnTo>
                  <a:lnTo>
                    <a:pt x="585" y="155"/>
                  </a:lnTo>
                  <a:lnTo>
                    <a:pt x="579" y="147"/>
                  </a:lnTo>
                  <a:lnTo>
                    <a:pt x="579" y="136"/>
                  </a:lnTo>
                  <a:lnTo>
                    <a:pt x="562" y="119"/>
                  </a:lnTo>
                  <a:lnTo>
                    <a:pt x="539" y="132"/>
                  </a:lnTo>
                  <a:lnTo>
                    <a:pt x="515" y="128"/>
                  </a:lnTo>
                  <a:lnTo>
                    <a:pt x="511" y="117"/>
                  </a:lnTo>
                  <a:lnTo>
                    <a:pt x="513" y="87"/>
                  </a:lnTo>
                  <a:lnTo>
                    <a:pt x="528" y="64"/>
                  </a:lnTo>
                  <a:lnTo>
                    <a:pt x="515" y="66"/>
                  </a:lnTo>
                  <a:lnTo>
                    <a:pt x="494" y="57"/>
                  </a:lnTo>
                  <a:lnTo>
                    <a:pt x="464" y="76"/>
                  </a:lnTo>
                  <a:lnTo>
                    <a:pt x="427" y="87"/>
                  </a:lnTo>
                  <a:lnTo>
                    <a:pt x="412" y="85"/>
                  </a:lnTo>
                  <a:lnTo>
                    <a:pt x="387" y="79"/>
                  </a:lnTo>
                  <a:lnTo>
                    <a:pt x="372" y="68"/>
                  </a:lnTo>
                  <a:lnTo>
                    <a:pt x="329" y="47"/>
                  </a:lnTo>
                  <a:lnTo>
                    <a:pt x="317" y="44"/>
                  </a:lnTo>
                  <a:lnTo>
                    <a:pt x="291" y="57"/>
                  </a:lnTo>
                  <a:lnTo>
                    <a:pt x="280" y="53"/>
                  </a:lnTo>
                  <a:lnTo>
                    <a:pt x="265" y="42"/>
                  </a:lnTo>
                  <a:lnTo>
                    <a:pt x="261" y="19"/>
                  </a:lnTo>
                  <a:lnTo>
                    <a:pt x="210" y="0"/>
                  </a:lnTo>
                  <a:lnTo>
                    <a:pt x="186" y="21"/>
                  </a:lnTo>
                  <a:lnTo>
                    <a:pt x="190" y="44"/>
                  </a:lnTo>
                  <a:lnTo>
                    <a:pt x="186" y="49"/>
                  </a:lnTo>
                  <a:lnTo>
                    <a:pt x="188" y="61"/>
                  </a:lnTo>
                  <a:lnTo>
                    <a:pt x="184" y="63"/>
                  </a:lnTo>
                  <a:lnTo>
                    <a:pt x="131" y="63"/>
                  </a:lnTo>
                  <a:lnTo>
                    <a:pt x="120" y="51"/>
                  </a:lnTo>
                  <a:lnTo>
                    <a:pt x="75" y="46"/>
                  </a:lnTo>
                  <a:lnTo>
                    <a:pt x="52" y="53"/>
                  </a:lnTo>
                  <a:lnTo>
                    <a:pt x="9" y="79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3" name=""/>
            <p:cNvSpPr/>
            <p:nvPr/>
          </p:nvSpPr>
          <p:spPr>
            <a:xfrm>
              <a:off x="6959880" y="1387800"/>
              <a:ext cx="938520" cy="459000"/>
            </a:xfrm>
            <a:custGeom>
              <a:avLst/>
              <a:gdLst/>
              <a:ahLst/>
              <a:rect l="l" t="t" r="r" b="b"/>
              <a:pathLst>
                <a:path w="585" h="286">
                  <a:moveTo>
                    <a:pt x="0" y="93"/>
                  </a:moveTo>
                  <a:lnTo>
                    <a:pt x="5" y="106"/>
                  </a:lnTo>
                  <a:lnTo>
                    <a:pt x="18" y="121"/>
                  </a:lnTo>
                  <a:lnTo>
                    <a:pt x="43" y="127"/>
                  </a:lnTo>
                  <a:lnTo>
                    <a:pt x="45" y="132"/>
                  </a:lnTo>
                  <a:lnTo>
                    <a:pt x="54" y="159"/>
                  </a:lnTo>
                  <a:lnTo>
                    <a:pt x="56" y="181"/>
                  </a:lnTo>
                  <a:lnTo>
                    <a:pt x="52" y="192"/>
                  </a:lnTo>
                  <a:lnTo>
                    <a:pt x="82" y="202"/>
                  </a:lnTo>
                  <a:lnTo>
                    <a:pt x="95" y="200"/>
                  </a:lnTo>
                  <a:lnTo>
                    <a:pt x="139" y="219"/>
                  </a:lnTo>
                  <a:lnTo>
                    <a:pt x="152" y="241"/>
                  </a:lnTo>
                  <a:lnTo>
                    <a:pt x="171" y="258"/>
                  </a:lnTo>
                  <a:lnTo>
                    <a:pt x="240" y="256"/>
                  </a:lnTo>
                  <a:lnTo>
                    <a:pt x="270" y="271"/>
                  </a:lnTo>
                  <a:lnTo>
                    <a:pt x="316" y="286"/>
                  </a:lnTo>
                  <a:lnTo>
                    <a:pt x="366" y="266"/>
                  </a:lnTo>
                  <a:lnTo>
                    <a:pt x="391" y="268"/>
                  </a:lnTo>
                  <a:lnTo>
                    <a:pt x="412" y="262"/>
                  </a:lnTo>
                  <a:lnTo>
                    <a:pt x="447" y="232"/>
                  </a:lnTo>
                  <a:lnTo>
                    <a:pt x="438" y="219"/>
                  </a:lnTo>
                  <a:lnTo>
                    <a:pt x="447" y="202"/>
                  </a:lnTo>
                  <a:lnTo>
                    <a:pt x="453" y="198"/>
                  </a:lnTo>
                  <a:lnTo>
                    <a:pt x="475" y="207"/>
                  </a:lnTo>
                  <a:lnTo>
                    <a:pt x="498" y="187"/>
                  </a:lnTo>
                  <a:lnTo>
                    <a:pt x="513" y="183"/>
                  </a:lnTo>
                  <a:lnTo>
                    <a:pt x="536" y="159"/>
                  </a:lnTo>
                  <a:lnTo>
                    <a:pt x="585" y="155"/>
                  </a:lnTo>
                  <a:lnTo>
                    <a:pt x="579" y="147"/>
                  </a:lnTo>
                  <a:lnTo>
                    <a:pt x="579" y="136"/>
                  </a:lnTo>
                  <a:lnTo>
                    <a:pt x="562" y="119"/>
                  </a:lnTo>
                  <a:lnTo>
                    <a:pt x="539" y="132"/>
                  </a:lnTo>
                  <a:lnTo>
                    <a:pt x="515" y="128"/>
                  </a:lnTo>
                  <a:lnTo>
                    <a:pt x="511" y="117"/>
                  </a:lnTo>
                  <a:lnTo>
                    <a:pt x="513" y="87"/>
                  </a:lnTo>
                  <a:lnTo>
                    <a:pt x="528" y="64"/>
                  </a:lnTo>
                  <a:lnTo>
                    <a:pt x="515" y="66"/>
                  </a:lnTo>
                  <a:lnTo>
                    <a:pt x="494" y="57"/>
                  </a:lnTo>
                  <a:lnTo>
                    <a:pt x="464" y="76"/>
                  </a:lnTo>
                  <a:lnTo>
                    <a:pt x="427" y="87"/>
                  </a:lnTo>
                  <a:lnTo>
                    <a:pt x="412" y="85"/>
                  </a:lnTo>
                  <a:lnTo>
                    <a:pt x="387" y="79"/>
                  </a:lnTo>
                  <a:lnTo>
                    <a:pt x="372" y="68"/>
                  </a:lnTo>
                  <a:lnTo>
                    <a:pt x="329" y="47"/>
                  </a:lnTo>
                  <a:lnTo>
                    <a:pt x="317" y="44"/>
                  </a:lnTo>
                  <a:lnTo>
                    <a:pt x="291" y="57"/>
                  </a:lnTo>
                  <a:lnTo>
                    <a:pt x="280" y="53"/>
                  </a:lnTo>
                  <a:lnTo>
                    <a:pt x="265" y="42"/>
                  </a:lnTo>
                  <a:lnTo>
                    <a:pt x="261" y="19"/>
                  </a:lnTo>
                  <a:lnTo>
                    <a:pt x="210" y="0"/>
                  </a:lnTo>
                  <a:lnTo>
                    <a:pt x="186" y="21"/>
                  </a:lnTo>
                  <a:lnTo>
                    <a:pt x="190" y="44"/>
                  </a:lnTo>
                  <a:lnTo>
                    <a:pt x="186" y="49"/>
                  </a:lnTo>
                  <a:lnTo>
                    <a:pt x="188" y="61"/>
                  </a:lnTo>
                  <a:lnTo>
                    <a:pt x="184" y="63"/>
                  </a:lnTo>
                  <a:lnTo>
                    <a:pt x="131" y="63"/>
                  </a:lnTo>
                  <a:lnTo>
                    <a:pt x="120" y="51"/>
                  </a:lnTo>
                  <a:lnTo>
                    <a:pt x="75" y="46"/>
                  </a:lnTo>
                  <a:lnTo>
                    <a:pt x="52" y="53"/>
                  </a:lnTo>
                  <a:lnTo>
                    <a:pt x="9" y="79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4" name=""/>
            <p:cNvSpPr/>
            <p:nvPr/>
          </p:nvSpPr>
          <p:spPr>
            <a:xfrm>
              <a:off x="5047920" y="982800"/>
              <a:ext cx="144360" cy="123480"/>
            </a:xfrm>
            <a:custGeom>
              <a:avLst/>
              <a:gdLst/>
              <a:ahLst/>
              <a:rect l="l" t="t" r="r" b="b"/>
              <a:pathLst>
                <a:path w="90" h="77">
                  <a:moveTo>
                    <a:pt x="77" y="77"/>
                  </a:moveTo>
                  <a:lnTo>
                    <a:pt x="77" y="76"/>
                  </a:lnTo>
                  <a:lnTo>
                    <a:pt x="83" y="68"/>
                  </a:lnTo>
                  <a:lnTo>
                    <a:pt x="81" y="62"/>
                  </a:lnTo>
                  <a:lnTo>
                    <a:pt x="79" y="59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69" y="30"/>
                  </a:lnTo>
                  <a:lnTo>
                    <a:pt x="83" y="27"/>
                  </a:lnTo>
                  <a:lnTo>
                    <a:pt x="90" y="13"/>
                  </a:lnTo>
                  <a:lnTo>
                    <a:pt x="90" y="4"/>
                  </a:lnTo>
                  <a:lnTo>
                    <a:pt x="84" y="0"/>
                  </a:lnTo>
                  <a:lnTo>
                    <a:pt x="83" y="12"/>
                  </a:lnTo>
                  <a:lnTo>
                    <a:pt x="81" y="12"/>
                  </a:lnTo>
                  <a:lnTo>
                    <a:pt x="41" y="4"/>
                  </a:lnTo>
                  <a:lnTo>
                    <a:pt x="2" y="21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2" y="40"/>
                  </a:lnTo>
                  <a:lnTo>
                    <a:pt x="5" y="51"/>
                  </a:lnTo>
                  <a:lnTo>
                    <a:pt x="21" y="49"/>
                  </a:lnTo>
                  <a:lnTo>
                    <a:pt x="19" y="68"/>
                  </a:lnTo>
                  <a:lnTo>
                    <a:pt x="37" y="62"/>
                  </a:lnTo>
                  <a:lnTo>
                    <a:pt x="52" y="68"/>
                  </a:lnTo>
                  <a:lnTo>
                    <a:pt x="60" y="77"/>
                  </a:lnTo>
                  <a:lnTo>
                    <a:pt x="71" y="76"/>
                  </a:lnTo>
                  <a:lnTo>
                    <a:pt x="77" y="77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5" name=""/>
            <p:cNvSpPr/>
            <p:nvPr/>
          </p:nvSpPr>
          <p:spPr>
            <a:xfrm>
              <a:off x="5047920" y="982800"/>
              <a:ext cx="144360" cy="123480"/>
            </a:xfrm>
            <a:custGeom>
              <a:avLst/>
              <a:gdLst/>
              <a:ahLst/>
              <a:rect l="l" t="t" r="r" b="b"/>
              <a:pathLst>
                <a:path w="90" h="77">
                  <a:moveTo>
                    <a:pt x="77" y="77"/>
                  </a:moveTo>
                  <a:lnTo>
                    <a:pt x="77" y="76"/>
                  </a:lnTo>
                  <a:lnTo>
                    <a:pt x="83" y="68"/>
                  </a:lnTo>
                  <a:lnTo>
                    <a:pt x="81" y="62"/>
                  </a:lnTo>
                  <a:lnTo>
                    <a:pt x="79" y="59"/>
                  </a:lnTo>
                  <a:lnTo>
                    <a:pt x="77" y="51"/>
                  </a:lnTo>
                  <a:lnTo>
                    <a:pt x="73" y="49"/>
                  </a:lnTo>
                  <a:lnTo>
                    <a:pt x="69" y="30"/>
                  </a:lnTo>
                  <a:lnTo>
                    <a:pt x="83" y="27"/>
                  </a:lnTo>
                  <a:lnTo>
                    <a:pt x="90" y="13"/>
                  </a:lnTo>
                  <a:lnTo>
                    <a:pt x="90" y="4"/>
                  </a:lnTo>
                  <a:lnTo>
                    <a:pt x="84" y="0"/>
                  </a:lnTo>
                  <a:lnTo>
                    <a:pt x="83" y="12"/>
                  </a:lnTo>
                  <a:lnTo>
                    <a:pt x="81" y="12"/>
                  </a:lnTo>
                  <a:lnTo>
                    <a:pt x="41" y="4"/>
                  </a:lnTo>
                  <a:lnTo>
                    <a:pt x="2" y="21"/>
                  </a:lnTo>
                  <a:lnTo>
                    <a:pt x="0" y="34"/>
                  </a:lnTo>
                  <a:lnTo>
                    <a:pt x="5" y="36"/>
                  </a:lnTo>
                  <a:lnTo>
                    <a:pt x="2" y="40"/>
                  </a:lnTo>
                  <a:lnTo>
                    <a:pt x="5" y="51"/>
                  </a:lnTo>
                  <a:lnTo>
                    <a:pt x="21" y="49"/>
                  </a:lnTo>
                  <a:lnTo>
                    <a:pt x="19" y="68"/>
                  </a:lnTo>
                  <a:lnTo>
                    <a:pt x="37" y="62"/>
                  </a:lnTo>
                  <a:lnTo>
                    <a:pt x="52" y="68"/>
                  </a:lnTo>
                  <a:lnTo>
                    <a:pt x="60" y="77"/>
                  </a:lnTo>
                  <a:lnTo>
                    <a:pt x="71" y="76"/>
                  </a:lnTo>
                  <a:lnTo>
                    <a:pt x="77" y="77"/>
                  </a:lnTo>
                  <a:lnTo>
                    <a:pt x="77" y="77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6" name=""/>
            <p:cNvSpPr/>
            <p:nvPr/>
          </p:nvSpPr>
          <p:spPr>
            <a:xfrm>
              <a:off x="4975560" y="1082520"/>
              <a:ext cx="219600" cy="129960"/>
            </a:xfrm>
            <a:custGeom>
              <a:avLst/>
              <a:gdLst/>
              <a:ahLst/>
              <a:rect l="l" t="t" r="r" b="b"/>
              <a:pathLst>
                <a:path w="137" h="81">
                  <a:moveTo>
                    <a:pt x="0" y="62"/>
                  </a:moveTo>
                  <a:lnTo>
                    <a:pt x="0" y="44"/>
                  </a:lnTo>
                  <a:lnTo>
                    <a:pt x="13" y="17"/>
                  </a:lnTo>
                  <a:lnTo>
                    <a:pt x="28" y="10"/>
                  </a:lnTo>
                  <a:lnTo>
                    <a:pt x="43" y="32"/>
                  </a:lnTo>
                  <a:lnTo>
                    <a:pt x="58" y="36"/>
                  </a:lnTo>
                  <a:lnTo>
                    <a:pt x="62" y="27"/>
                  </a:lnTo>
                  <a:lnTo>
                    <a:pt x="64" y="6"/>
                  </a:lnTo>
                  <a:lnTo>
                    <a:pt x="82" y="0"/>
                  </a:lnTo>
                  <a:lnTo>
                    <a:pt x="97" y="6"/>
                  </a:lnTo>
                  <a:lnTo>
                    <a:pt x="105" y="15"/>
                  </a:lnTo>
                  <a:lnTo>
                    <a:pt x="116" y="14"/>
                  </a:lnTo>
                  <a:lnTo>
                    <a:pt x="122" y="15"/>
                  </a:lnTo>
                  <a:lnTo>
                    <a:pt x="128" y="25"/>
                  </a:lnTo>
                  <a:lnTo>
                    <a:pt x="126" y="38"/>
                  </a:lnTo>
                  <a:lnTo>
                    <a:pt x="131" y="40"/>
                  </a:lnTo>
                  <a:lnTo>
                    <a:pt x="135" y="49"/>
                  </a:lnTo>
                  <a:lnTo>
                    <a:pt x="137" y="64"/>
                  </a:lnTo>
                  <a:lnTo>
                    <a:pt x="131" y="64"/>
                  </a:lnTo>
                  <a:lnTo>
                    <a:pt x="124" y="76"/>
                  </a:lnTo>
                  <a:lnTo>
                    <a:pt x="116" y="74"/>
                  </a:lnTo>
                  <a:lnTo>
                    <a:pt x="111" y="81"/>
                  </a:lnTo>
                  <a:lnTo>
                    <a:pt x="103" y="78"/>
                  </a:lnTo>
                  <a:lnTo>
                    <a:pt x="88" y="64"/>
                  </a:lnTo>
                  <a:lnTo>
                    <a:pt x="81" y="62"/>
                  </a:lnTo>
                  <a:lnTo>
                    <a:pt x="75" y="53"/>
                  </a:lnTo>
                  <a:lnTo>
                    <a:pt x="64" y="59"/>
                  </a:lnTo>
                  <a:lnTo>
                    <a:pt x="52" y="55"/>
                  </a:lnTo>
                  <a:lnTo>
                    <a:pt x="24" y="55"/>
                  </a:lnTo>
                  <a:lnTo>
                    <a:pt x="11" y="61"/>
                  </a:lnTo>
                  <a:lnTo>
                    <a:pt x="5" y="66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7" name=""/>
            <p:cNvSpPr/>
            <p:nvPr/>
          </p:nvSpPr>
          <p:spPr>
            <a:xfrm>
              <a:off x="4975560" y="1082520"/>
              <a:ext cx="219600" cy="129960"/>
            </a:xfrm>
            <a:custGeom>
              <a:avLst/>
              <a:gdLst/>
              <a:ahLst/>
              <a:rect l="l" t="t" r="r" b="b"/>
              <a:pathLst>
                <a:path w="137" h="81">
                  <a:moveTo>
                    <a:pt x="0" y="62"/>
                  </a:moveTo>
                  <a:lnTo>
                    <a:pt x="0" y="44"/>
                  </a:lnTo>
                  <a:lnTo>
                    <a:pt x="13" y="17"/>
                  </a:lnTo>
                  <a:lnTo>
                    <a:pt x="28" y="10"/>
                  </a:lnTo>
                  <a:lnTo>
                    <a:pt x="43" y="32"/>
                  </a:lnTo>
                  <a:lnTo>
                    <a:pt x="58" y="36"/>
                  </a:lnTo>
                  <a:lnTo>
                    <a:pt x="62" y="27"/>
                  </a:lnTo>
                  <a:lnTo>
                    <a:pt x="64" y="6"/>
                  </a:lnTo>
                  <a:lnTo>
                    <a:pt x="82" y="0"/>
                  </a:lnTo>
                  <a:lnTo>
                    <a:pt x="97" y="6"/>
                  </a:lnTo>
                  <a:lnTo>
                    <a:pt x="105" y="15"/>
                  </a:lnTo>
                  <a:lnTo>
                    <a:pt x="116" y="14"/>
                  </a:lnTo>
                  <a:lnTo>
                    <a:pt x="122" y="15"/>
                  </a:lnTo>
                  <a:lnTo>
                    <a:pt x="128" y="25"/>
                  </a:lnTo>
                  <a:lnTo>
                    <a:pt x="126" y="38"/>
                  </a:lnTo>
                  <a:lnTo>
                    <a:pt x="131" y="40"/>
                  </a:lnTo>
                  <a:lnTo>
                    <a:pt x="135" y="49"/>
                  </a:lnTo>
                  <a:lnTo>
                    <a:pt x="137" y="64"/>
                  </a:lnTo>
                  <a:lnTo>
                    <a:pt x="131" y="64"/>
                  </a:lnTo>
                  <a:lnTo>
                    <a:pt x="124" y="76"/>
                  </a:lnTo>
                  <a:lnTo>
                    <a:pt x="116" y="74"/>
                  </a:lnTo>
                  <a:lnTo>
                    <a:pt x="111" y="81"/>
                  </a:lnTo>
                  <a:lnTo>
                    <a:pt x="103" y="78"/>
                  </a:lnTo>
                  <a:lnTo>
                    <a:pt x="88" y="64"/>
                  </a:lnTo>
                  <a:lnTo>
                    <a:pt x="81" y="62"/>
                  </a:lnTo>
                  <a:lnTo>
                    <a:pt x="75" y="53"/>
                  </a:lnTo>
                  <a:lnTo>
                    <a:pt x="64" y="59"/>
                  </a:lnTo>
                  <a:lnTo>
                    <a:pt x="52" y="55"/>
                  </a:lnTo>
                  <a:lnTo>
                    <a:pt x="24" y="55"/>
                  </a:lnTo>
                  <a:lnTo>
                    <a:pt x="11" y="61"/>
                  </a:lnTo>
                  <a:lnTo>
                    <a:pt x="5" y="66"/>
                  </a:lnTo>
                  <a:lnTo>
                    <a:pt x="0" y="62"/>
                  </a:lnTo>
                  <a:lnTo>
                    <a:pt x="0" y="6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8" name=""/>
            <p:cNvSpPr/>
            <p:nvPr/>
          </p:nvSpPr>
          <p:spPr>
            <a:xfrm>
              <a:off x="4935600" y="1228680"/>
              <a:ext cx="99360" cy="51120"/>
            </a:xfrm>
            <a:custGeom>
              <a:avLst/>
              <a:gdLst/>
              <a:ahLst/>
              <a:rect l="l" t="t" r="r" b="b"/>
              <a:pathLst>
                <a:path w="62" h="32">
                  <a:moveTo>
                    <a:pt x="59" y="30"/>
                  </a:moveTo>
                  <a:lnTo>
                    <a:pt x="62" y="17"/>
                  </a:lnTo>
                  <a:lnTo>
                    <a:pt x="59" y="9"/>
                  </a:lnTo>
                  <a:lnTo>
                    <a:pt x="45" y="7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13"/>
                  </a:lnTo>
                  <a:lnTo>
                    <a:pt x="19" y="9"/>
                  </a:lnTo>
                  <a:lnTo>
                    <a:pt x="21" y="5"/>
                  </a:lnTo>
                  <a:lnTo>
                    <a:pt x="8" y="11"/>
                  </a:lnTo>
                  <a:lnTo>
                    <a:pt x="0" y="28"/>
                  </a:lnTo>
                  <a:lnTo>
                    <a:pt x="25" y="32"/>
                  </a:lnTo>
                  <a:lnTo>
                    <a:pt x="59" y="3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59" name=""/>
            <p:cNvSpPr/>
            <p:nvPr/>
          </p:nvSpPr>
          <p:spPr>
            <a:xfrm>
              <a:off x="4935600" y="1228680"/>
              <a:ext cx="99360" cy="51120"/>
            </a:xfrm>
            <a:custGeom>
              <a:avLst/>
              <a:gdLst/>
              <a:ahLst/>
              <a:rect l="l" t="t" r="r" b="b"/>
              <a:pathLst>
                <a:path w="62" h="32">
                  <a:moveTo>
                    <a:pt x="59" y="30"/>
                  </a:moveTo>
                  <a:lnTo>
                    <a:pt x="62" y="17"/>
                  </a:lnTo>
                  <a:lnTo>
                    <a:pt x="59" y="9"/>
                  </a:lnTo>
                  <a:lnTo>
                    <a:pt x="45" y="7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13"/>
                  </a:lnTo>
                  <a:lnTo>
                    <a:pt x="19" y="9"/>
                  </a:lnTo>
                  <a:lnTo>
                    <a:pt x="21" y="5"/>
                  </a:lnTo>
                  <a:lnTo>
                    <a:pt x="8" y="11"/>
                  </a:lnTo>
                  <a:lnTo>
                    <a:pt x="0" y="28"/>
                  </a:lnTo>
                  <a:lnTo>
                    <a:pt x="25" y="32"/>
                  </a:lnTo>
                  <a:lnTo>
                    <a:pt x="59" y="30"/>
                  </a:lnTo>
                  <a:lnTo>
                    <a:pt x="59" y="3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0" name=""/>
            <p:cNvSpPr/>
            <p:nvPr/>
          </p:nvSpPr>
          <p:spPr>
            <a:xfrm>
              <a:off x="4975560" y="1167480"/>
              <a:ext cx="178200" cy="133200"/>
            </a:xfrm>
            <a:custGeom>
              <a:avLst/>
              <a:gdLst/>
              <a:ahLst/>
              <a:rect l="l" t="t" r="r" b="b"/>
              <a:pathLst>
                <a:path w="111" h="83">
                  <a:moveTo>
                    <a:pt x="34" y="68"/>
                  </a:moveTo>
                  <a:lnTo>
                    <a:pt x="37" y="55"/>
                  </a:lnTo>
                  <a:lnTo>
                    <a:pt x="34" y="47"/>
                  </a:lnTo>
                  <a:lnTo>
                    <a:pt x="20" y="45"/>
                  </a:lnTo>
                  <a:lnTo>
                    <a:pt x="5" y="38"/>
                  </a:lnTo>
                  <a:lnTo>
                    <a:pt x="0" y="9"/>
                  </a:lnTo>
                  <a:lnTo>
                    <a:pt x="5" y="13"/>
                  </a:lnTo>
                  <a:lnTo>
                    <a:pt x="11" y="8"/>
                  </a:lnTo>
                  <a:lnTo>
                    <a:pt x="24" y="2"/>
                  </a:lnTo>
                  <a:lnTo>
                    <a:pt x="52" y="2"/>
                  </a:lnTo>
                  <a:lnTo>
                    <a:pt x="64" y="6"/>
                  </a:lnTo>
                  <a:lnTo>
                    <a:pt x="75" y="0"/>
                  </a:lnTo>
                  <a:lnTo>
                    <a:pt x="81" y="9"/>
                  </a:lnTo>
                  <a:lnTo>
                    <a:pt x="88" y="11"/>
                  </a:lnTo>
                  <a:lnTo>
                    <a:pt x="103" y="25"/>
                  </a:lnTo>
                  <a:lnTo>
                    <a:pt x="111" y="28"/>
                  </a:lnTo>
                  <a:lnTo>
                    <a:pt x="105" y="32"/>
                  </a:lnTo>
                  <a:lnTo>
                    <a:pt x="105" y="36"/>
                  </a:lnTo>
                  <a:lnTo>
                    <a:pt x="111" y="38"/>
                  </a:lnTo>
                  <a:lnTo>
                    <a:pt x="107" y="43"/>
                  </a:lnTo>
                  <a:lnTo>
                    <a:pt x="94" y="49"/>
                  </a:lnTo>
                  <a:lnTo>
                    <a:pt x="88" y="68"/>
                  </a:lnTo>
                  <a:lnTo>
                    <a:pt x="92" y="75"/>
                  </a:lnTo>
                  <a:lnTo>
                    <a:pt x="90" y="75"/>
                  </a:lnTo>
                  <a:lnTo>
                    <a:pt x="82" y="72"/>
                  </a:lnTo>
                  <a:lnTo>
                    <a:pt x="73" y="75"/>
                  </a:lnTo>
                  <a:lnTo>
                    <a:pt x="75" y="81"/>
                  </a:lnTo>
                  <a:lnTo>
                    <a:pt x="49" y="83"/>
                  </a:lnTo>
                  <a:lnTo>
                    <a:pt x="47" y="77"/>
                  </a:lnTo>
                  <a:lnTo>
                    <a:pt x="34" y="68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1" name=""/>
            <p:cNvSpPr/>
            <p:nvPr/>
          </p:nvSpPr>
          <p:spPr>
            <a:xfrm>
              <a:off x="4975560" y="1167480"/>
              <a:ext cx="178200" cy="133200"/>
            </a:xfrm>
            <a:custGeom>
              <a:avLst/>
              <a:gdLst/>
              <a:ahLst/>
              <a:rect l="l" t="t" r="r" b="b"/>
              <a:pathLst>
                <a:path w="111" h="83">
                  <a:moveTo>
                    <a:pt x="34" y="68"/>
                  </a:moveTo>
                  <a:lnTo>
                    <a:pt x="37" y="55"/>
                  </a:lnTo>
                  <a:lnTo>
                    <a:pt x="34" y="47"/>
                  </a:lnTo>
                  <a:lnTo>
                    <a:pt x="20" y="45"/>
                  </a:lnTo>
                  <a:lnTo>
                    <a:pt x="5" y="38"/>
                  </a:lnTo>
                  <a:lnTo>
                    <a:pt x="0" y="9"/>
                  </a:lnTo>
                  <a:lnTo>
                    <a:pt x="5" y="13"/>
                  </a:lnTo>
                  <a:lnTo>
                    <a:pt x="11" y="8"/>
                  </a:lnTo>
                  <a:lnTo>
                    <a:pt x="24" y="2"/>
                  </a:lnTo>
                  <a:lnTo>
                    <a:pt x="52" y="2"/>
                  </a:lnTo>
                  <a:lnTo>
                    <a:pt x="64" y="6"/>
                  </a:lnTo>
                  <a:lnTo>
                    <a:pt x="75" y="0"/>
                  </a:lnTo>
                  <a:lnTo>
                    <a:pt x="81" y="9"/>
                  </a:lnTo>
                  <a:lnTo>
                    <a:pt x="88" y="11"/>
                  </a:lnTo>
                  <a:lnTo>
                    <a:pt x="103" y="25"/>
                  </a:lnTo>
                  <a:lnTo>
                    <a:pt x="111" y="28"/>
                  </a:lnTo>
                  <a:lnTo>
                    <a:pt x="105" y="32"/>
                  </a:lnTo>
                  <a:lnTo>
                    <a:pt x="105" y="36"/>
                  </a:lnTo>
                  <a:lnTo>
                    <a:pt x="111" y="38"/>
                  </a:lnTo>
                  <a:lnTo>
                    <a:pt x="107" y="43"/>
                  </a:lnTo>
                  <a:lnTo>
                    <a:pt x="94" y="49"/>
                  </a:lnTo>
                  <a:lnTo>
                    <a:pt x="88" y="68"/>
                  </a:lnTo>
                  <a:lnTo>
                    <a:pt x="92" y="75"/>
                  </a:lnTo>
                  <a:lnTo>
                    <a:pt x="90" y="75"/>
                  </a:lnTo>
                  <a:lnTo>
                    <a:pt x="82" y="72"/>
                  </a:lnTo>
                  <a:lnTo>
                    <a:pt x="73" y="75"/>
                  </a:lnTo>
                  <a:lnTo>
                    <a:pt x="75" y="81"/>
                  </a:lnTo>
                  <a:lnTo>
                    <a:pt x="49" y="83"/>
                  </a:lnTo>
                  <a:lnTo>
                    <a:pt x="47" y="77"/>
                  </a:lnTo>
                  <a:lnTo>
                    <a:pt x="34" y="68"/>
                  </a:lnTo>
                  <a:lnTo>
                    <a:pt x="34" y="6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2" name=""/>
            <p:cNvSpPr/>
            <p:nvPr/>
          </p:nvSpPr>
          <p:spPr>
            <a:xfrm>
              <a:off x="5041440" y="1185480"/>
              <a:ext cx="286920" cy="239040"/>
            </a:xfrm>
            <a:custGeom>
              <a:avLst/>
              <a:gdLst/>
              <a:ahLst/>
              <a:rect l="l" t="t" r="r" b="b"/>
              <a:pathLst>
                <a:path w="179" h="149">
                  <a:moveTo>
                    <a:pt x="6" y="141"/>
                  </a:moveTo>
                  <a:lnTo>
                    <a:pt x="6" y="128"/>
                  </a:lnTo>
                  <a:lnTo>
                    <a:pt x="0" y="121"/>
                  </a:lnTo>
                  <a:lnTo>
                    <a:pt x="11" y="108"/>
                  </a:lnTo>
                  <a:lnTo>
                    <a:pt x="8" y="72"/>
                  </a:lnTo>
                  <a:lnTo>
                    <a:pt x="34" y="70"/>
                  </a:lnTo>
                  <a:lnTo>
                    <a:pt x="32" y="64"/>
                  </a:lnTo>
                  <a:lnTo>
                    <a:pt x="41" y="61"/>
                  </a:lnTo>
                  <a:lnTo>
                    <a:pt x="49" y="64"/>
                  </a:lnTo>
                  <a:lnTo>
                    <a:pt x="51" y="64"/>
                  </a:lnTo>
                  <a:lnTo>
                    <a:pt x="47" y="57"/>
                  </a:lnTo>
                  <a:lnTo>
                    <a:pt x="53" y="38"/>
                  </a:lnTo>
                  <a:lnTo>
                    <a:pt x="66" y="32"/>
                  </a:lnTo>
                  <a:lnTo>
                    <a:pt x="70" y="27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70" y="17"/>
                  </a:lnTo>
                  <a:lnTo>
                    <a:pt x="75" y="10"/>
                  </a:lnTo>
                  <a:lnTo>
                    <a:pt x="83" y="12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115" y="4"/>
                  </a:lnTo>
                  <a:lnTo>
                    <a:pt x="119" y="8"/>
                  </a:lnTo>
                  <a:lnTo>
                    <a:pt x="117" y="14"/>
                  </a:lnTo>
                  <a:lnTo>
                    <a:pt x="132" y="10"/>
                  </a:lnTo>
                  <a:lnTo>
                    <a:pt x="145" y="17"/>
                  </a:lnTo>
                  <a:lnTo>
                    <a:pt x="145" y="27"/>
                  </a:lnTo>
                  <a:lnTo>
                    <a:pt x="147" y="32"/>
                  </a:lnTo>
                  <a:lnTo>
                    <a:pt x="145" y="44"/>
                  </a:lnTo>
                  <a:lnTo>
                    <a:pt x="154" y="62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71" y="74"/>
                  </a:lnTo>
                  <a:lnTo>
                    <a:pt x="175" y="76"/>
                  </a:lnTo>
                  <a:lnTo>
                    <a:pt x="177" y="81"/>
                  </a:lnTo>
                  <a:lnTo>
                    <a:pt x="179" y="81"/>
                  </a:lnTo>
                  <a:lnTo>
                    <a:pt x="179" y="87"/>
                  </a:lnTo>
                  <a:lnTo>
                    <a:pt x="169" y="94"/>
                  </a:lnTo>
                  <a:lnTo>
                    <a:pt x="156" y="91"/>
                  </a:lnTo>
                  <a:lnTo>
                    <a:pt x="152" y="96"/>
                  </a:lnTo>
                  <a:lnTo>
                    <a:pt x="156" y="102"/>
                  </a:lnTo>
                  <a:lnTo>
                    <a:pt x="162" y="125"/>
                  </a:lnTo>
                  <a:lnTo>
                    <a:pt x="147" y="128"/>
                  </a:lnTo>
                  <a:lnTo>
                    <a:pt x="141" y="134"/>
                  </a:lnTo>
                  <a:lnTo>
                    <a:pt x="139" y="147"/>
                  </a:lnTo>
                  <a:lnTo>
                    <a:pt x="135" y="149"/>
                  </a:lnTo>
                  <a:lnTo>
                    <a:pt x="132" y="147"/>
                  </a:lnTo>
                  <a:lnTo>
                    <a:pt x="119" y="149"/>
                  </a:lnTo>
                  <a:lnTo>
                    <a:pt x="111" y="141"/>
                  </a:lnTo>
                  <a:lnTo>
                    <a:pt x="105" y="147"/>
                  </a:lnTo>
                  <a:lnTo>
                    <a:pt x="94" y="141"/>
                  </a:lnTo>
                  <a:lnTo>
                    <a:pt x="85" y="147"/>
                  </a:lnTo>
                  <a:lnTo>
                    <a:pt x="83" y="141"/>
                  </a:lnTo>
                  <a:lnTo>
                    <a:pt x="79" y="141"/>
                  </a:lnTo>
                  <a:lnTo>
                    <a:pt x="73" y="136"/>
                  </a:lnTo>
                  <a:lnTo>
                    <a:pt x="53" y="130"/>
                  </a:lnTo>
                  <a:lnTo>
                    <a:pt x="28" y="132"/>
                  </a:lnTo>
                  <a:lnTo>
                    <a:pt x="23" y="138"/>
                  </a:lnTo>
                  <a:lnTo>
                    <a:pt x="6" y="141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3" name=""/>
            <p:cNvSpPr/>
            <p:nvPr/>
          </p:nvSpPr>
          <p:spPr>
            <a:xfrm>
              <a:off x="5041440" y="1185480"/>
              <a:ext cx="286920" cy="239040"/>
            </a:xfrm>
            <a:custGeom>
              <a:avLst/>
              <a:gdLst/>
              <a:ahLst/>
              <a:rect l="l" t="t" r="r" b="b"/>
              <a:pathLst>
                <a:path w="179" h="149">
                  <a:moveTo>
                    <a:pt x="6" y="141"/>
                  </a:moveTo>
                  <a:lnTo>
                    <a:pt x="6" y="128"/>
                  </a:lnTo>
                  <a:lnTo>
                    <a:pt x="0" y="121"/>
                  </a:lnTo>
                  <a:lnTo>
                    <a:pt x="11" y="108"/>
                  </a:lnTo>
                  <a:lnTo>
                    <a:pt x="8" y="72"/>
                  </a:lnTo>
                  <a:lnTo>
                    <a:pt x="34" y="70"/>
                  </a:lnTo>
                  <a:lnTo>
                    <a:pt x="32" y="64"/>
                  </a:lnTo>
                  <a:lnTo>
                    <a:pt x="41" y="61"/>
                  </a:lnTo>
                  <a:lnTo>
                    <a:pt x="49" y="64"/>
                  </a:lnTo>
                  <a:lnTo>
                    <a:pt x="51" y="64"/>
                  </a:lnTo>
                  <a:lnTo>
                    <a:pt x="47" y="57"/>
                  </a:lnTo>
                  <a:lnTo>
                    <a:pt x="53" y="38"/>
                  </a:lnTo>
                  <a:lnTo>
                    <a:pt x="66" y="32"/>
                  </a:lnTo>
                  <a:lnTo>
                    <a:pt x="70" y="27"/>
                  </a:lnTo>
                  <a:lnTo>
                    <a:pt x="64" y="25"/>
                  </a:lnTo>
                  <a:lnTo>
                    <a:pt x="64" y="21"/>
                  </a:lnTo>
                  <a:lnTo>
                    <a:pt x="70" y="17"/>
                  </a:lnTo>
                  <a:lnTo>
                    <a:pt x="75" y="10"/>
                  </a:lnTo>
                  <a:lnTo>
                    <a:pt x="83" y="12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115" y="4"/>
                  </a:lnTo>
                  <a:lnTo>
                    <a:pt x="119" y="8"/>
                  </a:lnTo>
                  <a:lnTo>
                    <a:pt x="117" y="14"/>
                  </a:lnTo>
                  <a:lnTo>
                    <a:pt x="132" y="10"/>
                  </a:lnTo>
                  <a:lnTo>
                    <a:pt x="145" y="17"/>
                  </a:lnTo>
                  <a:lnTo>
                    <a:pt x="145" y="27"/>
                  </a:lnTo>
                  <a:lnTo>
                    <a:pt x="147" y="32"/>
                  </a:lnTo>
                  <a:lnTo>
                    <a:pt x="145" y="44"/>
                  </a:lnTo>
                  <a:lnTo>
                    <a:pt x="154" y="62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71" y="74"/>
                  </a:lnTo>
                  <a:lnTo>
                    <a:pt x="175" y="76"/>
                  </a:lnTo>
                  <a:lnTo>
                    <a:pt x="177" y="81"/>
                  </a:lnTo>
                  <a:lnTo>
                    <a:pt x="179" y="81"/>
                  </a:lnTo>
                  <a:lnTo>
                    <a:pt x="179" y="87"/>
                  </a:lnTo>
                  <a:lnTo>
                    <a:pt x="169" y="94"/>
                  </a:lnTo>
                  <a:lnTo>
                    <a:pt x="156" y="91"/>
                  </a:lnTo>
                  <a:lnTo>
                    <a:pt x="152" y="96"/>
                  </a:lnTo>
                  <a:lnTo>
                    <a:pt x="156" y="102"/>
                  </a:lnTo>
                  <a:lnTo>
                    <a:pt x="162" y="125"/>
                  </a:lnTo>
                  <a:lnTo>
                    <a:pt x="147" y="128"/>
                  </a:lnTo>
                  <a:lnTo>
                    <a:pt x="141" y="134"/>
                  </a:lnTo>
                  <a:lnTo>
                    <a:pt x="139" y="147"/>
                  </a:lnTo>
                  <a:lnTo>
                    <a:pt x="135" y="149"/>
                  </a:lnTo>
                  <a:lnTo>
                    <a:pt x="132" y="147"/>
                  </a:lnTo>
                  <a:lnTo>
                    <a:pt x="119" y="149"/>
                  </a:lnTo>
                  <a:lnTo>
                    <a:pt x="111" y="141"/>
                  </a:lnTo>
                  <a:lnTo>
                    <a:pt x="105" y="147"/>
                  </a:lnTo>
                  <a:lnTo>
                    <a:pt x="94" y="141"/>
                  </a:lnTo>
                  <a:lnTo>
                    <a:pt x="85" y="147"/>
                  </a:lnTo>
                  <a:lnTo>
                    <a:pt x="83" y="141"/>
                  </a:lnTo>
                  <a:lnTo>
                    <a:pt x="79" y="141"/>
                  </a:lnTo>
                  <a:lnTo>
                    <a:pt x="73" y="136"/>
                  </a:lnTo>
                  <a:lnTo>
                    <a:pt x="53" y="130"/>
                  </a:lnTo>
                  <a:lnTo>
                    <a:pt x="28" y="132"/>
                  </a:lnTo>
                  <a:lnTo>
                    <a:pt x="23" y="138"/>
                  </a:lnTo>
                  <a:lnTo>
                    <a:pt x="6" y="141"/>
                  </a:lnTo>
                  <a:lnTo>
                    <a:pt x="6" y="141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4" name=""/>
            <p:cNvSpPr/>
            <p:nvPr/>
          </p:nvSpPr>
          <p:spPr>
            <a:xfrm>
              <a:off x="5147280" y="1557720"/>
              <a:ext cx="99360" cy="129960"/>
            </a:xfrm>
            <a:custGeom>
              <a:avLst/>
              <a:gdLst/>
              <a:ahLst/>
              <a:rect l="l" t="t" r="r" b="b"/>
              <a:pathLst>
                <a:path w="62" h="81">
                  <a:moveTo>
                    <a:pt x="26" y="81"/>
                  </a:moveTo>
                  <a:lnTo>
                    <a:pt x="34" y="79"/>
                  </a:lnTo>
                  <a:lnTo>
                    <a:pt x="36" y="73"/>
                  </a:lnTo>
                  <a:lnTo>
                    <a:pt x="43" y="66"/>
                  </a:lnTo>
                  <a:lnTo>
                    <a:pt x="45" y="54"/>
                  </a:lnTo>
                  <a:lnTo>
                    <a:pt x="62" y="54"/>
                  </a:lnTo>
                  <a:lnTo>
                    <a:pt x="62" y="45"/>
                  </a:lnTo>
                  <a:lnTo>
                    <a:pt x="56" y="39"/>
                  </a:lnTo>
                  <a:lnTo>
                    <a:pt x="53" y="30"/>
                  </a:lnTo>
                  <a:lnTo>
                    <a:pt x="47" y="24"/>
                  </a:lnTo>
                  <a:lnTo>
                    <a:pt x="47" y="11"/>
                  </a:lnTo>
                  <a:lnTo>
                    <a:pt x="38" y="7"/>
                  </a:lnTo>
                  <a:lnTo>
                    <a:pt x="30" y="7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11" y="17"/>
                  </a:lnTo>
                  <a:lnTo>
                    <a:pt x="24" y="45"/>
                  </a:lnTo>
                  <a:lnTo>
                    <a:pt x="26" y="81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5" name=""/>
            <p:cNvSpPr/>
            <p:nvPr/>
          </p:nvSpPr>
          <p:spPr>
            <a:xfrm>
              <a:off x="5147280" y="1557720"/>
              <a:ext cx="99360" cy="129960"/>
            </a:xfrm>
            <a:custGeom>
              <a:avLst/>
              <a:gdLst/>
              <a:ahLst/>
              <a:rect l="l" t="t" r="r" b="b"/>
              <a:pathLst>
                <a:path w="62" h="81">
                  <a:moveTo>
                    <a:pt x="26" y="81"/>
                  </a:moveTo>
                  <a:lnTo>
                    <a:pt x="34" y="79"/>
                  </a:lnTo>
                  <a:lnTo>
                    <a:pt x="36" y="73"/>
                  </a:lnTo>
                  <a:lnTo>
                    <a:pt x="43" y="66"/>
                  </a:lnTo>
                  <a:lnTo>
                    <a:pt x="45" y="54"/>
                  </a:lnTo>
                  <a:lnTo>
                    <a:pt x="62" y="54"/>
                  </a:lnTo>
                  <a:lnTo>
                    <a:pt x="62" y="45"/>
                  </a:lnTo>
                  <a:lnTo>
                    <a:pt x="56" y="39"/>
                  </a:lnTo>
                  <a:lnTo>
                    <a:pt x="53" y="30"/>
                  </a:lnTo>
                  <a:lnTo>
                    <a:pt x="47" y="24"/>
                  </a:lnTo>
                  <a:lnTo>
                    <a:pt x="47" y="11"/>
                  </a:lnTo>
                  <a:lnTo>
                    <a:pt x="38" y="7"/>
                  </a:lnTo>
                  <a:lnTo>
                    <a:pt x="30" y="7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11" y="17"/>
                  </a:lnTo>
                  <a:lnTo>
                    <a:pt x="24" y="45"/>
                  </a:lnTo>
                  <a:lnTo>
                    <a:pt x="26" y="81"/>
                  </a:lnTo>
                  <a:lnTo>
                    <a:pt x="26" y="81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6" name=""/>
            <p:cNvSpPr/>
            <p:nvPr/>
          </p:nvSpPr>
          <p:spPr>
            <a:xfrm>
              <a:off x="5010840" y="1376640"/>
              <a:ext cx="537840" cy="356400"/>
            </a:xfrm>
            <a:custGeom>
              <a:avLst/>
              <a:gdLst/>
              <a:ahLst/>
              <a:rect l="l" t="t" r="r" b="b"/>
              <a:pathLst>
                <a:path w="335" h="222">
                  <a:moveTo>
                    <a:pt x="85" y="118"/>
                  </a:moveTo>
                  <a:lnTo>
                    <a:pt x="53" y="130"/>
                  </a:lnTo>
                  <a:lnTo>
                    <a:pt x="45" y="126"/>
                  </a:lnTo>
                  <a:lnTo>
                    <a:pt x="12" y="126"/>
                  </a:lnTo>
                  <a:lnTo>
                    <a:pt x="0" y="115"/>
                  </a:lnTo>
                  <a:lnTo>
                    <a:pt x="6" y="94"/>
                  </a:lnTo>
                  <a:lnTo>
                    <a:pt x="10" y="94"/>
                  </a:lnTo>
                  <a:lnTo>
                    <a:pt x="10" y="85"/>
                  </a:lnTo>
                  <a:lnTo>
                    <a:pt x="15" y="71"/>
                  </a:lnTo>
                  <a:lnTo>
                    <a:pt x="34" y="51"/>
                  </a:lnTo>
                  <a:lnTo>
                    <a:pt x="25" y="22"/>
                  </a:lnTo>
                  <a:lnTo>
                    <a:pt x="42" y="19"/>
                  </a:lnTo>
                  <a:lnTo>
                    <a:pt x="47" y="13"/>
                  </a:lnTo>
                  <a:lnTo>
                    <a:pt x="72" y="11"/>
                  </a:lnTo>
                  <a:lnTo>
                    <a:pt x="92" y="17"/>
                  </a:lnTo>
                  <a:lnTo>
                    <a:pt x="98" y="22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13" y="22"/>
                  </a:lnTo>
                  <a:lnTo>
                    <a:pt x="124" y="28"/>
                  </a:lnTo>
                  <a:lnTo>
                    <a:pt x="130" y="22"/>
                  </a:lnTo>
                  <a:lnTo>
                    <a:pt x="138" y="30"/>
                  </a:lnTo>
                  <a:lnTo>
                    <a:pt x="151" y="28"/>
                  </a:lnTo>
                  <a:lnTo>
                    <a:pt x="154" y="30"/>
                  </a:lnTo>
                  <a:lnTo>
                    <a:pt x="158" y="28"/>
                  </a:lnTo>
                  <a:lnTo>
                    <a:pt x="160" y="15"/>
                  </a:lnTo>
                  <a:lnTo>
                    <a:pt x="166" y="9"/>
                  </a:lnTo>
                  <a:lnTo>
                    <a:pt x="181" y="6"/>
                  </a:lnTo>
                  <a:lnTo>
                    <a:pt x="185" y="9"/>
                  </a:lnTo>
                  <a:lnTo>
                    <a:pt x="192" y="0"/>
                  </a:lnTo>
                  <a:lnTo>
                    <a:pt x="217" y="0"/>
                  </a:lnTo>
                  <a:lnTo>
                    <a:pt x="228" y="15"/>
                  </a:lnTo>
                  <a:lnTo>
                    <a:pt x="228" y="17"/>
                  </a:lnTo>
                  <a:lnTo>
                    <a:pt x="224" y="19"/>
                  </a:lnTo>
                  <a:lnTo>
                    <a:pt x="226" y="30"/>
                  </a:lnTo>
                  <a:lnTo>
                    <a:pt x="235" y="34"/>
                  </a:lnTo>
                  <a:lnTo>
                    <a:pt x="241" y="32"/>
                  </a:lnTo>
                  <a:lnTo>
                    <a:pt x="247" y="39"/>
                  </a:lnTo>
                  <a:lnTo>
                    <a:pt x="247" y="51"/>
                  </a:lnTo>
                  <a:lnTo>
                    <a:pt x="250" y="56"/>
                  </a:lnTo>
                  <a:lnTo>
                    <a:pt x="262" y="56"/>
                  </a:lnTo>
                  <a:lnTo>
                    <a:pt x="265" y="60"/>
                  </a:lnTo>
                  <a:lnTo>
                    <a:pt x="269" y="60"/>
                  </a:lnTo>
                  <a:lnTo>
                    <a:pt x="282" y="54"/>
                  </a:lnTo>
                  <a:lnTo>
                    <a:pt x="296" y="70"/>
                  </a:lnTo>
                  <a:lnTo>
                    <a:pt x="301" y="68"/>
                  </a:lnTo>
                  <a:lnTo>
                    <a:pt x="311" y="73"/>
                  </a:lnTo>
                  <a:lnTo>
                    <a:pt x="316" y="71"/>
                  </a:lnTo>
                  <a:lnTo>
                    <a:pt x="335" y="81"/>
                  </a:lnTo>
                  <a:lnTo>
                    <a:pt x="333" y="83"/>
                  </a:lnTo>
                  <a:lnTo>
                    <a:pt x="335" y="90"/>
                  </a:lnTo>
                  <a:lnTo>
                    <a:pt x="333" y="94"/>
                  </a:lnTo>
                  <a:lnTo>
                    <a:pt x="328" y="96"/>
                  </a:lnTo>
                  <a:lnTo>
                    <a:pt x="333" y="102"/>
                  </a:lnTo>
                  <a:lnTo>
                    <a:pt x="328" y="105"/>
                  </a:lnTo>
                  <a:lnTo>
                    <a:pt x="328" y="115"/>
                  </a:lnTo>
                  <a:lnTo>
                    <a:pt x="331" y="117"/>
                  </a:lnTo>
                  <a:lnTo>
                    <a:pt x="328" y="130"/>
                  </a:lnTo>
                  <a:lnTo>
                    <a:pt x="316" y="130"/>
                  </a:lnTo>
                  <a:lnTo>
                    <a:pt x="312" y="128"/>
                  </a:lnTo>
                  <a:lnTo>
                    <a:pt x="307" y="134"/>
                  </a:lnTo>
                  <a:lnTo>
                    <a:pt x="301" y="135"/>
                  </a:lnTo>
                  <a:lnTo>
                    <a:pt x="299" y="141"/>
                  </a:lnTo>
                  <a:lnTo>
                    <a:pt x="299" y="150"/>
                  </a:lnTo>
                  <a:lnTo>
                    <a:pt x="252" y="164"/>
                  </a:lnTo>
                  <a:lnTo>
                    <a:pt x="245" y="173"/>
                  </a:lnTo>
                  <a:lnTo>
                    <a:pt x="241" y="167"/>
                  </a:lnTo>
                  <a:lnTo>
                    <a:pt x="235" y="177"/>
                  </a:lnTo>
                  <a:lnTo>
                    <a:pt x="235" y="182"/>
                  </a:lnTo>
                  <a:lnTo>
                    <a:pt x="232" y="177"/>
                  </a:lnTo>
                  <a:lnTo>
                    <a:pt x="228" y="181"/>
                  </a:lnTo>
                  <a:lnTo>
                    <a:pt x="222" y="171"/>
                  </a:lnTo>
                  <a:lnTo>
                    <a:pt x="220" y="177"/>
                  </a:lnTo>
                  <a:lnTo>
                    <a:pt x="215" y="175"/>
                  </a:lnTo>
                  <a:lnTo>
                    <a:pt x="222" y="182"/>
                  </a:lnTo>
                  <a:lnTo>
                    <a:pt x="230" y="182"/>
                  </a:lnTo>
                  <a:lnTo>
                    <a:pt x="228" y="186"/>
                  </a:lnTo>
                  <a:lnTo>
                    <a:pt x="235" y="190"/>
                  </a:lnTo>
                  <a:lnTo>
                    <a:pt x="239" y="199"/>
                  </a:lnTo>
                  <a:lnTo>
                    <a:pt x="267" y="196"/>
                  </a:lnTo>
                  <a:lnTo>
                    <a:pt x="265" y="205"/>
                  </a:lnTo>
                  <a:lnTo>
                    <a:pt x="247" y="203"/>
                  </a:lnTo>
                  <a:lnTo>
                    <a:pt x="218" y="222"/>
                  </a:lnTo>
                  <a:lnTo>
                    <a:pt x="209" y="218"/>
                  </a:lnTo>
                  <a:lnTo>
                    <a:pt x="209" y="203"/>
                  </a:lnTo>
                  <a:lnTo>
                    <a:pt x="192" y="196"/>
                  </a:lnTo>
                  <a:lnTo>
                    <a:pt x="217" y="182"/>
                  </a:lnTo>
                  <a:lnTo>
                    <a:pt x="213" y="179"/>
                  </a:lnTo>
                  <a:lnTo>
                    <a:pt x="179" y="175"/>
                  </a:lnTo>
                  <a:lnTo>
                    <a:pt x="183" y="171"/>
                  </a:lnTo>
                  <a:lnTo>
                    <a:pt x="175" y="167"/>
                  </a:lnTo>
                  <a:lnTo>
                    <a:pt x="186" y="167"/>
                  </a:lnTo>
                  <a:lnTo>
                    <a:pt x="181" y="160"/>
                  </a:lnTo>
                  <a:lnTo>
                    <a:pt x="158" y="167"/>
                  </a:lnTo>
                  <a:lnTo>
                    <a:pt x="154" y="177"/>
                  </a:lnTo>
                  <a:lnTo>
                    <a:pt x="147" y="171"/>
                  </a:lnTo>
                  <a:lnTo>
                    <a:pt x="153" y="181"/>
                  </a:lnTo>
                  <a:lnTo>
                    <a:pt x="141" y="190"/>
                  </a:lnTo>
                  <a:lnTo>
                    <a:pt x="138" y="184"/>
                  </a:lnTo>
                  <a:lnTo>
                    <a:pt x="138" y="196"/>
                  </a:lnTo>
                  <a:lnTo>
                    <a:pt x="119" y="199"/>
                  </a:lnTo>
                  <a:lnTo>
                    <a:pt x="111" y="194"/>
                  </a:lnTo>
                  <a:lnTo>
                    <a:pt x="119" y="192"/>
                  </a:lnTo>
                  <a:lnTo>
                    <a:pt x="121" y="186"/>
                  </a:lnTo>
                  <a:lnTo>
                    <a:pt x="128" y="179"/>
                  </a:lnTo>
                  <a:lnTo>
                    <a:pt x="130" y="167"/>
                  </a:lnTo>
                  <a:lnTo>
                    <a:pt x="147" y="167"/>
                  </a:lnTo>
                  <a:lnTo>
                    <a:pt x="147" y="158"/>
                  </a:lnTo>
                  <a:lnTo>
                    <a:pt x="141" y="152"/>
                  </a:lnTo>
                  <a:lnTo>
                    <a:pt x="138" y="143"/>
                  </a:lnTo>
                  <a:lnTo>
                    <a:pt x="132" y="137"/>
                  </a:lnTo>
                  <a:lnTo>
                    <a:pt x="132" y="124"/>
                  </a:lnTo>
                  <a:lnTo>
                    <a:pt x="123" y="120"/>
                  </a:lnTo>
                  <a:lnTo>
                    <a:pt x="115" y="120"/>
                  </a:lnTo>
                  <a:lnTo>
                    <a:pt x="100" y="113"/>
                  </a:lnTo>
                  <a:lnTo>
                    <a:pt x="91" y="113"/>
                  </a:lnTo>
                  <a:lnTo>
                    <a:pt x="85" y="118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7" name=""/>
            <p:cNvSpPr/>
            <p:nvPr/>
          </p:nvSpPr>
          <p:spPr>
            <a:xfrm>
              <a:off x="5010840" y="1376640"/>
              <a:ext cx="537840" cy="356400"/>
            </a:xfrm>
            <a:custGeom>
              <a:avLst/>
              <a:gdLst/>
              <a:ahLst/>
              <a:rect l="l" t="t" r="r" b="b"/>
              <a:pathLst>
                <a:path w="335" h="222">
                  <a:moveTo>
                    <a:pt x="85" y="118"/>
                  </a:moveTo>
                  <a:lnTo>
                    <a:pt x="53" y="130"/>
                  </a:lnTo>
                  <a:lnTo>
                    <a:pt x="45" y="126"/>
                  </a:lnTo>
                  <a:lnTo>
                    <a:pt x="12" y="126"/>
                  </a:lnTo>
                  <a:lnTo>
                    <a:pt x="0" y="115"/>
                  </a:lnTo>
                  <a:lnTo>
                    <a:pt x="6" y="94"/>
                  </a:lnTo>
                  <a:lnTo>
                    <a:pt x="10" y="94"/>
                  </a:lnTo>
                  <a:lnTo>
                    <a:pt x="10" y="85"/>
                  </a:lnTo>
                  <a:lnTo>
                    <a:pt x="15" y="71"/>
                  </a:lnTo>
                  <a:lnTo>
                    <a:pt x="34" y="51"/>
                  </a:lnTo>
                  <a:lnTo>
                    <a:pt x="25" y="22"/>
                  </a:lnTo>
                  <a:lnTo>
                    <a:pt x="42" y="19"/>
                  </a:lnTo>
                  <a:lnTo>
                    <a:pt x="47" y="13"/>
                  </a:lnTo>
                  <a:lnTo>
                    <a:pt x="72" y="11"/>
                  </a:lnTo>
                  <a:lnTo>
                    <a:pt x="92" y="17"/>
                  </a:lnTo>
                  <a:lnTo>
                    <a:pt x="98" y="22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13" y="22"/>
                  </a:lnTo>
                  <a:lnTo>
                    <a:pt x="124" y="28"/>
                  </a:lnTo>
                  <a:lnTo>
                    <a:pt x="130" y="22"/>
                  </a:lnTo>
                  <a:lnTo>
                    <a:pt x="138" y="30"/>
                  </a:lnTo>
                  <a:lnTo>
                    <a:pt x="151" y="28"/>
                  </a:lnTo>
                  <a:lnTo>
                    <a:pt x="154" y="30"/>
                  </a:lnTo>
                  <a:lnTo>
                    <a:pt x="158" y="28"/>
                  </a:lnTo>
                  <a:lnTo>
                    <a:pt x="160" y="15"/>
                  </a:lnTo>
                  <a:lnTo>
                    <a:pt x="166" y="9"/>
                  </a:lnTo>
                  <a:lnTo>
                    <a:pt x="181" y="6"/>
                  </a:lnTo>
                  <a:lnTo>
                    <a:pt x="185" y="9"/>
                  </a:lnTo>
                  <a:lnTo>
                    <a:pt x="192" y="0"/>
                  </a:lnTo>
                  <a:lnTo>
                    <a:pt x="217" y="0"/>
                  </a:lnTo>
                  <a:lnTo>
                    <a:pt x="228" y="15"/>
                  </a:lnTo>
                  <a:lnTo>
                    <a:pt x="228" y="17"/>
                  </a:lnTo>
                  <a:lnTo>
                    <a:pt x="224" y="19"/>
                  </a:lnTo>
                  <a:lnTo>
                    <a:pt x="226" y="30"/>
                  </a:lnTo>
                  <a:lnTo>
                    <a:pt x="235" y="34"/>
                  </a:lnTo>
                  <a:lnTo>
                    <a:pt x="241" y="32"/>
                  </a:lnTo>
                  <a:lnTo>
                    <a:pt x="247" y="39"/>
                  </a:lnTo>
                  <a:lnTo>
                    <a:pt x="247" y="51"/>
                  </a:lnTo>
                  <a:lnTo>
                    <a:pt x="250" y="56"/>
                  </a:lnTo>
                  <a:lnTo>
                    <a:pt x="262" y="56"/>
                  </a:lnTo>
                  <a:lnTo>
                    <a:pt x="265" y="60"/>
                  </a:lnTo>
                  <a:lnTo>
                    <a:pt x="269" y="60"/>
                  </a:lnTo>
                  <a:lnTo>
                    <a:pt x="282" y="54"/>
                  </a:lnTo>
                  <a:lnTo>
                    <a:pt x="296" y="70"/>
                  </a:lnTo>
                  <a:lnTo>
                    <a:pt x="301" y="68"/>
                  </a:lnTo>
                  <a:lnTo>
                    <a:pt x="311" y="73"/>
                  </a:lnTo>
                  <a:lnTo>
                    <a:pt x="316" y="71"/>
                  </a:lnTo>
                  <a:lnTo>
                    <a:pt x="335" y="81"/>
                  </a:lnTo>
                  <a:lnTo>
                    <a:pt x="333" y="83"/>
                  </a:lnTo>
                  <a:lnTo>
                    <a:pt x="335" y="90"/>
                  </a:lnTo>
                  <a:lnTo>
                    <a:pt x="333" y="94"/>
                  </a:lnTo>
                  <a:lnTo>
                    <a:pt x="328" y="96"/>
                  </a:lnTo>
                  <a:lnTo>
                    <a:pt x="333" y="102"/>
                  </a:lnTo>
                  <a:lnTo>
                    <a:pt x="328" y="105"/>
                  </a:lnTo>
                  <a:lnTo>
                    <a:pt x="328" y="115"/>
                  </a:lnTo>
                  <a:lnTo>
                    <a:pt x="331" y="117"/>
                  </a:lnTo>
                  <a:lnTo>
                    <a:pt x="328" y="130"/>
                  </a:lnTo>
                  <a:lnTo>
                    <a:pt x="316" y="130"/>
                  </a:lnTo>
                  <a:lnTo>
                    <a:pt x="312" y="128"/>
                  </a:lnTo>
                  <a:lnTo>
                    <a:pt x="307" y="134"/>
                  </a:lnTo>
                  <a:lnTo>
                    <a:pt x="301" y="135"/>
                  </a:lnTo>
                  <a:lnTo>
                    <a:pt x="299" y="141"/>
                  </a:lnTo>
                  <a:lnTo>
                    <a:pt x="299" y="150"/>
                  </a:lnTo>
                  <a:lnTo>
                    <a:pt x="252" y="164"/>
                  </a:lnTo>
                  <a:lnTo>
                    <a:pt x="245" y="173"/>
                  </a:lnTo>
                  <a:lnTo>
                    <a:pt x="241" y="167"/>
                  </a:lnTo>
                  <a:lnTo>
                    <a:pt x="235" y="177"/>
                  </a:lnTo>
                  <a:lnTo>
                    <a:pt x="235" y="182"/>
                  </a:lnTo>
                  <a:lnTo>
                    <a:pt x="232" y="177"/>
                  </a:lnTo>
                  <a:lnTo>
                    <a:pt x="228" y="181"/>
                  </a:lnTo>
                  <a:lnTo>
                    <a:pt x="222" y="171"/>
                  </a:lnTo>
                  <a:lnTo>
                    <a:pt x="220" y="177"/>
                  </a:lnTo>
                  <a:lnTo>
                    <a:pt x="215" y="175"/>
                  </a:lnTo>
                  <a:lnTo>
                    <a:pt x="222" y="182"/>
                  </a:lnTo>
                  <a:lnTo>
                    <a:pt x="230" y="182"/>
                  </a:lnTo>
                  <a:lnTo>
                    <a:pt x="228" y="186"/>
                  </a:lnTo>
                  <a:lnTo>
                    <a:pt x="235" y="190"/>
                  </a:lnTo>
                  <a:lnTo>
                    <a:pt x="239" y="199"/>
                  </a:lnTo>
                  <a:lnTo>
                    <a:pt x="267" y="196"/>
                  </a:lnTo>
                  <a:lnTo>
                    <a:pt x="265" y="205"/>
                  </a:lnTo>
                  <a:lnTo>
                    <a:pt x="247" y="203"/>
                  </a:lnTo>
                  <a:lnTo>
                    <a:pt x="218" y="222"/>
                  </a:lnTo>
                  <a:lnTo>
                    <a:pt x="209" y="218"/>
                  </a:lnTo>
                  <a:lnTo>
                    <a:pt x="209" y="203"/>
                  </a:lnTo>
                  <a:lnTo>
                    <a:pt x="192" y="196"/>
                  </a:lnTo>
                  <a:lnTo>
                    <a:pt x="217" y="182"/>
                  </a:lnTo>
                  <a:lnTo>
                    <a:pt x="213" y="179"/>
                  </a:lnTo>
                  <a:lnTo>
                    <a:pt x="179" y="175"/>
                  </a:lnTo>
                  <a:lnTo>
                    <a:pt x="183" y="171"/>
                  </a:lnTo>
                  <a:lnTo>
                    <a:pt x="175" y="167"/>
                  </a:lnTo>
                  <a:lnTo>
                    <a:pt x="186" y="167"/>
                  </a:lnTo>
                  <a:lnTo>
                    <a:pt x="181" y="160"/>
                  </a:lnTo>
                  <a:lnTo>
                    <a:pt x="158" y="167"/>
                  </a:lnTo>
                  <a:lnTo>
                    <a:pt x="154" y="177"/>
                  </a:lnTo>
                  <a:lnTo>
                    <a:pt x="147" y="171"/>
                  </a:lnTo>
                  <a:lnTo>
                    <a:pt x="153" y="181"/>
                  </a:lnTo>
                  <a:lnTo>
                    <a:pt x="141" y="190"/>
                  </a:lnTo>
                  <a:lnTo>
                    <a:pt x="138" y="184"/>
                  </a:lnTo>
                  <a:lnTo>
                    <a:pt x="138" y="196"/>
                  </a:lnTo>
                  <a:lnTo>
                    <a:pt x="119" y="199"/>
                  </a:lnTo>
                  <a:lnTo>
                    <a:pt x="111" y="194"/>
                  </a:lnTo>
                  <a:lnTo>
                    <a:pt x="119" y="192"/>
                  </a:lnTo>
                  <a:lnTo>
                    <a:pt x="121" y="186"/>
                  </a:lnTo>
                  <a:lnTo>
                    <a:pt x="128" y="179"/>
                  </a:lnTo>
                  <a:lnTo>
                    <a:pt x="130" y="167"/>
                  </a:lnTo>
                  <a:lnTo>
                    <a:pt x="147" y="167"/>
                  </a:lnTo>
                  <a:lnTo>
                    <a:pt x="147" y="158"/>
                  </a:lnTo>
                  <a:lnTo>
                    <a:pt x="141" y="152"/>
                  </a:lnTo>
                  <a:lnTo>
                    <a:pt x="138" y="143"/>
                  </a:lnTo>
                  <a:lnTo>
                    <a:pt x="132" y="137"/>
                  </a:lnTo>
                  <a:lnTo>
                    <a:pt x="132" y="124"/>
                  </a:lnTo>
                  <a:lnTo>
                    <a:pt x="123" y="120"/>
                  </a:lnTo>
                  <a:lnTo>
                    <a:pt x="115" y="120"/>
                  </a:lnTo>
                  <a:lnTo>
                    <a:pt x="100" y="113"/>
                  </a:lnTo>
                  <a:lnTo>
                    <a:pt x="91" y="113"/>
                  </a:lnTo>
                  <a:lnTo>
                    <a:pt x="85" y="118"/>
                  </a:lnTo>
                  <a:lnTo>
                    <a:pt x="85" y="11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8" name=""/>
            <p:cNvSpPr/>
            <p:nvPr/>
          </p:nvSpPr>
          <p:spPr>
            <a:xfrm>
              <a:off x="5644800" y="1852920"/>
              <a:ext cx="94320" cy="96120"/>
            </a:xfrm>
            <a:custGeom>
              <a:avLst/>
              <a:gdLst/>
              <a:ahLst/>
              <a:rect l="l" t="t" r="r" b="b"/>
              <a:pathLst>
                <a:path w="59" h="60">
                  <a:moveTo>
                    <a:pt x="0" y="10"/>
                  </a:moveTo>
                  <a:lnTo>
                    <a:pt x="25" y="2"/>
                  </a:lnTo>
                  <a:lnTo>
                    <a:pt x="28" y="0"/>
                  </a:lnTo>
                  <a:lnTo>
                    <a:pt x="32" y="8"/>
                  </a:lnTo>
                  <a:lnTo>
                    <a:pt x="38" y="10"/>
                  </a:lnTo>
                  <a:lnTo>
                    <a:pt x="36" y="19"/>
                  </a:lnTo>
                  <a:lnTo>
                    <a:pt x="45" y="27"/>
                  </a:lnTo>
                  <a:lnTo>
                    <a:pt x="42" y="34"/>
                  </a:lnTo>
                  <a:lnTo>
                    <a:pt x="51" y="42"/>
                  </a:lnTo>
                  <a:lnTo>
                    <a:pt x="55" y="42"/>
                  </a:lnTo>
                  <a:lnTo>
                    <a:pt x="55" y="51"/>
                  </a:lnTo>
                  <a:lnTo>
                    <a:pt x="53" y="53"/>
                  </a:lnTo>
                  <a:lnTo>
                    <a:pt x="59" y="60"/>
                  </a:lnTo>
                  <a:lnTo>
                    <a:pt x="47" y="6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1" y="38"/>
                  </a:lnTo>
                  <a:lnTo>
                    <a:pt x="6" y="2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69" name=""/>
            <p:cNvSpPr/>
            <p:nvPr/>
          </p:nvSpPr>
          <p:spPr>
            <a:xfrm>
              <a:off x="5644800" y="1852920"/>
              <a:ext cx="94320" cy="96120"/>
            </a:xfrm>
            <a:custGeom>
              <a:avLst/>
              <a:gdLst/>
              <a:ahLst/>
              <a:rect l="l" t="t" r="r" b="b"/>
              <a:pathLst>
                <a:path w="59" h="60">
                  <a:moveTo>
                    <a:pt x="0" y="10"/>
                  </a:moveTo>
                  <a:lnTo>
                    <a:pt x="25" y="2"/>
                  </a:lnTo>
                  <a:lnTo>
                    <a:pt x="28" y="0"/>
                  </a:lnTo>
                  <a:lnTo>
                    <a:pt x="32" y="8"/>
                  </a:lnTo>
                  <a:lnTo>
                    <a:pt x="38" y="10"/>
                  </a:lnTo>
                  <a:lnTo>
                    <a:pt x="36" y="19"/>
                  </a:lnTo>
                  <a:lnTo>
                    <a:pt x="45" y="27"/>
                  </a:lnTo>
                  <a:lnTo>
                    <a:pt x="42" y="34"/>
                  </a:lnTo>
                  <a:lnTo>
                    <a:pt x="51" y="42"/>
                  </a:lnTo>
                  <a:lnTo>
                    <a:pt x="55" y="42"/>
                  </a:lnTo>
                  <a:lnTo>
                    <a:pt x="55" y="51"/>
                  </a:lnTo>
                  <a:lnTo>
                    <a:pt x="53" y="53"/>
                  </a:lnTo>
                  <a:lnTo>
                    <a:pt x="59" y="60"/>
                  </a:lnTo>
                  <a:lnTo>
                    <a:pt x="47" y="6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1" y="38"/>
                  </a:lnTo>
                  <a:lnTo>
                    <a:pt x="6" y="28"/>
                  </a:lnTo>
                  <a:lnTo>
                    <a:pt x="0" y="10"/>
                  </a:lnTo>
                  <a:lnTo>
                    <a:pt x="0" y="1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0" name=""/>
            <p:cNvSpPr/>
            <p:nvPr/>
          </p:nvSpPr>
          <p:spPr>
            <a:xfrm>
              <a:off x="5681880" y="191736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2"/>
                  </a:moveTo>
                  <a:lnTo>
                    <a:pt x="5" y="0"/>
                  </a:lnTo>
                  <a:lnTo>
                    <a:pt x="11" y="4"/>
                  </a:lnTo>
                  <a:lnTo>
                    <a:pt x="19" y="4"/>
                  </a:lnTo>
                  <a:lnTo>
                    <a:pt x="24" y="20"/>
                  </a:lnTo>
                  <a:lnTo>
                    <a:pt x="13" y="2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1" name=""/>
            <p:cNvSpPr/>
            <p:nvPr/>
          </p:nvSpPr>
          <p:spPr>
            <a:xfrm>
              <a:off x="5681880" y="191736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2"/>
                  </a:moveTo>
                  <a:lnTo>
                    <a:pt x="5" y="0"/>
                  </a:lnTo>
                  <a:lnTo>
                    <a:pt x="11" y="4"/>
                  </a:lnTo>
                  <a:lnTo>
                    <a:pt x="19" y="4"/>
                  </a:lnTo>
                  <a:lnTo>
                    <a:pt x="24" y="20"/>
                  </a:lnTo>
                  <a:lnTo>
                    <a:pt x="13" y="20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2" name=""/>
            <p:cNvSpPr/>
            <p:nvPr/>
          </p:nvSpPr>
          <p:spPr>
            <a:xfrm>
              <a:off x="5690160" y="1829160"/>
              <a:ext cx="156960" cy="136440"/>
            </a:xfrm>
            <a:custGeom>
              <a:avLst/>
              <a:gdLst/>
              <a:ahLst/>
              <a:rect l="l" t="t" r="r" b="b"/>
              <a:pathLst>
                <a:path w="98" h="85">
                  <a:moveTo>
                    <a:pt x="31" y="75"/>
                  </a:moveTo>
                  <a:lnTo>
                    <a:pt x="25" y="68"/>
                  </a:lnTo>
                  <a:lnTo>
                    <a:pt x="27" y="66"/>
                  </a:lnTo>
                  <a:lnTo>
                    <a:pt x="27" y="57"/>
                  </a:lnTo>
                  <a:lnTo>
                    <a:pt x="23" y="57"/>
                  </a:lnTo>
                  <a:lnTo>
                    <a:pt x="14" y="49"/>
                  </a:lnTo>
                  <a:lnTo>
                    <a:pt x="17" y="42"/>
                  </a:lnTo>
                  <a:lnTo>
                    <a:pt x="8" y="34"/>
                  </a:lnTo>
                  <a:lnTo>
                    <a:pt x="10" y="25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6" y="11"/>
                  </a:lnTo>
                  <a:lnTo>
                    <a:pt x="29" y="19"/>
                  </a:lnTo>
                  <a:lnTo>
                    <a:pt x="29" y="15"/>
                  </a:lnTo>
                  <a:lnTo>
                    <a:pt x="23" y="8"/>
                  </a:lnTo>
                  <a:lnTo>
                    <a:pt x="27" y="0"/>
                  </a:lnTo>
                  <a:lnTo>
                    <a:pt x="40" y="10"/>
                  </a:lnTo>
                  <a:lnTo>
                    <a:pt x="42" y="17"/>
                  </a:lnTo>
                  <a:lnTo>
                    <a:pt x="53" y="17"/>
                  </a:lnTo>
                  <a:lnTo>
                    <a:pt x="63" y="4"/>
                  </a:lnTo>
                  <a:lnTo>
                    <a:pt x="72" y="13"/>
                  </a:lnTo>
                  <a:lnTo>
                    <a:pt x="83" y="34"/>
                  </a:lnTo>
                  <a:lnTo>
                    <a:pt x="95" y="36"/>
                  </a:lnTo>
                  <a:lnTo>
                    <a:pt x="98" y="42"/>
                  </a:lnTo>
                  <a:lnTo>
                    <a:pt x="89" y="40"/>
                  </a:lnTo>
                  <a:lnTo>
                    <a:pt x="83" y="45"/>
                  </a:lnTo>
                  <a:lnTo>
                    <a:pt x="78" y="72"/>
                  </a:lnTo>
                  <a:lnTo>
                    <a:pt x="70" y="68"/>
                  </a:lnTo>
                  <a:lnTo>
                    <a:pt x="70" y="85"/>
                  </a:lnTo>
                  <a:lnTo>
                    <a:pt x="55" y="77"/>
                  </a:lnTo>
                  <a:lnTo>
                    <a:pt x="61" y="72"/>
                  </a:lnTo>
                  <a:lnTo>
                    <a:pt x="57" y="60"/>
                  </a:lnTo>
                  <a:lnTo>
                    <a:pt x="51" y="59"/>
                  </a:lnTo>
                  <a:lnTo>
                    <a:pt x="38" y="62"/>
                  </a:lnTo>
                  <a:lnTo>
                    <a:pt x="31" y="75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3" name=""/>
            <p:cNvSpPr/>
            <p:nvPr/>
          </p:nvSpPr>
          <p:spPr>
            <a:xfrm>
              <a:off x="5690160" y="1829160"/>
              <a:ext cx="156960" cy="136440"/>
            </a:xfrm>
            <a:custGeom>
              <a:avLst/>
              <a:gdLst/>
              <a:ahLst/>
              <a:rect l="l" t="t" r="r" b="b"/>
              <a:pathLst>
                <a:path w="98" h="85">
                  <a:moveTo>
                    <a:pt x="31" y="75"/>
                  </a:moveTo>
                  <a:lnTo>
                    <a:pt x="25" y="68"/>
                  </a:lnTo>
                  <a:lnTo>
                    <a:pt x="27" y="66"/>
                  </a:lnTo>
                  <a:lnTo>
                    <a:pt x="27" y="57"/>
                  </a:lnTo>
                  <a:lnTo>
                    <a:pt x="23" y="57"/>
                  </a:lnTo>
                  <a:lnTo>
                    <a:pt x="14" y="49"/>
                  </a:lnTo>
                  <a:lnTo>
                    <a:pt x="17" y="42"/>
                  </a:lnTo>
                  <a:lnTo>
                    <a:pt x="8" y="34"/>
                  </a:lnTo>
                  <a:lnTo>
                    <a:pt x="10" y="25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6" y="11"/>
                  </a:lnTo>
                  <a:lnTo>
                    <a:pt x="29" y="19"/>
                  </a:lnTo>
                  <a:lnTo>
                    <a:pt x="29" y="15"/>
                  </a:lnTo>
                  <a:lnTo>
                    <a:pt x="23" y="8"/>
                  </a:lnTo>
                  <a:lnTo>
                    <a:pt x="27" y="0"/>
                  </a:lnTo>
                  <a:lnTo>
                    <a:pt x="40" y="10"/>
                  </a:lnTo>
                  <a:lnTo>
                    <a:pt x="42" y="17"/>
                  </a:lnTo>
                  <a:lnTo>
                    <a:pt x="53" y="17"/>
                  </a:lnTo>
                  <a:lnTo>
                    <a:pt x="63" y="4"/>
                  </a:lnTo>
                  <a:lnTo>
                    <a:pt x="72" y="13"/>
                  </a:lnTo>
                  <a:lnTo>
                    <a:pt x="83" y="34"/>
                  </a:lnTo>
                  <a:lnTo>
                    <a:pt x="95" y="36"/>
                  </a:lnTo>
                  <a:lnTo>
                    <a:pt x="98" y="42"/>
                  </a:lnTo>
                  <a:lnTo>
                    <a:pt x="89" y="40"/>
                  </a:lnTo>
                  <a:lnTo>
                    <a:pt x="83" y="45"/>
                  </a:lnTo>
                  <a:lnTo>
                    <a:pt x="78" y="72"/>
                  </a:lnTo>
                  <a:lnTo>
                    <a:pt x="70" y="68"/>
                  </a:lnTo>
                  <a:lnTo>
                    <a:pt x="70" y="85"/>
                  </a:lnTo>
                  <a:lnTo>
                    <a:pt x="55" y="77"/>
                  </a:lnTo>
                  <a:lnTo>
                    <a:pt x="61" y="72"/>
                  </a:lnTo>
                  <a:lnTo>
                    <a:pt x="57" y="60"/>
                  </a:lnTo>
                  <a:lnTo>
                    <a:pt x="51" y="59"/>
                  </a:lnTo>
                  <a:lnTo>
                    <a:pt x="38" y="62"/>
                  </a:lnTo>
                  <a:lnTo>
                    <a:pt x="31" y="75"/>
                  </a:lnTo>
                  <a:lnTo>
                    <a:pt x="31" y="7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4" name=""/>
            <p:cNvSpPr/>
            <p:nvPr/>
          </p:nvSpPr>
          <p:spPr>
            <a:xfrm>
              <a:off x="5537520" y="1766520"/>
              <a:ext cx="198720" cy="102600"/>
            </a:xfrm>
            <a:custGeom>
              <a:avLst/>
              <a:gdLst/>
              <a:ahLst/>
              <a:rect l="l" t="t" r="r" b="b"/>
              <a:pathLst>
                <a:path w="124" h="64">
                  <a:moveTo>
                    <a:pt x="67" y="64"/>
                  </a:moveTo>
                  <a:lnTo>
                    <a:pt x="54" y="50"/>
                  </a:lnTo>
                  <a:lnTo>
                    <a:pt x="45" y="52"/>
                  </a:lnTo>
                  <a:lnTo>
                    <a:pt x="30" y="49"/>
                  </a:lnTo>
                  <a:lnTo>
                    <a:pt x="33" y="47"/>
                  </a:lnTo>
                  <a:lnTo>
                    <a:pt x="33" y="39"/>
                  </a:lnTo>
                  <a:lnTo>
                    <a:pt x="26" y="20"/>
                  </a:lnTo>
                  <a:lnTo>
                    <a:pt x="7" y="9"/>
                  </a:lnTo>
                  <a:lnTo>
                    <a:pt x="0" y="2"/>
                  </a:lnTo>
                  <a:lnTo>
                    <a:pt x="15" y="0"/>
                  </a:lnTo>
                  <a:lnTo>
                    <a:pt x="35" y="7"/>
                  </a:lnTo>
                  <a:lnTo>
                    <a:pt x="58" y="9"/>
                  </a:lnTo>
                  <a:lnTo>
                    <a:pt x="77" y="22"/>
                  </a:lnTo>
                  <a:lnTo>
                    <a:pt x="90" y="18"/>
                  </a:lnTo>
                  <a:lnTo>
                    <a:pt x="99" y="20"/>
                  </a:lnTo>
                  <a:lnTo>
                    <a:pt x="109" y="24"/>
                  </a:lnTo>
                  <a:lnTo>
                    <a:pt x="109" y="32"/>
                  </a:lnTo>
                  <a:lnTo>
                    <a:pt x="122" y="39"/>
                  </a:lnTo>
                  <a:lnTo>
                    <a:pt x="118" y="47"/>
                  </a:lnTo>
                  <a:lnTo>
                    <a:pt x="124" y="54"/>
                  </a:lnTo>
                  <a:lnTo>
                    <a:pt x="124" y="58"/>
                  </a:lnTo>
                  <a:lnTo>
                    <a:pt x="101" y="50"/>
                  </a:lnTo>
                  <a:lnTo>
                    <a:pt x="95" y="54"/>
                  </a:lnTo>
                  <a:lnTo>
                    <a:pt x="92" y="56"/>
                  </a:lnTo>
                  <a:lnTo>
                    <a:pt x="67" y="6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5" name=""/>
            <p:cNvSpPr/>
            <p:nvPr/>
          </p:nvSpPr>
          <p:spPr>
            <a:xfrm>
              <a:off x="5537520" y="1766520"/>
              <a:ext cx="198720" cy="102600"/>
            </a:xfrm>
            <a:custGeom>
              <a:avLst/>
              <a:gdLst/>
              <a:ahLst/>
              <a:rect l="l" t="t" r="r" b="b"/>
              <a:pathLst>
                <a:path w="124" h="64">
                  <a:moveTo>
                    <a:pt x="67" y="64"/>
                  </a:moveTo>
                  <a:lnTo>
                    <a:pt x="54" y="50"/>
                  </a:lnTo>
                  <a:lnTo>
                    <a:pt x="45" y="52"/>
                  </a:lnTo>
                  <a:lnTo>
                    <a:pt x="30" y="49"/>
                  </a:lnTo>
                  <a:lnTo>
                    <a:pt x="33" y="47"/>
                  </a:lnTo>
                  <a:lnTo>
                    <a:pt x="33" y="39"/>
                  </a:lnTo>
                  <a:lnTo>
                    <a:pt x="26" y="20"/>
                  </a:lnTo>
                  <a:lnTo>
                    <a:pt x="7" y="9"/>
                  </a:lnTo>
                  <a:lnTo>
                    <a:pt x="0" y="2"/>
                  </a:lnTo>
                  <a:lnTo>
                    <a:pt x="15" y="0"/>
                  </a:lnTo>
                  <a:lnTo>
                    <a:pt x="35" y="7"/>
                  </a:lnTo>
                  <a:lnTo>
                    <a:pt x="58" y="9"/>
                  </a:lnTo>
                  <a:lnTo>
                    <a:pt x="77" y="22"/>
                  </a:lnTo>
                  <a:lnTo>
                    <a:pt x="90" y="18"/>
                  </a:lnTo>
                  <a:lnTo>
                    <a:pt x="99" y="20"/>
                  </a:lnTo>
                  <a:lnTo>
                    <a:pt x="109" y="24"/>
                  </a:lnTo>
                  <a:lnTo>
                    <a:pt x="109" y="32"/>
                  </a:lnTo>
                  <a:lnTo>
                    <a:pt x="122" y="39"/>
                  </a:lnTo>
                  <a:lnTo>
                    <a:pt x="118" y="47"/>
                  </a:lnTo>
                  <a:lnTo>
                    <a:pt x="124" y="54"/>
                  </a:lnTo>
                  <a:lnTo>
                    <a:pt x="124" y="58"/>
                  </a:lnTo>
                  <a:lnTo>
                    <a:pt x="101" y="50"/>
                  </a:lnTo>
                  <a:lnTo>
                    <a:pt x="95" y="54"/>
                  </a:lnTo>
                  <a:lnTo>
                    <a:pt x="92" y="56"/>
                  </a:lnTo>
                  <a:lnTo>
                    <a:pt x="67" y="64"/>
                  </a:lnTo>
                  <a:lnTo>
                    <a:pt x="67" y="6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6" name=""/>
            <p:cNvSpPr/>
            <p:nvPr/>
          </p:nvSpPr>
          <p:spPr>
            <a:xfrm>
              <a:off x="5911200" y="1795320"/>
              <a:ext cx="421920" cy="293760"/>
            </a:xfrm>
            <a:custGeom>
              <a:avLst/>
              <a:gdLst/>
              <a:ahLst/>
              <a:rect l="l" t="t" r="r" b="b"/>
              <a:pathLst>
                <a:path w="263" h="183">
                  <a:moveTo>
                    <a:pt x="261" y="132"/>
                  </a:moveTo>
                  <a:lnTo>
                    <a:pt x="261" y="123"/>
                  </a:lnTo>
                  <a:lnTo>
                    <a:pt x="263" y="117"/>
                  </a:lnTo>
                  <a:lnTo>
                    <a:pt x="250" y="110"/>
                  </a:lnTo>
                  <a:lnTo>
                    <a:pt x="242" y="110"/>
                  </a:lnTo>
                  <a:lnTo>
                    <a:pt x="226" y="96"/>
                  </a:lnTo>
                  <a:lnTo>
                    <a:pt x="216" y="93"/>
                  </a:lnTo>
                  <a:lnTo>
                    <a:pt x="207" y="83"/>
                  </a:lnTo>
                  <a:lnTo>
                    <a:pt x="190" y="72"/>
                  </a:lnTo>
                  <a:lnTo>
                    <a:pt x="175" y="42"/>
                  </a:lnTo>
                  <a:lnTo>
                    <a:pt x="169" y="36"/>
                  </a:lnTo>
                  <a:lnTo>
                    <a:pt x="165" y="40"/>
                  </a:lnTo>
                  <a:lnTo>
                    <a:pt x="143" y="36"/>
                  </a:lnTo>
                  <a:lnTo>
                    <a:pt x="143" y="25"/>
                  </a:lnTo>
                  <a:lnTo>
                    <a:pt x="145" y="25"/>
                  </a:lnTo>
                  <a:lnTo>
                    <a:pt x="141" y="21"/>
                  </a:lnTo>
                  <a:lnTo>
                    <a:pt x="139" y="14"/>
                  </a:lnTo>
                  <a:lnTo>
                    <a:pt x="128" y="12"/>
                  </a:lnTo>
                  <a:lnTo>
                    <a:pt x="115" y="0"/>
                  </a:lnTo>
                  <a:lnTo>
                    <a:pt x="113" y="4"/>
                  </a:lnTo>
                  <a:lnTo>
                    <a:pt x="107" y="4"/>
                  </a:lnTo>
                  <a:lnTo>
                    <a:pt x="113" y="12"/>
                  </a:lnTo>
                  <a:lnTo>
                    <a:pt x="105" y="8"/>
                  </a:lnTo>
                  <a:lnTo>
                    <a:pt x="101" y="14"/>
                  </a:lnTo>
                  <a:lnTo>
                    <a:pt x="90" y="16"/>
                  </a:lnTo>
                  <a:lnTo>
                    <a:pt x="86" y="21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68" y="36"/>
                  </a:lnTo>
                  <a:lnTo>
                    <a:pt x="56" y="38"/>
                  </a:lnTo>
                  <a:lnTo>
                    <a:pt x="43" y="16"/>
                  </a:lnTo>
                  <a:lnTo>
                    <a:pt x="32" y="10"/>
                  </a:lnTo>
                  <a:lnTo>
                    <a:pt x="11" y="16"/>
                  </a:lnTo>
                  <a:lnTo>
                    <a:pt x="0" y="25"/>
                  </a:lnTo>
                  <a:lnTo>
                    <a:pt x="5" y="42"/>
                  </a:lnTo>
                  <a:lnTo>
                    <a:pt x="4" y="29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30" y="32"/>
                  </a:lnTo>
                  <a:lnTo>
                    <a:pt x="41" y="44"/>
                  </a:lnTo>
                  <a:lnTo>
                    <a:pt x="32" y="51"/>
                  </a:lnTo>
                  <a:lnTo>
                    <a:pt x="36" y="53"/>
                  </a:lnTo>
                  <a:lnTo>
                    <a:pt x="32" y="55"/>
                  </a:lnTo>
                  <a:lnTo>
                    <a:pt x="11" y="51"/>
                  </a:lnTo>
                  <a:lnTo>
                    <a:pt x="7" y="44"/>
                  </a:lnTo>
                  <a:lnTo>
                    <a:pt x="4" y="63"/>
                  </a:lnTo>
                  <a:lnTo>
                    <a:pt x="7" y="72"/>
                  </a:lnTo>
                  <a:lnTo>
                    <a:pt x="17" y="68"/>
                  </a:lnTo>
                  <a:lnTo>
                    <a:pt x="20" y="72"/>
                  </a:lnTo>
                  <a:lnTo>
                    <a:pt x="17" y="76"/>
                  </a:lnTo>
                  <a:lnTo>
                    <a:pt x="26" y="80"/>
                  </a:lnTo>
                  <a:lnTo>
                    <a:pt x="17" y="87"/>
                  </a:lnTo>
                  <a:lnTo>
                    <a:pt x="30" y="95"/>
                  </a:lnTo>
                  <a:lnTo>
                    <a:pt x="24" y="106"/>
                  </a:lnTo>
                  <a:lnTo>
                    <a:pt x="26" y="130"/>
                  </a:lnTo>
                  <a:lnTo>
                    <a:pt x="37" y="128"/>
                  </a:lnTo>
                  <a:lnTo>
                    <a:pt x="54" y="115"/>
                  </a:lnTo>
                  <a:lnTo>
                    <a:pt x="86" y="110"/>
                  </a:lnTo>
                  <a:lnTo>
                    <a:pt x="92" y="117"/>
                  </a:lnTo>
                  <a:lnTo>
                    <a:pt x="126" y="127"/>
                  </a:lnTo>
                  <a:lnTo>
                    <a:pt x="130" y="136"/>
                  </a:lnTo>
                  <a:lnTo>
                    <a:pt x="152" y="151"/>
                  </a:lnTo>
                  <a:lnTo>
                    <a:pt x="162" y="151"/>
                  </a:lnTo>
                  <a:lnTo>
                    <a:pt x="163" y="168"/>
                  </a:lnTo>
                  <a:lnTo>
                    <a:pt x="162" y="174"/>
                  </a:lnTo>
                  <a:lnTo>
                    <a:pt x="167" y="177"/>
                  </a:lnTo>
                  <a:lnTo>
                    <a:pt x="190" y="183"/>
                  </a:lnTo>
                  <a:lnTo>
                    <a:pt x="195" y="177"/>
                  </a:lnTo>
                  <a:lnTo>
                    <a:pt x="199" y="172"/>
                  </a:lnTo>
                  <a:lnTo>
                    <a:pt x="195" y="168"/>
                  </a:lnTo>
                  <a:lnTo>
                    <a:pt x="222" y="157"/>
                  </a:lnTo>
                  <a:lnTo>
                    <a:pt x="229" y="136"/>
                  </a:lnTo>
                  <a:lnTo>
                    <a:pt x="239" y="136"/>
                  </a:lnTo>
                  <a:lnTo>
                    <a:pt x="244" y="130"/>
                  </a:lnTo>
                  <a:lnTo>
                    <a:pt x="261" y="13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7" name=""/>
            <p:cNvSpPr/>
            <p:nvPr/>
          </p:nvSpPr>
          <p:spPr>
            <a:xfrm>
              <a:off x="5911200" y="1795320"/>
              <a:ext cx="421920" cy="293760"/>
            </a:xfrm>
            <a:custGeom>
              <a:avLst/>
              <a:gdLst/>
              <a:ahLst/>
              <a:rect l="l" t="t" r="r" b="b"/>
              <a:pathLst>
                <a:path w="263" h="183">
                  <a:moveTo>
                    <a:pt x="261" y="132"/>
                  </a:moveTo>
                  <a:lnTo>
                    <a:pt x="261" y="123"/>
                  </a:lnTo>
                  <a:lnTo>
                    <a:pt x="263" y="117"/>
                  </a:lnTo>
                  <a:lnTo>
                    <a:pt x="250" y="110"/>
                  </a:lnTo>
                  <a:lnTo>
                    <a:pt x="242" y="110"/>
                  </a:lnTo>
                  <a:lnTo>
                    <a:pt x="226" y="96"/>
                  </a:lnTo>
                  <a:lnTo>
                    <a:pt x="216" y="93"/>
                  </a:lnTo>
                  <a:lnTo>
                    <a:pt x="207" y="83"/>
                  </a:lnTo>
                  <a:lnTo>
                    <a:pt x="190" y="72"/>
                  </a:lnTo>
                  <a:lnTo>
                    <a:pt x="175" y="42"/>
                  </a:lnTo>
                  <a:lnTo>
                    <a:pt x="169" y="36"/>
                  </a:lnTo>
                  <a:lnTo>
                    <a:pt x="165" y="40"/>
                  </a:lnTo>
                  <a:lnTo>
                    <a:pt x="143" y="36"/>
                  </a:lnTo>
                  <a:lnTo>
                    <a:pt x="143" y="25"/>
                  </a:lnTo>
                  <a:lnTo>
                    <a:pt x="145" y="25"/>
                  </a:lnTo>
                  <a:lnTo>
                    <a:pt x="141" y="21"/>
                  </a:lnTo>
                  <a:lnTo>
                    <a:pt x="139" y="14"/>
                  </a:lnTo>
                  <a:lnTo>
                    <a:pt x="128" y="12"/>
                  </a:lnTo>
                  <a:lnTo>
                    <a:pt x="115" y="0"/>
                  </a:lnTo>
                  <a:lnTo>
                    <a:pt x="113" y="4"/>
                  </a:lnTo>
                  <a:lnTo>
                    <a:pt x="107" y="4"/>
                  </a:lnTo>
                  <a:lnTo>
                    <a:pt x="113" y="12"/>
                  </a:lnTo>
                  <a:lnTo>
                    <a:pt x="105" y="8"/>
                  </a:lnTo>
                  <a:lnTo>
                    <a:pt x="101" y="14"/>
                  </a:lnTo>
                  <a:lnTo>
                    <a:pt x="90" y="16"/>
                  </a:lnTo>
                  <a:lnTo>
                    <a:pt x="86" y="21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68" y="36"/>
                  </a:lnTo>
                  <a:lnTo>
                    <a:pt x="56" y="38"/>
                  </a:lnTo>
                  <a:lnTo>
                    <a:pt x="43" y="16"/>
                  </a:lnTo>
                  <a:lnTo>
                    <a:pt x="32" y="10"/>
                  </a:lnTo>
                  <a:lnTo>
                    <a:pt x="11" y="16"/>
                  </a:lnTo>
                  <a:lnTo>
                    <a:pt x="0" y="25"/>
                  </a:lnTo>
                  <a:lnTo>
                    <a:pt x="5" y="42"/>
                  </a:lnTo>
                  <a:lnTo>
                    <a:pt x="4" y="29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30" y="32"/>
                  </a:lnTo>
                  <a:lnTo>
                    <a:pt x="41" y="44"/>
                  </a:lnTo>
                  <a:lnTo>
                    <a:pt x="32" y="51"/>
                  </a:lnTo>
                  <a:lnTo>
                    <a:pt x="36" y="53"/>
                  </a:lnTo>
                  <a:lnTo>
                    <a:pt x="32" y="55"/>
                  </a:lnTo>
                  <a:lnTo>
                    <a:pt x="11" y="51"/>
                  </a:lnTo>
                  <a:lnTo>
                    <a:pt x="7" y="44"/>
                  </a:lnTo>
                  <a:lnTo>
                    <a:pt x="4" y="63"/>
                  </a:lnTo>
                  <a:lnTo>
                    <a:pt x="7" y="72"/>
                  </a:lnTo>
                  <a:lnTo>
                    <a:pt x="17" y="68"/>
                  </a:lnTo>
                  <a:lnTo>
                    <a:pt x="20" y="72"/>
                  </a:lnTo>
                  <a:lnTo>
                    <a:pt x="17" y="76"/>
                  </a:lnTo>
                  <a:lnTo>
                    <a:pt x="26" y="80"/>
                  </a:lnTo>
                  <a:lnTo>
                    <a:pt x="17" y="87"/>
                  </a:lnTo>
                  <a:lnTo>
                    <a:pt x="30" y="95"/>
                  </a:lnTo>
                  <a:lnTo>
                    <a:pt x="24" y="106"/>
                  </a:lnTo>
                  <a:lnTo>
                    <a:pt x="26" y="130"/>
                  </a:lnTo>
                  <a:lnTo>
                    <a:pt x="37" y="128"/>
                  </a:lnTo>
                  <a:lnTo>
                    <a:pt x="54" y="115"/>
                  </a:lnTo>
                  <a:lnTo>
                    <a:pt x="86" y="110"/>
                  </a:lnTo>
                  <a:lnTo>
                    <a:pt x="92" y="117"/>
                  </a:lnTo>
                  <a:lnTo>
                    <a:pt x="126" y="127"/>
                  </a:lnTo>
                  <a:lnTo>
                    <a:pt x="130" y="136"/>
                  </a:lnTo>
                  <a:lnTo>
                    <a:pt x="152" y="151"/>
                  </a:lnTo>
                  <a:lnTo>
                    <a:pt x="162" y="151"/>
                  </a:lnTo>
                  <a:lnTo>
                    <a:pt x="163" y="168"/>
                  </a:lnTo>
                  <a:lnTo>
                    <a:pt x="162" y="174"/>
                  </a:lnTo>
                  <a:lnTo>
                    <a:pt x="167" y="177"/>
                  </a:lnTo>
                  <a:lnTo>
                    <a:pt x="190" y="183"/>
                  </a:lnTo>
                  <a:lnTo>
                    <a:pt x="195" y="177"/>
                  </a:lnTo>
                  <a:lnTo>
                    <a:pt x="199" y="172"/>
                  </a:lnTo>
                  <a:lnTo>
                    <a:pt x="195" y="168"/>
                  </a:lnTo>
                  <a:lnTo>
                    <a:pt x="222" y="157"/>
                  </a:lnTo>
                  <a:lnTo>
                    <a:pt x="229" y="136"/>
                  </a:lnTo>
                  <a:lnTo>
                    <a:pt x="239" y="136"/>
                  </a:lnTo>
                  <a:lnTo>
                    <a:pt x="244" y="130"/>
                  </a:lnTo>
                  <a:lnTo>
                    <a:pt x="261" y="132"/>
                  </a:lnTo>
                  <a:lnTo>
                    <a:pt x="261" y="13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8" name=""/>
            <p:cNvSpPr/>
            <p:nvPr/>
          </p:nvSpPr>
          <p:spPr>
            <a:xfrm>
              <a:off x="6017400" y="1681560"/>
              <a:ext cx="510120" cy="331920"/>
            </a:xfrm>
            <a:custGeom>
              <a:avLst/>
              <a:gdLst/>
              <a:ahLst/>
              <a:rect l="l" t="t" r="r" b="b"/>
              <a:pathLst>
                <a:path w="318" h="207">
                  <a:moveTo>
                    <a:pt x="276" y="134"/>
                  </a:moveTo>
                  <a:lnTo>
                    <a:pt x="271" y="134"/>
                  </a:lnTo>
                  <a:lnTo>
                    <a:pt x="267" y="126"/>
                  </a:lnTo>
                  <a:lnTo>
                    <a:pt x="272" y="122"/>
                  </a:lnTo>
                  <a:lnTo>
                    <a:pt x="271" y="115"/>
                  </a:lnTo>
                  <a:lnTo>
                    <a:pt x="269" y="115"/>
                  </a:lnTo>
                  <a:lnTo>
                    <a:pt x="255" y="124"/>
                  </a:lnTo>
                  <a:lnTo>
                    <a:pt x="248" y="122"/>
                  </a:lnTo>
                  <a:lnTo>
                    <a:pt x="246" y="128"/>
                  </a:lnTo>
                  <a:lnTo>
                    <a:pt x="246" y="135"/>
                  </a:lnTo>
                  <a:lnTo>
                    <a:pt x="237" y="139"/>
                  </a:lnTo>
                  <a:lnTo>
                    <a:pt x="233" y="149"/>
                  </a:lnTo>
                  <a:lnTo>
                    <a:pt x="214" y="151"/>
                  </a:lnTo>
                  <a:lnTo>
                    <a:pt x="210" y="156"/>
                  </a:lnTo>
                  <a:lnTo>
                    <a:pt x="216" y="162"/>
                  </a:lnTo>
                  <a:lnTo>
                    <a:pt x="223" y="164"/>
                  </a:lnTo>
                  <a:lnTo>
                    <a:pt x="223" y="171"/>
                  </a:lnTo>
                  <a:lnTo>
                    <a:pt x="229" y="184"/>
                  </a:lnTo>
                  <a:lnTo>
                    <a:pt x="220" y="198"/>
                  </a:lnTo>
                  <a:lnTo>
                    <a:pt x="214" y="207"/>
                  </a:lnTo>
                  <a:lnTo>
                    <a:pt x="195" y="203"/>
                  </a:lnTo>
                  <a:lnTo>
                    <a:pt x="195" y="194"/>
                  </a:lnTo>
                  <a:lnTo>
                    <a:pt x="197" y="188"/>
                  </a:lnTo>
                  <a:lnTo>
                    <a:pt x="184" y="181"/>
                  </a:lnTo>
                  <a:lnTo>
                    <a:pt x="176" y="181"/>
                  </a:lnTo>
                  <a:lnTo>
                    <a:pt x="160" y="167"/>
                  </a:lnTo>
                  <a:lnTo>
                    <a:pt x="150" y="164"/>
                  </a:lnTo>
                  <a:lnTo>
                    <a:pt x="141" y="154"/>
                  </a:lnTo>
                  <a:lnTo>
                    <a:pt x="124" y="143"/>
                  </a:lnTo>
                  <a:lnTo>
                    <a:pt x="109" y="113"/>
                  </a:lnTo>
                  <a:lnTo>
                    <a:pt x="103" y="107"/>
                  </a:lnTo>
                  <a:lnTo>
                    <a:pt x="99" y="111"/>
                  </a:lnTo>
                  <a:lnTo>
                    <a:pt x="77" y="107"/>
                  </a:lnTo>
                  <a:lnTo>
                    <a:pt x="77" y="96"/>
                  </a:lnTo>
                  <a:lnTo>
                    <a:pt x="79" y="96"/>
                  </a:lnTo>
                  <a:lnTo>
                    <a:pt x="75" y="92"/>
                  </a:lnTo>
                  <a:lnTo>
                    <a:pt x="73" y="85"/>
                  </a:lnTo>
                  <a:lnTo>
                    <a:pt x="62" y="83"/>
                  </a:lnTo>
                  <a:lnTo>
                    <a:pt x="49" y="71"/>
                  </a:lnTo>
                  <a:lnTo>
                    <a:pt x="47" y="75"/>
                  </a:lnTo>
                  <a:lnTo>
                    <a:pt x="41" y="75"/>
                  </a:lnTo>
                  <a:lnTo>
                    <a:pt x="47" y="83"/>
                  </a:lnTo>
                  <a:lnTo>
                    <a:pt x="39" y="79"/>
                  </a:lnTo>
                  <a:lnTo>
                    <a:pt x="35" y="85"/>
                  </a:lnTo>
                  <a:lnTo>
                    <a:pt x="24" y="87"/>
                  </a:lnTo>
                  <a:lnTo>
                    <a:pt x="20" y="92"/>
                  </a:lnTo>
                  <a:lnTo>
                    <a:pt x="22" y="107"/>
                  </a:lnTo>
                  <a:lnTo>
                    <a:pt x="18" y="109"/>
                  </a:lnTo>
                  <a:lnTo>
                    <a:pt x="2" y="107"/>
                  </a:lnTo>
                  <a:lnTo>
                    <a:pt x="0" y="15"/>
                  </a:lnTo>
                  <a:lnTo>
                    <a:pt x="49" y="0"/>
                  </a:lnTo>
                  <a:lnTo>
                    <a:pt x="58" y="4"/>
                  </a:lnTo>
                  <a:lnTo>
                    <a:pt x="77" y="17"/>
                  </a:lnTo>
                  <a:lnTo>
                    <a:pt x="113" y="55"/>
                  </a:lnTo>
                  <a:lnTo>
                    <a:pt x="165" y="47"/>
                  </a:lnTo>
                  <a:lnTo>
                    <a:pt x="178" y="58"/>
                  </a:lnTo>
                  <a:lnTo>
                    <a:pt x="184" y="68"/>
                  </a:lnTo>
                  <a:lnTo>
                    <a:pt x="190" y="68"/>
                  </a:lnTo>
                  <a:lnTo>
                    <a:pt x="188" y="92"/>
                  </a:lnTo>
                  <a:lnTo>
                    <a:pt x="199" y="94"/>
                  </a:lnTo>
                  <a:lnTo>
                    <a:pt x="201" y="111"/>
                  </a:lnTo>
                  <a:lnTo>
                    <a:pt x="220" y="109"/>
                  </a:lnTo>
                  <a:lnTo>
                    <a:pt x="237" y="115"/>
                  </a:lnTo>
                  <a:lnTo>
                    <a:pt x="250" y="102"/>
                  </a:lnTo>
                  <a:lnTo>
                    <a:pt x="261" y="96"/>
                  </a:lnTo>
                  <a:lnTo>
                    <a:pt x="267" y="88"/>
                  </a:lnTo>
                  <a:lnTo>
                    <a:pt x="271" y="88"/>
                  </a:lnTo>
                  <a:lnTo>
                    <a:pt x="276" y="83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65" y="100"/>
                  </a:lnTo>
                  <a:lnTo>
                    <a:pt x="265" y="103"/>
                  </a:lnTo>
                  <a:lnTo>
                    <a:pt x="271" y="103"/>
                  </a:lnTo>
                  <a:lnTo>
                    <a:pt x="274" y="109"/>
                  </a:lnTo>
                  <a:lnTo>
                    <a:pt x="286" y="113"/>
                  </a:lnTo>
                  <a:lnTo>
                    <a:pt x="289" y="103"/>
                  </a:lnTo>
                  <a:lnTo>
                    <a:pt x="301" y="115"/>
                  </a:lnTo>
                  <a:lnTo>
                    <a:pt x="318" y="120"/>
                  </a:lnTo>
                  <a:lnTo>
                    <a:pt x="295" y="134"/>
                  </a:lnTo>
                  <a:lnTo>
                    <a:pt x="276" y="13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9" name=""/>
            <p:cNvSpPr/>
            <p:nvPr/>
          </p:nvSpPr>
          <p:spPr>
            <a:xfrm>
              <a:off x="6017400" y="1681560"/>
              <a:ext cx="510120" cy="331920"/>
            </a:xfrm>
            <a:custGeom>
              <a:avLst/>
              <a:gdLst/>
              <a:ahLst/>
              <a:rect l="l" t="t" r="r" b="b"/>
              <a:pathLst>
                <a:path w="318" h="207">
                  <a:moveTo>
                    <a:pt x="276" y="134"/>
                  </a:moveTo>
                  <a:lnTo>
                    <a:pt x="271" y="134"/>
                  </a:lnTo>
                  <a:lnTo>
                    <a:pt x="267" y="126"/>
                  </a:lnTo>
                  <a:lnTo>
                    <a:pt x="272" y="122"/>
                  </a:lnTo>
                  <a:lnTo>
                    <a:pt x="271" y="115"/>
                  </a:lnTo>
                  <a:lnTo>
                    <a:pt x="269" y="115"/>
                  </a:lnTo>
                  <a:lnTo>
                    <a:pt x="255" y="124"/>
                  </a:lnTo>
                  <a:lnTo>
                    <a:pt x="248" y="122"/>
                  </a:lnTo>
                  <a:lnTo>
                    <a:pt x="246" y="128"/>
                  </a:lnTo>
                  <a:lnTo>
                    <a:pt x="246" y="135"/>
                  </a:lnTo>
                  <a:lnTo>
                    <a:pt x="237" y="139"/>
                  </a:lnTo>
                  <a:lnTo>
                    <a:pt x="233" y="149"/>
                  </a:lnTo>
                  <a:lnTo>
                    <a:pt x="214" y="151"/>
                  </a:lnTo>
                  <a:lnTo>
                    <a:pt x="210" y="156"/>
                  </a:lnTo>
                  <a:lnTo>
                    <a:pt x="216" y="162"/>
                  </a:lnTo>
                  <a:lnTo>
                    <a:pt x="223" y="164"/>
                  </a:lnTo>
                  <a:lnTo>
                    <a:pt x="223" y="171"/>
                  </a:lnTo>
                  <a:lnTo>
                    <a:pt x="229" y="184"/>
                  </a:lnTo>
                  <a:lnTo>
                    <a:pt x="220" y="198"/>
                  </a:lnTo>
                  <a:lnTo>
                    <a:pt x="214" y="207"/>
                  </a:lnTo>
                  <a:lnTo>
                    <a:pt x="195" y="203"/>
                  </a:lnTo>
                  <a:lnTo>
                    <a:pt x="195" y="194"/>
                  </a:lnTo>
                  <a:lnTo>
                    <a:pt x="197" y="188"/>
                  </a:lnTo>
                  <a:lnTo>
                    <a:pt x="184" y="181"/>
                  </a:lnTo>
                  <a:lnTo>
                    <a:pt x="176" y="181"/>
                  </a:lnTo>
                  <a:lnTo>
                    <a:pt x="160" y="167"/>
                  </a:lnTo>
                  <a:lnTo>
                    <a:pt x="150" y="164"/>
                  </a:lnTo>
                  <a:lnTo>
                    <a:pt x="141" y="154"/>
                  </a:lnTo>
                  <a:lnTo>
                    <a:pt x="124" y="143"/>
                  </a:lnTo>
                  <a:lnTo>
                    <a:pt x="109" y="113"/>
                  </a:lnTo>
                  <a:lnTo>
                    <a:pt x="103" y="107"/>
                  </a:lnTo>
                  <a:lnTo>
                    <a:pt x="99" y="111"/>
                  </a:lnTo>
                  <a:lnTo>
                    <a:pt x="77" y="107"/>
                  </a:lnTo>
                  <a:lnTo>
                    <a:pt x="77" y="96"/>
                  </a:lnTo>
                  <a:lnTo>
                    <a:pt x="79" y="96"/>
                  </a:lnTo>
                  <a:lnTo>
                    <a:pt x="75" y="92"/>
                  </a:lnTo>
                  <a:lnTo>
                    <a:pt x="73" y="85"/>
                  </a:lnTo>
                  <a:lnTo>
                    <a:pt x="62" y="83"/>
                  </a:lnTo>
                  <a:lnTo>
                    <a:pt x="49" y="71"/>
                  </a:lnTo>
                  <a:lnTo>
                    <a:pt x="47" y="75"/>
                  </a:lnTo>
                  <a:lnTo>
                    <a:pt x="41" y="75"/>
                  </a:lnTo>
                  <a:lnTo>
                    <a:pt x="47" y="83"/>
                  </a:lnTo>
                  <a:lnTo>
                    <a:pt x="39" y="79"/>
                  </a:lnTo>
                  <a:lnTo>
                    <a:pt x="35" y="85"/>
                  </a:lnTo>
                  <a:lnTo>
                    <a:pt x="24" y="87"/>
                  </a:lnTo>
                  <a:lnTo>
                    <a:pt x="20" y="92"/>
                  </a:lnTo>
                  <a:lnTo>
                    <a:pt x="22" y="107"/>
                  </a:lnTo>
                  <a:lnTo>
                    <a:pt x="18" y="109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0" y="15"/>
                  </a:lnTo>
                  <a:lnTo>
                    <a:pt x="49" y="0"/>
                  </a:lnTo>
                  <a:lnTo>
                    <a:pt x="58" y="4"/>
                  </a:lnTo>
                  <a:lnTo>
                    <a:pt x="77" y="17"/>
                  </a:lnTo>
                  <a:lnTo>
                    <a:pt x="113" y="55"/>
                  </a:lnTo>
                  <a:lnTo>
                    <a:pt x="165" y="47"/>
                  </a:lnTo>
                  <a:lnTo>
                    <a:pt x="178" y="58"/>
                  </a:lnTo>
                  <a:lnTo>
                    <a:pt x="184" y="68"/>
                  </a:lnTo>
                  <a:lnTo>
                    <a:pt x="190" y="68"/>
                  </a:lnTo>
                  <a:lnTo>
                    <a:pt x="188" y="92"/>
                  </a:lnTo>
                  <a:lnTo>
                    <a:pt x="199" y="94"/>
                  </a:lnTo>
                  <a:lnTo>
                    <a:pt x="201" y="111"/>
                  </a:lnTo>
                  <a:lnTo>
                    <a:pt x="220" y="109"/>
                  </a:lnTo>
                  <a:lnTo>
                    <a:pt x="237" y="115"/>
                  </a:lnTo>
                  <a:lnTo>
                    <a:pt x="250" y="102"/>
                  </a:lnTo>
                  <a:lnTo>
                    <a:pt x="261" y="96"/>
                  </a:lnTo>
                  <a:lnTo>
                    <a:pt x="267" y="88"/>
                  </a:lnTo>
                  <a:lnTo>
                    <a:pt x="271" y="88"/>
                  </a:lnTo>
                  <a:lnTo>
                    <a:pt x="276" y="83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65" y="100"/>
                  </a:lnTo>
                  <a:lnTo>
                    <a:pt x="265" y="103"/>
                  </a:lnTo>
                  <a:lnTo>
                    <a:pt x="271" y="103"/>
                  </a:lnTo>
                  <a:lnTo>
                    <a:pt x="274" y="109"/>
                  </a:lnTo>
                  <a:lnTo>
                    <a:pt x="286" y="113"/>
                  </a:lnTo>
                  <a:lnTo>
                    <a:pt x="289" y="103"/>
                  </a:lnTo>
                  <a:lnTo>
                    <a:pt x="301" y="115"/>
                  </a:lnTo>
                  <a:lnTo>
                    <a:pt x="318" y="120"/>
                  </a:lnTo>
                  <a:lnTo>
                    <a:pt x="295" y="134"/>
                  </a:lnTo>
                  <a:lnTo>
                    <a:pt x="276" y="13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0" name=""/>
            <p:cNvSpPr/>
            <p:nvPr/>
          </p:nvSpPr>
          <p:spPr>
            <a:xfrm>
              <a:off x="6017400" y="1681560"/>
              <a:ext cx="510120" cy="331920"/>
            </a:xfrm>
            <a:custGeom>
              <a:avLst/>
              <a:gdLst/>
              <a:ahLst/>
              <a:rect l="l" t="t" r="r" b="b"/>
              <a:pathLst>
                <a:path w="318" h="207">
                  <a:moveTo>
                    <a:pt x="276" y="134"/>
                  </a:moveTo>
                  <a:lnTo>
                    <a:pt x="271" y="134"/>
                  </a:lnTo>
                  <a:lnTo>
                    <a:pt x="267" y="126"/>
                  </a:lnTo>
                  <a:lnTo>
                    <a:pt x="272" y="122"/>
                  </a:lnTo>
                  <a:lnTo>
                    <a:pt x="271" y="115"/>
                  </a:lnTo>
                  <a:lnTo>
                    <a:pt x="269" y="115"/>
                  </a:lnTo>
                  <a:lnTo>
                    <a:pt x="255" y="124"/>
                  </a:lnTo>
                  <a:lnTo>
                    <a:pt x="248" y="122"/>
                  </a:lnTo>
                  <a:lnTo>
                    <a:pt x="246" y="128"/>
                  </a:lnTo>
                  <a:lnTo>
                    <a:pt x="246" y="135"/>
                  </a:lnTo>
                  <a:lnTo>
                    <a:pt x="237" y="139"/>
                  </a:lnTo>
                  <a:lnTo>
                    <a:pt x="233" y="149"/>
                  </a:lnTo>
                  <a:lnTo>
                    <a:pt x="214" y="151"/>
                  </a:lnTo>
                  <a:lnTo>
                    <a:pt x="210" y="156"/>
                  </a:lnTo>
                  <a:lnTo>
                    <a:pt x="216" y="162"/>
                  </a:lnTo>
                  <a:lnTo>
                    <a:pt x="223" y="164"/>
                  </a:lnTo>
                  <a:lnTo>
                    <a:pt x="223" y="171"/>
                  </a:lnTo>
                  <a:lnTo>
                    <a:pt x="229" y="184"/>
                  </a:lnTo>
                  <a:lnTo>
                    <a:pt x="220" y="198"/>
                  </a:lnTo>
                  <a:lnTo>
                    <a:pt x="214" y="207"/>
                  </a:lnTo>
                  <a:lnTo>
                    <a:pt x="195" y="203"/>
                  </a:lnTo>
                  <a:lnTo>
                    <a:pt x="195" y="194"/>
                  </a:lnTo>
                  <a:lnTo>
                    <a:pt x="197" y="188"/>
                  </a:lnTo>
                  <a:lnTo>
                    <a:pt x="184" y="181"/>
                  </a:lnTo>
                  <a:lnTo>
                    <a:pt x="176" y="181"/>
                  </a:lnTo>
                  <a:lnTo>
                    <a:pt x="160" y="167"/>
                  </a:lnTo>
                  <a:lnTo>
                    <a:pt x="150" y="164"/>
                  </a:lnTo>
                  <a:lnTo>
                    <a:pt x="141" y="154"/>
                  </a:lnTo>
                  <a:lnTo>
                    <a:pt x="124" y="143"/>
                  </a:lnTo>
                  <a:lnTo>
                    <a:pt x="109" y="113"/>
                  </a:lnTo>
                  <a:lnTo>
                    <a:pt x="103" y="107"/>
                  </a:lnTo>
                  <a:lnTo>
                    <a:pt x="99" y="111"/>
                  </a:lnTo>
                  <a:lnTo>
                    <a:pt x="77" y="107"/>
                  </a:lnTo>
                  <a:lnTo>
                    <a:pt x="77" y="96"/>
                  </a:lnTo>
                  <a:lnTo>
                    <a:pt x="79" y="96"/>
                  </a:lnTo>
                  <a:lnTo>
                    <a:pt x="75" y="92"/>
                  </a:lnTo>
                  <a:lnTo>
                    <a:pt x="73" y="85"/>
                  </a:lnTo>
                  <a:lnTo>
                    <a:pt x="62" y="83"/>
                  </a:lnTo>
                  <a:lnTo>
                    <a:pt x="49" y="71"/>
                  </a:lnTo>
                  <a:lnTo>
                    <a:pt x="47" y="75"/>
                  </a:lnTo>
                  <a:lnTo>
                    <a:pt x="41" y="75"/>
                  </a:lnTo>
                  <a:lnTo>
                    <a:pt x="47" y="83"/>
                  </a:lnTo>
                  <a:lnTo>
                    <a:pt x="39" y="79"/>
                  </a:lnTo>
                  <a:lnTo>
                    <a:pt x="35" y="85"/>
                  </a:lnTo>
                  <a:lnTo>
                    <a:pt x="24" y="87"/>
                  </a:lnTo>
                  <a:lnTo>
                    <a:pt x="20" y="92"/>
                  </a:lnTo>
                  <a:lnTo>
                    <a:pt x="22" y="107"/>
                  </a:lnTo>
                  <a:lnTo>
                    <a:pt x="18" y="109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0" y="15"/>
                  </a:lnTo>
                  <a:lnTo>
                    <a:pt x="49" y="0"/>
                  </a:lnTo>
                  <a:lnTo>
                    <a:pt x="58" y="4"/>
                  </a:lnTo>
                  <a:lnTo>
                    <a:pt x="77" y="17"/>
                  </a:lnTo>
                  <a:lnTo>
                    <a:pt x="113" y="55"/>
                  </a:lnTo>
                  <a:lnTo>
                    <a:pt x="165" y="47"/>
                  </a:lnTo>
                  <a:lnTo>
                    <a:pt x="178" y="58"/>
                  </a:lnTo>
                  <a:lnTo>
                    <a:pt x="184" y="68"/>
                  </a:lnTo>
                  <a:lnTo>
                    <a:pt x="190" y="68"/>
                  </a:lnTo>
                  <a:lnTo>
                    <a:pt x="188" y="92"/>
                  </a:lnTo>
                  <a:lnTo>
                    <a:pt x="199" y="94"/>
                  </a:lnTo>
                  <a:lnTo>
                    <a:pt x="201" y="111"/>
                  </a:lnTo>
                  <a:lnTo>
                    <a:pt x="220" y="109"/>
                  </a:lnTo>
                  <a:lnTo>
                    <a:pt x="237" y="115"/>
                  </a:lnTo>
                  <a:lnTo>
                    <a:pt x="250" y="102"/>
                  </a:lnTo>
                  <a:lnTo>
                    <a:pt x="261" y="96"/>
                  </a:lnTo>
                  <a:lnTo>
                    <a:pt x="267" y="88"/>
                  </a:lnTo>
                  <a:lnTo>
                    <a:pt x="271" y="88"/>
                  </a:lnTo>
                  <a:lnTo>
                    <a:pt x="276" y="83"/>
                  </a:lnTo>
                  <a:lnTo>
                    <a:pt x="282" y="85"/>
                  </a:lnTo>
                  <a:lnTo>
                    <a:pt x="282" y="87"/>
                  </a:lnTo>
                  <a:lnTo>
                    <a:pt x="265" y="100"/>
                  </a:lnTo>
                  <a:lnTo>
                    <a:pt x="265" y="103"/>
                  </a:lnTo>
                  <a:lnTo>
                    <a:pt x="271" y="103"/>
                  </a:lnTo>
                  <a:lnTo>
                    <a:pt x="274" y="109"/>
                  </a:lnTo>
                  <a:lnTo>
                    <a:pt x="286" y="113"/>
                  </a:lnTo>
                  <a:lnTo>
                    <a:pt x="289" y="103"/>
                  </a:lnTo>
                  <a:lnTo>
                    <a:pt x="301" y="115"/>
                  </a:lnTo>
                  <a:lnTo>
                    <a:pt x="318" y="120"/>
                  </a:lnTo>
                  <a:lnTo>
                    <a:pt x="295" y="134"/>
                  </a:lnTo>
                  <a:lnTo>
                    <a:pt x="276" y="13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1" name=""/>
            <p:cNvSpPr/>
            <p:nvPr/>
          </p:nvSpPr>
          <p:spPr>
            <a:xfrm>
              <a:off x="5736240" y="1225440"/>
              <a:ext cx="1207080" cy="640440"/>
            </a:xfrm>
            <a:custGeom>
              <a:avLst/>
              <a:gdLst/>
              <a:ahLst/>
              <a:rect l="l" t="t" r="r" b="b"/>
              <a:pathLst>
                <a:path w="752" h="399">
                  <a:moveTo>
                    <a:pt x="109" y="380"/>
                  </a:moveTo>
                  <a:lnTo>
                    <a:pt x="120" y="371"/>
                  </a:lnTo>
                  <a:lnTo>
                    <a:pt x="141" y="365"/>
                  </a:lnTo>
                  <a:lnTo>
                    <a:pt x="152" y="371"/>
                  </a:lnTo>
                  <a:lnTo>
                    <a:pt x="165" y="393"/>
                  </a:lnTo>
                  <a:lnTo>
                    <a:pt x="177" y="391"/>
                  </a:lnTo>
                  <a:lnTo>
                    <a:pt x="175" y="299"/>
                  </a:lnTo>
                  <a:lnTo>
                    <a:pt x="224" y="284"/>
                  </a:lnTo>
                  <a:lnTo>
                    <a:pt x="233" y="288"/>
                  </a:lnTo>
                  <a:lnTo>
                    <a:pt x="252" y="301"/>
                  </a:lnTo>
                  <a:lnTo>
                    <a:pt x="288" y="339"/>
                  </a:lnTo>
                  <a:lnTo>
                    <a:pt x="340" y="331"/>
                  </a:lnTo>
                  <a:lnTo>
                    <a:pt x="353" y="342"/>
                  </a:lnTo>
                  <a:lnTo>
                    <a:pt x="359" y="352"/>
                  </a:lnTo>
                  <a:lnTo>
                    <a:pt x="365" y="352"/>
                  </a:lnTo>
                  <a:lnTo>
                    <a:pt x="363" y="376"/>
                  </a:lnTo>
                  <a:lnTo>
                    <a:pt x="374" y="378"/>
                  </a:lnTo>
                  <a:lnTo>
                    <a:pt x="376" y="395"/>
                  </a:lnTo>
                  <a:lnTo>
                    <a:pt x="395" y="393"/>
                  </a:lnTo>
                  <a:lnTo>
                    <a:pt x="412" y="399"/>
                  </a:lnTo>
                  <a:lnTo>
                    <a:pt x="425" y="386"/>
                  </a:lnTo>
                  <a:lnTo>
                    <a:pt x="436" y="380"/>
                  </a:lnTo>
                  <a:lnTo>
                    <a:pt x="442" y="372"/>
                  </a:lnTo>
                  <a:lnTo>
                    <a:pt x="446" y="372"/>
                  </a:lnTo>
                  <a:lnTo>
                    <a:pt x="451" y="367"/>
                  </a:lnTo>
                  <a:lnTo>
                    <a:pt x="453" y="361"/>
                  </a:lnTo>
                  <a:lnTo>
                    <a:pt x="453" y="355"/>
                  </a:lnTo>
                  <a:lnTo>
                    <a:pt x="462" y="354"/>
                  </a:lnTo>
                  <a:lnTo>
                    <a:pt x="476" y="355"/>
                  </a:lnTo>
                  <a:lnTo>
                    <a:pt x="496" y="363"/>
                  </a:lnTo>
                  <a:lnTo>
                    <a:pt x="500" y="350"/>
                  </a:lnTo>
                  <a:lnTo>
                    <a:pt x="511" y="346"/>
                  </a:lnTo>
                  <a:lnTo>
                    <a:pt x="521" y="350"/>
                  </a:lnTo>
                  <a:lnTo>
                    <a:pt x="534" y="352"/>
                  </a:lnTo>
                  <a:lnTo>
                    <a:pt x="558" y="352"/>
                  </a:lnTo>
                  <a:lnTo>
                    <a:pt x="566" y="350"/>
                  </a:lnTo>
                  <a:lnTo>
                    <a:pt x="605" y="355"/>
                  </a:lnTo>
                  <a:lnTo>
                    <a:pt x="609" y="363"/>
                  </a:lnTo>
                  <a:lnTo>
                    <a:pt x="624" y="367"/>
                  </a:lnTo>
                  <a:lnTo>
                    <a:pt x="630" y="344"/>
                  </a:lnTo>
                  <a:lnTo>
                    <a:pt x="622" y="312"/>
                  </a:lnTo>
                  <a:lnTo>
                    <a:pt x="617" y="305"/>
                  </a:lnTo>
                  <a:lnTo>
                    <a:pt x="660" y="295"/>
                  </a:lnTo>
                  <a:lnTo>
                    <a:pt x="660" y="276"/>
                  </a:lnTo>
                  <a:lnTo>
                    <a:pt x="673" y="243"/>
                  </a:lnTo>
                  <a:lnTo>
                    <a:pt x="701" y="246"/>
                  </a:lnTo>
                  <a:lnTo>
                    <a:pt x="707" y="252"/>
                  </a:lnTo>
                  <a:lnTo>
                    <a:pt x="720" y="246"/>
                  </a:lnTo>
                  <a:lnTo>
                    <a:pt x="720" y="226"/>
                  </a:lnTo>
                  <a:lnTo>
                    <a:pt x="726" y="211"/>
                  </a:lnTo>
                  <a:lnTo>
                    <a:pt x="739" y="209"/>
                  </a:lnTo>
                  <a:lnTo>
                    <a:pt x="747" y="196"/>
                  </a:lnTo>
                  <a:lnTo>
                    <a:pt x="752" y="188"/>
                  </a:lnTo>
                  <a:lnTo>
                    <a:pt x="743" y="171"/>
                  </a:lnTo>
                  <a:lnTo>
                    <a:pt x="737" y="173"/>
                  </a:lnTo>
                  <a:lnTo>
                    <a:pt x="735" y="179"/>
                  </a:lnTo>
                  <a:lnTo>
                    <a:pt x="716" y="173"/>
                  </a:lnTo>
                  <a:lnTo>
                    <a:pt x="709" y="165"/>
                  </a:lnTo>
                  <a:lnTo>
                    <a:pt x="709" y="160"/>
                  </a:lnTo>
                  <a:lnTo>
                    <a:pt x="699" y="156"/>
                  </a:lnTo>
                  <a:lnTo>
                    <a:pt x="698" y="145"/>
                  </a:lnTo>
                  <a:lnTo>
                    <a:pt x="684" y="135"/>
                  </a:lnTo>
                  <a:lnTo>
                    <a:pt x="679" y="133"/>
                  </a:lnTo>
                  <a:lnTo>
                    <a:pt x="675" y="137"/>
                  </a:lnTo>
                  <a:lnTo>
                    <a:pt x="671" y="137"/>
                  </a:lnTo>
                  <a:lnTo>
                    <a:pt x="667" y="143"/>
                  </a:lnTo>
                  <a:lnTo>
                    <a:pt x="645" y="143"/>
                  </a:lnTo>
                  <a:lnTo>
                    <a:pt x="641" y="135"/>
                  </a:lnTo>
                  <a:lnTo>
                    <a:pt x="641" y="132"/>
                  </a:lnTo>
                  <a:lnTo>
                    <a:pt x="634" y="126"/>
                  </a:lnTo>
                  <a:lnTo>
                    <a:pt x="630" y="128"/>
                  </a:lnTo>
                  <a:lnTo>
                    <a:pt x="626" y="137"/>
                  </a:lnTo>
                  <a:lnTo>
                    <a:pt x="620" y="141"/>
                  </a:lnTo>
                  <a:lnTo>
                    <a:pt x="581" y="68"/>
                  </a:lnTo>
                  <a:lnTo>
                    <a:pt x="555" y="45"/>
                  </a:lnTo>
                  <a:lnTo>
                    <a:pt x="555" y="39"/>
                  </a:lnTo>
                  <a:lnTo>
                    <a:pt x="562" y="36"/>
                  </a:lnTo>
                  <a:lnTo>
                    <a:pt x="560" y="32"/>
                  </a:lnTo>
                  <a:lnTo>
                    <a:pt x="545" y="37"/>
                  </a:lnTo>
                  <a:lnTo>
                    <a:pt x="538" y="39"/>
                  </a:lnTo>
                  <a:lnTo>
                    <a:pt x="530" y="49"/>
                  </a:lnTo>
                  <a:lnTo>
                    <a:pt x="517" y="54"/>
                  </a:lnTo>
                  <a:lnTo>
                    <a:pt x="517" y="58"/>
                  </a:lnTo>
                  <a:lnTo>
                    <a:pt x="508" y="56"/>
                  </a:lnTo>
                  <a:lnTo>
                    <a:pt x="498" y="60"/>
                  </a:lnTo>
                  <a:lnTo>
                    <a:pt x="496" y="56"/>
                  </a:lnTo>
                  <a:lnTo>
                    <a:pt x="498" y="51"/>
                  </a:lnTo>
                  <a:lnTo>
                    <a:pt x="504" y="49"/>
                  </a:lnTo>
                  <a:lnTo>
                    <a:pt x="502" y="43"/>
                  </a:lnTo>
                  <a:lnTo>
                    <a:pt x="496" y="47"/>
                  </a:lnTo>
                  <a:lnTo>
                    <a:pt x="483" y="41"/>
                  </a:lnTo>
                  <a:lnTo>
                    <a:pt x="481" y="41"/>
                  </a:lnTo>
                  <a:lnTo>
                    <a:pt x="483" y="45"/>
                  </a:lnTo>
                  <a:lnTo>
                    <a:pt x="479" y="45"/>
                  </a:lnTo>
                  <a:lnTo>
                    <a:pt x="479" y="39"/>
                  </a:lnTo>
                  <a:lnTo>
                    <a:pt x="476" y="34"/>
                  </a:lnTo>
                  <a:lnTo>
                    <a:pt x="474" y="32"/>
                  </a:lnTo>
                  <a:lnTo>
                    <a:pt x="472" y="37"/>
                  </a:lnTo>
                  <a:lnTo>
                    <a:pt x="457" y="39"/>
                  </a:lnTo>
                  <a:lnTo>
                    <a:pt x="453" y="36"/>
                  </a:lnTo>
                  <a:lnTo>
                    <a:pt x="457" y="30"/>
                  </a:lnTo>
                  <a:lnTo>
                    <a:pt x="459" y="22"/>
                  </a:lnTo>
                  <a:lnTo>
                    <a:pt x="453" y="19"/>
                  </a:lnTo>
                  <a:lnTo>
                    <a:pt x="451" y="5"/>
                  </a:lnTo>
                  <a:lnTo>
                    <a:pt x="447" y="4"/>
                  </a:lnTo>
                  <a:lnTo>
                    <a:pt x="438" y="7"/>
                  </a:lnTo>
                  <a:lnTo>
                    <a:pt x="429" y="2"/>
                  </a:lnTo>
                  <a:lnTo>
                    <a:pt x="415" y="0"/>
                  </a:lnTo>
                  <a:lnTo>
                    <a:pt x="408" y="5"/>
                  </a:lnTo>
                  <a:lnTo>
                    <a:pt x="402" y="5"/>
                  </a:lnTo>
                  <a:lnTo>
                    <a:pt x="400" y="13"/>
                  </a:lnTo>
                  <a:lnTo>
                    <a:pt x="361" y="22"/>
                  </a:lnTo>
                  <a:lnTo>
                    <a:pt x="346" y="26"/>
                  </a:lnTo>
                  <a:lnTo>
                    <a:pt x="344" y="34"/>
                  </a:lnTo>
                  <a:lnTo>
                    <a:pt x="333" y="34"/>
                  </a:lnTo>
                  <a:lnTo>
                    <a:pt x="325" y="36"/>
                  </a:lnTo>
                  <a:lnTo>
                    <a:pt x="325" y="39"/>
                  </a:lnTo>
                  <a:lnTo>
                    <a:pt x="318" y="36"/>
                  </a:lnTo>
                  <a:lnTo>
                    <a:pt x="308" y="43"/>
                  </a:lnTo>
                  <a:lnTo>
                    <a:pt x="299" y="43"/>
                  </a:lnTo>
                  <a:lnTo>
                    <a:pt x="297" y="47"/>
                  </a:lnTo>
                  <a:lnTo>
                    <a:pt x="295" y="45"/>
                  </a:lnTo>
                  <a:lnTo>
                    <a:pt x="278" y="45"/>
                  </a:lnTo>
                  <a:lnTo>
                    <a:pt x="276" y="43"/>
                  </a:lnTo>
                  <a:lnTo>
                    <a:pt x="269" y="45"/>
                  </a:lnTo>
                  <a:lnTo>
                    <a:pt x="272" y="49"/>
                  </a:lnTo>
                  <a:lnTo>
                    <a:pt x="269" y="56"/>
                  </a:lnTo>
                  <a:lnTo>
                    <a:pt x="276" y="56"/>
                  </a:lnTo>
                  <a:lnTo>
                    <a:pt x="278" y="58"/>
                  </a:lnTo>
                  <a:lnTo>
                    <a:pt x="272" y="60"/>
                  </a:lnTo>
                  <a:lnTo>
                    <a:pt x="272" y="66"/>
                  </a:lnTo>
                  <a:lnTo>
                    <a:pt x="284" y="68"/>
                  </a:lnTo>
                  <a:lnTo>
                    <a:pt x="289" y="73"/>
                  </a:lnTo>
                  <a:lnTo>
                    <a:pt x="286" y="75"/>
                  </a:lnTo>
                  <a:lnTo>
                    <a:pt x="271" y="75"/>
                  </a:lnTo>
                  <a:lnTo>
                    <a:pt x="263" y="83"/>
                  </a:lnTo>
                  <a:lnTo>
                    <a:pt x="269" y="90"/>
                  </a:lnTo>
                  <a:lnTo>
                    <a:pt x="267" y="96"/>
                  </a:lnTo>
                  <a:lnTo>
                    <a:pt x="250" y="105"/>
                  </a:lnTo>
                  <a:lnTo>
                    <a:pt x="250" y="107"/>
                  </a:lnTo>
                  <a:lnTo>
                    <a:pt x="256" y="109"/>
                  </a:lnTo>
                  <a:lnTo>
                    <a:pt x="257" y="115"/>
                  </a:lnTo>
                  <a:lnTo>
                    <a:pt x="265" y="116"/>
                  </a:lnTo>
                  <a:lnTo>
                    <a:pt x="269" y="120"/>
                  </a:lnTo>
                  <a:lnTo>
                    <a:pt x="280" y="124"/>
                  </a:lnTo>
                  <a:lnTo>
                    <a:pt x="276" y="141"/>
                  </a:lnTo>
                  <a:lnTo>
                    <a:pt x="261" y="145"/>
                  </a:lnTo>
                  <a:lnTo>
                    <a:pt x="252" y="139"/>
                  </a:lnTo>
                  <a:lnTo>
                    <a:pt x="246" y="148"/>
                  </a:lnTo>
                  <a:lnTo>
                    <a:pt x="240" y="148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7" y="145"/>
                  </a:lnTo>
                  <a:lnTo>
                    <a:pt x="222" y="132"/>
                  </a:lnTo>
                  <a:lnTo>
                    <a:pt x="218" y="132"/>
                  </a:lnTo>
                  <a:lnTo>
                    <a:pt x="210" y="132"/>
                  </a:lnTo>
                  <a:lnTo>
                    <a:pt x="203" y="137"/>
                  </a:lnTo>
                  <a:lnTo>
                    <a:pt x="197" y="132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4" y="135"/>
                  </a:lnTo>
                  <a:lnTo>
                    <a:pt x="171" y="147"/>
                  </a:lnTo>
                  <a:lnTo>
                    <a:pt x="160" y="141"/>
                  </a:lnTo>
                  <a:lnTo>
                    <a:pt x="154" y="133"/>
                  </a:lnTo>
                  <a:lnTo>
                    <a:pt x="152" y="133"/>
                  </a:lnTo>
                  <a:lnTo>
                    <a:pt x="152" y="147"/>
                  </a:lnTo>
                  <a:lnTo>
                    <a:pt x="148" y="147"/>
                  </a:lnTo>
                  <a:lnTo>
                    <a:pt x="146" y="139"/>
                  </a:lnTo>
                  <a:lnTo>
                    <a:pt x="129" y="118"/>
                  </a:lnTo>
                  <a:lnTo>
                    <a:pt x="113" y="118"/>
                  </a:lnTo>
                  <a:lnTo>
                    <a:pt x="109" y="111"/>
                  </a:lnTo>
                  <a:lnTo>
                    <a:pt x="105" y="111"/>
                  </a:lnTo>
                  <a:lnTo>
                    <a:pt x="99" y="113"/>
                  </a:lnTo>
                  <a:lnTo>
                    <a:pt x="96" y="120"/>
                  </a:lnTo>
                  <a:lnTo>
                    <a:pt x="94" y="118"/>
                  </a:lnTo>
                  <a:lnTo>
                    <a:pt x="90" y="118"/>
                  </a:lnTo>
                  <a:lnTo>
                    <a:pt x="88" y="113"/>
                  </a:lnTo>
                  <a:lnTo>
                    <a:pt x="77" y="115"/>
                  </a:lnTo>
                  <a:lnTo>
                    <a:pt x="69" y="126"/>
                  </a:lnTo>
                  <a:lnTo>
                    <a:pt x="54" y="132"/>
                  </a:lnTo>
                  <a:lnTo>
                    <a:pt x="52" y="139"/>
                  </a:lnTo>
                  <a:lnTo>
                    <a:pt x="43" y="145"/>
                  </a:lnTo>
                  <a:lnTo>
                    <a:pt x="37" y="145"/>
                  </a:lnTo>
                  <a:lnTo>
                    <a:pt x="43" y="164"/>
                  </a:lnTo>
                  <a:lnTo>
                    <a:pt x="35" y="169"/>
                  </a:lnTo>
                  <a:lnTo>
                    <a:pt x="19" y="148"/>
                  </a:lnTo>
                  <a:lnTo>
                    <a:pt x="15" y="162"/>
                  </a:lnTo>
                  <a:lnTo>
                    <a:pt x="9" y="165"/>
                  </a:lnTo>
                  <a:lnTo>
                    <a:pt x="5" y="182"/>
                  </a:lnTo>
                  <a:lnTo>
                    <a:pt x="11" y="188"/>
                  </a:lnTo>
                  <a:lnTo>
                    <a:pt x="3" y="194"/>
                  </a:lnTo>
                  <a:lnTo>
                    <a:pt x="0" y="207"/>
                  </a:lnTo>
                  <a:lnTo>
                    <a:pt x="9" y="211"/>
                  </a:lnTo>
                  <a:lnTo>
                    <a:pt x="13" y="224"/>
                  </a:lnTo>
                  <a:lnTo>
                    <a:pt x="17" y="228"/>
                  </a:lnTo>
                  <a:lnTo>
                    <a:pt x="17" y="224"/>
                  </a:lnTo>
                  <a:lnTo>
                    <a:pt x="32" y="226"/>
                  </a:lnTo>
                  <a:lnTo>
                    <a:pt x="37" y="235"/>
                  </a:lnTo>
                  <a:lnTo>
                    <a:pt x="45" y="254"/>
                  </a:lnTo>
                  <a:lnTo>
                    <a:pt x="35" y="254"/>
                  </a:lnTo>
                  <a:lnTo>
                    <a:pt x="34" y="258"/>
                  </a:lnTo>
                  <a:lnTo>
                    <a:pt x="37" y="260"/>
                  </a:lnTo>
                  <a:lnTo>
                    <a:pt x="69" y="252"/>
                  </a:lnTo>
                  <a:lnTo>
                    <a:pt x="81" y="241"/>
                  </a:lnTo>
                  <a:lnTo>
                    <a:pt x="98" y="246"/>
                  </a:lnTo>
                  <a:lnTo>
                    <a:pt x="113" y="243"/>
                  </a:lnTo>
                  <a:lnTo>
                    <a:pt x="122" y="252"/>
                  </a:lnTo>
                  <a:lnTo>
                    <a:pt x="137" y="276"/>
                  </a:lnTo>
                  <a:lnTo>
                    <a:pt x="150" y="286"/>
                  </a:lnTo>
                  <a:lnTo>
                    <a:pt x="152" y="292"/>
                  </a:lnTo>
                  <a:lnTo>
                    <a:pt x="148" y="292"/>
                  </a:lnTo>
                  <a:lnTo>
                    <a:pt x="150" y="299"/>
                  </a:lnTo>
                  <a:lnTo>
                    <a:pt x="103" y="290"/>
                  </a:lnTo>
                  <a:lnTo>
                    <a:pt x="99" y="295"/>
                  </a:lnTo>
                  <a:lnTo>
                    <a:pt x="88" y="295"/>
                  </a:lnTo>
                  <a:lnTo>
                    <a:pt x="86" y="301"/>
                  </a:lnTo>
                  <a:lnTo>
                    <a:pt x="92" y="312"/>
                  </a:lnTo>
                  <a:lnTo>
                    <a:pt x="66" y="312"/>
                  </a:lnTo>
                  <a:lnTo>
                    <a:pt x="82" y="327"/>
                  </a:lnTo>
                  <a:lnTo>
                    <a:pt x="88" y="348"/>
                  </a:lnTo>
                  <a:lnTo>
                    <a:pt x="113" y="357"/>
                  </a:lnTo>
                  <a:lnTo>
                    <a:pt x="109" y="38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2" name=""/>
            <p:cNvSpPr/>
            <p:nvPr/>
          </p:nvSpPr>
          <p:spPr>
            <a:xfrm>
              <a:off x="5736240" y="1225440"/>
              <a:ext cx="1207080" cy="640440"/>
            </a:xfrm>
            <a:custGeom>
              <a:avLst/>
              <a:gdLst/>
              <a:ahLst/>
              <a:rect l="l" t="t" r="r" b="b"/>
              <a:pathLst>
                <a:path w="752" h="399">
                  <a:moveTo>
                    <a:pt x="109" y="380"/>
                  </a:moveTo>
                  <a:lnTo>
                    <a:pt x="120" y="371"/>
                  </a:lnTo>
                  <a:lnTo>
                    <a:pt x="141" y="365"/>
                  </a:lnTo>
                  <a:lnTo>
                    <a:pt x="152" y="371"/>
                  </a:lnTo>
                  <a:lnTo>
                    <a:pt x="165" y="393"/>
                  </a:lnTo>
                  <a:lnTo>
                    <a:pt x="177" y="391"/>
                  </a:lnTo>
                  <a:lnTo>
                    <a:pt x="177" y="391"/>
                  </a:lnTo>
                  <a:lnTo>
                    <a:pt x="175" y="299"/>
                  </a:lnTo>
                  <a:lnTo>
                    <a:pt x="224" y="284"/>
                  </a:lnTo>
                  <a:lnTo>
                    <a:pt x="233" y="288"/>
                  </a:lnTo>
                  <a:lnTo>
                    <a:pt x="252" y="301"/>
                  </a:lnTo>
                  <a:lnTo>
                    <a:pt x="288" y="339"/>
                  </a:lnTo>
                  <a:lnTo>
                    <a:pt x="340" y="331"/>
                  </a:lnTo>
                  <a:lnTo>
                    <a:pt x="353" y="342"/>
                  </a:lnTo>
                  <a:lnTo>
                    <a:pt x="359" y="352"/>
                  </a:lnTo>
                  <a:lnTo>
                    <a:pt x="365" y="352"/>
                  </a:lnTo>
                  <a:lnTo>
                    <a:pt x="363" y="376"/>
                  </a:lnTo>
                  <a:lnTo>
                    <a:pt x="374" y="378"/>
                  </a:lnTo>
                  <a:lnTo>
                    <a:pt x="376" y="395"/>
                  </a:lnTo>
                  <a:lnTo>
                    <a:pt x="395" y="393"/>
                  </a:lnTo>
                  <a:lnTo>
                    <a:pt x="412" y="399"/>
                  </a:lnTo>
                  <a:lnTo>
                    <a:pt x="425" y="386"/>
                  </a:lnTo>
                  <a:lnTo>
                    <a:pt x="436" y="380"/>
                  </a:lnTo>
                  <a:lnTo>
                    <a:pt x="442" y="372"/>
                  </a:lnTo>
                  <a:lnTo>
                    <a:pt x="446" y="372"/>
                  </a:lnTo>
                  <a:lnTo>
                    <a:pt x="451" y="367"/>
                  </a:lnTo>
                  <a:lnTo>
                    <a:pt x="453" y="361"/>
                  </a:lnTo>
                  <a:lnTo>
                    <a:pt x="453" y="355"/>
                  </a:lnTo>
                  <a:lnTo>
                    <a:pt x="462" y="354"/>
                  </a:lnTo>
                  <a:lnTo>
                    <a:pt x="476" y="355"/>
                  </a:lnTo>
                  <a:lnTo>
                    <a:pt x="496" y="363"/>
                  </a:lnTo>
                  <a:lnTo>
                    <a:pt x="500" y="350"/>
                  </a:lnTo>
                  <a:lnTo>
                    <a:pt x="511" y="346"/>
                  </a:lnTo>
                  <a:lnTo>
                    <a:pt x="521" y="350"/>
                  </a:lnTo>
                  <a:lnTo>
                    <a:pt x="534" y="352"/>
                  </a:lnTo>
                  <a:lnTo>
                    <a:pt x="558" y="352"/>
                  </a:lnTo>
                  <a:lnTo>
                    <a:pt x="566" y="350"/>
                  </a:lnTo>
                  <a:lnTo>
                    <a:pt x="605" y="355"/>
                  </a:lnTo>
                  <a:lnTo>
                    <a:pt x="609" y="363"/>
                  </a:lnTo>
                  <a:lnTo>
                    <a:pt x="624" y="367"/>
                  </a:lnTo>
                  <a:lnTo>
                    <a:pt x="630" y="344"/>
                  </a:lnTo>
                  <a:lnTo>
                    <a:pt x="622" y="312"/>
                  </a:lnTo>
                  <a:lnTo>
                    <a:pt x="617" y="305"/>
                  </a:lnTo>
                  <a:lnTo>
                    <a:pt x="660" y="295"/>
                  </a:lnTo>
                  <a:lnTo>
                    <a:pt x="660" y="276"/>
                  </a:lnTo>
                  <a:lnTo>
                    <a:pt x="673" y="243"/>
                  </a:lnTo>
                  <a:lnTo>
                    <a:pt x="701" y="246"/>
                  </a:lnTo>
                  <a:lnTo>
                    <a:pt x="707" y="252"/>
                  </a:lnTo>
                  <a:lnTo>
                    <a:pt x="720" y="246"/>
                  </a:lnTo>
                  <a:lnTo>
                    <a:pt x="720" y="226"/>
                  </a:lnTo>
                  <a:lnTo>
                    <a:pt x="726" y="211"/>
                  </a:lnTo>
                  <a:lnTo>
                    <a:pt x="739" y="209"/>
                  </a:lnTo>
                  <a:lnTo>
                    <a:pt x="747" y="196"/>
                  </a:lnTo>
                  <a:lnTo>
                    <a:pt x="752" y="188"/>
                  </a:lnTo>
                  <a:lnTo>
                    <a:pt x="743" y="171"/>
                  </a:lnTo>
                  <a:lnTo>
                    <a:pt x="737" y="173"/>
                  </a:lnTo>
                  <a:lnTo>
                    <a:pt x="735" y="179"/>
                  </a:lnTo>
                  <a:lnTo>
                    <a:pt x="716" y="173"/>
                  </a:lnTo>
                  <a:lnTo>
                    <a:pt x="709" y="165"/>
                  </a:lnTo>
                  <a:lnTo>
                    <a:pt x="709" y="160"/>
                  </a:lnTo>
                  <a:lnTo>
                    <a:pt x="699" y="156"/>
                  </a:lnTo>
                  <a:lnTo>
                    <a:pt x="698" y="145"/>
                  </a:lnTo>
                  <a:lnTo>
                    <a:pt x="684" y="135"/>
                  </a:lnTo>
                  <a:lnTo>
                    <a:pt x="679" y="133"/>
                  </a:lnTo>
                  <a:lnTo>
                    <a:pt x="675" y="137"/>
                  </a:lnTo>
                  <a:lnTo>
                    <a:pt x="671" y="137"/>
                  </a:lnTo>
                  <a:lnTo>
                    <a:pt x="667" y="143"/>
                  </a:lnTo>
                  <a:lnTo>
                    <a:pt x="645" y="143"/>
                  </a:lnTo>
                  <a:lnTo>
                    <a:pt x="641" y="135"/>
                  </a:lnTo>
                  <a:lnTo>
                    <a:pt x="641" y="132"/>
                  </a:lnTo>
                  <a:lnTo>
                    <a:pt x="634" y="126"/>
                  </a:lnTo>
                  <a:lnTo>
                    <a:pt x="630" y="128"/>
                  </a:lnTo>
                  <a:lnTo>
                    <a:pt x="626" y="137"/>
                  </a:lnTo>
                  <a:lnTo>
                    <a:pt x="620" y="141"/>
                  </a:lnTo>
                  <a:lnTo>
                    <a:pt x="581" y="68"/>
                  </a:lnTo>
                  <a:lnTo>
                    <a:pt x="555" y="45"/>
                  </a:lnTo>
                  <a:lnTo>
                    <a:pt x="555" y="39"/>
                  </a:lnTo>
                  <a:lnTo>
                    <a:pt x="562" y="36"/>
                  </a:lnTo>
                  <a:lnTo>
                    <a:pt x="560" y="32"/>
                  </a:lnTo>
                  <a:lnTo>
                    <a:pt x="545" y="37"/>
                  </a:lnTo>
                  <a:lnTo>
                    <a:pt x="538" y="39"/>
                  </a:lnTo>
                  <a:lnTo>
                    <a:pt x="530" y="49"/>
                  </a:lnTo>
                  <a:lnTo>
                    <a:pt x="517" y="54"/>
                  </a:lnTo>
                  <a:lnTo>
                    <a:pt x="517" y="58"/>
                  </a:lnTo>
                  <a:lnTo>
                    <a:pt x="508" y="56"/>
                  </a:lnTo>
                  <a:lnTo>
                    <a:pt x="498" y="60"/>
                  </a:lnTo>
                  <a:lnTo>
                    <a:pt x="496" y="56"/>
                  </a:lnTo>
                  <a:lnTo>
                    <a:pt x="498" y="51"/>
                  </a:lnTo>
                  <a:lnTo>
                    <a:pt x="504" y="49"/>
                  </a:lnTo>
                  <a:lnTo>
                    <a:pt x="502" y="43"/>
                  </a:lnTo>
                  <a:lnTo>
                    <a:pt x="496" y="47"/>
                  </a:lnTo>
                  <a:lnTo>
                    <a:pt x="483" y="41"/>
                  </a:lnTo>
                  <a:lnTo>
                    <a:pt x="481" y="41"/>
                  </a:lnTo>
                  <a:lnTo>
                    <a:pt x="483" y="45"/>
                  </a:lnTo>
                  <a:lnTo>
                    <a:pt x="479" y="45"/>
                  </a:lnTo>
                  <a:lnTo>
                    <a:pt x="479" y="39"/>
                  </a:lnTo>
                  <a:lnTo>
                    <a:pt x="476" y="34"/>
                  </a:lnTo>
                  <a:lnTo>
                    <a:pt x="474" y="32"/>
                  </a:lnTo>
                  <a:lnTo>
                    <a:pt x="472" y="37"/>
                  </a:lnTo>
                  <a:lnTo>
                    <a:pt x="457" y="39"/>
                  </a:lnTo>
                  <a:lnTo>
                    <a:pt x="453" y="36"/>
                  </a:lnTo>
                  <a:lnTo>
                    <a:pt x="457" y="30"/>
                  </a:lnTo>
                  <a:lnTo>
                    <a:pt x="459" y="22"/>
                  </a:lnTo>
                  <a:lnTo>
                    <a:pt x="453" y="19"/>
                  </a:lnTo>
                  <a:lnTo>
                    <a:pt x="451" y="5"/>
                  </a:lnTo>
                  <a:lnTo>
                    <a:pt x="447" y="4"/>
                  </a:lnTo>
                  <a:lnTo>
                    <a:pt x="438" y="7"/>
                  </a:lnTo>
                  <a:lnTo>
                    <a:pt x="429" y="2"/>
                  </a:lnTo>
                  <a:lnTo>
                    <a:pt x="415" y="0"/>
                  </a:lnTo>
                  <a:lnTo>
                    <a:pt x="408" y="5"/>
                  </a:lnTo>
                  <a:lnTo>
                    <a:pt x="402" y="5"/>
                  </a:lnTo>
                  <a:lnTo>
                    <a:pt x="400" y="13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46" y="26"/>
                  </a:lnTo>
                  <a:lnTo>
                    <a:pt x="344" y="34"/>
                  </a:lnTo>
                  <a:lnTo>
                    <a:pt x="333" y="34"/>
                  </a:lnTo>
                  <a:lnTo>
                    <a:pt x="325" y="36"/>
                  </a:lnTo>
                  <a:lnTo>
                    <a:pt x="325" y="39"/>
                  </a:lnTo>
                  <a:lnTo>
                    <a:pt x="318" y="36"/>
                  </a:lnTo>
                  <a:lnTo>
                    <a:pt x="308" y="43"/>
                  </a:lnTo>
                  <a:lnTo>
                    <a:pt x="299" y="43"/>
                  </a:lnTo>
                  <a:lnTo>
                    <a:pt x="297" y="47"/>
                  </a:lnTo>
                  <a:lnTo>
                    <a:pt x="295" y="45"/>
                  </a:lnTo>
                  <a:lnTo>
                    <a:pt x="278" y="45"/>
                  </a:lnTo>
                  <a:lnTo>
                    <a:pt x="276" y="43"/>
                  </a:lnTo>
                  <a:lnTo>
                    <a:pt x="269" y="45"/>
                  </a:lnTo>
                  <a:lnTo>
                    <a:pt x="272" y="49"/>
                  </a:lnTo>
                  <a:lnTo>
                    <a:pt x="269" y="56"/>
                  </a:lnTo>
                  <a:lnTo>
                    <a:pt x="276" y="56"/>
                  </a:lnTo>
                  <a:lnTo>
                    <a:pt x="278" y="58"/>
                  </a:lnTo>
                  <a:lnTo>
                    <a:pt x="272" y="60"/>
                  </a:lnTo>
                  <a:lnTo>
                    <a:pt x="272" y="66"/>
                  </a:lnTo>
                  <a:lnTo>
                    <a:pt x="284" y="68"/>
                  </a:lnTo>
                  <a:lnTo>
                    <a:pt x="289" y="73"/>
                  </a:lnTo>
                  <a:lnTo>
                    <a:pt x="286" y="75"/>
                  </a:lnTo>
                  <a:lnTo>
                    <a:pt x="271" y="75"/>
                  </a:lnTo>
                  <a:lnTo>
                    <a:pt x="263" y="83"/>
                  </a:lnTo>
                  <a:lnTo>
                    <a:pt x="269" y="90"/>
                  </a:lnTo>
                  <a:lnTo>
                    <a:pt x="267" y="96"/>
                  </a:lnTo>
                  <a:lnTo>
                    <a:pt x="250" y="105"/>
                  </a:lnTo>
                  <a:lnTo>
                    <a:pt x="250" y="107"/>
                  </a:lnTo>
                  <a:lnTo>
                    <a:pt x="256" y="109"/>
                  </a:lnTo>
                  <a:lnTo>
                    <a:pt x="257" y="115"/>
                  </a:lnTo>
                  <a:lnTo>
                    <a:pt x="265" y="116"/>
                  </a:lnTo>
                  <a:lnTo>
                    <a:pt x="269" y="120"/>
                  </a:lnTo>
                  <a:lnTo>
                    <a:pt x="280" y="124"/>
                  </a:lnTo>
                  <a:lnTo>
                    <a:pt x="276" y="141"/>
                  </a:lnTo>
                  <a:lnTo>
                    <a:pt x="261" y="145"/>
                  </a:lnTo>
                  <a:lnTo>
                    <a:pt x="252" y="139"/>
                  </a:lnTo>
                  <a:lnTo>
                    <a:pt x="246" y="148"/>
                  </a:lnTo>
                  <a:lnTo>
                    <a:pt x="240" y="148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7" y="145"/>
                  </a:lnTo>
                  <a:lnTo>
                    <a:pt x="222" y="132"/>
                  </a:lnTo>
                  <a:lnTo>
                    <a:pt x="218" y="132"/>
                  </a:lnTo>
                  <a:lnTo>
                    <a:pt x="210" y="132"/>
                  </a:lnTo>
                  <a:lnTo>
                    <a:pt x="203" y="137"/>
                  </a:lnTo>
                  <a:lnTo>
                    <a:pt x="197" y="132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4" y="135"/>
                  </a:lnTo>
                  <a:lnTo>
                    <a:pt x="171" y="147"/>
                  </a:lnTo>
                  <a:lnTo>
                    <a:pt x="160" y="141"/>
                  </a:lnTo>
                  <a:lnTo>
                    <a:pt x="154" y="133"/>
                  </a:lnTo>
                  <a:lnTo>
                    <a:pt x="152" y="133"/>
                  </a:lnTo>
                  <a:lnTo>
                    <a:pt x="152" y="147"/>
                  </a:lnTo>
                  <a:lnTo>
                    <a:pt x="148" y="147"/>
                  </a:lnTo>
                  <a:lnTo>
                    <a:pt x="146" y="139"/>
                  </a:lnTo>
                  <a:lnTo>
                    <a:pt x="129" y="118"/>
                  </a:lnTo>
                  <a:lnTo>
                    <a:pt x="113" y="118"/>
                  </a:lnTo>
                  <a:lnTo>
                    <a:pt x="109" y="111"/>
                  </a:lnTo>
                  <a:lnTo>
                    <a:pt x="105" y="111"/>
                  </a:lnTo>
                  <a:lnTo>
                    <a:pt x="99" y="113"/>
                  </a:lnTo>
                  <a:lnTo>
                    <a:pt x="96" y="120"/>
                  </a:lnTo>
                  <a:lnTo>
                    <a:pt x="94" y="118"/>
                  </a:lnTo>
                  <a:lnTo>
                    <a:pt x="90" y="118"/>
                  </a:lnTo>
                  <a:lnTo>
                    <a:pt x="88" y="113"/>
                  </a:lnTo>
                  <a:lnTo>
                    <a:pt x="77" y="115"/>
                  </a:lnTo>
                  <a:lnTo>
                    <a:pt x="69" y="126"/>
                  </a:lnTo>
                  <a:lnTo>
                    <a:pt x="54" y="132"/>
                  </a:lnTo>
                  <a:lnTo>
                    <a:pt x="52" y="139"/>
                  </a:lnTo>
                  <a:lnTo>
                    <a:pt x="43" y="145"/>
                  </a:lnTo>
                  <a:lnTo>
                    <a:pt x="37" y="145"/>
                  </a:lnTo>
                  <a:lnTo>
                    <a:pt x="43" y="164"/>
                  </a:lnTo>
                  <a:lnTo>
                    <a:pt x="35" y="169"/>
                  </a:lnTo>
                  <a:lnTo>
                    <a:pt x="19" y="148"/>
                  </a:lnTo>
                  <a:lnTo>
                    <a:pt x="15" y="162"/>
                  </a:lnTo>
                  <a:lnTo>
                    <a:pt x="9" y="165"/>
                  </a:lnTo>
                  <a:lnTo>
                    <a:pt x="5" y="182"/>
                  </a:lnTo>
                  <a:lnTo>
                    <a:pt x="11" y="188"/>
                  </a:lnTo>
                  <a:lnTo>
                    <a:pt x="3" y="194"/>
                  </a:lnTo>
                  <a:lnTo>
                    <a:pt x="0" y="207"/>
                  </a:lnTo>
                  <a:lnTo>
                    <a:pt x="9" y="211"/>
                  </a:lnTo>
                  <a:lnTo>
                    <a:pt x="13" y="224"/>
                  </a:lnTo>
                  <a:lnTo>
                    <a:pt x="17" y="228"/>
                  </a:lnTo>
                  <a:lnTo>
                    <a:pt x="17" y="224"/>
                  </a:lnTo>
                  <a:lnTo>
                    <a:pt x="32" y="226"/>
                  </a:lnTo>
                  <a:lnTo>
                    <a:pt x="37" y="235"/>
                  </a:lnTo>
                  <a:lnTo>
                    <a:pt x="45" y="254"/>
                  </a:lnTo>
                  <a:lnTo>
                    <a:pt x="35" y="254"/>
                  </a:lnTo>
                  <a:lnTo>
                    <a:pt x="34" y="258"/>
                  </a:lnTo>
                  <a:lnTo>
                    <a:pt x="37" y="260"/>
                  </a:lnTo>
                  <a:lnTo>
                    <a:pt x="69" y="252"/>
                  </a:lnTo>
                  <a:lnTo>
                    <a:pt x="81" y="241"/>
                  </a:lnTo>
                  <a:lnTo>
                    <a:pt x="98" y="246"/>
                  </a:lnTo>
                  <a:lnTo>
                    <a:pt x="113" y="243"/>
                  </a:lnTo>
                  <a:lnTo>
                    <a:pt x="122" y="252"/>
                  </a:lnTo>
                  <a:lnTo>
                    <a:pt x="137" y="276"/>
                  </a:lnTo>
                  <a:lnTo>
                    <a:pt x="150" y="286"/>
                  </a:lnTo>
                  <a:lnTo>
                    <a:pt x="152" y="292"/>
                  </a:lnTo>
                  <a:lnTo>
                    <a:pt x="148" y="292"/>
                  </a:lnTo>
                  <a:lnTo>
                    <a:pt x="150" y="299"/>
                  </a:lnTo>
                  <a:lnTo>
                    <a:pt x="103" y="290"/>
                  </a:lnTo>
                  <a:lnTo>
                    <a:pt x="99" y="295"/>
                  </a:lnTo>
                  <a:lnTo>
                    <a:pt x="88" y="295"/>
                  </a:lnTo>
                  <a:lnTo>
                    <a:pt x="86" y="301"/>
                  </a:lnTo>
                  <a:lnTo>
                    <a:pt x="92" y="312"/>
                  </a:lnTo>
                  <a:lnTo>
                    <a:pt x="66" y="312"/>
                  </a:lnTo>
                  <a:lnTo>
                    <a:pt x="82" y="327"/>
                  </a:lnTo>
                  <a:lnTo>
                    <a:pt x="88" y="348"/>
                  </a:lnTo>
                  <a:lnTo>
                    <a:pt x="113" y="357"/>
                  </a:lnTo>
                  <a:lnTo>
                    <a:pt x="109" y="380"/>
                  </a:lnTo>
                  <a:lnTo>
                    <a:pt x="109" y="38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3" name=""/>
            <p:cNvSpPr/>
            <p:nvPr/>
          </p:nvSpPr>
          <p:spPr>
            <a:xfrm>
              <a:off x="6412320" y="1780920"/>
              <a:ext cx="325440" cy="153720"/>
            </a:xfrm>
            <a:custGeom>
              <a:avLst/>
              <a:gdLst/>
              <a:ahLst/>
              <a:rect l="l" t="t" r="r" b="b"/>
              <a:pathLst>
                <a:path w="203" h="96">
                  <a:moveTo>
                    <a:pt x="30" y="72"/>
                  </a:moveTo>
                  <a:lnTo>
                    <a:pt x="23" y="77"/>
                  </a:lnTo>
                  <a:lnTo>
                    <a:pt x="15" y="75"/>
                  </a:lnTo>
                  <a:lnTo>
                    <a:pt x="0" y="79"/>
                  </a:lnTo>
                  <a:lnTo>
                    <a:pt x="2" y="89"/>
                  </a:lnTo>
                  <a:lnTo>
                    <a:pt x="23" y="89"/>
                  </a:lnTo>
                  <a:lnTo>
                    <a:pt x="30" y="90"/>
                  </a:lnTo>
                  <a:lnTo>
                    <a:pt x="40" y="89"/>
                  </a:lnTo>
                  <a:lnTo>
                    <a:pt x="45" y="90"/>
                  </a:lnTo>
                  <a:lnTo>
                    <a:pt x="47" y="94"/>
                  </a:lnTo>
                  <a:lnTo>
                    <a:pt x="55" y="96"/>
                  </a:lnTo>
                  <a:lnTo>
                    <a:pt x="83" y="90"/>
                  </a:lnTo>
                  <a:lnTo>
                    <a:pt x="85" y="79"/>
                  </a:lnTo>
                  <a:lnTo>
                    <a:pt x="100" y="73"/>
                  </a:lnTo>
                  <a:lnTo>
                    <a:pt x="104" y="68"/>
                  </a:lnTo>
                  <a:lnTo>
                    <a:pt x="128" y="72"/>
                  </a:lnTo>
                  <a:lnTo>
                    <a:pt x="139" y="58"/>
                  </a:lnTo>
                  <a:lnTo>
                    <a:pt x="164" y="55"/>
                  </a:lnTo>
                  <a:lnTo>
                    <a:pt x="171" y="45"/>
                  </a:lnTo>
                  <a:lnTo>
                    <a:pt x="199" y="32"/>
                  </a:lnTo>
                  <a:lnTo>
                    <a:pt x="203" y="21"/>
                  </a:lnTo>
                  <a:lnTo>
                    <a:pt x="188" y="17"/>
                  </a:lnTo>
                  <a:lnTo>
                    <a:pt x="184" y="9"/>
                  </a:lnTo>
                  <a:lnTo>
                    <a:pt x="145" y="4"/>
                  </a:lnTo>
                  <a:lnTo>
                    <a:pt x="137" y="6"/>
                  </a:lnTo>
                  <a:lnTo>
                    <a:pt x="113" y="6"/>
                  </a:lnTo>
                  <a:lnTo>
                    <a:pt x="100" y="4"/>
                  </a:lnTo>
                  <a:lnTo>
                    <a:pt x="90" y="0"/>
                  </a:lnTo>
                  <a:lnTo>
                    <a:pt x="79" y="4"/>
                  </a:lnTo>
                  <a:lnTo>
                    <a:pt x="75" y="17"/>
                  </a:lnTo>
                  <a:lnTo>
                    <a:pt x="55" y="9"/>
                  </a:lnTo>
                  <a:lnTo>
                    <a:pt x="41" y="8"/>
                  </a:lnTo>
                  <a:lnTo>
                    <a:pt x="32" y="9"/>
                  </a:lnTo>
                  <a:lnTo>
                    <a:pt x="32" y="15"/>
                  </a:lnTo>
                  <a:lnTo>
                    <a:pt x="30" y="21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19" y="38"/>
                  </a:lnTo>
                  <a:lnTo>
                    <a:pt x="19" y="41"/>
                  </a:lnTo>
                  <a:lnTo>
                    <a:pt x="25" y="41"/>
                  </a:lnTo>
                  <a:lnTo>
                    <a:pt x="28" y="47"/>
                  </a:lnTo>
                  <a:lnTo>
                    <a:pt x="40" y="51"/>
                  </a:lnTo>
                  <a:lnTo>
                    <a:pt x="43" y="41"/>
                  </a:lnTo>
                  <a:lnTo>
                    <a:pt x="55" y="53"/>
                  </a:lnTo>
                  <a:lnTo>
                    <a:pt x="72" y="58"/>
                  </a:lnTo>
                  <a:lnTo>
                    <a:pt x="49" y="72"/>
                  </a:lnTo>
                  <a:lnTo>
                    <a:pt x="30" y="7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4" name=""/>
            <p:cNvSpPr/>
            <p:nvPr/>
          </p:nvSpPr>
          <p:spPr>
            <a:xfrm>
              <a:off x="6412320" y="1780920"/>
              <a:ext cx="325440" cy="153720"/>
            </a:xfrm>
            <a:custGeom>
              <a:avLst/>
              <a:gdLst/>
              <a:ahLst/>
              <a:rect l="l" t="t" r="r" b="b"/>
              <a:pathLst>
                <a:path w="203" h="96">
                  <a:moveTo>
                    <a:pt x="30" y="72"/>
                  </a:moveTo>
                  <a:lnTo>
                    <a:pt x="23" y="77"/>
                  </a:lnTo>
                  <a:lnTo>
                    <a:pt x="15" y="75"/>
                  </a:lnTo>
                  <a:lnTo>
                    <a:pt x="0" y="79"/>
                  </a:lnTo>
                  <a:lnTo>
                    <a:pt x="2" y="89"/>
                  </a:lnTo>
                  <a:lnTo>
                    <a:pt x="23" y="89"/>
                  </a:lnTo>
                  <a:lnTo>
                    <a:pt x="30" y="90"/>
                  </a:lnTo>
                  <a:lnTo>
                    <a:pt x="40" y="89"/>
                  </a:lnTo>
                  <a:lnTo>
                    <a:pt x="45" y="90"/>
                  </a:lnTo>
                  <a:lnTo>
                    <a:pt x="47" y="94"/>
                  </a:lnTo>
                  <a:lnTo>
                    <a:pt x="55" y="96"/>
                  </a:lnTo>
                  <a:lnTo>
                    <a:pt x="83" y="90"/>
                  </a:lnTo>
                  <a:lnTo>
                    <a:pt x="85" y="79"/>
                  </a:lnTo>
                  <a:lnTo>
                    <a:pt x="100" y="73"/>
                  </a:lnTo>
                  <a:lnTo>
                    <a:pt x="104" y="68"/>
                  </a:lnTo>
                  <a:lnTo>
                    <a:pt x="128" y="72"/>
                  </a:lnTo>
                  <a:lnTo>
                    <a:pt x="139" y="58"/>
                  </a:lnTo>
                  <a:lnTo>
                    <a:pt x="164" y="55"/>
                  </a:lnTo>
                  <a:lnTo>
                    <a:pt x="171" y="45"/>
                  </a:lnTo>
                  <a:lnTo>
                    <a:pt x="199" y="32"/>
                  </a:lnTo>
                  <a:lnTo>
                    <a:pt x="203" y="21"/>
                  </a:lnTo>
                  <a:lnTo>
                    <a:pt x="188" y="17"/>
                  </a:lnTo>
                  <a:lnTo>
                    <a:pt x="184" y="9"/>
                  </a:lnTo>
                  <a:lnTo>
                    <a:pt x="145" y="4"/>
                  </a:lnTo>
                  <a:lnTo>
                    <a:pt x="137" y="6"/>
                  </a:lnTo>
                  <a:lnTo>
                    <a:pt x="113" y="6"/>
                  </a:lnTo>
                  <a:lnTo>
                    <a:pt x="100" y="4"/>
                  </a:lnTo>
                  <a:lnTo>
                    <a:pt x="90" y="0"/>
                  </a:lnTo>
                  <a:lnTo>
                    <a:pt x="79" y="4"/>
                  </a:lnTo>
                  <a:lnTo>
                    <a:pt x="75" y="17"/>
                  </a:lnTo>
                  <a:lnTo>
                    <a:pt x="55" y="9"/>
                  </a:lnTo>
                  <a:lnTo>
                    <a:pt x="41" y="8"/>
                  </a:lnTo>
                  <a:lnTo>
                    <a:pt x="32" y="9"/>
                  </a:lnTo>
                  <a:lnTo>
                    <a:pt x="32" y="15"/>
                  </a:lnTo>
                  <a:lnTo>
                    <a:pt x="30" y="21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19" y="38"/>
                  </a:lnTo>
                  <a:lnTo>
                    <a:pt x="19" y="41"/>
                  </a:lnTo>
                  <a:lnTo>
                    <a:pt x="25" y="41"/>
                  </a:lnTo>
                  <a:lnTo>
                    <a:pt x="28" y="47"/>
                  </a:lnTo>
                  <a:lnTo>
                    <a:pt x="40" y="51"/>
                  </a:lnTo>
                  <a:lnTo>
                    <a:pt x="43" y="41"/>
                  </a:lnTo>
                  <a:lnTo>
                    <a:pt x="55" y="53"/>
                  </a:lnTo>
                  <a:lnTo>
                    <a:pt x="72" y="58"/>
                  </a:lnTo>
                  <a:lnTo>
                    <a:pt x="49" y="72"/>
                  </a:lnTo>
                  <a:lnTo>
                    <a:pt x="30" y="72"/>
                  </a:lnTo>
                  <a:lnTo>
                    <a:pt x="30" y="7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5" name=""/>
            <p:cNvSpPr/>
            <p:nvPr/>
          </p:nvSpPr>
          <p:spPr>
            <a:xfrm>
              <a:off x="6354360" y="1866240"/>
              <a:ext cx="224640" cy="168480"/>
            </a:xfrm>
            <a:custGeom>
              <a:avLst/>
              <a:gdLst/>
              <a:ahLst/>
              <a:rect l="l" t="t" r="r" b="b"/>
              <a:pathLst>
                <a:path w="140" h="105">
                  <a:moveTo>
                    <a:pt x="12" y="100"/>
                  </a:moveTo>
                  <a:lnTo>
                    <a:pt x="27" y="90"/>
                  </a:lnTo>
                  <a:lnTo>
                    <a:pt x="36" y="96"/>
                  </a:lnTo>
                  <a:lnTo>
                    <a:pt x="38" y="83"/>
                  </a:lnTo>
                  <a:lnTo>
                    <a:pt x="51" y="86"/>
                  </a:lnTo>
                  <a:lnTo>
                    <a:pt x="53" y="81"/>
                  </a:lnTo>
                  <a:lnTo>
                    <a:pt x="51" y="77"/>
                  </a:lnTo>
                  <a:lnTo>
                    <a:pt x="64" y="64"/>
                  </a:lnTo>
                  <a:lnTo>
                    <a:pt x="72" y="68"/>
                  </a:lnTo>
                  <a:lnTo>
                    <a:pt x="70" y="75"/>
                  </a:lnTo>
                  <a:lnTo>
                    <a:pt x="76" y="77"/>
                  </a:lnTo>
                  <a:lnTo>
                    <a:pt x="74" y="96"/>
                  </a:lnTo>
                  <a:lnTo>
                    <a:pt x="79" y="105"/>
                  </a:lnTo>
                  <a:lnTo>
                    <a:pt x="111" y="86"/>
                  </a:lnTo>
                  <a:lnTo>
                    <a:pt x="117" y="88"/>
                  </a:lnTo>
                  <a:lnTo>
                    <a:pt x="119" y="92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36" y="92"/>
                  </a:lnTo>
                  <a:lnTo>
                    <a:pt x="140" y="92"/>
                  </a:lnTo>
                  <a:lnTo>
                    <a:pt x="136" y="66"/>
                  </a:lnTo>
                  <a:lnTo>
                    <a:pt x="134" y="62"/>
                  </a:lnTo>
                  <a:lnTo>
                    <a:pt x="121" y="64"/>
                  </a:lnTo>
                  <a:lnTo>
                    <a:pt x="115" y="54"/>
                  </a:lnTo>
                  <a:lnTo>
                    <a:pt x="119" y="37"/>
                  </a:lnTo>
                  <a:lnTo>
                    <a:pt x="91" y="43"/>
                  </a:lnTo>
                  <a:lnTo>
                    <a:pt x="83" y="41"/>
                  </a:lnTo>
                  <a:lnTo>
                    <a:pt x="81" y="37"/>
                  </a:lnTo>
                  <a:lnTo>
                    <a:pt x="76" y="36"/>
                  </a:lnTo>
                  <a:lnTo>
                    <a:pt x="66" y="37"/>
                  </a:lnTo>
                  <a:lnTo>
                    <a:pt x="59" y="36"/>
                  </a:lnTo>
                  <a:lnTo>
                    <a:pt x="38" y="36"/>
                  </a:lnTo>
                  <a:lnTo>
                    <a:pt x="36" y="26"/>
                  </a:lnTo>
                  <a:lnTo>
                    <a:pt x="51" y="22"/>
                  </a:lnTo>
                  <a:lnTo>
                    <a:pt x="59" y="24"/>
                  </a:lnTo>
                  <a:lnTo>
                    <a:pt x="66" y="19"/>
                  </a:lnTo>
                  <a:lnTo>
                    <a:pt x="61" y="19"/>
                  </a:lnTo>
                  <a:lnTo>
                    <a:pt x="57" y="11"/>
                  </a:lnTo>
                  <a:lnTo>
                    <a:pt x="62" y="7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45" y="9"/>
                  </a:lnTo>
                  <a:lnTo>
                    <a:pt x="38" y="7"/>
                  </a:lnTo>
                  <a:lnTo>
                    <a:pt x="36" y="13"/>
                  </a:lnTo>
                  <a:lnTo>
                    <a:pt x="36" y="20"/>
                  </a:lnTo>
                  <a:lnTo>
                    <a:pt x="27" y="24"/>
                  </a:lnTo>
                  <a:lnTo>
                    <a:pt x="23" y="34"/>
                  </a:lnTo>
                  <a:lnTo>
                    <a:pt x="4" y="36"/>
                  </a:lnTo>
                  <a:lnTo>
                    <a:pt x="0" y="41"/>
                  </a:lnTo>
                  <a:lnTo>
                    <a:pt x="6" y="47"/>
                  </a:lnTo>
                  <a:lnTo>
                    <a:pt x="13" y="49"/>
                  </a:lnTo>
                  <a:lnTo>
                    <a:pt x="13" y="56"/>
                  </a:lnTo>
                  <a:lnTo>
                    <a:pt x="19" y="69"/>
                  </a:lnTo>
                  <a:lnTo>
                    <a:pt x="10" y="83"/>
                  </a:lnTo>
                  <a:lnTo>
                    <a:pt x="4" y="92"/>
                  </a:lnTo>
                  <a:lnTo>
                    <a:pt x="12" y="10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6" name=""/>
            <p:cNvSpPr/>
            <p:nvPr/>
          </p:nvSpPr>
          <p:spPr>
            <a:xfrm>
              <a:off x="6354360" y="1866240"/>
              <a:ext cx="224640" cy="168480"/>
            </a:xfrm>
            <a:custGeom>
              <a:avLst/>
              <a:gdLst/>
              <a:ahLst/>
              <a:rect l="l" t="t" r="r" b="b"/>
              <a:pathLst>
                <a:path w="140" h="105">
                  <a:moveTo>
                    <a:pt x="12" y="100"/>
                  </a:moveTo>
                  <a:lnTo>
                    <a:pt x="27" y="90"/>
                  </a:lnTo>
                  <a:lnTo>
                    <a:pt x="36" y="96"/>
                  </a:lnTo>
                  <a:lnTo>
                    <a:pt x="38" y="83"/>
                  </a:lnTo>
                  <a:lnTo>
                    <a:pt x="51" y="86"/>
                  </a:lnTo>
                  <a:lnTo>
                    <a:pt x="53" y="81"/>
                  </a:lnTo>
                  <a:lnTo>
                    <a:pt x="51" y="77"/>
                  </a:lnTo>
                  <a:lnTo>
                    <a:pt x="64" y="64"/>
                  </a:lnTo>
                  <a:lnTo>
                    <a:pt x="72" y="68"/>
                  </a:lnTo>
                  <a:lnTo>
                    <a:pt x="70" y="75"/>
                  </a:lnTo>
                  <a:lnTo>
                    <a:pt x="76" y="77"/>
                  </a:lnTo>
                  <a:lnTo>
                    <a:pt x="74" y="96"/>
                  </a:lnTo>
                  <a:lnTo>
                    <a:pt x="79" y="105"/>
                  </a:lnTo>
                  <a:lnTo>
                    <a:pt x="111" y="86"/>
                  </a:lnTo>
                  <a:lnTo>
                    <a:pt x="117" y="88"/>
                  </a:lnTo>
                  <a:lnTo>
                    <a:pt x="119" y="92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36" y="92"/>
                  </a:lnTo>
                  <a:lnTo>
                    <a:pt x="140" y="92"/>
                  </a:lnTo>
                  <a:lnTo>
                    <a:pt x="136" y="66"/>
                  </a:lnTo>
                  <a:lnTo>
                    <a:pt x="134" y="62"/>
                  </a:lnTo>
                  <a:lnTo>
                    <a:pt x="121" y="64"/>
                  </a:lnTo>
                  <a:lnTo>
                    <a:pt x="115" y="54"/>
                  </a:lnTo>
                  <a:lnTo>
                    <a:pt x="119" y="37"/>
                  </a:lnTo>
                  <a:lnTo>
                    <a:pt x="91" y="43"/>
                  </a:lnTo>
                  <a:lnTo>
                    <a:pt x="83" y="41"/>
                  </a:lnTo>
                  <a:lnTo>
                    <a:pt x="81" y="37"/>
                  </a:lnTo>
                  <a:lnTo>
                    <a:pt x="76" y="36"/>
                  </a:lnTo>
                  <a:lnTo>
                    <a:pt x="66" y="37"/>
                  </a:lnTo>
                  <a:lnTo>
                    <a:pt x="59" y="36"/>
                  </a:lnTo>
                  <a:lnTo>
                    <a:pt x="38" y="36"/>
                  </a:lnTo>
                  <a:lnTo>
                    <a:pt x="36" y="26"/>
                  </a:lnTo>
                  <a:lnTo>
                    <a:pt x="51" y="22"/>
                  </a:lnTo>
                  <a:lnTo>
                    <a:pt x="59" y="24"/>
                  </a:lnTo>
                  <a:lnTo>
                    <a:pt x="66" y="19"/>
                  </a:lnTo>
                  <a:lnTo>
                    <a:pt x="61" y="19"/>
                  </a:lnTo>
                  <a:lnTo>
                    <a:pt x="57" y="11"/>
                  </a:lnTo>
                  <a:lnTo>
                    <a:pt x="62" y="7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45" y="9"/>
                  </a:lnTo>
                  <a:lnTo>
                    <a:pt x="38" y="7"/>
                  </a:lnTo>
                  <a:lnTo>
                    <a:pt x="36" y="13"/>
                  </a:lnTo>
                  <a:lnTo>
                    <a:pt x="36" y="20"/>
                  </a:lnTo>
                  <a:lnTo>
                    <a:pt x="27" y="24"/>
                  </a:lnTo>
                  <a:lnTo>
                    <a:pt x="23" y="34"/>
                  </a:lnTo>
                  <a:lnTo>
                    <a:pt x="4" y="36"/>
                  </a:lnTo>
                  <a:lnTo>
                    <a:pt x="0" y="41"/>
                  </a:lnTo>
                  <a:lnTo>
                    <a:pt x="6" y="47"/>
                  </a:lnTo>
                  <a:lnTo>
                    <a:pt x="13" y="49"/>
                  </a:lnTo>
                  <a:lnTo>
                    <a:pt x="13" y="56"/>
                  </a:lnTo>
                  <a:lnTo>
                    <a:pt x="19" y="69"/>
                  </a:lnTo>
                  <a:lnTo>
                    <a:pt x="10" y="83"/>
                  </a:lnTo>
                  <a:lnTo>
                    <a:pt x="4" y="92"/>
                  </a:lnTo>
                  <a:lnTo>
                    <a:pt x="12" y="100"/>
                  </a:lnTo>
                  <a:lnTo>
                    <a:pt x="12" y="10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7" name=""/>
            <p:cNvSpPr/>
            <p:nvPr/>
          </p:nvSpPr>
          <p:spPr>
            <a:xfrm>
              <a:off x="4927320" y="1801800"/>
              <a:ext cx="52560" cy="118800"/>
            </a:xfrm>
            <a:custGeom>
              <a:avLst/>
              <a:gdLst/>
              <a:ahLst/>
              <a:rect l="l" t="t" r="r" b="b"/>
              <a:pathLst>
                <a:path w="33" h="74">
                  <a:moveTo>
                    <a:pt x="32" y="45"/>
                  </a:moveTo>
                  <a:lnTo>
                    <a:pt x="33" y="53"/>
                  </a:lnTo>
                  <a:lnTo>
                    <a:pt x="16" y="74"/>
                  </a:lnTo>
                  <a:lnTo>
                    <a:pt x="0" y="55"/>
                  </a:lnTo>
                  <a:lnTo>
                    <a:pt x="1" y="55"/>
                  </a:lnTo>
                  <a:lnTo>
                    <a:pt x="1" y="32"/>
                  </a:lnTo>
                  <a:lnTo>
                    <a:pt x="5" y="23"/>
                  </a:lnTo>
                  <a:lnTo>
                    <a:pt x="0" y="19"/>
                  </a:lnTo>
                  <a:lnTo>
                    <a:pt x="1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15" y="4"/>
                  </a:lnTo>
                  <a:lnTo>
                    <a:pt x="24" y="13"/>
                  </a:lnTo>
                  <a:lnTo>
                    <a:pt x="22" y="32"/>
                  </a:lnTo>
                  <a:lnTo>
                    <a:pt x="32" y="45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8" name=""/>
            <p:cNvSpPr/>
            <p:nvPr/>
          </p:nvSpPr>
          <p:spPr>
            <a:xfrm>
              <a:off x="4927320" y="1801800"/>
              <a:ext cx="52560" cy="118800"/>
            </a:xfrm>
            <a:custGeom>
              <a:avLst/>
              <a:gdLst/>
              <a:ahLst/>
              <a:rect l="l" t="t" r="r" b="b"/>
              <a:pathLst>
                <a:path w="33" h="74">
                  <a:moveTo>
                    <a:pt x="32" y="45"/>
                  </a:moveTo>
                  <a:lnTo>
                    <a:pt x="33" y="53"/>
                  </a:lnTo>
                  <a:lnTo>
                    <a:pt x="16" y="74"/>
                  </a:lnTo>
                  <a:lnTo>
                    <a:pt x="0" y="55"/>
                  </a:lnTo>
                  <a:lnTo>
                    <a:pt x="1" y="55"/>
                  </a:lnTo>
                  <a:lnTo>
                    <a:pt x="1" y="32"/>
                  </a:lnTo>
                  <a:lnTo>
                    <a:pt x="5" y="23"/>
                  </a:lnTo>
                  <a:lnTo>
                    <a:pt x="0" y="19"/>
                  </a:lnTo>
                  <a:lnTo>
                    <a:pt x="1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15" y="4"/>
                  </a:lnTo>
                  <a:lnTo>
                    <a:pt x="24" y="13"/>
                  </a:lnTo>
                  <a:lnTo>
                    <a:pt x="22" y="32"/>
                  </a:lnTo>
                  <a:lnTo>
                    <a:pt x="32" y="45"/>
                  </a:lnTo>
                  <a:lnTo>
                    <a:pt x="32" y="4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89" name=""/>
            <p:cNvSpPr/>
            <p:nvPr/>
          </p:nvSpPr>
          <p:spPr>
            <a:xfrm>
              <a:off x="4962600" y="1811520"/>
              <a:ext cx="72000" cy="62280"/>
            </a:xfrm>
            <a:custGeom>
              <a:avLst/>
              <a:gdLst/>
              <a:ahLst/>
              <a:rect l="l" t="t" r="r" b="b"/>
              <a:pathLst>
                <a:path w="45" h="39">
                  <a:moveTo>
                    <a:pt x="10" y="39"/>
                  </a:moveTo>
                  <a:lnTo>
                    <a:pt x="0" y="26"/>
                  </a:lnTo>
                  <a:lnTo>
                    <a:pt x="2" y="7"/>
                  </a:lnTo>
                  <a:lnTo>
                    <a:pt x="17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3" y="11"/>
                  </a:lnTo>
                  <a:lnTo>
                    <a:pt x="45" y="26"/>
                  </a:lnTo>
                  <a:lnTo>
                    <a:pt x="10" y="3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5480" bIns="15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0" name=""/>
            <p:cNvSpPr/>
            <p:nvPr/>
          </p:nvSpPr>
          <p:spPr>
            <a:xfrm>
              <a:off x="4962600" y="1811520"/>
              <a:ext cx="72000" cy="62280"/>
            </a:xfrm>
            <a:custGeom>
              <a:avLst/>
              <a:gdLst/>
              <a:ahLst/>
              <a:rect l="l" t="t" r="r" b="b"/>
              <a:pathLst>
                <a:path w="45" h="39">
                  <a:moveTo>
                    <a:pt x="10" y="39"/>
                  </a:moveTo>
                  <a:lnTo>
                    <a:pt x="0" y="26"/>
                  </a:lnTo>
                  <a:lnTo>
                    <a:pt x="2" y="7"/>
                  </a:lnTo>
                  <a:lnTo>
                    <a:pt x="17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3" y="11"/>
                  </a:lnTo>
                  <a:lnTo>
                    <a:pt x="45" y="26"/>
                  </a:lnTo>
                  <a:lnTo>
                    <a:pt x="10" y="39"/>
                  </a:lnTo>
                  <a:lnTo>
                    <a:pt x="10" y="3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5480" bIns="15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1" name=""/>
            <p:cNvSpPr/>
            <p:nvPr/>
          </p:nvSpPr>
          <p:spPr>
            <a:xfrm>
              <a:off x="5017320" y="1742400"/>
              <a:ext cx="187560" cy="117000"/>
            </a:xfrm>
            <a:custGeom>
              <a:avLst/>
              <a:gdLst/>
              <a:ahLst/>
              <a:rect l="l" t="t" r="r" b="b"/>
              <a:pathLst>
                <a:path w="117" h="73">
                  <a:moveTo>
                    <a:pt x="117" y="9"/>
                  </a:moveTo>
                  <a:lnTo>
                    <a:pt x="87" y="1"/>
                  </a:lnTo>
                  <a:lnTo>
                    <a:pt x="58" y="13"/>
                  </a:lnTo>
                  <a:lnTo>
                    <a:pt x="13" y="9"/>
                  </a:lnTo>
                  <a:lnTo>
                    <a:pt x="9" y="5"/>
                  </a:lnTo>
                  <a:lnTo>
                    <a:pt x="11" y="1"/>
                  </a:lnTo>
                  <a:lnTo>
                    <a:pt x="8" y="0"/>
                  </a:lnTo>
                  <a:lnTo>
                    <a:pt x="2" y="1"/>
                  </a:lnTo>
                  <a:lnTo>
                    <a:pt x="0" y="9"/>
                  </a:lnTo>
                  <a:lnTo>
                    <a:pt x="2" y="17"/>
                  </a:lnTo>
                  <a:lnTo>
                    <a:pt x="9" y="28"/>
                  </a:lnTo>
                  <a:lnTo>
                    <a:pt x="2" y="39"/>
                  </a:lnTo>
                  <a:lnTo>
                    <a:pt x="2" y="43"/>
                  </a:lnTo>
                  <a:lnTo>
                    <a:pt x="2" y="47"/>
                  </a:lnTo>
                  <a:lnTo>
                    <a:pt x="9" y="54"/>
                  </a:lnTo>
                  <a:lnTo>
                    <a:pt x="11" y="69"/>
                  </a:lnTo>
                  <a:lnTo>
                    <a:pt x="40" y="64"/>
                  </a:lnTo>
                  <a:lnTo>
                    <a:pt x="58" y="73"/>
                  </a:lnTo>
                  <a:lnTo>
                    <a:pt x="64" y="69"/>
                  </a:lnTo>
                  <a:lnTo>
                    <a:pt x="71" y="65"/>
                  </a:lnTo>
                  <a:lnTo>
                    <a:pt x="71" y="60"/>
                  </a:lnTo>
                  <a:lnTo>
                    <a:pt x="73" y="60"/>
                  </a:lnTo>
                  <a:lnTo>
                    <a:pt x="90" y="54"/>
                  </a:lnTo>
                  <a:lnTo>
                    <a:pt x="105" y="56"/>
                  </a:lnTo>
                  <a:lnTo>
                    <a:pt x="96" y="41"/>
                  </a:lnTo>
                  <a:lnTo>
                    <a:pt x="102" y="35"/>
                  </a:lnTo>
                  <a:lnTo>
                    <a:pt x="103" y="26"/>
                  </a:lnTo>
                  <a:lnTo>
                    <a:pt x="113" y="18"/>
                  </a:lnTo>
                  <a:lnTo>
                    <a:pt x="117" y="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2" name=""/>
            <p:cNvSpPr/>
            <p:nvPr/>
          </p:nvSpPr>
          <p:spPr>
            <a:xfrm>
              <a:off x="5017320" y="1742400"/>
              <a:ext cx="187560" cy="117000"/>
            </a:xfrm>
            <a:custGeom>
              <a:avLst/>
              <a:gdLst/>
              <a:ahLst/>
              <a:rect l="l" t="t" r="r" b="b"/>
              <a:pathLst>
                <a:path w="117" h="73">
                  <a:moveTo>
                    <a:pt x="117" y="9"/>
                  </a:moveTo>
                  <a:lnTo>
                    <a:pt x="87" y="1"/>
                  </a:lnTo>
                  <a:lnTo>
                    <a:pt x="58" y="13"/>
                  </a:lnTo>
                  <a:lnTo>
                    <a:pt x="13" y="9"/>
                  </a:lnTo>
                  <a:lnTo>
                    <a:pt x="9" y="5"/>
                  </a:lnTo>
                  <a:lnTo>
                    <a:pt x="11" y="1"/>
                  </a:lnTo>
                  <a:lnTo>
                    <a:pt x="8" y="0"/>
                  </a:lnTo>
                  <a:lnTo>
                    <a:pt x="2" y="1"/>
                  </a:lnTo>
                  <a:lnTo>
                    <a:pt x="0" y="9"/>
                  </a:lnTo>
                  <a:lnTo>
                    <a:pt x="2" y="17"/>
                  </a:lnTo>
                  <a:lnTo>
                    <a:pt x="9" y="28"/>
                  </a:lnTo>
                  <a:lnTo>
                    <a:pt x="2" y="39"/>
                  </a:lnTo>
                  <a:lnTo>
                    <a:pt x="2" y="43"/>
                  </a:lnTo>
                  <a:lnTo>
                    <a:pt x="2" y="47"/>
                  </a:lnTo>
                  <a:lnTo>
                    <a:pt x="9" y="54"/>
                  </a:lnTo>
                  <a:lnTo>
                    <a:pt x="11" y="69"/>
                  </a:lnTo>
                  <a:lnTo>
                    <a:pt x="40" y="64"/>
                  </a:lnTo>
                  <a:lnTo>
                    <a:pt x="58" y="73"/>
                  </a:lnTo>
                  <a:lnTo>
                    <a:pt x="64" y="69"/>
                  </a:lnTo>
                  <a:lnTo>
                    <a:pt x="71" y="65"/>
                  </a:lnTo>
                  <a:lnTo>
                    <a:pt x="71" y="60"/>
                  </a:lnTo>
                  <a:lnTo>
                    <a:pt x="73" y="60"/>
                  </a:lnTo>
                  <a:lnTo>
                    <a:pt x="90" y="54"/>
                  </a:lnTo>
                  <a:lnTo>
                    <a:pt x="105" y="56"/>
                  </a:lnTo>
                  <a:lnTo>
                    <a:pt x="96" y="41"/>
                  </a:lnTo>
                  <a:lnTo>
                    <a:pt x="102" y="35"/>
                  </a:lnTo>
                  <a:lnTo>
                    <a:pt x="103" y="26"/>
                  </a:lnTo>
                  <a:lnTo>
                    <a:pt x="113" y="18"/>
                  </a:lnTo>
                  <a:lnTo>
                    <a:pt x="117" y="9"/>
                  </a:lnTo>
                  <a:lnTo>
                    <a:pt x="117" y="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3" name=""/>
            <p:cNvSpPr/>
            <p:nvPr/>
          </p:nvSpPr>
          <p:spPr>
            <a:xfrm>
              <a:off x="6532560" y="1632960"/>
              <a:ext cx="166680" cy="84960"/>
            </a:xfrm>
            <a:custGeom>
              <a:avLst/>
              <a:gdLst/>
              <a:ahLst/>
              <a:rect l="l" t="t" r="r" b="b"/>
              <a:pathLst>
                <a:path w="104" h="53">
                  <a:moveTo>
                    <a:pt x="27" y="0"/>
                  </a:moveTo>
                  <a:lnTo>
                    <a:pt x="81" y="4"/>
                  </a:lnTo>
                  <a:lnTo>
                    <a:pt x="89" y="9"/>
                  </a:lnTo>
                  <a:lnTo>
                    <a:pt x="102" y="0"/>
                  </a:lnTo>
                  <a:lnTo>
                    <a:pt x="104" y="7"/>
                  </a:lnTo>
                  <a:lnTo>
                    <a:pt x="102" y="11"/>
                  </a:lnTo>
                  <a:lnTo>
                    <a:pt x="83" y="13"/>
                  </a:lnTo>
                  <a:lnTo>
                    <a:pt x="40" y="9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13" y="21"/>
                  </a:lnTo>
                  <a:lnTo>
                    <a:pt x="12" y="43"/>
                  </a:lnTo>
                  <a:lnTo>
                    <a:pt x="17" y="53"/>
                  </a:lnTo>
                  <a:lnTo>
                    <a:pt x="12" y="53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8160" bIns="38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4" name=""/>
            <p:cNvSpPr/>
            <p:nvPr/>
          </p:nvSpPr>
          <p:spPr>
            <a:xfrm>
              <a:off x="6532560" y="1632960"/>
              <a:ext cx="166680" cy="84960"/>
            </a:xfrm>
            <a:custGeom>
              <a:avLst/>
              <a:gdLst/>
              <a:ahLst/>
              <a:rect l="l" t="t" r="r" b="b"/>
              <a:pathLst>
                <a:path w="104" h="53">
                  <a:moveTo>
                    <a:pt x="27" y="0"/>
                  </a:moveTo>
                  <a:lnTo>
                    <a:pt x="81" y="4"/>
                  </a:lnTo>
                  <a:lnTo>
                    <a:pt x="89" y="9"/>
                  </a:lnTo>
                  <a:lnTo>
                    <a:pt x="102" y="0"/>
                  </a:lnTo>
                  <a:lnTo>
                    <a:pt x="104" y="7"/>
                  </a:lnTo>
                  <a:lnTo>
                    <a:pt x="102" y="11"/>
                  </a:lnTo>
                  <a:lnTo>
                    <a:pt x="83" y="13"/>
                  </a:lnTo>
                  <a:lnTo>
                    <a:pt x="40" y="9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13" y="21"/>
                  </a:lnTo>
                  <a:lnTo>
                    <a:pt x="12" y="43"/>
                  </a:lnTo>
                  <a:lnTo>
                    <a:pt x="17" y="53"/>
                  </a:lnTo>
                  <a:lnTo>
                    <a:pt x="12" y="53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27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8160" bIns="38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5" name=""/>
            <p:cNvSpPr/>
            <p:nvPr/>
          </p:nvSpPr>
          <p:spPr>
            <a:xfrm>
              <a:off x="6532560" y="1632960"/>
              <a:ext cx="166680" cy="84960"/>
            </a:xfrm>
            <a:custGeom>
              <a:avLst/>
              <a:gdLst/>
              <a:ahLst/>
              <a:rect l="l" t="t" r="r" b="b"/>
              <a:pathLst>
                <a:path w="104" h="53">
                  <a:moveTo>
                    <a:pt x="27" y="0"/>
                  </a:moveTo>
                  <a:lnTo>
                    <a:pt x="81" y="4"/>
                  </a:lnTo>
                  <a:lnTo>
                    <a:pt x="89" y="9"/>
                  </a:lnTo>
                  <a:lnTo>
                    <a:pt x="102" y="0"/>
                  </a:lnTo>
                  <a:lnTo>
                    <a:pt x="104" y="7"/>
                  </a:lnTo>
                  <a:lnTo>
                    <a:pt x="102" y="11"/>
                  </a:lnTo>
                  <a:lnTo>
                    <a:pt x="83" y="13"/>
                  </a:lnTo>
                  <a:lnTo>
                    <a:pt x="40" y="9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13" y="21"/>
                  </a:lnTo>
                  <a:lnTo>
                    <a:pt x="12" y="43"/>
                  </a:lnTo>
                  <a:lnTo>
                    <a:pt x="17" y="53"/>
                  </a:lnTo>
                  <a:lnTo>
                    <a:pt x="12" y="53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27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8160" bIns="38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6" name=""/>
            <p:cNvSpPr/>
            <p:nvPr/>
          </p:nvSpPr>
          <p:spPr>
            <a:xfrm>
              <a:off x="7433280" y="1212480"/>
              <a:ext cx="181080" cy="214920"/>
            </a:xfrm>
            <a:custGeom>
              <a:avLst/>
              <a:gdLst/>
              <a:ahLst/>
              <a:rect l="l" t="t" r="r" b="b"/>
              <a:pathLst>
                <a:path w="113" h="134">
                  <a:moveTo>
                    <a:pt x="107" y="0"/>
                  </a:moveTo>
                  <a:lnTo>
                    <a:pt x="113" y="4"/>
                  </a:lnTo>
                  <a:lnTo>
                    <a:pt x="105" y="49"/>
                  </a:lnTo>
                  <a:lnTo>
                    <a:pt x="98" y="68"/>
                  </a:lnTo>
                  <a:lnTo>
                    <a:pt x="98" y="62"/>
                  </a:lnTo>
                  <a:lnTo>
                    <a:pt x="88" y="72"/>
                  </a:lnTo>
                  <a:lnTo>
                    <a:pt x="94" y="70"/>
                  </a:lnTo>
                  <a:lnTo>
                    <a:pt x="94" y="76"/>
                  </a:lnTo>
                  <a:lnTo>
                    <a:pt x="79" y="92"/>
                  </a:lnTo>
                  <a:lnTo>
                    <a:pt x="51" y="108"/>
                  </a:lnTo>
                  <a:lnTo>
                    <a:pt x="36" y="128"/>
                  </a:lnTo>
                  <a:lnTo>
                    <a:pt x="17" y="134"/>
                  </a:lnTo>
                  <a:lnTo>
                    <a:pt x="0" y="128"/>
                  </a:lnTo>
                  <a:lnTo>
                    <a:pt x="26" y="121"/>
                  </a:lnTo>
                  <a:lnTo>
                    <a:pt x="43" y="100"/>
                  </a:lnTo>
                  <a:lnTo>
                    <a:pt x="71" y="79"/>
                  </a:lnTo>
                  <a:lnTo>
                    <a:pt x="58" y="85"/>
                  </a:lnTo>
                  <a:lnTo>
                    <a:pt x="62" y="77"/>
                  </a:lnTo>
                  <a:lnTo>
                    <a:pt x="79" y="59"/>
                  </a:lnTo>
                  <a:lnTo>
                    <a:pt x="101" y="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7" name=""/>
            <p:cNvSpPr/>
            <p:nvPr/>
          </p:nvSpPr>
          <p:spPr>
            <a:xfrm>
              <a:off x="7433280" y="1212480"/>
              <a:ext cx="181080" cy="214920"/>
            </a:xfrm>
            <a:custGeom>
              <a:avLst/>
              <a:gdLst/>
              <a:ahLst/>
              <a:rect l="l" t="t" r="r" b="b"/>
              <a:pathLst>
                <a:path w="113" h="134">
                  <a:moveTo>
                    <a:pt x="107" y="0"/>
                  </a:moveTo>
                  <a:lnTo>
                    <a:pt x="113" y="4"/>
                  </a:lnTo>
                  <a:lnTo>
                    <a:pt x="105" y="49"/>
                  </a:lnTo>
                  <a:lnTo>
                    <a:pt x="98" y="68"/>
                  </a:lnTo>
                  <a:lnTo>
                    <a:pt x="98" y="62"/>
                  </a:lnTo>
                  <a:lnTo>
                    <a:pt x="88" y="72"/>
                  </a:lnTo>
                  <a:lnTo>
                    <a:pt x="94" y="70"/>
                  </a:lnTo>
                  <a:lnTo>
                    <a:pt x="94" y="76"/>
                  </a:lnTo>
                  <a:lnTo>
                    <a:pt x="79" y="92"/>
                  </a:lnTo>
                  <a:lnTo>
                    <a:pt x="51" y="108"/>
                  </a:lnTo>
                  <a:lnTo>
                    <a:pt x="36" y="128"/>
                  </a:lnTo>
                  <a:lnTo>
                    <a:pt x="17" y="134"/>
                  </a:lnTo>
                  <a:lnTo>
                    <a:pt x="0" y="128"/>
                  </a:lnTo>
                  <a:lnTo>
                    <a:pt x="26" y="121"/>
                  </a:lnTo>
                  <a:lnTo>
                    <a:pt x="43" y="100"/>
                  </a:lnTo>
                  <a:lnTo>
                    <a:pt x="71" y="79"/>
                  </a:lnTo>
                  <a:lnTo>
                    <a:pt x="58" y="85"/>
                  </a:lnTo>
                  <a:lnTo>
                    <a:pt x="62" y="77"/>
                  </a:lnTo>
                  <a:lnTo>
                    <a:pt x="79" y="59"/>
                  </a:lnTo>
                  <a:lnTo>
                    <a:pt x="101" y="4"/>
                  </a:lnTo>
                  <a:lnTo>
                    <a:pt x="107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8" name=""/>
            <p:cNvSpPr/>
            <p:nvPr/>
          </p:nvSpPr>
          <p:spPr>
            <a:xfrm>
              <a:off x="7433280" y="1212480"/>
              <a:ext cx="181080" cy="214920"/>
            </a:xfrm>
            <a:custGeom>
              <a:avLst/>
              <a:gdLst/>
              <a:ahLst/>
              <a:rect l="l" t="t" r="r" b="b"/>
              <a:pathLst>
                <a:path w="113" h="134">
                  <a:moveTo>
                    <a:pt x="107" y="0"/>
                  </a:moveTo>
                  <a:lnTo>
                    <a:pt x="113" y="4"/>
                  </a:lnTo>
                  <a:lnTo>
                    <a:pt x="105" y="49"/>
                  </a:lnTo>
                  <a:lnTo>
                    <a:pt x="98" y="68"/>
                  </a:lnTo>
                  <a:lnTo>
                    <a:pt x="98" y="62"/>
                  </a:lnTo>
                  <a:lnTo>
                    <a:pt x="88" y="72"/>
                  </a:lnTo>
                  <a:lnTo>
                    <a:pt x="94" y="70"/>
                  </a:lnTo>
                  <a:lnTo>
                    <a:pt x="94" y="76"/>
                  </a:lnTo>
                  <a:lnTo>
                    <a:pt x="79" y="92"/>
                  </a:lnTo>
                  <a:lnTo>
                    <a:pt x="51" y="108"/>
                  </a:lnTo>
                  <a:lnTo>
                    <a:pt x="36" y="128"/>
                  </a:lnTo>
                  <a:lnTo>
                    <a:pt x="17" y="134"/>
                  </a:lnTo>
                  <a:lnTo>
                    <a:pt x="0" y="128"/>
                  </a:lnTo>
                  <a:lnTo>
                    <a:pt x="26" y="121"/>
                  </a:lnTo>
                  <a:lnTo>
                    <a:pt x="43" y="100"/>
                  </a:lnTo>
                  <a:lnTo>
                    <a:pt x="71" y="79"/>
                  </a:lnTo>
                  <a:lnTo>
                    <a:pt x="58" y="85"/>
                  </a:lnTo>
                  <a:lnTo>
                    <a:pt x="62" y="77"/>
                  </a:lnTo>
                  <a:lnTo>
                    <a:pt x="79" y="59"/>
                  </a:lnTo>
                  <a:lnTo>
                    <a:pt x="101" y="4"/>
                  </a:lnTo>
                  <a:lnTo>
                    <a:pt x="107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99" name=""/>
            <p:cNvSpPr/>
            <p:nvPr/>
          </p:nvSpPr>
          <p:spPr>
            <a:xfrm>
              <a:off x="5243760" y="869040"/>
              <a:ext cx="81720" cy="105840"/>
            </a:xfrm>
            <a:custGeom>
              <a:avLst/>
              <a:gdLst/>
              <a:ahLst/>
              <a:rect l="l" t="t" r="r" b="b"/>
              <a:pathLst>
                <a:path w="51" h="66">
                  <a:moveTo>
                    <a:pt x="17" y="0"/>
                  </a:moveTo>
                  <a:lnTo>
                    <a:pt x="43" y="19"/>
                  </a:lnTo>
                  <a:lnTo>
                    <a:pt x="49" y="30"/>
                  </a:lnTo>
                  <a:lnTo>
                    <a:pt x="51" y="43"/>
                  </a:lnTo>
                  <a:lnTo>
                    <a:pt x="43" y="56"/>
                  </a:lnTo>
                  <a:lnTo>
                    <a:pt x="32" y="56"/>
                  </a:lnTo>
                  <a:lnTo>
                    <a:pt x="25" y="66"/>
                  </a:lnTo>
                  <a:lnTo>
                    <a:pt x="19" y="66"/>
                  </a:lnTo>
                  <a:lnTo>
                    <a:pt x="15" y="49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0" name=""/>
            <p:cNvSpPr/>
            <p:nvPr/>
          </p:nvSpPr>
          <p:spPr>
            <a:xfrm>
              <a:off x="5243760" y="869040"/>
              <a:ext cx="81720" cy="105840"/>
            </a:xfrm>
            <a:custGeom>
              <a:avLst/>
              <a:gdLst/>
              <a:ahLst/>
              <a:rect l="l" t="t" r="r" b="b"/>
              <a:pathLst>
                <a:path w="51" h="66">
                  <a:moveTo>
                    <a:pt x="17" y="0"/>
                  </a:moveTo>
                  <a:lnTo>
                    <a:pt x="43" y="19"/>
                  </a:lnTo>
                  <a:lnTo>
                    <a:pt x="49" y="30"/>
                  </a:lnTo>
                  <a:lnTo>
                    <a:pt x="51" y="43"/>
                  </a:lnTo>
                  <a:lnTo>
                    <a:pt x="43" y="56"/>
                  </a:lnTo>
                  <a:lnTo>
                    <a:pt x="32" y="56"/>
                  </a:lnTo>
                  <a:lnTo>
                    <a:pt x="25" y="66"/>
                  </a:lnTo>
                  <a:lnTo>
                    <a:pt x="19" y="66"/>
                  </a:lnTo>
                  <a:lnTo>
                    <a:pt x="15" y="49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17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1" name=""/>
            <p:cNvSpPr/>
            <p:nvPr/>
          </p:nvSpPr>
          <p:spPr>
            <a:xfrm>
              <a:off x="5243760" y="869040"/>
              <a:ext cx="81720" cy="105840"/>
            </a:xfrm>
            <a:custGeom>
              <a:avLst/>
              <a:gdLst/>
              <a:ahLst/>
              <a:rect l="l" t="t" r="r" b="b"/>
              <a:pathLst>
                <a:path w="51" h="66">
                  <a:moveTo>
                    <a:pt x="17" y="0"/>
                  </a:moveTo>
                  <a:lnTo>
                    <a:pt x="43" y="19"/>
                  </a:lnTo>
                  <a:lnTo>
                    <a:pt x="49" y="30"/>
                  </a:lnTo>
                  <a:lnTo>
                    <a:pt x="51" y="43"/>
                  </a:lnTo>
                  <a:lnTo>
                    <a:pt x="43" y="56"/>
                  </a:lnTo>
                  <a:lnTo>
                    <a:pt x="32" y="56"/>
                  </a:lnTo>
                  <a:lnTo>
                    <a:pt x="25" y="66"/>
                  </a:lnTo>
                  <a:lnTo>
                    <a:pt x="19" y="66"/>
                  </a:lnTo>
                  <a:lnTo>
                    <a:pt x="15" y="49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3"/>
                  </a:lnTo>
                  <a:lnTo>
                    <a:pt x="17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2" name=""/>
            <p:cNvSpPr/>
            <p:nvPr/>
          </p:nvSpPr>
          <p:spPr>
            <a:xfrm>
              <a:off x="6080040" y="1632960"/>
              <a:ext cx="105840" cy="136440"/>
            </a:xfrm>
            <a:custGeom>
              <a:avLst/>
              <a:gdLst/>
              <a:ahLst/>
              <a:rect l="l" t="t" r="r" b="b"/>
              <a:pathLst>
                <a:path w="66" h="85">
                  <a:moveTo>
                    <a:pt x="32" y="85"/>
                  </a:moveTo>
                  <a:lnTo>
                    <a:pt x="42" y="83"/>
                  </a:lnTo>
                  <a:lnTo>
                    <a:pt x="55" y="56"/>
                  </a:lnTo>
                  <a:lnTo>
                    <a:pt x="62" y="53"/>
                  </a:lnTo>
                  <a:lnTo>
                    <a:pt x="66" y="47"/>
                  </a:lnTo>
                  <a:lnTo>
                    <a:pt x="55" y="30"/>
                  </a:lnTo>
                  <a:lnTo>
                    <a:pt x="51" y="19"/>
                  </a:lnTo>
                  <a:lnTo>
                    <a:pt x="62" y="0"/>
                  </a:lnTo>
                  <a:lnTo>
                    <a:pt x="51" y="9"/>
                  </a:lnTo>
                  <a:lnTo>
                    <a:pt x="47" y="2"/>
                  </a:lnTo>
                  <a:lnTo>
                    <a:pt x="42" y="9"/>
                  </a:lnTo>
                  <a:lnTo>
                    <a:pt x="38" y="4"/>
                  </a:lnTo>
                  <a:lnTo>
                    <a:pt x="36" y="11"/>
                  </a:lnTo>
                  <a:lnTo>
                    <a:pt x="49" y="17"/>
                  </a:lnTo>
                  <a:lnTo>
                    <a:pt x="32" y="19"/>
                  </a:lnTo>
                  <a:lnTo>
                    <a:pt x="30" y="11"/>
                  </a:lnTo>
                  <a:lnTo>
                    <a:pt x="28" y="13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23" y="21"/>
                  </a:lnTo>
                  <a:lnTo>
                    <a:pt x="11" y="24"/>
                  </a:lnTo>
                  <a:lnTo>
                    <a:pt x="0" y="47"/>
                  </a:lnTo>
                  <a:lnTo>
                    <a:pt x="4" y="81"/>
                  </a:lnTo>
                  <a:lnTo>
                    <a:pt x="23" y="79"/>
                  </a:lnTo>
                  <a:lnTo>
                    <a:pt x="32" y="85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3" name=""/>
            <p:cNvSpPr/>
            <p:nvPr/>
          </p:nvSpPr>
          <p:spPr>
            <a:xfrm>
              <a:off x="6080040" y="1632960"/>
              <a:ext cx="105840" cy="136440"/>
            </a:xfrm>
            <a:custGeom>
              <a:avLst/>
              <a:gdLst/>
              <a:ahLst/>
              <a:rect l="l" t="t" r="r" b="b"/>
              <a:pathLst>
                <a:path w="66" h="85">
                  <a:moveTo>
                    <a:pt x="32" y="85"/>
                  </a:moveTo>
                  <a:lnTo>
                    <a:pt x="42" y="83"/>
                  </a:lnTo>
                  <a:lnTo>
                    <a:pt x="55" y="56"/>
                  </a:lnTo>
                  <a:lnTo>
                    <a:pt x="62" y="53"/>
                  </a:lnTo>
                  <a:lnTo>
                    <a:pt x="66" y="47"/>
                  </a:lnTo>
                  <a:lnTo>
                    <a:pt x="55" y="30"/>
                  </a:lnTo>
                  <a:lnTo>
                    <a:pt x="51" y="19"/>
                  </a:lnTo>
                  <a:lnTo>
                    <a:pt x="62" y="0"/>
                  </a:lnTo>
                  <a:lnTo>
                    <a:pt x="51" y="9"/>
                  </a:lnTo>
                  <a:lnTo>
                    <a:pt x="47" y="2"/>
                  </a:lnTo>
                  <a:lnTo>
                    <a:pt x="42" y="9"/>
                  </a:lnTo>
                  <a:lnTo>
                    <a:pt x="38" y="4"/>
                  </a:lnTo>
                  <a:lnTo>
                    <a:pt x="36" y="11"/>
                  </a:lnTo>
                  <a:lnTo>
                    <a:pt x="49" y="17"/>
                  </a:lnTo>
                  <a:lnTo>
                    <a:pt x="32" y="19"/>
                  </a:lnTo>
                  <a:lnTo>
                    <a:pt x="30" y="11"/>
                  </a:lnTo>
                  <a:lnTo>
                    <a:pt x="28" y="13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23" y="21"/>
                  </a:lnTo>
                  <a:lnTo>
                    <a:pt x="11" y="24"/>
                  </a:lnTo>
                  <a:lnTo>
                    <a:pt x="0" y="47"/>
                  </a:lnTo>
                  <a:lnTo>
                    <a:pt x="4" y="81"/>
                  </a:lnTo>
                  <a:lnTo>
                    <a:pt x="23" y="79"/>
                  </a:lnTo>
                  <a:lnTo>
                    <a:pt x="32" y="8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4" name=""/>
            <p:cNvSpPr/>
            <p:nvPr/>
          </p:nvSpPr>
          <p:spPr>
            <a:xfrm>
              <a:off x="6080040" y="1632960"/>
              <a:ext cx="105840" cy="136440"/>
            </a:xfrm>
            <a:custGeom>
              <a:avLst/>
              <a:gdLst/>
              <a:ahLst/>
              <a:rect l="l" t="t" r="r" b="b"/>
              <a:pathLst>
                <a:path w="66" h="85">
                  <a:moveTo>
                    <a:pt x="32" y="85"/>
                  </a:moveTo>
                  <a:lnTo>
                    <a:pt x="42" y="83"/>
                  </a:lnTo>
                  <a:lnTo>
                    <a:pt x="55" y="56"/>
                  </a:lnTo>
                  <a:lnTo>
                    <a:pt x="62" y="53"/>
                  </a:lnTo>
                  <a:lnTo>
                    <a:pt x="66" y="47"/>
                  </a:lnTo>
                  <a:lnTo>
                    <a:pt x="55" y="30"/>
                  </a:lnTo>
                  <a:lnTo>
                    <a:pt x="51" y="19"/>
                  </a:lnTo>
                  <a:lnTo>
                    <a:pt x="62" y="0"/>
                  </a:lnTo>
                  <a:lnTo>
                    <a:pt x="51" y="9"/>
                  </a:lnTo>
                  <a:lnTo>
                    <a:pt x="47" y="2"/>
                  </a:lnTo>
                  <a:lnTo>
                    <a:pt x="42" y="9"/>
                  </a:lnTo>
                  <a:lnTo>
                    <a:pt x="38" y="4"/>
                  </a:lnTo>
                  <a:lnTo>
                    <a:pt x="36" y="11"/>
                  </a:lnTo>
                  <a:lnTo>
                    <a:pt x="49" y="17"/>
                  </a:lnTo>
                  <a:lnTo>
                    <a:pt x="32" y="19"/>
                  </a:lnTo>
                  <a:lnTo>
                    <a:pt x="30" y="11"/>
                  </a:lnTo>
                  <a:lnTo>
                    <a:pt x="28" y="13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23" y="21"/>
                  </a:lnTo>
                  <a:lnTo>
                    <a:pt x="11" y="24"/>
                  </a:lnTo>
                  <a:lnTo>
                    <a:pt x="0" y="47"/>
                  </a:lnTo>
                  <a:lnTo>
                    <a:pt x="4" y="81"/>
                  </a:lnTo>
                  <a:lnTo>
                    <a:pt x="23" y="79"/>
                  </a:lnTo>
                  <a:lnTo>
                    <a:pt x="32" y="8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5" name=""/>
            <p:cNvSpPr/>
            <p:nvPr/>
          </p:nvSpPr>
          <p:spPr>
            <a:xfrm>
              <a:off x="4307760" y="2938320"/>
              <a:ext cx="57600" cy="81720"/>
            </a:xfrm>
            <a:custGeom>
              <a:avLst/>
              <a:gdLst/>
              <a:ahLst/>
              <a:rect l="l" t="t" r="r" b="b"/>
              <a:pathLst>
                <a:path w="36" h="51">
                  <a:moveTo>
                    <a:pt x="28" y="32"/>
                  </a:moveTo>
                  <a:lnTo>
                    <a:pt x="26" y="34"/>
                  </a:lnTo>
                  <a:lnTo>
                    <a:pt x="30" y="34"/>
                  </a:lnTo>
                  <a:lnTo>
                    <a:pt x="30" y="38"/>
                  </a:lnTo>
                  <a:lnTo>
                    <a:pt x="28" y="39"/>
                  </a:lnTo>
                  <a:lnTo>
                    <a:pt x="32" y="41"/>
                  </a:lnTo>
                  <a:lnTo>
                    <a:pt x="26" y="43"/>
                  </a:lnTo>
                  <a:lnTo>
                    <a:pt x="13" y="38"/>
                  </a:lnTo>
                  <a:lnTo>
                    <a:pt x="26" y="45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2" y="49"/>
                  </a:lnTo>
                  <a:lnTo>
                    <a:pt x="36" y="43"/>
                  </a:lnTo>
                  <a:lnTo>
                    <a:pt x="32" y="19"/>
                  </a:lnTo>
                  <a:lnTo>
                    <a:pt x="36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0" y="7"/>
                  </a:lnTo>
                  <a:lnTo>
                    <a:pt x="32" y="11"/>
                  </a:lnTo>
                  <a:lnTo>
                    <a:pt x="30" y="22"/>
                  </a:lnTo>
                  <a:lnTo>
                    <a:pt x="23" y="15"/>
                  </a:lnTo>
                  <a:lnTo>
                    <a:pt x="26" y="13"/>
                  </a:lnTo>
                  <a:lnTo>
                    <a:pt x="19" y="13"/>
                  </a:lnTo>
                  <a:lnTo>
                    <a:pt x="15" y="9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1" y="0"/>
                  </a:lnTo>
                  <a:lnTo>
                    <a:pt x="9" y="4"/>
                  </a:lnTo>
                  <a:lnTo>
                    <a:pt x="4" y="2"/>
                  </a:lnTo>
                  <a:lnTo>
                    <a:pt x="0" y="6"/>
                  </a:lnTo>
                  <a:lnTo>
                    <a:pt x="13" y="7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26" y="19"/>
                  </a:lnTo>
                  <a:lnTo>
                    <a:pt x="26" y="22"/>
                  </a:lnTo>
                  <a:lnTo>
                    <a:pt x="17" y="28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32" y="30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920" bIns="34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6" name=""/>
            <p:cNvSpPr/>
            <p:nvPr/>
          </p:nvSpPr>
          <p:spPr>
            <a:xfrm>
              <a:off x="4307760" y="2938320"/>
              <a:ext cx="57600" cy="81720"/>
            </a:xfrm>
            <a:custGeom>
              <a:avLst/>
              <a:gdLst/>
              <a:ahLst/>
              <a:rect l="l" t="t" r="r" b="b"/>
              <a:pathLst>
                <a:path w="36" h="51">
                  <a:moveTo>
                    <a:pt x="28" y="32"/>
                  </a:moveTo>
                  <a:lnTo>
                    <a:pt x="26" y="34"/>
                  </a:lnTo>
                  <a:lnTo>
                    <a:pt x="30" y="34"/>
                  </a:lnTo>
                  <a:lnTo>
                    <a:pt x="30" y="38"/>
                  </a:lnTo>
                  <a:lnTo>
                    <a:pt x="28" y="39"/>
                  </a:lnTo>
                  <a:lnTo>
                    <a:pt x="32" y="41"/>
                  </a:lnTo>
                  <a:lnTo>
                    <a:pt x="26" y="43"/>
                  </a:lnTo>
                  <a:lnTo>
                    <a:pt x="13" y="38"/>
                  </a:lnTo>
                  <a:lnTo>
                    <a:pt x="26" y="45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2" y="49"/>
                  </a:lnTo>
                  <a:lnTo>
                    <a:pt x="36" y="43"/>
                  </a:lnTo>
                  <a:lnTo>
                    <a:pt x="32" y="19"/>
                  </a:lnTo>
                  <a:lnTo>
                    <a:pt x="36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0" y="7"/>
                  </a:lnTo>
                  <a:lnTo>
                    <a:pt x="32" y="11"/>
                  </a:lnTo>
                  <a:lnTo>
                    <a:pt x="30" y="22"/>
                  </a:lnTo>
                  <a:lnTo>
                    <a:pt x="23" y="15"/>
                  </a:lnTo>
                  <a:lnTo>
                    <a:pt x="26" y="13"/>
                  </a:lnTo>
                  <a:lnTo>
                    <a:pt x="19" y="13"/>
                  </a:lnTo>
                  <a:lnTo>
                    <a:pt x="15" y="9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1" y="0"/>
                  </a:lnTo>
                  <a:lnTo>
                    <a:pt x="9" y="4"/>
                  </a:lnTo>
                  <a:lnTo>
                    <a:pt x="4" y="2"/>
                  </a:lnTo>
                  <a:lnTo>
                    <a:pt x="0" y="6"/>
                  </a:lnTo>
                  <a:lnTo>
                    <a:pt x="13" y="7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26" y="19"/>
                  </a:lnTo>
                  <a:lnTo>
                    <a:pt x="26" y="22"/>
                  </a:lnTo>
                  <a:lnTo>
                    <a:pt x="17" y="28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32" y="30"/>
                  </a:lnTo>
                  <a:lnTo>
                    <a:pt x="28" y="3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920" bIns="34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7" name=""/>
            <p:cNvSpPr/>
            <p:nvPr/>
          </p:nvSpPr>
          <p:spPr>
            <a:xfrm>
              <a:off x="4307760" y="2938320"/>
              <a:ext cx="57600" cy="81720"/>
            </a:xfrm>
            <a:custGeom>
              <a:avLst/>
              <a:gdLst/>
              <a:ahLst/>
              <a:rect l="l" t="t" r="r" b="b"/>
              <a:pathLst>
                <a:path w="36" h="51">
                  <a:moveTo>
                    <a:pt x="28" y="32"/>
                  </a:moveTo>
                  <a:lnTo>
                    <a:pt x="26" y="34"/>
                  </a:lnTo>
                  <a:lnTo>
                    <a:pt x="30" y="34"/>
                  </a:lnTo>
                  <a:lnTo>
                    <a:pt x="30" y="38"/>
                  </a:lnTo>
                  <a:lnTo>
                    <a:pt x="28" y="39"/>
                  </a:lnTo>
                  <a:lnTo>
                    <a:pt x="32" y="41"/>
                  </a:lnTo>
                  <a:lnTo>
                    <a:pt x="26" y="43"/>
                  </a:lnTo>
                  <a:lnTo>
                    <a:pt x="13" y="38"/>
                  </a:lnTo>
                  <a:lnTo>
                    <a:pt x="26" y="45"/>
                  </a:lnTo>
                  <a:lnTo>
                    <a:pt x="28" y="51"/>
                  </a:lnTo>
                  <a:lnTo>
                    <a:pt x="30" y="47"/>
                  </a:lnTo>
                  <a:lnTo>
                    <a:pt x="32" y="49"/>
                  </a:lnTo>
                  <a:lnTo>
                    <a:pt x="36" y="43"/>
                  </a:lnTo>
                  <a:lnTo>
                    <a:pt x="32" y="19"/>
                  </a:lnTo>
                  <a:lnTo>
                    <a:pt x="36" y="1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0" y="7"/>
                  </a:lnTo>
                  <a:lnTo>
                    <a:pt x="32" y="11"/>
                  </a:lnTo>
                  <a:lnTo>
                    <a:pt x="30" y="22"/>
                  </a:lnTo>
                  <a:lnTo>
                    <a:pt x="23" y="15"/>
                  </a:lnTo>
                  <a:lnTo>
                    <a:pt x="26" y="13"/>
                  </a:lnTo>
                  <a:lnTo>
                    <a:pt x="19" y="13"/>
                  </a:lnTo>
                  <a:lnTo>
                    <a:pt x="15" y="9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1" y="0"/>
                  </a:lnTo>
                  <a:lnTo>
                    <a:pt x="9" y="4"/>
                  </a:lnTo>
                  <a:lnTo>
                    <a:pt x="4" y="2"/>
                  </a:lnTo>
                  <a:lnTo>
                    <a:pt x="0" y="6"/>
                  </a:lnTo>
                  <a:lnTo>
                    <a:pt x="13" y="7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17" y="17"/>
                  </a:lnTo>
                  <a:lnTo>
                    <a:pt x="26" y="19"/>
                  </a:lnTo>
                  <a:lnTo>
                    <a:pt x="26" y="22"/>
                  </a:lnTo>
                  <a:lnTo>
                    <a:pt x="17" y="28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26" y="26"/>
                  </a:lnTo>
                  <a:lnTo>
                    <a:pt x="32" y="30"/>
                  </a:lnTo>
                  <a:lnTo>
                    <a:pt x="28" y="3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920" bIns="34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8" name=""/>
            <p:cNvSpPr/>
            <p:nvPr/>
          </p:nvSpPr>
          <p:spPr>
            <a:xfrm>
              <a:off x="5418360" y="3068640"/>
              <a:ext cx="27000" cy="6552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4" y="0"/>
                  </a:moveTo>
                  <a:lnTo>
                    <a:pt x="8" y="7"/>
                  </a:lnTo>
                  <a:lnTo>
                    <a:pt x="10" y="28"/>
                  </a:lnTo>
                  <a:lnTo>
                    <a:pt x="15" y="34"/>
                  </a:lnTo>
                  <a:lnTo>
                    <a:pt x="17" y="41"/>
                  </a:lnTo>
                  <a:lnTo>
                    <a:pt x="6" y="28"/>
                  </a:lnTo>
                  <a:lnTo>
                    <a:pt x="2" y="19"/>
                  </a:lnTo>
                  <a:lnTo>
                    <a:pt x="0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720" bIns="18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09" name=""/>
            <p:cNvSpPr/>
            <p:nvPr/>
          </p:nvSpPr>
          <p:spPr>
            <a:xfrm>
              <a:off x="5418360" y="3068640"/>
              <a:ext cx="27000" cy="6552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4" y="0"/>
                  </a:moveTo>
                  <a:lnTo>
                    <a:pt x="8" y="7"/>
                  </a:lnTo>
                  <a:lnTo>
                    <a:pt x="10" y="28"/>
                  </a:lnTo>
                  <a:lnTo>
                    <a:pt x="15" y="34"/>
                  </a:lnTo>
                  <a:lnTo>
                    <a:pt x="17" y="41"/>
                  </a:lnTo>
                  <a:lnTo>
                    <a:pt x="6" y="28"/>
                  </a:lnTo>
                  <a:lnTo>
                    <a:pt x="2" y="19"/>
                  </a:lnTo>
                  <a:lnTo>
                    <a:pt x="0" y="7"/>
                  </a:lnTo>
                  <a:lnTo>
                    <a:pt x="4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720" bIns="18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0" name=""/>
            <p:cNvSpPr/>
            <p:nvPr/>
          </p:nvSpPr>
          <p:spPr>
            <a:xfrm>
              <a:off x="5418360" y="3068640"/>
              <a:ext cx="27000" cy="6552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4" y="0"/>
                  </a:moveTo>
                  <a:lnTo>
                    <a:pt x="8" y="7"/>
                  </a:lnTo>
                  <a:lnTo>
                    <a:pt x="10" y="28"/>
                  </a:lnTo>
                  <a:lnTo>
                    <a:pt x="15" y="34"/>
                  </a:lnTo>
                  <a:lnTo>
                    <a:pt x="17" y="41"/>
                  </a:lnTo>
                  <a:lnTo>
                    <a:pt x="6" y="28"/>
                  </a:lnTo>
                  <a:lnTo>
                    <a:pt x="2" y="19"/>
                  </a:lnTo>
                  <a:lnTo>
                    <a:pt x="0" y="7"/>
                  </a:lnTo>
                  <a:lnTo>
                    <a:pt x="4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720" bIns="18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1" name=""/>
            <p:cNvSpPr/>
            <p:nvPr/>
          </p:nvSpPr>
          <p:spPr>
            <a:xfrm>
              <a:off x="5219640" y="3301200"/>
              <a:ext cx="57240" cy="162000"/>
            </a:xfrm>
            <a:custGeom>
              <a:avLst/>
              <a:gdLst/>
              <a:ahLst/>
              <a:rect l="l" t="t" r="r" b="b"/>
              <a:pathLst>
                <a:path w="36" h="101">
                  <a:moveTo>
                    <a:pt x="26" y="88"/>
                  </a:moveTo>
                  <a:lnTo>
                    <a:pt x="26" y="98"/>
                  </a:lnTo>
                  <a:lnTo>
                    <a:pt x="34" y="101"/>
                  </a:lnTo>
                  <a:lnTo>
                    <a:pt x="36" y="98"/>
                  </a:lnTo>
                  <a:lnTo>
                    <a:pt x="26" y="75"/>
                  </a:lnTo>
                  <a:lnTo>
                    <a:pt x="26" y="67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9" y="20"/>
                  </a:lnTo>
                  <a:lnTo>
                    <a:pt x="4" y="0"/>
                  </a:lnTo>
                  <a:lnTo>
                    <a:pt x="0" y="32"/>
                  </a:lnTo>
                  <a:lnTo>
                    <a:pt x="4" y="43"/>
                  </a:lnTo>
                  <a:lnTo>
                    <a:pt x="6" y="58"/>
                  </a:lnTo>
                  <a:lnTo>
                    <a:pt x="11" y="67"/>
                  </a:lnTo>
                  <a:lnTo>
                    <a:pt x="24" y="77"/>
                  </a:lnTo>
                  <a:lnTo>
                    <a:pt x="26" y="88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2" name=""/>
            <p:cNvSpPr/>
            <p:nvPr/>
          </p:nvSpPr>
          <p:spPr>
            <a:xfrm>
              <a:off x="5219640" y="3301200"/>
              <a:ext cx="57240" cy="162000"/>
            </a:xfrm>
            <a:custGeom>
              <a:avLst/>
              <a:gdLst/>
              <a:ahLst/>
              <a:rect l="l" t="t" r="r" b="b"/>
              <a:pathLst>
                <a:path w="36" h="101">
                  <a:moveTo>
                    <a:pt x="26" y="88"/>
                  </a:moveTo>
                  <a:lnTo>
                    <a:pt x="26" y="98"/>
                  </a:lnTo>
                  <a:lnTo>
                    <a:pt x="34" y="101"/>
                  </a:lnTo>
                  <a:lnTo>
                    <a:pt x="36" y="98"/>
                  </a:lnTo>
                  <a:lnTo>
                    <a:pt x="26" y="75"/>
                  </a:lnTo>
                  <a:lnTo>
                    <a:pt x="26" y="67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9" y="20"/>
                  </a:lnTo>
                  <a:lnTo>
                    <a:pt x="4" y="0"/>
                  </a:lnTo>
                  <a:lnTo>
                    <a:pt x="0" y="32"/>
                  </a:lnTo>
                  <a:lnTo>
                    <a:pt x="4" y="43"/>
                  </a:lnTo>
                  <a:lnTo>
                    <a:pt x="6" y="58"/>
                  </a:lnTo>
                  <a:lnTo>
                    <a:pt x="11" y="67"/>
                  </a:lnTo>
                  <a:lnTo>
                    <a:pt x="24" y="77"/>
                  </a:lnTo>
                  <a:lnTo>
                    <a:pt x="26" y="88"/>
                  </a:lnTo>
                  <a:lnTo>
                    <a:pt x="26" y="8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3" name=""/>
            <p:cNvSpPr/>
            <p:nvPr/>
          </p:nvSpPr>
          <p:spPr>
            <a:xfrm>
              <a:off x="5298480" y="3192120"/>
              <a:ext cx="89640" cy="96120"/>
            </a:xfrm>
            <a:custGeom>
              <a:avLst/>
              <a:gdLst/>
              <a:ahLst/>
              <a:rect l="l" t="t" r="r" b="b"/>
              <a:pathLst>
                <a:path w="56" h="60">
                  <a:moveTo>
                    <a:pt x="0" y="24"/>
                  </a:moveTo>
                  <a:lnTo>
                    <a:pt x="0" y="45"/>
                  </a:lnTo>
                  <a:lnTo>
                    <a:pt x="2" y="56"/>
                  </a:lnTo>
                  <a:lnTo>
                    <a:pt x="7" y="55"/>
                  </a:lnTo>
                  <a:lnTo>
                    <a:pt x="9" y="47"/>
                  </a:lnTo>
                  <a:lnTo>
                    <a:pt x="15" y="55"/>
                  </a:lnTo>
                  <a:lnTo>
                    <a:pt x="19" y="55"/>
                  </a:lnTo>
                  <a:lnTo>
                    <a:pt x="21" y="60"/>
                  </a:lnTo>
                  <a:lnTo>
                    <a:pt x="24" y="53"/>
                  </a:lnTo>
                  <a:lnTo>
                    <a:pt x="38" y="47"/>
                  </a:lnTo>
                  <a:lnTo>
                    <a:pt x="28" y="45"/>
                  </a:lnTo>
                  <a:lnTo>
                    <a:pt x="45" y="24"/>
                  </a:lnTo>
                  <a:lnTo>
                    <a:pt x="43" y="21"/>
                  </a:lnTo>
                  <a:lnTo>
                    <a:pt x="45" y="17"/>
                  </a:lnTo>
                  <a:lnTo>
                    <a:pt x="56" y="11"/>
                  </a:lnTo>
                  <a:lnTo>
                    <a:pt x="43" y="13"/>
                  </a:lnTo>
                  <a:lnTo>
                    <a:pt x="41" y="2"/>
                  </a:lnTo>
                  <a:lnTo>
                    <a:pt x="28" y="0"/>
                  </a:lnTo>
                  <a:lnTo>
                    <a:pt x="24" y="6"/>
                  </a:lnTo>
                  <a:lnTo>
                    <a:pt x="15" y="4"/>
                  </a:lnTo>
                  <a:lnTo>
                    <a:pt x="2" y="9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4" name=""/>
            <p:cNvSpPr/>
            <p:nvPr/>
          </p:nvSpPr>
          <p:spPr>
            <a:xfrm>
              <a:off x="5298480" y="3192120"/>
              <a:ext cx="89640" cy="96120"/>
            </a:xfrm>
            <a:custGeom>
              <a:avLst/>
              <a:gdLst/>
              <a:ahLst/>
              <a:rect l="l" t="t" r="r" b="b"/>
              <a:pathLst>
                <a:path w="56" h="60">
                  <a:moveTo>
                    <a:pt x="0" y="24"/>
                  </a:moveTo>
                  <a:lnTo>
                    <a:pt x="0" y="45"/>
                  </a:lnTo>
                  <a:lnTo>
                    <a:pt x="2" y="56"/>
                  </a:lnTo>
                  <a:lnTo>
                    <a:pt x="7" y="55"/>
                  </a:lnTo>
                  <a:lnTo>
                    <a:pt x="9" y="47"/>
                  </a:lnTo>
                  <a:lnTo>
                    <a:pt x="15" y="55"/>
                  </a:lnTo>
                  <a:lnTo>
                    <a:pt x="19" y="55"/>
                  </a:lnTo>
                  <a:lnTo>
                    <a:pt x="21" y="60"/>
                  </a:lnTo>
                  <a:lnTo>
                    <a:pt x="24" y="53"/>
                  </a:lnTo>
                  <a:lnTo>
                    <a:pt x="38" y="47"/>
                  </a:lnTo>
                  <a:lnTo>
                    <a:pt x="28" y="45"/>
                  </a:lnTo>
                  <a:lnTo>
                    <a:pt x="45" y="24"/>
                  </a:lnTo>
                  <a:lnTo>
                    <a:pt x="43" y="21"/>
                  </a:lnTo>
                  <a:lnTo>
                    <a:pt x="45" y="17"/>
                  </a:lnTo>
                  <a:lnTo>
                    <a:pt x="56" y="11"/>
                  </a:lnTo>
                  <a:lnTo>
                    <a:pt x="43" y="13"/>
                  </a:lnTo>
                  <a:lnTo>
                    <a:pt x="41" y="2"/>
                  </a:lnTo>
                  <a:lnTo>
                    <a:pt x="28" y="0"/>
                  </a:lnTo>
                  <a:lnTo>
                    <a:pt x="24" y="6"/>
                  </a:lnTo>
                  <a:lnTo>
                    <a:pt x="15" y="4"/>
                  </a:lnTo>
                  <a:lnTo>
                    <a:pt x="2" y="9"/>
                  </a:lnTo>
                  <a:lnTo>
                    <a:pt x="0" y="24"/>
                  </a:lnTo>
                  <a:lnTo>
                    <a:pt x="0" y="24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5" name=""/>
            <p:cNvSpPr/>
            <p:nvPr/>
          </p:nvSpPr>
          <p:spPr>
            <a:xfrm>
              <a:off x="5261400" y="3137400"/>
              <a:ext cx="22320" cy="33840"/>
            </a:xfrm>
            <a:custGeom>
              <a:avLst/>
              <a:gdLst/>
              <a:ahLst/>
              <a:rect l="l" t="t" r="r" b="b"/>
              <a:pathLst>
                <a:path w="14" h="21">
                  <a:moveTo>
                    <a:pt x="0" y="19"/>
                  </a:moveTo>
                  <a:lnTo>
                    <a:pt x="2" y="21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0" y="1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960" bIns="-12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6" name=""/>
            <p:cNvSpPr/>
            <p:nvPr/>
          </p:nvSpPr>
          <p:spPr>
            <a:xfrm>
              <a:off x="5261400" y="3137400"/>
              <a:ext cx="22320" cy="33840"/>
            </a:xfrm>
            <a:custGeom>
              <a:avLst/>
              <a:gdLst/>
              <a:ahLst/>
              <a:rect l="l" t="t" r="r" b="b"/>
              <a:pathLst>
                <a:path w="14" h="21">
                  <a:moveTo>
                    <a:pt x="0" y="19"/>
                  </a:moveTo>
                  <a:lnTo>
                    <a:pt x="2" y="21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0" y="1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960" bIns="-12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7" name=""/>
            <p:cNvSpPr/>
            <p:nvPr/>
          </p:nvSpPr>
          <p:spPr>
            <a:xfrm>
              <a:off x="5361120" y="3487320"/>
              <a:ext cx="39960" cy="146160"/>
            </a:xfrm>
            <a:custGeom>
              <a:avLst/>
              <a:gdLst/>
              <a:ahLst/>
              <a:rect l="l" t="t" r="r" b="b"/>
              <a:pathLst>
                <a:path w="25" h="91">
                  <a:moveTo>
                    <a:pt x="0" y="0"/>
                  </a:moveTo>
                  <a:lnTo>
                    <a:pt x="10" y="6"/>
                  </a:lnTo>
                  <a:lnTo>
                    <a:pt x="14" y="29"/>
                  </a:lnTo>
                  <a:lnTo>
                    <a:pt x="19" y="36"/>
                  </a:lnTo>
                  <a:lnTo>
                    <a:pt x="14" y="53"/>
                  </a:lnTo>
                  <a:lnTo>
                    <a:pt x="17" y="74"/>
                  </a:lnTo>
                  <a:lnTo>
                    <a:pt x="25" y="91"/>
                  </a:lnTo>
                  <a:lnTo>
                    <a:pt x="17" y="85"/>
                  </a:lnTo>
                  <a:lnTo>
                    <a:pt x="14" y="87"/>
                  </a:lnTo>
                  <a:lnTo>
                    <a:pt x="12" y="78"/>
                  </a:lnTo>
                  <a:lnTo>
                    <a:pt x="0" y="51"/>
                  </a:lnTo>
                  <a:lnTo>
                    <a:pt x="6" y="40"/>
                  </a:lnTo>
                  <a:lnTo>
                    <a:pt x="6" y="15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8" name=""/>
            <p:cNvSpPr/>
            <p:nvPr/>
          </p:nvSpPr>
          <p:spPr>
            <a:xfrm>
              <a:off x="5361120" y="3487320"/>
              <a:ext cx="39960" cy="146160"/>
            </a:xfrm>
            <a:custGeom>
              <a:avLst/>
              <a:gdLst/>
              <a:ahLst/>
              <a:rect l="l" t="t" r="r" b="b"/>
              <a:pathLst>
                <a:path w="25" h="91">
                  <a:moveTo>
                    <a:pt x="0" y="0"/>
                  </a:moveTo>
                  <a:lnTo>
                    <a:pt x="10" y="6"/>
                  </a:lnTo>
                  <a:lnTo>
                    <a:pt x="14" y="29"/>
                  </a:lnTo>
                  <a:lnTo>
                    <a:pt x="19" y="36"/>
                  </a:lnTo>
                  <a:lnTo>
                    <a:pt x="14" y="53"/>
                  </a:lnTo>
                  <a:lnTo>
                    <a:pt x="17" y="74"/>
                  </a:lnTo>
                  <a:lnTo>
                    <a:pt x="25" y="91"/>
                  </a:lnTo>
                  <a:lnTo>
                    <a:pt x="17" y="85"/>
                  </a:lnTo>
                  <a:lnTo>
                    <a:pt x="14" y="87"/>
                  </a:lnTo>
                  <a:lnTo>
                    <a:pt x="12" y="78"/>
                  </a:lnTo>
                  <a:lnTo>
                    <a:pt x="0" y="51"/>
                  </a:lnTo>
                  <a:lnTo>
                    <a:pt x="6" y="40"/>
                  </a:lnTo>
                  <a:lnTo>
                    <a:pt x="6" y="15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9" name=""/>
            <p:cNvSpPr/>
            <p:nvPr/>
          </p:nvSpPr>
          <p:spPr>
            <a:xfrm>
              <a:off x="1052640" y="974880"/>
              <a:ext cx="142560" cy="72360"/>
            </a:xfrm>
            <a:custGeom>
              <a:avLst/>
              <a:gdLst/>
              <a:ahLst/>
              <a:rect l="l" t="t" r="r" b="b"/>
              <a:pathLst>
                <a:path w="89" h="45">
                  <a:moveTo>
                    <a:pt x="0" y="45"/>
                  </a:moveTo>
                  <a:lnTo>
                    <a:pt x="28" y="9"/>
                  </a:lnTo>
                  <a:lnTo>
                    <a:pt x="38" y="7"/>
                  </a:lnTo>
                  <a:lnTo>
                    <a:pt x="32" y="3"/>
                  </a:lnTo>
                  <a:lnTo>
                    <a:pt x="36" y="0"/>
                  </a:lnTo>
                  <a:lnTo>
                    <a:pt x="49" y="1"/>
                  </a:lnTo>
                  <a:lnTo>
                    <a:pt x="38" y="9"/>
                  </a:lnTo>
                  <a:lnTo>
                    <a:pt x="38" y="17"/>
                  </a:lnTo>
                  <a:lnTo>
                    <a:pt x="49" y="15"/>
                  </a:lnTo>
                  <a:lnTo>
                    <a:pt x="43" y="20"/>
                  </a:lnTo>
                  <a:lnTo>
                    <a:pt x="66" y="17"/>
                  </a:lnTo>
                  <a:lnTo>
                    <a:pt x="89" y="22"/>
                  </a:lnTo>
                  <a:lnTo>
                    <a:pt x="38" y="28"/>
                  </a:lnTo>
                  <a:lnTo>
                    <a:pt x="19" y="37"/>
                  </a:lnTo>
                  <a:lnTo>
                    <a:pt x="19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560" bIns="25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0" name=""/>
            <p:cNvSpPr/>
            <p:nvPr/>
          </p:nvSpPr>
          <p:spPr>
            <a:xfrm>
              <a:off x="1052640" y="974880"/>
              <a:ext cx="142560" cy="72360"/>
            </a:xfrm>
            <a:custGeom>
              <a:avLst/>
              <a:gdLst/>
              <a:ahLst/>
              <a:rect l="l" t="t" r="r" b="b"/>
              <a:pathLst>
                <a:path w="89" h="45">
                  <a:moveTo>
                    <a:pt x="0" y="45"/>
                  </a:moveTo>
                  <a:lnTo>
                    <a:pt x="28" y="9"/>
                  </a:lnTo>
                  <a:lnTo>
                    <a:pt x="38" y="7"/>
                  </a:lnTo>
                  <a:lnTo>
                    <a:pt x="32" y="3"/>
                  </a:lnTo>
                  <a:lnTo>
                    <a:pt x="36" y="0"/>
                  </a:lnTo>
                  <a:lnTo>
                    <a:pt x="49" y="1"/>
                  </a:lnTo>
                  <a:lnTo>
                    <a:pt x="38" y="9"/>
                  </a:lnTo>
                  <a:lnTo>
                    <a:pt x="38" y="17"/>
                  </a:lnTo>
                  <a:lnTo>
                    <a:pt x="49" y="15"/>
                  </a:lnTo>
                  <a:lnTo>
                    <a:pt x="43" y="20"/>
                  </a:lnTo>
                  <a:lnTo>
                    <a:pt x="66" y="17"/>
                  </a:lnTo>
                  <a:lnTo>
                    <a:pt x="89" y="22"/>
                  </a:lnTo>
                  <a:lnTo>
                    <a:pt x="38" y="28"/>
                  </a:lnTo>
                  <a:lnTo>
                    <a:pt x="19" y="37"/>
                  </a:lnTo>
                  <a:lnTo>
                    <a:pt x="19" y="45"/>
                  </a:lnTo>
                  <a:lnTo>
                    <a:pt x="0" y="4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560" bIns="25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1" name=""/>
            <p:cNvSpPr/>
            <p:nvPr/>
          </p:nvSpPr>
          <p:spPr>
            <a:xfrm>
              <a:off x="1409040" y="1283400"/>
              <a:ext cx="91080" cy="189000"/>
            </a:xfrm>
            <a:custGeom>
              <a:avLst/>
              <a:gdLst/>
              <a:ahLst/>
              <a:rect l="l" t="t" r="r" b="b"/>
              <a:pathLst>
                <a:path w="57" h="118">
                  <a:moveTo>
                    <a:pt x="23" y="0"/>
                  </a:moveTo>
                  <a:lnTo>
                    <a:pt x="25" y="3"/>
                  </a:lnTo>
                  <a:lnTo>
                    <a:pt x="21" y="11"/>
                  </a:lnTo>
                  <a:lnTo>
                    <a:pt x="28" y="7"/>
                  </a:lnTo>
                  <a:lnTo>
                    <a:pt x="30" y="11"/>
                  </a:lnTo>
                  <a:lnTo>
                    <a:pt x="26" y="13"/>
                  </a:lnTo>
                  <a:lnTo>
                    <a:pt x="26" y="18"/>
                  </a:lnTo>
                  <a:lnTo>
                    <a:pt x="30" y="33"/>
                  </a:lnTo>
                  <a:lnTo>
                    <a:pt x="36" y="41"/>
                  </a:lnTo>
                  <a:lnTo>
                    <a:pt x="40" y="65"/>
                  </a:lnTo>
                  <a:lnTo>
                    <a:pt x="57" y="94"/>
                  </a:lnTo>
                  <a:lnTo>
                    <a:pt x="53" y="112"/>
                  </a:lnTo>
                  <a:lnTo>
                    <a:pt x="51" y="111"/>
                  </a:lnTo>
                  <a:lnTo>
                    <a:pt x="47" y="118"/>
                  </a:lnTo>
                  <a:lnTo>
                    <a:pt x="43" y="118"/>
                  </a:lnTo>
                  <a:lnTo>
                    <a:pt x="41" y="109"/>
                  </a:lnTo>
                  <a:lnTo>
                    <a:pt x="49" y="92"/>
                  </a:lnTo>
                  <a:lnTo>
                    <a:pt x="43" y="94"/>
                  </a:lnTo>
                  <a:lnTo>
                    <a:pt x="47" y="80"/>
                  </a:lnTo>
                  <a:lnTo>
                    <a:pt x="41" y="79"/>
                  </a:lnTo>
                  <a:lnTo>
                    <a:pt x="38" y="86"/>
                  </a:lnTo>
                  <a:lnTo>
                    <a:pt x="30" y="65"/>
                  </a:lnTo>
                  <a:lnTo>
                    <a:pt x="26" y="73"/>
                  </a:lnTo>
                  <a:lnTo>
                    <a:pt x="21" y="73"/>
                  </a:lnTo>
                  <a:lnTo>
                    <a:pt x="19" y="62"/>
                  </a:lnTo>
                  <a:lnTo>
                    <a:pt x="9" y="52"/>
                  </a:lnTo>
                  <a:lnTo>
                    <a:pt x="6" y="43"/>
                  </a:lnTo>
                  <a:lnTo>
                    <a:pt x="13" y="3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6" y="15"/>
                  </a:lnTo>
                  <a:lnTo>
                    <a:pt x="23" y="18"/>
                  </a:lnTo>
                  <a:lnTo>
                    <a:pt x="19" y="9"/>
                  </a:lnTo>
                  <a:lnTo>
                    <a:pt x="21" y="3"/>
                  </a:lnTo>
                  <a:lnTo>
                    <a:pt x="11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2" name=""/>
            <p:cNvSpPr/>
            <p:nvPr/>
          </p:nvSpPr>
          <p:spPr>
            <a:xfrm>
              <a:off x="1409040" y="1283400"/>
              <a:ext cx="91080" cy="189000"/>
            </a:xfrm>
            <a:custGeom>
              <a:avLst/>
              <a:gdLst/>
              <a:ahLst/>
              <a:rect l="l" t="t" r="r" b="b"/>
              <a:pathLst>
                <a:path w="57" h="118">
                  <a:moveTo>
                    <a:pt x="23" y="0"/>
                  </a:moveTo>
                  <a:lnTo>
                    <a:pt x="25" y="3"/>
                  </a:lnTo>
                  <a:lnTo>
                    <a:pt x="21" y="11"/>
                  </a:lnTo>
                  <a:lnTo>
                    <a:pt x="28" y="7"/>
                  </a:lnTo>
                  <a:lnTo>
                    <a:pt x="30" y="11"/>
                  </a:lnTo>
                  <a:lnTo>
                    <a:pt x="26" y="13"/>
                  </a:lnTo>
                  <a:lnTo>
                    <a:pt x="26" y="18"/>
                  </a:lnTo>
                  <a:lnTo>
                    <a:pt x="30" y="33"/>
                  </a:lnTo>
                  <a:lnTo>
                    <a:pt x="36" y="41"/>
                  </a:lnTo>
                  <a:lnTo>
                    <a:pt x="40" y="65"/>
                  </a:lnTo>
                  <a:lnTo>
                    <a:pt x="57" y="94"/>
                  </a:lnTo>
                  <a:lnTo>
                    <a:pt x="53" y="112"/>
                  </a:lnTo>
                  <a:lnTo>
                    <a:pt x="51" y="111"/>
                  </a:lnTo>
                  <a:lnTo>
                    <a:pt x="47" y="118"/>
                  </a:lnTo>
                  <a:lnTo>
                    <a:pt x="43" y="118"/>
                  </a:lnTo>
                  <a:lnTo>
                    <a:pt x="41" y="109"/>
                  </a:lnTo>
                  <a:lnTo>
                    <a:pt x="49" y="92"/>
                  </a:lnTo>
                  <a:lnTo>
                    <a:pt x="43" y="94"/>
                  </a:lnTo>
                  <a:lnTo>
                    <a:pt x="47" y="80"/>
                  </a:lnTo>
                  <a:lnTo>
                    <a:pt x="41" y="79"/>
                  </a:lnTo>
                  <a:lnTo>
                    <a:pt x="38" y="86"/>
                  </a:lnTo>
                  <a:lnTo>
                    <a:pt x="30" y="65"/>
                  </a:lnTo>
                  <a:lnTo>
                    <a:pt x="26" y="73"/>
                  </a:lnTo>
                  <a:lnTo>
                    <a:pt x="21" y="73"/>
                  </a:lnTo>
                  <a:lnTo>
                    <a:pt x="19" y="62"/>
                  </a:lnTo>
                  <a:lnTo>
                    <a:pt x="9" y="52"/>
                  </a:lnTo>
                  <a:lnTo>
                    <a:pt x="6" y="43"/>
                  </a:lnTo>
                  <a:lnTo>
                    <a:pt x="13" y="3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6" y="15"/>
                  </a:lnTo>
                  <a:lnTo>
                    <a:pt x="23" y="18"/>
                  </a:lnTo>
                  <a:lnTo>
                    <a:pt x="19" y="9"/>
                  </a:lnTo>
                  <a:lnTo>
                    <a:pt x="21" y="3"/>
                  </a:lnTo>
                  <a:lnTo>
                    <a:pt x="11" y="0"/>
                  </a:lnTo>
                  <a:lnTo>
                    <a:pt x="23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3" name=""/>
            <p:cNvSpPr/>
            <p:nvPr/>
          </p:nvSpPr>
          <p:spPr>
            <a:xfrm>
              <a:off x="829440" y="784080"/>
              <a:ext cx="286920" cy="139320"/>
            </a:xfrm>
            <a:custGeom>
              <a:avLst/>
              <a:gdLst/>
              <a:ahLst/>
              <a:rect l="l" t="t" r="r" b="b"/>
              <a:pathLst>
                <a:path w="179" h="87">
                  <a:moveTo>
                    <a:pt x="53" y="0"/>
                  </a:moveTo>
                  <a:lnTo>
                    <a:pt x="56" y="11"/>
                  </a:lnTo>
                  <a:lnTo>
                    <a:pt x="75" y="24"/>
                  </a:lnTo>
                  <a:lnTo>
                    <a:pt x="83" y="21"/>
                  </a:lnTo>
                  <a:lnTo>
                    <a:pt x="79" y="8"/>
                  </a:lnTo>
                  <a:lnTo>
                    <a:pt x="88" y="32"/>
                  </a:lnTo>
                  <a:lnTo>
                    <a:pt x="98" y="26"/>
                  </a:lnTo>
                  <a:lnTo>
                    <a:pt x="98" y="38"/>
                  </a:lnTo>
                  <a:lnTo>
                    <a:pt x="103" y="40"/>
                  </a:lnTo>
                  <a:lnTo>
                    <a:pt x="117" y="36"/>
                  </a:lnTo>
                  <a:lnTo>
                    <a:pt x="130" y="15"/>
                  </a:lnTo>
                  <a:lnTo>
                    <a:pt x="145" y="6"/>
                  </a:lnTo>
                  <a:lnTo>
                    <a:pt x="160" y="6"/>
                  </a:lnTo>
                  <a:lnTo>
                    <a:pt x="179" y="13"/>
                  </a:lnTo>
                  <a:lnTo>
                    <a:pt x="171" y="19"/>
                  </a:lnTo>
                  <a:lnTo>
                    <a:pt x="150" y="11"/>
                  </a:lnTo>
                  <a:lnTo>
                    <a:pt x="160" y="15"/>
                  </a:lnTo>
                  <a:lnTo>
                    <a:pt x="154" y="17"/>
                  </a:lnTo>
                  <a:lnTo>
                    <a:pt x="164" y="23"/>
                  </a:lnTo>
                  <a:lnTo>
                    <a:pt x="141" y="21"/>
                  </a:lnTo>
                  <a:lnTo>
                    <a:pt x="143" y="28"/>
                  </a:lnTo>
                  <a:lnTo>
                    <a:pt x="130" y="36"/>
                  </a:lnTo>
                  <a:lnTo>
                    <a:pt x="128" y="45"/>
                  </a:lnTo>
                  <a:lnTo>
                    <a:pt x="117" y="58"/>
                  </a:lnTo>
                  <a:lnTo>
                    <a:pt x="92" y="68"/>
                  </a:lnTo>
                  <a:lnTo>
                    <a:pt x="90" y="79"/>
                  </a:lnTo>
                  <a:lnTo>
                    <a:pt x="45" y="87"/>
                  </a:lnTo>
                  <a:lnTo>
                    <a:pt x="17" y="64"/>
                  </a:lnTo>
                  <a:lnTo>
                    <a:pt x="0" y="66"/>
                  </a:lnTo>
                  <a:lnTo>
                    <a:pt x="11" y="56"/>
                  </a:lnTo>
                  <a:lnTo>
                    <a:pt x="53" y="7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64" y="47"/>
                  </a:lnTo>
                  <a:lnTo>
                    <a:pt x="75" y="47"/>
                  </a:lnTo>
                  <a:lnTo>
                    <a:pt x="73" y="43"/>
                  </a:lnTo>
                  <a:lnTo>
                    <a:pt x="77" y="38"/>
                  </a:lnTo>
                  <a:lnTo>
                    <a:pt x="68" y="36"/>
                  </a:lnTo>
                  <a:lnTo>
                    <a:pt x="70" y="30"/>
                  </a:lnTo>
                  <a:lnTo>
                    <a:pt x="54" y="21"/>
                  </a:lnTo>
                  <a:lnTo>
                    <a:pt x="41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4" name=""/>
            <p:cNvSpPr/>
            <p:nvPr/>
          </p:nvSpPr>
          <p:spPr>
            <a:xfrm>
              <a:off x="829440" y="784080"/>
              <a:ext cx="286920" cy="139320"/>
            </a:xfrm>
            <a:custGeom>
              <a:avLst/>
              <a:gdLst/>
              <a:ahLst/>
              <a:rect l="l" t="t" r="r" b="b"/>
              <a:pathLst>
                <a:path w="179" h="87">
                  <a:moveTo>
                    <a:pt x="53" y="0"/>
                  </a:moveTo>
                  <a:lnTo>
                    <a:pt x="56" y="11"/>
                  </a:lnTo>
                  <a:lnTo>
                    <a:pt x="75" y="24"/>
                  </a:lnTo>
                  <a:lnTo>
                    <a:pt x="83" y="21"/>
                  </a:lnTo>
                  <a:lnTo>
                    <a:pt x="79" y="8"/>
                  </a:lnTo>
                  <a:lnTo>
                    <a:pt x="88" y="32"/>
                  </a:lnTo>
                  <a:lnTo>
                    <a:pt x="98" y="26"/>
                  </a:lnTo>
                  <a:lnTo>
                    <a:pt x="98" y="38"/>
                  </a:lnTo>
                  <a:lnTo>
                    <a:pt x="103" y="40"/>
                  </a:lnTo>
                  <a:lnTo>
                    <a:pt x="117" y="36"/>
                  </a:lnTo>
                  <a:lnTo>
                    <a:pt x="130" y="15"/>
                  </a:lnTo>
                  <a:lnTo>
                    <a:pt x="145" y="6"/>
                  </a:lnTo>
                  <a:lnTo>
                    <a:pt x="160" y="6"/>
                  </a:lnTo>
                  <a:lnTo>
                    <a:pt x="179" y="13"/>
                  </a:lnTo>
                  <a:lnTo>
                    <a:pt x="171" y="19"/>
                  </a:lnTo>
                  <a:lnTo>
                    <a:pt x="150" y="11"/>
                  </a:lnTo>
                  <a:lnTo>
                    <a:pt x="160" y="15"/>
                  </a:lnTo>
                  <a:lnTo>
                    <a:pt x="154" y="17"/>
                  </a:lnTo>
                  <a:lnTo>
                    <a:pt x="164" y="23"/>
                  </a:lnTo>
                  <a:lnTo>
                    <a:pt x="141" y="21"/>
                  </a:lnTo>
                  <a:lnTo>
                    <a:pt x="143" y="28"/>
                  </a:lnTo>
                  <a:lnTo>
                    <a:pt x="130" y="36"/>
                  </a:lnTo>
                  <a:lnTo>
                    <a:pt x="128" y="45"/>
                  </a:lnTo>
                  <a:lnTo>
                    <a:pt x="117" y="58"/>
                  </a:lnTo>
                  <a:lnTo>
                    <a:pt x="92" y="68"/>
                  </a:lnTo>
                  <a:lnTo>
                    <a:pt x="90" y="79"/>
                  </a:lnTo>
                  <a:lnTo>
                    <a:pt x="45" y="87"/>
                  </a:lnTo>
                  <a:lnTo>
                    <a:pt x="17" y="64"/>
                  </a:lnTo>
                  <a:lnTo>
                    <a:pt x="0" y="66"/>
                  </a:lnTo>
                  <a:lnTo>
                    <a:pt x="11" y="56"/>
                  </a:lnTo>
                  <a:lnTo>
                    <a:pt x="53" y="7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64" y="47"/>
                  </a:lnTo>
                  <a:lnTo>
                    <a:pt x="75" y="47"/>
                  </a:lnTo>
                  <a:lnTo>
                    <a:pt x="73" y="43"/>
                  </a:lnTo>
                  <a:lnTo>
                    <a:pt x="77" y="38"/>
                  </a:lnTo>
                  <a:lnTo>
                    <a:pt x="68" y="36"/>
                  </a:lnTo>
                  <a:lnTo>
                    <a:pt x="70" y="30"/>
                  </a:lnTo>
                  <a:lnTo>
                    <a:pt x="54" y="21"/>
                  </a:lnTo>
                  <a:lnTo>
                    <a:pt x="41" y="2"/>
                  </a:lnTo>
                  <a:lnTo>
                    <a:pt x="53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5" name=""/>
            <p:cNvSpPr/>
            <p:nvPr/>
          </p:nvSpPr>
          <p:spPr>
            <a:xfrm>
              <a:off x="829440" y="784080"/>
              <a:ext cx="286920" cy="139320"/>
            </a:xfrm>
            <a:custGeom>
              <a:avLst/>
              <a:gdLst/>
              <a:ahLst/>
              <a:rect l="l" t="t" r="r" b="b"/>
              <a:pathLst>
                <a:path w="179" h="87">
                  <a:moveTo>
                    <a:pt x="53" y="0"/>
                  </a:moveTo>
                  <a:lnTo>
                    <a:pt x="56" y="11"/>
                  </a:lnTo>
                  <a:lnTo>
                    <a:pt x="75" y="24"/>
                  </a:lnTo>
                  <a:lnTo>
                    <a:pt x="83" y="21"/>
                  </a:lnTo>
                  <a:lnTo>
                    <a:pt x="79" y="8"/>
                  </a:lnTo>
                  <a:lnTo>
                    <a:pt x="88" y="32"/>
                  </a:lnTo>
                  <a:lnTo>
                    <a:pt x="98" y="26"/>
                  </a:lnTo>
                  <a:lnTo>
                    <a:pt x="98" y="38"/>
                  </a:lnTo>
                  <a:lnTo>
                    <a:pt x="103" y="40"/>
                  </a:lnTo>
                  <a:lnTo>
                    <a:pt x="117" y="36"/>
                  </a:lnTo>
                  <a:lnTo>
                    <a:pt x="130" y="15"/>
                  </a:lnTo>
                  <a:lnTo>
                    <a:pt x="145" y="6"/>
                  </a:lnTo>
                  <a:lnTo>
                    <a:pt x="160" y="6"/>
                  </a:lnTo>
                  <a:lnTo>
                    <a:pt x="179" y="13"/>
                  </a:lnTo>
                  <a:lnTo>
                    <a:pt x="171" y="19"/>
                  </a:lnTo>
                  <a:lnTo>
                    <a:pt x="150" y="11"/>
                  </a:lnTo>
                  <a:lnTo>
                    <a:pt x="160" y="15"/>
                  </a:lnTo>
                  <a:lnTo>
                    <a:pt x="154" y="17"/>
                  </a:lnTo>
                  <a:lnTo>
                    <a:pt x="164" y="23"/>
                  </a:lnTo>
                  <a:lnTo>
                    <a:pt x="141" y="21"/>
                  </a:lnTo>
                  <a:lnTo>
                    <a:pt x="143" y="28"/>
                  </a:lnTo>
                  <a:lnTo>
                    <a:pt x="130" y="36"/>
                  </a:lnTo>
                  <a:lnTo>
                    <a:pt x="128" y="45"/>
                  </a:lnTo>
                  <a:lnTo>
                    <a:pt x="117" y="58"/>
                  </a:lnTo>
                  <a:lnTo>
                    <a:pt x="92" y="68"/>
                  </a:lnTo>
                  <a:lnTo>
                    <a:pt x="90" y="79"/>
                  </a:lnTo>
                  <a:lnTo>
                    <a:pt x="45" y="87"/>
                  </a:lnTo>
                  <a:lnTo>
                    <a:pt x="17" y="64"/>
                  </a:lnTo>
                  <a:lnTo>
                    <a:pt x="0" y="66"/>
                  </a:lnTo>
                  <a:lnTo>
                    <a:pt x="11" y="56"/>
                  </a:lnTo>
                  <a:lnTo>
                    <a:pt x="53" y="7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64" y="47"/>
                  </a:lnTo>
                  <a:lnTo>
                    <a:pt x="75" y="47"/>
                  </a:lnTo>
                  <a:lnTo>
                    <a:pt x="73" y="43"/>
                  </a:lnTo>
                  <a:lnTo>
                    <a:pt x="77" y="38"/>
                  </a:lnTo>
                  <a:lnTo>
                    <a:pt x="68" y="36"/>
                  </a:lnTo>
                  <a:lnTo>
                    <a:pt x="70" y="30"/>
                  </a:lnTo>
                  <a:lnTo>
                    <a:pt x="54" y="21"/>
                  </a:lnTo>
                  <a:lnTo>
                    <a:pt x="41" y="2"/>
                  </a:lnTo>
                  <a:lnTo>
                    <a:pt x="53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6" name=""/>
            <p:cNvSpPr/>
            <p:nvPr/>
          </p:nvSpPr>
          <p:spPr>
            <a:xfrm>
              <a:off x="638280" y="503280"/>
              <a:ext cx="226080" cy="166680"/>
            </a:xfrm>
            <a:custGeom>
              <a:avLst/>
              <a:gdLst/>
              <a:ahLst/>
              <a:rect l="l" t="t" r="r" b="b"/>
              <a:pathLst>
                <a:path w="141" h="104">
                  <a:moveTo>
                    <a:pt x="96" y="0"/>
                  </a:moveTo>
                  <a:lnTo>
                    <a:pt x="113" y="8"/>
                  </a:lnTo>
                  <a:lnTo>
                    <a:pt x="89" y="23"/>
                  </a:lnTo>
                  <a:lnTo>
                    <a:pt x="87" y="28"/>
                  </a:lnTo>
                  <a:lnTo>
                    <a:pt x="91" y="32"/>
                  </a:lnTo>
                  <a:lnTo>
                    <a:pt x="123" y="32"/>
                  </a:lnTo>
                  <a:lnTo>
                    <a:pt x="140" y="17"/>
                  </a:lnTo>
                  <a:lnTo>
                    <a:pt x="138" y="28"/>
                  </a:lnTo>
                  <a:lnTo>
                    <a:pt x="141" y="24"/>
                  </a:lnTo>
                  <a:lnTo>
                    <a:pt x="136" y="36"/>
                  </a:lnTo>
                  <a:lnTo>
                    <a:pt x="138" y="40"/>
                  </a:lnTo>
                  <a:lnTo>
                    <a:pt x="123" y="62"/>
                  </a:lnTo>
                  <a:lnTo>
                    <a:pt x="104" y="58"/>
                  </a:lnTo>
                  <a:lnTo>
                    <a:pt x="96" y="70"/>
                  </a:lnTo>
                  <a:lnTo>
                    <a:pt x="104" y="79"/>
                  </a:lnTo>
                  <a:lnTo>
                    <a:pt x="96" y="79"/>
                  </a:lnTo>
                  <a:lnTo>
                    <a:pt x="70" y="104"/>
                  </a:lnTo>
                  <a:lnTo>
                    <a:pt x="68" y="98"/>
                  </a:lnTo>
                  <a:lnTo>
                    <a:pt x="85" y="83"/>
                  </a:lnTo>
                  <a:lnTo>
                    <a:pt x="87" y="75"/>
                  </a:lnTo>
                  <a:lnTo>
                    <a:pt x="85" y="68"/>
                  </a:lnTo>
                  <a:lnTo>
                    <a:pt x="68" y="77"/>
                  </a:lnTo>
                  <a:lnTo>
                    <a:pt x="66" y="88"/>
                  </a:lnTo>
                  <a:lnTo>
                    <a:pt x="57" y="96"/>
                  </a:lnTo>
                  <a:lnTo>
                    <a:pt x="30" y="87"/>
                  </a:lnTo>
                  <a:lnTo>
                    <a:pt x="40" y="83"/>
                  </a:lnTo>
                  <a:lnTo>
                    <a:pt x="42" y="72"/>
                  </a:lnTo>
                  <a:lnTo>
                    <a:pt x="53" y="64"/>
                  </a:lnTo>
                  <a:lnTo>
                    <a:pt x="53" y="58"/>
                  </a:lnTo>
                  <a:lnTo>
                    <a:pt x="47" y="49"/>
                  </a:lnTo>
                  <a:lnTo>
                    <a:pt x="68" y="51"/>
                  </a:lnTo>
                  <a:lnTo>
                    <a:pt x="70" y="45"/>
                  </a:lnTo>
                  <a:lnTo>
                    <a:pt x="38" y="38"/>
                  </a:lnTo>
                  <a:lnTo>
                    <a:pt x="36" y="45"/>
                  </a:lnTo>
                  <a:lnTo>
                    <a:pt x="12" y="41"/>
                  </a:lnTo>
                  <a:lnTo>
                    <a:pt x="6" y="51"/>
                  </a:lnTo>
                  <a:lnTo>
                    <a:pt x="0" y="41"/>
                  </a:lnTo>
                  <a:lnTo>
                    <a:pt x="2" y="34"/>
                  </a:lnTo>
                  <a:lnTo>
                    <a:pt x="59" y="2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7" name=""/>
            <p:cNvSpPr/>
            <p:nvPr/>
          </p:nvSpPr>
          <p:spPr>
            <a:xfrm>
              <a:off x="638280" y="503280"/>
              <a:ext cx="226080" cy="166680"/>
            </a:xfrm>
            <a:custGeom>
              <a:avLst/>
              <a:gdLst/>
              <a:ahLst/>
              <a:rect l="l" t="t" r="r" b="b"/>
              <a:pathLst>
                <a:path w="141" h="104">
                  <a:moveTo>
                    <a:pt x="96" y="0"/>
                  </a:moveTo>
                  <a:lnTo>
                    <a:pt x="113" y="8"/>
                  </a:lnTo>
                  <a:lnTo>
                    <a:pt x="89" y="23"/>
                  </a:lnTo>
                  <a:lnTo>
                    <a:pt x="87" y="28"/>
                  </a:lnTo>
                  <a:lnTo>
                    <a:pt x="91" y="32"/>
                  </a:lnTo>
                  <a:lnTo>
                    <a:pt x="123" y="32"/>
                  </a:lnTo>
                  <a:lnTo>
                    <a:pt x="140" y="17"/>
                  </a:lnTo>
                  <a:lnTo>
                    <a:pt x="138" y="28"/>
                  </a:lnTo>
                  <a:lnTo>
                    <a:pt x="141" y="24"/>
                  </a:lnTo>
                  <a:lnTo>
                    <a:pt x="136" y="36"/>
                  </a:lnTo>
                  <a:lnTo>
                    <a:pt x="138" y="40"/>
                  </a:lnTo>
                  <a:lnTo>
                    <a:pt x="123" y="62"/>
                  </a:lnTo>
                  <a:lnTo>
                    <a:pt x="104" y="58"/>
                  </a:lnTo>
                  <a:lnTo>
                    <a:pt x="96" y="70"/>
                  </a:lnTo>
                  <a:lnTo>
                    <a:pt x="104" y="79"/>
                  </a:lnTo>
                  <a:lnTo>
                    <a:pt x="96" y="79"/>
                  </a:lnTo>
                  <a:lnTo>
                    <a:pt x="70" y="104"/>
                  </a:lnTo>
                  <a:lnTo>
                    <a:pt x="68" y="98"/>
                  </a:lnTo>
                  <a:lnTo>
                    <a:pt x="85" y="83"/>
                  </a:lnTo>
                  <a:lnTo>
                    <a:pt x="87" y="75"/>
                  </a:lnTo>
                  <a:lnTo>
                    <a:pt x="85" y="68"/>
                  </a:lnTo>
                  <a:lnTo>
                    <a:pt x="68" y="77"/>
                  </a:lnTo>
                  <a:lnTo>
                    <a:pt x="66" y="88"/>
                  </a:lnTo>
                  <a:lnTo>
                    <a:pt x="57" y="96"/>
                  </a:lnTo>
                  <a:lnTo>
                    <a:pt x="30" y="87"/>
                  </a:lnTo>
                  <a:lnTo>
                    <a:pt x="40" y="83"/>
                  </a:lnTo>
                  <a:lnTo>
                    <a:pt x="42" y="72"/>
                  </a:lnTo>
                  <a:lnTo>
                    <a:pt x="53" y="64"/>
                  </a:lnTo>
                  <a:lnTo>
                    <a:pt x="53" y="58"/>
                  </a:lnTo>
                  <a:lnTo>
                    <a:pt x="47" y="49"/>
                  </a:lnTo>
                  <a:lnTo>
                    <a:pt x="68" y="51"/>
                  </a:lnTo>
                  <a:lnTo>
                    <a:pt x="70" y="45"/>
                  </a:lnTo>
                  <a:lnTo>
                    <a:pt x="38" y="38"/>
                  </a:lnTo>
                  <a:lnTo>
                    <a:pt x="36" y="45"/>
                  </a:lnTo>
                  <a:lnTo>
                    <a:pt x="12" y="41"/>
                  </a:lnTo>
                  <a:lnTo>
                    <a:pt x="6" y="51"/>
                  </a:lnTo>
                  <a:lnTo>
                    <a:pt x="0" y="41"/>
                  </a:lnTo>
                  <a:lnTo>
                    <a:pt x="2" y="34"/>
                  </a:lnTo>
                  <a:lnTo>
                    <a:pt x="59" y="23"/>
                  </a:lnTo>
                  <a:lnTo>
                    <a:pt x="96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8" name=""/>
            <p:cNvSpPr/>
            <p:nvPr/>
          </p:nvSpPr>
          <p:spPr>
            <a:xfrm>
              <a:off x="2776320" y="3811680"/>
              <a:ext cx="263160" cy="156960"/>
            </a:xfrm>
            <a:custGeom>
              <a:avLst/>
              <a:gdLst/>
              <a:ahLst/>
              <a:rect l="l" t="t" r="r" b="b"/>
              <a:pathLst>
                <a:path w="164" h="98">
                  <a:moveTo>
                    <a:pt x="92" y="98"/>
                  </a:moveTo>
                  <a:lnTo>
                    <a:pt x="91" y="98"/>
                  </a:lnTo>
                  <a:lnTo>
                    <a:pt x="91" y="96"/>
                  </a:lnTo>
                  <a:lnTo>
                    <a:pt x="87" y="94"/>
                  </a:lnTo>
                  <a:lnTo>
                    <a:pt x="83" y="96"/>
                  </a:lnTo>
                  <a:lnTo>
                    <a:pt x="83" y="88"/>
                  </a:lnTo>
                  <a:lnTo>
                    <a:pt x="72" y="88"/>
                  </a:lnTo>
                  <a:lnTo>
                    <a:pt x="70" y="86"/>
                  </a:lnTo>
                  <a:lnTo>
                    <a:pt x="70" y="83"/>
                  </a:lnTo>
                  <a:lnTo>
                    <a:pt x="64" y="75"/>
                  </a:lnTo>
                  <a:lnTo>
                    <a:pt x="62" y="64"/>
                  </a:lnTo>
                  <a:lnTo>
                    <a:pt x="55" y="58"/>
                  </a:lnTo>
                  <a:lnTo>
                    <a:pt x="43" y="58"/>
                  </a:lnTo>
                  <a:lnTo>
                    <a:pt x="30" y="52"/>
                  </a:lnTo>
                  <a:lnTo>
                    <a:pt x="21" y="52"/>
                  </a:lnTo>
                  <a:lnTo>
                    <a:pt x="13" y="54"/>
                  </a:lnTo>
                  <a:lnTo>
                    <a:pt x="4" y="54"/>
                  </a:lnTo>
                  <a:lnTo>
                    <a:pt x="0" y="52"/>
                  </a:lnTo>
                  <a:lnTo>
                    <a:pt x="8" y="47"/>
                  </a:lnTo>
                  <a:lnTo>
                    <a:pt x="15" y="36"/>
                  </a:lnTo>
                  <a:lnTo>
                    <a:pt x="13" y="34"/>
                  </a:lnTo>
                  <a:lnTo>
                    <a:pt x="19" y="28"/>
                  </a:lnTo>
                  <a:lnTo>
                    <a:pt x="21" y="20"/>
                  </a:lnTo>
                  <a:lnTo>
                    <a:pt x="27" y="11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6" y="5"/>
                  </a:lnTo>
                  <a:lnTo>
                    <a:pt x="74" y="7"/>
                  </a:lnTo>
                  <a:lnTo>
                    <a:pt x="77" y="4"/>
                  </a:lnTo>
                  <a:lnTo>
                    <a:pt x="89" y="4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7" y="13"/>
                  </a:lnTo>
                  <a:lnTo>
                    <a:pt x="106" y="17"/>
                  </a:lnTo>
                  <a:lnTo>
                    <a:pt x="109" y="24"/>
                  </a:lnTo>
                  <a:lnTo>
                    <a:pt x="113" y="26"/>
                  </a:lnTo>
                  <a:lnTo>
                    <a:pt x="117" y="26"/>
                  </a:lnTo>
                  <a:lnTo>
                    <a:pt x="119" y="30"/>
                  </a:lnTo>
                  <a:lnTo>
                    <a:pt x="115" y="41"/>
                  </a:lnTo>
                  <a:lnTo>
                    <a:pt x="119" y="43"/>
                  </a:lnTo>
                  <a:lnTo>
                    <a:pt x="122" y="49"/>
                  </a:lnTo>
                  <a:lnTo>
                    <a:pt x="122" y="51"/>
                  </a:lnTo>
                  <a:lnTo>
                    <a:pt x="126" y="52"/>
                  </a:lnTo>
                  <a:lnTo>
                    <a:pt x="134" y="51"/>
                  </a:lnTo>
                  <a:lnTo>
                    <a:pt x="136" y="47"/>
                  </a:lnTo>
                  <a:lnTo>
                    <a:pt x="147" y="45"/>
                  </a:lnTo>
                  <a:lnTo>
                    <a:pt x="153" y="43"/>
                  </a:lnTo>
                  <a:lnTo>
                    <a:pt x="156" y="47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0" y="51"/>
                  </a:lnTo>
                  <a:lnTo>
                    <a:pt x="153" y="54"/>
                  </a:lnTo>
                  <a:lnTo>
                    <a:pt x="151" y="58"/>
                  </a:lnTo>
                  <a:lnTo>
                    <a:pt x="151" y="62"/>
                  </a:lnTo>
                  <a:lnTo>
                    <a:pt x="139" y="69"/>
                  </a:lnTo>
                  <a:lnTo>
                    <a:pt x="138" y="71"/>
                  </a:lnTo>
                  <a:lnTo>
                    <a:pt x="132" y="71"/>
                  </a:lnTo>
                  <a:lnTo>
                    <a:pt x="117" y="79"/>
                  </a:lnTo>
                  <a:lnTo>
                    <a:pt x="96" y="96"/>
                  </a:lnTo>
                  <a:lnTo>
                    <a:pt x="92" y="98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29" name=""/>
            <p:cNvSpPr/>
            <p:nvPr/>
          </p:nvSpPr>
          <p:spPr>
            <a:xfrm>
              <a:off x="3018960" y="3829320"/>
              <a:ext cx="117000" cy="81720"/>
            </a:xfrm>
            <a:custGeom>
              <a:avLst/>
              <a:gdLst/>
              <a:ahLst/>
              <a:rect l="l" t="t" r="r" b="b"/>
              <a:pathLst>
                <a:path w="73" h="51">
                  <a:moveTo>
                    <a:pt x="2" y="32"/>
                  </a:moveTo>
                  <a:lnTo>
                    <a:pt x="5" y="36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9" y="40"/>
                  </a:lnTo>
                  <a:lnTo>
                    <a:pt x="2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49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7" y="43"/>
                  </a:lnTo>
                  <a:lnTo>
                    <a:pt x="11" y="45"/>
                  </a:lnTo>
                  <a:lnTo>
                    <a:pt x="17" y="41"/>
                  </a:lnTo>
                  <a:lnTo>
                    <a:pt x="24" y="43"/>
                  </a:lnTo>
                  <a:lnTo>
                    <a:pt x="28" y="43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4" y="43"/>
                  </a:lnTo>
                  <a:lnTo>
                    <a:pt x="37" y="43"/>
                  </a:lnTo>
                  <a:lnTo>
                    <a:pt x="52" y="40"/>
                  </a:lnTo>
                  <a:lnTo>
                    <a:pt x="54" y="34"/>
                  </a:lnTo>
                  <a:lnTo>
                    <a:pt x="69" y="25"/>
                  </a:lnTo>
                  <a:lnTo>
                    <a:pt x="69" y="17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58" y="6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7" y="17"/>
                  </a:lnTo>
                  <a:lnTo>
                    <a:pt x="30" y="25"/>
                  </a:lnTo>
                  <a:lnTo>
                    <a:pt x="17" y="25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920" bIns="34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0" name=""/>
            <p:cNvSpPr/>
            <p:nvPr/>
          </p:nvSpPr>
          <p:spPr>
            <a:xfrm>
              <a:off x="3018960" y="3829320"/>
              <a:ext cx="117000" cy="81720"/>
            </a:xfrm>
            <a:custGeom>
              <a:avLst/>
              <a:gdLst/>
              <a:ahLst/>
              <a:rect l="l" t="t" r="r" b="b"/>
              <a:pathLst>
                <a:path w="73" h="51">
                  <a:moveTo>
                    <a:pt x="2" y="32"/>
                  </a:moveTo>
                  <a:lnTo>
                    <a:pt x="5" y="36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9" y="40"/>
                  </a:lnTo>
                  <a:lnTo>
                    <a:pt x="2" y="43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49"/>
                  </a:lnTo>
                  <a:lnTo>
                    <a:pt x="2" y="45"/>
                  </a:lnTo>
                  <a:lnTo>
                    <a:pt x="3" y="45"/>
                  </a:lnTo>
                  <a:lnTo>
                    <a:pt x="7" y="43"/>
                  </a:lnTo>
                  <a:lnTo>
                    <a:pt x="11" y="45"/>
                  </a:lnTo>
                  <a:lnTo>
                    <a:pt x="17" y="41"/>
                  </a:lnTo>
                  <a:lnTo>
                    <a:pt x="24" y="43"/>
                  </a:lnTo>
                  <a:lnTo>
                    <a:pt x="28" y="43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4" y="43"/>
                  </a:lnTo>
                  <a:lnTo>
                    <a:pt x="37" y="43"/>
                  </a:lnTo>
                  <a:lnTo>
                    <a:pt x="52" y="40"/>
                  </a:lnTo>
                  <a:lnTo>
                    <a:pt x="54" y="34"/>
                  </a:lnTo>
                  <a:lnTo>
                    <a:pt x="69" y="25"/>
                  </a:lnTo>
                  <a:lnTo>
                    <a:pt x="69" y="17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58" y="6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7" y="17"/>
                  </a:lnTo>
                  <a:lnTo>
                    <a:pt x="30" y="25"/>
                  </a:lnTo>
                  <a:lnTo>
                    <a:pt x="17" y="25"/>
                  </a:lnTo>
                  <a:lnTo>
                    <a:pt x="2" y="32"/>
                  </a:lnTo>
                  <a:lnTo>
                    <a:pt x="2" y="32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920" bIns="34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1" name=""/>
            <p:cNvSpPr/>
            <p:nvPr/>
          </p:nvSpPr>
          <p:spPr>
            <a:xfrm>
              <a:off x="2734560" y="3895200"/>
              <a:ext cx="189360" cy="121680"/>
            </a:xfrm>
            <a:custGeom>
              <a:avLst/>
              <a:gdLst/>
              <a:ahLst/>
              <a:rect l="l" t="t" r="r" b="b"/>
              <a:pathLst>
                <a:path w="118" h="76">
                  <a:moveTo>
                    <a:pt x="109" y="63"/>
                  </a:moveTo>
                  <a:lnTo>
                    <a:pt x="103" y="61"/>
                  </a:lnTo>
                  <a:lnTo>
                    <a:pt x="92" y="66"/>
                  </a:lnTo>
                  <a:lnTo>
                    <a:pt x="88" y="64"/>
                  </a:lnTo>
                  <a:lnTo>
                    <a:pt x="83" y="63"/>
                  </a:lnTo>
                  <a:lnTo>
                    <a:pt x="77" y="64"/>
                  </a:lnTo>
                  <a:lnTo>
                    <a:pt x="73" y="64"/>
                  </a:lnTo>
                  <a:lnTo>
                    <a:pt x="69" y="68"/>
                  </a:lnTo>
                  <a:lnTo>
                    <a:pt x="62" y="70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6"/>
                  </a:lnTo>
                  <a:lnTo>
                    <a:pt x="47" y="74"/>
                  </a:lnTo>
                  <a:lnTo>
                    <a:pt x="38" y="72"/>
                  </a:lnTo>
                  <a:lnTo>
                    <a:pt x="24" y="72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9" y="61"/>
                  </a:lnTo>
                  <a:lnTo>
                    <a:pt x="4" y="63"/>
                  </a:lnTo>
                  <a:lnTo>
                    <a:pt x="0" y="61"/>
                  </a:lnTo>
                  <a:lnTo>
                    <a:pt x="2" y="49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2"/>
                  </a:lnTo>
                  <a:lnTo>
                    <a:pt x="7" y="29"/>
                  </a:lnTo>
                  <a:lnTo>
                    <a:pt x="7" y="19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9" y="2"/>
                  </a:lnTo>
                  <a:lnTo>
                    <a:pt x="47" y="0"/>
                  </a:lnTo>
                  <a:lnTo>
                    <a:pt x="56" y="0"/>
                  </a:lnTo>
                  <a:lnTo>
                    <a:pt x="69" y="6"/>
                  </a:lnTo>
                  <a:lnTo>
                    <a:pt x="81" y="6"/>
                  </a:lnTo>
                  <a:lnTo>
                    <a:pt x="88" y="12"/>
                  </a:lnTo>
                  <a:lnTo>
                    <a:pt x="90" y="23"/>
                  </a:lnTo>
                  <a:lnTo>
                    <a:pt x="96" y="31"/>
                  </a:lnTo>
                  <a:lnTo>
                    <a:pt x="96" y="34"/>
                  </a:lnTo>
                  <a:lnTo>
                    <a:pt x="98" y="36"/>
                  </a:lnTo>
                  <a:lnTo>
                    <a:pt x="109" y="36"/>
                  </a:lnTo>
                  <a:lnTo>
                    <a:pt x="109" y="44"/>
                  </a:lnTo>
                  <a:lnTo>
                    <a:pt x="113" y="42"/>
                  </a:lnTo>
                  <a:lnTo>
                    <a:pt x="117" y="44"/>
                  </a:lnTo>
                  <a:lnTo>
                    <a:pt x="117" y="46"/>
                  </a:lnTo>
                  <a:lnTo>
                    <a:pt x="118" y="46"/>
                  </a:lnTo>
                  <a:lnTo>
                    <a:pt x="117" y="49"/>
                  </a:lnTo>
                  <a:lnTo>
                    <a:pt x="111" y="49"/>
                  </a:lnTo>
                  <a:lnTo>
                    <a:pt x="107" y="51"/>
                  </a:lnTo>
                  <a:lnTo>
                    <a:pt x="107" y="53"/>
                  </a:lnTo>
                  <a:lnTo>
                    <a:pt x="111" y="55"/>
                  </a:lnTo>
                  <a:lnTo>
                    <a:pt x="109" y="63"/>
                  </a:lnTo>
                  <a:lnTo>
                    <a:pt x="109" y="6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2" name=""/>
            <p:cNvSpPr/>
            <p:nvPr/>
          </p:nvSpPr>
          <p:spPr>
            <a:xfrm>
              <a:off x="2734560" y="3895200"/>
              <a:ext cx="189360" cy="121680"/>
            </a:xfrm>
            <a:custGeom>
              <a:avLst/>
              <a:gdLst/>
              <a:ahLst/>
              <a:rect l="l" t="t" r="r" b="b"/>
              <a:pathLst>
                <a:path w="118" h="76">
                  <a:moveTo>
                    <a:pt x="109" y="63"/>
                  </a:moveTo>
                  <a:lnTo>
                    <a:pt x="103" y="61"/>
                  </a:lnTo>
                  <a:lnTo>
                    <a:pt x="92" y="66"/>
                  </a:lnTo>
                  <a:lnTo>
                    <a:pt x="88" y="64"/>
                  </a:lnTo>
                  <a:lnTo>
                    <a:pt x="83" y="63"/>
                  </a:lnTo>
                  <a:lnTo>
                    <a:pt x="77" y="64"/>
                  </a:lnTo>
                  <a:lnTo>
                    <a:pt x="73" y="64"/>
                  </a:lnTo>
                  <a:lnTo>
                    <a:pt x="69" y="68"/>
                  </a:lnTo>
                  <a:lnTo>
                    <a:pt x="62" y="70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6"/>
                  </a:lnTo>
                  <a:lnTo>
                    <a:pt x="47" y="74"/>
                  </a:lnTo>
                  <a:lnTo>
                    <a:pt x="38" y="72"/>
                  </a:lnTo>
                  <a:lnTo>
                    <a:pt x="24" y="72"/>
                  </a:lnTo>
                  <a:lnTo>
                    <a:pt x="17" y="72"/>
                  </a:lnTo>
                  <a:lnTo>
                    <a:pt x="13" y="63"/>
                  </a:lnTo>
                  <a:lnTo>
                    <a:pt x="9" y="61"/>
                  </a:lnTo>
                  <a:lnTo>
                    <a:pt x="4" y="63"/>
                  </a:lnTo>
                  <a:lnTo>
                    <a:pt x="0" y="61"/>
                  </a:lnTo>
                  <a:lnTo>
                    <a:pt x="2" y="49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2"/>
                  </a:lnTo>
                  <a:lnTo>
                    <a:pt x="7" y="29"/>
                  </a:lnTo>
                  <a:lnTo>
                    <a:pt x="7" y="19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9" y="2"/>
                  </a:lnTo>
                  <a:lnTo>
                    <a:pt x="47" y="0"/>
                  </a:lnTo>
                  <a:lnTo>
                    <a:pt x="56" y="0"/>
                  </a:lnTo>
                  <a:lnTo>
                    <a:pt x="69" y="6"/>
                  </a:lnTo>
                  <a:lnTo>
                    <a:pt x="81" y="6"/>
                  </a:lnTo>
                  <a:lnTo>
                    <a:pt x="88" y="12"/>
                  </a:lnTo>
                  <a:lnTo>
                    <a:pt x="90" y="23"/>
                  </a:lnTo>
                  <a:lnTo>
                    <a:pt x="96" y="31"/>
                  </a:lnTo>
                  <a:lnTo>
                    <a:pt x="96" y="34"/>
                  </a:lnTo>
                  <a:lnTo>
                    <a:pt x="98" y="36"/>
                  </a:lnTo>
                  <a:lnTo>
                    <a:pt x="109" y="36"/>
                  </a:lnTo>
                  <a:lnTo>
                    <a:pt x="109" y="44"/>
                  </a:lnTo>
                  <a:lnTo>
                    <a:pt x="113" y="42"/>
                  </a:lnTo>
                  <a:lnTo>
                    <a:pt x="117" y="44"/>
                  </a:lnTo>
                  <a:lnTo>
                    <a:pt x="117" y="46"/>
                  </a:lnTo>
                  <a:lnTo>
                    <a:pt x="118" y="46"/>
                  </a:lnTo>
                  <a:lnTo>
                    <a:pt x="117" y="49"/>
                  </a:lnTo>
                  <a:lnTo>
                    <a:pt x="111" y="49"/>
                  </a:lnTo>
                  <a:lnTo>
                    <a:pt x="107" y="51"/>
                  </a:lnTo>
                  <a:lnTo>
                    <a:pt x="107" y="53"/>
                  </a:lnTo>
                  <a:lnTo>
                    <a:pt x="111" y="55"/>
                  </a:lnTo>
                  <a:lnTo>
                    <a:pt x="109" y="63"/>
                  </a:lnTo>
                  <a:lnTo>
                    <a:pt x="109" y="63"/>
                  </a:lnTo>
                  <a:lnTo>
                    <a:pt x="109" y="63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3" name=""/>
            <p:cNvSpPr/>
            <p:nvPr/>
          </p:nvSpPr>
          <p:spPr>
            <a:xfrm>
              <a:off x="2761920" y="3993120"/>
              <a:ext cx="147600" cy="102600"/>
            </a:xfrm>
            <a:custGeom>
              <a:avLst/>
              <a:gdLst/>
              <a:ahLst/>
              <a:rect l="l" t="t" r="r" b="b"/>
              <a:pathLst>
                <a:path w="92" h="64">
                  <a:moveTo>
                    <a:pt x="0" y="28"/>
                  </a:moveTo>
                  <a:lnTo>
                    <a:pt x="2" y="20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21" y="11"/>
                  </a:lnTo>
                  <a:lnTo>
                    <a:pt x="30" y="13"/>
                  </a:lnTo>
                  <a:lnTo>
                    <a:pt x="41" y="15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9"/>
                  </a:lnTo>
                  <a:lnTo>
                    <a:pt x="52" y="7"/>
                  </a:lnTo>
                  <a:lnTo>
                    <a:pt x="56" y="3"/>
                  </a:lnTo>
                  <a:lnTo>
                    <a:pt x="60" y="3"/>
                  </a:lnTo>
                  <a:lnTo>
                    <a:pt x="66" y="2"/>
                  </a:lnTo>
                  <a:lnTo>
                    <a:pt x="71" y="3"/>
                  </a:lnTo>
                  <a:lnTo>
                    <a:pt x="75" y="5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3"/>
                  </a:lnTo>
                  <a:lnTo>
                    <a:pt x="90" y="7"/>
                  </a:lnTo>
                  <a:lnTo>
                    <a:pt x="92" y="11"/>
                  </a:lnTo>
                  <a:lnTo>
                    <a:pt x="92" y="19"/>
                  </a:lnTo>
                  <a:lnTo>
                    <a:pt x="92" y="26"/>
                  </a:lnTo>
                  <a:lnTo>
                    <a:pt x="92" y="34"/>
                  </a:lnTo>
                  <a:lnTo>
                    <a:pt x="92" y="45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75" y="64"/>
                  </a:lnTo>
                  <a:lnTo>
                    <a:pt x="71" y="62"/>
                  </a:lnTo>
                  <a:lnTo>
                    <a:pt x="68" y="64"/>
                  </a:lnTo>
                  <a:lnTo>
                    <a:pt x="66" y="62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73" y="50"/>
                  </a:lnTo>
                  <a:lnTo>
                    <a:pt x="73" y="49"/>
                  </a:lnTo>
                  <a:lnTo>
                    <a:pt x="62" y="49"/>
                  </a:lnTo>
                  <a:lnTo>
                    <a:pt x="54" y="43"/>
                  </a:lnTo>
                  <a:lnTo>
                    <a:pt x="45" y="35"/>
                  </a:lnTo>
                  <a:lnTo>
                    <a:pt x="34" y="30"/>
                  </a:lnTo>
                  <a:lnTo>
                    <a:pt x="30" y="28"/>
                  </a:lnTo>
                  <a:lnTo>
                    <a:pt x="4" y="26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4" name=""/>
            <p:cNvSpPr/>
            <p:nvPr/>
          </p:nvSpPr>
          <p:spPr>
            <a:xfrm>
              <a:off x="2761920" y="3993120"/>
              <a:ext cx="147600" cy="102600"/>
            </a:xfrm>
            <a:custGeom>
              <a:avLst/>
              <a:gdLst/>
              <a:ahLst/>
              <a:rect l="l" t="t" r="r" b="b"/>
              <a:pathLst>
                <a:path w="92" h="64">
                  <a:moveTo>
                    <a:pt x="0" y="28"/>
                  </a:moveTo>
                  <a:lnTo>
                    <a:pt x="2" y="20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21" y="11"/>
                  </a:lnTo>
                  <a:lnTo>
                    <a:pt x="30" y="13"/>
                  </a:lnTo>
                  <a:lnTo>
                    <a:pt x="41" y="15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9"/>
                  </a:lnTo>
                  <a:lnTo>
                    <a:pt x="52" y="7"/>
                  </a:lnTo>
                  <a:lnTo>
                    <a:pt x="56" y="3"/>
                  </a:lnTo>
                  <a:lnTo>
                    <a:pt x="60" y="3"/>
                  </a:lnTo>
                  <a:lnTo>
                    <a:pt x="66" y="2"/>
                  </a:lnTo>
                  <a:lnTo>
                    <a:pt x="71" y="3"/>
                  </a:lnTo>
                  <a:lnTo>
                    <a:pt x="75" y="5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3"/>
                  </a:lnTo>
                  <a:lnTo>
                    <a:pt x="90" y="7"/>
                  </a:lnTo>
                  <a:lnTo>
                    <a:pt x="92" y="11"/>
                  </a:lnTo>
                  <a:lnTo>
                    <a:pt x="92" y="19"/>
                  </a:lnTo>
                  <a:lnTo>
                    <a:pt x="92" y="26"/>
                  </a:lnTo>
                  <a:lnTo>
                    <a:pt x="92" y="34"/>
                  </a:lnTo>
                  <a:lnTo>
                    <a:pt x="92" y="45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75" y="64"/>
                  </a:lnTo>
                  <a:lnTo>
                    <a:pt x="71" y="62"/>
                  </a:lnTo>
                  <a:lnTo>
                    <a:pt x="68" y="64"/>
                  </a:lnTo>
                  <a:lnTo>
                    <a:pt x="66" y="62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73" y="50"/>
                  </a:lnTo>
                  <a:lnTo>
                    <a:pt x="73" y="49"/>
                  </a:lnTo>
                  <a:lnTo>
                    <a:pt x="62" y="49"/>
                  </a:lnTo>
                  <a:lnTo>
                    <a:pt x="54" y="43"/>
                  </a:lnTo>
                  <a:lnTo>
                    <a:pt x="45" y="35"/>
                  </a:lnTo>
                  <a:lnTo>
                    <a:pt x="34" y="30"/>
                  </a:lnTo>
                  <a:lnTo>
                    <a:pt x="30" y="28"/>
                  </a:lnTo>
                  <a:lnTo>
                    <a:pt x="4" y="26"/>
                  </a:lnTo>
                  <a:lnTo>
                    <a:pt x="0" y="28"/>
                  </a:lnTo>
                  <a:lnTo>
                    <a:pt x="0" y="28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5" name=""/>
            <p:cNvSpPr/>
            <p:nvPr/>
          </p:nvSpPr>
          <p:spPr>
            <a:xfrm>
              <a:off x="2954520" y="3458520"/>
              <a:ext cx="284040" cy="295560"/>
            </a:xfrm>
            <a:custGeom>
              <a:avLst/>
              <a:gdLst/>
              <a:ahLst/>
              <a:rect l="l" t="t" r="r" b="b"/>
              <a:pathLst>
                <a:path w="177" h="184">
                  <a:moveTo>
                    <a:pt x="15" y="35"/>
                  </a:moveTo>
                  <a:lnTo>
                    <a:pt x="4" y="47"/>
                  </a:lnTo>
                  <a:lnTo>
                    <a:pt x="6" y="49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7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11" y="86"/>
                  </a:lnTo>
                  <a:lnTo>
                    <a:pt x="10" y="88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8" y="101"/>
                  </a:lnTo>
                  <a:lnTo>
                    <a:pt x="15" y="111"/>
                  </a:lnTo>
                  <a:lnTo>
                    <a:pt x="15" y="118"/>
                  </a:lnTo>
                  <a:lnTo>
                    <a:pt x="13" y="124"/>
                  </a:lnTo>
                  <a:lnTo>
                    <a:pt x="13" y="129"/>
                  </a:lnTo>
                  <a:lnTo>
                    <a:pt x="23" y="126"/>
                  </a:lnTo>
                  <a:lnTo>
                    <a:pt x="45" y="111"/>
                  </a:lnTo>
                  <a:lnTo>
                    <a:pt x="55" y="111"/>
                  </a:lnTo>
                  <a:lnTo>
                    <a:pt x="57" y="111"/>
                  </a:lnTo>
                  <a:lnTo>
                    <a:pt x="55" y="114"/>
                  </a:lnTo>
                  <a:lnTo>
                    <a:pt x="60" y="118"/>
                  </a:lnTo>
                  <a:lnTo>
                    <a:pt x="64" y="118"/>
                  </a:lnTo>
                  <a:lnTo>
                    <a:pt x="68" y="116"/>
                  </a:lnTo>
                  <a:lnTo>
                    <a:pt x="75" y="118"/>
                  </a:lnTo>
                  <a:lnTo>
                    <a:pt x="87" y="126"/>
                  </a:lnTo>
                  <a:lnTo>
                    <a:pt x="96" y="126"/>
                  </a:lnTo>
                  <a:lnTo>
                    <a:pt x="104" y="131"/>
                  </a:lnTo>
                  <a:lnTo>
                    <a:pt x="106" y="135"/>
                  </a:lnTo>
                  <a:lnTo>
                    <a:pt x="107" y="135"/>
                  </a:lnTo>
                  <a:lnTo>
                    <a:pt x="119" y="135"/>
                  </a:lnTo>
                  <a:lnTo>
                    <a:pt x="130" y="141"/>
                  </a:lnTo>
                  <a:lnTo>
                    <a:pt x="134" y="143"/>
                  </a:lnTo>
                  <a:lnTo>
                    <a:pt x="132" y="146"/>
                  </a:lnTo>
                  <a:lnTo>
                    <a:pt x="126" y="152"/>
                  </a:lnTo>
                  <a:lnTo>
                    <a:pt x="124" y="156"/>
                  </a:lnTo>
                  <a:lnTo>
                    <a:pt x="121" y="160"/>
                  </a:lnTo>
                  <a:lnTo>
                    <a:pt x="119" y="163"/>
                  </a:lnTo>
                  <a:lnTo>
                    <a:pt x="119" y="167"/>
                  </a:lnTo>
                  <a:lnTo>
                    <a:pt x="126" y="173"/>
                  </a:lnTo>
                  <a:lnTo>
                    <a:pt x="124" y="176"/>
                  </a:lnTo>
                  <a:lnTo>
                    <a:pt x="136" y="184"/>
                  </a:lnTo>
                  <a:lnTo>
                    <a:pt x="145" y="175"/>
                  </a:lnTo>
                  <a:lnTo>
                    <a:pt x="145" y="163"/>
                  </a:lnTo>
                  <a:lnTo>
                    <a:pt x="151" y="141"/>
                  </a:lnTo>
                  <a:lnTo>
                    <a:pt x="149" y="135"/>
                  </a:lnTo>
                  <a:lnTo>
                    <a:pt x="147" y="114"/>
                  </a:lnTo>
                  <a:lnTo>
                    <a:pt x="149" y="107"/>
                  </a:lnTo>
                  <a:lnTo>
                    <a:pt x="147" y="101"/>
                  </a:lnTo>
                  <a:lnTo>
                    <a:pt x="149" y="96"/>
                  </a:lnTo>
                  <a:lnTo>
                    <a:pt x="147" y="92"/>
                  </a:lnTo>
                  <a:lnTo>
                    <a:pt x="153" y="86"/>
                  </a:lnTo>
                  <a:lnTo>
                    <a:pt x="153" y="82"/>
                  </a:lnTo>
                  <a:lnTo>
                    <a:pt x="154" y="77"/>
                  </a:lnTo>
                  <a:lnTo>
                    <a:pt x="156" y="77"/>
                  </a:lnTo>
                  <a:lnTo>
                    <a:pt x="158" y="82"/>
                  </a:lnTo>
                  <a:lnTo>
                    <a:pt x="162" y="81"/>
                  </a:lnTo>
                  <a:lnTo>
                    <a:pt x="173" y="65"/>
                  </a:lnTo>
                  <a:lnTo>
                    <a:pt x="177" y="54"/>
                  </a:lnTo>
                  <a:lnTo>
                    <a:pt x="173" y="56"/>
                  </a:lnTo>
                  <a:lnTo>
                    <a:pt x="170" y="52"/>
                  </a:lnTo>
                  <a:lnTo>
                    <a:pt x="162" y="41"/>
                  </a:lnTo>
                  <a:lnTo>
                    <a:pt x="170" y="39"/>
                  </a:lnTo>
                  <a:lnTo>
                    <a:pt x="171" y="30"/>
                  </a:lnTo>
                  <a:lnTo>
                    <a:pt x="170" y="26"/>
                  </a:lnTo>
                  <a:lnTo>
                    <a:pt x="166" y="20"/>
                  </a:lnTo>
                  <a:lnTo>
                    <a:pt x="166" y="17"/>
                  </a:lnTo>
                  <a:lnTo>
                    <a:pt x="162" y="13"/>
                  </a:lnTo>
                  <a:lnTo>
                    <a:pt x="156" y="5"/>
                  </a:lnTo>
                  <a:lnTo>
                    <a:pt x="154" y="7"/>
                  </a:lnTo>
                  <a:lnTo>
                    <a:pt x="151" y="3"/>
                  </a:lnTo>
                  <a:lnTo>
                    <a:pt x="143" y="3"/>
                  </a:lnTo>
                  <a:lnTo>
                    <a:pt x="139" y="0"/>
                  </a:lnTo>
                  <a:lnTo>
                    <a:pt x="128" y="9"/>
                  </a:lnTo>
                  <a:lnTo>
                    <a:pt x="124" y="11"/>
                  </a:lnTo>
                  <a:lnTo>
                    <a:pt x="122" y="11"/>
                  </a:lnTo>
                  <a:lnTo>
                    <a:pt x="121" y="13"/>
                  </a:lnTo>
                  <a:lnTo>
                    <a:pt x="119" y="17"/>
                  </a:lnTo>
                  <a:lnTo>
                    <a:pt x="117" y="17"/>
                  </a:lnTo>
                  <a:lnTo>
                    <a:pt x="113" y="17"/>
                  </a:lnTo>
                  <a:lnTo>
                    <a:pt x="113" y="13"/>
                  </a:lnTo>
                  <a:lnTo>
                    <a:pt x="109" y="11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2" y="3"/>
                  </a:lnTo>
                  <a:lnTo>
                    <a:pt x="100" y="5"/>
                  </a:lnTo>
                  <a:lnTo>
                    <a:pt x="94" y="7"/>
                  </a:lnTo>
                  <a:lnTo>
                    <a:pt x="90" y="15"/>
                  </a:lnTo>
                  <a:lnTo>
                    <a:pt x="83" y="15"/>
                  </a:lnTo>
                  <a:lnTo>
                    <a:pt x="77" y="18"/>
                  </a:lnTo>
                  <a:lnTo>
                    <a:pt x="74" y="20"/>
                  </a:lnTo>
                  <a:lnTo>
                    <a:pt x="68" y="17"/>
                  </a:lnTo>
                  <a:lnTo>
                    <a:pt x="64" y="18"/>
                  </a:lnTo>
                  <a:lnTo>
                    <a:pt x="59" y="17"/>
                  </a:lnTo>
                  <a:lnTo>
                    <a:pt x="55" y="18"/>
                  </a:lnTo>
                  <a:lnTo>
                    <a:pt x="55" y="30"/>
                  </a:lnTo>
                  <a:lnTo>
                    <a:pt x="47" y="39"/>
                  </a:lnTo>
                  <a:lnTo>
                    <a:pt x="40" y="41"/>
                  </a:lnTo>
                  <a:lnTo>
                    <a:pt x="34" y="45"/>
                  </a:lnTo>
                  <a:lnTo>
                    <a:pt x="28" y="47"/>
                  </a:lnTo>
                  <a:lnTo>
                    <a:pt x="19" y="37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6" name=""/>
            <p:cNvSpPr/>
            <p:nvPr/>
          </p:nvSpPr>
          <p:spPr>
            <a:xfrm>
              <a:off x="2954520" y="3458520"/>
              <a:ext cx="284040" cy="295560"/>
            </a:xfrm>
            <a:custGeom>
              <a:avLst/>
              <a:gdLst/>
              <a:ahLst/>
              <a:rect l="l" t="t" r="r" b="b"/>
              <a:pathLst>
                <a:path w="177" h="184">
                  <a:moveTo>
                    <a:pt x="15" y="35"/>
                  </a:moveTo>
                  <a:lnTo>
                    <a:pt x="4" y="47"/>
                  </a:lnTo>
                  <a:lnTo>
                    <a:pt x="6" y="49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7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10" y="79"/>
                  </a:lnTo>
                  <a:lnTo>
                    <a:pt x="10" y="84"/>
                  </a:lnTo>
                  <a:lnTo>
                    <a:pt x="11" y="86"/>
                  </a:lnTo>
                  <a:lnTo>
                    <a:pt x="10" y="88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8" y="101"/>
                  </a:lnTo>
                  <a:lnTo>
                    <a:pt x="15" y="111"/>
                  </a:lnTo>
                  <a:lnTo>
                    <a:pt x="15" y="118"/>
                  </a:lnTo>
                  <a:lnTo>
                    <a:pt x="13" y="124"/>
                  </a:lnTo>
                  <a:lnTo>
                    <a:pt x="13" y="129"/>
                  </a:lnTo>
                  <a:lnTo>
                    <a:pt x="23" y="126"/>
                  </a:lnTo>
                  <a:lnTo>
                    <a:pt x="45" y="111"/>
                  </a:lnTo>
                  <a:lnTo>
                    <a:pt x="55" y="111"/>
                  </a:lnTo>
                  <a:lnTo>
                    <a:pt x="57" y="111"/>
                  </a:lnTo>
                  <a:lnTo>
                    <a:pt x="55" y="114"/>
                  </a:lnTo>
                  <a:lnTo>
                    <a:pt x="60" y="118"/>
                  </a:lnTo>
                  <a:lnTo>
                    <a:pt x="64" y="118"/>
                  </a:lnTo>
                  <a:lnTo>
                    <a:pt x="68" y="116"/>
                  </a:lnTo>
                  <a:lnTo>
                    <a:pt x="75" y="118"/>
                  </a:lnTo>
                  <a:lnTo>
                    <a:pt x="87" y="126"/>
                  </a:lnTo>
                  <a:lnTo>
                    <a:pt x="96" y="126"/>
                  </a:lnTo>
                  <a:lnTo>
                    <a:pt x="104" y="131"/>
                  </a:lnTo>
                  <a:lnTo>
                    <a:pt x="106" y="135"/>
                  </a:lnTo>
                  <a:lnTo>
                    <a:pt x="107" y="135"/>
                  </a:lnTo>
                  <a:lnTo>
                    <a:pt x="119" y="135"/>
                  </a:lnTo>
                  <a:lnTo>
                    <a:pt x="130" y="141"/>
                  </a:lnTo>
                  <a:lnTo>
                    <a:pt x="134" y="143"/>
                  </a:lnTo>
                  <a:lnTo>
                    <a:pt x="132" y="146"/>
                  </a:lnTo>
                  <a:lnTo>
                    <a:pt x="126" y="152"/>
                  </a:lnTo>
                  <a:lnTo>
                    <a:pt x="124" y="156"/>
                  </a:lnTo>
                  <a:lnTo>
                    <a:pt x="121" y="160"/>
                  </a:lnTo>
                  <a:lnTo>
                    <a:pt x="119" y="163"/>
                  </a:lnTo>
                  <a:lnTo>
                    <a:pt x="119" y="167"/>
                  </a:lnTo>
                  <a:lnTo>
                    <a:pt x="126" y="173"/>
                  </a:lnTo>
                  <a:lnTo>
                    <a:pt x="124" y="176"/>
                  </a:lnTo>
                  <a:lnTo>
                    <a:pt x="136" y="184"/>
                  </a:lnTo>
                  <a:lnTo>
                    <a:pt x="145" y="175"/>
                  </a:lnTo>
                  <a:lnTo>
                    <a:pt x="145" y="163"/>
                  </a:lnTo>
                  <a:lnTo>
                    <a:pt x="151" y="141"/>
                  </a:lnTo>
                  <a:lnTo>
                    <a:pt x="149" y="135"/>
                  </a:lnTo>
                  <a:lnTo>
                    <a:pt x="147" y="114"/>
                  </a:lnTo>
                  <a:lnTo>
                    <a:pt x="149" y="107"/>
                  </a:lnTo>
                  <a:lnTo>
                    <a:pt x="147" y="101"/>
                  </a:lnTo>
                  <a:lnTo>
                    <a:pt x="149" y="96"/>
                  </a:lnTo>
                  <a:lnTo>
                    <a:pt x="147" y="92"/>
                  </a:lnTo>
                  <a:lnTo>
                    <a:pt x="153" y="86"/>
                  </a:lnTo>
                  <a:lnTo>
                    <a:pt x="153" y="82"/>
                  </a:lnTo>
                  <a:lnTo>
                    <a:pt x="154" y="77"/>
                  </a:lnTo>
                  <a:lnTo>
                    <a:pt x="156" y="77"/>
                  </a:lnTo>
                  <a:lnTo>
                    <a:pt x="158" y="82"/>
                  </a:lnTo>
                  <a:lnTo>
                    <a:pt x="162" y="81"/>
                  </a:lnTo>
                  <a:lnTo>
                    <a:pt x="173" y="65"/>
                  </a:lnTo>
                  <a:lnTo>
                    <a:pt x="177" y="54"/>
                  </a:lnTo>
                  <a:lnTo>
                    <a:pt x="173" y="56"/>
                  </a:lnTo>
                  <a:lnTo>
                    <a:pt x="170" y="52"/>
                  </a:lnTo>
                  <a:lnTo>
                    <a:pt x="162" y="41"/>
                  </a:lnTo>
                  <a:lnTo>
                    <a:pt x="170" y="39"/>
                  </a:lnTo>
                  <a:lnTo>
                    <a:pt x="171" y="30"/>
                  </a:lnTo>
                  <a:lnTo>
                    <a:pt x="170" y="26"/>
                  </a:lnTo>
                  <a:lnTo>
                    <a:pt x="166" y="20"/>
                  </a:lnTo>
                  <a:lnTo>
                    <a:pt x="166" y="17"/>
                  </a:lnTo>
                  <a:lnTo>
                    <a:pt x="162" y="13"/>
                  </a:lnTo>
                  <a:lnTo>
                    <a:pt x="156" y="5"/>
                  </a:lnTo>
                  <a:lnTo>
                    <a:pt x="154" y="7"/>
                  </a:lnTo>
                  <a:lnTo>
                    <a:pt x="151" y="3"/>
                  </a:lnTo>
                  <a:lnTo>
                    <a:pt x="143" y="3"/>
                  </a:lnTo>
                  <a:lnTo>
                    <a:pt x="139" y="0"/>
                  </a:lnTo>
                  <a:lnTo>
                    <a:pt x="128" y="9"/>
                  </a:lnTo>
                  <a:lnTo>
                    <a:pt x="124" y="11"/>
                  </a:lnTo>
                  <a:lnTo>
                    <a:pt x="122" y="11"/>
                  </a:lnTo>
                  <a:lnTo>
                    <a:pt x="121" y="13"/>
                  </a:lnTo>
                  <a:lnTo>
                    <a:pt x="119" y="17"/>
                  </a:lnTo>
                  <a:lnTo>
                    <a:pt x="117" y="17"/>
                  </a:lnTo>
                  <a:lnTo>
                    <a:pt x="113" y="17"/>
                  </a:lnTo>
                  <a:lnTo>
                    <a:pt x="113" y="13"/>
                  </a:lnTo>
                  <a:lnTo>
                    <a:pt x="109" y="11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2" y="3"/>
                  </a:lnTo>
                  <a:lnTo>
                    <a:pt x="100" y="5"/>
                  </a:lnTo>
                  <a:lnTo>
                    <a:pt x="94" y="7"/>
                  </a:lnTo>
                  <a:lnTo>
                    <a:pt x="90" y="15"/>
                  </a:lnTo>
                  <a:lnTo>
                    <a:pt x="83" y="15"/>
                  </a:lnTo>
                  <a:lnTo>
                    <a:pt x="77" y="18"/>
                  </a:lnTo>
                  <a:lnTo>
                    <a:pt x="74" y="20"/>
                  </a:lnTo>
                  <a:lnTo>
                    <a:pt x="68" y="17"/>
                  </a:lnTo>
                  <a:lnTo>
                    <a:pt x="64" y="18"/>
                  </a:lnTo>
                  <a:lnTo>
                    <a:pt x="59" y="17"/>
                  </a:lnTo>
                  <a:lnTo>
                    <a:pt x="55" y="18"/>
                  </a:lnTo>
                  <a:lnTo>
                    <a:pt x="55" y="30"/>
                  </a:lnTo>
                  <a:lnTo>
                    <a:pt x="47" y="39"/>
                  </a:lnTo>
                  <a:lnTo>
                    <a:pt x="40" y="41"/>
                  </a:lnTo>
                  <a:lnTo>
                    <a:pt x="34" y="45"/>
                  </a:lnTo>
                  <a:lnTo>
                    <a:pt x="28" y="47"/>
                  </a:lnTo>
                  <a:lnTo>
                    <a:pt x="19" y="37"/>
                  </a:lnTo>
                  <a:lnTo>
                    <a:pt x="15" y="35"/>
                  </a:lnTo>
                  <a:lnTo>
                    <a:pt x="15" y="35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7" name=""/>
            <p:cNvSpPr/>
            <p:nvPr/>
          </p:nvSpPr>
          <p:spPr>
            <a:xfrm>
              <a:off x="3214800" y="3485880"/>
              <a:ext cx="57600" cy="62280"/>
            </a:xfrm>
            <a:custGeom>
              <a:avLst/>
              <a:gdLst/>
              <a:ahLst/>
              <a:rect l="l" t="t" r="r" b="b"/>
              <a:pathLst>
                <a:path w="36" h="39">
                  <a:moveTo>
                    <a:pt x="15" y="37"/>
                  </a:moveTo>
                  <a:lnTo>
                    <a:pt x="21" y="30"/>
                  </a:lnTo>
                  <a:lnTo>
                    <a:pt x="32" y="20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26" y="11"/>
                  </a:lnTo>
                  <a:lnTo>
                    <a:pt x="4" y="0"/>
                  </a:lnTo>
                  <a:lnTo>
                    <a:pt x="4" y="3"/>
                  </a:lnTo>
                  <a:lnTo>
                    <a:pt x="8" y="9"/>
                  </a:lnTo>
                  <a:lnTo>
                    <a:pt x="9" y="13"/>
                  </a:lnTo>
                  <a:lnTo>
                    <a:pt x="8" y="22"/>
                  </a:lnTo>
                  <a:lnTo>
                    <a:pt x="0" y="24"/>
                  </a:lnTo>
                  <a:lnTo>
                    <a:pt x="8" y="35"/>
                  </a:lnTo>
                  <a:lnTo>
                    <a:pt x="11" y="39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5480" bIns="15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8" name=""/>
            <p:cNvSpPr/>
            <p:nvPr/>
          </p:nvSpPr>
          <p:spPr>
            <a:xfrm>
              <a:off x="3214800" y="3485880"/>
              <a:ext cx="57600" cy="62280"/>
            </a:xfrm>
            <a:custGeom>
              <a:avLst/>
              <a:gdLst/>
              <a:ahLst/>
              <a:rect l="l" t="t" r="r" b="b"/>
              <a:pathLst>
                <a:path w="36" h="39">
                  <a:moveTo>
                    <a:pt x="15" y="37"/>
                  </a:moveTo>
                  <a:lnTo>
                    <a:pt x="21" y="30"/>
                  </a:lnTo>
                  <a:lnTo>
                    <a:pt x="32" y="20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26" y="11"/>
                  </a:lnTo>
                  <a:lnTo>
                    <a:pt x="4" y="0"/>
                  </a:lnTo>
                  <a:lnTo>
                    <a:pt x="4" y="3"/>
                  </a:lnTo>
                  <a:lnTo>
                    <a:pt x="8" y="9"/>
                  </a:lnTo>
                  <a:lnTo>
                    <a:pt x="9" y="13"/>
                  </a:lnTo>
                  <a:lnTo>
                    <a:pt x="8" y="22"/>
                  </a:lnTo>
                  <a:lnTo>
                    <a:pt x="0" y="24"/>
                  </a:lnTo>
                  <a:lnTo>
                    <a:pt x="8" y="35"/>
                  </a:lnTo>
                  <a:lnTo>
                    <a:pt x="11" y="39"/>
                  </a:lnTo>
                  <a:lnTo>
                    <a:pt x="15" y="37"/>
                  </a:lnTo>
                  <a:lnTo>
                    <a:pt x="15" y="37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5480" bIns="15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39" name=""/>
            <p:cNvSpPr/>
            <p:nvPr/>
          </p:nvSpPr>
          <p:spPr>
            <a:xfrm>
              <a:off x="3214800" y="3466440"/>
              <a:ext cx="92880" cy="47880"/>
            </a:xfrm>
            <a:custGeom>
              <a:avLst/>
              <a:gdLst/>
              <a:ahLst/>
              <a:rect l="l" t="t" r="r" b="b"/>
              <a:pathLst>
                <a:path w="58" h="30">
                  <a:moveTo>
                    <a:pt x="58" y="0"/>
                  </a:moveTo>
                  <a:lnTo>
                    <a:pt x="41" y="0"/>
                  </a:lnTo>
                  <a:lnTo>
                    <a:pt x="36" y="6"/>
                  </a:lnTo>
                  <a:lnTo>
                    <a:pt x="23" y="8"/>
                  </a:lnTo>
                  <a:lnTo>
                    <a:pt x="19" y="6"/>
                  </a:lnTo>
                  <a:lnTo>
                    <a:pt x="9" y="0"/>
                  </a:lnTo>
                  <a:lnTo>
                    <a:pt x="0" y="8"/>
                  </a:lnTo>
                  <a:lnTo>
                    <a:pt x="4" y="12"/>
                  </a:lnTo>
                  <a:lnTo>
                    <a:pt x="26" y="23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56" y="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80" bIns="1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0" name=""/>
            <p:cNvSpPr/>
            <p:nvPr/>
          </p:nvSpPr>
          <p:spPr>
            <a:xfrm>
              <a:off x="3214800" y="3466440"/>
              <a:ext cx="92880" cy="47880"/>
            </a:xfrm>
            <a:custGeom>
              <a:avLst/>
              <a:gdLst/>
              <a:ahLst/>
              <a:rect l="l" t="t" r="r" b="b"/>
              <a:pathLst>
                <a:path w="58" h="30">
                  <a:moveTo>
                    <a:pt x="58" y="0"/>
                  </a:moveTo>
                  <a:lnTo>
                    <a:pt x="41" y="0"/>
                  </a:lnTo>
                  <a:lnTo>
                    <a:pt x="36" y="6"/>
                  </a:lnTo>
                  <a:lnTo>
                    <a:pt x="23" y="8"/>
                  </a:lnTo>
                  <a:lnTo>
                    <a:pt x="19" y="6"/>
                  </a:lnTo>
                  <a:lnTo>
                    <a:pt x="9" y="0"/>
                  </a:lnTo>
                  <a:lnTo>
                    <a:pt x="0" y="8"/>
                  </a:lnTo>
                  <a:lnTo>
                    <a:pt x="4" y="12"/>
                  </a:lnTo>
                  <a:lnTo>
                    <a:pt x="26" y="23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56" y="8"/>
                  </a:lnTo>
                  <a:lnTo>
                    <a:pt x="58" y="0"/>
                  </a:lnTo>
                  <a:lnTo>
                    <a:pt x="58" y="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80" bIns="1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1" name=""/>
            <p:cNvSpPr/>
            <p:nvPr/>
          </p:nvSpPr>
          <p:spPr>
            <a:xfrm>
              <a:off x="3118320" y="3415320"/>
              <a:ext cx="199080" cy="70560"/>
            </a:xfrm>
            <a:custGeom>
              <a:avLst/>
              <a:gdLst/>
              <a:ahLst/>
              <a:rect l="l" t="t" r="r" b="b"/>
              <a:pathLst>
                <a:path w="124" h="44">
                  <a:moveTo>
                    <a:pt x="51" y="10"/>
                  </a:moveTo>
                  <a:lnTo>
                    <a:pt x="43" y="13"/>
                  </a:lnTo>
                  <a:lnTo>
                    <a:pt x="34" y="6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3" y="13"/>
                  </a:lnTo>
                  <a:lnTo>
                    <a:pt x="9" y="23"/>
                  </a:lnTo>
                  <a:lnTo>
                    <a:pt x="5" y="25"/>
                  </a:lnTo>
                  <a:lnTo>
                    <a:pt x="0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8"/>
                  </a:lnTo>
                  <a:lnTo>
                    <a:pt x="11" y="40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9" y="40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7" y="27"/>
                  </a:lnTo>
                  <a:lnTo>
                    <a:pt x="41" y="30"/>
                  </a:lnTo>
                  <a:lnTo>
                    <a:pt x="49" y="30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60" y="40"/>
                  </a:lnTo>
                  <a:lnTo>
                    <a:pt x="69" y="32"/>
                  </a:lnTo>
                  <a:lnTo>
                    <a:pt x="79" y="38"/>
                  </a:lnTo>
                  <a:lnTo>
                    <a:pt x="83" y="40"/>
                  </a:lnTo>
                  <a:lnTo>
                    <a:pt x="96" y="38"/>
                  </a:lnTo>
                  <a:lnTo>
                    <a:pt x="101" y="32"/>
                  </a:lnTo>
                  <a:lnTo>
                    <a:pt x="118" y="32"/>
                  </a:lnTo>
                  <a:lnTo>
                    <a:pt x="124" y="19"/>
                  </a:lnTo>
                  <a:lnTo>
                    <a:pt x="124" y="10"/>
                  </a:lnTo>
                  <a:lnTo>
                    <a:pt x="124" y="0"/>
                  </a:lnTo>
                  <a:lnTo>
                    <a:pt x="115" y="4"/>
                  </a:lnTo>
                  <a:lnTo>
                    <a:pt x="111" y="8"/>
                  </a:lnTo>
                  <a:lnTo>
                    <a:pt x="92" y="13"/>
                  </a:lnTo>
                  <a:lnTo>
                    <a:pt x="88" y="19"/>
                  </a:lnTo>
                  <a:lnTo>
                    <a:pt x="83" y="21"/>
                  </a:lnTo>
                  <a:lnTo>
                    <a:pt x="83" y="17"/>
                  </a:lnTo>
                  <a:lnTo>
                    <a:pt x="77" y="13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77" y="0"/>
                  </a:lnTo>
                  <a:lnTo>
                    <a:pt x="66" y="10"/>
                  </a:lnTo>
                  <a:lnTo>
                    <a:pt x="60" y="13"/>
                  </a:lnTo>
                  <a:lnTo>
                    <a:pt x="56" y="10"/>
                  </a:lnTo>
                  <a:lnTo>
                    <a:pt x="52" y="12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3760" bIns="23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2" name=""/>
            <p:cNvSpPr/>
            <p:nvPr/>
          </p:nvSpPr>
          <p:spPr>
            <a:xfrm>
              <a:off x="3118320" y="3415320"/>
              <a:ext cx="199080" cy="70560"/>
            </a:xfrm>
            <a:custGeom>
              <a:avLst/>
              <a:gdLst/>
              <a:ahLst/>
              <a:rect l="l" t="t" r="r" b="b"/>
              <a:pathLst>
                <a:path w="124" h="44">
                  <a:moveTo>
                    <a:pt x="51" y="10"/>
                  </a:moveTo>
                  <a:lnTo>
                    <a:pt x="43" y="13"/>
                  </a:lnTo>
                  <a:lnTo>
                    <a:pt x="34" y="6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3" y="13"/>
                  </a:lnTo>
                  <a:lnTo>
                    <a:pt x="9" y="23"/>
                  </a:lnTo>
                  <a:lnTo>
                    <a:pt x="5" y="25"/>
                  </a:lnTo>
                  <a:lnTo>
                    <a:pt x="0" y="30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8"/>
                  </a:lnTo>
                  <a:lnTo>
                    <a:pt x="11" y="40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9" y="40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6" y="36"/>
                  </a:lnTo>
                  <a:lnTo>
                    <a:pt x="37" y="27"/>
                  </a:lnTo>
                  <a:lnTo>
                    <a:pt x="41" y="30"/>
                  </a:lnTo>
                  <a:lnTo>
                    <a:pt x="49" y="30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60" y="40"/>
                  </a:lnTo>
                  <a:lnTo>
                    <a:pt x="69" y="32"/>
                  </a:lnTo>
                  <a:lnTo>
                    <a:pt x="79" y="38"/>
                  </a:lnTo>
                  <a:lnTo>
                    <a:pt x="83" y="40"/>
                  </a:lnTo>
                  <a:lnTo>
                    <a:pt x="96" y="38"/>
                  </a:lnTo>
                  <a:lnTo>
                    <a:pt x="101" y="32"/>
                  </a:lnTo>
                  <a:lnTo>
                    <a:pt x="118" y="32"/>
                  </a:lnTo>
                  <a:lnTo>
                    <a:pt x="124" y="19"/>
                  </a:lnTo>
                  <a:lnTo>
                    <a:pt x="124" y="10"/>
                  </a:lnTo>
                  <a:lnTo>
                    <a:pt x="124" y="0"/>
                  </a:lnTo>
                  <a:lnTo>
                    <a:pt x="115" y="4"/>
                  </a:lnTo>
                  <a:lnTo>
                    <a:pt x="111" y="8"/>
                  </a:lnTo>
                  <a:lnTo>
                    <a:pt x="92" y="13"/>
                  </a:lnTo>
                  <a:lnTo>
                    <a:pt x="88" y="19"/>
                  </a:lnTo>
                  <a:lnTo>
                    <a:pt x="83" y="21"/>
                  </a:lnTo>
                  <a:lnTo>
                    <a:pt x="83" y="17"/>
                  </a:lnTo>
                  <a:lnTo>
                    <a:pt x="77" y="13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77" y="0"/>
                  </a:lnTo>
                  <a:lnTo>
                    <a:pt x="66" y="10"/>
                  </a:lnTo>
                  <a:lnTo>
                    <a:pt x="60" y="13"/>
                  </a:lnTo>
                  <a:lnTo>
                    <a:pt x="56" y="10"/>
                  </a:lnTo>
                  <a:lnTo>
                    <a:pt x="52" y="12"/>
                  </a:lnTo>
                  <a:lnTo>
                    <a:pt x="51" y="10"/>
                  </a:lnTo>
                  <a:lnTo>
                    <a:pt x="51" y="10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3760" bIns="23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3" name=""/>
            <p:cNvSpPr/>
            <p:nvPr/>
          </p:nvSpPr>
          <p:spPr>
            <a:xfrm>
              <a:off x="3196800" y="3379680"/>
              <a:ext cx="120240" cy="69120"/>
            </a:xfrm>
            <a:custGeom>
              <a:avLst/>
              <a:gdLst/>
              <a:ahLst/>
              <a:rect l="l" t="t" r="r" b="b"/>
              <a:pathLst>
                <a:path w="75" h="43">
                  <a:moveTo>
                    <a:pt x="71" y="9"/>
                  </a:moveTo>
                  <a:lnTo>
                    <a:pt x="62" y="9"/>
                  </a:lnTo>
                  <a:lnTo>
                    <a:pt x="52" y="9"/>
                  </a:lnTo>
                  <a:lnTo>
                    <a:pt x="45" y="5"/>
                  </a:lnTo>
                  <a:lnTo>
                    <a:pt x="43" y="7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5" y="15"/>
                  </a:lnTo>
                  <a:lnTo>
                    <a:pt x="30" y="15"/>
                  </a:lnTo>
                  <a:lnTo>
                    <a:pt x="24" y="13"/>
                  </a:lnTo>
                  <a:lnTo>
                    <a:pt x="24" y="9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13" y="9"/>
                  </a:lnTo>
                  <a:lnTo>
                    <a:pt x="3" y="7"/>
                  </a:lnTo>
                  <a:lnTo>
                    <a:pt x="0" y="18"/>
                  </a:lnTo>
                  <a:lnTo>
                    <a:pt x="3" y="26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7" y="32"/>
                  </a:lnTo>
                  <a:lnTo>
                    <a:pt x="11" y="35"/>
                  </a:lnTo>
                  <a:lnTo>
                    <a:pt x="17" y="32"/>
                  </a:lnTo>
                  <a:lnTo>
                    <a:pt x="28" y="22"/>
                  </a:lnTo>
                  <a:lnTo>
                    <a:pt x="34" y="24"/>
                  </a:lnTo>
                  <a:lnTo>
                    <a:pt x="35" y="26"/>
                  </a:lnTo>
                  <a:lnTo>
                    <a:pt x="28" y="35"/>
                  </a:lnTo>
                  <a:lnTo>
                    <a:pt x="34" y="39"/>
                  </a:lnTo>
                  <a:lnTo>
                    <a:pt x="34" y="43"/>
                  </a:lnTo>
                  <a:lnTo>
                    <a:pt x="39" y="41"/>
                  </a:lnTo>
                  <a:lnTo>
                    <a:pt x="43" y="35"/>
                  </a:lnTo>
                  <a:lnTo>
                    <a:pt x="62" y="30"/>
                  </a:lnTo>
                  <a:lnTo>
                    <a:pt x="66" y="26"/>
                  </a:lnTo>
                  <a:lnTo>
                    <a:pt x="75" y="22"/>
                  </a:lnTo>
                  <a:lnTo>
                    <a:pt x="71" y="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2320" bIns="22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4" name=""/>
            <p:cNvSpPr/>
            <p:nvPr/>
          </p:nvSpPr>
          <p:spPr>
            <a:xfrm>
              <a:off x="3196800" y="3379680"/>
              <a:ext cx="120240" cy="69120"/>
            </a:xfrm>
            <a:custGeom>
              <a:avLst/>
              <a:gdLst/>
              <a:ahLst/>
              <a:rect l="l" t="t" r="r" b="b"/>
              <a:pathLst>
                <a:path w="75" h="43">
                  <a:moveTo>
                    <a:pt x="71" y="9"/>
                  </a:moveTo>
                  <a:lnTo>
                    <a:pt x="62" y="9"/>
                  </a:lnTo>
                  <a:lnTo>
                    <a:pt x="52" y="9"/>
                  </a:lnTo>
                  <a:lnTo>
                    <a:pt x="45" y="5"/>
                  </a:lnTo>
                  <a:lnTo>
                    <a:pt x="43" y="7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35" y="15"/>
                  </a:lnTo>
                  <a:lnTo>
                    <a:pt x="30" y="15"/>
                  </a:lnTo>
                  <a:lnTo>
                    <a:pt x="24" y="13"/>
                  </a:lnTo>
                  <a:lnTo>
                    <a:pt x="24" y="9"/>
                  </a:lnTo>
                  <a:lnTo>
                    <a:pt x="28" y="3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7" y="3"/>
                  </a:lnTo>
                  <a:lnTo>
                    <a:pt x="13" y="9"/>
                  </a:lnTo>
                  <a:lnTo>
                    <a:pt x="3" y="7"/>
                  </a:lnTo>
                  <a:lnTo>
                    <a:pt x="0" y="18"/>
                  </a:lnTo>
                  <a:lnTo>
                    <a:pt x="3" y="26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7" y="32"/>
                  </a:lnTo>
                  <a:lnTo>
                    <a:pt x="11" y="35"/>
                  </a:lnTo>
                  <a:lnTo>
                    <a:pt x="17" y="32"/>
                  </a:lnTo>
                  <a:lnTo>
                    <a:pt x="28" y="22"/>
                  </a:lnTo>
                  <a:lnTo>
                    <a:pt x="34" y="24"/>
                  </a:lnTo>
                  <a:lnTo>
                    <a:pt x="35" y="26"/>
                  </a:lnTo>
                  <a:lnTo>
                    <a:pt x="28" y="35"/>
                  </a:lnTo>
                  <a:lnTo>
                    <a:pt x="34" y="39"/>
                  </a:lnTo>
                  <a:lnTo>
                    <a:pt x="34" y="43"/>
                  </a:lnTo>
                  <a:lnTo>
                    <a:pt x="39" y="41"/>
                  </a:lnTo>
                  <a:lnTo>
                    <a:pt x="43" y="35"/>
                  </a:lnTo>
                  <a:lnTo>
                    <a:pt x="62" y="30"/>
                  </a:lnTo>
                  <a:lnTo>
                    <a:pt x="66" y="26"/>
                  </a:lnTo>
                  <a:lnTo>
                    <a:pt x="75" y="22"/>
                  </a:lnTo>
                  <a:lnTo>
                    <a:pt x="71" y="9"/>
                  </a:lnTo>
                  <a:lnTo>
                    <a:pt x="71" y="9"/>
                  </a:lnTo>
                </a:path>
              </a:pathLst>
            </a:custGeom>
            <a:solidFill>
              <a:srgbClr val="00f008"/>
            </a:solidFill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2320" bIns="22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5" name=""/>
            <p:cNvSpPr/>
            <p:nvPr/>
          </p:nvSpPr>
          <p:spPr>
            <a:xfrm>
              <a:off x="1620720" y="1536840"/>
              <a:ext cx="486000" cy="312840"/>
            </a:xfrm>
            <a:custGeom>
              <a:avLst/>
              <a:gdLst/>
              <a:ahLst/>
              <a:rect l="l" t="t" r="r" b="b"/>
              <a:pathLst>
                <a:path w="303" h="195">
                  <a:moveTo>
                    <a:pt x="139" y="69"/>
                  </a:moveTo>
                  <a:lnTo>
                    <a:pt x="130" y="67"/>
                  </a:lnTo>
                  <a:lnTo>
                    <a:pt x="128" y="62"/>
                  </a:lnTo>
                  <a:lnTo>
                    <a:pt x="109" y="64"/>
                  </a:lnTo>
                  <a:lnTo>
                    <a:pt x="98" y="71"/>
                  </a:lnTo>
                  <a:lnTo>
                    <a:pt x="86" y="69"/>
                  </a:lnTo>
                  <a:lnTo>
                    <a:pt x="75" y="58"/>
                  </a:lnTo>
                  <a:lnTo>
                    <a:pt x="66" y="62"/>
                  </a:lnTo>
                  <a:lnTo>
                    <a:pt x="66" y="56"/>
                  </a:lnTo>
                  <a:lnTo>
                    <a:pt x="77" y="43"/>
                  </a:lnTo>
                  <a:lnTo>
                    <a:pt x="34" y="66"/>
                  </a:lnTo>
                  <a:lnTo>
                    <a:pt x="22" y="67"/>
                  </a:lnTo>
                  <a:lnTo>
                    <a:pt x="20" y="58"/>
                  </a:lnTo>
                  <a:lnTo>
                    <a:pt x="0" y="66"/>
                  </a:lnTo>
                  <a:lnTo>
                    <a:pt x="15" y="49"/>
                  </a:lnTo>
                  <a:lnTo>
                    <a:pt x="41" y="28"/>
                  </a:lnTo>
                  <a:lnTo>
                    <a:pt x="49" y="24"/>
                  </a:lnTo>
                  <a:lnTo>
                    <a:pt x="58" y="11"/>
                  </a:lnTo>
                  <a:lnTo>
                    <a:pt x="60" y="17"/>
                  </a:lnTo>
                  <a:lnTo>
                    <a:pt x="67" y="5"/>
                  </a:lnTo>
                  <a:lnTo>
                    <a:pt x="67" y="15"/>
                  </a:lnTo>
                  <a:lnTo>
                    <a:pt x="73" y="0"/>
                  </a:lnTo>
                  <a:lnTo>
                    <a:pt x="86" y="3"/>
                  </a:lnTo>
                  <a:lnTo>
                    <a:pt x="92" y="18"/>
                  </a:lnTo>
                  <a:lnTo>
                    <a:pt x="92" y="5"/>
                  </a:lnTo>
                  <a:lnTo>
                    <a:pt x="105" y="7"/>
                  </a:lnTo>
                  <a:lnTo>
                    <a:pt x="116" y="30"/>
                  </a:lnTo>
                  <a:lnTo>
                    <a:pt x="131" y="28"/>
                  </a:lnTo>
                  <a:lnTo>
                    <a:pt x="130" y="37"/>
                  </a:lnTo>
                  <a:lnTo>
                    <a:pt x="135" y="45"/>
                  </a:lnTo>
                  <a:lnTo>
                    <a:pt x="135" y="56"/>
                  </a:lnTo>
                  <a:lnTo>
                    <a:pt x="141" y="58"/>
                  </a:lnTo>
                  <a:lnTo>
                    <a:pt x="139" y="69"/>
                  </a:lnTo>
                  <a:lnTo>
                    <a:pt x="143" y="69"/>
                  </a:lnTo>
                  <a:lnTo>
                    <a:pt x="143" y="67"/>
                  </a:lnTo>
                  <a:lnTo>
                    <a:pt x="146" y="73"/>
                  </a:lnTo>
                  <a:lnTo>
                    <a:pt x="209" y="84"/>
                  </a:lnTo>
                  <a:lnTo>
                    <a:pt x="222" y="99"/>
                  </a:lnTo>
                  <a:lnTo>
                    <a:pt x="222" y="105"/>
                  </a:lnTo>
                  <a:lnTo>
                    <a:pt x="229" y="113"/>
                  </a:lnTo>
                  <a:lnTo>
                    <a:pt x="222" y="111"/>
                  </a:lnTo>
                  <a:lnTo>
                    <a:pt x="222" y="120"/>
                  </a:lnTo>
                  <a:lnTo>
                    <a:pt x="209" y="114"/>
                  </a:lnTo>
                  <a:lnTo>
                    <a:pt x="205" y="118"/>
                  </a:lnTo>
                  <a:lnTo>
                    <a:pt x="205" y="109"/>
                  </a:lnTo>
                  <a:lnTo>
                    <a:pt x="201" y="111"/>
                  </a:lnTo>
                  <a:lnTo>
                    <a:pt x="199" y="101"/>
                  </a:lnTo>
                  <a:lnTo>
                    <a:pt x="192" y="101"/>
                  </a:lnTo>
                  <a:lnTo>
                    <a:pt x="197" y="114"/>
                  </a:lnTo>
                  <a:lnTo>
                    <a:pt x="190" y="129"/>
                  </a:lnTo>
                  <a:lnTo>
                    <a:pt x="190" y="150"/>
                  </a:lnTo>
                  <a:lnTo>
                    <a:pt x="177" y="158"/>
                  </a:lnTo>
                  <a:lnTo>
                    <a:pt x="175" y="169"/>
                  </a:lnTo>
                  <a:lnTo>
                    <a:pt x="177" y="175"/>
                  </a:lnTo>
                  <a:lnTo>
                    <a:pt x="169" y="175"/>
                  </a:lnTo>
                  <a:lnTo>
                    <a:pt x="165" y="184"/>
                  </a:lnTo>
                  <a:lnTo>
                    <a:pt x="177" y="184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2" y="163"/>
                  </a:lnTo>
                  <a:lnTo>
                    <a:pt x="244" y="163"/>
                  </a:lnTo>
                  <a:lnTo>
                    <a:pt x="241" y="154"/>
                  </a:lnTo>
                  <a:lnTo>
                    <a:pt x="227" y="152"/>
                  </a:lnTo>
                  <a:lnTo>
                    <a:pt x="239" y="141"/>
                  </a:lnTo>
                  <a:lnTo>
                    <a:pt x="257" y="135"/>
                  </a:lnTo>
                  <a:lnTo>
                    <a:pt x="278" y="137"/>
                  </a:lnTo>
                  <a:lnTo>
                    <a:pt x="274" y="129"/>
                  </a:lnTo>
                  <a:lnTo>
                    <a:pt x="280" y="131"/>
                  </a:lnTo>
                  <a:lnTo>
                    <a:pt x="303" y="120"/>
                  </a:lnTo>
                  <a:lnTo>
                    <a:pt x="291" y="131"/>
                  </a:lnTo>
                  <a:lnTo>
                    <a:pt x="295" y="133"/>
                  </a:lnTo>
                  <a:lnTo>
                    <a:pt x="293" y="137"/>
                  </a:lnTo>
                  <a:lnTo>
                    <a:pt x="295" y="146"/>
                  </a:lnTo>
                  <a:lnTo>
                    <a:pt x="280" y="152"/>
                  </a:lnTo>
                  <a:lnTo>
                    <a:pt x="257" y="148"/>
                  </a:lnTo>
                  <a:lnTo>
                    <a:pt x="241" y="154"/>
                  </a:lnTo>
                  <a:lnTo>
                    <a:pt x="244" y="163"/>
                  </a:lnTo>
                  <a:lnTo>
                    <a:pt x="224" y="178"/>
                  </a:lnTo>
                  <a:lnTo>
                    <a:pt x="190" y="195"/>
                  </a:lnTo>
                  <a:lnTo>
                    <a:pt x="167" y="195"/>
                  </a:lnTo>
                  <a:lnTo>
                    <a:pt x="160" y="192"/>
                  </a:lnTo>
                  <a:lnTo>
                    <a:pt x="165" y="184"/>
                  </a:lnTo>
                  <a:lnTo>
                    <a:pt x="169" y="175"/>
                  </a:lnTo>
                  <a:lnTo>
                    <a:pt x="171" y="169"/>
                  </a:lnTo>
                  <a:lnTo>
                    <a:pt x="175" y="169"/>
                  </a:lnTo>
                  <a:lnTo>
                    <a:pt x="177" y="158"/>
                  </a:lnTo>
                  <a:lnTo>
                    <a:pt x="169" y="133"/>
                  </a:lnTo>
                  <a:lnTo>
                    <a:pt x="162" y="135"/>
                  </a:lnTo>
                  <a:lnTo>
                    <a:pt x="154" y="143"/>
                  </a:lnTo>
                  <a:lnTo>
                    <a:pt x="150" y="141"/>
                  </a:lnTo>
                  <a:lnTo>
                    <a:pt x="162" y="124"/>
                  </a:lnTo>
                  <a:lnTo>
                    <a:pt x="158" y="101"/>
                  </a:lnTo>
                  <a:lnTo>
                    <a:pt x="141" y="90"/>
                  </a:lnTo>
                  <a:lnTo>
                    <a:pt x="130" y="90"/>
                  </a:lnTo>
                  <a:lnTo>
                    <a:pt x="130" y="99"/>
                  </a:lnTo>
                  <a:lnTo>
                    <a:pt x="122" y="101"/>
                  </a:lnTo>
                  <a:lnTo>
                    <a:pt x="122" y="111"/>
                  </a:lnTo>
                  <a:lnTo>
                    <a:pt x="118" y="113"/>
                  </a:lnTo>
                  <a:lnTo>
                    <a:pt x="116" y="105"/>
                  </a:lnTo>
                  <a:lnTo>
                    <a:pt x="107" y="116"/>
                  </a:lnTo>
                  <a:lnTo>
                    <a:pt x="101" y="143"/>
                  </a:lnTo>
                  <a:lnTo>
                    <a:pt x="107" y="156"/>
                  </a:lnTo>
                  <a:lnTo>
                    <a:pt x="107" y="169"/>
                  </a:lnTo>
                  <a:lnTo>
                    <a:pt x="98" y="186"/>
                  </a:lnTo>
                  <a:lnTo>
                    <a:pt x="90" y="193"/>
                  </a:lnTo>
                  <a:lnTo>
                    <a:pt x="83" y="188"/>
                  </a:lnTo>
                  <a:lnTo>
                    <a:pt x="77" y="177"/>
                  </a:lnTo>
                  <a:lnTo>
                    <a:pt x="77" y="154"/>
                  </a:lnTo>
                  <a:lnTo>
                    <a:pt x="84" y="120"/>
                  </a:lnTo>
                  <a:lnTo>
                    <a:pt x="92" y="105"/>
                  </a:lnTo>
                  <a:lnTo>
                    <a:pt x="90" y="101"/>
                  </a:lnTo>
                  <a:lnTo>
                    <a:pt x="86" y="113"/>
                  </a:lnTo>
                  <a:lnTo>
                    <a:pt x="75" y="120"/>
                  </a:lnTo>
                  <a:lnTo>
                    <a:pt x="77" y="113"/>
                  </a:lnTo>
                  <a:lnTo>
                    <a:pt x="90" y="92"/>
                  </a:lnTo>
                  <a:lnTo>
                    <a:pt x="99" y="86"/>
                  </a:lnTo>
                  <a:lnTo>
                    <a:pt x="99" y="92"/>
                  </a:lnTo>
                  <a:lnTo>
                    <a:pt x="124" y="81"/>
                  </a:lnTo>
                  <a:lnTo>
                    <a:pt x="133" y="86"/>
                  </a:lnTo>
                  <a:lnTo>
                    <a:pt x="137" y="81"/>
                  </a:lnTo>
                  <a:lnTo>
                    <a:pt x="148" y="82"/>
                  </a:lnTo>
                  <a:lnTo>
                    <a:pt x="143" y="69"/>
                  </a:lnTo>
                  <a:lnTo>
                    <a:pt x="139" y="69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6" name=""/>
            <p:cNvSpPr/>
            <p:nvPr/>
          </p:nvSpPr>
          <p:spPr>
            <a:xfrm>
              <a:off x="2357640" y="2644560"/>
              <a:ext cx="44640" cy="15840"/>
            </a:xfrm>
            <a:custGeom>
              <a:avLst/>
              <a:gdLst/>
              <a:ahLst/>
              <a:rect l="l" t="t" r="r" b="b"/>
              <a:pathLst>
                <a:path w="28" h="10">
                  <a:moveTo>
                    <a:pt x="26" y="2"/>
                  </a:moveTo>
                  <a:lnTo>
                    <a:pt x="28" y="6"/>
                  </a:lnTo>
                  <a:lnTo>
                    <a:pt x="17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7" name=""/>
            <p:cNvSpPr/>
            <p:nvPr/>
          </p:nvSpPr>
          <p:spPr>
            <a:xfrm>
              <a:off x="2357640" y="2644560"/>
              <a:ext cx="44640" cy="15840"/>
            </a:xfrm>
            <a:custGeom>
              <a:avLst/>
              <a:gdLst/>
              <a:ahLst/>
              <a:rect l="l" t="t" r="r" b="b"/>
              <a:pathLst>
                <a:path w="28" h="10">
                  <a:moveTo>
                    <a:pt x="26" y="2"/>
                  </a:moveTo>
                  <a:lnTo>
                    <a:pt x="28" y="6"/>
                  </a:lnTo>
                  <a:lnTo>
                    <a:pt x="17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26" y="2"/>
                  </a:lnTo>
                  <a:lnTo>
                    <a:pt x="26" y="2"/>
                  </a:lnTo>
                </a:path>
              </a:pathLst>
            </a:custGeom>
            <a:solidFill>
              <a:srgbClr val="00f008"/>
            </a:solidFill>
            <a:ln w="648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8" name=""/>
            <p:cNvSpPr/>
            <p:nvPr/>
          </p:nvSpPr>
          <p:spPr>
            <a:xfrm>
              <a:off x="2028600" y="2644560"/>
              <a:ext cx="62280" cy="20880"/>
            </a:xfrm>
            <a:custGeom>
              <a:avLst/>
              <a:gdLst/>
              <a:ahLst/>
              <a:rect l="l" t="t" r="r" b="b"/>
              <a:pathLst>
                <a:path w="39" h="13">
                  <a:moveTo>
                    <a:pt x="22" y="2"/>
                  </a:moveTo>
                  <a:lnTo>
                    <a:pt x="35" y="6"/>
                  </a:lnTo>
                  <a:lnTo>
                    <a:pt x="39" y="12"/>
                  </a:lnTo>
                  <a:lnTo>
                    <a:pt x="30" y="10"/>
                  </a:lnTo>
                  <a:lnTo>
                    <a:pt x="22" y="13"/>
                  </a:lnTo>
                  <a:lnTo>
                    <a:pt x="11" y="13"/>
                  </a:lnTo>
                  <a:lnTo>
                    <a:pt x="0" y="4"/>
                  </a:lnTo>
                  <a:lnTo>
                    <a:pt x="7" y="0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49" name=""/>
            <p:cNvSpPr/>
            <p:nvPr/>
          </p:nvSpPr>
          <p:spPr>
            <a:xfrm>
              <a:off x="2028600" y="2644560"/>
              <a:ext cx="62280" cy="20880"/>
            </a:xfrm>
            <a:custGeom>
              <a:avLst/>
              <a:gdLst/>
              <a:ahLst/>
              <a:rect l="l" t="t" r="r" b="b"/>
              <a:pathLst>
                <a:path w="39" h="13">
                  <a:moveTo>
                    <a:pt x="22" y="2"/>
                  </a:moveTo>
                  <a:lnTo>
                    <a:pt x="35" y="6"/>
                  </a:lnTo>
                  <a:lnTo>
                    <a:pt x="39" y="12"/>
                  </a:lnTo>
                  <a:lnTo>
                    <a:pt x="30" y="10"/>
                  </a:lnTo>
                  <a:lnTo>
                    <a:pt x="22" y="13"/>
                  </a:lnTo>
                  <a:lnTo>
                    <a:pt x="11" y="13"/>
                  </a:lnTo>
                  <a:lnTo>
                    <a:pt x="0" y="4"/>
                  </a:lnTo>
                  <a:lnTo>
                    <a:pt x="7" y="0"/>
                  </a:lnTo>
                  <a:lnTo>
                    <a:pt x="22" y="2"/>
                  </a:lnTo>
                  <a:lnTo>
                    <a:pt x="22" y="2"/>
                  </a:lnTo>
                </a:path>
              </a:pathLst>
            </a:custGeom>
            <a:solidFill>
              <a:srgbClr val="00f008"/>
            </a:solidFill>
            <a:ln w="648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50" name=""/>
            <p:cNvSpPr/>
            <p:nvPr/>
          </p:nvSpPr>
          <p:spPr>
            <a:xfrm>
              <a:off x="2516400" y="2883600"/>
              <a:ext cx="27000" cy="20880"/>
            </a:xfrm>
            <a:custGeom>
              <a:avLst/>
              <a:gdLst/>
              <a:ahLst/>
              <a:rect l="l" t="t" r="r" b="b"/>
              <a:pathLst>
                <a:path w="17" h="13">
                  <a:moveTo>
                    <a:pt x="17" y="0"/>
                  </a:moveTo>
                  <a:lnTo>
                    <a:pt x="14" y="11"/>
                  </a:lnTo>
                  <a:lnTo>
                    <a:pt x="0" y="13"/>
                  </a:lnTo>
                  <a:lnTo>
                    <a:pt x="8" y="8"/>
                  </a:lnTo>
                  <a:lnTo>
                    <a:pt x="4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51" name=""/>
            <p:cNvSpPr/>
            <p:nvPr/>
          </p:nvSpPr>
          <p:spPr>
            <a:xfrm>
              <a:off x="2516400" y="2883600"/>
              <a:ext cx="27000" cy="20880"/>
            </a:xfrm>
            <a:custGeom>
              <a:avLst/>
              <a:gdLst/>
              <a:ahLst/>
              <a:rect l="l" t="t" r="r" b="b"/>
              <a:pathLst>
                <a:path w="17" h="13">
                  <a:moveTo>
                    <a:pt x="17" y="0"/>
                  </a:moveTo>
                  <a:lnTo>
                    <a:pt x="14" y="11"/>
                  </a:lnTo>
                  <a:lnTo>
                    <a:pt x="0" y="13"/>
                  </a:lnTo>
                  <a:lnTo>
                    <a:pt x="8" y="8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0"/>
                  </a:lnTo>
                </a:path>
              </a:pathLst>
            </a:custGeom>
            <a:solidFill>
              <a:srgbClr val="00f008"/>
            </a:solidFill>
            <a:ln w="648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52" name=""/>
            <p:cNvSpPr/>
            <p:nvPr/>
          </p:nvSpPr>
          <p:spPr>
            <a:xfrm>
              <a:off x="4519800" y="1479240"/>
              <a:ext cx="20520" cy="30240"/>
            </a:xfrm>
            <a:custGeom>
              <a:avLst/>
              <a:gdLst/>
              <a:ahLst/>
              <a:rect l="l" t="t" r="r" b="b"/>
              <a:pathLst>
                <a:path w="13" h="19">
                  <a:moveTo>
                    <a:pt x="3" y="17"/>
                  </a:moveTo>
                  <a:lnTo>
                    <a:pt x="13" y="19"/>
                  </a:lnTo>
                  <a:lnTo>
                    <a:pt x="13" y="13"/>
                  </a:lnTo>
                  <a:lnTo>
                    <a:pt x="9" y="0"/>
                  </a:lnTo>
                  <a:lnTo>
                    <a:pt x="0" y="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53" name=""/>
            <p:cNvSpPr/>
            <p:nvPr/>
          </p:nvSpPr>
          <p:spPr>
            <a:xfrm>
              <a:off x="4519800" y="1479240"/>
              <a:ext cx="20520" cy="30240"/>
            </a:xfrm>
            <a:custGeom>
              <a:avLst/>
              <a:gdLst/>
              <a:ahLst/>
              <a:rect l="l" t="t" r="r" b="b"/>
              <a:pathLst>
                <a:path w="13" h="19">
                  <a:moveTo>
                    <a:pt x="3" y="17"/>
                  </a:moveTo>
                  <a:lnTo>
                    <a:pt x="13" y="19"/>
                  </a:lnTo>
                  <a:lnTo>
                    <a:pt x="13" y="13"/>
                  </a:lnTo>
                  <a:lnTo>
                    <a:pt x="9" y="0"/>
                  </a:lnTo>
                  <a:lnTo>
                    <a:pt x="0" y="7"/>
                  </a:lnTo>
                  <a:lnTo>
                    <a:pt x="3" y="17"/>
                  </a:lnTo>
                  <a:lnTo>
                    <a:pt x="3" y="17"/>
                  </a:lnTo>
                </a:path>
              </a:pathLst>
            </a:custGeom>
            <a:solidFill>
              <a:srgbClr val="00f008"/>
            </a:solidFill>
            <a:ln w="648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54" name=""/>
            <p:cNvSpPr/>
            <p:nvPr/>
          </p:nvSpPr>
          <p:spPr>
            <a:xfrm>
              <a:off x="4781520" y="1695600"/>
              <a:ext cx="936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2" y="0"/>
                  </a:moveTo>
                  <a:lnTo>
                    <a:pt x="6" y="8"/>
                  </a:lnTo>
                  <a:lnTo>
                    <a:pt x="0" y="6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solidFill>
              <a:srgbClr val="00f008"/>
            </a:solidFill>
            <a:ln w="648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55" name=""/>
            <p:cNvSpPr/>
            <p:nvPr/>
          </p:nvSpPr>
          <p:spPr>
            <a:xfrm>
              <a:off x="7731720" y="2524320"/>
              <a:ext cx="6120" cy="6120"/>
            </a:xfrm>
            <a:custGeom>
              <a:avLst/>
              <a:gdLst/>
              <a:ahLst/>
              <a:rect l="l" t="t" r="r" b="b"/>
              <a:pathLst>
                <a:path w="4" h="4">
                  <a:moveTo>
                    <a:pt x="4" y="0"/>
                  </a:moveTo>
                  <a:lnTo>
                    <a:pt x="0" y="2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solidFill>
              <a:srgbClr val="00f008"/>
            </a:solidFill>
            <a:ln w="648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56" name=""/>
            <p:cNvSpPr/>
            <p:nvPr/>
          </p:nvSpPr>
          <p:spPr>
            <a:xfrm>
              <a:off x="7433280" y="3155400"/>
              <a:ext cx="9360" cy="612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6" y="2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57" name=""/>
            <p:cNvSpPr/>
            <p:nvPr/>
          </p:nvSpPr>
          <p:spPr>
            <a:xfrm>
              <a:off x="7433280" y="3155400"/>
              <a:ext cx="9360" cy="612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6" y="2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6" y="2"/>
                  </a:lnTo>
                  <a:lnTo>
                    <a:pt x="6" y="2"/>
                  </a:lnTo>
                </a:path>
              </a:pathLst>
            </a:custGeom>
            <a:solidFill>
              <a:srgbClr val="00f008"/>
            </a:solidFill>
            <a:ln w="648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658" name=""/>
          <p:cNvSpPr/>
          <p:nvPr/>
        </p:nvSpPr>
        <p:spPr>
          <a:xfrm>
            <a:off x="4705200" y="2757600"/>
            <a:ext cx="98640" cy="93600"/>
          </a:xfrm>
          <a:prstGeom prst="rect">
            <a:avLst/>
          </a:prstGeom>
          <a:solidFill>
            <a:srgbClr val="00f008"/>
          </a:solidFill>
          <a:ln w="9360">
            <a:solidFill>
              <a:srgbClr val="00f008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59" name=""/>
          <p:cNvSpPr/>
          <p:nvPr/>
        </p:nvSpPr>
        <p:spPr>
          <a:xfrm>
            <a:off x="4705200" y="2757600"/>
            <a:ext cx="98640" cy="93600"/>
          </a:xfrm>
          <a:custGeom>
            <a:avLst/>
            <a:gdLst/>
            <a:ahLst/>
            <a:rect l="l" t="t" r="r" b="b"/>
            <a:pathLst>
              <a:path w="60" h="60">
                <a:moveTo>
                  <a:pt x="60" y="60"/>
                </a:moveTo>
                <a:lnTo>
                  <a:pt x="60" y="0"/>
                </a:lnTo>
                <a:lnTo>
                  <a:pt x="0" y="0"/>
                </a:lnTo>
                <a:lnTo>
                  <a:pt x="0" y="60"/>
                </a:lnTo>
                <a:lnTo>
                  <a:pt x="60" y="60"/>
                </a:lnTo>
                <a:lnTo>
                  <a:pt x="60" y="6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0" name=""/>
          <p:cNvSpPr/>
          <p:nvPr/>
        </p:nvSpPr>
        <p:spPr>
          <a:xfrm>
            <a:off x="2779560" y="3886200"/>
            <a:ext cx="146160" cy="295200"/>
          </a:xfrm>
          <a:custGeom>
            <a:avLst/>
            <a:gdLst/>
            <a:ahLst/>
            <a:rect l="l" t="t" r="r" b="b"/>
            <a:pathLst>
              <a:path w="89" h="184">
                <a:moveTo>
                  <a:pt x="89" y="0"/>
                </a:moveTo>
                <a:lnTo>
                  <a:pt x="78" y="17"/>
                </a:lnTo>
                <a:lnTo>
                  <a:pt x="70" y="43"/>
                </a:lnTo>
                <a:lnTo>
                  <a:pt x="53" y="60"/>
                </a:lnTo>
                <a:lnTo>
                  <a:pt x="46" y="88"/>
                </a:lnTo>
                <a:lnTo>
                  <a:pt x="51" y="88"/>
                </a:lnTo>
                <a:lnTo>
                  <a:pt x="51" y="116"/>
                </a:lnTo>
                <a:lnTo>
                  <a:pt x="40" y="139"/>
                </a:lnTo>
                <a:lnTo>
                  <a:pt x="32" y="154"/>
                </a:lnTo>
                <a:lnTo>
                  <a:pt x="14" y="182"/>
                </a:lnTo>
                <a:lnTo>
                  <a:pt x="0" y="184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1" name=""/>
          <p:cNvSpPr/>
          <p:nvPr/>
        </p:nvSpPr>
        <p:spPr>
          <a:xfrm>
            <a:off x="442800" y="235080"/>
            <a:ext cx="52560" cy="60120"/>
          </a:xfrm>
          <a:custGeom>
            <a:avLst/>
            <a:gdLst/>
            <a:ahLst/>
            <a:rect l="l" t="t" r="r" b="b"/>
            <a:pathLst>
              <a:path w="31" h="38">
                <a:moveTo>
                  <a:pt x="0" y="38"/>
                </a:moveTo>
                <a:lnTo>
                  <a:pt x="2" y="38"/>
                </a:lnTo>
                <a:lnTo>
                  <a:pt x="27" y="17"/>
                </a:lnTo>
                <a:lnTo>
                  <a:pt x="31" y="12"/>
                </a:lnTo>
                <a:lnTo>
                  <a:pt x="27" y="0"/>
                </a:lnTo>
                <a:lnTo>
                  <a:pt x="0" y="17"/>
                </a:lnTo>
                <a:lnTo>
                  <a:pt x="0" y="38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2" name=""/>
          <p:cNvSpPr/>
          <p:nvPr/>
        </p:nvSpPr>
        <p:spPr>
          <a:xfrm>
            <a:off x="1787400" y="2840040"/>
            <a:ext cx="320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4" y="0"/>
                </a:moveTo>
                <a:lnTo>
                  <a:pt x="16" y="9"/>
                </a:lnTo>
                <a:lnTo>
                  <a:pt x="19" y="18"/>
                </a:lnTo>
                <a:lnTo>
                  <a:pt x="4" y="15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3" name=""/>
          <p:cNvSpPr/>
          <p:nvPr/>
        </p:nvSpPr>
        <p:spPr>
          <a:xfrm>
            <a:off x="1787400" y="2840040"/>
            <a:ext cx="32040" cy="28440"/>
          </a:xfrm>
          <a:custGeom>
            <a:avLst/>
            <a:gdLst/>
            <a:ahLst/>
            <a:rect l="l" t="t" r="r" b="b"/>
            <a:pathLst>
              <a:path w="19" h="18">
                <a:moveTo>
                  <a:pt x="4" y="0"/>
                </a:moveTo>
                <a:lnTo>
                  <a:pt x="16" y="9"/>
                </a:lnTo>
                <a:lnTo>
                  <a:pt x="19" y="18"/>
                </a:lnTo>
                <a:lnTo>
                  <a:pt x="4" y="15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4" name=""/>
          <p:cNvSpPr/>
          <p:nvPr/>
        </p:nvSpPr>
        <p:spPr>
          <a:xfrm>
            <a:off x="1604880" y="1536840"/>
            <a:ext cx="487440" cy="312480"/>
          </a:xfrm>
          <a:custGeom>
            <a:avLst/>
            <a:gdLst/>
            <a:ahLst/>
            <a:rect l="l" t="t" r="r" b="b"/>
            <a:pathLst>
              <a:path w="303" h="195">
                <a:moveTo>
                  <a:pt x="139" y="69"/>
                </a:moveTo>
                <a:lnTo>
                  <a:pt x="130" y="67"/>
                </a:lnTo>
                <a:lnTo>
                  <a:pt x="128" y="62"/>
                </a:lnTo>
                <a:lnTo>
                  <a:pt x="109" y="64"/>
                </a:lnTo>
                <a:lnTo>
                  <a:pt x="98" y="71"/>
                </a:lnTo>
                <a:lnTo>
                  <a:pt x="86" y="69"/>
                </a:lnTo>
                <a:lnTo>
                  <a:pt x="75" y="58"/>
                </a:lnTo>
                <a:lnTo>
                  <a:pt x="66" y="62"/>
                </a:lnTo>
                <a:lnTo>
                  <a:pt x="66" y="56"/>
                </a:lnTo>
                <a:lnTo>
                  <a:pt x="77" y="43"/>
                </a:lnTo>
                <a:lnTo>
                  <a:pt x="34" y="66"/>
                </a:lnTo>
                <a:lnTo>
                  <a:pt x="22" y="67"/>
                </a:lnTo>
                <a:lnTo>
                  <a:pt x="20" y="58"/>
                </a:lnTo>
                <a:lnTo>
                  <a:pt x="0" y="66"/>
                </a:lnTo>
                <a:lnTo>
                  <a:pt x="15" y="49"/>
                </a:lnTo>
                <a:lnTo>
                  <a:pt x="41" y="28"/>
                </a:lnTo>
                <a:lnTo>
                  <a:pt x="49" y="24"/>
                </a:lnTo>
                <a:lnTo>
                  <a:pt x="58" y="11"/>
                </a:lnTo>
                <a:lnTo>
                  <a:pt x="60" y="17"/>
                </a:lnTo>
                <a:lnTo>
                  <a:pt x="67" y="5"/>
                </a:lnTo>
                <a:lnTo>
                  <a:pt x="67" y="15"/>
                </a:lnTo>
                <a:lnTo>
                  <a:pt x="73" y="0"/>
                </a:lnTo>
                <a:lnTo>
                  <a:pt x="86" y="3"/>
                </a:lnTo>
                <a:lnTo>
                  <a:pt x="92" y="18"/>
                </a:lnTo>
                <a:lnTo>
                  <a:pt x="92" y="5"/>
                </a:lnTo>
                <a:lnTo>
                  <a:pt x="105" y="7"/>
                </a:lnTo>
                <a:lnTo>
                  <a:pt x="116" y="30"/>
                </a:lnTo>
                <a:lnTo>
                  <a:pt x="131" y="28"/>
                </a:lnTo>
                <a:lnTo>
                  <a:pt x="130" y="37"/>
                </a:lnTo>
                <a:lnTo>
                  <a:pt x="135" y="45"/>
                </a:lnTo>
                <a:lnTo>
                  <a:pt x="135" y="56"/>
                </a:lnTo>
                <a:lnTo>
                  <a:pt x="141" y="58"/>
                </a:lnTo>
                <a:lnTo>
                  <a:pt x="139" y="69"/>
                </a:lnTo>
                <a:lnTo>
                  <a:pt x="143" y="69"/>
                </a:lnTo>
                <a:lnTo>
                  <a:pt x="143" y="67"/>
                </a:lnTo>
                <a:lnTo>
                  <a:pt x="146" y="73"/>
                </a:lnTo>
                <a:lnTo>
                  <a:pt x="209" y="84"/>
                </a:lnTo>
                <a:lnTo>
                  <a:pt x="222" y="99"/>
                </a:lnTo>
                <a:lnTo>
                  <a:pt x="222" y="105"/>
                </a:lnTo>
                <a:lnTo>
                  <a:pt x="229" y="113"/>
                </a:lnTo>
                <a:lnTo>
                  <a:pt x="222" y="111"/>
                </a:lnTo>
                <a:lnTo>
                  <a:pt x="222" y="120"/>
                </a:lnTo>
                <a:lnTo>
                  <a:pt x="209" y="114"/>
                </a:lnTo>
                <a:lnTo>
                  <a:pt x="205" y="118"/>
                </a:lnTo>
                <a:lnTo>
                  <a:pt x="205" y="109"/>
                </a:lnTo>
                <a:lnTo>
                  <a:pt x="201" y="111"/>
                </a:lnTo>
                <a:lnTo>
                  <a:pt x="199" y="101"/>
                </a:lnTo>
                <a:lnTo>
                  <a:pt x="192" y="101"/>
                </a:lnTo>
                <a:lnTo>
                  <a:pt x="197" y="114"/>
                </a:lnTo>
                <a:lnTo>
                  <a:pt x="190" y="129"/>
                </a:lnTo>
                <a:lnTo>
                  <a:pt x="190" y="150"/>
                </a:lnTo>
                <a:lnTo>
                  <a:pt x="177" y="158"/>
                </a:lnTo>
                <a:lnTo>
                  <a:pt x="175" y="169"/>
                </a:lnTo>
                <a:lnTo>
                  <a:pt x="177" y="175"/>
                </a:lnTo>
                <a:lnTo>
                  <a:pt x="169" y="175"/>
                </a:lnTo>
                <a:lnTo>
                  <a:pt x="165" y="184"/>
                </a:lnTo>
                <a:lnTo>
                  <a:pt x="177" y="184"/>
                </a:lnTo>
                <a:lnTo>
                  <a:pt x="201" y="167"/>
                </a:lnTo>
                <a:lnTo>
                  <a:pt x="212" y="169"/>
                </a:lnTo>
                <a:lnTo>
                  <a:pt x="222" y="163"/>
                </a:lnTo>
                <a:lnTo>
                  <a:pt x="244" y="163"/>
                </a:lnTo>
                <a:lnTo>
                  <a:pt x="241" y="154"/>
                </a:lnTo>
                <a:lnTo>
                  <a:pt x="227" y="152"/>
                </a:lnTo>
                <a:lnTo>
                  <a:pt x="239" y="141"/>
                </a:lnTo>
                <a:lnTo>
                  <a:pt x="257" y="135"/>
                </a:lnTo>
                <a:lnTo>
                  <a:pt x="278" y="137"/>
                </a:lnTo>
                <a:lnTo>
                  <a:pt x="274" y="129"/>
                </a:lnTo>
                <a:lnTo>
                  <a:pt x="280" y="131"/>
                </a:lnTo>
                <a:lnTo>
                  <a:pt x="303" y="120"/>
                </a:lnTo>
                <a:lnTo>
                  <a:pt x="291" y="131"/>
                </a:lnTo>
                <a:lnTo>
                  <a:pt x="295" y="133"/>
                </a:lnTo>
                <a:lnTo>
                  <a:pt x="293" y="137"/>
                </a:lnTo>
                <a:lnTo>
                  <a:pt x="295" y="146"/>
                </a:lnTo>
                <a:lnTo>
                  <a:pt x="280" y="152"/>
                </a:lnTo>
                <a:lnTo>
                  <a:pt x="257" y="148"/>
                </a:lnTo>
                <a:lnTo>
                  <a:pt x="241" y="154"/>
                </a:lnTo>
                <a:lnTo>
                  <a:pt x="244" y="163"/>
                </a:lnTo>
                <a:lnTo>
                  <a:pt x="224" y="178"/>
                </a:lnTo>
                <a:lnTo>
                  <a:pt x="190" y="195"/>
                </a:lnTo>
                <a:lnTo>
                  <a:pt x="167" y="195"/>
                </a:lnTo>
                <a:lnTo>
                  <a:pt x="160" y="192"/>
                </a:lnTo>
                <a:lnTo>
                  <a:pt x="165" y="184"/>
                </a:lnTo>
                <a:lnTo>
                  <a:pt x="169" y="175"/>
                </a:lnTo>
                <a:lnTo>
                  <a:pt x="171" y="169"/>
                </a:lnTo>
                <a:lnTo>
                  <a:pt x="175" y="169"/>
                </a:lnTo>
                <a:lnTo>
                  <a:pt x="177" y="158"/>
                </a:lnTo>
                <a:lnTo>
                  <a:pt x="169" y="133"/>
                </a:lnTo>
                <a:lnTo>
                  <a:pt x="162" y="135"/>
                </a:lnTo>
                <a:lnTo>
                  <a:pt x="154" y="143"/>
                </a:lnTo>
                <a:lnTo>
                  <a:pt x="150" y="141"/>
                </a:lnTo>
                <a:lnTo>
                  <a:pt x="162" y="124"/>
                </a:lnTo>
                <a:lnTo>
                  <a:pt x="158" y="101"/>
                </a:lnTo>
                <a:lnTo>
                  <a:pt x="141" y="90"/>
                </a:lnTo>
                <a:lnTo>
                  <a:pt x="130" y="90"/>
                </a:lnTo>
                <a:lnTo>
                  <a:pt x="130" y="99"/>
                </a:lnTo>
                <a:lnTo>
                  <a:pt x="122" y="101"/>
                </a:lnTo>
                <a:lnTo>
                  <a:pt x="122" y="111"/>
                </a:lnTo>
                <a:lnTo>
                  <a:pt x="118" y="113"/>
                </a:lnTo>
                <a:lnTo>
                  <a:pt x="116" y="105"/>
                </a:lnTo>
                <a:lnTo>
                  <a:pt x="107" y="116"/>
                </a:lnTo>
                <a:lnTo>
                  <a:pt x="101" y="143"/>
                </a:lnTo>
                <a:lnTo>
                  <a:pt x="107" y="156"/>
                </a:lnTo>
                <a:lnTo>
                  <a:pt x="107" y="169"/>
                </a:lnTo>
                <a:lnTo>
                  <a:pt x="98" y="186"/>
                </a:lnTo>
                <a:lnTo>
                  <a:pt x="90" y="193"/>
                </a:lnTo>
                <a:lnTo>
                  <a:pt x="83" y="188"/>
                </a:lnTo>
                <a:lnTo>
                  <a:pt x="77" y="177"/>
                </a:lnTo>
                <a:lnTo>
                  <a:pt x="77" y="154"/>
                </a:lnTo>
                <a:lnTo>
                  <a:pt x="84" y="120"/>
                </a:lnTo>
                <a:lnTo>
                  <a:pt x="92" y="105"/>
                </a:lnTo>
                <a:lnTo>
                  <a:pt x="90" y="101"/>
                </a:lnTo>
                <a:lnTo>
                  <a:pt x="86" y="113"/>
                </a:lnTo>
                <a:lnTo>
                  <a:pt x="75" y="120"/>
                </a:lnTo>
                <a:lnTo>
                  <a:pt x="77" y="113"/>
                </a:lnTo>
                <a:lnTo>
                  <a:pt x="90" y="92"/>
                </a:lnTo>
                <a:lnTo>
                  <a:pt x="99" y="86"/>
                </a:lnTo>
                <a:lnTo>
                  <a:pt x="99" y="92"/>
                </a:lnTo>
                <a:lnTo>
                  <a:pt x="124" y="81"/>
                </a:lnTo>
                <a:lnTo>
                  <a:pt x="133" y="86"/>
                </a:lnTo>
                <a:lnTo>
                  <a:pt x="137" y="81"/>
                </a:lnTo>
                <a:lnTo>
                  <a:pt x="148" y="82"/>
                </a:lnTo>
                <a:lnTo>
                  <a:pt x="143" y="69"/>
                </a:lnTo>
                <a:lnTo>
                  <a:pt x="139" y="69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5" name=""/>
          <p:cNvSpPr/>
          <p:nvPr/>
        </p:nvSpPr>
        <p:spPr>
          <a:xfrm>
            <a:off x="442800" y="235080"/>
            <a:ext cx="52560" cy="60120"/>
          </a:xfrm>
          <a:custGeom>
            <a:avLst/>
            <a:gdLst/>
            <a:ahLst/>
            <a:rect l="l" t="t" r="r" b="b"/>
            <a:pathLst>
              <a:path w="31" h="38">
                <a:moveTo>
                  <a:pt x="0" y="38"/>
                </a:moveTo>
                <a:lnTo>
                  <a:pt x="2" y="38"/>
                </a:lnTo>
                <a:lnTo>
                  <a:pt x="27" y="17"/>
                </a:lnTo>
                <a:lnTo>
                  <a:pt x="31" y="12"/>
                </a:lnTo>
                <a:lnTo>
                  <a:pt x="27" y="0"/>
                </a:lnTo>
                <a:lnTo>
                  <a:pt x="0" y="17"/>
                </a:lnTo>
                <a:lnTo>
                  <a:pt x="0" y="38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6" name=""/>
          <p:cNvSpPr/>
          <p:nvPr/>
        </p:nvSpPr>
        <p:spPr>
          <a:xfrm>
            <a:off x="442800" y="82440"/>
            <a:ext cx="1481400" cy="954360"/>
          </a:xfrm>
          <a:custGeom>
            <a:avLst/>
            <a:gdLst/>
            <a:ahLst/>
            <a:rect l="l" t="t" r="r" b="b"/>
            <a:pathLst>
              <a:path w="922" h="595">
                <a:moveTo>
                  <a:pt x="678" y="595"/>
                </a:moveTo>
                <a:lnTo>
                  <a:pt x="670" y="588"/>
                </a:lnTo>
                <a:lnTo>
                  <a:pt x="672" y="582"/>
                </a:lnTo>
                <a:lnTo>
                  <a:pt x="672" y="535"/>
                </a:lnTo>
                <a:lnTo>
                  <a:pt x="683" y="510"/>
                </a:lnTo>
                <a:lnTo>
                  <a:pt x="676" y="501"/>
                </a:lnTo>
                <a:lnTo>
                  <a:pt x="695" y="492"/>
                </a:lnTo>
                <a:lnTo>
                  <a:pt x="698" y="486"/>
                </a:lnTo>
                <a:lnTo>
                  <a:pt x="696" y="480"/>
                </a:lnTo>
                <a:lnTo>
                  <a:pt x="700" y="480"/>
                </a:lnTo>
                <a:lnTo>
                  <a:pt x="706" y="471"/>
                </a:lnTo>
                <a:lnTo>
                  <a:pt x="713" y="475"/>
                </a:lnTo>
                <a:lnTo>
                  <a:pt x="713" y="454"/>
                </a:lnTo>
                <a:lnTo>
                  <a:pt x="725" y="454"/>
                </a:lnTo>
                <a:lnTo>
                  <a:pt x="717" y="452"/>
                </a:lnTo>
                <a:lnTo>
                  <a:pt x="717" y="445"/>
                </a:lnTo>
                <a:lnTo>
                  <a:pt x="734" y="445"/>
                </a:lnTo>
                <a:lnTo>
                  <a:pt x="749" y="437"/>
                </a:lnTo>
                <a:lnTo>
                  <a:pt x="745" y="416"/>
                </a:lnTo>
                <a:lnTo>
                  <a:pt x="728" y="407"/>
                </a:lnTo>
                <a:lnTo>
                  <a:pt x="719" y="414"/>
                </a:lnTo>
                <a:lnTo>
                  <a:pt x="721" y="409"/>
                </a:lnTo>
                <a:lnTo>
                  <a:pt x="700" y="398"/>
                </a:lnTo>
                <a:lnTo>
                  <a:pt x="698" y="403"/>
                </a:lnTo>
                <a:lnTo>
                  <a:pt x="695" y="398"/>
                </a:lnTo>
                <a:lnTo>
                  <a:pt x="698" y="394"/>
                </a:lnTo>
                <a:lnTo>
                  <a:pt x="721" y="405"/>
                </a:lnTo>
                <a:lnTo>
                  <a:pt x="732" y="403"/>
                </a:lnTo>
                <a:lnTo>
                  <a:pt x="749" y="416"/>
                </a:lnTo>
                <a:lnTo>
                  <a:pt x="758" y="409"/>
                </a:lnTo>
                <a:lnTo>
                  <a:pt x="760" y="398"/>
                </a:lnTo>
                <a:lnTo>
                  <a:pt x="764" y="398"/>
                </a:lnTo>
                <a:lnTo>
                  <a:pt x="762" y="390"/>
                </a:lnTo>
                <a:lnTo>
                  <a:pt x="777" y="396"/>
                </a:lnTo>
                <a:lnTo>
                  <a:pt x="796" y="388"/>
                </a:lnTo>
                <a:lnTo>
                  <a:pt x="819" y="343"/>
                </a:lnTo>
                <a:lnTo>
                  <a:pt x="777" y="337"/>
                </a:lnTo>
                <a:lnTo>
                  <a:pt x="757" y="317"/>
                </a:lnTo>
                <a:lnTo>
                  <a:pt x="758" y="313"/>
                </a:lnTo>
                <a:lnTo>
                  <a:pt x="785" y="322"/>
                </a:lnTo>
                <a:lnTo>
                  <a:pt x="798" y="337"/>
                </a:lnTo>
                <a:lnTo>
                  <a:pt x="811" y="335"/>
                </a:lnTo>
                <a:lnTo>
                  <a:pt x="834" y="303"/>
                </a:lnTo>
                <a:lnTo>
                  <a:pt x="834" y="294"/>
                </a:lnTo>
                <a:lnTo>
                  <a:pt x="822" y="292"/>
                </a:lnTo>
                <a:lnTo>
                  <a:pt x="826" y="283"/>
                </a:lnTo>
                <a:lnTo>
                  <a:pt x="847" y="283"/>
                </a:lnTo>
                <a:lnTo>
                  <a:pt x="851" y="296"/>
                </a:lnTo>
                <a:lnTo>
                  <a:pt x="862" y="298"/>
                </a:lnTo>
                <a:lnTo>
                  <a:pt x="864" y="290"/>
                </a:lnTo>
                <a:lnTo>
                  <a:pt x="877" y="300"/>
                </a:lnTo>
                <a:lnTo>
                  <a:pt x="869" y="283"/>
                </a:lnTo>
                <a:lnTo>
                  <a:pt x="871" y="275"/>
                </a:lnTo>
                <a:lnTo>
                  <a:pt x="885" y="290"/>
                </a:lnTo>
                <a:lnTo>
                  <a:pt x="898" y="281"/>
                </a:lnTo>
                <a:lnTo>
                  <a:pt x="922" y="251"/>
                </a:lnTo>
                <a:lnTo>
                  <a:pt x="922" y="239"/>
                </a:lnTo>
                <a:lnTo>
                  <a:pt x="907" y="219"/>
                </a:lnTo>
                <a:lnTo>
                  <a:pt x="909" y="204"/>
                </a:lnTo>
                <a:lnTo>
                  <a:pt x="903" y="207"/>
                </a:lnTo>
                <a:lnTo>
                  <a:pt x="903" y="198"/>
                </a:lnTo>
                <a:lnTo>
                  <a:pt x="898" y="190"/>
                </a:lnTo>
                <a:lnTo>
                  <a:pt x="907" y="189"/>
                </a:lnTo>
                <a:lnTo>
                  <a:pt x="911" y="194"/>
                </a:lnTo>
                <a:lnTo>
                  <a:pt x="920" y="185"/>
                </a:lnTo>
                <a:lnTo>
                  <a:pt x="922" y="174"/>
                </a:lnTo>
                <a:lnTo>
                  <a:pt x="909" y="172"/>
                </a:lnTo>
                <a:lnTo>
                  <a:pt x="922" y="158"/>
                </a:lnTo>
                <a:lnTo>
                  <a:pt x="903" y="153"/>
                </a:lnTo>
                <a:lnTo>
                  <a:pt x="896" y="142"/>
                </a:lnTo>
                <a:lnTo>
                  <a:pt x="900" y="138"/>
                </a:lnTo>
                <a:lnTo>
                  <a:pt x="896" y="128"/>
                </a:lnTo>
                <a:lnTo>
                  <a:pt x="845" y="123"/>
                </a:lnTo>
                <a:lnTo>
                  <a:pt x="845" y="149"/>
                </a:lnTo>
                <a:lnTo>
                  <a:pt x="858" y="162"/>
                </a:lnTo>
                <a:lnTo>
                  <a:pt x="851" y="172"/>
                </a:lnTo>
                <a:lnTo>
                  <a:pt x="858" y="175"/>
                </a:lnTo>
                <a:lnTo>
                  <a:pt x="839" y="181"/>
                </a:lnTo>
                <a:lnTo>
                  <a:pt x="837" y="198"/>
                </a:lnTo>
                <a:lnTo>
                  <a:pt x="824" y="228"/>
                </a:lnTo>
                <a:lnTo>
                  <a:pt x="824" y="243"/>
                </a:lnTo>
                <a:lnTo>
                  <a:pt x="809" y="251"/>
                </a:lnTo>
                <a:lnTo>
                  <a:pt x="790" y="217"/>
                </a:lnTo>
                <a:lnTo>
                  <a:pt x="792" y="194"/>
                </a:lnTo>
                <a:lnTo>
                  <a:pt x="794" y="200"/>
                </a:lnTo>
                <a:lnTo>
                  <a:pt x="800" y="200"/>
                </a:lnTo>
                <a:lnTo>
                  <a:pt x="792" y="170"/>
                </a:lnTo>
                <a:lnTo>
                  <a:pt x="777" y="151"/>
                </a:lnTo>
                <a:lnTo>
                  <a:pt x="770" y="151"/>
                </a:lnTo>
                <a:lnTo>
                  <a:pt x="764" y="162"/>
                </a:lnTo>
                <a:lnTo>
                  <a:pt x="764" y="179"/>
                </a:lnTo>
                <a:lnTo>
                  <a:pt x="755" y="200"/>
                </a:lnTo>
                <a:lnTo>
                  <a:pt x="751" y="189"/>
                </a:lnTo>
                <a:lnTo>
                  <a:pt x="753" y="174"/>
                </a:lnTo>
                <a:lnTo>
                  <a:pt x="736" y="145"/>
                </a:lnTo>
                <a:lnTo>
                  <a:pt x="743" y="147"/>
                </a:lnTo>
                <a:lnTo>
                  <a:pt x="745" y="138"/>
                </a:lnTo>
                <a:lnTo>
                  <a:pt x="710" y="128"/>
                </a:lnTo>
                <a:lnTo>
                  <a:pt x="725" y="113"/>
                </a:lnTo>
                <a:lnTo>
                  <a:pt x="717" y="102"/>
                </a:lnTo>
                <a:lnTo>
                  <a:pt x="732" y="104"/>
                </a:lnTo>
                <a:lnTo>
                  <a:pt x="706" y="66"/>
                </a:lnTo>
                <a:lnTo>
                  <a:pt x="704" y="38"/>
                </a:lnTo>
                <a:lnTo>
                  <a:pt x="693" y="25"/>
                </a:lnTo>
                <a:lnTo>
                  <a:pt x="691" y="12"/>
                </a:lnTo>
                <a:lnTo>
                  <a:pt x="679" y="15"/>
                </a:lnTo>
                <a:lnTo>
                  <a:pt x="676" y="10"/>
                </a:lnTo>
                <a:lnTo>
                  <a:pt x="678" y="2"/>
                </a:lnTo>
                <a:lnTo>
                  <a:pt x="668" y="0"/>
                </a:lnTo>
                <a:lnTo>
                  <a:pt x="653" y="21"/>
                </a:lnTo>
                <a:lnTo>
                  <a:pt x="659" y="29"/>
                </a:lnTo>
                <a:lnTo>
                  <a:pt x="657" y="40"/>
                </a:lnTo>
                <a:lnTo>
                  <a:pt x="651" y="34"/>
                </a:lnTo>
                <a:lnTo>
                  <a:pt x="644" y="40"/>
                </a:lnTo>
                <a:lnTo>
                  <a:pt x="642" y="66"/>
                </a:lnTo>
                <a:lnTo>
                  <a:pt x="649" y="76"/>
                </a:lnTo>
                <a:lnTo>
                  <a:pt x="638" y="91"/>
                </a:lnTo>
                <a:lnTo>
                  <a:pt x="638" y="106"/>
                </a:lnTo>
                <a:lnTo>
                  <a:pt x="679" y="142"/>
                </a:lnTo>
                <a:lnTo>
                  <a:pt x="691" y="138"/>
                </a:lnTo>
                <a:lnTo>
                  <a:pt x="693" y="151"/>
                </a:lnTo>
                <a:lnTo>
                  <a:pt x="689" y="153"/>
                </a:lnTo>
                <a:lnTo>
                  <a:pt x="691" y="142"/>
                </a:lnTo>
                <a:lnTo>
                  <a:pt x="683" y="145"/>
                </a:lnTo>
                <a:lnTo>
                  <a:pt x="674" y="177"/>
                </a:lnTo>
                <a:lnTo>
                  <a:pt x="685" y="175"/>
                </a:lnTo>
                <a:lnTo>
                  <a:pt x="689" y="170"/>
                </a:lnTo>
                <a:lnTo>
                  <a:pt x="685" y="172"/>
                </a:lnTo>
                <a:lnTo>
                  <a:pt x="687" y="162"/>
                </a:lnTo>
                <a:lnTo>
                  <a:pt x="695" y="185"/>
                </a:lnTo>
                <a:lnTo>
                  <a:pt x="674" y="211"/>
                </a:lnTo>
                <a:lnTo>
                  <a:pt x="657" y="209"/>
                </a:lnTo>
                <a:lnTo>
                  <a:pt x="659" y="215"/>
                </a:lnTo>
                <a:lnTo>
                  <a:pt x="657" y="226"/>
                </a:lnTo>
                <a:lnTo>
                  <a:pt x="663" y="236"/>
                </a:lnTo>
                <a:lnTo>
                  <a:pt x="663" y="251"/>
                </a:lnTo>
                <a:lnTo>
                  <a:pt x="657" y="247"/>
                </a:lnTo>
                <a:lnTo>
                  <a:pt x="659" y="243"/>
                </a:lnTo>
                <a:lnTo>
                  <a:pt x="649" y="247"/>
                </a:lnTo>
                <a:lnTo>
                  <a:pt x="649" y="239"/>
                </a:lnTo>
                <a:lnTo>
                  <a:pt x="642" y="236"/>
                </a:lnTo>
                <a:lnTo>
                  <a:pt x="649" y="230"/>
                </a:lnTo>
                <a:lnTo>
                  <a:pt x="648" y="226"/>
                </a:lnTo>
                <a:lnTo>
                  <a:pt x="649" y="202"/>
                </a:lnTo>
                <a:lnTo>
                  <a:pt x="638" y="213"/>
                </a:lnTo>
                <a:lnTo>
                  <a:pt x="640" y="198"/>
                </a:lnTo>
                <a:lnTo>
                  <a:pt x="632" y="200"/>
                </a:lnTo>
                <a:lnTo>
                  <a:pt x="625" y="189"/>
                </a:lnTo>
                <a:lnTo>
                  <a:pt x="600" y="194"/>
                </a:lnTo>
                <a:lnTo>
                  <a:pt x="612" y="221"/>
                </a:lnTo>
                <a:lnTo>
                  <a:pt x="629" y="217"/>
                </a:lnTo>
                <a:lnTo>
                  <a:pt x="629" y="228"/>
                </a:lnTo>
                <a:lnTo>
                  <a:pt x="625" y="232"/>
                </a:lnTo>
                <a:lnTo>
                  <a:pt x="610" y="226"/>
                </a:lnTo>
                <a:lnTo>
                  <a:pt x="602" y="209"/>
                </a:lnTo>
                <a:lnTo>
                  <a:pt x="599" y="213"/>
                </a:lnTo>
                <a:lnTo>
                  <a:pt x="606" y="226"/>
                </a:lnTo>
                <a:lnTo>
                  <a:pt x="569" y="221"/>
                </a:lnTo>
                <a:lnTo>
                  <a:pt x="533" y="228"/>
                </a:lnTo>
                <a:lnTo>
                  <a:pt x="514" y="207"/>
                </a:lnTo>
                <a:lnTo>
                  <a:pt x="488" y="207"/>
                </a:lnTo>
                <a:lnTo>
                  <a:pt x="488" y="202"/>
                </a:lnTo>
                <a:lnTo>
                  <a:pt x="471" y="190"/>
                </a:lnTo>
                <a:lnTo>
                  <a:pt x="474" y="189"/>
                </a:lnTo>
                <a:lnTo>
                  <a:pt x="469" y="179"/>
                </a:lnTo>
                <a:lnTo>
                  <a:pt x="473" y="175"/>
                </a:lnTo>
                <a:lnTo>
                  <a:pt x="459" y="164"/>
                </a:lnTo>
                <a:lnTo>
                  <a:pt x="422" y="181"/>
                </a:lnTo>
                <a:lnTo>
                  <a:pt x="412" y="194"/>
                </a:lnTo>
                <a:lnTo>
                  <a:pt x="427" y="207"/>
                </a:lnTo>
                <a:lnTo>
                  <a:pt x="435" y="204"/>
                </a:lnTo>
                <a:lnTo>
                  <a:pt x="429" y="198"/>
                </a:lnTo>
                <a:lnTo>
                  <a:pt x="435" y="194"/>
                </a:lnTo>
                <a:lnTo>
                  <a:pt x="450" y="200"/>
                </a:lnTo>
                <a:lnTo>
                  <a:pt x="452" y="190"/>
                </a:lnTo>
                <a:lnTo>
                  <a:pt x="450" y="189"/>
                </a:lnTo>
                <a:lnTo>
                  <a:pt x="454" y="189"/>
                </a:lnTo>
                <a:lnTo>
                  <a:pt x="452" y="185"/>
                </a:lnTo>
                <a:lnTo>
                  <a:pt x="465" y="179"/>
                </a:lnTo>
                <a:lnTo>
                  <a:pt x="456" y="202"/>
                </a:lnTo>
                <a:lnTo>
                  <a:pt x="435" y="209"/>
                </a:lnTo>
                <a:lnTo>
                  <a:pt x="431" y="215"/>
                </a:lnTo>
                <a:lnTo>
                  <a:pt x="435" y="217"/>
                </a:lnTo>
                <a:lnTo>
                  <a:pt x="426" y="226"/>
                </a:lnTo>
                <a:lnTo>
                  <a:pt x="441" y="254"/>
                </a:lnTo>
                <a:lnTo>
                  <a:pt x="439" y="256"/>
                </a:lnTo>
                <a:lnTo>
                  <a:pt x="441" y="264"/>
                </a:lnTo>
                <a:lnTo>
                  <a:pt x="431" y="266"/>
                </a:lnTo>
                <a:lnTo>
                  <a:pt x="431" y="273"/>
                </a:lnTo>
                <a:lnTo>
                  <a:pt x="420" y="256"/>
                </a:lnTo>
                <a:lnTo>
                  <a:pt x="431" y="254"/>
                </a:lnTo>
                <a:lnTo>
                  <a:pt x="427" y="245"/>
                </a:lnTo>
                <a:lnTo>
                  <a:pt x="416" y="241"/>
                </a:lnTo>
                <a:lnTo>
                  <a:pt x="416" y="230"/>
                </a:lnTo>
                <a:lnTo>
                  <a:pt x="412" y="241"/>
                </a:lnTo>
                <a:lnTo>
                  <a:pt x="410" y="226"/>
                </a:lnTo>
                <a:lnTo>
                  <a:pt x="395" y="226"/>
                </a:lnTo>
                <a:lnTo>
                  <a:pt x="390" y="211"/>
                </a:lnTo>
                <a:lnTo>
                  <a:pt x="356" y="228"/>
                </a:lnTo>
                <a:lnTo>
                  <a:pt x="303" y="226"/>
                </a:lnTo>
                <a:lnTo>
                  <a:pt x="286" y="217"/>
                </a:lnTo>
                <a:lnTo>
                  <a:pt x="292" y="213"/>
                </a:lnTo>
                <a:lnTo>
                  <a:pt x="292" y="204"/>
                </a:lnTo>
                <a:lnTo>
                  <a:pt x="303" y="202"/>
                </a:lnTo>
                <a:lnTo>
                  <a:pt x="298" y="200"/>
                </a:lnTo>
                <a:lnTo>
                  <a:pt x="316" y="200"/>
                </a:lnTo>
                <a:lnTo>
                  <a:pt x="313" y="187"/>
                </a:lnTo>
                <a:lnTo>
                  <a:pt x="294" y="166"/>
                </a:lnTo>
                <a:lnTo>
                  <a:pt x="275" y="164"/>
                </a:lnTo>
                <a:lnTo>
                  <a:pt x="281" y="174"/>
                </a:lnTo>
                <a:lnTo>
                  <a:pt x="262" y="168"/>
                </a:lnTo>
                <a:lnTo>
                  <a:pt x="204" y="143"/>
                </a:lnTo>
                <a:lnTo>
                  <a:pt x="173" y="123"/>
                </a:lnTo>
                <a:lnTo>
                  <a:pt x="149" y="123"/>
                </a:lnTo>
                <a:lnTo>
                  <a:pt x="141" y="143"/>
                </a:lnTo>
                <a:lnTo>
                  <a:pt x="123" y="145"/>
                </a:lnTo>
                <a:lnTo>
                  <a:pt x="130" y="127"/>
                </a:lnTo>
                <a:lnTo>
                  <a:pt x="123" y="125"/>
                </a:lnTo>
                <a:lnTo>
                  <a:pt x="123" y="104"/>
                </a:lnTo>
                <a:lnTo>
                  <a:pt x="119" y="104"/>
                </a:lnTo>
                <a:lnTo>
                  <a:pt x="121" y="110"/>
                </a:lnTo>
                <a:lnTo>
                  <a:pt x="119" y="113"/>
                </a:lnTo>
                <a:lnTo>
                  <a:pt x="117" y="111"/>
                </a:lnTo>
                <a:lnTo>
                  <a:pt x="104" y="132"/>
                </a:lnTo>
                <a:lnTo>
                  <a:pt x="110" y="136"/>
                </a:lnTo>
                <a:lnTo>
                  <a:pt x="100" y="142"/>
                </a:lnTo>
                <a:lnTo>
                  <a:pt x="94" y="143"/>
                </a:lnTo>
                <a:lnTo>
                  <a:pt x="81" y="127"/>
                </a:lnTo>
                <a:lnTo>
                  <a:pt x="70" y="95"/>
                </a:lnTo>
                <a:lnTo>
                  <a:pt x="57" y="81"/>
                </a:lnTo>
                <a:lnTo>
                  <a:pt x="53" y="89"/>
                </a:lnTo>
                <a:lnTo>
                  <a:pt x="62" y="98"/>
                </a:lnTo>
                <a:lnTo>
                  <a:pt x="36" y="127"/>
                </a:lnTo>
                <a:lnTo>
                  <a:pt x="42" y="113"/>
                </a:lnTo>
                <a:lnTo>
                  <a:pt x="14" y="128"/>
                </a:lnTo>
                <a:lnTo>
                  <a:pt x="0" y="153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53"/>
                </a:lnTo>
                <a:lnTo>
                  <a:pt x="14" y="128"/>
                </a:lnTo>
                <a:lnTo>
                  <a:pt x="42" y="113"/>
                </a:lnTo>
                <a:lnTo>
                  <a:pt x="36" y="127"/>
                </a:lnTo>
                <a:lnTo>
                  <a:pt x="62" y="98"/>
                </a:lnTo>
                <a:lnTo>
                  <a:pt x="53" y="89"/>
                </a:lnTo>
                <a:lnTo>
                  <a:pt x="57" y="81"/>
                </a:lnTo>
                <a:lnTo>
                  <a:pt x="70" y="95"/>
                </a:lnTo>
                <a:lnTo>
                  <a:pt x="81" y="127"/>
                </a:lnTo>
                <a:lnTo>
                  <a:pt x="94" y="143"/>
                </a:lnTo>
                <a:lnTo>
                  <a:pt x="100" y="142"/>
                </a:lnTo>
                <a:lnTo>
                  <a:pt x="110" y="136"/>
                </a:lnTo>
                <a:lnTo>
                  <a:pt x="104" y="132"/>
                </a:lnTo>
                <a:lnTo>
                  <a:pt x="117" y="111"/>
                </a:lnTo>
                <a:lnTo>
                  <a:pt x="119" y="113"/>
                </a:lnTo>
                <a:lnTo>
                  <a:pt x="121" y="110"/>
                </a:lnTo>
                <a:lnTo>
                  <a:pt x="119" y="104"/>
                </a:lnTo>
                <a:lnTo>
                  <a:pt x="123" y="104"/>
                </a:lnTo>
                <a:lnTo>
                  <a:pt x="123" y="125"/>
                </a:lnTo>
                <a:lnTo>
                  <a:pt x="130" y="127"/>
                </a:lnTo>
                <a:lnTo>
                  <a:pt x="123" y="145"/>
                </a:lnTo>
                <a:lnTo>
                  <a:pt x="141" y="143"/>
                </a:lnTo>
                <a:lnTo>
                  <a:pt x="149" y="123"/>
                </a:lnTo>
                <a:lnTo>
                  <a:pt x="173" y="123"/>
                </a:lnTo>
                <a:lnTo>
                  <a:pt x="204" y="143"/>
                </a:lnTo>
                <a:lnTo>
                  <a:pt x="262" y="168"/>
                </a:lnTo>
                <a:lnTo>
                  <a:pt x="281" y="174"/>
                </a:lnTo>
                <a:lnTo>
                  <a:pt x="275" y="164"/>
                </a:lnTo>
                <a:lnTo>
                  <a:pt x="294" y="166"/>
                </a:lnTo>
                <a:lnTo>
                  <a:pt x="313" y="187"/>
                </a:lnTo>
                <a:lnTo>
                  <a:pt x="316" y="200"/>
                </a:lnTo>
                <a:lnTo>
                  <a:pt x="298" y="200"/>
                </a:lnTo>
                <a:lnTo>
                  <a:pt x="303" y="202"/>
                </a:lnTo>
                <a:lnTo>
                  <a:pt x="292" y="204"/>
                </a:lnTo>
                <a:lnTo>
                  <a:pt x="292" y="213"/>
                </a:lnTo>
                <a:lnTo>
                  <a:pt x="286" y="217"/>
                </a:lnTo>
                <a:lnTo>
                  <a:pt x="303" y="226"/>
                </a:lnTo>
                <a:lnTo>
                  <a:pt x="356" y="228"/>
                </a:lnTo>
                <a:lnTo>
                  <a:pt x="390" y="211"/>
                </a:lnTo>
                <a:lnTo>
                  <a:pt x="395" y="226"/>
                </a:lnTo>
                <a:lnTo>
                  <a:pt x="410" y="226"/>
                </a:lnTo>
                <a:lnTo>
                  <a:pt x="412" y="241"/>
                </a:lnTo>
                <a:lnTo>
                  <a:pt x="416" y="230"/>
                </a:lnTo>
                <a:lnTo>
                  <a:pt x="416" y="241"/>
                </a:lnTo>
                <a:lnTo>
                  <a:pt x="427" y="245"/>
                </a:lnTo>
                <a:lnTo>
                  <a:pt x="431" y="254"/>
                </a:lnTo>
                <a:lnTo>
                  <a:pt x="420" y="256"/>
                </a:lnTo>
                <a:lnTo>
                  <a:pt x="431" y="273"/>
                </a:lnTo>
                <a:lnTo>
                  <a:pt x="431" y="266"/>
                </a:lnTo>
                <a:lnTo>
                  <a:pt x="441" y="264"/>
                </a:lnTo>
                <a:lnTo>
                  <a:pt x="439" y="256"/>
                </a:lnTo>
                <a:lnTo>
                  <a:pt x="441" y="254"/>
                </a:lnTo>
                <a:lnTo>
                  <a:pt x="426" y="226"/>
                </a:lnTo>
                <a:lnTo>
                  <a:pt x="435" y="217"/>
                </a:lnTo>
                <a:lnTo>
                  <a:pt x="431" y="215"/>
                </a:lnTo>
                <a:lnTo>
                  <a:pt x="435" y="209"/>
                </a:lnTo>
                <a:lnTo>
                  <a:pt x="456" y="202"/>
                </a:lnTo>
                <a:lnTo>
                  <a:pt x="465" y="179"/>
                </a:lnTo>
                <a:lnTo>
                  <a:pt x="452" y="185"/>
                </a:lnTo>
                <a:lnTo>
                  <a:pt x="454" y="189"/>
                </a:lnTo>
                <a:lnTo>
                  <a:pt x="450" y="189"/>
                </a:lnTo>
                <a:lnTo>
                  <a:pt x="452" y="190"/>
                </a:lnTo>
                <a:lnTo>
                  <a:pt x="450" y="200"/>
                </a:lnTo>
                <a:lnTo>
                  <a:pt x="435" y="194"/>
                </a:lnTo>
                <a:lnTo>
                  <a:pt x="429" y="198"/>
                </a:lnTo>
                <a:lnTo>
                  <a:pt x="435" y="204"/>
                </a:lnTo>
                <a:lnTo>
                  <a:pt x="427" y="207"/>
                </a:lnTo>
                <a:lnTo>
                  <a:pt x="412" y="194"/>
                </a:lnTo>
                <a:lnTo>
                  <a:pt x="422" y="181"/>
                </a:lnTo>
                <a:lnTo>
                  <a:pt x="459" y="164"/>
                </a:lnTo>
                <a:lnTo>
                  <a:pt x="473" y="175"/>
                </a:lnTo>
                <a:lnTo>
                  <a:pt x="469" y="179"/>
                </a:lnTo>
                <a:lnTo>
                  <a:pt x="474" y="189"/>
                </a:lnTo>
                <a:lnTo>
                  <a:pt x="471" y="190"/>
                </a:lnTo>
                <a:lnTo>
                  <a:pt x="488" y="202"/>
                </a:lnTo>
                <a:lnTo>
                  <a:pt x="488" y="207"/>
                </a:lnTo>
                <a:lnTo>
                  <a:pt x="514" y="207"/>
                </a:lnTo>
                <a:lnTo>
                  <a:pt x="533" y="228"/>
                </a:lnTo>
                <a:lnTo>
                  <a:pt x="569" y="221"/>
                </a:lnTo>
                <a:lnTo>
                  <a:pt x="606" y="226"/>
                </a:lnTo>
                <a:lnTo>
                  <a:pt x="599" y="213"/>
                </a:lnTo>
                <a:lnTo>
                  <a:pt x="602" y="209"/>
                </a:lnTo>
                <a:lnTo>
                  <a:pt x="610" y="226"/>
                </a:lnTo>
                <a:lnTo>
                  <a:pt x="625" y="232"/>
                </a:lnTo>
                <a:lnTo>
                  <a:pt x="629" y="228"/>
                </a:lnTo>
                <a:lnTo>
                  <a:pt x="629" y="217"/>
                </a:lnTo>
                <a:lnTo>
                  <a:pt x="612" y="221"/>
                </a:lnTo>
                <a:lnTo>
                  <a:pt x="600" y="194"/>
                </a:lnTo>
                <a:lnTo>
                  <a:pt x="625" y="189"/>
                </a:lnTo>
                <a:lnTo>
                  <a:pt x="632" y="200"/>
                </a:lnTo>
                <a:lnTo>
                  <a:pt x="640" y="198"/>
                </a:lnTo>
                <a:lnTo>
                  <a:pt x="638" y="213"/>
                </a:lnTo>
                <a:lnTo>
                  <a:pt x="649" y="202"/>
                </a:lnTo>
                <a:lnTo>
                  <a:pt x="648" y="226"/>
                </a:lnTo>
                <a:lnTo>
                  <a:pt x="649" y="230"/>
                </a:lnTo>
                <a:lnTo>
                  <a:pt x="642" y="236"/>
                </a:lnTo>
                <a:lnTo>
                  <a:pt x="649" y="239"/>
                </a:lnTo>
                <a:lnTo>
                  <a:pt x="649" y="247"/>
                </a:lnTo>
                <a:lnTo>
                  <a:pt x="659" y="243"/>
                </a:lnTo>
                <a:lnTo>
                  <a:pt x="657" y="247"/>
                </a:lnTo>
                <a:lnTo>
                  <a:pt x="663" y="251"/>
                </a:lnTo>
                <a:lnTo>
                  <a:pt x="663" y="236"/>
                </a:lnTo>
                <a:lnTo>
                  <a:pt x="657" y="226"/>
                </a:lnTo>
                <a:lnTo>
                  <a:pt x="659" y="215"/>
                </a:lnTo>
                <a:lnTo>
                  <a:pt x="657" y="209"/>
                </a:lnTo>
                <a:lnTo>
                  <a:pt x="674" y="211"/>
                </a:lnTo>
                <a:lnTo>
                  <a:pt x="695" y="185"/>
                </a:lnTo>
                <a:lnTo>
                  <a:pt x="687" y="162"/>
                </a:lnTo>
                <a:lnTo>
                  <a:pt x="685" y="172"/>
                </a:lnTo>
                <a:lnTo>
                  <a:pt x="689" y="170"/>
                </a:lnTo>
                <a:lnTo>
                  <a:pt x="685" y="175"/>
                </a:lnTo>
                <a:lnTo>
                  <a:pt x="674" y="177"/>
                </a:lnTo>
                <a:lnTo>
                  <a:pt x="683" y="145"/>
                </a:lnTo>
                <a:lnTo>
                  <a:pt x="691" y="142"/>
                </a:lnTo>
                <a:lnTo>
                  <a:pt x="689" y="153"/>
                </a:lnTo>
                <a:lnTo>
                  <a:pt x="693" y="151"/>
                </a:lnTo>
                <a:lnTo>
                  <a:pt x="691" y="138"/>
                </a:lnTo>
                <a:lnTo>
                  <a:pt x="679" y="142"/>
                </a:lnTo>
                <a:lnTo>
                  <a:pt x="638" y="106"/>
                </a:lnTo>
                <a:lnTo>
                  <a:pt x="638" y="91"/>
                </a:lnTo>
                <a:lnTo>
                  <a:pt x="649" y="76"/>
                </a:lnTo>
                <a:lnTo>
                  <a:pt x="642" y="66"/>
                </a:lnTo>
                <a:lnTo>
                  <a:pt x="644" y="40"/>
                </a:lnTo>
                <a:lnTo>
                  <a:pt x="651" y="34"/>
                </a:lnTo>
                <a:lnTo>
                  <a:pt x="657" y="40"/>
                </a:lnTo>
                <a:lnTo>
                  <a:pt x="659" y="29"/>
                </a:lnTo>
                <a:lnTo>
                  <a:pt x="653" y="21"/>
                </a:lnTo>
                <a:lnTo>
                  <a:pt x="668" y="0"/>
                </a:lnTo>
                <a:lnTo>
                  <a:pt x="678" y="2"/>
                </a:lnTo>
                <a:lnTo>
                  <a:pt x="676" y="10"/>
                </a:lnTo>
                <a:lnTo>
                  <a:pt x="679" y="15"/>
                </a:lnTo>
                <a:lnTo>
                  <a:pt x="691" y="12"/>
                </a:lnTo>
                <a:lnTo>
                  <a:pt x="693" y="25"/>
                </a:lnTo>
                <a:lnTo>
                  <a:pt x="704" y="38"/>
                </a:lnTo>
                <a:lnTo>
                  <a:pt x="706" y="66"/>
                </a:lnTo>
                <a:lnTo>
                  <a:pt x="732" y="104"/>
                </a:lnTo>
                <a:lnTo>
                  <a:pt x="717" y="102"/>
                </a:lnTo>
                <a:lnTo>
                  <a:pt x="725" y="113"/>
                </a:lnTo>
                <a:lnTo>
                  <a:pt x="710" y="128"/>
                </a:lnTo>
                <a:lnTo>
                  <a:pt x="745" y="138"/>
                </a:lnTo>
                <a:lnTo>
                  <a:pt x="743" y="147"/>
                </a:lnTo>
                <a:lnTo>
                  <a:pt x="736" y="145"/>
                </a:lnTo>
                <a:lnTo>
                  <a:pt x="753" y="174"/>
                </a:lnTo>
                <a:lnTo>
                  <a:pt x="751" y="189"/>
                </a:lnTo>
                <a:lnTo>
                  <a:pt x="755" y="200"/>
                </a:lnTo>
                <a:lnTo>
                  <a:pt x="764" y="179"/>
                </a:lnTo>
                <a:lnTo>
                  <a:pt x="764" y="162"/>
                </a:lnTo>
                <a:lnTo>
                  <a:pt x="770" y="151"/>
                </a:lnTo>
                <a:lnTo>
                  <a:pt x="777" y="151"/>
                </a:lnTo>
                <a:lnTo>
                  <a:pt x="792" y="170"/>
                </a:lnTo>
                <a:lnTo>
                  <a:pt x="800" y="200"/>
                </a:lnTo>
                <a:lnTo>
                  <a:pt x="794" y="200"/>
                </a:lnTo>
                <a:lnTo>
                  <a:pt x="792" y="194"/>
                </a:lnTo>
                <a:lnTo>
                  <a:pt x="790" y="217"/>
                </a:lnTo>
                <a:lnTo>
                  <a:pt x="809" y="251"/>
                </a:lnTo>
                <a:lnTo>
                  <a:pt x="824" y="243"/>
                </a:lnTo>
                <a:lnTo>
                  <a:pt x="824" y="228"/>
                </a:lnTo>
                <a:lnTo>
                  <a:pt x="837" y="198"/>
                </a:lnTo>
                <a:lnTo>
                  <a:pt x="839" y="181"/>
                </a:lnTo>
                <a:lnTo>
                  <a:pt x="858" y="175"/>
                </a:lnTo>
                <a:lnTo>
                  <a:pt x="851" y="172"/>
                </a:lnTo>
                <a:lnTo>
                  <a:pt x="858" y="162"/>
                </a:lnTo>
                <a:lnTo>
                  <a:pt x="845" y="149"/>
                </a:lnTo>
                <a:lnTo>
                  <a:pt x="845" y="123"/>
                </a:lnTo>
                <a:lnTo>
                  <a:pt x="896" y="128"/>
                </a:lnTo>
                <a:lnTo>
                  <a:pt x="900" y="138"/>
                </a:lnTo>
                <a:lnTo>
                  <a:pt x="896" y="142"/>
                </a:lnTo>
                <a:lnTo>
                  <a:pt x="903" y="153"/>
                </a:lnTo>
                <a:lnTo>
                  <a:pt x="922" y="158"/>
                </a:lnTo>
                <a:lnTo>
                  <a:pt x="909" y="172"/>
                </a:lnTo>
                <a:lnTo>
                  <a:pt x="922" y="174"/>
                </a:lnTo>
                <a:lnTo>
                  <a:pt x="920" y="185"/>
                </a:lnTo>
                <a:lnTo>
                  <a:pt x="911" y="194"/>
                </a:lnTo>
                <a:lnTo>
                  <a:pt x="907" y="189"/>
                </a:lnTo>
                <a:lnTo>
                  <a:pt x="898" y="190"/>
                </a:lnTo>
                <a:lnTo>
                  <a:pt x="903" y="198"/>
                </a:lnTo>
                <a:lnTo>
                  <a:pt x="903" y="207"/>
                </a:lnTo>
                <a:lnTo>
                  <a:pt x="909" y="204"/>
                </a:lnTo>
                <a:lnTo>
                  <a:pt x="907" y="219"/>
                </a:lnTo>
                <a:lnTo>
                  <a:pt x="922" y="239"/>
                </a:lnTo>
                <a:lnTo>
                  <a:pt x="922" y="251"/>
                </a:lnTo>
                <a:lnTo>
                  <a:pt x="898" y="281"/>
                </a:lnTo>
                <a:lnTo>
                  <a:pt x="885" y="290"/>
                </a:lnTo>
                <a:lnTo>
                  <a:pt x="871" y="275"/>
                </a:lnTo>
                <a:lnTo>
                  <a:pt x="869" y="283"/>
                </a:lnTo>
                <a:lnTo>
                  <a:pt x="877" y="300"/>
                </a:lnTo>
                <a:lnTo>
                  <a:pt x="864" y="290"/>
                </a:lnTo>
                <a:lnTo>
                  <a:pt x="862" y="298"/>
                </a:lnTo>
                <a:lnTo>
                  <a:pt x="851" y="296"/>
                </a:lnTo>
                <a:lnTo>
                  <a:pt x="847" y="283"/>
                </a:lnTo>
                <a:lnTo>
                  <a:pt x="826" y="283"/>
                </a:lnTo>
                <a:lnTo>
                  <a:pt x="822" y="292"/>
                </a:lnTo>
                <a:lnTo>
                  <a:pt x="834" y="294"/>
                </a:lnTo>
                <a:lnTo>
                  <a:pt x="834" y="303"/>
                </a:lnTo>
                <a:lnTo>
                  <a:pt x="811" y="335"/>
                </a:lnTo>
                <a:lnTo>
                  <a:pt x="798" y="337"/>
                </a:lnTo>
                <a:lnTo>
                  <a:pt x="785" y="322"/>
                </a:lnTo>
                <a:lnTo>
                  <a:pt x="758" y="313"/>
                </a:lnTo>
                <a:lnTo>
                  <a:pt x="757" y="317"/>
                </a:lnTo>
                <a:lnTo>
                  <a:pt x="777" y="337"/>
                </a:lnTo>
                <a:lnTo>
                  <a:pt x="819" y="343"/>
                </a:lnTo>
                <a:lnTo>
                  <a:pt x="796" y="388"/>
                </a:lnTo>
                <a:lnTo>
                  <a:pt x="777" y="396"/>
                </a:lnTo>
                <a:lnTo>
                  <a:pt x="762" y="390"/>
                </a:lnTo>
                <a:lnTo>
                  <a:pt x="764" y="398"/>
                </a:lnTo>
                <a:lnTo>
                  <a:pt x="760" y="398"/>
                </a:lnTo>
                <a:lnTo>
                  <a:pt x="758" y="409"/>
                </a:lnTo>
                <a:lnTo>
                  <a:pt x="749" y="416"/>
                </a:lnTo>
                <a:lnTo>
                  <a:pt x="732" y="403"/>
                </a:lnTo>
                <a:lnTo>
                  <a:pt x="721" y="405"/>
                </a:lnTo>
                <a:lnTo>
                  <a:pt x="698" y="394"/>
                </a:lnTo>
                <a:lnTo>
                  <a:pt x="695" y="398"/>
                </a:lnTo>
                <a:lnTo>
                  <a:pt x="698" y="403"/>
                </a:lnTo>
                <a:lnTo>
                  <a:pt x="700" y="398"/>
                </a:lnTo>
                <a:lnTo>
                  <a:pt x="721" y="409"/>
                </a:lnTo>
                <a:lnTo>
                  <a:pt x="719" y="414"/>
                </a:lnTo>
                <a:lnTo>
                  <a:pt x="728" y="407"/>
                </a:lnTo>
                <a:lnTo>
                  <a:pt x="745" y="416"/>
                </a:lnTo>
                <a:lnTo>
                  <a:pt x="749" y="437"/>
                </a:lnTo>
                <a:lnTo>
                  <a:pt x="734" y="445"/>
                </a:lnTo>
                <a:lnTo>
                  <a:pt x="717" y="445"/>
                </a:lnTo>
                <a:lnTo>
                  <a:pt x="717" y="452"/>
                </a:lnTo>
                <a:lnTo>
                  <a:pt x="725" y="454"/>
                </a:lnTo>
                <a:lnTo>
                  <a:pt x="713" y="454"/>
                </a:lnTo>
                <a:lnTo>
                  <a:pt x="713" y="475"/>
                </a:lnTo>
                <a:lnTo>
                  <a:pt x="706" y="471"/>
                </a:lnTo>
                <a:lnTo>
                  <a:pt x="700" y="480"/>
                </a:lnTo>
                <a:lnTo>
                  <a:pt x="696" y="480"/>
                </a:lnTo>
                <a:lnTo>
                  <a:pt x="698" y="486"/>
                </a:lnTo>
                <a:lnTo>
                  <a:pt x="695" y="492"/>
                </a:lnTo>
                <a:lnTo>
                  <a:pt x="676" y="501"/>
                </a:lnTo>
                <a:lnTo>
                  <a:pt x="683" y="510"/>
                </a:lnTo>
                <a:lnTo>
                  <a:pt x="672" y="535"/>
                </a:lnTo>
                <a:lnTo>
                  <a:pt x="672" y="582"/>
                </a:lnTo>
                <a:lnTo>
                  <a:pt x="670" y="588"/>
                </a:lnTo>
                <a:lnTo>
                  <a:pt x="678" y="595"/>
                </a:lnTo>
                <a:close/>
                <a:moveTo>
                  <a:pt x="0" y="134"/>
                </a:moveTo>
                <a:lnTo>
                  <a:pt x="2" y="134"/>
                </a:lnTo>
                <a:lnTo>
                  <a:pt x="27" y="113"/>
                </a:lnTo>
                <a:lnTo>
                  <a:pt x="31" y="108"/>
                </a:lnTo>
                <a:lnTo>
                  <a:pt x="27" y="96"/>
                </a:lnTo>
                <a:lnTo>
                  <a:pt x="0" y="113"/>
                </a:lnTo>
                <a:lnTo>
                  <a:pt x="27" y="96"/>
                </a:lnTo>
                <a:lnTo>
                  <a:pt x="31" y="108"/>
                </a:lnTo>
                <a:lnTo>
                  <a:pt x="27" y="113"/>
                </a:lnTo>
                <a:lnTo>
                  <a:pt x="2" y="134"/>
                </a:lnTo>
                <a:lnTo>
                  <a:pt x="0" y="134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7" name=""/>
          <p:cNvSpPr/>
          <p:nvPr/>
        </p:nvSpPr>
        <p:spPr>
          <a:xfrm>
            <a:off x="442800" y="82440"/>
            <a:ext cx="1481400" cy="954360"/>
          </a:xfrm>
          <a:custGeom>
            <a:avLst/>
            <a:gdLst/>
            <a:ahLst/>
            <a:rect l="l" t="t" r="r" b="b"/>
            <a:pathLst>
              <a:path w="922" h="595">
                <a:moveTo>
                  <a:pt x="678" y="595"/>
                </a:moveTo>
                <a:lnTo>
                  <a:pt x="670" y="588"/>
                </a:lnTo>
                <a:lnTo>
                  <a:pt x="672" y="582"/>
                </a:lnTo>
                <a:lnTo>
                  <a:pt x="672" y="535"/>
                </a:lnTo>
                <a:lnTo>
                  <a:pt x="683" y="510"/>
                </a:lnTo>
                <a:lnTo>
                  <a:pt x="676" y="501"/>
                </a:lnTo>
                <a:lnTo>
                  <a:pt x="695" y="492"/>
                </a:lnTo>
                <a:lnTo>
                  <a:pt x="698" y="486"/>
                </a:lnTo>
                <a:lnTo>
                  <a:pt x="696" y="480"/>
                </a:lnTo>
                <a:lnTo>
                  <a:pt x="700" y="480"/>
                </a:lnTo>
                <a:lnTo>
                  <a:pt x="706" y="471"/>
                </a:lnTo>
                <a:lnTo>
                  <a:pt x="713" y="475"/>
                </a:lnTo>
                <a:lnTo>
                  <a:pt x="713" y="454"/>
                </a:lnTo>
                <a:lnTo>
                  <a:pt x="725" y="454"/>
                </a:lnTo>
                <a:lnTo>
                  <a:pt x="717" y="452"/>
                </a:lnTo>
                <a:lnTo>
                  <a:pt x="717" y="445"/>
                </a:lnTo>
                <a:lnTo>
                  <a:pt x="734" y="445"/>
                </a:lnTo>
                <a:lnTo>
                  <a:pt x="749" y="437"/>
                </a:lnTo>
                <a:lnTo>
                  <a:pt x="745" y="416"/>
                </a:lnTo>
                <a:lnTo>
                  <a:pt x="728" y="407"/>
                </a:lnTo>
                <a:lnTo>
                  <a:pt x="719" y="414"/>
                </a:lnTo>
                <a:lnTo>
                  <a:pt x="721" y="409"/>
                </a:lnTo>
                <a:lnTo>
                  <a:pt x="700" y="398"/>
                </a:lnTo>
                <a:lnTo>
                  <a:pt x="698" y="403"/>
                </a:lnTo>
                <a:lnTo>
                  <a:pt x="695" y="398"/>
                </a:lnTo>
                <a:lnTo>
                  <a:pt x="698" y="394"/>
                </a:lnTo>
                <a:lnTo>
                  <a:pt x="721" y="405"/>
                </a:lnTo>
                <a:lnTo>
                  <a:pt x="732" y="403"/>
                </a:lnTo>
                <a:lnTo>
                  <a:pt x="749" y="416"/>
                </a:lnTo>
                <a:lnTo>
                  <a:pt x="758" y="409"/>
                </a:lnTo>
                <a:lnTo>
                  <a:pt x="760" y="398"/>
                </a:lnTo>
                <a:lnTo>
                  <a:pt x="764" y="398"/>
                </a:lnTo>
                <a:lnTo>
                  <a:pt x="762" y="390"/>
                </a:lnTo>
                <a:lnTo>
                  <a:pt x="777" y="396"/>
                </a:lnTo>
                <a:lnTo>
                  <a:pt x="796" y="388"/>
                </a:lnTo>
                <a:lnTo>
                  <a:pt x="819" y="343"/>
                </a:lnTo>
                <a:lnTo>
                  <a:pt x="777" y="337"/>
                </a:lnTo>
                <a:lnTo>
                  <a:pt x="757" y="317"/>
                </a:lnTo>
                <a:lnTo>
                  <a:pt x="758" y="313"/>
                </a:lnTo>
                <a:lnTo>
                  <a:pt x="785" y="322"/>
                </a:lnTo>
                <a:lnTo>
                  <a:pt x="798" y="337"/>
                </a:lnTo>
                <a:lnTo>
                  <a:pt x="811" y="335"/>
                </a:lnTo>
                <a:lnTo>
                  <a:pt x="834" y="303"/>
                </a:lnTo>
                <a:lnTo>
                  <a:pt x="834" y="294"/>
                </a:lnTo>
                <a:lnTo>
                  <a:pt x="822" y="292"/>
                </a:lnTo>
                <a:lnTo>
                  <a:pt x="826" y="283"/>
                </a:lnTo>
                <a:lnTo>
                  <a:pt x="847" y="283"/>
                </a:lnTo>
                <a:lnTo>
                  <a:pt x="851" y="296"/>
                </a:lnTo>
                <a:lnTo>
                  <a:pt x="862" y="298"/>
                </a:lnTo>
                <a:lnTo>
                  <a:pt x="864" y="290"/>
                </a:lnTo>
                <a:lnTo>
                  <a:pt x="877" y="300"/>
                </a:lnTo>
                <a:lnTo>
                  <a:pt x="869" y="283"/>
                </a:lnTo>
                <a:lnTo>
                  <a:pt x="871" y="275"/>
                </a:lnTo>
                <a:lnTo>
                  <a:pt x="885" y="290"/>
                </a:lnTo>
                <a:lnTo>
                  <a:pt x="898" y="281"/>
                </a:lnTo>
                <a:lnTo>
                  <a:pt x="922" y="251"/>
                </a:lnTo>
                <a:lnTo>
                  <a:pt x="922" y="239"/>
                </a:lnTo>
                <a:lnTo>
                  <a:pt x="907" y="219"/>
                </a:lnTo>
                <a:lnTo>
                  <a:pt x="909" y="204"/>
                </a:lnTo>
                <a:lnTo>
                  <a:pt x="903" y="207"/>
                </a:lnTo>
                <a:lnTo>
                  <a:pt x="903" y="198"/>
                </a:lnTo>
                <a:lnTo>
                  <a:pt x="898" y="190"/>
                </a:lnTo>
                <a:lnTo>
                  <a:pt x="907" y="189"/>
                </a:lnTo>
                <a:lnTo>
                  <a:pt x="911" y="194"/>
                </a:lnTo>
                <a:lnTo>
                  <a:pt x="920" y="185"/>
                </a:lnTo>
                <a:lnTo>
                  <a:pt x="922" y="174"/>
                </a:lnTo>
                <a:lnTo>
                  <a:pt x="909" y="172"/>
                </a:lnTo>
                <a:lnTo>
                  <a:pt x="922" y="158"/>
                </a:lnTo>
                <a:lnTo>
                  <a:pt x="903" y="153"/>
                </a:lnTo>
                <a:lnTo>
                  <a:pt x="896" y="142"/>
                </a:lnTo>
                <a:lnTo>
                  <a:pt x="900" y="138"/>
                </a:lnTo>
                <a:lnTo>
                  <a:pt x="896" y="128"/>
                </a:lnTo>
                <a:lnTo>
                  <a:pt x="845" y="123"/>
                </a:lnTo>
                <a:lnTo>
                  <a:pt x="845" y="149"/>
                </a:lnTo>
                <a:lnTo>
                  <a:pt x="858" y="162"/>
                </a:lnTo>
                <a:lnTo>
                  <a:pt x="851" y="172"/>
                </a:lnTo>
                <a:lnTo>
                  <a:pt x="858" y="175"/>
                </a:lnTo>
                <a:lnTo>
                  <a:pt x="839" y="181"/>
                </a:lnTo>
                <a:lnTo>
                  <a:pt x="837" y="198"/>
                </a:lnTo>
                <a:lnTo>
                  <a:pt x="824" y="228"/>
                </a:lnTo>
                <a:lnTo>
                  <a:pt x="824" y="243"/>
                </a:lnTo>
                <a:lnTo>
                  <a:pt x="809" y="251"/>
                </a:lnTo>
                <a:lnTo>
                  <a:pt x="790" y="217"/>
                </a:lnTo>
                <a:lnTo>
                  <a:pt x="792" y="194"/>
                </a:lnTo>
                <a:lnTo>
                  <a:pt x="794" y="200"/>
                </a:lnTo>
                <a:lnTo>
                  <a:pt x="800" y="200"/>
                </a:lnTo>
                <a:lnTo>
                  <a:pt x="792" y="170"/>
                </a:lnTo>
                <a:lnTo>
                  <a:pt x="777" y="151"/>
                </a:lnTo>
                <a:lnTo>
                  <a:pt x="770" y="151"/>
                </a:lnTo>
                <a:lnTo>
                  <a:pt x="764" y="162"/>
                </a:lnTo>
                <a:lnTo>
                  <a:pt x="764" y="179"/>
                </a:lnTo>
                <a:lnTo>
                  <a:pt x="755" y="200"/>
                </a:lnTo>
                <a:lnTo>
                  <a:pt x="751" y="189"/>
                </a:lnTo>
                <a:lnTo>
                  <a:pt x="753" y="174"/>
                </a:lnTo>
                <a:lnTo>
                  <a:pt x="736" y="145"/>
                </a:lnTo>
                <a:lnTo>
                  <a:pt x="743" y="147"/>
                </a:lnTo>
                <a:lnTo>
                  <a:pt x="745" y="138"/>
                </a:lnTo>
                <a:lnTo>
                  <a:pt x="710" y="128"/>
                </a:lnTo>
                <a:lnTo>
                  <a:pt x="725" y="113"/>
                </a:lnTo>
                <a:lnTo>
                  <a:pt x="717" y="102"/>
                </a:lnTo>
                <a:lnTo>
                  <a:pt x="732" y="104"/>
                </a:lnTo>
                <a:lnTo>
                  <a:pt x="706" y="66"/>
                </a:lnTo>
                <a:lnTo>
                  <a:pt x="704" y="38"/>
                </a:lnTo>
                <a:lnTo>
                  <a:pt x="693" y="25"/>
                </a:lnTo>
                <a:lnTo>
                  <a:pt x="691" y="12"/>
                </a:lnTo>
                <a:lnTo>
                  <a:pt x="679" y="15"/>
                </a:lnTo>
                <a:lnTo>
                  <a:pt x="676" y="10"/>
                </a:lnTo>
                <a:lnTo>
                  <a:pt x="678" y="2"/>
                </a:lnTo>
                <a:lnTo>
                  <a:pt x="668" y="0"/>
                </a:lnTo>
                <a:lnTo>
                  <a:pt x="653" y="21"/>
                </a:lnTo>
                <a:lnTo>
                  <a:pt x="659" y="29"/>
                </a:lnTo>
                <a:lnTo>
                  <a:pt x="657" y="40"/>
                </a:lnTo>
                <a:lnTo>
                  <a:pt x="651" y="34"/>
                </a:lnTo>
                <a:lnTo>
                  <a:pt x="644" y="40"/>
                </a:lnTo>
                <a:lnTo>
                  <a:pt x="642" y="66"/>
                </a:lnTo>
                <a:lnTo>
                  <a:pt x="649" y="76"/>
                </a:lnTo>
                <a:lnTo>
                  <a:pt x="638" y="91"/>
                </a:lnTo>
                <a:lnTo>
                  <a:pt x="638" y="106"/>
                </a:lnTo>
                <a:lnTo>
                  <a:pt x="679" y="142"/>
                </a:lnTo>
                <a:lnTo>
                  <a:pt x="691" y="138"/>
                </a:lnTo>
                <a:lnTo>
                  <a:pt x="693" y="151"/>
                </a:lnTo>
                <a:lnTo>
                  <a:pt x="689" y="153"/>
                </a:lnTo>
                <a:lnTo>
                  <a:pt x="691" y="142"/>
                </a:lnTo>
                <a:lnTo>
                  <a:pt x="683" y="145"/>
                </a:lnTo>
                <a:lnTo>
                  <a:pt x="674" y="177"/>
                </a:lnTo>
                <a:lnTo>
                  <a:pt x="685" y="175"/>
                </a:lnTo>
                <a:lnTo>
                  <a:pt x="689" y="170"/>
                </a:lnTo>
                <a:lnTo>
                  <a:pt x="685" y="172"/>
                </a:lnTo>
                <a:lnTo>
                  <a:pt x="687" y="162"/>
                </a:lnTo>
                <a:lnTo>
                  <a:pt x="695" y="185"/>
                </a:lnTo>
                <a:lnTo>
                  <a:pt x="674" y="211"/>
                </a:lnTo>
                <a:lnTo>
                  <a:pt x="657" y="209"/>
                </a:lnTo>
                <a:lnTo>
                  <a:pt x="659" y="215"/>
                </a:lnTo>
                <a:lnTo>
                  <a:pt x="657" y="226"/>
                </a:lnTo>
                <a:lnTo>
                  <a:pt x="663" y="236"/>
                </a:lnTo>
                <a:lnTo>
                  <a:pt x="663" y="251"/>
                </a:lnTo>
                <a:lnTo>
                  <a:pt x="657" y="247"/>
                </a:lnTo>
                <a:lnTo>
                  <a:pt x="659" y="243"/>
                </a:lnTo>
                <a:lnTo>
                  <a:pt x="649" y="247"/>
                </a:lnTo>
                <a:lnTo>
                  <a:pt x="649" y="239"/>
                </a:lnTo>
                <a:lnTo>
                  <a:pt x="642" y="236"/>
                </a:lnTo>
                <a:lnTo>
                  <a:pt x="649" y="230"/>
                </a:lnTo>
                <a:lnTo>
                  <a:pt x="648" y="226"/>
                </a:lnTo>
                <a:lnTo>
                  <a:pt x="649" y="202"/>
                </a:lnTo>
                <a:lnTo>
                  <a:pt x="638" y="213"/>
                </a:lnTo>
                <a:lnTo>
                  <a:pt x="640" y="198"/>
                </a:lnTo>
                <a:lnTo>
                  <a:pt x="632" y="200"/>
                </a:lnTo>
                <a:lnTo>
                  <a:pt x="625" y="189"/>
                </a:lnTo>
                <a:lnTo>
                  <a:pt x="600" y="194"/>
                </a:lnTo>
                <a:lnTo>
                  <a:pt x="612" y="221"/>
                </a:lnTo>
                <a:lnTo>
                  <a:pt x="629" y="217"/>
                </a:lnTo>
                <a:lnTo>
                  <a:pt x="629" y="228"/>
                </a:lnTo>
                <a:lnTo>
                  <a:pt x="625" y="232"/>
                </a:lnTo>
                <a:lnTo>
                  <a:pt x="610" y="226"/>
                </a:lnTo>
                <a:lnTo>
                  <a:pt x="602" y="209"/>
                </a:lnTo>
                <a:lnTo>
                  <a:pt x="599" y="213"/>
                </a:lnTo>
                <a:lnTo>
                  <a:pt x="606" y="226"/>
                </a:lnTo>
                <a:lnTo>
                  <a:pt x="569" y="221"/>
                </a:lnTo>
                <a:lnTo>
                  <a:pt x="533" y="228"/>
                </a:lnTo>
                <a:lnTo>
                  <a:pt x="514" y="207"/>
                </a:lnTo>
                <a:lnTo>
                  <a:pt x="488" y="207"/>
                </a:lnTo>
                <a:lnTo>
                  <a:pt x="488" y="202"/>
                </a:lnTo>
                <a:lnTo>
                  <a:pt x="471" y="190"/>
                </a:lnTo>
                <a:lnTo>
                  <a:pt x="474" y="189"/>
                </a:lnTo>
                <a:lnTo>
                  <a:pt x="469" y="179"/>
                </a:lnTo>
                <a:lnTo>
                  <a:pt x="473" y="175"/>
                </a:lnTo>
                <a:lnTo>
                  <a:pt x="459" y="164"/>
                </a:lnTo>
                <a:lnTo>
                  <a:pt x="422" y="181"/>
                </a:lnTo>
                <a:lnTo>
                  <a:pt x="412" y="194"/>
                </a:lnTo>
                <a:lnTo>
                  <a:pt x="427" y="207"/>
                </a:lnTo>
                <a:lnTo>
                  <a:pt x="435" y="204"/>
                </a:lnTo>
                <a:lnTo>
                  <a:pt x="429" y="198"/>
                </a:lnTo>
                <a:lnTo>
                  <a:pt x="435" y="194"/>
                </a:lnTo>
                <a:lnTo>
                  <a:pt x="450" y="200"/>
                </a:lnTo>
                <a:lnTo>
                  <a:pt x="452" y="190"/>
                </a:lnTo>
                <a:lnTo>
                  <a:pt x="450" y="189"/>
                </a:lnTo>
                <a:lnTo>
                  <a:pt x="454" y="189"/>
                </a:lnTo>
                <a:lnTo>
                  <a:pt x="452" y="185"/>
                </a:lnTo>
                <a:lnTo>
                  <a:pt x="465" y="179"/>
                </a:lnTo>
                <a:lnTo>
                  <a:pt x="456" y="202"/>
                </a:lnTo>
                <a:lnTo>
                  <a:pt x="435" y="209"/>
                </a:lnTo>
                <a:lnTo>
                  <a:pt x="431" y="215"/>
                </a:lnTo>
                <a:lnTo>
                  <a:pt x="435" y="217"/>
                </a:lnTo>
                <a:lnTo>
                  <a:pt x="426" y="226"/>
                </a:lnTo>
                <a:lnTo>
                  <a:pt x="441" y="254"/>
                </a:lnTo>
                <a:lnTo>
                  <a:pt x="439" y="256"/>
                </a:lnTo>
                <a:lnTo>
                  <a:pt x="441" y="264"/>
                </a:lnTo>
                <a:lnTo>
                  <a:pt x="431" y="266"/>
                </a:lnTo>
                <a:lnTo>
                  <a:pt x="431" y="273"/>
                </a:lnTo>
                <a:lnTo>
                  <a:pt x="420" y="256"/>
                </a:lnTo>
                <a:lnTo>
                  <a:pt x="431" y="254"/>
                </a:lnTo>
                <a:lnTo>
                  <a:pt x="427" y="245"/>
                </a:lnTo>
                <a:lnTo>
                  <a:pt x="416" y="241"/>
                </a:lnTo>
                <a:lnTo>
                  <a:pt x="416" y="230"/>
                </a:lnTo>
                <a:lnTo>
                  <a:pt x="412" y="241"/>
                </a:lnTo>
                <a:lnTo>
                  <a:pt x="410" y="226"/>
                </a:lnTo>
                <a:lnTo>
                  <a:pt x="395" y="226"/>
                </a:lnTo>
                <a:lnTo>
                  <a:pt x="390" y="211"/>
                </a:lnTo>
                <a:lnTo>
                  <a:pt x="356" y="228"/>
                </a:lnTo>
                <a:lnTo>
                  <a:pt x="303" y="226"/>
                </a:lnTo>
                <a:lnTo>
                  <a:pt x="286" y="217"/>
                </a:lnTo>
                <a:lnTo>
                  <a:pt x="292" y="213"/>
                </a:lnTo>
                <a:lnTo>
                  <a:pt x="292" y="204"/>
                </a:lnTo>
                <a:lnTo>
                  <a:pt x="303" y="202"/>
                </a:lnTo>
                <a:lnTo>
                  <a:pt x="298" y="200"/>
                </a:lnTo>
                <a:lnTo>
                  <a:pt x="316" y="200"/>
                </a:lnTo>
                <a:lnTo>
                  <a:pt x="313" y="187"/>
                </a:lnTo>
                <a:lnTo>
                  <a:pt x="294" y="166"/>
                </a:lnTo>
                <a:lnTo>
                  <a:pt x="275" y="164"/>
                </a:lnTo>
                <a:lnTo>
                  <a:pt x="281" y="174"/>
                </a:lnTo>
                <a:lnTo>
                  <a:pt x="262" y="168"/>
                </a:lnTo>
                <a:lnTo>
                  <a:pt x="204" y="143"/>
                </a:lnTo>
                <a:lnTo>
                  <a:pt x="173" y="123"/>
                </a:lnTo>
                <a:lnTo>
                  <a:pt x="149" y="123"/>
                </a:lnTo>
                <a:lnTo>
                  <a:pt x="141" y="143"/>
                </a:lnTo>
                <a:lnTo>
                  <a:pt x="123" y="145"/>
                </a:lnTo>
                <a:lnTo>
                  <a:pt x="130" y="127"/>
                </a:lnTo>
                <a:lnTo>
                  <a:pt x="123" y="125"/>
                </a:lnTo>
                <a:lnTo>
                  <a:pt x="123" y="104"/>
                </a:lnTo>
                <a:lnTo>
                  <a:pt x="119" y="104"/>
                </a:lnTo>
                <a:lnTo>
                  <a:pt x="121" y="110"/>
                </a:lnTo>
                <a:lnTo>
                  <a:pt x="119" y="113"/>
                </a:lnTo>
                <a:lnTo>
                  <a:pt x="117" y="111"/>
                </a:lnTo>
                <a:lnTo>
                  <a:pt x="104" y="132"/>
                </a:lnTo>
                <a:lnTo>
                  <a:pt x="110" y="136"/>
                </a:lnTo>
                <a:lnTo>
                  <a:pt x="100" y="142"/>
                </a:lnTo>
                <a:lnTo>
                  <a:pt x="94" y="143"/>
                </a:lnTo>
                <a:lnTo>
                  <a:pt x="81" y="127"/>
                </a:lnTo>
                <a:lnTo>
                  <a:pt x="70" y="95"/>
                </a:lnTo>
                <a:lnTo>
                  <a:pt x="57" y="81"/>
                </a:lnTo>
                <a:lnTo>
                  <a:pt x="53" y="89"/>
                </a:lnTo>
                <a:lnTo>
                  <a:pt x="62" y="98"/>
                </a:lnTo>
                <a:lnTo>
                  <a:pt x="36" y="127"/>
                </a:lnTo>
                <a:lnTo>
                  <a:pt x="42" y="113"/>
                </a:lnTo>
                <a:lnTo>
                  <a:pt x="14" y="128"/>
                </a:lnTo>
                <a:lnTo>
                  <a:pt x="0" y="153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53"/>
                </a:lnTo>
                <a:lnTo>
                  <a:pt x="14" y="128"/>
                </a:lnTo>
                <a:lnTo>
                  <a:pt x="42" y="113"/>
                </a:lnTo>
                <a:lnTo>
                  <a:pt x="36" y="127"/>
                </a:lnTo>
                <a:lnTo>
                  <a:pt x="62" y="98"/>
                </a:lnTo>
                <a:lnTo>
                  <a:pt x="53" y="89"/>
                </a:lnTo>
                <a:lnTo>
                  <a:pt x="57" y="81"/>
                </a:lnTo>
                <a:lnTo>
                  <a:pt x="70" y="95"/>
                </a:lnTo>
                <a:lnTo>
                  <a:pt x="81" y="127"/>
                </a:lnTo>
                <a:lnTo>
                  <a:pt x="94" y="143"/>
                </a:lnTo>
                <a:lnTo>
                  <a:pt x="100" y="142"/>
                </a:lnTo>
                <a:lnTo>
                  <a:pt x="110" y="136"/>
                </a:lnTo>
                <a:lnTo>
                  <a:pt x="104" y="132"/>
                </a:lnTo>
                <a:lnTo>
                  <a:pt x="117" y="111"/>
                </a:lnTo>
                <a:lnTo>
                  <a:pt x="119" y="113"/>
                </a:lnTo>
                <a:lnTo>
                  <a:pt x="121" y="110"/>
                </a:lnTo>
                <a:lnTo>
                  <a:pt x="119" y="104"/>
                </a:lnTo>
                <a:lnTo>
                  <a:pt x="123" y="104"/>
                </a:lnTo>
                <a:lnTo>
                  <a:pt x="123" y="125"/>
                </a:lnTo>
                <a:lnTo>
                  <a:pt x="130" y="127"/>
                </a:lnTo>
                <a:lnTo>
                  <a:pt x="123" y="145"/>
                </a:lnTo>
                <a:lnTo>
                  <a:pt x="141" y="143"/>
                </a:lnTo>
                <a:lnTo>
                  <a:pt x="149" y="123"/>
                </a:lnTo>
                <a:lnTo>
                  <a:pt x="173" y="123"/>
                </a:lnTo>
                <a:lnTo>
                  <a:pt x="204" y="143"/>
                </a:lnTo>
                <a:lnTo>
                  <a:pt x="262" y="168"/>
                </a:lnTo>
                <a:lnTo>
                  <a:pt x="281" y="174"/>
                </a:lnTo>
                <a:lnTo>
                  <a:pt x="275" y="164"/>
                </a:lnTo>
                <a:lnTo>
                  <a:pt x="294" y="166"/>
                </a:lnTo>
                <a:lnTo>
                  <a:pt x="313" y="187"/>
                </a:lnTo>
                <a:lnTo>
                  <a:pt x="316" y="200"/>
                </a:lnTo>
                <a:lnTo>
                  <a:pt x="298" y="200"/>
                </a:lnTo>
                <a:lnTo>
                  <a:pt x="303" y="202"/>
                </a:lnTo>
                <a:lnTo>
                  <a:pt x="292" y="204"/>
                </a:lnTo>
                <a:lnTo>
                  <a:pt x="292" y="213"/>
                </a:lnTo>
                <a:lnTo>
                  <a:pt x="286" y="217"/>
                </a:lnTo>
                <a:lnTo>
                  <a:pt x="303" y="226"/>
                </a:lnTo>
                <a:lnTo>
                  <a:pt x="356" y="228"/>
                </a:lnTo>
                <a:lnTo>
                  <a:pt x="390" y="211"/>
                </a:lnTo>
                <a:lnTo>
                  <a:pt x="395" y="226"/>
                </a:lnTo>
                <a:lnTo>
                  <a:pt x="410" y="226"/>
                </a:lnTo>
                <a:lnTo>
                  <a:pt x="412" y="241"/>
                </a:lnTo>
                <a:lnTo>
                  <a:pt x="416" y="230"/>
                </a:lnTo>
                <a:lnTo>
                  <a:pt x="416" y="241"/>
                </a:lnTo>
                <a:lnTo>
                  <a:pt x="427" y="245"/>
                </a:lnTo>
                <a:lnTo>
                  <a:pt x="431" y="254"/>
                </a:lnTo>
                <a:lnTo>
                  <a:pt x="420" y="256"/>
                </a:lnTo>
                <a:lnTo>
                  <a:pt x="431" y="273"/>
                </a:lnTo>
                <a:lnTo>
                  <a:pt x="431" y="266"/>
                </a:lnTo>
                <a:lnTo>
                  <a:pt x="441" y="264"/>
                </a:lnTo>
                <a:lnTo>
                  <a:pt x="439" y="256"/>
                </a:lnTo>
                <a:lnTo>
                  <a:pt x="441" y="254"/>
                </a:lnTo>
                <a:lnTo>
                  <a:pt x="426" y="226"/>
                </a:lnTo>
                <a:lnTo>
                  <a:pt x="435" y="217"/>
                </a:lnTo>
                <a:lnTo>
                  <a:pt x="431" y="215"/>
                </a:lnTo>
                <a:lnTo>
                  <a:pt x="435" y="209"/>
                </a:lnTo>
                <a:lnTo>
                  <a:pt x="456" y="202"/>
                </a:lnTo>
                <a:lnTo>
                  <a:pt x="465" y="179"/>
                </a:lnTo>
                <a:lnTo>
                  <a:pt x="452" y="185"/>
                </a:lnTo>
                <a:lnTo>
                  <a:pt x="454" y="189"/>
                </a:lnTo>
                <a:lnTo>
                  <a:pt x="450" y="189"/>
                </a:lnTo>
                <a:lnTo>
                  <a:pt x="452" y="190"/>
                </a:lnTo>
                <a:lnTo>
                  <a:pt x="450" y="200"/>
                </a:lnTo>
                <a:lnTo>
                  <a:pt x="435" y="194"/>
                </a:lnTo>
                <a:lnTo>
                  <a:pt x="429" y="198"/>
                </a:lnTo>
                <a:lnTo>
                  <a:pt x="435" y="204"/>
                </a:lnTo>
                <a:lnTo>
                  <a:pt x="427" y="207"/>
                </a:lnTo>
                <a:lnTo>
                  <a:pt x="412" y="194"/>
                </a:lnTo>
                <a:lnTo>
                  <a:pt x="422" y="181"/>
                </a:lnTo>
                <a:lnTo>
                  <a:pt x="459" y="164"/>
                </a:lnTo>
                <a:lnTo>
                  <a:pt x="473" y="175"/>
                </a:lnTo>
                <a:lnTo>
                  <a:pt x="469" y="179"/>
                </a:lnTo>
                <a:lnTo>
                  <a:pt x="474" y="189"/>
                </a:lnTo>
                <a:lnTo>
                  <a:pt x="471" y="190"/>
                </a:lnTo>
                <a:lnTo>
                  <a:pt x="488" y="202"/>
                </a:lnTo>
                <a:lnTo>
                  <a:pt x="488" y="207"/>
                </a:lnTo>
                <a:lnTo>
                  <a:pt x="514" y="207"/>
                </a:lnTo>
                <a:lnTo>
                  <a:pt x="533" y="228"/>
                </a:lnTo>
                <a:lnTo>
                  <a:pt x="569" y="221"/>
                </a:lnTo>
                <a:lnTo>
                  <a:pt x="606" y="226"/>
                </a:lnTo>
                <a:lnTo>
                  <a:pt x="599" y="213"/>
                </a:lnTo>
                <a:lnTo>
                  <a:pt x="602" y="209"/>
                </a:lnTo>
                <a:lnTo>
                  <a:pt x="610" y="226"/>
                </a:lnTo>
                <a:lnTo>
                  <a:pt x="625" y="232"/>
                </a:lnTo>
                <a:lnTo>
                  <a:pt x="629" y="228"/>
                </a:lnTo>
                <a:lnTo>
                  <a:pt x="629" y="217"/>
                </a:lnTo>
                <a:lnTo>
                  <a:pt x="612" y="221"/>
                </a:lnTo>
                <a:lnTo>
                  <a:pt x="600" y="194"/>
                </a:lnTo>
                <a:lnTo>
                  <a:pt x="625" y="189"/>
                </a:lnTo>
                <a:lnTo>
                  <a:pt x="632" y="200"/>
                </a:lnTo>
                <a:lnTo>
                  <a:pt x="640" y="198"/>
                </a:lnTo>
                <a:lnTo>
                  <a:pt x="638" y="213"/>
                </a:lnTo>
                <a:lnTo>
                  <a:pt x="649" y="202"/>
                </a:lnTo>
                <a:lnTo>
                  <a:pt x="648" y="226"/>
                </a:lnTo>
                <a:lnTo>
                  <a:pt x="649" y="230"/>
                </a:lnTo>
                <a:lnTo>
                  <a:pt x="642" y="236"/>
                </a:lnTo>
                <a:lnTo>
                  <a:pt x="649" y="239"/>
                </a:lnTo>
                <a:lnTo>
                  <a:pt x="649" y="247"/>
                </a:lnTo>
                <a:lnTo>
                  <a:pt x="659" y="243"/>
                </a:lnTo>
                <a:lnTo>
                  <a:pt x="657" y="247"/>
                </a:lnTo>
                <a:lnTo>
                  <a:pt x="663" y="251"/>
                </a:lnTo>
                <a:lnTo>
                  <a:pt x="663" y="236"/>
                </a:lnTo>
                <a:lnTo>
                  <a:pt x="657" y="226"/>
                </a:lnTo>
                <a:lnTo>
                  <a:pt x="659" y="215"/>
                </a:lnTo>
                <a:lnTo>
                  <a:pt x="657" y="209"/>
                </a:lnTo>
                <a:lnTo>
                  <a:pt x="674" y="211"/>
                </a:lnTo>
                <a:lnTo>
                  <a:pt x="695" y="185"/>
                </a:lnTo>
                <a:lnTo>
                  <a:pt x="687" y="162"/>
                </a:lnTo>
                <a:lnTo>
                  <a:pt x="685" y="172"/>
                </a:lnTo>
                <a:lnTo>
                  <a:pt x="689" y="170"/>
                </a:lnTo>
                <a:lnTo>
                  <a:pt x="685" y="175"/>
                </a:lnTo>
                <a:lnTo>
                  <a:pt x="674" y="177"/>
                </a:lnTo>
                <a:lnTo>
                  <a:pt x="683" y="145"/>
                </a:lnTo>
                <a:lnTo>
                  <a:pt x="691" y="142"/>
                </a:lnTo>
                <a:lnTo>
                  <a:pt x="689" y="153"/>
                </a:lnTo>
                <a:lnTo>
                  <a:pt x="693" y="151"/>
                </a:lnTo>
                <a:lnTo>
                  <a:pt x="691" y="138"/>
                </a:lnTo>
                <a:lnTo>
                  <a:pt x="679" y="142"/>
                </a:lnTo>
                <a:lnTo>
                  <a:pt x="638" y="106"/>
                </a:lnTo>
                <a:lnTo>
                  <a:pt x="638" y="91"/>
                </a:lnTo>
                <a:lnTo>
                  <a:pt x="649" y="76"/>
                </a:lnTo>
                <a:lnTo>
                  <a:pt x="642" y="66"/>
                </a:lnTo>
                <a:lnTo>
                  <a:pt x="644" y="40"/>
                </a:lnTo>
                <a:lnTo>
                  <a:pt x="651" y="34"/>
                </a:lnTo>
                <a:lnTo>
                  <a:pt x="657" y="40"/>
                </a:lnTo>
                <a:lnTo>
                  <a:pt x="659" y="29"/>
                </a:lnTo>
                <a:lnTo>
                  <a:pt x="653" y="21"/>
                </a:lnTo>
                <a:lnTo>
                  <a:pt x="668" y="0"/>
                </a:lnTo>
                <a:lnTo>
                  <a:pt x="678" y="2"/>
                </a:lnTo>
                <a:lnTo>
                  <a:pt x="676" y="10"/>
                </a:lnTo>
                <a:lnTo>
                  <a:pt x="679" y="15"/>
                </a:lnTo>
                <a:lnTo>
                  <a:pt x="691" y="12"/>
                </a:lnTo>
                <a:lnTo>
                  <a:pt x="693" y="25"/>
                </a:lnTo>
                <a:lnTo>
                  <a:pt x="704" y="38"/>
                </a:lnTo>
                <a:lnTo>
                  <a:pt x="706" y="66"/>
                </a:lnTo>
                <a:lnTo>
                  <a:pt x="732" y="104"/>
                </a:lnTo>
                <a:lnTo>
                  <a:pt x="717" y="102"/>
                </a:lnTo>
                <a:lnTo>
                  <a:pt x="725" y="113"/>
                </a:lnTo>
                <a:lnTo>
                  <a:pt x="710" y="128"/>
                </a:lnTo>
                <a:lnTo>
                  <a:pt x="745" y="138"/>
                </a:lnTo>
                <a:lnTo>
                  <a:pt x="743" y="147"/>
                </a:lnTo>
                <a:lnTo>
                  <a:pt x="736" y="145"/>
                </a:lnTo>
                <a:lnTo>
                  <a:pt x="753" y="174"/>
                </a:lnTo>
                <a:lnTo>
                  <a:pt x="751" y="189"/>
                </a:lnTo>
                <a:lnTo>
                  <a:pt x="755" y="200"/>
                </a:lnTo>
                <a:lnTo>
                  <a:pt x="764" y="179"/>
                </a:lnTo>
                <a:lnTo>
                  <a:pt x="764" y="162"/>
                </a:lnTo>
                <a:lnTo>
                  <a:pt x="770" y="151"/>
                </a:lnTo>
                <a:lnTo>
                  <a:pt x="777" y="151"/>
                </a:lnTo>
                <a:lnTo>
                  <a:pt x="792" y="170"/>
                </a:lnTo>
                <a:lnTo>
                  <a:pt x="800" y="200"/>
                </a:lnTo>
                <a:lnTo>
                  <a:pt x="794" y="200"/>
                </a:lnTo>
                <a:lnTo>
                  <a:pt x="792" y="194"/>
                </a:lnTo>
                <a:lnTo>
                  <a:pt x="790" y="217"/>
                </a:lnTo>
                <a:lnTo>
                  <a:pt x="809" y="251"/>
                </a:lnTo>
                <a:lnTo>
                  <a:pt x="824" y="243"/>
                </a:lnTo>
                <a:lnTo>
                  <a:pt x="824" y="228"/>
                </a:lnTo>
                <a:lnTo>
                  <a:pt x="837" y="198"/>
                </a:lnTo>
                <a:lnTo>
                  <a:pt x="839" y="181"/>
                </a:lnTo>
                <a:lnTo>
                  <a:pt x="858" y="175"/>
                </a:lnTo>
                <a:lnTo>
                  <a:pt x="851" y="172"/>
                </a:lnTo>
                <a:lnTo>
                  <a:pt x="858" y="162"/>
                </a:lnTo>
                <a:lnTo>
                  <a:pt x="845" y="149"/>
                </a:lnTo>
                <a:lnTo>
                  <a:pt x="845" y="123"/>
                </a:lnTo>
                <a:lnTo>
                  <a:pt x="896" y="128"/>
                </a:lnTo>
                <a:lnTo>
                  <a:pt x="900" y="138"/>
                </a:lnTo>
                <a:lnTo>
                  <a:pt x="896" y="142"/>
                </a:lnTo>
                <a:lnTo>
                  <a:pt x="903" y="153"/>
                </a:lnTo>
                <a:lnTo>
                  <a:pt x="922" y="158"/>
                </a:lnTo>
                <a:lnTo>
                  <a:pt x="909" y="172"/>
                </a:lnTo>
                <a:lnTo>
                  <a:pt x="922" y="174"/>
                </a:lnTo>
                <a:lnTo>
                  <a:pt x="920" y="185"/>
                </a:lnTo>
                <a:lnTo>
                  <a:pt x="911" y="194"/>
                </a:lnTo>
                <a:lnTo>
                  <a:pt x="907" y="189"/>
                </a:lnTo>
                <a:lnTo>
                  <a:pt x="898" y="190"/>
                </a:lnTo>
                <a:lnTo>
                  <a:pt x="903" y="198"/>
                </a:lnTo>
                <a:lnTo>
                  <a:pt x="903" y="207"/>
                </a:lnTo>
                <a:lnTo>
                  <a:pt x="909" y="204"/>
                </a:lnTo>
                <a:lnTo>
                  <a:pt x="907" y="219"/>
                </a:lnTo>
                <a:lnTo>
                  <a:pt x="922" y="239"/>
                </a:lnTo>
                <a:lnTo>
                  <a:pt x="922" y="251"/>
                </a:lnTo>
                <a:lnTo>
                  <a:pt x="898" y="281"/>
                </a:lnTo>
                <a:lnTo>
                  <a:pt x="885" y="290"/>
                </a:lnTo>
                <a:lnTo>
                  <a:pt x="871" y="275"/>
                </a:lnTo>
                <a:lnTo>
                  <a:pt x="869" y="283"/>
                </a:lnTo>
                <a:lnTo>
                  <a:pt x="877" y="300"/>
                </a:lnTo>
                <a:lnTo>
                  <a:pt x="864" y="290"/>
                </a:lnTo>
                <a:lnTo>
                  <a:pt x="862" y="298"/>
                </a:lnTo>
                <a:lnTo>
                  <a:pt x="851" y="296"/>
                </a:lnTo>
                <a:lnTo>
                  <a:pt x="847" y="283"/>
                </a:lnTo>
                <a:lnTo>
                  <a:pt x="826" y="283"/>
                </a:lnTo>
                <a:lnTo>
                  <a:pt x="822" y="292"/>
                </a:lnTo>
                <a:lnTo>
                  <a:pt x="834" y="294"/>
                </a:lnTo>
                <a:lnTo>
                  <a:pt x="834" y="303"/>
                </a:lnTo>
                <a:lnTo>
                  <a:pt x="811" y="335"/>
                </a:lnTo>
                <a:lnTo>
                  <a:pt x="798" y="337"/>
                </a:lnTo>
                <a:lnTo>
                  <a:pt x="785" y="322"/>
                </a:lnTo>
                <a:lnTo>
                  <a:pt x="758" y="313"/>
                </a:lnTo>
                <a:lnTo>
                  <a:pt x="757" y="317"/>
                </a:lnTo>
                <a:lnTo>
                  <a:pt x="777" y="337"/>
                </a:lnTo>
                <a:lnTo>
                  <a:pt x="819" y="343"/>
                </a:lnTo>
                <a:lnTo>
                  <a:pt x="796" y="388"/>
                </a:lnTo>
                <a:lnTo>
                  <a:pt x="777" y="396"/>
                </a:lnTo>
                <a:lnTo>
                  <a:pt x="762" y="390"/>
                </a:lnTo>
                <a:lnTo>
                  <a:pt x="764" y="398"/>
                </a:lnTo>
                <a:lnTo>
                  <a:pt x="760" y="398"/>
                </a:lnTo>
                <a:lnTo>
                  <a:pt x="758" y="409"/>
                </a:lnTo>
                <a:lnTo>
                  <a:pt x="749" y="416"/>
                </a:lnTo>
                <a:lnTo>
                  <a:pt x="732" y="403"/>
                </a:lnTo>
                <a:lnTo>
                  <a:pt x="721" y="405"/>
                </a:lnTo>
                <a:lnTo>
                  <a:pt x="698" y="394"/>
                </a:lnTo>
                <a:lnTo>
                  <a:pt x="695" y="398"/>
                </a:lnTo>
                <a:lnTo>
                  <a:pt x="698" y="403"/>
                </a:lnTo>
                <a:lnTo>
                  <a:pt x="700" y="398"/>
                </a:lnTo>
                <a:lnTo>
                  <a:pt x="721" y="409"/>
                </a:lnTo>
                <a:lnTo>
                  <a:pt x="719" y="414"/>
                </a:lnTo>
                <a:lnTo>
                  <a:pt x="728" y="407"/>
                </a:lnTo>
                <a:lnTo>
                  <a:pt x="745" y="416"/>
                </a:lnTo>
                <a:lnTo>
                  <a:pt x="749" y="437"/>
                </a:lnTo>
                <a:lnTo>
                  <a:pt x="734" y="445"/>
                </a:lnTo>
                <a:lnTo>
                  <a:pt x="717" y="445"/>
                </a:lnTo>
                <a:lnTo>
                  <a:pt x="717" y="452"/>
                </a:lnTo>
                <a:lnTo>
                  <a:pt x="725" y="454"/>
                </a:lnTo>
                <a:lnTo>
                  <a:pt x="713" y="454"/>
                </a:lnTo>
                <a:lnTo>
                  <a:pt x="713" y="475"/>
                </a:lnTo>
                <a:lnTo>
                  <a:pt x="706" y="471"/>
                </a:lnTo>
                <a:lnTo>
                  <a:pt x="700" y="480"/>
                </a:lnTo>
                <a:lnTo>
                  <a:pt x="696" y="480"/>
                </a:lnTo>
                <a:lnTo>
                  <a:pt x="698" y="486"/>
                </a:lnTo>
                <a:lnTo>
                  <a:pt x="695" y="492"/>
                </a:lnTo>
                <a:lnTo>
                  <a:pt x="676" y="501"/>
                </a:lnTo>
                <a:lnTo>
                  <a:pt x="683" y="510"/>
                </a:lnTo>
                <a:lnTo>
                  <a:pt x="672" y="535"/>
                </a:lnTo>
                <a:lnTo>
                  <a:pt x="672" y="582"/>
                </a:lnTo>
                <a:lnTo>
                  <a:pt x="670" y="588"/>
                </a:lnTo>
                <a:lnTo>
                  <a:pt x="678" y="595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8" name=""/>
          <p:cNvSpPr/>
          <p:nvPr/>
        </p:nvSpPr>
        <p:spPr>
          <a:xfrm>
            <a:off x="442800" y="235080"/>
            <a:ext cx="52560" cy="60120"/>
          </a:xfrm>
          <a:custGeom>
            <a:avLst/>
            <a:gdLst/>
            <a:ahLst/>
            <a:rect l="l" t="t" r="r" b="b"/>
            <a:pathLst>
              <a:path w="31" h="38">
                <a:moveTo>
                  <a:pt x="0" y="38"/>
                </a:moveTo>
                <a:lnTo>
                  <a:pt x="2" y="38"/>
                </a:lnTo>
                <a:lnTo>
                  <a:pt x="27" y="17"/>
                </a:lnTo>
                <a:lnTo>
                  <a:pt x="31" y="12"/>
                </a:lnTo>
                <a:lnTo>
                  <a:pt x="27" y="0"/>
                </a:lnTo>
                <a:lnTo>
                  <a:pt x="0" y="17"/>
                </a:lnTo>
                <a:lnTo>
                  <a:pt x="27" y="0"/>
                </a:lnTo>
                <a:lnTo>
                  <a:pt x="31" y="12"/>
                </a:lnTo>
                <a:lnTo>
                  <a:pt x="27" y="17"/>
                </a:lnTo>
                <a:lnTo>
                  <a:pt x="2" y="38"/>
                </a:lnTo>
                <a:lnTo>
                  <a:pt x="0" y="38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69" name=""/>
          <p:cNvSpPr/>
          <p:nvPr/>
        </p:nvSpPr>
        <p:spPr>
          <a:xfrm>
            <a:off x="442800" y="811080"/>
            <a:ext cx="2243160" cy="1019160"/>
          </a:xfrm>
          <a:custGeom>
            <a:avLst/>
            <a:gdLst/>
            <a:ahLst/>
            <a:rect l="l" t="t" r="r" b="b"/>
            <a:pathLst>
              <a:path w="1396" h="636">
                <a:moveTo>
                  <a:pt x="0" y="228"/>
                </a:moveTo>
                <a:lnTo>
                  <a:pt x="19" y="239"/>
                </a:lnTo>
                <a:lnTo>
                  <a:pt x="19" y="271"/>
                </a:lnTo>
                <a:lnTo>
                  <a:pt x="19" y="282"/>
                </a:lnTo>
                <a:lnTo>
                  <a:pt x="15" y="282"/>
                </a:lnTo>
                <a:lnTo>
                  <a:pt x="14" y="290"/>
                </a:lnTo>
                <a:lnTo>
                  <a:pt x="23" y="297"/>
                </a:lnTo>
                <a:lnTo>
                  <a:pt x="19" y="305"/>
                </a:lnTo>
                <a:lnTo>
                  <a:pt x="34" y="322"/>
                </a:lnTo>
                <a:lnTo>
                  <a:pt x="38" y="320"/>
                </a:lnTo>
                <a:lnTo>
                  <a:pt x="38" y="335"/>
                </a:lnTo>
                <a:lnTo>
                  <a:pt x="44" y="348"/>
                </a:lnTo>
                <a:lnTo>
                  <a:pt x="53" y="346"/>
                </a:lnTo>
                <a:lnTo>
                  <a:pt x="53" y="354"/>
                </a:lnTo>
                <a:lnTo>
                  <a:pt x="61" y="350"/>
                </a:lnTo>
                <a:lnTo>
                  <a:pt x="62" y="374"/>
                </a:lnTo>
                <a:lnTo>
                  <a:pt x="68" y="371"/>
                </a:lnTo>
                <a:lnTo>
                  <a:pt x="68" y="378"/>
                </a:lnTo>
                <a:lnTo>
                  <a:pt x="72" y="378"/>
                </a:lnTo>
                <a:lnTo>
                  <a:pt x="62" y="382"/>
                </a:lnTo>
                <a:lnTo>
                  <a:pt x="70" y="384"/>
                </a:lnTo>
                <a:lnTo>
                  <a:pt x="62" y="386"/>
                </a:lnTo>
                <a:lnTo>
                  <a:pt x="64" y="391"/>
                </a:lnTo>
                <a:lnTo>
                  <a:pt x="74" y="397"/>
                </a:lnTo>
                <a:lnTo>
                  <a:pt x="91" y="393"/>
                </a:lnTo>
                <a:lnTo>
                  <a:pt x="89" y="397"/>
                </a:lnTo>
                <a:lnTo>
                  <a:pt x="96" y="403"/>
                </a:lnTo>
                <a:lnTo>
                  <a:pt x="93" y="406"/>
                </a:lnTo>
                <a:lnTo>
                  <a:pt x="121" y="410"/>
                </a:lnTo>
                <a:lnTo>
                  <a:pt x="119" y="420"/>
                </a:lnTo>
                <a:lnTo>
                  <a:pt x="121" y="425"/>
                </a:lnTo>
                <a:lnTo>
                  <a:pt x="128" y="429"/>
                </a:lnTo>
                <a:lnTo>
                  <a:pt x="132" y="427"/>
                </a:lnTo>
                <a:lnTo>
                  <a:pt x="132" y="422"/>
                </a:lnTo>
                <a:lnTo>
                  <a:pt x="140" y="431"/>
                </a:lnTo>
                <a:lnTo>
                  <a:pt x="140" y="438"/>
                </a:lnTo>
                <a:lnTo>
                  <a:pt x="147" y="431"/>
                </a:lnTo>
                <a:lnTo>
                  <a:pt x="147" y="444"/>
                </a:lnTo>
                <a:lnTo>
                  <a:pt x="158" y="444"/>
                </a:lnTo>
                <a:lnTo>
                  <a:pt x="151" y="448"/>
                </a:lnTo>
                <a:lnTo>
                  <a:pt x="155" y="452"/>
                </a:lnTo>
                <a:lnTo>
                  <a:pt x="666" y="454"/>
                </a:lnTo>
                <a:lnTo>
                  <a:pt x="666" y="440"/>
                </a:lnTo>
                <a:lnTo>
                  <a:pt x="676" y="459"/>
                </a:lnTo>
                <a:lnTo>
                  <a:pt x="710" y="463"/>
                </a:lnTo>
                <a:lnTo>
                  <a:pt x="736" y="478"/>
                </a:lnTo>
                <a:lnTo>
                  <a:pt x="745" y="476"/>
                </a:lnTo>
                <a:lnTo>
                  <a:pt x="764" y="480"/>
                </a:lnTo>
                <a:lnTo>
                  <a:pt x="772" y="476"/>
                </a:lnTo>
                <a:lnTo>
                  <a:pt x="781" y="463"/>
                </a:lnTo>
                <a:lnTo>
                  <a:pt x="783" y="469"/>
                </a:lnTo>
                <a:lnTo>
                  <a:pt x="790" y="457"/>
                </a:lnTo>
                <a:lnTo>
                  <a:pt x="790" y="467"/>
                </a:lnTo>
                <a:lnTo>
                  <a:pt x="796" y="452"/>
                </a:lnTo>
                <a:lnTo>
                  <a:pt x="809" y="455"/>
                </a:lnTo>
                <a:lnTo>
                  <a:pt x="815" y="470"/>
                </a:lnTo>
                <a:lnTo>
                  <a:pt x="815" y="457"/>
                </a:lnTo>
                <a:lnTo>
                  <a:pt x="828" y="459"/>
                </a:lnTo>
                <a:lnTo>
                  <a:pt x="839" y="482"/>
                </a:lnTo>
                <a:lnTo>
                  <a:pt x="854" y="480"/>
                </a:lnTo>
                <a:lnTo>
                  <a:pt x="853" y="489"/>
                </a:lnTo>
                <a:lnTo>
                  <a:pt x="858" y="497"/>
                </a:lnTo>
                <a:lnTo>
                  <a:pt x="858" y="508"/>
                </a:lnTo>
                <a:lnTo>
                  <a:pt x="864" y="510"/>
                </a:lnTo>
                <a:lnTo>
                  <a:pt x="862" y="521"/>
                </a:lnTo>
                <a:lnTo>
                  <a:pt x="866" y="521"/>
                </a:lnTo>
                <a:lnTo>
                  <a:pt x="866" y="519"/>
                </a:lnTo>
                <a:lnTo>
                  <a:pt x="869" y="525"/>
                </a:lnTo>
                <a:lnTo>
                  <a:pt x="932" y="536"/>
                </a:lnTo>
                <a:lnTo>
                  <a:pt x="945" y="551"/>
                </a:lnTo>
                <a:lnTo>
                  <a:pt x="945" y="557"/>
                </a:lnTo>
                <a:lnTo>
                  <a:pt x="952" y="565"/>
                </a:lnTo>
                <a:lnTo>
                  <a:pt x="945" y="563"/>
                </a:lnTo>
                <a:lnTo>
                  <a:pt x="945" y="572"/>
                </a:lnTo>
                <a:lnTo>
                  <a:pt x="932" y="566"/>
                </a:lnTo>
                <a:lnTo>
                  <a:pt x="928" y="570"/>
                </a:lnTo>
                <a:lnTo>
                  <a:pt x="928" y="561"/>
                </a:lnTo>
                <a:lnTo>
                  <a:pt x="924" y="563"/>
                </a:lnTo>
                <a:lnTo>
                  <a:pt x="922" y="553"/>
                </a:lnTo>
                <a:lnTo>
                  <a:pt x="915" y="553"/>
                </a:lnTo>
                <a:lnTo>
                  <a:pt x="920" y="566"/>
                </a:lnTo>
                <a:lnTo>
                  <a:pt x="913" y="581"/>
                </a:lnTo>
                <a:lnTo>
                  <a:pt x="913" y="602"/>
                </a:lnTo>
                <a:lnTo>
                  <a:pt x="900" y="610"/>
                </a:lnTo>
                <a:lnTo>
                  <a:pt x="898" y="621"/>
                </a:lnTo>
                <a:lnTo>
                  <a:pt x="900" y="627"/>
                </a:lnTo>
                <a:lnTo>
                  <a:pt x="892" y="627"/>
                </a:lnTo>
                <a:lnTo>
                  <a:pt x="888" y="636"/>
                </a:lnTo>
                <a:lnTo>
                  <a:pt x="900" y="636"/>
                </a:lnTo>
                <a:lnTo>
                  <a:pt x="924" y="619"/>
                </a:lnTo>
                <a:lnTo>
                  <a:pt x="935" y="621"/>
                </a:lnTo>
                <a:lnTo>
                  <a:pt x="945" y="615"/>
                </a:lnTo>
                <a:lnTo>
                  <a:pt x="967" y="615"/>
                </a:lnTo>
                <a:lnTo>
                  <a:pt x="964" y="606"/>
                </a:lnTo>
                <a:lnTo>
                  <a:pt x="950" y="604"/>
                </a:lnTo>
                <a:lnTo>
                  <a:pt x="962" y="593"/>
                </a:lnTo>
                <a:lnTo>
                  <a:pt x="980" y="587"/>
                </a:lnTo>
                <a:lnTo>
                  <a:pt x="1001" y="589"/>
                </a:lnTo>
                <a:lnTo>
                  <a:pt x="997" y="581"/>
                </a:lnTo>
                <a:lnTo>
                  <a:pt x="1003" y="583"/>
                </a:lnTo>
                <a:lnTo>
                  <a:pt x="1026" y="572"/>
                </a:lnTo>
                <a:lnTo>
                  <a:pt x="1039" y="561"/>
                </a:lnTo>
                <a:lnTo>
                  <a:pt x="1101" y="561"/>
                </a:lnTo>
                <a:lnTo>
                  <a:pt x="1105" y="553"/>
                </a:lnTo>
                <a:lnTo>
                  <a:pt x="1120" y="551"/>
                </a:lnTo>
                <a:lnTo>
                  <a:pt x="1131" y="512"/>
                </a:lnTo>
                <a:lnTo>
                  <a:pt x="1142" y="495"/>
                </a:lnTo>
                <a:lnTo>
                  <a:pt x="1152" y="502"/>
                </a:lnTo>
                <a:lnTo>
                  <a:pt x="1163" y="497"/>
                </a:lnTo>
                <a:lnTo>
                  <a:pt x="1172" y="506"/>
                </a:lnTo>
                <a:lnTo>
                  <a:pt x="1172" y="542"/>
                </a:lnTo>
                <a:lnTo>
                  <a:pt x="1176" y="544"/>
                </a:lnTo>
                <a:lnTo>
                  <a:pt x="1178" y="553"/>
                </a:lnTo>
                <a:lnTo>
                  <a:pt x="1186" y="555"/>
                </a:lnTo>
                <a:lnTo>
                  <a:pt x="1212" y="553"/>
                </a:lnTo>
                <a:lnTo>
                  <a:pt x="1233" y="534"/>
                </a:lnTo>
                <a:lnTo>
                  <a:pt x="1236" y="538"/>
                </a:lnTo>
                <a:lnTo>
                  <a:pt x="1227" y="548"/>
                </a:lnTo>
                <a:lnTo>
                  <a:pt x="1229" y="551"/>
                </a:lnTo>
                <a:lnTo>
                  <a:pt x="1255" y="550"/>
                </a:lnTo>
                <a:lnTo>
                  <a:pt x="1240" y="557"/>
                </a:lnTo>
                <a:lnTo>
                  <a:pt x="1236" y="551"/>
                </a:lnTo>
                <a:lnTo>
                  <a:pt x="1204" y="572"/>
                </a:lnTo>
                <a:lnTo>
                  <a:pt x="1208" y="570"/>
                </a:lnTo>
                <a:lnTo>
                  <a:pt x="1204" y="581"/>
                </a:lnTo>
                <a:lnTo>
                  <a:pt x="1204" y="591"/>
                </a:lnTo>
                <a:lnTo>
                  <a:pt x="1217" y="598"/>
                </a:lnTo>
                <a:lnTo>
                  <a:pt x="1238" y="578"/>
                </a:lnTo>
                <a:lnTo>
                  <a:pt x="1242" y="570"/>
                </a:lnTo>
                <a:lnTo>
                  <a:pt x="1251" y="572"/>
                </a:lnTo>
                <a:lnTo>
                  <a:pt x="1251" y="566"/>
                </a:lnTo>
                <a:lnTo>
                  <a:pt x="1265" y="566"/>
                </a:lnTo>
                <a:lnTo>
                  <a:pt x="1298" y="551"/>
                </a:lnTo>
                <a:lnTo>
                  <a:pt x="1293" y="550"/>
                </a:lnTo>
                <a:lnTo>
                  <a:pt x="1293" y="544"/>
                </a:lnTo>
                <a:lnTo>
                  <a:pt x="1283" y="542"/>
                </a:lnTo>
                <a:lnTo>
                  <a:pt x="1281" y="536"/>
                </a:lnTo>
                <a:lnTo>
                  <a:pt x="1266" y="542"/>
                </a:lnTo>
                <a:lnTo>
                  <a:pt x="1244" y="534"/>
                </a:lnTo>
                <a:lnTo>
                  <a:pt x="1248" y="531"/>
                </a:lnTo>
                <a:lnTo>
                  <a:pt x="1233" y="525"/>
                </a:lnTo>
                <a:lnTo>
                  <a:pt x="1229" y="519"/>
                </a:lnTo>
                <a:lnTo>
                  <a:pt x="1227" y="504"/>
                </a:lnTo>
                <a:lnTo>
                  <a:pt x="1219" y="504"/>
                </a:lnTo>
                <a:lnTo>
                  <a:pt x="1229" y="486"/>
                </a:lnTo>
                <a:lnTo>
                  <a:pt x="1223" y="482"/>
                </a:lnTo>
                <a:lnTo>
                  <a:pt x="1212" y="487"/>
                </a:lnTo>
                <a:lnTo>
                  <a:pt x="1210" y="482"/>
                </a:lnTo>
                <a:lnTo>
                  <a:pt x="1195" y="478"/>
                </a:lnTo>
                <a:lnTo>
                  <a:pt x="1208" y="474"/>
                </a:lnTo>
                <a:lnTo>
                  <a:pt x="1219" y="478"/>
                </a:lnTo>
                <a:lnTo>
                  <a:pt x="1238" y="463"/>
                </a:lnTo>
                <a:lnTo>
                  <a:pt x="1236" y="452"/>
                </a:lnTo>
                <a:lnTo>
                  <a:pt x="1223" y="444"/>
                </a:lnTo>
                <a:lnTo>
                  <a:pt x="1195" y="446"/>
                </a:lnTo>
                <a:lnTo>
                  <a:pt x="1161" y="463"/>
                </a:lnTo>
                <a:lnTo>
                  <a:pt x="1138" y="480"/>
                </a:lnTo>
                <a:lnTo>
                  <a:pt x="1118" y="506"/>
                </a:lnTo>
                <a:lnTo>
                  <a:pt x="1110" y="510"/>
                </a:lnTo>
                <a:lnTo>
                  <a:pt x="1125" y="493"/>
                </a:lnTo>
                <a:lnTo>
                  <a:pt x="1135" y="474"/>
                </a:lnTo>
                <a:lnTo>
                  <a:pt x="1142" y="470"/>
                </a:lnTo>
                <a:lnTo>
                  <a:pt x="1152" y="455"/>
                </a:lnTo>
                <a:lnTo>
                  <a:pt x="1167" y="442"/>
                </a:lnTo>
                <a:lnTo>
                  <a:pt x="1182" y="440"/>
                </a:lnTo>
                <a:lnTo>
                  <a:pt x="1189" y="423"/>
                </a:lnTo>
                <a:lnTo>
                  <a:pt x="1201" y="416"/>
                </a:lnTo>
                <a:lnTo>
                  <a:pt x="1276" y="416"/>
                </a:lnTo>
                <a:lnTo>
                  <a:pt x="1287" y="420"/>
                </a:lnTo>
                <a:lnTo>
                  <a:pt x="1313" y="410"/>
                </a:lnTo>
                <a:lnTo>
                  <a:pt x="1313" y="414"/>
                </a:lnTo>
                <a:lnTo>
                  <a:pt x="1317" y="416"/>
                </a:lnTo>
                <a:lnTo>
                  <a:pt x="1347" y="384"/>
                </a:lnTo>
                <a:lnTo>
                  <a:pt x="1379" y="378"/>
                </a:lnTo>
                <a:lnTo>
                  <a:pt x="1396" y="359"/>
                </a:lnTo>
                <a:lnTo>
                  <a:pt x="1391" y="352"/>
                </a:lnTo>
                <a:lnTo>
                  <a:pt x="1396" y="354"/>
                </a:lnTo>
                <a:lnTo>
                  <a:pt x="1391" y="346"/>
                </a:lnTo>
                <a:lnTo>
                  <a:pt x="1394" y="344"/>
                </a:lnTo>
                <a:lnTo>
                  <a:pt x="1392" y="335"/>
                </a:lnTo>
                <a:lnTo>
                  <a:pt x="1383" y="329"/>
                </a:lnTo>
                <a:lnTo>
                  <a:pt x="1396" y="329"/>
                </a:lnTo>
                <a:lnTo>
                  <a:pt x="1391" y="320"/>
                </a:lnTo>
                <a:lnTo>
                  <a:pt x="1392" y="318"/>
                </a:lnTo>
                <a:lnTo>
                  <a:pt x="1374" y="310"/>
                </a:lnTo>
                <a:lnTo>
                  <a:pt x="1368" y="322"/>
                </a:lnTo>
                <a:lnTo>
                  <a:pt x="1368" y="297"/>
                </a:lnTo>
                <a:lnTo>
                  <a:pt x="1351" y="299"/>
                </a:lnTo>
                <a:lnTo>
                  <a:pt x="1359" y="301"/>
                </a:lnTo>
                <a:lnTo>
                  <a:pt x="1342" y="303"/>
                </a:lnTo>
                <a:lnTo>
                  <a:pt x="1312" y="327"/>
                </a:lnTo>
                <a:lnTo>
                  <a:pt x="1312" y="318"/>
                </a:lnTo>
                <a:lnTo>
                  <a:pt x="1296" y="312"/>
                </a:lnTo>
                <a:lnTo>
                  <a:pt x="1302" y="309"/>
                </a:lnTo>
                <a:lnTo>
                  <a:pt x="1313" y="316"/>
                </a:lnTo>
                <a:lnTo>
                  <a:pt x="1319" y="307"/>
                </a:lnTo>
                <a:lnTo>
                  <a:pt x="1342" y="299"/>
                </a:lnTo>
                <a:lnTo>
                  <a:pt x="1328" y="301"/>
                </a:lnTo>
                <a:lnTo>
                  <a:pt x="1364" y="286"/>
                </a:lnTo>
                <a:lnTo>
                  <a:pt x="1353" y="273"/>
                </a:lnTo>
                <a:lnTo>
                  <a:pt x="1347" y="278"/>
                </a:lnTo>
                <a:lnTo>
                  <a:pt x="1340" y="277"/>
                </a:lnTo>
                <a:lnTo>
                  <a:pt x="1332" y="265"/>
                </a:lnTo>
                <a:lnTo>
                  <a:pt x="1323" y="275"/>
                </a:lnTo>
                <a:lnTo>
                  <a:pt x="1327" y="265"/>
                </a:lnTo>
                <a:lnTo>
                  <a:pt x="1323" y="262"/>
                </a:lnTo>
                <a:lnTo>
                  <a:pt x="1308" y="263"/>
                </a:lnTo>
                <a:lnTo>
                  <a:pt x="1312" y="258"/>
                </a:lnTo>
                <a:lnTo>
                  <a:pt x="1312" y="247"/>
                </a:lnTo>
                <a:lnTo>
                  <a:pt x="1293" y="243"/>
                </a:lnTo>
                <a:lnTo>
                  <a:pt x="1293" y="231"/>
                </a:lnTo>
                <a:lnTo>
                  <a:pt x="1281" y="233"/>
                </a:lnTo>
                <a:lnTo>
                  <a:pt x="1285" y="230"/>
                </a:lnTo>
                <a:lnTo>
                  <a:pt x="1280" y="224"/>
                </a:lnTo>
                <a:lnTo>
                  <a:pt x="1283" y="220"/>
                </a:lnTo>
                <a:lnTo>
                  <a:pt x="1263" y="218"/>
                </a:lnTo>
                <a:lnTo>
                  <a:pt x="1276" y="215"/>
                </a:lnTo>
                <a:lnTo>
                  <a:pt x="1274" y="213"/>
                </a:lnTo>
                <a:lnTo>
                  <a:pt x="1285" y="216"/>
                </a:lnTo>
                <a:lnTo>
                  <a:pt x="1283" y="213"/>
                </a:lnTo>
                <a:lnTo>
                  <a:pt x="1291" y="205"/>
                </a:lnTo>
                <a:lnTo>
                  <a:pt x="1281" y="190"/>
                </a:lnTo>
                <a:lnTo>
                  <a:pt x="1272" y="192"/>
                </a:lnTo>
                <a:lnTo>
                  <a:pt x="1283" y="184"/>
                </a:lnTo>
                <a:lnTo>
                  <a:pt x="1276" y="175"/>
                </a:lnTo>
                <a:lnTo>
                  <a:pt x="1268" y="175"/>
                </a:lnTo>
                <a:lnTo>
                  <a:pt x="1274" y="171"/>
                </a:lnTo>
                <a:lnTo>
                  <a:pt x="1270" y="166"/>
                </a:lnTo>
                <a:lnTo>
                  <a:pt x="1257" y="169"/>
                </a:lnTo>
                <a:lnTo>
                  <a:pt x="1270" y="158"/>
                </a:lnTo>
                <a:lnTo>
                  <a:pt x="1251" y="154"/>
                </a:lnTo>
                <a:lnTo>
                  <a:pt x="1265" y="149"/>
                </a:lnTo>
                <a:lnTo>
                  <a:pt x="1257" y="143"/>
                </a:lnTo>
                <a:lnTo>
                  <a:pt x="1257" y="134"/>
                </a:lnTo>
                <a:lnTo>
                  <a:pt x="1238" y="137"/>
                </a:lnTo>
                <a:lnTo>
                  <a:pt x="1255" y="128"/>
                </a:lnTo>
                <a:lnTo>
                  <a:pt x="1242" y="120"/>
                </a:lnTo>
                <a:lnTo>
                  <a:pt x="1248" y="117"/>
                </a:lnTo>
                <a:lnTo>
                  <a:pt x="1240" y="115"/>
                </a:lnTo>
                <a:lnTo>
                  <a:pt x="1238" y="103"/>
                </a:lnTo>
                <a:lnTo>
                  <a:pt x="1233" y="103"/>
                </a:lnTo>
                <a:lnTo>
                  <a:pt x="1236" y="98"/>
                </a:lnTo>
                <a:lnTo>
                  <a:pt x="1233" y="88"/>
                </a:lnTo>
                <a:lnTo>
                  <a:pt x="1227" y="88"/>
                </a:lnTo>
                <a:lnTo>
                  <a:pt x="1214" y="109"/>
                </a:lnTo>
                <a:lnTo>
                  <a:pt x="1219" y="119"/>
                </a:lnTo>
                <a:lnTo>
                  <a:pt x="1210" y="124"/>
                </a:lnTo>
                <a:lnTo>
                  <a:pt x="1212" y="130"/>
                </a:lnTo>
                <a:lnTo>
                  <a:pt x="1210" y="139"/>
                </a:lnTo>
                <a:lnTo>
                  <a:pt x="1202" y="139"/>
                </a:lnTo>
                <a:lnTo>
                  <a:pt x="1208" y="147"/>
                </a:lnTo>
                <a:lnTo>
                  <a:pt x="1204" y="156"/>
                </a:lnTo>
                <a:lnTo>
                  <a:pt x="1204" y="147"/>
                </a:lnTo>
                <a:lnTo>
                  <a:pt x="1197" y="141"/>
                </a:lnTo>
                <a:lnTo>
                  <a:pt x="1191" y="154"/>
                </a:lnTo>
                <a:lnTo>
                  <a:pt x="1172" y="167"/>
                </a:lnTo>
                <a:lnTo>
                  <a:pt x="1170" y="156"/>
                </a:lnTo>
                <a:lnTo>
                  <a:pt x="1169" y="158"/>
                </a:lnTo>
                <a:lnTo>
                  <a:pt x="1170" y="149"/>
                </a:lnTo>
                <a:lnTo>
                  <a:pt x="1163" y="167"/>
                </a:lnTo>
                <a:lnTo>
                  <a:pt x="1150" y="169"/>
                </a:lnTo>
                <a:lnTo>
                  <a:pt x="1163" y="166"/>
                </a:lnTo>
                <a:lnTo>
                  <a:pt x="1163" y="156"/>
                </a:lnTo>
                <a:lnTo>
                  <a:pt x="1159" y="139"/>
                </a:lnTo>
                <a:lnTo>
                  <a:pt x="1123" y="147"/>
                </a:lnTo>
                <a:lnTo>
                  <a:pt x="1133" y="143"/>
                </a:lnTo>
                <a:lnTo>
                  <a:pt x="1129" y="137"/>
                </a:lnTo>
                <a:lnTo>
                  <a:pt x="1137" y="141"/>
                </a:lnTo>
                <a:lnTo>
                  <a:pt x="1144" y="137"/>
                </a:lnTo>
                <a:lnTo>
                  <a:pt x="1140" y="130"/>
                </a:lnTo>
                <a:lnTo>
                  <a:pt x="1144" y="124"/>
                </a:lnTo>
                <a:lnTo>
                  <a:pt x="1137" y="124"/>
                </a:lnTo>
                <a:lnTo>
                  <a:pt x="1142" y="113"/>
                </a:lnTo>
                <a:lnTo>
                  <a:pt x="1137" y="103"/>
                </a:lnTo>
                <a:lnTo>
                  <a:pt x="1106" y="98"/>
                </a:lnTo>
                <a:lnTo>
                  <a:pt x="1142" y="96"/>
                </a:lnTo>
                <a:lnTo>
                  <a:pt x="1135" y="81"/>
                </a:lnTo>
                <a:lnTo>
                  <a:pt x="1142" y="66"/>
                </a:lnTo>
                <a:lnTo>
                  <a:pt x="1137" y="60"/>
                </a:lnTo>
                <a:lnTo>
                  <a:pt x="1129" y="68"/>
                </a:lnTo>
                <a:lnTo>
                  <a:pt x="1125" y="60"/>
                </a:lnTo>
                <a:lnTo>
                  <a:pt x="1101" y="56"/>
                </a:lnTo>
                <a:lnTo>
                  <a:pt x="1095" y="45"/>
                </a:lnTo>
                <a:lnTo>
                  <a:pt x="1101" y="39"/>
                </a:lnTo>
                <a:lnTo>
                  <a:pt x="1088" y="41"/>
                </a:lnTo>
                <a:lnTo>
                  <a:pt x="1091" y="38"/>
                </a:lnTo>
                <a:lnTo>
                  <a:pt x="1088" y="26"/>
                </a:lnTo>
                <a:lnTo>
                  <a:pt x="1078" y="32"/>
                </a:lnTo>
                <a:lnTo>
                  <a:pt x="1082" y="17"/>
                </a:lnTo>
                <a:lnTo>
                  <a:pt x="1059" y="4"/>
                </a:lnTo>
                <a:lnTo>
                  <a:pt x="1037" y="17"/>
                </a:lnTo>
                <a:lnTo>
                  <a:pt x="992" y="0"/>
                </a:lnTo>
                <a:lnTo>
                  <a:pt x="979" y="13"/>
                </a:lnTo>
                <a:lnTo>
                  <a:pt x="980" y="32"/>
                </a:lnTo>
                <a:lnTo>
                  <a:pt x="994" y="34"/>
                </a:lnTo>
                <a:lnTo>
                  <a:pt x="980" y="68"/>
                </a:lnTo>
                <a:lnTo>
                  <a:pt x="992" y="71"/>
                </a:lnTo>
                <a:lnTo>
                  <a:pt x="986" y="73"/>
                </a:lnTo>
                <a:lnTo>
                  <a:pt x="988" y="83"/>
                </a:lnTo>
                <a:lnTo>
                  <a:pt x="992" y="92"/>
                </a:lnTo>
                <a:lnTo>
                  <a:pt x="988" y="100"/>
                </a:lnTo>
                <a:lnTo>
                  <a:pt x="997" y="100"/>
                </a:lnTo>
                <a:lnTo>
                  <a:pt x="994" y="111"/>
                </a:lnTo>
                <a:lnTo>
                  <a:pt x="999" y="115"/>
                </a:lnTo>
                <a:lnTo>
                  <a:pt x="988" y="113"/>
                </a:lnTo>
                <a:lnTo>
                  <a:pt x="988" y="126"/>
                </a:lnTo>
                <a:lnTo>
                  <a:pt x="969" y="134"/>
                </a:lnTo>
                <a:lnTo>
                  <a:pt x="969" y="143"/>
                </a:lnTo>
                <a:lnTo>
                  <a:pt x="992" y="162"/>
                </a:lnTo>
                <a:lnTo>
                  <a:pt x="1003" y="207"/>
                </a:lnTo>
                <a:lnTo>
                  <a:pt x="1007" y="230"/>
                </a:lnTo>
                <a:lnTo>
                  <a:pt x="1012" y="220"/>
                </a:lnTo>
                <a:lnTo>
                  <a:pt x="1016" y="231"/>
                </a:lnTo>
                <a:lnTo>
                  <a:pt x="1007" y="233"/>
                </a:lnTo>
                <a:lnTo>
                  <a:pt x="990" y="262"/>
                </a:lnTo>
                <a:lnTo>
                  <a:pt x="952" y="288"/>
                </a:lnTo>
                <a:lnTo>
                  <a:pt x="965" y="307"/>
                </a:lnTo>
                <a:lnTo>
                  <a:pt x="969" y="350"/>
                </a:lnTo>
                <a:lnTo>
                  <a:pt x="977" y="356"/>
                </a:lnTo>
                <a:lnTo>
                  <a:pt x="984" y="358"/>
                </a:lnTo>
                <a:lnTo>
                  <a:pt x="975" y="358"/>
                </a:lnTo>
                <a:lnTo>
                  <a:pt x="964" y="369"/>
                </a:lnTo>
                <a:lnTo>
                  <a:pt x="971" y="378"/>
                </a:lnTo>
                <a:lnTo>
                  <a:pt x="967" y="386"/>
                </a:lnTo>
                <a:lnTo>
                  <a:pt x="956" y="378"/>
                </a:lnTo>
                <a:lnTo>
                  <a:pt x="954" y="382"/>
                </a:lnTo>
                <a:lnTo>
                  <a:pt x="950" y="382"/>
                </a:lnTo>
                <a:lnTo>
                  <a:pt x="952" y="391"/>
                </a:lnTo>
                <a:lnTo>
                  <a:pt x="939" y="384"/>
                </a:lnTo>
                <a:lnTo>
                  <a:pt x="924" y="393"/>
                </a:lnTo>
                <a:lnTo>
                  <a:pt x="935" y="382"/>
                </a:lnTo>
                <a:lnTo>
                  <a:pt x="933" y="373"/>
                </a:lnTo>
                <a:lnTo>
                  <a:pt x="924" y="363"/>
                </a:lnTo>
                <a:lnTo>
                  <a:pt x="905" y="363"/>
                </a:lnTo>
                <a:lnTo>
                  <a:pt x="918" y="356"/>
                </a:lnTo>
                <a:lnTo>
                  <a:pt x="903" y="335"/>
                </a:lnTo>
                <a:lnTo>
                  <a:pt x="905" y="327"/>
                </a:lnTo>
                <a:lnTo>
                  <a:pt x="901" y="299"/>
                </a:lnTo>
                <a:lnTo>
                  <a:pt x="903" y="269"/>
                </a:lnTo>
                <a:lnTo>
                  <a:pt x="847" y="263"/>
                </a:lnTo>
                <a:lnTo>
                  <a:pt x="839" y="278"/>
                </a:lnTo>
                <a:lnTo>
                  <a:pt x="847" y="260"/>
                </a:lnTo>
                <a:lnTo>
                  <a:pt x="836" y="250"/>
                </a:lnTo>
                <a:lnTo>
                  <a:pt x="806" y="241"/>
                </a:lnTo>
                <a:lnTo>
                  <a:pt x="794" y="224"/>
                </a:lnTo>
                <a:lnTo>
                  <a:pt x="775" y="213"/>
                </a:lnTo>
                <a:lnTo>
                  <a:pt x="740" y="196"/>
                </a:lnTo>
                <a:lnTo>
                  <a:pt x="708" y="209"/>
                </a:lnTo>
                <a:lnTo>
                  <a:pt x="715" y="201"/>
                </a:lnTo>
                <a:lnTo>
                  <a:pt x="715" y="190"/>
                </a:lnTo>
                <a:lnTo>
                  <a:pt x="700" y="147"/>
                </a:lnTo>
                <a:lnTo>
                  <a:pt x="683" y="143"/>
                </a:lnTo>
                <a:lnTo>
                  <a:pt x="681" y="154"/>
                </a:lnTo>
                <a:lnTo>
                  <a:pt x="678" y="141"/>
                </a:lnTo>
                <a:lnTo>
                  <a:pt x="681" y="154"/>
                </a:lnTo>
                <a:lnTo>
                  <a:pt x="683" y="143"/>
                </a:lnTo>
                <a:lnTo>
                  <a:pt x="700" y="147"/>
                </a:lnTo>
                <a:lnTo>
                  <a:pt x="715" y="190"/>
                </a:lnTo>
                <a:lnTo>
                  <a:pt x="715" y="201"/>
                </a:lnTo>
                <a:lnTo>
                  <a:pt x="708" y="209"/>
                </a:lnTo>
                <a:lnTo>
                  <a:pt x="740" y="196"/>
                </a:lnTo>
                <a:lnTo>
                  <a:pt x="775" y="213"/>
                </a:lnTo>
                <a:lnTo>
                  <a:pt x="794" y="224"/>
                </a:lnTo>
                <a:lnTo>
                  <a:pt x="806" y="241"/>
                </a:lnTo>
                <a:lnTo>
                  <a:pt x="836" y="250"/>
                </a:lnTo>
                <a:lnTo>
                  <a:pt x="847" y="260"/>
                </a:lnTo>
                <a:lnTo>
                  <a:pt x="839" y="278"/>
                </a:lnTo>
                <a:lnTo>
                  <a:pt x="847" y="263"/>
                </a:lnTo>
                <a:lnTo>
                  <a:pt x="903" y="269"/>
                </a:lnTo>
                <a:lnTo>
                  <a:pt x="901" y="299"/>
                </a:lnTo>
                <a:lnTo>
                  <a:pt x="905" y="327"/>
                </a:lnTo>
                <a:lnTo>
                  <a:pt x="903" y="335"/>
                </a:lnTo>
                <a:lnTo>
                  <a:pt x="918" y="356"/>
                </a:lnTo>
                <a:lnTo>
                  <a:pt x="905" y="363"/>
                </a:lnTo>
                <a:lnTo>
                  <a:pt x="924" y="363"/>
                </a:lnTo>
                <a:lnTo>
                  <a:pt x="933" y="373"/>
                </a:lnTo>
                <a:lnTo>
                  <a:pt x="935" y="382"/>
                </a:lnTo>
                <a:lnTo>
                  <a:pt x="924" y="393"/>
                </a:lnTo>
                <a:lnTo>
                  <a:pt x="939" y="384"/>
                </a:lnTo>
                <a:lnTo>
                  <a:pt x="952" y="391"/>
                </a:lnTo>
                <a:lnTo>
                  <a:pt x="950" y="382"/>
                </a:lnTo>
                <a:lnTo>
                  <a:pt x="954" y="382"/>
                </a:lnTo>
                <a:lnTo>
                  <a:pt x="956" y="378"/>
                </a:lnTo>
                <a:lnTo>
                  <a:pt x="967" y="386"/>
                </a:lnTo>
                <a:lnTo>
                  <a:pt x="971" y="378"/>
                </a:lnTo>
                <a:lnTo>
                  <a:pt x="964" y="369"/>
                </a:lnTo>
                <a:lnTo>
                  <a:pt x="975" y="358"/>
                </a:lnTo>
                <a:lnTo>
                  <a:pt x="984" y="358"/>
                </a:lnTo>
                <a:lnTo>
                  <a:pt x="977" y="356"/>
                </a:lnTo>
                <a:lnTo>
                  <a:pt x="969" y="350"/>
                </a:lnTo>
                <a:lnTo>
                  <a:pt x="965" y="307"/>
                </a:lnTo>
                <a:lnTo>
                  <a:pt x="952" y="288"/>
                </a:lnTo>
                <a:lnTo>
                  <a:pt x="990" y="262"/>
                </a:lnTo>
                <a:lnTo>
                  <a:pt x="1007" y="233"/>
                </a:lnTo>
                <a:lnTo>
                  <a:pt x="1016" y="231"/>
                </a:lnTo>
                <a:lnTo>
                  <a:pt x="1012" y="220"/>
                </a:lnTo>
                <a:lnTo>
                  <a:pt x="1007" y="230"/>
                </a:lnTo>
                <a:lnTo>
                  <a:pt x="1003" y="207"/>
                </a:lnTo>
                <a:lnTo>
                  <a:pt x="992" y="162"/>
                </a:lnTo>
                <a:lnTo>
                  <a:pt x="969" y="143"/>
                </a:lnTo>
                <a:lnTo>
                  <a:pt x="969" y="134"/>
                </a:lnTo>
                <a:lnTo>
                  <a:pt x="988" y="126"/>
                </a:lnTo>
                <a:lnTo>
                  <a:pt x="988" y="113"/>
                </a:lnTo>
                <a:lnTo>
                  <a:pt x="999" y="115"/>
                </a:lnTo>
                <a:lnTo>
                  <a:pt x="994" y="111"/>
                </a:lnTo>
                <a:lnTo>
                  <a:pt x="997" y="100"/>
                </a:lnTo>
                <a:lnTo>
                  <a:pt x="988" y="100"/>
                </a:lnTo>
                <a:lnTo>
                  <a:pt x="992" y="92"/>
                </a:lnTo>
                <a:lnTo>
                  <a:pt x="988" y="83"/>
                </a:lnTo>
                <a:lnTo>
                  <a:pt x="986" y="73"/>
                </a:lnTo>
                <a:lnTo>
                  <a:pt x="992" y="71"/>
                </a:lnTo>
                <a:lnTo>
                  <a:pt x="980" y="68"/>
                </a:lnTo>
                <a:lnTo>
                  <a:pt x="994" y="34"/>
                </a:lnTo>
                <a:lnTo>
                  <a:pt x="980" y="32"/>
                </a:lnTo>
                <a:lnTo>
                  <a:pt x="979" y="13"/>
                </a:lnTo>
                <a:lnTo>
                  <a:pt x="992" y="0"/>
                </a:lnTo>
                <a:lnTo>
                  <a:pt x="1037" y="17"/>
                </a:lnTo>
                <a:lnTo>
                  <a:pt x="1059" y="4"/>
                </a:lnTo>
                <a:lnTo>
                  <a:pt x="1082" y="17"/>
                </a:lnTo>
                <a:lnTo>
                  <a:pt x="1078" y="32"/>
                </a:lnTo>
                <a:lnTo>
                  <a:pt x="1088" y="26"/>
                </a:lnTo>
                <a:lnTo>
                  <a:pt x="1091" y="38"/>
                </a:lnTo>
                <a:lnTo>
                  <a:pt x="1088" y="41"/>
                </a:lnTo>
                <a:lnTo>
                  <a:pt x="1101" y="39"/>
                </a:lnTo>
                <a:lnTo>
                  <a:pt x="1095" y="45"/>
                </a:lnTo>
                <a:lnTo>
                  <a:pt x="1101" y="56"/>
                </a:lnTo>
                <a:lnTo>
                  <a:pt x="1125" y="60"/>
                </a:lnTo>
                <a:lnTo>
                  <a:pt x="1129" y="68"/>
                </a:lnTo>
                <a:lnTo>
                  <a:pt x="1137" y="60"/>
                </a:lnTo>
                <a:lnTo>
                  <a:pt x="1142" y="66"/>
                </a:lnTo>
                <a:lnTo>
                  <a:pt x="1135" y="81"/>
                </a:lnTo>
                <a:lnTo>
                  <a:pt x="1142" y="96"/>
                </a:lnTo>
                <a:lnTo>
                  <a:pt x="1106" y="98"/>
                </a:lnTo>
                <a:lnTo>
                  <a:pt x="1137" y="103"/>
                </a:lnTo>
                <a:lnTo>
                  <a:pt x="1142" y="113"/>
                </a:lnTo>
                <a:lnTo>
                  <a:pt x="1137" y="124"/>
                </a:lnTo>
                <a:lnTo>
                  <a:pt x="1144" y="124"/>
                </a:lnTo>
                <a:lnTo>
                  <a:pt x="1140" y="130"/>
                </a:lnTo>
                <a:lnTo>
                  <a:pt x="1144" y="137"/>
                </a:lnTo>
                <a:lnTo>
                  <a:pt x="1137" y="141"/>
                </a:lnTo>
                <a:lnTo>
                  <a:pt x="1129" y="137"/>
                </a:lnTo>
                <a:lnTo>
                  <a:pt x="1133" y="143"/>
                </a:lnTo>
                <a:lnTo>
                  <a:pt x="1123" y="147"/>
                </a:lnTo>
                <a:lnTo>
                  <a:pt x="1159" y="139"/>
                </a:lnTo>
                <a:lnTo>
                  <a:pt x="1163" y="156"/>
                </a:lnTo>
                <a:lnTo>
                  <a:pt x="1163" y="166"/>
                </a:lnTo>
                <a:lnTo>
                  <a:pt x="1150" y="169"/>
                </a:lnTo>
                <a:lnTo>
                  <a:pt x="1163" y="167"/>
                </a:lnTo>
                <a:lnTo>
                  <a:pt x="1170" y="149"/>
                </a:lnTo>
                <a:lnTo>
                  <a:pt x="1169" y="158"/>
                </a:lnTo>
                <a:lnTo>
                  <a:pt x="1170" y="156"/>
                </a:lnTo>
                <a:lnTo>
                  <a:pt x="1172" y="167"/>
                </a:lnTo>
                <a:lnTo>
                  <a:pt x="1191" y="154"/>
                </a:lnTo>
                <a:lnTo>
                  <a:pt x="1197" y="141"/>
                </a:lnTo>
                <a:lnTo>
                  <a:pt x="1204" y="147"/>
                </a:lnTo>
                <a:lnTo>
                  <a:pt x="1204" y="156"/>
                </a:lnTo>
                <a:lnTo>
                  <a:pt x="1208" y="147"/>
                </a:lnTo>
                <a:lnTo>
                  <a:pt x="1202" y="139"/>
                </a:lnTo>
                <a:lnTo>
                  <a:pt x="1210" y="139"/>
                </a:lnTo>
                <a:lnTo>
                  <a:pt x="1212" y="130"/>
                </a:lnTo>
                <a:lnTo>
                  <a:pt x="1210" y="124"/>
                </a:lnTo>
                <a:lnTo>
                  <a:pt x="1219" y="119"/>
                </a:lnTo>
                <a:lnTo>
                  <a:pt x="1214" y="109"/>
                </a:lnTo>
                <a:lnTo>
                  <a:pt x="1227" y="88"/>
                </a:lnTo>
                <a:lnTo>
                  <a:pt x="1233" y="88"/>
                </a:lnTo>
                <a:lnTo>
                  <a:pt x="1236" y="98"/>
                </a:lnTo>
                <a:lnTo>
                  <a:pt x="1233" y="103"/>
                </a:lnTo>
                <a:lnTo>
                  <a:pt x="1238" y="103"/>
                </a:lnTo>
                <a:lnTo>
                  <a:pt x="1240" y="115"/>
                </a:lnTo>
                <a:lnTo>
                  <a:pt x="1248" y="117"/>
                </a:lnTo>
                <a:lnTo>
                  <a:pt x="1242" y="120"/>
                </a:lnTo>
                <a:lnTo>
                  <a:pt x="1255" y="128"/>
                </a:lnTo>
                <a:lnTo>
                  <a:pt x="1238" y="137"/>
                </a:lnTo>
                <a:lnTo>
                  <a:pt x="1257" y="134"/>
                </a:lnTo>
                <a:lnTo>
                  <a:pt x="1257" y="143"/>
                </a:lnTo>
                <a:lnTo>
                  <a:pt x="1265" y="149"/>
                </a:lnTo>
                <a:lnTo>
                  <a:pt x="1251" y="154"/>
                </a:lnTo>
                <a:lnTo>
                  <a:pt x="1270" y="158"/>
                </a:lnTo>
                <a:lnTo>
                  <a:pt x="1257" y="169"/>
                </a:lnTo>
                <a:lnTo>
                  <a:pt x="1270" y="166"/>
                </a:lnTo>
                <a:lnTo>
                  <a:pt x="1274" y="171"/>
                </a:lnTo>
                <a:lnTo>
                  <a:pt x="1268" y="175"/>
                </a:lnTo>
                <a:lnTo>
                  <a:pt x="1276" y="175"/>
                </a:lnTo>
                <a:lnTo>
                  <a:pt x="1283" y="184"/>
                </a:lnTo>
                <a:lnTo>
                  <a:pt x="1272" y="192"/>
                </a:lnTo>
                <a:lnTo>
                  <a:pt x="1281" y="190"/>
                </a:lnTo>
                <a:lnTo>
                  <a:pt x="1291" y="205"/>
                </a:lnTo>
                <a:lnTo>
                  <a:pt x="1283" y="213"/>
                </a:lnTo>
                <a:lnTo>
                  <a:pt x="1285" y="216"/>
                </a:lnTo>
                <a:lnTo>
                  <a:pt x="1274" y="213"/>
                </a:lnTo>
                <a:lnTo>
                  <a:pt x="1276" y="215"/>
                </a:lnTo>
                <a:lnTo>
                  <a:pt x="1263" y="218"/>
                </a:lnTo>
                <a:lnTo>
                  <a:pt x="1283" y="220"/>
                </a:lnTo>
                <a:lnTo>
                  <a:pt x="1280" y="224"/>
                </a:lnTo>
                <a:lnTo>
                  <a:pt x="1285" y="230"/>
                </a:lnTo>
                <a:lnTo>
                  <a:pt x="1281" y="233"/>
                </a:lnTo>
                <a:lnTo>
                  <a:pt x="1293" y="231"/>
                </a:lnTo>
                <a:lnTo>
                  <a:pt x="1293" y="243"/>
                </a:lnTo>
                <a:lnTo>
                  <a:pt x="1312" y="247"/>
                </a:lnTo>
                <a:lnTo>
                  <a:pt x="1312" y="258"/>
                </a:lnTo>
                <a:lnTo>
                  <a:pt x="1308" y="263"/>
                </a:lnTo>
                <a:lnTo>
                  <a:pt x="1323" y="262"/>
                </a:lnTo>
                <a:lnTo>
                  <a:pt x="1327" y="265"/>
                </a:lnTo>
                <a:lnTo>
                  <a:pt x="1323" y="275"/>
                </a:lnTo>
                <a:lnTo>
                  <a:pt x="1332" y="265"/>
                </a:lnTo>
                <a:lnTo>
                  <a:pt x="1340" y="277"/>
                </a:lnTo>
                <a:lnTo>
                  <a:pt x="1347" y="278"/>
                </a:lnTo>
                <a:lnTo>
                  <a:pt x="1353" y="273"/>
                </a:lnTo>
                <a:lnTo>
                  <a:pt x="1364" y="286"/>
                </a:lnTo>
                <a:lnTo>
                  <a:pt x="1328" y="301"/>
                </a:lnTo>
                <a:lnTo>
                  <a:pt x="1342" y="299"/>
                </a:lnTo>
                <a:lnTo>
                  <a:pt x="1319" y="307"/>
                </a:lnTo>
                <a:lnTo>
                  <a:pt x="1313" y="316"/>
                </a:lnTo>
                <a:lnTo>
                  <a:pt x="1302" y="309"/>
                </a:lnTo>
                <a:lnTo>
                  <a:pt x="1296" y="312"/>
                </a:lnTo>
                <a:lnTo>
                  <a:pt x="1312" y="318"/>
                </a:lnTo>
                <a:lnTo>
                  <a:pt x="1312" y="327"/>
                </a:lnTo>
                <a:lnTo>
                  <a:pt x="1342" y="303"/>
                </a:lnTo>
                <a:lnTo>
                  <a:pt x="1359" y="301"/>
                </a:lnTo>
                <a:lnTo>
                  <a:pt x="1351" y="299"/>
                </a:lnTo>
                <a:lnTo>
                  <a:pt x="1368" y="297"/>
                </a:lnTo>
                <a:lnTo>
                  <a:pt x="1368" y="322"/>
                </a:lnTo>
                <a:lnTo>
                  <a:pt x="1374" y="310"/>
                </a:lnTo>
                <a:lnTo>
                  <a:pt x="1392" y="318"/>
                </a:lnTo>
                <a:lnTo>
                  <a:pt x="1391" y="320"/>
                </a:lnTo>
                <a:lnTo>
                  <a:pt x="1396" y="329"/>
                </a:lnTo>
                <a:lnTo>
                  <a:pt x="1383" y="329"/>
                </a:lnTo>
                <a:lnTo>
                  <a:pt x="1392" y="335"/>
                </a:lnTo>
                <a:lnTo>
                  <a:pt x="1394" y="344"/>
                </a:lnTo>
                <a:lnTo>
                  <a:pt x="1391" y="346"/>
                </a:lnTo>
                <a:lnTo>
                  <a:pt x="1396" y="354"/>
                </a:lnTo>
                <a:lnTo>
                  <a:pt x="1391" y="352"/>
                </a:lnTo>
                <a:lnTo>
                  <a:pt x="1396" y="359"/>
                </a:lnTo>
                <a:lnTo>
                  <a:pt x="1379" y="378"/>
                </a:lnTo>
                <a:lnTo>
                  <a:pt x="1347" y="384"/>
                </a:lnTo>
                <a:lnTo>
                  <a:pt x="1317" y="416"/>
                </a:lnTo>
                <a:lnTo>
                  <a:pt x="1313" y="414"/>
                </a:lnTo>
                <a:lnTo>
                  <a:pt x="1313" y="410"/>
                </a:lnTo>
                <a:lnTo>
                  <a:pt x="1287" y="420"/>
                </a:lnTo>
                <a:lnTo>
                  <a:pt x="1276" y="416"/>
                </a:lnTo>
                <a:lnTo>
                  <a:pt x="1201" y="416"/>
                </a:lnTo>
                <a:lnTo>
                  <a:pt x="1189" y="423"/>
                </a:lnTo>
                <a:lnTo>
                  <a:pt x="1182" y="440"/>
                </a:lnTo>
                <a:lnTo>
                  <a:pt x="1167" y="442"/>
                </a:lnTo>
                <a:lnTo>
                  <a:pt x="1152" y="455"/>
                </a:lnTo>
                <a:lnTo>
                  <a:pt x="1142" y="470"/>
                </a:lnTo>
                <a:lnTo>
                  <a:pt x="1135" y="474"/>
                </a:lnTo>
                <a:lnTo>
                  <a:pt x="1125" y="493"/>
                </a:lnTo>
                <a:lnTo>
                  <a:pt x="1110" y="510"/>
                </a:lnTo>
                <a:lnTo>
                  <a:pt x="1118" y="506"/>
                </a:lnTo>
                <a:lnTo>
                  <a:pt x="1138" y="480"/>
                </a:lnTo>
                <a:lnTo>
                  <a:pt x="1161" y="463"/>
                </a:lnTo>
                <a:lnTo>
                  <a:pt x="1195" y="446"/>
                </a:lnTo>
                <a:lnTo>
                  <a:pt x="1223" y="444"/>
                </a:lnTo>
                <a:lnTo>
                  <a:pt x="1236" y="452"/>
                </a:lnTo>
                <a:lnTo>
                  <a:pt x="1238" y="463"/>
                </a:lnTo>
                <a:lnTo>
                  <a:pt x="1219" y="478"/>
                </a:lnTo>
                <a:lnTo>
                  <a:pt x="1208" y="474"/>
                </a:lnTo>
                <a:lnTo>
                  <a:pt x="1195" y="478"/>
                </a:lnTo>
                <a:lnTo>
                  <a:pt x="1210" y="482"/>
                </a:lnTo>
                <a:lnTo>
                  <a:pt x="1212" y="487"/>
                </a:lnTo>
                <a:lnTo>
                  <a:pt x="1223" y="482"/>
                </a:lnTo>
                <a:lnTo>
                  <a:pt x="1229" y="486"/>
                </a:lnTo>
                <a:lnTo>
                  <a:pt x="1219" y="504"/>
                </a:lnTo>
                <a:lnTo>
                  <a:pt x="1227" y="504"/>
                </a:lnTo>
                <a:lnTo>
                  <a:pt x="1229" y="519"/>
                </a:lnTo>
                <a:lnTo>
                  <a:pt x="1233" y="525"/>
                </a:lnTo>
                <a:lnTo>
                  <a:pt x="1248" y="531"/>
                </a:lnTo>
                <a:lnTo>
                  <a:pt x="1244" y="534"/>
                </a:lnTo>
                <a:lnTo>
                  <a:pt x="1266" y="542"/>
                </a:lnTo>
                <a:lnTo>
                  <a:pt x="1281" y="536"/>
                </a:lnTo>
                <a:lnTo>
                  <a:pt x="1283" y="542"/>
                </a:lnTo>
                <a:lnTo>
                  <a:pt x="1293" y="544"/>
                </a:lnTo>
                <a:lnTo>
                  <a:pt x="1293" y="550"/>
                </a:lnTo>
                <a:lnTo>
                  <a:pt x="1298" y="551"/>
                </a:lnTo>
                <a:lnTo>
                  <a:pt x="1265" y="566"/>
                </a:lnTo>
                <a:lnTo>
                  <a:pt x="1251" y="566"/>
                </a:lnTo>
                <a:lnTo>
                  <a:pt x="1251" y="572"/>
                </a:lnTo>
                <a:lnTo>
                  <a:pt x="1242" y="570"/>
                </a:lnTo>
                <a:lnTo>
                  <a:pt x="1238" y="578"/>
                </a:lnTo>
                <a:lnTo>
                  <a:pt x="1217" y="598"/>
                </a:lnTo>
                <a:lnTo>
                  <a:pt x="1204" y="591"/>
                </a:lnTo>
                <a:lnTo>
                  <a:pt x="1204" y="581"/>
                </a:lnTo>
                <a:lnTo>
                  <a:pt x="1208" y="570"/>
                </a:lnTo>
                <a:lnTo>
                  <a:pt x="1204" y="572"/>
                </a:lnTo>
                <a:lnTo>
                  <a:pt x="1236" y="551"/>
                </a:lnTo>
                <a:lnTo>
                  <a:pt x="1240" y="557"/>
                </a:lnTo>
                <a:lnTo>
                  <a:pt x="1255" y="550"/>
                </a:lnTo>
                <a:lnTo>
                  <a:pt x="1229" y="551"/>
                </a:lnTo>
                <a:lnTo>
                  <a:pt x="1227" y="548"/>
                </a:lnTo>
                <a:lnTo>
                  <a:pt x="1236" y="538"/>
                </a:lnTo>
                <a:lnTo>
                  <a:pt x="1233" y="534"/>
                </a:lnTo>
                <a:lnTo>
                  <a:pt x="1212" y="553"/>
                </a:lnTo>
                <a:lnTo>
                  <a:pt x="1186" y="555"/>
                </a:lnTo>
                <a:lnTo>
                  <a:pt x="1178" y="553"/>
                </a:lnTo>
                <a:lnTo>
                  <a:pt x="1176" y="544"/>
                </a:lnTo>
                <a:lnTo>
                  <a:pt x="1172" y="542"/>
                </a:lnTo>
                <a:lnTo>
                  <a:pt x="1172" y="506"/>
                </a:lnTo>
                <a:lnTo>
                  <a:pt x="1163" y="497"/>
                </a:lnTo>
                <a:lnTo>
                  <a:pt x="1152" y="502"/>
                </a:lnTo>
                <a:lnTo>
                  <a:pt x="1142" y="495"/>
                </a:lnTo>
                <a:lnTo>
                  <a:pt x="1131" y="512"/>
                </a:lnTo>
                <a:lnTo>
                  <a:pt x="1120" y="551"/>
                </a:lnTo>
                <a:lnTo>
                  <a:pt x="1105" y="553"/>
                </a:lnTo>
                <a:lnTo>
                  <a:pt x="1101" y="561"/>
                </a:lnTo>
                <a:lnTo>
                  <a:pt x="1039" y="561"/>
                </a:lnTo>
                <a:lnTo>
                  <a:pt x="1026" y="572"/>
                </a:lnTo>
                <a:lnTo>
                  <a:pt x="1003" y="583"/>
                </a:lnTo>
                <a:lnTo>
                  <a:pt x="997" y="581"/>
                </a:lnTo>
                <a:lnTo>
                  <a:pt x="1001" y="589"/>
                </a:lnTo>
                <a:lnTo>
                  <a:pt x="980" y="587"/>
                </a:lnTo>
                <a:lnTo>
                  <a:pt x="962" y="593"/>
                </a:lnTo>
                <a:lnTo>
                  <a:pt x="950" y="604"/>
                </a:lnTo>
                <a:lnTo>
                  <a:pt x="964" y="606"/>
                </a:lnTo>
                <a:lnTo>
                  <a:pt x="967" y="615"/>
                </a:lnTo>
                <a:lnTo>
                  <a:pt x="945" y="615"/>
                </a:lnTo>
                <a:lnTo>
                  <a:pt x="935" y="621"/>
                </a:lnTo>
                <a:lnTo>
                  <a:pt x="924" y="619"/>
                </a:lnTo>
                <a:lnTo>
                  <a:pt x="900" y="636"/>
                </a:lnTo>
                <a:lnTo>
                  <a:pt x="888" y="636"/>
                </a:lnTo>
                <a:lnTo>
                  <a:pt x="892" y="627"/>
                </a:lnTo>
                <a:lnTo>
                  <a:pt x="900" y="627"/>
                </a:lnTo>
                <a:lnTo>
                  <a:pt x="898" y="621"/>
                </a:lnTo>
                <a:lnTo>
                  <a:pt x="900" y="610"/>
                </a:lnTo>
                <a:lnTo>
                  <a:pt x="913" y="602"/>
                </a:lnTo>
                <a:lnTo>
                  <a:pt x="913" y="581"/>
                </a:lnTo>
                <a:lnTo>
                  <a:pt x="920" y="566"/>
                </a:lnTo>
                <a:lnTo>
                  <a:pt x="915" y="553"/>
                </a:lnTo>
                <a:lnTo>
                  <a:pt x="922" y="553"/>
                </a:lnTo>
                <a:lnTo>
                  <a:pt x="924" y="563"/>
                </a:lnTo>
                <a:lnTo>
                  <a:pt x="928" y="561"/>
                </a:lnTo>
                <a:lnTo>
                  <a:pt x="928" y="570"/>
                </a:lnTo>
                <a:lnTo>
                  <a:pt x="932" y="566"/>
                </a:lnTo>
                <a:lnTo>
                  <a:pt x="945" y="572"/>
                </a:lnTo>
                <a:lnTo>
                  <a:pt x="945" y="563"/>
                </a:lnTo>
                <a:lnTo>
                  <a:pt x="952" y="565"/>
                </a:lnTo>
                <a:lnTo>
                  <a:pt x="945" y="557"/>
                </a:lnTo>
                <a:lnTo>
                  <a:pt x="945" y="551"/>
                </a:lnTo>
                <a:lnTo>
                  <a:pt x="932" y="536"/>
                </a:lnTo>
                <a:lnTo>
                  <a:pt x="869" y="525"/>
                </a:lnTo>
                <a:lnTo>
                  <a:pt x="866" y="519"/>
                </a:lnTo>
                <a:lnTo>
                  <a:pt x="866" y="521"/>
                </a:lnTo>
                <a:lnTo>
                  <a:pt x="862" y="521"/>
                </a:lnTo>
                <a:lnTo>
                  <a:pt x="864" y="510"/>
                </a:lnTo>
                <a:lnTo>
                  <a:pt x="858" y="508"/>
                </a:lnTo>
                <a:lnTo>
                  <a:pt x="858" y="497"/>
                </a:lnTo>
                <a:lnTo>
                  <a:pt x="853" y="489"/>
                </a:lnTo>
                <a:lnTo>
                  <a:pt x="854" y="480"/>
                </a:lnTo>
                <a:lnTo>
                  <a:pt x="839" y="482"/>
                </a:lnTo>
                <a:lnTo>
                  <a:pt x="828" y="459"/>
                </a:lnTo>
                <a:lnTo>
                  <a:pt x="815" y="457"/>
                </a:lnTo>
                <a:lnTo>
                  <a:pt x="815" y="470"/>
                </a:lnTo>
                <a:lnTo>
                  <a:pt x="809" y="455"/>
                </a:lnTo>
                <a:lnTo>
                  <a:pt x="796" y="452"/>
                </a:lnTo>
                <a:lnTo>
                  <a:pt x="790" y="467"/>
                </a:lnTo>
                <a:lnTo>
                  <a:pt x="790" y="457"/>
                </a:lnTo>
                <a:lnTo>
                  <a:pt x="783" y="469"/>
                </a:lnTo>
                <a:lnTo>
                  <a:pt x="781" y="463"/>
                </a:lnTo>
                <a:lnTo>
                  <a:pt x="772" y="476"/>
                </a:lnTo>
                <a:lnTo>
                  <a:pt x="764" y="480"/>
                </a:lnTo>
                <a:lnTo>
                  <a:pt x="745" y="476"/>
                </a:lnTo>
                <a:lnTo>
                  <a:pt x="736" y="478"/>
                </a:lnTo>
                <a:lnTo>
                  <a:pt x="710" y="463"/>
                </a:lnTo>
                <a:lnTo>
                  <a:pt x="676" y="459"/>
                </a:lnTo>
                <a:lnTo>
                  <a:pt x="666" y="440"/>
                </a:lnTo>
                <a:lnTo>
                  <a:pt x="666" y="454"/>
                </a:lnTo>
                <a:lnTo>
                  <a:pt x="155" y="452"/>
                </a:lnTo>
                <a:lnTo>
                  <a:pt x="151" y="448"/>
                </a:lnTo>
                <a:lnTo>
                  <a:pt x="158" y="444"/>
                </a:lnTo>
                <a:lnTo>
                  <a:pt x="147" y="444"/>
                </a:lnTo>
                <a:lnTo>
                  <a:pt x="147" y="431"/>
                </a:lnTo>
                <a:lnTo>
                  <a:pt x="140" y="438"/>
                </a:lnTo>
                <a:lnTo>
                  <a:pt x="140" y="431"/>
                </a:lnTo>
                <a:lnTo>
                  <a:pt x="132" y="422"/>
                </a:lnTo>
                <a:lnTo>
                  <a:pt x="132" y="427"/>
                </a:lnTo>
                <a:lnTo>
                  <a:pt x="128" y="429"/>
                </a:lnTo>
                <a:lnTo>
                  <a:pt x="121" y="425"/>
                </a:lnTo>
                <a:lnTo>
                  <a:pt x="119" y="420"/>
                </a:lnTo>
                <a:lnTo>
                  <a:pt x="121" y="410"/>
                </a:lnTo>
                <a:lnTo>
                  <a:pt x="93" y="406"/>
                </a:lnTo>
                <a:lnTo>
                  <a:pt x="96" y="403"/>
                </a:lnTo>
                <a:lnTo>
                  <a:pt x="89" y="397"/>
                </a:lnTo>
                <a:lnTo>
                  <a:pt x="91" y="393"/>
                </a:lnTo>
                <a:lnTo>
                  <a:pt x="74" y="397"/>
                </a:lnTo>
                <a:lnTo>
                  <a:pt x="64" y="391"/>
                </a:lnTo>
                <a:lnTo>
                  <a:pt x="62" y="386"/>
                </a:lnTo>
                <a:lnTo>
                  <a:pt x="70" y="384"/>
                </a:lnTo>
                <a:lnTo>
                  <a:pt x="62" y="382"/>
                </a:lnTo>
                <a:lnTo>
                  <a:pt x="72" y="378"/>
                </a:lnTo>
                <a:lnTo>
                  <a:pt x="68" y="378"/>
                </a:lnTo>
                <a:lnTo>
                  <a:pt x="68" y="371"/>
                </a:lnTo>
                <a:lnTo>
                  <a:pt x="62" y="374"/>
                </a:lnTo>
                <a:lnTo>
                  <a:pt x="61" y="350"/>
                </a:lnTo>
                <a:lnTo>
                  <a:pt x="53" y="354"/>
                </a:lnTo>
                <a:lnTo>
                  <a:pt x="53" y="346"/>
                </a:lnTo>
                <a:lnTo>
                  <a:pt x="44" y="348"/>
                </a:lnTo>
                <a:lnTo>
                  <a:pt x="38" y="335"/>
                </a:lnTo>
                <a:lnTo>
                  <a:pt x="38" y="320"/>
                </a:lnTo>
                <a:lnTo>
                  <a:pt x="34" y="322"/>
                </a:lnTo>
                <a:lnTo>
                  <a:pt x="19" y="305"/>
                </a:lnTo>
                <a:lnTo>
                  <a:pt x="23" y="297"/>
                </a:lnTo>
                <a:lnTo>
                  <a:pt x="14" y="290"/>
                </a:lnTo>
                <a:lnTo>
                  <a:pt x="15" y="282"/>
                </a:lnTo>
                <a:lnTo>
                  <a:pt x="19" y="282"/>
                </a:lnTo>
                <a:lnTo>
                  <a:pt x="19" y="271"/>
                </a:lnTo>
                <a:lnTo>
                  <a:pt x="19" y="239"/>
                </a:lnTo>
                <a:lnTo>
                  <a:pt x="0" y="228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0" name=""/>
          <p:cNvSpPr/>
          <p:nvPr/>
        </p:nvSpPr>
        <p:spPr>
          <a:xfrm>
            <a:off x="442800" y="811080"/>
            <a:ext cx="2243160" cy="1019160"/>
          </a:xfrm>
          <a:custGeom>
            <a:avLst/>
            <a:gdLst/>
            <a:ahLst/>
            <a:rect l="l" t="t" r="r" b="b"/>
            <a:pathLst>
              <a:path w="1396" h="636">
                <a:moveTo>
                  <a:pt x="0" y="228"/>
                </a:moveTo>
                <a:lnTo>
                  <a:pt x="19" y="239"/>
                </a:lnTo>
                <a:lnTo>
                  <a:pt x="19" y="271"/>
                </a:lnTo>
                <a:lnTo>
                  <a:pt x="19" y="282"/>
                </a:lnTo>
                <a:lnTo>
                  <a:pt x="15" y="282"/>
                </a:lnTo>
                <a:lnTo>
                  <a:pt x="14" y="290"/>
                </a:lnTo>
                <a:lnTo>
                  <a:pt x="23" y="297"/>
                </a:lnTo>
                <a:lnTo>
                  <a:pt x="19" y="305"/>
                </a:lnTo>
                <a:lnTo>
                  <a:pt x="34" y="322"/>
                </a:lnTo>
                <a:lnTo>
                  <a:pt x="38" y="320"/>
                </a:lnTo>
                <a:lnTo>
                  <a:pt x="38" y="335"/>
                </a:lnTo>
                <a:lnTo>
                  <a:pt x="44" y="348"/>
                </a:lnTo>
                <a:lnTo>
                  <a:pt x="53" y="346"/>
                </a:lnTo>
                <a:lnTo>
                  <a:pt x="53" y="354"/>
                </a:lnTo>
                <a:lnTo>
                  <a:pt x="61" y="350"/>
                </a:lnTo>
                <a:lnTo>
                  <a:pt x="62" y="374"/>
                </a:lnTo>
                <a:lnTo>
                  <a:pt x="68" y="371"/>
                </a:lnTo>
                <a:lnTo>
                  <a:pt x="68" y="378"/>
                </a:lnTo>
                <a:lnTo>
                  <a:pt x="72" y="378"/>
                </a:lnTo>
                <a:lnTo>
                  <a:pt x="62" y="382"/>
                </a:lnTo>
                <a:lnTo>
                  <a:pt x="70" y="384"/>
                </a:lnTo>
                <a:lnTo>
                  <a:pt x="62" y="386"/>
                </a:lnTo>
                <a:lnTo>
                  <a:pt x="64" y="391"/>
                </a:lnTo>
                <a:lnTo>
                  <a:pt x="74" y="397"/>
                </a:lnTo>
                <a:lnTo>
                  <a:pt x="91" y="393"/>
                </a:lnTo>
                <a:lnTo>
                  <a:pt x="89" y="397"/>
                </a:lnTo>
                <a:lnTo>
                  <a:pt x="96" y="403"/>
                </a:lnTo>
                <a:lnTo>
                  <a:pt x="93" y="406"/>
                </a:lnTo>
                <a:lnTo>
                  <a:pt x="121" y="410"/>
                </a:lnTo>
                <a:lnTo>
                  <a:pt x="119" y="420"/>
                </a:lnTo>
                <a:lnTo>
                  <a:pt x="121" y="425"/>
                </a:lnTo>
                <a:lnTo>
                  <a:pt x="128" y="429"/>
                </a:lnTo>
                <a:lnTo>
                  <a:pt x="132" y="427"/>
                </a:lnTo>
                <a:lnTo>
                  <a:pt x="132" y="422"/>
                </a:lnTo>
                <a:lnTo>
                  <a:pt x="140" y="431"/>
                </a:lnTo>
                <a:lnTo>
                  <a:pt x="140" y="438"/>
                </a:lnTo>
                <a:lnTo>
                  <a:pt x="147" y="431"/>
                </a:lnTo>
                <a:lnTo>
                  <a:pt x="147" y="444"/>
                </a:lnTo>
                <a:lnTo>
                  <a:pt x="158" y="444"/>
                </a:lnTo>
                <a:lnTo>
                  <a:pt x="151" y="448"/>
                </a:lnTo>
                <a:lnTo>
                  <a:pt x="155" y="452"/>
                </a:lnTo>
                <a:lnTo>
                  <a:pt x="666" y="454"/>
                </a:lnTo>
                <a:lnTo>
                  <a:pt x="666" y="440"/>
                </a:lnTo>
                <a:lnTo>
                  <a:pt x="676" y="459"/>
                </a:lnTo>
                <a:lnTo>
                  <a:pt x="710" y="463"/>
                </a:lnTo>
                <a:lnTo>
                  <a:pt x="736" y="478"/>
                </a:lnTo>
                <a:lnTo>
                  <a:pt x="745" y="476"/>
                </a:lnTo>
                <a:lnTo>
                  <a:pt x="764" y="480"/>
                </a:lnTo>
                <a:lnTo>
                  <a:pt x="772" y="476"/>
                </a:lnTo>
                <a:lnTo>
                  <a:pt x="781" y="463"/>
                </a:lnTo>
                <a:lnTo>
                  <a:pt x="783" y="469"/>
                </a:lnTo>
                <a:lnTo>
                  <a:pt x="790" y="457"/>
                </a:lnTo>
                <a:lnTo>
                  <a:pt x="790" y="467"/>
                </a:lnTo>
                <a:lnTo>
                  <a:pt x="796" y="452"/>
                </a:lnTo>
                <a:lnTo>
                  <a:pt x="809" y="455"/>
                </a:lnTo>
                <a:lnTo>
                  <a:pt x="815" y="470"/>
                </a:lnTo>
                <a:lnTo>
                  <a:pt x="815" y="457"/>
                </a:lnTo>
                <a:lnTo>
                  <a:pt x="828" y="459"/>
                </a:lnTo>
                <a:lnTo>
                  <a:pt x="839" y="482"/>
                </a:lnTo>
                <a:lnTo>
                  <a:pt x="854" y="480"/>
                </a:lnTo>
                <a:lnTo>
                  <a:pt x="853" y="489"/>
                </a:lnTo>
                <a:lnTo>
                  <a:pt x="858" y="497"/>
                </a:lnTo>
                <a:lnTo>
                  <a:pt x="858" y="508"/>
                </a:lnTo>
                <a:lnTo>
                  <a:pt x="864" y="510"/>
                </a:lnTo>
                <a:lnTo>
                  <a:pt x="862" y="521"/>
                </a:lnTo>
                <a:lnTo>
                  <a:pt x="866" y="521"/>
                </a:lnTo>
                <a:lnTo>
                  <a:pt x="866" y="519"/>
                </a:lnTo>
                <a:lnTo>
                  <a:pt x="869" y="525"/>
                </a:lnTo>
                <a:lnTo>
                  <a:pt x="932" y="536"/>
                </a:lnTo>
                <a:lnTo>
                  <a:pt x="945" y="551"/>
                </a:lnTo>
                <a:lnTo>
                  <a:pt x="945" y="557"/>
                </a:lnTo>
                <a:lnTo>
                  <a:pt x="952" y="565"/>
                </a:lnTo>
                <a:lnTo>
                  <a:pt x="945" y="563"/>
                </a:lnTo>
                <a:lnTo>
                  <a:pt x="945" y="572"/>
                </a:lnTo>
                <a:lnTo>
                  <a:pt x="932" y="566"/>
                </a:lnTo>
                <a:lnTo>
                  <a:pt x="928" y="570"/>
                </a:lnTo>
                <a:lnTo>
                  <a:pt x="928" y="561"/>
                </a:lnTo>
                <a:lnTo>
                  <a:pt x="924" y="563"/>
                </a:lnTo>
                <a:lnTo>
                  <a:pt x="922" y="553"/>
                </a:lnTo>
                <a:lnTo>
                  <a:pt x="915" y="553"/>
                </a:lnTo>
                <a:lnTo>
                  <a:pt x="920" y="566"/>
                </a:lnTo>
                <a:lnTo>
                  <a:pt x="913" y="581"/>
                </a:lnTo>
                <a:lnTo>
                  <a:pt x="913" y="602"/>
                </a:lnTo>
                <a:lnTo>
                  <a:pt x="900" y="610"/>
                </a:lnTo>
                <a:lnTo>
                  <a:pt x="898" y="621"/>
                </a:lnTo>
                <a:lnTo>
                  <a:pt x="900" y="627"/>
                </a:lnTo>
                <a:lnTo>
                  <a:pt x="892" y="627"/>
                </a:lnTo>
                <a:lnTo>
                  <a:pt x="888" y="636"/>
                </a:lnTo>
                <a:lnTo>
                  <a:pt x="900" y="636"/>
                </a:lnTo>
                <a:lnTo>
                  <a:pt x="924" y="619"/>
                </a:lnTo>
                <a:lnTo>
                  <a:pt x="935" y="621"/>
                </a:lnTo>
                <a:lnTo>
                  <a:pt x="945" y="615"/>
                </a:lnTo>
                <a:lnTo>
                  <a:pt x="967" y="615"/>
                </a:lnTo>
                <a:lnTo>
                  <a:pt x="964" y="606"/>
                </a:lnTo>
                <a:lnTo>
                  <a:pt x="950" y="604"/>
                </a:lnTo>
                <a:lnTo>
                  <a:pt x="962" y="593"/>
                </a:lnTo>
                <a:lnTo>
                  <a:pt x="980" y="587"/>
                </a:lnTo>
                <a:lnTo>
                  <a:pt x="1001" y="589"/>
                </a:lnTo>
                <a:lnTo>
                  <a:pt x="997" y="581"/>
                </a:lnTo>
                <a:lnTo>
                  <a:pt x="1003" y="583"/>
                </a:lnTo>
                <a:lnTo>
                  <a:pt x="1026" y="572"/>
                </a:lnTo>
                <a:lnTo>
                  <a:pt x="1039" y="561"/>
                </a:lnTo>
                <a:lnTo>
                  <a:pt x="1101" y="561"/>
                </a:lnTo>
                <a:lnTo>
                  <a:pt x="1105" y="553"/>
                </a:lnTo>
                <a:lnTo>
                  <a:pt x="1120" y="551"/>
                </a:lnTo>
                <a:lnTo>
                  <a:pt x="1131" y="512"/>
                </a:lnTo>
                <a:lnTo>
                  <a:pt x="1142" y="495"/>
                </a:lnTo>
                <a:lnTo>
                  <a:pt x="1152" y="502"/>
                </a:lnTo>
                <a:lnTo>
                  <a:pt x="1163" y="497"/>
                </a:lnTo>
                <a:lnTo>
                  <a:pt x="1172" y="506"/>
                </a:lnTo>
                <a:lnTo>
                  <a:pt x="1172" y="542"/>
                </a:lnTo>
                <a:lnTo>
                  <a:pt x="1176" y="544"/>
                </a:lnTo>
                <a:lnTo>
                  <a:pt x="1178" y="553"/>
                </a:lnTo>
                <a:lnTo>
                  <a:pt x="1186" y="555"/>
                </a:lnTo>
                <a:lnTo>
                  <a:pt x="1212" y="553"/>
                </a:lnTo>
                <a:lnTo>
                  <a:pt x="1233" y="534"/>
                </a:lnTo>
                <a:lnTo>
                  <a:pt x="1236" y="538"/>
                </a:lnTo>
                <a:lnTo>
                  <a:pt x="1227" y="548"/>
                </a:lnTo>
                <a:lnTo>
                  <a:pt x="1229" y="551"/>
                </a:lnTo>
                <a:lnTo>
                  <a:pt x="1255" y="550"/>
                </a:lnTo>
                <a:lnTo>
                  <a:pt x="1240" y="557"/>
                </a:lnTo>
                <a:lnTo>
                  <a:pt x="1236" y="551"/>
                </a:lnTo>
                <a:lnTo>
                  <a:pt x="1204" y="572"/>
                </a:lnTo>
                <a:lnTo>
                  <a:pt x="1208" y="570"/>
                </a:lnTo>
                <a:lnTo>
                  <a:pt x="1204" y="581"/>
                </a:lnTo>
                <a:lnTo>
                  <a:pt x="1204" y="591"/>
                </a:lnTo>
                <a:lnTo>
                  <a:pt x="1217" y="598"/>
                </a:lnTo>
                <a:lnTo>
                  <a:pt x="1238" y="578"/>
                </a:lnTo>
                <a:lnTo>
                  <a:pt x="1242" y="570"/>
                </a:lnTo>
                <a:lnTo>
                  <a:pt x="1251" y="572"/>
                </a:lnTo>
                <a:lnTo>
                  <a:pt x="1251" y="566"/>
                </a:lnTo>
                <a:lnTo>
                  <a:pt x="1265" y="566"/>
                </a:lnTo>
                <a:lnTo>
                  <a:pt x="1298" y="551"/>
                </a:lnTo>
                <a:lnTo>
                  <a:pt x="1293" y="550"/>
                </a:lnTo>
                <a:lnTo>
                  <a:pt x="1293" y="544"/>
                </a:lnTo>
                <a:lnTo>
                  <a:pt x="1283" y="542"/>
                </a:lnTo>
                <a:lnTo>
                  <a:pt x="1281" y="536"/>
                </a:lnTo>
                <a:lnTo>
                  <a:pt x="1266" y="542"/>
                </a:lnTo>
                <a:lnTo>
                  <a:pt x="1244" y="534"/>
                </a:lnTo>
                <a:lnTo>
                  <a:pt x="1248" y="531"/>
                </a:lnTo>
                <a:lnTo>
                  <a:pt x="1233" y="525"/>
                </a:lnTo>
                <a:lnTo>
                  <a:pt x="1229" y="519"/>
                </a:lnTo>
                <a:lnTo>
                  <a:pt x="1227" y="504"/>
                </a:lnTo>
                <a:lnTo>
                  <a:pt x="1219" y="504"/>
                </a:lnTo>
                <a:lnTo>
                  <a:pt x="1229" y="486"/>
                </a:lnTo>
                <a:lnTo>
                  <a:pt x="1223" y="482"/>
                </a:lnTo>
                <a:lnTo>
                  <a:pt x="1212" y="487"/>
                </a:lnTo>
                <a:lnTo>
                  <a:pt x="1210" y="482"/>
                </a:lnTo>
                <a:lnTo>
                  <a:pt x="1195" y="478"/>
                </a:lnTo>
                <a:lnTo>
                  <a:pt x="1208" y="474"/>
                </a:lnTo>
                <a:lnTo>
                  <a:pt x="1219" y="478"/>
                </a:lnTo>
                <a:lnTo>
                  <a:pt x="1238" y="463"/>
                </a:lnTo>
                <a:lnTo>
                  <a:pt x="1236" y="452"/>
                </a:lnTo>
                <a:lnTo>
                  <a:pt x="1223" y="444"/>
                </a:lnTo>
                <a:lnTo>
                  <a:pt x="1195" y="446"/>
                </a:lnTo>
                <a:lnTo>
                  <a:pt x="1161" y="463"/>
                </a:lnTo>
                <a:lnTo>
                  <a:pt x="1138" y="480"/>
                </a:lnTo>
                <a:lnTo>
                  <a:pt x="1118" y="506"/>
                </a:lnTo>
                <a:lnTo>
                  <a:pt x="1110" y="510"/>
                </a:lnTo>
                <a:lnTo>
                  <a:pt x="1125" y="493"/>
                </a:lnTo>
                <a:lnTo>
                  <a:pt x="1135" y="474"/>
                </a:lnTo>
                <a:lnTo>
                  <a:pt x="1142" y="470"/>
                </a:lnTo>
                <a:lnTo>
                  <a:pt x="1152" y="455"/>
                </a:lnTo>
                <a:lnTo>
                  <a:pt x="1167" y="442"/>
                </a:lnTo>
                <a:lnTo>
                  <a:pt x="1182" y="440"/>
                </a:lnTo>
                <a:lnTo>
                  <a:pt x="1189" y="423"/>
                </a:lnTo>
                <a:lnTo>
                  <a:pt x="1201" y="416"/>
                </a:lnTo>
                <a:lnTo>
                  <a:pt x="1276" y="416"/>
                </a:lnTo>
                <a:lnTo>
                  <a:pt x="1287" y="420"/>
                </a:lnTo>
                <a:lnTo>
                  <a:pt x="1313" y="410"/>
                </a:lnTo>
                <a:lnTo>
                  <a:pt x="1313" y="414"/>
                </a:lnTo>
                <a:lnTo>
                  <a:pt x="1317" y="416"/>
                </a:lnTo>
                <a:lnTo>
                  <a:pt x="1347" y="384"/>
                </a:lnTo>
                <a:lnTo>
                  <a:pt x="1379" y="378"/>
                </a:lnTo>
                <a:lnTo>
                  <a:pt x="1396" y="359"/>
                </a:lnTo>
                <a:lnTo>
                  <a:pt x="1391" y="352"/>
                </a:lnTo>
                <a:lnTo>
                  <a:pt x="1396" y="354"/>
                </a:lnTo>
                <a:lnTo>
                  <a:pt x="1391" y="346"/>
                </a:lnTo>
                <a:lnTo>
                  <a:pt x="1394" y="344"/>
                </a:lnTo>
                <a:lnTo>
                  <a:pt x="1392" y="335"/>
                </a:lnTo>
                <a:lnTo>
                  <a:pt x="1383" y="329"/>
                </a:lnTo>
                <a:lnTo>
                  <a:pt x="1396" y="329"/>
                </a:lnTo>
                <a:lnTo>
                  <a:pt x="1391" y="320"/>
                </a:lnTo>
                <a:lnTo>
                  <a:pt x="1392" y="318"/>
                </a:lnTo>
                <a:lnTo>
                  <a:pt x="1374" y="310"/>
                </a:lnTo>
                <a:lnTo>
                  <a:pt x="1368" y="322"/>
                </a:lnTo>
                <a:lnTo>
                  <a:pt x="1368" y="297"/>
                </a:lnTo>
                <a:lnTo>
                  <a:pt x="1351" y="299"/>
                </a:lnTo>
                <a:lnTo>
                  <a:pt x="1359" y="301"/>
                </a:lnTo>
                <a:lnTo>
                  <a:pt x="1342" y="303"/>
                </a:lnTo>
                <a:lnTo>
                  <a:pt x="1312" y="327"/>
                </a:lnTo>
                <a:lnTo>
                  <a:pt x="1312" y="318"/>
                </a:lnTo>
                <a:lnTo>
                  <a:pt x="1296" y="312"/>
                </a:lnTo>
                <a:lnTo>
                  <a:pt x="1302" y="309"/>
                </a:lnTo>
                <a:lnTo>
                  <a:pt x="1313" y="316"/>
                </a:lnTo>
                <a:lnTo>
                  <a:pt x="1319" y="307"/>
                </a:lnTo>
                <a:lnTo>
                  <a:pt x="1342" y="299"/>
                </a:lnTo>
                <a:lnTo>
                  <a:pt x="1328" y="301"/>
                </a:lnTo>
                <a:lnTo>
                  <a:pt x="1364" y="286"/>
                </a:lnTo>
                <a:lnTo>
                  <a:pt x="1353" y="273"/>
                </a:lnTo>
                <a:lnTo>
                  <a:pt x="1347" y="278"/>
                </a:lnTo>
                <a:lnTo>
                  <a:pt x="1340" y="277"/>
                </a:lnTo>
                <a:lnTo>
                  <a:pt x="1332" y="265"/>
                </a:lnTo>
                <a:lnTo>
                  <a:pt x="1323" y="275"/>
                </a:lnTo>
                <a:lnTo>
                  <a:pt x="1327" y="265"/>
                </a:lnTo>
                <a:lnTo>
                  <a:pt x="1323" y="262"/>
                </a:lnTo>
                <a:lnTo>
                  <a:pt x="1308" y="263"/>
                </a:lnTo>
                <a:lnTo>
                  <a:pt x="1312" y="258"/>
                </a:lnTo>
                <a:lnTo>
                  <a:pt x="1312" y="247"/>
                </a:lnTo>
                <a:lnTo>
                  <a:pt x="1293" y="243"/>
                </a:lnTo>
                <a:lnTo>
                  <a:pt x="1293" y="231"/>
                </a:lnTo>
                <a:lnTo>
                  <a:pt x="1281" y="233"/>
                </a:lnTo>
                <a:lnTo>
                  <a:pt x="1285" y="230"/>
                </a:lnTo>
                <a:lnTo>
                  <a:pt x="1280" y="224"/>
                </a:lnTo>
                <a:lnTo>
                  <a:pt x="1283" y="220"/>
                </a:lnTo>
                <a:lnTo>
                  <a:pt x="1263" y="218"/>
                </a:lnTo>
                <a:lnTo>
                  <a:pt x="1276" y="215"/>
                </a:lnTo>
                <a:lnTo>
                  <a:pt x="1274" y="213"/>
                </a:lnTo>
                <a:lnTo>
                  <a:pt x="1285" y="216"/>
                </a:lnTo>
                <a:lnTo>
                  <a:pt x="1283" y="213"/>
                </a:lnTo>
                <a:lnTo>
                  <a:pt x="1291" y="205"/>
                </a:lnTo>
                <a:lnTo>
                  <a:pt x="1281" y="190"/>
                </a:lnTo>
                <a:lnTo>
                  <a:pt x="1272" y="192"/>
                </a:lnTo>
                <a:lnTo>
                  <a:pt x="1283" y="184"/>
                </a:lnTo>
                <a:lnTo>
                  <a:pt x="1276" y="175"/>
                </a:lnTo>
                <a:lnTo>
                  <a:pt x="1268" y="175"/>
                </a:lnTo>
                <a:lnTo>
                  <a:pt x="1274" y="171"/>
                </a:lnTo>
                <a:lnTo>
                  <a:pt x="1270" y="166"/>
                </a:lnTo>
                <a:lnTo>
                  <a:pt x="1257" y="169"/>
                </a:lnTo>
                <a:lnTo>
                  <a:pt x="1270" y="158"/>
                </a:lnTo>
                <a:lnTo>
                  <a:pt x="1251" y="154"/>
                </a:lnTo>
                <a:lnTo>
                  <a:pt x="1265" y="149"/>
                </a:lnTo>
                <a:lnTo>
                  <a:pt x="1257" y="143"/>
                </a:lnTo>
                <a:lnTo>
                  <a:pt x="1257" y="134"/>
                </a:lnTo>
                <a:lnTo>
                  <a:pt x="1238" y="137"/>
                </a:lnTo>
                <a:lnTo>
                  <a:pt x="1255" y="128"/>
                </a:lnTo>
                <a:lnTo>
                  <a:pt x="1242" y="120"/>
                </a:lnTo>
                <a:lnTo>
                  <a:pt x="1248" y="117"/>
                </a:lnTo>
                <a:lnTo>
                  <a:pt x="1240" y="115"/>
                </a:lnTo>
                <a:lnTo>
                  <a:pt x="1238" y="103"/>
                </a:lnTo>
                <a:lnTo>
                  <a:pt x="1233" y="103"/>
                </a:lnTo>
                <a:lnTo>
                  <a:pt x="1236" y="98"/>
                </a:lnTo>
                <a:lnTo>
                  <a:pt x="1233" y="88"/>
                </a:lnTo>
                <a:lnTo>
                  <a:pt x="1227" y="88"/>
                </a:lnTo>
                <a:lnTo>
                  <a:pt x="1214" y="109"/>
                </a:lnTo>
                <a:lnTo>
                  <a:pt x="1219" y="119"/>
                </a:lnTo>
                <a:lnTo>
                  <a:pt x="1210" y="124"/>
                </a:lnTo>
                <a:lnTo>
                  <a:pt x="1212" y="130"/>
                </a:lnTo>
                <a:lnTo>
                  <a:pt x="1210" y="139"/>
                </a:lnTo>
                <a:lnTo>
                  <a:pt x="1202" y="139"/>
                </a:lnTo>
                <a:lnTo>
                  <a:pt x="1208" y="147"/>
                </a:lnTo>
                <a:lnTo>
                  <a:pt x="1204" y="156"/>
                </a:lnTo>
                <a:lnTo>
                  <a:pt x="1204" y="147"/>
                </a:lnTo>
                <a:lnTo>
                  <a:pt x="1197" y="141"/>
                </a:lnTo>
                <a:lnTo>
                  <a:pt x="1191" y="154"/>
                </a:lnTo>
                <a:lnTo>
                  <a:pt x="1172" y="167"/>
                </a:lnTo>
                <a:lnTo>
                  <a:pt x="1170" y="156"/>
                </a:lnTo>
                <a:lnTo>
                  <a:pt x="1169" y="158"/>
                </a:lnTo>
                <a:lnTo>
                  <a:pt x="1170" y="149"/>
                </a:lnTo>
                <a:lnTo>
                  <a:pt x="1163" y="167"/>
                </a:lnTo>
                <a:lnTo>
                  <a:pt x="1150" y="169"/>
                </a:lnTo>
                <a:lnTo>
                  <a:pt x="1163" y="166"/>
                </a:lnTo>
                <a:lnTo>
                  <a:pt x="1163" y="156"/>
                </a:lnTo>
                <a:lnTo>
                  <a:pt x="1159" y="139"/>
                </a:lnTo>
                <a:lnTo>
                  <a:pt x="1123" y="147"/>
                </a:lnTo>
                <a:lnTo>
                  <a:pt x="1133" y="143"/>
                </a:lnTo>
                <a:lnTo>
                  <a:pt x="1129" y="137"/>
                </a:lnTo>
                <a:lnTo>
                  <a:pt x="1137" y="141"/>
                </a:lnTo>
                <a:lnTo>
                  <a:pt x="1144" y="137"/>
                </a:lnTo>
                <a:lnTo>
                  <a:pt x="1140" y="130"/>
                </a:lnTo>
                <a:lnTo>
                  <a:pt x="1144" y="124"/>
                </a:lnTo>
                <a:lnTo>
                  <a:pt x="1137" y="124"/>
                </a:lnTo>
                <a:lnTo>
                  <a:pt x="1142" y="113"/>
                </a:lnTo>
                <a:lnTo>
                  <a:pt x="1137" y="103"/>
                </a:lnTo>
                <a:lnTo>
                  <a:pt x="1106" y="98"/>
                </a:lnTo>
                <a:lnTo>
                  <a:pt x="1142" y="96"/>
                </a:lnTo>
                <a:lnTo>
                  <a:pt x="1135" y="81"/>
                </a:lnTo>
                <a:lnTo>
                  <a:pt x="1142" y="66"/>
                </a:lnTo>
                <a:lnTo>
                  <a:pt x="1137" y="60"/>
                </a:lnTo>
                <a:lnTo>
                  <a:pt x="1129" y="68"/>
                </a:lnTo>
                <a:lnTo>
                  <a:pt x="1125" y="60"/>
                </a:lnTo>
                <a:lnTo>
                  <a:pt x="1101" y="56"/>
                </a:lnTo>
                <a:lnTo>
                  <a:pt x="1095" y="45"/>
                </a:lnTo>
                <a:lnTo>
                  <a:pt x="1101" y="39"/>
                </a:lnTo>
                <a:lnTo>
                  <a:pt x="1088" y="41"/>
                </a:lnTo>
                <a:lnTo>
                  <a:pt x="1091" y="38"/>
                </a:lnTo>
                <a:lnTo>
                  <a:pt x="1088" y="26"/>
                </a:lnTo>
                <a:lnTo>
                  <a:pt x="1078" y="32"/>
                </a:lnTo>
                <a:lnTo>
                  <a:pt x="1082" y="17"/>
                </a:lnTo>
                <a:lnTo>
                  <a:pt x="1059" y="4"/>
                </a:lnTo>
                <a:lnTo>
                  <a:pt x="1037" y="17"/>
                </a:lnTo>
                <a:lnTo>
                  <a:pt x="992" y="0"/>
                </a:lnTo>
                <a:lnTo>
                  <a:pt x="979" y="13"/>
                </a:lnTo>
                <a:lnTo>
                  <a:pt x="980" y="32"/>
                </a:lnTo>
                <a:lnTo>
                  <a:pt x="994" y="34"/>
                </a:lnTo>
                <a:lnTo>
                  <a:pt x="980" y="68"/>
                </a:lnTo>
                <a:lnTo>
                  <a:pt x="992" y="71"/>
                </a:lnTo>
                <a:lnTo>
                  <a:pt x="986" y="73"/>
                </a:lnTo>
                <a:lnTo>
                  <a:pt x="988" y="83"/>
                </a:lnTo>
                <a:lnTo>
                  <a:pt x="992" y="92"/>
                </a:lnTo>
                <a:lnTo>
                  <a:pt x="988" y="100"/>
                </a:lnTo>
                <a:lnTo>
                  <a:pt x="997" y="100"/>
                </a:lnTo>
                <a:lnTo>
                  <a:pt x="994" y="111"/>
                </a:lnTo>
                <a:lnTo>
                  <a:pt x="999" y="115"/>
                </a:lnTo>
                <a:lnTo>
                  <a:pt x="988" y="113"/>
                </a:lnTo>
                <a:lnTo>
                  <a:pt x="988" y="126"/>
                </a:lnTo>
                <a:lnTo>
                  <a:pt x="969" y="134"/>
                </a:lnTo>
                <a:lnTo>
                  <a:pt x="969" y="143"/>
                </a:lnTo>
                <a:lnTo>
                  <a:pt x="992" y="162"/>
                </a:lnTo>
                <a:lnTo>
                  <a:pt x="1003" y="207"/>
                </a:lnTo>
                <a:lnTo>
                  <a:pt x="1007" y="230"/>
                </a:lnTo>
                <a:lnTo>
                  <a:pt x="1012" y="220"/>
                </a:lnTo>
                <a:lnTo>
                  <a:pt x="1016" y="231"/>
                </a:lnTo>
                <a:lnTo>
                  <a:pt x="1007" y="233"/>
                </a:lnTo>
                <a:lnTo>
                  <a:pt x="990" y="262"/>
                </a:lnTo>
                <a:lnTo>
                  <a:pt x="952" y="288"/>
                </a:lnTo>
                <a:lnTo>
                  <a:pt x="965" y="307"/>
                </a:lnTo>
                <a:lnTo>
                  <a:pt x="969" y="350"/>
                </a:lnTo>
                <a:lnTo>
                  <a:pt x="977" y="356"/>
                </a:lnTo>
                <a:lnTo>
                  <a:pt x="984" y="358"/>
                </a:lnTo>
                <a:lnTo>
                  <a:pt x="975" y="358"/>
                </a:lnTo>
                <a:lnTo>
                  <a:pt x="964" y="369"/>
                </a:lnTo>
                <a:lnTo>
                  <a:pt x="971" y="378"/>
                </a:lnTo>
                <a:lnTo>
                  <a:pt x="967" y="386"/>
                </a:lnTo>
                <a:lnTo>
                  <a:pt x="956" y="378"/>
                </a:lnTo>
                <a:lnTo>
                  <a:pt x="954" y="382"/>
                </a:lnTo>
                <a:lnTo>
                  <a:pt x="950" y="382"/>
                </a:lnTo>
                <a:lnTo>
                  <a:pt x="952" y="391"/>
                </a:lnTo>
                <a:lnTo>
                  <a:pt x="939" y="384"/>
                </a:lnTo>
                <a:lnTo>
                  <a:pt x="924" y="393"/>
                </a:lnTo>
                <a:lnTo>
                  <a:pt x="935" y="382"/>
                </a:lnTo>
                <a:lnTo>
                  <a:pt x="933" y="373"/>
                </a:lnTo>
                <a:lnTo>
                  <a:pt x="924" y="363"/>
                </a:lnTo>
                <a:lnTo>
                  <a:pt x="905" y="363"/>
                </a:lnTo>
                <a:lnTo>
                  <a:pt x="918" y="356"/>
                </a:lnTo>
                <a:lnTo>
                  <a:pt x="903" y="335"/>
                </a:lnTo>
                <a:lnTo>
                  <a:pt x="905" y="327"/>
                </a:lnTo>
                <a:lnTo>
                  <a:pt x="901" y="299"/>
                </a:lnTo>
                <a:lnTo>
                  <a:pt x="903" y="269"/>
                </a:lnTo>
                <a:lnTo>
                  <a:pt x="847" y="263"/>
                </a:lnTo>
                <a:lnTo>
                  <a:pt x="839" y="278"/>
                </a:lnTo>
                <a:lnTo>
                  <a:pt x="847" y="260"/>
                </a:lnTo>
                <a:lnTo>
                  <a:pt x="836" y="250"/>
                </a:lnTo>
                <a:lnTo>
                  <a:pt x="806" y="241"/>
                </a:lnTo>
                <a:lnTo>
                  <a:pt x="794" y="224"/>
                </a:lnTo>
                <a:lnTo>
                  <a:pt x="775" y="213"/>
                </a:lnTo>
                <a:lnTo>
                  <a:pt x="740" y="196"/>
                </a:lnTo>
                <a:lnTo>
                  <a:pt x="708" y="209"/>
                </a:lnTo>
                <a:lnTo>
                  <a:pt x="715" y="201"/>
                </a:lnTo>
                <a:lnTo>
                  <a:pt x="715" y="190"/>
                </a:lnTo>
                <a:lnTo>
                  <a:pt x="700" y="147"/>
                </a:lnTo>
                <a:lnTo>
                  <a:pt x="683" y="143"/>
                </a:lnTo>
                <a:lnTo>
                  <a:pt x="681" y="154"/>
                </a:lnTo>
                <a:lnTo>
                  <a:pt x="678" y="141"/>
                </a:lnTo>
                <a:lnTo>
                  <a:pt x="681" y="154"/>
                </a:lnTo>
                <a:lnTo>
                  <a:pt x="683" y="143"/>
                </a:lnTo>
                <a:lnTo>
                  <a:pt x="700" y="147"/>
                </a:lnTo>
                <a:lnTo>
                  <a:pt x="715" y="190"/>
                </a:lnTo>
                <a:lnTo>
                  <a:pt x="715" y="201"/>
                </a:lnTo>
                <a:lnTo>
                  <a:pt x="708" y="209"/>
                </a:lnTo>
                <a:lnTo>
                  <a:pt x="740" y="196"/>
                </a:lnTo>
                <a:lnTo>
                  <a:pt x="775" y="213"/>
                </a:lnTo>
                <a:lnTo>
                  <a:pt x="794" y="224"/>
                </a:lnTo>
                <a:lnTo>
                  <a:pt x="806" y="241"/>
                </a:lnTo>
                <a:lnTo>
                  <a:pt x="836" y="250"/>
                </a:lnTo>
                <a:lnTo>
                  <a:pt x="847" y="260"/>
                </a:lnTo>
                <a:lnTo>
                  <a:pt x="839" y="278"/>
                </a:lnTo>
                <a:lnTo>
                  <a:pt x="847" y="263"/>
                </a:lnTo>
                <a:lnTo>
                  <a:pt x="903" y="269"/>
                </a:lnTo>
                <a:lnTo>
                  <a:pt x="901" y="299"/>
                </a:lnTo>
                <a:lnTo>
                  <a:pt x="905" y="327"/>
                </a:lnTo>
                <a:lnTo>
                  <a:pt x="903" y="335"/>
                </a:lnTo>
                <a:lnTo>
                  <a:pt x="918" y="356"/>
                </a:lnTo>
                <a:lnTo>
                  <a:pt x="905" y="363"/>
                </a:lnTo>
                <a:lnTo>
                  <a:pt x="924" y="363"/>
                </a:lnTo>
                <a:lnTo>
                  <a:pt x="933" y="373"/>
                </a:lnTo>
                <a:lnTo>
                  <a:pt x="935" y="382"/>
                </a:lnTo>
                <a:lnTo>
                  <a:pt x="924" y="393"/>
                </a:lnTo>
                <a:lnTo>
                  <a:pt x="939" y="384"/>
                </a:lnTo>
                <a:lnTo>
                  <a:pt x="952" y="391"/>
                </a:lnTo>
                <a:lnTo>
                  <a:pt x="950" y="382"/>
                </a:lnTo>
                <a:lnTo>
                  <a:pt x="954" y="382"/>
                </a:lnTo>
                <a:lnTo>
                  <a:pt x="956" y="378"/>
                </a:lnTo>
                <a:lnTo>
                  <a:pt x="967" y="386"/>
                </a:lnTo>
                <a:lnTo>
                  <a:pt x="971" y="378"/>
                </a:lnTo>
                <a:lnTo>
                  <a:pt x="964" y="369"/>
                </a:lnTo>
                <a:lnTo>
                  <a:pt x="975" y="358"/>
                </a:lnTo>
                <a:lnTo>
                  <a:pt x="984" y="358"/>
                </a:lnTo>
                <a:lnTo>
                  <a:pt x="977" y="356"/>
                </a:lnTo>
                <a:lnTo>
                  <a:pt x="969" y="350"/>
                </a:lnTo>
                <a:lnTo>
                  <a:pt x="965" y="307"/>
                </a:lnTo>
                <a:lnTo>
                  <a:pt x="952" y="288"/>
                </a:lnTo>
                <a:lnTo>
                  <a:pt x="990" y="262"/>
                </a:lnTo>
                <a:lnTo>
                  <a:pt x="1007" y="233"/>
                </a:lnTo>
                <a:lnTo>
                  <a:pt x="1016" y="231"/>
                </a:lnTo>
                <a:lnTo>
                  <a:pt x="1012" y="220"/>
                </a:lnTo>
                <a:lnTo>
                  <a:pt x="1007" y="230"/>
                </a:lnTo>
                <a:lnTo>
                  <a:pt x="1003" y="207"/>
                </a:lnTo>
                <a:lnTo>
                  <a:pt x="992" y="162"/>
                </a:lnTo>
                <a:lnTo>
                  <a:pt x="969" y="143"/>
                </a:lnTo>
                <a:lnTo>
                  <a:pt x="969" y="134"/>
                </a:lnTo>
                <a:lnTo>
                  <a:pt x="988" y="126"/>
                </a:lnTo>
                <a:lnTo>
                  <a:pt x="988" y="113"/>
                </a:lnTo>
                <a:lnTo>
                  <a:pt x="999" y="115"/>
                </a:lnTo>
                <a:lnTo>
                  <a:pt x="994" y="111"/>
                </a:lnTo>
                <a:lnTo>
                  <a:pt x="997" y="100"/>
                </a:lnTo>
                <a:lnTo>
                  <a:pt x="988" y="100"/>
                </a:lnTo>
                <a:lnTo>
                  <a:pt x="992" y="92"/>
                </a:lnTo>
                <a:lnTo>
                  <a:pt x="988" y="83"/>
                </a:lnTo>
                <a:lnTo>
                  <a:pt x="986" y="73"/>
                </a:lnTo>
                <a:lnTo>
                  <a:pt x="992" y="71"/>
                </a:lnTo>
                <a:lnTo>
                  <a:pt x="980" y="68"/>
                </a:lnTo>
                <a:lnTo>
                  <a:pt x="994" y="34"/>
                </a:lnTo>
                <a:lnTo>
                  <a:pt x="980" y="32"/>
                </a:lnTo>
                <a:lnTo>
                  <a:pt x="979" y="13"/>
                </a:lnTo>
                <a:lnTo>
                  <a:pt x="992" y="0"/>
                </a:lnTo>
                <a:lnTo>
                  <a:pt x="1037" y="17"/>
                </a:lnTo>
                <a:lnTo>
                  <a:pt x="1059" y="4"/>
                </a:lnTo>
                <a:lnTo>
                  <a:pt x="1082" y="17"/>
                </a:lnTo>
                <a:lnTo>
                  <a:pt x="1078" y="32"/>
                </a:lnTo>
                <a:lnTo>
                  <a:pt x="1088" y="26"/>
                </a:lnTo>
                <a:lnTo>
                  <a:pt x="1091" y="38"/>
                </a:lnTo>
                <a:lnTo>
                  <a:pt x="1088" y="41"/>
                </a:lnTo>
                <a:lnTo>
                  <a:pt x="1101" y="39"/>
                </a:lnTo>
                <a:lnTo>
                  <a:pt x="1095" y="45"/>
                </a:lnTo>
                <a:lnTo>
                  <a:pt x="1101" y="56"/>
                </a:lnTo>
                <a:lnTo>
                  <a:pt x="1125" y="60"/>
                </a:lnTo>
                <a:lnTo>
                  <a:pt x="1129" y="68"/>
                </a:lnTo>
                <a:lnTo>
                  <a:pt x="1137" y="60"/>
                </a:lnTo>
                <a:lnTo>
                  <a:pt x="1142" y="66"/>
                </a:lnTo>
                <a:lnTo>
                  <a:pt x="1135" y="81"/>
                </a:lnTo>
                <a:lnTo>
                  <a:pt x="1142" y="96"/>
                </a:lnTo>
                <a:lnTo>
                  <a:pt x="1106" y="98"/>
                </a:lnTo>
                <a:lnTo>
                  <a:pt x="1137" y="103"/>
                </a:lnTo>
                <a:lnTo>
                  <a:pt x="1142" y="113"/>
                </a:lnTo>
                <a:lnTo>
                  <a:pt x="1137" y="124"/>
                </a:lnTo>
                <a:lnTo>
                  <a:pt x="1144" y="124"/>
                </a:lnTo>
                <a:lnTo>
                  <a:pt x="1140" y="130"/>
                </a:lnTo>
                <a:lnTo>
                  <a:pt x="1144" y="137"/>
                </a:lnTo>
                <a:lnTo>
                  <a:pt x="1137" y="141"/>
                </a:lnTo>
                <a:lnTo>
                  <a:pt x="1129" y="137"/>
                </a:lnTo>
                <a:lnTo>
                  <a:pt x="1133" y="143"/>
                </a:lnTo>
                <a:lnTo>
                  <a:pt x="1123" y="147"/>
                </a:lnTo>
                <a:lnTo>
                  <a:pt x="1159" y="139"/>
                </a:lnTo>
                <a:lnTo>
                  <a:pt x="1163" y="156"/>
                </a:lnTo>
                <a:lnTo>
                  <a:pt x="1163" y="166"/>
                </a:lnTo>
                <a:lnTo>
                  <a:pt x="1150" y="169"/>
                </a:lnTo>
                <a:lnTo>
                  <a:pt x="1163" y="167"/>
                </a:lnTo>
                <a:lnTo>
                  <a:pt x="1170" y="149"/>
                </a:lnTo>
                <a:lnTo>
                  <a:pt x="1169" y="158"/>
                </a:lnTo>
                <a:lnTo>
                  <a:pt x="1170" y="156"/>
                </a:lnTo>
                <a:lnTo>
                  <a:pt x="1172" y="167"/>
                </a:lnTo>
                <a:lnTo>
                  <a:pt x="1191" y="154"/>
                </a:lnTo>
                <a:lnTo>
                  <a:pt x="1197" y="141"/>
                </a:lnTo>
                <a:lnTo>
                  <a:pt x="1204" y="147"/>
                </a:lnTo>
                <a:lnTo>
                  <a:pt x="1204" y="156"/>
                </a:lnTo>
                <a:lnTo>
                  <a:pt x="1208" y="147"/>
                </a:lnTo>
                <a:lnTo>
                  <a:pt x="1202" y="139"/>
                </a:lnTo>
                <a:lnTo>
                  <a:pt x="1210" y="139"/>
                </a:lnTo>
                <a:lnTo>
                  <a:pt x="1212" y="130"/>
                </a:lnTo>
                <a:lnTo>
                  <a:pt x="1210" y="124"/>
                </a:lnTo>
                <a:lnTo>
                  <a:pt x="1219" y="119"/>
                </a:lnTo>
                <a:lnTo>
                  <a:pt x="1214" y="109"/>
                </a:lnTo>
                <a:lnTo>
                  <a:pt x="1227" y="88"/>
                </a:lnTo>
                <a:lnTo>
                  <a:pt x="1233" y="88"/>
                </a:lnTo>
                <a:lnTo>
                  <a:pt x="1236" y="98"/>
                </a:lnTo>
                <a:lnTo>
                  <a:pt x="1233" y="103"/>
                </a:lnTo>
                <a:lnTo>
                  <a:pt x="1238" y="103"/>
                </a:lnTo>
                <a:lnTo>
                  <a:pt x="1240" y="115"/>
                </a:lnTo>
                <a:lnTo>
                  <a:pt x="1248" y="117"/>
                </a:lnTo>
                <a:lnTo>
                  <a:pt x="1242" y="120"/>
                </a:lnTo>
                <a:lnTo>
                  <a:pt x="1255" y="128"/>
                </a:lnTo>
                <a:lnTo>
                  <a:pt x="1238" y="137"/>
                </a:lnTo>
                <a:lnTo>
                  <a:pt x="1257" y="134"/>
                </a:lnTo>
                <a:lnTo>
                  <a:pt x="1257" y="143"/>
                </a:lnTo>
                <a:lnTo>
                  <a:pt x="1265" y="149"/>
                </a:lnTo>
                <a:lnTo>
                  <a:pt x="1251" y="154"/>
                </a:lnTo>
                <a:lnTo>
                  <a:pt x="1270" y="158"/>
                </a:lnTo>
                <a:lnTo>
                  <a:pt x="1257" y="169"/>
                </a:lnTo>
                <a:lnTo>
                  <a:pt x="1270" y="166"/>
                </a:lnTo>
                <a:lnTo>
                  <a:pt x="1274" y="171"/>
                </a:lnTo>
                <a:lnTo>
                  <a:pt x="1268" y="175"/>
                </a:lnTo>
                <a:lnTo>
                  <a:pt x="1276" y="175"/>
                </a:lnTo>
                <a:lnTo>
                  <a:pt x="1283" y="184"/>
                </a:lnTo>
                <a:lnTo>
                  <a:pt x="1272" y="192"/>
                </a:lnTo>
                <a:lnTo>
                  <a:pt x="1281" y="190"/>
                </a:lnTo>
                <a:lnTo>
                  <a:pt x="1291" y="205"/>
                </a:lnTo>
                <a:lnTo>
                  <a:pt x="1283" y="213"/>
                </a:lnTo>
                <a:lnTo>
                  <a:pt x="1285" y="216"/>
                </a:lnTo>
                <a:lnTo>
                  <a:pt x="1274" y="213"/>
                </a:lnTo>
                <a:lnTo>
                  <a:pt x="1276" y="215"/>
                </a:lnTo>
                <a:lnTo>
                  <a:pt x="1263" y="218"/>
                </a:lnTo>
                <a:lnTo>
                  <a:pt x="1283" y="220"/>
                </a:lnTo>
                <a:lnTo>
                  <a:pt x="1280" y="224"/>
                </a:lnTo>
                <a:lnTo>
                  <a:pt x="1285" y="230"/>
                </a:lnTo>
                <a:lnTo>
                  <a:pt x="1281" y="233"/>
                </a:lnTo>
                <a:lnTo>
                  <a:pt x="1293" y="231"/>
                </a:lnTo>
                <a:lnTo>
                  <a:pt x="1293" y="243"/>
                </a:lnTo>
                <a:lnTo>
                  <a:pt x="1312" y="247"/>
                </a:lnTo>
                <a:lnTo>
                  <a:pt x="1312" y="258"/>
                </a:lnTo>
                <a:lnTo>
                  <a:pt x="1308" y="263"/>
                </a:lnTo>
                <a:lnTo>
                  <a:pt x="1323" y="262"/>
                </a:lnTo>
                <a:lnTo>
                  <a:pt x="1327" y="265"/>
                </a:lnTo>
                <a:lnTo>
                  <a:pt x="1323" y="275"/>
                </a:lnTo>
                <a:lnTo>
                  <a:pt x="1332" y="265"/>
                </a:lnTo>
                <a:lnTo>
                  <a:pt x="1340" y="277"/>
                </a:lnTo>
                <a:lnTo>
                  <a:pt x="1347" y="278"/>
                </a:lnTo>
                <a:lnTo>
                  <a:pt x="1353" y="273"/>
                </a:lnTo>
                <a:lnTo>
                  <a:pt x="1364" y="286"/>
                </a:lnTo>
                <a:lnTo>
                  <a:pt x="1328" y="301"/>
                </a:lnTo>
                <a:lnTo>
                  <a:pt x="1342" y="299"/>
                </a:lnTo>
                <a:lnTo>
                  <a:pt x="1319" y="307"/>
                </a:lnTo>
                <a:lnTo>
                  <a:pt x="1313" y="316"/>
                </a:lnTo>
                <a:lnTo>
                  <a:pt x="1302" y="309"/>
                </a:lnTo>
                <a:lnTo>
                  <a:pt x="1296" y="312"/>
                </a:lnTo>
                <a:lnTo>
                  <a:pt x="1312" y="318"/>
                </a:lnTo>
                <a:lnTo>
                  <a:pt x="1312" y="327"/>
                </a:lnTo>
                <a:lnTo>
                  <a:pt x="1342" y="303"/>
                </a:lnTo>
                <a:lnTo>
                  <a:pt x="1359" y="301"/>
                </a:lnTo>
                <a:lnTo>
                  <a:pt x="1351" y="299"/>
                </a:lnTo>
                <a:lnTo>
                  <a:pt x="1368" y="297"/>
                </a:lnTo>
                <a:lnTo>
                  <a:pt x="1368" y="322"/>
                </a:lnTo>
                <a:lnTo>
                  <a:pt x="1374" y="310"/>
                </a:lnTo>
                <a:lnTo>
                  <a:pt x="1392" y="318"/>
                </a:lnTo>
                <a:lnTo>
                  <a:pt x="1391" y="320"/>
                </a:lnTo>
                <a:lnTo>
                  <a:pt x="1396" y="329"/>
                </a:lnTo>
                <a:lnTo>
                  <a:pt x="1383" y="329"/>
                </a:lnTo>
                <a:lnTo>
                  <a:pt x="1392" y="335"/>
                </a:lnTo>
                <a:lnTo>
                  <a:pt x="1394" y="344"/>
                </a:lnTo>
                <a:lnTo>
                  <a:pt x="1391" y="346"/>
                </a:lnTo>
                <a:lnTo>
                  <a:pt x="1396" y="354"/>
                </a:lnTo>
                <a:lnTo>
                  <a:pt x="1391" y="352"/>
                </a:lnTo>
                <a:lnTo>
                  <a:pt x="1396" y="359"/>
                </a:lnTo>
                <a:lnTo>
                  <a:pt x="1379" y="378"/>
                </a:lnTo>
                <a:lnTo>
                  <a:pt x="1347" y="384"/>
                </a:lnTo>
                <a:lnTo>
                  <a:pt x="1317" y="416"/>
                </a:lnTo>
                <a:lnTo>
                  <a:pt x="1313" y="414"/>
                </a:lnTo>
                <a:lnTo>
                  <a:pt x="1313" y="410"/>
                </a:lnTo>
                <a:lnTo>
                  <a:pt x="1287" y="420"/>
                </a:lnTo>
                <a:lnTo>
                  <a:pt x="1276" y="416"/>
                </a:lnTo>
                <a:lnTo>
                  <a:pt x="1201" y="416"/>
                </a:lnTo>
                <a:lnTo>
                  <a:pt x="1189" y="423"/>
                </a:lnTo>
                <a:lnTo>
                  <a:pt x="1182" y="440"/>
                </a:lnTo>
                <a:lnTo>
                  <a:pt x="1167" y="442"/>
                </a:lnTo>
                <a:lnTo>
                  <a:pt x="1152" y="455"/>
                </a:lnTo>
                <a:lnTo>
                  <a:pt x="1142" y="470"/>
                </a:lnTo>
                <a:lnTo>
                  <a:pt x="1135" y="474"/>
                </a:lnTo>
                <a:lnTo>
                  <a:pt x="1125" y="493"/>
                </a:lnTo>
                <a:lnTo>
                  <a:pt x="1110" y="510"/>
                </a:lnTo>
                <a:lnTo>
                  <a:pt x="1118" y="506"/>
                </a:lnTo>
                <a:lnTo>
                  <a:pt x="1138" y="480"/>
                </a:lnTo>
                <a:lnTo>
                  <a:pt x="1161" y="463"/>
                </a:lnTo>
                <a:lnTo>
                  <a:pt x="1195" y="446"/>
                </a:lnTo>
                <a:lnTo>
                  <a:pt x="1223" y="444"/>
                </a:lnTo>
                <a:lnTo>
                  <a:pt x="1236" y="452"/>
                </a:lnTo>
                <a:lnTo>
                  <a:pt x="1238" y="463"/>
                </a:lnTo>
                <a:lnTo>
                  <a:pt x="1219" y="478"/>
                </a:lnTo>
                <a:lnTo>
                  <a:pt x="1208" y="474"/>
                </a:lnTo>
                <a:lnTo>
                  <a:pt x="1195" y="478"/>
                </a:lnTo>
                <a:lnTo>
                  <a:pt x="1210" y="482"/>
                </a:lnTo>
                <a:lnTo>
                  <a:pt x="1212" y="487"/>
                </a:lnTo>
                <a:lnTo>
                  <a:pt x="1223" y="482"/>
                </a:lnTo>
                <a:lnTo>
                  <a:pt x="1229" y="486"/>
                </a:lnTo>
                <a:lnTo>
                  <a:pt x="1219" y="504"/>
                </a:lnTo>
                <a:lnTo>
                  <a:pt x="1227" y="504"/>
                </a:lnTo>
                <a:lnTo>
                  <a:pt x="1229" y="519"/>
                </a:lnTo>
                <a:lnTo>
                  <a:pt x="1233" y="525"/>
                </a:lnTo>
                <a:lnTo>
                  <a:pt x="1248" y="531"/>
                </a:lnTo>
                <a:lnTo>
                  <a:pt x="1244" y="534"/>
                </a:lnTo>
                <a:lnTo>
                  <a:pt x="1266" y="542"/>
                </a:lnTo>
                <a:lnTo>
                  <a:pt x="1281" y="536"/>
                </a:lnTo>
                <a:lnTo>
                  <a:pt x="1283" y="542"/>
                </a:lnTo>
                <a:lnTo>
                  <a:pt x="1293" y="544"/>
                </a:lnTo>
                <a:lnTo>
                  <a:pt x="1293" y="550"/>
                </a:lnTo>
                <a:lnTo>
                  <a:pt x="1298" y="551"/>
                </a:lnTo>
                <a:lnTo>
                  <a:pt x="1265" y="566"/>
                </a:lnTo>
                <a:lnTo>
                  <a:pt x="1251" y="566"/>
                </a:lnTo>
                <a:lnTo>
                  <a:pt x="1251" y="572"/>
                </a:lnTo>
                <a:lnTo>
                  <a:pt x="1242" y="570"/>
                </a:lnTo>
                <a:lnTo>
                  <a:pt x="1238" y="578"/>
                </a:lnTo>
                <a:lnTo>
                  <a:pt x="1217" y="598"/>
                </a:lnTo>
                <a:lnTo>
                  <a:pt x="1204" y="591"/>
                </a:lnTo>
                <a:lnTo>
                  <a:pt x="1204" y="581"/>
                </a:lnTo>
                <a:lnTo>
                  <a:pt x="1208" y="570"/>
                </a:lnTo>
                <a:lnTo>
                  <a:pt x="1204" y="572"/>
                </a:lnTo>
                <a:lnTo>
                  <a:pt x="1236" y="551"/>
                </a:lnTo>
                <a:lnTo>
                  <a:pt x="1240" y="557"/>
                </a:lnTo>
                <a:lnTo>
                  <a:pt x="1255" y="550"/>
                </a:lnTo>
                <a:lnTo>
                  <a:pt x="1229" y="551"/>
                </a:lnTo>
                <a:lnTo>
                  <a:pt x="1227" y="548"/>
                </a:lnTo>
                <a:lnTo>
                  <a:pt x="1236" y="538"/>
                </a:lnTo>
                <a:lnTo>
                  <a:pt x="1233" y="534"/>
                </a:lnTo>
                <a:lnTo>
                  <a:pt x="1212" y="553"/>
                </a:lnTo>
                <a:lnTo>
                  <a:pt x="1186" y="555"/>
                </a:lnTo>
                <a:lnTo>
                  <a:pt x="1178" y="553"/>
                </a:lnTo>
                <a:lnTo>
                  <a:pt x="1176" y="544"/>
                </a:lnTo>
                <a:lnTo>
                  <a:pt x="1172" y="542"/>
                </a:lnTo>
                <a:lnTo>
                  <a:pt x="1172" y="506"/>
                </a:lnTo>
                <a:lnTo>
                  <a:pt x="1163" y="497"/>
                </a:lnTo>
                <a:lnTo>
                  <a:pt x="1152" y="502"/>
                </a:lnTo>
                <a:lnTo>
                  <a:pt x="1142" y="495"/>
                </a:lnTo>
                <a:lnTo>
                  <a:pt x="1131" y="512"/>
                </a:lnTo>
                <a:lnTo>
                  <a:pt x="1120" y="551"/>
                </a:lnTo>
                <a:lnTo>
                  <a:pt x="1105" y="553"/>
                </a:lnTo>
                <a:lnTo>
                  <a:pt x="1101" y="561"/>
                </a:lnTo>
                <a:lnTo>
                  <a:pt x="1039" y="561"/>
                </a:lnTo>
                <a:lnTo>
                  <a:pt x="1026" y="572"/>
                </a:lnTo>
                <a:lnTo>
                  <a:pt x="1003" y="583"/>
                </a:lnTo>
                <a:lnTo>
                  <a:pt x="997" y="581"/>
                </a:lnTo>
                <a:lnTo>
                  <a:pt x="1001" y="589"/>
                </a:lnTo>
                <a:lnTo>
                  <a:pt x="980" y="587"/>
                </a:lnTo>
                <a:lnTo>
                  <a:pt x="962" y="593"/>
                </a:lnTo>
                <a:lnTo>
                  <a:pt x="950" y="604"/>
                </a:lnTo>
                <a:lnTo>
                  <a:pt x="964" y="606"/>
                </a:lnTo>
                <a:lnTo>
                  <a:pt x="967" y="615"/>
                </a:lnTo>
                <a:lnTo>
                  <a:pt x="945" y="615"/>
                </a:lnTo>
                <a:lnTo>
                  <a:pt x="935" y="621"/>
                </a:lnTo>
                <a:lnTo>
                  <a:pt x="924" y="619"/>
                </a:lnTo>
                <a:lnTo>
                  <a:pt x="900" y="636"/>
                </a:lnTo>
                <a:lnTo>
                  <a:pt x="888" y="636"/>
                </a:lnTo>
                <a:lnTo>
                  <a:pt x="892" y="627"/>
                </a:lnTo>
                <a:lnTo>
                  <a:pt x="900" y="627"/>
                </a:lnTo>
                <a:lnTo>
                  <a:pt x="898" y="621"/>
                </a:lnTo>
                <a:lnTo>
                  <a:pt x="900" y="610"/>
                </a:lnTo>
                <a:lnTo>
                  <a:pt x="913" y="602"/>
                </a:lnTo>
                <a:lnTo>
                  <a:pt x="913" y="581"/>
                </a:lnTo>
                <a:lnTo>
                  <a:pt x="920" y="566"/>
                </a:lnTo>
                <a:lnTo>
                  <a:pt x="915" y="553"/>
                </a:lnTo>
                <a:lnTo>
                  <a:pt x="922" y="553"/>
                </a:lnTo>
                <a:lnTo>
                  <a:pt x="924" y="563"/>
                </a:lnTo>
                <a:lnTo>
                  <a:pt x="928" y="561"/>
                </a:lnTo>
                <a:lnTo>
                  <a:pt x="928" y="570"/>
                </a:lnTo>
                <a:lnTo>
                  <a:pt x="932" y="566"/>
                </a:lnTo>
                <a:lnTo>
                  <a:pt x="945" y="572"/>
                </a:lnTo>
                <a:lnTo>
                  <a:pt x="945" y="563"/>
                </a:lnTo>
                <a:lnTo>
                  <a:pt x="952" y="565"/>
                </a:lnTo>
                <a:lnTo>
                  <a:pt x="945" y="557"/>
                </a:lnTo>
                <a:lnTo>
                  <a:pt x="945" y="551"/>
                </a:lnTo>
                <a:lnTo>
                  <a:pt x="932" y="536"/>
                </a:lnTo>
                <a:lnTo>
                  <a:pt x="869" y="525"/>
                </a:lnTo>
                <a:lnTo>
                  <a:pt x="866" y="519"/>
                </a:lnTo>
                <a:lnTo>
                  <a:pt x="866" y="521"/>
                </a:lnTo>
                <a:lnTo>
                  <a:pt x="862" y="521"/>
                </a:lnTo>
                <a:lnTo>
                  <a:pt x="864" y="510"/>
                </a:lnTo>
                <a:lnTo>
                  <a:pt x="858" y="508"/>
                </a:lnTo>
                <a:lnTo>
                  <a:pt x="858" y="497"/>
                </a:lnTo>
                <a:lnTo>
                  <a:pt x="853" y="489"/>
                </a:lnTo>
                <a:lnTo>
                  <a:pt x="854" y="480"/>
                </a:lnTo>
                <a:lnTo>
                  <a:pt x="839" y="482"/>
                </a:lnTo>
                <a:lnTo>
                  <a:pt x="828" y="459"/>
                </a:lnTo>
                <a:lnTo>
                  <a:pt x="815" y="457"/>
                </a:lnTo>
                <a:lnTo>
                  <a:pt x="815" y="470"/>
                </a:lnTo>
                <a:lnTo>
                  <a:pt x="809" y="455"/>
                </a:lnTo>
                <a:lnTo>
                  <a:pt x="796" y="452"/>
                </a:lnTo>
                <a:lnTo>
                  <a:pt x="790" y="467"/>
                </a:lnTo>
                <a:lnTo>
                  <a:pt x="790" y="457"/>
                </a:lnTo>
                <a:lnTo>
                  <a:pt x="783" y="469"/>
                </a:lnTo>
                <a:lnTo>
                  <a:pt x="781" y="463"/>
                </a:lnTo>
                <a:lnTo>
                  <a:pt x="772" y="476"/>
                </a:lnTo>
                <a:lnTo>
                  <a:pt x="764" y="480"/>
                </a:lnTo>
                <a:lnTo>
                  <a:pt x="745" y="476"/>
                </a:lnTo>
                <a:lnTo>
                  <a:pt x="736" y="478"/>
                </a:lnTo>
                <a:lnTo>
                  <a:pt x="710" y="463"/>
                </a:lnTo>
                <a:lnTo>
                  <a:pt x="676" y="459"/>
                </a:lnTo>
                <a:lnTo>
                  <a:pt x="666" y="440"/>
                </a:lnTo>
                <a:lnTo>
                  <a:pt x="666" y="454"/>
                </a:lnTo>
                <a:lnTo>
                  <a:pt x="155" y="452"/>
                </a:lnTo>
                <a:lnTo>
                  <a:pt x="151" y="448"/>
                </a:lnTo>
                <a:lnTo>
                  <a:pt x="158" y="444"/>
                </a:lnTo>
                <a:lnTo>
                  <a:pt x="147" y="444"/>
                </a:lnTo>
                <a:lnTo>
                  <a:pt x="147" y="431"/>
                </a:lnTo>
                <a:lnTo>
                  <a:pt x="140" y="438"/>
                </a:lnTo>
                <a:lnTo>
                  <a:pt x="140" y="431"/>
                </a:lnTo>
                <a:lnTo>
                  <a:pt x="132" y="422"/>
                </a:lnTo>
                <a:lnTo>
                  <a:pt x="132" y="427"/>
                </a:lnTo>
                <a:lnTo>
                  <a:pt x="128" y="429"/>
                </a:lnTo>
                <a:lnTo>
                  <a:pt x="121" y="425"/>
                </a:lnTo>
                <a:lnTo>
                  <a:pt x="119" y="420"/>
                </a:lnTo>
                <a:lnTo>
                  <a:pt x="121" y="410"/>
                </a:lnTo>
                <a:lnTo>
                  <a:pt x="93" y="406"/>
                </a:lnTo>
                <a:lnTo>
                  <a:pt x="96" y="403"/>
                </a:lnTo>
                <a:lnTo>
                  <a:pt x="89" y="397"/>
                </a:lnTo>
                <a:lnTo>
                  <a:pt x="91" y="393"/>
                </a:lnTo>
                <a:lnTo>
                  <a:pt x="74" y="397"/>
                </a:lnTo>
                <a:lnTo>
                  <a:pt x="64" y="391"/>
                </a:lnTo>
                <a:lnTo>
                  <a:pt x="62" y="386"/>
                </a:lnTo>
                <a:lnTo>
                  <a:pt x="70" y="384"/>
                </a:lnTo>
                <a:lnTo>
                  <a:pt x="62" y="382"/>
                </a:lnTo>
                <a:lnTo>
                  <a:pt x="72" y="378"/>
                </a:lnTo>
                <a:lnTo>
                  <a:pt x="68" y="378"/>
                </a:lnTo>
                <a:lnTo>
                  <a:pt x="68" y="371"/>
                </a:lnTo>
                <a:lnTo>
                  <a:pt x="62" y="374"/>
                </a:lnTo>
                <a:lnTo>
                  <a:pt x="61" y="350"/>
                </a:lnTo>
                <a:lnTo>
                  <a:pt x="53" y="354"/>
                </a:lnTo>
                <a:lnTo>
                  <a:pt x="53" y="346"/>
                </a:lnTo>
                <a:lnTo>
                  <a:pt x="44" y="348"/>
                </a:lnTo>
                <a:lnTo>
                  <a:pt x="38" y="335"/>
                </a:lnTo>
                <a:lnTo>
                  <a:pt x="38" y="320"/>
                </a:lnTo>
                <a:lnTo>
                  <a:pt x="34" y="322"/>
                </a:lnTo>
                <a:lnTo>
                  <a:pt x="19" y="305"/>
                </a:lnTo>
                <a:lnTo>
                  <a:pt x="23" y="297"/>
                </a:lnTo>
                <a:lnTo>
                  <a:pt x="14" y="290"/>
                </a:lnTo>
                <a:lnTo>
                  <a:pt x="15" y="282"/>
                </a:lnTo>
                <a:lnTo>
                  <a:pt x="19" y="282"/>
                </a:lnTo>
                <a:lnTo>
                  <a:pt x="19" y="271"/>
                </a:lnTo>
                <a:lnTo>
                  <a:pt x="19" y="239"/>
                </a:lnTo>
                <a:lnTo>
                  <a:pt x="0" y="228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1" name=""/>
          <p:cNvSpPr/>
          <p:nvPr/>
        </p:nvSpPr>
        <p:spPr>
          <a:xfrm>
            <a:off x="8783640" y="85680"/>
            <a:ext cx="7920" cy="4680"/>
          </a:xfrm>
          <a:custGeom>
            <a:avLst/>
            <a:gdLst/>
            <a:ahLst/>
            <a:rect l="l" t="t" r="r" b="b"/>
            <a:pathLst>
              <a:path w="6" h="2">
                <a:moveTo>
                  <a:pt x="6" y="0"/>
                </a:moveTo>
                <a:lnTo>
                  <a:pt x="6" y="2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2" name=""/>
          <p:cNvSpPr/>
          <p:nvPr/>
        </p:nvSpPr>
        <p:spPr>
          <a:xfrm>
            <a:off x="5143680" y="85680"/>
            <a:ext cx="4543200" cy="1768680"/>
          </a:xfrm>
          <a:custGeom>
            <a:avLst/>
            <a:gdLst/>
            <a:ahLst/>
            <a:rect l="l" t="t" r="r" b="b"/>
            <a:pathLst>
              <a:path w="2830" h="1101">
                <a:moveTo>
                  <a:pt x="1332" y="809"/>
                </a:moveTo>
                <a:lnTo>
                  <a:pt x="1308" y="830"/>
                </a:lnTo>
                <a:lnTo>
                  <a:pt x="1312" y="853"/>
                </a:lnTo>
                <a:lnTo>
                  <a:pt x="1308" y="858"/>
                </a:lnTo>
                <a:lnTo>
                  <a:pt x="1310" y="870"/>
                </a:lnTo>
                <a:lnTo>
                  <a:pt x="1306" y="872"/>
                </a:lnTo>
                <a:lnTo>
                  <a:pt x="1253" y="872"/>
                </a:lnTo>
                <a:lnTo>
                  <a:pt x="1242" y="860"/>
                </a:lnTo>
                <a:lnTo>
                  <a:pt x="1197" y="855"/>
                </a:lnTo>
                <a:lnTo>
                  <a:pt x="1174" y="862"/>
                </a:lnTo>
                <a:lnTo>
                  <a:pt x="1131" y="888"/>
                </a:lnTo>
                <a:lnTo>
                  <a:pt x="1122" y="902"/>
                </a:lnTo>
                <a:lnTo>
                  <a:pt x="1114" y="907"/>
                </a:lnTo>
                <a:lnTo>
                  <a:pt x="1107" y="904"/>
                </a:lnTo>
                <a:lnTo>
                  <a:pt x="1112" y="896"/>
                </a:lnTo>
                <a:lnTo>
                  <a:pt x="1103" y="879"/>
                </a:lnTo>
                <a:lnTo>
                  <a:pt x="1097" y="881"/>
                </a:lnTo>
                <a:lnTo>
                  <a:pt x="1095" y="887"/>
                </a:lnTo>
                <a:lnTo>
                  <a:pt x="1076" y="881"/>
                </a:lnTo>
                <a:lnTo>
                  <a:pt x="1069" y="873"/>
                </a:lnTo>
                <a:lnTo>
                  <a:pt x="1069" y="868"/>
                </a:lnTo>
                <a:lnTo>
                  <a:pt x="1059" y="864"/>
                </a:lnTo>
                <a:lnTo>
                  <a:pt x="1058" y="853"/>
                </a:lnTo>
                <a:lnTo>
                  <a:pt x="1044" y="843"/>
                </a:lnTo>
                <a:lnTo>
                  <a:pt x="1039" y="841"/>
                </a:lnTo>
                <a:lnTo>
                  <a:pt x="1035" y="845"/>
                </a:lnTo>
                <a:lnTo>
                  <a:pt x="1031" y="845"/>
                </a:lnTo>
                <a:lnTo>
                  <a:pt x="1027" y="851"/>
                </a:lnTo>
                <a:lnTo>
                  <a:pt x="1005" y="851"/>
                </a:lnTo>
                <a:lnTo>
                  <a:pt x="1001" y="843"/>
                </a:lnTo>
                <a:lnTo>
                  <a:pt x="1001" y="840"/>
                </a:lnTo>
                <a:lnTo>
                  <a:pt x="994" y="834"/>
                </a:lnTo>
                <a:lnTo>
                  <a:pt x="990" y="836"/>
                </a:lnTo>
                <a:lnTo>
                  <a:pt x="986" y="845"/>
                </a:lnTo>
                <a:lnTo>
                  <a:pt x="980" y="849"/>
                </a:lnTo>
                <a:lnTo>
                  <a:pt x="941" y="776"/>
                </a:lnTo>
                <a:lnTo>
                  <a:pt x="915" y="753"/>
                </a:lnTo>
                <a:lnTo>
                  <a:pt x="915" y="747"/>
                </a:lnTo>
                <a:lnTo>
                  <a:pt x="922" y="744"/>
                </a:lnTo>
                <a:lnTo>
                  <a:pt x="920" y="740"/>
                </a:lnTo>
                <a:lnTo>
                  <a:pt x="905" y="745"/>
                </a:lnTo>
                <a:lnTo>
                  <a:pt x="898" y="747"/>
                </a:lnTo>
                <a:lnTo>
                  <a:pt x="890" y="757"/>
                </a:lnTo>
                <a:lnTo>
                  <a:pt x="877" y="762"/>
                </a:lnTo>
                <a:lnTo>
                  <a:pt x="877" y="766"/>
                </a:lnTo>
                <a:lnTo>
                  <a:pt x="868" y="764"/>
                </a:lnTo>
                <a:lnTo>
                  <a:pt x="858" y="768"/>
                </a:lnTo>
                <a:lnTo>
                  <a:pt x="856" y="764"/>
                </a:lnTo>
                <a:lnTo>
                  <a:pt x="858" y="759"/>
                </a:lnTo>
                <a:lnTo>
                  <a:pt x="864" y="757"/>
                </a:lnTo>
                <a:lnTo>
                  <a:pt x="862" y="751"/>
                </a:lnTo>
                <a:lnTo>
                  <a:pt x="856" y="755"/>
                </a:lnTo>
                <a:lnTo>
                  <a:pt x="843" y="749"/>
                </a:lnTo>
                <a:lnTo>
                  <a:pt x="841" y="749"/>
                </a:lnTo>
                <a:lnTo>
                  <a:pt x="843" y="753"/>
                </a:lnTo>
                <a:lnTo>
                  <a:pt x="839" y="753"/>
                </a:lnTo>
                <a:lnTo>
                  <a:pt x="839" y="747"/>
                </a:lnTo>
                <a:lnTo>
                  <a:pt x="836" y="742"/>
                </a:lnTo>
                <a:lnTo>
                  <a:pt x="834" y="740"/>
                </a:lnTo>
                <a:lnTo>
                  <a:pt x="832" y="745"/>
                </a:lnTo>
                <a:lnTo>
                  <a:pt x="817" y="747"/>
                </a:lnTo>
                <a:lnTo>
                  <a:pt x="813" y="744"/>
                </a:lnTo>
                <a:lnTo>
                  <a:pt x="817" y="738"/>
                </a:lnTo>
                <a:lnTo>
                  <a:pt x="819" y="730"/>
                </a:lnTo>
                <a:lnTo>
                  <a:pt x="813" y="727"/>
                </a:lnTo>
                <a:lnTo>
                  <a:pt x="811" y="713"/>
                </a:lnTo>
                <a:lnTo>
                  <a:pt x="807" y="712"/>
                </a:lnTo>
                <a:lnTo>
                  <a:pt x="798" y="715"/>
                </a:lnTo>
                <a:lnTo>
                  <a:pt x="789" y="710"/>
                </a:lnTo>
                <a:lnTo>
                  <a:pt x="775" y="708"/>
                </a:lnTo>
                <a:lnTo>
                  <a:pt x="768" y="713"/>
                </a:lnTo>
                <a:lnTo>
                  <a:pt x="762" y="713"/>
                </a:lnTo>
                <a:lnTo>
                  <a:pt x="760" y="721"/>
                </a:lnTo>
                <a:lnTo>
                  <a:pt x="721" y="730"/>
                </a:lnTo>
                <a:lnTo>
                  <a:pt x="706" y="734"/>
                </a:lnTo>
                <a:lnTo>
                  <a:pt x="704" y="742"/>
                </a:lnTo>
                <a:lnTo>
                  <a:pt x="693" y="742"/>
                </a:lnTo>
                <a:lnTo>
                  <a:pt x="685" y="744"/>
                </a:lnTo>
                <a:lnTo>
                  <a:pt x="685" y="747"/>
                </a:lnTo>
                <a:lnTo>
                  <a:pt x="678" y="744"/>
                </a:lnTo>
                <a:lnTo>
                  <a:pt x="668" y="751"/>
                </a:lnTo>
                <a:lnTo>
                  <a:pt x="659" y="751"/>
                </a:lnTo>
                <a:lnTo>
                  <a:pt x="657" y="755"/>
                </a:lnTo>
                <a:lnTo>
                  <a:pt x="655" y="753"/>
                </a:lnTo>
                <a:lnTo>
                  <a:pt x="638" y="753"/>
                </a:lnTo>
                <a:lnTo>
                  <a:pt x="636" y="751"/>
                </a:lnTo>
                <a:lnTo>
                  <a:pt x="629" y="753"/>
                </a:lnTo>
                <a:lnTo>
                  <a:pt x="632" y="757"/>
                </a:lnTo>
                <a:lnTo>
                  <a:pt x="629" y="764"/>
                </a:lnTo>
                <a:lnTo>
                  <a:pt x="636" y="764"/>
                </a:lnTo>
                <a:lnTo>
                  <a:pt x="638" y="766"/>
                </a:lnTo>
                <a:lnTo>
                  <a:pt x="632" y="768"/>
                </a:lnTo>
                <a:lnTo>
                  <a:pt x="632" y="774"/>
                </a:lnTo>
                <a:lnTo>
                  <a:pt x="644" y="776"/>
                </a:lnTo>
                <a:lnTo>
                  <a:pt x="649" y="781"/>
                </a:lnTo>
                <a:lnTo>
                  <a:pt x="646" y="783"/>
                </a:lnTo>
                <a:lnTo>
                  <a:pt x="631" y="783"/>
                </a:lnTo>
                <a:lnTo>
                  <a:pt x="623" y="791"/>
                </a:lnTo>
                <a:lnTo>
                  <a:pt x="629" y="798"/>
                </a:lnTo>
                <a:lnTo>
                  <a:pt x="627" y="804"/>
                </a:lnTo>
                <a:lnTo>
                  <a:pt x="610" y="813"/>
                </a:lnTo>
                <a:lnTo>
                  <a:pt x="610" y="815"/>
                </a:lnTo>
                <a:lnTo>
                  <a:pt x="616" y="817"/>
                </a:lnTo>
                <a:lnTo>
                  <a:pt x="617" y="823"/>
                </a:lnTo>
                <a:lnTo>
                  <a:pt x="625" y="824"/>
                </a:lnTo>
                <a:lnTo>
                  <a:pt x="629" y="828"/>
                </a:lnTo>
                <a:lnTo>
                  <a:pt x="640" y="832"/>
                </a:lnTo>
                <a:lnTo>
                  <a:pt x="636" y="849"/>
                </a:lnTo>
                <a:lnTo>
                  <a:pt x="621" y="853"/>
                </a:lnTo>
                <a:lnTo>
                  <a:pt x="612" y="847"/>
                </a:lnTo>
                <a:lnTo>
                  <a:pt x="606" y="856"/>
                </a:lnTo>
                <a:lnTo>
                  <a:pt x="600" y="856"/>
                </a:lnTo>
                <a:lnTo>
                  <a:pt x="599" y="853"/>
                </a:lnTo>
                <a:lnTo>
                  <a:pt x="599" y="853"/>
                </a:lnTo>
                <a:lnTo>
                  <a:pt x="587" y="853"/>
                </a:lnTo>
                <a:lnTo>
                  <a:pt x="582" y="840"/>
                </a:lnTo>
                <a:lnTo>
                  <a:pt x="578" y="840"/>
                </a:lnTo>
                <a:lnTo>
                  <a:pt x="570" y="840"/>
                </a:lnTo>
                <a:lnTo>
                  <a:pt x="563" y="845"/>
                </a:lnTo>
                <a:lnTo>
                  <a:pt x="557" y="840"/>
                </a:lnTo>
                <a:lnTo>
                  <a:pt x="550" y="841"/>
                </a:lnTo>
                <a:lnTo>
                  <a:pt x="550" y="843"/>
                </a:lnTo>
                <a:lnTo>
                  <a:pt x="544" y="843"/>
                </a:lnTo>
                <a:lnTo>
                  <a:pt x="531" y="855"/>
                </a:lnTo>
                <a:lnTo>
                  <a:pt x="520" y="849"/>
                </a:lnTo>
                <a:lnTo>
                  <a:pt x="514" y="841"/>
                </a:lnTo>
                <a:lnTo>
                  <a:pt x="512" y="841"/>
                </a:lnTo>
                <a:lnTo>
                  <a:pt x="512" y="855"/>
                </a:lnTo>
                <a:lnTo>
                  <a:pt x="508" y="855"/>
                </a:lnTo>
                <a:lnTo>
                  <a:pt x="506" y="847"/>
                </a:lnTo>
                <a:lnTo>
                  <a:pt x="489" y="826"/>
                </a:lnTo>
                <a:lnTo>
                  <a:pt x="473" y="826"/>
                </a:lnTo>
                <a:lnTo>
                  <a:pt x="469" y="819"/>
                </a:lnTo>
                <a:lnTo>
                  <a:pt x="465" y="819"/>
                </a:lnTo>
                <a:lnTo>
                  <a:pt x="459" y="821"/>
                </a:lnTo>
                <a:lnTo>
                  <a:pt x="456" y="828"/>
                </a:lnTo>
                <a:lnTo>
                  <a:pt x="454" y="826"/>
                </a:lnTo>
                <a:lnTo>
                  <a:pt x="450" y="826"/>
                </a:lnTo>
                <a:lnTo>
                  <a:pt x="448" y="821"/>
                </a:lnTo>
                <a:lnTo>
                  <a:pt x="437" y="823"/>
                </a:lnTo>
                <a:lnTo>
                  <a:pt x="429" y="834"/>
                </a:lnTo>
                <a:lnTo>
                  <a:pt x="414" y="840"/>
                </a:lnTo>
                <a:lnTo>
                  <a:pt x="412" y="847"/>
                </a:lnTo>
                <a:lnTo>
                  <a:pt x="403" y="853"/>
                </a:lnTo>
                <a:lnTo>
                  <a:pt x="397" y="853"/>
                </a:lnTo>
                <a:lnTo>
                  <a:pt x="403" y="872"/>
                </a:lnTo>
                <a:lnTo>
                  <a:pt x="395" y="877"/>
                </a:lnTo>
                <a:lnTo>
                  <a:pt x="379" y="856"/>
                </a:lnTo>
                <a:lnTo>
                  <a:pt x="375" y="870"/>
                </a:lnTo>
                <a:lnTo>
                  <a:pt x="369" y="873"/>
                </a:lnTo>
                <a:lnTo>
                  <a:pt x="365" y="890"/>
                </a:lnTo>
                <a:lnTo>
                  <a:pt x="371" y="896"/>
                </a:lnTo>
                <a:lnTo>
                  <a:pt x="363" y="902"/>
                </a:lnTo>
                <a:lnTo>
                  <a:pt x="360" y="915"/>
                </a:lnTo>
                <a:lnTo>
                  <a:pt x="369" y="919"/>
                </a:lnTo>
                <a:lnTo>
                  <a:pt x="373" y="932"/>
                </a:lnTo>
                <a:lnTo>
                  <a:pt x="377" y="936"/>
                </a:lnTo>
                <a:lnTo>
                  <a:pt x="377" y="932"/>
                </a:lnTo>
                <a:lnTo>
                  <a:pt x="392" y="934"/>
                </a:lnTo>
                <a:lnTo>
                  <a:pt x="397" y="943"/>
                </a:lnTo>
                <a:lnTo>
                  <a:pt x="405" y="962"/>
                </a:lnTo>
                <a:lnTo>
                  <a:pt x="395" y="962"/>
                </a:lnTo>
                <a:lnTo>
                  <a:pt x="394" y="966"/>
                </a:lnTo>
                <a:lnTo>
                  <a:pt x="397" y="968"/>
                </a:lnTo>
                <a:lnTo>
                  <a:pt x="405" y="973"/>
                </a:lnTo>
                <a:lnTo>
                  <a:pt x="397" y="975"/>
                </a:lnTo>
                <a:lnTo>
                  <a:pt x="388" y="986"/>
                </a:lnTo>
                <a:lnTo>
                  <a:pt x="382" y="975"/>
                </a:lnTo>
                <a:lnTo>
                  <a:pt x="377" y="973"/>
                </a:lnTo>
                <a:lnTo>
                  <a:pt x="379" y="979"/>
                </a:lnTo>
                <a:lnTo>
                  <a:pt x="377" y="990"/>
                </a:lnTo>
                <a:lnTo>
                  <a:pt x="375" y="988"/>
                </a:lnTo>
                <a:lnTo>
                  <a:pt x="373" y="1001"/>
                </a:lnTo>
                <a:lnTo>
                  <a:pt x="360" y="1020"/>
                </a:lnTo>
                <a:lnTo>
                  <a:pt x="369" y="1030"/>
                </a:lnTo>
                <a:lnTo>
                  <a:pt x="377" y="1045"/>
                </a:lnTo>
                <a:lnTo>
                  <a:pt x="379" y="1037"/>
                </a:lnTo>
                <a:lnTo>
                  <a:pt x="377" y="1058"/>
                </a:lnTo>
                <a:lnTo>
                  <a:pt x="392" y="1086"/>
                </a:lnTo>
                <a:lnTo>
                  <a:pt x="394" y="1088"/>
                </a:lnTo>
                <a:lnTo>
                  <a:pt x="384" y="1101"/>
                </a:lnTo>
                <a:lnTo>
                  <a:pt x="373" y="1101"/>
                </a:lnTo>
                <a:lnTo>
                  <a:pt x="371" y="1094"/>
                </a:lnTo>
                <a:lnTo>
                  <a:pt x="358" y="1084"/>
                </a:lnTo>
                <a:lnTo>
                  <a:pt x="345" y="1077"/>
                </a:lnTo>
                <a:lnTo>
                  <a:pt x="345" y="1069"/>
                </a:lnTo>
                <a:lnTo>
                  <a:pt x="335" y="1065"/>
                </a:lnTo>
                <a:lnTo>
                  <a:pt x="326" y="1063"/>
                </a:lnTo>
                <a:lnTo>
                  <a:pt x="313" y="1067"/>
                </a:lnTo>
                <a:lnTo>
                  <a:pt x="294" y="1054"/>
                </a:lnTo>
                <a:lnTo>
                  <a:pt x="271" y="1052"/>
                </a:lnTo>
                <a:lnTo>
                  <a:pt x="251" y="1045"/>
                </a:lnTo>
                <a:lnTo>
                  <a:pt x="236" y="1047"/>
                </a:lnTo>
                <a:lnTo>
                  <a:pt x="215" y="1030"/>
                </a:lnTo>
                <a:lnTo>
                  <a:pt x="194" y="1016"/>
                </a:lnTo>
                <a:lnTo>
                  <a:pt x="190" y="1016"/>
                </a:lnTo>
                <a:lnTo>
                  <a:pt x="177" y="1003"/>
                </a:lnTo>
                <a:lnTo>
                  <a:pt x="181" y="998"/>
                </a:lnTo>
                <a:lnTo>
                  <a:pt x="190" y="998"/>
                </a:lnTo>
                <a:lnTo>
                  <a:pt x="200" y="983"/>
                </a:lnTo>
                <a:lnTo>
                  <a:pt x="211" y="979"/>
                </a:lnTo>
                <a:lnTo>
                  <a:pt x="196" y="968"/>
                </a:lnTo>
                <a:lnTo>
                  <a:pt x="198" y="964"/>
                </a:lnTo>
                <a:lnTo>
                  <a:pt x="211" y="964"/>
                </a:lnTo>
                <a:lnTo>
                  <a:pt x="209" y="960"/>
                </a:lnTo>
                <a:lnTo>
                  <a:pt x="226" y="954"/>
                </a:lnTo>
                <a:lnTo>
                  <a:pt x="222" y="949"/>
                </a:lnTo>
                <a:lnTo>
                  <a:pt x="207" y="952"/>
                </a:lnTo>
                <a:lnTo>
                  <a:pt x="207" y="943"/>
                </a:lnTo>
                <a:lnTo>
                  <a:pt x="209" y="937"/>
                </a:lnTo>
                <a:lnTo>
                  <a:pt x="215" y="936"/>
                </a:lnTo>
                <a:lnTo>
                  <a:pt x="220" y="930"/>
                </a:lnTo>
                <a:lnTo>
                  <a:pt x="224" y="932"/>
                </a:lnTo>
                <a:lnTo>
                  <a:pt x="236" y="932"/>
                </a:lnTo>
                <a:lnTo>
                  <a:pt x="239" y="919"/>
                </a:lnTo>
                <a:lnTo>
                  <a:pt x="236" y="917"/>
                </a:lnTo>
                <a:lnTo>
                  <a:pt x="236" y="907"/>
                </a:lnTo>
                <a:lnTo>
                  <a:pt x="241" y="904"/>
                </a:lnTo>
                <a:lnTo>
                  <a:pt x="236" y="898"/>
                </a:lnTo>
                <a:lnTo>
                  <a:pt x="241" y="896"/>
                </a:lnTo>
                <a:lnTo>
                  <a:pt x="243" y="892"/>
                </a:lnTo>
                <a:lnTo>
                  <a:pt x="241" y="885"/>
                </a:lnTo>
                <a:lnTo>
                  <a:pt x="243" y="883"/>
                </a:lnTo>
                <a:lnTo>
                  <a:pt x="224" y="873"/>
                </a:lnTo>
                <a:lnTo>
                  <a:pt x="219" y="875"/>
                </a:lnTo>
                <a:lnTo>
                  <a:pt x="209" y="870"/>
                </a:lnTo>
                <a:lnTo>
                  <a:pt x="204" y="872"/>
                </a:lnTo>
                <a:lnTo>
                  <a:pt x="190" y="856"/>
                </a:lnTo>
                <a:lnTo>
                  <a:pt x="177" y="862"/>
                </a:lnTo>
                <a:lnTo>
                  <a:pt x="173" y="862"/>
                </a:lnTo>
                <a:lnTo>
                  <a:pt x="170" y="858"/>
                </a:lnTo>
                <a:lnTo>
                  <a:pt x="158" y="858"/>
                </a:lnTo>
                <a:lnTo>
                  <a:pt x="155" y="853"/>
                </a:lnTo>
                <a:lnTo>
                  <a:pt x="155" y="841"/>
                </a:lnTo>
                <a:lnTo>
                  <a:pt x="149" y="834"/>
                </a:lnTo>
                <a:lnTo>
                  <a:pt x="143" y="836"/>
                </a:lnTo>
                <a:lnTo>
                  <a:pt x="134" y="832"/>
                </a:lnTo>
                <a:lnTo>
                  <a:pt x="132" y="821"/>
                </a:lnTo>
                <a:lnTo>
                  <a:pt x="136" y="819"/>
                </a:lnTo>
                <a:lnTo>
                  <a:pt x="136" y="817"/>
                </a:lnTo>
                <a:lnTo>
                  <a:pt x="125" y="802"/>
                </a:lnTo>
                <a:lnTo>
                  <a:pt x="100" y="802"/>
                </a:lnTo>
                <a:lnTo>
                  <a:pt x="93" y="811"/>
                </a:lnTo>
                <a:lnTo>
                  <a:pt x="89" y="808"/>
                </a:lnTo>
                <a:lnTo>
                  <a:pt x="83" y="785"/>
                </a:lnTo>
                <a:lnTo>
                  <a:pt x="79" y="779"/>
                </a:lnTo>
                <a:lnTo>
                  <a:pt x="83" y="774"/>
                </a:lnTo>
                <a:lnTo>
                  <a:pt x="96" y="777"/>
                </a:lnTo>
                <a:lnTo>
                  <a:pt x="106" y="770"/>
                </a:lnTo>
                <a:lnTo>
                  <a:pt x="106" y="764"/>
                </a:lnTo>
                <a:lnTo>
                  <a:pt x="104" y="764"/>
                </a:lnTo>
                <a:lnTo>
                  <a:pt x="102" y="759"/>
                </a:lnTo>
                <a:lnTo>
                  <a:pt x="98" y="757"/>
                </a:lnTo>
                <a:lnTo>
                  <a:pt x="89" y="759"/>
                </a:lnTo>
                <a:lnTo>
                  <a:pt x="89" y="751"/>
                </a:lnTo>
                <a:lnTo>
                  <a:pt x="81" y="745"/>
                </a:lnTo>
                <a:lnTo>
                  <a:pt x="72" y="727"/>
                </a:lnTo>
                <a:lnTo>
                  <a:pt x="74" y="715"/>
                </a:lnTo>
                <a:lnTo>
                  <a:pt x="72" y="710"/>
                </a:lnTo>
                <a:lnTo>
                  <a:pt x="72" y="700"/>
                </a:lnTo>
                <a:lnTo>
                  <a:pt x="59" y="693"/>
                </a:lnTo>
                <a:lnTo>
                  <a:pt x="44" y="697"/>
                </a:lnTo>
                <a:lnTo>
                  <a:pt x="46" y="691"/>
                </a:lnTo>
                <a:lnTo>
                  <a:pt x="42" y="687"/>
                </a:lnTo>
                <a:lnTo>
                  <a:pt x="23" y="685"/>
                </a:lnTo>
                <a:lnTo>
                  <a:pt x="23" y="683"/>
                </a:lnTo>
                <a:lnTo>
                  <a:pt x="21" y="668"/>
                </a:lnTo>
                <a:lnTo>
                  <a:pt x="17" y="659"/>
                </a:lnTo>
                <a:lnTo>
                  <a:pt x="12" y="657"/>
                </a:lnTo>
                <a:lnTo>
                  <a:pt x="14" y="644"/>
                </a:lnTo>
                <a:lnTo>
                  <a:pt x="8" y="634"/>
                </a:lnTo>
                <a:lnTo>
                  <a:pt x="8" y="633"/>
                </a:lnTo>
                <a:lnTo>
                  <a:pt x="14" y="625"/>
                </a:lnTo>
                <a:lnTo>
                  <a:pt x="12" y="619"/>
                </a:lnTo>
                <a:lnTo>
                  <a:pt x="10" y="616"/>
                </a:lnTo>
                <a:lnTo>
                  <a:pt x="8" y="608"/>
                </a:lnTo>
                <a:lnTo>
                  <a:pt x="4" y="606"/>
                </a:lnTo>
                <a:lnTo>
                  <a:pt x="0" y="587"/>
                </a:lnTo>
                <a:lnTo>
                  <a:pt x="14" y="584"/>
                </a:lnTo>
                <a:lnTo>
                  <a:pt x="21" y="570"/>
                </a:lnTo>
                <a:lnTo>
                  <a:pt x="21" y="561"/>
                </a:lnTo>
                <a:lnTo>
                  <a:pt x="36" y="550"/>
                </a:lnTo>
                <a:lnTo>
                  <a:pt x="57" y="550"/>
                </a:lnTo>
                <a:lnTo>
                  <a:pt x="49" y="542"/>
                </a:lnTo>
                <a:lnTo>
                  <a:pt x="25" y="537"/>
                </a:lnTo>
                <a:lnTo>
                  <a:pt x="23" y="527"/>
                </a:lnTo>
                <a:lnTo>
                  <a:pt x="27" y="531"/>
                </a:lnTo>
                <a:lnTo>
                  <a:pt x="27" y="521"/>
                </a:lnTo>
                <a:lnTo>
                  <a:pt x="10" y="525"/>
                </a:lnTo>
                <a:lnTo>
                  <a:pt x="51" y="486"/>
                </a:lnTo>
                <a:lnTo>
                  <a:pt x="79" y="444"/>
                </a:lnTo>
                <a:lnTo>
                  <a:pt x="79" y="429"/>
                </a:lnTo>
                <a:lnTo>
                  <a:pt x="68" y="416"/>
                </a:lnTo>
                <a:lnTo>
                  <a:pt x="59" y="403"/>
                </a:lnTo>
                <a:lnTo>
                  <a:pt x="64" y="378"/>
                </a:lnTo>
                <a:lnTo>
                  <a:pt x="55" y="369"/>
                </a:lnTo>
                <a:lnTo>
                  <a:pt x="55" y="356"/>
                </a:lnTo>
                <a:lnTo>
                  <a:pt x="49" y="354"/>
                </a:lnTo>
                <a:lnTo>
                  <a:pt x="49" y="335"/>
                </a:lnTo>
                <a:lnTo>
                  <a:pt x="55" y="313"/>
                </a:lnTo>
                <a:lnTo>
                  <a:pt x="38" y="260"/>
                </a:lnTo>
                <a:lnTo>
                  <a:pt x="53" y="230"/>
                </a:lnTo>
                <a:lnTo>
                  <a:pt x="42" y="203"/>
                </a:lnTo>
                <a:lnTo>
                  <a:pt x="27" y="190"/>
                </a:lnTo>
                <a:lnTo>
                  <a:pt x="29" y="168"/>
                </a:lnTo>
                <a:lnTo>
                  <a:pt x="27" y="166"/>
                </a:lnTo>
                <a:lnTo>
                  <a:pt x="36" y="156"/>
                </a:lnTo>
                <a:lnTo>
                  <a:pt x="55" y="138"/>
                </a:lnTo>
                <a:lnTo>
                  <a:pt x="57" y="126"/>
                </a:lnTo>
                <a:lnTo>
                  <a:pt x="68" y="130"/>
                </a:lnTo>
                <a:lnTo>
                  <a:pt x="68" y="119"/>
                </a:lnTo>
                <a:lnTo>
                  <a:pt x="83" y="126"/>
                </a:lnTo>
                <a:lnTo>
                  <a:pt x="85" y="119"/>
                </a:lnTo>
                <a:lnTo>
                  <a:pt x="89" y="119"/>
                </a:lnTo>
                <a:lnTo>
                  <a:pt x="87" y="111"/>
                </a:lnTo>
                <a:lnTo>
                  <a:pt x="110" y="121"/>
                </a:lnTo>
                <a:lnTo>
                  <a:pt x="106" y="130"/>
                </a:lnTo>
                <a:lnTo>
                  <a:pt x="93" y="121"/>
                </a:lnTo>
                <a:lnTo>
                  <a:pt x="89" y="130"/>
                </a:lnTo>
                <a:lnTo>
                  <a:pt x="108" y="138"/>
                </a:lnTo>
                <a:lnTo>
                  <a:pt x="106" y="143"/>
                </a:lnTo>
                <a:lnTo>
                  <a:pt x="111" y="139"/>
                </a:lnTo>
                <a:lnTo>
                  <a:pt x="115" y="149"/>
                </a:lnTo>
                <a:lnTo>
                  <a:pt x="162" y="151"/>
                </a:lnTo>
                <a:lnTo>
                  <a:pt x="209" y="196"/>
                </a:lnTo>
                <a:lnTo>
                  <a:pt x="237" y="205"/>
                </a:lnTo>
                <a:lnTo>
                  <a:pt x="256" y="228"/>
                </a:lnTo>
                <a:lnTo>
                  <a:pt x="258" y="247"/>
                </a:lnTo>
                <a:lnTo>
                  <a:pt x="264" y="250"/>
                </a:lnTo>
                <a:lnTo>
                  <a:pt x="260" y="267"/>
                </a:lnTo>
                <a:lnTo>
                  <a:pt x="239" y="290"/>
                </a:lnTo>
                <a:lnTo>
                  <a:pt x="217" y="299"/>
                </a:lnTo>
                <a:lnTo>
                  <a:pt x="136" y="279"/>
                </a:lnTo>
                <a:lnTo>
                  <a:pt x="134" y="271"/>
                </a:lnTo>
                <a:lnTo>
                  <a:pt x="117" y="269"/>
                </a:lnTo>
                <a:lnTo>
                  <a:pt x="98" y="250"/>
                </a:lnTo>
                <a:lnTo>
                  <a:pt x="89" y="254"/>
                </a:lnTo>
                <a:lnTo>
                  <a:pt x="141" y="309"/>
                </a:lnTo>
                <a:lnTo>
                  <a:pt x="140" y="330"/>
                </a:lnTo>
                <a:lnTo>
                  <a:pt x="134" y="335"/>
                </a:lnTo>
                <a:lnTo>
                  <a:pt x="143" y="354"/>
                </a:lnTo>
                <a:lnTo>
                  <a:pt x="143" y="365"/>
                </a:lnTo>
                <a:lnTo>
                  <a:pt x="140" y="373"/>
                </a:lnTo>
                <a:lnTo>
                  <a:pt x="157" y="377"/>
                </a:lnTo>
                <a:lnTo>
                  <a:pt x="168" y="392"/>
                </a:lnTo>
                <a:lnTo>
                  <a:pt x="192" y="401"/>
                </a:lnTo>
                <a:lnTo>
                  <a:pt x="205" y="397"/>
                </a:lnTo>
                <a:lnTo>
                  <a:pt x="200" y="373"/>
                </a:lnTo>
                <a:lnTo>
                  <a:pt x="189" y="377"/>
                </a:lnTo>
                <a:lnTo>
                  <a:pt x="177" y="362"/>
                </a:lnTo>
                <a:lnTo>
                  <a:pt x="173" y="354"/>
                </a:lnTo>
                <a:lnTo>
                  <a:pt x="181" y="341"/>
                </a:lnTo>
                <a:lnTo>
                  <a:pt x="207" y="356"/>
                </a:lnTo>
                <a:lnTo>
                  <a:pt x="202" y="360"/>
                </a:lnTo>
                <a:lnTo>
                  <a:pt x="204" y="365"/>
                </a:lnTo>
                <a:lnTo>
                  <a:pt x="211" y="358"/>
                </a:lnTo>
                <a:lnTo>
                  <a:pt x="254" y="373"/>
                </a:lnTo>
                <a:lnTo>
                  <a:pt x="237" y="335"/>
                </a:lnTo>
                <a:lnTo>
                  <a:pt x="236" y="322"/>
                </a:lnTo>
                <a:lnTo>
                  <a:pt x="266" y="301"/>
                </a:lnTo>
                <a:lnTo>
                  <a:pt x="281" y="281"/>
                </a:lnTo>
                <a:lnTo>
                  <a:pt x="305" y="292"/>
                </a:lnTo>
                <a:lnTo>
                  <a:pt x="301" y="301"/>
                </a:lnTo>
                <a:lnTo>
                  <a:pt x="309" y="298"/>
                </a:lnTo>
                <a:lnTo>
                  <a:pt x="315" y="309"/>
                </a:lnTo>
                <a:lnTo>
                  <a:pt x="315" y="290"/>
                </a:lnTo>
                <a:lnTo>
                  <a:pt x="322" y="260"/>
                </a:lnTo>
                <a:lnTo>
                  <a:pt x="309" y="243"/>
                </a:lnTo>
                <a:lnTo>
                  <a:pt x="315" y="222"/>
                </a:lnTo>
                <a:lnTo>
                  <a:pt x="315" y="194"/>
                </a:lnTo>
                <a:lnTo>
                  <a:pt x="300" y="177"/>
                </a:lnTo>
                <a:lnTo>
                  <a:pt x="345" y="186"/>
                </a:lnTo>
                <a:lnTo>
                  <a:pt x="356" y="202"/>
                </a:lnTo>
                <a:lnTo>
                  <a:pt x="360" y="218"/>
                </a:lnTo>
                <a:lnTo>
                  <a:pt x="337" y="224"/>
                </a:lnTo>
                <a:lnTo>
                  <a:pt x="330" y="237"/>
                </a:lnTo>
                <a:lnTo>
                  <a:pt x="348" y="266"/>
                </a:lnTo>
                <a:lnTo>
                  <a:pt x="358" y="264"/>
                </a:lnTo>
                <a:lnTo>
                  <a:pt x="360" y="275"/>
                </a:lnTo>
                <a:lnTo>
                  <a:pt x="380" y="258"/>
                </a:lnTo>
                <a:lnTo>
                  <a:pt x="380" y="249"/>
                </a:lnTo>
                <a:lnTo>
                  <a:pt x="386" y="232"/>
                </a:lnTo>
                <a:lnTo>
                  <a:pt x="454" y="186"/>
                </a:lnTo>
                <a:lnTo>
                  <a:pt x="461" y="185"/>
                </a:lnTo>
                <a:lnTo>
                  <a:pt x="467" y="194"/>
                </a:lnTo>
                <a:lnTo>
                  <a:pt x="471" y="185"/>
                </a:lnTo>
                <a:lnTo>
                  <a:pt x="467" y="181"/>
                </a:lnTo>
                <a:lnTo>
                  <a:pt x="474" y="173"/>
                </a:lnTo>
                <a:lnTo>
                  <a:pt x="480" y="181"/>
                </a:lnTo>
                <a:lnTo>
                  <a:pt x="484" y="179"/>
                </a:lnTo>
                <a:lnTo>
                  <a:pt x="482" y="171"/>
                </a:lnTo>
                <a:lnTo>
                  <a:pt x="486" y="166"/>
                </a:lnTo>
                <a:lnTo>
                  <a:pt x="506" y="162"/>
                </a:lnTo>
                <a:lnTo>
                  <a:pt x="491" y="168"/>
                </a:lnTo>
                <a:lnTo>
                  <a:pt x="499" y="171"/>
                </a:lnTo>
                <a:lnTo>
                  <a:pt x="495" y="181"/>
                </a:lnTo>
                <a:lnTo>
                  <a:pt x="497" y="194"/>
                </a:lnTo>
                <a:lnTo>
                  <a:pt x="510" y="203"/>
                </a:lnTo>
                <a:lnTo>
                  <a:pt x="523" y="183"/>
                </a:lnTo>
                <a:lnTo>
                  <a:pt x="559" y="185"/>
                </a:lnTo>
                <a:lnTo>
                  <a:pt x="587" y="158"/>
                </a:lnTo>
                <a:lnTo>
                  <a:pt x="599" y="175"/>
                </a:lnTo>
                <a:lnTo>
                  <a:pt x="593" y="188"/>
                </a:lnTo>
                <a:lnTo>
                  <a:pt x="600" y="194"/>
                </a:lnTo>
                <a:lnTo>
                  <a:pt x="608" y="186"/>
                </a:lnTo>
                <a:lnTo>
                  <a:pt x="606" y="175"/>
                </a:lnTo>
                <a:lnTo>
                  <a:pt x="623" y="166"/>
                </a:lnTo>
                <a:lnTo>
                  <a:pt x="627" y="153"/>
                </a:lnTo>
                <a:lnTo>
                  <a:pt x="614" y="128"/>
                </a:lnTo>
                <a:lnTo>
                  <a:pt x="631" y="115"/>
                </a:lnTo>
                <a:lnTo>
                  <a:pt x="683" y="132"/>
                </a:lnTo>
                <a:lnTo>
                  <a:pt x="738" y="170"/>
                </a:lnTo>
                <a:lnTo>
                  <a:pt x="760" y="200"/>
                </a:lnTo>
                <a:lnTo>
                  <a:pt x="775" y="168"/>
                </a:lnTo>
                <a:lnTo>
                  <a:pt x="764" y="160"/>
                </a:lnTo>
                <a:lnTo>
                  <a:pt x="757" y="139"/>
                </a:lnTo>
                <a:lnTo>
                  <a:pt x="758" y="134"/>
                </a:lnTo>
                <a:lnTo>
                  <a:pt x="734" y="128"/>
                </a:lnTo>
                <a:lnTo>
                  <a:pt x="736" y="106"/>
                </a:lnTo>
                <a:lnTo>
                  <a:pt x="743" y="102"/>
                </a:lnTo>
                <a:lnTo>
                  <a:pt x="740" y="91"/>
                </a:lnTo>
                <a:lnTo>
                  <a:pt x="745" y="68"/>
                </a:lnTo>
                <a:lnTo>
                  <a:pt x="728" y="62"/>
                </a:lnTo>
                <a:lnTo>
                  <a:pt x="738" y="49"/>
                </a:lnTo>
                <a:lnTo>
                  <a:pt x="730" y="49"/>
                </a:lnTo>
                <a:lnTo>
                  <a:pt x="734" y="36"/>
                </a:lnTo>
                <a:lnTo>
                  <a:pt x="762" y="6"/>
                </a:lnTo>
                <a:lnTo>
                  <a:pt x="764" y="0"/>
                </a:lnTo>
                <a:lnTo>
                  <a:pt x="762" y="6"/>
                </a:lnTo>
                <a:lnTo>
                  <a:pt x="734" y="36"/>
                </a:lnTo>
                <a:lnTo>
                  <a:pt x="730" y="49"/>
                </a:lnTo>
                <a:lnTo>
                  <a:pt x="738" y="49"/>
                </a:lnTo>
                <a:lnTo>
                  <a:pt x="728" y="62"/>
                </a:lnTo>
                <a:lnTo>
                  <a:pt x="745" y="68"/>
                </a:lnTo>
                <a:lnTo>
                  <a:pt x="740" y="91"/>
                </a:lnTo>
                <a:lnTo>
                  <a:pt x="743" y="102"/>
                </a:lnTo>
                <a:lnTo>
                  <a:pt x="736" y="106"/>
                </a:lnTo>
                <a:lnTo>
                  <a:pt x="734" y="128"/>
                </a:lnTo>
                <a:lnTo>
                  <a:pt x="758" y="134"/>
                </a:lnTo>
                <a:lnTo>
                  <a:pt x="757" y="139"/>
                </a:lnTo>
                <a:lnTo>
                  <a:pt x="764" y="160"/>
                </a:lnTo>
                <a:lnTo>
                  <a:pt x="775" y="168"/>
                </a:lnTo>
                <a:lnTo>
                  <a:pt x="760" y="200"/>
                </a:lnTo>
                <a:lnTo>
                  <a:pt x="738" y="170"/>
                </a:lnTo>
                <a:lnTo>
                  <a:pt x="683" y="132"/>
                </a:lnTo>
                <a:lnTo>
                  <a:pt x="631" y="115"/>
                </a:lnTo>
                <a:lnTo>
                  <a:pt x="614" y="128"/>
                </a:lnTo>
                <a:lnTo>
                  <a:pt x="627" y="153"/>
                </a:lnTo>
                <a:lnTo>
                  <a:pt x="623" y="166"/>
                </a:lnTo>
                <a:lnTo>
                  <a:pt x="606" y="175"/>
                </a:lnTo>
                <a:lnTo>
                  <a:pt x="608" y="186"/>
                </a:lnTo>
                <a:lnTo>
                  <a:pt x="600" y="194"/>
                </a:lnTo>
                <a:lnTo>
                  <a:pt x="593" y="188"/>
                </a:lnTo>
                <a:lnTo>
                  <a:pt x="599" y="175"/>
                </a:lnTo>
                <a:lnTo>
                  <a:pt x="587" y="158"/>
                </a:lnTo>
                <a:lnTo>
                  <a:pt x="559" y="185"/>
                </a:lnTo>
                <a:lnTo>
                  <a:pt x="523" y="183"/>
                </a:lnTo>
                <a:lnTo>
                  <a:pt x="510" y="203"/>
                </a:lnTo>
                <a:lnTo>
                  <a:pt x="497" y="194"/>
                </a:lnTo>
                <a:lnTo>
                  <a:pt x="495" y="181"/>
                </a:lnTo>
                <a:lnTo>
                  <a:pt x="499" y="171"/>
                </a:lnTo>
                <a:lnTo>
                  <a:pt x="491" y="168"/>
                </a:lnTo>
                <a:lnTo>
                  <a:pt x="506" y="162"/>
                </a:lnTo>
                <a:lnTo>
                  <a:pt x="486" y="166"/>
                </a:lnTo>
                <a:lnTo>
                  <a:pt x="482" y="171"/>
                </a:lnTo>
                <a:lnTo>
                  <a:pt x="484" y="179"/>
                </a:lnTo>
                <a:lnTo>
                  <a:pt x="480" y="181"/>
                </a:lnTo>
                <a:lnTo>
                  <a:pt x="474" y="173"/>
                </a:lnTo>
                <a:lnTo>
                  <a:pt x="467" y="181"/>
                </a:lnTo>
                <a:lnTo>
                  <a:pt x="471" y="185"/>
                </a:lnTo>
                <a:lnTo>
                  <a:pt x="467" y="194"/>
                </a:lnTo>
                <a:lnTo>
                  <a:pt x="461" y="185"/>
                </a:lnTo>
                <a:lnTo>
                  <a:pt x="454" y="186"/>
                </a:lnTo>
                <a:lnTo>
                  <a:pt x="386" y="232"/>
                </a:lnTo>
                <a:lnTo>
                  <a:pt x="380" y="249"/>
                </a:lnTo>
                <a:lnTo>
                  <a:pt x="380" y="258"/>
                </a:lnTo>
                <a:lnTo>
                  <a:pt x="360" y="275"/>
                </a:lnTo>
                <a:lnTo>
                  <a:pt x="358" y="264"/>
                </a:lnTo>
                <a:lnTo>
                  <a:pt x="348" y="266"/>
                </a:lnTo>
                <a:lnTo>
                  <a:pt x="330" y="237"/>
                </a:lnTo>
                <a:lnTo>
                  <a:pt x="337" y="224"/>
                </a:lnTo>
                <a:lnTo>
                  <a:pt x="360" y="218"/>
                </a:lnTo>
                <a:lnTo>
                  <a:pt x="356" y="202"/>
                </a:lnTo>
                <a:lnTo>
                  <a:pt x="345" y="186"/>
                </a:lnTo>
                <a:lnTo>
                  <a:pt x="300" y="177"/>
                </a:lnTo>
                <a:lnTo>
                  <a:pt x="315" y="194"/>
                </a:lnTo>
                <a:lnTo>
                  <a:pt x="315" y="222"/>
                </a:lnTo>
                <a:lnTo>
                  <a:pt x="309" y="243"/>
                </a:lnTo>
                <a:lnTo>
                  <a:pt x="322" y="260"/>
                </a:lnTo>
                <a:lnTo>
                  <a:pt x="315" y="290"/>
                </a:lnTo>
                <a:lnTo>
                  <a:pt x="315" y="309"/>
                </a:lnTo>
                <a:lnTo>
                  <a:pt x="309" y="298"/>
                </a:lnTo>
                <a:lnTo>
                  <a:pt x="301" y="301"/>
                </a:lnTo>
                <a:lnTo>
                  <a:pt x="305" y="292"/>
                </a:lnTo>
                <a:lnTo>
                  <a:pt x="281" y="281"/>
                </a:lnTo>
                <a:lnTo>
                  <a:pt x="266" y="301"/>
                </a:lnTo>
                <a:lnTo>
                  <a:pt x="236" y="322"/>
                </a:lnTo>
                <a:lnTo>
                  <a:pt x="237" y="335"/>
                </a:lnTo>
                <a:lnTo>
                  <a:pt x="254" y="373"/>
                </a:lnTo>
                <a:lnTo>
                  <a:pt x="211" y="358"/>
                </a:lnTo>
                <a:lnTo>
                  <a:pt x="204" y="365"/>
                </a:lnTo>
                <a:lnTo>
                  <a:pt x="202" y="360"/>
                </a:lnTo>
                <a:lnTo>
                  <a:pt x="207" y="356"/>
                </a:lnTo>
                <a:lnTo>
                  <a:pt x="181" y="341"/>
                </a:lnTo>
                <a:lnTo>
                  <a:pt x="173" y="354"/>
                </a:lnTo>
                <a:lnTo>
                  <a:pt x="177" y="362"/>
                </a:lnTo>
                <a:lnTo>
                  <a:pt x="189" y="377"/>
                </a:lnTo>
                <a:lnTo>
                  <a:pt x="200" y="373"/>
                </a:lnTo>
                <a:lnTo>
                  <a:pt x="205" y="397"/>
                </a:lnTo>
                <a:lnTo>
                  <a:pt x="192" y="401"/>
                </a:lnTo>
                <a:lnTo>
                  <a:pt x="168" y="392"/>
                </a:lnTo>
                <a:lnTo>
                  <a:pt x="157" y="377"/>
                </a:lnTo>
                <a:lnTo>
                  <a:pt x="140" y="373"/>
                </a:lnTo>
                <a:lnTo>
                  <a:pt x="143" y="365"/>
                </a:lnTo>
                <a:lnTo>
                  <a:pt x="143" y="354"/>
                </a:lnTo>
                <a:lnTo>
                  <a:pt x="134" y="335"/>
                </a:lnTo>
                <a:lnTo>
                  <a:pt x="140" y="330"/>
                </a:lnTo>
                <a:lnTo>
                  <a:pt x="141" y="309"/>
                </a:lnTo>
                <a:lnTo>
                  <a:pt x="89" y="254"/>
                </a:lnTo>
                <a:lnTo>
                  <a:pt x="98" y="250"/>
                </a:lnTo>
                <a:lnTo>
                  <a:pt x="117" y="269"/>
                </a:lnTo>
                <a:lnTo>
                  <a:pt x="134" y="271"/>
                </a:lnTo>
                <a:lnTo>
                  <a:pt x="136" y="279"/>
                </a:lnTo>
                <a:lnTo>
                  <a:pt x="217" y="299"/>
                </a:lnTo>
                <a:lnTo>
                  <a:pt x="239" y="290"/>
                </a:lnTo>
                <a:lnTo>
                  <a:pt x="260" y="267"/>
                </a:lnTo>
                <a:lnTo>
                  <a:pt x="264" y="250"/>
                </a:lnTo>
                <a:lnTo>
                  <a:pt x="258" y="247"/>
                </a:lnTo>
                <a:lnTo>
                  <a:pt x="256" y="228"/>
                </a:lnTo>
                <a:lnTo>
                  <a:pt x="237" y="205"/>
                </a:lnTo>
                <a:lnTo>
                  <a:pt x="209" y="196"/>
                </a:lnTo>
                <a:lnTo>
                  <a:pt x="162" y="151"/>
                </a:lnTo>
                <a:lnTo>
                  <a:pt x="115" y="149"/>
                </a:lnTo>
                <a:lnTo>
                  <a:pt x="111" y="139"/>
                </a:lnTo>
                <a:lnTo>
                  <a:pt x="106" y="143"/>
                </a:lnTo>
                <a:lnTo>
                  <a:pt x="108" y="138"/>
                </a:lnTo>
                <a:lnTo>
                  <a:pt x="89" y="130"/>
                </a:lnTo>
                <a:lnTo>
                  <a:pt x="93" y="121"/>
                </a:lnTo>
                <a:lnTo>
                  <a:pt x="106" y="130"/>
                </a:lnTo>
                <a:lnTo>
                  <a:pt x="110" y="121"/>
                </a:lnTo>
                <a:lnTo>
                  <a:pt x="87" y="111"/>
                </a:lnTo>
                <a:lnTo>
                  <a:pt x="89" y="119"/>
                </a:lnTo>
                <a:lnTo>
                  <a:pt x="85" y="119"/>
                </a:lnTo>
                <a:lnTo>
                  <a:pt x="83" y="126"/>
                </a:lnTo>
                <a:lnTo>
                  <a:pt x="68" y="119"/>
                </a:lnTo>
                <a:lnTo>
                  <a:pt x="68" y="130"/>
                </a:lnTo>
                <a:lnTo>
                  <a:pt x="57" y="126"/>
                </a:lnTo>
                <a:lnTo>
                  <a:pt x="55" y="138"/>
                </a:lnTo>
                <a:lnTo>
                  <a:pt x="36" y="156"/>
                </a:lnTo>
                <a:lnTo>
                  <a:pt x="27" y="166"/>
                </a:lnTo>
                <a:lnTo>
                  <a:pt x="29" y="168"/>
                </a:lnTo>
                <a:lnTo>
                  <a:pt x="27" y="190"/>
                </a:lnTo>
                <a:lnTo>
                  <a:pt x="42" y="203"/>
                </a:lnTo>
                <a:lnTo>
                  <a:pt x="53" y="230"/>
                </a:lnTo>
                <a:lnTo>
                  <a:pt x="38" y="260"/>
                </a:lnTo>
                <a:lnTo>
                  <a:pt x="55" y="313"/>
                </a:lnTo>
                <a:lnTo>
                  <a:pt x="49" y="335"/>
                </a:lnTo>
                <a:lnTo>
                  <a:pt x="49" y="354"/>
                </a:lnTo>
                <a:lnTo>
                  <a:pt x="55" y="356"/>
                </a:lnTo>
                <a:lnTo>
                  <a:pt x="55" y="369"/>
                </a:lnTo>
                <a:lnTo>
                  <a:pt x="64" y="378"/>
                </a:lnTo>
                <a:lnTo>
                  <a:pt x="59" y="403"/>
                </a:lnTo>
                <a:lnTo>
                  <a:pt x="68" y="416"/>
                </a:lnTo>
                <a:lnTo>
                  <a:pt x="79" y="429"/>
                </a:lnTo>
                <a:lnTo>
                  <a:pt x="79" y="444"/>
                </a:lnTo>
                <a:lnTo>
                  <a:pt x="51" y="486"/>
                </a:lnTo>
                <a:lnTo>
                  <a:pt x="10" y="525"/>
                </a:lnTo>
                <a:lnTo>
                  <a:pt x="27" y="521"/>
                </a:lnTo>
                <a:lnTo>
                  <a:pt x="27" y="531"/>
                </a:lnTo>
                <a:lnTo>
                  <a:pt x="23" y="527"/>
                </a:lnTo>
                <a:lnTo>
                  <a:pt x="25" y="537"/>
                </a:lnTo>
                <a:lnTo>
                  <a:pt x="49" y="542"/>
                </a:lnTo>
                <a:lnTo>
                  <a:pt x="57" y="550"/>
                </a:lnTo>
                <a:lnTo>
                  <a:pt x="36" y="550"/>
                </a:lnTo>
                <a:lnTo>
                  <a:pt x="21" y="561"/>
                </a:lnTo>
                <a:lnTo>
                  <a:pt x="21" y="570"/>
                </a:lnTo>
                <a:lnTo>
                  <a:pt x="14" y="584"/>
                </a:lnTo>
                <a:lnTo>
                  <a:pt x="0" y="587"/>
                </a:lnTo>
                <a:lnTo>
                  <a:pt x="4" y="606"/>
                </a:lnTo>
                <a:lnTo>
                  <a:pt x="8" y="608"/>
                </a:lnTo>
                <a:lnTo>
                  <a:pt x="10" y="616"/>
                </a:lnTo>
                <a:lnTo>
                  <a:pt x="12" y="619"/>
                </a:lnTo>
                <a:lnTo>
                  <a:pt x="14" y="625"/>
                </a:lnTo>
                <a:lnTo>
                  <a:pt x="8" y="633"/>
                </a:lnTo>
                <a:lnTo>
                  <a:pt x="8" y="634"/>
                </a:lnTo>
                <a:lnTo>
                  <a:pt x="14" y="644"/>
                </a:lnTo>
                <a:lnTo>
                  <a:pt x="12" y="657"/>
                </a:lnTo>
                <a:lnTo>
                  <a:pt x="17" y="659"/>
                </a:lnTo>
                <a:lnTo>
                  <a:pt x="21" y="668"/>
                </a:lnTo>
                <a:lnTo>
                  <a:pt x="23" y="683"/>
                </a:lnTo>
                <a:lnTo>
                  <a:pt x="23" y="685"/>
                </a:lnTo>
                <a:lnTo>
                  <a:pt x="42" y="687"/>
                </a:lnTo>
                <a:lnTo>
                  <a:pt x="46" y="691"/>
                </a:lnTo>
                <a:lnTo>
                  <a:pt x="44" y="697"/>
                </a:lnTo>
                <a:lnTo>
                  <a:pt x="59" y="693"/>
                </a:lnTo>
                <a:lnTo>
                  <a:pt x="72" y="700"/>
                </a:lnTo>
                <a:lnTo>
                  <a:pt x="72" y="710"/>
                </a:lnTo>
                <a:lnTo>
                  <a:pt x="74" y="715"/>
                </a:lnTo>
                <a:lnTo>
                  <a:pt x="72" y="727"/>
                </a:lnTo>
                <a:lnTo>
                  <a:pt x="81" y="745"/>
                </a:lnTo>
                <a:lnTo>
                  <a:pt x="89" y="751"/>
                </a:lnTo>
                <a:lnTo>
                  <a:pt x="89" y="759"/>
                </a:lnTo>
                <a:lnTo>
                  <a:pt x="98" y="757"/>
                </a:lnTo>
                <a:lnTo>
                  <a:pt x="102" y="759"/>
                </a:lnTo>
                <a:lnTo>
                  <a:pt x="104" y="764"/>
                </a:lnTo>
                <a:lnTo>
                  <a:pt x="106" y="764"/>
                </a:lnTo>
                <a:lnTo>
                  <a:pt x="106" y="770"/>
                </a:lnTo>
                <a:lnTo>
                  <a:pt x="96" y="777"/>
                </a:lnTo>
                <a:lnTo>
                  <a:pt x="83" y="774"/>
                </a:lnTo>
                <a:lnTo>
                  <a:pt x="79" y="779"/>
                </a:lnTo>
                <a:lnTo>
                  <a:pt x="83" y="785"/>
                </a:lnTo>
                <a:lnTo>
                  <a:pt x="89" y="808"/>
                </a:lnTo>
                <a:lnTo>
                  <a:pt x="93" y="811"/>
                </a:lnTo>
                <a:lnTo>
                  <a:pt x="100" y="802"/>
                </a:lnTo>
                <a:lnTo>
                  <a:pt x="125" y="802"/>
                </a:lnTo>
                <a:lnTo>
                  <a:pt x="136" y="817"/>
                </a:lnTo>
                <a:lnTo>
                  <a:pt x="136" y="819"/>
                </a:lnTo>
                <a:lnTo>
                  <a:pt x="132" y="821"/>
                </a:lnTo>
                <a:lnTo>
                  <a:pt x="134" y="832"/>
                </a:lnTo>
                <a:lnTo>
                  <a:pt x="143" y="836"/>
                </a:lnTo>
                <a:lnTo>
                  <a:pt x="149" y="834"/>
                </a:lnTo>
                <a:lnTo>
                  <a:pt x="155" y="841"/>
                </a:lnTo>
                <a:lnTo>
                  <a:pt x="155" y="853"/>
                </a:lnTo>
                <a:lnTo>
                  <a:pt x="158" y="858"/>
                </a:lnTo>
                <a:lnTo>
                  <a:pt x="170" y="858"/>
                </a:lnTo>
                <a:lnTo>
                  <a:pt x="173" y="862"/>
                </a:lnTo>
                <a:lnTo>
                  <a:pt x="177" y="862"/>
                </a:lnTo>
                <a:lnTo>
                  <a:pt x="190" y="856"/>
                </a:lnTo>
                <a:lnTo>
                  <a:pt x="204" y="872"/>
                </a:lnTo>
                <a:lnTo>
                  <a:pt x="209" y="870"/>
                </a:lnTo>
                <a:lnTo>
                  <a:pt x="219" y="875"/>
                </a:lnTo>
                <a:lnTo>
                  <a:pt x="224" y="873"/>
                </a:lnTo>
                <a:lnTo>
                  <a:pt x="243" y="883"/>
                </a:lnTo>
                <a:lnTo>
                  <a:pt x="241" y="885"/>
                </a:lnTo>
                <a:lnTo>
                  <a:pt x="243" y="892"/>
                </a:lnTo>
                <a:lnTo>
                  <a:pt x="241" y="896"/>
                </a:lnTo>
                <a:lnTo>
                  <a:pt x="236" y="898"/>
                </a:lnTo>
                <a:lnTo>
                  <a:pt x="241" y="904"/>
                </a:lnTo>
                <a:lnTo>
                  <a:pt x="236" y="907"/>
                </a:lnTo>
                <a:lnTo>
                  <a:pt x="236" y="917"/>
                </a:lnTo>
                <a:lnTo>
                  <a:pt x="239" y="919"/>
                </a:lnTo>
                <a:lnTo>
                  <a:pt x="236" y="932"/>
                </a:lnTo>
                <a:lnTo>
                  <a:pt x="224" y="932"/>
                </a:lnTo>
                <a:lnTo>
                  <a:pt x="220" y="930"/>
                </a:lnTo>
                <a:lnTo>
                  <a:pt x="215" y="936"/>
                </a:lnTo>
                <a:lnTo>
                  <a:pt x="209" y="937"/>
                </a:lnTo>
                <a:lnTo>
                  <a:pt x="207" y="943"/>
                </a:lnTo>
                <a:lnTo>
                  <a:pt x="207" y="952"/>
                </a:lnTo>
                <a:lnTo>
                  <a:pt x="222" y="949"/>
                </a:lnTo>
                <a:lnTo>
                  <a:pt x="226" y="954"/>
                </a:lnTo>
                <a:lnTo>
                  <a:pt x="209" y="960"/>
                </a:lnTo>
                <a:lnTo>
                  <a:pt x="211" y="964"/>
                </a:lnTo>
                <a:lnTo>
                  <a:pt x="198" y="964"/>
                </a:lnTo>
                <a:lnTo>
                  <a:pt x="196" y="968"/>
                </a:lnTo>
                <a:lnTo>
                  <a:pt x="211" y="979"/>
                </a:lnTo>
                <a:lnTo>
                  <a:pt x="200" y="983"/>
                </a:lnTo>
                <a:lnTo>
                  <a:pt x="190" y="998"/>
                </a:lnTo>
                <a:lnTo>
                  <a:pt x="181" y="998"/>
                </a:lnTo>
                <a:lnTo>
                  <a:pt x="177" y="1003"/>
                </a:lnTo>
                <a:lnTo>
                  <a:pt x="190" y="1016"/>
                </a:lnTo>
                <a:lnTo>
                  <a:pt x="194" y="1016"/>
                </a:lnTo>
                <a:lnTo>
                  <a:pt x="215" y="1030"/>
                </a:lnTo>
                <a:lnTo>
                  <a:pt x="236" y="1047"/>
                </a:lnTo>
                <a:lnTo>
                  <a:pt x="251" y="1045"/>
                </a:lnTo>
                <a:lnTo>
                  <a:pt x="271" y="1052"/>
                </a:lnTo>
                <a:lnTo>
                  <a:pt x="294" y="1054"/>
                </a:lnTo>
                <a:lnTo>
                  <a:pt x="313" y="1067"/>
                </a:lnTo>
                <a:lnTo>
                  <a:pt x="326" y="1063"/>
                </a:lnTo>
                <a:lnTo>
                  <a:pt x="335" y="1065"/>
                </a:lnTo>
                <a:lnTo>
                  <a:pt x="345" y="1069"/>
                </a:lnTo>
                <a:lnTo>
                  <a:pt x="345" y="1077"/>
                </a:lnTo>
                <a:lnTo>
                  <a:pt x="358" y="1084"/>
                </a:lnTo>
                <a:lnTo>
                  <a:pt x="371" y="1094"/>
                </a:lnTo>
                <a:lnTo>
                  <a:pt x="373" y="1101"/>
                </a:lnTo>
                <a:lnTo>
                  <a:pt x="384" y="1101"/>
                </a:lnTo>
                <a:lnTo>
                  <a:pt x="394" y="1088"/>
                </a:lnTo>
                <a:lnTo>
                  <a:pt x="392" y="1086"/>
                </a:lnTo>
                <a:lnTo>
                  <a:pt x="377" y="1058"/>
                </a:lnTo>
                <a:lnTo>
                  <a:pt x="379" y="1037"/>
                </a:lnTo>
                <a:lnTo>
                  <a:pt x="377" y="1045"/>
                </a:lnTo>
                <a:lnTo>
                  <a:pt x="369" y="1030"/>
                </a:lnTo>
                <a:lnTo>
                  <a:pt x="360" y="1020"/>
                </a:lnTo>
                <a:lnTo>
                  <a:pt x="373" y="1001"/>
                </a:lnTo>
                <a:lnTo>
                  <a:pt x="375" y="988"/>
                </a:lnTo>
                <a:lnTo>
                  <a:pt x="377" y="990"/>
                </a:lnTo>
                <a:lnTo>
                  <a:pt x="379" y="979"/>
                </a:lnTo>
                <a:lnTo>
                  <a:pt x="377" y="973"/>
                </a:lnTo>
                <a:lnTo>
                  <a:pt x="382" y="975"/>
                </a:lnTo>
                <a:lnTo>
                  <a:pt x="388" y="986"/>
                </a:lnTo>
                <a:lnTo>
                  <a:pt x="397" y="975"/>
                </a:lnTo>
                <a:lnTo>
                  <a:pt x="405" y="973"/>
                </a:lnTo>
                <a:lnTo>
                  <a:pt x="397" y="968"/>
                </a:lnTo>
                <a:lnTo>
                  <a:pt x="394" y="966"/>
                </a:lnTo>
                <a:lnTo>
                  <a:pt x="395" y="962"/>
                </a:lnTo>
                <a:lnTo>
                  <a:pt x="405" y="962"/>
                </a:lnTo>
                <a:lnTo>
                  <a:pt x="397" y="943"/>
                </a:lnTo>
                <a:lnTo>
                  <a:pt x="392" y="934"/>
                </a:lnTo>
                <a:lnTo>
                  <a:pt x="377" y="932"/>
                </a:lnTo>
                <a:lnTo>
                  <a:pt x="377" y="936"/>
                </a:lnTo>
                <a:lnTo>
                  <a:pt x="373" y="932"/>
                </a:lnTo>
                <a:lnTo>
                  <a:pt x="369" y="919"/>
                </a:lnTo>
                <a:lnTo>
                  <a:pt x="360" y="915"/>
                </a:lnTo>
                <a:lnTo>
                  <a:pt x="363" y="902"/>
                </a:lnTo>
                <a:lnTo>
                  <a:pt x="371" y="896"/>
                </a:lnTo>
                <a:lnTo>
                  <a:pt x="365" y="890"/>
                </a:lnTo>
                <a:lnTo>
                  <a:pt x="369" y="873"/>
                </a:lnTo>
                <a:lnTo>
                  <a:pt x="375" y="870"/>
                </a:lnTo>
                <a:lnTo>
                  <a:pt x="379" y="856"/>
                </a:lnTo>
                <a:lnTo>
                  <a:pt x="395" y="877"/>
                </a:lnTo>
                <a:lnTo>
                  <a:pt x="403" y="872"/>
                </a:lnTo>
                <a:lnTo>
                  <a:pt x="397" y="853"/>
                </a:lnTo>
                <a:lnTo>
                  <a:pt x="403" y="853"/>
                </a:lnTo>
                <a:lnTo>
                  <a:pt x="412" y="847"/>
                </a:lnTo>
                <a:lnTo>
                  <a:pt x="414" y="840"/>
                </a:lnTo>
                <a:lnTo>
                  <a:pt x="429" y="834"/>
                </a:lnTo>
                <a:lnTo>
                  <a:pt x="437" y="823"/>
                </a:lnTo>
                <a:lnTo>
                  <a:pt x="448" y="821"/>
                </a:lnTo>
                <a:lnTo>
                  <a:pt x="450" y="826"/>
                </a:lnTo>
                <a:lnTo>
                  <a:pt x="454" y="826"/>
                </a:lnTo>
                <a:lnTo>
                  <a:pt x="456" y="828"/>
                </a:lnTo>
                <a:lnTo>
                  <a:pt x="459" y="821"/>
                </a:lnTo>
                <a:lnTo>
                  <a:pt x="465" y="819"/>
                </a:lnTo>
                <a:lnTo>
                  <a:pt x="469" y="819"/>
                </a:lnTo>
                <a:lnTo>
                  <a:pt x="473" y="826"/>
                </a:lnTo>
                <a:lnTo>
                  <a:pt x="489" y="826"/>
                </a:lnTo>
                <a:lnTo>
                  <a:pt x="506" y="847"/>
                </a:lnTo>
                <a:lnTo>
                  <a:pt x="508" y="855"/>
                </a:lnTo>
                <a:lnTo>
                  <a:pt x="512" y="855"/>
                </a:lnTo>
                <a:lnTo>
                  <a:pt x="512" y="841"/>
                </a:lnTo>
                <a:lnTo>
                  <a:pt x="514" y="841"/>
                </a:lnTo>
                <a:lnTo>
                  <a:pt x="520" y="849"/>
                </a:lnTo>
                <a:lnTo>
                  <a:pt x="531" y="855"/>
                </a:lnTo>
                <a:lnTo>
                  <a:pt x="544" y="843"/>
                </a:lnTo>
                <a:lnTo>
                  <a:pt x="550" y="843"/>
                </a:lnTo>
                <a:lnTo>
                  <a:pt x="550" y="841"/>
                </a:lnTo>
                <a:lnTo>
                  <a:pt x="557" y="840"/>
                </a:lnTo>
                <a:lnTo>
                  <a:pt x="563" y="845"/>
                </a:lnTo>
                <a:lnTo>
                  <a:pt x="570" y="840"/>
                </a:lnTo>
                <a:lnTo>
                  <a:pt x="578" y="840"/>
                </a:lnTo>
                <a:lnTo>
                  <a:pt x="582" y="840"/>
                </a:lnTo>
                <a:lnTo>
                  <a:pt x="587" y="853"/>
                </a:lnTo>
                <a:lnTo>
                  <a:pt x="599" y="853"/>
                </a:lnTo>
                <a:lnTo>
                  <a:pt x="599" y="853"/>
                </a:lnTo>
                <a:lnTo>
                  <a:pt x="600" y="856"/>
                </a:lnTo>
                <a:lnTo>
                  <a:pt x="606" y="856"/>
                </a:lnTo>
                <a:lnTo>
                  <a:pt x="612" y="847"/>
                </a:lnTo>
                <a:lnTo>
                  <a:pt x="621" y="853"/>
                </a:lnTo>
                <a:lnTo>
                  <a:pt x="636" y="849"/>
                </a:lnTo>
                <a:lnTo>
                  <a:pt x="640" y="832"/>
                </a:lnTo>
                <a:lnTo>
                  <a:pt x="629" y="828"/>
                </a:lnTo>
                <a:lnTo>
                  <a:pt x="625" y="824"/>
                </a:lnTo>
                <a:lnTo>
                  <a:pt x="617" y="823"/>
                </a:lnTo>
                <a:lnTo>
                  <a:pt x="616" y="817"/>
                </a:lnTo>
                <a:lnTo>
                  <a:pt x="610" y="815"/>
                </a:lnTo>
                <a:lnTo>
                  <a:pt x="610" y="813"/>
                </a:lnTo>
                <a:lnTo>
                  <a:pt x="627" y="804"/>
                </a:lnTo>
                <a:lnTo>
                  <a:pt x="629" y="798"/>
                </a:lnTo>
                <a:lnTo>
                  <a:pt x="623" y="791"/>
                </a:lnTo>
                <a:lnTo>
                  <a:pt x="631" y="783"/>
                </a:lnTo>
                <a:lnTo>
                  <a:pt x="646" y="783"/>
                </a:lnTo>
                <a:lnTo>
                  <a:pt x="649" y="781"/>
                </a:lnTo>
                <a:lnTo>
                  <a:pt x="644" y="776"/>
                </a:lnTo>
                <a:lnTo>
                  <a:pt x="632" y="774"/>
                </a:lnTo>
                <a:lnTo>
                  <a:pt x="632" y="768"/>
                </a:lnTo>
                <a:lnTo>
                  <a:pt x="638" y="766"/>
                </a:lnTo>
                <a:lnTo>
                  <a:pt x="636" y="764"/>
                </a:lnTo>
                <a:lnTo>
                  <a:pt x="629" y="764"/>
                </a:lnTo>
                <a:lnTo>
                  <a:pt x="632" y="757"/>
                </a:lnTo>
                <a:lnTo>
                  <a:pt x="629" y="753"/>
                </a:lnTo>
                <a:lnTo>
                  <a:pt x="636" y="751"/>
                </a:lnTo>
                <a:lnTo>
                  <a:pt x="638" y="753"/>
                </a:lnTo>
                <a:lnTo>
                  <a:pt x="655" y="753"/>
                </a:lnTo>
                <a:lnTo>
                  <a:pt x="657" y="755"/>
                </a:lnTo>
                <a:lnTo>
                  <a:pt x="659" y="751"/>
                </a:lnTo>
                <a:lnTo>
                  <a:pt x="668" y="751"/>
                </a:lnTo>
                <a:lnTo>
                  <a:pt x="678" y="744"/>
                </a:lnTo>
                <a:lnTo>
                  <a:pt x="685" y="747"/>
                </a:lnTo>
                <a:lnTo>
                  <a:pt x="685" y="744"/>
                </a:lnTo>
                <a:lnTo>
                  <a:pt x="693" y="742"/>
                </a:lnTo>
                <a:lnTo>
                  <a:pt x="704" y="742"/>
                </a:lnTo>
                <a:lnTo>
                  <a:pt x="706" y="734"/>
                </a:lnTo>
                <a:lnTo>
                  <a:pt x="721" y="730"/>
                </a:lnTo>
                <a:lnTo>
                  <a:pt x="760" y="721"/>
                </a:lnTo>
                <a:lnTo>
                  <a:pt x="762" y="713"/>
                </a:lnTo>
                <a:lnTo>
                  <a:pt x="768" y="713"/>
                </a:lnTo>
                <a:lnTo>
                  <a:pt x="775" y="708"/>
                </a:lnTo>
                <a:lnTo>
                  <a:pt x="789" y="710"/>
                </a:lnTo>
                <a:lnTo>
                  <a:pt x="798" y="715"/>
                </a:lnTo>
                <a:lnTo>
                  <a:pt x="807" y="712"/>
                </a:lnTo>
                <a:lnTo>
                  <a:pt x="811" y="713"/>
                </a:lnTo>
                <a:lnTo>
                  <a:pt x="813" y="727"/>
                </a:lnTo>
                <a:lnTo>
                  <a:pt x="819" y="730"/>
                </a:lnTo>
                <a:lnTo>
                  <a:pt x="817" y="738"/>
                </a:lnTo>
                <a:lnTo>
                  <a:pt x="813" y="744"/>
                </a:lnTo>
                <a:lnTo>
                  <a:pt x="817" y="747"/>
                </a:lnTo>
                <a:lnTo>
                  <a:pt x="832" y="745"/>
                </a:lnTo>
                <a:lnTo>
                  <a:pt x="834" y="740"/>
                </a:lnTo>
                <a:lnTo>
                  <a:pt x="836" y="742"/>
                </a:lnTo>
                <a:lnTo>
                  <a:pt x="839" y="747"/>
                </a:lnTo>
                <a:lnTo>
                  <a:pt x="839" y="753"/>
                </a:lnTo>
                <a:lnTo>
                  <a:pt x="843" y="753"/>
                </a:lnTo>
                <a:lnTo>
                  <a:pt x="841" y="749"/>
                </a:lnTo>
                <a:lnTo>
                  <a:pt x="843" y="749"/>
                </a:lnTo>
                <a:lnTo>
                  <a:pt x="856" y="755"/>
                </a:lnTo>
                <a:lnTo>
                  <a:pt x="862" y="751"/>
                </a:lnTo>
                <a:lnTo>
                  <a:pt x="864" y="757"/>
                </a:lnTo>
                <a:lnTo>
                  <a:pt x="858" y="759"/>
                </a:lnTo>
                <a:lnTo>
                  <a:pt x="856" y="764"/>
                </a:lnTo>
                <a:lnTo>
                  <a:pt x="858" y="768"/>
                </a:lnTo>
                <a:lnTo>
                  <a:pt x="868" y="764"/>
                </a:lnTo>
                <a:lnTo>
                  <a:pt x="877" y="766"/>
                </a:lnTo>
                <a:lnTo>
                  <a:pt x="877" y="762"/>
                </a:lnTo>
                <a:lnTo>
                  <a:pt x="890" y="757"/>
                </a:lnTo>
                <a:lnTo>
                  <a:pt x="898" y="747"/>
                </a:lnTo>
                <a:lnTo>
                  <a:pt x="905" y="745"/>
                </a:lnTo>
                <a:lnTo>
                  <a:pt x="920" y="740"/>
                </a:lnTo>
                <a:lnTo>
                  <a:pt x="922" y="744"/>
                </a:lnTo>
                <a:lnTo>
                  <a:pt x="915" y="747"/>
                </a:lnTo>
                <a:lnTo>
                  <a:pt x="915" y="753"/>
                </a:lnTo>
                <a:lnTo>
                  <a:pt x="941" y="776"/>
                </a:lnTo>
                <a:lnTo>
                  <a:pt x="980" y="849"/>
                </a:lnTo>
                <a:lnTo>
                  <a:pt x="986" y="845"/>
                </a:lnTo>
                <a:lnTo>
                  <a:pt x="990" y="836"/>
                </a:lnTo>
                <a:lnTo>
                  <a:pt x="994" y="834"/>
                </a:lnTo>
                <a:lnTo>
                  <a:pt x="1001" y="840"/>
                </a:lnTo>
                <a:lnTo>
                  <a:pt x="1001" y="843"/>
                </a:lnTo>
                <a:lnTo>
                  <a:pt x="1005" y="851"/>
                </a:lnTo>
                <a:lnTo>
                  <a:pt x="1027" y="851"/>
                </a:lnTo>
                <a:lnTo>
                  <a:pt x="1031" y="845"/>
                </a:lnTo>
                <a:lnTo>
                  <a:pt x="1035" y="845"/>
                </a:lnTo>
                <a:lnTo>
                  <a:pt x="1039" y="841"/>
                </a:lnTo>
                <a:lnTo>
                  <a:pt x="1044" y="843"/>
                </a:lnTo>
                <a:lnTo>
                  <a:pt x="1058" y="853"/>
                </a:lnTo>
                <a:lnTo>
                  <a:pt x="1059" y="864"/>
                </a:lnTo>
                <a:lnTo>
                  <a:pt x="1069" y="868"/>
                </a:lnTo>
                <a:lnTo>
                  <a:pt x="1069" y="873"/>
                </a:lnTo>
                <a:lnTo>
                  <a:pt x="1076" y="881"/>
                </a:lnTo>
                <a:lnTo>
                  <a:pt x="1095" y="887"/>
                </a:lnTo>
                <a:lnTo>
                  <a:pt x="1097" y="881"/>
                </a:lnTo>
                <a:lnTo>
                  <a:pt x="1103" y="879"/>
                </a:lnTo>
                <a:lnTo>
                  <a:pt x="1112" y="896"/>
                </a:lnTo>
                <a:lnTo>
                  <a:pt x="1107" y="904"/>
                </a:lnTo>
                <a:lnTo>
                  <a:pt x="1114" y="907"/>
                </a:lnTo>
                <a:lnTo>
                  <a:pt x="1122" y="902"/>
                </a:lnTo>
                <a:lnTo>
                  <a:pt x="1131" y="888"/>
                </a:lnTo>
                <a:lnTo>
                  <a:pt x="1174" y="862"/>
                </a:lnTo>
                <a:lnTo>
                  <a:pt x="1197" y="855"/>
                </a:lnTo>
                <a:lnTo>
                  <a:pt x="1242" y="860"/>
                </a:lnTo>
                <a:lnTo>
                  <a:pt x="1253" y="872"/>
                </a:lnTo>
                <a:lnTo>
                  <a:pt x="1306" y="872"/>
                </a:lnTo>
                <a:lnTo>
                  <a:pt x="1310" y="870"/>
                </a:lnTo>
                <a:lnTo>
                  <a:pt x="1308" y="858"/>
                </a:lnTo>
                <a:lnTo>
                  <a:pt x="1312" y="853"/>
                </a:lnTo>
                <a:lnTo>
                  <a:pt x="1308" y="830"/>
                </a:lnTo>
                <a:lnTo>
                  <a:pt x="1332" y="809"/>
                </a:lnTo>
                <a:close/>
                <a:moveTo>
                  <a:pt x="834" y="0"/>
                </a:moveTo>
                <a:lnTo>
                  <a:pt x="824" y="23"/>
                </a:lnTo>
                <a:lnTo>
                  <a:pt x="839" y="40"/>
                </a:lnTo>
                <a:lnTo>
                  <a:pt x="843" y="59"/>
                </a:lnTo>
                <a:lnTo>
                  <a:pt x="843" y="85"/>
                </a:lnTo>
                <a:lnTo>
                  <a:pt x="838" y="92"/>
                </a:lnTo>
                <a:lnTo>
                  <a:pt x="841" y="115"/>
                </a:lnTo>
                <a:lnTo>
                  <a:pt x="838" y="158"/>
                </a:lnTo>
                <a:lnTo>
                  <a:pt x="856" y="181"/>
                </a:lnTo>
                <a:lnTo>
                  <a:pt x="856" y="190"/>
                </a:lnTo>
                <a:lnTo>
                  <a:pt x="849" y="203"/>
                </a:lnTo>
                <a:lnTo>
                  <a:pt x="849" y="224"/>
                </a:lnTo>
                <a:lnTo>
                  <a:pt x="841" y="232"/>
                </a:lnTo>
                <a:lnTo>
                  <a:pt x="832" y="250"/>
                </a:lnTo>
                <a:lnTo>
                  <a:pt x="819" y="249"/>
                </a:lnTo>
                <a:lnTo>
                  <a:pt x="828" y="260"/>
                </a:lnTo>
                <a:lnTo>
                  <a:pt x="802" y="271"/>
                </a:lnTo>
                <a:lnTo>
                  <a:pt x="789" y="267"/>
                </a:lnTo>
                <a:lnTo>
                  <a:pt x="792" y="271"/>
                </a:lnTo>
                <a:lnTo>
                  <a:pt x="794" y="288"/>
                </a:lnTo>
                <a:lnTo>
                  <a:pt x="830" y="294"/>
                </a:lnTo>
                <a:lnTo>
                  <a:pt x="834" y="292"/>
                </a:lnTo>
                <a:lnTo>
                  <a:pt x="836" y="277"/>
                </a:lnTo>
                <a:lnTo>
                  <a:pt x="856" y="264"/>
                </a:lnTo>
                <a:lnTo>
                  <a:pt x="866" y="243"/>
                </a:lnTo>
                <a:lnTo>
                  <a:pt x="879" y="226"/>
                </a:lnTo>
                <a:lnTo>
                  <a:pt x="881" y="211"/>
                </a:lnTo>
                <a:lnTo>
                  <a:pt x="871" y="190"/>
                </a:lnTo>
                <a:lnTo>
                  <a:pt x="877" y="173"/>
                </a:lnTo>
                <a:lnTo>
                  <a:pt x="915" y="162"/>
                </a:lnTo>
                <a:lnTo>
                  <a:pt x="918" y="175"/>
                </a:lnTo>
                <a:lnTo>
                  <a:pt x="928" y="186"/>
                </a:lnTo>
                <a:lnTo>
                  <a:pt x="926" y="196"/>
                </a:lnTo>
                <a:lnTo>
                  <a:pt x="930" y="202"/>
                </a:lnTo>
                <a:lnTo>
                  <a:pt x="926" y="224"/>
                </a:lnTo>
                <a:lnTo>
                  <a:pt x="935" y="234"/>
                </a:lnTo>
                <a:lnTo>
                  <a:pt x="956" y="232"/>
                </a:lnTo>
                <a:lnTo>
                  <a:pt x="932" y="222"/>
                </a:lnTo>
                <a:lnTo>
                  <a:pt x="933" y="203"/>
                </a:lnTo>
                <a:lnTo>
                  <a:pt x="943" y="196"/>
                </a:lnTo>
                <a:lnTo>
                  <a:pt x="933" y="168"/>
                </a:lnTo>
                <a:lnTo>
                  <a:pt x="905" y="149"/>
                </a:lnTo>
                <a:lnTo>
                  <a:pt x="886" y="156"/>
                </a:lnTo>
                <a:lnTo>
                  <a:pt x="862" y="149"/>
                </a:lnTo>
                <a:lnTo>
                  <a:pt x="866" y="136"/>
                </a:lnTo>
                <a:lnTo>
                  <a:pt x="858" y="115"/>
                </a:lnTo>
                <a:lnTo>
                  <a:pt x="871" y="70"/>
                </a:lnTo>
                <a:lnTo>
                  <a:pt x="849" y="21"/>
                </a:lnTo>
                <a:lnTo>
                  <a:pt x="854" y="2"/>
                </a:lnTo>
                <a:lnTo>
                  <a:pt x="858" y="0"/>
                </a:lnTo>
                <a:lnTo>
                  <a:pt x="854" y="2"/>
                </a:lnTo>
                <a:lnTo>
                  <a:pt x="849" y="21"/>
                </a:lnTo>
                <a:lnTo>
                  <a:pt x="871" y="70"/>
                </a:lnTo>
                <a:lnTo>
                  <a:pt x="858" y="115"/>
                </a:lnTo>
                <a:lnTo>
                  <a:pt x="866" y="136"/>
                </a:lnTo>
                <a:lnTo>
                  <a:pt x="862" y="149"/>
                </a:lnTo>
                <a:lnTo>
                  <a:pt x="886" y="156"/>
                </a:lnTo>
                <a:lnTo>
                  <a:pt x="905" y="149"/>
                </a:lnTo>
                <a:lnTo>
                  <a:pt x="933" y="168"/>
                </a:lnTo>
                <a:lnTo>
                  <a:pt x="943" y="196"/>
                </a:lnTo>
                <a:lnTo>
                  <a:pt x="933" y="203"/>
                </a:lnTo>
                <a:lnTo>
                  <a:pt x="932" y="222"/>
                </a:lnTo>
                <a:lnTo>
                  <a:pt x="956" y="232"/>
                </a:lnTo>
                <a:lnTo>
                  <a:pt x="935" y="234"/>
                </a:lnTo>
                <a:lnTo>
                  <a:pt x="926" y="224"/>
                </a:lnTo>
                <a:lnTo>
                  <a:pt x="930" y="202"/>
                </a:lnTo>
                <a:lnTo>
                  <a:pt x="926" y="196"/>
                </a:lnTo>
                <a:lnTo>
                  <a:pt x="928" y="186"/>
                </a:lnTo>
                <a:lnTo>
                  <a:pt x="918" y="175"/>
                </a:lnTo>
                <a:lnTo>
                  <a:pt x="915" y="162"/>
                </a:lnTo>
                <a:lnTo>
                  <a:pt x="877" y="173"/>
                </a:lnTo>
                <a:lnTo>
                  <a:pt x="871" y="190"/>
                </a:lnTo>
                <a:lnTo>
                  <a:pt x="881" y="211"/>
                </a:lnTo>
                <a:lnTo>
                  <a:pt x="879" y="226"/>
                </a:lnTo>
                <a:lnTo>
                  <a:pt x="866" y="243"/>
                </a:lnTo>
                <a:lnTo>
                  <a:pt x="856" y="264"/>
                </a:lnTo>
                <a:lnTo>
                  <a:pt x="836" y="277"/>
                </a:lnTo>
                <a:lnTo>
                  <a:pt x="834" y="292"/>
                </a:lnTo>
                <a:lnTo>
                  <a:pt x="830" y="294"/>
                </a:lnTo>
                <a:lnTo>
                  <a:pt x="794" y="288"/>
                </a:lnTo>
                <a:lnTo>
                  <a:pt x="792" y="271"/>
                </a:lnTo>
                <a:lnTo>
                  <a:pt x="789" y="267"/>
                </a:lnTo>
                <a:lnTo>
                  <a:pt x="802" y="271"/>
                </a:lnTo>
                <a:lnTo>
                  <a:pt x="828" y="260"/>
                </a:lnTo>
                <a:lnTo>
                  <a:pt x="819" y="249"/>
                </a:lnTo>
                <a:lnTo>
                  <a:pt x="832" y="250"/>
                </a:lnTo>
                <a:lnTo>
                  <a:pt x="841" y="232"/>
                </a:lnTo>
                <a:lnTo>
                  <a:pt x="849" y="224"/>
                </a:lnTo>
                <a:lnTo>
                  <a:pt x="849" y="203"/>
                </a:lnTo>
                <a:lnTo>
                  <a:pt x="856" y="190"/>
                </a:lnTo>
                <a:lnTo>
                  <a:pt x="856" y="181"/>
                </a:lnTo>
                <a:lnTo>
                  <a:pt x="838" y="158"/>
                </a:lnTo>
                <a:lnTo>
                  <a:pt x="841" y="115"/>
                </a:lnTo>
                <a:lnTo>
                  <a:pt x="838" y="92"/>
                </a:lnTo>
                <a:lnTo>
                  <a:pt x="843" y="85"/>
                </a:lnTo>
                <a:lnTo>
                  <a:pt x="843" y="59"/>
                </a:lnTo>
                <a:lnTo>
                  <a:pt x="839" y="40"/>
                </a:lnTo>
                <a:lnTo>
                  <a:pt x="824" y="23"/>
                </a:lnTo>
                <a:lnTo>
                  <a:pt x="834" y="0"/>
                </a:lnTo>
                <a:close/>
                <a:moveTo>
                  <a:pt x="890" y="0"/>
                </a:moveTo>
                <a:lnTo>
                  <a:pt x="894" y="15"/>
                </a:lnTo>
                <a:lnTo>
                  <a:pt x="894" y="25"/>
                </a:lnTo>
                <a:lnTo>
                  <a:pt x="888" y="27"/>
                </a:lnTo>
                <a:lnTo>
                  <a:pt x="892" y="32"/>
                </a:lnTo>
                <a:lnTo>
                  <a:pt x="948" y="55"/>
                </a:lnTo>
                <a:lnTo>
                  <a:pt x="939" y="30"/>
                </a:lnTo>
                <a:lnTo>
                  <a:pt x="932" y="36"/>
                </a:lnTo>
                <a:lnTo>
                  <a:pt x="909" y="19"/>
                </a:lnTo>
                <a:lnTo>
                  <a:pt x="903" y="0"/>
                </a:lnTo>
                <a:lnTo>
                  <a:pt x="909" y="19"/>
                </a:lnTo>
                <a:lnTo>
                  <a:pt x="932" y="36"/>
                </a:lnTo>
                <a:lnTo>
                  <a:pt x="939" y="30"/>
                </a:lnTo>
                <a:lnTo>
                  <a:pt x="948" y="55"/>
                </a:lnTo>
                <a:lnTo>
                  <a:pt x="892" y="32"/>
                </a:lnTo>
                <a:lnTo>
                  <a:pt x="888" y="27"/>
                </a:lnTo>
                <a:lnTo>
                  <a:pt x="894" y="25"/>
                </a:lnTo>
                <a:lnTo>
                  <a:pt x="894" y="15"/>
                </a:lnTo>
                <a:lnTo>
                  <a:pt x="890" y="0"/>
                </a:lnTo>
                <a:close/>
                <a:moveTo>
                  <a:pt x="913" y="0"/>
                </a:moveTo>
                <a:lnTo>
                  <a:pt x="918" y="11"/>
                </a:lnTo>
                <a:lnTo>
                  <a:pt x="926" y="10"/>
                </a:lnTo>
                <a:lnTo>
                  <a:pt x="935" y="0"/>
                </a:lnTo>
                <a:lnTo>
                  <a:pt x="926" y="10"/>
                </a:lnTo>
                <a:lnTo>
                  <a:pt x="918" y="11"/>
                </a:lnTo>
                <a:lnTo>
                  <a:pt x="913" y="0"/>
                </a:lnTo>
                <a:close/>
                <a:moveTo>
                  <a:pt x="999" y="0"/>
                </a:moveTo>
                <a:lnTo>
                  <a:pt x="1005" y="10"/>
                </a:lnTo>
                <a:lnTo>
                  <a:pt x="1039" y="13"/>
                </a:lnTo>
                <a:lnTo>
                  <a:pt x="1033" y="30"/>
                </a:lnTo>
                <a:lnTo>
                  <a:pt x="1020" y="42"/>
                </a:lnTo>
                <a:lnTo>
                  <a:pt x="1022" y="68"/>
                </a:lnTo>
                <a:lnTo>
                  <a:pt x="1020" y="92"/>
                </a:lnTo>
                <a:lnTo>
                  <a:pt x="1037" y="104"/>
                </a:lnTo>
                <a:lnTo>
                  <a:pt x="1035" y="92"/>
                </a:lnTo>
                <a:lnTo>
                  <a:pt x="1046" y="87"/>
                </a:lnTo>
                <a:lnTo>
                  <a:pt x="1046" y="72"/>
                </a:lnTo>
                <a:lnTo>
                  <a:pt x="1039" y="38"/>
                </a:lnTo>
                <a:lnTo>
                  <a:pt x="1044" y="17"/>
                </a:lnTo>
                <a:lnTo>
                  <a:pt x="1043" y="2"/>
                </a:lnTo>
                <a:lnTo>
                  <a:pt x="1039" y="0"/>
                </a:lnTo>
                <a:lnTo>
                  <a:pt x="1043" y="2"/>
                </a:lnTo>
                <a:lnTo>
                  <a:pt x="1044" y="17"/>
                </a:lnTo>
                <a:lnTo>
                  <a:pt x="1039" y="38"/>
                </a:lnTo>
                <a:lnTo>
                  <a:pt x="1046" y="72"/>
                </a:lnTo>
                <a:lnTo>
                  <a:pt x="1046" y="87"/>
                </a:lnTo>
                <a:lnTo>
                  <a:pt x="1035" y="92"/>
                </a:lnTo>
                <a:lnTo>
                  <a:pt x="1037" y="104"/>
                </a:lnTo>
                <a:lnTo>
                  <a:pt x="1020" y="92"/>
                </a:lnTo>
                <a:lnTo>
                  <a:pt x="1022" y="68"/>
                </a:lnTo>
                <a:lnTo>
                  <a:pt x="1020" y="42"/>
                </a:lnTo>
                <a:lnTo>
                  <a:pt x="1033" y="30"/>
                </a:lnTo>
                <a:lnTo>
                  <a:pt x="1039" y="13"/>
                </a:lnTo>
                <a:lnTo>
                  <a:pt x="1005" y="10"/>
                </a:lnTo>
                <a:lnTo>
                  <a:pt x="999" y="0"/>
                </a:lnTo>
                <a:close/>
                <a:moveTo>
                  <a:pt x="1880" y="0"/>
                </a:moveTo>
                <a:lnTo>
                  <a:pt x="1882" y="15"/>
                </a:lnTo>
                <a:lnTo>
                  <a:pt x="1885" y="13"/>
                </a:lnTo>
                <a:lnTo>
                  <a:pt x="1900" y="49"/>
                </a:lnTo>
                <a:lnTo>
                  <a:pt x="1919" y="55"/>
                </a:lnTo>
                <a:lnTo>
                  <a:pt x="1927" y="68"/>
                </a:lnTo>
                <a:lnTo>
                  <a:pt x="1940" y="42"/>
                </a:lnTo>
                <a:lnTo>
                  <a:pt x="1940" y="21"/>
                </a:lnTo>
                <a:lnTo>
                  <a:pt x="1949" y="0"/>
                </a:lnTo>
                <a:lnTo>
                  <a:pt x="1940" y="21"/>
                </a:lnTo>
                <a:lnTo>
                  <a:pt x="1940" y="42"/>
                </a:lnTo>
                <a:lnTo>
                  <a:pt x="1927" y="68"/>
                </a:lnTo>
                <a:lnTo>
                  <a:pt x="1919" y="55"/>
                </a:lnTo>
                <a:lnTo>
                  <a:pt x="1900" y="49"/>
                </a:lnTo>
                <a:lnTo>
                  <a:pt x="1885" y="13"/>
                </a:lnTo>
                <a:lnTo>
                  <a:pt x="1882" y="15"/>
                </a:lnTo>
                <a:lnTo>
                  <a:pt x="1880" y="0"/>
                </a:lnTo>
                <a:close/>
                <a:moveTo>
                  <a:pt x="1957" y="0"/>
                </a:moveTo>
                <a:lnTo>
                  <a:pt x="1970" y="27"/>
                </a:lnTo>
                <a:lnTo>
                  <a:pt x="1991" y="32"/>
                </a:lnTo>
                <a:lnTo>
                  <a:pt x="1994" y="15"/>
                </a:lnTo>
                <a:lnTo>
                  <a:pt x="2006" y="15"/>
                </a:lnTo>
                <a:lnTo>
                  <a:pt x="2049" y="43"/>
                </a:lnTo>
                <a:lnTo>
                  <a:pt x="2077" y="21"/>
                </a:lnTo>
                <a:lnTo>
                  <a:pt x="2087" y="25"/>
                </a:lnTo>
                <a:lnTo>
                  <a:pt x="2081" y="8"/>
                </a:lnTo>
                <a:lnTo>
                  <a:pt x="2085" y="2"/>
                </a:lnTo>
                <a:lnTo>
                  <a:pt x="2085" y="0"/>
                </a:lnTo>
                <a:lnTo>
                  <a:pt x="2085" y="2"/>
                </a:lnTo>
                <a:lnTo>
                  <a:pt x="2081" y="8"/>
                </a:lnTo>
                <a:lnTo>
                  <a:pt x="2087" y="25"/>
                </a:lnTo>
                <a:lnTo>
                  <a:pt x="2077" y="21"/>
                </a:lnTo>
                <a:lnTo>
                  <a:pt x="2049" y="43"/>
                </a:lnTo>
                <a:lnTo>
                  <a:pt x="2006" y="15"/>
                </a:lnTo>
                <a:lnTo>
                  <a:pt x="1994" y="15"/>
                </a:lnTo>
                <a:lnTo>
                  <a:pt x="1991" y="32"/>
                </a:lnTo>
                <a:lnTo>
                  <a:pt x="1970" y="27"/>
                </a:lnTo>
                <a:lnTo>
                  <a:pt x="1957" y="0"/>
                </a:lnTo>
                <a:close/>
                <a:moveTo>
                  <a:pt x="2273" y="0"/>
                </a:moveTo>
                <a:lnTo>
                  <a:pt x="2273" y="2"/>
                </a:lnTo>
                <a:lnTo>
                  <a:pt x="2267" y="0"/>
                </a:lnTo>
                <a:lnTo>
                  <a:pt x="2273" y="2"/>
                </a:lnTo>
                <a:lnTo>
                  <a:pt x="2273" y="0"/>
                </a:lnTo>
                <a:close/>
                <a:moveTo>
                  <a:pt x="2262" y="0"/>
                </a:moveTo>
                <a:lnTo>
                  <a:pt x="2254" y="11"/>
                </a:lnTo>
                <a:lnTo>
                  <a:pt x="2277" y="15"/>
                </a:lnTo>
                <a:lnTo>
                  <a:pt x="2286" y="28"/>
                </a:lnTo>
                <a:lnTo>
                  <a:pt x="2301" y="27"/>
                </a:lnTo>
                <a:lnTo>
                  <a:pt x="2316" y="42"/>
                </a:lnTo>
                <a:lnTo>
                  <a:pt x="2305" y="53"/>
                </a:lnTo>
                <a:lnTo>
                  <a:pt x="2320" y="62"/>
                </a:lnTo>
                <a:lnTo>
                  <a:pt x="2359" y="53"/>
                </a:lnTo>
                <a:lnTo>
                  <a:pt x="2436" y="55"/>
                </a:lnTo>
                <a:lnTo>
                  <a:pt x="2457" y="83"/>
                </a:lnTo>
                <a:lnTo>
                  <a:pt x="2457" y="94"/>
                </a:lnTo>
                <a:lnTo>
                  <a:pt x="2451" y="117"/>
                </a:lnTo>
                <a:lnTo>
                  <a:pt x="2480" y="130"/>
                </a:lnTo>
                <a:lnTo>
                  <a:pt x="2480" y="139"/>
                </a:lnTo>
                <a:lnTo>
                  <a:pt x="2502" y="123"/>
                </a:lnTo>
                <a:lnTo>
                  <a:pt x="2530" y="119"/>
                </a:lnTo>
                <a:lnTo>
                  <a:pt x="2549" y="130"/>
                </a:lnTo>
                <a:lnTo>
                  <a:pt x="2583" y="134"/>
                </a:lnTo>
                <a:lnTo>
                  <a:pt x="2600" y="119"/>
                </a:lnTo>
                <a:lnTo>
                  <a:pt x="2608" y="130"/>
                </a:lnTo>
                <a:lnTo>
                  <a:pt x="2610" y="149"/>
                </a:lnTo>
                <a:lnTo>
                  <a:pt x="2640" y="171"/>
                </a:lnTo>
                <a:lnTo>
                  <a:pt x="2660" y="154"/>
                </a:lnTo>
                <a:lnTo>
                  <a:pt x="2653" y="130"/>
                </a:lnTo>
                <a:lnTo>
                  <a:pt x="2643" y="128"/>
                </a:lnTo>
                <a:lnTo>
                  <a:pt x="2649" y="121"/>
                </a:lnTo>
                <a:lnTo>
                  <a:pt x="2649" y="106"/>
                </a:lnTo>
                <a:lnTo>
                  <a:pt x="2657" y="104"/>
                </a:lnTo>
                <a:lnTo>
                  <a:pt x="2702" y="115"/>
                </a:lnTo>
                <a:lnTo>
                  <a:pt x="2754" y="115"/>
                </a:lnTo>
                <a:lnTo>
                  <a:pt x="2798" y="138"/>
                </a:lnTo>
                <a:lnTo>
                  <a:pt x="2826" y="164"/>
                </a:lnTo>
                <a:lnTo>
                  <a:pt x="2830" y="166"/>
                </a:lnTo>
                <a:lnTo>
                  <a:pt x="2826" y="164"/>
                </a:lnTo>
                <a:lnTo>
                  <a:pt x="2798" y="138"/>
                </a:lnTo>
                <a:lnTo>
                  <a:pt x="2754" y="115"/>
                </a:lnTo>
                <a:lnTo>
                  <a:pt x="2702" y="115"/>
                </a:lnTo>
                <a:lnTo>
                  <a:pt x="2657" y="104"/>
                </a:lnTo>
                <a:lnTo>
                  <a:pt x="2649" y="106"/>
                </a:lnTo>
                <a:lnTo>
                  <a:pt x="2649" y="121"/>
                </a:lnTo>
                <a:lnTo>
                  <a:pt x="2643" y="128"/>
                </a:lnTo>
                <a:lnTo>
                  <a:pt x="2653" y="130"/>
                </a:lnTo>
                <a:lnTo>
                  <a:pt x="2660" y="154"/>
                </a:lnTo>
                <a:lnTo>
                  <a:pt x="2640" y="171"/>
                </a:lnTo>
                <a:lnTo>
                  <a:pt x="2610" y="149"/>
                </a:lnTo>
                <a:lnTo>
                  <a:pt x="2608" y="130"/>
                </a:lnTo>
                <a:lnTo>
                  <a:pt x="2600" y="119"/>
                </a:lnTo>
                <a:lnTo>
                  <a:pt x="2583" y="134"/>
                </a:lnTo>
                <a:lnTo>
                  <a:pt x="2549" y="130"/>
                </a:lnTo>
                <a:lnTo>
                  <a:pt x="2530" y="119"/>
                </a:lnTo>
                <a:lnTo>
                  <a:pt x="2502" y="123"/>
                </a:lnTo>
                <a:lnTo>
                  <a:pt x="2480" y="139"/>
                </a:lnTo>
                <a:lnTo>
                  <a:pt x="2480" y="130"/>
                </a:lnTo>
                <a:lnTo>
                  <a:pt x="2451" y="117"/>
                </a:lnTo>
                <a:lnTo>
                  <a:pt x="2457" y="94"/>
                </a:lnTo>
                <a:lnTo>
                  <a:pt x="2457" y="83"/>
                </a:lnTo>
                <a:lnTo>
                  <a:pt x="2436" y="55"/>
                </a:lnTo>
                <a:lnTo>
                  <a:pt x="2359" y="53"/>
                </a:lnTo>
                <a:lnTo>
                  <a:pt x="2320" y="62"/>
                </a:lnTo>
                <a:lnTo>
                  <a:pt x="2305" y="53"/>
                </a:lnTo>
                <a:lnTo>
                  <a:pt x="2316" y="42"/>
                </a:lnTo>
                <a:lnTo>
                  <a:pt x="2301" y="27"/>
                </a:lnTo>
                <a:lnTo>
                  <a:pt x="2286" y="28"/>
                </a:lnTo>
                <a:lnTo>
                  <a:pt x="2277" y="15"/>
                </a:lnTo>
                <a:lnTo>
                  <a:pt x="2254" y="11"/>
                </a:lnTo>
                <a:lnTo>
                  <a:pt x="2262" y="0"/>
                </a:lnTo>
                <a:close/>
                <a:moveTo>
                  <a:pt x="2830" y="298"/>
                </a:moveTo>
                <a:lnTo>
                  <a:pt x="2828" y="298"/>
                </a:lnTo>
                <a:lnTo>
                  <a:pt x="2830" y="309"/>
                </a:lnTo>
                <a:lnTo>
                  <a:pt x="2830" y="309"/>
                </a:lnTo>
                <a:lnTo>
                  <a:pt x="2830" y="309"/>
                </a:lnTo>
                <a:lnTo>
                  <a:pt x="2828" y="298"/>
                </a:lnTo>
                <a:lnTo>
                  <a:pt x="2830" y="298"/>
                </a:lnTo>
                <a:close/>
                <a:moveTo>
                  <a:pt x="2830" y="341"/>
                </a:moveTo>
                <a:lnTo>
                  <a:pt x="2826" y="345"/>
                </a:lnTo>
                <a:lnTo>
                  <a:pt x="2824" y="348"/>
                </a:lnTo>
                <a:lnTo>
                  <a:pt x="2799" y="367"/>
                </a:lnTo>
                <a:lnTo>
                  <a:pt x="2794" y="360"/>
                </a:lnTo>
                <a:lnTo>
                  <a:pt x="2779" y="360"/>
                </a:lnTo>
                <a:lnTo>
                  <a:pt x="2781" y="375"/>
                </a:lnTo>
                <a:lnTo>
                  <a:pt x="2792" y="382"/>
                </a:lnTo>
                <a:lnTo>
                  <a:pt x="2796" y="377"/>
                </a:lnTo>
                <a:lnTo>
                  <a:pt x="2799" y="388"/>
                </a:lnTo>
                <a:lnTo>
                  <a:pt x="2796" y="392"/>
                </a:lnTo>
                <a:lnTo>
                  <a:pt x="2803" y="394"/>
                </a:lnTo>
                <a:lnTo>
                  <a:pt x="2805" y="412"/>
                </a:lnTo>
                <a:lnTo>
                  <a:pt x="2816" y="431"/>
                </a:lnTo>
                <a:lnTo>
                  <a:pt x="2809" y="431"/>
                </a:lnTo>
                <a:lnTo>
                  <a:pt x="2818" y="444"/>
                </a:lnTo>
                <a:lnTo>
                  <a:pt x="2809" y="459"/>
                </a:lnTo>
                <a:lnTo>
                  <a:pt x="2783" y="446"/>
                </a:lnTo>
                <a:lnTo>
                  <a:pt x="2779" y="450"/>
                </a:lnTo>
                <a:lnTo>
                  <a:pt x="2771" y="439"/>
                </a:lnTo>
                <a:lnTo>
                  <a:pt x="2775" y="452"/>
                </a:lnTo>
                <a:lnTo>
                  <a:pt x="2736" y="467"/>
                </a:lnTo>
                <a:lnTo>
                  <a:pt x="2734" y="474"/>
                </a:lnTo>
                <a:lnTo>
                  <a:pt x="2713" y="488"/>
                </a:lnTo>
                <a:lnTo>
                  <a:pt x="2705" y="484"/>
                </a:lnTo>
                <a:lnTo>
                  <a:pt x="2700" y="497"/>
                </a:lnTo>
                <a:lnTo>
                  <a:pt x="2685" y="505"/>
                </a:lnTo>
                <a:lnTo>
                  <a:pt x="2687" y="510"/>
                </a:lnTo>
                <a:lnTo>
                  <a:pt x="2679" y="508"/>
                </a:lnTo>
                <a:lnTo>
                  <a:pt x="2681" y="516"/>
                </a:lnTo>
                <a:lnTo>
                  <a:pt x="2651" y="533"/>
                </a:lnTo>
                <a:lnTo>
                  <a:pt x="2647" y="552"/>
                </a:lnTo>
                <a:lnTo>
                  <a:pt x="2630" y="531"/>
                </a:lnTo>
                <a:lnTo>
                  <a:pt x="2608" y="525"/>
                </a:lnTo>
                <a:lnTo>
                  <a:pt x="2585" y="533"/>
                </a:lnTo>
                <a:lnTo>
                  <a:pt x="2572" y="555"/>
                </a:lnTo>
                <a:lnTo>
                  <a:pt x="2572" y="533"/>
                </a:lnTo>
                <a:lnTo>
                  <a:pt x="2570" y="531"/>
                </a:lnTo>
                <a:lnTo>
                  <a:pt x="2553" y="542"/>
                </a:lnTo>
                <a:lnTo>
                  <a:pt x="2549" y="555"/>
                </a:lnTo>
                <a:lnTo>
                  <a:pt x="2540" y="548"/>
                </a:lnTo>
                <a:lnTo>
                  <a:pt x="2534" y="555"/>
                </a:lnTo>
                <a:lnTo>
                  <a:pt x="2530" y="550"/>
                </a:lnTo>
                <a:lnTo>
                  <a:pt x="2521" y="555"/>
                </a:lnTo>
                <a:lnTo>
                  <a:pt x="2515" y="584"/>
                </a:lnTo>
                <a:lnTo>
                  <a:pt x="2512" y="584"/>
                </a:lnTo>
                <a:lnTo>
                  <a:pt x="2495" y="614"/>
                </a:lnTo>
                <a:lnTo>
                  <a:pt x="2495" y="625"/>
                </a:lnTo>
                <a:lnTo>
                  <a:pt x="2499" y="631"/>
                </a:lnTo>
                <a:lnTo>
                  <a:pt x="2506" y="623"/>
                </a:lnTo>
                <a:lnTo>
                  <a:pt x="2515" y="629"/>
                </a:lnTo>
                <a:lnTo>
                  <a:pt x="2508" y="649"/>
                </a:lnTo>
                <a:lnTo>
                  <a:pt x="2508" y="665"/>
                </a:lnTo>
                <a:lnTo>
                  <a:pt x="2515" y="668"/>
                </a:lnTo>
                <a:lnTo>
                  <a:pt x="2517" y="681"/>
                </a:lnTo>
                <a:lnTo>
                  <a:pt x="2512" y="691"/>
                </a:lnTo>
                <a:lnTo>
                  <a:pt x="2506" y="681"/>
                </a:lnTo>
                <a:lnTo>
                  <a:pt x="2512" y="672"/>
                </a:lnTo>
                <a:lnTo>
                  <a:pt x="2499" y="678"/>
                </a:lnTo>
                <a:lnTo>
                  <a:pt x="2502" y="683"/>
                </a:lnTo>
                <a:lnTo>
                  <a:pt x="2493" y="691"/>
                </a:lnTo>
                <a:lnTo>
                  <a:pt x="2487" y="706"/>
                </a:lnTo>
                <a:lnTo>
                  <a:pt x="2495" y="730"/>
                </a:lnTo>
                <a:lnTo>
                  <a:pt x="2485" y="738"/>
                </a:lnTo>
                <a:lnTo>
                  <a:pt x="2474" y="736"/>
                </a:lnTo>
                <a:lnTo>
                  <a:pt x="2455" y="753"/>
                </a:lnTo>
                <a:lnTo>
                  <a:pt x="2457" y="781"/>
                </a:lnTo>
                <a:lnTo>
                  <a:pt x="2451" y="777"/>
                </a:lnTo>
                <a:lnTo>
                  <a:pt x="2431" y="787"/>
                </a:lnTo>
                <a:lnTo>
                  <a:pt x="2425" y="819"/>
                </a:lnTo>
                <a:lnTo>
                  <a:pt x="2399" y="847"/>
                </a:lnTo>
                <a:lnTo>
                  <a:pt x="2376" y="734"/>
                </a:lnTo>
                <a:lnTo>
                  <a:pt x="2376" y="708"/>
                </a:lnTo>
                <a:lnTo>
                  <a:pt x="2382" y="666"/>
                </a:lnTo>
                <a:lnTo>
                  <a:pt x="2399" y="653"/>
                </a:lnTo>
                <a:lnTo>
                  <a:pt x="2403" y="638"/>
                </a:lnTo>
                <a:lnTo>
                  <a:pt x="2399" y="627"/>
                </a:lnTo>
                <a:lnTo>
                  <a:pt x="2410" y="629"/>
                </a:lnTo>
                <a:lnTo>
                  <a:pt x="2427" y="617"/>
                </a:lnTo>
                <a:lnTo>
                  <a:pt x="2467" y="567"/>
                </a:lnTo>
                <a:lnTo>
                  <a:pt x="2491" y="542"/>
                </a:lnTo>
                <a:lnTo>
                  <a:pt x="2493" y="533"/>
                </a:lnTo>
                <a:lnTo>
                  <a:pt x="2525" y="516"/>
                </a:lnTo>
                <a:lnTo>
                  <a:pt x="2523" y="508"/>
                </a:lnTo>
                <a:lnTo>
                  <a:pt x="2527" y="503"/>
                </a:lnTo>
                <a:lnTo>
                  <a:pt x="2527" y="491"/>
                </a:lnTo>
                <a:lnTo>
                  <a:pt x="2530" y="486"/>
                </a:lnTo>
                <a:lnTo>
                  <a:pt x="2534" y="465"/>
                </a:lnTo>
                <a:lnTo>
                  <a:pt x="2547" y="457"/>
                </a:lnTo>
                <a:lnTo>
                  <a:pt x="2549" y="454"/>
                </a:lnTo>
                <a:lnTo>
                  <a:pt x="2538" y="446"/>
                </a:lnTo>
                <a:lnTo>
                  <a:pt x="2523" y="452"/>
                </a:lnTo>
                <a:lnTo>
                  <a:pt x="2514" y="469"/>
                </a:lnTo>
                <a:lnTo>
                  <a:pt x="2512" y="482"/>
                </a:lnTo>
                <a:lnTo>
                  <a:pt x="2517" y="486"/>
                </a:lnTo>
                <a:lnTo>
                  <a:pt x="2514" y="491"/>
                </a:lnTo>
                <a:lnTo>
                  <a:pt x="2510" y="486"/>
                </a:lnTo>
                <a:lnTo>
                  <a:pt x="2502" y="488"/>
                </a:lnTo>
                <a:lnTo>
                  <a:pt x="2461" y="527"/>
                </a:lnTo>
                <a:lnTo>
                  <a:pt x="2465" y="512"/>
                </a:lnTo>
                <a:lnTo>
                  <a:pt x="2455" y="514"/>
                </a:lnTo>
                <a:lnTo>
                  <a:pt x="2457" y="506"/>
                </a:lnTo>
                <a:lnTo>
                  <a:pt x="2455" y="501"/>
                </a:lnTo>
                <a:lnTo>
                  <a:pt x="2461" y="491"/>
                </a:lnTo>
                <a:lnTo>
                  <a:pt x="2465" y="476"/>
                </a:lnTo>
                <a:lnTo>
                  <a:pt x="2455" y="486"/>
                </a:lnTo>
                <a:lnTo>
                  <a:pt x="2438" y="476"/>
                </a:lnTo>
                <a:lnTo>
                  <a:pt x="2406" y="486"/>
                </a:lnTo>
                <a:lnTo>
                  <a:pt x="2382" y="521"/>
                </a:lnTo>
                <a:lnTo>
                  <a:pt x="2361" y="538"/>
                </a:lnTo>
                <a:lnTo>
                  <a:pt x="2354" y="555"/>
                </a:lnTo>
                <a:lnTo>
                  <a:pt x="2350" y="555"/>
                </a:lnTo>
                <a:lnTo>
                  <a:pt x="2352" y="565"/>
                </a:lnTo>
                <a:lnTo>
                  <a:pt x="2350" y="569"/>
                </a:lnTo>
                <a:lnTo>
                  <a:pt x="2367" y="574"/>
                </a:lnTo>
                <a:lnTo>
                  <a:pt x="2367" y="580"/>
                </a:lnTo>
                <a:lnTo>
                  <a:pt x="2363" y="582"/>
                </a:lnTo>
                <a:lnTo>
                  <a:pt x="2339" y="578"/>
                </a:lnTo>
                <a:lnTo>
                  <a:pt x="2325" y="589"/>
                </a:lnTo>
                <a:lnTo>
                  <a:pt x="2320" y="585"/>
                </a:lnTo>
                <a:lnTo>
                  <a:pt x="2297" y="591"/>
                </a:lnTo>
                <a:lnTo>
                  <a:pt x="2293" y="584"/>
                </a:lnTo>
                <a:lnTo>
                  <a:pt x="2312" y="576"/>
                </a:lnTo>
                <a:lnTo>
                  <a:pt x="2297" y="565"/>
                </a:lnTo>
                <a:lnTo>
                  <a:pt x="2288" y="570"/>
                </a:lnTo>
                <a:lnTo>
                  <a:pt x="2258" y="559"/>
                </a:lnTo>
                <a:lnTo>
                  <a:pt x="2254" y="561"/>
                </a:lnTo>
                <a:lnTo>
                  <a:pt x="2256" y="569"/>
                </a:lnTo>
                <a:lnTo>
                  <a:pt x="2248" y="570"/>
                </a:lnTo>
                <a:lnTo>
                  <a:pt x="2250" y="578"/>
                </a:lnTo>
                <a:lnTo>
                  <a:pt x="2246" y="578"/>
                </a:lnTo>
                <a:lnTo>
                  <a:pt x="2241" y="572"/>
                </a:lnTo>
                <a:lnTo>
                  <a:pt x="2226" y="578"/>
                </a:lnTo>
                <a:lnTo>
                  <a:pt x="2207" y="570"/>
                </a:lnTo>
                <a:lnTo>
                  <a:pt x="2199" y="580"/>
                </a:lnTo>
                <a:lnTo>
                  <a:pt x="2190" y="570"/>
                </a:lnTo>
                <a:lnTo>
                  <a:pt x="2147" y="574"/>
                </a:lnTo>
                <a:lnTo>
                  <a:pt x="2130" y="584"/>
                </a:lnTo>
                <a:lnTo>
                  <a:pt x="2103" y="612"/>
                </a:lnTo>
                <a:lnTo>
                  <a:pt x="2094" y="629"/>
                </a:lnTo>
                <a:lnTo>
                  <a:pt x="2073" y="646"/>
                </a:lnTo>
                <a:lnTo>
                  <a:pt x="2045" y="683"/>
                </a:lnTo>
                <a:lnTo>
                  <a:pt x="2000" y="725"/>
                </a:lnTo>
                <a:lnTo>
                  <a:pt x="2000" y="730"/>
                </a:lnTo>
                <a:lnTo>
                  <a:pt x="2009" y="736"/>
                </a:lnTo>
                <a:lnTo>
                  <a:pt x="2028" y="734"/>
                </a:lnTo>
                <a:lnTo>
                  <a:pt x="2028" y="762"/>
                </a:lnTo>
                <a:lnTo>
                  <a:pt x="2036" y="757"/>
                </a:lnTo>
                <a:lnTo>
                  <a:pt x="2036" y="747"/>
                </a:lnTo>
                <a:lnTo>
                  <a:pt x="2043" y="744"/>
                </a:lnTo>
                <a:lnTo>
                  <a:pt x="2038" y="751"/>
                </a:lnTo>
                <a:lnTo>
                  <a:pt x="2043" y="759"/>
                </a:lnTo>
                <a:lnTo>
                  <a:pt x="2038" y="768"/>
                </a:lnTo>
                <a:lnTo>
                  <a:pt x="2053" y="764"/>
                </a:lnTo>
                <a:lnTo>
                  <a:pt x="2058" y="760"/>
                </a:lnTo>
                <a:lnTo>
                  <a:pt x="2056" y="768"/>
                </a:lnTo>
                <a:lnTo>
                  <a:pt x="2064" y="760"/>
                </a:lnTo>
                <a:lnTo>
                  <a:pt x="2064" y="744"/>
                </a:lnTo>
                <a:lnTo>
                  <a:pt x="2085" y="745"/>
                </a:lnTo>
                <a:lnTo>
                  <a:pt x="2094" y="762"/>
                </a:lnTo>
                <a:lnTo>
                  <a:pt x="2113" y="776"/>
                </a:lnTo>
                <a:lnTo>
                  <a:pt x="2109" y="787"/>
                </a:lnTo>
                <a:lnTo>
                  <a:pt x="2111" y="796"/>
                </a:lnTo>
                <a:lnTo>
                  <a:pt x="2109" y="802"/>
                </a:lnTo>
                <a:lnTo>
                  <a:pt x="2115" y="809"/>
                </a:lnTo>
                <a:lnTo>
                  <a:pt x="2103" y="832"/>
                </a:lnTo>
                <a:lnTo>
                  <a:pt x="2096" y="853"/>
                </a:lnTo>
                <a:lnTo>
                  <a:pt x="2100" y="872"/>
                </a:lnTo>
                <a:lnTo>
                  <a:pt x="2094" y="917"/>
                </a:lnTo>
                <a:lnTo>
                  <a:pt x="2077" y="936"/>
                </a:lnTo>
                <a:lnTo>
                  <a:pt x="2062" y="958"/>
                </a:lnTo>
                <a:lnTo>
                  <a:pt x="2053" y="979"/>
                </a:lnTo>
                <a:lnTo>
                  <a:pt x="1996" y="1050"/>
                </a:lnTo>
                <a:lnTo>
                  <a:pt x="1977" y="1065"/>
                </a:lnTo>
                <a:lnTo>
                  <a:pt x="1962" y="1069"/>
                </a:lnTo>
                <a:lnTo>
                  <a:pt x="1945" y="1065"/>
                </a:lnTo>
                <a:lnTo>
                  <a:pt x="1945" y="1054"/>
                </a:lnTo>
                <a:lnTo>
                  <a:pt x="1940" y="1058"/>
                </a:lnTo>
                <a:lnTo>
                  <a:pt x="1936" y="1050"/>
                </a:lnTo>
                <a:lnTo>
                  <a:pt x="1925" y="1071"/>
                </a:lnTo>
                <a:lnTo>
                  <a:pt x="1915" y="1071"/>
                </a:lnTo>
                <a:lnTo>
                  <a:pt x="1917" y="1075"/>
                </a:lnTo>
                <a:lnTo>
                  <a:pt x="1915" y="1077"/>
                </a:lnTo>
                <a:lnTo>
                  <a:pt x="1913" y="1071"/>
                </a:lnTo>
                <a:lnTo>
                  <a:pt x="1913" y="1065"/>
                </a:lnTo>
                <a:lnTo>
                  <a:pt x="1925" y="1052"/>
                </a:lnTo>
                <a:lnTo>
                  <a:pt x="1925" y="1031"/>
                </a:lnTo>
                <a:lnTo>
                  <a:pt x="1921" y="1018"/>
                </a:lnTo>
                <a:lnTo>
                  <a:pt x="1936" y="1003"/>
                </a:lnTo>
                <a:lnTo>
                  <a:pt x="1955" y="1011"/>
                </a:lnTo>
                <a:lnTo>
                  <a:pt x="1961" y="1007"/>
                </a:lnTo>
                <a:lnTo>
                  <a:pt x="1972" y="981"/>
                </a:lnTo>
                <a:lnTo>
                  <a:pt x="1981" y="949"/>
                </a:lnTo>
                <a:lnTo>
                  <a:pt x="1991" y="941"/>
                </a:lnTo>
                <a:lnTo>
                  <a:pt x="1989" y="922"/>
                </a:lnTo>
                <a:lnTo>
                  <a:pt x="1991" y="917"/>
                </a:lnTo>
                <a:lnTo>
                  <a:pt x="1940" y="937"/>
                </a:lnTo>
                <a:lnTo>
                  <a:pt x="1923" y="937"/>
                </a:lnTo>
                <a:lnTo>
                  <a:pt x="1917" y="928"/>
                </a:lnTo>
                <a:lnTo>
                  <a:pt x="1917" y="917"/>
                </a:lnTo>
                <a:lnTo>
                  <a:pt x="1912" y="904"/>
                </a:lnTo>
                <a:lnTo>
                  <a:pt x="1887" y="888"/>
                </a:lnTo>
                <a:lnTo>
                  <a:pt x="1857" y="883"/>
                </a:lnTo>
                <a:lnTo>
                  <a:pt x="1850" y="847"/>
                </a:lnTo>
                <a:lnTo>
                  <a:pt x="1838" y="823"/>
                </a:lnTo>
                <a:lnTo>
                  <a:pt x="1836" y="806"/>
                </a:lnTo>
                <a:lnTo>
                  <a:pt x="1821" y="787"/>
                </a:lnTo>
                <a:lnTo>
                  <a:pt x="1799" y="781"/>
                </a:lnTo>
                <a:lnTo>
                  <a:pt x="1784" y="772"/>
                </a:lnTo>
                <a:lnTo>
                  <a:pt x="1733" y="779"/>
                </a:lnTo>
                <a:lnTo>
                  <a:pt x="1718" y="794"/>
                </a:lnTo>
                <a:lnTo>
                  <a:pt x="1716" y="800"/>
                </a:lnTo>
                <a:lnTo>
                  <a:pt x="1729" y="800"/>
                </a:lnTo>
                <a:lnTo>
                  <a:pt x="1731" y="815"/>
                </a:lnTo>
                <a:lnTo>
                  <a:pt x="1716" y="828"/>
                </a:lnTo>
                <a:lnTo>
                  <a:pt x="1705" y="860"/>
                </a:lnTo>
                <a:lnTo>
                  <a:pt x="1703" y="870"/>
                </a:lnTo>
                <a:lnTo>
                  <a:pt x="1676" y="885"/>
                </a:lnTo>
                <a:lnTo>
                  <a:pt x="1650" y="873"/>
                </a:lnTo>
                <a:lnTo>
                  <a:pt x="1637" y="875"/>
                </a:lnTo>
                <a:lnTo>
                  <a:pt x="1616" y="866"/>
                </a:lnTo>
                <a:lnTo>
                  <a:pt x="1586" y="885"/>
                </a:lnTo>
                <a:lnTo>
                  <a:pt x="1549" y="896"/>
                </a:lnTo>
                <a:lnTo>
                  <a:pt x="1534" y="894"/>
                </a:lnTo>
                <a:lnTo>
                  <a:pt x="1509" y="888"/>
                </a:lnTo>
                <a:lnTo>
                  <a:pt x="1494" y="877"/>
                </a:lnTo>
                <a:lnTo>
                  <a:pt x="1451" y="856"/>
                </a:lnTo>
                <a:lnTo>
                  <a:pt x="1439" y="853"/>
                </a:lnTo>
                <a:lnTo>
                  <a:pt x="1413" y="866"/>
                </a:lnTo>
                <a:lnTo>
                  <a:pt x="1402" y="862"/>
                </a:lnTo>
                <a:lnTo>
                  <a:pt x="1387" y="851"/>
                </a:lnTo>
                <a:lnTo>
                  <a:pt x="1383" y="828"/>
                </a:lnTo>
                <a:lnTo>
                  <a:pt x="1332" y="809"/>
                </a:lnTo>
                <a:lnTo>
                  <a:pt x="1383" y="828"/>
                </a:lnTo>
                <a:lnTo>
                  <a:pt x="1387" y="851"/>
                </a:lnTo>
                <a:lnTo>
                  <a:pt x="1402" y="862"/>
                </a:lnTo>
                <a:lnTo>
                  <a:pt x="1413" y="866"/>
                </a:lnTo>
                <a:lnTo>
                  <a:pt x="1439" y="853"/>
                </a:lnTo>
                <a:lnTo>
                  <a:pt x="1451" y="856"/>
                </a:lnTo>
                <a:lnTo>
                  <a:pt x="1494" y="877"/>
                </a:lnTo>
                <a:lnTo>
                  <a:pt x="1509" y="888"/>
                </a:lnTo>
                <a:lnTo>
                  <a:pt x="1534" y="894"/>
                </a:lnTo>
                <a:lnTo>
                  <a:pt x="1549" y="896"/>
                </a:lnTo>
                <a:lnTo>
                  <a:pt x="1586" y="885"/>
                </a:lnTo>
                <a:lnTo>
                  <a:pt x="1616" y="866"/>
                </a:lnTo>
                <a:lnTo>
                  <a:pt x="1637" y="875"/>
                </a:lnTo>
                <a:lnTo>
                  <a:pt x="1650" y="873"/>
                </a:lnTo>
                <a:lnTo>
                  <a:pt x="1676" y="885"/>
                </a:lnTo>
                <a:lnTo>
                  <a:pt x="1703" y="870"/>
                </a:lnTo>
                <a:lnTo>
                  <a:pt x="1705" y="860"/>
                </a:lnTo>
                <a:lnTo>
                  <a:pt x="1716" y="828"/>
                </a:lnTo>
                <a:lnTo>
                  <a:pt x="1731" y="815"/>
                </a:lnTo>
                <a:lnTo>
                  <a:pt x="1729" y="800"/>
                </a:lnTo>
                <a:lnTo>
                  <a:pt x="1716" y="800"/>
                </a:lnTo>
                <a:lnTo>
                  <a:pt x="1718" y="794"/>
                </a:lnTo>
                <a:lnTo>
                  <a:pt x="1733" y="779"/>
                </a:lnTo>
                <a:lnTo>
                  <a:pt x="1784" y="772"/>
                </a:lnTo>
                <a:lnTo>
                  <a:pt x="1799" y="781"/>
                </a:lnTo>
                <a:lnTo>
                  <a:pt x="1821" y="787"/>
                </a:lnTo>
                <a:lnTo>
                  <a:pt x="1836" y="806"/>
                </a:lnTo>
                <a:lnTo>
                  <a:pt x="1838" y="823"/>
                </a:lnTo>
                <a:lnTo>
                  <a:pt x="1850" y="847"/>
                </a:lnTo>
                <a:lnTo>
                  <a:pt x="1857" y="883"/>
                </a:lnTo>
                <a:lnTo>
                  <a:pt x="1887" y="888"/>
                </a:lnTo>
                <a:lnTo>
                  <a:pt x="1912" y="904"/>
                </a:lnTo>
                <a:lnTo>
                  <a:pt x="1917" y="917"/>
                </a:lnTo>
                <a:lnTo>
                  <a:pt x="1917" y="928"/>
                </a:lnTo>
                <a:lnTo>
                  <a:pt x="1923" y="937"/>
                </a:lnTo>
                <a:lnTo>
                  <a:pt x="1940" y="937"/>
                </a:lnTo>
                <a:lnTo>
                  <a:pt x="1991" y="917"/>
                </a:lnTo>
                <a:lnTo>
                  <a:pt x="1989" y="922"/>
                </a:lnTo>
                <a:lnTo>
                  <a:pt x="1991" y="941"/>
                </a:lnTo>
                <a:lnTo>
                  <a:pt x="1981" y="949"/>
                </a:lnTo>
                <a:lnTo>
                  <a:pt x="1972" y="981"/>
                </a:lnTo>
                <a:lnTo>
                  <a:pt x="1961" y="1007"/>
                </a:lnTo>
                <a:lnTo>
                  <a:pt x="1955" y="1011"/>
                </a:lnTo>
                <a:lnTo>
                  <a:pt x="1936" y="1003"/>
                </a:lnTo>
                <a:lnTo>
                  <a:pt x="1921" y="1018"/>
                </a:lnTo>
                <a:lnTo>
                  <a:pt x="1925" y="1031"/>
                </a:lnTo>
                <a:lnTo>
                  <a:pt x="1925" y="1052"/>
                </a:lnTo>
                <a:lnTo>
                  <a:pt x="1913" y="1065"/>
                </a:lnTo>
                <a:lnTo>
                  <a:pt x="1913" y="1071"/>
                </a:lnTo>
                <a:lnTo>
                  <a:pt x="1915" y="1077"/>
                </a:lnTo>
                <a:lnTo>
                  <a:pt x="1917" y="1075"/>
                </a:lnTo>
                <a:lnTo>
                  <a:pt x="1915" y="1071"/>
                </a:lnTo>
                <a:lnTo>
                  <a:pt x="1925" y="1071"/>
                </a:lnTo>
                <a:lnTo>
                  <a:pt x="1936" y="1050"/>
                </a:lnTo>
                <a:lnTo>
                  <a:pt x="1940" y="1058"/>
                </a:lnTo>
                <a:lnTo>
                  <a:pt x="1945" y="1054"/>
                </a:lnTo>
                <a:lnTo>
                  <a:pt x="1945" y="1065"/>
                </a:lnTo>
                <a:lnTo>
                  <a:pt x="1962" y="1069"/>
                </a:lnTo>
                <a:lnTo>
                  <a:pt x="1977" y="1065"/>
                </a:lnTo>
                <a:lnTo>
                  <a:pt x="1996" y="1050"/>
                </a:lnTo>
                <a:lnTo>
                  <a:pt x="2053" y="979"/>
                </a:lnTo>
                <a:lnTo>
                  <a:pt x="2062" y="958"/>
                </a:lnTo>
                <a:lnTo>
                  <a:pt x="2077" y="936"/>
                </a:lnTo>
                <a:lnTo>
                  <a:pt x="2094" y="917"/>
                </a:lnTo>
                <a:lnTo>
                  <a:pt x="2100" y="872"/>
                </a:lnTo>
                <a:lnTo>
                  <a:pt x="2096" y="853"/>
                </a:lnTo>
                <a:lnTo>
                  <a:pt x="2103" y="832"/>
                </a:lnTo>
                <a:lnTo>
                  <a:pt x="2115" y="809"/>
                </a:lnTo>
                <a:lnTo>
                  <a:pt x="2109" y="802"/>
                </a:lnTo>
                <a:lnTo>
                  <a:pt x="2111" y="796"/>
                </a:lnTo>
                <a:lnTo>
                  <a:pt x="2109" y="787"/>
                </a:lnTo>
                <a:lnTo>
                  <a:pt x="2113" y="776"/>
                </a:lnTo>
                <a:lnTo>
                  <a:pt x="2094" y="762"/>
                </a:lnTo>
                <a:lnTo>
                  <a:pt x="2085" y="745"/>
                </a:lnTo>
                <a:lnTo>
                  <a:pt x="2064" y="744"/>
                </a:lnTo>
                <a:lnTo>
                  <a:pt x="2064" y="760"/>
                </a:lnTo>
                <a:lnTo>
                  <a:pt x="2056" y="768"/>
                </a:lnTo>
                <a:lnTo>
                  <a:pt x="2058" y="760"/>
                </a:lnTo>
                <a:lnTo>
                  <a:pt x="2053" y="764"/>
                </a:lnTo>
                <a:lnTo>
                  <a:pt x="2038" y="768"/>
                </a:lnTo>
                <a:lnTo>
                  <a:pt x="2043" y="759"/>
                </a:lnTo>
                <a:lnTo>
                  <a:pt x="2038" y="751"/>
                </a:lnTo>
                <a:lnTo>
                  <a:pt x="2043" y="744"/>
                </a:lnTo>
                <a:lnTo>
                  <a:pt x="2036" y="747"/>
                </a:lnTo>
                <a:lnTo>
                  <a:pt x="2036" y="757"/>
                </a:lnTo>
                <a:lnTo>
                  <a:pt x="2028" y="762"/>
                </a:lnTo>
                <a:lnTo>
                  <a:pt x="2028" y="734"/>
                </a:lnTo>
                <a:lnTo>
                  <a:pt x="2009" y="736"/>
                </a:lnTo>
                <a:lnTo>
                  <a:pt x="2000" y="730"/>
                </a:lnTo>
                <a:lnTo>
                  <a:pt x="2000" y="725"/>
                </a:lnTo>
                <a:lnTo>
                  <a:pt x="2045" y="683"/>
                </a:lnTo>
                <a:lnTo>
                  <a:pt x="2073" y="646"/>
                </a:lnTo>
                <a:lnTo>
                  <a:pt x="2094" y="629"/>
                </a:lnTo>
                <a:lnTo>
                  <a:pt x="2103" y="612"/>
                </a:lnTo>
                <a:lnTo>
                  <a:pt x="2130" y="584"/>
                </a:lnTo>
                <a:lnTo>
                  <a:pt x="2147" y="574"/>
                </a:lnTo>
                <a:lnTo>
                  <a:pt x="2190" y="570"/>
                </a:lnTo>
                <a:lnTo>
                  <a:pt x="2199" y="580"/>
                </a:lnTo>
                <a:lnTo>
                  <a:pt x="2207" y="570"/>
                </a:lnTo>
                <a:lnTo>
                  <a:pt x="2226" y="578"/>
                </a:lnTo>
                <a:lnTo>
                  <a:pt x="2241" y="572"/>
                </a:lnTo>
                <a:lnTo>
                  <a:pt x="2246" y="578"/>
                </a:lnTo>
                <a:lnTo>
                  <a:pt x="2250" y="578"/>
                </a:lnTo>
                <a:lnTo>
                  <a:pt x="2248" y="570"/>
                </a:lnTo>
                <a:lnTo>
                  <a:pt x="2256" y="569"/>
                </a:lnTo>
                <a:lnTo>
                  <a:pt x="2254" y="561"/>
                </a:lnTo>
                <a:lnTo>
                  <a:pt x="2258" y="559"/>
                </a:lnTo>
                <a:lnTo>
                  <a:pt x="2288" y="570"/>
                </a:lnTo>
                <a:lnTo>
                  <a:pt x="2297" y="565"/>
                </a:lnTo>
                <a:lnTo>
                  <a:pt x="2312" y="576"/>
                </a:lnTo>
                <a:lnTo>
                  <a:pt x="2293" y="584"/>
                </a:lnTo>
                <a:lnTo>
                  <a:pt x="2297" y="591"/>
                </a:lnTo>
                <a:lnTo>
                  <a:pt x="2320" y="585"/>
                </a:lnTo>
                <a:lnTo>
                  <a:pt x="2325" y="589"/>
                </a:lnTo>
                <a:lnTo>
                  <a:pt x="2339" y="578"/>
                </a:lnTo>
                <a:lnTo>
                  <a:pt x="2363" y="582"/>
                </a:lnTo>
                <a:lnTo>
                  <a:pt x="2367" y="580"/>
                </a:lnTo>
                <a:lnTo>
                  <a:pt x="2367" y="574"/>
                </a:lnTo>
                <a:lnTo>
                  <a:pt x="2350" y="569"/>
                </a:lnTo>
                <a:lnTo>
                  <a:pt x="2352" y="565"/>
                </a:lnTo>
                <a:lnTo>
                  <a:pt x="2350" y="555"/>
                </a:lnTo>
                <a:lnTo>
                  <a:pt x="2354" y="555"/>
                </a:lnTo>
                <a:lnTo>
                  <a:pt x="2361" y="538"/>
                </a:lnTo>
                <a:lnTo>
                  <a:pt x="2382" y="521"/>
                </a:lnTo>
                <a:lnTo>
                  <a:pt x="2406" y="486"/>
                </a:lnTo>
                <a:lnTo>
                  <a:pt x="2438" y="476"/>
                </a:lnTo>
                <a:lnTo>
                  <a:pt x="2455" y="486"/>
                </a:lnTo>
                <a:lnTo>
                  <a:pt x="2465" y="476"/>
                </a:lnTo>
                <a:lnTo>
                  <a:pt x="2461" y="491"/>
                </a:lnTo>
                <a:lnTo>
                  <a:pt x="2455" y="501"/>
                </a:lnTo>
                <a:lnTo>
                  <a:pt x="2457" y="506"/>
                </a:lnTo>
                <a:lnTo>
                  <a:pt x="2455" y="514"/>
                </a:lnTo>
                <a:lnTo>
                  <a:pt x="2465" y="512"/>
                </a:lnTo>
                <a:lnTo>
                  <a:pt x="2461" y="527"/>
                </a:lnTo>
                <a:lnTo>
                  <a:pt x="2502" y="488"/>
                </a:lnTo>
                <a:lnTo>
                  <a:pt x="2510" y="486"/>
                </a:lnTo>
                <a:lnTo>
                  <a:pt x="2514" y="491"/>
                </a:lnTo>
                <a:lnTo>
                  <a:pt x="2517" y="486"/>
                </a:lnTo>
                <a:lnTo>
                  <a:pt x="2512" y="482"/>
                </a:lnTo>
                <a:lnTo>
                  <a:pt x="2514" y="469"/>
                </a:lnTo>
                <a:lnTo>
                  <a:pt x="2523" y="452"/>
                </a:lnTo>
                <a:lnTo>
                  <a:pt x="2538" y="446"/>
                </a:lnTo>
                <a:lnTo>
                  <a:pt x="2549" y="454"/>
                </a:lnTo>
                <a:lnTo>
                  <a:pt x="2547" y="457"/>
                </a:lnTo>
                <a:lnTo>
                  <a:pt x="2534" y="465"/>
                </a:lnTo>
                <a:lnTo>
                  <a:pt x="2530" y="486"/>
                </a:lnTo>
                <a:lnTo>
                  <a:pt x="2527" y="491"/>
                </a:lnTo>
                <a:lnTo>
                  <a:pt x="2527" y="503"/>
                </a:lnTo>
                <a:lnTo>
                  <a:pt x="2523" y="508"/>
                </a:lnTo>
                <a:lnTo>
                  <a:pt x="2525" y="516"/>
                </a:lnTo>
                <a:lnTo>
                  <a:pt x="2493" y="533"/>
                </a:lnTo>
                <a:lnTo>
                  <a:pt x="2491" y="542"/>
                </a:lnTo>
                <a:lnTo>
                  <a:pt x="2467" y="567"/>
                </a:lnTo>
                <a:lnTo>
                  <a:pt x="2427" y="617"/>
                </a:lnTo>
                <a:lnTo>
                  <a:pt x="2410" y="629"/>
                </a:lnTo>
                <a:lnTo>
                  <a:pt x="2399" y="627"/>
                </a:lnTo>
                <a:lnTo>
                  <a:pt x="2403" y="638"/>
                </a:lnTo>
                <a:lnTo>
                  <a:pt x="2399" y="653"/>
                </a:lnTo>
                <a:lnTo>
                  <a:pt x="2382" y="666"/>
                </a:lnTo>
                <a:lnTo>
                  <a:pt x="2376" y="708"/>
                </a:lnTo>
                <a:lnTo>
                  <a:pt x="2376" y="734"/>
                </a:lnTo>
                <a:lnTo>
                  <a:pt x="2399" y="847"/>
                </a:lnTo>
                <a:lnTo>
                  <a:pt x="2425" y="819"/>
                </a:lnTo>
                <a:lnTo>
                  <a:pt x="2431" y="787"/>
                </a:lnTo>
                <a:lnTo>
                  <a:pt x="2451" y="777"/>
                </a:lnTo>
                <a:lnTo>
                  <a:pt x="2457" y="781"/>
                </a:lnTo>
                <a:lnTo>
                  <a:pt x="2455" y="753"/>
                </a:lnTo>
                <a:lnTo>
                  <a:pt x="2474" y="736"/>
                </a:lnTo>
                <a:lnTo>
                  <a:pt x="2485" y="738"/>
                </a:lnTo>
                <a:lnTo>
                  <a:pt x="2495" y="730"/>
                </a:lnTo>
                <a:lnTo>
                  <a:pt x="2487" y="706"/>
                </a:lnTo>
                <a:lnTo>
                  <a:pt x="2493" y="691"/>
                </a:lnTo>
                <a:lnTo>
                  <a:pt x="2502" y="683"/>
                </a:lnTo>
                <a:lnTo>
                  <a:pt x="2499" y="678"/>
                </a:lnTo>
                <a:lnTo>
                  <a:pt x="2512" y="672"/>
                </a:lnTo>
                <a:lnTo>
                  <a:pt x="2506" y="681"/>
                </a:lnTo>
                <a:lnTo>
                  <a:pt x="2512" y="691"/>
                </a:lnTo>
                <a:lnTo>
                  <a:pt x="2517" y="681"/>
                </a:lnTo>
                <a:lnTo>
                  <a:pt x="2515" y="668"/>
                </a:lnTo>
                <a:lnTo>
                  <a:pt x="2508" y="665"/>
                </a:lnTo>
                <a:lnTo>
                  <a:pt x="2508" y="649"/>
                </a:lnTo>
                <a:lnTo>
                  <a:pt x="2515" y="629"/>
                </a:lnTo>
                <a:lnTo>
                  <a:pt x="2506" y="623"/>
                </a:lnTo>
                <a:lnTo>
                  <a:pt x="2499" y="631"/>
                </a:lnTo>
                <a:lnTo>
                  <a:pt x="2495" y="625"/>
                </a:lnTo>
                <a:lnTo>
                  <a:pt x="2495" y="614"/>
                </a:lnTo>
                <a:lnTo>
                  <a:pt x="2512" y="584"/>
                </a:lnTo>
                <a:lnTo>
                  <a:pt x="2515" y="584"/>
                </a:lnTo>
                <a:lnTo>
                  <a:pt x="2521" y="555"/>
                </a:lnTo>
                <a:lnTo>
                  <a:pt x="2530" y="550"/>
                </a:lnTo>
                <a:lnTo>
                  <a:pt x="2534" y="555"/>
                </a:lnTo>
                <a:lnTo>
                  <a:pt x="2540" y="548"/>
                </a:lnTo>
                <a:lnTo>
                  <a:pt x="2549" y="555"/>
                </a:lnTo>
                <a:lnTo>
                  <a:pt x="2553" y="542"/>
                </a:lnTo>
                <a:lnTo>
                  <a:pt x="2570" y="531"/>
                </a:lnTo>
                <a:lnTo>
                  <a:pt x="2572" y="533"/>
                </a:lnTo>
                <a:lnTo>
                  <a:pt x="2572" y="555"/>
                </a:lnTo>
                <a:lnTo>
                  <a:pt x="2585" y="533"/>
                </a:lnTo>
                <a:lnTo>
                  <a:pt x="2608" y="525"/>
                </a:lnTo>
                <a:lnTo>
                  <a:pt x="2630" y="531"/>
                </a:lnTo>
                <a:lnTo>
                  <a:pt x="2647" y="552"/>
                </a:lnTo>
                <a:lnTo>
                  <a:pt x="2651" y="533"/>
                </a:lnTo>
                <a:lnTo>
                  <a:pt x="2681" y="516"/>
                </a:lnTo>
                <a:lnTo>
                  <a:pt x="2679" y="508"/>
                </a:lnTo>
                <a:lnTo>
                  <a:pt x="2687" y="510"/>
                </a:lnTo>
                <a:lnTo>
                  <a:pt x="2685" y="505"/>
                </a:lnTo>
                <a:lnTo>
                  <a:pt x="2700" y="497"/>
                </a:lnTo>
                <a:lnTo>
                  <a:pt x="2705" y="484"/>
                </a:lnTo>
                <a:lnTo>
                  <a:pt x="2713" y="488"/>
                </a:lnTo>
                <a:lnTo>
                  <a:pt x="2734" y="474"/>
                </a:lnTo>
                <a:lnTo>
                  <a:pt x="2736" y="467"/>
                </a:lnTo>
                <a:lnTo>
                  <a:pt x="2775" y="452"/>
                </a:lnTo>
                <a:lnTo>
                  <a:pt x="2771" y="439"/>
                </a:lnTo>
                <a:lnTo>
                  <a:pt x="2779" y="450"/>
                </a:lnTo>
                <a:lnTo>
                  <a:pt x="2783" y="446"/>
                </a:lnTo>
                <a:lnTo>
                  <a:pt x="2809" y="459"/>
                </a:lnTo>
                <a:lnTo>
                  <a:pt x="2818" y="444"/>
                </a:lnTo>
                <a:lnTo>
                  <a:pt x="2809" y="431"/>
                </a:lnTo>
                <a:lnTo>
                  <a:pt x="2816" y="431"/>
                </a:lnTo>
                <a:lnTo>
                  <a:pt x="2805" y="412"/>
                </a:lnTo>
                <a:lnTo>
                  <a:pt x="2803" y="394"/>
                </a:lnTo>
                <a:lnTo>
                  <a:pt x="2796" y="392"/>
                </a:lnTo>
                <a:lnTo>
                  <a:pt x="2799" y="388"/>
                </a:lnTo>
                <a:lnTo>
                  <a:pt x="2796" y="377"/>
                </a:lnTo>
                <a:lnTo>
                  <a:pt x="2792" y="382"/>
                </a:lnTo>
                <a:lnTo>
                  <a:pt x="2781" y="375"/>
                </a:lnTo>
                <a:lnTo>
                  <a:pt x="2779" y="360"/>
                </a:lnTo>
                <a:lnTo>
                  <a:pt x="2794" y="360"/>
                </a:lnTo>
                <a:lnTo>
                  <a:pt x="2799" y="367"/>
                </a:lnTo>
                <a:lnTo>
                  <a:pt x="2824" y="348"/>
                </a:lnTo>
                <a:lnTo>
                  <a:pt x="2826" y="345"/>
                </a:lnTo>
                <a:lnTo>
                  <a:pt x="2830" y="341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3" name=""/>
          <p:cNvSpPr/>
          <p:nvPr/>
        </p:nvSpPr>
        <p:spPr>
          <a:xfrm>
            <a:off x="5143680" y="85680"/>
            <a:ext cx="2138040" cy="1768680"/>
          </a:xfrm>
          <a:custGeom>
            <a:avLst/>
            <a:gdLst/>
            <a:ahLst/>
            <a:rect l="l" t="t" r="r" b="b"/>
            <a:pathLst>
              <a:path w="1332" h="1101">
                <a:moveTo>
                  <a:pt x="1332" y="809"/>
                </a:moveTo>
                <a:lnTo>
                  <a:pt x="1308" y="830"/>
                </a:lnTo>
                <a:lnTo>
                  <a:pt x="1312" y="853"/>
                </a:lnTo>
                <a:lnTo>
                  <a:pt x="1308" y="858"/>
                </a:lnTo>
                <a:lnTo>
                  <a:pt x="1310" y="870"/>
                </a:lnTo>
                <a:lnTo>
                  <a:pt x="1306" y="872"/>
                </a:lnTo>
                <a:lnTo>
                  <a:pt x="1253" y="872"/>
                </a:lnTo>
                <a:lnTo>
                  <a:pt x="1242" y="860"/>
                </a:lnTo>
                <a:lnTo>
                  <a:pt x="1197" y="855"/>
                </a:lnTo>
                <a:lnTo>
                  <a:pt x="1174" y="862"/>
                </a:lnTo>
                <a:lnTo>
                  <a:pt x="1131" y="888"/>
                </a:lnTo>
                <a:lnTo>
                  <a:pt x="1122" y="902"/>
                </a:lnTo>
                <a:lnTo>
                  <a:pt x="1114" y="907"/>
                </a:lnTo>
                <a:lnTo>
                  <a:pt x="1107" y="904"/>
                </a:lnTo>
                <a:lnTo>
                  <a:pt x="1112" y="896"/>
                </a:lnTo>
                <a:lnTo>
                  <a:pt x="1103" y="879"/>
                </a:lnTo>
                <a:lnTo>
                  <a:pt x="1097" y="881"/>
                </a:lnTo>
                <a:lnTo>
                  <a:pt x="1095" y="887"/>
                </a:lnTo>
                <a:lnTo>
                  <a:pt x="1076" y="881"/>
                </a:lnTo>
                <a:lnTo>
                  <a:pt x="1069" y="873"/>
                </a:lnTo>
                <a:lnTo>
                  <a:pt x="1069" y="868"/>
                </a:lnTo>
                <a:lnTo>
                  <a:pt x="1059" y="864"/>
                </a:lnTo>
                <a:lnTo>
                  <a:pt x="1058" y="853"/>
                </a:lnTo>
                <a:lnTo>
                  <a:pt x="1044" y="843"/>
                </a:lnTo>
                <a:lnTo>
                  <a:pt x="1039" y="841"/>
                </a:lnTo>
                <a:lnTo>
                  <a:pt x="1035" y="845"/>
                </a:lnTo>
                <a:lnTo>
                  <a:pt x="1031" y="845"/>
                </a:lnTo>
                <a:lnTo>
                  <a:pt x="1027" y="851"/>
                </a:lnTo>
                <a:lnTo>
                  <a:pt x="1005" y="851"/>
                </a:lnTo>
                <a:lnTo>
                  <a:pt x="1001" y="843"/>
                </a:lnTo>
                <a:lnTo>
                  <a:pt x="1001" y="840"/>
                </a:lnTo>
                <a:lnTo>
                  <a:pt x="994" y="834"/>
                </a:lnTo>
                <a:lnTo>
                  <a:pt x="990" y="836"/>
                </a:lnTo>
                <a:lnTo>
                  <a:pt x="986" y="845"/>
                </a:lnTo>
                <a:lnTo>
                  <a:pt x="980" y="849"/>
                </a:lnTo>
                <a:lnTo>
                  <a:pt x="941" y="776"/>
                </a:lnTo>
                <a:lnTo>
                  <a:pt x="915" y="753"/>
                </a:lnTo>
                <a:lnTo>
                  <a:pt x="915" y="747"/>
                </a:lnTo>
                <a:lnTo>
                  <a:pt x="922" y="744"/>
                </a:lnTo>
                <a:lnTo>
                  <a:pt x="920" y="740"/>
                </a:lnTo>
                <a:lnTo>
                  <a:pt x="905" y="745"/>
                </a:lnTo>
                <a:lnTo>
                  <a:pt x="898" y="747"/>
                </a:lnTo>
                <a:lnTo>
                  <a:pt x="890" y="757"/>
                </a:lnTo>
                <a:lnTo>
                  <a:pt x="877" y="762"/>
                </a:lnTo>
                <a:lnTo>
                  <a:pt x="877" y="766"/>
                </a:lnTo>
                <a:lnTo>
                  <a:pt x="868" y="764"/>
                </a:lnTo>
                <a:lnTo>
                  <a:pt x="858" y="768"/>
                </a:lnTo>
                <a:lnTo>
                  <a:pt x="856" y="764"/>
                </a:lnTo>
                <a:lnTo>
                  <a:pt x="858" y="759"/>
                </a:lnTo>
                <a:lnTo>
                  <a:pt x="864" y="757"/>
                </a:lnTo>
                <a:lnTo>
                  <a:pt x="862" y="751"/>
                </a:lnTo>
                <a:lnTo>
                  <a:pt x="856" y="755"/>
                </a:lnTo>
                <a:lnTo>
                  <a:pt x="843" y="749"/>
                </a:lnTo>
                <a:lnTo>
                  <a:pt x="841" y="749"/>
                </a:lnTo>
                <a:lnTo>
                  <a:pt x="843" y="753"/>
                </a:lnTo>
                <a:lnTo>
                  <a:pt x="839" y="753"/>
                </a:lnTo>
                <a:lnTo>
                  <a:pt x="839" y="747"/>
                </a:lnTo>
                <a:lnTo>
                  <a:pt x="836" y="742"/>
                </a:lnTo>
                <a:lnTo>
                  <a:pt x="834" y="740"/>
                </a:lnTo>
                <a:lnTo>
                  <a:pt x="832" y="745"/>
                </a:lnTo>
                <a:lnTo>
                  <a:pt x="817" y="747"/>
                </a:lnTo>
                <a:lnTo>
                  <a:pt x="813" y="744"/>
                </a:lnTo>
                <a:lnTo>
                  <a:pt x="817" y="738"/>
                </a:lnTo>
                <a:lnTo>
                  <a:pt x="819" y="730"/>
                </a:lnTo>
                <a:lnTo>
                  <a:pt x="813" y="727"/>
                </a:lnTo>
                <a:lnTo>
                  <a:pt x="811" y="713"/>
                </a:lnTo>
                <a:lnTo>
                  <a:pt x="807" y="712"/>
                </a:lnTo>
                <a:lnTo>
                  <a:pt x="798" y="715"/>
                </a:lnTo>
                <a:lnTo>
                  <a:pt x="789" y="710"/>
                </a:lnTo>
                <a:lnTo>
                  <a:pt x="775" y="708"/>
                </a:lnTo>
                <a:lnTo>
                  <a:pt x="768" y="713"/>
                </a:lnTo>
                <a:lnTo>
                  <a:pt x="762" y="713"/>
                </a:lnTo>
                <a:lnTo>
                  <a:pt x="760" y="721"/>
                </a:lnTo>
                <a:lnTo>
                  <a:pt x="721" y="730"/>
                </a:lnTo>
                <a:lnTo>
                  <a:pt x="721" y="730"/>
                </a:lnTo>
                <a:lnTo>
                  <a:pt x="706" y="734"/>
                </a:lnTo>
                <a:lnTo>
                  <a:pt x="704" y="742"/>
                </a:lnTo>
                <a:lnTo>
                  <a:pt x="693" y="742"/>
                </a:lnTo>
                <a:lnTo>
                  <a:pt x="685" y="744"/>
                </a:lnTo>
                <a:lnTo>
                  <a:pt x="685" y="747"/>
                </a:lnTo>
                <a:lnTo>
                  <a:pt x="678" y="744"/>
                </a:lnTo>
                <a:lnTo>
                  <a:pt x="668" y="751"/>
                </a:lnTo>
                <a:lnTo>
                  <a:pt x="659" y="751"/>
                </a:lnTo>
                <a:lnTo>
                  <a:pt x="657" y="755"/>
                </a:lnTo>
                <a:lnTo>
                  <a:pt x="655" y="753"/>
                </a:lnTo>
                <a:lnTo>
                  <a:pt x="638" y="753"/>
                </a:lnTo>
                <a:lnTo>
                  <a:pt x="636" y="751"/>
                </a:lnTo>
                <a:lnTo>
                  <a:pt x="629" y="753"/>
                </a:lnTo>
                <a:lnTo>
                  <a:pt x="632" y="757"/>
                </a:lnTo>
                <a:lnTo>
                  <a:pt x="629" y="764"/>
                </a:lnTo>
                <a:lnTo>
                  <a:pt x="636" y="764"/>
                </a:lnTo>
                <a:lnTo>
                  <a:pt x="638" y="766"/>
                </a:lnTo>
                <a:lnTo>
                  <a:pt x="632" y="768"/>
                </a:lnTo>
                <a:lnTo>
                  <a:pt x="632" y="774"/>
                </a:lnTo>
                <a:lnTo>
                  <a:pt x="644" y="776"/>
                </a:lnTo>
                <a:lnTo>
                  <a:pt x="649" y="781"/>
                </a:lnTo>
                <a:lnTo>
                  <a:pt x="646" y="783"/>
                </a:lnTo>
                <a:lnTo>
                  <a:pt x="631" y="783"/>
                </a:lnTo>
                <a:lnTo>
                  <a:pt x="623" y="791"/>
                </a:lnTo>
                <a:lnTo>
                  <a:pt x="629" y="798"/>
                </a:lnTo>
                <a:lnTo>
                  <a:pt x="627" y="804"/>
                </a:lnTo>
                <a:lnTo>
                  <a:pt x="610" y="813"/>
                </a:lnTo>
                <a:lnTo>
                  <a:pt x="610" y="815"/>
                </a:lnTo>
                <a:lnTo>
                  <a:pt x="616" y="817"/>
                </a:lnTo>
                <a:lnTo>
                  <a:pt x="617" y="823"/>
                </a:lnTo>
                <a:lnTo>
                  <a:pt x="625" y="824"/>
                </a:lnTo>
                <a:lnTo>
                  <a:pt x="629" y="828"/>
                </a:lnTo>
                <a:lnTo>
                  <a:pt x="640" y="832"/>
                </a:lnTo>
                <a:lnTo>
                  <a:pt x="636" y="849"/>
                </a:lnTo>
                <a:lnTo>
                  <a:pt x="621" y="853"/>
                </a:lnTo>
                <a:lnTo>
                  <a:pt x="612" y="847"/>
                </a:lnTo>
                <a:lnTo>
                  <a:pt x="606" y="856"/>
                </a:lnTo>
                <a:lnTo>
                  <a:pt x="600" y="856"/>
                </a:lnTo>
                <a:lnTo>
                  <a:pt x="599" y="853"/>
                </a:lnTo>
                <a:lnTo>
                  <a:pt x="599" y="853"/>
                </a:lnTo>
                <a:lnTo>
                  <a:pt x="587" y="853"/>
                </a:lnTo>
                <a:lnTo>
                  <a:pt x="582" y="840"/>
                </a:lnTo>
                <a:lnTo>
                  <a:pt x="578" y="840"/>
                </a:lnTo>
                <a:lnTo>
                  <a:pt x="570" y="840"/>
                </a:lnTo>
                <a:lnTo>
                  <a:pt x="563" y="845"/>
                </a:lnTo>
                <a:lnTo>
                  <a:pt x="557" y="840"/>
                </a:lnTo>
                <a:lnTo>
                  <a:pt x="550" y="841"/>
                </a:lnTo>
                <a:lnTo>
                  <a:pt x="550" y="843"/>
                </a:lnTo>
                <a:lnTo>
                  <a:pt x="544" y="843"/>
                </a:lnTo>
                <a:lnTo>
                  <a:pt x="531" y="855"/>
                </a:lnTo>
                <a:lnTo>
                  <a:pt x="520" y="849"/>
                </a:lnTo>
                <a:lnTo>
                  <a:pt x="514" y="841"/>
                </a:lnTo>
                <a:lnTo>
                  <a:pt x="512" y="841"/>
                </a:lnTo>
                <a:lnTo>
                  <a:pt x="512" y="855"/>
                </a:lnTo>
                <a:lnTo>
                  <a:pt x="508" y="855"/>
                </a:lnTo>
                <a:lnTo>
                  <a:pt x="506" y="847"/>
                </a:lnTo>
                <a:lnTo>
                  <a:pt x="489" y="826"/>
                </a:lnTo>
                <a:lnTo>
                  <a:pt x="473" y="826"/>
                </a:lnTo>
                <a:lnTo>
                  <a:pt x="469" y="819"/>
                </a:lnTo>
                <a:lnTo>
                  <a:pt x="465" y="819"/>
                </a:lnTo>
                <a:lnTo>
                  <a:pt x="459" y="821"/>
                </a:lnTo>
                <a:lnTo>
                  <a:pt x="456" y="828"/>
                </a:lnTo>
                <a:lnTo>
                  <a:pt x="454" y="826"/>
                </a:lnTo>
                <a:lnTo>
                  <a:pt x="450" y="826"/>
                </a:lnTo>
                <a:lnTo>
                  <a:pt x="448" y="821"/>
                </a:lnTo>
                <a:lnTo>
                  <a:pt x="437" y="823"/>
                </a:lnTo>
                <a:lnTo>
                  <a:pt x="429" y="834"/>
                </a:lnTo>
                <a:lnTo>
                  <a:pt x="414" y="840"/>
                </a:lnTo>
                <a:lnTo>
                  <a:pt x="412" y="847"/>
                </a:lnTo>
                <a:lnTo>
                  <a:pt x="403" y="853"/>
                </a:lnTo>
                <a:lnTo>
                  <a:pt x="397" y="853"/>
                </a:lnTo>
                <a:lnTo>
                  <a:pt x="403" y="872"/>
                </a:lnTo>
                <a:lnTo>
                  <a:pt x="395" y="877"/>
                </a:lnTo>
                <a:lnTo>
                  <a:pt x="379" y="856"/>
                </a:lnTo>
                <a:lnTo>
                  <a:pt x="375" y="870"/>
                </a:lnTo>
                <a:lnTo>
                  <a:pt x="369" y="873"/>
                </a:lnTo>
                <a:lnTo>
                  <a:pt x="365" y="890"/>
                </a:lnTo>
                <a:lnTo>
                  <a:pt x="371" y="896"/>
                </a:lnTo>
                <a:lnTo>
                  <a:pt x="363" y="902"/>
                </a:lnTo>
                <a:lnTo>
                  <a:pt x="360" y="915"/>
                </a:lnTo>
                <a:lnTo>
                  <a:pt x="369" y="919"/>
                </a:lnTo>
                <a:lnTo>
                  <a:pt x="373" y="932"/>
                </a:lnTo>
                <a:lnTo>
                  <a:pt x="377" y="936"/>
                </a:lnTo>
                <a:lnTo>
                  <a:pt x="377" y="932"/>
                </a:lnTo>
                <a:lnTo>
                  <a:pt x="392" y="934"/>
                </a:lnTo>
                <a:lnTo>
                  <a:pt x="397" y="943"/>
                </a:lnTo>
                <a:lnTo>
                  <a:pt x="405" y="962"/>
                </a:lnTo>
                <a:lnTo>
                  <a:pt x="395" y="962"/>
                </a:lnTo>
                <a:lnTo>
                  <a:pt x="394" y="966"/>
                </a:lnTo>
                <a:lnTo>
                  <a:pt x="397" y="968"/>
                </a:lnTo>
                <a:lnTo>
                  <a:pt x="405" y="973"/>
                </a:lnTo>
                <a:lnTo>
                  <a:pt x="397" y="975"/>
                </a:lnTo>
                <a:lnTo>
                  <a:pt x="388" y="986"/>
                </a:lnTo>
                <a:lnTo>
                  <a:pt x="382" y="975"/>
                </a:lnTo>
                <a:lnTo>
                  <a:pt x="377" y="973"/>
                </a:lnTo>
                <a:lnTo>
                  <a:pt x="379" y="979"/>
                </a:lnTo>
                <a:lnTo>
                  <a:pt x="377" y="990"/>
                </a:lnTo>
                <a:lnTo>
                  <a:pt x="375" y="988"/>
                </a:lnTo>
                <a:lnTo>
                  <a:pt x="373" y="1001"/>
                </a:lnTo>
                <a:lnTo>
                  <a:pt x="360" y="1020"/>
                </a:lnTo>
                <a:lnTo>
                  <a:pt x="369" y="1030"/>
                </a:lnTo>
                <a:lnTo>
                  <a:pt x="377" y="1045"/>
                </a:lnTo>
                <a:lnTo>
                  <a:pt x="379" y="1037"/>
                </a:lnTo>
                <a:lnTo>
                  <a:pt x="377" y="1058"/>
                </a:lnTo>
                <a:lnTo>
                  <a:pt x="392" y="1086"/>
                </a:lnTo>
                <a:lnTo>
                  <a:pt x="394" y="1088"/>
                </a:lnTo>
                <a:lnTo>
                  <a:pt x="384" y="1101"/>
                </a:lnTo>
                <a:lnTo>
                  <a:pt x="373" y="1101"/>
                </a:lnTo>
                <a:lnTo>
                  <a:pt x="371" y="1094"/>
                </a:lnTo>
                <a:lnTo>
                  <a:pt x="358" y="1084"/>
                </a:lnTo>
                <a:lnTo>
                  <a:pt x="345" y="1077"/>
                </a:lnTo>
                <a:lnTo>
                  <a:pt x="345" y="1069"/>
                </a:lnTo>
                <a:lnTo>
                  <a:pt x="335" y="1065"/>
                </a:lnTo>
                <a:lnTo>
                  <a:pt x="326" y="1063"/>
                </a:lnTo>
                <a:lnTo>
                  <a:pt x="313" y="1067"/>
                </a:lnTo>
                <a:lnTo>
                  <a:pt x="294" y="1054"/>
                </a:lnTo>
                <a:lnTo>
                  <a:pt x="271" y="1052"/>
                </a:lnTo>
                <a:lnTo>
                  <a:pt x="251" y="1045"/>
                </a:lnTo>
                <a:lnTo>
                  <a:pt x="236" y="1047"/>
                </a:lnTo>
                <a:lnTo>
                  <a:pt x="215" y="1030"/>
                </a:lnTo>
                <a:lnTo>
                  <a:pt x="194" y="1016"/>
                </a:lnTo>
                <a:lnTo>
                  <a:pt x="190" y="1016"/>
                </a:lnTo>
                <a:lnTo>
                  <a:pt x="177" y="1003"/>
                </a:lnTo>
                <a:lnTo>
                  <a:pt x="181" y="998"/>
                </a:lnTo>
                <a:lnTo>
                  <a:pt x="190" y="998"/>
                </a:lnTo>
                <a:lnTo>
                  <a:pt x="200" y="983"/>
                </a:lnTo>
                <a:lnTo>
                  <a:pt x="211" y="979"/>
                </a:lnTo>
                <a:lnTo>
                  <a:pt x="196" y="968"/>
                </a:lnTo>
                <a:lnTo>
                  <a:pt x="198" y="964"/>
                </a:lnTo>
                <a:lnTo>
                  <a:pt x="211" y="964"/>
                </a:lnTo>
                <a:lnTo>
                  <a:pt x="209" y="960"/>
                </a:lnTo>
                <a:lnTo>
                  <a:pt x="226" y="954"/>
                </a:lnTo>
                <a:lnTo>
                  <a:pt x="222" y="949"/>
                </a:lnTo>
                <a:lnTo>
                  <a:pt x="207" y="952"/>
                </a:lnTo>
                <a:lnTo>
                  <a:pt x="207" y="943"/>
                </a:lnTo>
                <a:lnTo>
                  <a:pt x="209" y="937"/>
                </a:lnTo>
                <a:lnTo>
                  <a:pt x="215" y="936"/>
                </a:lnTo>
                <a:lnTo>
                  <a:pt x="220" y="930"/>
                </a:lnTo>
                <a:lnTo>
                  <a:pt x="224" y="932"/>
                </a:lnTo>
                <a:lnTo>
                  <a:pt x="236" y="932"/>
                </a:lnTo>
                <a:lnTo>
                  <a:pt x="239" y="919"/>
                </a:lnTo>
                <a:lnTo>
                  <a:pt x="236" y="917"/>
                </a:lnTo>
                <a:lnTo>
                  <a:pt x="236" y="907"/>
                </a:lnTo>
                <a:lnTo>
                  <a:pt x="241" y="904"/>
                </a:lnTo>
                <a:lnTo>
                  <a:pt x="236" y="898"/>
                </a:lnTo>
                <a:lnTo>
                  <a:pt x="241" y="896"/>
                </a:lnTo>
                <a:lnTo>
                  <a:pt x="243" y="892"/>
                </a:lnTo>
                <a:lnTo>
                  <a:pt x="241" y="885"/>
                </a:lnTo>
                <a:lnTo>
                  <a:pt x="243" y="883"/>
                </a:lnTo>
                <a:lnTo>
                  <a:pt x="224" y="873"/>
                </a:lnTo>
                <a:lnTo>
                  <a:pt x="219" y="875"/>
                </a:lnTo>
                <a:lnTo>
                  <a:pt x="209" y="870"/>
                </a:lnTo>
                <a:lnTo>
                  <a:pt x="204" y="872"/>
                </a:lnTo>
                <a:lnTo>
                  <a:pt x="190" y="856"/>
                </a:lnTo>
                <a:lnTo>
                  <a:pt x="177" y="862"/>
                </a:lnTo>
                <a:lnTo>
                  <a:pt x="173" y="862"/>
                </a:lnTo>
                <a:lnTo>
                  <a:pt x="170" y="858"/>
                </a:lnTo>
                <a:lnTo>
                  <a:pt x="158" y="858"/>
                </a:lnTo>
                <a:lnTo>
                  <a:pt x="155" y="853"/>
                </a:lnTo>
                <a:lnTo>
                  <a:pt x="155" y="841"/>
                </a:lnTo>
                <a:lnTo>
                  <a:pt x="149" y="834"/>
                </a:lnTo>
                <a:lnTo>
                  <a:pt x="143" y="836"/>
                </a:lnTo>
                <a:lnTo>
                  <a:pt x="134" y="832"/>
                </a:lnTo>
                <a:lnTo>
                  <a:pt x="132" y="821"/>
                </a:lnTo>
                <a:lnTo>
                  <a:pt x="136" y="819"/>
                </a:lnTo>
                <a:lnTo>
                  <a:pt x="136" y="817"/>
                </a:lnTo>
                <a:lnTo>
                  <a:pt x="125" y="802"/>
                </a:lnTo>
                <a:lnTo>
                  <a:pt x="100" y="802"/>
                </a:lnTo>
                <a:lnTo>
                  <a:pt x="93" y="811"/>
                </a:lnTo>
                <a:lnTo>
                  <a:pt x="89" y="808"/>
                </a:lnTo>
                <a:lnTo>
                  <a:pt x="83" y="785"/>
                </a:lnTo>
                <a:lnTo>
                  <a:pt x="79" y="779"/>
                </a:lnTo>
                <a:lnTo>
                  <a:pt x="83" y="774"/>
                </a:lnTo>
                <a:lnTo>
                  <a:pt x="96" y="777"/>
                </a:lnTo>
                <a:lnTo>
                  <a:pt x="106" y="770"/>
                </a:lnTo>
                <a:lnTo>
                  <a:pt x="106" y="764"/>
                </a:lnTo>
                <a:lnTo>
                  <a:pt x="104" y="764"/>
                </a:lnTo>
                <a:lnTo>
                  <a:pt x="102" y="759"/>
                </a:lnTo>
                <a:lnTo>
                  <a:pt x="98" y="757"/>
                </a:lnTo>
                <a:lnTo>
                  <a:pt x="89" y="759"/>
                </a:lnTo>
                <a:lnTo>
                  <a:pt x="89" y="751"/>
                </a:lnTo>
                <a:lnTo>
                  <a:pt x="81" y="745"/>
                </a:lnTo>
                <a:lnTo>
                  <a:pt x="72" y="727"/>
                </a:lnTo>
                <a:lnTo>
                  <a:pt x="74" y="715"/>
                </a:lnTo>
                <a:lnTo>
                  <a:pt x="72" y="710"/>
                </a:lnTo>
                <a:lnTo>
                  <a:pt x="72" y="700"/>
                </a:lnTo>
                <a:lnTo>
                  <a:pt x="59" y="693"/>
                </a:lnTo>
                <a:lnTo>
                  <a:pt x="44" y="697"/>
                </a:lnTo>
                <a:lnTo>
                  <a:pt x="46" y="691"/>
                </a:lnTo>
                <a:lnTo>
                  <a:pt x="42" y="687"/>
                </a:lnTo>
                <a:lnTo>
                  <a:pt x="23" y="685"/>
                </a:lnTo>
                <a:lnTo>
                  <a:pt x="23" y="683"/>
                </a:lnTo>
                <a:lnTo>
                  <a:pt x="21" y="668"/>
                </a:lnTo>
                <a:lnTo>
                  <a:pt x="17" y="659"/>
                </a:lnTo>
                <a:lnTo>
                  <a:pt x="12" y="657"/>
                </a:lnTo>
                <a:lnTo>
                  <a:pt x="14" y="644"/>
                </a:lnTo>
                <a:lnTo>
                  <a:pt x="8" y="634"/>
                </a:lnTo>
                <a:lnTo>
                  <a:pt x="8" y="633"/>
                </a:lnTo>
                <a:lnTo>
                  <a:pt x="14" y="625"/>
                </a:lnTo>
                <a:lnTo>
                  <a:pt x="12" y="619"/>
                </a:lnTo>
                <a:lnTo>
                  <a:pt x="10" y="616"/>
                </a:lnTo>
                <a:lnTo>
                  <a:pt x="8" y="608"/>
                </a:lnTo>
                <a:lnTo>
                  <a:pt x="4" y="606"/>
                </a:lnTo>
                <a:lnTo>
                  <a:pt x="0" y="587"/>
                </a:lnTo>
                <a:lnTo>
                  <a:pt x="14" y="584"/>
                </a:lnTo>
                <a:lnTo>
                  <a:pt x="21" y="570"/>
                </a:lnTo>
                <a:lnTo>
                  <a:pt x="21" y="561"/>
                </a:lnTo>
                <a:lnTo>
                  <a:pt x="36" y="550"/>
                </a:lnTo>
                <a:lnTo>
                  <a:pt x="57" y="550"/>
                </a:lnTo>
                <a:lnTo>
                  <a:pt x="49" y="542"/>
                </a:lnTo>
                <a:lnTo>
                  <a:pt x="25" y="537"/>
                </a:lnTo>
                <a:lnTo>
                  <a:pt x="23" y="527"/>
                </a:lnTo>
                <a:lnTo>
                  <a:pt x="27" y="531"/>
                </a:lnTo>
                <a:lnTo>
                  <a:pt x="27" y="521"/>
                </a:lnTo>
                <a:lnTo>
                  <a:pt x="10" y="525"/>
                </a:lnTo>
                <a:lnTo>
                  <a:pt x="51" y="486"/>
                </a:lnTo>
                <a:lnTo>
                  <a:pt x="79" y="444"/>
                </a:lnTo>
                <a:lnTo>
                  <a:pt x="79" y="429"/>
                </a:lnTo>
                <a:lnTo>
                  <a:pt x="68" y="416"/>
                </a:lnTo>
                <a:lnTo>
                  <a:pt x="59" y="403"/>
                </a:lnTo>
                <a:lnTo>
                  <a:pt x="64" y="378"/>
                </a:lnTo>
                <a:lnTo>
                  <a:pt x="55" y="369"/>
                </a:lnTo>
                <a:lnTo>
                  <a:pt x="55" y="356"/>
                </a:lnTo>
                <a:lnTo>
                  <a:pt x="49" y="354"/>
                </a:lnTo>
                <a:lnTo>
                  <a:pt x="49" y="335"/>
                </a:lnTo>
                <a:lnTo>
                  <a:pt x="55" y="313"/>
                </a:lnTo>
                <a:lnTo>
                  <a:pt x="38" y="260"/>
                </a:lnTo>
                <a:lnTo>
                  <a:pt x="53" y="230"/>
                </a:lnTo>
                <a:lnTo>
                  <a:pt x="42" y="203"/>
                </a:lnTo>
                <a:lnTo>
                  <a:pt x="27" y="190"/>
                </a:lnTo>
                <a:lnTo>
                  <a:pt x="29" y="168"/>
                </a:lnTo>
                <a:lnTo>
                  <a:pt x="27" y="166"/>
                </a:lnTo>
                <a:lnTo>
                  <a:pt x="36" y="156"/>
                </a:lnTo>
                <a:lnTo>
                  <a:pt x="55" y="138"/>
                </a:lnTo>
                <a:lnTo>
                  <a:pt x="57" y="126"/>
                </a:lnTo>
                <a:lnTo>
                  <a:pt x="68" y="130"/>
                </a:lnTo>
                <a:lnTo>
                  <a:pt x="68" y="119"/>
                </a:lnTo>
                <a:lnTo>
                  <a:pt x="83" y="126"/>
                </a:lnTo>
                <a:lnTo>
                  <a:pt x="85" y="119"/>
                </a:lnTo>
                <a:lnTo>
                  <a:pt x="89" y="119"/>
                </a:lnTo>
                <a:lnTo>
                  <a:pt x="87" y="111"/>
                </a:lnTo>
                <a:lnTo>
                  <a:pt x="110" y="121"/>
                </a:lnTo>
                <a:lnTo>
                  <a:pt x="106" y="130"/>
                </a:lnTo>
                <a:lnTo>
                  <a:pt x="93" y="121"/>
                </a:lnTo>
                <a:lnTo>
                  <a:pt x="89" y="130"/>
                </a:lnTo>
                <a:lnTo>
                  <a:pt x="108" y="138"/>
                </a:lnTo>
                <a:lnTo>
                  <a:pt x="106" y="143"/>
                </a:lnTo>
                <a:lnTo>
                  <a:pt x="111" y="139"/>
                </a:lnTo>
                <a:lnTo>
                  <a:pt x="115" y="149"/>
                </a:lnTo>
                <a:lnTo>
                  <a:pt x="162" y="151"/>
                </a:lnTo>
                <a:lnTo>
                  <a:pt x="209" y="196"/>
                </a:lnTo>
                <a:lnTo>
                  <a:pt x="237" y="205"/>
                </a:lnTo>
                <a:lnTo>
                  <a:pt x="256" y="228"/>
                </a:lnTo>
                <a:lnTo>
                  <a:pt x="258" y="247"/>
                </a:lnTo>
                <a:lnTo>
                  <a:pt x="264" y="250"/>
                </a:lnTo>
                <a:lnTo>
                  <a:pt x="260" y="267"/>
                </a:lnTo>
                <a:lnTo>
                  <a:pt x="239" y="290"/>
                </a:lnTo>
                <a:lnTo>
                  <a:pt x="217" y="299"/>
                </a:lnTo>
                <a:lnTo>
                  <a:pt x="136" y="279"/>
                </a:lnTo>
                <a:lnTo>
                  <a:pt x="134" y="271"/>
                </a:lnTo>
                <a:lnTo>
                  <a:pt x="117" y="269"/>
                </a:lnTo>
                <a:lnTo>
                  <a:pt x="98" y="250"/>
                </a:lnTo>
                <a:lnTo>
                  <a:pt x="89" y="254"/>
                </a:lnTo>
                <a:lnTo>
                  <a:pt x="141" y="309"/>
                </a:lnTo>
                <a:lnTo>
                  <a:pt x="140" y="330"/>
                </a:lnTo>
                <a:lnTo>
                  <a:pt x="134" y="335"/>
                </a:lnTo>
                <a:lnTo>
                  <a:pt x="143" y="354"/>
                </a:lnTo>
                <a:lnTo>
                  <a:pt x="143" y="365"/>
                </a:lnTo>
                <a:lnTo>
                  <a:pt x="140" y="373"/>
                </a:lnTo>
                <a:lnTo>
                  <a:pt x="157" y="377"/>
                </a:lnTo>
                <a:lnTo>
                  <a:pt x="168" y="392"/>
                </a:lnTo>
                <a:lnTo>
                  <a:pt x="192" y="401"/>
                </a:lnTo>
                <a:lnTo>
                  <a:pt x="205" y="397"/>
                </a:lnTo>
                <a:lnTo>
                  <a:pt x="200" y="373"/>
                </a:lnTo>
                <a:lnTo>
                  <a:pt x="189" y="377"/>
                </a:lnTo>
                <a:lnTo>
                  <a:pt x="177" y="362"/>
                </a:lnTo>
                <a:lnTo>
                  <a:pt x="173" y="354"/>
                </a:lnTo>
                <a:lnTo>
                  <a:pt x="181" y="341"/>
                </a:lnTo>
                <a:lnTo>
                  <a:pt x="207" y="356"/>
                </a:lnTo>
                <a:lnTo>
                  <a:pt x="202" y="360"/>
                </a:lnTo>
                <a:lnTo>
                  <a:pt x="204" y="365"/>
                </a:lnTo>
                <a:lnTo>
                  <a:pt x="211" y="358"/>
                </a:lnTo>
                <a:lnTo>
                  <a:pt x="254" y="373"/>
                </a:lnTo>
                <a:lnTo>
                  <a:pt x="237" y="335"/>
                </a:lnTo>
                <a:lnTo>
                  <a:pt x="236" y="322"/>
                </a:lnTo>
                <a:lnTo>
                  <a:pt x="266" y="301"/>
                </a:lnTo>
                <a:lnTo>
                  <a:pt x="281" y="281"/>
                </a:lnTo>
                <a:lnTo>
                  <a:pt x="305" y="292"/>
                </a:lnTo>
                <a:lnTo>
                  <a:pt x="301" y="301"/>
                </a:lnTo>
                <a:lnTo>
                  <a:pt x="309" y="298"/>
                </a:lnTo>
                <a:lnTo>
                  <a:pt x="315" y="309"/>
                </a:lnTo>
                <a:lnTo>
                  <a:pt x="315" y="290"/>
                </a:lnTo>
                <a:lnTo>
                  <a:pt x="322" y="260"/>
                </a:lnTo>
                <a:lnTo>
                  <a:pt x="309" y="243"/>
                </a:lnTo>
                <a:lnTo>
                  <a:pt x="315" y="222"/>
                </a:lnTo>
                <a:lnTo>
                  <a:pt x="315" y="194"/>
                </a:lnTo>
                <a:lnTo>
                  <a:pt x="300" y="177"/>
                </a:lnTo>
                <a:lnTo>
                  <a:pt x="345" y="186"/>
                </a:lnTo>
                <a:lnTo>
                  <a:pt x="356" y="202"/>
                </a:lnTo>
                <a:lnTo>
                  <a:pt x="360" y="218"/>
                </a:lnTo>
                <a:lnTo>
                  <a:pt x="337" y="224"/>
                </a:lnTo>
                <a:lnTo>
                  <a:pt x="330" y="237"/>
                </a:lnTo>
                <a:lnTo>
                  <a:pt x="348" y="266"/>
                </a:lnTo>
                <a:lnTo>
                  <a:pt x="358" y="264"/>
                </a:lnTo>
                <a:lnTo>
                  <a:pt x="360" y="275"/>
                </a:lnTo>
                <a:lnTo>
                  <a:pt x="380" y="258"/>
                </a:lnTo>
                <a:lnTo>
                  <a:pt x="380" y="249"/>
                </a:lnTo>
                <a:lnTo>
                  <a:pt x="386" y="232"/>
                </a:lnTo>
                <a:lnTo>
                  <a:pt x="454" y="186"/>
                </a:lnTo>
                <a:lnTo>
                  <a:pt x="461" y="185"/>
                </a:lnTo>
                <a:lnTo>
                  <a:pt x="467" y="194"/>
                </a:lnTo>
                <a:lnTo>
                  <a:pt x="471" y="185"/>
                </a:lnTo>
                <a:lnTo>
                  <a:pt x="467" y="181"/>
                </a:lnTo>
                <a:lnTo>
                  <a:pt x="474" y="173"/>
                </a:lnTo>
                <a:lnTo>
                  <a:pt x="480" y="181"/>
                </a:lnTo>
                <a:lnTo>
                  <a:pt x="484" y="179"/>
                </a:lnTo>
                <a:lnTo>
                  <a:pt x="482" y="171"/>
                </a:lnTo>
                <a:lnTo>
                  <a:pt x="486" y="166"/>
                </a:lnTo>
                <a:lnTo>
                  <a:pt x="506" y="162"/>
                </a:lnTo>
                <a:lnTo>
                  <a:pt x="491" y="168"/>
                </a:lnTo>
                <a:lnTo>
                  <a:pt x="499" y="171"/>
                </a:lnTo>
                <a:lnTo>
                  <a:pt x="495" y="181"/>
                </a:lnTo>
                <a:lnTo>
                  <a:pt x="497" y="194"/>
                </a:lnTo>
                <a:lnTo>
                  <a:pt x="510" y="203"/>
                </a:lnTo>
                <a:lnTo>
                  <a:pt x="523" y="183"/>
                </a:lnTo>
                <a:lnTo>
                  <a:pt x="559" y="185"/>
                </a:lnTo>
                <a:lnTo>
                  <a:pt x="587" y="158"/>
                </a:lnTo>
                <a:lnTo>
                  <a:pt x="599" y="175"/>
                </a:lnTo>
                <a:lnTo>
                  <a:pt x="593" y="188"/>
                </a:lnTo>
                <a:lnTo>
                  <a:pt x="600" y="194"/>
                </a:lnTo>
                <a:lnTo>
                  <a:pt x="608" y="186"/>
                </a:lnTo>
                <a:lnTo>
                  <a:pt x="606" y="175"/>
                </a:lnTo>
                <a:lnTo>
                  <a:pt x="623" y="166"/>
                </a:lnTo>
                <a:lnTo>
                  <a:pt x="627" y="153"/>
                </a:lnTo>
                <a:lnTo>
                  <a:pt x="614" y="128"/>
                </a:lnTo>
                <a:lnTo>
                  <a:pt x="631" y="115"/>
                </a:lnTo>
                <a:lnTo>
                  <a:pt x="683" y="132"/>
                </a:lnTo>
                <a:lnTo>
                  <a:pt x="738" y="170"/>
                </a:lnTo>
                <a:lnTo>
                  <a:pt x="760" y="200"/>
                </a:lnTo>
                <a:lnTo>
                  <a:pt x="775" y="168"/>
                </a:lnTo>
                <a:lnTo>
                  <a:pt x="764" y="160"/>
                </a:lnTo>
                <a:lnTo>
                  <a:pt x="757" y="139"/>
                </a:lnTo>
                <a:lnTo>
                  <a:pt x="758" y="134"/>
                </a:lnTo>
                <a:lnTo>
                  <a:pt x="734" y="128"/>
                </a:lnTo>
                <a:lnTo>
                  <a:pt x="736" y="106"/>
                </a:lnTo>
                <a:lnTo>
                  <a:pt x="743" y="102"/>
                </a:lnTo>
                <a:lnTo>
                  <a:pt x="740" y="91"/>
                </a:lnTo>
                <a:lnTo>
                  <a:pt x="745" y="68"/>
                </a:lnTo>
                <a:lnTo>
                  <a:pt x="728" y="62"/>
                </a:lnTo>
                <a:lnTo>
                  <a:pt x="738" y="49"/>
                </a:lnTo>
                <a:lnTo>
                  <a:pt x="730" y="49"/>
                </a:lnTo>
                <a:lnTo>
                  <a:pt x="734" y="36"/>
                </a:lnTo>
                <a:lnTo>
                  <a:pt x="762" y="6"/>
                </a:lnTo>
                <a:lnTo>
                  <a:pt x="764" y="0"/>
                </a:lnTo>
                <a:lnTo>
                  <a:pt x="762" y="6"/>
                </a:lnTo>
                <a:lnTo>
                  <a:pt x="734" y="36"/>
                </a:lnTo>
                <a:lnTo>
                  <a:pt x="730" y="49"/>
                </a:lnTo>
                <a:lnTo>
                  <a:pt x="738" y="49"/>
                </a:lnTo>
                <a:lnTo>
                  <a:pt x="728" y="62"/>
                </a:lnTo>
                <a:lnTo>
                  <a:pt x="745" y="68"/>
                </a:lnTo>
                <a:lnTo>
                  <a:pt x="740" y="91"/>
                </a:lnTo>
                <a:lnTo>
                  <a:pt x="743" y="102"/>
                </a:lnTo>
                <a:lnTo>
                  <a:pt x="736" y="106"/>
                </a:lnTo>
                <a:lnTo>
                  <a:pt x="734" y="128"/>
                </a:lnTo>
                <a:lnTo>
                  <a:pt x="758" y="134"/>
                </a:lnTo>
                <a:lnTo>
                  <a:pt x="757" y="139"/>
                </a:lnTo>
                <a:lnTo>
                  <a:pt x="764" y="160"/>
                </a:lnTo>
                <a:lnTo>
                  <a:pt x="775" y="168"/>
                </a:lnTo>
                <a:lnTo>
                  <a:pt x="760" y="200"/>
                </a:lnTo>
                <a:lnTo>
                  <a:pt x="738" y="170"/>
                </a:lnTo>
                <a:lnTo>
                  <a:pt x="683" y="132"/>
                </a:lnTo>
                <a:lnTo>
                  <a:pt x="631" y="115"/>
                </a:lnTo>
                <a:lnTo>
                  <a:pt x="614" y="128"/>
                </a:lnTo>
                <a:lnTo>
                  <a:pt x="627" y="153"/>
                </a:lnTo>
                <a:lnTo>
                  <a:pt x="623" y="166"/>
                </a:lnTo>
                <a:lnTo>
                  <a:pt x="606" y="175"/>
                </a:lnTo>
                <a:lnTo>
                  <a:pt x="608" y="186"/>
                </a:lnTo>
                <a:lnTo>
                  <a:pt x="600" y="194"/>
                </a:lnTo>
                <a:lnTo>
                  <a:pt x="593" y="188"/>
                </a:lnTo>
                <a:lnTo>
                  <a:pt x="599" y="175"/>
                </a:lnTo>
                <a:lnTo>
                  <a:pt x="587" y="158"/>
                </a:lnTo>
                <a:lnTo>
                  <a:pt x="559" y="185"/>
                </a:lnTo>
                <a:lnTo>
                  <a:pt x="523" y="183"/>
                </a:lnTo>
                <a:lnTo>
                  <a:pt x="510" y="203"/>
                </a:lnTo>
                <a:lnTo>
                  <a:pt x="497" y="194"/>
                </a:lnTo>
                <a:lnTo>
                  <a:pt x="495" y="181"/>
                </a:lnTo>
                <a:lnTo>
                  <a:pt x="499" y="171"/>
                </a:lnTo>
                <a:lnTo>
                  <a:pt x="491" y="168"/>
                </a:lnTo>
                <a:lnTo>
                  <a:pt x="506" y="162"/>
                </a:lnTo>
                <a:lnTo>
                  <a:pt x="486" y="166"/>
                </a:lnTo>
                <a:lnTo>
                  <a:pt x="482" y="171"/>
                </a:lnTo>
                <a:lnTo>
                  <a:pt x="484" y="179"/>
                </a:lnTo>
                <a:lnTo>
                  <a:pt x="480" y="181"/>
                </a:lnTo>
                <a:lnTo>
                  <a:pt x="474" y="173"/>
                </a:lnTo>
                <a:lnTo>
                  <a:pt x="467" y="181"/>
                </a:lnTo>
                <a:lnTo>
                  <a:pt x="471" y="185"/>
                </a:lnTo>
                <a:lnTo>
                  <a:pt x="467" y="194"/>
                </a:lnTo>
                <a:lnTo>
                  <a:pt x="461" y="185"/>
                </a:lnTo>
                <a:lnTo>
                  <a:pt x="454" y="186"/>
                </a:lnTo>
                <a:lnTo>
                  <a:pt x="386" y="232"/>
                </a:lnTo>
                <a:lnTo>
                  <a:pt x="380" y="249"/>
                </a:lnTo>
                <a:lnTo>
                  <a:pt x="380" y="258"/>
                </a:lnTo>
                <a:lnTo>
                  <a:pt x="360" y="275"/>
                </a:lnTo>
                <a:lnTo>
                  <a:pt x="358" y="264"/>
                </a:lnTo>
                <a:lnTo>
                  <a:pt x="348" y="266"/>
                </a:lnTo>
                <a:lnTo>
                  <a:pt x="330" y="237"/>
                </a:lnTo>
                <a:lnTo>
                  <a:pt x="337" y="224"/>
                </a:lnTo>
                <a:lnTo>
                  <a:pt x="360" y="218"/>
                </a:lnTo>
                <a:lnTo>
                  <a:pt x="356" y="202"/>
                </a:lnTo>
                <a:lnTo>
                  <a:pt x="345" y="186"/>
                </a:lnTo>
                <a:lnTo>
                  <a:pt x="300" y="177"/>
                </a:lnTo>
                <a:lnTo>
                  <a:pt x="315" y="194"/>
                </a:lnTo>
                <a:lnTo>
                  <a:pt x="315" y="222"/>
                </a:lnTo>
                <a:lnTo>
                  <a:pt x="309" y="243"/>
                </a:lnTo>
                <a:lnTo>
                  <a:pt x="322" y="260"/>
                </a:lnTo>
                <a:lnTo>
                  <a:pt x="315" y="290"/>
                </a:lnTo>
                <a:lnTo>
                  <a:pt x="315" y="309"/>
                </a:lnTo>
                <a:lnTo>
                  <a:pt x="309" y="298"/>
                </a:lnTo>
                <a:lnTo>
                  <a:pt x="301" y="301"/>
                </a:lnTo>
                <a:lnTo>
                  <a:pt x="305" y="292"/>
                </a:lnTo>
                <a:lnTo>
                  <a:pt x="281" y="281"/>
                </a:lnTo>
                <a:lnTo>
                  <a:pt x="266" y="301"/>
                </a:lnTo>
                <a:lnTo>
                  <a:pt x="236" y="322"/>
                </a:lnTo>
                <a:lnTo>
                  <a:pt x="237" y="335"/>
                </a:lnTo>
                <a:lnTo>
                  <a:pt x="254" y="373"/>
                </a:lnTo>
                <a:lnTo>
                  <a:pt x="211" y="358"/>
                </a:lnTo>
                <a:lnTo>
                  <a:pt x="204" y="365"/>
                </a:lnTo>
                <a:lnTo>
                  <a:pt x="202" y="360"/>
                </a:lnTo>
                <a:lnTo>
                  <a:pt x="207" y="356"/>
                </a:lnTo>
                <a:lnTo>
                  <a:pt x="181" y="341"/>
                </a:lnTo>
                <a:lnTo>
                  <a:pt x="173" y="354"/>
                </a:lnTo>
                <a:lnTo>
                  <a:pt x="177" y="362"/>
                </a:lnTo>
                <a:lnTo>
                  <a:pt x="189" y="377"/>
                </a:lnTo>
                <a:lnTo>
                  <a:pt x="200" y="373"/>
                </a:lnTo>
                <a:lnTo>
                  <a:pt x="205" y="397"/>
                </a:lnTo>
                <a:lnTo>
                  <a:pt x="192" y="401"/>
                </a:lnTo>
                <a:lnTo>
                  <a:pt x="168" y="392"/>
                </a:lnTo>
                <a:lnTo>
                  <a:pt x="157" y="377"/>
                </a:lnTo>
                <a:lnTo>
                  <a:pt x="140" y="373"/>
                </a:lnTo>
                <a:lnTo>
                  <a:pt x="143" y="365"/>
                </a:lnTo>
                <a:lnTo>
                  <a:pt x="143" y="354"/>
                </a:lnTo>
                <a:lnTo>
                  <a:pt x="134" y="335"/>
                </a:lnTo>
                <a:lnTo>
                  <a:pt x="140" y="330"/>
                </a:lnTo>
                <a:lnTo>
                  <a:pt x="141" y="309"/>
                </a:lnTo>
                <a:lnTo>
                  <a:pt x="89" y="254"/>
                </a:lnTo>
                <a:lnTo>
                  <a:pt x="98" y="250"/>
                </a:lnTo>
                <a:lnTo>
                  <a:pt x="117" y="269"/>
                </a:lnTo>
                <a:lnTo>
                  <a:pt x="134" y="271"/>
                </a:lnTo>
                <a:lnTo>
                  <a:pt x="136" y="279"/>
                </a:lnTo>
                <a:lnTo>
                  <a:pt x="217" y="299"/>
                </a:lnTo>
                <a:lnTo>
                  <a:pt x="239" y="290"/>
                </a:lnTo>
                <a:lnTo>
                  <a:pt x="260" y="267"/>
                </a:lnTo>
                <a:lnTo>
                  <a:pt x="264" y="250"/>
                </a:lnTo>
                <a:lnTo>
                  <a:pt x="258" y="247"/>
                </a:lnTo>
                <a:lnTo>
                  <a:pt x="256" y="228"/>
                </a:lnTo>
                <a:lnTo>
                  <a:pt x="237" y="205"/>
                </a:lnTo>
                <a:lnTo>
                  <a:pt x="209" y="196"/>
                </a:lnTo>
                <a:lnTo>
                  <a:pt x="162" y="151"/>
                </a:lnTo>
                <a:lnTo>
                  <a:pt x="115" y="149"/>
                </a:lnTo>
                <a:lnTo>
                  <a:pt x="111" y="139"/>
                </a:lnTo>
                <a:lnTo>
                  <a:pt x="106" y="143"/>
                </a:lnTo>
                <a:lnTo>
                  <a:pt x="108" y="138"/>
                </a:lnTo>
                <a:lnTo>
                  <a:pt x="89" y="130"/>
                </a:lnTo>
                <a:lnTo>
                  <a:pt x="93" y="121"/>
                </a:lnTo>
                <a:lnTo>
                  <a:pt x="106" y="130"/>
                </a:lnTo>
                <a:lnTo>
                  <a:pt x="110" y="121"/>
                </a:lnTo>
                <a:lnTo>
                  <a:pt x="87" y="111"/>
                </a:lnTo>
                <a:lnTo>
                  <a:pt x="89" y="119"/>
                </a:lnTo>
                <a:lnTo>
                  <a:pt x="85" y="119"/>
                </a:lnTo>
                <a:lnTo>
                  <a:pt x="83" y="126"/>
                </a:lnTo>
                <a:lnTo>
                  <a:pt x="68" y="119"/>
                </a:lnTo>
                <a:lnTo>
                  <a:pt x="68" y="130"/>
                </a:lnTo>
                <a:lnTo>
                  <a:pt x="57" y="126"/>
                </a:lnTo>
                <a:lnTo>
                  <a:pt x="55" y="138"/>
                </a:lnTo>
                <a:lnTo>
                  <a:pt x="36" y="156"/>
                </a:lnTo>
                <a:lnTo>
                  <a:pt x="27" y="166"/>
                </a:lnTo>
                <a:lnTo>
                  <a:pt x="29" y="168"/>
                </a:lnTo>
                <a:lnTo>
                  <a:pt x="27" y="190"/>
                </a:lnTo>
                <a:lnTo>
                  <a:pt x="42" y="203"/>
                </a:lnTo>
                <a:lnTo>
                  <a:pt x="53" y="230"/>
                </a:lnTo>
                <a:lnTo>
                  <a:pt x="38" y="260"/>
                </a:lnTo>
                <a:lnTo>
                  <a:pt x="55" y="313"/>
                </a:lnTo>
                <a:lnTo>
                  <a:pt x="49" y="335"/>
                </a:lnTo>
                <a:lnTo>
                  <a:pt x="49" y="354"/>
                </a:lnTo>
                <a:lnTo>
                  <a:pt x="55" y="356"/>
                </a:lnTo>
                <a:lnTo>
                  <a:pt x="55" y="369"/>
                </a:lnTo>
                <a:lnTo>
                  <a:pt x="64" y="378"/>
                </a:lnTo>
                <a:lnTo>
                  <a:pt x="59" y="403"/>
                </a:lnTo>
                <a:lnTo>
                  <a:pt x="68" y="416"/>
                </a:lnTo>
                <a:lnTo>
                  <a:pt x="79" y="429"/>
                </a:lnTo>
                <a:lnTo>
                  <a:pt x="79" y="444"/>
                </a:lnTo>
                <a:lnTo>
                  <a:pt x="51" y="486"/>
                </a:lnTo>
                <a:lnTo>
                  <a:pt x="10" y="525"/>
                </a:lnTo>
                <a:lnTo>
                  <a:pt x="27" y="521"/>
                </a:lnTo>
                <a:lnTo>
                  <a:pt x="27" y="531"/>
                </a:lnTo>
                <a:lnTo>
                  <a:pt x="23" y="527"/>
                </a:lnTo>
                <a:lnTo>
                  <a:pt x="25" y="537"/>
                </a:lnTo>
                <a:lnTo>
                  <a:pt x="49" y="542"/>
                </a:lnTo>
                <a:lnTo>
                  <a:pt x="57" y="550"/>
                </a:lnTo>
                <a:lnTo>
                  <a:pt x="36" y="550"/>
                </a:lnTo>
                <a:lnTo>
                  <a:pt x="21" y="561"/>
                </a:lnTo>
                <a:lnTo>
                  <a:pt x="21" y="570"/>
                </a:lnTo>
                <a:lnTo>
                  <a:pt x="14" y="584"/>
                </a:lnTo>
                <a:lnTo>
                  <a:pt x="0" y="587"/>
                </a:lnTo>
                <a:lnTo>
                  <a:pt x="4" y="606"/>
                </a:lnTo>
                <a:lnTo>
                  <a:pt x="8" y="608"/>
                </a:lnTo>
                <a:lnTo>
                  <a:pt x="10" y="616"/>
                </a:lnTo>
                <a:lnTo>
                  <a:pt x="12" y="619"/>
                </a:lnTo>
                <a:lnTo>
                  <a:pt x="14" y="625"/>
                </a:lnTo>
                <a:lnTo>
                  <a:pt x="8" y="633"/>
                </a:lnTo>
                <a:lnTo>
                  <a:pt x="8" y="634"/>
                </a:lnTo>
                <a:lnTo>
                  <a:pt x="14" y="644"/>
                </a:lnTo>
                <a:lnTo>
                  <a:pt x="12" y="657"/>
                </a:lnTo>
                <a:lnTo>
                  <a:pt x="17" y="659"/>
                </a:lnTo>
                <a:lnTo>
                  <a:pt x="21" y="668"/>
                </a:lnTo>
                <a:lnTo>
                  <a:pt x="23" y="683"/>
                </a:lnTo>
                <a:lnTo>
                  <a:pt x="23" y="685"/>
                </a:lnTo>
                <a:lnTo>
                  <a:pt x="42" y="687"/>
                </a:lnTo>
                <a:lnTo>
                  <a:pt x="46" y="691"/>
                </a:lnTo>
                <a:lnTo>
                  <a:pt x="44" y="697"/>
                </a:lnTo>
                <a:lnTo>
                  <a:pt x="59" y="693"/>
                </a:lnTo>
                <a:lnTo>
                  <a:pt x="72" y="700"/>
                </a:lnTo>
                <a:lnTo>
                  <a:pt x="72" y="710"/>
                </a:lnTo>
                <a:lnTo>
                  <a:pt x="74" y="715"/>
                </a:lnTo>
                <a:lnTo>
                  <a:pt x="72" y="727"/>
                </a:lnTo>
                <a:lnTo>
                  <a:pt x="81" y="745"/>
                </a:lnTo>
                <a:lnTo>
                  <a:pt x="89" y="751"/>
                </a:lnTo>
                <a:lnTo>
                  <a:pt x="89" y="759"/>
                </a:lnTo>
                <a:lnTo>
                  <a:pt x="98" y="757"/>
                </a:lnTo>
                <a:lnTo>
                  <a:pt x="102" y="759"/>
                </a:lnTo>
                <a:lnTo>
                  <a:pt x="104" y="764"/>
                </a:lnTo>
                <a:lnTo>
                  <a:pt x="106" y="764"/>
                </a:lnTo>
                <a:lnTo>
                  <a:pt x="106" y="770"/>
                </a:lnTo>
                <a:lnTo>
                  <a:pt x="96" y="777"/>
                </a:lnTo>
                <a:lnTo>
                  <a:pt x="83" y="774"/>
                </a:lnTo>
                <a:lnTo>
                  <a:pt x="79" y="779"/>
                </a:lnTo>
                <a:lnTo>
                  <a:pt x="83" y="785"/>
                </a:lnTo>
                <a:lnTo>
                  <a:pt x="89" y="808"/>
                </a:lnTo>
                <a:lnTo>
                  <a:pt x="93" y="811"/>
                </a:lnTo>
                <a:lnTo>
                  <a:pt x="100" y="802"/>
                </a:lnTo>
                <a:lnTo>
                  <a:pt x="125" y="802"/>
                </a:lnTo>
                <a:lnTo>
                  <a:pt x="136" y="817"/>
                </a:lnTo>
                <a:lnTo>
                  <a:pt x="136" y="819"/>
                </a:lnTo>
                <a:lnTo>
                  <a:pt x="132" y="821"/>
                </a:lnTo>
                <a:lnTo>
                  <a:pt x="134" y="832"/>
                </a:lnTo>
                <a:lnTo>
                  <a:pt x="143" y="836"/>
                </a:lnTo>
                <a:lnTo>
                  <a:pt x="149" y="834"/>
                </a:lnTo>
                <a:lnTo>
                  <a:pt x="155" y="841"/>
                </a:lnTo>
                <a:lnTo>
                  <a:pt x="155" y="853"/>
                </a:lnTo>
                <a:lnTo>
                  <a:pt x="158" y="858"/>
                </a:lnTo>
                <a:lnTo>
                  <a:pt x="170" y="858"/>
                </a:lnTo>
                <a:lnTo>
                  <a:pt x="173" y="862"/>
                </a:lnTo>
                <a:lnTo>
                  <a:pt x="177" y="862"/>
                </a:lnTo>
                <a:lnTo>
                  <a:pt x="190" y="856"/>
                </a:lnTo>
                <a:lnTo>
                  <a:pt x="204" y="872"/>
                </a:lnTo>
                <a:lnTo>
                  <a:pt x="209" y="870"/>
                </a:lnTo>
                <a:lnTo>
                  <a:pt x="219" y="875"/>
                </a:lnTo>
                <a:lnTo>
                  <a:pt x="224" y="873"/>
                </a:lnTo>
                <a:lnTo>
                  <a:pt x="243" y="883"/>
                </a:lnTo>
                <a:lnTo>
                  <a:pt x="241" y="885"/>
                </a:lnTo>
                <a:lnTo>
                  <a:pt x="243" y="892"/>
                </a:lnTo>
                <a:lnTo>
                  <a:pt x="241" y="896"/>
                </a:lnTo>
                <a:lnTo>
                  <a:pt x="236" y="898"/>
                </a:lnTo>
                <a:lnTo>
                  <a:pt x="241" y="904"/>
                </a:lnTo>
                <a:lnTo>
                  <a:pt x="236" y="907"/>
                </a:lnTo>
                <a:lnTo>
                  <a:pt x="236" y="917"/>
                </a:lnTo>
                <a:lnTo>
                  <a:pt x="239" y="919"/>
                </a:lnTo>
                <a:lnTo>
                  <a:pt x="236" y="932"/>
                </a:lnTo>
                <a:lnTo>
                  <a:pt x="224" y="932"/>
                </a:lnTo>
                <a:lnTo>
                  <a:pt x="220" y="930"/>
                </a:lnTo>
                <a:lnTo>
                  <a:pt x="215" y="936"/>
                </a:lnTo>
                <a:lnTo>
                  <a:pt x="209" y="937"/>
                </a:lnTo>
                <a:lnTo>
                  <a:pt x="207" y="943"/>
                </a:lnTo>
                <a:lnTo>
                  <a:pt x="207" y="952"/>
                </a:lnTo>
                <a:lnTo>
                  <a:pt x="222" y="949"/>
                </a:lnTo>
                <a:lnTo>
                  <a:pt x="226" y="954"/>
                </a:lnTo>
                <a:lnTo>
                  <a:pt x="209" y="960"/>
                </a:lnTo>
                <a:lnTo>
                  <a:pt x="211" y="964"/>
                </a:lnTo>
                <a:lnTo>
                  <a:pt x="198" y="964"/>
                </a:lnTo>
                <a:lnTo>
                  <a:pt x="196" y="968"/>
                </a:lnTo>
                <a:lnTo>
                  <a:pt x="211" y="979"/>
                </a:lnTo>
                <a:lnTo>
                  <a:pt x="200" y="983"/>
                </a:lnTo>
                <a:lnTo>
                  <a:pt x="190" y="998"/>
                </a:lnTo>
                <a:lnTo>
                  <a:pt x="181" y="998"/>
                </a:lnTo>
                <a:lnTo>
                  <a:pt x="177" y="1003"/>
                </a:lnTo>
                <a:lnTo>
                  <a:pt x="190" y="1016"/>
                </a:lnTo>
                <a:lnTo>
                  <a:pt x="194" y="1016"/>
                </a:lnTo>
                <a:lnTo>
                  <a:pt x="215" y="1030"/>
                </a:lnTo>
                <a:lnTo>
                  <a:pt x="236" y="1047"/>
                </a:lnTo>
                <a:lnTo>
                  <a:pt x="251" y="1045"/>
                </a:lnTo>
                <a:lnTo>
                  <a:pt x="271" y="1052"/>
                </a:lnTo>
                <a:lnTo>
                  <a:pt x="294" y="1054"/>
                </a:lnTo>
                <a:lnTo>
                  <a:pt x="313" y="1067"/>
                </a:lnTo>
                <a:lnTo>
                  <a:pt x="326" y="1063"/>
                </a:lnTo>
                <a:lnTo>
                  <a:pt x="335" y="1065"/>
                </a:lnTo>
                <a:lnTo>
                  <a:pt x="345" y="1069"/>
                </a:lnTo>
                <a:lnTo>
                  <a:pt x="345" y="1077"/>
                </a:lnTo>
                <a:lnTo>
                  <a:pt x="358" y="1084"/>
                </a:lnTo>
                <a:lnTo>
                  <a:pt x="371" y="1094"/>
                </a:lnTo>
                <a:lnTo>
                  <a:pt x="373" y="1101"/>
                </a:lnTo>
                <a:lnTo>
                  <a:pt x="384" y="1101"/>
                </a:lnTo>
                <a:lnTo>
                  <a:pt x="394" y="1088"/>
                </a:lnTo>
                <a:lnTo>
                  <a:pt x="392" y="1086"/>
                </a:lnTo>
                <a:lnTo>
                  <a:pt x="377" y="1058"/>
                </a:lnTo>
                <a:lnTo>
                  <a:pt x="379" y="1037"/>
                </a:lnTo>
                <a:lnTo>
                  <a:pt x="377" y="1045"/>
                </a:lnTo>
                <a:lnTo>
                  <a:pt x="369" y="1030"/>
                </a:lnTo>
                <a:lnTo>
                  <a:pt x="360" y="1020"/>
                </a:lnTo>
                <a:lnTo>
                  <a:pt x="373" y="1001"/>
                </a:lnTo>
                <a:lnTo>
                  <a:pt x="375" y="988"/>
                </a:lnTo>
                <a:lnTo>
                  <a:pt x="377" y="990"/>
                </a:lnTo>
                <a:lnTo>
                  <a:pt x="379" y="979"/>
                </a:lnTo>
                <a:lnTo>
                  <a:pt x="377" y="973"/>
                </a:lnTo>
                <a:lnTo>
                  <a:pt x="382" y="975"/>
                </a:lnTo>
                <a:lnTo>
                  <a:pt x="388" y="986"/>
                </a:lnTo>
                <a:lnTo>
                  <a:pt x="397" y="975"/>
                </a:lnTo>
                <a:lnTo>
                  <a:pt x="405" y="973"/>
                </a:lnTo>
                <a:lnTo>
                  <a:pt x="397" y="968"/>
                </a:lnTo>
                <a:lnTo>
                  <a:pt x="394" y="966"/>
                </a:lnTo>
                <a:lnTo>
                  <a:pt x="395" y="962"/>
                </a:lnTo>
                <a:lnTo>
                  <a:pt x="405" y="962"/>
                </a:lnTo>
                <a:lnTo>
                  <a:pt x="397" y="943"/>
                </a:lnTo>
                <a:lnTo>
                  <a:pt x="392" y="934"/>
                </a:lnTo>
                <a:lnTo>
                  <a:pt x="377" y="932"/>
                </a:lnTo>
                <a:lnTo>
                  <a:pt x="377" y="936"/>
                </a:lnTo>
                <a:lnTo>
                  <a:pt x="373" y="932"/>
                </a:lnTo>
                <a:lnTo>
                  <a:pt x="369" y="919"/>
                </a:lnTo>
                <a:lnTo>
                  <a:pt x="360" y="915"/>
                </a:lnTo>
                <a:lnTo>
                  <a:pt x="363" y="902"/>
                </a:lnTo>
                <a:lnTo>
                  <a:pt x="371" y="896"/>
                </a:lnTo>
                <a:lnTo>
                  <a:pt x="365" y="890"/>
                </a:lnTo>
                <a:lnTo>
                  <a:pt x="369" y="873"/>
                </a:lnTo>
                <a:lnTo>
                  <a:pt x="375" y="870"/>
                </a:lnTo>
                <a:lnTo>
                  <a:pt x="379" y="856"/>
                </a:lnTo>
                <a:lnTo>
                  <a:pt x="395" y="877"/>
                </a:lnTo>
                <a:lnTo>
                  <a:pt x="403" y="872"/>
                </a:lnTo>
                <a:lnTo>
                  <a:pt x="397" y="853"/>
                </a:lnTo>
                <a:lnTo>
                  <a:pt x="403" y="853"/>
                </a:lnTo>
                <a:lnTo>
                  <a:pt x="412" y="847"/>
                </a:lnTo>
                <a:lnTo>
                  <a:pt x="414" y="840"/>
                </a:lnTo>
                <a:lnTo>
                  <a:pt x="429" y="834"/>
                </a:lnTo>
                <a:lnTo>
                  <a:pt x="437" y="823"/>
                </a:lnTo>
                <a:lnTo>
                  <a:pt x="448" y="821"/>
                </a:lnTo>
                <a:lnTo>
                  <a:pt x="450" y="826"/>
                </a:lnTo>
                <a:lnTo>
                  <a:pt x="454" y="826"/>
                </a:lnTo>
                <a:lnTo>
                  <a:pt x="456" y="828"/>
                </a:lnTo>
                <a:lnTo>
                  <a:pt x="459" y="821"/>
                </a:lnTo>
                <a:lnTo>
                  <a:pt x="465" y="819"/>
                </a:lnTo>
                <a:lnTo>
                  <a:pt x="469" y="819"/>
                </a:lnTo>
                <a:lnTo>
                  <a:pt x="473" y="826"/>
                </a:lnTo>
                <a:lnTo>
                  <a:pt x="489" y="826"/>
                </a:lnTo>
                <a:lnTo>
                  <a:pt x="506" y="847"/>
                </a:lnTo>
                <a:lnTo>
                  <a:pt x="508" y="855"/>
                </a:lnTo>
                <a:lnTo>
                  <a:pt x="512" y="855"/>
                </a:lnTo>
                <a:lnTo>
                  <a:pt x="512" y="841"/>
                </a:lnTo>
                <a:lnTo>
                  <a:pt x="514" y="841"/>
                </a:lnTo>
                <a:lnTo>
                  <a:pt x="520" y="849"/>
                </a:lnTo>
                <a:lnTo>
                  <a:pt x="531" y="855"/>
                </a:lnTo>
                <a:lnTo>
                  <a:pt x="544" y="843"/>
                </a:lnTo>
                <a:lnTo>
                  <a:pt x="550" y="843"/>
                </a:lnTo>
                <a:lnTo>
                  <a:pt x="550" y="841"/>
                </a:lnTo>
                <a:lnTo>
                  <a:pt x="557" y="840"/>
                </a:lnTo>
                <a:lnTo>
                  <a:pt x="563" y="845"/>
                </a:lnTo>
                <a:lnTo>
                  <a:pt x="570" y="840"/>
                </a:lnTo>
                <a:lnTo>
                  <a:pt x="578" y="840"/>
                </a:lnTo>
                <a:lnTo>
                  <a:pt x="582" y="840"/>
                </a:lnTo>
                <a:lnTo>
                  <a:pt x="587" y="853"/>
                </a:lnTo>
                <a:lnTo>
                  <a:pt x="599" y="853"/>
                </a:lnTo>
                <a:lnTo>
                  <a:pt x="599" y="853"/>
                </a:lnTo>
                <a:lnTo>
                  <a:pt x="600" y="856"/>
                </a:lnTo>
                <a:lnTo>
                  <a:pt x="606" y="856"/>
                </a:lnTo>
                <a:lnTo>
                  <a:pt x="612" y="847"/>
                </a:lnTo>
                <a:lnTo>
                  <a:pt x="621" y="853"/>
                </a:lnTo>
                <a:lnTo>
                  <a:pt x="636" y="849"/>
                </a:lnTo>
                <a:lnTo>
                  <a:pt x="640" y="832"/>
                </a:lnTo>
                <a:lnTo>
                  <a:pt x="629" y="828"/>
                </a:lnTo>
                <a:lnTo>
                  <a:pt x="625" y="824"/>
                </a:lnTo>
                <a:lnTo>
                  <a:pt x="617" y="823"/>
                </a:lnTo>
                <a:lnTo>
                  <a:pt x="616" y="817"/>
                </a:lnTo>
                <a:lnTo>
                  <a:pt x="610" y="815"/>
                </a:lnTo>
                <a:lnTo>
                  <a:pt x="610" y="813"/>
                </a:lnTo>
                <a:lnTo>
                  <a:pt x="627" y="804"/>
                </a:lnTo>
                <a:lnTo>
                  <a:pt x="629" y="798"/>
                </a:lnTo>
                <a:lnTo>
                  <a:pt x="623" y="791"/>
                </a:lnTo>
                <a:lnTo>
                  <a:pt x="631" y="783"/>
                </a:lnTo>
                <a:lnTo>
                  <a:pt x="646" y="783"/>
                </a:lnTo>
                <a:lnTo>
                  <a:pt x="649" y="781"/>
                </a:lnTo>
                <a:lnTo>
                  <a:pt x="644" y="776"/>
                </a:lnTo>
                <a:lnTo>
                  <a:pt x="632" y="774"/>
                </a:lnTo>
                <a:lnTo>
                  <a:pt x="632" y="768"/>
                </a:lnTo>
                <a:lnTo>
                  <a:pt x="638" y="766"/>
                </a:lnTo>
                <a:lnTo>
                  <a:pt x="636" y="764"/>
                </a:lnTo>
                <a:lnTo>
                  <a:pt x="629" y="764"/>
                </a:lnTo>
                <a:lnTo>
                  <a:pt x="632" y="757"/>
                </a:lnTo>
                <a:lnTo>
                  <a:pt x="629" y="753"/>
                </a:lnTo>
                <a:lnTo>
                  <a:pt x="636" y="751"/>
                </a:lnTo>
                <a:lnTo>
                  <a:pt x="638" y="753"/>
                </a:lnTo>
                <a:lnTo>
                  <a:pt x="655" y="753"/>
                </a:lnTo>
                <a:lnTo>
                  <a:pt x="657" y="755"/>
                </a:lnTo>
                <a:lnTo>
                  <a:pt x="659" y="751"/>
                </a:lnTo>
                <a:lnTo>
                  <a:pt x="668" y="751"/>
                </a:lnTo>
                <a:lnTo>
                  <a:pt x="678" y="744"/>
                </a:lnTo>
                <a:lnTo>
                  <a:pt x="685" y="747"/>
                </a:lnTo>
                <a:lnTo>
                  <a:pt x="685" y="744"/>
                </a:lnTo>
                <a:lnTo>
                  <a:pt x="693" y="742"/>
                </a:lnTo>
                <a:lnTo>
                  <a:pt x="704" y="742"/>
                </a:lnTo>
                <a:lnTo>
                  <a:pt x="706" y="734"/>
                </a:lnTo>
                <a:lnTo>
                  <a:pt x="721" y="730"/>
                </a:lnTo>
                <a:lnTo>
                  <a:pt x="721" y="730"/>
                </a:lnTo>
                <a:lnTo>
                  <a:pt x="760" y="721"/>
                </a:lnTo>
                <a:lnTo>
                  <a:pt x="762" y="713"/>
                </a:lnTo>
                <a:lnTo>
                  <a:pt x="768" y="713"/>
                </a:lnTo>
                <a:lnTo>
                  <a:pt x="775" y="708"/>
                </a:lnTo>
                <a:lnTo>
                  <a:pt x="789" y="710"/>
                </a:lnTo>
                <a:lnTo>
                  <a:pt x="798" y="715"/>
                </a:lnTo>
                <a:lnTo>
                  <a:pt x="807" y="712"/>
                </a:lnTo>
                <a:lnTo>
                  <a:pt x="811" y="713"/>
                </a:lnTo>
                <a:lnTo>
                  <a:pt x="813" y="727"/>
                </a:lnTo>
                <a:lnTo>
                  <a:pt x="819" y="730"/>
                </a:lnTo>
                <a:lnTo>
                  <a:pt x="817" y="738"/>
                </a:lnTo>
                <a:lnTo>
                  <a:pt x="813" y="744"/>
                </a:lnTo>
                <a:lnTo>
                  <a:pt x="817" y="747"/>
                </a:lnTo>
                <a:lnTo>
                  <a:pt x="832" y="745"/>
                </a:lnTo>
                <a:lnTo>
                  <a:pt x="834" y="740"/>
                </a:lnTo>
                <a:lnTo>
                  <a:pt x="836" y="742"/>
                </a:lnTo>
                <a:lnTo>
                  <a:pt x="839" y="747"/>
                </a:lnTo>
                <a:lnTo>
                  <a:pt x="839" y="753"/>
                </a:lnTo>
                <a:lnTo>
                  <a:pt x="843" y="753"/>
                </a:lnTo>
                <a:lnTo>
                  <a:pt x="841" y="749"/>
                </a:lnTo>
                <a:lnTo>
                  <a:pt x="843" y="749"/>
                </a:lnTo>
                <a:lnTo>
                  <a:pt x="856" y="755"/>
                </a:lnTo>
                <a:lnTo>
                  <a:pt x="862" y="751"/>
                </a:lnTo>
                <a:lnTo>
                  <a:pt x="864" y="757"/>
                </a:lnTo>
                <a:lnTo>
                  <a:pt x="858" y="759"/>
                </a:lnTo>
                <a:lnTo>
                  <a:pt x="856" y="764"/>
                </a:lnTo>
                <a:lnTo>
                  <a:pt x="858" y="768"/>
                </a:lnTo>
                <a:lnTo>
                  <a:pt x="868" y="764"/>
                </a:lnTo>
                <a:lnTo>
                  <a:pt x="877" y="766"/>
                </a:lnTo>
                <a:lnTo>
                  <a:pt x="877" y="762"/>
                </a:lnTo>
                <a:lnTo>
                  <a:pt x="890" y="757"/>
                </a:lnTo>
                <a:lnTo>
                  <a:pt x="898" y="747"/>
                </a:lnTo>
                <a:lnTo>
                  <a:pt x="905" y="745"/>
                </a:lnTo>
                <a:lnTo>
                  <a:pt x="920" y="740"/>
                </a:lnTo>
                <a:lnTo>
                  <a:pt x="922" y="744"/>
                </a:lnTo>
                <a:lnTo>
                  <a:pt x="915" y="747"/>
                </a:lnTo>
                <a:lnTo>
                  <a:pt x="915" y="753"/>
                </a:lnTo>
                <a:lnTo>
                  <a:pt x="941" y="776"/>
                </a:lnTo>
                <a:lnTo>
                  <a:pt x="980" y="849"/>
                </a:lnTo>
                <a:lnTo>
                  <a:pt x="986" y="845"/>
                </a:lnTo>
                <a:lnTo>
                  <a:pt x="990" y="836"/>
                </a:lnTo>
                <a:lnTo>
                  <a:pt x="994" y="834"/>
                </a:lnTo>
                <a:lnTo>
                  <a:pt x="1001" y="840"/>
                </a:lnTo>
                <a:lnTo>
                  <a:pt x="1001" y="843"/>
                </a:lnTo>
                <a:lnTo>
                  <a:pt x="1005" y="851"/>
                </a:lnTo>
                <a:lnTo>
                  <a:pt x="1027" y="851"/>
                </a:lnTo>
                <a:lnTo>
                  <a:pt x="1031" y="845"/>
                </a:lnTo>
                <a:lnTo>
                  <a:pt x="1035" y="845"/>
                </a:lnTo>
                <a:lnTo>
                  <a:pt x="1039" y="841"/>
                </a:lnTo>
                <a:lnTo>
                  <a:pt x="1044" y="843"/>
                </a:lnTo>
                <a:lnTo>
                  <a:pt x="1058" y="853"/>
                </a:lnTo>
                <a:lnTo>
                  <a:pt x="1059" y="864"/>
                </a:lnTo>
                <a:lnTo>
                  <a:pt x="1069" y="868"/>
                </a:lnTo>
                <a:lnTo>
                  <a:pt x="1069" y="873"/>
                </a:lnTo>
                <a:lnTo>
                  <a:pt x="1076" y="881"/>
                </a:lnTo>
                <a:lnTo>
                  <a:pt x="1095" y="887"/>
                </a:lnTo>
                <a:lnTo>
                  <a:pt x="1097" y="881"/>
                </a:lnTo>
                <a:lnTo>
                  <a:pt x="1103" y="879"/>
                </a:lnTo>
                <a:lnTo>
                  <a:pt x="1112" y="896"/>
                </a:lnTo>
                <a:lnTo>
                  <a:pt x="1107" y="904"/>
                </a:lnTo>
                <a:lnTo>
                  <a:pt x="1114" y="907"/>
                </a:lnTo>
                <a:lnTo>
                  <a:pt x="1122" y="902"/>
                </a:lnTo>
                <a:lnTo>
                  <a:pt x="1131" y="888"/>
                </a:lnTo>
                <a:lnTo>
                  <a:pt x="1174" y="862"/>
                </a:lnTo>
                <a:lnTo>
                  <a:pt x="1197" y="855"/>
                </a:lnTo>
                <a:lnTo>
                  <a:pt x="1242" y="860"/>
                </a:lnTo>
                <a:lnTo>
                  <a:pt x="1253" y="872"/>
                </a:lnTo>
                <a:lnTo>
                  <a:pt x="1306" y="872"/>
                </a:lnTo>
                <a:lnTo>
                  <a:pt x="1310" y="870"/>
                </a:lnTo>
                <a:lnTo>
                  <a:pt x="1308" y="858"/>
                </a:lnTo>
                <a:lnTo>
                  <a:pt x="1312" y="853"/>
                </a:lnTo>
                <a:lnTo>
                  <a:pt x="1308" y="830"/>
                </a:lnTo>
                <a:lnTo>
                  <a:pt x="1332" y="809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4" name=""/>
          <p:cNvSpPr/>
          <p:nvPr/>
        </p:nvSpPr>
        <p:spPr>
          <a:xfrm>
            <a:off x="6408720" y="85680"/>
            <a:ext cx="268200" cy="474840"/>
          </a:xfrm>
          <a:custGeom>
            <a:avLst/>
            <a:gdLst/>
            <a:ahLst/>
            <a:rect l="l" t="t" r="r" b="b"/>
            <a:pathLst>
              <a:path w="167" h="294">
                <a:moveTo>
                  <a:pt x="45" y="0"/>
                </a:moveTo>
                <a:lnTo>
                  <a:pt x="35" y="23"/>
                </a:lnTo>
                <a:lnTo>
                  <a:pt x="50" y="40"/>
                </a:lnTo>
                <a:lnTo>
                  <a:pt x="54" y="59"/>
                </a:lnTo>
                <a:lnTo>
                  <a:pt x="54" y="85"/>
                </a:lnTo>
                <a:lnTo>
                  <a:pt x="49" y="92"/>
                </a:lnTo>
                <a:lnTo>
                  <a:pt x="52" y="115"/>
                </a:lnTo>
                <a:lnTo>
                  <a:pt x="49" y="158"/>
                </a:lnTo>
                <a:lnTo>
                  <a:pt x="67" y="181"/>
                </a:lnTo>
                <a:lnTo>
                  <a:pt x="67" y="190"/>
                </a:lnTo>
                <a:lnTo>
                  <a:pt x="60" y="203"/>
                </a:lnTo>
                <a:lnTo>
                  <a:pt x="60" y="224"/>
                </a:lnTo>
                <a:lnTo>
                  <a:pt x="52" y="232"/>
                </a:lnTo>
                <a:lnTo>
                  <a:pt x="43" y="250"/>
                </a:lnTo>
                <a:lnTo>
                  <a:pt x="30" y="249"/>
                </a:lnTo>
                <a:lnTo>
                  <a:pt x="39" y="260"/>
                </a:lnTo>
                <a:lnTo>
                  <a:pt x="13" y="271"/>
                </a:lnTo>
                <a:lnTo>
                  <a:pt x="0" y="267"/>
                </a:lnTo>
                <a:lnTo>
                  <a:pt x="3" y="271"/>
                </a:lnTo>
                <a:lnTo>
                  <a:pt x="5" y="288"/>
                </a:lnTo>
                <a:lnTo>
                  <a:pt x="41" y="294"/>
                </a:lnTo>
                <a:lnTo>
                  <a:pt x="45" y="292"/>
                </a:lnTo>
                <a:lnTo>
                  <a:pt x="47" y="277"/>
                </a:lnTo>
                <a:lnTo>
                  <a:pt x="67" y="264"/>
                </a:lnTo>
                <a:lnTo>
                  <a:pt x="77" y="243"/>
                </a:lnTo>
                <a:lnTo>
                  <a:pt x="90" y="226"/>
                </a:lnTo>
                <a:lnTo>
                  <a:pt x="92" y="211"/>
                </a:lnTo>
                <a:lnTo>
                  <a:pt x="82" y="190"/>
                </a:lnTo>
                <a:lnTo>
                  <a:pt x="88" y="173"/>
                </a:lnTo>
                <a:lnTo>
                  <a:pt x="126" y="162"/>
                </a:lnTo>
                <a:lnTo>
                  <a:pt x="129" y="175"/>
                </a:lnTo>
                <a:lnTo>
                  <a:pt x="139" y="186"/>
                </a:lnTo>
                <a:lnTo>
                  <a:pt x="137" y="196"/>
                </a:lnTo>
                <a:lnTo>
                  <a:pt x="141" y="202"/>
                </a:lnTo>
                <a:lnTo>
                  <a:pt x="137" y="224"/>
                </a:lnTo>
                <a:lnTo>
                  <a:pt x="146" y="234"/>
                </a:lnTo>
                <a:lnTo>
                  <a:pt x="167" y="232"/>
                </a:lnTo>
                <a:lnTo>
                  <a:pt x="143" y="222"/>
                </a:lnTo>
                <a:lnTo>
                  <a:pt x="144" y="203"/>
                </a:lnTo>
                <a:lnTo>
                  <a:pt x="154" y="196"/>
                </a:lnTo>
                <a:lnTo>
                  <a:pt x="144" y="168"/>
                </a:lnTo>
                <a:lnTo>
                  <a:pt x="116" y="149"/>
                </a:lnTo>
                <a:lnTo>
                  <a:pt x="97" y="156"/>
                </a:lnTo>
                <a:lnTo>
                  <a:pt x="73" y="149"/>
                </a:lnTo>
                <a:lnTo>
                  <a:pt x="77" y="136"/>
                </a:lnTo>
                <a:lnTo>
                  <a:pt x="69" y="115"/>
                </a:lnTo>
                <a:lnTo>
                  <a:pt x="82" y="70"/>
                </a:lnTo>
                <a:lnTo>
                  <a:pt x="60" y="21"/>
                </a:lnTo>
                <a:lnTo>
                  <a:pt x="65" y="2"/>
                </a:lnTo>
                <a:lnTo>
                  <a:pt x="69" y="0"/>
                </a:lnTo>
                <a:lnTo>
                  <a:pt x="65" y="2"/>
                </a:lnTo>
                <a:lnTo>
                  <a:pt x="60" y="21"/>
                </a:lnTo>
                <a:lnTo>
                  <a:pt x="82" y="70"/>
                </a:lnTo>
                <a:lnTo>
                  <a:pt x="69" y="115"/>
                </a:lnTo>
                <a:lnTo>
                  <a:pt x="77" y="136"/>
                </a:lnTo>
                <a:lnTo>
                  <a:pt x="73" y="149"/>
                </a:lnTo>
                <a:lnTo>
                  <a:pt x="97" y="156"/>
                </a:lnTo>
                <a:lnTo>
                  <a:pt x="116" y="149"/>
                </a:lnTo>
                <a:lnTo>
                  <a:pt x="144" y="168"/>
                </a:lnTo>
                <a:lnTo>
                  <a:pt x="154" y="196"/>
                </a:lnTo>
                <a:lnTo>
                  <a:pt x="144" y="203"/>
                </a:lnTo>
                <a:lnTo>
                  <a:pt x="143" y="222"/>
                </a:lnTo>
                <a:lnTo>
                  <a:pt x="167" y="232"/>
                </a:lnTo>
                <a:lnTo>
                  <a:pt x="146" y="234"/>
                </a:lnTo>
                <a:lnTo>
                  <a:pt x="137" y="224"/>
                </a:lnTo>
                <a:lnTo>
                  <a:pt x="141" y="202"/>
                </a:lnTo>
                <a:lnTo>
                  <a:pt x="137" y="196"/>
                </a:lnTo>
                <a:lnTo>
                  <a:pt x="139" y="186"/>
                </a:lnTo>
                <a:lnTo>
                  <a:pt x="129" y="175"/>
                </a:lnTo>
                <a:lnTo>
                  <a:pt x="126" y="162"/>
                </a:lnTo>
                <a:lnTo>
                  <a:pt x="88" y="173"/>
                </a:lnTo>
                <a:lnTo>
                  <a:pt x="82" y="190"/>
                </a:lnTo>
                <a:lnTo>
                  <a:pt x="92" y="211"/>
                </a:lnTo>
                <a:lnTo>
                  <a:pt x="90" y="226"/>
                </a:lnTo>
                <a:lnTo>
                  <a:pt x="77" y="243"/>
                </a:lnTo>
                <a:lnTo>
                  <a:pt x="67" y="264"/>
                </a:lnTo>
                <a:lnTo>
                  <a:pt x="47" y="277"/>
                </a:lnTo>
                <a:lnTo>
                  <a:pt x="45" y="292"/>
                </a:lnTo>
                <a:lnTo>
                  <a:pt x="41" y="294"/>
                </a:lnTo>
                <a:lnTo>
                  <a:pt x="5" y="288"/>
                </a:lnTo>
                <a:lnTo>
                  <a:pt x="3" y="271"/>
                </a:lnTo>
                <a:lnTo>
                  <a:pt x="0" y="267"/>
                </a:lnTo>
                <a:lnTo>
                  <a:pt x="13" y="271"/>
                </a:lnTo>
                <a:lnTo>
                  <a:pt x="39" y="260"/>
                </a:lnTo>
                <a:lnTo>
                  <a:pt x="30" y="249"/>
                </a:lnTo>
                <a:lnTo>
                  <a:pt x="43" y="250"/>
                </a:lnTo>
                <a:lnTo>
                  <a:pt x="52" y="232"/>
                </a:lnTo>
                <a:lnTo>
                  <a:pt x="60" y="224"/>
                </a:lnTo>
                <a:lnTo>
                  <a:pt x="60" y="203"/>
                </a:lnTo>
                <a:lnTo>
                  <a:pt x="67" y="190"/>
                </a:lnTo>
                <a:lnTo>
                  <a:pt x="67" y="181"/>
                </a:lnTo>
                <a:lnTo>
                  <a:pt x="49" y="158"/>
                </a:lnTo>
                <a:lnTo>
                  <a:pt x="52" y="115"/>
                </a:lnTo>
                <a:lnTo>
                  <a:pt x="49" y="92"/>
                </a:lnTo>
                <a:lnTo>
                  <a:pt x="54" y="85"/>
                </a:lnTo>
                <a:lnTo>
                  <a:pt x="54" y="59"/>
                </a:lnTo>
                <a:lnTo>
                  <a:pt x="50" y="40"/>
                </a:lnTo>
                <a:lnTo>
                  <a:pt x="35" y="23"/>
                </a:lnTo>
                <a:lnTo>
                  <a:pt x="45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5" name=""/>
          <p:cNvSpPr/>
          <p:nvPr/>
        </p:nvSpPr>
        <p:spPr>
          <a:xfrm>
            <a:off x="6568920" y="85680"/>
            <a:ext cx="95400" cy="90360"/>
          </a:xfrm>
          <a:custGeom>
            <a:avLst/>
            <a:gdLst/>
            <a:ahLst/>
            <a:rect l="l" t="t" r="r" b="b"/>
            <a:pathLst>
              <a:path w="60" h="55">
                <a:moveTo>
                  <a:pt x="2" y="0"/>
                </a:moveTo>
                <a:lnTo>
                  <a:pt x="6" y="15"/>
                </a:lnTo>
                <a:lnTo>
                  <a:pt x="6" y="25"/>
                </a:lnTo>
                <a:lnTo>
                  <a:pt x="0" y="27"/>
                </a:lnTo>
                <a:lnTo>
                  <a:pt x="4" y="32"/>
                </a:lnTo>
                <a:lnTo>
                  <a:pt x="60" y="55"/>
                </a:lnTo>
                <a:lnTo>
                  <a:pt x="51" y="30"/>
                </a:lnTo>
                <a:lnTo>
                  <a:pt x="44" y="36"/>
                </a:lnTo>
                <a:lnTo>
                  <a:pt x="21" y="19"/>
                </a:lnTo>
                <a:lnTo>
                  <a:pt x="15" y="0"/>
                </a:lnTo>
                <a:lnTo>
                  <a:pt x="21" y="19"/>
                </a:lnTo>
                <a:lnTo>
                  <a:pt x="44" y="36"/>
                </a:lnTo>
                <a:lnTo>
                  <a:pt x="51" y="30"/>
                </a:lnTo>
                <a:lnTo>
                  <a:pt x="60" y="55"/>
                </a:lnTo>
                <a:lnTo>
                  <a:pt x="4" y="32"/>
                </a:lnTo>
                <a:lnTo>
                  <a:pt x="0" y="27"/>
                </a:lnTo>
                <a:lnTo>
                  <a:pt x="6" y="25"/>
                </a:lnTo>
                <a:lnTo>
                  <a:pt x="6" y="15"/>
                </a:lnTo>
                <a:lnTo>
                  <a:pt x="2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6" name=""/>
          <p:cNvSpPr/>
          <p:nvPr/>
        </p:nvSpPr>
        <p:spPr>
          <a:xfrm>
            <a:off x="6610320" y="85680"/>
            <a:ext cx="33480" cy="20520"/>
          </a:xfrm>
          <a:custGeom>
            <a:avLst/>
            <a:gdLst/>
            <a:ahLst/>
            <a:rect l="l" t="t" r="r" b="b"/>
            <a:pathLst>
              <a:path w="22" h="11">
                <a:moveTo>
                  <a:pt x="0" y="0"/>
                </a:moveTo>
                <a:lnTo>
                  <a:pt x="5" y="11"/>
                </a:lnTo>
                <a:lnTo>
                  <a:pt x="13" y="10"/>
                </a:lnTo>
                <a:lnTo>
                  <a:pt x="22" y="0"/>
                </a:lnTo>
                <a:lnTo>
                  <a:pt x="13" y="10"/>
                </a:lnTo>
                <a:lnTo>
                  <a:pt x="5" y="11"/>
                </a:lnTo>
                <a:lnTo>
                  <a:pt x="0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7" name=""/>
          <p:cNvSpPr/>
          <p:nvPr/>
        </p:nvSpPr>
        <p:spPr>
          <a:xfrm>
            <a:off x="6746760" y="85680"/>
            <a:ext cx="76320" cy="168480"/>
          </a:xfrm>
          <a:custGeom>
            <a:avLst/>
            <a:gdLst/>
            <a:ahLst/>
            <a:rect l="l" t="t" r="r" b="b"/>
            <a:pathLst>
              <a:path w="47" h="104">
                <a:moveTo>
                  <a:pt x="0" y="0"/>
                </a:moveTo>
                <a:lnTo>
                  <a:pt x="6" y="10"/>
                </a:lnTo>
                <a:lnTo>
                  <a:pt x="40" y="13"/>
                </a:lnTo>
                <a:lnTo>
                  <a:pt x="34" y="30"/>
                </a:lnTo>
                <a:lnTo>
                  <a:pt x="21" y="42"/>
                </a:lnTo>
                <a:lnTo>
                  <a:pt x="23" y="68"/>
                </a:lnTo>
                <a:lnTo>
                  <a:pt x="21" y="92"/>
                </a:lnTo>
                <a:lnTo>
                  <a:pt x="38" y="104"/>
                </a:lnTo>
                <a:lnTo>
                  <a:pt x="36" y="92"/>
                </a:lnTo>
                <a:lnTo>
                  <a:pt x="47" y="87"/>
                </a:lnTo>
                <a:lnTo>
                  <a:pt x="47" y="72"/>
                </a:lnTo>
                <a:lnTo>
                  <a:pt x="40" y="38"/>
                </a:lnTo>
                <a:lnTo>
                  <a:pt x="45" y="17"/>
                </a:lnTo>
                <a:lnTo>
                  <a:pt x="44" y="2"/>
                </a:lnTo>
                <a:lnTo>
                  <a:pt x="40" y="0"/>
                </a:lnTo>
                <a:lnTo>
                  <a:pt x="44" y="2"/>
                </a:lnTo>
                <a:lnTo>
                  <a:pt x="45" y="17"/>
                </a:lnTo>
                <a:lnTo>
                  <a:pt x="40" y="38"/>
                </a:lnTo>
                <a:lnTo>
                  <a:pt x="47" y="72"/>
                </a:lnTo>
                <a:lnTo>
                  <a:pt x="47" y="87"/>
                </a:lnTo>
                <a:lnTo>
                  <a:pt x="36" y="92"/>
                </a:lnTo>
                <a:lnTo>
                  <a:pt x="38" y="104"/>
                </a:lnTo>
                <a:lnTo>
                  <a:pt x="21" y="92"/>
                </a:lnTo>
                <a:lnTo>
                  <a:pt x="23" y="68"/>
                </a:lnTo>
                <a:lnTo>
                  <a:pt x="21" y="42"/>
                </a:lnTo>
                <a:lnTo>
                  <a:pt x="34" y="30"/>
                </a:lnTo>
                <a:lnTo>
                  <a:pt x="40" y="13"/>
                </a:lnTo>
                <a:lnTo>
                  <a:pt x="6" y="10"/>
                </a:lnTo>
                <a:lnTo>
                  <a:pt x="0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8" name=""/>
          <p:cNvSpPr/>
          <p:nvPr/>
        </p:nvSpPr>
        <p:spPr>
          <a:xfrm>
            <a:off x="8161200" y="85680"/>
            <a:ext cx="109800" cy="111240"/>
          </a:xfrm>
          <a:custGeom>
            <a:avLst/>
            <a:gdLst/>
            <a:ahLst/>
            <a:rect l="l" t="t" r="r" b="b"/>
            <a:pathLst>
              <a:path w="69" h="68">
                <a:moveTo>
                  <a:pt x="0" y="0"/>
                </a:moveTo>
                <a:lnTo>
                  <a:pt x="2" y="15"/>
                </a:lnTo>
                <a:lnTo>
                  <a:pt x="5" y="13"/>
                </a:lnTo>
                <a:lnTo>
                  <a:pt x="20" y="49"/>
                </a:lnTo>
                <a:lnTo>
                  <a:pt x="39" y="55"/>
                </a:lnTo>
                <a:lnTo>
                  <a:pt x="47" y="68"/>
                </a:lnTo>
                <a:lnTo>
                  <a:pt x="60" y="42"/>
                </a:lnTo>
                <a:lnTo>
                  <a:pt x="60" y="21"/>
                </a:lnTo>
                <a:lnTo>
                  <a:pt x="69" y="0"/>
                </a:lnTo>
                <a:lnTo>
                  <a:pt x="60" y="21"/>
                </a:lnTo>
                <a:lnTo>
                  <a:pt x="60" y="42"/>
                </a:lnTo>
                <a:lnTo>
                  <a:pt x="47" y="68"/>
                </a:lnTo>
                <a:lnTo>
                  <a:pt x="39" y="55"/>
                </a:lnTo>
                <a:lnTo>
                  <a:pt x="20" y="49"/>
                </a:lnTo>
                <a:lnTo>
                  <a:pt x="5" y="13"/>
                </a:lnTo>
                <a:lnTo>
                  <a:pt x="2" y="15"/>
                </a:lnTo>
                <a:lnTo>
                  <a:pt x="0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79" name=""/>
          <p:cNvSpPr/>
          <p:nvPr/>
        </p:nvSpPr>
        <p:spPr>
          <a:xfrm>
            <a:off x="8286840" y="85680"/>
            <a:ext cx="206280" cy="71640"/>
          </a:xfrm>
          <a:custGeom>
            <a:avLst/>
            <a:gdLst/>
            <a:ahLst/>
            <a:rect l="l" t="t" r="r" b="b"/>
            <a:pathLst>
              <a:path w="130" h="43">
                <a:moveTo>
                  <a:pt x="0" y="0"/>
                </a:moveTo>
                <a:lnTo>
                  <a:pt x="13" y="27"/>
                </a:lnTo>
                <a:lnTo>
                  <a:pt x="34" y="32"/>
                </a:lnTo>
                <a:lnTo>
                  <a:pt x="37" y="15"/>
                </a:lnTo>
                <a:lnTo>
                  <a:pt x="49" y="15"/>
                </a:lnTo>
                <a:lnTo>
                  <a:pt x="92" y="43"/>
                </a:lnTo>
                <a:lnTo>
                  <a:pt x="120" y="21"/>
                </a:lnTo>
                <a:lnTo>
                  <a:pt x="130" y="25"/>
                </a:lnTo>
                <a:lnTo>
                  <a:pt x="124" y="8"/>
                </a:lnTo>
                <a:lnTo>
                  <a:pt x="128" y="2"/>
                </a:lnTo>
                <a:lnTo>
                  <a:pt x="128" y="0"/>
                </a:lnTo>
                <a:lnTo>
                  <a:pt x="128" y="2"/>
                </a:lnTo>
                <a:lnTo>
                  <a:pt x="124" y="8"/>
                </a:lnTo>
                <a:lnTo>
                  <a:pt x="130" y="25"/>
                </a:lnTo>
                <a:lnTo>
                  <a:pt x="120" y="21"/>
                </a:lnTo>
                <a:lnTo>
                  <a:pt x="92" y="43"/>
                </a:lnTo>
                <a:lnTo>
                  <a:pt x="49" y="15"/>
                </a:lnTo>
                <a:lnTo>
                  <a:pt x="37" y="15"/>
                </a:lnTo>
                <a:lnTo>
                  <a:pt x="34" y="32"/>
                </a:lnTo>
                <a:lnTo>
                  <a:pt x="13" y="27"/>
                </a:lnTo>
                <a:lnTo>
                  <a:pt x="0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840" bIns="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0" name=""/>
          <p:cNvSpPr/>
          <p:nvPr/>
        </p:nvSpPr>
        <p:spPr>
          <a:xfrm>
            <a:off x="8783640" y="85680"/>
            <a:ext cx="7920" cy="4680"/>
          </a:xfrm>
          <a:custGeom>
            <a:avLst/>
            <a:gdLst/>
            <a:ahLst/>
            <a:rect l="l" t="t" r="r" b="b"/>
            <a:pathLst>
              <a:path w="6" h="2">
                <a:moveTo>
                  <a:pt x="6" y="0"/>
                </a:moveTo>
                <a:lnTo>
                  <a:pt x="6" y="2"/>
                </a:lnTo>
                <a:lnTo>
                  <a:pt x="0" y="0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1" name=""/>
          <p:cNvSpPr/>
          <p:nvPr/>
        </p:nvSpPr>
        <p:spPr>
          <a:xfrm>
            <a:off x="8763120" y="85680"/>
            <a:ext cx="923760" cy="277920"/>
          </a:xfrm>
          <a:custGeom>
            <a:avLst/>
            <a:gdLst/>
            <a:ahLst/>
            <a:rect l="l" t="t" r="r" b="b"/>
            <a:pathLst>
              <a:path w="576" h="171">
                <a:moveTo>
                  <a:pt x="8" y="0"/>
                </a:moveTo>
                <a:lnTo>
                  <a:pt x="0" y="11"/>
                </a:lnTo>
                <a:lnTo>
                  <a:pt x="23" y="15"/>
                </a:lnTo>
                <a:lnTo>
                  <a:pt x="32" y="28"/>
                </a:lnTo>
                <a:lnTo>
                  <a:pt x="47" y="27"/>
                </a:lnTo>
                <a:lnTo>
                  <a:pt x="62" y="42"/>
                </a:lnTo>
                <a:lnTo>
                  <a:pt x="51" y="53"/>
                </a:lnTo>
                <a:lnTo>
                  <a:pt x="66" y="62"/>
                </a:lnTo>
                <a:lnTo>
                  <a:pt x="105" y="53"/>
                </a:lnTo>
                <a:lnTo>
                  <a:pt x="182" y="55"/>
                </a:lnTo>
                <a:lnTo>
                  <a:pt x="203" y="83"/>
                </a:lnTo>
                <a:lnTo>
                  <a:pt x="203" y="94"/>
                </a:lnTo>
                <a:lnTo>
                  <a:pt x="197" y="117"/>
                </a:lnTo>
                <a:lnTo>
                  <a:pt x="226" y="130"/>
                </a:lnTo>
                <a:lnTo>
                  <a:pt x="226" y="139"/>
                </a:lnTo>
                <a:lnTo>
                  <a:pt x="248" y="123"/>
                </a:lnTo>
                <a:lnTo>
                  <a:pt x="276" y="119"/>
                </a:lnTo>
                <a:lnTo>
                  <a:pt x="295" y="130"/>
                </a:lnTo>
                <a:lnTo>
                  <a:pt x="329" y="134"/>
                </a:lnTo>
                <a:lnTo>
                  <a:pt x="346" y="119"/>
                </a:lnTo>
                <a:lnTo>
                  <a:pt x="354" y="130"/>
                </a:lnTo>
                <a:lnTo>
                  <a:pt x="356" y="149"/>
                </a:lnTo>
                <a:lnTo>
                  <a:pt x="386" y="171"/>
                </a:lnTo>
                <a:lnTo>
                  <a:pt x="406" y="154"/>
                </a:lnTo>
                <a:lnTo>
                  <a:pt x="399" y="130"/>
                </a:lnTo>
                <a:lnTo>
                  <a:pt x="389" y="128"/>
                </a:lnTo>
                <a:lnTo>
                  <a:pt x="395" y="121"/>
                </a:lnTo>
                <a:lnTo>
                  <a:pt x="395" y="106"/>
                </a:lnTo>
                <a:lnTo>
                  <a:pt x="403" y="104"/>
                </a:lnTo>
                <a:lnTo>
                  <a:pt x="448" y="115"/>
                </a:lnTo>
                <a:lnTo>
                  <a:pt x="500" y="115"/>
                </a:lnTo>
                <a:lnTo>
                  <a:pt x="544" y="138"/>
                </a:lnTo>
                <a:lnTo>
                  <a:pt x="572" y="164"/>
                </a:lnTo>
                <a:lnTo>
                  <a:pt x="576" y="166"/>
                </a:lnTo>
                <a:lnTo>
                  <a:pt x="572" y="164"/>
                </a:lnTo>
                <a:lnTo>
                  <a:pt x="544" y="138"/>
                </a:lnTo>
                <a:lnTo>
                  <a:pt x="500" y="115"/>
                </a:lnTo>
                <a:lnTo>
                  <a:pt x="448" y="115"/>
                </a:lnTo>
                <a:lnTo>
                  <a:pt x="403" y="104"/>
                </a:lnTo>
                <a:lnTo>
                  <a:pt x="395" y="106"/>
                </a:lnTo>
                <a:lnTo>
                  <a:pt x="395" y="121"/>
                </a:lnTo>
                <a:lnTo>
                  <a:pt x="389" y="128"/>
                </a:lnTo>
                <a:lnTo>
                  <a:pt x="399" y="130"/>
                </a:lnTo>
                <a:lnTo>
                  <a:pt x="406" y="154"/>
                </a:lnTo>
                <a:lnTo>
                  <a:pt x="386" y="171"/>
                </a:lnTo>
                <a:lnTo>
                  <a:pt x="356" y="149"/>
                </a:lnTo>
                <a:lnTo>
                  <a:pt x="354" y="130"/>
                </a:lnTo>
                <a:lnTo>
                  <a:pt x="346" y="119"/>
                </a:lnTo>
                <a:lnTo>
                  <a:pt x="329" y="134"/>
                </a:lnTo>
                <a:lnTo>
                  <a:pt x="295" y="130"/>
                </a:lnTo>
                <a:lnTo>
                  <a:pt x="276" y="119"/>
                </a:lnTo>
                <a:lnTo>
                  <a:pt x="248" y="123"/>
                </a:lnTo>
                <a:lnTo>
                  <a:pt x="226" y="139"/>
                </a:lnTo>
                <a:lnTo>
                  <a:pt x="226" y="130"/>
                </a:lnTo>
                <a:lnTo>
                  <a:pt x="197" y="117"/>
                </a:lnTo>
                <a:lnTo>
                  <a:pt x="203" y="94"/>
                </a:lnTo>
                <a:lnTo>
                  <a:pt x="203" y="83"/>
                </a:lnTo>
                <a:lnTo>
                  <a:pt x="182" y="55"/>
                </a:lnTo>
                <a:lnTo>
                  <a:pt x="105" y="53"/>
                </a:lnTo>
                <a:lnTo>
                  <a:pt x="66" y="62"/>
                </a:lnTo>
                <a:lnTo>
                  <a:pt x="51" y="53"/>
                </a:lnTo>
                <a:lnTo>
                  <a:pt x="62" y="42"/>
                </a:lnTo>
                <a:lnTo>
                  <a:pt x="47" y="27"/>
                </a:lnTo>
                <a:lnTo>
                  <a:pt x="32" y="28"/>
                </a:lnTo>
                <a:lnTo>
                  <a:pt x="23" y="15"/>
                </a:lnTo>
                <a:lnTo>
                  <a:pt x="0" y="11"/>
                </a:lnTo>
                <a:lnTo>
                  <a:pt x="8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2" name=""/>
          <p:cNvSpPr/>
          <p:nvPr/>
        </p:nvSpPr>
        <p:spPr>
          <a:xfrm>
            <a:off x="9682200" y="566640"/>
            <a:ext cx="4680" cy="15840"/>
          </a:xfrm>
          <a:custGeom>
            <a:avLst/>
            <a:gdLst/>
            <a:ahLst/>
            <a:rect l="l" t="t" r="r" b="b"/>
            <a:pathLst>
              <a:path w="2" h="11">
                <a:moveTo>
                  <a:pt x="2" y="0"/>
                </a:moveTo>
                <a:lnTo>
                  <a:pt x="0" y="0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3" name=""/>
          <p:cNvSpPr/>
          <p:nvPr/>
        </p:nvSpPr>
        <p:spPr>
          <a:xfrm>
            <a:off x="7281720" y="635040"/>
            <a:ext cx="2405160" cy="1181160"/>
          </a:xfrm>
          <a:custGeom>
            <a:avLst/>
            <a:gdLst/>
            <a:ahLst/>
            <a:rect l="l" t="t" r="r" b="b"/>
            <a:pathLst>
              <a:path w="1498" h="736">
                <a:moveTo>
                  <a:pt x="1498" y="0"/>
                </a:moveTo>
                <a:lnTo>
                  <a:pt x="1494" y="4"/>
                </a:lnTo>
                <a:lnTo>
                  <a:pt x="1492" y="7"/>
                </a:lnTo>
                <a:lnTo>
                  <a:pt x="1467" y="26"/>
                </a:lnTo>
                <a:lnTo>
                  <a:pt x="1462" y="19"/>
                </a:lnTo>
                <a:lnTo>
                  <a:pt x="1447" y="19"/>
                </a:lnTo>
                <a:lnTo>
                  <a:pt x="1449" y="34"/>
                </a:lnTo>
                <a:lnTo>
                  <a:pt x="1460" y="41"/>
                </a:lnTo>
                <a:lnTo>
                  <a:pt x="1464" y="36"/>
                </a:lnTo>
                <a:lnTo>
                  <a:pt x="1467" y="47"/>
                </a:lnTo>
                <a:lnTo>
                  <a:pt x="1464" y="51"/>
                </a:lnTo>
                <a:lnTo>
                  <a:pt x="1471" y="53"/>
                </a:lnTo>
                <a:lnTo>
                  <a:pt x="1473" y="71"/>
                </a:lnTo>
                <a:lnTo>
                  <a:pt x="1484" y="90"/>
                </a:lnTo>
                <a:lnTo>
                  <a:pt x="1477" y="90"/>
                </a:lnTo>
                <a:lnTo>
                  <a:pt x="1486" y="103"/>
                </a:lnTo>
                <a:lnTo>
                  <a:pt x="1477" y="118"/>
                </a:lnTo>
                <a:lnTo>
                  <a:pt x="1451" y="105"/>
                </a:lnTo>
                <a:lnTo>
                  <a:pt x="1447" y="109"/>
                </a:lnTo>
                <a:lnTo>
                  <a:pt x="1439" y="98"/>
                </a:lnTo>
                <a:lnTo>
                  <a:pt x="1443" y="111"/>
                </a:lnTo>
                <a:lnTo>
                  <a:pt x="1404" y="126"/>
                </a:lnTo>
                <a:lnTo>
                  <a:pt x="1402" y="133"/>
                </a:lnTo>
                <a:lnTo>
                  <a:pt x="1381" y="147"/>
                </a:lnTo>
                <a:lnTo>
                  <a:pt x="1373" y="143"/>
                </a:lnTo>
                <a:lnTo>
                  <a:pt x="1368" y="156"/>
                </a:lnTo>
                <a:lnTo>
                  <a:pt x="1353" y="164"/>
                </a:lnTo>
                <a:lnTo>
                  <a:pt x="1355" y="169"/>
                </a:lnTo>
                <a:lnTo>
                  <a:pt x="1347" y="167"/>
                </a:lnTo>
                <a:lnTo>
                  <a:pt x="1349" y="175"/>
                </a:lnTo>
                <a:lnTo>
                  <a:pt x="1319" y="192"/>
                </a:lnTo>
                <a:lnTo>
                  <a:pt x="1315" y="211"/>
                </a:lnTo>
                <a:lnTo>
                  <a:pt x="1298" y="190"/>
                </a:lnTo>
                <a:lnTo>
                  <a:pt x="1276" y="184"/>
                </a:lnTo>
                <a:lnTo>
                  <a:pt x="1253" y="192"/>
                </a:lnTo>
                <a:lnTo>
                  <a:pt x="1240" y="214"/>
                </a:lnTo>
                <a:lnTo>
                  <a:pt x="1240" y="192"/>
                </a:lnTo>
                <a:lnTo>
                  <a:pt x="1238" y="190"/>
                </a:lnTo>
                <a:lnTo>
                  <a:pt x="1221" y="201"/>
                </a:lnTo>
                <a:lnTo>
                  <a:pt x="1217" y="214"/>
                </a:lnTo>
                <a:lnTo>
                  <a:pt x="1208" y="207"/>
                </a:lnTo>
                <a:lnTo>
                  <a:pt x="1202" y="214"/>
                </a:lnTo>
                <a:lnTo>
                  <a:pt x="1198" y="209"/>
                </a:lnTo>
                <a:lnTo>
                  <a:pt x="1189" y="214"/>
                </a:lnTo>
                <a:lnTo>
                  <a:pt x="1183" y="243"/>
                </a:lnTo>
                <a:lnTo>
                  <a:pt x="1180" y="243"/>
                </a:lnTo>
                <a:lnTo>
                  <a:pt x="1163" y="273"/>
                </a:lnTo>
                <a:lnTo>
                  <a:pt x="1163" y="284"/>
                </a:lnTo>
                <a:lnTo>
                  <a:pt x="1167" y="290"/>
                </a:lnTo>
                <a:lnTo>
                  <a:pt x="1174" y="282"/>
                </a:lnTo>
                <a:lnTo>
                  <a:pt x="1183" y="288"/>
                </a:lnTo>
                <a:lnTo>
                  <a:pt x="1176" y="308"/>
                </a:lnTo>
                <a:lnTo>
                  <a:pt x="1176" y="324"/>
                </a:lnTo>
                <a:lnTo>
                  <a:pt x="1183" y="327"/>
                </a:lnTo>
                <a:lnTo>
                  <a:pt x="1185" y="340"/>
                </a:lnTo>
                <a:lnTo>
                  <a:pt x="1180" y="350"/>
                </a:lnTo>
                <a:lnTo>
                  <a:pt x="1174" y="340"/>
                </a:lnTo>
                <a:lnTo>
                  <a:pt x="1180" y="331"/>
                </a:lnTo>
                <a:lnTo>
                  <a:pt x="1167" y="337"/>
                </a:lnTo>
                <a:lnTo>
                  <a:pt x="1170" y="342"/>
                </a:lnTo>
                <a:lnTo>
                  <a:pt x="1161" y="350"/>
                </a:lnTo>
                <a:lnTo>
                  <a:pt x="1155" y="365"/>
                </a:lnTo>
                <a:lnTo>
                  <a:pt x="1163" y="389"/>
                </a:lnTo>
                <a:lnTo>
                  <a:pt x="1153" y="397"/>
                </a:lnTo>
                <a:lnTo>
                  <a:pt x="1142" y="395"/>
                </a:lnTo>
                <a:lnTo>
                  <a:pt x="1123" y="412"/>
                </a:lnTo>
                <a:lnTo>
                  <a:pt x="1125" y="440"/>
                </a:lnTo>
                <a:lnTo>
                  <a:pt x="1119" y="436"/>
                </a:lnTo>
                <a:lnTo>
                  <a:pt x="1099" y="446"/>
                </a:lnTo>
                <a:lnTo>
                  <a:pt x="1093" y="478"/>
                </a:lnTo>
                <a:lnTo>
                  <a:pt x="1067" y="506"/>
                </a:lnTo>
                <a:lnTo>
                  <a:pt x="1044" y="393"/>
                </a:lnTo>
                <a:lnTo>
                  <a:pt x="1044" y="367"/>
                </a:lnTo>
                <a:lnTo>
                  <a:pt x="1050" y="325"/>
                </a:lnTo>
                <a:lnTo>
                  <a:pt x="1067" y="312"/>
                </a:lnTo>
                <a:lnTo>
                  <a:pt x="1071" y="297"/>
                </a:lnTo>
                <a:lnTo>
                  <a:pt x="1067" y="286"/>
                </a:lnTo>
                <a:lnTo>
                  <a:pt x="1078" y="288"/>
                </a:lnTo>
                <a:lnTo>
                  <a:pt x="1095" y="276"/>
                </a:lnTo>
                <a:lnTo>
                  <a:pt x="1135" y="226"/>
                </a:lnTo>
                <a:lnTo>
                  <a:pt x="1159" y="201"/>
                </a:lnTo>
                <a:lnTo>
                  <a:pt x="1161" y="192"/>
                </a:lnTo>
                <a:lnTo>
                  <a:pt x="1193" y="175"/>
                </a:lnTo>
                <a:lnTo>
                  <a:pt x="1191" y="167"/>
                </a:lnTo>
                <a:lnTo>
                  <a:pt x="1195" y="162"/>
                </a:lnTo>
                <a:lnTo>
                  <a:pt x="1195" y="150"/>
                </a:lnTo>
                <a:lnTo>
                  <a:pt x="1198" y="145"/>
                </a:lnTo>
                <a:lnTo>
                  <a:pt x="1202" y="124"/>
                </a:lnTo>
                <a:lnTo>
                  <a:pt x="1215" y="116"/>
                </a:lnTo>
                <a:lnTo>
                  <a:pt x="1217" y="113"/>
                </a:lnTo>
                <a:lnTo>
                  <a:pt x="1206" y="105"/>
                </a:lnTo>
                <a:lnTo>
                  <a:pt x="1191" y="111"/>
                </a:lnTo>
                <a:lnTo>
                  <a:pt x="1182" y="128"/>
                </a:lnTo>
                <a:lnTo>
                  <a:pt x="1180" y="141"/>
                </a:lnTo>
                <a:lnTo>
                  <a:pt x="1185" y="145"/>
                </a:lnTo>
                <a:lnTo>
                  <a:pt x="1182" y="150"/>
                </a:lnTo>
                <a:lnTo>
                  <a:pt x="1178" y="145"/>
                </a:lnTo>
                <a:lnTo>
                  <a:pt x="1170" y="147"/>
                </a:lnTo>
                <a:lnTo>
                  <a:pt x="1129" y="186"/>
                </a:lnTo>
                <a:lnTo>
                  <a:pt x="1133" y="171"/>
                </a:lnTo>
                <a:lnTo>
                  <a:pt x="1123" y="173"/>
                </a:lnTo>
                <a:lnTo>
                  <a:pt x="1125" y="165"/>
                </a:lnTo>
                <a:lnTo>
                  <a:pt x="1123" y="160"/>
                </a:lnTo>
                <a:lnTo>
                  <a:pt x="1129" y="150"/>
                </a:lnTo>
                <a:lnTo>
                  <a:pt x="1133" y="135"/>
                </a:lnTo>
                <a:lnTo>
                  <a:pt x="1123" y="145"/>
                </a:lnTo>
                <a:lnTo>
                  <a:pt x="1106" y="135"/>
                </a:lnTo>
                <a:lnTo>
                  <a:pt x="1074" y="145"/>
                </a:lnTo>
                <a:lnTo>
                  <a:pt x="1050" y="180"/>
                </a:lnTo>
                <a:lnTo>
                  <a:pt x="1029" y="197"/>
                </a:lnTo>
                <a:lnTo>
                  <a:pt x="1022" y="214"/>
                </a:lnTo>
                <a:lnTo>
                  <a:pt x="1018" y="214"/>
                </a:lnTo>
                <a:lnTo>
                  <a:pt x="1020" y="224"/>
                </a:lnTo>
                <a:lnTo>
                  <a:pt x="1018" y="228"/>
                </a:lnTo>
                <a:lnTo>
                  <a:pt x="1035" y="233"/>
                </a:lnTo>
                <a:lnTo>
                  <a:pt x="1035" y="239"/>
                </a:lnTo>
                <a:lnTo>
                  <a:pt x="1031" y="241"/>
                </a:lnTo>
                <a:lnTo>
                  <a:pt x="1007" y="237"/>
                </a:lnTo>
                <a:lnTo>
                  <a:pt x="993" y="248"/>
                </a:lnTo>
                <a:lnTo>
                  <a:pt x="988" y="244"/>
                </a:lnTo>
                <a:lnTo>
                  <a:pt x="965" y="250"/>
                </a:lnTo>
                <a:lnTo>
                  <a:pt x="961" y="243"/>
                </a:lnTo>
                <a:lnTo>
                  <a:pt x="980" y="235"/>
                </a:lnTo>
                <a:lnTo>
                  <a:pt x="965" y="224"/>
                </a:lnTo>
                <a:lnTo>
                  <a:pt x="956" y="229"/>
                </a:lnTo>
                <a:lnTo>
                  <a:pt x="926" y="218"/>
                </a:lnTo>
                <a:lnTo>
                  <a:pt x="922" y="220"/>
                </a:lnTo>
                <a:lnTo>
                  <a:pt x="924" y="228"/>
                </a:lnTo>
                <a:lnTo>
                  <a:pt x="916" y="229"/>
                </a:lnTo>
                <a:lnTo>
                  <a:pt x="918" y="237"/>
                </a:lnTo>
                <a:lnTo>
                  <a:pt x="914" y="237"/>
                </a:lnTo>
                <a:lnTo>
                  <a:pt x="909" y="231"/>
                </a:lnTo>
                <a:lnTo>
                  <a:pt x="894" y="237"/>
                </a:lnTo>
                <a:lnTo>
                  <a:pt x="875" y="229"/>
                </a:lnTo>
                <a:lnTo>
                  <a:pt x="867" y="239"/>
                </a:lnTo>
                <a:lnTo>
                  <a:pt x="858" y="229"/>
                </a:lnTo>
                <a:lnTo>
                  <a:pt x="815" y="233"/>
                </a:lnTo>
                <a:lnTo>
                  <a:pt x="798" y="243"/>
                </a:lnTo>
                <a:lnTo>
                  <a:pt x="771" y="271"/>
                </a:lnTo>
                <a:lnTo>
                  <a:pt x="762" y="288"/>
                </a:lnTo>
                <a:lnTo>
                  <a:pt x="741" y="305"/>
                </a:lnTo>
                <a:lnTo>
                  <a:pt x="713" y="342"/>
                </a:lnTo>
                <a:lnTo>
                  <a:pt x="668" y="384"/>
                </a:lnTo>
                <a:lnTo>
                  <a:pt x="668" y="389"/>
                </a:lnTo>
                <a:lnTo>
                  <a:pt x="677" y="395"/>
                </a:lnTo>
                <a:lnTo>
                  <a:pt x="696" y="393"/>
                </a:lnTo>
                <a:lnTo>
                  <a:pt x="696" y="421"/>
                </a:lnTo>
                <a:lnTo>
                  <a:pt x="704" y="416"/>
                </a:lnTo>
                <a:lnTo>
                  <a:pt x="704" y="406"/>
                </a:lnTo>
                <a:lnTo>
                  <a:pt x="711" y="403"/>
                </a:lnTo>
                <a:lnTo>
                  <a:pt x="706" y="410"/>
                </a:lnTo>
                <a:lnTo>
                  <a:pt x="711" y="418"/>
                </a:lnTo>
                <a:lnTo>
                  <a:pt x="706" y="427"/>
                </a:lnTo>
                <a:lnTo>
                  <a:pt x="721" y="423"/>
                </a:lnTo>
                <a:lnTo>
                  <a:pt x="726" y="419"/>
                </a:lnTo>
                <a:lnTo>
                  <a:pt x="724" y="427"/>
                </a:lnTo>
                <a:lnTo>
                  <a:pt x="732" y="419"/>
                </a:lnTo>
                <a:lnTo>
                  <a:pt x="732" y="403"/>
                </a:lnTo>
                <a:lnTo>
                  <a:pt x="753" y="404"/>
                </a:lnTo>
                <a:lnTo>
                  <a:pt x="762" y="421"/>
                </a:lnTo>
                <a:lnTo>
                  <a:pt x="781" y="435"/>
                </a:lnTo>
                <a:lnTo>
                  <a:pt x="777" y="446"/>
                </a:lnTo>
                <a:lnTo>
                  <a:pt x="779" y="455"/>
                </a:lnTo>
                <a:lnTo>
                  <a:pt x="777" y="461"/>
                </a:lnTo>
                <a:lnTo>
                  <a:pt x="783" y="468"/>
                </a:lnTo>
                <a:lnTo>
                  <a:pt x="771" y="491"/>
                </a:lnTo>
                <a:lnTo>
                  <a:pt x="764" y="512"/>
                </a:lnTo>
                <a:lnTo>
                  <a:pt x="768" y="531"/>
                </a:lnTo>
                <a:lnTo>
                  <a:pt x="762" y="576"/>
                </a:lnTo>
                <a:lnTo>
                  <a:pt x="745" y="595"/>
                </a:lnTo>
                <a:lnTo>
                  <a:pt x="730" y="617"/>
                </a:lnTo>
                <a:lnTo>
                  <a:pt x="721" y="638"/>
                </a:lnTo>
                <a:lnTo>
                  <a:pt x="664" y="709"/>
                </a:lnTo>
                <a:lnTo>
                  <a:pt x="645" y="724"/>
                </a:lnTo>
                <a:lnTo>
                  <a:pt x="630" y="728"/>
                </a:lnTo>
                <a:lnTo>
                  <a:pt x="613" y="724"/>
                </a:lnTo>
                <a:lnTo>
                  <a:pt x="613" y="713"/>
                </a:lnTo>
                <a:lnTo>
                  <a:pt x="608" y="717"/>
                </a:lnTo>
                <a:lnTo>
                  <a:pt x="604" y="709"/>
                </a:lnTo>
                <a:lnTo>
                  <a:pt x="593" y="730"/>
                </a:lnTo>
                <a:lnTo>
                  <a:pt x="583" y="730"/>
                </a:lnTo>
                <a:lnTo>
                  <a:pt x="585" y="734"/>
                </a:lnTo>
                <a:lnTo>
                  <a:pt x="583" y="736"/>
                </a:lnTo>
                <a:lnTo>
                  <a:pt x="581" y="730"/>
                </a:lnTo>
                <a:lnTo>
                  <a:pt x="581" y="724"/>
                </a:lnTo>
                <a:lnTo>
                  <a:pt x="593" y="711"/>
                </a:lnTo>
                <a:lnTo>
                  <a:pt x="593" y="690"/>
                </a:lnTo>
                <a:lnTo>
                  <a:pt x="589" y="677"/>
                </a:lnTo>
                <a:lnTo>
                  <a:pt x="604" y="662"/>
                </a:lnTo>
                <a:lnTo>
                  <a:pt x="623" y="670"/>
                </a:lnTo>
                <a:lnTo>
                  <a:pt x="629" y="666"/>
                </a:lnTo>
                <a:lnTo>
                  <a:pt x="640" y="640"/>
                </a:lnTo>
                <a:lnTo>
                  <a:pt x="649" y="608"/>
                </a:lnTo>
                <a:lnTo>
                  <a:pt x="659" y="600"/>
                </a:lnTo>
                <a:lnTo>
                  <a:pt x="657" y="581"/>
                </a:lnTo>
                <a:lnTo>
                  <a:pt x="659" y="576"/>
                </a:lnTo>
                <a:lnTo>
                  <a:pt x="608" y="596"/>
                </a:lnTo>
                <a:lnTo>
                  <a:pt x="591" y="596"/>
                </a:lnTo>
                <a:lnTo>
                  <a:pt x="585" y="587"/>
                </a:lnTo>
                <a:lnTo>
                  <a:pt x="585" y="576"/>
                </a:lnTo>
                <a:lnTo>
                  <a:pt x="580" y="563"/>
                </a:lnTo>
                <a:lnTo>
                  <a:pt x="555" y="547"/>
                </a:lnTo>
                <a:lnTo>
                  <a:pt x="525" y="542"/>
                </a:lnTo>
                <a:lnTo>
                  <a:pt x="518" y="506"/>
                </a:lnTo>
                <a:lnTo>
                  <a:pt x="506" y="482"/>
                </a:lnTo>
                <a:lnTo>
                  <a:pt x="504" y="465"/>
                </a:lnTo>
                <a:lnTo>
                  <a:pt x="489" y="446"/>
                </a:lnTo>
                <a:lnTo>
                  <a:pt x="467" y="440"/>
                </a:lnTo>
                <a:lnTo>
                  <a:pt x="452" y="431"/>
                </a:lnTo>
                <a:lnTo>
                  <a:pt x="401" y="438"/>
                </a:lnTo>
                <a:lnTo>
                  <a:pt x="386" y="453"/>
                </a:lnTo>
                <a:lnTo>
                  <a:pt x="384" y="459"/>
                </a:lnTo>
                <a:lnTo>
                  <a:pt x="397" y="459"/>
                </a:lnTo>
                <a:lnTo>
                  <a:pt x="399" y="474"/>
                </a:lnTo>
                <a:lnTo>
                  <a:pt x="384" y="487"/>
                </a:lnTo>
                <a:lnTo>
                  <a:pt x="373" y="519"/>
                </a:lnTo>
                <a:lnTo>
                  <a:pt x="371" y="529"/>
                </a:lnTo>
                <a:lnTo>
                  <a:pt x="344" y="544"/>
                </a:lnTo>
                <a:lnTo>
                  <a:pt x="318" y="532"/>
                </a:lnTo>
                <a:lnTo>
                  <a:pt x="305" y="534"/>
                </a:lnTo>
                <a:lnTo>
                  <a:pt x="284" y="525"/>
                </a:lnTo>
                <a:lnTo>
                  <a:pt x="254" y="544"/>
                </a:lnTo>
                <a:lnTo>
                  <a:pt x="217" y="555"/>
                </a:lnTo>
                <a:lnTo>
                  <a:pt x="202" y="553"/>
                </a:lnTo>
                <a:lnTo>
                  <a:pt x="177" y="547"/>
                </a:lnTo>
                <a:lnTo>
                  <a:pt x="162" y="536"/>
                </a:lnTo>
                <a:lnTo>
                  <a:pt x="119" y="515"/>
                </a:lnTo>
                <a:lnTo>
                  <a:pt x="107" y="512"/>
                </a:lnTo>
                <a:lnTo>
                  <a:pt x="81" y="525"/>
                </a:lnTo>
                <a:lnTo>
                  <a:pt x="70" y="521"/>
                </a:lnTo>
                <a:lnTo>
                  <a:pt x="55" y="510"/>
                </a:lnTo>
                <a:lnTo>
                  <a:pt x="51" y="487"/>
                </a:lnTo>
                <a:lnTo>
                  <a:pt x="0" y="468"/>
                </a:lnTo>
                <a:lnTo>
                  <a:pt x="51" y="487"/>
                </a:lnTo>
                <a:lnTo>
                  <a:pt x="55" y="510"/>
                </a:lnTo>
                <a:lnTo>
                  <a:pt x="70" y="521"/>
                </a:lnTo>
                <a:lnTo>
                  <a:pt x="81" y="525"/>
                </a:lnTo>
                <a:lnTo>
                  <a:pt x="107" y="512"/>
                </a:lnTo>
                <a:lnTo>
                  <a:pt x="119" y="515"/>
                </a:lnTo>
                <a:lnTo>
                  <a:pt x="162" y="536"/>
                </a:lnTo>
                <a:lnTo>
                  <a:pt x="177" y="547"/>
                </a:lnTo>
                <a:lnTo>
                  <a:pt x="202" y="553"/>
                </a:lnTo>
                <a:lnTo>
                  <a:pt x="217" y="555"/>
                </a:lnTo>
                <a:lnTo>
                  <a:pt x="254" y="544"/>
                </a:lnTo>
                <a:lnTo>
                  <a:pt x="284" y="525"/>
                </a:lnTo>
                <a:lnTo>
                  <a:pt x="305" y="534"/>
                </a:lnTo>
                <a:lnTo>
                  <a:pt x="318" y="532"/>
                </a:lnTo>
                <a:lnTo>
                  <a:pt x="344" y="544"/>
                </a:lnTo>
                <a:lnTo>
                  <a:pt x="371" y="529"/>
                </a:lnTo>
                <a:lnTo>
                  <a:pt x="373" y="519"/>
                </a:lnTo>
                <a:lnTo>
                  <a:pt x="384" y="487"/>
                </a:lnTo>
                <a:lnTo>
                  <a:pt x="399" y="474"/>
                </a:lnTo>
                <a:lnTo>
                  <a:pt x="397" y="459"/>
                </a:lnTo>
                <a:lnTo>
                  <a:pt x="384" y="459"/>
                </a:lnTo>
                <a:lnTo>
                  <a:pt x="386" y="453"/>
                </a:lnTo>
                <a:lnTo>
                  <a:pt x="401" y="438"/>
                </a:lnTo>
                <a:lnTo>
                  <a:pt x="452" y="431"/>
                </a:lnTo>
                <a:lnTo>
                  <a:pt x="467" y="440"/>
                </a:lnTo>
                <a:lnTo>
                  <a:pt x="489" y="446"/>
                </a:lnTo>
                <a:lnTo>
                  <a:pt x="504" y="465"/>
                </a:lnTo>
                <a:lnTo>
                  <a:pt x="506" y="482"/>
                </a:lnTo>
                <a:lnTo>
                  <a:pt x="518" y="506"/>
                </a:lnTo>
                <a:lnTo>
                  <a:pt x="525" y="542"/>
                </a:lnTo>
                <a:lnTo>
                  <a:pt x="555" y="547"/>
                </a:lnTo>
                <a:lnTo>
                  <a:pt x="580" y="563"/>
                </a:lnTo>
                <a:lnTo>
                  <a:pt x="585" y="576"/>
                </a:lnTo>
                <a:lnTo>
                  <a:pt x="585" y="587"/>
                </a:lnTo>
                <a:lnTo>
                  <a:pt x="591" y="596"/>
                </a:lnTo>
                <a:lnTo>
                  <a:pt x="608" y="596"/>
                </a:lnTo>
                <a:lnTo>
                  <a:pt x="659" y="576"/>
                </a:lnTo>
                <a:lnTo>
                  <a:pt x="657" y="581"/>
                </a:lnTo>
                <a:lnTo>
                  <a:pt x="659" y="600"/>
                </a:lnTo>
                <a:lnTo>
                  <a:pt x="649" y="608"/>
                </a:lnTo>
                <a:lnTo>
                  <a:pt x="640" y="640"/>
                </a:lnTo>
                <a:lnTo>
                  <a:pt x="629" y="666"/>
                </a:lnTo>
                <a:lnTo>
                  <a:pt x="623" y="670"/>
                </a:lnTo>
                <a:lnTo>
                  <a:pt x="604" y="662"/>
                </a:lnTo>
                <a:lnTo>
                  <a:pt x="589" y="677"/>
                </a:lnTo>
                <a:lnTo>
                  <a:pt x="593" y="690"/>
                </a:lnTo>
                <a:lnTo>
                  <a:pt x="593" y="711"/>
                </a:lnTo>
                <a:lnTo>
                  <a:pt x="581" y="724"/>
                </a:lnTo>
                <a:lnTo>
                  <a:pt x="581" y="730"/>
                </a:lnTo>
                <a:lnTo>
                  <a:pt x="583" y="736"/>
                </a:lnTo>
                <a:lnTo>
                  <a:pt x="585" y="734"/>
                </a:lnTo>
                <a:lnTo>
                  <a:pt x="583" y="730"/>
                </a:lnTo>
                <a:lnTo>
                  <a:pt x="593" y="730"/>
                </a:lnTo>
                <a:lnTo>
                  <a:pt x="604" y="709"/>
                </a:lnTo>
                <a:lnTo>
                  <a:pt x="608" y="717"/>
                </a:lnTo>
                <a:lnTo>
                  <a:pt x="613" y="713"/>
                </a:lnTo>
                <a:lnTo>
                  <a:pt x="613" y="724"/>
                </a:lnTo>
                <a:lnTo>
                  <a:pt x="630" y="728"/>
                </a:lnTo>
                <a:lnTo>
                  <a:pt x="645" y="724"/>
                </a:lnTo>
                <a:lnTo>
                  <a:pt x="664" y="709"/>
                </a:lnTo>
                <a:lnTo>
                  <a:pt x="721" y="638"/>
                </a:lnTo>
                <a:lnTo>
                  <a:pt x="730" y="617"/>
                </a:lnTo>
                <a:lnTo>
                  <a:pt x="745" y="595"/>
                </a:lnTo>
                <a:lnTo>
                  <a:pt x="762" y="576"/>
                </a:lnTo>
                <a:lnTo>
                  <a:pt x="768" y="531"/>
                </a:lnTo>
                <a:lnTo>
                  <a:pt x="764" y="512"/>
                </a:lnTo>
                <a:lnTo>
                  <a:pt x="771" y="491"/>
                </a:lnTo>
                <a:lnTo>
                  <a:pt x="783" y="468"/>
                </a:lnTo>
                <a:lnTo>
                  <a:pt x="777" y="461"/>
                </a:lnTo>
                <a:lnTo>
                  <a:pt x="779" y="455"/>
                </a:lnTo>
                <a:lnTo>
                  <a:pt x="777" y="446"/>
                </a:lnTo>
                <a:lnTo>
                  <a:pt x="781" y="435"/>
                </a:lnTo>
                <a:lnTo>
                  <a:pt x="762" y="421"/>
                </a:lnTo>
                <a:lnTo>
                  <a:pt x="753" y="404"/>
                </a:lnTo>
                <a:lnTo>
                  <a:pt x="732" y="403"/>
                </a:lnTo>
                <a:lnTo>
                  <a:pt x="732" y="419"/>
                </a:lnTo>
                <a:lnTo>
                  <a:pt x="724" y="427"/>
                </a:lnTo>
                <a:lnTo>
                  <a:pt x="726" y="419"/>
                </a:lnTo>
                <a:lnTo>
                  <a:pt x="721" y="423"/>
                </a:lnTo>
                <a:lnTo>
                  <a:pt x="706" y="427"/>
                </a:lnTo>
                <a:lnTo>
                  <a:pt x="711" y="418"/>
                </a:lnTo>
                <a:lnTo>
                  <a:pt x="706" y="410"/>
                </a:lnTo>
                <a:lnTo>
                  <a:pt x="711" y="403"/>
                </a:lnTo>
                <a:lnTo>
                  <a:pt x="704" y="406"/>
                </a:lnTo>
                <a:lnTo>
                  <a:pt x="704" y="416"/>
                </a:lnTo>
                <a:lnTo>
                  <a:pt x="696" y="421"/>
                </a:lnTo>
                <a:lnTo>
                  <a:pt x="696" y="393"/>
                </a:lnTo>
                <a:lnTo>
                  <a:pt x="677" y="395"/>
                </a:lnTo>
                <a:lnTo>
                  <a:pt x="668" y="389"/>
                </a:lnTo>
                <a:lnTo>
                  <a:pt x="668" y="384"/>
                </a:lnTo>
                <a:lnTo>
                  <a:pt x="713" y="342"/>
                </a:lnTo>
                <a:lnTo>
                  <a:pt x="741" y="305"/>
                </a:lnTo>
                <a:lnTo>
                  <a:pt x="762" y="288"/>
                </a:lnTo>
                <a:lnTo>
                  <a:pt x="771" y="271"/>
                </a:lnTo>
                <a:lnTo>
                  <a:pt x="798" y="243"/>
                </a:lnTo>
                <a:lnTo>
                  <a:pt x="815" y="233"/>
                </a:lnTo>
                <a:lnTo>
                  <a:pt x="858" y="229"/>
                </a:lnTo>
                <a:lnTo>
                  <a:pt x="867" y="239"/>
                </a:lnTo>
                <a:lnTo>
                  <a:pt x="875" y="229"/>
                </a:lnTo>
                <a:lnTo>
                  <a:pt x="894" y="237"/>
                </a:lnTo>
                <a:lnTo>
                  <a:pt x="909" y="231"/>
                </a:lnTo>
                <a:lnTo>
                  <a:pt x="914" y="237"/>
                </a:lnTo>
                <a:lnTo>
                  <a:pt x="918" y="237"/>
                </a:lnTo>
                <a:lnTo>
                  <a:pt x="916" y="229"/>
                </a:lnTo>
                <a:lnTo>
                  <a:pt x="924" y="228"/>
                </a:lnTo>
                <a:lnTo>
                  <a:pt x="922" y="220"/>
                </a:lnTo>
                <a:lnTo>
                  <a:pt x="926" y="218"/>
                </a:lnTo>
                <a:lnTo>
                  <a:pt x="956" y="229"/>
                </a:lnTo>
                <a:lnTo>
                  <a:pt x="965" y="224"/>
                </a:lnTo>
                <a:lnTo>
                  <a:pt x="980" y="235"/>
                </a:lnTo>
                <a:lnTo>
                  <a:pt x="961" y="243"/>
                </a:lnTo>
                <a:lnTo>
                  <a:pt x="965" y="250"/>
                </a:lnTo>
                <a:lnTo>
                  <a:pt x="988" y="244"/>
                </a:lnTo>
                <a:lnTo>
                  <a:pt x="993" y="248"/>
                </a:lnTo>
                <a:lnTo>
                  <a:pt x="1007" y="237"/>
                </a:lnTo>
                <a:lnTo>
                  <a:pt x="1031" y="241"/>
                </a:lnTo>
                <a:lnTo>
                  <a:pt x="1035" y="239"/>
                </a:lnTo>
                <a:lnTo>
                  <a:pt x="1035" y="233"/>
                </a:lnTo>
                <a:lnTo>
                  <a:pt x="1018" y="228"/>
                </a:lnTo>
                <a:lnTo>
                  <a:pt x="1020" y="224"/>
                </a:lnTo>
                <a:lnTo>
                  <a:pt x="1018" y="214"/>
                </a:lnTo>
                <a:lnTo>
                  <a:pt x="1022" y="214"/>
                </a:lnTo>
                <a:lnTo>
                  <a:pt x="1029" y="197"/>
                </a:lnTo>
                <a:lnTo>
                  <a:pt x="1050" y="180"/>
                </a:lnTo>
                <a:lnTo>
                  <a:pt x="1074" y="145"/>
                </a:lnTo>
                <a:lnTo>
                  <a:pt x="1106" y="135"/>
                </a:lnTo>
                <a:lnTo>
                  <a:pt x="1123" y="145"/>
                </a:lnTo>
                <a:lnTo>
                  <a:pt x="1133" y="135"/>
                </a:lnTo>
                <a:lnTo>
                  <a:pt x="1129" y="150"/>
                </a:lnTo>
                <a:lnTo>
                  <a:pt x="1123" y="160"/>
                </a:lnTo>
                <a:lnTo>
                  <a:pt x="1125" y="165"/>
                </a:lnTo>
                <a:lnTo>
                  <a:pt x="1123" y="173"/>
                </a:lnTo>
                <a:lnTo>
                  <a:pt x="1133" y="171"/>
                </a:lnTo>
                <a:lnTo>
                  <a:pt x="1129" y="186"/>
                </a:lnTo>
                <a:lnTo>
                  <a:pt x="1170" y="147"/>
                </a:lnTo>
                <a:lnTo>
                  <a:pt x="1178" y="145"/>
                </a:lnTo>
                <a:lnTo>
                  <a:pt x="1182" y="150"/>
                </a:lnTo>
                <a:lnTo>
                  <a:pt x="1185" y="145"/>
                </a:lnTo>
                <a:lnTo>
                  <a:pt x="1180" y="141"/>
                </a:lnTo>
                <a:lnTo>
                  <a:pt x="1182" y="128"/>
                </a:lnTo>
                <a:lnTo>
                  <a:pt x="1191" y="111"/>
                </a:lnTo>
                <a:lnTo>
                  <a:pt x="1206" y="105"/>
                </a:lnTo>
                <a:lnTo>
                  <a:pt x="1217" y="113"/>
                </a:lnTo>
                <a:lnTo>
                  <a:pt x="1215" y="116"/>
                </a:lnTo>
                <a:lnTo>
                  <a:pt x="1202" y="124"/>
                </a:lnTo>
                <a:lnTo>
                  <a:pt x="1198" y="145"/>
                </a:lnTo>
                <a:lnTo>
                  <a:pt x="1195" y="150"/>
                </a:lnTo>
                <a:lnTo>
                  <a:pt x="1195" y="162"/>
                </a:lnTo>
                <a:lnTo>
                  <a:pt x="1191" y="167"/>
                </a:lnTo>
                <a:lnTo>
                  <a:pt x="1193" y="175"/>
                </a:lnTo>
                <a:lnTo>
                  <a:pt x="1161" y="192"/>
                </a:lnTo>
                <a:lnTo>
                  <a:pt x="1159" y="201"/>
                </a:lnTo>
                <a:lnTo>
                  <a:pt x="1135" y="226"/>
                </a:lnTo>
                <a:lnTo>
                  <a:pt x="1095" y="276"/>
                </a:lnTo>
                <a:lnTo>
                  <a:pt x="1078" y="288"/>
                </a:lnTo>
                <a:lnTo>
                  <a:pt x="1067" y="286"/>
                </a:lnTo>
                <a:lnTo>
                  <a:pt x="1071" y="297"/>
                </a:lnTo>
                <a:lnTo>
                  <a:pt x="1067" y="312"/>
                </a:lnTo>
                <a:lnTo>
                  <a:pt x="1050" y="325"/>
                </a:lnTo>
                <a:lnTo>
                  <a:pt x="1044" y="367"/>
                </a:lnTo>
                <a:lnTo>
                  <a:pt x="1044" y="393"/>
                </a:lnTo>
                <a:lnTo>
                  <a:pt x="1067" y="506"/>
                </a:lnTo>
                <a:lnTo>
                  <a:pt x="1093" y="478"/>
                </a:lnTo>
                <a:lnTo>
                  <a:pt x="1099" y="446"/>
                </a:lnTo>
                <a:lnTo>
                  <a:pt x="1119" y="436"/>
                </a:lnTo>
                <a:lnTo>
                  <a:pt x="1125" y="440"/>
                </a:lnTo>
                <a:lnTo>
                  <a:pt x="1123" y="412"/>
                </a:lnTo>
                <a:lnTo>
                  <a:pt x="1142" y="395"/>
                </a:lnTo>
                <a:lnTo>
                  <a:pt x="1153" y="397"/>
                </a:lnTo>
                <a:lnTo>
                  <a:pt x="1163" y="389"/>
                </a:lnTo>
                <a:lnTo>
                  <a:pt x="1155" y="365"/>
                </a:lnTo>
                <a:lnTo>
                  <a:pt x="1161" y="350"/>
                </a:lnTo>
                <a:lnTo>
                  <a:pt x="1170" y="342"/>
                </a:lnTo>
                <a:lnTo>
                  <a:pt x="1167" y="337"/>
                </a:lnTo>
                <a:lnTo>
                  <a:pt x="1180" y="331"/>
                </a:lnTo>
                <a:lnTo>
                  <a:pt x="1174" y="340"/>
                </a:lnTo>
                <a:lnTo>
                  <a:pt x="1180" y="350"/>
                </a:lnTo>
                <a:lnTo>
                  <a:pt x="1185" y="340"/>
                </a:lnTo>
                <a:lnTo>
                  <a:pt x="1183" y="327"/>
                </a:lnTo>
                <a:lnTo>
                  <a:pt x="1176" y="324"/>
                </a:lnTo>
                <a:lnTo>
                  <a:pt x="1176" y="308"/>
                </a:lnTo>
                <a:lnTo>
                  <a:pt x="1183" y="288"/>
                </a:lnTo>
                <a:lnTo>
                  <a:pt x="1174" y="282"/>
                </a:lnTo>
                <a:lnTo>
                  <a:pt x="1167" y="290"/>
                </a:lnTo>
                <a:lnTo>
                  <a:pt x="1163" y="284"/>
                </a:lnTo>
                <a:lnTo>
                  <a:pt x="1163" y="273"/>
                </a:lnTo>
                <a:lnTo>
                  <a:pt x="1180" y="243"/>
                </a:lnTo>
                <a:lnTo>
                  <a:pt x="1183" y="243"/>
                </a:lnTo>
                <a:lnTo>
                  <a:pt x="1189" y="214"/>
                </a:lnTo>
                <a:lnTo>
                  <a:pt x="1198" y="209"/>
                </a:lnTo>
                <a:lnTo>
                  <a:pt x="1202" y="214"/>
                </a:lnTo>
                <a:lnTo>
                  <a:pt x="1208" y="207"/>
                </a:lnTo>
                <a:lnTo>
                  <a:pt x="1217" y="214"/>
                </a:lnTo>
                <a:lnTo>
                  <a:pt x="1221" y="201"/>
                </a:lnTo>
                <a:lnTo>
                  <a:pt x="1238" y="190"/>
                </a:lnTo>
                <a:lnTo>
                  <a:pt x="1240" y="192"/>
                </a:lnTo>
                <a:lnTo>
                  <a:pt x="1240" y="214"/>
                </a:lnTo>
                <a:lnTo>
                  <a:pt x="1253" y="192"/>
                </a:lnTo>
                <a:lnTo>
                  <a:pt x="1276" y="184"/>
                </a:lnTo>
                <a:lnTo>
                  <a:pt x="1298" y="190"/>
                </a:lnTo>
                <a:lnTo>
                  <a:pt x="1315" y="211"/>
                </a:lnTo>
                <a:lnTo>
                  <a:pt x="1319" y="192"/>
                </a:lnTo>
                <a:lnTo>
                  <a:pt x="1349" y="175"/>
                </a:lnTo>
                <a:lnTo>
                  <a:pt x="1347" y="167"/>
                </a:lnTo>
                <a:lnTo>
                  <a:pt x="1355" y="169"/>
                </a:lnTo>
                <a:lnTo>
                  <a:pt x="1353" y="164"/>
                </a:lnTo>
                <a:lnTo>
                  <a:pt x="1368" y="156"/>
                </a:lnTo>
                <a:lnTo>
                  <a:pt x="1373" y="143"/>
                </a:lnTo>
                <a:lnTo>
                  <a:pt x="1381" y="147"/>
                </a:lnTo>
                <a:lnTo>
                  <a:pt x="1402" y="133"/>
                </a:lnTo>
                <a:lnTo>
                  <a:pt x="1404" y="126"/>
                </a:lnTo>
                <a:lnTo>
                  <a:pt x="1443" y="111"/>
                </a:lnTo>
                <a:lnTo>
                  <a:pt x="1439" y="98"/>
                </a:lnTo>
                <a:lnTo>
                  <a:pt x="1447" y="109"/>
                </a:lnTo>
                <a:lnTo>
                  <a:pt x="1451" y="105"/>
                </a:lnTo>
                <a:lnTo>
                  <a:pt x="1477" y="118"/>
                </a:lnTo>
                <a:lnTo>
                  <a:pt x="1486" y="103"/>
                </a:lnTo>
                <a:lnTo>
                  <a:pt x="1477" y="90"/>
                </a:lnTo>
                <a:lnTo>
                  <a:pt x="1484" y="90"/>
                </a:lnTo>
                <a:lnTo>
                  <a:pt x="1473" y="71"/>
                </a:lnTo>
                <a:lnTo>
                  <a:pt x="1471" y="53"/>
                </a:lnTo>
                <a:lnTo>
                  <a:pt x="1464" y="51"/>
                </a:lnTo>
                <a:lnTo>
                  <a:pt x="1467" y="47"/>
                </a:lnTo>
                <a:lnTo>
                  <a:pt x="1464" y="36"/>
                </a:lnTo>
                <a:lnTo>
                  <a:pt x="1460" y="41"/>
                </a:lnTo>
                <a:lnTo>
                  <a:pt x="1449" y="34"/>
                </a:lnTo>
                <a:lnTo>
                  <a:pt x="1447" y="19"/>
                </a:lnTo>
                <a:lnTo>
                  <a:pt x="1462" y="19"/>
                </a:lnTo>
                <a:lnTo>
                  <a:pt x="1467" y="26"/>
                </a:lnTo>
                <a:lnTo>
                  <a:pt x="1492" y="7"/>
                </a:lnTo>
                <a:lnTo>
                  <a:pt x="1494" y="4"/>
                </a:lnTo>
                <a:lnTo>
                  <a:pt x="1498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4" name=""/>
          <p:cNvSpPr/>
          <p:nvPr/>
        </p:nvSpPr>
        <p:spPr>
          <a:xfrm>
            <a:off x="9309240" y="4764240"/>
            <a:ext cx="17280" cy="25200"/>
          </a:xfrm>
          <a:custGeom>
            <a:avLst/>
            <a:gdLst/>
            <a:ahLst/>
            <a:rect l="l" t="t" r="r" b="b"/>
            <a:pathLst>
              <a:path w="10" h="16">
                <a:moveTo>
                  <a:pt x="6" y="2"/>
                </a:moveTo>
                <a:lnTo>
                  <a:pt x="10" y="12"/>
                </a:lnTo>
                <a:lnTo>
                  <a:pt x="0" y="16"/>
                </a:lnTo>
                <a:lnTo>
                  <a:pt x="4" y="0"/>
                </a:lnTo>
                <a:lnTo>
                  <a:pt x="6" y="2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5" name=""/>
          <p:cNvSpPr/>
          <p:nvPr/>
        </p:nvSpPr>
        <p:spPr>
          <a:xfrm>
            <a:off x="9309240" y="4764240"/>
            <a:ext cx="17280" cy="25200"/>
          </a:xfrm>
          <a:custGeom>
            <a:avLst/>
            <a:gdLst/>
            <a:ahLst/>
            <a:rect l="l" t="t" r="r" b="b"/>
            <a:pathLst>
              <a:path w="10" h="16">
                <a:moveTo>
                  <a:pt x="6" y="2"/>
                </a:moveTo>
                <a:lnTo>
                  <a:pt x="10" y="12"/>
                </a:lnTo>
                <a:lnTo>
                  <a:pt x="0" y="16"/>
                </a:lnTo>
                <a:lnTo>
                  <a:pt x="4" y="0"/>
                </a:lnTo>
                <a:lnTo>
                  <a:pt x="6" y="2"/>
                </a:lnTo>
                <a:lnTo>
                  <a:pt x="6" y="2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6" name=""/>
          <p:cNvSpPr/>
          <p:nvPr/>
        </p:nvSpPr>
        <p:spPr>
          <a:xfrm>
            <a:off x="2341440" y="2644920"/>
            <a:ext cx="46080" cy="14040"/>
          </a:xfrm>
          <a:custGeom>
            <a:avLst/>
            <a:gdLst/>
            <a:ahLst/>
            <a:rect l="l" t="t" r="r" b="b"/>
            <a:pathLst>
              <a:path w="28" h="10">
                <a:moveTo>
                  <a:pt x="26" y="2"/>
                </a:moveTo>
                <a:lnTo>
                  <a:pt x="28" y="6"/>
                </a:lnTo>
                <a:lnTo>
                  <a:pt x="17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lnTo>
                  <a:pt x="26" y="2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7" name=""/>
          <p:cNvSpPr/>
          <p:nvPr/>
        </p:nvSpPr>
        <p:spPr>
          <a:xfrm>
            <a:off x="2341440" y="2644920"/>
            <a:ext cx="46080" cy="14040"/>
          </a:xfrm>
          <a:custGeom>
            <a:avLst/>
            <a:gdLst/>
            <a:ahLst/>
            <a:rect l="l" t="t" r="r" b="b"/>
            <a:pathLst>
              <a:path w="28" h="10">
                <a:moveTo>
                  <a:pt x="26" y="2"/>
                </a:moveTo>
                <a:lnTo>
                  <a:pt x="28" y="6"/>
                </a:lnTo>
                <a:lnTo>
                  <a:pt x="17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lnTo>
                  <a:pt x="26" y="2"/>
                </a:lnTo>
                <a:lnTo>
                  <a:pt x="26" y="2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8" name=""/>
          <p:cNvSpPr/>
          <p:nvPr/>
        </p:nvSpPr>
        <p:spPr>
          <a:xfrm>
            <a:off x="442800" y="1176480"/>
            <a:ext cx="32040" cy="79200"/>
          </a:xfrm>
          <a:custGeom>
            <a:avLst/>
            <a:gdLst/>
            <a:ahLst/>
            <a:rect l="l" t="t" r="r" b="b"/>
            <a:pathLst>
              <a:path w="19" h="50">
                <a:moveTo>
                  <a:pt x="0" y="9"/>
                </a:moveTo>
                <a:lnTo>
                  <a:pt x="4" y="34"/>
                </a:lnTo>
                <a:lnTo>
                  <a:pt x="10" y="34"/>
                </a:lnTo>
                <a:lnTo>
                  <a:pt x="10" y="39"/>
                </a:lnTo>
                <a:lnTo>
                  <a:pt x="4" y="43"/>
                </a:lnTo>
                <a:lnTo>
                  <a:pt x="4" y="50"/>
                </a:lnTo>
                <a:lnTo>
                  <a:pt x="19" y="43"/>
                </a:lnTo>
                <a:lnTo>
                  <a:pt x="19" y="11"/>
                </a:lnTo>
                <a:lnTo>
                  <a:pt x="0" y="0"/>
                </a:lnTo>
                <a:lnTo>
                  <a:pt x="0" y="9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89" name=""/>
          <p:cNvSpPr/>
          <p:nvPr/>
        </p:nvSpPr>
        <p:spPr>
          <a:xfrm>
            <a:off x="442800" y="1176480"/>
            <a:ext cx="32040" cy="79200"/>
          </a:xfrm>
          <a:custGeom>
            <a:avLst/>
            <a:gdLst/>
            <a:ahLst/>
            <a:rect l="l" t="t" r="r" b="b"/>
            <a:pathLst>
              <a:path w="19" h="50">
                <a:moveTo>
                  <a:pt x="0" y="9"/>
                </a:moveTo>
                <a:lnTo>
                  <a:pt x="4" y="34"/>
                </a:lnTo>
                <a:lnTo>
                  <a:pt x="10" y="34"/>
                </a:lnTo>
                <a:lnTo>
                  <a:pt x="10" y="39"/>
                </a:lnTo>
                <a:lnTo>
                  <a:pt x="4" y="43"/>
                </a:lnTo>
                <a:lnTo>
                  <a:pt x="4" y="50"/>
                </a:lnTo>
                <a:lnTo>
                  <a:pt x="19" y="43"/>
                </a:lnTo>
                <a:lnTo>
                  <a:pt x="19" y="11"/>
                </a:lnTo>
                <a:lnTo>
                  <a:pt x="0" y="0"/>
                </a:lnTo>
                <a:lnTo>
                  <a:pt x="0" y="9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0" name=""/>
          <p:cNvSpPr/>
          <p:nvPr/>
        </p:nvSpPr>
        <p:spPr>
          <a:xfrm>
            <a:off x="2143080" y="1865160"/>
            <a:ext cx="52560" cy="25560"/>
          </a:xfrm>
          <a:custGeom>
            <a:avLst/>
            <a:gdLst/>
            <a:ahLst/>
            <a:rect l="l" t="t" r="r" b="b"/>
            <a:pathLst>
              <a:path w="32" h="15">
                <a:moveTo>
                  <a:pt x="32" y="0"/>
                </a:moveTo>
                <a:lnTo>
                  <a:pt x="27" y="5"/>
                </a:lnTo>
                <a:lnTo>
                  <a:pt x="0" y="15"/>
                </a:lnTo>
                <a:lnTo>
                  <a:pt x="6" y="7"/>
                </a:lnTo>
                <a:lnTo>
                  <a:pt x="32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1" name=""/>
          <p:cNvSpPr/>
          <p:nvPr/>
        </p:nvSpPr>
        <p:spPr>
          <a:xfrm>
            <a:off x="2143080" y="1865160"/>
            <a:ext cx="52560" cy="25560"/>
          </a:xfrm>
          <a:custGeom>
            <a:avLst/>
            <a:gdLst/>
            <a:ahLst/>
            <a:rect l="l" t="t" r="r" b="b"/>
            <a:pathLst>
              <a:path w="32" h="15">
                <a:moveTo>
                  <a:pt x="32" y="0"/>
                </a:moveTo>
                <a:lnTo>
                  <a:pt x="27" y="5"/>
                </a:lnTo>
                <a:lnTo>
                  <a:pt x="0" y="15"/>
                </a:lnTo>
                <a:lnTo>
                  <a:pt x="6" y="7"/>
                </a:lnTo>
                <a:lnTo>
                  <a:pt x="32" y="0"/>
                </a:lnTo>
                <a:lnTo>
                  <a:pt x="32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2" name=""/>
          <p:cNvSpPr/>
          <p:nvPr/>
        </p:nvSpPr>
        <p:spPr>
          <a:xfrm>
            <a:off x="1689120" y="2646360"/>
            <a:ext cx="31680" cy="76320"/>
          </a:xfrm>
          <a:custGeom>
            <a:avLst/>
            <a:gdLst/>
            <a:ahLst/>
            <a:rect l="l" t="t" r="r" b="b"/>
            <a:pathLst>
              <a:path w="22" h="47">
                <a:moveTo>
                  <a:pt x="7" y="47"/>
                </a:moveTo>
                <a:lnTo>
                  <a:pt x="18" y="28"/>
                </a:lnTo>
                <a:lnTo>
                  <a:pt x="22" y="4"/>
                </a:lnTo>
                <a:lnTo>
                  <a:pt x="16" y="0"/>
                </a:lnTo>
                <a:lnTo>
                  <a:pt x="13" y="0"/>
                </a:lnTo>
                <a:lnTo>
                  <a:pt x="7" y="10"/>
                </a:lnTo>
                <a:lnTo>
                  <a:pt x="1" y="11"/>
                </a:lnTo>
                <a:lnTo>
                  <a:pt x="0" y="47"/>
                </a:lnTo>
                <a:lnTo>
                  <a:pt x="7" y="47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3" name=""/>
          <p:cNvSpPr/>
          <p:nvPr/>
        </p:nvSpPr>
        <p:spPr>
          <a:xfrm>
            <a:off x="2579760" y="1417680"/>
            <a:ext cx="195120" cy="223920"/>
          </a:xfrm>
          <a:custGeom>
            <a:avLst/>
            <a:gdLst/>
            <a:ahLst/>
            <a:rect l="l" t="t" r="r" b="b"/>
            <a:pathLst>
              <a:path w="121" h="140">
                <a:moveTo>
                  <a:pt x="57" y="0"/>
                </a:moveTo>
                <a:lnTo>
                  <a:pt x="47" y="6"/>
                </a:lnTo>
                <a:lnTo>
                  <a:pt x="34" y="25"/>
                </a:lnTo>
                <a:lnTo>
                  <a:pt x="38" y="27"/>
                </a:lnTo>
                <a:lnTo>
                  <a:pt x="34" y="38"/>
                </a:lnTo>
                <a:lnTo>
                  <a:pt x="36" y="40"/>
                </a:lnTo>
                <a:lnTo>
                  <a:pt x="30" y="42"/>
                </a:lnTo>
                <a:lnTo>
                  <a:pt x="27" y="59"/>
                </a:lnTo>
                <a:lnTo>
                  <a:pt x="21" y="62"/>
                </a:lnTo>
                <a:lnTo>
                  <a:pt x="23" y="72"/>
                </a:lnTo>
                <a:lnTo>
                  <a:pt x="17" y="72"/>
                </a:lnTo>
                <a:lnTo>
                  <a:pt x="12" y="83"/>
                </a:lnTo>
                <a:lnTo>
                  <a:pt x="2" y="87"/>
                </a:lnTo>
                <a:lnTo>
                  <a:pt x="15" y="91"/>
                </a:lnTo>
                <a:lnTo>
                  <a:pt x="0" y="104"/>
                </a:lnTo>
                <a:lnTo>
                  <a:pt x="0" y="109"/>
                </a:lnTo>
                <a:lnTo>
                  <a:pt x="6" y="113"/>
                </a:lnTo>
                <a:lnTo>
                  <a:pt x="47" y="113"/>
                </a:lnTo>
                <a:lnTo>
                  <a:pt x="64" y="106"/>
                </a:lnTo>
                <a:lnTo>
                  <a:pt x="62" y="111"/>
                </a:lnTo>
                <a:lnTo>
                  <a:pt x="57" y="117"/>
                </a:lnTo>
                <a:lnTo>
                  <a:pt x="70" y="117"/>
                </a:lnTo>
                <a:lnTo>
                  <a:pt x="72" y="109"/>
                </a:lnTo>
                <a:lnTo>
                  <a:pt x="81" y="113"/>
                </a:lnTo>
                <a:lnTo>
                  <a:pt x="62" y="128"/>
                </a:lnTo>
                <a:lnTo>
                  <a:pt x="66" y="132"/>
                </a:lnTo>
                <a:lnTo>
                  <a:pt x="89" y="117"/>
                </a:lnTo>
                <a:lnTo>
                  <a:pt x="93" y="104"/>
                </a:lnTo>
                <a:lnTo>
                  <a:pt x="96" y="104"/>
                </a:lnTo>
                <a:lnTo>
                  <a:pt x="98" y="119"/>
                </a:lnTo>
                <a:lnTo>
                  <a:pt x="94" y="132"/>
                </a:lnTo>
                <a:lnTo>
                  <a:pt x="104" y="124"/>
                </a:lnTo>
                <a:lnTo>
                  <a:pt x="108" y="140"/>
                </a:lnTo>
                <a:lnTo>
                  <a:pt x="113" y="138"/>
                </a:lnTo>
                <a:lnTo>
                  <a:pt x="121" y="117"/>
                </a:lnTo>
                <a:lnTo>
                  <a:pt x="119" y="109"/>
                </a:lnTo>
                <a:lnTo>
                  <a:pt x="113" y="115"/>
                </a:lnTo>
                <a:lnTo>
                  <a:pt x="117" y="96"/>
                </a:lnTo>
                <a:lnTo>
                  <a:pt x="104" y="111"/>
                </a:lnTo>
                <a:lnTo>
                  <a:pt x="100" y="108"/>
                </a:lnTo>
                <a:lnTo>
                  <a:pt x="104" y="100"/>
                </a:lnTo>
                <a:lnTo>
                  <a:pt x="98" y="96"/>
                </a:lnTo>
                <a:lnTo>
                  <a:pt x="111" y="89"/>
                </a:lnTo>
                <a:lnTo>
                  <a:pt x="113" y="83"/>
                </a:lnTo>
                <a:lnTo>
                  <a:pt x="96" y="89"/>
                </a:lnTo>
                <a:lnTo>
                  <a:pt x="106" y="62"/>
                </a:lnTo>
                <a:lnTo>
                  <a:pt x="89" y="60"/>
                </a:lnTo>
                <a:lnTo>
                  <a:pt x="72" y="66"/>
                </a:lnTo>
                <a:lnTo>
                  <a:pt x="76" y="57"/>
                </a:lnTo>
                <a:lnTo>
                  <a:pt x="62" y="60"/>
                </a:lnTo>
                <a:lnTo>
                  <a:pt x="59" y="53"/>
                </a:lnTo>
                <a:lnTo>
                  <a:pt x="70" y="47"/>
                </a:lnTo>
                <a:lnTo>
                  <a:pt x="57" y="45"/>
                </a:lnTo>
                <a:lnTo>
                  <a:pt x="59" y="42"/>
                </a:lnTo>
                <a:lnTo>
                  <a:pt x="47" y="57"/>
                </a:lnTo>
                <a:lnTo>
                  <a:pt x="47" y="44"/>
                </a:lnTo>
                <a:lnTo>
                  <a:pt x="57" y="28"/>
                </a:lnTo>
                <a:lnTo>
                  <a:pt x="57" y="19"/>
                </a:lnTo>
                <a:lnTo>
                  <a:pt x="62" y="19"/>
                </a:lnTo>
                <a:lnTo>
                  <a:pt x="62" y="12"/>
                </a:lnTo>
                <a:lnTo>
                  <a:pt x="61" y="6"/>
                </a:lnTo>
                <a:lnTo>
                  <a:pt x="68" y="0"/>
                </a:lnTo>
                <a:lnTo>
                  <a:pt x="57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4" name=""/>
          <p:cNvSpPr/>
          <p:nvPr/>
        </p:nvSpPr>
        <p:spPr>
          <a:xfrm>
            <a:off x="2579760" y="1417680"/>
            <a:ext cx="195120" cy="223920"/>
          </a:xfrm>
          <a:custGeom>
            <a:avLst/>
            <a:gdLst/>
            <a:ahLst/>
            <a:rect l="l" t="t" r="r" b="b"/>
            <a:pathLst>
              <a:path w="121" h="140">
                <a:moveTo>
                  <a:pt x="57" y="0"/>
                </a:moveTo>
                <a:lnTo>
                  <a:pt x="47" y="6"/>
                </a:lnTo>
                <a:lnTo>
                  <a:pt x="34" y="25"/>
                </a:lnTo>
                <a:lnTo>
                  <a:pt x="38" y="27"/>
                </a:lnTo>
                <a:lnTo>
                  <a:pt x="34" y="38"/>
                </a:lnTo>
                <a:lnTo>
                  <a:pt x="36" y="40"/>
                </a:lnTo>
                <a:lnTo>
                  <a:pt x="30" y="42"/>
                </a:lnTo>
                <a:lnTo>
                  <a:pt x="27" y="59"/>
                </a:lnTo>
                <a:lnTo>
                  <a:pt x="21" y="62"/>
                </a:lnTo>
                <a:lnTo>
                  <a:pt x="23" y="72"/>
                </a:lnTo>
                <a:lnTo>
                  <a:pt x="17" y="72"/>
                </a:lnTo>
                <a:lnTo>
                  <a:pt x="12" y="83"/>
                </a:lnTo>
                <a:lnTo>
                  <a:pt x="2" y="87"/>
                </a:lnTo>
                <a:lnTo>
                  <a:pt x="15" y="91"/>
                </a:lnTo>
                <a:lnTo>
                  <a:pt x="0" y="104"/>
                </a:lnTo>
                <a:lnTo>
                  <a:pt x="0" y="109"/>
                </a:lnTo>
                <a:lnTo>
                  <a:pt x="6" y="113"/>
                </a:lnTo>
                <a:lnTo>
                  <a:pt x="47" y="113"/>
                </a:lnTo>
                <a:lnTo>
                  <a:pt x="64" y="106"/>
                </a:lnTo>
                <a:lnTo>
                  <a:pt x="62" y="111"/>
                </a:lnTo>
                <a:lnTo>
                  <a:pt x="57" y="117"/>
                </a:lnTo>
                <a:lnTo>
                  <a:pt x="70" y="117"/>
                </a:lnTo>
                <a:lnTo>
                  <a:pt x="72" y="109"/>
                </a:lnTo>
                <a:lnTo>
                  <a:pt x="81" y="113"/>
                </a:lnTo>
                <a:lnTo>
                  <a:pt x="62" y="128"/>
                </a:lnTo>
                <a:lnTo>
                  <a:pt x="66" y="132"/>
                </a:lnTo>
                <a:lnTo>
                  <a:pt x="89" y="117"/>
                </a:lnTo>
                <a:lnTo>
                  <a:pt x="93" y="104"/>
                </a:lnTo>
                <a:lnTo>
                  <a:pt x="96" y="104"/>
                </a:lnTo>
                <a:lnTo>
                  <a:pt x="98" y="119"/>
                </a:lnTo>
                <a:lnTo>
                  <a:pt x="94" y="132"/>
                </a:lnTo>
                <a:lnTo>
                  <a:pt x="104" y="124"/>
                </a:lnTo>
                <a:lnTo>
                  <a:pt x="108" y="140"/>
                </a:lnTo>
                <a:lnTo>
                  <a:pt x="113" y="138"/>
                </a:lnTo>
                <a:lnTo>
                  <a:pt x="121" y="117"/>
                </a:lnTo>
                <a:lnTo>
                  <a:pt x="119" y="109"/>
                </a:lnTo>
                <a:lnTo>
                  <a:pt x="113" y="115"/>
                </a:lnTo>
                <a:lnTo>
                  <a:pt x="117" y="96"/>
                </a:lnTo>
                <a:lnTo>
                  <a:pt x="104" y="111"/>
                </a:lnTo>
                <a:lnTo>
                  <a:pt x="100" y="108"/>
                </a:lnTo>
                <a:lnTo>
                  <a:pt x="104" y="100"/>
                </a:lnTo>
                <a:lnTo>
                  <a:pt x="98" y="96"/>
                </a:lnTo>
                <a:lnTo>
                  <a:pt x="111" y="89"/>
                </a:lnTo>
                <a:lnTo>
                  <a:pt x="113" y="83"/>
                </a:lnTo>
                <a:lnTo>
                  <a:pt x="96" y="89"/>
                </a:lnTo>
                <a:lnTo>
                  <a:pt x="106" y="62"/>
                </a:lnTo>
                <a:lnTo>
                  <a:pt x="89" y="60"/>
                </a:lnTo>
                <a:lnTo>
                  <a:pt x="72" y="66"/>
                </a:lnTo>
                <a:lnTo>
                  <a:pt x="76" y="57"/>
                </a:lnTo>
                <a:lnTo>
                  <a:pt x="62" y="60"/>
                </a:lnTo>
                <a:lnTo>
                  <a:pt x="59" y="53"/>
                </a:lnTo>
                <a:lnTo>
                  <a:pt x="70" y="47"/>
                </a:lnTo>
                <a:lnTo>
                  <a:pt x="57" y="45"/>
                </a:lnTo>
                <a:lnTo>
                  <a:pt x="59" y="42"/>
                </a:lnTo>
                <a:lnTo>
                  <a:pt x="47" y="57"/>
                </a:lnTo>
                <a:lnTo>
                  <a:pt x="47" y="44"/>
                </a:lnTo>
                <a:lnTo>
                  <a:pt x="57" y="28"/>
                </a:lnTo>
                <a:lnTo>
                  <a:pt x="57" y="19"/>
                </a:lnTo>
                <a:lnTo>
                  <a:pt x="62" y="19"/>
                </a:lnTo>
                <a:lnTo>
                  <a:pt x="62" y="12"/>
                </a:lnTo>
                <a:lnTo>
                  <a:pt x="61" y="6"/>
                </a:lnTo>
                <a:lnTo>
                  <a:pt x="68" y="0"/>
                </a:lnTo>
                <a:lnTo>
                  <a:pt x="57" y="0"/>
                </a:lnTo>
                <a:lnTo>
                  <a:pt x="57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5" name=""/>
          <p:cNvSpPr/>
          <p:nvPr/>
        </p:nvSpPr>
        <p:spPr>
          <a:xfrm>
            <a:off x="1787400" y="2868480"/>
            <a:ext cx="98640" cy="84240"/>
          </a:xfrm>
          <a:custGeom>
            <a:avLst/>
            <a:gdLst/>
            <a:ahLst/>
            <a:rect l="l" t="t" r="r" b="b"/>
            <a:pathLst>
              <a:path w="61" h="51">
                <a:moveTo>
                  <a:pt x="61" y="29"/>
                </a:moveTo>
                <a:lnTo>
                  <a:pt x="48" y="17"/>
                </a:lnTo>
                <a:lnTo>
                  <a:pt x="40" y="4"/>
                </a:lnTo>
                <a:lnTo>
                  <a:pt x="32" y="8"/>
                </a:lnTo>
                <a:lnTo>
                  <a:pt x="25" y="2"/>
                </a:lnTo>
                <a:lnTo>
                  <a:pt x="2" y="0"/>
                </a:lnTo>
                <a:lnTo>
                  <a:pt x="0" y="14"/>
                </a:lnTo>
                <a:lnTo>
                  <a:pt x="4" y="21"/>
                </a:lnTo>
                <a:lnTo>
                  <a:pt x="16" y="29"/>
                </a:lnTo>
                <a:lnTo>
                  <a:pt x="16" y="23"/>
                </a:lnTo>
                <a:lnTo>
                  <a:pt x="12" y="19"/>
                </a:lnTo>
                <a:lnTo>
                  <a:pt x="17" y="19"/>
                </a:lnTo>
                <a:lnTo>
                  <a:pt x="25" y="31"/>
                </a:lnTo>
                <a:lnTo>
                  <a:pt x="40" y="38"/>
                </a:lnTo>
                <a:lnTo>
                  <a:pt x="40" y="48"/>
                </a:lnTo>
                <a:lnTo>
                  <a:pt x="48" y="51"/>
                </a:lnTo>
                <a:lnTo>
                  <a:pt x="48" y="46"/>
                </a:lnTo>
                <a:lnTo>
                  <a:pt x="53" y="51"/>
                </a:lnTo>
                <a:lnTo>
                  <a:pt x="59" y="38"/>
                </a:lnTo>
                <a:lnTo>
                  <a:pt x="55" y="36"/>
                </a:lnTo>
                <a:lnTo>
                  <a:pt x="55" y="32"/>
                </a:lnTo>
                <a:lnTo>
                  <a:pt x="61" y="29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6" name=""/>
          <p:cNvSpPr/>
          <p:nvPr/>
        </p:nvSpPr>
        <p:spPr>
          <a:xfrm>
            <a:off x="1787400" y="2868480"/>
            <a:ext cx="98640" cy="84240"/>
          </a:xfrm>
          <a:custGeom>
            <a:avLst/>
            <a:gdLst/>
            <a:ahLst/>
            <a:rect l="l" t="t" r="r" b="b"/>
            <a:pathLst>
              <a:path w="61" h="51">
                <a:moveTo>
                  <a:pt x="61" y="29"/>
                </a:moveTo>
                <a:lnTo>
                  <a:pt x="48" y="17"/>
                </a:lnTo>
                <a:lnTo>
                  <a:pt x="40" y="4"/>
                </a:lnTo>
                <a:lnTo>
                  <a:pt x="32" y="8"/>
                </a:lnTo>
                <a:lnTo>
                  <a:pt x="25" y="2"/>
                </a:lnTo>
                <a:lnTo>
                  <a:pt x="2" y="0"/>
                </a:lnTo>
                <a:lnTo>
                  <a:pt x="0" y="14"/>
                </a:lnTo>
                <a:lnTo>
                  <a:pt x="4" y="21"/>
                </a:lnTo>
                <a:lnTo>
                  <a:pt x="16" y="29"/>
                </a:lnTo>
                <a:lnTo>
                  <a:pt x="16" y="23"/>
                </a:lnTo>
                <a:lnTo>
                  <a:pt x="12" y="19"/>
                </a:lnTo>
                <a:lnTo>
                  <a:pt x="17" y="19"/>
                </a:lnTo>
                <a:lnTo>
                  <a:pt x="25" y="31"/>
                </a:lnTo>
                <a:lnTo>
                  <a:pt x="40" y="38"/>
                </a:lnTo>
                <a:lnTo>
                  <a:pt x="40" y="48"/>
                </a:lnTo>
                <a:lnTo>
                  <a:pt x="48" y="51"/>
                </a:lnTo>
                <a:lnTo>
                  <a:pt x="48" y="46"/>
                </a:lnTo>
                <a:lnTo>
                  <a:pt x="53" y="51"/>
                </a:lnTo>
                <a:lnTo>
                  <a:pt x="59" y="38"/>
                </a:lnTo>
                <a:lnTo>
                  <a:pt x="55" y="36"/>
                </a:lnTo>
                <a:lnTo>
                  <a:pt x="55" y="32"/>
                </a:lnTo>
                <a:lnTo>
                  <a:pt x="61" y="29"/>
                </a:lnTo>
                <a:lnTo>
                  <a:pt x="61" y="29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7" name=""/>
          <p:cNvSpPr/>
          <p:nvPr/>
        </p:nvSpPr>
        <p:spPr>
          <a:xfrm>
            <a:off x="1819440" y="2495520"/>
            <a:ext cx="317160" cy="108000"/>
          </a:xfrm>
          <a:custGeom>
            <a:avLst/>
            <a:gdLst/>
            <a:ahLst/>
            <a:rect l="l" t="t" r="r" b="b"/>
            <a:pathLst>
              <a:path w="198" h="66">
                <a:moveTo>
                  <a:pt x="141" y="30"/>
                </a:moveTo>
                <a:lnTo>
                  <a:pt x="151" y="38"/>
                </a:lnTo>
                <a:lnTo>
                  <a:pt x="170" y="42"/>
                </a:lnTo>
                <a:lnTo>
                  <a:pt x="170" y="49"/>
                </a:lnTo>
                <a:lnTo>
                  <a:pt x="185" y="51"/>
                </a:lnTo>
                <a:lnTo>
                  <a:pt x="198" y="60"/>
                </a:lnTo>
                <a:lnTo>
                  <a:pt x="175" y="66"/>
                </a:lnTo>
                <a:lnTo>
                  <a:pt x="134" y="66"/>
                </a:lnTo>
                <a:lnTo>
                  <a:pt x="132" y="66"/>
                </a:lnTo>
                <a:lnTo>
                  <a:pt x="143" y="55"/>
                </a:lnTo>
                <a:lnTo>
                  <a:pt x="124" y="51"/>
                </a:lnTo>
                <a:lnTo>
                  <a:pt x="113" y="34"/>
                </a:lnTo>
                <a:lnTo>
                  <a:pt x="91" y="32"/>
                </a:lnTo>
                <a:lnTo>
                  <a:pt x="79" y="23"/>
                </a:lnTo>
                <a:lnTo>
                  <a:pt x="53" y="21"/>
                </a:lnTo>
                <a:lnTo>
                  <a:pt x="49" y="17"/>
                </a:lnTo>
                <a:lnTo>
                  <a:pt x="57" y="13"/>
                </a:lnTo>
                <a:lnTo>
                  <a:pt x="53" y="11"/>
                </a:lnTo>
                <a:lnTo>
                  <a:pt x="38" y="11"/>
                </a:lnTo>
                <a:lnTo>
                  <a:pt x="30" y="19"/>
                </a:lnTo>
                <a:lnTo>
                  <a:pt x="19" y="21"/>
                </a:lnTo>
                <a:lnTo>
                  <a:pt x="6" y="28"/>
                </a:lnTo>
                <a:lnTo>
                  <a:pt x="0" y="26"/>
                </a:lnTo>
                <a:lnTo>
                  <a:pt x="6" y="25"/>
                </a:lnTo>
                <a:lnTo>
                  <a:pt x="10" y="13"/>
                </a:lnTo>
                <a:lnTo>
                  <a:pt x="19" y="8"/>
                </a:lnTo>
                <a:lnTo>
                  <a:pt x="44" y="0"/>
                </a:lnTo>
                <a:lnTo>
                  <a:pt x="59" y="0"/>
                </a:lnTo>
                <a:lnTo>
                  <a:pt x="87" y="4"/>
                </a:lnTo>
                <a:lnTo>
                  <a:pt x="100" y="15"/>
                </a:lnTo>
                <a:lnTo>
                  <a:pt x="115" y="17"/>
                </a:lnTo>
                <a:lnTo>
                  <a:pt x="126" y="26"/>
                </a:lnTo>
                <a:lnTo>
                  <a:pt x="141" y="3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8" name=""/>
          <p:cNvSpPr/>
          <p:nvPr/>
        </p:nvSpPr>
        <p:spPr>
          <a:xfrm>
            <a:off x="1819440" y="2495520"/>
            <a:ext cx="317160" cy="108000"/>
          </a:xfrm>
          <a:custGeom>
            <a:avLst/>
            <a:gdLst/>
            <a:ahLst/>
            <a:rect l="l" t="t" r="r" b="b"/>
            <a:pathLst>
              <a:path w="198" h="66">
                <a:moveTo>
                  <a:pt x="141" y="30"/>
                </a:moveTo>
                <a:lnTo>
                  <a:pt x="151" y="38"/>
                </a:lnTo>
                <a:lnTo>
                  <a:pt x="170" y="42"/>
                </a:lnTo>
                <a:lnTo>
                  <a:pt x="170" y="49"/>
                </a:lnTo>
                <a:lnTo>
                  <a:pt x="185" y="51"/>
                </a:lnTo>
                <a:lnTo>
                  <a:pt x="198" y="60"/>
                </a:lnTo>
                <a:lnTo>
                  <a:pt x="175" y="66"/>
                </a:lnTo>
                <a:lnTo>
                  <a:pt x="134" y="66"/>
                </a:lnTo>
                <a:lnTo>
                  <a:pt x="132" y="66"/>
                </a:lnTo>
                <a:lnTo>
                  <a:pt x="143" y="55"/>
                </a:lnTo>
                <a:lnTo>
                  <a:pt x="124" y="51"/>
                </a:lnTo>
                <a:lnTo>
                  <a:pt x="113" y="34"/>
                </a:lnTo>
                <a:lnTo>
                  <a:pt x="91" y="32"/>
                </a:lnTo>
                <a:lnTo>
                  <a:pt x="79" y="23"/>
                </a:lnTo>
                <a:lnTo>
                  <a:pt x="53" y="21"/>
                </a:lnTo>
                <a:lnTo>
                  <a:pt x="49" y="17"/>
                </a:lnTo>
                <a:lnTo>
                  <a:pt x="57" y="13"/>
                </a:lnTo>
                <a:lnTo>
                  <a:pt x="53" y="11"/>
                </a:lnTo>
                <a:lnTo>
                  <a:pt x="38" y="11"/>
                </a:lnTo>
                <a:lnTo>
                  <a:pt x="30" y="19"/>
                </a:lnTo>
                <a:lnTo>
                  <a:pt x="19" y="21"/>
                </a:lnTo>
                <a:lnTo>
                  <a:pt x="6" y="28"/>
                </a:lnTo>
                <a:lnTo>
                  <a:pt x="0" y="26"/>
                </a:lnTo>
                <a:lnTo>
                  <a:pt x="6" y="25"/>
                </a:lnTo>
                <a:lnTo>
                  <a:pt x="10" y="13"/>
                </a:lnTo>
                <a:lnTo>
                  <a:pt x="19" y="8"/>
                </a:lnTo>
                <a:lnTo>
                  <a:pt x="44" y="0"/>
                </a:lnTo>
                <a:lnTo>
                  <a:pt x="59" y="0"/>
                </a:lnTo>
                <a:lnTo>
                  <a:pt x="87" y="4"/>
                </a:lnTo>
                <a:lnTo>
                  <a:pt x="100" y="15"/>
                </a:lnTo>
                <a:lnTo>
                  <a:pt x="115" y="17"/>
                </a:lnTo>
                <a:lnTo>
                  <a:pt x="126" y="26"/>
                </a:lnTo>
                <a:lnTo>
                  <a:pt x="141" y="30"/>
                </a:lnTo>
                <a:lnTo>
                  <a:pt x="141" y="3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99" name=""/>
          <p:cNvSpPr/>
          <p:nvPr/>
        </p:nvSpPr>
        <p:spPr>
          <a:xfrm>
            <a:off x="1998720" y="2517840"/>
            <a:ext cx="31680" cy="20520"/>
          </a:xfrm>
          <a:custGeom>
            <a:avLst/>
            <a:gdLst/>
            <a:ahLst/>
            <a:rect l="l" t="t" r="r" b="b"/>
            <a:pathLst>
              <a:path w="19" h="13">
                <a:moveTo>
                  <a:pt x="13" y="6"/>
                </a:moveTo>
                <a:lnTo>
                  <a:pt x="19" y="10"/>
                </a:lnTo>
                <a:lnTo>
                  <a:pt x="19" y="13"/>
                </a:lnTo>
                <a:lnTo>
                  <a:pt x="17" y="13"/>
                </a:lnTo>
                <a:lnTo>
                  <a:pt x="0" y="0"/>
                </a:lnTo>
                <a:lnTo>
                  <a:pt x="13" y="6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0" name=""/>
          <p:cNvSpPr/>
          <p:nvPr/>
        </p:nvSpPr>
        <p:spPr>
          <a:xfrm>
            <a:off x="1998720" y="2517840"/>
            <a:ext cx="31680" cy="20520"/>
          </a:xfrm>
          <a:custGeom>
            <a:avLst/>
            <a:gdLst/>
            <a:ahLst/>
            <a:rect l="l" t="t" r="r" b="b"/>
            <a:pathLst>
              <a:path w="19" h="13">
                <a:moveTo>
                  <a:pt x="13" y="6"/>
                </a:moveTo>
                <a:lnTo>
                  <a:pt x="19" y="10"/>
                </a:lnTo>
                <a:lnTo>
                  <a:pt x="19" y="13"/>
                </a:lnTo>
                <a:lnTo>
                  <a:pt x="17" y="13"/>
                </a:lnTo>
                <a:lnTo>
                  <a:pt x="0" y="0"/>
                </a:lnTo>
                <a:lnTo>
                  <a:pt x="13" y="6"/>
                </a:lnTo>
                <a:lnTo>
                  <a:pt x="13" y="6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1" name=""/>
          <p:cNvSpPr/>
          <p:nvPr/>
        </p:nvSpPr>
        <p:spPr>
          <a:xfrm>
            <a:off x="1868400" y="2538360"/>
            <a:ext cx="15840" cy="14400"/>
          </a:xfrm>
          <a:custGeom>
            <a:avLst/>
            <a:gdLst/>
            <a:ahLst/>
            <a:rect l="l" t="t" r="r" b="b"/>
            <a:pathLst>
              <a:path w="10" h="10">
                <a:moveTo>
                  <a:pt x="8" y="0"/>
                </a:moveTo>
                <a:lnTo>
                  <a:pt x="10" y="8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2" name=""/>
          <p:cNvSpPr/>
          <p:nvPr/>
        </p:nvSpPr>
        <p:spPr>
          <a:xfrm>
            <a:off x="1868400" y="2538360"/>
            <a:ext cx="15840" cy="14400"/>
          </a:xfrm>
          <a:custGeom>
            <a:avLst/>
            <a:gdLst/>
            <a:ahLst/>
            <a:rect l="l" t="t" r="r" b="b"/>
            <a:pathLst>
              <a:path w="10" h="10">
                <a:moveTo>
                  <a:pt x="8" y="0"/>
                </a:moveTo>
                <a:lnTo>
                  <a:pt x="10" y="8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3" name=""/>
          <p:cNvSpPr/>
          <p:nvPr/>
        </p:nvSpPr>
        <p:spPr>
          <a:xfrm>
            <a:off x="2206800" y="2603520"/>
            <a:ext cx="101520" cy="68400"/>
          </a:xfrm>
          <a:custGeom>
            <a:avLst/>
            <a:gdLst/>
            <a:ahLst/>
            <a:rect l="l" t="t" r="r" b="b"/>
            <a:pathLst>
              <a:path w="64" h="43">
                <a:moveTo>
                  <a:pt x="0" y="0"/>
                </a:moveTo>
                <a:lnTo>
                  <a:pt x="4" y="13"/>
                </a:lnTo>
                <a:lnTo>
                  <a:pt x="0" y="26"/>
                </a:lnTo>
                <a:lnTo>
                  <a:pt x="0" y="36"/>
                </a:lnTo>
                <a:lnTo>
                  <a:pt x="6" y="43"/>
                </a:lnTo>
                <a:lnTo>
                  <a:pt x="19" y="28"/>
                </a:lnTo>
                <a:lnTo>
                  <a:pt x="23" y="34"/>
                </a:lnTo>
                <a:lnTo>
                  <a:pt x="41" y="28"/>
                </a:lnTo>
                <a:lnTo>
                  <a:pt x="60" y="32"/>
                </a:lnTo>
                <a:lnTo>
                  <a:pt x="64" y="24"/>
                </a:lnTo>
                <a:lnTo>
                  <a:pt x="55" y="17"/>
                </a:lnTo>
                <a:lnTo>
                  <a:pt x="41" y="15"/>
                </a:lnTo>
                <a:lnTo>
                  <a:pt x="47" y="11"/>
                </a:lnTo>
                <a:lnTo>
                  <a:pt x="38" y="9"/>
                </a:lnTo>
                <a:lnTo>
                  <a:pt x="34" y="4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4" name=""/>
          <p:cNvSpPr/>
          <p:nvPr/>
        </p:nvSpPr>
        <p:spPr>
          <a:xfrm>
            <a:off x="2206800" y="2603520"/>
            <a:ext cx="101520" cy="68400"/>
          </a:xfrm>
          <a:custGeom>
            <a:avLst/>
            <a:gdLst/>
            <a:ahLst/>
            <a:rect l="l" t="t" r="r" b="b"/>
            <a:pathLst>
              <a:path w="64" h="43">
                <a:moveTo>
                  <a:pt x="0" y="0"/>
                </a:moveTo>
                <a:lnTo>
                  <a:pt x="4" y="13"/>
                </a:lnTo>
                <a:lnTo>
                  <a:pt x="0" y="26"/>
                </a:lnTo>
                <a:lnTo>
                  <a:pt x="0" y="36"/>
                </a:lnTo>
                <a:lnTo>
                  <a:pt x="6" y="43"/>
                </a:lnTo>
                <a:lnTo>
                  <a:pt x="19" y="28"/>
                </a:lnTo>
                <a:lnTo>
                  <a:pt x="23" y="34"/>
                </a:lnTo>
                <a:lnTo>
                  <a:pt x="41" y="28"/>
                </a:lnTo>
                <a:lnTo>
                  <a:pt x="60" y="32"/>
                </a:lnTo>
                <a:lnTo>
                  <a:pt x="64" y="24"/>
                </a:lnTo>
                <a:lnTo>
                  <a:pt x="55" y="17"/>
                </a:lnTo>
                <a:lnTo>
                  <a:pt x="41" y="15"/>
                </a:lnTo>
                <a:lnTo>
                  <a:pt x="47" y="11"/>
                </a:lnTo>
                <a:lnTo>
                  <a:pt x="38" y="9"/>
                </a:lnTo>
                <a:lnTo>
                  <a:pt x="34" y="4"/>
                </a:lnTo>
                <a:lnTo>
                  <a:pt x="19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5" name=""/>
          <p:cNvSpPr/>
          <p:nvPr/>
        </p:nvSpPr>
        <p:spPr>
          <a:xfrm>
            <a:off x="1660680" y="2771640"/>
            <a:ext cx="69840" cy="36720"/>
          </a:xfrm>
          <a:custGeom>
            <a:avLst/>
            <a:gdLst/>
            <a:ahLst/>
            <a:rect l="l" t="t" r="r" b="b"/>
            <a:pathLst>
              <a:path w="44" h="23">
                <a:moveTo>
                  <a:pt x="0" y="14"/>
                </a:moveTo>
                <a:lnTo>
                  <a:pt x="27" y="23"/>
                </a:lnTo>
                <a:lnTo>
                  <a:pt x="36" y="23"/>
                </a:lnTo>
                <a:lnTo>
                  <a:pt x="44" y="19"/>
                </a:lnTo>
                <a:lnTo>
                  <a:pt x="42" y="10"/>
                </a:lnTo>
                <a:lnTo>
                  <a:pt x="31" y="10"/>
                </a:lnTo>
                <a:lnTo>
                  <a:pt x="14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6" name=""/>
          <p:cNvSpPr/>
          <p:nvPr/>
        </p:nvSpPr>
        <p:spPr>
          <a:xfrm>
            <a:off x="1660680" y="2771640"/>
            <a:ext cx="69840" cy="36720"/>
          </a:xfrm>
          <a:custGeom>
            <a:avLst/>
            <a:gdLst/>
            <a:ahLst/>
            <a:rect l="l" t="t" r="r" b="b"/>
            <a:pathLst>
              <a:path w="44" h="23">
                <a:moveTo>
                  <a:pt x="0" y="14"/>
                </a:moveTo>
                <a:lnTo>
                  <a:pt x="27" y="23"/>
                </a:lnTo>
                <a:lnTo>
                  <a:pt x="36" y="23"/>
                </a:lnTo>
                <a:lnTo>
                  <a:pt x="44" y="19"/>
                </a:lnTo>
                <a:lnTo>
                  <a:pt x="42" y="10"/>
                </a:lnTo>
                <a:lnTo>
                  <a:pt x="31" y="10"/>
                </a:lnTo>
                <a:lnTo>
                  <a:pt x="14" y="0"/>
                </a:lnTo>
                <a:lnTo>
                  <a:pt x="0" y="14"/>
                </a:lnTo>
                <a:lnTo>
                  <a:pt x="0" y="14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080" bIns="-10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7" name=""/>
          <p:cNvSpPr/>
          <p:nvPr/>
        </p:nvSpPr>
        <p:spPr>
          <a:xfrm>
            <a:off x="2160720" y="2631960"/>
            <a:ext cx="15840" cy="5040"/>
          </a:xfrm>
          <a:custGeom>
            <a:avLst/>
            <a:gdLst/>
            <a:ahLst/>
            <a:rect l="l" t="t" r="r" b="b"/>
            <a:pathLst>
              <a:path w="9" h="4">
                <a:moveTo>
                  <a:pt x="6" y="0"/>
                </a:moveTo>
                <a:lnTo>
                  <a:pt x="9" y="4"/>
                </a:lnTo>
                <a:lnTo>
                  <a:pt x="2" y="2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8" name=""/>
          <p:cNvSpPr/>
          <p:nvPr/>
        </p:nvSpPr>
        <p:spPr>
          <a:xfrm>
            <a:off x="2160720" y="2631960"/>
            <a:ext cx="15840" cy="5040"/>
          </a:xfrm>
          <a:custGeom>
            <a:avLst/>
            <a:gdLst/>
            <a:ahLst/>
            <a:rect l="l" t="t" r="r" b="b"/>
            <a:pathLst>
              <a:path w="9" h="4">
                <a:moveTo>
                  <a:pt x="6" y="0"/>
                </a:moveTo>
                <a:lnTo>
                  <a:pt x="9" y="4"/>
                </a:lnTo>
                <a:lnTo>
                  <a:pt x="2" y="2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09" name=""/>
          <p:cNvSpPr/>
          <p:nvPr/>
        </p:nvSpPr>
        <p:spPr>
          <a:xfrm>
            <a:off x="2171880" y="2595600"/>
            <a:ext cx="792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2" y="0"/>
                </a:moveTo>
                <a:lnTo>
                  <a:pt x="4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0" name=""/>
          <p:cNvSpPr/>
          <p:nvPr/>
        </p:nvSpPr>
        <p:spPr>
          <a:xfrm>
            <a:off x="2171880" y="2595600"/>
            <a:ext cx="7920" cy="3240"/>
          </a:xfrm>
          <a:custGeom>
            <a:avLst/>
            <a:gdLst/>
            <a:ahLst/>
            <a:rect l="l" t="t" r="r" b="b"/>
            <a:pathLst>
              <a:path w="4" h="2">
                <a:moveTo>
                  <a:pt x="2" y="0"/>
                </a:moveTo>
                <a:lnTo>
                  <a:pt x="4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1" name=""/>
          <p:cNvSpPr/>
          <p:nvPr/>
        </p:nvSpPr>
        <p:spPr>
          <a:xfrm>
            <a:off x="2128680" y="2598840"/>
            <a:ext cx="84240" cy="60120"/>
          </a:xfrm>
          <a:custGeom>
            <a:avLst/>
            <a:gdLst/>
            <a:ahLst/>
            <a:rect l="l" t="t" r="r" b="b"/>
            <a:pathLst>
              <a:path w="51" h="38">
                <a:moveTo>
                  <a:pt x="47" y="2"/>
                </a:moveTo>
                <a:lnTo>
                  <a:pt x="51" y="15"/>
                </a:lnTo>
                <a:lnTo>
                  <a:pt x="47" y="28"/>
                </a:lnTo>
                <a:lnTo>
                  <a:pt x="47" y="38"/>
                </a:lnTo>
                <a:lnTo>
                  <a:pt x="40" y="34"/>
                </a:lnTo>
                <a:lnTo>
                  <a:pt x="28" y="38"/>
                </a:lnTo>
                <a:lnTo>
                  <a:pt x="15" y="34"/>
                </a:lnTo>
                <a:lnTo>
                  <a:pt x="9" y="38"/>
                </a:lnTo>
                <a:lnTo>
                  <a:pt x="0" y="30"/>
                </a:lnTo>
                <a:lnTo>
                  <a:pt x="0" y="28"/>
                </a:lnTo>
                <a:lnTo>
                  <a:pt x="36" y="28"/>
                </a:lnTo>
                <a:lnTo>
                  <a:pt x="36" y="25"/>
                </a:lnTo>
                <a:lnTo>
                  <a:pt x="28" y="21"/>
                </a:lnTo>
                <a:lnTo>
                  <a:pt x="28" y="10"/>
                </a:lnTo>
                <a:lnTo>
                  <a:pt x="17" y="6"/>
                </a:lnTo>
                <a:lnTo>
                  <a:pt x="26" y="0"/>
                </a:lnTo>
                <a:lnTo>
                  <a:pt x="38" y="6"/>
                </a:lnTo>
                <a:lnTo>
                  <a:pt x="47" y="2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2" name=""/>
          <p:cNvSpPr/>
          <p:nvPr/>
        </p:nvSpPr>
        <p:spPr>
          <a:xfrm>
            <a:off x="2128680" y="2598840"/>
            <a:ext cx="84240" cy="60120"/>
          </a:xfrm>
          <a:custGeom>
            <a:avLst/>
            <a:gdLst/>
            <a:ahLst/>
            <a:rect l="l" t="t" r="r" b="b"/>
            <a:pathLst>
              <a:path w="51" h="38">
                <a:moveTo>
                  <a:pt x="47" y="2"/>
                </a:moveTo>
                <a:lnTo>
                  <a:pt x="51" y="15"/>
                </a:lnTo>
                <a:lnTo>
                  <a:pt x="47" y="28"/>
                </a:lnTo>
                <a:lnTo>
                  <a:pt x="47" y="38"/>
                </a:lnTo>
                <a:lnTo>
                  <a:pt x="40" y="34"/>
                </a:lnTo>
                <a:lnTo>
                  <a:pt x="28" y="38"/>
                </a:lnTo>
                <a:lnTo>
                  <a:pt x="15" y="34"/>
                </a:lnTo>
                <a:lnTo>
                  <a:pt x="9" y="38"/>
                </a:lnTo>
                <a:lnTo>
                  <a:pt x="0" y="30"/>
                </a:lnTo>
                <a:lnTo>
                  <a:pt x="0" y="28"/>
                </a:lnTo>
                <a:lnTo>
                  <a:pt x="36" y="28"/>
                </a:lnTo>
                <a:lnTo>
                  <a:pt x="36" y="25"/>
                </a:lnTo>
                <a:lnTo>
                  <a:pt x="28" y="21"/>
                </a:lnTo>
                <a:lnTo>
                  <a:pt x="28" y="10"/>
                </a:lnTo>
                <a:lnTo>
                  <a:pt x="17" y="6"/>
                </a:lnTo>
                <a:lnTo>
                  <a:pt x="26" y="0"/>
                </a:lnTo>
                <a:lnTo>
                  <a:pt x="38" y="6"/>
                </a:lnTo>
                <a:lnTo>
                  <a:pt x="47" y="2"/>
                </a:lnTo>
                <a:lnTo>
                  <a:pt x="47" y="2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3" name=""/>
          <p:cNvSpPr/>
          <p:nvPr/>
        </p:nvSpPr>
        <p:spPr>
          <a:xfrm>
            <a:off x="2011320" y="2644920"/>
            <a:ext cx="63720" cy="19080"/>
          </a:xfrm>
          <a:custGeom>
            <a:avLst/>
            <a:gdLst/>
            <a:ahLst/>
            <a:rect l="l" t="t" r="r" b="b"/>
            <a:pathLst>
              <a:path w="39" h="13">
                <a:moveTo>
                  <a:pt x="22" y="2"/>
                </a:moveTo>
                <a:lnTo>
                  <a:pt x="35" y="6"/>
                </a:lnTo>
                <a:lnTo>
                  <a:pt x="39" y="12"/>
                </a:lnTo>
                <a:lnTo>
                  <a:pt x="30" y="10"/>
                </a:lnTo>
                <a:lnTo>
                  <a:pt x="22" y="13"/>
                </a:lnTo>
                <a:lnTo>
                  <a:pt x="11" y="13"/>
                </a:lnTo>
                <a:lnTo>
                  <a:pt x="0" y="4"/>
                </a:lnTo>
                <a:lnTo>
                  <a:pt x="7" y="0"/>
                </a:lnTo>
                <a:lnTo>
                  <a:pt x="22" y="2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4" name=""/>
          <p:cNvSpPr/>
          <p:nvPr/>
        </p:nvSpPr>
        <p:spPr>
          <a:xfrm>
            <a:off x="2011320" y="2644920"/>
            <a:ext cx="63720" cy="19080"/>
          </a:xfrm>
          <a:custGeom>
            <a:avLst/>
            <a:gdLst/>
            <a:ahLst/>
            <a:rect l="l" t="t" r="r" b="b"/>
            <a:pathLst>
              <a:path w="39" h="13">
                <a:moveTo>
                  <a:pt x="22" y="2"/>
                </a:moveTo>
                <a:lnTo>
                  <a:pt x="35" y="6"/>
                </a:lnTo>
                <a:lnTo>
                  <a:pt x="39" y="12"/>
                </a:lnTo>
                <a:lnTo>
                  <a:pt x="30" y="10"/>
                </a:lnTo>
                <a:lnTo>
                  <a:pt x="22" y="13"/>
                </a:lnTo>
                <a:lnTo>
                  <a:pt x="11" y="13"/>
                </a:lnTo>
                <a:lnTo>
                  <a:pt x="0" y="4"/>
                </a:lnTo>
                <a:lnTo>
                  <a:pt x="7" y="0"/>
                </a:lnTo>
                <a:lnTo>
                  <a:pt x="22" y="2"/>
                </a:lnTo>
                <a:lnTo>
                  <a:pt x="22" y="2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5" name=""/>
          <p:cNvSpPr/>
          <p:nvPr/>
        </p:nvSpPr>
        <p:spPr>
          <a:xfrm>
            <a:off x="920880" y="2330280"/>
            <a:ext cx="2880" cy="9720"/>
          </a:xfrm>
          <a:custGeom>
            <a:avLst/>
            <a:gdLst/>
            <a:ahLst/>
            <a:rect l="l" t="t" r="r" b="b"/>
            <a:pathLst>
              <a:path w="2" h="5">
                <a:moveTo>
                  <a:pt x="2" y="5"/>
                </a:moveTo>
                <a:lnTo>
                  <a:pt x="0" y="3"/>
                </a:lnTo>
                <a:lnTo>
                  <a:pt x="2" y="0"/>
                </a:lnTo>
                <a:lnTo>
                  <a:pt x="2" y="5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6" name=""/>
          <p:cNvSpPr/>
          <p:nvPr/>
        </p:nvSpPr>
        <p:spPr>
          <a:xfrm>
            <a:off x="920880" y="2330280"/>
            <a:ext cx="2880" cy="9720"/>
          </a:xfrm>
          <a:custGeom>
            <a:avLst/>
            <a:gdLst/>
            <a:ahLst/>
            <a:rect l="l" t="t" r="r" b="b"/>
            <a:pathLst>
              <a:path w="2" h="5">
                <a:moveTo>
                  <a:pt x="2" y="5"/>
                </a:moveTo>
                <a:lnTo>
                  <a:pt x="0" y="3"/>
                </a:lnTo>
                <a:lnTo>
                  <a:pt x="2" y="0"/>
                </a:lnTo>
                <a:lnTo>
                  <a:pt x="2" y="5"/>
                </a:lnTo>
                <a:lnTo>
                  <a:pt x="2" y="5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7" name=""/>
          <p:cNvSpPr/>
          <p:nvPr/>
        </p:nvSpPr>
        <p:spPr>
          <a:xfrm>
            <a:off x="1000080" y="2300400"/>
            <a:ext cx="11160" cy="1404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4"/>
                </a:moveTo>
                <a:lnTo>
                  <a:pt x="3" y="0"/>
                </a:lnTo>
                <a:lnTo>
                  <a:pt x="5" y="9"/>
                </a:lnTo>
                <a:lnTo>
                  <a:pt x="0" y="7"/>
                </a:lnTo>
                <a:lnTo>
                  <a:pt x="0" y="4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8" name=""/>
          <p:cNvSpPr/>
          <p:nvPr/>
        </p:nvSpPr>
        <p:spPr>
          <a:xfrm>
            <a:off x="1000080" y="2300400"/>
            <a:ext cx="11160" cy="14040"/>
          </a:xfrm>
          <a:custGeom>
            <a:avLst/>
            <a:gdLst/>
            <a:ahLst/>
            <a:rect l="l" t="t" r="r" b="b"/>
            <a:pathLst>
              <a:path w="5" h="9">
                <a:moveTo>
                  <a:pt x="0" y="4"/>
                </a:moveTo>
                <a:lnTo>
                  <a:pt x="3" y="0"/>
                </a:lnTo>
                <a:lnTo>
                  <a:pt x="5" y="9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19" name=""/>
          <p:cNvSpPr/>
          <p:nvPr/>
        </p:nvSpPr>
        <p:spPr>
          <a:xfrm>
            <a:off x="1906560" y="2971800"/>
            <a:ext cx="7920" cy="12600"/>
          </a:xfrm>
          <a:custGeom>
            <a:avLst/>
            <a:gdLst/>
            <a:ahLst/>
            <a:rect l="l" t="t" r="r" b="b"/>
            <a:pathLst>
              <a:path w="4" h="8">
                <a:moveTo>
                  <a:pt x="2" y="0"/>
                </a:moveTo>
                <a:lnTo>
                  <a:pt x="0" y="6"/>
                </a:lnTo>
                <a:lnTo>
                  <a:pt x="4" y="8"/>
                </a:lnTo>
                <a:lnTo>
                  <a:pt x="2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0" name=""/>
          <p:cNvSpPr/>
          <p:nvPr/>
        </p:nvSpPr>
        <p:spPr>
          <a:xfrm>
            <a:off x="1906560" y="2971800"/>
            <a:ext cx="7920" cy="12600"/>
          </a:xfrm>
          <a:custGeom>
            <a:avLst/>
            <a:gdLst/>
            <a:ahLst/>
            <a:rect l="l" t="t" r="r" b="b"/>
            <a:pathLst>
              <a:path w="4" h="8">
                <a:moveTo>
                  <a:pt x="2" y="0"/>
                </a:moveTo>
                <a:lnTo>
                  <a:pt x="0" y="6"/>
                </a:lnTo>
                <a:lnTo>
                  <a:pt x="4" y="8"/>
                </a:lnTo>
                <a:lnTo>
                  <a:pt x="2" y="0"/>
                </a:lnTo>
                <a:lnTo>
                  <a:pt x="2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1" name=""/>
          <p:cNvSpPr/>
          <p:nvPr/>
        </p:nvSpPr>
        <p:spPr>
          <a:xfrm>
            <a:off x="1871640" y="2916360"/>
            <a:ext cx="174600" cy="74520"/>
          </a:xfrm>
          <a:custGeom>
            <a:avLst/>
            <a:gdLst/>
            <a:ahLst/>
            <a:rect l="l" t="t" r="r" b="b"/>
            <a:pathLst>
              <a:path w="107" h="45">
                <a:moveTo>
                  <a:pt x="104" y="19"/>
                </a:moveTo>
                <a:lnTo>
                  <a:pt x="104" y="22"/>
                </a:lnTo>
                <a:lnTo>
                  <a:pt x="107" y="30"/>
                </a:lnTo>
                <a:lnTo>
                  <a:pt x="102" y="37"/>
                </a:lnTo>
                <a:lnTo>
                  <a:pt x="98" y="35"/>
                </a:lnTo>
                <a:lnTo>
                  <a:pt x="94" y="43"/>
                </a:lnTo>
                <a:lnTo>
                  <a:pt x="87" y="32"/>
                </a:lnTo>
                <a:lnTo>
                  <a:pt x="92" y="22"/>
                </a:lnTo>
                <a:lnTo>
                  <a:pt x="85" y="22"/>
                </a:lnTo>
                <a:lnTo>
                  <a:pt x="70" y="11"/>
                </a:lnTo>
                <a:lnTo>
                  <a:pt x="47" y="26"/>
                </a:lnTo>
                <a:lnTo>
                  <a:pt x="47" y="32"/>
                </a:lnTo>
                <a:lnTo>
                  <a:pt x="53" y="39"/>
                </a:lnTo>
                <a:lnTo>
                  <a:pt x="45" y="45"/>
                </a:lnTo>
                <a:lnTo>
                  <a:pt x="40" y="45"/>
                </a:lnTo>
                <a:lnTo>
                  <a:pt x="38" y="35"/>
                </a:lnTo>
                <a:lnTo>
                  <a:pt x="32" y="37"/>
                </a:lnTo>
                <a:lnTo>
                  <a:pt x="23" y="26"/>
                </a:lnTo>
                <a:lnTo>
                  <a:pt x="4" y="24"/>
                </a:lnTo>
                <a:lnTo>
                  <a:pt x="2" y="28"/>
                </a:lnTo>
                <a:lnTo>
                  <a:pt x="0" y="22"/>
                </a:lnTo>
                <a:lnTo>
                  <a:pt x="6" y="9"/>
                </a:lnTo>
                <a:lnTo>
                  <a:pt x="2" y="7"/>
                </a:lnTo>
                <a:lnTo>
                  <a:pt x="2" y="3"/>
                </a:lnTo>
                <a:lnTo>
                  <a:pt x="8" y="0"/>
                </a:lnTo>
                <a:lnTo>
                  <a:pt x="13" y="3"/>
                </a:lnTo>
                <a:lnTo>
                  <a:pt x="15" y="11"/>
                </a:lnTo>
                <a:lnTo>
                  <a:pt x="34" y="15"/>
                </a:lnTo>
                <a:lnTo>
                  <a:pt x="53" y="7"/>
                </a:lnTo>
                <a:lnTo>
                  <a:pt x="57" y="9"/>
                </a:lnTo>
                <a:lnTo>
                  <a:pt x="62" y="0"/>
                </a:lnTo>
                <a:lnTo>
                  <a:pt x="70" y="0"/>
                </a:lnTo>
                <a:lnTo>
                  <a:pt x="90" y="5"/>
                </a:lnTo>
                <a:lnTo>
                  <a:pt x="104" y="19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2" name=""/>
          <p:cNvSpPr/>
          <p:nvPr/>
        </p:nvSpPr>
        <p:spPr>
          <a:xfrm>
            <a:off x="1871640" y="2916360"/>
            <a:ext cx="174600" cy="74520"/>
          </a:xfrm>
          <a:custGeom>
            <a:avLst/>
            <a:gdLst/>
            <a:ahLst/>
            <a:rect l="l" t="t" r="r" b="b"/>
            <a:pathLst>
              <a:path w="107" h="45">
                <a:moveTo>
                  <a:pt x="104" y="19"/>
                </a:moveTo>
                <a:lnTo>
                  <a:pt x="104" y="22"/>
                </a:lnTo>
                <a:lnTo>
                  <a:pt x="107" y="30"/>
                </a:lnTo>
                <a:lnTo>
                  <a:pt x="102" y="37"/>
                </a:lnTo>
                <a:lnTo>
                  <a:pt x="98" y="35"/>
                </a:lnTo>
                <a:lnTo>
                  <a:pt x="94" y="43"/>
                </a:lnTo>
                <a:lnTo>
                  <a:pt x="87" y="32"/>
                </a:lnTo>
                <a:lnTo>
                  <a:pt x="92" y="22"/>
                </a:lnTo>
                <a:lnTo>
                  <a:pt x="85" y="22"/>
                </a:lnTo>
                <a:lnTo>
                  <a:pt x="70" y="11"/>
                </a:lnTo>
                <a:lnTo>
                  <a:pt x="47" y="26"/>
                </a:lnTo>
                <a:lnTo>
                  <a:pt x="47" y="32"/>
                </a:lnTo>
                <a:lnTo>
                  <a:pt x="53" y="39"/>
                </a:lnTo>
                <a:lnTo>
                  <a:pt x="45" y="45"/>
                </a:lnTo>
                <a:lnTo>
                  <a:pt x="40" y="45"/>
                </a:lnTo>
                <a:lnTo>
                  <a:pt x="38" y="35"/>
                </a:lnTo>
                <a:lnTo>
                  <a:pt x="32" y="37"/>
                </a:lnTo>
                <a:lnTo>
                  <a:pt x="23" y="26"/>
                </a:lnTo>
                <a:lnTo>
                  <a:pt x="4" y="24"/>
                </a:lnTo>
                <a:lnTo>
                  <a:pt x="2" y="28"/>
                </a:lnTo>
                <a:lnTo>
                  <a:pt x="0" y="22"/>
                </a:lnTo>
                <a:lnTo>
                  <a:pt x="6" y="9"/>
                </a:lnTo>
                <a:lnTo>
                  <a:pt x="2" y="7"/>
                </a:lnTo>
                <a:lnTo>
                  <a:pt x="2" y="3"/>
                </a:lnTo>
                <a:lnTo>
                  <a:pt x="8" y="0"/>
                </a:lnTo>
                <a:lnTo>
                  <a:pt x="13" y="3"/>
                </a:lnTo>
                <a:lnTo>
                  <a:pt x="15" y="11"/>
                </a:lnTo>
                <a:lnTo>
                  <a:pt x="34" y="15"/>
                </a:lnTo>
                <a:lnTo>
                  <a:pt x="53" y="7"/>
                </a:lnTo>
                <a:lnTo>
                  <a:pt x="57" y="9"/>
                </a:lnTo>
                <a:lnTo>
                  <a:pt x="62" y="0"/>
                </a:lnTo>
                <a:lnTo>
                  <a:pt x="70" y="0"/>
                </a:lnTo>
                <a:lnTo>
                  <a:pt x="90" y="5"/>
                </a:lnTo>
                <a:lnTo>
                  <a:pt x="104" y="19"/>
                </a:lnTo>
                <a:lnTo>
                  <a:pt x="104" y="19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3" name=""/>
          <p:cNvSpPr/>
          <p:nvPr/>
        </p:nvSpPr>
        <p:spPr>
          <a:xfrm>
            <a:off x="1994040" y="2378160"/>
            <a:ext cx="29880" cy="9360"/>
          </a:xfrm>
          <a:custGeom>
            <a:avLst/>
            <a:gdLst/>
            <a:ahLst/>
            <a:rect l="l" t="t" r="r" b="b"/>
            <a:pathLst>
              <a:path w="19" h="5">
                <a:moveTo>
                  <a:pt x="17" y="0"/>
                </a:moveTo>
                <a:lnTo>
                  <a:pt x="19" y="5"/>
                </a:lnTo>
                <a:lnTo>
                  <a:pt x="0" y="2"/>
                </a:lnTo>
                <a:lnTo>
                  <a:pt x="17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4" name=""/>
          <p:cNvSpPr/>
          <p:nvPr/>
        </p:nvSpPr>
        <p:spPr>
          <a:xfrm>
            <a:off x="1994040" y="2378160"/>
            <a:ext cx="29880" cy="9360"/>
          </a:xfrm>
          <a:custGeom>
            <a:avLst/>
            <a:gdLst/>
            <a:ahLst/>
            <a:rect l="l" t="t" r="r" b="b"/>
            <a:pathLst>
              <a:path w="19" h="5">
                <a:moveTo>
                  <a:pt x="17" y="0"/>
                </a:moveTo>
                <a:lnTo>
                  <a:pt x="19" y="5"/>
                </a:lnTo>
                <a:lnTo>
                  <a:pt x="0" y="2"/>
                </a:lnTo>
                <a:lnTo>
                  <a:pt x="17" y="0"/>
                </a:lnTo>
                <a:lnTo>
                  <a:pt x="17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5" name=""/>
          <p:cNvSpPr/>
          <p:nvPr/>
        </p:nvSpPr>
        <p:spPr>
          <a:xfrm>
            <a:off x="2152800" y="2552760"/>
            <a:ext cx="17280" cy="15840"/>
          </a:xfrm>
          <a:custGeom>
            <a:avLst/>
            <a:gdLst/>
            <a:ahLst/>
            <a:rect l="l" t="t" r="r" b="b"/>
            <a:pathLst>
              <a:path w="12" h="9">
                <a:moveTo>
                  <a:pt x="12" y="0"/>
                </a:moveTo>
                <a:lnTo>
                  <a:pt x="10" y="6"/>
                </a:lnTo>
                <a:lnTo>
                  <a:pt x="0" y="9"/>
                </a:lnTo>
                <a:lnTo>
                  <a:pt x="0" y="6"/>
                </a:lnTo>
                <a:lnTo>
                  <a:pt x="12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6" name=""/>
          <p:cNvSpPr/>
          <p:nvPr/>
        </p:nvSpPr>
        <p:spPr>
          <a:xfrm>
            <a:off x="2152800" y="2552760"/>
            <a:ext cx="17280" cy="15840"/>
          </a:xfrm>
          <a:custGeom>
            <a:avLst/>
            <a:gdLst/>
            <a:ahLst/>
            <a:rect l="l" t="t" r="r" b="b"/>
            <a:pathLst>
              <a:path w="12" h="9">
                <a:moveTo>
                  <a:pt x="12" y="0"/>
                </a:moveTo>
                <a:lnTo>
                  <a:pt x="10" y="6"/>
                </a:lnTo>
                <a:lnTo>
                  <a:pt x="0" y="9"/>
                </a:lnTo>
                <a:lnTo>
                  <a:pt x="0" y="6"/>
                </a:lnTo>
                <a:lnTo>
                  <a:pt x="12" y="0"/>
                </a:lnTo>
                <a:lnTo>
                  <a:pt x="12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7" name=""/>
          <p:cNvSpPr/>
          <p:nvPr/>
        </p:nvSpPr>
        <p:spPr>
          <a:xfrm>
            <a:off x="2089080" y="2448000"/>
            <a:ext cx="14400" cy="19080"/>
          </a:xfrm>
          <a:custGeom>
            <a:avLst/>
            <a:gdLst/>
            <a:ahLst/>
            <a:rect l="l" t="t" r="r" b="b"/>
            <a:pathLst>
              <a:path w="9" h="11">
                <a:moveTo>
                  <a:pt x="7" y="8"/>
                </a:moveTo>
                <a:lnTo>
                  <a:pt x="9" y="11"/>
                </a:lnTo>
                <a:lnTo>
                  <a:pt x="5" y="11"/>
                </a:lnTo>
                <a:lnTo>
                  <a:pt x="0" y="0"/>
                </a:lnTo>
                <a:lnTo>
                  <a:pt x="7" y="8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8" name=""/>
          <p:cNvSpPr/>
          <p:nvPr/>
        </p:nvSpPr>
        <p:spPr>
          <a:xfrm>
            <a:off x="2089080" y="2448000"/>
            <a:ext cx="14400" cy="19080"/>
          </a:xfrm>
          <a:custGeom>
            <a:avLst/>
            <a:gdLst/>
            <a:ahLst/>
            <a:rect l="l" t="t" r="r" b="b"/>
            <a:pathLst>
              <a:path w="9" h="11">
                <a:moveTo>
                  <a:pt x="7" y="8"/>
                </a:moveTo>
                <a:lnTo>
                  <a:pt x="9" y="11"/>
                </a:lnTo>
                <a:lnTo>
                  <a:pt x="5" y="11"/>
                </a:lnTo>
                <a:lnTo>
                  <a:pt x="0" y="0"/>
                </a:lnTo>
                <a:lnTo>
                  <a:pt x="7" y="8"/>
                </a:lnTo>
                <a:lnTo>
                  <a:pt x="7" y="8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29" name=""/>
          <p:cNvSpPr/>
          <p:nvPr/>
        </p:nvSpPr>
        <p:spPr>
          <a:xfrm>
            <a:off x="2068560" y="2433600"/>
            <a:ext cx="6480" cy="14400"/>
          </a:xfrm>
          <a:custGeom>
            <a:avLst/>
            <a:gdLst/>
            <a:ahLst/>
            <a:rect l="l" t="t" r="r" b="b"/>
            <a:pathLst>
              <a:path w="4" h="9">
                <a:moveTo>
                  <a:pt x="4" y="0"/>
                </a:moveTo>
                <a:lnTo>
                  <a:pt x="4" y="9"/>
                </a:lnTo>
                <a:lnTo>
                  <a:pt x="0" y="5"/>
                </a:lnTo>
                <a:lnTo>
                  <a:pt x="4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0" name=""/>
          <p:cNvSpPr/>
          <p:nvPr/>
        </p:nvSpPr>
        <p:spPr>
          <a:xfrm>
            <a:off x="2068560" y="2433600"/>
            <a:ext cx="6480" cy="14400"/>
          </a:xfrm>
          <a:custGeom>
            <a:avLst/>
            <a:gdLst/>
            <a:ahLst/>
            <a:rect l="l" t="t" r="r" b="b"/>
            <a:pathLst>
              <a:path w="4" h="9">
                <a:moveTo>
                  <a:pt x="4" y="0"/>
                </a:moveTo>
                <a:lnTo>
                  <a:pt x="4" y="9"/>
                </a:lnTo>
                <a:lnTo>
                  <a:pt x="0" y="5"/>
                </a:lnTo>
                <a:lnTo>
                  <a:pt x="4" y="0"/>
                </a:lnTo>
                <a:lnTo>
                  <a:pt x="4" y="0"/>
                </a:lnTo>
              </a:path>
            </a:pathLst>
          </a:custGeom>
          <a:solidFill>
            <a:srgbClr val="00f008"/>
          </a:solidFill>
          <a:ln w="324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1" name=""/>
          <p:cNvSpPr/>
          <p:nvPr/>
        </p:nvSpPr>
        <p:spPr>
          <a:xfrm>
            <a:off x="2236680" y="1846440"/>
            <a:ext cx="5681880" cy="3271680"/>
          </a:xfrm>
          <a:custGeom>
            <a:avLst/>
            <a:gdLst/>
            <a:ahLst/>
            <a:rect l="l" t="t" r="r" b="b"/>
            <a:pathLst>
              <a:path w="2876" h="1656">
                <a:moveTo>
                  <a:pt x="0" y="0"/>
                </a:moveTo>
                <a:cubicBezTo>
                  <a:pt x="94" y="76"/>
                  <a:pt x="384" y="206"/>
                  <a:pt x="562" y="457"/>
                </a:cubicBezTo>
                <a:cubicBezTo>
                  <a:pt x="740" y="708"/>
                  <a:pt x="800" y="1360"/>
                  <a:pt x="1066" y="1508"/>
                </a:cubicBezTo>
                <a:cubicBezTo>
                  <a:pt x="1332" y="1656"/>
                  <a:pt x="1858" y="1433"/>
                  <a:pt x="2160" y="1346"/>
                </a:cubicBezTo>
                <a:cubicBezTo>
                  <a:pt x="2462" y="1259"/>
                  <a:pt x="2726" y="1059"/>
                  <a:pt x="2876" y="983"/>
                </a:cubicBezTo>
              </a:path>
            </a:pathLst>
          </a:custGeom>
          <a:noFill/>
          <a:ln w="2844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2" name=""/>
          <p:cNvSpPr/>
          <p:nvPr/>
        </p:nvSpPr>
        <p:spPr>
          <a:xfrm>
            <a:off x="2225520" y="1784520"/>
            <a:ext cx="2370240" cy="288720"/>
          </a:xfrm>
          <a:custGeom>
            <a:avLst/>
            <a:gdLst/>
            <a:ahLst/>
            <a:rect l="l" t="t" r="r" b="b"/>
            <a:pathLst>
              <a:path w="1200" h="146">
                <a:moveTo>
                  <a:pt x="0" y="0"/>
                </a:moveTo>
                <a:cubicBezTo>
                  <a:pt x="199" y="25"/>
                  <a:pt x="950" y="116"/>
                  <a:pt x="1200" y="146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3" name=""/>
          <p:cNvSpPr/>
          <p:nvPr/>
        </p:nvSpPr>
        <p:spPr>
          <a:xfrm>
            <a:off x="1281600" y="1882800"/>
            <a:ext cx="84852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Elba Island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4" name=""/>
          <p:cNvSpPr/>
          <p:nvPr/>
        </p:nvSpPr>
        <p:spPr>
          <a:xfrm>
            <a:off x="1634400" y="1623960"/>
            <a:ext cx="61632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Boston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5" name=""/>
          <p:cNvSpPr/>
          <p:nvPr/>
        </p:nvSpPr>
        <p:spPr>
          <a:xfrm>
            <a:off x="686880" y="2136600"/>
            <a:ext cx="96804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Lake Charles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6" name=""/>
          <p:cNvSpPr/>
          <p:nvPr/>
        </p:nvSpPr>
        <p:spPr>
          <a:xfrm>
            <a:off x="2241720" y="1839960"/>
            <a:ext cx="4132080" cy="2921040"/>
          </a:xfrm>
          <a:custGeom>
            <a:avLst/>
            <a:gdLst/>
            <a:ahLst/>
            <a:rect l="l" t="t" r="r" b="b"/>
            <a:pathLst>
              <a:path w="2092" h="1478">
                <a:moveTo>
                  <a:pt x="0" y="0"/>
                </a:moveTo>
                <a:cubicBezTo>
                  <a:pt x="112" y="83"/>
                  <a:pt x="506" y="274"/>
                  <a:pt x="676" y="498"/>
                </a:cubicBezTo>
                <a:cubicBezTo>
                  <a:pt x="846" y="722"/>
                  <a:pt x="832" y="1207"/>
                  <a:pt x="1018" y="1342"/>
                </a:cubicBezTo>
                <a:cubicBezTo>
                  <a:pt x="1204" y="1478"/>
                  <a:pt x="1616" y="1432"/>
                  <a:pt x="1794" y="1311"/>
                </a:cubicBezTo>
                <a:cubicBezTo>
                  <a:pt x="1971" y="1189"/>
                  <a:pt x="2070" y="783"/>
                  <a:pt x="2081" y="613"/>
                </a:cubicBezTo>
                <a:cubicBezTo>
                  <a:pt x="2092" y="443"/>
                  <a:pt x="1907" y="356"/>
                  <a:pt x="1862" y="288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7" name=""/>
          <p:cNvSpPr/>
          <p:nvPr/>
        </p:nvSpPr>
        <p:spPr>
          <a:xfrm>
            <a:off x="2217600" y="1863720"/>
            <a:ext cx="457200" cy="1095480"/>
          </a:xfrm>
          <a:custGeom>
            <a:avLst/>
            <a:gdLst/>
            <a:ahLst/>
            <a:rect l="l" t="t" r="r" b="b"/>
            <a:pathLst>
              <a:path w="231" h="554">
                <a:moveTo>
                  <a:pt x="0" y="0"/>
                </a:moveTo>
                <a:cubicBezTo>
                  <a:pt x="33" y="39"/>
                  <a:pt x="169" y="144"/>
                  <a:pt x="200" y="236"/>
                </a:cubicBezTo>
                <a:cubicBezTo>
                  <a:pt x="231" y="328"/>
                  <a:pt x="189" y="487"/>
                  <a:pt x="187" y="554"/>
                </a:cubicBezTo>
              </a:path>
            </a:pathLst>
          </a:custGeom>
          <a:noFill/>
          <a:ln w="25560">
            <a:solidFill>
              <a:srgbClr val="6699ff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8" name=""/>
          <p:cNvSpPr/>
          <p:nvPr/>
        </p:nvSpPr>
        <p:spPr>
          <a:xfrm>
            <a:off x="2550960" y="2779560"/>
            <a:ext cx="6796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Trinidad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39" name=""/>
          <p:cNvSpPr/>
          <p:nvPr/>
        </p:nvSpPr>
        <p:spPr>
          <a:xfrm>
            <a:off x="1713960" y="2924280"/>
            <a:ext cx="7995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Venezuela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0" name=""/>
          <p:cNvSpPr/>
          <p:nvPr/>
        </p:nvSpPr>
        <p:spPr>
          <a:xfrm>
            <a:off x="7883640" y="3679920"/>
            <a:ext cx="7221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Australia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1" name=""/>
          <p:cNvSpPr/>
          <p:nvPr/>
        </p:nvSpPr>
        <p:spPr>
          <a:xfrm>
            <a:off x="5857560" y="2163600"/>
            <a:ext cx="81324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Abu Dhabi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2" name=""/>
          <p:cNvSpPr/>
          <p:nvPr/>
        </p:nvSpPr>
        <p:spPr>
          <a:xfrm>
            <a:off x="5546880" y="2459160"/>
            <a:ext cx="5392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Oman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3" name=""/>
          <p:cNvSpPr/>
          <p:nvPr/>
        </p:nvSpPr>
        <p:spPr>
          <a:xfrm>
            <a:off x="5440320" y="2039760"/>
            <a:ext cx="51120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Qatar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4" name=""/>
          <p:cNvSpPr/>
          <p:nvPr/>
        </p:nvSpPr>
        <p:spPr>
          <a:xfrm>
            <a:off x="1646280" y="2222640"/>
            <a:ext cx="4630680" cy="2379600"/>
          </a:xfrm>
          <a:custGeom>
            <a:avLst/>
            <a:gdLst/>
            <a:ahLst/>
            <a:rect l="l" t="t" r="r" b="b"/>
            <a:pathLst>
              <a:path w="2523" h="1295">
                <a:moveTo>
                  <a:pt x="0" y="5"/>
                </a:moveTo>
                <a:cubicBezTo>
                  <a:pt x="139" y="0"/>
                  <a:pt x="258" y="11"/>
                  <a:pt x="401" y="27"/>
                </a:cubicBezTo>
                <a:cubicBezTo>
                  <a:pt x="544" y="43"/>
                  <a:pt x="738" y="44"/>
                  <a:pt x="860" y="99"/>
                </a:cubicBezTo>
                <a:cubicBezTo>
                  <a:pt x="982" y="154"/>
                  <a:pt x="1043" y="184"/>
                  <a:pt x="1135" y="358"/>
                </a:cubicBezTo>
                <a:cubicBezTo>
                  <a:pt x="1227" y="532"/>
                  <a:pt x="1283" y="991"/>
                  <a:pt x="1411" y="1143"/>
                </a:cubicBezTo>
                <a:cubicBezTo>
                  <a:pt x="1539" y="1295"/>
                  <a:pt x="1753" y="1282"/>
                  <a:pt x="1903" y="1268"/>
                </a:cubicBezTo>
                <a:cubicBezTo>
                  <a:pt x="2053" y="1254"/>
                  <a:pt x="2212" y="1191"/>
                  <a:pt x="2312" y="1059"/>
                </a:cubicBezTo>
                <a:cubicBezTo>
                  <a:pt x="2412" y="927"/>
                  <a:pt x="2485" y="618"/>
                  <a:pt x="2504" y="475"/>
                </a:cubicBezTo>
                <a:cubicBezTo>
                  <a:pt x="2523" y="332"/>
                  <a:pt x="2442" y="259"/>
                  <a:pt x="2425" y="202"/>
                </a:cubicBezTo>
              </a:path>
            </a:pathLst>
          </a:custGeom>
          <a:noFill/>
          <a:ln w="25560">
            <a:solidFill>
              <a:srgbClr val="6699ff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5" name=""/>
          <p:cNvSpPr/>
          <p:nvPr/>
        </p:nvSpPr>
        <p:spPr>
          <a:xfrm>
            <a:off x="1622520" y="2235240"/>
            <a:ext cx="628560" cy="696960"/>
          </a:xfrm>
          <a:custGeom>
            <a:avLst/>
            <a:gdLst/>
            <a:ahLst/>
            <a:rect l="l" t="t" r="r" b="b"/>
            <a:pathLst>
              <a:path w="392" h="434">
                <a:moveTo>
                  <a:pt x="0" y="0"/>
                </a:moveTo>
                <a:cubicBezTo>
                  <a:pt x="17" y="85"/>
                  <a:pt x="35" y="170"/>
                  <a:pt x="100" y="242"/>
                </a:cubicBezTo>
                <a:cubicBezTo>
                  <a:pt x="165" y="314"/>
                  <a:pt x="278" y="374"/>
                  <a:pt x="392" y="434"/>
                </a:cubicBezTo>
              </a:path>
            </a:pathLst>
          </a:custGeom>
          <a:noFill/>
          <a:ln w="25560">
            <a:solidFill>
              <a:srgbClr val="ff99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6" name=""/>
          <p:cNvSpPr/>
          <p:nvPr/>
        </p:nvSpPr>
        <p:spPr>
          <a:xfrm>
            <a:off x="2224080" y="2635200"/>
            <a:ext cx="27000" cy="281160"/>
          </a:xfrm>
          <a:custGeom>
            <a:avLst/>
            <a:gdLst/>
            <a:ahLst/>
            <a:rect l="l" t="t" r="r" b="b"/>
            <a:pathLst>
              <a:path w="17" h="175">
                <a:moveTo>
                  <a:pt x="0" y="0"/>
                </a:moveTo>
                <a:cubicBezTo>
                  <a:pt x="7" y="73"/>
                  <a:pt x="14" y="146"/>
                  <a:pt x="17" y="175"/>
                </a:cubicBezTo>
              </a:path>
            </a:pathLst>
          </a:custGeom>
          <a:noFill/>
          <a:ln w="25560">
            <a:solidFill>
              <a:srgbClr val="ff99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7" name=""/>
          <p:cNvSpPr/>
          <p:nvPr/>
        </p:nvSpPr>
        <p:spPr>
          <a:xfrm>
            <a:off x="4251240" y="2058840"/>
            <a:ext cx="6094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Algeria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8" name=""/>
          <p:cNvSpPr/>
          <p:nvPr/>
        </p:nvSpPr>
        <p:spPr>
          <a:xfrm>
            <a:off x="2379600" y="2655720"/>
            <a:ext cx="184320" cy="192240"/>
          </a:xfrm>
          <a:prstGeom prst="line">
            <a:avLst/>
          </a:prstGeom>
          <a:ln w="25560">
            <a:solidFill>
              <a:srgbClr val="6699ff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49" name=""/>
          <p:cNvSpPr/>
          <p:nvPr/>
        </p:nvSpPr>
        <p:spPr>
          <a:xfrm>
            <a:off x="2514600" y="2838600"/>
            <a:ext cx="106200" cy="10764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880" bIns="29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0" name=""/>
          <p:cNvSpPr/>
          <p:nvPr/>
        </p:nvSpPr>
        <p:spPr>
          <a:xfrm>
            <a:off x="1563840" y="2184480"/>
            <a:ext cx="106200" cy="1062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440" bIns="28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1" name=""/>
          <p:cNvSpPr/>
          <p:nvPr/>
        </p:nvSpPr>
        <p:spPr>
          <a:xfrm>
            <a:off x="2263680" y="2687760"/>
            <a:ext cx="92160" cy="230040"/>
          </a:xfrm>
          <a:custGeom>
            <a:avLst/>
            <a:gdLst/>
            <a:ahLst/>
            <a:rect l="l" t="t" r="r" b="b"/>
            <a:pathLst>
              <a:path w="57" h="144">
                <a:moveTo>
                  <a:pt x="0" y="144"/>
                </a:moveTo>
                <a:cubicBezTo>
                  <a:pt x="23" y="84"/>
                  <a:pt x="47" y="24"/>
                  <a:pt x="57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2" name=""/>
          <p:cNvSpPr/>
          <p:nvPr/>
        </p:nvSpPr>
        <p:spPr>
          <a:xfrm>
            <a:off x="2179800" y="2865600"/>
            <a:ext cx="107640" cy="10764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880" bIns="29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3" name=""/>
          <p:cNvSpPr/>
          <p:nvPr/>
        </p:nvSpPr>
        <p:spPr>
          <a:xfrm>
            <a:off x="3848040" y="1504800"/>
            <a:ext cx="696960" cy="586080"/>
          </a:xfrm>
          <a:custGeom>
            <a:avLst/>
            <a:gdLst/>
            <a:ahLst/>
            <a:rect l="l" t="t" r="r" b="b"/>
            <a:pathLst>
              <a:path w="434" h="366">
                <a:moveTo>
                  <a:pt x="429" y="333"/>
                </a:moveTo>
                <a:cubicBezTo>
                  <a:pt x="428" y="317"/>
                  <a:pt x="434" y="299"/>
                  <a:pt x="393" y="303"/>
                </a:cubicBezTo>
                <a:cubicBezTo>
                  <a:pt x="352" y="307"/>
                  <a:pt x="238" y="350"/>
                  <a:pt x="183" y="357"/>
                </a:cubicBezTo>
                <a:cubicBezTo>
                  <a:pt x="128" y="364"/>
                  <a:pt x="93" y="366"/>
                  <a:pt x="63" y="345"/>
                </a:cubicBezTo>
                <a:cubicBezTo>
                  <a:pt x="33" y="324"/>
                  <a:pt x="12" y="270"/>
                  <a:pt x="6" y="231"/>
                </a:cubicBezTo>
                <a:cubicBezTo>
                  <a:pt x="0" y="192"/>
                  <a:pt x="11" y="142"/>
                  <a:pt x="29" y="113"/>
                </a:cubicBezTo>
                <a:cubicBezTo>
                  <a:pt x="47" y="84"/>
                  <a:pt x="69" y="73"/>
                  <a:pt x="113" y="54"/>
                </a:cubicBezTo>
                <a:cubicBezTo>
                  <a:pt x="157" y="35"/>
                  <a:pt x="254" y="11"/>
                  <a:pt x="291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tailEnd len="sm" type="triangle" w="sm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4" name=""/>
          <p:cNvSpPr/>
          <p:nvPr/>
        </p:nvSpPr>
        <p:spPr>
          <a:xfrm>
            <a:off x="3933720" y="1600200"/>
            <a:ext cx="630360" cy="433440"/>
          </a:xfrm>
          <a:custGeom>
            <a:avLst/>
            <a:gdLst/>
            <a:ahLst/>
            <a:rect l="l" t="t" r="r" b="b"/>
            <a:pathLst>
              <a:path w="394" h="270">
                <a:moveTo>
                  <a:pt x="394" y="261"/>
                </a:moveTo>
                <a:cubicBezTo>
                  <a:pt x="391" y="243"/>
                  <a:pt x="389" y="225"/>
                  <a:pt x="382" y="216"/>
                </a:cubicBezTo>
                <a:cubicBezTo>
                  <a:pt x="375" y="207"/>
                  <a:pt x="367" y="200"/>
                  <a:pt x="349" y="207"/>
                </a:cubicBezTo>
                <a:cubicBezTo>
                  <a:pt x="331" y="214"/>
                  <a:pt x="316" y="253"/>
                  <a:pt x="271" y="261"/>
                </a:cubicBezTo>
                <a:cubicBezTo>
                  <a:pt x="226" y="269"/>
                  <a:pt x="122" y="270"/>
                  <a:pt x="78" y="255"/>
                </a:cubicBezTo>
                <a:cubicBezTo>
                  <a:pt x="34" y="240"/>
                  <a:pt x="16" y="201"/>
                  <a:pt x="9" y="170"/>
                </a:cubicBezTo>
                <a:cubicBezTo>
                  <a:pt x="2" y="139"/>
                  <a:pt x="0" y="99"/>
                  <a:pt x="33" y="71"/>
                </a:cubicBezTo>
                <a:cubicBezTo>
                  <a:pt x="66" y="43"/>
                  <a:pt x="169" y="15"/>
                  <a:pt x="204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tailEnd len="sm" type="triangle" w="sm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5" name=""/>
          <p:cNvSpPr/>
          <p:nvPr/>
        </p:nvSpPr>
        <p:spPr>
          <a:xfrm>
            <a:off x="4383000" y="1884240"/>
            <a:ext cx="168480" cy="149400"/>
          </a:xfrm>
          <a:custGeom>
            <a:avLst/>
            <a:gdLst/>
            <a:ahLst/>
            <a:rect l="l" t="t" r="r" b="b"/>
            <a:pathLst>
              <a:path w="105" h="93">
                <a:moveTo>
                  <a:pt x="105" y="93"/>
                </a:moveTo>
                <a:cubicBezTo>
                  <a:pt x="61" y="54"/>
                  <a:pt x="18" y="16"/>
                  <a:pt x="0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tailEnd len="sm" type="triangle" w="sm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6" name=""/>
          <p:cNvSpPr/>
          <p:nvPr/>
        </p:nvSpPr>
        <p:spPr>
          <a:xfrm>
            <a:off x="4717440" y="2235240"/>
            <a:ext cx="51120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Libya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7" name=""/>
          <p:cNvSpPr/>
          <p:nvPr/>
        </p:nvSpPr>
        <p:spPr>
          <a:xfrm>
            <a:off x="4473720" y="1789200"/>
            <a:ext cx="87120" cy="234720"/>
          </a:xfrm>
          <a:custGeom>
            <a:avLst/>
            <a:gdLst/>
            <a:ahLst/>
            <a:rect l="l" t="t" r="r" b="b"/>
            <a:pathLst>
              <a:path w="54" h="147">
                <a:moveTo>
                  <a:pt x="54" y="147"/>
                </a:moveTo>
                <a:cubicBezTo>
                  <a:pt x="31" y="85"/>
                  <a:pt x="9" y="23"/>
                  <a:pt x="0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tailEnd len="sm" type="triangle" w="sm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8" name=""/>
          <p:cNvSpPr/>
          <p:nvPr/>
        </p:nvSpPr>
        <p:spPr>
          <a:xfrm>
            <a:off x="4586400" y="1752480"/>
            <a:ext cx="6120" cy="271440"/>
          </a:xfrm>
          <a:custGeom>
            <a:avLst/>
            <a:gdLst/>
            <a:ahLst/>
            <a:rect l="l" t="t" r="r" b="b"/>
            <a:pathLst>
              <a:path w="6" h="168">
                <a:moveTo>
                  <a:pt x="0" y="168"/>
                </a:moveTo>
                <a:cubicBezTo>
                  <a:pt x="2" y="98"/>
                  <a:pt x="4" y="28"/>
                  <a:pt x="6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tailEnd len="sm" type="triangle" w="sm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59" name=""/>
          <p:cNvSpPr/>
          <p:nvPr/>
        </p:nvSpPr>
        <p:spPr>
          <a:xfrm>
            <a:off x="4592520" y="1836720"/>
            <a:ext cx="131760" cy="200160"/>
          </a:xfrm>
          <a:custGeom>
            <a:avLst/>
            <a:gdLst/>
            <a:ahLst/>
            <a:rect l="l" t="t" r="r" b="b"/>
            <a:pathLst>
              <a:path w="81" h="126">
                <a:moveTo>
                  <a:pt x="0" y="126"/>
                </a:moveTo>
                <a:cubicBezTo>
                  <a:pt x="34" y="73"/>
                  <a:pt x="68" y="21"/>
                  <a:pt x="81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tailEnd len="sm" type="triangle" w="sm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0" name=""/>
          <p:cNvSpPr/>
          <p:nvPr/>
        </p:nvSpPr>
        <p:spPr>
          <a:xfrm>
            <a:off x="4603680" y="1979640"/>
            <a:ext cx="557280" cy="139680"/>
          </a:xfrm>
          <a:custGeom>
            <a:avLst/>
            <a:gdLst/>
            <a:ahLst/>
            <a:rect l="l" t="t" r="r" b="b"/>
            <a:pathLst>
              <a:path w="347" h="87">
                <a:moveTo>
                  <a:pt x="0" y="31"/>
                </a:moveTo>
                <a:cubicBezTo>
                  <a:pt x="5" y="19"/>
                  <a:pt x="11" y="8"/>
                  <a:pt x="27" y="10"/>
                </a:cubicBezTo>
                <a:cubicBezTo>
                  <a:pt x="43" y="12"/>
                  <a:pt x="56" y="35"/>
                  <a:pt x="96" y="46"/>
                </a:cubicBezTo>
                <a:cubicBezTo>
                  <a:pt x="136" y="57"/>
                  <a:pt x="225" y="87"/>
                  <a:pt x="267" y="79"/>
                </a:cubicBezTo>
                <a:cubicBezTo>
                  <a:pt x="309" y="71"/>
                  <a:pt x="330" y="16"/>
                  <a:pt x="347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tailEnd len="sm" type="triangle" w="sm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1" name=""/>
          <p:cNvSpPr/>
          <p:nvPr/>
        </p:nvSpPr>
        <p:spPr>
          <a:xfrm>
            <a:off x="5173560" y="1987560"/>
            <a:ext cx="1027080" cy="890640"/>
          </a:xfrm>
          <a:custGeom>
            <a:avLst/>
            <a:gdLst/>
            <a:ahLst/>
            <a:rect l="l" t="t" r="r" b="b"/>
            <a:pathLst>
              <a:path w="639" h="554">
                <a:moveTo>
                  <a:pt x="0" y="0"/>
                </a:moveTo>
                <a:cubicBezTo>
                  <a:pt x="36" y="37"/>
                  <a:pt x="72" y="74"/>
                  <a:pt x="105" y="136"/>
                </a:cubicBezTo>
                <a:cubicBezTo>
                  <a:pt x="138" y="198"/>
                  <a:pt x="164" y="306"/>
                  <a:pt x="196" y="372"/>
                </a:cubicBezTo>
                <a:cubicBezTo>
                  <a:pt x="228" y="438"/>
                  <a:pt x="254" y="508"/>
                  <a:pt x="297" y="531"/>
                </a:cubicBezTo>
                <a:cubicBezTo>
                  <a:pt x="340" y="554"/>
                  <a:pt x="404" y="529"/>
                  <a:pt x="456" y="510"/>
                </a:cubicBezTo>
                <a:cubicBezTo>
                  <a:pt x="508" y="491"/>
                  <a:pt x="585" y="451"/>
                  <a:pt x="612" y="418"/>
                </a:cubicBezTo>
                <a:cubicBezTo>
                  <a:pt x="639" y="385"/>
                  <a:pt x="626" y="337"/>
                  <a:pt x="618" y="313"/>
                </a:cubicBezTo>
                <a:cubicBezTo>
                  <a:pt x="610" y="289"/>
                  <a:pt x="590" y="287"/>
                  <a:pt x="565" y="276"/>
                </a:cubicBezTo>
                <a:cubicBezTo>
                  <a:pt x="540" y="265"/>
                  <a:pt x="489" y="251"/>
                  <a:pt x="469" y="244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headEnd len="sm" type="triangle" w="sm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2" name=""/>
          <p:cNvSpPr/>
          <p:nvPr/>
        </p:nvSpPr>
        <p:spPr>
          <a:xfrm>
            <a:off x="4524480" y="1996920"/>
            <a:ext cx="109440" cy="1080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3" name=""/>
          <p:cNvSpPr/>
          <p:nvPr/>
        </p:nvSpPr>
        <p:spPr>
          <a:xfrm>
            <a:off x="4646520" y="1865160"/>
            <a:ext cx="649440" cy="304920"/>
          </a:xfrm>
          <a:custGeom>
            <a:avLst/>
            <a:gdLst/>
            <a:ahLst/>
            <a:rect l="l" t="t" r="r" b="b"/>
            <a:pathLst>
              <a:path w="405" h="190">
                <a:moveTo>
                  <a:pt x="0" y="0"/>
                </a:moveTo>
                <a:cubicBezTo>
                  <a:pt x="8" y="23"/>
                  <a:pt x="6" y="107"/>
                  <a:pt x="50" y="138"/>
                </a:cubicBezTo>
                <a:cubicBezTo>
                  <a:pt x="94" y="169"/>
                  <a:pt x="204" y="182"/>
                  <a:pt x="263" y="186"/>
                </a:cubicBezTo>
                <a:cubicBezTo>
                  <a:pt x="322" y="190"/>
                  <a:pt x="376" y="169"/>
                  <a:pt x="405" y="164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4" name=""/>
          <p:cNvSpPr/>
          <p:nvPr/>
        </p:nvSpPr>
        <p:spPr>
          <a:xfrm>
            <a:off x="6072120" y="2543040"/>
            <a:ext cx="452520" cy="149400"/>
          </a:xfrm>
          <a:custGeom>
            <a:avLst/>
            <a:gdLst/>
            <a:ahLst/>
            <a:rect l="l" t="t" r="r" b="b"/>
            <a:pathLst>
              <a:path w="282" h="93">
                <a:moveTo>
                  <a:pt x="0" y="0"/>
                </a:moveTo>
                <a:cubicBezTo>
                  <a:pt x="117" y="39"/>
                  <a:pt x="235" y="78"/>
                  <a:pt x="282" y="93"/>
                </a:cubicBezTo>
              </a:path>
            </a:pathLst>
          </a:custGeom>
          <a:noFill/>
          <a:ln w="25560">
            <a:solidFill>
              <a:srgbClr val="6699ff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5" name=""/>
          <p:cNvSpPr/>
          <p:nvPr/>
        </p:nvSpPr>
        <p:spPr>
          <a:xfrm>
            <a:off x="5913360" y="2401920"/>
            <a:ext cx="606600" cy="297000"/>
          </a:xfrm>
          <a:custGeom>
            <a:avLst/>
            <a:gdLst/>
            <a:ahLst/>
            <a:rect l="l" t="t" r="r" b="b"/>
            <a:pathLst>
              <a:path w="378" h="183">
                <a:moveTo>
                  <a:pt x="0" y="0"/>
                </a:moveTo>
                <a:cubicBezTo>
                  <a:pt x="30" y="12"/>
                  <a:pt x="123" y="48"/>
                  <a:pt x="186" y="78"/>
                </a:cubicBezTo>
                <a:cubicBezTo>
                  <a:pt x="249" y="108"/>
                  <a:pt x="346" y="165"/>
                  <a:pt x="378" y="183"/>
                </a:cubicBezTo>
              </a:path>
            </a:pathLst>
          </a:custGeom>
          <a:noFill/>
          <a:ln w="25560">
            <a:solidFill>
              <a:srgbClr val="6699ff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6" name=""/>
          <p:cNvSpPr/>
          <p:nvPr/>
        </p:nvSpPr>
        <p:spPr>
          <a:xfrm>
            <a:off x="5792760" y="2322360"/>
            <a:ext cx="66600" cy="33480"/>
          </a:xfrm>
          <a:custGeom>
            <a:avLst/>
            <a:gdLst/>
            <a:ahLst/>
            <a:rect l="l" t="t" r="r" b="b"/>
            <a:pathLst>
              <a:path w="42" h="21">
                <a:moveTo>
                  <a:pt x="0" y="0"/>
                </a:moveTo>
                <a:cubicBezTo>
                  <a:pt x="17" y="8"/>
                  <a:pt x="35" y="17"/>
                  <a:pt x="42" y="21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7" name=""/>
          <p:cNvSpPr/>
          <p:nvPr/>
        </p:nvSpPr>
        <p:spPr>
          <a:xfrm>
            <a:off x="5813280" y="2316240"/>
            <a:ext cx="108000" cy="1062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440" bIns="28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8" name=""/>
          <p:cNvSpPr/>
          <p:nvPr/>
        </p:nvSpPr>
        <p:spPr>
          <a:xfrm>
            <a:off x="5688000" y="2251080"/>
            <a:ext cx="109440" cy="10944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69" name=""/>
          <p:cNvSpPr/>
          <p:nvPr/>
        </p:nvSpPr>
        <p:spPr>
          <a:xfrm>
            <a:off x="6010200" y="2492280"/>
            <a:ext cx="109440" cy="1080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0" name=""/>
          <p:cNvSpPr/>
          <p:nvPr/>
        </p:nvSpPr>
        <p:spPr>
          <a:xfrm>
            <a:off x="6536520" y="2503440"/>
            <a:ext cx="6094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Dabhol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1" name=""/>
          <p:cNvSpPr/>
          <p:nvPr/>
        </p:nvSpPr>
        <p:spPr>
          <a:xfrm>
            <a:off x="6411960" y="2727360"/>
            <a:ext cx="1079280" cy="546120"/>
          </a:xfrm>
          <a:custGeom>
            <a:avLst/>
            <a:gdLst/>
            <a:ahLst/>
            <a:rect l="l" t="t" r="r" b="b"/>
            <a:pathLst>
              <a:path w="674" h="341">
                <a:moveTo>
                  <a:pt x="86" y="0"/>
                </a:moveTo>
                <a:cubicBezTo>
                  <a:pt x="43" y="68"/>
                  <a:pt x="0" y="136"/>
                  <a:pt x="17" y="192"/>
                </a:cubicBezTo>
                <a:cubicBezTo>
                  <a:pt x="34" y="248"/>
                  <a:pt x="90" y="337"/>
                  <a:pt x="188" y="339"/>
                </a:cubicBezTo>
                <a:cubicBezTo>
                  <a:pt x="286" y="341"/>
                  <a:pt x="536" y="224"/>
                  <a:pt x="605" y="201"/>
                </a:cubicBezTo>
                <a:cubicBezTo>
                  <a:pt x="674" y="178"/>
                  <a:pt x="603" y="201"/>
                  <a:pt x="602" y="201"/>
                </a:cubicBezTo>
              </a:path>
            </a:pathLst>
          </a:custGeom>
          <a:noFill/>
          <a:ln w="25560">
            <a:solidFill>
              <a:srgbClr val="6699ff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2" name=""/>
          <p:cNvSpPr/>
          <p:nvPr/>
        </p:nvSpPr>
        <p:spPr>
          <a:xfrm>
            <a:off x="6513480" y="2652840"/>
            <a:ext cx="106560" cy="1080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3" name=""/>
          <p:cNvSpPr/>
          <p:nvPr/>
        </p:nvSpPr>
        <p:spPr>
          <a:xfrm>
            <a:off x="7435800" y="2495520"/>
            <a:ext cx="426960" cy="1263600"/>
          </a:xfrm>
          <a:custGeom>
            <a:avLst/>
            <a:gdLst/>
            <a:ahLst/>
            <a:rect l="l" t="t" r="r" b="b"/>
            <a:pathLst>
              <a:path w="267" h="786">
                <a:moveTo>
                  <a:pt x="267" y="786"/>
                </a:moveTo>
                <a:cubicBezTo>
                  <a:pt x="215" y="748"/>
                  <a:pt x="164" y="710"/>
                  <a:pt x="123" y="663"/>
                </a:cubicBezTo>
                <a:cubicBezTo>
                  <a:pt x="82" y="616"/>
                  <a:pt x="39" y="555"/>
                  <a:pt x="21" y="504"/>
                </a:cubicBezTo>
                <a:cubicBezTo>
                  <a:pt x="3" y="453"/>
                  <a:pt x="0" y="392"/>
                  <a:pt x="15" y="357"/>
                </a:cubicBezTo>
                <a:cubicBezTo>
                  <a:pt x="30" y="322"/>
                  <a:pt x="74" y="317"/>
                  <a:pt x="111" y="294"/>
                </a:cubicBezTo>
                <a:cubicBezTo>
                  <a:pt x="148" y="271"/>
                  <a:pt x="215" y="265"/>
                  <a:pt x="237" y="216"/>
                </a:cubicBezTo>
                <a:cubicBezTo>
                  <a:pt x="259" y="167"/>
                  <a:pt x="251" y="83"/>
                  <a:pt x="243" y="0"/>
                </a:cubicBezTo>
              </a:path>
            </a:pathLst>
          </a:custGeom>
          <a:noFill/>
          <a:ln w="25560">
            <a:solidFill>
              <a:srgbClr val="ff99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4" name=""/>
          <p:cNvSpPr/>
          <p:nvPr/>
        </p:nvSpPr>
        <p:spPr>
          <a:xfrm>
            <a:off x="7810560" y="2492280"/>
            <a:ext cx="523800" cy="720720"/>
          </a:xfrm>
          <a:custGeom>
            <a:avLst/>
            <a:gdLst/>
            <a:ahLst/>
            <a:rect l="l" t="t" r="r" b="b"/>
            <a:pathLst>
              <a:path w="326" h="450">
                <a:moveTo>
                  <a:pt x="312" y="450"/>
                </a:moveTo>
                <a:cubicBezTo>
                  <a:pt x="319" y="392"/>
                  <a:pt x="326" y="335"/>
                  <a:pt x="318" y="279"/>
                </a:cubicBezTo>
                <a:cubicBezTo>
                  <a:pt x="310" y="223"/>
                  <a:pt x="317" y="158"/>
                  <a:pt x="264" y="111"/>
                </a:cubicBezTo>
                <a:cubicBezTo>
                  <a:pt x="211" y="64"/>
                  <a:pt x="105" y="32"/>
                  <a:pt x="0" y="0"/>
                </a:cubicBezTo>
              </a:path>
            </a:pathLst>
          </a:custGeom>
          <a:noFill/>
          <a:ln w="25560">
            <a:solidFill>
              <a:srgbClr val="ff99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5" name=""/>
          <p:cNvSpPr/>
          <p:nvPr/>
        </p:nvSpPr>
        <p:spPr>
          <a:xfrm>
            <a:off x="7321680" y="3002040"/>
            <a:ext cx="106200" cy="1080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6" name=""/>
          <p:cNvSpPr/>
          <p:nvPr/>
        </p:nvSpPr>
        <p:spPr>
          <a:xfrm>
            <a:off x="7661160" y="2857680"/>
            <a:ext cx="206640" cy="239400"/>
          </a:xfrm>
          <a:custGeom>
            <a:avLst/>
            <a:gdLst/>
            <a:ahLst/>
            <a:rect l="l" t="t" r="r" b="b"/>
            <a:pathLst>
              <a:path w="129" h="150">
                <a:moveTo>
                  <a:pt x="0" y="150"/>
                </a:moveTo>
                <a:cubicBezTo>
                  <a:pt x="4" y="138"/>
                  <a:pt x="8" y="126"/>
                  <a:pt x="15" y="114"/>
                </a:cubicBezTo>
                <a:cubicBezTo>
                  <a:pt x="22" y="102"/>
                  <a:pt x="23" y="94"/>
                  <a:pt x="42" y="75"/>
                </a:cubicBezTo>
                <a:cubicBezTo>
                  <a:pt x="61" y="56"/>
                  <a:pt x="114" y="12"/>
                  <a:pt x="129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7" name=""/>
          <p:cNvSpPr/>
          <p:nvPr/>
        </p:nvSpPr>
        <p:spPr>
          <a:xfrm>
            <a:off x="7773840" y="2870280"/>
            <a:ext cx="139680" cy="201600"/>
          </a:xfrm>
          <a:custGeom>
            <a:avLst/>
            <a:gdLst/>
            <a:ahLst/>
            <a:rect l="l" t="t" r="r" b="b"/>
            <a:pathLst>
              <a:path w="71" h="101">
                <a:moveTo>
                  <a:pt x="0" y="101"/>
                </a:moveTo>
                <a:cubicBezTo>
                  <a:pt x="8" y="83"/>
                  <a:pt x="14" y="69"/>
                  <a:pt x="26" y="52"/>
                </a:cubicBezTo>
                <a:cubicBezTo>
                  <a:pt x="38" y="35"/>
                  <a:pt x="62" y="11"/>
                  <a:pt x="71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8" name=""/>
          <p:cNvSpPr/>
          <p:nvPr/>
        </p:nvSpPr>
        <p:spPr>
          <a:xfrm>
            <a:off x="7862760" y="2895480"/>
            <a:ext cx="87480" cy="201600"/>
          </a:xfrm>
          <a:custGeom>
            <a:avLst/>
            <a:gdLst/>
            <a:ahLst/>
            <a:rect l="l" t="t" r="r" b="b"/>
            <a:pathLst>
              <a:path w="44" h="103">
                <a:moveTo>
                  <a:pt x="0" y="103"/>
                </a:moveTo>
                <a:cubicBezTo>
                  <a:pt x="5" y="87"/>
                  <a:pt x="8" y="73"/>
                  <a:pt x="15" y="56"/>
                </a:cubicBezTo>
                <a:cubicBezTo>
                  <a:pt x="22" y="39"/>
                  <a:pt x="38" y="12"/>
                  <a:pt x="44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79" name=""/>
          <p:cNvSpPr/>
          <p:nvPr/>
        </p:nvSpPr>
        <p:spPr>
          <a:xfrm>
            <a:off x="7415280" y="2838600"/>
            <a:ext cx="430200" cy="206280"/>
          </a:xfrm>
          <a:custGeom>
            <a:avLst/>
            <a:gdLst/>
            <a:ahLst/>
            <a:rect l="l" t="t" r="r" b="b"/>
            <a:pathLst>
              <a:path w="267" h="129">
                <a:moveTo>
                  <a:pt x="0" y="129"/>
                </a:moveTo>
                <a:cubicBezTo>
                  <a:pt x="23" y="114"/>
                  <a:pt x="46" y="99"/>
                  <a:pt x="90" y="78"/>
                </a:cubicBezTo>
                <a:cubicBezTo>
                  <a:pt x="134" y="57"/>
                  <a:pt x="200" y="28"/>
                  <a:pt x="267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0" name=""/>
          <p:cNvSpPr/>
          <p:nvPr/>
        </p:nvSpPr>
        <p:spPr>
          <a:xfrm rot="18472800">
            <a:off x="7706520" y="2414880"/>
            <a:ext cx="925560" cy="212760"/>
          </a:xfrm>
          <a:prstGeom prst="rightArrow">
            <a:avLst>
              <a:gd name="adj1" fmla="val 65463"/>
              <a:gd name="adj2" fmla="val 167585"/>
            </a:avLst>
          </a:prstGeom>
          <a:solidFill>
            <a:srgbClr val="6600cc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1" name=""/>
          <p:cNvSpPr/>
          <p:nvPr/>
        </p:nvSpPr>
        <p:spPr>
          <a:xfrm>
            <a:off x="7883640" y="2082960"/>
            <a:ext cx="298440" cy="1679400"/>
          </a:xfrm>
          <a:custGeom>
            <a:avLst/>
            <a:gdLst/>
            <a:ahLst/>
            <a:rect l="l" t="t" r="r" b="b"/>
            <a:pathLst>
              <a:path w="185" h="1047">
                <a:moveTo>
                  <a:pt x="0" y="1047"/>
                </a:moveTo>
                <a:cubicBezTo>
                  <a:pt x="14" y="736"/>
                  <a:pt x="29" y="425"/>
                  <a:pt x="57" y="267"/>
                </a:cubicBezTo>
                <a:cubicBezTo>
                  <a:pt x="85" y="109"/>
                  <a:pt x="151" y="143"/>
                  <a:pt x="168" y="99"/>
                </a:cubicBezTo>
                <a:cubicBezTo>
                  <a:pt x="185" y="55"/>
                  <a:pt x="173" y="27"/>
                  <a:pt x="162" y="0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tailEnd len="sm" type="triangle" w="sm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2" name=""/>
          <p:cNvSpPr/>
          <p:nvPr/>
        </p:nvSpPr>
        <p:spPr>
          <a:xfrm>
            <a:off x="2154240" y="2084400"/>
            <a:ext cx="122400" cy="496800"/>
          </a:xfrm>
          <a:custGeom>
            <a:avLst/>
            <a:gdLst/>
            <a:ahLst/>
            <a:rect l="l" t="t" r="r" b="b"/>
            <a:pathLst>
              <a:path w="65" h="272">
                <a:moveTo>
                  <a:pt x="0" y="0"/>
                </a:moveTo>
                <a:cubicBezTo>
                  <a:pt x="10" y="13"/>
                  <a:pt x="51" y="27"/>
                  <a:pt x="58" y="72"/>
                </a:cubicBezTo>
                <a:cubicBezTo>
                  <a:pt x="65" y="117"/>
                  <a:pt x="47" y="230"/>
                  <a:pt x="44" y="272"/>
                </a:cubicBezTo>
              </a:path>
            </a:pathLst>
          </a:custGeom>
          <a:noFill/>
          <a:ln w="25560">
            <a:solidFill>
              <a:srgbClr val="ff99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3" name=""/>
          <p:cNvSpPr/>
          <p:nvPr/>
        </p:nvSpPr>
        <p:spPr>
          <a:xfrm>
            <a:off x="2255760" y="1839960"/>
            <a:ext cx="235080" cy="822240"/>
          </a:xfrm>
          <a:custGeom>
            <a:avLst/>
            <a:gdLst/>
            <a:ahLst/>
            <a:rect l="l" t="t" r="r" b="b"/>
            <a:pathLst>
              <a:path w="119" h="416">
                <a:moveTo>
                  <a:pt x="0" y="0"/>
                </a:moveTo>
                <a:cubicBezTo>
                  <a:pt x="48" y="59"/>
                  <a:pt x="97" y="119"/>
                  <a:pt x="108" y="188"/>
                </a:cubicBezTo>
                <a:cubicBezTo>
                  <a:pt x="119" y="257"/>
                  <a:pt x="93" y="336"/>
                  <a:pt x="68" y="416"/>
                </a:cubicBezTo>
              </a:path>
            </a:pathLst>
          </a:custGeom>
          <a:noFill/>
          <a:ln w="25560">
            <a:solidFill>
              <a:srgbClr val="ff9999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4" name=""/>
          <p:cNvSpPr/>
          <p:nvPr/>
        </p:nvSpPr>
        <p:spPr>
          <a:xfrm>
            <a:off x="2066760" y="2033640"/>
            <a:ext cx="108000" cy="1062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440" bIns="28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5" name=""/>
          <p:cNvSpPr/>
          <p:nvPr/>
        </p:nvSpPr>
        <p:spPr>
          <a:xfrm>
            <a:off x="2166840" y="1752480"/>
            <a:ext cx="106560" cy="1098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320" bIns="313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6" name=""/>
          <p:cNvSpPr/>
          <p:nvPr/>
        </p:nvSpPr>
        <p:spPr>
          <a:xfrm>
            <a:off x="7377120" y="2481120"/>
            <a:ext cx="425520" cy="552600"/>
          </a:xfrm>
          <a:custGeom>
            <a:avLst/>
            <a:gdLst/>
            <a:ahLst/>
            <a:rect l="l" t="t" r="r" b="b"/>
            <a:pathLst>
              <a:path w="216" h="280">
                <a:moveTo>
                  <a:pt x="0" y="280"/>
                </a:moveTo>
                <a:cubicBezTo>
                  <a:pt x="28" y="257"/>
                  <a:pt x="132" y="187"/>
                  <a:pt x="168" y="140"/>
                </a:cubicBezTo>
                <a:cubicBezTo>
                  <a:pt x="204" y="93"/>
                  <a:pt x="206" y="29"/>
                  <a:pt x="216" y="0"/>
                </a:cubicBezTo>
              </a:path>
            </a:pathLst>
          </a:custGeom>
          <a:noFill/>
          <a:ln w="25560">
            <a:solidFill>
              <a:srgbClr val="6699ff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7" name=""/>
          <p:cNvSpPr/>
          <p:nvPr/>
        </p:nvSpPr>
        <p:spPr>
          <a:xfrm>
            <a:off x="6808680" y="2795760"/>
            <a:ext cx="70812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Malaysia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8" name=""/>
          <p:cNvSpPr/>
          <p:nvPr/>
        </p:nvSpPr>
        <p:spPr>
          <a:xfrm>
            <a:off x="7697880" y="3059280"/>
            <a:ext cx="104760" cy="10944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89" name=""/>
          <p:cNvSpPr/>
          <p:nvPr/>
        </p:nvSpPr>
        <p:spPr>
          <a:xfrm>
            <a:off x="7799400" y="3097080"/>
            <a:ext cx="106200" cy="1080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0" name=""/>
          <p:cNvSpPr/>
          <p:nvPr/>
        </p:nvSpPr>
        <p:spPr>
          <a:xfrm>
            <a:off x="7610400" y="3087720"/>
            <a:ext cx="108000" cy="10944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1" name=""/>
          <p:cNvSpPr/>
          <p:nvPr/>
        </p:nvSpPr>
        <p:spPr>
          <a:xfrm>
            <a:off x="7684920" y="5559480"/>
            <a:ext cx="343080" cy="37764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2" name=""/>
          <p:cNvSpPr/>
          <p:nvPr/>
        </p:nvSpPr>
        <p:spPr>
          <a:xfrm>
            <a:off x="2178000" y="2577960"/>
            <a:ext cx="104760" cy="1065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800" bIns="28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3" name=""/>
          <p:cNvSpPr/>
          <p:nvPr/>
        </p:nvSpPr>
        <p:spPr>
          <a:xfrm>
            <a:off x="4689360" y="1749600"/>
            <a:ext cx="293760" cy="442800"/>
          </a:xfrm>
          <a:custGeom>
            <a:avLst/>
            <a:gdLst/>
            <a:ahLst/>
            <a:rect l="l" t="t" r="r" b="b"/>
            <a:pathLst>
              <a:path w="180" h="271">
                <a:moveTo>
                  <a:pt x="0" y="0"/>
                </a:moveTo>
                <a:cubicBezTo>
                  <a:pt x="22" y="13"/>
                  <a:pt x="105" y="32"/>
                  <a:pt x="135" y="77"/>
                </a:cubicBezTo>
                <a:cubicBezTo>
                  <a:pt x="165" y="122"/>
                  <a:pt x="171" y="231"/>
                  <a:pt x="180" y="271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headEnd len="sm" type="triangle" w="sm"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4" name=""/>
          <p:cNvSpPr/>
          <p:nvPr/>
        </p:nvSpPr>
        <p:spPr>
          <a:xfrm>
            <a:off x="4330800" y="1746360"/>
            <a:ext cx="614160" cy="444240"/>
          </a:xfrm>
          <a:custGeom>
            <a:avLst/>
            <a:gdLst/>
            <a:ahLst/>
            <a:rect l="l" t="t" r="r" b="b"/>
            <a:pathLst>
              <a:path w="311" h="224">
                <a:moveTo>
                  <a:pt x="0" y="0"/>
                </a:moveTo>
                <a:cubicBezTo>
                  <a:pt x="35" y="13"/>
                  <a:pt x="156" y="42"/>
                  <a:pt x="208" y="79"/>
                </a:cubicBezTo>
                <a:cubicBezTo>
                  <a:pt x="260" y="116"/>
                  <a:pt x="290" y="194"/>
                  <a:pt x="311" y="224"/>
                </a:cubicBezTo>
              </a:path>
            </a:pathLst>
          </a:custGeom>
          <a:noFill/>
          <a:ln w="25560">
            <a:solidFill>
              <a:srgbClr val="6600cc"/>
            </a:solidFill>
            <a:round/>
            <a:headEnd len="sm" type="triangle" w="sm"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5" name=""/>
          <p:cNvSpPr/>
          <p:nvPr/>
        </p:nvSpPr>
        <p:spPr>
          <a:xfrm>
            <a:off x="7447320" y="3141720"/>
            <a:ext cx="77112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Indonesia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6" name=""/>
          <p:cNvSpPr/>
          <p:nvPr/>
        </p:nvSpPr>
        <p:spPr>
          <a:xfrm>
            <a:off x="463680" y="4035600"/>
            <a:ext cx="2522520" cy="1143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7" name=""/>
          <p:cNvSpPr/>
          <p:nvPr/>
        </p:nvSpPr>
        <p:spPr>
          <a:xfrm>
            <a:off x="897840" y="4152960"/>
            <a:ext cx="2094120" cy="1111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World LNG Routes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Enron LNG Routes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Future Enron LNG Targets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8" name=""/>
          <p:cNvSpPr/>
          <p:nvPr/>
        </p:nvSpPr>
        <p:spPr>
          <a:xfrm>
            <a:off x="576360" y="4294080"/>
            <a:ext cx="353880" cy="0"/>
          </a:xfrm>
          <a:prstGeom prst="line">
            <a:avLst/>
          </a:prstGeom>
          <a:ln w="25560">
            <a:solidFill>
              <a:srgbClr val="6600cc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99" name=""/>
          <p:cNvSpPr/>
          <p:nvPr/>
        </p:nvSpPr>
        <p:spPr>
          <a:xfrm>
            <a:off x="576360" y="4865760"/>
            <a:ext cx="353880" cy="0"/>
          </a:xfrm>
          <a:prstGeom prst="line">
            <a:avLst/>
          </a:prstGeom>
          <a:ln w="25560">
            <a:solidFill>
              <a:srgbClr val="ff9999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0" name=""/>
          <p:cNvSpPr/>
          <p:nvPr/>
        </p:nvSpPr>
        <p:spPr>
          <a:xfrm>
            <a:off x="565200" y="4573440"/>
            <a:ext cx="371520" cy="0"/>
          </a:xfrm>
          <a:prstGeom prst="line">
            <a:avLst/>
          </a:prstGeom>
          <a:ln w="25560">
            <a:solidFill>
              <a:srgbClr val="6699ff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1" name=""/>
          <p:cNvSpPr/>
          <p:nvPr/>
        </p:nvSpPr>
        <p:spPr>
          <a:xfrm>
            <a:off x="2343960" y="2535120"/>
            <a:ext cx="89064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Puerto Rico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2" name=""/>
          <p:cNvSpPr/>
          <p:nvPr/>
        </p:nvSpPr>
        <p:spPr>
          <a:xfrm>
            <a:off x="1488240" y="2387520"/>
            <a:ext cx="862560" cy="399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Dominican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Republic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3" name=""/>
          <p:cNvSpPr/>
          <p:nvPr/>
        </p:nvSpPr>
        <p:spPr>
          <a:xfrm>
            <a:off x="4910040" y="2184480"/>
            <a:ext cx="109800" cy="1062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440" bIns="28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4" name=""/>
          <p:cNvSpPr/>
          <p:nvPr/>
        </p:nvSpPr>
        <p:spPr>
          <a:xfrm>
            <a:off x="-1274760" y="-368280"/>
            <a:ext cx="12800160" cy="156528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5" name="PlaceHolder 1"/>
          <p:cNvSpPr>
            <a:spLocks noGrp="1"/>
          </p:cNvSpPr>
          <p:nvPr>
            <p:ph type="title"/>
          </p:nvPr>
        </p:nvSpPr>
        <p:spPr>
          <a:xfrm>
            <a:off x="779040" y="-9720"/>
            <a:ext cx="8744040" cy="11430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</a:t>
            </a:r>
            <a:br>
              <a:rPr sz="2400"/>
            </a:b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Global LNG Business</a:t>
            </a: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14806" name=""/>
          <p:cNvSpPr/>
          <p:nvPr/>
        </p:nvSpPr>
        <p:spPr>
          <a:xfrm>
            <a:off x="2327400" y="2604960"/>
            <a:ext cx="106200" cy="10476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7" name=""/>
          <p:cNvSpPr/>
          <p:nvPr/>
        </p:nvSpPr>
        <p:spPr>
          <a:xfrm>
            <a:off x="8259840" y="3166920"/>
            <a:ext cx="106200" cy="1080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8" name=""/>
          <p:cNvSpPr/>
          <p:nvPr/>
        </p:nvSpPr>
        <p:spPr>
          <a:xfrm>
            <a:off x="7846920" y="3738600"/>
            <a:ext cx="106560" cy="108000"/>
          </a:xfrm>
          <a:prstGeom prst="ellipse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09" name=""/>
          <p:cNvSpPr/>
          <p:nvPr/>
        </p:nvSpPr>
        <p:spPr>
          <a:xfrm>
            <a:off x="388800" y="1200240"/>
            <a:ext cx="9501480" cy="4054320"/>
          </a:xfrm>
          <a:prstGeom prst="rect">
            <a:avLst/>
          </a:prstGeom>
          <a:noFill/>
          <a:ln w="255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laceHolder 1"/>
          <p:cNvSpPr>
            <a:spLocks noGrp="1"/>
          </p:cNvSpPr>
          <p:nvPr>
            <p:ph type="title"/>
          </p:nvPr>
        </p:nvSpPr>
        <p:spPr>
          <a:xfrm>
            <a:off x="771120" y="201240"/>
            <a:ext cx="8744040" cy="6858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Enron’s Developing Markets Strategy</a:t>
            </a: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13" name="PlaceHolder 2"/>
          <p:cNvSpPr>
            <a:spLocks noGrp="1"/>
          </p:cNvSpPr>
          <p:nvPr>
            <p:ph/>
          </p:nvPr>
        </p:nvSpPr>
        <p:spPr>
          <a:xfrm>
            <a:off x="771120" y="1981080"/>
            <a:ext cx="8744040" cy="41148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t">
            <a:normAutofit/>
          </a:bodyPr>
          <a:p>
            <a:pPr marL="343080" indent="-343080">
              <a:spcBef>
                <a:spcPts val="499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marL="343080" indent="-343080">
              <a:spcBef>
                <a:spcPts val="499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" name=""/>
          <p:cNvSpPr/>
          <p:nvPr/>
        </p:nvSpPr>
        <p:spPr>
          <a:xfrm>
            <a:off x="831960" y="4726080"/>
            <a:ext cx="9090000" cy="1828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 fontScale="92500" lnSpcReduction="9999"/>
          </a:bodyPr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Deploy Top Commercial Talent Locally to Build Regional Energy Businesses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Establish Strong Asset Positions to Link and Expand Energy Flows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Shape Evolving Regulations and Benefit From Changing Markets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Extend Enron’s Merchant Services to New Markets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" name=""/>
          <p:cNvGrpSpPr/>
          <p:nvPr/>
        </p:nvGrpSpPr>
        <p:grpSpPr>
          <a:xfrm>
            <a:off x="171360" y="814320"/>
            <a:ext cx="9858240" cy="3938760"/>
            <a:chOff x="171360" y="814320"/>
            <a:chExt cx="9858240" cy="3938760"/>
          </a:xfrm>
        </p:grpSpPr>
        <p:sp>
          <p:nvSpPr>
            <p:cNvPr id="16" name=""/>
            <p:cNvSpPr/>
            <p:nvPr/>
          </p:nvSpPr>
          <p:spPr>
            <a:xfrm>
              <a:off x="2825640" y="4427640"/>
              <a:ext cx="100080" cy="71280"/>
            </a:xfrm>
            <a:custGeom>
              <a:avLst/>
              <a:gdLst/>
              <a:ahLst/>
              <a:rect l="l" t="t" r="r" b="b"/>
              <a:pathLst>
                <a:path w="65" h="67">
                  <a:moveTo>
                    <a:pt x="0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64" y="58"/>
                  </a:lnTo>
                  <a:lnTo>
                    <a:pt x="21" y="30"/>
                  </a:lnTo>
                  <a:lnTo>
                    <a:pt x="0" y="0"/>
                  </a:lnTo>
                </a:path>
              </a:pathLst>
            </a:custGeom>
            <a:solidFill>
              <a:srgbClr val="a3ffb5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25560" bIns="25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" name=""/>
            <p:cNvSpPr/>
            <p:nvPr/>
          </p:nvSpPr>
          <p:spPr>
            <a:xfrm>
              <a:off x="2793960" y="4479840"/>
              <a:ext cx="68400" cy="19080"/>
            </a:xfrm>
            <a:custGeom>
              <a:avLst/>
              <a:gdLst/>
              <a:ahLst/>
              <a:rect l="l" t="t" r="r" b="b"/>
              <a:pathLst>
                <a:path w="45" h="18">
                  <a:moveTo>
                    <a:pt x="0" y="0"/>
                  </a:moveTo>
                  <a:lnTo>
                    <a:pt x="0" y="0"/>
                  </a:lnTo>
                  <a:lnTo>
                    <a:pt x="37" y="8"/>
                  </a:lnTo>
                  <a:lnTo>
                    <a:pt x="44" y="17"/>
                  </a:lnTo>
                  <a:lnTo>
                    <a:pt x="0" y="0"/>
                  </a:lnTo>
                </a:path>
              </a:pathLst>
            </a:custGeom>
            <a:solidFill>
              <a:srgbClr val="a3ffb5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6640" bIns="-26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" name=""/>
            <p:cNvSpPr/>
            <p:nvPr/>
          </p:nvSpPr>
          <p:spPr>
            <a:xfrm>
              <a:off x="2846520" y="4476600"/>
              <a:ext cx="27000" cy="19080"/>
            </a:xfrm>
            <a:custGeom>
              <a:avLst/>
              <a:gdLst/>
              <a:ahLst/>
              <a:rect l="l" t="t" r="r" b="b"/>
              <a:pathLst>
                <a:path w="17" h="19">
                  <a:moveTo>
                    <a:pt x="0" y="18"/>
                  </a:moveTo>
                  <a:lnTo>
                    <a:pt x="0" y="18"/>
                  </a:lnTo>
                  <a:lnTo>
                    <a:pt x="8" y="0"/>
                  </a:lnTo>
                  <a:lnTo>
                    <a:pt x="16" y="18"/>
                  </a:lnTo>
                  <a:lnTo>
                    <a:pt x="0" y="18"/>
                  </a:lnTo>
                </a:path>
              </a:pathLst>
            </a:custGeom>
            <a:solidFill>
              <a:srgbClr val="a3ffb5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6640" bIns="-26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" name=""/>
            <p:cNvSpPr/>
            <p:nvPr/>
          </p:nvSpPr>
          <p:spPr>
            <a:xfrm>
              <a:off x="4410000" y="2502000"/>
              <a:ext cx="577800" cy="460440"/>
            </a:xfrm>
            <a:custGeom>
              <a:avLst/>
              <a:gdLst/>
              <a:ahLst/>
              <a:rect l="l" t="t" r="r" b="b"/>
              <a:pathLst>
                <a:path w="378" h="398">
                  <a:moveTo>
                    <a:pt x="0" y="217"/>
                  </a:moveTo>
                  <a:lnTo>
                    <a:pt x="0" y="217"/>
                  </a:lnTo>
                  <a:lnTo>
                    <a:pt x="73" y="267"/>
                  </a:lnTo>
                  <a:lnTo>
                    <a:pt x="218" y="375"/>
                  </a:lnTo>
                  <a:lnTo>
                    <a:pt x="224" y="397"/>
                  </a:lnTo>
                  <a:lnTo>
                    <a:pt x="239" y="397"/>
                  </a:lnTo>
                  <a:lnTo>
                    <a:pt x="269" y="382"/>
                  </a:lnTo>
                  <a:lnTo>
                    <a:pt x="377" y="296"/>
                  </a:lnTo>
                  <a:lnTo>
                    <a:pt x="334" y="245"/>
                  </a:lnTo>
                  <a:lnTo>
                    <a:pt x="334" y="152"/>
                  </a:lnTo>
                  <a:lnTo>
                    <a:pt x="334" y="108"/>
                  </a:lnTo>
                  <a:lnTo>
                    <a:pt x="297" y="65"/>
                  </a:lnTo>
                  <a:lnTo>
                    <a:pt x="319" y="58"/>
                  </a:lnTo>
                  <a:lnTo>
                    <a:pt x="319" y="0"/>
                  </a:lnTo>
                  <a:lnTo>
                    <a:pt x="189" y="7"/>
                  </a:lnTo>
                  <a:lnTo>
                    <a:pt x="123" y="36"/>
                  </a:lnTo>
                  <a:lnTo>
                    <a:pt x="138" y="108"/>
                  </a:lnTo>
                  <a:lnTo>
                    <a:pt x="109" y="108"/>
                  </a:lnTo>
                  <a:lnTo>
                    <a:pt x="95" y="116"/>
                  </a:lnTo>
                  <a:lnTo>
                    <a:pt x="95" y="137"/>
                  </a:lnTo>
                  <a:lnTo>
                    <a:pt x="8" y="174"/>
                  </a:lnTo>
                  <a:lnTo>
                    <a:pt x="0" y="21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" name=""/>
            <p:cNvSpPr/>
            <p:nvPr/>
          </p:nvSpPr>
          <p:spPr>
            <a:xfrm>
              <a:off x="5668920" y="2509920"/>
              <a:ext cx="276120" cy="210960"/>
            </a:xfrm>
            <a:custGeom>
              <a:avLst/>
              <a:gdLst/>
              <a:ahLst/>
              <a:rect l="l" t="t" r="r" b="b"/>
              <a:pathLst>
                <a:path w="180" h="182">
                  <a:moveTo>
                    <a:pt x="0" y="87"/>
                  </a:moveTo>
                  <a:lnTo>
                    <a:pt x="0" y="87"/>
                  </a:lnTo>
                  <a:lnTo>
                    <a:pt x="7" y="115"/>
                  </a:lnTo>
                  <a:lnTo>
                    <a:pt x="93" y="159"/>
                  </a:lnTo>
                  <a:lnTo>
                    <a:pt x="93" y="173"/>
                  </a:lnTo>
                  <a:lnTo>
                    <a:pt x="107" y="181"/>
                  </a:lnTo>
                  <a:lnTo>
                    <a:pt x="143" y="181"/>
                  </a:lnTo>
                  <a:lnTo>
                    <a:pt x="172" y="166"/>
                  </a:lnTo>
                  <a:lnTo>
                    <a:pt x="179" y="166"/>
                  </a:lnTo>
                  <a:lnTo>
                    <a:pt x="158" y="108"/>
                  </a:lnTo>
                  <a:lnTo>
                    <a:pt x="122" y="80"/>
                  </a:lnTo>
                  <a:lnTo>
                    <a:pt x="136" y="35"/>
                  </a:lnTo>
                  <a:lnTo>
                    <a:pt x="129" y="28"/>
                  </a:lnTo>
                  <a:lnTo>
                    <a:pt x="115" y="0"/>
                  </a:lnTo>
                  <a:lnTo>
                    <a:pt x="72" y="0"/>
                  </a:lnTo>
                  <a:lnTo>
                    <a:pt x="51" y="22"/>
                  </a:lnTo>
                  <a:lnTo>
                    <a:pt x="43" y="65"/>
                  </a:lnTo>
                  <a:lnTo>
                    <a:pt x="0" y="8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" name=""/>
            <p:cNvSpPr/>
            <p:nvPr/>
          </p:nvSpPr>
          <p:spPr>
            <a:xfrm>
              <a:off x="6019920" y="2805120"/>
              <a:ext cx="218880" cy="210960"/>
            </a:xfrm>
            <a:custGeom>
              <a:avLst/>
              <a:gdLst/>
              <a:ahLst/>
              <a:rect l="l" t="t" r="r" b="b"/>
              <a:pathLst>
                <a:path w="144" h="182">
                  <a:moveTo>
                    <a:pt x="0" y="131"/>
                  </a:moveTo>
                  <a:lnTo>
                    <a:pt x="0" y="131"/>
                  </a:lnTo>
                  <a:lnTo>
                    <a:pt x="21" y="181"/>
                  </a:lnTo>
                  <a:lnTo>
                    <a:pt x="57" y="167"/>
                  </a:lnTo>
                  <a:lnTo>
                    <a:pt x="108" y="131"/>
                  </a:lnTo>
                  <a:lnTo>
                    <a:pt x="108" y="109"/>
                  </a:lnTo>
                  <a:lnTo>
                    <a:pt x="143" y="66"/>
                  </a:lnTo>
                  <a:lnTo>
                    <a:pt x="143" y="58"/>
                  </a:lnTo>
                  <a:lnTo>
                    <a:pt x="122" y="30"/>
                  </a:lnTo>
                  <a:lnTo>
                    <a:pt x="79" y="0"/>
                  </a:lnTo>
                  <a:lnTo>
                    <a:pt x="72" y="8"/>
                  </a:lnTo>
                  <a:lnTo>
                    <a:pt x="72" y="22"/>
                  </a:lnTo>
                  <a:lnTo>
                    <a:pt x="65" y="51"/>
                  </a:lnTo>
                  <a:lnTo>
                    <a:pt x="72" y="66"/>
                  </a:lnTo>
                  <a:lnTo>
                    <a:pt x="57" y="109"/>
                  </a:lnTo>
                  <a:lnTo>
                    <a:pt x="0" y="131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" name=""/>
            <p:cNvSpPr/>
            <p:nvPr/>
          </p:nvSpPr>
          <p:spPr>
            <a:xfrm>
              <a:off x="5586480" y="2513160"/>
              <a:ext cx="199800" cy="128520"/>
            </a:xfrm>
            <a:custGeom>
              <a:avLst/>
              <a:gdLst/>
              <a:ahLst/>
              <a:rect l="l" t="t" r="r" b="b"/>
              <a:pathLst>
                <a:path w="131" h="110">
                  <a:moveTo>
                    <a:pt x="0" y="109"/>
                  </a:moveTo>
                  <a:lnTo>
                    <a:pt x="0" y="109"/>
                  </a:lnTo>
                  <a:lnTo>
                    <a:pt x="0" y="94"/>
                  </a:lnTo>
                  <a:lnTo>
                    <a:pt x="15" y="72"/>
                  </a:lnTo>
                  <a:lnTo>
                    <a:pt x="8" y="59"/>
                  </a:lnTo>
                  <a:lnTo>
                    <a:pt x="8" y="29"/>
                  </a:lnTo>
                  <a:lnTo>
                    <a:pt x="15" y="7"/>
                  </a:lnTo>
                  <a:lnTo>
                    <a:pt x="130" y="0"/>
                  </a:lnTo>
                  <a:lnTo>
                    <a:pt x="109" y="22"/>
                  </a:lnTo>
                  <a:lnTo>
                    <a:pt x="101" y="65"/>
                  </a:lnTo>
                  <a:lnTo>
                    <a:pt x="58" y="87"/>
                  </a:lnTo>
                  <a:lnTo>
                    <a:pt x="15" y="109"/>
                  </a:lnTo>
                  <a:lnTo>
                    <a:pt x="0" y="10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" name=""/>
            <p:cNvSpPr/>
            <p:nvPr/>
          </p:nvSpPr>
          <p:spPr>
            <a:xfrm>
              <a:off x="5997600" y="2789280"/>
              <a:ext cx="146160" cy="87120"/>
            </a:xfrm>
            <a:custGeom>
              <a:avLst/>
              <a:gdLst/>
              <a:ahLst/>
              <a:rect l="l" t="t" r="r" b="b"/>
              <a:pathLst>
                <a:path w="95" h="74">
                  <a:moveTo>
                    <a:pt x="0" y="37"/>
                  </a:moveTo>
                  <a:lnTo>
                    <a:pt x="0" y="37"/>
                  </a:lnTo>
                  <a:lnTo>
                    <a:pt x="7" y="30"/>
                  </a:lnTo>
                  <a:lnTo>
                    <a:pt x="14" y="43"/>
                  </a:lnTo>
                  <a:lnTo>
                    <a:pt x="50" y="43"/>
                  </a:lnTo>
                  <a:lnTo>
                    <a:pt x="87" y="0"/>
                  </a:lnTo>
                  <a:lnTo>
                    <a:pt x="94" y="22"/>
                  </a:lnTo>
                  <a:lnTo>
                    <a:pt x="87" y="30"/>
                  </a:lnTo>
                  <a:lnTo>
                    <a:pt x="87" y="43"/>
                  </a:lnTo>
                  <a:lnTo>
                    <a:pt x="80" y="73"/>
                  </a:lnTo>
                  <a:lnTo>
                    <a:pt x="14" y="65"/>
                  </a:lnTo>
                  <a:lnTo>
                    <a:pt x="0" y="3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41400" bIns="41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" name=""/>
            <p:cNvSpPr/>
            <p:nvPr/>
          </p:nvSpPr>
          <p:spPr>
            <a:xfrm>
              <a:off x="4832280" y="2511360"/>
              <a:ext cx="123840" cy="185760"/>
            </a:xfrm>
            <a:custGeom>
              <a:avLst/>
              <a:gdLst/>
              <a:ahLst/>
              <a:rect l="l" t="t" r="r" b="b"/>
              <a:pathLst>
                <a:path w="80" h="160">
                  <a:moveTo>
                    <a:pt x="0" y="72"/>
                  </a:moveTo>
                  <a:lnTo>
                    <a:pt x="0" y="72"/>
                  </a:lnTo>
                  <a:lnTo>
                    <a:pt x="21" y="65"/>
                  </a:lnTo>
                  <a:lnTo>
                    <a:pt x="21" y="7"/>
                  </a:lnTo>
                  <a:lnTo>
                    <a:pt x="72" y="0"/>
                  </a:lnTo>
                  <a:lnTo>
                    <a:pt x="58" y="22"/>
                  </a:lnTo>
                  <a:lnTo>
                    <a:pt x="72" y="43"/>
                  </a:lnTo>
                  <a:lnTo>
                    <a:pt x="51" y="72"/>
                  </a:lnTo>
                  <a:lnTo>
                    <a:pt x="79" y="93"/>
                  </a:lnTo>
                  <a:lnTo>
                    <a:pt x="36" y="159"/>
                  </a:lnTo>
                  <a:lnTo>
                    <a:pt x="36" y="115"/>
                  </a:lnTo>
                  <a:lnTo>
                    <a:pt x="0" y="7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" name=""/>
            <p:cNvSpPr/>
            <p:nvPr/>
          </p:nvSpPr>
          <p:spPr>
            <a:xfrm>
              <a:off x="5791320" y="2951280"/>
              <a:ext cx="279360" cy="152280"/>
            </a:xfrm>
            <a:custGeom>
              <a:avLst/>
              <a:gdLst/>
              <a:ahLst/>
              <a:rect l="l" t="t" r="r" b="b"/>
              <a:pathLst>
                <a:path w="182" h="130">
                  <a:moveTo>
                    <a:pt x="0" y="129"/>
                  </a:moveTo>
                  <a:lnTo>
                    <a:pt x="0" y="129"/>
                  </a:lnTo>
                  <a:lnTo>
                    <a:pt x="51" y="101"/>
                  </a:lnTo>
                  <a:lnTo>
                    <a:pt x="44" y="86"/>
                  </a:lnTo>
                  <a:lnTo>
                    <a:pt x="51" y="71"/>
                  </a:lnTo>
                  <a:lnTo>
                    <a:pt x="101" y="15"/>
                  </a:lnTo>
                  <a:lnTo>
                    <a:pt x="159" y="0"/>
                  </a:lnTo>
                  <a:lnTo>
                    <a:pt x="181" y="50"/>
                  </a:lnTo>
                  <a:lnTo>
                    <a:pt x="159" y="71"/>
                  </a:lnTo>
                  <a:lnTo>
                    <a:pt x="94" y="108"/>
                  </a:lnTo>
                  <a:lnTo>
                    <a:pt x="0" y="12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" name=""/>
            <p:cNvSpPr/>
            <p:nvPr/>
          </p:nvSpPr>
          <p:spPr>
            <a:xfrm>
              <a:off x="5776920" y="2992320"/>
              <a:ext cx="100080" cy="111240"/>
            </a:xfrm>
            <a:custGeom>
              <a:avLst/>
              <a:gdLst/>
              <a:ahLst/>
              <a:rect l="l" t="t" r="r" b="b"/>
              <a:pathLst>
                <a:path w="65" h="94">
                  <a:moveTo>
                    <a:pt x="0" y="14"/>
                  </a:moveTo>
                  <a:lnTo>
                    <a:pt x="0" y="14"/>
                  </a:lnTo>
                  <a:lnTo>
                    <a:pt x="13" y="93"/>
                  </a:lnTo>
                  <a:lnTo>
                    <a:pt x="64" y="65"/>
                  </a:lnTo>
                  <a:lnTo>
                    <a:pt x="57" y="50"/>
                  </a:lnTo>
                  <a:lnTo>
                    <a:pt x="64" y="35"/>
                  </a:lnTo>
                  <a:lnTo>
                    <a:pt x="64" y="14"/>
                  </a:lnTo>
                  <a:lnTo>
                    <a:pt x="28" y="0"/>
                  </a:lnTo>
                  <a:lnTo>
                    <a:pt x="0" y="1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" name=""/>
            <p:cNvSpPr/>
            <p:nvPr/>
          </p:nvSpPr>
          <p:spPr>
            <a:xfrm>
              <a:off x="4946760" y="3478320"/>
              <a:ext cx="355320" cy="293760"/>
            </a:xfrm>
            <a:custGeom>
              <a:avLst/>
              <a:gdLst/>
              <a:ahLst/>
              <a:rect l="l" t="t" r="r" b="b"/>
              <a:pathLst>
                <a:path w="232" h="255">
                  <a:moveTo>
                    <a:pt x="0" y="232"/>
                  </a:moveTo>
                  <a:lnTo>
                    <a:pt x="0" y="232"/>
                  </a:lnTo>
                  <a:lnTo>
                    <a:pt x="28" y="226"/>
                  </a:lnTo>
                  <a:lnTo>
                    <a:pt x="181" y="254"/>
                  </a:lnTo>
                  <a:lnTo>
                    <a:pt x="217" y="239"/>
                  </a:lnTo>
                  <a:lnTo>
                    <a:pt x="196" y="226"/>
                  </a:lnTo>
                  <a:lnTo>
                    <a:pt x="196" y="146"/>
                  </a:lnTo>
                  <a:lnTo>
                    <a:pt x="231" y="146"/>
                  </a:lnTo>
                  <a:lnTo>
                    <a:pt x="231" y="101"/>
                  </a:lnTo>
                  <a:lnTo>
                    <a:pt x="196" y="109"/>
                  </a:lnTo>
                  <a:lnTo>
                    <a:pt x="196" y="30"/>
                  </a:lnTo>
                  <a:lnTo>
                    <a:pt x="174" y="15"/>
                  </a:lnTo>
                  <a:lnTo>
                    <a:pt x="152" y="22"/>
                  </a:lnTo>
                  <a:lnTo>
                    <a:pt x="145" y="44"/>
                  </a:lnTo>
                  <a:lnTo>
                    <a:pt x="123" y="44"/>
                  </a:lnTo>
                  <a:lnTo>
                    <a:pt x="86" y="0"/>
                  </a:lnTo>
                  <a:lnTo>
                    <a:pt x="15" y="8"/>
                  </a:lnTo>
                  <a:lnTo>
                    <a:pt x="43" y="101"/>
                  </a:lnTo>
                  <a:lnTo>
                    <a:pt x="0" y="23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" name=""/>
            <p:cNvSpPr/>
            <p:nvPr/>
          </p:nvSpPr>
          <p:spPr>
            <a:xfrm>
              <a:off x="4956120" y="3479760"/>
              <a:ext cx="30240" cy="349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0" y="7"/>
                  </a:moveTo>
                  <a:lnTo>
                    <a:pt x="0" y="7"/>
                  </a:lnTo>
                  <a:lnTo>
                    <a:pt x="10" y="29"/>
                  </a:lnTo>
                  <a:lnTo>
                    <a:pt x="18" y="0"/>
                  </a:lnTo>
                  <a:lnTo>
                    <a:pt x="0" y="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0800" bIns="-10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" name=""/>
            <p:cNvSpPr/>
            <p:nvPr/>
          </p:nvSpPr>
          <p:spPr>
            <a:xfrm>
              <a:off x="5410080" y="3432240"/>
              <a:ext cx="47880" cy="50760"/>
            </a:xfrm>
            <a:custGeom>
              <a:avLst/>
              <a:gdLst/>
              <a:ahLst/>
              <a:rect l="l" t="t" r="r" b="b"/>
              <a:pathLst>
                <a:path w="30" h="44">
                  <a:moveTo>
                    <a:pt x="0" y="7"/>
                  </a:moveTo>
                  <a:lnTo>
                    <a:pt x="0" y="7"/>
                  </a:lnTo>
                  <a:lnTo>
                    <a:pt x="7" y="22"/>
                  </a:lnTo>
                  <a:lnTo>
                    <a:pt x="15" y="43"/>
                  </a:lnTo>
                  <a:lnTo>
                    <a:pt x="29" y="14"/>
                  </a:lnTo>
                  <a:lnTo>
                    <a:pt x="29" y="0"/>
                  </a:lnTo>
                  <a:lnTo>
                    <a:pt x="0" y="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5040" bIns="5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" name=""/>
            <p:cNvSpPr/>
            <p:nvPr/>
          </p:nvSpPr>
          <p:spPr>
            <a:xfrm>
              <a:off x="4865760" y="3083040"/>
              <a:ext cx="220680" cy="269640"/>
            </a:xfrm>
            <a:custGeom>
              <a:avLst/>
              <a:gdLst/>
              <a:ahLst/>
              <a:rect l="l" t="t" r="r" b="b"/>
              <a:pathLst>
                <a:path w="145" h="232">
                  <a:moveTo>
                    <a:pt x="0" y="166"/>
                  </a:moveTo>
                  <a:lnTo>
                    <a:pt x="0" y="166"/>
                  </a:lnTo>
                  <a:lnTo>
                    <a:pt x="22" y="122"/>
                  </a:lnTo>
                  <a:lnTo>
                    <a:pt x="58" y="130"/>
                  </a:lnTo>
                  <a:lnTo>
                    <a:pt x="94" y="36"/>
                  </a:lnTo>
                  <a:lnTo>
                    <a:pt x="109" y="22"/>
                  </a:lnTo>
                  <a:lnTo>
                    <a:pt x="109" y="0"/>
                  </a:lnTo>
                  <a:lnTo>
                    <a:pt x="122" y="58"/>
                  </a:lnTo>
                  <a:lnTo>
                    <a:pt x="109" y="66"/>
                  </a:lnTo>
                  <a:lnTo>
                    <a:pt x="130" y="109"/>
                  </a:lnTo>
                  <a:lnTo>
                    <a:pt x="109" y="166"/>
                  </a:lnTo>
                  <a:lnTo>
                    <a:pt x="144" y="202"/>
                  </a:lnTo>
                  <a:lnTo>
                    <a:pt x="144" y="231"/>
                  </a:lnTo>
                  <a:lnTo>
                    <a:pt x="86" y="216"/>
                  </a:lnTo>
                  <a:lnTo>
                    <a:pt x="51" y="216"/>
                  </a:lnTo>
                  <a:lnTo>
                    <a:pt x="22" y="216"/>
                  </a:lnTo>
                  <a:lnTo>
                    <a:pt x="22" y="180"/>
                  </a:lnTo>
                  <a:lnTo>
                    <a:pt x="0" y="16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" name=""/>
            <p:cNvSpPr/>
            <p:nvPr/>
          </p:nvSpPr>
          <p:spPr>
            <a:xfrm>
              <a:off x="5018040" y="3124080"/>
              <a:ext cx="390600" cy="198720"/>
            </a:xfrm>
            <a:custGeom>
              <a:avLst/>
              <a:gdLst/>
              <a:ahLst/>
              <a:rect l="l" t="t" r="r" b="b"/>
              <a:pathLst>
                <a:path w="254" h="168">
                  <a:moveTo>
                    <a:pt x="0" y="132"/>
                  </a:moveTo>
                  <a:lnTo>
                    <a:pt x="0" y="132"/>
                  </a:lnTo>
                  <a:lnTo>
                    <a:pt x="22" y="73"/>
                  </a:lnTo>
                  <a:lnTo>
                    <a:pt x="79" y="58"/>
                  </a:lnTo>
                  <a:lnTo>
                    <a:pt x="87" y="43"/>
                  </a:lnTo>
                  <a:lnTo>
                    <a:pt x="115" y="37"/>
                  </a:lnTo>
                  <a:lnTo>
                    <a:pt x="158" y="0"/>
                  </a:lnTo>
                  <a:lnTo>
                    <a:pt x="173" y="43"/>
                  </a:lnTo>
                  <a:lnTo>
                    <a:pt x="203" y="58"/>
                  </a:lnTo>
                  <a:lnTo>
                    <a:pt x="253" y="124"/>
                  </a:lnTo>
                  <a:lnTo>
                    <a:pt x="137" y="132"/>
                  </a:lnTo>
                  <a:lnTo>
                    <a:pt x="101" y="124"/>
                  </a:lnTo>
                  <a:lnTo>
                    <a:pt x="79" y="153"/>
                  </a:lnTo>
                  <a:lnTo>
                    <a:pt x="50" y="153"/>
                  </a:lnTo>
                  <a:lnTo>
                    <a:pt x="35" y="167"/>
                  </a:lnTo>
                  <a:lnTo>
                    <a:pt x="0" y="13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" name=""/>
            <p:cNvSpPr/>
            <p:nvPr/>
          </p:nvSpPr>
          <p:spPr>
            <a:xfrm>
              <a:off x="4989600" y="2835360"/>
              <a:ext cx="298440" cy="384120"/>
            </a:xfrm>
            <a:custGeom>
              <a:avLst/>
              <a:gdLst/>
              <a:ahLst/>
              <a:rect l="l" t="t" r="r" b="b"/>
              <a:pathLst>
                <a:path w="195" h="333">
                  <a:moveTo>
                    <a:pt x="0" y="187"/>
                  </a:moveTo>
                  <a:lnTo>
                    <a:pt x="0" y="187"/>
                  </a:lnTo>
                  <a:lnTo>
                    <a:pt x="28" y="202"/>
                  </a:lnTo>
                  <a:lnTo>
                    <a:pt x="15" y="223"/>
                  </a:lnTo>
                  <a:lnTo>
                    <a:pt x="28" y="281"/>
                  </a:lnTo>
                  <a:lnTo>
                    <a:pt x="15" y="289"/>
                  </a:lnTo>
                  <a:lnTo>
                    <a:pt x="36" y="332"/>
                  </a:lnTo>
                  <a:lnTo>
                    <a:pt x="93" y="317"/>
                  </a:lnTo>
                  <a:lnTo>
                    <a:pt x="101" y="303"/>
                  </a:lnTo>
                  <a:lnTo>
                    <a:pt x="129" y="296"/>
                  </a:lnTo>
                  <a:lnTo>
                    <a:pt x="172" y="259"/>
                  </a:lnTo>
                  <a:lnTo>
                    <a:pt x="159" y="216"/>
                  </a:lnTo>
                  <a:lnTo>
                    <a:pt x="180" y="165"/>
                  </a:lnTo>
                  <a:lnTo>
                    <a:pt x="194" y="165"/>
                  </a:lnTo>
                  <a:lnTo>
                    <a:pt x="194" y="86"/>
                  </a:lnTo>
                  <a:lnTo>
                    <a:pt x="50" y="0"/>
                  </a:lnTo>
                  <a:lnTo>
                    <a:pt x="28" y="7"/>
                  </a:lnTo>
                  <a:lnTo>
                    <a:pt x="28" y="43"/>
                  </a:lnTo>
                  <a:lnTo>
                    <a:pt x="50" y="58"/>
                  </a:lnTo>
                  <a:lnTo>
                    <a:pt x="36" y="130"/>
                  </a:lnTo>
                  <a:lnTo>
                    <a:pt x="0" y="18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" name=""/>
            <p:cNvSpPr/>
            <p:nvPr/>
          </p:nvSpPr>
          <p:spPr>
            <a:xfrm>
              <a:off x="4938840" y="3289320"/>
              <a:ext cx="207720" cy="203040"/>
            </a:xfrm>
            <a:custGeom>
              <a:avLst/>
              <a:gdLst/>
              <a:ahLst/>
              <a:rect l="l" t="t" r="r" b="b"/>
              <a:pathLst>
                <a:path w="137" h="174">
                  <a:moveTo>
                    <a:pt x="0" y="159"/>
                  </a:moveTo>
                  <a:lnTo>
                    <a:pt x="0" y="159"/>
                  </a:lnTo>
                  <a:lnTo>
                    <a:pt x="14" y="173"/>
                  </a:lnTo>
                  <a:lnTo>
                    <a:pt x="28" y="166"/>
                  </a:lnTo>
                  <a:lnTo>
                    <a:pt x="58" y="166"/>
                  </a:lnTo>
                  <a:lnTo>
                    <a:pt x="86" y="151"/>
                  </a:lnTo>
                  <a:lnTo>
                    <a:pt x="93" y="115"/>
                  </a:lnTo>
                  <a:lnTo>
                    <a:pt x="122" y="87"/>
                  </a:lnTo>
                  <a:lnTo>
                    <a:pt x="136" y="0"/>
                  </a:lnTo>
                  <a:lnTo>
                    <a:pt x="108" y="0"/>
                  </a:lnTo>
                  <a:lnTo>
                    <a:pt x="93" y="14"/>
                  </a:lnTo>
                  <a:lnTo>
                    <a:pt x="93" y="43"/>
                  </a:lnTo>
                  <a:lnTo>
                    <a:pt x="35" y="28"/>
                  </a:lnTo>
                  <a:lnTo>
                    <a:pt x="35" y="50"/>
                  </a:lnTo>
                  <a:lnTo>
                    <a:pt x="58" y="50"/>
                  </a:lnTo>
                  <a:lnTo>
                    <a:pt x="58" y="123"/>
                  </a:lnTo>
                  <a:lnTo>
                    <a:pt x="28" y="115"/>
                  </a:lnTo>
                  <a:lnTo>
                    <a:pt x="0" y="15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" name=""/>
            <p:cNvSpPr/>
            <p:nvPr/>
          </p:nvSpPr>
          <p:spPr>
            <a:xfrm>
              <a:off x="4971960" y="3220920"/>
              <a:ext cx="541440" cy="438120"/>
            </a:xfrm>
            <a:custGeom>
              <a:avLst/>
              <a:gdLst/>
              <a:ahLst/>
              <a:rect l="l" t="t" r="r" b="b"/>
              <a:pathLst>
                <a:path w="354" h="378">
                  <a:moveTo>
                    <a:pt x="0" y="224"/>
                  </a:moveTo>
                  <a:lnTo>
                    <a:pt x="0" y="224"/>
                  </a:lnTo>
                  <a:lnTo>
                    <a:pt x="0" y="232"/>
                  </a:lnTo>
                  <a:lnTo>
                    <a:pt x="72" y="224"/>
                  </a:lnTo>
                  <a:lnTo>
                    <a:pt x="108" y="269"/>
                  </a:lnTo>
                  <a:lnTo>
                    <a:pt x="129" y="269"/>
                  </a:lnTo>
                  <a:lnTo>
                    <a:pt x="137" y="246"/>
                  </a:lnTo>
                  <a:lnTo>
                    <a:pt x="159" y="239"/>
                  </a:lnTo>
                  <a:lnTo>
                    <a:pt x="180" y="254"/>
                  </a:lnTo>
                  <a:lnTo>
                    <a:pt x="180" y="334"/>
                  </a:lnTo>
                  <a:lnTo>
                    <a:pt x="216" y="326"/>
                  </a:lnTo>
                  <a:lnTo>
                    <a:pt x="325" y="377"/>
                  </a:lnTo>
                  <a:lnTo>
                    <a:pt x="325" y="347"/>
                  </a:lnTo>
                  <a:lnTo>
                    <a:pt x="303" y="341"/>
                  </a:lnTo>
                  <a:lnTo>
                    <a:pt x="303" y="290"/>
                  </a:lnTo>
                  <a:lnTo>
                    <a:pt x="339" y="269"/>
                  </a:lnTo>
                  <a:lnTo>
                    <a:pt x="317" y="232"/>
                  </a:lnTo>
                  <a:lnTo>
                    <a:pt x="317" y="174"/>
                  </a:lnTo>
                  <a:lnTo>
                    <a:pt x="310" y="159"/>
                  </a:lnTo>
                  <a:lnTo>
                    <a:pt x="325" y="131"/>
                  </a:lnTo>
                  <a:lnTo>
                    <a:pt x="339" y="80"/>
                  </a:lnTo>
                  <a:lnTo>
                    <a:pt x="353" y="58"/>
                  </a:lnTo>
                  <a:lnTo>
                    <a:pt x="346" y="30"/>
                  </a:lnTo>
                  <a:lnTo>
                    <a:pt x="288" y="0"/>
                  </a:lnTo>
                  <a:lnTo>
                    <a:pt x="173" y="8"/>
                  </a:lnTo>
                  <a:lnTo>
                    <a:pt x="137" y="0"/>
                  </a:lnTo>
                  <a:lnTo>
                    <a:pt x="115" y="30"/>
                  </a:lnTo>
                  <a:lnTo>
                    <a:pt x="101" y="116"/>
                  </a:lnTo>
                  <a:lnTo>
                    <a:pt x="72" y="145"/>
                  </a:lnTo>
                  <a:lnTo>
                    <a:pt x="65" y="181"/>
                  </a:lnTo>
                  <a:lnTo>
                    <a:pt x="36" y="196"/>
                  </a:lnTo>
                  <a:lnTo>
                    <a:pt x="7" y="196"/>
                  </a:lnTo>
                  <a:lnTo>
                    <a:pt x="0" y="22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" name=""/>
            <p:cNvSpPr/>
            <p:nvPr/>
          </p:nvSpPr>
          <p:spPr>
            <a:xfrm>
              <a:off x="4896000" y="3333600"/>
              <a:ext cx="45720" cy="25560"/>
            </a:xfrm>
            <a:custGeom>
              <a:avLst/>
              <a:gdLst/>
              <a:ahLst/>
              <a:rect l="l" t="t" r="r" b="b"/>
              <a:pathLst>
                <a:path w="31" h="23">
                  <a:moveTo>
                    <a:pt x="0" y="22"/>
                  </a:moveTo>
                  <a:lnTo>
                    <a:pt x="0" y="22"/>
                  </a:lnTo>
                  <a:lnTo>
                    <a:pt x="0" y="0"/>
                  </a:lnTo>
                  <a:lnTo>
                    <a:pt x="30" y="0"/>
                  </a:lnTo>
                  <a:lnTo>
                    <a:pt x="30" y="22"/>
                  </a:lnTo>
                  <a:lnTo>
                    <a:pt x="0" y="2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" name=""/>
            <p:cNvSpPr/>
            <p:nvPr/>
          </p:nvSpPr>
          <p:spPr>
            <a:xfrm>
              <a:off x="5513400" y="2962440"/>
              <a:ext cx="431640" cy="352440"/>
            </a:xfrm>
            <a:custGeom>
              <a:avLst/>
              <a:gdLst/>
              <a:ahLst/>
              <a:rect l="l" t="t" r="r" b="b"/>
              <a:pathLst>
                <a:path w="283" h="305">
                  <a:moveTo>
                    <a:pt x="0" y="209"/>
                  </a:moveTo>
                  <a:lnTo>
                    <a:pt x="0" y="209"/>
                  </a:lnTo>
                  <a:lnTo>
                    <a:pt x="22" y="196"/>
                  </a:lnTo>
                  <a:lnTo>
                    <a:pt x="22" y="159"/>
                  </a:lnTo>
                  <a:lnTo>
                    <a:pt x="58" y="101"/>
                  </a:lnTo>
                  <a:lnTo>
                    <a:pt x="72" y="15"/>
                  </a:lnTo>
                  <a:lnTo>
                    <a:pt x="101" y="0"/>
                  </a:lnTo>
                  <a:lnTo>
                    <a:pt x="130" y="50"/>
                  </a:lnTo>
                  <a:lnTo>
                    <a:pt x="188" y="108"/>
                  </a:lnTo>
                  <a:lnTo>
                    <a:pt x="166" y="138"/>
                  </a:lnTo>
                  <a:lnTo>
                    <a:pt x="188" y="151"/>
                  </a:lnTo>
                  <a:lnTo>
                    <a:pt x="209" y="188"/>
                  </a:lnTo>
                  <a:lnTo>
                    <a:pt x="282" y="203"/>
                  </a:lnTo>
                  <a:lnTo>
                    <a:pt x="224" y="268"/>
                  </a:lnTo>
                  <a:lnTo>
                    <a:pt x="173" y="289"/>
                  </a:lnTo>
                  <a:lnTo>
                    <a:pt x="115" y="304"/>
                  </a:lnTo>
                  <a:lnTo>
                    <a:pt x="58" y="276"/>
                  </a:lnTo>
                  <a:lnTo>
                    <a:pt x="36" y="239"/>
                  </a:lnTo>
                  <a:lnTo>
                    <a:pt x="0" y="20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" name=""/>
            <p:cNvSpPr/>
            <p:nvPr/>
          </p:nvSpPr>
          <p:spPr>
            <a:xfrm>
              <a:off x="5751360" y="3095640"/>
              <a:ext cx="44640" cy="50760"/>
            </a:xfrm>
            <a:custGeom>
              <a:avLst/>
              <a:gdLst/>
              <a:ahLst/>
              <a:rect l="l" t="t" r="r" b="b"/>
              <a:pathLst>
                <a:path w="30" h="44">
                  <a:moveTo>
                    <a:pt x="0" y="29"/>
                  </a:moveTo>
                  <a:lnTo>
                    <a:pt x="0" y="29"/>
                  </a:lnTo>
                  <a:lnTo>
                    <a:pt x="22" y="43"/>
                  </a:lnTo>
                  <a:lnTo>
                    <a:pt x="29" y="22"/>
                  </a:lnTo>
                  <a:lnTo>
                    <a:pt x="15" y="22"/>
                  </a:lnTo>
                  <a:lnTo>
                    <a:pt x="29" y="15"/>
                  </a:lnTo>
                  <a:lnTo>
                    <a:pt x="22" y="0"/>
                  </a:lnTo>
                  <a:lnTo>
                    <a:pt x="0" y="2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5040" bIns="5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" name=""/>
            <p:cNvSpPr/>
            <p:nvPr/>
          </p:nvSpPr>
          <p:spPr>
            <a:xfrm>
              <a:off x="4865760" y="3325680"/>
              <a:ext cx="166680" cy="152640"/>
            </a:xfrm>
            <a:custGeom>
              <a:avLst/>
              <a:gdLst/>
              <a:ahLst/>
              <a:rect l="l" t="t" r="r" b="b"/>
              <a:pathLst>
                <a:path w="110" h="131">
                  <a:moveTo>
                    <a:pt x="0" y="58"/>
                  </a:moveTo>
                  <a:lnTo>
                    <a:pt x="0" y="58"/>
                  </a:lnTo>
                  <a:lnTo>
                    <a:pt x="15" y="36"/>
                  </a:lnTo>
                  <a:lnTo>
                    <a:pt x="30" y="43"/>
                  </a:lnTo>
                  <a:lnTo>
                    <a:pt x="22" y="21"/>
                  </a:lnTo>
                  <a:lnTo>
                    <a:pt x="51" y="21"/>
                  </a:lnTo>
                  <a:lnTo>
                    <a:pt x="51" y="0"/>
                  </a:lnTo>
                  <a:lnTo>
                    <a:pt x="86" y="0"/>
                  </a:lnTo>
                  <a:lnTo>
                    <a:pt x="86" y="21"/>
                  </a:lnTo>
                  <a:lnTo>
                    <a:pt x="109" y="21"/>
                  </a:lnTo>
                  <a:lnTo>
                    <a:pt x="109" y="94"/>
                  </a:lnTo>
                  <a:lnTo>
                    <a:pt x="79" y="86"/>
                  </a:lnTo>
                  <a:lnTo>
                    <a:pt x="51" y="130"/>
                  </a:lnTo>
                  <a:lnTo>
                    <a:pt x="0" y="5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" name=""/>
            <p:cNvSpPr/>
            <p:nvPr/>
          </p:nvSpPr>
          <p:spPr>
            <a:xfrm>
              <a:off x="4194000" y="3073320"/>
              <a:ext cx="90720" cy="20880"/>
            </a:xfrm>
            <a:custGeom>
              <a:avLst/>
              <a:gdLst/>
              <a:ahLst/>
              <a:rect l="l" t="t" r="r" b="b"/>
              <a:pathLst>
                <a:path w="59" h="19">
                  <a:moveTo>
                    <a:pt x="0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8" y="10"/>
                  </a:lnTo>
                  <a:lnTo>
                    <a:pt x="0" y="1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" name=""/>
            <p:cNvSpPr/>
            <p:nvPr/>
          </p:nvSpPr>
          <p:spPr>
            <a:xfrm>
              <a:off x="4232160" y="3092400"/>
              <a:ext cx="225720" cy="127080"/>
            </a:xfrm>
            <a:custGeom>
              <a:avLst/>
              <a:gdLst/>
              <a:ahLst/>
              <a:rect l="l" t="t" r="r" b="b"/>
              <a:pathLst>
                <a:path w="146" h="109">
                  <a:moveTo>
                    <a:pt x="0" y="36"/>
                  </a:moveTo>
                  <a:lnTo>
                    <a:pt x="0" y="36"/>
                  </a:lnTo>
                  <a:lnTo>
                    <a:pt x="30" y="21"/>
                  </a:lnTo>
                  <a:lnTo>
                    <a:pt x="30" y="0"/>
                  </a:lnTo>
                  <a:lnTo>
                    <a:pt x="73" y="8"/>
                  </a:lnTo>
                  <a:lnTo>
                    <a:pt x="88" y="15"/>
                  </a:lnTo>
                  <a:lnTo>
                    <a:pt x="116" y="0"/>
                  </a:lnTo>
                  <a:lnTo>
                    <a:pt x="138" y="57"/>
                  </a:lnTo>
                  <a:lnTo>
                    <a:pt x="145" y="93"/>
                  </a:lnTo>
                  <a:lnTo>
                    <a:pt x="131" y="87"/>
                  </a:lnTo>
                  <a:lnTo>
                    <a:pt x="131" y="108"/>
                  </a:lnTo>
                  <a:lnTo>
                    <a:pt x="102" y="108"/>
                  </a:lnTo>
                  <a:lnTo>
                    <a:pt x="102" y="93"/>
                  </a:lnTo>
                  <a:lnTo>
                    <a:pt x="95" y="87"/>
                  </a:lnTo>
                  <a:lnTo>
                    <a:pt x="73" y="57"/>
                  </a:lnTo>
                  <a:lnTo>
                    <a:pt x="37" y="72"/>
                  </a:lnTo>
                  <a:lnTo>
                    <a:pt x="0" y="3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" name=""/>
            <p:cNvSpPr/>
            <p:nvPr/>
          </p:nvSpPr>
          <p:spPr>
            <a:xfrm>
              <a:off x="5823000" y="2720880"/>
              <a:ext cx="57240" cy="19080"/>
            </a:xfrm>
            <a:custGeom>
              <a:avLst/>
              <a:gdLst/>
              <a:ahLst/>
              <a:rect l="l" t="t" r="r" b="b"/>
              <a:pathLst>
                <a:path w="37" h="17">
                  <a:moveTo>
                    <a:pt x="0" y="0"/>
                  </a:moveTo>
                  <a:lnTo>
                    <a:pt x="0" y="0"/>
                  </a:lnTo>
                  <a:lnTo>
                    <a:pt x="23" y="16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6640" bIns="-26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" name=""/>
            <p:cNvSpPr/>
            <p:nvPr/>
          </p:nvSpPr>
          <p:spPr>
            <a:xfrm>
              <a:off x="5545080" y="2617920"/>
              <a:ext cx="44640" cy="102960"/>
            </a:xfrm>
            <a:custGeom>
              <a:avLst/>
              <a:gdLst/>
              <a:ahLst/>
              <a:rect l="l" t="t" r="r" b="b"/>
              <a:pathLst>
                <a:path w="30" h="90">
                  <a:moveTo>
                    <a:pt x="0" y="44"/>
                  </a:moveTo>
                  <a:lnTo>
                    <a:pt x="0" y="44"/>
                  </a:lnTo>
                  <a:lnTo>
                    <a:pt x="15" y="89"/>
                  </a:lnTo>
                  <a:lnTo>
                    <a:pt x="29" y="37"/>
                  </a:lnTo>
                  <a:lnTo>
                    <a:pt x="15" y="44"/>
                  </a:lnTo>
                  <a:lnTo>
                    <a:pt x="15" y="22"/>
                  </a:lnTo>
                  <a:lnTo>
                    <a:pt x="29" y="15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0" y="4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" name=""/>
            <p:cNvSpPr/>
            <p:nvPr/>
          </p:nvSpPr>
          <p:spPr>
            <a:xfrm>
              <a:off x="5557680" y="2589120"/>
              <a:ext cx="119160" cy="111240"/>
            </a:xfrm>
            <a:custGeom>
              <a:avLst/>
              <a:gdLst/>
              <a:ahLst/>
              <a:rect l="l" t="t" r="r" b="b"/>
              <a:pathLst>
                <a:path w="79" h="96">
                  <a:moveTo>
                    <a:pt x="0" y="50"/>
                  </a:moveTo>
                  <a:lnTo>
                    <a:pt x="0" y="50"/>
                  </a:lnTo>
                  <a:lnTo>
                    <a:pt x="0" y="29"/>
                  </a:lnTo>
                  <a:lnTo>
                    <a:pt x="14" y="22"/>
                  </a:lnTo>
                  <a:lnTo>
                    <a:pt x="28" y="22"/>
                  </a:lnTo>
                  <a:lnTo>
                    <a:pt x="71" y="0"/>
                  </a:lnTo>
                  <a:lnTo>
                    <a:pt x="78" y="29"/>
                  </a:lnTo>
                  <a:lnTo>
                    <a:pt x="35" y="43"/>
                  </a:lnTo>
                  <a:lnTo>
                    <a:pt x="57" y="65"/>
                  </a:lnTo>
                  <a:lnTo>
                    <a:pt x="50" y="80"/>
                  </a:lnTo>
                  <a:lnTo>
                    <a:pt x="21" y="95"/>
                  </a:lnTo>
                  <a:lnTo>
                    <a:pt x="0" y="95"/>
                  </a:lnTo>
                  <a:lnTo>
                    <a:pt x="14" y="43"/>
                  </a:lnTo>
                  <a:lnTo>
                    <a:pt x="0" y="5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" name=""/>
            <p:cNvSpPr/>
            <p:nvPr/>
          </p:nvSpPr>
          <p:spPr>
            <a:xfrm>
              <a:off x="5545080" y="3268800"/>
              <a:ext cx="235080" cy="214200"/>
            </a:xfrm>
            <a:custGeom>
              <a:avLst/>
              <a:gdLst/>
              <a:ahLst/>
              <a:rect l="l" t="t" r="r" b="b"/>
              <a:pathLst>
                <a:path w="153" h="187">
                  <a:moveTo>
                    <a:pt x="0" y="14"/>
                  </a:moveTo>
                  <a:lnTo>
                    <a:pt x="0" y="14"/>
                  </a:lnTo>
                  <a:lnTo>
                    <a:pt x="22" y="50"/>
                  </a:lnTo>
                  <a:lnTo>
                    <a:pt x="0" y="86"/>
                  </a:lnTo>
                  <a:lnTo>
                    <a:pt x="15" y="100"/>
                  </a:lnTo>
                  <a:lnTo>
                    <a:pt x="0" y="107"/>
                  </a:lnTo>
                  <a:lnTo>
                    <a:pt x="102" y="186"/>
                  </a:lnTo>
                  <a:lnTo>
                    <a:pt x="138" y="129"/>
                  </a:lnTo>
                  <a:lnTo>
                    <a:pt x="130" y="107"/>
                  </a:lnTo>
                  <a:lnTo>
                    <a:pt x="130" y="35"/>
                  </a:lnTo>
                  <a:lnTo>
                    <a:pt x="152" y="14"/>
                  </a:lnTo>
                  <a:lnTo>
                    <a:pt x="94" y="28"/>
                  </a:lnTo>
                  <a:lnTo>
                    <a:pt x="37" y="0"/>
                  </a:lnTo>
                  <a:lnTo>
                    <a:pt x="0" y="1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" name=""/>
            <p:cNvSpPr/>
            <p:nvPr/>
          </p:nvSpPr>
          <p:spPr>
            <a:xfrm>
              <a:off x="5873760" y="2700360"/>
              <a:ext cx="57240" cy="36360"/>
            </a:xfrm>
            <a:custGeom>
              <a:avLst/>
              <a:gdLst/>
              <a:ahLst/>
              <a:rect l="l" t="t" r="r" b="b"/>
              <a:pathLst>
                <a:path w="37" h="30">
                  <a:moveTo>
                    <a:pt x="29" y="0"/>
                  </a:moveTo>
                  <a:lnTo>
                    <a:pt x="36" y="29"/>
                  </a:lnTo>
                  <a:lnTo>
                    <a:pt x="0" y="15"/>
                  </a:lnTo>
                  <a:lnTo>
                    <a:pt x="29" y="0"/>
                  </a:lnTo>
                  <a:lnTo>
                    <a:pt x="36" y="29"/>
                  </a:lnTo>
                  <a:lnTo>
                    <a:pt x="0" y="1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9360" bIns="-9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" name=""/>
            <p:cNvSpPr/>
            <p:nvPr/>
          </p:nvSpPr>
          <p:spPr>
            <a:xfrm>
              <a:off x="5567400" y="2584440"/>
              <a:ext cx="44280" cy="41400"/>
            </a:xfrm>
            <a:custGeom>
              <a:avLst/>
              <a:gdLst/>
              <a:ahLst/>
              <a:rect l="l" t="t" r="r" b="b"/>
              <a:pathLst>
                <a:path w="29" h="36">
                  <a:moveTo>
                    <a:pt x="0" y="35"/>
                  </a:moveTo>
                  <a:lnTo>
                    <a:pt x="0" y="35"/>
                  </a:lnTo>
                  <a:lnTo>
                    <a:pt x="13" y="35"/>
                  </a:lnTo>
                  <a:lnTo>
                    <a:pt x="28" y="14"/>
                  </a:lnTo>
                  <a:lnTo>
                    <a:pt x="21" y="0"/>
                  </a:lnTo>
                  <a:lnTo>
                    <a:pt x="0" y="3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4320" bIns="-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" name=""/>
            <p:cNvSpPr/>
            <p:nvPr/>
          </p:nvSpPr>
          <p:spPr>
            <a:xfrm>
              <a:off x="4327560" y="3189240"/>
              <a:ext cx="123840" cy="93600"/>
            </a:xfrm>
            <a:custGeom>
              <a:avLst/>
              <a:gdLst/>
              <a:ahLst/>
              <a:rect l="l" t="t" r="r" b="b"/>
              <a:pathLst>
                <a:path w="81" h="81">
                  <a:moveTo>
                    <a:pt x="0" y="35"/>
                  </a:moveTo>
                  <a:lnTo>
                    <a:pt x="0" y="35"/>
                  </a:lnTo>
                  <a:lnTo>
                    <a:pt x="30" y="0"/>
                  </a:lnTo>
                  <a:lnTo>
                    <a:pt x="37" y="7"/>
                  </a:lnTo>
                  <a:lnTo>
                    <a:pt x="37" y="22"/>
                  </a:lnTo>
                  <a:lnTo>
                    <a:pt x="66" y="22"/>
                  </a:lnTo>
                  <a:lnTo>
                    <a:pt x="58" y="43"/>
                  </a:lnTo>
                  <a:lnTo>
                    <a:pt x="80" y="50"/>
                  </a:lnTo>
                  <a:lnTo>
                    <a:pt x="80" y="80"/>
                  </a:lnTo>
                  <a:lnTo>
                    <a:pt x="0" y="3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" name=""/>
            <p:cNvSpPr/>
            <p:nvPr/>
          </p:nvSpPr>
          <p:spPr>
            <a:xfrm>
              <a:off x="4884840" y="2602080"/>
              <a:ext cx="455400" cy="350640"/>
            </a:xfrm>
            <a:custGeom>
              <a:avLst/>
              <a:gdLst/>
              <a:ahLst/>
              <a:rect l="l" t="t" r="r" b="b"/>
              <a:pathLst>
                <a:path w="297" h="304">
                  <a:moveTo>
                    <a:pt x="0" y="159"/>
                  </a:moveTo>
                  <a:lnTo>
                    <a:pt x="0" y="159"/>
                  </a:lnTo>
                  <a:lnTo>
                    <a:pt x="0" y="66"/>
                  </a:lnTo>
                  <a:lnTo>
                    <a:pt x="43" y="0"/>
                  </a:lnTo>
                  <a:lnTo>
                    <a:pt x="108" y="15"/>
                  </a:lnTo>
                  <a:lnTo>
                    <a:pt x="122" y="43"/>
                  </a:lnTo>
                  <a:lnTo>
                    <a:pt x="172" y="66"/>
                  </a:lnTo>
                  <a:lnTo>
                    <a:pt x="202" y="51"/>
                  </a:lnTo>
                  <a:lnTo>
                    <a:pt x="202" y="22"/>
                  </a:lnTo>
                  <a:lnTo>
                    <a:pt x="217" y="15"/>
                  </a:lnTo>
                  <a:lnTo>
                    <a:pt x="296" y="36"/>
                  </a:lnTo>
                  <a:lnTo>
                    <a:pt x="281" y="73"/>
                  </a:lnTo>
                  <a:lnTo>
                    <a:pt x="296" y="246"/>
                  </a:lnTo>
                  <a:lnTo>
                    <a:pt x="296" y="289"/>
                  </a:lnTo>
                  <a:lnTo>
                    <a:pt x="273" y="289"/>
                  </a:lnTo>
                  <a:lnTo>
                    <a:pt x="273" y="303"/>
                  </a:lnTo>
                  <a:lnTo>
                    <a:pt x="129" y="217"/>
                  </a:lnTo>
                  <a:lnTo>
                    <a:pt x="108" y="224"/>
                  </a:lnTo>
                  <a:lnTo>
                    <a:pt x="43" y="210"/>
                  </a:lnTo>
                  <a:lnTo>
                    <a:pt x="0" y="15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" name=""/>
            <p:cNvSpPr/>
            <p:nvPr/>
          </p:nvSpPr>
          <p:spPr>
            <a:xfrm>
              <a:off x="5522760" y="3562200"/>
              <a:ext cx="103320" cy="179640"/>
            </a:xfrm>
            <a:custGeom>
              <a:avLst/>
              <a:gdLst/>
              <a:ahLst/>
              <a:rect l="l" t="t" r="r" b="b"/>
              <a:pathLst>
                <a:path w="67" h="154">
                  <a:moveTo>
                    <a:pt x="0" y="80"/>
                  </a:moveTo>
                  <a:lnTo>
                    <a:pt x="0" y="80"/>
                  </a:lnTo>
                  <a:lnTo>
                    <a:pt x="15" y="95"/>
                  </a:lnTo>
                  <a:lnTo>
                    <a:pt x="36" y="102"/>
                  </a:lnTo>
                  <a:lnTo>
                    <a:pt x="30" y="130"/>
                  </a:lnTo>
                  <a:lnTo>
                    <a:pt x="58" y="153"/>
                  </a:lnTo>
                  <a:lnTo>
                    <a:pt x="66" y="116"/>
                  </a:lnTo>
                  <a:lnTo>
                    <a:pt x="44" y="80"/>
                  </a:lnTo>
                  <a:lnTo>
                    <a:pt x="51" y="102"/>
                  </a:lnTo>
                  <a:lnTo>
                    <a:pt x="36" y="102"/>
                  </a:lnTo>
                  <a:lnTo>
                    <a:pt x="30" y="58"/>
                  </a:lnTo>
                  <a:lnTo>
                    <a:pt x="30" y="7"/>
                  </a:lnTo>
                  <a:lnTo>
                    <a:pt x="8" y="0"/>
                  </a:lnTo>
                  <a:lnTo>
                    <a:pt x="30" y="22"/>
                  </a:lnTo>
                  <a:lnTo>
                    <a:pt x="0" y="8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" name=""/>
            <p:cNvSpPr/>
            <p:nvPr/>
          </p:nvSpPr>
          <p:spPr>
            <a:xfrm>
              <a:off x="4317840" y="2795760"/>
              <a:ext cx="463680" cy="368280"/>
            </a:xfrm>
            <a:custGeom>
              <a:avLst/>
              <a:gdLst/>
              <a:ahLst/>
              <a:rect l="l" t="t" r="r" b="b"/>
              <a:pathLst>
                <a:path w="303" h="319">
                  <a:moveTo>
                    <a:pt x="0" y="217"/>
                  </a:moveTo>
                  <a:lnTo>
                    <a:pt x="0" y="217"/>
                  </a:lnTo>
                  <a:lnTo>
                    <a:pt x="15" y="195"/>
                  </a:lnTo>
                  <a:lnTo>
                    <a:pt x="29" y="202"/>
                  </a:lnTo>
                  <a:lnTo>
                    <a:pt x="122" y="202"/>
                  </a:lnTo>
                  <a:lnTo>
                    <a:pt x="101" y="0"/>
                  </a:lnTo>
                  <a:lnTo>
                    <a:pt x="137" y="0"/>
                  </a:lnTo>
                  <a:lnTo>
                    <a:pt x="281" y="109"/>
                  </a:lnTo>
                  <a:lnTo>
                    <a:pt x="287" y="131"/>
                  </a:lnTo>
                  <a:lnTo>
                    <a:pt x="302" y="131"/>
                  </a:lnTo>
                  <a:lnTo>
                    <a:pt x="302" y="195"/>
                  </a:lnTo>
                  <a:lnTo>
                    <a:pt x="287" y="202"/>
                  </a:lnTo>
                  <a:lnTo>
                    <a:pt x="231" y="210"/>
                  </a:lnTo>
                  <a:lnTo>
                    <a:pt x="152" y="246"/>
                  </a:lnTo>
                  <a:lnTo>
                    <a:pt x="130" y="311"/>
                  </a:lnTo>
                  <a:lnTo>
                    <a:pt x="109" y="303"/>
                  </a:lnTo>
                  <a:lnTo>
                    <a:pt x="79" y="318"/>
                  </a:lnTo>
                  <a:lnTo>
                    <a:pt x="58" y="260"/>
                  </a:lnTo>
                  <a:lnTo>
                    <a:pt x="29" y="275"/>
                  </a:lnTo>
                  <a:lnTo>
                    <a:pt x="15" y="268"/>
                  </a:lnTo>
                  <a:lnTo>
                    <a:pt x="0" y="21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" name=""/>
            <p:cNvSpPr/>
            <p:nvPr/>
          </p:nvSpPr>
          <p:spPr>
            <a:xfrm>
              <a:off x="4176720" y="2744640"/>
              <a:ext cx="357120" cy="312840"/>
            </a:xfrm>
            <a:custGeom>
              <a:avLst/>
              <a:gdLst/>
              <a:ahLst/>
              <a:rect l="l" t="t" r="r" b="b"/>
              <a:pathLst>
                <a:path w="233" h="269">
                  <a:moveTo>
                    <a:pt x="0" y="138"/>
                  </a:moveTo>
                  <a:lnTo>
                    <a:pt x="0" y="138"/>
                  </a:lnTo>
                  <a:lnTo>
                    <a:pt x="23" y="152"/>
                  </a:lnTo>
                  <a:lnTo>
                    <a:pt x="23" y="188"/>
                  </a:lnTo>
                  <a:lnTo>
                    <a:pt x="8" y="239"/>
                  </a:lnTo>
                  <a:lnTo>
                    <a:pt x="51" y="232"/>
                  </a:lnTo>
                  <a:lnTo>
                    <a:pt x="94" y="268"/>
                  </a:lnTo>
                  <a:lnTo>
                    <a:pt x="109" y="246"/>
                  </a:lnTo>
                  <a:lnTo>
                    <a:pt x="124" y="253"/>
                  </a:lnTo>
                  <a:lnTo>
                    <a:pt x="217" y="253"/>
                  </a:lnTo>
                  <a:lnTo>
                    <a:pt x="196" y="50"/>
                  </a:lnTo>
                  <a:lnTo>
                    <a:pt x="232" y="50"/>
                  </a:lnTo>
                  <a:lnTo>
                    <a:pt x="159" y="0"/>
                  </a:lnTo>
                  <a:lnTo>
                    <a:pt x="159" y="29"/>
                  </a:lnTo>
                  <a:lnTo>
                    <a:pt x="101" y="29"/>
                  </a:lnTo>
                  <a:lnTo>
                    <a:pt x="101" y="80"/>
                  </a:lnTo>
                  <a:lnTo>
                    <a:pt x="73" y="94"/>
                  </a:lnTo>
                  <a:lnTo>
                    <a:pt x="80" y="130"/>
                  </a:lnTo>
                  <a:lnTo>
                    <a:pt x="0" y="13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2" name=""/>
            <p:cNvSpPr/>
            <p:nvPr/>
          </p:nvSpPr>
          <p:spPr>
            <a:xfrm>
              <a:off x="4295880" y="2546280"/>
              <a:ext cx="333360" cy="222480"/>
            </a:xfrm>
            <a:custGeom>
              <a:avLst/>
              <a:gdLst/>
              <a:ahLst/>
              <a:rect l="l" t="t" r="r" b="b"/>
              <a:pathLst>
                <a:path w="218" h="190">
                  <a:moveTo>
                    <a:pt x="0" y="181"/>
                  </a:moveTo>
                  <a:lnTo>
                    <a:pt x="0" y="181"/>
                  </a:lnTo>
                  <a:lnTo>
                    <a:pt x="58" y="146"/>
                  </a:lnTo>
                  <a:lnTo>
                    <a:pt x="73" y="73"/>
                  </a:lnTo>
                  <a:lnTo>
                    <a:pt x="116" y="36"/>
                  </a:lnTo>
                  <a:lnTo>
                    <a:pt x="137" y="0"/>
                  </a:lnTo>
                  <a:lnTo>
                    <a:pt x="202" y="8"/>
                  </a:lnTo>
                  <a:lnTo>
                    <a:pt x="217" y="80"/>
                  </a:lnTo>
                  <a:lnTo>
                    <a:pt x="189" y="80"/>
                  </a:lnTo>
                  <a:lnTo>
                    <a:pt x="174" y="88"/>
                  </a:lnTo>
                  <a:lnTo>
                    <a:pt x="174" y="109"/>
                  </a:lnTo>
                  <a:lnTo>
                    <a:pt x="87" y="146"/>
                  </a:lnTo>
                  <a:lnTo>
                    <a:pt x="80" y="189"/>
                  </a:lnTo>
                  <a:lnTo>
                    <a:pt x="0" y="181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" name=""/>
            <p:cNvSpPr/>
            <p:nvPr/>
          </p:nvSpPr>
          <p:spPr>
            <a:xfrm>
              <a:off x="4648320" y="2833560"/>
              <a:ext cx="453960" cy="290520"/>
            </a:xfrm>
            <a:custGeom>
              <a:avLst/>
              <a:gdLst/>
              <a:ahLst/>
              <a:rect l="l" t="t" r="r" b="b"/>
              <a:pathLst>
                <a:path w="297" h="253">
                  <a:moveTo>
                    <a:pt x="0" y="180"/>
                  </a:moveTo>
                  <a:lnTo>
                    <a:pt x="0" y="180"/>
                  </a:lnTo>
                  <a:lnTo>
                    <a:pt x="0" y="209"/>
                  </a:lnTo>
                  <a:lnTo>
                    <a:pt x="35" y="252"/>
                  </a:lnTo>
                  <a:lnTo>
                    <a:pt x="43" y="238"/>
                  </a:lnTo>
                  <a:lnTo>
                    <a:pt x="65" y="252"/>
                  </a:lnTo>
                  <a:lnTo>
                    <a:pt x="80" y="209"/>
                  </a:lnTo>
                  <a:lnTo>
                    <a:pt x="166" y="230"/>
                  </a:lnTo>
                  <a:lnTo>
                    <a:pt x="238" y="209"/>
                  </a:lnTo>
                  <a:lnTo>
                    <a:pt x="246" y="194"/>
                  </a:lnTo>
                  <a:lnTo>
                    <a:pt x="282" y="137"/>
                  </a:lnTo>
                  <a:lnTo>
                    <a:pt x="296" y="65"/>
                  </a:lnTo>
                  <a:lnTo>
                    <a:pt x="274" y="50"/>
                  </a:lnTo>
                  <a:lnTo>
                    <a:pt x="274" y="14"/>
                  </a:lnTo>
                  <a:lnTo>
                    <a:pt x="209" y="0"/>
                  </a:lnTo>
                  <a:lnTo>
                    <a:pt x="101" y="86"/>
                  </a:lnTo>
                  <a:lnTo>
                    <a:pt x="72" y="101"/>
                  </a:lnTo>
                  <a:lnTo>
                    <a:pt x="72" y="166"/>
                  </a:lnTo>
                  <a:lnTo>
                    <a:pt x="57" y="173"/>
                  </a:lnTo>
                  <a:lnTo>
                    <a:pt x="0" y="18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" name=""/>
            <p:cNvSpPr/>
            <p:nvPr/>
          </p:nvSpPr>
          <p:spPr>
            <a:xfrm>
              <a:off x="4710240" y="3062160"/>
              <a:ext cx="334800" cy="227160"/>
            </a:xfrm>
            <a:custGeom>
              <a:avLst/>
              <a:gdLst/>
              <a:ahLst/>
              <a:rect l="l" t="t" r="r" b="b"/>
              <a:pathLst>
                <a:path w="219" h="196">
                  <a:moveTo>
                    <a:pt x="0" y="152"/>
                  </a:moveTo>
                  <a:lnTo>
                    <a:pt x="0" y="152"/>
                  </a:lnTo>
                  <a:lnTo>
                    <a:pt x="22" y="43"/>
                  </a:lnTo>
                  <a:lnTo>
                    <a:pt x="37" y="0"/>
                  </a:lnTo>
                  <a:lnTo>
                    <a:pt x="123" y="22"/>
                  </a:lnTo>
                  <a:lnTo>
                    <a:pt x="195" y="0"/>
                  </a:lnTo>
                  <a:lnTo>
                    <a:pt x="218" y="22"/>
                  </a:lnTo>
                  <a:lnTo>
                    <a:pt x="218" y="43"/>
                  </a:lnTo>
                  <a:lnTo>
                    <a:pt x="203" y="58"/>
                  </a:lnTo>
                  <a:lnTo>
                    <a:pt x="167" y="152"/>
                  </a:lnTo>
                  <a:lnTo>
                    <a:pt x="130" y="144"/>
                  </a:lnTo>
                  <a:lnTo>
                    <a:pt x="108" y="188"/>
                  </a:lnTo>
                  <a:lnTo>
                    <a:pt x="65" y="195"/>
                  </a:lnTo>
                  <a:lnTo>
                    <a:pt x="37" y="159"/>
                  </a:lnTo>
                  <a:lnTo>
                    <a:pt x="0" y="15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" name=""/>
            <p:cNvSpPr/>
            <p:nvPr/>
          </p:nvSpPr>
          <p:spPr>
            <a:xfrm>
              <a:off x="4194000" y="3097080"/>
              <a:ext cx="90720" cy="44640"/>
            </a:xfrm>
            <a:custGeom>
              <a:avLst/>
              <a:gdLst/>
              <a:ahLst/>
              <a:rect l="l" t="t" r="r" b="b"/>
              <a:pathLst>
                <a:path w="59" h="37">
                  <a:moveTo>
                    <a:pt x="0" y="8"/>
                  </a:moveTo>
                  <a:lnTo>
                    <a:pt x="0" y="8"/>
                  </a:lnTo>
                  <a:lnTo>
                    <a:pt x="22" y="21"/>
                  </a:lnTo>
                  <a:lnTo>
                    <a:pt x="36" y="21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58" y="21"/>
                  </a:lnTo>
                  <a:lnTo>
                    <a:pt x="58" y="0"/>
                  </a:lnTo>
                  <a:lnTo>
                    <a:pt x="0" y="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080" bIns="-1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6" name=""/>
            <p:cNvSpPr/>
            <p:nvPr/>
          </p:nvSpPr>
          <p:spPr>
            <a:xfrm>
              <a:off x="5986440" y="2793960"/>
              <a:ext cx="30240" cy="42840"/>
            </a:xfrm>
            <a:custGeom>
              <a:avLst/>
              <a:gdLst/>
              <a:ahLst/>
              <a:rect l="l" t="t" r="r" b="b"/>
              <a:pathLst>
                <a:path w="19" h="37">
                  <a:moveTo>
                    <a:pt x="0" y="29"/>
                  </a:moveTo>
                  <a:lnTo>
                    <a:pt x="0" y="29"/>
                  </a:lnTo>
                  <a:lnTo>
                    <a:pt x="10" y="36"/>
                  </a:lnTo>
                  <a:lnTo>
                    <a:pt x="18" y="29"/>
                  </a:lnTo>
                  <a:lnTo>
                    <a:pt x="10" y="0"/>
                  </a:lnTo>
                  <a:lnTo>
                    <a:pt x="0" y="2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880" bIns="-2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" name=""/>
            <p:cNvSpPr/>
            <p:nvPr/>
          </p:nvSpPr>
          <p:spPr>
            <a:xfrm>
              <a:off x="5410080" y="3392640"/>
              <a:ext cx="47880" cy="54000"/>
            </a:xfrm>
            <a:custGeom>
              <a:avLst/>
              <a:gdLst/>
              <a:ahLst/>
              <a:rect l="l" t="t" r="r" b="b"/>
              <a:pathLst>
                <a:path w="30" h="44">
                  <a:moveTo>
                    <a:pt x="0" y="43"/>
                  </a:moveTo>
                  <a:lnTo>
                    <a:pt x="0" y="43"/>
                  </a:lnTo>
                  <a:lnTo>
                    <a:pt x="15" y="15"/>
                  </a:lnTo>
                  <a:lnTo>
                    <a:pt x="29" y="0"/>
                  </a:lnTo>
                  <a:lnTo>
                    <a:pt x="29" y="36"/>
                  </a:lnTo>
                  <a:lnTo>
                    <a:pt x="0" y="43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8280" bIns="8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" name=""/>
            <p:cNvSpPr/>
            <p:nvPr/>
          </p:nvSpPr>
          <p:spPr>
            <a:xfrm>
              <a:off x="4172040" y="3009960"/>
              <a:ext cx="180720" cy="100080"/>
            </a:xfrm>
            <a:custGeom>
              <a:avLst/>
              <a:gdLst/>
              <a:ahLst/>
              <a:rect l="l" t="t" r="r" b="b"/>
              <a:pathLst>
                <a:path w="117" h="88">
                  <a:moveTo>
                    <a:pt x="0" y="36"/>
                  </a:moveTo>
                  <a:lnTo>
                    <a:pt x="0" y="36"/>
                  </a:lnTo>
                  <a:lnTo>
                    <a:pt x="15" y="58"/>
                  </a:lnTo>
                  <a:lnTo>
                    <a:pt x="73" y="66"/>
                  </a:lnTo>
                  <a:lnTo>
                    <a:pt x="15" y="72"/>
                  </a:lnTo>
                  <a:lnTo>
                    <a:pt x="15" y="87"/>
                  </a:lnTo>
                  <a:lnTo>
                    <a:pt x="73" y="79"/>
                  </a:lnTo>
                  <a:lnTo>
                    <a:pt x="116" y="87"/>
                  </a:lnTo>
                  <a:lnTo>
                    <a:pt x="101" y="36"/>
                  </a:lnTo>
                  <a:lnTo>
                    <a:pt x="58" y="0"/>
                  </a:lnTo>
                  <a:lnTo>
                    <a:pt x="15" y="8"/>
                  </a:lnTo>
                  <a:lnTo>
                    <a:pt x="0" y="3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" name=""/>
            <p:cNvSpPr/>
            <p:nvPr/>
          </p:nvSpPr>
          <p:spPr>
            <a:xfrm>
              <a:off x="4286160" y="3159000"/>
              <a:ext cx="90720" cy="76320"/>
            </a:xfrm>
            <a:custGeom>
              <a:avLst/>
              <a:gdLst/>
              <a:ahLst/>
              <a:rect l="l" t="t" r="r" b="b"/>
              <a:pathLst>
                <a:path w="60" h="66">
                  <a:moveTo>
                    <a:pt x="0" y="15"/>
                  </a:moveTo>
                  <a:lnTo>
                    <a:pt x="0" y="15"/>
                  </a:lnTo>
                  <a:lnTo>
                    <a:pt x="7" y="43"/>
                  </a:lnTo>
                  <a:lnTo>
                    <a:pt x="29" y="65"/>
                  </a:lnTo>
                  <a:lnTo>
                    <a:pt x="59" y="30"/>
                  </a:lnTo>
                  <a:lnTo>
                    <a:pt x="37" y="0"/>
                  </a:lnTo>
                  <a:lnTo>
                    <a:pt x="0" y="1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30600" bIns="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" name=""/>
            <p:cNvSpPr/>
            <p:nvPr/>
          </p:nvSpPr>
          <p:spPr>
            <a:xfrm>
              <a:off x="5719680" y="3110040"/>
              <a:ext cx="300240" cy="320400"/>
            </a:xfrm>
            <a:custGeom>
              <a:avLst/>
              <a:gdLst/>
              <a:ahLst/>
              <a:rect l="l" t="t" r="r" b="b"/>
              <a:pathLst>
                <a:path w="196" h="276">
                  <a:moveTo>
                    <a:pt x="0" y="253"/>
                  </a:moveTo>
                  <a:lnTo>
                    <a:pt x="0" y="253"/>
                  </a:lnTo>
                  <a:lnTo>
                    <a:pt x="0" y="181"/>
                  </a:lnTo>
                  <a:lnTo>
                    <a:pt x="22" y="159"/>
                  </a:lnTo>
                  <a:lnTo>
                    <a:pt x="73" y="138"/>
                  </a:lnTo>
                  <a:lnTo>
                    <a:pt x="130" y="73"/>
                  </a:lnTo>
                  <a:lnTo>
                    <a:pt x="58" y="58"/>
                  </a:lnTo>
                  <a:lnTo>
                    <a:pt x="36" y="22"/>
                  </a:lnTo>
                  <a:lnTo>
                    <a:pt x="43" y="0"/>
                  </a:lnTo>
                  <a:lnTo>
                    <a:pt x="73" y="30"/>
                  </a:lnTo>
                  <a:lnTo>
                    <a:pt x="180" y="0"/>
                  </a:lnTo>
                  <a:lnTo>
                    <a:pt x="195" y="30"/>
                  </a:lnTo>
                  <a:lnTo>
                    <a:pt x="130" y="159"/>
                  </a:lnTo>
                  <a:lnTo>
                    <a:pt x="8" y="275"/>
                  </a:lnTo>
                  <a:lnTo>
                    <a:pt x="0" y="253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1" name=""/>
            <p:cNvSpPr/>
            <p:nvPr/>
          </p:nvSpPr>
          <p:spPr>
            <a:xfrm>
              <a:off x="5308560" y="3705120"/>
              <a:ext cx="222120" cy="176400"/>
            </a:xfrm>
            <a:custGeom>
              <a:avLst/>
              <a:gdLst/>
              <a:ahLst/>
              <a:rect l="l" t="t" r="r" b="b"/>
              <a:pathLst>
                <a:path w="146" h="153">
                  <a:moveTo>
                    <a:pt x="0" y="51"/>
                  </a:moveTo>
                  <a:lnTo>
                    <a:pt x="0" y="51"/>
                  </a:lnTo>
                  <a:lnTo>
                    <a:pt x="29" y="51"/>
                  </a:lnTo>
                  <a:lnTo>
                    <a:pt x="65" y="22"/>
                  </a:lnTo>
                  <a:lnTo>
                    <a:pt x="65" y="7"/>
                  </a:lnTo>
                  <a:lnTo>
                    <a:pt x="94" y="0"/>
                  </a:lnTo>
                  <a:lnTo>
                    <a:pt x="137" y="22"/>
                  </a:lnTo>
                  <a:lnTo>
                    <a:pt x="145" y="36"/>
                  </a:lnTo>
                  <a:lnTo>
                    <a:pt x="145" y="94"/>
                  </a:lnTo>
                  <a:lnTo>
                    <a:pt x="123" y="152"/>
                  </a:lnTo>
                  <a:lnTo>
                    <a:pt x="79" y="144"/>
                  </a:lnTo>
                  <a:lnTo>
                    <a:pt x="57" y="130"/>
                  </a:lnTo>
                  <a:lnTo>
                    <a:pt x="0" y="51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" name=""/>
            <p:cNvSpPr/>
            <p:nvPr/>
          </p:nvSpPr>
          <p:spPr>
            <a:xfrm>
              <a:off x="4181400" y="2746440"/>
              <a:ext cx="244440" cy="169920"/>
            </a:xfrm>
            <a:custGeom>
              <a:avLst/>
              <a:gdLst/>
              <a:ahLst/>
              <a:rect l="l" t="t" r="r" b="b"/>
              <a:pathLst>
                <a:path w="160" h="147">
                  <a:moveTo>
                    <a:pt x="0" y="146"/>
                  </a:moveTo>
                  <a:lnTo>
                    <a:pt x="0" y="146"/>
                  </a:lnTo>
                  <a:lnTo>
                    <a:pt x="80" y="0"/>
                  </a:lnTo>
                  <a:lnTo>
                    <a:pt x="159" y="8"/>
                  </a:lnTo>
                  <a:lnTo>
                    <a:pt x="159" y="37"/>
                  </a:lnTo>
                  <a:lnTo>
                    <a:pt x="101" y="37"/>
                  </a:lnTo>
                  <a:lnTo>
                    <a:pt x="101" y="88"/>
                  </a:lnTo>
                  <a:lnTo>
                    <a:pt x="73" y="102"/>
                  </a:lnTo>
                  <a:lnTo>
                    <a:pt x="80" y="138"/>
                  </a:lnTo>
                  <a:lnTo>
                    <a:pt x="0" y="14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" name=""/>
            <p:cNvSpPr/>
            <p:nvPr/>
          </p:nvSpPr>
          <p:spPr>
            <a:xfrm>
              <a:off x="5227560" y="2835360"/>
              <a:ext cx="461880" cy="471240"/>
            </a:xfrm>
            <a:custGeom>
              <a:avLst/>
              <a:gdLst/>
              <a:ahLst/>
              <a:rect l="l" t="t" r="r" b="b"/>
              <a:pathLst>
                <a:path w="303" h="407">
                  <a:moveTo>
                    <a:pt x="0" y="210"/>
                  </a:moveTo>
                  <a:lnTo>
                    <a:pt x="0" y="210"/>
                  </a:lnTo>
                  <a:lnTo>
                    <a:pt x="14" y="254"/>
                  </a:lnTo>
                  <a:lnTo>
                    <a:pt x="28" y="297"/>
                  </a:lnTo>
                  <a:lnTo>
                    <a:pt x="58" y="312"/>
                  </a:lnTo>
                  <a:lnTo>
                    <a:pt x="107" y="376"/>
                  </a:lnTo>
                  <a:lnTo>
                    <a:pt x="165" y="406"/>
                  </a:lnTo>
                  <a:lnTo>
                    <a:pt x="223" y="398"/>
                  </a:lnTo>
                  <a:lnTo>
                    <a:pt x="259" y="384"/>
                  </a:lnTo>
                  <a:lnTo>
                    <a:pt x="238" y="348"/>
                  </a:lnTo>
                  <a:lnTo>
                    <a:pt x="201" y="318"/>
                  </a:lnTo>
                  <a:lnTo>
                    <a:pt x="223" y="305"/>
                  </a:lnTo>
                  <a:lnTo>
                    <a:pt x="223" y="268"/>
                  </a:lnTo>
                  <a:lnTo>
                    <a:pt x="259" y="210"/>
                  </a:lnTo>
                  <a:lnTo>
                    <a:pt x="273" y="124"/>
                  </a:lnTo>
                  <a:lnTo>
                    <a:pt x="302" y="109"/>
                  </a:lnTo>
                  <a:lnTo>
                    <a:pt x="287" y="88"/>
                  </a:lnTo>
                  <a:lnTo>
                    <a:pt x="273" y="23"/>
                  </a:lnTo>
                  <a:lnTo>
                    <a:pt x="251" y="0"/>
                  </a:lnTo>
                  <a:lnTo>
                    <a:pt x="223" y="30"/>
                  </a:lnTo>
                  <a:lnTo>
                    <a:pt x="58" y="23"/>
                  </a:lnTo>
                  <a:lnTo>
                    <a:pt x="58" y="66"/>
                  </a:lnTo>
                  <a:lnTo>
                    <a:pt x="35" y="66"/>
                  </a:lnTo>
                  <a:lnTo>
                    <a:pt x="35" y="80"/>
                  </a:lnTo>
                  <a:lnTo>
                    <a:pt x="35" y="159"/>
                  </a:lnTo>
                  <a:lnTo>
                    <a:pt x="21" y="159"/>
                  </a:lnTo>
                  <a:lnTo>
                    <a:pt x="0" y="21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" name=""/>
            <p:cNvSpPr/>
            <p:nvPr/>
          </p:nvSpPr>
          <p:spPr>
            <a:xfrm>
              <a:off x="5452920" y="3956040"/>
              <a:ext cx="44640" cy="42840"/>
            </a:xfrm>
            <a:custGeom>
              <a:avLst/>
              <a:gdLst/>
              <a:ahLst/>
              <a:rect l="l" t="t" r="r" b="b"/>
              <a:pathLst>
                <a:path w="30" h="36">
                  <a:moveTo>
                    <a:pt x="0" y="21"/>
                  </a:moveTo>
                  <a:lnTo>
                    <a:pt x="0" y="21"/>
                  </a:lnTo>
                  <a:lnTo>
                    <a:pt x="14" y="35"/>
                  </a:lnTo>
                  <a:lnTo>
                    <a:pt x="29" y="21"/>
                  </a:lnTo>
                  <a:lnTo>
                    <a:pt x="29" y="0"/>
                  </a:lnTo>
                  <a:lnTo>
                    <a:pt x="0" y="21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880" bIns="-2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5" name=""/>
            <p:cNvSpPr/>
            <p:nvPr/>
          </p:nvSpPr>
          <p:spPr>
            <a:xfrm>
              <a:off x="5437080" y="3355920"/>
              <a:ext cx="300240" cy="260280"/>
            </a:xfrm>
            <a:custGeom>
              <a:avLst/>
              <a:gdLst/>
              <a:ahLst/>
              <a:rect l="l" t="t" r="r" b="b"/>
              <a:pathLst>
                <a:path w="196" h="225">
                  <a:moveTo>
                    <a:pt x="0" y="80"/>
                  </a:moveTo>
                  <a:lnTo>
                    <a:pt x="0" y="80"/>
                  </a:lnTo>
                  <a:lnTo>
                    <a:pt x="0" y="116"/>
                  </a:lnTo>
                  <a:lnTo>
                    <a:pt x="22" y="159"/>
                  </a:lnTo>
                  <a:lnTo>
                    <a:pt x="58" y="181"/>
                  </a:lnTo>
                  <a:lnTo>
                    <a:pt x="79" y="188"/>
                  </a:lnTo>
                  <a:lnTo>
                    <a:pt x="94" y="224"/>
                  </a:lnTo>
                  <a:lnTo>
                    <a:pt x="172" y="224"/>
                  </a:lnTo>
                  <a:lnTo>
                    <a:pt x="195" y="196"/>
                  </a:lnTo>
                  <a:lnTo>
                    <a:pt x="172" y="116"/>
                  </a:lnTo>
                  <a:lnTo>
                    <a:pt x="180" y="80"/>
                  </a:lnTo>
                  <a:lnTo>
                    <a:pt x="79" y="0"/>
                  </a:lnTo>
                  <a:lnTo>
                    <a:pt x="58" y="43"/>
                  </a:lnTo>
                  <a:lnTo>
                    <a:pt x="43" y="36"/>
                  </a:lnTo>
                  <a:lnTo>
                    <a:pt x="43" y="43"/>
                  </a:lnTo>
                  <a:lnTo>
                    <a:pt x="43" y="0"/>
                  </a:lnTo>
                  <a:lnTo>
                    <a:pt x="15" y="0"/>
                  </a:lnTo>
                  <a:lnTo>
                    <a:pt x="15" y="36"/>
                  </a:lnTo>
                  <a:lnTo>
                    <a:pt x="15" y="50"/>
                  </a:lnTo>
                  <a:lnTo>
                    <a:pt x="0" y="8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" name=""/>
            <p:cNvSpPr/>
            <p:nvPr/>
          </p:nvSpPr>
          <p:spPr>
            <a:xfrm>
              <a:off x="4503600" y="3038400"/>
              <a:ext cx="211320" cy="133560"/>
            </a:xfrm>
            <a:custGeom>
              <a:avLst/>
              <a:gdLst/>
              <a:ahLst/>
              <a:rect l="l" t="t" r="r" b="b"/>
              <a:pathLst>
                <a:path w="137" h="116">
                  <a:moveTo>
                    <a:pt x="0" y="100"/>
                  </a:moveTo>
                  <a:lnTo>
                    <a:pt x="0" y="100"/>
                  </a:lnTo>
                  <a:lnTo>
                    <a:pt x="7" y="107"/>
                  </a:lnTo>
                  <a:lnTo>
                    <a:pt x="50" y="115"/>
                  </a:lnTo>
                  <a:lnTo>
                    <a:pt x="43" y="86"/>
                  </a:lnTo>
                  <a:lnTo>
                    <a:pt x="93" y="79"/>
                  </a:lnTo>
                  <a:lnTo>
                    <a:pt x="108" y="86"/>
                  </a:lnTo>
                  <a:lnTo>
                    <a:pt x="136" y="71"/>
                  </a:lnTo>
                  <a:lnTo>
                    <a:pt x="101" y="28"/>
                  </a:lnTo>
                  <a:lnTo>
                    <a:pt x="101" y="0"/>
                  </a:lnTo>
                  <a:lnTo>
                    <a:pt x="22" y="36"/>
                  </a:lnTo>
                  <a:lnTo>
                    <a:pt x="0" y="10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" name=""/>
            <p:cNvSpPr/>
            <p:nvPr/>
          </p:nvSpPr>
          <p:spPr>
            <a:xfrm>
              <a:off x="5241960" y="3529080"/>
              <a:ext cx="342720" cy="236520"/>
            </a:xfrm>
            <a:custGeom>
              <a:avLst/>
              <a:gdLst/>
              <a:ahLst/>
              <a:rect l="l" t="t" r="r" b="b"/>
              <a:pathLst>
                <a:path w="224" h="204">
                  <a:moveTo>
                    <a:pt x="0" y="102"/>
                  </a:moveTo>
                  <a:lnTo>
                    <a:pt x="0" y="102"/>
                  </a:lnTo>
                  <a:lnTo>
                    <a:pt x="0" y="181"/>
                  </a:lnTo>
                  <a:lnTo>
                    <a:pt x="22" y="195"/>
                  </a:lnTo>
                  <a:lnTo>
                    <a:pt x="58" y="203"/>
                  </a:lnTo>
                  <a:lnTo>
                    <a:pt x="86" y="203"/>
                  </a:lnTo>
                  <a:lnTo>
                    <a:pt x="122" y="173"/>
                  </a:lnTo>
                  <a:lnTo>
                    <a:pt x="122" y="159"/>
                  </a:lnTo>
                  <a:lnTo>
                    <a:pt x="151" y="152"/>
                  </a:lnTo>
                  <a:lnTo>
                    <a:pt x="151" y="145"/>
                  </a:lnTo>
                  <a:lnTo>
                    <a:pt x="208" y="123"/>
                  </a:lnTo>
                  <a:lnTo>
                    <a:pt x="194" y="108"/>
                  </a:lnTo>
                  <a:lnTo>
                    <a:pt x="223" y="50"/>
                  </a:lnTo>
                  <a:lnTo>
                    <a:pt x="201" y="29"/>
                  </a:lnTo>
                  <a:lnTo>
                    <a:pt x="165" y="7"/>
                  </a:lnTo>
                  <a:lnTo>
                    <a:pt x="158" y="0"/>
                  </a:lnTo>
                  <a:lnTo>
                    <a:pt x="122" y="22"/>
                  </a:lnTo>
                  <a:lnTo>
                    <a:pt x="122" y="72"/>
                  </a:lnTo>
                  <a:lnTo>
                    <a:pt x="144" y="79"/>
                  </a:lnTo>
                  <a:lnTo>
                    <a:pt x="144" y="108"/>
                  </a:lnTo>
                  <a:lnTo>
                    <a:pt x="35" y="57"/>
                  </a:lnTo>
                  <a:lnTo>
                    <a:pt x="35" y="102"/>
                  </a:lnTo>
                  <a:lnTo>
                    <a:pt x="0" y="10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" name=""/>
            <p:cNvSpPr/>
            <p:nvPr/>
          </p:nvSpPr>
          <p:spPr>
            <a:xfrm>
              <a:off x="5068800" y="3860640"/>
              <a:ext cx="479520" cy="303480"/>
            </a:xfrm>
            <a:custGeom>
              <a:avLst/>
              <a:gdLst/>
              <a:ahLst/>
              <a:rect l="l" t="t" r="r" b="b"/>
              <a:pathLst>
                <a:path w="313" h="261">
                  <a:moveTo>
                    <a:pt x="0" y="137"/>
                  </a:moveTo>
                  <a:lnTo>
                    <a:pt x="0" y="137"/>
                  </a:lnTo>
                  <a:lnTo>
                    <a:pt x="15" y="131"/>
                  </a:lnTo>
                  <a:lnTo>
                    <a:pt x="30" y="152"/>
                  </a:lnTo>
                  <a:lnTo>
                    <a:pt x="51" y="152"/>
                  </a:lnTo>
                  <a:lnTo>
                    <a:pt x="73" y="137"/>
                  </a:lnTo>
                  <a:lnTo>
                    <a:pt x="73" y="51"/>
                  </a:lnTo>
                  <a:lnTo>
                    <a:pt x="80" y="73"/>
                  </a:lnTo>
                  <a:lnTo>
                    <a:pt x="80" y="94"/>
                  </a:lnTo>
                  <a:lnTo>
                    <a:pt x="109" y="94"/>
                  </a:lnTo>
                  <a:lnTo>
                    <a:pt x="131" y="73"/>
                  </a:lnTo>
                  <a:lnTo>
                    <a:pt x="174" y="73"/>
                  </a:lnTo>
                  <a:lnTo>
                    <a:pt x="246" y="0"/>
                  </a:lnTo>
                  <a:lnTo>
                    <a:pt x="290" y="8"/>
                  </a:lnTo>
                  <a:lnTo>
                    <a:pt x="290" y="79"/>
                  </a:lnTo>
                  <a:lnTo>
                    <a:pt x="269" y="94"/>
                  </a:lnTo>
                  <a:lnTo>
                    <a:pt x="290" y="109"/>
                  </a:lnTo>
                  <a:lnTo>
                    <a:pt x="297" y="94"/>
                  </a:lnTo>
                  <a:lnTo>
                    <a:pt x="312" y="94"/>
                  </a:lnTo>
                  <a:lnTo>
                    <a:pt x="297" y="137"/>
                  </a:lnTo>
                  <a:lnTo>
                    <a:pt x="261" y="195"/>
                  </a:lnTo>
                  <a:lnTo>
                    <a:pt x="203" y="253"/>
                  </a:lnTo>
                  <a:lnTo>
                    <a:pt x="159" y="260"/>
                  </a:lnTo>
                  <a:lnTo>
                    <a:pt x="36" y="260"/>
                  </a:lnTo>
                  <a:lnTo>
                    <a:pt x="36" y="238"/>
                  </a:lnTo>
                  <a:lnTo>
                    <a:pt x="36" y="210"/>
                  </a:lnTo>
                  <a:lnTo>
                    <a:pt x="0" y="13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" name=""/>
            <p:cNvSpPr/>
            <p:nvPr/>
          </p:nvSpPr>
          <p:spPr>
            <a:xfrm>
              <a:off x="5357880" y="4035600"/>
              <a:ext cx="69840" cy="50760"/>
            </a:xfrm>
            <a:custGeom>
              <a:avLst/>
              <a:gdLst/>
              <a:ahLst/>
              <a:rect l="l" t="t" r="r" b="b"/>
              <a:pathLst>
                <a:path w="45" h="45">
                  <a:moveTo>
                    <a:pt x="0" y="22"/>
                  </a:moveTo>
                  <a:lnTo>
                    <a:pt x="0" y="22"/>
                  </a:lnTo>
                  <a:lnTo>
                    <a:pt x="15" y="44"/>
                  </a:lnTo>
                  <a:lnTo>
                    <a:pt x="44" y="22"/>
                  </a:lnTo>
                  <a:lnTo>
                    <a:pt x="30" y="0"/>
                  </a:lnTo>
                  <a:lnTo>
                    <a:pt x="0" y="2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5040" bIns="5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0" name=""/>
            <p:cNvSpPr/>
            <p:nvPr/>
          </p:nvSpPr>
          <p:spPr>
            <a:xfrm>
              <a:off x="5773680" y="2395440"/>
              <a:ext cx="122400" cy="76320"/>
            </a:xfrm>
            <a:custGeom>
              <a:avLst/>
              <a:gdLst/>
              <a:ahLst/>
              <a:rect l="l" t="t" r="r" b="b"/>
              <a:pathLst>
                <a:path w="80" h="66">
                  <a:moveTo>
                    <a:pt x="0" y="7"/>
                  </a:moveTo>
                  <a:lnTo>
                    <a:pt x="14" y="22"/>
                  </a:lnTo>
                  <a:lnTo>
                    <a:pt x="28" y="43"/>
                  </a:lnTo>
                  <a:lnTo>
                    <a:pt x="43" y="58"/>
                  </a:lnTo>
                  <a:lnTo>
                    <a:pt x="50" y="43"/>
                  </a:lnTo>
                  <a:lnTo>
                    <a:pt x="58" y="58"/>
                  </a:lnTo>
                  <a:lnTo>
                    <a:pt x="64" y="58"/>
                  </a:lnTo>
                  <a:lnTo>
                    <a:pt x="71" y="65"/>
                  </a:lnTo>
                  <a:lnTo>
                    <a:pt x="79" y="58"/>
                  </a:lnTo>
                  <a:lnTo>
                    <a:pt x="64" y="43"/>
                  </a:lnTo>
                  <a:lnTo>
                    <a:pt x="58" y="29"/>
                  </a:lnTo>
                  <a:lnTo>
                    <a:pt x="50" y="22"/>
                  </a:lnTo>
                  <a:lnTo>
                    <a:pt x="50" y="7"/>
                  </a:lnTo>
                  <a:lnTo>
                    <a:pt x="35" y="7"/>
                  </a:lnTo>
                  <a:lnTo>
                    <a:pt x="28" y="0"/>
                  </a:lnTo>
                  <a:lnTo>
                    <a:pt x="21" y="0"/>
                  </a:lnTo>
                  <a:lnTo>
                    <a:pt x="7" y="0"/>
                  </a:lnTo>
                  <a:lnTo>
                    <a:pt x="0" y="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30600" bIns="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1" name=""/>
            <p:cNvSpPr/>
            <p:nvPr/>
          </p:nvSpPr>
          <p:spPr>
            <a:xfrm>
              <a:off x="5997600" y="2789280"/>
              <a:ext cx="146160" cy="87120"/>
            </a:xfrm>
            <a:custGeom>
              <a:avLst/>
              <a:gdLst/>
              <a:ahLst/>
              <a:rect l="l" t="t" r="r" b="b"/>
              <a:pathLst>
                <a:path w="95" h="74">
                  <a:moveTo>
                    <a:pt x="7" y="30"/>
                  </a:moveTo>
                  <a:lnTo>
                    <a:pt x="14" y="43"/>
                  </a:lnTo>
                  <a:lnTo>
                    <a:pt x="50" y="43"/>
                  </a:lnTo>
                  <a:lnTo>
                    <a:pt x="87" y="0"/>
                  </a:lnTo>
                  <a:lnTo>
                    <a:pt x="94" y="22"/>
                  </a:lnTo>
                  <a:lnTo>
                    <a:pt x="87" y="30"/>
                  </a:lnTo>
                  <a:lnTo>
                    <a:pt x="87" y="43"/>
                  </a:lnTo>
                  <a:lnTo>
                    <a:pt x="80" y="73"/>
                  </a:lnTo>
                  <a:lnTo>
                    <a:pt x="14" y="65"/>
                  </a:lnTo>
                  <a:lnTo>
                    <a:pt x="0" y="37"/>
                  </a:lnTo>
                  <a:lnTo>
                    <a:pt x="7" y="3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41400" bIns="41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" name=""/>
            <p:cNvSpPr/>
            <p:nvPr/>
          </p:nvSpPr>
          <p:spPr>
            <a:xfrm>
              <a:off x="6318360" y="2494080"/>
              <a:ext cx="412560" cy="245880"/>
            </a:xfrm>
            <a:custGeom>
              <a:avLst/>
              <a:gdLst/>
              <a:ahLst/>
              <a:rect l="l" t="t" r="r" b="b"/>
              <a:pathLst>
                <a:path w="269" h="212">
                  <a:moveTo>
                    <a:pt x="0" y="102"/>
                  </a:moveTo>
                  <a:lnTo>
                    <a:pt x="0" y="102"/>
                  </a:lnTo>
                  <a:lnTo>
                    <a:pt x="8" y="153"/>
                  </a:lnTo>
                  <a:lnTo>
                    <a:pt x="30" y="175"/>
                  </a:lnTo>
                  <a:lnTo>
                    <a:pt x="8" y="196"/>
                  </a:lnTo>
                  <a:lnTo>
                    <a:pt x="36" y="211"/>
                  </a:lnTo>
                  <a:lnTo>
                    <a:pt x="101" y="196"/>
                  </a:lnTo>
                  <a:lnTo>
                    <a:pt x="123" y="167"/>
                  </a:lnTo>
                  <a:lnTo>
                    <a:pt x="167" y="153"/>
                  </a:lnTo>
                  <a:lnTo>
                    <a:pt x="174" y="123"/>
                  </a:lnTo>
                  <a:lnTo>
                    <a:pt x="181" y="116"/>
                  </a:lnTo>
                  <a:lnTo>
                    <a:pt x="174" y="102"/>
                  </a:lnTo>
                  <a:lnTo>
                    <a:pt x="196" y="102"/>
                  </a:lnTo>
                  <a:lnTo>
                    <a:pt x="211" y="73"/>
                  </a:lnTo>
                  <a:lnTo>
                    <a:pt x="203" y="51"/>
                  </a:lnTo>
                  <a:lnTo>
                    <a:pt x="261" y="30"/>
                  </a:lnTo>
                  <a:lnTo>
                    <a:pt x="268" y="30"/>
                  </a:lnTo>
                  <a:lnTo>
                    <a:pt x="246" y="30"/>
                  </a:lnTo>
                  <a:lnTo>
                    <a:pt x="211" y="43"/>
                  </a:lnTo>
                  <a:lnTo>
                    <a:pt x="196" y="0"/>
                  </a:lnTo>
                  <a:lnTo>
                    <a:pt x="167" y="30"/>
                  </a:lnTo>
                  <a:lnTo>
                    <a:pt x="87" y="30"/>
                  </a:lnTo>
                  <a:lnTo>
                    <a:pt x="43" y="73"/>
                  </a:lnTo>
                  <a:lnTo>
                    <a:pt x="15" y="65"/>
                  </a:lnTo>
                  <a:lnTo>
                    <a:pt x="0" y="10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" name=""/>
            <p:cNvSpPr/>
            <p:nvPr/>
          </p:nvSpPr>
          <p:spPr>
            <a:xfrm>
              <a:off x="4896000" y="2205000"/>
              <a:ext cx="212400" cy="77760"/>
            </a:xfrm>
            <a:custGeom>
              <a:avLst/>
              <a:gdLst/>
              <a:ahLst/>
              <a:rect l="l" t="t" r="r" b="b"/>
              <a:pathLst>
                <a:path w="139" h="66">
                  <a:moveTo>
                    <a:pt x="0" y="36"/>
                  </a:moveTo>
                  <a:lnTo>
                    <a:pt x="0" y="36"/>
                  </a:lnTo>
                  <a:lnTo>
                    <a:pt x="0" y="51"/>
                  </a:lnTo>
                  <a:lnTo>
                    <a:pt x="15" y="51"/>
                  </a:lnTo>
                  <a:lnTo>
                    <a:pt x="43" y="43"/>
                  </a:lnTo>
                  <a:lnTo>
                    <a:pt x="80" y="65"/>
                  </a:lnTo>
                  <a:lnTo>
                    <a:pt x="123" y="51"/>
                  </a:lnTo>
                  <a:lnTo>
                    <a:pt x="138" y="22"/>
                  </a:lnTo>
                  <a:lnTo>
                    <a:pt x="131" y="0"/>
                  </a:lnTo>
                  <a:lnTo>
                    <a:pt x="80" y="0"/>
                  </a:lnTo>
                  <a:lnTo>
                    <a:pt x="58" y="36"/>
                  </a:lnTo>
                  <a:lnTo>
                    <a:pt x="0" y="3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32040" bIns="32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" name=""/>
            <p:cNvSpPr/>
            <p:nvPr/>
          </p:nvSpPr>
          <p:spPr>
            <a:xfrm>
              <a:off x="4710240" y="2130480"/>
              <a:ext cx="99720" cy="68040"/>
            </a:xfrm>
            <a:custGeom>
              <a:avLst/>
              <a:gdLst/>
              <a:ahLst/>
              <a:rect l="l" t="t" r="r" b="b"/>
              <a:pathLst>
                <a:path w="66" h="59">
                  <a:moveTo>
                    <a:pt x="0" y="14"/>
                  </a:moveTo>
                  <a:lnTo>
                    <a:pt x="0" y="14"/>
                  </a:lnTo>
                  <a:lnTo>
                    <a:pt x="22" y="7"/>
                  </a:lnTo>
                  <a:lnTo>
                    <a:pt x="43" y="0"/>
                  </a:lnTo>
                  <a:lnTo>
                    <a:pt x="65" y="28"/>
                  </a:lnTo>
                  <a:lnTo>
                    <a:pt x="65" y="35"/>
                  </a:lnTo>
                  <a:lnTo>
                    <a:pt x="58" y="58"/>
                  </a:lnTo>
                  <a:lnTo>
                    <a:pt x="0" y="1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22320" bIns="22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" name=""/>
            <p:cNvSpPr/>
            <p:nvPr/>
          </p:nvSpPr>
          <p:spPr>
            <a:xfrm>
              <a:off x="6999120" y="2739960"/>
              <a:ext cx="81000" cy="44640"/>
            </a:xfrm>
            <a:custGeom>
              <a:avLst/>
              <a:gdLst/>
              <a:ahLst/>
              <a:rect l="l" t="t" r="r" b="b"/>
              <a:pathLst>
                <a:path w="52" h="37">
                  <a:moveTo>
                    <a:pt x="0" y="21"/>
                  </a:moveTo>
                  <a:lnTo>
                    <a:pt x="0" y="21"/>
                  </a:lnTo>
                  <a:lnTo>
                    <a:pt x="8" y="36"/>
                  </a:lnTo>
                  <a:lnTo>
                    <a:pt x="51" y="28"/>
                  </a:lnTo>
                  <a:lnTo>
                    <a:pt x="51" y="14"/>
                  </a:lnTo>
                  <a:lnTo>
                    <a:pt x="15" y="0"/>
                  </a:lnTo>
                  <a:lnTo>
                    <a:pt x="0" y="21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080" bIns="-1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" name=""/>
            <p:cNvSpPr/>
            <p:nvPr/>
          </p:nvSpPr>
          <p:spPr>
            <a:xfrm>
              <a:off x="7227720" y="2778120"/>
              <a:ext cx="257400" cy="442800"/>
            </a:xfrm>
            <a:custGeom>
              <a:avLst/>
              <a:gdLst/>
              <a:ahLst/>
              <a:rect l="l" t="t" r="r" b="b"/>
              <a:pathLst>
                <a:path w="168" h="383">
                  <a:moveTo>
                    <a:pt x="0" y="159"/>
                  </a:moveTo>
                  <a:lnTo>
                    <a:pt x="0" y="159"/>
                  </a:lnTo>
                  <a:lnTo>
                    <a:pt x="7" y="130"/>
                  </a:lnTo>
                  <a:lnTo>
                    <a:pt x="57" y="36"/>
                  </a:lnTo>
                  <a:lnTo>
                    <a:pt x="87" y="22"/>
                  </a:lnTo>
                  <a:lnTo>
                    <a:pt x="102" y="0"/>
                  </a:lnTo>
                  <a:lnTo>
                    <a:pt x="116" y="15"/>
                  </a:lnTo>
                  <a:lnTo>
                    <a:pt x="124" y="29"/>
                  </a:lnTo>
                  <a:lnTo>
                    <a:pt x="102" y="86"/>
                  </a:lnTo>
                  <a:lnTo>
                    <a:pt x="124" y="86"/>
                  </a:lnTo>
                  <a:lnTo>
                    <a:pt x="130" y="122"/>
                  </a:lnTo>
                  <a:lnTo>
                    <a:pt x="167" y="137"/>
                  </a:lnTo>
                  <a:lnTo>
                    <a:pt x="145" y="159"/>
                  </a:lnTo>
                  <a:lnTo>
                    <a:pt x="109" y="180"/>
                  </a:lnTo>
                  <a:lnTo>
                    <a:pt x="102" y="210"/>
                  </a:lnTo>
                  <a:lnTo>
                    <a:pt x="124" y="253"/>
                  </a:lnTo>
                  <a:lnTo>
                    <a:pt x="109" y="281"/>
                  </a:lnTo>
                  <a:lnTo>
                    <a:pt x="137" y="346"/>
                  </a:lnTo>
                  <a:lnTo>
                    <a:pt x="124" y="382"/>
                  </a:lnTo>
                  <a:lnTo>
                    <a:pt x="102" y="245"/>
                  </a:lnTo>
                  <a:lnTo>
                    <a:pt x="87" y="231"/>
                  </a:lnTo>
                  <a:lnTo>
                    <a:pt x="57" y="266"/>
                  </a:lnTo>
                  <a:lnTo>
                    <a:pt x="35" y="260"/>
                  </a:lnTo>
                  <a:lnTo>
                    <a:pt x="35" y="210"/>
                  </a:lnTo>
                  <a:lnTo>
                    <a:pt x="0" y="15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77" name=""/>
            <p:cNvGrpSpPr/>
            <p:nvPr/>
          </p:nvGrpSpPr>
          <p:grpSpPr>
            <a:xfrm>
              <a:off x="6702480" y="2057400"/>
              <a:ext cx="1748880" cy="914400"/>
              <a:chOff x="6702480" y="2057400"/>
              <a:chExt cx="1748880" cy="914400"/>
            </a:xfrm>
          </p:grpSpPr>
          <p:sp>
            <p:nvSpPr>
              <p:cNvPr id="78" name=""/>
              <p:cNvSpPr/>
              <p:nvPr/>
            </p:nvSpPr>
            <p:spPr>
              <a:xfrm>
                <a:off x="7074000" y="2694960"/>
                <a:ext cx="244440" cy="157680"/>
              </a:xfrm>
              <a:prstGeom prst="rect">
                <a:avLst/>
              </a:prstGeom>
              <a:solidFill>
                <a:srgbClr val="00f008"/>
              </a:solidFill>
              <a:ln cap="rnd" w="12600">
                <a:solidFill>
                  <a:srgbClr val="80808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" name=""/>
              <p:cNvSpPr/>
              <p:nvPr/>
            </p:nvSpPr>
            <p:spPr>
              <a:xfrm>
                <a:off x="6702480" y="2057400"/>
                <a:ext cx="1748880" cy="914400"/>
              </a:xfrm>
              <a:custGeom>
                <a:avLst/>
                <a:gdLst/>
                <a:ahLst/>
                <a:rect l="l" t="t" r="r" b="b"/>
                <a:pathLst>
                  <a:path w="1143" h="788">
                    <a:moveTo>
                      <a:pt x="0" y="376"/>
                    </a:moveTo>
                    <a:lnTo>
                      <a:pt x="0" y="376"/>
                    </a:lnTo>
                    <a:lnTo>
                      <a:pt x="8" y="346"/>
                    </a:lnTo>
                    <a:lnTo>
                      <a:pt x="44" y="340"/>
                    </a:lnTo>
                    <a:lnTo>
                      <a:pt x="116" y="296"/>
                    </a:lnTo>
                    <a:lnTo>
                      <a:pt x="131" y="260"/>
                    </a:lnTo>
                    <a:lnTo>
                      <a:pt x="116" y="224"/>
                    </a:lnTo>
                    <a:lnTo>
                      <a:pt x="159" y="217"/>
                    </a:lnTo>
                    <a:lnTo>
                      <a:pt x="174" y="166"/>
                    </a:lnTo>
                    <a:lnTo>
                      <a:pt x="224" y="166"/>
                    </a:lnTo>
                    <a:lnTo>
                      <a:pt x="224" y="137"/>
                    </a:lnTo>
                    <a:lnTo>
                      <a:pt x="260" y="116"/>
                    </a:lnTo>
                    <a:lnTo>
                      <a:pt x="282" y="152"/>
                    </a:lnTo>
                    <a:lnTo>
                      <a:pt x="303" y="159"/>
                    </a:lnTo>
                    <a:lnTo>
                      <a:pt x="318" y="217"/>
                    </a:lnTo>
                    <a:lnTo>
                      <a:pt x="405" y="238"/>
                    </a:lnTo>
                    <a:lnTo>
                      <a:pt x="441" y="275"/>
                    </a:lnTo>
                    <a:lnTo>
                      <a:pt x="506" y="275"/>
                    </a:lnTo>
                    <a:lnTo>
                      <a:pt x="578" y="303"/>
                    </a:lnTo>
                    <a:lnTo>
                      <a:pt x="680" y="275"/>
                    </a:lnTo>
                    <a:lnTo>
                      <a:pt x="716" y="260"/>
                    </a:lnTo>
                    <a:lnTo>
                      <a:pt x="716" y="224"/>
                    </a:lnTo>
                    <a:lnTo>
                      <a:pt x="744" y="224"/>
                    </a:lnTo>
                    <a:lnTo>
                      <a:pt x="802" y="187"/>
                    </a:lnTo>
                    <a:lnTo>
                      <a:pt x="853" y="181"/>
                    </a:lnTo>
                    <a:lnTo>
                      <a:pt x="832" y="144"/>
                    </a:lnTo>
                    <a:lnTo>
                      <a:pt x="781" y="152"/>
                    </a:lnTo>
                    <a:lnTo>
                      <a:pt x="781" y="116"/>
                    </a:lnTo>
                    <a:lnTo>
                      <a:pt x="795" y="94"/>
                    </a:lnTo>
                    <a:lnTo>
                      <a:pt x="817" y="109"/>
                    </a:lnTo>
                    <a:lnTo>
                      <a:pt x="853" y="94"/>
                    </a:lnTo>
                    <a:lnTo>
                      <a:pt x="875" y="43"/>
                    </a:lnTo>
                    <a:lnTo>
                      <a:pt x="860" y="22"/>
                    </a:lnTo>
                    <a:lnTo>
                      <a:pt x="925" y="0"/>
                    </a:lnTo>
                    <a:lnTo>
                      <a:pt x="968" y="15"/>
                    </a:lnTo>
                    <a:lnTo>
                      <a:pt x="1005" y="101"/>
                    </a:lnTo>
                    <a:lnTo>
                      <a:pt x="1062" y="123"/>
                    </a:lnTo>
                    <a:lnTo>
                      <a:pt x="1069" y="152"/>
                    </a:lnTo>
                    <a:lnTo>
                      <a:pt x="1142" y="137"/>
                    </a:lnTo>
                    <a:lnTo>
                      <a:pt x="1114" y="224"/>
                    </a:lnTo>
                    <a:lnTo>
                      <a:pt x="1069" y="232"/>
                    </a:lnTo>
                    <a:lnTo>
                      <a:pt x="1077" y="260"/>
                    </a:lnTo>
                    <a:lnTo>
                      <a:pt x="1062" y="290"/>
                    </a:lnTo>
                    <a:lnTo>
                      <a:pt x="1048" y="275"/>
                    </a:lnTo>
                    <a:lnTo>
                      <a:pt x="1019" y="296"/>
                    </a:lnTo>
                    <a:lnTo>
                      <a:pt x="1019" y="311"/>
                    </a:lnTo>
                    <a:lnTo>
                      <a:pt x="998" y="303"/>
                    </a:lnTo>
                    <a:lnTo>
                      <a:pt x="947" y="346"/>
                    </a:lnTo>
                    <a:lnTo>
                      <a:pt x="889" y="376"/>
                    </a:lnTo>
                    <a:lnTo>
                      <a:pt x="903" y="340"/>
                    </a:lnTo>
                    <a:lnTo>
                      <a:pt x="897" y="325"/>
                    </a:lnTo>
                    <a:lnTo>
                      <a:pt x="817" y="368"/>
                    </a:lnTo>
                    <a:lnTo>
                      <a:pt x="817" y="383"/>
                    </a:lnTo>
                    <a:lnTo>
                      <a:pt x="845" y="412"/>
                    </a:lnTo>
                    <a:lnTo>
                      <a:pt x="882" y="404"/>
                    </a:lnTo>
                    <a:lnTo>
                      <a:pt x="911" y="412"/>
                    </a:lnTo>
                    <a:lnTo>
                      <a:pt x="867" y="434"/>
                    </a:lnTo>
                    <a:lnTo>
                      <a:pt x="853" y="470"/>
                    </a:lnTo>
                    <a:lnTo>
                      <a:pt x="897" y="542"/>
                    </a:lnTo>
                    <a:lnTo>
                      <a:pt x="867" y="535"/>
                    </a:lnTo>
                    <a:lnTo>
                      <a:pt x="897" y="556"/>
                    </a:lnTo>
                    <a:lnTo>
                      <a:pt x="867" y="571"/>
                    </a:lnTo>
                    <a:lnTo>
                      <a:pt x="897" y="578"/>
                    </a:lnTo>
                    <a:lnTo>
                      <a:pt x="839" y="694"/>
                    </a:lnTo>
                    <a:lnTo>
                      <a:pt x="795" y="729"/>
                    </a:lnTo>
                    <a:lnTo>
                      <a:pt x="752" y="744"/>
                    </a:lnTo>
                    <a:lnTo>
                      <a:pt x="744" y="737"/>
                    </a:lnTo>
                    <a:lnTo>
                      <a:pt x="731" y="752"/>
                    </a:lnTo>
                    <a:lnTo>
                      <a:pt x="680" y="765"/>
                    </a:lnTo>
                    <a:lnTo>
                      <a:pt x="680" y="787"/>
                    </a:lnTo>
                    <a:lnTo>
                      <a:pt x="673" y="759"/>
                    </a:lnTo>
                    <a:lnTo>
                      <a:pt x="636" y="765"/>
                    </a:lnTo>
                    <a:lnTo>
                      <a:pt x="585" y="729"/>
                    </a:lnTo>
                    <a:lnTo>
                      <a:pt x="535" y="744"/>
                    </a:lnTo>
                    <a:lnTo>
                      <a:pt x="520" y="744"/>
                    </a:lnTo>
                    <a:lnTo>
                      <a:pt x="520" y="765"/>
                    </a:lnTo>
                    <a:lnTo>
                      <a:pt x="514" y="759"/>
                    </a:lnTo>
                    <a:lnTo>
                      <a:pt x="477" y="744"/>
                    </a:lnTo>
                    <a:lnTo>
                      <a:pt x="470" y="708"/>
                    </a:lnTo>
                    <a:lnTo>
                      <a:pt x="449" y="708"/>
                    </a:lnTo>
                    <a:lnTo>
                      <a:pt x="470" y="651"/>
                    </a:lnTo>
                    <a:lnTo>
                      <a:pt x="462" y="636"/>
                    </a:lnTo>
                    <a:lnTo>
                      <a:pt x="449" y="621"/>
                    </a:lnTo>
                    <a:lnTo>
                      <a:pt x="419" y="606"/>
                    </a:lnTo>
                    <a:lnTo>
                      <a:pt x="412" y="593"/>
                    </a:lnTo>
                    <a:lnTo>
                      <a:pt x="333" y="628"/>
                    </a:lnTo>
                    <a:lnTo>
                      <a:pt x="297" y="614"/>
                    </a:lnTo>
                    <a:lnTo>
                      <a:pt x="282" y="636"/>
                    </a:lnTo>
                    <a:lnTo>
                      <a:pt x="282" y="621"/>
                    </a:lnTo>
                    <a:lnTo>
                      <a:pt x="268" y="628"/>
                    </a:lnTo>
                    <a:lnTo>
                      <a:pt x="224" y="628"/>
                    </a:lnTo>
                    <a:lnTo>
                      <a:pt x="195" y="593"/>
                    </a:lnTo>
                    <a:lnTo>
                      <a:pt x="137" y="571"/>
                    </a:lnTo>
                    <a:lnTo>
                      <a:pt x="101" y="556"/>
                    </a:lnTo>
                    <a:lnTo>
                      <a:pt x="87" y="520"/>
                    </a:lnTo>
                    <a:lnTo>
                      <a:pt x="116" y="520"/>
                    </a:lnTo>
                    <a:lnTo>
                      <a:pt x="101" y="484"/>
                    </a:lnTo>
                    <a:lnTo>
                      <a:pt x="123" y="455"/>
                    </a:lnTo>
                    <a:lnTo>
                      <a:pt x="101" y="441"/>
                    </a:lnTo>
                    <a:lnTo>
                      <a:pt x="80" y="455"/>
                    </a:lnTo>
                    <a:lnTo>
                      <a:pt x="15" y="412"/>
                    </a:lnTo>
                    <a:lnTo>
                      <a:pt x="22" y="412"/>
                    </a:lnTo>
                    <a:lnTo>
                      <a:pt x="22" y="383"/>
                    </a:lnTo>
                    <a:lnTo>
                      <a:pt x="0" y="37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0" name=""/>
            <p:cNvSpPr/>
            <p:nvPr/>
          </p:nvSpPr>
          <p:spPr>
            <a:xfrm>
              <a:off x="4905360" y="2006640"/>
              <a:ext cx="28440" cy="19080"/>
            </a:xfrm>
            <a:custGeom>
              <a:avLst/>
              <a:gdLst/>
              <a:ahLst/>
              <a:rect l="l" t="t" r="r" b="b"/>
              <a:pathLst>
                <a:path w="19" h="18">
                  <a:moveTo>
                    <a:pt x="0" y="17"/>
                  </a:moveTo>
                  <a:lnTo>
                    <a:pt x="0" y="17"/>
                  </a:lnTo>
                  <a:lnTo>
                    <a:pt x="9" y="0"/>
                  </a:lnTo>
                  <a:lnTo>
                    <a:pt x="18" y="17"/>
                  </a:lnTo>
                  <a:lnTo>
                    <a:pt x="0" y="1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6640" bIns="-26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1" name=""/>
            <p:cNvSpPr/>
            <p:nvPr/>
          </p:nvSpPr>
          <p:spPr>
            <a:xfrm>
              <a:off x="8616960" y="2309760"/>
              <a:ext cx="166680" cy="111240"/>
            </a:xfrm>
            <a:custGeom>
              <a:avLst/>
              <a:gdLst/>
              <a:ahLst/>
              <a:rect l="l" t="t" r="r" b="b"/>
              <a:pathLst>
                <a:path w="109" h="95">
                  <a:moveTo>
                    <a:pt x="0" y="72"/>
                  </a:moveTo>
                  <a:lnTo>
                    <a:pt x="0" y="72"/>
                  </a:lnTo>
                  <a:lnTo>
                    <a:pt x="0" y="94"/>
                  </a:lnTo>
                  <a:lnTo>
                    <a:pt x="22" y="79"/>
                  </a:lnTo>
                  <a:lnTo>
                    <a:pt x="7" y="72"/>
                  </a:lnTo>
                  <a:lnTo>
                    <a:pt x="65" y="79"/>
                  </a:lnTo>
                  <a:lnTo>
                    <a:pt x="72" y="58"/>
                  </a:lnTo>
                  <a:lnTo>
                    <a:pt x="108" y="50"/>
                  </a:lnTo>
                  <a:lnTo>
                    <a:pt x="101" y="36"/>
                  </a:lnTo>
                  <a:lnTo>
                    <a:pt x="101" y="22"/>
                  </a:lnTo>
                  <a:lnTo>
                    <a:pt x="65" y="28"/>
                  </a:lnTo>
                  <a:lnTo>
                    <a:pt x="35" y="0"/>
                  </a:lnTo>
                  <a:lnTo>
                    <a:pt x="22" y="50"/>
                  </a:lnTo>
                  <a:lnTo>
                    <a:pt x="7" y="50"/>
                  </a:lnTo>
                  <a:lnTo>
                    <a:pt x="0" y="7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2" name=""/>
            <p:cNvSpPr/>
            <p:nvPr/>
          </p:nvSpPr>
          <p:spPr>
            <a:xfrm>
              <a:off x="8327880" y="2409840"/>
              <a:ext cx="314640" cy="217440"/>
            </a:xfrm>
            <a:custGeom>
              <a:avLst/>
              <a:gdLst/>
              <a:ahLst/>
              <a:rect l="l" t="t" r="r" b="b"/>
              <a:pathLst>
                <a:path w="204" h="188">
                  <a:moveTo>
                    <a:pt x="0" y="172"/>
                  </a:moveTo>
                  <a:lnTo>
                    <a:pt x="0" y="172"/>
                  </a:lnTo>
                  <a:lnTo>
                    <a:pt x="36" y="144"/>
                  </a:lnTo>
                  <a:lnTo>
                    <a:pt x="88" y="144"/>
                  </a:lnTo>
                  <a:lnTo>
                    <a:pt x="109" y="101"/>
                  </a:lnTo>
                  <a:lnTo>
                    <a:pt x="116" y="101"/>
                  </a:lnTo>
                  <a:lnTo>
                    <a:pt x="116" y="114"/>
                  </a:lnTo>
                  <a:lnTo>
                    <a:pt x="146" y="101"/>
                  </a:lnTo>
                  <a:lnTo>
                    <a:pt x="160" y="65"/>
                  </a:lnTo>
                  <a:lnTo>
                    <a:pt x="174" y="14"/>
                  </a:lnTo>
                  <a:lnTo>
                    <a:pt x="189" y="14"/>
                  </a:lnTo>
                  <a:lnTo>
                    <a:pt x="189" y="0"/>
                  </a:lnTo>
                  <a:lnTo>
                    <a:pt x="203" y="50"/>
                  </a:lnTo>
                  <a:lnTo>
                    <a:pt x="189" y="79"/>
                  </a:lnTo>
                  <a:lnTo>
                    <a:pt x="189" y="108"/>
                  </a:lnTo>
                  <a:lnTo>
                    <a:pt x="174" y="144"/>
                  </a:lnTo>
                  <a:lnTo>
                    <a:pt x="168" y="151"/>
                  </a:lnTo>
                  <a:lnTo>
                    <a:pt x="168" y="136"/>
                  </a:lnTo>
                  <a:lnTo>
                    <a:pt x="138" y="165"/>
                  </a:lnTo>
                  <a:lnTo>
                    <a:pt x="109" y="151"/>
                  </a:lnTo>
                  <a:lnTo>
                    <a:pt x="116" y="172"/>
                  </a:lnTo>
                  <a:lnTo>
                    <a:pt x="88" y="187"/>
                  </a:lnTo>
                  <a:lnTo>
                    <a:pt x="80" y="165"/>
                  </a:lnTo>
                  <a:lnTo>
                    <a:pt x="0" y="17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3" name=""/>
            <p:cNvSpPr/>
            <p:nvPr/>
          </p:nvSpPr>
          <p:spPr>
            <a:xfrm>
              <a:off x="8155080" y="2376360"/>
              <a:ext cx="177840" cy="149400"/>
            </a:xfrm>
            <a:custGeom>
              <a:avLst/>
              <a:gdLst/>
              <a:ahLst/>
              <a:rect l="l" t="t" r="r" b="b"/>
              <a:pathLst>
                <a:path w="117" h="130">
                  <a:moveTo>
                    <a:pt x="0" y="71"/>
                  </a:moveTo>
                  <a:lnTo>
                    <a:pt x="0" y="71"/>
                  </a:lnTo>
                  <a:lnTo>
                    <a:pt x="15" y="86"/>
                  </a:lnTo>
                  <a:lnTo>
                    <a:pt x="8" y="122"/>
                  </a:lnTo>
                  <a:lnTo>
                    <a:pt x="36" y="129"/>
                  </a:lnTo>
                  <a:lnTo>
                    <a:pt x="73" y="108"/>
                  </a:lnTo>
                  <a:lnTo>
                    <a:pt x="58" y="79"/>
                  </a:lnTo>
                  <a:lnTo>
                    <a:pt x="94" y="50"/>
                  </a:lnTo>
                  <a:lnTo>
                    <a:pt x="116" y="15"/>
                  </a:lnTo>
                  <a:lnTo>
                    <a:pt x="101" y="0"/>
                  </a:lnTo>
                  <a:lnTo>
                    <a:pt x="73" y="22"/>
                  </a:lnTo>
                  <a:lnTo>
                    <a:pt x="73" y="36"/>
                  </a:lnTo>
                  <a:lnTo>
                    <a:pt x="51" y="28"/>
                  </a:lnTo>
                  <a:lnTo>
                    <a:pt x="0" y="71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4" name=""/>
            <p:cNvSpPr/>
            <p:nvPr/>
          </p:nvSpPr>
          <p:spPr>
            <a:xfrm>
              <a:off x="4794120" y="2170080"/>
              <a:ext cx="24120" cy="28440"/>
            </a:xfrm>
            <a:custGeom>
              <a:avLst/>
              <a:gdLst/>
              <a:ahLst/>
              <a:rect l="l" t="t" r="r" b="b"/>
              <a:pathLst>
                <a:path w="18" h="23">
                  <a:moveTo>
                    <a:pt x="0" y="22"/>
                  </a:moveTo>
                  <a:lnTo>
                    <a:pt x="0" y="22"/>
                  </a:lnTo>
                  <a:lnTo>
                    <a:pt x="17" y="0"/>
                  </a:lnTo>
                  <a:lnTo>
                    <a:pt x="17" y="22"/>
                  </a:lnTo>
                  <a:lnTo>
                    <a:pt x="0" y="2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7280" bIns="-17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" name=""/>
            <p:cNvSpPr/>
            <p:nvPr/>
          </p:nvSpPr>
          <p:spPr>
            <a:xfrm>
              <a:off x="7095960" y="2103480"/>
              <a:ext cx="908280" cy="309600"/>
            </a:xfrm>
            <a:custGeom>
              <a:avLst/>
              <a:gdLst/>
              <a:ahLst/>
              <a:rect l="l" t="t" r="r" b="b"/>
              <a:pathLst>
                <a:path w="595" h="268">
                  <a:moveTo>
                    <a:pt x="0" y="80"/>
                  </a:moveTo>
                  <a:lnTo>
                    <a:pt x="0" y="80"/>
                  </a:lnTo>
                  <a:lnTo>
                    <a:pt x="22" y="116"/>
                  </a:lnTo>
                  <a:lnTo>
                    <a:pt x="43" y="123"/>
                  </a:lnTo>
                  <a:lnTo>
                    <a:pt x="58" y="181"/>
                  </a:lnTo>
                  <a:lnTo>
                    <a:pt x="145" y="202"/>
                  </a:lnTo>
                  <a:lnTo>
                    <a:pt x="181" y="239"/>
                  </a:lnTo>
                  <a:lnTo>
                    <a:pt x="246" y="239"/>
                  </a:lnTo>
                  <a:lnTo>
                    <a:pt x="319" y="267"/>
                  </a:lnTo>
                  <a:lnTo>
                    <a:pt x="420" y="239"/>
                  </a:lnTo>
                  <a:lnTo>
                    <a:pt x="456" y="224"/>
                  </a:lnTo>
                  <a:lnTo>
                    <a:pt x="456" y="187"/>
                  </a:lnTo>
                  <a:lnTo>
                    <a:pt x="485" y="187"/>
                  </a:lnTo>
                  <a:lnTo>
                    <a:pt x="543" y="151"/>
                  </a:lnTo>
                  <a:lnTo>
                    <a:pt x="594" y="144"/>
                  </a:lnTo>
                  <a:lnTo>
                    <a:pt x="572" y="108"/>
                  </a:lnTo>
                  <a:lnTo>
                    <a:pt x="521" y="116"/>
                  </a:lnTo>
                  <a:lnTo>
                    <a:pt x="521" y="80"/>
                  </a:lnTo>
                  <a:lnTo>
                    <a:pt x="536" y="58"/>
                  </a:lnTo>
                  <a:lnTo>
                    <a:pt x="500" y="50"/>
                  </a:lnTo>
                  <a:lnTo>
                    <a:pt x="413" y="80"/>
                  </a:lnTo>
                  <a:lnTo>
                    <a:pt x="333" y="43"/>
                  </a:lnTo>
                  <a:lnTo>
                    <a:pt x="290" y="43"/>
                  </a:lnTo>
                  <a:lnTo>
                    <a:pt x="261" y="15"/>
                  </a:lnTo>
                  <a:lnTo>
                    <a:pt x="217" y="0"/>
                  </a:lnTo>
                  <a:lnTo>
                    <a:pt x="189" y="15"/>
                  </a:lnTo>
                  <a:lnTo>
                    <a:pt x="189" y="58"/>
                  </a:lnTo>
                  <a:lnTo>
                    <a:pt x="73" y="43"/>
                  </a:lnTo>
                  <a:lnTo>
                    <a:pt x="0" y="8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6" name=""/>
            <p:cNvSpPr/>
            <p:nvPr/>
          </p:nvSpPr>
          <p:spPr>
            <a:xfrm>
              <a:off x="6338880" y="2529000"/>
              <a:ext cx="487440" cy="350640"/>
            </a:xfrm>
            <a:custGeom>
              <a:avLst/>
              <a:gdLst/>
              <a:ahLst/>
              <a:rect l="l" t="t" r="r" b="b"/>
              <a:pathLst>
                <a:path w="318" h="303">
                  <a:moveTo>
                    <a:pt x="0" y="165"/>
                  </a:moveTo>
                  <a:lnTo>
                    <a:pt x="0" y="165"/>
                  </a:lnTo>
                  <a:lnTo>
                    <a:pt x="28" y="180"/>
                  </a:lnTo>
                  <a:lnTo>
                    <a:pt x="93" y="165"/>
                  </a:lnTo>
                  <a:lnTo>
                    <a:pt x="115" y="136"/>
                  </a:lnTo>
                  <a:lnTo>
                    <a:pt x="158" y="122"/>
                  </a:lnTo>
                  <a:lnTo>
                    <a:pt x="166" y="93"/>
                  </a:lnTo>
                  <a:lnTo>
                    <a:pt x="173" y="86"/>
                  </a:lnTo>
                  <a:lnTo>
                    <a:pt x="166" y="71"/>
                  </a:lnTo>
                  <a:lnTo>
                    <a:pt x="187" y="71"/>
                  </a:lnTo>
                  <a:lnTo>
                    <a:pt x="202" y="43"/>
                  </a:lnTo>
                  <a:lnTo>
                    <a:pt x="194" y="21"/>
                  </a:lnTo>
                  <a:lnTo>
                    <a:pt x="252" y="0"/>
                  </a:lnTo>
                  <a:lnTo>
                    <a:pt x="317" y="43"/>
                  </a:lnTo>
                  <a:lnTo>
                    <a:pt x="295" y="58"/>
                  </a:lnTo>
                  <a:lnTo>
                    <a:pt x="237" y="58"/>
                  </a:lnTo>
                  <a:lnTo>
                    <a:pt x="237" y="93"/>
                  </a:lnTo>
                  <a:lnTo>
                    <a:pt x="274" y="107"/>
                  </a:lnTo>
                  <a:lnTo>
                    <a:pt x="252" y="122"/>
                  </a:lnTo>
                  <a:lnTo>
                    <a:pt x="259" y="144"/>
                  </a:lnTo>
                  <a:lnTo>
                    <a:pt x="202" y="208"/>
                  </a:lnTo>
                  <a:lnTo>
                    <a:pt x="173" y="208"/>
                  </a:lnTo>
                  <a:lnTo>
                    <a:pt x="166" y="223"/>
                  </a:lnTo>
                  <a:lnTo>
                    <a:pt x="194" y="287"/>
                  </a:lnTo>
                  <a:lnTo>
                    <a:pt x="151" y="287"/>
                  </a:lnTo>
                  <a:lnTo>
                    <a:pt x="130" y="302"/>
                  </a:lnTo>
                  <a:lnTo>
                    <a:pt x="101" y="259"/>
                  </a:lnTo>
                  <a:lnTo>
                    <a:pt x="22" y="273"/>
                  </a:lnTo>
                  <a:lnTo>
                    <a:pt x="50" y="230"/>
                  </a:lnTo>
                  <a:lnTo>
                    <a:pt x="0" y="16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7" name=""/>
            <p:cNvSpPr/>
            <p:nvPr/>
          </p:nvSpPr>
          <p:spPr>
            <a:xfrm>
              <a:off x="8637480" y="1986120"/>
              <a:ext cx="90720" cy="258480"/>
            </a:xfrm>
            <a:custGeom>
              <a:avLst/>
              <a:gdLst/>
              <a:ahLst/>
              <a:rect l="l" t="t" r="r" b="b"/>
              <a:pathLst>
                <a:path w="59" h="224">
                  <a:moveTo>
                    <a:pt x="0" y="65"/>
                  </a:moveTo>
                  <a:lnTo>
                    <a:pt x="0" y="65"/>
                  </a:lnTo>
                  <a:lnTo>
                    <a:pt x="15" y="86"/>
                  </a:lnTo>
                  <a:lnTo>
                    <a:pt x="15" y="223"/>
                  </a:lnTo>
                  <a:lnTo>
                    <a:pt x="22" y="215"/>
                  </a:lnTo>
                  <a:lnTo>
                    <a:pt x="36" y="215"/>
                  </a:lnTo>
                  <a:lnTo>
                    <a:pt x="22" y="180"/>
                  </a:lnTo>
                  <a:lnTo>
                    <a:pt x="36" y="144"/>
                  </a:lnTo>
                  <a:lnTo>
                    <a:pt x="58" y="151"/>
                  </a:lnTo>
                  <a:lnTo>
                    <a:pt x="36" y="79"/>
                  </a:lnTo>
                  <a:lnTo>
                    <a:pt x="22" y="0"/>
                  </a:lnTo>
                  <a:lnTo>
                    <a:pt x="0" y="6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8" name=""/>
            <p:cNvGrpSpPr/>
            <p:nvPr/>
          </p:nvGrpSpPr>
          <p:grpSpPr>
            <a:xfrm>
              <a:off x="4925880" y="1000080"/>
              <a:ext cx="5103720" cy="1400040"/>
              <a:chOff x="4925880" y="1000080"/>
              <a:chExt cx="5103720" cy="1400040"/>
            </a:xfrm>
          </p:grpSpPr>
          <p:sp>
            <p:nvSpPr>
              <p:cNvPr id="89" name=""/>
              <p:cNvSpPr/>
              <p:nvPr/>
            </p:nvSpPr>
            <p:spPr>
              <a:xfrm>
                <a:off x="5163480" y="1103040"/>
                <a:ext cx="4866120" cy="1297080"/>
              </a:xfrm>
              <a:custGeom>
                <a:avLst/>
                <a:gdLst/>
                <a:ahLst/>
                <a:rect l="l" t="t" r="r" b="b"/>
                <a:pathLst>
                  <a:path w="3180" h="1122">
                    <a:moveTo>
                      <a:pt x="0" y="796"/>
                    </a:moveTo>
                    <a:lnTo>
                      <a:pt x="0" y="796"/>
                    </a:lnTo>
                    <a:lnTo>
                      <a:pt x="22" y="766"/>
                    </a:lnTo>
                    <a:lnTo>
                      <a:pt x="14" y="781"/>
                    </a:lnTo>
                    <a:lnTo>
                      <a:pt x="28" y="788"/>
                    </a:lnTo>
                    <a:lnTo>
                      <a:pt x="22" y="730"/>
                    </a:lnTo>
                    <a:lnTo>
                      <a:pt x="35" y="708"/>
                    </a:lnTo>
                    <a:lnTo>
                      <a:pt x="50" y="708"/>
                    </a:lnTo>
                    <a:lnTo>
                      <a:pt x="78" y="723"/>
                    </a:lnTo>
                    <a:lnTo>
                      <a:pt x="86" y="680"/>
                    </a:lnTo>
                    <a:lnTo>
                      <a:pt x="78" y="680"/>
                    </a:lnTo>
                    <a:lnTo>
                      <a:pt x="72" y="658"/>
                    </a:lnTo>
                    <a:lnTo>
                      <a:pt x="194" y="637"/>
                    </a:lnTo>
                    <a:lnTo>
                      <a:pt x="166" y="622"/>
                    </a:lnTo>
                    <a:lnTo>
                      <a:pt x="166" y="607"/>
                    </a:lnTo>
                    <a:lnTo>
                      <a:pt x="151" y="615"/>
                    </a:lnTo>
                    <a:lnTo>
                      <a:pt x="216" y="549"/>
                    </a:lnTo>
                    <a:lnTo>
                      <a:pt x="188" y="484"/>
                    </a:lnTo>
                    <a:lnTo>
                      <a:pt x="194" y="448"/>
                    </a:lnTo>
                    <a:lnTo>
                      <a:pt x="173" y="413"/>
                    </a:lnTo>
                    <a:lnTo>
                      <a:pt x="194" y="383"/>
                    </a:lnTo>
                    <a:lnTo>
                      <a:pt x="166" y="362"/>
                    </a:lnTo>
                    <a:lnTo>
                      <a:pt x="173" y="340"/>
                    </a:lnTo>
                    <a:lnTo>
                      <a:pt x="202" y="312"/>
                    </a:lnTo>
                    <a:lnTo>
                      <a:pt x="231" y="312"/>
                    </a:lnTo>
                    <a:lnTo>
                      <a:pt x="252" y="312"/>
                    </a:lnTo>
                    <a:lnTo>
                      <a:pt x="231" y="318"/>
                    </a:lnTo>
                    <a:lnTo>
                      <a:pt x="246" y="325"/>
                    </a:lnTo>
                    <a:lnTo>
                      <a:pt x="303" y="333"/>
                    </a:lnTo>
                    <a:lnTo>
                      <a:pt x="397" y="383"/>
                    </a:lnTo>
                    <a:lnTo>
                      <a:pt x="405" y="420"/>
                    </a:lnTo>
                    <a:lnTo>
                      <a:pt x="353" y="441"/>
                    </a:lnTo>
                    <a:lnTo>
                      <a:pt x="231" y="405"/>
                    </a:lnTo>
                    <a:lnTo>
                      <a:pt x="282" y="448"/>
                    </a:lnTo>
                    <a:lnTo>
                      <a:pt x="274" y="492"/>
                    </a:lnTo>
                    <a:lnTo>
                      <a:pt x="332" y="514"/>
                    </a:lnTo>
                    <a:lnTo>
                      <a:pt x="339" y="514"/>
                    </a:lnTo>
                    <a:lnTo>
                      <a:pt x="339" y="492"/>
                    </a:lnTo>
                    <a:lnTo>
                      <a:pt x="310" y="484"/>
                    </a:lnTo>
                    <a:lnTo>
                      <a:pt x="317" y="470"/>
                    </a:lnTo>
                    <a:lnTo>
                      <a:pt x="339" y="492"/>
                    </a:lnTo>
                    <a:lnTo>
                      <a:pt x="397" y="492"/>
                    </a:lnTo>
                    <a:lnTo>
                      <a:pt x="375" y="456"/>
                    </a:lnTo>
                    <a:lnTo>
                      <a:pt x="418" y="420"/>
                    </a:lnTo>
                    <a:lnTo>
                      <a:pt x="455" y="448"/>
                    </a:lnTo>
                    <a:lnTo>
                      <a:pt x="455" y="362"/>
                    </a:lnTo>
                    <a:lnTo>
                      <a:pt x="440" y="347"/>
                    </a:lnTo>
                    <a:lnTo>
                      <a:pt x="498" y="368"/>
                    </a:lnTo>
                    <a:lnTo>
                      <a:pt x="498" y="383"/>
                    </a:lnTo>
                    <a:lnTo>
                      <a:pt x="469" y="390"/>
                    </a:lnTo>
                    <a:lnTo>
                      <a:pt x="498" y="420"/>
                    </a:lnTo>
                    <a:lnTo>
                      <a:pt x="527" y="383"/>
                    </a:lnTo>
                    <a:lnTo>
                      <a:pt x="635" y="340"/>
                    </a:lnTo>
                    <a:lnTo>
                      <a:pt x="650" y="340"/>
                    </a:lnTo>
                    <a:lnTo>
                      <a:pt x="635" y="347"/>
                    </a:lnTo>
                    <a:lnTo>
                      <a:pt x="650" y="368"/>
                    </a:lnTo>
                    <a:lnTo>
                      <a:pt x="730" y="340"/>
                    </a:lnTo>
                    <a:lnTo>
                      <a:pt x="751" y="362"/>
                    </a:lnTo>
                    <a:lnTo>
                      <a:pt x="766" y="347"/>
                    </a:lnTo>
                    <a:lnTo>
                      <a:pt x="751" y="312"/>
                    </a:lnTo>
                    <a:lnTo>
                      <a:pt x="766" y="312"/>
                    </a:lnTo>
                    <a:lnTo>
                      <a:pt x="823" y="318"/>
                    </a:lnTo>
                    <a:lnTo>
                      <a:pt x="902" y="368"/>
                    </a:lnTo>
                    <a:lnTo>
                      <a:pt x="917" y="347"/>
                    </a:lnTo>
                    <a:lnTo>
                      <a:pt x="902" y="318"/>
                    </a:lnTo>
                    <a:lnTo>
                      <a:pt x="881" y="312"/>
                    </a:lnTo>
                    <a:lnTo>
                      <a:pt x="889" y="275"/>
                    </a:lnTo>
                    <a:lnTo>
                      <a:pt x="874" y="275"/>
                    </a:lnTo>
                    <a:lnTo>
                      <a:pt x="881" y="254"/>
                    </a:lnTo>
                    <a:lnTo>
                      <a:pt x="902" y="239"/>
                    </a:lnTo>
                    <a:lnTo>
                      <a:pt x="924" y="196"/>
                    </a:lnTo>
                    <a:lnTo>
                      <a:pt x="968" y="196"/>
                    </a:lnTo>
                    <a:lnTo>
                      <a:pt x="982" y="196"/>
                    </a:lnTo>
                    <a:lnTo>
                      <a:pt x="968" y="246"/>
                    </a:lnTo>
                    <a:lnTo>
                      <a:pt x="982" y="275"/>
                    </a:lnTo>
                    <a:lnTo>
                      <a:pt x="982" y="340"/>
                    </a:lnTo>
                    <a:lnTo>
                      <a:pt x="1004" y="362"/>
                    </a:lnTo>
                    <a:lnTo>
                      <a:pt x="997" y="383"/>
                    </a:lnTo>
                    <a:lnTo>
                      <a:pt x="968" y="398"/>
                    </a:lnTo>
                    <a:lnTo>
                      <a:pt x="968" y="413"/>
                    </a:lnTo>
                    <a:lnTo>
                      <a:pt x="932" y="420"/>
                    </a:lnTo>
                    <a:lnTo>
                      <a:pt x="968" y="434"/>
                    </a:lnTo>
                    <a:lnTo>
                      <a:pt x="1025" y="383"/>
                    </a:lnTo>
                    <a:lnTo>
                      <a:pt x="1018" y="347"/>
                    </a:lnTo>
                    <a:lnTo>
                      <a:pt x="1033" y="347"/>
                    </a:lnTo>
                    <a:lnTo>
                      <a:pt x="1062" y="340"/>
                    </a:lnTo>
                    <a:lnTo>
                      <a:pt x="1076" y="355"/>
                    </a:lnTo>
                    <a:lnTo>
                      <a:pt x="1070" y="383"/>
                    </a:lnTo>
                    <a:lnTo>
                      <a:pt x="1105" y="390"/>
                    </a:lnTo>
                    <a:lnTo>
                      <a:pt x="1083" y="383"/>
                    </a:lnTo>
                    <a:lnTo>
                      <a:pt x="1083" y="368"/>
                    </a:lnTo>
                    <a:lnTo>
                      <a:pt x="1083" y="347"/>
                    </a:lnTo>
                    <a:lnTo>
                      <a:pt x="1004" y="333"/>
                    </a:lnTo>
                    <a:lnTo>
                      <a:pt x="1018" y="275"/>
                    </a:lnTo>
                    <a:lnTo>
                      <a:pt x="990" y="246"/>
                    </a:lnTo>
                    <a:lnTo>
                      <a:pt x="1025" y="217"/>
                    </a:lnTo>
                    <a:lnTo>
                      <a:pt x="1025" y="196"/>
                    </a:lnTo>
                    <a:lnTo>
                      <a:pt x="1040" y="202"/>
                    </a:lnTo>
                    <a:lnTo>
                      <a:pt x="1033" y="254"/>
                    </a:lnTo>
                    <a:lnTo>
                      <a:pt x="1048" y="254"/>
                    </a:lnTo>
                    <a:lnTo>
                      <a:pt x="1091" y="267"/>
                    </a:lnTo>
                    <a:lnTo>
                      <a:pt x="1048" y="239"/>
                    </a:lnTo>
                    <a:lnTo>
                      <a:pt x="1083" y="239"/>
                    </a:lnTo>
                    <a:lnTo>
                      <a:pt x="1076" y="224"/>
                    </a:lnTo>
                    <a:lnTo>
                      <a:pt x="1091" y="217"/>
                    </a:lnTo>
                    <a:lnTo>
                      <a:pt x="1184" y="239"/>
                    </a:lnTo>
                    <a:lnTo>
                      <a:pt x="1163" y="260"/>
                    </a:lnTo>
                    <a:lnTo>
                      <a:pt x="1163" y="289"/>
                    </a:lnTo>
                    <a:lnTo>
                      <a:pt x="1184" y="304"/>
                    </a:lnTo>
                    <a:lnTo>
                      <a:pt x="1192" y="239"/>
                    </a:lnTo>
                    <a:lnTo>
                      <a:pt x="1141" y="209"/>
                    </a:lnTo>
                    <a:lnTo>
                      <a:pt x="1134" y="166"/>
                    </a:lnTo>
                    <a:lnTo>
                      <a:pt x="1242" y="159"/>
                    </a:lnTo>
                    <a:lnTo>
                      <a:pt x="1228" y="123"/>
                    </a:lnTo>
                    <a:lnTo>
                      <a:pt x="1242" y="123"/>
                    </a:lnTo>
                    <a:lnTo>
                      <a:pt x="1264" y="108"/>
                    </a:lnTo>
                    <a:lnTo>
                      <a:pt x="1250" y="108"/>
                    </a:lnTo>
                    <a:lnTo>
                      <a:pt x="1373" y="73"/>
                    </a:lnTo>
                    <a:lnTo>
                      <a:pt x="1358" y="65"/>
                    </a:lnTo>
                    <a:lnTo>
                      <a:pt x="1416" y="65"/>
                    </a:lnTo>
                    <a:lnTo>
                      <a:pt x="1416" y="73"/>
                    </a:lnTo>
                    <a:lnTo>
                      <a:pt x="1431" y="73"/>
                    </a:lnTo>
                    <a:lnTo>
                      <a:pt x="1466" y="58"/>
                    </a:lnTo>
                    <a:lnTo>
                      <a:pt x="1488" y="65"/>
                    </a:lnTo>
                    <a:lnTo>
                      <a:pt x="1474" y="51"/>
                    </a:lnTo>
                    <a:lnTo>
                      <a:pt x="1517" y="51"/>
                    </a:lnTo>
                    <a:lnTo>
                      <a:pt x="1517" y="22"/>
                    </a:lnTo>
                    <a:lnTo>
                      <a:pt x="1567" y="0"/>
                    </a:lnTo>
                    <a:lnTo>
                      <a:pt x="1604" y="15"/>
                    </a:lnTo>
                    <a:lnTo>
                      <a:pt x="1575" y="28"/>
                    </a:lnTo>
                    <a:lnTo>
                      <a:pt x="1633" y="28"/>
                    </a:lnTo>
                    <a:lnTo>
                      <a:pt x="1604" y="51"/>
                    </a:lnTo>
                    <a:lnTo>
                      <a:pt x="1705" y="36"/>
                    </a:lnTo>
                    <a:lnTo>
                      <a:pt x="1748" y="73"/>
                    </a:lnTo>
                    <a:lnTo>
                      <a:pt x="1748" y="86"/>
                    </a:lnTo>
                    <a:lnTo>
                      <a:pt x="1726" y="80"/>
                    </a:lnTo>
                    <a:lnTo>
                      <a:pt x="1748" y="86"/>
                    </a:lnTo>
                    <a:lnTo>
                      <a:pt x="1741" y="108"/>
                    </a:lnTo>
                    <a:lnTo>
                      <a:pt x="1567" y="202"/>
                    </a:lnTo>
                    <a:lnTo>
                      <a:pt x="1625" y="196"/>
                    </a:lnTo>
                    <a:lnTo>
                      <a:pt x="1611" y="181"/>
                    </a:lnTo>
                    <a:lnTo>
                      <a:pt x="1698" y="159"/>
                    </a:lnTo>
                    <a:lnTo>
                      <a:pt x="1676" y="166"/>
                    </a:lnTo>
                    <a:lnTo>
                      <a:pt x="1676" y="152"/>
                    </a:lnTo>
                    <a:lnTo>
                      <a:pt x="1726" y="159"/>
                    </a:lnTo>
                    <a:lnTo>
                      <a:pt x="1734" y="152"/>
                    </a:lnTo>
                    <a:lnTo>
                      <a:pt x="1748" y="181"/>
                    </a:lnTo>
                    <a:lnTo>
                      <a:pt x="1770" y="188"/>
                    </a:lnTo>
                    <a:lnTo>
                      <a:pt x="1748" y="174"/>
                    </a:lnTo>
                    <a:lnTo>
                      <a:pt x="1784" y="159"/>
                    </a:lnTo>
                    <a:lnTo>
                      <a:pt x="1842" y="166"/>
                    </a:lnTo>
                    <a:lnTo>
                      <a:pt x="1842" y="181"/>
                    </a:lnTo>
                    <a:lnTo>
                      <a:pt x="1886" y="196"/>
                    </a:lnTo>
                    <a:lnTo>
                      <a:pt x="1929" y="188"/>
                    </a:lnTo>
                    <a:lnTo>
                      <a:pt x="1929" y="159"/>
                    </a:lnTo>
                    <a:lnTo>
                      <a:pt x="1937" y="159"/>
                    </a:lnTo>
                    <a:lnTo>
                      <a:pt x="2045" y="188"/>
                    </a:lnTo>
                    <a:lnTo>
                      <a:pt x="2030" y="239"/>
                    </a:lnTo>
                    <a:lnTo>
                      <a:pt x="2081" y="275"/>
                    </a:lnTo>
                    <a:lnTo>
                      <a:pt x="2103" y="232"/>
                    </a:lnTo>
                    <a:lnTo>
                      <a:pt x="2117" y="254"/>
                    </a:lnTo>
                    <a:lnTo>
                      <a:pt x="2153" y="239"/>
                    </a:lnTo>
                    <a:lnTo>
                      <a:pt x="2197" y="260"/>
                    </a:lnTo>
                    <a:lnTo>
                      <a:pt x="2240" y="246"/>
                    </a:lnTo>
                    <a:lnTo>
                      <a:pt x="2232" y="232"/>
                    </a:lnTo>
                    <a:lnTo>
                      <a:pt x="2262" y="196"/>
                    </a:lnTo>
                    <a:lnTo>
                      <a:pt x="2413" y="217"/>
                    </a:lnTo>
                    <a:lnTo>
                      <a:pt x="2428" y="239"/>
                    </a:lnTo>
                    <a:lnTo>
                      <a:pt x="2406" y="239"/>
                    </a:lnTo>
                    <a:lnTo>
                      <a:pt x="2456" y="246"/>
                    </a:lnTo>
                    <a:lnTo>
                      <a:pt x="2479" y="275"/>
                    </a:lnTo>
                    <a:lnTo>
                      <a:pt x="2594" y="267"/>
                    </a:lnTo>
                    <a:lnTo>
                      <a:pt x="2608" y="289"/>
                    </a:lnTo>
                    <a:lnTo>
                      <a:pt x="2602" y="312"/>
                    </a:lnTo>
                    <a:lnTo>
                      <a:pt x="2637" y="325"/>
                    </a:lnTo>
                    <a:lnTo>
                      <a:pt x="2658" y="312"/>
                    </a:lnTo>
                    <a:lnTo>
                      <a:pt x="2738" y="325"/>
                    </a:lnTo>
                    <a:lnTo>
                      <a:pt x="2753" y="312"/>
                    </a:lnTo>
                    <a:lnTo>
                      <a:pt x="2768" y="333"/>
                    </a:lnTo>
                    <a:lnTo>
                      <a:pt x="2804" y="347"/>
                    </a:lnTo>
                    <a:lnTo>
                      <a:pt x="2818" y="333"/>
                    </a:lnTo>
                    <a:lnTo>
                      <a:pt x="2796" y="312"/>
                    </a:lnTo>
                    <a:lnTo>
                      <a:pt x="2811" y="304"/>
                    </a:lnTo>
                    <a:lnTo>
                      <a:pt x="2955" y="325"/>
                    </a:lnTo>
                    <a:lnTo>
                      <a:pt x="3049" y="383"/>
                    </a:lnTo>
                    <a:lnTo>
                      <a:pt x="3071" y="383"/>
                    </a:lnTo>
                    <a:lnTo>
                      <a:pt x="3093" y="426"/>
                    </a:lnTo>
                    <a:lnTo>
                      <a:pt x="3086" y="405"/>
                    </a:lnTo>
                    <a:lnTo>
                      <a:pt x="3099" y="405"/>
                    </a:lnTo>
                    <a:lnTo>
                      <a:pt x="3114" y="413"/>
                    </a:lnTo>
                    <a:lnTo>
                      <a:pt x="3136" y="413"/>
                    </a:lnTo>
                    <a:lnTo>
                      <a:pt x="3179" y="441"/>
                    </a:lnTo>
                    <a:lnTo>
                      <a:pt x="3121" y="470"/>
                    </a:lnTo>
                    <a:lnTo>
                      <a:pt x="3136" y="478"/>
                    </a:lnTo>
                    <a:lnTo>
                      <a:pt x="3114" y="484"/>
                    </a:lnTo>
                    <a:lnTo>
                      <a:pt x="3129" y="492"/>
                    </a:lnTo>
                    <a:lnTo>
                      <a:pt x="3093" y="492"/>
                    </a:lnTo>
                    <a:lnTo>
                      <a:pt x="3086" y="478"/>
                    </a:lnTo>
                    <a:lnTo>
                      <a:pt x="3071" y="484"/>
                    </a:lnTo>
                    <a:lnTo>
                      <a:pt x="3049" y="456"/>
                    </a:lnTo>
                    <a:lnTo>
                      <a:pt x="3006" y="456"/>
                    </a:lnTo>
                    <a:lnTo>
                      <a:pt x="3006" y="441"/>
                    </a:lnTo>
                    <a:lnTo>
                      <a:pt x="3006" y="426"/>
                    </a:lnTo>
                    <a:lnTo>
                      <a:pt x="2998" y="426"/>
                    </a:lnTo>
                    <a:lnTo>
                      <a:pt x="2985" y="441"/>
                    </a:lnTo>
                    <a:lnTo>
                      <a:pt x="2998" y="456"/>
                    </a:lnTo>
                    <a:lnTo>
                      <a:pt x="2991" y="470"/>
                    </a:lnTo>
                    <a:lnTo>
                      <a:pt x="2955" y="492"/>
                    </a:lnTo>
                    <a:lnTo>
                      <a:pt x="2933" y="484"/>
                    </a:lnTo>
                    <a:lnTo>
                      <a:pt x="2970" y="535"/>
                    </a:lnTo>
                    <a:lnTo>
                      <a:pt x="2970" y="564"/>
                    </a:lnTo>
                    <a:lnTo>
                      <a:pt x="2933" y="542"/>
                    </a:lnTo>
                    <a:lnTo>
                      <a:pt x="2933" y="557"/>
                    </a:lnTo>
                    <a:lnTo>
                      <a:pt x="2862" y="579"/>
                    </a:lnTo>
                    <a:lnTo>
                      <a:pt x="2804" y="643"/>
                    </a:lnTo>
                    <a:lnTo>
                      <a:pt x="2760" y="615"/>
                    </a:lnTo>
                    <a:lnTo>
                      <a:pt x="2724" y="643"/>
                    </a:lnTo>
                    <a:lnTo>
                      <a:pt x="2724" y="615"/>
                    </a:lnTo>
                    <a:lnTo>
                      <a:pt x="2710" y="643"/>
                    </a:lnTo>
                    <a:lnTo>
                      <a:pt x="2673" y="643"/>
                    </a:lnTo>
                    <a:lnTo>
                      <a:pt x="2652" y="695"/>
                    </a:lnTo>
                    <a:lnTo>
                      <a:pt x="2673" y="708"/>
                    </a:lnTo>
                    <a:lnTo>
                      <a:pt x="2666" y="716"/>
                    </a:lnTo>
                    <a:lnTo>
                      <a:pt x="2673" y="753"/>
                    </a:lnTo>
                    <a:lnTo>
                      <a:pt x="2652" y="745"/>
                    </a:lnTo>
                    <a:lnTo>
                      <a:pt x="2637" y="766"/>
                    </a:lnTo>
                    <a:lnTo>
                      <a:pt x="2652" y="788"/>
                    </a:lnTo>
                    <a:lnTo>
                      <a:pt x="2608" y="809"/>
                    </a:lnTo>
                    <a:lnTo>
                      <a:pt x="2608" y="831"/>
                    </a:lnTo>
                    <a:lnTo>
                      <a:pt x="2587" y="839"/>
                    </a:lnTo>
                    <a:lnTo>
                      <a:pt x="2580" y="867"/>
                    </a:lnTo>
                    <a:lnTo>
                      <a:pt x="2557" y="897"/>
                    </a:lnTo>
                    <a:lnTo>
                      <a:pt x="2529" y="788"/>
                    </a:lnTo>
                    <a:lnTo>
                      <a:pt x="2536" y="730"/>
                    </a:lnTo>
                    <a:lnTo>
                      <a:pt x="2557" y="701"/>
                    </a:lnTo>
                    <a:lnTo>
                      <a:pt x="2580" y="695"/>
                    </a:lnTo>
                    <a:lnTo>
                      <a:pt x="2645" y="622"/>
                    </a:lnTo>
                    <a:lnTo>
                      <a:pt x="2673" y="607"/>
                    </a:lnTo>
                    <a:lnTo>
                      <a:pt x="2688" y="571"/>
                    </a:lnTo>
                    <a:lnTo>
                      <a:pt x="2710" y="557"/>
                    </a:lnTo>
                    <a:lnTo>
                      <a:pt x="2673" y="557"/>
                    </a:lnTo>
                    <a:lnTo>
                      <a:pt x="2673" y="586"/>
                    </a:lnTo>
                    <a:lnTo>
                      <a:pt x="2615" y="615"/>
                    </a:lnTo>
                    <a:lnTo>
                      <a:pt x="2623" y="571"/>
                    </a:lnTo>
                    <a:lnTo>
                      <a:pt x="2557" y="586"/>
                    </a:lnTo>
                    <a:lnTo>
                      <a:pt x="2507" y="643"/>
                    </a:lnTo>
                    <a:lnTo>
                      <a:pt x="2514" y="665"/>
                    </a:lnTo>
                    <a:lnTo>
                      <a:pt x="2449" y="673"/>
                    </a:lnTo>
                    <a:lnTo>
                      <a:pt x="2449" y="665"/>
                    </a:lnTo>
                    <a:lnTo>
                      <a:pt x="2464" y="658"/>
                    </a:lnTo>
                    <a:lnTo>
                      <a:pt x="2413" y="643"/>
                    </a:lnTo>
                    <a:lnTo>
                      <a:pt x="2406" y="658"/>
                    </a:lnTo>
                    <a:lnTo>
                      <a:pt x="2290" y="658"/>
                    </a:lnTo>
                    <a:lnTo>
                      <a:pt x="2153" y="788"/>
                    </a:lnTo>
                    <a:lnTo>
                      <a:pt x="2182" y="788"/>
                    </a:lnTo>
                    <a:lnTo>
                      <a:pt x="2182" y="817"/>
                    </a:lnTo>
                    <a:lnTo>
                      <a:pt x="2197" y="803"/>
                    </a:lnTo>
                    <a:lnTo>
                      <a:pt x="2189" y="824"/>
                    </a:lnTo>
                    <a:lnTo>
                      <a:pt x="2211" y="809"/>
                    </a:lnTo>
                    <a:lnTo>
                      <a:pt x="2211" y="824"/>
                    </a:lnTo>
                    <a:lnTo>
                      <a:pt x="2219" y="803"/>
                    </a:lnTo>
                    <a:lnTo>
                      <a:pt x="2232" y="803"/>
                    </a:lnTo>
                    <a:lnTo>
                      <a:pt x="2262" y="824"/>
                    </a:lnTo>
                    <a:lnTo>
                      <a:pt x="2240" y="831"/>
                    </a:lnTo>
                    <a:lnTo>
                      <a:pt x="2262" y="839"/>
                    </a:lnTo>
                    <a:lnTo>
                      <a:pt x="2262" y="861"/>
                    </a:lnTo>
                    <a:lnTo>
                      <a:pt x="2247" y="904"/>
                    </a:lnTo>
                    <a:lnTo>
                      <a:pt x="2240" y="962"/>
                    </a:lnTo>
                    <a:lnTo>
                      <a:pt x="2153" y="1085"/>
                    </a:lnTo>
                    <a:lnTo>
                      <a:pt x="2117" y="1106"/>
                    </a:lnTo>
                    <a:lnTo>
                      <a:pt x="2088" y="1085"/>
                    </a:lnTo>
                    <a:lnTo>
                      <a:pt x="2066" y="1114"/>
                    </a:lnTo>
                    <a:lnTo>
                      <a:pt x="2081" y="1085"/>
                    </a:lnTo>
                    <a:lnTo>
                      <a:pt x="2073" y="1056"/>
                    </a:lnTo>
                    <a:lnTo>
                      <a:pt x="2117" y="1048"/>
                    </a:lnTo>
                    <a:lnTo>
                      <a:pt x="2146" y="962"/>
                    </a:lnTo>
                    <a:lnTo>
                      <a:pt x="2073" y="977"/>
                    </a:lnTo>
                    <a:lnTo>
                      <a:pt x="2066" y="947"/>
                    </a:lnTo>
                    <a:lnTo>
                      <a:pt x="2008" y="925"/>
                    </a:lnTo>
                    <a:lnTo>
                      <a:pt x="1972" y="839"/>
                    </a:lnTo>
                    <a:lnTo>
                      <a:pt x="1929" y="824"/>
                    </a:lnTo>
                    <a:lnTo>
                      <a:pt x="1864" y="846"/>
                    </a:lnTo>
                    <a:lnTo>
                      <a:pt x="1879" y="867"/>
                    </a:lnTo>
                    <a:lnTo>
                      <a:pt x="1857" y="919"/>
                    </a:lnTo>
                    <a:lnTo>
                      <a:pt x="1821" y="933"/>
                    </a:lnTo>
                    <a:lnTo>
                      <a:pt x="1799" y="919"/>
                    </a:lnTo>
                    <a:lnTo>
                      <a:pt x="1763" y="911"/>
                    </a:lnTo>
                    <a:lnTo>
                      <a:pt x="1676" y="940"/>
                    </a:lnTo>
                    <a:lnTo>
                      <a:pt x="1597" y="904"/>
                    </a:lnTo>
                    <a:lnTo>
                      <a:pt x="1554" y="904"/>
                    </a:lnTo>
                    <a:lnTo>
                      <a:pt x="1524" y="875"/>
                    </a:lnTo>
                    <a:lnTo>
                      <a:pt x="1481" y="861"/>
                    </a:lnTo>
                    <a:lnTo>
                      <a:pt x="1453" y="875"/>
                    </a:lnTo>
                    <a:lnTo>
                      <a:pt x="1453" y="919"/>
                    </a:lnTo>
                    <a:lnTo>
                      <a:pt x="1337" y="904"/>
                    </a:lnTo>
                    <a:lnTo>
                      <a:pt x="1285" y="940"/>
                    </a:lnTo>
                    <a:lnTo>
                      <a:pt x="1250" y="947"/>
                    </a:lnTo>
                    <a:lnTo>
                      <a:pt x="1214" y="925"/>
                    </a:lnTo>
                    <a:lnTo>
                      <a:pt x="1192" y="940"/>
                    </a:lnTo>
                    <a:lnTo>
                      <a:pt x="1141" y="919"/>
                    </a:lnTo>
                    <a:lnTo>
                      <a:pt x="1120" y="919"/>
                    </a:lnTo>
                    <a:lnTo>
                      <a:pt x="1105" y="889"/>
                    </a:lnTo>
                    <a:lnTo>
                      <a:pt x="1083" y="889"/>
                    </a:lnTo>
                    <a:lnTo>
                      <a:pt x="1076" y="897"/>
                    </a:lnTo>
                    <a:lnTo>
                      <a:pt x="1048" y="867"/>
                    </a:lnTo>
                    <a:lnTo>
                      <a:pt x="1040" y="875"/>
                    </a:lnTo>
                    <a:lnTo>
                      <a:pt x="1025" y="882"/>
                    </a:lnTo>
                    <a:lnTo>
                      <a:pt x="968" y="831"/>
                    </a:lnTo>
                    <a:lnTo>
                      <a:pt x="960" y="824"/>
                    </a:lnTo>
                    <a:lnTo>
                      <a:pt x="924" y="788"/>
                    </a:lnTo>
                    <a:lnTo>
                      <a:pt x="889" y="817"/>
                    </a:lnTo>
                    <a:lnTo>
                      <a:pt x="881" y="796"/>
                    </a:lnTo>
                    <a:lnTo>
                      <a:pt x="831" y="796"/>
                    </a:lnTo>
                    <a:lnTo>
                      <a:pt x="816" y="774"/>
                    </a:lnTo>
                    <a:lnTo>
                      <a:pt x="788" y="774"/>
                    </a:lnTo>
                    <a:lnTo>
                      <a:pt x="780" y="788"/>
                    </a:lnTo>
                    <a:lnTo>
                      <a:pt x="751" y="788"/>
                    </a:lnTo>
                    <a:lnTo>
                      <a:pt x="737" y="788"/>
                    </a:lnTo>
                    <a:lnTo>
                      <a:pt x="722" y="803"/>
                    </a:lnTo>
                    <a:lnTo>
                      <a:pt x="715" y="796"/>
                    </a:lnTo>
                    <a:lnTo>
                      <a:pt x="672" y="803"/>
                    </a:lnTo>
                    <a:lnTo>
                      <a:pt x="665" y="796"/>
                    </a:lnTo>
                    <a:lnTo>
                      <a:pt x="657" y="803"/>
                    </a:lnTo>
                    <a:lnTo>
                      <a:pt x="679" y="824"/>
                    </a:lnTo>
                    <a:lnTo>
                      <a:pt x="665" y="846"/>
                    </a:lnTo>
                    <a:lnTo>
                      <a:pt x="672" y="867"/>
                    </a:lnTo>
                    <a:lnTo>
                      <a:pt x="686" y="867"/>
                    </a:lnTo>
                    <a:lnTo>
                      <a:pt x="700" y="882"/>
                    </a:lnTo>
                    <a:lnTo>
                      <a:pt x="693" y="897"/>
                    </a:lnTo>
                    <a:lnTo>
                      <a:pt x="672" y="889"/>
                    </a:lnTo>
                    <a:lnTo>
                      <a:pt x="665" y="897"/>
                    </a:lnTo>
                    <a:lnTo>
                      <a:pt x="650" y="889"/>
                    </a:lnTo>
                    <a:lnTo>
                      <a:pt x="642" y="875"/>
                    </a:lnTo>
                    <a:lnTo>
                      <a:pt x="635" y="882"/>
                    </a:lnTo>
                    <a:lnTo>
                      <a:pt x="621" y="875"/>
                    </a:lnTo>
                    <a:lnTo>
                      <a:pt x="607" y="889"/>
                    </a:lnTo>
                    <a:lnTo>
                      <a:pt x="592" y="889"/>
                    </a:lnTo>
                    <a:lnTo>
                      <a:pt x="577" y="875"/>
                    </a:lnTo>
                    <a:lnTo>
                      <a:pt x="519" y="867"/>
                    </a:lnTo>
                    <a:lnTo>
                      <a:pt x="513" y="875"/>
                    </a:lnTo>
                    <a:lnTo>
                      <a:pt x="506" y="875"/>
                    </a:lnTo>
                    <a:lnTo>
                      <a:pt x="491" y="897"/>
                    </a:lnTo>
                    <a:lnTo>
                      <a:pt x="498" y="904"/>
                    </a:lnTo>
                    <a:lnTo>
                      <a:pt x="491" y="904"/>
                    </a:lnTo>
                    <a:lnTo>
                      <a:pt x="484" y="897"/>
                    </a:lnTo>
                    <a:lnTo>
                      <a:pt x="476" y="904"/>
                    </a:lnTo>
                    <a:lnTo>
                      <a:pt x="476" y="940"/>
                    </a:lnTo>
                    <a:lnTo>
                      <a:pt x="484" y="955"/>
                    </a:lnTo>
                    <a:lnTo>
                      <a:pt x="484" y="969"/>
                    </a:lnTo>
                    <a:lnTo>
                      <a:pt x="491" y="969"/>
                    </a:lnTo>
                    <a:lnTo>
                      <a:pt x="506" y="962"/>
                    </a:lnTo>
                    <a:lnTo>
                      <a:pt x="519" y="977"/>
                    </a:lnTo>
                    <a:lnTo>
                      <a:pt x="527" y="990"/>
                    </a:lnTo>
                    <a:lnTo>
                      <a:pt x="534" y="1012"/>
                    </a:lnTo>
                    <a:lnTo>
                      <a:pt x="549" y="1012"/>
                    </a:lnTo>
                    <a:lnTo>
                      <a:pt x="527" y="1027"/>
                    </a:lnTo>
                    <a:lnTo>
                      <a:pt x="519" y="1012"/>
                    </a:lnTo>
                    <a:lnTo>
                      <a:pt x="506" y="1063"/>
                    </a:lnTo>
                    <a:lnTo>
                      <a:pt x="519" y="1078"/>
                    </a:lnTo>
                    <a:lnTo>
                      <a:pt x="534" y="1121"/>
                    </a:lnTo>
                    <a:lnTo>
                      <a:pt x="519" y="1114"/>
                    </a:lnTo>
                    <a:lnTo>
                      <a:pt x="506" y="1114"/>
                    </a:lnTo>
                    <a:lnTo>
                      <a:pt x="491" y="1106"/>
                    </a:lnTo>
                    <a:lnTo>
                      <a:pt x="484" y="1099"/>
                    </a:lnTo>
                    <a:lnTo>
                      <a:pt x="476" y="1099"/>
                    </a:lnTo>
                    <a:lnTo>
                      <a:pt x="461" y="1085"/>
                    </a:lnTo>
                    <a:lnTo>
                      <a:pt x="448" y="1091"/>
                    </a:lnTo>
                    <a:lnTo>
                      <a:pt x="426" y="1091"/>
                    </a:lnTo>
                    <a:lnTo>
                      <a:pt x="418" y="1078"/>
                    </a:lnTo>
                    <a:lnTo>
                      <a:pt x="383" y="1063"/>
                    </a:lnTo>
                    <a:lnTo>
                      <a:pt x="353" y="1063"/>
                    </a:lnTo>
                    <a:lnTo>
                      <a:pt x="325" y="1041"/>
                    </a:lnTo>
                    <a:lnTo>
                      <a:pt x="347" y="1020"/>
                    </a:lnTo>
                    <a:lnTo>
                      <a:pt x="353" y="1005"/>
                    </a:lnTo>
                    <a:lnTo>
                      <a:pt x="353" y="983"/>
                    </a:lnTo>
                    <a:lnTo>
                      <a:pt x="353" y="969"/>
                    </a:lnTo>
                    <a:lnTo>
                      <a:pt x="375" y="962"/>
                    </a:lnTo>
                    <a:lnTo>
                      <a:pt x="360" y="940"/>
                    </a:lnTo>
                    <a:lnTo>
                      <a:pt x="339" y="925"/>
                    </a:lnTo>
                    <a:lnTo>
                      <a:pt x="317" y="925"/>
                    </a:lnTo>
                    <a:lnTo>
                      <a:pt x="296" y="919"/>
                    </a:lnTo>
                    <a:lnTo>
                      <a:pt x="267" y="889"/>
                    </a:lnTo>
                    <a:lnTo>
                      <a:pt x="252" y="882"/>
                    </a:lnTo>
                    <a:lnTo>
                      <a:pt x="246" y="861"/>
                    </a:lnTo>
                    <a:lnTo>
                      <a:pt x="231" y="854"/>
                    </a:lnTo>
                    <a:lnTo>
                      <a:pt x="216" y="867"/>
                    </a:lnTo>
                    <a:lnTo>
                      <a:pt x="202" y="867"/>
                    </a:lnTo>
                    <a:lnTo>
                      <a:pt x="194" y="861"/>
                    </a:lnTo>
                    <a:lnTo>
                      <a:pt x="194" y="846"/>
                    </a:lnTo>
                    <a:lnTo>
                      <a:pt x="216" y="839"/>
                    </a:lnTo>
                    <a:lnTo>
                      <a:pt x="209" y="831"/>
                    </a:lnTo>
                    <a:lnTo>
                      <a:pt x="202" y="824"/>
                    </a:lnTo>
                    <a:lnTo>
                      <a:pt x="194" y="824"/>
                    </a:lnTo>
                    <a:lnTo>
                      <a:pt x="194" y="788"/>
                    </a:lnTo>
                    <a:lnTo>
                      <a:pt x="173" y="781"/>
                    </a:lnTo>
                    <a:lnTo>
                      <a:pt x="158" y="774"/>
                    </a:lnTo>
                    <a:lnTo>
                      <a:pt x="136" y="774"/>
                    </a:lnTo>
                    <a:lnTo>
                      <a:pt x="123" y="766"/>
                    </a:lnTo>
                    <a:lnTo>
                      <a:pt x="115" y="766"/>
                    </a:lnTo>
                    <a:lnTo>
                      <a:pt x="108" y="766"/>
                    </a:lnTo>
                    <a:lnTo>
                      <a:pt x="101" y="774"/>
                    </a:lnTo>
                    <a:lnTo>
                      <a:pt x="86" y="788"/>
                    </a:lnTo>
                    <a:lnTo>
                      <a:pt x="86" y="796"/>
                    </a:lnTo>
                    <a:lnTo>
                      <a:pt x="78" y="796"/>
                    </a:lnTo>
                    <a:lnTo>
                      <a:pt x="78" y="824"/>
                    </a:lnTo>
                    <a:lnTo>
                      <a:pt x="72" y="817"/>
                    </a:lnTo>
                    <a:lnTo>
                      <a:pt x="72" y="809"/>
                    </a:lnTo>
                    <a:lnTo>
                      <a:pt x="0" y="79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0" name=""/>
              <p:cNvSpPr/>
              <p:nvPr/>
            </p:nvSpPr>
            <p:spPr>
              <a:xfrm>
                <a:off x="5874120" y="1023480"/>
                <a:ext cx="146160" cy="51840"/>
              </a:xfrm>
              <a:custGeom>
                <a:avLst/>
                <a:gdLst/>
                <a:ahLst/>
                <a:rect l="l" t="t" r="r" b="b"/>
                <a:pathLst>
                  <a:path w="96" h="45">
                    <a:moveTo>
                      <a:pt x="0" y="36"/>
                    </a:moveTo>
                    <a:lnTo>
                      <a:pt x="0" y="36"/>
                    </a:lnTo>
                    <a:lnTo>
                      <a:pt x="22" y="23"/>
                    </a:lnTo>
                    <a:lnTo>
                      <a:pt x="8" y="15"/>
                    </a:lnTo>
                    <a:lnTo>
                      <a:pt x="73" y="0"/>
                    </a:lnTo>
                    <a:lnTo>
                      <a:pt x="88" y="8"/>
                    </a:lnTo>
                    <a:lnTo>
                      <a:pt x="73" y="15"/>
                    </a:lnTo>
                    <a:lnTo>
                      <a:pt x="95" y="15"/>
                    </a:lnTo>
                    <a:lnTo>
                      <a:pt x="37" y="36"/>
                    </a:lnTo>
                    <a:lnTo>
                      <a:pt x="22" y="44"/>
                    </a:lnTo>
                    <a:lnTo>
                      <a:pt x="30" y="36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6120" bIns="6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1" name=""/>
              <p:cNvSpPr/>
              <p:nvPr/>
            </p:nvSpPr>
            <p:spPr>
              <a:xfrm>
                <a:off x="5916600" y="1540440"/>
                <a:ext cx="55440" cy="24480"/>
              </a:xfrm>
              <a:custGeom>
                <a:avLst/>
                <a:gdLst/>
                <a:ahLst/>
                <a:rect l="l" t="t" r="r" b="b"/>
                <a:pathLst>
                  <a:path w="36" h="21">
                    <a:moveTo>
                      <a:pt x="0" y="20"/>
                    </a:moveTo>
                    <a:lnTo>
                      <a:pt x="0" y="20"/>
                    </a:lnTo>
                    <a:lnTo>
                      <a:pt x="14" y="0"/>
                    </a:lnTo>
                    <a:lnTo>
                      <a:pt x="35" y="7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21240" bIns="-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2" name=""/>
              <p:cNvSpPr/>
              <p:nvPr/>
            </p:nvSpPr>
            <p:spPr>
              <a:xfrm>
                <a:off x="6009840" y="1376640"/>
                <a:ext cx="176400" cy="111240"/>
              </a:xfrm>
              <a:custGeom>
                <a:avLst/>
                <a:gdLst/>
                <a:ahLst/>
                <a:rect l="l" t="t" r="r" b="b"/>
                <a:pathLst>
                  <a:path w="115" h="96">
                    <a:moveTo>
                      <a:pt x="0" y="52"/>
                    </a:moveTo>
                    <a:lnTo>
                      <a:pt x="0" y="52"/>
                    </a:lnTo>
                    <a:lnTo>
                      <a:pt x="7" y="65"/>
                    </a:lnTo>
                    <a:lnTo>
                      <a:pt x="21" y="58"/>
                    </a:lnTo>
                    <a:lnTo>
                      <a:pt x="36" y="73"/>
                    </a:lnTo>
                    <a:lnTo>
                      <a:pt x="42" y="65"/>
                    </a:lnTo>
                    <a:lnTo>
                      <a:pt x="42" y="95"/>
                    </a:lnTo>
                    <a:lnTo>
                      <a:pt x="114" y="95"/>
                    </a:lnTo>
                    <a:lnTo>
                      <a:pt x="85" y="80"/>
                    </a:lnTo>
                    <a:lnTo>
                      <a:pt x="72" y="52"/>
                    </a:lnTo>
                    <a:lnTo>
                      <a:pt x="72" y="15"/>
                    </a:lnTo>
                    <a:lnTo>
                      <a:pt x="85" y="0"/>
                    </a:lnTo>
                    <a:lnTo>
                      <a:pt x="28" y="7"/>
                    </a:lnTo>
                    <a:lnTo>
                      <a:pt x="15" y="52"/>
                    </a:lnTo>
                    <a:lnTo>
                      <a:pt x="0" y="52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3" name=""/>
              <p:cNvSpPr/>
              <p:nvPr/>
            </p:nvSpPr>
            <p:spPr>
              <a:xfrm>
                <a:off x="6070680" y="1209600"/>
                <a:ext cx="433440" cy="175320"/>
              </a:xfrm>
              <a:custGeom>
                <a:avLst/>
                <a:gdLst/>
                <a:ahLst/>
                <a:rect l="l" t="t" r="r" b="b"/>
                <a:pathLst>
                  <a:path w="283" h="152">
                    <a:moveTo>
                      <a:pt x="0" y="130"/>
                    </a:moveTo>
                    <a:lnTo>
                      <a:pt x="0" y="130"/>
                    </a:lnTo>
                    <a:lnTo>
                      <a:pt x="22" y="130"/>
                    </a:lnTo>
                    <a:lnTo>
                      <a:pt x="0" y="144"/>
                    </a:lnTo>
                    <a:lnTo>
                      <a:pt x="51" y="151"/>
                    </a:lnTo>
                    <a:lnTo>
                      <a:pt x="51" y="130"/>
                    </a:lnTo>
                    <a:lnTo>
                      <a:pt x="73" y="136"/>
                    </a:lnTo>
                    <a:lnTo>
                      <a:pt x="51" y="130"/>
                    </a:lnTo>
                    <a:lnTo>
                      <a:pt x="73" y="130"/>
                    </a:lnTo>
                    <a:lnTo>
                      <a:pt x="73" y="108"/>
                    </a:lnTo>
                    <a:lnTo>
                      <a:pt x="73" y="123"/>
                    </a:lnTo>
                    <a:lnTo>
                      <a:pt x="94" y="108"/>
                    </a:lnTo>
                    <a:lnTo>
                      <a:pt x="80" y="94"/>
                    </a:lnTo>
                    <a:lnTo>
                      <a:pt x="116" y="101"/>
                    </a:lnTo>
                    <a:lnTo>
                      <a:pt x="108" y="94"/>
                    </a:lnTo>
                    <a:lnTo>
                      <a:pt x="116" y="94"/>
                    </a:lnTo>
                    <a:lnTo>
                      <a:pt x="123" y="79"/>
                    </a:lnTo>
                    <a:lnTo>
                      <a:pt x="267" y="29"/>
                    </a:lnTo>
                    <a:lnTo>
                      <a:pt x="282" y="15"/>
                    </a:lnTo>
                    <a:lnTo>
                      <a:pt x="260" y="0"/>
                    </a:lnTo>
                    <a:lnTo>
                      <a:pt x="196" y="29"/>
                    </a:lnTo>
                    <a:lnTo>
                      <a:pt x="138" y="29"/>
                    </a:lnTo>
                    <a:lnTo>
                      <a:pt x="73" y="65"/>
                    </a:lnTo>
                    <a:lnTo>
                      <a:pt x="36" y="79"/>
                    </a:lnTo>
                    <a:lnTo>
                      <a:pt x="36" y="94"/>
                    </a:lnTo>
                    <a:lnTo>
                      <a:pt x="51" y="94"/>
                    </a:lnTo>
                    <a:lnTo>
                      <a:pt x="30" y="94"/>
                    </a:lnTo>
                    <a:lnTo>
                      <a:pt x="36" y="101"/>
                    </a:lnTo>
                    <a:lnTo>
                      <a:pt x="22" y="108"/>
                    </a:lnTo>
                    <a:lnTo>
                      <a:pt x="43" y="123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4" name=""/>
              <p:cNvSpPr/>
              <p:nvPr/>
            </p:nvSpPr>
            <p:spPr>
              <a:xfrm>
                <a:off x="6298920" y="1000080"/>
                <a:ext cx="89280" cy="42480"/>
              </a:xfrm>
              <a:custGeom>
                <a:avLst/>
                <a:gdLst/>
                <a:ahLst/>
                <a:rect l="l" t="t" r="r" b="b"/>
                <a:pathLst>
                  <a:path w="59" h="37">
                    <a:moveTo>
                      <a:pt x="0" y="21"/>
                    </a:moveTo>
                    <a:lnTo>
                      <a:pt x="0" y="21"/>
                    </a:lnTo>
                    <a:lnTo>
                      <a:pt x="22" y="36"/>
                    </a:lnTo>
                    <a:lnTo>
                      <a:pt x="58" y="21"/>
                    </a:lnTo>
                    <a:lnTo>
                      <a:pt x="28" y="0"/>
                    </a:lnTo>
                    <a:lnTo>
                      <a:pt x="0" y="21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3240" bIns="-3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5" name=""/>
              <p:cNvSpPr/>
              <p:nvPr/>
            </p:nvSpPr>
            <p:spPr>
              <a:xfrm>
                <a:off x="7059960" y="1069920"/>
                <a:ext cx="79920" cy="18720"/>
              </a:xfrm>
              <a:custGeom>
                <a:avLst/>
                <a:gdLst/>
                <a:ahLst/>
                <a:rect l="l" t="t" r="r" b="b"/>
                <a:pathLst>
                  <a:path w="52" h="17">
                    <a:moveTo>
                      <a:pt x="0" y="0"/>
                    </a:moveTo>
                    <a:lnTo>
                      <a:pt x="0" y="0"/>
                    </a:lnTo>
                    <a:lnTo>
                      <a:pt x="23" y="16"/>
                    </a:lnTo>
                    <a:lnTo>
                      <a:pt x="8" y="16"/>
                    </a:lnTo>
                    <a:lnTo>
                      <a:pt x="36" y="16"/>
                    </a:lnTo>
                    <a:lnTo>
                      <a:pt x="51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27000" bIns="-27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" name=""/>
              <p:cNvSpPr/>
              <p:nvPr/>
            </p:nvSpPr>
            <p:spPr>
              <a:xfrm>
                <a:off x="7070400" y="1005840"/>
                <a:ext cx="178560" cy="69840"/>
              </a:xfrm>
              <a:custGeom>
                <a:avLst/>
                <a:gdLst/>
                <a:ahLst/>
                <a:rect l="l" t="t" r="r" b="b"/>
                <a:pathLst>
                  <a:path w="117" h="60">
                    <a:moveTo>
                      <a:pt x="0" y="44"/>
                    </a:moveTo>
                    <a:lnTo>
                      <a:pt x="0" y="44"/>
                    </a:lnTo>
                    <a:lnTo>
                      <a:pt x="36" y="14"/>
                    </a:lnTo>
                    <a:lnTo>
                      <a:pt x="80" y="0"/>
                    </a:lnTo>
                    <a:lnTo>
                      <a:pt x="116" y="29"/>
                    </a:lnTo>
                    <a:lnTo>
                      <a:pt x="108" y="29"/>
                    </a:lnTo>
                    <a:lnTo>
                      <a:pt x="108" y="44"/>
                    </a:lnTo>
                    <a:lnTo>
                      <a:pt x="43" y="59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24120" bIns="24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" name=""/>
              <p:cNvSpPr/>
              <p:nvPr/>
            </p:nvSpPr>
            <p:spPr>
              <a:xfrm>
                <a:off x="7102440" y="1060200"/>
                <a:ext cx="210960" cy="76680"/>
              </a:xfrm>
              <a:custGeom>
                <a:avLst/>
                <a:gdLst/>
                <a:ahLst/>
                <a:rect l="l" t="t" r="r" b="b"/>
                <a:pathLst>
                  <a:path w="138" h="67">
                    <a:moveTo>
                      <a:pt x="0" y="30"/>
                    </a:moveTo>
                    <a:lnTo>
                      <a:pt x="0" y="30"/>
                    </a:lnTo>
                    <a:lnTo>
                      <a:pt x="28" y="30"/>
                    </a:lnTo>
                    <a:lnTo>
                      <a:pt x="43" y="58"/>
                    </a:lnTo>
                    <a:lnTo>
                      <a:pt x="58" y="51"/>
                    </a:lnTo>
                    <a:lnTo>
                      <a:pt x="115" y="66"/>
                    </a:lnTo>
                    <a:lnTo>
                      <a:pt x="129" y="58"/>
                    </a:lnTo>
                    <a:lnTo>
                      <a:pt x="115" y="43"/>
                    </a:lnTo>
                    <a:lnTo>
                      <a:pt x="129" y="43"/>
                    </a:lnTo>
                    <a:lnTo>
                      <a:pt x="137" y="22"/>
                    </a:lnTo>
                    <a:lnTo>
                      <a:pt x="108" y="8"/>
                    </a:lnTo>
                    <a:lnTo>
                      <a:pt x="79" y="22"/>
                    </a:lnTo>
                    <a:lnTo>
                      <a:pt x="101" y="15"/>
                    </a:lnTo>
                    <a:lnTo>
                      <a:pt x="94" y="0"/>
                    </a:lnTo>
                    <a:lnTo>
                      <a:pt x="43" y="8"/>
                    </a:lnTo>
                    <a:lnTo>
                      <a:pt x="0" y="3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30960" bIns="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" name=""/>
              <p:cNvSpPr/>
              <p:nvPr/>
            </p:nvSpPr>
            <p:spPr>
              <a:xfrm>
                <a:off x="7286760" y="1090080"/>
                <a:ext cx="167400" cy="86400"/>
              </a:xfrm>
              <a:custGeom>
                <a:avLst/>
                <a:gdLst/>
                <a:ahLst/>
                <a:rect l="l" t="t" r="r" b="b"/>
                <a:pathLst>
                  <a:path w="109" h="74">
                    <a:moveTo>
                      <a:pt x="0" y="66"/>
                    </a:moveTo>
                    <a:lnTo>
                      <a:pt x="0" y="66"/>
                    </a:lnTo>
                    <a:lnTo>
                      <a:pt x="0" y="73"/>
                    </a:lnTo>
                    <a:lnTo>
                      <a:pt x="100" y="59"/>
                    </a:lnTo>
                    <a:lnTo>
                      <a:pt x="108" y="37"/>
                    </a:lnTo>
                    <a:lnTo>
                      <a:pt x="79" y="22"/>
                    </a:lnTo>
                    <a:lnTo>
                      <a:pt x="57" y="29"/>
                    </a:lnTo>
                    <a:lnTo>
                      <a:pt x="65" y="14"/>
                    </a:lnTo>
                    <a:lnTo>
                      <a:pt x="51" y="0"/>
                    </a:lnTo>
                    <a:lnTo>
                      <a:pt x="8" y="59"/>
                    </a:lnTo>
                    <a:lnTo>
                      <a:pt x="0" y="6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" name=""/>
              <p:cNvSpPr/>
              <p:nvPr/>
            </p:nvSpPr>
            <p:spPr>
              <a:xfrm>
                <a:off x="8267400" y="1247760"/>
                <a:ext cx="199440" cy="76680"/>
              </a:xfrm>
              <a:custGeom>
                <a:avLst/>
                <a:gdLst/>
                <a:ahLst/>
                <a:rect l="l" t="t" r="r" b="b"/>
                <a:pathLst>
                  <a:path w="131" h="66">
                    <a:moveTo>
                      <a:pt x="0" y="36"/>
                    </a:moveTo>
                    <a:lnTo>
                      <a:pt x="0" y="36"/>
                    </a:lnTo>
                    <a:lnTo>
                      <a:pt x="29" y="7"/>
                    </a:lnTo>
                    <a:lnTo>
                      <a:pt x="44" y="0"/>
                    </a:lnTo>
                    <a:lnTo>
                      <a:pt x="72" y="29"/>
                    </a:lnTo>
                    <a:lnTo>
                      <a:pt x="79" y="7"/>
                    </a:lnTo>
                    <a:lnTo>
                      <a:pt x="109" y="22"/>
                    </a:lnTo>
                    <a:lnTo>
                      <a:pt x="109" y="43"/>
                    </a:lnTo>
                    <a:lnTo>
                      <a:pt x="130" y="58"/>
                    </a:lnTo>
                    <a:lnTo>
                      <a:pt x="58" y="65"/>
                    </a:lnTo>
                    <a:lnTo>
                      <a:pt x="58" y="50"/>
                    </a:lnTo>
                    <a:lnTo>
                      <a:pt x="51" y="65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30960" bIns="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" name=""/>
              <p:cNvSpPr/>
              <p:nvPr/>
            </p:nvSpPr>
            <p:spPr>
              <a:xfrm>
                <a:off x="8390520" y="1257120"/>
                <a:ext cx="122760" cy="50760"/>
              </a:xfrm>
              <a:custGeom>
                <a:avLst/>
                <a:gdLst/>
                <a:ahLst/>
                <a:rect l="l" t="t" r="r" b="b"/>
                <a:pathLst>
                  <a:path w="81" h="44">
                    <a:moveTo>
                      <a:pt x="0" y="0"/>
                    </a:moveTo>
                    <a:lnTo>
                      <a:pt x="0" y="0"/>
                    </a:lnTo>
                    <a:lnTo>
                      <a:pt x="29" y="15"/>
                    </a:lnTo>
                    <a:lnTo>
                      <a:pt x="22" y="29"/>
                    </a:lnTo>
                    <a:lnTo>
                      <a:pt x="37" y="43"/>
                    </a:lnTo>
                    <a:lnTo>
                      <a:pt x="58" y="43"/>
                    </a:lnTo>
                    <a:lnTo>
                      <a:pt x="80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5040" bIns="5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" name=""/>
              <p:cNvSpPr/>
              <p:nvPr/>
            </p:nvSpPr>
            <p:spPr>
              <a:xfrm>
                <a:off x="8524440" y="1280520"/>
                <a:ext cx="135360" cy="43560"/>
              </a:xfrm>
              <a:custGeom>
                <a:avLst/>
                <a:gdLst/>
                <a:ahLst/>
                <a:rect l="l" t="t" r="r" b="b"/>
                <a:pathLst>
                  <a:path w="89" h="37">
                    <a:moveTo>
                      <a:pt x="0" y="0"/>
                    </a:moveTo>
                    <a:lnTo>
                      <a:pt x="0" y="0"/>
                    </a:lnTo>
                    <a:lnTo>
                      <a:pt x="22" y="21"/>
                    </a:lnTo>
                    <a:lnTo>
                      <a:pt x="58" y="36"/>
                    </a:lnTo>
                    <a:lnTo>
                      <a:pt x="88" y="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" name=""/>
              <p:cNvSpPr/>
              <p:nvPr/>
            </p:nvSpPr>
            <p:spPr>
              <a:xfrm>
                <a:off x="4925880" y="1061280"/>
                <a:ext cx="299880" cy="175320"/>
              </a:xfrm>
              <a:custGeom>
                <a:avLst/>
                <a:gdLst/>
                <a:ahLst/>
                <a:rect l="l" t="t" r="r" b="b"/>
                <a:pathLst>
                  <a:path w="197" h="152">
                    <a:moveTo>
                      <a:pt x="0" y="14"/>
                    </a:moveTo>
                    <a:lnTo>
                      <a:pt x="0" y="14"/>
                    </a:lnTo>
                    <a:lnTo>
                      <a:pt x="0" y="35"/>
                    </a:lnTo>
                    <a:lnTo>
                      <a:pt x="22" y="35"/>
                    </a:lnTo>
                    <a:lnTo>
                      <a:pt x="15" y="43"/>
                    </a:lnTo>
                    <a:lnTo>
                      <a:pt x="30" y="50"/>
                    </a:lnTo>
                    <a:lnTo>
                      <a:pt x="15" y="50"/>
                    </a:lnTo>
                    <a:lnTo>
                      <a:pt x="43" y="65"/>
                    </a:lnTo>
                    <a:lnTo>
                      <a:pt x="30" y="72"/>
                    </a:lnTo>
                    <a:lnTo>
                      <a:pt x="43" y="86"/>
                    </a:lnTo>
                    <a:lnTo>
                      <a:pt x="73" y="79"/>
                    </a:lnTo>
                    <a:lnTo>
                      <a:pt x="73" y="58"/>
                    </a:lnTo>
                    <a:lnTo>
                      <a:pt x="88" y="50"/>
                    </a:lnTo>
                    <a:lnTo>
                      <a:pt x="95" y="72"/>
                    </a:lnTo>
                    <a:lnTo>
                      <a:pt x="109" y="58"/>
                    </a:lnTo>
                    <a:lnTo>
                      <a:pt x="101" y="72"/>
                    </a:lnTo>
                    <a:lnTo>
                      <a:pt x="123" y="72"/>
                    </a:lnTo>
                    <a:lnTo>
                      <a:pt x="58" y="86"/>
                    </a:lnTo>
                    <a:lnTo>
                      <a:pt x="58" y="101"/>
                    </a:lnTo>
                    <a:lnTo>
                      <a:pt x="109" y="93"/>
                    </a:lnTo>
                    <a:lnTo>
                      <a:pt x="73" y="108"/>
                    </a:lnTo>
                    <a:lnTo>
                      <a:pt x="101" y="115"/>
                    </a:lnTo>
                    <a:lnTo>
                      <a:pt x="66" y="123"/>
                    </a:lnTo>
                    <a:lnTo>
                      <a:pt x="116" y="151"/>
                    </a:lnTo>
                    <a:lnTo>
                      <a:pt x="153" y="72"/>
                    </a:lnTo>
                    <a:lnTo>
                      <a:pt x="196" y="50"/>
                    </a:lnTo>
                    <a:lnTo>
                      <a:pt x="145" y="43"/>
                    </a:lnTo>
                    <a:lnTo>
                      <a:pt x="138" y="22"/>
                    </a:lnTo>
                    <a:lnTo>
                      <a:pt x="131" y="28"/>
                    </a:lnTo>
                    <a:lnTo>
                      <a:pt x="138" y="14"/>
                    </a:lnTo>
                    <a:lnTo>
                      <a:pt x="101" y="0"/>
                    </a:lnTo>
                    <a:lnTo>
                      <a:pt x="95" y="14"/>
                    </a:lnTo>
                    <a:lnTo>
                      <a:pt x="101" y="50"/>
                    </a:lnTo>
                    <a:lnTo>
                      <a:pt x="66" y="14"/>
                    </a:lnTo>
                    <a:lnTo>
                      <a:pt x="58" y="22"/>
                    </a:lnTo>
                    <a:lnTo>
                      <a:pt x="66" y="43"/>
                    </a:lnTo>
                    <a:lnTo>
                      <a:pt x="30" y="22"/>
                    </a:lnTo>
                    <a:lnTo>
                      <a:pt x="58" y="14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" name=""/>
              <p:cNvSpPr/>
              <p:nvPr/>
            </p:nvSpPr>
            <p:spPr>
              <a:xfrm>
                <a:off x="5111640" y="1035360"/>
                <a:ext cx="267480" cy="86400"/>
              </a:xfrm>
              <a:custGeom>
                <a:avLst/>
                <a:gdLst/>
                <a:ahLst/>
                <a:rect l="l" t="t" r="r" b="b"/>
                <a:pathLst>
                  <a:path w="174" h="74">
                    <a:moveTo>
                      <a:pt x="0" y="22"/>
                    </a:moveTo>
                    <a:lnTo>
                      <a:pt x="0" y="22"/>
                    </a:lnTo>
                    <a:lnTo>
                      <a:pt x="22" y="30"/>
                    </a:lnTo>
                    <a:lnTo>
                      <a:pt x="7" y="37"/>
                    </a:lnTo>
                    <a:lnTo>
                      <a:pt x="7" y="43"/>
                    </a:lnTo>
                    <a:lnTo>
                      <a:pt x="80" y="43"/>
                    </a:lnTo>
                    <a:lnTo>
                      <a:pt x="36" y="51"/>
                    </a:lnTo>
                    <a:lnTo>
                      <a:pt x="101" y="73"/>
                    </a:lnTo>
                    <a:lnTo>
                      <a:pt x="145" y="58"/>
                    </a:lnTo>
                    <a:lnTo>
                      <a:pt x="173" y="37"/>
                    </a:lnTo>
                    <a:lnTo>
                      <a:pt x="166" y="22"/>
                    </a:lnTo>
                    <a:lnTo>
                      <a:pt x="123" y="22"/>
                    </a:lnTo>
                    <a:lnTo>
                      <a:pt x="130" y="8"/>
                    </a:lnTo>
                    <a:lnTo>
                      <a:pt x="101" y="22"/>
                    </a:lnTo>
                    <a:lnTo>
                      <a:pt x="93" y="0"/>
                    </a:lnTo>
                    <a:lnTo>
                      <a:pt x="80" y="30"/>
                    </a:lnTo>
                    <a:lnTo>
                      <a:pt x="36" y="0"/>
                    </a:lnTo>
                    <a:lnTo>
                      <a:pt x="43" y="22"/>
                    </a:lnTo>
                    <a:lnTo>
                      <a:pt x="22" y="8"/>
                    </a:lnTo>
                    <a:lnTo>
                      <a:pt x="28" y="30"/>
                    </a:lnTo>
                    <a:lnTo>
                      <a:pt x="0" y="22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40680" bIns="40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" name=""/>
              <p:cNvSpPr/>
              <p:nvPr/>
            </p:nvSpPr>
            <p:spPr>
              <a:xfrm>
                <a:off x="5195520" y="1164600"/>
                <a:ext cx="121320" cy="43560"/>
              </a:xfrm>
              <a:custGeom>
                <a:avLst/>
                <a:gdLst/>
                <a:ahLst/>
                <a:rect l="l" t="t" r="r" b="b"/>
                <a:pathLst>
                  <a:path w="80" h="38">
                    <a:moveTo>
                      <a:pt x="0" y="29"/>
                    </a:moveTo>
                    <a:lnTo>
                      <a:pt x="0" y="29"/>
                    </a:lnTo>
                    <a:lnTo>
                      <a:pt x="7" y="7"/>
                    </a:lnTo>
                    <a:lnTo>
                      <a:pt x="35" y="0"/>
                    </a:lnTo>
                    <a:lnTo>
                      <a:pt x="43" y="7"/>
                    </a:lnTo>
                    <a:lnTo>
                      <a:pt x="79" y="15"/>
                    </a:lnTo>
                    <a:lnTo>
                      <a:pt x="28" y="37"/>
                    </a:lnTo>
                    <a:lnTo>
                      <a:pt x="35" y="29"/>
                    </a:lnTo>
                    <a:lnTo>
                      <a:pt x="0" y="29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2160" bIns="-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5" name=""/>
            <p:cNvSpPr/>
            <p:nvPr/>
          </p:nvSpPr>
          <p:spPr>
            <a:xfrm>
              <a:off x="2997360" y="3143160"/>
              <a:ext cx="27000" cy="20880"/>
            </a:xfrm>
            <a:custGeom>
              <a:avLst/>
              <a:gdLst/>
              <a:ahLst/>
              <a:rect l="l" t="t" r="r" b="b"/>
              <a:pathLst>
                <a:path w="17" h="18">
                  <a:moveTo>
                    <a:pt x="0" y="17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1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" name=""/>
            <p:cNvSpPr/>
            <p:nvPr/>
          </p:nvSpPr>
          <p:spPr>
            <a:xfrm>
              <a:off x="4460760" y="1943280"/>
              <a:ext cx="25560" cy="20520"/>
            </a:xfrm>
            <a:custGeom>
              <a:avLst/>
              <a:gdLst/>
              <a:ahLst/>
              <a:rect l="l" t="t" r="r" b="b"/>
              <a:pathLst>
                <a:path w="17" h="17">
                  <a:moveTo>
                    <a:pt x="0" y="16"/>
                  </a:moveTo>
                  <a:lnTo>
                    <a:pt x="0" y="16"/>
                  </a:lnTo>
                  <a:lnTo>
                    <a:pt x="9" y="0"/>
                  </a:lnTo>
                  <a:lnTo>
                    <a:pt x="16" y="16"/>
                  </a:lnTo>
                  <a:lnTo>
                    <a:pt x="0" y="1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5200" bIns="-25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" name=""/>
            <p:cNvSpPr/>
            <p:nvPr/>
          </p:nvSpPr>
          <p:spPr>
            <a:xfrm>
              <a:off x="171360" y="1413000"/>
              <a:ext cx="852480" cy="604800"/>
            </a:xfrm>
            <a:custGeom>
              <a:avLst/>
              <a:gdLst/>
              <a:ahLst/>
              <a:rect l="l" t="t" r="r" b="b"/>
              <a:pathLst>
                <a:path w="557" h="522">
                  <a:moveTo>
                    <a:pt x="0" y="202"/>
                  </a:moveTo>
                  <a:lnTo>
                    <a:pt x="0" y="202"/>
                  </a:lnTo>
                  <a:lnTo>
                    <a:pt x="36" y="210"/>
                  </a:lnTo>
                  <a:lnTo>
                    <a:pt x="28" y="217"/>
                  </a:lnTo>
                  <a:lnTo>
                    <a:pt x="36" y="239"/>
                  </a:lnTo>
                  <a:lnTo>
                    <a:pt x="94" y="232"/>
                  </a:lnTo>
                  <a:lnTo>
                    <a:pt x="101" y="247"/>
                  </a:lnTo>
                  <a:lnTo>
                    <a:pt x="137" y="232"/>
                  </a:lnTo>
                  <a:lnTo>
                    <a:pt x="123" y="239"/>
                  </a:lnTo>
                  <a:lnTo>
                    <a:pt x="137" y="268"/>
                  </a:lnTo>
                  <a:lnTo>
                    <a:pt x="58" y="297"/>
                  </a:lnTo>
                  <a:lnTo>
                    <a:pt x="36" y="333"/>
                  </a:lnTo>
                  <a:lnTo>
                    <a:pt x="58" y="325"/>
                  </a:lnTo>
                  <a:lnTo>
                    <a:pt x="36" y="333"/>
                  </a:lnTo>
                  <a:lnTo>
                    <a:pt x="58" y="348"/>
                  </a:lnTo>
                  <a:lnTo>
                    <a:pt x="79" y="355"/>
                  </a:lnTo>
                  <a:lnTo>
                    <a:pt x="65" y="370"/>
                  </a:lnTo>
                  <a:lnTo>
                    <a:pt x="79" y="391"/>
                  </a:lnTo>
                  <a:lnTo>
                    <a:pt x="94" y="391"/>
                  </a:lnTo>
                  <a:lnTo>
                    <a:pt x="123" y="355"/>
                  </a:lnTo>
                  <a:lnTo>
                    <a:pt x="101" y="370"/>
                  </a:lnTo>
                  <a:lnTo>
                    <a:pt x="123" y="405"/>
                  </a:lnTo>
                  <a:lnTo>
                    <a:pt x="108" y="420"/>
                  </a:lnTo>
                  <a:lnTo>
                    <a:pt x="144" y="398"/>
                  </a:lnTo>
                  <a:lnTo>
                    <a:pt x="174" y="428"/>
                  </a:lnTo>
                  <a:lnTo>
                    <a:pt x="180" y="405"/>
                  </a:lnTo>
                  <a:lnTo>
                    <a:pt x="180" y="420"/>
                  </a:lnTo>
                  <a:lnTo>
                    <a:pt x="217" y="405"/>
                  </a:lnTo>
                  <a:lnTo>
                    <a:pt x="180" y="471"/>
                  </a:lnTo>
                  <a:lnTo>
                    <a:pt x="144" y="485"/>
                  </a:lnTo>
                  <a:lnTo>
                    <a:pt x="144" y="499"/>
                  </a:lnTo>
                  <a:lnTo>
                    <a:pt x="108" y="499"/>
                  </a:lnTo>
                  <a:lnTo>
                    <a:pt x="86" y="521"/>
                  </a:lnTo>
                  <a:lnTo>
                    <a:pt x="123" y="507"/>
                  </a:lnTo>
                  <a:lnTo>
                    <a:pt x="159" y="507"/>
                  </a:lnTo>
                  <a:lnTo>
                    <a:pt x="180" y="493"/>
                  </a:lnTo>
                  <a:lnTo>
                    <a:pt x="166" y="478"/>
                  </a:lnTo>
                  <a:lnTo>
                    <a:pt x="187" y="478"/>
                  </a:lnTo>
                  <a:lnTo>
                    <a:pt x="260" y="435"/>
                  </a:lnTo>
                  <a:lnTo>
                    <a:pt x="275" y="413"/>
                  </a:lnTo>
                  <a:lnTo>
                    <a:pt x="260" y="398"/>
                  </a:lnTo>
                  <a:lnTo>
                    <a:pt x="325" y="340"/>
                  </a:lnTo>
                  <a:lnTo>
                    <a:pt x="331" y="312"/>
                  </a:lnTo>
                  <a:lnTo>
                    <a:pt x="325" y="340"/>
                  </a:lnTo>
                  <a:lnTo>
                    <a:pt x="346" y="333"/>
                  </a:lnTo>
                  <a:lnTo>
                    <a:pt x="331" y="348"/>
                  </a:lnTo>
                  <a:lnTo>
                    <a:pt x="354" y="355"/>
                  </a:lnTo>
                  <a:lnTo>
                    <a:pt x="310" y="355"/>
                  </a:lnTo>
                  <a:lnTo>
                    <a:pt x="303" y="383"/>
                  </a:lnTo>
                  <a:lnTo>
                    <a:pt x="318" y="383"/>
                  </a:lnTo>
                  <a:lnTo>
                    <a:pt x="303" y="398"/>
                  </a:lnTo>
                  <a:lnTo>
                    <a:pt x="361" y="377"/>
                  </a:lnTo>
                  <a:lnTo>
                    <a:pt x="368" y="362"/>
                  </a:lnTo>
                  <a:lnTo>
                    <a:pt x="361" y="355"/>
                  </a:lnTo>
                  <a:lnTo>
                    <a:pt x="376" y="340"/>
                  </a:lnTo>
                  <a:lnTo>
                    <a:pt x="368" y="355"/>
                  </a:lnTo>
                  <a:lnTo>
                    <a:pt x="397" y="348"/>
                  </a:lnTo>
                  <a:lnTo>
                    <a:pt x="397" y="362"/>
                  </a:lnTo>
                  <a:lnTo>
                    <a:pt x="447" y="377"/>
                  </a:lnTo>
                  <a:lnTo>
                    <a:pt x="512" y="391"/>
                  </a:lnTo>
                  <a:lnTo>
                    <a:pt x="526" y="377"/>
                  </a:lnTo>
                  <a:lnTo>
                    <a:pt x="541" y="383"/>
                  </a:lnTo>
                  <a:lnTo>
                    <a:pt x="526" y="398"/>
                  </a:lnTo>
                  <a:lnTo>
                    <a:pt x="548" y="405"/>
                  </a:lnTo>
                  <a:lnTo>
                    <a:pt x="556" y="398"/>
                  </a:lnTo>
                  <a:lnTo>
                    <a:pt x="541" y="370"/>
                  </a:lnTo>
                  <a:lnTo>
                    <a:pt x="505" y="370"/>
                  </a:lnTo>
                  <a:lnTo>
                    <a:pt x="505" y="66"/>
                  </a:lnTo>
                  <a:lnTo>
                    <a:pt x="303" y="36"/>
                  </a:lnTo>
                  <a:lnTo>
                    <a:pt x="296" y="30"/>
                  </a:lnTo>
                  <a:lnTo>
                    <a:pt x="245" y="15"/>
                  </a:lnTo>
                  <a:lnTo>
                    <a:pt x="238" y="30"/>
                  </a:lnTo>
                  <a:lnTo>
                    <a:pt x="217" y="22"/>
                  </a:lnTo>
                  <a:lnTo>
                    <a:pt x="238" y="15"/>
                  </a:lnTo>
                  <a:lnTo>
                    <a:pt x="217" y="0"/>
                  </a:lnTo>
                  <a:lnTo>
                    <a:pt x="187" y="30"/>
                  </a:lnTo>
                  <a:lnTo>
                    <a:pt x="152" y="30"/>
                  </a:lnTo>
                  <a:lnTo>
                    <a:pt x="152" y="43"/>
                  </a:lnTo>
                  <a:lnTo>
                    <a:pt x="144" y="30"/>
                  </a:lnTo>
                  <a:lnTo>
                    <a:pt x="116" y="43"/>
                  </a:lnTo>
                  <a:lnTo>
                    <a:pt x="123" y="58"/>
                  </a:lnTo>
                  <a:lnTo>
                    <a:pt x="101" y="58"/>
                  </a:lnTo>
                  <a:lnTo>
                    <a:pt x="86" y="80"/>
                  </a:lnTo>
                  <a:lnTo>
                    <a:pt x="36" y="94"/>
                  </a:lnTo>
                  <a:lnTo>
                    <a:pt x="36" y="101"/>
                  </a:lnTo>
                  <a:lnTo>
                    <a:pt x="28" y="109"/>
                  </a:lnTo>
                  <a:lnTo>
                    <a:pt x="79" y="152"/>
                  </a:lnTo>
                  <a:lnTo>
                    <a:pt x="159" y="174"/>
                  </a:lnTo>
                  <a:lnTo>
                    <a:pt x="108" y="167"/>
                  </a:lnTo>
                  <a:lnTo>
                    <a:pt x="116" y="174"/>
                  </a:lnTo>
                  <a:lnTo>
                    <a:pt x="137" y="181"/>
                  </a:lnTo>
                  <a:lnTo>
                    <a:pt x="116" y="189"/>
                  </a:lnTo>
                  <a:lnTo>
                    <a:pt x="79" y="189"/>
                  </a:lnTo>
                  <a:lnTo>
                    <a:pt x="79" y="174"/>
                  </a:lnTo>
                  <a:lnTo>
                    <a:pt x="65" y="174"/>
                  </a:lnTo>
                  <a:lnTo>
                    <a:pt x="0" y="20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" name=""/>
            <p:cNvSpPr/>
            <p:nvPr/>
          </p:nvSpPr>
          <p:spPr>
            <a:xfrm>
              <a:off x="895320" y="1371600"/>
              <a:ext cx="2432160" cy="1028880"/>
            </a:xfrm>
            <a:custGeom>
              <a:avLst/>
              <a:gdLst/>
              <a:ahLst/>
              <a:rect l="l" t="t" r="r" b="b"/>
              <a:pathLst>
                <a:path w="1591" h="890">
                  <a:moveTo>
                    <a:pt x="0" y="397"/>
                  </a:moveTo>
                  <a:lnTo>
                    <a:pt x="0" y="397"/>
                  </a:lnTo>
                  <a:lnTo>
                    <a:pt x="0" y="80"/>
                  </a:lnTo>
                  <a:lnTo>
                    <a:pt x="123" y="115"/>
                  </a:lnTo>
                  <a:lnTo>
                    <a:pt x="116" y="108"/>
                  </a:lnTo>
                  <a:lnTo>
                    <a:pt x="131" y="93"/>
                  </a:lnTo>
                  <a:lnTo>
                    <a:pt x="209" y="57"/>
                  </a:lnTo>
                  <a:lnTo>
                    <a:pt x="152" y="101"/>
                  </a:lnTo>
                  <a:lnTo>
                    <a:pt x="188" y="93"/>
                  </a:lnTo>
                  <a:lnTo>
                    <a:pt x="188" y="101"/>
                  </a:lnTo>
                  <a:lnTo>
                    <a:pt x="245" y="65"/>
                  </a:lnTo>
                  <a:lnTo>
                    <a:pt x="239" y="50"/>
                  </a:lnTo>
                  <a:lnTo>
                    <a:pt x="282" y="93"/>
                  </a:lnTo>
                  <a:lnTo>
                    <a:pt x="303" y="65"/>
                  </a:lnTo>
                  <a:lnTo>
                    <a:pt x="303" y="93"/>
                  </a:lnTo>
                  <a:lnTo>
                    <a:pt x="340" y="80"/>
                  </a:lnTo>
                  <a:lnTo>
                    <a:pt x="434" y="108"/>
                  </a:lnTo>
                  <a:lnTo>
                    <a:pt x="477" y="108"/>
                  </a:lnTo>
                  <a:lnTo>
                    <a:pt x="499" y="123"/>
                  </a:lnTo>
                  <a:lnTo>
                    <a:pt x="477" y="144"/>
                  </a:lnTo>
                  <a:lnTo>
                    <a:pt x="484" y="151"/>
                  </a:lnTo>
                  <a:lnTo>
                    <a:pt x="571" y="136"/>
                  </a:lnTo>
                  <a:lnTo>
                    <a:pt x="615" y="166"/>
                  </a:lnTo>
                  <a:lnTo>
                    <a:pt x="615" y="188"/>
                  </a:lnTo>
                  <a:lnTo>
                    <a:pt x="628" y="173"/>
                  </a:lnTo>
                  <a:lnTo>
                    <a:pt x="615" y="151"/>
                  </a:lnTo>
                  <a:lnTo>
                    <a:pt x="650" y="115"/>
                  </a:lnTo>
                  <a:lnTo>
                    <a:pt x="615" y="136"/>
                  </a:lnTo>
                  <a:lnTo>
                    <a:pt x="600" y="130"/>
                  </a:lnTo>
                  <a:lnTo>
                    <a:pt x="643" y="108"/>
                  </a:lnTo>
                  <a:lnTo>
                    <a:pt x="672" y="136"/>
                  </a:lnTo>
                  <a:lnTo>
                    <a:pt x="701" y="136"/>
                  </a:lnTo>
                  <a:lnTo>
                    <a:pt x="716" y="151"/>
                  </a:lnTo>
                  <a:lnTo>
                    <a:pt x="796" y="151"/>
                  </a:lnTo>
                  <a:lnTo>
                    <a:pt x="788" y="136"/>
                  </a:lnTo>
                  <a:lnTo>
                    <a:pt x="817" y="151"/>
                  </a:lnTo>
                  <a:lnTo>
                    <a:pt x="817" y="144"/>
                  </a:lnTo>
                  <a:lnTo>
                    <a:pt x="796" y="151"/>
                  </a:lnTo>
                  <a:lnTo>
                    <a:pt x="781" y="130"/>
                  </a:lnTo>
                  <a:lnTo>
                    <a:pt x="817" y="123"/>
                  </a:lnTo>
                  <a:lnTo>
                    <a:pt x="824" y="136"/>
                  </a:lnTo>
                  <a:lnTo>
                    <a:pt x="831" y="136"/>
                  </a:lnTo>
                  <a:lnTo>
                    <a:pt x="831" y="151"/>
                  </a:lnTo>
                  <a:lnTo>
                    <a:pt x="852" y="166"/>
                  </a:lnTo>
                  <a:lnTo>
                    <a:pt x="846" y="136"/>
                  </a:lnTo>
                  <a:lnTo>
                    <a:pt x="882" y="115"/>
                  </a:lnTo>
                  <a:lnTo>
                    <a:pt x="874" y="108"/>
                  </a:lnTo>
                  <a:lnTo>
                    <a:pt x="860" y="115"/>
                  </a:lnTo>
                  <a:lnTo>
                    <a:pt x="882" y="86"/>
                  </a:lnTo>
                  <a:lnTo>
                    <a:pt x="824" y="72"/>
                  </a:lnTo>
                  <a:lnTo>
                    <a:pt x="831" y="22"/>
                  </a:lnTo>
                  <a:lnTo>
                    <a:pt x="846" y="28"/>
                  </a:lnTo>
                  <a:lnTo>
                    <a:pt x="852" y="0"/>
                  </a:lnTo>
                  <a:lnTo>
                    <a:pt x="889" y="22"/>
                  </a:lnTo>
                  <a:lnTo>
                    <a:pt x="889" y="43"/>
                  </a:lnTo>
                  <a:lnTo>
                    <a:pt x="925" y="65"/>
                  </a:lnTo>
                  <a:lnTo>
                    <a:pt x="904" y="65"/>
                  </a:lnTo>
                  <a:lnTo>
                    <a:pt x="910" y="80"/>
                  </a:lnTo>
                  <a:lnTo>
                    <a:pt x="897" y="80"/>
                  </a:lnTo>
                  <a:lnTo>
                    <a:pt x="932" y="86"/>
                  </a:lnTo>
                  <a:lnTo>
                    <a:pt x="925" y="93"/>
                  </a:lnTo>
                  <a:lnTo>
                    <a:pt x="940" y="130"/>
                  </a:lnTo>
                  <a:lnTo>
                    <a:pt x="962" y="101"/>
                  </a:lnTo>
                  <a:lnTo>
                    <a:pt x="983" y="115"/>
                  </a:lnTo>
                  <a:lnTo>
                    <a:pt x="990" y="136"/>
                  </a:lnTo>
                  <a:lnTo>
                    <a:pt x="975" y="144"/>
                  </a:lnTo>
                  <a:lnTo>
                    <a:pt x="1005" y="166"/>
                  </a:lnTo>
                  <a:lnTo>
                    <a:pt x="1012" y="158"/>
                  </a:lnTo>
                  <a:lnTo>
                    <a:pt x="1033" y="115"/>
                  </a:lnTo>
                  <a:lnTo>
                    <a:pt x="1048" y="115"/>
                  </a:lnTo>
                  <a:lnTo>
                    <a:pt x="1033" y="80"/>
                  </a:lnTo>
                  <a:lnTo>
                    <a:pt x="1084" y="80"/>
                  </a:lnTo>
                  <a:lnTo>
                    <a:pt x="1113" y="101"/>
                  </a:lnTo>
                  <a:lnTo>
                    <a:pt x="1099" y="115"/>
                  </a:lnTo>
                  <a:lnTo>
                    <a:pt x="1113" y="115"/>
                  </a:lnTo>
                  <a:lnTo>
                    <a:pt x="1084" y="123"/>
                  </a:lnTo>
                  <a:lnTo>
                    <a:pt x="1113" y="173"/>
                  </a:lnTo>
                  <a:lnTo>
                    <a:pt x="1077" y="194"/>
                  </a:lnTo>
                  <a:lnTo>
                    <a:pt x="1063" y="188"/>
                  </a:lnTo>
                  <a:lnTo>
                    <a:pt x="1069" y="202"/>
                  </a:lnTo>
                  <a:lnTo>
                    <a:pt x="1012" y="188"/>
                  </a:lnTo>
                  <a:lnTo>
                    <a:pt x="1026" y="209"/>
                  </a:lnTo>
                  <a:lnTo>
                    <a:pt x="1005" y="231"/>
                  </a:lnTo>
                  <a:lnTo>
                    <a:pt x="947" y="216"/>
                  </a:lnTo>
                  <a:lnTo>
                    <a:pt x="968" y="231"/>
                  </a:lnTo>
                  <a:lnTo>
                    <a:pt x="1005" y="238"/>
                  </a:lnTo>
                  <a:lnTo>
                    <a:pt x="975" y="274"/>
                  </a:lnTo>
                  <a:lnTo>
                    <a:pt x="954" y="274"/>
                  </a:lnTo>
                  <a:lnTo>
                    <a:pt x="932" y="296"/>
                  </a:lnTo>
                  <a:lnTo>
                    <a:pt x="889" y="274"/>
                  </a:lnTo>
                  <a:lnTo>
                    <a:pt x="932" y="296"/>
                  </a:lnTo>
                  <a:lnTo>
                    <a:pt x="940" y="310"/>
                  </a:lnTo>
                  <a:lnTo>
                    <a:pt x="904" y="317"/>
                  </a:lnTo>
                  <a:lnTo>
                    <a:pt x="910" y="325"/>
                  </a:lnTo>
                  <a:lnTo>
                    <a:pt x="897" y="325"/>
                  </a:lnTo>
                  <a:lnTo>
                    <a:pt x="897" y="339"/>
                  </a:lnTo>
                  <a:lnTo>
                    <a:pt x="860" y="362"/>
                  </a:lnTo>
                  <a:lnTo>
                    <a:pt x="852" y="433"/>
                  </a:lnTo>
                  <a:lnTo>
                    <a:pt x="867" y="448"/>
                  </a:lnTo>
                  <a:lnTo>
                    <a:pt x="889" y="441"/>
                  </a:lnTo>
                  <a:lnTo>
                    <a:pt x="897" y="491"/>
                  </a:lnTo>
                  <a:lnTo>
                    <a:pt x="932" y="484"/>
                  </a:lnTo>
                  <a:lnTo>
                    <a:pt x="968" y="498"/>
                  </a:lnTo>
                  <a:lnTo>
                    <a:pt x="1033" y="534"/>
                  </a:lnTo>
                  <a:lnTo>
                    <a:pt x="1033" y="556"/>
                  </a:lnTo>
                  <a:lnTo>
                    <a:pt x="1041" y="542"/>
                  </a:lnTo>
                  <a:lnTo>
                    <a:pt x="1091" y="549"/>
                  </a:lnTo>
                  <a:lnTo>
                    <a:pt x="1091" y="599"/>
                  </a:lnTo>
                  <a:lnTo>
                    <a:pt x="1113" y="629"/>
                  </a:lnTo>
                  <a:lnTo>
                    <a:pt x="1099" y="635"/>
                  </a:lnTo>
                  <a:lnTo>
                    <a:pt x="1121" y="635"/>
                  </a:lnTo>
                  <a:lnTo>
                    <a:pt x="1113" y="665"/>
                  </a:lnTo>
                  <a:lnTo>
                    <a:pt x="1142" y="657"/>
                  </a:lnTo>
                  <a:lnTo>
                    <a:pt x="1179" y="629"/>
                  </a:lnTo>
                  <a:lnTo>
                    <a:pt x="1156" y="622"/>
                  </a:lnTo>
                  <a:lnTo>
                    <a:pt x="1142" y="556"/>
                  </a:lnTo>
                  <a:lnTo>
                    <a:pt x="1207" y="513"/>
                  </a:lnTo>
                  <a:lnTo>
                    <a:pt x="1192" y="513"/>
                  </a:lnTo>
                  <a:lnTo>
                    <a:pt x="1185" y="448"/>
                  </a:lnTo>
                  <a:lnTo>
                    <a:pt x="1156" y="441"/>
                  </a:lnTo>
                  <a:lnTo>
                    <a:pt x="1185" y="412"/>
                  </a:lnTo>
                  <a:lnTo>
                    <a:pt x="1179" y="405"/>
                  </a:lnTo>
                  <a:lnTo>
                    <a:pt x="1185" y="375"/>
                  </a:lnTo>
                  <a:lnTo>
                    <a:pt x="1171" y="375"/>
                  </a:lnTo>
                  <a:lnTo>
                    <a:pt x="1185" y="354"/>
                  </a:lnTo>
                  <a:lnTo>
                    <a:pt x="1164" y="339"/>
                  </a:lnTo>
                  <a:lnTo>
                    <a:pt x="1179" y="325"/>
                  </a:lnTo>
                  <a:lnTo>
                    <a:pt x="1229" y="339"/>
                  </a:lnTo>
                  <a:lnTo>
                    <a:pt x="1250" y="325"/>
                  </a:lnTo>
                  <a:lnTo>
                    <a:pt x="1293" y="354"/>
                  </a:lnTo>
                  <a:lnTo>
                    <a:pt x="1293" y="368"/>
                  </a:lnTo>
                  <a:lnTo>
                    <a:pt x="1330" y="375"/>
                  </a:lnTo>
                  <a:lnTo>
                    <a:pt x="1337" y="405"/>
                  </a:lnTo>
                  <a:lnTo>
                    <a:pt x="1301" y="405"/>
                  </a:lnTo>
                  <a:lnTo>
                    <a:pt x="1330" y="412"/>
                  </a:lnTo>
                  <a:lnTo>
                    <a:pt x="1337" y="418"/>
                  </a:lnTo>
                  <a:lnTo>
                    <a:pt x="1308" y="448"/>
                  </a:lnTo>
                  <a:lnTo>
                    <a:pt x="1351" y="441"/>
                  </a:lnTo>
                  <a:lnTo>
                    <a:pt x="1351" y="455"/>
                  </a:lnTo>
                  <a:lnTo>
                    <a:pt x="1337" y="470"/>
                  </a:lnTo>
                  <a:lnTo>
                    <a:pt x="1359" y="448"/>
                  </a:lnTo>
                  <a:lnTo>
                    <a:pt x="1366" y="455"/>
                  </a:lnTo>
                  <a:lnTo>
                    <a:pt x="1388" y="441"/>
                  </a:lnTo>
                  <a:lnTo>
                    <a:pt x="1395" y="448"/>
                  </a:lnTo>
                  <a:lnTo>
                    <a:pt x="1409" y="418"/>
                  </a:lnTo>
                  <a:lnTo>
                    <a:pt x="1409" y="412"/>
                  </a:lnTo>
                  <a:lnTo>
                    <a:pt x="1424" y="397"/>
                  </a:lnTo>
                  <a:lnTo>
                    <a:pt x="1446" y="426"/>
                  </a:lnTo>
                  <a:lnTo>
                    <a:pt x="1431" y="433"/>
                  </a:lnTo>
                  <a:lnTo>
                    <a:pt x="1446" y="433"/>
                  </a:lnTo>
                  <a:lnTo>
                    <a:pt x="1452" y="448"/>
                  </a:lnTo>
                  <a:lnTo>
                    <a:pt x="1446" y="448"/>
                  </a:lnTo>
                  <a:lnTo>
                    <a:pt x="1460" y="448"/>
                  </a:lnTo>
                  <a:lnTo>
                    <a:pt x="1446" y="463"/>
                  </a:lnTo>
                  <a:lnTo>
                    <a:pt x="1460" y="455"/>
                  </a:lnTo>
                  <a:lnTo>
                    <a:pt x="1474" y="476"/>
                  </a:lnTo>
                  <a:lnTo>
                    <a:pt x="1467" y="484"/>
                  </a:lnTo>
                  <a:lnTo>
                    <a:pt x="1482" y="491"/>
                  </a:lnTo>
                  <a:lnTo>
                    <a:pt x="1452" y="506"/>
                  </a:lnTo>
                  <a:lnTo>
                    <a:pt x="1474" y="506"/>
                  </a:lnTo>
                  <a:lnTo>
                    <a:pt x="1474" y="521"/>
                  </a:lnTo>
                  <a:lnTo>
                    <a:pt x="1504" y="527"/>
                  </a:lnTo>
                  <a:lnTo>
                    <a:pt x="1517" y="556"/>
                  </a:lnTo>
                  <a:lnTo>
                    <a:pt x="1525" y="542"/>
                  </a:lnTo>
                  <a:lnTo>
                    <a:pt x="1562" y="556"/>
                  </a:lnTo>
                  <a:lnTo>
                    <a:pt x="1489" y="585"/>
                  </a:lnTo>
                  <a:lnTo>
                    <a:pt x="1504" y="592"/>
                  </a:lnTo>
                  <a:lnTo>
                    <a:pt x="1562" y="571"/>
                  </a:lnTo>
                  <a:lnTo>
                    <a:pt x="1562" y="592"/>
                  </a:lnTo>
                  <a:lnTo>
                    <a:pt x="1590" y="592"/>
                  </a:lnTo>
                  <a:lnTo>
                    <a:pt x="1590" y="599"/>
                  </a:lnTo>
                  <a:lnTo>
                    <a:pt x="1575" y="599"/>
                  </a:lnTo>
                  <a:lnTo>
                    <a:pt x="1590" y="629"/>
                  </a:lnTo>
                  <a:lnTo>
                    <a:pt x="1510" y="679"/>
                  </a:lnTo>
                  <a:lnTo>
                    <a:pt x="1395" y="679"/>
                  </a:lnTo>
                  <a:lnTo>
                    <a:pt x="1337" y="715"/>
                  </a:lnTo>
                  <a:lnTo>
                    <a:pt x="1301" y="773"/>
                  </a:lnTo>
                  <a:lnTo>
                    <a:pt x="1337" y="730"/>
                  </a:lnTo>
                  <a:lnTo>
                    <a:pt x="1409" y="708"/>
                  </a:lnTo>
                  <a:lnTo>
                    <a:pt x="1431" y="723"/>
                  </a:lnTo>
                  <a:lnTo>
                    <a:pt x="1388" y="737"/>
                  </a:lnTo>
                  <a:lnTo>
                    <a:pt x="1416" y="745"/>
                  </a:lnTo>
                  <a:lnTo>
                    <a:pt x="1409" y="758"/>
                  </a:lnTo>
                  <a:lnTo>
                    <a:pt x="1438" y="788"/>
                  </a:lnTo>
                  <a:lnTo>
                    <a:pt x="1482" y="803"/>
                  </a:lnTo>
                  <a:lnTo>
                    <a:pt x="1496" y="766"/>
                  </a:lnTo>
                  <a:lnTo>
                    <a:pt x="1496" y="788"/>
                  </a:lnTo>
                  <a:lnTo>
                    <a:pt x="1510" y="780"/>
                  </a:lnTo>
                  <a:lnTo>
                    <a:pt x="1482" y="809"/>
                  </a:lnTo>
                  <a:lnTo>
                    <a:pt x="1431" y="824"/>
                  </a:lnTo>
                  <a:lnTo>
                    <a:pt x="1409" y="853"/>
                  </a:lnTo>
                  <a:lnTo>
                    <a:pt x="1395" y="824"/>
                  </a:lnTo>
                  <a:lnTo>
                    <a:pt x="1446" y="809"/>
                  </a:lnTo>
                  <a:lnTo>
                    <a:pt x="1416" y="809"/>
                  </a:lnTo>
                  <a:lnTo>
                    <a:pt x="1424" y="788"/>
                  </a:lnTo>
                  <a:lnTo>
                    <a:pt x="1373" y="809"/>
                  </a:lnTo>
                  <a:lnTo>
                    <a:pt x="1366" y="795"/>
                  </a:lnTo>
                  <a:lnTo>
                    <a:pt x="1366" y="766"/>
                  </a:lnTo>
                  <a:lnTo>
                    <a:pt x="1337" y="751"/>
                  </a:lnTo>
                  <a:lnTo>
                    <a:pt x="1308" y="809"/>
                  </a:lnTo>
                  <a:lnTo>
                    <a:pt x="1214" y="824"/>
                  </a:lnTo>
                  <a:lnTo>
                    <a:pt x="1149" y="853"/>
                  </a:lnTo>
                  <a:lnTo>
                    <a:pt x="1142" y="859"/>
                  </a:lnTo>
                  <a:lnTo>
                    <a:pt x="1149" y="859"/>
                  </a:lnTo>
                  <a:lnTo>
                    <a:pt x="1156" y="867"/>
                  </a:lnTo>
                  <a:lnTo>
                    <a:pt x="1077" y="889"/>
                  </a:lnTo>
                  <a:lnTo>
                    <a:pt x="1077" y="882"/>
                  </a:lnTo>
                  <a:lnTo>
                    <a:pt x="1084" y="874"/>
                  </a:lnTo>
                  <a:lnTo>
                    <a:pt x="1091" y="859"/>
                  </a:lnTo>
                  <a:lnTo>
                    <a:pt x="1106" y="853"/>
                  </a:lnTo>
                  <a:lnTo>
                    <a:pt x="1106" y="809"/>
                  </a:lnTo>
                  <a:lnTo>
                    <a:pt x="1113" y="824"/>
                  </a:lnTo>
                  <a:lnTo>
                    <a:pt x="1142" y="816"/>
                  </a:lnTo>
                  <a:lnTo>
                    <a:pt x="1121" y="788"/>
                  </a:lnTo>
                  <a:lnTo>
                    <a:pt x="1055" y="780"/>
                  </a:lnTo>
                  <a:lnTo>
                    <a:pt x="1048" y="780"/>
                  </a:lnTo>
                  <a:lnTo>
                    <a:pt x="1041" y="745"/>
                  </a:lnTo>
                  <a:lnTo>
                    <a:pt x="1033" y="745"/>
                  </a:lnTo>
                  <a:lnTo>
                    <a:pt x="1012" y="715"/>
                  </a:lnTo>
                  <a:lnTo>
                    <a:pt x="1005" y="715"/>
                  </a:lnTo>
                  <a:lnTo>
                    <a:pt x="1005" y="737"/>
                  </a:lnTo>
                  <a:lnTo>
                    <a:pt x="983" y="708"/>
                  </a:lnTo>
                  <a:lnTo>
                    <a:pt x="954" y="745"/>
                  </a:lnTo>
                  <a:lnTo>
                    <a:pt x="860" y="715"/>
                  </a:lnTo>
                  <a:lnTo>
                    <a:pt x="852" y="701"/>
                  </a:lnTo>
                  <a:lnTo>
                    <a:pt x="852" y="708"/>
                  </a:lnTo>
                  <a:lnTo>
                    <a:pt x="340" y="708"/>
                  </a:lnTo>
                  <a:lnTo>
                    <a:pt x="333" y="693"/>
                  </a:lnTo>
                  <a:lnTo>
                    <a:pt x="303" y="687"/>
                  </a:lnTo>
                  <a:lnTo>
                    <a:pt x="303" y="672"/>
                  </a:lnTo>
                  <a:lnTo>
                    <a:pt x="245" y="657"/>
                  </a:lnTo>
                  <a:lnTo>
                    <a:pt x="260" y="643"/>
                  </a:lnTo>
                  <a:lnTo>
                    <a:pt x="239" y="622"/>
                  </a:lnTo>
                  <a:lnTo>
                    <a:pt x="224" y="622"/>
                  </a:lnTo>
                  <a:lnTo>
                    <a:pt x="195" y="564"/>
                  </a:lnTo>
                  <a:lnTo>
                    <a:pt x="195" y="549"/>
                  </a:lnTo>
                  <a:lnTo>
                    <a:pt x="202" y="521"/>
                  </a:lnTo>
                  <a:lnTo>
                    <a:pt x="166" y="506"/>
                  </a:lnTo>
                  <a:lnTo>
                    <a:pt x="101" y="412"/>
                  </a:lnTo>
                  <a:lnTo>
                    <a:pt x="65" y="433"/>
                  </a:lnTo>
                  <a:lnTo>
                    <a:pt x="51" y="418"/>
                  </a:lnTo>
                  <a:lnTo>
                    <a:pt x="36" y="397"/>
                  </a:lnTo>
                  <a:lnTo>
                    <a:pt x="0" y="39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" name=""/>
            <p:cNvSpPr/>
            <p:nvPr/>
          </p:nvSpPr>
          <p:spPr>
            <a:xfrm>
              <a:off x="1225440" y="2160720"/>
              <a:ext cx="155520" cy="58680"/>
            </a:xfrm>
            <a:custGeom>
              <a:avLst/>
              <a:gdLst/>
              <a:ahLst/>
              <a:rect l="l" t="t" r="r" b="b"/>
              <a:pathLst>
                <a:path w="102" h="52">
                  <a:moveTo>
                    <a:pt x="0" y="0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101" y="51"/>
                  </a:lnTo>
                  <a:lnTo>
                    <a:pt x="71" y="43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12960" bIns="12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" name=""/>
            <p:cNvSpPr/>
            <p:nvPr/>
          </p:nvSpPr>
          <p:spPr>
            <a:xfrm>
              <a:off x="1297080" y="1309680"/>
              <a:ext cx="299880" cy="160200"/>
            </a:xfrm>
            <a:custGeom>
              <a:avLst/>
              <a:gdLst/>
              <a:ahLst/>
              <a:rect l="l" t="t" r="r" b="b"/>
              <a:pathLst>
                <a:path w="196" h="139">
                  <a:moveTo>
                    <a:pt x="0" y="109"/>
                  </a:moveTo>
                  <a:lnTo>
                    <a:pt x="0" y="109"/>
                  </a:lnTo>
                  <a:lnTo>
                    <a:pt x="7" y="87"/>
                  </a:lnTo>
                  <a:lnTo>
                    <a:pt x="36" y="36"/>
                  </a:lnTo>
                  <a:lnTo>
                    <a:pt x="22" y="8"/>
                  </a:lnTo>
                  <a:lnTo>
                    <a:pt x="86" y="0"/>
                  </a:lnTo>
                  <a:lnTo>
                    <a:pt x="122" y="30"/>
                  </a:lnTo>
                  <a:lnTo>
                    <a:pt x="152" y="15"/>
                  </a:lnTo>
                  <a:lnTo>
                    <a:pt x="195" y="43"/>
                  </a:lnTo>
                  <a:lnTo>
                    <a:pt x="101" y="95"/>
                  </a:lnTo>
                  <a:lnTo>
                    <a:pt x="94" y="123"/>
                  </a:lnTo>
                  <a:lnTo>
                    <a:pt x="58" y="138"/>
                  </a:lnTo>
                  <a:lnTo>
                    <a:pt x="29" y="116"/>
                  </a:lnTo>
                  <a:lnTo>
                    <a:pt x="0" y="10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1" name=""/>
            <p:cNvSpPr/>
            <p:nvPr/>
          </p:nvSpPr>
          <p:spPr>
            <a:xfrm>
              <a:off x="1379520" y="1189080"/>
              <a:ext cx="209520" cy="87120"/>
            </a:xfrm>
            <a:custGeom>
              <a:avLst/>
              <a:gdLst/>
              <a:ahLst/>
              <a:rect l="l" t="t" r="r" b="b"/>
              <a:pathLst>
                <a:path w="138" h="75">
                  <a:moveTo>
                    <a:pt x="0" y="52"/>
                  </a:moveTo>
                  <a:lnTo>
                    <a:pt x="0" y="52"/>
                  </a:lnTo>
                  <a:lnTo>
                    <a:pt x="28" y="67"/>
                  </a:lnTo>
                  <a:lnTo>
                    <a:pt x="36" y="52"/>
                  </a:lnTo>
                  <a:lnTo>
                    <a:pt x="43" y="74"/>
                  </a:lnTo>
                  <a:lnTo>
                    <a:pt x="58" y="67"/>
                  </a:lnTo>
                  <a:lnTo>
                    <a:pt x="58" y="45"/>
                  </a:lnTo>
                  <a:lnTo>
                    <a:pt x="72" y="59"/>
                  </a:lnTo>
                  <a:lnTo>
                    <a:pt x="72" y="30"/>
                  </a:lnTo>
                  <a:lnTo>
                    <a:pt x="86" y="30"/>
                  </a:lnTo>
                  <a:lnTo>
                    <a:pt x="94" y="52"/>
                  </a:lnTo>
                  <a:lnTo>
                    <a:pt x="122" y="37"/>
                  </a:lnTo>
                  <a:lnTo>
                    <a:pt x="108" y="8"/>
                  </a:lnTo>
                  <a:lnTo>
                    <a:pt x="137" y="8"/>
                  </a:lnTo>
                  <a:lnTo>
                    <a:pt x="108" y="0"/>
                  </a:lnTo>
                  <a:lnTo>
                    <a:pt x="65" y="8"/>
                  </a:lnTo>
                  <a:lnTo>
                    <a:pt x="0" y="5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41400" bIns="41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2" name=""/>
            <p:cNvSpPr/>
            <p:nvPr/>
          </p:nvSpPr>
          <p:spPr>
            <a:xfrm>
              <a:off x="1482840" y="1363680"/>
              <a:ext cx="507960" cy="210960"/>
            </a:xfrm>
            <a:custGeom>
              <a:avLst/>
              <a:gdLst/>
              <a:ahLst/>
              <a:rect l="l" t="t" r="r" b="b"/>
              <a:pathLst>
                <a:path w="332" h="182">
                  <a:moveTo>
                    <a:pt x="0" y="65"/>
                  </a:moveTo>
                  <a:lnTo>
                    <a:pt x="0" y="65"/>
                  </a:lnTo>
                  <a:lnTo>
                    <a:pt x="14" y="43"/>
                  </a:lnTo>
                  <a:lnTo>
                    <a:pt x="0" y="35"/>
                  </a:lnTo>
                  <a:lnTo>
                    <a:pt x="43" y="14"/>
                  </a:lnTo>
                  <a:lnTo>
                    <a:pt x="71" y="0"/>
                  </a:lnTo>
                  <a:lnTo>
                    <a:pt x="86" y="22"/>
                  </a:lnTo>
                  <a:lnTo>
                    <a:pt x="71" y="28"/>
                  </a:lnTo>
                  <a:lnTo>
                    <a:pt x="108" y="14"/>
                  </a:lnTo>
                  <a:lnTo>
                    <a:pt x="144" y="28"/>
                  </a:lnTo>
                  <a:lnTo>
                    <a:pt x="129" y="43"/>
                  </a:lnTo>
                  <a:lnTo>
                    <a:pt x="166" y="28"/>
                  </a:lnTo>
                  <a:lnTo>
                    <a:pt x="151" y="22"/>
                  </a:lnTo>
                  <a:lnTo>
                    <a:pt x="172" y="22"/>
                  </a:lnTo>
                  <a:lnTo>
                    <a:pt x="202" y="65"/>
                  </a:lnTo>
                  <a:lnTo>
                    <a:pt x="215" y="58"/>
                  </a:lnTo>
                  <a:lnTo>
                    <a:pt x="202" y="0"/>
                  </a:lnTo>
                  <a:lnTo>
                    <a:pt x="223" y="0"/>
                  </a:lnTo>
                  <a:lnTo>
                    <a:pt x="252" y="22"/>
                  </a:lnTo>
                  <a:lnTo>
                    <a:pt x="266" y="93"/>
                  </a:lnTo>
                  <a:lnTo>
                    <a:pt x="331" y="123"/>
                  </a:lnTo>
                  <a:lnTo>
                    <a:pt x="331" y="138"/>
                  </a:lnTo>
                  <a:lnTo>
                    <a:pt x="309" y="138"/>
                  </a:lnTo>
                  <a:lnTo>
                    <a:pt x="295" y="145"/>
                  </a:lnTo>
                  <a:lnTo>
                    <a:pt x="324" y="159"/>
                  </a:lnTo>
                  <a:lnTo>
                    <a:pt x="295" y="173"/>
                  </a:lnTo>
                  <a:lnTo>
                    <a:pt x="252" y="166"/>
                  </a:lnTo>
                  <a:lnTo>
                    <a:pt x="223" y="145"/>
                  </a:lnTo>
                  <a:lnTo>
                    <a:pt x="172" y="173"/>
                  </a:lnTo>
                  <a:lnTo>
                    <a:pt x="108" y="181"/>
                  </a:lnTo>
                  <a:lnTo>
                    <a:pt x="86" y="151"/>
                  </a:lnTo>
                  <a:lnTo>
                    <a:pt x="50" y="151"/>
                  </a:lnTo>
                  <a:lnTo>
                    <a:pt x="28" y="130"/>
                  </a:lnTo>
                  <a:lnTo>
                    <a:pt x="122" y="115"/>
                  </a:lnTo>
                  <a:lnTo>
                    <a:pt x="22" y="101"/>
                  </a:lnTo>
                  <a:lnTo>
                    <a:pt x="7" y="93"/>
                  </a:lnTo>
                  <a:lnTo>
                    <a:pt x="65" y="72"/>
                  </a:lnTo>
                  <a:lnTo>
                    <a:pt x="14" y="80"/>
                  </a:lnTo>
                  <a:lnTo>
                    <a:pt x="14" y="65"/>
                  </a:lnTo>
                  <a:lnTo>
                    <a:pt x="0" y="6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" name=""/>
            <p:cNvSpPr/>
            <p:nvPr/>
          </p:nvSpPr>
          <p:spPr>
            <a:xfrm>
              <a:off x="1511280" y="1214280"/>
              <a:ext cx="357120" cy="117720"/>
            </a:xfrm>
            <a:custGeom>
              <a:avLst/>
              <a:gdLst/>
              <a:ahLst/>
              <a:rect l="l" t="t" r="r" b="b"/>
              <a:pathLst>
                <a:path w="233" h="102">
                  <a:moveTo>
                    <a:pt x="0" y="65"/>
                  </a:moveTo>
                  <a:lnTo>
                    <a:pt x="0" y="65"/>
                  </a:lnTo>
                  <a:lnTo>
                    <a:pt x="14" y="57"/>
                  </a:lnTo>
                  <a:lnTo>
                    <a:pt x="50" y="51"/>
                  </a:lnTo>
                  <a:lnTo>
                    <a:pt x="14" y="57"/>
                  </a:lnTo>
                  <a:lnTo>
                    <a:pt x="50" y="44"/>
                  </a:lnTo>
                  <a:lnTo>
                    <a:pt x="14" y="44"/>
                  </a:lnTo>
                  <a:lnTo>
                    <a:pt x="14" y="29"/>
                  </a:lnTo>
                  <a:lnTo>
                    <a:pt x="50" y="29"/>
                  </a:lnTo>
                  <a:lnTo>
                    <a:pt x="29" y="29"/>
                  </a:lnTo>
                  <a:lnTo>
                    <a:pt x="50" y="22"/>
                  </a:lnTo>
                  <a:lnTo>
                    <a:pt x="94" y="29"/>
                  </a:lnTo>
                  <a:lnTo>
                    <a:pt x="123" y="57"/>
                  </a:lnTo>
                  <a:lnTo>
                    <a:pt x="167" y="57"/>
                  </a:lnTo>
                  <a:lnTo>
                    <a:pt x="145" y="44"/>
                  </a:lnTo>
                  <a:lnTo>
                    <a:pt x="159" y="36"/>
                  </a:lnTo>
                  <a:lnTo>
                    <a:pt x="130" y="22"/>
                  </a:lnTo>
                  <a:lnTo>
                    <a:pt x="167" y="0"/>
                  </a:lnTo>
                  <a:lnTo>
                    <a:pt x="182" y="22"/>
                  </a:lnTo>
                  <a:lnTo>
                    <a:pt x="167" y="36"/>
                  </a:lnTo>
                  <a:lnTo>
                    <a:pt x="189" y="36"/>
                  </a:lnTo>
                  <a:lnTo>
                    <a:pt x="182" y="51"/>
                  </a:lnTo>
                  <a:lnTo>
                    <a:pt x="203" y="51"/>
                  </a:lnTo>
                  <a:lnTo>
                    <a:pt x="210" y="36"/>
                  </a:lnTo>
                  <a:lnTo>
                    <a:pt x="232" y="57"/>
                  </a:lnTo>
                  <a:lnTo>
                    <a:pt x="217" y="79"/>
                  </a:lnTo>
                  <a:lnTo>
                    <a:pt x="167" y="79"/>
                  </a:lnTo>
                  <a:lnTo>
                    <a:pt x="87" y="101"/>
                  </a:lnTo>
                  <a:lnTo>
                    <a:pt x="57" y="93"/>
                  </a:lnTo>
                  <a:lnTo>
                    <a:pt x="123" y="65"/>
                  </a:lnTo>
                  <a:lnTo>
                    <a:pt x="72" y="79"/>
                  </a:lnTo>
                  <a:lnTo>
                    <a:pt x="80" y="57"/>
                  </a:lnTo>
                  <a:lnTo>
                    <a:pt x="50" y="79"/>
                  </a:lnTo>
                  <a:lnTo>
                    <a:pt x="14" y="79"/>
                  </a:lnTo>
                  <a:lnTo>
                    <a:pt x="0" y="6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" name=""/>
            <p:cNvSpPr/>
            <p:nvPr/>
          </p:nvSpPr>
          <p:spPr>
            <a:xfrm>
              <a:off x="1841400" y="1106640"/>
              <a:ext cx="177840" cy="69840"/>
            </a:xfrm>
            <a:custGeom>
              <a:avLst/>
              <a:gdLst/>
              <a:ahLst/>
              <a:rect l="l" t="t" r="r" b="b"/>
              <a:pathLst>
                <a:path w="117" h="60">
                  <a:moveTo>
                    <a:pt x="0" y="0"/>
                  </a:moveTo>
                  <a:lnTo>
                    <a:pt x="0" y="0"/>
                  </a:lnTo>
                  <a:lnTo>
                    <a:pt x="7" y="23"/>
                  </a:lnTo>
                  <a:lnTo>
                    <a:pt x="36" y="23"/>
                  </a:lnTo>
                  <a:lnTo>
                    <a:pt x="22" y="23"/>
                  </a:lnTo>
                  <a:lnTo>
                    <a:pt x="36" y="37"/>
                  </a:lnTo>
                  <a:lnTo>
                    <a:pt x="7" y="37"/>
                  </a:lnTo>
                  <a:lnTo>
                    <a:pt x="43" y="52"/>
                  </a:lnTo>
                  <a:lnTo>
                    <a:pt x="116" y="59"/>
                  </a:lnTo>
                  <a:lnTo>
                    <a:pt x="101" y="23"/>
                  </a:lnTo>
                  <a:lnTo>
                    <a:pt x="58" y="8"/>
                  </a:lnTo>
                  <a:lnTo>
                    <a:pt x="43" y="15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24120" bIns="24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" name=""/>
            <p:cNvSpPr/>
            <p:nvPr/>
          </p:nvSpPr>
          <p:spPr>
            <a:xfrm>
              <a:off x="1916280" y="1239840"/>
              <a:ext cx="142560" cy="66600"/>
            </a:xfrm>
            <a:custGeom>
              <a:avLst/>
              <a:gdLst/>
              <a:ahLst/>
              <a:rect l="l" t="t" r="r" b="b"/>
              <a:pathLst>
                <a:path w="94" h="58">
                  <a:moveTo>
                    <a:pt x="0" y="35"/>
                  </a:moveTo>
                  <a:lnTo>
                    <a:pt x="0" y="35"/>
                  </a:lnTo>
                  <a:lnTo>
                    <a:pt x="7" y="22"/>
                  </a:lnTo>
                  <a:lnTo>
                    <a:pt x="28" y="22"/>
                  </a:lnTo>
                  <a:lnTo>
                    <a:pt x="7" y="7"/>
                  </a:lnTo>
                  <a:lnTo>
                    <a:pt x="14" y="0"/>
                  </a:lnTo>
                  <a:lnTo>
                    <a:pt x="50" y="22"/>
                  </a:lnTo>
                  <a:lnTo>
                    <a:pt x="28" y="0"/>
                  </a:lnTo>
                  <a:lnTo>
                    <a:pt x="86" y="0"/>
                  </a:lnTo>
                  <a:lnTo>
                    <a:pt x="93" y="35"/>
                  </a:lnTo>
                  <a:lnTo>
                    <a:pt x="79" y="35"/>
                  </a:lnTo>
                  <a:lnTo>
                    <a:pt x="79" y="57"/>
                  </a:lnTo>
                  <a:lnTo>
                    <a:pt x="35" y="57"/>
                  </a:lnTo>
                  <a:lnTo>
                    <a:pt x="43" y="43"/>
                  </a:lnTo>
                  <a:lnTo>
                    <a:pt x="28" y="35"/>
                  </a:lnTo>
                  <a:lnTo>
                    <a:pt x="65" y="29"/>
                  </a:lnTo>
                  <a:lnTo>
                    <a:pt x="0" y="3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20880" bIns="20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" name=""/>
            <p:cNvSpPr/>
            <p:nvPr/>
          </p:nvSpPr>
          <p:spPr>
            <a:xfrm>
              <a:off x="1916280" y="1353960"/>
              <a:ext cx="166680" cy="111240"/>
            </a:xfrm>
            <a:custGeom>
              <a:avLst/>
              <a:gdLst/>
              <a:ahLst/>
              <a:rect l="l" t="t" r="r" b="b"/>
              <a:pathLst>
                <a:path w="109" h="95">
                  <a:moveTo>
                    <a:pt x="0" y="43"/>
                  </a:moveTo>
                  <a:lnTo>
                    <a:pt x="0" y="43"/>
                  </a:lnTo>
                  <a:lnTo>
                    <a:pt x="7" y="36"/>
                  </a:lnTo>
                  <a:lnTo>
                    <a:pt x="43" y="36"/>
                  </a:lnTo>
                  <a:lnTo>
                    <a:pt x="35" y="28"/>
                  </a:lnTo>
                  <a:lnTo>
                    <a:pt x="50" y="28"/>
                  </a:lnTo>
                  <a:lnTo>
                    <a:pt x="28" y="15"/>
                  </a:lnTo>
                  <a:lnTo>
                    <a:pt x="35" y="15"/>
                  </a:lnTo>
                  <a:lnTo>
                    <a:pt x="28" y="0"/>
                  </a:lnTo>
                  <a:lnTo>
                    <a:pt x="101" y="0"/>
                  </a:lnTo>
                  <a:lnTo>
                    <a:pt x="101" y="15"/>
                  </a:lnTo>
                  <a:lnTo>
                    <a:pt x="72" y="36"/>
                  </a:lnTo>
                  <a:lnTo>
                    <a:pt x="108" y="36"/>
                  </a:lnTo>
                  <a:lnTo>
                    <a:pt x="108" y="79"/>
                  </a:lnTo>
                  <a:lnTo>
                    <a:pt x="65" y="94"/>
                  </a:lnTo>
                  <a:lnTo>
                    <a:pt x="43" y="72"/>
                  </a:lnTo>
                  <a:lnTo>
                    <a:pt x="0" y="43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" name=""/>
            <p:cNvSpPr/>
            <p:nvPr/>
          </p:nvSpPr>
          <p:spPr>
            <a:xfrm>
              <a:off x="2028960" y="1123920"/>
              <a:ext cx="99720" cy="58680"/>
            </a:xfrm>
            <a:custGeom>
              <a:avLst/>
              <a:gdLst/>
              <a:ahLst/>
              <a:rect l="l" t="t" r="r" b="b"/>
              <a:pathLst>
                <a:path w="65" h="52">
                  <a:moveTo>
                    <a:pt x="0" y="0"/>
                  </a:moveTo>
                  <a:lnTo>
                    <a:pt x="0" y="0"/>
                  </a:lnTo>
                  <a:lnTo>
                    <a:pt x="7" y="36"/>
                  </a:lnTo>
                  <a:lnTo>
                    <a:pt x="28" y="36"/>
                  </a:lnTo>
                  <a:lnTo>
                    <a:pt x="13" y="36"/>
                  </a:lnTo>
                  <a:lnTo>
                    <a:pt x="21" y="51"/>
                  </a:lnTo>
                  <a:lnTo>
                    <a:pt x="56" y="43"/>
                  </a:lnTo>
                  <a:lnTo>
                    <a:pt x="64" y="29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12960" bIns="12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8" name=""/>
            <p:cNvSpPr/>
            <p:nvPr/>
          </p:nvSpPr>
          <p:spPr>
            <a:xfrm>
              <a:off x="2058840" y="1195560"/>
              <a:ext cx="498600" cy="136440"/>
            </a:xfrm>
            <a:custGeom>
              <a:avLst/>
              <a:gdLst/>
              <a:ahLst/>
              <a:rect l="l" t="t" r="r" b="b"/>
              <a:pathLst>
                <a:path w="326" h="117">
                  <a:moveTo>
                    <a:pt x="0" y="22"/>
                  </a:moveTo>
                  <a:lnTo>
                    <a:pt x="0" y="22"/>
                  </a:lnTo>
                  <a:lnTo>
                    <a:pt x="22" y="0"/>
                  </a:lnTo>
                  <a:lnTo>
                    <a:pt x="50" y="14"/>
                  </a:lnTo>
                  <a:lnTo>
                    <a:pt x="72" y="22"/>
                  </a:lnTo>
                  <a:lnTo>
                    <a:pt x="65" y="36"/>
                  </a:lnTo>
                  <a:lnTo>
                    <a:pt x="101" y="28"/>
                  </a:lnTo>
                  <a:lnTo>
                    <a:pt x="123" y="36"/>
                  </a:lnTo>
                  <a:lnTo>
                    <a:pt x="108" y="36"/>
                  </a:lnTo>
                  <a:lnTo>
                    <a:pt x="151" y="43"/>
                  </a:lnTo>
                  <a:lnTo>
                    <a:pt x="101" y="50"/>
                  </a:lnTo>
                  <a:lnTo>
                    <a:pt x="123" y="58"/>
                  </a:lnTo>
                  <a:lnTo>
                    <a:pt x="108" y="65"/>
                  </a:lnTo>
                  <a:lnTo>
                    <a:pt x="130" y="58"/>
                  </a:lnTo>
                  <a:lnTo>
                    <a:pt x="151" y="80"/>
                  </a:lnTo>
                  <a:lnTo>
                    <a:pt x="151" y="72"/>
                  </a:lnTo>
                  <a:lnTo>
                    <a:pt x="216" y="80"/>
                  </a:lnTo>
                  <a:lnTo>
                    <a:pt x="274" y="58"/>
                  </a:lnTo>
                  <a:lnTo>
                    <a:pt x="325" y="80"/>
                  </a:lnTo>
                  <a:lnTo>
                    <a:pt x="303" y="93"/>
                  </a:lnTo>
                  <a:lnTo>
                    <a:pt x="310" y="108"/>
                  </a:lnTo>
                  <a:lnTo>
                    <a:pt x="282" y="116"/>
                  </a:lnTo>
                  <a:lnTo>
                    <a:pt x="252" y="101"/>
                  </a:lnTo>
                  <a:lnTo>
                    <a:pt x="252" y="108"/>
                  </a:lnTo>
                  <a:lnTo>
                    <a:pt x="231" y="116"/>
                  </a:lnTo>
                  <a:lnTo>
                    <a:pt x="158" y="116"/>
                  </a:lnTo>
                  <a:lnTo>
                    <a:pt x="151" y="108"/>
                  </a:lnTo>
                  <a:lnTo>
                    <a:pt x="136" y="116"/>
                  </a:lnTo>
                  <a:lnTo>
                    <a:pt x="115" y="108"/>
                  </a:lnTo>
                  <a:lnTo>
                    <a:pt x="101" y="108"/>
                  </a:lnTo>
                  <a:lnTo>
                    <a:pt x="72" y="36"/>
                  </a:lnTo>
                  <a:lnTo>
                    <a:pt x="35" y="43"/>
                  </a:lnTo>
                  <a:lnTo>
                    <a:pt x="0" y="2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9" name=""/>
            <p:cNvSpPr/>
            <p:nvPr/>
          </p:nvSpPr>
          <p:spPr>
            <a:xfrm>
              <a:off x="2081160" y="990720"/>
              <a:ext cx="320760" cy="177840"/>
            </a:xfrm>
            <a:custGeom>
              <a:avLst/>
              <a:gdLst/>
              <a:ahLst/>
              <a:rect l="l" t="t" r="r" b="b"/>
              <a:pathLst>
                <a:path w="211" h="154">
                  <a:moveTo>
                    <a:pt x="0" y="45"/>
                  </a:moveTo>
                  <a:lnTo>
                    <a:pt x="0" y="45"/>
                  </a:lnTo>
                  <a:lnTo>
                    <a:pt x="51" y="37"/>
                  </a:lnTo>
                  <a:lnTo>
                    <a:pt x="22" y="22"/>
                  </a:lnTo>
                  <a:lnTo>
                    <a:pt x="66" y="8"/>
                  </a:lnTo>
                  <a:lnTo>
                    <a:pt x="30" y="0"/>
                  </a:lnTo>
                  <a:lnTo>
                    <a:pt x="94" y="15"/>
                  </a:lnTo>
                  <a:lnTo>
                    <a:pt x="101" y="37"/>
                  </a:lnTo>
                  <a:lnTo>
                    <a:pt x="137" y="37"/>
                  </a:lnTo>
                  <a:lnTo>
                    <a:pt x="144" y="66"/>
                  </a:lnTo>
                  <a:lnTo>
                    <a:pt x="144" y="45"/>
                  </a:lnTo>
                  <a:lnTo>
                    <a:pt x="167" y="45"/>
                  </a:lnTo>
                  <a:lnTo>
                    <a:pt x="159" y="66"/>
                  </a:lnTo>
                  <a:lnTo>
                    <a:pt x="174" y="73"/>
                  </a:lnTo>
                  <a:lnTo>
                    <a:pt x="167" y="88"/>
                  </a:lnTo>
                  <a:lnTo>
                    <a:pt x="195" y="80"/>
                  </a:lnTo>
                  <a:lnTo>
                    <a:pt x="210" y="102"/>
                  </a:lnTo>
                  <a:lnTo>
                    <a:pt x="174" y="110"/>
                  </a:lnTo>
                  <a:lnTo>
                    <a:pt x="159" y="124"/>
                  </a:lnTo>
                  <a:lnTo>
                    <a:pt x="152" y="110"/>
                  </a:lnTo>
                  <a:lnTo>
                    <a:pt x="137" y="153"/>
                  </a:lnTo>
                  <a:lnTo>
                    <a:pt x="116" y="131"/>
                  </a:lnTo>
                  <a:lnTo>
                    <a:pt x="131" y="153"/>
                  </a:lnTo>
                  <a:lnTo>
                    <a:pt x="79" y="153"/>
                  </a:lnTo>
                  <a:lnTo>
                    <a:pt x="66" y="138"/>
                  </a:lnTo>
                  <a:lnTo>
                    <a:pt x="87" y="138"/>
                  </a:lnTo>
                  <a:lnTo>
                    <a:pt x="58" y="131"/>
                  </a:lnTo>
                  <a:lnTo>
                    <a:pt x="58" y="124"/>
                  </a:lnTo>
                  <a:lnTo>
                    <a:pt x="66" y="124"/>
                  </a:lnTo>
                  <a:lnTo>
                    <a:pt x="51" y="116"/>
                  </a:lnTo>
                  <a:lnTo>
                    <a:pt x="116" y="102"/>
                  </a:lnTo>
                  <a:lnTo>
                    <a:pt x="30" y="102"/>
                  </a:lnTo>
                  <a:lnTo>
                    <a:pt x="22" y="88"/>
                  </a:lnTo>
                  <a:lnTo>
                    <a:pt x="51" y="80"/>
                  </a:lnTo>
                  <a:lnTo>
                    <a:pt x="0" y="73"/>
                  </a:lnTo>
                  <a:lnTo>
                    <a:pt x="15" y="73"/>
                  </a:lnTo>
                  <a:lnTo>
                    <a:pt x="0" y="58"/>
                  </a:lnTo>
                  <a:lnTo>
                    <a:pt x="51" y="58"/>
                  </a:lnTo>
                  <a:lnTo>
                    <a:pt x="0" y="4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0" name=""/>
            <p:cNvSpPr/>
            <p:nvPr/>
          </p:nvSpPr>
          <p:spPr>
            <a:xfrm>
              <a:off x="2081160" y="1281240"/>
              <a:ext cx="77760" cy="42840"/>
            </a:xfrm>
            <a:custGeom>
              <a:avLst/>
              <a:gdLst/>
              <a:ahLst/>
              <a:rect l="l" t="t" r="r" b="b"/>
              <a:pathLst>
                <a:path w="52" h="37">
                  <a:moveTo>
                    <a:pt x="0" y="29"/>
                  </a:moveTo>
                  <a:lnTo>
                    <a:pt x="0" y="29"/>
                  </a:lnTo>
                  <a:lnTo>
                    <a:pt x="8" y="0"/>
                  </a:lnTo>
                  <a:lnTo>
                    <a:pt x="43" y="8"/>
                  </a:lnTo>
                  <a:lnTo>
                    <a:pt x="51" y="36"/>
                  </a:lnTo>
                  <a:lnTo>
                    <a:pt x="0" y="2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880" bIns="-2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" name=""/>
            <p:cNvSpPr/>
            <p:nvPr/>
          </p:nvSpPr>
          <p:spPr>
            <a:xfrm>
              <a:off x="2081160" y="1177920"/>
              <a:ext cx="88920" cy="20520"/>
            </a:xfrm>
            <a:custGeom>
              <a:avLst/>
              <a:gdLst/>
              <a:ahLst/>
              <a:rect l="l" t="t" r="r" b="b"/>
              <a:pathLst>
                <a:path w="59" h="17">
                  <a:moveTo>
                    <a:pt x="0" y="8"/>
                  </a:moveTo>
                  <a:lnTo>
                    <a:pt x="0" y="8"/>
                  </a:lnTo>
                  <a:lnTo>
                    <a:pt x="15" y="16"/>
                  </a:lnTo>
                  <a:lnTo>
                    <a:pt x="58" y="8"/>
                  </a:lnTo>
                  <a:lnTo>
                    <a:pt x="22" y="0"/>
                  </a:lnTo>
                  <a:lnTo>
                    <a:pt x="0" y="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5200" bIns="-25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2" name=""/>
            <p:cNvSpPr/>
            <p:nvPr/>
          </p:nvSpPr>
          <p:spPr>
            <a:xfrm>
              <a:off x="2100240" y="1347840"/>
              <a:ext cx="144360" cy="95040"/>
            </a:xfrm>
            <a:custGeom>
              <a:avLst/>
              <a:gdLst/>
              <a:ahLst/>
              <a:rect l="l" t="t" r="r" b="b"/>
              <a:pathLst>
                <a:path w="94" h="81">
                  <a:moveTo>
                    <a:pt x="0" y="7"/>
                  </a:moveTo>
                  <a:lnTo>
                    <a:pt x="0" y="7"/>
                  </a:lnTo>
                  <a:lnTo>
                    <a:pt x="0" y="43"/>
                  </a:lnTo>
                  <a:lnTo>
                    <a:pt x="7" y="50"/>
                  </a:lnTo>
                  <a:lnTo>
                    <a:pt x="7" y="80"/>
                  </a:lnTo>
                  <a:lnTo>
                    <a:pt x="21" y="80"/>
                  </a:lnTo>
                  <a:lnTo>
                    <a:pt x="36" y="57"/>
                  </a:lnTo>
                  <a:lnTo>
                    <a:pt x="21" y="43"/>
                  </a:lnTo>
                  <a:lnTo>
                    <a:pt x="64" y="43"/>
                  </a:lnTo>
                  <a:lnTo>
                    <a:pt x="93" y="7"/>
                  </a:lnTo>
                  <a:lnTo>
                    <a:pt x="7" y="0"/>
                  </a:lnTo>
                  <a:lnTo>
                    <a:pt x="15" y="7"/>
                  </a:lnTo>
                  <a:lnTo>
                    <a:pt x="0" y="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3" name=""/>
            <p:cNvSpPr/>
            <p:nvPr/>
          </p:nvSpPr>
          <p:spPr>
            <a:xfrm>
              <a:off x="2190600" y="884160"/>
              <a:ext cx="878040" cy="376200"/>
            </a:xfrm>
            <a:custGeom>
              <a:avLst/>
              <a:gdLst/>
              <a:ahLst/>
              <a:rect l="l" t="t" r="r" b="b"/>
              <a:pathLst>
                <a:path w="573" h="326">
                  <a:moveTo>
                    <a:pt x="0" y="80"/>
                  </a:moveTo>
                  <a:lnTo>
                    <a:pt x="0" y="80"/>
                  </a:lnTo>
                  <a:lnTo>
                    <a:pt x="58" y="80"/>
                  </a:lnTo>
                  <a:lnTo>
                    <a:pt x="30" y="86"/>
                  </a:lnTo>
                  <a:lnTo>
                    <a:pt x="101" y="80"/>
                  </a:lnTo>
                  <a:lnTo>
                    <a:pt x="43" y="86"/>
                  </a:lnTo>
                  <a:lnTo>
                    <a:pt x="58" y="94"/>
                  </a:lnTo>
                  <a:lnTo>
                    <a:pt x="43" y="94"/>
                  </a:lnTo>
                  <a:lnTo>
                    <a:pt x="51" y="101"/>
                  </a:lnTo>
                  <a:lnTo>
                    <a:pt x="138" y="86"/>
                  </a:lnTo>
                  <a:lnTo>
                    <a:pt x="58" y="116"/>
                  </a:lnTo>
                  <a:lnTo>
                    <a:pt x="94" y="123"/>
                  </a:lnTo>
                  <a:lnTo>
                    <a:pt x="123" y="101"/>
                  </a:lnTo>
                  <a:lnTo>
                    <a:pt x="189" y="101"/>
                  </a:lnTo>
                  <a:lnTo>
                    <a:pt x="123" y="108"/>
                  </a:lnTo>
                  <a:lnTo>
                    <a:pt x="101" y="123"/>
                  </a:lnTo>
                  <a:lnTo>
                    <a:pt x="144" y="123"/>
                  </a:lnTo>
                  <a:lnTo>
                    <a:pt x="189" y="108"/>
                  </a:lnTo>
                  <a:lnTo>
                    <a:pt x="159" y="123"/>
                  </a:lnTo>
                  <a:lnTo>
                    <a:pt x="189" y="123"/>
                  </a:lnTo>
                  <a:lnTo>
                    <a:pt x="224" y="116"/>
                  </a:lnTo>
                  <a:lnTo>
                    <a:pt x="224" y="94"/>
                  </a:lnTo>
                  <a:lnTo>
                    <a:pt x="268" y="86"/>
                  </a:lnTo>
                  <a:lnTo>
                    <a:pt x="239" y="116"/>
                  </a:lnTo>
                  <a:lnTo>
                    <a:pt x="312" y="108"/>
                  </a:lnTo>
                  <a:lnTo>
                    <a:pt x="159" y="138"/>
                  </a:lnTo>
                  <a:lnTo>
                    <a:pt x="196" y="166"/>
                  </a:lnTo>
                  <a:lnTo>
                    <a:pt x="224" y="166"/>
                  </a:lnTo>
                  <a:lnTo>
                    <a:pt x="202" y="174"/>
                  </a:lnTo>
                  <a:lnTo>
                    <a:pt x="152" y="144"/>
                  </a:lnTo>
                  <a:lnTo>
                    <a:pt x="101" y="138"/>
                  </a:lnTo>
                  <a:lnTo>
                    <a:pt x="101" y="152"/>
                  </a:lnTo>
                  <a:lnTo>
                    <a:pt x="123" y="159"/>
                  </a:lnTo>
                  <a:lnTo>
                    <a:pt x="101" y="166"/>
                  </a:lnTo>
                  <a:lnTo>
                    <a:pt x="159" y="202"/>
                  </a:lnTo>
                  <a:lnTo>
                    <a:pt x="138" y="202"/>
                  </a:lnTo>
                  <a:lnTo>
                    <a:pt x="196" y="202"/>
                  </a:lnTo>
                  <a:lnTo>
                    <a:pt x="167" y="210"/>
                  </a:lnTo>
                  <a:lnTo>
                    <a:pt x="181" y="224"/>
                  </a:lnTo>
                  <a:lnTo>
                    <a:pt x="131" y="202"/>
                  </a:lnTo>
                  <a:lnTo>
                    <a:pt x="94" y="210"/>
                  </a:lnTo>
                  <a:lnTo>
                    <a:pt x="88" y="239"/>
                  </a:lnTo>
                  <a:lnTo>
                    <a:pt x="116" y="232"/>
                  </a:lnTo>
                  <a:lnTo>
                    <a:pt x="109" y="239"/>
                  </a:lnTo>
                  <a:lnTo>
                    <a:pt x="123" y="239"/>
                  </a:lnTo>
                  <a:lnTo>
                    <a:pt x="138" y="217"/>
                  </a:lnTo>
                  <a:lnTo>
                    <a:pt x="131" y="239"/>
                  </a:lnTo>
                  <a:lnTo>
                    <a:pt x="144" y="239"/>
                  </a:lnTo>
                  <a:lnTo>
                    <a:pt x="116" y="245"/>
                  </a:lnTo>
                  <a:lnTo>
                    <a:pt x="138" y="245"/>
                  </a:lnTo>
                  <a:lnTo>
                    <a:pt x="123" y="253"/>
                  </a:lnTo>
                  <a:lnTo>
                    <a:pt x="131" y="267"/>
                  </a:lnTo>
                  <a:lnTo>
                    <a:pt x="159" y="267"/>
                  </a:lnTo>
                  <a:lnTo>
                    <a:pt x="181" y="239"/>
                  </a:lnTo>
                  <a:lnTo>
                    <a:pt x="138" y="275"/>
                  </a:lnTo>
                  <a:lnTo>
                    <a:pt x="101" y="245"/>
                  </a:lnTo>
                  <a:lnTo>
                    <a:pt x="65" y="253"/>
                  </a:lnTo>
                  <a:lnTo>
                    <a:pt x="94" y="275"/>
                  </a:lnTo>
                  <a:lnTo>
                    <a:pt x="51" y="297"/>
                  </a:lnTo>
                  <a:lnTo>
                    <a:pt x="58" y="311"/>
                  </a:lnTo>
                  <a:lnTo>
                    <a:pt x="58" y="297"/>
                  </a:lnTo>
                  <a:lnTo>
                    <a:pt x="65" y="311"/>
                  </a:lnTo>
                  <a:lnTo>
                    <a:pt x="94" y="311"/>
                  </a:lnTo>
                  <a:lnTo>
                    <a:pt x="123" y="318"/>
                  </a:lnTo>
                  <a:lnTo>
                    <a:pt x="138" y="318"/>
                  </a:lnTo>
                  <a:lnTo>
                    <a:pt x="131" y="311"/>
                  </a:lnTo>
                  <a:lnTo>
                    <a:pt x="159" y="311"/>
                  </a:lnTo>
                  <a:lnTo>
                    <a:pt x="159" y="297"/>
                  </a:lnTo>
                  <a:lnTo>
                    <a:pt x="167" y="311"/>
                  </a:lnTo>
                  <a:lnTo>
                    <a:pt x="181" y="311"/>
                  </a:lnTo>
                  <a:lnTo>
                    <a:pt x="174" y="303"/>
                  </a:lnTo>
                  <a:lnTo>
                    <a:pt x="202" y="311"/>
                  </a:lnTo>
                  <a:lnTo>
                    <a:pt x="202" y="325"/>
                  </a:lnTo>
                  <a:lnTo>
                    <a:pt x="254" y="311"/>
                  </a:lnTo>
                  <a:lnTo>
                    <a:pt x="260" y="289"/>
                  </a:lnTo>
                  <a:lnTo>
                    <a:pt x="239" y="297"/>
                  </a:lnTo>
                  <a:lnTo>
                    <a:pt x="239" y="275"/>
                  </a:lnTo>
                  <a:lnTo>
                    <a:pt x="189" y="275"/>
                  </a:lnTo>
                  <a:lnTo>
                    <a:pt x="254" y="275"/>
                  </a:lnTo>
                  <a:lnTo>
                    <a:pt x="268" y="260"/>
                  </a:lnTo>
                  <a:lnTo>
                    <a:pt x="254" y="245"/>
                  </a:lnTo>
                  <a:lnTo>
                    <a:pt x="297" y="245"/>
                  </a:lnTo>
                  <a:lnTo>
                    <a:pt x="312" y="239"/>
                  </a:lnTo>
                  <a:lnTo>
                    <a:pt x="275" y="239"/>
                  </a:lnTo>
                  <a:lnTo>
                    <a:pt x="318" y="239"/>
                  </a:lnTo>
                  <a:lnTo>
                    <a:pt x="290" y="224"/>
                  </a:lnTo>
                  <a:lnTo>
                    <a:pt x="318" y="217"/>
                  </a:lnTo>
                  <a:lnTo>
                    <a:pt x="318" y="202"/>
                  </a:lnTo>
                  <a:lnTo>
                    <a:pt x="268" y="202"/>
                  </a:lnTo>
                  <a:lnTo>
                    <a:pt x="297" y="195"/>
                  </a:lnTo>
                  <a:lnTo>
                    <a:pt x="268" y="195"/>
                  </a:lnTo>
                  <a:lnTo>
                    <a:pt x="318" y="202"/>
                  </a:lnTo>
                  <a:lnTo>
                    <a:pt x="318" y="188"/>
                  </a:lnTo>
                  <a:lnTo>
                    <a:pt x="260" y="188"/>
                  </a:lnTo>
                  <a:lnTo>
                    <a:pt x="340" y="174"/>
                  </a:lnTo>
                  <a:lnTo>
                    <a:pt x="318" y="166"/>
                  </a:lnTo>
                  <a:lnTo>
                    <a:pt x="376" y="166"/>
                  </a:lnTo>
                  <a:lnTo>
                    <a:pt x="391" y="152"/>
                  </a:lnTo>
                  <a:lnTo>
                    <a:pt x="370" y="152"/>
                  </a:lnTo>
                  <a:lnTo>
                    <a:pt x="405" y="144"/>
                  </a:lnTo>
                  <a:lnTo>
                    <a:pt x="398" y="131"/>
                  </a:lnTo>
                  <a:lnTo>
                    <a:pt x="420" y="138"/>
                  </a:lnTo>
                  <a:lnTo>
                    <a:pt x="514" y="86"/>
                  </a:lnTo>
                  <a:lnTo>
                    <a:pt x="405" y="101"/>
                  </a:lnTo>
                  <a:lnTo>
                    <a:pt x="463" y="80"/>
                  </a:lnTo>
                  <a:lnTo>
                    <a:pt x="426" y="86"/>
                  </a:lnTo>
                  <a:lnTo>
                    <a:pt x="426" y="73"/>
                  </a:lnTo>
                  <a:lnTo>
                    <a:pt x="492" y="80"/>
                  </a:lnTo>
                  <a:lnTo>
                    <a:pt x="572" y="51"/>
                  </a:lnTo>
                  <a:lnTo>
                    <a:pt x="572" y="36"/>
                  </a:lnTo>
                  <a:lnTo>
                    <a:pt x="536" y="36"/>
                  </a:lnTo>
                  <a:lnTo>
                    <a:pt x="528" y="15"/>
                  </a:lnTo>
                  <a:lnTo>
                    <a:pt x="426" y="22"/>
                  </a:lnTo>
                  <a:lnTo>
                    <a:pt x="471" y="15"/>
                  </a:lnTo>
                  <a:lnTo>
                    <a:pt x="340" y="0"/>
                  </a:lnTo>
                  <a:lnTo>
                    <a:pt x="333" y="15"/>
                  </a:lnTo>
                  <a:lnTo>
                    <a:pt x="340" y="15"/>
                  </a:lnTo>
                  <a:lnTo>
                    <a:pt x="318" y="7"/>
                  </a:lnTo>
                  <a:lnTo>
                    <a:pt x="254" y="15"/>
                  </a:lnTo>
                  <a:lnTo>
                    <a:pt x="297" y="30"/>
                  </a:lnTo>
                  <a:lnTo>
                    <a:pt x="282" y="36"/>
                  </a:lnTo>
                  <a:lnTo>
                    <a:pt x="268" y="15"/>
                  </a:lnTo>
                  <a:lnTo>
                    <a:pt x="210" y="15"/>
                  </a:lnTo>
                  <a:lnTo>
                    <a:pt x="224" y="22"/>
                  </a:lnTo>
                  <a:lnTo>
                    <a:pt x="181" y="15"/>
                  </a:lnTo>
                  <a:lnTo>
                    <a:pt x="202" y="36"/>
                  </a:lnTo>
                  <a:lnTo>
                    <a:pt x="167" y="22"/>
                  </a:lnTo>
                  <a:lnTo>
                    <a:pt x="181" y="36"/>
                  </a:lnTo>
                  <a:lnTo>
                    <a:pt x="159" y="36"/>
                  </a:lnTo>
                  <a:lnTo>
                    <a:pt x="202" y="51"/>
                  </a:lnTo>
                  <a:lnTo>
                    <a:pt x="109" y="36"/>
                  </a:lnTo>
                  <a:lnTo>
                    <a:pt x="94" y="51"/>
                  </a:lnTo>
                  <a:lnTo>
                    <a:pt x="123" y="58"/>
                  </a:lnTo>
                  <a:lnTo>
                    <a:pt x="65" y="51"/>
                  </a:lnTo>
                  <a:lnTo>
                    <a:pt x="0" y="8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4" name=""/>
            <p:cNvSpPr/>
            <p:nvPr/>
          </p:nvSpPr>
          <p:spPr>
            <a:xfrm>
              <a:off x="2243160" y="1328760"/>
              <a:ext cx="822240" cy="479520"/>
            </a:xfrm>
            <a:custGeom>
              <a:avLst/>
              <a:gdLst/>
              <a:ahLst/>
              <a:rect l="l" t="t" r="r" b="b"/>
              <a:pathLst>
                <a:path w="537" h="413">
                  <a:moveTo>
                    <a:pt x="0" y="94"/>
                  </a:moveTo>
                  <a:lnTo>
                    <a:pt x="0" y="94"/>
                  </a:lnTo>
                  <a:lnTo>
                    <a:pt x="7" y="43"/>
                  </a:lnTo>
                  <a:lnTo>
                    <a:pt x="22" y="15"/>
                  </a:lnTo>
                  <a:lnTo>
                    <a:pt x="58" y="0"/>
                  </a:lnTo>
                  <a:lnTo>
                    <a:pt x="94" y="0"/>
                  </a:lnTo>
                  <a:lnTo>
                    <a:pt x="58" y="43"/>
                  </a:lnTo>
                  <a:lnTo>
                    <a:pt x="65" y="73"/>
                  </a:lnTo>
                  <a:lnTo>
                    <a:pt x="94" y="94"/>
                  </a:lnTo>
                  <a:lnTo>
                    <a:pt x="58" y="108"/>
                  </a:lnTo>
                  <a:lnTo>
                    <a:pt x="94" y="108"/>
                  </a:lnTo>
                  <a:lnTo>
                    <a:pt x="101" y="80"/>
                  </a:lnTo>
                  <a:lnTo>
                    <a:pt x="80" y="73"/>
                  </a:lnTo>
                  <a:lnTo>
                    <a:pt x="94" y="58"/>
                  </a:lnTo>
                  <a:lnTo>
                    <a:pt x="80" y="36"/>
                  </a:lnTo>
                  <a:lnTo>
                    <a:pt x="108" y="36"/>
                  </a:lnTo>
                  <a:lnTo>
                    <a:pt x="86" y="28"/>
                  </a:lnTo>
                  <a:lnTo>
                    <a:pt x="116" y="36"/>
                  </a:lnTo>
                  <a:lnTo>
                    <a:pt x="94" y="15"/>
                  </a:lnTo>
                  <a:lnTo>
                    <a:pt x="123" y="15"/>
                  </a:lnTo>
                  <a:lnTo>
                    <a:pt x="138" y="0"/>
                  </a:lnTo>
                  <a:lnTo>
                    <a:pt x="159" y="0"/>
                  </a:lnTo>
                  <a:lnTo>
                    <a:pt x="159" y="22"/>
                  </a:lnTo>
                  <a:lnTo>
                    <a:pt x="174" y="28"/>
                  </a:lnTo>
                  <a:lnTo>
                    <a:pt x="166" y="73"/>
                  </a:lnTo>
                  <a:lnTo>
                    <a:pt x="188" y="50"/>
                  </a:lnTo>
                  <a:lnTo>
                    <a:pt x="203" y="58"/>
                  </a:lnTo>
                  <a:lnTo>
                    <a:pt x="232" y="36"/>
                  </a:lnTo>
                  <a:lnTo>
                    <a:pt x="282" y="50"/>
                  </a:lnTo>
                  <a:lnTo>
                    <a:pt x="297" y="73"/>
                  </a:lnTo>
                  <a:lnTo>
                    <a:pt x="282" y="80"/>
                  </a:lnTo>
                  <a:lnTo>
                    <a:pt x="311" y="80"/>
                  </a:lnTo>
                  <a:lnTo>
                    <a:pt x="297" y="86"/>
                  </a:lnTo>
                  <a:lnTo>
                    <a:pt x="319" y="94"/>
                  </a:lnTo>
                  <a:lnTo>
                    <a:pt x="325" y="80"/>
                  </a:lnTo>
                  <a:lnTo>
                    <a:pt x="347" y="86"/>
                  </a:lnTo>
                  <a:lnTo>
                    <a:pt x="355" y="101"/>
                  </a:lnTo>
                  <a:lnTo>
                    <a:pt x="333" y="108"/>
                  </a:lnTo>
                  <a:lnTo>
                    <a:pt x="362" y="108"/>
                  </a:lnTo>
                  <a:lnTo>
                    <a:pt x="355" y="116"/>
                  </a:lnTo>
                  <a:lnTo>
                    <a:pt x="377" y="116"/>
                  </a:lnTo>
                  <a:lnTo>
                    <a:pt x="362" y="123"/>
                  </a:lnTo>
                  <a:lnTo>
                    <a:pt x="405" y="123"/>
                  </a:lnTo>
                  <a:lnTo>
                    <a:pt x="384" y="138"/>
                  </a:lnTo>
                  <a:lnTo>
                    <a:pt x="398" y="138"/>
                  </a:lnTo>
                  <a:lnTo>
                    <a:pt x="390" y="153"/>
                  </a:lnTo>
                  <a:lnTo>
                    <a:pt x="413" y="130"/>
                  </a:lnTo>
                  <a:lnTo>
                    <a:pt x="427" y="153"/>
                  </a:lnTo>
                  <a:lnTo>
                    <a:pt x="390" y="159"/>
                  </a:lnTo>
                  <a:lnTo>
                    <a:pt x="442" y="166"/>
                  </a:lnTo>
                  <a:lnTo>
                    <a:pt x="398" y="174"/>
                  </a:lnTo>
                  <a:lnTo>
                    <a:pt x="420" y="181"/>
                  </a:lnTo>
                  <a:lnTo>
                    <a:pt x="405" y="188"/>
                  </a:lnTo>
                  <a:lnTo>
                    <a:pt x="448" y="217"/>
                  </a:lnTo>
                  <a:lnTo>
                    <a:pt x="470" y="217"/>
                  </a:lnTo>
                  <a:lnTo>
                    <a:pt x="485" y="239"/>
                  </a:lnTo>
                  <a:lnTo>
                    <a:pt x="500" y="239"/>
                  </a:lnTo>
                  <a:lnTo>
                    <a:pt x="500" y="254"/>
                  </a:lnTo>
                  <a:lnTo>
                    <a:pt x="536" y="261"/>
                  </a:lnTo>
                  <a:lnTo>
                    <a:pt x="536" y="275"/>
                  </a:lnTo>
                  <a:lnTo>
                    <a:pt x="514" y="267"/>
                  </a:lnTo>
                  <a:lnTo>
                    <a:pt x="521" y="282"/>
                  </a:lnTo>
                  <a:lnTo>
                    <a:pt x="514" y="297"/>
                  </a:lnTo>
                  <a:lnTo>
                    <a:pt x="500" y="289"/>
                  </a:lnTo>
                  <a:lnTo>
                    <a:pt x="500" y="319"/>
                  </a:lnTo>
                  <a:lnTo>
                    <a:pt x="435" y="261"/>
                  </a:lnTo>
                  <a:lnTo>
                    <a:pt x="413" y="267"/>
                  </a:lnTo>
                  <a:lnTo>
                    <a:pt x="427" y="282"/>
                  </a:lnTo>
                  <a:lnTo>
                    <a:pt x="420" y="297"/>
                  </a:lnTo>
                  <a:lnTo>
                    <a:pt x="427" y="297"/>
                  </a:lnTo>
                  <a:lnTo>
                    <a:pt x="435" y="326"/>
                  </a:lnTo>
                  <a:lnTo>
                    <a:pt x="463" y="333"/>
                  </a:lnTo>
                  <a:lnTo>
                    <a:pt x="463" y="347"/>
                  </a:lnTo>
                  <a:lnTo>
                    <a:pt x="478" y="362"/>
                  </a:lnTo>
                  <a:lnTo>
                    <a:pt x="470" y="398"/>
                  </a:lnTo>
                  <a:lnTo>
                    <a:pt x="390" y="362"/>
                  </a:lnTo>
                  <a:lnTo>
                    <a:pt x="448" y="412"/>
                  </a:lnTo>
                  <a:lnTo>
                    <a:pt x="355" y="384"/>
                  </a:lnTo>
                  <a:lnTo>
                    <a:pt x="340" y="369"/>
                  </a:lnTo>
                  <a:lnTo>
                    <a:pt x="355" y="362"/>
                  </a:lnTo>
                  <a:lnTo>
                    <a:pt x="319" y="347"/>
                  </a:lnTo>
                  <a:lnTo>
                    <a:pt x="311" y="333"/>
                  </a:lnTo>
                  <a:lnTo>
                    <a:pt x="282" y="319"/>
                  </a:lnTo>
                  <a:lnTo>
                    <a:pt x="282" y="333"/>
                  </a:lnTo>
                  <a:lnTo>
                    <a:pt x="275" y="333"/>
                  </a:lnTo>
                  <a:lnTo>
                    <a:pt x="246" y="340"/>
                  </a:lnTo>
                  <a:lnTo>
                    <a:pt x="224" y="333"/>
                  </a:lnTo>
                  <a:lnTo>
                    <a:pt x="239" y="297"/>
                  </a:lnTo>
                  <a:lnTo>
                    <a:pt x="311" y="297"/>
                  </a:lnTo>
                  <a:lnTo>
                    <a:pt x="289" y="275"/>
                  </a:lnTo>
                  <a:lnTo>
                    <a:pt x="333" y="239"/>
                  </a:lnTo>
                  <a:lnTo>
                    <a:pt x="304" y="188"/>
                  </a:lnTo>
                  <a:lnTo>
                    <a:pt x="282" y="188"/>
                  </a:lnTo>
                  <a:lnTo>
                    <a:pt x="297" y="181"/>
                  </a:lnTo>
                  <a:lnTo>
                    <a:pt x="246" y="188"/>
                  </a:lnTo>
                  <a:lnTo>
                    <a:pt x="246" y="181"/>
                  </a:lnTo>
                  <a:lnTo>
                    <a:pt x="267" y="166"/>
                  </a:lnTo>
                  <a:lnTo>
                    <a:pt x="232" y="153"/>
                  </a:lnTo>
                  <a:lnTo>
                    <a:pt x="232" y="138"/>
                  </a:lnTo>
                  <a:lnTo>
                    <a:pt x="203" y="130"/>
                  </a:lnTo>
                  <a:lnTo>
                    <a:pt x="209" y="153"/>
                  </a:lnTo>
                  <a:lnTo>
                    <a:pt x="159" y="138"/>
                  </a:lnTo>
                  <a:lnTo>
                    <a:pt x="166" y="153"/>
                  </a:lnTo>
                  <a:lnTo>
                    <a:pt x="36" y="130"/>
                  </a:lnTo>
                  <a:lnTo>
                    <a:pt x="15" y="108"/>
                  </a:lnTo>
                  <a:lnTo>
                    <a:pt x="58" y="108"/>
                  </a:lnTo>
                  <a:lnTo>
                    <a:pt x="0" y="9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5" name=""/>
            <p:cNvSpPr/>
            <p:nvPr/>
          </p:nvSpPr>
          <p:spPr>
            <a:xfrm>
              <a:off x="2327400" y="1666800"/>
              <a:ext cx="177840" cy="101520"/>
            </a:xfrm>
            <a:custGeom>
              <a:avLst/>
              <a:gdLst/>
              <a:ahLst/>
              <a:rect l="l" t="t" r="r" b="b"/>
              <a:pathLst>
                <a:path w="117" h="89">
                  <a:moveTo>
                    <a:pt x="0" y="73"/>
                  </a:moveTo>
                  <a:lnTo>
                    <a:pt x="0" y="73"/>
                  </a:lnTo>
                  <a:lnTo>
                    <a:pt x="15" y="51"/>
                  </a:lnTo>
                  <a:lnTo>
                    <a:pt x="28" y="0"/>
                  </a:lnTo>
                  <a:lnTo>
                    <a:pt x="36" y="15"/>
                  </a:lnTo>
                  <a:lnTo>
                    <a:pt x="65" y="22"/>
                  </a:lnTo>
                  <a:lnTo>
                    <a:pt x="116" y="66"/>
                  </a:lnTo>
                  <a:lnTo>
                    <a:pt x="108" y="80"/>
                  </a:lnTo>
                  <a:lnTo>
                    <a:pt x="65" y="58"/>
                  </a:lnTo>
                  <a:lnTo>
                    <a:pt x="36" y="88"/>
                  </a:lnTo>
                  <a:lnTo>
                    <a:pt x="28" y="66"/>
                  </a:lnTo>
                  <a:lnTo>
                    <a:pt x="0" y="73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6" name=""/>
            <p:cNvSpPr/>
            <p:nvPr/>
          </p:nvSpPr>
          <p:spPr>
            <a:xfrm>
              <a:off x="3057480" y="2125800"/>
              <a:ext cx="190440" cy="156960"/>
            </a:xfrm>
            <a:custGeom>
              <a:avLst/>
              <a:gdLst/>
              <a:ahLst/>
              <a:rect l="l" t="t" r="r" b="b"/>
              <a:pathLst>
                <a:path w="124" h="137">
                  <a:moveTo>
                    <a:pt x="0" y="101"/>
                  </a:moveTo>
                  <a:lnTo>
                    <a:pt x="0" y="101"/>
                  </a:lnTo>
                  <a:lnTo>
                    <a:pt x="51" y="7"/>
                  </a:lnTo>
                  <a:lnTo>
                    <a:pt x="73" y="0"/>
                  </a:lnTo>
                  <a:lnTo>
                    <a:pt x="51" y="50"/>
                  </a:lnTo>
                  <a:lnTo>
                    <a:pt x="66" y="43"/>
                  </a:lnTo>
                  <a:lnTo>
                    <a:pt x="80" y="65"/>
                  </a:lnTo>
                  <a:lnTo>
                    <a:pt x="116" y="65"/>
                  </a:lnTo>
                  <a:lnTo>
                    <a:pt x="101" y="79"/>
                  </a:lnTo>
                  <a:lnTo>
                    <a:pt x="116" y="79"/>
                  </a:lnTo>
                  <a:lnTo>
                    <a:pt x="109" y="101"/>
                  </a:lnTo>
                  <a:lnTo>
                    <a:pt x="123" y="93"/>
                  </a:lnTo>
                  <a:lnTo>
                    <a:pt x="123" y="108"/>
                  </a:lnTo>
                  <a:lnTo>
                    <a:pt x="116" y="136"/>
                  </a:lnTo>
                  <a:lnTo>
                    <a:pt x="116" y="114"/>
                  </a:lnTo>
                  <a:lnTo>
                    <a:pt x="101" y="122"/>
                  </a:lnTo>
                  <a:lnTo>
                    <a:pt x="101" y="101"/>
                  </a:lnTo>
                  <a:lnTo>
                    <a:pt x="73" y="122"/>
                  </a:lnTo>
                  <a:lnTo>
                    <a:pt x="88" y="108"/>
                  </a:lnTo>
                  <a:lnTo>
                    <a:pt x="66" y="108"/>
                  </a:lnTo>
                  <a:lnTo>
                    <a:pt x="73" y="101"/>
                  </a:lnTo>
                  <a:lnTo>
                    <a:pt x="0" y="101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7" name=""/>
            <p:cNvSpPr/>
            <p:nvPr/>
          </p:nvSpPr>
          <p:spPr>
            <a:xfrm>
              <a:off x="2698920" y="814320"/>
              <a:ext cx="1734840" cy="1055880"/>
            </a:xfrm>
            <a:custGeom>
              <a:avLst/>
              <a:gdLst/>
              <a:ahLst/>
              <a:rect l="l" t="t" r="r" b="b"/>
              <a:pathLst>
                <a:path w="1134" h="912">
                  <a:moveTo>
                    <a:pt x="0" y="260"/>
                  </a:moveTo>
                  <a:lnTo>
                    <a:pt x="0" y="260"/>
                  </a:lnTo>
                  <a:lnTo>
                    <a:pt x="7" y="246"/>
                  </a:lnTo>
                  <a:lnTo>
                    <a:pt x="79" y="217"/>
                  </a:lnTo>
                  <a:lnTo>
                    <a:pt x="129" y="217"/>
                  </a:lnTo>
                  <a:lnTo>
                    <a:pt x="151" y="196"/>
                  </a:lnTo>
                  <a:lnTo>
                    <a:pt x="144" y="188"/>
                  </a:lnTo>
                  <a:lnTo>
                    <a:pt x="159" y="188"/>
                  </a:lnTo>
                  <a:lnTo>
                    <a:pt x="144" y="181"/>
                  </a:lnTo>
                  <a:lnTo>
                    <a:pt x="173" y="166"/>
                  </a:lnTo>
                  <a:lnTo>
                    <a:pt x="166" y="159"/>
                  </a:lnTo>
                  <a:lnTo>
                    <a:pt x="129" y="174"/>
                  </a:lnTo>
                  <a:lnTo>
                    <a:pt x="101" y="159"/>
                  </a:lnTo>
                  <a:lnTo>
                    <a:pt x="144" y="144"/>
                  </a:lnTo>
                  <a:lnTo>
                    <a:pt x="166" y="116"/>
                  </a:lnTo>
                  <a:lnTo>
                    <a:pt x="217" y="116"/>
                  </a:lnTo>
                  <a:lnTo>
                    <a:pt x="217" y="86"/>
                  </a:lnTo>
                  <a:lnTo>
                    <a:pt x="252" y="86"/>
                  </a:lnTo>
                  <a:lnTo>
                    <a:pt x="288" y="108"/>
                  </a:lnTo>
                  <a:lnTo>
                    <a:pt x="245" y="73"/>
                  </a:lnTo>
                  <a:lnTo>
                    <a:pt x="331" y="58"/>
                  </a:lnTo>
                  <a:lnTo>
                    <a:pt x="346" y="73"/>
                  </a:lnTo>
                  <a:lnTo>
                    <a:pt x="353" y="101"/>
                  </a:lnTo>
                  <a:lnTo>
                    <a:pt x="368" y="73"/>
                  </a:lnTo>
                  <a:lnTo>
                    <a:pt x="411" y="94"/>
                  </a:lnTo>
                  <a:lnTo>
                    <a:pt x="404" y="80"/>
                  </a:lnTo>
                  <a:lnTo>
                    <a:pt x="426" y="80"/>
                  </a:lnTo>
                  <a:lnTo>
                    <a:pt x="404" y="73"/>
                  </a:lnTo>
                  <a:lnTo>
                    <a:pt x="397" y="58"/>
                  </a:lnTo>
                  <a:lnTo>
                    <a:pt x="404" y="51"/>
                  </a:lnTo>
                  <a:lnTo>
                    <a:pt x="512" y="94"/>
                  </a:lnTo>
                  <a:lnTo>
                    <a:pt x="505" y="73"/>
                  </a:lnTo>
                  <a:lnTo>
                    <a:pt x="534" y="73"/>
                  </a:lnTo>
                  <a:lnTo>
                    <a:pt x="512" y="65"/>
                  </a:lnTo>
                  <a:lnTo>
                    <a:pt x="548" y="73"/>
                  </a:lnTo>
                  <a:lnTo>
                    <a:pt x="490" y="36"/>
                  </a:lnTo>
                  <a:lnTo>
                    <a:pt x="599" y="58"/>
                  </a:lnTo>
                  <a:lnTo>
                    <a:pt x="578" y="36"/>
                  </a:lnTo>
                  <a:lnTo>
                    <a:pt x="512" y="36"/>
                  </a:lnTo>
                  <a:lnTo>
                    <a:pt x="534" y="36"/>
                  </a:lnTo>
                  <a:lnTo>
                    <a:pt x="498" y="22"/>
                  </a:lnTo>
                  <a:lnTo>
                    <a:pt x="542" y="28"/>
                  </a:lnTo>
                  <a:lnTo>
                    <a:pt x="520" y="22"/>
                  </a:lnTo>
                  <a:lnTo>
                    <a:pt x="548" y="15"/>
                  </a:lnTo>
                  <a:lnTo>
                    <a:pt x="621" y="36"/>
                  </a:lnTo>
                  <a:lnTo>
                    <a:pt x="613" y="36"/>
                  </a:lnTo>
                  <a:lnTo>
                    <a:pt x="649" y="22"/>
                  </a:lnTo>
                  <a:lnTo>
                    <a:pt x="621" y="22"/>
                  </a:lnTo>
                  <a:lnTo>
                    <a:pt x="621" y="0"/>
                  </a:lnTo>
                  <a:lnTo>
                    <a:pt x="635" y="0"/>
                  </a:lnTo>
                  <a:lnTo>
                    <a:pt x="845" y="7"/>
                  </a:lnTo>
                  <a:lnTo>
                    <a:pt x="859" y="15"/>
                  </a:lnTo>
                  <a:lnTo>
                    <a:pt x="851" y="22"/>
                  </a:lnTo>
                  <a:lnTo>
                    <a:pt x="714" y="22"/>
                  </a:lnTo>
                  <a:lnTo>
                    <a:pt x="729" y="28"/>
                  </a:lnTo>
                  <a:lnTo>
                    <a:pt x="671" y="36"/>
                  </a:lnTo>
                  <a:lnTo>
                    <a:pt x="873" y="22"/>
                  </a:lnTo>
                  <a:lnTo>
                    <a:pt x="881" y="36"/>
                  </a:lnTo>
                  <a:lnTo>
                    <a:pt x="851" y="36"/>
                  </a:lnTo>
                  <a:lnTo>
                    <a:pt x="895" y="36"/>
                  </a:lnTo>
                  <a:lnTo>
                    <a:pt x="952" y="51"/>
                  </a:lnTo>
                  <a:lnTo>
                    <a:pt x="873" y="73"/>
                  </a:lnTo>
                  <a:lnTo>
                    <a:pt x="744" y="73"/>
                  </a:lnTo>
                  <a:lnTo>
                    <a:pt x="772" y="73"/>
                  </a:lnTo>
                  <a:lnTo>
                    <a:pt x="722" y="86"/>
                  </a:lnTo>
                  <a:lnTo>
                    <a:pt x="722" y="101"/>
                  </a:lnTo>
                  <a:lnTo>
                    <a:pt x="859" y="73"/>
                  </a:lnTo>
                  <a:lnTo>
                    <a:pt x="873" y="86"/>
                  </a:lnTo>
                  <a:lnTo>
                    <a:pt x="845" y="108"/>
                  </a:lnTo>
                  <a:lnTo>
                    <a:pt x="931" y="73"/>
                  </a:lnTo>
                  <a:lnTo>
                    <a:pt x="938" y="108"/>
                  </a:lnTo>
                  <a:lnTo>
                    <a:pt x="895" y="152"/>
                  </a:lnTo>
                  <a:lnTo>
                    <a:pt x="982" y="101"/>
                  </a:lnTo>
                  <a:lnTo>
                    <a:pt x="982" y="108"/>
                  </a:lnTo>
                  <a:lnTo>
                    <a:pt x="1017" y="108"/>
                  </a:lnTo>
                  <a:lnTo>
                    <a:pt x="1032" y="86"/>
                  </a:lnTo>
                  <a:lnTo>
                    <a:pt x="1075" y="80"/>
                  </a:lnTo>
                  <a:lnTo>
                    <a:pt x="1133" y="101"/>
                  </a:lnTo>
                  <a:lnTo>
                    <a:pt x="1075" y="123"/>
                  </a:lnTo>
                  <a:lnTo>
                    <a:pt x="1083" y="138"/>
                  </a:lnTo>
                  <a:lnTo>
                    <a:pt x="960" y="144"/>
                  </a:lnTo>
                  <a:lnTo>
                    <a:pt x="1054" y="144"/>
                  </a:lnTo>
                  <a:lnTo>
                    <a:pt x="974" y="174"/>
                  </a:lnTo>
                  <a:lnTo>
                    <a:pt x="982" y="188"/>
                  </a:lnTo>
                  <a:lnTo>
                    <a:pt x="1032" y="174"/>
                  </a:lnTo>
                  <a:lnTo>
                    <a:pt x="996" y="188"/>
                  </a:lnTo>
                  <a:lnTo>
                    <a:pt x="996" y="217"/>
                  </a:lnTo>
                  <a:lnTo>
                    <a:pt x="1004" y="209"/>
                  </a:lnTo>
                  <a:lnTo>
                    <a:pt x="967" y="232"/>
                  </a:lnTo>
                  <a:lnTo>
                    <a:pt x="952" y="275"/>
                  </a:lnTo>
                  <a:lnTo>
                    <a:pt x="974" y="267"/>
                  </a:lnTo>
                  <a:lnTo>
                    <a:pt x="996" y="275"/>
                  </a:lnTo>
                  <a:lnTo>
                    <a:pt x="974" y="275"/>
                  </a:lnTo>
                  <a:lnTo>
                    <a:pt x="974" y="297"/>
                  </a:lnTo>
                  <a:lnTo>
                    <a:pt x="1017" y="297"/>
                  </a:lnTo>
                  <a:lnTo>
                    <a:pt x="1017" y="310"/>
                  </a:lnTo>
                  <a:lnTo>
                    <a:pt x="960" y="310"/>
                  </a:lnTo>
                  <a:lnTo>
                    <a:pt x="974" y="318"/>
                  </a:lnTo>
                  <a:lnTo>
                    <a:pt x="938" y="325"/>
                  </a:lnTo>
                  <a:lnTo>
                    <a:pt x="960" y="340"/>
                  </a:lnTo>
                  <a:lnTo>
                    <a:pt x="989" y="340"/>
                  </a:lnTo>
                  <a:lnTo>
                    <a:pt x="967" y="355"/>
                  </a:lnTo>
                  <a:lnTo>
                    <a:pt x="996" y="362"/>
                  </a:lnTo>
                  <a:lnTo>
                    <a:pt x="996" y="390"/>
                  </a:lnTo>
                  <a:lnTo>
                    <a:pt x="946" y="368"/>
                  </a:lnTo>
                  <a:lnTo>
                    <a:pt x="974" y="383"/>
                  </a:lnTo>
                  <a:lnTo>
                    <a:pt x="960" y="398"/>
                  </a:lnTo>
                  <a:lnTo>
                    <a:pt x="974" y="390"/>
                  </a:lnTo>
                  <a:lnTo>
                    <a:pt x="967" y="405"/>
                  </a:lnTo>
                  <a:lnTo>
                    <a:pt x="1004" y="413"/>
                  </a:lnTo>
                  <a:lnTo>
                    <a:pt x="952" y="405"/>
                  </a:lnTo>
                  <a:lnTo>
                    <a:pt x="938" y="420"/>
                  </a:lnTo>
                  <a:lnTo>
                    <a:pt x="982" y="441"/>
                  </a:lnTo>
                  <a:lnTo>
                    <a:pt x="974" y="456"/>
                  </a:lnTo>
                  <a:lnTo>
                    <a:pt x="938" y="463"/>
                  </a:lnTo>
                  <a:lnTo>
                    <a:pt x="909" y="441"/>
                  </a:lnTo>
                  <a:lnTo>
                    <a:pt x="859" y="456"/>
                  </a:lnTo>
                  <a:lnTo>
                    <a:pt x="895" y="470"/>
                  </a:lnTo>
                  <a:lnTo>
                    <a:pt x="859" y="478"/>
                  </a:lnTo>
                  <a:lnTo>
                    <a:pt x="895" y="485"/>
                  </a:lnTo>
                  <a:lnTo>
                    <a:pt x="881" y="506"/>
                  </a:lnTo>
                  <a:lnTo>
                    <a:pt x="895" y="491"/>
                  </a:lnTo>
                  <a:lnTo>
                    <a:pt x="938" y="514"/>
                  </a:lnTo>
                  <a:lnTo>
                    <a:pt x="924" y="528"/>
                  </a:lnTo>
                  <a:lnTo>
                    <a:pt x="952" y="521"/>
                  </a:lnTo>
                  <a:lnTo>
                    <a:pt x="938" y="536"/>
                  </a:lnTo>
                  <a:lnTo>
                    <a:pt x="952" y="528"/>
                  </a:lnTo>
                  <a:lnTo>
                    <a:pt x="960" y="571"/>
                  </a:lnTo>
                  <a:lnTo>
                    <a:pt x="938" y="557"/>
                  </a:lnTo>
                  <a:lnTo>
                    <a:pt x="938" y="571"/>
                  </a:lnTo>
                  <a:lnTo>
                    <a:pt x="924" y="564"/>
                  </a:lnTo>
                  <a:lnTo>
                    <a:pt x="895" y="536"/>
                  </a:lnTo>
                  <a:lnTo>
                    <a:pt x="845" y="521"/>
                  </a:lnTo>
                  <a:lnTo>
                    <a:pt x="881" y="543"/>
                  </a:lnTo>
                  <a:lnTo>
                    <a:pt x="837" y="549"/>
                  </a:lnTo>
                  <a:lnTo>
                    <a:pt x="815" y="571"/>
                  </a:lnTo>
                  <a:lnTo>
                    <a:pt x="866" y="571"/>
                  </a:lnTo>
                  <a:lnTo>
                    <a:pt x="823" y="586"/>
                  </a:lnTo>
                  <a:lnTo>
                    <a:pt x="881" y="571"/>
                  </a:lnTo>
                  <a:lnTo>
                    <a:pt x="946" y="594"/>
                  </a:lnTo>
                  <a:lnTo>
                    <a:pt x="866" y="629"/>
                  </a:lnTo>
                  <a:lnTo>
                    <a:pt x="794" y="651"/>
                  </a:lnTo>
                  <a:lnTo>
                    <a:pt x="772" y="651"/>
                  </a:lnTo>
                  <a:lnTo>
                    <a:pt x="750" y="629"/>
                  </a:lnTo>
                  <a:lnTo>
                    <a:pt x="765" y="651"/>
                  </a:lnTo>
                  <a:lnTo>
                    <a:pt x="736" y="665"/>
                  </a:lnTo>
                  <a:lnTo>
                    <a:pt x="714" y="709"/>
                  </a:lnTo>
                  <a:lnTo>
                    <a:pt x="693" y="709"/>
                  </a:lnTo>
                  <a:lnTo>
                    <a:pt x="686" y="730"/>
                  </a:lnTo>
                  <a:lnTo>
                    <a:pt x="664" y="730"/>
                  </a:lnTo>
                  <a:lnTo>
                    <a:pt x="656" y="723"/>
                  </a:lnTo>
                  <a:lnTo>
                    <a:pt x="664" y="709"/>
                  </a:lnTo>
                  <a:lnTo>
                    <a:pt x="656" y="709"/>
                  </a:lnTo>
                  <a:lnTo>
                    <a:pt x="649" y="738"/>
                  </a:lnTo>
                  <a:lnTo>
                    <a:pt x="613" y="738"/>
                  </a:lnTo>
                  <a:lnTo>
                    <a:pt x="613" y="760"/>
                  </a:lnTo>
                  <a:lnTo>
                    <a:pt x="591" y="760"/>
                  </a:lnTo>
                  <a:lnTo>
                    <a:pt x="613" y="775"/>
                  </a:lnTo>
                  <a:lnTo>
                    <a:pt x="585" y="781"/>
                  </a:lnTo>
                  <a:lnTo>
                    <a:pt x="606" y="796"/>
                  </a:lnTo>
                  <a:lnTo>
                    <a:pt x="591" y="796"/>
                  </a:lnTo>
                  <a:lnTo>
                    <a:pt x="599" y="803"/>
                  </a:lnTo>
                  <a:lnTo>
                    <a:pt x="591" y="818"/>
                  </a:lnTo>
                  <a:lnTo>
                    <a:pt x="578" y="818"/>
                  </a:lnTo>
                  <a:lnTo>
                    <a:pt x="585" y="825"/>
                  </a:lnTo>
                  <a:lnTo>
                    <a:pt x="563" y="839"/>
                  </a:lnTo>
                  <a:lnTo>
                    <a:pt x="578" y="861"/>
                  </a:lnTo>
                  <a:lnTo>
                    <a:pt x="563" y="897"/>
                  </a:lnTo>
                  <a:lnTo>
                    <a:pt x="548" y="897"/>
                  </a:lnTo>
                  <a:lnTo>
                    <a:pt x="555" y="911"/>
                  </a:lnTo>
                  <a:lnTo>
                    <a:pt x="520" y="911"/>
                  </a:lnTo>
                  <a:lnTo>
                    <a:pt x="512" y="889"/>
                  </a:lnTo>
                  <a:lnTo>
                    <a:pt x="462" y="889"/>
                  </a:lnTo>
                  <a:lnTo>
                    <a:pt x="477" y="889"/>
                  </a:lnTo>
                  <a:lnTo>
                    <a:pt x="447" y="876"/>
                  </a:lnTo>
                  <a:lnTo>
                    <a:pt x="462" y="868"/>
                  </a:lnTo>
                  <a:lnTo>
                    <a:pt x="440" y="868"/>
                  </a:lnTo>
                  <a:lnTo>
                    <a:pt x="447" y="853"/>
                  </a:lnTo>
                  <a:lnTo>
                    <a:pt x="440" y="853"/>
                  </a:lnTo>
                  <a:lnTo>
                    <a:pt x="404" y="803"/>
                  </a:lnTo>
                  <a:lnTo>
                    <a:pt x="404" y="788"/>
                  </a:lnTo>
                  <a:lnTo>
                    <a:pt x="433" y="775"/>
                  </a:lnTo>
                  <a:lnTo>
                    <a:pt x="411" y="767"/>
                  </a:lnTo>
                  <a:lnTo>
                    <a:pt x="389" y="781"/>
                  </a:lnTo>
                  <a:lnTo>
                    <a:pt x="389" y="745"/>
                  </a:lnTo>
                  <a:lnTo>
                    <a:pt x="368" y="723"/>
                  </a:lnTo>
                  <a:lnTo>
                    <a:pt x="368" y="695"/>
                  </a:lnTo>
                  <a:lnTo>
                    <a:pt x="361" y="680"/>
                  </a:lnTo>
                  <a:lnTo>
                    <a:pt x="375" y="659"/>
                  </a:lnTo>
                  <a:lnTo>
                    <a:pt x="368" y="651"/>
                  </a:lnTo>
                  <a:lnTo>
                    <a:pt x="404" y="651"/>
                  </a:lnTo>
                  <a:lnTo>
                    <a:pt x="404" y="644"/>
                  </a:lnTo>
                  <a:lnTo>
                    <a:pt x="375" y="644"/>
                  </a:lnTo>
                  <a:lnTo>
                    <a:pt x="419" y="622"/>
                  </a:lnTo>
                  <a:lnTo>
                    <a:pt x="404" y="607"/>
                  </a:lnTo>
                  <a:lnTo>
                    <a:pt x="419" y="586"/>
                  </a:lnTo>
                  <a:lnTo>
                    <a:pt x="383" y="586"/>
                  </a:lnTo>
                  <a:lnTo>
                    <a:pt x="339" y="557"/>
                  </a:lnTo>
                  <a:lnTo>
                    <a:pt x="411" y="571"/>
                  </a:lnTo>
                  <a:lnTo>
                    <a:pt x="404" y="564"/>
                  </a:lnTo>
                  <a:lnTo>
                    <a:pt x="411" y="557"/>
                  </a:lnTo>
                  <a:lnTo>
                    <a:pt x="389" y="543"/>
                  </a:lnTo>
                  <a:lnTo>
                    <a:pt x="404" y="536"/>
                  </a:lnTo>
                  <a:lnTo>
                    <a:pt x="383" y="543"/>
                  </a:lnTo>
                  <a:lnTo>
                    <a:pt x="397" y="528"/>
                  </a:lnTo>
                  <a:lnTo>
                    <a:pt x="368" y="536"/>
                  </a:lnTo>
                  <a:lnTo>
                    <a:pt x="397" y="521"/>
                  </a:lnTo>
                  <a:lnTo>
                    <a:pt x="368" y="514"/>
                  </a:lnTo>
                  <a:lnTo>
                    <a:pt x="353" y="528"/>
                  </a:lnTo>
                  <a:lnTo>
                    <a:pt x="331" y="536"/>
                  </a:lnTo>
                  <a:lnTo>
                    <a:pt x="325" y="521"/>
                  </a:lnTo>
                  <a:lnTo>
                    <a:pt x="339" y="514"/>
                  </a:lnTo>
                  <a:lnTo>
                    <a:pt x="325" y="514"/>
                  </a:lnTo>
                  <a:lnTo>
                    <a:pt x="339" y="478"/>
                  </a:lnTo>
                  <a:lnTo>
                    <a:pt x="325" y="470"/>
                  </a:lnTo>
                  <a:lnTo>
                    <a:pt x="331" y="456"/>
                  </a:lnTo>
                  <a:lnTo>
                    <a:pt x="303" y="413"/>
                  </a:lnTo>
                  <a:lnTo>
                    <a:pt x="310" y="413"/>
                  </a:lnTo>
                  <a:lnTo>
                    <a:pt x="267" y="376"/>
                  </a:lnTo>
                  <a:lnTo>
                    <a:pt x="267" y="362"/>
                  </a:lnTo>
                  <a:lnTo>
                    <a:pt x="224" y="347"/>
                  </a:lnTo>
                  <a:lnTo>
                    <a:pt x="181" y="333"/>
                  </a:lnTo>
                  <a:lnTo>
                    <a:pt x="144" y="355"/>
                  </a:lnTo>
                  <a:lnTo>
                    <a:pt x="108" y="340"/>
                  </a:lnTo>
                  <a:lnTo>
                    <a:pt x="123" y="355"/>
                  </a:lnTo>
                  <a:lnTo>
                    <a:pt x="94" y="347"/>
                  </a:lnTo>
                  <a:lnTo>
                    <a:pt x="65" y="333"/>
                  </a:lnTo>
                  <a:lnTo>
                    <a:pt x="94" y="325"/>
                  </a:lnTo>
                  <a:lnTo>
                    <a:pt x="28" y="310"/>
                  </a:lnTo>
                  <a:lnTo>
                    <a:pt x="50" y="297"/>
                  </a:lnTo>
                  <a:lnTo>
                    <a:pt x="129" y="297"/>
                  </a:lnTo>
                  <a:lnTo>
                    <a:pt x="137" y="297"/>
                  </a:lnTo>
                  <a:lnTo>
                    <a:pt x="123" y="289"/>
                  </a:lnTo>
                  <a:lnTo>
                    <a:pt x="137" y="282"/>
                  </a:lnTo>
                  <a:lnTo>
                    <a:pt x="72" y="289"/>
                  </a:lnTo>
                  <a:lnTo>
                    <a:pt x="0" y="26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8" name=""/>
            <p:cNvSpPr/>
            <p:nvPr/>
          </p:nvSpPr>
          <p:spPr>
            <a:xfrm>
              <a:off x="3987720" y="1631880"/>
              <a:ext cx="311400" cy="136440"/>
            </a:xfrm>
            <a:custGeom>
              <a:avLst/>
              <a:gdLst/>
              <a:ahLst/>
              <a:rect l="l" t="t" r="r" b="b"/>
              <a:pathLst>
                <a:path w="204" h="117">
                  <a:moveTo>
                    <a:pt x="0" y="36"/>
                  </a:moveTo>
                  <a:lnTo>
                    <a:pt x="0" y="36"/>
                  </a:lnTo>
                  <a:lnTo>
                    <a:pt x="14" y="36"/>
                  </a:lnTo>
                  <a:lnTo>
                    <a:pt x="7" y="28"/>
                  </a:lnTo>
                  <a:lnTo>
                    <a:pt x="22" y="36"/>
                  </a:lnTo>
                  <a:lnTo>
                    <a:pt x="22" y="15"/>
                  </a:lnTo>
                  <a:lnTo>
                    <a:pt x="35" y="28"/>
                  </a:lnTo>
                  <a:lnTo>
                    <a:pt x="22" y="7"/>
                  </a:lnTo>
                  <a:lnTo>
                    <a:pt x="58" y="22"/>
                  </a:lnTo>
                  <a:lnTo>
                    <a:pt x="58" y="50"/>
                  </a:lnTo>
                  <a:lnTo>
                    <a:pt x="80" y="22"/>
                  </a:lnTo>
                  <a:lnTo>
                    <a:pt x="94" y="28"/>
                  </a:lnTo>
                  <a:lnTo>
                    <a:pt x="108" y="15"/>
                  </a:lnTo>
                  <a:lnTo>
                    <a:pt x="123" y="36"/>
                  </a:lnTo>
                  <a:lnTo>
                    <a:pt x="115" y="15"/>
                  </a:lnTo>
                  <a:lnTo>
                    <a:pt x="152" y="15"/>
                  </a:lnTo>
                  <a:lnTo>
                    <a:pt x="152" y="0"/>
                  </a:lnTo>
                  <a:lnTo>
                    <a:pt x="167" y="15"/>
                  </a:lnTo>
                  <a:lnTo>
                    <a:pt x="188" y="7"/>
                  </a:lnTo>
                  <a:lnTo>
                    <a:pt x="173" y="22"/>
                  </a:lnTo>
                  <a:lnTo>
                    <a:pt x="203" y="50"/>
                  </a:lnTo>
                  <a:lnTo>
                    <a:pt x="181" y="80"/>
                  </a:lnTo>
                  <a:lnTo>
                    <a:pt x="102" y="116"/>
                  </a:lnTo>
                  <a:lnTo>
                    <a:pt x="35" y="94"/>
                  </a:lnTo>
                  <a:lnTo>
                    <a:pt x="50" y="73"/>
                  </a:lnTo>
                  <a:lnTo>
                    <a:pt x="14" y="58"/>
                  </a:lnTo>
                  <a:lnTo>
                    <a:pt x="50" y="58"/>
                  </a:lnTo>
                  <a:lnTo>
                    <a:pt x="35" y="50"/>
                  </a:lnTo>
                  <a:lnTo>
                    <a:pt x="50" y="36"/>
                  </a:lnTo>
                  <a:lnTo>
                    <a:pt x="0" y="3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" name=""/>
            <p:cNvSpPr/>
            <p:nvPr/>
          </p:nvSpPr>
          <p:spPr>
            <a:xfrm>
              <a:off x="523800" y="1944720"/>
              <a:ext cx="76320" cy="34920"/>
            </a:xfrm>
            <a:custGeom>
              <a:avLst/>
              <a:gdLst/>
              <a:ahLst/>
              <a:rect l="l" t="t" r="r" b="b"/>
              <a:pathLst>
                <a:path w="52" h="29">
                  <a:moveTo>
                    <a:pt x="0" y="15"/>
                  </a:moveTo>
                  <a:lnTo>
                    <a:pt x="0" y="15"/>
                  </a:lnTo>
                  <a:lnTo>
                    <a:pt x="15" y="28"/>
                  </a:lnTo>
                  <a:lnTo>
                    <a:pt x="51" y="7"/>
                  </a:lnTo>
                  <a:lnTo>
                    <a:pt x="15" y="0"/>
                  </a:lnTo>
                  <a:lnTo>
                    <a:pt x="22" y="15"/>
                  </a:lnTo>
                  <a:lnTo>
                    <a:pt x="0" y="1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0800" bIns="-10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0" name=""/>
            <p:cNvSpPr/>
            <p:nvPr/>
          </p:nvSpPr>
          <p:spPr>
            <a:xfrm>
              <a:off x="966960" y="1871640"/>
              <a:ext cx="233280" cy="168120"/>
            </a:xfrm>
            <a:custGeom>
              <a:avLst/>
              <a:gdLst/>
              <a:ahLst/>
              <a:rect l="l" t="t" r="r" b="b"/>
              <a:pathLst>
                <a:path w="153" h="145">
                  <a:moveTo>
                    <a:pt x="0" y="7"/>
                  </a:moveTo>
                  <a:lnTo>
                    <a:pt x="0" y="7"/>
                  </a:lnTo>
                  <a:lnTo>
                    <a:pt x="7" y="36"/>
                  </a:lnTo>
                  <a:lnTo>
                    <a:pt x="29" y="36"/>
                  </a:lnTo>
                  <a:lnTo>
                    <a:pt x="35" y="36"/>
                  </a:lnTo>
                  <a:lnTo>
                    <a:pt x="22" y="22"/>
                  </a:lnTo>
                  <a:lnTo>
                    <a:pt x="35" y="22"/>
                  </a:lnTo>
                  <a:lnTo>
                    <a:pt x="57" y="36"/>
                  </a:lnTo>
                  <a:lnTo>
                    <a:pt x="50" y="7"/>
                  </a:lnTo>
                  <a:lnTo>
                    <a:pt x="65" y="36"/>
                  </a:lnTo>
                  <a:lnTo>
                    <a:pt x="94" y="58"/>
                  </a:lnTo>
                  <a:lnTo>
                    <a:pt x="87" y="73"/>
                  </a:lnTo>
                  <a:lnTo>
                    <a:pt x="123" y="101"/>
                  </a:lnTo>
                  <a:lnTo>
                    <a:pt x="115" y="122"/>
                  </a:lnTo>
                  <a:lnTo>
                    <a:pt x="137" y="109"/>
                  </a:lnTo>
                  <a:lnTo>
                    <a:pt x="137" y="144"/>
                  </a:lnTo>
                  <a:lnTo>
                    <a:pt x="145" y="137"/>
                  </a:lnTo>
                  <a:lnTo>
                    <a:pt x="152" y="109"/>
                  </a:lnTo>
                  <a:lnTo>
                    <a:pt x="115" y="94"/>
                  </a:lnTo>
                  <a:lnTo>
                    <a:pt x="50" y="0"/>
                  </a:lnTo>
                  <a:lnTo>
                    <a:pt x="14" y="22"/>
                  </a:lnTo>
                  <a:lnTo>
                    <a:pt x="0" y="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1" name=""/>
            <p:cNvSpPr/>
            <p:nvPr/>
          </p:nvSpPr>
          <p:spPr>
            <a:xfrm>
              <a:off x="1015920" y="1925640"/>
              <a:ext cx="46080" cy="38160"/>
            </a:xfrm>
            <a:custGeom>
              <a:avLst/>
              <a:gdLst/>
              <a:ahLst/>
              <a:rect l="l" t="t" r="r" b="b"/>
              <a:pathLst>
                <a:path w="31" h="31">
                  <a:moveTo>
                    <a:pt x="0" y="0"/>
                  </a:moveTo>
                  <a:lnTo>
                    <a:pt x="0" y="0"/>
                  </a:lnTo>
                  <a:lnTo>
                    <a:pt x="8" y="30"/>
                  </a:lnTo>
                  <a:lnTo>
                    <a:pt x="8" y="15"/>
                  </a:lnTo>
                  <a:lnTo>
                    <a:pt x="30" y="22"/>
                  </a:lnTo>
                  <a:lnTo>
                    <a:pt x="8" y="15"/>
                  </a:lnTo>
                  <a:lnTo>
                    <a:pt x="30" y="8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7560" bIns="-7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" name=""/>
            <p:cNvSpPr/>
            <p:nvPr/>
          </p:nvSpPr>
          <p:spPr>
            <a:xfrm>
              <a:off x="1038240" y="1951200"/>
              <a:ext cx="27000" cy="44280"/>
            </a:xfrm>
            <a:custGeom>
              <a:avLst/>
              <a:gdLst/>
              <a:ahLst/>
              <a:rect l="l" t="t" r="r" b="b"/>
              <a:pathLst>
                <a:path w="18" h="37">
                  <a:moveTo>
                    <a:pt x="0" y="0"/>
                  </a:moveTo>
                  <a:lnTo>
                    <a:pt x="0" y="0"/>
                  </a:lnTo>
                  <a:lnTo>
                    <a:pt x="17" y="8"/>
                  </a:lnTo>
                  <a:lnTo>
                    <a:pt x="17" y="36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440" bIns="-1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" name=""/>
            <p:cNvSpPr/>
            <p:nvPr/>
          </p:nvSpPr>
          <p:spPr>
            <a:xfrm>
              <a:off x="1058760" y="1925640"/>
              <a:ext cx="27000" cy="38160"/>
            </a:xfrm>
            <a:custGeom>
              <a:avLst/>
              <a:gdLst/>
              <a:ahLst/>
              <a:rect l="l" t="t" r="r" b="b"/>
              <a:pathLst>
                <a:path w="18" h="31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17" y="30"/>
                  </a:lnTo>
                  <a:lnTo>
                    <a:pt x="8" y="8"/>
                  </a:lnTo>
                  <a:lnTo>
                    <a:pt x="17" y="22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7560" bIns="-7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" name=""/>
            <p:cNvSpPr/>
            <p:nvPr/>
          </p:nvSpPr>
          <p:spPr>
            <a:xfrm>
              <a:off x="1081080" y="1965240"/>
              <a:ext cx="27000" cy="22320"/>
            </a:xfrm>
            <a:custGeom>
              <a:avLst/>
              <a:gdLst/>
              <a:ahLst/>
              <a:rect l="l" t="t" r="r" b="b"/>
              <a:pathLst>
                <a:path w="17" h="19">
                  <a:moveTo>
                    <a:pt x="0" y="0"/>
                  </a:moveTo>
                  <a:lnTo>
                    <a:pt x="0" y="0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" name=""/>
            <p:cNvSpPr/>
            <p:nvPr/>
          </p:nvSpPr>
          <p:spPr>
            <a:xfrm>
              <a:off x="1081080" y="1990800"/>
              <a:ext cx="44280" cy="44280"/>
            </a:xfrm>
            <a:custGeom>
              <a:avLst/>
              <a:gdLst/>
              <a:ahLst/>
              <a:rect l="l" t="t" r="r" b="b"/>
              <a:pathLst>
                <a:path w="30" h="37">
                  <a:moveTo>
                    <a:pt x="0" y="0"/>
                  </a:moveTo>
                  <a:lnTo>
                    <a:pt x="0" y="0"/>
                  </a:lnTo>
                  <a:lnTo>
                    <a:pt x="22" y="8"/>
                  </a:lnTo>
                  <a:lnTo>
                    <a:pt x="29" y="36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440" bIns="-1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" name=""/>
            <p:cNvSpPr/>
            <p:nvPr/>
          </p:nvSpPr>
          <p:spPr>
            <a:xfrm>
              <a:off x="1141560" y="1998720"/>
              <a:ext cx="27000" cy="36360"/>
            </a:xfrm>
            <a:custGeom>
              <a:avLst/>
              <a:gdLst/>
              <a:ahLst/>
              <a:rect l="l" t="t" r="r" b="b"/>
              <a:pathLst>
                <a:path w="17" h="30">
                  <a:moveTo>
                    <a:pt x="0" y="14"/>
                  </a:moveTo>
                  <a:lnTo>
                    <a:pt x="0" y="14"/>
                  </a:lnTo>
                  <a:lnTo>
                    <a:pt x="8" y="0"/>
                  </a:lnTo>
                  <a:lnTo>
                    <a:pt x="16" y="29"/>
                  </a:lnTo>
                  <a:lnTo>
                    <a:pt x="0" y="1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9360" bIns="-9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" name=""/>
            <p:cNvSpPr/>
            <p:nvPr/>
          </p:nvSpPr>
          <p:spPr>
            <a:xfrm>
              <a:off x="1327320" y="2152800"/>
              <a:ext cx="1638000" cy="661680"/>
            </a:xfrm>
            <a:custGeom>
              <a:avLst/>
              <a:gdLst/>
              <a:ahLst/>
              <a:rect l="l" t="t" r="r" b="b"/>
              <a:pathLst>
                <a:path w="1070" h="572">
                  <a:moveTo>
                    <a:pt x="0" y="35"/>
                  </a:moveTo>
                  <a:lnTo>
                    <a:pt x="0" y="35"/>
                  </a:lnTo>
                  <a:lnTo>
                    <a:pt x="15" y="78"/>
                  </a:lnTo>
                  <a:lnTo>
                    <a:pt x="30" y="78"/>
                  </a:lnTo>
                  <a:lnTo>
                    <a:pt x="15" y="86"/>
                  </a:lnTo>
                  <a:lnTo>
                    <a:pt x="8" y="231"/>
                  </a:lnTo>
                  <a:lnTo>
                    <a:pt x="36" y="282"/>
                  </a:lnTo>
                  <a:lnTo>
                    <a:pt x="51" y="282"/>
                  </a:lnTo>
                  <a:lnTo>
                    <a:pt x="43" y="304"/>
                  </a:lnTo>
                  <a:lnTo>
                    <a:pt x="80" y="369"/>
                  </a:lnTo>
                  <a:lnTo>
                    <a:pt x="109" y="375"/>
                  </a:lnTo>
                  <a:lnTo>
                    <a:pt x="144" y="412"/>
                  </a:lnTo>
                  <a:lnTo>
                    <a:pt x="181" y="412"/>
                  </a:lnTo>
                  <a:lnTo>
                    <a:pt x="253" y="440"/>
                  </a:lnTo>
                  <a:lnTo>
                    <a:pt x="340" y="427"/>
                  </a:lnTo>
                  <a:lnTo>
                    <a:pt x="391" y="485"/>
                  </a:lnTo>
                  <a:lnTo>
                    <a:pt x="434" y="477"/>
                  </a:lnTo>
                  <a:lnTo>
                    <a:pt x="477" y="549"/>
                  </a:lnTo>
                  <a:lnTo>
                    <a:pt x="513" y="564"/>
                  </a:lnTo>
                  <a:lnTo>
                    <a:pt x="513" y="520"/>
                  </a:lnTo>
                  <a:lnTo>
                    <a:pt x="549" y="491"/>
                  </a:lnTo>
                  <a:lnTo>
                    <a:pt x="549" y="477"/>
                  </a:lnTo>
                  <a:lnTo>
                    <a:pt x="607" y="477"/>
                  </a:lnTo>
                  <a:lnTo>
                    <a:pt x="658" y="485"/>
                  </a:lnTo>
                  <a:lnTo>
                    <a:pt x="665" y="463"/>
                  </a:lnTo>
                  <a:lnTo>
                    <a:pt x="636" y="463"/>
                  </a:lnTo>
                  <a:lnTo>
                    <a:pt x="679" y="463"/>
                  </a:lnTo>
                  <a:lnTo>
                    <a:pt x="679" y="448"/>
                  </a:lnTo>
                  <a:lnTo>
                    <a:pt x="686" y="463"/>
                  </a:lnTo>
                  <a:lnTo>
                    <a:pt x="759" y="470"/>
                  </a:lnTo>
                  <a:lnTo>
                    <a:pt x="780" y="485"/>
                  </a:lnTo>
                  <a:lnTo>
                    <a:pt x="780" y="528"/>
                  </a:lnTo>
                  <a:lnTo>
                    <a:pt x="809" y="571"/>
                  </a:lnTo>
                  <a:lnTo>
                    <a:pt x="817" y="571"/>
                  </a:lnTo>
                  <a:lnTo>
                    <a:pt x="830" y="535"/>
                  </a:lnTo>
                  <a:lnTo>
                    <a:pt x="802" y="448"/>
                  </a:lnTo>
                  <a:lnTo>
                    <a:pt x="817" y="412"/>
                  </a:lnTo>
                  <a:lnTo>
                    <a:pt x="910" y="339"/>
                  </a:lnTo>
                  <a:lnTo>
                    <a:pt x="888" y="339"/>
                  </a:lnTo>
                  <a:lnTo>
                    <a:pt x="910" y="332"/>
                  </a:lnTo>
                  <a:lnTo>
                    <a:pt x="896" y="304"/>
                  </a:lnTo>
                  <a:lnTo>
                    <a:pt x="896" y="289"/>
                  </a:lnTo>
                  <a:lnTo>
                    <a:pt x="882" y="267"/>
                  </a:lnTo>
                  <a:lnTo>
                    <a:pt x="896" y="282"/>
                  </a:lnTo>
                  <a:lnTo>
                    <a:pt x="896" y="259"/>
                  </a:lnTo>
                  <a:lnTo>
                    <a:pt x="910" y="253"/>
                  </a:lnTo>
                  <a:lnTo>
                    <a:pt x="910" y="304"/>
                  </a:lnTo>
                  <a:lnTo>
                    <a:pt x="925" y="274"/>
                  </a:lnTo>
                  <a:lnTo>
                    <a:pt x="918" y="246"/>
                  </a:lnTo>
                  <a:lnTo>
                    <a:pt x="925" y="259"/>
                  </a:lnTo>
                  <a:lnTo>
                    <a:pt x="946" y="216"/>
                  </a:lnTo>
                  <a:lnTo>
                    <a:pt x="1019" y="195"/>
                  </a:lnTo>
                  <a:lnTo>
                    <a:pt x="997" y="188"/>
                  </a:lnTo>
                  <a:lnTo>
                    <a:pt x="1011" y="151"/>
                  </a:lnTo>
                  <a:lnTo>
                    <a:pt x="1069" y="123"/>
                  </a:lnTo>
                  <a:lnTo>
                    <a:pt x="1069" y="108"/>
                  </a:lnTo>
                  <a:lnTo>
                    <a:pt x="1062" y="93"/>
                  </a:lnTo>
                  <a:lnTo>
                    <a:pt x="1062" y="65"/>
                  </a:lnTo>
                  <a:lnTo>
                    <a:pt x="1033" y="50"/>
                  </a:lnTo>
                  <a:lnTo>
                    <a:pt x="1004" y="108"/>
                  </a:lnTo>
                  <a:lnTo>
                    <a:pt x="910" y="123"/>
                  </a:lnTo>
                  <a:lnTo>
                    <a:pt x="903" y="151"/>
                  </a:lnTo>
                  <a:lnTo>
                    <a:pt x="845" y="158"/>
                  </a:lnTo>
                  <a:lnTo>
                    <a:pt x="852" y="166"/>
                  </a:lnTo>
                  <a:lnTo>
                    <a:pt x="802" y="195"/>
                  </a:lnTo>
                  <a:lnTo>
                    <a:pt x="774" y="195"/>
                  </a:lnTo>
                  <a:lnTo>
                    <a:pt x="774" y="188"/>
                  </a:lnTo>
                  <a:lnTo>
                    <a:pt x="774" y="181"/>
                  </a:lnTo>
                  <a:lnTo>
                    <a:pt x="780" y="173"/>
                  </a:lnTo>
                  <a:lnTo>
                    <a:pt x="787" y="158"/>
                  </a:lnTo>
                  <a:lnTo>
                    <a:pt x="774" y="136"/>
                  </a:lnTo>
                  <a:lnTo>
                    <a:pt x="759" y="151"/>
                  </a:lnTo>
                  <a:lnTo>
                    <a:pt x="766" y="108"/>
                  </a:lnTo>
                  <a:lnTo>
                    <a:pt x="737" y="93"/>
                  </a:lnTo>
                  <a:lnTo>
                    <a:pt x="716" y="123"/>
                  </a:lnTo>
                  <a:lnTo>
                    <a:pt x="701" y="188"/>
                  </a:lnTo>
                  <a:lnTo>
                    <a:pt x="694" y="188"/>
                  </a:lnTo>
                  <a:lnTo>
                    <a:pt x="686" y="158"/>
                  </a:lnTo>
                  <a:lnTo>
                    <a:pt x="701" y="115"/>
                  </a:lnTo>
                  <a:lnTo>
                    <a:pt x="686" y="115"/>
                  </a:lnTo>
                  <a:lnTo>
                    <a:pt x="708" y="93"/>
                  </a:lnTo>
                  <a:lnTo>
                    <a:pt x="759" y="86"/>
                  </a:lnTo>
                  <a:lnTo>
                    <a:pt x="751" y="78"/>
                  </a:lnTo>
                  <a:lnTo>
                    <a:pt x="744" y="78"/>
                  </a:lnTo>
                  <a:lnTo>
                    <a:pt x="671" y="72"/>
                  </a:lnTo>
                  <a:lnTo>
                    <a:pt x="686" y="50"/>
                  </a:lnTo>
                  <a:lnTo>
                    <a:pt x="636" y="78"/>
                  </a:lnTo>
                  <a:lnTo>
                    <a:pt x="607" y="78"/>
                  </a:lnTo>
                  <a:lnTo>
                    <a:pt x="650" y="43"/>
                  </a:lnTo>
                  <a:lnTo>
                    <a:pt x="557" y="14"/>
                  </a:lnTo>
                  <a:lnTo>
                    <a:pt x="549" y="0"/>
                  </a:lnTo>
                  <a:lnTo>
                    <a:pt x="549" y="7"/>
                  </a:lnTo>
                  <a:lnTo>
                    <a:pt x="36" y="7"/>
                  </a:lnTo>
                  <a:lnTo>
                    <a:pt x="43" y="35"/>
                  </a:lnTo>
                  <a:lnTo>
                    <a:pt x="36" y="50"/>
                  </a:lnTo>
                  <a:lnTo>
                    <a:pt x="36" y="35"/>
                  </a:lnTo>
                  <a:lnTo>
                    <a:pt x="0" y="3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8" name=""/>
            <p:cNvSpPr/>
            <p:nvPr/>
          </p:nvSpPr>
          <p:spPr>
            <a:xfrm>
              <a:off x="9640800" y="1746360"/>
              <a:ext cx="77760" cy="21960"/>
            </a:xfrm>
            <a:custGeom>
              <a:avLst/>
              <a:gdLst/>
              <a:ahLst/>
              <a:rect l="l" t="t" r="r" b="b"/>
              <a:pathLst>
                <a:path w="52" h="19">
                  <a:moveTo>
                    <a:pt x="0" y="8"/>
                  </a:moveTo>
                  <a:lnTo>
                    <a:pt x="0" y="8"/>
                  </a:lnTo>
                  <a:lnTo>
                    <a:pt x="29" y="0"/>
                  </a:lnTo>
                  <a:lnTo>
                    <a:pt x="51" y="18"/>
                  </a:lnTo>
                  <a:lnTo>
                    <a:pt x="43" y="18"/>
                  </a:lnTo>
                  <a:lnTo>
                    <a:pt x="0" y="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3760" bIns="-23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9" name=""/>
            <p:cNvSpPr/>
            <p:nvPr/>
          </p:nvSpPr>
          <p:spPr>
            <a:xfrm>
              <a:off x="2711520" y="3843360"/>
              <a:ext cx="554040" cy="863640"/>
            </a:xfrm>
            <a:custGeom>
              <a:avLst/>
              <a:gdLst/>
              <a:ahLst/>
              <a:rect l="l" t="t" r="r" b="b"/>
              <a:pathLst>
                <a:path w="362" h="746">
                  <a:moveTo>
                    <a:pt x="0" y="687"/>
                  </a:moveTo>
                  <a:lnTo>
                    <a:pt x="0" y="687"/>
                  </a:lnTo>
                  <a:lnTo>
                    <a:pt x="0" y="702"/>
                  </a:lnTo>
                  <a:lnTo>
                    <a:pt x="15" y="702"/>
                  </a:lnTo>
                  <a:lnTo>
                    <a:pt x="22" y="738"/>
                  </a:lnTo>
                  <a:lnTo>
                    <a:pt x="86" y="745"/>
                  </a:lnTo>
                  <a:lnTo>
                    <a:pt x="72" y="723"/>
                  </a:lnTo>
                  <a:lnTo>
                    <a:pt x="79" y="672"/>
                  </a:lnTo>
                  <a:lnTo>
                    <a:pt x="94" y="680"/>
                  </a:lnTo>
                  <a:lnTo>
                    <a:pt x="137" y="615"/>
                  </a:lnTo>
                  <a:lnTo>
                    <a:pt x="108" y="571"/>
                  </a:lnTo>
                  <a:lnTo>
                    <a:pt x="144" y="549"/>
                  </a:lnTo>
                  <a:lnTo>
                    <a:pt x="144" y="514"/>
                  </a:lnTo>
                  <a:lnTo>
                    <a:pt x="166" y="491"/>
                  </a:lnTo>
                  <a:lnTo>
                    <a:pt x="144" y="485"/>
                  </a:lnTo>
                  <a:lnTo>
                    <a:pt x="181" y="485"/>
                  </a:lnTo>
                  <a:lnTo>
                    <a:pt x="173" y="470"/>
                  </a:lnTo>
                  <a:lnTo>
                    <a:pt x="159" y="485"/>
                  </a:lnTo>
                  <a:lnTo>
                    <a:pt x="144" y="470"/>
                  </a:lnTo>
                  <a:lnTo>
                    <a:pt x="144" y="441"/>
                  </a:lnTo>
                  <a:lnTo>
                    <a:pt x="195" y="448"/>
                  </a:lnTo>
                  <a:lnTo>
                    <a:pt x="202" y="390"/>
                  </a:lnTo>
                  <a:lnTo>
                    <a:pt x="282" y="376"/>
                  </a:lnTo>
                  <a:lnTo>
                    <a:pt x="303" y="340"/>
                  </a:lnTo>
                  <a:lnTo>
                    <a:pt x="267" y="275"/>
                  </a:lnTo>
                  <a:lnTo>
                    <a:pt x="288" y="188"/>
                  </a:lnTo>
                  <a:lnTo>
                    <a:pt x="361" y="116"/>
                  </a:lnTo>
                  <a:lnTo>
                    <a:pt x="361" y="80"/>
                  </a:lnTo>
                  <a:lnTo>
                    <a:pt x="339" y="80"/>
                  </a:lnTo>
                  <a:lnTo>
                    <a:pt x="325" y="116"/>
                  </a:lnTo>
                  <a:lnTo>
                    <a:pt x="274" y="116"/>
                  </a:lnTo>
                  <a:lnTo>
                    <a:pt x="282" y="80"/>
                  </a:lnTo>
                  <a:lnTo>
                    <a:pt x="195" y="7"/>
                  </a:lnTo>
                  <a:lnTo>
                    <a:pt x="166" y="7"/>
                  </a:lnTo>
                  <a:lnTo>
                    <a:pt x="159" y="15"/>
                  </a:lnTo>
                  <a:lnTo>
                    <a:pt x="129" y="0"/>
                  </a:lnTo>
                  <a:lnTo>
                    <a:pt x="108" y="22"/>
                  </a:lnTo>
                  <a:lnTo>
                    <a:pt x="108" y="43"/>
                  </a:lnTo>
                  <a:lnTo>
                    <a:pt x="86" y="58"/>
                  </a:lnTo>
                  <a:lnTo>
                    <a:pt x="86" y="108"/>
                  </a:lnTo>
                  <a:lnTo>
                    <a:pt x="65" y="138"/>
                  </a:lnTo>
                  <a:lnTo>
                    <a:pt x="43" y="209"/>
                  </a:lnTo>
                  <a:lnTo>
                    <a:pt x="58" y="282"/>
                  </a:lnTo>
                  <a:lnTo>
                    <a:pt x="36" y="340"/>
                  </a:lnTo>
                  <a:lnTo>
                    <a:pt x="22" y="485"/>
                  </a:lnTo>
                  <a:lnTo>
                    <a:pt x="36" y="536"/>
                  </a:lnTo>
                  <a:lnTo>
                    <a:pt x="22" y="543"/>
                  </a:lnTo>
                  <a:lnTo>
                    <a:pt x="28" y="593"/>
                  </a:lnTo>
                  <a:lnTo>
                    <a:pt x="0" y="68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0" name=""/>
            <p:cNvSpPr/>
            <p:nvPr/>
          </p:nvSpPr>
          <p:spPr>
            <a:xfrm>
              <a:off x="2800440" y="3562200"/>
              <a:ext cx="344520" cy="317520"/>
            </a:xfrm>
            <a:custGeom>
              <a:avLst/>
              <a:gdLst/>
              <a:ahLst/>
              <a:rect l="l" t="t" r="r" b="b"/>
              <a:pathLst>
                <a:path w="225" h="275">
                  <a:moveTo>
                    <a:pt x="0" y="22"/>
                  </a:moveTo>
                  <a:lnTo>
                    <a:pt x="0" y="22"/>
                  </a:lnTo>
                  <a:lnTo>
                    <a:pt x="15" y="51"/>
                  </a:lnTo>
                  <a:lnTo>
                    <a:pt x="7" y="115"/>
                  </a:lnTo>
                  <a:lnTo>
                    <a:pt x="15" y="122"/>
                  </a:lnTo>
                  <a:lnTo>
                    <a:pt x="7" y="130"/>
                  </a:lnTo>
                  <a:lnTo>
                    <a:pt x="0" y="159"/>
                  </a:lnTo>
                  <a:lnTo>
                    <a:pt x="15" y="195"/>
                  </a:lnTo>
                  <a:lnTo>
                    <a:pt x="30" y="267"/>
                  </a:lnTo>
                  <a:lnTo>
                    <a:pt x="43" y="274"/>
                  </a:lnTo>
                  <a:lnTo>
                    <a:pt x="65" y="252"/>
                  </a:lnTo>
                  <a:lnTo>
                    <a:pt x="94" y="267"/>
                  </a:lnTo>
                  <a:lnTo>
                    <a:pt x="101" y="259"/>
                  </a:lnTo>
                  <a:lnTo>
                    <a:pt x="131" y="259"/>
                  </a:lnTo>
                  <a:lnTo>
                    <a:pt x="144" y="202"/>
                  </a:lnTo>
                  <a:lnTo>
                    <a:pt x="196" y="195"/>
                  </a:lnTo>
                  <a:lnTo>
                    <a:pt x="217" y="216"/>
                  </a:lnTo>
                  <a:lnTo>
                    <a:pt x="224" y="173"/>
                  </a:lnTo>
                  <a:lnTo>
                    <a:pt x="209" y="137"/>
                  </a:lnTo>
                  <a:lnTo>
                    <a:pt x="181" y="130"/>
                  </a:lnTo>
                  <a:lnTo>
                    <a:pt x="159" y="72"/>
                  </a:lnTo>
                  <a:lnTo>
                    <a:pt x="80" y="36"/>
                  </a:lnTo>
                  <a:lnTo>
                    <a:pt x="80" y="0"/>
                  </a:lnTo>
                  <a:lnTo>
                    <a:pt x="22" y="29"/>
                  </a:lnTo>
                  <a:lnTo>
                    <a:pt x="0" y="2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1" name=""/>
            <p:cNvSpPr/>
            <p:nvPr/>
          </p:nvSpPr>
          <p:spPr>
            <a:xfrm>
              <a:off x="2674800" y="3208320"/>
              <a:ext cx="1109880" cy="947880"/>
            </a:xfrm>
            <a:custGeom>
              <a:avLst/>
              <a:gdLst/>
              <a:ahLst/>
              <a:rect l="l" t="t" r="r" b="b"/>
              <a:pathLst>
                <a:path w="725" h="819">
                  <a:moveTo>
                    <a:pt x="0" y="254"/>
                  </a:moveTo>
                  <a:lnTo>
                    <a:pt x="0" y="254"/>
                  </a:lnTo>
                  <a:lnTo>
                    <a:pt x="15" y="297"/>
                  </a:lnTo>
                  <a:lnTo>
                    <a:pt x="43" y="304"/>
                  </a:lnTo>
                  <a:lnTo>
                    <a:pt x="58" y="297"/>
                  </a:lnTo>
                  <a:lnTo>
                    <a:pt x="58" y="325"/>
                  </a:lnTo>
                  <a:lnTo>
                    <a:pt x="80" y="325"/>
                  </a:lnTo>
                  <a:lnTo>
                    <a:pt x="101" y="333"/>
                  </a:lnTo>
                  <a:lnTo>
                    <a:pt x="159" y="304"/>
                  </a:lnTo>
                  <a:lnTo>
                    <a:pt x="159" y="340"/>
                  </a:lnTo>
                  <a:lnTo>
                    <a:pt x="239" y="377"/>
                  </a:lnTo>
                  <a:lnTo>
                    <a:pt x="261" y="435"/>
                  </a:lnTo>
                  <a:lnTo>
                    <a:pt x="289" y="441"/>
                  </a:lnTo>
                  <a:lnTo>
                    <a:pt x="304" y="478"/>
                  </a:lnTo>
                  <a:lnTo>
                    <a:pt x="297" y="521"/>
                  </a:lnTo>
                  <a:lnTo>
                    <a:pt x="297" y="564"/>
                  </a:lnTo>
                  <a:lnTo>
                    <a:pt x="340" y="564"/>
                  </a:lnTo>
                  <a:lnTo>
                    <a:pt x="347" y="594"/>
                  </a:lnTo>
                  <a:lnTo>
                    <a:pt x="362" y="601"/>
                  </a:lnTo>
                  <a:lnTo>
                    <a:pt x="355" y="637"/>
                  </a:lnTo>
                  <a:lnTo>
                    <a:pt x="377" y="637"/>
                  </a:lnTo>
                  <a:lnTo>
                    <a:pt x="377" y="674"/>
                  </a:lnTo>
                  <a:lnTo>
                    <a:pt x="304" y="738"/>
                  </a:lnTo>
                  <a:lnTo>
                    <a:pt x="312" y="732"/>
                  </a:lnTo>
                  <a:lnTo>
                    <a:pt x="377" y="775"/>
                  </a:lnTo>
                  <a:lnTo>
                    <a:pt x="384" y="796"/>
                  </a:lnTo>
                  <a:lnTo>
                    <a:pt x="384" y="818"/>
                  </a:lnTo>
                  <a:lnTo>
                    <a:pt x="470" y="695"/>
                  </a:lnTo>
                  <a:lnTo>
                    <a:pt x="470" y="637"/>
                  </a:lnTo>
                  <a:lnTo>
                    <a:pt x="543" y="579"/>
                  </a:lnTo>
                  <a:lnTo>
                    <a:pt x="594" y="579"/>
                  </a:lnTo>
                  <a:lnTo>
                    <a:pt x="608" y="557"/>
                  </a:lnTo>
                  <a:lnTo>
                    <a:pt x="644" y="463"/>
                  </a:lnTo>
                  <a:lnTo>
                    <a:pt x="651" y="377"/>
                  </a:lnTo>
                  <a:lnTo>
                    <a:pt x="717" y="282"/>
                  </a:lnTo>
                  <a:lnTo>
                    <a:pt x="724" y="246"/>
                  </a:lnTo>
                  <a:lnTo>
                    <a:pt x="717" y="210"/>
                  </a:lnTo>
                  <a:lnTo>
                    <a:pt x="681" y="203"/>
                  </a:lnTo>
                  <a:lnTo>
                    <a:pt x="644" y="166"/>
                  </a:lnTo>
                  <a:lnTo>
                    <a:pt x="550" y="159"/>
                  </a:lnTo>
                  <a:lnTo>
                    <a:pt x="536" y="131"/>
                  </a:lnTo>
                  <a:lnTo>
                    <a:pt x="493" y="116"/>
                  </a:lnTo>
                  <a:lnTo>
                    <a:pt x="485" y="116"/>
                  </a:lnTo>
                  <a:lnTo>
                    <a:pt x="456" y="159"/>
                  </a:lnTo>
                  <a:lnTo>
                    <a:pt x="456" y="138"/>
                  </a:lnTo>
                  <a:lnTo>
                    <a:pt x="420" y="144"/>
                  </a:lnTo>
                  <a:lnTo>
                    <a:pt x="435" y="138"/>
                  </a:lnTo>
                  <a:lnTo>
                    <a:pt x="420" y="116"/>
                  </a:lnTo>
                  <a:lnTo>
                    <a:pt x="449" y="73"/>
                  </a:lnTo>
                  <a:lnTo>
                    <a:pt x="420" y="22"/>
                  </a:lnTo>
                  <a:lnTo>
                    <a:pt x="384" y="58"/>
                  </a:lnTo>
                  <a:lnTo>
                    <a:pt x="362" y="58"/>
                  </a:lnTo>
                  <a:lnTo>
                    <a:pt x="319" y="65"/>
                  </a:lnTo>
                  <a:lnTo>
                    <a:pt x="268" y="73"/>
                  </a:lnTo>
                  <a:lnTo>
                    <a:pt x="261" y="51"/>
                  </a:lnTo>
                  <a:lnTo>
                    <a:pt x="268" y="8"/>
                  </a:lnTo>
                  <a:lnTo>
                    <a:pt x="246" y="0"/>
                  </a:lnTo>
                  <a:lnTo>
                    <a:pt x="196" y="22"/>
                  </a:lnTo>
                  <a:lnTo>
                    <a:pt x="166" y="8"/>
                  </a:lnTo>
                  <a:lnTo>
                    <a:pt x="181" y="51"/>
                  </a:lnTo>
                  <a:lnTo>
                    <a:pt x="196" y="58"/>
                  </a:lnTo>
                  <a:lnTo>
                    <a:pt x="153" y="80"/>
                  </a:lnTo>
                  <a:lnTo>
                    <a:pt x="131" y="80"/>
                  </a:lnTo>
                  <a:lnTo>
                    <a:pt x="123" y="58"/>
                  </a:lnTo>
                  <a:lnTo>
                    <a:pt x="80" y="73"/>
                  </a:lnTo>
                  <a:lnTo>
                    <a:pt x="87" y="88"/>
                  </a:lnTo>
                  <a:lnTo>
                    <a:pt x="73" y="88"/>
                  </a:lnTo>
                  <a:lnTo>
                    <a:pt x="87" y="131"/>
                  </a:lnTo>
                  <a:lnTo>
                    <a:pt x="73" y="189"/>
                  </a:lnTo>
                  <a:lnTo>
                    <a:pt x="30" y="210"/>
                  </a:lnTo>
                  <a:lnTo>
                    <a:pt x="0" y="25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2" name=""/>
            <p:cNvSpPr/>
            <p:nvPr/>
          </p:nvSpPr>
          <p:spPr>
            <a:xfrm>
              <a:off x="2651040" y="3732120"/>
              <a:ext cx="231840" cy="998640"/>
            </a:xfrm>
            <a:custGeom>
              <a:avLst/>
              <a:gdLst/>
              <a:ahLst/>
              <a:rect l="l" t="t" r="r" b="b"/>
              <a:pathLst>
                <a:path w="152" h="863">
                  <a:moveTo>
                    <a:pt x="0" y="666"/>
                  </a:moveTo>
                  <a:lnTo>
                    <a:pt x="0" y="666"/>
                  </a:lnTo>
                  <a:lnTo>
                    <a:pt x="7" y="652"/>
                  </a:lnTo>
                  <a:lnTo>
                    <a:pt x="28" y="659"/>
                  </a:lnTo>
                  <a:lnTo>
                    <a:pt x="43" y="616"/>
                  </a:lnTo>
                  <a:lnTo>
                    <a:pt x="43" y="601"/>
                  </a:lnTo>
                  <a:lnTo>
                    <a:pt x="58" y="543"/>
                  </a:lnTo>
                  <a:lnTo>
                    <a:pt x="28" y="543"/>
                  </a:lnTo>
                  <a:lnTo>
                    <a:pt x="35" y="435"/>
                  </a:lnTo>
                  <a:lnTo>
                    <a:pt x="72" y="340"/>
                  </a:lnTo>
                  <a:lnTo>
                    <a:pt x="72" y="247"/>
                  </a:lnTo>
                  <a:lnTo>
                    <a:pt x="93" y="88"/>
                  </a:lnTo>
                  <a:lnTo>
                    <a:pt x="86" y="15"/>
                  </a:lnTo>
                  <a:lnTo>
                    <a:pt x="108" y="0"/>
                  </a:lnTo>
                  <a:lnTo>
                    <a:pt x="123" y="36"/>
                  </a:lnTo>
                  <a:lnTo>
                    <a:pt x="137" y="109"/>
                  </a:lnTo>
                  <a:lnTo>
                    <a:pt x="151" y="116"/>
                  </a:lnTo>
                  <a:lnTo>
                    <a:pt x="151" y="138"/>
                  </a:lnTo>
                  <a:lnTo>
                    <a:pt x="129" y="153"/>
                  </a:lnTo>
                  <a:lnTo>
                    <a:pt x="129" y="203"/>
                  </a:lnTo>
                  <a:lnTo>
                    <a:pt x="108" y="232"/>
                  </a:lnTo>
                  <a:lnTo>
                    <a:pt x="86" y="297"/>
                  </a:lnTo>
                  <a:lnTo>
                    <a:pt x="101" y="362"/>
                  </a:lnTo>
                  <a:lnTo>
                    <a:pt x="79" y="428"/>
                  </a:lnTo>
                  <a:lnTo>
                    <a:pt x="65" y="565"/>
                  </a:lnTo>
                  <a:lnTo>
                    <a:pt x="79" y="616"/>
                  </a:lnTo>
                  <a:lnTo>
                    <a:pt x="65" y="616"/>
                  </a:lnTo>
                  <a:lnTo>
                    <a:pt x="72" y="666"/>
                  </a:lnTo>
                  <a:lnTo>
                    <a:pt x="43" y="767"/>
                  </a:lnTo>
                  <a:lnTo>
                    <a:pt x="43" y="775"/>
                  </a:lnTo>
                  <a:lnTo>
                    <a:pt x="58" y="767"/>
                  </a:lnTo>
                  <a:lnTo>
                    <a:pt x="65" y="804"/>
                  </a:lnTo>
                  <a:lnTo>
                    <a:pt x="129" y="812"/>
                  </a:lnTo>
                  <a:lnTo>
                    <a:pt x="79" y="834"/>
                  </a:lnTo>
                  <a:lnTo>
                    <a:pt x="79" y="862"/>
                  </a:lnTo>
                  <a:lnTo>
                    <a:pt x="58" y="847"/>
                  </a:lnTo>
                  <a:lnTo>
                    <a:pt x="79" y="834"/>
                  </a:lnTo>
                  <a:lnTo>
                    <a:pt x="43" y="826"/>
                  </a:lnTo>
                  <a:lnTo>
                    <a:pt x="43" y="797"/>
                  </a:lnTo>
                  <a:lnTo>
                    <a:pt x="35" y="804"/>
                  </a:lnTo>
                  <a:lnTo>
                    <a:pt x="22" y="782"/>
                  </a:lnTo>
                  <a:lnTo>
                    <a:pt x="28" y="767"/>
                  </a:lnTo>
                  <a:lnTo>
                    <a:pt x="14" y="761"/>
                  </a:lnTo>
                  <a:lnTo>
                    <a:pt x="28" y="739"/>
                  </a:lnTo>
                  <a:lnTo>
                    <a:pt x="14" y="703"/>
                  </a:lnTo>
                  <a:lnTo>
                    <a:pt x="43" y="703"/>
                  </a:lnTo>
                  <a:lnTo>
                    <a:pt x="14" y="688"/>
                  </a:lnTo>
                  <a:lnTo>
                    <a:pt x="22" y="666"/>
                  </a:lnTo>
                  <a:lnTo>
                    <a:pt x="0" y="66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3" name=""/>
            <p:cNvSpPr/>
            <p:nvPr/>
          </p:nvSpPr>
          <p:spPr>
            <a:xfrm>
              <a:off x="2658960" y="4576680"/>
              <a:ext cx="25560" cy="34920"/>
            </a:xfrm>
            <a:custGeom>
              <a:avLst/>
              <a:gdLst/>
              <a:ahLst/>
              <a:rect l="l" t="t" r="r" b="b"/>
              <a:pathLst>
                <a:path w="17" h="31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16" y="30"/>
                  </a:lnTo>
                  <a:lnTo>
                    <a:pt x="0" y="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0800" bIns="-10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4" name=""/>
            <p:cNvSpPr/>
            <p:nvPr/>
          </p:nvSpPr>
          <p:spPr>
            <a:xfrm>
              <a:off x="2670120" y="4381560"/>
              <a:ext cx="27000" cy="50760"/>
            </a:xfrm>
            <a:custGeom>
              <a:avLst/>
              <a:gdLst/>
              <a:ahLst/>
              <a:rect l="l" t="t" r="r" b="b"/>
              <a:pathLst>
                <a:path w="18" h="44">
                  <a:moveTo>
                    <a:pt x="0" y="36"/>
                  </a:moveTo>
                  <a:lnTo>
                    <a:pt x="0" y="36"/>
                  </a:lnTo>
                  <a:lnTo>
                    <a:pt x="17" y="0"/>
                  </a:lnTo>
                  <a:lnTo>
                    <a:pt x="17" y="43"/>
                  </a:lnTo>
                  <a:lnTo>
                    <a:pt x="0" y="3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5040" bIns="5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" name=""/>
            <p:cNvSpPr/>
            <p:nvPr/>
          </p:nvSpPr>
          <p:spPr>
            <a:xfrm>
              <a:off x="2687760" y="4710240"/>
              <a:ext cx="48960" cy="27000"/>
            </a:xfrm>
            <a:custGeom>
              <a:avLst/>
              <a:gdLst/>
              <a:ahLst/>
              <a:rect l="l" t="t" r="r" b="b"/>
              <a:pathLst>
                <a:path w="31" h="23">
                  <a:moveTo>
                    <a:pt x="0" y="0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22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8720" bIns="-18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" name=""/>
            <p:cNvSpPr/>
            <p:nvPr/>
          </p:nvSpPr>
          <p:spPr>
            <a:xfrm>
              <a:off x="2700360" y="4662360"/>
              <a:ext cx="57240" cy="50760"/>
            </a:xfrm>
            <a:custGeom>
              <a:avLst/>
              <a:gdLst/>
              <a:ahLst/>
              <a:rect l="l" t="t" r="r" b="b"/>
              <a:pathLst>
                <a:path w="37" h="44">
                  <a:moveTo>
                    <a:pt x="0" y="8"/>
                  </a:moveTo>
                  <a:lnTo>
                    <a:pt x="0" y="8"/>
                  </a:lnTo>
                  <a:lnTo>
                    <a:pt x="8" y="0"/>
                  </a:lnTo>
                  <a:lnTo>
                    <a:pt x="8" y="22"/>
                  </a:lnTo>
                  <a:lnTo>
                    <a:pt x="36" y="29"/>
                  </a:lnTo>
                  <a:lnTo>
                    <a:pt x="23" y="43"/>
                  </a:lnTo>
                  <a:lnTo>
                    <a:pt x="0" y="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5040" bIns="5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7" name=""/>
            <p:cNvSpPr/>
            <p:nvPr/>
          </p:nvSpPr>
          <p:spPr>
            <a:xfrm>
              <a:off x="2741760" y="4724280"/>
              <a:ext cx="28440" cy="22320"/>
            </a:xfrm>
            <a:custGeom>
              <a:avLst/>
              <a:gdLst/>
              <a:ahLst/>
              <a:rect l="l" t="t" r="r" b="b"/>
              <a:pathLst>
                <a:path w="19" h="18">
                  <a:moveTo>
                    <a:pt x="0" y="8"/>
                  </a:moveTo>
                  <a:lnTo>
                    <a:pt x="0" y="8"/>
                  </a:lnTo>
                  <a:lnTo>
                    <a:pt x="8" y="0"/>
                  </a:lnTo>
                  <a:lnTo>
                    <a:pt x="18" y="17"/>
                  </a:lnTo>
                  <a:lnTo>
                    <a:pt x="0" y="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" name=""/>
            <p:cNvSpPr/>
            <p:nvPr/>
          </p:nvSpPr>
          <p:spPr>
            <a:xfrm>
              <a:off x="2762280" y="4684680"/>
              <a:ext cx="68400" cy="68400"/>
            </a:xfrm>
            <a:custGeom>
              <a:avLst/>
              <a:gdLst/>
              <a:ahLst/>
              <a:rect l="l" t="t" r="r" b="b"/>
              <a:pathLst>
                <a:path w="44" h="59">
                  <a:moveTo>
                    <a:pt x="0" y="51"/>
                  </a:moveTo>
                  <a:lnTo>
                    <a:pt x="0" y="51"/>
                  </a:lnTo>
                  <a:lnTo>
                    <a:pt x="0" y="43"/>
                  </a:lnTo>
                  <a:lnTo>
                    <a:pt x="35" y="51"/>
                  </a:lnTo>
                  <a:lnTo>
                    <a:pt x="22" y="36"/>
                  </a:lnTo>
                  <a:lnTo>
                    <a:pt x="35" y="22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43" y="0"/>
                  </a:lnTo>
                  <a:lnTo>
                    <a:pt x="43" y="58"/>
                  </a:lnTo>
                  <a:lnTo>
                    <a:pt x="0" y="51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22680" bIns="22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" name=""/>
            <p:cNvSpPr/>
            <p:nvPr/>
          </p:nvSpPr>
          <p:spPr>
            <a:xfrm>
              <a:off x="2508120" y="3349800"/>
              <a:ext cx="166680" cy="142560"/>
            </a:xfrm>
            <a:custGeom>
              <a:avLst/>
              <a:gdLst/>
              <a:ahLst/>
              <a:rect l="l" t="t" r="r" b="b"/>
              <a:pathLst>
                <a:path w="109" h="124">
                  <a:moveTo>
                    <a:pt x="0" y="43"/>
                  </a:moveTo>
                  <a:lnTo>
                    <a:pt x="0" y="43"/>
                  </a:lnTo>
                  <a:lnTo>
                    <a:pt x="0" y="73"/>
                  </a:lnTo>
                  <a:lnTo>
                    <a:pt x="22" y="80"/>
                  </a:lnTo>
                  <a:lnTo>
                    <a:pt x="7" y="95"/>
                  </a:lnTo>
                  <a:lnTo>
                    <a:pt x="7" y="116"/>
                  </a:lnTo>
                  <a:lnTo>
                    <a:pt x="28" y="123"/>
                  </a:lnTo>
                  <a:lnTo>
                    <a:pt x="50" y="87"/>
                  </a:lnTo>
                  <a:lnTo>
                    <a:pt x="93" y="58"/>
                  </a:lnTo>
                  <a:lnTo>
                    <a:pt x="108" y="30"/>
                  </a:lnTo>
                  <a:lnTo>
                    <a:pt x="65" y="22"/>
                  </a:lnTo>
                  <a:lnTo>
                    <a:pt x="35" y="0"/>
                  </a:lnTo>
                  <a:lnTo>
                    <a:pt x="14" y="8"/>
                  </a:lnTo>
                  <a:lnTo>
                    <a:pt x="0" y="43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" name=""/>
            <p:cNvSpPr/>
            <p:nvPr/>
          </p:nvSpPr>
          <p:spPr>
            <a:xfrm>
              <a:off x="3029040" y="4659480"/>
              <a:ext cx="46080" cy="18720"/>
            </a:xfrm>
            <a:custGeom>
              <a:avLst/>
              <a:gdLst/>
              <a:ahLst/>
              <a:rect l="l" t="t" r="r" b="b"/>
              <a:pathLst>
                <a:path w="30" h="18">
                  <a:moveTo>
                    <a:pt x="0" y="17"/>
                  </a:moveTo>
                  <a:lnTo>
                    <a:pt x="0" y="17"/>
                  </a:lnTo>
                  <a:lnTo>
                    <a:pt x="22" y="17"/>
                  </a:lnTo>
                  <a:lnTo>
                    <a:pt x="7" y="0"/>
                  </a:lnTo>
                  <a:lnTo>
                    <a:pt x="29" y="0"/>
                  </a:lnTo>
                  <a:lnTo>
                    <a:pt x="0" y="1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7000" bIns="-27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" name=""/>
            <p:cNvSpPr/>
            <p:nvPr/>
          </p:nvSpPr>
          <p:spPr>
            <a:xfrm>
              <a:off x="3070080" y="4651200"/>
              <a:ext cx="47880" cy="24120"/>
            </a:xfrm>
            <a:custGeom>
              <a:avLst/>
              <a:gdLst/>
              <a:ahLst/>
              <a:rect l="l" t="t" r="r" b="b"/>
              <a:pathLst>
                <a:path w="30" h="23">
                  <a:moveTo>
                    <a:pt x="0" y="22"/>
                  </a:moveTo>
                  <a:lnTo>
                    <a:pt x="0" y="22"/>
                  </a:lnTo>
                  <a:lnTo>
                    <a:pt x="8" y="0"/>
                  </a:lnTo>
                  <a:lnTo>
                    <a:pt x="29" y="7"/>
                  </a:lnTo>
                  <a:lnTo>
                    <a:pt x="0" y="2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2" name=""/>
            <p:cNvSpPr/>
            <p:nvPr/>
          </p:nvSpPr>
          <p:spPr>
            <a:xfrm>
              <a:off x="3193920" y="3259080"/>
              <a:ext cx="90720" cy="76320"/>
            </a:xfrm>
            <a:custGeom>
              <a:avLst/>
              <a:gdLst/>
              <a:ahLst/>
              <a:rect l="l" t="t" r="r" b="b"/>
              <a:pathLst>
                <a:path w="59" h="66">
                  <a:moveTo>
                    <a:pt x="0" y="65"/>
                  </a:moveTo>
                  <a:lnTo>
                    <a:pt x="0" y="65"/>
                  </a:lnTo>
                  <a:lnTo>
                    <a:pt x="7" y="0"/>
                  </a:lnTo>
                  <a:lnTo>
                    <a:pt x="58" y="29"/>
                  </a:lnTo>
                  <a:lnTo>
                    <a:pt x="22" y="65"/>
                  </a:lnTo>
                  <a:lnTo>
                    <a:pt x="0" y="6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30600" bIns="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3" name=""/>
            <p:cNvSpPr/>
            <p:nvPr/>
          </p:nvSpPr>
          <p:spPr>
            <a:xfrm>
              <a:off x="3008160" y="3191040"/>
              <a:ext cx="133560" cy="161640"/>
            </a:xfrm>
            <a:custGeom>
              <a:avLst/>
              <a:gdLst/>
              <a:ahLst/>
              <a:rect l="l" t="t" r="r" b="b"/>
              <a:pathLst>
                <a:path w="87" h="138">
                  <a:moveTo>
                    <a:pt x="0" y="43"/>
                  </a:moveTo>
                  <a:lnTo>
                    <a:pt x="0" y="43"/>
                  </a:lnTo>
                  <a:lnTo>
                    <a:pt x="14" y="65"/>
                  </a:lnTo>
                  <a:lnTo>
                    <a:pt x="35" y="72"/>
                  </a:lnTo>
                  <a:lnTo>
                    <a:pt x="28" y="115"/>
                  </a:lnTo>
                  <a:lnTo>
                    <a:pt x="35" y="137"/>
                  </a:lnTo>
                  <a:lnTo>
                    <a:pt x="86" y="129"/>
                  </a:lnTo>
                  <a:lnTo>
                    <a:pt x="65" y="86"/>
                  </a:lnTo>
                  <a:lnTo>
                    <a:pt x="79" y="43"/>
                  </a:lnTo>
                  <a:lnTo>
                    <a:pt x="28" y="0"/>
                  </a:lnTo>
                  <a:lnTo>
                    <a:pt x="7" y="7"/>
                  </a:lnTo>
                  <a:lnTo>
                    <a:pt x="22" y="28"/>
                  </a:lnTo>
                  <a:lnTo>
                    <a:pt x="0" y="43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4" name=""/>
            <p:cNvSpPr/>
            <p:nvPr/>
          </p:nvSpPr>
          <p:spPr>
            <a:xfrm>
              <a:off x="3000240" y="3786120"/>
              <a:ext cx="233640" cy="201600"/>
            </a:xfrm>
            <a:custGeom>
              <a:avLst/>
              <a:gdLst/>
              <a:ahLst/>
              <a:rect l="l" t="t" r="r" b="b"/>
              <a:pathLst>
                <a:path w="153" h="174">
                  <a:moveTo>
                    <a:pt x="0" y="64"/>
                  </a:moveTo>
                  <a:lnTo>
                    <a:pt x="0" y="64"/>
                  </a:lnTo>
                  <a:lnTo>
                    <a:pt x="14" y="7"/>
                  </a:lnTo>
                  <a:lnTo>
                    <a:pt x="65" y="0"/>
                  </a:lnTo>
                  <a:lnTo>
                    <a:pt x="87" y="21"/>
                  </a:lnTo>
                  <a:lnTo>
                    <a:pt x="87" y="64"/>
                  </a:lnTo>
                  <a:lnTo>
                    <a:pt x="130" y="64"/>
                  </a:lnTo>
                  <a:lnTo>
                    <a:pt x="137" y="94"/>
                  </a:lnTo>
                  <a:lnTo>
                    <a:pt x="152" y="101"/>
                  </a:lnTo>
                  <a:lnTo>
                    <a:pt x="145" y="137"/>
                  </a:lnTo>
                  <a:lnTo>
                    <a:pt x="130" y="173"/>
                  </a:lnTo>
                  <a:lnTo>
                    <a:pt x="79" y="173"/>
                  </a:lnTo>
                  <a:lnTo>
                    <a:pt x="87" y="130"/>
                  </a:lnTo>
                  <a:lnTo>
                    <a:pt x="0" y="6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5" name=""/>
            <p:cNvSpPr/>
            <p:nvPr/>
          </p:nvSpPr>
          <p:spPr>
            <a:xfrm>
              <a:off x="2508120" y="3373560"/>
              <a:ext cx="358920" cy="425160"/>
            </a:xfrm>
            <a:custGeom>
              <a:avLst/>
              <a:gdLst/>
              <a:ahLst/>
              <a:rect l="l" t="t" r="r" b="b"/>
              <a:pathLst>
                <a:path w="234" h="369">
                  <a:moveTo>
                    <a:pt x="0" y="86"/>
                  </a:moveTo>
                  <a:lnTo>
                    <a:pt x="0" y="86"/>
                  </a:lnTo>
                  <a:lnTo>
                    <a:pt x="0" y="115"/>
                  </a:lnTo>
                  <a:lnTo>
                    <a:pt x="43" y="159"/>
                  </a:lnTo>
                  <a:lnTo>
                    <a:pt x="88" y="288"/>
                  </a:lnTo>
                  <a:lnTo>
                    <a:pt x="196" y="368"/>
                  </a:lnTo>
                  <a:lnTo>
                    <a:pt x="218" y="353"/>
                  </a:lnTo>
                  <a:lnTo>
                    <a:pt x="225" y="325"/>
                  </a:lnTo>
                  <a:lnTo>
                    <a:pt x="211" y="317"/>
                  </a:lnTo>
                  <a:lnTo>
                    <a:pt x="225" y="310"/>
                  </a:lnTo>
                  <a:lnTo>
                    <a:pt x="233" y="245"/>
                  </a:lnTo>
                  <a:lnTo>
                    <a:pt x="218" y="216"/>
                  </a:lnTo>
                  <a:lnTo>
                    <a:pt x="196" y="216"/>
                  </a:lnTo>
                  <a:lnTo>
                    <a:pt x="202" y="181"/>
                  </a:lnTo>
                  <a:lnTo>
                    <a:pt x="182" y="194"/>
                  </a:lnTo>
                  <a:lnTo>
                    <a:pt x="168" y="164"/>
                  </a:lnTo>
                  <a:lnTo>
                    <a:pt x="138" y="144"/>
                  </a:lnTo>
                  <a:lnTo>
                    <a:pt x="168" y="101"/>
                  </a:lnTo>
                  <a:lnTo>
                    <a:pt x="211" y="80"/>
                  </a:lnTo>
                  <a:lnTo>
                    <a:pt x="196" y="72"/>
                  </a:lnTo>
                  <a:lnTo>
                    <a:pt x="203" y="50"/>
                  </a:lnTo>
                  <a:lnTo>
                    <a:pt x="153" y="43"/>
                  </a:lnTo>
                  <a:lnTo>
                    <a:pt x="117" y="0"/>
                  </a:lnTo>
                  <a:lnTo>
                    <a:pt x="102" y="28"/>
                  </a:lnTo>
                  <a:lnTo>
                    <a:pt x="58" y="57"/>
                  </a:lnTo>
                  <a:lnTo>
                    <a:pt x="37" y="93"/>
                  </a:lnTo>
                  <a:lnTo>
                    <a:pt x="15" y="86"/>
                  </a:lnTo>
                  <a:lnTo>
                    <a:pt x="15" y="65"/>
                  </a:lnTo>
                  <a:lnTo>
                    <a:pt x="0" y="86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6" name=""/>
            <p:cNvSpPr/>
            <p:nvPr/>
          </p:nvSpPr>
          <p:spPr>
            <a:xfrm>
              <a:off x="3100320" y="3241800"/>
              <a:ext cx="111240" cy="101520"/>
            </a:xfrm>
            <a:custGeom>
              <a:avLst/>
              <a:gdLst/>
              <a:ahLst/>
              <a:rect l="l" t="t" r="r" b="b"/>
              <a:pathLst>
                <a:path w="73" h="87">
                  <a:moveTo>
                    <a:pt x="0" y="43"/>
                  </a:moveTo>
                  <a:lnTo>
                    <a:pt x="0" y="43"/>
                  </a:lnTo>
                  <a:lnTo>
                    <a:pt x="15" y="0"/>
                  </a:lnTo>
                  <a:lnTo>
                    <a:pt x="72" y="15"/>
                  </a:lnTo>
                  <a:lnTo>
                    <a:pt x="65" y="79"/>
                  </a:lnTo>
                  <a:lnTo>
                    <a:pt x="22" y="86"/>
                  </a:lnTo>
                  <a:lnTo>
                    <a:pt x="0" y="43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7" name=""/>
            <p:cNvSpPr/>
            <p:nvPr/>
          </p:nvSpPr>
          <p:spPr>
            <a:xfrm>
              <a:off x="3108240" y="4052880"/>
              <a:ext cx="157320" cy="135000"/>
            </a:xfrm>
            <a:custGeom>
              <a:avLst/>
              <a:gdLst/>
              <a:ahLst/>
              <a:rect l="l" t="t" r="r" b="b"/>
              <a:pathLst>
                <a:path w="102" h="116">
                  <a:moveTo>
                    <a:pt x="0" y="93"/>
                  </a:moveTo>
                  <a:lnTo>
                    <a:pt x="0" y="93"/>
                  </a:lnTo>
                  <a:lnTo>
                    <a:pt x="22" y="7"/>
                  </a:lnTo>
                  <a:lnTo>
                    <a:pt x="30" y="0"/>
                  </a:lnTo>
                  <a:lnTo>
                    <a:pt x="94" y="43"/>
                  </a:lnTo>
                  <a:lnTo>
                    <a:pt x="101" y="65"/>
                  </a:lnTo>
                  <a:lnTo>
                    <a:pt x="101" y="87"/>
                  </a:lnTo>
                  <a:lnTo>
                    <a:pt x="65" y="115"/>
                  </a:lnTo>
                  <a:lnTo>
                    <a:pt x="0" y="93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58" name=""/>
            <p:cNvGrpSpPr/>
            <p:nvPr/>
          </p:nvGrpSpPr>
          <p:grpSpPr>
            <a:xfrm>
              <a:off x="4371840" y="1420920"/>
              <a:ext cx="1501200" cy="1149120"/>
              <a:chOff x="4371840" y="1420920"/>
              <a:chExt cx="1501200" cy="1149120"/>
            </a:xfrm>
          </p:grpSpPr>
          <p:sp>
            <p:nvSpPr>
              <p:cNvPr id="159" name=""/>
              <p:cNvSpPr/>
              <p:nvPr/>
            </p:nvSpPr>
            <p:spPr>
              <a:xfrm>
                <a:off x="4868280" y="1924200"/>
                <a:ext cx="69480" cy="92160"/>
              </a:xfrm>
              <a:custGeom>
                <a:avLst/>
                <a:gdLst/>
                <a:ahLst/>
                <a:rect l="l" t="t" r="r" b="b"/>
                <a:pathLst>
                  <a:path w="45" h="80">
                    <a:moveTo>
                      <a:pt x="0" y="58"/>
                    </a:moveTo>
                    <a:lnTo>
                      <a:pt x="0" y="58"/>
                    </a:lnTo>
                    <a:lnTo>
                      <a:pt x="0" y="15"/>
                    </a:lnTo>
                    <a:lnTo>
                      <a:pt x="37" y="0"/>
                    </a:lnTo>
                    <a:lnTo>
                      <a:pt x="37" y="29"/>
                    </a:lnTo>
                    <a:lnTo>
                      <a:pt x="44" y="36"/>
                    </a:lnTo>
                    <a:lnTo>
                      <a:pt x="22" y="51"/>
                    </a:lnTo>
                    <a:lnTo>
                      <a:pt x="22" y="79"/>
                    </a:lnTo>
                    <a:lnTo>
                      <a:pt x="0" y="79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0" name=""/>
              <p:cNvSpPr/>
              <p:nvPr/>
            </p:nvSpPr>
            <p:spPr>
              <a:xfrm>
                <a:off x="4941360" y="1975320"/>
                <a:ext cx="46080" cy="34200"/>
              </a:xfrm>
              <a:custGeom>
                <a:avLst/>
                <a:gdLst/>
                <a:ahLst/>
                <a:rect l="l" t="t" r="r" b="b"/>
                <a:pathLst>
                  <a:path w="30" h="30">
                    <a:moveTo>
                      <a:pt x="0" y="14"/>
                    </a:moveTo>
                    <a:lnTo>
                      <a:pt x="0" y="14"/>
                    </a:lnTo>
                    <a:lnTo>
                      <a:pt x="22" y="29"/>
                    </a:lnTo>
                    <a:lnTo>
                      <a:pt x="29" y="7"/>
                    </a:lnTo>
                    <a:lnTo>
                      <a:pt x="22" y="0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11520" bIns="-11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1" name=""/>
              <p:cNvSpPr/>
              <p:nvPr/>
            </p:nvSpPr>
            <p:spPr>
              <a:xfrm>
                <a:off x="5196600" y="1439640"/>
                <a:ext cx="310680" cy="394200"/>
              </a:xfrm>
              <a:custGeom>
                <a:avLst/>
                <a:gdLst/>
                <a:ahLst/>
                <a:rect l="l" t="t" r="r" b="b"/>
                <a:pathLst>
                  <a:path w="203" h="341">
                    <a:moveTo>
                      <a:pt x="0" y="36"/>
                    </a:moveTo>
                    <a:lnTo>
                      <a:pt x="0" y="22"/>
                    </a:lnTo>
                    <a:lnTo>
                      <a:pt x="15" y="15"/>
                    </a:lnTo>
                    <a:lnTo>
                      <a:pt x="36" y="43"/>
                    </a:lnTo>
                    <a:lnTo>
                      <a:pt x="73" y="43"/>
                    </a:lnTo>
                    <a:lnTo>
                      <a:pt x="101" y="36"/>
                    </a:lnTo>
                    <a:lnTo>
                      <a:pt x="109" y="8"/>
                    </a:lnTo>
                    <a:lnTo>
                      <a:pt x="144" y="0"/>
                    </a:lnTo>
                    <a:lnTo>
                      <a:pt x="159" y="8"/>
                    </a:lnTo>
                    <a:lnTo>
                      <a:pt x="159" y="36"/>
                    </a:lnTo>
                    <a:lnTo>
                      <a:pt x="152" y="58"/>
                    </a:lnTo>
                    <a:lnTo>
                      <a:pt x="180" y="80"/>
                    </a:lnTo>
                    <a:lnTo>
                      <a:pt x="159" y="109"/>
                    </a:lnTo>
                    <a:lnTo>
                      <a:pt x="180" y="144"/>
                    </a:lnTo>
                    <a:lnTo>
                      <a:pt x="174" y="181"/>
                    </a:lnTo>
                    <a:lnTo>
                      <a:pt x="202" y="246"/>
                    </a:lnTo>
                    <a:lnTo>
                      <a:pt x="137" y="312"/>
                    </a:lnTo>
                    <a:lnTo>
                      <a:pt x="51" y="340"/>
                    </a:lnTo>
                    <a:lnTo>
                      <a:pt x="43" y="318"/>
                    </a:lnTo>
                    <a:lnTo>
                      <a:pt x="15" y="312"/>
                    </a:lnTo>
                    <a:lnTo>
                      <a:pt x="8" y="246"/>
                    </a:lnTo>
                    <a:lnTo>
                      <a:pt x="94" y="174"/>
                    </a:lnTo>
                    <a:lnTo>
                      <a:pt x="65" y="138"/>
                    </a:lnTo>
                    <a:lnTo>
                      <a:pt x="58" y="73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2" name=""/>
              <p:cNvSpPr/>
              <p:nvPr/>
            </p:nvSpPr>
            <p:spPr>
              <a:xfrm>
                <a:off x="4953960" y="1500120"/>
                <a:ext cx="363960" cy="495000"/>
              </a:xfrm>
              <a:custGeom>
                <a:avLst/>
                <a:gdLst/>
                <a:ahLst/>
                <a:rect l="l" t="t" r="r" b="b"/>
                <a:pathLst>
                  <a:path w="238" h="428">
                    <a:moveTo>
                      <a:pt x="0" y="326"/>
                    </a:moveTo>
                    <a:lnTo>
                      <a:pt x="0" y="326"/>
                    </a:lnTo>
                    <a:lnTo>
                      <a:pt x="14" y="377"/>
                    </a:lnTo>
                    <a:lnTo>
                      <a:pt x="28" y="399"/>
                    </a:lnTo>
                    <a:lnTo>
                      <a:pt x="28" y="427"/>
                    </a:lnTo>
                    <a:lnTo>
                      <a:pt x="86" y="413"/>
                    </a:lnTo>
                    <a:lnTo>
                      <a:pt x="101" y="340"/>
                    </a:lnTo>
                    <a:lnTo>
                      <a:pt x="93" y="340"/>
                    </a:lnTo>
                    <a:lnTo>
                      <a:pt x="129" y="311"/>
                    </a:lnTo>
                    <a:lnTo>
                      <a:pt x="93" y="311"/>
                    </a:lnTo>
                    <a:lnTo>
                      <a:pt x="129" y="311"/>
                    </a:lnTo>
                    <a:lnTo>
                      <a:pt x="136" y="304"/>
                    </a:lnTo>
                    <a:lnTo>
                      <a:pt x="115" y="276"/>
                    </a:lnTo>
                    <a:lnTo>
                      <a:pt x="93" y="289"/>
                    </a:lnTo>
                    <a:lnTo>
                      <a:pt x="115" y="276"/>
                    </a:lnTo>
                    <a:lnTo>
                      <a:pt x="115" y="217"/>
                    </a:lnTo>
                    <a:lnTo>
                      <a:pt x="194" y="153"/>
                    </a:lnTo>
                    <a:lnTo>
                      <a:pt x="187" y="145"/>
                    </a:lnTo>
                    <a:lnTo>
                      <a:pt x="202" y="116"/>
                    </a:lnTo>
                    <a:lnTo>
                      <a:pt x="237" y="101"/>
                    </a:lnTo>
                    <a:lnTo>
                      <a:pt x="230" y="36"/>
                    </a:lnTo>
                    <a:lnTo>
                      <a:pt x="172" y="0"/>
                    </a:lnTo>
                    <a:lnTo>
                      <a:pt x="166" y="0"/>
                    </a:lnTo>
                    <a:lnTo>
                      <a:pt x="166" y="22"/>
                    </a:lnTo>
                    <a:lnTo>
                      <a:pt x="129" y="15"/>
                    </a:lnTo>
                    <a:lnTo>
                      <a:pt x="129" y="36"/>
                    </a:lnTo>
                    <a:lnTo>
                      <a:pt x="101" y="43"/>
                    </a:lnTo>
                    <a:lnTo>
                      <a:pt x="93" y="65"/>
                    </a:lnTo>
                    <a:lnTo>
                      <a:pt x="58" y="101"/>
                    </a:lnTo>
                    <a:lnTo>
                      <a:pt x="50" y="145"/>
                    </a:lnTo>
                    <a:lnTo>
                      <a:pt x="58" y="166"/>
                    </a:lnTo>
                    <a:lnTo>
                      <a:pt x="22" y="181"/>
                    </a:lnTo>
                    <a:lnTo>
                      <a:pt x="22" y="239"/>
                    </a:lnTo>
                    <a:lnTo>
                      <a:pt x="28" y="254"/>
                    </a:lnTo>
                    <a:lnTo>
                      <a:pt x="22" y="268"/>
                    </a:lnTo>
                    <a:lnTo>
                      <a:pt x="22" y="297"/>
                    </a:lnTo>
                    <a:lnTo>
                      <a:pt x="0" y="32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63" name=""/>
              <p:cNvSpPr/>
              <p:nvPr/>
            </p:nvSpPr>
            <p:spPr>
              <a:xfrm>
                <a:off x="4432320" y="1997640"/>
                <a:ext cx="70920" cy="41040"/>
              </a:xfrm>
              <a:custGeom>
                <a:avLst/>
                <a:gdLst/>
                <a:ahLst/>
                <a:rect l="l" t="t" r="r" b="b"/>
                <a:pathLst>
                  <a:path w="46" h="36">
                    <a:moveTo>
                      <a:pt x="0" y="21"/>
                    </a:moveTo>
                    <a:lnTo>
                      <a:pt x="0" y="21"/>
                    </a:lnTo>
                    <a:lnTo>
                      <a:pt x="7" y="28"/>
                    </a:lnTo>
                    <a:lnTo>
                      <a:pt x="23" y="21"/>
                    </a:lnTo>
                    <a:lnTo>
                      <a:pt x="38" y="35"/>
                    </a:lnTo>
                    <a:lnTo>
                      <a:pt x="45" y="21"/>
                    </a:lnTo>
                    <a:lnTo>
                      <a:pt x="38" y="7"/>
                    </a:lnTo>
                    <a:lnTo>
                      <a:pt x="7" y="0"/>
                    </a:lnTo>
                    <a:lnTo>
                      <a:pt x="7" y="14"/>
                    </a:lnTo>
                    <a:lnTo>
                      <a:pt x="0" y="21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4680" bIns="-4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grpSp>
            <p:nvGrpSpPr>
              <p:cNvPr id="164" name=""/>
              <p:cNvGrpSpPr/>
              <p:nvPr/>
            </p:nvGrpSpPr>
            <p:grpSpPr>
              <a:xfrm>
                <a:off x="4371840" y="1420920"/>
                <a:ext cx="1501200" cy="1149120"/>
                <a:chOff x="4371840" y="1420920"/>
                <a:chExt cx="1501200" cy="1149120"/>
              </a:xfrm>
            </p:grpSpPr>
            <p:sp>
              <p:nvSpPr>
                <p:cNvPr id="165" name=""/>
                <p:cNvSpPr/>
                <p:nvPr/>
              </p:nvSpPr>
              <p:spPr>
                <a:xfrm>
                  <a:off x="5153400" y="2362680"/>
                  <a:ext cx="48240" cy="75600"/>
                </a:xfrm>
                <a:custGeom>
                  <a:avLst/>
                  <a:gdLst/>
                  <a:ahLst/>
                  <a:rect l="l" t="t" r="r" b="b"/>
                  <a:pathLst>
                    <a:path w="31" h="66">
                      <a:moveTo>
                        <a:pt x="0" y="50"/>
                      </a:moveTo>
                      <a:lnTo>
                        <a:pt x="0" y="50"/>
                      </a:lnTo>
                      <a:lnTo>
                        <a:pt x="0" y="7"/>
                      </a:lnTo>
                      <a:lnTo>
                        <a:pt x="15" y="0"/>
                      </a:lnTo>
                      <a:lnTo>
                        <a:pt x="30" y="35"/>
                      </a:lnTo>
                      <a:lnTo>
                        <a:pt x="15" y="65"/>
                      </a:lnTo>
                      <a:lnTo>
                        <a:pt x="0" y="50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29880" bIns="2988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66" name=""/>
                <p:cNvSpPr/>
                <p:nvPr/>
              </p:nvSpPr>
              <p:spPr>
                <a:xfrm>
                  <a:off x="5239080" y="2313000"/>
                  <a:ext cx="176760" cy="86400"/>
                </a:xfrm>
                <a:custGeom>
                  <a:avLst/>
                  <a:gdLst/>
                  <a:ahLst/>
                  <a:rect l="l" t="t" r="r" b="b"/>
                  <a:pathLst>
                    <a:path w="116" h="75">
                      <a:moveTo>
                        <a:pt x="0" y="52"/>
                      </a:moveTo>
                      <a:lnTo>
                        <a:pt x="0" y="52"/>
                      </a:lnTo>
                      <a:lnTo>
                        <a:pt x="7" y="0"/>
                      </a:lnTo>
                      <a:lnTo>
                        <a:pt x="115" y="8"/>
                      </a:lnTo>
                      <a:lnTo>
                        <a:pt x="94" y="45"/>
                      </a:lnTo>
                      <a:lnTo>
                        <a:pt x="107" y="52"/>
                      </a:lnTo>
                      <a:lnTo>
                        <a:pt x="72" y="52"/>
                      </a:lnTo>
                      <a:lnTo>
                        <a:pt x="58" y="74"/>
                      </a:lnTo>
                      <a:lnTo>
                        <a:pt x="15" y="67"/>
                      </a:lnTo>
                      <a:lnTo>
                        <a:pt x="0" y="52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40680" bIns="4068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67" name=""/>
                <p:cNvSpPr/>
                <p:nvPr/>
              </p:nvSpPr>
              <p:spPr>
                <a:xfrm>
                  <a:off x="4959000" y="2112840"/>
                  <a:ext cx="299880" cy="102600"/>
                </a:xfrm>
                <a:custGeom>
                  <a:avLst/>
                  <a:gdLst/>
                  <a:ahLst/>
                  <a:rect l="l" t="t" r="r" b="b"/>
                  <a:pathLst>
                    <a:path w="196" h="89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36" y="58"/>
                      </a:lnTo>
                      <a:lnTo>
                        <a:pt x="87" y="58"/>
                      </a:lnTo>
                      <a:lnTo>
                        <a:pt x="94" y="80"/>
                      </a:lnTo>
                      <a:lnTo>
                        <a:pt x="116" y="88"/>
                      </a:lnTo>
                      <a:lnTo>
                        <a:pt x="159" y="66"/>
                      </a:lnTo>
                      <a:lnTo>
                        <a:pt x="188" y="73"/>
                      </a:lnTo>
                      <a:lnTo>
                        <a:pt x="195" y="51"/>
                      </a:lnTo>
                      <a:lnTo>
                        <a:pt x="152" y="51"/>
                      </a:lnTo>
                      <a:lnTo>
                        <a:pt x="51" y="8"/>
                      </a:lnTo>
                      <a:lnTo>
                        <a:pt x="44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68" name=""/>
                <p:cNvSpPr/>
                <p:nvPr/>
              </p:nvSpPr>
              <p:spPr>
                <a:xfrm>
                  <a:off x="4518360" y="2107800"/>
                  <a:ext cx="363600" cy="260280"/>
                </a:xfrm>
                <a:custGeom>
                  <a:avLst/>
                  <a:gdLst/>
                  <a:ahLst/>
                  <a:rect l="l" t="t" r="r" b="b"/>
                  <a:pathLst>
                    <a:path w="239" h="225">
                      <a:moveTo>
                        <a:pt x="0" y="66"/>
                      </a:moveTo>
                      <a:lnTo>
                        <a:pt x="0" y="66"/>
                      </a:lnTo>
                      <a:lnTo>
                        <a:pt x="15" y="87"/>
                      </a:lnTo>
                      <a:lnTo>
                        <a:pt x="58" y="101"/>
                      </a:lnTo>
                      <a:lnTo>
                        <a:pt x="58" y="115"/>
                      </a:lnTo>
                      <a:lnTo>
                        <a:pt x="73" y="122"/>
                      </a:lnTo>
                      <a:lnTo>
                        <a:pt x="79" y="152"/>
                      </a:lnTo>
                      <a:lnTo>
                        <a:pt x="58" y="195"/>
                      </a:lnTo>
                      <a:lnTo>
                        <a:pt x="116" y="216"/>
                      </a:lnTo>
                      <a:lnTo>
                        <a:pt x="122" y="224"/>
                      </a:lnTo>
                      <a:lnTo>
                        <a:pt x="151" y="224"/>
                      </a:lnTo>
                      <a:lnTo>
                        <a:pt x="151" y="201"/>
                      </a:lnTo>
                      <a:lnTo>
                        <a:pt x="165" y="195"/>
                      </a:lnTo>
                      <a:lnTo>
                        <a:pt x="202" y="201"/>
                      </a:lnTo>
                      <a:lnTo>
                        <a:pt x="230" y="188"/>
                      </a:lnTo>
                      <a:lnTo>
                        <a:pt x="209" y="158"/>
                      </a:lnTo>
                      <a:lnTo>
                        <a:pt x="216" y="137"/>
                      </a:lnTo>
                      <a:lnTo>
                        <a:pt x="202" y="122"/>
                      </a:lnTo>
                      <a:lnTo>
                        <a:pt x="230" y="87"/>
                      </a:lnTo>
                      <a:lnTo>
                        <a:pt x="238" y="51"/>
                      </a:lnTo>
                      <a:lnTo>
                        <a:pt x="202" y="44"/>
                      </a:lnTo>
                      <a:lnTo>
                        <a:pt x="195" y="44"/>
                      </a:lnTo>
                      <a:lnTo>
                        <a:pt x="137" y="0"/>
                      </a:lnTo>
                      <a:lnTo>
                        <a:pt x="122" y="8"/>
                      </a:lnTo>
                      <a:lnTo>
                        <a:pt x="101" y="44"/>
                      </a:lnTo>
                      <a:lnTo>
                        <a:pt x="58" y="36"/>
                      </a:lnTo>
                      <a:lnTo>
                        <a:pt x="58" y="66"/>
                      </a:lnTo>
                      <a:lnTo>
                        <a:pt x="0" y="66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69" name=""/>
                <p:cNvSpPr/>
                <p:nvPr/>
              </p:nvSpPr>
              <p:spPr>
                <a:xfrm>
                  <a:off x="4867920" y="2338920"/>
                  <a:ext cx="26640" cy="51840"/>
                </a:xfrm>
                <a:custGeom>
                  <a:avLst/>
                  <a:gdLst/>
                  <a:ahLst/>
                  <a:rect l="l" t="t" r="r" b="b"/>
                  <a:pathLst>
                    <a:path w="18" h="45"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7" y="44"/>
                      </a:lnTo>
                      <a:lnTo>
                        <a:pt x="17" y="0"/>
                      </a:lnTo>
                      <a:lnTo>
                        <a:pt x="0" y="29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0" name=""/>
                <p:cNvSpPr/>
                <p:nvPr/>
              </p:nvSpPr>
              <p:spPr>
                <a:xfrm>
                  <a:off x="4807080" y="2000160"/>
                  <a:ext cx="244440" cy="226080"/>
                </a:xfrm>
                <a:custGeom>
                  <a:avLst/>
                  <a:gdLst/>
                  <a:ahLst/>
                  <a:rect l="l" t="t" r="r" b="b"/>
                  <a:pathLst>
                    <a:path w="160" h="196">
                      <a:moveTo>
                        <a:pt x="0" y="79"/>
                      </a:moveTo>
                      <a:lnTo>
                        <a:pt x="0" y="79"/>
                      </a:lnTo>
                      <a:lnTo>
                        <a:pt x="0" y="116"/>
                      </a:lnTo>
                      <a:lnTo>
                        <a:pt x="0" y="122"/>
                      </a:lnTo>
                      <a:lnTo>
                        <a:pt x="0" y="145"/>
                      </a:lnTo>
                      <a:lnTo>
                        <a:pt x="36" y="152"/>
                      </a:lnTo>
                      <a:lnTo>
                        <a:pt x="28" y="188"/>
                      </a:lnTo>
                      <a:lnTo>
                        <a:pt x="65" y="195"/>
                      </a:lnTo>
                      <a:lnTo>
                        <a:pt x="123" y="195"/>
                      </a:lnTo>
                      <a:lnTo>
                        <a:pt x="144" y="159"/>
                      </a:lnTo>
                      <a:lnTo>
                        <a:pt x="108" y="116"/>
                      </a:lnTo>
                      <a:lnTo>
                        <a:pt x="152" y="101"/>
                      </a:lnTo>
                      <a:lnTo>
                        <a:pt x="159" y="109"/>
                      </a:lnTo>
                      <a:lnTo>
                        <a:pt x="152" y="29"/>
                      </a:lnTo>
                      <a:lnTo>
                        <a:pt x="116" y="8"/>
                      </a:lnTo>
                      <a:lnTo>
                        <a:pt x="86" y="22"/>
                      </a:lnTo>
                      <a:lnTo>
                        <a:pt x="86" y="8"/>
                      </a:lnTo>
                      <a:lnTo>
                        <a:pt x="65" y="0"/>
                      </a:lnTo>
                      <a:lnTo>
                        <a:pt x="43" y="0"/>
                      </a:lnTo>
                      <a:lnTo>
                        <a:pt x="43" y="36"/>
                      </a:lnTo>
                      <a:lnTo>
                        <a:pt x="28" y="29"/>
                      </a:lnTo>
                      <a:lnTo>
                        <a:pt x="22" y="36"/>
                      </a:lnTo>
                      <a:lnTo>
                        <a:pt x="15" y="73"/>
                      </a:lnTo>
                      <a:lnTo>
                        <a:pt x="0" y="79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1" name=""/>
                <p:cNvSpPr/>
                <p:nvPr/>
              </p:nvSpPr>
              <p:spPr>
                <a:xfrm>
                  <a:off x="5178600" y="2363760"/>
                  <a:ext cx="176760" cy="159840"/>
                </a:xfrm>
                <a:custGeom>
                  <a:avLst/>
                  <a:gdLst/>
                  <a:ahLst/>
                  <a:rect l="l" t="t" r="r" b="b"/>
                  <a:pathLst>
                    <a:path w="116" h="13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5" y="29"/>
                      </a:lnTo>
                      <a:lnTo>
                        <a:pt x="58" y="15"/>
                      </a:lnTo>
                      <a:lnTo>
                        <a:pt x="100" y="22"/>
                      </a:lnTo>
                      <a:lnTo>
                        <a:pt x="115" y="0"/>
                      </a:lnTo>
                      <a:lnTo>
                        <a:pt x="115" y="36"/>
                      </a:lnTo>
                      <a:lnTo>
                        <a:pt x="79" y="29"/>
                      </a:lnTo>
                      <a:lnTo>
                        <a:pt x="64" y="50"/>
                      </a:lnTo>
                      <a:lnTo>
                        <a:pt x="43" y="43"/>
                      </a:lnTo>
                      <a:lnTo>
                        <a:pt x="58" y="72"/>
                      </a:lnTo>
                      <a:lnTo>
                        <a:pt x="43" y="80"/>
                      </a:lnTo>
                      <a:lnTo>
                        <a:pt x="71" y="95"/>
                      </a:lnTo>
                      <a:lnTo>
                        <a:pt x="71" y="108"/>
                      </a:lnTo>
                      <a:lnTo>
                        <a:pt x="50" y="116"/>
                      </a:lnTo>
                      <a:lnTo>
                        <a:pt x="58" y="138"/>
                      </a:lnTo>
                      <a:lnTo>
                        <a:pt x="28" y="123"/>
                      </a:lnTo>
                      <a:lnTo>
                        <a:pt x="21" y="108"/>
                      </a:lnTo>
                      <a:lnTo>
                        <a:pt x="58" y="95"/>
                      </a:lnTo>
                      <a:lnTo>
                        <a:pt x="21" y="87"/>
                      </a:lnTo>
                      <a:lnTo>
                        <a:pt x="0" y="58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2" name=""/>
                <p:cNvSpPr/>
                <p:nvPr/>
              </p:nvSpPr>
              <p:spPr>
                <a:xfrm>
                  <a:off x="5267880" y="2526120"/>
                  <a:ext cx="79920" cy="20880"/>
                </a:xfrm>
                <a:custGeom>
                  <a:avLst/>
                  <a:gdLst/>
                  <a:ahLst/>
                  <a:rect l="l" t="t" r="r" b="b"/>
                  <a:pathLst>
                    <a:path w="53" h="18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7" y="0"/>
                      </a:lnTo>
                      <a:lnTo>
                        <a:pt x="52" y="17"/>
                      </a:lnTo>
                      <a:lnTo>
                        <a:pt x="15" y="17"/>
                      </a:lnTo>
                      <a:lnTo>
                        <a:pt x="0" y="17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-24840" bIns="-248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3" name=""/>
                <p:cNvSpPr/>
                <p:nvPr/>
              </p:nvSpPr>
              <p:spPr>
                <a:xfrm>
                  <a:off x="5071680" y="2189520"/>
                  <a:ext cx="190440" cy="83880"/>
                </a:xfrm>
                <a:custGeom>
                  <a:avLst/>
                  <a:gdLst/>
                  <a:ahLst/>
                  <a:rect l="l" t="t" r="r" b="b"/>
                  <a:pathLst>
                    <a:path w="124" h="72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15" y="14"/>
                      </a:lnTo>
                      <a:lnTo>
                        <a:pt x="36" y="21"/>
                      </a:lnTo>
                      <a:lnTo>
                        <a:pt x="80" y="0"/>
                      </a:lnTo>
                      <a:lnTo>
                        <a:pt x="109" y="7"/>
                      </a:lnTo>
                      <a:lnTo>
                        <a:pt x="123" y="21"/>
                      </a:lnTo>
                      <a:lnTo>
                        <a:pt x="73" y="64"/>
                      </a:lnTo>
                      <a:lnTo>
                        <a:pt x="36" y="71"/>
                      </a:lnTo>
                      <a:lnTo>
                        <a:pt x="0" y="43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38160" bIns="381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4" name=""/>
                <p:cNvSpPr/>
                <p:nvPr/>
              </p:nvSpPr>
              <p:spPr>
                <a:xfrm>
                  <a:off x="4814640" y="2215800"/>
                  <a:ext cx="333360" cy="268560"/>
                </a:xfrm>
                <a:custGeom>
                  <a:avLst/>
                  <a:gdLst/>
                  <a:ahLst/>
                  <a:rect l="l" t="t" r="r" b="b"/>
                  <a:pathLst>
                    <a:path w="218" h="233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8" y="36"/>
                      </a:lnTo>
                      <a:lnTo>
                        <a:pt x="36" y="22"/>
                      </a:lnTo>
                      <a:lnTo>
                        <a:pt x="43" y="30"/>
                      </a:lnTo>
                      <a:lnTo>
                        <a:pt x="73" y="8"/>
                      </a:lnTo>
                      <a:lnTo>
                        <a:pt x="101" y="0"/>
                      </a:lnTo>
                      <a:lnTo>
                        <a:pt x="137" y="22"/>
                      </a:lnTo>
                      <a:lnTo>
                        <a:pt x="137" y="44"/>
                      </a:lnTo>
                      <a:lnTo>
                        <a:pt x="109" y="51"/>
                      </a:lnTo>
                      <a:lnTo>
                        <a:pt x="109" y="80"/>
                      </a:lnTo>
                      <a:lnTo>
                        <a:pt x="152" y="131"/>
                      </a:lnTo>
                      <a:lnTo>
                        <a:pt x="181" y="131"/>
                      </a:lnTo>
                      <a:lnTo>
                        <a:pt x="181" y="138"/>
                      </a:lnTo>
                      <a:lnTo>
                        <a:pt x="217" y="174"/>
                      </a:lnTo>
                      <a:lnTo>
                        <a:pt x="189" y="174"/>
                      </a:lnTo>
                      <a:lnTo>
                        <a:pt x="195" y="202"/>
                      </a:lnTo>
                      <a:lnTo>
                        <a:pt x="181" y="232"/>
                      </a:lnTo>
                      <a:lnTo>
                        <a:pt x="174" y="174"/>
                      </a:lnTo>
                      <a:lnTo>
                        <a:pt x="87" y="124"/>
                      </a:lnTo>
                      <a:lnTo>
                        <a:pt x="73" y="88"/>
                      </a:lnTo>
                      <a:lnTo>
                        <a:pt x="43" y="73"/>
                      </a:lnTo>
                      <a:lnTo>
                        <a:pt x="22" y="88"/>
                      </a:lnTo>
                      <a:lnTo>
                        <a:pt x="0" y="58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5" name=""/>
                <p:cNvSpPr/>
                <p:nvPr/>
              </p:nvSpPr>
              <p:spPr>
                <a:xfrm>
                  <a:off x="4867920" y="2394360"/>
                  <a:ext cx="31680" cy="57960"/>
                </a:xfrm>
                <a:custGeom>
                  <a:avLst/>
                  <a:gdLst/>
                  <a:ahLst/>
                  <a:rect l="l" t="t" r="r" b="b"/>
                  <a:pathLst>
                    <a:path w="22" h="50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49"/>
                      </a:lnTo>
                      <a:lnTo>
                        <a:pt x="14" y="49"/>
                      </a:lnTo>
                      <a:lnTo>
                        <a:pt x="21" y="21"/>
                      </a:lnTo>
                      <a:lnTo>
                        <a:pt x="14" y="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12240" bIns="122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6" name=""/>
                <p:cNvSpPr/>
                <p:nvPr/>
              </p:nvSpPr>
              <p:spPr>
                <a:xfrm>
                  <a:off x="4969440" y="2464200"/>
                  <a:ext cx="101880" cy="51840"/>
                </a:xfrm>
                <a:custGeom>
                  <a:avLst/>
                  <a:gdLst/>
                  <a:ahLst/>
                  <a:rect l="l" t="t" r="r" b="b"/>
                  <a:pathLst>
                    <a:path w="66" h="45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50" y="44"/>
                      </a:lnTo>
                      <a:lnTo>
                        <a:pt x="65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6120" bIns="6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7" name=""/>
                <p:cNvSpPr/>
                <p:nvPr/>
              </p:nvSpPr>
              <p:spPr>
                <a:xfrm>
                  <a:off x="4746600" y="2047320"/>
                  <a:ext cx="98280" cy="93240"/>
                </a:xfrm>
                <a:custGeom>
                  <a:avLst/>
                  <a:gdLst/>
                  <a:ahLst/>
                  <a:rect l="l" t="t" r="r" b="b"/>
                  <a:pathLst>
                    <a:path w="65" h="81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21" y="51"/>
                      </a:lnTo>
                      <a:lnTo>
                        <a:pt x="7" y="43"/>
                      </a:lnTo>
                      <a:lnTo>
                        <a:pt x="21" y="15"/>
                      </a:lnTo>
                      <a:lnTo>
                        <a:pt x="28" y="37"/>
                      </a:lnTo>
                      <a:lnTo>
                        <a:pt x="36" y="0"/>
                      </a:lnTo>
                      <a:lnTo>
                        <a:pt x="64" y="0"/>
                      </a:lnTo>
                      <a:lnTo>
                        <a:pt x="57" y="37"/>
                      </a:lnTo>
                      <a:lnTo>
                        <a:pt x="43" y="43"/>
                      </a:lnTo>
                      <a:lnTo>
                        <a:pt x="43" y="80"/>
                      </a:lnTo>
                      <a:lnTo>
                        <a:pt x="21" y="51"/>
                      </a:lnTo>
                      <a:lnTo>
                        <a:pt x="0" y="58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8" name=""/>
                <p:cNvSpPr/>
                <p:nvPr/>
              </p:nvSpPr>
              <p:spPr>
                <a:xfrm>
                  <a:off x="4773240" y="1420920"/>
                  <a:ext cx="742680" cy="485640"/>
                </a:xfrm>
                <a:custGeom>
                  <a:avLst/>
                  <a:gdLst/>
                  <a:ahLst/>
                  <a:rect l="l" t="t" r="r" b="b"/>
                  <a:pathLst>
                    <a:path w="485" h="420">
                      <a:moveTo>
                        <a:pt x="0" y="318"/>
                      </a:moveTo>
                      <a:lnTo>
                        <a:pt x="0" y="318"/>
                      </a:lnTo>
                      <a:lnTo>
                        <a:pt x="0" y="333"/>
                      </a:lnTo>
                      <a:lnTo>
                        <a:pt x="50" y="318"/>
                      </a:lnTo>
                      <a:lnTo>
                        <a:pt x="50" y="333"/>
                      </a:lnTo>
                      <a:lnTo>
                        <a:pt x="0" y="340"/>
                      </a:lnTo>
                      <a:lnTo>
                        <a:pt x="15" y="347"/>
                      </a:lnTo>
                      <a:lnTo>
                        <a:pt x="7" y="376"/>
                      </a:lnTo>
                      <a:lnTo>
                        <a:pt x="36" y="347"/>
                      </a:lnTo>
                      <a:lnTo>
                        <a:pt x="7" y="383"/>
                      </a:lnTo>
                      <a:lnTo>
                        <a:pt x="22" y="383"/>
                      </a:lnTo>
                      <a:lnTo>
                        <a:pt x="15" y="412"/>
                      </a:lnTo>
                      <a:lnTo>
                        <a:pt x="65" y="419"/>
                      </a:lnTo>
                      <a:lnTo>
                        <a:pt x="101" y="397"/>
                      </a:lnTo>
                      <a:lnTo>
                        <a:pt x="101" y="376"/>
                      </a:lnTo>
                      <a:lnTo>
                        <a:pt x="116" y="397"/>
                      </a:lnTo>
                      <a:lnTo>
                        <a:pt x="137" y="369"/>
                      </a:lnTo>
                      <a:lnTo>
                        <a:pt x="137" y="340"/>
                      </a:lnTo>
                      <a:lnTo>
                        <a:pt x="144" y="326"/>
                      </a:lnTo>
                      <a:lnTo>
                        <a:pt x="137" y="311"/>
                      </a:lnTo>
                      <a:lnTo>
                        <a:pt x="137" y="253"/>
                      </a:lnTo>
                      <a:lnTo>
                        <a:pt x="174" y="238"/>
                      </a:lnTo>
                      <a:lnTo>
                        <a:pt x="166" y="217"/>
                      </a:lnTo>
                      <a:lnTo>
                        <a:pt x="174" y="174"/>
                      </a:lnTo>
                      <a:lnTo>
                        <a:pt x="209" y="137"/>
                      </a:lnTo>
                      <a:lnTo>
                        <a:pt x="217" y="116"/>
                      </a:lnTo>
                      <a:lnTo>
                        <a:pt x="245" y="109"/>
                      </a:lnTo>
                      <a:lnTo>
                        <a:pt x="245" y="87"/>
                      </a:lnTo>
                      <a:lnTo>
                        <a:pt x="282" y="94"/>
                      </a:lnTo>
                      <a:lnTo>
                        <a:pt x="282" y="73"/>
                      </a:lnTo>
                      <a:lnTo>
                        <a:pt x="289" y="73"/>
                      </a:lnTo>
                      <a:lnTo>
                        <a:pt x="303" y="58"/>
                      </a:lnTo>
                      <a:lnTo>
                        <a:pt x="325" y="79"/>
                      </a:lnTo>
                      <a:lnTo>
                        <a:pt x="361" y="79"/>
                      </a:lnTo>
                      <a:lnTo>
                        <a:pt x="390" y="73"/>
                      </a:lnTo>
                      <a:lnTo>
                        <a:pt x="398" y="44"/>
                      </a:lnTo>
                      <a:lnTo>
                        <a:pt x="433" y="36"/>
                      </a:lnTo>
                      <a:lnTo>
                        <a:pt x="448" y="44"/>
                      </a:lnTo>
                      <a:lnTo>
                        <a:pt x="448" y="73"/>
                      </a:lnTo>
                      <a:lnTo>
                        <a:pt x="477" y="44"/>
                      </a:lnTo>
                      <a:lnTo>
                        <a:pt x="462" y="44"/>
                      </a:lnTo>
                      <a:lnTo>
                        <a:pt x="469" y="44"/>
                      </a:lnTo>
                      <a:lnTo>
                        <a:pt x="441" y="30"/>
                      </a:lnTo>
                      <a:lnTo>
                        <a:pt x="484" y="22"/>
                      </a:lnTo>
                      <a:lnTo>
                        <a:pt x="448" y="8"/>
                      </a:lnTo>
                      <a:lnTo>
                        <a:pt x="433" y="22"/>
                      </a:lnTo>
                      <a:lnTo>
                        <a:pt x="441" y="0"/>
                      </a:lnTo>
                      <a:lnTo>
                        <a:pt x="426" y="0"/>
                      </a:lnTo>
                      <a:lnTo>
                        <a:pt x="411" y="22"/>
                      </a:lnTo>
                      <a:lnTo>
                        <a:pt x="398" y="22"/>
                      </a:lnTo>
                      <a:lnTo>
                        <a:pt x="398" y="0"/>
                      </a:lnTo>
                      <a:lnTo>
                        <a:pt x="376" y="36"/>
                      </a:lnTo>
                      <a:lnTo>
                        <a:pt x="390" y="8"/>
                      </a:lnTo>
                      <a:lnTo>
                        <a:pt x="376" y="0"/>
                      </a:lnTo>
                      <a:lnTo>
                        <a:pt x="340" y="44"/>
                      </a:lnTo>
                      <a:lnTo>
                        <a:pt x="310" y="22"/>
                      </a:lnTo>
                      <a:lnTo>
                        <a:pt x="318" y="44"/>
                      </a:lnTo>
                      <a:lnTo>
                        <a:pt x="303" y="36"/>
                      </a:lnTo>
                      <a:lnTo>
                        <a:pt x="282" y="58"/>
                      </a:lnTo>
                      <a:lnTo>
                        <a:pt x="282" y="44"/>
                      </a:lnTo>
                      <a:lnTo>
                        <a:pt x="275" y="58"/>
                      </a:lnTo>
                      <a:lnTo>
                        <a:pt x="260" y="44"/>
                      </a:lnTo>
                      <a:lnTo>
                        <a:pt x="267" y="66"/>
                      </a:lnTo>
                      <a:lnTo>
                        <a:pt x="245" y="58"/>
                      </a:lnTo>
                      <a:lnTo>
                        <a:pt x="239" y="79"/>
                      </a:lnTo>
                      <a:lnTo>
                        <a:pt x="209" y="87"/>
                      </a:lnTo>
                      <a:lnTo>
                        <a:pt x="239" y="87"/>
                      </a:lnTo>
                      <a:lnTo>
                        <a:pt x="202" y="101"/>
                      </a:lnTo>
                      <a:lnTo>
                        <a:pt x="187" y="116"/>
                      </a:lnTo>
                      <a:lnTo>
                        <a:pt x="202" y="116"/>
                      </a:lnTo>
                      <a:lnTo>
                        <a:pt x="159" y="152"/>
                      </a:lnTo>
                      <a:lnTo>
                        <a:pt x="137" y="202"/>
                      </a:lnTo>
                      <a:lnTo>
                        <a:pt x="86" y="246"/>
                      </a:lnTo>
                      <a:lnTo>
                        <a:pt x="101" y="260"/>
                      </a:lnTo>
                      <a:lnTo>
                        <a:pt x="123" y="246"/>
                      </a:lnTo>
                      <a:lnTo>
                        <a:pt x="65" y="260"/>
                      </a:lnTo>
                      <a:lnTo>
                        <a:pt x="36" y="275"/>
                      </a:lnTo>
                      <a:lnTo>
                        <a:pt x="50" y="290"/>
                      </a:lnTo>
                      <a:lnTo>
                        <a:pt x="28" y="290"/>
                      </a:lnTo>
                      <a:lnTo>
                        <a:pt x="28" y="303"/>
                      </a:lnTo>
                      <a:lnTo>
                        <a:pt x="7" y="303"/>
                      </a:lnTo>
                      <a:lnTo>
                        <a:pt x="28" y="303"/>
                      </a:lnTo>
                      <a:lnTo>
                        <a:pt x="0" y="318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79" name=""/>
                <p:cNvSpPr/>
                <p:nvPr/>
              </p:nvSpPr>
              <p:spPr>
                <a:xfrm>
                  <a:off x="5021280" y="1992960"/>
                  <a:ext cx="276840" cy="177480"/>
                </a:xfrm>
                <a:custGeom>
                  <a:avLst/>
                  <a:gdLst/>
                  <a:ahLst/>
                  <a:rect l="l" t="t" r="r" b="b"/>
                  <a:pathLst>
                    <a:path w="181" h="154">
                      <a:moveTo>
                        <a:pt x="0" y="30"/>
                      </a:moveTo>
                      <a:lnTo>
                        <a:pt x="0" y="30"/>
                      </a:lnTo>
                      <a:lnTo>
                        <a:pt x="7" y="110"/>
                      </a:lnTo>
                      <a:lnTo>
                        <a:pt x="108" y="153"/>
                      </a:lnTo>
                      <a:lnTo>
                        <a:pt x="152" y="153"/>
                      </a:lnTo>
                      <a:lnTo>
                        <a:pt x="180" y="116"/>
                      </a:lnTo>
                      <a:lnTo>
                        <a:pt x="166" y="73"/>
                      </a:lnTo>
                      <a:lnTo>
                        <a:pt x="180" y="58"/>
                      </a:lnTo>
                      <a:lnTo>
                        <a:pt x="173" y="22"/>
                      </a:lnTo>
                      <a:lnTo>
                        <a:pt x="101" y="8"/>
                      </a:lnTo>
                      <a:lnTo>
                        <a:pt x="57" y="0"/>
                      </a:lnTo>
                      <a:lnTo>
                        <a:pt x="0" y="30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0" name=""/>
                <p:cNvSpPr/>
                <p:nvPr/>
              </p:nvSpPr>
              <p:spPr>
                <a:xfrm>
                  <a:off x="4393080" y="2365920"/>
                  <a:ext cx="99720" cy="133920"/>
                </a:xfrm>
                <a:custGeom>
                  <a:avLst/>
                  <a:gdLst/>
                  <a:ahLst/>
                  <a:rect l="l" t="t" r="r" b="b"/>
                  <a:pathLst>
                    <a:path w="65" h="116">
                      <a:moveTo>
                        <a:pt x="0" y="79"/>
                      </a:moveTo>
                      <a:lnTo>
                        <a:pt x="0" y="79"/>
                      </a:lnTo>
                      <a:lnTo>
                        <a:pt x="13" y="0"/>
                      </a:lnTo>
                      <a:lnTo>
                        <a:pt x="64" y="7"/>
                      </a:lnTo>
                      <a:lnTo>
                        <a:pt x="35" y="58"/>
                      </a:lnTo>
                      <a:lnTo>
                        <a:pt x="35" y="115"/>
                      </a:lnTo>
                      <a:lnTo>
                        <a:pt x="13" y="115"/>
                      </a:lnTo>
                      <a:lnTo>
                        <a:pt x="13" y="86"/>
                      </a:lnTo>
                      <a:lnTo>
                        <a:pt x="0" y="79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1" name=""/>
                <p:cNvSpPr/>
                <p:nvPr/>
              </p:nvSpPr>
              <p:spPr>
                <a:xfrm>
                  <a:off x="5196240" y="2201400"/>
                  <a:ext cx="274680" cy="127800"/>
                </a:xfrm>
                <a:custGeom>
                  <a:avLst/>
                  <a:gdLst/>
                  <a:ahLst/>
                  <a:rect l="l" t="t" r="r" b="b"/>
                  <a:pathLst>
                    <a:path w="180" h="111">
                      <a:moveTo>
                        <a:pt x="0" y="52"/>
                      </a:moveTo>
                      <a:lnTo>
                        <a:pt x="0" y="52"/>
                      </a:lnTo>
                      <a:lnTo>
                        <a:pt x="50" y="102"/>
                      </a:lnTo>
                      <a:lnTo>
                        <a:pt x="158" y="110"/>
                      </a:lnTo>
                      <a:lnTo>
                        <a:pt x="179" y="73"/>
                      </a:lnTo>
                      <a:lnTo>
                        <a:pt x="150" y="66"/>
                      </a:lnTo>
                      <a:lnTo>
                        <a:pt x="150" y="37"/>
                      </a:lnTo>
                      <a:lnTo>
                        <a:pt x="122" y="0"/>
                      </a:lnTo>
                      <a:lnTo>
                        <a:pt x="50" y="8"/>
                      </a:lnTo>
                      <a:lnTo>
                        <a:pt x="0" y="52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2" name=""/>
                <p:cNvSpPr/>
                <p:nvPr/>
              </p:nvSpPr>
              <p:spPr>
                <a:xfrm>
                  <a:off x="4403520" y="2322360"/>
                  <a:ext cx="355320" cy="208440"/>
                </a:xfrm>
                <a:custGeom>
                  <a:avLst/>
                  <a:gdLst/>
                  <a:ahLst/>
                  <a:rect l="l" t="t" r="r" b="b"/>
                  <a:pathLst>
                    <a:path w="232" h="181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7" y="36"/>
                      </a:lnTo>
                      <a:lnTo>
                        <a:pt x="58" y="43"/>
                      </a:lnTo>
                      <a:lnTo>
                        <a:pt x="28" y="94"/>
                      </a:lnTo>
                      <a:lnTo>
                        <a:pt x="28" y="152"/>
                      </a:lnTo>
                      <a:lnTo>
                        <a:pt x="65" y="180"/>
                      </a:lnTo>
                      <a:lnTo>
                        <a:pt x="138" y="158"/>
                      </a:lnTo>
                      <a:lnTo>
                        <a:pt x="174" y="115"/>
                      </a:lnTo>
                      <a:lnTo>
                        <a:pt x="166" y="101"/>
                      </a:lnTo>
                      <a:lnTo>
                        <a:pt x="181" y="72"/>
                      </a:lnTo>
                      <a:lnTo>
                        <a:pt x="224" y="43"/>
                      </a:lnTo>
                      <a:lnTo>
                        <a:pt x="231" y="29"/>
                      </a:lnTo>
                      <a:lnTo>
                        <a:pt x="203" y="29"/>
                      </a:lnTo>
                      <a:lnTo>
                        <a:pt x="196" y="22"/>
                      </a:lnTo>
                      <a:lnTo>
                        <a:pt x="138" y="0"/>
                      </a:lnTo>
                      <a:lnTo>
                        <a:pt x="22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3" name=""/>
                <p:cNvSpPr/>
                <p:nvPr/>
              </p:nvSpPr>
              <p:spPr>
                <a:xfrm>
                  <a:off x="4807080" y="2215800"/>
                  <a:ext cx="121320" cy="57960"/>
                </a:xfrm>
                <a:custGeom>
                  <a:avLst/>
                  <a:gdLst/>
                  <a:ahLst/>
                  <a:rect l="l" t="t" r="r" b="b"/>
                  <a:pathLst>
                    <a:path w="80" h="50"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5" y="49"/>
                      </a:lnTo>
                      <a:lnTo>
                        <a:pt x="43" y="35"/>
                      </a:lnTo>
                      <a:lnTo>
                        <a:pt x="50" y="42"/>
                      </a:lnTo>
                      <a:lnTo>
                        <a:pt x="79" y="21"/>
                      </a:lnTo>
                      <a:lnTo>
                        <a:pt x="64" y="21"/>
                      </a:lnTo>
                      <a:lnTo>
                        <a:pt x="64" y="7"/>
                      </a:lnTo>
                      <a:lnTo>
                        <a:pt x="28" y="0"/>
                      </a:lnTo>
                      <a:lnTo>
                        <a:pt x="0" y="3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12240" bIns="122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4" name=""/>
                <p:cNvSpPr/>
                <p:nvPr/>
              </p:nvSpPr>
              <p:spPr>
                <a:xfrm>
                  <a:off x="5340960" y="2372040"/>
                  <a:ext cx="78840" cy="49680"/>
                </a:xfrm>
                <a:custGeom>
                  <a:avLst/>
                  <a:gdLst/>
                  <a:ahLst/>
                  <a:rect l="l" t="t" r="r" b="b"/>
                  <a:pathLst>
                    <a:path w="51" h="44">
                      <a:moveTo>
                        <a:pt x="0" y="36"/>
                      </a:move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35" y="0"/>
                      </a:lnTo>
                      <a:lnTo>
                        <a:pt x="50" y="28"/>
                      </a:lnTo>
                      <a:lnTo>
                        <a:pt x="28" y="28"/>
                      </a:lnTo>
                      <a:lnTo>
                        <a:pt x="0" y="43"/>
                      </a:lnTo>
                      <a:lnTo>
                        <a:pt x="7" y="36"/>
                      </a:lnTo>
                      <a:lnTo>
                        <a:pt x="0" y="36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3960" bIns="3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5" name=""/>
                <p:cNvSpPr/>
                <p:nvPr/>
              </p:nvSpPr>
              <p:spPr>
                <a:xfrm>
                  <a:off x="5340960" y="2363760"/>
                  <a:ext cx="532080" cy="167040"/>
                </a:xfrm>
                <a:custGeom>
                  <a:avLst/>
                  <a:gdLst/>
                  <a:ahLst/>
                  <a:rect l="l" t="t" r="r" b="b"/>
                  <a:pathLst>
                    <a:path w="348" h="145">
                      <a:moveTo>
                        <a:pt x="0" y="50"/>
                      </a:moveTo>
                      <a:lnTo>
                        <a:pt x="0" y="50"/>
                      </a:lnTo>
                      <a:lnTo>
                        <a:pt x="14" y="86"/>
                      </a:lnTo>
                      <a:lnTo>
                        <a:pt x="0" y="86"/>
                      </a:lnTo>
                      <a:lnTo>
                        <a:pt x="14" y="94"/>
                      </a:lnTo>
                      <a:lnTo>
                        <a:pt x="22" y="116"/>
                      </a:lnTo>
                      <a:lnTo>
                        <a:pt x="35" y="116"/>
                      </a:lnTo>
                      <a:lnTo>
                        <a:pt x="22" y="129"/>
                      </a:lnTo>
                      <a:lnTo>
                        <a:pt x="43" y="122"/>
                      </a:lnTo>
                      <a:lnTo>
                        <a:pt x="72" y="137"/>
                      </a:lnTo>
                      <a:lnTo>
                        <a:pt x="86" y="122"/>
                      </a:lnTo>
                      <a:lnTo>
                        <a:pt x="123" y="144"/>
                      </a:lnTo>
                      <a:lnTo>
                        <a:pt x="181" y="122"/>
                      </a:lnTo>
                      <a:lnTo>
                        <a:pt x="181" y="144"/>
                      </a:lnTo>
                      <a:lnTo>
                        <a:pt x="188" y="122"/>
                      </a:lnTo>
                      <a:lnTo>
                        <a:pt x="304" y="116"/>
                      </a:lnTo>
                      <a:lnTo>
                        <a:pt x="347" y="116"/>
                      </a:lnTo>
                      <a:lnTo>
                        <a:pt x="332" y="65"/>
                      </a:lnTo>
                      <a:lnTo>
                        <a:pt x="339" y="50"/>
                      </a:lnTo>
                      <a:lnTo>
                        <a:pt x="304" y="7"/>
                      </a:lnTo>
                      <a:lnTo>
                        <a:pt x="282" y="7"/>
                      </a:lnTo>
                      <a:lnTo>
                        <a:pt x="216" y="28"/>
                      </a:lnTo>
                      <a:lnTo>
                        <a:pt x="166" y="0"/>
                      </a:lnTo>
                      <a:lnTo>
                        <a:pt x="137" y="0"/>
                      </a:lnTo>
                      <a:lnTo>
                        <a:pt x="86" y="28"/>
                      </a:lnTo>
                      <a:lnTo>
                        <a:pt x="57" y="22"/>
                      </a:lnTo>
                      <a:lnTo>
                        <a:pt x="72" y="36"/>
                      </a:lnTo>
                      <a:lnTo>
                        <a:pt x="0" y="50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6" name=""/>
                <p:cNvSpPr/>
                <p:nvPr/>
              </p:nvSpPr>
              <p:spPr>
                <a:xfrm>
                  <a:off x="4371840" y="2000160"/>
                  <a:ext cx="122760" cy="110880"/>
                </a:xfrm>
                <a:custGeom>
                  <a:avLst/>
                  <a:gdLst/>
                  <a:ahLst/>
                  <a:rect l="l" t="t" r="r" b="b"/>
                  <a:pathLst>
                    <a:path w="81" h="96">
                      <a:moveTo>
                        <a:pt x="0" y="80"/>
                      </a:moveTo>
                      <a:lnTo>
                        <a:pt x="0" y="80"/>
                      </a:lnTo>
                      <a:lnTo>
                        <a:pt x="7" y="87"/>
                      </a:lnTo>
                      <a:lnTo>
                        <a:pt x="7" y="95"/>
                      </a:lnTo>
                      <a:lnTo>
                        <a:pt x="73" y="80"/>
                      </a:lnTo>
                      <a:lnTo>
                        <a:pt x="80" y="29"/>
                      </a:lnTo>
                      <a:lnTo>
                        <a:pt x="65" y="15"/>
                      </a:lnTo>
                      <a:lnTo>
                        <a:pt x="50" y="22"/>
                      </a:lnTo>
                      <a:lnTo>
                        <a:pt x="43" y="15"/>
                      </a:lnTo>
                      <a:lnTo>
                        <a:pt x="50" y="7"/>
                      </a:lnTo>
                      <a:lnTo>
                        <a:pt x="43" y="0"/>
                      </a:lnTo>
                      <a:lnTo>
                        <a:pt x="37" y="22"/>
                      </a:lnTo>
                      <a:lnTo>
                        <a:pt x="7" y="29"/>
                      </a:lnTo>
                      <a:lnTo>
                        <a:pt x="7" y="37"/>
                      </a:lnTo>
                      <a:lnTo>
                        <a:pt x="7" y="43"/>
                      </a:lnTo>
                      <a:lnTo>
                        <a:pt x="22" y="50"/>
                      </a:lnTo>
                      <a:lnTo>
                        <a:pt x="7" y="73"/>
                      </a:lnTo>
                      <a:lnTo>
                        <a:pt x="29" y="65"/>
                      </a:lnTo>
                      <a:lnTo>
                        <a:pt x="0" y="80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7" name=""/>
                <p:cNvSpPr/>
                <p:nvPr/>
              </p:nvSpPr>
              <p:spPr>
                <a:xfrm>
                  <a:off x="4455360" y="1896120"/>
                  <a:ext cx="26640" cy="35280"/>
                </a:xfrm>
                <a:custGeom>
                  <a:avLst/>
                  <a:gdLst/>
                  <a:ahLst/>
                  <a:rect l="l" t="t" r="r" b="b"/>
                  <a:pathLst>
                    <a:path w="17" h="30"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0" y="7"/>
                      </a:lnTo>
                      <a:lnTo>
                        <a:pt x="16" y="0"/>
                      </a:lnTo>
                      <a:lnTo>
                        <a:pt x="0" y="29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-10440" bIns="-10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8" name=""/>
                <p:cNvSpPr/>
                <p:nvPr/>
              </p:nvSpPr>
              <p:spPr>
                <a:xfrm>
                  <a:off x="4485960" y="1881720"/>
                  <a:ext cx="222840" cy="275760"/>
                </a:xfrm>
                <a:custGeom>
                  <a:avLst/>
                  <a:gdLst/>
                  <a:ahLst/>
                  <a:rect l="l" t="t" r="r" b="b"/>
                  <a:pathLst>
                    <a:path w="146" h="23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7" y="22"/>
                      </a:lnTo>
                      <a:lnTo>
                        <a:pt x="22" y="0"/>
                      </a:lnTo>
                      <a:lnTo>
                        <a:pt x="50" y="0"/>
                      </a:lnTo>
                      <a:lnTo>
                        <a:pt x="37" y="28"/>
                      </a:lnTo>
                      <a:lnTo>
                        <a:pt x="80" y="36"/>
                      </a:lnTo>
                      <a:lnTo>
                        <a:pt x="50" y="73"/>
                      </a:lnTo>
                      <a:lnTo>
                        <a:pt x="80" y="86"/>
                      </a:lnTo>
                      <a:lnTo>
                        <a:pt x="116" y="137"/>
                      </a:lnTo>
                      <a:lnTo>
                        <a:pt x="108" y="137"/>
                      </a:lnTo>
                      <a:lnTo>
                        <a:pt x="116" y="144"/>
                      </a:lnTo>
                      <a:lnTo>
                        <a:pt x="116" y="165"/>
                      </a:lnTo>
                      <a:lnTo>
                        <a:pt x="145" y="165"/>
                      </a:lnTo>
                      <a:lnTo>
                        <a:pt x="123" y="195"/>
                      </a:lnTo>
                      <a:lnTo>
                        <a:pt x="138" y="209"/>
                      </a:lnTo>
                      <a:lnTo>
                        <a:pt x="7" y="238"/>
                      </a:lnTo>
                      <a:lnTo>
                        <a:pt x="65" y="195"/>
                      </a:lnTo>
                      <a:lnTo>
                        <a:pt x="43" y="202"/>
                      </a:lnTo>
                      <a:lnTo>
                        <a:pt x="15" y="187"/>
                      </a:lnTo>
                      <a:lnTo>
                        <a:pt x="43" y="173"/>
                      </a:lnTo>
                      <a:lnTo>
                        <a:pt x="22" y="165"/>
                      </a:lnTo>
                      <a:lnTo>
                        <a:pt x="58" y="144"/>
                      </a:lnTo>
                      <a:lnTo>
                        <a:pt x="65" y="122"/>
                      </a:lnTo>
                      <a:lnTo>
                        <a:pt x="43" y="116"/>
                      </a:lnTo>
                      <a:lnTo>
                        <a:pt x="50" y="108"/>
                      </a:lnTo>
                      <a:lnTo>
                        <a:pt x="22" y="108"/>
                      </a:lnTo>
                      <a:lnTo>
                        <a:pt x="22" y="73"/>
                      </a:lnTo>
                      <a:lnTo>
                        <a:pt x="7" y="94"/>
                      </a:lnTo>
                      <a:lnTo>
                        <a:pt x="15" y="58"/>
                      </a:lnTo>
                      <a:lnTo>
                        <a:pt x="0" y="58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89" name=""/>
                <p:cNvSpPr/>
                <p:nvPr/>
              </p:nvSpPr>
              <p:spPr>
                <a:xfrm>
                  <a:off x="5010840" y="2228760"/>
                  <a:ext cx="267480" cy="177480"/>
                </a:xfrm>
                <a:custGeom>
                  <a:avLst/>
                  <a:gdLst/>
                  <a:ahLst/>
                  <a:rect l="l" t="t" r="r" b="b"/>
                  <a:pathLst>
                    <a:path w="175" h="153">
                      <a:moveTo>
                        <a:pt x="0" y="37"/>
                      </a:moveTo>
                      <a:lnTo>
                        <a:pt x="0" y="37"/>
                      </a:lnTo>
                      <a:lnTo>
                        <a:pt x="0" y="14"/>
                      </a:lnTo>
                      <a:lnTo>
                        <a:pt x="43" y="0"/>
                      </a:lnTo>
                      <a:lnTo>
                        <a:pt x="80" y="29"/>
                      </a:lnTo>
                      <a:lnTo>
                        <a:pt x="116" y="22"/>
                      </a:lnTo>
                      <a:lnTo>
                        <a:pt x="166" y="72"/>
                      </a:lnTo>
                      <a:lnTo>
                        <a:pt x="159" y="123"/>
                      </a:lnTo>
                      <a:lnTo>
                        <a:pt x="174" y="138"/>
                      </a:lnTo>
                      <a:lnTo>
                        <a:pt x="131" y="152"/>
                      </a:lnTo>
                      <a:lnTo>
                        <a:pt x="116" y="117"/>
                      </a:lnTo>
                      <a:lnTo>
                        <a:pt x="101" y="123"/>
                      </a:lnTo>
                      <a:lnTo>
                        <a:pt x="43" y="87"/>
                      </a:lnTo>
                      <a:lnTo>
                        <a:pt x="8" y="43"/>
                      </a:lnTo>
                      <a:lnTo>
                        <a:pt x="0" y="50"/>
                      </a:lnTo>
                      <a:lnTo>
                        <a:pt x="0" y="37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90" name=""/>
                <p:cNvSpPr/>
                <p:nvPr/>
              </p:nvSpPr>
              <p:spPr>
                <a:xfrm>
                  <a:off x="5496120" y="2534400"/>
                  <a:ext cx="65880" cy="35640"/>
                </a:xfrm>
                <a:custGeom>
                  <a:avLst/>
                  <a:gdLst/>
                  <a:ahLst/>
                  <a:rect l="l" t="t" r="r" b="b"/>
                  <a:pathLst>
                    <a:path w="44" h="31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2" y="30"/>
                      </a:lnTo>
                      <a:lnTo>
                        <a:pt x="43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-10080" bIns="-1008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91" name=""/>
                <p:cNvSpPr/>
                <p:nvPr/>
              </p:nvSpPr>
              <p:spPr>
                <a:xfrm>
                  <a:off x="5269680" y="1960920"/>
                  <a:ext cx="235440" cy="150120"/>
                </a:xfrm>
                <a:custGeom>
                  <a:avLst/>
                  <a:gdLst/>
                  <a:ahLst/>
                  <a:rect l="l" t="t" r="r" b="b"/>
                  <a:pathLst>
                    <a:path w="153" h="130">
                      <a:moveTo>
                        <a:pt x="50" y="0"/>
                      </a:moveTo>
                      <a:lnTo>
                        <a:pt x="58" y="7"/>
                      </a:lnTo>
                      <a:lnTo>
                        <a:pt x="72" y="15"/>
                      </a:lnTo>
                      <a:lnTo>
                        <a:pt x="94" y="15"/>
                      </a:lnTo>
                      <a:lnTo>
                        <a:pt x="115" y="22"/>
                      </a:lnTo>
                      <a:lnTo>
                        <a:pt x="130" y="28"/>
                      </a:lnTo>
                      <a:lnTo>
                        <a:pt x="130" y="58"/>
                      </a:lnTo>
                      <a:lnTo>
                        <a:pt x="138" y="65"/>
                      </a:lnTo>
                      <a:lnTo>
                        <a:pt x="145" y="65"/>
                      </a:lnTo>
                      <a:lnTo>
                        <a:pt x="152" y="71"/>
                      </a:lnTo>
                      <a:lnTo>
                        <a:pt x="152" y="86"/>
                      </a:lnTo>
                      <a:lnTo>
                        <a:pt x="138" y="86"/>
                      </a:lnTo>
                      <a:lnTo>
                        <a:pt x="130" y="86"/>
                      </a:lnTo>
                      <a:lnTo>
                        <a:pt x="130" y="94"/>
                      </a:lnTo>
                      <a:lnTo>
                        <a:pt x="138" y="101"/>
                      </a:lnTo>
                      <a:lnTo>
                        <a:pt x="138" y="108"/>
                      </a:lnTo>
                      <a:lnTo>
                        <a:pt x="130" y="108"/>
                      </a:lnTo>
                      <a:lnTo>
                        <a:pt x="123" y="108"/>
                      </a:lnTo>
                      <a:lnTo>
                        <a:pt x="115" y="115"/>
                      </a:lnTo>
                      <a:lnTo>
                        <a:pt x="115" y="129"/>
                      </a:lnTo>
                      <a:lnTo>
                        <a:pt x="109" y="129"/>
                      </a:lnTo>
                      <a:lnTo>
                        <a:pt x="102" y="129"/>
                      </a:lnTo>
                      <a:lnTo>
                        <a:pt x="94" y="122"/>
                      </a:lnTo>
                      <a:lnTo>
                        <a:pt x="80" y="115"/>
                      </a:lnTo>
                      <a:lnTo>
                        <a:pt x="65" y="115"/>
                      </a:lnTo>
                      <a:lnTo>
                        <a:pt x="37" y="108"/>
                      </a:lnTo>
                      <a:lnTo>
                        <a:pt x="22" y="108"/>
                      </a:lnTo>
                      <a:lnTo>
                        <a:pt x="14" y="108"/>
                      </a:lnTo>
                      <a:lnTo>
                        <a:pt x="7" y="115"/>
                      </a:lnTo>
                      <a:lnTo>
                        <a:pt x="0" y="101"/>
                      </a:lnTo>
                      <a:lnTo>
                        <a:pt x="14" y="86"/>
                      </a:lnTo>
                      <a:lnTo>
                        <a:pt x="7" y="58"/>
                      </a:lnTo>
                      <a:lnTo>
                        <a:pt x="14" y="58"/>
                      </a:lnTo>
                      <a:lnTo>
                        <a:pt x="14" y="50"/>
                      </a:lnTo>
                      <a:lnTo>
                        <a:pt x="14" y="43"/>
                      </a:lnTo>
                      <a:lnTo>
                        <a:pt x="22" y="36"/>
                      </a:lnTo>
                      <a:lnTo>
                        <a:pt x="22" y="28"/>
                      </a:lnTo>
                      <a:lnTo>
                        <a:pt x="37" y="15"/>
                      </a:lnTo>
                      <a:lnTo>
                        <a:pt x="43" y="0"/>
                      </a:lnTo>
                      <a:lnTo>
                        <a:pt x="50" y="0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92" name=""/>
                <p:cNvSpPr/>
                <p:nvPr/>
              </p:nvSpPr>
              <p:spPr>
                <a:xfrm>
                  <a:off x="5244480" y="2064240"/>
                  <a:ext cx="507240" cy="241200"/>
                </a:xfrm>
                <a:custGeom>
                  <a:avLst/>
                  <a:gdLst/>
                  <a:ahLst/>
                  <a:rect l="l" t="t" r="r" b="b"/>
                  <a:pathLst>
                    <a:path w="332" h="209">
                      <a:moveTo>
                        <a:pt x="159" y="14"/>
                      </a:moveTo>
                      <a:lnTo>
                        <a:pt x="166" y="14"/>
                      </a:lnTo>
                      <a:lnTo>
                        <a:pt x="180" y="7"/>
                      </a:lnTo>
                      <a:lnTo>
                        <a:pt x="187" y="0"/>
                      </a:lnTo>
                      <a:lnTo>
                        <a:pt x="194" y="7"/>
                      </a:lnTo>
                      <a:lnTo>
                        <a:pt x="202" y="14"/>
                      </a:lnTo>
                      <a:lnTo>
                        <a:pt x="209" y="21"/>
                      </a:lnTo>
                      <a:lnTo>
                        <a:pt x="215" y="28"/>
                      </a:lnTo>
                      <a:lnTo>
                        <a:pt x="223" y="28"/>
                      </a:lnTo>
                      <a:lnTo>
                        <a:pt x="238" y="50"/>
                      </a:lnTo>
                      <a:lnTo>
                        <a:pt x="245" y="57"/>
                      </a:lnTo>
                      <a:lnTo>
                        <a:pt x="266" y="71"/>
                      </a:lnTo>
                      <a:lnTo>
                        <a:pt x="281" y="71"/>
                      </a:lnTo>
                      <a:lnTo>
                        <a:pt x="288" y="71"/>
                      </a:lnTo>
                      <a:lnTo>
                        <a:pt x="295" y="79"/>
                      </a:lnTo>
                      <a:lnTo>
                        <a:pt x="316" y="79"/>
                      </a:lnTo>
                      <a:lnTo>
                        <a:pt x="331" y="107"/>
                      </a:lnTo>
                      <a:lnTo>
                        <a:pt x="309" y="114"/>
                      </a:lnTo>
                      <a:lnTo>
                        <a:pt x="303" y="129"/>
                      </a:lnTo>
                      <a:lnTo>
                        <a:pt x="281" y="144"/>
                      </a:lnTo>
                      <a:lnTo>
                        <a:pt x="245" y="157"/>
                      </a:lnTo>
                      <a:lnTo>
                        <a:pt x="238" y="172"/>
                      </a:lnTo>
                      <a:lnTo>
                        <a:pt x="223" y="165"/>
                      </a:lnTo>
                      <a:lnTo>
                        <a:pt x="245" y="187"/>
                      </a:lnTo>
                      <a:lnTo>
                        <a:pt x="260" y="187"/>
                      </a:lnTo>
                      <a:lnTo>
                        <a:pt x="223" y="208"/>
                      </a:lnTo>
                      <a:lnTo>
                        <a:pt x="194" y="187"/>
                      </a:lnTo>
                      <a:lnTo>
                        <a:pt x="223" y="165"/>
                      </a:lnTo>
                      <a:lnTo>
                        <a:pt x="194" y="157"/>
                      </a:lnTo>
                      <a:lnTo>
                        <a:pt x="187" y="157"/>
                      </a:lnTo>
                      <a:lnTo>
                        <a:pt x="187" y="150"/>
                      </a:lnTo>
                      <a:lnTo>
                        <a:pt x="151" y="157"/>
                      </a:lnTo>
                      <a:lnTo>
                        <a:pt x="144" y="187"/>
                      </a:lnTo>
                      <a:lnTo>
                        <a:pt x="122" y="187"/>
                      </a:lnTo>
                      <a:lnTo>
                        <a:pt x="122" y="165"/>
                      </a:lnTo>
                      <a:lnTo>
                        <a:pt x="122" y="157"/>
                      </a:lnTo>
                      <a:lnTo>
                        <a:pt x="136" y="150"/>
                      </a:lnTo>
                      <a:lnTo>
                        <a:pt x="144" y="144"/>
                      </a:lnTo>
                      <a:lnTo>
                        <a:pt x="151" y="144"/>
                      </a:lnTo>
                      <a:lnTo>
                        <a:pt x="136" y="136"/>
                      </a:lnTo>
                      <a:lnTo>
                        <a:pt x="129" y="122"/>
                      </a:lnTo>
                      <a:lnTo>
                        <a:pt x="114" y="107"/>
                      </a:lnTo>
                      <a:lnTo>
                        <a:pt x="101" y="107"/>
                      </a:lnTo>
                      <a:lnTo>
                        <a:pt x="79" y="114"/>
                      </a:lnTo>
                      <a:lnTo>
                        <a:pt x="50" y="114"/>
                      </a:lnTo>
                      <a:lnTo>
                        <a:pt x="35" y="122"/>
                      </a:lnTo>
                      <a:lnTo>
                        <a:pt x="14" y="122"/>
                      </a:lnTo>
                      <a:lnTo>
                        <a:pt x="0" y="107"/>
                      </a:lnTo>
                      <a:lnTo>
                        <a:pt x="7" y="86"/>
                      </a:lnTo>
                      <a:lnTo>
                        <a:pt x="22" y="64"/>
                      </a:lnTo>
                      <a:lnTo>
                        <a:pt x="35" y="50"/>
                      </a:lnTo>
                      <a:lnTo>
                        <a:pt x="28" y="21"/>
                      </a:lnTo>
                      <a:lnTo>
                        <a:pt x="28" y="14"/>
                      </a:lnTo>
                      <a:lnTo>
                        <a:pt x="35" y="14"/>
                      </a:lnTo>
                      <a:lnTo>
                        <a:pt x="43" y="14"/>
                      </a:lnTo>
                      <a:lnTo>
                        <a:pt x="58" y="14"/>
                      </a:lnTo>
                      <a:lnTo>
                        <a:pt x="71" y="21"/>
                      </a:lnTo>
                      <a:lnTo>
                        <a:pt x="86" y="21"/>
                      </a:lnTo>
                      <a:lnTo>
                        <a:pt x="101" y="21"/>
                      </a:lnTo>
                      <a:lnTo>
                        <a:pt x="114" y="28"/>
                      </a:lnTo>
                      <a:lnTo>
                        <a:pt x="122" y="35"/>
                      </a:lnTo>
                      <a:lnTo>
                        <a:pt x="129" y="35"/>
                      </a:lnTo>
                      <a:lnTo>
                        <a:pt x="136" y="35"/>
                      </a:lnTo>
                      <a:lnTo>
                        <a:pt x="136" y="21"/>
                      </a:lnTo>
                      <a:lnTo>
                        <a:pt x="144" y="14"/>
                      </a:lnTo>
                      <a:lnTo>
                        <a:pt x="151" y="14"/>
                      </a:lnTo>
                      <a:lnTo>
                        <a:pt x="159" y="14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93" name=""/>
                <p:cNvSpPr/>
                <p:nvPr/>
              </p:nvSpPr>
              <p:spPr>
                <a:xfrm>
                  <a:off x="5362200" y="2189520"/>
                  <a:ext cx="112320" cy="85320"/>
                </a:xfrm>
                <a:custGeom>
                  <a:avLst/>
                  <a:gdLst/>
                  <a:ahLst/>
                  <a:rect l="l" t="t" r="r" b="b"/>
                  <a:pathLst>
                    <a:path w="73" h="74">
                      <a:moveTo>
                        <a:pt x="22" y="15"/>
                      </a:moveTo>
                      <a:lnTo>
                        <a:pt x="29" y="29"/>
                      </a:lnTo>
                      <a:lnTo>
                        <a:pt x="35" y="43"/>
                      </a:lnTo>
                      <a:lnTo>
                        <a:pt x="35" y="73"/>
                      </a:lnTo>
                      <a:lnTo>
                        <a:pt x="43" y="73"/>
                      </a:lnTo>
                      <a:lnTo>
                        <a:pt x="43" y="58"/>
                      </a:lnTo>
                      <a:lnTo>
                        <a:pt x="43" y="50"/>
                      </a:lnTo>
                      <a:lnTo>
                        <a:pt x="65" y="43"/>
                      </a:lnTo>
                      <a:lnTo>
                        <a:pt x="72" y="37"/>
                      </a:lnTo>
                      <a:lnTo>
                        <a:pt x="57" y="29"/>
                      </a:lnTo>
                      <a:lnTo>
                        <a:pt x="50" y="15"/>
                      </a:lnTo>
                      <a:lnTo>
                        <a:pt x="35" y="0"/>
                      </a:lnTo>
                      <a:lnTo>
                        <a:pt x="22" y="0"/>
                      </a:lnTo>
                      <a:lnTo>
                        <a:pt x="0" y="0"/>
                      </a:lnTo>
                      <a:lnTo>
                        <a:pt x="22" y="1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39600" bIns="396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  <p:sp>
          <p:nvSpPr>
            <p:cNvPr id="194" name=""/>
            <p:cNvSpPr/>
            <p:nvPr/>
          </p:nvSpPr>
          <p:spPr>
            <a:xfrm>
              <a:off x="5668920" y="2330280"/>
              <a:ext cx="212760" cy="78120"/>
            </a:xfrm>
            <a:custGeom>
              <a:avLst/>
              <a:gdLst/>
              <a:ahLst/>
              <a:rect l="l" t="t" r="r" b="b"/>
              <a:pathLst>
                <a:path w="138" h="66">
                  <a:moveTo>
                    <a:pt x="0" y="0"/>
                  </a:moveTo>
                  <a:lnTo>
                    <a:pt x="29" y="0"/>
                  </a:lnTo>
                  <a:lnTo>
                    <a:pt x="65" y="15"/>
                  </a:lnTo>
                  <a:lnTo>
                    <a:pt x="72" y="29"/>
                  </a:lnTo>
                  <a:lnTo>
                    <a:pt x="94" y="29"/>
                  </a:lnTo>
                  <a:lnTo>
                    <a:pt x="101" y="22"/>
                  </a:lnTo>
                  <a:lnTo>
                    <a:pt x="108" y="22"/>
                  </a:lnTo>
                  <a:lnTo>
                    <a:pt x="122" y="36"/>
                  </a:lnTo>
                  <a:lnTo>
                    <a:pt x="137" y="36"/>
                  </a:lnTo>
                  <a:lnTo>
                    <a:pt x="137" y="51"/>
                  </a:lnTo>
                  <a:lnTo>
                    <a:pt x="137" y="58"/>
                  </a:lnTo>
                  <a:lnTo>
                    <a:pt x="137" y="65"/>
                  </a:lnTo>
                  <a:lnTo>
                    <a:pt x="122" y="58"/>
                  </a:lnTo>
                  <a:lnTo>
                    <a:pt x="108" y="51"/>
                  </a:lnTo>
                  <a:lnTo>
                    <a:pt x="101" y="51"/>
                  </a:lnTo>
                  <a:lnTo>
                    <a:pt x="101" y="58"/>
                  </a:lnTo>
                  <a:lnTo>
                    <a:pt x="94" y="58"/>
                  </a:lnTo>
                  <a:lnTo>
                    <a:pt x="72" y="65"/>
                  </a:lnTo>
                  <a:lnTo>
                    <a:pt x="51" y="65"/>
                  </a:lnTo>
                  <a:lnTo>
                    <a:pt x="51" y="36"/>
                  </a:lnTo>
                  <a:lnTo>
                    <a:pt x="22" y="22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32400" bIns="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5" name=""/>
            <p:cNvSpPr/>
            <p:nvPr/>
          </p:nvSpPr>
          <p:spPr>
            <a:xfrm>
              <a:off x="5813280" y="2370240"/>
              <a:ext cx="176400" cy="115920"/>
            </a:xfrm>
            <a:custGeom>
              <a:avLst/>
              <a:gdLst/>
              <a:ahLst/>
              <a:rect l="l" t="t" r="r" b="b"/>
              <a:pathLst>
                <a:path w="116" h="101">
                  <a:moveTo>
                    <a:pt x="43" y="7"/>
                  </a:moveTo>
                  <a:lnTo>
                    <a:pt x="51" y="7"/>
                  </a:lnTo>
                  <a:lnTo>
                    <a:pt x="64" y="15"/>
                  </a:lnTo>
                  <a:lnTo>
                    <a:pt x="79" y="21"/>
                  </a:lnTo>
                  <a:lnTo>
                    <a:pt x="94" y="43"/>
                  </a:lnTo>
                  <a:lnTo>
                    <a:pt x="115" y="64"/>
                  </a:lnTo>
                  <a:lnTo>
                    <a:pt x="100" y="64"/>
                  </a:lnTo>
                  <a:lnTo>
                    <a:pt x="94" y="79"/>
                  </a:lnTo>
                  <a:lnTo>
                    <a:pt x="94" y="85"/>
                  </a:lnTo>
                  <a:lnTo>
                    <a:pt x="86" y="100"/>
                  </a:lnTo>
                  <a:lnTo>
                    <a:pt x="72" y="100"/>
                  </a:lnTo>
                  <a:lnTo>
                    <a:pt x="72" y="79"/>
                  </a:lnTo>
                  <a:lnTo>
                    <a:pt x="51" y="85"/>
                  </a:lnTo>
                  <a:lnTo>
                    <a:pt x="36" y="100"/>
                  </a:lnTo>
                  <a:lnTo>
                    <a:pt x="29" y="100"/>
                  </a:lnTo>
                  <a:lnTo>
                    <a:pt x="21" y="85"/>
                  </a:lnTo>
                  <a:lnTo>
                    <a:pt x="15" y="79"/>
                  </a:lnTo>
                  <a:lnTo>
                    <a:pt x="21" y="64"/>
                  </a:lnTo>
                  <a:lnTo>
                    <a:pt x="29" y="71"/>
                  </a:lnTo>
                  <a:lnTo>
                    <a:pt x="43" y="85"/>
                  </a:lnTo>
                  <a:lnTo>
                    <a:pt x="51" y="79"/>
                  </a:lnTo>
                  <a:lnTo>
                    <a:pt x="36" y="64"/>
                  </a:lnTo>
                  <a:lnTo>
                    <a:pt x="29" y="49"/>
                  </a:lnTo>
                  <a:lnTo>
                    <a:pt x="21" y="43"/>
                  </a:lnTo>
                  <a:lnTo>
                    <a:pt x="21" y="28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21" y="21"/>
                  </a:lnTo>
                  <a:lnTo>
                    <a:pt x="36" y="28"/>
                  </a:lnTo>
                  <a:lnTo>
                    <a:pt x="36" y="21"/>
                  </a:lnTo>
                  <a:lnTo>
                    <a:pt x="36" y="15"/>
                  </a:lnTo>
                  <a:lnTo>
                    <a:pt x="36" y="0"/>
                  </a:lnTo>
                  <a:lnTo>
                    <a:pt x="43" y="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6" name=""/>
            <p:cNvSpPr/>
            <p:nvPr/>
          </p:nvSpPr>
          <p:spPr>
            <a:xfrm>
              <a:off x="5899320" y="1996920"/>
              <a:ext cx="1184040" cy="427320"/>
            </a:xfrm>
            <a:custGeom>
              <a:avLst/>
              <a:gdLst/>
              <a:ahLst/>
              <a:rect l="l" t="t" r="r" b="b"/>
              <a:pathLst>
                <a:path w="774" h="369">
                  <a:moveTo>
                    <a:pt x="750" y="187"/>
                  </a:moveTo>
                  <a:lnTo>
                    <a:pt x="773" y="181"/>
                  </a:lnTo>
                  <a:lnTo>
                    <a:pt x="737" y="151"/>
                  </a:lnTo>
                  <a:lnTo>
                    <a:pt x="715" y="166"/>
                  </a:lnTo>
                  <a:lnTo>
                    <a:pt x="679" y="151"/>
                  </a:lnTo>
                  <a:lnTo>
                    <a:pt x="657" y="144"/>
                  </a:lnTo>
                  <a:lnTo>
                    <a:pt x="642" y="144"/>
                  </a:lnTo>
                  <a:lnTo>
                    <a:pt x="636" y="129"/>
                  </a:lnTo>
                  <a:lnTo>
                    <a:pt x="628" y="115"/>
                  </a:lnTo>
                  <a:lnTo>
                    <a:pt x="614" y="115"/>
                  </a:lnTo>
                  <a:lnTo>
                    <a:pt x="606" y="115"/>
                  </a:lnTo>
                  <a:lnTo>
                    <a:pt x="593" y="115"/>
                  </a:lnTo>
                  <a:lnTo>
                    <a:pt x="571" y="93"/>
                  </a:lnTo>
                  <a:lnTo>
                    <a:pt x="571" y="101"/>
                  </a:lnTo>
                  <a:lnTo>
                    <a:pt x="556" y="101"/>
                  </a:lnTo>
                  <a:lnTo>
                    <a:pt x="548" y="108"/>
                  </a:lnTo>
                  <a:lnTo>
                    <a:pt x="527" y="93"/>
                  </a:lnTo>
                  <a:lnTo>
                    <a:pt x="491" y="57"/>
                  </a:lnTo>
                  <a:lnTo>
                    <a:pt x="462" y="35"/>
                  </a:lnTo>
                  <a:lnTo>
                    <a:pt x="447" y="14"/>
                  </a:lnTo>
                  <a:lnTo>
                    <a:pt x="412" y="43"/>
                  </a:lnTo>
                  <a:lnTo>
                    <a:pt x="404" y="22"/>
                  </a:lnTo>
                  <a:lnTo>
                    <a:pt x="361" y="22"/>
                  </a:lnTo>
                  <a:lnTo>
                    <a:pt x="354" y="22"/>
                  </a:lnTo>
                  <a:lnTo>
                    <a:pt x="339" y="0"/>
                  </a:lnTo>
                  <a:lnTo>
                    <a:pt x="311" y="0"/>
                  </a:lnTo>
                  <a:lnTo>
                    <a:pt x="303" y="14"/>
                  </a:lnTo>
                  <a:lnTo>
                    <a:pt x="275" y="14"/>
                  </a:lnTo>
                  <a:lnTo>
                    <a:pt x="267" y="14"/>
                  </a:lnTo>
                  <a:lnTo>
                    <a:pt x="245" y="28"/>
                  </a:lnTo>
                  <a:lnTo>
                    <a:pt x="232" y="22"/>
                  </a:lnTo>
                  <a:lnTo>
                    <a:pt x="195" y="28"/>
                  </a:lnTo>
                  <a:lnTo>
                    <a:pt x="188" y="28"/>
                  </a:lnTo>
                  <a:lnTo>
                    <a:pt x="180" y="28"/>
                  </a:lnTo>
                  <a:lnTo>
                    <a:pt x="195" y="50"/>
                  </a:lnTo>
                  <a:lnTo>
                    <a:pt x="188" y="72"/>
                  </a:lnTo>
                  <a:lnTo>
                    <a:pt x="188" y="86"/>
                  </a:lnTo>
                  <a:lnTo>
                    <a:pt x="188" y="93"/>
                  </a:lnTo>
                  <a:lnTo>
                    <a:pt x="210" y="93"/>
                  </a:lnTo>
                  <a:lnTo>
                    <a:pt x="217" y="101"/>
                  </a:lnTo>
                  <a:lnTo>
                    <a:pt x="217" y="115"/>
                  </a:lnTo>
                  <a:lnTo>
                    <a:pt x="210" y="123"/>
                  </a:lnTo>
                  <a:lnTo>
                    <a:pt x="202" y="115"/>
                  </a:lnTo>
                  <a:lnTo>
                    <a:pt x="195" y="115"/>
                  </a:lnTo>
                  <a:lnTo>
                    <a:pt x="188" y="123"/>
                  </a:lnTo>
                  <a:lnTo>
                    <a:pt x="174" y="115"/>
                  </a:lnTo>
                  <a:lnTo>
                    <a:pt x="166" y="101"/>
                  </a:lnTo>
                  <a:lnTo>
                    <a:pt x="159" y="101"/>
                  </a:lnTo>
                  <a:lnTo>
                    <a:pt x="159" y="108"/>
                  </a:lnTo>
                  <a:lnTo>
                    <a:pt x="144" y="101"/>
                  </a:lnTo>
                  <a:lnTo>
                    <a:pt x="131" y="115"/>
                  </a:lnTo>
                  <a:lnTo>
                    <a:pt x="116" y="115"/>
                  </a:lnTo>
                  <a:lnTo>
                    <a:pt x="109" y="115"/>
                  </a:lnTo>
                  <a:lnTo>
                    <a:pt x="101" y="101"/>
                  </a:lnTo>
                  <a:lnTo>
                    <a:pt x="86" y="101"/>
                  </a:lnTo>
                  <a:lnTo>
                    <a:pt x="51" y="93"/>
                  </a:lnTo>
                  <a:lnTo>
                    <a:pt x="36" y="101"/>
                  </a:lnTo>
                  <a:lnTo>
                    <a:pt x="30" y="101"/>
                  </a:lnTo>
                  <a:lnTo>
                    <a:pt x="22" y="115"/>
                  </a:lnTo>
                  <a:lnTo>
                    <a:pt x="15" y="129"/>
                  </a:lnTo>
                  <a:lnTo>
                    <a:pt x="22" y="129"/>
                  </a:lnTo>
                  <a:lnTo>
                    <a:pt x="15" y="136"/>
                  </a:lnTo>
                  <a:lnTo>
                    <a:pt x="15" y="129"/>
                  </a:lnTo>
                  <a:lnTo>
                    <a:pt x="0" y="129"/>
                  </a:lnTo>
                  <a:lnTo>
                    <a:pt x="0" y="144"/>
                  </a:lnTo>
                  <a:lnTo>
                    <a:pt x="0" y="159"/>
                  </a:lnTo>
                  <a:lnTo>
                    <a:pt x="0" y="166"/>
                  </a:lnTo>
                  <a:lnTo>
                    <a:pt x="0" y="173"/>
                  </a:lnTo>
                  <a:lnTo>
                    <a:pt x="8" y="181"/>
                  </a:lnTo>
                  <a:lnTo>
                    <a:pt x="8" y="194"/>
                  </a:lnTo>
                  <a:lnTo>
                    <a:pt x="15" y="194"/>
                  </a:lnTo>
                  <a:lnTo>
                    <a:pt x="30" y="187"/>
                  </a:lnTo>
                  <a:lnTo>
                    <a:pt x="30" y="194"/>
                  </a:lnTo>
                  <a:lnTo>
                    <a:pt x="43" y="202"/>
                  </a:lnTo>
                  <a:lnTo>
                    <a:pt x="51" y="209"/>
                  </a:lnTo>
                  <a:lnTo>
                    <a:pt x="51" y="237"/>
                  </a:lnTo>
                  <a:lnTo>
                    <a:pt x="73" y="231"/>
                  </a:lnTo>
                  <a:lnTo>
                    <a:pt x="94" y="224"/>
                  </a:lnTo>
                  <a:lnTo>
                    <a:pt x="137" y="216"/>
                  </a:lnTo>
                  <a:lnTo>
                    <a:pt x="152" y="231"/>
                  </a:lnTo>
                  <a:lnTo>
                    <a:pt x="152" y="260"/>
                  </a:lnTo>
                  <a:lnTo>
                    <a:pt x="131" y="260"/>
                  </a:lnTo>
                  <a:lnTo>
                    <a:pt x="116" y="267"/>
                  </a:lnTo>
                  <a:lnTo>
                    <a:pt x="116" y="282"/>
                  </a:lnTo>
                  <a:lnTo>
                    <a:pt x="86" y="282"/>
                  </a:lnTo>
                  <a:lnTo>
                    <a:pt x="116" y="317"/>
                  </a:lnTo>
                  <a:lnTo>
                    <a:pt x="123" y="325"/>
                  </a:lnTo>
                  <a:lnTo>
                    <a:pt x="137" y="325"/>
                  </a:lnTo>
                  <a:lnTo>
                    <a:pt x="137" y="346"/>
                  </a:lnTo>
                  <a:lnTo>
                    <a:pt x="144" y="340"/>
                  </a:lnTo>
                  <a:lnTo>
                    <a:pt x="166" y="332"/>
                  </a:lnTo>
                  <a:lnTo>
                    <a:pt x="180" y="340"/>
                  </a:lnTo>
                  <a:lnTo>
                    <a:pt x="188" y="346"/>
                  </a:lnTo>
                  <a:lnTo>
                    <a:pt x="195" y="340"/>
                  </a:lnTo>
                  <a:lnTo>
                    <a:pt x="210" y="340"/>
                  </a:lnTo>
                  <a:lnTo>
                    <a:pt x="188" y="260"/>
                  </a:lnTo>
                  <a:lnTo>
                    <a:pt x="195" y="252"/>
                  </a:lnTo>
                  <a:lnTo>
                    <a:pt x="224" y="237"/>
                  </a:lnTo>
                  <a:lnTo>
                    <a:pt x="232" y="237"/>
                  </a:lnTo>
                  <a:lnTo>
                    <a:pt x="232" y="231"/>
                  </a:lnTo>
                  <a:lnTo>
                    <a:pt x="232" y="237"/>
                  </a:lnTo>
                  <a:lnTo>
                    <a:pt x="232" y="224"/>
                  </a:lnTo>
                  <a:lnTo>
                    <a:pt x="232" y="216"/>
                  </a:lnTo>
                  <a:lnTo>
                    <a:pt x="238" y="224"/>
                  </a:lnTo>
                  <a:lnTo>
                    <a:pt x="245" y="224"/>
                  </a:lnTo>
                  <a:lnTo>
                    <a:pt x="253" y="224"/>
                  </a:lnTo>
                  <a:lnTo>
                    <a:pt x="260" y="216"/>
                  </a:lnTo>
                  <a:lnTo>
                    <a:pt x="267" y="216"/>
                  </a:lnTo>
                  <a:lnTo>
                    <a:pt x="260" y="237"/>
                  </a:lnTo>
                  <a:lnTo>
                    <a:pt x="267" y="252"/>
                  </a:lnTo>
                  <a:lnTo>
                    <a:pt x="282" y="267"/>
                  </a:lnTo>
                  <a:lnTo>
                    <a:pt x="275" y="274"/>
                  </a:lnTo>
                  <a:lnTo>
                    <a:pt x="275" y="282"/>
                  </a:lnTo>
                  <a:lnTo>
                    <a:pt x="296" y="288"/>
                  </a:lnTo>
                  <a:lnTo>
                    <a:pt x="311" y="303"/>
                  </a:lnTo>
                  <a:lnTo>
                    <a:pt x="325" y="295"/>
                  </a:lnTo>
                  <a:lnTo>
                    <a:pt x="346" y="288"/>
                  </a:lnTo>
                  <a:lnTo>
                    <a:pt x="361" y="325"/>
                  </a:lnTo>
                  <a:lnTo>
                    <a:pt x="368" y="346"/>
                  </a:lnTo>
                  <a:lnTo>
                    <a:pt x="361" y="346"/>
                  </a:lnTo>
                  <a:lnTo>
                    <a:pt x="376" y="353"/>
                  </a:lnTo>
                  <a:lnTo>
                    <a:pt x="383" y="368"/>
                  </a:lnTo>
                  <a:lnTo>
                    <a:pt x="404" y="353"/>
                  </a:lnTo>
                  <a:lnTo>
                    <a:pt x="412" y="368"/>
                  </a:lnTo>
                  <a:lnTo>
                    <a:pt x="426" y="353"/>
                  </a:lnTo>
                  <a:lnTo>
                    <a:pt x="434" y="353"/>
                  </a:lnTo>
                  <a:lnTo>
                    <a:pt x="455" y="353"/>
                  </a:lnTo>
                  <a:lnTo>
                    <a:pt x="477" y="353"/>
                  </a:lnTo>
                  <a:lnTo>
                    <a:pt x="469" y="346"/>
                  </a:lnTo>
                  <a:lnTo>
                    <a:pt x="469" y="340"/>
                  </a:lnTo>
                  <a:lnTo>
                    <a:pt x="477" y="332"/>
                  </a:lnTo>
                  <a:lnTo>
                    <a:pt x="477" y="325"/>
                  </a:lnTo>
                  <a:lnTo>
                    <a:pt x="462" y="317"/>
                  </a:lnTo>
                  <a:lnTo>
                    <a:pt x="491" y="317"/>
                  </a:lnTo>
                  <a:lnTo>
                    <a:pt x="498" y="317"/>
                  </a:lnTo>
                  <a:lnTo>
                    <a:pt x="505" y="325"/>
                  </a:lnTo>
                  <a:lnTo>
                    <a:pt x="520" y="325"/>
                  </a:lnTo>
                  <a:lnTo>
                    <a:pt x="505" y="310"/>
                  </a:lnTo>
                  <a:lnTo>
                    <a:pt x="520" y="310"/>
                  </a:lnTo>
                  <a:lnTo>
                    <a:pt x="563" y="310"/>
                  </a:lnTo>
                  <a:lnTo>
                    <a:pt x="606" y="317"/>
                  </a:lnTo>
                  <a:lnTo>
                    <a:pt x="628" y="332"/>
                  </a:lnTo>
                  <a:lnTo>
                    <a:pt x="642" y="332"/>
                  </a:lnTo>
                  <a:lnTo>
                    <a:pt x="642" y="346"/>
                  </a:lnTo>
                  <a:lnTo>
                    <a:pt x="657" y="310"/>
                  </a:lnTo>
                  <a:lnTo>
                    <a:pt x="642" y="274"/>
                  </a:lnTo>
                  <a:lnTo>
                    <a:pt x="686" y="267"/>
                  </a:lnTo>
                  <a:lnTo>
                    <a:pt x="694" y="245"/>
                  </a:lnTo>
                  <a:lnTo>
                    <a:pt x="700" y="216"/>
                  </a:lnTo>
                  <a:lnTo>
                    <a:pt x="750" y="224"/>
                  </a:lnTo>
                  <a:lnTo>
                    <a:pt x="750" y="18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7" name=""/>
            <p:cNvSpPr/>
            <p:nvPr/>
          </p:nvSpPr>
          <p:spPr>
            <a:xfrm>
              <a:off x="6183360" y="2276640"/>
              <a:ext cx="519120" cy="260280"/>
            </a:xfrm>
            <a:custGeom>
              <a:avLst/>
              <a:gdLst/>
              <a:ahLst/>
              <a:rect l="l" t="t" r="r" b="b"/>
              <a:pathLst>
                <a:path w="340" h="225">
                  <a:moveTo>
                    <a:pt x="22" y="102"/>
                  </a:moveTo>
                  <a:lnTo>
                    <a:pt x="28" y="102"/>
                  </a:lnTo>
                  <a:lnTo>
                    <a:pt x="28" y="87"/>
                  </a:lnTo>
                  <a:lnTo>
                    <a:pt x="35" y="79"/>
                  </a:lnTo>
                  <a:lnTo>
                    <a:pt x="43" y="87"/>
                  </a:lnTo>
                  <a:lnTo>
                    <a:pt x="43" y="72"/>
                  </a:lnTo>
                  <a:lnTo>
                    <a:pt x="50" y="72"/>
                  </a:lnTo>
                  <a:lnTo>
                    <a:pt x="57" y="79"/>
                  </a:lnTo>
                  <a:lnTo>
                    <a:pt x="65" y="79"/>
                  </a:lnTo>
                  <a:lnTo>
                    <a:pt x="72" y="79"/>
                  </a:lnTo>
                  <a:lnTo>
                    <a:pt x="78" y="87"/>
                  </a:lnTo>
                  <a:lnTo>
                    <a:pt x="78" y="102"/>
                  </a:lnTo>
                  <a:lnTo>
                    <a:pt x="86" y="102"/>
                  </a:lnTo>
                  <a:lnTo>
                    <a:pt x="86" y="109"/>
                  </a:lnTo>
                  <a:lnTo>
                    <a:pt x="93" y="123"/>
                  </a:lnTo>
                  <a:lnTo>
                    <a:pt x="108" y="130"/>
                  </a:lnTo>
                  <a:lnTo>
                    <a:pt x="108" y="123"/>
                  </a:lnTo>
                  <a:lnTo>
                    <a:pt x="123" y="115"/>
                  </a:lnTo>
                  <a:lnTo>
                    <a:pt x="123" y="123"/>
                  </a:lnTo>
                  <a:lnTo>
                    <a:pt x="137" y="145"/>
                  </a:lnTo>
                  <a:lnTo>
                    <a:pt x="158" y="158"/>
                  </a:lnTo>
                  <a:lnTo>
                    <a:pt x="188" y="166"/>
                  </a:lnTo>
                  <a:lnTo>
                    <a:pt x="188" y="173"/>
                  </a:lnTo>
                  <a:lnTo>
                    <a:pt x="202" y="188"/>
                  </a:lnTo>
                  <a:lnTo>
                    <a:pt x="209" y="195"/>
                  </a:lnTo>
                  <a:lnTo>
                    <a:pt x="202" y="224"/>
                  </a:lnTo>
                  <a:lnTo>
                    <a:pt x="224" y="224"/>
                  </a:lnTo>
                  <a:lnTo>
                    <a:pt x="231" y="209"/>
                  </a:lnTo>
                  <a:lnTo>
                    <a:pt x="238" y="203"/>
                  </a:lnTo>
                  <a:lnTo>
                    <a:pt x="238" y="188"/>
                  </a:lnTo>
                  <a:lnTo>
                    <a:pt x="238" y="180"/>
                  </a:lnTo>
                  <a:lnTo>
                    <a:pt x="231" y="173"/>
                  </a:lnTo>
                  <a:lnTo>
                    <a:pt x="231" y="145"/>
                  </a:lnTo>
                  <a:lnTo>
                    <a:pt x="238" y="130"/>
                  </a:lnTo>
                  <a:lnTo>
                    <a:pt x="253" y="137"/>
                  </a:lnTo>
                  <a:lnTo>
                    <a:pt x="274" y="130"/>
                  </a:lnTo>
                  <a:lnTo>
                    <a:pt x="281" y="145"/>
                  </a:lnTo>
                  <a:lnTo>
                    <a:pt x="296" y="145"/>
                  </a:lnTo>
                  <a:lnTo>
                    <a:pt x="325" y="145"/>
                  </a:lnTo>
                  <a:lnTo>
                    <a:pt x="339" y="123"/>
                  </a:lnTo>
                  <a:lnTo>
                    <a:pt x="325" y="115"/>
                  </a:lnTo>
                  <a:lnTo>
                    <a:pt x="304" y="115"/>
                  </a:lnTo>
                  <a:lnTo>
                    <a:pt x="267" y="115"/>
                  </a:lnTo>
                  <a:lnTo>
                    <a:pt x="259" y="115"/>
                  </a:lnTo>
                  <a:lnTo>
                    <a:pt x="246" y="115"/>
                  </a:lnTo>
                  <a:lnTo>
                    <a:pt x="224" y="130"/>
                  </a:lnTo>
                  <a:lnTo>
                    <a:pt x="224" y="123"/>
                  </a:lnTo>
                  <a:lnTo>
                    <a:pt x="216" y="115"/>
                  </a:lnTo>
                  <a:lnTo>
                    <a:pt x="202" y="123"/>
                  </a:lnTo>
                  <a:lnTo>
                    <a:pt x="195" y="130"/>
                  </a:lnTo>
                  <a:lnTo>
                    <a:pt x="195" y="123"/>
                  </a:lnTo>
                  <a:lnTo>
                    <a:pt x="188" y="115"/>
                  </a:lnTo>
                  <a:lnTo>
                    <a:pt x="173" y="115"/>
                  </a:lnTo>
                  <a:lnTo>
                    <a:pt x="173" y="109"/>
                  </a:lnTo>
                  <a:lnTo>
                    <a:pt x="180" y="109"/>
                  </a:lnTo>
                  <a:lnTo>
                    <a:pt x="173" y="79"/>
                  </a:lnTo>
                  <a:lnTo>
                    <a:pt x="158" y="51"/>
                  </a:lnTo>
                  <a:lnTo>
                    <a:pt x="123" y="58"/>
                  </a:lnTo>
                  <a:lnTo>
                    <a:pt x="108" y="51"/>
                  </a:lnTo>
                  <a:lnTo>
                    <a:pt x="86" y="44"/>
                  </a:lnTo>
                  <a:lnTo>
                    <a:pt x="72" y="58"/>
                  </a:lnTo>
                  <a:lnTo>
                    <a:pt x="57" y="51"/>
                  </a:lnTo>
                  <a:lnTo>
                    <a:pt x="43" y="36"/>
                  </a:lnTo>
                  <a:lnTo>
                    <a:pt x="35" y="23"/>
                  </a:lnTo>
                  <a:lnTo>
                    <a:pt x="43" y="8"/>
                  </a:lnTo>
                  <a:lnTo>
                    <a:pt x="35" y="0"/>
                  </a:lnTo>
                  <a:lnTo>
                    <a:pt x="0" y="23"/>
                  </a:lnTo>
                  <a:lnTo>
                    <a:pt x="22" y="10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8" name=""/>
            <p:cNvSpPr/>
            <p:nvPr/>
          </p:nvSpPr>
          <p:spPr>
            <a:xfrm>
              <a:off x="6100920" y="2354400"/>
              <a:ext cx="399960" cy="223560"/>
            </a:xfrm>
            <a:custGeom>
              <a:avLst/>
              <a:gdLst/>
              <a:ahLst/>
              <a:rect l="l" t="t" r="r" b="b"/>
              <a:pathLst>
                <a:path w="262" h="196">
                  <a:moveTo>
                    <a:pt x="0" y="29"/>
                  </a:moveTo>
                  <a:lnTo>
                    <a:pt x="0" y="51"/>
                  </a:lnTo>
                  <a:lnTo>
                    <a:pt x="22" y="36"/>
                  </a:lnTo>
                  <a:lnTo>
                    <a:pt x="36" y="58"/>
                  </a:lnTo>
                  <a:lnTo>
                    <a:pt x="28" y="73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7" y="86"/>
                  </a:lnTo>
                  <a:lnTo>
                    <a:pt x="22" y="86"/>
                  </a:lnTo>
                  <a:lnTo>
                    <a:pt x="15" y="101"/>
                  </a:lnTo>
                  <a:lnTo>
                    <a:pt x="22" y="108"/>
                  </a:lnTo>
                  <a:lnTo>
                    <a:pt x="22" y="144"/>
                  </a:lnTo>
                  <a:lnTo>
                    <a:pt x="58" y="137"/>
                  </a:lnTo>
                  <a:lnTo>
                    <a:pt x="80" y="122"/>
                  </a:lnTo>
                  <a:lnTo>
                    <a:pt x="123" y="152"/>
                  </a:lnTo>
                  <a:lnTo>
                    <a:pt x="153" y="159"/>
                  </a:lnTo>
                  <a:lnTo>
                    <a:pt x="160" y="166"/>
                  </a:lnTo>
                  <a:lnTo>
                    <a:pt x="166" y="187"/>
                  </a:lnTo>
                  <a:lnTo>
                    <a:pt x="188" y="195"/>
                  </a:lnTo>
                  <a:lnTo>
                    <a:pt x="231" y="152"/>
                  </a:lnTo>
                  <a:lnTo>
                    <a:pt x="254" y="152"/>
                  </a:lnTo>
                  <a:lnTo>
                    <a:pt x="261" y="130"/>
                  </a:lnTo>
                  <a:lnTo>
                    <a:pt x="261" y="122"/>
                  </a:lnTo>
                  <a:lnTo>
                    <a:pt x="254" y="108"/>
                  </a:lnTo>
                  <a:lnTo>
                    <a:pt x="239" y="101"/>
                  </a:lnTo>
                  <a:lnTo>
                    <a:pt x="231" y="94"/>
                  </a:lnTo>
                  <a:lnTo>
                    <a:pt x="210" y="86"/>
                  </a:lnTo>
                  <a:lnTo>
                    <a:pt x="188" y="73"/>
                  </a:lnTo>
                  <a:lnTo>
                    <a:pt x="181" y="58"/>
                  </a:lnTo>
                  <a:lnTo>
                    <a:pt x="174" y="43"/>
                  </a:lnTo>
                  <a:lnTo>
                    <a:pt x="160" y="51"/>
                  </a:lnTo>
                  <a:lnTo>
                    <a:pt x="160" y="58"/>
                  </a:lnTo>
                  <a:lnTo>
                    <a:pt x="145" y="51"/>
                  </a:lnTo>
                  <a:lnTo>
                    <a:pt x="138" y="36"/>
                  </a:lnTo>
                  <a:lnTo>
                    <a:pt x="138" y="29"/>
                  </a:lnTo>
                  <a:lnTo>
                    <a:pt x="130" y="29"/>
                  </a:lnTo>
                  <a:lnTo>
                    <a:pt x="130" y="15"/>
                  </a:lnTo>
                  <a:lnTo>
                    <a:pt x="116" y="7"/>
                  </a:lnTo>
                  <a:lnTo>
                    <a:pt x="108" y="7"/>
                  </a:lnTo>
                  <a:lnTo>
                    <a:pt x="101" y="0"/>
                  </a:lnTo>
                  <a:lnTo>
                    <a:pt x="95" y="0"/>
                  </a:lnTo>
                  <a:lnTo>
                    <a:pt x="95" y="15"/>
                  </a:lnTo>
                  <a:lnTo>
                    <a:pt x="87" y="7"/>
                  </a:lnTo>
                  <a:lnTo>
                    <a:pt x="80" y="29"/>
                  </a:lnTo>
                  <a:lnTo>
                    <a:pt x="65" y="29"/>
                  </a:lnTo>
                  <a:lnTo>
                    <a:pt x="58" y="29"/>
                  </a:lnTo>
                  <a:lnTo>
                    <a:pt x="51" y="36"/>
                  </a:lnTo>
                  <a:lnTo>
                    <a:pt x="43" y="29"/>
                  </a:lnTo>
                  <a:lnTo>
                    <a:pt x="28" y="22"/>
                  </a:lnTo>
                  <a:lnTo>
                    <a:pt x="0" y="29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9" name=""/>
            <p:cNvSpPr/>
            <p:nvPr/>
          </p:nvSpPr>
          <p:spPr>
            <a:xfrm>
              <a:off x="6543720" y="2357280"/>
              <a:ext cx="333360" cy="117720"/>
            </a:xfrm>
            <a:custGeom>
              <a:avLst/>
              <a:gdLst/>
              <a:ahLst/>
              <a:rect l="l" t="t" r="r" b="b"/>
              <a:pathLst>
                <a:path w="218" h="101">
                  <a:moveTo>
                    <a:pt x="66" y="72"/>
                  </a:moveTo>
                  <a:lnTo>
                    <a:pt x="43" y="72"/>
                  </a:lnTo>
                  <a:lnTo>
                    <a:pt x="15" y="79"/>
                  </a:lnTo>
                  <a:lnTo>
                    <a:pt x="0" y="85"/>
                  </a:lnTo>
                  <a:lnTo>
                    <a:pt x="15" y="85"/>
                  </a:lnTo>
                  <a:lnTo>
                    <a:pt x="22" y="93"/>
                  </a:lnTo>
                  <a:lnTo>
                    <a:pt x="66" y="93"/>
                  </a:lnTo>
                  <a:lnTo>
                    <a:pt x="94" y="93"/>
                  </a:lnTo>
                  <a:lnTo>
                    <a:pt x="101" y="100"/>
                  </a:lnTo>
                  <a:lnTo>
                    <a:pt x="109" y="85"/>
                  </a:lnTo>
                  <a:lnTo>
                    <a:pt x="123" y="85"/>
                  </a:lnTo>
                  <a:lnTo>
                    <a:pt x="145" y="79"/>
                  </a:lnTo>
                  <a:lnTo>
                    <a:pt x="152" y="79"/>
                  </a:lnTo>
                  <a:lnTo>
                    <a:pt x="181" y="57"/>
                  </a:lnTo>
                  <a:lnTo>
                    <a:pt x="217" y="43"/>
                  </a:lnTo>
                  <a:lnTo>
                    <a:pt x="217" y="36"/>
                  </a:lnTo>
                  <a:lnTo>
                    <a:pt x="217" y="21"/>
                  </a:lnTo>
                  <a:lnTo>
                    <a:pt x="202" y="21"/>
                  </a:lnTo>
                  <a:lnTo>
                    <a:pt x="189" y="15"/>
                  </a:lnTo>
                  <a:lnTo>
                    <a:pt x="181" y="7"/>
                  </a:lnTo>
                  <a:lnTo>
                    <a:pt x="137" y="0"/>
                  </a:lnTo>
                  <a:lnTo>
                    <a:pt x="94" y="0"/>
                  </a:lnTo>
                  <a:lnTo>
                    <a:pt x="87" y="0"/>
                  </a:lnTo>
                  <a:lnTo>
                    <a:pt x="87" y="7"/>
                  </a:lnTo>
                  <a:lnTo>
                    <a:pt x="94" y="15"/>
                  </a:lnTo>
                  <a:lnTo>
                    <a:pt x="80" y="15"/>
                  </a:lnTo>
                  <a:lnTo>
                    <a:pt x="73" y="7"/>
                  </a:lnTo>
                  <a:lnTo>
                    <a:pt x="66" y="7"/>
                  </a:lnTo>
                  <a:lnTo>
                    <a:pt x="36" y="7"/>
                  </a:lnTo>
                  <a:lnTo>
                    <a:pt x="51" y="15"/>
                  </a:lnTo>
                  <a:lnTo>
                    <a:pt x="51" y="21"/>
                  </a:lnTo>
                  <a:lnTo>
                    <a:pt x="43" y="29"/>
                  </a:lnTo>
                  <a:lnTo>
                    <a:pt x="43" y="36"/>
                  </a:lnTo>
                  <a:lnTo>
                    <a:pt x="51" y="43"/>
                  </a:lnTo>
                  <a:lnTo>
                    <a:pt x="80" y="43"/>
                  </a:lnTo>
                  <a:lnTo>
                    <a:pt x="87" y="43"/>
                  </a:lnTo>
                  <a:lnTo>
                    <a:pt x="101" y="57"/>
                  </a:lnTo>
                  <a:lnTo>
                    <a:pt x="87" y="72"/>
                  </a:lnTo>
                  <a:lnTo>
                    <a:pt x="80" y="72"/>
                  </a:lnTo>
                  <a:lnTo>
                    <a:pt x="66" y="7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0" name=""/>
            <p:cNvSpPr/>
            <p:nvPr/>
          </p:nvSpPr>
          <p:spPr>
            <a:xfrm>
              <a:off x="6516720" y="2419200"/>
              <a:ext cx="210960" cy="125640"/>
            </a:xfrm>
            <a:custGeom>
              <a:avLst/>
              <a:gdLst/>
              <a:ahLst/>
              <a:rect l="l" t="t" r="r" b="b"/>
              <a:pathLst>
                <a:path w="138" h="110">
                  <a:moveTo>
                    <a:pt x="0" y="95"/>
                  </a:moveTo>
                  <a:lnTo>
                    <a:pt x="0" y="95"/>
                  </a:lnTo>
                  <a:lnTo>
                    <a:pt x="7" y="95"/>
                  </a:lnTo>
                  <a:lnTo>
                    <a:pt x="35" y="95"/>
                  </a:lnTo>
                  <a:lnTo>
                    <a:pt x="65" y="65"/>
                  </a:lnTo>
                  <a:lnTo>
                    <a:pt x="72" y="87"/>
                  </a:lnTo>
                  <a:lnTo>
                    <a:pt x="80" y="109"/>
                  </a:lnTo>
                  <a:lnTo>
                    <a:pt x="94" y="95"/>
                  </a:lnTo>
                  <a:lnTo>
                    <a:pt x="115" y="95"/>
                  </a:lnTo>
                  <a:lnTo>
                    <a:pt x="137" y="95"/>
                  </a:lnTo>
                  <a:lnTo>
                    <a:pt x="137" y="65"/>
                  </a:lnTo>
                  <a:lnTo>
                    <a:pt x="123" y="59"/>
                  </a:lnTo>
                  <a:lnTo>
                    <a:pt x="115" y="59"/>
                  </a:lnTo>
                  <a:lnTo>
                    <a:pt x="115" y="44"/>
                  </a:lnTo>
                  <a:lnTo>
                    <a:pt x="108" y="37"/>
                  </a:lnTo>
                  <a:lnTo>
                    <a:pt x="87" y="37"/>
                  </a:lnTo>
                  <a:lnTo>
                    <a:pt x="72" y="37"/>
                  </a:lnTo>
                  <a:lnTo>
                    <a:pt x="50" y="37"/>
                  </a:lnTo>
                  <a:lnTo>
                    <a:pt x="35" y="37"/>
                  </a:lnTo>
                  <a:lnTo>
                    <a:pt x="22" y="29"/>
                  </a:lnTo>
                  <a:lnTo>
                    <a:pt x="14" y="29"/>
                  </a:lnTo>
                  <a:lnTo>
                    <a:pt x="22" y="22"/>
                  </a:lnTo>
                  <a:lnTo>
                    <a:pt x="29" y="22"/>
                  </a:lnTo>
                  <a:lnTo>
                    <a:pt x="50" y="15"/>
                  </a:lnTo>
                  <a:lnTo>
                    <a:pt x="50" y="0"/>
                  </a:lnTo>
                  <a:lnTo>
                    <a:pt x="35" y="7"/>
                  </a:lnTo>
                  <a:lnTo>
                    <a:pt x="14" y="0"/>
                  </a:lnTo>
                  <a:lnTo>
                    <a:pt x="7" y="15"/>
                  </a:lnTo>
                  <a:lnTo>
                    <a:pt x="7" y="37"/>
                  </a:lnTo>
                  <a:lnTo>
                    <a:pt x="7" y="44"/>
                  </a:lnTo>
                  <a:lnTo>
                    <a:pt x="14" y="44"/>
                  </a:lnTo>
                  <a:lnTo>
                    <a:pt x="22" y="59"/>
                  </a:lnTo>
                  <a:lnTo>
                    <a:pt x="14" y="73"/>
                  </a:lnTo>
                  <a:lnTo>
                    <a:pt x="7" y="80"/>
                  </a:lnTo>
                  <a:lnTo>
                    <a:pt x="0" y="9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01" name=""/>
            <p:cNvGrpSpPr/>
            <p:nvPr/>
          </p:nvGrpSpPr>
          <p:grpSpPr>
            <a:xfrm>
              <a:off x="1531800" y="2608200"/>
              <a:ext cx="1542960" cy="870120"/>
              <a:chOff x="1531800" y="2608200"/>
              <a:chExt cx="1542960" cy="870120"/>
            </a:xfrm>
          </p:grpSpPr>
          <p:sp>
            <p:nvSpPr>
              <p:cNvPr id="202" name=""/>
              <p:cNvSpPr/>
              <p:nvPr/>
            </p:nvSpPr>
            <p:spPr>
              <a:xfrm>
                <a:off x="2274480" y="2962800"/>
                <a:ext cx="26640" cy="67680"/>
              </a:xfrm>
              <a:custGeom>
                <a:avLst/>
                <a:gdLst/>
                <a:ahLst/>
                <a:rect l="l" t="t" r="r" b="b"/>
                <a:pathLst>
                  <a:path w="18" h="59">
                    <a:moveTo>
                      <a:pt x="0" y="15"/>
                    </a:moveTo>
                    <a:lnTo>
                      <a:pt x="0" y="15"/>
                    </a:lnTo>
                    <a:lnTo>
                      <a:pt x="0" y="58"/>
                    </a:lnTo>
                    <a:lnTo>
                      <a:pt x="17" y="0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21960" bIns="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3" name=""/>
              <p:cNvSpPr/>
              <p:nvPr/>
            </p:nvSpPr>
            <p:spPr>
              <a:xfrm>
                <a:off x="2540520" y="3083040"/>
                <a:ext cx="348120" cy="395280"/>
              </a:xfrm>
              <a:custGeom>
                <a:avLst/>
                <a:gdLst/>
                <a:ahLst/>
                <a:rect l="l" t="t" r="r" b="b"/>
                <a:pathLst>
                  <a:path w="226" h="340">
                    <a:moveTo>
                      <a:pt x="0" y="230"/>
                    </a:moveTo>
                    <a:lnTo>
                      <a:pt x="0" y="230"/>
                    </a:lnTo>
                    <a:lnTo>
                      <a:pt x="30" y="252"/>
                    </a:lnTo>
                    <a:lnTo>
                      <a:pt x="73" y="260"/>
                    </a:lnTo>
                    <a:lnTo>
                      <a:pt x="109" y="303"/>
                    </a:lnTo>
                    <a:lnTo>
                      <a:pt x="159" y="310"/>
                    </a:lnTo>
                    <a:lnTo>
                      <a:pt x="152" y="331"/>
                    </a:lnTo>
                    <a:lnTo>
                      <a:pt x="167" y="339"/>
                    </a:lnTo>
                    <a:lnTo>
                      <a:pt x="181" y="281"/>
                    </a:lnTo>
                    <a:lnTo>
                      <a:pt x="167" y="238"/>
                    </a:lnTo>
                    <a:lnTo>
                      <a:pt x="181" y="238"/>
                    </a:lnTo>
                    <a:lnTo>
                      <a:pt x="174" y="223"/>
                    </a:lnTo>
                    <a:lnTo>
                      <a:pt x="217" y="209"/>
                    </a:lnTo>
                    <a:lnTo>
                      <a:pt x="225" y="230"/>
                    </a:lnTo>
                    <a:lnTo>
                      <a:pt x="210" y="194"/>
                    </a:lnTo>
                    <a:lnTo>
                      <a:pt x="217" y="122"/>
                    </a:lnTo>
                    <a:lnTo>
                      <a:pt x="181" y="129"/>
                    </a:lnTo>
                    <a:lnTo>
                      <a:pt x="167" y="115"/>
                    </a:lnTo>
                    <a:lnTo>
                      <a:pt x="131" y="108"/>
                    </a:lnTo>
                    <a:lnTo>
                      <a:pt x="109" y="65"/>
                    </a:lnTo>
                    <a:lnTo>
                      <a:pt x="145" y="14"/>
                    </a:lnTo>
                    <a:lnTo>
                      <a:pt x="138" y="0"/>
                    </a:lnTo>
                    <a:lnTo>
                      <a:pt x="73" y="28"/>
                    </a:lnTo>
                    <a:lnTo>
                      <a:pt x="36" y="86"/>
                    </a:lnTo>
                    <a:lnTo>
                      <a:pt x="30" y="79"/>
                    </a:lnTo>
                    <a:lnTo>
                      <a:pt x="23" y="108"/>
                    </a:lnTo>
                    <a:lnTo>
                      <a:pt x="30" y="172"/>
                    </a:lnTo>
                    <a:lnTo>
                      <a:pt x="36" y="172"/>
                    </a:lnTo>
                    <a:lnTo>
                      <a:pt x="0" y="23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4" name=""/>
              <p:cNvSpPr/>
              <p:nvPr/>
            </p:nvSpPr>
            <p:spPr>
              <a:xfrm>
                <a:off x="2365560" y="3135240"/>
                <a:ext cx="82080" cy="69120"/>
              </a:xfrm>
              <a:custGeom>
                <a:avLst/>
                <a:gdLst/>
                <a:ahLst/>
                <a:rect l="l" t="t" r="r" b="b"/>
                <a:pathLst>
                  <a:path w="53" h="59">
                    <a:moveTo>
                      <a:pt x="0" y="0"/>
                    </a:moveTo>
                    <a:lnTo>
                      <a:pt x="0" y="0"/>
                    </a:lnTo>
                    <a:lnTo>
                      <a:pt x="0" y="22"/>
                    </a:lnTo>
                    <a:lnTo>
                      <a:pt x="8" y="22"/>
                    </a:lnTo>
                    <a:lnTo>
                      <a:pt x="45" y="58"/>
                    </a:lnTo>
                    <a:lnTo>
                      <a:pt x="52" y="22"/>
                    </a:lnTo>
                    <a:lnTo>
                      <a:pt x="37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23400" bIns="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5" name=""/>
              <p:cNvSpPr/>
              <p:nvPr/>
            </p:nvSpPr>
            <p:spPr>
              <a:xfrm>
                <a:off x="2376000" y="2861640"/>
                <a:ext cx="314280" cy="75960"/>
              </a:xfrm>
              <a:custGeom>
                <a:avLst/>
                <a:gdLst/>
                <a:ahLst/>
                <a:rect l="l" t="t" r="r" b="b"/>
                <a:pathLst>
                  <a:path w="205" h="66">
                    <a:moveTo>
                      <a:pt x="0" y="22"/>
                    </a:moveTo>
                    <a:lnTo>
                      <a:pt x="0" y="22"/>
                    </a:lnTo>
                    <a:lnTo>
                      <a:pt x="29" y="8"/>
                    </a:lnTo>
                    <a:lnTo>
                      <a:pt x="80" y="0"/>
                    </a:lnTo>
                    <a:lnTo>
                      <a:pt x="204" y="57"/>
                    </a:lnTo>
                    <a:lnTo>
                      <a:pt x="139" y="65"/>
                    </a:lnTo>
                    <a:lnTo>
                      <a:pt x="146" y="50"/>
                    </a:lnTo>
                    <a:lnTo>
                      <a:pt x="116" y="36"/>
                    </a:lnTo>
                    <a:lnTo>
                      <a:pt x="58" y="15"/>
                    </a:lnTo>
                    <a:lnTo>
                      <a:pt x="0" y="22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30240" bIns="30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6" name=""/>
              <p:cNvSpPr/>
              <p:nvPr/>
            </p:nvSpPr>
            <p:spPr>
              <a:xfrm>
                <a:off x="2851200" y="2963880"/>
                <a:ext cx="47880" cy="20160"/>
              </a:xfrm>
              <a:custGeom>
                <a:avLst/>
                <a:gdLst/>
                <a:ahLst/>
                <a:rect l="l" t="t" r="r" b="b"/>
                <a:pathLst>
                  <a:path w="31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3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25560" bIns="-25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7" name=""/>
              <p:cNvSpPr/>
              <p:nvPr/>
            </p:nvSpPr>
            <p:spPr>
              <a:xfrm>
                <a:off x="2563560" y="2957040"/>
                <a:ext cx="33840" cy="21240"/>
              </a:xfrm>
              <a:custGeom>
                <a:avLst/>
                <a:gdLst/>
                <a:ahLst/>
                <a:rect l="l" t="t" r="r" b="b"/>
                <a:pathLst>
                  <a:path w="22" h="18">
                    <a:moveTo>
                      <a:pt x="0" y="0"/>
                    </a:moveTo>
                    <a:lnTo>
                      <a:pt x="0" y="17"/>
                    </a:lnTo>
                    <a:lnTo>
                      <a:pt x="21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8" name=""/>
              <p:cNvSpPr/>
              <p:nvPr/>
            </p:nvSpPr>
            <p:spPr>
              <a:xfrm>
                <a:off x="2728080" y="2933280"/>
                <a:ext cx="99720" cy="50760"/>
              </a:xfrm>
              <a:custGeom>
                <a:avLst/>
                <a:gdLst/>
                <a:ahLst/>
                <a:rect l="l" t="t" r="r" b="b"/>
                <a:pathLst>
                  <a:path w="66" h="44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65" y="28"/>
                    </a:lnTo>
                    <a:lnTo>
                      <a:pt x="36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5040" bIns="5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09" name=""/>
              <p:cNvSpPr/>
              <p:nvPr/>
            </p:nvSpPr>
            <p:spPr>
              <a:xfrm>
                <a:off x="2242440" y="3060360"/>
                <a:ext cx="67320" cy="27360"/>
              </a:xfrm>
              <a:custGeom>
                <a:avLst/>
                <a:gdLst/>
                <a:ahLst/>
                <a:rect l="l" t="t" r="r" b="b"/>
                <a:pathLst>
                  <a:path w="45" h="24">
                    <a:moveTo>
                      <a:pt x="0" y="15"/>
                    </a:moveTo>
                    <a:lnTo>
                      <a:pt x="0" y="15"/>
                    </a:lnTo>
                    <a:lnTo>
                      <a:pt x="15" y="0"/>
                    </a:lnTo>
                    <a:lnTo>
                      <a:pt x="44" y="23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0" name=""/>
              <p:cNvSpPr/>
              <p:nvPr/>
            </p:nvSpPr>
            <p:spPr>
              <a:xfrm>
                <a:off x="2181600" y="2978280"/>
                <a:ext cx="110520" cy="98640"/>
              </a:xfrm>
              <a:custGeom>
                <a:avLst/>
                <a:gdLst/>
                <a:ahLst/>
                <a:rect l="l" t="t" r="r" b="b"/>
                <a:pathLst>
                  <a:path w="73" h="86">
                    <a:moveTo>
                      <a:pt x="0" y="70"/>
                    </a:moveTo>
                    <a:lnTo>
                      <a:pt x="0" y="70"/>
                    </a:lnTo>
                    <a:lnTo>
                      <a:pt x="22" y="43"/>
                    </a:lnTo>
                    <a:lnTo>
                      <a:pt x="37" y="36"/>
                    </a:lnTo>
                    <a:lnTo>
                      <a:pt x="22" y="15"/>
                    </a:lnTo>
                    <a:lnTo>
                      <a:pt x="65" y="0"/>
                    </a:lnTo>
                    <a:lnTo>
                      <a:pt x="65" y="43"/>
                    </a:lnTo>
                    <a:lnTo>
                      <a:pt x="72" y="49"/>
                    </a:lnTo>
                    <a:lnTo>
                      <a:pt x="58" y="70"/>
                    </a:lnTo>
                    <a:lnTo>
                      <a:pt x="43" y="85"/>
                    </a:lnTo>
                    <a:lnTo>
                      <a:pt x="0" y="7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1" name=""/>
              <p:cNvSpPr/>
              <p:nvPr/>
            </p:nvSpPr>
            <p:spPr>
              <a:xfrm>
                <a:off x="2656800" y="2933280"/>
                <a:ext cx="76320" cy="50760"/>
              </a:xfrm>
              <a:custGeom>
                <a:avLst/>
                <a:gdLst/>
                <a:ahLst/>
                <a:rect l="l" t="t" r="r" b="b"/>
                <a:pathLst>
                  <a:path w="52" h="44">
                    <a:moveTo>
                      <a:pt x="0" y="28"/>
                    </a:moveTo>
                    <a:lnTo>
                      <a:pt x="0" y="28"/>
                    </a:lnTo>
                    <a:lnTo>
                      <a:pt x="44" y="28"/>
                    </a:lnTo>
                    <a:lnTo>
                      <a:pt x="29" y="7"/>
                    </a:lnTo>
                    <a:lnTo>
                      <a:pt x="51" y="0"/>
                    </a:lnTo>
                    <a:lnTo>
                      <a:pt x="51" y="43"/>
                    </a:lnTo>
                    <a:lnTo>
                      <a:pt x="0" y="28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5040" bIns="5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2" name=""/>
              <p:cNvSpPr/>
              <p:nvPr/>
            </p:nvSpPr>
            <p:spPr>
              <a:xfrm>
                <a:off x="2265480" y="3026160"/>
                <a:ext cx="178560" cy="68760"/>
              </a:xfrm>
              <a:custGeom>
                <a:avLst/>
                <a:gdLst/>
                <a:ahLst/>
                <a:rect l="l" t="t" r="r" b="b"/>
                <a:pathLst>
                  <a:path w="117" h="60">
                    <a:moveTo>
                      <a:pt x="0" y="29"/>
                    </a:moveTo>
                    <a:lnTo>
                      <a:pt x="0" y="29"/>
                    </a:lnTo>
                    <a:lnTo>
                      <a:pt x="14" y="7"/>
                    </a:lnTo>
                    <a:lnTo>
                      <a:pt x="80" y="0"/>
                    </a:lnTo>
                    <a:lnTo>
                      <a:pt x="116" y="15"/>
                    </a:lnTo>
                    <a:lnTo>
                      <a:pt x="86" y="22"/>
                    </a:lnTo>
                    <a:lnTo>
                      <a:pt x="43" y="59"/>
                    </a:lnTo>
                    <a:lnTo>
                      <a:pt x="28" y="52"/>
                    </a:lnTo>
                    <a:lnTo>
                      <a:pt x="0" y="29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23040" bIns="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3" name=""/>
              <p:cNvSpPr/>
              <p:nvPr/>
            </p:nvSpPr>
            <p:spPr>
              <a:xfrm>
                <a:off x="1531800" y="2608200"/>
                <a:ext cx="853200" cy="454680"/>
              </a:xfrm>
              <a:custGeom>
                <a:avLst/>
                <a:gdLst/>
                <a:ahLst/>
                <a:rect l="l" t="t" r="r" b="b"/>
                <a:pathLst>
                  <a:path w="557" h="391">
                    <a:moveTo>
                      <a:pt x="0" y="0"/>
                    </a:moveTo>
                    <a:lnTo>
                      <a:pt x="0" y="0"/>
                    </a:lnTo>
                    <a:lnTo>
                      <a:pt x="30" y="65"/>
                    </a:lnTo>
                    <a:lnTo>
                      <a:pt x="58" y="86"/>
                    </a:lnTo>
                    <a:lnTo>
                      <a:pt x="51" y="108"/>
                    </a:lnTo>
                    <a:lnTo>
                      <a:pt x="36" y="116"/>
                    </a:lnTo>
                    <a:lnTo>
                      <a:pt x="73" y="123"/>
                    </a:lnTo>
                    <a:lnTo>
                      <a:pt x="94" y="152"/>
                    </a:lnTo>
                    <a:lnTo>
                      <a:pt x="87" y="174"/>
                    </a:lnTo>
                    <a:lnTo>
                      <a:pt x="130" y="217"/>
                    </a:lnTo>
                    <a:lnTo>
                      <a:pt x="144" y="202"/>
                    </a:lnTo>
                    <a:lnTo>
                      <a:pt x="43" y="51"/>
                    </a:lnTo>
                    <a:lnTo>
                      <a:pt x="36" y="15"/>
                    </a:lnTo>
                    <a:lnTo>
                      <a:pt x="58" y="22"/>
                    </a:lnTo>
                    <a:lnTo>
                      <a:pt x="94" y="86"/>
                    </a:lnTo>
                    <a:lnTo>
                      <a:pt x="152" y="138"/>
                    </a:lnTo>
                    <a:lnTo>
                      <a:pt x="144" y="152"/>
                    </a:lnTo>
                    <a:lnTo>
                      <a:pt x="217" y="224"/>
                    </a:lnTo>
                    <a:lnTo>
                      <a:pt x="224" y="254"/>
                    </a:lnTo>
                    <a:lnTo>
                      <a:pt x="217" y="267"/>
                    </a:lnTo>
                    <a:lnTo>
                      <a:pt x="224" y="297"/>
                    </a:lnTo>
                    <a:lnTo>
                      <a:pt x="361" y="362"/>
                    </a:lnTo>
                    <a:lnTo>
                      <a:pt x="419" y="355"/>
                    </a:lnTo>
                    <a:lnTo>
                      <a:pt x="455" y="390"/>
                    </a:lnTo>
                    <a:lnTo>
                      <a:pt x="477" y="362"/>
                    </a:lnTo>
                    <a:lnTo>
                      <a:pt x="491" y="355"/>
                    </a:lnTo>
                    <a:lnTo>
                      <a:pt x="477" y="333"/>
                    </a:lnTo>
                    <a:lnTo>
                      <a:pt x="520" y="318"/>
                    </a:lnTo>
                    <a:lnTo>
                      <a:pt x="526" y="304"/>
                    </a:lnTo>
                    <a:lnTo>
                      <a:pt x="534" y="297"/>
                    </a:lnTo>
                    <a:lnTo>
                      <a:pt x="541" y="312"/>
                    </a:lnTo>
                    <a:lnTo>
                      <a:pt x="556" y="254"/>
                    </a:lnTo>
                    <a:lnTo>
                      <a:pt x="534" y="239"/>
                    </a:lnTo>
                    <a:lnTo>
                      <a:pt x="491" y="254"/>
                    </a:lnTo>
                    <a:lnTo>
                      <a:pt x="477" y="304"/>
                    </a:lnTo>
                    <a:lnTo>
                      <a:pt x="412" y="312"/>
                    </a:lnTo>
                    <a:lnTo>
                      <a:pt x="397" y="297"/>
                    </a:lnTo>
                    <a:lnTo>
                      <a:pt x="361" y="224"/>
                    </a:lnTo>
                    <a:lnTo>
                      <a:pt x="354" y="174"/>
                    </a:lnTo>
                    <a:lnTo>
                      <a:pt x="369" y="152"/>
                    </a:lnTo>
                    <a:lnTo>
                      <a:pt x="332" y="138"/>
                    </a:lnTo>
                    <a:lnTo>
                      <a:pt x="289" y="65"/>
                    </a:lnTo>
                    <a:lnTo>
                      <a:pt x="246" y="73"/>
                    </a:lnTo>
                    <a:lnTo>
                      <a:pt x="195" y="15"/>
                    </a:lnTo>
                    <a:lnTo>
                      <a:pt x="109" y="28"/>
                    </a:lnTo>
                    <a:lnTo>
                      <a:pt x="36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4" name=""/>
              <p:cNvSpPr/>
              <p:nvPr/>
            </p:nvSpPr>
            <p:spPr>
              <a:xfrm>
                <a:off x="2326320" y="3040200"/>
                <a:ext cx="112320" cy="101160"/>
              </a:xfrm>
              <a:custGeom>
                <a:avLst/>
                <a:gdLst/>
                <a:ahLst/>
                <a:rect l="l" t="t" r="r" b="b"/>
                <a:pathLst>
                  <a:path w="73" h="87">
                    <a:moveTo>
                      <a:pt x="0" y="43"/>
                    </a:moveTo>
                    <a:lnTo>
                      <a:pt x="0" y="43"/>
                    </a:lnTo>
                    <a:lnTo>
                      <a:pt x="28" y="86"/>
                    </a:lnTo>
                    <a:lnTo>
                      <a:pt x="64" y="86"/>
                    </a:lnTo>
                    <a:lnTo>
                      <a:pt x="72" y="0"/>
                    </a:lnTo>
                    <a:lnTo>
                      <a:pt x="43" y="7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5" name=""/>
              <p:cNvSpPr/>
              <p:nvPr/>
            </p:nvSpPr>
            <p:spPr>
              <a:xfrm>
                <a:off x="2427840" y="3159000"/>
                <a:ext cx="169560" cy="68040"/>
              </a:xfrm>
              <a:custGeom>
                <a:avLst/>
                <a:gdLst/>
                <a:ahLst/>
                <a:rect l="l" t="t" r="r" b="b"/>
                <a:pathLst>
                  <a:path w="110" h="59">
                    <a:moveTo>
                      <a:pt x="0" y="36"/>
                    </a:moveTo>
                    <a:lnTo>
                      <a:pt x="0" y="36"/>
                    </a:lnTo>
                    <a:lnTo>
                      <a:pt x="7" y="0"/>
                    </a:lnTo>
                    <a:lnTo>
                      <a:pt x="36" y="22"/>
                    </a:lnTo>
                    <a:lnTo>
                      <a:pt x="72" y="0"/>
                    </a:lnTo>
                    <a:lnTo>
                      <a:pt x="109" y="30"/>
                    </a:lnTo>
                    <a:lnTo>
                      <a:pt x="102" y="58"/>
                    </a:lnTo>
                    <a:lnTo>
                      <a:pt x="94" y="30"/>
                    </a:lnTo>
                    <a:lnTo>
                      <a:pt x="72" y="22"/>
                    </a:lnTo>
                    <a:lnTo>
                      <a:pt x="50" y="36"/>
                    </a:lnTo>
                    <a:lnTo>
                      <a:pt x="57" y="51"/>
                    </a:lnTo>
                    <a:lnTo>
                      <a:pt x="44" y="58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22320" bIns="22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6" name=""/>
              <p:cNvSpPr/>
              <p:nvPr/>
            </p:nvSpPr>
            <p:spPr>
              <a:xfrm>
                <a:off x="2697840" y="3099600"/>
                <a:ext cx="376920" cy="261720"/>
              </a:xfrm>
              <a:custGeom>
                <a:avLst/>
                <a:gdLst/>
                <a:ahLst/>
                <a:rect l="l" t="t" r="r" b="b"/>
                <a:pathLst>
                  <a:path w="246" h="225">
                    <a:moveTo>
                      <a:pt x="0" y="58"/>
                    </a:moveTo>
                    <a:lnTo>
                      <a:pt x="0" y="58"/>
                    </a:lnTo>
                    <a:lnTo>
                      <a:pt x="22" y="101"/>
                    </a:lnTo>
                    <a:lnTo>
                      <a:pt x="58" y="108"/>
                    </a:lnTo>
                    <a:lnTo>
                      <a:pt x="71" y="123"/>
                    </a:lnTo>
                    <a:lnTo>
                      <a:pt x="108" y="116"/>
                    </a:lnTo>
                    <a:lnTo>
                      <a:pt x="101" y="188"/>
                    </a:lnTo>
                    <a:lnTo>
                      <a:pt x="116" y="224"/>
                    </a:lnTo>
                    <a:lnTo>
                      <a:pt x="137" y="224"/>
                    </a:lnTo>
                    <a:lnTo>
                      <a:pt x="180" y="202"/>
                    </a:lnTo>
                    <a:lnTo>
                      <a:pt x="166" y="196"/>
                    </a:lnTo>
                    <a:lnTo>
                      <a:pt x="151" y="152"/>
                    </a:lnTo>
                    <a:lnTo>
                      <a:pt x="180" y="166"/>
                    </a:lnTo>
                    <a:lnTo>
                      <a:pt x="230" y="144"/>
                    </a:lnTo>
                    <a:lnTo>
                      <a:pt x="217" y="123"/>
                    </a:lnTo>
                    <a:lnTo>
                      <a:pt x="238" y="108"/>
                    </a:lnTo>
                    <a:lnTo>
                      <a:pt x="223" y="86"/>
                    </a:lnTo>
                    <a:lnTo>
                      <a:pt x="245" y="80"/>
                    </a:lnTo>
                    <a:lnTo>
                      <a:pt x="223" y="73"/>
                    </a:lnTo>
                    <a:lnTo>
                      <a:pt x="223" y="58"/>
                    </a:lnTo>
                    <a:lnTo>
                      <a:pt x="187" y="36"/>
                    </a:lnTo>
                    <a:lnTo>
                      <a:pt x="202" y="28"/>
                    </a:lnTo>
                    <a:lnTo>
                      <a:pt x="94" y="36"/>
                    </a:lnTo>
                    <a:lnTo>
                      <a:pt x="58" y="0"/>
                    </a:lnTo>
                    <a:lnTo>
                      <a:pt x="65" y="7"/>
                    </a:lnTo>
                    <a:lnTo>
                      <a:pt x="28" y="28"/>
                    </a:lnTo>
                    <a:lnTo>
                      <a:pt x="36" y="58"/>
                    </a:lnTo>
                    <a:lnTo>
                      <a:pt x="28" y="65"/>
                    </a:lnTo>
                    <a:lnTo>
                      <a:pt x="22" y="43"/>
                    </a:lnTo>
                    <a:lnTo>
                      <a:pt x="36" y="7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7" name=""/>
              <p:cNvSpPr/>
              <p:nvPr/>
            </p:nvSpPr>
            <p:spPr>
              <a:xfrm>
                <a:off x="2656800" y="2933280"/>
                <a:ext cx="76320" cy="50760"/>
              </a:xfrm>
              <a:custGeom>
                <a:avLst/>
                <a:gdLst/>
                <a:ahLst/>
                <a:rect l="l" t="t" r="r" b="b"/>
                <a:pathLst>
                  <a:path w="52" h="44">
                    <a:moveTo>
                      <a:pt x="0" y="28"/>
                    </a:moveTo>
                    <a:lnTo>
                      <a:pt x="0" y="28"/>
                    </a:lnTo>
                    <a:lnTo>
                      <a:pt x="44" y="28"/>
                    </a:lnTo>
                    <a:lnTo>
                      <a:pt x="29" y="7"/>
                    </a:lnTo>
                    <a:lnTo>
                      <a:pt x="51" y="0"/>
                    </a:lnTo>
                    <a:lnTo>
                      <a:pt x="51" y="43"/>
                    </a:lnTo>
                    <a:lnTo>
                      <a:pt x="0" y="28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5040" bIns="5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8" name=""/>
              <p:cNvSpPr/>
              <p:nvPr/>
            </p:nvSpPr>
            <p:spPr>
              <a:xfrm>
                <a:off x="2656800" y="2933280"/>
                <a:ext cx="76320" cy="50760"/>
              </a:xfrm>
              <a:custGeom>
                <a:avLst/>
                <a:gdLst/>
                <a:ahLst/>
                <a:rect l="l" t="t" r="r" b="b"/>
                <a:pathLst>
                  <a:path w="52" h="44">
                    <a:moveTo>
                      <a:pt x="0" y="28"/>
                    </a:moveTo>
                    <a:lnTo>
                      <a:pt x="0" y="28"/>
                    </a:lnTo>
                    <a:lnTo>
                      <a:pt x="44" y="28"/>
                    </a:lnTo>
                    <a:lnTo>
                      <a:pt x="29" y="7"/>
                    </a:lnTo>
                    <a:lnTo>
                      <a:pt x="51" y="0"/>
                    </a:lnTo>
                    <a:lnTo>
                      <a:pt x="51" y="43"/>
                    </a:lnTo>
                    <a:lnTo>
                      <a:pt x="0" y="28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5040" bIns="5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19" name=""/>
              <p:cNvSpPr/>
              <p:nvPr/>
            </p:nvSpPr>
            <p:spPr>
              <a:xfrm>
                <a:off x="2242440" y="3060360"/>
                <a:ext cx="67320" cy="27360"/>
              </a:xfrm>
              <a:custGeom>
                <a:avLst/>
                <a:gdLst/>
                <a:ahLst/>
                <a:rect l="l" t="t" r="r" b="b"/>
                <a:pathLst>
                  <a:path w="45" h="24">
                    <a:moveTo>
                      <a:pt x="0" y="15"/>
                    </a:moveTo>
                    <a:lnTo>
                      <a:pt x="0" y="15"/>
                    </a:lnTo>
                    <a:lnTo>
                      <a:pt x="15" y="0"/>
                    </a:lnTo>
                    <a:lnTo>
                      <a:pt x="44" y="23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18360" bIns="-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0" name=""/>
              <p:cNvSpPr/>
              <p:nvPr/>
            </p:nvSpPr>
            <p:spPr>
              <a:xfrm>
                <a:off x="2181600" y="2978280"/>
                <a:ext cx="110520" cy="98640"/>
              </a:xfrm>
              <a:custGeom>
                <a:avLst/>
                <a:gdLst/>
                <a:ahLst/>
                <a:rect l="l" t="t" r="r" b="b"/>
                <a:pathLst>
                  <a:path w="73" h="86">
                    <a:moveTo>
                      <a:pt x="0" y="70"/>
                    </a:moveTo>
                    <a:lnTo>
                      <a:pt x="0" y="70"/>
                    </a:lnTo>
                    <a:lnTo>
                      <a:pt x="22" y="43"/>
                    </a:lnTo>
                    <a:lnTo>
                      <a:pt x="37" y="36"/>
                    </a:lnTo>
                    <a:lnTo>
                      <a:pt x="22" y="15"/>
                    </a:lnTo>
                    <a:lnTo>
                      <a:pt x="65" y="0"/>
                    </a:lnTo>
                    <a:lnTo>
                      <a:pt x="65" y="43"/>
                    </a:lnTo>
                    <a:lnTo>
                      <a:pt x="72" y="49"/>
                    </a:lnTo>
                    <a:lnTo>
                      <a:pt x="58" y="70"/>
                    </a:lnTo>
                    <a:lnTo>
                      <a:pt x="43" y="85"/>
                    </a:lnTo>
                    <a:lnTo>
                      <a:pt x="0" y="7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1" name=""/>
              <p:cNvSpPr/>
              <p:nvPr/>
            </p:nvSpPr>
            <p:spPr>
              <a:xfrm>
                <a:off x="2265480" y="3026160"/>
                <a:ext cx="178560" cy="68760"/>
              </a:xfrm>
              <a:custGeom>
                <a:avLst/>
                <a:gdLst/>
                <a:ahLst/>
                <a:rect l="l" t="t" r="r" b="b"/>
                <a:pathLst>
                  <a:path w="117" h="60">
                    <a:moveTo>
                      <a:pt x="0" y="29"/>
                    </a:moveTo>
                    <a:lnTo>
                      <a:pt x="0" y="29"/>
                    </a:lnTo>
                    <a:lnTo>
                      <a:pt x="14" y="7"/>
                    </a:lnTo>
                    <a:lnTo>
                      <a:pt x="80" y="0"/>
                    </a:lnTo>
                    <a:lnTo>
                      <a:pt x="116" y="15"/>
                    </a:lnTo>
                    <a:lnTo>
                      <a:pt x="86" y="22"/>
                    </a:lnTo>
                    <a:lnTo>
                      <a:pt x="43" y="59"/>
                    </a:lnTo>
                    <a:lnTo>
                      <a:pt x="28" y="52"/>
                    </a:lnTo>
                    <a:lnTo>
                      <a:pt x="0" y="29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23040" bIns="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22" name=""/>
              <p:cNvSpPr/>
              <p:nvPr/>
            </p:nvSpPr>
            <p:spPr>
              <a:xfrm>
                <a:off x="2326320" y="3040200"/>
                <a:ext cx="112320" cy="101160"/>
              </a:xfrm>
              <a:custGeom>
                <a:avLst/>
                <a:gdLst/>
                <a:ahLst/>
                <a:rect l="l" t="t" r="r" b="b"/>
                <a:pathLst>
                  <a:path w="73" h="87">
                    <a:moveTo>
                      <a:pt x="0" y="43"/>
                    </a:moveTo>
                    <a:lnTo>
                      <a:pt x="0" y="43"/>
                    </a:lnTo>
                    <a:lnTo>
                      <a:pt x="28" y="86"/>
                    </a:lnTo>
                    <a:lnTo>
                      <a:pt x="64" y="86"/>
                    </a:lnTo>
                    <a:lnTo>
                      <a:pt x="72" y="0"/>
                    </a:lnTo>
                    <a:lnTo>
                      <a:pt x="43" y="7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23" name=""/>
            <p:cNvSpPr/>
            <p:nvPr/>
          </p:nvSpPr>
          <p:spPr>
            <a:xfrm>
              <a:off x="7097760" y="2813040"/>
              <a:ext cx="147600" cy="149400"/>
            </a:xfrm>
            <a:custGeom>
              <a:avLst/>
              <a:gdLst/>
              <a:ahLst/>
              <a:rect l="l" t="t" r="r" b="b"/>
              <a:pathLst>
                <a:path w="96" h="130">
                  <a:moveTo>
                    <a:pt x="0" y="43"/>
                  </a:moveTo>
                  <a:lnTo>
                    <a:pt x="0" y="43"/>
                  </a:lnTo>
                  <a:lnTo>
                    <a:pt x="15" y="57"/>
                  </a:lnTo>
                  <a:lnTo>
                    <a:pt x="22" y="108"/>
                  </a:lnTo>
                  <a:lnTo>
                    <a:pt x="43" y="108"/>
                  </a:lnTo>
                  <a:lnTo>
                    <a:pt x="58" y="86"/>
                  </a:lnTo>
                  <a:lnTo>
                    <a:pt x="73" y="86"/>
                  </a:lnTo>
                  <a:lnTo>
                    <a:pt x="88" y="129"/>
                  </a:lnTo>
                  <a:lnTo>
                    <a:pt x="95" y="101"/>
                  </a:lnTo>
                  <a:lnTo>
                    <a:pt x="80" y="65"/>
                  </a:lnTo>
                  <a:lnTo>
                    <a:pt x="73" y="78"/>
                  </a:lnTo>
                  <a:lnTo>
                    <a:pt x="65" y="57"/>
                  </a:lnTo>
                  <a:lnTo>
                    <a:pt x="80" y="35"/>
                  </a:lnTo>
                  <a:lnTo>
                    <a:pt x="43" y="28"/>
                  </a:lnTo>
                  <a:lnTo>
                    <a:pt x="15" y="0"/>
                  </a:lnTo>
                  <a:lnTo>
                    <a:pt x="8" y="22"/>
                  </a:lnTo>
                  <a:lnTo>
                    <a:pt x="15" y="28"/>
                  </a:lnTo>
                  <a:lnTo>
                    <a:pt x="0" y="43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" name=""/>
            <p:cNvSpPr/>
            <p:nvPr/>
          </p:nvSpPr>
          <p:spPr>
            <a:xfrm>
              <a:off x="6877080" y="2714760"/>
              <a:ext cx="237960" cy="101520"/>
            </a:xfrm>
            <a:custGeom>
              <a:avLst/>
              <a:gdLst/>
              <a:ahLst/>
              <a:rect l="l" t="t" r="r" b="b"/>
              <a:pathLst>
                <a:path w="154" h="87">
                  <a:moveTo>
                    <a:pt x="0" y="28"/>
                  </a:moveTo>
                  <a:lnTo>
                    <a:pt x="0" y="28"/>
                  </a:lnTo>
                  <a:lnTo>
                    <a:pt x="22" y="0"/>
                  </a:lnTo>
                  <a:lnTo>
                    <a:pt x="80" y="22"/>
                  </a:lnTo>
                  <a:lnTo>
                    <a:pt x="108" y="57"/>
                  </a:lnTo>
                  <a:lnTo>
                    <a:pt x="153" y="57"/>
                  </a:lnTo>
                  <a:lnTo>
                    <a:pt x="153" y="86"/>
                  </a:lnTo>
                  <a:lnTo>
                    <a:pt x="51" y="65"/>
                  </a:lnTo>
                  <a:lnTo>
                    <a:pt x="0" y="2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" name=""/>
            <p:cNvSpPr/>
            <p:nvPr/>
          </p:nvSpPr>
          <p:spPr>
            <a:xfrm>
              <a:off x="6827760" y="3270240"/>
              <a:ext cx="57240" cy="93600"/>
            </a:xfrm>
            <a:custGeom>
              <a:avLst/>
              <a:gdLst/>
              <a:ahLst/>
              <a:rect l="l" t="t" r="r" b="b"/>
              <a:pathLst>
                <a:path w="37" h="80">
                  <a:moveTo>
                    <a:pt x="0" y="0"/>
                  </a:moveTo>
                  <a:lnTo>
                    <a:pt x="0" y="0"/>
                  </a:lnTo>
                  <a:lnTo>
                    <a:pt x="7" y="79"/>
                  </a:lnTo>
                  <a:lnTo>
                    <a:pt x="36" y="72"/>
                  </a:lnTo>
                  <a:lnTo>
                    <a:pt x="21" y="21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" name=""/>
            <p:cNvSpPr/>
            <p:nvPr/>
          </p:nvSpPr>
          <p:spPr>
            <a:xfrm>
              <a:off x="4638600" y="3124080"/>
              <a:ext cx="65160" cy="127080"/>
            </a:xfrm>
            <a:custGeom>
              <a:avLst/>
              <a:gdLst/>
              <a:ahLst/>
              <a:rect l="l" t="t" r="r" b="b"/>
              <a:pathLst>
                <a:path w="44" h="109">
                  <a:moveTo>
                    <a:pt x="0" y="0"/>
                  </a:moveTo>
                  <a:lnTo>
                    <a:pt x="0" y="0"/>
                  </a:lnTo>
                  <a:lnTo>
                    <a:pt x="15" y="7"/>
                  </a:lnTo>
                  <a:lnTo>
                    <a:pt x="43" y="101"/>
                  </a:lnTo>
                  <a:lnTo>
                    <a:pt x="22" y="108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" name=""/>
            <p:cNvSpPr/>
            <p:nvPr/>
          </p:nvSpPr>
          <p:spPr>
            <a:xfrm>
              <a:off x="5859360" y="2455920"/>
              <a:ext cx="554040" cy="393480"/>
            </a:xfrm>
            <a:custGeom>
              <a:avLst/>
              <a:gdLst/>
              <a:ahLst/>
              <a:rect l="l" t="t" r="r" b="b"/>
              <a:pathLst>
                <a:path w="362" h="341">
                  <a:moveTo>
                    <a:pt x="0" y="15"/>
                  </a:moveTo>
                  <a:lnTo>
                    <a:pt x="15" y="66"/>
                  </a:lnTo>
                  <a:lnTo>
                    <a:pt x="30" y="94"/>
                  </a:lnTo>
                  <a:lnTo>
                    <a:pt x="36" y="101"/>
                  </a:lnTo>
                  <a:lnTo>
                    <a:pt x="22" y="146"/>
                  </a:lnTo>
                  <a:lnTo>
                    <a:pt x="58" y="174"/>
                  </a:lnTo>
                  <a:lnTo>
                    <a:pt x="79" y="232"/>
                  </a:lnTo>
                  <a:lnTo>
                    <a:pt x="86" y="217"/>
                  </a:lnTo>
                  <a:lnTo>
                    <a:pt x="108" y="225"/>
                  </a:lnTo>
                  <a:lnTo>
                    <a:pt x="137" y="282"/>
                  </a:lnTo>
                  <a:lnTo>
                    <a:pt x="181" y="305"/>
                  </a:lnTo>
                  <a:lnTo>
                    <a:pt x="232" y="297"/>
                  </a:lnTo>
                  <a:lnTo>
                    <a:pt x="253" y="326"/>
                  </a:lnTo>
                  <a:lnTo>
                    <a:pt x="333" y="340"/>
                  </a:lnTo>
                  <a:lnTo>
                    <a:pt x="361" y="297"/>
                  </a:lnTo>
                  <a:lnTo>
                    <a:pt x="311" y="232"/>
                  </a:lnTo>
                  <a:lnTo>
                    <a:pt x="333" y="210"/>
                  </a:lnTo>
                  <a:lnTo>
                    <a:pt x="311" y="189"/>
                  </a:lnTo>
                  <a:lnTo>
                    <a:pt x="303" y="131"/>
                  </a:lnTo>
                  <a:lnTo>
                    <a:pt x="325" y="101"/>
                  </a:lnTo>
                  <a:lnTo>
                    <a:pt x="318" y="80"/>
                  </a:lnTo>
                  <a:lnTo>
                    <a:pt x="311" y="73"/>
                  </a:lnTo>
                  <a:lnTo>
                    <a:pt x="238" y="36"/>
                  </a:lnTo>
                  <a:lnTo>
                    <a:pt x="181" y="66"/>
                  </a:lnTo>
                  <a:lnTo>
                    <a:pt x="181" y="73"/>
                  </a:lnTo>
                  <a:lnTo>
                    <a:pt x="144" y="80"/>
                  </a:lnTo>
                  <a:lnTo>
                    <a:pt x="94" y="58"/>
                  </a:lnTo>
                  <a:lnTo>
                    <a:pt x="86" y="30"/>
                  </a:lnTo>
                  <a:lnTo>
                    <a:pt x="73" y="30"/>
                  </a:lnTo>
                  <a:lnTo>
                    <a:pt x="73" y="8"/>
                  </a:lnTo>
                  <a:lnTo>
                    <a:pt x="36" y="30"/>
                  </a:lnTo>
                  <a:lnTo>
                    <a:pt x="22" y="8"/>
                  </a:lnTo>
                  <a:lnTo>
                    <a:pt x="7" y="0"/>
                  </a:lnTo>
                  <a:lnTo>
                    <a:pt x="0" y="1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" name=""/>
            <p:cNvSpPr/>
            <p:nvPr/>
          </p:nvSpPr>
          <p:spPr>
            <a:xfrm>
              <a:off x="7994520" y="3373560"/>
              <a:ext cx="34920" cy="23760"/>
            </a:xfrm>
            <a:custGeom>
              <a:avLst/>
              <a:gdLst/>
              <a:ahLst/>
              <a:rect l="l" t="t" r="r" b="b"/>
              <a:pathLst>
                <a:path w="22" h="21">
                  <a:moveTo>
                    <a:pt x="0" y="7"/>
                  </a:moveTo>
                  <a:lnTo>
                    <a:pt x="0" y="7"/>
                  </a:lnTo>
                  <a:lnTo>
                    <a:pt x="13" y="20"/>
                  </a:lnTo>
                  <a:lnTo>
                    <a:pt x="21" y="0"/>
                  </a:lnTo>
                  <a:lnTo>
                    <a:pt x="0" y="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1960" bIns="-21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29" name=""/>
            <p:cNvGrpSpPr/>
            <p:nvPr/>
          </p:nvGrpSpPr>
          <p:grpSpPr>
            <a:xfrm>
              <a:off x="7974000" y="3666960"/>
              <a:ext cx="1139400" cy="836280"/>
              <a:chOff x="7974000" y="3666960"/>
              <a:chExt cx="1139400" cy="836280"/>
            </a:xfrm>
          </p:grpSpPr>
          <p:sp>
            <p:nvSpPr>
              <p:cNvPr id="230" name=""/>
              <p:cNvSpPr/>
              <p:nvPr/>
            </p:nvSpPr>
            <p:spPr>
              <a:xfrm>
                <a:off x="7974000" y="3666960"/>
                <a:ext cx="1139400" cy="721440"/>
              </a:xfrm>
              <a:custGeom>
                <a:avLst/>
                <a:gdLst/>
                <a:ahLst/>
                <a:rect l="l" t="t" r="r" b="b"/>
                <a:pathLst>
                  <a:path w="745" h="622">
                    <a:moveTo>
                      <a:pt x="0" y="333"/>
                    </a:moveTo>
                    <a:lnTo>
                      <a:pt x="0" y="333"/>
                    </a:lnTo>
                    <a:lnTo>
                      <a:pt x="7" y="339"/>
                    </a:lnTo>
                    <a:lnTo>
                      <a:pt x="7" y="318"/>
                    </a:lnTo>
                    <a:lnTo>
                      <a:pt x="15" y="325"/>
                    </a:lnTo>
                    <a:lnTo>
                      <a:pt x="0" y="288"/>
                    </a:lnTo>
                    <a:lnTo>
                      <a:pt x="7" y="238"/>
                    </a:lnTo>
                    <a:lnTo>
                      <a:pt x="15" y="245"/>
                    </a:lnTo>
                    <a:lnTo>
                      <a:pt x="65" y="210"/>
                    </a:lnTo>
                    <a:lnTo>
                      <a:pt x="144" y="187"/>
                    </a:lnTo>
                    <a:lnTo>
                      <a:pt x="166" y="159"/>
                    </a:lnTo>
                    <a:lnTo>
                      <a:pt x="166" y="131"/>
                    </a:lnTo>
                    <a:lnTo>
                      <a:pt x="181" y="123"/>
                    </a:lnTo>
                    <a:lnTo>
                      <a:pt x="187" y="144"/>
                    </a:lnTo>
                    <a:lnTo>
                      <a:pt x="187" y="116"/>
                    </a:lnTo>
                    <a:lnTo>
                      <a:pt x="209" y="123"/>
                    </a:lnTo>
                    <a:lnTo>
                      <a:pt x="209" y="101"/>
                    </a:lnTo>
                    <a:lnTo>
                      <a:pt x="231" y="73"/>
                    </a:lnTo>
                    <a:lnTo>
                      <a:pt x="267" y="73"/>
                    </a:lnTo>
                    <a:lnTo>
                      <a:pt x="267" y="101"/>
                    </a:lnTo>
                    <a:lnTo>
                      <a:pt x="282" y="94"/>
                    </a:lnTo>
                    <a:lnTo>
                      <a:pt x="303" y="94"/>
                    </a:lnTo>
                    <a:lnTo>
                      <a:pt x="303" y="79"/>
                    </a:lnTo>
                    <a:lnTo>
                      <a:pt x="310" y="43"/>
                    </a:lnTo>
                    <a:lnTo>
                      <a:pt x="361" y="28"/>
                    </a:lnTo>
                    <a:lnTo>
                      <a:pt x="346" y="15"/>
                    </a:lnTo>
                    <a:lnTo>
                      <a:pt x="433" y="36"/>
                    </a:lnTo>
                    <a:lnTo>
                      <a:pt x="411" y="94"/>
                    </a:lnTo>
                    <a:lnTo>
                      <a:pt x="499" y="152"/>
                    </a:lnTo>
                    <a:lnTo>
                      <a:pt x="520" y="131"/>
                    </a:lnTo>
                    <a:lnTo>
                      <a:pt x="527" y="28"/>
                    </a:lnTo>
                    <a:lnTo>
                      <a:pt x="549" y="0"/>
                    </a:lnTo>
                    <a:lnTo>
                      <a:pt x="563" y="79"/>
                    </a:lnTo>
                    <a:lnTo>
                      <a:pt x="600" y="94"/>
                    </a:lnTo>
                    <a:lnTo>
                      <a:pt x="613" y="174"/>
                    </a:lnTo>
                    <a:lnTo>
                      <a:pt x="664" y="210"/>
                    </a:lnTo>
                    <a:lnTo>
                      <a:pt x="679" y="245"/>
                    </a:lnTo>
                    <a:lnTo>
                      <a:pt x="701" y="245"/>
                    </a:lnTo>
                    <a:lnTo>
                      <a:pt x="701" y="275"/>
                    </a:lnTo>
                    <a:lnTo>
                      <a:pt x="737" y="311"/>
                    </a:lnTo>
                    <a:lnTo>
                      <a:pt x="744" y="376"/>
                    </a:lnTo>
                    <a:lnTo>
                      <a:pt x="744" y="440"/>
                    </a:lnTo>
                    <a:lnTo>
                      <a:pt x="708" y="498"/>
                    </a:lnTo>
                    <a:lnTo>
                      <a:pt x="679" y="585"/>
                    </a:lnTo>
                    <a:lnTo>
                      <a:pt x="635" y="599"/>
                    </a:lnTo>
                    <a:lnTo>
                      <a:pt x="613" y="614"/>
                    </a:lnTo>
                    <a:lnTo>
                      <a:pt x="613" y="621"/>
                    </a:lnTo>
                    <a:lnTo>
                      <a:pt x="592" y="593"/>
                    </a:lnTo>
                    <a:lnTo>
                      <a:pt x="563" y="614"/>
                    </a:lnTo>
                    <a:lnTo>
                      <a:pt x="520" y="606"/>
                    </a:lnTo>
                    <a:lnTo>
                      <a:pt x="499" y="578"/>
                    </a:lnTo>
                    <a:lnTo>
                      <a:pt x="484" y="542"/>
                    </a:lnTo>
                    <a:lnTo>
                      <a:pt x="462" y="542"/>
                    </a:lnTo>
                    <a:lnTo>
                      <a:pt x="462" y="505"/>
                    </a:lnTo>
                    <a:lnTo>
                      <a:pt x="455" y="535"/>
                    </a:lnTo>
                    <a:lnTo>
                      <a:pt x="441" y="535"/>
                    </a:lnTo>
                    <a:lnTo>
                      <a:pt x="455" y="469"/>
                    </a:lnTo>
                    <a:lnTo>
                      <a:pt x="419" y="527"/>
                    </a:lnTo>
                    <a:lnTo>
                      <a:pt x="411" y="513"/>
                    </a:lnTo>
                    <a:lnTo>
                      <a:pt x="390" y="469"/>
                    </a:lnTo>
                    <a:lnTo>
                      <a:pt x="340" y="447"/>
                    </a:lnTo>
                    <a:lnTo>
                      <a:pt x="231" y="469"/>
                    </a:lnTo>
                    <a:lnTo>
                      <a:pt x="187" y="498"/>
                    </a:lnTo>
                    <a:lnTo>
                      <a:pt x="123" y="505"/>
                    </a:lnTo>
                    <a:lnTo>
                      <a:pt x="86" y="535"/>
                    </a:lnTo>
                    <a:lnTo>
                      <a:pt x="36" y="505"/>
                    </a:lnTo>
                    <a:lnTo>
                      <a:pt x="43" y="455"/>
                    </a:lnTo>
                    <a:lnTo>
                      <a:pt x="0" y="333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1" name=""/>
              <p:cNvSpPr/>
              <p:nvPr/>
            </p:nvSpPr>
            <p:spPr>
              <a:xfrm>
                <a:off x="8808120" y="4419360"/>
                <a:ext cx="99720" cy="83880"/>
              </a:xfrm>
              <a:custGeom>
                <a:avLst/>
                <a:gdLst/>
                <a:ahLst/>
                <a:rect l="l" t="t" r="r" b="b"/>
                <a:pathLst>
                  <a:path w="66" h="73">
                    <a:moveTo>
                      <a:pt x="0" y="15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36" y="15"/>
                    </a:lnTo>
                    <a:lnTo>
                      <a:pt x="58" y="7"/>
                    </a:lnTo>
                    <a:lnTo>
                      <a:pt x="65" y="29"/>
                    </a:lnTo>
                    <a:lnTo>
                      <a:pt x="65" y="43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38160" bIns="38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32" name=""/>
            <p:cNvSpPr/>
            <p:nvPr/>
          </p:nvSpPr>
          <p:spPr>
            <a:xfrm>
              <a:off x="9385200" y="4413240"/>
              <a:ext cx="223920" cy="176400"/>
            </a:xfrm>
            <a:custGeom>
              <a:avLst/>
              <a:gdLst/>
              <a:ahLst/>
              <a:rect l="l" t="t" r="r" b="b"/>
              <a:pathLst>
                <a:path w="146" h="153">
                  <a:moveTo>
                    <a:pt x="0" y="138"/>
                  </a:moveTo>
                  <a:lnTo>
                    <a:pt x="0" y="138"/>
                  </a:lnTo>
                  <a:lnTo>
                    <a:pt x="29" y="87"/>
                  </a:lnTo>
                  <a:lnTo>
                    <a:pt x="87" y="58"/>
                  </a:lnTo>
                  <a:lnTo>
                    <a:pt x="108" y="0"/>
                  </a:lnTo>
                  <a:lnTo>
                    <a:pt x="123" y="22"/>
                  </a:lnTo>
                  <a:lnTo>
                    <a:pt x="145" y="15"/>
                  </a:lnTo>
                  <a:lnTo>
                    <a:pt x="145" y="29"/>
                  </a:lnTo>
                  <a:lnTo>
                    <a:pt x="123" y="65"/>
                  </a:lnTo>
                  <a:lnTo>
                    <a:pt x="123" y="80"/>
                  </a:lnTo>
                  <a:lnTo>
                    <a:pt x="87" y="87"/>
                  </a:lnTo>
                  <a:lnTo>
                    <a:pt x="80" y="138"/>
                  </a:lnTo>
                  <a:lnTo>
                    <a:pt x="51" y="152"/>
                  </a:lnTo>
                  <a:lnTo>
                    <a:pt x="0" y="138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" name=""/>
            <p:cNvSpPr/>
            <p:nvPr/>
          </p:nvSpPr>
          <p:spPr>
            <a:xfrm>
              <a:off x="9551880" y="4257720"/>
              <a:ext cx="165240" cy="191880"/>
            </a:xfrm>
            <a:custGeom>
              <a:avLst/>
              <a:gdLst/>
              <a:ahLst/>
              <a:rect l="l" t="t" r="r" b="b"/>
              <a:pathLst>
                <a:path w="108" h="167">
                  <a:moveTo>
                    <a:pt x="0" y="0"/>
                  </a:moveTo>
                  <a:lnTo>
                    <a:pt x="0" y="0"/>
                  </a:lnTo>
                  <a:lnTo>
                    <a:pt x="28" y="22"/>
                  </a:lnTo>
                  <a:lnTo>
                    <a:pt x="43" y="58"/>
                  </a:lnTo>
                  <a:lnTo>
                    <a:pt x="50" y="65"/>
                  </a:lnTo>
                  <a:lnTo>
                    <a:pt x="57" y="50"/>
                  </a:lnTo>
                  <a:lnTo>
                    <a:pt x="64" y="80"/>
                  </a:lnTo>
                  <a:lnTo>
                    <a:pt x="107" y="80"/>
                  </a:lnTo>
                  <a:lnTo>
                    <a:pt x="100" y="108"/>
                  </a:lnTo>
                  <a:lnTo>
                    <a:pt x="79" y="115"/>
                  </a:lnTo>
                  <a:lnTo>
                    <a:pt x="57" y="166"/>
                  </a:lnTo>
                  <a:lnTo>
                    <a:pt x="43" y="166"/>
                  </a:lnTo>
                  <a:lnTo>
                    <a:pt x="43" y="144"/>
                  </a:lnTo>
                  <a:lnTo>
                    <a:pt x="15" y="115"/>
                  </a:lnTo>
                  <a:lnTo>
                    <a:pt x="43" y="86"/>
                  </a:lnTo>
                  <a:lnTo>
                    <a:pt x="43" y="65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34" name=""/>
            <p:cNvGrpSpPr/>
            <p:nvPr/>
          </p:nvGrpSpPr>
          <p:grpSpPr>
            <a:xfrm>
              <a:off x="8251920" y="3478320"/>
              <a:ext cx="788400" cy="231480"/>
              <a:chOff x="8251920" y="3478320"/>
              <a:chExt cx="788400" cy="231480"/>
            </a:xfrm>
          </p:grpSpPr>
          <p:sp>
            <p:nvSpPr>
              <p:cNvPr id="235" name=""/>
              <p:cNvSpPr/>
              <p:nvPr/>
            </p:nvSpPr>
            <p:spPr>
              <a:xfrm>
                <a:off x="8251920" y="3666600"/>
                <a:ext cx="112320" cy="43200"/>
              </a:xfrm>
              <a:custGeom>
                <a:avLst/>
                <a:gdLst/>
                <a:ahLst/>
                <a:rect l="l" t="t" r="r" b="b"/>
                <a:pathLst>
                  <a:path w="73" h="37">
                    <a:moveTo>
                      <a:pt x="0" y="28"/>
                    </a:moveTo>
                    <a:lnTo>
                      <a:pt x="0" y="28"/>
                    </a:lnTo>
                    <a:lnTo>
                      <a:pt x="0" y="36"/>
                    </a:lnTo>
                    <a:lnTo>
                      <a:pt x="72" y="0"/>
                    </a:lnTo>
                    <a:lnTo>
                      <a:pt x="22" y="15"/>
                    </a:lnTo>
                    <a:lnTo>
                      <a:pt x="0" y="28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2520" bIns="-2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6" name=""/>
              <p:cNvSpPr/>
              <p:nvPr/>
            </p:nvSpPr>
            <p:spPr>
              <a:xfrm>
                <a:off x="8365680" y="3543120"/>
                <a:ext cx="89280" cy="25560"/>
              </a:xfrm>
              <a:custGeom>
                <a:avLst/>
                <a:gdLst/>
                <a:ahLst/>
                <a:rect l="l" t="t" r="r" b="b"/>
                <a:pathLst>
                  <a:path w="59" h="23">
                    <a:moveTo>
                      <a:pt x="0" y="7"/>
                    </a:moveTo>
                    <a:lnTo>
                      <a:pt x="0" y="7"/>
                    </a:lnTo>
                    <a:lnTo>
                      <a:pt x="29" y="0"/>
                    </a:lnTo>
                    <a:lnTo>
                      <a:pt x="58" y="22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7" name=""/>
              <p:cNvSpPr/>
              <p:nvPr/>
            </p:nvSpPr>
            <p:spPr>
              <a:xfrm>
                <a:off x="8446320" y="3478320"/>
                <a:ext cx="290520" cy="207000"/>
              </a:xfrm>
              <a:custGeom>
                <a:avLst/>
                <a:gdLst/>
                <a:ahLst/>
                <a:rect l="l" t="t" r="r" b="b"/>
                <a:pathLst>
                  <a:path w="190" h="180">
                    <a:moveTo>
                      <a:pt x="0" y="21"/>
                    </a:moveTo>
                    <a:lnTo>
                      <a:pt x="0" y="21"/>
                    </a:lnTo>
                    <a:lnTo>
                      <a:pt x="23" y="43"/>
                    </a:lnTo>
                    <a:lnTo>
                      <a:pt x="51" y="35"/>
                    </a:lnTo>
                    <a:lnTo>
                      <a:pt x="15" y="50"/>
                    </a:lnTo>
                    <a:lnTo>
                      <a:pt x="36" y="79"/>
                    </a:lnTo>
                    <a:lnTo>
                      <a:pt x="51" y="50"/>
                    </a:lnTo>
                    <a:lnTo>
                      <a:pt x="66" y="79"/>
                    </a:lnTo>
                    <a:lnTo>
                      <a:pt x="131" y="107"/>
                    </a:lnTo>
                    <a:lnTo>
                      <a:pt x="153" y="143"/>
                    </a:lnTo>
                    <a:lnTo>
                      <a:pt x="138" y="143"/>
                    </a:lnTo>
                    <a:lnTo>
                      <a:pt x="124" y="164"/>
                    </a:lnTo>
                    <a:lnTo>
                      <a:pt x="167" y="158"/>
                    </a:lnTo>
                    <a:lnTo>
                      <a:pt x="189" y="179"/>
                    </a:lnTo>
                    <a:lnTo>
                      <a:pt x="189" y="50"/>
                    </a:lnTo>
                    <a:lnTo>
                      <a:pt x="124" y="21"/>
                    </a:lnTo>
                    <a:lnTo>
                      <a:pt x="80" y="64"/>
                    </a:lnTo>
                    <a:lnTo>
                      <a:pt x="58" y="43"/>
                    </a:lnTo>
                    <a:lnTo>
                      <a:pt x="51" y="7"/>
                    </a:lnTo>
                    <a:lnTo>
                      <a:pt x="23" y="0"/>
                    </a:lnTo>
                    <a:lnTo>
                      <a:pt x="0" y="21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8" name=""/>
              <p:cNvSpPr/>
              <p:nvPr/>
            </p:nvSpPr>
            <p:spPr>
              <a:xfrm>
                <a:off x="8458560" y="3636000"/>
                <a:ext cx="1800" cy="28080"/>
              </a:xfrm>
              <a:custGeom>
                <a:avLst/>
                <a:gdLst/>
                <a:ahLst/>
                <a:rect l="l" t="t" r="r" b="b"/>
                <a:pathLst>
                  <a:path w="1" h="24">
                    <a:moveTo>
                      <a:pt x="0" y="23"/>
                    </a:moveTo>
                    <a:lnTo>
                      <a:pt x="0" y="23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23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17640" bIns="-17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39" name=""/>
              <p:cNvSpPr/>
              <p:nvPr/>
            </p:nvSpPr>
            <p:spPr>
              <a:xfrm>
                <a:off x="8715600" y="3532320"/>
                <a:ext cx="289080" cy="177480"/>
              </a:xfrm>
              <a:custGeom>
                <a:avLst/>
                <a:gdLst/>
                <a:ahLst/>
                <a:rect l="l" t="t" r="r" b="b"/>
                <a:pathLst>
                  <a:path w="189" h="154">
                    <a:moveTo>
                      <a:pt x="0" y="0"/>
                    </a:moveTo>
                    <a:lnTo>
                      <a:pt x="0" y="0"/>
                    </a:lnTo>
                    <a:lnTo>
                      <a:pt x="0" y="131"/>
                    </a:lnTo>
                    <a:lnTo>
                      <a:pt x="36" y="138"/>
                    </a:lnTo>
                    <a:lnTo>
                      <a:pt x="65" y="95"/>
                    </a:lnTo>
                    <a:lnTo>
                      <a:pt x="93" y="110"/>
                    </a:lnTo>
                    <a:lnTo>
                      <a:pt x="123" y="145"/>
                    </a:lnTo>
                    <a:lnTo>
                      <a:pt x="188" y="153"/>
                    </a:lnTo>
                    <a:lnTo>
                      <a:pt x="115" y="95"/>
                    </a:lnTo>
                    <a:lnTo>
                      <a:pt x="123" y="73"/>
                    </a:lnTo>
                    <a:lnTo>
                      <a:pt x="93" y="58"/>
                    </a:lnTo>
                    <a:lnTo>
                      <a:pt x="65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0" name=""/>
              <p:cNvSpPr/>
              <p:nvPr/>
            </p:nvSpPr>
            <p:spPr>
              <a:xfrm>
                <a:off x="8910000" y="3572280"/>
                <a:ext cx="113760" cy="51480"/>
              </a:xfrm>
              <a:custGeom>
                <a:avLst/>
                <a:gdLst/>
                <a:ahLst/>
                <a:rect l="l" t="t" r="r" b="b"/>
                <a:pathLst>
                  <a:path w="74" h="45">
                    <a:moveTo>
                      <a:pt x="0" y="29"/>
                    </a:moveTo>
                    <a:lnTo>
                      <a:pt x="0" y="29"/>
                    </a:lnTo>
                    <a:lnTo>
                      <a:pt x="44" y="44"/>
                    </a:lnTo>
                    <a:lnTo>
                      <a:pt x="73" y="14"/>
                    </a:lnTo>
                    <a:lnTo>
                      <a:pt x="58" y="0"/>
                    </a:lnTo>
                    <a:lnTo>
                      <a:pt x="51" y="14"/>
                    </a:lnTo>
                    <a:lnTo>
                      <a:pt x="0" y="29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1" name=""/>
              <p:cNvSpPr/>
              <p:nvPr/>
            </p:nvSpPr>
            <p:spPr>
              <a:xfrm>
                <a:off x="8972640" y="3541680"/>
                <a:ext cx="67680" cy="42120"/>
              </a:xfrm>
              <a:custGeom>
                <a:avLst/>
                <a:gdLst/>
                <a:ahLst/>
                <a:rect l="l" t="t" r="r" b="b"/>
                <a:pathLst>
                  <a:path w="44" h="37">
                    <a:moveTo>
                      <a:pt x="0" y="0"/>
                    </a:moveTo>
                    <a:lnTo>
                      <a:pt x="0" y="0"/>
                    </a:lnTo>
                    <a:lnTo>
                      <a:pt x="28" y="15"/>
                    </a:lnTo>
                    <a:lnTo>
                      <a:pt x="43" y="36"/>
                    </a:lnTo>
                    <a:lnTo>
                      <a:pt x="43" y="2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-3600" bIns="-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42" name=""/>
            <p:cNvSpPr/>
            <p:nvPr/>
          </p:nvSpPr>
          <p:spPr>
            <a:xfrm>
              <a:off x="8158320" y="3184560"/>
              <a:ext cx="33120" cy="33480"/>
            </a:xfrm>
            <a:custGeom>
              <a:avLst/>
              <a:gdLst/>
              <a:ahLst/>
              <a:rect l="l" t="t" r="r" b="b"/>
              <a:pathLst>
                <a:path w="22" h="29">
                  <a:moveTo>
                    <a:pt x="0" y="0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1" y="28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2240" bIns="-12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3" name=""/>
            <p:cNvSpPr/>
            <p:nvPr/>
          </p:nvSpPr>
          <p:spPr>
            <a:xfrm>
              <a:off x="8288280" y="2616120"/>
              <a:ext cx="68400" cy="66600"/>
            </a:xfrm>
            <a:custGeom>
              <a:avLst/>
              <a:gdLst/>
              <a:ahLst/>
              <a:rect l="l" t="t" r="r" b="b"/>
              <a:pathLst>
                <a:path w="44" h="58">
                  <a:moveTo>
                    <a:pt x="0" y="14"/>
                  </a:moveTo>
                  <a:lnTo>
                    <a:pt x="0" y="14"/>
                  </a:lnTo>
                  <a:lnTo>
                    <a:pt x="0" y="29"/>
                  </a:lnTo>
                  <a:lnTo>
                    <a:pt x="15" y="14"/>
                  </a:lnTo>
                  <a:lnTo>
                    <a:pt x="22" y="29"/>
                  </a:lnTo>
                  <a:lnTo>
                    <a:pt x="15" y="57"/>
                  </a:lnTo>
                  <a:lnTo>
                    <a:pt x="36" y="57"/>
                  </a:lnTo>
                  <a:lnTo>
                    <a:pt x="43" y="22"/>
                  </a:lnTo>
                  <a:lnTo>
                    <a:pt x="36" y="0"/>
                  </a:lnTo>
                  <a:lnTo>
                    <a:pt x="22" y="0"/>
                  </a:lnTo>
                  <a:lnTo>
                    <a:pt x="0" y="14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20880" bIns="20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4" name=""/>
            <p:cNvSpPr/>
            <p:nvPr/>
          </p:nvSpPr>
          <p:spPr>
            <a:xfrm>
              <a:off x="8361360" y="2606760"/>
              <a:ext cx="68400" cy="44280"/>
            </a:xfrm>
            <a:custGeom>
              <a:avLst/>
              <a:gdLst/>
              <a:ahLst/>
              <a:rect l="l" t="t" r="r" b="b"/>
              <a:pathLst>
                <a:path w="44" h="38">
                  <a:moveTo>
                    <a:pt x="0" y="15"/>
                  </a:moveTo>
                  <a:lnTo>
                    <a:pt x="0" y="15"/>
                  </a:lnTo>
                  <a:lnTo>
                    <a:pt x="14" y="37"/>
                  </a:lnTo>
                  <a:lnTo>
                    <a:pt x="35" y="22"/>
                  </a:lnTo>
                  <a:lnTo>
                    <a:pt x="43" y="0"/>
                  </a:lnTo>
                  <a:lnTo>
                    <a:pt x="0" y="1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1440" bIns="-1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5" name=""/>
            <p:cNvSpPr/>
            <p:nvPr/>
          </p:nvSpPr>
          <p:spPr>
            <a:xfrm>
              <a:off x="7515360" y="3095640"/>
              <a:ext cx="144360" cy="112680"/>
            </a:xfrm>
            <a:custGeom>
              <a:avLst/>
              <a:gdLst/>
              <a:ahLst/>
              <a:rect l="l" t="t" r="r" b="b"/>
              <a:pathLst>
                <a:path w="95" h="95">
                  <a:moveTo>
                    <a:pt x="0" y="22"/>
                  </a:moveTo>
                  <a:lnTo>
                    <a:pt x="0" y="22"/>
                  </a:lnTo>
                  <a:lnTo>
                    <a:pt x="15" y="65"/>
                  </a:lnTo>
                  <a:lnTo>
                    <a:pt x="22" y="86"/>
                  </a:lnTo>
                  <a:lnTo>
                    <a:pt x="43" y="94"/>
                  </a:lnTo>
                  <a:lnTo>
                    <a:pt x="94" y="51"/>
                  </a:lnTo>
                  <a:lnTo>
                    <a:pt x="94" y="0"/>
                  </a:lnTo>
                  <a:lnTo>
                    <a:pt x="50" y="15"/>
                  </a:lnTo>
                  <a:lnTo>
                    <a:pt x="22" y="7"/>
                  </a:lnTo>
                  <a:lnTo>
                    <a:pt x="0" y="2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46" name=""/>
            <p:cNvGrpSpPr/>
            <p:nvPr/>
          </p:nvGrpSpPr>
          <p:grpSpPr>
            <a:xfrm>
              <a:off x="7388280" y="2494080"/>
              <a:ext cx="997920" cy="1190160"/>
              <a:chOff x="7388280" y="2494080"/>
              <a:chExt cx="997920" cy="1190160"/>
            </a:xfrm>
          </p:grpSpPr>
          <p:sp>
            <p:nvSpPr>
              <p:cNvPr id="247" name=""/>
              <p:cNvSpPr/>
              <p:nvPr/>
            </p:nvSpPr>
            <p:spPr>
              <a:xfrm>
                <a:off x="7454160" y="2919240"/>
                <a:ext cx="210960" cy="201240"/>
              </a:xfrm>
              <a:custGeom>
                <a:avLst/>
                <a:gdLst/>
                <a:ahLst/>
                <a:rect l="l" t="t" r="r" b="b"/>
                <a:pathLst>
                  <a:path w="138" h="174">
                    <a:moveTo>
                      <a:pt x="0" y="36"/>
                    </a:moveTo>
                    <a:lnTo>
                      <a:pt x="0" y="36"/>
                    </a:lnTo>
                    <a:lnTo>
                      <a:pt x="22" y="58"/>
                    </a:lnTo>
                    <a:lnTo>
                      <a:pt x="14" y="101"/>
                    </a:lnTo>
                    <a:lnTo>
                      <a:pt x="65" y="79"/>
                    </a:lnTo>
                    <a:lnTo>
                      <a:pt x="86" y="101"/>
                    </a:lnTo>
                    <a:lnTo>
                      <a:pt x="101" y="144"/>
                    </a:lnTo>
                    <a:lnTo>
                      <a:pt x="93" y="173"/>
                    </a:lnTo>
                    <a:lnTo>
                      <a:pt x="137" y="158"/>
                    </a:lnTo>
                    <a:lnTo>
                      <a:pt x="114" y="109"/>
                    </a:lnTo>
                    <a:lnTo>
                      <a:pt x="71" y="72"/>
                    </a:lnTo>
                    <a:lnTo>
                      <a:pt x="86" y="43"/>
                    </a:lnTo>
                    <a:lnTo>
                      <a:pt x="65" y="29"/>
                    </a:lnTo>
                    <a:lnTo>
                      <a:pt x="43" y="0"/>
                    </a:lnTo>
                    <a:lnTo>
                      <a:pt x="28" y="0"/>
                    </a:lnTo>
                    <a:lnTo>
                      <a:pt x="28" y="21"/>
                    </a:lnTo>
                    <a:lnTo>
                      <a:pt x="22" y="15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8" name=""/>
              <p:cNvSpPr/>
              <p:nvPr/>
            </p:nvSpPr>
            <p:spPr>
              <a:xfrm>
                <a:off x="7632720" y="3333960"/>
                <a:ext cx="99720" cy="117360"/>
              </a:xfrm>
              <a:custGeom>
                <a:avLst/>
                <a:gdLst/>
                <a:ahLst/>
                <a:rect l="l" t="t" r="r" b="b"/>
                <a:pathLst>
                  <a:path w="66" h="101">
                    <a:moveTo>
                      <a:pt x="0" y="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2" y="13"/>
                    </a:lnTo>
                    <a:lnTo>
                      <a:pt x="36" y="0"/>
                    </a:lnTo>
                    <a:lnTo>
                      <a:pt x="58" y="28"/>
                    </a:lnTo>
                    <a:lnTo>
                      <a:pt x="65" y="100"/>
                    </a:lnTo>
                    <a:lnTo>
                      <a:pt x="22" y="7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49" name=""/>
              <p:cNvSpPr/>
              <p:nvPr/>
            </p:nvSpPr>
            <p:spPr>
              <a:xfrm>
                <a:off x="7879320" y="3323160"/>
                <a:ext cx="278640" cy="136080"/>
              </a:xfrm>
              <a:custGeom>
                <a:avLst/>
                <a:gdLst/>
                <a:ahLst/>
                <a:rect l="l" t="t" r="r" b="b"/>
                <a:pathLst>
                  <a:path w="182" h="117">
                    <a:moveTo>
                      <a:pt x="0" y="109"/>
                    </a:moveTo>
                    <a:lnTo>
                      <a:pt x="0" y="109"/>
                    </a:lnTo>
                    <a:lnTo>
                      <a:pt x="14" y="116"/>
                    </a:lnTo>
                    <a:lnTo>
                      <a:pt x="72" y="116"/>
                    </a:lnTo>
                    <a:lnTo>
                      <a:pt x="87" y="109"/>
                    </a:lnTo>
                    <a:lnTo>
                      <a:pt x="108" y="44"/>
                    </a:lnTo>
                    <a:lnTo>
                      <a:pt x="145" y="51"/>
                    </a:lnTo>
                    <a:lnTo>
                      <a:pt x="181" y="36"/>
                    </a:lnTo>
                    <a:lnTo>
                      <a:pt x="145" y="15"/>
                    </a:lnTo>
                    <a:lnTo>
                      <a:pt x="145" y="0"/>
                    </a:lnTo>
                    <a:lnTo>
                      <a:pt x="101" y="36"/>
                    </a:lnTo>
                    <a:lnTo>
                      <a:pt x="93" y="58"/>
                    </a:lnTo>
                    <a:lnTo>
                      <a:pt x="80" y="44"/>
                    </a:lnTo>
                    <a:lnTo>
                      <a:pt x="58" y="80"/>
                    </a:lnTo>
                    <a:lnTo>
                      <a:pt x="36" y="80"/>
                    </a:lnTo>
                    <a:lnTo>
                      <a:pt x="28" y="109"/>
                    </a:lnTo>
                    <a:lnTo>
                      <a:pt x="0" y="109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grpSp>
            <p:nvGrpSpPr>
              <p:cNvPr id="250" name=""/>
              <p:cNvGrpSpPr/>
              <p:nvPr/>
            </p:nvGrpSpPr>
            <p:grpSpPr>
              <a:xfrm>
                <a:off x="7388280" y="2494080"/>
                <a:ext cx="997920" cy="1190160"/>
                <a:chOff x="7388280" y="2494080"/>
                <a:chExt cx="997920" cy="1190160"/>
              </a:xfrm>
            </p:grpSpPr>
            <p:sp>
              <p:nvSpPr>
                <p:cNvPr id="251" name=""/>
                <p:cNvSpPr/>
                <p:nvPr/>
              </p:nvSpPr>
              <p:spPr>
                <a:xfrm>
                  <a:off x="8199000" y="3221280"/>
                  <a:ext cx="35280" cy="35280"/>
                </a:xfrm>
                <a:custGeom>
                  <a:avLst/>
                  <a:gdLst/>
                  <a:ahLst/>
                  <a:rect l="l" t="t" r="r" b="b"/>
                  <a:pathLst>
                    <a:path w="23" h="3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22" y="1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-10440" bIns="-10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52" name=""/>
                <p:cNvSpPr/>
                <p:nvPr/>
              </p:nvSpPr>
              <p:spPr>
                <a:xfrm>
                  <a:off x="8220240" y="3243960"/>
                  <a:ext cx="26640" cy="35280"/>
                </a:xfrm>
                <a:custGeom>
                  <a:avLst/>
                  <a:gdLst/>
                  <a:ahLst/>
                  <a:rect l="l" t="t" r="r" b="b"/>
                  <a:pathLst>
                    <a:path w="18" h="31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9" y="15"/>
                      </a:lnTo>
                      <a:lnTo>
                        <a:pt x="17" y="0"/>
                      </a:lnTo>
                      <a:lnTo>
                        <a:pt x="17" y="3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-10440" bIns="-10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53" name=""/>
                <p:cNvSpPr/>
                <p:nvPr/>
              </p:nvSpPr>
              <p:spPr>
                <a:xfrm>
                  <a:off x="8016480" y="2864880"/>
                  <a:ext cx="46440" cy="75600"/>
                </a:xfrm>
                <a:custGeom>
                  <a:avLst/>
                  <a:gdLst/>
                  <a:ahLst/>
                  <a:rect l="l" t="t" r="r" b="b"/>
                  <a:pathLst>
                    <a:path w="30" h="66"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15" y="65"/>
                      </a:lnTo>
                      <a:lnTo>
                        <a:pt x="29" y="0"/>
                      </a:lnTo>
                      <a:lnTo>
                        <a:pt x="15" y="0"/>
                      </a:lnTo>
                      <a:lnTo>
                        <a:pt x="0" y="29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29880" bIns="2988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54" name=""/>
                <p:cNvSpPr/>
                <p:nvPr/>
              </p:nvSpPr>
              <p:spPr>
                <a:xfrm>
                  <a:off x="8193600" y="2494080"/>
                  <a:ext cx="101520" cy="118440"/>
                </a:xfrm>
                <a:custGeom>
                  <a:avLst/>
                  <a:gdLst/>
                  <a:ahLst/>
                  <a:rect l="l" t="t" r="r" b="b"/>
                  <a:pathLst>
                    <a:path w="66" h="103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7" y="22"/>
                      </a:lnTo>
                      <a:lnTo>
                        <a:pt x="43" y="0"/>
                      </a:lnTo>
                      <a:lnTo>
                        <a:pt x="65" y="58"/>
                      </a:lnTo>
                      <a:lnTo>
                        <a:pt x="43" y="88"/>
                      </a:lnTo>
                      <a:lnTo>
                        <a:pt x="0" y="102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55" name=""/>
                <p:cNvSpPr/>
                <p:nvPr/>
              </p:nvSpPr>
              <p:spPr>
                <a:xfrm>
                  <a:off x="7850520" y="3034080"/>
                  <a:ext cx="67680" cy="43920"/>
                </a:xfrm>
                <a:custGeom>
                  <a:avLst/>
                  <a:gdLst/>
                  <a:ahLst/>
                  <a:rect l="l" t="t" r="r" b="b"/>
                  <a:pathLst>
                    <a:path w="44" h="37">
                      <a:moveTo>
                        <a:pt x="0" y="28"/>
                      </a:moveTo>
                      <a:lnTo>
                        <a:pt x="0" y="28"/>
                      </a:lnTo>
                      <a:lnTo>
                        <a:pt x="22" y="0"/>
                      </a:lnTo>
                      <a:lnTo>
                        <a:pt x="43" y="7"/>
                      </a:lnTo>
                      <a:lnTo>
                        <a:pt x="22" y="36"/>
                      </a:lnTo>
                      <a:lnTo>
                        <a:pt x="0" y="28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-1800" bIns="-1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56" name=""/>
                <p:cNvSpPr/>
                <p:nvPr/>
              </p:nvSpPr>
              <p:spPr>
                <a:xfrm>
                  <a:off x="7497000" y="3337200"/>
                  <a:ext cx="301680" cy="277200"/>
                </a:xfrm>
                <a:custGeom>
                  <a:avLst/>
                  <a:gdLst/>
                  <a:ahLst/>
                  <a:rect l="l" t="t" r="r" b="b"/>
                  <a:pathLst>
                    <a:path w="197" h="2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4" y="15"/>
                      </a:lnTo>
                      <a:lnTo>
                        <a:pt x="101" y="73"/>
                      </a:lnTo>
                      <a:lnTo>
                        <a:pt x="146" y="94"/>
                      </a:lnTo>
                      <a:lnTo>
                        <a:pt x="138" y="109"/>
                      </a:lnTo>
                      <a:lnTo>
                        <a:pt x="153" y="109"/>
                      </a:lnTo>
                      <a:lnTo>
                        <a:pt x="153" y="130"/>
                      </a:lnTo>
                      <a:lnTo>
                        <a:pt x="196" y="173"/>
                      </a:lnTo>
                      <a:lnTo>
                        <a:pt x="196" y="238"/>
                      </a:lnTo>
                      <a:lnTo>
                        <a:pt x="174" y="238"/>
                      </a:lnTo>
                      <a:lnTo>
                        <a:pt x="131" y="203"/>
                      </a:lnTo>
                      <a:lnTo>
                        <a:pt x="66" y="8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57" name=""/>
                <p:cNvSpPr/>
                <p:nvPr/>
              </p:nvSpPr>
              <p:spPr>
                <a:xfrm>
                  <a:off x="7766640" y="3608640"/>
                  <a:ext cx="254880" cy="67320"/>
                </a:xfrm>
                <a:custGeom>
                  <a:avLst/>
                  <a:gdLst/>
                  <a:ahLst/>
                  <a:rect l="l" t="t" r="r" b="b"/>
                  <a:pathLst>
                    <a:path w="167" h="59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7" y="0"/>
                      </a:lnTo>
                      <a:lnTo>
                        <a:pt x="130" y="15"/>
                      </a:lnTo>
                      <a:lnTo>
                        <a:pt x="144" y="36"/>
                      </a:lnTo>
                      <a:lnTo>
                        <a:pt x="166" y="44"/>
                      </a:lnTo>
                      <a:lnTo>
                        <a:pt x="166" y="58"/>
                      </a:lnTo>
                      <a:lnTo>
                        <a:pt x="28" y="3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21600" bIns="216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58" name=""/>
                <p:cNvSpPr/>
                <p:nvPr/>
              </p:nvSpPr>
              <p:spPr>
                <a:xfrm>
                  <a:off x="7868520" y="3368160"/>
                  <a:ext cx="278280" cy="207360"/>
                </a:xfrm>
                <a:custGeom>
                  <a:avLst/>
                  <a:gdLst/>
                  <a:ahLst/>
                  <a:rect l="l" t="t" r="r" b="b"/>
                  <a:pathLst>
                    <a:path w="182" h="180">
                      <a:moveTo>
                        <a:pt x="0" y="79"/>
                      </a:moveTo>
                      <a:lnTo>
                        <a:pt x="0" y="79"/>
                      </a:lnTo>
                      <a:lnTo>
                        <a:pt x="8" y="64"/>
                      </a:lnTo>
                      <a:lnTo>
                        <a:pt x="22" y="71"/>
                      </a:lnTo>
                      <a:lnTo>
                        <a:pt x="80" y="71"/>
                      </a:lnTo>
                      <a:lnTo>
                        <a:pt x="94" y="64"/>
                      </a:lnTo>
                      <a:lnTo>
                        <a:pt x="116" y="0"/>
                      </a:lnTo>
                      <a:lnTo>
                        <a:pt x="153" y="7"/>
                      </a:lnTo>
                      <a:lnTo>
                        <a:pt x="153" y="28"/>
                      </a:lnTo>
                      <a:lnTo>
                        <a:pt x="181" y="71"/>
                      </a:lnTo>
                      <a:lnTo>
                        <a:pt x="159" y="71"/>
                      </a:lnTo>
                      <a:lnTo>
                        <a:pt x="131" y="128"/>
                      </a:lnTo>
                      <a:lnTo>
                        <a:pt x="123" y="164"/>
                      </a:lnTo>
                      <a:lnTo>
                        <a:pt x="109" y="179"/>
                      </a:lnTo>
                      <a:lnTo>
                        <a:pt x="73" y="156"/>
                      </a:lnTo>
                      <a:lnTo>
                        <a:pt x="51" y="164"/>
                      </a:lnTo>
                      <a:lnTo>
                        <a:pt x="44" y="150"/>
                      </a:lnTo>
                      <a:lnTo>
                        <a:pt x="15" y="150"/>
                      </a:lnTo>
                      <a:lnTo>
                        <a:pt x="0" y="79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59" name=""/>
                <p:cNvSpPr/>
                <p:nvPr/>
              </p:nvSpPr>
              <p:spPr>
                <a:xfrm>
                  <a:off x="8064720" y="3664440"/>
                  <a:ext cx="78480" cy="19800"/>
                </a:xfrm>
                <a:custGeom>
                  <a:avLst/>
                  <a:gdLst/>
                  <a:ahLst/>
                  <a:rect l="l" t="t" r="r" b="b"/>
                  <a:pathLst>
                    <a:path w="52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16"/>
                      </a:lnTo>
                      <a:lnTo>
                        <a:pt x="51" y="0"/>
                      </a:lnTo>
                      <a:lnTo>
                        <a:pt x="15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-25920" bIns="-259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60" name=""/>
                <p:cNvSpPr/>
                <p:nvPr/>
              </p:nvSpPr>
              <p:spPr>
                <a:xfrm>
                  <a:off x="8125560" y="3428640"/>
                  <a:ext cx="178560" cy="178920"/>
                </a:xfrm>
                <a:custGeom>
                  <a:avLst/>
                  <a:gdLst/>
                  <a:ahLst/>
                  <a:rect l="l" t="t" r="r" b="b"/>
                  <a:pathLst>
                    <a:path w="117" h="154">
                      <a:moveTo>
                        <a:pt x="0" y="95"/>
                      </a:moveTo>
                      <a:lnTo>
                        <a:pt x="0" y="95"/>
                      </a:lnTo>
                      <a:lnTo>
                        <a:pt x="8" y="124"/>
                      </a:lnTo>
                      <a:lnTo>
                        <a:pt x="8" y="146"/>
                      </a:lnTo>
                      <a:lnTo>
                        <a:pt x="22" y="153"/>
                      </a:lnTo>
                      <a:lnTo>
                        <a:pt x="22" y="95"/>
                      </a:lnTo>
                      <a:lnTo>
                        <a:pt x="36" y="95"/>
                      </a:lnTo>
                      <a:lnTo>
                        <a:pt x="43" y="110"/>
                      </a:lnTo>
                      <a:lnTo>
                        <a:pt x="43" y="138"/>
                      </a:lnTo>
                      <a:lnTo>
                        <a:pt x="73" y="131"/>
                      </a:lnTo>
                      <a:lnTo>
                        <a:pt x="43" y="73"/>
                      </a:lnTo>
                      <a:lnTo>
                        <a:pt x="80" y="51"/>
                      </a:lnTo>
                      <a:lnTo>
                        <a:pt x="30" y="66"/>
                      </a:lnTo>
                      <a:lnTo>
                        <a:pt x="22" y="30"/>
                      </a:lnTo>
                      <a:lnTo>
                        <a:pt x="101" y="30"/>
                      </a:lnTo>
                      <a:lnTo>
                        <a:pt x="116" y="0"/>
                      </a:lnTo>
                      <a:lnTo>
                        <a:pt x="88" y="15"/>
                      </a:lnTo>
                      <a:lnTo>
                        <a:pt x="36" y="15"/>
                      </a:lnTo>
                      <a:lnTo>
                        <a:pt x="15" y="23"/>
                      </a:lnTo>
                      <a:lnTo>
                        <a:pt x="0" y="9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61" name=""/>
                <p:cNvSpPr/>
                <p:nvPr/>
              </p:nvSpPr>
              <p:spPr>
                <a:xfrm>
                  <a:off x="8354520" y="3428640"/>
                  <a:ext cx="31680" cy="68760"/>
                </a:xfrm>
                <a:custGeom>
                  <a:avLst/>
                  <a:gdLst/>
                  <a:ahLst/>
                  <a:rect l="l" t="t" r="r" b="b"/>
                  <a:pathLst>
                    <a:path w="22" h="59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0" y="51"/>
                      </a:lnTo>
                      <a:lnTo>
                        <a:pt x="14" y="58"/>
                      </a:lnTo>
                      <a:lnTo>
                        <a:pt x="8" y="36"/>
                      </a:lnTo>
                      <a:lnTo>
                        <a:pt x="21" y="30"/>
                      </a:lnTo>
                      <a:lnTo>
                        <a:pt x="21" y="15"/>
                      </a:lnTo>
                      <a:lnTo>
                        <a:pt x="0" y="22"/>
                      </a:lnTo>
                      <a:lnTo>
                        <a:pt x="8" y="0"/>
                      </a:lnTo>
                      <a:lnTo>
                        <a:pt x="0" y="22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23040" bIns="230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62" name=""/>
                <p:cNvSpPr/>
                <p:nvPr/>
              </p:nvSpPr>
              <p:spPr>
                <a:xfrm>
                  <a:off x="8088120" y="3225960"/>
                  <a:ext cx="53280" cy="69840"/>
                </a:xfrm>
                <a:custGeom>
                  <a:avLst/>
                  <a:gdLst/>
                  <a:ahLst/>
                  <a:rect l="l" t="t" r="r" b="b"/>
                  <a:pathLst>
                    <a:path w="36" h="60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27" y="29"/>
                      </a:lnTo>
                      <a:lnTo>
                        <a:pt x="35" y="0"/>
                      </a:lnTo>
                      <a:lnTo>
                        <a:pt x="0" y="59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tIns="24120" bIns="24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63" name=""/>
                <p:cNvSpPr/>
                <p:nvPr/>
              </p:nvSpPr>
              <p:spPr>
                <a:xfrm>
                  <a:off x="8148960" y="3057840"/>
                  <a:ext cx="110520" cy="142920"/>
                </a:xfrm>
                <a:custGeom>
                  <a:avLst/>
                  <a:gdLst/>
                  <a:ahLst/>
                  <a:rect l="l" t="t" r="r" b="b"/>
                  <a:pathLst>
                    <a:path w="73" h="124">
                      <a:moveTo>
                        <a:pt x="0" y="51"/>
                      </a:moveTo>
                      <a:lnTo>
                        <a:pt x="0" y="51"/>
                      </a:lnTo>
                      <a:lnTo>
                        <a:pt x="15" y="0"/>
                      </a:lnTo>
                      <a:lnTo>
                        <a:pt x="43" y="0"/>
                      </a:lnTo>
                      <a:lnTo>
                        <a:pt x="51" y="30"/>
                      </a:lnTo>
                      <a:lnTo>
                        <a:pt x="28" y="65"/>
                      </a:lnTo>
                      <a:lnTo>
                        <a:pt x="28" y="87"/>
                      </a:lnTo>
                      <a:lnTo>
                        <a:pt x="72" y="101"/>
                      </a:lnTo>
                      <a:lnTo>
                        <a:pt x="72" y="123"/>
                      </a:lnTo>
                      <a:lnTo>
                        <a:pt x="57" y="101"/>
                      </a:lnTo>
                      <a:lnTo>
                        <a:pt x="57" y="109"/>
                      </a:lnTo>
                      <a:lnTo>
                        <a:pt x="15" y="101"/>
                      </a:lnTo>
                      <a:lnTo>
                        <a:pt x="0" y="51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64" name=""/>
                <p:cNvSpPr/>
                <p:nvPr/>
              </p:nvSpPr>
              <p:spPr>
                <a:xfrm>
                  <a:off x="8199000" y="3256920"/>
                  <a:ext cx="133920" cy="99360"/>
                </a:xfrm>
                <a:custGeom>
                  <a:avLst/>
                  <a:gdLst/>
                  <a:ahLst/>
                  <a:rect l="l" t="t" r="r" b="b"/>
                  <a:pathLst>
                    <a:path w="88" h="86">
                      <a:moveTo>
                        <a:pt x="0" y="64"/>
                      </a:moveTo>
                      <a:lnTo>
                        <a:pt x="0" y="64"/>
                      </a:lnTo>
                      <a:lnTo>
                        <a:pt x="22" y="36"/>
                      </a:lnTo>
                      <a:lnTo>
                        <a:pt x="44" y="36"/>
                      </a:lnTo>
                      <a:lnTo>
                        <a:pt x="72" y="0"/>
                      </a:lnTo>
                      <a:lnTo>
                        <a:pt x="87" y="21"/>
                      </a:lnTo>
                      <a:lnTo>
                        <a:pt x="80" y="72"/>
                      </a:lnTo>
                      <a:lnTo>
                        <a:pt x="72" y="50"/>
                      </a:lnTo>
                      <a:lnTo>
                        <a:pt x="65" y="85"/>
                      </a:lnTo>
                      <a:lnTo>
                        <a:pt x="50" y="78"/>
                      </a:lnTo>
                      <a:lnTo>
                        <a:pt x="37" y="43"/>
                      </a:lnTo>
                      <a:lnTo>
                        <a:pt x="0" y="64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65" name=""/>
                <p:cNvSpPr/>
                <p:nvPr/>
              </p:nvSpPr>
              <p:spPr>
                <a:xfrm>
                  <a:off x="7388280" y="2960640"/>
                  <a:ext cx="221400" cy="360000"/>
                </a:xfrm>
                <a:custGeom>
                  <a:avLst/>
                  <a:gdLst/>
                  <a:ahLst/>
                  <a:rect l="l" t="t" r="r" b="b"/>
                  <a:pathLst>
                    <a:path w="144" h="311">
                      <a:moveTo>
                        <a:pt x="0" y="51"/>
                      </a:moveTo>
                      <a:lnTo>
                        <a:pt x="0" y="51"/>
                      </a:lnTo>
                      <a:lnTo>
                        <a:pt x="7" y="22"/>
                      </a:lnTo>
                      <a:lnTo>
                        <a:pt x="43" y="0"/>
                      </a:lnTo>
                      <a:lnTo>
                        <a:pt x="64" y="22"/>
                      </a:lnTo>
                      <a:lnTo>
                        <a:pt x="56" y="65"/>
                      </a:lnTo>
                      <a:lnTo>
                        <a:pt x="107" y="43"/>
                      </a:lnTo>
                      <a:lnTo>
                        <a:pt x="128" y="65"/>
                      </a:lnTo>
                      <a:lnTo>
                        <a:pt x="143" y="108"/>
                      </a:lnTo>
                      <a:lnTo>
                        <a:pt x="135" y="137"/>
                      </a:lnTo>
                      <a:lnTo>
                        <a:pt x="107" y="129"/>
                      </a:lnTo>
                      <a:lnTo>
                        <a:pt x="86" y="144"/>
                      </a:lnTo>
                      <a:lnTo>
                        <a:pt x="100" y="187"/>
                      </a:lnTo>
                      <a:lnTo>
                        <a:pt x="50" y="144"/>
                      </a:lnTo>
                      <a:lnTo>
                        <a:pt x="28" y="217"/>
                      </a:lnTo>
                      <a:lnTo>
                        <a:pt x="50" y="275"/>
                      </a:lnTo>
                      <a:lnTo>
                        <a:pt x="86" y="296"/>
                      </a:lnTo>
                      <a:lnTo>
                        <a:pt x="71" y="310"/>
                      </a:lnTo>
                      <a:lnTo>
                        <a:pt x="64" y="296"/>
                      </a:lnTo>
                      <a:lnTo>
                        <a:pt x="50" y="296"/>
                      </a:lnTo>
                      <a:lnTo>
                        <a:pt x="7" y="260"/>
                      </a:lnTo>
                      <a:lnTo>
                        <a:pt x="21" y="224"/>
                      </a:lnTo>
                      <a:lnTo>
                        <a:pt x="35" y="187"/>
                      </a:lnTo>
                      <a:lnTo>
                        <a:pt x="7" y="123"/>
                      </a:lnTo>
                      <a:lnTo>
                        <a:pt x="21" y="94"/>
                      </a:lnTo>
                      <a:lnTo>
                        <a:pt x="0" y="51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266" name=""/>
                <p:cNvSpPr/>
                <p:nvPr/>
              </p:nvSpPr>
              <p:spPr>
                <a:xfrm>
                  <a:off x="7523640" y="2895480"/>
                  <a:ext cx="199800" cy="354240"/>
                </a:xfrm>
                <a:custGeom>
                  <a:avLst/>
                  <a:gdLst/>
                  <a:ahLst/>
                  <a:rect l="l" t="t" r="r" b="b"/>
                  <a:pathLst>
                    <a:path w="130" h="30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22" y="44"/>
                      </a:lnTo>
                      <a:lnTo>
                        <a:pt x="43" y="58"/>
                      </a:lnTo>
                      <a:lnTo>
                        <a:pt x="28" y="88"/>
                      </a:lnTo>
                      <a:lnTo>
                        <a:pt x="71" y="124"/>
                      </a:lnTo>
                      <a:lnTo>
                        <a:pt x="94" y="174"/>
                      </a:lnTo>
                      <a:lnTo>
                        <a:pt x="94" y="225"/>
                      </a:lnTo>
                      <a:lnTo>
                        <a:pt x="43" y="269"/>
                      </a:lnTo>
                      <a:lnTo>
                        <a:pt x="50" y="305"/>
                      </a:lnTo>
                      <a:lnTo>
                        <a:pt x="65" y="275"/>
                      </a:lnTo>
                      <a:lnTo>
                        <a:pt x="79" y="283"/>
                      </a:lnTo>
                      <a:lnTo>
                        <a:pt x="79" y="269"/>
                      </a:lnTo>
                      <a:lnTo>
                        <a:pt x="129" y="239"/>
                      </a:lnTo>
                      <a:lnTo>
                        <a:pt x="122" y="159"/>
                      </a:lnTo>
                      <a:lnTo>
                        <a:pt x="58" y="88"/>
                      </a:lnTo>
                      <a:lnTo>
                        <a:pt x="65" y="66"/>
                      </a:lnTo>
                      <a:lnTo>
                        <a:pt x="101" y="36"/>
                      </a:lnTo>
                      <a:lnTo>
                        <a:pt x="50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00f008"/>
                </a:solidFill>
                <a:ln cap="rnd" w="12600">
                  <a:solidFill>
                    <a:srgbClr val="80808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  <p:sp>
          <p:nvSpPr>
            <p:cNvPr id="267" name=""/>
            <p:cNvSpPr/>
            <p:nvPr/>
          </p:nvSpPr>
          <p:spPr>
            <a:xfrm>
              <a:off x="8983800" y="3025800"/>
              <a:ext cx="34920" cy="36360"/>
            </a:xfrm>
            <a:custGeom>
              <a:avLst/>
              <a:gdLst/>
              <a:ahLst/>
              <a:rect l="l" t="t" r="r" b="b"/>
              <a:pathLst>
                <a:path w="23" h="31">
                  <a:moveTo>
                    <a:pt x="0" y="22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8"/>
                  </a:lnTo>
                  <a:lnTo>
                    <a:pt x="22" y="15"/>
                  </a:lnTo>
                  <a:lnTo>
                    <a:pt x="22" y="22"/>
                  </a:lnTo>
                  <a:lnTo>
                    <a:pt x="15" y="30"/>
                  </a:lnTo>
                  <a:lnTo>
                    <a:pt x="7" y="30"/>
                  </a:lnTo>
                  <a:lnTo>
                    <a:pt x="0" y="22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9360" bIns="-9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68" name=""/>
            <p:cNvGrpSpPr/>
            <p:nvPr/>
          </p:nvGrpSpPr>
          <p:grpSpPr>
            <a:xfrm>
              <a:off x="6699240" y="2878200"/>
              <a:ext cx="145800" cy="148680"/>
              <a:chOff x="6699240" y="2878200"/>
              <a:chExt cx="145800" cy="148680"/>
            </a:xfrm>
          </p:grpSpPr>
          <p:sp>
            <p:nvSpPr>
              <p:cNvPr id="269" name=""/>
              <p:cNvSpPr/>
              <p:nvPr/>
            </p:nvSpPr>
            <p:spPr>
              <a:xfrm>
                <a:off x="6699240" y="2956680"/>
                <a:ext cx="145800" cy="70200"/>
              </a:xfrm>
              <a:prstGeom prst="rect">
                <a:avLst/>
              </a:prstGeom>
              <a:solidFill>
                <a:srgbClr val="00f008"/>
              </a:solidFill>
              <a:ln cap="rnd" w="12600">
                <a:solidFill>
                  <a:srgbClr val="80808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3400" bIns="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0" name=""/>
              <p:cNvSpPr/>
              <p:nvPr/>
            </p:nvSpPr>
            <p:spPr>
              <a:xfrm flipV="1">
                <a:off x="6720480" y="2878200"/>
                <a:ext cx="24840" cy="70560"/>
              </a:xfrm>
              <a:custGeom>
                <a:avLst/>
                <a:gdLst>
                  <a:gd name="textAreaLeft" fmla="*/ 5400 w 24840"/>
                  <a:gd name="textAreaRight" fmla="*/ 19440 w 24840"/>
                  <a:gd name="textAreaTop" fmla="*/ 15480 h 70560"/>
                  <a:gd name="textAreaBottom" fmla="*/ 55080 h 70560"/>
                  <a:gd name="GluePoint1X" fmla="*/ 6 w 21600"/>
                  <a:gd name="GluePoint1Y" fmla="*/ 10800 h 21600"/>
                  <a:gd name="GluePoint2X" fmla="*/ 10800 w 21600"/>
                  <a:gd name="GluePoint2Y" fmla="*/ 21600 h 21600"/>
                  <a:gd name="GluePoint3X" fmla="*/ 5 w 21600"/>
                  <a:gd name="GluePoint3Y" fmla="*/ 10800 h 21600"/>
                  <a:gd name="GluePoint4X" fmla="*/ 10800 w 21600"/>
                  <a:gd name="GluePoint4Y" fmla="*/ 0 h 21600"/>
                </a:gdLst>
                <a:ahLst/>
                <a:cxnLst>
                  <a:cxn ang="0">
                    <a:pos x="GluePoint1X" y="GluePoint1Y"/>
                  </a:cxn>
                  <a:cxn ang="0">
                    <a:pos x="GluePoint2X" y="GluePoint2Y"/>
                  </a:cxn>
                  <a:cxn ang="0">
                    <a:pos x="GluePoint3X" y="GluePoint3Y"/>
                  </a:cxn>
                  <a:cxn ang="0">
                    <a:pos x="GluePoint4X" y="GluePoint4Y"/>
                  </a:cxn>
                </a:cxnLst>
                <a:rect l="textAreaLeft" t="textAreaTop" r="textAreaRight" b="textAreaBottom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16207" y="21600"/>
                    </a:lnTo>
                    <a:lnTo>
                      <a:pt x="5393" y="21600"/>
                    </a:lnTo>
                    <a:close/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1" name=""/>
              <p:cNvSpPr/>
              <p:nvPr/>
            </p:nvSpPr>
            <p:spPr>
              <a:xfrm flipV="1">
                <a:off x="6759720" y="2878200"/>
                <a:ext cx="24840" cy="70560"/>
              </a:xfrm>
              <a:custGeom>
                <a:avLst/>
                <a:gdLst>
                  <a:gd name="textAreaLeft" fmla="*/ 5400 w 24840"/>
                  <a:gd name="textAreaRight" fmla="*/ 19440 w 24840"/>
                  <a:gd name="textAreaTop" fmla="*/ 15480 h 70560"/>
                  <a:gd name="textAreaBottom" fmla="*/ 55080 h 70560"/>
                  <a:gd name="GluePoint1X" fmla="*/ 6 w 21600"/>
                  <a:gd name="GluePoint1Y" fmla="*/ 10800 h 21600"/>
                  <a:gd name="GluePoint2X" fmla="*/ 10800 w 21600"/>
                  <a:gd name="GluePoint2Y" fmla="*/ 21600 h 21600"/>
                  <a:gd name="GluePoint3X" fmla="*/ 5 w 21600"/>
                  <a:gd name="GluePoint3Y" fmla="*/ 10800 h 21600"/>
                  <a:gd name="GluePoint4X" fmla="*/ 10800 w 21600"/>
                  <a:gd name="GluePoint4Y" fmla="*/ 0 h 21600"/>
                </a:gdLst>
                <a:ahLst/>
                <a:cxnLst>
                  <a:cxn ang="0">
                    <a:pos x="GluePoint1X" y="GluePoint1Y"/>
                  </a:cxn>
                  <a:cxn ang="0">
                    <a:pos x="GluePoint2X" y="GluePoint2Y"/>
                  </a:cxn>
                  <a:cxn ang="0">
                    <a:pos x="GluePoint3X" y="GluePoint3Y"/>
                  </a:cxn>
                  <a:cxn ang="0">
                    <a:pos x="GluePoint4X" y="GluePoint4Y"/>
                  </a:cxn>
                </a:cxnLst>
                <a:rect l="textAreaLeft" t="textAreaTop" r="textAreaRight" b="textAreaBottom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16207" y="21600"/>
                    </a:lnTo>
                    <a:lnTo>
                      <a:pt x="5393" y="21600"/>
                    </a:lnTo>
                    <a:close/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272" name=""/>
            <p:cNvGrpSpPr/>
            <p:nvPr/>
          </p:nvGrpSpPr>
          <p:grpSpPr>
            <a:xfrm>
              <a:off x="4410000" y="2619360"/>
              <a:ext cx="1746000" cy="1541160"/>
              <a:chOff x="4410000" y="2619360"/>
              <a:chExt cx="1746000" cy="1541160"/>
            </a:xfrm>
          </p:grpSpPr>
          <p:sp>
            <p:nvSpPr>
              <p:cNvPr id="273" name=""/>
              <p:cNvSpPr/>
              <p:nvPr/>
            </p:nvSpPr>
            <p:spPr>
              <a:xfrm>
                <a:off x="4552200" y="3122640"/>
                <a:ext cx="123480" cy="159840"/>
              </a:xfrm>
              <a:custGeom>
                <a:avLst/>
                <a:gdLst/>
                <a:ahLst/>
                <a:rect l="l" t="t" r="r" b="b"/>
                <a:pathLst>
                  <a:path w="80" h="139">
                    <a:moveTo>
                      <a:pt x="0" y="130"/>
                    </a:moveTo>
                    <a:lnTo>
                      <a:pt x="0" y="130"/>
                    </a:lnTo>
                    <a:lnTo>
                      <a:pt x="15" y="36"/>
                    </a:lnTo>
                    <a:lnTo>
                      <a:pt x="8" y="7"/>
                    </a:lnTo>
                    <a:lnTo>
                      <a:pt x="58" y="0"/>
                    </a:lnTo>
                    <a:lnTo>
                      <a:pt x="79" y="108"/>
                    </a:lnTo>
                    <a:lnTo>
                      <a:pt x="29" y="138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4" name=""/>
              <p:cNvSpPr/>
              <p:nvPr/>
            </p:nvSpPr>
            <p:spPr>
              <a:xfrm>
                <a:off x="5445360" y="3294360"/>
                <a:ext cx="155160" cy="129240"/>
              </a:xfrm>
              <a:custGeom>
                <a:avLst/>
                <a:gdLst/>
                <a:ahLst/>
                <a:rect l="l" t="t" r="r" b="b"/>
                <a:pathLst>
                  <a:path w="102" h="111">
                    <a:moveTo>
                      <a:pt x="0" y="110"/>
                    </a:moveTo>
                    <a:lnTo>
                      <a:pt x="0" y="110"/>
                    </a:lnTo>
                    <a:lnTo>
                      <a:pt x="15" y="95"/>
                    </a:lnTo>
                    <a:lnTo>
                      <a:pt x="43" y="95"/>
                    </a:lnTo>
                    <a:lnTo>
                      <a:pt x="43" y="88"/>
                    </a:lnTo>
                    <a:lnTo>
                      <a:pt x="79" y="73"/>
                    </a:lnTo>
                    <a:lnTo>
                      <a:pt x="101" y="37"/>
                    </a:lnTo>
                    <a:lnTo>
                      <a:pt x="79" y="0"/>
                    </a:lnTo>
                    <a:lnTo>
                      <a:pt x="22" y="8"/>
                    </a:lnTo>
                    <a:lnTo>
                      <a:pt x="28" y="37"/>
                    </a:lnTo>
                    <a:lnTo>
                      <a:pt x="15" y="58"/>
                    </a:lnTo>
                    <a:lnTo>
                      <a:pt x="0" y="110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5" name=""/>
              <p:cNvSpPr/>
              <p:nvPr/>
            </p:nvSpPr>
            <p:spPr>
              <a:xfrm>
                <a:off x="5288400" y="2646360"/>
                <a:ext cx="334080" cy="252720"/>
              </a:xfrm>
              <a:custGeom>
                <a:avLst/>
                <a:gdLst/>
                <a:ahLst/>
                <a:rect l="l" t="t" r="r" b="b"/>
                <a:pathLst>
                  <a:path w="218" h="218">
                    <a:moveTo>
                      <a:pt x="0" y="36"/>
                    </a:moveTo>
                    <a:lnTo>
                      <a:pt x="0" y="36"/>
                    </a:lnTo>
                    <a:lnTo>
                      <a:pt x="15" y="210"/>
                    </a:lnTo>
                    <a:lnTo>
                      <a:pt x="181" y="217"/>
                    </a:lnTo>
                    <a:lnTo>
                      <a:pt x="209" y="187"/>
                    </a:lnTo>
                    <a:lnTo>
                      <a:pt x="217" y="166"/>
                    </a:lnTo>
                    <a:lnTo>
                      <a:pt x="144" y="43"/>
                    </a:lnTo>
                    <a:lnTo>
                      <a:pt x="181" y="86"/>
                    </a:lnTo>
                    <a:lnTo>
                      <a:pt x="195" y="51"/>
                    </a:lnTo>
                    <a:lnTo>
                      <a:pt x="181" y="7"/>
                    </a:lnTo>
                    <a:lnTo>
                      <a:pt x="144" y="15"/>
                    </a:lnTo>
                    <a:lnTo>
                      <a:pt x="144" y="0"/>
                    </a:lnTo>
                    <a:lnTo>
                      <a:pt x="116" y="0"/>
                    </a:lnTo>
                    <a:lnTo>
                      <a:pt x="86" y="15"/>
                    </a:lnTo>
                    <a:lnTo>
                      <a:pt x="15" y="0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6" name=""/>
              <p:cNvSpPr/>
              <p:nvPr/>
            </p:nvSpPr>
            <p:spPr>
              <a:xfrm>
                <a:off x="4410000" y="3137760"/>
                <a:ext cx="176400" cy="144720"/>
              </a:xfrm>
              <a:custGeom>
                <a:avLst/>
                <a:gdLst/>
                <a:ahLst/>
                <a:rect l="l" t="t" r="r" b="b"/>
                <a:pathLst>
                  <a:path w="116" h="125">
                    <a:moveTo>
                      <a:pt x="0" y="88"/>
                    </a:moveTo>
                    <a:lnTo>
                      <a:pt x="0" y="88"/>
                    </a:lnTo>
                    <a:lnTo>
                      <a:pt x="8" y="66"/>
                    </a:lnTo>
                    <a:lnTo>
                      <a:pt x="8" y="44"/>
                    </a:lnTo>
                    <a:lnTo>
                      <a:pt x="21" y="51"/>
                    </a:lnTo>
                    <a:lnTo>
                      <a:pt x="15" y="15"/>
                    </a:lnTo>
                    <a:lnTo>
                      <a:pt x="44" y="0"/>
                    </a:lnTo>
                    <a:lnTo>
                      <a:pt x="65" y="8"/>
                    </a:lnTo>
                    <a:lnTo>
                      <a:pt x="72" y="15"/>
                    </a:lnTo>
                    <a:lnTo>
                      <a:pt x="115" y="23"/>
                    </a:lnTo>
                    <a:lnTo>
                      <a:pt x="100" y="116"/>
                    </a:lnTo>
                    <a:lnTo>
                      <a:pt x="21" y="124"/>
                    </a:lnTo>
                    <a:lnTo>
                      <a:pt x="21" y="94"/>
                    </a:lnTo>
                    <a:lnTo>
                      <a:pt x="0" y="88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7" name=""/>
              <p:cNvSpPr/>
              <p:nvPr/>
            </p:nvSpPr>
            <p:spPr>
              <a:xfrm>
                <a:off x="5450760" y="3581640"/>
                <a:ext cx="289440" cy="403560"/>
              </a:xfrm>
              <a:custGeom>
                <a:avLst/>
                <a:gdLst/>
                <a:ahLst/>
                <a:rect l="l" t="t" r="r" b="b"/>
                <a:pathLst>
                  <a:path w="190" h="348">
                    <a:moveTo>
                      <a:pt x="0" y="101"/>
                    </a:moveTo>
                    <a:lnTo>
                      <a:pt x="0" y="101"/>
                    </a:lnTo>
                    <a:lnTo>
                      <a:pt x="0" y="108"/>
                    </a:lnTo>
                    <a:lnTo>
                      <a:pt x="43" y="130"/>
                    </a:lnTo>
                    <a:lnTo>
                      <a:pt x="51" y="144"/>
                    </a:lnTo>
                    <a:lnTo>
                      <a:pt x="51" y="203"/>
                    </a:lnTo>
                    <a:lnTo>
                      <a:pt x="30" y="261"/>
                    </a:lnTo>
                    <a:lnTo>
                      <a:pt x="36" y="325"/>
                    </a:lnTo>
                    <a:lnTo>
                      <a:pt x="36" y="347"/>
                    </a:lnTo>
                    <a:lnTo>
                      <a:pt x="51" y="347"/>
                    </a:lnTo>
                    <a:lnTo>
                      <a:pt x="51" y="325"/>
                    </a:lnTo>
                    <a:lnTo>
                      <a:pt x="101" y="289"/>
                    </a:lnTo>
                    <a:lnTo>
                      <a:pt x="80" y="203"/>
                    </a:lnTo>
                    <a:lnTo>
                      <a:pt x="189" y="108"/>
                    </a:lnTo>
                    <a:lnTo>
                      <a:pt x="189" y="0"/>
                    </a:lnTo>
                    <a:lnTo>
                      <a:pt x="166" y="28"/>
                    </a:lnTo>
                    <a:lnTo>
                      <a:pt x="88" y="28"/>
                    </a:lnTo>
                    <a:lnTo>
                      <a:pt x="88" y="65"/>
                    </a:lnTo>
                    <a:lnTo>
                      <a:pt x="109" y="101"/>
                    </a:lnTo>
                    <a:lnTo>
                      <a:pt x="101" y="138"/>
                    </a:lnTo>
                    <a:lnTo>
                      <a:pt x="73" y="115"/>
                    </a:lnTo>
                    <a:lnTo>
                      <a:pt x="80" y="86"/>
                    </a:lnTo>
                    <a:lnTo>
                      <a:pt x="58" y="80"/>
                    </a:lnTo>
                    <a:lnTo>
                      <a:pt x="0" y="101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8" name=""/>
              <p:cNvSpPr/>
              <p:nvPr/>
            </p:nvSpPr>
            <p:spPr>
              <a:xfrm>
                <a:off x="4658040" y="3099960"/>
                <a:ext cx="90360" cy="143280"/>
              </a:xfrm>
              <a:custGeom>
                <a:avLst/>
                <a:gdLst/>
                <a:ahLst/>
                <a:rect l="l" t="t" r="r" b="b"/>
                <a:pathLst>
                  <a:path w="60" h="124">
                    <a:moveTo>
                      <a:pt x="0" y="28"/>
                    </a:moveTo>
                    <a:lnTo>
                      <a:pt x="0" y="28"/>
                    </a:lnTo>
                    <a:lnTo>
                      <a:pt x="29" y="123"/>
                    </a:lnTo>
                    <a:lnTo>
                      <a:pt x="37" y="123"/>
                    </a:lnTo>
                    <a:lnTo>
                      <a:pt x="59" y="14"/>
                    </a:lnTo>
                    <a:lnTo>
                      <a:pt x="37" y="0"/>
                    </a:lnTo>
                    <a:lnTo>
                      <a:pt x="29" y="14"/>
                    </a:lnTo>
                    <a:lnTo>
                      <a:pt x="0" y="28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79" name=""/>
              <p:cNvSpPr/>
              <p:nvPr/>
            </p:nvSpPr>
            <p:spPr>
              <a:xfrm>
                <a:off x="5545440" y="2619360"/>
                <a:ext cx="610560" cy="420120"/>
              </a:xfrm>
              <a:custGeom>
                <a:avLst/>
                <a:gdLst/>
                <a:ahLst/>
                <a:rect l="l" t="t" r="r" b="b"/>
                <a:pathLst>
                  <a:path w="399" h="363">
                    <a:moveTo>
                      <a:pt x="0" y="94"/>
                    </a:moveTo>
                    <a:lnTo>
                      <a:pt x="0" y="94"/>
                    </a:lnTo>
                    <a:lnTo>
                      <a:pt x="8" y="66"/>
                    </a:lnTo>
                    <a:lnTo>
                      <a:pt x="30" y="66"/>
                    </a:lnTo>
                    <a:lnTo>
                      <a:pt x="58" y="51"/>
                    </a:lnTo>
                    <a:lnTo>
                      <a:pt x="65" y="36"/>
                    </a:lnTo>
                    <a:lnTo>
                      <a:pt x="43" y="15"/>
                    </a:lnTo>
                    <a:lnTo>
                      <a:pt x="86" y="0"/>
                    </a:lnTo>
                    <a:lnTo>
                      <a:pt x="174" y="44"/>
                    </a:lnTo>
                    <a:lnTo>
                      <a:pt x="174" y="58"/>
                    </a:lnTo>
                    <a:lnTo>
                      <a:pt x="188" y="66"/>
                    </a:lnTo>
                    <a:lnTo>
                      <a:pt x="210" y="73"/>
                    </a:lnTo>
                    <a:lnTo>
                      <a:pt x="224" y="66"/>
                    </a:lnTo>
                    <a:lnTo>
                      <a:pt x="260" y="80"/>
                    </a:lnTo>
                    <a:lnTo>
                      <a:pt x="304" y="167"/>
                    </a:lnTo>
                    <a:lnTo>
                      <a:pt x="312" y="174"/>
                    </a:lnTo>
                    <a:lnTo>
                      <a:pt x="325" y="203"/>
                    </a:lnTo>
                    <a:lnTo>
                      <a:pt x="391" y="211"/>
                    </a:lnTo>
                    <a:lnTo>
                      <a:pt x="398" y="225"/>
                    </a:lnTo>
                    <a:lnTo>
                      <a:pt x="383" y="269"/>
                    </a:lnTo>
                    <a:lnTo>
                      <a:pt x="325" y="290"/>
                    </a:lnTo>
                    <a:lnTo>
                      <a:pt x="267" y="305"/>
                    </a:lnTo>
                    <a:lnTo>
                      <a:pt x="217" y="362"/>
                    </a:lnTo>
                    <a:lnTo>
                      <a:pt x="217" y="340"/>
                    </a:lnTo>
                    <a:lnTo>
                      <a:pt x="181" y="327"/>
                    </a:lnTo>
                    <a:lnTo>
                      <a:pt x="152" y="340"/>
                    </a:lnTo>
                    <a:lnTo>
                      <a:pt x="116" y="282"/>
                    </a:lnTo>
                    <a:lnTo>
                      <a:pt x="94" y="254"/>
                    </a:lnTo>
                    <a:lnTo>
                      <a:pt x="73" y="181"/>
                    </a:lnTo>
                    <a:lnTo>
                      <a:pt x="0" y="94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0" name=""/>
              <p:cNvSpPr/>
              <p:nvPr/>
            </p:nvSpPr>
            <p:spPr>
              <a:xfrm>
                <a:off x="5068800" y="3858120"/>
                <a:ext cx="478440" cy="302400"/>
              </a:xfrm>
              <a:custGeom>
                <a:avLst/>
                <a:gdLst/>
                <a:ahLst/>
                <a:rect l="l" t="t" r="r" b="b"/>
                <a:pathLst>
                  <a:path w="313" h="261">
                    <a:moveTo>
                      <a:pt x="0" y="137"/>
                    </a:moveTo>
                    <a:lnTo>
                      <a:pt x="15" y="131"/>
                    </a:lnTo>
                    <a:lnTo>
                      <a:pt x="30" y="152"/>
                    </a:lnTo>
                    <a:lnTo>
                      <a:pt x="51" y="152"/>
                    </a:lnTo>
                    <a:lnTo>
                      <a:pt x="73" y="137"/>
                    </a:lnTo>
                    <a:lnTo>
                      <a:pt x="73" y="51"/>
                    </a:lnTo>
                    <a:lnTo>
                      <a:pt x="80" y="73"/>
                    </a:lnTo>
                    <a:lnTo>
                      <a:pt x="80" y="94"/>
                    </a:lnTo>
                    <a:lnTo>
                      <a:pt x="109" y="94"/>
                    </a:lnTo>
                    <a:lnTo>
                      <a:pt x="131" y="73"/>
                    </a:lnTo>
                    <a:lnTo>
                      <a:pt x="174" y="73"/>
                    </a:lnTo>
                    <a:lnTo>
                      <a:pt x="246" y="0"/>
                    </a:lnTo>
                    <a:lnTo>
                      <a:pt x="290" y="8"/>
                    </a:lnTo>
                    <a:lnTo>
                      <a:pt x="297" y="79"/>
                    </a:lnTo>
                    <a:lnTo>
                      <a:pt x="269" y="94"/>
                    </a:lnTo>
                    <a:lnTo>
                      <a:pt x="290" y="109"/>
                    </a:lnTo>
                    <a:lnTo>
                      <a:pt x="297" y="94"/>
                    </a:lnTo>
                    <a:lnTo>
                      <a:pt x="312" y="94"/>
                    </a:lnTo>
                    <a:lnTo>
                      <a:pt x="297" y="137"/>
                    </a:lnTo>
                    <a:lnTo>
                      <a:pt x="261" y="195"/>
                    </a:lnTo>
                    <a:lnTo>
                      <a:pt x="203" y="253"/>
                    </a:lnTo>
                    <a:lnTo>
                      <a:pt x="159" y="260"/>
                    </a:lnTo>
                    <a:lnTo>
                      <a:pt x="36" y="260"/>
                    </a:lnTo>
                    <a:lnTo>
                      <a:pt x="36" y="238"/>
                    </a:lnTo>
                    <a:lnTo>
                      <a:pt x="36" y="210"/>
                    </a:lnTo>
                    <a:lnTo>
                      <a:pt x="0" y="137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81" name=""/>
            <p:cNvSpPr/>
            <p:nvPr/>
          </p:nvSpPr>
          <p:spPr>
            <a:xfrm>
              <a:off x="5175360" y="3749760"/>
              <a:ext cx="264960" cy="220680"/>
            </a:xfrm>
            <a:custGeom>
              <a:avLst/>
              <a:gdLst/>
              <a:ahLst/>
              <a:rect l="l" t="t" r="r" b="b"/>
              <a:pathLst>
                <a:path w="173" h="189">
                  <a:moveTo>
                    <a:pt x="0" y="145"/>
                  </a:moveTo>
                  <a:lnTo>
                    <a:pt x="0" y="145"/>
                  </a:lnTo>
                  <a:lnTo>
                    <a:pt x="0" y="87"/>
                  </a:lnTo>
                  <a:lnTo>
                    <a:pt x="15" y="87"/>
                  </a:lnTo>
                  <a:lnTo>
                    <a:pt x="15" y="14"/>
                  </a:lnTo>
                  <a:lnTo>
                    <a:pt x="50" y="7"/>
                  </a:lnTo>
                  <a:lnTo>
                    <a:pt x="65" y="22"/>
                  </a:lnTo>
                  <a:lnTo>
                    <a:pt x="94" y="0"/>
                  </a:lnTo>
                  <a:lnTo>
                    <a:pt x="151" y="80"/>
                  </a:lnTo>
                  <a:lnTo>
                    <a:pt x="172" y="93"/>
                  </a:lnTo>
                  <a:lnTo>
                    <a:pt x="101" y="166"/>
                  </a:lnTo>
                  <a:lnTo>
                    <a:pt x="58" y="166"/>
                  </a:lnTo>
                  <a:lnTo>
                    <a:pt x="36" y="188"/>
                  </a:lnTo>
                  <a:lnTo>
                    <a:pt x="7" y="188"/>
                  </a:lnTo>
                  <a:lnTo>
                    <a:pt x="7" y="166"/>
                  </a:lnTo>
                  <a:lnTo>
                    <a:pt x="0" y="145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" name=""/>
            <p:cNvSpPr/>
            <p:nvPr/>
          </p:nvSpPr>
          <p:spPr>
            <a:xfrm>
              <a:off x="4932360" y="3728880"/>
              <a:ext cx="387360" cy="304920"/>
            </a:xfrm>
            <a:custGeom>
              <a:avLst/>
              <a:gdLst/>
              <a:ahLst/>
              <a:rect l="l" t="t" r="r" b="b"/>
              <a:pathLst>
                <a:path w="254" h="261">
                  <a:moveTo>
                    <a:pt x="0" y="7"/>
                  </a:moveTo>
                  <a:lnTo>
                    <a:pt x="0" y="7"/>
                  </a:lnTo>
                  <a:lnTo>
                    <a:pt x="28" y="0"/>
                  </a:lnTo>
                  <a:lnTo>
                    <a:pt x="180" y="28"/>
                  </a:lnTo>
                  <a:lnTo>
                    <a:pt x="217" y="14"/>
                  </a:lnTo>
                  <a:lnTo>
                    <a:pt x="253" y="22"/>
                  </a:lnTo>
                  <a:lnTo>
                    <a:pt x="224" y="43"/>
                  </a:lnTo>
                  <a:lnTo>
                    <a:pt x="209" y="28"/>
                  </a:lnTo>
                  <a:lnTo>
                    <a:pt x="174" y="35"/>
                  </a:lnTo>
                  <a:lnTo>
                    <a:pt x="174" y="108"/>
                  </a:lnTo>
                  <a:lnTo>
                    <a:pt x="159" y="108"/>
                  </a:lnTo>
                  <a:lnTo>
                    <a:pt x="159" y="166"/>
                  </a:lnTo>
                  <a:lnTo>
                    <a:pt x="159" y="252"/>
                  </a:lnTo>
                  <a:lnTo>
                    <a:pt x="137" y="260"/>
                  </a:lnTo>
                  <a:lnTo>
                    <a:pt x="116" y="260"/>
                  </a:lnTo>
                  <a:lnTo>
                    <a:pt x="101" y="245"/>
                  </a:lnTo>
                  <a:lnTo>
                    <a:pt x="86" y="252"/>
                  </a:lnTo>
                  <a:lnTo>
                    <a:pt x="65" y="224"/>
                  </a:lnTo>
                  <a:lnTo>
                    <a:pt x="51" y="136"/>
                  </a:lnTo>
                  <a:lnTo>
                    <a:pt x="51" y="123"/>
                  </a:lnTo>
                  <a:lnTo>
                    <a:pt x="0" y="7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283" name=""/>
            <p:cNvGrpSpPr/>
            <p:nvPr/>
          </p:nvGrpSpPr>
          <p:grpSpPr>
            <a:xfrm>
              <a:off x="6537240" y="2567160"/>
              <a:ext cx="852120" cy="693720"/>
              <a:chOff x="6537240" y="2567160"/>
              <a:chExt cx="852120" cy="693720"/>
            </a:xfrm>
          </p:grpSpPr>
          <p:sp>
            <p:nvSpPr>
              <p:cNvPr id="284" name=""/>
              <p:cNvSpPr/>
              <p:nvPr/>
            </p:nvSpPr>
            <p:spPr>
              <a:xfrm>
                <a:off x="6537240" y="2567160"/>
                <a:ext cx="852120" cy="693720"/>
              </a:xfrm>
              <a:custGeom>
                <a:avLst/>
                <a:gdLst/>
                <a:ahLst/>
                <a:rect l="l" t="t" r="r" b="b"/>
                <a:pathLst>
                  <a:path w="557" h="601">
                    <a:moveTo>
                      <a:pt x="0" y="275"/>
                    </a:moveTo>
                    <a:lnTo>
                      <a:pt x="0" y="275"/>
                    </a:lnTo>
                    <a:lnTo>
                      <a:pt x="22" y="260"/>
                    </a:lnTo>
                    <a:lnTo>
                      <a:pt x="65" y="260"/>
                    </a:lnTo>
                    <a:lnTo>
                      <a:pt x="36" y="195"/>
                    </a:lnTo>
                    <a:lnTo>
                      <a:pt x="43" y="181"/>
                    </a:lnTo>
                    <a:lnTo>
                      <a:pt x="73" y="181"/>
                    </a:lnTo>
                    <a:lnTo>
                      <a:pt x="129" y="116"/>
                    </a:lnTo>
                    <a:lnTo>
                      <a:pt x="123" y="94"/>
                    </a:lnTo>
                    <a:lnTo>
                      <a:pt x="144" y="80"/>
                    </a:lnTo>
                    <a:lnTo>
                      <a:pt x="108" y="65"/>
                    </a:lnTo>
                    <a:lnTo>
                      <a:pt x="108" y="30"/>
                    </a:lnTo>
                    <a:lnTo>
                      <a:pt x="166" y="30"/>
                    </a:lnTo>
                    <a:lnTo>
                      <a:pt x="187" y="15"/>
                    </a:lnTo>
                    <a:lnTo>
                      <a:pt x="209" y="0"/>
                    </a:lnTo>
                    <a:lnTo>
                      <a:pt x="230" y="15"/>
                    </a:lnTo>
                    <a:lnTo>
                      <a:pt x="209" y="43"/>
                    </a:lnTo>
                    <a:lnTo>
                      <a:pt x="224" y="80"/>
                    </a:lnTo>
                    <a:lnTo>
                      <a:pt x="195" y="80"/>
                    </a:lnTo>
                    <a:lnTo>
                      <a:pt x="209" y="116"/>
                    </a:lnTo>
                    <a:lnTo>
                      <a:pt x="245" y="131"/>
                    </a:lnTo>
                    <a:lnTo>
                      <a:pt x="224" y="159"/>
                    </a:lnTo>
                    <a:lnTo>
                      <a:pt x="275" y="195"/>
                    </a:lnTo>
                    <a:lnTo>
                      <a:pt x="376" y="217"/>
                    </a:lnTo>
                    <a:lnTo>
                      <a:pt x="376" y="188"/>
                    </a:lnTo>
                    <a:lnTo>
                      <a:pt x="389" y="181"/>
                    </a:lnTo>
                    <a:lnTo>
                      <a:pt x="389" y="195"/>
                    </a:lnTo>
                    <a:lnTo>
                      <a:pt x="397" y="210"/>
                    </a:lnTo>
                    <a:lnTo>
                      <a:pt x="440" y="202"/>
                    </a:lnTo>
                    <a:lnTo>
                      <a:pt x="440" y="188"/>
                    </a:lnTo>
                    <a:lnTo>
                      <a:pt x="520" y="152"/>
                    </a:lnTo>
                    <a:lnTo>
                      <a:pt x="526" y="166"/>
                    </a:lnTo>
                    <a:lnTo>
                      <a:pt x="556" y="181"/>
                    </a:lnTo>
                    <a:lnTo>
                      <a:pt x="541" y="202"/>
                    </a:lnTo>
                    <a:lnTo>
                      <a:pt x="512" y="217"/>
                    </a:lnTo>
                    <a:lnTo>
                      <a:pt x="462" y="311"/>
                    </a:lnTo>
                    <a:lnTo>
                      <a:pt x="447" y="275"/>
                    </a:lnTo>
                    <a:lnTo>
                      <a:pt x="440" y="289"/>
                    </a:lnTo>
                    <a:lnTo>
                      <a:pt x="432" y="267"/>
                    </a:lnTo>
                    <a:lnTo>
                      <a:pt x="447" y="245"/>
                    </a:lnTo>
                    <a:lnTo>
                      <a:pt x="411" y="239"/>
                    </a:lnTo>
                    <a:lnTo>
                      <a:pt x="382" y="210"/>
                    </a:lnTo>
                    <a:lnTo>
                      <a:pt x="376" y="232"/>
                    </a:lnTo>
                    <a:lnTo>
                      <a:pt x="382" y="239"/>
                    </a:lnTo>
                    <a:lnTo>
                      <a:pt x="368" y="253"/>
                    </a:lnTo>
                    <a:lnTo>
                      <a:pt x="382" y="267"/>
                    </a:lnTo>
                    <a:lnTo>
                      <a:pt x="389" y="318"/>
                    </a:lnTo>
                    <a:lnTo>
                      <a:pt x="376" y="303"/>
                    </a:lnTo>
                    <a:lnTo>
                      <a:pt x="339" y="355"/>
                    </a:lnTo>
                    <a:lnTo>
                      <a:pt x="230" y="448"/>
                    </a:lnTo>
                    <a:lnTo>
                      <a:pt x="224" y="557"/>
                    </a:lnTo>
                    <a:lnTo>
                      <a:pt x="180" y="600"/>
                    </a:lnTo>
                    <a:lnTo>
                      <a:pt x="137" y="520"/>
                    </a:lnTo>
                    <a:lnTo>
                      <a:pt x="116" y="448"/>
                    </a:lnTo>
                    <a:lnTo>
                      <a:pt x="101" y="434"/>
                    </a:lnTo>
                    <a:lnTo>
                      <a:pt x="86" y="303"/>
                    </a:lnTo>
                    <a:lnTo>
                      <a:pt x="79" y="303"/>
                    </a:lnTo>
                    <a:lnTo>
                      <a:pt x="73" y="333"/>
                    </a:lnTo>
                    <a:lnTo>
                      <a:pt x="43" y="340"/>
                    </a:lnTo>
                    <a:lnTo>
                      <a:pt x="22" y="303"/>
                    </a:lnTo>
                    <a:lnTo>
                      <a:pt x="43" y="289"/>
                    </a:lnTo>
                    <a:lnTo>
                      <a:pt x="22" y="297"/>
                    </a:lnTo>
                    <a:lnTo>
                      <a:pt x="0" y="275"/>
                    </a:ln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285" name=""/>
              <p:cNvSpPr/>
              <p:nvPr/>
            </p:nvSpPr>
            <p:spPr>
              <a:xfrm>
                <a:off x="7068600" y="2804400"/>
                <a:ext cx="78480" cy="64800"/>
              </a:xfrm>
              <a:custGeom>
                <a:avLst/>
                <a:gdLst/>
                <a:ahLst/>
                <a:rect l="l" t="t" r="r" b="b"/>
                <a:pathLst>
                  <a:path w="31" h="23">
                    <a:moveTo>
                      <a:pt x="12" y="23"/>
                    </a:moveTo>
                    <a:cubicBezTo>
                      <a:pt x="17" y="19"/>
                      <a:pt x="19" y="15"/>
                      <a:pt x="24" y="12"/>
                    </a:cubicBezTo>
                    <a:cubicBezTo>
                      <a:pt x="26" y="10"/>
                      <a:pt x="31" y="5"/>
                      <a:pt x="25" y="2"/>
                    </a:cubicBezTo>
                    <a:cubicBezTo>
                      <a:pt x="21" y="0"/>
                      <a:pt x="17" y="14"/>
                      <a:pt x="15" y="14"/>
                    </a:cubicBezTo>
                    <a:cubicBezTo>
                      <a:pt x="10" y="15"/>
                      <a:pt x="5" y="14"/>
                      <a:pt x="0" y="14"/>
                    </a:cubicBezTo>
                  </a:path>
                </a:pathLst>
              </a:custGeom>
              <a:solidFill>
                <a:srgbClr val="00f008"/>
              </a:solidFill>
              <a:ln cap="rnd" w="12600">
                <a:solidFill>
                  <a:srgbClr val="80808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tIns="19080" bIns="19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286" name=""/>
            <p:cNvSpPr/>
            <p:nvPr/>
          </p:nvSpPr>
          <p:spPr>
            <a:xfrm>
              <a:off x="7459560" y="4087800"/>
              <a:ext cx="1028880" cy="455760"/>
            </a:xfrm>
            <a:prstGeom prst="rect">
              <a:avLst/>
            </a:prstGeom>
            <a:solidFill>
              <a:srgbClr val="ffffff"/>
            </a:solidFill>
            <a:ln w="936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Australia</a:t>
              </a:r>
              <a:endPara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7" name=""/>
          <p:cNvSpPr/>
          <p:nvPr/>
        </p:nvSpPr>
        <p:spPr>
          <a:xfrm>
            <a:off x="700200" y="485784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88" name=""/>
          <p:cNvSpPr/>
          <p:nvPr/>
        </p:nvSpPr>
        <p:spPr>
          <a:xfrm>
            <a:off x="700200" y="531972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89" name=""/>
          <p:cNvSpPr/>
          <p:nvPr/>
        </p:nvSpPr>
        <p:spPr>
          <a:xfrm>
            <a:off x="700200" y="5770440"/>
            <a:ext cx="136440" cy="13680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0" name=""/>
          <p:cNvSpPr/>
          <p:nvPr/>
        </p:nvSpPr>
        <p:spPr>
          <a:xfrm>
            <a:off x="2681280" y="2906640"/>
            <a:ext cx="1028880" cy="411120"/>
          </a:xfrm>
          <a:prstGeom prst="rect">
            <a:avLst/>
          </a:prstGeom>
          <a:solidFill>
            <a:srgbClr val="ffffff"/>
          </a:solidFill>
          <a:ln w="936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Caribbean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1" name=""/>
          <p:cNvSpPr/>
          <p:nvPr/>
        </p:nvSpPr>
        <p:spPr>
          <a:xfrm>
            <a:off x="2654280" y="3608280"/>
            <a:ext cx="1028880" cy="411120"/>
          </a:xfrm>
          <a:prstGeom prst="rect">
            <a:avLst/>
          </a:prstGeom>
          <a:solidFill>
            <a:srgbClr val="ffffff"/>
          </a:solidFill>
          <a:ln w="936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South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America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2" name=""/>
          <p:cNvSpPr/>
          <p:nvPr/>
        </p:nvSpPr>
        <p:spPr>
          <a:xfrm>
            <a:off x="6251400" y="3070080"/>
            <a:ext cx="1028880" cy="411480"/>
          </a:xfrm>
          <a:prstGeom prst="rect">
            <a:avLst/>
          </a:prstGeom>
          <a:solidFill>
            <a:srgbClr val="ffffff"/>
          </a:solidFill>
          <a:ln w="936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India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3" name=""/>
          <p:cNvSpPr/>
          <p:nvPr/>
        </p:nvSpPr>
        <p:spPr>
          <a:xfrm>
            <a:off x="8542440" y="2487600"/>
            <a:ext cx="1028520" cy="411120"/>
          </a:xfrm>
          <a:prstGeom prst="rect">
            <a:avLst/>
          </a:prstGeom>
          <a:solidFill>
            <a:srgbClr val="ffffff"/>
          </a:solidFill>
          <a:ln w="936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Japan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4" name=""/>
          <p:cNvSpPr/>
          <p:nvPr/>
        </p:nvSpPr>
        <p:spPr>
          <a:xfrm>
            <a:off x="700200" y="623088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0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0" name=""/>
          <p:cNvSpPr/>
          <p:nvPr/>
        </p:nvSpPr>
        <p:spPr>
          <a:xfrm>
            <a:off x="1892160" y="1725480"/>
            <a:ext cx="6837480" cy="331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3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Significant Gas and LNG Demand in Caribbean Region and Worldwide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Well-Established Enron Network in Place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Leveraging Network to Capture Market Making Activities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11" name=""/>
          <p:cNvSpPr/>
          <p:nvPr/>
        </p:nvSpPr>
        <p:spPr>
          <a:xfrm>
            <a:off x="1778040" y="1884240"/>
            <a:ext cx="150840" cy="1508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12" name=""/>
          <p:cNvSpPr/>
          <p:nvPr/>
        </p:nvSpPr>
        <p:spPr>
          <a:xfrm>
            <a:off x="771480" y="177840"/>
            <a:ext cx="8744040" cy="76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Caribbean and LNG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13" name=""/>
          <p:cNvSpPr/>
          <p:nvPr/>
        </p:nvSpPr>
        <p:spPr>
          <a:xfrm>
            <a:off x="1778040" y="3070080"/>
            <a:ext cx="150840" cy="1508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14" name=""/>
          <p:cNvSpPr/>
          <p:nvPr/>
        </p:nvSpPr>
        <p:spPr>
          <a:xfrm>
            <a:off x="1787400" y="3865680"/>
            <a:ext cx="150840" cy="1508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15" name="ENE_C_WHI" descr=""/>
          <p:cNvPicPr/>
          <p:nvPr/>
        </p:nvPicPr>
        <p:blipFill>
          <a:blip r:embed="rId1"/>
          <a:stretch/>
        </p:blipFill>
        <p:spPr>
          <a:xfrm>
            <a:off x="3898800" y="1119240"/>
            <a:ext cx="2422800" cy="242892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14816" name=""/>
          <p:cNvSpPr/>
          <p:nvPr/>
        </p:nvSpPr>
        <p:spPr>
          <a:xfrm>
            <a:off x="762120" y="4226040"/>
            <a:ext cx="8762760" cy="606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12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India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7" name=""/>
          <p:cNvSpPr/>
          <p:nvPr/>
        </p:nvSpPr>
        <p:spPr>
          <a:xfrm>
            <a:off x="446040" y="620640"/>
            <a:ext cx="2500200" cy="2705040"/>
          </a:xfrm>
          <a:custGeom>
            <a:avLst/>
            <a:gdLst/>
            <a:ahLst/>
            <a:rect l="l" t="t" r="r" b="b"/>
            <a:pathLst>
              <a:path w="7381" h="7386">
                <a:moveTo>
                  <a:pt x="2479" y="460"/>
                </a:moveTo>
                <a:lnTo>
                  <a:pt x="2480" y="452"/>
                </a:lnTo>
                <a:lnTo>
                  <a:pt x="2488" y="449"/>
                </a:lnTo>
                <a:lnTo>
                  <a:pt x="2507" y="455"/>
                </a:lnTo>
                <a:lnTo>
                  <a:pt x="2523" y="455"/>
                </a:lnTo>
                <a:lnTo>
                  <a:pt x="2527" y="442"/>
                </a:lnTo>
                <a:lnTo>
                  <a:pt x="2532" y="436"/>
                </a:lnTo>
                <a:lnTo>
                  <a:pt x="2539" y="431"/>
                </a:lnTo>
                <a:lnTo>
                  <a:pt x="2554" y="426"/>
                </a:lnTo>
                <a:lnTo>
                  <a:pt x="2562" y="416"/>
                </a:lnTo>
                <a:lnTo>
                  <a:pt x="2586" y="410"/>
                </a:lnTo>
                <a:lnTo>
                  <a:pt x="2594" y="402"/>
                </a:lnTo>
                <a:lnTo>
                  <a:pt x="2598" y="399"/>
                </a:lnTo>
                <a:lnTo>
                  <a:pt x="2620" y="398"/>
                </a:lnTo>
                <a:lnTo>
                  <a:pt x="2649" y="385"/>
                </a:lnTo>
                <a:lnTo>
                  <a:pt x="2661" y="379"/>
                </a:lnTo>
                <a:lnTo>
                  <a:pt x="2664" y="370"/>
                </a:lnTo>
                <a:lnTo>
                  <a:pt x="2667" y="369"/>
                </a:lnTo>
                <a:lnTo>
                  <a:pt x="2671" y="363"/>
                </a:lnTo>
                <a:lnTo>
                  <a:pt x="2693" y="360"/>
                </a:lnTo>
                <a:lnTo>
                  <a:pt x="2723" y="367"/>
                </a:lnTo>
                <a:lnTo>
                  <a:pt x="2761" y="357"/>
                </a:lnTo>
                <a:lnTo>
                  <a:pt x="2797" y="355"/>
                </a:lnTo>
                <a:lnTo>
                  <a:pt x="2815" y="346"/>
                </a:lnTo>
                <a:lnTo>
                  <a:pt x="2826" y="343"/>
                </a:lnTo>
                <a:lnTo>
                  <a:pt x="2850" y="351"/>
                </a:lnTo>
                <a:lnTo>
                  <a:pt x="2855" y="358"/>
                </a:lnTo>
                <a:lnTo>
                  <a:pt x="2850" y="370"/>
                </a:lnTo>
                <a:lnTo>
                  <a:pt x="2855" y="376"/>
                </a:lnTo>
                <a:lnTo>
                  <a:pt x="2867" y="376"/>
                </a:lnTo>
                <a:lnTo>
                  <a:pt x="2885" y="373"/>
                </a:lnTo>
                <a:lnTo>
                  <a:pt x="2888" y="375"/>
                </a:lnTo>
                <a:lnTo>
                  <a:pt x="2890" y="382"/>
                </a:lnTo>
                <a:lnTo>
                  <a:pt x="2905" y="385"/>
                </a:lnTo>
                <a:lnTo>
                  <a:pt x="2908" y="390"/>
                </a:lnTo>
                <a:lnTo>
                  <a:pt x="2900" y="398"/>
                </a:lnTo>
                <a:lnTo>
                  <a:pt x="2900" y="402"/>
                </a:lnTo>
                <a:lnTo>
                  <a:pt x="2907" y="411"/>
                </a:lnTo>
                <a:lnTo>
                  <a:pt x="2911" y="425"/>
                </a:lnTo>
                <a:lnTo>
                  <a:pt x="2914" y="428"/>
                </a:lnTo>
                <a:lnTo>
                  <a:pt x="2917" y="431"/>
                </a:lnTo>
                <a:lnTo>
                  <a:pt x="2945" y="434"/>
                </a:lnTo>
                <a:lnTo>
                  <a:pt x="2948" y="439"/>
                </a:lnTo>
                <a:lnTo>
                  <a:pt x="2951" y="448"/>
                </a:lnTo>
                <a:lnTo>
                  <a:pt x="2957" y="451"/>
                </a:lnTo>
                <a:lnTo>
                  <a:pt x="2964" y="446"/>
                </a:lnTo>
                <a:lnTo>
                  <a:pt x="2970" y="439"/>
                </a:lnTo>
                <a:lnTo>
                  <a:pt x="2973" y="436"/>
                </a:lnTo>
                <a:lnTo>
                  <a:pt x="2984" y="443"/>
                </a:lnTo>
                <a:lnTo>
                  <a:pt x="2989" y="451"/>
                </a:lnTo>
                <a:lnTo>
                  <a:pt x="2996" y="481"/>
                </a:lnTo>
                <a:lnTo>
                  <a:pt x="3005" y="489"/>
                </a:lnTo>
                <a:lnTo>
                  <a:pt x="3008" y="490"/>
                </a:lnTo>
                <a:lnTo>
                  <a:pt x="3017" y="487"/>
                </a:lnTo>
                <a:lnTo>
                  <a:pt x="3030" y="478"/>
                </a:lnTo>
                <a:lnTo>
                  <a:pt x="3033" y="473"/>
                </a:lnTo>
                <a:lnTo>
                  <a:pt x="3039" y="455"/>
                </a:lnTo>
                <a:lnTo>
                  <a:pt x="3045" y="451"/>
                </a:lnTo>
                <a:lnTo>
                  <a:pt x="3049" y="451"/>
                </a:lnTo>
                <a:lnTo>
                  <a:pt x="3055" y="454"/>
                </a:lnTo>
                <a:lnTo>
                  <a:pt x="3063" y="463"/>
                </a:lnTo>
                <a:lnTo>
                  <a:pt x="3066" y="467"/>
                </a:lnTo>
                <a:lnTo>
                  <a:pt x="3080" y="460"/>
                </a:lnTo>
                <a:lnTo>
                  <a:pt x="3087" y="463"/>
                </a:lnTo>
                <a:lnTo>
                  <a:pt x="3089" y="486"/>
                </a:lnTo>
                <a:lnTo>
                  <a:pt x="3086" y="490"/>
                </a:lnTo>
                <a:lnTo>
                  <a:pt x="3066" y="505"/>
                </a:lnTo>
                <a:lnTo>
                  <a:pt x="3061" y="513"/>
                </a:lnTo>
                <a:lnTo>
                  <a:pt x="3063" y="521"/>
                </a:lnTo>
                <a:lnTo>
                  <a:pt x="3067" y="537"/>
                </a:lnTo>
                <a:lnTo>
                  <a:pt x="3064" y="543"/>
                </a:lnTo>
                <a:lnTo>
                  <a:pt x="3046" y="562"/>
                </a:lnTo>
                <a:lnTo>
                  <a:pt x="3039" y="571"/>
                </a:lnTo>
                <a:lnTo>
                  <a:pt x="3043" y="589"/>
                </a:lnTo>
                <a:lnTo>
                  <a:pt x="3043" y="616"/>
                </a:lnTo>
                <a:lnTo>
                  <a:pt x="3042" y="624"/>
                </a:lnTo>
                <a:lnTo>
                  <a:pt x="3036" y="631"/>
                </a:lnTo>
                <a:lnTo>
                  <a:pt x="3019" y="648"/>
                </a:lnTo>
                <a:lnTo>
                  <a:pt x="3013" y="662"/>
                </a:lnTo>
                <a:lnTo>
                  <a:pt x="3010" y="677"/>
                </a:lnTo>
                <a:lnTo>
                  <a:pt x="2998" y="680"/>
                </a:lnTo>
                <a:lnTo>
                  <a:pt x="2964" y="678"/>
                </a:lnTo>
                <a:lnTo>
                  <a:pt x="2960" y="683"/>
                </a:lnTo>
                <a:lnTo>
                  <a:pt x="2952" y="698"/>
                </a:lnTo>
                <a:lnTo>
                  <a:pt x="2948" y="703"/>
                </a:lnTo>
                <a:lnTo>
                  <a:pt x="2934" y="706"/>
                </a:lnTo>
                <a:lnTo>
                  <a:pt x="2922" y="712"/>
                </a:lnTo>
                <a:lnTo>
                  <a:pt x="2922" y="718"/>
                </a:lnTo>
                <a:lnTo>
                  <a:pt x="2931" y="724"/>
                </a:lnTo>
                <a:lnTo>
                  <a:pt x="2932" y="731"/>
                </a:lnTo>
                <a:lnTo>
                  <a:pt x="2922" y="739"/>
                </a:lnTo>
                <a:lnTo>
                  <a:pt x="2908" y="742"/>
                </a:lnTo>
                <a:lnTo>
                  <a:pt x="2890" y="738"/>
                </a:lnTo>
                <a:lnTo>
                  <a:pt x="2876" y="738"/>
                </a:lnTo>
                <a:lnTo>
                  <a:pt x="2875" y="745"/>
                </a:lnTo>
                <a:lnTo>
                  <a:pt x="2879" y="763"/>
                </a:lnTo>
                <a:lnTo>
                  <a:pt x="2885" y="794"/>
                </a:lnTo>
                <a:lnTo>
                  <a:pt x="2879" y="797"/>
                </a:lnTo>
                <a:lnTo>
                  <a:pt x="2872" y="795"/>
                </a:lnTo>
                <a:lnTo>
                  <a:pt x="2869" y="797"/>
                </a:lnTo>
                <a:lnTo>
                  <a:pt x="2869" y="801"/>
                </a:lnTo>
                <a:lnTo>
                  <a:pt x="2873" y="810"/>
                </a:lnTo>
                <a:lnTo>
                  <a:pt x="2872" y="815"/>
                </a:lnTo>
                <a:lnTo>
                  <a:pt x="2853" y="829"/>
                </a:lnTo>
                <a:lnTo>
                  <a:pt x="2850" y="836"/>
                </a:lnTo>
                <a:lnTo>
                  <a:pt x="2847" y="839"/>
                </a:lnTo>
                <a:lnTo>
                  <a:pt x="2831" y="839"/>
                </a:lnTo>
                <a:lnTo>
                  <a:pt x="2805" y="838"/>
                </a:lnTo>
                <a:lnTo>
                  <a:pt x="2791" y="839"/>
                </a:lnTo>
                <a:lnTo>
                  <a:pt x="2776" y="836"/>
                </a:lnTo>
                <a:lnTo>
                  <a:pt x="2771" y="838"/>
                </a:lnTo>
                <a:lnTo>
                  <a:pt x="2767" y="844"/>
                </a:lnTo>
                <a:lnTo>
                  <a:pt x="2764" y="844"/>
                </a:lnTo>
                <a:lnTo>
                  <a:pt x="2750" y="841"/>
                </a:lnTo>
                <a:lnTo>
                  <a:pt x="2735" y="841"/>
                </a:lnTo>
                <a:lnTo>
                  <a:pt x="2729" y="842"/>
                </a:lnTo>
                <a:lnTo>
                  <a:pt x="2715" y="853"/>
                </a:lnTo>
                <a:lnTo>
                  <a:pt x="2715" y="860"/>
                </a:lnTo>
                <a:lnTo>
                  <a:pt x="2723" y="871"/>
                </a:lnTo>
                <a:lnTo>
                  <a:pt x="2727" y="888"/>
                </a:lnTo>
                <a:lnTo>
                  <a:pt x="2732" y="897"/>
                </a:lnTo>
                <a:lnTo>
                  <a:pt x="2744" y="908"/>
                </a:lnTo>
                <a:lnTo>
                  <a:pt x="2743" y="917"/>
                </a:lnTo>
                <a:lnTo>
                  <a:pt x="2750" y="936"/>
                </a:lnTo>
                <a:lnTo>
                  <a:pt x="2744" y="941"/>
                </a:lnTo>
                <a:lnTo>
                  <a:pt x="2727" y="936"/>
                </a:lnTo>
                <a:lnTo>
                  <a:pt x="2717" y="939"/>
                </a:lnTo>
                <a:lnTo>
                  <a:pt x="2715" y="953"/>
                </a:lnTo>
                <a:lnTo>
                  <a:pt x="2723" y="962"/>
                </a:lnTo>
                <a:lnTo>
                  <a:pt x="2718" y="991"/>
                </a:lnTo>
                <a:lnTo>
                  <a:pt x="2724" y="996"/>
                </a:lnTo>
                <a:lnTo>
                  <a:pt x="2737" y="1017"/>
                </a:lnTo>
                <a:lnTo>
                  <a:pt x="2743" y="1020"/>
                </a:lnTo>
                <a:lnTo>
                  <a:pt x="2756" y="1024"/>
                </a:lnTo>
                <a:lnTo>
                  <a:pt x="2762" y="1029"/>
                </a:lnTo>
                <a:lnTo>
                  <a:pt x="2765" y="1033"/>
                </a:lnTo>
                <a:lnTo>
                  <a:pt x="2765" y="1041"/>
                </a:lnTo>
                <a:lnTo>
                  <a:pt x="2768" y="1043"/>
                </a:lnTo>
                <a:lnTo>
                  <a:pt x="2775" y="1038"/>
                </a:lnTo>
                <a:lnTo>
                  <a:pt x="2781" y="1038"/>
                </a:lnTo>
                <a:lnTo>
                  <a:pt x="2803" y="1049"/>
                </a:lnTo>
                <a:lnTo>
                  <a:pt x="2815" y="1050"/>
                </a:lnTo>
                <a:lnTo>
                  <a:pt x="2831" y="1049"/>
                </a:lnTo>
                <a:lnTo>
                  <a:pt x="2843" y="1058"/>
                </a:lnTo>
                <a:lnTo>
                  <a:pt x="2843" y="1062"/>
                </a:lnTo>
                <a:lnTo>
                  <a:pt x="2834" y="1070"/>
                </a:lnTo>
                <a:lnTo>
                  <a:pt x="2831" y="1082"/>
                </a:lnTo>
                <a:lnTo>
                  <a:pt x="2832" y="1090"/>
                </a:lnTo>
                <a:lnTo>
                  <a:pt x="2828" y="1102"/>
                </a:lnTo>
                <a:lnTo>
                  <a:pt x="2829" y="1106"/>
                </a:lnTo>
                <a:lnTo>
                  <a:pt x="2837" y="1115"/>
                </a:lnTo>
                <a:lnTo>
                  <a:pt x="2853" y="1128"/>
                </a:lnTo>
                <a:lnTo>
                  <a:pt x="2856" y="1134"/>
                </a:lnTo>
                <a:lnTo>
                  <a:pt x="2855" y="1144"/>
                </a:lnTo>
                <a:lnTo>
                  <a:pt x="2856" y="1147"/>
                </a:lnTo>
                <a:lnTo>
                  <a:pt x="2872" y="1156"/>
                </a:lnTo>
                <a:lnTo>
                  <a:pt x="2873" y="1159"/>
                </a:lnTo>
                <a:lnTo>
                  <a:pt x="2873" y="1166"/>
                </a:lnTo>
                <a:lnTo>
                  <a:pt x="2870" y="1179"/>
                </a:lnTo>
                <a:lnTo>
                  <a:pt x="2863" y="1188"/>
                </a:lnTo>
                <a:lnTo>
                  <a:pt x="2852" y="1200"/>
                </a:lnTo>
                <a:lnTo>
                  <a:pt x="2825" y="1217"/>
                </a:lnTo>
                <a:lnTo>
                  <a:pt x="2819" y="1223"/>
                </a:lnTo>
                <a:lnTo>
                  <a:pt x="2812" y="1223"/>
                </a:lnTo>
                <a:lnTo>
                  <a:pt x="2803" y="1219"/>
                </a:lnTo>
                <a:lnTo>
                  <a:pt x="2782" y="1225"/>
                </a:lnTo>
                <a:lnTo>
                  <a:pt x="2770" y="1232"/>
                </a:lnTo>
                <a:lnTo>
                  <a:pt x="2770" y="1243"/>
                </a:lnTo>
                <a:lnTo>
                  <a:pt x="2764" y="1254"/>
                </a:lnTo>
                <a:lnTo>
                  <a:pt x="2753" y="1252"/>
                </a:lnTo>
                <a:lnTo>
                  <a:pt x="2738" y="1258"/>
                </a:lnTo>
                <a:lnTo>
                  <a:pt x="2732" y="1261"/>
                </a:lnTo>
                <a:lnTo>
                  <a:pt x="2717" y="1255"/>
                </a:lnTo>
                <a:lnTo>
                  <a:pt x="2705" y="1241"/>
                </a:lnTo>
                <a:lnTo>
                  <a:pt x="2691" y="1237"/>
                </a:lnTo>
                <a:lnTo>
                  <a:pt x="2683" y="1229"/>
                </a:lnTo>
                <a:lnTo>
                  <a:pt x="2682" y="1214"/>
                </a:lnTo>
                <a:lnTo>
                  <a:pt x="2677" y="1208"/>
                </a:lnTo>
                <a:lnTo>
                  <a:pt x="2682" y="1196"/>
                </a:lnTo>
                <a:lnTo>
                  <a:pt x="2680" y="1191"/>
                </a:lnTo>
                <a:lnTo>
                  <a:pt x="2679" y="1188"/>
                </a:lnTo>
                <a:lnTo>
                  <a:pt x="2670" y="1188"/>
                </a:lnTo>
                <a:lnTo>
                  <a:pt x="2665" y="1190"/>
                </a:lnTo>
                <a:lnTo>
                  <a:pt x="2658" y="1200"/>
                </a:lnTo>
                <a:lnTo>
                  <a:pt x="2649" y="1205"/>
                </a:lnTo>
                <a:lnTo>
                  <a:pt x="2629" y="1207"/>
                </a:lnTo>
                <a:lnTo>
                  <a:pt x="2612" y="1203"/>
                </a:lnTo>
                <a:lnTo>
                  <a:pt x="2605" y="1207"/>
                </a:lnTo>
                <a:lnTo>
                  <a:pt x="2592" y="1207"/>
                </a:lnTo>
                <a:lnTo>
                  <a:pt x="2588" y="1211"/>
                </a:lnTo>
                <a:lnTo>
                  <a:pt x="2588" y="1217"/>
                </a:lnTo>
                <a:lnTo>
                  <a:pt x="2592" y="1222"/>
                </a:lnTo>
                <a:lnTo>
                  <a:pt x="2608" y="1243"/>
                </a:lnTo>
                <a:lnTo>
                  <a:pt x="2605" y="1246"/>
                </a:lnTo>
                <a:lnTo>
                  <a:pt x="2600" y="1252"/>
                </a:lnTo>
                <a:lnTo>
                  <a:pt x="2608" y="1261"/>
                </a:lnTo>
                <a:lnTo>
                  <a:pt x="2606" y="1266"/>
                </a:lnTo>
                <a:lnTo>
                  <a:pt x="2611" y="1276"/>
                </a:lnTo>
                <a:lnTo>
                  <a:pt x="2611" y="1285"/>
                </a:lnTo>
                <a:lnTo>
                  <a:pt x="2608" y="1290"/>
                </a:lnTo>
                <a:lnTo>
                  <a:pt x="2615" y="1293"/>
                </a:lnTo>
                <a:lnTo>
                  <a:pt x="2624" y="1298"/>
                </a:lnTo>
                <a:lnTo>
                  <a:pt x="2633" y="1307"/>
                </a:lnTo>
                <a:lnTo>
                  <a:pt x="2638" y="1319"/>
                </a:lnTo>
                <a:lnTo>
                  <a:pt x="2656" y="1339"/>
                </a:lnTo>
                <a:lnTo>
                  <a:pt x="2682" y="1355"/>
                </a:lnTo>
                <a:lnTo>
                  <a:pt x="2680" y="1360"/>
                </a:lnTo>
                <a:lnTo>
                  <a:pt x="2674" y="1373"/>
                </a:lnTo>
                <a:lnTo>
                  <a:pt x="2670" y="1395"/>
                </a:lnTo>
                <a:lnTo>
                  <a:pt x="2665" y="1398"/>
                </a:lnTo>
                <a:lnTo>
                  <a:pt x="2662" y="1405"/>
                </a:lnTo>
                <a:lnTo>
                  <a:pt x="2664" y="1408"/>
                </a:lnTo>
                <a:lnTo>
                  <a:pt x="2668" y="1411"/>
                </a:lnTo>
                <a:lnTo>
                  <a:pt x="2668" y="1417"/>
                </a:lnTo>
                <a:lnTo>
                  <a:pt x="2673" y="1422"/>
                </a:lnTo>
                <a:lnTo>
                  <a:pt x="2674" y="1428"/>
                </a:lnTo>
                <a:lnTo>
                  <a:pt x="2679" y="1431"/>
                </a:lnTo>
                <a:lnTo>
                  <a:pt x="2686" y="1431"/>
                </a:lnTo>
                <a:lnTo>
                  <a:pt x="2688" y="1439"/>
                </a:lnTo>
                <a:lnTo>
                  <a:pt x="2700" y="1448"/>
                </a:lnTo>
                <a:lnTo>
                  <a:pt x="2700" y="1451"/>
                </a:lnTo>
                <a:lnTo>
                  <a:pt x="2682" y="1463"/>
                </a:lnTo>
                <a:lnTo>
                  <a:pt x="2671" y="1468"/>
                </a:lnTo>
                <a:lnTo>
                  <a:pt x="2667" y="1475"/>
                </a:lnTo>
                <a:lnTo>
                  <a:pt x="2670" y="1480"/>
                </a:lnTo>
                <a:lnTo>
                  <a:pt x="2680" y="1484"/>
                </a:lnTo>
                <a:lnTo>
                  <a:pt x="2686" y="1489"/>
                </a:lnTo>
                <a:lnTo>
                  <a:pt x="2686" y="1493"/>
                </a:lnTo>
                <a:lnTo>
                  <a:pt x="2680" y="1504"/>
                </a:lnTo>
                <a:lnTo>
                  <a:pt x="2679" y="1513"/>
                </a:lnTo>
                <a:lnTo>
                  <a:pt x="2680" y="1524"/>
                </a:lnTo>
                <a:lnTo>
                  <a:pt x="2694" y="1530"/>
                </a:lnTo>
                <a:lnTo>
                  <a:pt x="2699" y="1528"/>
                </a:lnTo>
                <a:lnTo>
                  <a:pt x="2703" y="1525"/>
                </a:lnTo>
                <a:lnTo>
                  <a:pt x="2709" y="1528"/>
                </a:lnTo>
                <a:lnTo>
                  <a:pt x="2720" y="1522"/>
                </a:lnTo>
                <a:lnTo>
                  <a:pt x="2726" y="1510"/>
                </a:lnTo>
                <a:lnTo>
                  <a:pt x="2731" y="1513"/>
                </a:lnTo>
                <a:lnTo>
                  <a:pt x="2735" y="1518"/>
                </a:lnTo>
                <a:lnTo>
                  <a:pt x="2741" y="1519"/>
                </a:lnTo>
                <a:lnTo>
                  <a:pt x="2743" y="1516"/>
                </a:lnTo>
                <a:lnTo>
                  <a:pt x="2741" y="1505"/>
                </a:lnTo>
                <a:lnTo>
                  <a:pt x="2744" y="1498"/>
                </a:lnTo>
                <a:lnTo>
                  <a:pt x="2752" y="1495"/>
                </a:lnTo>
                <a:lnTo>
                  <a:pt x="2762" y="1490"/>
                </a:lnTo>
                <a:lnTo>
                  <a:pt x="2768" y="1498"/>
                </a:lnTo>
                <a:lnTo>
                  <a:pt x="2782" y="1502"/>
                </a:lnTo>
                <a:lnTo>
                  <a:pt x="2784" y="1505"/>
                </a:lnTo>
                <a:lnTo>
                  <a:pt x="2782" y="1512"/>
                </a:lnTo>
                <a:lnTo>
                  <a:pt x="2794" y="1516"/>
                </a:lnTo>
                <a:lnTo>
                  <a:pt x="2794" y="1527"/>
                </a:lnTo>
                <a:lnTo>
                  <a:pt x="2800" y="1533"/>
                </a:lnTo>
                <a:lnTo>
                  <a:pt x="2799" y="1539"/>
                </a:lnTo>
                <a:lnTo>
                  <a:pt x="2800" y="1542"/>
                </a:lnTo>
                <a:lnTo>
                  <a:pt x="2812" y="1545"/>
                </a:lnTo>
                <a:lnTo>
                  <a:pt x="2814" y="1548"/>
                </a:lnTo>
                <a:lnTo>
                  <a:pt x="2815" y="1562"/>
                </a:lnTo>
                <a:lnTo>
                  <a:pt x="2820" y="1569"/>
                </a:lnTo>
                <a:lnTo>
                  <a:pt x="2834" y="1574"/>
                </a:lnTo>
                <a:lnTo>
                  <a:pt x="2841" y="1577"/>
                </a:lnTo>
                <a:lnTo>
                  <a:pt x="2846" y="1589"/>
                </a:lnTo>
                <a:lnTo>
                  <a:pt x="2846" y="1595"/>
                </a:lnTo>
                <a:lnTo>
                  <a:pt x="2856" y="1593"/>
                </a:lnTo>
                <a:lnTo>
                  <a:pt x="2864" y="1595"/>
                </a:lnTo>
                <a:lnTo>
                  <a:pt x="2870" y="1604"/>
                </a:lnTo>
                <a:lnTo>
                  <a:pt x="2876" y="1607"/>
                </a:lnTo>
                <a:lnTo>
                  <a:pt x="2878" y="1613"/>
                </a:lnTo>
                <a:lnTo>
                  <a:pt x="2885" y="1615"/>
                </a:lnTo>
                <a:lnTo>
                  <a:pt x="2890" y="1618"/>
                </a:lnTo>
                <a:lnTo>
                  <a:pt x="2893" y="1618"/>
                </a:lnTo>
                <a:lnTo>
                  <a:pt x="2907" y="1607"/>
                </a:lnTo>
                <a:lnTo>
                  <a:pt x="2919" y="1607"/>
                </a:lnTo>
                <a:lnTo>
                  <a:pt x="2928" y="1604"/>
                </a:lnTo>
                <a:lnTo>
                  <a:pt x="2961" y="1613"/>
                </a:lnTo>
                <a:lnTo>
                  <a:pt x="2964" y="1616"/>
                </a:lnTo>
                <a:lnTo>
                  <a:pt x="2964" y="1622"/>
                </a:lnTo>
                <a:lnTo>
                  <a:pt x="2969" y="1622"/>
                </a:lnTo>
                <a:lnTo>
                  <a:pt x="2972" y="1630"/>
                </a:lnTo>
                <a:lnTo>
                  <a:pt x="2984" y="1631"/>
                </a:lnTo>
                <a:lnTo>
                  <a:pt x="2992" y="1636"/>
                </a:lnTo>
                <a:lnTo>
                  <a:pt x="3002" y="1641"/>
                </a:lnTo>
                <a:lnTo>
                  <a:pt x="3008" y="1651"/>
                </a:lnTo>
                <a:lnTo>
                  <a:pt x="3014" y="1654"/>
                </a:lnTo>
                <a:lnTo>
                  <a:pt x="3023" y="1657"/>
                </a:lnTo>
                <a:lnTo>
                  <a:pt x="3033" y="1653"/>
                </a:lnTo>
                <a:lnTo>
                  <a:pt x="3037" y="1653"/>
                </a:lnTo>
                <a:lnTo>
                  <a:pt x="3042" y="1654"/>
                </a:lnTo>
                <a:lnTo>
                  <a:pt x="3045" y="1662"/>
                </a:lnTo>
                <a:lnTo>
                  <a:pt x="3055" y="1669"/>
                </a:lnTo>
                <a:lnTo>
                  <a:pt x="3055" y="1672"/>
                </a:lnTo>
                <a:lnTo>
                  <a:pt x="3051" y="1680"/>
                </a:lnTo>
                <a:lnTo>
                  <a:pt x="3042" y="1682"/>
                </a:lnTo>
                <a:lnTo>
                  <a:pt x="3039" y="1686"/>
                </a:lnTo>
                <a:lnTo>
                  <a:pt x="3046" y="1691"/>
                </a:lnTo>
                <a:lnTo>
                  <a:pt x="3049" y="1698"/>
                </a:lnTo>
                <a:lnTo>
                  <a:pt x="3049" y="1703"/>
                </a:lnTo>
                <a:lnTo>
                  <a:pt x="3043" y="1712"/>
                </a:lnTo>
                <a:lnTo>
                  <a:pt x="3051" y="1709"/>
                </a:lnTo>
                <a:lnTo>
                  <a:pt x="3055" y="1710"/>
                </a:lnTo>
                <a:lnTo>
                  <a:pt x="3066" y="1710"/>
                </a:lnTo>
                <a:lnTo>
                  <a:pt x="3081" y="1715"/>
                </a:lnTo>
                <a:lnTo>
                  <a:pt x="3087" y="1719"/>
                </a:lnTo>
                <a:lnTo>
                  <a:pt x="3102" y="1722"/>
                </a:lnTo>
                <a:lnTo>
                  <a:pt x="3110" y="1730"/>
                </a:lnTo>
                <a:lnTo>
                  <a:pt x="3118" y="1732"/>
                </a:lnTo>
                <a:lnTo>
                  <a:pt x="3127" y="1738"/>
                </a:lnTo>
                <a:lnTo>
                  <a:pt x="3140" y="1733"/>
                </a:lnTo>
                <a:lnTo>
                  <a:pt x="3145" y="1735"/>
                </a:lnTo>
                <a:lnTo>
                  <a:pt x="3181" y="1754"/>
                </a:lnTo>
                <a:lnTo>
                  <a:pt x="3195" y="1771"/>
                </a:lnTo>
                <a:lnTo>
                  <a:pt x="3219" y="1782"/>
                </a:lnTo>
                <a:lnTo>
                  <a:pt x="3240" y="1788"/>
                </a:lnTo>
                <a:lnTo>
                  <a:pt x="3251" y="1798"/>
                </a:lnTo>
                <a:lnTo>
                  <a:pt x="3251" y="1801"/>
                </a:lnTo>
                <a:lnTo>
                  <a:pt x="3228" y="1807"/>
                </a:lnTo>
                <a:lnTo>
                  <a:pt x="3225" y="1806"/>
                </a:lnTo>
                <a:lnTo>
                  <a:pt x="3222" y="1800"/>
                </a:lnTo>
                <a:lnTo>
                  <a:pt x="3213" y="1806"/>
                </a:lnTo>
                <a:lnTo>
                  <a:pt x="3209" y="1809"/>
                </a:lnTo>
                <a:lnTo>
                  <a:pt x="3212" y="1815"/>
                </a:lnTo>
                <a:lnTo>
                  <a:pt x="3212" y="1820"/>
                </a:lnTo>
                <a:lnTo>
                  <a:pt x="3203" y="1827"/>
                </a:lnTo>
                <a:lnTo>
                  <a:pt x="3195" y="1829"/>
                </a:lnTo>
                <a:lnTo>
                  <a:pt x="3190" y="1836"/>
                </a:lnTo>
                <a:lnTo>
                  <a:pt x="3183" y="1839"/>
                </a:lnTo>
                <a:lnTo>
                  <a:pt x="3178" y="1850"/>
                </a:lnTo>
                <a:lnTo>
                  <a:pt x="3172" y="1851"/>
                </a:lnTo>
                <a:lnTo>
                  <a:pt x="3163" y="1862"/>
                </a:lnTo>
                <a:lnTo>
                  <a:pt x="3143" y="1865"/>
                </a:lnTo>
                <a:lnTo>
                  <a:pt x="3127" y="1892"/>
                </a:lnTo>
                <a:lnTo>
                  <a:pt x="3115" y="1906"/>
                </a:lnTo>
                <a:lnTo>
                  <a:pt x="3104" y="1906"/>
                </a:lnTo>
                <a:lnTo>
                  <a:pt x="3096" y="1908"/>
                </a:lnTo>
                <a:lnTo>
                  <a:pt x="3087" y="1917"/>
                </a:lnTo>
                <a:lnTo>
                  <a:pt x="3086" y="1921"/>
                </a:lnTo>
                <a:lnTo>
                  <a:pt x="3089" y="1936"/>
                </a:lnTo>
                <a:lnTo>
                  <a:pt x="3090" y="1940"/>
                </a:lnTo>
                <a:lnTo>
                  <a:pt x="3096" y="1943"/>
                </a:lnTo>
                <a:lnTo>
                  <a:pt x="3096" y="1946"/>
                </a:lnTo>
                <a:lnTo>
                  <a:pt x="3093" y="1955"/>
                </a:lnTo>
                <a:lnTo>
                  <a:pt x="3080" y="1967"/>
                </a:lnTo>
                <a:lnTo>
                  <a:pt x="3080" y="1974"/>
                </a:lnTo>
                <a:lnTo>
                  <a:pt x="3067" y="1984"/>
                </a:lnTo>
                <a:lnTo>
                  <a:pt x="3064" y="1985"/>
                </a:lnTo>
                <a:lnTo>
                  <a:pt x="3063" y="1991"/>
                </a:lnTo>
                <a:lnTo>
                  <a:pt x="3055" y="1994"/>
                </a:lnTo>
                <a:lnTo>
                  <a:pt x="3052" y="1999"/>
                </a:lnTo>
                <a:lnTo>
                  <a:pt x="3052" y="2002"/>
                </a:lnTo>
                <a:lnTo>
                  <a:pt x="3058" y="2008"/>
                </a:lnTo>
                <a:lnTo>
                  <a:pt x="3061" y="2026"/>
                </a:lnTo>
                <a:lnTo>
                  <a:pt x="3066" y="2026"/>
                </a:lnTo>
                <a:lnTo>
                  <a:pt x="3069" y="2028"/>
                </a:lnTo>
                <a:lnTo>
                  <a:pt x="3064" y="2055"/>
                </a:lnTo>
                <a:lnTo>
                  <a:pt x="3052" y="2053"/>
                </a:lnTo>
                <a:lnTo>
                  <a:pt x="3057" y="2070"/>
                </a:lnTo>
                <a:lnTo>
                  <a:pt x="3049" y="2075"/>
                </a:lnTo>
                <a:lnTo>
                  <a:pt x="3037" y="2073"/>
                </a:lnTo>
                <a:lnTo>
                  <a:pt x="3030" y="2079"/>
                </a:lnTo>
                <a:lnTo>
                  <a:pt x="3028" y="2087"/>
                </a:lnTo>
                <a:lnTo>
                  <a:pt x="3022" y="2099"/>
                </a:lnTo>
                <a:lnTo>
                  <a:pt x="3023" y="2103"/>
                </a:lnTo>
                <a:lnTo>
                  <a:pt x="3025" y="2108"/>
                </a:lnTo>
                <a:lnTo>
                  <a:pt x="3022" y="2113"/>
                </a:lnTo>
                <a:lnTo>
                  <a:pt x="3008" y="2119"/>
                </a:lnTo>
                <a:lnTo>
                  <a:pt x="3007" y="2123"/>
                </a:lnTo>
                <a:lnTo>
                  <a:pt x="3004" y="2132"/>
                </a:lnTo>
                <a:lnTo>
                  <a:pt x="3005" y="2147"/>
                </a:lnTo>
                <a:lnTo>
                  <a:pt x="3007" y="2150"/>
                </a:lnTo>
                <a:lnTo>
                  <a:pt x="3023" y="2152"/>
                </a:lnTo>
                <a:lnTo>
                  <a:pt x="3034" y="2164"/>
                </a:lnTo>
                <a:lnTo>
                  <a:pt x="3039" y="2167"/>
                </a:lnTo>
                <a:lnTo>
                  <a:pt x="3054" y="2170"/>
                </a:lnTo>
                <a:lnTo>
                  <a:pt x="3058" y="2178"/>
                </a:lnTo>
                <a:lnTo>
                  <a:pt x="3072" y="2182"/>
                </a:lnTo>
                <a:lnTo>
                  <a:pt x="3081" y="2199"/>
                </a:lnTo>
                <a:lnTo>
                  <a:pt x="3084" y="2202"/>
                </a:lnTo>
                <a:lnTo>
                  <a:pt x="3098" y="2199"/>
                </a:lnTo>
                <a:lnTo>
                  <a:pt x="3104" y="2201"/>
                </a:lnTo>
                <a:lnTo>
                  <a:pt x="3108" y="2204"/>
                </a:lnTo>
                <a:lnTo>
                  <a:pt x="3111" y="2210"/>
                </a:lnTo>
                <a:lnTo>
                  <a:pt x="3119" y="2216"/>
                </a:lnTo>
                <a:lnTo>
                  <a:pt x="3122" y="2214"/>
                </a:lnTo>
                <a:lnTo>
                  <a:pt x="3122" y="2211"/>
                </a:lnTo>
                <a:lnTo>
                  <a:pt x="3119" y="2191"/>
                </a:lnTo>
                <a:lnTo>
                  <a:pt x="3130" y="2185"/>
                </a:lnTo>
                <a:lnTo>
                  <a:pt x="3137" y="2185"/>
                </a:lnTo>
                <a:lnTo>
                  <a:pt x="3139" y="2193"/>
                </a:lnTo>
                <a:lnTo>
                  <a:pt x="3148" y="2199"/>
                </a:lnTo>
                <a:lnTo>
                  <a:pt x="3160" y="2199"/>
                </a:lnTo>
                <a:lnTo>
                  <a:pt x="3162" y="2204"/>
                </a:lnTo>
                <a:lnTo>
                  <a:pt x="3166" y="2205"/>
                </a:lnTo>
                <a:lnTo>
                  <a:pt x="3168" y="2211"/>
                </a:lnTo>
                <a:lnTo>
                  <a:pt x="3181" y="2214"/>
                </a:lnTo>
                <a:lnTo>
                  <a:pt x="3189" y="2223"/>
                </a:lnTo>
                <a:lnTo>
                  <a:pt x="3201" y="2231"/>
                </a:lnTo>
                <a:lnTo>
                  <a:pt x="3207" y="2232"/>
                </a:lnTo>
                <a:lnTo>
                  <a:pt x="3218" y="2231"/>
                </a:lnTo>
                <a:lnTo>
                  <a:pt x="3219" y="2237"/>
                </a:lnTo>
                <a:lnTo>
                  <a:pt x="3219" y="2242"/>
                </a:lnTo>
                <a:lnTo>
                  <a:pt x="3228" y="2248"/>
                </a:lnTo>
                <a:lnTo>
                  <a:pt x="3234" y="2246"/>
                </a:lnTo>
                <a:lnTo>
                  <a:pt x="3239" y="2248"/>
                </a:lnTo>
                <a:lnTo>
                  <a:pt x="3245" y="2246"/>
                </a:lnTo>
                <a:lnTo>
                  <a:pt x="3248" y="2255"/>
                </a:lnTo>
                <a:lnTo>
                  <a:pt x="3256" y="2257"/>
                </a:lnTo>
                <a:lnTo>
                  <a:pt x="3292" y="2266"/>
                </a:lnTo>
                <a:lnTo>
                  <a:pt x="3297" y="2270"/>
                </a:lnTo>
                <a:lnTo>
                  <a:pt x="3307" y="2293"/>
                </a:lnTo>
                <a:lnTo>
                  <a:pt x="3322" y="2310"/>
                </a:lnTo>
                <a:lnTo>
                  <a:pt x="3324" y="2316"/>
                </a:lnTo>
                <a:lnTo>
                  <a:pt x="3319" y="2317"/>
                </a:lnTo>
                <a:lnTo>
                  <a:pt x="3325" y="2322"/>
                </a:lnTo>
                <a:lnTo>
                  <a:pt x="3324" y="2325"/>
                </a:lnTo>
                <a:lnTo>
                  <a:pt x="3338" y="2323"/>
                </a:lnTo>
                <a:lnTo>
                  <a:pt x="3341" y="2316"/>
                </a:lnTo>
                <a:lnTo>
                  <a:pt x="3350" y="2317"/>
                </a:lnTo>
                <a:lnTo>
                  <a:pt x="3362" y="2328"/>
                </a:lnTo>
                <a:lnTo>
                  <a:pt x="3362" y="2336"/>
                </a:lnTo>
                <a:lnTo>
                  <a:pt x="3366" y="2337"/>
                </a:lnTo>
                <a:lnTo>
                  <a:pt x="3397" y="2354"/>
                </a:lnTo>
                <a:lnTo>
                  <a:pt x="3403" y="2361"/>
                </a:lnTo>
                <a:lnTo>
                  <a:pt x="3418" y="2363"/>
                </a:lnTo>
                <a:lnTo>
                  <a:pt x="3426" y="2366"/>
                </a:lnTo>
                <a:lnTo>
                  <a:pt x="3441" y="2381"/>
                </a:lnTo>
                <a:lnTo>
                  <a:pt x="3453" y="2386"/>
                </a:lnTo>
                <a:lnTo>
                  <a:pt x="3467" y="2395"/>
                </a:lnTo>
                <a:lnTo>
                  <a:pt x="3474" y="2395"/>
                </a:lnTo>
                <a:lnTo>
                  <a:pt x="3486" y="2383"/>
                </a:lnTo>
                <a:lnTo>
                  <a:pt x="3491" y="2380"/>
                </a:lnTo>
                <a:lnTo>
                  <a:pt x="3508" y="2380"/>
                </a:lnTo>
                <a:lnTo>
                  <a:pt x="3520" y="2384"/>
                </a:lnTo>
                <a:lnTo>
                  <a:pt x="3524" y="2392"/>
                </a:lnTo>
                <a:lnTo>
                  <a:pt x="3538" y="2395"/>
                </a:lnTo>
                <a:lnTo>
                  <a:pt x="3555" y="2404"/>
                </a:lnTo>
                <a:lnTo>
                  <a:pt x="3573" y="2419"/>
                </a:lnTo>
                <a:lnTo>
                  <a:pt x="3577" y="2422"/>
                </a:lnTo>
                <a:lnTo>
                  <a:pt x="3587" y="2424"/>
                </a:lnTo>
                <a:lnTo>
                  <a:pt x="3596" y="2434"/>
                </a:lnTo>
                <a:lnTo>
                  <a:pt x="3606" y="2440"/>
                </a:lnTo>
                <a:lnTo>
                  <a:pt x="3617" y="2442"/>
                </a:lnTo>
                <a:lnTo>
                  <a:pt x="3631" y="2439"/>
                </a:lnTo>
                <a:lnTo>
                  <a:pt x="3647" y="2437"/>
                </a:lnTo>
                <a:lnTo>
                  <a:pt x="3661" y="2433"/>
                </a:lnTo>
                <a:lnTo>
                  <a:pt x="3668" y="2434"/>
                </a:lnTo>
                <a:lnTo>
                  <a:pt x="3673" y="2433"/>
                </a:lnTo>
                <a:lnTo>
                  <a:pt x="3678" y="2439"/>
                </a:lnTo>
                <a:lnTo>
                  <a:pt x="3679" y="2446"/>
                </a:lnTo>
                <a:lnTo>
                  <a:pt x="3684" y="2463"/>
                </a:lnTo>
                <a:lnTo>
                  <a:pt x="3684" y="2472"/>
                </a:lnTo>
                <a:lnTo>
                  <a:pt x="3691" y="2484"/>
                </a:lnTo>
                <a:lnTo>
                  <a:pt x="3717" y="2486"/>
                </a:lnTo>
                <a:lnTo>
                  <a:pt x="3728" y="2484"/>
                </a:lnTo>
                <a:lnTo>
                  <a:pt x="3737" y="2493"/>
                </a:lnTo>
                <a:lnTo>
                  <a:pt x="3758" y="2498"/>
                </a:lnTo>
                <a:lnTo>
                  <a:pt x="3793" y="2498"/>
                </a:lnTo>
                <a:lnTo>
                  <a:pt x="3801" y="2506"/>
                </a:lnTo>
                <a:lnTo>
                  <a:pt x="3814" y="2513"/>
                </a:lnTo>
                <a:lnTo>
                  <a:pt x="3817" y="2524"/>
                </a:lnTo>
                <a:lnTo>
                  <a:pt x="3822" y="2525"/>
                </a:lnTo>
                <a:lnTo>
                  <a:pt x="3835" y="2525"/>
                </a:lnTo>
                <a:lnTo>
                  <a:pt x="3845" y="2515"/>
                </a:lnTo>
                <a:lnTo>
                  <a:pt x="3849" y="2507"/>
                </a:lnTo>
                <a:lnTo>
                  <a:pt x="3845" y="2501"/>
                </a:lnTo>
                <a:lnTo>
                  <a:pt x="3846" y="2492"/>
                </a:lnTo>
                <a:lnTo>
                  <a:pt x="3849" y="2490"/>
                </a:lnTo>
                <a:lnTo>
                  <a:pt x="3858" y="2492"/>
                </a:lnTo>
                <a:lnTo>
                  <a:pt x="3902" y="2493"/>
                </a:lnTo>
                <a:lnTo>
                  <a:pt x="3925" y="2503"/>
                </a:lnTo>
                <a:lnTo>
                  <a:pt x="3937" y="2507"/>
                </a:lnTo>
                <a:lnTo>
                  <a:pt x="3966" y="2522"/>
                </a:lnTo>
                <a:lnTo>
                  <a:pt x="3971" y="2519"/>
                </a:lnTo>
                <a:lnTo>
                  <a:pt x="3969" y="2515"/>
                </a:lnTo>
                <a:lnTo>
                  <a:pt x="3960" y="2504"/>
                </a:lnTo>
                <a:lnTo>
                  <a:pt x="3960" y="2501"/>
                </a:lnTo>
                <a:lnTo>
                  <a:pt x="3983" y="2496"/>
                </a:lnTo>
                <a:lnTo>
                  <a:pt x="4012" y="2500"/>
                </a:lnTo>
                <a:lnTo>
                  <a:pt x="4016" y="2496"/>
                </a:lnTo>
                <a:lnTo>
                  <a:pt x="4018" y="2490"/>
                </a:lnTo>
                <a:lnTo>
                  <a:pt x="4024" y="2486"/>
                </a:lnTo>
                <a:lnTo>
                  <a:pt x="4025" y="2480"/>
                </a:lnTo>
                <a:lnTo>
                  <a:pt x="4039" y="2478"/>
                </a:lnTo>
                <a:lnTo>
                  <a:pt x="4039" y="2484"/>
                </a:lnTo>
                <a:lnTo>
                  <a:pt x="4052" y="2493"/>
                </a:lnTo>
                <a:lnTo>
                  <a:pt x="4054" y="2500"/>
                </a:lnTo>
                <a:lnTo>
                  <a:pt x="4062" y="2496"/>
                </a:lnTo>
                <a:lnTo>
                  <a:pt x="4068" y="2498"/>
                </a:lnTo>
                <a:lnTo>
                  <a:pt x="4072" y="2509"/>
                </a:lnTo>
                <a:lnTo>
                  <a:pt x="4077" y="2512"/>
                </a:lnTo>
                <a:lnTo>
                  <a:pt x="4086" y="2515"/>
                </a:lnTo>
                <a:lnTo>
                  <a:pt x="4113" y="2516"/>
                </a:lnTo>
                <a:lnTo>
                  <a:pt x="4118" y="2521"/>
                </a:lnTo>
                <a:lnTo>
                  <a:pt x="4156" y="2527"/>
                </a:lnTo>
                <a:lnTo>
                  <a:pt x="4166" y="2537"/>
                </a:lnTo>
                <a:lnTo>
                  <a:pt x="4168" y="2544"/>
                </a:lnTo>
                <a:lnTo>
                  <a:pt x="4172" y="2554"/>
                </a:lnTo>
                <a:lnTo>
                  <a:pt x="4174" y="2562"/>
                </a:lnTo>
                <a:lnTo>
                  <a:pt x="4172" y="2568"/>
                </a:lnTo>
                <a:lnTo>
                  <a:pt x="4172" y="2578"/>
                </a:lnTo>
                <a:lnTo>
                  <a:pt x="4163" y="2597"/>
                </a:lnTo>
                <a:lnTo>
                  <a:pt x="4166" y="2600"/>
                </a:lnTo>
                <a:lnTo>
                  <a:pt x="4191" y="2609"/>
                </a:lnTo>
                <a:lnTo>
                  <a:pt x="4197" y="2609"/>
                </a:lnTo>
                <a:lnTo>
                  <a:pt x="4201" y="2610"/>
                </a:lnTo>
                <a:lnTo>
                  <a:pt x="4206" y="2604"/>
                </a:lnTo>
                <a:lnTo>
                  <a:pt x="4215" y="2607"/>
                </a:lnTo>
                <a:lnTo>
                  <a:pt x="4218" y="2612"/>
                </a:lnTo>
                <a:lnTo>
                  <a:pt x="4227" y="2618"/>
                </a:lnTo>
                <a:lnTo>
                  <a:pt x="4241" y="2621"/>
                </a:lnTo>
                <a:lnTo>
                  <a:pt x="4245" y="2625"/>
                </a:lnTo>
                <a:lnTo>
                  <a:pt x="4247" y="2633"/>
                </a:lnTo>
                <a:lnTo>
                  <a:pt x="4263" y="2639"/>
                </a:lnTo>
                <a:lnTo>
                  <a:pt x="4265" y="2642"/>
                </a:lnTo>
                <a:lnTo>
                  <a:pt x="4262" y="2647"/>
                </a:lnTo>
                <a:lnTo>
                  <a:pt x="4263" y="2650"/>
                </a:lnTo>
                <a:lnTo>
                  <a:pt x="4274" y="2648"/>
                </a:lnTo>
                <a:lnTo>
                  <a:pt x="4279" y="2645"/>
                </a:lnTo>
                <a:lnTo>
                  <a:pt x="4286" y="2644"/>
                </a:lnTo>
                <a:lnTo>
                  <a:pt x="4298" y="2645"/>
                </a:lnTo>
                <a:lnTo>
                  <a:pt x="4303" y="2650"/>
                </a:lnTo>
                <a:lnTo>
                  <a:pt x="4300" y="2660"/>
                </a:lnTo>
                <a:lnTo>
                  <a:pt x="4304" y="2668"/>
                </a:lnTo>
                <a:lnTo>
                  <a:pt x="4338" y="2677"/>
                </a:lnTo>
                <a:lnTo>
                  <a:pt x="4348" y="2671"/>
                </a:lnTo>
                <a:lnTo>
                  <a:pt x="4358" y="2662"/>
                </a:lnTo>
                <a:lnTo>
                  <a:pt x="4368" y="2665"/>
                </a:lnTo>
                <a:lnTo>
                  <a:pt x="4397" y="2650"/>
                </a:lnTo>
                <a:lnTo>
                  <a:pt x="4412" y="2645"/>
                </a:lnTo>
                <a:lnTo>
                  <a:pt x="4417" y="2650"/>
                </a:lnTo>
                <a:lnTo>
                  <a:pt x="4432" y="2657"/>
                </a:lnTo>
                <a:lnTo>
                  <a:pt x="4436" y="2662"/>
                </a:lnTo>
                <a:lnTo>
                  <a:pt x="4436" y="2691"/>
                </a:lnTo>
                <a:lnTo>
                  <a:pt x="4440" y="2698"/>
                </a:lnTo>
                <a:lnTo>
                  <a:pt x="4458" y="2710"/>
                </a:lnTo>
                <a:lnTo>
                  <a:pt x="4465" y="2710"/>
                </a:lnTo>
                <a:lnTo>
                  <a:pt x="4467" y="2717"/>
                </a:lnTo>
                <a:lnTo>
                  <a:pt x="4491" y="2707"/>
                </a:lnTo>
                <a:lnTo>
                  <a:pt x="4496" y="2700"/>
                </a:lnTo>
                <a:lnTo>
                  <a:pt x="4503" y="2700"/>
                </a:lnTo>
                <a:lnTo>
                  <a:pt x="4514" y="2697"/>
                </a:lnTo>
                <a:lnTo>
                  <a:pt x="4521" y="2698"/>
                </a:lnTo>
                <a:lnTo>
                  <a:pt x="4531" y="2707"/>
                </a:lnTo>
                <a:lnTo>
                  <a:pt x="4538" y="2707"/>
                </a:lnTo>
                <a:lnTo>
                  <a:pt x="4541" y="2710"/>
                </a:lnTo>
                <a:lnTo>
                  <a:pt x="4553" y="2710"/>
                </a:lnTo>
                <a:lnTo>
                  <a:pt x="4558" y="2715"/>
                </a:lnTo>
                <a:lnTo>
                  <a:pt x="4576" y="2709"/>
                </a:lnTo>
                <a:lnTo>
                  <a:pt x="4587" y="2707"/>
                </a:lnTo>
                <a:lnTo>
                  <a:pt x="4590" y="2709"/>
                </a:lnTo>
                <a:lnTo>
                  <a:pt x="4588" y="2715"/>
                </a:lnTo>
                <a:lnTo>
                  <a:pt x="4602" y="2715"/>
                </a:lnTo>
                <a:lnTo>
                  <a:pt x="4610" y="2720"/>
                </a:lnTo>
                <a:lnTo>
                  <a:pt x="4638" y="2729"/>
                </a:lnTo>
                <a:lnTo>
                  <a:pt x="4651" y="2739"/>
                </a:lnTo>
                <a:lnTo>
                  <a:pt x="4663" y="2741"/>
                </a:lnTo>
                <a:lnTo>
                  <a:pt x="4690" y="2757"/>
                </a:lnTo>
                <a:lnTo>
                  <a:pt x="4695" y="2754"/>
                </a:lnTo>
                <a:lnTo>
                  <a:pt x="4698" y="2750"/>
                </a:lnTo>
                <a:lnTo>
                  <a:pt x="4701" y="2748"/>
                </a:lnTo>
                <a:lnTo>
                  <a:pt x="4714" y="2753"/>
                </a:lnTo>
                <a:lnTo>
                  <a:pt x="4729" y="2744"/>
                </a:lnTo>
                <a:lnTo>
                  <a:pt x="4732" y="2738"/>
                </a:lnTo>
                <a:lnTo>
                  <a:pt x="4746" y="2729"/>
                </a:lnTo>
                <a:lnTo>
                  <a:pt x="4755" y="2730"/>
                </a:lnTo>
                <a:lnTo>
                  <a:pt x="4758" y="2729"/>
                </a:lnTo>
                <a:lnTo>
                  <a:pt x="4769" y="2715"/>
                </a:lnTo>
                <a:lnTo>
                  <a:pt x="4775" y="2715"/>
                </a:lnTo>
                <a:lnTo>
                  <a:pt x="4776" y="2727"/>
                </a:lnTo>
                <a:lnTo>
                  <a:pt x="4783" y="2748"/>
                </a:lnTo>
                <a:lnTo>
                  <a:pt x="4792" y="2761"/>
                </a:lnTo>
                <a:lnTo>
                  <a:pt x="4796" y="2762"/>
                </a:lnTo>
                <a:lnTo>
                  <a:pt x="4805" y="2762"/>
                </a:lnTo>
                <a:lnTo>
                  <a:pt x="4808" y="2759"/>
                </a:lnTo>
                <a:lnTo>
                  <a:pt x="4813" y="2761"/>
                </a:lnTo>
                <a:lnTo>
                  <a:pt x="4819" y="2759"/>
                </a:lnTo>
                <a:lnTo>
                  <a:pt x="4824" y="2762"/>
                </a:lnTo>
                <a:lnTo>
                  <a:pt x="4825" y="2768"/>
                </a:lnTo>
                <a:lnTo>
                  <a:pt x="4834" y="2770"/>
                </a:lnTo>
                <a:lnTo>
                  <a:pt x="4840" y="2774"/>
                </a:lnTo>
                <a:lnTo>
                  <a:pt x="4846" y="2773"/>
                </a:lnTo>
                <a:lnTo>
                  <a:pt x="4851" y="2762"/>
                </a:lnTo>
                <a:lnTo>
                  <a:pt x="4871" y="2754"/>
                </a:lnTo>
                <a:lnTo>
                  <a:pt x="4883" y="2754"/>
                </a:lnTo>
                <a:lnTo>
                  <a:pt x="4909" y="2767"/>
                </a:lnTo>
                <a:lnTo>
                  <a:pt x="4925" y="2762"/>
                </a:lnTo>
                <a:lnTo>
                  <a:pt x="4933" y="2756"/>
                </a:lnTo>
                <a:lnTo>
                  <a:pt x="4939" y="2756"/>
                </a:lnTo>
                <a:lnTo>
                  <a:pt x="4940" y="2759"/>
                </a:lnTo>
                <a:lnTo>
                  <a:pt x="4953" y="2761"/>
                </a:lnTo>
                <a:lnTo>
                  <a:pt x="4954" y="2748"/>
                </a:lnTo>
                <a:lnTo>
                  <a:pt x="4957" y="2747"/>
                </a:lnTo>
                <a:lnTo>
                  <a:pt x="4971" y="2753"/>
                </a:lnTo>
                <a:lnTo>
                  <a:pt x="4977" y="2747"/>
                </a:lnTo>
                <a:lnTo>
                  <a:pt x="4983" y="2744"/>
                </a:lnTo>
                <a:lnTo>
                  <a:pt x="4986" y="2750"/>
                </a:lnTo>
                <a:lnTo>
                  <a:pt x="4992" y="2750"/>
                </a:lnTo>
                <a:lnTo>
                  <a:pt x="4990" y="2756"/>
                </a:lnTo>
                <a:lnTo>
                  <a:pt x="4997" y="2762"/>
                </a:lnTo>
                <a:lnTo>
                  <a:pt x="5009" y="2767"/>
                </a:lnTo>
                <a:lnTo>
                  <a:pt x="5012" y="2770"/>
                </a:lnTo>
                <a:lnTo>
                  <a:pt x="5016" y="2770"/>
                </a:lnTo>
                <a:lnTo>
                  <a:pt x="5021" y="2765"/>
                </a:lnTo>
                <a:lnTo>
                  <a:pt x="5035" y="2753"/>
                </a:lnTo>
                <a:lnTo>
                  <a:pt x="5038" y="2741"/>
                </a:lnTo>
                <a:lnTo>
                  <a:pt x="5036" y="2730"/>
                </a:lnTo>
                <a:lnTo>
                  <a:pt x="5041" y="2720"/>
                </a:lnTo>
                <a:lnTo>
                  <a:pt x="5044" y="2710"/>
                </a:lnTo>
                <a:lnTo>
                  <a:pt x="5053" y="2697"/>
                </a:lnTo>
                <a:lnTo>
                  <a:pt x="5059" y="2673"/>
                </a:lnTo>
                <a:lnTo>
                  <a:pt x="5053" y="2651"/>
                </a:lnTo>
                <a:lnTo>
                  <a:pt x="5054" y="2642"/>
                </a:lnTo>
                <a:lnTo>
                  <a:pt x="5048" y="2638"/>
                </a:lnTo>
                <a:lnTo>
                  <a:pt x="5048" y="2630"/>
                </a:lnTo>
                <a:lnTo>
                  <a:pt x="5044" y="2627"/>
                </a:lnTo>
                <a:lnTo>
                  <a:pt x="5041" y="2615"/>
                </a:lnTo>
                <a:lnTo>
                  <a:pt x="5031" y="2610"/>
                </a:lnTo>
                <a:lnTo>
                  <a:pt x="5028" y="2603"/>
                </a:lnTo>
                <a:lnTo>
                  <a:pt x="5018" y="2597"/>
                </a:lnTo>
                <a:lnTo>
                  <a:pt x="5015" y="2589"/>
                </a:lnTo>
                <a:lnTo>
                  <a:pt x="5009" y="2584"/>
                </a:lnTo>
                <a:lnTo>
                  <a:pt x="5010" y="2580"/>
                </a:lnTo>
                <a:lnTo>
                  <a:pt x="5013" y="2572"/>
                </a:lnTo>
                <a:lnTo>
                  <a:pt x="5013" y="2557"/>
                </a:lnTo>
                <a:lnTo>
                  <a:pt x="5018" y="2544"/>
                </a:lnTo>
                <a:lnTo>
                  <a:pt x="5019" y="2539"/>
                </a:lnTo>
                <a:lnTo>
                  <a:pt x="5025" y="2528"/>
                </a:lnTo>
                <a:lnTo>
                  <a:pt x="5019" y="2515"/>
                </a:lnTo>
                <a:lnTo>
                  <a:pt x="5021" y="2507"/>
                </a:lnTo>
                <a:lnTo>
                  <a:pt x="5027" y="2501"/>
                </a:lnTo>
                <a:lnTo>
                  <a:pt x="5022" y="2493"/>
                </a:lnTo>
                <a:lnTo>
                  <a:pt x="5022" y="2489"/>
                </a:lnTo>
                <a:lnTo>
                  <a:pt x="5024" y="2477"/>
                </a:lnTo>
                <a:lnTo>
                  <a:pt x="5030" y="2469"/>
                </a:lnTo>
                <a:lnTo>
                  <a:pt x="5031" y="2465"/>
                </a:lnTo>
                <a:lnTo>
                  <a:pt x="5041" y="2457"/>
                </a:lnTo>
                <a:lnTo>
                  <a:pt x="5048" y="2439"/>
                </a:lnTo>
                <a:lnTo>
                  <a:pt x="5050" y="2428"/>
                </a:lnTo>
                <a:lnTo>
                  <a:pt x="5057" y="2411"/>
                </a:lnTo>
                <a:lnTo>
                  <a:pt x="5054" y="2405"/>
                </a:lnTo>
                <a:lnTo>
                  <a:pt x="5059" y="2396"/>
                </a:lnTo>
                <a:lnTo>
                  <a:pt x="5047" y="2392"/>
                </a:lnTo>
                <a:lnTo>
                  <a:pt x="5042" y="2386"/>
                </a:lnTo>
                <a:lnTo>
                  <a:pt x="5041" y="2383"/>
                </a:lnTo>
                <a:lnTo>
                  <a:pt x="5044" y="2374"/>
                </a:lnTo>
                <a:lnTo>
                  <a:pt x="5047" y="2369"/>
                </a:lnTo>
                <a:lnTo>
                  <a:pt x="5056" y="2372"/>
                </a:lnTo>
                <a:lnTo>
                  <a:pt x="5068" y="2366"/>
                </a:lnTo>
                <a:lnTo>
                  <a:pt x="5082" y="2367"/>
                </a:lnTo>
                <a:lnTo>
                  <a:pt x="5103" y="2361"/>
                </a:lnTo>
                <a:lnTo>
                  <a:pt x="5110" y="2363"/>
                </a:lnTo>
                <a:lnTo>
                  <a:pt x="5130" y="2349"/>
                </a:lnTo>
                <a:lnTo>
                  <a:pt x="5138" y="2348"/>
                </a:lnTo>
                <a:lnTo>
                  <a:pt x="5141" y="2351"/>
                </a:lnTo>
                <a:lnTo>
                  <a:pt x="5145" y="2351"/>
                </a:lnTo>
                <a:lnTo>
                  <a:pt x="5150" y="2340"/>
                </a:lnTo>
                <a:lnTo>
                  <a:pt x="5168" y="2328"/>
                </a:lnTo>
                <a:lnTo>
                  <a:pt x="5177" y="2337"/>
                </a:lnTo>
                <a:lnTo>
                  <a:pt x="5200" y="2343"/>
                </a:lnTo>
                <a:lnTo>
                  <a:pt x="5220" y="2355"/>
                </a:lnTo>
                <a:lnTo>
                  <a:pt x="5224" y="2361"/>
                </a:lnTo>
                <a:lnTo>
                  <a:pt x="5221" y="2377"/>
                </a:lnTo>
                <a:lnTo>
                  <a:pt x="5230" y="2384"/>
                </a:lnTo>
                <a:lnTo>
                  <a:pt x="5232" y="2401"/>
                </a:lnTo>
                <a:lnTo>
                  <a:pt x="5227" y="2408"/>
                </a:lnTo>
                <a:lnTo>
                  <a:pt x="5226" y="2425"/>
                </a:lnTo>
                <a:lnTo>
                  <a:pt x="5221" y="2437"/>
                </a:lnTo>
                <a:lnTo>
                  <a:pt x="5221" y="2443"/>
                </a:lnTo>
                <a:lnTo>
                  <a:pt x="5214" y="2454"/>
                </a:lnTo>
                <a:lnTo>
                  <a:pt x="5211" y="2465"/>
                </a:lnTo>
                <a:lnTo>
                  <a:pt x="5204" y="2469"/>
                </a:lnTo>
                <a:lnTo>
                  <a:pt x="5203" y="2474"/>
                </a:lnTo>
                <a:lnTo>
                  <a:pt x="5208" y="2480"/>
                </a:lnTo>
                <a:lnTo>
                  <a:pt x="5206" y="2495"/>
                </a:lnTo>
                <a:lnTo>
                  <a:pt x="5208" y="2501"/>
                </a:lnTo>
                <a:lnTo>
                  <a:pt x="5218" y="2513"/>
                </a:lnTo>
                <a:lnTo>
                  <a:pt x="5224" y="2513"/>
                </a:lnTo>
                <a:lnTo>
                  <a:pt x="5232" y="2525"/>
                </a:lnTo>
                <a:lnTo>
                  <a:pt x="5242" y="2530"/>
                </a:lnTo>
                <a:lnTo>
                  <a:pt x="5241" y="2537"/>
                </a:lnTo>
                <a:lnTo>
                  <a:pt x="5235" y="2540"/>
                </a:lnTo>
                <a:lnTo>
                  <a:pt x="5221" y="2544"/>
                </a:lnTo>
                <a:lnTo>
                  <a:pt x="5212" y="2550"/>
                </a:lnTo>
                <a:lnTo>
                  <a:pt x="5201" y="2565"/>
                </a:lnTo>
                <a:lnTo>
                  <a:pt x="5200" y="2572"/>
                </a:lnTo>
                <a:lnTo>
                  <a:pt x="5212" y="2574"/>
                </a:lnTo>
                <a:lnTo>
                  <a:pt x="5229" y="2589"/>
                </a:lnTo>
                <a:lnTo>
                  <a:pt x="5230" y="2622"/>
                </a:lnTo>
                <a:lnTo>
                  <a:pt x="5236" y="2615"/>
                </a:lnTo>
                <a:lnTo>
                  <a:pt x="5245" y="2615"/>
                </a:lnTo>
                <a:lnTo>
                  <a:pt x="5250" y="2621"/>
                </a:lnTo>
                <a:lnTo>
                  <a:pt x="5250" y="2627"/>
                </a:lnTo>
                <a:lnTo>
                  <a:pt x="5258" y="2632"/>
                </a:lnTo>
                <a:lnTo>
                  <a:pt x="5265" y="2629"/>
                </a:lnTo>
                <a:lnTo>
                  <a:pt x="5271" y="2629"/>
                </a:lnTo>
                <a:lnTo>
                  <a:pt x="5283" y="2639"/>
                </a:lnTo>
                <a:lnTo>
                  <a:pt x="5286" y="2651"/>
                </a:lnTo>
                <a:lnTo>
                  <a:pt x="5289" y="2654"/>
                </a:lnTo>
                <a:lnTo>
                  <a:pt x="5303" y="2656"/>
                </a:lnTo>
                <a:lnTo>
                  <a:pt x="5318" y="2657"/>
                </a:lnTo>
                <a:lnTo>
                  <a:pt x="5332" y="2654"/>
                </a:lnTo>
                <a:lnTo>
                  <a:pt x="5340" y="2648"/>
                </a:lnTo>
                <a:lnTo>
                  <a:pt x="5344" y="2648"/>
                </a:lnTo>
                <a:lnTo>
                  <a:pt x="5353" y="2647"/>
                </a:lnTo>
                <a:lnTo>
                  <a:pt x="5381" y="2660"/>
                </a:lnTo>
                <a:lnTo>
                  <a:pt x="5397" y="2657"/>
                </a:lnTo>
                <a:lnTo>
                  <a:pt x="5423" y="2669"/>
                </a:lnTo>
                <a:lnTo>
                  <a:pt x="5425" y="2674"/>
                </a:lnTo>
                <a:lnTo>
                  <a:pt x="5419" y="2680"/>
                </a:lnTo>
                <a:lnTo>
                  <a:pt x="5425" y="2683"/>
                </a:lnTo>
                <a:lnTo>
                  <a:pt x="5435" y="2679"/>
                </a:lnTo>
                <a:lnTo>
                  <a:pt x="5441" y="2679"/>
                </a:lnTo>
                <a:lnTo>
                  <a:pt x="5455" y="2685"/>
                </a:lnTo>
                <a:lnTo>
                  <a:pt x="5478" y="2686"/>
                </a:lnTo>
                <a:lnTo>
                  <a:pt x="5478" y="2677"/>
                </a:lnTo>
                <a:lnTo>
                  <a:pt x="5491" y="2682"/>
                </a:lnTo>
                <a:lnTo>
                  <a:pt x="5511" y="2677"/>
                </a:lnTo>
                <a:lnTo>
                  <a:pt x="5534" y="2677"/>
                </a:lnTo>
                <a:lnTo>
                  <a:pt x="5546" y="2674"/>
                </a:lnTo>
                <a:lnTo>
                  <a:pt x="5554" y="2673"/>
                </a:lnTo>
                <a:lnTo>
                  <a:pt x="5560" y="2668"/>
                </a:lnTo>
                <a:lnTo>
                  <a:pt x="5560" y="2656"/>
                </a:lnTo>
                <a:lnTo>
                  <a:pt x="5570" y="2648"/>
                </a:lnTo>
                <a:lnTo>
                  <a:pt x="5575" y="2647"/>
                </a:lnTo>
                <a:lnTo>
                  <a:pt x="5588" y="2647"/>
                </a:lnTo>
                <a:lnTo>
                  <a:pt x="5602" y="2638"/>
                </a:lnTo>
                <a:lnTo>
                  <a:pt x="5611" y="2636"/>
                </a:lnTo>
                <a:lnTo>
                  <a:pt x="5617" y="2636"/>
                </a:lnTo>
                <a:lnTo>
                  <a:pt x="5633" y="2648"/>
                </a:lnTo>
                <a:lnTo>
                  <a:pt x="5657" y="2659"/>
                </a:lnTo>
                <a:lnTo>
                  <a:pt x="5690" y="2669"/>
                </a:lnTo>
                <a:lnTo>
                  <a:pt x="5736" y="2666"/>
                </a:lnTo>
                <a:lnTo>
                  <a:pt x="5775" y="2666"/>
                </a:lnTo>
                <a:lnTo>
                  <a:pt x="5789" y="2657"/>
                </a:lnTo>
                <a:lnTo>
                  <a:pt x="5806" y="2659"/>
                </a:lnTo>
                <a:lnTo>
                  <a:pt x="5828" y="2659"/>
                </a:lnTo>
                <a:lnTo>
                  <a:pt x="5839" y="2666"/>
                </a:lnTo>
                <a:lnTo>
                  <a:pt x="5847" y="2668"/>
                </a:lnTo>
                <a:lnTo>
                  <a:pt x="5862" y="2660"/>
                </a:lnTo>
                <a:lnTo>
                  <a:pt x="5865" y="2657"/>
                </a:lnTo>
                <a:lnTo>
                  <a:pt x="5871" y="2645"/>
                </a:lnTo>
                <a:lnTo>
                  <a:pt x="5874" y="2642"/>
                </a:lnTo>
                <a:lnTo>
                  <a:pt x="5892" y="2644"/>
                </a:lnTo>
                <a:lnTo>
                  <a:pt x="5901" y="2657"/>
                </a:lnTo>
                <a:lnTo>
                  <a:pt x="5904" y="2660"/>
                </a:lnTo>
                <a:lnTo>
                  <a:pt x="5924" y="2656"/>
                </a:lnTo>
                <a:lnTo>
                  <a:pt x="5935" y="2660"/>
                </a:lnTo>
                <a:lnTo>
                  <a:pt x="5944" y="2657"/>
                </a:lnTo>
                <a:lnTo>
                  <a:pt x="5947" y="2660"/>
                </a:lnTo>
                <a:lnTo>
                  <a:pt x="5956" y="2654"/>
                </a:lnTo>
                <a:lnTo>
                  <a:pt x="5972" y="2650"/>
                </a:lnTo>
                <a:lnTo>
                  <a:pt x="5979" y="2645"/>
                </a:lnTo>
                <a:lnTo>
                  <a:pt x="5986" y="2647"/>
                </a:lnTo>
                <a:lnTo>
                  <a:pt x="5988" y="2650"/>
                </a:lnTo>
                <a:lnTo>
                  <a:pt x="5989" y="2656"/>
                </a:lnTo>
                <a:lnTo>
                  <a:pt x="5995" y="2659"/>
                </a:lnTo>
                <a:lnTo>
                  <a:pt x="5997" y="2653"/>
                </a:lnTo>
                <a:lnTo>
                  <a:pt x="5994" y="2648"/>
                </a:lnTo>
                <a:lnTo>
                  <a:pt x="6000" y="2647"/>
                </a:lnTo>
                <a:lnTo>
                  <a:pt x="5997" y="2638"/>
                </a:lnTo>
                <a:lnTo>
                  <a:pt x="6006" y="2641"/>
                </a:lnTo>
                <a:lnTo>
                  <a:pt x="6015" y="2647"/>
                </a:lnTo>
                <a:lnTo>
                  <a:pt x="6027" y="2648"/>
                </a:lnTo>
                <a:lnTo>
                  <a:pt x="6039" y="2645"/>
                </a:lnTo>
                <a:lnTo>
                  <a:pt x="6045" y="2638"/>
                </a:lnTo>
                <a:lnTo>
                  <a:pt x="6048" y="2627"/>
                </a:lnTo>
                <a:lnTo>
                  <a:pt x="6041" y="2604"/>
                </a:lnTo>
                <a:lnTo>
                  <a:pt x="6036" y="2600"/>
                </a:lnTo>
                <a:lnTo>
                  <a:pt x="6024" y="2592"/>
                </a:lnTo>
                <a:lnTo>
                  <a:pt x="6021" y="2584"/>
                </a:lnTo>
                <a:lnTo>
                  <a:pt x="6024" y="2580"/>
                </a:lnTo>
                <a:lnTo>
                  <a:pt x="6023" y="2568"/>
                </a:lnTo>
                <a:lnTo>
                  <a:pt x="6029" y="2563"/>
                </a:lnTo>
                <a:lnTo>
                  <a:pt x="6036" y="2550"/>
                </a:lnTo>
                <a:lnTo>
                  <a:pt x="6042" y="2544"/>
                </a:lnTo>
                <a:lnTo>
                  <a:pt x="6048" y="2539"/>
                </a:lnTo>
                <a:lnTo>
                  <a:pt x="6048" y="2536"/>
                </a:lnTo>
                <a:lnTo>
                  <a:pt x="6039" y="2519"/>
                </a:lnTo>
                <a:lnTo>
                  <a:pt x="6032" y="2510"/>
                </a:lnTo>
                <a:lnTo>
                  <a:pt x="6020" y="2492"/>
                </a:lnTo>
                <a:lnTo>
                  <a:pt x="6017" y="2492"/>
                </a:lnTo>
                <a:lnTo>
                  <a:pt x="6007" y="2498"/>
                </a:lnTo>
                <a:lnTo>
                  <a:pt x="5989" y="2496"/>
                </a:lnTo>
                <a:lnTo>
                  <a:pt x="5983" y="2501"/>
                </a:lnTo>
                <a:lnTo>
                  <a:pt x="5960" y="2506"/>
                </a:lnTo>
                <a:lnTo>
                  <a:pt x="5962" y="2500"/>
                </a:lnTo>
                <a:lnTo>
                  <a:pt x="5960" y="2496"/>
                </a:lnTo>
                <a:lnTo>
                  <a:pt x="5951" y="2492"/>
                </a:lnTo>
                <a:lnTo>
                  <a:pt x="5936" y="2489"/>
                </a:lnTo>
                <a:lnTo>
                  <a:pt x="5932" y="2478"/>
                </a:lnTo>
                <a:lnTo>
                  <a:pt x="5924" y="2472"/>
                </a:lnTo>
                <a:lnTo>
                  <a:pt x="5918" y="2448"/>
                </a:lnTo>
                <a:lnTo>
                  <a:pt x="5919" y="2442"/>
                </a:lnTo>
                <a:lnTo>
                  <a:pt x="5927" y="2437"/>
                </a:lnTo>
                <a:lnTo>
                  <a:pt x="5932" y="2431"/>
                </a:lnTo>
                <a:lnTo>
                  <a:pt x="5933" y="2418"/>
                </a:lnTo>
                <a:lnTo>
                  <a:pt x="5972" y="2418"/>
                </a:lnTo>
                <a:lnTo>
                  <a:pt x="5979" y="2419"/>
                </a:lnTo>
                <a:lnTo>
                  <a:pt x="5991" y="2427"/>
                </a:lnTo>
                <a:lnTo>
                  <a:pt x="6000" y="2424"/>
                </a:lnTo>
                <a:lnTo>
                  <a:pt x="6013" y="2427"/>
                </a:lnTo>
                <a:lnTo>
                  <a:pt x="6023" y="2425"/>
                </a:lnTo>
                <a:lnTo>
                  <a:pt x="6032" y="2421"/>
                </a:lnTo>
                <a:lnTo>
                  <a:pt x="6038" y="2413"/>
                </a:lnTo>
                <a:lnTo>
                  <a:pt x="6048" y="2407"/>
                </a:lnTo>
                <a:lnTo>
                  <a:pt x="6056" y="2405"/>
                </a:lnTo>
                <a:lnTo>
                  <a:pt x="6068" y="2407"/>
                </a:lnTo>
                <a:lnTo>
                  <a:pt x="6083" y="2405"/>
                </a:lnTo>
                <a:lnTo>
                  <a:pt x="6083" y="2393"/>
                </a:lnTo>
                <a:lnTo>
                  <a:pt x="6085" y="2390"/>
                </a:lnTo>
                <a:lnTo>
                  <a:pt x="6091" y="2393"/>
                </a:lnTo>
                <a:lnTo>
                  <a:pt x="6097" y="2410"/>
                </a:lnTo>
                <a:lnTo>
                  <a:pt x="6102" y="2411"/>
                </a:lnTo>
                <a:lnTo>
                  <a:pt x="6106" y="2408"/>
                </a:lnTo>
                <a:lnTo>
                  <a:pt x="6109" y="2398"/>
                </a:lnTo>
                <a:lnTo>
                  <a:pt x="6112" y="2398"/>
                </a:lnTo>
                <a:lnTo>
                  <a:pt x="6114" y="2407"/>
                </a:lnTo>
                <a:lnTo>
                  <a:pt x="6117" y="2408"/>
                </a:lnTo>
                <a:lnTo>
                  <a:pt x="6123" y="2395"/>
                </a:lnTo>
                <a:lnTo>
                  <a:pt x="6126" y="2393"/>
                </a:lnTo>
                <a:lnTo>
                  <a:pt x="6129" y="2393"/>
                </a:lnTo>
                <a:lnTo>
                  <a:pt x="6132" y="2402"/>
                </a:lnTo>
                <a:lnTo>
                  <a:pt x="6146" y="2395"/>
                </a:lnTo>
                <a:lnTo>
                  <a:pt x="6158" y="2393"/>
                </a:lnTo>
                <a:lnTo>
                  <a:pt x="6161" y="2390"/>
                </a:lnTo>
                <a:lnTo>
                  <a:pt x="6167" y="2381"/>
                </a:lnTo>
                <a:lnTo>
                  <a:pt x="6180" y="2381"/>
                </a:lnTo>
                <a:lnTo>
                  <a:pt x="6188" y="2374"/>
                </a:lnTo>
                <a:lnTo>
                  <a:pt x="6199" y="2367"/>
                </a:lnTo>
                <a:lnTo>
                  <a:pt x="6200" y="2361"/>
                </a:lnTo>
                <a:lnTo>
                  <a:pt x="6199" y="2358"/>
                </a:lnTo>
                <a:lnTo>
                  <a:pt x="6203" y="2348"/>
                </a:lnTo>
                <a:lnTo>
                  <a:pt x="6199" y="2345"/>
                </a:lnTo>
                <a:lnTo>
                  <a:pt x="6190" y="2345"/>
                </a:lnTo>
                <a:lnTo>
                  <a:pt x="6187" y="2340"/>
                </a:lnTo>
                <a:lnTo>
                  <a:pt x="6190" y="2333"/>
                </a:lnTo>
                <a:lnTo>
                  <a:pt x="6194" y="2325"/>
                </a:lnTo>
                <a:lnTo>
                  <a:pt x="6221" y="2307"/>
                </a:lnTo>
                <a:lnTo>
                  <a:pt x="6227" y="2314"/>
                </a:lnTo>
                <a:lnTo>
                  <a:pt x="6243" y="2308"/>
                </a:lnTo>
                <a:lnTo>
                  <a:pt x="6253" y="2295"/>
                </a:lnTo>
                <a:lnTo>
                  <a:pt x="6268" y="2290"/>
                </a:lnTo>
                <a:lnTo>
                  <a:pt x="6293" y="2267"/>
                </a:lnTo>
                <a:lnTo>
                  <a:pt x="6302" y="2264"/>
                </a:lnTo>
                <a:lnTo>
                  <a:pt x="6306" y="2261"/>
                </a:lnTo>
                <a:lnTo>
                  <a:pt x="6314" y="2245"/>
                </a:lnTo>
                <a:lnTo>
                  <a:pt x="6320" y="2217"/>
                </a:lnTo>
                <a:lnTo>
                  <a:pt x="6328" y="2208"/>
                </a:lnTo>
                <a:lnTo>
                  <a:pt x="6329" y="2199"/>
                </a:lnTo>
                <a:lnTo>
                  <a:pt x="6334" y="2198"/>
                </a:lnTo>
                <a:lnTo>
                  <a:pt x="6346" y="2198"/>
                </a:lnTo>
                <a:lnTo>
                  <a:pt x="6349" y="2191"/>
                </a:lnTo>
                <a:lnTo>
                  <a:pt x="6355" y="2190"/>
                </a:lnTo>
                <a:lnTo>
                  <a:pt x="6369" y="2193"/>
                </a:lnTo>
                <a:lnTo>
                  <a:pt x="6391" y="2187"/>
                </a:lnTo>
                <a:lnTo>
                  <a:pt x="6422" y="2185"/>
                </a:lnTo>
                <a:lnTo>
                  <a:pt x="6435" y="2187"/>
                </a:lnTo>
                <a:lnTo>
                  <a:pt x="6443" y="2185"/>
                </a:lnTo>
                <a:lnTo>
                  <a:pt x="6449" y="2179"/>
                </a:lnTo>
                <a:lnTo>
                  <a:pt x="6455" y="2182"/>
                </a:lnTo>
                <a:lnTo>
                  <a:pt x="6458" y="2182"/>
                </a:lnTo>
                <a:lnTo>
                  <a:pt x="6467" y="2176"/>
                </a:lnTo>
                <a:lnTo>
                  <a:pt x="6472" y="2170"/>
                </a:lnTo>
                <a:lnTo>
                  <a:pt x="6478" y="2170"/>
                </a:lnTo>
                <a:lnTo>
                  <a:pt x="6486" y="2163"/>
                </a:lnTo>
                <a:lnTo>
                  <a:pt x="6498" y="2161"/>
                </a:lnTo>
                <a:lnTo>
                  <a:pt x="6498" y="2158"/>
                </a:lnTo>
                <a:lnTo>
                  <a:pt x="6508" y="2155"/>
                </a:lnTo>
                <a:lnTo>
                  <a:pt x="6507" y="2149"/>
                </a:lnTo>
                <a:lnTo>
                  <a:pt x="6516" y="2146"/>
                </a:lnTo>
                <a:lnTo>
                  <a:pt x="6523" y="2147"/>
                </a:lnTo>
                <a:lnTo>
                  <a:pt x="6530" y="2143"/>
                </a:lnTo>
                <a:lnTo>
                  <a:pt x="6537" y="2141"/>
                </a:lnTo>
                <a:lnTo>
                  <a:pt x="6539" y="2135"/>
                </a:lnTo>
                <a:lnTo>
                  <a:pt x="6533" y="2119"/>
                </a:lnTo>
                <a:lnTo>
                  <a:pt x="6534" y="2113"/>
                </a:lnTo>
                <a:lnTo>
                  <a:pt x="6540" y="2111"/>
                </a:lnTo>
                <a:lnTo>
                  <a:pt x="6558" y="2116"/>
                </a:lnTo>
                <a:lnTo>
                  <a:pt x="6567" y="2105"/>
                </a:lnTo>
                <a:lnTo>
                  <a:pt x="6580" y="2085"/>
                </a:lnTo>
                <a:lnTo>
                  <a:pt x="6584" y="2082"/>
                </a:lnTo>
                <a:lnTo>
                  <a:pt x="6598" y="2069"/>
                </a:lnTo>
                <a:lnTo>
                  <a:pt x="6613" y="2067"/>
                </a:lnTo>
                <a:lnTo>
                  <a:pt x="6624" y="2056"/>
                </a:lnTo>
                <a:lnTo>
                  <a:pt x="6628" y="2053"/>
                </a:lnTo>
                <a:lnTo>
                  <a:pt x="6662" y="2050"/>
                </a:lnTo>
                <a:lnTo>
                  <a:pt x="6668" y="2041"/>
                </a:lnTo>
                <a:lnTo>
                  <a:pt x="6668" y="2038"/>
                </a:lnTo>
                <a:lnTo>
                  <a:pt x="6674" y="2035"/>
                </a:lnTo>
                <a:lnTo>
                  <a:pt x="6683" y="2024"/>
                </a:lnTo>
                <a:lnTo>
                  <a:pt x="6686" y="2023"/>
                </a:lnTo>
                <a:lnTo>
                  <a:pt x="6698" y="2028"/>
                </a:lnTo>
                <a:lnTo>
                  <a:pt x="6713" y="2038"/>
                </a:lnTo>
                <a:lnTo>
                  <a:pt x="6724" y="2052"/>
                </a:lnTo>
                <a:lnTo>
                  <a:pt x="6722" y="2058"/>
                </a:lnTo>
                <a:lnTo>
                  <a:pt x="6725" y="2064"/>
                </a:lnTo>
                <a:lnTo>
                  <a:pt x="6731" y="2062"/>
                </a:lnTo>
                <a:lnTo>
                  <a:pt x="6747" y="2061"/>
                </a:lnTo>
                <a:lnTo>
                  <a:pt x="6751" y="2064"/>
                </a:lnTo>
                <a:lnTo>
                  <a:pt x="6769" y="2069"/>
                </a:lnTo>
                <a:lnTo>
                  <a:pt x="6778" y="2075"/>
                </a:lnTo>
                <a:lnTo>
                  <a:pt x="6780" y="2072"/>
                </a:lnTo>
                <a:lnTo>
                  <a:pt x="6772" y="2065"/>
                </a:lnTo>
                <a:lnTo>
                  <a:pt x="6771" y="2062"/>
                </a:lnTo>
                <a:lnTo>
                  <a:pt x="6780" y="2067"/>
                </a:lnTo>
                <a:lnTo>
                  <a:pt x="6800" y="2070"/>
                </a:lnTo>
                <a:lnTo>
                  <a:pt x="6806" y="2075"/>
                </a:lnTo>
                <a:lnTo>
                  <a:pt x="6835" y="2082"/>
                </a:lnTo>
                <a:lnTo>
                  <a:pt x="6838" y="2090"/>
                </a:lnTo>
                <a:lnTo>
                  <a:pt x="6848" y="2090"/>
                </a:lnTo>
                <a:lnTo>
                  <a:pt x="6874" y="2097"/>
                </a:lnTo>
                <a:lnTo>
                  <a:pt x="6892" y="2093"/>
                </a:lnTo>
                <a:lnTo>
                  <a:pt x="6897" y="2087"/>
                </a:lnTo>
                <a:lnTo>
                  <a:pt x="6901" y="2070"/>
                </a:lnTo>
                <a:lnTo>
                  <a:pt x="6904" y="2070"/>
                </a:lnTo>
                <a:lnTo>
                  <a:pt x="6910" y="2072"/>
                </a:lnTo>
                <a:lnTo>
                  <a:pt x="6915" y="2072"/>
                </a:lnTo>
                <a:lnTo>
                  <a:pt x="6915" y="2061"/>
                </a:lnTo>
                <a:lnTo>
                  <a:pt x="6912" y="2053"/>
                </a:lnTo>
                <a:lnTo>
                  <a:pt x="6923" y="2052"/>
                </a:lnTo>
                <a:lnTo>
                  <a:pt x="6923" y="2043"/>
                </a:lnTo>
                <a:lnTo>
                  <a:pt x="6926" y="2041"/>
                </a:lnTo>
                <a:lnTo>
                  <a:pt x="6936" y="2040"/>
                </a:lnTo>
                <a:lnTo>
                  <a:pt x="6947" y="2035"/>
                </a:lnTo>
                <a:lnTo>
                  <a:pt x="6950" y="2031"/>
                </a:lnTo>
                <a:lnTo>
                  <a:pt x="6956" y="2031"/>
                </a:lnTo>
                <a:lnTo>
                  <a:pt x="6971" y="2017"/>
                </a:lnTo>
                <a:lnTo>
                  <a:pt x="6974" y="2020"/>
                </a:lnTo>
                <a:lnTo>
                  <a:pt x="6979" y="2020"/>
                </a:lnTo>
                <a:lnTo>
                  <a:pt x="6982" y="2015"/>
                </a:lnTo>
                <a:lnTo>
                  <a:pt x="6988" y="2014"/>
                </a:lnTo>
                <a:lnTo>
                  <a:pt x="7000" y="2006"/>
                </a:lnTo>
                <a:lnTo>
                  <a:pt x="7014" y="2006"/>
                </a:lnTo>
                <a:lnTo>
                  <a:pt x="7032" y="1999"/>
                </a:lnTo>
                <a:lnTo>
                  <a:pt x="7041" y="1991"/>
                </a:lnTo>
                <a:lnTo>
                  <a:pt x="7049" y="1988"/>
                </a:lnTo>
                <a:lnTo>
                  <a:pt x="7074" y="2017"/>
                </a:lnTo>
                <a:lnTo>
                  <a:pt x="7076" y="2031"/>
                </a:lnTo>
                <a:lnTo>
                  <a:pt x="7088" y="2041"/>
                </a:lnTo>
                <a:lnTo>
                  <a:pt x="7093" y="2044"/>
                </a:lnTo>
                <a:lnTo>
                  <a:pt x="7103" y="2044"/>
                </a:lnTo>
                <a:lnTo>
                  <a:pt x="7120" y="2034"/>
                </a:lnTo>
                <a:lnTo>
                  <a:pt x="7128" y="2041"/>
                </a:lnTo>
                <a:lnTo>
                  <a:pt x="7128" y="2044"/>
                </a:lnTo>
                <a:lnTo>
                  <a:pt x="7120" y="2052"/>
                </a:lnTo>
                <a:lnTo>
                  <a:pt x="7118" y="2059"/>
                </a:lnTo>
                <a:lnTo>
                  <a:pt x="7096" y="2064"/>
                </a:lnTo>
                <a:lnTo>
                  <a:pt x="7084" y="2069"/>
                </a:lnTo>
                <a:lnTo>
                  <a:pt x="7079" y="2079"/>
                </a:lnTo>
                <a:lnTo>
                  <a:pt x="7074" y="2082"/>
                </a:lnTo>
                <a:lnTo>
                  <a:pt x="7059" y="2087"/>
                </a:lnTo>
                <a:lnTo>
                  <a:pt x="7065" y="2090"/>
                </a:lnTo>
                <a:lnTo>
                  <a:pt x="7073" y="2103"/>
                </a:lnTo>
                <a:lnTo>
                  <a:pt x="7074" y="2108"/>
                </a:lnTo>
                <a:lnTo>
                  <a:pt x="7074" y="2111"/>
                </a:lnTo>
                <a:lnTo>
                  <a:pt x="7068" y="2116"/>
                </a:lnTo>
                <a:lnTo>
                  <a:pt x="7067" y="2120"/>
                </a:lnTo>
                <a:lnTo>
                  <a:pt x="7071" y="2131"/>
                </a:lnTo>
                <a:lnTo>
                  <a:pt x="7076" y="2131"/>
                </a:lnTo>
                <a:lnTo>
                  <a:pt x="7093" y="2122"/>
                </a:lnTo>
                <a:lnTo>
                  <a:pt x="7106" y="2103"/>
                </a:lnTo>
                <a:lnTo>
                  <a:pt x="7117" y="2097"/>
                </a:lnTo>
                <a:lnTo>
                  <a:pt x="7138" y="2094"/>
                </a:lnTo>
                <a:lnTo>
                  <a:pt x="7158" y="2088"/>
                </a:lnTo>
                <a:lnTo>
                  <a:pt x="7152" y="2103"/>
                </a:lnTo>
                <a:lnTo>
                  <a:pt x="7149" y="2113"/>
                </a:lnTo>
                <a:lnTo>
                  <a:pt x="7158" y="2116"/>
                </a:lnTo>
                <a:lnTo>
                  <a:pt x="7162" y="2125"/>
                </a:lnTo>
                <a:lnTo>
                  <a:pt x="7164" y="2134"/>
                </a:lnTo>
                <a:lnTo>
                  <a:pt x="7184" y="2158"/>
                </a:lnTo>
                <a:lnTo>
                  <a:pt x="7184" y="2169"/>
                </a:lnTo>
                <a:lnTo>
                  <a:pt x="7182" y="2172"/>
                </a:lnTo>
                <a:lnTo>
                  <a:pt x="7178" y="2176"/>
                </a:lnTo>
                <a:lnTo>
                  <a:pt x="7147" y="2185"/>
                </a:lnTo>
                <a:lnTo>
                  <a:pt x="7150" y="2190"/>
                </a:lnTo>
                <a:lnTo>
                  <a:pt x="7150" y="2198"/>
                </a:lnTo>
                <a:lnTo>
                  <a:pt x="7146" y="2201"/>
                </a:lnTo>
                <a:lnTo>
                  <a:pt x="7137" y="2210"/>
                </a:lnTo>
                <a:lnTo>
                  <a:pt x="7129" y="2208"/>
                </a:lnTo>
                <a:lnTo>
                  <a:pt x="7129" y="2214"/>
                </a:lnTo>
                <a:lnTo>
                  <a:pt x="7115" y="2219"/>
                </a:lnTo>
                <a:lnTo>
                  <a:pt x="7112" y="2226"/>
                </a:lnTo>
                <a:lnTo>
                  <a:pt x="7121" y="2234"/>
                </a:lnTo>
                <a:lnTo>
                  <a:pt x="7121" y="2237"/>
                </a:lnTo>
                <a:lnTo>
                  <a:pt x="7118" y="2242"/>
                </a:lnTo>
                <a:lnTo>
                  <a:pt x="7096" y="2255"/>
                </a:lnTo>
                <a:lnTo>
                  <a:pt x="7102" y="2255"/>
                </a:lnTo>
                <a:lnTo>
                  <a:pt x="7108" y="2261"/>
                </a:lnTo>
                <a:lnTo>
                  <a:pt x="7120" y="2260"/>
                </a:lnTo>
                <a:lnTo>
                  <a:pt x="7129" y="2269"/>
                </a:lnTo>
                <a:lnTo>
                  <a:pt x="7135" y="2266"/>
                </a:lnTo>
                <a:lnTo>
                  <a:pt x="7140" y="2255"/>
                </a:lnTo>
                <a:lnTo>
                  <a:pt x="7146" y="2252"/>
                </a:lnTo>
                <a:lnTo>
                  <a:pt x="7159" y="2251"/>
                </a:lnTo>
                <a:lnTo>
                  <a:pt x="7179" y="2240"/>
                </a:lnTo>
                <a:lnTo>
                  <a:pt x="7193" y="2240"/>
                </a:lnTo>
                <a:lnTo>
                  <a:pt x="7216" y="2251"/>
                </a:lnTo>
                <a:lnTo>
                  <a:pt x="7226" y="2264"/>
                </a:lnTo>
                <a:lnTo>
                  <a:pt x="7241" y="2267"/>
                </a:lnTo>
                <a:lnTo>
                  <a:pt x="7252" y="2263"/>
                </a:lnTo>
                <a:lnTo>
                  <a:pt x="7260" y="2266"/>
                </a:lnTo>
                <a:lnTo>
                  <a:pt x="7266" y="2272"/>
                </a:lnTo>
                <a:lnTo>
                  <a:pt x="7276" y="2275"/>
                </a:lnTo>
                <a:lnTo>
                  <a:pt x="7285" y="2273"/>
                </a:lnTo>
                <a:lnTo>
                  <a:pt x="7298" y="2266"/>
                </a:lnTo>
                <a:lnTo>
                  <a:pt x="7304" y="2263"/>
                </a:lnTo>
                <a:lnTo>
                  <a:pt x="7314" y="2263"/>
                </a:lnTo>
                <a:lnTo>
                  <a:pt x="7326" y="2270"/>
                </a:lnTo>
                <a:lnTo>
                  <a:pt x="7331" y="2278"/>
                </a:lnTo>
                <a:lnTo>
                  <a:pt x="7340" y="2278"/>
                </a:lnTo>
                <a:lnTo>
                  <a:pt x="7343" y="2287"/>
                </a:lnTo>
                <a:lnTo>
                  <a:pt x="7358" y="2299"/>
                </a:lnTo>
                <a:lnTo>
                  <a:pt x="7369" y="2302"/>
                </a:lnTo>
                <a:lnTo>
                  <a:pt x="7372" y="2308"/>
                </a:lnTo>
                <a:lnTo>
                  <a:pt x="7364" y="2317"/>
                </a:lnTo>
                <a:lnTo>
                  <a:pt x="7361" y="2336"/>
                </a:lnTo>
                <a:lnTo>
                  <a:pt x="7369" y="2340"/>
                </a:lnTo>
                <a:lnTo>
                  <a:pt x="7370" y="2348"/>
                </a:lnTo>
                <a:lnTo>
                  <a:pt x="7381" y="2354"/>
                </a:lnTo>
                <a:lnTo>
                  <a:pt x="7381" y="2357"/>
                </a:lnTo>
                <a:lnTo>
                  <a:pt x="7372" y="2369"/>
                </a:lnTo>
                <a:lnTo>
                  <a:pt x="7373" y="2384"/>
                </a:lnTo>
                <a:lnTo>
                  <a:pt x="7361" y="2389"/>
                </a:lnTo>
                <a:lnTo>
                  <a:pt x="7360" y="2383"/>
                </a:lnTo>
                <a:lnTo>
                  <a:pt x="7357" y="2380"/>
                </a:lnTo>
                <a:lnTo>
                  <a:pt x="7343" y="2383"/>
                </a:lnTo>
                <a:lnTo>
                  <a:pt x="7326" y="2401"/>
                </a:lnTo>
                <a:lnTo>
                  <a:pt x="7317" y="2405"/>
                </a:lnTo>
                <a:lnTo>
                  <a:pt x="7314" y="2405"/>
                </a:lnTo>
                <a:lnTo>
                  <a:pt x="7311" y="2410"/>
                </a:lnTo>
                <a:lnTo>
                  <a:pt x="7304" y="2413"/>
                </a:lnTo>
                <a:lnTo>
                  <a:pt x="7302" y="2422"/>
                </a:lnTo>
                <a:lnTo>
                  <a:pt x="7296" y="2421"/>
                </a:lnTo>
                <a:lnTo>
                  <a:pt x="7284" y="2424"/>
                </a:lnTo>
                <a:lnTo>
                  <a:pt x="7281" y="2431"/>
                </a:lnTo>
                <a:lnTo>
                  <a:pt x="7273" y="2440"/>
                </a:lnTo>
                <a:lnTo>
                  <a:pt x="7264" y="2443"/>
                </a:lnTo>
                <a:lnTo>
                  <a:pt x="7252" y="2454"/>
                </a:lnTo>
                <a:lnTo>
                  <a:pt x="7252" y="2465"/>
                </a:lnTo>
                <a:lnTo>
                  <a:pt x="7257" y="2469"/>
                </a:lnTo>
                <a:lnTo>
                  <a:pt x="7260" y="2483"/>
                </a:lnTo>
                <a:lnTo>
                  <a:pt x="7255" y="2493"/>
                </a:lnTo>
                <a:lnTo>
                  <a:pt x="7257" y="2496"/>
                </a:lnTo>
                <a:lnTo>
                  <a:pt x="7264" y="2507"/>
                </a:lnTo>
                <a:lnTo>
                  <a:pt x="7269" y="2510"/>
                </a:lnTo>
                <a:lnTo>
                  <a:pt x="7273" y="2519"/>
                </a:lnTo>
                <a:lnTo>
                  <a:pt x="7293" y="2537"/>
                </a:lnTo>
                <a:lnTo>
                  <a:pt x="7296" y="2544"/>
                </a:lnTo>
                <a:lnTo>
                  <a:pt x="7305" y="2559"/>
                </a:lnTo>
                <a:lnTo>
                  <a:pt x="7313" y="2563"/>
                </a:lnTo>
                <a:lnTo>
                  <a:pt x="7313" y="2569"/>
                </a:lnTo>
                <a:lnTo>
                  <a:pt x="7322" y="2577"/>
                </a:lnTo>
                <a:lnTo>
                  <a:pt x="7322" y="2581"/>
                </a:lnTo>
                <a:lnTo>
                  <a:pt x="7314" y="2589"/>
                </a:lnTo>
                <a:lnTo>
                  <a:pt x="7307" y="2586"/>
                </a:lnTo>
                <a:lnTo>
                  <a:pt x="7296" y="2588"/>
                </a:lnTo>
                <a:lnTo>
                  <a:pt x="7284" y="2578"/>
                </a:lnTo>
                <a:lnTo>
                  <a:pt x="7252" y="2566"/>
                </a:lnTo>
                <a:lnTo>
                  <a:pt x="7247" y="2562"/>
                </a:lnTo>
                <a:lnTo>
                  <a:pt x="7246" y="2557"/>
                </a:lnTo>
                <a:lnTo>
                  <a:pt x="7252" y="2550"/>
                </a:lnTo>
                <a:lnTo>
                  <a:pt x="7250" y="2545"/>
                </a:lnTo>
                <a:lnTo>
                  <a:pt x="7247" y="2544"/>
                </a:lnTo>
                <a:lnTo>
                  <a:pt x="7243" y="2542"/>
                </a:lnTo>
                <a:lnTo>
                  <a:pt x="7235" y="2530"/>
                </a:lnTo>
                <a:lnTo>
                  <a:pt x="7232" y="2528"/>
                </a:lnTo>
                <a:lnTo>
                  <a:pt x="7226" y="2524"/>
                </a:lnTo>
                <a:lnTo>
                  <a:pt x="7213" y="2519"/>
                </a:lnTo>
                <a:lnTo>
                  <a:pt x="7206" y="2519"/>
                </a:lnTo>
                <a:lnTo>
                  <a:pt x="7197" y="2525"/>
                </a:lnTo>
                <a:lnTo>
                  <a:pt x="7193" y="2525"/>
                </a:lnTo>
                <a:lnTo>
                  <a:pt x="7188" y="2521"/>
                </a:lnTo>
                <a:lnTo>
                  <a:pt x="7182" y="2519"/>
                </a:lnTo>
                <a:lnTo>
                  <a:pt x="7172" y="2533"/>
                </a:lnTo>
                <a:lnTo>
                  <a:pt x="7164" y="2534"/>
                </a:lnTo>
                <a:lnTo>
                  <a:pt x="7161" y="2536"/>
                </a:lnTo>
                <a:lnTo>
                  <a:pt x="7150" y="2534"/>
                </a:lnTo>
                <a:lnTo>
                  <a:pt x="7146" y="2536"/>
                </a:lnTo>
                <a:lnTo>
                  <a:pt x="7134" y="2534"/>
                </a:lnTo>
                <a:lnTo>
                  <a:pt x="7128" y="2536"/>
                </a:lnTo>
                <a:lnTo>
                  <a:pt x="7103" y="2537"/>
                </a:lnTo>
                <a:lnTo>
                  <a:pt x="7097" y="2540"/>
                </a:lnTo>
                <a:lnTo>
                  <a:pt x="7077" y="2542"/>
                </a:lnTo>
                <a:lnTo>
                  <a:pt x="7073" y="2544"/>
                </a:lnTo>
                <a:lnTo>
                  <a:pt x="7052" y="2553"/>
                </a:lnTo>
                <a:lnTo>
                  <a:pt x="7032" y="2568"/>
                </a:lnTo>
                <a:lnTo>
                  <a:pt x="7021" y="2588"/>
                </a:lnTo>
                <a:lnTo>
                  <a:pt x="7008" y="2601"/>
                </a:lnTo>
                <a:lnTo>
                  <a:pt x="6995" y="2609"/>
                </a:lnTo>
                <a:lnTo>
                  <a:pt x="6979" y="2610"/>
                </a:lnTo>
                <a:lnTo>
                  <a:pt x="6967" y="2619"/>
                </a:lnTo>
                <a:lnTo>
                  <a:pt x="6962" y="2632"/>
                </a:lnTo>
                <a:lnTo>
                  <a:pt x="6958" y="2639"/>
                </a:lnTo>
                <a:lnTo>
                  <a:pt x="6955" y="2639"/>
                </a:lnTo>
                <a:lnTo>
                  <a:pt x="6945" y="2638"/>
                </a:lnTo>
                <a:lnTo>
                  <a:pt x="6939" y="2641"/>
                </a:lnTo>
                <a:lnTo>
                  <a:pt x="6930" y="2656"/>
                </a:lnTo>
                <a:lnTo>
                  <a:pt x="6914" y="2654"/>
                </a:lnTo>
                <a:lnTo>
                  <a:pt x="6906" y="2656"/>
                </a:lnTo>
                <a:lnTo>
                  <a:pt x="6901" y="2659"/>
                </a:lnTo>
                <a:lnTo>
                  <a:pt x="6895" y="2674"/>
                </a:lnTo>
                <a:lnTo>
                  <a:pt x="6888" y="2683"/>
                </a:lnTo>
                <a:lnTo>
                  <a:pt x="6874" y="2689"/>
                </a:lnTo>
                <a:lnTo>
                  <a:pt x="6860" y="2692"/>
                </a:lnTo>
                <a:lnTo>
                  <a:pt x="6844" y="2701"/>
                </a:lnTo>
                <a:lnTo>
                  <a:pt x="6841" y="2698"/>
                </a:lnTo>
                <a:lnTo>
                  <a:pt x="6841" y="2692"/>
                </a:lnTo>
                <a:lnTo>
                  <a:pt x="6838" y="2691"/>
                </a:lnTo>
                <a:lnTo>
                  <a:pt x="6835" y="2692"/>
                </a:lnTo>
                <a:lnTo>
                  <a:pt x="6825" y="2703"/>
                </a:lnTo>
                <a:lnTo>
                  <a:pt x="6815" y="2706"/>
                </a:lnTo>
                <a:lnTo>
                  <a:pt x="6812" y="2709"/>
                </a:lnTo>
                <a:lnTo>
                  <a:pt x="6810" y="2712"/>
                </a:lnTo>
                <a:lnTo>
                  <a:pt x="6813" y="2717"/>
                </a:lnTo>
                <a:lnTo>
                  <a:pt x="6813" y="2720"/>
                </a:lnTo>
                <a:lnTo>
                  <a:pt x="6806" y="2727"/>
                </a:lnTo>
                <a:lnTo>
                  <a:pt x="6803" y="2733"/>
                </a:lnTo>
                <a:lnTo>
                  <a:pt x="6798" y="2736"/>
                </a:lnTo>
                <a:lnTo>
                  <a:pt x="6794" y="2742"/>
                </a:lnTo>
                <a:lnTo>
                  <a:pt x="6794" y="2747"/>
                </a:lnTo>
                <a:lnTo>
                  <a:pt x="6800" y="2756"/>
                </a:lnTo>
                <a:lnTo>
                  <a:pt x="6801" y="2761"/>
                </a:lnTo>
                <a:lnTo>
                  <a:pt x="6794" y="2780"/>
                </a:lnTo>
                <a:lnTo>
                  <a:pt x="6797" y="2805"/>
                </a:lnTo>
                <a:lnTo>
                  <a:pt x="6798" y="2808"/>
                </a:lnTo>
                <a:lnTo>
                  <a:pt x="6807" y="2812"/>
                </a:lnTo>
                <a:lnTo>
                  <a:pt x="6803" y="2818"/>
                </a:lnTo>
                <a:lnTo>
                  <a:pt x="6804" y="2824"/>
                </a:lnTo>
                <a:lnTo>
                  <a:pt x="6804" y="2835"/>
                </a:lnTo>
                <a:lnTo>
                  <a:pt x="6819" y="2842"/>
                </a:lnTo>
                <a:lnTo>
                  <a:pt x="6822" y="2849"/>
                </a:lnTo>
                <a:lnTo>
                  <a:pt x="6816" y="2856"/>
                </a:lnTo>
                <a:lnTo>
                  <a:pt x="6800" y="2874"/>
                </a:lnTo>
                <a:lnTo>
                  <a:pt x="6781" y="2880"/>
                </a:lnTo>
                <a:lnTo>
                  <a:pt x="6781" y="2893"/>
                </a:lnTo>
                <a:lnTo>
                  <a:pt x="6786" y="2918"/>
                </a:lnTo>
                <a:lnTo>
                  <a:pt x="6785" y="2929"/>
                </a:lnTo>
                <a:lnTo>
                  <a:pt x="6774" y="2932"/>
                </a:lnTo>
                <a:lnTo>
                  <a:pt x="6753" y="2961"/>
                </a:lnTo>
                <a:lnTo>
                  <a:pt x="6745" y="2967"/>
                </a:lnTo>
                <a:lnTo>
                  <a:pt x="6747" y="2971"/>
                </a:lnTo>
                <a:lnTo>
                  <a:pt x="6736" y="2975"/>
                </a:lnTo>
                <a:lnTo>
                  <a:pt x="6730" y="2984"/>
                </a:lnTo>
                <a:lnTo>
                  <a:pt x="6722" y="2991"/>
                </a:lnTo>
                <a:lnTo>
                  <a:pt x="6718" y="2991"/>
                </a:lnTo>
                <a:lnTo>
                  <a:pt x="6712" y="2991"/>
                </a:lnTo>
                <a:lnTo>
                  <a:pt x="6700" y="2996"/>
                </a:lnTo>
                <a:lnTo>
                  <a:pt x="6692" y="3002"/>
                </a:lnTo>
                <a:lnTo>
                  <a:pt x="6690" y="3006"/>
                </a:lnTo>
                <a:lnTo>
                  <a:pt x="6683" y="3012"/>
                </a:lnTo>
                <a:lnTo>
                  <a:pt x="6678" y="3031"/>
                </a:lnTo>
                <a:lnTo>
                  <a:pt x="6671" y="3043"/>
                </a:lnTo>
                <a:lnTo>
                  <a:pt x="6669" y="3061"/>
                </a:lnTo>
                <a:lnTo>
                  <a:pt x="6672" y="3067"/>
                </a:lnTo>
                <a:lnTo>
                  <a:pt x="6680" y="3072"/>
                </a:lnTo>
                <a:lnTo>
                  <a:pt x="6690" y="3073"/>
                </a:lnTo>
                <a:lnTo>
                  <a:pt x="6709" y="3081"/>
                </a:lnTo>
                <a:lnTo>
                  <a:pt x="6710" y="3110"/>
                </a:lnTo>
                <a:lnTo>
                  <a:pt x="6698" y="3120"/>
                </a:lnTo>
                <a:lnTo>
                  <a:pt x="6698" y="3135"/>
                </a:lnTo>
                <a:lnTo>
                  <a:pt x="6692" y="3149"/>
                </a:lnTo>
                <a:lnTo>
                  <a:pt x="6684" y="3157"/>
                </a:lnTo>
                <a:lnTo>
                  <a:pt x="6681" y="3161"/>
                </a:lnTo>
                <a:lnTo>
                  <a:pt x="6680" y="3176"/>
                </a:lnTo>
                <a:lnTo>
                  <a:pt x="6674" y="3184"/>
                </a:lnTo>
                <a:lnTo>
                  <a:pt x="6669" y="3189"/>
                </a:lnTo>
                <a:lnTo>
                  <a:pt x="6660" y="3189"/>
                </a:lnTo>
                <a:lnTo>
                  <a:pt x="6657" y="3204"/>
                </a:lnTo>
                <a:lnTo>
                  <a:pt x="6654" y="3211"/>
                </a:lnTo>
                <a:lnTo>
                  <a:pt x="6649" y="3216"/>
                </a:lnTo>
                <a:lnTo>
                  <a:pt x="6636" y="3225"/>
                </a:lnTo>
                <a:lnTo>
                  <a:pt x="6631" y="3240"/>
                </a:lnTo>
                <a:lnTo>
                  <a:pt x="6622" y="3246"/>
                </a:lnTo>
                <a:lnTo>
                  <a:pt x="6622" y="3261"/>
                </a:lnTo>
                <a:lnTo>
                  <a:pt x="6619" y="3264"/>
                </a:lnTo>
                <a:lnTo>
                  <a:pt x="6613" y="3266"/>
                </a:lnTo>
                <a:lnTo>
                  <a:pt x="6615" y="3273"/>
                </a:lnTo>
                <a:lnTo>
                  <a:pt x="6604" y="3283"/>
                </a:lnTo>
                <a:lnTo>
                  <a:pt x="6602" y="3298"/>
                </a:lnTo>
                <a:lnTo>
                  <a:pt x="6595" y="3310"/>
                </a:lnTo>
                <a:lnTo>
                  <a:pt x="6593" y="3322"/>
                </a:lnTo>
                <a:lnTo>
                  <a:pt x="6586" y="3331"/>
                </a:lnTo>
                <a:lnTo>
                  <a:pt x="6584" y="3349"/>
                </a:lnTo>
                <a:lnTo>
                  <a:pt x="6580" y="3352"/>
                </a:lnTo>
                <a:lnTo>
                  <a:pt x="6581" y="3358"/>
                </a:lnTo>
                <a:lnTo>
                  <a:pt x="6578" y="3366"/>
                </a:lnTo>
                <a:lnTo>
                  <a:pt x="6572" y="3377"/>
                </a:lnTo>
                <a:lnTo>
                  <a:pt x="6566" y="3383"/>
                </a:lnTo>
                <a:lnTo>
                  <a:pt x="6564" y="3398"/>
                </a:lnTo>
                <a:lnTo>
                  <a:pt x="6563" y="3404"/>
                </a:lnTo>
                <a:lnTo>
                  <a:pt x="6555" y="3407"/>
                </a:lnTo>
                <a:lnTo>
                  <a:pt x="6546" y="3395"/>
                </a:lnTo>
                <a:lnTo>
                  <a:pt x="6539" y="3393"/>
                </a:lnTo>
                <a:lnTo>
                  <a:pt x="6534" y="3387"/>
                </a:lnTo>
                <a:lnTo>
                  <a:pt x="6517" y="3384"/>
                </a:lnTo>
                <a:lnTo>
                  <a:pt x="6505" y="3378"/>
                </a:lnTo>
                <a:lnTo>
                  <a:pt x="6498" y="3378"/>
                </a:lnTo>
                <a:lnTo>
                  <a:pt x="6478" y="3384"/>
                </a:lnTo>
                <a:lnTo>
                  <a:pt x="6473" y="3380"/>
                </a:lnTo>
                <a:lnTo>
                  <a:pt x="6464" y="3366"/>
                </a:lnTo>
                <a:lnTo>
                  <a:pt x="6452" y="3366"/>
                </a:lnTo>
                <a:lnTo>
                  <a:pt x="6446" y="3363"/>
                </a:lnTo>
                <a:lnTo>
                  <a:pt x="6435" y="3365"/>
                </a:lnTo>
                <a:lnTo>
                  <a:pt x="6428" y="3363"/>
                </a:lnTo>
                <a:lnTo>
                  <a:pt x="6422" y="3375"/>
                </a:lnTo>
                <a:lnTo>
                  <a:pt x="6419" y="3375"/>
                </a:lnTo>
                <a:lnTo>
                  <a:pt x="6414" y="3371"/>
                </a:lnTo>
                <a:lnTo>
                  <a:pt x="6405" y="3377"/>
                </a:lnTo>
                <a:lnTo>
                  <a:pt x="6393" y="3377"/>
                </a:lnTo>
                <a:lnTo>
                  <a:pt x="6390" y="3375"/>
                </a:lnTo>
                <a:lnTo>
                  <a:pt x="6388" y="3366"/>
                </a:lnTo>
                <a:lnTo>
                  <a:pt x="6378" y="3358"/>
                </a:lnTo>
                <a:lnTo>
                  <a:pt x="6375" y="3349"/>
                </a:lnTo>
                <a:lnTo>
                  <a:pt x="6369" y="3345"/>
                </a:lnTo>
                <a:lnTo>
                  <a:pt x="6364" y="3345"/>
                </a:lnTo>
                <a:lnTo>
                  <a:pt x="6358" y="3348"/>
                </a:lnTo>
                <a:lnTo>
                  <a:pt x="6355" y="3371"/>
                </a:lnTo>
                <a:lnTo>
                  <a:pt x="6363" y="3384"/>
                </a:lnTo>
                <a:lnTo>
                  <a:pt x="6369" y="3387"/>
                </a:lnTo>
                <a:lnTo>
                  <a:pt x="6369" y="3406"/>
                </a:lnTo>
                <a:lnTo>
                  <a:pt x="6372" y="3422"/>
                </a:lnTo>
                <a:lnTo>
                  <a:pt x="6373" y="3434"/>
                </a:lnTo>
                <a:lnTo>
                  <a:pt x="6381" y="3448"/>
                </a:lnTo>
                <a:lnTo>
                  <a:pt x="6376" y="3454"/>
                </a:lnTo>
                <a:lnTo>
                  <a:pt x="6378" y="3469"/>
                </a:lnTo>
                <a:lnTo>
                  <a:pt x="6373" y="3494"/>
                </a:lnTo>
                <a:lnTo>
                  <a:pt x="6372" y="3509"/>
                </a:lnTo>
                <a:lnTo>
                  <a:pt x="6373" y="3524"/>
                </a:lnTo>
                <a:lnTo>
                  <a:pt x="6364" y="3531"/>
                </a:lnTo>
                <a:lnTo>
                  <a:pt x="6366" y="3538"/>
                </a:lnTo>
                <a:lnTo>
                  <a:pt x="6366" y="3550"/>
                </a:lnTo>
                <a:lnTo>
                  <a:pt x="6370" y="3562"/>
                </a:lnTo>
                <a:lnTo>
                  <a:pt x="6366" y="3582"/>
                </a:lnTo>
                <a:lnTo>
                  <a:pt x="6369" y="3585"/>
                </a:lnTo>
                <a:lnTo>
                  <a:pt x="6363" y="3591"/>
                </a:lnTo>
                <a:lnTo>
                  <a:pt x="6360" y="3603"/>
                </a:lnTo>
                <a:lnTo>
                  <a:pt x="6346" y="3618"/>
                </a:lnTo>
                <a:lnTo>
                  <a:pt x="6340" y="3618"/>
                </a:lnTo>
                <a:lnTo>
                  <a:pt x="6329" y="3616"/>
                </a:lnTo>
                <a:lnTo>
                  <a:pt x="6326" y="3607"/>
                </a:lnTo>
                <a:lnTo>
                  <a:pt x="6322" y="3606"/>
                </a:lnTo>
                <a:lnTo>
                  <a:pt x="6306" y="3607"/>
                </a:lnTo>
                <a:lnTo>
                  <a:pt x="6303" y="3618"/>
                </a:lnTo>
                <a:lnTo>
                  <a:pt x="6306" y="3630"/>
                </a:lnTo>
                <a:lnTo>
                  <a:pt x="6312" y="3641"/>
                </a:lnTo>
                <a:lnTo>
                  <a:pt x="6308" y="3642"/>
                </a:lnTo>
                <a:lnTo>
                  <a:pt x="6306" y="3647"/>
                </a:lnTo>
                <a:lnTo>
                  <a:pt x="6302" y="3651"/>
                </a:lnTo>
                <a:lnTo>
                  <a:pt x="6297" y="3673"/>
                </a:lnTo>
                <a:lnTo>
                  <a:pt x="6297" y="3685"/>
                </a:lnTo>
                <a:lnTo>
                  <a:pt x="6296" y="3692"/>
                </a:lnTo>
                <a:lnTo>
                  <a:pt x="6297" y="3704"/>
                </a:lnTo>
                <a:lnTo>
                  <a:pt x="6305" y="3715"/>
                </a:lnTo>
                <a:lnTo>
                  <a:pt x="6306" y="3723"/>
                </a:lnTo>
                <a:lnTo>
                  <a:pt x="6302" y="3732"/>
                </a:lnTo>
                <a:lnTo>
                  <a:pt x="6302" y="3739"/>
                </a:lnTo>
                <a:lnTo>
                  <a:pt x="6306" y="3745"/>
                </a:lnTo>
                <a:lnTo>
                  <a:pt x="6308" y="3755"/>
                </a:lnTo>
                <a:lnTo>
                  <a:pt x="6317" y="3761"/>
                </a:lnTo>
                <a:lnTo>
                  <a:pt x="6320" y="3793"/>
                </a:lnTo>
                <a:lnTo>
                  <a:pt x="6320" y="3808"/>
                </a:lnTo>
                <a:lnTo>
                  <a:pt x="6319" y="3811"/>
                </a:lnTo>
                <a:lnTo>
                  <a:pt x="6308" y="3812"/>
                </a:lnTo>
                <a:lnTo>
                  <a:pt x="6312" y="3820"/>
                </a:lnTo>
                <a:lnTo>
                  <a:pt x="6312" y="3823"/>
                </a:lnTo>
                <a:lnTo>
                  <a:pt x="6308" y="3826"/>
                </a:lnTo>
                <a:lnTo>
                  <a:pt x="6303" y="3824"/>
                </a:lnTo>
                <a:lnTo>
                  <a:pt x="6297" y="3820"/>
                </a:lnTo>
                <a:lnTo>
                  <a:pt x="6284" y="3820"/>
                </a:lnTo>
                <a:lnTo>
                  <a:pt x="6284" y="3827"/>
                </a:lnTo>
                <a:lnTo>
                  <a:pt x="6282" y="3832"/>
                </a:lnTo>
                <a:lnTo>
                  <a:pt x="6285" y="3843"/>
                </a:lnTo>
                <a:lnTo>
                  <a:pt x="6276" y="3844"/>
                </a:lnTo>
                <a:lnTo>
                  <a:pt x="6270" y="3856"/>
                </a:lnTo>
                <a:lnTo>
                  <a:pt x="6271" y="3864"/>
                </a:lnTo>
                <a:lnTo>
                  <a:pt x="6273" y="3871"/>
                </a:lnTo>
                <a:lnTo>
                  <a:pt x="6271" y="3874"/>
                </a:lnTo>
                <a:lnTo>
                  <a:pt x="6268" y="3874"/>
                </a:lnTo>
                <a:lnTo>
                  <a:pt x="6261" y="3867"/>
                </a:lnTo>
                <a:lnTo>
                  <a:pt x="6256" y="3864"/>
                </a:lnTo>
                <a:lnTo>
                  <a:pt x="6253" y="3868"/>
                </a:lnTo>
                <a:lnTo>
                  <a:pt x="6250" y="3879"/>
                </a:lnTo>
                <a:lnTo>
                  <a:pt x="6247" y="3884"/>
                </a:lnTo>
                <a:lnTo>
                  <a:pt x="6244" y="3881"/>
                </a:lnTo>
                <a:lnTo>
                  <a:pt x="6243" y="3868"/>
                </a:lnTo>
                <a:lnTo>
                  <a:pt x="6240" y="3864"/>
                </a:lnTo>
                <a:lnTo>
                  <a:pt x="6238" y="3859"/>
                </a:lnTo>
                <a:lnTo>
                  <a:pt x="6229" y="3853"/>
                </a:lnTo>
                <a:lnTo>
                  <a:pt x="6220" y="3844"/>
                </a:lnTo>
                <a:lnTo>
                  <a:pt x="6200" y="3830"/>
                </a:lnTo>
                <a:lnTo>
                  <a:pt x="6196" y="3833"/>
                </a:lnTo>
                <a:lnTo>
                  <a:pt x="6196" y="3849"/>
                </a:lnTo>
                <a:lnTo>
                  <a:pt x="6191" y="3847"/>
                </a:lnTo>
                <a:lnTo>
                  <a:pt x="6193" y="3856"/>
                </a:lnTo>
                <a:lnTo>
                  <a:pt x="6191" y="3864"/>
                </a:lnTo>
                <a:lnTo>
                  <a:pt x="6183" y="3867"/>
                </a:lnTo>
                <a:lnTo>
                  <a:pt x="6171" y="3876"/>
                </a:lnTo>
                <a:lnTo>
                  <a:pt x="6168" y="3864"/>
                </a:lnTo>
                <a:lnTo>
                  <a:pt x="6164" y="3844"/>
                </a:lnTo>
                <a:lnTo>
                  <a:pt x="6161" y="3838"/>
                </a:lnTo>
                <a:lnTo>
                  <a:pt x="6165" y="3835"/>
                </a:lnTo>
                <a:lnTo>
                  <a:pt x="6170" y="3838"/>
                </a:lnTo>
                <a:lnTo>
                  <a:pt x="6171" y="3829"/>
                </a:lnTo>
                <a:lnTo>
                  <a:pt x="6168" y="3823"/>
                </a:lnTo>
                <a:lnTo>
                  <a:pt x="6167" y="3811"/>
                </a:lnTo>
                <a:lnTo>
                  <a:pt x="6165" y="3802"/>
                </a:lnTo>
                <a:lnTo>
                  <a:pt x="6165" y="3788"/>
                </a:lnTo>
                <a:lnTo>
                  <a:pt x="6159" y="3768"/>
                </a:lnTo>
                <a:lnTo>
                  <a:pt x="6156" y="3741"/>
                </a:lnTo>
                <a:lnTo>
                  <a:pt x="6153" y="3733"/>
                </a:lnTo>
                <a:lnTo>
                  <a:pt x="6155" y="3723"/>
                </a:lnTo>
                <a:lnTo>
                  <a:pt x="6150" y="3692"/>
                </a:lnTo>
                <a:lnTo>
                  <a:pt x="6149" y="3686"/>
                </a:lnTo>
                <a:lnTo>
                  <a:pt x="6139" y="3683"/>
                </a:lnTo>
                <a:lnTo>
                  <a:pt x="6138" y="3680"/>
                </a:lnTo>
                <a:lnTo>
                  <a:pt x="6133" y="3664"/>
                </a:lnTo>
                <a:lnTo>
                  <a:pt x="6136" y="3657"/>
                </a:lnTo>
                <a:lnTo>
                  <a:pt x="6133" y="3653"/>
                </a:lnTo>
                <a:lnTo>
                  <a:pt x="6132" y="3647"/>
                </a:lnTo>
                <a:lnTo>
                  <a:pt x="6120" y="3642"/>
                </a:lnTo>
                <a:lnTo>
                  <a:pt x="6114" y="3635"/>
                </a:lnTo>
                <a:lnTo>
                  <a:pt x="6115" y="3607"/>
                </a:lnTo>
                <a:lnTo>
                  <a:pt x="6114" y="3598"/>
                </a:lnTo>
                <a:lnTo>
                  <a:pt x="6111" y="3594"/>
                </a:lnTo>
                <a:lnTo>
                  <a:pt x="6108" y="3563"/>
                </a:lnTo>
                <a:lnTo>
                  <a:pt x="6115" y="3550"/>
                </a:lnTo>
                <a:lnTo>
                  <a:pt x="6112" y="3527"/>
                </a:lnTo>
                <a:lnTo>
                  <a:pt x="6106" y="3516"/>
                </a:lnTo>
                <a:lnTo>
                  <a:pt x="6102" y="3509"/>
                </a:lnTo>
                <a:lnTo>
                  <a:pt x="6097" y="3478"/>
                </a:lnTo>
                <a:lnTo>
                  <a:pt x="6088" y="3466"/>
                </a:lnTo>
                <a:lnTo>
                  <a:pt x="6091" y="3462"/>
                </a:lnTo>
                <a:lnTo>
                  <a:pt x="6088" y="3459"/>
                </a:lnTo>
                <a:lnTo>
                  <a:pt x="6092" y="3443"/>
                </a:lnTo>
                <a:lnTo>
                  <a:pt x="6086" y="3439"/>
                </a:lnTo>
                <a:lnTo>
                  <a:pt x="6082" y="3437"/>
                </a:lnTo>
                <a:lnTo>
                  <a:pt x="6076" y="3454"/>
                </a:lnTo>
                <a:lnTo>
                  <a:pt x="6071" y="3454"/>
                </a:lnTo>
                <a:lnTo>
                  <a:pt x="6071" y="3442"/>
                </a:lnTo>
                <a:lnTo>
                  <a:pt x="6064" y="3434"/>
                </a:lnTo>
                <a:lnTo>
                  <a:pt x="6054" y="3436"/>
                </a:lnTo>
                <a:lnTo>
                  <a:pt x="6047" y="3445"/>
                </a:lnTo>
                <a:lnTo>
                  <a:pt x="6039" y="3451"/>
                </a:lnTo>
                <a:lnTo>
                  <a:pt x="6038" y="3454"/>
                </a:lnTo>
                <a:lnTo>
                  <a:pt x="6029" y="3457"/>
                </a:lnTo>
                <a:lnTo>
                  <a:pt x="6026" y="3457"/>
                </a:lnTo>
                <a:lnTo>
                  <a:pt x="6021" y="3448"/>
                </a:lnTo>
                <a:lnTo>
                  <a:pt x="6013" y="3442"/>
                </a:lnTo>
                <a:lnTo>
                  <a:pt x="6010" y="3436"/>
                </a:lnTo>
                <a:lnTo>
                  <a:pt x="6007" y="3436"/>
                </a:lnTo>
                <a:lnTo>
                  <a:pt x="6004" y="3450"/>
                </a:lnTo>
                <a:lnTo>
                  <a:pt x="6009" y="3472"/>
                </a:lnTo>
                <a:lnTo>
                  <a:pt x="6010" y="3495"/>
                </a:lnTo>
                <a:lnTo>
                  <a:pt x="6003" y="3507"/>
                </a:lnTo>
                <a:lnTo>
                  <a:pt x="5989" y="3510"/>
                </a:lnTo>
                <a:lnTo>
                  <a:pt x="5980" y="3516"/>
                </a:lnTo>
                <a:lnTo>
                  <a:pt x="5979" y="3522"/>
                </a:lnTo>
                <a:lnTo>
                  <a:pt x="5965" y="3541"/>
                </a:lnTo>
                <a:lnTo>
                  <a:pt x="5962" y="3548"/>
                </a:lnTo>
                <a:lnTo>
                  <a:pt x="5960" y="3557"/>
                </a:lnTo>
                <a:lnTo>
                  <a:pt x="5966" y="3569"/>
                </a:lnTo>
                <a:lnTo>
                  <a:pt x="5974" y="3597"/>
                </a:lnTo>
                <a:lnTo>
                  <a:pt x="5969" y="3603"/>
                </a:lnTo>
                <a:lnTo>
                  <a:pt x="5963" y="3604"/>
                </a:lnTo>
                <a:lnTo>
                  <a:pt x="5963" y="3610"/>
                </a:lnTo>
                <a:lnTo>
                  <a:pt x="5950" y="3621"/>
                </a:lnTo>
                <a:lnTo>
                  <a:pt x="5938" y="3624"/>
                </a:lnTo>
                <a:lnTo>
                  <a:pt x="5930" y="3623"/>
                </a:lnTo>
                <a:lnTo>
                  <a:pt x="5922" y="3635"/>
                </a:lnTo>
                <a:lnTo>
                  <a:pt x="5919" y="3630"/>
                </a:lnTo>
                <a:lnTo>
                  <a:pt x="5919" y="3626"/>
                </a:lnTo>
                <a:lnTo>
                  <a:pt x="5909" y="3624"/>
                </a:lnTo>
                <a:lnTo>
                  <a:pt x="5906" y="3620"/>
                </a:lnTo>
                <a:lnTo>
                  <a:pt x="5903" y="3615"/>
                </a:lnTo>
                <a:lnTo>
                  <a:pt x="5904" y="3609"/>
                </a:lnTo>
                <a:lnTo>
                  <a:pt x="5898" y="3606"/>
                </a:lnTo>
                <a:lnTo>
                  <a:pt x="5900" y="3600"/>
                </a:lnTo>
                <a:lnTo>
                  <a:pt x="5895" y="3589"/>
                </a:lnTo>
                <a:lnTo>
                  <a:pt x="5892" y="3577"/>
                </a:lnTo>
                <a:lnTo>
                  <a:pt x="5892" y="3574"/>
                </a:lnTo>
                <a:lnTo>
                  <a:pt x="5886" y="3569"/>
                </a:lnTo>
                <a:lnTo>
                  <a:pt x="5887" y="3563"/>
                </a:lnTo>
                <a:lnTo>
                  <a:pt x="5880" y="3563"/>
                </a:lnTo>
                <a:lnTo>
                  <a:pt x="5881" y="3560"/>
                </a:lnTo>
                <a:lnTo>
                  <a:pt x="5880" y="3557"/>
                </a:lnTo>
                <a:lnTo>
                  <a:pt x="5872" y="3553"/>
                </a:lnTo>
                <a:lnTo>
                  <a:pt x="5866" y="3554"/>
                </a:lnTo>
                <a:lnTo>
                  <a:pt x="5863" y="3566"/>
                </a:lnTo>
                <a:lnTo>
                  <a:pt x="5866" y="3586"/>
                </a:lnTo>
                <a:lnTo>
                  <a:pt x="5869" y="3597"/>
                </a:lnTo>
                <a:lnTo>
                  <a:pt x="5869" y="3603"/>
                </a:lnTo>
                <a:lnTo>
                  <a:pt x="5866" y="3604"/>
                </a:lnTo>
                <a:lnTo>
                  <a:pt x="5860" y="3603"/>
                </a:lnTo>
                <a:lnTo>
                  <a:pt x="5853" y="3592"/>
                </a:lnTo>
                <a:lnTo>
                  <a:pt x="5842" y="3547"/>
                </a:lnTo>
                <a:lnTo>
                  <a:pt x="5843" y="3541"/>
                </a:lnTo>
                <a:lnTo>
                  <a:pt x="5840" y="3536"/>
                </a:lnTo>
                <a:lnTo>
                  <a:pt x="5847" y="3528"/>
                </a:lnTo>
                <a:lnTo>
                  <a:pt x="5839" y="3525"/>
                </a:lnTo>
                <a:lnTo>
                  <a:pt x="5839" y="3521"/>
                </a:lnTo>
                <a:lnTo>
                  <a:pt x="5834" y="3515"/>
                </a:lnTo>
                <a:lnTo>
                  <a:pt x="5830" y="3498"/>
                </a:lnTo>
                <a:lnTo>
                  <a:pt x="5819" y="3491"/>
                </a:lnTo>
                <a:lnTo>
                  <a:pt x="5819" y="3480"/>
                </a:lnTo>
                <a:lnTo>
                  <a:pt x="5809" y="3465"/>
                </a:lnTo>
                <a:lnTo>
                  <a:pt x="5807" y="3454"/>
                </a:lnTo>
                <a:lnTo>
                  <a:pt x="5809" y="3451"/>
                </a:lnTo>
                <a:lnTo>
                  <a:pt x="5815" y="3454"/>
                </a:lnTo>
                <a:lnTo>
                  <a:pt x="5816" y="3446"/>
                </a:lnTo>
                <a:lnTo>
                  <a:pt x="5807" y="3443"/>
                </a:lnTo>
                <a:lnTo>
                  <a:pt x="5807" y="3436"/>
                </a:lnTo>
                <a:lnTo>
                  <a:pt x="5810" y="3431"/>
                </a:lnTo>
                <a:lnTo>
                  <a:pt x="5821" y="3430"/>
                </a:lnTo>
                <a:lnTo>
                  <a:pt x="5831" y="3407"/>
                </a:lnTo>
                <a:lnTo>
                  <a:pt x="5828" y="3398"/>
                </a:lnTo>
                <a:lnTo>
                  <a:pt x="5828" y="3390"/>
                </a:lnTo>
                <a:lnTo>
                  <a:pt x="5830" y="3384"/>
                </a:lnTo>
                <a:lnTo>
                  <a:pt x="5834" y="3383"/>
                </a:lnTo>
                <a:lnTo>
                  <a:pt x="5834" y="3377"/>
                </a:lnTo>
                <a:lnTo>
                  <a:pt x="5845" y="3369"/>
                </a:lnTo>
                <a:lnTo>
                  <a:pt x="5856" y="3371"/>
                </a:lnTo>
                <a:lnTo>
                  <a:pt x="5859" y="3369"/>
                </a:lnTo>
                <a:lnTo>
                  <a:pt x="5863" y="3355"/>
                </a:lnTo>
                <a:lnTo>
                  <a:pt x="5862" y="3345"/>
                </a:lnTo>
                <a:lnTo>
                  <a:pt x="5863" y="3342"/>
                </a:lnTo>
                <a:lnTo>
                  <a:pt x="5871" y="3340"/>
                </a:lnTo>
                <a:lnTo>
                  <a:pt x="5887" y="3345"/>
                </a:lnTo>
                <a:lnTo>
                  <a:pt x="5904" y="3346"/>
                </a:lnTo>
                <a:lnTo>
                  <a:pt x="5925" y="3340"/>
                </a:lnTo>
                <a:lnTo>
                  <a:pt x="5928" y="3334"/>
                </a:lnTo>
                <a:lnTo>
                  <a:pt x="5933" y="3311"/>
                </a:lnTo>
                <a:lnTo>
                  <a:pt x="5936" y="3316"/>
                </a:lnTo>
                <a:lnTo>
                  <a:pt x="5938" y="3324"/>
                </a:lnTo>
                <a:lnTo>
                  <a:pt x="5945" y="3330"/>
                </a:lnTo>
                <a:lnTo>
                  <a:pt x="5953" y="3330"/>
                </a:lnTo>
                <a:lnTo>
                  <a:pt x="5959" y="3327"/>
                </a:lnTo>
                <a:lnTo>
                  <a:pt x="5956" y="3313"/>
                </a:lnTo>
                <a:lnTo>
                  <a:pt x="5956" y="3310"/>
                </a:lnTo>
                <a:lnTo>
                  <a:pt x="5959" y="3307"/>
                </a:lnTo>
                <a:lnTo>
                  <a:pt x="5969" y="3311"/>
                </a:lnTo>
                <a:lnTo>
                  <a:pt x="5977" y="3311"/>
                </a:lnTo>
                <a:lnTo>
                  <a:pt x="5979" y="3321"/>
                </a:lnTo>
                <a:lnTo>
                  <a:pt x="5985" y="3325"/>
                </a:lnTo>
                <a:lnTo>
                  <a:pt x="5988" y="3328"/>
                </a:lnTo>
                <a:lnTo>
                  <a:pt x="5992" y="3330"/>
                </a:lnTo>
                <a:lnTo>
                  <a:pt x="6003" y="3298"/>
                </a:lnTo>
                <a:lnTo>
                  <a:pt x="5998" y="3286"/>
                </a:lnTo>
                <a:lnTo>
                  <a:pt x="6006" y="3278"/>
                </a:lnTo>
                <a:lnTo>
                  <a:pt x="6013" y="3287"/>
                </a:lnTo>
                <a:lnTo>
                  <a:pt x="6017" y="3287"/>
                </a:lnTo>
                <a:lnTo>
                  <a:pt x="6018" y="3284"/>
                </a:lnTo>
                <a:lnTo>
                  <a:pt x="6012" y="3275"/>
                </a:lnTo>
                <a:lnTo>
                  <a:pt x="6013" y="3272"/>
                </a:lnTo>
                <a:lnTo>
                  <a:pt x="6041" y="3272"/>
                </a:lnTo>
                <a:lnTo>
                  <a:pt x="6048" y="3269"/>
                </a:lnTo>
                <a:lnTo>
                  <a:pt x="6051" y="3266"/>
                </a:lnTo>
                <a:lnTo>
                  <a:pt x="6053" y="3258"/>
                </a:lnTo>
                <a:lnTo>
                  <a:pt x="6053" y="3237"/>
                </a:lnTo>
                <a:lnTo>
                  <a:pt x="6068" y="3225"/>
                </a:lnTo>
                <a:lnTo>
                  <a:pt x="6071" y="3208"/>
                </a:lnTo>
                <a:lnTo>
                  <a:pt x="6080" y="3182"/>
                </a:lnTo>
                <a:lnTo>
                  <a:pt x="6083" y="3172"/>
                </a:lnTo>
                <a:lnTo>
                  <a:pt x="6085" y="3161"/>
                </a:lnTo>
                <a:lnTo>
                  <a:pt x="6080" y="3151"/>
                </a:lnTo>
                <a:lnTo>
                  <a:pt x="6080" y="3143"/>
                </a:lnTo>
                <a:lnTo>
                  <a:pt x="6083" y="3140"/>
                </a:lnTo>
                <a:lnTo>
                  <a:pt x="6094" y="3140"/>
                </a:lnTo>
                <a:lnTo>
                  <a:pt x="6115" y="3151"/>
                </a:lnTo>
                <a:lnTo>
                  <a:pt x="6132" y="3149"/>
                </a:lnTo>
                <a:lnTo>
                  <a:pt x="6133" y="3146"/>
                </a:lnTo>
                <a:lnTo>
                  <a:pt x="6139" y="3148"/>
                </a:lnTo>
                <a:lnTo>
                  <a:pt x="6144" y="3143"/>
                </a:lnTo>
                <a:lnTo>
                  <a:pt x="6141" y="3131"/>
                </a:lnTo>
                <a:lnTo>
                  <a:pt x="6133" y="3129"/>
                </a:lnTo>
                <a:lnTo>
                  <a:pt x="6133" y="3123"/>
                </a:lnTo>
                <a:lnTo>
                  <a:pt x="6127" y="3123"/>
                </a:lnTo>
                <a:lnTo>
                  <a:pt x="6124" y="3120"/>
                </a:lnTo>
                <a:lnTo>
                  <a:pt x="6124" y="3111"/>
                </a:lnTo>
                <a:lnTo>
                  <a:pt x="6120" y="3107"/>
                </a:lnTo>
                <a:lnTo>
                  <a:pt x="6105" y="3100"/>
                </a:lnTo>
                <a:lnTo>
                  <a:pt x="6103" y="3094"/>
                </a:lnTo>
                <a:lnTo>
                  <a:pt x="6079" y="3091"/>
                </a:lnTo>
                <a:lnTo>
                  <a:pt x="6068" y="3081"/>
                </a:lnTo>
                <a:lnTo>
                  <a:pt x="6064" y="3082"/>
                </a:lnTo>
                <a:lnTo>
                  <a:pt x="6062" y="3079"/>
                </a:lnTo>
                <a:lnTo>
                  <a:pt x="6054" y="3079"/>
                </a:lnTo>
                <a:lnTo>
                  <a:pt x="6050" y="3072"/>
                </a:lnTo>
                <a:lnTo>
                  <a:pt x="6032" y="3067"/>
                </a:lnTo>
                <a:lnTo>
                  <a:pt x="6024" y="3067"/>
                </a:lnTo>
                <a:lnTo>
                  <a:pt x="6015" y="3070"/>
                </a:lnTo>
                <a:lnTo>
                  <a:pt x="6003" y="3069"/>
                </a:lnTo>
                <a:lnTo>
                  <a:pt x="5966" y="3073"/>
                </a:lnTo>
                <a:lnTo>
                  <a:pt x="5959" y="3070"/>
                </a:lnTo>
                <a:lnTo>
                  <a:pt x="5956" y="3072"/>
                </a:lnTo>
                <a:lnTo>
                  <a:pt x="5956" y="3078"/>
                </a:lnTo>
                <a:lnTo>
                  <a:pt x="5947" y="3076"/>
                </a:lnTo>
                <a:lnTo>
                  <a:pt x="5944" y="3082"/>
                </a:lnTo>
                <a:lnTo>
                  <a:pt x="5930" y="3084"/>
                </a:lnTo>
                <a:lnTo>
                  <a:pt x="5919" y="3079"/>
                </a:lnTo>
                <a:lnTo>
                  <a:pt x="5918" y="3073"/>
                </a:lnTo>
                <a:lnTo>
                  <a:pt x="5906" y="3078"/>
                </a:lnTo>
                <a:lnTo>
                  <a:pt x="5891" y="3081"/>
                </a:lnTo>
                <a:lnTo>
                  <a:pt x="5880" y="3078"/>
                </a:lnTo>
                <a:lnTo>
                  <a:pt x="5874" y="3078"/>
                </a:lnTo>
                <a:lnTo>
                  <a:pt x="5863" y="3073"/>
                </a:lnTo>
                <a:lnTo>
                  <a:pt x="5851" y="3073"/>
                </a:lnTo>
                <a:lnTo>
                  <a:pt x="5833" y="3063"/>
                </a:lnTo>
                <a:lnTo>
                  <a:pt x="5827" y="3066"/>
                </a:lnTo>
                <a:lnTo>
                  <a:pt x="5786" y="3066"/>
                </a:lnTo>
                <a:lnTo>
                  <a:pt x="5757" y="3076"/>
                </a:lnTo>
                <a:lnTo>
                  <a:pt x="5734" y="3078"/>
                </a:lnTo>
                <a:lnTo>
                  <a:pt x="5721" y="3078"/>
                </a:lnTo>
                <a:lnTo>
                  <a:pt x="5711" y="3070"/>
                </a:lnTo>
                <a:lnTo>
                  <a:pt x="5708" y="3070"/>
                </a:lnTo>
                <a:lnTo>
                  <a:pt x="5701" y="3076"/>
                </a:lnTo>
                <a:lnTo>
                  <a:pt x="5687" y="3076"/>
                </a:lnTo>
                <a:lnTo>
                  <a:pt x="5677" y="3069"/>
                </a:lnTo>
                <a:lnTo>
                  <a:pt x="5667" y="3073"/>
                </a:lnTo>
                <a:lnTo>
                  <a:pt x="5646" y="3070"/>
                </a:lnTo>
                <a:lnTo>
                  <a:pt x="5634" y="3073"/>
                </a:lnTo>
                <a:lnTo>
                  <a:pt x="5626" y="3079"/>
                </a:lnTo>
                <a:lnTo>
                  <a:pt x="5611" y="3078"/>
                </a:lnTo>
                <a:lnTo>
                  <a:pt x="5598" y="3069"/>
                </a:lnTo>
                <a:lnTo>
                  <a:pt x="5585" y="3066"/>
                </a:lnTo>
                <a:lnTo>
                  <a:pt x="5543" y="3058"/>
                </a:lnTo>
                <a:lnTo>
                  <a:pt x="5534" y="3053"/>
                </a:lnTo>
                <a:lnTo>
                  <a:pt x="5493" y="3037"/>
                </a:lnTo>
                <a:lnTo>
                  <a:pt x="5485" y="3041"/>
                </a:lnTo>
                <a:lnTo>
                  <a:pt x="5476" y="3041"/>
                </a:lnTo>
                <a:lnTo>
                  <a:pt x="5472" y="3038"/>
                </a:lnTo>
                <a:lnTo>
                  <a:pt x="5467" y="3022"/>
                </a:lnTo>
                <a:lnTo>
                  <a:pt x="5478" y="2988"/>
                </a:lnTo>
                <a:lnTo>
                  <a:pt x="5478" y="2984"/>
                </a:lnTo>
                <a:lnTo>
                  <a:pt x="5478" y="2978"/>
                </a:lnTo>
                <a:lnTo>
                  <a:pt x="5479" y="2970"/>
                </a:lnTo>
                <a:lnTo>
                  <a:pt x="5481" y="2953"/>
                </a:lnTo>
                <a:lnTo>
                  <a:pt x="5476" y="2938"/>
                </a:lnTo>
                <a:lnTo>
                  <a:pt x="5469" y="2932"/>
                </a:lnTo>
                <a:lnTo>
                  <a:pt x="5470" y="2921"/>
                </a:lnTo>
                <a:lnTo>
                  <a:pt x="5466" y="2908"/>
                </a:lnTo>
                <a:lnTo>
                  <a:pt x="5481" y="2879"/>
                </a:lnTo>
                <a:lnTo>
                  <a:pt x="5469" y="2877"/>
                </a:lnTo>
                <a:lnTo>
                  <a:pt x="5469" y="2874"/>
                </a:lnTo>
                <a:lnTo>
                  <a:pt x="5478" y="2870"/>
                </a:lnTo>
                <a:lnTo>
                  <a:pt x="5479" y="2865"/>
                </a:lnTo>
                <a:lnTo>
                  <a:pt x="5475" y="2862"/>
                </a:lnTo>
                <a:lnTo>
                  <a:pt x="5470" y="2865"/>
                </a:lnTo>
                <a:lnTo>
                  <a:pt x="5467" y="2864"/>
                </a:lnTo>
                <a:lnTo>
                  <a:pt x="5463" y="2855"/>
                </a:lnTo>
                <a:lnTo>
                  <a:pt x="5458" y="2852"/>
                </a:lnTo>
                <a:lnTo>
                  <a:pt x="5459" y="2844"/>
                </a:lnTo>
                <a:lnTo>
                  <a:pt x="5453" y="2835"/>
                </a:lnTo>
                <a:lnTo>
                  <a:pt x="5449" y="2824"/>
                </a:lnTo>
                <a:lnTo>
                  <a:pt x="5434" y="2823"/>
                </a:lnTo>
                <a:lnTo>
                  <a:pt x="5435" y="2814"/>
                </a:lnTo>
                <a:lnTo>
                  <a:pt x="5434" y="2806"/>
                </a:lnTo>
                <a:lnTo>
                  <a:pt x="5429" y="2805"/>
                </a:lnTo>
                <a:lnTo>
                  <a:pt x="5422" y="2806"/>
                </a:lnTo>
                <a:lnTo>
                  <a:pt x="5423" y="2814"/>
                </a:lnTo>
                <a:lnTo>
                  <a:pt x="5425" y="2820"/>
                </a:lnTo>
                <a:lnTo>
                  <a:pt x="5417" y="2820"/>
                </a:lnTo>
                <a:lnTo>
                  <a:pt x="5411" y="2823"/>
                </a:lnTo>
                <a:lnTo>
                  <a:pt x="5412" y="2830"/>
                </a:lnTo>
                <a:lnTo>
                  <a:pt x="5422" y="2830"/>
                </a:lnTo>
                <a:lnTo>
                  <a:pt x="5411" y="2835"/>
                </a:lnTo>
                <a:lnTo>
                  <a:pt x="5411" y="2841"/>
                </a:lnTo>
                <a:lnTo>
                  <a:pt x="5422" y="2841"/>
                </a:lnTo>
                <a:lnTo>
                  <a:pt x="5423" y="2846"/>
                </a:lnTo>
                <a:lnTo>
                  <a:pt x="5409" y="2853"/>
                </a:lnTo>
                <a:lnTo>
                  <a:pt x="5408" y="2859"/>
                </a:lnTo>
                <a:lnTo>
                  <a:pt x="5406" y="2871"/>
                </a:lnTo>
                <a:lnTo>
                  <a:pt x="5400" y="2873"/>
                </a:lnTo>
                <a:lnTo>
                  <a:pt x="5396" y="2864"/>
                </a:lnTo>
                <a:lnTo>
                  <a:pt x="5393" y="2862"/>
                </a:lnTo>
                <a:lnTo>
                  <a:pt x="5373" y="2864"/>
                </a:lnTo>
                <a:lnTo>
                  <a:pt x="5364" y="2856"/>
                </a:lnTo>
                <a:lnTo>
                  <a:pt x="5358" y="2862"/>
                </a:lnTo>
                <a:lnTo>
                  <a:pt x="5346" y="2859"/>
                </a:lnTo>
                <a:lnTo>
                  <a:pt x="5338" y="2850"/>
                </a:lnTo>
                <a:lnTo>
                  <a:pt x="5329" y="2847"/>
                </a:lnTo>
                <a:lnTo>
                  <a:pt x="5327" y="2841"/>
                </a:lnTo>
                <a:lnTo>
                  <a:pt x="5321" y="2835"/>
                </a:lnTo>
                <a:lnTo>
                  <a:pt x="5302" y="2829"/>
                </a:lnTo>
                <a:lnTo>
                  <a:pt x="5299" y="2821"/>
                </a:lnTo>
                <a:lnTo>
                  <a:pt x="5294" y="2803"/>
                </a:lnTo>
                <a:lnTo>
                  <a:pt x="5286" y="2789"/>
                </a:lnTo>
                <a:lnTo>
                  <a:pt x="5285" y="2783"/>
                </a:lnTo>
                <a:lnTo>
                  <a:pt x="5288" y="2780"/>
                </a:lnTo>
                <a:lnTo>
                  <a:pt x="5293" y="2785"/>
                </a:lnTo>
                <a:lnTo>
                  <a:pt x="5294" y="2777"/>
                </a:lnTo>
                <a:lnTo>
                  <a:pt x="5280" y="2774"/>
                </a:lnTo>
                <a:lnTo>
                  <a:pt x="5282" y="2770"/>
                </a:lnTo>
                <a:lnTo>
                  <a:pt x="5282" y="2767"/>
                </a:lnTo>
                <a:lnTo>
                  <a:pt x="5273" y="2764"/>
                </a:lnTo>
                <a:lnTo>
                  <a:pt x="5265" y="2757"/>
                </a:lnTo>
                <a:lnTo>
                  <a:pt x="5261" y="2756"/>
                </a:lnTo>
                <a:lnTo>
                  <a:pt x="5255" y="2748"/>
                </a:lnTo>
                <a:lnTo>
                  <a:pt x="5252" y="2750"/>
                </a:lnTo>
                <a:lnTo>
                  <a:pt x="5244" y="2759"/>
                </a:lnTo>
                <a:lnTo>
                  <a:pt x="5242" y="2768"/>
                </a:lnTo>
                <a:lnTo>
                  <a:pt x="5244" y="2771"/>
                </a:lnTo>
                <a:lnTo>
                  <a:pt x="5252" y="2774"/>
                </a:lnTo>
                <a:lnTo>
                  <a:pt x="5253" y="2777"/>
                </a:lnTo>
                <a:lnTo>
                  <a:pt x="5258" y="2776"/>
                </a:lnTo>
                <a:lnTo>
                  <a:pt x="5261" y="2777"/>
                </a:lnTo>
                <a:lnTo>
                  <a:pt x="5264" y="2789"/>
                </a:lnTo>
                <a:lnTo>
                  <a:pt x="5271" y="2788"/>
                </a:lnTo>
                <a:lnTo>
                  <a:pt x="5271" y="2792"/>
                </a:lnTo>
                <a:lnTo>
                  <a:pt x="5273" y="2795"/>
                </a:lnTo>
                <a:lnTo>
                  <a:pt x="5277" y="2794"/>
                </a:lnTo>
                <a:lnTo>
                  <a:pt x="5277" y="2802"/>
                </a:lnTo>
                <a:lnTo>
                  <a:pt x="5265" y="2805"/>
                </a:lnTo>
                <a:lnTo>
                  <a:pt x="5252" y="2803"/>
                </a:lnTo>
                <a:lnTo>
                  <a:pt x="5245" y="2794"/>
                </a:lnTo>
                <a:lnTo>
                  <a:pt x="5241" y="2792"/>
                </a:lnTo>
                <a:lnTo>
                  <a:pt x="5230" y="2794"/>
                </a:lnTo>
                <a:lnTo>
                  <a:pt x="5229" y="2797"/>
                </a:lnTo>
                <a:lnTo>
                  <a:pt x="5229" y="2803"/>
                </a:lnTo>
                <a:lnTo>
                  <a:pt x="5224" y="2805"/>
                </a:lnTo>
                <a:lnTo>
                  <a:pt x="5220" y="2802"/>
                </a:lnTo>
                <a:lnTo>
                  <a:pt x="5214" y="2789"/>
                </a:lnTo>
                <a:lnTo>
                  <a:pt x="5204" y="2788"/>
                </a:lnTo>
                <a:lnTo>
                  <a:pt x="5200" y="2788"/>
                </a:lnTo>
                <a:lnTo>
                  <a:pt x="5183" y="2797"/>
                </a:lnTo>
                <a:lnTo>
                  <a:pt x="5179" y="2797"/>
                </a:lnTo>
                <a:lnTo>
                  <a:pt x="5179" y="2791"/>
                </a:lnTo>
                <a:lnTo>
                  <a:pt x="5188" y="2791"/>
                </a:lnTo>
                <a:lnTo>
                  <a:pt x="5188" y="2786"/>
                </a:lnTo>
                <a:lnTo>
                  <a:pt x="5197" y="2780"/>
                </a:lnTo>
                <a:lnTo>
                  <a:pt x="5195" y="2774"/>
                </a:lnTo>
                <a:lnTo>
                  <a:pt x="5192" y="2774"/>
                </a:lnTo>
                <a:lnTo>
                  <a:pt x="5185" y="2770"/>
                </a:lnTo>
                <a:lnTo>
                  <a:pt x="5186" y="2764"/>
                </a:lnTo>
                <a:lnTo>
                  <a:pt x="5182" y="2762"/>
                </a:lnTo>
                <a:lnTo>
                  <a:pt x="5183" y="2757"/>
                </a:lnTo>
                <a:lnTo>
                  <a:pt x="5174" y="2756"/>
                </a:lnTo>
                <a:lnTo>
                  <a:pt x="5170" y="2753"/>
                </a:lnTo>
                <a:lnTo>
                  <a:pt x="5167" y="2745"/>
                </a:lnTo>
                <a:lnTo>
                  <a:pt x="5164" y="2744"/>
                </a:lnTo>
                <a:lnTo>
                  <a:pt x="5156" y="2745"/>
                </a:lnTo>
                <a:lnTo>
                  <a:pt x="5144" y="2739"/>
                </a:lnTo>
                <a:lnTo>
                  <a:pt x="5132" y="2729"/>
                </a:lnTo>
                <a:lnTo>
                  <a:pt x="5118" y="2724"/>
                </a:lnTo>
                <a:lnTo>
                  <a:pt x="5115" y="2704"/>
                </a:lnTo>
                <a:lnTo>
                  <a:pt x="5112" y="2706"/>
                </a:lnTo>
                <a:lnTo>
                  <a:pt x="5104" y="2715"/>
                </a:lnTo>
                <a:lnTo>
                  <a:pt x="5101" y="2730"/>
                </a:lnTo>
                <a:lnTo>
                  <a:pt x="5095" y="2739"/>
                </a:lnTo>
                <a:lnTo>
                  <a:pt x="5097" y="2745"/>
                </a:lnTo>
                <a:lnTo>
                  <a:pt x="5100" y="2748"/>
                </a:lnTo>
                <a:lnTo>
                  <a:pt x="5103" y="2741"/>
                </a:lnTo>
                <a:lnTo>
                  <a:pt x="5106" y="2739"/>
                </a:lnTo>
                <a:lnTo>
                  <a:pt x="5132" y="2747"/>
                </a:lnTo>
                <a:lnTo>
                  <a:pt x="5135" y="2748"/>
                </a:lnTo>
                <a:lnTo>
                  <a:pt x="5142" y="2773"/>
                </a:lnTo>
                <a:lnTo>
                  <a:pt x="5130" y="2773"/>
                </a:lnTo>
                <a:lnTo>
                  <a:pt x="5126" y="2770"/>
                </a:lnTo>
                <a:lnTo>
                  <a:pt x="5119" y="2777"/>
                </a:lnTo>
                <a:lnTo>
                  <a:pt x="5110" y="2780"/>
                </a:lnTo>
                <a:lnTo>
                  <a:pt x="5100" y="2791"/>
                </a:lnTo>
                <a:lnTo>
                  <a:pt x="5100" y="2795"/>
                </a:lnTo>
                <a:lnTo>
                  <a:pt x="5101" y="2802"/>
                </a:lnTo>
                <a:lnTo>
                  <a:pt x="5100" y="2806"/>
                </a:lnTo>
                <a:lnTo>
                  <a:pt x="5071" y="2817"/>
                </a:lnTo>
                <a:lnTo>
                  <a:pt x="5066" y="2821"/>
                </a:lnTo>
                <a:lnTo>
                  <a:pt x="5056" y="2824"/>
                </a:lnTo>
                <a:lnTo>
                  <a:pt x="5056" y="2832"/>
                </a:lnTo>
                <a:lnTo>
                  <a:pt x="5050" y="2841"/>
                </a:lnTo>
                <a:lnTo>
                  <a:pt x="5056" y="2846"/>
                </a:lnTo>
                <a:lnTo>
                  <a:pt x="5056" y="2855"/>
                </a:lnTo>
                <a:lnTo>
                  <a:pt x="5048" y="2859"/>
                </a:lnTo>
                <a:lnTo>
                  <a:pt x="5044" y="2865"/>
                </a:lnTo>
                <a:lnTo>
                  <a:pt x="5041" y="2879"/>
                </a:lnTo>
                <a:lnTo>
                  <a:pt x="5035" y="2885"/>
                </a:lnTo>
                <a:lnTo>
                  <a:pt x="5039" y="2893"/>
                </a:lnTo>
                <a:lnTo>
                  <a:pt x="5038" y="2896"/>
                </a:lnTo>
                <a:lnTo>
                  <a:pt x="5039" y="2900"/>
                </a:lnTo>
                <a:lnTo>
                  <a:pt x="5039" y="2905"/>
                </a:lnTo>
                <a:lnTo>
                  <a:pt x="5048" y="2918"/>
                </a:lnTo>
                <a:lnTo>
                  <a:pt x="5074" y="2909"/>
                </a:lnTo>
                <a:lnTo>
                  <a:pt x="5080" y="2912"/>
                </a:lnTo>
                <a:lnTo>
                  <a:pt x="5098" y="2932"/>
                </a:lnTo>
                <a:lnTo>
                  <a:pt x="5110" y="2941"/>
                </a:lnTo>
                <a:lnTo>
                  <a:pt x="5124" y="2947"/>
                </a:lnTo>
                <a:lnTo>
                  <a:pt x="5124" y="2965"/>
                </a:lnTo>
                <a:lnTo>
                  <a:pt x="5126" y="2968"/>
                </a:lnTo>
                <a:lnTo>
                  <a:pt x="5136" y="2971"/>
                </a:lnTo>
                <a:lnTo>
                  <a:pt x="5141" y="2981"/>
                </a:lnTo>
                <a:lnTo>
                  <a:pt x="5147" y="2981"/>
                </a:lnTo>
                <a:lnTo>
                  <a:pt x="5148" y="2984"/>
                </a:lnTo>
                <a:lnTo>
                  <a:pt x="5148" y="2990"/>
                </a:lnTo>
                <a:lnTo>
                  <a:pt x="5167" y="2990"/>
                </a:lnTo>
                <a:lnTo>
                  <a:pt x="5174" y="2993"/>
                </a:lnTo>
                <a:lnTo>
                  <a:pt x="5176" y="2996"/>
                </a:lnTo>
                <a:lnTo>
                  <a:pt x="5188" y="2997"/>
                </a:lnTo>
                <a:lnTo>
                  <a:pt x="5192" y="2991"/>
                </a:lnTo>
                <a:lnTo>
                  <a:pt x="5198" y="2991"/>
                </a:lnTo>
                <a:lnTo>
                  <a:pt x="5203" y="2990"/>
                </a:lnTo>
                <a:lnTo>
                  <a:pt x="5203" y="2984"/>
                </a:lnTo>
                <a:lnTo>
                  <a:pt x="5206" y="2988"/>
                </a:lnTo>
                <a:lnTo>
                  <a:pt x="5212" y="2985"/>
                </a:lnTo>
                <a:lnTo>
                  <a:pt x="5214" y="2991"/>
                </a:lnTo>
                <a:lnTo>
                  <a:pt x="5220" y="2994"/>
                </a:lnTo>
                <a:lnTo>
                  <a:pt x="5223" y="2997"/>
                </a:lnTo>
                <a:lnTo>
                  <a:pt x="5223" y="3006"/>
                </a:lnTo>
                <a:lnTo>
                  <a:pt x="5218" y="3012"/>
                </a:lnTo>
                <a:lnTo>
                  <a:pt x="5223" y="3017"/>
                </a:lnTo>
                <a:lnTo>
                  <a:pt x="5223" y="3023"/>
                </a:lnTo>
                <a:lnTo>
                  <a:pt x="5232" y="3032"/>
                </a:lnTo>
                <a:lnTo>
                  <a:pt x="5238" y="3032"/>
                </a:lnTo>
                <a:lnTo>
                  <a:pt x="5242" y="3035"/>
                </a:lnTo>
                <a:lnTo>
                  <a:pt x="5247" y="3038"/>
                </a:lnTo>
                <a:lnTo>
                  <a:pt x="5261" y="3037"/>
                </a:lnTo>
                <a:lnTo>
                  <a:pt x="5264" y="3038"/>
                </a:lnTo>
                <a:lnTo>
                  <a:pt x="5264" y="3041"/>
                </a:lnTo>
                <a:lnTo>
                  <a:pt x="5262" y="3047"/>
                </a:lnTo>
                <a:lnTo>
                  <a:pt x="5252" y="3056"/>
                </a:lnTo>
                <a:lnTo>
                  <a:pt x="5252" y="3064"/>
                </a:lnTo>
                <a:lnTo>
                  <a:pt x="5247" y="3066"/>
                </a:lnTo>
                <a:lnTo>
                  <a:pt x="5250" y="3072"/>
                </a:lnTo>
                <a:lnTo>
                  <a:pt x="5245" y="3073"/>
                </a:lnTo>
                <a:lnTo>
                  <a:pt x="5233" y="3070"/>
                </a:lnTo>
                <a:lnTo>
                  <a:pt x="5230" y="3067"/>
                </a:lnTo>
                <a:lnTo>
                  <a:pt x="5221" y="3064"/>
                </a:lnTo>
                <a:lnTo>
                  <a:pt x="5215" y="3073"/>
                </a:lnTo>
                <a:lnTo>
                  <a:pt x="5206" y="3070"/>
                </a:lnTo>
                <a:lnTo>
                  <a:pt x="5198" y="3072"/>
                </a:lnTo>
                <a:lnTo>
                  <a:pt x="5194" y="3067"/>
                </a:lnTo>
                <a:lnTo>
                  <a:pt x="5188" y="3066"/>
                </a:lnTo>
                <a:lnTo>
                  <a:pt x="5167" y="3066"/>
                </a:lnTo>
                <a:lnTo>
                  <a:pt x="5157" y="3072"/>
                </a:lnTo>
                <a:lnTo>
                  <a:pt x="5150" y="3069"/>
                </a:lnTo>
                <a:lnTo>
                  <a:pt x="5145" y="3069"/>
                </a:lnTo>
                <a:lnTo>
                  <a:pt x="5136" y="3064"/>
                </a:lnTo>
                <a:lnTo>
                  <a:pt x="5133" y="3064"/>
                </a:lnTo>
                <a:lnTo>
                  <a:pt x="5124" y="3067"/>
                </a:lnTo>
                <a:lnTo>
                  <a:pt x="5127" y="3081"/>
                </a:lnTo>
                <a:lnTo>
                  <a:pt x="5127" y="3097"/>
                </a:lnTo>
                <a:lnTo>
                  <a:pt x="5123" y="3102"/>
                </a:lnTo>
                <a:lnTo>
                  <a:pt x="5119" y="3110"/>
                </a:lnTo>
                <a:lnTo>
                  <a:pt x="5113" y="3116"/>
                </a:lnTo>
                <a:lnTo>
                  <a:pt x="5115" y="3119"/>
                </a:lnTo>
                <a:lnTo>
                  <a:pt x="5110" y="3129"/>
                </a:lnTo>
                <a:lnTo>
                  <a:pt x="5101" y="3140"/>
                </a:lnTo>
                <a:lnTo>
                  <a:pt x="5097" y="3148"/>
                </a:lnTo>
                <a:lnTo>
                  <a:pt x="5086" y="3148"/>
                </a:lnTo>
                <a:lnTo>
                  <a:pt x="5080" y="3143"/>
                </a:lnTo>
                <a:lnTo>
                  <a:pt x="5077" y="3144"/>
                </a:lnTo>
                <a:lnTo>
                  <a:pt x="5077" y="3138"/>
                </a:lnTo>
                <a:lnTo>
                  <a:pt x="5075" y="3135"/>
                </a:lnTo>
                <a:lnTo>
                  <a:pt x="5068" y="3128"/>
                </a:lnTo>
                <a:lnTo>
                  <a:pt x="5060" y="3128"/>
                </a:lnTo>
                <a:lnTo>
                  <a:pt x="5045" y="3137"/>
                </a:lnTo>
                <a:lnTo>
                  <a:pt x="5051" y="3144"/>
                </a:lnTo>
                <a:lnTo>
                  <a:pt x="5053" y="3152"/>
                </a:lnTo>
                <a:lnTo>
                  <a:pt x="5045" y="3160"/>
                </a:lnTo>
                <a:lnTo>
                  <a:pt x="5044" y="3164"/>
                </a:lnTo>
                <a:lnTo>
                  <a:pt x="5041" y="3164"/>
                </a:lnTo>
                <a:lnTo>
                  <a:pt x="5038" y="3173"/>
                </a:lnTo>
                <a:lnTo>
                  <a:pt x="5028" y="3176"/>
                </a:lnTo>
                <a:lnTo>
                  <a:pt x="5028" y="3184"/>
                </a:lnTo>
                <a:lnTo>
                  <a:pt x="5021" y="3195"/>
                </a:lnTo>
                <a:lnTo>
                  <a:pt x="5022" y="3199"/>
                </a:lnTo>
                <a:lnTo>
                  <a:pt x="5028" y="3207"/>
                </a:lnTo>
                <a:lnTo>
                  <a:pt x="5036" y="3214"/>
                </a:lnTo>
                <a:lnTo>
                  <a:pt x="5039" y="3236"/>
                </a:lnTo>
                <a:lnTo>
                  <a:pt x="5042" y="3239"/>
                </a:lnTo>
                <a:lnTo>
                  <a:pt x="5053" y="3242"/>
                </a:lnTo>
                <a:lnTo>
                  <a:pt x="5068" y="3249"/>
                </a:lnTo>
                <a:lnTo>
                  <a:pt x="5077" y="3252"/>
                </a:lnTo>
                <a:lnTo>
                  <a:pt x="5091" y="3258"/>
                </a:lnTo>
                <a:lnTo>
                  <a:pt x="5127" y="3278"/>
                </a:lnTo>
                <a:lnTo>
                  <a:pt x="5136" y="3287"/>
                </a:lnTo>
                <a:lnTo>
                  <a:pt x="5150" y="3290"/>
                </a:lnTo>
                <a:lnTo>
                  <a:pt x="5156" y="3289"/>
                </a:lnTo>
                <a:lnTo>
                  <a:pt x="5174" y="3293"/>
                </a:lnTo>
                <a:lnTo>
                  <a:pt x="5183" y="3287"/>
                </a:lnTo>
                <a:lnTo>
                  <a:pt x="5189" y="3292"/>
                </a:lnTo>
                <a:lnTo>
                  <a:pt x="5197" y="3305"/>
                </a:lnTo>
                <a:lnTo>
                  <a:pt x="5198" y="3319"/>
                </a:lnTo>
                <a:lnTo>
                  <a:pt x="5191" y="3321"/>
                </a:lnTo>
                <a:lnTo>
                  <a:pt x="5188" y="3328"/>
                </a:lnTo>
                <a:lnTo>
                  <a:pt x="5189" y="3340"/>
                </a:lnTo>
                <a:lnTo>
                  <a:pt x="5186" y="3346"/>
                </a:lnTo>
                <a:lnTo>
                  <a:pt x="5194" y="3352"/>
                </a:lnTo>
                <a:lnTo>
                  <a:pt x="5192" y="3357"/>
                </a:lnTo>
                <a:lnTo>
                  <a:pt x="5200" y="3360"/>
                </a:lnTo>
                <a:lnTo>
                  <a:pt x="5192" y="3366"/>
                </a:lnTo>
                <a:lnTo>
                  <a:pt x="5197" y="3374"/>
                </a:lnTo>
                <a:lnTo>
                  <a:pt x="5195" y="3378"/>
                </a:lnTo>
                <a:lnTo>
                  <a:pt x="5197" y="3383"/>
                </a:lnTo>
                <a:lnTo>
                  <a:pt x="5195" y="3387"/>
                </a:lnTo>
                <a:lnTo>
                  <a:pt x="5185" y="3393"/>
                </a:lnTo>
                <a:lnTo>
                  <a:pt x="5182" y="3401"/>
                </a:lnTo>
                <a:lnTo>
                  <a:pt x="5167" y="3399"/>
                </a:lnTo>
                <a:lnTo>
                  <a:pt x="5162" y="3402"/>
                </a:lnTo>
                <a:lnTo>
                  <a:pt x="5162" y="3407"/>
                </a:lnTo>
                <a:lnTo>
                  <a:pt x="5162" y="3413"/>
                </a:lnTo>
                <a:lnTo>
                  <a:pt x="5156" y="3424"/>
                </a:lnTo>
                <a:lnTo>
                  <a:pt x="5159" y="3431"/>
                </a:lnTo>
                <a:lnTo>
                  <a:pt x="5154" y="3440"/>
                </a:lnTo>
                <a:lnTo>
                  <a:pt x="5156" y="3446"/>
                </a:lnTo>
                <a:lnTo>
                  <a:pt x="5153" y="3454"/>
                </a:lnTo>
                <a:lnTo>
                  <a:pt x="5156" y="3459"/>
                </a:lnTo>
                <a:lnTo>
                  <a:pt x="5159" y="3460"/>
                </a:lnTo>
                <a:lnTo>
                  <a:pt x="5157" y="3468"/>
                </a:lnTo>
                <a:lnTo>
                  <a:pt x="5165" y="3471"/>
                </a:lnTo>
                <a:lnTo>
                  <a:pt x="5171" y="3471"/>
                </a:lnTo>
                <a:lnTo>
                  <a:pt x="5176" y="3480"/>
                </a:lnTo>
                <a:lnTo>
                  <a:pt x="5188" y="3492"/>
                </a:lnTo>
                <a:lnTo>
                  <a:pt x="5194" y="3494"/>
                </a:lnTo>
                <a:lnTo>
                  <a:pt x="5198" y="3501"/>
                </a:lnTo>
                <a:lnTo>
                  <a:pt x="5203" y="3500"/>
                </a:lnTo>
                <a:lnTo>
                  <a:pt x="5206" y="3494"/>
                </a:lnTo>
                <a:lnTo>
                  <a:pt x="5211" y="3495"/>
                </a:lnTo>
                <a:lnTo>
                  <a:pt x="5208" y="3506"/>
                </a:lnTo>
                <a:lnTo>
                  <a:pt x="5201" y="3515"/>
                </a:lnTo>
                <a:lnTo>
                  <a:pt x="5200" y="3521"/>
                </a:lnTo>
                <a:lnTo>
                  <a:pt x="5200" y="3530"/>
                </a:lnTo>
                <a:lnTo>
                  <a:pt x="5197" y="3531"/>
                </a:lnTo>
                <a:lnTo>
                  <a:pt x="5195" y="3536"/>
                </a:lnTo>
                <a:lnTo>
                  <a:pt x="5189" y="3541"/>
                </a:lnTo>
                <a:lnTo>
                  <a:pt x="5189" y="3550"/>
                </a:lnTo>
                <a:lnTo>
                  <a:pt x="5192" y="3556"/>
                </a:lnTo>
                <a:lnTo>
                  <a:pt x="5212" y="3563"/>
                </a:lnTo>
                <a:lnTo>
                  <a:pt x="5215" y="3562"/>
                </a:lnTo>
                <a:lnTo>
                  <a:pt x="5218" y="3559"/>
                </a:lnTo>
                <a:lnTo>
                  <a:pt x="5223" y="3559"/>
                </a:lnTo>
                <a:lnTo>
                  <a:pt x="5230" y="3562"/>
                </a:lnTo>
                <a:lnTo>
                  <a:pt x="5242" y="3563"/>
                </a:lnTo>
                <a:lnTo>
                  <a:pt x="5249" y="3566"/>
                </a:lnTo>
                <a:lnTo>
                  <a:pt x="5256" y="3565"/>
                </a:lnTo>
                <a:lnTo>
                  <a:pt x="5259" y="3566"/>
                </a:lnTo>
                <a:lnTo>
                  <a:pt x="5258" y="3571"/>
                </a:lnTo>
                <a:lnTo>
                  <a:pt x="5250" y="3575"/>
                </a:lnTo>
                <a:lnTo>
                  <a:pt x="5242" y="3589"/>
                </a:lnTo>
                <a:lnTo>
                  <a:pt x="5229" y="3597"/>
                </a:lnTo>
                <a:lnTo>
                  <a:pt x="5230" y="3612"/>
                </a:lnTo>
                <a:lnTo>
                  <a:pt x="5227" y="3621"/>
                </a:lnTo>
                <a:lnTo>
                  <a:pt x="5229" y="3629"/>
                </a:lnTo>
                <a:lnTo>
                  <a:pt x="5238" y="3638"/>
                </a:lnTo>
                <a:lnTo>
                  <a:pt x="5244" y="3651"/>
                </a:lnTo>
                <a:lnTo>
                  <a:pt x="5252" y="3653"/>
                </a:lnTo>
                <a:lnTo>
                  <a:pt x="5255" y="3657"/>
                </a:lnTo>
                <a:lnTo>
                  <a:pt x="5252" y="3676"/>
                </a:lnTo>
                <a:lnTo>
                  <a:pt x="5245" y="3683"/>
                </a:lnTo>
                <a:lnTo>
                  <a:pt x="5252" y="3700"/>
                </a:lnTo>
                <a:lnTo>
                  <a:pt x="5249" y="3712"/>
                </a:lnTo>
                <a:lnTo>
                  <a:pt x="5252" y="3723"/>
                </a:lnTo>
                <a:lnTo>
                  <a:pt x="5250" y="3727"/>
                </a:lnTo>
                <a:lnTo>
                  <a:pt x="5250" y="3733"/>
                </a:lnTo>
                <a:lnTo>
                  <a:pt x="5245" y="3735"/>
                </a:lnTo>
                <a:lnTo>
                  <a:pt x="5256" y="3739"/>
                </a:lnTo>
                <a:lnTo>
                  <a:pt x="5262" y="3755"/>
                </a:lnTo>
                <a:lnTo>
                  <a:pt x="5262" y="3765"/>
                </a:lnTo>
                <a:lnTo>
                  <a:pt x="5259" y="3771"/>
                </a:lnTo>
                <a:lnTo>
                  <a:pt x="5261" y="3780"/>
                </a:lnTo>
                <a:lnTo>
                  <a:pt x="5261" y="3791"/>
                </a:lnTo>
                <a:lnTo>
                  <a:pt x="5267" y="3797"/>
                </a:lnTo>
                <a:lnTo>
                  <a:pt x="5264" y="3799"/>
                </a:lnTo>
                <a:lnTo>
                  <a:pt x="5264" y="3802"/>
                </a:lnTo>
                <a:lnTo>
                  <a:pt x="5267" y="3809"/>
                </a:lnTo>
                <a:lnTo>
                  <a:pt x="5273" y="3812"/>
                </a:lnTo>
                <a:lnTo>
                  <a:pt x="5276" y="3818"/>
                </a:lnTo>
                <a:lnTo>
                  <a:pt x="5282" y="3824"/>
                </a:lnTo>
                <a:lnTo>
                  <a:pt x="5282" y="3833"/>
                </a:lnTo>
                <a:lnTo>
                  <a:pt x="5286" y="3833"/>
                </a:lnTo>
                <a:lnTo>
                  <a:pt x="5285" y="3840"/>
                </a:lnTo>
                <a:lnTo>
                  <a:pt x="5279" y="3843"/>
                </a:lnTo>
                <a:lnTo>
                  <a:pt x="5274" y="3838"/>
                </a:lnTo>
                <a:lnTo>
                  <a:pt x="5274" y="3844"/>
                </a:lnTo>
                <a:lnTo>
                  <a:pt x="5273" y="3847"/>
                </a:lnTo>
                <a:lnTo>
                  <a:pt x="5273" y="3855"/>
                </a:lnTo>
                <a:lnTo>
                  <a:pt x="5277" y="3864"/>
                </a:lnTo>
                <a:lnTo>
                  <a:pt x="5279" y="3868"/>
                </a:lnTo>
                <a:lnTo>
                  <a:pt x="5279" y="3887"/>
                </a:lnTo>
                <a:lnTo>
                  <a:pt x="5277" y="3890"/>
                </a:lnTo>
                <a:lnTo>
                  <a:pt x="5273" y="3893"/>
                </a:lnTo>
                <a:lnTo>
                  <a:pt x="5264" y="3890"/>
                </a:lnTo>
                <a:lnTo>
                  <a:pt x="5264" y="3896"/>
                </a:lnTo>
                <a:lnTo>
                  <a:pt x="5250" y="3888"/>
                </a:lnTo>
                <a:lnTo>
                  <a:pt x="5245" y="3884"/>
                </a:lnTo>
                <a:lnTo>
                  <a:pt x="5245" y="3876"/>
                </a:lnTo>
                <a:lnTo>
                  <a:pt x="5241" y="3876"/>
                </a:lnTo>
                <a:lnTo>
                  <a:pt x="5238" y="3884"/>
                </a:lnTo>
                <a:lnTo>
                  <a:pt x="5245" y="3891"/>
                </a:lnTo>
                <a:lnTo>
                  <a:pt x="5267" y="3906"/>
                </a:lnTo>
                <a:lnTo>
                  <a:pt x="5270" y="3917"/>
                </a:lnTo>
                <a:lnTo>
                  <a:pt x="5267" y="3928"/>
                </a:lnTo>
                <a:lnTo>
                  <a:pt x="5274" y="3938"/>
                </a:lnTo>
                <a:lnTo>
                  <a:pt x="5280" y="3946"/>
                </a:lnTo>
                <a:lnTo>
                  <a:pt x="5285" y="3961"/>
                </a:lnTo>
                <a:lnTo>
                  <a:pt x="5285" y="3966"/>
                </a:lnTo>
                <a:lnTo>
                  <a:pt x="5277" y="3970"/>
                </a:lnTo>
                <a:lnTo>
                  <a:pt x="5274" y="3970"/>
                </a:lnTo>
                <a:lnTo>
                  <a:pt x="5270" y="3966"/>
                </a:lnTo>
                <a:lnTo>
                  <a:pt x="5267" y="3972"/>
                </a:lnTo>
                <a:lnTo>
                  <a:pt x="5264" y="3973"/>
                </a:lnTo>
                <a:lnTo>
                  <a:pt x="5247" y="3962"/>
                </a:lnTo>
                <a:lnTo>
                  <a:pt x="5242" y="3964"/>
                </a:lnTo>
                <a:lnTo>
                  <a:pt x="5235" y="3961"/>
                </a:lnTo>
                <a:lnTo>
                  <a:pt x="5230" y="3955"/>
                </a:lnTo>
                <a:lnTo>
                  <a:pt x="5227" y="3932"/>
                </a:lnTo>
                <a:lnTo>
                  <a:pt x="5221" y="3949"/>
                </a:lnTo>
                <a:lnTo>
                  <a:pt x="5226" y="3958"/>
                </a:lnTo>
                <a:lnTo>
                  <a:pt x="5226" y="3966"/>
                </a:lnTo>
                <a:lnTo>
                  <a:pt x="5220" y="3969"/>
                </a:lnTo>
                <a:lnTo>
                  <a:pt x="5212" y="3967"/>
                </a:lnTo>
                <a:lnTo>
                  <a:pt x="5211" y="3964"/>
                </a:lnTo>
                <a:lnTo>
                  <a:pt x="5217" y="3959"/>
                </a:lnTo>
                <a:lnTo>
                  <a:pt x="5215" y="3950"/>
                </a:lnTo>
                <a:lnTo>
                  <a:pt x="5214" y="3958"/>
                </a:lnTo>
                <a:lnTo>
                  <a:pt x="5206" y="3961"/>
                </a:lnTo>
                <a:lnTo>
                  <a:pt x="5204" y="3969"/>
                </a:lnTo>
                <a:lnTo>
                  <a:pt x="5212" y="3975"/>
                </a:lnTo>
                <a:lnTo>
                  <a:pt x="5211" y="3981"/>
                </a:lnTo>
                <a:lnTo>
                  <a:pt x="5204" y="3985"/>
                </a:lnTo>
                <a:lnTo>
                  <a:pt x="5201" y="3985"/>
                </a:lnTo>
                <a:lnTo>
                  <a:pt x="5197" y="3987"/>
                </a:lnTo>
                <a:lnTo>
                  <a:pt x="5189" y="3984"/>
                </a:lnTo>
                <a:lnTo>
                  <a:pt x="5189" y="3979"/>
                </a:lnTo>
                <a:lnTo>
                  <a:pt x="5191" y="3972"/>
                </a:lnTo>
                <a:lnTo>
                  <a:pt x="5191" y="3967"/>
                </a:lnTo>
                <a:lnTo>
                  <a:pt x="5185" y="3956"/>
                </a:lnTo>
                <a:lnTo>
                  <a:pt x="5183" y="3949"/>
                </a:lnTo>
                <a:lnTo>
                  <a:pt x="5188" y="3926"/>
                </a:lnTo>
                <a:lnTo>
                  <a:pt x="5186" y="3909"/>
                </a:lnTo>
                <a:lnTo>
                  <a:pt x="5191" y="3899"/>
                </a:lnTo>
                <a:lnTo>
                  <a:pt x="5191" y="3884"/>
                </a:lnTo>
                <a:lnTo>
                  <a:pt x="5203" y="3871"/>
                </a:lnTo>
                <a:lnTo>
                  <a:pt x="5201" y="3864"/>
                </a:lnTo>
                <a:lnTo>
                  <a:pt x="5200" y="3861"/>
                </a:lnTo>
                <a:lnTo>
                  <a:pt x="5194" y="3858"/>
                </a:lnTo>
                <a:lnTo>
                  <a:pt x="5189" y="3853"/>
                </a:lnTo>
                <a:lnTo>
                  <a:pt x="5203" y="3840"/>
                </a:lnTo>
                <a:lnTo>
                  <a:pt x="5194" y="3843"/>
                </a:lnTo>
                <a:lnTo>
                  <a:pt x="5189" y="3847"/>
                </a:lnTo>
                <a:lnTo>
                  <a:pt x="5183" y="3852"/>
                </a:lnTo>
                <a:lnTo>
                  <a:pt x="5186" y="3858"/>
                </a:lnTo>
                <a:lnTo>
                  <a:pt x="5192" y="3861"/>
                </a:lnTo>
                <a:lnTo>
                  <a:pt x="5194" y="3864"/>
                </a:lnTo>
                <a:lnTo>
                  <a:pt x="5192" y="3873"/>
                </a:lnTo>
                <a:lnTo>
                  <a:pt x="5185" y="3882"/>
                </a:lnTo>
                <a:lnTo>
                  <a:pt x="5185" y="3888"/>
                </a:lnTo>
                <a:lnTo>
                  <a:pt x="5182" y="3888"/>
                </a:lnTo>
                <a:lnTo>
                  <a:pt x="5170" y="3885"/>
                </a:lnTo>
                <a:lnTo>
                  <a:pt x="5168" y="3879"/>
                </a:lnTo>
                <a:lnTo>
                  <a:pt x="5176" y="3868"/>
                </a:lnTo>
                <a:lnTo>
                  <a:pt x="5176" y="3864"/>
                </a:lnTo>
                <a:lnTo>
                  <a:pt x="5171" y="3847"/>
                </a:lnTo>
                <a:lnTo>
                  <a:pt x="5176" y="3835"/>
                </a:lnTo>
                <a:lnTo>
                  <a:pt x="5183" y="3827"/>
                </a:lnTo>
                <a:lnTo>
                  <a:pt x="5182" y="3821"/>
                </a:lnTo>
                <a:lnTo>
                  <a:pt x="5177" y="3821"/>
                </a:lnTo>
                <a:lnTo>
                  <a:pt x="5176" y="3826"/>
                </a:lnTo>
                <a:lnTo>
                  <a:pt x="5171" y="3830"/>
                </a:lnTo>
                <a:lnTo>
                  <a:pt x="5168" y="3843"/>
                </a:lnTo>
                <a:lnTo>
                  <a:pt x="5165" y="3847"/>
                </a:lnTo>
                <a:lnTo>
                  <a:pt x="5168" y="3862"/>
                </a:lnTo>
                <a:lnTo>
                  <a:pt x="5160" y="3874"/>
                </a:lnTo>
                <a:lnTo>
                  <a:pt x="5164" y="3887"/>
                </a:lnTo>
                <a:lnTo>
                  <a:pt x="5160" y="3891"/>
                </a:lnTo>
                <a:lnTo>
                  <a:pt x="5160" y="3899"/>
                </a:lnTo>
                <a:lnTo>
                  <a:pt x="5154" y="3903"/>
                </a:lnTo>
                <a:lnTo>
                  <a:pt x="5156" y="3909"/>
                </a:lnTo>
                <a:lnTo>
                  <a:pt x="5150" y="3917"/>
                </a:lnTo>
                <a:lnTo>
                  <a:pt x="5154" y="3926"/>
                </a:lnTo>
                <a:lnTo>
                  <a:pt x="5153" y="3931"/>
                </a:lnTo>
                <a:lnTo>
                  <a:pt x="5156" y="3932"/>
                </a:lnTo>
                <a:lnTo>
                  <a:pt x="5164" y="3928"/>
                </a:lnTo>
                <a:lnTo>
                  <a:pt x="5168" y="3931"/>
                </a:lnTo>
                <a:lnTo>
                  <a:pt x="5168" y="3935"/>
                </a:lnTo>
                <a:lnTo>
                  <a:pt x="5167" y="3947"/>
                </a:lnTo>
                <a:lnTo>
                  <a:pt x="5159" y="3947"/>
                </a:lnTo>
                <a:lnTo>
                  <a:pt x="5162" y="3952"/>
                </a:lnTo>
                <a:lnTo>
                  <a:pt x="5160" y="3959"/>
                </a:lnTo>
                <a:lnTo>
                  <a:pt x="5162" y="3970"/>
                </a:lnTo>
                <a:lnTo>
                  <a:pt x="5159" y="3972"/>
                </a:lnTo>
                <a:lnTo>
                  <a:pt x="5157" y="3969"/>
                </a:lnTo>
                <a:lnTo>
                  <a:pt x="5157" y="3975"/>
                </a:lnTo>
                <a:lnTo>
                  <a:pt x="5156" y="3984"/>
                </a:lnTo>
                <a:lnTo>
                  <a:pt x="5148" y="3985"/>
                </a:lnTo>
                <a:lnTo>
                  <a:pt x="5144" y="3979"/>
                </a:lnTo>
                <a:lnTo>
                  <a:pt x="5142" y="3985"/>
                </a:lnTo>
                <a:lnTo>
                  <a:pt x="5147" y="3991"/>
                </a:lnTo>
                <a:lnTo>
                  <a:pt x="5136" y="3993"/>
                </a:lnTo>
                <a:lnTo>
                  <a:pt x="5132" y="3985"/>
                </a:lnTo>
                <a:lnTo>
                  <a:pt x="5135" y="3976"/>
                </a:lnTo>
                <a:lnTo>
                  <a:pt x="5141" y="3973"/>
                </a:lnTo>
                <a:lnTo>
                  <a:pt x="5142" y="3958"/>
                </a:lnTo>
                <a:lnTo>
                  <a:pt x="5138" y="3946"/>
                </a:lnTo>
                <a:lnTo>
                  <a:pt x="5136" y="3935"/>
                </a:lnTo>
                <a:lnTo>
                  <a:pt x="5142" y="3929"/>
                </a:lnTo>
                <a:lnTo>
                  <a:pt x="5145" y="3918"/>
                </a:lnTo>
                <a:lnTo>
                  <a:pt x="5144" y="3914"/>
                </a:lnTo>
                <a:lnTo>
                  <a:pt x="5138" y="3909"/>
                </a:lnTo>
                <a:lnTo>
                  <a:pt x="5136" y="3905"/>
                </a:lnTo>
                <a:lnTo>
                  <a:pt x="5136" y="3902"/>
                </a:lnTo>
                <a:lnTo>
                  <a:pt x="5141" y="3893"/>
                </a:lnTo>
                <a:lnTo>
                  <a:pt x="5139" y="3888"/>
                </a:lnTo>
                <a:lnTo>
                  <a:pt x="5136" y="3884"/>
                </a:lnTo>
                <a:lnTo>
                  <a:pt x="5136" y="3891"/>
                </a:lnTo>
                <a:lnTo>
                  <a:pt x="5130" y="3900"/>
                </a:lnTo>
                <a:lnTo>
                  <a:pt x="5133" y="3908"/>
                </a:lnTo>
                <a:lnTo>
                  <a:pt x="5136" y="3922"/>
                </a:lnTo>
                <a:lnTo>
                  <a:pt x="5129" y="3923"/>
                </a:lnTo>
                <a:lnTo>
                  <a:pt x="5129" y="3931"/>
                </a:lnTo>
                <a:lnTo>
                  <a:pt x="5126" y="3935"/>
                </a:lnTo>
                <a:lnTo>
                  <a:pt x="5126" y="3946"/>
                </a:lnTo>
                <a:lnTo>
                  <a:pt x="5130" y="3952"/>
                </a:lnTo>
                <a:lnTo>
                  <a:pt x="5126" y="3969"/>
                </a:lnTo>
                <a:lnTo>
                  <a:pt x="5123" y="3972"/>
                </a:lnTo>
                <a:lnTo>
                  <a:pt x="5115" y="3972"/>
                </a:lnTo>
                <a:lnTo>
                  <a:pt x="5112" y="3976"/>
                </a:lnTo>
                <a:lnTo>
                  <a:pt x="5109" y="3976"/>
                </a:lnTo>
                <a:lnTo>
                  <a:pt x="5106" y="3966"/>
                </a:lnTo>
                <a:lnTo>
                  <a:pt x="5107" y="3961"/>
                </a:lnTo>
                <a:lnTo>
                  <a:pt x="5106" y="3952"/>
                </a:lnTo>
                <a:lnTo>
                  <a:pt x="5107" y="3947"/>
                </a:lnTo>
                <a:lnTo>
                  <a:pt x="5103" y="3950"/>
                </a:lnTo>
                <a:lnTo>
                  <a:pt x="5098" y="3950"/>
                </a:lnTo>
                <a:lnTo>
                  <a:pt x="5095" y="3944"/>
                </a:lnTo>
                <a:lnTo>
                  <a:pt x="5091" y="3947"/>
                </a:lnTo>
                <a:lnTo>
                  <a:pt x="5098" y="3956"/>
                </a:lnTo>
                <a:lnTo>
                  <a:pt x="5098" y="3967"/>
                </a:lnTo>
                <a:lnTo>
                  <a:pt x="5094" y="3972"/>
                </a:lnTo>
                <a:lnTo>
                  <a:pt x="5088" y="3972"/>
                </a:lnTo>
                <a:lnTo>
                  <a:pt x="5086" y="3967"/>
                </a:lnTo>
                <a:lnTo>
                  <a:pt x="5088" y="3949"/>
                </a:lnTo>
                <a:lnTo>
                  <a:pt x="5085" y="3929"/>
                </a:lnTo>
                <a:lnTo>
                  <a:pt x="5077" y="3922"/>
                </a:lnTo>
                <a:lnTo>
                  <a:pt x="5075" y="3931"/>
                </a:lnTo>
                <a:lnTo>
                  <a:pt x="5079" y="3934"/>
                </a:lnTo>
                <a:lnTo>
                  <a:pt x="5085" y="3955"/>
                </a:lnTo>
                <a:lnTo>
                  <a:pt x="5082" y="3972"/>
                </a:lnTo>
                <a:lnTo>
                  <a:pt x="5088" y="3979"/>
                </a:lnTo>
                <a:lnTo>
                  <a:pt x="5085" y="3985"/>
                </a:lnTo>
                <a:lnTo>
                  <a:pt x="5074" y="3987"/>
                </a:lnTo>
                <a:lnTo>
                  <a:pt x="5071" y="3975"/>
                </a:lnTo>
                <a:lnTo>
                  <a:pt x="5068" y="3970"/>
                </a:lnTo>
                <a:lnTo>
                  <a:pt x="5060" y="3972"/>
                </a:lnTo>
                <a:lnTo>
                  <a:pt x="5056" y="3958"/>
                </a:lnTo>
                <a:lnTo>
                  <a:pt x="5056" y="3950"/>
                </a:lnTo>
                <a:lnTo>
                  <a:pt x="5062" y="3944"/>
                </a:lnTo>
                <a:lnTo>
                  <a:pt x="5062" y="3923"/>
                </a:lnTo>
                <a:lnTo>
                  <a:pt x="5050" y="3903"/>
                </a:lnTo>
                <a:lnTo>
                  <a:pt x="5050" y="3893"/>
                </a:lnTo>
                <a:lnTo>
                  <a:pt x="5047" y="3885"/>
                </a:lnTo>
                <a:lnTo>
                  <a:pt x="5048" y="3877"/>
                </a:lnTo>
                <a:lnTo>
                  <a:pt x="5057" y="3864"/>
                </a:lnTo>
                <a:lnTo>
                  <a:pt x="5065" y="3856"/>
                </a:lnTo>
                <a:lnTo>
                  <a:pt x="5066" y="3852"/>
                </a:lnTo>
                <a:lnTo>
                  <a:pt x="5060" y="3832"/>
                </a:lnTo>
                <a:lnTo>
                  <a:pt x="5057" y="3827"/>
                </a:lnTo>
                <a:lnTo>
                  <a:pt x="5047" y="3823"/>
                </a:lnTo>
                <a:lnTo>
                  <a:pt x="5030" y="3820"/>
                </a:lnTo>
                <a:lnTo>
                  <a:pt x="5028" y="3817"/>
                </a:lnTo>
                <a:lnTo>
                  <a:pt x="5019" y="3817"/>
                </a:lnTo>
                <a:lnTo>
                  <a:pt x="5010" y="3811"/>
                </a:lnTo>
                <a:lnTo>
                  <a:pt x="5001" y="3797"/>
                </a:lnTo>
                <a:lnTo>
                  <a:pt x="5000" y="3786"/>
                </a:lnTo>
                <a:lnTo>
                  <a:pt x="4997" y="3782"/>
                </a:lnTo>
                <a:lnTo>
                  <a:pt x="4995" y="3768"/>
                </a:lnTo>
                <a:lnTo>
                  <a:pt x="4992" y="3765"/>
                </a:lnTo>
                <a:lnTo>
                  <a:pt x="4986" y="3767"/>
                </a:lnTo>
                <a:lnTo>
                  <a:pt x="4990" y="3768"/>
                </a:lnTo>
                <a:lnTo>
                  <a:pt x="4992" y="3785"/>
                </a:lnTo>
                <a:lnTo>
                  <a:pt x="4997" y="3803"/>
                </a:lnTo>
                <a:lnTo>
                  <a:pt x="5006" y="3815"/>
                </a:lnTo>
                <a:lnTo>
                  <a:pt x="5015" y="3821"/>
                </a:lnTo>
                <a:lnTo>
                  <a:pt x="5022" y="3821"/>
                </a:lnTo>
                <a:lnTo>
                  <a:pt x="5028" y="3824"/>
                </a:lnTo>
                <a:lnTo>
                  <a:pt x="5041" y="3826"/>
                </a:lnTo>
                <a:lnTo>
                  <a:pt x="5047" y="3827"/>
                </a:lnTo>
                <a:lnTo>
                  <a:pt x="5054" y="3841"/>
                </a:lnTo>
                <a:lnTo>
                  <a:pt x="5051" y="3850"/>
                </a:lnTo>
                <a:lnTo>
                  <a:pt x="5042" y="3861"/>
                </a:lnTo>
                <a:lnTo>
                  <a:pt x="5036" y="3864"/>
                </a:lnTo>
                <a:lnTo>
                  <a:pt x="5030" y="3868"/>
                </a:lnTo>
                <a:lnTo>
                  <a:pt x="5021" y="3868"/>
                </a:lnTo>
                <a:lnTo>
                  <a:pt x="5022" y="3877"/>
                </a:lnTo>
                <a:lnTo>
                  <a:pt x="5021" y="3882"/>
                </a:lnTo>
                <a:lnTo>
                  <a:pt x="5015" y="3891"/>
                </a:lnTo>
                <a:lnTo>
                  <a:pt x="5006" y="3909"/>
                </a:lnTo>
                <a:lnTo>
                  <a:pt x="4997" y="3917"/>
                </a:lnTo>
                <a:lnTo>
                  <a:pt x="4986" y="3923"/>
                </a:lnTo>
                <a:lnTo>
                  <a:pt x="4981" y="3932"/>
                </a:lnTo>
                <a:lnTo>
                  <a:pt x="4959" y="3947"/>
                </a:lnTo>
                <a:lnTo>
                  <a:pt x="4950" y="3950"/>
                </a:lnTo>
                <a:lnTo>
                  <a:pt x="4928" y="3962"/>
                </a:lnTo>
                <a:lnTo>
                  <a:pt x="4921" y="3959"/>
                </a:lnTo>
                <a:lnTo>
                  <a:pt x="4904" y="3966"/>
                </a:lnTo>
                <a:lnTo>
                  <a:pt x="4875" y="3970"/>
                </a:lnTo>
                <a:lnTo>
                  <a:pt x="4848" y="3984"/>
                </a:lnTo>
                <a:lnTo>
                  <a:pt x="4813" y="3985"/>
                </a:lnTo>
                <a:lnTo>
                  <a:pt x="4787" y="3996"/>
                </a:lnTo>
                <a:lnTo>
                  <a:pt x="4775" y="4003"/>
                </a:lnTo>
                <a:lnTo>
                  <a:pt x="4751" y="4026"/>
                </a:lnTo>
                <a:lnTo>
                  <a:pt x="4726" y="4055"/>
                </a:lnTo>
                <a:lnTo>
                  <a:pt x="4720" y="4067"/>
                </a:lnTo>
                <a:lnTo>
                  <a:pt x="4716" y="4078"/>
                </a:lnTo>
                <a:lnTo>
                  <a:pt x="4716" y="4087"/>
                </a:lnTo>
                <a:lnTo>
                  <a:pt x="4717" y="4099"/>
                </a:lnTo>
                <a:lnTo>
                  <a:pt x="4725" y="4120"/>
                </a:lnTo>
                <a:lnTo>
                  <a:pt x="4726" y="4131"/>
                </a:lnTo>
                <a:lnTo>
                  <a:pt x="4732" y="4137"/>
                </a:lnTo>
                <a:lnTo>
                  <a:pt x="4751" y="4176"/>
                </a:lnTo>
                <a:lnTo>
                  <a:pt x="4749" y="4180"/>
                </a:lnTo>
                <a:lnTo>
                  <a:pt x="4732" y="4180"/>
                </a:lnTo>
                <a:lnTo>
                  <a:pt x="4728" y="4181"/>
                </a:lnTo>
                <a:lnTo>
                  <a:pt x="4743" y="4189"/>
                </a:lnTo>
                <a:lnTo>
                  <a:pt x="4754" y="4186"/>
                </a:lnTo>
                <a:lnTo>
                  <a:pt x="4757" y="4192"/>
                </a:lnTo>
                <a:lnTo>
                  <a:pt x="4757" y="4198"/>
                </a:lnTo>
                <a:lnTo>
                  <a:pt x="4749" y="4198"/>
                </a:lnTo>
                <a:lnTo>
                  <a:pt x="4743" y="4199"/>
                </a:lnTo>
                <a:lnTo>
                  <a:pt x="4755" y="4204"/>
                </a:lnTo>
                <a:lnTo>
                  <a:pt x="4757" y="4207"/>
                </a:lnTo>
                <a:lnTo>
                  <a:pt x="4763" y="4207"/>
                </a:lnTo>
                <a:lnTo>
                  <a:pt x="4729" y="4227"/>
                </a:lnTo>
                <a:lnTo>
                  <a:pt x="4722" y="4234"/>
                </a:lnTo>
                <a:lnTo>
                  <a:pt x="4708" y="4240"/>
                </a:lnTo>
                <a:lnTo>
                  <a:pt x="4696" y="4252"/>
                </a:lnTo>
                <a:lnTo>
                  <a:pt x="4688" y="4264"/>
                </a:lnTo>
                <a:lnTo>
                  <a:pt x="4690" y="4271"/>
                </a:lnTo>
                <a:lnTo>
                  <a:pt x="4687" y="4278"/>
                </a:lnTo>
                <a:lnTo>
                  <a:pt x="4688" y="4283"/>
                </a:lnTo>
                <a:lnTo>
                  <a:pt x="4693" y="4283"/>
                </a:lnTo>
                <a:lnTo>
                  <a:pt x="4699" y="4277"/>
                </a:lnTo>
                <a:lnTo>
                  <a:pt x="4704" y="4280"/>
                </a:lnTo>
                <a:lnTo>
                  <a:pt x="4705" y="4269"/>
                </a:lnTo>
                <a:lnTo>
                  <a:pt x="4708" y="4266"/>
                </a:lnTo>
                <a:lnTo>
                  <a:pt x="4708" y="4277"/>
                </a:lnTo>
                <a:lnTo>
                  <a:pt x="4707" y="4281"/>
                </a:lnTo>
                <a:lnTo>
                  <a:pt x="4701" y="4286"/>
                </a:lnTo>
                <a:lnTo>
                  <a:pt x="4696" y="4293"/>
                </a:lnTo>
                <a:lnTo>
                  <a:pt x="4679" y="4301"/>
                </a:lnTo>
                <a:lnTo>
                  <a:pt x="4684" y="4307"/>
                </a:lnTo>
                <a:lnTo>
                  <a:pt x="4695" y="4299"/>
                </a:lnTo>
                <a:lnTo>
                  <a:pt x="4670" y="4315"/>
                </a:lnTo>
                <a:lnTo>
                  <a:pt x="4651" y="4322"/>
                </a:lnTo>
                <a:lnTo>
                  <a:pt x="4641" y="4324"/>
                </a:lnTo>
                <a:lnTo>
                  <a:pt x="4628" y="4333"/>
                </a:lnTo>
                <a:lnTo>
                  <a:pt x="4629" y="4340"/>
                </a:lnTo>
                <a:lnTo>
                  <a:pt x="4622" y="4351"/>
                </a:lnTo>
                <a:lnTo>
                  <a:pt x="4622" y="4354"/>
                </a:lnTo>
                <a:lnTo>
                  <a:pt x="4614" y="4366"/>
                </a:lnTo>
                <a:lnTo>
                  <a:pt x="4610" y="4369"/>
                </a:lnTo>
                <a:lnTo>
                  <a:pt x="4605" y="4374"/>
                </a:lnTo>
                <a:lnTo>
                  <a:pt x="4608" y="4377"/>
                </a:lnTo>
                <a:lnTo>
                  <a:pt x="4613" y="4378"/>
                </a:lnTo>
                <a:lnTo>
                  <a:pt x="4611" y="4381"/>
                </a:lnTo>
                <a:lnTo>
                  <a:pt x="4600" y="4381"/>
                </a:lnTo>
                <a:lnTo>
                  <a:pt x="4591" y="4374"/>
                </a:lnTo>
                <a:lnTo>
                  <a:pt x="4584" y="4369"/>
                </a:lnTo>
                <a:lnTo>
                  <a:pt x="4579" y="4360"/>
                </a:lnTo>
                <a:lnTo>
                  <a:pt x="4573" y="4360"/>
                </a:lnTo>
                <a:lnTo>
                  <a:pt x="4562" y="4362"/>
                </a:lnTo>
                <a:lnTo>
                  <a:pt x="4553" y="4356"/>
                </a:lnTo>
                <a:lnTo>
                  <a:pt x="4549" y="4351"/>
                </a:lnTo>
                <a:lnTo>
                  <a:pt x="4544" y="4342"/>
                </a:lnTo>
                <a:lnTo>
                  <a:pt x="4543" y="4348"/>
                </a:lnTo>
                <a:lnTo>
                  <a:pt x="4544" y="4354"/>
                </a:lnTo>
                <a:lnTo>
                  <a:pt x="4549" y="4359"/>
                </a:lnTo>
                <a:lnTo>
                  <a:pt x="4562" y="4369"/>
                </a:lnTo>
                <a:lnTo>
                  <a:pt x="4578" y="4371"/>
                </a:lnTo>
                <a:lnTo>
                  <a:pt x="4584" y="4380"/>
                </a:lnTo>
                <a:lnTo>
                  <a:pt x="4593" y="4383"/>
                </a:lnTo>
                <a:lnTo>
                  <a:pt x="4597" y="4386"/>
                </a:lnTo>
                <a:lnTo>
                  <a:pt x="4605" y="4384"/>
                </a:lnTo>
                <a:lnTo>
                  <a:pt x="4587" y="4390"/>
                </a:lnTo>
                <a:lnTo>
                  <a:pt x="4576" y="4398"/>
                </a:lnTo>
                <a:lnTo>
                  <a:pt x="4531" y="4415"/>
                </a:lnTo>
                <a:lnTo>
                  <a:pt x="4526" y="4416"/>
                </a:lnTo>
                <a:lnTo>
                  <a:pt x="4518" y="4413"/>
                </a:lnTo>
                <a:lnTo>
                  <a:pt x="4511" y="4418"/>
                </a:lnTo>
                <a:lnTo>
                  <a:pt x="4473" y="4428"/>
                </a:lnTo>
                <a:lnTo>
                  <a:pt x="4452" y="4436"/>
                </a:lnTo>
                <a:lnTo>
                  <a:pt x="4441" y="4436"/>
                </a:lnTo>
                <a:lnTo>
                  <a:pt x="4411" y="4448"/>
                </a:lnTo>
                <a:lnTo>
                  <a:pt x="4414" y="4447"/>
                </a:lnTo>
                <a:lnTo>
                  <a:pt x="4411" y="4444"/>
                </a:lnTo>
                <a:lnTo>
                  <a:pt x="4386" y="4457"/>
                </a:lnTo>
                <a:lnTo>
                  <a:pt x="4368" y="4462"/>
                </a:lnTo>
                <a:lnTo>
                  <a:pt x="4365" y="4460"/>
                </a:lnTo>
                <a:lnTo>
                  <a:pt x="4368" y="4459"/>
                </a:lnTo>
                <a:lnTo>
                  <a:pt x="4362" y="4456"/>
                </a:lnTo>
                <a:lnTo>
                  <a:pt x="4361" y="4453"/>
                </a:lnTo>
                <a:lnTo>
                  <a:pt x="4367" y="4448"/>
                </a:lnTo>
                <a:lnTo>
                  <a:pt x="4385" y="4445"/>
                </a:lnTo>
                <a:lnTo>
                  <a:pt x="4383" y="4450"/>
                </a:lnTo>
                <a:lnTo>
                  <a:pt x="4399" y="4442"/>
                </a:lnTo>
                <a:lnTo>
                  <a:pt x="4396" y="4441"/>
                </a:lnTo>
                <a:lnTo>
                  <a:pt x="4397" y="4436"/>
                </a:lnTo>
                <a:lnTo>
                  <a:pt x="4396" y="4428"/>
                </a:lnTo>
                <a:lnTo>
                  <a:pt x="4400" y="4416"/>
                </a:lnTo>
                <a:lnTo>
                  <a:pt x="4396" y="4412"/>
                </a:lnTo>
                <a:lnTo>
                  <a:pt x="4396" y="4407"/>
                </a:lnTo>
                <a:lnTo>
                  <a:pt x="4368" y="4401"/>
                </a:lnTo>
                <a:lnTo>
                  <a:pt x="4358" y="4407"/>
                </a:lnTo>
                <a:lnTo>
                  <a:pt x="4347" y="4418"/>
                </a:lnTo>
                <a:lnTo>
                  <a:pt x="4341" y="4421"/>
                </a:lnTo>
                <a:lnTo>
                  <a:pt x="4336" y="4430"/>
                </a:lnTo>
                <a:lnTo>
                  <a:pt x="4329" y="4430"/>
                </a:lnTo>
                <a:lnTo>
                  <a:pt x="4318" y="4434"/>
                </a:lnTo>
                <a:lnTo>
                  <a:pt x="4314" y="4442"/>
                </a:lnTo>
                <a:lnTo>
                  <a:pt x="4304" y="4448"/>
                </a:lnTo>
                <a:lnTo>
                  <a:pt x="4304" y="4453"/>
                </a:lnTo>
                <a:lnTo>
                  <a:pt x="4304" y="4457"/>
                </a:lnTo>
                <a:lnTo>
                  <a:pt x="4297" y="4465"/>
                </a:lnTo>
                <a:lnTo>
                  <a:pt x="4297" y="4471"/>
                </a:lnTo>
                <a:lnTo>
                  <a:pt x="4292" y="4472"/>
                </a:lnTo>
                <a:lnTo>
                  <a:pt x="4288" y="4478"/>
                </a:lnTo>
                <a:lnTo>
                  <a:pt x="4292" y="4489"/>
                </a:lnTo>
                <a:lnTo>
                  <a:pt x="4286" y="4489"/>
                </a:lnTo>
                <a:lnTo>
                  <a:pt x="4279" y="4495"/>
                </a:lnTo>
                <a:lnTo>
                  <a:pt x="4280" y="4501"/>
                </a:lnTo>
                <a:lnTo>
                  <a:pt x="4285" y="4500"/>
                </a:lnTo>
                <a:lnTo>
                  <a:pt x="4286" y="4509"/>
                </a:lnTo>
                <a:lnTo>
                  <a:pt x="4297" y="4500"/>
                </a:lnTo>
                <a:lnTo>
                  <a:pt x="4300" y="4501"/>
                </a:lnTo>
                <a:lnTo>
                  <a:pt x="4304" y="4500"/>
                </a:lnTo>
                <a:lnTo>
                  <a:pt x="4306" y="4495"/>
                </a:lnTo>
                <a:lnTo>
                  <a:pt x="4300" y="4491"/>
                </a:lnTo>
                <a:lnTo>
                  <a:pt x="4307" y="4492"/>
                </a:lnTo>
                <a:lnTo>
                  <a:pt x="4312" y="4491"/>
                </a:lnTo>
                <a:lnTo>
                  <a:pt x="4303" y="4485"/>
                </a:lnTo>
                <a:lnTo>
                  <a:pt x="4309" y="4483"/>
                </a:lnTo>
                <a:lnTo>
                  <a:pt x="4312" y="4477"/>
                </a:lnTo>
                <a:lnTo>
                  <a:pt x="4315" y="4474"/>
                </a:lnTo>
                <a:lnTo>
                  <a:pt x="4312" y="4471"/>
                </a:lnTo>
                <a:lnTo>
                  <a:pt x="4315" y="4463"/>
                </a:lnTo>
                <a:lnTo>
                  <a:pt x="4332" y="4466"/>
                </a:lnTo>
                <a:lnTo>
                  <a:pt x="4341" y="4463"/>
                </a:lnTo>
                <a:lnTo>
                  <a:pt x="4342" y="4459"/>
                </a:lnTo>
                <a:lnTo>
                  <a:pt x="4348" y="4460"/>
                </a:lnTo>
                <a:lnTo>
                  <a:pt x="4351" y="4456"/>
                </a:lnTo>
                <a:lnTo>
                  <a:pt x="4356" y="4460"/>
                </a:lnTo>
                <a:lnTo>
                  <a:pt x="4356" y="4465"/>
                </a:lnTo>
                <a:lnTo>
                  <a:pt x="4350" y="4468"/>
                </a:lnTo>
                <a:lnTo>
                  <a:pt x="4350" y="4474"/>
                </a:lnTo>
                <a:lnTo>
                  <a:pt x="4345" y="4477"/>
                </a:lnTo>
                <a:lnTo>
                  <a:pt x="4338" y="4478"/>
                </a:lnTo>
                <a:lnTo>
                  <a:pt x="4336" y="4474"/>
                </a:lnTo>
                <a:lnTo>
                  <a:pt x="4333" y="4472"/>
                </a:lnTo>
                <a:lnTo>
                  <a:pt x="4332" y="4478"/>
                </a:lnTo>
                <a:lnTo>
                  <a:pt x="4326" y="4477"/>
                </a:lnTo>
                <a:lnTo>
                  <a:pt x="4332" y="4486"/>
                </a:lnTo>
                <a:lnTo>
                  <a:pt x="4339" y="4483"/>
                </a:lnTo>
                <a:lnTo>
                  <a:pt x="4320" y="4497"/>
                </a:lnTo>
                <a:lnTo>
                  <a:pt x="4312" y="4500"/>
                </a:lnTo>
                <a:lnTo>
                  <a:pt x="4303" y="4507"/>
                </a:lnTo>
                <a:lnTo>
                  <a:pt x="4294" y="4513"/>
                </a:lnTo>
                <a:lnTo>
                  <a:pt x="4279" y="4526"/>
                </a:lnTo>
                <a:lnTo>
                  <a:pt x="4276" y="4532"/>
                </a:lnTo>
                <a:lnTo>
                  <a:pt x="4273" y="4535"/>
                </a:lnTo>
                <a:lnTo>
                  <a:pt x="4270" y="4538"/>
                </a:lnTo>
                <a:lnTo>
                  <a:pt x="4254" y="4547"/>
                </a:lnTo>
                <a:lnTo>
                  <a:pt x="4233" y="4563"/>
                </a:lnTo>
                <a:lnTo>
                  <a:pt x="4219" y="4574"/>
                </a:lnTo>
                <a:lnTo>
                  <a:pt x="4200" y="4600"/>
                </a:lnTo>
                <a:lnTo>
                  <a:pt x="4194" y="4601"/>
                </a:lnTo>
                <a:lnTo>
                  <a:pt x="4194" y="4595"/>
                </a:lnTo>
                <a:lnTo>
                  <a:pt x="4191" y="4595"/>
                </a:lnTo>
                <a:lnTo>
                  <a:pt x="4189" y="4591"/>
                </a:lnTo>
                <a:lnTo>
                  <a:pt x="4182" y="4601"/>
                </a:lnTo>
                <a:lnTo>
                  <a:pt x="4182" y="4604"/>
                </a:lnTo>
                <a:lnTo>
                  <a:pt x="4189" y="4611"/>
                </a:lnTo>
                <a:lnTo>
                  <a:pt x="4194" y="4604"/>
                </a:lnTo>
                <a:lnTo>
                  <a:pt x="4198" y="4606"/>
                </a:lnTo>
                <a:lnTo>
                  <a:pt x="4172" y="4644"/>
                </a:lnTo>
                <a:lnTo>
                  <a:pt x="4160" y="4650"/>
                </a:lnTo>
                <a:lnTo>
                  <a:pt x="4148" y="4667"/>
                </a:lnTo>
                <a:lnTo>
                  <a:pt x="4137" y="4688"/>
                </a:lnTo>
                <a:lnTo>
                  <a:pt x="4128" y="4692"/>
                </a:lnTo>
                <a:lnTo>
                  <a:pt x="4122" y="4700"/>
                </a:lnTo>
                <a:lnTo>
                  <a:pt x="4115" y="4706"/>
                </a:lnTo>
                <a:lnTo>
                  <a:pt x="4109" y="4720"/>
                </a:lnTo>
                <a:lnTo>
                  <a:pt x="4101" y="4724"/>
                </a:lnTo>
                <a:lnTo>
                  <a:pt x="4083" y="4741"/>
                </a:lnTo>
                <a:lnTo>
                  <a:pt x="4078" y="4746"/>
                </a:lnTo>
                <a:lnTo>
                  <a:pt x="4071" y="4750"/>
                </a:lnTo>
                <a:lnTo>
                  <a:pt x="4068" y="4752"/>
                </a:lnTo>
                <a:lnTo>
                  <a:pt x="4063" y="4749"/>
                </a:lnTo>
                <a:lnTo>
                  <a:pt x="4060" y="4753"/>
                </a:lnTo>
                <a:lnTo>
                  <a:pt x="4062" y="4756"/>
                </a:lnTo>
                <a:lnTo>
                  <a:pt x="4072" y="4755"/>
                </a:lnTo>
                <a:lnTo>
                  <a:pt x="4087" y="4746"/>
                </a:lnTo>
                <a:lnTo>
                  <a:pt x="4081" y="4750"/>
                </a:lnTo>
                <a:lnTo>
                  <a:pt x="4074" y="4755"/>
                </a:lnTo>
                <a:lnTo>
                  <a:pt x="4071" y="4759"/>
                </a:lnTo>
                <a:lnTo>
                  <a:pt x="4040" y="4785"/>
                </a:lnTo>
                <a:lnTo>
                  <a:pt x="4036" y="4788"/>
                </a:lnTo>
                <a:lnTo>
                  <a:pt x="4034" y="4794"/>
                </a:lnTo>
                <a:lnTo>
                  <a:pt x="4031" y="4797"/>
                </a:lnTo>
                <a:lnTo>
                  <a:pt x="4030" y="4805"/>
                </a:lnTo>
                <a:lnTo>
                  <a:pt x="4019" y="4815"/>
                </a:lnTo>
                <a:lnTo>
                  <a:pt x="4015" y="4815"/>
                </a:lnTo>
                <a:lnTo>
                  <a:pt x="4005" y="4821"/>
                </a:lnTo>
                <a:lnTo>
                  <a:pt x="3998" y="4821"/>
                </a:lnTo>
                <a:lnTo>
                  <a:pt x="3993" y="4826"/>
                </a:lnTo>
                <a:lnTo>
                  <a:pt x="3986" y="4826"/>
                </a:lnTo>
                <a:lnTo>
                  <a:pt x="3983" y="4829"/>
                </a:lnTo>
                <a:lnTo>
                  <a:pt x="3975" y="4831"/>
                </a:lnTo>
                <a:lnTo>
                  <a:pt x="3969" y="4837"/>
                </a:lnTo>
                <a:lnTo>
                  <a:pt x="3945" y="4846"/>
                </a:lnTo>
                <a:lnTo>
                  <a:pt x="3923" y="4859"/>
                </a:lnTo>
                <a:lnTo>
                  <a:pt x="3914" y="4861"/>
                </a:lnTo>
                <a:lnTo>
                  <a:pt x="3908" y="4868"/>
                </a:lnTo>
                <a:lnTo>
                  <a:pt x="3899" y="4875"/>
                </a:lnTo>
                <a:lnTo>
                  <a:pt x="3895" y="4879"/>
                </a:lnTo>
                <a:lnTo>
                  <a:pt x="3889" y="4888"/>
                </a:lnTo>
                <a:lnTo>
                  <a:pt x="3879" y="4899"/>
                </a:lnTo>
                <a:lnTo>
                  <a:pt x="3870" y="4903"/>
                </a:lnTo>
                <a:lnTo>
                  <a:pt x="3867" y="4906"/>
                </a:lnTo>
                <a:lnTo>
                  <a:pt x="3864" y="4902"/>
                </a:lnTo>
                <a:lnTo>
                  <a:pt x="3860" y="4902"/>
                </a:lnTo>
                <a:lnTo>
                  <a:pt x="3860" y="4906"/>
                </a:lnTo>
                <a:lnTo>
                  <a:pt x="3864" y="4911"/>
                </a:lnTo>
                <a:lnTo>
                  <a:pt x="3855" y="4922"/>
                </a:lnTo>
                <a:lnTo>
                  <a:pt x="3854" y="4929"/>
                </a:lnTo>
                <a:lnTo>
                  <a:pt x="3846" y="4940"/>
                </a:lnTo>
                <a:lnTo>
                  <a:pt x="3840" y="4944"/>
                </a:lnTo>
                <a:lnTo>
                  <a:pt x="3835" y="4953"/>
                </a:lnTo>
                <a:lnTo>
                  <a:pt x="3823" y="4960"/>
                </a:lnTo>
                <a:lnTo>
                  <a:pt x="3820" y="4960"/>
                </a:lnTo>
                <a:lnTo>
                  <a:pt x="3817" y="4953"/>
                </a:lnTo>
                <a:lnTo>
                  <a:pt x="3808" y="4953"/>
                </a:lnTo>
                <a:lnTo>
                  <a:pt x="3813" y="4960"/>
                </a:lnTo>
                <a:lnTo>
                  <a:pt x="3817" y="4960"/>
                </a:lnTo>
                <a:lnTo>
                  <a:pt x="3823" y="4966"/>
                </a:lnTo>
                <a:lnTo>
                  <a:pt x="3813" y="4975"/>
                </a:lnTo>
                <a:lnTo>
                  <a:pt x="3802" y="4973"/>
                </a:lnTo>
                <a:lnTo>
                  <a:pt x="3810" y="4981"/>
                </a:lnTo>
                <a:lnTo>
                  <a:pt x="3808" y="4984"/>
                </a:lnTo>
                <a:lnTo>
                  <a:pt x="3788" y="4994"/>
                </a:lnTo>
                <a:lnTo>
                  <a:pt x="3781" y="4996"/>
                </a:lnTo>
                <a:lnTo>
                  <a:pt x="3753" y="5010"/>
                </a:lnTo>
                <a:lnTo>
                  <a:pt x="3743" y="5020"/>
                </a:lnTo>
                <a:lnTo>
                  <a:pt x="3735" y="5022"/>
                </a:lnTo>
                <a:lnTo>
                  <a:pt x="3723" y="5031"/>
                </a:lnTo>
                <a:lnTo>
                  <a:pt x="3720" y="5029"/>
                </a:lnTo>
                <a:lnTo>
                  <a:pt x="3720" y="5026"/>
                </a:lnTo>
                <a:lnTo>
                  <a:pt x="3711" y="5032"/>
                </a:lnTo>
                <a:lnTo>
                  <a:pt x="3693" y="5040"/>
                </a:lnTo>
                <a:lnTo>
                  <a:pt x="3632" y="5072"/>
                </a:lnTo>
                <a:lnTo>
                  <a:pt x="3612" y="5086"/>
                </a:lnTo>
                <a:lnTo>
                  <a:pt x="3602" y="5101"/>
                </a:lnTo>
                <a:lnTo>
                  <a:pt x="3588" y="5108"/>
                </a:lnTo>
                <a:lnTo>
                  <a:pt x="3571" y="5126"/>
                </a:lnTo>
                <a:lnTo>
                  <a:pt x="3564" y="5143"/>
                </a:lnTo>
                <a:lnTo>
                  <a:pt x="3562" y="5151"/>
                </a:lnTo>
                <a:lnTo>
                  <a:pt x="3559" y="5152"/>
                </a:lnTo>
                <a:lnTo>
                  <a:pt x="3559" y="5163"/>
                </a:lnTo>
                <a:lnTo>
                  <a:pt x="3564" y="5167"/>
                </a:lnTo>
                <a:lnTo>
                  <a:pt x="3573" y="5169"/>
                </a:lnTo>
                <a:lnTo>
                  <a:pt x="3576" y="5174"/>
                </a:lnTo>
                <a:lnTo>
                  <a:pt x="3585" y="5172"/>
                </a:lnTo>
                <a:lnTo>
                  <a:pt x="3587" y="5178"/>
                </a:lnTo>
                <a:lnTo>
                  <a:pt x="3588" y="5186"/>
                </a:lnTo>
                <a:lnTo>
                  <a:pt x="3585" y="5196"/>
                </a:lnTo>
                <a:lnTo>
                  <a:pt x="3583" y="5208"/>
                </a:lnTo>
                <a:lnTo>
                  <a:pt x="3577" y="5224"/>
                </a:lnTo>
                <a:lnTo>
                  <a:pt x="3574" y="5234"/>
                </a:lnTo>
                <a:lnTo>
                  <a:pt x="3570" y="5227"/>
                </a:lnTo>
                <a:lnTo>
                  <a:pt x="3567" y="5231"/>
                </a:lnTo>
                <a:lnTo>
                  <a:pt x="3574" y="5239"/>
                </a:lnTo>
                <a:lnTo>
                  <a:pt x="3561" y="5245"/>
                </a:lnTo>
                <a:lnTo>
                  <a:pt x="3547" y="5257"/>
                </a:lnTo>
                <a:lnTo>
                  <a:pt x="3520" y="5269"/>
                </a:lnTo>
                <a:lnTo>
                  <a:pt x="3515" y="5274"/>
                </a:lnTo>
                <a:lnTo>
                  <a:pt x="3505" y="5274"/>
                </a:lnTo>
                <a:lnTo>
                  <a:pt x="3500" y="5280"/>
                </a:lnTo>
                <a:lnTo>
                  <a:pt x="3492" y="5284"/>
                </a:lnTo>
                <a:lnTo>
                  <a:pt x="3486" y="5284"/>
                </a:lnTo>
                <a:lnTo>
                  <a:pt x="3482" y="5287"/>
                </a:lnTo>
                <a:lnTo>
                  <a:pt x="3471" y="5287"/>
                </a:lnTo>
                <a:lnTo>
                  <a:pt x="3456" y="5292"/>
                </a:lnTo>
                <a:lnTo>
                  <a:pt x="3432" y="5307"/>
                </a:lnTo>
                <a:lnTo>
                  <a:pt x="3426" y="5306"/>
                </a:lnTo>
                <a:lnTo>
                  <a:pt x="3423" y="5309"/>
                </a:lnTo>
                <a:lnTo>
                  <a:pt x="3418" y="5306"/>
                </a:lnTo>
                <a:lnTo>
                  <a:pt x="3407" y="5299"/>
                </a:lnTo>
                <a:lnTo>
                  <a:pt x="3388" y="5298"/>
                </a:lnTo>
                <a:lnTo>
                  <a:pt x="3388" y="5293"/>
                </a:lnTo>
                <a:lnTo>
                  <a:pt x="3382" y="5290"/>
                </a:lnTo>
                <a:lnTo>
                  <a:pt x="3382" y="5295"/>
                </a:lnTo>
                <a:lnTo>
                  <a:pt x="3382" y="5298"/>
                </a:lnTo>
                <a:lnTo>
                  <a:pt x="3365" y="5295"/>
                </a:lnTo>
                <a:lnTo>
                  <a:pt x="3350" y="5299"/>
                </a:lnTo>
                <a:lnTo>
                  <a:pt x="3353" y="5292"/>
                </a:lnTo>
                <a:lnTo>
                  <a:pt x="3348" y="5289"/>
                </a:lnTo>
                <a:lnTo>
                  <a:pt x="3339" y="5292"/>
                </a:lnTo>
                <a:lnTo>
                  <a:pt x="3329" y="5290"/>
                </a:lnTo>
                <a:lnTo>
                  <a:pt x="3322" y="5293"/>
                </a:lnTo>
                <a:lnTo>
                  <a:pt x="3316" y="5299"/>
                </a:lnTo>
                <a:lnTo>
                  <a:pt x="3312" y="5303"/>
                </a:lnTo>
                <a:lnTo>
                  <a:pt x="3306" y="5309"/>
                </a:lnTo>
                <a:lnTo>
                  <a:pt x="3309" y="5312"/>
                </a:lnTo>
                <a:lnTo>
                  <a:pt x="3310" y="5316"/>
                </a:lnTo>
                <a:lnTo>
                  <a:pt x="3306" y="5319"/>
                </a:lnTo>
                <a:lnTo>
                  <a:pt x="3300" y="5328"/>
                </a:lnTo>
                <a:lnTo>
                  <a:pt x="3292" y="5348"/>
                </a:lnTo>
                <a:lnTo>
                  <a:pt x="3289" y="5365"/>
                </a:lnTo>
                <a:lnTo>
                  <a:pt x="3284" y="5372"/>
                </a:lnTo>
                <a:lnTo>
                  <a:pt x="3283" y="5394"/>
                </a:lnTo>
                <a:lnTo>
                  <a:pt x="3278" y="5394"/>
                </a:lnTo>
                <a:lnTo>
                  <a:pt x="3263" y="5407"/>
                </a:lnTo>
                <a:lnTo>
                  <a:pt x="3253" y="5413"/>
                </a:lnTo>
                <a:lnTo>
                  <a:pt x="3250" y="5421"/>
                </a:lnTo>
                <a:lnTo>
                  <a:pt x="3244" y="5425"/>
                </a:lnTo>
                <a:lnTo>
                  <a:pt x="3244" y="5430"/>
                </a:lnTo>
                <a:lnTo>
                  <a:pt x="3250" y="5436"/>
                </a:lnTo>
                <a:lnTo>
                  <a:pt x="3248" y="5442"/>
                </a:lnTo>
                <a:lnTo>
                  <a:pt x="3242" y="5441"/>
                </a:lnTo>
                <a:lnTo>
                  <a:pt x="3234" y="5432"/>
                </a:lnTo>
                <a:lnTo>
                  <a:pt x="3219" y="5422"/>
                </a:lnTo>
                <a:lnTo>
                  <a:pt x="3222" y="5403"/>
                </a:lnTo>
                <a:lnTo>
                  <a:pt x="3221" y="5383"/>
                </a:lnTo>
                <a:lnTo>
                  <a:pt x="3215" y="5380"/>
                </a:lnTo>
                <a:lnTo>
                  <a:pt x="3218" y="5384"/>
                </a:lnTo>
                <a:lnTo>
                  <a:pt x="3213" y="5381"/>
                </a:lnTo>
                <a:lnTo>
                  <a:pt x="3218" y="5404"/>
                </a:lnTo>
                <a:lnTo>
                  <a:pt x="3218" y="5415"/>
                </a:lnTo>
                <a:lnTo>
                  <a:pt x="3207" y="5427"/>
                </a:lnTo>
                <a:lnTo>
                  <a:pt x="3204" y="5439"/>
                </a:lnTo>
                <a:lnTo>
                  <a:pt x="3199" y="5450"/>
                </a:lnTo>
                <a:lnTo>
                  <a:pt x="3199" y="5454"/>
                </a:lnTo>
                <a:lnTo>
                  <a:pt x="3198" y="5457"/>
                </a:lnTo>
                <a:lnTo>
                  <a:pt x="3195" y="5456"/>
                </a:lnTo>
                <a:lnTo>
                  <a:pt x="3198" y="5439"/>
                </a:lnTo>
                <a:lnTo>
                  <a:pt x="3195" y="5425"/>
                </a:lnTo>
                <a:lnTo>
                  <a:pt x="3186" y="5415"/>
                </a:lnTo>
                <a:lnTo>
                  <a:pt x="3180" y="5413"/>
                </a:lnTo>
                <a:lnTo>
                  <a:pt x="3174" y="5410"/>
                </a:lnTo>
                <a:lnTo>
                  <a:pt x="3168" y="5412"/>
                </a:lnTo>
                <a:lnTo>
                  <a:pt x="3162" y="5409"/>
                </a:lnTo>
                <a:lnTo>
                  <a:pt x="3157" y="5410"/>
                </a:lnTo>
                <a:lnTo>
                  <a:pt x="3157" y="5413"/>
                </a:lnTo>
                <a:lnTo>
                  <a:pt x="3165" y="5415"/>
                </a:lnTo>
                <a:lnTo>
                  <a:pt x="3154" y="5413"/>
                </a:lnTo>
                <a:lnTo>
                  <a:pt x="3149" y="5415"/>
                </a:lnTo>
                <a:lnTo>
                  <a:pt x="3145" y="5415"/>
                </a:lnTo>
                <a:lnTo>
                  <a:pt x="3136" y="5418"/>
                </a:lnTo>
                <a:lnTo>
                  <a:pt x="3134" y="5415"/>
                </a:lnTo>
                <a:lnTo>
                  <a:pt x="3122" y="5425"/>
                </a:lnTo>
                <a:lnTo>
                  <a:pt x="3113" y="5427"/>
                </a:lnTo>
                <a:lnTo>
                  <a:pt x="3095" y="5436"/>
                </a:lnTo>
                <a:lnTo>
                  <a:pt x="3077" y="5447"/>
                </a:lnTo>
                <a:lnTo>
                  <a:pt x="3058" y="5466"/>
                </a:lnTo>
                <a:lnTo>
                  <a:pt x="3042" y="5510"/>
                </a:lnTo>
                <a:lnTo>
                  <a:pt x="3045" y="5515"/>
                </a:lnTo>
                <a:lnTo>
                  <a:pt x="3036" y="5526"/>
                </a:lnTo>
                <a:lnTo>
                  <a:pt x="3026" y="5538"/>
                </a:lnTo>
                <a:lnTo>
                  <a:pt x="3016" y="5559"/>
                </a:lnTo>
                <a:lnTo>
                  <a:pt x="3014" y="5576"/>
                </a:lnTo>
                <a:lnTo>
                  <a:pt x="3016" y="5583"/>
                </a:lnTo>
                <a:lnTo>
                  <a:pt x="3010" y="5589"/>
                </a:lnTo>
                <a:lnTo>
                  <a:pt x="3004" y="5621"/>
                </a:lnTo>
                <a:lnTo>
                  <a:pt x="3005" y="5626"/>
                </a:lnTo>
                <a:lnTo>
                  <a:pt x="3014" y="5673"/>
                </a:lnTo>
                <a:lnTo>
                  <a:pt x="3014" y="5680"/>
                </a:lnTo>
                <a:lnTo>
                  <a:pt x="3019" y="5694"/>
                </a:lnTo>
                <a:lnTo>
                  <a:pt x="3019" y="5714"/>
                </a:lnTo>
                <a:lnTo>
                  <a:pt x="3022" y="5717"/>
                </a:lnTo>
                <a:lnTo>
                  <a:pt x="3028" y="5717"/>
                </a:lnTo>
                <a:lnTo>
                  <a:pt x="3030" y="5720"/>
                </a:lnTo>
                <a:lnTo>
                  <a:pt x="3037" y="5738"/>
                </a:lnTo>
                <a:lnTo>
                  <a:pt x="3036" y="5743"/>
                </a:lnTo>
                <a:lnTo>
                  <a:pt x="3030" y="5746"/>
                </a:lnTo>
                <a:lnTo>
                  <a:pt x="3028" y="5749"/>
                </a:lnTo>
                <a:lnTo>
                  <a:pt x="3043" y="5747"/>
                </a:lnTo>
                <a:lnTo>
                  <a:pt x="3039" y="5755"/>
                </a:lnTo>
                <a:lnTo>
                  <a:pt x="3039" y="5761"/>
                </a:lnTo>
                <a:lnTo>
                  <a:pt x="3036" y="5768"/>
                </a:lnTo>
                <a:lnTo>
                  <a:pt x="3037" y="5785"/>
                </a:lnTo>
                <a:lnTo>
                  <a:pt x="3036" y="5803"/>
                </a:lnTo>
                <a:lnTo>
                  <a:pt x="3031" y="5809"/>
                </a:lnTo>
                <a:lnTo>
                  <a:pt x="3026" y="5825"/>
                </a:lnTo>
                <a:lnTo>
                  <a:pt x="3020" y="5825"/>
                </a:lnTo>
                <a:lnTo>
                  <a:pt x="3016" y="5828"/>
                </a:lnTo>
                <a:lnTo>
                  <a:pt x="3013" y="5828"/>
                </a:lnTo>
                <a:lnTo>
                  <a:pt x="3008" y="5835"/>
                </a:lnTo>
                <a:lnTo>
                  <a:pt x="3004" y="5837"/>
                </a:lnTo>
                <a:lnTo>
                  <a:pt x="3002" y="5841"/>
                </a:lnTo>
                <a:lnTo>
                  <a:pt x="3013" y="5838"/>
                </a:lnTo>
                <a:lnTo>
                  <a:pt x="3020" y="5831"/>
                </a:lnTo>
                <a:lnTo>
                  <a:pt x="3025" y="5831"/>
                </a:lnTo>
                <a:lnTo>
                  <a:pt x="3023" y="5852"/>
                </a:lnTo>
                <a:lnTo>
                  <a:pt x="3026" y="5864"/>
                </a:lnTo>
                <a:lnTo>
                  <a:pt x="3030" y="5881"/>
                </a:lnTo>
                <a:lnTo>
                  <a:pt x="3030" y="5885"/>
                </a:lnTo>
                <a:lnTo>
                  <a:pt x="3037" y="5900"/>
                </a:lnTo>
                <a:lnTo>
                  <a:pt x="3054" y="5938"/>
                </a:lnTo>
                <a:lnTo>
                  <a:pt x="3055" y="5948"/>
                </a:lnTo>
                <a:lnTo>
                  <a:pt x="3051" y="5957"/>
                </a:lnTo>
                <a:lnTo>
                  <a:pt x="3049" y="5970"/>
                </a:lnTo>
                <a:lnTo>
                  <a:pt x="3060" y="6002"/>
                </a:lnTo>
                <a:lnTo>
                  <a:pt x="3072" y="6028"/>
                </a:lnTo>
                <a:lnTo>
                  <a:pt x="3069" y="6031"/>
                </a:lnTo>
                <a:lnTo>
                  <a:pt x="3066" y="6028"/>
                </a:lnTo>
                <a:lnTo>
                  <a:pt x="3063" y="6014"/>
                </a:lnTo>
                <a:lnTo>
                  <a:pt x="3055" y="5998"/>
                </a:lnTo>
                <a:lnTo>
                  <a:pt x="3046" y="5984"/>
                </a:lnTo>
                <a:lnTo>
                  <a:pt x="3039" y="5979"/>
                </a:lnTo>
                <a:lnTo>
                  <a:pt x="3039" y="5973"/>
                </a:lnTo>
                <a:lnTo>
                  <a:pt x="3034" y="5969"/>
                </a:lnTo>
                <a:lnTo>
                  <a:pt x="3028" y="5960"/>
                </a:lnTo>
                <a:lnTo>
                  <a:pt x="3030" y="5978"/>
                </a:lnTo>
                <a:lnTo>
                  <a:pt x="3026" y="5985"/>
                </a:lnTo>
                <a:lnTo>
                  <a:pt x="3022" y="5985"/>
                </a:lnTo>
                <a:lnTo>
                  <a:pt x="3020" y="5981"/>
                </a:lnTo>
                <a:lnTo>
                  <a:pt x="3022" y="5978"/>
                </a:lnTo>
                <a:lnTo>
                  <a:pt x="3022" y="5973"/>
                </a:lnTo>
                <a:lnTo>
                  <a:pt x="3020" y="5970"/>
                </a:lnTo>
                <a:lnTo>
                  <a:pt x="3017" y="5970"/>
                </a:lnTo>
                <a:lnTo>
                  <a:pt x="3016" y="5967"/>
                </a:lnTo>
                <a:lnTo>
                  <a:pt x="3014" y="5978"/>
                </a:lnTo>
                <a:lnTo>
                  <a:pt x="3008" y="5981"/>
                </a:lnTo>
                <a:lnTo>
                  <a:pt x="3007" y="5985"/>
                </a:lnTo>
                <a:lnTo>
                  <a:pt x="3004" y="5985"/>
                </a:lnTo>
                <a:lnTo>
                  <a:pt x="3005" y="5993"/>
                </a:lnTo>
                <a:lnTo>
                  <a:pt x="3010" y="5998"/>
                </a:lnTo>
                <a:lnTo>
                  <a:pt x="3013" y="6002"/>
                </a:lnTo>
                <a:lnTo>
                  <a:pt x="3017" y="6007"/>
                </a:lnTo>
                <a:lnTo>
                  <a:pt x="3022" y="6016"/>
                </a:lnTo>
                <a:lnTo>
                  <a:pt x="3033" y="6020"/>
                </a:lnTo>
                <a:lnTo>
                  <a:pt x="3049" y="6020"/>
                </a:lnTo>
                <a:lnTo>
                  <a:pt x="3057" y="6025"/>
                </a:lnTo>
                <a:lnTo>
                  <a:pt x="3058" y="6031"/>
                </a:lnTo>
                <a:lnTo>
                  <a:pt x="3066" y="6033"/>
                </a:lnTo>
                <a:lnTo>
                  <a:pt x="3067" y="6039"/>
                </a:lnTo>
                <a:lnTo>
                  <a:pt x="3072" y="6037"/>
                </a:lnTo>
                <a:lnTo>
                  <a:pt x="3075" y="6045"/>
                </a:lnTo>
                <a:lnTo>
                  <a:pt x="3080" y="6058"/>
                </a:lnTo>
                <a:lnTo>
                  <a:pt x="3077" y="6072"/>
                </a:lnTo>
                <a:lnTo>
                  <a:pt x="3077" y="6081"/>
                </a:lnTo>
                <a:lnTo>
                  <a:pt x="3074" y="6081"/>
                </a:lnTo>
                <a:lnTo>
                  <a:pt x="3072" y="6087"/>
                </a:lnTo>
                <a:lnTo>
                  <a:pt x="3077" y="6087"/>
                </a:lnTo>
                <a:lnTo>
                  <a:pt x="3077" y="6092"/>
                </a:lnTo>
                <a:lnTo>
                  <a:pt x="3067" y="6108"/>
                </a:lnTo>
                <a:lnTo>
                  <a:pt x="3069" y="6117"/>
                </a:lnTo>
                <a:lnTo>
                  <a:pt x="3063" y="6130"/>
                </a:lnTo>
                <a:lnTo>
                  <a:pt x="3061" y="6139"/>
                </a:lnTo>
                <a:lnTo>
                  <a:pt x="3058" y="6152"/>
                </a:lnTo>
                <a:lnTo>
                  <a:pt x="3058" y="6187"/>
                </a:lnTo>
                <a:lnTo>
                  <a:pt x="3055" y="6190"/>
                </a:lnTo>
                <a:lnTo>
                  <a:pt x="3057" y="6196"/>
                </a:lnTo>
                <a:lnTo>
                  <a:pt x="3049" y="6227"/>
                </a:lnTo>
                <a:lnTo>
                  <a:pt x="3042" y="6240"/>
                </a:lnTo>
                <a:lnTo>
                  <a:pt x="3039" y="6254"/>
                </a:lnTo>
                <a:lnTo>
                  <a:pt x="3033" y="6265"/>
                </a:lnTo>
                <a:lnTo>
                  <a:pt x="3033" y="6274"/>
                </a:lnTo>
                <a:lnTo>
                  <a:pt x="3028" y="6278"/>
                </a:lnTo>
                <a:lnTo>
                  <a:pt x="3028" y="6283"/>
                </a:lnTo>
                <a:lnTo>
                  <a:pt x="3020" y="6294"/>
                </a:lnTo>
                <a:lnTo>
                  <a:pt x="3016" y="6304"/>
                </a:lnTo>
                <a:lnTo>
                  <a:pt x="3004" y="6313"/>
                </a:lnTo>
                <a:lnTo>
                  <a:pt x="3001" y="6324"/>
                </a:lnTo>
                <a:lnTo>
                  <a:pt x="2985" y="6338"/>
                </a:lnTo>
                <a:lnTo>
                  <a:pt x="2979" y="6336"/>
                </a:lnTo>
                <a:lnTo>
                  <a:pt x="2976" y="6339"/>
                </a:lnTo>
                <a:lnTo>
                  <a:pt x="2978" y="6342"/>
                </a:lnTo>
                <a:lnTo>
                  <a:pt x="2992" y="6336"/>
                </a:lnTo>
                <a:lnTo>
                  <a:pt x="2987" y="6342"/>
                </a:lnTo>
                <a:lnTo>
                  <a:pt x="2975" y="6360"/>
                </a:lnTo>
                <a:lnTo>
                  <a:pt x="2969" y="6372"/>
                </a:lnTo>
                <a:lnTo>
                  <a:pt x="2958" y="6385"/>
                </a:lnTo>
                <a:lnTo>
                  <a:pt x="2957" y="6401"/>
                </a:lnTo>
                <a:lnTo>
                  <a:pt x="2951" y="6413"/>
                </a:lnTo>
                <a:lnTo>
                  <a:pt x="2948" y="6418"/>
                </a:lnTo>
                <a:lnTo>
                  <a:pt x="2948" y="6423"/>
                </a:lnTo>
                <a:lnTo>
                  <a:pt x="2941" y="6436"/>
                </a:lnTo>
                <a:lnTo>
                  <a:pt x="2941" y="6447"/>
                </a:lnTo>
                <a:lnTo>
                  <a:pt x="2937" y="6451"/>
                </a:lnTo>
                <a:lnTo>
                  <a:pt x="2938" y="6456"/>
                </a:lnTo>
                <a:lnTo>
                  <a:pt x="2929" y="6506"/>
                </a:lnTo>
                <a:lnTo>
                  <a:pt x="2934" y="6527"/>
                </a:lnTo>
                <a:lnTo>
                  <a:pt x="2937" y="6533"/>
                </a:lnTo>
                <a:lnTo>
                  <a:pt x="2937" y="6538"/>
                </a:lnTo>
                <a:lnTo>
                  <a:pt x="2940" y="6539"/>
                </a:lnTo>
                <a:lnTo>
                  <a:pt x="2940" y="6536"/>
                </a:lnTo>
                <a:lnTo>
                  <a:pt x="2938" y="6533"/>
                </a:lnTo>
                <a:lnTo>
                  <a:pt x="2945" y="6536"/>
                </a:lnTo>
                <a:lnTo>
                  <a:pt x="2946" y="6552"/>
                </a:lnTo>
                <a:lnTo>
                  <a:pt x="2943" y="6553"/>
                </a:lnTo>
                <a:lnTo>
                  <a:pt x="2932" y="6550"/>
                </a:lnTo>
                <a:lnTo>
                  <a:pt x="2919" y="6559"/>
                </a:lnTo>
                <a:lnTo>
                  <a:pt x="2910" y="6573"/>
                </a:lnTo>
                <a:lnTo>
                  <a:pt x="2914" y="6571"/>
                </a:lnTo>
                <a:lnTo>
                  <a:pt x="2922" y="6565"/>
                </a:lnTo>
                <a:lnTo>
                  <a:pt x="2929" y="6561"/>
                </a:lnTo>
                <a:lnTo>
                  <a:pt x="2934" y="6555"/>
                </a:lnTo>
                <a:lnTo>
                  <a:pt x="2946" y="6558"/>
                </a:lnTo>
                <a:lnTo>
                  <a:pt x="2949" y="6564"/>
                </a:lnTo>
                <a:lnTo>
                  <a:pt x="2951" y="6583"/>
                </a:lnTo>
                <a:lnTo>
                  <a:pt x="2949" y="6588"/>
                </a:lnTo>
                <a:lnTo>
                  <a:pt x="2952" y="6596"/>
                </a:lnTo>
                <a:lnTo>
                  <a:pt x="2955" y="6612"/>
                </a:lnTo>
                <a:lnTo>
                  <a:pt x="2955" y="6649"/>
                </a:lnTo>
                <a:lnTo>
                  <a:pt x="2951" y="6661"/>
                </a:lnTo>
                <a:lnTo>
                  <a:pt x="2952" y="6687"/>
                </a:lnTo>
                <a:lnTo>
                  <a:pt x="2951" y="6693"/>
                </a:lnTo>
                <a:lnTo>
                  <a:pt x="2952" y="6728"/>
                </a:lnTo>
                <a:lnTo>
                  <a:pt x="2952" y="6741"/>
                </a:lnTo>
                <a:lnTo>
                  <a:pt x="2957" y="6758"/>
                </a:lnTo>
                <a:lnTo>
                  <a:pt x="2957" y="6785"/>
                </a:lnTo>
                <a:lnTo>
                  <a:pt x="2958" y="6800"/>
                </a:lnTo>
                <a:lnTo>
                  <a:pt x="2955" y="6816"/>
                </a:lnTo>
                <a:lnTo>
                  <a:pt x="2957" y="6825"/>
                </a:lnTo>
                <a:lnTo>
                  <a:pt x="2949" y="6831"/>
                </a:lnTo>
                <a:lnTo>
                  <a:pt x="2938" y="6832"/>
                </a:lnTo>
                <a:lnTo>
                  <a:pt x="2937" y="6825"/>
                </a:lnTo>
                <a:lnTo>
                  <a:pt x="2922" y="6819"/>
                </a:lnTo>
                <a:lnTo>
                  <a:pt x="2919" y="6819"/>
                </a:lnTo>
                <a:lnTo>
                  <a:pt x="2917" y="6822"/>
                </a:lnTo>
                <a:lnTo>
                  <a:pt x="2911" y="6819"/>
                </a:lnTo>
                <a:lnTo>
                  <a:pt x="2897" y="6817"/>
                </a:lnTo>
                <a:lnTo>
                  <a:pt x="2896" y="6820"/>
                </a:lnTo>
                <a:lnTo>
                  <a:pt x="2910" y="6822"/>
                </a:lnTo>
                <a:lnTo>
                  <a:pt x="2914" y="6828"/>
                </a:lnTo>
                <a:lnTo>
                  <a:pt x="2920" y="6829"/>
                </a:lnTo>
                <a:lnTo>
                  <a:pt x="2926" y="6825"/>
                </a:lnTo>
                <a:lnTo>
                  <a:pt x="2934" y="6832"/>
                </a:lnTo>
                <a:lnTo>
                  <a:pt x="2928" y="6834"/>
                </a:lnTo>
                <a:lnTo>
                  <a:pt x="2908" y="6831"/>
                </a:lnTo>
                <a:lnTo>
                  <a:pt x="2891" y="6823"/>
                </a:lnTo>
                <a:lnTo>
                  <a:pt x="2879" y="6823"/>
                </a:lnTo>
                <a:lnTo>
                  <a:pt x="2879" y="6820"/>
                </a:lnTo>
                <a:lnTo>
                  <a:pt x="2891" y="6819"/>
                </a:lnTo>
                <a:lnTo>
                  <a:pt x="2891" y="6816"/>
                </a:lnTo>
                <a:lnTo>
                  <a:pt x="2881" y="6816"/>
                </a:lnTo>
                <a:lnTo>
                  <a:pt x="2873" y="6813"/>
                </a:lnTo>
                <a:lnTo>
                  <a:pt x="2873" y="6819"/>
                </a:lnTo>
                <a:lnTo>
                  <a:pt x="2860" y="6822"/>
                </a:lnTo>
                <a:lnTo>
                  <a:pt x="2853" y="6819"/>
                </a:lnTo>
                <a:lnTo>
                  <a:pt x="2847" y="6820"/>
                </a:lnTo>
                <a:lnTo>
                  <a:pt x="2841" y="6817"/>
                </a:lnTo>
                <a:lnTo>
                  <a:pt x="2837" y="6819"/>
                </a:lnTo>
                <a:lnTo>
                  <a:pt x="2831" y="6825"/>
                </a:lnTo>
                <a:lnTo>
                  <a:pt x="2822" y="6828"/>
                </a:lnTo>
                <a:lnTo>
                  <a:pt x="2808" y="6841"/>
                </a:lnTo>
                <a:lnTo>
                  <a:pt x="2808" y="6849"/>
                </a:lnTo>
                <a:lnTo>
                  <a:pt x="2800" y="6852"/>
                </a:lnTo>
                <a:lnTo>
                  <a:pt x="2799" y="6861"/>
                </a:lnTo>
                <a:lnTo>
                  <a:pt x="2800" y="6869"/>
                </a:lnTo>
                <a:lnTo>
                  <a:pt x="2799" y="6876"/>
                </a:lnTo>
                <a:lnTo>
                  <a:pt x="2805" y="6888"/>
                </a:lnTo>
                <a:lnTo>
                  <a:pt x="2809" y="6891"/>
                </a:lnTo>
                <a:lnTo>
                  <a:pt x="2803" y="6895"/>
                </a:lnTo>
                <a:lnTo>
                  <a:pt x="2781" y="6920"/>
                </a:lnTo>
                <a:lnTo>
                  <a:pt x="2770" y="6934"/>
                </a:lnTo>
                <a:lnTo>
                  <a:pt x="2770" y="6939"/>
                </a:lnTo>
                <a:lnTo>
                  <a:pt x="2765" y="6942"/>
                </a:lnTo>
                <a:lnTo>
                  <a:pt x="2756" y="6957"/>
                </a:lnTo>
                <a:lnTo>
                  <a:pt x="2749" y="6963"/>
                </a:lnTo>
                <a:lnTo>
                  <a:pt x="2735" y="6984"/>
                </a:lnTo>
                <a:lnTo>
                  <a:pt x="2732" y="6992"/>
                </a:lnTo>
                <a:lnTo>
                  <a:pt x="2724" y="7002"/>
                </a:lnTo>
                <a:lnTo>
                  <a:pt x="2723" y="7011"/>
                </a:lnTo>
                <a:lnTo>
                  <a:pt x="2721" y="7025"/>
                </a:lnTo>
                <a:lnTo>
                  <a:pt x="2715" y="7030"/>
                </a:lnTo>
                <a:lnTo>
                  <a:pt x="2720" y="7039"/>
                </a:lnTo>
                <a:lnTo>
                  <a:pt x="2726" y="7049"/>
                </a:lnTo>
                <a:lnTo>
                  <a:pt x="2734" y="7058"/>
                </a:lnTo>
                <a:lnTo>
                  <a:pt x="2744" y="7071"/>
                </a:lnTo>
                <a:lnTo>
                  <a:pt x="2758" y="7077"/>
                </a:lnTo>
                <a:lnTo>
                  <a:pt x="2764" y="7078"/>
                </a:lnTo>
                <a:lnTo>
                  <a:pt x="2796" y="7080"/>
                </a:lnTo>
                <a:lnTo>
                  <a:pt x="2808" y="7078"/>
                </a:lnTo>
                <a:lnTo>
                  <a:pt x="2819" y="7071"/>
                </a:lnTo>
                <a:lnTo>
                  <a:pt x="2826" y="7072"/>
                </a:lnTo>
                <a:lnTo>
                  <a:pt x="2826" y="7075"/>
                </a:lnTo>
                <a:lnTo>
                  <a:pt x="2823" y="7083"/>
                </a:lnTo>
                <a:lnTo>
                  <a:pt x="2825" y="7086"/>
                </a:lnTo>
                <a:lnTo>
                  <a:pt x="2850" y="7107"/>
                </a:lnTo>
                <a:lnTo>
                  <a:pt x="2853" y="7110"/>
                </a:lnTo>
                <a:lnTo>
                  <a:pt x="2853" y="7113"/>
                </a:lnTo>
                <a:lnTo>
                  <a:pt x="2850" y="7113"/>
                </a:lnTo>
                <a:lnTo>
                  <a:pt x="2843" y="7108"/>
                </a:lnTo>
                <a:lnTo>
                  <a:pt x="2825" y="7093"/>
                </a:lnTo>
                <a:lnTo>
                  <a:pt x="2809" y="7087"/>
                </a:lnTo>
                <a:lnTo>
                  <a:pt x="2800" y="7090"/>
                </a:lnTo>
                <a:lnTo>
                  <a:pt x="2794" y="7084"/>
                </a:lnTo>
                <a:lnTo>
                  <a:pt x="2791" y="7086"/>
                </a:lnTo>
                <a:lnTo>
                  <a:pt x="2787" y="7083"/>
                </a:lnTo>
                <a:lnTo>
                  <a:pt x="2781" y="7081"/>
                </a:lnTo>
                <a:lnTo>
                  <a:pt x="2768" y="7087"/>
                </a:lnTo>
                <a:lnTo>
                  <a:pt x="2761" y="7086"/>
                </a:lnTo>
                <a:lnTo>
                  <a:pt x="2738" y="7081"/>
                </a:lnTo>
                <a:lnTo>
                  <a:pt x="2731" y="7081"/>
                </a:lnTo>
                <a:lnTo>
                  <a:pt x="2717" y="7090"/>
                </a:lnTo>
                <a:lnTo>
                  <a:pt x="2709" y="7087"/>
                </a:lnTo>
                <a:lnTo>
                  <a:pt x="2693" y="7093"/>
                </a:lnTo>
                <a:lnTo>
                  <a:pt x="2674" y="7101"/>
                </a:lnTo>
                <a:lnTo>
                  <a:pt x="2670" y="7105"/>
                </a:lnTo>
                <a:lnTo>
                  <a:pt x="2664" y="7105"/>
                </a:lnTo>
                <a:lnTo>
                  <a:pt x="2653" y="7107"/>
                </a:lnTo>
                <a:lnTo>
                  <a:pt x="2652" y="7113"/>
                </a:lnTo>
                <a:lnTo>
                  <a:pt x="2644" y="7115"/>
                </a:lnTo>
                <a:lnTo>
                  <a:pt x="2635" y="7121"/>
                </a:lnTo>
                <a:lnTo>
                  <a:pt x="2623" y="7118"/>
                </a:lnTo>
                <a:lnTo>
                  <a:pt x="2595" y="7125"/>
                </a:lnTo>
                <a:lnTo>
                  <a:pt x="2583" y="7131"/>
                </a:lnTo>
                <a:lnTo>
                  <a:pt x="2545" y="7162"/>
                </a:lnTo>
                <a:lnTo>
                  <a:pt x="2532" y="7184"/>
                </a:lnTo>
                <a:lnTo>
                  <a:pt x="2532" y="7195"/>
                </a:lnTo>
                <a:lnTo>
                  <a:pt x="2529" y="7206"/>
                </a:lnTo>
                <a:lnTo>
                  <a:pt x="2529" y="7213"/>
                </a:lnTo>
                <a:lnTo>
                  <a:pt x="2532" y="7212"/>
                </a:lnTo>
                <a:lnTo>
                  <a:pt x="2536" y="7212"/>
                </a:lnTo>
                <a:lnTo>
                  <a:pt x="2539" y="7206"/>
                </a:lnTo>
                <a:lnTo>
                  <a:pt x="2541" y="7210"/>
                </a:lnTo>
                <a:lnTo>
                  <a:pt x="2539" y="7216"/>
                </a:lnTo>
                <a:lnTo>
                  <a:pt x="2530" y="7218"/>
                </a:lnTo>
                <a:lnTo>
                  <a:pt x="2523" y="7233"/>
                </a:lnTo>
                <a:lnTo>
                  <a:pt x="2521" y="7239"/>
                </a:lnTo>
                <a:lnTo>
                  <a:pt x="2516" y="7239"/>
                </a:lnTo>
                <a:lnTo>
                  <a:pt x="2523" y="7248"/>
                </a:lnTo>
                <a:lnTo>
                  <a:pt x="2524" y="7259"/>
                </a:lnTo>
                <a:lnTo>
                  <a:pt x="2521" y="7280"/>
                </a:lnTo>
                <a:lnTo>
                  <a:pt x="2506" y="7298"/>
                </a:lnTo>
                <a:lnTo>
                  <a:pt x="2503" y="7312"/>
                </a:lnTo>
                <a:lnTo>
                  <a:pt x="2483" y="7318"/>
                </a:lnTo>
                <a:lnTo>
                  <a:pt x="2448" y="7342"/>
                </a:lnTo>
                <a:lnTo>
                  <a:pt x="2438" y="7345"/>
                </a:lnTo>
                <a:lnTo>
                  <a:pt x="2435" y="7347"/>
                </a:lnTo>
                <a:lnTo>
                  <a:pt x="2433" y="7356"/>
                </a:lnTo>
                <a:lnTo>
                  <a:pt x="2431" y="7359"/>
                </a:lnTo>
                <a:lnTo>
                  <a:pt x="2395" y="7365"/>
                </a:lnTo>
                <a:lnTo>
                  <a:pt x="2383" y="7370"/>
                </a:lnTo>
                <a:lnTo>
                  <a:pt x="2377" y="7374"/>
                </a:lnTo>
                <a:lnTo>
                  <a:pt x="2377" y="7383"/>
                </a:lnTo>
                <a:lnTo>
                  <a:pt x="2374" y="7386"/>
                </a:lnTo>
                <a:lnTo>
                  <a:pt x="2350" y="7383"/>
                </a:lnTo>
                <a:lnTo>
                  <a:pt x="2331" y="7374"/>
                </a:lnTo>
                <a:lnTo>
                  <a:pt x="2312" y="7373"/>
                </a:lnTo>
                <a:lnTo>
                  <a:pt x="2307" y="7366"/>
                </a:lnTo>
                <a:lnTo>
                  <a:pt x="2295" y="7360"/>
                </a:lnTo>
                <a:lnTo>
                  <a:pt x="2227" y="7304"/>
                </a:lnTo>
                <a:lnTo>
                  <a:pt x="2205" y="7275"/>
                </a:lnTo>
                <a:lnTo>
                  <a:pt x="2193" y="7260"/>
                </a:lnTo>
                <a:lnTo>
                  <a:pt x="2149" y="7203"/>
                </a:lnTo>
                <a:lnTo>
                  <a:pt x="2131" y="7184"/>
                </a:lnTo>
                <a:lnTo>
                  <a:pt x="2122" y="7180"/>
                </a:lnTo>
                <a:lnTo>
                  <a:pt x="2119" y="7172"/>
                </a:lnTo>
                <a:lnTo>
                  <a:pt x="2119" y="7169"/>
                </a:lnTo>
                <a:lnTo>
                  <a:pt x="2122" y="7168"/>
                </a:lnTo>
                <a:lnTo>
                  <a:pt x="2128" y="7175"/>
                </a:lnTo>
                <a:lnTo>
                  <a:pt x="2134" y="7174"/>
                </a:lnTo>
                <a:lnTo>
                  <a:pt x="2137" y="7172"/>
                </a:lnTo>
                <a:lnTo>
                  <a:pt x="2139" y="7169"/>
                </a:lnTo>
                <a:lnTo>
                  <a:pt x="2128" y="7171"/>
                </a:lnTo>
                <a:lnTo>
                  <a:pt x="2125" y="7169"/>
                </a:lnTo>
                <a:lnTo>
                  <a:pt x="2126" y="7166"/>
                </a:lnTo>
                <a:lnTo>
                  <a:pt x="2134" y="7159"/>
                </a:lnTo>
                <a:lnTo>
                  <a:pt x="2149" y="7160"/>
                </a:lnTo>
                <a:lnTo>
                  <a:pt x="2149" y="7157"/>
                </a:lnTo>
                <a:lnTo>
                  <a:pt x="2143" y="7157"/>
                </a:lnTo>
                <a:lnTo>
                  <a:pt x="2146" y="7154"/>
                </a:lnTo>
                <a:lnTo>
                  <a:pt x="2151" y="7154"/>
                </a:lnTo>
                <a:lnTo>
                  <a:pt x="2151" y="7151"/>
                </a:lnTo>
                <a:lnTo>
                  <a:pt x="2145" y="7151"/>
                </a:lnTo>
                <a:lnTo>
                  <a:pt x="2137" y="7156"/>
                </a:lnTo>
                <a:lnTo>
                  <a:pt x="2128" y="7153"/>
                </a:lnTo>
                <a:lnTo>
                  <a:pt x="2126" y="7162"/>
                </a:lnTo>
                <a:lnTo>
                  <a:pt x="2123" y="7163"/>
                </a:lnTo>
                <a:lnTo>
                  <a:pt x="2122" y="7160"/>
                </a:lnTo>
                <a:lnTo>
                  <a:pt x="2123" y="7154"/>
                </a:lnTo>
                <a:lnTo>
                  <a:pt x="2117" y="7162"/>
                </a:lnTo>
                <a:lnTo>
                  <a:pt x="2117" y="7165"/>
                </a:lnTo>
                <a:lnTo>
                  <a:pt x="2113" y="7153"/>
                </a:lnTo>
                <a:lnTo>
                  <a:pt x="2098" y="7121"/>
                </a:lnTo>
                <a:lnTo>
                  <a:pt x="2102" y="7122"/>
                </a:lnTo>
                <a:lnTo>
                  <a:pt x="2105" y="7108"/>
                </a:lnTo>
                <a:lnTo>
                  <a:pt x="2101" y="7108"/>
                </a:lnTo>
                <a:lnTo>
                  <a:pt x="2099" y="7113"/>
                </a:lnTo>
                <a:lnTo>
                  <a:pt x="2092" y="7090"/>
                </a:lnTo>
                <a:lnTo>
                  <a:pt x="2088" y="7087"/>
                </a:lnTo>
                <a:lnTo>
                  <a:pt x="2087" y="7093"/>
                </a:lnTo>
                <a:lnTo>
                  <a:pt x="2096" y="7113"/>
                </a:lnTo>
                <a:lnTo>
                  <a:pt x="2079" y="7080"/>
                </a:lnTo>
                <a:lnTo>
                  <a:pt x="2066" y="7045"/>
                </a:lnTo>
                <a:lnTo>
                  <a:pt x="2060" y="7019"/>
                </a:lnTo>
                <a:lnTo>
                  <a:pt x="2057" y="7002"/>
                </a:lnTo>
                <a:lnTo>
                  <a:pt x="2057" y="6986"/>
                </a:lnTo>
                <a:lnTo>
                  <a:pt x="2054" y="6978"/>
                </a:lnTo>
                <a:lnTo>
                  <a:pt x="2057" y="6973"/>
                </a:lnTo>
                <a:lnTo>
                  <a:pt x="2055" y="6960"/>
                </a:lnTo>
                <a:lnTo>
                  <a:pt x="2046" y="6923"/>
                </a:lnTo>
                <a:lnTo>
                  <a:pt x="2041" y="6910"/>
                </a:lnTo>
                <a:lnTo>
                  <a:pt x="2043" y="6907"/>
                </a:lnTo>
                <a:lnTo>
                  <a:pt x="2047" y="6908"/>
                </a:lnTo>
                <a:lnTo>
                  <a:pt x="2057" y="6920"/>
                </a:lnTo>
                <a:lnTo>
                  <a:pt x="2054" y="6923"/>
                </a:lnTo>
                <a:lnTo>
                  <a:pt x="2049" y="6922"/>
                </a:lnTo>
                <a:lnTo>
                  <a:pt x="2051" y="6931"/>
                </a:lnTo>
                <a:lnTo>
                  <a:pt x="2054" y="6931"/>
                </a:lnTo>
                <a:lnTo>
                  <a:pt x="2054" y="6928"/>
                </a:lnTo>
                <a:lnTo>
                  <a:pt x="2057" y="6929"/>
                </a:lnTo>
                <a:lnTo>
                  <a:pt x="2057" y="6934"/>
                </a:lnTo>
                <a:lnTo>
                  <a:pt x="2054" y="6937"/>
                </a:lnTo>
                <a:lnTo>
                  <a:pt x="2054" y="6940"/>
                </a:lnTo>
                <a:lnTo>
                  <a:pt x="2058" y="6939"/>
                </a:lnTo>
                <a:lnTo>
                  <a:pt x="2060" y="6929"/>
                </a:lnTo>
                <a:lnTo>
                  <a:pt x="2061" y="6940"/>
                </a:lnTo>
                <a:lnTo>
                  <a:pt x="2067" y="6966"/>
                </a:lnTo>
                <a:lnTo>
                  <a:pt x="2067" y="6975"/>
                </a:lnTo>
                <a:lnTo>
                  <a:pt x="2070" y="6967"/>
                </a:lnTo>
                <a:lnTo>
                  <a:pt x="2067" y="6957"/>
                </a:lnTo>
                <a:lnTo>
                  <a:pt x="2069" y="6946"/>
                </a:lnTo>
                <a:lnTo>
                  <a:pt x="2063" y="6935"/>
                </a:lnTo>
                <a:lnTo>
                  <a:pt x="2066" y="6932"/>
                </a:lnTo>
                <a:lnTo>
                  <a:pt x="2075" y="6948"/>
                </a:lnTo>
                <a:lnTo>
                  <a:pt x="2072" y="6952"/>
                </a:lnTo>
                <a:lnTo>
                  <a:pt x="2076" y="6975"/>
                </a:lnTo>
                <a:lnTo>
                  <a:pt x="2082" y="6981"/>
                </a:lnTo>
                <a:lnTo>
                  <a:pt x="2078" y="6992"/>
                </a:lnTo>
                <a:lnTo>
                  <a:pt x="2070" y="7013"/>
                </a:lnTo>
                <a:lnTo>
                  <a:pt x="2070" y="7017"/>
                </a:lnTo>
                <a:lnTo>
                  <a:pt x="2072" y="7020"/>
                </a:lnTo>
                <a:lnTo>
                  <a:pt x="2082" y="7024"/>
                </a:lnTo>
                <a:lnTo>
                  <a:pt x="2087" y="7022"/>
                </a:lnTo>
                <a:lnTo>
                  <a:pt x="2090" y="7025"/>
                </a:lnTo>
                <a:lnTo>
                  <a:pt x="2101" y="7025"/>
                </a:lnTo>
                <a:lnTo>
                  <a:pt x="2105" y="7024"/>
                </a:lnTo>
                <a:lnTo>
                  <a:pt x="2110" y="7017"/>
                </a:lnTo>
                <a:lnTo>
                  <a:pt x="2099" y="7011"/>
                </a:lnTo>
                <a:lnTo>
                  <a:pt x="2095" y="7010"/>
                </a:lnTo>
                <a:lnTo>
                  <a:pt x="2090" y="7011"/>
                </a:lnTo>
                <a:lnTo>
                  <a:pt x="2085" y="7008"/>
                </a:lnTo>
                <a:lnTo>
                  <a:pt x="2090" y="7002"/>
                </a:lnTo>
                <a:lnTo>
                  <a:pt x="2087" y="6990"/>
                </a:lnTo>
                <a:lnTo>
                  <a:pt x="2087" y="6984"/>
                </a:lnTo>
                <a:lnTo>
                  <a:pt x="2085" y="6975"/>
                </a:lnTo>
                <a:lnTo>
                  <a:pt x="2081" y="6973"/>
                </a:lnTo>
                <a:lnTo>
                  <a:pt x="2082" y="6963"/>
                </a:lnTo>
                <a:lnTo>
                  <a:pt x="2078" y="6952"/>
                </a:lnTo>
                <a:lnTo>
                  <a:pt x="2082" y="6945"/>
                </a:lnTo>
                <a:lnTo>
                  <a:pt x="2079" y="6934"/>
                </a:lnTo>
                <a:lnTo>
                  <a:pt x="2075" y="6928"/>
                </a:lnTo>
                <a:lnTo>
                  <a:pt x="2075" y="6923"/>
                </a:lnTo>
                <a:lnTo>
                  <a:pt x="2066" y="6917"/>
                </a:lnTo>
                <a:lnTo>
                  <a:pt x="2061" y="6908"/>
                </a:lnTo>
                <a:lnTo>
                  <a:pt x="2058" y="6911"/>
                </a:lnTo>
                <a:lnTo>
                  <a:pt x="2054" y="6908"/>
                </a:lnTo>
                <a:lnTo>
                  <a:pt x="2051" y="6901"/>
                </a:lnTo>
                <a:lnTo>
                  <a:pt x="2052" y="6891"/>
                </a:lnTo>
                <a:lnTo>
                  <a:pt x="2043" y="6881"/>
                </a:lnTo>
                <a:lnTo>
                  <a:pt x="2046" y="6875"/>
                </a:lnTo>
                <a:lnTo>
                  <a:pt x="2041" y="6870"/>
                </a:lnTo>
                <a:lnTo>
                  <a:pt x="2040" y="6873"/>
                </a:lnTo>
                <a:lnTo>
                  <a:pt x="2037" y="6867"/>
                </a:lnTo>
                <a:lnTo>
                  <a:pt x="2034" y="6870"/>
                </a:lnTo>
                <a:lnTo>
                  <a:pt x="2040" y="6881"/>
                </a:lnTo>
                <a:lnTo>
                  <a:pt x="2041" y="6902"/>
                </a:lnTo>
                <a:lnTo>
                  <a:pt x="2038" y="6895"/>
                </a:lnTo>
                <a:lnTo>
                  <a:pt x="2034" y="6891"/>
                </a:lnTo>
                <a:lnTo>
                  <a:pt x="2032" y="6882"/>
                </a:lnTo>
                <a:lnTo>
                  <a:pt x="2029" y="6878"/>
                </a:lnTo>
                <a:lnTo>
                  <a:pt x="2028" y="6870"/>
                </a:lnTo>
                <a:lnTo>
                  <a:pt x="2029" y="6867"/>
                </a:lnTo>
                <a:lnTo>
                  <a:pt x="2028" y="6860"/>
                </a:lnTo>
                <a:lnTo>
                  <a:pt x="2028" y="6854"/>
                </a:lnTo>
                <a:lnTo>
                  <a:pt x="2037" y="6852"/>
                </a:lnTo>
                <a:lnTo>
                  <a:pt x="2040" y="6849"/>
                </a:lnTo>
                <a:lnTo>
                  <a:pt x="2043" y="6841"/>
                </a:lnTo>
                <a:lnTo>
                  <a:pt x="2038" y="6841"/>
                </a:lnTo>
                <a:lnTo>
                  <a:pt x="2035" y="6835"/>
                </a:lnTo>
                <a:lnTo>
                  <a:pt x="2032" y="6832"/>
                </a:lnTo>
                <a:lnTo>
                  <a:pt x="2034" y="6840"/>
                </a:lnTo>
                <a:lnTo>
                  <a:pt x="2034" y="6847"/>
                </a:lnTo>
                <a:lnTo>
                  <a:pt x="2028" y="6850"/>
                </a:lnTo>
                <a:lnTo>
                  <a:pt x="2025" y="6850"/>
                </a:lnTo>
                <a:lnTo>
                  <a:pt x="2010" y="6806"/>
                </a:lnTo>
                <a:lnTo>
                  <a:pt x="2003" y="6797"/>
                </a:lnTo>
                <a:lnTo>
                  <a:pt x="1997" y="6781"/>
                </a:lnTo>
                <a:lnTo>
                  <a:pt x="1997" y="6772"/>
                </a:lnTo>
                <a:lnTo>
                  <a:pt x="1993" y="6764"/>
                </a:lnTo>
                <a:lnTo>
                  <a:pt x="1988" y="6761"/>
                </a:lnTo>
                <a:lnTo>
                  <a:pt x="1972" y="6723"/>
                </a:lnTo>
                <a:lnTo>
                  <a:pt x="1964" y="6709"/>
                </a:lnTo>
                <a:lnTo>
                  <a:pt x="1963" y="6703"/>
                </a:lnTo>
                <a:lnTo>
                  <a:pt x="1967" y="6700"/>
                </a:lnTo>
                <a:lnTo>
                  <a:pt x="1959" y="6696"/>
                </a:lnTo>
                <a:lnTo>
                  <a:pt x="1953" y="6665"/>
                </a:lnTo>
                <a:lnTo>
                  <a:pt x="1943" y="6643"/>
                </a:lnTo>
                <a:lnTo>
                  <a:pt x="1940" y="6627"/>
                </a:lnTo>
                <a:lnTo>
                  <a:pt x="1923" y="6589"/>
                </a:lnTo>
                <a:lnTo>
                  <a:pt x="1918" y="6573"/>
                </a:lnTo>
                <a:lnTo>
                  <a:pt x="1914" y="6564"/>
                </a:lnTo>
                <a:lnTo>
                  <a:pt x="1917" y="6559"/>
                </a:lnTo>
                <a:lnTo>
                  <a:pt x="1917" y="6555"/>
                </a:lnTo>
                <a:lnTo>
                  <a:pt x="1912" y="6555"/>
                </a:lnTo>
                <a:lnTo>
                  <a:pt x="1906" y="6545"/>
                </a:lnTo>
                <a:lnTo>
                  <a:pt x="1905" y="6538"/>
                </a:lnTo>
                <a:lnTo>
                  <a:pt x="1902" y="6535"/>
                </a:lnTo>
                <a:lnTo>
                  <a:pt x="1894" y="6529"/>
                </a:lnTo>
                <a:lnTo>
                  <a:pt x="1885" y="6527"/>
                </a:lnTo>
                <a:lnTo>
                  <a:pt x="1882" y="6517"/>
                </a:lnTo>
                <a:lnTo>
                  <a:pt x="1876" y="6509"/>
                </a:lnTo>
                <a:lnTo>
                  <a:pt x="1878" y="6504"/>
                </a:lnTo>
                <a:lnTo>
                  <a:pt x="1874" y="6498"/>
                </a:lnTo>
                <a:lnTo>
                  <a:pt x="1871" y="6489"/>
                </a:lnTo>
                <a:lnTo>
                  <a:pt x="1865" y="6479"/>
                </a:lnTo>
                <a:lnTo>
                  <a:pt x="1864" y="6470"/>
                </a:lnTo>
                <a:lnTo>
                  <a:pt x="1846" y="6453"/>
                </a:lnTo>
                <a:lnTo>
                  <a:pt x="1827" y="6432"/>
                </a:lnTo>
                <a:lnTo>
                  <a:pt x="1824" y="6429"/>
                </a:lnTo>
                <a:lnTo>
                  <a:pt x="1820" y="6430"/>
                </a:lnTo>
                <a:lnTo>
                  <a:pt x="1815" y="6423"/>
                </a:lnTo>
                <a:lnTo>
                  <a:pt x="1808" y="6419"/>
                </a:lnTo>
                <a:lnTo>
                  <a:pt x="1806" y="6410"/>
                </a:lnTo>
                <a:lnTo>
                  <a:pt x="1821" y="6412"/>
                </a:lnTo>
                <a:lnTo>
                  <a:pt x="1826" y="6416"/>
                </a:lnTo>
                <a:lnTo>
                  <a:pt x="1830" y="6416"/>
                </a:lnTo>
                <a:lnTo>
                  <a:pt x="1826" y="6409"/>
                </a:lnTo>
                <a:lnTo>
                  <a:pt x="1829" y="6401"/>
                </a:lnTo>
                <a:lnTo>
                  <a:pt x="1826" y="6401"/>
                </a:lnTo>
                <a:lnTo>
                  <a:pt x="1820" y="6409"/>
                </a:lnTo>
                <a:lnTo>
                  <a:pt x="1806" y="6404"/>
                </a:lnTo>
                <a:lnTo>
                  <a:pt x="1800" y="6398"/>
                </a:lnTo>
                <a:lnTo>
                  <a:pt x="1800" y="6392"/>
                </a:lnTo>
                <a:lnTo>
                  <a:pt x="1809" y="6394"/>
                </a:lnTo>
                <a:lnTo>
                  <a:pt x="1815" y="6391"/>
                </a:lnTo>
                <a:lnTo>
                  <a:pt x="1805" y="6385"/>
                </a:lnTo>
                <a:lnTo>
                  <a:pt x="1796" y="6391"/>
                </a:lnTo>
                <a:lnTo>
                  <a:pt x="1796" y="6398"/>
                </a:lnTo>
                <a:lnTo>
                  <a:pt x="1791" y="6394"/>
                </a:lnTo>
                <a:lnTo>
                  <a:pt x="1786" y="6391"/>
                </a:lnTo>
                <a:lnTo>
                  <a:pt x="1782" y="6394"/>
                </a:lnTo>
                <a:lnTo>
                  <a:pt x="1774" y="6377"/>
                </a:lnTo>
                <a:lnTo>
                  <a:pt x="1774" y="6371"/>
                </a:lnTo>
                <a:lnTo>
                  <a:pt x="1771" y="6366"/>
                </a:lnTo>
                <a:lnTo>
                  <a:pt x="1762" y="6342"/>
                </a:lnTo>
                <a:lnTo>
                  <a:pt x="1765" y="6333"/>
                </a:lnTo>
                <a:lnTo>
                  <a:pt x="1762" y="6333"/>
                </a:lnTo>
                <a:lnTo>
                  <a:pt x="1761" y="6338"/>
                </a:lnTo>
                <a:lnTo>
                  <a:pt x="1758" y="6339"/>
                </a:lnTo>
                <a:lnTo>
                  <a:pt x="1745" y="6307"/>
                </a:lnTo>
                <a:lnTo>
                  <a:pt x="1720" y="6263"/>
                </a:lnTo>
                <a:lnTo>
                  <a:pt x="1701" y="6216"/>
                </a:lnTo>
                <a:lnTo>
                  <a:pt x="1694" y="6204"/>
                </a:lnTo>
                <a:lnTo>
                  <a:pt x="1694" y="6195"/>
                </a:lnTo>
                <a:lnTo>
                  <a:pt x="1685" y="6186"/>
                </a:lnTo>
                <a:lnTo>
                  <a:pt x="1688" y="6184"/>
                </a:lnTo>
                <a:lnTo>
                  <a:pt x="1695" y="6187"/>
                </a:lnTo>
                <a:lnTo>
                  <a:pt x="1703" y="6180"/>
                </a:lnTo>
                <a:lnTo>
                  <a:pt x="1712" y="6177"/>
                </a:lnTo>
                <a:lnTo>
                  <a:pt x="1715" y="6174"/>
                </a:lnTo>
                <a:lnTo>
                  <a:pt x="1711" y="6174"/>
                </a:lnTo>
                <a:lnTo>
                  <a:pt x="1694" y="6180"/>
                </a:lnTo>
                <a:lnTo>
                  <a:pt x="1686" y="6180"/>
                </a:lnTo>
                <a:lnTo>
                  <a:pt x="1682" y="6175"/>
                </a:lnTo>
                <a:lnTo>
                  <a:pt x="1680" y="6158"/>
                </a:lnTo>
                <a:lnTo>
                  <a:pt x="1674" y="6136"/>
                </a:lnTo>
                <a:lnTo>
                  <a:pt x="1673" y="6127"/>
                </a:lnTo>
                <a:lnTo>
                  <a:pt x="1674" y="6121"/>
                </a:lnTo>
                <a:lnTo>
                  <a:pt x="1671" y="6117"/>
                </a:lnTo>
                <a:lnTo>
                  <a:pt x="1671" y="6110"/>
                </a:lnTo>
                <a:lnTo>
                  <a:pt x="1662" y="6087"/>
                </a:lnTo>
                <a:lnTo>
                  <a:pt x="1662" y="6078"/>
                </a:lnTo>
                <a:lnTo>
                  <a:pt x="1657" y="6066"/>
                </a:lnTo>
                <a:lnTo>
                  <a:pt x="1657" y="6055"/>
                </a:lnTo>
                <a:lnTo>
                  <a:pt x="1651" y="6046"/>
                </a:lnTo>
                <a:lnTo>
                  <a:pt x="1653" y="6043"/>
                </a:lnTo>
                <a:lnTo>
                  <a:pt x="1653" y="6039"/>
                </a:lnTo>
                <a:lnTo>
                  <a:pt x="1656" y="6037"/>
                </a:lnTo>
                <a:lnTo>
                  <a:pt x="1653" y="6033"/>
                </a:lnTo>
                <a:lnTo>
                  <a:pt x="1657" y="6023"/>
                </a:lnTo>
                <a:lnTo>
                  <a:pt x="1654" y="6026"/>
                </a:lnTo>
                <a:lnTo>
                  <a:pt x="1653" y="6019"/>
                </a:lnTo>
                <a:lnTo>
                  <a:pt x="1648" y="6014"/>
                </a:lnTo>
                <a:lnTo>
                  <a:pt x="1648" y="6002"/>
                </a:lnTo>
                <a:lnTo>
                  <a:pt x="1645" y="5982"/>
                </a:lnTo>
                <a:lnTo>
                  <a:pt x="1648" y="5985"/>
                </a:lnTo>
                <a:lnTo>
                  <a:pt x="1650" y="5979"/>
                </a:lnTo>
                <a:lnTo>
                  <a:pt x="1656" y="5982"/>
                </a:lnTo>
                <a:lnTo>
                  <a:pt x="1662" y="5981"/>
                </a:lnTo>
                <a:lnTo>
                  <a:pt x="1662" y="5978"/>
                </a:lnTo>
                <a:lnTo>
                  <a:pt x="1656" y="5978"/>
                </a:lnTo>
                <a:lnTo>
                  <a:pt x="1654" y="5972"/>
                </a:lnTo>
                <a:lnTo>
                  <a:pt x="1650" y="5969"/>
                </a:lnTo>
                <a:lnTo>
                  <a:pt x="1654" y="5966"/>
                </a:lnTo>
                <a:lnTo>
                  <a:pt x="1651" y="5964"/>
                </a:lnTo>
                <a:lnTo>
                  <a:pt x="1647" y="5964"/>
                </a:lnTo>
                <a:lnTo>
                  <a:pt x="1644" y="5976"/>
                </a:lnTo>
                <a:lnTo>
                  <a:pt x="1641" y="5969"/>
                </a:lnTo>
                <a:lnTo>
                  <a:pt x="1633" y="5934"/>
                </a:lnTo>
                <a:lnTo>
                  <a:pt x="1630" y="5928"/>
                </a:lnTo>
                <a:lnTo>
                  <a:pt x="1630" y="5923"/>
                </a:lnTo>
                <a:lnTo>
                  <a:pt x="1626" y="5920"/>
                </a:lnTo>
                <a:lnTo>
                  <a:pt x="1621" y="5907"/>
                </a:lnTo>
                <a:lnTo>
                  <a:pt x="1609" y="5896"/>
                </a:lnTo>
                <a:lnTo>
                  <a:pt x="1603" y="5887"/>
                </a:lnTo>
                <a:lnTo>
                  <a:pt x="1603" y="5876"/>
                </a:lnTo>
                <a:lnTo>
                  <a:pt x="1598" y="5867"/>
                </a:lnTo>
                <a:lnTo>
                  <a:pt x="1598" y="5856"/>
                </a:lnTo>
                <a:lnTo>
                  <a:pt x="1595" y="5841"/>
                </a:lnTo>
                <a:lnTo>
                  <a:pt x="1588" y="5835"/>
                </a:lnTo>
                <a:lnTo>
                  <a:pt x="1586" y="5826"/>
                </a:lnTo>
                <a:lnTo>
                  <a:pt x="1592" y="5828"/>
                </a:lnTo>
                <a:lnTo>
                  <a:pt x="1597" y="5826"/>
                </a:lnTo>
                <a:lnTo>
                  <a:pt x="1607" y="5828"/>
                </a:lnTo>
                <a:lnTo>
                  <a:pt x="1595" y="5823"/>
                </a:lnTo>
                <a:lnTo>
                  <a:pt x="1592" y="5819"/>
                </a:lnTo>
                <a:lnTo>
                  <a:pt x="1586" y="5819"/>
                </a:lnTo>
                <a:lnTo>
                  <a:pt x="1582" y="5815"/>
                </a:lnTo>
                <a:lnTo>
                  <a:pt x="1577" y="5785"/>
                </a:lnTo>
                <a:lnTo>
                  <a:pt x="1572" y="5784"/>
                </a:lnTo>
                <a:lnTo>
                  <a:pt x="1572" y="5778"/>
                </a:lnTo>
                <a:lnTo>
                  <a:pt x="1566" y="5759"/>
                </a:lnTo>
                <a:lnTo>
                  <a:pt x="1574" y="5767"/>
                </a:lnTo>
                <a:lnTo>
                  <a:pt x="1572" y="5771"/>
                </a:lnTo>
                <a:lnTo>
                  <a:pt x="1579" y="5776"/>
                </a:lnTo>
                <a:lnTo>
                  <a:pt x="1579" y="5768"/>
                </a:lnTo>
                <a:lnTo>
                  <a:pt x="1583" y="5771"/>
                </a:lnTo>
                <a:lnTo>
                  <a:pt x="1586" y="5768"/>
                </a:lnTo>
                <a:lnTo>
                  <a:pt x="1579" y="5764"/>
                </a:lnTo>
                <a:lnTo>
                  <a:pt x="1577" y="5758"/>
                </a:lnTo>
                <a:lnTo>
                  <a:pt x="1571" y="5756"/>
                </a:lnTo>
                <a:lnTo>
                  <a:pt x="1572" y="5753"/>
                </a:lnTo>
                <a:lnTo>
                  <a:pt x="1569" y="5752"/>
                </a:lnTo>
                <a:lnTo>
                  <a:pt x="1568" y="5747"/>
                </a:lnTo>
                <a:lnTo>
                  <a:pt x="1563" y="5750"/>
                </a:lnTo>
                <a:lnTo>
                  <a:pt x="1563" y="5758"/>
                </a:lnTo>
                <a:lnTo>
                  <a:pt x="1556" y="5759"/>
                </a:lnTo>
                <a:lnTo>
                  <a:pt x="1554" y="5756"/>
                </a:lnTo>
                <a:lnTo>
                  <a:pt x="1551" y="5743"/>
                </a:lnTo>
                <a:lnTo>
                  <a:pt x="1563" y="5737"/>
                </a:lnTo>
                <a:lnTo>
                  <a:pt x="1557" y="5734"/>
                </a:lnTo>
                <a:lnTo>
                  <a:pt x="1553" y="5737"/>
                </a:lnTo>
                <a:lnTo>
                  <a:pt x="1550" y="5737"/>
                </a:lnTo>
                <a:lnTo>
                  <a:pt x="1545" y="5734"/>
                </a:lnTo>
                <a:lnTo>
                  <a:pt x="1544" y="5730"/>
                </a:lnTo>
                <a:lnTo>
                  <a:pt x="1548" y="5729"/>
                </a:lnTo>
                <a:lnTo>
                  <a:pt x="1545" y="5718"/>
                </a:lnTo>
                <a:lnTo>
                  <a:pt x="1539" y="5706"/>
                </a:lnTo>
                <a:lnTo>
                  <a:pt x="1534" y="5703"/>
                </a:lnTo>
                <a:lnTo>
                  <a:pt x="1531" y="5706"/>
                </a:lnTo>
                <a:lnTo>
                  <a:pt x="1528" y="5706"/>
                </a:lnTo>
                <a:lnTo>
                  <a:pt x="1527" y="5709"/>
                </a:lnTo>
                <a:lnTo>
                  <a:pt x="1521" y="5700"/>
                </a:lnTo>
                <a:lnTo>
                  <a:pt x="1515" y="5702"/>
                </a:lnTo>
                <a:lnTo>
                  <a:pt x="1513" y="5696"/>
                </a:lnTo>
                <a:lnTo>
                  <a:pt x="1504" y="5693"/>
                </a:lnTo>
                <a:lnTo>
                  <a:pt x="1501" y="5690"/>
                </a:lnTo>
                <a:lnTo>
                  <a:pt x="1501" y="5686"/>
                </a:lnTo>
                <a:lnTo>
                  <a:pt x="1506" y="5688"/>
                </a:lnTo>
                <a:lnTo>
                  <a:pt x="1509" y="5686"/>
                </a:lnTo>
                <a:lnTo>
                  <a:pt x="1507" y="5680"/>
                </a:lnTo>
                <a:lnTo>
                  <a:pt x="1515" y="5679"/>
                </a:lnTo>
                <a:lnTo>
                  <a:pt x="1519" y="5680"/>
                </a:lnTo>
                <a:lnTo>
                  <a:pt x="1521" y="5676"/>
                </a:lnTo>
                <a:lnTo>
                  <a:pt x="1525" y="5671"/>
                </a:lnTo>
                <a:lnTo>
                  <a:pt x="1530" y="5671"/>
                </a:lnTo>
                <a:lnTo>
                  <a:pt x="1533" y="5673"/>
                </a:lnTo>
                <a:lnTo>
                  <a:pt x="1538" y="5671"/>
                </a:lnTo>
                <a:lnTo>
                  <a:pt x="1530" y="5667"/>
                </a:lnTo>
                <a:lnTo>
                  <a:pt x="1531" y="5664"/>
                </a:lnTo>
                <a:lnTo>
                  <a:pt x="1510" y="5676"/>
                </a:lnTo>
                <a:lnTo>
                  <a:pt x="1506" y="5676"/>
                </a:lnTo>
                <a:lnTo>
                  <a:pt x="1498" y="5662"/>
                </a:lnTo>
                <a:lnTo>
                  <a:pt x="1486" y="5659"/>
                </a:lnTo>
                <a:lnTo>
                  <a:pt x="1484" y="5650"/>
                </a:lnTo>
                <a:lnTo>
                  <a:pt x="1489" y="5644"/>
                </a:lnTo>
                <a:lnTo>
                  <a:pt x="1483" y="5638"/>
                </a:lnTo>
                <a:lnTo>
                  <a:pt x="1477" y="5635"/>
                </a:lnTo>
                <a:lnTo>
                  <a:pt x="1471" y="5626"/>
                </a:lnTo>
                <a:lnTo>
                  <a:pt x="1468" y="5620"/>
                </a:lnTo>
                <a:lnTo>
                  <a:pt x="1456" y="5618"/>
                </a:lnTo>
                <a:lnTo>
                  <a:pt x="1460" y="5611"/>
                </a:lnTo>
                <a:lnTo>
                  <a:pt x="1468" y="5603"/>
                </a:lnTo>
                <a:lnTo>
                  <a:pt x="1468" y="5598"/>
                </a:lnTo>
                <a:lnTo>
                  <a:pt x="1465" y="5598"/>
                </a:lnTo>
                <a:lnTo>
                  <a:pt x="1462" y="5585"/>
                </a:lnTo>
                <a:lnTo>
                  <a:pt x="1454" y="5571"/>
                </a:lnTo>
                <a:lnTo>
                  <a:pt x="1454" y="5561"/>
                </a:lnTo>
                <a:lnTo>
                  <a:pt x="1448" y="5547"/>
                </a:lnTo>
                <a:lnTo>
                  <a:pt x="1439" y="5547"/>
                </a:lnTo>
                <a:lnTo>
                  <a:pt x="1431" y="5545"/>
                </a:lnTo>
                <a:lnTo>
                  <a:pt x="1424" y="5535"/>
                </a:lnTo>
                <a:lnTo>
                  <a:pt x="1442" y="5535"/>
                </a:lnTo>
                <a:lnTo>
                  <a:pt x="1446" y="5539"/>
                </a:lnTo>
                <a:lnTo>
                  <a:pt x="1456" y="5538"/>
                </a:lnTo>
                <a:lnTo>
                  <a:pt x="1463" y="5539"/>
                </a:lnTo>
                <a:lnTo>
                  <a:pt x="1468" y="5547"/>
                </a:lnTo>
                <a:lnTo>
                  <a:pt x="1466" y="5538"/>
                </a:lnTo>
                <a:lnTo>
                  <a:pt x="1457" y="5532"/>
                </a:lnTo>
                <a:lnTo>
                  <a:pt x="1453" y="5532"/>
                </a:lnTo>
                <a:lnTo>
                  <a:pt x="1448" y="5529"/>
                </a:lnTo>
                <a:lnTo>
                  <a:pt x="1442" y="5529"/>
                </a:lnTo>
                <a:lnTo>
                  <a:pt x="1437" y="5524"/>
                </a:lnTo>
                <a:lnTo>
                  <a:pt x="1425" y="5524"/>
                </a:lnTo>
                <a:lnTo>
                  <a:pt x="1425" y="5521"/>
                </a:lnTo>
                <a:lnTo>
                  <a:pt x="1433" y="5512"/>
                </a:lnTo>
                <a:lnTo>
                  <a:pt x="1445" y="5509"/>
                </a:lnTo>
                <a:lnTo>
                  <a:pt x="1442" y="5506"/>
                </a:lnTo>
                <a:lnTo>
                  <a:pt x="1443" y="5503"/>
                </a:lnTo>
                <a:lnTo>
                  <a:pt x="1440" y="5504"/>
                </a:lnTo>
                <a:lnTo>
                  <a:pt x="1436" y="5509"/>
                </a:lnTo>
                <a:lnTo>
                  <a:pt x="1431" y="5510"/>
                </a:lnTo>
                <a:lnTo>
                  <a:pt x="1424" y="5515"/>
                </a:lnTo>
                <a:lnTo>
                  <a:pt x="1418" y="5515"/>
                </a:lnTo>
                <a:lnTo>
                  <a:pt x="1416" y="5509"/>
                </a:lnTo>
                <a:lnTo>
                  <a:pt x="1415" y="5500"/>
                </a:lnTo>
                <a:lnTo>
                  <a:pt x="1412" y="5497"/>
                </a:lnTo>
                <a:lnTo>
                  <a:pt x="1410" y="5488"/>
                </a:lnTo>
                <a:lnTo>
                  <a:pt x="1415" y="5486"/>
                </a:lnTo>
                <a:lnTo>
                  <a:pt x="1415" y="5482"/>
                </a:lnTo>
                <a:lnTo>
                  <a:pt x="1419" y="5480"/>
                </a:lnTo>
                <a:lnTo>
                  <a:pt x="1424" y="5476"/>
                </a:lnTo>
                <a:lnTo>
                  <a:pt x="1436" y="5474"/>
                </a:lnTo>
                <a:lnTo>
                  <a:pt x="1437" y="5471"/>
                </a:lnTo>
                <a:lnTo>
                  <a:pt x="1424" y="5471"/>
                </a:lnTo>
                <a:lnTo>
                  <a:pt x="1410" y="5482"/>
                </a:lnTo>
                <a:lnTo>
                  <a:pt x="1407" y="5482"/>
                </a:lnTo>
                <a:lnTo>
                  <a:pt x="1396" y="5460"/>
                </a:lnTo>
                <a:lnTo>
                  <a:pt x="1402" y="5456"/>
                </a:lnTo>
                <a:lnTo>
                  <a:pt x="1395" y="5456"/>
                </a:lnTo>
                <a:lnTo>
                  <a:pt x="1387" y="5451"/>
                </a:lnTo>
                <a:lnTo>
                  <a:pt x="1390" y="5441"/>
                </a:lnTo>
                <a:lnTo>
                  <a:pt x="1386" y="5432"/>
                </a:lnTo>
                <a:lnTo>
                  <a:pt x="1377" y="5412"/>
                </a:lnTo>
                <a:lnTo>
                  <a:pt x="1348" y="5386"/>
                </a:lnTo>
                <a:lnTo>
                  <a:pt x="1348" y="5383"/>
                </a:lnTo>
                <a:lnTo>
                  <a:pt x="1354" y="5381"/>
                </a:lnTo>
                <a:lnTo>
                  <a:pt x="1348" y="5380"/>
                </a:lnTo>
                <a:lnTo>
                  <a:pt x="1346" y="5375"/>
                </a:lnTo>
                <a:lnTo>
                  <a:pt x="1339" y="5372"/>
                </a:lnTo>
                <a:lnTo>
                  <a:pt x="1339" y="5369"/>
                </a:lnTo>
                <a:lnTo>
                  <a:pt x="1343" y="5366"/>
                </a:lnTo>
                <a:lnTo>
                  <a:pt x="1340" y="5363"/>
                </a:lnTo>
                <a:lnTo>
                  <a:pt x="1340" y="5351"/>
                </a:lnTo>
                <a:lnTo>
                  <a:pt x="1345" y="5344"/>
                </a:lnTo>
                <a:lnTo>
                  <a:pt x="1349" y="5340"/>
                </a:lnTo>
                <a:lnTo>
                  <a:pt x="1346" y="5339"/>
                </a:lnTo>
                <a:lnTo>
                  <a:pt x="1339" y="5345"/>
                </a:lnTo>
                <a:lnTo>
                  <a:pt x="1337" y="5351"/>
                </a:lnTo>
                <a:lnTo>
                  <a:pt x="1334" y="5339"/>
                </a:lnTo>
                <a:lnTo>
                  <a:pt x="1336" y="5330"/>
                </a:lnTo>
                <a:lnTo>
                  <a:pt x="1331" y="5333"/>
                </a:lnTo>
                <a:lnTo>
                  <a:pt x="1327" y="5318"/>
                </a:lnTo>
                <a:lnTo>
                  <a:pt x="1322" y="5307"/>
                </a:lnTo>
                <a:lnTo>
                  <a:pt x="1320" y="5295"/>
                </a:lnTo>
                <a:lnTo>
                  <a:pt x="1316" y="5292"/>
                </a:lnTo>
                <a:lnTo>
                  <a:pt x="1316" y="5289"/>
                </a:lnTo>
                <a:lnTo>
                  <a:pt x="1322" y="5284"/>
                </a:lnTo>
                <a:lnTo>
                  <a:pt x="1314" y="5280"/>
                </a:lnTo>
                <a:lnTo>
                  <a:pt x="1305" y="5257"/>
                </a:lnTo>
                <a:lnTo>
                  <a:pt x="1302" y="5254"/>
                </a:lnTo>
                <a:lnTo>
                  <a:pt x="1301" y="5248"/>
                </a:lnTo>
                <a:lnTo>
                  <a:pt x="1305" y="5245"/>
                </a:lnTo>
                <a:lnTo>
                  <a:pt x="1310" y="5255"/>
                </a:lnTo>
                <a:lnTo>
                  <a:pt x="1322" y="5255"/>
                </a:lnTo>
                <a:lnTo>
                  <a:pt x="1316" y="5251"/>
                </a:lnTo>
                <a:lnTo>
                  <a:pt x="1319" y="5245"/>
                </a:lnTo>
                <a:lnTo>
                  <a:pt x="1310" y="5245"/>
                </a:lnTo>
                <a:lnTo>
                  <a:pt x="1304" y="5234"/>
                </a:lnTo>
                <a:lnTo>
                  <a:pt x="1310" y="5234"/>
                </a:lnTo>
                <a:lnTo>
                  <a:pt x="1314" y="5230"/>
                </a:lnTo>
                <a:lnTo>
                  <a:pt x="1317" y="5234"/>
                </a:lnTo>
                <a:lnTo>
                  <a:pt x="1320" y="5236"/>
                </a:lnTo>
                <a:lnTo>
                  <a:pt x="1320" y="5228"/>
                </a:lnTo>
                <a:lnTo>
                  <a:pt x="1314" y="5227"/>
                </a:lnTo>
                <a:lnTo>
                  <a:pt x="1307" y="5228"/>
                </a:lnTo>
                <a:lnTo>
                  <a:pt x="1304" y="5222"/>
                </a:lnTo>
                <a:lnTo>
                  <a:pt x="1307" y="5219"/>
                </a:lnTo>
                <a:lnTo>
                  <a:pt x="1307" y="5211"/>
                </a:lnTo>
                <a:lnTo>
                  <a:pt x="1301" y="5205"/>
                </a:lnTo>
                <a:lnTo>
                  <a:pt x="1299" y="5195"/>
                </a:lnTo>
                <a:lnTo>
                  <a:pt x="1304" y="5181"/>
                </a:lnTo>
                <a:lnTo>
                  <a:pt x="1299" y="5181"/>
                </a:lnTo>
                <a:lnTo>
                  <a:pt x="1296" y="5178"/>
                </a:lnTo>
                <a:lnTo>
                  <a:pt x="1295" y="5166"/>
                </a:lnTo>
                <a:lnTo>
                  <a:pt x="1298" y="5160"/>
                </a:lnTo>
                <a:lnTo>
                  <a:pt x="1293" y="5158"/>
                </a:lnTo>
                <a:lnTo>
                  <a:pt x="1295" y="5146"/>
                </a:lnTo>
                <a:lnTo>
                  <a:pt x="1298" y="5139"/>
                </a:lnTo>
                <a:lnTo>
                  <a:pt x="1290" y="5134"/>
                </a:lnTo>
                <a:lnTo>
                  <a:pt x="1292" y="5130"/>
                </a:lnTo>
                <a:lnTo>
                  <a:pt x="1289" y="5126"/>
                </a:lnTo>
                <a:lnTo>
                  <a:pt x="1290" y="5122"/>
                </a:lnTo>
                <a:lnTo>
                  <a:pt x="1295" y="5126"/>
                </a:lnTo>
                <a:lnTo>
                  <a:pt x="1295" y="5113"/>
                </a:lnTo>
                <a:lnTo>
                  <a:pt x="1292" y="5104"/>
                </a:lnTo>
                <a:lnTo>
                  <a:pt x="1292" y="5099"/>
                </a:lnTo>
                <a:lnTo>
                  <a:pt x="1289" y="5089"/>
                </a:lnTo>
                <a:lnTo>
                  <a:pt x="1284" y="5084"/>
                </a:lnTo>
                <a:lnTo>
                  <a:pt x="1286" y="5078"/>
                </a:lnTo>
                <a:lnTo>
                  <a:pt x="1281" y="5075"/>
                </a:lnTo>
                <a:lnTo>
                  <a:pt x="1278" y="5066"/>
                </a:lnTo>
                <a:lnTo>
                  <a:pt x="1272" y="5058"/>
                </a:lnTo>
                <a:lnTo>
                  <a:pt x="1276" y="5058"/>
                </a:lnTo>
                <a:lnTo>
                  <a:pt x="1281" y="5063"/>
                </a:lnTo>
                <a:lnTo>
                  <a:pt x="1287" y="5063"/>
                </a:lnTo>
                <a:lnTo>
                  <a:pt x="1284" y="5057"/>
                </a:lnTo>
                <a:lnTo>
                  <a:pt x="1275" y="5042"/>
                </a:lnTo>
                <a:lnTo>
                  <a:pt x="1269" y="5035"/>
                </a:lnTo>
                <a:lnTo>
                  <a:pt x="1266" y="5032"/>
                </a:lnTo>
                <a:lnTo>
                  <a:pt x="1272" y="5022"/>
                </a:lnTo>
                <a:lnTo>
                  <a:pt x="1270" y="5019"/>
                </a:lnTo>
                <a:lnTo>
                  <a:pt x="1270" y="5014"/>
                </a:lnTo>
                <a:lnTo>
                  <a:pt x="1267" y="5005"/>
                </a:lnTo>
                <a:lnTo>
                  <a:pt x="1258" y="4997"/>
                </a:lnTo>
                <a:lnTo>
                  <a:pt x="1258" y="4990"/>
                </a:lnTo>
                <a:lnTo>
                  <a:pt x="1267" y="4990"/>
                </a:lnTo>
                <a:lnTo>
                  <a:pt x="1275" y="4985"/>
                </a:lnTo>
                <a:lnTo>
                  <a:pt x="1264" y="4985"/>
                </a:lnTo>
                <a:lnTo>
                  <a:pt x="1257" y="4975"/>
                </a:lnTo>
                <a:lnTo>
                  <a:pt x="1255" y="4972"/>
                </a:lnTo>
                <a:lnTo>
                  <a:pt x="1257" y="4969"/>
                </a:lnTo>
                <a:lnTo>
                  <a:pt x="1251" y="4960"/>
                </a:lnTo>
                <a:lnTo>
                  <a:pt x="1257" y="4953"/>
                </a:lnTo>
                <a:lnTo>
                  <a:pt x="1252" y="4938"/>
                </a:lnTo>
                <a:lnTo>
                  <a:pt x="1251" y="4934"/>
                </a:lnTo>
                <a:lnTo>
                  <a:pt x="1246" y="4928"/>
                </a:lnTo>
                <a:lnTo>
                  <a:pt x="1245" y="4923"/>
                </a:lnTo>
                <a:lnTo>
                  <a:pt x="1240" y="4909"/>
                </a:lnTo>
                <a:lnTo>
                  <a:pt x="1237" y="4905"/>
                </a:lnTo>
                <a:lnTo>
                  <a:pt x="1237" y="4900"/>
                </a:lnTo>
                <a:lnTo>
                  <a:pt x="1231" y="4897"/>
                </a:lnTo>
                <a:lnTo>
                  <a:pt x="1229" y="4894"/>
                </a:lnTo>
                <a:lnTo>
                  <a:pt x="1229" y="4887"/>
                </a:lnTo>
                <a:lnTo>
                  <a:pt x="1235" y="4884"/>
                </a:lnTo>
                <a:lnTo>
                  <a:pt x="1229" y="4882"/>
                </a:lnTo>
                <a:lnTo>
                  <a:pt x="1226" y="4878"/>
                </a:lnTo>
                <a:lnTo>
                  <a:pt x="1237" y="4870"/>
                </a:lnTo>
                <a:lnTo>
                  <a:pt x="1234" y="4865"/>
                </a:lnTo>
                <a:lnTo>
                  <a:pt x="1228" y="4872"/>
                </a:lnTo>
                <a:lnTo>
                  <a:pt x="1220" y="4865"/>
                </a:lnTo>
                <a:lnTo>
                  <a:pt x="1225" y="4858"/>
                </a:lnTo>
                <a:lnTo>
                  <a:pt x="1219" y="4852"/>
                </a:lnTo>
                <a:lnTo>
                  <a:pt x="1219" y="4837"/>
                </a:lnTo>
                <a:lnTo>
                  <a:pt x="1214" y="4826"/>
                </a:lnTo>
                <a:lnTo>
                  <a:pt x="1207" y="4823"/>
                </a:lnTo>
                <a:lnTo>
                  <a:pt x="1210" y="4818"/>
                </a:lnTo>
                <a:lnTo>
                  <a:pt x="1208" y="4812"/>
                </a:lnTo>
                <a:lnTo>
                  <a:pt x="1216" y="4812"/>
                </a:lnTo>
                <a:lnTo>
                  <a:pt x="1219" y="4820"/>
                </a:lnTo>
                <a:lnTo>
                  <a:pt x="1226" y="4818"/>
                </a:lnTo>
                <a:lnTo>
                  <a:pt x="1240" y="4824"/>
                </a:lnTo>
                <a:lnTo>
                  <a:pt x="1240" y="4828"/>
                </a:lnTo>
                <a:lnTo>
                  <a:pt x="1237" y="4831"/>
                </a:lnTo>
                <a:lnTo>
                  <a:pt x="1239" y="4835"/>
                </a:lnTo>
                <a:lnTo>
                  <a:pt x="1242" y="4835"/>
                </a:lnTo>
                <a:lnTo>
                  <a:pt x="1245" y="4824"/>
                </a:lnTo>
                <a:lnTo>
                  <a:pt x="1242" y="4817"/>
                </a:lnTo>
                <a:lnTo>
                  <a:pt x="1242" y="4812"/>
                </a:lnTo>
                <a:lnTo>
                  <a:pt x="1239" y="4809"/>
                </a:lnTo>
                <a:lnTo>
                  <a:pt x="1234" y="4814"/>
                </a:lnTo>
                <a:lnTo>
                  <a:pt x="1222" y="4809"/>
                </a:lnTo>
                <a:lnTo>
                  <a:pt x="1217" y="4806"/>
                </a:lnTo>
                <a:lnTo>
                  <a:pt x="1217" y="4799"/>
                </a:lnTo>
                <a:lnTo>
                  <a:pt x="1213" y="4799"/>
                </a:lnTo>
                <a:lnTo>
                  <a:pt x="1211" y="4794"/>
                </a:lnTo>
                <a:lnTo>
                  <a:pt x="1204" y="4791"/>
                </a:lnTo>
                <a:lnTo>
                  <a:pt x="1205" y="4782"/>
                </a:lnTo>
                <a:lnTo>
                  <a:pt x="1201" y="4779"/>
                </a:lnTo>
                <a:lnTo>
                  <a:pt x="1198" y="4762"/>
                </a:lnTo>
                <a:lnTo>
                  <a:pt x="1204" y="4749"/>
                </a:lnTo>
                <a:lnTo>
                  <a:pt x="1207" y="4747"/>
                </a:lnTo>
                <a:lnTo>
                  <a:pt x="1213" y="4749"/>
                </a:lnTo>
                <a:lnTo>
                  <a:pt x="1217" y="4758"/>
                </a:lnTo>
                <a:lnTo>
                  <a:pt x="1226" y="4767"/>
                </a:lnTo>
                <a:lnTo>
                  <a:pt x="1231" y="4762"/>
                </a:lnTo>
                <a:lnTo>
                  <a:pt x="1225" y="4759"/>
                </a:lnTo>
                <a:lnTo>
                  <a:pt x="1217" y="4746"/>
                </a:lnTo>
                <a:lnTo>
                  <a:pt x="1216" y="4741"/>
                </a:lnTo>
                <a:lnTo>
                  <a:pt x="1205" y="4741"/>
                </a:lnTo>
                <a:lnTo>
                  <a:pt x="1198" y="4721"/>
                </a:lnTo>
                <a:lnTo>
                  <a:pt x="1190" y="4718"/>
                </a:lnTo>
                <a:lnTo>
                  <a:pt x="1188" y="4699"/>
                </a:lnTo>
                <a:lnTo>
                  <a:pt x="1187" y="4694"/>
                </a:lnTo>
                <a:lnTo>
                  <a:pt x="1190" y="4685"/>
                </a:lnTo>
                <a:lnTo>
                  <a:pt x="1188" y="4680"/>
                </a:lnTo>
                <a:lnTo>
                  <a:pt x="1198" y="4679"/>
                </a:lnTo>
                <a:lnTo>
                  <a:pt x="1202" y="4680"/>
                </a:lnTo>
                <a:lnTo>
                  <a:pt x="1208" y="4674"/>
                </a:lnTo>
                <a:lnTo>
                  <a:pt x="1217" y="4683"/>
                </a:lnTo>
                <a:lnTo>
                  <a:pt x="1217" y="4692"/>
                </a:lnTo>
                <a:lnTo>
                  <a:pt x="1225" y="4697"/>
                </a:lnTo>
                <a:lnTo>
                  <a:pt x="1222" y="4694"/>
                </a:lnTo>
                <a:lnTo>
                  <a:pt x="1225" y="4682"/>
                </a:lnTo>
                <a:lnTo>
                  <a:pt x="1229" y="4674"/>
                </a:lnTo>
                <a:lnTo>
                  <a:pt x="1219" y="4673"/>
                </a:lnTo>
                <a:lnTo>
                  <a:pt x="1219" y="4670"/>
                </a:lnTo>
                <a:lnTo>
                  <a:pt x="1220" y="4662"/>
                </a:lnTo>
                <a:lnTo>
                  <a:pt x="1208" y="4667"/>
                </a:lnTo>
                <a:lnTo>
                  <a:pt x="1202" y="4659"/>
                </a:lnTo>
                <a:lnTo>
                  <a:pt x="1201" y="4653"/>
                </a:lnTo>
                <a:lnTo>
                  <a:pt x="1204" y="4648"/>
                </a:lnTo>
                <a:lnTo>
                  <a:pt x="1208" y="4651"/>
                </a:lnTo>
                <a:lnTo>
                  <a:pt x="1211" y="4647"/>
                </a:lnTo>
                <a:lnTo>
                  <a:pt x="1208" y="4644"/>
                </a:lnTo>
                <a:lnTo>
                  <a:pt x="1211" y="4641"/>
                </a:lnTo>
                <a:lnTo>
                  <a:pt x="1216" y="4644"/>
                </a:lnTo>
                <a:lnTo>
                  <a:pt x="1222" y="4641"/>
                </a:lnTo>
                <a:lnTo>
                  <a:pt x="1222" y="4638"/>
                </a:lnTo>
                <a:lnTo>
                  <a:pt x="1213" y="4638"/>
                </a:lnTo>
                <a:lnTo>
                  <a:pt x="1229" y="4633"/>
                </a:lnTo>
                <a:lnTo>
                  <a:pt x="1232" y="4632"/>
                </a:lnTo>
                <a:lnTo>
                  <a:pt x="1237" y="4632"/>
                </a:lnTo>
                <a:lnTo>
                  <a:pt x="1240" y="4630"/>
                </a:lnTo>
                <a:lnTo>
                  <a:pt x="1240" y="4626"/>
                </a:lnTo>
                <a:lnTo>
                  <a:pt x="1237" y="4623"/>
                </a:lnTo>
                <a:lnTo>
                  <a:pt x="1226" y="4629"/>
                </a:lnTo>
                <a:lnTo>
                  <a:pt x="1222" y="4629"/>
                </a:lnTo>
                <a:lnTo>
                  <a:pt x="1220" y="4617"/>
                </a:lnTo>
                <a:lnTo>
                  <a:pt x="1225" y="4611"/>
                </a:lnTo>
                <a:lnTo>
                  <a:pt x="1219" y="4611"/>
                </a:lnTo>
                <a:lnTo>
                  <a:pt x="1217" y="4600"/>
                </a:lnTo>
                <a:lnTo>
                  <a:pt x="1219" y="4592"/>
                </a:lnTo>
                <a:lnTo>
                  <a:pt x="1217" y="4588"/>
                </a:lnTo>
                <a:lnTo>
                  <a:pt x="1213" y="4594"/>
                </a:lnTo>
                <a:lnTo>
                  <a:pt x="1213" y="4597"/>
                </a:lnTo>
                <a:lnTo>
                  <a:pt x="1210" y="4601"/>
                </a:lnTo>
                <a:lnTo>
                  <a:pt x="1210" y="4609"/>
                </a:lnTo>
                <a:lnTo>
                  <a:pt x="1208" y="4612"/>
                </a:lnTo>
                <a:lnTo>
                  <a:pt x="1213" y="4615"/>
                </a:lnTo>
                <a:lnTo>
                  <a:pt x="1201" y="4630"/>
                </a:lnTo>
                <a:lnTo>
                  <a:pt x="1198" y="4630"/>
                </a:lnTo>
                <a:lnTo>
                  <a:pt x="1198" y="4623"/>
                </a:lnTo>
                <a:lnTo>
                  <a:pt x="1193" y="4624"/>
                </a:lnTo>
                <a:lnTo>
                  <a:pt x="1188" y="4630"/>
                </a:lnTo>
                <a:lnTo>
                  <a:pt x="1181" y="4655"/>
                </a:lnTo>
                <a:lnTo>
                  <a:pt x="1176" y="4655"/>
                </a:lnTo>
                <a:lnTo>
                  <a:pt x="1178" y="4642"/>
                </a:lnTo>
                <a:lnTo>
                  <a:pt x="1175" y="4641"/>
                </a:lnTo>
                <a:lnTo>
                  <a:pt x="1170" y="4645"/>
                </a:lnTo>
                <a:lnTo>
                  <a:pt x="1169" y="4642"/>
                </a:lnTo>
                <a:lnTo>
                  <a:pt x="1176" y="4630"/>
                </a:lnTo>
                <a:lnTo>
                  <a:pt x="1176" y="4621"/>
                </a:lnTo>
                <a:lnTo>
                  <a:pt x="1181" y="4620"/>
                </a:lnTo>
                <a:lnTo>
                  <a:pt x="1181" y="4614"/>
                </a:lnTo>
                <a:lnTo>
                  <a:pt x="1178" y="4612"/>
                </a:lnTo>
                <a:lnTo>
                  <a:pt x="1181" y="4600"/>
                </a:lnTo>
                <a:lnTo>
                  <a:pt x="1178" y="4592"/>
                </a:lnTo>
                <a:lnTo>
                  <a:pt x="1181" y="4585"/>
                </a:lnTo>
                <a:lnTo>
                  <a:pt x="1175" y="4588"/>
                </a:lnTo>
                <a:lnTo>
                  <a:pt x="1173" y="4592"/>
                </a:lnTo>
                <a:lnTo>
                  <a:pt x="1170" y="4586"/>
                </a:lnTo>
                <a:lnTo>
                  <a:pt x="1175" y="4582"/>
                </a:lnTo>
                <a:lnTo>
                  <a:pt x="1182" y="4565"/>
                </a:lnTo>
                <a:lnTo>
                  <a:pt x="1170" y="4579"/>
                </a:lnTo>
                <a:lnTo>
                  <a:pt x="1167" y="4568"/>
                </a:lnTo>
                <a:lnTo>
                  <a:pt x="1170" y="4565"/>
                </a:lnTo>
                <a:lnTo>
                  <a:pt x="1170" y="4550"/>
                </a:lnTo>
                <a:lnTo>
                  <a:pt x="1176" y="4553"/>
                </a:lnTo>
                <a:lnTo>
                  <a:pt x="1188" y="4548"/>
                </a:lnTo>
                <a:lnTo>
                  <a:pt x="1204" y="4557"/>
                </a:lnTo>
                <a:lnTo>
                  <a:pt x="1214" y="4554"/>
                </a:lnTo>
                <a:lnTo>
                  <a:pt x="1217" y="4554"/>
                </a:lnTo>
                <a:lnTo>
                  <a:pt x="1225" y="4560"/>
                </a:lnTo>
                <a:lnTo>
                  <a:pt x="1231" y="4577"/>
                </a:lnTo>
                <a:lnTo>
                  <a:pt x="1234" y="4577"/>
                </a:lnTo>
                <a:lnTo>
                  <a:pt x="1237" y="4574"/>
                </a:lnTo>
                <a:lnTo>
                  <a:pt x="1232" y="4571"/>
                </a:lnTo>
                <a:lnTo>
                  <a:pt x="1234" y="4565"/>
                </a:lnTo>
                <a:lnTo>
                  <a:pt x="1231" y="4563"/>
                </a:lnTo>
                <a:lnTo>
                  <a:pt x="1228" y="4557"/>
                </a:lnTo>
                <a:lnTo>
                  <a:pt x="1216" y="4551"/>
                </a:lnTo>
                <a:lnTo>
                  <a:pt x="1202" y="4553"/>
                </a:lnTo>
                <a:lnTo>
                  <a:pt x="1196" y="4547"/>
                </a:lnTo>
                <a:lnTo>
                  <a:pt x="1187" y="4544"/>
                </a:lnTo>
                <a:lnTo>
                  <a:pt x="1175" y="4547"/>
                </a:lnTo>
                <a:lnTo>
                  <a:pt x="1170" y="4538"/>
                </a:lnTo>
                <a:lnTo>
                  <a:pt x="1163" y="4535"/>
                </a:lnTo>
                <a:lnTo>
                  <a:pt x="1164" y="4526"/>
                </a:lnTo>
                <a:lnTo>
                  <a:pt x="1160" y="4513"/>
                </a:lnTo>
                <a:lnTo>
                  <a:pt x="1161" y="4507"/>
                </a:lnTo>
                <a:lnTo>
                  <a:pt x="1164" y="4507"/>
                </a:lnTo>
                <a:lnTo>
                  <a:pt x="1170" y="4503"/>
                </a:lnTo>
                <a:lnTo>
                  <a:pt x="1176" y="4503"/>
                </a:lnTo>
                <a:lnTo>
                  <a:pt x="1181" y="4500"/>
                </a:lnTo>
                <a:lnTo>
                  <a:pt x="1196" y="4495"/>
                </a:lnTo>
                <a:lnTo>
                  <a:pt x="1188" y="4492"/>
                </a:lnTo>
                <a:lnTo>
                  <a:pt x="1176" y="4497"/>
                </a:lnTo>
                <a:lnTo>
                  <a:pt x="1172" y="4495"/>
                </a:lnTo>
                <a:lnTo>
                  <a:pt x="1169" y="4491"/>
                </a:lnTo>
                <a:lnTo>
                  <a:pt x="1169" y="4488"/>
                </a:lnTo>
                <a:lnTo>
                  <a:pt x="1158" y="4483"/>
                </a:lnTo>
                <a:lnTo>
                  <a:pt x="1158" y="4492"/>
                </a:lnTo>
                <a:lnTo>
                  <a:pt x="1163" y="4495"/>
                </a:lnTo>
                <a:lnTo>
                  <a:pt x="1164" y="4498"/>
                </a:lnTo>
                <a:lnTo>
                  <a:pt x="1160" y="4500"/>
                </a:lnTo>
                <a:lnTo>
                  <a:pt x="1157" y="4497"/>
                </a:lnTo>
                <a:lnTo>
                  <a:pt x="1152" y="4480"/>
                </a:lnTo>
                <a:lnTo>
                  <a:pt x="1155" y="4472"/>
                </a:lnTo>
                <a:lnTo>
                  <a:pt x="1152" y="4466"/>
                </a:lnTo>
                <a:lnTo>
                  <a:pt x="1147" y="4447"/>
                </a:lnTo>
                <a:lnTo>
                  <a:pt x="1152" y="4454"/>
                </a:lnTo>
                <a:lnTo>
                  <a:pt x="1158" y="4450"/>
                </a:lnTo>
                <a:lnTo>
                  <a:pt x="1154" y="4441"/>
                </a:lnTo>
                <a:lnTo>
                  <a:pt x="1158" y="4437"/>
                </a:lnTo>
                <a:lnTo>
                  <a:pt x="1158" y="4431"/>
                </a:lnTo>
                <a:lnTo>
                  <a:pt x="1155" y="4431"/>
                </a:lnTo>
                <a:lnTo>
                  <a:pt x="1152" y="4433"/>
                </a:lnTo>
                <a:lnTo>
                  <a:pt x="1146" y="4441"/>
                </a:lnTo>
                <a:lnTo>
                  <a:pt x="1144" y="4427"/>
                </a:lnTo>
                <a:lnTo>
                  <a:pt x="1138" y="4418"/>
                </a:lnTo>
                <a:lnTo>
                  <a:pt x="1137" y="4415"/>
                </a:lnTo>
                <a:lnTo>
                  <a:pt x="1143" y="4407"/>
                </a:lnTo>
                <a:lnTo>
                  <a:pt x="1140" y="4392"/>
                </a:lnTo>
                <a:lnTo>
                  <a:pt x="1150" y="4380"/>
                </a:lnTo>
                <a:lnTo>
                  <a:pt x="1150" y="4366"/>
                </a:lnTo>
                <a:lnTo>
                  <a:pt x="1152" y="4357"/>
                </a:lnTo>
                <a:lnTo>
                  <a:pt x="1157" y="4353"/>
                </a:lnTo>
                <a:lnTo>
                  <a:pt x="1160" y="4330"/>
                </a:lnTo>
                <a:lnTo>
                  <a:pt x="1163" y="4322"/>
                </a:lnTo>
                <a:lnTo>
                  <a:pt x="1160" y="4322"/>
                </a:lnTo>
                <a:lnTo>
                  <a:pt x="1163" y="4301"/>
                </a:lnTo>
                <a:lnTo>
                  <a:pt x="1170" y="4295"/>
                </a:lnTo>
                <a:lnTo>
                  <a:pt x="1172" y="4289"/>
                </a:lnTo>
                <a:lnTo>
                  <a:pt x="1179" y="4284"/>
                </a:lnTo>
                <a:lnTo>
                  <a:pt x="1182" y="4264"/>
                </a:lnTo>
                <a:lnTo>
                  <a:pt x="1188" y="4260"/>
                </a:lnTo>
                <a:lnTo>
                  <a:pt x="1190" y="4254"/>
                </a:lnTo>
                <a:lnTo>
                  <a:pt x="1196" y="4249"/>
                </a:lnTo>
                <a:lnTo>
                  <a:pt x="1199" y="4230"/>
                </a:lnTo>
                <a:lnTo>
                  <a:pt x="1198" y="4220"/>
                </a:lnTo>
                <a:lnTo>
                  <a:pt x="1202" y="4216"/>
                </a:lnTo>
                <a:lnTo>
                  <a:pt x="1202" y="4204"/>
                </a:lnTo>
                <a:lnTo>
                  <a:pt x="1204" y="4196"/>
                </a:lnTo>
                <a:lnTo>
                  <a:pt x="1201" y="4193"/>
                </a:lnTo>
                <a:lnTo>
                  <a:pt x="1205" y="4186"/>
                </a:lnTo>
                <a:lnTo>
                  <a:pt x="1210" y="4186"/>
                </a:lnTo>
                <a:lnTo>
                  <a:pt x="1211" y="4183"/>
                </a:lnTo>
                <a:lnTo>
                  <a:pt x="1207" y="4178"/>
                </a:lnTo>
                <a:lnTo>
                  <a:pt x="1207" y="4172"/>
                </a:lnTo>
                <a:lnTo>
                  <a:pt x="1201" y="4176"/>
                </a:lnTo>
                <a:lnTo>
                  <a:pt x="1198" y="4164"/>
                </a:lnTo>
                <a:lnTo>
                  <a:pt x="1201" y="4160"/>
                </a:lnTo>
                <a:lnTo>
                  <a:pt x="1199" y="4155"/>
                </a:lnTo>
                <a:lnTo>
                  <a:pt x="1191" y="4163"/>
                </a:lnTo>
                <a:lnTo>
                  <a:pt x="1184" y="4166"/>
                </a:lnTo>
                <a:lnTo>
                  <a:pt x="1188" y="4161"/>
                </a:lnTo>
                <a:lnTo>
                  <a:pt x="1187" y="4154"/>
                </a:lnTo>
                <a:lnTo>
                  <a:pt x="1190" y="4151"/>
                </a:lnTo>
                <a:lnTo>
                  <a:pt x="1184" y="4145"/>
                </a:lnTo>
                <a:lnTo>
                  <a:pt x="1198" y="4135"/>
                </a:lnTo>
                <a:lnTo>
                  <a:pt x="1199" y="4132"/>
                </a:lnTo>
                <a:lnTo>
                  <a:pt x="1198" y="4128"/>
                </a:lnTo>
                <a:lnTo>
                  <a:pt x="1184" y="4132"/>
                </a:lnTo>
                <a:lnTo>
                  <a:pt x="1181" y="4131"/>
                </a:lnTo>
                <a:lnTo>
                  <a:pt x="1178" y="4123"/>
                </a:lnTo>
                <a:lnTo>
                  <a:pt x="1170" y="4123"/>
                </a:lnTo>
                <a:lnTo>
                  <a:pt x="1167" y="4117"/>
                </a:lnTo>
                <a:lnTo>
                  <a:pt x="1172" y="4113"/>
                </a:lnTo>
                <a:lnTo>
                  <a:pt x="1178" y="4117"/>
                </a:lnTo>
                <a:lnTo>
                  <a:pt x="1187" y="4114"/>
                </a:lnTo>
                <a:lnTo>
                  <a:pt x="1188" y="4108"/>
                </a:lnTo>
                <a:lnTo>
                  <a:pt x="1184" y="4107"/>
                </a:lnTo>
                <a:lnTo>
                  <a:pt x="1178" y="4091"/>
                </a:lnTo>
                <a:lnTo>
                  <a:pt x="1175" y="4091"/>
                </a:lnTo>
                <a:lnTo>
                  <a:pt x="1173" y="4095"/>
                </a:lnTo>
                <a:lnTo>
                  <a:pt x="1164" y="4096"/>
                </a:lnTo>
                <a:lnTo>
                  <a:pt x="1161" y="4095"/>
                </a:lnTo>
                <a:lnTo>
                  <a:pt x="1158" y="4096"/>
                </a:lnTo>
                <a:lnTo>
                  <a:pt x="1158" y="4104"/>
                </a:lnTo>
                <a:lnTo>
                  <a:pt x="1150" y="4107"/>
                </a:lnTo>
                <a:lnTo>
                  <a:pt x="1149" y="4104"/>
                </a:lnTo>
                <a:lnTo>
                  <a:pt x="1150" y="4095"/>
                </a:lnTo>
                <a:lnTo>
                  <a:pt x="1158" y="4088"/>
                </a:lnTo>
                <a:lnTo>
                  <a:pt x="1154" y="4084"/>
                </a:lnTo>
                <a:lnTo>
                  <a:pt x="1144" y="4087"/>
                </a:lnTo>
                <a:lnTo>
                  <a:pt x="1144" y="4099"/>
                </a:lnTo>
                <a:lnTo>
                  <a:pt x="1140" y="4099"/>
                </a:lnTo>
                <a:lnTo>
                  <a:pt x="1134" y="4104"/>
                </a:lnTo>
                <a:lnTo>
                  <a:pt x="1128" y="4099"/>
                </a:lnTo>
                <a:lnTo>
                  <a:pt x="1128" y="4091"/>
                </a:lnTo>
                <a:lnTo>
                  <a:pt x="1134" y="4090"/>
                </a:lnTo>
                <a:lnTo>
                  <a:pt x="1140" y="4084"/>
                </a:lnTo>
                <a:lnTo>
                  <a:pt x="1146" y="4082"/>
                </a:lnTo>
                <a:lnTo>
                  <a:pt x="1154" y="4076"/>
                </a:lnTo>
                <a:lnTo>
                  <a:pt x="1158" y="4073"/>
                </a:lnTo>
                <a:lnTo>
                  <a:pt x="1149" y="4072"/>
                </a:lnTo>
                <a:lnTo>
                  <a:pt x="1141" y="4064"/>
                </a:lnTo>
                <a:lnTo>
                  <a:pt x="1137" y="4063"/>
                </a:lnTo>
                <a:lnTo>
                  <a:pt x="1134" y="4057"/>
                </a:lnTo>
                <a:lnTo>
                  <a:pt x="1128" y="4061"/>
                </a:lnTo>
                <a:lnTo>
                  <a:pt x="1123" y="4052"/>
                </a:lnTo>
                <a:lnTo>
                  <a:pt x="1123" y="4043"/>
                </a:lnTo>
                <a:lnTo>
                  <a:pt x="1120" y="4037"/>
                </a:lnTo>
                <a:lnTo>
                  <a:pt x="1138" y="4034"/>
                </a:lnTo>
                <a:lnTo>
                  <a:pt x="1134" y="4031"/>
                </a:lnTo>
                <a:lnTo>
                  <a:pt x="1117" y="4032"/>
                </a:lnTo>
                <a:lnTo>
                  <a:pt x="1116" y="4029"/>
                </a:lnTo>
                <a:lnTo>
                  <a:pt x="1122" y="4025"/>
                </a:lnTo>
                <a:lnTo>
                  <a:pt x="1140" y="4022"/>
                </a:lnTo>
                <a:lnTo>
                  <a:pt x="1146" y="4014"/>
                </a:lnTo>
                <a:lnTo>
                  <a:pt x="1154" y="4008"/>
                </a:lnTo>
                <a:lnTo>
                  <a:pt x="1157" y="4008"/>
                </a:lnTo>
                <a:lnTo>
                  <a:pt x="1161" y="4010"/>
                </a:lnTo>
                <a:lnTo>
                  <a:pt x="1163" y="4006"/>
                </a:lnTo>
                <a:lnTo>
                  <a:pt x="1161" y="4003"/>
                </a:lnTo>
                <a:lnTo>
                  <a:pt x="1154" y="4003"/>
                </a:lnTo>
                <a:lnTo>
                  <a:pt x="1149" y="4005"/>
                </a:lnTo>
                <a:lnTo>
                  <a:pt x="1140" y="4014"/>
                </a:lnTo>
                <a:lnTo>
                  <a:pt x="1123" y="4020"/>
                </a:lnTo>
                <a:lnTo>
                  <a:pt x="1131" y="4000"/>
                </a:lnTo>
                <a:lnTo>
                  <a:pt x="1152" y="3987"/>
                </a:lnTo>
                <a:lnTo>
                  <a:pt x="1170" y="3979"/>
                </a:lnTo>
                <a:lnTo>
                  <a:pt x="1179" y="3966"/>
                </a:lnTo>
                <a:lnTo>
                  <a:pt x="1193" y="3964"/>
                </a:lnTo>
                <a:lnTo>
                  <a:pt x="1213" y="3958"/>
                </a:lnTo>
                <a:lnTo>
                  <a:pt x="1240" y="3943"/>
                </a:lnTo>
                <a:lnTo>
                  <a:pt x="1255" y="3940"/>
                </a:lnTo>
                <a:lnTo>
                  <a:pt x="1258" y="3935"/>
                </a:lnTo>
                <a:lnTo>
                  <a:pt x="1258" y="3932"/>
                </a:lnTo>
                <a:lnTo>
                  <a:pt x="1251" y="3935"/>
                </a:lnTo>
                <a:lnTo>
                  <a:pt x="1242" y="3937"/>
                </a:lnTo>
                <a:lnTo>
                  <a:pt x="1235" y="3943"/>
                </a:lnTo>
                <a:lnTo>
                  <a:pt x="1210" y="3952"/>
                </a:lnTo>
                <a:lnTo>
                  <a:pt x="1193" y="3950"/>
                </a:lnTo>
                <a:lnTo>
                  <a:pt x="1170" y="3956"/>
                </a:lnTo>
                <a:lnTo>
                  <a:pt x="1158" y="3950"/>
                </a:lnTo>
                <a:lnTo>
                  <a:pt x="1146" y="3955"/>
                </a:lnTo>
                <a:lnTo>
                  <a:pt x="1141" y="3952"/>
                </a:lnTo>
                <a:lnTo>
                  <a:pt x="1128" y="3950"/>
                </a:lnTo>
                <a:lnTo>
                  <a:pt x="1114" y="3958"/>
                </a:lnTo>
                <a:lnTo>
                  <a:pt x="1108" y="3956"/>
                </a:lnTo>
                <a:lnTo>
                  <a:pt x="1105" y="3949"/>
                </a:lnTo>
                <a:lnTo>
                  <a:pt x="1113" y="3937"/>
                </a:lnTo>
                <a:lnTo>
                  <a:pt x="1117" y="3911"/>
                </a:lnTo>
                <a:lnTo>
                  <a:pt x="1125" y="3903"/>
                </a:lnTo>
                <a:lnTo>
                  <a:pt x="1131" y="3890"/>
                </a:lnTo>
                <a:lnTo>
                  <a:pt x="1138" y="3887"/>
                </a:lnTo>
                <a:lnTo>
                  <a:pt x="1146" y="3890"/>
                </a:lnTo>
                <a:lnTo>
                  <a:pt x="1152" y="3884"/>
                </a:lnTo>
                <a:lnTo>
                  <a:pt x="1154" y="3877"/>
                </a:lnTo>
                <a:lnTo>
                  <a:pt x="1158" y="3876"/>
                </a:lnTo>
                <a:lnTo>
                  <a:pt x="1154" y="3874"/>
                </a:lnTo>
                <a:lnTo>
                  <a:pt x="1150" y="3874"/>
                </a:lnTo>
                <a:lnTo>
                  <a:pt x="1147" y="3881"/>
                </a:lnTo>
                <a:lnTo>
                  <a:pt x="1131" y="3882"/>
                </a:lnTo>
                <a:lnTo>
                  <a:pt x="1113" y="3896"/>
                </a:lnTo>
                <a:lnTo>
                  <a:pt x="1108" y="3893"/>
                </a:lnTo>
                <a:lnTo>
                  <a:pt x="1105" y="3884"/>
                </a:lnTo>
                <a:lnTo>
                  <a:pt x="1099" y="3877"/>
                </a:lnTo>
                <a:lnTo>
                  <a:pt x="1103" y="3864"/>
                </a:lnTo>
                <a:lnTo>
                  <a:pt x="1103" y="3852"/>
                </a:lnTo>
                <a:lnTo>
                  <a:pt x="1110" y="3838"/>
                </a:lnTo>
                <a:lnTo>
                  <a:pt x="1116" y="3826"/>
                </a:lnTo>
                <a:lnTo>
                  <a:pt x="1122" y="3821"/>
                </a:lnTo>
                <a:lnTo>
                  <a:pt x="1131" y="3820"/>
                </a:lnTo>
                <a:lnTo>
                  <a:pt x="1144" y="3826"/>
                </a:lnTo>
                <a:lnTo>
                  <a:pt x="1147" y="3827"/>
                </a:lnTo>
                <a:lnTo>
                  <a:pt x="1154" y="3826"/>
                </a:lnTo>
                <a:lnTo>
                  <a:pt x="1161" y="3830"/>
                </a:lnTo>
                <a:lnTo>
                  <a:pt x="1164" y="3829"/>
                </a:lnTo>
                <a:lnTo>
                  <a:pt x="1175" y="3815"/>
                </a:lnTo>
                <a:lnTo>
                  <a:pt x="1179" y="3812"/>
                </a:lnTo>
                <a:lnTo>
                  <a:pt x="1187" y="3812"/>
                </a:lnTo>
                <a:lnTo>
                  <a:pt x="1198" y="3818"/>
                </a:lnTo>
                <a:lnTo>
                  <a:pt x="1205" y="3818"/>
                </a:lnTo>
                <a:lnTo>
                  <a:pt x="1207" y="3815"/>
                </a:lnTo>
                <a:lnTo>
                  <a:pt x="1205" y="3803"/>
                </a:lnTo>
                <a:lnTo>
                  <a:pt x="1202" y="3802"/>
                </a:lnTo>
                <a:lnTo>
                  <a:pt x="1201" y="3808"/>
                </a:lnTo>
                <a:lnTo>
                  <a:pt x="1179" y="3803"/>
                </a:lnTo>
                <a:lnTo>
                  <a:pt x="1163" y="3814"/>
                </a:lnTo>
                <a:lnTo>
                  <a:pt x="1147" y="3805"/>
                </a:lnTo>
                <a:lnTo>
                  <a:pt x="1131" y="3803"/>
                </a:lnTo>
                <a:lnTo>
                  <a:pt x="1120" y="3800"/>
                </a:lnTo>
                <a:lnTo>
                  <a:pt x="1113" y="3802"/>
                </a:lnTo>
                <a:lnTo>
                  <a:pt x="1099" y="3814"/>
                </a:lnTo>
                <a:lnTo>
                  <a:pt x="1091" y="3815"/>
                </a:lnTo>
                <a:lnTo>
                  <a:pt x="1088" y="3814"/>
                </a:lnTo>
                <a:lnTo>
                  <a:pt x="1091" y="3808"/>
                </a:lnTo>
                <a:lnTo>
                  <a:pt x="1085" y="3808"/>
                </a:lnTo>
                <a:lnTo>
                  <a:pt x="1079" y="3812"/>
                </a:lnTo>
                <a:lnTo>
                  <a:pt x="1070" y="3809"/>
                </a:lnTo>
                <a:lnTo>
                  <a:pt x="1069" y="3796"/>
                </a:lnTo>
                <a:lnTo>
                  <a:pt x="1076" y="3786"/>
                </a:lnTo>
                <a:lnTo>
                  <a:pt x="1076" y="3783"/>
                </a:lnTo>
                <a:lnTo>
                  <a:pt x="1072" y="3780"/>
                </a:lnTo>
                <a:lnTo>
                  <a:pt x="1069" y="3780"/>
                </a:lnTo>
                <a:lnTo>
                  <a:pt x="1065" y="3785"/>
                </a:lnTo>
                <a:lnTo>
                  <a:pt x="1058" y="3799"/>
                </a:lnTo>
                <a:lnTo>
                  <a:pt x="1056" y="3805"/>
                </a:lnTo>
                <a:lnTo>
                  <a:pt x="1053" y="3809"/>
                </a:lnTo>
                <a:lnTo>
                  <a:pt x="1040" y="3805"/>
                </a:lnTo>
                <a:lnTo>
                  <a:pt x="1040" y="3802"/>
                </a:lnTo>
                <a:lnTo>
                  <a:pt x="1041" y="3799"/>
                </a:lnTo>
                <a:lnTo>
                  <a:pt x="1040" y="3796"/>
                </a:lnTo>
                <a:lnTo>
                  <a:pt x="1025" y="3797"/>
                </a:lnTo>
                <a:lnTo>
                  <a:pt x="1026" y="3802"/>
                </a:lnTo>
                <a:lnTo>
                  <a:pt x="1015" y="3800"/>
                </a:lnTo>
                <a:lnTo>
                  <a:pt x="1011" y="3800"/>
                </a:lnTo>
                <a:lnTo>
                  <a:pt x="1012" y="3803"/>
                </a:lnTo>
                <a:lnTo>
                  <a:pt x="1020" y="3811"/>
                </a:lnTo>
                <a:lnTo>
                  <a:pt x="1026" y="3809"/>
                </a:lnTo>
                <a:lnTo>
                  <a:pt x="1034" y="3800"/>
                </a:lnTo>
                <a:lnTo>
                  <a:pt x="1035" y="3805"/>
                </a:lnTo>
                <a:lnTo>
                  <a:pt x="1034" y="3812"/>
                </a:lnTo>
                <a:lnTo>
                  <a:pt x="1041" y="3815"/>
                </a:lnTo>
                <a:lnTo>
                  <a:pt x="1046" y="3814"/>
                </a:lnTo>
                <a:lnTo>
                  <a:pt x="1050" y="3815"/>
                </a:lnTo>
                <a:lnTo>
                  <a:pt x="1056" y="3832"/>
                </a:lnTo>
                <a:lnTo>
                  <a:pt x="1052" y="3856"/>
                </a:lnTo>
                <a:lnTo>
                  <a:pt x="1046" y="3861"/>
                </a:lnTo>
                <a:lnTo>
                  <a:pt x="1043" y="3861"/>
                </a:lnTo>
                <a:lnTo>
                  <a:pt x="1041" y="3864"/>
                </a:lnTo>
                <a:lnTo>
                  <a:pt x="1040" y="3868"/>
                </a:lnTo>
                <a:lnTo>
                  <a:pt x="1035" y="3871"/>
                </a:lnTo>
                <a:lnTo>
                  <a:pt x="1029" y="3870"/>
                </a:lnTo>
                <a:lnTo>
                  <a:pt x="1026" y="3876"/>
                </a:lnTo>
                <a:lnTo>
                  <a:pt x="1025" y="3871"/>
                </a:lnTo>
                <a:lnTo>
                  <a:pt x="1021" y="3877"/>
                </a:lnTo>
                <a:lnTo>
                  <a:pt x="1017" y="3881"/>
                </a:lnTo>
                <a:lnTo>
                  <a:pt x="1005" y="3871"/>
                </a:lnTo>
                <a:lnTo>
                  <a:pt x="999" y="3870"/>
                </a:lnTo>
                <a:lnTo>
                  <a:pt x="999" y="3873"/>
                </a:lnTo>
                <a:lnTo>
                  <a:pt x="1003" y="3876"/>
                </a:lnTo>
                <a:lnTo>
                  <a:pt x="1005" y="3879"/>
                </a:lnTo>
                <a:lnTo>
                  <a:pt x="1002" y="3881"/>
                </a:lnTo>
                <a:lnTo>
                  <a:pt x="994" y="3879"/>
                </a:lnTo>
                <a:lnTo>
                  <a:pt x="1000" y="3885"/>
                </a:lnTo>
                <a:lnTo>
                  <a:pt x="984" y="3885"/>
                </a:lnTo>
                <a:lnTo>
                  <a:pt x="980" y="3887"/>
                </a:lnTo>
                <a:lnTo>
                  <a:pt x="987" y="3890"/>
                </a:lnTo>
                <a:lnTo>
                  <a:pt x="1002" y="3893"/>
                </a:lnTo>
                <a:lnTo>
                  <a:pt x="1006" y="3890"/>
                </a:lnTo>
                <a:lnTo>
                  <a:pt x="1011" y="3890"/>
                </a:lnTo>
                <a:lnTo>
                  <a:pt x="1009" y="3896"/>
                </a:lnTo>
                <a:lnTo>
                  <a:pt x="1017" y="3902"/>
                </a:lnTo>
                <a:lnTo>
                  <a:pt x="1012" y="3908"/>
                </a:lnTo>
                <a:lnTo>
                  <a:pt x="1014" y="3912"/>
                </a:lnTo>
                <a:lnTo>
                  <a:pt x="1011" y="3914"/>
                </a:lnTo>
                <a:lnTo>
                  <a:pt x="1005" y="3911"/>
                </a:lnTo>
                <a:lnTo>
                  <a:pt x="1000" y="3903"/>
                </a:lnTo>
                <a:lnTo>
                  <a:pt x="987" y="3900"/>
                </a:lnTo>
                <a:lnTo>
                  <a:pt x="996" y="3906"/>
                </a:lnTo>
                <a:lnTo>
                  <a:pt x="999" y="3914"/>
                </a:lnTo>
                <a:lnTo>
                  <a:pt x="985" y="3914"/>
                </a:lnTo>
                <a:lnTo>
                  <a:pt x="974" y="3908"/>
                </a:lnTo>
                <a:lnTo>
                  <a:pt x="971" y="3923"/>
                </a:lnTo>
                <a:lnTo>
                  <a:pt x="974" y="3926"/>
                </a:lnTo>
                <a:lnTo>
                  <a:pt x="977" y="3923"/>
                </a:lnTo>
                <a:lnTo>
                  <a:pt x="979" y="3929"/>
                </a:lnTo>
                <a:lnTo>
                  <a:pt x="994" y="3928"/>
                </a:lnTo>
                <a:lnTo>
                  <a:pt x="1000" y="3931"/>
                </a:lnTo>
                <a:lnTo>
                  <a:pt x="1008" y="3926"/>
                </a:lnTo>
                <a:lnTo>
                  <a:pt x="1015" y="3926"/>
                </a:lnTo>
                <a:lnTo>
                  <a:pt x="1020" y="3934"/>
                </a:lnTo>
                <a:lnTo>
                  <a:pt x="1028" y="3938"/>
                </a:lnTo>
                <a:lnTo>
                  <a:pt x="1028" y="3946"/>
                </a:lnTo>
                <a:lnTo>
                  <a:pt x="1034" y="3949"/>
                </a:lnTo>
                <a:lnTo>
                  <a:pt x="1041" y="3950"/>
                </a:lnTo>
                <a:lnTo>
                  <a:pt x="1050" y="3966"/>
                </a:lnTo>
                <a:lnTo>
                  <a:pt x="1044" y="3972"/>
                </a:lnTo>
                <a:lnTo>
                  <a:pt x="1035" y="4006"/>
                </a:lnTo>
                <a:lnTo>
                  <a:pt x="1026" y="4019"/>
                </a:lnTo>
                <a:lnTo>
                  <a:pt x="1020" y="4023"/>
                </a:lnTo>
                <a:lnTo>
                  <a:pt x="1012" y="4032"/>
                </a:lnTo>
                <a:lnTo>
                  <a:pt x="1006" y="4038"/>
                </a:lnTo>
                <a:lnTo>
                  <a:pt x="1005" y="4043"/>
                </a:lnTo>
                <a:lnTo>
                  <a:pt x="1000" y="4046"/>
                </a:lnTo>
                <a:lnTo>
                  <a:pt x="1002" y="4051"/>
                </a:lnTo>
                <a:lnTo>
                  <a:pt x="999" y="4054"/>
                </a:lnTo>
                <a:lnTo>
                  <a:pt x="1000" y="4058"/>
                </a:lnTo>
                <a:lnTo>
                  <a:pt x="996" y="4063"/>
                </a:lnTo>
                <a:lnTo>
                  <a:pt x="1002" y="4073"/>
                </a:lnTo>
                <a:lnTo>
                  <a:pt x="985" y="4084"/>
                </a:lnTo>
                <a:lnTo>
                  <a:pt x="980" y="4084"/>
                </a:lnTo>
                <a:lnTo>
                  <a:pt x="974" y="4090"/>
                </a:lnTo>
                <a:lnTo>
                  <a:pt x="955" y="4091"/>
                </a:lnTo>
                <a:lnTo>
                  <a:pt x="924" y="4108"/>
                </a:lnTo>
                <a:lnTo>
                  <a:pt x="921" y="4111"/>
                </a:lnTo>
                <a:lnTo>
                  <a:pt x="920" y="4114"/>
                </a:lnTo>
                <a:lnTo>
                  <a:pt x="909" y="4119"/>
                </a:lnTo>
                <a:lnTo>
                  <a:pt x="905" y="4117"/>
                </a:lnTo>
                <a:lnTo>
                  <a:pt x="899" y="4119"/>
                </a:lnTo>
                <a:lnTo>
                  <a:pt x="895" y="4120"/>
                </a:lnTo>
                <a:lnTo>
                  <a:pt x="885" y="4125"/>
                </a:lnTo>
                <a:lnTo>
                  <a:pt x="876" y="4132"/>
                </a:lnTo>
                <a:lnTo>
                  <a:pt x="862" y="4139"/>
                </a:lnTo>
                <a:lnTo>
                  <a:pt x="861" y="4135"/>
                </a:lnTo>
                <a:lnTo>
                  <a:pt x="864" y="4131"/>
                </a:lnTo>
                <a:lnTo>
                  <a:pt x="851" y="4137"/>
                </a:lnTo>
                <a:lnTo>
                  <a:pt x="850" y="4142"/>
                </a:lnTo>
                <a:lnTo>
                  <a:pt x="844" y="4145"/>
                </a:lnTo>
                <a:lnTo>
                  <a:pt x="844" y="4149"/>
                </a:lnTo>
                <a:lnTo>
                  <a:pt x="838" y="4154"/>
                </a:lnTo>
                <a:lnTo>
                  <a:pt x="820" y="4157"/>
                </a:lnTo>
                <a:lnTo>
                  <a:pt x="817" y="4161"/>
                </a:lnTo>
                <a:lnTo>
                  <a:pt x="800" y="4164"/>
                </a:lnTo>
                <a:lnTo>
                  <a:pt x="782" y="4173"/>
                </a:lnTo>
                <a:lnTo>
                  <a:pt x="773" y="4175"/>
                </a:lnTo>
                <a:lnTo>
                  <a:pt x="768" y="4180"/>
                </a:lnTo>
                <a:lnTo>
                  <a:pt x="760" y="4181"/>
                </a:lnTo>
                <a:lnTo>
                  <a:pt x="757" y="4184"/>
                </a:lnTo>
                <a:lnTo>
                  <a:pt x="744" y="4184"/>
                </a:lnTo>
                <a:lnTo>
                  <a:pt x="733" y="4192"/>
                </a:lnTo>
                <a:lnTo>
                  <a:pt x="724" y="4190"/>
                </a:lnTo>
                <a:lnTo>
                  <a:pt x="721" y="4196"/>
                </a:lnTo>
                <a:lnTo>
                  <a:pt x="712" y="4199"/>
                </a:lnTo>
                <a:lnTo>
                  <a:pt x="707" y="4198"/>
                </a:lnTo>
                <a:lnTo>
                  <a:pt x="704" y="4199"/>
                </a:lnTo>
                <a:lnTo>
                  <a:pt x="692" y="4199"/>
                </a:lnTo>
                <a:lnTo>
                  <a:pt x="681" y="4199"/>
                </a:lnTo>
                <a:lnTo>
                  <a:pt x="678" y="4201"/>
                </a:lnTo>
                <a:lnTo>
                  <a:pt x="666" y="4196"/>
                </a:lnTo>
                <a:lnTo>
                  <a:pt x="657" y="4196"/>
                </a:lnTo>
                <a:lnTo>
                  <a:pt x="642" y="4186"/>
                </a:lnTo>
                <a:lnTo>
                  <a:pt x="615" y="4176"/>
                </a:lnTo>
                <a:lnTo>
                  <a:pt x="586" y="4164"/>
                </a:lnTo>
                <a:lnTo>
                  <a:pt x="571" y="4151"/>
                </a:lnTo>
                <a:lnTo>
                  <a:pt x="554" y="4143"/>
                </a:lnTo>
                <a:lnTo>
                  <a:pt x="543" y="4135"/>
                </a:lnTo>
                <a:lnTo>
                  <a:pt x="537" y="4132"/>
                </a:lnTo>
                <a:lnTo>
                  <a:pt x="505" y="4107"/>
                </a:lnTo>
                <a:lnTo>
                  <a:pt x="501" y="4099"/>
                </a:lnTo>
                <a:lnTo>
                  <a:pt x="474" y="4078"/>
                </a:lnTo>
                <a:lnTo>
                  <a:pt x="463" y="4060"/>
                </a:lnTo>
                <a:lnTo>
                  <a:pt x="443" y="4043"/>
                </a:lnTo>
                <a:lnTo>
                  <a:pt x="419" y="4011"/>
                </a:lnTo>
                <a:lnTo>
                  <a:pt x="420" y="4006"/>
                </a:lnTo>
                <a:lnTo>
                  <a:pt x="414" y="4005"/>
                </a:lnTo>
                <a:lnTo>
                  <a:pt x="405" y="3999"/>
                </a:lnTo>
                <a:lnTo>
                  <a:pt x="384" y="3976"/>
                </a:lnTo>
                <a:lnTo>
                  <a:pt x="370" y="3966"/>
                </a:lnTo>
                <a:lnTo>
                  <a:pt x="361" y="3962"/>
                </a:lnTo>
                <a:lnTo>
                  <a:pt x="351" y="3952"/>
                </a:lnTo>
                <a:lnTo>
                  <a:pt x="338" y="3937"/>
                </a:lnTo>
                <a:lnTo>
                  <a:pt x="319" y="3922"/>
                </a:lnTo>
                <a:lnTo>
                  <a:pt x="313" y="3914"/>
                </a:lnTo>
                <a:lnTo>
                  <a:pt x="317" y="3908"/>
                </a:lnTo>
                <a:lnTo>
                  <a:pt x="314" y="3903"/>
                </a:lnTo>
                <a:lnTo>
                  <a:pt x="308" y="3911"/>
                </a:lnTo>
                <a:lnTo>
                  <a:pt x="301" y="3908"/>
                </a:lnTo>
                <a:lnTo>
                  <a:pt x="266" y="3876"/>
                </a:lnTo>
                <a:lnTo>
                  <a:pt x="260" y="3868"/>
                </a:lnTo>
                <a:lnTo>
                  <a:pt x="255" y="3864"/>
                </a:lnTo>
                <a:lnTo>
                  <a:pt x="243" y="3853"/>
                </a:lnTo>
                <a:lnTo>
                  <a:pt x="232" y="3840"/>
                </a:lnTo>
                <a:lnTo>
                  <a:pt x="211" y="3815"/>
                </a:lnTo>
                <a:lnTo>
                  <a:pt x="203" y="3800"/>
                </a:lnTo>
                <a:lnTo>
                  <a:pt x="203" y="3791"/>
                </a:lnTo>
                <a:lnTo>
                  <a:pt x="208" y="3785"/>
                </a:lnTo>
                <a:lnTo>
                  <a:pt x="208" y="3774"/>
                </a:lnTo>
                <a:lnTo>
                  <a:pt x="216" y="3764"/>
                </a:lnTo>
                <a:lnTo>
                  <a:pt x="220" y="3759"/>
                </a:lnTo>
                <a:lnTo>
                  <a:pt x="235" y="3752"/>
                </a:lnTo>
                <a:lnTo>
                  <a:pt x="237" y="3756"/>
                </a:lnTo>
                <a:lnTo>
                  <a:pt x="237" y="3761"/>
                </a:lnTo>
                <a:lnTo>
                  <a:pt x="232" y="3761"/>
                </a:lnTo>
                <a:lnTo>
                  <a:pt x="232" y="3768"/>
                </a:lnTo>
                <a:lnTo>
                  <a:pt x="235" y="3771"/>
                </a:lnTo>
                <a:lnTo>
                  <a:pt x="241" y="3771"/>
                </a:lnTo>
                <a:lnTo>
                  <a:pt x="246" y="3768"/>
                </a:lnTo>
                <a:lnTo>
                  <a:pt x="255" y="3770"/>
                </a:lnTo>
                <a:lnTo>
                  <a:pt x="260" y="3768"/>
                </a:lnTo>
                <a:lnTo>
                  <a:pt x="263" y="3764"/>
                </a:lnTo>
                <a:lnTo>
                  <a:pt x="266" y="3765"/>
                </a:lnTo>
                <a:lnTo>
                  <a:pt x="269" y="3771"/>
                </a:lnTo>
                <a:lnTo>
                  <a:pt x="263" y="3782"/>
                </a:lnTo>
                <a:lnTo>
                  <a:pt x="263" y="3785"/>
                </a:lnTo>
                <a:lnTo>
                  <a:pt x="260" y="3793"/>
                </a:lnTo>
                <a:lnTo>
                  <a:pt x="263" y="3799"/>
                </a:lnTo>
                <a:lnTo>
                  <a:pt x="270" y="3802"/>
                </a:lnTo>
                <a:lnTo>
                  <a:pt x="276" y="3803"/>
                </a:lnTo>
                <a:lnTo>
                  <a:pt x="296" y="3799"/>
                </a:lnTo>
                <a:lnTo>
                  <a:pt x="304" y="3794"/>
                </a:lnTo>
                <a:lnTo>
                  <a:pt x="304" y="3789"/>
                </a:lnTo>
                <a:lnTo>
                  <a:pt x="313" y="3789"/>
                </a:lnTo>
                <a:lnTo>
                  <a:pt x="320" y="3791"/>
                </a:lnTo>
                <a:lnTo>
                  <a:pt x="329" y="3788"/>
                </a:lnTo>
                <a:lnTo>
                  <a:pt x="334" y="3788"/>
                </a:lnTo>
                <a:lnTo>
                  <a:pt x="349" y="3776"/>
                </a:lnTo>
                <a:lnTo>
                  <a:pt x="349" y="3768"/>
                </a:lnTo>
                <a:lnTo>
                  <a:pt x="346" y="3761"/>
                </a:lnTo>
                <a:lnTo>
                  <a:pt x="352" y="3761"/>
                </a:lnTo>
                <a:lnTo>
                  <a:pt x="355" y="3758"/>
                </a:lnTo>
                <a:lnTo>
                  <a:pt x="358" y="3771"/>
                </a:lnTo>
                <a:lnTo>
                  <a:pt x="357" y="3779"/>
                </a:lnTo>
                <a:lnTo>
                  <a:pt x="360" y="3780"/>
                </a:lnTo>
                <a:lnTo>
                  <a:pt x="366" y="3780"/>
                </a:lnTo>
                <a:lnTo>
                  <a:pt x="370" y="3783"/>
                </a:lnTo>
                <a:lnTo>
                  <a:pt x="372" y="3776"/>
                </a:lnTo>
                <a:lnTo>
                  <a:pt x="381" y="3779"/>
                </a:lnTo>
                <a:lnTo>
                  <a:pt x="386" y="3770"/>
                </a:lnTo>
                <a:lnTo>
                  <a:pt x="393" y="3770"/>
                </a:lnTo>
                <a:lnTo>
                  <a:pt x="398" y="3756"/>
                </a:lnTo>
                <a:lnTo>
                  <a:pt x="402" y="3753"/>
                </a:lnTo>
                <a:lnTo>
                  <a:pt x="407" y="3759"/>
                </a:lnTo>
                <a:lnTo>
                  <a:pt x="413" y="3761"/>
                </a:lnTo>
                <a:lnTo>
                  <a:pt x="419" y="3768"/>
                </a:lnTo>
                <a:lnTo>
                  <a:pt x="425" y="3756"/>
                </a:lnTo>
                <a:lnTo>
                  <a:pt x="430" y="3755"/>
                </a:lnTo>
                <a:lnTo>
                  <a:pt x="437" y="3755"/>
                </a:lnTo>
                <a:lnTo>
                  <a:pt x="442" y="3753"/>
                </a:lnTo>
                <a:lnTo>
                  <a:pt x="446" y="3745"/>
                </a:lnTo>
                <a:lnTo>
                  <a:pt x="454" y="3742"/>
                </a:lnTo>
                <a:lnTo>
                  <a:pt x="457" y="3736"/>
                </a:lnTo>
                <a:lnTo>
                  <a:pt x="466" y="3736"/>
                </a:lnTo>
                <a:lnTo>
                  <a:pt x="480" y="3732"/>
                </a:lnTo>
                <a:lnTo>
                  <a:pt x="504" y="3735"/>
                </a:lnTo>
                <a:lnTo>
                  <a:pt x="513" y="3732"/>
                </a:lnTo>
                <a:lnTo>
                  <a:pt x="519" y="3720"/>
                </a:lnTo>
                <a:lnTo>
                  <a:pt x="536" y="3697"/>
                </a:lnTo>
                <a:lnTo>
                  <a:pt x="537" y="3688"/>
                </a:lnTo>
                <a:lnTo>
                  <a:pt x="548" y="3679"/>
                </a:lnTo>
                <a:lnTo>
                  <a:pt x="551" y="3667"/>
                </a:lnTo>
                <a:lnTo>
                  <a:pt x="556" y="3664"/>
                </a:lnTo>
                <a:lnTo>
                  <a:pt x="563" y="3645"/>
                </a:lnTo>
                <a:lnTo>
                  <a:pt x="572" y="3638"/>
                </a:lnTo>
                <a:lnTo>
                  <a:pt x="575" y="3636"/>
                </a:lnTo>
                <a:lnTo>
                  <a:pt x="578" y="3629"/>
                </a:lnTo>
                <a:lnTo>
                  <a:pt x="592" y="3629"/>
                </a:lnTo>
                <a:lnTo>
                  <a:pt x="598" y="3623"/>
                </a:lnTo>
                <a:lnTo>
                  <a:pt x="603" y="3609"/>
                </a:lnTo>
                <a:lnTo>
                  <a:pt x="598" y="3600"/>
                </a:lnTo>
                <a:lnTo>
                  <a:pt x="598" y="3595"/>
                </a:lnTo>
                <a:lnTo>
                  <a:pt x="592" y="3592"/>
                </a:lnTo>
                <a:lnTo>
                  <a:pt x="592" y="3588"/>
                </a:lnTo>
                <a:lnTo>
                  <a:pt x="589" y="3588"/>
                </a:lnTo>
                <a:lnTo>
                  <a:pt x="584" y="3594"/>
                </a:lnTo>
                <a:lnTo>
                  <a:pt x="575" y="3595"/>
                </a:lnTo>
                <a:lnTo>
                  <a:pt x="571" y="3598"/>
                </a:lnTo>
                <a:lnTo>
                  <a:pt x="569" y="3609"/>
                </a:lnTo>
                <a:lnTo>
                  <a:pt x="572" y="3616"/>
                </a:lnTo>
                <a:lnTo>
                  <a:pt x="569" y="3621"/>
                </a:lnTo>
                <a:lnTo>
                  <a:pt x="571" y="3626"/>
                </a:lnTo>
                <a:lnTo>
                  <a:pt x="568" y="3636"/>
                </a:lnTo>
                <a:lnTo>
                  <a:pt x="557" y="3638"/>
                </a:lnTo>
                <a:lnTo>
                  <a:pt x="552" y="3636"/>
                </a:lnTo>
                <a:lnTo>
                  <a:pt x="543" y="3635"/>
                </a:lnTo>
                <a:lnTo>
                  <a:pt x="537" y="3633"/>
                </a:lnTo>
                <a:lnTo>
                  <a:pt x="533" y="3627"/>
                </a:lnTo>
                <a:lnTo>
                  <a:pt x="528" y="3620"/>
                </a:lnTo>
                <a:lnTo>
                  <a:pt x="528" y="3627"/>
                </a:lnTo>
                <a:lnTo>
                  <a:pt x="525" y="3630"/>
                </a:lnTo>
                <a:lnTo>
                  <a:pt x="510" y="3635"/>
                </a:lnTo>
                <a:lnTo>
                  <a:pt x="505" y="3629"/>
                </a:lnTo>
                <a:lnTo>
                  <a:pt x="501" y="3627"/>
                </a:lnTo>
                <a:lnTo>
                  <a:pt x="502" y="3623"/>
                </a:lnTo>
                <a:lnTo>
                  <a:pt x="498" y="3630"/>
                </a:lnTo>
                <a:lnTo>
                  <a:pt x="504" y="3638"/>
                </a:lnTo>
                <a:lnTo>
                  <a:pt x="483" y="3642"/>
                </a:lnTo>
                <a:lnTo>
                  <a:pt x="469" y="3647"/>
                </a:lnTo>
                <a:lnTo>
                  <a:pt x="458" y="3647"/>
                </a:lnTo>
                <a:lnTo>
                  <a:pt x="446" y="3653"/>
                </a:lnTo>
                <a:lnTo>
                  <a:pt x="427" y="3656"/>
                </a:lnTo>
                <a:lnTo>
                  <a:pt x="405" y="3671"/>
                </a:lnTo>
                <a:lnTo>
                  <a:pt x="405" y="3679"/>
                </a:lnTo>
                <a:lnTo>
                  <a:pt x="396" y="3685"/>
                </a:lnTo>
                <a:lnTo>
                  <a:pt x="389" y="3682"/>
                </a:lnTo>
                <a:lnTo>
                  <a:pt x="378" y="3682"/>
                </a:lnTo>
                <a:lnTo>
                  <a:pt x="375" y="3680"/>
                </a:lnTo>
                <a:lnTo>
                  <a:pt x="366" y="3682"/>
                </a:lnTo>
                <a:lnTo>
                  <a:pt x="357" y="3676"/>
                </a:lnTo>
                <a:lnTo>
                  <a:pt x="338" y="3676"/>
                </a:lnTo>
                <a:lnTo>
                  <a:pt x="323" y="3670"/>
                </a:lnTo>
                <a:lnTo>
                  <a:pt x="308" y="3667"/>
                </a:lnTo>
                <a:lnTo>
                  <a:pt x="302" y="3664"/>
                </a:lnTo>
                <a:lnTo>
                  <a:pt x="290" y="3665"/>
                </a:lnTo>
                <a:lnTo>
                  <a:pt x="272" y="3659"/>
                </a:lnTo>
                <a:lnTo>
                  <a:pt x="252" y="3651"/>
                </a:lnTo>
                <a:lnTo>
                  <a:pt x="231" y="3635"/>
                </a:lnTo>
                <a:lnTo>
                  <a:pt x="200" y="3620"/>
                </a:lnTo>
                <a:lnTo>
                  <a:pt x="191" y="3618"/>
                </a:lnTo>
                <a:lnTo>
                  <a:pt x="129" y="3582"/>
                </a:lnTo>
                <a:lnTo>
                  <a:pt x="127" y="3574"/>
                </a:lnTo>
                <a:lnTo>
                  <a:pt x="121" y="3571"/>
                </a:lnTo>
                <a:lnTo>
                  <a:pt x="115" y="3562"/>
                </a:lnTo>
                <a:lnTo>
                  <a:pt x="118" y="3562"/>
                </a:lnTo>
                <a:lnTo>
                  <a:pt x="120" y="3559"/>
                </a:lnTo>
                <a:lnTo>
                  <a:pt x="121" y="3553"/>
                </a:lnTo>
                <a:lnTo>
                  <a:pt x="117" y="3557"/>
                </a:lnTo>
                <a:lnTo>
                  <a:pt x="114" y="3557"/>
                </a:lnTo>
                <a:lnTo>
                  <a:pt x="108" y="3557"/>
                </a:lnTo>
                <a:lnTo>
                  <a:pt x="102" y="3553"/>
                </a:lnTo>
                <a:lnTo>
                  <a:pt x="100" y="3550"/>
                </a:lnTo>
                <a:lnTo>
                  <a:pt x="103" y="3548"/>
                </a:lnTo>
                <a:lnTo>
                  <a:pt x="105" y="3541"/>
                </a:lnTo>
                <a:lnTo>
                  <a:pt x="112" y="3541"/>
                </a:lnTo>
                <a:lnTo>
                  <a:pt x="118" y="3538"/>
                </a:lnTo>
                <a:lnTo>
                  <a:pt x="115" y="3533"/>
                </a:lnTo>
                <a:lnTo>
                  <a:pt x="106" y="3533"/>
                </a:lnTo>
                <a:lnTo>
                  <a:pt x="106" y="3530"/>
                </a:lnTo>
                <a:lnTo>
                  <a:pt x="100" y="3530"/>
                </a:lnTo>
                <a:lnTo>
                  <a:pt x="94" y="3527"/>
                </a:lnTo>
                <a:lnTo>
                  <a:pt x="96" y="3518"/>
                </a:lnTo>
                <a:lnTo>
                  <a:pt x="100" y="3516"/>
                </a:lnTo>
                <a:lnTo>
                  <a:pt x="91" y="3512"/>
                </a:lnTo>
                <a:lnTo>
                  <a:pt x="90" y="3518"/>
                </a:lnTo>
                <a:lnTo>
                  <a:pt x="85" y="3519"/>
                </a:lnTo>
                <a:lnTo>
                  <a:pt x="82" y="3518"/>
                </a:lnTo>
                <a:lnTo>
                  <a:pt x="82" y="3509"/>
                </a:lnTo>
                <a:lnTo>
                  <a:pt x="74" y="3512"/>
                </a:lnTo>
                <a:lnTo>
                  <a:pt x="71" y="3507"/>
                </a:lnTo>
                <a:lnTo>
                  <a:pt x="73" y="3504"/>
                </a:lnTo>
                <a:lnTo>
                  <a:pt x="76" y="3501"/>
                </a:lnTo>
                <a:lnTo>
                  <a:pt x="77" y="3497"/>
                </a:lnTo>
                <a:lnTo>
                  <a:pt x="88" y="3491"/>
                </a:lnTo>
                <a:lnTo>
                  <a:pt x="87" y="3487"/>
                </a:lnTo>
                <a:lnTo>
                  <a:pt x="83" y="3489"/>
                </a:lnTo>
                <a:lnTo>
                  <a:pt x="74" y="3483"/>
                </a:lnTo>
                <a:lnTo>
                  <a:pt x="77" y="3492"/>
                </a:lnTo>
                <a:lnTo>
                  <a:pt x="74" y="3497"/>
                </a:lnTo>
                <a:lnTo>
                  <a:pt x="68" y="3497"/>
                </a:lnTo>
                <a:lnTo>
                  <a:pt x="65" y="3489"/>
                </a:lnTo>
                <a:lnTo>
                  <a:pt x="68" y="3480"/>
                </a:lnTo>
                <a:lnTo>
                  <a:pt x="67" y="3465"/>
                </a:lnTo>
                <a:lnTo>
                  <a:pt x="74" y="3460"/>
                </a:lnTo>
                <a:lnTo>
                  <a:pt x="88" y="3466"/>
                </a:lnTo>
                <a:lnTo>
                  <a:pt x="90" y="3460"/>
                </a:lnTo>
                <a:lnTo>
                  <a:pt x="83" y="3460"/>
                </a:lnTo>
                <a:lnTo>
                  <a:pt x="83" y="3454"/>
                </a:lnTo>
                <a:lnTo>
                  <a:pt x="99" y="3448"/>
                </a:lnTo>
                <a:lnTo>
                  <a:pt x="108" y="3437"/>
                </a:lnTo>
                <a:lnTo>
                  <a:pt x="118" y="3431"/>
                </a:lnTo>
                <a:lnTo>
                  <a:pt x="124" y="3430"/>
                </a:lnTo>
                <a:lnTo>
                  <a:pt x="132" y="3415"/>
                </a:lnTo>
                <a:lnTo>
                  <a:pt x="149" y="3413"/>
                </a:lnTo>
                <a:lnTo>
                  <a:pt x="153" y="3410"/>
                </a:lnTo>
                <a:lnTo>
                  <a:pt x="158" y="3409"/>
                </a:lnTo>
                <a:lnTo>
                  <a:pt x="164" y="3402"/>
                </a:lnTo>
                <a:lnTo>
                  <a:pt x="170" y="3402"/>
                </a:lnTo>
                <a:lnTo>
                  <a:pt x="172" y="3399"/>
                </a:lnTo>
                <a:lnTo>
                  <a:pt x="165" y="3398"/>
                </a:lnTo>
                <a:lnTo>
                  <a:pt x="159" y="3401"/>
                </a:lnTo>
                <a:lnTo>
                  <a:pt x="156" y="3401"/>
                </a:lnTo>
                <a:lnTo>
                  <a:pt x="152" y="3407"/>
                </a:lnTo>
                <a:lnTo>
                  <a:pt x="143" y="3410"/>
                </a:lnTo>
                <a:lnTo>
                  <a:pt x="129" y="3410"/>
                </a:lnTo>
                <a:lnTo>
                  <a:pt x="123" y="3412"/>
                </a:lnTo>
                <a:lnTo>
                  <a:pt x="120" y="3415"/>
                </a:lnTo>
                <a:lnTo>
                  <a:pt x="114" y="3427"/>
                </a:lnTo>
                <a:lnTo>
                  <a:pt x="102" y="3428"/>
                </a:lnTo>
                <a:lnTo>
                  <a:pt x="94" y="3434"/>
                </a:lnTo>
                <a:lnTo>
                  <a:pt x="87" y="3434"/>
                </a:lnTo>
                <a:lnTo>
                  <a:pt x="77" y="3436"/>
                </a:lnTo>
                <a:lnTo>
                  <a:pt x="73" y="3440"/>
                </a:lnTo>
                <a:lnTo>
                  <a:pt x="61" y="3448"/>
                </a:lnTo>
                <a:lnTo>
                  <a:pt x="56" y="3459"/>
                </a:lnTo>
                <a:lnTo>
                  <a:pt x="49" y="3462"/>
                </a:lnTo>
                <a:lnTo>
                  <a:pt x="55" y="3466"/>
                </a:lnTo>
                <a:lnTo>
                  <a:pt x="46" y="3472"/>
                </a:lnTo>
                <a:lnTo>
                  <a:pt x="36" y="3471"/>
                </a:lnTo>
                <a:lnTo>
                  <a:pt x="29" y="3474"/>
                </a:lnTo>
                <a:lnTo>
                  <a:pt x="20" y="3471"/>
                </a:lnTo>
                <a:lnTo>
                  <a:pt x="9" y="3471"/>
                </a:lnTo>
                <a:lnTo>
                  <a:pt x="0" y="3468"/>
                </a:lnTo>
                <a:lnTo>
                  <a:pt x="2" y="3463"/>
                </a:lnTo>
                <a:lnTo>
                  <a:pt x="8" y="3462"/>
                </a:lnTo>
                <a:lnTo>
                  <a:pt x="15" y="3451"/>
                </a:lnTo>
                <a:lnTo>
                  <a:pt x="18" y="3453"/>
                </a:lnTo>
                <a:lnTo>
                  <a:pt x="21" y="3459"/>
                </a:lnTo>
                <a:lnTo>
                  <a:pt x="24" y="3453"/>
                </a:lnTo>
                <a:lnTo>
                  <a:pt x="35" y="3453"/>
                </a:lnTo>
                <a:lnTo>
                  <a:pt x="33" y="3446"/>
                </a:lnTo>
                <a:lnTo>
                  <a:pt x="27" y="3451"/>
                </a:lnTo>
                <a:lnTo>
                  <a:pt x="18" y="3448"/>
                </a:lnTo>
                <a:lnTo>
                  <a:pt x="14" y="3437"/>
                </a:lnTo>
                <a:lnTo>
                  <a:pt x="14" y="3424"/>
                </a:lnTo>
                <a:lnTo>
                  <a:pt x="17" y="3421"/>
                </a:lnTo>
                <a:lnTo>
                  <a:pt x="17" y="3407"/>
                </a:lnTo>
                <a:lnTo>
                  <a:pt x="18" y="3401"/>
                </a:lnTo>
                <a:lnTo>
                  <a:pt x="29" y="3393"/>
                </a:lnTo>
                <a:lnTo>
                  <a:pt x="35" y="3393"/>
                </a:lnTo>
                <a:lnTo>
                  <a:pt x="33" y="3387"/>
                </a:lnTo>
                <a:lnTo>
                  <a:pt x="38" y="3381"/>
                </a:lnTo>
                <a:lnTo>
                  <a:pt x="41" y="3387"/>
                </a:lnTo>
                <a:lnTo>
                  <a:pt x="46" y="3389"/>
                </a:lnTo>
                <a:lnTo>
                  <a:pt x="55" y="3383"/>
                </a:lnTo>
                <a:lnTo>
                  <a:pt x="53" y="3377"/>
                </a:lnTo>
                <a:lnTo>
                  <a:pt x="56" y="3375"/>
                </a:lnTo>
                <a:lnTo>
                  <a:pt x="59" y="3377"/>
                </a:lnTo>
                <a:lnTo>
                  <a:pt x="59" y="3381"/>
                </a:lnTo>
                <a:lnTo>
                  <a:pt x="62" y="3380"/>
                </a:lnTo>
                <a:lnTo>
                  <a:pt x="64" y="3377"/>
                </a:lnTo>
                <a:lnTo>
                  <a:pt x="153" y="3375"/>
                </a:lnTo>
                <a:lnTo>
                  <a:pt x="152" y="3289"/>
                </a:lnTo>
                <a:lnTo>
                  <a:pt x="155" y="3286"/>
                </a:lnTo>
                <a:lnTo>
                  <a:pt x="164" y="3284"/>
                </a:lnTo>
                <a:lnTo>
                  <a:pt x="173" y="3284"/>
                </a:lnTo>
                <a:lnTo>
                  <a:pt x="178" y="3293"/>
                </a:lnTo>
                <a:lnTo>
                  <a:pt x="176" y="3296"/>
                </a:lnTo>
                <a:lnTo>
                  <a:pt x="176" y="3299"/>
                </a:lnTo>
                <a:lnTo>
                  <a:pt x="181" y="3305"/>
                </a:lnTo>
                <a:lnTo>
                  <a:pt x="185" y="3305"/>
                </a:lnTo>
                <a:lnTo>
                  <a:pt x="187" y="3296"/>
                </a:lnTo>
                <a:lnTo>
                  <a:pt x="191" y="3292"/>
                </a:lnTo>
                <a:lnTo>
                  <a:pt x="191" y="3287"/>
                </a:lnTo>
                <a:lnTo>
                  <a:pt x="196" y="3286"/>
                </a:lnTo>
                <a:lnTo>
                  <a:pt x="205" y="3290"/>
                </a:lnTo>
                <a:lnTo>
                  <a:pt x="209" y="3301"/>
                </a:lnTo>
                <a:lnTo>
                  <a:pt x="214" y="3302"/>
                </a:lnTo>
                <a:lnTo>
                  <a:pt x="223" y="3299"/>
                </a:lnTo>
                <a:lnTo>
                  <a:pt x="237" y="3293"/>
                </a:lnTo>
                <a:lnTo>
                  <a:pt x="264" y="3302"/>
                </a:lnTo>
                <a:lnTo>
                  <a:pt x="275" y="3299"/>
                </a:lnTo>
                <a:lnTo>
                  <a:pt x="296" y="3293"/>
                </a:lnTo>
                <a:lnTo>
                  <a:pt x="313" y="3296"/>
                </a:lnTo>
                <a:lnTo>
                  <a:pt x="325" y="3295"/>
                </a:lnTo>
                <a:lnTo>
                  <a:pt x="342" y="3296"/>
                </a:lnTo>
                <a:lnTo>
                  <a:pt x="367" y="3296"/>
                </a:lnTo>
                <a:lnTo>
                  <a:pt x="392" y="3319"/>
                </a:lnTo>
                <a:lnTo>
                  <a:pt x="399" y="3324"/>
                </a:lnTo>
                <a:lnTo>
                  <a:pt x="477" y="3324"/>
                </a:lnTo>
                <a:lnTo>
                  <a:pt x="486" y="3317"/>
                </a:lnTo>
                <a:lnTo>
                  <a:pt x="499" y="3290"/>
                </a:lnTo>
                <a:lnTo>
                  <a:pt x="516" y="3289"/>
                </a:lnTo>
                <a:lnTo>
                  <a:pt x="525" y="3284"/>
                </a:lnTo>
                <a:lnTo>
                  <a:pt x="533" y="3284"/>
                </a:lnTo>
                <a:lnTo>
                  <a:pt x="546" y="3275"/>
                </a:lnTo>
                <a:lnTo>
                  <a:pt x="566" y="3273"/>
                </a:lnTo>
                <a:lnTo>
                  <a:pt x="572" y="3267"/>
                </a:lnTo>
                <a:lnTo>
                  <a:pt x="577" y="3264"/>
                </a:lnTo>
                <a:lnTo>
                  <a:pt x="598" y="3261"/>
                </a:lnTo>
                <a:lnTo>
                  <a:pt x="613" y="3258"/>
                </a:lnTo>
                <a:lnTo>
                  <a:pt x="621" y="3263"/>
                </a:lnTo>
                <a:lnTo>
                  <a:pt x="619" y="3269"/>
                </a:lnTo>
                <a:lnTo>
                  <a:pt x="613" y="3273"/>
                </a:lnTo>
                <a:lnTo>
                  <a:pt x="616" y="3286"/>
                </a:lnTo>
                <a:lnTo>
                  <a:pt x="616" y="3295"/>
                </a:lnTo>
                <a:lnTo>
                  <a:pt x="619" y="3299"/>
                </a:lnTo>
                <a:lnTo>
                  <a:pt x="627" y="3304"/>
                </a:lnTo>
                <a:lnTo>
                  <a:pt x="634" y="3307"/>
                </a:lnTo>
                <a:lnTo>
                  <a:pt x="647" y="3305"/>
                </a:lnTo>
                <a:lnTo>
                  <a:pt x="650" y="3307"/>
                </a:lnTo>
                <a:lnTo>
                  <a:pt x="656" y="3305"/>
                </a:lnTo>
                <a:lnTo>
                  <a:pt x="660" y="3307"/>
                </a:lnTo>
                <a:lnTo>
                  <a:pt x="689" y="3299"/>
                </a:lnTo>
                <a:lnTo>
                  <a:pt x="692" y="3298"/>
                </a:lnTo>
                <a:lnTo>
                  <a:pt x="688" y="3293"/>
                </a:lnTo>
                <a:lnTo>
                  <a:pt x="686" y="3287"/>
                </a:lnTo>
                <a:lnTo>
                  <a:pt x="704" y="3275"/>
                </a:lnTo>
                <a:lnTo>
                  <a:pt x="710" y="3272"/>
                </a:lnTo>
                <a:lnTo>
                  <a:pt x="722" y="3277"/>
                </a:lnTo>
                <a:lnTo>
                  <a:pt x="729" y="3275"/>
                </a:lnTo>
                <a:lnTo>
                  <a:pt x="732" y="3273"/>
                </a:lnTo>
                <a:lnTo>
                  <a:pt x="735" y="3267"/>
                </a:lnTo>
                <a:lnTo>
                  <a:pt x="748" y="3263"/>
                </a:lnTo>
                <a:lnTo>
                  <a:pt x="748" y="3258"/>
                </a:lnTo>
                <a:lnTo>
                  <a:pt x="742" y="3255"/>
                </a:lnTo>
                <a:lnTo>
                  <a:pt x="733" y="3252"/>
                </a:lnTo>
                <a:lnTo>
                  <a:pt x="729" y="3254"/>
                </a:lnTo>
                <a:lnTo>
                  <a:pt x="721" y="3249"/>
                </a:lnTo>
                <a:lnTo>
                  <a:pt x="719" y="3243"/>
                </a:lnTo>
                <a:lnTo>
                  <a:pt x="722" y="3231"/>
                </a:lnTo>
                <a:lnTo>
                  <a:pt x="716" y="3228"/>
                </a:lnTo>
                <a:lnTo>
                  <a:pt x="715" y="3216"/>
                </a:lnTo>
                <a:lnTo>
                  <a:pt x="719" y="3207"/>
                </a:lnTo>
                <a:lnTo>
                  <a:pt x="721" y="3204"/>
                </a:lnTo>
                <a:lnTo>
                  <a:pt x="739" y="3198"/>
                </a:lnTo>
                <a:lnTo>
                  <a:pt x="744" y="3195"/>
                </a:lnTo>
                <a:lnTo>
                  <a:pt x="733" y="3178"/>
                </a:lnTo>
                <a:lnTo>
                  <a:pt x="727" y="3158"/>
                </a:lnTo>
                <a:lnTo>
                  <a:pt x="713" y="3144"/>
                </a:lnTo>
                <a:lnTo>
                  <a:pt x="707" y="3134"/>
                </a:lnTo>
                <a:lnTo>
                  <a:pt x="698" y="3107"/>
                </a:lnTo>
                <a:lnTo>
                  <a:pt x="691" y="3076"/>
                </a:lnTo>
                <a:lnTo>
                  <a:pt x="686" y="3069"/>
                </a:lnTo>
                <a:lnTo>
                  <a:pt x="659" y="3047"/>
                </a:lnTo>
                <a:lnTo>
                  <a:pt x="654" y="3031"/>
                </a:lnTo>
                <a:lnTo>
                  <a:pt x="641" y="3014"/>
                </a:lnTo>
                <a:lnTo>
                  <a:pt x="639" y="3003"/>
                </a:lnTo>
                <a:lnTo>
                  <a:pt x="641" y="2985"/>
                </a:lnTo>
                <a:lnTo>
                  <a:pt x="639" y="2979"/>
                </a:lnTo>
                <a:lnTo>
                  <a:pt x="641" y="2955"/>
                </a:lnTo>
                <a:lnTo>
                  <a:pt x="641" y="2943"/>
                </a:lnTo>
                <a:lnTo>
                  <a:pt x="636" y="2940"/>
                </a:lnTo>
                <a:lnTo>
                  <a:pt x="625" y="2935"/>
                </a:lnTo>
                <a:lnTo>
                  <a:pt x="616" y="2937"/>
                </a:lnTo>
                <a:lnTo>
                  <a:pt x="603" y="2943"/>
                </a:lnTo>
                <a:lnTo>
                  <a:pt x="581" y="2943"/>
                </a:lnTo>
                <a:lnTo>
                  <a:pt x="566" y="2944"/>
                </a:lnTo>
                <a:lnTo>
                  <a:pt x="542" y="2938"/>
                </a:lnTo>
                <a:lnTo>
                  <a:pt x="536" y="2934"/>
                </a:lnTo>
                <a:lnTo>
                  <a:pt x="527" y="2912"/>
                </a:lnTo>
                <a:lnTo>
                  <a:pt x="515" y="2905"/>
                </a:lnTo>
                <a:lnTo>
                  <a:pt x="499" y="2883"/>
                </a:lnTo>
                <a:lnTo>
                  <a:pt x="490" y="2864"/>
                </a:lnTo>
                <a:lnTo>
                  <a:pt x="495" y="2855"/>
                </a:lnTo>
                <a:lnTo>
                  <a:pt x="493" y="2844"/>
                </a:lnTo>
                <a:lnTo>
                  <a:pt x="496" y="2835"/>
                </a:lnTo>
                <a:lnTo>
                  <a:pt x="507" y="2817"/>
                </a:lnTo>
                <a:lnTo>
                  <a:pt x="513" y="2800"/>
                </a:lnTo>
                <a:lnTo>
                  <a:pt x="510" y="2783"/>
                </a:lnTo>
                <a:lnTo>
                  <a:pt x="515" y="2770"/>
                </a:lnTo>
                <a:lnTo>
                  <a:pt x="513" y="2750"/>
                </a:lnTo>
                <a:lnTo>
                  <a:pt x="516" y="2735"/>
                </a:lnTo>
                <a:lnTo>
                  <a:pt x="511" y="2724"/>
                </a:lnTo>
                <a:lnTo>
                  <a:pt x="504" y="2717"/>
                </a:lnTo>
                <a:lnTo>
                  <a:pt x="489" y="2712"/>
                </a:lnTo>
                <a:lnTo>
                  <a:pt x="428" y="2715"/>
                </a:lnTo>
                <a:lnTo>
                  <a:pt x="419" y="2713"/>
                </a:lnTo>
                <a:lnTo>
                  <a:pt x="399" y="2695"/>
                </a:lnTo>
                <a:lnTo>
                  <a:pt x="367" y="2682"/>
                </a:lnTo>
                <a:lnTo>
                  <a:pt x="348" y="2676"/>
                </a:lnTo>
                <a:lnTo>
                  <a:pt x="343" y="2673"/>
                </a:lnTo>
                <a:lnTo>
                  <a:pt x="338" y="2659"/>
                </a:lnTo>
                <a:lnTo>
                  <a:pt x="346" y="2613"/>
                </a:lnTo>
                <a:lnTo>
                  <a:pt x="363" y="2568"/>
                </a:lnTo>
                <a:lnTo>
                  <a:pt x="366" y="2563"/>
                </a:lnTo>
                <a:lnTo>
                  <a:pt x="382" y="2553"/>
                </a:lnTo>
                <a:lnTo>
                  <a:pt x="389" y="2544"/>
                </a:lnTo>
                <a:lnTo>
                  <a:pt x="393" y="2537"/>
                </a:lnTo>
                <a:lnTo>
                  <a:pt x="408" y="2533"/>
                </a:lnTo>
                <a:lnTo>
                  <a:pt x="417" y="2522"/>
                </a:lnTo>
                <a:lnTo>
                  <a:pt x="436" y="2507"/>
                </a:lnTo>
                <a:lnTo>
                  <a:pt x="455" y="2480"/>
                </a:lnTo>
                <a:lnTo>
                  <a:pt x="477" y="2463"/>
                </a:lnTo>
                <a:lnTo>
                  <a:pt x="490" y="2425"/>
                </a:lnTo>
                <a:lnTo>
                  <a:pt x="501" y="2402"/>
                </a:lnTo>
                <a:lnTo>
                  <a:pt x="513" y="2395"/>
                </a:lnTo>
                <a:lnTo>
                  <a:pt x="527" y="2381"/>
                </a:lnTo>
                <a:lnTo>
                  <a:pt x="539" y="2375"/>
                </a:lnTo>
                <a:lnTo>
                  <a:pt x="560" y="2355"/>
                </a:lnTo>
                <a:lnTo>
                  <a:pt x="566" y="2352"/>
                </a:lnTo>
                <a:lnTo>
                  <a:pt x="577" y="2352"/>
                </a:lnTo>
                <a:lnTo>
                  <a:pt x="589" y="2348"/>
                </a:lnTo>
                <a:lnTo>
                  <a:pt x="603" y="2351"/>
                </a:lnTo>
                <a:lnTo>
                  <a:pt x="616" y="2357"/>
                </a:lnTo>
                <a:lnTo>
                  <a:pt x="622" y="2364"/>
                </a:lnTo>
                <a:lnTo>
                  <a:pt x="636" y="2377"/>
                </a:lnTo>
                <a:lnTo>
                  <a:pt x="639" y="2383"/>
                </a:lnTo>
                <a:lnTo>
                  <a:pt x="636" y="2390"/>
                </a:lnTo>
                <a:lnTo>
                  <a:pt x="636" y="2396"/>
                </a:lnTo>
                <a:lnTo>
                  <a:pt x="656" y="2425"/>
                </a:lnTo>
                <a:lnTo>
                  <a:pt x="662" y="2431"/>
                </a:lnTo>
                <a:lnTo>
                  <a:pt x="678" y="2433"/>
                </a:lnTo>
                <a:lnTo>
                  <a:pt x="689" y="2433"/>
                </a:lnTo>
                <a:lnTo>
                  <a:pt x="704" y="2428"/>
                </a:lnTo>
                <a:lnTo>
                  <a:pt x="760" y="2404"/>
                </a:lnTo>
                <a:lnTo>
                  <a:pt x="777" y="2396"/>
                </a:lnTo>
                <a:lnTo>
                  <a:pt x="823" y="2392"/>
                </a:lnTo>
                <a:lnTo>
                  <a:pt x="850" y="2392"/>
                </a:lnTo>
                <a:lnTo>
                  <a:pt x="880" y="2390"/>
                </a:lnTo>
                <a:lnTo>
                  <a:pt x="895" y="2386"/>
                </a:lnTo>
                <a:lnTo>
                  <a:pt x="947" y="2367"/>
                </a:lnTo>
                <a:lnTo>
                  <a:pt x="953" y="2328"/>
                </a:lnTo>
                <a:lnTo>
                  <a:pt x="971" y="2304"/>
                </a:lnTo>
                <a:lnTo>
                  <a:pt x="1008" y="2276"/>
                </a:lnTo>
                <a:lnTo>
                  <a:pt x="1026" y="2258"/>
                </a:lnTo>
                <a:lnTo>
                  <a:pt x="1046" y="2187"/>
                </a:lnTo>
                <a:lnTo>
                  <a:pt x="1072" y="2160"/>
                </a:lnTo>
                <a:lnTo>
                  <a:pt x="1090" y="2155"/>
                </a:lnTo>
                <a:lnTo>
                  <a:pt x="1157" y="2119"/>
                </a:lnTo>
                <a:lnTo>
                  <a:pt x="1196" y="2103"/>
                </a:lnTo>
                <a:lnTo>
                  <a:pt x="1213" y="2097"/>
                </a:lnTo>
                <a:lnTo>
                  <a:pt x="1222" y="2070"/>
                </a:lnTo>
                <a:lnTo>
                  <a:pt x="1248" y="2044"/>
                </a:lnTo>
                <a:lnTo>
                  <a:pt x="1295" y="1965"/>
                </a:lnTo>
                <a:lnTo>
                  <a:pt x="1327" y="1868"/>
                </a:lnTo>
                <a:lnTo>
                  <a:pt x="1369" y="1850"/>
                </a:lnTo>
                <a:lnTo>
                  <a:pt x="1427" y="1836"/>
                </a:lnTo>
                <a:lnTo>
                  <a:pt x="1471" y="1804"/>
                </a:lnTo>
                <a:lnTo>
                  <a:pt x="1468" y="1791"/>
                </a:lnTo>
                <a:lnTo>
                  <a:pt x="1462" y="1774"/>
                </a:lnTo>
                <a:lnTo>
                  <a:pt x="1454" y="1768"/>
                </a:lnTo>
                <a:lnTo>
                  <a:pt x="1442" y="1762"/>
                </a:lnTo>
                <a:lnTo>
                  <a:pt x="1448" y="1754"/>
                </a:lnTo>
                <a:lnTo>
                  <a:pt x="1454" y="1754"/>
                </a:lnTo>
                <a:lnTo>
                  <a:pt x="1453" y="1748"/>
                </a:lnTo>
                <a:lnTo>
                  <a:pt x="1456" y="1750"/>
                </a:lnTo>
                <a:lnTo>
                  <a:pt x="1460" y="1747"/>
                </a:lnTo>
                <a:lnTo>
                  <a:pt x="1462" y="1744"/>
                </a:lnTo>
                <a:lnTo>
                  <a:pt x="1462" y="1733"/>
                </a:lnTo>
                <a:lnTo>
                  <a:pt x="1469" y="1738"/>
                </a:lnTo>
                <a:lnTo>
                  <a:pt x="1472" y="1729"/>
                </a:lnTo>
                <a:lnTo>
                  <a:pt x="1478" y="1721"/>
                </a:lnTo>
                <a:lnTo>
                  <a:pt x="1483" y="1721"/>
                </a:lnTo>
                <a:lnTo>
                  <a:pt x="1486" y="1718"/>
                </a:lnTo>
                <a:lnTo>
                  <a:pt x="1495" y="1721"/>
                </a:lnTo>
                <a:lnTo>
                  <a:pt x="1498" y="1719"/>
                </a:lnTo>
                <a:lnTo>
                  <a:pt x="1498" y="1715"/>
                </a:lnTo>
                <a:lnTo>
                  <a:pt x="1501" y="1709"/>
                </a:lnTo>
                <a:lnTo>
                  <a:pt x="1504" y="1700"/>
                </a:lnTo>
                <a:lnTo>
                  <a:pt x="1519" y="1691"/>
                </a:lnTo>
                <a:lnTo>
                  <a:pt x="1524" y="1685"/>
                </a:lnTo>
                <a:lnTo>
                  <a:pt x="1530" y="1682"/>
                </a:lnTo>
                <a:lnTo>
                  <a:pt x="1534" y="1672"/>
                </a:lnTo>
                <a:lnTo>
                  <a:pt x="1548" y="1666"/>
                </a:lnTo>
                <a:lnTo>
                  <a:pt x="1545" y="1659"/>
                </a:lnTo>
                <a:lnTo>
                  <a:pt x="1554" y="1654"/>
                </a:lnTo>
                <a:lnTo>
                  <a:pt x="1556" y="1647"/>
                </a:lnTo>
                <a:lnTo>
                  <a:pt x="1560" y="1641"/>
                </a:lnTo>
                <a:lnTo>
                  <a:pt x="1571" y="1639"/>
                </a:lnTo>
                <a:lnTo>
                  <a:pt x="1569" y="1633"/>
                </a:lnTo>
                <a:lnTo>
                  <a:pt x="1571" y="1628"/>
                </a:lnTo>
                <a:lnTo>
                  <a:pt x="1582" y="1624"/>
                </a:lnTo>
                <a:lnTo>
                  <a:pt x="1588" y="1616"/>
                </a:lnTo>
                <a:lnTo>
                  <a:pt x="1594" y="1615"/>
                </a:lnTo>
                <a:lnTo>
                  <a:pt x="1595" y="1610"/>
                </a:lnTo>
                <a:lnTo>
                  <a:pt x="1610" y="1606"/>
                </a:lnTo>
                <a:lnTo>
                  <a:pt x="1613" y="1601"/>
                </a:lnTo>
                <a:lnTo>
                  <a:pt x="1618" y="1586"/>
                </a:lnTo>
                <a:lnTo>
                  <a:pt x="1621" y="1586"/>
                </a:lnTo>
                <a:lnTo>
                  <a:pt x="1638" y="1595"/>
                </a:lnTo>
                <a:lnTo>
                  <a:pt x="1641" y="1593"/>
                </a:lnTo>
                <a:lnTo>
                  <a:pt x="1644" y="1587"/>
                </a:lnTo>
                <a:lnTo>
                  <a:pt x="1651" y="1586"/>
                </a:lnTo>
                <a:lnTo>
                  <a:pt x="1650" y="1578"/>
                </a:lnTo>
                <a:lnTo>
                  <a:pt x="1641" y="1571"/>
                </a:lnTo>
                <a:lnTo>
                  <a:pt x="1633" y="1571"/>
                </a:lnTo>
                <a:lnTo>
                  <a:pt x="1621" y="1572"/>
                </a:lnTo>
                <a:lnTo>
                  <a:pt x="1615" y="1568"/>
                </a:lnTo>
                <a:lnTo>
                  <a:pt x="1612" y="1560"/>
                </a:lnTo>
                <a:lnTo>
                  <a:pt x="1612" y="1554"/>
                </a:lnTo>
                <a:lnTo>
                  <a:pt x="1616" y="1539"/>
                </a:lnTo>
                <a:lnTo>
                  <a:pt x="1616" y="1530"/>
                </a:lnTo>
                <a:lnTo>
                  <a:pt x="1627" y="1502"/>
                </a:lnTo>
                <a:lnTo>
                  <a:pt x="1638" y="1493"/>
                </a:lnTo>
                <a:lnTo>
                  <a:pt x="1641" y="1486"/>
                </a:lnTo>
                <a:lnTo>
                  <a:pt x="1639" y="1478"/>
                </a:lnTo>
                <a:lnTo>
                  <a:pt x="1630" y="1471"/>
                </a:lnTo>
                <a:lnTo>
                  <a:pt x="1626" y="1451"/>
                </a:lnTo>
                <a:lnTo>
                  <a:pt x="1609" y="1417"/>
                </a:lnTo>
                <a:lnTo>
                  <a:pt x="1610" y="1411"/>
                </a:lnTo>
                <a:lnTo>
                  <a:pt x="1615" y="1408"/>
                </a:lnTo>
                <a:lnTo>
                  <a:pt x="1613" y="1399"/>
                </a:lnTo>
                <a:lnTo>
                  <a:pt x="1613" y="1396"/>
                </a:lnTo>
                <a:lnTo>
                  <a:pt x="1626" y="1387"/>
                </a:lnTo>
                <a:lnTo>
                  <a:pt x="1641" y="1380"/>
                </a:lnTo>
                <a:lnTo>
                  <a:pt x="1651" y="1369"/>
                </a:lnTo>
                <a:lnTo>
                  <a:pt x="1654" y="1363"/>
                </a:lnTo>
                <a:lnTo>
                  <a:pt x="1665" y="1366"/>
                </a:lnTo>
                <a:lnTo>
                  <a:pt x="1676" y="1364"/>
                </a:lnTo>
                <a:lnTo>
                  <a:pt x="1680" y="1357"/>
                </a:lnTo>
                <a:lnTo>
                  <a:pt x="1682" y="1348"/>
                </a:lnTo>
                <a:lnTo>
                  <a:pt x="1698" y="1348"/>
                </a:lnTo>
                <a:lnTo>
                  <a:pt x="1701" y="1342"/>
                </a:lnTo>
                <a:lnTo>
                  <a:pt x="1720" y="1342"/>
                </a:lnTo>
                <a:lnTo>
                  <a:pt x="1729" y="1332"/>
                </a:lnTo>
                <a:lnTo>
                  <a:pt x="1738" y="1334"/>
                </a:lnTo>
                <a:lnTo>
                  <a:pt x="1736" y="1328"/>
                </a:lnTo>
                <a:lnTo>
                  <a:pt x="1738" y="1325"/>
                </a:lnTo>
                <a:lnTo>
                  <a:pt x="1744" y="1325"/>
                </a:lnTo>
                <a:lnTo>
                  <a:pt x="1758" y="1332"/>
                </a:lnTo>
                <a:lnTo>
                  <a:pt x="1764" y="1328"/>
                </a:lnTo>
                <a:lnTo>
                  <a:pt x="1774" y="1328"/>
                </a:lnTo>
                <a:lnTo>
                  <a:pt x="1771" y="1325"/>
                </a:lnTo>
                <a:lnTo>
                  <a:pt x="1773" y="1322"/>
                </a:lnTo>
                <a:lnTo>
                  <a:pt x="1793" y="1311"/>
                </a:lnTo>
                <a:lnTo>
                  <a:pt x="1806" y="1311"/>
                </a:lnTo>
                <a:lnTo>
                  <a:pt x="1814" y="1305"/>
                </a:lnTo>
                <a:lnTo>
                  <a:pt x="1812" y="1299"/>
                </a:lnTo>
                <a:lnTo>
                  <a:pt x="1821" y="1293"/>
                </a:lnTo>
                <a:lnTo>
                  <a:pt x="1826" y="1281"/>
                </a:lnTo>
                <a:lnTo>
                  <a:pt x="1824" y="1276"/>
                </a:lnTo>
                <a:lnTo>
                  <a:pt x="1820" y="1273"/>
                </a:lnTo>
                <a:lnTo>
                  <a:pt x="1808" y="1261"/>
                </a:lnTo>
                <a:lnTo>
                  <a:pt x="1783" y="1246"/>
                </a:lnTo>
                <a:lnTo>
                  <a:pt x="1767" y="1246"/>
                </a:lnTo>
                <a:lnTo>
                  <a:pt x="1747" y="1231"/>
                </a:lnTo>
                <a:lnTo>
                  <a:pt x="1742" y="1229"/>
                </a:lnTo>
                <a:lnTo>
                  <a:pt x="1735" y="1229"/>
                </a:lnTo>
                <a:lnTo>
                  <a:pt x="1726" y="1234"/>
                </a:lnTo>
                <a:lnTo>
                  <a:pt x="1715" y="1237"/>
                </a:lnTo>
                <a:lnTo>
                  <a:pt x="1704" y="1234"/>
                </a:lnTo>
                <a:lnTo>
                  <a:pt x="1695" y="1226"/>
                </a:lnTo>
                <a:lnTo>
                  <a:pt x="1680" y="1232"/>
                </a:lnTo>
                <a:lnTo>
                  <a:pt x="1667" y="1232"/>
                </a:lnTo>
                <a:lnTo>
                  <a:pt x="1656" y="1229"/>
                </a:lnTo>
                <a:lnTo>
                  <a:pt x="1651" y="1222"/>
                </a:lnTo>
                <a:lnTo>
                  <a:pt x="1648" y="1211"/>
                </a:lnTo>
                <a:lnTo>
                  <a:pt x="1644" y="1205"/>
                </a:lnTo>
                <a:lnTo>
                  <a:pt x="1644" y="1200"/>
                </a:lnTo>
                <a:lnTo>
                  <a:pt x="1651" y="1182"/>
                </a:lnTo>
                <a:lnTo>
                  <a:pt x="1647" y="1175"/>
                </a:lnTo>
                <a:lnTo>
                  <a:pt x="1648" y="1164"/>
                </a:lnTo>
                <a:lnTo>
                  <a:pt x="1657" y="1146"/>
                </a:lnTo>
                <a:lnTo>
                  <a:pt x="1657" y="1141"/>
                </a:lnTo>
                <a:lnTo>
                  <a:pt x="1654" y="1138"/>
                </a:lnTo>
                <a:lnTo>
                  <a:pt x="1638" y="1143"/>
                </a:lnTo>
                <a:lnTo>
                  <a:pt x="1636" y="1146"/>
                </a:lnTo>
                <a:lnTo>
                  <a:pt x="1638" y="1150"/>
                </a:lnTo>
                <a:lnTo>
                  <a:pt x="1638" y="1159"/>
                </a:lnTo>
                <a:lnTo>
                  <a:pt x="1630" y="1158"/>
                </a:lnTo>
                <a:lnTo>
                  <a:pt x="1626" y="1161"/>
                </a:lnTo>
                <a:lnTo>
                  <a:pt x="1619" y="1158"/>
                </a:lnTo>
                <a:lnTo>
                  <a:pt x="1607" y="1162"/>
                </a:lnTo>
                <a:lnTo>
                  <a:pt x="1601" y="1155"/>
                </a:lnTo>
                <a:lnTo>
                  <a:pt x="1597" y="1153"/>
                </a:lnTo>
                <a:lnTo>
                  <a:pt x="1582" y="1155"/>
                </a:lnTo>
                <a:lnTo>
                  <a:pt x="1579" y="1149"/>
                </a:lnTo>
                <a:lnTo>
                  <a:pt x="1509" y="1132"/>
                </a:lnTo>
                <a:lnTo>
                  <a:pt x="1465" y="1132"/>
                </a:lnTo>
                <a:lnTo>
                  <a:pt x="1434" y="1114"/>
                </a:lnTo>
                <a:lnTo>
                  <a:pt x="1424" y="1103"/>
                </a:lnTo>
                <a:lnTo>
                  <a:pt x="1424" y="1096"/>
                </a:lnTo>
                <a:lnTo>
                  <a:pt x="1418" y="1087"/>
                </a:lnTo>
                <a:lnTo>
                  <a:pt x="1407" y="1082"/>
                </a:lnTo>
                <a:lnTo>
                  <a:pt x="1390" y="1076"/>
                </a:lnTo>
                <a:lnTo>
                  <a:pt x="1384" y="1073"/>
                </a:lnTo>
                <a:lnTo>
                  <a:pt x="1384" y="1070"/>
                </a:lnTo>
                <a:lnTo>
                  <a:pt x="1386" y="1062"/>
                </a:lnTo>
                <a:lnTo>
                  <a:pt x="1392" y="1059"/>
                </a:lnTo>
                <a:lnTo>
                  <a:pt x="1392" y="1047"/>
                </a:lnTo>
                <a:lnTo>
                  <a:pt x="1389" y="1043"/>
                </a:lnTo>
                <a:lnTo>
                  <a:pt x="1383" y="1043"/>
                </a:lnTo>
                <a:lnTo>
                  <a:pt x="1384" y="1040"/>
                </a:lnTo>
                <a:lnTo>
                  <a:pt x="1381" y="1037"/>
                </a:lnTo>
                <a:lnTo>
                  <a:pt x="1381" y="1021"/>
                </a:lnTo>
                <a:lnTo>
                  <a:pt x="1378" y="1017"/>
                </a:lnTo>
                <a:lnTo>
                  <a:pt x="1380" y="1012"/>
                </a:lnTo>
                <a:lnTo>
                  <a:pt x="1374" y="1011"/>
                </a:lnTo>
                <a:lnTo>
                  <a:pt x="1369" y="1005"/>
                </a:lnTo>
                <a:lnTo>
                  <a:pt x="1369" y="1000"/>
                </a:lnTo>
                <a:lnTo>
                  <a:pt x="1377" y="994"/>
                </a:lnTo>
                <a:lnTo>
                  <a:pt x="1377" y="986"/>
                </a:lnTo>
                <a:lnTo>
                  <a:pt x="1384" y="982"/>
                </a:lnTo>
                <a:lnTo>
                  <a:pt x="1380" y="971"/>
                </a:lnTo>
                <a:lnTo>
                  <a:pt x="1381" y="967"/>
                </a:lnTo>
                <a:lnTo>
                  <a:pt x="1386" y="965"/>
                </a:lnTo>
                <a:lnTo>
                  <a:pt x="1383" y="959"/>
                </a:lnTo>
                <a:lnTo>
                  <a:pt x="1384" y="953"/>
                </a:lnTo>
                <a:lnTo>
                  <a:pt x="1375" y="942"/>
                </a:lnTo>
                <a:lnTo>
                  <a:pt x="1369" y="941"/>
                </a:lnTo>
                <a:lnTo>
                  <a:pt x="1372" y="933"/>
                </a:lnTo>
                <a:lnTo>
                  <a:pt x="1372" y="929"/>
                </a:lnTo>
                <a:lnTo>
                  <a:pt x="1377" y="924"/>
                </a:lnTo>
                <a:lnTo>
                  <a:pt x="1378" y="921"/>
                </a:lnTo>
                <a:lnTo>
                  <a:pt x="1377" y="912"/>
                </a:lnTo>
                <a:lnTo>
                  <a:pt x="1368" y="897"/>
                </a:lnTo>
                <a:lnTo>
                  <a:pt x="1375" y="873"/>
                </a:lnTo>
                <a:lnTo>
                  <a:pt x="1361" y="857"/>
                </a:lnTo>
                <a:lnTo>
                  <a:pt x="1355" y="842"/>
                </a:lnTo>
                <a:lnTo>
                  <a:pt x="1354" y="827"/>
                </a:lnTo>
                <a:lnTo>
                  <a:pt x="1349" y="812"/>
                </a:lnTo>
                <a:lnTo>
                  <a:pt x="1349" y="794"/>
                </a:lnTo>
                <a:lnTo>
                  <a:pt x="1345" y="779"/>
                </a:lnTo>
                <a:lnTo>
                  <a:pt x="1345" y="766"/>
                </a:lnTo>
                <a:lnTo>
                  <a:pt x="1339" y="757"/>
                </a:lnTo>
                <a:lnTo>
                  <a:pt x="1343" y="756"/>
                </a:lnTo>
                <a:lnTo>
                  <a:pt x="1354" y="757"/>
                </a:lnTo>
                <a:lnTo>
                  <a:pt x="1364" y="686"/>
                </a:lnTo>
                <a:lnTo>
                  <a:pt x="1369" y="687"/>
                </a:lnTo>
                <a:lnTo>
                  <a:pt x="1375" y="689"/>
                </a:lnTo>
                <a:lnTo>
                  <a:pt x="1383" y="691"/>
                </a:lnTo>
                <a:lnTo>
                  <a:pt x="1390" y="692"/>
                </a:lnTo>
                <a:lnTo>
                  <a:pt x="1393" y="692"/>
                </a:lnTo>
                <a:lnTo>
                  <a:pt x="1398" y="691"/>
                </a:lnTo>
                <a:lnTo>
                  <a:pt x="1402" y="691"/>
                </a:lnTo>
                <a:lnTo>
                  <a:pt x="1405" y="689"/>
                </a:lnTo>
                <a:lnTo>
                  <a:pt x="1410" y="686"/>
                </a:lnTo>
                <a:lnTo>
                  <a:pt x="1413" y="683"/>
                </a:lnTo>
                <a:lnTo>
                  <a:pt x="1416" y="680"/>
                </a:lnTo>
                <a:lnTo>
                  <a:pt x="1419" y="677"/>
                </a:lnTo>
                <a:lnTo>
                  <a:pt x="1422" y="668"/>
                </a:lnTo>
                <a:lnTo>
                  <a:pt x="1428" y="653"/>
                </a:lnTo>
                <a:lnTo>
                  <a:pt x="1431" y="645"/>
                </a:lnTo>
                <a:lnTo>
                  <a:pt x="1434" y="639"/>
                </a:lnTo>
                <a:lnTo>
                  <a:pt x="1436" y="636"/>
                </a:lnTo>
                <a:lnTo>
                  <a:pt x="1437" y="633"/>
                </a:lnTo>
                <a:lnTo>
                  <a:pt x="1443" y="628"/>
                </a:lnTo>
                <a:lnTo>
                  <a:pt x="1451" y="625"/>
                </a:lnTo>
                <a:lnTo>
                  <a:pt x="1457" y="625"/>
                </a:lnTo>
                <a:lnTo>
                  <a:pt x="1472" y="624"/>
                </a:lnTo>
                <a:lnTo>
                  <a:pt x="1480" y="622"/>
                </a:lnTo>
                <a:lnTo>
                  <a:pt x="1486" y="619"/>
                </a:lnTo>
                <a:lnTo>
                  <a:pt x="1494" y="616"/>
                </a:lnTo>
                <a:lnTo>
                  <a:pt x="1495" y="613"/>
                </a:lnTo>
                <a:lnTo>
                  <a:pt x="1498" y="609"/>
                </a:lnTo>
                <a:lnTo>
                  <a:pt x="1527" y="560"/>
                </a:lnTo>
                <a:lnTo>
                  <a:pt x="1536" y="524"/>
                </a:lnTo>
                <a:lnTo>
                  <a:pt x="1534" y="518"/>
                </a:lnTo>
                <a:lnTo>
                  <a:pt x="1533" y="513"/>
                </a:lnTo>
                <a:lnTo>
                  <a:pt x="1530" y="505"/>
                </a:lnTo>
                <a:lnTo>
                  <a:pt x="1525" y="499"/>
                </a:lnTo>
                <a:lnTo>
                  <a:pt x="1519" y="493"/>
                </a:lnTo>
                <a:lnTo>
                  <a:pt x="1512" y="487"/>
                </a:lnTo>
                <a:lnTo>
                  <a:pt x="1506" y="486"/>
                </a:lnTo>
                <a:lnTo>
                  <a:pt x="1501" y="484"/>
                </a:lnTo>
                <a:lnTo>
                  <a:pt x="1481" y="480"/>
                </a:lnTo>
                <a:lnTo>
                  <a:pt x="1469" y="477"/>
                </a:lnTo>
                <a:lnTo>
                  <a:pt x="1457" y="470"/>
                </a:lnTo>
                <a:lnTo>
                  <a:pt x="1456" y="470"/>
                </a:lnTo>
                <a:lnTo>
                  <a:pt x="1454" y="467"/>
                </a:lnTo>
                <a:lnTo>
                  <a:pt x="1454" y="463"/>
                </a:lnTo>
                <a:lnTo>
                  <a:pt x="1456" y="455"/>
                </a:lnTo>
                <a:lnTo>
                  <a:pt x="1457" y="448"/>
                </a:lnTo>
                <a:lnTo>
                  <a:pt x="1462" y="431"/>
                </a:lnTo>
                <a:lnTo>
                  <a:pt x="1465" y="423"/>
                </a:lnTo>
                <a:lnTo>
                  <a:pt x="1465" y="419"/>
                </a:lnTo>
                <a:lnTo>
                  <a:pt x="1465" y="416"/>
                </a:lnTo>
                <a:lnTo>
                  <a:pt x="1465" y="413"/>
                </a:lnTo>
                <a:lnTo>
                  <a:pt x="1463" y="411"/>
                </a:lnTo>
                <a:lnTo>
                  <a:pt x="1460" y="408"/>
                </a:lnTo>
                <a:lnTo>
                  <a:pt x="1456" y="404"/>
                </a:lnTo>
                <a:lnTo>
                  <a:pt x="1448" y="399"/>
                </a:lnTo>
                <a:lnTo>
                  <a:pt x="1436" y="393"/>
                </a:lnTo>
                <a:lnTo>
                  <a:pt x="1430" y="390"/>
                </a:lnTo>
                <a:lnTo>
                  <a:pt x="1422" y="390"/>
                </a:lnTo>
                <a:lnTo>
                  <a:pt x="1402" y="392"/>
                </a:lnTo>
                <a:lnTo>
                  <a:pt x="1392" y="392"/>
                </a:lnTo>
                <a:lnTo>
                  <a:pt x="1383" y="390"/>
                </a:lnTo>
                <a:lnTo>
                  <a:pt x="1375" y="389"/>
                </a:lnTo>
                <a:lnTo>
                  <a:pt x="1372" y="387"/>
                </a:lnTo>
                <a:lnTo>
                  <a:pt x="1371" y="385"/>
                </a:lnTo>
                <a:lnTo>
                  <a:pt x="1371" y="384"/>
                </a:lnTo>
                <a:lnTo>
                  <a:pt x="1368" y="381"/>
                </a:lnTo>
                <a:lnTo>
                  <a:pt x="1360" y="376"/>
                </a:lnTo>
                <a:lnTo>
                  <a:pt x="1342" y="364"/>
                </a:lnTo>
                <a:lnTo>
                  <a:pt x="1331" y="360"/>
                </a:lnTo>
                <a:lnTo>
                  <a:pt x="1325" y="355"/>
                </a:lnTo>
                <a:lnTo>
                  <a:pt x="1320" y="352"/>
                </a:lnTo>
                <a:lnTo>
                  <a:pt x="1320" y="351"/>
                </a:lnTo>
                <a:lnTo>
                  <a:pt x="1322" y="349"/>
                </a:lnTo>
                <a:lnTo>
                  <a:pt x="1322" y="348"/>
                </a:lnTo>
                <a:lnTo>
                  <a:pt x="1320" y="343"/>
                </a:lnTo>
                <a:lnTo>
                  <a:pt x="1311" y="328"/>
                </a:lnTo>
                <a:lnTo>
                  <a:pt x="1304" y="313"/>
                </a:lnTo>
                <a:lnTo>
                  <a:pt x="1302" y="311"/>
                </a:lnTo>
                <a:lnTo>
                  <a:pt x="1302" y="308"/>
                </a:lnTo>
                <a:lnTo>
                  <a:pt x="1302" y="307"/>
                </a:lnTo>
                <a:lnTo>
                  <a:pt x="1304" y="307"/>
                </a:lnTo>
                <a:lnTo>
                  <a:pt x="1305" y="307"/>
                </a:lnTo>
                <a:lnTo>
                  <a:pt x="1304" y="305"/>
                </a:lnTo>
                <a:lnTo>
                  <a:pt x="1298" y="304"/>
                </a:lnTo>
                <a:lnTo>
                  <a:pt x="1286" y="300"/>
                </a:lnTo>
                <a:lnTo>
                  <a:pt x="1246" y="296"/>
                </a:lnTo>
                <a:lnTo>
                  <a:pt x="1211" y="293"/>
                </a:lnTo>
                <a:lnTo>
                  <a:pt x="1185" y="287"/>
                </a:lnTo>
                <a:lnTo>
                  <a:pt x="1181" y="267"/>
                </a:lnTo>
                <a:lnTo>
                  <a:pt x="1187" y="231"/>
                </a:lnTo>
                <a:lnTo>
                  <a:pt x="1202" y="203"/>
                </a:lnTo>
                <a:lnTo>
                  <a:pt x="1251" y="178"/>
                </a:lnTo>
                <a:lnTo>
                  <a:pt x="1264" y="167"/>
                </a:lnTo>
                <a:lnTo>
                  <a:pt x="1266" y="164"/>
                </a:lnTo>
                <a:lnTo>
                  <a:pt x="1270" y="158"/>
                </a:lnTo>
                <a:lnTo>
                  <a:pt x="1272" y="155"/>
                </a:lnTo>
                <a:lnTo>
                  <a:pt x="1272" y="153"/>
                </a:lnTo>
                <a:lnTo>
                  <a:pt x="1272" y="150"/>
                </a:lnTo>
                <a:lnTo>
                  <a:pt x="1269" y="149"/>
                </a:lnTo>
                <a:lnTo>
                  <a:pt x="1267" y="149"/>
                </a:lnTo>
                <a:lnTo>
                  <a:pt x="1267" y="147"/>
                </a:lnTo>
                <a:lnTo>
                  <a:pt x="1270" y="146"/>
                </a:lnTo>
                <a:lnTo>
                  <a:pt x="1276" y="143"/>
                </a:lnTo>
                <a:lnTo>
                  <a:pt x="1284" y="140"/>
                </a:lnTo>
                <a:lnTo>
                  <a:pt x="1308" y="132"/>
                </a:lnTo>
                <a:lnTo>
                  <a:pt x="1334" y="115"/>
                </a:lnTo>
                <a:lnTo>
                  <a:pt x="1369" y="118"/>
                </a:lnTo>
                <a:lnTo>
                  <a:pt x="1383" y="118"/>
                </a:lnTo>
                <a:lnTo>
                  <a:pt x="1393" y="117"/>
                </a:lnTo>
                <a:lnTo>
                  <a:pt x="1402" y="114"/>
                </a:lnTo>
                <a:lnTo>
                  <a:pt x="1405" y="114"/>
                </a:lnTo>
                <a:lnTo>
                  <a:pt x="1412" y="112"/>
                </a:lnTo>
                <a:lnTo>
                  <a:pt x="1419" y="114"/>
                </a:lnTo>
                <a:lnTo>
                  <a:pt x="1430" y="115"/>
                </a:lnTo>
                <a:lnTo>
                  <a:pt x="1440" y="115"/>
                </a:lnTo>
                <a:lnTo>
                  <a:pt x="1453" y="115"/>
                </a:lnTo>
                <a:lnTo>
                  <a:pt x="1481" y="134"/>
                </a:lnTo>
                <a:lnTo>
                  <a:pt x="1492" y="134"/>
                </a:lnTo>
                <a:lnTo>
                  <a:pt x="1497" y="132"/>
                </a:lnTo>
                <a:lnTo>
                  <a:pt x="1503" y="131"/>
                </a:lnTo>
                <a:lnTo>
                  <a:pt x="1507" y="127"/>
                </a:lnTo>
                <a:lnTo>
                  <a:pt x="1512" y="124"/>
                </a:lnTo>
                <a:lnTo>
                  <a:pt x="1513" y="121"/>
                </a:lnTo>
                <a:lnTo>
                  <a:pt x="1515" y="120"/>
                </a:lnTo>
                <a:lnTo>
                  <a:pt x="1518" y="114"/>
                </a:lnTo>
                <a:lnTo>
                  <a:pt x="1519" y="112"/>
                </a:lnTo>
                <a:lnTo>
                  <a:pt x="1521" y="109"/>
                </a:lnTo>
                <a:lnTo>
                  <a:pt x="1524" y="106"/>
                </a:lnTo>
                <a:lnTo>
                  <a:pt x="1527" y="105"/>
                </a:lnTo>
                <a:lnTo>
                  <a:pt x="1531" y="105"/>
                </a:lnTo>
                <a:lnTo>
                  <a:pt x="1536" y="105"/>
                </a:lnTo>
                <a:lnTo>
                  <a:pt x="1541" y="105"/>
                </a:lnTo>
                <a:lnTo>
                  <a:pt x="1547" y="106"/>
                </a:lnTo>
                <a:lnTo>
                  <a:pt x="1547" y="105"/>
                </a:lnTo>
                <a:lnTo>
                  <a:pt x="1548" y="103"/>
                </a:lnTo>
                <a:lnTo>
                  <a:pt x="1556" y="100"/>
                </a:lnTo>
                <a:lnTo>
                  <a:pt x="1566" y="96"/>
                </a:lnTo>
                <a:lnTo>
                  <a:pt x="1572" y="93"/>
                </a:lnTo>
                <a:lnTo>
                  <a:pt x="1577" y="90"/>
                </a:lnTo>
                <a:lnTo>
                  <a:pt x="1580" y="90"/>
                </a:lnTo>
                <a:lnTo>
                  <a:pt x="1585" y="93"/>
                </a:lnTo>
                <a:lnTo>
                  <a:pt x="1598" y="99"/>
                </a:lnTo>
                <a:lnTo>
                  <a:pt x="1606" y="102"/>
                </a:lnTo>
                <a:lnTo>
                  <a:pt x="1609" y="103"/>
                </a:lnTo>
                <a:lnTo>
                  <a:pt x="1612" y="102"/>
                </a:lnTo>
                <a:lnTo>
                  <a:pt x="1615" y="102"/>
                </a:lnTo>
                <a:lnTo>
                  <a:pt x="1618" y="99"/>
                </a:lnTo>
                <a:lnTo>
                  <a:pt x="1621" y="96"/>
                </a:lnTo>
                <a:lnTo>
                  <a:pt x="1623" y="93"/>
                </a:lnTo>
                <a:lnTo>
                  <a:pt x="1624" y="87"/>
                </a:lnTo>
                <a:lnTo>
                  <a:pt x="1624" y="82"/>
                </a:lnTo>
                <a:lnTo>
                  <a:pt x="1623" y="77"/>
                </a:lnTo>
                <a:lnTo>
                  <a:pt x="1619" y="73"/>
                </a:lnTo>
                <a:lnTo>
                  <a:pt x="1616" y="70"/>
                </a:lnTo>
                <a:lnTo>
                  <a:pt x="1612" y="65"/>
                </a:lnTo>
                <a:lnTo>
                  <a:pt x="1604" y="59"/>
                </a:lnTo>
                <a:lnTo>
                  <a:pt x="1597" y="53"/>
                </a:lnTo>
                <a:lnTo>
                  <a:pt x="1594" y="50"/>
                </a:lnTo>
                <a:lnTo>
                  <a:pt x="1594" y="47"/>
                </a:lnTo>
                <a:lnTo>
                  <a:pt x="1594" y="42"/>
                </a:lnTo>
                <a:lnTo>
                  <a:pt x="1595" y="39"/>
                </a:lnTo>
                <a:lnTo>
                  <a:pt x="1600" y="36"/>
                </a:lnTo>
                <a:lnTo>
                  <a:pt x="1606" y="33"/>
                </a:lnTo>
                <a:lnTo>
                  <a:pt x="1609" y="32"/>
                </a:lnTo>
                <a:lnTo>
                  <a:pt x="1613" y="30"/>
                </a:lnTo>
                <a:lnTo>
                  <a:pt x="1624" y="30"/>
                </a:lnTo>
                <a:lnTo>
                  <a:pt x="1636" y="29"/>
                </a:lnTo>
                <a:lnTo>
                  <a:pt x="1642" y="29"/>
                </a:lnTo>
                <a:lnTo>
                  <a:pt x="1647" y="26"/>
                </a:lnTo>
                <a:lnTo>
                  <a:pt x="1651" y="24"/>
                </a:lnTo>
                <a:lnTo>
                  <a:pt x="1654" y="21"/>
                </a:lnTo>
                <a:lnTo>
                  <a:pt x="1657" y="18"/>
                </a:lnTo>
                <a:lnTo>
                  <a:pt x="1660" y="15"/>
                </a:lnTo>
                <a:lnTo>
                  <a:pt x="1665" y="9"/>
                </a:lnTo>
                <a:lnTo>
                  <a:pt x="1667" y="8"/>
                </a:lnTo>
                <a:lnTo>
                  <a:pt x="1670" y="6"/>
                </a:lnTo>
                <a:lnTo>
                  <a:pt x="1671" y="8"/>
                </a:lnTo>
                <a:lnTo>
                  <a:pt x="1674" y="11"/>
                </a:lnTo>
                <a:lnTo>
                  <a:pt x="1677" y="15"/>
                </a:lnTo>
                <a:lnTo>
                  <a:pt x="1679" y="21"/>
                </a:lnTo>
                <a:lnTo>
                  <a:pt x="1685" y="35"/>
                </a:lnTo>
                <a:lnTo>
                  <a:pt x="1706" y="30"/>
                </a:lnTo>
                <a:lnTo>
                  <a:pt x="1724" y="27"/>
                </a:lnTo>
                <a:lnTo>
                  <a:pt x="1732" y="26"/>
                </a:lnTo>
                <a:lnTo>
                  <a:pt x="1739" y="26"/>
                </a:lnTo>
                <a:lnTo>
                  <a:pt x="1748" y="27"/>
                </a:lnTo>
                <a:lnTo>
                  <a:pt x="1758" y="27"/>
                </a:lnTo>
                <a:lnTo>
                  <a:pt x="1764" y="27"/>
                </a:lnTo>
                <a:lnTo>
                  <a:pt x="1770" y="26"/>
                </a:lnTo>
                <a:lnTo>
                  <a:pt x="1776" y="26"/>
                </a:lnTo>
                <a:lnTo>
                  <a:pt x="1780" y="27"/>
                </a:lnTo>
                <a:lnTo>
                  <a:pt x="1783" y="29"/>
                </a:lnTo>
                <a:lnTo>
                  <a:pt x="1786" y="29"/>
                </a:lnTo>
                <a:lnTo>
                  <a:pt x="1789" y="29"/>
                </a:lnTo>
                <a:lnTo>
                  <a:pt x="1794" y="26"/>
                </a:lnTo>
                <a:lnTo>
                  <a:pt x="1799" y="23"/>
                </a:lnTo>
                <a:lnTo>
                  <a:pt x="1803" y="18"/>
                </a:lnTo>
                <a:lnTo>
                  <a:pt x="1809" y="9"/>
                </a:lnTo>
                <a:lnTo>
                  <a:pt x="1814" y="5"/>
                </a:lnTo>
                <a:lnTo>
                  <a:pt x="1817" y="2"/>
                </a:lnTo>
                <a:lnTo>
                  <a:pt x="1821" y="0"/>
                </a:lnTo>
                <a:lnTo>
                  <a:pt x="1824" y="0"/>
                </a:lnTo>
                <a:lnTo>
                  <a:pt x="1827" y="0"/>
                </a:lnTo>
                <a:lnTo>
                  <a:pt x="1829" y="2"/>
                </a:lnTo>
                <a:lnTo>
                  <a:pt x="1832" y="3"/>
                </a:lnTo>
                <a:lnTo>
                  <a:pt x="1835" y="6"/>
                </a:lnTo>
                <a:lnTo>
                  <a:pt x="1838" y="11"/>
                </a:lnTo>
                <a:lnTo>
                  <a:pt x="1844" y="18"/>
                </a:lnTo>
                <a:lnTo>
                  <a:pt x="1849" y="29"/>
                </a:lnTo>
                <a:lnTo>
                  <a:pt x="1859" y="47"/>
                </a:lnTo>
                <a:lnTo>
                  <a:pt x="1864" y="56"/>
                </a:lnTo>
                <a:lnTo>
                  <a:pt x="1868" y="61"/>
                </a:lnTo>
                <a:lnTo>
                  <a:pt x="1873" y="65"/>
                </a:lnTo>
                <a:lnTo>
                  <a:pt x="1881" y="70"/>
                </a:lnTo>
                <a:lnTo>
                  <a:pt x="1899" y="77"/>
                </a:lnTo>
                <a:lnTo>
                  <a:pt x="1915" y="85"/>
                </a:lnTo>
                <a:lnTo>
                  <a:pt x="1923" y="90"/>
                </a:lnTo>
                <a:lnTo>
                  <a:pt x="1928" y="94"/>
                </a:lnTo>
                <a:lnTo>
                  <a:pt x="1934" y="105"/>
                </a:lnTo>
                <a:lnTo>
                  <a:pt x="1938" y="117"/>
                </a:lnTo>
                <a:lnTo>
                  <a:pt x="1944" y="127"/>
                </a:lnTo>
                <a:lnTo>
                  <a:pt x="1947" y="132"/>
                </a:lnTo>
                <a:lnTo>
                  <a:pt x="1952" y="135"/>
                </a:lnTo>
                <a:lnTo>
                  <a:pt x="1975" y="153"/>
                </a:lnTo>
                <a:lnTo>
                  <a:pt x="1987" y="162"/>
                </a:lnTo>
                <a:lnTo>
                  <a:pt x="1994" y="167"/>
                </a:lnTo>
                <a:lnTo>
                  <a:pt x="2000" y="168"/>
                </a:lnTo>
                <a:lnTo>
                  <a:pt x="2011" y="173"/>
                </a:lnTo>
                <a:lnTo>
                  <a:pt x="2023" y="179"/>
                </a:lnTo>
                <a:lnTo>
                  <a:pt x="2035" y="185"/>
                </a:lnTo>
                <a:lnTo>
                  <a:pt x="2041" y="187"/>
                </a:lnTo>
                <a:lnTo>
                  <a:pt x="2047" y="188"/>
                </a:lnTo>
                <a:lnTo>
                  <a:pt x="2054" y="190"/>
                </a:lnTo>
                <a:lnTo>
                  <a:pt x="2060" y="190"/>
                </a:lnTo>
                <a:lnTo>
                  <a:pt x="2070" y="194"/>
                </a:lnTo>
                <a:lnTo>
                  <a:pt x="2078" y="197"/>
                </a:lnTo>
                <a:lnTo>
                  <a:pt x="2082" y="200"/>
                </a:lnTo>
                <a:lnTo>
                  <a:pt x="2085" y="203"/>
                </a:lnTo>
                <a:lnTo>
                  <a:pt x="2088" y="208"/>
                </a:lnTo>
                <a:lnTo>
                  <a:pt x="2090" y="212"/>
                </a:lnTo>
                <a:lnTo>
                  <a:pt x="2093" y="222"/>
                </a:lnTo>
                <a:lnTo>
                  <a:pt x="2095" y="226"/>
                </a:lnTo>
                <a:lnTo>
                  <a:pt x="2098" y="229"/>
                </a:lnTo>
                <a:lnTo>
                  <a:pt x="2099" y="231"/>
                </a:lnTo>
                <a:lnTo>
                  <a:pt x="2101" y="231"/>
                </a:lnTo>
                <a:lnTo>
                  <a:pt x="2105" y="232"/>
                </a:lnTo>
                <a:lnTo>
                  <a:pt x="2116" y="232"/>
                </a:lnTo>
                <a:lnTo>
                  <a:pt x="2129" y="235"/>
                </a:lnTo>
                <a:lnTo>
                  <a:pt x="2136" y="237"/>
                </a:lnTo>
                <a:lnTo>
                  <a:pt x="2143" y="238"/>
                </a:lnTo>
                <a:lnTo>
                  <a:pt x="2149" y="241"/>
                </a:lnTo>
                <a:lnTo>
                  <a:pt x="2155" y="246"/>
                </a:lnTo>
                <a:lnTo>
                  <a:pt x="2161" y="250"/>
                </a:lnTo>
                <a:lnTo>
                  <a:pt x="2167" y="256"/>
                </a:lnTo>
                <a:lnTo>
                  <a:pt x="2181" y="269"/>
                </a:lnTo>
                <a:lnTo>
                  <a:pt x="2192" y="282"/>
                </a:lnTo>
                <a:lnTo>
                  <a:pt x="2199" y="293"/>
                </a:lnTo>
                <a:lnTo>
                  <a:pt x="2201" y="299"/>
                </a:lnTo>
                <a:lnTo>
                  <a:pt x="2204" y="305"/>
                </a:lnTo>
                <a:lnTo>
                  <a:pt x="2207" y="319"/>
                </a:lnTo>
                <a:lnTo>
                  <a:pt x="2210" y="335"/>
                </a:lnTo>
                <a:lnTo>
                  <a:pt x="2214" y="348"/>
                </a:lnTo>
                <a:lnTo>
                  <a:pt x="2216" y="351"/>
                </a:lnTo>
                <a:lnTo>
                  <a:pt x="2217" y="354"/>
                </a:lnTo>
                <a:lnTo>
                  <a:pt x="2222" y="355"/>
                </a:lnTo>
                <a:lnTo>
                  <a:pt x="2228" y="358"/>
                </a:lnTo>
                <a:lnTo>
                  <a:pt x="2234" y="358"/>
                </a:lnTo>
                <a:lnTo>
                  <a:pt x="2248" y="360"/>
                </a:lnTo>
                <a:lnTo>
                  <a:pt x="2254" y="361"/>
                </a:lnTo>
                <a:lnTo>
                  <a:pt x="2260" y="364"/>
                </a:lnTo>
                <a:lnTo>
                  <a:pt x="2268" y="367"/>
                </a:lnTo>
                <a:lnTo>
                  <a:pt x="2275" y="370"/>
                </a:lnTo>
                <a:lnTo>
                  <a:pt x="2295" y="376"/>
                </a:lnTo>
                <a:lnTo>
                  <a:pt x="2312" y="382"/>
                </a:lnTo>
                <a:lnTo>
                  <a:pt x="2324" y="385"/>
                </a:lnTo>
                <a:lnTo>
                  <a:pt x="2337" y="389"/>
                </a:lnTo>
                <a:lnTo>
                  <a:pt x="2345" y="390"/>
                </a:lnTo>
                <a:lnTo>
                  <a:pt x="2354" y="390"/>
                </a:lnTo>
                <a:lnTo>
                  <a:pt x="2359" y="389"/>
                </a:lnTo>
                <a:lnTo>
                  <a:pt x="2362" y="387"/>
                </a:lnTo>
                <a:lnTo>
                  <a:pt x="2368" y="382"/>
                </a:lnTo>
                <a:lnTo>
                  <a:pt x="2371" y="381"/>
                </a:lnTo>
                <a:lnTo>
                  <a:pt x="2372" y="379"/>
                </a:lnTo>
                <a:lnTo>
                  <a:pt x="2377" y="378"/>
                </a:lnTo>
                <a:lnTo>
                  <a:pt x="2381" y="379"/>
                </a:lnTo>
                <a:lnTo>
                  <a:pt x="2391" y="382"/>
                </a:lnTo>
                <a:lnTo>
                  <a:pt x="2395" y="385"/>
                </a:lnTo>
                <a:lnTo>
                  <a:pt x="2400" y="389"/>
                </a:lnTo>
                <a:lnTo>
                  <a:pt x="2403" y="392"/>
                </a:lnTo>
                <a:lnTo>
                  <a:pt x="2406" y="395"/>
                </a:lnTo>
                <a:lnTo>
                  <a:pt x="2407" y="399"/>
                </a:lnTo>
                <a:lnTo>
                  <a:pt x="2409" y="401"/>
                </a:lnTo>
                <a:lnTo>
                  <a:pt x="2409" y="402"/>
                </a:lnTo>
                <a:lnTo>
                  <a:pt x="2410" y="410"/>
                </a:lnTo>
                <a:lnTo>
                  <a:pt x="2410" y="414"/>
                </a:lnTo>
                <a:lnTo>
                  <a:pt x="2410" y="419"/>
                </a:lnTo>
                <a:lnTo>
                  <a:pt x="2409" y="425"/>
                </a:lnTo>
                <a:lnTo>
                  <a:pt x="2409" y="431"/>
                </a:lnTo>
                <a:lnTo>
                  <a:pt x="2410" y="436"/>
                </a:lnTo>
                <a:lnTo>
                  <a:pt x="2409" y="439"/>
                </a:lnTo>
                <a:lnTo>
                  <a:pt x="2407" y="440"/>
                </a:lnTo>
                <a:lnTo>
                  <a:pt x="2403" y="443"/>
                </a:lnTo>
                <a:lnTo>
                  <a:pt x="2397" y="446"/>
                </a:lnTo>
                <a:lnTo>
                  <a:pt x="2383" y="452"/>
                </a:lnTo>
                <a:lnTo>
                  <a:pt x="2377" y="457"/>
                </a:lnTo>
                <a:lnTo>
                  <a:pt x="2372" y="461"/>
                </a:lnTo>
                <a:lnTo>
                  <a:pt x="2368" y="464"/>
                </a:lnTo>
                <a:lnTo>
                  <a:pt x="2360" y="467"/>
                </a:lnTo>
                <a:lnTo>
                  <a:pt x="2383" y="469"/>
                </a:lnTo>
                <a:lnTo>
                  <a:pt x="2406" y="470"/>
                </a:lnTo>
                <a:lnTo>
                  <a:pt x="2415" y="472"/>
                </a:lnTo>
                <a:lnTo>
                  <a:pt x="2421" y="475"/>
                </a:lnTo>
                <a:lnTo>
                  <a:pt x="2424" y="477"/>
                </a:lnTo>
                <a:lnTo>
                  <a:pt x="2424" y="478"/>
                </a:lnTo>
                <a:lnTo>
                  <a:pt x="2442" y="467"/>
                </a:lnTo>
                <a:lnTo>
                  <a:pt x="2466" y="473"/>
                </a:lnTo>
                <a:lnTo>
                  <a:pt x="2472" y="473"/>
                </a:lnTo>
                <a:lnTo>
                  <a:pt x="2477" y="470"/>
                </a:lnTo>
                <a:lnTo>
                  <a:pt x="2479" y="464"/>
                </a:lnTo>
                <a:lnTo>
                  <a:pt x="2479" y="46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18" name="PlaceHolder 1"/>
          <p:cNvSpPr>
            <a:spLocks noGrp="1"/>
          </p:cNvSpPr>
          <p:nvPr>
            <p:ph type="title"/>
          </p:nvPr>
        </p:nvSpPr>
        <p:spPr>
          <a:xfrm>
            <a:off x="719280" y="-25920"/>
            <a:ext cx="8743680" cy="11430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India Energy Market</a:t>
            </a: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14819" name=""/>
          <p:cNvSpPr/>
          <p:nvPr/>
        </p:nvSpPr>
        <p:spPr>
          <a:xfrm>
            <a:off x="5978520" y="1165320"/>
            <a:ext cx="4118040" cy="6172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Significant Shortage of Indigenous Energy Supply and Infrastructure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Rapidly Growing Gas Consumption; Shortfall Filled by LNG Imports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Large Growth in Power Demand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Energy Regulatory Framework in Place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20" name=""/>
          <p:cNvSpPr/>
          <p:nvPr/>
        </p:nvSpPr>
        <p:spPr>
          <a:xfrm>
            <a:off x="5829480" y="1770120"/>
            <a:ext cx="129960" cy="1299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000" bIns="45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21" name=""/>
          <p:cNvSpPr/>
          <p:nvPr/>
        </p:nvSpPr>
        <p:spPr>
          <a:xfrm>
            <a:off x="5829480" y="2914560"/>
            <a:ext cx="12996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22" name=""/>
          <p:cNvSpPr/>
          <p:nvPr/>
        </p:nvSpPr>
        <p:spPr>
          <a:xfrm>
            <a:off x="5842080" y="4537080"/>
            <a:ext cx="12996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23" name=""/>
          <p:cNvSpPr/>
          <p:nvPr/>
        </p:nvSpPr>
        <p:spPr>
          <a:xfrm>
            <a:off x="258840" y="6311880"/>
            <a:ext cx="80200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Source: Planning Commission, Ministry of Petroleum and Natural Gas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24" name=""/>
          <p:cNvSpPr/>
          <p:nvPr/>
        </p:nvSpPr>
        <p:spPr>
          <a:xfrm>
            <a:off x="1590840" y="1787400"/>
            <a:ext cx="3871800" cy="38862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4825" name=""/>
          <p:cNvGraphicFramePr/>
          <p:nvPr/>
        </p:nvGraphicFramePr>
        <p:xfrm>
          <a:off x="1801800" y="2311560"/>
          <a:ext cx="3440160" cy="330012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14826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1801800" y="2311560"/>
                    <a:ext cx="3440160" cy="330012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4827" name=""/>
          <p:cNvSpPr/>
          <p:nvPr/>
        </p:nvSpPr>
        <p:spPr>
          <a:xfrm>
            <a:off x="1903320" y="1836720"/>
            <a:ext cx="3203640" cy="1187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113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Natural Gas Market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88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(Bcf/d)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28" name=""/>
          <p:cNvSpPr/>
          <p:nvPr/>
        </p:nvSpPr>
        <p:spPr>
          <a:xfrm>
            <a:off x="3394080" y="2971800"/>
            <a:ext cx="655560" cy="439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5.1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29" name=""/>
          <p:cNvSpPr/>
          <p:nvPr/>
        </p:nvSpPr>
        <p:spPr>
          <a:xfrm>
            <a:off x="1965240" y="4176720"/>
            <a:ext cx="503280" cy="43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2.2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0" name=""/>
          <p:cNvSpPr/>
          <p:nvPr/>
        </p:nvSpPr>
        <p:spPr>
          <a:xfrm>
            <a:off x="2563920" y="5362560"/>
            <a:ext cx="1857240" cy="439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2000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1" name=""/>
          <p:cNvSpPr/>
          <p:nvPr/>
        </p:nvSpPr>
        <p:spPr>
          <a:xfrm>
            <a:off x="1836720" y="5362560"/>
            <a:ext cx="1185840" cy="439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1997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2" name=""/>
          <p:cNvSpPr/>
          <p:nvPr/>
        </p:nvSpPr>
        <p:spPr>
          <a:xfrm>
            <a:off x="2990880" y="4105440"/>
            <a:ext cx="655560" cy="43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2.4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3" name=""/>
          <p:cNvSpPr/>
          <p:nvPr/>
        </p:nvSpPr>
        <p:spPr>
          <a:xfrm>
            <a:off x="2397240" y="3798720"/>
            <a:ext cx="504720" cy="438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3.1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4" name=""/>
          <p:cNvSpPr/>
          <p:nvPr/>
        </p:nvSpPr>
        <p:spPr>
          <a:xfrm>
            <a:off x="4506840" y="2336760"/>
            <a:ext cx="655560" cy="43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6.6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5" name=""/>
          <p:cNvSpPr/>
          <p:nvPr/>
        </p:nvSpPr>
        <p:spPr>
          <a:xfrm>
            <a:off x="4087800" y="4100400"/>
            <a:ext cx="655560" cy="439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2.4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6" name=""/>
          <p:cNvSpPr/>
          <p:nvPr/>
        </p:nvSpPr>
        <p:spPr>
          <a:xfrm>
            <a:off x="3679920" y="5362560"/>
            <a:ext cx="1857240" cy="439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 algn="ctr"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2005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7" name=""/>
          <p:cNvSpPr/>
          <p:nvPr/>
        </p:nvSpPr>
        <p:spPr>
          <a:xfrm>
            <a:off x="1771560" y="2550960"/>
            <a:ext cx="1020960" cy="56196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/>
          </a:ln>
          <a:effectLst>
            <a:outerShdw dist="17819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8" name=""/>
          <p:cNvSpPr/>
          <p:nvPr/>
        </p:nvSpPr>
        <p:spPr>
          <a:xfrm>
            <a:off x="1846440" y="2629080"/>
            <a:ext cx="169560" cy="176040"/>
          </a:xfrm>
          <a:prstGeom prst="rect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39" name=""/>
          <p:cNvSpPr/>
          <p:nvPr/>
        </p:nvSpPr>
        <p:spPr>
          <a:xfrm>
            <a:off x="1846440" y="2841480"/>
            <a:ext cx="169560" cy="176400"/>
          </a:xfrm>
          <a:prstGeom prst="rect">
            <a:avLst/>
          </a:prstGeom>
          <a:solidFill>
            <a:srgbClr val="0091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40" name=""/>
          <p:cNvSpPr/>
          <p:nvPr/>
        </p:nvSpPr>
        <p:spPr>
          <a:xfrm>
            <a:off x="1968480" y="2560680"/>
            <a:ext cx="1089000" cy="480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 fontScale="92500" lnSpcReduction="9999"/>
          </a:bodyPr>
          <a:p>
            <a:pPr>
              <a:lnSpc>
                <a:spcPct val="110000"/>
              </a:lnSpc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Supply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10000"/>
              </a:lnSpc>
              <a:spcBef>
                <a:spcPts val="7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Demand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41" name=""/>
          <p:cNvSpPr/>
          <p:nvPr/>
        </p:nvSpPr>
        <p:spPr>
          <a:xfrm>
            <a:off x="5829480" y="3978360"/>
            <a:ext cx="129960" cy="1299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000" bIns="45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2" name=""/>
          <p:cNvSpPr/>
          <p:nvPr/>
        </p:nvSpPr>
        <p:spPr>
          <a:xfrm>
            <a:off x="3379680" y="2684520"/>
            <a:ext cx="2043360" cy="1555560"/>
          </a:xfrm>
          <a:custGeom>
            <a:avLst/>
            <a:gdLst/>
            <a:ahLst/>
            <a:rect l="l" t="t" r="r" b="b"/>
            <a:pathLst>
              <a:path w="872" h="664">
                <a:moveTo>
                  <a:pt x="144" y="320"/>
                </a:moveTo>
                <a:lnTo>
                  <a:pt x="0" y="200"/>
                </a:lnTo>
                <a:lnTo>
                  <a:pt x="24" y="0"/>
                </a:lnTo>
                <a:lnTo>
                  <a:pt x="784" y="56"/>
                </a:lnTo>
                <a:lnTo>
                  <a:pt x="872" y="232"/>
                </a:lnTo>
                <a:lnTo>
                  <a:pt x="584" y="592"/>
                </a:lnTo>
                <a:lnTo>
                  <a:pt x="392" y="664"/>
                </a:lnTo>
                <a:lnTo>
                  <a:pt x="224" y="480"/>
                </a:lnTo>
                <a:lnTo>
                  <a:pt x="144" y="320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43" name=""/>
          <p:cNvSpPr/>
          <p:nvPr/>
        </p:nvSpPr>
        <p:spPr>
          <a:xfrm>
            <a:off x="4984920" y="2227320"/>
            <a:ext cx="407880" cy="1100160"/>
          </a:xfrm>
          <a:prstGeom prst="rect">
            <a:avLst/>
          </a:prstGeom>
          <a:solidFill>
            <a:srgbClr val="ffffff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4844" name="" descr=""/>
          <p:cNvPicPr/>
          <p:nvPr/>
        </p:nvPicPr>
        <p:blipFill>
          <a:blip r:embed="rId1"/>
          <a:srcRect l="0" t="0" r="52051" b="0"/>
          <a:stretch/>
        </p:blipFill>
        <p:spPr>
          <a:xfrm>
            <a:off x="2187720" y="636480"/>
            <a:ext cx="2846160" cy="594360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14845" name=""/>
          <p:cNvSpPr/>
          <p:nvPr/>
        </p:nvSpPr>
        <p:spPr>
          <a:xfrm>
            <a:off x="3584520" y="2770200"/>
            <a:ext cx="619200" cy="185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4846" name="ship" descr=""/>
          <p:cNvPicPr/>
          <p:nvPr/>
        </p:nvPicPr>
        <p:blipFill>
          <a:blip r:embed="rId2"/>
          <a:stretch/>
        </p:blipFill>
        <p:spPr>
          <a:xfrm>
            <a:off x="2432160" y="4487760"/>
            <a:ext cx="596880" cy="29232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14847" name=""/>
          <p:cNvSpPr/>
          <p:nvPr/>
        </p:nvSpPr>
        <p:spPr>
          <a:xfrm>
            <a:off x="3567240" y="2198520"/>
            <a:ext cx="46008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Delhi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48" name=""/>
          <p:cNvSpPr/>
          <p:nvPr/>
        </p:nvSpPr>
        <p:spPr>
          <a:xfrm>
            <a:off x="3166920" y="4567320"/>
            <a:ext cx="622440" cy="636480"/>
          </a:xfrm>
          <a:custGeom>
            <a:avLst/>
            <a:gdLst/>
            <a:ahLst/>
            <a:rect l="l" t="t" r="r" b="b"/>
            <a:pathLst>
              <a:path w="221" h="227">
                <a:moveTo>
                  <a:pt x="0" y="0"/>
                </a:moveTo>
                <a:cubicBezTo>
                  <a:pt x="23" y="32"/>
                  <a:pt x="102" y="155"/>
                  <a:pt x="139" y="191"/>
                </a:cubicBezTo>
                <a:cubicBezTo>
                  <a:pt x="176" y="227"/>
                  <a:pt x="198" y="221"/>
                  <a:pt x="221" y="218"/>
                </a:cubicBezTo>
              </a:path>
            </a:pathLst>
          </a:custGeom>
          <a:noFill/>
          <a:ln w="38160">
            <a:solidFill>
              <a:srgbClr val="000000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49" name=""/>
          <p:cNvSpPr/>
          <p:nvPr/>
        </p:nvSpPr>
        <p:spPr>
          <a:xfrm flipH="1">
            <a:off x="3236400" y="4983120"/>
            <a:ext cx="155880" cy="77760"/>
          </a:xfrm>
          <a:prstGeom prst="line">
            <a:avLst/>
          </a:prstGeom>
          <a:ln w="38160">
            <a:solidFill>
              <a:srgbClr val="00000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50" name=""/>
          <p:cNvSpPr/>
          <p:nvPr/>
        </p:nvSpPr>
        <p:spPr>
          <a:xfrm>
            <a:off x="2647800" y="4105440"/>
            <a:ext cx="43236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Mumbai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51" name=""/>
          <p:cNvSpPr/>
          <p:nvPr/>
        </p:nvSpPr>
        <p:spPr>
          <a:xfrm>
            <a:off x="2757960" y="4745160"/>
            <a:ext cx="429480" cy="15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Dabhol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852" name=""/>
          <p:cNvGrpSpPr/>
          <p:nvPr/>
        </p:nvGrpSpPr>
        <p:grpSpPr>
          <a:xfrm>
            <a:off x="3184560" y="4603680"/>
            <a:ext cx="258480" cy="230040"/>
            <a:chOff x="3184560" y="4603680"/>
            <a:chExt cx="258480" cy="230040"/>
          </a:xfrm>
        </p:grpSpPr>
        <p:sp>
          <p:nvSpPr>
            <p:cNvPr id="14853" name=""/>
            <p:cNvSpPr/>
            <p:nvPr/>
          </p:nvSpPr>
          <p:spPr>
            <a:xfrm>
              <a:off x="3184560" y="4603680"/>
              <a:ext cx="258480" cy="230040"/>
            </a:xfrm>
            <a:custGeom>
              <a:avLst/>
              <a:gdLst/>
              <a:ahLst/>
              <a:rect l="l" t="t" r="r" b="b"/>
              <a:pathLst>
                <a:path w="92" h="82">
                  <a:moveTo>
                    <a:pt x="46" y="0"/>
                  </a:moveTo>
                  <a:lnTo>
                    <a:pt x="55" y="32"/>
                  </a:lnTo>
                  <a:lnTo>
                    <a:pt x="92" y="32"/>
                  </a:lnTo>
                  <a:lnTo>
                    <a:pt x="64" y="50"/>
                  </a:lnTo>
                  <a:lnTo>
                    <a:pt x="78" y="82"/>
                  </a:lnTo>
                  <a:lnTo>
                    <a:pt x="46" y="60"/>
                  </a:lnTo>
                  <a:lnTo>
                    <a:pt x="19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7" y="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c012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54" name=""/>
            <p:cNvSpPr/>
            <p:nvPr/>
          </p:nvSpPr>
          <p:spPr>
            <a:xfrm>
              <a:off x="3184560" y="4603680"/>
              <a:ext cx="258480" cy="230040"/>
            </a:xfrm>
            <a:custGeom>
              <a:avLst/>
              <a:gdLst/>
              <a:ahLst/>
              <a:rect l="l" t="t" r="r" b="b"/>
              <a:pathLst>
                <a:path w="92" h="82">
                  <a:moveTo>
                    <a:pt x="46" y="0"/>
                  </a:moveTo>
                  <a:lnTo>
                    <a:pt x="55" y="32"/>
                  </a:lnTo>
                  <a:lnTo>
                    <a:pt x="92" y="32"/>
                  </a:lnTo>
                  <a:lnTo>
                    <a:pt x="64" y="50"/>
                  </a:lnTo>
                  <a:lnTo>
                    <a:pt x="78" y="82"/>
                  </a:lnTo>
                  <a:lnTo>
                    <a:pt x="46" y="60"/>
                  </a:lnTo>
                  <a:lnTo>
                    <a:pt x="19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7" y="32"/>
                  </a:lnTo>
                  <a:lnTo>
                    <a:pt x="46" y="0"/>
                  </a:lnTo>
                </a:path>
              </a:pathLst>
            </a:custGeom>
            <a:solidFill>
              <a:srgbClr val="fc0128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855" name=""/>
          <p:cNvGrpSpPr/>
          <p:nvPr/>
        </p:nvGrpSpPr>
        <p:grpSpPr>
          <a:xfrm>
            <a:off x="3940200" y="2216160"/>
            <a:ext cx="253440" cy="232920"/>
            <a:chOff x="3940200" y="2216160"/>
            <a:chExt cx="253440" cy="232920"/>
          </a:xfrm>
        </p:grpSpPr>
        <p:sp>
          <p:nvSpPr>
            <p:cNvPr id="14856" name=""/>
            <p:cNvSpPr/>
            <p:nvPr/>
          </p:nvSpPr>
          <p:spPr>
            <a:xfrm>
              <a:off x="3940200" y="2216160"/>
              <a:ext cx="253440" cy="232920"/>
            </a:xfrm>
            <a:custGeom>
              <a:avLst/>
              <a:gdLst/>
              <a:ahLst/>
              <a:rect l="l" t="t" r="r" b="b"/>
              <a:pathLst>
                <a:path w="91" h="82">
                  <a:moveTo>
                    <a:pt x="46" y="0"/>
                  </a:moveTo>
                  <a:lnTo>
                    <a:pt x="55" y="32"/>
                  </a:lnTo>
                  <a:lnTo>
                    <a:pt x="91" y="32"/>
                  </a:lnTo>
                  <a:lnTo>
                    <a:pt x="64" y="50"/>
                  </a:lnTo>
                  <a:lnTo>
                    <a:pt x="73" y="82"/>
                  </a:lnTo>
                  <a:lnTo>
                    <a:pt x="46" y="60"/>
                  </a:lnTo>
                  <a:lnTo>
                    <a:pt x="18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6" y="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c012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57" name=""/>
            <p:cNvSpPr/>
            <p:nvPr/>
          </p:nvSpPr>
          <p:spPr>
            <a:xfrm>
              <a:off x="3940200" y="2216160"/>
              <a:ext cx="253440" cy="232920"/>
            </a:xfrm>
            <a:custGeom>
              <a:avLst/>
              <a:gdLst/>
              <a:ahLst/>
              <a:rect l="l" t="t" r="r" b="b"/>
              <a:pathLst>
                <a:path w="91" h="82">
                  <a:moveTo>
                    <a:pt x="46" y="0"/>
                  </a:moveTo>
                  <a:lnTo>
                    <a:pt x="55" y="32"/>
                  </a:lnTo>
                  <a:lnTo>
                    <a:pt x="91" y="32"/>
                  </a:lnTo>
                  <a:lnTo>
                    <a:pt x="64" y="50"/>
                  </a:lnTo>
                  <a:lnTo>
                    <a:pt x="73" y="82"/>
                  </a:lnTo>
                  <a:lnTo>
                    <a:pt x="46" y="60"/>
                  </a:lnTo>
                  <a:lnTo>
                    <a:pt x="18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6" y="32"/>
                  </a:lnTo>
                  <a:lnTo>
                    <a:pt x="46" y="0"/>
                  </a:lnTo>
                </a:path>
              </a:pathLst>
            </a:custGeom>
            <a:solidFill>
              <a:srgbClr val="fc0128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858" name=""/>
          <p:cNvSpPr/>
          <p:nvPr/>
        </p:nvSpPr>
        <p:spPr>
          <a:xfrm>
            <a:off x="2237040" y="4971960"/>
            <a:ext cx="930240" cy="644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LNG Supply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LNG Terminal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and Harbor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859" name=""/>
          <p:cNvGrpSpPr/>
          <p:nvPr/>
        </p:nvGrpSpPr>
        <p:grpSpPr>
          <a:xfrm>
            <a:off x="3056040" y="3328920"/>
            <a:ext cx="253440" cy="230040"/>
            <a:chOff x="3056040" y="3328920"/>
            <a:chExt cx="253440" cy="230040"/>
          </a:xfrm>
        </p:grpSpPr>
        <p:sp>
          <p:nvSpPr>
            <p:cNvPr id="14860" name=""/>
            <p:cNvSpPr/>
            <p:nvPr/>
          </p:nvSpPr>
          <p:spPr>
            <a:xfrm>
              <a:off x="3056040" y="3328920"/>
              <a:ext cx="253440" cy="230040"/>
            </a:xfrm>
            <a:custGeom>
              <a:avLst/>
              <a:gdLst/>
              <a:ahLst/>
              <a:rect l="l" t="t" r="r" b="b"/>
              <a:pathLst>
                <a:path w="91" h="82">
                  <a:moveTo>
                    <a:pt x="46" y="0"/>
                  </a:moveTo>
                  <a:lnTo>
                    <a:pt x="55" y="32"/>
                  </a:lnTo>
                  <a:lnTo>
                    <a:pt x="91" y="32"/>
                  </a:lnTo>
                  <a:lnTo>
                    <a:pt x="64" y="50"/>
                  </a:lnTo>
                  <a:lnTo>
                    <a:pt x="73" y="82"/>
                  </a:lnTo>
                  <a:lnTo>
                    <a:pt x="46" y="60"/>
                  </a:lnTo>
                  <a:lnTo>
                    <a:pt x="18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6" y="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c012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61" name=""/>
            <p:cNvSpPr/>
            <p:nvPr/>
          </p:nvSpPr>
          <p:spPr>
            <a:xfrm>
              <a:off x="3056040" y="3328920"/>
              <a:ext cx="253440" cy="230040"/>
            </a:xfrm>
            <a:custGeom>
              <a:avLst/>
              <a:gdLst/>
              <a:ahLst/>
              <a:rect l="l" t="t" r="r" b="b"/>
              <a:pathLst>
                <a:path w="91" h="82">
                  <a:moveTo>
                    <a:pt x="46" y="0"/>
                  </a:moveTo>
                  <a:lnTo>
                    <a:pt x="55" y="32"/>
                  </a:lnTo>
                  <a:lnTo>
                    <a:pt x="91" y="32"/>
                  </a:lnTo>
                  <a:lnTo>
                    <a:pt x="64" y="50"/>
                  </a:lnTo>
                  <a:lnTo>
                    <a:pt x="73" y="82"/>
                  </a:lnTo>
                  <a:lnTo>
                    <a:pt x="46" y="60"/>
                  </a:lnTo>
                  <a:lnTo>
                    <a:pt x="18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6" y="32"/>
                  </a:lnTo>
                  <a:lnTo>
                    <a:pt x="46" y="0"/>
                  </a:lnTo>
                </a:path>
              </a:pathLst>
            </a:custGeom>
            <a:solidFill>
              <a:srgbClr val="fc0128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862" name=""/>
          <p:cNvGrpSpPr/>
          <p:nvPr/>
        </p:nvGrpSpPr>
        <p:grpSpPr>
          <a:xfrm>
            <a:off x="3954600" y="5486400"/>
            <a:ext cx="252000" cy="226800"/>
            <a:chOff x="3954600" y="5486400"/>
            <a:chExt cx="252000" cy="226800"/>
          </a:xfrm>
        </p:grpSpPr>
        <p:sp>
          <p:nvSpPr>
            <p:cNvPr id="14863" name=""/>
            <p:cNvSpPr/>
            <p:nvPr/>
          </p:nvSpPr>
          <p:spPr>
            <a:xfrm>
              <a:off x="3954600" y="5486400"/>
              <a:ext cx="252000" cy="226800"/>
            </a:xfrm>
            <a:custGeom>
              <a:avLst/>
              <a:gdLst/>
              <a:ahLst/>
              <a:rect l="l" t="t" r="r" b="b"/>
              <a:pathLst>
                <a:path w="91" h="82">
                  <a:moveTo>
                    <a:pt x="46" y="0"/>
                  </a:moveTo>
                  <a:lnTo>
                    <a:pt x="55" y="32"/>
                  </a:lnTo>
                  <a:lnTo>
                    <a:pt x="91" y="32"/>
                  </a:lnTo>
                  <a:lnTo>
                    <a:pt x="64" y="50"/>
                  </a:lnTo>
                  <a:lnTo>
                    <a:pt x="73" y="82"/>
                  </a:lnTo>
                  <a:lnTo>
                    <a:pt x="46" y="60"/>
                  </a:lnTo>
                  <a:lnTo>
                    <a:pt x="18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6" y="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e80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64" name=""/>
            <p:cNvSpPr/>
            <p:nvPr/>
          </p:nvSpPr>
          <p:spPr>
            <a:xfrm>
              <a:off x="3954600" y="5486400"/>
              <a:ext cx="252000" cy="226800"/>
            </a:xfrm>
            <a:custGeom>
              <a:avLst/>
              <a:gdLst/>
              <a:ahLst/>
              <a:rect l="l" t="t" r="r" b="b"/>
              <a:pathLst>
                <a:path w="91" h="82">
                  <a:moveTo>
                    <a:pt x="46" y="0"/>
                  </a:moveTo>
                  <a:lnTo>
                    <a:pt x="55" y="32"/>
                  </a:lnTo>
                  <a:lnTo>
                    <a:pt x="91" y="32"/>
                  </a:lnTo>
                  <a:lnTo>
                    <a:pt x="64" y="50"/>
                  </a:lnTo>
                  <a:lnTo>
                    <a:pt x="73" y="82"/>
                  </a:lnTo>
                  <a:lnTo>
                    <a:pt x="46" y="60"/>
                  </a:lnTo>
                  <a:lnTo>
                    <a:pt x="18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6" y="32"/>
                  </a:lnTo>
                  <a:lnTo>
                    <a:pt x="46" y="0"/>
                  </a:lnTo>
                </a:path>
              </a:pathLst>
            </a:custGeom>
            <a:solidFill>
              <a:srgbClr val="ffe80f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865" name=""/>
          <p:cNvGrpSpPr/>
          <p:nvPr/>
        </p:nvGrpSpPr>
        <p:grpSpPr>
          <a:xfrm>
            <a:off x="4043520" y="4789440"/>
            <a:ext cx="256680" cy="228240"/>
            <a:chOff x="4043520" y="4789440"/>
            <a:chExt cx="256680" cy="228240"/>
          </a:xfrm>
        </p:grpSpPr>
        <p:sp>
          <p:nvSpPr>
            <p:cNvPr id="14866" name=""/>
            <p:cNvSpPr/>
            <p:nvPr/>
          </p:nvSpPr>
          <p:spPr>
            <a:xfrm>
              <a:off x="4043520" y="4789440"/>
              <a:ext cx="256680" cy="228240"/>
            </a:xfrm>
            <a:custGeom>
              <a:avLst/>
              <a:gdLst/>
              <a:ahLst/>
              <a:rect l="l" t="t" r="r" b="b"/>
              <a:pathLst>
                <a:path w="91" h="82">
                  <a:moveTo>
                    <a:pt x="46" y="0"/>
                  </a:moveTo>
                  <a:lnTo>
                    <a:pt x="55" y="32"/>
                  </a:lnTo>
                  <a:lnTo>
                    <a:pt x="91" y="32"/>
                  </a:lnTo>
                  <a:lnTo>
                    <a:pt x="64" y="50"/>
                  </a:lnTo>
                  <a:lnTo>
                    <a:pt x="73" y="82"/>
                  </a:lnTo>
                  <a:lnTo>
                    <a:pt x="46" y="60"/>
                  </a:lnTo>
                  <a:lnTo>
                    <a:pt x="18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6" y="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e80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67" name=""/>
            <p:cNvSpPr/>
            <p:nvPr/>
          </p:nvSpPr>
          <p:spPr>
            <a:xfrm>
              <a:off x="4043520" y="4789440"/>
              <a:ext cx="256680" cy="228240"/>
            </a:xfrm>
            <a:custGeom>
              <a:avLst/>
              <a:gdLst/>
              <a:ahLst/>
              <a:rect l="l" t="t" r="r" b="b"/>
              <a:pathLst>
                <a:path w="91" h="82">
                  <a:moveTo>
                    <a:pt x="46" y="0"/>
                  </a:moveTo>
                  <a:lnTo>
                    <a:pt x="55" y="32"/>
                  </a:lnTo>
                  <a:lnTo>
                    <a:pt x="91" y="32"/>
                  </a:lnTo>
                  <a:lnTo>
                    <a:pt x="64" y="50"/>
                  </a:lnTo>
                  <a:lnTo>
                    <a:pt x="73" y="82"/>
                  </a:lnTo>
                  <a:lnTo>
                    <a:pt x="46" y="60"/>
                  </a:lnTo>
                  <a:lnTo>
                    <a:pt x="18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6" y="32"/>
                  </a:lnTo>
                  <a:lnTo>
                    <a:pt x="46" y="0"/>
                  </a:lnTo>
                </a:path>
              </a:pathLst>
            </a:custGeom>
            <a:solidFill>
              <a:srgbClr val="ffe80f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868" name=""/>
          <p:cNvSpPr/>
          <p:nvPr/>
        </p:nvSpPr>
        <p:spPr>
          <a:xfrm>
            <a:off x="4301640" y="4751280"/>
            <a:ext cx="59148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Hyderabad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69" name=""/>
          <p:cNvSpPr/>
          <p:nvPr/>
        </p:nvSpPr>
        <p:spPr>
          <a:xfrm>
            <a:off x="4204800" y="5504040"/>
            <a:ext cx="55980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Bangalore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70" name=""/>
          <p:cNvSpPr/>
          <p:nvPr/>
        </p:nvSpPr>
        <p:spPr>
          <a:xfrm>
            <a:off x="3129120" y="2486160"/>
            <a:ext cx="1271520" cy="1244520"/>
          </a:xfrm>
          <a:custGeom>
            <a:avLst/>
            <a:gdLst/>
            <a:ahLst/>
            <a:rect l="l" t="t" r="r" b="b"/>
            <a:pathLst>
              <a:path w="454" h="444">
                <a:moveTo>
                  <a:pt x="0" y="444"/>
                </a:moveTo>
                <a:lnTo>
                  <a:pt x="454" y="133"/>
                </a:lnTo>
                <a:lnTo>
                  <a:pt x="454" y="27"/>
                </a:lnTo>
                <a:lnTo>
                  <a:pt x="367" y="0"/>
                </a:lnTo>
              </a:path>
            </a:pathLst>
          </a:custGeom>
          <a:noFill/>
          <a:ln w="38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71" name=""/>
          <p:cNvSpPr/>
          <p:nvPr/>
        </p:nvSpPr>
        <p:spPr>
          <a:xfrm>
            <a:off x="2941560" y="3710160"/>
            <a:ext cx="227160" cy="372960"/>
          </a:xfrm>
          <a:prstGeom prst="rect">
            <a:avLst/>
          </a:prstGeom>
          <a:solidFill>
            <a:srgbClr val="ffccff">
              <a:alpha val="50000"/>
            </a:srgbClr>
          </a:solidFill>
          <a:ln w="9360">
            <a:solidFill>
              <a:srgbClr val="333333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72" name=""/>
          <p:cNvSpPr/>
          <p:nvPr/>
        </p:nvSpPr>
        <p:spPr>
          <a:xfrm>
            <a:off x="3122640" y="3708360"/>
            <a:ext cx="61920" cy="881280"/>
          </a:xfrm>
          <a:custGeom>
            <a:avLst/>
            <a:gdLst/>
            <a:ahLst/>
            <a:rect l="l" t="t" r="r" b="b"/>
            <a:pathLst>
              <a:path w="22" h="314">
                <a:moveTo>
                  <a:pt x="22" y="314"/>
                </a:moveTo>
                <a:lnTo>
                  <a:pt x="0" y="182"/>
                </a:lnTo>
                <a:lnTo>
                  <a:pt x="12" y="0"/>
                </a:lnTo>
              </a:path>
            </a:pathLst>
          </a:custGeom>
          <a:noFill/>
          <a:ln w="38160">
            <a:solidFill>
              <a:srgbClr val="000000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73" name=""/>
          <p:cNvSpPr/>
          <p:nvPr/>
        </p:nvSpPr>
        <p:spPr>
          <a:xfrm>
            <a:off x="3020400" y="2585880"/>
            <a:ext cx="954000" cy="399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GAIL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HBJ Pipeline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74" name=""/>
          <p:cNvSpPr/>
          <p:nvPr/>
        </p:nvSpPr>
        <p:spPr>
          <a:xfrm>
            <a:off x="2254320" y="4989600"/>
            <a:ext cx="892080" cy="47628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75" name=""/>
          <p:cNvSpPr/>
          <p:nvPr/>
        </p:nvSpPr>
        <p:spPr>
          <a:xfrm>
            <a:off x="3462120" y="5175360"/>
            <a:ext cx="11577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MetGas Pipeline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76" name=""/>
          <p:cNvSpPr/>
          <p:nvPr/>
        </p:nvSpPr>
        <p:spPr>
          <a:xfrm>
            <a:off x="1073160" y="1298520"/>
            <a:ext cx="2101680" cy="2803680"/>
          </a:xfrm>
          <a:custGeom>
            <a:avLst/>
            <a:gdLst/>
            <a:ahLst/>
            <a:rect l="l" t="t" r="r" b="b"/>
            <a:pathLst>
              <a:path w="1324" h="1766">
                <a:moveTo>
                  <a:pt x="1324" y="1528"/>
                </a:moveTo>
                <a:lnTo>
                  <a:pt x="1085" y="0"/>
                </a:lnTo>
                <a:lnTo>
                  <a:pt x="0" y="1286"/>
                </a:lnTo>
                <a:lnTo>
                  <a:pt x="1310" y="1766"/>
                </a:lnTo>
                <a:lnTo>
                  <a:pt x="1324" y="1528"/>
                </a:lnTo>
                <a:close/>
              </a:path>
            </a:pathLst>
          </a:custGeom>
          <a:solidFill>
            <a:srgbClr val="008000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877" name=""/>
          <p:cNvGrpSpPr/>
          <p:nvPr/>
        </p:nvGrpSpPr>
        <p:grpSpPr>
          <a:xfrm>
            <a:off x="3403440" y="3868560"/>
            <a:ext cx="419040" cy="438120"/>
            <a:chOff x="3403440" y="3868560"/>
            <a:chExt cx="419040" cy="438120"/>
          </a:xfrm>
        </p:grpSpPr>
        <p:sp>
          <p:nvSpPr>
            <p:cNvPr id="14878" name=""/>
            <p:cNvSpPr/>
            <p:nvPr/>
          </p:nvSpPr>
          <p:spPr>
            <a:xfrm>
              <a:off x="3447720" y="3868560"/>
              <a:ext cx="183600" cy="19404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79" name=""/>
            <p:cNvSpPr/>
            <p:nvPr/>
          </p:nvSpPr>
          <p:spPr>
            <a:xfrm>
              <a:off x="3403440" y="4010040"/>
              <a:ext cx="419040" cy="29664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880" name=""/>
          <p:cNvGrpSpPr/>
          <p:nvPr/>
        </p:nvGrpSpPr>
        <p:grpSpPr>
          <a:xfrm>
            <a:off x="3481560" y="3994200"/>
            <a:ext cx="701280" cy="670680"/>
            <a:chOff x="3481560" y="3994200"/>
            <a:chExt cx="701280" cy="670680"/>
          </a:xfrm>
        </p:grpSpPr>
        <p:sp>
          <p:nvSpPr>
            <p:cNvPr id="14881" name=""/>
            <p:cNvSpPr/>
            <p:nvPr/>
          </p:nvSpPr>
          <p:spPr>
            <a:xfrm>
              <a:off x="3562920" y="3994200"/>
              <a:ext cx="306000" cy="32256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82" name=""/>
            <p:cNvSpPr/>
            <p:nvPr/>
          </p:nvSpPr>
          <p:spPr>
            <a:xfrm>
              <a:off x="3481560" y="4170960"/>
              <a:ext cx="701280" cy="49392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883" name=""/>
          <p:cNvSpPr/>
          <p:nvPr/>
        </p:nvSpPr>
        <p:spPr>
          <a:xfrm>
            <a:off x="4711680" y="1954080"/>
            <a:ext cx="1384200" cy="1297080"/>
          </a:xfrm>
          <a:custGeom>
            <a:avLst/>
            <a:gdLst/>
            <a:ahLst/>
            <a:rect l="l" t="t" r="r" b="b"/>
            <a:pathLst>
              <a:path w="872" h="664">
                <a:moveTo>
                  <a:pt x="144" y="320"/>
                </a:moveTo>
                <a:lnTo>
                  <a:pt x="0" y="200"/>
                </a:lnTo>
                <a:lnTo>
                  <a:pt x="24" y="0"/>
                </a:lnTo>
                <a:lnTo>
                  <a:pt x="784" y="56"/>
                </a:lnTo>
                <a:lnTo>
                  <a:pt x="872" y="232"/>
                </a:lnTo>
                <a:lnTo>
                  <a:pt x="584" y="592"/>
                </a:lnTo>
                <a:lnTo>
                  <a:pt x="392" y="664"/>
                </a:lnTo>
                <a:lnTo>
                  <a:pt x="224" y="480"/>
                </a:lnTo>
                <a:lnTo>
                  <a:pt x="144" y="320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84" name="PlaceHolder 1"/>
          <p:cNvSpPr>
            <a:spLocks noGrp="1"/>
          </p:cNvSpPr>
          <p:nvPr>
            <p:ph type="title"/>
          </p:nvPr>
        </p:nvSpPr>
        <p:spPr>
          <a:xfrm>
            <a:off x="771120" y="76320"/>
            <a:ext cx="8744040" cy="49536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Enron’s India Energy Network</a:t>
            </a: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14885" name=""/>
          <p:cNvSpPr/>
          <p:nvPr/>
        </p:nvSpPr>
        <p:spPr>
          <a:xfrm>
            <a:off x="5504040" y="1041480"/>
            <a:ext cx="4655880" cy="477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 fontScale="85000" lnSpcReduction="9999"/>
          </a:bodyPr>
          <a:p>
            <a:pPr>
              <a:spcBef>
                <a:spcPts val="561"/>
              </a:spcBef>
              <a:tabLst>
                <a:tab algn="l" pos="0"/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Dabhol Power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 indent="-165240">
              <a:spcBef>
                <a:spcPts val="499"/>
              </a:spcBef>
              <a:buClr>
                <a:srgbClr val="000000"/>
              </a:buClr>
              <a:buFont typeface="Frutiger 45 Light"/>
              <a:buChar char="–"/>
              <a:tabLst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Phase I – 826 MW in Operation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 indent="-165240">
              <a:spcBef>
                <a:spcPts val="499"/>
              </a:spcBef>
              <a:buClr>
                <a:srgbClr val="000000"/>
              </a:buClr>
              <a:buFont typeface="Frutiger 45 Light"/>
              <a:buChar char="–"/>
              <a:tabLst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Phase II – 1,624 MW in Operation 2001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 indent="-165240">
              <a:spcBef>
                <a:spcPts val="499"/>
              </a:spcBef>
              <a:buClr>
                <a:srgbClr val="000000"/>
              </a:buClr>
              <a:buFont typeface="Frutiger 45 Light"/>
              <a:buChar char="–"/>
              <a:tabLst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India’s First LNG Harbor and Regasification Terminal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 indent="-165240">
              <a:spcBef>
                <a:spcPts val="499"/>
              </a:spcBef>
              <a:buClr>
                <a:srgbClr val="000000"/>
              </a:buClr>
              <a:buFont typeface="Frutiger 45 Light"/>
              <a:buChar char="–"/>
              <a:tabLst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Exploration and Production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 indent="-165240">
              <a:spcBef>
                <a:spcPts val="499"/>
              </a:spcBef>
              <a:buClr>
                <a:srgbClr val="000000"/>
              </a:buClr>
              <a:buFont typeface="Frutiger 45 Light"/>
              <a:buChar char="–"/>
              <a:tabLst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Over 3 Tcfe Gross Reserves, With Production of Over 400 Mmcfe/d, Gross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Equity in GAIL, India’s Largest Gas Transmission Company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Metgas Pipeline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 indent="-165240">
              <a:spcBef>
                <a:spcPts val="499"/>
              </a:spcBef>
              <a:buClr>
                <a:srgbClr val="000000"/>
              </a:buClr>
              <a:buFont typeface="Frutiger 45 Light"/>
              <a:buChar char="–"/>
              <a:tabLst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Connects Dabhol LNG Plant to Major Industrial Areas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 indent="-165240">
              <a:spcBef>
                <a:spcPts val="499"/>
              </a:spcBef>
              <a:buClr>
                <a:srgbClr val="000000"/>
              </a:buClr>
              <a:buFont typeface="Frutiger 45 Light"/>
              <a:buChar char="–"/>
              <a:tabLst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Construction Start and Financing in 2000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40644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86" name=""/>
          <p:cNvSpPr/>
          <p:nvPr/>
        </p:nvSpPr>
        <p:spPr>
          <a:xfrm>
            <a:off x="5402160" y="1150920"/>
            <a:ext cx="13032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87" name=""/>
          <p:cNvSpPr/>
          <p:nvPr/>
        </p:nvSpPr>
        <p:spPr>
          <a:xfrm>
            <a:off x="569880" y="4637160"/>
            <a:ext cx="1555920" cy="158904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888" name=""/>
          <p:cNvGrpSpPr/>
          <p:nvPr/>
        </p:nvGrpSpPr>
        <p:grpSpPr>
          <a:xfrm>
            <a:off x="735120" y="4689360"/>
            <a:ext cx="169560" cy="130320"/>
            <a:chOff x="735120" y="4689360"/>
            <a:chExt cx="169560" cy="130320"/>
          </a:xfrm>
        </p:grpSpPr>
        <p:sp>
          <p:nvSpPr>
            <p:cNvPr id="14889" name=""/>
            <p:cNvSpPr/>
            <p:nvPr/>
          </p:nvSpPr>
          <p:spPr>
            <a:xfrm>
              <a:off x="735120" y="4689360"/>
              <a:ext cx="169560" cy="130320"/>
            </a:xfrm>
            <a:custGeom>
              <a:avLst/>
              <a:gdLst/>
              <a:ahLst/>
              <a:rect l="l" t="t" r="r" b="b"/>
              <a:pathLst>
                <a:path w="92" h="82">
                  <a:moveTo>
                    <a:pt x="46" y="0"/>
                  </a:moveTo>
                  <a:lnTo>
                    <a:pt x="55" y="32"/>
                  </a:lnTo>
                  <a:lnTo>
                    <a:pt x="92" y="32"/>
                  </a:lnTo>
                  <a:lnTo>
                    <a:pt x="64" y="50"/>
                  </a:lnTo>
                  <a:lnTo>
                    <a:pt x="78" y="82"/>
                  </a:lnTo>
                  <a:lnTo>
                    <a:pt x="46" y="60"/>
                  </a:lnTo>
                  <a:lnTo>
                    <a:pt x="19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7" y="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c012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90" name=""/>
            <p:cNvSpPr/>
            <p:nvPr/>
          </p:nvSpPr>
          <p:spPr>
            <a:xfrm>
              <a:off x="735120" y="4689360"/>
              <a:ext cx="169560" cy="130320"/>
            </a:xfrm>
            <a:custGeom>
              <a:avLst/>
              <a:gdLst/>
              <a:ahLst/>
              <a:rect l="l" t="t" r="r" b="b"/>
              <a:pathLst>
                <a:path w="92" h="82">
                  <a:moveTo>
                    <a:pt x="46" y="0"/>
                  </a:moveTo>
                  <a:lnTo>
                    <a:pt x="55" y="32"/>
                  </a:lnTo>
                  <a:lnTo>
                    <a:pt x="92" y="32"/>
                  </a:lnTo>
                  <a:lnTo>
                    <a:pt x="64" y="50"/>
                  </a:lnTo>
                  <a:lnTo>
                    <a:pt x="78" y="82"/>
                  </a:lnTo>
                  <a:lnTo>
                    <a:pt x="46" y="60"/>
                  </a:lnTo>
                  <a:lnTo>
                    <a:pt x="19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7" y="32"/>
                  </a:lnTo>
                  <a:lnTo>
                    <a:pt x="46" y="0"/>
                  </a:lnTo>
                </a:path>
              </a:pathLst>
            </a:custGeom>
            <a:solidFill>
              <a:srgbClr val="fc0128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891" name=""/>
          <p:cNvGrpSpPr/>
          <p:nvPr/>
        </p:nvGrpSpPr>
        <p:grpSpPr>
          <a:xfrm>
            <a:off x="733320" y="6006960"/>
            <a:ext cx="158760" cy="142560"/>
            <a:chOff x="733320" y="6006960"/>
            <a:chExt cx="158760" cy="142560"/>
          </a:xfrm>
        </p:grpSpPr>
        <p:sp>
          <p:nvSpPr>
            <p:cNvPr id="14892" name=""/>
            <p:cNvSpPr/>
            <p:nvPr/>
          </p:nvSpPr>
          <p:spPr>
            <a:xfrm>
              <a:off x="749520" y="6006960"/>
              <a:ext cx="69840" cy="62640"/>
            </a:xfrm>
            <a:prstGeom prst="rect">
              <a:avLst/>
            </a:prstGeom>
            <a:solidFill>
              <a:srgbClr val="919191"/>
            </a:solidFill>
            <a:ln w="126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15840" bIns="15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93" name=""/>
            <p:cNvSpPr/>
            <p:nvPr/>
          </p:nvSpPr>
          <p:spPr>
            <a:xfrm>
              <a:off x="733320" y="6053040"/>
              <a:ext cx="158760" cy="96480"/>
            </a:xfrm>
            <a:prstGeom prst="rect">
              <a:avLst/>
            </a:prstGeom>
            <a:solidFill>
              <a:srgbClr val="919191"/>
            </a:solidFill>
            <a:ln w="126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894" name=""/>
          <p:cNvGrpSpPr/>
          <p:nvPr/>
        </p:nvGrpSpPr>
        <p:grpSpPr>
          <a:xfrm>
            <a:off x="733320" y="5818320"/>
            <a:ext cx="158760" cy="141120"/>
            <a:chOff x="733320" y="5818320"/>
            <a:chExt cx="158760" cy="141120"/>
          </a:xfrm>
        </p:grpSpPr>
        <p:sp>
          <p:nvSpPr>
            <p:cNvPr id="14895" name=""/>
            <p:cNvSpPr/>
            <p:nvPr/>
          </p:nvSpPr>
          <p:spPr>
            <a:xfrm>
              <a:off x="749520" y="5818320"/>
              <a:ext cx="69840" cy="61920"/>
            </a:xfrm>
            <a:prstGeom prst="rect">
              <a:avLst/>
            </a:prstGeom>
            <a:solidFill>
              <a:srgbClr val="ffe80f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15120" bIns="15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96" name=""/>
            <p:cNvSpPr/>
            <p:nvPr/>
          </p:nvSpPr>
          <p:spPr>
            <a:xfrm>
              <a:off x="733320" y="5864040"/>
              <a:ext cx="158760" cy="95400"/>
            </a:xfrm>
            <a:prstGeom prst="rect">
              <a:avLst/>
            </a:prstGeom>
            <a:solidFill>
              <a:srgbClr val="ffe80f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897" name=""/>
          <p:cNvSpPr/>
          <p:nvPr/>
        </p:nvSpPr>
        <p:spPr>
          <a:xfrm>
            <a:off x="671400" y="5300640"/>
            <a:ext cx="244440" cy="0"/>
          </a:xfrm>
          <a:prstGeom prst="line">
            <a:avLst/>
          </a:prstGeom>
          <a:ln w="38160">
            <a:solidFill>
              <a:srgbClr val="00000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98" name=""/>
          <p:cNvSpPr/>
          <p:nvPr/>
        </p:nvSpPr>
        <p:spPr>
          <a:xfrm>
            <a:off x="671400" y="5141880"/>
            <a:ext cx="239760" cy="0"/>
          </a:xfrm>
          <a:prstGeom prst="line">
            <a:avLst/>
          </a:prstGeom>
          <a:ln w="38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899" name=""/>
          <p:cNvGrpSpPr/>
          <p:nvPr/>
        </p:nvGrpSpPr>
        <p:grpSpPr>
          <a:xfrm>
            <a:off x="735120" y="4886280"/>
            <a:ext cx="169560" cy="130320"/>
            <a:chOff x="735120" y="4886280"/>
            <a:chExt cx="169560" cy="130320"/>
          </a:xfrm>
        </p:grpSpPr>
        <p:sp>
          <p:nvSpPr>
            <p:cNvPr id="14900" name=""/>
            <p:cNvSpPr/>
            <p:nvPr/>
          </p:nvSpPr>
          <p:spPr>
            <a:xfrm>
              <a:off x="735120" y="4886280"/>
              <a:ext cx="169560" cy="130320"/>
            </a:xfrm>
            <a:custGeom>
              <a:avLst/>
              <a:gdLst/>
              <a:ahLst/>
              <a:rect l="l" t="t" r="r" b="b"/>
              <a:pathLst>
                <a:path w="92" h="82">
                  <a:moveTo>
                    <a:pt x="46" y="0"/>
                  </a:moveTo>
                  <a:lnTo>
                    <a:pt x="55" y="32"/>
                  </a:lnTo>
                  <a:lnTo>
                    <a:pt x="92" y="32"/>
                  </a:lnTo>
                  <a:lnTo>
                    <a:pt x="64" y="50"/>
                  </a:lnTo>
                  <a:lnTo>
                    <a:pt x="78" y="82"/>
                  </a:lnTo>
                  <a:lnTo>
                    <a:pt x="46" y="60"/>
                  </a:lnTo>
                  <a:lnTo>
                    <a:pt x="19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7" y="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e80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01" name=""/>
            <p:cNvSpPr/>
            <p:nvPr/>
          </p:nvSpPr>
          <p:spPr>
            <a:xfrm>
              <a:off x="735120" y="4886280"/>
              <a:ext cx="169560" cy="130320"/>
            </a:xfrm>
            <a:custGeom>
              <a:avLst/>
              <a:gdLst/>
              <a:ahLst/>
              <a:rect l="l" t="t" r="r" b="b"/>
              <a:pathLst>
                <a:path w="92" h="82">
                  <a:moveTo>
                    <a:pt x="46" y="0"/>
                  </a:moveTo>
                  <a:lnTo>
                    <a:pt x="55" y="32"/>
                  </a:lnTo>
                  <a:lnTo>
                    <a:pt x="92" y="32"/>
                  </a:lnTo>
                  <a:lnTo>
                    <a:pt x="64" y="50"/>
                  </a:lnTo>
                  <a:lnTo>
                    <a:pt x="78" y="82"/>
                  </a:lnTo>
                  <a:lnTo>
                    <a:pt x="46" y="60"/>
                  </a:lnTo>
                  <a:lnTo>
                    <a:pt x="19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7" y="32"/>
                  </a:lnTo>
                  <a:lnTo>
                    <a:pt x="46" y="0"/>
                  </a:lnTo>
                </a:path>
              </a:pathLst>
            </a:custGeom>
            <a:solidFill>
              <a:srgbClr val="ffe80f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902" name=""/>
          <p:cNvSpPr/>
          <p:nvPr/>
        </p:nvSpPr>
        <p:spPr>
          <a:xfrm>
            <a:off x="893880" y="4640400"/>
            <a:ext cx="2144520" cy="178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lnSpc>
                <a:spcPct val="11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Office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1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Proposed Office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1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Pipeline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1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Pipeline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1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 Development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1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Power Plants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1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 Operation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1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 Construction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1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03" name=""/>
          <p:cNvSpPr/>
          <p:nvPr/>
        </p:nvSpPr>
        <p:spPr>
          <a:xfrm>
            <a:off x="5402160" y="2984400"/>
            <a:ext cx="13032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04" name=""/>
          <p:cNvSpPr/>
          <p:nvPr/>
        </p:nvSpPr>
        <p:spPr>
          <a:xfrm>
            <a:off x="5402160" y="5126040"/>
            <a:ext cx="13032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05" name=""/>
          <p:cNvSpPr/>
          <p:nvPr/>
        </p:nvSpPr>
        <p:spPr>
          <a:xfrm>
            <a:off x="5402160" y="4186080"/>
            <a:ext cx="13032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906" name=""/>
          <p:cNvGrpSpPr/>
          <p:nvPr/>
        </p:nvGrpSpPr>
        <p:grpSpPr>
          <a:xfrm>
            <a:off x="2935440" y="3841920"/>
            <a:ext cx="258120" cy="228240"/>
            <a:chOff x="2935440" y="3841920"/>
            <a:chExt cx="258120" cy="228240"/>
          </a:xfrm>
        </p:grpSpPr>
        <p:sp>
          <p:nvSpPr>
            <p:cNvPr id="14907" name=""/>
            <p:cNvSpPr/>
            <p:nvPr/>
          </p:nvSpPr>
          <p:spPr>
            <a:xfrm>
              <a:off x="2935440" y="3841920"/>
              <a:ext cx="258120" cy="228240"/>
            </a:xfrm>
            <a:custGeom>
              <a:avLst/>
              <a:gdLst/>
              <a:ahLst/>
              <a:rect l="l" t="t" r="r" b="b"/>
              <a:pathLst>
                <a:path w="92" h="82">
                  <a:moveTo>
                    <a:pt x="46" y="0"/>
                  </a:moveTo>
                  <a:lnTo>
                    <a:pt x="55" y="32"/>
                  </a:lnTo>
                  <a:lnTo>
                    <a:pt x="92" y="32"/>
                  </a:lnTo>
                  <a:lnTo>
                    <a:pt x="60" y="50"/>
                  </a:lnTo>
                  <a:lnTo>
                    <a:pt x="73" y="82"/>
                  </a:lnTo>
                  <a:lnTo>
                    <a:pt x="46" y="59"/>
                  </a:lnTo>
                  <a:lnTo>
                    <a:pt x="19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7" y="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c012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08" name=""/>
            <p:cNvSpPr/>
            <p:nvPr/>
          </p:nvSpPr>
          <p:spPr>
            <a:xfrm>
              <a:off x="2935440" y="3841920"/>
              <a:ext cx="258120" cy="228240"/>
            </a:xfrm>
            <a:custGeom>
              <a:avLst/>
              <a:gdLst/>
              <a:ahLst/>
              <a:rect l="l" t="t" r="r" b="b"/>
              <a:pathLst>
                <a:path w="92" h="82">
                  <a:moveTo>
                    <a:pt x="46" y="0"/>
                  </a:moveTo>
                  <a:lnTo>
                    <a:pt x="55" y="32"/>
                  </a:lnTo>
                  <a:lnTo>
                    <a:pt x="92" y="32"/>
                  </a:lnTo>
                  <a:lnTo>
                    <a:pt x="60" y="50"/>
                  </a:lnTo>
                  <a:lnTo>
                    <a:pt x="73" y="82"/>
                  </a:lnTo>
                  <a:lnTo>
                    <a:pt x="46" y="59"/>
                  </a:lnTo>
                  <a:lnTo>
                    <a:pt x="19" y="82"/>
                  </a:lnTo>
                  <a:lnTo>
                    <a:pt x="32" y="50"/>
                  </a:lnTo>
                  <a:lnTo>
                    <a:pt x="0" y="32"/>
                  </a:lnTo>
                  <a:lnTo>
                    <a:pt x="37" y="32"/>
                  </a:lnTo>
                  <a:lnTo>
                    <a:pt x="46" y="0"/>
                  </a:lnTo>
                </a:path>
              </a:pathLst>
            </a:custGeom>
            <a:solidFill>
              <a:srgbClr val="fc0128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909" name=""/>
          <p:cNvGrpSpPr/>
          <p:nvPr/>
        </p:nvGrpSpPr>
        <p:grpSpPr>
          <a:xfrm>
            <a:off x="1050840" y="1276200"/>
            <a:ext cx="1760760" cy="2081160"/>
            <a:chOff x="1050840" y="1276200"/>
            <a:chExt cx="1760760" cy="2081160"/>
          </a:xfrm>
        </p:grpSpPr>
        <p:sp>
          <p:nvSpPr>
            <p:cNvPr id="14910" name=""/>
            <p:cNvSpPr/>
            <p:nvPr/>
          </p:nvSpPr>
          <p:spPr>
            <a:xfrm>
              <a:off x="1057320" y="1279440"/>
              <a:ext cx="1725480" cy="2077920"/>
            </a:xfrm>
            <a:prstGeom prst="rect">
              <a:avLst/>
            </a:prstGeom>
            <a:solidFill>
              <a:srgbClr val="ffff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11" name=""/>
            <p:cNvSpPr/>
            <p:nvPr/>
          </p:nvSpPr>
          <p:spPr>
            <a:xfrm>
              <a:off x="2119320" y="1278000"/>
              <a:ext cx="658800" cy="2079360"/>
            </a:xfrm>
            <a:custGeom>
              <a:avLst/>
              <a:gdLst/>
              <a:ahLst/>
              <a:rect l="l" t="t" r="r" b="b"/>
              <a:pathLst>
                <a:path w="1007" h="2930">
                  <a:moveTo>
                    <a:pt x="1006" y="2929"/>
                  </a:moveTo>
                  <a:lnTo>
                    <a:pt x="1006" y="0"/>
                  </a:lnTo>
                  <a:lnTo>
                    <a:pt x="19" y="0"/>
                  </a:lnTo>
                  <a:lnTo>
                    <a:pt x="19" y="21"/>
                  </a:lnTo>
                  <a:lnTo>
                    <a:pt x="19" y="53"/>
                  </a:lnTo>
                  <a:lnTo>
                    <a:pt x="0" y="125"/>
                  </a:lnTo>
                  <a:lnTo>
                    <a:pt x="19" y="146"/>
                  </a:lnTo>
                  <a:lnTo>
                    <a:pt x="67" y="136"/>
                  </a:lnTo>
                  <a:lnTo>
                    <a:pt x="134" y="114"/>
                  </a:lnTo>
                  <a:lnTo>
                    <a:pt x="201" y="114"/>
                  </a:lnTo>
                  <a:lnTo>
                    <a:pt x="249" y="114"/>
                  </a:lnTo>
                  <a:lnTo>
                    <a:pt x="326" y="104"/>
                  </a:lnTo>
                  <a:lnTo>
                    <a:pt x="432" y="73"/>
                  </a:lnTo>
                  <a:lnTo>
                    <a:pt x="489" y="53"/>
                  </a:lnTo>
                  <a:lnTo>
                    <a:pt x="518" y="41"/>
                  </a:lnTo>
                  <a:lnTo>
                    <a:pt x="528" y="53"/>
                  </a:lnTo>
                  <a:lnTo>
                    <a:pt x="528" y="83"/>
                  </a:lnTo>
                  <a:lnTo>
                    <a:pt x="489" y="104"/>
                  </a:lnTo>
                  <a:lnTo>
                    <a:pt x="422" y="136"/>
                  </a:lnTo>
                  <a:lnTo>
                    <a:pt x="365" y="167"/>
                  </a:lnTo>
                  <a:lnTo>
                    <a:pt x="259" y="198"/>
                  </a:lnTo>
                  <a:lnTo>
                    <a:pt x="153" y="281"/>
                  </a:lnTo>
                  <a:lnTo>
                    <a:pt x="67" y="375"/>
                  </a:lnTo>
                  <a:lnTo>
                    <a:pt x="67" y="385"/>
                  </a:lnTo>
                  <a:lnTo>
                    <a:pt x="77" y="375"/>
                  </a:lnTo>
                  <a:lnTo>
                    <a:pt x="144" y="344"/>
                  </a:lnTo>
                  <a:lnTo>
                    <a:pt x="201" y="344"/>
                  </a:lnTo>
                  <a:lnTo>
                    <a:pt x="221" y="344"/>
                  </a:lnTo>
                  <a:lnTo>
                    <a:pt x="153" y="396"/>
                  </a:lnTo>
                  <a:lnTo>
                    <a:pt x="77" y="417"/>
                  </a:lnTo>
                  <a:lnTo>
                    <a:pt x="58" y="438"/>
                  </a:lnTo>
                  <a:lnTo>
                    <a:pt x="48" y="448"/>
                  </a:lnTo>
                  <a:lnTo>
                    <a:pt x="67" y="459"/>
                  </a:lnTo>
                  <a:lnTo>
                    <a:pt x="86" y="459"/>
                  </a:lnTo>
                  <a:lnTo>
                    <a:pt x="106" y="459"/>
                  </a:lnTo>
                  <a:lnTo>
                    <a:pt x="106" y="469"/>
                  </a:lnTo>
                  <a:lnTo>
                    <a:pt x="106" y="479"/>
                  </a:lnTo>
                  <a:lnTo>
                    <a:pt x="77" y="479"/>
                  </a:lnTo>
                  <a:lnTo>
                    <a:pt x="67" y="479"/>
                  </a:lnTo>
                  <a:lnTo>
                    <a:pt x="48" y="489"/>
                  </a:lnTo>
                  <a:lnTo>
                    <a:pt x="48" y="511"/>
                  </a:lnTo>
                  <a:lnTo>
                    <a:pt x="48" y="532"/>
                  </a:lnTo>
                  <a:lnTo>
                    <a:pt x="86" y="552"/>
                  </a:lnTo>
                  <a:lnTo>
                    <a:pt x="106" y="573"/>
                  </a:lnTo>
                  <a:lnTo>
                    <a:pt x="125" y="595"/>
                  </a:lnTo>
                  <a:lnTo>
                    <a:pt x="163" y="595"/>
                  </a:lnTo>
                  <a:lnTo>
                    <a:pt x="182" y="615"/>
                  </a:lnTo>
                  <a:lnTo>
                    <a:pt x="173" y="636"/>
                  </a:lnTo>
                  <a:lnTo>
                    <a:pt x="134" y="656"/>
                  </a:lnTo>
                  <a:lnTo>
                    <a:pt x="106" y="678"/>
                  </a:lnTo>
                  <a:lnTo>
                    <a:pt x="77" y="709"/>
                  </a:lnTo>
                  <a:lnTo>
                    <a:pt x="86" y="740"/>
                  </a:lnTo>
                  <a:lnTo>
                    <a:pt x="106" y="740"/>
                  </a:lnTo>
                  <a:lnTo>
                    <a:pt x="134" y="719"/>
                  </a:lnTo>
                  <a:lnTo>
                    <a:pt x="144" y="709"/>
                  </a:lnTo>
                  <a:lnTo>
                    <a:pt x="144" y="730"/>
                  </a:lnTo>
                  <a:lnTo>
                    <a:pt x="153" y="750"/>
                  </a:lnTo>
                  <a:lnTo>
                    <a:pt x="182" y="740"/>
                  </a:lnTo>
                  <a:lnTo>
                    <a:pt x="201" y="719"/>
                  </a:lnTo>
                  <a:lnTo>
                    <a:pt x="221" y="719"/>
                  </a:lnTo>
                  <a:lnTo>
                    <a:pt x="269" y="750"/>
                  </a:lnTo>
                  <a:lnTo>
                    <a:pt x="288" y="772"/>
                  </a:lnTo>
                  <a:lnTo>
                    <a:pt x="278" y="803"/>
                  </a:lnTo>
                  <a:lnTo>
                    <a:pt x="269" y="803"/>
                  </a:lnTo>
                  <a:lnTo>
                    <a:pt x="240" y="803"/>
                  </a:lnTo>
                  <a:lnTo>
                    <a:pt x="201" y="803"/>
                  </a:lnTo>
                  <a:lnTo>
                    <a:pt x="182" y="813"/>
                  </a:lnTo>
                  <a:lnTo>
                    <a:pt x="182" y="866"/>
                  </a:lnTo>
                  <a:lnTo>
                    <a:pt x="201" y="897"/>
                  </a:lnTo>
                  <a:lnTo>
                    <a:pt x="211" y="897"/>
                  </a:lnTo>
                  <a:lnTo>
                    <a:pt x="211" y="866"/>
                  </a:lnTo>
                  <a:lnTo>
                    <a:pt x="221" y="855"/>
                  </a:lnTo>
                  <a:lnTo>
                    <a:pt x="240" y="866"/>
                  </a:lnTo>
                  <a:lnTo>
                    <a:pt x="269" y="866"/>
                  </a:lnTo>
                  <a:lnTo>
                    <a:pt x="297" y="866"/>
                  </a:lnTo>
                  <a:lnTo>
                    <a:pt x="317" y="866"/>
                  </a:lnTo>
                  <a:lnTo>
                    <a:pt x="317" y="886"/>
                  </a:lnTo>
                  <a:lnTo>
                    <a:pt x="297" y="917"/>
                  </a:lnTo>
                  <a:lnTo>
                    <a:pt x="269" y="939"/>
                  </a:lnTo>
                  <a:lnTo>
                    <a:pt x="240" y="960"/>
                  </a:lnTo>
                  <a:lnTo>
                    <a:pt x="240" y="980"/>
                  </a:lnTo>
                  <a:lnTo>
                    <a:pt x="259" y="1011"/>
                  </a:lnTo>
                  <a:lnTo>
                    <a:pt x="297" y="990"/>
                  </a:lnTo>
                  <a:lnTo>
                    <a:pt x="326" y="980"/>
                  </a:lnTo>
                  <a:lnTo>
                    <a:pt x="355" y="1011"/>
                  </a:lnTo>
                  <a:lnTo>
                    <a:pt x="374" y="1084"/>
                  </a:lnTo>
                  <a:lnTo>
                    <a:pt x="365" y="1105"/>
                  </a:lnTo>
                  <a:lnTo>
                    <a:pt x="355" y="1105"/>
                  </a:lnTo>
                  <a:lnTo>
                    <a:pt x="336" y="1094"/>
                  </a:lnTo>
                  <a:lnTo>
                    <a:pt x="317" y="1105"/>
                  </a:lnTo>
                  <a:lnTo>
                    <a:pt x="288" y="1137"/>
                  </a:lnTo>
                  <a:lnTo>
                    <a:pt x="288" y="1168"/>
                  </a:lnTo>
                  <a:lnTo>
                    <a:pt x="297" y="1178"/>
                  </a:lnTo>
                  <a:lnTo>
                    <a:pt x="307" y="1178"/>
                  </a:lnTo>
                  <a:lnTo>
                    <a:pt x="326" y="1168"/>
                  </a:lnTo>
                  <a:lnTo>
                    <a:pt x="326" y="1282"/>
                  </a:lnTo>
                  <a:lnTo>
                    <a:pt x="317" y="1345"/>
                  </a:lnTo>
                  <a:lnTo>
                    <a:pt x="278" y="1428"/>
                  </a:lnTo>
                  <a:lnTo>
                    <a:pt x="221" y="1553"/>
                  </a:lnTo>
                  <a:lnTo>
                    <a:pt x="182" y="1679"/>
                  </a:lnTo>
                  <a:lnTo>
                    <a:pt x="153" y="1803"/>
                  </a:lnTo>
                  <a:lnTo>
                    <a:pt x="144" y="1929"/>
                  </a:lnTo>
                  <a:lnTo>
                    <a:pt x="115" y="1991"/>
                  </a:lnTo>
                  <a:lnTo>
                    <a:pt x="106" y="2044"/>
                  </a:lnTo>
                  <a:lnTo>
                    <a:pt x="106" y="2075"/>
                  </a:lnTo>
                  <a:lnTo>
                    <a:pt x="134" y="2148"/>
                  </a:lnTo>
                  <a:lnTo>
                    <a:pt x="153" y="2127"/>
                  </a:lnTo>
                  <a:lnTo>
                    <a:pt x="163" y="2107"/>
                  </a:lnTo>
                  <a:lnTo>
                    <a:pt x="173" y="2127"/>
                  </a:lnTo>
                  <a:lnTo>
                    <a:pt x="182" y="2200"/>
                  </a:lnTo>
                  <a:lnTo>
                    <a:pt x="163" y="2284"/>
                  </a:lnTo>
                  <a:lnTo>
                    <a:pt x="153" y="2346"/>
                  </a:lnTo>
                  <a:lnTo>
                    <a:pt x="153" y="2378"/>
                  </a:lnTo>
                  <a:lnTo>
                    <a:pt x="163" y="2378"/>
                  </a:lnTo>
                  <a:lnTo>
                    <a:pt x="173" y="2367"/>
                  </a:lnTo>
                  <a:lnTo>
                    <a:pt x="182" y="2346"/>
                  </a:lnTo>
                  <a:lnTo>
                    <a:pt x="211" y="2356"/>
                  </a:lnTo>
                  <a:lnTo>
                    <a:pt x="259" y="2378"/>
                  </a:lnTo>
                  <a:lnTo>
                    <a:pt x="297" y="2378"/>
                  </a:lnTo>
                  <a:lnTo>
                    <a:pt x="297" y="2398"/>
                  </a:lnTo>
                  <a:lnTo>
                    <a:pt x="278" y="2408"/>
                  </a:lnTo>
                  <a:lnTo>
                    <a:pt x="211" y="2439"/>
                  </a:lnTo>
                  <a:lnTo>
                    <a:pt x="192" y="2492"/>
                  </a:lnTo>
                  <a:lnTo>
                    <a:pt x="192" y="2545"/>
                  </a:lnTo>
                  <a:lnTo>
                    <a:pt x="211" y="2565"/>
                  </a:lnTo>
                  <a:lnTo>
                    <a:pt x="240" y="2575"/>
                  </a:lnTo>
                  <a:lnTo>
                    <a:pt x="269" y="2586"/>
                  </a:lnTo>
                  <a:lnTo>
                    <a:pt x="269" y="2596"/>
                  </a:lnTo>
                  <a:lnTo>
                    <a:pt x="249" y="2596"/>
                  </a:lnTo>
                  <a:lnTo>
                    <a:pt x="240" y="2596"/>
                  </a:lnTo>
                  <a:lnTo>
                    <a:pt x="211" y="2617"/>
                  </a:lnTo>
                  <a:lnTo>
                    <a:pt x="211" y="2680"/>
                  </a:lnTo>
                  <a:lnTo>
                    <a:pt x="211" y="2710"/>
                  </a:lnTo>
                  <a:lnTo>
                    <a:pt x="221" y="2690"/>
                  </a:lnTo>
                  <a:lnTo>
                    <a:pt x="240" y="2690"/>
                  </a:lnTo>
                  <a:lnTo>
                    <a:pt x="249" y="2700"/>
                  </a:lnTo>
                  <a:lnTo>
                    <a:pt x="259" y="2732"/>
                  </a:lnTo>
                  <a:lnTo>
                    <a:pt x="240" y="2773"/>
                  </a:lnTo>
                  <a:lnTo>
                    <a:pt x="240" y="2816"/>
                  </a:lnTo>
                  <a:lnTo>
                    <a:pt x="240" y="2857"/>
                  </a:lnTo>
                  <a:lnTo>
                    <a:pt x="249" y="2899"/>
                  </a:lnTo>
                  <a:lnTo>
                    <a:pt x="253" y="2927"/>
                  </a:lnTo>
                  <a:lnTo>
                    <a:pt x="294" y="2920"/>
                  </a:lnTo>
                  <a:lnTo>
                    <a:pt x="326" y="2909"/>
                  </a:lnTo>
                  <a:lnTo>
                    <a:pt x="336" y="2899"/>
                  </a:lnTo>
                  <a:lnTo>
                    <a:pt x="345" y="2867"/>
                  </a:lnTo>
                  <a:lnTo>
                    <a:pt x="355" y="2804"/>
                  </a:lnTo>
                  <a:lnTo>
                    <a:pt x="365" y="2784"/>
                  </a:lnTo>
                  <a:lnTo>
                    <a:pt x="374" y="2804"/>
                  </a:lnTo>
                  <a:lnTo>
                    <a:pt x="412" y="2930"/>
                  </a:lnTo>
                  <a:lnTo>
                    <a:pt x="1007" y="2930"/>
                  </a:lnTo>
                </a:path>
              </a:pathLst>
            </a:custGeom>
            <a:solidFill>
              <a:srgbClr val="00d928"/>
            </a:solidFill>
            <a:ln cap="rnd" w="1260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12" name=""/>
            <p:cNvSpPr/>
            <p:nvPr/>
          </p:nvSpPr>
          <p:spPr>
            <a:xfrm>
              <a:off x="2803680" y="1276200"/>
              <a:ext cx="7920" cy="792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8" y="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8"/>
                  </a:lnTo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13" name=""/>
            <p:cNvSpPr/>
            <p:nvPr/>
          </p:nvSpPr>
          <p:spPr>
            <a:xfrm>
              <a:off x="2799000" y="1276200"/>
              <a:ext cx="12600" cy="15840"/>
            </a:xfrm>
            <a:custGeom>
              <a:avLst/>
              <a:gdLst/>
              <a:ahLst/>
              <a:rect l="l" t="t" r="r" b="b"/>
              <a:pathLst>
                <a:path w="17" h="17">
                  <a:moveTo>
                    <a:pt x="16" y="11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5" y="16"/>
                  </a:lnTo>
                  <a:lnTo>
                    <a:pt x="16" y="11"/>
                  </a:lnTo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14" name=""/>
            <p:cNvSpPr/>
            <p:nvPr/>
          </p:nvSpPr>
          <p:spPr>
            <a:xfrm>
              <a:off x="2799000" y="3340080"/>
              <a:ext cx="6120" cy="1440"/>
            </a:xfrm>
            <a:custGeom>
              <a:avLst/>
              <a:gdLst/>
              <a:ahLst/>
              <a:rect l="l" t="t" r="r" b="b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15" name=""/>
            <p:cNvSpPr/>
            <p:nvPr/>
          </p:nvSpPr>
          <p:spPr>
            <a:xfrm>
              <a:off x="2193840" y="1393920"/>
              <a:ext cx="84240" cy="58680"/>
            </a:xfrm>
            <a:custGeom>
              <a:avLst/>
              <a:gdLst/>
              <a:ahLst/>
              <a:rect l="l" t="t" r="r" b="b"/>
              <a:pathLst>
                <a:path w="105" h="65">
                  <a:moveTo>
                    <a:pt x="104" y="16"/>
                  </a:moveTo>
                  <a:lnTo>
                    <a:pt x="88" y="32"/>
                  </a:lnTo>
                  <a:lnTo>
                    <a:pt x="56" y="56"/>
                  </a:lnTo>
                  <a:lnTo>
                    <a:pt x="16" y="64"/>
                  </a:lnTo>
                  <a:lnTo>
                    <a:pt x="0" y="64"/>
                  </a:lnTo>
                  <a:lnTo>
                    <a:pt x="0" y="48"/>
                  </a:lnTo>
                  <a:lnTo>
                    <a:pt x="8" y="16"/>
                  </a:lnTo>
                  <a:lnTo>
                    <a:pt x="40" y="0"/>
                  </a:lnTo>
                  <a:lnTo>
                    <a:pt x="104" y="16"/>
                  </a:lnTo>
                </a:path>
              </a:pathLst>
            </a:custGeom>
            <a:solidFill>
              <a:srgbClr val="00d928"/>
            </a:solidFill>
            <a:ln cap="rnd" w="1260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1880" bIns="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16" name=""/>
            <p:cNvSpPr/>
            <p:nvPr/>
          </p:nvSpPr>
          <p:spPr>
            <a:xfrm>
              <a:off x="2333880" y="1386000"/>
              <a:ext cx="18720" cy="7920"/>
            </a:xfrm>
            <a:custGeom>
              <a:avLst/>
              <a:gdLst/>
              <a:ahLst/>
              <a:rect l="l" t="t" r="r" b="b"/>
              <a:pathLst>
                <a:path w="25" h="9">
                  <a:moveTo>
                    <a:pt x="6" y="0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18" y="8"/>
                  </a:lnTo>
                  <a:lnTo>
                    <a:pt x="6" y="8"/>
                  </a:lnTo>
                  <a:lnTo>
                    <a:pt x="0" y="4"/>
                  </a:lnTo>
                  <a:lnTo>
                    <a:pt x="6" y="0"/>
                  </a:lnTo>
                </a:path>
              </a:pathLst>
            </a:custGeom>
            <a:solidFill>
              <a:srgbClr val="a0c1c3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17" name=""/>
            <p:cNvSpPr/>
            <p:nvPr/>
          </p:nvSpPr>
          <p:spPr>
            <a:xfrm>
              <a:off x="2183040" y="1728720"/>
              <a:ext cx="31680" cy="38160"/>
            </a:xfrm>
            <a:custGeom>
              <a:avLst/>
              <a:gdLst/>
              <a:ahLst/>
              <a:rect l="l" t="t" r="r" b="b"/>
              <a:pathLst>
                <a:path w="41" h="41">
                  <a:moveTo>
                    <a:pt x="16" y="8"/>
                  </a:moveTo>
                  <a:lnTo>
                    <a:pt x="0" y="32"/>
                  </a:lnTo>
                  <a:lnTo>
                    <a:pt x="8" y="40"/>
                  </a:lnTo>
                  <a:lnTo>
                    <a:pt x="32" y="40"/>
                  </a:lnTo>
                  <a:lnTo>
                    <a:pt x="40" y="16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16" y="8"/>
                  </a:lnTo>
                </a:path>
              </a:pathLst>
            </a:custGeom>
            <a:solidFill>
              <a:srgbClr val="9cd9cf"/>
            </a:solidFill>
            <a:ln cap="rnd" w="12600">
              <a:solidFill>
                <a:srgbClr val="9933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18" name=""/>
            <p:cNvSpPr/>
            <p:nvPr/>
          </p:nvSpPr>
          <p:spPr>
            <a:xfrm>
              <a:off x="1050840" y="1279440"/>
              <a:ext cx="949320" cy="795240"/>
            </a:xfrm>
            <a:custGeom>
              <a:avLst/>
              <a:gdLst/>
              <a:ahLst/>
              <a:rect l="l" t="t" r="r" b="b"/>
              <a:pathLst>
                <a:path w="1153" h="873">
                  <a:moveTo>
                    <a:pt x="1072" y="0"/>
                  </a:moveTo>
                  <a:lnTo>
                    <a:pt x="1072" y="8"/>
                  </a:lnTo>
                  <a:lnTo>
                    <a:pt x="1080" y="48"/>
                  </a:lnTo>
                  <a:lnTo>
                    <a:pt x="1136" y="104"/>
                  </a:lnTo>
                  <a:lnTo>
                    <a:pt x="1152" y="136"/>
                  </a:lnTo>
                  <a:lnTo>
                    <a:pt x="1144" y="192"/>
                  </a:lnTo>
                  <a:lnTo>
                    <a:pt x="1128" y="240"/>
                  </a:lnTo>
                  <a:lnTo>
                    <a:pt x="1128" y="280"/>
                  </a:lnTo>
                  <a:lnTo>
                    <a:pt x="1080" y="328"/>
                  </a:lnTo>
                  <a:lnTo>
                    <a:pt x="1032" y="360"/>
                  </a:lnTo>
                  <a:lnTo>
                    <a:pt x="1008" y="400"/>
                  </a:lnTo>
                  <a:lnTo>
                    <a:pt x="1008" y="448"/>
                  </a:lnTo>
                  <a:lnTo>
                    <a:pt x="1008" y="488"/>
                  </a:lnTo>
                  <a:lnTo>
                    <a:pt x="984" y="520"/>
                  </a:lnTo>
                  <a:lnTo>
                    <a:pt x="864" y="552"/>
                  </a:lnTo>
                  <a:lnTo>
                    <a:pt x="824" y="592"/>
                  </a:lnTo>
                  <a:lnTo>
                    <a:pt x="784" y="616"/>
                  </a:lnTo>
                  <a:lnTo>
                    <a:pt x="736" y="616"/>
                  </a:lnTo>
                  <a:lnTo>
                    <a:pt x="696" y="648"/>
                  </a:lnTo>
                  <a:lnTo>
                    <a:pt x="656" y="680"/>
                  </a:lnTo>
                  <a:lnTo>
                    <a:pt x="632" y="672"/>
                  </a:lnTo>
                  <a:lnTo>
                    <a:pt x="608" y="672"/>
                  </a:lnTo>
                  <a:lnTo>
                    <a:pt x="552" y="728"/>
                  </a:lnTo>
                  <a:lnTo>
                    <a:pt x="440" y="760"/>
                  </a:lnTo>
                  <a:lnTo>
                    <a:pt x="288" y="840"/>
                  </a:lnTo>
                  <a:lnTo>
                    <a:pt x="248" y="848"/>
                  </a:lnTo>
                  <a:lnTo>
                    <a:pt x="216" y="848"/>
                  </a:lnTo>
                  <a:lnTo>
                    <a:pt x="120" y="872"/>
                  </a:lnTo>
                  <a:lnTo>
                    <a:pt x="72" y="864"/>
                  </a:lnTo>
                  <a:lnTo>
                    <a:pt x="48" y="840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1072" y="0"/>
                  </a:lnTo>
                </a:path>
              </a:pathLst>
            </a:custGeom>
            <a:solidFill>
              <a:srgbClr val="00d928"/>
            </a:solidFill>
            <a:ln cap="rnd" w="1260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19" name=""/>
            <p:cNvSpPr/>
            <p:nvPr/>
          </p:nvSpPr>
          <p:spPr>
            <a:xfrm>
              <a:off x="2292480" y="3278160"/>
              <a:ext cx="25200" cy="30240"/>
            </a:xfrm>
            <a:prstGeom prst="rect">
              <a:avLst/>
            </a:prstGeom>
            <a:solidFill>
              <a:srgbClr val="000000"/>
            </a:solidFill>
            <a:ln w="126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16560" bIns="-165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0" name=""/>
            <p:cNvSpPr/>
            <p:nvPr/>
          </p:nvSpPr>
          <p:spPr>
            <a:xfrm>
              <a:off x="2193840" y="1641600"/>
              <a:ext cx="32040" cy="36360"/>
            </a:xfrm>
            <a:prstGeom prst="rect">
              <a:avLst/>
            </a:pr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10440" bIns="-104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1" name=""/>
            <p:cNvSpPr/>
            <p:nvPr/>
          </p:nvSpPr>
          <p:spPr>
            <a:xfrm>
              <a:off x="2799000" y="3340080"/>
              <a:ext cx="6120" cy="1440"/>
            </a:xfrm>
            <a:custGeom>
              <a:avLst/>
              <a:gdLst/>
              <a:ahLst/>
              <a:rect l="l" t="t" r="r" b="b"/>
              <a:pathLst>
                <a:path w="9" h="1">
                  <a:moveTo>
                    <a:pt x="0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2" name=""/>
            <p:cNvSpPr/>
            <p:nvPr/>
          </p:nvSpPr>
          <p:spPr>
            <a:xfrm>
              <a:off x="1698840" y="2822400"/>
              <a:ext cx="360" cy="125640"/>
            </a:xfrm>
            <a:custGeom>
              <a:avLst/>
              <a:gdLst/>
              <a:ahLst/>
              <a:rect l="l" t="t" r="r" b="b"/>
              <a:pathLst>
                <a:path w="1" h="137">
                  <a:moveTo>
                    <a:pt x="0" y="0"/>
                  </a:moveTo>
                  <a:lnTo>
                    <a:pt x="0" y="136"/>
                  </a:lnTo>
                  <a:lnTo>
                    <a:pt x="0" y="0"/>
                  </a:lnTo>
                </a:path>
              </a:pathLst>
            </a:custGeom>
            <a:noFill/>
            <a:ln cap="rnd" w="255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3" name=""/>
            <p:cNvSpPr/>
            <p:nvPr/>
          </p:nvSpPr>
          <p:spPr>
            <a:xfrm>
              <a:off x="1673280" y="2924280"/>
              <a:ext cx="50760" cy="82440"/>
            </a:xfrm>
            <a:custGeom>
              <a:avLst/>
              <a:gdLst/>
              <a:ahLst/>
              <a:rect l="l" t="t" r="r" b="b"/>
              <a:pathLst>
                <a:path w="65" h="89">
                  <a:moveTo>
                    <a:pt x="28" y="22"/>
                  </a:moveTo>
                  <a:lnTo>
                    <a:pt x="64" y="0"/>
                  </a:lnTo>
                  <a:lnTo>
                    <a:pt x="28" y="88"/>
                  </a:lnTo>
                  <a:lnTo>
                    <a:pt x="0" y="0"/>
                  </a:lnTo>
                  <a:lnTo>
                    <a:pt x="28" y="22"/>
                  </a:lnTo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5640" bIns="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4" name=""/>
            <p:cNvSpPr/>
            <p:nvPr/>
          </p:nvSpPr>
          <p:spPr>
            <a:xfrm>
              <a:off x="1301760" y="3120840"/>
              <a:ext cx="233280" cy="1800"/>
            </a:xfrm>
            <a:custGeom>
              <a:avLst/>
              <a:gdLst/>
              <a:ahLst/>
              <a:rect l="l" t="t" r="r" b="b"/>
              <a:pathLst>
                <a:path w="297" h="1">
                  <a:moveTo>
                    <a:pt x="296" y="0"/>
                  </a:moveTo>
                  <a:lnTo>
                    <a:pt x="0" y="0"/>
                  </a:lnTo>
                  <a:lnTo>
                    <a:pt x="296" y="0"/>
                  </a:lnTo>
                </a:path>
              </a:pathLst>
            </a:custGeom>
            <a:noFill/>
            <a:ln cap="rnd" w="255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000" bIns="-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5" name=""/>
            <p:cNvSpPr/>
            <p:nvPr/>
          </p:nvSpPr>
          <p:spPr>
            <a:xfrm rot="10800000">
              <a:off x="1517760" y="3087360"/>
              <a:ext cx="69840" cy="60120"/>
            </a:xfrm>
            <a:custGeom>
              <a:avLst/>
              <a:gdLst/>
              <a:ahLst/>
              <a:rect l="l" t="t" r="r" b="b"/>
              <a:pathLst>
                <a:path w="89" h="65">
                  <a:moveTo>
                    <a:pt x="66" y="36"/>
                  </a:moveTo>
                  <a:lnTo>
                    <a:pt x="88" y="64"/>
                  </a:lnTo>
                  <a:lnTo>
                    <a:pt x="0" y="36"/>
                  </a:lnTo>
                  <a:lnTo>
                    <a:pt x="88" y="0"/>
                  </a:lnTo>
                  <a:lnTo>
                    <a:pt x="66" y="36"/>
                  </a:lnTo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320" bIns="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6" name=""/>
            <p:cNvSpPr/>
            <p:nvPr/>
          </p:nvSpPr>
          <p:spPr>
            <a:xfrm>
              <a:off x="1366920" y="2066760"/>
              <a:ext cx="233280" cy="360"/>
            </a:xfrm>
            <a:custGeom>
              <a:avLst/>
              <a:gdLst/>
              <a:ahLst/>
              <a:rect l="l" t="t" r="r" b="b"/>
              <a:pathLst>
                <a:path w="297" h="1">
                  <a:moveTo>
                    <a:pt x="0" y="0"/>
                  </a:moveTo>
                  <a:lnTo>
                    <a:pt x="296" y="0"/>
                  </a:lnTo>
                  <a:lnTo>
                    <a:pt x="0" y="0"/>
                  </a:lnTo>
                </a:path>
              </a:pathLst>
            </a:custGeom>
            <a:noFill/>
            <a:ln cap="rnd" w="255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440" bIns="-46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7" name=""/>
            <p:cNvSpPr/>
            <p:nvPr/>
          </p:nvSpPr>
          <p:spPr>
            <a:xfrm>
              <a:off x="1579680" y="2035080"/>
              <a:ext cx="65160" cy="58680"/>
            </a:xfrm>
            <a:custGeom>
              <a:avLst/>
              <a:gdLst/>
              <a:ahLst/>
              <a:rect l="l" t="t" r="r" b="b"/>
              <a:pathLst>
                <a:path w="81" h="65">
                  <a:moveTo>
                    <a:pt x="22" y="36"/>
                  </a:moveTo>
                  <a:lnTo>
                    <a:pt x="0" y="0"/>
                  </a:lnTo>
                  <a:lnTo>
                    <a:pt x="80" y="36"/>
                  </a:lnTo>
                  <a:lnTo>
                    <a:pt x="0" y="64"/>
                  </a:lnTo>
                  <a:lnTo>
                    <a:pt x="22" y="36"/>
                  </a:lnTo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1880" bIns="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8" name=""/>
            <p:cNvSpPr/>
            <p:nvPr/>
          </p:nvSpPr>
          <p:spPr>
            <a:xfrm>
              <a:off x="1081080" y="2071800"/>
              <a:ext cx="660600" cy="1954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360" rIns="90360" tIns="44280" bIns="4428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7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MID TAPTI</a:t>
              </a:r>
              <a:endParaRPr b="0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29" name=""/>
            <p:cNvSpPr/>
            <p:nvPr/>
          </p:nvSpPr>
          <p:spPr>
            <a:xfrm>
              <a:off x="1400400" y="2673360"/>
              <a:ext cx="564840" cy="1954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360" rIns="90360" tIns="44280" bIns="4428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7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MUKTA</a:t>
              </a:r>
              <a:endParaRPr b="0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0" name=""/>
            <p:cNvSpPr/>
            <p:nvPr/>
          </p:nvSpPr>
          <p:spPr>
            <a:xfrm>
              <a:off x="1146240" y="2962080"/>
              <a:ext cx="517680" cy="1954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360" rIns="90360" tIns="44280" bIns="4428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7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PANNA</a:t>
              </a:r>
              <a:endParaRPr b="0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1" name=""/>
            <p:cNvSpPr/>
            <p:nvPr/>
          </p:nvSpPr>
          <p:spPr>
            <a:xfrm>
              <a:off x="2230560" y="3114720"/>
              <a:ext cx="576360" cy="1954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360" rIns="90360" tIns="44280" bIns="4428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7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Mumbai</a:t>
              </a:r>
              <a:endParaRPr b="0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2" name=""/>
            <p:cNvSpPr/>
            <p:nvPr/>
          </p:nvSpPr>
          <p:spPr>
            <a:xfrm>
              <a:off x="2163960" y="1562040"/>
              <a:ext cx="515880" cy="1954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360" rIns="90360" tIns="44280" bIns="4428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7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HAZIRA</a:t>
              </a:r>
              <a:endParaRPr b="0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3" name=""/>
            <p:cNvSpPr/>
            <p:nvPr/>
          </p:nvSpPr>
          <p:spPr>
            <a:xfrm>
              <a:off x="1050840" y="1279440"/>
              <a:ext cx="1727280" cy="2076480"/>
            </a:xfrm>
            <a:prstGeom prst="rect">
              <a:avLst/>
            </a:prstGeom>
            <a:noFill/>
            <a:ln w="28440">
              <a:solidFill>
                <a:srgbClr val="969696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4" name=""/>
            <p:cNvSpPr/>
            <p:nvPr/>
          </p:nvSpPr>
          <p:spPr>
            <a:xfrm flipH="1">
              <a:off x="1803600" y="1681200"/>
              <a:ext cx="403200" cy="134604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5" name=""/>
            <p:cNvSpPr/>
            <p:nvPr/>
          </p:nvSpPr>
          <p:spPr>
            <a:xfrm flipH="1">
              <a:off x="1866600" y="1677960"/>
              <a:ext cx="358920" cy="13492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6" name=""/>
            <p:cNvSpPr/>
            <p:nvPr/>
          </p:nvSpPr>
          <p:spPr>
            <a:xfrm>
              <a:off x="1741680" y="2324160"/>
              <a:ext cx="206280" cy="18864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7" name=""/>
            <p:cNvSpPr/>
            <p:nvPr/>
          </p:nvSpPr>
          <p:spPr>
            <a:xfrm>
              <a:off x="1671840" y="2012760"/>
              <a:ext cx="176040" cy="308160"/>
            </a:xfrm>
            <a:custGeom>
              <a:avLst/>
              <a:gdLst/>
              <a:ahLst/>
              <a:rect l="l" t="t" r="r" b="b"/>
              <a:pathLst>
                <a:path w="225" h="337">
                  <a:moveTo>
                    <a:pt x="72" y="336"/>
                  </a:moveTo>
                  <a:lnTo>
                    <a:pt x="224" y="152"/>
                  </a:lnTo>
                  <a:lnTo>
                    <a:pt x="224" y="0"/>
                  </a:lnTo>
                  <a:lnTo>
                    <a:pt x="0" y="0"/>
                  </a:lnTo>
                  <a:lnTo>
                    <a:pt x="0" y="336"/>
                  </a:lnTo>
                  <a:lnTo>
                    <a:pt x="72" y="336"/>
                  </a:lnTo>
                </a:path>
              </a:pathLst>
            </a:custGeom>
            <a:solidFill>
              <a:srgbClr val="ffffff"/>
            </a:solidFill>
            <a:ln cap="rnd" w="25560">
              <a:solidFill>
                <a:srgbClr val="cccc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8" name=""/>
            <p:cNvSpPr/>
            <p:nvPr/>
          </p:nvSpPr>
          <p:spPr>
            <a:xfrm>
              <a:off x="1704960" y="2043000"/>
              <a:ext cx="65160" cy="44640"/>
            </a:xfrm>
            <a:custGeom>
              <a:avLst/>
              <a:gdLst/>
              <a:ahLst/>
              <a:rect l="l" t="t" r="r" b="b"/>
              <a:pathLst>
                <a:path w="81" h="49">
                  <a:moveTo>
                    <a:pt x="36" y="0"/>
                  </a:moveTo>
                  <a:lnTo>
                    <a:pt x="65" y="0"/>
                  </a:lnTo>
                  <a:lnTo>
                    <a:pt x="73" y="0"/>
                  </a:lnTo>
                  <a:lnTo>
                    <a:pt x="80" y="14"/>
                  </a:lnTo>
                  <a:lnTo>
                    <a:pt x="80" y="41"/>
                  </a:lnTo>
                  <a:lnTo>
                    <a:pt x="58" y="48"/>
                  </a:lnTo>
                  <a:lnTo>
                    <a:pt x="22" y="48"/>
                  </a:lnTo>
                  <a:lnTo>
                    <a:pt x="7" y="48"/>
                  </a:lnTo>
                  <a:lnTo>
                    <a:pt x="0" y="41"/>
                  </a:lnTo>
                  <a:lnTo>
                    <a:pt x="15" y="14"/>
                  </a:lnTo>
                  <a:lnTo>
                    <a:pt x="36" y="0"/>
                  </a:lnTo>
                </a:path>
              </a:pathLst>
            </a:custGeom>
            <a:solidFill>
              <a:srgbClr val="ff0000"/>
            </a:solidFill>
            <a:ln cap="rnd" w="1260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9" name=""/>
            <p:cNvSpPr/>
            <p:nvPr/>
          </p:nvSpPr>
          <p:spPr>
            <a:xfrm>
              <a:off x="1695600" y="2116080"/>
              <a:ext cx="127080" cy="154080"/>
            </a:xfrm>
            <a:custGeom>
              <a:avLst/>
              <a:gdLst/>
              <a:ahLst/>
              <a:rect l="l" t="t" r="r" b="b"/>
              <a:pathLst>
                <a:path w="161" h="169">
                  <a:moveTo>
                    <a:pt x="64" y="48"/>
                  </a:moveTo>
                  <a:lnTo>
                    <a:pt x="104" y="16"/>
                  </a:lnTo>
                  <a:lnTo>
                    <a:pt x="144" y="0"/>
                  </a:lnTo>
                  <a:lnTo>
                    <a:pt x="152" y="8"/>
                  </a:lnTo>
                  <a:lnTo>
                    <a:pt x="160" y="16"/>
                  </a:lnTo>
                  <a:lnTo>
                    <a:pt x="152" y="40"/>
                  </a:lnTo>
                  <a:lnTo>
                    <a:pt x="96" y="112"/>
                  </a:lnTo>
                  <a:lnTo>
                    <a:pt x="48" y="144"/>
                  </a:lnTo>
                  <a:lnTo>
                    <a:pt x="24" y="168"/>
                  </a:lnTo>
                  <a:lnTo>
                    <a:pt x="8" y="168"/>
                  </a:lnTo>
                  <a:lnTo>
                    <a:pt x="0" y="144"/>
                  </a:lnTo>
                  <a:lnTo>
                    <a:pt x="16" y="112"/>
                  </a:lnTo>
                  <a:lnTo>
                    <a:pt x="48" y="72"/>
                  </a:lnTo>
                  <a:lnTo>
                    <a:pt x="64" y="48"/>
                  </a:lnTo>
                </a:path>
              </a:pathLst>
            </a:custGeom>
            <a:solidFill>
              <a:srgbClr val="ff0000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0" name=""/>
            <p:cNvSpPr/>
            <p:nvPr/>
          </p:nvSpPr>
          <p:spPr>
            <a:xfrm flipV="1">
              <a:off x="2133720" y="1685520"/>
              <a:ext cx="15840" cy="493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1" name=""/>
            <p:cNvSpPr/>
            <p:nvPr/>
          </p:nvSpPr>
          <p:spPr>
            <a:xfrm flipV="1">
              <a:off x="2082960" y="1744200"/>
              <a:ext cx="15840" cy="49320"/>
            </a:xfrm>
            <a:prstGeom prst="line">
              <a:avLst/>
            </a:prstGeom>
            <a:ln w="25560">
              <a:solidFill>
                <a:srgbClr val="9933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2" name=""/>
            <p:cNvSpPr/>
            <p:nvPr/>
          </p:nvSpPr>
          <p:spPr>
            <a:xfrm flipV="1">
              <a:off x="2027160" y="1809720"/>
              <a:ext cx="16200" cy="475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3" name=""/>
            <p:cNvSpPr/>
            <p:nvPr/>
          </p:nvSpPr>
          <p:spPr>
            <a:xfrm flipV="1">
              <a:off x="1971720" y="1872720"/>
              <a:ext cx="15840" cy="49320"/>
            </a:xfrm>
            <a:prstGeom prst="line">
              <a:avLst/>
            </a:prstGeom>
            <a:ln w="25560">
              <a:solidFill>
                <a:srgbClr val="9933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4" name=""/>
            <p:cNvSpPr/>
            <p:nvPr/>
          </p:nvSpPr>
          <p:spPr>
            <a:xfrm flipV="1">
              <a:off x="1911600" y="1944720"/>
              <a:ext cx="15840" cy="475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5" name=""/>
            <p:cNvSpPr/>
            <p:nvPr/>
          </p:nvSpPr>
          <p:spPr>
            <a:xfrm>
              <a:off x="1596960" y="3027240"/>
              <a:ext cx="177840" cy="160560"/>
            </a:xfrm>
            <a:custGeom>
              <a:avLst/>
              <a:gdLst/>
              <a:ahLst/>
              <a:rect l="l" t="t" r="r" b="b"/>
              <a:pathLst>
                <a:path w="225" h="177">
                  <a:moveTo>
                    <a:pt x="0" y="0"/>
                  </a:moveTo>
                  <a:lnTo>
                    <a:pt x="224" y="0"/>
                  </a:lnTo>
                  <a:lnTo>
                    <a:pt x="224" y="176"/>
                  </a:lnTo>
                  <a:lnTo>
                    <a:pt x="0" y="176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cap="rnd" w="25560">
              <a:solidFill>
                <a:srgbClr val="cccc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6" name=""/>
            <p:cNvSpPr/>
            <p:nvPr/>
          </p:nvSpPr>
          <p:spPr>
            <a:xfrm>
              <a:off x="1616040" y="3048120"/>
              <a:ext cx="20880" cy="31680"/>
            </a:xfrm>
            <a:custGeom>
              <a:avLst/>
              <a:gdLst/>
              <a:ahLst/>
              <a:rect l="l" t="t" r="r" b="b"/>
              <a:pathLst>
                <a:path w="25" h="33">
                  <a:moveTo>
                    <a:pt x="16" y="0"/>
                  </a:moveTo>
                  <a:lnTo>
                    <a:pt x="24" y="24"/>
                  </a:lnTo>
                  <a:lnTo>
                    <a:pt x="24" y="32"/>
                  </a:lnTo>
                  <a:lnTo>
                    <a:pt x="0" y="8"/>
                  </a:lnTo>
                  <a:lnTo>
                    <a:pt x="16" y="0"/>
                  </a:lnTo>
                </a:path>
              </a:pathLst>
            </a:custGeom>
            <a:solidFill>
              <a:srgbClr val="0091ff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7" name=""/>
            <p:cNvSpPr/>
            <p:nvPr/>
          </p:nvSpPr>
          <p:spPr>
            <a:xfrm>
              <a:off x="1641600" y="3048120"/>
              <a:ext cx="101520" cy="125280"/>
            </a:xfrm>
            <a:custGeom>
              <a:avLst/>
              <a:gdLst/>
              <a:ahLst/>
              <a:rect l="l" t="t" r="r" b="b"/>
              <a:pathLst>
                <a:path w="129" h="137">
                  <a:moveTo>
                    <a:pt x="128" y="24"/>
                  </a:moveTo>
                  <a:lnTo>
                    <a:pt x="128" y="48"/>
                  </a:lnTo>
                  <a:lnTo>
                    <a:pt x="104" y="72"/>
                  </a:lnTo>
                  <a:lnTo>
                    <a:pt x="104" y="96"/>
                  </a:lnTo>
                  <a:lnTo>
                    <a:pt x="80" y="112"/>
                  </a:lnTo>
                  <a:lnTo>
                    <a:pt x="40" y="128"/>
                  </a:lnTo>
                  <a:lnTo>
                    <a:pt x="16" y="136"/>
                  </a:lnTo>
                  <a:lnTo>
                    <a:pt x="0" y="120"/>
                  </a:lnTo>
                  <a:lnTo>
                    <a:pt x="16" y="96"/>
                  </a:lnTo>
                  <a:lnTo>
                    <a:pt x="16" y="80"/>
                  </a:lnTo>
                  <a:lnTo>
                    <a:pt x="16" y="64"/>
                  </a:lnTo>
                  <a:lnTo>
                    <a:pt x="40" y="24"/>
                  </a:lnTo>
                  <a:lnTo>
                    <a:pt x="64" y="0"/>
                  </a:lnTo>
                  <a:lnTo>
                    <a:pt x="80" y="0"/>
                  </a:lnTo>
                  <a:lnTo>
                    <a:pt x="104" y="8"/>
                  </a:lnTo>
                  <a:lnTo>
                    <a:pt x="128" y="24"/>
                  </a:lnTo>
                </a:path>
              </a:pathLst>
            </a:custGeom>
            <a:solidFill>
              <a:srgbClr val="ff0000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8" name=""/>
            <p:cNvSpPr/>
            <p:nvPr/>
          </p:nvSpPr>
          <p:spPr>
            <a:xfrm>
              <a:off x="1773360" y="3027240"/>
              <a:ext cx="139680" cy="160560"/>
            </a:xfrm>
            <a:custGeom>
              <a:avLst/>
              <a:gdLst/>
              <a:ahLst/>
              <a:rect l="l" t="t" r="r" b="b"/>
              <a:pathLst>
                <a:path w="177" h="177">
                  <a:moveTo>
                    <a:pt x="0" y="0"/>
                  </a:moveTo>
                  <a:lnTo>
                    <a:pt x="176" y="0"/>
                  </a:lnTo>
                  <a:lnTo>
                    <a:pt x="176" y="96"/>
                  </a:lnTo>
                  <a:lnTo>
                    <a:pt x="72" y="176"/>
                  </a:lnTo>
                  <a:lnTo>
                    <a:pt x="0" y="176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cap="rnd" w="25560">
              <a:solidFill>
                <a:srgbClr val="cccc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49" name=""/>
            <p:cNvSpPr/>
            <p:nvPr/>
          </p:nvSpPr>
          <p:spPr>
            <a:xfrm>
              <a:off x="1798560" y="3048120"/>
              <a:ext cx="76320" cy="125280"/>
            </a:xfrm>
            <a:custGeom>
              <a:avLst/>
              <a:gdLst/>
              <a:ahLst/>
              <a:rect l="l" t="t" r="r" b="b"/>
              <a:pathLst>
                <a:path w="97" h="137">
                  <a:moveTo>
                    <a:pt x="24" y="0"/>
                  </a:moveTo>
                  <a:lnTo>
                    <a:pt x="32" y="0"/>
                  </a:lnTo>
                  <a:lnTo>
                    <a:pt x="56" y="16"/>
                  </a:lnTo>
                  <a:lnTo>
                    <a:pt x="80" y="24"/>
                  </a:lnTo>
                  <a:lnTo>
                    <a:pt x="96" y="40"/>
                  </a:lnTo>
                  <a:lnTo>
                    <a:pt x="96" y="64"/>
                  </a:lnTo>
                  <a:lnTo>
                    <a:pt x="88" y="80"/>
                  </a:lnTo>
                  <a:lnTo>
                    <a:pt x="56" y="120"/>
                  </a:lnTo>
                  <a:lnTo>
                    <a:pt x="24" y="136"/>
                  </a:lnTo>
                  <a:lnTo>
                    <a:pt x="0" y="104"/>
                  </a:lnTo>
                  <a:lnTo>
                    <a:pt x="0" y="72"/>
                  </a:lnTo>
                  <a:lnTo>
                    <a:pt x="0" y="40"/>
                  </a:lnTo>
                  <a:lnTo>
                    <a:pt x="0" y="0"/>
                  </a:lnTo>
                  <a:lnTo>
                    <a:pt x="24" y="0"/>
                  </a:lnTo>
                </a:path>
              </a:pathLst>
            </a:custGeom>
            <a:solidFill>
              <a:srgbClr val="ff0000"/>
            </a:solidFill>
            <a:ln cap="rnd" w="12600">
              <a:solidFill>
                <a:srgbClr val="80808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50" name=""/>
            <p:cNvSpPr/>
            <p:nvPr/>
          </p:nvSpPr>
          <p:spPr>
            <a:xfrm>
              <a:off x="2210040" y="3203640"/>
              <a:ext cx="144360" cy="129960"/>
            </a:xfrm>
            <a:custGeom>
              <a:avLst/>
              <a:gdLst/>
              <a:ahLst/>
              <a:rect l="l" t="t" r="r" b="b"/>
              <a:pathLst>
                <a:path w="202" h="189">
                  <a:moveTo>
                    <a:pt x="99" y="0"/>
                  </a:moveTo>
                  <a:lnTo>
                    <a:pt x="122" y="75"/>
                  </a:lnTo>
                  <a:lnTo>
                    <a:pt x="201" y="73"/>
                  </a:lnTo>
                  <a:lnTo>
                    <a:pt x="135" y="115"/>
                  </a:lnTo>
                  <a:lnTo>
                    <a:pt x="163" y="188"/>
                  </a:lnTo>
                  <a:lnTo>
                    <a:pt x="99" y="138"/>
                  </a:lnTo>
                  <a:lnTo>
                    <a:pt x="38" y="188"/>
                  </a:lnTo>
                  <a:lnTo>
                    <a:pt x="66" y="115"/>
                  </a:lnTo>
                  <a:lnTo>
                    <a:pt x="0" y="73"/>
                  </a:lnTo>
                  <a:lnTo>
                    <a:pt x="79" y="75"/>
                  </a:lnTo>
                  <a:lnTo>
                    <a:pt x="99" y="0"/>
                  </a:lnTo>
                </a:path>
              </a:pathLst>
            </a:custGeom>
            <a:solidFill>
              <a:srgbClr val="fc0128"/>
            </a:solidFill>
            <a:ln cap="rnd" w="93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51" name=""/>
            <p:cNvSpPr/>
            <p:nvPr/>
          </p:nvSpPr>
          <p:spPr>
            <a:xfrm>
              <a:off x="1800360" y="2232000"/>
              <a:ext cx="384120" cy="16020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sp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52" name=""/>
            <p:cNvSpPr/>
            <p:nvPr/>
          </p:nvSpPr>
          <p:spPr>
            <a:xfrm>
              <a:off x="1892520" y="2259000"/>
              <a:ext cx="306360" cy="177840"/>
            </a:xfrm>
            <a:prstGeom prst="rect">
              <a:avLst/>
            </a:prstGeom>
            <a:solidFill>
              <a:srgbClr val="ffffff"/>
            </a:solidFill>
            <a:ln w="1260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sp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53" name=""/>
            <p:cNvSpPr/>
            <p:nvPr/>
          </p:nvSpPr>
          <p:spPr>
            <a:xfrm>
              <a:off x="1704960" y="2232000"/>
              <a:ext cx="827280" cy="1954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360" rIns="90360" tIns="44280" bIns="4428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7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SOUTH TAPTI</a:t>
              </a:r>
              <a:endParaRPr b="0" lang="en-US" sz="7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54" name=""/>
            <p:cNvSpPr/>
            <p:nvPr/>
          </p:nvSpPr>
          <p:spPr>
            <a:xfrm>
              <a:off x="1952640" y="2209680"/>
              <a:ext cx="225360" cy="360"/>
            </a:xfrm>
            <a:custGeom>
              <a:avLst/>
              <a:gdLst/>
              <a:ahLst/>
              <a:rect l="l" t="t" r="r" b="b"/>
              <a:pathLst>
                <a:path w="289" h="1">
                  <a:moveTo>
                    <a:pt x="288" y="0"/>
                  </a:moveTo>
                  <a:lnTo>
                    <a:pt x="0" y="0"/>
                  </a:lnTo>
                  <a:lnTo>
                    <a:pt x="288" y="0"/>
                  </a:lnTo>
                </a:path>
              </a:pathLst>
            </a:custGeom>
            <a:noFill/>
            <a:ln cap="rnd" w="255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6440" bIns="-46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55" name=""/>
            <p:cNvSpPr/>
            <p:nvPr/>
          </p:nvSpPr>
          <p:spPr>
            <a:xfrm>
              <a:off x="1898640" y="2178000"/>
              <a:ext cx="63720" cy="58680"/>
            </a:xfrm>
            <a:custGeom>
              <a:avLst/>
              <a:gdLst/>
              <a:ahLst/>
              <a:rect l="l" t="t" r="r" b="b"/>
              <a:pathLst>
                <a:path w="81" h="65">
                  <a:moveTo>
                    <a:pt x="65" y="36"/>
                  </a:moveTo>
                  <a:lnTo>
                    <a:pt x="80" y="64"/>
                  </a:lnTo>
                  <a:lnTo>
                    <a:pt x="0" y="36"/>
                  </a:lnTo>
                  <a:lnTo>
                    <a:pt x="80" y="0"/>
                  </a:lnTo>
                  <a:lnTo>
                    <a:pt x="65" y="36"/>
                  </a:lnTo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1880" bIns="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956" name=""/>
          <p:cNvSpPr/>
          <p:nvPr/>
        </p:nvSpPr>
        <p:spPr>
          <a:xfrm>
            <a:off x="2437920" y="3481560"/>
            <a:ext cx="654840" cy="13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Ahmadabad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7" name="PlaceHolder 1"/>
          <p:cNvSpPr>
            <a:spLocks noGrp="1"/>
          </p:cNvSpPr>
          <p:nvPr>
            <p:ph type="title"/>
          </p:nvPr>
        </p:nvSpPr>
        <p:spPr>
          <a:xfrm>
            <a:off x="771120" y="261720"/>
            <a:ext cx="8744040" cy="11430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Dabhol Power Plant</a:t>
            </a:r>
            <a:br>
              <a:rPr sz="3000"/>
            </a:b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Phase I</a:t>
            </a:r>
            <a:endParaRPr b="1" lang="en-US" sz="24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pic>
        <p:nvPicPr>
          <p:cNvPr id="14958" name="dabhol%2012" descr=""/>
          <p:cNvPicPr/>
          <p:nvPr/>
        </p:nvPicPr>
        <p:blipFill>
          <a:blip r:embed="rId1"/>
          <a:stretch/>
        </p:blipFill>
        <p:spPr>
          <a:xfrm>
            <a:off x="1790640" y="1488960"/>
            <a:ext cx="6993000" cy="4740480"/>
          </a:xfrm>
          <a:prstGeom prst="rect">
            <a:avLst/>
          </a:prstGeom>
          <a:noFill/>
          <a:ln w="28440">
            <a:solidFill>
              <a:srgbClr val="000000"/>
            </a:solidFill>
            <a:miter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9" name=""/>
          <p:cNvSpPr/>
          <p:nvPr/>
        </p:nvSpPr>
        <p:spPr>
          <a:xfrm>
            <a:off x="771480" y="262080"/>
            <a:ext cx="874404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Dabhol Power Plant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Phase II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4960" name="powerblock2" descr=""/>
          <p:cNvPicPr/>
          <p:nvPr/>
        </p:nvPicPr>
        <p:blipFill>
          <a:blip r:embed="rId1"/>
          <a:srcRect l="0" t="0" r="0" b="8762"/>
          <a:stretch/>
        </p:blipFill>
        <p:spPr>
          <a:xfrm>
            <a:off x="1778040" y="1459080"/>
            <a:ext cx="7005600" cy="4794120"/>
          </a:xfrm>
          <a:prstGeom prst="rect">
            <a:avLst/>
          </a:prstGeom>
          <a:noFill/>
          <a:ln w="28440">
            <a:solidFill>
              <a:srgbClr val="000000"/>
            </a:solidFill>
            <a:miter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1" name=""/>
          <p:cNvSpPr/>
          <p:nvPr/>
        </p:nvSpPr>
        <p:spPr>
          <a:xfrm>
            <a:off x="2666880" y="303120"/>
            <a:ext cx="5865840" cy="6346800"/>
          </a:xfrm>
          <a:custGeom>
            <a:avLst/>
            <a:gdLst/>
            <a:ahLst/>
            <a:rect l="l" t="t" r="r" b="b"/>
            <a:pathLst>
              <a:path w="7381" h="7386">
                <a:moveTo>
                  <a:pt x="2479" y="460"/>
                </a:moveTo>
                <a:lnTo>
                  <a:pt x="2480" y="452"/>
                </a:lnTo>
                <a:lnTo>
                  <a:pt x="2488" y="449"/>
                </a:lnTo>
                <a:lnTo>
                  <a:pt x="2507" y="455"/>
                </a:lnTo>
                <a:lnTo>
                  <a:pt x="2523" y="455"/>
                </a:lnTo>
                <a:lnTo>
                  <a:pt x="2527" y="442"/>
                </a:lnTo>
                <a:lnTo>
                  <a:pt x="2532" y="436"/>
                </a:lnTo>
                <a:lnTo>
                  <a:pt x="2539" y="431"/>
                </a:lnTo>
                <a:lnTo>
                  <a:pt x="2554" y="426"/>
                </a:lnTo>
                <a:lnTo>
                  <a:pt x="2562" y="416"/>
                </a:lnTo>
                <a:lnTo>
                  <a:pt x="2586" y="410"/>
                </a:lnTo>
                <a:lnTo>
                  <a:pt x="2594" y="402"/>
                </a:lnTo>
                <a:lnTo>
                  <a:pt x="2598" y="399"/>
                </a:lnTo>
                <a:lnTo>
                  <a:pt x="2620" y="398"/>
                </a:lnTo>
                <a:lnTo>
                  <a:pt x="2649" y="385"/>
                </a:lnTo>
                <a:lnTo>
                  <a:pt x="2661" y="379"/>
                </a:lnTo>
                <a:lnTo>
                  <a:pt x="2664" y="370"/>
                </a:lnTo>
                <a:lnTo>
                  <a:pt x="2667" y="369"/>
                </a:lnTo>
                <a:lnTo>
                  <a:pt x="2671" y="363"/>
                </a:lnTo>
                <a:lnTo>
                  <a:pt x="2693" y="360"/>
                </a:lnTo>
                <a:lnTo>
                  <a:pt x="2723" y="367"/>
                </a:lnTo>
                <a:lnTo>
                  <a:pt x="2761" y="357"/>
                </a:lnTo>
                <a:lnTo>
                  <a:pt x="2797" y="355"/>
                </a:lnTo>
                <a:lnTo>
                  <a:pt x="2815" y="346"/>
                </a:lnTo>
                <a:lnTo>
                  <a:pt x="2826" y="343"/>
                </a:lnTo>
                <a:lnTo>
                  <a:pt x="2850" y="351"/>
                </a:lnTo>
                <a:lnTo>
                  <a:pt x="2855" y="358"/>
                </a:lnTo>
                <a:lnTo>
                  <a:pt x="2850" y="370"/>
                </a:lnTo>
                <a:lnTo>
                  <a:pt x="2855" y="376"/>
                </a:lnTo>
                <a:lnTo>
                  <a:pt x="2867" y="376"/>
                </a:lnTo>
                <a:lnTo>
                  <a:pt x="2885" y="373"/>
                </a:lnTo>
                <a:lnTo>
                  <a:pt x="2888" y="375"/>
                </a:lnTo>
                <a:lnTo>
                  <a:pt x="2890" y="382"/>
                </a:lnTo>
                <a:lnTo>
                  <a:pt x="2905" y="385"/>
                </a:lnTo>
                <a:lnTo>
                  <a:pt x="2908" y="390"/>
                </a:lnTo>
                <a:lnTo>
                  <a:pt x="2900" y="398"/>
                </a:lnTo>
                <a:lnTo>
                  <a:pt x="2900" y="402"/>
                </a:lnTo>
                <a:lnTo>
                  <a:pt x="2907" y="411"/>
                </a:lnTo>
                <a:lnTo>
                  <a:pt x="2911" y="425"/>
                </a:lnTo>
                <a:lnTo>
                  <a:pt x="2914" y="428"/>
                </a:lnTo>
                <a:lnTo>
                  <a:pt x="2917" y="431"/>
                </a:lnTo>
                <a:lnTo>
                  <a:pt x="2945" y="434"/>
                </a:lnTo>
                <a:lnTo>
                  <a:pt x="2948" y="439"/>
                </a:lnTo>
                <a:lnTo>
                  <a:pt x="2951" y="448"/>
                </a:lnTo>
                <a:lnTo>
                  <a:pt x="2957" y="451"/>
                </a:lnTo>
                <a:lnTo>
                  <a:pt x="2964" y="446"/>
                </a:lnTo>
                <a:lnTo>
                  <a:pt x="2970" y="439"/>
                </a:lnTo>
                <a:lnTo>
                  <a:pt x="2973" y="436"/>
                </a:lnTo>
                <a:lnTo>
                  <a:pt x="2984" y="443"/>
                </a:lnTo>
                <a:lnTo>
                  <a:pt x="2989" y="451"/>
                </a:lnTo>
                <a:lnTo>
                  <a:pt x="2996" y="481"/>
                </a:lnTo>
                <a:lnTo>
                  <a:pt x="3005" y="489"/>
                </a:lnTo>
                <a:lnTo>
                  <a:pt x="3008" y="490"/>
                </a:lnTo>
                <a:lnTo>
                  <a:pt x="3017" y="487"/>
                </a:lnTo>
                <a:lnTo>
                  <a:pt x="3030" y="478"/>
                </a:lnTo>
                <a:lnTo>
                  <a:pt x="3033" y="473"/>
                </a:lnTo>
                <a:lnTo>
                  <a:pt x="3039" y="455"/>
                </a:lnTo>
                <a:lnTo>
                  <a:pt x="3045" y="451"/>
                </a:lnTo>
                <a:lnTo>
                  <a:pt x="3049" y="451"/>
                </a:lnTo>
                <a:lnTo>
                  <a:pt x="3055" y="454"/>
                </a:lnTo>
                <a:lnTo>
                  <a:pt x="3063" y="463"/>
                </a:lnTo>
                <a:lnTo>
                  <a:pt x="3066" y="467"/>
                </a:lnTo>
                <a:lnTo>
                  <a:pt x="3080" y="460"/>
                </a:lnTo>
                <a:lnTo>
                  <a:pt x="3087" y="463"/>
                </a:lnTo>
                <a:lnTo>
                  <a:pt x="3089" y="486"/>
                </a:lnTo>
                <a:lnTo>
                  <a:pt x="3086" y="490"/>
                </a:lnTo>
                <a:lnTo>
                  <a:pt x="3066" y="505"/>
                </a:lnTo>
                <a:lnTo>
                  <a:pt x="3061" y="513"/>
                </a:lnTo>
                <a:lnTo>
                  <a:pt x="3063" y="521"/>
                </a:lnTo>
                <a:lnTo>
                  <a:pt x="3067" y="537"/>
                </a:lnTo>
                <a:lnTo>
                  <a:pt x="3064" y="543"/>
                </a:lnTo>
                <a:lnTo>
                  <a:pt x="3046" y="562"/>
                </a:lnTo>
                <a:lnTo>
                  <a:pt x="3039" y="571"/>
                </a:lnTo>
                <a:lnTo>
                  <a:pt x="3043" y="589"/>
                </a:lnTo>
                <a:lnTo>
                  <a:pt x="3043" y="616"/>
                </a:lnTo>
                <a:lnTo>
                  <a:pt x="3042" y="624"/>
                </a:lnTo>
                <a:lnTo>
                  <a:pt x="3036" y="631"/>
                </a:lnTo>
                <a:lnTo>
                  <a:pt x="3019" y="648"/>
                </a:lnTo>
                <a:lnTo>
                  <a:pt x="3013" y="662"/>
                </a:lnTo>
                <a:lnTo>
                  <a:pt x="3010" y="677"/>
                </a:lnTo>
                <a:lnTo>
                  <a:pt x="2998" y="680"/>
                </a:lnTo>
                <a:lnTo>
                  <a:pt x="2964" y="678"/>
                </a:lnTo>
                <a:lnTo>
                  <a:pt x="2960" y="683"/>
                </a:lnTo>
                <a:lnTo>
                  <a:pt x="2952" y="698"/>
                </a:lnTo>
                <a:lnTo>
                  <a:pt x="2948" y="703"/>
                </a:lnTo>
                <a:lnTo>
                  <a:pt x="2934" y="706"/>
                </a:lnTo>
                <a:lnTo>
                  <a:pt x="2922" y="712"/>
                </a:lnTo>
                <a:lnTo>
                  <a:pt x="2922" y="718"/>
                </a:lnTo>
                <a:lnTo>
                  <a:pt x="2931" y="724"/>
                </a:lnTo>
                <a:lnTo>
                  <a:pt x="2932" y="731"/>
                </a:lnTo>
                <a:lnTo>
                  <a:pt x="2922" y="739"/>
                </a:lnTo>
                <a:lnTo>
                  <a:pt x="2908" y="742"/>
                </a:lnTo>
                <a:lnTo>
                  <a:pt x="2890" y="738"/>
                </a:lnTo>
                <a:lnTo>
                  <a:pt x="2876" y="738"/>
                </a:lnTo>
                <a:lnTo>
                  <a:pt x="2875" y="745"/>
                </a:lnTo>
                <a:lnTo>
                  <a:pt x="2879" y="763"/>
                </a:lnTo>
                <a:lnTo>
                  <a:pt x="2885" y="794"/>
                </a:lnTo>
                <a:lnTo>
                  <a:pt x="2879" y="797"/>
                </a:lnTo>
                <a:lnTo>
                  <a:pt x="2872" y="795"/>
                </a:lnTo>
                <a:lnTo>
                  <a:pt x="2869" y="797"/>
                </a:lnTo>
                <a:lnTo>
                  <a:pt x="2869" y="801"/>
                </a:lnTo>
                <a:lnTo>
                  <a:pt x="2873" y="810"/>
                </a:lnTo>
                <a:lnTo>
                  <a:pt x="2872" y="815"/>
                </a:lnTo>
                <a:lnTo>
                  <a:pt x="2853" y="829"/>
                </a:lnTo>
                <a:lnTo>
                  <a:pt x="2850" y="836"/>
                </a:lnTo>
                <a:lnTo>
                  <a:pt x="2847" y="839"/>
                </a:lnTo>
                <a:lnTo>
                  <a:pt x="2831" y="839"/>
                </a:lnTo>
                <a:lnTo>
                  <a:pt x="2805" y="838"/>
                </a:lnTo>
                <a:lnTo>
                  <a:pt x="2791" y="839"/>
                </a:lnTo>
                <a:lnTo>
                  <a:pt x="2776" y="836"/>
                </a:lnTo>
                <a:lnTo>
                  <a:pt x="2771" y="838"/>
                </a:lnTo>
                <a:lnTo>
                  <a:pt x="2767" y="844"/>
                </a:lnTo>
                <a:lnTo>
                  <a:pt x="2764" y="844"/>
                </a:lnTo>
                <a:lnTo>
                  <a:pt x="2750" y="841"/>
                </a:lnTo>
                <a:lnTo>
                  <a:pt x="2735" y="841"/>
                </a:lnTo>
                <a:lnTo>
                  <a:pt x="2729" y="842"/>
                </a:lnTo>
                <a:lnTo>
                  <a:pt x="2715" y="853"/>
                </a:lnTo>
                <a:lnTo>
                  <a:pt x="2715" y="860"/>
                </a:lnTo>
                <a:lnTo>
                  <a:pt x="2723" y="871"/>
                </a:lnTo>
                <a:lnTo>
                  <a:pt x="2727" y="888"/>
                </a:lnTo>
                <a:lnTo>
                  <a:pt x="2732" y="897"/>
                </a:lnTo>
                <a:lnTo>
                  <a:pt x="2744" y="908"/>
                </a:lnTo>
                <a:lnTo>
                  <a:pt x="2743" y="917"/>
                </a:lnTo>
                <a:lnTo>
                  <a:pt x="2750" y="936"/>
                </a:lnTo>
                <a:lnTo>
                  <a:pt x="2744" y="941"/>
                </a:lnTo>
                <a:lnTo>
                  <a:pt x="2727" y="936"/>
                </a:lnTo>
                <a:lnTo>
                  <a:pt x="2717" y="939"/>
                </a:lnTo>
                <a:lnTo>
                  <a:pt x="2715" y="953"/>
                </a:lnTo>
                <a:lnTo>
                  <a:pt x="2723" y="962"/>
                </a:lnTo>
                <a:lnTo>
                  <a:pt x="2718" y="991"/>
                </a:lnTo>
                <a:lnTo>
                  <a:pt x="2724" y="996"/>
                </a:lnTo>
                <a:lnTo>
                  <a:pt x="2737" y="1017"/>
                </a:lnTo>
                <a:lnTo>
                  <a:pt x="2743" y="1020"/>
                </a:lnTo>
                <a:lnTo>
                  <a:pt x="2756" y="1024"/>
                </a:lnTo>
                <a:lnTo>
                  <a:pt x="2762" y="1029"/>
                </a:lnTo>
                <a:lnTo>
                  <a:pt x="2765" y="1033"/>
                </a:lnTo>
                <a:lnTo>
                  <a:pt x="2765" y="1041"/>
                </a:lnTo>
                <a:lnTo>
                  <a:pt x="2768" y="1043"/>
                </a:lnTo>
                <a:lnTo>
                  <a:pt x="2775" y="1038"/>
                </a:lnTo>
                <a:lnTo>
                  <a:pt x="2781" y="1038"/>
                </a:lnTo>
                <a:lnTo>
                  <a:pt x="2803" y="1049"/>
                </a:lnTo>
                <a:lnTo>
                  <a:pt x="2815" y="1050"/>
                </a:lnTo>
                <a:lnTo>
                  <a:pt x="2831" y="1049"/>
                </a:lnTo>
                <a:lnTo>
                  <a:pt x="2843" y="1058"/>
                </a:lnTo>
                <a:lnTo>
                  <a:pt x="2843" y="1062"/>
                </a:lnTo>
                <a:lnTo>
                  <a:pt x="2834" y="1070"/>
                </a:lnTo>
                <a:lnTo>
                  <a:pt x="2831" y="1082"/>
                </a:lnTo>
                <a:lnTo>
                  <a:pt x="2832" y="1090"/>
                </a:lnTo>
                <a:lnTo>
                  <a:pt x="2828" y="1102"/>
                </a:lnTo>
                <a:lnTo>
                  <a:pt x="2829" y="1106"/>
                </a:lnTo>
                <a:lnTo>
                  <a:pt x="2837" y="1115"/>
                </a:lnTo>
                <a:lnTo>
                  <a:pt x="2853" y="1128"/>
                </a:lnTo>
                <a:lnTo>
                  <a:pt x="2856" y="1134"/>
                </a:lnTo>
                <a:lnTo>
                  <a:pt x="2855" y="1144"/>
                </a:lnTo>
                <a:lnTo>
                  <a:pt x="2856" y="1147"/>
                </a:lnTo>
                <a:lnTo>
                  <a:pt x="2872" y="1156"/>
                </a:lnTo>
                <a:lnTo>
                  <a:pt x="2873" y="1159"/>
                </a:lnTo>
                <a:lnTo>
                  <a:pt x="2873" y="1166"/>
                </a:lnTo>
                <a:lnTo>
                  <a:pt x="2870" y="1179"/>
                </a:lnTo>
                <a:lnTo>
                  <a:pt x="2863" y="1188"/>
                </a:lnTo>
                <a:lnTo>
                  <a:pt x="2852" y="1200"/>
                </a:lnTo>
                <a:lnTo>
                  <a:pt x="2825" y="1217"/>
                </a:lnTo>
                <a:lnTo>
                  <a:pt x="2819" y="1223"/>
                </a:lnTo>
                <a:lnTo>
                  <a:pt x="2812" y="1223"/>
                </a:lnTo>
                <a:lnTo>
                  <a:pt x="2803" y="1219"/>
                </a:lnTo>
                <a:lnTo>
                  <a:pt x="2782" y="1225"/>
                </a:lnTo>
                <a:lnTo>
                  <a:pt x="2770" y="1232"/>
                </a:lnTo>
                <a:lnTo>
                  <a:pt x="2770" y="1243"/>
                </a:lnTo>
                <a:lnTo>
                  <a:pt x="2764" y="1254"/>
                </a:lnTo>
                <a:lnTo>
                  <a:pt x="2753" y="1252"/>
                </a:lnTo>
                <a:lnTo>
                  <a:pt x="2738" y="1258"/>
                </a:lnTo>
                <a:lnTo>
                  <a:pt x="2732" y="1261"/>
                </a:lnTo>
                <a:lnTo>
                  <a:pt x="2717" y="1255"/>
                </a:lnTo>
                <a:lnTo>
                  <a:pt x="2705" y="1241"/>
                </a:lnTo>
                <a:lnTo>
                  <a:pt x="2691" y="1237"/>
                </a:lnTo>
                <a:lnTo>
                  <a:pt x="2683" y="1229"/>
                </a:lnTo>
                <a:lnTo>
                  <a:pt x="2682" y="1214"/>
                </a:lnTo>
                <a:lnTo>
                  <a:pt x="2677" y="1208"/>
                </a:lnTo>
                <a:lnTo>
                  <a:pt x="2682" y="1196"/>
                </a:lnTo>
                <a:lnTo>
                  <a:pt x="2680" y="1191"/>
                </a:lnTo>
                <a:lnTo>
                  <a:pt x="2679" y="1188"/>
                </a:lnTo>
                <a:lnTo>
                  <a:pt x="2670" y="1188"/>
                </a:lnTo>
                <a:lnTo>
                  <a:pt x="2665" y="1190"/>
                </a:lnTo>
                <a:lnTo>
                  <a:pt x="2658" y="1200"/>
                </a:lnTo>
                <a:lnTo>
                  <a:pt x="2649" y="1205"/>
                </a:lnTo>
                <a:lnTo>
                  <a:pt x="2629" y="1207"/>
                </a:lnTo>
                <a:lnTo>
                  <a:pt x="2612" y="1203"/>
                </a:lnTo>
                <a:lnTo>
                  <a:pt x="2605" y="1207"/>
                </a:lnTo>
                <a:lnTo>
                  <a:pt x="2592" y="1207"/>
                </a:lnTo>
                <a:lnTo>
                  <a:pt x="2588" y="1211"/>
                </a:lnTo>
                <a:lnTo>
                  <a:pt x="2588" y="1217"/>
                </a:lnTo>
                <a:lnTo>
                  <a:pt x="2592" y="1222"/>
                </a:lnTo>
                <a:lnTo>
                  <a:pt x="2608" y="1243"/>
                </a:lnTo>
                <a:lnTo>
                  <a:pt x="2605" y="1246"/>
                </a:lnTo>
                <a:lnTo>
                  <a:pt x="2600" y="1252"/>
                </a:lnTo>
                <a:lnTo>
                  <a:pt x="2608" y="1261"/>
                </a:lnTo>
                <a:lnTo>
                  <a:pt x="2606" y="1266"/>
                </a:lnTo>
                <a:lnTo>
                  <a:pt x="2611" y="1276"/>
                </a:lnTo>
                <a:lnTo>
                  <a:pt x="2611" y="1285"/>
                </a:lnTo>
                <a:lnTo>
                  <a:pt x="2608" y="1290"/>
                </a:lnTo>
                <a:lnTo>
                  <a:pt x="2615" y="1293"/>
                </a:lnTo>
                <a:lnTo>
                  <a:pt x="2624" y="1298"/>
                </a:lnTo>
                <a:lnTo>
                  <a:pt x="2633" y="1307"/>
                </a:lnTo>
                <a:lnTo>
                  <a:pt x="2638" y="1319"/>
                </a:lnTo>
                <a:lnTo>
                  <a:pt x="2656" y="1339"/>
                </a:lnTo>
                <a:lnTo>
                  <a:pt x="2682" y="1355"/>
                </a:lnTo>
                <a:lnTo>
                  <a:pt x="2680" y="1360"/>
                </a:lnTo>
                <a:lnTo>
                  <a:pt x="2674" y="1373"/>
                </a:lnTo>
                <a:lnTo>
                  <a:pt x="2670" y="1395"/>
                </a:lnTo>
                <a:lnTo>
                  <a:pt x="2665" y="1398"/>
                </a:lnTo>
                <a:lnTo>
                  <a:pt x="2662" y="1405"/>
                </a:lnTo>
                <a:lnTo>
                  <a:pt x="2664" y="1408"/>
                </a:lnTo>
                <a:lnTo>
                  <a:pt x="2668" y="1411"/>
                </a:lnTo>
                <a:lnTo>
                  <a:pt x="2668" y="1417"/>
                </a:lnTo>
                <a:lnTo>
                  <a:pt x="2673" y="1422"/>
                </a:lnTo>
                <a:lnTo>
                  <a:pt x="2674" y="1428"/>
                </a:lnTo>
                <a:lnTo>
                  <a:pt x="2679" y="1431"/>
                </a:lnTo>
                <a:lnTo>
                  <a:pt x="2686" y="1431"/>
                </a:lnTo>
                <a:lnTo>
                  <a:pt x="2688" y="1439"/>
                </a:lnTo>
                <a:lnTo>
                  <a:pt x="2700" y="1448"/>
                </a:lnTo>
                <a:lnTo>
                  <a:pt x="2700" y="1451"/>
                </a:lnTo>
                <a:lnTo>
                  <a:pt x="2682" y="1463"/>
                </a:lnTo>
                <a:lnTo>
                  <a:pt x="2671" y="1468"/>
                </a:lnTo>
                <a:lnTo>
                  <a:pt x="2667" y="1475"/>
                </a:lnTo>
                <a:lnTo>
                  <a:pt x="2670" y="1480"/>
                </a:lnTo>
                <a:lnTo>
                  <a:pt x="2680" y="1484"/>
                </a:lnTo>
                <a:lnTo>
                  <a:pt x="2686" y="1489"/>
                </a:lnTo>
                <a:lnTo>
                  <a:pt x="2686" y="1493"/>
                </a:lnTo>
                <a:lnTo>
                  <a:pt x="2680" y="1504"/>
                </a:lnTo>
                <a:lnTo>
                  <a:pt x="2679" y="1513"/>
                </a:lnTo>
                <a:lnTo>
                  <a:pt x="2680" y="1524"/>
                </a:lnTo>
                <a:lnTo>
                  <a:pt x="2694" y="1530"/>
                </a:lnTo>
                <a:lnTo>
                  <a:pt x="2699" y="1528"/>
                </a:lnTo>
                <a:lnTo>
                  <a:pt x="2703" y="1525"/>
                </a:lnTo>
                <a:lnTo>
                  <a:pt x="2709" y="1528"/>
                </a:lnTo>
                <a:lnTo>
                  <a:pt x="2720" y="1522"/>
                </a:lnTo>
                <a:lnTo>
                  <a:pt x="2726" y="1510"/>
                </a:lnTo>
                <a:lnTo>
                  <a:pt x="2731" y="1513"/>
                </a:lnTo>
                <a:lnTo>
                  <a:pt x="2735" y="1518"/>
                </a:lnTo>
                <a:lnTo>
                  <a:pt x="2741" y="1519"/>
                </a:lnTo>
                <a:lnTo>
                  <a:pt x="2743" y="1516"/>
                </a:lnTo>
                <a:lnTo>
                  <a:pt x="2741" y="1505"/>
                </a:lnTo>
                <a:lnTo>
                  <a:pt x="2744" y="1498"/>
                </a:lnTo>
                <a:lnTo>
                  <a:pt x="2752" y="1495"/>
                </a:lnTo>
                <a:lnTo>
                  <a:pt x="2762" y="1490"/>
                </a:lnTo>
                <a:lnTo>
                  <a:pt x="2768" y="1498"/>
                </a:lnTo>
                <a:lnTo>
                  <a:pt x="2782" y="1502"/>
                </a:lnTo>
                <a:lnTo>
                  <a:pt x="2784" y="1505"/>
                </a:lnTo>
                <a:lnTo>
                  <a:pt x="2782" y="1512"/>
                </a:lnTo>
                <a:lnTo>
                  <a:pt x="2794" y="1516"/>
                </a:lnTo>
                <a:lnTo>
                  <a:pt x="2794" y="1527"/>
                </a:lnTo>
                <a:lnTo>
                  <a:pt x="2800" y="1533"/>
                </a:lnTo>
                <a:lnTo>
                  <a:pt x="2799" y="1539"/>
                </a:lnTo>
                <a:lnTo>
                  <a:pt x="2800" y="1542"/>
                </a:lnTo>
                <a:lnTo>
                  <a:pt x="2812" y="1545"/>
                </a:lnTo>
                <a:lnTo>
                  <a:pt x="2814" y="1548"/>
                </a:lnTo>
                <a:lnTo>
                  <a:pt x="2815" y="1562"/>
                </a:lnTo>
                <a:lnTo>
                  <a:pt x="2820" y="1569"/>
                </a:lnTo>
                <a:lnTo>
                  <a:pt x="2834" y="1574"/>
                </a:lnTo>
                <a:lnTo>
                  <a:pt x="2841" y="1577"/>
                </a:lnTo>
                <a:lnTo>
                  <a:pt x="2846" y="1589"/>
                </a:lnTo>
                <a:lnTo>
                  <a:pt x="2846" y="1595"/>
                </a:lnTo>
                <a:lnTo>
                  <a:pt x="2856" y="1593"/>
                </a:lnTo>
                <a:lnTo>
                  <a:pt x="2864" y="1595"/>
                </a:lnTo>
                <a:lnTo>
                  <a:pt x="2870" y="1604"/>
                </a:lnTo>
                <a:lnTo>
                  <a:pt x="2876" y="1607"/>
                </a:lnTo>
                <a:lnTo>
                  <a:pt x="2878" y="1613"/>
                </a:lnTo>
                <a:lnTo>
                  <a:pt x="2885" y="1615"/>
                </a:lnTo>
                <a:lnTo>
                  <a:pt x="2890" y="1618"/>
                </a:lnTo>
                <a:lnTo>
                  <a:pt x="2893" y="1618"/>
                </a:lnTo>
                <a:lnTo>
                  <a:pt x="2907" y="1607"/>
                </a:lnTo>
                <a:lnTo>
                  <a:pt x="2919" y="1607"/>
                </a:lnTo>
                <a:lnTo>
                  <a:pt x="2928" y="1604"/>
                </a:lnTo>
                <a:lnTo>
                  <a:pt x="2961" y="1613"/>
                </a:lnTo>
                <a:lnTo>
                  <a:pt x="2964" y="1616"/>
                </a:lnTo>
                <a:lnTo>
                  <a:pt x="2964" y="1622"/>
                </a:lnTo>
                <a:lnTo>
                  <a:pt x="2969" y="1622"/>
                </a:lnTo>
                <a:lnTo>
                  <a:pt x="2972" y="1630"/>
                </a:lnTo>
                <a:lnTo>
                  <a:pt x="2984" y="1631"/>
                </a:lnTo>
                <a:lnTo>
                  <a:pt x="2992" y="1636"/>
                </a:lnTo>
                <a:lnTo>
                  <a:pt x="3002" y="1641"/>
                </a:lnTo>
                <a:lnTo>
                  <a:pt x="3008" y="1651"/>
                </a:lnTo>
                <a:lnTo>
                  <a:pt x="3014" y="1654"/>
                </a:lnTo>
                <a:lnTo>
                  <a:pt x="3023" y="1657"/>
                </a:lnTo>
                <a:lnTo>
                  <a:pt x="3033" y="1653"/>
                </a:lnTo>
                <a:lnTo>
                  <a:pt x="3037" y="1653"/>
                </a:lnTo>
                <a:lnTo>
                  <a:pt x="3042" y="1654"/>
                </a:lnTo>
                <a:lnTo>
                  <a:pt x="3045" y="1662"/>
                </a:lnTo>
                <a:lnTo>
                  <a:pt x="3055" y="1669"/>
                </a:lnTo>
                <a:lnTo>
                  <a:pt x="3055" y="1672"/>
                </a:lnTo>
                <a:lnTo>
                  <a:pt x="3051" y="1680"/>
                </a:lnTo>
                <a:lnTo>
                  <a:pt x="3042" y="1682"/>
                </a:lnTo>
                <a:lnTo>
                  <a:pt x="3039" y="1686"/>
                </a:lnTo>
                <a:lnTo>
                  <a:pt x="3046" y="1691"/>
                </a:lnTo>
                <a:lnTo>
                  <a:pt x="3049" y="1698"/>
                </a:lnTo>
                <a:lnTo>
                  <a:pt x="3049" y="1703"/>
                </a:lnTo>
                <a:lnTo>
                  <a:pt x="3043" y="1712"/>
                </a:lnTo>
                <a:lnTo>
                  <a:pt x="3051" y="1709"/>
                </a:lnTo>
                <a:lnTo>
                  <a:pt x="3055" y="1710"/>
                </a:lnTo>
                <a:lnTo>
                  <a:pt x="3066" y="1710"/>
                </a:lnTo>
                <a:lnTo>
                  <a:pt x="3081" y="1715"/>
                </a:lnTo>
                <a:lnTo>
                  <a:pt x="3087" y="1719"/>
                </a:lnTo>
                <a:lnTo>
                  <a:pt x="3102" y="1722"/>
                </a:lnTo>
                <a:lnTo>
                  <a:pt x="3110" y="1730"/>
                </a:lnTo>
                <a:lnTo>
                  <a:pt x="3118" y="1732"/>
                </a:lnTo>
                <a:lnTo>
                  <a:pt x="3127" y="1738"/>
                </a:lnTo>
                <a:lnTo>
                  <a:pt x="3140" y="1733"/>
                </a:lnTo>
                <a:lnTo>
                  <a:pt x="3145" y="1735"/>
                </a:lnTo>
                <a:lnTo>
                  <a:pt x="3181" y="1754"/>
                </a:lnTo>
                <a:lnTo>
                  <a:pt x="3195" y="1771"/>
                </a:lnTo>
                <a:lnTo>
                  <a:pt x="3219" y="1782"/>
                </a:lnTo>
                <a:lnTo>
                  <a:pt x="3240" y="1788"/>
                </a:lnTo>
                <a:lnTo>
                  <a:pt x="3251" y="1798"/>
                </a:lnTo>
                <a:lnTo>
                  <a:pt x="3251" y="1801"/>
                </a:lnTo>
                <a:lnTo>
                  <a:pt x="3228" y="1807"/>
                </a:lnTo>
                <a:lnTo>
                  <a:pt x="3225" y="1806"/>
                </a:lnTo>
                <a:lnTo>
                  <a:pt x="3222" y="1800"/>
                </a:lnTo>
                <a:lnTo>
                  <a:pt x="3213" y="1806"/>
                </a:lnTo>
                <a:lnTo>
                  <a:pt x="3209" y="1809"/>
                </a:lnTo>
                <a:lnTo>
                  <a:pt x="3212" y="1815"/>
                </a:lnTo>
                <a:lnTo>
                  <a:pt x="3212" y="1820"/>
                </a:lnTo>
                <a:lnTo>
                  <a:pt x="3203" y="1827"/>
                </a:lnTo>
                <a:lnTo>
                  <a:pt x="3195" y="1829"/>
                </a:lnTo>
                <a:lnTo>
                  <a:pt x="3190" y="1836"/>
                </a:lnTo>
                <a:lnTo>
                  <a:pt x="3183" y="1839"/>
                </a:lnTo>
                <a:lnTo>
                  <a:pt x="3178" y="1850"/>
                </a:lnTo>
                <a:lnTo>
                  <a:pt x="3172" y="1851"/>
                </a:lnTo>
                <a:lnTo>
                  <a:pt x="3163" y="1862"/>
                </a:lnTo>
                <a:lnTo>
                  <a:pt x="3143" y="1865"/>
                </a:lnTo>
                <a:lnTo>
                  <a:pt x="3127" y="1892"/>
                </a:lnTo>
                <a:lnTo>
                  <a:pt x="3115" y="1906"/>
                </a:lnTo>
                <a:lnTo>
                  <a:pt x="3104" y="1906"/>
                </a:lnTo>
                <a:lnTo>
                  <a:pt x="3096" y="1908"/>
                </a:lnTo>
                <a:lnTo>
                  <a:pt x="3087" y="1917"/>
                </a:lnTo>
                <a:lnTo>
                  <a:pt x="3086" y="1921"/>
                </a:lnTo>
                <a:lnTo>
                  <a:pt x="3089" y="1936"/>
                </a:lnTo>
                <a:lnTo>
                  <a:pt x="3090" y="1940"/>
                </a:lnTo>
                <a:lnTo>
                  <a:pt x="3096" y="1943"/>
                </a:lnTo>
                <a:lnTo>
                  <a:pt x="3096" y="1946"/>
                </a:lnTo>
                <a:lnTo>
                  <a:pt x="3093" y="1955"/>
                </a:lnTo>
                <a:lnTo>
                  <a:pt x="3080" y="1967"/>
                </a:lnTo>
                <a:lnTo>
                  <a:pt x="3080" y="1974"/>
                </a:lnTo>
                <a:lnTo>
                  <a:pt x="3067" y="1984"/>
                </a:lnTo>
                <a:lnTo>
                  <a:pt x="3064" y="1985"/>
                </a:lnTo>
                <a:lnTo>
                  <a:pt x="3063" y="1991"/>
                </a:lnTo>
                <a:lnTo>
                  <a:pt x="3055" y="1994"/>
                </a:lnTo>
                <a:lnTo>
                  <a:pt x="3052" y="1999"/>
                </a:lnTo>
                <a:lnTo>
                  <a:pt x="3052" y="2002"/>
                </a:lnTo>
                <a:lnTo>
                  <a:pt x="3058" y="2008"/>
                </a:lnTo>
                <a:lnTo>
                  <a:pt x="3061" y="2026"/>
                </a:lnTo>
                <a:lnTo>
                  <a:pt x="3066" y="2026"/>
                </a:lnTo>
                <a:lnTo>
                  <a:pt x="3069" y="2028"/>
                </a:lnTo>
                <a:lnTo>
                  <a:pt x="3064" y="2055"/>
                </a:lnTo>
                <a:lnTo>
                  <a:pt x="3052" y="2053"/>
                </a:lnTo>
                <a:lnTo>
                  <a:pt x="3057" y="2070"/>
                </a:lnTo>
                <a:lnTo>
                  <a:pt x="3049" y="2075"/>
                </a:lnTo>
                <a:lnTo>
                  <a:pt x="3037" y="2073"/>
                </a:lnTo>
                <a:lnTo>
                  <a:pt x="3030" y="2079"/>
                </a:lnTo>
                <a:lnTo>
                  <a:pt x="3028" y="2087"/>
                </a:lnTo>
                <a:lnTo>
                  <a:pt x="3022" y="2099"/>
                </a:lnTo>
                <a:lnTo>
                  <a:pt x="3023" y="2103"/>
                </a:lnTo>
                <a:lnTo>
                  <a:pt x="3025" y="2108"/>
                </a:lnTo>
                <a:lnTo>
                  <a:pt x="3022" y="2113"/>
                </a:lnTo>
                <a:lnTo>
                  <a:pt x="3008" y="2119"/>
                </a:lnTo>
                <a:lnTo>
                  <a:pt x="3007" y="2123"/>
                </a:lnTo>
                <a:lnTo>
                  <a:pt x="3004" y="2132"/>
                </a:lnTo>
                <a:lnTo>
                  <a:pt x="3005" y="2147"/>
                </a:lnTo>
                <a:lnTo>
                  <a:pt x="3007" y="2150"/>
                </a:lnTo>
                <a:lnTo>
                  <a:pt x="3023" y="2152"/>
                </a:lnTo>
                <a:lnTo>
                  <a:pt x="3034" y="2164"/>
                </a:lnTo>
                <a:lnTo>
                  <a:pt x="3039" y="2167"/>
                </a:lnTo>
                <a:lnTo>
                  <a:pt x="3054" y="2170"/>
                </a:lnTo>
                <a:lnTo>
                  <a:pt x="3058" y="2178"/>
                </a:lnTo>
                <a:lnTo>
                  <a:pt x="3072" y="2182"/>
                </a:lnTo>
                <a:lnTo>
                  <a:pt x="3081" y="2199"/>
                </a:lnTo>
                <a:lnTo>
                  <a:pt x="3084" y="2202"/>
                </a:lnTo>
                <a:lnTo>
                  <a:pt x="3098" y="2199"/>
                </a:lnTo>
                <a:lnTo>
                  <a:pt x="3104" y="2201"/>
                </a:lnTo>
                <a:lnTo>
                  <a:pt x="3108" y="2204"/>
                </a:lnTo>
                <a:lnTo>
                  <a:pt x="3111" y="2210"/>
                </a:lnTo>
                <a:lnTo>
                  <a:pt x="3119" y="2216"/>
                </a:lnTo>
                <a:lnTo>
                  <a:pt x="3122" y="2214"/>
                </a:lnTo>
                <a:lnTo>
                  <a:pt x="3122" y="2211"/>
                </a:lnTo>
                <a:lnTo>
                  <a:pt x="3119" y="2191"/>
                </a:lnTo>
                <a:lnTo>
                  <a:pt x="3130" y="2185"/>
                </a:lnTo>
                <a:lnTo>
                  <a:pt x="3137" y="2185"/>
                </a:lnTo>
                <a:lnTo>
                  <a:pt x="3139" y="2193"/>
                </a:lnTo>
                <a:lnTo>
                  <a:pt x="3148" y="2199"/>
                </a:lnTo>
                <a:lnTo>
                  <a:pt x="3160" y="2199"/>
                </a:lnTo>
                <a:lnTo>
                  <a:pt x="3162" y="2204"/>
                </a:lnTo>
                <a:lnTo>
                  <a:pt x="3166" y="2205"/>
                </a:lnTo>
                <a:lnTo>
                  <a:pt x="3168" y="2211"/>
                </a:lnTo>
                <a:lnTo>
                  <a:pt x="3181" y="2214"/>
                </a:lnTo>
                <a:lnTo>
                  <a:pt x="3189" y="2223"/>
                </a:lnTo>
                <a:lnTo>
                  <a:pt x="3201" y="2231"/>
                </a:lnTo>
                <a:lnTo>
                  <a:pt x="3207" y="2232"/>
                </a:lnTo>
                <a:lnTo>
                  <a:pt x="3218" y="2231"/>
                </a:lnTo>
                <a:lnTo>
                  <a:pt x="3219" y="2237"/>
                </a:lnTo>
                <a:lnTo>
                  <a:pt x="3219" y="2242"/>
                </a:lnTo>
                <a:lnTo>
                  <a:pt x="3228" y="2248"/>
                </a:lnTo>
                <a:lnTo>
                  <a:pt x="3234" y="2246"/>
                </a:lnTo>
                <a:lnTo>
                  <a:pt x="3239" y="2248"/>
                </a:lnTo>
                <a:lnTo>
                  <a:pt x="3245" y="2246"/>
                </a:lnTo>
                <a:lnTo>
                  <a:pt x="3248" y="2255"/>
                </a:lnTo>
                <a:lnTo>
                  <a:pt x="3256" y="2257"/>
                </a:lnTo>
                <a:lnTo>
                  <a:pt x="3292" y="2266"/>
                </a:lnTo>
                <a:lnTo>
                  <a:pt x="3297" y="2270"/>
                </a:lnTo>
                <a:lnTo>
                  <a:pt x="3307" y="2293"/>
                </a:lnTo>
                <a:lnTo>
                  <a:pt x="3322" y="2310"/>
                </a:lnTo>
                <a:lnTo>
                  <a:pt x="3324" y="2316"/>
                </a:lnTo>
                <a:lnTo>
                  <a:pt x="3319" y="2317"/>
                </a:lnTo>
                <a:lnTo>
                  <a:pt x="3325" y="2322"/>
                </a:lnTo>
                <a:lnTo>
                  <a:pt x="3324" y="2325"/>
                </a:lnTo>
                <a:lnTo>
                  <a:pt x="3338" y="2323"/>
                </a:lnTo>
                <a:lnTo>
                  <a:pt x="3341" y="2316"/>
                </a:lnTo>
                <a:lnTo>
                  <a:pt x="3350" y="2317"/>
                </a:lnTo>
                <a:lnTo>
                  <a:pt x="3362" y="2328"/>
                </a:lnTo>
                <a:lnTo>
                  <a:pt x="3362" y="2336"/>
                </a:lnTo>
                <a:lnTo>
                  <a:pt x="3366" y="2337"/>
                </a:lnTo>
                <a:lnTo>
                  <a:pt x="3397" y="2354"/>
                </a:lnTo>
                <a:lnTo>
                  <a:pt x="3403" y="2361"/>
                </a:lnTo>
                <a:lnTo>
                  <a:pt x="3418" y="2363"/>
                </a:lnTo>
                <a:lnTo>
                  <a:pt x="3426" y="2366"/>
                </a:lnTo>
                <a:lnTo>
                  <a:pt x="3441" y="2381"/>
                </a:lnTo>
                <a:lnTo>
                  <a:pt x="3453" y="2386"/>
                </a:lnTo>
                <a:lnTo>
                  <a:pt x="3467" y="2395"/>
                </a:lnTo>
                <a:lnTo>
                  <a:pt x="3474" y="2395"/>
                </a:lnTo>
                <a:lnTo>
                  <a:pt x="3486" y="2383"/>
                </a:lnTo>
                <a:lnTo>
                  <a:pt x="3491" y="2380"/>
                </a:lnTo>
                <a:lnTo>
                  <a:pt x="3508" y="2380"/>
                </a:lnTo>
                <a:lnTo>
                  <a:pt x="3520" y="2384"/>
                </a:lnTo>
                <a:lnTo>
                  <a:pt x="3524" y="2392"/>
                </a:lnTo>
                <a:lnTo>
                  <a:pt x="3538" y="2395"/>
                </a:lnTo>
                <a:lnTo>
                  <a:pt x="3555" y="2404"/>
                </a:lnTo>
                <a:lnTo>
                  <a:pt x="3573" y="2419"/>
                </a:lnTo>
                <a:lnTo>
                  <a:pt x="3577" y="2422"/>
                </a:lnTo>
                <a:lnTo>
                  <a:pt x="3587" y="2424"/>
                </a:lnTo>
                <a:lnTo>
                  <a:pt x="3596" y="2434"/>
                </a:lnTo>
                <a:lnTo>
                  <a:pt x="3606" y="2440"/>
                </a:lnTo>
                <a:lnTo>
                  <a:pt x="3617" y="2442"/>
                </a:lnTo>
                <a:lnTo>
                  <a:pt x="3631" y="2439"/>
                </a:lnTo>
                <a:lnTo>
                  <a:pt x="3647" y="2437"/>
                </a:lnTo>
                <a:lnTo>
                  <a:pt x="3661" y="2433"/>
                </a:lnTo>
                <a:lnTo>
                  <a:pt x="3668" y="2434"/>
                </a:lnTo>
                <a:lnTo>
                  <a:pt x="3673" y="2433"/>
                </a:lnTo>
                <a:lnTo>
                  <a:pt x="3678" y="2439"/>
                </a:lnTo>
                <a:lnTo>
                  <a:pt x="3679" y="2446"/>
                </a:lnTo>
                <a:lnTo>
                  <a:pt x="3684" y="2463"/>
                </a:lnTo>
                <a:lnTo>
                  <a:pt x="3684" y="2472"/>
                </a:lnTo>
                <a:lnTo>
                  <a:pt x="3691" y="2484"/>
                </a:lnTo>
                <a:lnTo>
                  <a:pt x="3717" y="2486"/>
                </a:lnTo>
                <a:lnTo>
                  <a:pt x="3728" y="2484"/>
                </a:lnTo>
                <a:lnTo>
                  <a:pt x="3737" y="2493"/>
                </a:lnTo>
                <a:lnTo>
                  <a:pt x="3758" y="2498"/>
                </a:lnTo>
                <a:lnTo>
                  <a:pt x="3793" y="2498"/>
                </a:lnTo>
                <a:lnTo>
                  <a:pt x="3801" y="2506"/>
                </a:lnTo>
                <a:lnTo>
                  <a:pt x="3814" y="2513"/>
                </a:lnTo>
                <a:lnTo>
                  <a:pt x="3817" y="2524"/>
                </a:lnTo>
                <a:lnTo>
                  <a:pt x="3822" y="2525"/>
                </a:lnTo>
                <a:lnTo>
                  <a:pt x="3835" y="2525"/>
                </a:lnTo>
                <a:lnTo>
                  <a:pt x="3845" y="2515"/>
                </a:lnTo>
                <a:lnTo>
                  <a:pt x="3849" y="2507"/>
                </a:lnTo>
                <a:lnTo>
                  <a:pt x="3845" y="2501"/>
                </a:lnTo>
                <a:lnTo>
                  <a:pt x="3846" y="2492"/>
                </a:lnTo>
                <a:lnTo>
                  <a:pt x="3849" y="2490"/>
                </a:lnTo>
                <a:lnTo>
                  <a:pt x="3858" y="2492"/>
                </a:lnTo>
                <a:lnTo>
                  <a:pt x="3902" y="2493"/>
                </a:lnTo>
                <a:lnTo>
                  <a:pt x="3925" y="2503"/>
                </a:lnTo>
                <a:lnTo>
                  <a:pt x="3937" y="2507"/>
                </a:lnTo>
                <a:lnTo>
                  <a:pt x="3966" y="2522"/>
                </a:lnTo>
                <a:lnTo>
                  <a:pt x="3971" y="2519"/>
                </a:lnTo>
                <a:lnTo>
                  <a:pt x="3969" y="2515"/>
                </a:lnTo>
                <a:lnTo>
                  <a:pt x="3960" y="2504"/>
                </a:lnTo>
                <a:lnTo>
                  <a:pt x="3960" y="2501"/>
                </a:lnTo>
                <a:lnTo>
                  <a:pt x="3983" y="2496"/>
                </a:lnTo>
                <a:lnTo>
                  <a:pt x="4012" y="2500"/>
                </a:lnTo>
                <a:lnTo>
                  <a:pt x="4016" y="2496"/>
                </a:lnTo>
                <a:lnTo>
                  <a:pt x="4018" y="2490"/>
                </a:lnTo>
                <a:lnTo>
                  <a:pt x="4024" y="2486"/>
                </a:lnTo>
                <a:lnTo>
                  <a:pt x="4025" y="2480"/>
                </a:lnTo>
                <a:lnTo>
                  <a:pt x="4039" y="2478"/>
                </a:lnTo>
                <a:lnTo>
                  <a:pt x="4039" y="2484"/>
                </a:lnTo>
                <a:lnTo>
                  <a:pt x="4052" y="2493"/>
                </a:lnTo>
                <a:lnTo>
                  <a:pt x="4054" y="2500"/>
                </a:lnTo>
                <a:lnTo>
                  <a:pt x="4062" y="2496"/>
                </a:lnTo>
                <a:lnTo>
                  <a:pt x="4068" y="2498"/>
                </a:lnTo>
                <a:lnTo>
                  <a:pt x="4072" y="2509"/>
                </a:lnTo>
                <a:lnTo>
                  <a:pt x="4077" y="2512"/>
                </a:lnTo>
                <a:lnTo>
                  <a:pt x="4086" y="2515"/>
                </a:lnTo>
                <a:lnTo>
                  <a:pt x="4113" y="2516"/>
                </a:lnTo>
                <a:lnTo>
                  <a:pt x="4118" y="2521"/>
                </a:lnTo>
                <a:lnTo>
                  <a:pt x="4156" y="2527"/>
                </a:lnTo>
                <a:lnTo>
                  <a:pt x="4166" y="2537"/>
                </a:lnTo>
                <a:lnTo>
                  <a:pt x="4168" y="2544"/>
                </a:lnTo>
                <a:lnTo>
                  <a:pt x="4172" y="2554"/>
                </a:lnTo>
                <a:lnTo>
                  <a:pt x="4174" y="2562"/>
                </a:lnTo>
                <a:lnTo>
                  <a:pt x="4172" y="2568"/>
                </a:lnTo>
                <a:lnTo>
                  <a:pt x="4172" y="2578"/>
                </a:lnTo>
                <a:lnTo>
                  <a:pt x="4163" y="2597"/>
                </a:lnTo>
                <a:lnTo>
                  <a:pt x="4166" y="2600"/>
                </a:lnTo>
                <a:lnTo>
                  <a:pt x="4191" y="2609"/>
                </a:lnTo>
                <a:lnTo>
                  <a:pt x="4197" y="2609"/>
                </a:lnTo>
                <a:lnTo>
                  <a:pt x="4201" y="2610"/>
                </a:lnTo>
                <a:lnTo>
                  <a:pt x="4206" y="2604"/>
                </a:lnTo>
                <a:lnTo>
                  <a:pt x="4215" y="2607"/>
                </a:lnTo>
                <a:lnTo>
                  <a:pt x="4218" y="2612"/>
                </a:lnTo>
                <a:lnTo>
                  <a:pt x="4227" y="2618"/>
                </a:lnTo>
                <a:lnTo>
                  <a:pt x="4241" y="2621"/>
                </a:lnTo>
                <a:lnTo>
                  <a:pt x="4245" y="2625"/>
                </a:lnTo>
                <a:lnTo>
                  <a:pt x="4247" y="2633"/>
                </a:lnTo>
                <a:lnTo>
                  <a:pt x="4263" y="2639"/>
                </a:lnTo>
                <a:lnTo>
                  <a:pt x="4265" y="2642"/>
                </a:lnTo>
                <a:lnTo>
                  <a:pt x="4262" y="2647"/>
                </a:lnTo>
                <a:lnTo>
                  <a:pt x="4263" y="2650"/>
                </a:lnTo>
                <a:lnTo>
                  <a:pt x="4274" y="2648"/>
                </a:lnTo>
                <a:lnTo>
                  <a:pt x="4279" y="2645"/>
                </a:lnTo>
                <a:lnTo>
                  <a:pt x="4286" y="2644"/>
                </a:lnTo>
                <a:lnTo>
                  <a:pt x="4298" y="2645"/>
                </a:lnTo>
                <a:lnTo>
                  <a:pt x="4303" y="2650"/>
                </a:lnTo>
                <a:lnTo>
                  <a:pt x="4300" y="2660"/>
                </a:lnTo>
                <a:lnTo>
                  <a:pt x="4304" y="2668"/>
                </a:lnTo>
                <a:lnTo>
                  <a:pt x="4338" y="2677"/>
                </a:lnTo>
                <a:lnTo>
                  <a:pt x="4348" y="2671"/>
                </a:lnTo>
                <a:lnTo>
                  <a:pt x="4358" y="2662"/>
                </a:lnTo>
                <a:lnTo>
                  <a:pt x="4368" y="2665"/>
                </a:lnTo>
                <a:lnTo>
                  <a:pt x="4397" y="2650"/>
                </a:lnTo>
                <a:lnTo>
                  <a:pt x="4412" y="2645"/>
                </a:lnTo>
                <a:lnTo>
                  <a:pt x="4417" y="2650"/>
                </a:lnTo>
                <a:lnTo>
                  <a:pt x="4432" y="2657"/>
                </a:lnTo>
                <a:lnTo>
                  <a:pt x="4436" y="2662"/>
                </a:lnTo>
                <a:lnTo>
                  <a:pt x="4436" y="2691"/>
                </a:lnTo>
                <a:lnTo>
                  <a:pt x="4440" y="2698"/>
                </a:lnTo>
                <a:lnTo>
                  <a:pt x="4458" y="2710"/>
                </a:lnTo>
                <a:lnTo>
                  <a:pt x="4465" y="2710"/>
                </a:lnTo>
                <a:lnTo>
                  <a:pt x="4467" y="2717"/>
                </a:lnTo>
                <a:lnTo>
                  <a:pt x="4491" y="2707"/>
                </a:lnTo>
                <a:lnTo>
                  <a:pt x="4496" y="2700"/>
                </a:lnTo>
                <a:lnTo>
                  <a:pt x="4503" y="2700"/>
                </a:lnTo>
                <a:lnTo>
                  <a:pt x="4514" y="2697"/>
                </a:lnTo>
                <a:lnTo>
                  <a:pt x="4521" y="2698"/>
                </a:lnTo>
                <a:lnTo>
                  <a:pt x="4531" y="2707"/>
                </a:lnTo>
                <a:lnTo>
                  <a:pt x="4538" y="2707"/>
                </a:lnTo>
                <a:lnTo>
                  <a:pt x="4541" y="2710"/>
                </a:lnTo>
                <a:lnTo>
                  <a:pt x="4553" y="2710"/>
                </a:lnTo>
                <a:lnTo>
                  <a:pt x="4558" y="2715"/>
                </a:lnTo>
                <a:lnTo>
                  <a:pt x="4576" y="2709"/>
                </a:lnTo>
                <a:lnTo>
                  <a:pt x="4587" y="2707"/>
                </a:lnTo>
                <a:lnTo>
                  <a:pt x="4590" y="2709"/>
                </a:lnTo>
                <a:lnTo>
                  <a:pt x="4588" y="2715"/>
                </a:lnTo>
                <a:lnTo>
                  <a:pt x="4602" y="2715"/>
                </a:lnTo>
                <a:lnTo>
                  <a:pt x="4610" y="2720"/>
                </a:lnTo>
                <a:lnTo>
                  <a:pt x="4638" y="2729"/>
                </a:lnTo>
                <a:lnTo>
                  <a:pt x="4651" y="2739"/>
                </a:lnTo>
                <a:lnTo>
                  <a:pt x="4663" y="2741"/>
                </a:lnTo>
                <a:lnTo>
                  <a:pt x="4690" y="2757"/>
                </a:lnTo>
                <a:lnTo>
                  <a:pt x="4695" y="2754"/>
                </a:lnTo>
                <a:lnTo>
                  <a:pt x="4698" y="2750"/>
                </a:lnTo>
                <a:lnTo>
                  <a:pt x="4701" y="2748"/>
                </a:lnTo>
                <a:lnTo>
                  <a:pt x="4714" y="2753"/>
                </a:lnTo>
                <a:lnTo>
                  <a:pt x="4729" y="2744"/>
                </a:lnTo>
                <a:lnTo>
                  <a:pt x="4732" y="2738"/>
                </a:lnTo>
                <a:lnTo>
                  <a:pt x="4746" y="2729"/>
                </a:lnTo>
                <a:lnTo>
                  <a:pt x="4755" y="2730"/>
                </a:lnTo>
                <a:lnTo>
                  <a:pt x="4758" y="2729"/>
                </a:lnTo>
                <a:lnTo>
                  <a:pt x="4769" y="2715"/>
                </a:lnTo>
                <a:lnTo>
                  <a:pt x="4775" y="2715"/>
                </a:lnTo>
                <a:lnTo>
                  <a:pt x="4776" y="2727"/>
                </a:lnTo>
                <a:lnTo>
                  <a:pt x="4783" y="2748"/>
                </a:lnTo>
                <a:lnTo>
                  <a:pt x="4792" y="2761"/>
                </a:lnTo>
                <a:lnTo>
                  <a:pt x="4796" y="2762"/>
                </a:lnTo>
                <a:lnTo>
                  <a:pt x="4805" y="2762"/>
                </a:lnTo>
                <a:lnTo>
                  <a:pt x="4808" y="2759"/>
                </a:lnTo>
                <a:lnTo>
                  <a:pt x="4813" y="2761"/>
                </a:lnTo>
                <a:lnTo>
                  <a:pt x="4819" y="2759"/>
                </a:lnTo>
                <a:lnTo>
                  <a:pt x="4824" y="2762"/>
                </a:lnTo>
                <a:lnTo>
                  <a:pt x="4825" y="2768"/>
                </a:lnTo>
                <a:lnTo>
                  <a:pt x="4834" y="2770"/>
                </a:lnTo>
                <a:lnTo>
                  <a:pt x="4840" y="2774"/>
                </a:lnTo>
                <a:lnTo>
                  <a:pt x="4846" y="2773"/>
                </a:lnTo>
                <a:lnTo>
                  <a:pt x="4851" y="2762"/>
                </a:lnTo>
                <a:lnTo>
                  <a:pt x="4871" y="2754"/>
                </a:lnTo>
                <a:lnTo>
                  <a:pt x="4883" y="2754"/>
                </a:lnTo>
                <a:lnTo>
                  <a:pt x="4909" y="2767"/>
                </a:lnTo>
                <a:lnTo>
                  <a:pt x="4925" y="2762"/>
                </a:lnTo>
                <a:lnTo>
                  <a:pt x="4933" y="2756"/>
                </a:lnTo>
                <a:lnTo>
                  <a:pt x="4939" y="2756"/>
                </a:lnTo>
                <a:lnTo>
                  <a:pt x="4940" y="2759"/>
                </a:lnTo>
                <a:lnTo>
                  <a:pt x="4953" y="2761"/>
                </a:lnTo>
                <a:lnTo>
                  <a:pt x="4954" y="2748"/>
                </a:lnTo>
                <a:lnTo>
                  <a:pt x="4957" y="2747"/>
                </a:lnTo>
                <a:lnTo>
                  <a:pt x="4971" y="2753"/>
                </a:lnTo>
                <a:lnTo>
                  <a:pt x="4977" y="2747"/>
                </a:lnTo>
                <a:lnTo>
                  <a:pt x="4983" y="2744"/>
                </a:lnTo>
                <a:lnTo>
                  <a:pt x="4986" y="2750"/>
                </a:lnTo>
                <a:lnTo>
                  <a:pt x="4992" y="2750"/>
                </a:lnTo>
                <a:lnTo>
                  <a:pt x="4990" y="2756"/>
                </a:lnTo>
                <a:lnTo>
                  <a:pt x="4997" y="2762"/>
                </a:lnTo>
                <a:lnTo>
                  <a:pt x="5009" y="2767"/>
                </a:lnTo>
                <a:lnTo>
                  <a:pt x="5012" y="2770"/>
                </a:lnTo>
                <a:lnTo>
                  <a:pt x="5016" y="2770"/>
                </a:lnTo>
                <a:lnTo>
                  <a:pt x="5021" y="2765"/>
                </a:lnTo>
                <a:lnTo>
                  <a:pt x="5035" y="2753"/>
                </a:lnTo>
                <a:lnTo>
                  <a:pt x="5038" y="2741"/>
                </a:lnTo>
                <a:lnTo>
                  <a:pt x="5036" y="2730"/>
                </a:lnTo>
                <a:lnTo>
                  <a:pt x="5041" y="2720"/>
                </a:lnTo>
                <a:lnTo>
                  <a:pt x="5044" y="2710"/>
                </a:lnTo>
                <a:lnTo>
                  <a:pt x="5053" y="2697"/>
                </a:lnTo>
                <a:lnTo>
                  <a:pt x="5059" y="2673"/>
                </a:lnTo>
                <a:lnTo>
                  <a:pt x="5053" y="2651"/>
                </a:lnTo>
                <a:lnTo>
                  <a:pt x="5054" y="2642"/>
                </a:lnTo>
                <a:lnTo>
                  <a:pt x="5048" y="2638"/>
                </a:lnTo>
                <a:lnTo>
                  <a:pt x="5048" y="2630"/>
                </a:lnTo>
                <a:lnTo>
                  <a:pt x="5044" y="2627"/>
                </a:lnTo>
                <a:lnTo>
                  <a:pt x="5041" y="2615"/>
                </a:lnTo>
                <a:lnTo>
                  <a:pt x="5031" y="2610"/>
                </a:lnTo>
                <a:lnTo>
                  <a:pt x="5028" y="2603"/>
                </a:lnTo>
                <a:lnTo>
                  <a:pt x="5018" y="2597"/>
                </a:lnTo>
                <a:lnTo>
                  <a:pt x="5015" y="2589"/>
                </a:lnTo>
                <a:lnTo>
                  <a:pt x="5009" y="2584"/>
                </a:lnTo>
                <a:lnTo>
                  <a:pt x="5010" y="2580"/>
                </a:lnTo>
                <a:lnTo>
                  <a:pt x="5013" y="2572"/>
                </a:lnTo>
                <a:lnTo>
                  <a:pt x="5013" y="2557"/>
                </a:lnTo>
                <a:lnTo>
                  <a:pt x="5018" y="2544"/>
                </a:lnTo>
                <a:lnTo>
                  <a:pt x="5019" y="2539"/>
                </a:lnTo>
                <a:lnTo>
                  <a:pt x="5025" y="2528"/>
                </a:lnTo>
                <a:lnTo>
                  <a:pt x="5019" y="2515"/>
                </a:lnTo>
                <a:lnTo>
                  <a:pt x="5021" y="2507"/>
                </a:lnTo>
                <a:lnTo>
                  <a:pt x="5027" y="2501"/>
                </a:lnTo>
                <a:lnTo>
                  <a:pt x="5022" y="2493"/>
                </a:lnTo>
                <a:lnTo>
                  <a:pt x="5022" y="2489"/>
                </a:lnTo>
                <a:lnTo>
                  <a:pt x="5024" y="2477"/>
                </a:lnTo>
                <a:lnTo>
                  <a:pt x="5030" y="2469"/>
                </a:lnTo>
                <a:lnTo>
                  <a:pt x="5031" y="2465"/>
                </a:lnTo>
                <a:lnTo>
                  <a:pt x="5041" y="2457"/>
                </a:lnTo>
                <a:lnTo>
                  <a:pt x="5048" y="2439"/>
                </a:lnTo>
                <a:lnTo>
                  <a:pt x="5050" y="2428"/>
                </a:lnTo>
                <a:lnTo>
                  <a:pt x="5057" y="2411"/>
                </a:lnTo>
                <a:lnTo>
                  <a:pt x="5054" y="2405"/>
                </a:lnTo>
                <a:lnTo>
                  <a:pt x="5059" y="2396"/>
                </a:lnTo>
                <a:lnTo>
                  <a:pt x="5047" y="2392"/>
                </a:lnTo>
                <a:lnTo>
                  <a:pt x="5042" y="2386"/>
                </a:lnTo>
                <a:lnTo>
                  <a:pt x="5041" y="2383"/>
                </a:lnTo>
                <a:lnTo>
                  <a:pt x="5044" y="2374"/>
                </a:lnTo>
                <a:lnTo>
                  <a:pt x="5047" y="2369"/>
                </a:lnTo>
                <a:lnTo>
                  <a:pt x="5056" y="2372"/>
                </a:lnTo>
                <a:lnTo>
                  <a:pt x="5068" y="2366"/>
                </a:lnTo>
                <a:lnTo>
                  <a:pt x="5082" y="2367"/>
                </a:lnTo>
                <a:lnTo>
                  <a:pt x="5103" y="2361"/>
                </a:lnTo>
                <a:lnTo>
                  <a:pt x="5110" y="2363"/>
                </a:lnTo>
                <a:lnTo>
                  <a:pt x="5130" y="2349"/>
                </a:lnTo>
                <a:lnTo>
                  <a:pt x="5138" y="2348"/>
                </a:lnTo>
                <a:lnTo>
                  <a:pt x="5141" y="2351"/>
                </a:lnTo>
                <a:lnTo>
                  <a:pt x="5145" y="2351"/>
                </a:lnTo>
                <a:lnTo>
                  <a:pt x="5150" y="2340"/>
                </a:lnTo>
                <a:lnTo>
                  <a:pt x="5168" y="2328"/>
                </a:lnTo>
                <a:lnTo>
                  <a:pt x="5177" y="2337"/>
                </a:lnTo>
                <a:lnTo>
                  <a:pt x="5200" y="2343"/>
                </a:lnTo>
                <a:lnTo>
                  <a:pt x="5220" y="2355"/>
                </a:lnTo>
                <a:lnTo>
                  <a:pt x="5224" y="2361"/>
                </a:lnTo>
                <a:lnTo>
                  <a:pt x="5221" y="2377"/>
                </a:lnTo>
                <a:lnTo>
                  <a:pt x="5230" y="2384"/>
                </a:lnTo>
                <a:lnTo>
                  <a:pt x="5232" y="2401"/>
                </a:lnTo>
                <a:lnTo>
                  <a:pt x="5227" y="2408"/>
                </a:lnTo>
                <a:lnTo>
                  <a:pt x="5226" y="2425"/>
                </a:lnTo>
                <a:lnTo>
                  <a:pt x="5221" y="2437"/>
                </a:lnTo>
                <a:lnTo>
                  <a:pt x="5221" y="2443"/>
                </a:lnTo>
                <a:lnTo>
                  <a:pt x="5214" y="2454"/>
                </a:lnTo>
                <a:lnTo>
                  <a:pt x="5211" y="2465"/>
                </a:lnTo>
                <a:lnTo>
                  <a:pt x="5204" y="2469"/>
                </a:lnTo>
                <a:lnTo>
                  <a:pt x="5203" y="2474"/>
                </a:lnTo>
                <a:lnTo>
                  <a:pt x="5208" y="2480"/>
                </a:lnTo>
                <a:lnTo>
                  <a:pt x="5206" y="2495"/>
                </a:lnTo>
                <a:lnTo>
                  <a:pt x="5208" y="2501"/>
                </a:lnTo>
                <a:lnTo>
                  <a:pt x="5218" y="2513"/>
                </a:lnTo>
                <a:lnTo>
                  <a:pt x="5224" y="2513"/>
                </a:lnTo>
                <a:lnTo>
                  <a:pt x="5232" y="2525"/>
                </a:lnTo>
                <a:lnTo>
                  <a:pt x="5242" y="2530"/>
                </a:lnTo>
                <a:lnTo>
                  <a:pt x="5241" y="2537"/>
                </a:lnTo>
                <a:lnTo>
                  <a:pt x="5235" y="2540"/>
                </a:lnTo>
                <a:lnTo>
                  <a:pt x="5221" y="2544"/>
                </a:lnTo>
                <a:lnTo>
                  <a:pt x="5212" y="2550"/>
                </a:lnTo>
                <a:lnTo>
                  <a:pt x="5201" y="2565"/>
                </a:lnTo>
                <a:lnTo>
                  <a:pt x="5200" y="2572"/>
                </a:lnTo>
                <a:lnTo>
                  <a:pt x="5212" y="2574"/>
                </a:lnTo>
                <a:lnTo>
                  <a:pt x="5229" y="2589"/>
                </a:lnTo>
                <a:lnTo>
                  <a:pt x="5230" y="2622"/>
                </a:lnTo>
                <a:lnTo>
                  <a:pt x="5236" y="2615"/>
                </a:lnTo>
                <a:lnTo>
                  <a:pt x="5245" y="2615"/>
                </a:lnTo>
                <a:lnTo>
                  <a:pt x="5250" y="2621"/>
                </a:lnTo>
                <a:lnTo>
                  <a:pt x="5250" y="2627"/>
                </a:lnTo>
                <a:lnTo>
                  <a:pt x="5258" y="2632"/>
                </a:lnTo>
                <a:lnTo>
                  <a:pt x="5265" y="2629"/>
                </a:lnTo>
                <a:lnTo>
                  <a:pt x="5271" y="2629"/>
                </a:lnTo>
                <a:lnTo>
                  <a:pt x="5283" y="2639"/>
                </a:lnTo>
                <a:lnTo>
                  <a:pt x="5286" y="2651"/>
                </a:lnTo>
                <a:lnTo>
                  <a:pt x="5289" y="2654"/>
                </a:lnTo>
                <a:lnTo>
                  <a:pt x="5303" y="2656"/>
                </a:lnTo>
                <a:lnTo>
                  <a:pt x="5318" y="2657"/>
                </a:lnTo>
                <a:lnTo>
                  <a:pt x="5332" y="2654"/>
                </a:lnTo>
                <a:lnTo>
                  <a:pt x="5340" y="2648"/>
                </a:lnTo>
                <a:lnTo>
                  <a:pt x="5344" y="2648"/>
                </a:lnTo>
                <a:lnTo>
                  <a:pt x="5353" y="2647"/>
                </a:lnTo>
                <a:lnTo>
                  <a:pt x="5381" y="2660"/>
                </a:lnTo>
                <a:lnTo>
                  <a:pt x="5397" y="2657"/>
                </a:lnTo>
                <a:lnTo>
                  <a:pt x="5423" y="2669"/>
                </a:lnTo>
                <a:lnTo>
                  <a:pt x="5425" y="2674"/>
                </a:lnTo>
                <a:lnTo>
                  <a:pt x="5419" y="2680"/>
                </a:lnTo>
                <a:lnTo>
                  <a:pt x="5425" y="2683"/>
                </a:lnTo>
                <a:lnTo>
                  <a:pt x="5435" y="2679"/>
                </a:lnTo>
                <a:lnTo>
                  <a:pt x="5441" y="2679"/>
                </a:lnTo>
                <a:lnTo>
                  <a:pt x="5455" y="2685"/>
                </a:lnTo>
                <a:lnTo>
                  <a:pt x="5478" y="2686"/>
                </a:lnTo>
                <a:lnTo>
                  <a:pt x="5478" y="2677"/>
                </a:lnTo>
                <a:lnTo>
                  <a:pt x="5491" y="2682"/>
                </a:lnTo>
                <a:lnTo>
                  <a:pt x="5511" y="2677"/>
                </a:lnTo>
                <a:lnTo>
                  <a:pt x="5534" y="2677"/>
                </a:lnTo>
                <a:lnTo>
                  <a:pt x="5546" y="2674"/>
                </a:lnTo>
                <a:lnTo>
                  <a:pt x="5554" y="2673"/>
                </a:lnTo>
                <a:lnTo>
                  <a:pt x="5560" y="2668"/>
                </a:lnTo>
                <a:lnTo>
                  <a:pt x="5560" y="2656"/>
                </a:lnTo>
                <a:lnTo>
                  <a:pt x="5570" y="2648"/>
                </a:lnTo>
                <a:lnTo>
                  <a:pt x="5575" y="2647"/>
                </a:lnTo>
                <a:lnTo>
                  <a:pt x="5588" y="2647"/>
                </a:lnTo>
                <a:lnTo>
                  <a:pt x="5602" y="2638"/>
                </a:lnTo>
                <a:lnTo>
                  <a:pt x="5611" y="2636"/>
                </a:lnTo>
                <a:lnTo>
                  <a:pt x="5617" y="2636"/>
                </a:lnTo>
                <a:lnTo>
                  <a:pt x="5633" y="2648"/>
                </a:lnTo>
                <a:lnTo>
                  <a:pt x="5657" y="2659"/>
                </a:lnTo>
                <a:lnTo>
                  <a:pt x="5690" y="2669"/>
                </a:lnTo>
                <a:lnTo>
                  <a:pt x="5736" y="2666"/>
                </a:lnTo>
                <a:lnTo>
                  <a:pt x="5775" y="2666"/>
                </a:lnTo>
                <a:lnTo>
                  <a:pt x="5789" y="2657"/>
                </a:lnTo>
                <a:lnTo>
                  <a:pt x="5806" y="2659"/>
                </a:lnTo>
                <a:lnTo>
                  <a:pt x="5828" y="2659"/>
                </a:lnTo>
                <a:lnTo>
                  <a:pt x="5839" y="2666"/>
                </a:lnTo>
                <a:lnTo>
                  <a:pt x="5847" y="2668"/>
                </a:lnTo>
                <a:lnTo>
                  <a:pt x="5862" y="2660"/>
                </a:lnTo>
                <a:lnTo>
                  <a:pt x="5865" y="2657"/>
                </a:lnTo>
                <a:lnTo>
                  <a:pt x="5871" y="2645"/>
                </a:lnTo>
                <a:lnTo>
                  <a:pt x="5874" y="2642"/>
                </a:lnTo>
                <a:lnTo>
                  <a:pt x="5892" y="2644"/>
                </a:lnTo>
                <a:lnTo>
                  <a:pt x="5901" y="2657"/>
                </a:lnTo>
                <a:lnTo>
                  <a:pt x="5904" y="2660"/>
                </a:lnTo>
                <a:lnTo>
                  <a:pt x="5924" y="2656"/>
                </a:lnTo>
                <a:lnTo>
                  <a:pt x="5935" y="2660"/>
                </a:lnTo>
                <a:lnTo>
                  <a:pt x="5944" y="2657"/>
                </a:lnTo>
                <a:lnTo>
                  <a:pt x="5947" y="2660"/>
                </a:lnTo>
                <a:lnTo>
                  <a:pt x="5956" y="2654"/>
                </a:lnTo>
                <a:lnTo>
                  <a:pt x="5972" y="2650"/>
                </a:lnTo>
                <a:lnTo>
                  <a:pt x="5979" y="2645"/>
                </a:lnTo>
                <a:lnTo>
                  <a:pt x="5986" y="2647"/>
                </a:lnTo>
                <a:lnTo>
                  <a:pt x="5988" y="2650"/>
                </a:lnTo>
                <a:lnTo>
                  <a:pt x="5989" y="2656"/>
                </a:lnTo>
                <a:lnTo>
                  <a:pt x="5995" y="2659"/>
                </a:lnTo>
                <a:lnTo>
                  <a:pt x="5997" y="2653"/>
                </a:lnTo>
                <a:lnTo>
                  <a:pt x="5994" y="2648"/>
                </a:lnTo>
                <a:lnTo>
                  <a:pt x="6000" y="2647"/>
                </a:lnTo>
                <a:lnTo>
                  <a:pt x="5997" y="2638"/>
                </a:lnTo>
                <a:lnTo>
                  <a:pt x="6006" y="2641"/>
                </a:lnTo>
                <a:lnTo>
                  <a:pt x="6015" y="2647"/>
                </a:lnTo>
                <a:lnTo>
                  <a:pt x="6027" y="2648"/>
                </a:lnTo>
                <a:lnTo>
                  <a:pt x="6039" y="2645"/>
                </a:lnTo>
                <a:lnTo>
                  <a:pt x="6045" y="2638"/>
                </a:lnTo>
                <a:lnTo>
                  <a:pt x="6048" y="2627"/>
                </a:lnTo>
                <a:lnTo>
                  <a:pt x="6041" y="2604"/>
                </a:lnTo>
                <a:lnTo>
                  <a:pt x="6036" y="2600"/>
                </a:lnTo>
                <a:lnTo>
                  <a:pt x="6024" y="2592"/>
                </a:lnTo>
                <a:lnTo>
                  <a:pt x="6021" y="2584"/>
                </a:lnTo>
                <a:lnTo>
                  <a:pt x="6024" y="2580"/>
                </a:lnTo>
                <a:lnTo>
                  <a:pt x="6023" y="2568"/>
                </a:lnTo>
                <a:lnTo>
                  <a:pt x="6029" y="2563"/>
                </a:lnTo>
                <a:lnTo>
                  <a:pt x="6036" y="2550"/>
                </a:lnTo>
                <a:lnTo>
                  <a:pt x="6042" y="2544"/>
                </a:lnTo>
                <a:lnTo>
                  <a:pt x="6048" y="2539"/>
                </a:lnTo>
                <a:lnTo>
                  <a:pt x="6048" y="2536"/>
                </a:lnTo>
                <a:lnTo>
                  <a:pt x="6039" y="2519"/>
                </a:lnTo>
                <a:lnTo>
                  <a:pt x="6032" y="2510"/>
                </a:lnTo>
                <a:lnTo>
                  <a:pt x="6020" y="2492"/>
                </a:lnTo>
                <a:lnTo>
                  <a:pt x="6017" y="2492"/>
                </a:lnTo>
                <a:lnTo>
                  <a:pt x="6007" y="2498"/>
                </a:lnTo>
                <a:lnTo>
                  <a:pt x="5989" y="2496"/>
                </a:lnTo>
                <a:lnTo>
                  <a:pt x="5983" y="2501"/>
                </a:lnTo>
                <a:lnTo>
                  <a:pt x="5960" y="2506"/>
                </a:lnTo>
                <a:lnTo>
                  <a:pt x="5962" y="2500"/>
                </a:lnTo>
                <a:lnTo>
                  <a:pt x="5960" y="2496"/>
                </a:lnTo>
                <a:lnTo>
                  <a:pt x="5951" y="2492"/>
                </a:lnTo>
                <a:lnTo>
                  <a:pt x="5936" y="2489"/>
                </a:lnTo>
                <a:lnTo>
                  <a:pt x="5932" y="2478"/>
                </a:lnTo>
                <a:lnTo>
                  <a:pt x="5924" y="2472"/>
                </a:lnTo>
                <a:lnTo>
                  <a:pt x="5918" y="2448"/>
                </a:lnTo>
                <a:lnTo>
                  <a:pt x="5919" y="2442"/>
                </a:lnTo>
                <a:lnTo>
                  <a:pt x="5927" y="2437"/>
                </a:lnTo>
                <a:lnTo>
                  <a:pt x="5932" y="2431"/>
                </a:lnTo>
                <a:lnTo>
                  <a:pt x="5933" y="2418"/>
                </a:lnTo>
                <a:lnTo>
                  <a:pt x="5972" y="2418"/>
                </a:lnTo>
                <a:lnTo>
                  <a:pt x="5979" y="2419"/>
                </a:lnTo>
                <a:lnTo>
                  <a:pt x="5991" y="2427"/>
                </a:lnTo>
                <a:lnTo>
                  <a:pt x="6000" y="2424"/>
                </a:lnTo>
                <a:lnTo>
                  <a:pt x="6013" y="2427"/>
                </a:lnTo>
                <a:lnTo>
                  <a:pt x="6023" y="2425"/>
                </a:lnTo>
                <a:lnTo>
                  <a:pt x="6032" y="2421"/>
                </a:lnTo>
                <a:lnTo>
                  <a:pt x="6038" y="2413"/>
                </a:lnTo>
                <a:lnTo>
                  <a:pt x="6048" y="2407"/>
                </a:lnTo>
                <a:lnTo>
                  <a:pt x="6056" y="2405"/>
                </a:lnTo>
                <a:lnTo>
                  <a:pt x="6068" y="2407"/>
                </a:lnTo>
                <a:lnTo>
                  <a:pt x="6083" y="2405"/>
                </a:lnTo>
                <a:lnTo>
                  <a:pt x="6083" y="2393"/>
                </a:lnTo>
                <a:lnTo>
                  <a:pt x="6085" y="2390"/>
                </a:lnTo>
                <a:lnTo>
                  <a:pt x="6091" y="2393"/>
                </a:lnTo>
                <a:lnTo>
                  <a:pt x="6097" y="2410"/>
                </a:lnTo>
                <a:lnTo>
                  <a:pt x="6102" y="2411"/>
                </a:lnTo>
                <a:lnTo>
                  <a:pt x="6106" y="2408"/>
                </a:lnTo>
                <a:lnTo>
                  <a:pt x="6109" y="2398"/>
                </a:lnTo>
                <a:lnTo>
                  <a:pt x="6112" y="2398"/>
                </a:lnTo>
                <a:lnTo>
                  <a:pt x="6114" y="2407"/>
                </a:lnTo>
                <a:lnTo>
                  <a:pt x="6117" y="2408"/>
                </a:lnTo>
                <a:lnTo>
                  <a:pt x="6123" y="2395"/>
                </a:lnTo>
                <a:lnTo>
                  <a:pt x="6126" y="2393"/>
                </a:lnTo>
                <a:lnTo>
                  <a:pt x="6129" y="2393"/>
                </a:lnTo>
                <a:lnTo>
                  <a:pt x="6132" y="2402"/>
                </a:lnTo>
                <a:lnTo>
                  <a:pt x="6146" y="2395"/>
                </a:lnTo>
                <a:lnTo>
                  <a:pt x="6158" y="2393"/>
                </a:lnTo>
                <a:lnTo>
                  <a:pt x="6161" y="2390"/>
                </a:lnTo>
                <a:lnTo>
                  <a:pt x="6167" y="2381"/>
                </a:lnTo>
                <a:lnTo>
                  <a:pt x="6180" y="2381"/>
                </a:lnTo>
                <a:lnTo>
                  <a:pt x="6188" y="2374"/>
                </a:lnTo>
                <a:lnTo>
                  <a:pt x="6199" y="2367"/>
                </a:lnTo>
                <a:lnTo>
                  <a:pt x="6200" y="2361"/>
                </a:lnTo>
                <a:lnTo>
                  <a:pt x="6199" y="2358"/>
                </a:lnTo>
                <a:lnTo>
                  <a:pt x="6203" y="2348"/>
                </a:lnTo>
                <a:lnTo>
                  <a:pt x="6199" y="2345"/>
                </a:lnTo>
                <a:lnTo>
                  <a:pt x="6190" y="2345"/>
                </a:lnTo>
                <a:lnTo>
                  <a:pt x="6187" y="2340"/>
                </a:lnTo>
                <a:lnTo>
                  <a:pt x="6190" y="2333"/>
                </a:lnTo>
                <a:lnTo>
                  <a:pt x="6194" y="2325"/>
                </a:lnTo>
                <a:lnTo>
                  <a:pt x="6221" y="2307"/>
                </a:lnTo>
                <a:lnTo>
                  <a:pt x="6227" y="2314"/>
                </a:lnTo>
                <a:lnTo>
                  <a:pt x="6243" y="2308"/>
                </a:lnTo>
                <a:lnTo>
                  <a:pt x="6253" y="2295"/>
                </a:lnTo>
                <a:lnTo>
                  <a:pt x="6268" y="2290"/>
                </a:lnTo>
                <a:lnTo>
                  <a:pt x="6293" y="2267"/>
                </a:lnTo>
                <a:lnTo>
                  <a:pt x="6302" y="2264"/>
                </a:lnTo>
                <a:lnTo>
                  <a:pt x="6306" y="2261"/>
                </a:lnTo>
                <a:lnTo>
                  <a:pt x="6314" y="2245"/>
                </a:lnTo>
                <a:lnTo>
                  <a:pt x="6320" y="2217"/>
                </a:lnTo>
                <a:lnTo>
                  <a:pt x="6328" y="2208"/>
                </a:lnTo>
                <a:lnTo>
                  <a:pt x="6329" y="2199"/>
                </a:lnTo>
                <a:lnTo>
                  <a:pt x="6334" y="2198"/>
                </a:lnTo>
                <a:lnTo>
                  <a:pt x="6346" y="2198"/>
                </a:lnTo>
                <a:lnTo>
                  <a:pt x="6349" y="2191"/>
                </a:lnTo>
                <a:lnTo>
                  <a:pt x="6355" y="2190"/>
                </a:lnTo>
                <a:lnTo>
                  <a:pt x="6369" y="2193"/>
                </a:lnTo>
                <a:lnTo>
                  <a:pt x="6391" y="2187"/>
                </a:lnTo>
                <a:lnTo>
                  <a:pt x="6422" y="2185"/>
                </a:lnTo>
                <a:lnTo>
                  <a:pt x="6435" y="2187"/>
                </a:lnTo>
                <a:lnTo>
                  <a:pt x="6443" y="2185"/>
                </a:lnTo>
                <a:lnTo>
                  <a:pt x="6449" y="2179"/>
                </a:lnTo>
                <a:lnTo>
                  <a:pt x="6455" y="2182"/>
                </a:lnTo>
                <a:lnTo>
                  <a:pt x="6458" y="2182"/>
                </a:lnTo>
                <a:lnTo>
                  <a:pt x="6467" y="2176"/>
                </a:lnTo>
                <a:lnTo>
                  <a:pt x="6472" y="2170"/>
                </a:lnTo>
                <a:lnTo>
                  <a:pt x="6478" y="2170"/>
                </a:lnTo>
                <a:lnTo>
                  <a:pt x="6486" y="2163"/>
                </a:lnTo>
                <a:lnTo>
                  <a:pt x="6498" y="2161"/>
                </a:lnTo>
                <a:lnTo>
                  <a:pt x="6498" y="2158"/>
                </a:lnTo>
                <a:lnTo>
                  <a:pt x="6508" y="2155"/>
                </a:lnTo>
                <a:lnTo>
                  <a:pt x="6507" y="2149"/>
                </a:lnTo>
                <a:lnTo>
                  <a:pt x="6516" y="2146"/>
                </a:lnTo>
                <a:lnTo>
                  <a:pt x="6523" y="2147"/>
                </a:lnTo>
                <a:lnTo>
                  <a:pt x="6530" y="2143"/>
                </a:lnTo>
                <a:lnTo>
                  <a:pt x="6537" y="2141"/>
                </a:lnTo>
                <a:lnTo>
                  <a:pt x="6539" y="2135"/>
                </a:lnTo>
                <a:lnTo>
                  <a:pt x="6533" y="2119"/>
                </a:lnTo>
                <a:lnTo>
                  <a:pt x="6534" y="2113"/>
                </a:lnTo>
                <a:lnTo>
                  <a:pt x="6540" y="2111"/>
                </a:lnTo>
                <a:lnTo>
                  <a:pt x="6558" y="2116"/>
                </a:lnTo>
                <a:lnTo>
                  <a:pt x="6567" y="2105"/>
                </a:lnTo>
                <a:lnTo>
                  <a:pt x="6580" y="2085"/>
                </a:lnTo>
                <a:lnTo>
                  <a:pt x="6584" y="2082"/>
                </a:lnTo>
                <a:lnTo>
                  <a:pt x="6598" y="2069"/>
                </a:lnTo>
                <a:lnTo>
                  <a:pt x="6613" y="2067"/>
                </a:lnTo>
                <a:lnTo>
                  <a:pt x="6624" y="2056"/>
                </a:lnTo>
                <a:lnTo>
                  <a:pt x="6628" y="2053"/>
                </a:lnTo>
                <a:lnTo>
                  <a:pt x="6662" y="2050"/>
                </a:lnTo>
                <a:lnTo>
                  <a:pt x="6668" y="2041"/>
                </a:lnTo>
                <a:lnTo>
                  <a:pt x="6668" y="2038"/>
                </a:lnTo>
                <a:lnTo>
                  <a:pt x="6674" y="2035"/>
                </a:lnTo>
                <a:lnTo>
                  <a:pt x="6683" y="2024"/>
                </a:lnTo>
                <a:lnTo>
                  <a:pt x="6686" y="2023"/>
                </a:lnTo>
                <a:lnTo>
                  <a:pt x="6698" y="2028"/>
                </a:lnTo>
                <a:lnTo>
                  <a:pt x="6713" y="2038"/>
                </a:lnTo>
                <a:lnTo>
                  <a:pt x="6724" y="2052"/>
                </a:lnTo>
                <a:lnTo>
                  <a:pt x="6722" y="2058"/>
                </a:lnTo>
                <a:lnTo>
                  <a:pt x="6725" y="2064"/>
                </a:lnTo>
                <a:lnTo>
                  <a:pt x="6731" y="2062"/>
                </a:lnTo>
                <a:lnTo>
                  <a:pt x="6747" y="2061"/>
                </a:lnTo>
                <a:lnTo>
                  <a:pt x="6751" y="2064"/>
                </a:lnTo>
                <a:lnTo>
                  <a:pt x="6769" y="2069"/>
                </a:lnTo>
                <a:lnTo>
                  <a:pt x="6778" y="2075"/>
                </a:lnTo>
                <a:lnTo>
                  <a:pt x="6780" y="2072"/>
                </a:lnTo>
                <a:lnTo>
                  <a:pt x="6772" y="2065"/>
                </a:lnTo>
                <a:lnTo>
                  <a:pt x="6771" y="2062"/>
                </a:lnTo>
                <a:lnTo>
                  <a:pt x="6780" y="2067"/>
                </a:lnTo>
                <a:lnTo>
                  <a:pt x="6800" y="2070"/>
                </a:lnTo>
                <a:lnTo>
                  <a:pt x="6806" y="2075"/>
                </a:lnTo>
                <a:lnTo>
                  <a:pt x="6835" y="2082"/>
                </a:lnTo>
                <a:lnTo>
                  <a:pt x="6838" y="2090"/>
                </a:lnTo>
                <a:lnTo>
                  <a:pt x="6848" y="2090"/>
                </a:lnTo>
                <a:lnTo>
                  <a:pt x="6874" y="2097"/>
                </a:lnTo>
                <a:lnTo>
                  <a:pt x="6892" y="2093"/>
                </a:lnTo>
                <a:lnTo>
                  <a:pt x="6897" y="2087"/>
                </a:lnTo>
                <a:lnTo>
                  <a:pt x="6901" y="2070"/>
                </a:lnTo>
                <a:lnTo>
                  <a:pt x="6904" y="2070"/>
                </a:lnTo>
                <a:lnTo>
                  <a:pt x="6910" y="2072"/>
                </a:lnTo>
                <a:lnTo>
                  <a:pt x="6915" y="2072"/>
                </a:lnTo>
                <a:lnTo>
                  <a:pt x="6915" y="2061"/>
                </a:lnTo>
                <a:lnTo>
                  <a:pt x="6912" y="2053"/>
                </a:lnTo>
                <a:lnTo>
                  <a:pt x="6923" y="2052"/>
                </a:lnTo>
                <a:lnTo>
                  <a:pt x="6923" y="2043"/>
                </a:lnTo>
                <a:lnTo>
                  <a:pt x="6926" y="2041"/>
                </a:lnTo>
                <a:lnTo>
                  <a:pt x="6936" y="2040"/>
                </a:lnTo>
                <a:lnTo>
                  <a:pt x="6947" y="2035"/>
                </a:lnTo>
                <a:lnTo>
                  <a:pt x="6950" y="2031"/>
                </a:lnTo>
                <a:lnTo>
                  <a:pt x="6956" y="2031"/>
                </a:lnTo>
                <a:lnTo>
                  <a:pt x="6971" y="2017"/>
                </a:lnTo>
                <a:lnTo>
                  <a:pt x="6974" y="2020"/>
                </a:lnTo>
                <a:lnTo>
                  <a:pt x="6979" y="2020"/>
                </a:lnTo>
                <a:lnTo>
                  <a:pt x="6982" y="2015"/>
                </a:lnTo>
                <a:lnTo>
                  <a:pt x="6988" y="2014"/>
                </a:lnTo>
                <a:lnTo>
                  <a:pt x="7000" y="2006"/>
                </a:lnTo>
                <a:lnTo>
                  <a:pt x="7014" y="2006"/>
                </a:lnTo>
                <a:lnTo>
                  <a:pt x="7032" y="1999"/>
                </a:lnTo>
                <a:lnTo>
                  <a:pt x="7041" y="1991"/>
                </a:lnTo>
                <a:lnTo>
                  <a:pt x="7049" y="1988"/>
                </a:lnTo>
                <a:lnTo>
                  <a:pt x="7074" y="2017"/>
                </a:lnTo>
                <a:lnTo>
                  <a:pt x="7076" y="2031"/>
                </a:lnTo>
                <a:lnTo>
                  <a:pt x="7088" y="2041"/>
                </a:lnTo>
                <a:lnTo>
                  <a:pt x="7093" y="2044"/>
                </a:lnTo>
                <a:lnTo>
                  <a:pt x="7103" y="2044"/>
                </a:lnTo>
                <a:lnTo>
                  <a:pt x="7120" y="2034"/>
                </a:lnTo>
                <a:lnTo>
                  <a:pt x="7128" y="2041"/>
                </a:lnTo>
                <a:lnTo>
                  <a:pt x="7128" y="2044"/>
                </a:lnTo>
                <a:lnTo>
                  <a:pt x="7120" y="2052"/>
                </a:lnTo>
                <a:lnTo>
                  <a:pt x="7118" y="2059"/>
                </a:lnTo>
                <a:lnTo>
                  <a:pt x="7096" y="2064"/>
                </a:lnTo>
                <a:lnTo>
                  <a:pt x="7084" y="2069"/>
                </a:lnTo>
                <a:lnTo>
                  <a:pt x="7079" y="2079"/>
                </a:lnTo>
                <a:lnTo>
                  <a:pt x="7074" y="2082"/>
                </a:lnTo>
                <a:lnTo>
                  <a:pt x="7059" y="2087"/>
                </a:lnTo>
                <a:lnTo>
                  <a:pt x="7065" y="2090"/>
                </a:lnTo>
                <a:lnTo>
                  <a:pt x="7073" y="2103"/>
                </a:lnTo>
                <a:lnTo>
                  <a:pt x="7074" y="2108"/>
                </a:lnTo>
                <a:lnTo>
                  <a:pt x="7074" y="2111"/>
                </a:lnTo>
                <a:lnTo>
                  <a:pt x="7068" y="2116"/>
                </a:lnTo>
                <a:lnTo>
                  <a:pt x="7067" y="2120"/>
                </a:lnTo>
                <a:lnTo>
                  <a:pt x="7071" y="2131"/>
                </a:lnTo>
                <a:lnTo>
                  <a:pt x="7076" y="2131"/>
                </a:lnTo>
                <a:lnTo>
                  <a:pt x="7093" y="2122"/>
                </a:lnTo>
                <a:lnTo>
                  <a:pt x="7106" y="2103"/>
                </a:lnTo>
                <a:lnTo>
                  <a:pt x="7117" y="2097"/>
                </a:lnTo>
                <a:lnTo>
                  <a:pt x="7138" y="2094"/>
                </a:lnTo>
                <a:lnTo>
                  <a:pt x="7158" y="2088"/>
                </a:lnTo>
                <a:lnTo>
                  <a:pt x="7152" y="2103"/>
                </a:lnTo>
                <a:lnTo>
                  <a:pt x="7149" y="2113"/>
                </a:lnTo>
                <a:lnTo>
                  <a:pt x="7158" y="2116"/>
                </a:lnTo>
                <a:lnTo>
                  <a:pt x="7162" y="2125"/>
                </a:lnTo>
                <a:lnTo>
                  <a:pt x="7164" y="2134"/>
                </a:lnTo>
                <a:lnTo>
                  <a:pt x="7184" y="2158"/>
                </a:lnTo>
                <a:lnTo>
                  <a:pt x="7184" y="2169"/>
                </a:lnTo>
                <a:lnTo>
                  <a:pt x="7182" y="2172"/>
                </a:lnTo>
                <a:lnTo>
                  <a:pt x="7178" y="2176"/>
                </a:lnTo>
                <a:lnTo>
                  <a:pt x="7147" y="2185"/>
                </a:lnTo>
                <a:lnTo>
                  <a:pt x="7150" y="2190"/>
                </a:lnTo>
                <a:lnTo>
                  <a:pt x="7150" y="2198"/>
                </a:lnTo>
                <a:lnTo>
                  <a:pt x="7146" y="2201"/>
                </a:lnTo>
                <a:lnTo>
                  <a:pt x="7137" y="2210"/>
                </a:lnTo>
                <a:lnTo>
                  <a:pt x="7129" y="2208"/>
                </a:lnTo>
                <a:lnTo>
                  <a:pt x="7129" y="2214"/>
                </a:lnTo>
                <a:lnTo>
                  <a:pt x="7115" y="2219"/>
                </a:lnTo>
                <a:lnTo>
                  <a:pt x="7112" y="2226"/>
                </a:lnTo>
                <a:lnTo>
                  <a:pt x="7121" y="2234"/>
                </a:lnTo>
                <a:lnTo>
                  <a:pt x="7121" y="2237"/>
                </a:lnTo>
                <a:lnTo>
                  <a:pt x="7118" y="2242"/>
                </a:lnTo>
                <a:lnTo>
                  <a:pt x="7096" y="2255"/>
                </a:lnTo>
                <a:lnTo>
                  <a:pt x="7102" y="2255"/>
                </a:lnTo>
                <a:lnTo>
                  <a:pt x="7108" y="2261"/>
                </a:lnTo>
                <a:lnTo>
                  <a:pt x="7120" y="2260"/>
                </a:lnTo>
                <a:lnTo>
                  <a:pt x="7129" y="2269"/>
                </a:lnTo>
                <a:lnTo>
                  <a:pt x="7135" y="2266"/>
                </a:lnTo>
                <a:lnTo>
                  <a:pt x="7140" y="2255"/>
                </a:lnTo>
                <a:lnTo>
                  <a:pt x="7146" y="2252"/>
                </a:lnTo>
                <a:lnTo>
                  <a:pt x="7159" y="2251"/>
                </a:lnTo>
                <a:lnTo>
                  <a:pt x="7179" y="2240"/>
                </a:lnTo>
                <a:lnTo>
                  <a:pt x="7193" y="2240"/>
                </a:lnTo>
                <a:lnTo>
                  <a:pt x="7216" y="2251"/>
                </a:lnTo>
                <a:lnTo>
                  <a:pt x="7226" y="2264"/>
                </a:lnTo>
                <a:lnTo>
                  <a:pt x="7241" y="2267"/>
                </a:lnTo>
                <a:lnTo>
                  <a:pt x="7252" y="2263"/>
                </a:lnTo>
                <a:lnTo>
                  <a:pt x="7260" y="2266"/>
                </a:lnTo>
                <a:lnTo>
                  <a:pt x="7266" y="2272"/>
                </a:lnTo>
                <a:lnTo>
                  <a:pt x="7276" y="2275"/>
                </a:lnTo>
                <a:lnTo>
                  <a:pt x="7285" y="2273"/>
                </a:lnTo>
                <a:lnTo>
                  <a:pt x="7298" y="2266"/>
                </a:lnTo>
                <a:lnTo>
                  <a:pt x="7304" y="2263"/>
                </a:lnTo>
                <a:lnTo>
                  <a:pt x="7314" y="2263"/>
                </a:lnTo>
                <a:lnTo>
                  <a:pt x="7326" y="2270"/>
                </a:lnTo>
                <a:lnTo>
                  <a:pt x="7331" y="2278"/>
                </a:lnTo>
                <a:lnTo>
                  <a:pt x="7340" y="2278"/>
                </a:lnTo>
                <a:lnTo>
                  <a:pt x="7343" y="2287"/>
                </a:lnTo>
                <a:lnTo>
                  <a:pt x="7358" y="2299"/>
                </a:lnTo>
                <a:lnTo>
                  <a:pt x="7369" y="2302"/>
                </a:lnTo>
                <a:lnTo>
                  <a:pt x="7372" y="2308"/>
                </a:lnTo>
                <a:lnTo>
                  <a:pt x="7364" y="2317"/>
                </a:lnTo>
                <a:lnTo>
                  <a:pt x="7361" y="2336"/>
                </a:lnTo>
                <a:lnTo>
                  <a:pt x="7369" y="2340"/>
                </a:lnTo>
                <a:lnTo>
                  <a:pt x="7370" y="2348"/>
                </a:lnTo>
                <a:lnTo>
                  <a:pt x="7381" y="2354"/>
                </a:lnTo>
                <a:lnTo>
                  <a:pt x="7381" y="2357"/>
                </a:lnTo>
                <a:lnTo>
                  <a:pt x="7372" y="2369"/>
                </a:lnTo>
                <a:lnTo>
                  <a:pt x="7373" y="2384"/>
                </a:lnTo>
                <a:lnTo>
                  <a:pt x="7361" y="2389"/>
                </a:lnTo>
                <a:lnTo>
                  <a:pt x="7360" y="2383"/>
                </a:lnTo>
                <a:lnTo>
                  <a:pt x="7357" y="2380"/>
                </a:lnTo>
                <a:lnTo>
                  <a:pt x="7343" y="2383"/>
                </a:lnTo>
                <a:lnTo>
                  <a:pt x="7326" y="2401"/>
                </a:lnTo>
                <a:lnTo>
                  <a:pt x="7317" y="2405"/>
                </a:lnTo>
                <a:lnTo>
                  <a:pt x="7314" y="2405"/>
                </a:lnTo>
                <a:lnTo>
                  <a:pt x="7311" y="2410"/>
                </a:lnTo>
                <a:lnTo>
                  <a:pt x="7304" y="2413"/>
                </a:lnTo>
                <a:lnTo>
                  <a:pt x="7302" y="2422"/>
                </a:lnTo>
                <a:lnTo>
                  <a:pt x="7296" y="2421"/>
                </a:lnTo>
                <a:lnTo>
                  <a:pt x="7284" y="2424"/>
                </a:lnTo>
                <a:lnTo>
                  <a:pt x="7281" y="2431"/>
                </a:lnTo>
                <a:lnTo>
                  <a:pt x="7273" y="2440"/>
                </a:lnTo>
                <a:lnTo>
                  <a:pt x="7264" y="2443"/>
                </a:lnTo>
                <a:lnTo>
                  <a:pt x="7252" y="2454"/>
                </a:lnTo>
                <a:lnTo>
                  <a:pt x="7252" y="2465"/>
                </a:lnTo>
                <a:lnTo>
                  <a:pt x="7257" y="2469"/>
                </a:lnTo>
                <a:lnTo>
                  <a:pt x="7260" y="2483"/>
                </a:lnTo>
                <a:lnTo>
                  <a:pt x="7255" y="2493"/>
                </a:lnTo>
                <a:lnTo>
                  <a:pt x="7257" y="2496"/>
                </a:lnTo>
                <a:lnTo>
                  <a:pt x="7264" y="2507"/>
                </a:lnTo>
                <a:lnTo>
                  <a:pt x="7269" y="2510"/>
                </a:lnTo>
                <a:lnTo>
                  <a:pt x="7273" y="2519"/>
                </a:lnTo>
                <a:lnTo>
                  <a:pt x="7293" y="2537"/>
                </a:lnTo>
                <a:lnTo>
                  <a:pt x="7296" y="2544"/>
                </a:lnTo>
                <a:lnTo>
                  <a:pt x="7305" y="2559"/>
                </a:lnTo>
                <a:lnTo>
                  <a:pt x="7313" y="2563"/>
                </a:lnTo>
                <a:lnTo>
                  <a:pt x="7313" y="2569"/>
                </a:lnTo>
                <a:lnTo>
                  <a:pt x="7322" y="2577"/>
                </a:lnTo>
                <a:lnTo>
                  <a:pt x="7322" y="2581"/>
                </a:lnTo>
                <a:lnTo>
                  <a:pt x="7314" y="2589"/>
                </a:lnTo>
                <a:lnTo>
                  <a:pt x="7307" y="2586"/>
                </a:lnTo>
                <a:lnTo>
                  <a:pt x="7296" y="2588"/>
                </a:lnTo>
                <a:lnTo>
                  <a:pt x="7284" y="2578"/>
                </a:lnTo>
                <a:lnTo>
                  <a:pt x="7252" y="2566"/>
                </a:lnTo>
                <a:lnTo>
                  <a:pt x="7247" y="2562"/>
                </a:lnTo>
                <a:lnTo>
                  <a:pt x="7246" y="2557"/>
                </a:lnTo>
                <a:lnTo>
                  <a:pt x="7252" y="2550"/>
                </a:lnTo>
                <a:lnTo>
                  <a:pt x="7250" y="2545"/>
                </a:lnTo>
                <a:lnTo>
                  <a:pt x="7247" y="2544"/>
                </a:lnTo>
                <a:lnTo>
                  <a:pt x="7243" y="2542"/>
                </a:lnTo>
                <a:lnTo>
                  <a:pt x="7235" y="2530"/>
                </a:lnTo>
                <a:lnTo>
                  <a:pt x="7232" y="2528"/>
                </a:lnTo>
                <a:lnTo>
                  <a:pt x="7226" y="2524"/>
                </a:lnTo>
                <a:lnTo>
                  <a:pt x="7213" y="2519"/>
                </a:lnTo>
                <a:lnTo>
                  <a:pt x="7206" y="2519"/>
                </a:lnTo>
                <a:lnTo>
                  <a:pt x="7197" y="2525"/>
                </a:lnTo>
                <a:lnTo>
                  <a:pt x="7193" y="2525"/>
                </a:lnTo>
                <a:lnTo>
                  <a:pt x="7188" y="2521"/>
                </a:lnTo>
                <a:lnTo>
                  <a:pt x="7182" y="2519"/>
                </a:lnTo>
                <a:lnTo>
                  <a:pt x="7172" y="2533"/>
                </a:lnTo>
                <a:lnTo>
                  <a:pt x="7164" y="2534"/>
                </a:lnTo>
                <a:lnTo>
                  <a:pt x="7161" y="2536"/>
                </a:lnTo>
                <a:lnTo>
                  <a:pt x="7150" y="2534"/>
                </a:lnTo>
                <a:lnTo>
                  <a:pt x="7146" y="2536"/>
                </a:lnTo>
                <a:lnTo>
                  <a:pt x="7134" y="2534"/>
                </a:lnTo>
                <a:lnTo>
                  <a:pt x="7128" y="2536"/>
                </a:lnTo>
                <a:lnTo>
                  <a:pt x="7103" y="2537"/>
                </a:lnTo>
                <a:lnTo>
                  <a:pt x="7097" y="2540"/>
                </a:lnTo>
                <a:lnTo>
                  <a:pt x="7077" y="2542"/>
                </a:lnTo>
                <a:lnTo>
                  <a:pt x="7073" y="2544"/>
                </a:lnTo>
                <a:lnTo>
                  <a:pt x="7052" y="2553"/>
                </a:lnTo>
                <a:lnTo>
                  <a:pt x="7032" y="2568"/>
                </a:lnTo>
                <a:lnTo>
                  <a:pt x="7021" y="2588"/>
                </a:lnTo>
                <a:lnTo>
                  <a:pt x="7008" y="2601"/>
                </a:lnTo>
                <a:lnTo>
                  <a:pt x="6995" y="2609"/>
                </a:lnTo>
                <a:lnTo>
                  <a:pt x="6979" y="2610"/>
                </a:lnTo>
                <a:lnTo>
                  <a:pt x="6967" y="2619"/>
                </a:lnTo>
                <a:lnTo>
                  <a:pt x="6962" y="2632"/>
                </a:lnTo>
                <a:lnTo>
                  <a:pt x="6958" y="2639"/>
                </a:lnTo>
                <a:lnTo>
                  <a:pt x="6955" y="2639"/>
                </a:lnTo>
                <a:lnTo>
                  <a:pt x="6945" y="2638"/>
                </a:lnTo>
                <a:lnTo>
                  <a:pt x="6939" y="2641"/>
                </a:lnTo>
                <a:lnTo>
                  <a:pt x="6930" y="2656"/>
                </a:lnTo>
                <a:lnTo>
                  <a:pt x="6914" y="2654"/>
                </a:lnTo>
                <a:lnTo>
                  <a:pt x="6906" y="2656"/>
                </a:lnTo>
                <a:lnTo>
                  <a:pt x="6901" y="2659"/>
                </a:lnTo>
                <a:lnTo>
                  <a:pt x="6895" y="2674"/>
                </a:lnTo>
                <a:lnTo>
                  <a:pt x="6888" y="2683"/>
                </a:lnTo>
                <a:lnTo>
                  <a:pt x="6874" y="2689"/>
                </a:lnTo>
                <a:lnTo>
                  <a:pt x="6860" y="2692"/>
                </a:lnTo>
                <a:lnTo>
                  <a:pt x="6844" y="2701"/>
                </a:lnTo>
                <a:lnTo>
                  <a:pt x="6841" y="2698"/>
                </a:lnTo>
                <a:lnTo>
                  <a:pt x="6841" y="2692"/>
                </a:lnTo>
                <a:lnTo>
                  <a:pt x="6838" y="2691"/>
                </a:lnTo>
                <a:lnTo>
                  <a:pt x="6835" y="2692"/>
                </a:lnTo>
                <a:lnTo>
                  <a:pt x="6825" y="2703"/>
                </a:lnTo>
                <a:lnTo>
                  <a:pt x="6815" y="2706"/>
                </a:lnTo>
                <a:lnTo>
                  <a:pt x="6812" y="2709"/>
                </a:lnTo>
                <a:lnTo>
                  <a:pt x="6810" y="2712"/>
                </a:lnTo>
                <a:lnTo>
                  <a:pt x="6813" y="2717"/>
                </a:lnTo>
                <a:lnTo>
                  <a:pt x="6813" y="2720"/>
                </a:lnTo>
                <a:lnTo>
                  <a:pt x="6806" y="2727"/>
                </a:lnTo>
                <a:lnTo>
                  <a:pt x="6803" y="2733"/>
                </a:lnTo>
                <a:lnTo>
                  <a:pt x="6798" y="2736"/>
                </a:lnTo>
                <a:lnTo>
                  <a:pt x="6794" y="2742"/>
                </a:lnTo>
                <a:lnTo>
                  <a:pt x="6794" y="2747"/>
                </a:lnTo>
                <a:lnTo>
                  <a:pt x="6800" y="2756"/>
                </a:lnTo>
                <a:lnTo>
                  <a:pt x="6801" y="2761"/>
                </a:lnTo>
                <a:lnTo>
                  <a:pt x="6794" y="2780"/>
                </a:lnTo>
                <a:lnTo>
                  <a:pt x="6797" y="2805"/>
                </a:lnTo>
                <a:lnTo>
                  <a:pt x="6798" y="2808"/>
                </a:lnTo>
                <a:lnTo>
                  <a:pt x="6807" y="2812"/>
                </a:lnTo>
                <a:lnTo>
                  <a:pt x="6803" y="2818"/>
                </a:lnTo>
                <a:lnTo>
                  <a:pt x="6804" y="2824"/>
                </a:lnTo>
                <a:lnTo>
                  <a:pt x="6804" y="2835"/>
                </a:lnTo>
                <a:lnTo>
                  <a:pt x="6819" y="2842"/>
                </a:lnTo>
                <a:lnTo>
                  <a:pt x="6822" y="2849"/>
                </a:lnTo>
                <a:lnTo>
                  <a:pt x="6816" y="2856"/>
                </a:lnTo>
                <a:lnTo>
                  <a:pt x="6800" y="2874"/>
                </a:lnTo>
                <a:lnTo>
                  <a:pt x="6781" y="2880"/>
                </a:lnTo>
                <a:lnTo>
                  <a:pt x="6781" y="2893"/>
                </a:lnTo>
                <a:lnTo>
                  <a:pt x="6786" y="2918"/>
                </a:lnTo>
                <a:lnTo>
                  <a:pt x="6785" y="2929"/>
                </a:lnTo>
                <a:lnTo>
                  <a:pt x="6774" y="2932"/>
                </a:lnTo>
                <a:lnTo>
                  <a:pt x="6753" y="2961"/>
                </a:lnTo>
                <a:lnTo>
                  <a:pt x="6745" y="2967"/>
                </a:lnTo>
                <a:lnTo>
                  <a:pt x="6747" y="2971"/>
                </a:lnTo>
                <a:lnTo>
                  <a:pt x="6736" y="2975"/>
                </a:lnTo>
                <a:lnTo>
                  <a:pt x="6730" y="2984"/>
                </a:lnTo>
                <a:lnTo>
                  <a:pt x="6722" y="2991"/>
                </a:lnTo>
                <a:lnTo>
                  <a:pt x="6718" y="2991"/>
                </a:lnTo>
                <a:lnTo>
                  <a:pt x="6712" y="2991"/>
                </a:lnTo>
                <a:lnTo>
                  <a:pt x="6700" y="2996"/>
                </a:lnTo>
                <a:lnTo>
                  <a:pt x="6692" y="3002"/>
                </a:lnTo>
                <a:lnTo>
                  <a:pt x="6690" y="3006"/>
                </a:lnTo>
                <a:lnTo>
                  <a:pt x="6683" y="3012"/>
                </a:lnTo>
                <a:lnTo>
                  <a:pt x="6678" y="3031"/>
                </a:lnTo>
                <a:lnTo>
                  <a:pt x="6671" y="3043"/>
                </a:lnTo>
                <a:lnTo>
                  <a:pt x="6669" y="3061"/>
                </a:lnTo>
                <a:lnTo>
                  <a:pt x="6672" y="3067"/>
                </a:lnTo>
                <a:lnTo>
                  <a:pt x="6680" y="3072"/>
                </a:lnTo>
                <a:lnTo>
                  <a:pt x="6690" y="3073"/>
                </a:lnTo>
                <a:lnTo>
                  <a:pt x="6709" y="3081"/>
                </a:lnTo>
                <a:lnTo>
                  <a:pt x="6710" y="3110"/>
                </a:lnTo>
                <a:lnTo>
                  <a:pt x="6698" y="3120"/>
                </a:lnTo>
                <a:lnTo>
                  <a:pt x="6698" y="3135"/>
                </a:lnTo>
                <a:lnTo>
                  <a:pt x="6692" y="3149"/>
                </a:lnTo>
                <a:lnTo>
                  <a:pt x="6684" y="3157"/>
                </a:lnTo>
                <a:lnTo>
                  <a:pt x="6681" y="3161"/>
                </a:lnTo>
                <a:lnTo>
                  <a:pt x="6680" y="3176"/>
                </a:lnTo>
                <a:lnTo>
                  <a:pt x="6674" y="3184"/>
                </a:lnTo>
                <a:lnTo>
                  <a:pt x="6669" y="3189"/>
                </a:lnTo>
                <a:lnTo>
                  <a:pt x="6660" y="3189"/>
                </a:lnTo>
                <a:lnTo>
                  <a:pt x="6657" y="3204"/>
                </a:lnTo>
                <a:lnTo>
                  <a:pt x="6654" y="3211"/>
                </a:lnTo>
                <a:lnTo>
                  <a:pt x="6649" y="3216"/>
                </a:lnTo>
                <a:lnTo>
                  <a:pt x="6636" y="3225"/>
                </a:lnTo>
                <a:lnTo>
                  <a:pt x="6631" y="3240"/>
                </a:lnTo>
                <a:lnTo>
                  <a:pt x="6622" y="3246"/>
                </a:lnTo>
                <a:lnTo>
                  <a:pt x="6622" y="3261"/>
                </a:lnTo>
                <a:lnTo>
                  <a:pt x="6619" y="3264"/>
                </a:lnTo>
                <a:lnTo>
                  <a:pt x="6613" y="3266"/>
                </a:lnTo>
                <a:lnTo>
                  <a:pt x="6615" y="3273"/>
                </a:lnTo>
                <a:lnTo>
                  <a:pt x="6604" y="3283"/>
                </a:lnTo>
                <a:lnTo>
                  <a:pt x="6602" y="3298"/>
                </a:lnTo>
                <a:lnTo>
                  <a:pt x="6595" y="3310"/>
                </a:lnTo>
                <a:lnTo>
                  <a:pt x="6593" y="3322"/>
                </a:lnTo>
                <a:lnTo>
                  <a:pt x="6586" y="3331"/>
                </a:lnTo>
                <a:lnTo>
                  <a:pt x="6584" y="3349"/>
                </a:lnTo>
                <a:lnTo>
                  <a:pt x="6580" y="3352"/>
                </a:lnTo>
                <a:lnTo>
                  <a:pt x="6581" y="3358"/>
                </a:lnTo>
                <a:lnTo>
                  <a:pt x="6578" y="3366"/>
                </a:lnTo>
                <a:lnTo>
                  <a:pt x="6572" y="3377"/>
                </a:lnTo>
                <a:lnTo>
                  <a:pt x="6566" y="3383"/>
                </a:lnTo>
                <a:lnTo>
                  <a:pt x="6564" y="3398"/>
                </a:lnTo>
                <a:lnTo>
                  <a:pt x="6563" y="3404"/>
                </a:lnTo>
                <a:lnTo>
                  <a:pt x="6555" y="3407"/>
                </a:lnTo>
                <a:lnTo>
                  <a:pt x="6546" y="3395"/>
                </a:lnTo>
                <a:lnTo>
                  <a:pt x="6539" y="3393"/>
                </a:lnTo>
                <a:lnTo>
                  <a:pt x="6534" y="3387"/>
                </a:lnTo>
                <a:lnTo>
                  <a:pt x="6517" y="3384"/>
                </a:lnTo>
                <a:lnTo>
                  <a:pt x="6505" y="3378"/>
                </a:lnTo>
                <a:lnTo>
                  <a:pt x="6498" y="3378"/>
                </a:lnTo>
                <a:lnTo>
                  <a:pt x="6478" y="3384"/>
                </a:lnTo>
                <a:lnTo>
                  <a:pt x="6473" y="3380"/>
                </a:lnTo>
                <a:lnTo>
                  <a:pt x="6464" y="3366"/>
                </a:lnTo>
                <a:lnTo>
                  <a:pt x="6452" y="3366"/>
                </a:lnTo>
                <a:lnTo>
                  <a:pt x="6446" y="3363"/>
                </a:lnTo>
                <a:lnTo>
                  <a:pt x="6435" y="3365"/>
                </a:lnTo>
                <a:lnTo>
                  <a:pt x="6428" y="3363"/>
                </a:lnTo>
                <a:lnTo>
                  <a:pt x="6422" y="3375"/>
                </a:lnTo>
                <a:lnTo>
                  <a:pt x="6419" y="3375"/>
                </a:lnTo>
                <a:lnTo>
                  <a:pt x="6414" y="3371"/>
                </a:lnTo>
                <a:lnTo>
                  <a:pt x="6405" y="3377"/>
                </a:lnTo>
                <a:lnTo>
                  <a:pt x="6393" y="3377"/>
                </a:lnTo>
                <a:lnTo>
                  <a:pt x="6390" y="3375"/>
                </a:lnTo>
                <a:lnTo>
                  <a:pt x="6388" y="3366"/>
                </a:lnTo>
                <a:lnTo>
                  <a:pt x="6378" y="3358"/>
                </a:lnTo>
                <a:lnTo>
                  <a:pt x="6375" y="3349"/>
                </a:lnTo>
                <a:lnTo>
                  <a:pt x="6369" y="3345"/>
                </a:lnTo>
                <a:lnTo>
                  <a:pt x="6364" y="3345"/>
                </a:lnTo>
                <a:lnTo>
                  <a:pt x="6358" y="3348"/>
                </a:lnTo>
                <a:lnTo>
                  <a:pt x="6355" y="3371"/>
                </a:lnTo>
                <a:lnTo>
                  <a:pt x="6363" y="3384"/>
                </a:lnTo>
                <a:lnTo>
                  <a:pt x="6369" y="3387"/>
                </a:lnTo>
                <a:lnTo>
                  <a:pt x="6369" y="3406"/>
                </a:lnTo>
                <a:lnTo>
                  <a:pt x="6372" y="3422"/>
                </a:lnTo>
                <a:lnTo>
                  <a:pt x="6373" y="3434"/>
                </a:lnTo>
                <a:lnTo>
                  <a:pt x="6381" y="3448"/>
                </a:lnTo>
                <a:lnTo>
                  <a:pt x="6376" y="3454"/>
                </a:lnTo>
                <a:lnTo>
                  <a:pt x="6378" y="3469"/>
                </a:lnTo>
                <a:lnTo>
                  <a:pt x="6373" y="3494"/>
                </a:lnTo>
                <a:lnTo>
                  <a:pt x="6372" y="3509"/>
                </a:lnTo>
                <a:lnTo>
                  <a:pt x="6373" y="3524"/>
                </a:lnTo>
                <a:lnTo>
                  <a:pt x="6364" y="3531"/>
                </a:lnTo>
                <a:lnTo>
                  <a:pt x="6366" y="3538"/>
                </a:lnTo>
                <a:lnTo>
                  <a:pt x="6366" y="3550"/>
                </a:lnTo>
                <a:lnTo>
                  <a:pt x="6370" y="3562"/>
                </a:lnTo>
                <a:lnTo>
                  <a:pt x="6366" y="3582"/>
                </a:lnTo>
                <a:lnTo>
                  <a:pt x="6369" y="3585"/>
                </a:lnTo>
                <a:lnTo>
                  <a:pt x="6363" y="3591"/>
                </a:lnTo>
                <a:lnTo>
                  <a:pt x="6360" y="3603"/>
                </a:lnTo>
                <a:lnTo>
                  <a:pt x="6346" y="3618"/>
                </a:lnTo>
                <a:lnTo>
                  <a:pt x="6340" y="3618"/>
                </a:lnTo>
                <a:lnTo>
                  <a:pt x="6329" y="3616"/>
                </a:lnTo>
                <a:lnTo>
                  <a:pt x="6326" y="3607"/>
                </a:lnTo>
                <a:lnTo>
                  <a:pt x="6322" y="3606"/>
                </a:lnTo>
                <a:lnTo>
                  <a:pt x="6306" y="3607"/>
                </a:lnTo>
                <a:lnTo>
                  <a:pt x="6303" y="3618"/>
                </a:lnTo>
                <a:lnTo>
                  <a:pt x="6306" y="3630"/>
                </a:lnTo>
                <a:lnTo>
                  <a:pt x="6312" y="3641"/>
                </a:lnTo>
                <a:lnTo>
                  <a:pt x="6308" y="3642"/>
                </a:lnTo>
                <a:lnTo>
                  <a:pt x="6306" y="3647"/>
                </a:lnTo>
                <a:lnTo>
                  <a:pt x="6302" y="3651"/>
                </a:lnTo>
                <a:lnTo>
                  <a:pt x="6297" y="3673"/>
                </a:lnTo>
                <a:lnTo>
                  <a:pt x="6297" y="3685"/>
                </a:lnTo>
                <a:lnTo>
                  <a:pt x="6296" y="3692"/>
                </a:lnTo>
                <a:lnTo>
                  <a:pt x="6297" y="3704"/>
                </a:lnTo>
                <a:lnTo>
                  <a:pt x="6305" y="3715"/>
                </a:lnTo>
                <a:lnTo>
                  <a:pt x="6306" y="3723"/>
                </a:lnTo>
                <a:lnTo>
                  <a:pt x="6302" y="3732"/>
                </a:lnTo>
                <a:lnTo>
                  <a:pt x="6302" y="3739"/>
                </a:lnTo>
                <a:lnTo>
                  <a:pt x="6306" y="3745"/>
                </a:lnTo>
                <a:lnTo>
                  <a:pt x="6308" y="3755"/>
                </a:lnTo>
                <a:lnTo>
                  <a:pt x="6317" y="3761"/>
                </a:lnTo>
                <a:lnTo>
                  <a:pt x="6320" y="3793"/>
                </a:lnTo>
                <a:lnTo>
                  <a:pt x="6320" y="3808"/>
                </a:lnTo>
                <a:lnTo>
                  <a:pt x="6319" y="3811"/>
                </a:lnTo>
                <a:lnTo>
                  <a:pt x="6308" y="3812"/>
                </a:lnTo>
                <a:lnTo>
                  <a:pt x="6312" y="3820"/>
                </a:lnTo>
                <a:lnTo>
                  <a:pt x="6312" y="3823"/>
                </a:lnTo>
                <a:lnTo>
                  <a:pt x="6308" y="3826"/>
                </a:lnTo>
                <a:lnTo>
                  <a:pt x="6303" y="3824"/>
                </a:lnTo>
                <a:lnTo>
                  <a:pt x="6297" y="3820"/>
                </a:lnTo>
                <a:lnTo>
                  <a:pt x="6284" y="3820"/>
                </a:lnTo>
                <a:lnTo>
                  <a:pt x="6284" y="3827"/>
                </a:lnTo>
                <a:lnTo>
                  <a:pt x="6282" y="3832"/>
                </a:lnTo>
                <a:lnTo>
                  <a:pt x="6285" y="3843"/>
                </a:lnTo>
                <a:lnTo>
                  <a:pt x="6276" y="3844"/>
                </a:lnTo>
                <a:lnTo>
                  <a:pt x="6270" y="3856"/>
                </a:lnTo>
                <a:lnTo>
                  <a:pt x="6271" y="3864"/>
                </a:lnTo>
                <a:lnTo>
                  <a:pt x="6273" y="3871"/>
                </a:lnTo>
                <a:lnTo>
                  <a:pt x="6271" y="3874"/>
                </a:lnTo>
                <a:lnTo>
                  <a:pt x="6268" y="3874"/>
                </a:lnTo>
                <a:lnTo>
                  <a:pt x="6261" y="3867"/>
                </a:lnTo>
                <a:lnTo>
                  <a:pt x="6256" y="3864"/>
                </a:lnTo>
                <a:lnTo>
                  <a:pt x="6253" y="3868"/>
                </a:lnTo>
                <a:lnTo>
                  <a:pt x="6250" y="3879"/>
                </a:lnTo>
                <a:lnTo>
                  <a:pt x="6247" y="3884"/>
                </a:lnTo>
                <a:lnTo>
                  <a:pt x="6244" y="3881"/>
                </a:lnTo>
                <a:lnTo>
                  <a:pt x="6243" y="3868"/>
                </a:lnTo>
                <a:lnTo>
                  <a:pt x="6240" y="3864"/>
                </a:lnTo>
                <a:lnTo>
                  <a:pt x="6238" y="3859"/>
                </a:lnTo>
                <a:lnTo>
                  <a:pt x="6229" y="3853"/>
                </a:lnTo>
                <a:lnTo>
                  <a:pt x="6220" y="3844"/>
                </a:lnTo>
                <a:lnTo>
                  <a:pt x="6200" y="3830"/>
                </a:lnTo>
                <a:lnTo>
                  <a:pt x="6196" y="3833"/>
                </a:lnTo>
                <a:lnTo>
                  <a:pt x="6196" y="3849"/>
                </a:lnTo>
                <a:lnTo>
                  <a:pt x="6191" y="3847"/>
                </a:lnTo>
                <a:lnTo>
                  <a:pt x="6193" y="3856"/>
                </a:lnTo>
                <a:lnTo>
                  <a:pt x="6191" y="3864"/>
                </a:lnTo>
                <a:lnTo>
                  <a:pt x="6183" y="3867"/>
                </a:lnTo>
                <a:lnTo>
                  <a:pt x="6171" y="3876"/>
                </a:lnTo>
                <a:lnTo>
                  <a:pt x="6168" y="3864"/>
                </a:lnTo>
                <a:lnTo>
                  <a:pt x="6164" y="3844"/>
                </a:lnTo>
                <a:lnTo>
                  <a:pt x="6161" y="3838"/>
                </a:lnTo>
                <a:lnTo>
                  <a:pt x="6165" y="3835"/>
                </a:lnTo>
                <a:lnTo>
                  <a:pt x="6170" y="3838"/>
                </a:lnTo>
                <a:lnTo>
                  <a:pt x="6171" y="3829"/>
                </a:lnTo>
                <a:lnTo>
                  <a:pt x="6168" y="3823"/>
                </a:lnTo>
                <a:lnTo>
                  <a:pt x="6167" y="3811"/>
                </a:lnTo>
                <a:lnTo>
                  <a:pt x="6165" y="3802"/>
                </a:lnTo>
                <a:lnTo>
                  <a:pt x="6165" y="3788"/>
                </a:lnTo>
                <a:lnTo>
                  <a:pt x="6159" y="3768"/>
                </a:lnTo>
                <a:lnTo>
                  <a:pt x="6156" y="3741"/>
                </a:lnTo>
                <a:lnTo>
                  <a:pt x="6153" y="3733"/>
                </a:lnTo>
                <a:lnTo>
                  <a:pt x="6155" y="3723"/>
                </a:lnTo>
                <a:lnTo>
                  <a:pt x="6150" y="3692"/>
                </a:lnTo>
                <a:lnTo>
                  <a:pt x="6149" y="3686"/>
                </a:lnTo>
                <a:lnTo>
                  <a:pt x="6139" y="3683"/>
                </a:lnTo>
                <a:lnTo>
                  <a:pt x="6138" y="3680"/>
                </a:lnTo>
                <a:lnTo>
                  <a:pt x="6133" y="3664"/>
                </a:lnTo>
                <a:lnTo>
                  <a:pt x="6136" y="3657"/>
                </a:lnTo>
                <a:lnTo>
                  <a:pt x="6133" y="3653"/>
                </a:lnTo>
                <a:lnTo>
                  <a:pt x="6132" y="3647"/>
                </a:lnTo>
                <a:lnTo>
                  <a:pt x="6120" y="3642"/>
                </a:lnTo>
                <a:lnTo>
                  <a:pt x="6114" y="3635"/>
                </a:lnTo>
                <a:lnTo>
                  <a:pt x="6115" y="3607"/>
                </a:lnTo>
                <a:lnTo>
                  <a:pt x="6114" y="3598"/>
                </a:lnTo>
                <a:lnTo>
                  <a:pt x="6111" y="3594"/>
                </a:lnTo>
                <a:lnTo>
                  <a:pt x="6108" y="3563"/>
                </a:lnTo>
                <a:lnTo>
                  <a:pt x="6115" y="3550"/>
                </a:lnTo>
                <a:lnTo>
                  <a:pt x="6112" y="3527"/>
                </a:lnTo>
                <a:lnTo>
                  <a:pt x="6106" y="3516"/>
                </a:lnTo>
                <a:lnTo>
                  <a:pt x="6102" y="3509"/>
                </a:lnTo>
                <a:lnTo>
                  <a:pt x="6097" y="3478"/>
                </a:lnTo>
                <a:lnTo>
                  <a:pt x="6088" y="3466"/>
                </a:lnTo>
                <a:lnTo>
                  <a:pt x="6091" y="3462"/>
                </a:lnTo>
                <a:lnTo>
                  <a:pt x="6088" y="3459"/>
                </a:lnTo>
                <a:lnTo>
                  <a:pt x="6092" y="3443"/>
                </a:lnTo>
                <a:lnTo>
                  <a:pt x="6086" y="3439"/>
                </a:lnTo>
                <a:lnTo>
                  <a:pt x="6082" y="3437"/>
                </a:lnTo>
                <a:lnTo>
                  <a:pt x="6076" y="3454"/>
                </a:lnTo>
                <a:lnTo>
                  <a:pt x="6071" y="3454"/>
                </a:lnTo>
                <a:lnTo>
                  <a:pt x="6071" y="3442"/>
                </a:lnTo>
                <a:lnTo>
                  <a:pt x="6064" y="3434"/>
                </a:lnTo>
                <a:lnTo>
                  <a:pt x="6054" y="3436"/>
                </a:lnTo>
                <a:lnTo>
                  <a:pt x="6047" y="3445"/>
                </a:lnTo>
                <a:lnTo>
                  <a:pt x="6039" y="3451"/>
                </a:lnTo>
                <a:lnTo>
                  <a:pt x="6038" y="3454"/>
                </a:lnTo>
                <a:lnTo>
                  <a:pt x="6029" y="3457"/>
                </a:lnTo>
                <a:lnTo>
                  <a:pt x="6026" y="3457"/>
                </a:lnTo>
                <a:lnTo>
                  <a:pt x="6021" y="3448"/>
                </a:lnTo>
                <a:lnTo>
                  <a:pt x="6013" y="3442"/>
                </a:lnTo>
                <a:lnTo>
                  <a:pt x="6010" y="3436"/>
                </a:lnTo>
                <a:lnTo>
                  <a:pt x="6007" y="3436"/>
                </a:lnTo>
                <a:lnTo>
                  <a:pt x="6004" y="3450"/>
                </a:lnTo>
                <a:lnTo>
                  <a:pt x="6009" y="3472"/>
                </a:lnTo>
                <a:lnTo>
                  <a:pt x="6010" y="3495"/>
                </a:lnTo>
                <a:lnTo>
                  <a:pt x="6003" y="3507"/>
                </a:lnTo>
                <a:lnTo>
                  <a:pt x="5989" y="3510"/>
                </a:lnTo>
                <a:lnTo>
                  <a:pt x="5980" y="3516"/>
                </a:lnTo>
                <a:lnTo>
                  <a:pt x="5979" y="3522"/>
                </a:lnTo>
                <a:lnTo>
                  <a:pt x="5965" y="3541"/>
                </a:lnTo>
                <a:lnTo>
                  <a:pt x="5962" y="3548"/>
                </a:lnTo>
                <a:lnTo>
                  <a:pt x="5960" y="3557"/>
                </a:lnTo>
                <a:lnTo>
                  <a:pt x="5966" y="3569"/>
                </a:lnTo>
                <a:lnTo>
                  <a:pt x="5974" y="3597"/>
                </a:lnTo>
                <a:lnTo>
                  <a:pt x="5969" y="3603"/>
                </a:lnTo>
                <a:lnTo>
                  <a:pt x="5963" y="3604"/>
                </a:lnTo>
                <a:lnTo>
                  <a:pt x="5963" y="3610"/>
                </a:lnTo>
                <a:lnTo>
                  <a:pt x="5950" y="3621"/>
                </a:lnTo>
                <a:lnTo>
                  <a:pt x="5938" y="3624"/>
                </a:lnTo>
                <a:lnTo>
                  <a:pt x="5930" y="3623"/>
                </a:lnTo>
                <a:lnTo>
                  <a:pt x="5922" y="3635"/>
                </a:lnTo>
                <a:lnTo>
                  <a:pt x="5919" y="3630"/>
                </a:lnTo>
                <a:lnTo>
                  <a:pt x="5919" y="3626"/>
                </a:lnTo>
                <a:lnTo>
                  <a:pt x="5909" y="3624"/>
                </a:lnTo>
                <a:lnTo>
                  <a:pt x="5906" y="3620"/>
                </a:lnTo>
                <a:lnTo>
                  <a:pt x="5903" y="3615"/>
                </a:lnTo>
                <a:lnTo>
                  <a:pt x="5904" y="3609"/>
                </a:lnTo>
                <a:lnTo>
                  <a:pt x="5898" y="3606"/>
                </a:lnTo>
                <a:lnTo>
                  <a:pt x="5900" y="3600"/>
                </a:lnTo>
                <a:lnTo>
                  <a:pt x="5895" y="3589"/>
                </a:lnTo>
                <a:lnTo>
                  <a:pt x="5892" y="3577"/>
                </a:lnTo>
                <a:lnTo>
                  <a:pt x="5892" y="3574"/>
                </a:lnTo>
                <a:lnTo>
                  <a:pt x="5886" y="3569"/>
                </a:lnTo>
                <a:lnTo>
                  <a:pt x="5887" y="3563"/>
                </a:lnTo>
                <a:lnTo>
                  <a:pt x="5880" y="3563"/>
                </a:lnTo>
                <a:lnTo>
                  <a:pt x="5881" y="3560"/>
                </a:lnTo>
                <a:lnTo>
                  <a:pt x="5880" y="3557"/>
                </a:lnTo>
                <a:lnTo>
                  <a:pt x="5872" y="3553"/>
                </a:lnTo>
                <a:lnTo>
                  <a:pt x="5866" y="3554"/>
                </a:lnTo>
                <a:lnTo>
                  <a:pt x="5863" y="3566"/>
                </a:lnTo>
                <a:lnTo>
                  <a:pt x="5866" y="3586"/>
                </a:lnTo>
                <a:lnTo>
                  <a:pt x="5869" y="3597"/>
                </a:lnTo>
                <a:lnTo>
                  <a:pt x="5869" y="3603"/>
                </a:lnTo>
                <a:lnTo>
                  <a:pt x="5866" y="3604"/>
                </a:lnTo>
                <a:lnTo>
                  <a:pt x="5860" y="3603"/>
                </a:lnTo>
                <a:lnTo>
                  <a:pt x="5853" y="3592"/>
                </a:lnTo>
                <a:lnTo>
                  <a:pt x="5842" y="3547"/>
                </a:lnTo>
                <a:lnTo>
                  <a:pt x="5843" y="3541"/>
                </a:lnTo>
                <a:lnTo>
                  <a:pt x="5840" y="3536"/>
                </a:lnTo>
                <a:lnTo>
                  <a:pt x="5847" y="3528"/>
                </a:lnTo>
                <a:lnTo>
                  <a:pt x="5839" y="3525"/>
                </a:lnTo>
                <a:lnTo>
                  <a:pt x="5839" y="3521"/>
                </a:lnTo>
                <a:lnTo>
                  <a:pt x="5834" y="3515"/>
                </a:lnTo>
                <a:lnTo>
                  <a:pt x="5830" y="3498"/>
                </a:lnTo>
                <a:lnTo>
                  <a:pt x="5819" y="3491"/>
                </a:lnTo>
                <a:lnTo>
                  <a:pt x="5819" y="3480"/>
                </a:lnTo>
                <a:lnTo>
                  <a:pt x="5809" y="3465"/>
                </a:lnTo>
                <a:lnTo>
                  <a:pt x="5807" y="3454"/>
                </a:lnTo>
                <a:lnTo>
                  <a:pt x="5809" y="3451"/>
                </a:lnTo>
                <a:lnTo>
                  <a:pt x="5815" y="3454"/>
                </a:lnTo>
                <a:lnTo>
                  <a:pt x="5816" y="3446"/>
                </a:lnTo>
                <a:lnTo>
                  <a:pt x="5807" y="3443"/>
                </a:lnTo>
                <a:lnTo>
                  <a:pt x="5807" y="3436"/>
                </a:lnTo>
                <a:lnTo>
                  <a:pt x="5810" y="3431"/>
                </a:lnTo>
                <a:lnTo>
                  <a:pt x="5821" y="3430"/>
                </a:lnTo>
                <a:lnTo>
                  <a:pt x="5831" y="3407"/>
                </a:lnTo>
                <a:lnTo>
                  <a:pt x="5828" y="3398"/>
                </a:lnTo>
                <a:lnTo>
                  <a:pt x="5828" y="3390"/>
                </a:lnTo>
                <a:lnTo>
                  <a:pt x="5830" y="3384"/>
                </a:lnTo>
                <a:lnTo>
                  <a:pt x="5834" y="3383"/>
                </a:lnTo>
                <a:lnTo>
                  <a:pt x="5834" y="3377"/>
                </a:lnTo>
                <a:lnTo>
                  <a:pt x="5845" y="3369"/>
                </a:lnTo>
                <a:lnTo>
                  <a:pt x="5856" y="3371"/>
                </a:lnTo>
                <a:lnTo>
                  <a:pt x="5859" y="3369"/>
                </a:lnTo>
                <a:lnTo>
                  <a:pt x="5863" y="3355"/>
                </a:lnTo>
                <a:lnTo>
                  <a:pt x="5862" y="3345"/>
                </a:lnTo>
                <a:lnTo>
                  <a:pt x="5863" y="3342"/>
                </a:lnTo>
                <a:lnTo>
                  <a:pt x="5871" y="3340"/>
                </a:lnTo>
                <a:lnTo>
                  <a:pt x="5887" y="3345"/>
                </a:lnTo>
                <a:lnTo>
                  <a:pt x="5904" y="3346"/>
                </a:lnTo>
                <a:lnTo>
                  <a:pt x="5925" y="3340"/>
                </a:lnTo>
                <a:lnTo>
                  <a:pt x="5928" y="3334"/>
                </a:lnTo>
                <a:lnTo>
                  <a:pt x="5933" y="3311"/>
                </a:lnTo>
                <a:lnTo>
                  <a:pt x="5936" y="3316"/>
                </a:lnTo>
                <a:lnTo>
                  <a:pt x="5938" y="3324"/>
                </a:lnTo>
                <a:lnTo>
                  <a:pt x="5945" y="3330"/>
                </a:lnTo>
                <a:lnTo>
                  <a:pt x="5953" y="3330"/>
                </a:lnTo>
                <a:lnTo>
                  <a:pt x="5959" y="3327"/>
                </a:lnTo>
                <a:lnTo>
                  <a:pt x="5956" y="3313"/>
                </a:lnTo>
                <a:lnTo>
                  <a:pt x="5956" y="3310"/>
                </a:lnTo>
                <a:lnTo>
                  <a:pt x="5959" y="3307"/>
                </a:lnTo>
                <a:lnTo>
                  <a:pt x="5969" y="3311"/>
                </a:lnTo>
                <a:lnTo>
                  <a:pt x="5977" y="3311"/>
                </a:lnTo>
                <a:lnTo>
                  <a:pt x="5979" y="3321"/>
                </a:lnTo>
                <a:lnTo>
                  <a:pt x="5985" y="3325"/>
                </a:lnTo>
                <a:lnTo>
                  <a:pt x="5988" y="3328"/>
                </a:lnTo>
                <a:lnTo>
                  <a:pt x="5992" y="3330"/>
                </a:lnTo>
                <a:lnTo>
                  <a:pt x="6003" y="3298"/>
                </a:lnTo>
                <a:lnTo>
                  <a:pt x="5998" y="3286"/>
                </a:lnTo>
                <a:lnTo>
                  <a:pt x="6006" y="3278"/>
                </a:lnTo>
                <a:lnTo>
                  <a:pt x="6013" y="3287"/>
                </a:lnTo>
                <a:lnTo>
                  <a:pt x="6017" y="3287"/>
                </a:lnTo>
                <a:lnTo>
                  <a:pt x="6018" y="3284"/>
                </a:lnTo>
                <a:lnTo>
                  <a:pt x="6012" y="3275"/>
                </a:lnTo>
                <a:lnTo>
                  <a:pt x="6013" y="3272"/>
                </a:lnTo>
                <a:lnTo>
                  <a:pt x="6041" y="3272"/>
                </a:lnTo>
                <a:lnTo>
                  <a:pt x="6048" y="3269"/>
                </a:lnTo>
                <a:lnTo>
                  <a:pt x="6051" y="3266"/>
                </a:lnTo>
                <a:lnTo>
                  <a:pt x="6053" y="3258"/>
                </a:lnTo>
                <a:lnTo>
                  <a:pt x="6053" y="3237"/>
                </a:lnTo>
                <a:lnTo>
                  <a:pt x="6068" y="3225"/>
                </a:lnTo>
                <a:lnTo>
                  <a:pt x="6071" y="3208"/>
                </a:lnTo>
                <a:lnTo>
                  <a:pt x="6080" y="3182"/>
                </a:lnTo>
                <a:lnTo>
                  <a:pt x="6083" y="3172"/>
                </a:lnTo>
                <a:lnTo>
                  <a:pt x="6085" y="3161"/>
                </a:lnTo>
                <a:lnTo>
                  <a:pt x="6080" y="3151"/>
                </a:lnTo>
                <a:lnTo>
                  <a:pt x="6080" y="3143"/>
                </a:lnTo>
                <a:lnTo>
                  <a:pt x="6083" y="3140"/>
                </a:lnTo>
                <a:lnTo>
                  <a:pt x="6094" y="3140"/>
                </a:lnTo>
                <a:lnTo>
                  <a:pt x="6115" y="3151"/>
                </a:lnTo>
                <a:lnTo>
                  <a:pt x="6132" y="3149"/>
                </a:lnTo>
                <a:lnTo>
                  <a:pt x="6133" y="3146"/>
                </a:lnTo>
                <a:lnTo>
                  <a:pt x="6139" y="3148"/>
                </a:lnTo>
                <a:lnTo>
                  <a:pt x="6144" y="3143"/>
                </a:lnTo>
                <a:lnTo>
                  <a:pt x="6141" y="3131"/>
                </a:lnTo>
                <a:lnTo>
                  <a:pt x="6133" y="3129"/>
                </a:lnTo>
                <a:lnTo>
                  <a:pt x="6133" y="3123"/>
                </a:lnTo>
                <a:lnTo>
                  <a:pt x="6127" y="3123"/>
                </a:lnTo>
                <a:lnTo>
                  <a:pt x="6124" y="3120"/>
                </a:lnTo>
                <a:lnTo>
                  <a:pt x="6124" y="3111"/>
                </a:lnTo>
                <a:lnTo>
                  <a:pt x="6120" y="3107"/>
                </a:lnTo>
                <a:lnTo>
                  <a:pt x="6105" y="3100"/>
                </a:lnTo>
                <a:lnTo>
                  <a:pt x="6103" y="3094"/>
                </a:lnTo>
                <a:lnTo>
                  <a:pt x="6079" y="3091"/>
                </a:lnTo>
                <a:lnTo>
                  <a:pt x="6068" y="3081"/>
                </a:lnTo>
                <a:lnTo>
                  <a:pt x="6064" y="3082"/>
                </a:lnTo>
                <a:lnTo>
                  <a:pt x="6062" y="3079"/>
                </a:lnTo>
                <a:lnTo>
                  <a:pt x="6054" y="3079"/>
                </a:lnTo>
                <a:lnTo>
                  <a:pt x="6050" y="3072"/>
                </a:lnTo>
                <a:lnTo>
                  <a:pt x="6032" y="3067"/>
                </a:lnTo>
                <a:lnTo>
                  <a:pt x="6024" y="3067"/>
                </a:lnTo>
                <a:lnTo>
                  <a:pt x="6015" y="3070"/>
                </a:lnTo>
                <a:lnTo>
                  <a:pt x="6003" y="3069"/>
                </a:lnTo>
                <a:lnTo>
                  <a:pt x="5966" y="3073"/>
                </a:lnTo>
                <a:lnTo>
                  <a:pt x="5959" y="3070"/>
                </a:lnTo>
                <a:lnTo>
                  <a:pt x="5956" y="3072"/>
                </a:lnTo>
                <a:lnTo>
                  <a:pt x="5956" y="3078"/>
                </a:lnTo>
                <a:lnTo>
                  <a:pt x="5947" y="3076"/>
                </a:lnTo>
                <a:lnTo>
                  <a:pt x="5944" y="3082"/>
                </a:lnTo>
                <a:lnTo>
                  <a:pt x="5930" y="3084"/>
                </a:lnTo>
                <a:lnTo>
                  <a:pt x="5919" y="3079"/>
                </a:lnTo>
                <a:lnTo>
                  <a:pt x="5918" y="3073"/>
                </a:lnTo>
                <a:lnTo>
                  <a:pt x="5906" y="3078"/>
                </a:lnTo>
                <a:lnTo>
                  <a:pt x="5891" y="3081"/>
                </a:lnTo>
                <a:lnTo>
                  <a:pt x="5880" y="3078"/>
                </a:lnTo>
                <a:lnTo>
                  <a:pt x="5874" y="3078"/>
                </a:lnTo>
                <a:lnTo>
                  <a:pt x="5863" y="3073"/>
                </a:lnTo>
                <a:lnTo>
                  <a:pt x="5851" y="3073"/>
                </a:lnTo>
                <a:lnTo>
                  <a:pt x="5833" y="3063"/>
                </a:lnTo>
                <a:lnTo>
                  <a:pt x="5827" y="3066"/>
                </a:lnTo>
                <a:lnTo>
                  <a:pt x="5786" y="3066"/>
                </a:lnTo>
                <a:lnTo>
                  <a:pt x="5757" y="3076"/>
                </a:lnTo>
                <a:lnTo>
                  <a:pt x="5734" y="3078"/>
                </a:lnTo>
                <a:lnTo>
                  <a:pt x="5721" y="3078"/>
                </a:lnTo>
                <a:lnTo>
                  <a:pt x="5711" y="3070"/>
                </a:lnTo>
                <a:lnTo>
                  <a:pt x="5708" y="3070"/>
                </a:lnTo>
                <a:lnTo>
                  <a:pt x="5701" y="3076"/>
                </a:lnTo>
                <a:lnTo>
                  <a:pt x="5687" y="3076"/>
                </a:lnTo>
                <a:lnTo>
                  <a:pt x="5677" y="3069"/>
                </a:lnTo>
                <a:lnTo>
                  <a:pt x="5667" y="3073"/>
                </a:lnTo>
                <a:lnTo>
                  <a:pt x="5646" y="3070"/>
                </a:lnTo>
                <a:lnTo>
                  <a:pt x="5634" y="3073"/>
                </a:lnTo>
                <a:lnTo>
                  <a:pt x="5626" y="3079"/>
                </a:lnTo>
                <a:lnTo>
                  <a:pt x="5611" y="3078"/>
                </a:lnTo>
                <a:lnTo>
                  <a:pt x="5598" y="3069"/>
                </a:lnTo>
                <a:lnTo>
                  <a:pt x="5585" y="3066"/>
                </a:lnTo>
                <a:lnTo>
                  <a:pt x="5543" y="3058"/>
                </a:lnTo>
                <a:lnTo>
                  <a:pt x="5534" y="3053"/>
                </a:lnTo>
                <a:lnTo>
                  <a:pt x="5493" y="3037"/>
                </a:lnTo>
                <a:lnTo>
                  <a:pt x="5485" y="3041"/>
                </a:lnTo>
                <a:lnTo>
                  <a:pt x="5476" y="3041"/>
                </a:lnTo>
                <a:lnTo>
                  <a:pt x="5472" y="3038"/>
                </a:lnTo>
                <a:lnTo>
                  <a:pt x="5467" y="3022"/>
                </a:lnTo>
                <a:lnTo>
                  <a:pt x="5478" y="2988"/>
                </a:lnTo>
                <a:lnTo>
                  <a:pt x="5478" y="2984"/>
                </a:lnTo>
                <a:lnTo>
                  <a:pt x="5478" y="2978"/>
                </a:lnTo>
                <a:lnTo>
                  <a:pt x="5479" y="2970"/>
                </a:lnTo>
                <a:lnTo>
                  <a:pt x="5481" y="2953"/>
                </a:lnTo>
                <a:lnTo>
                  <a:pt x="5476" y="2938"/>
                </a:lnTo>
                <a:lnTo>
                  <a:pt x="5469" y="2932"/>
                </a:lnTo>
                <a:lnTo>
                  <a:pt x="5470" y="2921"/>
                </a:lnTo>
                <a:lnTo>
                  <a:pt x="5466" y="2908"/>
                </a:lnTo>
                <a:lnTo>
                  <a:pt x="5481" y="2879"/>
                </a:lnTo>
                <a:lnTo>
                  <a:pt x="5469" y="2877"/>
                </a:lnTo>
                <a:lnTo>
                  <a:pt x="5469" y="2874"/>
                </a:lnTo>
                <a:lnTo>
                  <a:pt x="5478" y="2870"/>
                </a:lnTo>
                <a:lnTo>
                  <a:pt x="5479" y="2865"/>
                </a:lnTo>
                <a:lnTo>
                  <a:pt x="5475" y="2862"/>
                </a:lnTo>
                <a:lnTo>
                  <a:pt x="5470" y="2865"/>
                </a:lnTo>
                <a:lnTo>
                  <a:pt x="5467" y="2864"/>
                </a:lnTo>
                <a:lnTo>
                  <a:pt x="5463" y="2855"/>
                </a:lnTo>
                <a:lnTo>
                  <a:pt x="5458" y="2852"/>
                </a:lnTo>
                <a:lnTo>
                  <a:pt x="5459" y="2844"/>
                </a:lnTo>
                <a:lnTo>
                  <a:pt x="5453" y="2835"/>
                </a:lnTo>
                <a:lnTo>
                  <a:pt x="5449" y="2824"/>
                </a:lnTo>
                <a:lnTo>
                  <a:pt x="5434" y="2823"/>
                </a:lnTo>
                <a:lnTo>
                  <a:pt x="5435" y="2814"/>
                </a:lnTo>
                <a:lnTo>
                  <a:pt x="5434" y="2806"/>
                </a:lnTo>
                <a:lnTo>
                  <a:pt x="5429" y="2805"/>
                </a:lnTo>
                <a:lnTo>
                  <a:pt x="5422" y="2806"/>
                </a:lnTo>
                <a:lnTo>
                  <a:pt x="5423" y="2814"/>
                </a:lnTo>
                <a:lnTo>
                  <a:pt x="5425" y="2820"/>
                </a:lnTo>
                <a:lnTo>
                  <a:pt x="5417" y="2820"/>
                </a:lnTo>
                <a:lnTo>
                  <a:pt x="5411" y="2823"/>
                </a:lnTo>
                <a:lnTo>
                  <a:pt x="5412" y="2830"/>
                </a:lnTo>
                <a:lnTo>
                  <a:pt x="5422" y="2830"/>
                </a:lnTo>
                <a:lnTo>
                  <a:pt x="5411" y="2835"/>
                </a:lnTo>
                <a:lnTo>
                  <a:pt x="5411" y="2841"/>
                </a:lnTo>
                <a:lnTo>
                  <a:pt x="5422" y="2841"/>
                </a:lnTo>
                <a:lnTo>
                  <a:pt x="5423" y="2846"/>
                </a:lnTo>
                <a:lnTo>
                  <a:pt x="5409" y="2853"/>
                </a:lnTo>
                <a:lnTo>
                  <a:pt x="5408" y="2859"/>
                </a:lnTo>
                <a:lnTo>
                  <a:pt x="5406" y="2871"/>
                </a:lnTo>
                <a:lnTo>
                  <a:pt x="5400" y="2873"/>
                </a:lnTo>
                <a:lnTo>
                  <a:pt x="5396" y="2864"/>
                </a:lnTo>
                <a:lnTo>
                  <a:pt x="5393" y="2862"/>
                </a:lnTo>
                <a:lnTo>
                  <a:pt x="5373" y="2864"/>
                </a:lnTo>
                <a:lnTo>
                  <a:pt x="5364" y="2856"/>
                </a:lnTo>
                <a:lnTo>
                  <a:pt x="5358" y="2862"/>
                </a:lnTo>
                <a:lnTo>
                  <a:pt x="5346" y="2859"/>
                </a:lnTo>
                <a:lnTo>
                  <a:pt x="5338" y="2850"/>
                </a:lnTo>
                <a:lnTo>
                  <a:pt x="5329" y="2847"/>
                </a:lnTo>
                <a:lnTo>
                  <a:pt x="5327" y="2841"/>
                </a:lnTo>
                <a:lnTo>
                  <a:pt x="5321" y="2835"/>
                </a:lnTo>
                <a:lnTo>
                  <a:pt x="5302" y="2829"/>
                </a:lnTo>
                <a:lnTo>
                  <a:pt x="5299" y="2821"/>
                </a:lnTo>
                <a:lnTo>
                  <a:pt x="5294" y="2803"/>
                </a:lnTo>
                <a:lnTo>
                  <a:pt x="5286" y="2789"/>
                </a:lnTo>
                <a:lnTo>
                  <a:pt x="5285" y="2783"/>
                </a:lnTo>
                <a:lnTo>
                  <a:pt x="5288" y="2780"/>
                </a:lnTo>
                <a:lnTo>
                  <a:pt x="5293" y="2785"/>
                </a:lnTo>
                <a:lnTo>
                  <a:pt x="5294" y="2777"/>
                </a:lnTo>
                <a:lnTo>
                  <a:pt x="5280" y="2774"/>
                </a:lnTo>
                <a:lnTo>
                  <a:pt x="5282" y="2770"/>
                </a:lnTo>
                <a:lnTo>
                  <a:pt x="5282" y="2767"/>
                </a:lnTo>
                <a:lnTo>
                  <a:pt x="5273" y="2764"/>
                </a:lnTo>
                <a:lnTo>
                  <a:pt x="5265" y="2757"/>
                </a:lnTo>
                <a:lnTo>
                  <a:pt x="5261" y="2756"/>
                </a:lnTo>
                <a:lnTo>
                  <a:pt x="5255" y="2748"/>
                </a:lnTo>
                <a:lnTo>
                  <a:pt x="5252" y="2750"/>
                </a:lnTo>
                <a:lnTo>
                  <a:pt x="5244" y="2759"/>
                </a:lnTo>
                <a:lnTo>
                  <a:pt x="5242" y="2768"/>
                </a:lnTo>
                <a:lnTo>
                  <a:pt x="5244" y="2771"/>
                </a:lnTo>
                <a:lnTo>
                  <a:pt x="5252" y="2774"/>
                </a:lnTo>
                <a:lnTo>
                  <a:pt x="5253" y="2777"/>
                </a:lnTo>
                <a:lnTo>
                  <a:pt x="5258" y="2776"/>
                </a:lnTo>
                <a:lnTo>
                  <a:pt x="5261" y="2777"/>
                </a:lnTo>
                <a:lnTo>
                  <a:pt x="5264" y="2789"/>
                </a:lnTo>
                <a:lnTo>
                  <a:pt x="5271" y="2788"/>
                </a:lnTo>
                <a:lnTo>
                  <a:pt x="5271" y="2792"/>
                </a:lnTo>
                <a:lnTo>
                  <a:pt x="5273" y="2795"/>
                </a:lnTo>
                <a:lnTo>
                  <a:pt x="5277" y="2794"/>
                </a:lnTo>
                <a:lnTo>
                  <a:pt x="5277" y="2802"/>
                </a:lnTo>
                <a:lnTo>
                  <a:pt x="5265" y="2805"/>
                </a:lnTo>
                <a:lnTo>
                  <a:pt x="5252" y="2803"/>
                </a:lnTo>
                <a:lnTo>
                  <a:pt x="5245" y="2794"/>
                </a:lnTo>
                <a:lnTo>
                  <a:pt x="5241" y="2792"/>
                </a:lnTo>
                <a:lnTo>
                  <a:pt x="5230" y="2794"/>
                </a:lnTo>
                <a:lnTo>
                  <a:pt x="5229" y="2797"/>
                </a:lnTo>
                <a:lnTo>
                  <a:pt x="5229" y="2803"/>
                </a:lnTo>
                <a:lnTo>
                  <a:pt x="5224" y="2805"/>
                </a:lnTo>
                <a:lnTo>
                  <a:pt x="5220" y="2802"/>
                </a:lnTo>
                <a:lnTo>
                  <a:pt x="5214" y="2789"/>
                </a:lnTo>
                <a:lnTo>
                  <a:pt x="5204" y="2788"/>
                </a:lnTo>
                <a:lnTo>
                  <a:pt x="5200" y="2788"/>
                </a:lnTo>
                <a:lnTo>
                  <a:pt x="5183" y="2797"/>
                </a:lnTo>
                <a:lnTo>
                  <a:pt x="5179" y="2797"/>
                </a:lnTo>
                <a:lnTo>
                  <a:pt x="5179" y="2791"/>
                </a:lnTo>
                <a:lnTo>
                  <a:pt x="5188" y="2791"/>
                </a:lnTo>
                <a:lnTo>
                  <a:pt x="5188" y="2786"/>
                </a:lnTo>
                <a:lnTo>
                  <a:pt x="5197" y="2780"/>
                </a:lnTo>
                <a:lnTo>
                  <a:pt x="5195" y="2774"/>
                </a:lnTo>
                <a:lnTo>
                  <a:pt x="5192" y="2774"/>
                </a:lnTo>
                <a:lnTo>
                  <a:pt x="5185" y="2770"/>
                </a:lnTo>
                <a:lnTo>
                  <a:pt x="5186" y="2764"/>
                </a:lnTo>
                <a:lnTo>
                  <a:pt x="5182" y="2762"/>
                </a:lnTo>
                <a:lnTo>
                  <a:pt x="5183" y="2757"/>
                </a:lnTo>
                <a:lnTo>
                  <a:pt x="5174" y="2756"/>
                </a:lnTo>
                <a:lnTo>
                  <a:pt x="5170" y="2753"/>
                </a:lnTo>
                <a:lnTo>
                  <a:pt x="5167" y="2745"/>
                </a:lnTo>
                <a:lnTo>
                  <a:pt x="5164" y="2744"/>
                </a:lnTo>
                <a:lnTo>
                  <a:pt x="5156" y="2745"/>
                </a:lnTo>
                <a:lnTo>
                  <a:pt x="5144" y="2739"/>
                </a:lnTo>
                <a:lnTo>
                  <a:pt x="5132" y="2729"/>
                </a:lnTo>
                <a:lnTo>
                  <a:pt x="5118" y="2724"/>
                </a:lnTo>
                <a:lnTo>
                  <a:pt x="5115" y="2704"/>
                </a:lnTo>
                <a:lnTo>
                  <a:pt x="5112" y="2706"/>
                </a:lnTo>
                <a:lnTo>
                  <a:pt x="5104" y="2715"/>
                </a:lnTo>
                <a:lnTo>
                  <a:pt x="5101" y="2730"/>
                </a:lnTo>
                <a:lnTo>
                  <a:pt x="5095" y="2739"/>
                </a:lnTo>
                <a:lnTo>
                  <a:pt x="5097" y="2745"/>
                </a:lnTo>
                <a:lnTo>
                  <a:pt x="5100" y="2748"/>
                </a:lnTo>
                <a:lnTo>
                  <a:pt x="5103" y="2741"/>
                </a:lnTo>
                <a:lnTo>
                  <a:pt x="5106" y="2739"/>
                </a:lnTo>
                <a:lnTo>
                  <a:pt x="5132" y="2747"/>
                </a:lnTo>
                <a:lnTo>
                  <a:pt x="5135" y="2748"/>
                </a:lnTo>
                <a:lnTo>
                  <a:pt x="5142" y="2773"/>
                </a:lnTo>
                <a:lnTo>
                  <a:pt x="5130" y="2773"/>
                </a:lnTo>
                <a:lnTo>
                  <a:pt x="5126" y="2770"/>
                </a:lnTo>
                <a:lnTo>
                  <a:pt x="5119" y="2777"/>
                </a:lnTo>
                <a:lnTo>
                  <a:pt x="5110" y="2780"/>
                </a:lnTo>
                <a:lnTo>
                  <a:pt x="5100" y="2791"/>
                </a:lnTo>
                <a:lnTo>
                  <a:pt x="5100" y="2795"/>
                </a:lnTo>
                <a:lnTo>
                  <a:pt x="5101" y="2802"/>
                </a:lnTo>
                <a:lnTo>
                  <a:pt x="5100" y="2806"/>
                </a:lnTo>
                <a:lnTo>
                  <a:pt x="5071" y="2817"/>
                </a:lnTo>
                <a:lnTo>
                  <a:pt x="5066" y="2821"/>
                </a:lnTo>
                <a:lnTo>
                  <a:pt x="5056" y="2824"/>
                </a:lnTo>
                <a:lnTo>
                  <a:pt x="5056" y="2832"/>
                </a:lnTo>
                <a:lnTo>
                  <a:pt x="5050" y="2841"/>
                </a:lnTo>
                <a:lnTo>
                  <a:pt x="5056" y="2846"/>
                </a:lnTo>
                <a:lnTo>
                  <a:pt x="5056" y="2855"/>
                </a:lnTo>
                <a:lnTo>
                  <a:pt x="5048" y="2859"/>
                </a:lnTo>
                <a:lnTo>
                  <a:pt x="5044" y="2865"/>
                </a:lnTo>
                <a:lnTo>
                  <a:pt x="5041" y="2879"/>
                </a:lnTo>
                <a:lnTo>
                  <a:pt x="5035" y="2885"/>
                </a:lnTo>
                <a:lnTo>
                  <a:pt x="5039" y="2893"/>
                </a:lnTo>
                <a:lnTo>
                  <a:pt x="5038" y="2896"/>
                </a:lnTo>
                <a:lnTo>
                  <a:pt x="5039" y="2900"/>
                </a:lnTo>
                <a:lnTo>
                  <a:pt x="5039" y="2905"/>
                </a:lnTo>
                <a:lnTo>
                  <a:pt x="5048" y="2918"/>
                </a:lnTo>
                <a:lnTo>
                  <a:pt x="5074" y="2909"/>
                </a:lnTo>
                <a:lnTo>
                  <a:pt x="5080" y="2912"/>
                </a:lnTo>
                <a:lnTo>
                  <a:pt x="5098" y="2932"/>
                </a:lnTo>
                <a:lnTo>
                  <a:pt x="5110" y="2941"/>
                </a:lnTo>
                <a:lnTo>
                  <a:pt x="5124" y="2947"/>
                </a:lnTo>
                <a:lnTo>
                  <a:pt x="5124" y="2965"/>
                </a:lnTo>
                <a:lnTo>
                  <a:pt x="5126" y="2968"/>
                </a:lnTo>
                <a:lnTo>
                  <a:pt x="5136" y="2971"/>
                </a:lnTo>
                <a:lnTo>
                  <a:pt x="5141" y="2981"/>
                </a:lnTo>
                <a:lnTo>
                  <a:pt x="5147" y="2981"/>
                </a:lnTo>
                <a:lnTo>
                  <a:pt x="5148" y="2984"/>
                </a:lnTo>
                <a:lnTo>
                  <a:pt x="5148" y="2990"/>
                </a:lnTo>
                <a:lnTo>
                  <a:pt x="5167" y="2990"/>
                </a:lnTo>
                <a:lnTo>
                  <a:pt x="5174" y="2993"/>
                </a:lnTo>
                <a:lnTo>
                  <a:pt x="5176" y="2996"/>
                </a:lnTo>
                <a:lnTo>
                  <a:pt x="5188" y="2997"/>
                </a:lnTo>
                <a:lnTo>
                  <a:pt x="5192" y="2991"/>
                </a:lnTo>
                <a:lnTo>
                  <a:pt x="5198" y="2991"/>
                </a:lnTo>
                <a:lnTo>
                  <a:pt x="5203" y="2990"/>
                </a:lnTo>
                <a:lnTo>
                  <a:pt x="5203" y="2984"/>
                </a:lnTo>
                <a:lnTo>
                  <a:pt x="5206" y="2988"/>
                </a:lnTo>
                <a:lnTo>
                  <a:pt x="5212" y="2985"/>
                </a:lnTo>
                <a:lnTo>
                  <a:pt x="5214" y="2991"/>
                </a:lnTo>
                <a:lnTo>
                  <a:pt x="5220" y="2994"/>
                </a:lnTo>
                <a:lnTo>
                  <a:pt x="5223" y="2997"/>
                </a:lnTo>
                <a:lnTo>
                  <a:pt x="5223" y="3006"/>
                </a:lnTo>
                <a:lnTo>
                  <a:pt x="5218" y="3012"/>
                </a:lnTo>
                <a:lnTo>
                  <a:pt x="5223" y="3017"/>
                </a:lnTo>
                <a:lnTo>
                  <a:pt x="5223" y="3023"/>
                </a:lnTo>
                <a:lnTo>
                  <a:pt x="5232" y="3032"/>
                </a:lnTo>
                <a:lnTo>
                  <a:pt x="5238" y="3032"/>
                </a:lnTo>
                <a:lnTo>
                  <a:pt x="5242" y="3035"/>
                </a:lnTo>
                <a:lnTo>
                  <a:pt x="5247" y="3038"/>
                </a:lnTo>
                <a:lnTo>
                  <a:pt x="5261" y="3037"/>
                </a:lnTo>
                <a:lnTo>
                  <a:pt x="5264" y="3038"/>
                </a:lnTo>
                <a:lnTo>
                  <a:pt x="5264" y="3041"/>
                </a:lnTo>
                <a:lnTo>
                  <a:pt x="5262" y="3047"/>
                </a:lnTo>
                <a:lnTo>
                  <a:pt x="5252" y="3056"/>
                </a:lnTo>
                <a:lnTo>
                  <a:pt x="5252" y="3064"/>
                </a:lnTo>
                <a:lnTo>
                  <a:pt x="5247" y="3066"/>
                </a:lnTo>
                <a:lnTo>
                  <a:pt x="5250" y="3072"/>
                </a:lnTo>
                <a:lnTo>
                  <a:pt x="5245" y="3073"/>
                </a:lnTo>
                <a:lnTo>
                  <a:pt x="5233" y="3070"/>
                </a:lnTo>
                <a:lnTo>
                  <a:pt x="5230" y="3067"/>
                </a:lnTo>
                <a:lnTo>
                  <a:pt x="5221" y="3064"/>
                </a:lnTo>
                <a:lnTo>
                  <a:pt x="5215" y="3073"/>
                </a:lnTo>
                <a:lnTo>
                  <a:pt x="5206" y="3070"/>
                </a:lnTo>
                <a:lnTo>
                  <a:pt x="5198" y="3072"/>
                </a:lnTo>
                <a:lnTo>
                  <a:pt x="5194" y="3067"/>
                </a:lnTo>
                <a:lnTo>
                  <a:pt x="5188" y="3066"/>
                </a:lnTo>
                <a:lnTo>
                  <a:pt x="5167" y="3066"/>
                </a:lnTo>
                <a:lnTo>
                  <a:pt x="5157" y="3072"/>
                </a:lnTo>
                <a:lnTo>
                  <a:pt x="5150" y="3069"/>
                </a:lnTo>
                <a:lnTo>
                  <a:pt x="5145" y="3069"/>
                </a:lnTo>
                <a:lnTo>
                  <a:pt x="5136" y="3064"/>
                </a:lnTo>
                <a:lnTo>
                  <a:pt x="5133" y="3064"/>
                </a:lnTo>
                <a:lnTo>
                  <a:pt x="5124" y="3067"/>
                </a:lnTo>
                <a:lnTo>
                  <a:pt x="5127" y="3081"/>
                </a:lnTo>
                <a:lnTo>
                  <a:pt x="5127" y="3097"/>
                </a:lnTo>
                <a:lnTo>
                  <a:pt x="5123" y="3102"/>
                </a:lnTo>
                <a:lnTo>
                  <a:pt x="5119" y="3110"/>
                </a:lnTo>
                <a:lnTo>
                  <a:pt x="5113" y="3116"/>
                </a:lnTo>
                <a:lnTo>
                  <a:pt x="5115" y="3119"/>
                </a:lnTo>
                <a:lnTo>
                  <a:pt x="5110" y="3129"/>
                </a:lnTo>
                <a:lnTo>
                  <a:pt x="5101" y="3140"/>
                </a:lnTo>
                <a:lnTo>
                  <a:pt x="5097" y="3148"/>
                </a:lnTo>
                <a:lnTo>
                  <a:pt x="5086" y="3148"/>
                </a:lnTo>
                <a:lnTo>
                  <a:pt x="5080" y="3143"/>
                </a:lnTo>
                <a:lnTo>
                  <a:pt x="5077" y="3144"/>
                </a:lnTo>
                <a:lnTo>
                  <a:pt x="5077" y="3138"/>
                </a:lnTo>
                <a:lnTo>
                  <a:pt x="5075" y="3135"/>
                </a:lnTo>
                <a:lnTo>
                  <a:pt x="5068" y="3128"/>
                </a:lnTo>
                <a:lnTo>
                  <a:pt x="5060" y="3128"/>
                </a:lnTo>
                <a:lnTo>
                  <a:pt x="5045" y="3137"/>
                </a:lnTo>
                <a:lnTo>
                  <a:pt x="5051" y="3144"/>
                </a:lnTo>
                <a:lnTo>
                  <a:pt x="5053" y="3152"/>
                </a:lnTo>
                <a:lnTo>
                  <a:pt x="5045" y="3160"/>
                </a:lnTo>
                <a:lnTo>
                  <a:pt x="5044" y="3164"/>
                </a:lnTo>
                <a:lnTo>
                  <a:pt x="5041" y="3164"/>
                </a:lnTo>
                <a:lnTo>
                  <a:pt x="5038" y="3173"/>
                </a:lnTo>
                <a:lnTo>
                  <a:pt x="5028" y="3176"/>
                </a:lnTo>
                <a:lnTo>
                  <a:pt x="5028" y="3184"/>
                </a:lnTo>
                <a:lnTo>
                  <a:pt x="5021" y="3195"/>
                </a:lnTo>
                <a:lnTo>
                  <a:pt x="5022" y="3199"/>
                </a:lnTo>
                <a:lnTo>
                  <a:pt x="5028" y="3207"/>
                </a:lnTo>
                <a:lnTo>
                  <a:pt x="5036" y="3214"/>
                </a:lnTo>
                <a:lnTo>
                  <a:pt x="5039" y="3236"/>
                </a:lnTo>
                <a:lnTo>
                  <a:pt x="5042" y="3239"/>
                </a:lnTo>
                <a:lnTo>
                  <a:pt x="5053" y="3242"/>
                </a:lnTo>
                <a:lnTo>
                  <a:pt x="5068" y="3249"/>
                </a:lnTo>
                <a:lnTo>
                  <a:pt x="5077" y="3252"/>
                </a:lnTo>
                <a:lnTo>
                  <a:pt x="5091" y="3258"/>
                </a:lnTo>
                <a:lnTo>
                  <a:pt x="5127" y="3278"/>
                </a:lnTo>
                <a:lnTo>
                  <a:pt x="5136" y="3287"/>
                </a:lnTo>
                <a:lnTo>
                  <a:pt x="5150" y="3290"/>
                </a:lnTo>
                <a:lnTo>
                  <a:pt x="5156" y="3289"/>
                </a:lnTo>
                <a:lnTo>
                  <a:pt x="5174" y="3293"/>
                </a:lnTo>
                <a:lnTo>
                  <a:pt x="5183" y="3287"/>
                </a:lnTo>
                <a:lnTo>
                  <a:pt x="5189" y="3292"/>
                </a:lnTo>
                <a:lnTo>
                  <a:pt x="5197" y="3305"/>
                </a:lnTo>
                <a:lnTo>
                  <a:pt x="5198" y="3319"/>
                </a:lnTo>
                <a:lnTo>
                  <a:pt x="5191" y="3321"/>
                </a:lnTo>
                <a:lnTo>
                  <a:pt x="5188" y="3328"/>
                </a:lnTo>
                <a:lnTo>
                  <a:pt x="5189" y="3340"/>
                </a:lnTo>
                <a:lnTo>
                  <a:pt x="5186" y="3346"/>
                </a:lnTo>
                <a:lnTo>
                  <a:pt x="5194" y="3352"/>
                </a:lnTo>
                <a:lnTo>
                  <a:pt x="5192" y="3357"/>
                </a:lnTo>
                <a:lnTo>
                  <a:pt x="5200" y="3360"/>
                </a:lnTo>
                <a:lnTo>
                  <a:pt x="5192" y="3366"/>
                </a:lnTo>
                <a:lnTo>
                  <a:pt x="5197" y="3374"/>
                </a:lnTo>
                <a:lnTo>
                  <a:pt x="5195" y="3378"/>
                </a:lnTo>
                <a:lnTo>
                  <a:pt x="5197" y="3383"/>
                </a:lnTo>
                <a:lnTo>
                  <a:pt x="5195" y="3387"/>
                </a:lnTo>
                <a:lnTo>
                  <a:pt x="5185" y="3393"/>
                </a:lnTo>
                <a:lnTo>
                  <a:pt x="5182" y="3401"/>
                </a:lnTo>
                <a:lnTo>
                  <a:pt x="5167" y="3399"/>
                </a:lnTo>
                <a:lnTo>
                  <a:pt x="5162" y="3402"/>
                </a:lnTo>
                <a:lnTo>
                  <a:pt x="5162" y="3407"/>
                </a:lnTo>
                <a:lnTo>
                  <a:pt x="5162" y="3413"/>
                </a:lnTo>
                <a:lnTo>
                  <a:pt x="5156" y="3424"/>
                </a:lnTo>
                <a:lnTo>
                  <a:pt x="5159" y="3431"/>
                </a:lnTo>
                <a:lnTo>
                  <a:pt x="5154" y="3440"/>
                </a:lnTo>
                <a:lnTo>
                  <a:pt x="5156" y="3446"/>
                </a:lnTo>
                <a:lnTo>
                  <a:pt x="5153" y="3454"/>
                </a:lnTo>
                <a:lnTo>
                  <a:pt x="5156" y="3459"/>
                </a:lnTo>
                <a:lnTo>
                  <a:pt x="5159" y="3460"/>
                </a:lnTo>
                <a:lnTo>
                  <a:pt x="5157" y="3468"/>
                </a:lnTo>
                <a:lnTo>
                  <a:pt x="5165" y="3471"/>
                </a:lnTo>
                <a:lnTo>
                  <a:pt x="5171" y="3471"/>
                </a:lnTo>
                <a:lnTo>
                  <a:pt x="5176" y="3480"/>
                </a:lnTo>
                <a:lnTo>
                  <a:pt x="5188" y="3492"/>
                </a:lnTo>
                <a:lnTo>
                  <a:pt x="5194" y="3494"/>
                </a:lnTo>
                <a:lnTo>
                  <a:pt x="5198" y="3501"/>
                </a:lnTo>
                <a:lnTo>
                  <a:pt x="5203" y="3500"/>
                </a:lnTo>
                <a:lnTo>
                  <a:pt x="5206" y="3494"/>
                </a:lnTo>
                <a:lnTo>
                  <a:pt x="5211" y="3495"/>
                </a:lnTo>
                <a:lnTo>
                  <a:pt x="5208" y="3506"/>
                </a:lnTo>
                <a:lnTo>
                  <a:pt x="5201" y="3515"/>
                </a:lnTo>
                <a:lnTo>
                  <a:pt x="5200" y="3521"/>
                </a:lnTo>
                <a:lnTo>
                  <a:pt x="5200" y="3530"/>
                </a:lnTo>
                <a:lnTo>
                  <a:pt x="5197" y="3531"/>
                </a:lnTo>
                <a:lnTo>
                  <a:pt x="5195" y="3536"/>
                </a:lnTo>
                <a:lnTo>
                  <a:pt x="5189" y="3541"/>
                </a:lnTo>
                <a:lnTo>
                  <a:pt x="5189" y="3550"/>
                </a:lnTo>
                <a:lnTo>
                  <a:pt x="5192" y="3556"/>
                </a:lnTo>
                <a:lnTo>
                  <a:pt x="5212" y="3563"/>
                </a:lnTo>
                <a:lnTo>
                  <a:pt x="5215" y="3562"/>
                </a:lnTo>
                <a:lnTo>
                  <a:pt x="5218" y="3559"/>
                </a:lnTo>
                <a:lnTo>
                  <a:pt x="5223" y="3559"/>
                </a:lnTo>
                <a:lnTo>
                  <a:pt x="5230" y="3562"/>
                </a:lnTo>
                <a:lnTo>
                  <a:pt x="5242" y="3563"/>
                </a:lnTo>
                <a:lnTo>
                  <a:pt x="5249" y="3566"/>
                </a:lnTo>
                <a:lnTo>
                  <a:pt x="5256" y="3565"/>
                </a:lnTo>
                <a:lnTo>
                  <a:pt x="5259" y="3566"/>
                </a:lnTo>
                <a:lnTo>
                  <a:pt x="5258" y="3571"/>
                </a:lnTo>
                <a:lnTo>
                  <a:pt x="5250" y="3575"/>
                </a:lnTo>
                <a:lnTo>
                  <a:pt x="5242" y="3589"/>
                </a:lnTo>
                <a:lnTo>
                  <a:pt x="5229" y="3597"/>
                </a:lnTo>
                <a:lnTo>
                  <a:pt x="5230" y="3612"/>
                </a:lnTo>
                <a:lnTo>
                  <a:pt x="5227" y="3621"/>
                </a:lnTo>
                <a:lnTo>
                  <a:pt x="5229" y="3629"/>
                </a:lnTo>
                <a:lnTo>
                  <a:pt x="5238" y="3638"/>
                </a:lnTo>
                <a:lnTo>
                  <a:pt x="5244" y="3651"/>
                </a:lnTo>
                <a:lnTo>
                  <a:pt x="5252" y="3653"/>
                </a:lnTo>
                <a:lnTo>
                  <a:pt x="5255" y="3657"/>
                </a:lnTo>
                <a:lnTo>
                  <a:pt x="5252" y="3676"/>
                </a:lnTo>
                <a:lnTo>
                  <a:pt x="5245" y="3683"/>
                </a:lnTo>
                <a:lnTo>
                  <a:pt x="5252" y="3700"/>
                </a:lnTo>
                <a:lnTo>
                  <a:pt x="5249" y="3712"/>
                </a:lnTo>
                <a:lnTo>
                  <a:pt x="5252" y="3723"/>
                </a:lnTo>
                <a:lnTo>
                  <a:pt x="5250" y="3727"/>
                </a:lnTo>
                <a:lnTo>
                  <a:pt x="5250" y="3733"/>
                </a:lnTo>
                <a:lnTo>
                  <a:pt x="5245" y="3735"/>
                </a:lnTo>
                <a:lnTo>
                  <a:pt x="5256" y="3739"/>
                </a:lnTo>
                <a:lnTo>
                  <a:pt x="5262" y="3755"/>
                </a:lnTo>
                <a:lnTo>
                  <a:pt x="5262" y="3765"/>
                </a:lnTo>
                <a:lnTo>
                  <a:pt x="5259" y="3771"/>
                </a:lnTo>
                <a:lnTo>
                  <a:pt x="5261" y="3780"/>
                </a:lnTo>
                <a:lnTo>
                  <a:pt x="5261" y="3791"/>
                </a:lnTo>
                <a:lnTo>
                  <a:pt x="5267" y="3797"/>
                </a:lnTo>
                <a:lnTo>
                  <a:pt x="5264" y="3799"/>
                </a:lnTo>
                <a:lnTo>
                  <a:pt x="5264" y="3802"/>
                </a:lnTo>
                <a:lnTo>
                  <a:pt x="5267" y="3809"/>
                </a:lnTo>
                <a:lnTo>
                  <a:pt x="5273" y="3812"/>
                </a:lnTo>
                <a:lnTo>
                  <a:pt x="5276" y="3818"/>
                </a:lnTo>
                <a:lnTo>
                  <a:pt x="5282" y="3824"/>
                </a:lnTo>
                <a:lnTo>
                  <a:pt x="5282" y="3833"/>
                </a:lnTo>
                <a:lnTo>
                  <a:pt x="5286" y="3833"/>
                </a:lnTo>
                <a:lnTo>
                  <a:pt x="5285" y="3840"/>
                </a:lnTo>
                <a:lnTo>
                  <a:pt x="5279" y="3843"/>
                </a:lnTo>
                <a:lnTo>
                  <a:pt x="5274" y="3838"/>
                </a:lnTo>
                <a:lnTo>
                  <a:pt x="5274" y="3844"/>
                </a:lnTo>
                <a:lnTo>
                  <a:pt x="5273" y="3847"/>
                </a:lnTo>
                <a:lnTo>
                  <a:pt x="5273" y="3855"/>
                </a:lnTo>
                <a:lnTo>
                  <a:pt x="5277" y="3864"/>
                </a:lnTo>
                <a:lnTo>
                  <a:pt x="5279" y="3868"/>
                </a:lnTo>
                <a:lnTo>
                  <a:pt x="5279" y="3887"/>
                </a:lnTo>
                <a:lnTo>
                  <a:pt x="5277" y="3890"/>
                </a:lnTo>
                <a:lnTo>
                  <a:pt x="5273" y="3893"/>
                </a:lnTo>
                <a:lnTo>
                  <a:pt x="5264" y="3890"/>
                </a:lnTo>
                <a:lnTo>
                  <a:pt x="5264" y="3896"/>
                </a:lnTo>
                <a:lnTo>
                  <a:pt x="5250" y="3888"/>
                </a:lnTo>
                <a:lnTo>
                  <a:pt x="5245" y="3884"/>
                </a:lnTo>
                <a:lnTo>
                  <a:pt x="5245" y="3876"/>
                </a:lnTo>
                <a:lnTo>
                  <a:pt x="5241" y="3876"/>
                </a:lnTo>
                <a:lnTo>
                  <a:pt x="5238" y="3884"/>
                </a:lnTo>
                <a:lnTo>
                  <a:pt x="5245" y="3891"/>
                </a:lnTo>
                <a:lnTo>
                  <a:pt x="5267" y="3906"/>
                </a:lnTo>
                <a:lnTo>
                  <a:pt x="5270" y="3917"/>
                </a:lnTo>
                <a:lnTo>
                  <a:pt x="5267" y="3928"/>
                </a:lnTo>
                <a:lnTo>
                  <a:pt x="5274" y="3938"/>
                </a:lnTo>
                <a:lnTo>
                  <a:pt x="5280" y="3946"/>
                </a:lnTo>
                <a:lnTo>
                  <a:pt x="5285" y="3961"/>
                </a:lnTo>
                <a:lnTo>
                  <a:pt x="5285" y="3966"/>
                </a:lnTo>
                <a:lnTo>
                  <a:pt x="5277" y="3970"/>
                </a:lnTo>
                <a:lnTo>
                  <a:pt x="5274" y="3970"/>
                </a:lnTo>
                <a:lnTo>
                  <a:pt x="5270" y="3966"/>
                </a:lnTo>
                <a:lnTo>
                  <a:pt x="5267" y="3972"/>
                </a:lnTo>
                <a:lnTo>
                  <a:pt x="5264" y="3973"/>
                </a:lnTo>
                <a:lnTo>
                  <a:pt x="5247" y="3962"/>
                </a:lnTo>
                <a:lnTo>
                  <a:pt x="5242" y="3964"/>
                </a:lnTo>
                <a:lnTo>
                  <a:pt x="5235" y="3961"/>
                </a:lnTo>
                <a:lnTo>
                  <a:pt x="5230" y="3955"/>
                </a:lnTo>
                <a:lnTo>
                  <a:pt x="5227" y="3932"/>
                </a:lnTo>
                <a:lnTo>
                  <a:pt x="5221" y="3949"/>
                </a:lnTo>
                <a:lnTo>
                  <a:pt x="5226" y="3958"/>
                </a:lnTo>
                <a:lnTo>
                  <a:pt x="5226" y="3966"/>
                </a:lnTo>
                <a:lnTo>
                  <a:pt x="5220" y="3969"/>
                </a:lnTo>
                <a:lnTo>
                  <a:pt x="5212" y="3967"/>
                </a:lnTo>
                <a:lnTo>
                  <a:pt x="5211" y="3964"/>
                </a:lnTo>
                <a:lnTo>
                  <a:pt x="5217" y="3959"/>
                </a:lnTo>
                <a:lnTo>
                  <a:pt x="5215" y="3950"/>
                </a:lnTo>
                <a:lnTo>
                  <a:pt x="5214" y="3958"/>
                </a:lnTo>
                <a:lnTo>
                  <a:pt x="5206" y="3961"/>
                </a:lnTo>
                <a:lnTo>
                  <a:pt x="5204" y="3969"/>
                </a:lnTo>
                <a:lnTo>
                  <a:pt x="5212" y="3975"/>
                </a:lnTo>
                <a:lnTo>
                  <a:pt x="5211" y="3981"/>
                </a:lnTo>
                <a:lnTo>
                  <a:pt x="5204" y="3985"/>
                </a:lnTo>
                <a:lnTo>
                  <a:pt x="5201" y="3985"/>
                </a:lnTo>
                <a:lnTo>
                  <a:pt x="5197" y="3987"/>
                </a:lnTo>
                <a:lnTo>
                  <a:pt x="5189" y="3984"/>
                </a:lnTo>
                <a:lnTo>
                  <a:pt x="5189" y="3979"/>
                </a:lnTo>
                <a:lnTo>
                  <a:pt x="5191" y="3972"/>
                </a:lnTo>
                <a:lnTo>
                  <a:pt x="5191" y="3967"/>
                </a:lnTo>
                <a:lnTo>
                  <a:pt x="5185" y="3956"/>
                </a:lnTo>
                <a:lnTo>
                  <a:pt x="5183" y="3949"/>
                </a:lnTo>
                <a:lnTo>
                  <a:pt x="5188" y="3926"/>
                </a:lnTo>
                <a:lnTo>
                  <a:pt x="5186" y="3909"/>
                </a:lnTo>
                <a:lnTo>
                  <a:pt x="5191" y="3899"/>
                </a:lnTo>
                <a:lnTo>
                  <a:pt x="5191" y="3884"/>
                </a:lnTo>
                <a:lnTo>
                  <a:pt x="5203" y="3871"/>
                </a:lnTo>
                <a:lnTo>
                  <a:pt x="5201" y="3864"/>
                </a:lnTo>
                <a:lnTo>
                  <a:pt x="5200" y="3861"/>
                </a:lnTo>
                <a:lnTo>
                  <a:pt x="5194" y="3858"/>
                </a:lnTo>
                <a:lnTo>
                  <a:pt x="5189" y="3853"/>
                </a:lnTo>
                <a:lnTo>
                  <a:pt x="5203" y="3840"/>
                </a:lnTo>
                <a:lnTo>
                  <a:pt x="5194" y="3843"/>
                </a:lnTo>
                <a:lnTo>
                  <a:pt x="5189" y="3847"/>
                </a:lnTo>
                <a:lnTo>
                  <a:pt x="5183" y="3852"/>
                </a:lnTo>
                <a:lnTo>
                  <a:pt x="5186" y="3858"/>
                </a:lnTo>
                <a:lnTo>
                  <a:pt x="5192" y="3861"/>
                </a:lnTo>
                <a:lnTo>
                  <a:pt x="5194" y="3864"/>
                </a:lnTo>
                <a:lnTo>
                  <a:pt x="5192" y="3873"/>
                </a:lnTo>
                <a:lnTo>
                  <a:pt x="5185" y="3882"/>
                </a:lnTo>
                <a:lnTo>
                  <a:pt x="5185" y="3888"/>
                </a:lnTo>
                <a:lnTo>
                  <a:pt x="5182" y="3888"/>
                </a:lnTo>
                <a:lnTo>
                  <a:pt x="5170" y="3885"/>
                </a:lnTo>
                <a:lnTo>
                  <a:pt x="5168" y="3879"/>
                </a:lnTo>
                <a:lnTo>
                  <a:pt x="5176" y="3868"/>
                </a:lnTo>
                <a:lnTo>
                  <a:pt x="5176" y="3864"/>
                </a:lnTo>
                <a:lnTo>
                  <a:pt x="5171" y="3847"/>
                </a:lnTo>
                <a:lnTo>
                  <a:pt x="5176" y="3835"/>
                </a:lnTo>
                <a:lnTo>
                  <a:pt x="5183" y="3827"/>
                </a:lnTo>
                <a:lnTo>
                  <a:pt x="5182" y="3821"/>
                </a:lnTo>
                <a:lnTo>
                  <a:pt x="5177" y="3821"/>
                </a:lnTo>
                <a:lnTo>
                  <a:pt x="5176" y="3826"/>
                </a:lnTo>
                <a:lnTo>
                  <a:pt x="5171" y="3830"/>
                </a:lnTo>
                <a:lnTo>
                  <a:pt x="5168" y="3843"/>
                </a:lnTo>
                <a:lnTo>
                  <a:pt x="5165" y="3847"/>
                </a:lnTo>
                <a:lnTo>
                  <a:pt x="5168" y="3862"/>
                </a:lnTo>
                <a:lnTo>
                  <a:pt x="5160" y="3874"/>
                </a:lnTo>
                <a:lnTo>
                  <a:pt x="5164" y="3887"/>
                </a:lnTo>
                <a:lnTo>
                  <a:pt x="5160" y="3891"/>
                </a:lnTo>
                <a:lnTo>
                  <a:pt x="5160" y="3899"/>
                </a:lnTo>
                <a:lnTo>
                  <a:pt x="5154" y="3903"/>
                </a:lnTo>
                <a:lnTo>
                  <a:pt x="5156" y="3909"/>
                </a:lnTo>
                <a:lnTo>
                  <a:pt x="5150" y="3917"/>
                </a:lnTo>
                <a:lnTo>
                  <a:pt x="5154" y="3926"/>
                </a:lnTo>
                <a:lnTo>
                  <a:pt x="5153" y="3931"/>
                </a:lnTo>
                <a:lnTo>
                  <a:pt x="5156" y="3932"/>
                </a:lnTo>
                <a:lnTo>
                  <a:pt x="5164" y="3928"/>
                </a:lnTo>
                <a:lnTo>
                  <a:pt x="5168" y="3931"/>
                </a:lnTo>
                <a:lnTo>
                  <a:pt x="5168" y="3935"/>
                </a:lnTo>
                <a:lnTo>
                  <a:pt x="5167" y="3947"/>
                </a:lnTo>
                <a:lnTo>
                  <a:pt x="5159" y="3947"/>
                </a:lnTo>
                <a:lnTo>
                  <a:pt x="5162" y="3952"/>
                </a:lnTo>
                <a:lnTo>
                  <a:pt x="5160" y="3959"/>
                </a:lnTo>
                <a:lnTo>
                  <a:pt x="5162" y="3970"/>
                </a:lnTo>
                <a:lnTo>
                  <a:pt x="5159" y="3972"/>
                </a:lnTo>
                <a:lnTo>
                  <a:pt x="5157" y="3969"/>
                </a:lnTo>
                <a:lnTo>
                  <a:pt x="5157" y="3975"/>
                </a:lnTo>
                <a:lnTo>
                  <a:pt x="5156" y="3984"/>
                </a:lnTo>
                <a:lnTo>
                  <a:pt x="5148" y="3985"/>
                </a:lnTo>
                <a:lnTo>
                  <a:pt x="5144" y="3979"/>
                </a:lnTo>
                <a:lnTo>
                  <a:pt x="5142" y="3985"/>
                </a:lnTo>
                <a:lnTo>
                  <a:pt x="5147" y="3991"/>
                </a:lnTo>
                <a:lnTo>
                  <a:pt x="5136" y="3993"/>
                </a:lnTo>
                <a:lnTo>
                  <a:pt x="5132" y="3985"/>
                </a:lnTo>
                <a:lnTo>
                  <a:pt x="5135" y="3976"/>
                </a:lnTo>
                <a:lnTo>
                  <a:pt x="5141" y="3973"/>
                </a:lnTo>
                <a:lnTo>
                  <a:pt x="5142" y="3958"/>
                </a:lnTo>
                <a:lnTo>
                  <a:pt x="5138" y="3946"/>
                </a:lnTo>
                <a:lnTo>
                  <a:pt x="5136" y="3935"/>
                </a:lnTo>
                <a:lnTo>
                  <a:pt x="5142" y="3929"/>
                </a:lnTo>
                <a:lnTo>
                  <a:pt x="5145" y="3918"/>
                </a:lnTo>
                <a:lnTo>
                  <a:pt x="5144" y="3914"/>
                </a:lnTo>
                <a:lnTo>
                  <a:pt x="5138" y="3909"/>
                </a:lnTo>
                <a:lnTo>
                  <a:pt x="5136" y="3905"/>
                </a:lnTo>
                <a:lnTo>
                  <a:pt x="5136" y="3902"/>
                </a:lnTo>
                <a:lnTo>
                  <a:pt x="5141" y="3893"/>
                </a:lnTo>
                <a:lnTo>
                  <a:pt x="5139" y="3888"/>
                </a:lnTo>
                <a:lnTo>
                  <a:pt x="5136" y="3884"/>
                </a:lnTo>
                <a:lnTo>
                  <a:pt x="5136" y="3891"/>
                </a:lnTo>
                <a:lnTo>
                  <a:pt x="5130" y="3900"/>
                </a:lnTo>
                <a:lnTo>
                  <a:pt x="5133" y="3908"/>
                </a:lnTo>
                <a:lnTo>
                  <a:pt x="5136" y="3922"/>
                </a:lnTo>
                <a:lnTo>
                  <a:pt x="5129" y="3923"/>
                </a:lnTo>
                <a:lnTo>
                  <a:pt x="5129" y="3931"/>
                </a:lnTo>
                <a:lnTo>
                  <a:pt x="5126" y="3935"/>
                </a:lnTo>
                <a:lnTo>
                  <a:pt x="5126" y="3946"/>
                </a:lnTo>
                <a:lnTo>
                  <a:pt x="5130" y="3952"/>
                </a:lnTo>
                <a:lnTo>
                  <a:pt x="5126" y="3969"/>
                </a:lnTo>
                <a:lnTo>
                  <a:pt x="5123" y="3972"/>
                </a:lnTo>
                <a:lnTo>
                  <a:pt x="5115" y="3972"/>
                </a:lnTo>
                <a:lnTo>
                  <a:pt x="5112" y="3976"/>
                </a:lnTo>
                <a:lnTo>
                  <a:pt x="5109" y="3976"/>
                </a:lnTo>
                <a:lnTo>
                  <a:pt x="5106" y="3966"/>
                </a:lnTo>
                <a:lnTo>
                  <a:pt x="5107" y="3961"/>
                </a:lnTo>
                <a:lnTo>
                  <a:pt x="5106" y="3952"/>
                </a:lnTo>
                <a:lnTo>
                  <a:pt x="5107" y="3947"/>
                </a:lnTo>
                <a:lnTo>
                  <a:pt x="5103" y="3950"/>
                </a:lnTo>
                <a:lnTo>
                  <a:pt x="5098" y="3950"/>
                </a:lnTo>
                <a:lnTo>
                  <a:pt x="5095" y="3944"/>
                </a:lnTo>
                <a:lnTo>
                  <a:pt x="5091" y="3947"/>
                </a:lnTo>
                <a:lnTo>
                  <a:pt x="5098" y="3956"/>
                </a:lnTo>
                <a:lnTo>
                  <a:pt x="5098" y="3967"/>
                </a:lnTo>
                <a:lnTo>
                  <a:pt x="5094" y="3972"/>
                </a:lnTo>
                <a:lnTo>
                  <a:pt x="5088" y="3972"/>
                </a:lnTo>
                <a:lnTo>
                  <a:pt x="5086" y="3967"/>
                </a:lnTo>
                <a:lnTo>
                  <a:pt x="5088" y="3949"/>
                </a:lnTo>
                <a:lnTo>
                  <a:pt x="5085" y="3929"/>
                </a:lnTo>
                <a:lnTo>
                  <a:pt x="5077" y="3922"/>
                </a:lnTo>
                <a:lnTo>
                  <a:pt x="5075" y="3931"/>
                </a:lnTo>
                <a:lnTo>
                  <a:pt x="5079" y="3934"/>
                </a:lnTo>
                <a:lnTo>
                  <a:pt x="5085" y="3955"/>
                </a:lnTo>
                <a:lnTo>
                  <a:pt x="5082" y="3972"/>
                </a:lnTo>
                <a:lnTo>
                  <a:pt x="5088" y="3979"/>
                </a:lnTo>
                <a:lnTo>
                  <a:pt x="5085" y="3985"/>
                </a:lnTo>
                <a:lnTo>
                  <a:pt x="5074" y="3987"/>
                </a:lnTo>
                <a:lnTo>
                  <a:pt x="5071" y="3975"/>
                </a:lnTo>
                <a:lnTo>
                  <a:pt x="5068" y="3970"/>
                </a:lnTo>
                <a:lnTo>
                  <a:pt x="5060" y="3972"/>
                </a:lnTo>
                <a:lnTo>
                  <a:pt x="5056" y="3958"/>
                </a:lnTo>
                <a:lnTo>
                  <a:pt x="5056" y="3950"/>
                </a:lnTo>
                <a:lnTo>
                  <a:pt x="5062" y="3944"/>
                </a:lnTo>
                <a:lnTo>
                  <a:pt x="5062" y="3923"/>
                </a:lnTo>
                <a:lnTo>
                  <a:pt x="5050" y="3903"/>
                </a:lnTo>
                <a:lnTo>
                  <a:pt x="5050" y="3893"/>
                </a:lnTo>
                <a:lnTo>
                  <a:pt x="5047" y="3885"/>
                </a:lnTo>
                <a:lnTo>
                  <a:pt x="5048" y="3877"/>
                </a:lnTo>
                <a:lnTo>
                  <a:pt x="5057" y="3864"/>
                </a:lnTo>
                <a:lnTo>
                  <a:pt x="5065" y="3856"/>
                </a:lnTo>
                <a:lnTo>
                  <a:pt x="5066" y="3852"/>
                </a:lnTo>
                <a:lnTo>
                  <a:pt x="5060" y="3832"/>
                </a:lnTo>
                <a:lnTo>
                  <a:pt x="5057" y="3827"/>
                </a:lnTo>
                <a:lnTo>
                  <a:pt x="5047" y="3823"/>
                </a:lnTo>
                <a:lnTo>
                  <a:pt x="5030" y="3820"/>
                </a:lnTo>
                <a:lnTo>
                  <a:pt x="5028" y="3817"/>
                </a:lnTo>
                <a:lnTo>
                  <a:pt x="5019" y="3817"/>
                </a:lnTo>
                <a:lnTo>
                  <a:pt x="5010" y="3811"/>
                </a:lnTo>
                <a:lnTo>
                  <a:pt x="5001" y="3797"/>
                </a:lnTo>
                <a:lnTo>
                  <a:pt x="5000" y="3786"/>
                </a:lnTo>
                <a:lnTo>
                  <a:pt x="4997" y="3782"/>
                </a:lnTo>
                <a:lnTo>
                  <a:pt x="4995" y="3768"/>
                </a:lnTo>
                <a:lnTo>
                  <a:pt x="4992" y="3765"/>
                </a:lnTo>
                <a:lnTo>
                  <a:pt x="4986" y="3767"/>
                </a:lnTo>
                <a:lnTo>
                  <a:pt x="4990" y="3768"/>
                </a:lnTo>
                <a:lnTo>
                  <a:pt x="4992" y="3785"/>
                </a:lnTo>
                <a:lnTo>
                  <a:pt x="4997" y="3803"/>
                </a:lnTo>
                <a:lnTo>
                  <a:pt x="5006" y="3815"/>
                </a:lnTo>
                <a:lnTo>
                  <a:pt x="5015" y="3821"/>
                </a:lnTo>
                <a:lnTo>
                  <a:pt x="5022" y="3821"/>
                </a:lnTo>
                <a:lnTo>
                  <a:pt x="5028" y="3824"/>
                </a:lnTo>
                <a:lnTo>
                  <a:pt x="5041" y="3826"/>
                </a:lnTo>
                <a:lnTo>
                  <a:pt x="5047" y="3827"/>
                </a:lnTo>
                <a:lnTo>
                  <a:pt x="5054" y="3841"/>
                </a:lnTo>
                <a:lnTo>
                  <a:pt x="5051" y="3850"/>
                </a:lnTo>
                <a:lnTo>
                  <a:pt x="5042" y="3861"/>
                </a:lnTo>
                <a:lnTo>
                  <a:pt x="5036" y="3864"/>
                </a:lnTo>
                <a:lnTo>
                  <a:pt x="5030" y="3868"/>
                </a:lnTo>
                <a:lnTo>
                  <a:pt x="5021" y="3868"/>
                </a:lnTo>
                <a:lnTo>
                  <a:pt x="5022" y="3877"/>
                </a:lnTo>
                <a:lnTo>
                  <a:pt x="5021" y="3882"/>
                </a:lnTo>
                <a:lnTo>
                  <a:pt x="5015" y="3891"/>
                </a:lnTo>
                <a:lnTo>
                  <a:pt x="5006" y="3909"/>
                </a:lnTo>
                <a:lnTo>
                  <a:pt x="4997" y="3917"/>
                </a:lnTo>
                <a:lnTo>
                  <a:pt x="4986" y="3923"/>
                </a:lnTo>
                <a:lnTo>
                  <a:pt x="4981" y="3932"/>
                </a:lnTo>
                <a:lnTo>
                  <a:pt x="4959" y="3947"/>
                </a:lnTo>
                <a:lnTo>
                  <a:pt x="4950" y="3950"/>
                </a:lnTo>
                <a:lnTo>
                  <a:pt x="4928" y="3962"/>
                </a:lnTo>
                <a:lnTo>
                  <a:pt x="4921" y="3959"/>
                </a:lnTo>
                <a:lnTo>
                  <a:pt x="4904" y="3966"/>
                </a:lnTo>
                <a:lnTo>
                  <a:pt x="4875" y="3970"/>
                </a:lnTo>
                <a:lnTo>
                  <a:pt x="4848" y="3984"/>
                </a:lnTo>
                <a:lnTo>
                  <a:pt x="4813" y="3985"/>
                </a:lnTo>
                <a:lnTo>
                  <a:pt x="4787" y="3996"/>
                </a:lnTo>
                <a:lnTo>
                  <a:pt x="4775" y="4003"/>
                </a:lnTo>
                <a:lnTo>
                  <a:pt x="4751" y="4026"/>
                </a:lnTo>
                <a:lnTo>
                  <a:pt x="4726" y="4055"/>
                </a:lnTo>
                <a:lnTo>
                  <a:pt x="4720" y="4067"/>
                </a:lnTo>
                <a:lnTo>
                  <a:pt x="4716" y="4078"/>
                </a:lnTo>
                <a:lnTo>
                  <a:pt x="4716" y="4087"/>
                </a:lnTo>
                <a:lnTo>
                  <a:pt x="4717" y="4099"/>
                </a:lnTo>
                <a:lnTo>
                  <a:pt x="4725" y="4120"/>
                </a:lnTo>
                <a:lnTo>
                  <a:pt x="4726" y="4131"/>
                </a:lnTo>
                <a:lnTo>
                  <a:pt x="4732" y="4137"/>
                </a:lnTo>
                <a:lnTo>
                  <a:pt x="4751" y="4176"/>
                </a:lnTo>
                <a:lnTo>
                  <a:pt x="4749" y="4180"/>
                </a:lnTo>
                <a:lnTo>
                  <a:pt x="4732" y="4180"/>
                </a:lnTo>
                <a:lnTo>
                  <a:pt x="4728" y="4181"/>
                </a:lnTo>
                <a:lnTo>
                  <a:pt x="4743" y="4189"/>
                </a:lnTo>
                <a:lnTo>
                  <a:pt x="4754" y="4186"/>
                </a:lnTo>
                <a:lnTo>
                  <a:pt x="4757" y="4192"/>
                </a:lnTo>
                <a:lnTo>
                  <a:pt x="4757" y="4198"/>
                </a:lnTo>
                <a:lnTo>
                  <a:pt x="4749" y="4198"/>
                </a:lnTo>
                <a:lnTo>
                  <a:pt x="4743" y="4199"/>
                </a:lnTo>
                <a:lnTo>
                  <a:pt x="4755" y="4204"/>
                </a:lnTo>
                <a:lnTo>
                  <a:pt x="4757" y="4207"/>
                </a:lnTo>
                <a:lnTo>
                  <a:pt x="4763" y="4207"/>
                </a:lnTo>
                <a:lnTo>
                  <a:pt x="4729" y="4227"/>
                </a:lnTo>
                <a:lnTo>
                  <a:pt x="4722" y="4234"/>
                </a:lnTo>
                <a:lnTo>
                  <a:pt x="4708" y="4240"/>
                </a:lnTo>
                <a:lnTo>
                  <a:pt x="4696" y="4252"/>
                </a:lnTo>
                <a:lnTo>
                  <a:pt x="4688" y="4264"/>
                </a:lnTo>
                <a:lnTo>
                  <a:pt x="4690" y="4271"/>
                </a:lnTo>
                <a:lnTo>
                  <a:pt x="4687" y="4278"/>
                </a:lnTo>
                <a:lnTo>
                  <a:pt x="4688" y="4283"/>
                </a:lnTo>
                <a:lnTo>
                  <a:pt x="4693" y="4283"/>
                </a:lnTo>
                <a:lnTo>
                  <a:pt x="4699" y="4277"/>
                </a:lnTo>
                <a:lnTo>
                  <a:pt x="4704" y="4280"/>
                </a:lnTo>
                <a:lnTo>
                  <a:pt x="4705" y="4269"/>
                </a:lnTo>
                <a:lnTo>
                  <a:pt x="4708" y="4266"/>
                </a:lnTo>
                <a:lnTo>
                  <a:pt x="4708" y="4277"/>
                </a:lnTo>
                <a:lnTo>
                  <a:pt x="4707" y="4281"/>
                </a:lnTo>
                <a:lnTo>
                  <a:pt x="4701" y="4286"/>
                </a:lnTo>
                <a:lnTo>
                  <a:pt x="4696" y="4293"/>
                </a:lnTo>
                <a:lnTo>
                  <a:pt x="4679" y="4301"/>
                </a:lnTo>
                <a:lnTo>
                  <a:pt x="4684" y="4307"/>
                </a:lnTo>
                <a:lnTo>
                  <a:pt x="4695" y="4299"/>
                </a:lnTo>
                <a:lnTo>
                  <a:pt x="4670" y="4315"/>
                </a:lnTo>
                <a:lnTo>
                  <a:pt x="4651" y="4322"/>
                </a:lnTo>
                <a:lnTo>
                  <a:pt x="4641" y="4324"/>
                </a:lnTo>
                <a:lnTo>
                  <a:pt x="4628" y="4333"/>
                </a:lnTo>
                <a:lnTo>
                  <a:pt x="4629" y="4340"/>
                </a:lnTo>
                <a:lnTo>
                  <a:pt x="4622" y="4351"/>
                </a:lnTo>
                <a:lnTo>
                  <a:pt x="4622" y="4354"/>
                </a:lnTo>
                <a:lnTo>
                  <a:pt x="4614" y="4366"/>
                </a:lnTo>
                <a:lnTo>
                  <a:pt x="4610" y="4369"/>
                </a:lnTo>
                <a:lnTo>
                  <a:pt x="4605" y="4374"/>
                </a:lnTo>
                <a:lnTo>
                  <a:pt x="4608" y="4377"/>
                </a:lnTo>
                <a:lnTo>
                  <a:pt x="4613" y="4378"/>
                </a:lnTo>
                <a:lnTo>
                  <a:pt x="4611" y="4381"/>
                </a:lnTo>
                <a:lnTo>
                  <a:pt x="4600" y="4381"/>
                </a:lnTo>
                <a:lnTo>
                  <a:pt x="4591" y="4374"/>
                </a:lnTo>
                <a:lnTo>
                  <a:pt x="4584" y="4369"/>
                </a:lnTo>
                <a:lnTo>
                  <a:pt x="4579" y="4360"/>
                </a:lnTo>
                <a:lnTo>
                  <a:pt x="4573" y="4360"/>
                </a:lnTo>
                <a:lnTo>
                  <a:pt x="4562" y="4362"/>
                </a:lnTo>
                <a:lnTo>
                  <a:pt x="4553" y="4356"/>
                </a:lnTo>
                <a:lnTo>
                  <a:pt x="4549" y="4351"/>
                </a:lnTo>
                <a:lnTo>
                  <a:pt x="4544" y="4342"/>
                </a:lnTo>
                <a:lnTo>
                  <a:pt x="4543" y="4348"/>
                </a:lnTo>
                <a:lnTo>
                  <a:pt x="4544" y="4354"/>
                </a:lnTo>
                <a:lnTo>
                  <a:pt x="4549" y="4359"/>
                </a:lnTo>
                <a:lnTo>
                  <a:pt x="4562" y="4369"/>
                </a:lnTo>
                <a:lnTo>
                  <a:pt x="4578" y="4371"/>
                </a:lnTo>
                <a:lnTo>
                  <a:pt x="4584" y="4380"/>
                </a:lnTo>
                <a:lnTo>
                  <a:pt x="4593" y="4383"/>
                </a:lnTo>
                <a:lnTo>
                  <a:pt x="4597" y="4386"/>
                </a:lnTo>
                <a:lnTo>
                  <a:pt x="4605" y="4384"/>
                </a:lnTo>
                <a:lnTo>
                  <a:pt x="4587" y="4390"/>
                </a:lnTo>
                <a:lnTo>
                  <a:pt x="4576" y="4398"/>
                </a:lnTo>
                <a:lnTo>
                  <a:pt x="4531" y="4415"/>
                </a:lnTo>
                <a:lnTo>
                  <a:pt x="4526" y="4416"/>
                </a:lnTo>
                <a:lnTo>
                  <a:pt x="4518" y="4413"/>
                </a:lnTo>
                <a:lnTo>
                  <a:pt x="4511" y="4418"/>
                </a:lnTo>
                <a:lnTo>
                  <a:pt x="4473" y="4428"/>
                </a:lnTo>
                <a:lnTo>
                  <a:pt x="4452" y="4436"/>
                </a:lnTo>
                <a:lnTo>
                  <a:pt x="4441" y="4436"/>
                </a:lnTo>
                <a:lnTo>
                  <a:pt x="4411" y="4448"/>
                </a:lnTo>
                <a:lnTo>
                  <a:pt x="4414" y="4447"/>
                </a:lnTo>
                <a:lnTo>
                  <a:pt x="4411" y="4444"/>
                </a:lnTo>
                <a:lnTo>
                  <a:pt x="4386" y="4457"/>
                </a:lnTo>
                <a:lnTo>
                  <a:pt x="4368" y="4462"/>
                </a:lnTo>
                <a:lnTo>
                  <a:pt x="4365" y="4460"/>
                </a:lnTo>
                <a:lnTo>
                  <a:pt x="4368" y="4459"/>
                </a:lnTo>
                <a:lnTo>
                  <a:pt x="4362" y="4456"/>
                </a:lnTo>
                <a:lnTo>
                  <a:pt x="4361" y="4453"/>
                </a:lnTo>
                <a:lnTo>
                  <a:pt x="4367" y="4448"/>
                </a:lnTo>
                <a:lnTo>
                  <a:pt x="4385" y="4445"/>
                </a:lnTo>
                <a:lnTo>
                  <a:pt x="4383" y="4450"/>
                </a:lnTo>
                <a:lnTo>
                  <a:pt x="4399" y="4442"/>
                </a:lnTo>
                <a:lnTo>
                  <a:pt x="4396" y="4441"/>
                </a:lnTo>
                <a:lnTo>
                  <a:pt x="4397" y="4436"/>
                </a:lnTo>
                <a:lnTo>
                  <a:pt x="4396" y="4428"/>
                </a:lnTo>
                <a:lnTo>
                  <a:pt x="4400" y="4416"/>
                </a:lnTo>
                <a:lnTo>
                  <a:pt x="4396" y="4412"/>
                </a:lnTo>
                <a:lnTo>
                  <a:pt x="4396" y="4407"/>
                </a:lnTo>
                <a:lnTo>
                  <a:pt x="4368" y="4401"/>
                </a:lnTo>
                <a:lnTo>
                  <a:pt x="4358" y="4407"/>
                </a:lnTo>
                <a:lnTo>
                  <a:pt x="4347" y="4418"/>
                </a:lnTo>
                <a:lnTo>
                  <a:pt x="4341" y="4421"/>
                </a:lnTo>
                <a:lnTo>
                  <a:pt x="4336" y="4430"/>
                </a:lnTo>
                <a:lnTo>
                  <a:pt x="4329" y="4430"/>
                </a:lnTo>
                <a:lnTo>
                  <a:pt x="4318" y="4434"/>
                </a:lnTo>
                <a:lnTo>
                  <a:pt x="4314" y="4442"/>
                </a:lnTo>
                <a:lnTo>
                  <a:pt x="4304" y="4448"/>
                </a:lnTo>
                <a:lnTo>
                  <a:pt x="4304" y="4453"/>
                </a:lnTo>
                <a:lnTo>
                  <a:pt x="4304" y="4457"/>
                </a:lnTo>
                <a:lnTo>
                  <a:pt x="4297" y="4465"/>
                </a:lnTo>
                <a:lnTo>
                  <a:pt x="4297" y="4471"/>
                </a:lnTo>
                <a:lnTo>
                  <a:pt x="4292" y="4472"/>
                </a:lnTo>
                <a:lnTo>
                  <a:pt x="4288" y="4478"/>
                </a:lnTo>
                <a:lnTo>
                  <a:pt x="4292" y="4489"/>
                </a:lnTo>
                <a:lnTo>
                  <a:pt x="4286" y="4489"/>
                </a:lnTo>
                <a:lnTo>
                  <a:pt x="4279" y="4495"/>
                </a:lnTo>
                <a:lnTo>
                  <a:pt x="4280" y="4501"/>
                </a:lnTo>
                <a:lnTo>
                  <a:pt x="4285" y="4500"/>
                </a:lnTo>
                <a:lnTo>
                  <a:pt x="4286" y="4509"/>
                </a:lnTo>
                <a:lnTo>
                  <a:pt x="4297" y="4500"/>
                </a:lnTo>
                <a:lnTo>
                  <a:pt x="4300" y="4501"/>
                </a:lnTo>
                <a:lnTo>
                  <a:pt x="4304" y="4500"/>
                </a:lnTo>
                <a:lnTo>
                  <a:pt x="4306" y="4495"/>
                </a:lnTo>
                <a:lnTo>
                  <a:pt x="4300" y="4491"/>
                </a:lnTo>
                <a:lnTo>
                  <a:pt x="4307" y="4492"/>
                </a:lnTo>
                <a:lnTo>
                  <a:pt x="4312" y="4491"/>
                </a:lnTo>
                <a:lnTo>
                  <a:pt x="4303" y="4485"/>
                </a:lnTo>
                <a:lnTo>
                  <a:pt x="4309" y="4483"/>
                </a:lnTo>
                <a:lnTo>
                  <a:pt x="4312" y="4477"/>
                </a:lnTo>
                <a:lnTo>
                  <a:pt x="4315" y="4474"/>
                </a:lnTo>
                <a:lnTo>
                  <a:pt x="4312" y="4471"/>
                </a:lnTo>
                <a:lnTo>
                  <a:pt x="4315" y="4463"/>
                </a:lnTo>
                <a:lnTo>
                  <a:pt x="4332" y="4466"/>
                </a:lnTo>
                <a:lnTo>
                  <a:pt x="4341" y="4463"/>
                </a:lnTo>
                <a:lnTo>
                  <a:pt x="4342" y="4459"/>
                </a:lnTo>
                <a:lnTo>
                  <a:pt x="4348" y="4460"/>
                </a:lnTo>
                <a:lnTo>
                  <a:pt x="4351" y="4456"/>
                </a:lnTo>
                <a:lnTo>
                  <a:pt x="4356" y="4460"/>
                </a:lnTo>
                <a:lnTo>
                  <a:pt x="4356" y="4465"/>
                </a:lnTo>
                <a:lnTo>
                  <a:pt x="4350" y="4468"/>
                </a:lnTo>
                <a:lnTo>
                  <a:pt x="4350" y="4474"/>
                </a:lnTo>
                <a:lnTo>
                  <a:pt x="4345" y="4477"/>
                </a:lnTo>
                <a:lnTo>
                  <a:pt x="4338" y="4478"/>
                </a:lnTo>
                <a:lnTo>
                  <a:pt x="4336" y="4474"/>
                </a:lnTo>
                <a:lnTo>
                  <a:pt x="4333" y="4472"/>
                </a:lnTo>
                <a:lnTo>
                  <a:pt x="4332" y="4478"/>
                </a:lnTo>
                <a:lnTo>
                  <a:pt x="4326" y="4477"/>
                </a:lnTo>
                <a:lnTo>
                  <a:pt x="4332" y="4486"/>
                </a:lnTo>
                <a:lnTo>
                  <a:pt x="4339" y="4483"/>
                </a:lnTo>
                <a:lnTo>
                  <a:pt x="4320" y="4497"/>
                </a:lnTo>
                <a:lnTo>
                  <a:pt x="4312" y="4500"/>
                </a:lnTo>
                <a:lnTo>
                  <a:pt x="4303" y="4507"/>
                </a:lnTo>
                <a:lnTo>
                  <a:pt x="4294" y="4513"/>
                </a:lnTo>
                <a:lnTo>
                  <a:pt x="4279" y="4526"/>
                </a:lnTo>
                <a:lnTo>
                  <a:pt x="4276" y="4532"/>
                </a:lnTo>
                <a:lnTo>
                  <a:pt x="4273" y="4535"/>
                </a:lnTo>
                <a:lnTo>
                  <a:pt x="4270" y="4538"/>
                </a:lnTo>
                <a:lnTo>
                  <a:pt x="4254" y="4547"/>
                </a:lnTo>
                <a:lnTo>
                  <a:pt x="4233" y="4563"/>
                </a:lnTo>
                <a:lnTo>
                  <a:pt x="4219" y="4574"/>
                </a:lnTo>
                <a:lnTo>
                  <a:pt x="4200" y="4600"/>
                </a:lnTo>
                <a:lnTo>
                  <a:pt x="4194" y="4601"/>
                </a:lnTo>
                <a:lnTo>
                  <a:pt x="4194" y="4595"/>
                </a:lnTo>
                <a:lnTo>
                  <a:pt x="4191" y="4595"/>
                </a:lnTo>
                <a:lnTo>
                  <a:pt x="4189" y="4591"/>
                </a:lnTo>
                <a:lnTo>
                  <a:pt x="4182" y="4601"/>
                </a:lnTo>
                <a:lnTo>
                  <a:pt x="4182" y="4604"/>
                </a:lnTo>
                <a:lnTo>
                  <a:pt x="4189" y="4611"/>
                </a:lnTo>
                <a:lnTo>
                  <a:pt x="4194" y="4604"/>
                </a:lnTo>
                <a:lnTo>
                  <a:pt x="4198" y="4606"/>
                </a:lnTo>
                <a:lnTo>
                  <a:pt x="4172" y="4644"/>
                </a:lnTo>
                <a:lnTo>
                  <a:pt x="4160" y="4650"/>
                </a:lnTo>
                <a:lnTo>
                  <a:pt x="4148" y="4667"/>
                </a:lnTo>
                <a:lnTo>
                  <a:pt x="4137" y="4688"/>
                </a:lnTo>
                <a:lnTo>
                  <a:pt x="4128" y="4692"/>
                </a:lnTo>
                <a:lnTo>
                  <a:pt x="4122" y="4700"/>
                </a:lnTo>
                <a:lnTo>
                  <a:pt x="4115" y="4706"/>
                </a:lnTo>
                <a:lnTo>
                  <a:pt x="4109" y="4720"/>
                </a:lnTo>
                <a:lnTo>
                  <a:pt x="4101" y="4724"/>
                </a:lnTo>
                <a:lnTo>
                  <a:pt x="4083" y="4741"/>
                </a:lnTo>
                <a:lnTo>
                  <a:pt x="4078" y="4746"/>
                </a:lnTo>
                <a:lnTo>
                  <a:pt x="4071" y="4750"/>
                </a:lnTo>
                <a:lnTo>
                  <a:pt x="4068" y="4752"/>
                </a:lnTo>
                <a:lnTo>
                  <a:pt x="4063" y="4749"/>
                </a:lnTo>
                <a:lnTo>
                  <a:pt x="4060" y="4753"/>
                </a:lnTo>
                <a:lnTo>
                  <a:pt x="4062" y="4756"/>
                </a:lnTo>
                <a:lnTo>
                  <a:pt x="4072" y="4755"/>
                </a:lnTo>
                <a:lnTo>
                  <a:pt x="4087" y="4746"/>
                </a:lnTo>
                <a:lnTo>
                  <a:pt x="4081" y="4750"/>
                </a:lnTo>
                <a:lnTo>
                  <a:pt x="4074" y="4755"/>
                </a:lnTo>
                <a:lnTo>
                  <a:pt x="4071" y="4759"/>
                </a:lnTo>
                <a:lnTo>
                  <a:pt x="4040" y="4785"/>
                </a:lnTo>
                <a:lnTo>
                  <a:pt x="4036" y="4788"/>
                </a:lnTo>
                <a:lnTo>
                  <a:pt x="4034" y="4794"/>
                </a:lnTo>
                <a:lnTo>
                  <a:pt x="4031" y="4797"/>
                </a:lnTo>
                <a:lnTo>
                  <a:pt x="4030" y="4805"/>
                </a:lnTo>
                <a:lnTo>
                  <a:pt x="4019" y="4815"/>
                </a:lnTo>
                <a:lnTo>
                  <a:pt x="4015" y="4815"/>
                </a:lnTo>
                <a:lnTo>
                  <a:pt x="4005" y="4821"/>
                </a:lnTo>
                <a:lnTo>
                  <a:pt x="3998" y="4821"/>
                </a:lnTo>
                <a:lnTo>
                  <a:pt x="3993" y="4826"/>
                </a:lnTo>
                <a:lnTo>
                  <a:pt x="3986" y="4826"/>
                </a:lnTo>
                <a:lnTo>
                  <a:pt x="3983" y="4829"/>
                </a:lnTo>
                <a:lnTo>
                  <a:pt x="3975" y="4831"/>
                </a:lnTo>
                <a:lnTo>
                  <a:pt x="3969" y="4837"/>
                </a:lnTo>
                <a:lnTo>
                  <a:pt x="3945" y="4846"/>
                </a:lnTo>
                <a:lnTo>
                  <a:pt x="3923" y="4859"/>
                </a:lnTo>
                <a:lnTo>
                  <a:pt x="3914" y="4861"/>
                </a:lnTo>
                <a:lnTo>
                  <a:pt x="3908" y="4868"/>
                </a:lnTo>
                <a:lnTo>
                  <a:pt x="3899" y="4875"/>
                </a:lnTo>
                <a:lnTo>
                  <a:pt x="3895" y="4879"/>
                </a:lnTo>
                <a:lnTo>
                  <a:pt x="3889" y="4888"/>
                </a:lnTo>
                <a:lnTo>
                  <a:pt x="3879" y="4899"/>
                </a:lnTo>
                <a:lnTo>
                  <a:pt x="3870" y="4903"/>
                </a:lnTo>
                <a:lnTo>
                  <a:pt x="3867" y="4906"/>
                </a:lnTo>
                <a:lnTo>
                  <a:pt x="3864" y="4902"/>
                </a:lnTo>
                <a:lnTo>
                  <a:pt x="3860" y="4902"/>
                </a:lnTo>
                <a:lnTo>
                  <a:pt x="3860" y="4906"/>
                </a:lnTo>
                <a:lnTo>
                  <a:pt x="3864" y="4911"/>
                </a:lnTo>
                <a:lnTo>
                  <a:pt x="3855" y="4922"/>
                </a:lnTo>
                <a:lnTo>
                  <a:pt x="3854" y="4929"/>
                </a:lnTo>
                <a:lnTo>
                  <a:pt x="3846" y="4940"/>
                </a:lnTo>
                <a:lnTo>
                  <a:pt x="3840" y="4944"/>
                </a:lnTo>
                <a:lnTo>
                  <a:pt x="3835" y="4953"/>
                </a:lnTo>
                <a:lnTo>
                  <a:pt x="3823" y="4960"/>
                </a:lnTo>
                <a:lnTo>
                  <a:pt x="3820" y="4960"/>
                </a:lnTo>
                <a:lnTo>
                  <a:pt x="3817" y="4953"/>
                </a:lnTo>
                <a:lnTo>
                  <a:pt x="3808" y="4953"/>
                </a:lnTo>
                <a:lnTo>
                  <a:pt x="3813" y="4960"/>
                </a:lnTo>
                <a:lnTo>
                  <a:pt x="3817" y="4960"/>
                </a:lnTo>
                <a:lnTo>
                  <a:pt x="3823" y="4966"/>
                </a:lnTo>
                <a:lnTo>
                  <a:pt x="3813" y="4975"/>
                </a:lnTo>
                <a:lnTo>
                  <a:pt x="3802" y="4973"/>
                </a:lnTo>
                <a:lnTo>
                  <a:pt x="3810" y="4981"/>
                </a:lnTo>
                <a:lnTo>
                  <a:pt x="3808" y="4984"/>
                </a:lnTo>
                <a:lnTo>
                  <a:pt x="3788" y="4994"/>
                </a:lnTo>
                <a:lnTo>
                  <a:pt x="3781" y="4996"/>
                </a:lnTo>
                <a:lnTo>
                  <a:pt x="3753" y="5010"/>
                </a:lnTo>
                <a:lnTo>
                  <a:pt x="3743" y="5020"/>
                </a:lnTo>
                <a:lnTo>
                  <a:pt x="3735" y="5022"/>
                </a:lnTo>
                <a:lnTo>
                  <a:pt x="3723" y="5031"/>
                </a:lnTo>
                <a:lnTo>
                  <a:pt x="3720" y="5029"/>
                </a:lnTo>
                <a:lnTo>
                  <a:pt x="3720" y="5026"/>
                </a:lnTo>
                <a:lnTo>
                  <a:pt x="3711" y="5032"/>
                </a:lnTo>
                <a:lnTo>
                  <a:pt x="3693" y="5040"/>
                </a:lnTo>
                <a:lnTo>
                  <a:pt x="3632" y="5072"/>
                </a:lnTo>
                <a:lnTo>
                  <a:pt x="3612" y="5086"/>
                </a:lnTo>
                <a:lnTo>
                  <a:pt x="3602" y="5101"/>
                </a:lnTo>
                <a:lnTo>
                  <a:pt x="3588" y="5108"/>
                </a:lnTo>
                <a:lnTo>
                  <a:pt x="3571" y="5126"/>
                </a:lnTo>
                <a:lnTo>
                  <a:pt x="3564" y="5143"/>
                </a:lnTo>
                <a:lnTo>
                  <a:pt x="3562" y="5151"/>
                </a:lnTo>
                <a:lnTo>
                  <a:pt x="3559" y="5152"/>
                </a:lnTo>
                <a:lnTo>
                  <a:pt x="3559" y="5163"/>
                </a:lnTo>
                <a:lnTo>
                  <a:pt x="3564" y="5167"/>
                </a:lnTo>
                <a:lnTo>
                  <a:pt x="3573" y="5169"/>
                </a:lnTo>
                <a:lnTo>
                  <a:pt x="3576" y="5174"/>
                </a:lnTo>
                <a:lnTo>
                  <a:pt x="3585" y="5172"/>
                </a:lnTo>
                <a:lnTo>
                  <a:pt x="3587" y="5178"/>
                </a:lnTo>
                <a:lnTo>
                  <a:pt x="3588" y="5186"/>
                </a:lnTo>
                <a:lnTo>
                  <a:pt x="3585" y="5196"/>
                </a:lnTo>
                <a:lnTo>
                  <a:pt x="3583" y="5208"/>
                </a:lnTo>
                <a:lnTo>
                  <a:pt x="3577" y="5224"/>
                </a:lnTo>
                <a:lnTo>
                  <a:pt x="3574" y="5234"/>
                </a:lnTo>
                <a:lnTo>
                  <a:pt x="3570" y="5227"/>
                </a:lnTo>
                <a:lnTo>
                  <a:pt x="3567" y="5231"/>
                </a:lnTo>
                <a:lnTo>
                  <a:pt x="3574" y="5239"/>
                </a:lnTo>
                <a:lnTo>
                  <a:pt x="3561" y="5245"/>
                </a:lnTo>
                <a:lnTo>
                  <a:pt x="3547" y="5257"/>
                </a:lnTo>
                <a:lnTo>
                  <a:pt x="3520" y="5269"/>
                </a:lnTo>
                <a:lnTo>
                  <a:pt x="3515" y="5274"/>
                </a:lnTo>
                <a:lnTo>
                  <a:pt x="3505" y="5274"/>
                </a:lnTo>
                <a:lnTo>
                  <a:pt x="3500" y="5280"/>
                </a:lnTo>
                <a:lnTo>
                  <a:pt x="3492" y="5284"/>
                </a:lnTo>
                <a:lnTo>
                  <a:pt x="3486" y="5284"/>
                </a:lnTo>
                <a:lnTo>
                  <a:pt x="3482" y="5287"/>
                </a:lnTo>
                <a:lnTo>
                  <a:pt x="3471" y="5287"/>
                </a:lnTo>
                <a:lnTo>
                  <a:pt x="3456" y="5292"/>
                </a:lnTo>
                <a:lnTo>
                  <a:pt x="3432" y="5307"/>
                </a:lnTo>
                <a:lnTo>
                  <a:pt x="3426" y="5306"/>
                </a:lnTo>
                <a:lnTo>
                  <a:pt x="3423" y="5309"/>
                </a:lnTo>
                <a:lnTo>
                  <a:pt x="3418" y="5306"/>
                </a:lnTo>
                <a:lnTo>
                  <a:pt x="3407" y="5299"/>
                </a:lnTo>
                <a:lnTo>
                  <a:pt x="3388" y="5298"/>
                </a:lnTo>
                <a:lnTo>
                  <a:pt x="3388" y="5293"/>
                </a:lnTo>
                <a:lnTo>
                  <a:pt x="3382" y="5290"/>
                </a:lnTo>
                <a:lnTo>
                  <a:pt x="3382" y="5295"/>
                </a:lnTo>
                <a:lnTo>
                  <a:pt x="3382" y="5298"/>
                </a:lnTo>
                <a:lnTo>
                  <a:pt x="3365" y="5295"/>
                </a:lnTo>
                <a:lnTo>
                  <a:pt x="3350" y="5299"/>
                </a:lnTo>
                <a:lnTo>
                  <a:pt x="3353" y="5292"/>
                </a:lnTo>
                <a:lnTo>
                  <a:pt x="3348" y="5289"/>
                </a:lnTo>
                <a:lnTo>
                  <a:pt x="3339" y="5292"/>
                </a:lnTo>
                <a:lnTo>
                  <a:pt x="3329" y="5290"/>
                </a:lnTo>
                <a:lnTo>
                  <a:pt x="3322" y="5293"/>
                </a:lnTo>
                <a:lnTo>
                  <a:pt x="3316" y="5299"/>
                </a:lnTo>
                <a:lnTo>
                  <a:pt x="3312" y="5303"/>
                </a:lnTo>
                <a:lnTo>
                  <a:pt x="3306" y="5309"/>
                </a:lnTo>
                <a:lnTo>
                  <a:pt x="3309" y="5312"/>
                </a:lnTo>
                <a:lnTo>
                  <a:pt x="3310" y="5316"/>
                </a:lnTo>
                <a:lnTo>
                  <a:pt x="3306" y="5319"/>
                </a:lnTo>
                <a:lnTo>
                  <a:pt x="3300" y="5328"/>
                </a:lnTo>
                <a:lnTo>
                  <a:pt x="3292" y="5348"/>
                </a:lnTo>
                <a:lnTo>
                  <a:pt x="3289" y="5365"/>
                </a:lnTo>
                <a:lnTo>
                  <a:pt x="3284" y="5372"/>
                </a:lnTo>
                <a:lnTo>
                  <a:pt x="3283" y="5394"/>
                </a:lnTo>
                <a:lnTo>
                  <a:pt x="3278" y="5394"/>
                </a:lnTo>
                <a:lnTo>
                  <a:pt x="3263" y="5407"/>
                </a:lnTo>
                <a:lnTo>
                  <a:pt x="3253" y="5413"/>
                </a:lnTo>
                <a:lnTo>
                  <a:pt x="3250" y="5421"/>
                </a:lnTo>
                <a:lnTo>
                  <a:pt x="3244" y="5425"/>
                </a:lnTo>
                <a:lnTo>
                  <a:pt x="3244" y="5430"/>
                </a:lnTo>
                <a:lnTo>
                  <a:pt x="3250" y="5436"/>
                </a:lnTo>
                <a:lnTo>
                  <a:pt x="3248" y="5442"/>
                </a:lnTo>
                <a:lnTo>
                  <a:pt x="3242" y="5441"/>
                </a:lnTo>
                <a:lnTo>
                  <a:pt x="3234" y="5432"/>
                </a:lnTo>
                <a:lnTo>
                  <a:pt x="3219" y="5422"/>
                </a:lnTo>
                <a:lnTo>
                  <a:pt x="3222" y="5403"/>
                </a:lnTo>
                <a:lnTo>
                  <a:pt x="3221" y="5383"/>
                </a:lnTo>
                <a:lnTo>
                  <a:pt x="3215" y="5380"/>
                </a:lnTo>
                <a:lnTo>
                  <a:pt x="3218" y="5384"/>
                </a:lnTo>
                <a:lnTo>
                  <a:pt x="3213" y="5381"/>
                </a:lnTo>
                <a:lnTo>
                  <a:pt x="3218" y="5404"/>
                </a:lnTo>
                <a:lnTo>
                  <a:pt x="3218" y="5415"/>
                </a:lnTo>
                <a:lnTo>
                  <a:pt x="3207" y="5427"/>
                </a:lnTo>
                <a:lnTo>
                  <a:pt x="3204" y="5439"/>
                </a:lnTo>
                <a:lnTo>
                  <a:pt x="3199" y="5450"/>
                </a:lnTo>
                <a:lnTo>
                  <a:pt x="3199" y="5454"/>
                </a:lnTo>
                <a:lnTo>
                  <a:pt x="3198" y="5457"/>
                </a:lnTo>
                <a:lnTo>
                  <a:pt x="3195" y="5456"/>
                </a:lnTo>
                <a:lnTo>
                  <a:pt x="3198" y="5439"/>
                </a:lnTo>
                <a:lnTo>
                  <a:pt x="3195" y="5425"/>
                </a:lnTo>
                <a:lnTo>
                  <a:pt x="3186" y="5415"/>
                </a:lnTo>
                <a:lnTo>
                  <a:pt x="3180" y="5413"/>
                </a:lnTo>
                <a:lnTo>
                  <a:pt x="3174" y="5410"/>
                </a:lnTo>
                <a:lnTo>
                  <a:pt x="3168" y="5412"/>
                </a:lnTo>
                <a:lnTo>
                  <a:pt x="3162" y="5409"/>
                </a:lnTo>
                <a:lnTo>
                  <a:pt x="3157" y="5410"/>
                </a:lnTo>
                <a:lnTo>
                  <a:pt x="3157" y="5413"/>
                </a:lnTo>
                <a:lnTo>
                  <a:pt x="3165" y="5415"/>
                </a:lnTo>
                <a:lnTo>
                  <a:pt x="3154" y="5413"/>
                </a:lnTo>
                <a:lnTo>
                  <a:pt x="3149" y="5415"/>
                </a:lnTo>
                <a:lnTo>
                  <a:pt x="3145" y="5415"/>
                </a:lnTo>
                <a:lnTo>
                  <a:pt x="3136" y="5418"/>
                </a:lnTo>
                <a:lnTo>
                  <a:pt x="3134" y="5415"/>
                </a:lnTo>
                <a:lnTo>
                  <a:pt x="3122" y="5425"/>
                </a:lnTo>
                <a:lnTo>
                  <a:pt x="3113" y="5427"/>
                </a:lnTo>
                <a:lnTo>
                  <a:pt x="3095" y="5436"/>
                </a:lnTo>
                <a:lnTo>
                  <a:pt x="3077" y="5447"/>
                </a:lnTo>
                <a:lnTo>
                  <a:pt x="3058" y="5466"/>
                </a:lnTo>
                <a:lnTo>
                  <a:pt x="3042" y="5510"/>
                </a:lnTo>
                <a:lnTo>
                  <a:pt x="3045" y="5515"/>
                </a:lnTo>
                <a:lnTo>
                  <a:pt x="3036" y="5526"/>
                </a:lnTo>
                <a:lnTo>
                  <a:pt x="3026" y="5538"/>
                </a:lnTo>
                <a:lnTo>
                  <a:pt x="3016" y="5559"/>
                </a:lnTo>
                <a:lnTo>
                  <a:pt x="3014" y="5576"/>
                </a:lnTo>
                <a:lnTo>
                  <a:pt x="3016" y="5583"/>
                </a:lnTo>
                <a:lnTo>
                  <a:pt x="3010" y="5589"/>
                </a:lnTo>
                <a:lnTo>
                  <a:pt x="3004" y="5621"/>
                </a:lnTo>
                <a:lnTo>
                  <a:pt x="3005" y="5626"/>
                </a:lnTo>
                <a:lnTo>
                  <a:pt x="3014" y="5673"/>
                </a:lnTo>
                <a:lnTo>
                  <a:pt x="3014" y="5680"/>
                </a:lnTo>
                <a:lnTo>
                  <a:pt x="3019" y="5694"/>
                </a:lnTo>
                <a:lnTo>
                  <a:pt x="3019" y="5714"/>
                </a:lnTo>
                <a:lnTo>
                  <a:pt x="3022" y="5717"/>
                </a:lnTo>
                <a:lnTo>
                  <a:pt x="3028" y="5717"/>
                </a:lnTo>
                <a:lnTo>
                  <a:pt x="3030" y="5720"/>
                </a:lnTo>
                <a:lnTo>
                  <a:pt x="3037" y="5738"/>
                </a:lnTo>
                <a:lnTo>
                  <a:pt x="3036" y="5743"/>
                </a:lnTo>
                <a:lnTo>
                  <a:pt x="3030" y="5746"/>
                </a:lnTo>
                <a:lnTo>
                  <a:pt x="3028" y="5749"/>
                </a:lnTo>
                <a:lnTo>
                  <a:pt x="3043" y="5747"/>
                </a:lnTo>
                <a:lnTo>
                  <a:pt x="3039" y="5755"/>
                </a:lnTo>
                <a:lnTo>
                  <a:pt x="3039" y="5761"/>
                </a:lnTo>
                <a:lnTo>
                  <a:pt x="3036" y="5768"/>
                </a:lnTo>
                <a:lnTo>
                  <a:pt x="3037" y="5785"/>
                </a:lnTo>
                <a:lnTo>
                  <a:pt x="3036" y="5803"/>
                </a:lnTo>
                <a:lnTo>
                  <a:pt x="3031" y="5809"/>
                </a:lnTo>
                <a:lnTo>
                  <a:pt x="3026" y="5825"/>
                </a:lnTo>
                <a:lnTo>
                  <a:pt x="3020" y="5825"/>
                </a:lnTo>
                <a:lnTo>
                  <a:pt x="3016" y="5828"/>
                </a:lnTo>
                <a:lnTo>
                  <a:pt x="3013" y="5828"/>
                </a:lnTo>
                <a:lnTo>
                  <a:pt x="3008" y="5835"/>
                </a:lnTo>
                <a:lnTo>
                  <a:pt x="3004" y="5837"/>
                </a:lnTo>
                <a:lnTo>
                  <a:pt x="3002" y="5841"/>
                </a:lnTo>
                <a:lnTo>
                  <a:pt x="3013" y="5838"/>
                </a:lnTo>
                <a:lnTo>
                  <a:pt x="3020" y="5831"/>
                </a:lnTo>
                <a:lnTo>
                  <a:pt x="3025" y="5831"/>
                </a:lnTo>
                <a:lnTo>
                  <a:pt x="3023" y="5852"/>
                </a:lnTo>
                <a:lnTo>
                  <a:pt x="3026" y="5864"/>
                </a:lnTo>
                <a:lnTo>
                  <a:pt x="3030" y="5881"/>
                </a:lnTo>
                <a:lnTo>
                  <a:pt x="3030" y="5885"/>
                </a:lnTo>
                <a:lnTo>
                  <a:pt x="3037" y="5900"/>
                </a:lnTo>
                <a:lnTo>
                  <a:pt x="3054" y="5938"/>
                </a:lnTo>
                <a:lnTo>
                  <a:pt x="3055" y="5948"/>
                </a:lnTo>
                <a:lnTo>
                  <a:pt x="3051" y="5957"/>
                </a:lnTo>
                <a:lnTo>
                  <a:pt x="3049" y="5970"/>
                </a:lnTo>
                <a:lnTo>
                  <a:pt x="3060" y="6002"/>
                </a:lnTo>
                <a:lnTo>
                  <a:pt x="3072" y="6028"/>
                </a:lnTo>
                <a:lnTo>
                  <a:pt x="3069" y="6031"/>
                </a:lnTo>
                <a:lnTo>
                  <a:pt x="3066" y="6028"/>
                </a:lnTo>
                <a:lnTo>
                  <a:pt x="3063" y="6014"/>
                </a:lnTo>
                <a:lnTo>
                  <a:pt x="3055" y="5998"/>
                </a:lnTo>
                <a:lnTo>
                  <a:pt x="3046" y="5984"/>
                </a:lnTo>
                <a:lnTo>
                  <a:pt x="3039" y="5979"/>
                </a:lnTo>
                <a:lnTo>
                  <a:pt x="3039" y="5973"/>
                </a:lnTo>
                <a:lnTo>
                  <a:pt x="3034" y="5969"/>
                </a:lnTo>
                <a:lnTo>
                  <a:pt x="3028" y="5960"/>
                </a:lnTo>
                <a:lnTo>
                  <a:pt x="3030" y="5978"/>
                </a:lnTo>
                <a:lnTo>
                  <a:pt x="3026" y="5985"/>
                </a:lnTo>
                <a:lnTo>
                  <a:pt x="3022" y="5985"/>
                </a:lnTo>
                <a:lnTo>
                  <a:pt x="3020" y="5981"/>
                </a:lnTo>
                <a:lnTo>
                  <a:pt x="3022" y="5978"/>
                </a:lnTo>
                <a:lnTo>
                  <a:pt x="3022" y="5973"/>
                </a:lnTo>
                <a:lnTo>
                  <a:pt x="3020" y="5970"/>
                </a:lnTo>
                <a:lnTo>
                  <a:pt x="3017" y="5970"/>
                </a:lnTo>
                <a:lnTo>
                  <a:pt x="3016" y="5967"/>
                </a:lnTo>
                <a:lnTo>
                  <a:pt x="3014" y="5978"/>
                </a:lnTo>
                <a:lnTo>
                  <a:pt x="3008" y="5981"/>
                </a:lnTo>
                <a:lnTo>
                  <a:pt x="3007" y="5985"/>
                </a:lnTo>
                <a:lnTo>
                  <a:pt x="3004" y="5985"/>
                </a:lnTo>
                <a:lnTo>
                  <a:pt x="3005" y="5993"/>
                </a:lnTo>
                <a:lnTo>
                  <a:pt x="3010" y="5998"/>
                </a:lnTo>
                <a:lnTo>
                  <a:pt x="3013" y="6002"/>
                </a:lnTo>
                <a:lnTo>
                  <a:pt x="3017" y="6007"/>
                </a:lnTo>
                <a:lnTo>
                  <a:pt x="3022" y="6016"/>
                </a:lnTo>
                <a:lnTo>
                  <a:pt x="3033" y="6020"/>
                </a:lnTo>
                <a:lnTo>
                  <a:pt x="3049" y="6020"/>
                </a:lnTo>
                <a:lnTo>
                  <a:pt x="3057" y="6025"/>
                </a:lnTo>
                <a:lnTo>
                  <a:pt x="3058" y="6031"/>
                </a:lnTo>
                <a:lnTo>
                  <a:pt x="3066" y="6033"/>
                </a:lnTo>
                <a:lnTo>
                  <a:pt x="3067" y="6039"/>
                </a:lnTo>
                <a:lnTo>
                  <a:pt x="3072" y="6037"/>
                </a:lnTo>
                <a:lnTo>
                  <a:pt x="3075" y="6045"/>
                </a:lnTo>
                <a:lnTo>
                  <a:pt x="3080" y="6058"/>
                </a:lnTo>
                <a:lnTo>
                  <a:pt x="3077" y="6072"/>
                </a:lnTo>
                <a:lnTo>
                  <a:pt x="3077" y="6081"/>
                </a:lnTo>
                <a:lnTo>
                  <a:pt x="3074" y="6081"/>
                </a:lnTo>
                <a:lnTo>
                  <a:pt x="3072" y="6087"/>
                </a:lnTo>
                <a:lnTo>
                  <a:pt x="3077" y="6087"/>
                </a:lnTo>
                <a:lnTo>
                  <a:pt x="3077" y="6092"/>
                </a:lnTo>
                <a:lnTo>
                  <a:pt x="3067" y="6108"/>
                </a:lnTo>
                <a:lnTo>
                  <a:pt x="3069" y="6117"/>
                </a:lnTo>
                <a:lnTo>
                  <a:pt x="3063" y="6130"/>
                </a:lnTo>
                <a:lnTo>
                  <a:pt x="3061" y="6139"/>
                </a:lnTo>
                <a:lnTo>
                  <a:pt x="3058" y="6152"/>
                </a:lnTo>
                <a:lnTo>
                  <a:pt x="3058" y="6187"/>
                </a:lnTo>
                <a:lnTo>
                  <a:pt x="3055" y="6190"/>
                </a:lnTo>
                <a:lnTo>
                  <a:pt x="3057" y="6196"/>
                </a:lnTo>
                <a:lnTo>
                  <a:pt x="3049" y="6227"/>
                </a:lnTo>
                <a:lnTo>
                  <a:pt x="3042" y="6240"/>
                </a:lnTo>
                <a:lnTo>
                  <a:pt x="3039" y="6254"/>
                </a:lnTo>
                <a:lnTo>
                  <a:pt x="3033" y="6265"/>
                </a:lnTo>
                <a:lnTo>
                  <a:pt x="3033" y="6274"/>
                </a:lnTo>
                <a:lnTo>
                  <a:pt x="3028" y="6278"/>
                </a:lnTo>
                <a:lnTo>
                  <a:pt x="3028" y="6283"/>
                </a:lnTo>
                <a:lnTo>
                  <a:pt x="3020" y="6294"/>
                </a:lnTo>
                <a:lnTo>
                  <a:pt x="3016" y="6304"/>
                </a:lnTo>
                <a:lnTo>
                  <a:pt x="3004" y="6313"/>
                </a:lnTo>
                <a:lnTo>
                  <a:pt x="3001" y="6324"/>
                </a:lnTo>
                <a:lnTo>
                  <a:pt x="2985" y="6338"/>
                </a:lnTo>
                <a:lnTo>
                  <a:pt x="2979" y="6336"/>
                </a:lnTo>
                <a:lnTo>
                  <a:pt x="2976" y="6339"/>
                </a:lnTo>
                <a:lnTo>
                  <a:pt x="2978" y="6342"/>
                </a:lnTo>
                <a:lnTo>
                  <a:pt x="2992" y="6336"/>
                </a:lnTo>
                <a:lnTo>
                  <a:pt x="2987" y="6342"/>
                </a:lnTo>
                <a:lnTo>
                  <a:pt x="2975" y="6360"/>
                </a:lnTo>
                <a:lnTo>
                  <a:pt x="2969" y="6372"/>
                </a:lnTo>
                <a:lnTo>
                  <a:pt x="2958" y="6385"/>
                </a:lnTo>
                <a:lnTo>
                  <a:pt x="2957" y="6401"/>
                </a:lnTo>
                <a:lnTo>
                  <a:pt x="2951" y="6413"/>
                </a:lnTo>
                <a:lnTo>
                  <a:pt x="2948" y="6418"/>
                </a:lnTo>
                <a:lnTo>
                  <a:pt x="2948" y="6423"/>
                </a:lnTo>
                <a:lnTo>
                  <a:pt x="2941" y="6436"/>
                </a:lnTo>
                <a:lnTo>
                  <a:pt x="2941" y="6447"/>
                </a:lnTo>
                <a:lnTo>
                  <a:pt x="2937" y="6451"/>
                </a:lnTo>
                <a:lnTo>
                  <a:pt x="2938" y="6456"/>
                </a:lnTo>
                <a:lnTo>
                  <a:pt x="2929" y="6506"/>
                </a:lnTo>
                <a:lnTo>
                  <a:pt x="2934" y="6527"/>
                </a:lnTo>
                <a:lnTo>
                  <a:pt x="2937" y="6533"/>
                </a:lnTo>
                <a:lnTo>
                  <a:pt x="2937" y="6538"/>
                </a:lnTo>
                <a:lnTo>
                  <a:pt x="2940" y="6539"/>
                </a:lnTo>
                <a:lnTo>
                  <a:pt x="2940" y="6536"/>
                </a:lnTo>
                <a:lnTo>
                  <a:pt x="2938" y="6533"/>
                </a:lnTo>
                <a:lnTo>
                  <a:pt x="2945" y="6536"/>
                </a:lnTo>
                <a:lnTo>
                  <a:pt x="2946" y="6552"/>
                </a:lnTo>
                <a:lnTo>
                  <a:pt x="2943" y="6553"/>
                </a:lnTo>
                <a:lnTo>
                  <a:pt x="2932" y="6550"/>
                </a:lnTo>
                <a:lnTo>
                  <a:pt x="2919" y="6559"/>
                </a:lnTo>
                <a:lnTo>
                  <a:pt x="2910" y="6573"/>
                </a:lnTo>
                <a:lnTo>
                  <a:pt x="2914" y="6571"/>
                </a:lnTo>
                <a:lnTo>
                  <a:pt x="2922" y="6565"/>
                </a:lnTo>
                <a:lnTo>
                  <a:pt x="2929" y="6561"/>
                </a:lnTo>
                <a:lnTo>
                  <a:pt x="2934" y="6555"/>
                </a:lnTo>
                <a:lnTo>
                  <a:pt x="2946" y="6558"/>
                </a:lnTo>
                <a:lnTo>
                  <a:pt x="2949" y="6564"/>
                </a:lnTo>
                <a:lnTo>
                  <a:pt x="2951" y="6583"/>
                </a:lnTo>
                <a:lnTo>
                  <a:pt x="2949" y="6588"/>
                </a:lnTo>
                <a:lnTo>
                  <a:pt x="2952" y="6596"/>
                </a:lnTo>
                <a:lnTo>
                  <a:pt x="2955" y="6612"/>
                </a:lnTo>
                <a:lnTo>
                  <a:pt x="2955" y="6649"/>
                </a:lnTo>
                <a:lnTo>
                  <a:pt x="2951" y="6661"/>
                </a:lnTo>
                <a:lnTo>
                  <a:pt x="2952" y="6687"/>
                </a:lnTo>
                <a:lnTo>
                  <a:pt x="2951" y="6693"/>
                </a:lnTo>
                <a:lnTo>
                  <a:pt x="2952" y="6728"/>
                </a:lnTo>
                <a:lnTo>
                  <a:pt x="2952" y="6741"/>
                </a:lnTo>
                <a:lnTo>
                  <a:pt x="2957" y="6758"/>
                </a:lnTo>
                <a:lnTo>
                  <a:pt x="2957" y="6785"/>
                </a:lnTo>
                <a:lnTo>
                  <a:pt x="2958" y="6800"/>
                </a:lnTo>
                <a:lnTo>
                  <a:pt x="2955" y="6816"/>
                </a:lnTo>
                <a:lnTo>
                  <a:pt x="2957" y="6825"/>
                </a:lnTo>
                <a:lnTo>
                  <a:pt x="2949" y="6831"/>
                </a:lnTo>
                <a:lnTo>
                  <a:pt x="2938" y="6832"/>
                </a:lnTo>
                <a:lnTo>
                  <a:pt x="2937" y="6825"/>
                </a:lnTo>
                <a:lnTo>
                  <a:pt x="2922" y="6819"/>
                </a:lnTo>
                <a:lnTo>
                  <a:pt x="2919" y="6819"/>
                </a:lnTo>
                <a:lnTo>
                  <a:pt x="2917" y="6822"/>
                </a:lnTo>
                <a:lnTo>
                  <a:pt x="2911" y="6819"/>
                </a:lnTo>
                <a:lnTo>
                  <a:pt x="2897" y="6817"/>
                </a:lnTo>
                <a:lnTo>
                  <a:pt x="2896" y="6820"/>
                </a:lnTo>
                <a:lnTo>
                  <a:pt x="2910" y="6822"/>
                </a:lnTo>
                <a:lnTo>
                  <a:pt x="2914" y="6828"/>
                </a:lnTo>
                <a:lnTo>
                  <a:pt x="2920" y="6829"/>
                </a:lnTo>
                <a:lnTo>
                  <a:pt x="2926" y="6825"/>
                </a:lnTo>
                <a:lnTo>
                  <a:pt x="2934" y="6832"/>
                </a:lnTo>
                <a:lnTo>
                  <a:pt x="2928" y="6834"/>
                </a:lnTo>
                <a:lnTo>
                  <a:pt x="2908" y="6831"/>
                </a:lnTo>
                <a:lnTo>
                  <a:pt x="2891" y="6823"/>
                </a:lnTo>
                <a:lnTo>
                  <a:pt x="2879" y="6823"/>
                </a:lnTo>
                <a:lnTo>
                  <a:pt x="2879" y="6820"/>
                </a:lnTo>
                <a:lnTo>
                  <a:pt x="2891" y="6819"/>
                </a:lnTo>
                <a:lnTo>
                  <a:pt x="2891" y="6816"/>
                </a:lnTo>
                <a:lnTo>
                  <a:pt x="2881" y="6816"/>
                </a:lnTo>
                <a:lnTo>
                  <a:pt x="2873" y="6813"/>
                </a:lnTo>
                <a:lnTo>
                  <a:pt x="2873" y="6819"/>
                </a:lnTo>
                <a:lnTo>
                  <a:pt x="2860" y="6822"/>
                </a:lnTo>
                <a:lnTo>
                  <a:pt x="2853" y="6819"/>
                </a:lnTo>
                <a:lnTo>
                  <a:pt x="2847" y="6820"/>
                </a:lnTo>
                <a:lnTo>
                  <a:pt x="2841" y="6817"/>
                </a:lnTo>
                <a:lnTo>
                  <a:pt x="2837" y="6819"/>
                </a:lnTo>
                <a:lnTo>
                  <a:pt x="2831" y="6825"/>
                </a:lnTo>
                <a:lnTo>
                  <a:pt x="2822" y="6828"/>
                </a:lnTo>
                <a:lnTo>
                  <a:pt x="2808" y="6841"/>
                </a:lnTo>
                <a:lnTo>
                  <a:pt x="2808" y="6849"/>
                </a:lnTo>
                <a:lnTo>
                  <a:pt x="2800" y="6852"/>
                </a:lnTo>
                <a:lnTo>
                  <a:pt x="2799" y="6861"/>
                </a:lnTo>
                <a:lnTo>
                  <a:pt x="2800" y="6869"/>
                </a:lnTo>
                <a:lnTo>
                  <a:pt x="2799" y="6876"/>
                </a:lnTo>
                <a:lnTo>
                  <a:pt x="2805" y="6888"/>
                </a:lnTo>
                <a:lnTo>
                  <a:pt x="2809" y="6891"/>
                </a:lnTo>
                <a:lnTo>
                  <a:pt x="2803" y="6895"/>
                </a:lnTo>
                <a:lnTo>
                  <a:pt x="2781" y="6920"/>
                </a:lnTo>
                <a:lnTo>
                  <a:pt x="2770" y="6934"/>
                </a:lnTo>
                <a:lnTo>
                  <a:pt x="2770" y="6939"/>
                </a:lnTo>
                <a:lnTo>
                  <a:pt x="2765" y="6942"/>
                </a:lnTo>
                <a:lnTo>
                  <a:pt x="2756" y="6957"/>
                </a:lnTo>
                <a:lnTo>
                  <a:pt x="2749" y="6963"/>
                </a:lnTo>
                <a:lnTo>
                  <a:pt x="2735" y="6984"/>
                </a:lnTo>
                <a:lnTo>
                  <a:pt x="2732" y="6992"/>
                </a:lnTo>
                <a:lnTo>
                  <a:pt x="2724" y="7002"/>
                </a:lnTo>
                <a:lnTo>
                  <a:pt x="2723" y="7011"/>
                </a:lnTo>
                <a:lnTo>
                  <a:pt x="2721" y="7025"/>
                </a:lnTo>
                <a:lnTo>
                  <a:pt x="2715" y="7030"/>
                </a:lnTo>
                <a:lnTo>
                  <a:pt x="2720" y="7039"/>
                </a:lnTo>
                <a:lnTo>
                  <a:pt x="2726" y="7049"/>
                </a:lnTo>
                <a:lnTo>
                  <a:pt x="2734" y="7058"/>
                </a:lnTo>
                <a:lnTo>
                  <a:pt x="2744" y="7071"/>
                </a:lnTo>
                <a:lnTo>
                  <a:pt x="2758" y="7077"/>
                </a:lnTo>
                <a:lnTo>
                  <a:pt x="2764" y="7078"/>
                </a:lnTo>
                <a:lnTo>
                  <a:pt x="2796" y="7080"/>
                </a:lnTo>
                <a:lnTo>
                  <a:pt x="2808" y="7078"/>
                </a:lnTo>
                <a:lnTo>
                  <a:pt x="2819" y="7071"/>
                </a:lnTo>
                <a:lnTo>
                  <a:pt x="2826" y="7072"/>
                </a:lnTo>
                <a:lnTo>
                  <a:pt x="2826" y="7075"/>
                </a:lnTo>
                <a:lnTo>
                  <a:pt x="2823" y="7083"/>
                </a:lnTo>
                <a:lnTo>
                  <a:pt x="2825" y="7086"/>
                </a:lnTo>
                <a:lnTo>
                  <a:pt x="2850" y="7107"/>
                </a:lnTo>
                <a:lnTo>
                  <a:pt x="2853" y="7110"/>
                </a:lnTo>
                <a:lnTo>
                  <a:pt x="2853" y="7113"/>
                </a:lnTo>
                <a:lnTo>
                  <a:pt x="2850" y="7113"/>
                </a:lnTo>
                <a:lnTo>
                  <a:pt x="2843" y="7108"/>
                </a:lnTo>
                <a:lnTo>
                  <a:pt x="2825" y="7093"/>
                </a:lnTo>
                <a:lnTo>
                  <a:pt x="2809" y="7087"/>
                </a:lnTo>
                <a:lnTo>
                  <a:pt x="2800" y="7090"/>
                </a:lnTo>
                <a:lnTo>
                  <a:pt x="2794" y="7084"/>
                </a:lnTo>
                <a:lnTo>
                  <a:pt x="2791" y="7086"/>
                </a:lnTo>
                <a:lnTo>
                  <a:pt x="2787" y="7083"/>
                </a:lnTo>
                <a:lnTo>
                  <a:pt x="2781" y="7081"/>
                </a:lnTo>
                <a:lnTo>
                  <a:pt x="2768" y="7087"/>
                </a:lnTo>
                <a:lnTo>
                  <a:pt x="2761" y="7086"/>
                </a:lnTo>
                <a:lnTo>
                  <a:pt x="2738" y="7081"/>
                </a:lnTo>
                <a:lnTo>
                  <a:pt x="2731" y="7081"/>
                </a:lnTo>
                <a:lnTo>
                  <a:pt x="2717" y="7090"/>
                </a:lnTo>
                <a:lnTo>
                  <a:pt x="2709" y="7087"/>
                </a:lnTo>
                <a:lnTo>
                  <a:pt x="2693" y="7093"/>
                </a:lnTo>
                <a:lnTo>
                  <a:pt x="2674" y="7101"/>
                </a:lnTo>
                <a:lnTo>
                  <a:pt x="2670" y="7105"/>
                </a:lnTo>
                <a:lnTo>
                  <a:pt x="2664" y="7105"/>
                </a:lnTo>
                <a:lnTo>
                  <a:pt x="2653" y="7107"/>
                </a:lnTo>
                <a:lnTo>
                  <a:pt x="2652" y="7113"/>
                </a:lnTo>
                <a:lnTo>
                  <a:pt x="2644" y="7115"/>
                </a:lnTo>
                <a:lnTo>
                  <a:pt x="2635" y="7121"/>
                </a:lnTo>
                <a:lnTo>
                  <a:pt x="2623" y="7118"/>
                </a:lnTo>
                <a:lnTo>
                  <a:pt x="2595" y="7125"/>
                </a:lnTo>
                <a:lnTo>
                  <a:pt x="2583" y="7131"/>
                </a:lnTo>
                <a:lnTo>
                  <a:pt x="2545" y="7162"/>
                </a:lnTo>
                <a:lnTo>
                  <a:pt x="2532" y="7184"/>
                </a:lnTo>
                <a:lnTo>
                  <a:pt x="2532" y="7195"/>
                </a:lnTo>
                <a:lnTo>
                  <a:pt x="2529" y="7206"/>
                </a:lnTo>
                <a:lnTo>
                  <a:pt x="2529" y="7213"/>
                </a:lnTo>
                <a:lnTo>
                  <a:pt x="2532" y="7212"/>
                </a:lnTo>
                <a:lnTo>
                  <a:pt x="2536" y="7212"/>
                </a:lnTo>
                <a:lnTo>
                  <a:pt x="2539" y="7206"/>
                </a:lnTo>
                <a:lnTo>
                  <a:pt x="2541" y="7210"/>
                </a:lnTo>
                <a:lnTo>
                  <a:pt x="2539" y="7216"/>
                </a:lnTo>
                <a:lnTo>
                  <a:pt x="2530" y="7218"/>
                </a:lnTo>
                <a:lnTo>
                  <a:pt x="2523" y="7233"/>
                </a:lnTo>
                <a:lnTo>
                  <a:pt x="2521" y="7239"/>
                </a:lnTo>
                <a:lnTo>
                  <a:pt x="2516" y="7239"/>
                </a:lnTo>
                <a:lnTo>
                  <a:pt x="2523" y="7248"/>
                </a:lnTo>
                <a:lnTo>
                  <a:pt x="2524" y="7259"/>
                </a:lnTo>
                <a:lnTo>
                  <a:pt x="2521" y="7280"/>
                </a:lnTo>
                <a:lnTo>
                  <a:pt x="2506" y="7298"/>
                </a:lnTo>
                <a:lnTo>
                  <a:pt x="2503" y="7312"/>
                </a:lnTo>
                <a:lnTo>
                  <a:pt x="2483" y="7318"/>
                </a:lnTo>
                <a:lnTo>
                  <a:pt x="2448" y="7342"/>
                </a:lnTo>
                <a:lnTo>
                  <a:pt x="2438" y="7345"/>
                </a:lnTo>
                <a:lnTo>
                  <a:pt x="2435" y="7347"/>
                </a:lnTo>
                <a:lnTo>
                  <a:pt x="2433" y="7356"/>
                </a:lnTo>
                <a:lnTo>
                  <a:pt x="2431" y="7359"/>
                </a:lnTo>
                <a:lnTo>
                  <a:pt x="2395" y="7365"/>
                </a:lnTo>
                <a:lnTo>
                  <a:pt x="2383" y="7370"/>
                </a:lnTo>
                <a:lnTo>
                  <a:pt x="2377" y="7374"/>
                </a:lnTo>
                <a:lnTo>
                  <a:pt x="2377" y="7383"/>
                </a:lnTo>
                <a:lnTo>
                  <a:pt x="2374" y="7386"/>
                </a:lnTo>
                <a:lnTo>
                  <a:pt x="2350" y="7383"/>
                </a:lnTo>
                <a:lnTo>
                  <a:pt x="2331" y="7374"/>
                </a:lnTo>
                <a:lnTo>
                  <a:pt x="2312" y="7373"/>
                </a:lnTo>
                <a:lnTo>
                  <a:pt x="2307" y="7366"/>
                </a:lnTo>
                <a:lnTo>
                  <a:pt x="2295" y="7360"/>
                </a:lnTo>
                <a:lnTo>
                  <a:pt x="2227" y="7304"/>
                </a:lnTo>
                <a:lnTo>
                  <a:pt x="2205" y="7275"/>
                </a:lnTo>
                <a:lnTo>
                  <a:pt x="2193" y="7260"/>
                </a:lnTo>
                <a:lnTo>
                  <a:pt x="2149" y="7203"/>
                </a:lnTo>
                <a:lnTo>
                  <a:pt x="2131" y="7184"/>
                </a:lnTo>
                <a:lnTo>
                  <a:pt x="2122" y="7180"/>
                </a:lnTo>
                <a:lnTo>
                  <a:pt x="2119" y="7172"/>
                </a:lnTo>
                <a:lnTo>
                  <a:pt x="2119" y="7169"/>
                </a:lnTo>
                <a:lnTo>
                  <a:pt x="2122" y="7168"/>
                </a:lnTo>
                <a:lnTo>
                  <a:pt x="2128" y="7175"/>
                </a:lnTo>
                <a:lnTo>
                  <a:pt x="2134" y="7174"/>
                </a:lnTo>
                <a:lnTo>
                  <a:pt x="2137" y="7172"/>
                </a:lnTo>
                <a:lnTo>
                  <a:pt x="2139" y="7169"/>
                </a:lnTo>
                <a:lnTo>
                  <a:pt x="2128" y="7171"/>
                </a:lnTo>
                <a:lnTo>
                  <a:pt x="2125" y="7169"/>
                </a:lnTo>
                <a:lnTo>
                  <a:pt x="2126" y="7166"/>
                </a:lnTo>
                <a:lnTo>
                  <a:pt x="2134" y="7159"/>
                </a:lnTo>
                <a:lnTo>
                  <a:pt x="2149" y="7160"/>
                </a:lnTo>
                <a:lnTo>
                  <a:pt x="2149" y="7157"/>
                </a:lnTo>
                <a:lnTo>
                  <a:pt x="2143" y="7157"/>
                </a:lnTo>
                <a:lnTo>
                  <a:pt x="2146" y="7154"/>
                </a:lnTo>
                <a:lnTo>
                  <a:pt x="2151" y="7154"/>
                </a:lnTo>
                <a:lnTo>
                  <a:pt x="2151" y="7151"/>
                </a:lnTo>
                <a:lnTo>
                  <a:pt x="2145" y="7151"/>
                </a:lnTo>
                <a:lnTo>
                  <a:pt x="2137" y="7156"/>
                </a:lnTo>
                <a:lnTo>
                  <a:pt x="2128" y="7153"/>
                </a:lnTo>
                <a:lnTo>
                  <a:pt x="2126" y="7162"/>
                </a:lnTo>
                <a:lnTo>
                  <a:pt x="2123" y="7163"/>
                </a:lnTo>
                <a:lnTo>
                  <a:pt x="2122" y="7160"/>
                </a:lnTo>
                <a:lnTo>
                  <a:pt x="2123" y="7154"/>
                </a:lnTo>
                <a:lnTo>
                  <a:pt x="2117" y="7162"/>
                </a:lnTo>
                <a:lnTo>
                  <a:pt x="2117" y="7165"/>
                </a:lnTo>
                <a:lnTo>
                  <a:pt x="2113" y="7153"/>
                </a:lnTo>
                <a:lnTo>
                  <a:pt x="2098" y="7121"/>
                </a:lnTo>
                <a:lnTo>
                  <a:pt x="2102" y="7122"/>
                </a:lnTo>
                <a:lnTo>
                  <a:pt x="2105" y="7108"/>
                </a:lnTo>
                <a:lnTo>
                  <a:pt x="2101" y="7108"/>
                </a:lnTo>
                <a:lnTo>
                  <a:pt x="2099" y="7113"/>
                </a:lnTo>
                <a:lnTo>
                  <a:pt x="2092" y="7090"/>
                </a:lnTo>
                <a:lnTo>
                  <a:pt x="2088" y="7087"/>
                </a:lnTo>
                <a:lnTo>
                  <a:pt x="2087" y="7093"/>
                </a:lnTo>
                <a:lnTo>
                  <a:pt x="2096" y="7113"/>
                </a:lnTo>
                <a:lnTo>
                  <a:pt x="2079" y="7080"/>
                </a:lnTo>
                <a:lnTo>
                  <a:pt x="2066" y="7045"/>
                </a:lnTo>
                <a:lnTo>
                  <a:pt x="2060" y="7019"/>
                </a:lnTo>
                <a:lnTo>
                  <a:pt x="2057" y="7002"/>
                </a:lnTo>
                <a:lnTo>
                  <a:pt x="2057" y="6986"/>
                </a:lnTo>
                <a:lnTo>
                  <a:pt x="2054" y="6978"/>
                </a:lnTo>
                <a:lnTo>
                  <a:pt x="2057" y="6973"/>
                </a:lnTo>
                <a:lnTo>
                  <a:pt x="2055" y="6960"/>
                </a:lnTo>
                <a:lnTo>
                  <a:pt x="2046" y="6923"/>
                </a:lnTo>
                <a:lnTo>
                  <a:pt x="2041" y="6910"/>
                </a:lnTo>
                <a:lnTo>
                  <a:pt x="2043" y="6907"/>
                </a:lnTo>
                <a:lnTo>
                  <a:pt x="2047" y="6908"/>
                </a:lnTo>
                <a:lnTo>
                  <a:pt x="2057" y="6920"/>
                </a:lnTo>
                <a:lnTo>
                  <a:pt x="2054" y="6923"/>
                </a:lnTo>
                <a:lnTo>
                  <a:pt x="2049" y="6922"/>
                </a:lnTo>
                <a:lnTo>
                  <a:pt x="2051" y="6931"/>
                </a:lnTo>
                <a:lnTo>
                  <a:pt x="2054" y="6931"/>
                </a:lnTo>
                <a:lnTo>
                  <a:pt x="2054" y="6928"/>
                </a:lnTo>
                <a:lnTo>
                  <a:pt x="2057" y="6929"/>
                </a:lnTo>
                <a:lnTo>
                  <a:pt x="2057" y="6934"/>
                </a:lnTo>
                <a:lnTo>
                  <a:pt x="2054" y="6937"/>
                </a:lnTo>
                <a:lnTo>
                  <a:pt x="2054" y="6940"/>
                </a:lnTo>
                <a:lnTo>
                  <a:pt x="2058" y="6939"/>
                </a:lnTo>
                <a:lnTo>
                  <a:pt x="2060" y="6929"/>
                </a:lnTo>
                <a:lnTo>
                  <a:pt x="2061" y="6940"/>
                </a:lnTo>
                <a:lnTo>
                  <a:pt x="2067" y="6966"/>
                </a:lnTo>
                <a:lnTo>
                  <a:pt x="2067" y="6975"/>
                </a:lnTo>
                <a:lnTo>
                  <a:pt x="2070" y="6967"/>
                </a:lnTo>
                <a:lnTo>
                  <a:pt x="2067" y="6957"/>
                </a:lnTo>
                <a:lnTo>
                  <a:pt x="2069" y="6946"/>
                </a:lnTo>
                <a:lnTo>
                  <a:pt x="2063" y="6935"/>
                </a:lnTo>
                <a:lnTo>
                  <a:pt x="2066" y="6932"/>
                </a:lnTo>
                <a:lnTo>
                  <a:pt x="2075" y="6948"/>
                </a:lnTo>
                <a:lnTo>
                  <a:pt x="2072" y="6952"/>
                </a:lnTo>
                <a:lnTo>
                  <a:pt x="2076" y="6975"/>
                </a:lnTo>
                <a:lnTo>
                  <a:pt x="2082" y="6981"/>
                </a:lnTo>
                <a:lnTo>
                  <a:pt x="2078" y="6992"/>
                </a:lnTo>
                <a:lnTo>
                  <a:pt x="2070" y="7013"/>
                </a:lnTo>
                <a:lnTo>
                  <a:pt x="2070" y="7017"/>
                </a:lnTo>
                <a:lnTo>
                  <a:pt x="2072" y="7020"/>
                </a:lnTo>
                <a:lnTo>
                  <a:pt x="2082" y="7024"/>
                </a:lnTo>
                <a:lnTo>
                  <a:pt x="2087" y="7022"/>
                </a:lnTo>
                <a:lnTo>
                  <a:pt x="2090" y="7025"/>
                </a:lnTo>
                <a:lnTo>
                  <a:pt x="2101" y="7025"/>
                </a:lnTo>
                <a:lnTo>
                  <a:pt x="2105" y="7024"/>
                </a:lnTo>
                <a:lnTo>
                  <a:pt x="2110" y="7017"/>
                </a:lnTo>
                <a:lnTo>
                  <a:pt x="2099" y="7011"/>
                </a:lnTo>
                <a:lnTo>
                  <a:pt x="2095" y="7010"/>
                </a:lnTo>
                <a:lnTo>
                  <a:pt x="2090" y="7011"/>
                </a:lnTo>
                <a:lnTo>
                  <a:pt x="2085" y="7008"/>
                </a:lnTo>
                <a:lnTo>
                  <a:pt x="2090" y="7002"/>
                </a:lnTo>
                <a:lnTo>
                  <a:pt x="2087" y="6990"/>
                </a:lnTo>
                <a:lnTo>
                  <a:pt x="2087" y="6984"/>
                </a:lnTo>
                <a:lnTo>
                  <a:pt x="2085" y="6975"/>
                </a:lnTo>
                <a:lnTo>
                  <a:pt x="2081" y="6973"/>
                </a:lnTo>
                <a:lnTo>
                  <a:pt x="2082" y="6963"/>
                </a:lnTo>
                <a:lnTo>
                  <a:pt x="2078" y="6952"/>
                </a:lnTo>
                <a:lnTo>
                  <a:pt x="2082" y="6945"/>
                </a:lnTo>
                <a:lnTo>
                  <a:pt x="2079" y="6934"/>
                </a:lnTo>
                <a:lnTo>
                  <a:pt x="2075" y="6928"/>
                </a:lnTo>
                <a:lnTo>
                  <a:pt x="2075" y="6923"/>
                </a:lnTo>
                <a:lnTo>
                  <a:pt x="2066" y="6917"/>
                </a:lnTo>
                <a:lnTo>
                  <a:pt x="2061" y="6908"/>
                </a:lnTo>
                <a:lnTo>
                  <a:pt x="2058" y="6911"/>
                </a:lnTo>
                <a:lnTo>
                  <a:pt x="2054" y="6908"/>
                </a:lnTo>
                <a:lnTo>
                  <a:pt x="2051" y="6901"/>
                </a:lnTo>
                <a:lnTo>
                  <a:pt x="2052" y="6891"/>
                </a:lnTo>
                <a:lnTo>
                  <a:pt x="2043" y="6881"/>
                </a:lnTo>
                <a:lnTo>
                  <a:pt x="2046" y="6875"/>
                </a:lnTo>
                <a:lnTo>
                  <a:pt x="2041" y="6870"/>
                </a:lnTo>
                <a:lnTo>
                  <a:pt x="2040" y="6873"/>
                </a:lnTo>
                <a:lnTo>
                  <a:pt x="2037" y="6867"/>
                </a:lnTo>
                <a:lnTo>
                  <a:pt x="2034" y="6870"/>
                </a:lnTo>
                <a:lnTo>
                  <a:pt x="2040" y="6881"/>
                </a:lnTo>
                <a:lnTo>
                  <a:pt x="2041" y="6902"/>
                </a:lnTo>
                <a:lnTo>
                  <a:pt x="2038" y="6895"/>
                </a:lnTo>
                <a:lnTo>
                  <a:pt x="2034" y="6891"/>
                </a:lnTo>
                <a:lnTo>
                  <a:pt x="2032" y="6882"/>
                </a:lnTo>
                <a:lnTo>
                  <a:pt x="2029" y="6878"/>
                </a:lnTo>
                <a:lnTo>
                  <a:pt x="2028" y="6870"/>
                </a:lnTo>
                <a:lnTo>
                  <a:pt x="2029" y="6867"/>
                </a:lnTo>
                <a:lnTo>
                  <a:pt x="2028" y="6860"/>
                </a:lnTo>
                <a:lnTo>
                  <a:pt x="2028" y="6854"/>
                </a:lnTo>
                <a:lnTo>
                  <a:pt x="2037" y="6852"/>
                </a:lnTo>
                <a:lnTo>
                  <a:pt x="2040" y="6849"/>
                </a:lnTo>
                <a:lnTo>
                  <a:pt x="2043" y="6841"/>
                </a:lnTo>
                <a:lnTo>
                  <a:pt x="2038" y="6841"/>
                </a:lnTo>
                <a:lnTo>
                  <a:pt x="2035" y="6835"/>
                </a:lnTo>
                <a:lnTo>
                  <a:pt x="2032" y="6832"/>
                </a:lnTo>
                <a:lnTo>
                  <a:pt x="2034" y="6840"/>
                </a:lnTo>
                <a:lnTo>
                  <a:pt x="2034" y="6847"/>
                </a:lnTo>
                <a:lnTo>
                  <a:pt x="2028" y="6850"/>
                </a:lnTo>
                <a:lnTo>
                  <a:pt x="2025" y="6850"/>
                </a:lnTo>
                <a:lnTo>
                  <a:pt x="2010" y="6806"/>
                </a:lnTo>
                <a:lnTo>
                  <a:pt x="2003" y="6797"/>
                </a:lnTo>
                <a:lnTo>
                  <a:pt x="1997" y="6781"/>
                </a:lnTo>
                <a:lnTo>
                  <a:pt x="1997" y="6772"/>
                </a:lnTo>
                <a:lnTo>
                  <a:pt x="1993" y="6764"/>
                </a:lnTo>
                <a:lnTo>
                  <a:pt x="1988" y="6761"/>
                </a:lnTo>
                <a:lnTo>
                  <a:pt x="1972" y="6723"/>
                </a:lnTo>
                <a:lnTo>
                  <a:pt x="1964" y="6709"/>
                </a:lnTo>
                <a:lnTo>
                  <a:pt x="1963" y="6703"/>
                </a:lnTo>
                <a:lnTo>
                  <a:pt x="1967" y="6700"/>
                </a:lnTo>
                <a:lnTo>
                  <a:pt x="1959" y="6696"/>
                </a:lnTo>
                <a:lnTo>
                  <a:pt x="1953" y="6665"/>
                </a:lnTo>
                <a:lnTo>
                  <a:pt x="1943" y="6643"/>
                </a:lnTo>
                <a:lnTo>
                  <a:pt x="1940" y="6627"/>
                </a:lnTo>
                <a:lnTo>
                  <a:pt x="1923" y="6589"/>
                </a:lnTo>
                <a:lnTo>
                  <a:pt x="1918" y="6573"/>
                </a:lnTo>
                <a:lnTo>
                  <a:pt x="1914" y="6564"/>
                </a:lnTo>
                <a:lnTo>
                  <a:pt x="1917" y="6559"/>
                </a:lnTo>
                <a:lnTo>
                  <a:pt x="1917" y="6555"/>
                </a:lnTo>
                <a:lnTo>
                  <a:pt x="1912" y="6555"/>
                </a:lnTo>
                <a:lnTo>
                  <a:pt x="1906" y="6545"/>
                </a:lnTo>
                <a:lnTo>
                  <a:pt x="1905" y="6538"/>
                </a:lnTo>
                <a:lnTo>
                  <a:pt x="1902" y="6535"/>
                </a:lnTo>
                <a:lnTo>
                  <a:pt x="1894" y="6529"/>
                </a:lnTo>
                <a:lnTo>
                  <a:pt x="1885" y="6527"/>
                </a:lnTo>
                <a:lnTo>
                  <a:pt x="1882" y="6517"/>
                </a:lnTo>
                <a:lnTo>
                  <a:pt x="1876" y="6509"/>
                </a:lnTo>
                <a:lnTo>
                  <a:pt x="1878" y="6504"/>
                </a:lnTo>
                <a:lnTo>
                  <a:pt x="1874" y="6498"/>
                </a:lnTo>
                <a:lnTo>
                  <a:pt x="1871" y="6489"/>
                </a:lnTo>
                <a:lnTo>
                  <a:pt x="1865" y="6479"/>
                </a:lnTo>
                <a:lnTo>
                  <a:pt x="1864" y="6470"/>
                </a:lnTo>
                <a:lnTo>
                  <a:pt x="1846" y="6453"/>
                </a:lnTo>
                <a:lnTo>
                  <a:pt x="1827" y="6432"/>
                </a:lnTo>
                <a:lnTo>
                  <a:pt x="1824" y="6429"/>
                </a:lnTo>
                <a:lnTo>
                  <a:pt x="1820" y="6430"/>
                </a:lnTo>
                <a:lnTo>
                  <a:pt x="1815" y="6423"/>
                </a:lnTo>
                <a:lnTo>
                  <a:pt x="1808" y="6419"/>
                </a:lnTo>
                <a:lnTo>
                  <a:pt x="1806" y="6410"/>
                </a:lnTo>
                <a:lnTo>
                  <a:pt x="1821" y="6412"/>
                </a:lnTo>
                <a:lnTo>
                  <a:pt x="1826" y="6416"/>
                </a:lnTo>
                <a:lnTo>
                  <a:pt x="1830" y="6416"/>
                </a:lnTo>
                <a:lnTo>
                  <a:pt x="1826" y="6409"/>
                </a:lnTo>
                <a:lnTo>
                  <a:pt x="1829" y="6401"/>
                </a:lnTo>
                <a:lnTo>
                  <a:pt x="1826" y="6401"/>
                </a:lnTo>
                <a:lnTo>
                  <a:pt x="1820" y="6409"/>
                </a:lnTo>
                <a:lnTo>
                  <a:pt x="1806" y="6404"/>
                </a:lnTo>
                <a:lnTo>
                  <a:pt x="1800" y="6398"/>
                </a:lnTo>
                <a:lnTo>
                  <a:pt x="1800" y="6392"/>
                </a:lnTo>
                <a:lnTo>
                  <a:pt x="1809" y="6394"/>
                </a:lnTo>
                <a:lnTo>
                  <a:pt x="1815" y="6391"/>
                </a:lnTo>
                <a:lnTo>
                  <a:pt x="1805" y="6385"/>
                </a:lnTo>
                <a:lnTo>
                  <a:pt x="1796" y="6391"/>
                </a:lnTo>
                <a:lnTo>
                  <a:pt x="1796" y="6398"/>
                </a:lnTo>
                <a:lnTo>
                  <a:pt x="1791" y="6394"/>
                </a:lnTo>
                <a:lnTo>
                  <a:pt x="1786" y="6391"/>
                </a:lnTo>
                <a:lnTo>
                  <a:pt x="1782" y="6394"/>
                </a:lnTo>
                <a:lnTo>
                  <a:pt x="1774" y="6377"/>
                </a:lnTo>
                <a:lnTo>
                  <a:pt x="1774" y="6371"/>
                </a:lnTo>
                <a:lnTo>
                  <a:pt x="1771" y="6366"/>
                </a:lnTo>
                <a:lnTo>
                  <a:pt x="1762" y="6342"/>
                </a:lnTo>
                <a:lnTo>
                  <a:pt x="1765" y="6333"/>
                </a:lnTo>
                <a:lnTo>
                  <a:pt x="1762" y="6333"/>
                </a:lnTo>
                <a:lnTo>
                  <a:pt x="1761" y="6338"/>
                </a:lnTo>
                <a:lnTo>
                  <a:pt x="1758" y="6339"/>
                </a:lnTo>
                <a:lnTo>
                  <a:pt x="1745" y="6307"/>
                </a:lnTo>
                <a:lnTo>
                  <a:pt x="1720" y="6263"/>
                </a:lnTo>
                <a:lnTo>
                  <a:pt x="1701" y="6216"/>
                </a:lnTo>
                <a:lnTo>
                  <a:pt x="1694" y="6204"/>
                </a:lnTo>
                <a:lnTo>
                  <a:pt x="1694" y="6195"/>
                </a:lnTo>
                <a:lnTo>
                  <a:pt x="1685" y="6186"/>
                </a:lnTo>
                <a:lnTo>
                  <a:pt x="1688" y="6184"/>
                </a:lnTo>
                <a:lnTo>
                  <a:pt x="1695" y="6187"/>
                </a:lnTo>
                <a:lnTo>
                  <a:pt x="1703" y="6180"/>
                </a:lnTo>
                <a:lnTo>
                  <a:pt x="1712" y="6177"/>
                </a:lnTo>
                <a:lnTo>
                  <a:pt x="1715" y="6174"/>
                </a:lnTo>
                <a:lnTo>
                  <a:pt x="1711" y="6174"/>
                </a:lnTo>
                <a:lnTo>
                  <a:pt x="1694" y="6180"/>
                </a:lnTo>
                <a:lnTo>
                  <a:pt x="1686" y="6180"/>
                </a:lnTo>
                <a:lnTo>
                  <a:pt x="1682" y="6175"/>
                </a:lnTo>
                <a:lnTo>
                  <a:pt x="1680" y="6158"/>
                </a:lnTo>
                <a:lnTo>
                  <a:pt x="1674" y="6136"/>
                </a:lnTo>
                <a:lnTo>
                  <a:pt x="1673" y="6127"/>
                </a:lnTo>
                <a:lnTo>
                  <a:pt x="1674" y="6121"/>
                </a:lnTo>
                <a:lnTo>
                  <a:pt x="1671" y="6117"/>
                </a:lnTo>
                <a:lnTo>
                  <a:pt x="1671" y="6110"/>
                </a:lnTo>
                <a:lnTo>
                  <a:pt x="1662" y="6087"/>
                </a:lnTo>
                <a:lnTo>
                  <a:pt x="1662" y="6078"/>
                </a:lnTo>
                <a:lnTo>
                  <a:pt x="1657" y="6066"/>
                </a:lnTo>
                <a:lnTo>
                  <a:pt x="1657" y="6055"/>
                </a:lnTo>
                <a:lnTo>
                  <a:pt x="1651" y="6046"/>
                </a:lnTo>
                <a:lnTo>
                  <a:pt x="1653" y="6043"/>
                </a:lnTo>
                <a:lnTo>
                  <a:pt x="1653" y="6039"/>
                </a:lnTo>
                <a:lnTo>
                  <a:pt x="1656" y="6037"/>
                </a:lnTo>
                <a:lnTo>
                  <a:pt x="1653" y="6033"/>
                </a:lnTo>
                <a:lnTo>
                  <a:pt x="1657" y="6023"/>
                </a:lnTo>
                <a:lnTo>
                  <a:pt x="1654" y="6026"/>
                </a:lnTo>
                <a:lnTo>
                  <a:pt x="1653" y="6019"/>
                </a:lnTo>
                <a:lnTo>
                  <a:pt x="1648" y="6014"/>
                </a:lnTo>
                <a:lnTo>
                  <a:pt x="1648" y="6002"/>
                </a:lnTo>
                <a:lnTo>
                  <a:pt x="1645" y="5982"/>
                </a:lnTo>
                <a:lnTo>
                  <a:pt x="1648" y="5985"/>
                </a:lnTo>
                <a:lnTo>
                  <a:pt x="1650" y="5979"/>
                </a:lnTo>
                <a:lnTo>
                  <a:pt x="1656" y="5982"/>
                </a:lnTo>
                <a:lnTo>
                  <a:pt x="1662" y="5981"/>
                </a:lnTo>
                <a:lnTo>
                  <a:pt x="1662" y="5978"/>
                </a:lnTo>
                <a:lnTo>
                  <a:pt x="1656" y="5978"/>
                </a:lnTo>
                <a:lnTo>
                  <a:pt x="1654" y="5972"/>
                </a:lnTo>
                <a:lnTo>
                  <a:pt x="1650" y="5969"/>
                </a:lnTo>
                <a:lnTo>
                  <a:pt x="1654" y="5966"/>
                </a:lnTo>
                <a:lnTo>
                  <a:pt x="1651" y="5964"/>
                </a:lnTo>
                <a:lnTo>
                  <a:pt x="1647" y="5964"/>
                </a:lnTo>
                <a:lnTo>
                  <a:pt x="1644" y="5976"/>
                </a:lnTo>
                <a:lnTo>
                  <a:pt x="1641" y="5969"/>
                </a:lnTo>
                <a:lnTo>
                  <a:pt x="1633" y="5934"/>
                </a:lnTo>
                <a:lnTo>
                  <a:pt x="1630" y="5928"/>
                </a:lnTo>
                <a:lnTo>
                  <a:pt x="1630" y="5923"/>
                </a:lnTo>
                <a:lnTo>
                  <a:pt x="1626" y="5920"/>
                </a:lnTo>
                <a:lnTo>
                  <a:pt x="1621" y="5907"/>
                </a:lnTo>
                <a:lnTo>
                  <a:pt x="1609" y="5896"/>
                </a:lnTo>
                <a:lnTo>
                  <a:pt x="1603" y="5887"/>
                </a:lnTo>
                <a:lnTo>
                  <a:pt x="1603" y="5876"/>
                </a:lnTo>
                <a:lnTo>
                  <a:pt x="1598" y="5867"/>
                </a:lnTo>
                <a:lnTo>
                  <a:pt x="1598" y="5856"/>
                </a:lnTo>
                <a:lnTo>
                  <a:pt x="1595" y="5841"/>
                </a:lnTo>
                <a:lnTo>
                  <a:pt x="1588" y="5835"/>
                </a:lnTo>
                <a:lnTo>
                  <a:pt x="1586" y="5826"/>
                </a:lnTo>
                <a:lnTo>
                  <a:pt x="1592" y="5828"/>
                </a:lnTo>
                <a:lnTo>
                  <a:pt x="1597" y="5826"/>
                </a:lnTo>
                <a:lnTo>
                  <a:pt x="1607" y="5828"/>
                </a:lnTo>
                <a:lnTo>
                  <a:pt x="1595" y="5823"/>
                </a:lnTo>
                <a:lnTo>
                  <a:pt x="1592" y="5819"/>
                </a:lnTo>
                <a:lnTo>
                  <a:pt x="1586" y="5819"/>
                </a:lnTo>
                <a:lnTo>
                  <a:pt x="1582" y="5815"/>
                </a:lnTo>
                <a:lnTo>
                  <a:pt x="1577" y="5785"/>
                </a:lnTo>
                <a:lnTo>
                  <a:pt x="1572" y="5784"/>
                </a:lnTo>
                <a:lnTo>
                  <a:pt x="1572" y="5778"/>
                </a:lnTo>
                <a:lnTo>
                  <a:pt x="1566" y="5759"/>
                </a:lnTo>
                <a:lnTo>
                  <a:pt x="1574" y="5767"/>
                </a:lnTo>
                <a:lnTo>
                  <a:pt x="1572" y="5771"/>
                </a:lnTo>
                <a:lnTo>
                  <a:pt x="1579" y="5776"/>
                </a:lnTo>
                <a:lnTo>
                  <a:pt x="1579" y="5768"/>
                </a:lnTo>
                <a:lnTo>
                  <a:pt x="1583" y="5771"/>
                </a:lnTo>
                <a:lnTo>
                  <a:pt x="1586" y="5768"/>
                </a:lnTo>
                <a:lnTo>
                  <a:pt x="1579" y="5764"/>
                </a:lnTo>
                <a:lnTo>
                  <a:pt x="1577" y="5758"/>
                </a:lnTo>
                <a:lnTo>
                  <a:pt x="1571" y="5756"/>
                </a:lnTo>
                <a:lnTo>
                  <a:pt x="1572" y="5753"/>
                </a:lnTo>
                <a:lnTo>
                  <a:pt x="1569" y="5752"/>
                </a:lnTo>
                <a:lnTo>
                  <a:pt x="1568" y="5747"/>
                </a:lnTo>
                <a:lnTo>
                  <a:pt x="1563" y="5750"/>
                </a:lnTo>
                <a:lnTo>
                  <a:pt x="1563" y="5758"/>
                </a:lnTo>
                <a:lnTo>
                  <a:pt x="1556" y="5759"/>
                </a:lnTo>
                <a:lnTo>
                  <a:pt x="1554" y="5756"/>
                </a:lnTo>
                <a:lnTo>
                  <a:pt x="1551" y="5743"/>
                </a:lnTo>
                <a:lnTo>
                  <a:pt x="1563" y="5737"/>
                </a:lnTo>
                <a:lnTo>
                  <a:pt x="1557" y="5734"/>
                </a:lnTo>
                <a:lnTo>
                  <a:pt x="1553" y="5737"/>
                </a:lnTo>
                <a:lnTo>
                  <a:pt x="1550" y="5737"/>
                </a:lnTo>
                <a:lnTo>
                  <a:pt x="1545" y="5734"/>
                </a:lnTo>
                <a:lnTo>
                  <a:pt x="1544" y="5730"/>
                </a:lnTo>
                <a:lnTo>
                  <a:pt x="1548" y="5729"/>
                </a:lnTo>
                <a:lnTo>
                  <a:pt x="1545" y="5718"/>
                </a:lnTo>
                <a:lnTo>
                  <a:pt x="1539" y="5706"/>
                </a:lnTo>
                <a:lnTo>
                  <a:pt x="1534" y="5703"/>
                </a:lnTo>
                <a:lnTo>
                  <a:pt x="1531" y="5706"/>
                </a:lnTo>
                <a:lnTo>
                  <a:pt x="1528" y="5706"/>
                </a:lnTo>
                <a:lnTo>
                  <a:pt x="1527" y="5709"/>
                </a:lnTo>
                <a:lnTo>
                  <a:pt x="1521" y="5700"/>
                </a:lnTo>
                <a:lnTo>
                  <a:pt x="1515" y="5702"/>
                </a:lnTo>
                <a:lnTo>
                  <a:pt x="1513" y="5696"/>
                </a:lnTo>
                <a:lnTo>
                  <a:pt x="1504" y="5693"/>
                </a:lnTo>
                <a:lnTo>
                  <a:pt x="1501" y="5690"/>
                </a:lnTo>
                <a:lnTo>
                  <a:pt x="1501" y="5686"/>
                </a:lnTo>
                <a:lnTo>
                  <a:pt x="1506" y="5688"/>
                </a:lnTo>
                <a:lnTo>
                  <a:pt x="1509" y="5686"/>
                </a:lnTo>
                <a:lnTo>
                  <a:pt x="1507" y="5680"/>
                </a:lnTo>
                <a:lnTo>
                  <a:pt x="1515" y="5679"/>
                </a:lnTo>
                <a:lnTo>
                  <a:pt x="1519" y="5680"/>
                </a:lnTo>
                <a:lnTo>
                  <a:pt x="1521" y="5676"/>
                </a:lnTo>
                <a:lnTo>
                  <a:pt x="1525" y="5671"/>
                </a:lnTo>
                <a:lnTo>
                  <a:pt x="1530" y="5671"/>
                </a:lnTo>
                <a:lnTo>
                  <a:pt x="1533" y="5673"/>
                </a:lnTo>
                <a:lnTo>
                  <a:pt x="1538" y="5671"/>
                </a:lnTo>
                <a:lnTo>
                  <a:pt x="1530" y="5667"/>
                </a:lnTo>
                <a:lnTo>
                  <a:pt x="1531" y="5664"/>
                </a:lnTo>
                <a:lnTo>
                  <a:pt x="1510" y="5676"/>
                </a:lnTo>
                <a:lnTo>
                  <a:pt x="1506" y="5676"/>
                </a:lnTo>
                <a:lnTo>
                  <a:pt x="1498" y="5662"/>
                </a:lnTo>
                <a:lnTo>
                  <a:pt x="1486" y="5659"/>
                </a:lnTo>
                <a:lnTo>
                  <a:pt x="1484" y="5650"/>
                </a:lnTo>
                <a:lnTo>
                  <a:pt x="1489" y="5644"/>
                </a:lnTo>
                <a:lnTo>
                  <a:pt x="1483" y="5638"/>
                </a:lnTo>
                <a:lnTo>
                  <a:pt x="1477" y="5635"/>
                </a:lnTo>
                <a:lnTo>
                  <a:pt x="1471" y="5626"/>
                </a:lnTo>
                <a:lnTo>
                  <a:pt x="1468" y="5620"/>
                </a:lnTo>
                <a:lnTo>
                  <a:pt x="1456" y="5618"/>
                </a:lnTo>
                <a:lnTo>
                  <a:pt x="1460" y="5611"/>
                </a:lnTo>
                <a:lnTo>
                  <a:pt x="1468" y="5603"/>
                </a:lnTo>
                <a:lnTo>
                  <a:pt x="1468" y="5598"/>
                </a:lnTo>
                <a:lnTo>
                  <a:pt x="1465" y="5598"/>
                </a:lnTo>
                <a:lnTo>
                  <a:pt x="1462" y="5585"/>
                </a:lnTo>
                <a:lnTo>
                  <a:pt x="1454" y="5571"/>
                </a:lnTo>
                <a:lnTo>
                  <a:pt x="1454" y="5561"/>
                </a:lnTo>
                <a:lnTo>
                  <a:pt x="1448" y="5547"/>
                </a:lnTo>
                <a:lnTo>
                  <a:pt x="1439" y="5547"/>
                </a:lnTo>
                <a:lnTo>
                  <a:pt x="1431" y="5545"/>
                </a:lnTo>
                <a:lnTo>
                  <a:pt x="1424" y="5535"/>
                </a:lnTo>
                <a:lnTo>
                  <a:pt x="1442" y="5535"/>
                </a:lnTo>
                <a:lnTo>
                  <a:pt x="1446" y="5539"/>
                </a:lnTo>
                <a:lnTo>
                  <a:pt x="1456" y="5538"/>
                </a:lnTo>
                <a:lnTo>
                  <a:pt x="1463" y="5539"/>
                </a:lnTo>
                <a:lnTo>
                  <a:pt x="1468" y="5547"/>
                </a:lnTo>
                <a:lnTo>
                  <a:pt x="1466" y="5538"/>
                </a:lnTo>
                <a:lnTo>
                  <a:pt x="1457" y="5532"/>
                </a:lnTo>
                <a:lnTo>
                  <a:pt x="1453" y="5532"/>
                </a:lnTo>
                <a:lnTo>
                  <a:pt x="1448" y="5529"/>
                </a:lnTo>
                <a:lnTo>
                  <a:pt x="1442" y="5529"/>
                </a:lnTo>
                <a:lnTo>
                  <a:pt x="1437" y="5524"/>
                </a:lnTo>
                <a:lnTo>
                  <a:pt x="1425" y="5524"/>
                </a:lnTo>
                <a:lnTo>
                  <a:pt x="1425" y="5521"/>
                </a:lnTo>
                <a:lnTo>
                  <a:pt x="1433" y="5512"/>
                </a:lnTo>
                <a:lnTo>
                  <a:pt x="1445" y="5509"/>
                </a:lnTo>
                <a:lnTo>
                  <a:pt x="1442" y="5506"/>
                </a:lnTo>
                <a:lnTo>
                  <a:pt x="1443" y="5503"/>
                </a:lnTo>
                <a:lnTo>
                  <a:pt x="1440" y="5504"/>
                </a:lnTo>
                <a:lnTo>
                  <a:pt x="1436" y="5509"/>
                </a:lnTo>
                <a:lnTo>
                  <a:pt x="1431" y="5510"/>
                </a:lnTo>
                <a:lnTo>
                  <a:pt x="1424" y="5515"/>
                </a:lnTo>
                <a:lnTo>
                  <a:pt x="1418" y="5515"/>
                </a:lnTo>
                <a:lnTo>
                  <a:pt x="1416" y="5509"/>
                </a:lnTo>
                <a:lnTo>
                  <a:pt x="1415" y="5500"/>
                </a:lnTo>
                <a:lnTo>
                  <a:pt x="1412" y="5497"/>
                </a:lnTo>
                <a:lnTo>
                  <a:pt x="1410" y="5488"/>
                </a:lnTo>
                <a:lnTo>
                  <a:pt x="1415" y="5486"/>
                </a:lnTo>
                <a:lnTo>
                  <a:pt x="1415" y="5482"/>
                </a:lnTo>
                <a:lnTo>
                  <a:pt x="1419" y="5480"/>
                </a:lnTo>
                <a:lnTo>
                  <a:pt x="1424" y="5476"/>
                </a:lnTo>
                <a:lnTo>
                  <a:pt x="1436" y="5474"/>
                </a:lnTo>
                <a:lnTo>
                  <a:pt x="1437" y="5471"/>
                </a:lnTo>
                <a:lnTo>
                  <a:pt x="1424" y="5471"/>
                </a:lnTo>
                <a:lnTo>
                  <a:pt x="1410" y="5482"/>
                </a:lnTo>
                <a:lnTo>
                  <a:pt x="1407" y="5482"/>
                </a:lnTo>
                <a:lnTo>
                  <a:pt x="1396" y="5460"/>
                </a:lnTo>
                <a:lnTo>
                  <a:pt x="1402" y="5456"/>
                </a:lnTo>
                <a:lnTo>
                  <a:pt x="1395" y="5456"/>
                </a:lnTo>
                <a:lnTo>
                  <a:pt x="1387" y="5451"/>
                </a:lnTo>
                <a:lnTo>
                  <a:pt x="1390" y="5441"/>
                </a:lnTo>
                <a:lnTo>
                  <a:pt x="1386" y="5432"/>
                </a:lnTo>
                <a:lnTo>
                  <a:pt x="1377" y="5412"/>
                </a:lnTo>
                <a:lnTo>
                  <a:pt x="1348" y="5386"/>
                </a:lnTo>
                <a:lnTo>
                  <a:pt x="1348" y="5383"/>
                </a:lnTo>
                <a:lnTo>
                  <a:pt x="1354" y="5381"/>
                </a:lnTo>
                <a:lnTo>
                  <a:pt x="1348" y="5380"/>
                </a:lnTo>
                <a:lnTo>
                  <a:pt x="1346" y="5375"/>
                </a:lnTo>
                <a:lnTo>
                  <a:pt x="1339" y="5372"/>
                </a:lnTo>
                <a:lnTo>
                  <a:pt x="1339" y="5369"/>
                </a:lnTo>
                <a:lnTo>
                  <a:pt x="1343" y="5366"/>
                </a:lnTo>
                <a:lnTo>
                  <a:pt x="1340" y="5363"/>
                </a:lnTo>
                <a:lnTo>
                  <a:pt x="1340" y="5351"/>
                </a:lnTo>
                <a:lnTo>
                  <a:pt x="1345" y="5344"/>
                </a:lnTo>
                <a:lnTo>
                  <a:pt x="1349" y="5340"/>
                </a:lnTo>
                <a:lnTo>
                  <a:pt x="1346" y="5339"/>
                </a:lnTo>
                <a:lnTo>
                  <a:pt x="1339" y="5345"/>
                </a:lnTo>
                <a:lnTo>
                  <a:pt x="1337" y="5351"/>
                </a:lnTo>
                <a:lnTo>
                  <a:pt x="1334" y="5339"/>
                </a:lnTo>
                <a:lnTo>
                  <a:pt x="1336" y="5330"/>
                </a:lnTo>
                <a:lnTo>
                  <a:pt x="1331" y="5333"/>
                </a:lnTo>
                <a:lnTo>
                  <a:pt x="1327" y="5318"/>
                </a:lnTo>
                <a:lnTo>
                  <a:pt x="1322" y="5307"/>
                </a:lnTo>
                <a:lnTo>
                  <a:pt x="1320" y="5295"/>
                </a:lnTo>
                <a:lnTo>
                  <a:pt x="1316" y="5292"/>
                </a:lnTo>
                <a:lnTo>
                  <a:pt x="1316" y="5289"/>
                </a:lnTo>
                <a:lnTo>
                  <a:pt x="1322" y="5284"/>
                </a:lnTo>
                <a:lnTo>
                  <a:pt x="1314" y="5280"/>
                </a:lnTo>
                <a:lnTo>
                  <a:pt x="1305" y="5257"/>
                </a:lnTo>
                <a:lnTo>
                  <a:pt x="1302" y="5254"/>
                </a:lnTo>
                <a:lnTo>
                  <a:pt x="1301" y="5248"/>
                </a:lnTo>
                <a:lnTo>
                  <a:pt x="1305" y="5245"/>
                </a:lnTo>
                <a:lnTo>
                  <a:pt x="1310" y="5255"/>
                </a:lnTo>
                <a:lnTo>
                  <a:pt x="1322" y="5255"/>
                </a:lnTo>
                <a:lnTo>
                  <a:pt x="1316" y="5251"/>
                </a:lnTo>
                <a:lnTo>
                  <a:pt x="1319" y="5245"/>
                </a:lnTo>
                <a:lnTo>
                  <a:pt x="1310" y="5245"/>
                </a:lnTo>
                <a:lnTo>
                  <a:pt x="1304" y="5234"/>
                </a:lnTo>
                <a:lnTo>
                  <a:pt x="1310" y="5234"/>
                </a:lnTo>
                <a:lnTo>
                  <a:pt x="1314" y="5230"/>
                </a:lnTo>
                <a:lnTo>
                  <a:pt x="1317" y="5234"/>
                </a:lnTo>
                <a:lnTo>
                  <a:pt x="1320" y="5236"/>
                </a:lnTo>
                <a:lnTo>
                  <a:pt x="1320" y="5228"/>
                </a:lnTo>
                <a:lnTo>
                  <a:pt x="1314" y="5227"/>
                </a:lnTo>
                <a:lnTo>
                  <a:pt x="1307" y="5228"/>
                </a:lnTo>
                <a:lnTo>
                  <a:pt x="1304" y="5222"/>
                </a:lnTo>
                <a:lnTo>
                  <a:pt x="1307" y="5219"/>
                </a:lnTo>
                <a:lnTo>
                  <a:pt x="1307" y="5211"/>
                </a:lnTo>
                <a:lnTo>
                  <a:pt x="1301" y="5205"/>
                </a:lnTo>
                <a:lnTo>
                  <a:pt x="1299" y="5195"/>
                </a:lnTo>
                <a:lnTo>
                  <a:pt x="1304" y="5181"/>
                </a:lnTo>
                <a:lnTo>
                  <a:pt x="1299" y="5181"/>
                </a:lnTo>
                <a:lnTo>
                  <a:pt x="1296" y="5178"/>
                </a:lnTo>
                <a:lnTo>
                  <a:pt x="1295" y="5166"/>
                </a:lnTo>
                <a:lnTo>
                  <a:pt x="1298" y="5160"/>
                </a:lnTo>
                <a:lnTo>
                  <a:pt x="1293" y="5158"/>
                </a:lnTo>
                <a:lnTo>
                  <a:pt x="1295" y="5146"/>
                </a:lnTo>
                <a:lnTo>
                  <a:pt x="1298" y="5139"/>
                </a:lnTo>
                <a:lnTo>
                  <a:pt x="1290" y="5134"/>
                </a:lnTo>
                <a:lnTo>
                  <a:pt x="1292" y="5130"/>
                </a:lnTo>
                <a:lnTo>
                  <a:pt x="1289" y="5126"/>
                </a:lnTo>
                <a:lnTo>
                  <a:pt x="1290" y="5122"/>
                </a:lnTo>
                <a:lnTo>
                  <a:pt x="1295" y="5126"/>
                </a:lnTo>
                <a:lnTo>
                  <a:pt x="1295" y="5113"/>
                </a:lnTo>
                <a:lnTo>
                  <a:pt x="1292" y="5104"/>
                </a:lnTo>
                <a:lnTo>
                  <a:pt x="1292" y="5099"/>
                </a:lnTo>
                <a:lnTo>
                  <a:pt x="1289" y="5089"/>
                </a:lnTo>
                <a:lnTo>
                  <a:pt x="1284" y="5084"/>
                </a:lnTo>
                <a:lnTo>
                  <a:pt x="1286" y="5078"/>
                </a:lnTo>
                <a:lnTo>
                  <a:pt x="1281" y="5075"/>
                </a:lnTo>
                <a:lnTo>
                  <a:pt x="1278" y="5066"/>
                </a:lnTo>
                <a:lnTo>
                  <a:pt x="1272" y="5058"/>
                </a:lnTo>
                <a:lnTo>
                  <a:pt x="1276" y="5058"/>
                </a:lnTo>
                <a:lnTo>
                  <a:pt x="1281" y="5063"/>
                </a:lnTo>
                <a:lnTo>
                  <a:pt x="1287" y="5063"/>
                </a:lnTo>
                <a:lnTo>
                  <a:pt x="1284" y="5057"/>
                </a:lnTo>
                <a:lnTo>
                  <a:pt x="1275" y="5042"/>
                </a:lnTo>
                <a:lnTo>
                  <a:pt x="1269" y="5035"/>
                </a:lnTo>
                <a:lnTo>
                  <a:pt x="1266" y="5032"/>
                </a:lnTo>
                <a:lnTo>
                  <a:pt x="1272" y="5022"/>
                </a:lnTo>
                <a:lnTo>
                  <a:pt x="1270" y="5019"/>
                </a:lnTo>
                <a:lnTo>
                  <a:pt x="1270" y="5014"/>
                </a:lnTo>
                <a:lnTo>
                  <a:pt x="1267" y="5005"/>
                </a:lnTo>
                <a:lnTo>
                  <a:pt x="1258" y="4997"/>
                </a:lnTo>
                <a:lnTo>
                  <a:pt x="1258" y="4990"/>
                </a:lnTo>
                <a:lnTo>
                  <a:pt x="1267" y="4990"/>
                </a:lnTo>
                <a:lnTo>
                  <a:pt x="1275" y="4985"/>
                </a:lnTo>
                <a:lnTo>
                  <a:pt x="1264" y="4985"/>
                </a:lnTo>
                <a:lnTo>
                  <a:pt x="1257" y="4975"/>
                </a:lnTo>
                <a:lnTo>
                  <a:pt x="1255" y="4972"/>
                </a:lnTo>
                <a:lnTo>
                  <a:pt x="1257" y="4969"/>
                </a:lnTo>
                <a:lnTo>
                  <a:pt x="1251" y="4960"/>
                </a:lnTo>
                <a:lnTo>
                  <a:pt x="1257" y="4953"/>
                </a:lnTo>
                <a:lnTo>
                  <a:pt x="1252" y="4938"/>
                </a:lnTo>
                <a:lnTo>
                  <a:pt x="1251" y="4934"/>
                </a:lnTo>
                <a:lnTo>
                  <a:pt x="1246" y="4928"/>
                </a:lnTo>
                <a:lnTo>
                  <a:pt x="1245" y="4923"/>
                </a:lnTo>
                <a:lnTo>
                  <a:pt x="1240" y="4909"/>
                </a:lnTo>
                <a:lnTo>
                  <a:pt x="1237" y="4905"/>
                </a:lnTo>
                <a:lnTo>
                  <a:pt x="1237" y="4900"/>
                </a:lnTo>
                <a:lnTo>
                  <a:pt x="1231" y="4897"/>
                </a:lnTo>
                <a:lnTo>
                  <a:pt x="1229" y="4894"/>
                </a:lnTo>
                <a:lnTo>
                  <a:pt x="1229" y="4887"/>
                </a:lnTo>
                <a:lnTo>
                  <a:pt x="1235" y="4884"/>
                </a:lnTo>
                <a:lnTo>
                  <a:pt x="1229" y="4882"/>
                </a:lnTo>
                <a:lnTo>
                  <a:pt x="1226" y="4878"/>
                </a:lnTo>
                <a:lnTo>
                  <a:pt x="1237" y="4870"/>
                </a:lnTo>
                <a:lnTo>
                  <a:pt x="1234" y="4865"/>
                </a:lnTo>
                <a:lnTo>
                  <a:pt x="1228" y="4872"/>
                </a:lnTo>
                <a:lnTo>
                  <a:pt x="1220" y="4865"/>
                </a:lnTo>
                <a:lnTo>
                  <a:pt x="1225" y="4858"/>
                </a:lnTo>
                <a:lnTo>
                  <a:pt x="1219" y="4852"/>
                </a:lnTo>
                <a:lnTo>
                  <a:pt x="1219" y="4837"/>
                </a:lnTo>
                <a:lnTo>
                  <a:pt x="1214" y="4826"/>
                </a:lnTo>
                <a:lnTo>
                  <a:pt x="1207" y="4823"/>
                </a:lnTo>
                <a:lnTo>
                  <a:pt x="1210" y="4818"/>
                </a:lnTo>
                <a:lnTo>
                  <a:pt x="1208" y="4812"/>
                </a:lnTo>
                <a:lnTo>
                  <a:pt x="1216" y="4812"/>
                </a:lnTo>
                <a:lnTo>
                  <a:pt x="1219" y="4820"/>
                </a:lnTo>
                <a:lnTo>
                  <a:pt x="1226" y="4818"/>
                </a:lnTo>
                <a:lnTo>
                  <a:pt x="1240" y="4824"/>
                </a:lnTo>
                <a:lnTo>
                  <a:pt x="1240" y="4828"/>
                </a:lnTo>
                <a:lnTo>
                  <a:pt x="1237" y="4831"/>
                </a:lnTo>
                <a:lnTo>
                  <a:pt x="1239" y="4835"/>
                </a:lnTo>
                <a:lnTo>
                  <a:pt x="1242" y="4835"/>
                </a:lnTo>
                <a:lnTo>
                  <a:pt x="1245" y="4824"/>
                </a:lnTo>
                <a:lnTo>
                  <a:pt x="1242" y="4817"/>
                </a:lnTo>
                <a:lnTo>
                  <a:pt x="1242" y="4812"/>
                </a:lnTo>
                <a:lnTo>
                  <a:pt x="1239" y="4809"/>
                </a:lnTo>
                <a:lnTo>
                  <a:pt x="1234" y="4814"/>
                </a:lnTo>
                <a:lnTo>
                  <a:pt x="1222" y="4809"/>
                </a:lnTo>
                <a:lnTo>
                  <a:pt x="1217" y="4806"/>
                </a:lnTo>
                <a:lnTo>
                  <a:pt x="1217" y="4799"/>
                </a:lnTo>
                <a:lnTo>
                  <a:pt x="1213" y="4799"/>
                </a:lnTo>
                <a:lnTo>
                  <a:pt x="1211" y="4794"/>
                </a:lnTo>
                <a:lnTo>
                  <a:pt x="1204" y="4791"/>
                </a:lnTo>
                <a:lnTo>
                  <a:pt x="1205" y="4782"/>
                </a:lnTo>
                <a:lnTo>
                  <a:pt x="1201" y="4779"/>
                </a:lnTo>
                <a:lnTo>
                  <a:pt x="1198" y="4762"/>
                </a:lnTo>
                <a:lnTo>
                  <a:pt x="1204" y="4749"/>
                </a:lnTo>
                <a:lnTo>
                  <a:pt x="1207" y="4747"/>
                </a:lnTo>
                <a:lnTo>
                  <a:pt x="1213" y="4749"/>
                </a:lnTo>
                <a:lnTo>
                  <a:pt x="1217" y="4758"/>
                </a:lnTo>
                <a:lnTo>
                  <a:pt x="1226" y="4767"/>
                </a:lnTo>
                <a:lnTo>
                  <a:pt x="1231" y="4762"/>
                </a:lnTo>
                <a:lnTo>
                  <a:pt x="1225" y="4759"/>
                </a:lnTo>
                <a:lnTo>
                  <a:pt x="1217" y="4746"/>
                </a:lnTo>
                <a:lnTo>
                  <a:pt x="1216" y="4741"/>
                </a:lnTo>
                <a:lnTo>
                  <a:pt x="1205" y="4741"/>
                </a:lnTo>
                <a:lnTo>
                  <a:pt x="1198" y="4721"/>
                </a:lnTo>
                <a:lnTo>
                  <a:pt x="1190" y="4718"/>
                </a:lnTo>
                <a:lnTo>
                  <a:pt x="1188" y="4699"/>
                </a:lnTo>
                <a:lnTo>
                  <a:pt x="1187" y="4694"/>
                </a:lnTo>
                <a:lnTo>
                  <a:pt x="1190" y="4685"/>
                </a:lnTo>
                <a:lnTo>
                  <a:pt x="1188" y="4680"/>
                </a:lnTo>
                <a:lnTo>
                  <a:pt x="1198" y="4679"/>
                </a:lnTo>
                <a:lnTo>
                  <a:pt x="1202" y="4680"/>
                </a:lnTo>
                <a:lnTo>
                  <a:pt x="1208" y="4674"/>
                </a:lnTo>
                <a:lnTo>
                  <a:pt x="1217" y="4683"/>
                </a:lnTo>
                <a:lnTo>
                  <a:pt x="1217" y="4692"/>
                </a:lnTo>
                <a:lnTo>
                  <a:pt x="1225" y="4697"/>
                </a:lnTo>
                <a:lnTo>
                  <a:pt x="1222" y="4694"/>
                </a:lnTo>
                <a:lnTo>
                  <a:pt x="1225" y="4682"/>
                </a:lnTo>
                <a:lnTo>
                  <a:pt x="1229" y="4674"/>
                </a:lnTo>
                <a:lnTo>
                  <a:pt x="1219" y="4673"/>
                </a:lnTo>
                <a:lnTo>
                  <a:pt x="1219" y="4670"/>
                </a:lnTo>
                <a:lnTo>
                  <a:pt x="1220" y="4662"/>
                </a:lnTo>
                <a:lnTo>
                  <a:pt x="1208" y="4667"/>
                </a:lnTo>
                <a:lnTo>
                  <a:pt x="1202" y="4659"/>
                </a:lnTo>
                <a:lnTo>
                  <a:pt x="1201" y="4653"/>
                </a:lnTo>
                <a:lnTo>
                  <a:pt x="1204" y="4648"/>
                </a:lnTo>
                <a:lnTo>
                  <a:pt x="1208" y="4651"/>
                </a:lnTo>
                <a:lnTo>
                  <a:pt x="1211" y="4647"/>
                </a:lnTo>
                <a:lnTo>
                  <a:pt x="1208" y="4644"/>
                </a:lnTo>
                <a:lnTo>
                  <a:pt x="1211" y="4641"/>
                </a:lnTo>
                <a:lnTo>
                  <a:pt x="1216" y="4644"/>
                </a:lnTo>
                <a:lnTo>
                  <a:pt x="1222" y="4641"/>
                </a:lnTo>
                <a:lnTo>
                  <a:pt x="1222" y="4638"/>
                </a:lnTo>
                <a:lnTo>
                  <a:pt x="1213" y="4638"/>
                </a:lnTo>
                <a:lnTo>
                  <a:pt x="1229" y="4633"/>
                </a:lnTo>
                <a:lnTo>
                  <a:pt x="1232" y="4632"/>
                </a:lnTo>
                <a:lnTo>
                  <a:pt x="1237" y="4632"/>
                </a:lnTo>
                <a:lnTo>
                  <a:pt x="1240" y="4630"/>
                </a:lnTo>
                <a:lnTo>
                  <a:pt x="1240" y="4626"/>
                </a:lnTo>
                <a:lnTo>
                  <a:pt x="1237" y="4623"/>
                </a:lnTo>
                <a:lnTo>
                  <a:pt x="1226" y="4629"/>
                </a:lnTo>
                <a:lnTo>
                  <a:pt x="1222" y="4629"/>
                </a:lnTo>
                <a:lnTo>
                  <a:pt x="1220" y="4617"/>
                </a:lnTo>
                <a:lnTo>
                  <a:pt x="1225" y="4611"/>
                </a:lnTo>
                <a:lnTo>
                  <a:pt x="1219" y="4611"/>
                </a:lnTo>
                <a:lnTo>
                  <a:pt x="1217" y="4600"/>
                </a:lnTo>
                <a:lnTo>
                  <a:pt x="1219" y="4592"/>
                </a:lnTo>
                <a:lnTo>
                  <a:pt x="1217" y="4588"/>
                </a:lnTo>
                <a:lnTo>
                  <a:pt x="1213" y="4594"/>
                </a:lnTo>
                <a:lnTo>
                  <a:pt x="1213" y="4597"/>
                </a:lnTo>
                <a:lnTo>
                  <a:pt x="1210" y="4601"/>
                </a:lnTo>
                <a:lnTo>
                  <a:pt x="1210" y="4609"/>
                </a:lnTo>
                <a:lnTo>
                  <a:pt x="1208" y="4612"/>
                </a:lnTo>
                <a:lnTo>
                  <a:pt x="1213" y="4615"/>
                </a:lnTo>
                <a:lnTo>
                  <a:pt x="1201" y="4630"/>
                </a:lnTo>
                <a:lnTo>
                  <a:pt x="1198" y="4630"/>
                </a:lnTo>
                <a:lnTo>
                  <a:pt x="1198" y="4623"/>
                </a:lnTo>
                <a:lnTo>
                  <a:pt x="1193" y="4624"/>
                </a:lnTo>
                <a:lnTo>
                  <a:pt x="1188" y="4630"/>
                </a:lnTo>
                <a:lnTo>
                  <a:pt x="1181" y="4655"/>
                </a:lnTo>
                <a:lnTo>
                  <a:pt x="1176" y="4655"/>
                </a:lnTo>
                <a:lnTo>
                  <a:pt x="1178" y="4642"/>
                </a:lnTo>
                <a:lnTo>
                  <a:pt x="1175" y="4641"/>
                </a:lnTo>
                <a:lnTo>
                  <a:pt x="1170" y="4645"/>
                </a:lnTo>
                <a:lnTo>
                  <a:pt x="1169" y="4642"/>
                </a:lnTo>
                <a:lnTo>
                  <a:pt x="1176" y="4630"/>
                </a:lnTo>
                <a:lnTo>
                  <a:pt x="1176" y="4621"/>
                </a:lnTo>
                <a:lnTo>
                  <a:pt x="1181" y="4620"/>
                </a:lnTo>
                <a:lnTo>
                  <a:pt x="1181" y="4614"/>
                </a:lnTo>
                <a:lnTo>
                  <a:pt x="1178" y="4612"/>
                </a:lnTo>
                <a:lnTo>
                  <a:pt x="1181" y="4600"/>
                </a:lnTo>
                <a:lnTo>
                  <a:pt x="1178" y="4592"/>
                </a:lnTo>
                <a:lnTo>
                  <a:pt x="1181" y="4585"/>
                </a:lnTo>
                <a:lnTo>
                  <a:pt x="1175" y="4588"/>
                </a:lnTo>
                <a:lnTo>
                  <a:pt x="1173" y="4592"/>
                </a:lnTo>
                <a:lnTo>
                  <a:pt x="1170" y="4586"/>
                </a:lnTo>
                <a:lnTo>
                  <a:pt x="1175" y="4582"/>
                </a:lnTo>
                <a:lnTo>
                  <a:pt x="1182" y="4565"/>
                </a:lnTo>
                <a:lnTo>
                  <a:pt x="1170" y="4579"/>
                </a:lnTo>
                <a:lnTo>
                  <a:pt x="1167" y="4568"/>
                </a:lnTo>
                <a:lnTo>
                  <a:pt x="1170" y="4565"/>
                </a:lnTo>
                <a:lnTo>
                  <a:pt x="1170" y="4550"/>
                </a:lnTo>
                <a:lnTo>
                  <a:pt x="1176" y="4553"/>
                </a:lnTo>
                <a:lnTo>
                  <a:pt x="1188" y="4548"/>
                </a:lnTo>
                <a:lnTo>
                  <a:pt x="1204" y="4557"/>
                </a:lnTo>
                <a:lnTo>
                  <a:pt x="1214" y="4554"/>
                </a:lnTo>
                <a:lnTo>
                  <a:pt x="1217" y="4554"/>
                </a:lnTo>
                <a:lnTo>
                  <a:pt x="1225" y="4560"/>
                </a:lnTo>
                <a:lnTo>
                  <a:pt x="1231" y="4577"/>
                </a:lnTo>
                <a:lnTo>
                  <a:pt x="1234" y="4577"/>
                </a:lnTo>
                <a:lnTo>
                  <a:pt x="1237" y="4574"/>
                </a:lnTo>
                <a:lnTo>
                  <a:pt x="1232" y="4571"/>
                </a:lnTo>
                <a:lnTo>
                  <a:pt x="1234" y="4565"/>
                </a:lnTo>
                <a:lnTo>
                  <a:pt x="1231" y="4563"/>
                </a:lnTo>
                <a:lnTo>
                  <a:pt x="1228" y="4557"/>
                </a:lnTo>
                <a:lnTo>
                  <a:pt x="1216" y="4551"/>
                </a:lnTo>
                <a:lnTo>
                  <a:pt x="1202" y="4553"/>
                </a:lnTo>
                <a:lnTo>
                  <a:pt x="1196" y="4547"/>
                </a:lnTo>
                <a:lnTo>
                  <a:pt x="1187" y="4544"/>
                </a:lnTo>
                <a:lnTo>
                  <a:pt x="1175" y="4547"/>
                </a:lnTo>
                <a:lnTo>
                  <a:pt x="1170" y="4538"/>
                </a:lnTo>
                <a:lnTo>
                  <a:pt x="1163" y="4535"/>
                </a:lnTo>
                <a:lnTo>
                  <a:pt x="1164" y="4526"/>
                </a:lnTo>
                <a:lnTo>
                  <a:pt x="1160" y="4513"/>
                </a:lnTo>
                <a:lnTo>
                  <a:pt x="1161" y="4507"/>
                </a:lnTo>
                <a:lnTo>
                  <a:pt x="1164" y="4507"/>
                </a:lnTo>
                <a:lnTo>
                  <a:pt x="1170" y="4503"/>
                </a:lnTo>
                <a:lnTo>
                  <a:pt x="1176" y="4503"/>
                </a:lnTo>
                <a:lnTo>
                  <a:pt x="1181" y="4500"/>
                </a:lnTo>
                <a:lnTo>
                  <a:pt x="1196" y="4495"/>
                </a:lnTo>
                <a:lnTo>
                  <a:pt x="1188" y="4492"/>
                </a:lnTo>
                <a:lnTo>
                  <a:pt x="1176" y="4497"/>
                </a:lnTo>
                <a:lnTo>
                  <a:pt x="1172" y="4495"/>
                </a:lnTo>
                <a:lnTo>
                  <a:pt x="1169" y="4491"/>
                </a:lnTo>
                <a:lnTo>
                  <a:pt x="1169" y="4488"/>
                </a:lnTo>
                <a:lnTo>
                  <a:pt x="1158" y="4483"/>
                </a:lnTo>
                <a:lnTo>
                  <a:pt x="1158" y="4492"/>
                </a:lnTo>
                <a:lnTo>
                  <a:pt x="1163" y="4495"/>
                </a:lnTo>
                <a:lnTo>
                  <a:pt x="1164" y="4498"/>
                </a:lnTo>
                <a:lnTo>
                  <a:pt x="1160" y="4500"/>
                </a:lnTo>
                <a:lnTo>
                  <a:pt x="1157" y="4497"/>
                </a:lnTo>
                <a:lnTo>
                  <a:pt x="1152" y="4480"/>
                </a:lnTo>
                <a:lnTo>
                  <a:pt x="1155" y="4472"/>
                </a:lnTo>
                <a:lnTo>
                  <a:pt x="1152" y="4466"/>
                </a:lnTo>
                <a:lnTo>
                  <a:pt x="1147" y="4447"/>
                </a:lnTo>
                <a:lnTo>
                  <a:pt x="1152" y="4454"/>
                </a:lnTo>
                <a:lnTo>
                  <a:pt x="1158" y="4450"/>
                </a:lnTo>
                <a:lnTo>
                  <a:pt x="1154" y="4441"/>
                </a:lnTo>
                <a:lnTo>
                  <a:pt x="1158" y="4437"/>
                </a:lnTo>
                <a:lnTo>
                  <a:pt x="1158" y="4431"/>
                </a:lnTo>
                <a:lnTo>
                  <a:pt x="1155" y="4431"/>
                </a:lnTo>
                <a:lnTo>
                  <a:pt x="1152" y="4433"/>
                </a:lnTo>
                <a:lnTo>
                  <a:pt x="1146" y="4441"/>
                </a:lnTo>
                <a:lnTo>
                  <a:pt x="1144" y="4427"/>
                </a:lnTo>
                <a:lnTo>
                  <a:pt x="1138" y="4418"/>
                </a:lnTo>
                <a:lnTo>
                  <a:pt x="1137" y="4415"/>
                </a:lnTo>
                <a:lnTo>
                  <a:pt x="1143" y="4407"/>
                </a:lnTo>
                <a:lnTo>
                  <a:pt x="1140" y="4392"/>
                </a:lnTo>
                <a:lnTo>
                  <a:pt x="1150" y="4380"/>
                </a:lnTo>
                <a:lnTo>
                  <a:pt x="1150" y="4366"/>
                </a:lnTo>
                <a:lnTo>
                  <a:pt x="1152" y="4357"/>
                </a:lnTo>
                <a:lnTo>
                  <a:pt x="1157" y="4353"/>
                </a:lnTo>
                <a:lnTo>
                  <a:pt x="1160" y="4330"/>
                </a:lnTo>
                <a:lnTo>
                  <a:pt x="1163" y="4322"/>
                </a:lnTo>
                <a:lnTo>
                  <a:pt x="1160" y="4322"/>
                </a:lnTo>
                <a:lnTo>
                  <a:pt x="1163" y="4301"/>
                </a:lnTo>
                <a:lnTo>
                  <a:pt x="1170" y="4295"/>
                </a:lnTo>
                <a:lnTo>
                  <a:pt x="1172" y="4289"/>
                </a:lnTo>
                <a:lnTo>
                  <a:pt x="1179" y="4284"/>
                </a:lnTo>
                <a:lnTo>
                  <a:pt x="1182" y="4264"/>
                </a:lnTo>
                <a:lnTo>
                  <a:pt x="1188" y="4260"/>
                </a:lnTo>
                <a:lnTo>
                  <a:pt x="1190" y="4254"/>
                </a:lnTo>
                <a:lnTo>
                  <a:pt x="1196" y="4249"/>
                </a:lnTo>
                <a:lnTo>
                  <a:pt x="1199" y="4230"/>
                </a:lnTo>
                <a:lnTo>
                  <a:pt x="1198" y="4220"/>
                </a:lnTo>
                <a:lnTo>
                  <a:pt x="1202" y="4216"/>
                </a:lnTo>
                <a:lnTo>
                  <a:pt x="1202" y="4204"/>
                </a:lnTo>
                <a:lnTo>
                  <a:pt x="1204" y="4196"/>
                </a:lnTo>
                <a:lnTo>
                  <a:pt x="1201" y="4193"/>
                </a:lnTo>
                <a:lnTo>
                  <a:pt x="1205" y="4186"/>
                </a:lnTo>
                <a:lnTo>
                  <a:pt x="1210" y="4186"/>
                </a:lnTo>
                <a:lnTo>
                  <a:pt x="1211" y="4183"/>
                </a:lnTo>
                <a:lnTo>
                  <a:pt x="1207" y="4178"/>
                </a:lnTo>
                <a:lnTo>
                  <a:pt x="1207" y="4172"/>
                </a:lnTo>
                <a:lnTo>
                  <a:pt x="1201" y="4176"/>
                </a:lnTo>
                <a:lnTo>
                  <a:pt x="1198" y="4164"/>
                </a:lnTo>
                <a:lnTo>
                  <a:pt x="1201" y="4160"/>
                </a:lnTo>
                <a:lnTo>
                  <a:pt x="1199" y="4155"/>
                </a:lnTo>
                <a:lnTo>
                  <a:pt x="1191" y="4163"/>
                </a:lnTo>
                <a:lnTo>
                  <a:pt x="1184" y="4166"/>
                </a:lnTo>
                <a:lnTo>
                  <a:pt x="1188" y="4161"/>
                </a:lnTo>
                <a:lnTo>
                  <a:pt x="1187" y="4154"/>
                </a:lnTo>
                <a:lnTo>
                  <a:pt x="1190" y="4151"/>
                </a:lnTo>
                <a:lnTo>
                  <a:pt x="1184" y="4145"/>
                </a:lnTo>
                <a:lnTo>
                  <a:pt x="1198" y="4135"/>
                </a:lnTo>
                <a:lnTo>
                  <a:pt x="1199" y="4132"/>
                </a:lnTo>
                <a:lnTo>
                  <a:pt x="1198" y="4128"/>
                </a:lnTo>
                <a:lnTo>
                  <a:pt x="1184" y="4132"/>
                </a:lnTo>
                <a:lnTo>
                  <a:pt x="1181" y="4131"/>
                </a:lnTo>
                <a:lnTo>
                  <a:pt x="1178" y="4123"/>
                </a:lnTo>
                <a:lnTo>
                  <a:pt x="1170" y="4123"/>
                </a:lnTo>
                <a:lnTo>
                  <a:pt x="1167" y="4117"/>
                </a:lnTo>
                <a:lnTo>
                  <a:pt x="1172" y="4113"/>
                </a:lnTo>
                <a:lnTo>
                  <a:pt x="1178" y="4117"/>
                </a:lnTo>
                <a:lnTo>
                  <a:pt x="1187" y="4114"/>
                </a:lnTo>
                <a:lnTo>
                  <a:pt x="1188" y="4108"/>
                </a:lnTo>
                <a:lnTo>
                  <a:pt x="1184" y="4107"/>
                </a:lnTo>
                <a:lnTo>
                  <a:pt x="1178" y="4091"/>
                </a:lnTo>
                <a:lnTo>
                  <a:pt x="1175" y="4091"/>
                </a:lnTo>
                <a:lnTo>
                  <a:pt x="1173" y="4095"/>
                </a:lnTo>
                <a:lnTo>
                  <a:pt x="1164" y="4096"/>
                </a:lnTo>
                <a:lnTo>
                  <a:pt x="1161" y="4095"/>
                </a:lnTo>
                <a:lnTo>
                  <a:pt x="1158" y="4096"/>
                </a:lnTo>
                <a:lnTo>
                  <a:pt x="1158" y="4104"/>
                </a:lnTo>
                <a:lnTo>
                  <a:pt x="1150" y="4107"/>
                </a:lnTo>
                <a:lnTo>
                  <a:pt x="1149" y="4104"/>
                </a:lnTo>
                <a:lnTo>
                  <a:pt x="1150" y="4095"/>
                </a:lnTo>
                <a:lnTo>
                  <a:pt x="1158" y="4088"/>
                </a:lnTo>
                <a:lnTo>
                  <a:pt x="1154" y="4084"/>
                </a:lnTo>
                <a:lnTo>
                  <a:pt x="1144" y="4087"/>
                </a:lnTo>
                <a:lnTo>
                  <a:pt x="1144" y="4099"/>
                </a:lnTo>
                <a:lnTo>
                  <a:pt x="1140" y="4099"/>
                </a:lnTo>
                <a:lnTo>
                  <a:pt x="1134" y="4104"/>
                </a:lnTo>
                <a:lnTo>
                  <a:pt x="1128" y="4099"/>
                </a:lnTo>
                <a:lnTo>
                  <a:pt x="1128" y="4091"/>
                </a:lnTo>
                <a:lnTo>
                  <a:pt x="1134" y="4090"/>
                </a:lnTo>
                <a:lnTo>
                  <a:pt x="1140" y="4084"/>
                </a:lnTo>
                <a:lnTo>
                  <a:pt x="1146" y="4082"/>
                </a:lnTo>
                <a:lnTo>
                  <a:pt x="1154" y="4076"/>
                </a:lnTo>
                <a:lnTo>
                  <a:pt x="1158" y="4073"/>
                </a:lnTo>
                <a:lnTo>
                  <a:pt x="1149" y="4072"/>
                </a:lnTo>
                <a:lnTo>
                  <a:pt x="1141" y="4064"/>
                </a:lnTo>
                <a:lnTo>
                  <a:pt x="1137" y="4063"/>
                </a:lnTo>
                <a:lnTo>
                  <a:pt x="1134" y="4057"/>
                </a:lnTo>
                <a:lnTo>
                  <a:pt x="1128" y="4061"/>
                </a:lnTo>
                <a:lnTo>
                  <a:pt x="1123" y="4052"/>
                </a:lnTo>
                <a:lnTo>
                  <a:pt x="1123" y="4043"/>
                </a:lnTo>
                <a:lnTo>
                  <a:pt x="1120" y="4037"/>
                </a:lnTo>
                <a:lnTo>
                  <a:pt x="1138" y="4034"/>
                </a:lnTo>
                <a:lnTo>
                  <a:pt x="1134" y="4031"/>
                </a:lnTo>
                <a:lnTo>
                  <a:pt x="1117" y="4032"/>
                </a:lnTo>
                <a:lnTo>
                  <a:pt x="1116" y="4029"/>
                </a:lnTo>
                <a:lnTo>
                  <a:pt x="1122" y="4025"/>
                </a:lnTo>
                <a:lnTo>
                  <a:pt x="1140" y="4022"/>
                </a:lnTo>
                <a:lnTo>
                  <a:pt x="1146" y="4014"/>
                </a:lnTo>
                <a:lnTo>
                  <a:pt x="1154" y="4008"/>
                </a:lnTo>
                <a:lnTo>
                  <a:pt x="1157" y="4008"/>
                </a:lnTo>
                <a:lnTo>
                  <a:pt x="1161" y="4010"/>
                </a:lnTo>
                <a:lnTo>
                  <a:pt x="1163" y="4006"/>
                </a:lnTo>
                <a:lnTo>
                  <a:pt x="1161" y="4003"/>
                </a:lnTo>
                <a:lnTo>
                  <a:pt x="1154" y="4003"/>
                </a:lnTo>
                <a:lnTo>
                  <a:pt x="1149" y="4005"/>
                </a:lnTo>
                <a:lnTo>
                  <a:pt x="1140" y="4014"/>
                </a:lnTo>
                <a:lnTo>
                  <a:pt x="1123" y="4020"/>
                </a:lnTo>
                <a:lnTo>
                  <a:pt x="1131" y="4000"/>
                </a:lnTo>
                <a:lnTo>
                  <a:pt x="1152" y="3987"/>
                </a:lnTo>
                <a:lnTo>
                  <a:pt x="1170" y="3979"/>
                </a:lnTo>
                <a:lnTo>
                  <a:pt x="1179" y="3966"/>
                </a:lnTo>
                <a:lnTo>
                  <a:pt x="1193" y="3964"/>
                </a:lnTo>
                <a:lnTo>
                  <a:pt x="1213" y="3958"/>
                </a:lnTo>
                <a:lnTo>
                  <a:pt x="1240" y="3943"/>
                </a:lnTo>
                <a:lnTo>
                  <a:pt x="1255" y="3940"/>
                </a:lnTo>
                <a:lnTo>
                  <a:pt x="1258" y="3935"/>
                </a:lnTo>
                <a:lnTo>
                  <a:pt x="1258" y="3932"/>
                </a:lnTo>
                <a:lnTo>
                  <a:pt x="1251" y="3935"/>
                </a:lnTo>
                <a:lnTo>
                  <a:pt x="1242" y="3937"/>
                </a:lnTo>
                <a:lnTo>
                  <a:pt x="1235" y="3943"/>
                </a:lnTo>
                <a:lnTo>
                  <a:pt x="1210" y="3952"/>
                </a:lnTo>
                <a:lnTo>
                  <a:pt x="1193" y="3950"/>
                </a:lnTo>
                <a:lnTo>
                  <a:pt x="1170" y="3956"/>
                </a:lnTo>
                <a:lnTo>
                  <a:pt x="1158" y="3950"/>
                </a:lnTo>
                <a:lnTo>
                  <a:pt x="1146" y="3955"/>
                </a:lnTo>
                <a:lnTo>
                  <a:pt x="1141" y="3952"/>
                </a:lnTo>
                <a:lnTo>
                  <a:pt x="1128" y="3950"/>
                </a:lnTo>
                <a:lnTo>
                  <a:pt x="1114" y="3958"/>
                </a:lnTo>
                <a:lnTo>
                  <a:pt x="1108" y="3956"/>
                </a:lnTo>
                <a:lnTo>
                  <a:pt x="1105" y="3949"/>
                </a:lnTo>
                <a:lnTo>
                  <a:pt x="1113" y="3937"/>
                </a:lnTo>
                <a:lnTo>
                  <a:pt x="1117" y="3911"/>
                </a:lnTo>
                <a:lnTo>
                  <a:pt x="1125" y="3903"/>
                </a:lnTo>
                <a:lnTo>
                  <a:pt x="1131" y="3890"/>
                </a:lnTo>
                <a:lnTo>
                  <a:pt x="1138" y="3887"/>
                </a:lnTo>
                <a:lnTo>
                  <a:pt x="1146" y="3890"/>
                </a:lnTo>
                <a:lnTo>
                  <a:pt x="1152" y="3884"/>
                </a:lnTo>
                <a:lnTo>
                  <a:pt x="1154" y="3877"/>
                </a:lnTo>
                <a:lnTo>
                  <a:pt x="1158" y="3876"/>
                </a:lnTo>
                <a:lnTo>
                  <a:pt x="1154" y="3874"/>
                </a:lnTo>
                <a:lnTo>
                  <a:pt x="1150" y="3874"/>
                </a:lnTo>
                <a:lnTo>
                  <a:pt x="1147" y="3881"/>
                </a:lnTo>
                <a:lnTo>
                  <a:pt x="1131" y="3882"/>
                </a:lnTo>
                <a:lnTo>
                  <a:pt x="1113" y="3896"/>
                </a:lnTo>
                <a:lnTo>
                  <a:pt x="1108" y="3893"/>
                </a:lnTo>
                <a:lnTo>
                  <a:pt x="1105" y="3884"/>
                </a:lnTo>
                <a:lnTo>
                  <a:pt x="1099" y="3877"/>
                </a:lnTo>
                <a:lnTo>
                  <a:pt x="1103" y="3864"/>
                </a:lnTo>
                <a:lnTo>
                  <a:pt x="1103" y="3852"/>
                </a:lnTo>
                <a:lnTo>
                  <a:pt x="1110" y="3838"/>
                </a:lnTo>
                <a:lnTo>
                  <a:pt x="1116" y="3826"/>
                </a:lnTo>
                <a:lnTo>
                  <a:pt x="1122" y="3821"/>
                </a:lnTo>
                <a:lnTo>
                  <a:pt x="1131" y="3820"/>
                </a:lnTo>
                <a:lnTo>
                  <a:pt x="1144" y="3826"/>
                </a:lnTo>
                <a:lnTo>
                  <a:pt x="1147" y="3827"/>
                </a:lnTo>
                <a:lnTo>
                  <a:pt x="1154" y="3826"/>
                </a:lnTo>
                <a:lnTo>
                  <a:pt x="1161" y="3830"/>
                </a:lnTo>
                <a:lnTo>
                  <a:pt x="1164" y="3829"/>
                </a:lnTo>
                <a:lnTo>
                  <a:pt x="1175" y="3815"/>
                </a:lnTo>
                <a:lnTo>
                  <a:pt x="1179" y="3812"/>
                </a:lnTo>
                <a:lnTo>
                  <a:pt x="1187" y="3812"/>
                </a:lnTo>
                <a:lnTo>
                  <a:pt x="1198" y="3818"/>
                </a:lnTo>
                <a:lnTo>
                  <a:pt x="1205" y="3818"/>
                </a:lnTo>
                <a:lnTo>
                  <a:pt x="1207" y="3815"/>
                </a:lnTo>
                <a:lnTo>
                  <a:pt x="1205" y="3803"/>
                </a:lnTo>
                <a:lnTo>
                  <a:pt x="1202" y="3802"/>
                </a:lnTo>
                <a:lnTo>
                  <a:pt x="1201" y="3808"/>
                </a:lnTo>
                <a:lnTo>
                  <a:pt x="1179" y="3803"/>
                </a:lnTo>
                <a:lnTo>
                  <a:pt x="1163" y="3814"/>
                </a:lnTo>
                <a:lnTo>
                  <a:pt x="1147" y="3805"/>
                </a:lnTo>
                <a:lnTo>
                  <a:pt x="1131" y="3803"/>
                </a:lnTo>
                <a:lnTo>
                  <a:pt x="1120" y="3800"/>
                </a:lnTo>
                <a:lnTo>
                  <a:pt x="1113" y="3802"/>
                </a:lnTo>
                <a:lnTo>
                  <a:pt x="1099" y="3814"/>
                </a:lnTo>
                <a:lnTo>
                  <a:pt x="1091" y="3815"/>
                </a:lnTo>
                <a:lnTo>
                  <a:pt x="1088" y="3814"/>
                </a:lnTo>
                <a:lnTo>
                  <a:pt x="1091" y="3808"/>
                </a:lnTo>
                <a:lnTo>
                  <a:pt x="1085" y="3808"/>
                </a:lnTo>
                <a:lnTo>
                  <a:pt x="1079" y="3812"/>
                </a:lnTo>
                <a:lnTo>
                  <a:pt x="1070" y="3809"/>
                </a:lnTo>
                <a:lnTo>
                  <a:pt x="1069" y="3796"/>
                </a:lnTo>
                <a:lnTo>
                  <a:pt x="1076" y="3786"/>
                </a:lnTo>
                <a:lnTo>
                  <a:pt x="1076" y="3783"/>
                </a:lnTo>
                <a:lnTo>
                  <a:pt x="1072" y="3780"/>
                </a:lnTo>
                <a:lnTo>
                  <a:pt x="1069" y="3780"/>
                </a:lnTo>
                <a:lnTo>
                  <a:pt x="1065" y="3785"/>
                </a:lnTo>
                <a:lnTo>
                  <a:pt x="1058" y="3799"/>
                </a:lnTo>
                <a:lnTo>
                  <a:pt x="1056" y="3805"/>
                </a:lnTo>
                <a:lnTo>
                  <a:pt x="1053" y="3809"/>
                </a:lnTo>
                <a:lnTo>
                  <a:pt x="1040" y="3805"/>
                </a:lnTo>
                <a:lnTo>
                  <a:pt x="1040" y="3802"/>
                </a:lnTo>
                <a:lnTo>
                  <a:pt x="1041" y="3799"/>
                </a:lnTo>
                <a:lnTo>
                  <a:pt x="1040" y="3796"/>
                </a:lnTo>
                <a:lnTo>
                  <a:pt x="1025" y="3797"/>
                </a:lnTo>
                <a:lnTo>
                  <a:pt x="1026" y="3802"/>
                </a:lnTo>
                <a:lnTo>
                  <a:pt x="1015" y="3800"/>
                </a:lnTo>
                <a:lnTo>
                  <a:pt x="1011" y="3800"/>
                </a:lnTo>
                <a:lnTo>
                  <a:pt x="1012" y="3803"/>
                </a:lnTo>
                <a:lnTo>
                  <a:pt x="1020" y="3811"/>
                </a:lnTo>
                <a:lnTo>
                  <a:pt x="1026" y="3809"/>
                </a:lnTo>
                <a:lnTo>
                  <a:pt x="1034" y="3800"/>
                </a:lnTo>
                <a:lnTo>
                  <a:pt x="1035" y="3805"/>
                </a:lnTo>
                <a:lnTo>
                  <a:pt x="1034" y="3812"/>
                </a:lnTo>
                <a:lnTo>
                  <a:pt x="1041" y="3815"/>
                </a:lnTo>
                <a:lnTo>
                  <a:pt x="1046" y="3814"/>
                </a:lnTo>
                <a:lnTo>
                  <a:pt x="1050" y="3815"/>
                </a:lnTo>
                <a:lnTo>
                  <a:pt x="1056" y="3832"/>
                </a:lnTo>
                <a:lnTo>
                  <a:pt x="1052" y="3856"/>
                </a:lnTo>
                <a:lnTo>
                  <a:pt x="1046" y="3861"/>
                </a:lnTo>
                <a:lnTo>
                  <a:pt x="1043" y="3861"/>
                </a:lnTo>
                <a:lnTo>
                  <a:pt x="1041" y="3864"/>
                </a:lnTo>
                <a:lnTo>
                  <a:pt x="1040" y="3868"/>
                </a:lnTo>
                <a:lnTo>
                  <a:pt x="1035" y="3871"/>
                </a:lnTo>
                <a:lnTo>
                  <a:pt x="1029" y="3870"/>
                </a:lnTo>
                <a:lnTo>
                  <a:pt x="1026" y="3876"/>
                </a:lnTo>
                <a:lnTo>
                  <a:pt x="1025" y="3871"/>
                </a:lnTo>
                <a:lnTo>
                  <a:pt x="1021" y="3877"/>
                </a:lnTo>
                <a:lnTo>
                  <a:pt x="1017" y="3881"/>
                </a:lnTo>
                <a:lnTo>
                  <a:pt x="1005" y="3871"/>
                </a:lnTo>
                <a:lnTo>
                  <a:pt x="999" y="3870"/>
                </a:lnTo>
                <a:lnTo>
                  <a:pt x="999" y="3873"/>
                </a:lnTo>
                <a:lnTo>
                  <a:pt x="1003" y="3876"/>
                </a:lnTo>
                <a:lnTo>
                  <a:pt x="1005" y="3879"/>
                </a:lnTo>
                <a:lnTo>
                  <a:pt x="1002" y="3881"/>
                </a:lnTo>
                <a:lnTo>
                  <a:pt x="994" y="3879"/>
                </a:lnTo>
                <a:lnTo>
                  <a:pt x="1000" y="3885"/>
                </a:lnTo>
                <a:lnTo>
                  <a:pt x="984" y="3885"/>
                </a:lnTo>
                <a:lnTo>
                  <a:pt x="980" y="3887"/>
                </a:lnTo>
                <a:lnTo>
                  <a:pt x="987" y="3890"/>
                </a:lnTo>
                <a:lnTo>
                  <a:pt x="1002" y="3893"/>
                </a:lnTo>
                <a:lnTo>
                  <a:pt x="1006" y="3890"/>
                </a:lnTo>
                <a:lnTo>
                  <a:pt x="1011" y="3890"/>
                </a:lnTo>
                <a:lnTo>
                  <a:pt x="1009" y="3896"/>
                </a:lnTo>
                <a:lnTo>
                  <a:pt x="1017" y="3902"/>
                </a:lnTo>
                <a:lnTo>
                  <a:pt x="1012" y="3908"/>
                </a:lnTo>
                <a:lnTo>
                  <a:pt x="1014" y="3912"/>
                </a:lnTo>
                <a:lnTo>
                  <a:pt x="1011" y="3914"/>
                </a:lnTo>
                <a:lnTo>
                  <a:pt x="1005" y="3911"/>
                </a:lnTo>
                <a:lnTo>
                  <a:pt x="1000" y="3903"/>
                </a:lnTo>
                <a:lnTo>
                  <a:pt x="987" y="3900"/>
                </a:lnTo>
                <a:lnTo>
                  <a:pt x="996" y="3906"/>
                </a:lnTo>
                <a:lnTo>
                  <a:pt x="999" y="3914"/>
                </a:lnTo>
                <a:lnTo>
                  <a:pt x="985" y="3914"/>
                </a:lnTo>
                <a:lnTo>
                  <a:pt x="974" y="3908"/>
                </a:lnTo>
                <a:lnTo>
                  <a:pt x="971" y="3923"/>
                </a:lnTo>
                <a:lnTo>
                  <a:pt x="974" y="3926"/>
                </a:lnTo>
                <a:lnTo>
                  <a:pt x="977" y="3923"/>
                </a:lnTo>
                <a:lnTo>
                  <a:pt x="979" y="3929"/>
                </a:lnTo>
                <a:lnTo>
                  <a:pt x="994" y="3928"/>
                </a:lnTo>
                <a:lnTo>
                  <a:pt x="1000" y="3931"/>
                </a:lnTo>
                <a:lnTo>
                  <a:pt x="1008" y="3926"/>
                </a:lnTo>
                <a:lnTo>
                  <a:pt x="1015" y="3926"/>
                </a:lnTo>
                <a:lnTo>
                  <a:pt x="1020" y="3934"/>
                </a:lnTo>
                <a:lnTo>
                  <a:pt x="1028" y="3938"/>
                </a:lnTo>
                <a:lnTo>
                  <a:pt x="1028" y="3946"/>
                </a:lnTo>
                <a:lnTo>
                  <a:pt x="1034" y="3949"/>
                </a:lnTo>
                <a:lnTo>
                  <a:pt x="1041" y="3950"/>
                </a:lnTo>
                <a:lnTo>
                  <a:pt x="1050" y="3966"/>
                </a:lnTo>
                <a:lnTo>
                  <a:pt x="1044" y="3972"/>
                </a:lnTo>
                <a:lnTo>
                  <a:pt x="1035" y="4006"/>
                </a:lnTo>
                <a:lnTo>
                  <a:pt x="1026" y="4019"/>
                </a:lnTo>
                <a:lnTo>
                  <a:pt x="1020" y="4023"/>
                </a:lnTo>
                <a:lnTo>
                  <a:pt x="1012" y="4032"/>
                </a:lnTo>
                <a:lnTo>
                  <a:pt x="1006" y="4038"/>
                </a:lnTo>
                <a:lnTo>
                  <a:pt x="1005" y="4043"/>
                </a:lnTo>
                <a:lnTo>
                  <a:pt x="1000" y="4046"/>
                </a:lnTo>
                <a:lnTo>
                  <a:pt x="1002" y="4051"/>
                </a:lnTo>
                <a:lnTo>
                  <a:pt x="999" y="4054"/>
                </a:lnTo>
                <a:lnTo>
                  <a:pt x="1000" y="4058"/>
                </a:lnTo>
                <a:lnTo>
                  <a:pt x="996" y="4063"/>
                </a:lnTo>
                <a:lnTo>
                  <a:pt x="1002" y="4073"/>
                </a:lnTo>
                <a:lnTo>
                  <a:pt x="985" y="4084"/>
                </a:lnTo>
                <a:lnTo>
                  <a:pt x="980" y="4084"/>
                </a:lnTo>
                <a:lnTo>
                  <a:pt x="974" y="4090"/>
                </a:lnTo>
                <a:lnTo>
                  <a:pt x="955" y="4091"/>
                </a:lnTo>
                <a:lnTo>
                  <a:pt x="924" y="4108"/>
                </a:lnTo>
                <a:lnTo>
                  <a:pt x="921" y="4111"/>
                </a:lnTo>
                <a:lnTo>
                  <a:pt x="920" y="4114"/>
                </a:lnTo>
                <a:lnTo>
                  <a:pt x="909" y="4119"/>
                </a:lnTo>
                <a:lnTo>
                  <a:pt x="905" y="4117"/>
                </a:lnTo>
                <a:lnTo>
                  <a:pt x="899" y="4119"/>
                </a:lnTo>
                <a:lnTo>
                  <a:pt x="895" y="4120"/>
                </a:lnTo>
                <a:lnTo>
                  <a:pt x="885" y="4125"/>
                </a:lnTo>
                <a:lnTo>
                  <a:pt x="876" y="4132"/>
                </a:lnTo>
                <a:lnTo>
                  <a:pt x="862" y="4139"/>
                </a:lnTo>
                <a:lnTo>
                  <a:pt x="861" y="4135"/>
                </a:lnTo>
                <a:lnTo>
                  <a:pt x="864" y="4131"/>
                </a:lnTo>
                <a:lnTo>
                  <a:pt x="851" y="4137"/>
                </a:lnTo>
                <a:lnTo>
                  <a:pt x="850" y="4142"/>
                </a:lnTo>
                <a:lnTo>
                  <a:pt x="844" y="4145"/>
                </a:lnTo>
                <a:lnTo>
                  <a:pt x="844" y="4149"/>
                </a:lnTo>
                <a:lnTo>
                  <a:pt x="838" y="4154"/>
                </a:lnTo>
                <a:lnTo>
                  <a:pt x="820" y="4157"/>
                </a:lnTo>
                <a:lnTo>
                  <a:pt x="817" y="4161"/>
                </a:lnTo>
                <a:lnTo>
                  <a:pt x="800" y="4164"/>
                </a:lnTo>
                <a:lnTo>
                  <a:pt x="782" y="4173"/>
                </a:lnTo>
                <a:lnTo>
                  <a:pt x="773" y="4175"/>
                </a:lnTo>
                <a:lnTo>
                  <a:pt x="768" y="4180"/>
                </a:lnTo>
                <a:lnTo>
                  <a:pt x="760" y="4181"/>
                </a:lnTo>
                <a:lnTo>
                  <a:pt x="757" y="4184"/>
                </a:lnTo>
                <a:lnTo>
                  <a:pt x="744" y="4184"/>
                </a:lnTo>
                <a:lnTo>
                  <a:pt x="733" y="4192"/>
                </a:lnTo>
                <a:lnTo>
                  <a:pt x="724" y="4190"/>
                </a:lnTo>
                <a:lnTo>
                  <a:pt x="721" y="4196"/>
                </a:lnTo>
                <a:lnTo>
                  <a:pt x="712" y="4199"/>
                </a:lnTo>
                <a:lnTo>
                  <a:pt x="707" y="4198"/>
                </a:lnTo>
                <a:lnTo>
                  <a:pt x="704" y="4199"/>
                </a:lnTo>
                <a:lnTo>
                  <a:pt x="692" y="4199"/>
                </a:lnTo>
                <a:lnTo>
                  <a:pt x="681" y="4199"/>
                </a:lnTo>
                <a:lnTo>
                  <a:pt x="678" y="4201"/>
                </a:lnTo>
                <a:lnTo>
                  <a:pt x="666" y="4196"/>
                </a:lnTo>
                <a:lnTo>
                  <a:pt x="657" y="4196"/>
                </a:lnTo>
                <a:lnTo>
                  <a:pt x="642" y="4186"/>
                </a:lnTo>
                <a:lnTo>
                  <a:pt x="615" y="4176"/>
                </a:lnTo>
                <a:lnTo>
                  <a:pt x="586" y="4164"/>
                </a:lnTo>
                <a:lnTo>
                  <a:pt x="571" y="4151"/>
                </a:lnTo>
                <a:lnTo>
                  <a:pt x="554" y="4143"/>
                </a:lnTo>
                <a:lnTo>
                  <a:pt x="543" y="4135"/>
                </a:lnTo>
                <a:lnTo>
                  <a:pt x="537" y="4132"/>
                </a:lnTo>
                <a:lnTo>
                  <a:pt x="505" y="4107"/>
                </a:lnTo>
                <a:lnTo>
                  <a:pt x="501" y="4099"/>
                </a:lnTo>
                <a:lnTo>
                  <a:pt x="474" y="4078"/>
                </a:lnTo>
                <a:lnTo>
                  <a:pt x="463" y="4060"/>
                </a:lnTo>
                <a:lnTo>
                  <a:pt x="443" y="4043"/>
                </a:lnTo>
                <a:lnTo>
                  <a:pt x="419" y="4011"/>
                </a:lnTo>
                <a:lnTo>
                  <a:pt x="420" y="4006"/>
                </a:lnTo>
                <a:lnTo>
                  <a:pt x="414" y="4005"/>
                </a:lnTo>
                <a:lnTo>
                  <a:pt x="405" y="3999"/>
                </a:lnTo>
                <a:lnTo>
                  <a:pt x="384" y="3976"/>
                </a:lnTo>
                <a:lnTo>
                  <a:pt x="370" y="3966"/>
                </a:lnTo>
                <a:lnTo>
                  <a:pt x="361" y="3962"/>
                </a:lnTo>
                <a:lnTo>
                  <a:pt x="351" y="3952"/>
                </a:lnTo>
                <a:lnTo>
                  <a:pt x="338" y="3937"/>
                </a:lnTo>
                <a:lnTo>
                  <a:pt x="319" y="3922"/>
                </a:lnTo>
                <a:lnTo>
                  <a:pt x="313" y="3914"/>
                </a:lnTo>
                <a:lnTo>
                  <a:pt x="317" y="3908"/>
                </a:lnTo>
                <a:lnTo>
                  <a:pt x="314" y="3903"/>
                </a:lnTo>
                <a:lnTo>
                  <a:pt x="308" y="3911"/>
                </a:lnTo>
                <a:lnTo>
                  <a:pt x="301" y="3908"/>
                </a:lnTo>
                <a:lnTo>
                  <a:pt x="266" y="3876"/>
                </a:lnTo>
                <a:lnTo>
                  <a:pt x="260" y="3868"/>
                </a:lnTo>
                <a:lnTo>
                  <a:pt x="255" y="3864"/>
                </a:lnTo>
                <a:lnTo>
                  <a:pt x="243" y="3853"/>
                </a:lnTo>
                <a:lnTo>
                  <a:pt x="232" y="3840"/>
                </a:lnTo>
                <a:lnTo>
                  <a:pt x="211" y="3815"/>
                </a:lnTo>
                <a:lnTo>
                  <a:pt x="203" y="3800"/>
                </a:lnTo>
                <a:lnTo>
                  <a:pt x="203" y="3791"/>
                </a:lnTo>
                <a:lnTo>
                  <a:pt x="208" y="3785"/>
                </a:lnTo>
                <a:lnTo>
                  <a:pt x="208" y="3774"/>
                </a:lnTo>
                <a:lnTo>
                  <a:pt x="216" y="3764"/>
                </a:lnTo>
                <a:lnTo>
                  <a:pt x="220" y="3759"/>
                </a:lnTo>
                <a:lnTo>
                  <a:pt x="235" y="3752"/>
                </a:lnTo>
                <a:lnTo>
                  <a:pt x="237" y="3756"/>
                </a:lnTo>
                <a:lnTo>
                  <a:pt x="237" y="3761"/>
                </a:lnTo>
                <a:lnTo>
                  <a:pt x="232" y="3761"/>
                </a:lnTo>
                <a:lnTo>
                  <a:pt x="232" y="3768"/>
                </a:lnTo>
                <a:lnTo>
                  <a:pt x="235" y="3771"/>
                </a:lnTo>
                <a:lnTo>
                  <a:pt x="241" y="3771"/>
                </a:lnTo>
                <a:lnTo>
                  <a:pt x="246" y="3768"/>
                </a:lnTo>
                <a:lnTo>
                  <a:pt x="255" y="3770"/>
                </a:lnTo>
                <a:lnTo>
                  <a:pt x="260" y="3768"/>
                </a:lnTo>
                <a:lnTo>
                  <a:pt x="263" y="3764"/>
                </a:lnTo>
                <a:lnTo>
                  <a:pt x="266" y="3765"/>
                </a:lnTo>
                <a:lnTo>
                  <a:pt x="269" y="3771"/>
                </a:lnTo>
                <a:lnTo>
                  <a:pt x="263" y="3782"/>
                </a:lnTo>
                <a:lnTo>
                  <a:pt x="263" y="3785"/>
                </a:lnTo>
                <a:lnTo>
                  <a:pt x="260" y="3793"/>
                </a:lnTo>
                <a:lnTo>
                  <a:pt x="263" y="3799"/>
                </a:lnTo>
                <a:lnTo>
                  <a:pt x="270" y="3802"/>
                </a:lnTo>
                <a:lnTo>
                  <a:pt x="276" y="3803"/>
                </a:lnTo>
                <a:lnTo>
                  <a:pt x="296" y="3799"/>
                </a:lnTo>
                <a:lnTo>
                  <a:pt x="304" y="3794"/>
                </a:lnTo>
                <a:lnTo>
                  <a:pt x="304" y="3789"/>
                </a:lnTo>
                <a:lnTo>
                  <a:pt x="313" y="3789"/>
                </a:lnTo>
                <a:lnTo>
                  <a:pt x="320" y="3791"/>
                </a:lnTo>
                <a:lnTo>
                  <a:pt x="329" y="3788"/>
                </a:lnTo>
                <a:lnTo>
                  <a:pt x="334" y="3788"/>
                </a:lnTo>
                <a:lnTo>
                  <a:pt x="349" y="3776"/>
                </a:lnTo>
                <a:lnTo>
                  <a:pt x="349" y="3768"/>
                </a:lnTo>
                <a:lnTo>
                  <a:pt x="346" y="3761"/>
                </a:lnTo>
                <a:lnTo>
                  <a:pt x="352" y="3761"/>
                </a:lnTo>
                <a:lnTo>
                  <a:pt x="355" y="3758"/>
                </a:lnTo>
                <a:lnTo>
                  <a:pt x="358" y="3771"/>
                </a:lnTo>
                <a:lnTo>
                  <a:pt x="357" y="3779"/>
                </a:lnTo>
                <a:lnTo>
                  <a:pt x="360" y="3780"/>
                </a:lnTo>
                <a:lnTo>
                  <a:pt x="366" y="3780"/>
                </a:lnTo>
                <a:lnTo>
                  <a:pt x="370" y="3783"/>
                </a:lnTo>
                <a:lnTo>
                  <a:pt x="372" y="3776"/>
                </a:lnTo>
                <a:lnTo>
                  <a:pt x="381" y="3779"/>
                </a:lnTo>
                <a:lnTo>
                  <a:pt x="386" y="3770"/>
                </a:lnTo>
                <a:lnTo>
                  <a:pt x="393" y="3770"/>
                </a:lnTo>
                <a:lnTo>
                  <a:pt x="398" y="3756"/>
                </a:lnTo>
                <a:lnTo>
                  <a:pt x="402" y="3753"/>
                </a:lnTo>
                <a:lnTo>
                  <a:pt x="407" y="3759"/>
                </a:lnTo>
                <a:lnTo>
                  <a:pt x="413" y="3761"/>
                </a:lnTo>
                <a:lnTo>
                  <a:pt x="419" y="3768"/>
                </a:lnTo>
                <a:lnTo>
                  <a:pt x="425" y="3756"/>
                </a:lnTo>
                <a:lnTo>
                  <a:pt x="430" y="3755"/>
                </a:lnTo>
                <a:lnTo>
                  <a:pt x="437" y="3755"/>
                </a:lnTo>
                <a:lnTo>
                  <a:pt x="442" y="3753"/>
                </a:lnTo>
                <a:lnTo>
                  <a:pt x="446" y="3745"/>
                </a:lnTo>
                <a:lnTo>
                  <a:pt x="454" y="3742"/>
                </a:lnTo>
                <a:lnTo>
                  <a:pt x="457" y="3736"/>
                </a:lnTo>
                <a:lnTo>
                  <a:pt x="466" y="3736"/>
                </a:lnTo>
                <a:lnTo>
                  <a:pt x="480" y="3732"/>
                </a:lnTo>
                <a:lnTo>
                  <a:pt x="504" y="3735"/>
                </a:lnTo>
                <a:lnTo>
                  <a:pt x="513" y="3732"/>
                </a:lnTo>
                <a:lnTo>
                  <a:pt x="519" y="3720"/>
                </a:lnTo>
                <a:lnTo>
                  <a:pt x="536" y="3697"/>
                </a:lnTo>
                <a:lnTo>
                  <a:pt x="537" y="3688"/>
                </a:lnTo>
                <a:lnTo>
                  <a:pt x="548" y="3679"/>
                </a:lnTo>
                <a:lnTo>
                  <a:pt x="551" y="3667"/>
                </a:lnTo>
                <a:lnTo>
                  <a:pt x="556" y="3664"/>
                </a:lnTo>
                <a:lnTo>
                  <a:pt x="563" y="3645"/>
                </a:lnTo>
                <a:lnTo>
                  <a:pt x="572" y="3638"/>
                </a:lnTo>
                <a:lnTo>
                  <a:pt x="575" y="3636"/>
                </a:lnTo>
                <a:lnTo>
                  <a:pt x="578" y="3629"/>
                </a:lnTo>
                <a:lnTo>
                  <a:pt x="592" y="3629"/>
                </a:lnTo>
                <a:lnTo>
                  <a:pt x="598" y="3623"/>
                </a:lnTo>
                <a:lnTo>
                  <a:pt x="603" y="3609"/>
                </a:lnTo>
                <a:lnTo>
                  <a:pt x="598" y="3600"/>
                </a:lnTo>
                <a:lnTo>
                  <a:pt x="598" y="3595"/>
                </a:lnTo>
                <a:lnTo>
                  <a:pt x="592" y="3592"/>
                </a:lnTo>
                <a:lnTo>
                  <a:pt x="592" y="3588"/>
                </a:lnTo>
                <a:lnTo>
                  <a:pt x="589" y="3588"/>
                </a:lnTo>
                <a:lnTo>
                  <a:pt x="584" y="3594"/>
                </a:lnTo>
                <a:lnTo>
                  <a:pt x="575" y="3595"/>
                </a:lnTo>
                <a:lnTo>
                  <a:pt x="571" y="3598"/>
                </a:lnTo>
                <a:lnTo>
                  <a:pt x="569" y="3609"/>
                </a:lnTo>
                <a:lnTo>
                  <a:pt x="572" y="3616"/>
                </a:lnTo>
                <a:lnTo>
                  <a:pt x="569" y="3621"/>
                </a:lnTo>
                <a:lnTo>
                  <a:pt x="571" y="3626"/>
                </a:lnTo>
                <a:lnTo>
                  <a:pt x="568" y="3636"/>
                </a:lnTo>
                <a:lnTo>
                  <a:pt x="557" y="3638"/>
                </a:lnTo>
                <a:lnTo>
                  <a:pt x="552" y="3636"/>
                </a:lnTo>
                <a:lnTo>
                  <a:pt x="543" y="3635"/>
                </a:lnTo>
                <a:lnTo>
                  <a:pt x="537" y="3633"/>
                </a:lnTo>
                <a:lnTo>
                  <a:pt x="533" y="3627"/>
                </a:lnTo>
                <a:lnTo>
                  <a:pt x="528" y="3620"/>
                </a:lnTo>
                <a:lnTo>
                  <a:pt x="528" y="3627"/>
                </a:lnTo>
                <a:lnTo>
                  <a:pt x="525" y="3630"/>
                </a:lnTo>
                <a:lnTo>
                  <a:pt x="510" y="3635"/>
                </a:lnTo>
                <a:lnTo>
                  <a:pt x="505" y="3629"/>
                </a:lnTo>
                <a:lnTo>
                  <a:pt x="501" y="3627"/>
                </a:lnTo>
                <a:lnTo>
                  <a:pt x="502" y="3623"/>
                </a:lnTo>
                <a:lnTo>
                  <a:pt x="498" y="3630"/>
                </a:lnTo>
                <a:lnTo>
                  <a:pt x="504" y="3638"/>
                </a:lnTo>
                <a:lnTo>
                  <a:pt x="483" y="3642"/>
                </a:lnTo>
                <a:lnTo>
                  <a:pt x="469" y="3647"/>
                </a:lnTo>
                <a:lnTo>
                  <a:pt x="458" y="3647"/>
                </a:lnTo>
                <a:lnTo>
                  <a:pt x="446" y="3653"/>
                </a:lnTo>
                <a:lnTo>
                  <a:pt x="427" y="3656"/>
                </a:lnTo>
                <a:lnTo>
                  <a:pt x="405" y="3671"/>
                </a:lnTo>
                <a:lnTo>
                  <a:pt x="405" y="3679"/>
                </a:lnTo>
                <a:lnTo>
                  <a:pt x="396" y="3685"/>
                </a:lnTo>
                <a:lnTo>
                  <a:pt x="389" y="3682"/>
                </a:lnTo>
                <a:lnTo>
                  <a:pt x="378" y="3682"/>
                </a:lnTo>
                <a:lnTo>
                  <a:pt x="375" y="3680"/>
                </a:lnTo>
                <a:lnTo>
                  <a:pt x="366" y="3682"/>
                </a:lnTo>
                <a:lnTo>
                  <a:pt x="357" y="3676"/>
                </a:lnTo>
                <a:lnTo>
                  <a:pt x="338" y="3676"/>
                </a:lnTo>
                <a:lnTo>
                  <a:pt x="323" y="3670"/>
                </a:lnTo>
                <a:lnTo>
                  <a:pt x="308" y="3667"/>
                </a:lnTo>
                <a:lnTo>
                  <a:pt x="302" y="3664"/>
                </a:lnTo>
                <a:lnTo>
                  <a:pt x="290" y="3665"/>
                </a:lnTo>
                <a:lnTo>
                  <a:pt x="272" y="3659"/>
                </a:lnTo>
                <a:lnTo>
                  <a:pt x="252" y="3651"/>
                </a:lnTo>
                <a:lnTo>
                  <a:pt x="231" y="3635"/>
                </a:lnTo>
                <a:lnTo>
                  <a:pt x="200" y="3620"/>
                </a:lnTo>
                <a:lnTo>
                  <a:pt x="191" y="3618"/>
                </a:lnTo>
                <a:lnTo>
                  <a:pt x="129" y="3582"/>
                </a:lnTo>
                <a:lnTo>
                  <a:pt x="127" y="3574"/>
                </a:lnTo>
                <a:lnTo>
                  <a:pt x="121" y="3571"/>
                </a:lnTo>
                <a:lnTo>
                  <a:pt x="115" y="3562"/>
                </a:lnTo>
                <a:lnTo>
                  <a:pt x="118" y="3562"/>
                </a:lnTo>
                <a:lnTo>
                  <a:pt x="120" y="3559"/>
                </a:lnTo>
                <a:lnTo>
                  <a:pt x="121" y="3553"/>
                </a:lnTo>
                <a:lnTo>
                  <a:pt x="117" y="3557"/>
                </a:lnTo>
                <a:lnTo>
                  <a:pt x="114" y="3557"/>
                </a:lnTo>
                <a:lnTo>
                  <a:pt x="108" y="3557"/>
                </a:lnTo>
                <a:lnTo>
                  <a:pt x="102" y="3553"/>
                </a:lnTo>
                <a:lnTo>
                  <a:pt x="100" y="3550"/>
                </a:lnTo>
                <a:lnTo>
                  <a:pt x="103" y="3548"/>
                </a:lnTo>
                <a:lnTo>
                  <a:pt x="105" y="3541"/>
                </a:lnTo>
                <a:lnTo>
                  <a:pt x="112" y="3541"/>
                </a:lnTo>
                <a:lnTo>
                  <a:pt x="118" y="3538"/>
                </a:lnTo>
                <a:lnTo>
                  <a:pt x="115" y="3533"/>
                </a:lnTo>
                <a:lnTo>
                  <a:pt x="106" y="3533"/>
                </a:lnTo>
                <a:lnTo>
                  <a:pt x="106" y="3530"/>
                </a:lnTo>
                <a:lnTo>
                  <a:pt x="100" y="3530"/>
                </a:lnTo>
                <a:lnTo>
                  <a:pt x="94" y="3527"/>
                </a:lnTo>
                <a:lnTo>
                  <a:pt x="96" y="3518"/>
                </a:lnTo>
                <a:lnTo>
                  <a:pt x="100" y="3516"/>
                </a:lnTo>
                <a:lnTo>
                  <a:pt x="91" y="3512"/>
                </a:lnTo>
                <a:lnTo>
                  <a:pt x="90" y="3518"/>
                </a:lnTo>
                <a:lnTo>
                  <a:pt x="85" y="3519"/>
                </a:lnTo>
                <a:lnTo>
                  <a:pt x="82" y="3518"/>
                </a:lnTo>
                <a:lnTo>
                  <a:pt x="82" y="3509"/>
                </a:lnTo>
                <a:lnTo>
                  <a:pt x="74" y="3512"/>
                </a:lnTo>
                <a:lnTo>
                  <a:pt x="71" y="3507"/>
                </a:lnTo>
                <a:lnTo>
                  <a:pt x="73" y="3504"/>
                </a:lnTo>
                <a:lnTo>
                  <a:pt x="76" y="3501"/>
                </a:lnTo>
                <a:lnTo>
                  <a:pt x="77" y="3497"/>
                </a:lnTo>
                <a:lnTo>
                  <a:pt x="88" y="3491"/>
                </a:lnTo>
                <a:lnTo>
                  <a:pt x="87" y="3487"/>
                </a:lnTo>
                <a:lnTo>
                  <a:pt x="83" y="3489"/>
                </a:lnTo>
                <a:lnTo>
                  <a:pt x="74" y="3483"/>
                </a:lnTo>
                <a:lnTo>
                  <a:pt x="77" y="3492"/>
                </a:lnTo>
                <a:lnTo>
                  <a:pt x="74" y="3497"/>
                </a:lnTo>
                <a:lnTo>
                  <a:pt x="68" y="3497"/>
                </a:lnTo>
                <a:lnTo>
                  <a:pt x="65" y="3489"/>
                </a:lnTo>
                <a:lnTo>
                  <a:pt x="68" y="3480"/>
                </a:lnTo>
                <a:lnTo>
                  <a:pt x="67" y="3465"/>
                </a:lnTo>
                <a:lnTo>
                  <a:pt x="74" y="3460"/>
                </a:lnTo>
                <a:lnTo>
                  <a:pt x="88" y="3466"/>
                </a:lnTo>
                <a:lnTo>
                  <a:pt x="90" y="3460"/>
                </a:lnTo>
                <a:lnTo>
                  <a:pt x="83" y="3460"/>
                </a:lnTo>
                <a:lnTo>
                  <a:pt x="83" y="3454"/>
                </a:lnTo>
                <a:lnTo>
                  <a:pt x="99" y="3448"/>
                </a:lnTo>
                <a:lnTo>
                  <a:pt x="108" y="3437"/>
                </a:lnTo>
                <a:lnTo>
                  <a:pt x="118" y="3431"/>
                </a:lnTo>
                <a:lnTo>
                  <a:pt x="124" y="3430"/>
                </a:lnTo>
                <a:lnTo>
                  <a:pt x="132" y="3415"/>
                </a:lnTo>
                <a:lnTo>
                  <a:pt x="149" y="3413"/>
                </a:lnTo>
                <a:lnTo>
                  <a:pt x="153" y="3410"/>
                </a:lnTo>
                <a:lnTo>
                  <a:pt x="158" y="3409"/>
                </a:lnTo>
                <a:lnTo>
                  <a:pt x="164" y="3402"/>
                </a:lnTo>
                <a:lnTo>
                  <a:pt x="170" y="3402"/>
                </a:lnTo>
                <a:lnTo>
                  <a:pt x="172" y="3399"/>
                </a:lnTo>
                <a:lnTo>
                  <a:pt x="165" y="3398"/>
                </a:lnTo>
                <a:lnTo>
                  <a:pt x="159" y="3401"/>
                </a:lnTo>
                <a:lnTo>
                  <a:pt x="156" y="3401"/>
                </a:lnTo>
                <a:lnTo>
                  <a:pt x="152" y="3407"/>
                </a:lnTo>
                <a:lnTo>
                  <a:pt x="143" y="3410"/>
                </a:lnTo>
                <a:lnTo>
                  <a:pt x="129" y="3410"/>
                </a:lnTo>
                <a:lnTo>
                  <a:pt x="123" y="3412"/>
                </a:lnTo>
                <a:lnTo>
                  <a:pt x="120" y="3415"/>
                </a:lnTo>
                <a:lnTo>
                  <a:pt x="114" y="3427"/>
                </a:lnTo>
                <a:lnTo>
                  <a:pt x="102" y="3428"/>
                </a:lnTo>
                <a:lnTo>
                  <a:pt x="94" y="3434"/>
                </a:lnTo>
                <a:lnTo>
                  <a:pt x="87" y="3434"/>
                </a:lnTo>
                <a:lnTo>
                  <a:pt x="77" y="3436"/>
                </a:lnTo>
                <a:lnTo>
                  <a:pt x="73" y="3440"/>
                </a:lnTo>
                <a:lnTo>
                  <a:pt x="61" y="3448"/>
                </a:lnTo>
                <a:lnTo>
                  <a:pt x="56" y="3459"/>
                </a:lnTo>
                <a:lnTo>
                  <a:pt x="49" y="3462"/>
                </a:lnTo>
                <a:lnTo>
                  <a:pt x="55" y="3466"/>
                </a:lnTo>
                <a:lnTo>
                  <a:pt x="46" y="3472"/>
                </a:lnTo>
                <a:lnTo>
                  <a:pt x="36" y="3471"/>
                </a:lnTo>
                <a:lnTo>
                  <a:pt x="29" y="3474"/>
                </a:lnTo>
                <a:lnTo>
                  <a:pt x="20" y="3471"/>
                </a:lnTo>
                <a:lnTo>
                  <a:pt x="9" y="3471"/>
                </a:lnTo>
                <a:lnTo>
                  <a:pt x="0" y="3468"/>
                </a:lnTo>
                <a:lnTo>
                  <a:pt x="2" y="3463"/>
                </a:lnTo>
                <a:lnTo>
                  <a:pt x="8" y="3462"/>
                </a:lnTo>
                <a:lnTo>
                  <a:pt x="15" y="3451"/>
                </a:lnTo>
                <a:lnTo>
                  <a:pt x="18" y="3453"/>
                </a:lnTo>
                <a:lnTo>
                  <a:pt x="21" y="3459"/>
                </a:lnTo>
                <a:lnTo>
                  <a:pt x="24" y="3453"/>
                </a:lnTo>
                <a:lnTo>
                  <a:pt x="35" y="3453"/>
                </a:lnTo>
                <a:lnTo>
                  <a:pt x="33" y="3446"/>
                </a:lnTo>
                <a:lnTo>
                  <a:pt x="27" y="3451"/>
                </a:lnTo>
                <a:lnTo>
                  <a:pt x="18" y="3448"/>
                </a:lnTo>
                <a:lnTo>
                  <a:pt x="14" y="3437"/>
                </a:lnTo>
                <a:lnTo>
                  <a:pt x="14" y="3424"/>
                </a:lnTo>
                <a:lnTo>
                  <a:pt x="17" y="3421"/>
                </a:lnTo>
                <a:lnTo>
                  <a:pt x="17" y="3407"/>
                </a:lnTo>
                <a:lnTo>
                  <a:pt x="18" y="3401"/>
                </a:lnTo>
                <a:lnTo>
                  <a:pt x="29" y="3393"/>
                </a:lnTo>
                <a:lnTo>
                  <a:pt x="35" y="3393"/>
                </a:lnTo>
                <a:lnTo>
                  <a:pt x="33" y="3387"/>
                </a:lnTo>
                <a:lnTo>
                  <a:pt x="38" y="3381"/>
                </a:lnTo>
                <a:lnTo>
                  <a:pt x="41" y="3387"/>
                </a:lnTo>
                <a:lnTo>
                  <a:pt x="46" y="3389"/>
                </a:lnTo>
                <a:lnTo>
                  <a:pt x="55" y="3383"/>
                </a:lnTo>
                <a:lnTo>
                  <a:pt x="53" y="3377"/>
                </a:lnTo>
                <a:lnTo>
                  <a:pt x="56" y="3375"/>
                </a:lnTo>
                <a:lnTo>
                  <a:pt x="59" y="3377"/>
                </a:lnTo>
                <a:lnTo>
                  <a:pt x="59" y="3381"/>
                </a:lnTo>
                <a:lnTo>
                  <a:pt x="62" y="3380"/>
                </a:lnTo>
                <a:lnTo>
                  <a:pt x="64" y="3377"/>
                </a:lnTo>
                <a:lnTo>
                  <a:pt x="153" y="3375"/>
                </a:lnTo>
                <a:lnTo>
                  <a:pt x="152" y="3289"/>
                </a:lnTo>
                <a:lnTo>
                  <a:pt x="155" y="3286"/>
                </a:lnTo>
                <a:lnTo>
                  <a:pt x="164" y="3284"/>
                </a:lnTo>
                <a:lnTo>
                  <a:pt x="173" y="3284"/>
                </a:lnTo>
                <a:lnTo>
                  <a:pt x="178" y="3293"/>
                </a:lnTo>
                <a:lnTo>
                  <a:pt x="176" y="3296"/>
                </a:lnTo>
                <a:lnTo>
                  <a:pt x="176" y="3299"/>
                </a:lnTo>
                <a:lnTo>
                  <a:pt x="181" y="3305"/>
                </a:lnTo>
                <a:lnTo>
                  <a:pt x="185" y="3305"/>
                </a:lnTo>
                <a:lnTo>
                  <a:pt x="187" y="3296"/>
                </a:lnTo>
                <a:lnTo>
                  <a:pt x="191" y="3292"/>
                </a:lnTo>
                <a:lnTo>
                  <a:pt x="191" y="3287"/>
                </a:lnTo>
                <a:lnTo>
                  <a:pt x="196" y="3286"/>
                </a:lnTo>
                <a:lnTo>
                  <a:pt x="205" y="3290"/>
                </a:lnTo>
                <a:lnTo>
                  <a:pt x="209" y="3301"/>
                </a:lnTo>
                <a:lnTo>
                  <a:pt x="214" y="3302"/>
                </a:lnTo>
                <a:lnTo>
                  <a:pt x="223" y="3299"/>
                </a:lnTo>
                <a:lnTo>
                  <a:pt x="237" y="3293"/>
                </a:lnTo>
                <a:lnTo>
                  <a:pt x="264" y="3302"/>
                </a:lnTo>
                <a:lnTo>
                  <a:pt x="275" y="3299"/>
                </a:lnTo>
                <a:lnTo>
                  <a:pt x="296" y="3293"/>
                </a:lnTo>
                <a:lnTo>
                  <a:pt x="313" y="3296"/>
                </a:lnTo>
                <a:lnTo>
                  <a:pt x="325" y="3295"/>
                </a:lnTo>
                <a:lnTo>
                  <a:pt x="342" y="3296"/>
                </a:lnTo>
                <a:lnTo>
                  <a:pt x="367" y="3296"/>
                </a:lnTo>
                <a:lnTo>
                  <a:pt x="392" y="3319"/>
                </a:lnTo>
                <a:lnTo>
                  <a:pt x="399" y="3324"/>
                </a:lnTo>
                <a:lnTo>
                  <a:pt x="477" y="3324"/>
                </a:lnTo>
                <a:lnTo>
                  <a:pt x="486" y="3317"/>
                </a:lnTo>
                <a:lnTo>
                  <a:pt x="499" y="3290"/>
                </a:lnTo>
                <a:lnTo>
                  <a:pt x="516" y="3289"/>
                </a:lnTo>
                <a:lnTo>
                  <a:pt x="525" y="3284"/>
                </a:lnTo>
                <a:lnTo>
                  <a:pt x="533" y="3284"/>
                </a:lnTo>
                <a:lnTo>
                  <a:pt x="546" y="3275"/>
                </a:lnTo>
                <a:lnTo>
                  <a:pt x="566" y="3273"/>
                </a:lnTo>
                <a:lnTo>
                  <a:pt x="572" y="3267"/>
                </a:lnTo>
                <a:lnTo>
                  <a:pt x="577" y="3264"/>
                </a:lnTo>
                <a:lnTo>
                  <a:pt x="598" y="3261"/>
                </a:lnTo>
                <a:lnTo>
                  <a:pt x="613" y="3258"/>
                </a:lnTo>
                <a:lnTo>
                  <a:pt x="621" y="3263"/>
                </a:lnTo>
                <a:lnTo>
                  <a:pt x="619" y="3269"/>
                </a:lnTo>
                <a:lnTo>
                  <a:pt x="613" y="3273"/>
                </a:lnTo>
                <a:lnTo>
                  <a:pt x="616" y="3286"/>
                </a:lnTo>
                <a:lnTo>
                  <a:pt x="616" y="3295"/>
                </a:lnTo>
                <a:lnTo>
                  <a:pt x="619" y="3299"/>
                </a:lnTo>
                <a:lnTo>
                  <a:pt x="627" y="3304"/>
                </a:lnTo>
                <a:lnTo>
                  <a:pt x="634" y="3307"/>
                </a:lnTo>
                <a:lnTo>
                  <a:pt x="647" y="3305"/>
                </a:lnTo>
                <a:lnTo>
                  <a:pt x="650" y="3307"/>
                </a:lnTo>
                <a:lnTo>
                  <a:pt x="656" y="3305"/>
                </a:lnTo>
                <a:lnTo>
                  <a:pt x="660" y="3307"/>
                </a:lnTo>
                <a:lnTo>
                  <a:pt x="689" y="3299"/>
                </a:lnTo>
                <a:lnTo>
                  <a:pt x="692" y="3298"/>
                </a:lnTo>
                <a:lnTo>
                  <a:pt x="688" y="3293"/>
                </a:lnTo>
                <a:lnTo>
                  <a:pt x="686" y="3287"/>
                </a:lnTo>
                <a:lnTo>
                  <a:pt x="704" y="3275"/>
                </a:lnTo>
                <a:lnTo>
                  <a:pt x="710" y="3272"/>
                </a:lnTo>
                <a:lnTo>
                  <a:pt x="722" y="3277"/>
                </a:lnTo>
                <a:lnTo>
                  <a:pt x="729" y="3275"/>
                </a:lnTo>
                <a:lnTo>
                  <a:pt x="732" y="3273"/>
                </a:lnTo>
                <a:lnTo>
                  <a:pt x="735" y="3267"/>
                </a:lnTo>
                <a:lnTo>
                  <a:pt x="748" y="3263"/>
                </a:lnTo>
                <a:lnTo>
                  <a:pt x="748" y="3258"/>
                </a:lnTo>
                <a:lnTo>
                  <a:pt x="742" y="3255"/>
                </a:lnTo>
                <a:lnTo>
                  <a:pt x="733" y="3252"/>
                </a:lnTo>
                <a:lnTo>
                  <a:pt x="729" y="3254"/>
                </a:lnTo>
                <a:lnTo>
                  <a:pt x="721" y="3249"/>
                </a:lnTo>
                <a:lnTo>
                  <a:pt x="719" y="3243"/>
                </a:lnTo>
                <a:lnTo>
                  <a:pt x="722" y="3231"/>
                </a:lnTo>
                <a:lnTo>
                  <a:pt x="716" y="3228"/>
                </a:lnTo>
                <a:lnTo>
                  <a:pt x="715" y="3216"/>
                </a:lnTo>
                <a:lnTo>
                  <a:pt x="719" y="3207"/>
                </a:lnTo>
                <a:lnTo>
                  <a:pt x="721" y="3204"/>
                </a:lnTo>
                <a:lnTo>
                  <a:pt x="739" y="3198"/>
                </a:lnTo>
                <a:lnTo>
                  <a:pt x="744" y="3195"/>
                </a:lnTo>
                <a:lnTo>
                  <a:pt x="733" y="3178"/>
                </a:lnTo>
                <a:lnTo>
                  <a:pt x="727" y="3158"/>
                </a:lnTo>
                <a:lnTo>
                  <a:pt x="713" y="3144"/>
                </a:lnTo>
                <a:lnTo>
                  <a:pt x="707" y="3134"/>
                </a:lnTo>
                <a:lnTo>
                  <a:pt x="698" y="3107"/>
                </a:lnTo>
                <a:lnTo>
                  <a:pt x="691" y="3076"/>
                </a:lnTo>
                <a:lnTo>
                  <a:pt x="686" y="3069"/>
                </a:lnTo>
                <a:lnTo>
                  <a:pt x="659" y="3047"/>
                </a:lnTo>
                <a:lnTo>
                  <a:pt x="654" y="3031"/>
                </a:lnTo>
                <a:lnTo>
                  <a:pt x="641" y="3014"/>
                </a:lnTo>
                <a:lnTo>
                  <a:pt x="639" y="3003"/>
                </a:lnTo>
                <a:lnTo>
                  <a:pt x="641" y="2985"/>
                </a:lnTo>
                <a:lnTo>
                  <a:pt x="639" y="2979"/>
                </a:lnTo>
                <a:lnTo>
                  <a:pt x="641" y="2955"/>
                </a:lnTo>
                <a:lnTo>
                  <a:pt x="641" y="2943"/>
                </a:lnTo>
                <a:lnTo>
                  <a:pt x="636" y="2940"/>
                </a:lnTo>
                <a:lnTo>
                  <a:pt x="625" y="2935"/>
                </a:lnTo>
                <a:lnTo>
                  <a:pt x="616" y="2937"/>
                </a:lnTo>
                <a:lnTo>
                  <a:pt x="603" y="2943"/>
                </a:lnTo>
                <a:lnTo>
                  <a:pt x="581" y="2943"/>
                </a:lnTo>
                <a:lnTo>
                  <a:pt x="566" y="2944"/>
                </a:lnTo>
                <a:lnTo>
                  <a:pt x="542" y="2938"/>
                </a:lnTo>
                <a:lnTo>
                  <a:pt x="536" y="2934"/>
                </a:lnTo>
                <a:lnTo>
                  <a:pt x="527" y="2912"/>
                </a:lnTo>
                <a:lnTo>
                  <a:pt x="515" y="2905"/>
                </a:lnTo>
                <a:lnTo>
                  <a:pt x="499" y="2883"/>
                </a:lnTo>
                <a:lnTo>
                  <a:pt x="490" y="2864"/>
                </a:lnTo>
                <a:lnTo>
                  <a:pt x="495" y="2855"/>
                </a:lnTo>
                <a:lnTo>
                  <a:pt x="493" y="2844"/>
                </a:lnTo>
                <a:lnTo>
                  <a:pt x="496" y="2835"/>
                </a:lnTo>
                <a:lnTo>
                  <a:pt x="507" y="2817"/>
                </a:lnTo>
                <a:lnTo>
                  <a:pt x="513" y="2800"/>
                </a:lnTo>
                <a:lnTo>
                  <a:pt x="510" y="2783"/>
                </a:lnTo>
                <a:lnTo>
                  <a:pt x="515" y="2770"/>
                </a:lnTo>
                <a:lnTo>
                  <a:pt x="513" y="2750"/>
                </a:lnTo>
                <a:lnTo>
                  <a:pt x="516" y="2735"/>
                </a:lnTo>
                <a:lnTo>
                  <a:pt x="511" y="2724"/>
                </a:lnTo>
                <a:lnTo>
                  <a:pt x="504" y="2717"/>
                </a:lnTo>
                <a:lnTo>
                  <a:pt x="489" y="2712"/>
                </a:lnTo>
                <a:lnTo>
                  <a:pt x="428" y="2715"/>
                </a:lnTo>
                <a:lnTo>
                  <a:pt x="419" y="2713"/>
                </a:lnTo>
                <a:lnTo>
                  <a:pt x="399" y="2695"/>
                </a:lnTo>
                <a:lnTo>
                  <a:pt x="367" y="2682"/>
                </a:lnTo>
                <a:lnTo>
                  <a:pt x="348" y="2676"/>
                </a:lnTo>
                <a:lnTo>
                  <a:pt x="343" y="2673"/>
                </a:lnTo>
                <a:lnTo>
                  <a:pt x="338" y="2659"/>
                </a:lnTo>
                <a:lnTo>
                  <a:pt x="346" y="2613"/>
                </a:lnTo>
                <a:lnTo>
                  <a:pt x="363" y="2568"/>
                </a:lnTo>
                <a:lnTo>
                  <a:pt x="366" y="2563"/>
                </a:lnTo>
                <a:lnTo>
                  <a:pt x="382" y="2553"/>
                </a:lnTo>
                <a:lnTo>
                  <a:pt x="389" y="2544"/>
                </a:lnTo>
                <a:lnTo>
                  <a:pt x="393" y="2537"/>
                </a:lnTo>
                <a:lnTo>
                  <a:pt x="408" y="2533"/>
                </a:lnTo>
                <a:lnTo>
                  <a:pt x="417" y="2522"/>
                </a:lnTo>
                <a:lnTo>
                  <a:pt x="436" y="2507"/>
                </a:lnTo>
                <a:lnTo>
                  <a:pt x="455" y="2480"/>
                </a:lnTo>
                <a:lnTo>
                  <a:pt x="477" y="2463"/>
                </a:lnTo>
                <a:lnTo>
                  <a:pt x="490" y="2425"/>
                </a:lnTo>
                <a:lnTo>
                  <a:pt x="501" y="2402"/>
                </a:lnTo>
                <a:lnTo>
                  <a:pt x="513" y="2395"/>
                </a:lnTo>
                <a:lnTo>
                  <a:pt x="527" y="2381"/>
                </a:lnTo>
                <a:lnTo>
                  <a:pt x="539" y="2375"/>
                </a:lnTo>
                <a:lnTo>
                  <a:pt x="560" y="2355"/>
                </a:lnTo>
                <a:lnTo>
                  <a:pt x="566" y="2352"/>
                </a:lnTo>
                <a:lnTo>
                  <a:pt x="577" y="2352"/>
                </a:lnTo>
                <a:lnTo>
                  <a:pt x="589" y="2348"/>
                </a:lnTo>
                <a:lnTo>
                  <a:pt x="603" y="2351"/>
                </a:lnTo>
                <a:lnTo>
                  <a:pt x="616" y="2357"/>
                </a:lnTo>
                <a:lnTo>
                  <a:pt x="622" y="2364"/>
                </a:lnTo>
                <a:lnTo>
                  <a:pt x="636" y="2377"/>
                </a:lnTo>
                <a:lnTo>
                  <a:pt x="639" y="2383"/>
                </a:lnTo>
                <a:lnTo>
                  <a:pt x="636" y="2390"/>
                </a:lnTo>
                <a:lnTo>
                  <a:pt x="636" y="2396"/>
                </a:lnTo>
                <a:lnTo>
                  <a:pt x="656" y="2425"/>
                </a:lnTo>
                <a:lnTo>
                  <a:pt x="662" y="2431"/>
                </a:lnTo>
                <a:lnTo>
                  <a:pt x="678" y="2433"/>
                </a:lnTo>
                <a:lnTo>
                  <a:pt x="689" y="2433"/>
                </a:lnTo>
                <a:lnTo>
                  <a:pt x="704" y="2428"/>
                </a:lnTo>
                <a:lnTo>
                  <a:pt x="760" y="2404"/>
                </a:lnTo>
                <a:lnTo>
                  <a:pt x="777" y="2396"/>
                </a:lnTo>
                <a:lnTo>
                  <a:pt x="823" y="2392"/>
                </a:lnTo>
                <a:lnTo>
                  <a:pt x="850" y="2392"/>
                </a:lnTo>
                <a:lnTo>
                  <a:pt x="880" y="2390"/>
                </a:lnTo>
                <a:lnTo>
                  <a:pt x="895" y="2386"/>
                </a:lnTo>
                <a:lnTo>
                  <a:pt x="947" y="2367"/>
                </a:lnTo>
                <a:lnTo>
                  <a:pt x="953" y="2328"/>
                </a:lnTo>
                <a:lnTo>
                  <a:pt x="971" y="2304"/>
                </a:lnTo>
                <a:lnTo>
                  <a:pt x="1008" y="2276"/>
                </a:lnTo>
                <a:lnTo>
                  <a:pt x="1026" y="2258"/>
                </a:lnTo>
                <a:lnTo>
                  <a:pt x="1046" y="2187"/>
                </a:lnTo>
                <a:lnTo>
                  <a:pt x="1072" y="2160"/>
                </a:lnTo>
                <a:lnTo>
                  <a:pt x="1090" y="2155"/>
                </a:lnTo>
                <a:lnTo>
                  <a:pt x="1157" y="2119"/>
                </a:lnTo>
                <a:lnTo>
                  <a:pt x="1196" y="2103"/>
                </a:lnTo>
                <a:lnTo>
                  <a:pt x="1213" y="2097"/>
                </a:lnTo>
                <a:lnTo>
                  <a:pt x="1222" y="2070"/>
                </a:lnTo>
                <a:lnTo>
                  <a:pt x="1248" y="2044"/>
                </a:lnTo>
                <a:lnTo>
                  <a:pt x="1295" y="1965"/>
                </a:lnTo>
                <a:lnTo>
                  <a:pt x="1327" y="1868"/>
                </a:lnTo>
                <a:lnTo>
                  <a:pt x="1369" y="1850"/>
                </a:lnTo>
                <a:lnTo>
                  <a:pt x="1427" y="1836"/>
                </a:lnTo>
                <a:lnTo>
                  <a:pt x="1471" y="1804"/>
                </a:lnTo>
                <a:lnTo>
                  <a:pt x="1468" y="1791"/>
                </a:lnTo>
                <a:lnTo>
                  <a:pt x="1462" y="1774"/>
                </a:lnTo>
                <a:lnTo>
                  <a:pt x="1454" y="1768"/>
                </a:lnTo>
                <a:lnTo>
                  <a:pt x="1442" y="1762"/>
                </a:lnTo>
                <a:lnTo>
                  <a:pt x="1448" y="1754"/>
                </a:lnTo>
                <a:lnTo>
                  <a:pt x="1454" y="1754"/>
                </a:lnTo>
                <a:lnTo>
                  <a:pt x="1453" y="1748"/>
                </a:lnTo>
                <a:lnTo>
                  <a:pt x="1456" y="1750"/>
                </a:lnTo>
                <a:lnTo>
                  <a:pt x="1460" y="1747"/>
                </a:lnTo>
                <a:lnTo>
                  <a:pt x="1462" y="1744"/>
                </a:lnTo>
                <a:lnTo>
                  <a:pt x="1462" y="1733"/>
                </a:lnTo>
                <a:lnTo>
                  <a:pt x="1469" y="1738"/>
                </a:lnTo>
                <a:lnTo>
                  <a:pt x="1472" y="1729"/>
                </a:lnTo>
                <a:lnTo>
                  <a:pt x="1478" y="1721"/>
                </a:lnTo>
                <a:lnTo>
                  <a:pt x="1483" y="1721"/>
                </a:lnTo>
                <a:lnTo>
                  <a:pt x="1486" y="1718"/>
                </a:lnTo>
                <a:lnTo>
                  <a:pt x="1495" y="1721"/>
                </a:lnTo>
                <a:lnTo>
                  <a:pt x="1498" y="1719"/>
                </a:lnTo>
                <a:lnTo>
                  <a:pt x="1498" y="1715"/>
                </a:lnTo>
                <a:lnTo>
                  <a:pt x="1501" y="1709"/>
                </a:lnTo>
                <a:lnTo>
                  <a:pt x="1504" y="1700"/>
                </a:lnTo>
                <a:lnTo>
                  <a:pt x="1519" y="1691"/>
                </a:lnTo>
                <a:lnTo>
                  <a:pt x="1524" y="1685"/>
                </a:lnTo>
                <a:lnTo>
                  <a:pt x="1530" y="1682"/>
                </a:lnTo>
                <a:lnTo>
                  <a:pt x="1534" y="1672"/>
                </a:lnTo>
                <a:lnTo>
                  <a:pt x="1548" y="1666"/>
                </a:lnTo>
                <a:lnTo>
                  <a:pt x="1545" y="1659"/>
                </a:lnTo>
                <a:lnTo>
                  <a:pt x="1554" y="1654"/>
                </a:lnTo>
                <a:lnTo>
                  <a:pt x="1556" y="1647"/>
                </a:lnTo>
                <a:lnTo>
                  <a:pt x="1560" y="1641"/>
                </a:lnTo>
                <a:lnTo>
                  <a:pt x="1571" y="1639"/>
                </a:lnTo>
                <a:lnTo>
                  <a:pt x="1569" y="1633"/>
                </a:lnTo>
                <a:lnTo>
                  <a:pt x="1571" y="1628"/>
                </a:lnTo>
                <a:lnTo>
                  <a:pt x="1582" y="1624"/>
                </a:lnTo>
                <a:lnTo>
                  <a:pt x="1588" y="1616"/>
                </a:lnTo>
                <a:lnTo>
                  <a:pt x="1594" y="1615"/>
                </a:lnTo>
                <a:lnTo>
                  <a:pt x="1595" y="1610"/>
                </a:lnTo>
                <a:lnTo>
                  <a:pt x="1610" y="1606"/>
                </a:lnTo>
                <a:lnTo>
                  <a:pt x="1613" y="1601"/>
                </a:lnTo>
                <a:lnTo>
                  <a:pt x="1618" y="1586"/>
                </a:lnTo>
                <a:lnTo>
                  <a:pt x="1621" y="1586"/>
                </a:lnTo>
                <a:lnTo>
                  <a:pt x="1638" y="1595"/>
                </a:lnTo>
                <a:lnTo>
                  <a:pt x="1641" y="1593"/>
                </a:lnTo>
                <a:lnTo>
                  <a:pt x="1644" y="1587"/>
                </a:lnTo>
                <a:lnTo>
                  <a:pt x="1651" y="1586"/>
                </a:lnTo>
                <a:lnTo>
                  <a:pt x="1650" y="1578"/>
                </a:lnTo>
                <a:lnTo>
                  <a:pt x="1641" y="1571"/>
                </a:lnTo>
                <a:lnTo>
                  <a:pt x="1633" y="1571"/>
                </a:lnTo>
                <a:lnTo>
                  <a:pt x="1621" y="1572"/>
                </a:lnTo>
                <a:lnTo>
                  <a:pt x="1615" y="1568"/>
                </a:lnTo>
                <a:lnTo>
                  <a:pt x="1612" y="1560"/>
                </a:lnTo>
                <a:lnTo>
                  <a:pt x="1612" y="1554"/>
                </a:lnTo>
                <a:lnTo>
                  <a:pt x="1616" y="1539"/>
                </a:lnTo>
                <a:lnTo>
                  <a:pt x="1616" y="1530"/>
                </a:lnTo>
                <a:lnTo>
                  <a:pt x="1627" y="1502"/>
                </a:lnTo>
                <a:lnTo>
                  <a:pt x="1638" y="1493"/>
                </a:lnTo>
                <a:lnTo>
                  <a:pt x="1641" y="1486"/>
                </a:lnTo>
                <a:lnTo>
                  <a:pt x="1639" y="1478"/>
                </a:lnTo>
                <a:lnTo>
                  <a:pt x="1630" y="1471"/>
                </a:lnTo>
                <a:lnTo>
                  <a:pt x="1626" y="1451"/>
                </a:lnTo>
                <a:lnTo>
                  <a:pt x="1609" y="1417"/>
                </a:lnTo>
                <a:lnTo>
                  <a:pt x="1610" y="1411"/>
                </a:lnTo>
                <a:lnTo>
                  <a:pt x="1615" y="1408"/>
                </a:lnTo>
                <a:lnTo>
                  <a:pt x="1613" y="1399"/>
                </a:lnTo>
                <a:lnTo>
                  <a:pt x="1613" y="1396"/>
                </a:lnTo>
                <a:lnTo>
                  <a:pt x="1626" y="1387"/>
                </a:lnTo>
                <a:lnTo>
                  <a:pt x="1641" y="1380"/>
                </a:lnTo>
                <a:lnTo>
                  <a:pt x="1651" y="1369"/>
                </a:lnTo>
                <a:lnTo>
                  <a:pt x="1654" y="1363"/>
                </a:lnTo>
                <a:lnTo>
                  <a:pt x="1665" y="1366"/>
                </a:lnTo>
                <a:lnTo>
                  <a:pt x="1676" y="1364"/>
                </a:lnTo>
                <a:lnTo>
                  <a:pt x="1680" y="1357"/>
                </a:lnTo>
                <a:lnTo>
                  <a:pt x="1682" y="1348"/>
                </a:lnTo>
                <a:lnTo>
                  <a:pt x="1698" y="1348"/>
                </a:lnTo>
                <a:lnTo>
                  <a:pt x="1701" y="1342"/>
                </a:lnTo>
                <a:lnTo>
                  <a:pt x="1720" y="1342"/>
                </a:lnTo>
                <a:lnTo>
                  <a:pt x="1729" y="1332"/>
                </a:lnTo>
                <a:lnTo>
                  <a:pt x="1738" y="1334"/>
                </a:lnTo>
                <a:lnTo>
                  <a:pt x="1736" y="1328"/>
                </a:lnTo>
                <a:lnTo>
                  <a:pt x="1738" y="1325"/>
                </a:lnTo>
                <a:lnTo>
                  <a:pt x="1744" y="1325"/>
                </a:lnTo>
                <a:lnTo>
                  <a:pt x="1758" y="1332"/>
                </a:lnTo>
                <a:lnTo>
                  <a:pt x="1764" y="1328"/>
                </a:lnTo>
                <a:lnTo>
                  <a:pt x="1774" y="1328"/>
                </a:lnTo>
                <a:lnTo>
                  <a:pt x="1771" y="1325"/>
                </a:lnTo>
                <a:lnTo>
                  <a:pt x="1773" y="1322"/>
                </a:lnTo>
                <a:lnTo>
                  <a:pt x="1793" y="1311"/>
                </a:lnTo>
                <a:lnTo>
                  <a:pt x="1806" y="1311"/>
                </a:lnTo>
                <a:lnTo>
                  <a:pt x="1814" y="1305"/>
                </a:lnTo>
                <a:lnTo>
                  <a:pt x="1812" y="1299"/>
                </a:lnTo>
                <a:lnTo>
                  <a:pt x="1821" y="1293"/>
                </a:lnTo>
                <a:lnTo>
                  <a:pt x="1826" y="1281"/>
                </a:lnTo>
                <a:lnTo>
                  <a:pt x="1824" y="1276"/>
                </a:lnTo>
                <a:lnTo>
                  <a:pt x="1820" y="1273"/>
                </a:lnTo>
                <a:lnTo>
                  <a:pt x="1808" y="1261"/>
                </a:lnTo>
                <a:lnTo>
                  <a:pt x="1783" y="1246"/>
                </a:lnTo>
                <a:lnTo>
                  <a:pt x="1767" y="1246"/>
                </a:lnTo>
                <a:lnTo>
                  <a:pt x="1747" y="1231"/>
                </a:lnTo>
                <a:lnTo>
                  <a:pt x="1742" y="1229"/>
                </a:lnTo>
                <a:lnTo>
                  <a:pt x="1735" y="1229"/>
                </a:lnTo>
                <a:lnTo>
                  <a:pt x="1726" y="1234"/>
                </a:lnTo>
                <a:lnTo>
                  <a:pt x="1715" y="1237"/>
                </a:lnTo>
                <a:lnTo>
                  <a:pt x="1704" y="1234"/>
                </a:lnTo>
                <a:lnTo>
                  <a:pt x="1695" y="1226"/>
                </a:lnTo>
                <a:lnTo>
                  <a:pt x="1680" y="1232"/>
                </a:lnTo>
                <a:lnTo>
                  <a:pt x="1667" y="1232"/>
                </a:lnTo>
                <a:lnTo>
                  <a:pt x="1656" y="1229"/>
                </a:lnTo>
                <a:lnTo>
                  <a:pt x="1651" y="1222"/>
                </a:lnTo>
                <a:lnTo>
                  <a:pt x="1648" y="1211"/>
                </a:lnTo>
                <a:lnTo>
                  <a:pt x="1644" y="1205"/>
                </a:lnTo>
                <a:lnTo>
                  <a:pt x="1644" y="1200"/>
                </a:lnTo>
                <a:lnTo>
                  <a:pt x="1651" y="1182"/>
                </a:lnTo>
                <a:lnTo>
                  <a:pt x="1647" y="1175"/>
                </a:lnTo>
                <a:lnTo>
                  <a:pt x="1648" y="1164"/>
                </a:lnTo>
                <a:lnTo>
                  <a:pt x="1657" y="1146"/>
                </a:lnTo>
                <a:lnTo>
                  <a:pt x="1657" y="1141"/>
                </a:lnTo>
                <a:lnTo>
                  <a:pt x="1654" y="1138"/>
                </a:lnTo>
                <a:lnTo>
                  <a:pt x="1638" y="1143"/>
                </a:lnTo>
                <a:lnTo>
                  <a:pt x="1636" y="1146"/>
                </a:lnTo>
                <a:lnTo>
                  <a:pt x="1638" y="1150"/>
                </a:lnTo>
                <a:lnTo>
                  <a:pt x="1638" y="1159"/>
                </a:lnTo>
                <a:lnTo>
                  <a:pt x="1630" y="1158"/>
                </a:lnTo>
                <a:lnTo>
                  <a:pt x="1626" y="1161"/>
                </a:lnTo>
                <a:lnTo>
                  <a:pt x="1619" y="1158"/>
                </a:lnTo>
                <a:lnTo>
                  <a:pt x="1607" y="1162"/>
                </a:lnTo>
                <a:lnTo>
                  <a:pt x="1601" y="1155"/>
                </a:lnTo>
                <a:lnTo>
                  <a:pt x="1597" y="1153"/>
                </a:lnTo>
                <a:lnTo>
                  <a:pt x="1582" y="1155"/>
                </a:lnTo>
                <a:lnTo>
                  <a:pt x="1579" y="1149"/>
                </a:lnTo>
                <a:lnTo>
                  <a:pt x="1509" y="1132"/>
                </a:lnTo>
                <a:lnTo>
                  <a:pt x="1465" y="1132"/>
                </a:lnTo>
                <a:lnTo>
                  <a:pt x="1434" y="1114"/>
                </a:lnTo>
                <a:lnTo>
                  <a:pt x="1424" y="1103"/>
                </a:lnTo>
                <a:lnTo>
                  <a:pt x="1424" y="1096"/>
                </a:lnTo>
                <a:lnTo>
                  <a:pt x="1418" y="1087"/>
                </a:lnTo>
                <a:lnTo>
                  <a:pt x="1407" y="1082"/>
                </a:lnTo>
                <a:lnTo>
                  <a:pt x="1390" y="1076"/>
                </a:lnTo>
                <a:lnTo>
                  <a:pt x="1384" y="1073"/>
                </a:lnTo>
                <a:lnTo>
                  <a:pt x="1384" y="1070"/>
                </a:lnTo>
                <a:lnTo>
                  <a:pt x="1386" y="1062"/>
                </a:lnTo>
                <a:lnTo>
                  <a:pt x="1392" y="1059"/>
                </a:lnTo>
                <a:lnTo>
                  <a:pt x="1392" y="1047"/>
                </a:lnTo>
                <a:lnTo>
                  <a:pt x="1389" y="1043"/>
                </a:lnTo>
                <a:lnTo>
                  <a:pt x="1383" y="1043"/>
                </a:lnTo>
                <a:lnTo>
                  <a:pt x="1384" y="1040"/>
                </a:lnTo>
                <a:lnTo>
                  <a:pt x="1381" y="1037"/>
                </a:lnTo>
                <a:lnTo>
                  <a:pt x="1381" y="1021"/>
                </a:lnTo>
                <a:lnTo>
                  <a:pt x="1378" y="1017"/>
                </a:lnTo>
                <a:lnTo>
                  <a:pt x="1380" y="1012"/>
                </a:lnTo>
                <a:lnTo>
                  <a:pt x="1374" y="1011"/>
                </a:lnTo>
                <a:lnTo>
                  <a:pt x="1369" y="1005"/>
                </a:lnTo>
                <a:lnTo>
                  <a:pt x="1369" y="1000"/>
                </a:lnTo>
                <a:lnTo>
                  <a:pt x="1377" y="994"/>
                </a:lnTo>
                <a:lnTo>
                  <a:pt x="1377" y="986"/>
                </a:lnTo>
                <a:lnTo>
                  <a:pt x="1384" y="982"/>
                </a:lnTo>
                <a:lnTo>
                  <a:pt x="1380" y="971"/>
                </a:lnTo>
                <a:lnTo>
                  <a:pt x="1381" y="967"/>
                </a:lnTo>
                <a:lnTo>
                  <a:pt x="1386" y="965"/>
                </a:lnTo>
                <a:lnTo>
                  <a:pt x="1383" y="959"/>
                </a:lnTo>
                <a:lnTo>
                  <a:pt x="1384" y="953"/>
                </a:lnTo>
                <a:lnTo>
                  <a:pt x="1375" y="942"/>
                </a:lnTo>
                <a:lnTo>
                  <a:pt x="1369" y="941"/>
                </a:lnTo>
                <a:lnTo>
                  <a:pt x="1372" y="933"/>
                </a:lnTo>
                <a:lnTo>
                  <a:pt x="1372" y="929"/>
                </a:lnTo>
                <a:lnTo>
                  <a:pt x="1377" y="924"/>
                </a:lnTo>
                <a:lnTo>
                  <a:pt x="1378" y="921"/>
                </a:lnTo>
                <a:lnTo>
                  <a:pt x="1377" y="912"/>
                </a:lnTo>
                <a:lnTo>
                  <a:pt x="1368" y="897"/>
                </a:lnTo>
                <a:lnTo>
                  <a:pt x="1375" y="873"/>
                </a:lnTo>
                <a:lnTo>
                  <a:pt x="1361" y="857"/>
                </a:lnTo>
                <a:lnTo>
                  <a:pt x="1355" y="842"/>
                </a:lnTo>
                <a:lnTo>
                  <a:pt x="1354" y="827"/>
                </a:lnTo>
                <a:lnTo>
                  <a:pt x="1349" y="812"/>
                </a:lnTo>
                <a:lnTo>
                  <a:pt x="1349" y="794"/>
                </a:lnTo>
                <a:lnTo>
                  <a:pt x="1345" y="779"/>
                </a:lnTo>
                <a:lnTo>
                  <a:pt x="1345" y="766"/>
                </a:lnTo>
                <a:lnTo>
                  <a:pt x="1339" y="757"/>
                </a:lnTo>
                <a:lnTo>
                  <a:pt x="1343" y="756"/>
                </a:lnTo>
                <a:lnTo>
                  <a:pt x="1354" y="757"/>
                </a:lnTo>
                <a:lnTo>
                  <a:pt x="1364" y="686"/>
                </a:lnTo>
                <a:lnTo>
                  <a:pt x="1369" y="687"/>
                </a:lnTo>
                <a:lnTo>
                  <a:pt x="1375" y="689"/>
                </a:lnTo>
                <a:lnTo>
                  <a:pt x="1383" y="691"/>
                </a:lnTo>
                <a:lnTo>
                  <a:pt x="1390" y="692"/>
                </a:lnTo>
                <a:lnTo>
                  <a:pt x="1393" y="692"/>
                </a:lnTo>
                <a:lnTo>
                  <a:pt x="1398" y="691"/>
                </a:lnTo>
                <a:lnTo>
                  <a:pt x="1402" y="691"/>
                </a:lnTo>
                <a:lnTo>
                  <a:pt x="1405" y="689"/>
                </a:lnTo>
                <a:lnTo>
                  <a:pt x="1410" y="686"/>
                </a:lnTo>
                <a:lnTo>
                  <a:pt x="1413" y="683"/>
                </a:lnTo>
                <a:lnTo>
                  <a:pt x="1416" y="680"/>
                </a:lnTo>
                <a:lnTo>
                  <a:pt x="1419" y="677"/>
                </a:lnTo>
                <a:lnTo>
                  <a:pt x="1422" y="668"/>
                </a:lnTo>
                <a:lnTo>
                  <a:pt x="1428" y="653"/>
                </a:lnTo>
                <a:lnTo>
                  <a:pt x="1431" y="645"/>
                </a:lnTo>
                <a:lnTo>
                  <a:pt x="1434" y="639"/>
                </a:lnTo>
                <a:lnTo>
                  <a:pt x="1436" y="636"/>
                </a:lnTo>
                <a:lnTo>
                  <a:pt x="1437" y="633"/>
                </a:lnTo>
                <a:lnTo>
                  <a:pt x="1443" y="628"/>
                </a:lnTo>
                <a:lnTo>
                  <a:pt x="1451" y="625"/>
                </a:lnTo>
                <a:lnTo>
                  <a:pt x="1457" y="625"/>
                </a:lnTo>
                <a:lnTo>
                  <a:pt x="1472" y="624"/>
                </a:lnTo>
                <a:lnTo>
                  <a:pt x="1480" y="622"/>
                </a:lnTo>
                <a:lnTo>
                  <a:pt x="1486" y="619"/>
                </a:lnTo>
                <a:lnTo>
                  <a:pt x="1494" y="616"/>
                </a:lnTo>
                <a:lnTo>
                  <a:pt x="1495" y="613"/>
                </a:lnTo>
                <a:lnTo>
                  <a:pt x="1498" y="609"/>
                </a:lnTo>
                <a:lnTo>
                  <a:pt x="1527" y="560"/>
                </a:lnTo>
                <a:lnTo>
                  <a:pt x="1536" y="524"/>
                </a:lnTo>
                <a:lnTo>
                  <a:pt x="1534" y="518"/>
                </a:lnTo>
                <a:lnTo>
                  <a:pt x="1533" y="513"/>
                </a:lnTo>
                <a:lnTo>
                  <a:pt x="1530" y="505"/>
                </a:lnTo>
                <a:lnTo>
                  <a:pt x="1525" y="499"/>
                </a:lnTo>
                <a:lnTo>
                  <a:pt x="1519" y="493"/>
                </a:lnTo>
                <a:lnTo>
                  <a:pt x="1512" y="487"/>
                </a:lnTo>
                <a:lnTo>
                  <a:pt x="1506" y="486"/>
                </a:lnTo>
                <a:lnTo>
                  <a:pt x="1501" y="484"/>
                </a:lnTo>
                <a:lnTo>
                  <a:pt x="1481" y="480"/>
                </a:lnTo>
                <a:lnTo>
                  <a:pt x="1469" y="477"/>
                </a:lnTo>
                <a:lnTo>
                  <a:pt x="1457" y="470"/>
                </a:lnTo>
                <a:lnTo>
                  <a:pt x="1456" y="470"/>
                </a:lnTo>
                <a:lnTo>
                  <a:pt x="1454" y="467"/>
                </a:lnTo>
                <a:lnTo>
                  <a:pt x="1454" y="463"/>
                </a:lnTo>
                <a:lnTo>
                  <a:pt x="1456" y="455"/>
                </a:lnTo>
                <a:lnTo>
                  <a:pt x="1457" y="448"/>
                </a:lnTo>
                <a:lnTo>
                  <a:pt x="1462" y="431"/>
                </a:lnTo>
                <a:lnTo>
                  <a:pt x="1465" y="423"/>
                </a:lnTo>
                <a:lnTo>
                  <a:pt x="1465" y="419"/>
                </a:lnTo>
                <a:lnTo>
                  <a:pt x="1465" y="416"/>
                </a:lnTo>
                <a:lnTo>
                  <a:pt x="1465" y="413"/>
                </a:lnTo>
                <a:lnTo>
                  <a:pt x="1463" y="411"/>
                </a:lnTo>
                <a:lnTo>
                  <a:pt x="1460" y="408"/>
                </a:lnTo>
                <a:lnTo>
                  <a:pt x="1456" y="404"/>
                </a:lnTo>
                <a:lnTo>
                  <a:pt x="1448" y="399"/>
                </a:lnTo>
                <a:lnTo>
                  <a:pt x="1436" y="393"/>
                </a:lnTo>
                <a:lnTo>
                  <a:pt x="1430" y="390"/>
                </a:lnTo>
                <a:lnTo>
                  <a:pt x="1422" y="390"/>
                </a:lnTo>
                <a:lnTo>
                  <a:pt x="1402" y="392"/>
                </a:lnTo>
                <a:lnTo>
                  <a:pt x="1392" y="392"/>
                </a:lnTo>
                <a:lnTo>
                  <a:pt x="1383" y="390"/>
                </a:lnTo>
                <a:lnTo>
                  <a:pt x="1375" y="389"/>
                </a:lnTo>
                <a:lnTo>
                  <a:pt x="1372" y="387"/>
                </a:lnTo>
                <a:lnTo>
                  <a:pt x="1371" y="385"/>
                </a:lnTo>
                <a:lnTo>
                  <a:pt x="1371" y="384"/>
                </a:lnTo>
                <a:lnTo>
                  <a:pt x="1368" y="381"/>
                </a:lnTo>
                <a:lnTo>
                  <a:pt x="1360" y="376"/>
                </a:lnTo>
                <a:lnTo>
                  <a:pt x="1342" y="364"/>
                </a:lnTo>
                <a:lnTo>
                  <a:pt x="1331" y="360"/>
                </a:lnTo>
                <a:lnTo>
                  <a:pt x="1325" y="355"/>
                </a:lnTo>
                <a:lnTo>
                  <a:pt x="1320" y="352"/>
                </a:lnTo>
                <a:lnTo>
                  <a:pt x="1320" y="351"/>
                </a:lnTo>
                <a:lnTo>
                  <a:pt x="1322" y="349"/>
                </a:lnTo>
                <a:lnTo>
                  <a:pt x="1322" y="348"/>
                </a:lnTo>
                <a:lnTo>
                  <a:pt x="1320" y="343"/>
                </a:lnTo>
                <a:lnTo>
                  <a:pt x="1311" y="328"/>
                </a:lnTo>
                <a:lnTo>
                  <a:pt x="1304" y="313"/>
                </a:lnTo>
                <a:lnTo>
                  <a:pt x="1302" y="311"/>
                </a:lnTo>
                <a:lnTo>
                  <a:pt x="1302" y="308"/>
                </a:lnTo>
                <a:lnTo>
                  <a:pt x="1302" y="307"/>
                </a:lnTo>
                <a:lnTo>
                  <a:pt x="1304" y="307"/>
                </a:lnTo>
                <a:lnTo>
                  <a:pt x="1305" y="307"/>
                </a:lnTo>
                <a:lnTo>
                  <a:pt x="1304" y="305"/>
                </a:lnTo>
                <a:lnTo>
                  <a:pt x="1298" y="304"/>
                </a:lnTo>
                <a:lnTo>
                  <a:pt x="1286" y="300"/>
                </a:lnTo>
                <a:lnTo>
                  <a:pt x="1246" y="296"/>
                </a:lnTo>
                <a:lnTo>
                  <a:pt x="1211" y="293"/>
                </a:lnTo>
                <a:lnTo>
                  <a:pt x="1185" y="287"/>
                </a:lnTo>
                <a:lnTo>
                  <a:pt x="1181" y="267"/>
                </a:lnTo>
                <a:lnTo>
                  <a:pt x="1187" y="231"/>
                </a:lnTo>
                <a:lnTo>
                  <a:pt x="1202" y="203"/>
                </a:lnTo>
                <a:lnTo>
                  <a:pt x="1251" y="178"/>
                </a:lnTo>
                <a:lnTo>
                  <a:pt x="1264" y="167"/>
                </a:lnTo>
                <a:lnTo>
                  <a:pt x="1266" y="164"/>
                </a:lnTo>
                <a:lnTo>
                  <a:pt x="1270" y="158"/>
                </a:lnTo>
                <a:lnTo>
                  <a:pt x="1272" y="155"/>
                </a:lnTo>
                <a:lnTo>
                  <a:pt x="1272" y="153"/>
                </a:lnTo>
                <a:lnTo>
                  <a:pt x="1272" y="150"/>
                </a:lnTo>
                <a:lnTo>
                  <a:pt x="1269" y="149"/>
                </a:lnTo>
                <a:lnTo>
                  <a:pt x="1267" y="149"/>
                </a:lnTo>
                <a:lnTo>
                  <a:pt x="1267" y="147"/>
                </a:lnTo>
                <a:lnTo>
                  <a:pt x="1270" y="146"/>
                </a:lnTo>
                <a:lnTo>
                  <a:pt x="1276" y="143"/>
                </a:lnTo>
                <a:lnTo>
                  <a:pt x="1284" y="140"/>
                </a:lnTo>
                <a:lnTo>
                  <a:pt x="1308" y="132"/>
                </a:lnTo>
                <a:lnTo>
                  <a:pt x="1334" y="115"/>
                </a:lnTo>
                <a:lnTo>
                  <a:pt x="1369" y="118"/>
                </a:lnTo>
                <a:lnTo>
                  <a:pt x="1383" y="118"/>
                </a:lnTo>
                <a:lnTo>
                  <a:pt x="1393" y="117"/>
                </a:lnTo>
                <a:lnTo>
                  <a:pt x="1402" y="114"/>
                </a:lnTo>
                <a:lnTo>
                  <a:pt x="1405" y="114"/>
                </a:lnTo>
                <a:lnTo>
                  <a:pt x="1412" y="112"/>
                </a:lnTo>
                <a:lnTo>
                  <a:pt x="1419" y="114"/>
                </a:lnTo>
                <a:lnTo>
                  <a:pt x="1430" y="115"/>
                </a:lnTo>
                <a:lnTo>
                  <a:pt x="1440" y="115"/>
                </a:lnTo>
                <a:lnTo>
                  <a:pt x="1453" y="115"/>
                </a:lnTo>
                <a:lnTo>
                  <a:pt x="1481" y="134"/>
                </a:lnTo>
                <a:lnTo>
                  <a:pt x="1492" y="134"/>
                </a:lnTo>
                <a:lnTo>
                  <a:pt x="1497" y="132"/>
                </a:lnTo>
                <a:lnTo>
                  <a:pt x="1503" y="131"/>
                </a:lnTo>
                <a:lnTo>
                  <a:pt x="1507" y="127"/>
                </a:lnTo>
                <a:lnTo>
                  <a:pt x="1512" y="124"/>
                </a:lnTo>
                <a:lnTo>
                  <a:pt x="1513" y="121"/>
                </a:lnTo>
                <a:lnTo>
                  <a:pt x="1515" y="120"/>
                </a:lnTo>
                <a:lnTo>
                  <a:pt x="1518" y="114"/>
                </a:lnTo>
                <a:lnTo>
                  <a:pt x="1519" y="112"/>
                </a:lnTo>
                <a:lnTo>
                  <a:pt x="1521" y="109"/>
                </a:lnTo>
                <a:lnTo>
                  <a:pt x="1524" y="106"/>
                </a:lnTo>
                <a:lnTo>
                  <a:pt x="1527" y="105"/>
                </a:lnTo>
                <a:lnTo>
                  <a:pt x="1531" y="105"/>
                </a:lnTo>
                <a:lnTo>
                  <a:pt x="1536" y="105"/>
                </a:lnTo>
                <a:lnTo>
                  <a:pt x="1541" y="105"/>
                </a:lnTo>
                <a:lnTo>
                  <a:pt x="1547" y="106"/>
                </a:lnTo>
                <a:lnTo>
                  <a:pt x="1547" y="105"/>
                </a:lnTo>
                <a:lnTo>
                  <a:pt x="1548" y="103"/>
                </a:lnTo>
                <a:lnTo>
                  <a:pt x="1556" y="100"/>
                </a:lnTo>
                <a:lnTo>
                  <a:pt x="1566" y="96"/>
                </a:lnTo>
                <a:lnTo>
                  <a:pt x="1572" y="93"/>
                </a:lnTo>
                <a:lnTo>
                  <a:pt x="1577" y="90"/>
                </a:lnTo>
                <a:lnTo>
                  <a:pt x="1580" y="90"/>
                </a:lnTo>
                <a:lnTo>
                  <a:pt x="1585" y="93"/>
                </a:lnTo>
                <a:lnTo>
                  <a:pt x="1598" y="99"/>
                </a:lnTo>
                <a:lnTo>
                  <a:pt x="1606" y="102"/>
                </a:lnTo>
                <a:lnTo>
                  <a:pt x="1609" y="103"/>
                </a:lnTo>
                <a:lnTo>
                  <a:pt x="1612" y="102"/>
                </a:lnTo>
                <a:lnTo>
                  <a:pt x="1615" y="102"/>
                </a:lnTo>
                <a:lnTo>
                  <a:pt x="1618" y="99"/>
                </a:lnTo>
                <a:lnTo>
                  <a:pt x="1621" y="96"/>
                </a:lnTo>
                <a:lnTo>
                  <a:pt x="1623" y="93"/>
                </a:lnTo>
                <a:lnTo>
                  <a:pt x="1624" y="87"/>
                </a:lnTo>
                <a:lnTo>
                  <a:pt x="1624" y="82"/>
                </a:lnTo>
                <a:lnTo>
                  <a:pt x="1623" y="77"/>
                </a:lnTo>
                <a:lnTo>
                  <a:pt x="1619" y="73"/>
                </a:lnTo>
                <a:lnTo>
                  <a:pt x="1616" y="70"/>
                </a:lnTo>
                <a:lnTo>
                  <a:pt x="1612" y="65"/>
                </a:lnTo>
                <a:lnTo>
                  <a:pt x="1604" y="59"/>
                </a:lnTo>
                <a:lnTo>
                  <a:pt x="1597" y="53"/>
                </a:lnTo>
                <a:lnTo>
                  <a:pt x="1594" y="50"/>
                </a:lnTo>
                <a:lnTo>
                  <a:pt x="1594" y="47"/>
                </a:lnTo>
                <a:lnTo>
                  <a:pt x="1594" y="42"/>
                </a:lnTo>
                <a:lnTo>
                  <a:pt x="1595" y="39"/>
                </a:lnTo>
                <a:lnTo>
                  <a:pt x="1600" y="36"/>
                </a:lnTo>
                <a:lnTo>
                  <a:pt x="1606" y="33"/>
                </a:lnTo>
                <a:lnTo>
                  <a:pt x="1609" y="32"/>
                </a:lnTo>
                <a:lnTo>
                  <a:pt x="1613" y="30"/>
                </a:lnTo>
                <a:lnTo>
                  <a:pt x="1624" y="30"/>
                </a:lnTo>
                <a:lnTo>
                  <a:pt x="1636" y="29"/>
                </a:lnTo>
                <a:lnTo>
                  <a:pt x="1642" y="29"/>
                </a:lnTo>
                <a:lnTo>
                  <a:pt x="1647" y="26"/>
                </a:lnTo>
                <a:lnTo>
                  <a:pt x="1651" y="24"/>
                </a:lnTo>
                <a:lnTo>
                  <a:pt x="1654" y="21"/>
                </a:lnTo>
                <a:lnTo>
                  <a:pt x="1657" y="18"/>
                </a:lnTo>
                <a:lnTo>
                  <a:pt x="1660" y="15"/>
                </a:lnTo>
                <a:lnTo>
                  <a:pt x="1665" y="9"/>
                </a:lnTo>
                <a:lnTo>
                  <a:pt x="1667" y="8"/>
                </a:lnTo>
                <a:lnTo>
                  <a:pt x="1670" y="6"/>
                </a:lnTo>
                <a:lnTo>
                  <a:pt x="1671" y="8"/>
                </a:lnTo>
                <a:lnTo>
                  <a:pt x="1674" y="11"/>
                </a:lnTo>
                <a:lnTo>
                  <a:pt x="1677" y="15"/>
                </a:lnTo>
                <a:lnTo>
                  <a:pt x="1679" y="21"/>
                </a:lnTo>
                <a:lnTo>
                  <a:pt x="1685" y="35"/>
                </a:lnTo>
                <a:lnTo>
                  <a:pt x="1706" y="30"/>
                </a:lnTo>
                <a:lnTo>
                  <a:pt x="1724" y="27"/>
                </a:lnTo>
                <a:lnTo>
                  <a:pt x="1732" y="26"/>
                </a:lnTo>
                <a:lnTo>
                  <a:pt x="1739" y="26"/>
                </a:lnTo>
                <a:lnTo>
                  <a:pt x="1748" y="27"/>
                </a:lnTo>
                <a:lnTo>
                  <a:pt x="1758" y="27"/>
                </a:lnTo>
                <a:lnTo>
                  <a:pt x="1764" y="27"/>
                </a:lnTo>
                <a:lnTo>
                  <a:pt x="1770" y="26"/>
                </a:lnTo>
                <a:lnTo>
                  <a:pt x="1776" y="26"/>
                </a:lnTo>
                <a:lnTo>
                  <a:pt x="1780" y="27"/>
                </a:lnTo>
                <a:lnTo>
                  <a:pt x="1783" y="29"/>
                </a:lnTo>
                <a:lnTo>
                  <a:pt x="1786" y="29"/>
                </a:lnTo>
                <a:lnTo>
                  <a:pt x="1789" y="29"/>
                </a:lnTo>
                <a:lnTo>
                  <a:pt x="1794" y="26"/>
                </a:lnTo>
                <a:lnTo>
                  <a:pt x="1799" y="23"/>
                </a:lnTo>
                <a:lnTo>
                  <a:pt x="1803" y="18"/>
                </a:lnTo>
                <a:lnTo>
                  <a:pt x="1809" y="9"/>
                </a:lnTo>
                <a:lnTo>
                  <a:pt x="1814" y="5"/>
                </a:lnTo>
                <a:lnTo>
                  <a:pt x="1817" y="2"/>
                </a:lnTo>
                <a:lnTo>
                  <a:pt x="1821" y="0"/>
                </a:lnTo>
                <a:lnTo>
                  <a:pt x="1824" y="0"/>
                </a:lnTo>
                <a:lnTo>
                  <a:pt x="1827" y="0"/>
                </a:lnTo>
                <a:lnTo>
                  <a:pt x="1829" y="2"/>
                </a:lnTo>
                <a:lnTo>
                  <a:pt x="1832" y="3"/>
                </a:lnTo>
                <a:lnTo>
                  <a:pt x="1835" y="6"/>
                </a:lnTo>
                <a:lnTo>
                  <a:pt x="1838" y="11"/>
                </a:lnTo>
                <a:lnTo>
                  <a:pt x="1844" y="18"/>
                </a:lnTo>
                <a:lnTo>
                  <a:pt x="1849" y="29"/>
                </a:lnTo>
                <a:lnTo>
                  <a:pt x="1859" y="47"/>
                </a:lnTo>
                <a:lnTo>
                  <a:pt x="1864" y="56"/>
                </a:lnTo>
                <a:lnTo>
                  <a:pt x="1868" y="61"/>
                </a:lnTo>
                <a:lnTo>
                  <a:pt x="1873" y="65"/>
                </a:lnTo>
                <a:lnTo>
                  <a:pt x="1881" y="70"/>
                </a:lnTo>
                <a:lnTo>
                  <a:pt x="1899" y="77"/>
                </a:lnTo>
                <a:lnTo>
                  <a:pt x="1915" y="85"/>
                </a:lnTo>
                <a:lnTo>
                  <a:pt x="1923" y="90"/>
                </a:lnTo>
                <a:lnTo>
                  <a:pt x="1928" y="94"/>
                </a:lnTo>
                <a:lnTo>
                  <a:pt x="1934" y="105"/>
                </a:lnTo>
                <a:lnTo>
                  <a:pt x="1938" y="117"/>
                </a:lnTo>
                <a:lnTo>
                  <a:pt x="1944" y="127"/>
                </a:lnTo>
                <a:lnTo>
                  <a:pt x="1947" y="132"/>
                </a:lnTo>
                <a:lnTo>
                  <a:pt x="1952" y="135"/>
                </a:lnTo>
                <a:lnTo>
                  <a:pt x="1975" y="153"/>
                </a:lnTo>
                <a:lnTo>
                  <a:pt x="1987" y="162"/>
                </a:lnTo>
                <a:lnTo>
                  <a:pt x="1994" y="167"/>
                </a:lnTo>
                <a:lnTo>
                  <a:pt x="2000" y="168"/>
                </a:lnTo>
                <a:lnTo>
                  <a:pt x="2011" y="173"/>
                </a:lnTo>
                <a:lnTo>
                  <a:pt x="2023" y="179"/>
                </a:lnTo>
                <a:lnTo>
                  <a:pt x="2035" y="185"/>
                </a:lnTo>
                <a:lnTo>
                  <a:pt x="2041" y="187"/>
                </a:lnTo>
                <a:lnTo>
                  <a:pt x="2047" y="188"/>
                </a:lnTo>
                <a:lnTo>
                  <a:pt x="2054" y="190"/>
                </a:lnTo>
                <a:lnTo>
                  <a:pt x="2060" y="190"/>
                </a:lnTo>
                <a:lnTo>
                  <a:pt x="2070" y="194"/>
                </a:lnTo>
                <a:lnTo>
                  <a:pt x="2078" y="197"/>
                </a:lnTo>
                <a:lnTo>
                  <a:pt x="2082" y="200"/>
                </a:lnTo>
                <a:lnTo>
                  <a:pt x="2085" y="203"/>
                </a:lnTo>
                <a:lnTo>
                  <a:pt x="2088" y="208"/>
                </a:lnTo>
                <a:lnTo>
                  <a:pt x="2090" y="212"/>
                </a:lnTo>
                <a:lnTo>
                  <a:pt x="2093" y="222"/>
                </a:lnTo>
                <a:lnTo>
                  <a:pt x="2095" y="226"/>
                </a:lnTo>
                <a:lnTo>
                  <a:pt x="2098" y="229"/>
                </a:lnTo>
                <a:lnTo>
                  <a:pt x="2099" y="231"/>
                </a:lnTo>
                <a:lnTo>
                  <a:pt x="2101" y="231"/>
                </a:lnTo>
                <a:lnTo>
                  <a:pt x="2105" y="232"/>
                </a:lnTo>
                <a:lnTo>
                  <a:pt x="2116" y="232"/>
                </a:lnTo>
                <a:lnTo>
                  <a:pt x="2129" y="235"/>
                </a:lnTo>
                <a:lnTo>
                  <a:pt x="2136" y="237"/>
                </a:lnTo>
                <a:lnTo>
                  <a:pt x="2143" y="238"/>
                </a:lnTo>
                <a:lnTo>
                  <a:pt x="2149" y="241"/>
                </a:lnTo>
                <a:lnTo>
                  <a:pt x="2155" y="246"/>
                </a:lnTo>
                <a:lnTo>
                  <a:pt x="2161" y="250"/>
                </a:lnTo>
                <a:lnTo>
                  <a:pt x="2167" y="256"/>
                </a:lnTo>
                <a:lnTo>
                  <a:pt x="2181" y="269"/>
                </a:lnTo>
                <a:lnTo>
                  <a:pt x="2192" y="282"/>
                </a:lnTo>
                <a:lnTo>
                  <a:pt x="2199" y="293"/>
                </a:lnTo>
                <a:lnTo>
                  <a:pt x="2201" y="299"/>
                </a:lnTo>
                <a:lnTo>
                  <a:pt x="2204" y="305"/>
                </a:lnTo>
                <a:lnTo>
                  <a:pt x="2207" y="319"/>
                </a:lnTo>
                <a:lnTo>
                  <a:pt x="2210" y="335"/>
                </a:lnTo>
                <a:lnTo>
                  <a:pt x="2214" y="348"/>
                </a:lnTo>
                <a:lnTo>
                  <a:pt x="2216" y="351"/>
                </a:lnTo>
                <a:lnTo>
                  <a:pt x="2217" y="354"/>
                </a:lnTo>
                <a:lnTo>
                  <a:pt x="2222" y="355"/>
                </a:lnTo>
                <a:lnTo>
                  <a:pt x="2228" y="358"/>
                </a:lnTo>
                <a:lnTo>
                  <a:pt x="2234" y="358"/>
                </a:lnTo>
                <a:lnTo>
                  <a:pt x="2248" y="360"/>
                </a:lnTo>
                <a:lnTo>
                  <a:pt x="2254" y="361"/>
                </a:lnTo>
                <a:lnTo>
                  <a:pt x="2260" y="364"/>
                </a:lnTo>
                <a:lnTo>
                  <a:pt x="2268" y="367"/>
                </a:lnTo>
                <a:lnTo>
                  <a:pt x="2275" y="370"/>
                </a:lnTo>
                <a:lnTo>
                  <a:pt x="2295" y="376"/>
                </a:lnTo>
                <a:lnTo>
                  <a:pt x="2312" y="382"/>
                </a:lnTo>
                <a:lnTo>
                  <a:pt x="2324" y="385"/>
                </a:lnTo>
                <a:lnTo>
                  <a:pt x="2337" y="389"/>
                </a:lnTo>
                <a:lnTo>
                  <a:pt x="2345" y="390"/>
                </a:lnTo>
                <a:lnTo>
                  <a:pt x="2354" y="390"/>
                </a:lnTo>
                <a:lnTo>
                  <a:pt x="2359" y="389"/>
                </a:lnTo>
                <a:lnTo>
                  <a:pt x="2362" y="387"/>
                </a:lnTo>
                <a:lnTo>
                  <a:pt x="2368" y="382"/>
                </a:lnTo>
                <a:lnTo>
                  <a:pt x="2371" y="381"/>
                </a:lnTo>
                <a:lnTo>
                  <a:pt x="2372" y="379"/>
                </a:lnTo>
                <a:lnTo>
                  <a:pt x="2377" y="378"/>
                </a:lnTo>
                <a:lnTo>
                  <a:pt x="2381" y="379"/>
                </a:lnTo>
                <a:lnTo>
                  <a:pt x="2391" y="382"/>
                </a:lnTo>
                <a:lnTo>
                  <a:pt x="2395" y="385"/>
                </a:lnTo>
                <a:lnTo>
                  <a:pt x="2400" y="389"/>
                </a:lnTo>
                <a:lnTo>
                  <a:pt x="2403" y="392"/>
                </a:lnTo>
                <a:lnTo>
                  <a:pt x="2406" y="395"/>
                </a:lnTo>
                <a:lnTo>
                  <a:pt x="2407" y="399"/>
                </a:lnTo>
                <a:lnTo>
                  <a:pt x="2409" y="401"/>
                </a:lnTo>
                <a:lnTo>
                  <a:pt x="2409" y="402"/>
                </a:lnTo>
                <a:lnTo>
                  <a:pt x="2410" y="410"/>
                </a:lnTo>
                <a:lnTo>
                  <a:pt x="2410" y="414"/>
                </a:lnTo>
                <a:lnTo>
                  <a:pt x="2410" y="419"/>
                </a:lnTo>
                <a:lnTo>
                  <a:pt x="2409" y="425"/>
                </a:lnTo>
                <a:lnTo>
                  <a:pt x="2409" y="431"/>
                </a:lnTo>
                <a:lnTo>
                  <a:pt x="2410" y="436"/>
                </a:lnTo>
                <a:lnTo>
                  <a:pt x="2409" y="439"/>
                </a:lnTo>
                <a:lnTo>
                  <a:pt x="2407" y="440"/>
                </a:lnTo>
                <a:lnTo>
                  <a:pt x="2403" y="443"/>
                </a:lnTo>
                <a:lnTo>
                  <a:pt x="2397" y="446"/>
                </a:lnTo>
                <a:lnTo>
                  <a:pt x="2383" y="452"/>
                </a:lnTo>
                <a:lnTo>
                  <a:pt x="2377" y="457"/>
                </a:lnTo>
                <a:lnTo>
                  <a:pt x="2372" y="461"/>
                </a:lnTo>
                <a:lnTo>
                  <a:pt x="2368" y="464"/>
                </a:lnTo>
                <a:lnTo>
                  <a:pt x="2360" y="467"/>
                </a:lnTo>
                <a:lnTo>
                  <a:pt x="2383" y="469"/>
                </a:lnTo>
                <a:lnTo>
                  <a:pt x="2406" y="470"/>
                </a:lnTo>
                <a:lnTo>
                  <a:pt x="2415" y="472"/>
                </a:lnTo>
                <a:lnTo>
                  <a:pt x="2421" y="475"/>
                </a:lnTo>
                <a:lnTo>
                  <a:pt x="2424" y="477"/>
                </a:lnTo>
                <a:lnTo>
                  <a:pt x="2424" y="478"/>
                </a:lnTo>
                <a:lnTo>
                  <a:pt x="2442" y="467"/>
                </a:lnTo>
                <a:lnTo>
                  <a:pt x="2466" y="473"/>
                </a:lnTo>
                <a:lnTo>
                  <a:pt x="2472" y="473"/>
                </a:lnTo>
                <a:lnTo>
                  <a:pt x="2477" y="470"/>
                </a:lnTo>
                <a:lnTo>
                  <a:pt x="2479" y="464"/>
                </a:lnTo>
                <a:lnTo>
                  <a:pt x="2479" y="460"/>
                </a:lnTo>
                <a:close/>
              </a:path>
            </a:pathLst>
          </a:custGeom>
          <a:solidFill>
            <a:srgbClr val="00f008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62" name=""/>
          <p:cNvSpPr/>
          <p:nvPr/>
        </p:nvSpPr>
        <p:spPr>
          <a:xfrm>
            <a:off x="1047600" y="1725480"/>
            <a:ext cx="8680680" cy="331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3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Assets in Place for Network Expansion in a Growing Market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In-Country Team, Strong Relationships and Exceptional Brand Value Drive Opportunities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Expect Gas and Power Marketing and Energy Services to Lead Merchant Activity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63" name=""/>
          <p:cNvSpPr/>
          <p:nvPr/>
        </p:nvSpPr>
        <p:spPr>
          <a:xfrm>
            <a:off x="876240" y="1897200"/>
            <a:ext cx="150840" cy="1508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64" name=""/>
          <p:cNvSpPr/>
          <p:nvPr/>
        </p:nvSpPr>
        <p:spPr>
          <a:xfrm>
            <a:off x="771480" y="177840"/>
            <a:ext cx="8744040" cy="76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India</a:t>
            </a:r>
            <a:br>
              <a:rPr sz="2400"/>
            </a:b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 Network Opportunities 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65" name=""/>
          <p:cNvSpPr/>
          <p:nvPr/>
        </p:nvSpPr>
        <p:spPr>
          <a:xfrm>
            <a:off x="876240" y="3076560"/>
            <a:ext cx="150840" cy="1508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66" name=""/>
          <p:cNvSpPr/>
          <p:nvPr/>
        </p:nvSpPr>
        <p:spPr>
          <a:xfrm>
            <a:off x="885960" y="4248000"/>
            <a:ext cx="150840" cy="1508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="0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7" name=""/>
          <p:cNvSpPr/>
          <p:nvPr/>
        </p:nvSpPr>
        <p:spPr>
          <a:xfrm>
            <a:off x="574560" y="0"/>
            <a:ext cx="874404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9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Caribbean</a:t>
            </a:r>
            <a:br>
              <a:rPr sz="3000"/>
            </a:b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Regional Gas/LNG Business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68" name=""/>
          <p:cNvSpPr/>
          <p:nvPr/>
        </p:nvSpPr>
        <p:spPr>
          <a:xfrm>
            <a:off x="4157640" y="4911840"/>
            <a:ext cx="736560" cy="404640"/>
          </a:xfrm>
          <a:custGeom>
            <a:avLst/>
            <a:gdLst/>
            <a:ahLst/>
            <a:rect l="l" t="t" r="r" b="b"/>
            <a:pathLst>
              <a:path w="361" h="232">
                <a:moveTo>
                  <a:pt x="0" y="197"/>
                </a:moveTo>
                <a:cubicBezTo>
                  <a:pt x="2" y="198"/>
                  <a:pt x="79" y="189"/>
                  <a:pt x="80" y="190"/>
                </a:cubicBezTo>
                <a:cubicBezTo>
                  <a:pt x="149" y="222"/>
                  <a:pt x="139" y="219"/>
                  <a:pt x="181" y="226"/>
                </a:cubicBezTo>
                <a:cubicBezTo>
                  <a:pt x="233" y="232"/>
                  <a:pt x="241" y="228"/>
                  <a:pt x="256" y="196"/>
                </a:cubicBezTo>
                <a:cubicBezTo>
                  <a:pt x="294" y="169"/>
                  <a:pt x="270" y="173"/>
                  <a:pt x="283" y="157"/>
                </a:cubicBezTo>
                <a:cubicBezTo>
                  <a:pt x="295" y="140"/>
                  <a:pt x="320" y="122"/>
                  <a:pt x="333" y="96"/>
                </a:cubicBezTo>
                <a:cubicBezTo>
                  <a:pt x="345" y="77"/>
                  <a:pt x="358" y="3"/>
                  <a:pt x="361" y="0"/>
                </a:cubicBezTo>
              </a:path>
            </a:pathLst>
          </a:custGeom>
          <a:noFill/>
          <a:ln w="28440">
            <a:solidFill>
              <a:srgbClr val="800080"/>
            </a:solidFill>
            <a:prstDash val="sysDot"/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69" name=""/>
          <p:cNvSpPr/>
          <p:nvPr/>
        </p:nvSpPr>
        <p:spPr>
          <a:xfrm>
            <a:off x="1420920" y="3816360"/>
            <a:ext cx="1511280" cy="630360"/>
          </a:xfrm>
          <a:custGeom>
            <a:avLst/>
            <a:gdLst/>
            <a:ahLst/>
            <a:rect l="l" t="t" r="r" b="b"/>
            <a:pathLst>
              <a:path w="982" h="481">
                <a:moveTo>
                  <a:pt x="982" y="158"/>
                </a:moveTo>
                <a:lnTo>
                  <a:pt x="948" y="156"/>
                </a:lnTo>
                <a:lnTo>
                  <a:pt x="823" y="217"/>
                </a:lnTo>
                <a:lnTo>
                  <a:pt x="773" y="215"/>
                </a:lnTo>
                <a:lnTo>
                  <a:pt x="739" y="190"/>
                </a:lnTo>
                <a:lnTo>
                  <a:pt x="686" y="276"/>
                </a:lnTo>
                <a:lnTo>
                  <a:pt x="659" y="281"/>
                </a:lnTo>
                <a:lnTo>
                  <a:pt x="587" y="338"/>
                </a:lnTo>
                <a:lnTo>
                  <a:pt x="528" y="314"/>
                </a:lnTo>
                <a:lnTo>
                  <a:pt x="498" y="367"/>
                </a:lnTo>
                <a:lnTo>
                  <a:pt x="435" y="367"/>
                </a:lnTo>
                <a:lnTo>
                  <a:pt x="429" y="433"/>
                </a:lnTo>
                <a:lnTo>
                  <a:pt x="384" y="479"/>
                </a:lnTo>
                <a:lnTo>
                  <a:pt x="334" y="481"/>
                </a:lnTo>
                <a:lnTo>
                  <a:pt x="306" y="426"/>
                </a:lnTo>
                <a:lnTo>
                  <a:pt x="270" y="422"/>
                </a:lnTo>
                <a:lnTo>
                  <a:pt x="264" y="361"/>
                </a:lnTo>
                <a:lnTo>
                  <a:pt x="245" y="342"/>
                </a:lnTo>
                <a:lnTo>
                  <a:pt x="213" y="329"/>
                </a:lnTo>
                <a:lnTo>
                  <a:pt x="152" y="340"/>
                </a:lnTo>
                <a:lnTo>
                  <a:pt x="55" y="260"/>
                </a:lnTo>
                <a:lnTo>
                  <a:pt x="0" y="247"/>
                </a:lnTo>
                <a:lnTo>
                  <a:pt x="38" y="215"/>
                </a:lnTo>
                <a:lnTo>
                  <a:pt x="34" y="165"/>
                </a:lnTo>
                <a:lnTo>
                  <a:pt x="163" y="70"/>
                </a:lnTo>
                <a:lnTo>
                  <a:pt x="173" y="34"/>
                </a:lnTo>
                <a:lnTo>
                  <a:pt x="270" y="21"/>
                </a:lnTo>
                <a:lnTo>
                  <a:pt x="429" y="32"/>
                </a:lnTo>
                <a:lnTo>
                  <a:pt x="578" y="0"/>
                </a:lnTo>
                <a:lnTo>
                  <a:pt x="610" y="13"/>
                </a:lnTo>
                <a:lnTo>
                  <a:pt x="701" y="4"/>
                </a:lnTo>
                <a:lnTo>
                  <a:pt x="851" y="46"/>
                </a:lnTo>
                <a:lnTo>
                  <a:pt x="952" y="112"/>
                </a:lnTo>
                <a:lnTo>
                  <a:pt x="982" y="158"/>
                </a:lnTo>
                <a:lnTo>
                  <a:pt x="982" y="158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0" name=""/>
          <p:cNvSpPr/>
          <p:nvPr/>
        </p:nvSpPr>
        <p:spPr>
          <a:xfrm>
            <a:off x="1890720" y="4022640"/>
            <a:ext cx="1046160" cy="901800"/>
          </a:xfrm>
          <a:custGeom>
            <a:avLst/>
            <a:gdLst/>
            <a:ahLst/>
            <a:rect l="l" t="t" r="r" b="b"/>
            <a:pathLst>
              <a:path w="678" h="688">
                <a:moveTo>
                  <a:pt x="283" y="644"/>
                </a:moveTo>
                <a:lnTo>
                  <a:pt x="315" y="627"/>
                </a:lnTo>
                <a:lnTo>
                  <a:pt x="412" y="659"/>
                </a:lnTo>
                <a:lnTo>
                  <a:pt x="475" y="650"/>
                </a:lnTo>
                <a:lnTo>
                  <a:pt x="543" y="688"/>
                </a:lnTo>
                <a:lnTo>
                  <a:pt x="616" y="667"/>
                </a:lnTo>
                <a:lnTo>
                  <a:pt x="589" y="581"/>
                </a:lnTo>
                <a:lnTo>
                  <a:pt x="610" y="526"/>
                </a:lnTo>
                <a:lnTo>
                  <a:pt x="633" y="239"/>
                </a:lnTo>
                <a:lnTo>
                  <a:pt x="671" y="125"/>
                </a:lnTo>
                <a:lnTo>
                  <a:pt x="678" y="2"/>
                </a:lnTo>
                <a:lnTo>
                  <a:pt x="644" y="0"/>
                </a:lnTo>
                <a:lnTo>
                  <a:pt x="519" y="61"/>
                </a:lnTo>
                <a:lnTo>
                  <a:pt x="469" y="59"/>
                </a:lnTo>
                <a:lnTo>
                  <a:pt x="435" y="34"/>
                </a:lnTo>
                <a:lnTo>
                  <a:pt x="382" y="120"/>
                </a:lnTo>
                <a:lnTo>
                  <a:pt x="355" y="125"/>
                </a:lnTo>
                <a:lnTo>
                  <a:pt x="283" y="182"/>
                </a:lnTo>
                <a:lnTo>
                  <a:pt x="224" y="158"/>
                </a:lnTo>
                <a:lnTo>
                  <a:pt x="194" y="211"/>
                </a:lnTo>
                <a:lnTo>
                  <a:pt x="131" y="211"/>
                </a:lnTo>
                <a:lnTo>
                  <a:pt x="125" y="277"/>
                </a:lnTo>
                <a:lnTo>
                  <a:pt x="80" y="323"/>
                </a:lnTo>
                <a:lnTo>
                  <a:pt x="30" y="325"/>
                </a:lnTo>
                <a:lnTo>
                  <a:pt x="0" y="325"/>
                </a:lnTo>
                <a:lnTo>
                  <a:pt x="0" y="351"/>
                </a:lnTo>
                <a:lnTo>
                  <a:pt x="283" y="644"/>
                </a:lnTo>
                <a:close/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1" name=""/>
          <p:cNvSpPr/>
          <p:nvPr/>
        </p:nvSpPr>
        <p:spPr>
          <a:xfrm>
            <a:off x="6823080" y="2711520"/>
            <a:ext cx="371520" cy="174600"/>
          </a:xfrm>
          <a:custGeom>
            <a:avLst/>
            <a:gdLst/>
            <a:ahLst/>
            <a:rect l="l" t="t" r="r" b="b"/>
            <a:pathLst>
              <a:path w="194" h="100">
                <a:moveTo>
                  <a:pt x="180" y="5"/>
                </a:moveTo>
                <a:lnTo>
                  <a:pt x="194" y="38"/>
                </a:lnTo>
                <a:lnTo>
                  <a:pt x="166" y="71"/>
                </a:lnTo>
                <a:lnTo>
                  <a:pt x="128" y="85"/>
                </a:lnTo>
                <a:lnTo>
                  <a:pt x="28" y="100"/>
                </a:lnTo>
                <a:lnTo>
                  <a:pt x="0" y="57"/>
                </a:lnTo>
                <a:lnTo>
                  <a:pt x="0" y="38"/>
                </a:lnTo>
                <a:lnTo>
                  <a:pt x="9" y="24"/>
                </a:lnTo>
                <a:lnTo>
                  <a:pt x="156" y="0"/>
                </a:lnTo>
                <a:lnTo>
                  <a:pt x="180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2" name=""/>
          <p:cNvSpPr/>
          <p:nvPr/>
        </p:nvSpPr>
        <p:spPr>
          <a:xfrm>
            <a:off x="6823080" y="2711520"/>
            <a:ext cx="371520" cy="174600"/>
          </a:xfrm>
          <a:custGeom>
            <a:avLst/>
            <a:gdLst/>
            <a:ahLst/>
            <a:rect l="l" t="t" r="r" b="b"/>
            <a:pathLst>
              <a:path w="194" h="100">
                <a:moveTo>
                  <a:pt x="180" y="5"/>
                </a:moveTo>
                <a:lnTo>
                  <a:pt x="194" y="38"/>
                </a:lnTo>
                <a:lnTo>
                  <a:pt x="166" y="71"/>
                </a:lnTo>
                <a:lnTo>
                  <a:pt x="128" y="85"/>
                </a:lnTo>
                <a:lnTo>
                  <a:pt x="28" y="100"/>
                </a:lnTo>
                <a:lnTo>
                  <a:pt x="0" y="57"/>
                </a:lnTo>
                <a:lnTo>
                  <a:pt x="0" y="38"/>
                </a:lnTo>
                <a:lnTo>
                  <a:pt x="9" y="24"/>
                </a:lnTo>
                <a:lnTo>
                  <a:pt x="156" y="0"/>
                </a:lnTo>
                <a:lnTo>
                  <a:pt x="180" y="5"/>
                </a:lnTo>
                <a:lnTo>
                  <a:pt x="180" y="5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3" name=""/>
          <p:cNvSpPr/>
          <p:nvPr/>
        </p:nvSpPr>
        <p:spPr>
          <a:xfrm>
            <a:off x="7373880" y="2692440"/>
            <a:ext cx="22320" cy="34920"/>
          </a:xfrm>
          <a:custGeom>
            <a:avLst/>
            <a:gdLst/>
            <a:ahLst/>
            <a:rect l="l" t="t" r="r" b="b"/>
            <a:pathLst>
              <a:path w="10" h="19">
                <a:moveTo>
                  <a:pt x="5" y="0"/>
                </a:moveTo>
                <a:lnTo>
                  <a:pt x="0" y="19"/>
                </a:lnTo>
                <a:lnTo>
                  <a:pt x="10" y="15"/>
                </a:lnTo>
                <a:lnTo>
                  <a:pt x="5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4" name=""/>
          <p:cNvSpPr/>
          <p:nvPr/>
        </p:nvSpPr>
        <p:spPr>
          <a:xfrm>
            <a:off x="7373880" y="2692440"/>
            <a:ext cx="22320" cy="34920"/>
          </a:xfrm>
          <a:custGeom>
            <a:avLst/>
            <a:gdLst/>
            <a:ahLst/>
            <a:rect l="l" t="t" r="r" b="b"/>
            <a:pathLst>
              <a:path w="10" h="19">
                <a:moveTo>
                  <a:pt x="5" y="0"/>
                </a:moveTo>
                <a:lnTo>
                  <a:pt x="0" y="19"/>
                </a:lnTo>
                <a:lnTo>
                  <a:pt x="10" y="15"/>
                </a:lnTo>
                <a:lnTo>
                  <a:pt x="5" y="0"/>
                </a:lnTo>
                <a:lnTo>
                  <a:pt x="5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5" name=""/>
          <p:cNvSpPr/>
          <p:nvPr/>
        </p:nvSpPr>
        <p:spPr>
          <a:xfrm>
            <a:off x="7440480" y="2843280"/>
            <a:ext cx="19080" cy="31680"/>
          </a:xfrm>
          <a:custGeom>
            <a:avLst/>
            <a:gdLst/>
            <a:ahLst/>
            <a:rect l="l" t="t" r="r" b="b"/>
            <a:pathLst>
              <a:path w="9" h="19">
                <a:moveTo>
                  <a:pt x="0" y="5"/>
                </a:moveTo>
                <a:lnTo>
                  <a:pt x="0" y="19"/>
                </a:lnTo>
                <a:lnTo>
                  <a:pt x="9" y="0"/>
                </a:lnTo>
                <a:lnTo>
                  <a:pt x="0" y="5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6" name=""/>
          <p:cNvSpPr/>
          <p:nvPr/>
        </p:nvSpPr>
        <p:spPr>
          <a:xfrm>
            <a:off x="7440480" y="2843280"/>
            <a:ext cx="19080" cy="31680"/>
          </a:xfrm>
          <a:custGeom>
            <a:avLst/>
            <a:gdLst/>
            <a:ahLst/>
            <a:rect l="l" t="t" r="r" b="b"/>
            <a:pathLst>
              <a:path w="9" h="19">
                <a:moveTo>
                  <a:pt x="0" y="5"/>
                </a:moveTo>
                <a:lnTo>
                  <a:pt x="0" y="19"/>
                </a:lnTo>
                <a:lnTo>
                  <a:pt x="9" y="0"/>
                </a:lnTo>
                <a:lnTo>
                  <a:pt x="0" y="5"/>
                </a:lnTo>
                <a:lnTo>
                  <a:pt x="0" y="5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7" name=""/>
          <p:cNvSpPr/>
          <p:nvPr/>
        </p:nvSpPr>
        <p:spPr>
          <a:xfrm>
            <a:off x="5665680" y="2522520"/>
            <a:ext cx="863640" cy="568440"/>
          </a:xfrm>
          <a:custGeom>
            <a:avLst/>
            <a:gdLst/>
            <a:ahLst/>
            <a:rect l="l" t="t" r="r" b="b"/>
            <a:pathLst>
              <a:path w="452" h="327">
                <a:moveTo>
                  <a:pt x="0" y="28"/>
                </a:moveTo>
                <a:lnTo>
                  <a:pt x="19" y="66"/>
                </a:lnTo>
                <a:lnTo>
                  <a:pt x="19" y="99"/>
                </a:lnTo>
                <a:lnTo>
                  <a:pt x="34" y="114"/>
                </a:lnTo>
                <a:lnTo>
                  <a:pt x="24" y="137"/>
                </a:lnTo>
                <a:lnTo>
                  <a:pt x="29" y="175"/>
                </a:lnTo>
                <a:lnTo>
                  <a:pt x="10" y="199"/>
                </a:lnTo>
                <a:lnTo>
                  <a:pt x="29" y="242"/>
                </a:lnTo>
                <a:lnTo>
                  <a:pt x="29" y="280"/>
                </a:lnTo>
                <a:lnTo>
                  <a:pt x="38" y="313"/>
                </a:lnTo>
                <a:lnTo>
                  <a:pt x="67" y="327"/>
                </a:lnTo>
                <a:lnTo>
                  <a:pt x="124" y="232"/>
                </a:lnTo>
                <a:lnTo>
                  <a:pt x="143" y="218"/>
                </a:lnTo>
                <a:lnTo>
                  <a:pt x="162" y="213"/>
                </a:lnTo>
                <a:lnTo>
                  <a:pt x="181" y="247"/>
                </a:lnTo>
                <a:lnTo>
                  <a:pt x="228" y="228"/>
                </a:lnTo>
                <a:lnTo>
                  <a:pt x="252" y="199"/>
                </a:lnTo>
                <a:lnTo>
                  <a:pt x="300" y="185"/>
                </a:lnTo>
                <a:lnTo>
                  <a:pt x="371" y="185"/>
                </a:lnTo>
                <a:lnTo>
                  <a:pt x="428" y="194"/>
                </a:lnTo>
                <a:lnTo>
                  <a:pt x="452" y="156"/>
                </a:lnTo>
                <a:lnTo>
                  <a:pt x="452" y="137"/>
                </a:lnTo>
                <a:lnTo>
                  <a:pt x="390" y="95"/>
                </a:lnTo>
                <a:lnTo>
                  <a:pt x="295" y="95"/>
                </a:lnTo>
                <a:lnTo>
                  <a:pt x="300" y="80"/>
                </a:lnTo>
                <a:lnTo>
                  <a:pt x="338" y="71"/>
                </a:lnTo>
                <a:lnTo>
                  <a:pt x="333" y="57"/>
                </a:lnTo>
                <a:lnTo>
                  <a:pt x="262" y="61"/>
                </a:lnTo>
                <a:lnTo>
                  <a:pt x="233" y="23"/>
                </a:lnTo>
                <a:lnTo>
                  <a:pt x="129" y="0"/>
                </a:lnTo>
                <a:lnTo>
                  <a:pt x="10" y="14"/>
                </a:lnTo>
                <a:lnTo>
                  <a:pt x="0" y="28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8" name=""/>
          <p:cNvSpPr/>
          <p:nvPr/>
        </p:nvSpPr>
        <p:spPr>
          <a:xfrm>
            <a:off x="5665680" y="2522520"/>
            <a:ext cx="863640" cy="568440"/>
          </a:xfrm>
          <a:custGeom>
            <a:avLst/>
            <a:gdLst/>
            <a:ahLst/>
            <a:rect l="l" t="t" r="r" b="b"/>
            <a:pathLst>
              <a:path w="452" h="327">
                <a:moveTo>
                  <a:pt x="0" y="28"/>
                </a:moveTo>
                <a:lnTo>
                  <a:pt x="19" y="66"/>
                </a:lnTo>
                <a:lnTo>
                  <a:pt x="19" y="99"/>
                </a:lnTo>
                <a:lnTo>
                  <a:pt x="34" y="114"/>
                </a:lnTo>
                <a:lnTo>
                  <a:pt x="24" y="137"/>
                </a:lnTo>
                <a:lnTo>
                  <a:pt x="29" y="175"/>
                </a:lnTo>
                <a:lnTo>
                  <a:pt x="10" y="199"/>
                </a:lnTo>
                <a:lnTo>
                  <a:pt x="29" y="242"/>
                </a:lnTo>
                <a:lnTo>
                  <a:pt x="29" y="280"/>
                </a:lnTo>
                <a:lnTo>
                  <a:pt x="38" y="313"/>
                </a:lnTo>
                <a:lnTo>
                  <a:pt x="67" y="327"/>
                </a:lnTo>
                <a:lnTo>
                  <a:pt x="124" y="232"/>
                </a:lnTo>
                <a:lnTo>
                  <a:pt x="143" y="218"/>
                </a:lnTo>
                <a:lnTo>
                  <a:pt x="162" y="213"/>
                </a:lnTo>
                <a:lnTo>
                  <a:pt x="181" y="247"/>
                </a:lnTo>
                <a:lnTo>
                  <a:pt x="228" y="228"/>
                </a:lnTo>
                <a:lnTo>
                  <a:pt x="252" y="199"/>
                </a:lnTo>
                <a:lnTo>
                  <a:pt x="300" y="185"/>
                </a:lnTo>
                <a:lnTo>
                  <a:pt x="371" y="185"/>
                </a:lnTo>
                <a:lnTo>
                  <a:pt x="428" y="194"/>
                </a:lnTo>
                <a:lnTo>
                  <a:pt x="452" y="156"/>
                </a:lnTo>
                <a:lnTo>
                  <a:pt x="452" y="137"/>
                </a:lnTo>
                <a:lnTo>
                  <a:pt x="390" y="95"/>
                </a:lnTo>
                <a:lnTo>
                  <a:pt x="295" y="95"/>
                </a:lnTo>
                <a:lnTo>
                  <a:pt x="300" y="80"/>
                </a:lnTo>
                <a:lnTo>
                  <a:pt x="338" y="71"/>
                </a:lnTo>
                <a:lnTo>
                  <a:pt x="333" y="57"/>
                </a:lnTo>
                <a:lnTo>
                  <a:pt x="262" y="61"/>
                </a:lnTo>
                <a:lnTo>
                  <a:pt x="233" y="23"/>
                </a:lnTo>
                <a:lnTo>
                  <a:pt x="129" y="0"/>
                </a:lnTo>
                <a:lnTo>
                  <a:pt x="10" y="14"/>
                </a:lnTo>
                <a:lnTo>
                  <a:pt x="0" y="28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79" name=""/>
          <p:cNvSpPr/>
          <p:nvPr/>
        </p:nvSpPr>
        <p:spPr>
          <a:xfrm>
            <a:off x="5311800" y="2819520"/>
            <a:ext cx="117360" cy="48960"/>
          </a:xfrm>
          <a:custGeom>
            <a:avLst/>
            <a:gdLst/>
            <a:ahLst/>
            <a:rect l="l" t="t" r="r" b="b"/>
            <a:pathLst>
              <a:path w="62" h="28">
                <a:moveTo>
                  <a:pt x="33" y="0"/>
                </a:moveTo>
                <a:lnTo>
                  <a:pt x="57" y="4"/>
                </a:lnTo>
                <a:lnTo>
                  <a:pt x="62" y="28"/>
                </a:lnTo>
                <a:lnTo>
                  <a:pt x="14" y="19"/>
                </a:lnTo>
                <a:lnTo>
                  <a:pt x="0" y="4"/>
                </a:lnTo>
                <a:lnTo>
                  <a:pt x="33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0" name=""/>
          <p:cNvSpPr/>
          <p:nvPr/>
        </p:nvSpPr>
        <p:spPr>
          <a:xfrm>
            <a:off x="5311800" y="2819520"/>
            <a:ext cx="117360" cy="48960"/>
          </a:xfrm>
          <a:custGeom>
            <a:avLst/>
            <a:gdLst/>
            <a:ahLst/>
            <a:rect l="l" t="t" r="r" b="b"/>
            <a:pathLst>
              <a:path w="62" h="28">
                <a:moveTo>
                  <a:pt x="33" y="0"/>
                </a:moveTo>
                <a:lnTo>
                  <a:pt x="57" y="4"/>
                </a:lnTo>
                <a:lnTo>
                  <a:pt x="62" y="28"/>
                </a:lnTo>
                <a:lnTo>
                  <a:pt x="14" y="19"/>
                </a:lnTo>
                <a:lnTo>
                  <a:pt x="0" y="4"/>
                </a:lnTo>
                <a:lnTo>
                  <a:pt x="33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1" name=""/>
          <p:cNvSpPr/>
          <p:nvPr/>
        </p:nvSpPr>
        <p:spPr>
          <a:xfrm>
            <a:off x="5394240" y="2529000"/>
            <a:ext cx="47880" cy="27000"/>
          </a:xfrm>
          <a:custGeom>
            <a:avLst/>
            <a:gdLst/>
            <a:ahLst/>
            <a:rect l="l" t="t" r="r" b="b"/>
            <a:pathLst>
              <a:path w="24" h="15">
                <a:moveTo>
                  <a:pt x="5" y="0"/>
                </a:moveTo>
                <a:lnTo>
                  <a:pt x="24" y="5"/>
                </a:lnTo>
                <a:lnTo>
                  <a:pt x="24" y="15"/>
                </a:lnTo>
                <a:lnTo>
                  <a:pt x="0" y="15"/>
                </a:lnTo>
                <a:lnTo>
                  <a:pt x="5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2" name=""/>
          <p:cNvSpPr/>
          <p:nvPr/>
        </p:nvSpPr>
        <p:spPr>
          <a:xfrm>
            <a:off x="5394240" y="2529000"/>
            <a:ext cx="47880" cy="27000"/>
          </a:xfrm>
          <a:custGeom>
            <a:avLst/>
            <a:gdLst/>
            <a:ahLst/>
            <a:rect l="l" t="t" r="r" b="b"/>
            <a:pathLst>
              <a:path w="24" h="15">
                <a:moveTo>
                  <a:pt x="5" y="0"/>
                </a:moveTo>
                <a:lnTo>
                  <a:pt x="24" y="5"/>
                </a:lnTo>
                <a:lnTo>
                  <a:pt x="24" y="15"/>
                </a:lnTo>
                <a:lnTo>
                  <a:pt x="0" y="15"/>
                </a:lnTo>
                <a:lnTo>
                  <a:pt x="5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3" name=""/>
          <p:cNvSpPr/>
          <p:nvPr/>
        </p:nvSpPr>
        <p:spPr>
          <a:xfrm>
            <a:off x="5057640" y="2570040"/>
            <a:ext cx="675000" cy="487440"/>
          </a:xfrm>
          <a:custGeom>
            <a:avLst/>
            <a:gdLst/>
            <a:ahLst/>
            <a:rect l="l" t="t" r="r" b="b"/>
            <a:pathLst>
              <a:path w="352" h="280">
                <a:moveTo>
                  <a:pt x="318" y="0"/>
                </a:moveTo>
                <a:lnTo>
                  <a:pt x="337" y="38"/>
                </a:lnTo>
                <a:lnTo>
                  <a:pt x="337" y="71"/>
                </a:lnTo>
                <a:lnTo>
                  <a:pt x="352" y="86"/>
                </a:lnTo>
                <a:lnTo>
                  <a:pt x="342" y="109"/>
                </a:lnTo>
                <a:lnTo>
                  <a:pt x="347" y="147"/>
                </a:lnTo>
                <a:lnTo>
                  <a:pt x="328" y="171"/>
                </a:lnTo>
                <a:lnTo>
                  <a:pt x="347" y="214"/>
                </a:lnTo>
                <a:lnTo>
                  <a:pt x="347" y="252"/>
                </a:lnTo>
                <a:lnTo>
                  <a:pt x="285" y="233"/>
                </a:lnTo>
                <a:lnTo>
                  <a:pt x="214" y="256"/>
                </a:lnTo>
                <a:lnTo>
                  <a:pt x="105" y="247"/>
                </a:lnTo>
                <a:lnTo>
                  <a:pt x="86" y="252"/>
                </a:lnTo>
                <a:lnTo>
                  <a:pt x="76" y="280"/>
                </a:lnTo>
                <a:lnTo>
                  <a:pt x="19" y="252"/>
                </a:lnTo>
                <a:lnTo>
                  <a:pt x="0" y="228"/>
                </a:lnTo>
                <a:lnTo>
                  <a:pt x="5" y="209"/>
                </a:lnTo>
                <a:lnTo>
                  <a:pt x="157" y="209"/>
                </a:lnTo>
                <a:lnTo>
                  <a:pt x="252" y="190"/>
                </a:lnTo>
                <a:lnTo>
                  <a:pt x="257" y="166"/>
                </a:lnTo>
                <a:lnTo>
                  <a:pt x="204" y="138"/>
                </a:lnTo>
                <a:lnTo>
                  <a:pt x="185" y="57"/>
                </a:lnTo>
                <a:lnTo>
                  <a:pt x="166" y="48"/>
                </a:lnTo>
                <a:lnTo>
                  <a:pt x="119" y="52"/>
                </a:lnTo>
                <a:lnTo>
                  <a:pt x="109" y="33"/>
                </a:lnTo>
                <a:lnTo>
                  <a:pt x="128" y="14"/>
                </a:lnTo>
                <a:lnTo>
                  <a:pt x="162" y="0"/>
                </a:lnTo>
                <a:lnTo>
                  <a:pt x="247" y="19"/>
                </a:lnTo>
                <a:lnTo>
                  <a:pt x="299" y="14"/>
                </a:lnTo>
                <a:lnTo>
                  <a:pt x="31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4" name=""/>
          <p:cNvSpPr/>
          <p:nvPr/>
        </p:nvSpPr>
        <p:spPr>
          <a:xfrm>
            <a:off x="5057640" y="2570040"/>
            <a:ext cx="675000" cy="487440"/>
          </a:xfrm>
          <a:custGeom>
            <a:avLst/>
            <a:gdLst/>
            <a:ahLst/>
            <a:rect l="l" t="t" r="r" b="b"/>
            <a:pathLst>
              <a:path w="352" h="280">
                <a:moveTo>
                  <a:pt x="318" y="0"/>
                </a:moveTo>
                <a:lnTo>
                  <a:pt x="337" y="38"/>
                </a:lnTo>
                <a:lnTo>
                  <a:pt x="337" y="71"/>
                </a:lnTo>
                <a:lnTo>
                  <a:pt x="352" y="86"/>
                </a:lnTo>
                <a:lnTo>
                  <a:pt x="342" y="109"/>
                </a:lnTo>
                <a:lnTo>
                  <a:pt x="347" y="147"/>
                </a:lnTo>
                <a:lnTo>
                  <a:pt x="328" y="171"/>
                </a:lnTo>
                <a:lnTo>
                  <a:pt x="347" y="214"/>
                </a:lnTo>
                <a:lnTo>
                  <a:pt x="347" y="252"/>
                </a:lnTo>
                <a:lnTo>
                  <a:pt x="285" y="233"/>
                </a:lnTo>
                <a:lnTo>
                  <a:pt x="214" y="256"/>
                </a:lnTo>
                <a:lnTo>
                  <a:pt x="105" y="247"/>
                </a:lnTo>
                <a:lnTo>
                  <a:pt x="86" y="252"/>
                </a:lnTo>
                <a:lnTo>
                  <a:pt x="76" y="280"/>
                </a:lnTo>
                <a:lnTo>
                  <a:pt x="19" y="252"/>
                </a:lnTo>
                <a:lnTo>
                  <a:pt x="0" y="228"/>
                </a:lnTo>
                <a:lnTo>
                  <a:pt x="5" y="209"/>
                </a:lnTo>
                <a:lnTo>
                  <a:pt x="157" y="209"/>
                </a:lnTo>
                <a:lnTo>
                  <a:pt x="252" y="190"/>
                </a:lnTo>
                <a:lnTo>
                  <a:pt x="257" y="166"/>
                </a:lnTo>
                <a:lnTo>
                  <a:pt x="204" y="138"/>
                </a:lnTo>
                <a:lnTo>
                  <a:pt x="185" y="57"/>
                </a:lnTo>
                <a:lnTo>
                  <a:pt x="166" y="48"/>
                </a:lnTo>
                <a:lnTo>
                  <a:pt x="119" y="52"/>
                </a:lnTo>
                <a:lnTo>
                  <a:pt x="109" y="33"/>
                </a:lnTo>
                <a:lnTo>
                  <a:pt x="128" y="14"/>
                </a:lnTo>
                <a:lnTo>
                  <a:pt x="162" y="0"/>
                </a:lnTo>
                <a:lnTo>
                  <a:pt x="247" y="19"/>
                </a:lnTo>
                <a:lnTo>
                  <a:pt x="299" y="14"/>
                </a:lnTo>
                <a:lnTo>
                  <a:pt x="318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5" name=""/>
          <p:cNvSpPr/>
          <p:nvPr/>
        </p:nvSpPr>
        <p:spPr>
          <a:xfrm>
            <a:off x="4092480" y="3009960"/>
            <a:ext cx="511200" cy="169920"/>
          </a:xfrm>
          <a:custGeom>
            <a:avLst/>
            <a:gdLst/>
            <a:ahLst/>
            <a:rect l="l" t="t" r="r" b="b"/>
            <a:pathLst>
              <a:path w="266" h="99">
                <a:moveTo>
                  <a:pt x="152" y="4"/>
                </a:moveTo>
                <a:lnTo>
                  <a:pt x="199" y="33"/>
                </a:lnTo>
                <a:lnTo>
                  <a:pt x="247" y="28"/>
                </a:lnTo>
                <a:lnTo>
                  <a:pt x="266" y="71"/>
                </a:lnTo>
                <a:lnTo>
                  <a:pt x="209" y="71"/>
                </a:lnTo>
                <a:lnTo>
                  <a:pt x="161" y="85"/>
                </a:lnTo>
                <a:lnTo>
                  <a:pt x="156" y="99"/>
                </a:lnTo>
                <a:lnTo>
                  <a:pt x="80" y="90"/>
                </a:lnTo>
                <a:lnTo>
                  <a:pt x="0" y="33"/>
                </a:lnTo>
                <a:lnTo>
                  <a:pt x="0" y="23"/>
                </a:lnTo>
                <a:lnTo>
                  <a:pt x="52" y="0"/>
                </a:lnTo>
                <a:lnTo>
                  <a:pt x="152" y="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6" name=""/>
          <p:cNvSpPr/>
          <p:nvPr/>
        </p:nvSpPr>
        <p:spPr>
          <a:xfrm>
            <a:off x="4092480" y="3009960"/>
            <a:ext cx="511200" cy="169920"/>
          </a:xfrm>
          <a:custGeom>
            <a:avLst/>
            <a:gdLst/>
            <a:ahLst/>
            <a:rect l="l" t="t" r="r" b="b"/>
            <a:pathLst>
              <a:path w="266" h="99">
                <a:moveTo>
                  <a:pt x="152" y="4"/>
                </a:moveTo>
                <a:lnTo>
                  <a:pt x="199" y="33"/>
                </a:lnTo>
                <a:lnTo>
                  <a:pt x="247" y="28"/>
                </a:lnTo>
                <a:lnTo>
                  <a:pt x="266" y="71"/>
                </a:lnTo>
                <a:lnTo>
                  <a:pt x="209" y="71"/>
                </a:lnTo>
                <a:lnTo>
                  <a:pt x="161" y="85"/>
                </a:lnTo>
                <a:lnTo>
                  <a:pt x="156" y="99"/>
                </a:lnTo>
                <a:lnTo>
                  <a:pt x="80" y="90"/>
                </a:lnTo>
                <a:lnTo>
                  <a:pt x="0" y="33"/>
                </a:lnTo>
                <a:lnTo>
                  <a:pt x="0" y="23"/>
                </a:lnTo>
                <a:lnTo>
                  <a:pt x="52" y="0"/>
                </a:lnTo>
                <a:lnTo>
                  <a:pt x="152" y="4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7" name=""/>
          <p:cNvSpPr/>
          <p:nvPr/>
        </p:nvSpPr>
        <p:spPr>
          <a:xfrm>
            <a:off x="3300480" y="5638680"/>
            <a:ext cx="47520" cy="100080"/>
          </a:xfrm>
          <a:custGeom>
            <a:avLst/>
            <a:gdLst/>
            <a:ahLst/>
            <a:rect l="l" t="t" r="r" b="b"/>
            <a:pathLst>
              <a:path w="24" h="57">
                <a:moveTo>
                  <a:pt x="10" y="0"/>
                </a:moveTo>
                <a:lnTo>
                  <a:pt x="0" y="38"/>
                </a:lnTo>
                <a:lnTo>
                  <a:pt x="19" y="57"/>
                </a:lnTo>
                <a:lnTo>
                  <a:pt x="24" y="5"/>
                </a:lnTo>
                <a:lnTo>
                  <a:pt x="1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8" name=""/>
          <p:cNvSpPr/>
          <p:nvPr/>
        </p:nvSpPr>
        <p:spPr>
          <a:xfrm>
            <a:off x="3300480" y="5638680"/>
            <a:ext cx="47520" cy="100080"/>
          </a:xfrm>
          <a:custGeom>
            <a:avLst/>
            <a:gdLst/>
            <a:ahLst/>
            <a:rect l="l" t="t" r="r" b="b"/>
            <a:pathLst>
              <a:path w="24" h="57">
                <a:moveTo>
                  <a:pt x="10" y="0"/>
                </a:moveTo>
                <a:lnTo>
                  <a:pt x="0" y="38"/>
                </a:lnTo>
                <a:lnTo>
                  <a:pt x="19" y="57"/>
                </a:lnTo>
                <a:lnTo>
                  <a:pt x="24" y="5"/>
                </a:lnTo>
                <a:lnTo>
                  <a:pt x="10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89" name=""/>
          <p:cNvSpPr/>
          <p:nvPr/>
        </p:nvSpPr>
        <p:spPr>
          <a:xfrm>
            <a:off x="3003480" y="5170320"/>
            <a:ext cx="1498680" cy="584280"/>
          </a:xfrm>
          <a:custGeom>
            <a:avLst/>
            <a:gdLst/>
            <a:ahLst/>
            <a:rect l="l" t="t" r="r" b="b"/>
            <a:pathLst>
              <a:path w="783" h="337">
                <a:moveTo>
                  <a:pt x="755" y="128"/>
                </a:moveTo>
                <a:lnTo>
                  <a:pt x="750" y="156"/>
                </a:lnTo>
                <a:lnTo>
                  <a:pt x="764" y="166"/>
                </a:lnTo>
                <a:lnTo>
                  <a:pt x="783" y="213"/>
                </a:lnTo>
                <a:lnTo>
                  <a:pt x="741" y="270"/>
                </a:lnTo>
                <a:lnTo>
                  <a:pt x="717" y="265"/>
                </a:lnTo>
                <a:lnTo>
                  <a:pt x="717" y="284"/>
                </a:lnTo>
                <a:lnTo>
                  <a:pt x="693" y="313"/>
                </a:lnTo>
                <a:lnTo>
                  <a:pt x="650" y="270"/>
                </a:lnTo>
                <a:lnTo>
                  <a:pt x="636" y="227"/>
                </a:lnTo>
                <a:lnTo>
                  <a:pt x="641" y="194"/>
                </a:lnTo>
                <a:lnTo>
                  <a:pt x="669" y="161"/>
                </a:lnTo>
                <a:lnTo>
                  <a:pt x="660" y="151"/>
                </a:lnTo>
                <a:lnTo>
                  <a:pt x="622" y="161"/>
                </a:lnTo>
                <a:lnTo>
                  <a:pt x="593" y="128"/>
                </a:lnTo>
                <a:lnTo>
                  <a:pt x="503" y="85"/>
                </a:lnTo>
                <a:lnTo>
                  <a:pt x="470" y="94"/>
                </a:lnTo>
                <a:lnTo>
                  <a:pt x="413" y="170"/>
                </a:lnTo>
                <a:lnTo>
                  <a:pt x="346" y="204"/>
                </a:lnTo>
                <a:lnTo>
                  <a:pt x="346" y="237"/>
                </a:lnTo>
                <a:lnTo>
                  <a:pt x="394" y="275"/>
                </a:lnTo>
                <a:lnTo>
                  <a:pt x="394" y="294"/>
                </a:lnTo>
                <a:lnTo>
                  <a:pt x="337" y="337"/>
                </a:lnTo>
                <a:lnTo>
                  <a:pt x="294" y="337"/>
                </a:lnTo>
                <a:lnTo>
                  <a:pt x="270" y="261"/>
                </a:lnTo>
                <a:lnTo>
                  <a:pt x="232" y="284"/>
                </a:lnTo>
                <a:lnTo>
                  <a:pt x="166" y="208"/>
                </a:lnTo>
                <a:lnTo>
                  <a:pt x="33" y="189"/>
                </a:lnTo>
                <a:lnTo>
                  <a:pt x="19" y="218"/>
                </a:lnTo>
                <a:lnTo>
                  <a:pt x="0" y="185"/>
                </a:lnTo>
                <a:lnTo>
                  <a:pt x="19" y="166"/>
                </a:lnTo>
                <a:lnTo>
                  <a:pt x="23" y="123"/>
                </a:lnTo>
                <a:lnTo>
                  <a:pt x="38" y="90"/>
                </a:lnTo>
                <a:lnTo>
                  <a:pt x="14" y="71"/>
                </a:lnTo>
                <a:lnTo>
                  <a:pt x="14" y="33"/>
                </a:lnTo>
                <a:lnTo>
                  <a:pt x="33" y="9"/>
                </a:lnTo>
                <a:lnTo>
                  <a:pt x="57" y="9"/>
                </a:lnTo>
                <a:lnTo>
                  <a:pt x="90" y="33"/>
                </a:lnTo>
                <a:lnTo>
                  <a:pt x="118" y="94"/>
                </a:lnTo>
                <a:lnTo>
                  <a:pt x="175" y="94"/>
                </a:lnTo>
                <a:lnTo>
                  <a:pt x="247" y="113"/>
                </a:lnTo>
                <a:lnTo>
                  <a:pt x="380" y="52"/>
                </a:lnTo>
                <a:lnTo>
                  <a:pt x="403" y="56"/>
                </a:lnTo>
                <a:lnTo>
                  <a:pt x="408" y="80"/>
                </a:lnTo>
                <a:lnTo>
                  <a:pt x="427" y="71"/>
                </a:lnTo>
                <a:lnTo>
                  <a:pt x="427" y="28"/>
                </a:lnTo>
                <a:lnTo>
                  <a:pt x="441" y="9"/>
                </a:lnTo>
                <a:lnTo>
                  <a:pt x="508" y="0"/>
                </a:lnTo>
                <a:lnTo>
                  <a:pt x="655" y="37"/>
                </a:lnTo>
                <a:lnTo>
                  <a:pt x="755" y="128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0" name=""/>
          <p:cNvSpPr/>
          <p:nvPr/>
        </p:nvSpPr>
        <p:spPr>
          <a:xfrm>
            <a:off x="3003480" y="5170320"/>
            <a:ext cx="1498680" cy="584280"/>
          </a:xfrm>
          <a:custGeom>
            <a:avLst/>
            <a:gdLst/>
            <a:ahLst/>
            <a:rect l="l" t="t" r="r" b="b"/>
            <a:pathLst>
              <a:path w="783" h="337">
                <a:moveTo>
                  <a:pt x="755" y="128"/>
                </a:moveTo>
                <a:lnTo>
                  <a:pt x="750" y="156"/>
                </a:lnTo>
                <a:lnTo>
                  <a:pt x="764" y="166"/>
                </a:lnTo>
                <a:lnTo>
                  <a:pt x="783" y="213"/>
                </a:lnTo>
                <a:lnTo>
                  <a:pt x="741" y="270"/>
                </a:lnTo>
                <a:lnTo>
                  <a:pt x="717" y="265"/>
                </a:lnTo>
                <a:lnTo>
                  <a:pt x="717" y="284"/>
                </a:lnTo>
                <a:lnTo>
                  <a:pt x="693" y="313"/>
                </a:lnTo>
                <a:lnTo>
                  <a:pt x="650" y="270"/>
                </a:lnTo>
                <a:lnTo>
                  <a:pt x="636" y="227"/>
                </a:lnTo>
                <a:lnTo>
                  <a:pt x="641" y="194"/>
                </a:lnTo>
                <a:lnTo>
                  <a:pt x="669" y="161"/>
                </a:lnTo>
                <a:lnTo>
                  <a:pt x="660" y="151"/>
                </a:lnTo>
                <a:lnTo>
                  <a:pt x="622" y="161"/>
                </a:lnTo>
                <a:lnTo>
                  <a:pt x="593" y="128"/>
                </a:lnTo>
                <a:lnTo>
                  <a:pt x="503" y="85"/>
                </a:lnTo>
                <a:lnTo>
                  <a:pt x="470" y="94"/>
                </a:lnTo>
                <a:lnTo>
                  <a:pt x="413" y="170"/>
                </a:lnTo>
                <a:lnTo>
                  <a:pt x="346" y="204"/>
                </a:lnTo>
                <a:lnTo>
                  <a:pt x="346" y="237"/>
                </a:lnTo>
                <a:lnTo>
                  <a:pt x="394" y="275"/>
                </a:lnTo>
                <a:lnTo>
                  <a:pt x="394" y="294"/>
                </a:lnTo>
                <a:lnTo>
                  <a:pt x="337" y="337"/>
                </a:lnTo>
                <a:lnTo>
                  <a:pt x="294" y="337"/>
                </a:lnTo>
                <a:lnTo>
                  <a:pt x="270" y="261"/>
                </a:lnTo>
                <a:lnTo>
                  <a:pt x="232" y="284"/>
                </a:lnTo>
                <a:lnTo>
                  <a:pt x="166" y="208"/>
                </a:lnTo>
                <a:lnTo>
                  <a:pt x="33" y="189"/>
                </a:lnTo>
                <a:lnTo>
                  <a:pt x="19" y="218"/>
                </a:lnTo>
                <a:lnTo>
                  <a:pt x="0" y="185"/>
                </a:lnTo>
                <a:lnTo>
                  <a:pt x="19" y="166"/>
                </a:lnTo>
                <a:lnTo>
                  <a:pt x="23" y="123"/>
                </a:lnTo>
                <a:lnTo>
                  <a:pt x="38" y="90"/>
                </a:lnTo>
                <a:lnTo>
                  <a:pt x="14" y="71"/>
                </a:lnTo>
                <a:lnTo>
                  <a:pt x="14" y="33"/>
                </a:lnTo>
                <a:lnTo>
                  <a:pt x="33" y="9"/>
                </a:lnTo>
                <a:lnTo>
                  <a:pt x="57" y="9"/>
                </a:lnTo>
                <a:lnTo>
                  <a:pt x="90" y="33"/>
                </a:lnTo>
                <a:lnTo>
                  <a:pt x="118" y="94"/>
                </a:lnTo>
                <a:lnTo>
                  <a:pt x="175" y="94"/>
                </a:lnTo>
                <a:lnTo>
                  <a:pt x="247" y="113"/>
                </a:lnTo>
                <a:lnTo>
                  <a:pt x="380" y="52"/>
                </a:lnTo>
                <a:lnTo>
                  <a:pt x="403" y="56"/>
                </a:lnTo>
                <a:lnTo>
                  <a:pt x="408" y="80"/>
                </a:lnTo>
                <a:lnTo>
                  <a:pt x="427" y="71"/>
                </a:lnTo>
                <a:lnTo>
                  <a:pt x="427" y="28"/>
                </a:lnTo>
                <a:lnTo>
                  <a:pt x="441" y="9"/>
                </a:lnTo>
                <a:lnTo>
                  <a:pt x="508" y="0"/>
                </a:lnTo>
                <a:lnTo>
                  <a:pt x="655" y="37"/>
                </a:lnTo>
                <a:lnTo>
                  <a:pt x="755" y="128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1" name=""/>
          <p:cNvSpPr/>
          <p:nvPr/>
        </p:nvSpPr>
        <p:spPr>
          <a:xfrm>
            <a:off x="8423280" y="4156200"/>
            <a:ext cx="25560" cy="55440"/>
          </a:xfrm>
          <a:custGeom>
            <a:avLst/>
            <a:gdLst/>
            <a:ahLst/>
            <a:rect l="l" t="t" r="r" b="b"/>
            <a:pathLst>
              <a:path w="14" h="33">
                <a:moveTo>
                  <a:pt x="14" y="0"/>
                </a:moveTo>
                <a:lnTo>
                  <a:pt x="0" y="33"/>
                </a:lnTo>
                <a:lnTo>
                  <a:pt x="14" y="19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2" name=""/>
          <p:cNvSpPr/>
          <p:nvPr/>
        </p:nvSpPr>
        <p:spPr>
          <a:xfrm>
            <a:off x="8423280" y="4156200"/>
            <a:ext cx="25560" cy="55440"/>
          </a:xfrm>
          <a:custGeom>
            <a:avLst/>
            <a:gdLst/>
            <a:ahLst/>
            <a:rect l="l" t="t" r="r" b="b"/>
            <a:pathLst>
              <a:path w="14" h="33">
                <a:moveTo>
                  <a:pt x="14" y="0"/>
                </a:moveTo>
                <a:lnTo>
                  <a:pt x="0" y="33"/>
                </a:lnTo>
                <a:lnTo>
                  <a:pt x="14" y="19"/>
                </a:lnTo>
                <a:lnTo>
                  <a:pt x="14" y="0"/>
                </a:lnTo>
              </a:path>
            </a:pathLst>
          </a:custGeom>
          <a:noFill/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3" name=""/>
          <p:cNvSpPr/>
          <p:nvPr/>
        </p:nvSpPr>
        <p:spPr>
          <a:xfrm>
            <a:off x="8256600" y="3032280"/>
            <a:ext cx="130320" cy="142560"/>
          </a:xfrm>
          <a:custGeom>
            <a:avLst/>
            <a:gdLst/>
            <a:ahLst/>
            <a:rect l="l" t="t" r="r" b="b"/>
            <a:pathLst>
              <a:path w="67" h="81">
                <a:moveTo>
                  <a:pt x="38" y="0"/>
                </a:moveTo>
                <a:lnTo>
                  <a:pt x="29" y="0"/>
                </a:lnTo>
                <a:lnTo>
                  <a:pt x="24" y="24"/>
                </a:lnTo>
                <a:lnTo>
                  <a:pt x="0" y="28"/>
                </a:lnTo>
                <a:lnTo>
                  <a:pt x="0" y="81"/>
                </a:lnTo>
                <a:lnTo>
                  <a:pt x="19" y="76"/>
                </a:lnTo>
                <a:lnTo>
                  <a:pt x="29" y="43"/>
                </a:lnTo>
                <a:lnTo>
                  <a:pt x="67" y="28"/>
                </a:lnTo>
                <a:lnTo>
                  <a:pt x="38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4" name=""/>
          <p:cNvSpPr/>
          <p:nvPr/>
        </p:nvSpPr>
        <p:spPr>
          <a:xfrm>
            <a:off x="8256600" y="3032280"/>
            <a:ext cx="130320" cy="142560"/>
          </a:xfrm>
          <a:custGeom>
            <a:avLst/>
            <a:gdLst/>
            <a:ahLst/>
            <a:rect l="l" t="t" r="r" b="b"/>
            <a:pathLst>
              <a:path w="67" h="81">
                <a:moveTo>
                  <a:pt x="38" y="0"/>
                </a:moveTo>
                <a:lnTo>
                  <a:pt x="29" y="0"/>
                </a:lnTo>
                <a:lnTo>
                  <a:pt x="24" y="24"/>
                </a:lnTo>
                <a:lnTo>
                  <a:pt x="0" y="28"/>
                </a:lnTo>
                <a:lnTo>
                  <a:pt x="0" y="81"/>
                </a:lnTo>
                <a:lnTo>
                  <a:pt x="19" y="76"/>
                </a:lnTo>
                <a:lnTo>
                  <a:pt x="29" y="43"/>
                </a:lnTo>
                <a:lnTo>
                  <a:pt x="67" y="28"/>
                </a:lnTo>
                <a:lnTo>
                  <a:pt x="38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5" name=""/>
          <p:cNvSpPr/>
          <p:nvPr/>
        </p:nvSpPr>
        <p:spPr>
          <a:xfrm>
            <a:off x="8448840" y="3427560"/>
            <a:ext cx="101520" cy="109440"/>
          </a:xfrm>
          <a:custGeom>
            <a:avLst/>
            <a:gdLst/>
            <a:ahLst/>
            <a:rect l="l" t="t" r="r" b="b"/>
            <a:pathLst>
              <a:path w="52" h="62">
                <a:moveTo>
                  <a:pt x="0" y="0"/>
                </a:moveTo>
                <a:lnTo>
                  <a:pt x="28" y="14"/>
                </a:lnTo>
                <a:lnTo>
                  <a:pt x="52" y="62"/>
                </a:lnTo>
                <a:lnTo>
                  <a:pt x="28" y="62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6" name=""/>
          <p:cNvSpPr/>
          <p:nvPr/>
        </p:nvSpPr>
        <p:spPr>
          <a:xfrm>
            <a:off x="8448840" y="3427560"/>
            <a:ext cx="101520" cy="109440"/>
          </a:xfrm>
          <a:custGeom>
            <a:avLst/>
            <a:gdLst/>
            <a:ahLst/>
            <a:rect l="l" t="t" r="r" b="b"/>
            <a:pathLst>
              <a:path w="52" h="62">
                <a:moveTo>
                  <a:pt x="0" y="0"/>
                </a:moveTo>
                <a:lnTo>
                  <a:pt x="28" y="14"/>
                </a:lnTo>
                <a:lnTo>
                  <a:pt x="52" y="62"/>
                </a:lnTo>
                <a:lnTo>
                  <a:pt x="28" y="62"/>
                </a:lnTo>
                <a:lnTo>
                  <a:pt x="0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7" name=""/>
          <p:cNvSpPr/>
          <p:nvPr/>
        </p:nvSpPr>
        <p:spPr>
          <a:xfrm>
            <a:off x="6523200" y="4335480"/>
            <a:ext cx="90360" cy="66600"/>
          </a:xfrm>
          <a:custGeom>
            <a:avLst/>
            <a:gdLst/>
            <a:ahLst/>
            <a:rect l="l" t="t" r="r" b="b"/>
            <a:pathLst>
              <a:path w="47" h="38">
                <a:moveTo>
                  <a:pt x="9" y="14"/>
                </a:moveTo>
                <a:lnTo>
                  <a:pt x="0" y="0"/>
                </a:lnTo>
                <a:lnTo>
                  <a:pt x="14" y="29"/>
                </a:lnTo>
                <a:lnTo>
                  <a:pt x="47" y="38"/>
                </a:lnTo>
                <a:lnTo>
                  <a:pt x="9" y="14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8" name=""/>
          <p:cNvSpPr/>
          <p:nvPr/>
        </p:nvSpPr>
        <p:spPr>
          <a:xfrm>
            <a:off x="6523200" y="4335480"/>
            <a:ext cx="90360" cy="66600"/>
          </a:xfrm>
          <a:custGeom>
            <a:avLst/>
            <a:gdLst/>
            <a:ahLst/>
            <a:rect l="l" t="t" r="r" b="b"/>
            <a:pathLst>
              <a:path w="47" h="38">
                <a:moveTo>
                  <a:pt x="9" y="14"/>
                </a:moveTo>
                <a:lnTo>
                  <a:pt x="0" y="0"/>
                </a:lnTo>
                <a:lnTo>
                  <a:pt x="14" y="29"/>
                </a:lnTo>
                <a:lnTo>
                  <a:pt x="47" y="38"/>
                </a:lnTo>
                <a:lnTo>
                  <a:pt x="9" y="14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99" name=""/>
          <p:cNvSpPr/>
          <p:nvPr/>
        </p:nvSpPr>
        <p:spPr>
          <a:xfrm>
            <a:off x="6715080" y="4343400"/>
            <a:ext cx="42840" cy="49320"/>
          </a:xfrm>
          <a:custGeom>
            <a:avLst/>
            <a:gdLst/>
            <a:ahLst/>
            <a:rect l="l" t="t" r="r" b="b"/>
            <a:pathLst>
              <a:path w="23" h="28">
                <a:moveTo>
                  <a:pt x="0" y="0"/>
                </a:moveTo>
                <a:lnTo>
                  <a:pt x="23" y="28"/>
                </a:lnTo>
                <a:lnTo>
                  <a:pt x="23" y="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0" name=""/>
          <p:cNvSpPr/>
          <p:nvPr/>
        </p:nvSpPr>
        <p:spPr>
          <a:xfrm>
            <a:off x="6715080" y="4343400"/>
            <a:ext cx="42840" cy="49320"/>
          </a:xfrm>
          <a:custGeom>
            <a:avLst/>
            <a:gdLst/>
            <a:ahLst/>
            <a:rect l="l" t="t" r="r" b="b"/>
            <a:pathLst>
              <a:path w="23" h="28">
                <a:moveTo>
                  <a:pt x="0" y="0"/>
                </a:moveTo>
                <a:lnTo>
                  <a:pt x="23" y="28"/>
                </a:lnTo>
                <a:lnTo>
                  <a:pt x="23" y="5"/>
                </a:lnTo>
                <a:lnTo>
                  <a:pt x="0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1" name=""/>
          <p:cNvSpPr/>
          <p:nvPr/>
        </p:nvSpPr>
        <p:spPr>
          <a:xfrm>
            <a:off x="8194680" y="2886120"/>
            <a:ext cx="49320" cy="31680"/>
          </a:xfrm>
          <a:custGeom>
            <a:avLst/>
            <a:gdLst/>
            <a:ahLst/>
            <a:rect l="l" t="t" r="r" b="b"/>
            <a:pathLst>
              <a:path w="24" h="19">
                <a:moveTo>
                  <a:pt x="5" y="0"/>
                </a:moveTo>
                <a:lnTo>
                  <a:pt x="0" y="14"/>
                </a:lnTo>
                <a:lnTo>
                  <a:pt x="14" y="19"/>
                </a:lnTo>
                <a:lnTo>
                  <a:pt x="24" y="4"/>
                </a:lnTo>
                <a:lnTo>
                  <a:pt x="5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2" name=""/>
          <p:cNvSpPr/>
          <p:nvPr/>
        </p:nvSpPr>
        <p:spPr>
          <a:xfrm>
            <a:off x="8194680" y="2886120"/>
            <a:ext cx="49320" cy="31680"/>
          </a:xfrm>
          <a:custGeom>
            <a:avLst/>
            <a:gdLst/>
            <a:ahLst/>
            <a:rect l="l" t="t" r="r" b="b"/>
            <a:pathLst>
              <a:path w="24" h="19">
                <a:moveTo>
                  <a:pt x="5" y="0"/>
                </a:moveTo>
                <a:lnTo>
                  <a:pt x="0" y="14"/>
                </a:lnTo>
                <a:lnTo>
                  <a:pt x="14" y="19"/>
                </a:lnTo>
                <a:lnTo>
                  <a:pt x="24" y="4"/>
                </a:lnTo>
                <a:lnTo>
                  <a:pt x="5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3" name=""/>
          <p:cNvSpPr/>
          <p:nvPr/>
        </p:nvSpPr>
        <p:spPr>
          <a:xfrm>
            <a:off x="8379000" y="3255840"/>
            <a:ext cx="44280" cy="98640"/>
          </a:xfrm>
          <a:custGeom>
            <a:avLst/>
            <a:gdLst/>
            <a:ahLst/>
            <a:rect l="l" t="t" r="r" b="b"/>
            <a:pathLst>
              <a:path w="24" h="57">
                <a:moveTo>
                  <a:pt x="9" y="0"/>
                </a:moveTo>
                <a:lnTo>
                  <a:pt x="0" y="0"/>
                </a:lnTo>
                <a:lnTo>
                  <a:pt x="5" y="38"/>
                </a:lnTo>
                <a:lnTo>
                  <a:pt x="14" y="57"/>
                </a:lnTo>
                <a:lnTo>
                  <a:pt x="24" y="52"/>
                </a:lnTo>
                <a:lnTo>
                  <a:pt x="24" y="5"/>
                </a:lnTo>
                <a:lnTo>
                  <a:pt x="9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4" name=""/>
          <p:cNvSpPr/>
          <p:nvPr/>
        </p:nvSpPr>
        <p:spPr>
          <a:xfrm>
            <a:off x="8379000" y="3255840"/>
            <a:ext cx="44280" cy="98640"/>
          </a:xfrm>
          <a:custGeom>
            <a:avLst/>
            <a:gdLst/>
            <a:ahLst/>
            <a:rect l="l" t="t" r="r" b="b"/>
            <a:pathLst>
              <a:path w="24" h="57">
                <a:moveTo>
                  <a:pt x="9" y="0"/>
                </a:moveTo>
                <a:lnTo>
                  <a:pt x="0" y="0"/>
                </a:lnTo>
                <a:lnTo>
                  <a:pt x="5" y="38"/>
                </a:lnTo>
                <a:lnTo>
                  <a:pt x="14" y="57"/>
                </a:lnTo>
                <a:lnTo>
                  <a:pt x="24" y="52"/>
                </a:lnTo>
                <a:lnTo>
                  <a:pt x="24" y="5"/>
                </a:lnTo>
                <a:lnTo>
                  <a:pt x="9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5" name=""/>
          <p:cNvSpPr/>
          <p:nvPr/>
        </p:nvSpPr>
        <p:spPr>
          <a:xfrm>
            <a:off x="7932600" y="2852640"/>
            <a:ext cx="27000" cy="38160"/>
          </a:xfrm>
          <a:custGeom>
            <a:avLst/>
            <a:gdLst/>
            <a:ahLst/>
            <a:rect l="l" t="t" r="r" b="b"/>
            <a:pathLst>
              <a:path w="14" h="23">
                <a:moveTo>
                  <a:pt x="14" y="0"/>
                </a:moveTo>
                <a:lnTo>
                  <a:pt x="0" y="4"/>
                </a:lnTo>
                <a:lnTo>
                  <a:pt x="14" y="23"/>
                </a:lnTo>
                <a:lnTo>
                  <a:pt x="14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6" name=""/>
          <p:cNvSpPr/>
          <p:nvPr/>
        </p:nvSpPr>
        <p:spPr>
          <a:xfrm>
            <a:off x="7932600" y="2852640"/>
            <a:ext cx="27000" cy="38160"/>
          </a:xfrm>
          <a:custGeom>
            <a:avLst/>
            <a:gdLst/>
            <a:ahLst/>
            <a:rect l="l" t="t" r="r" b="b"/>
            <a:pathLst>
              <a:path w="14" h="23">
                <a:moveTo>
                  <a:pt x="14" y="0"/>
                </a:moveTo>
                <a:lnTo>
                  <a:pt x="0" y="4"/>
                </a:lnTo>
                <a:lnTo>
                  <a:pt x="14" y="23"/>
                </a:lnTo>
                <a:lnTo>
                  <a:pt x="14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7" name=""/>
          <p:cNvSpPr/>
          <p:nvPr/>
        </p:nvSpPr>
        <p:spPr>
          <a:xfrm>
            <a:off x="8539200" y="3641760"/>
            <a:ext cx="36360" cy="84240"/>
          </a:xfrm>
          <a:custGeom>
            <a:avLst/>
            <a:gdLst/>
            <a:ahLst/>
            <a:rect l="l" t="t" r="r" b="b"/>
            <a:pathLst>
              <a:path w="19" h="48">
                <a:moveTo>
                  <a:pt x="5" y="0"/>
                </a:moveTo>
                <a:lnTo>
                  <a:pt x="0" y="48"/>
                </a:lnTo>
                <a:lnTo>
                  <a:pt x="10" y="48"/>
                </a:lnTo>
                <a:lnTo>
                  <a:pt x="19" y="29"/>
                </a:lnTo>
                <a:lnTo>
                  <a:pt x="5" y="0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8" name=""/>
          <p:cNvSpPr/>
          <p:nvPr/>
        </p:nvSpPr>
        <p:spPr>
          <a:xfrm>
            <a:off x="8539200" y="3641760"/>
            <a:ext cx="36360" cy="84240"/>
          </a:xfrm>
          <a:custGeom>
            <a:avLst/>
            <a:gdLst/>
            <a:ahLst/>
            <a:rect l="l" t="t" r="r" b="b"/>
            <a:pathLst>
              <a:path w="19" h="48">
                <a:moveTo>
                  <a:pt x="5" y="0"/>
                </a:moveTo>
                <a:lnTo>
                  <a:pt x="0" y="48"/>
                </a:lnTo>
                <a:lnTo>
                  <a:pt x="10" y="48"/>
                </a:lnTo>
                <a:lnTo>
                  <a:pt x="19" y="29"/>
                </a:lnTo>
                <a:lnTo>
                  <a:pt x="5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09" name=""/>
          <p:cNvSpPr/>
          <p:nvPr/>
        </p:nvSpPr>
        <p:spPr>
          <a:xfrm>
            <a:off x="8429760" y="4492800"/>
            <a:ext cx="220680" cy="231480"/>
          </a:xfrm>
          <a:custGeom>
            <a:avLst/>
            <a:gdLst/>
            <a:ahLst/>
            <a:rect l="l" t="t" r="r" b="b"/>
            <a:pathLst>
              <a:path w="114" h="133">
                <a:moveTo>
                  <a:pt x="110" y="10"/>
                </a:moveTo>
                <a:lnTo>
                  <a:pt x="105" y="48"/>
                </a:lnTo>
                <a:lnTo>
                  <a:pt x="114" y="95"/>
                </a:lnTo>
                <a:lnTo>
                  <a:pt x="95" y="109"/>
                </a:lnTo>
                <a:lnTo>
                  <a:pt x="0" y="133"/>
                </a:lnTo>
                <a:lnTo>
                  <a:pt x="38" y="100"/>
                </a:lnTo>
                <a:lnTo>
                  <a:pt x="43" y="81"/>
                </a:lnTo>
                <a:lnTo>
                  <a:pt x="43" y="43"/>
                </a:lnTo>
                <a:lnTo>
                  <a:pt x="24" y="38"/>
                </a:lnTo>
                <a:lnTo>
                  <a:pt x="19" y="29"/>
                </a:lnTo>
                <a:lnTo>
                  <a:pt x="105" y="0"/>
                </a:lnTo>
                <a:lnTo>
                  <a:pt x="110" y="10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10" name=""/>
          <p:cNvSpPr/>
          <p:nvPr/>
        </p:nvSpPr>
        <p:spPr>
          <a:xfrm>
            <a:off x="8448840" y="4486320"/>
            <a:ext cx="218880" cy="231840"/>
          </a:xfrm>
          <a:custGeom>
            <a:avLst/>
            <a:gdLst/>
            <a:ahLst/>
            <a:rect l="l" t="t" r="r" b="b"/>
            <a:pathLst>
              <a:path w="114" h="133">
                <a:moveTo>
                  <a:pt x="110" y="10"/>
                </a:moveTo>
                <a:lnTo>
                  <a:pt x="105" y="48"/>
                </a:lnTo>
                <a:lnTo>
                  <a:pt x="114" y="95"/>
                </a:lnTo>
                <a:lnTo>
                  <a:pt x="95" y="109"/>
                </a:lnTo>
                <a:lnTo>
                  <a:pt x="0" y="133"/>
                </a:lnTo>
                <a:lnTo>
                  <a:pt x="38" y="100"/>
                </a:lnTo>
                <a:lnTo>
                  <a:pt x="43" y="81"/>
                </a:lnTo>
                <a:lnTo>
                  <a:pt x="43" y="43"/>
                </a:lnTo>
                <a:lnTo>
                  <a:pt x="24" y="38"/>
                </a:lnTo>
                <a:lnTo>
                  <a:pt x="19" y="29"/>
                </a:lnTo>
                <a:lnTo>
                  <a:pt x="105" y="0"/>
                </a:lnTo>
                <a:lnTo>
                  <a:pt x="110" y="1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11" name=""/>
          <p:cNvSpPr/>
          <p:nvPr/>
        </p:nvSpPr>
        <p:spPr>
          <a:xfrm>
            <a:off x="8667720" y="5094360"/>
            <a:ext cx="1254240" cy="1847880"/>
          </a:xfrm>
          <a:custGeom>
            <a:avLst/>
            <a:gdLst/>
            <a:ahLst/>
            <a:rect l="l" t="t" r="r" b="b"/>
            <a:pathLst>
              <a:path w="655" h="1063">
                <a:moveTo>
                  <a:pt x="655" y="925"/>
                </a:moveTo>
                <a:lnTo>
                  <a:pt x="632" y="935"/>
                </a:lnTo>
                <a:lnTo>
                  <a:pt x="594" y="930"/>
                </a:lnTo>
                <a:lnTo>
                  <a:pt x="541" y="978"/>
                </a:lnTo>
                <a:lnTo>
                  <a:pt x="508" y="982"/>
                </a:lnTo>
                <a:lnTo>
                  <a:pt x="475" y="1011"/>
                </a:lnTo>
                <a:lnTo>
                  <a:pt x="427" y="1025"/>
                </a:lnTo>
                <a:lnTo>
                  <a:pt x="399" y="1063"/>
                </a:lnTo>
                <a:lnTo>
                  <a:pt x="337" y="1063"/>
                </a:lnTo>
                <a:lnTo>
                  <a:pt x="299" y="1039"/>
                </a:lnTo>
                <a:lnTo>
                  <a:pt x="256" y="997"/>
                </a:lnTo>
                <a:lnTo>
                  <a:pt x="252" y="925"/>
                </a:lnTo>
                <a:lnTo>
                  <a:pt x="218" y="892"/>
                </a:lnTo>
                <a:lnTo>
                  <a:pt x="218" y="807"/>
                </a:lnTo>
                <a:lnTo>
                  <a:pt x="233" y="717"/>
                </a:lnTo>
                <a:lnTo>
                  <a:pt x="261" y="669"/>
                </a:lnTo>
                <a:lnTo>
                  <a:pt x="242" y="631"/>
                </a:lnTo>
                <a:lnTo>
                  <a:pt x="242" y="588"/>
                </a:lnTo>
                <a:lnTo>
                  <a:pt x="185" y="584"/>
                </a:lnTo>
                <a:lnTo>
                  <a:pt x="190" y="522"/>
                </a:lnTo>
                <a:lnTo>
                  <a:pt x="176" y="484"/>
                </a:lnTo>
                <a:lnTo>
                  <a:pt x="100" y="498"/>
                </a:lnTo>
                <a:lnTo>
                  <a:pt x="5" y="384"/>
                </a:lnTo>
                <a:lnTo>
                  <a:pt x="0" y="365"/>
                </a:lnTo>
                <a:lnTo>
                  <a:pt x="28" y="318"/>
                </a:lnTo>
                <a:lnTo>
                  <a:pt x="24" y="275"/>
                </a:lnTo>
                <a:lnTo>
                  <a:pt x="66" y="251"/>
                </a:lnTo>
                <a:lnTo>
                  <a:pt x="104" y="209"/>
                </a:lnTo>
                <a:lnTo>
                  <a:pt x="85" y="194"/>
                </a:lnTo>
                <a:lnTo>
                  <a:pt x="57" y="199"/>
                </a:lnTo>
                <a:lnTo>
                  <a:pt x="52" y="128"/>
                </a:lnTo>
                <a:lnTo>
                  <a:pt x="176" y="38"/>
                </a:lnTo>
                <a:lnTo>
                  <a:pt x="180" y="5"/>
                </a:lnTo>
                <a:lnTo>
                  <a:pt x="209" y="0"/>
                </a:lnTo>
                <a:lnTo>
                  <a:pt x="337" y="95"/>
                </a:lnTo>
                <a:lnTo>
                  <a:pt x="361" y="123"/>
                </a:lnTo>
                <a:lnTo>
                  <a:pt x="370" y="204"/>
                </a:lnTo>
                <a:lnTo>
                  <a:pt x="442" y="199"/>
                </a:lnTo>
                <a:lnTo>
                  <a:pt x="480" y="218"/>
                </a:lnTo>
                <a:lnTo>
                  <a:pt x="551" y="280"/>
                </a:lnTo>
                <a:lnTo>
                  <a:pt x="584" y="332"/>
                </a:lnTo>
                <a:lnTo>
                  <a:pt x="546" y="394"/>
                </a:lnTo>
                <a:lnTo>
                  <a:pt x="556" y="432"/>
                </a:lnTo>
                <a:lnTo>
                  <a:pt x="541" y="465"/>
                </a:lnTo>
                <a:lnTo>
                  <a:pt x="503" y="475"/>
                </a:lnTo>
                <a:lnTo>
                  <a:pt x="470" y="498"/>
                </a:lnTo>
                <a:lnTo>
                  <a:pt x="451" y="622"/>
                </a:lnTo>
                <a:lnTo>
                  <a:pt x="532" y="721"/>
                </a:lnTo>
                <a:lnTo>
                  <a:pt x="570" y="726"/>
                </a:lnTo>
                <a:lnTo>
                  <a:pt x="589" y="788"/>
                </a:lnTo>
                <a:lnTo>
                  <a:pt x="627" y="850"/>
                </a:lnTo>
                <a:lnTo>
                  <a:pt x="655" y="883"/>
                </a:lnTo>
                <a:lnTo>
                  <a:pt x="655" y="925"/>
                </a:lnTo>
                <a:lnTo>
                  <a:pt x="655" y="925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12" name=""/>
          <p:cNvSpPr/>
          <p:nvPr/>
        </p:nvSpPr>
        <p:spPr>
          <a:xfrm>
            <a:off x="5492880" y="4402080"/>
            <a:ext cx="3520800" cy="2820960"/>
          </a:xfrm>
          <a:custGeom>
            <a:avLst/>
            <a:gdLst/>
            <a:ahLst/>
            <a:rect l="l" t="t" r="r" b="b"/>
            <a:pathLst>
              <a:path w="1838" h="1624">
                <a:moveTo>
                  <a:pt x="247" y="71"/>
                </a:moveTo>
                <a:lnTo>
                  <a:pt x="176" y="100"/>
                </a:lnTo>
                <a:lnTo>
                  <a:pt x="90" y="218"/>
                </a:lnTo>
                <a:lnTo>
                  <a:pt x="57" y="275"/>
                </a:lnTo>
                <a:lnTo>
                  <a:pt x="33" y="394"/>
                </a:lnTo>
                <a:lnTo>
                  <a:pt x="0" y="465"/>
                </a:lnTo>
                <a:lnTo>
                  <a:pt x="62" y="465"/>
                </a:lnTo>
                <a:lnTo>
                  <a:pt x="86" y="532"/>
                </a:lnTo>
                <a:lnTo>
                  <a:pt x="133" y="593"/>
                </a:lnTo>
                <a:lnTo>
                  <a:pt x="143" y="703"/>
                </a:lnTo>
                <a:lnTo>
                  <a:pt x="185" y="722"/>
                </a:lnTo>
                <a:lnTo>
                  <a:pt x="195" y="741"/>
                </a:lnTo>
                <a:lnTo>
                  <a:pt x="276" y="760"/>
                </a:lnTo>
                <a:lnTo>
                  <a:pt x="385" y="731"/>
                </a:lnTo>
                <a:lnTo>
                  <a:pt x="461" y="755"/>
                </a:lnTo>
                <a:lnTo>
                  <a:pt x="556" y="874"/>
                </a:lnTo>
                <a:lnTo>
                  <a:pt x="594" y="869"/>
                </a:lnTo>
                <a:lnTo>
                  <a:pt x="618" y="855"/>
                </a:lnTo>
                <a:lnTo>
                  <a:pt x="698" y="869"/>
                </a:lnTo>
                <a:lnTo>
                  <a:pt x="770" y="836"/>
                </a:lnTo>
                <a:lnTo>
                  <a:pt x="812" y="840"/>
                </a:lnTo>
                <a:lnTo>
                  <a:pt x="822" y="874"/>
                </a:lnTo>
                <a:lnTo>
                  <a:pt x="803" y="893"/>
                </a:lnTo>
                <a:lnTo>
                  <a:pt x="803" y="940"/>
                </a:lnTo>
                <a:lnTo>
                  <a:pt x="779" y="968"/>
                </a:lnTo>
                <a:lnTo>
                  <a:pt x="770" y="1073"/>
                </a:lnTo>
                <a:lnTo>
                  <a:pt x="779" y="1092"/>
                </a:lnTo>
                <a:lnTo>
                  <a:pt x="789" y="1158"/>
                </a:lnTo>
                <a:lnTo>
                  <a:pt x="831" y="1196"/>
                </a:lnTo>
                <a:lnTo>
                  <a:pt x="855" y="1253"/>
                </a:lnTo>
                <a:lnTo>
                  <a:pt x="789" y="1339"/>
                </a:lnTo>
                <a:lnTo>
                  <a:pt x="855" y="1400"/>
                </a:lnTo>
                <a:lnTo>
                  <a:pt x="912" y="1548"/>
                </a:lnTo>
                <a:lnTo>
                  <a:pt x="941" y="1590"/>
                </a:lnTo>
                <a:lnTo>
                  <a:pt x="983" y="1624"/>
                </a:lnTo>
                <a:lnTo>
                  <a:pt x="1083" y="1614"/>
                </a:lnTo>
                <a:lnTo>
                  <a:pt x="1121" y="1576"/>
                </a:lnTo>
                <a:lnTo>
                  <a:pt x="1273" y="1505"/>
                </a:lnTo>
                <a:lnTo>
                  <a:pt x="1306" y="1434"/>
                </a:lnTo>
                <a:lnTo>
                  <a:pt x="1392" y="1386"/>
                </a:lnTo>
                <a:lnTo>
                  <a:pt x="1392" y="1358"/>
                </a:lnTo>
                <a:lnTo>
                  <a:pt x="1287" y="1358"/>
                </a:lnTo>
                <a:lnTo>
                  <a:pt x="1264" y="1258"/>
                </a:lnTo>
                <a:lnTo>
                  <a:pt x="1268" y="1173"/>
                </a:lnTo>
                <a:lnTo>
                  <a:pt x="1207" y="1139"/>
                </a:lnTo>
                <a:lnTo>
                  <a:pt x="1192" y="1087"/>
                </a:lnTo>
                <a:lnTo>
                  <a:pt x="1278" y="1097"/>
                </a:lnTo>
                <a:lnTo>
                  <a:pt x="1378" y="1135"/>
                </a:lnTo>
                <a:lnTo>
                  <a:pt x="1439" y="1130"/>
                </a:lnTo>
                <a:lnTo>
                  <a:pt x="1496" y="1092"/>
                </a:lnTo>
                <a:lnTo>
                  <a:pt x="1606" y="1063"/>
                </a:lnTo>
                <a:lnTo>
                  <a:pt x="1667" y="1006"/>
                </a:lnTo>
                <a:lnTo>
                  <a:pt x="1720" y="992"/>
                </a:lnTo>
                <a:lnTo>
                  <a:pt x="1758" y="930"/>
                </a:lnTo>
                <a:lnTo>
                  <a:pt x="1758" y="897"/>
                </a:lnTo>
                <a:lnTo>
                  <a:pt x="1663" y="783"/>
                </a:lnTo>
                <a:lnTo>
                  <a:pt x="1658" y="764"/>
                </a:lnTo>
                <a:lnTo>
                  <a:pt x="1686" y="717"/>
                </a:lnTo>
                <a:lnTo>
                  <a:pt x="1682" y="674"/>
                </a:lnTo>
                <a:lnTo>
                  <a:pt x="1724" y="650"/>
                </a:lnTo>
                <a:lnTo>
                  <a:pt x="1762" y="608"/>
                </a:lnTo>
                <a:lnTo>
                  <a:pt x="1743" y="593"/>
                </a:lnTo>
                <a:lnTo>
                  <a:pt x="1715" y="598"/>
                </a:lnTo>
                <a:lnTo>
                  <a:pt x="1710" y="527"/>
                </a:lnTo>
                <a:lnTo>
                  <a:pt x="1834" y="437"/>
                </a:lnTo>
                <a:lnTo>
                  <a:pt x="1838" y="404"/>
                </a:lnTo>
                <a:lnTo>
                  <a:pt x="1781" y="370"/>
                </a:lnTo>
                <a:lnTo>
                  <a:pt x="1758" y="375"/>
                </a:lnTo>
                <a:lnTo>
                  <a:pt x="1729" y="404"/>
                </a:lnTo>
                <a:lnTo>
                  <a:pt x="1677" y="404"/>
                </a:lnTo>
                <a:lnTo>
                  <a:pt x="1672" y="394"/>
                </a:lnTo>
                <a:lnTo>
                  <a:pt x="1696" y="380"/>
                </a:lnTo>
                <a:lnTo>
                  <a:pt x="1701" y="361"/>
                </a:lnTo>
                <a:lnTo>
                  <a:pt x="1691" y="318"/>
                </a:lnTo>
                <a:lnTo>
                  <a:pt x="1663" y="271"/>
                </a:lnTo>
                <a:lnTo>
                  <a:pt x="1563" y="223"/>
                </a:lnTo>
                <a:lnTo>
                  <a:pt x="1515" y="218"/>
                </a:lnTo>
                <a:lnTo>
                  <a:pt x="1477" y="233"/>
                </a:lnTo>
                <a:lnTo>
                  <a:pt x="1439" y="176"/>
                </a:lnTo>
                <a:lnTo>
                  <a:pt x="1387" y="157"/>
                </a:lnTo>
                <a:lnTo>
                  <a:pt x="1392" y="138"/>
                </a:lnTo>
                <a:lnTo>
                  <a:pt x="1458" y="128"/>
                </a:lnTo>
                <a:lnTo>
                  <a:pt x="1506" y="95"/>
                </a:lnTo>
                <a:lnTo>
                  <a:pt x="1226" y="133"/>
                </a:lnTo>
                <a:lnTo>
                  <a:pt x="1211" y="142"/>
                </a:lnTo>
                <a:lnTo>
                  <a:pt x="1278" y="142"/>
                </a:lnTo>
                <a:lnTo>
                  <a:pt x="1268" y="157"/>
                </a:lnTo>
                <a:lnTo>
                  <a:pt x="1202" y="171"/>
                </a:lnTo>
                <a:lnTo>
                  <a:pt x="1159" y="209"/>
                </a:lnTo>
                <a:lnTo>
                  <a:pt x="1097" y="228"/>
                </a:lnTo>
                <a:lnTo>
                  <a:pt x="1026" y="233"/>
                </a:lnTo>
                <a:lnTo>
                  <a:pt x="998" y="218"/>
                </a:lnTo>
                <a:lnTo>
                  <a:pt x="955" y="176"/>
                </a:lnTo>
                <a:lnTo>
                  <a:pt x="708" y="223"/>
                </a:lnTo>
                <a:lnTo>
                  <a:pt x="684" y="204"/>
                </a:lnTo>
                <a:lnTo>
                  <a:pt x="651" y="123"/>
                </a:lnTo>
                <a:lnTo>
                  <a:pt x="584" y="104"/>
                </a:lnTo>
                <a:lnTo>
                  <a:pt x="489" y="100"/>
                </a:lnTo>
                <a:lnTo>
                  <a:pt x="447" y="10"/>
                </a:lnTo>
                <a:lnTo>
                  <a:pt x="428" y="0"/>
                </a:lnTo>
                <a:lnTo>
                  <a:pt x="404" y="14"/>
                </a:lnTo>
                <a:lnTo>
                  <a:pt x="390" y="71"/>
                </a:lnTo>
                <a:lnTo>
                  <a:pt x="456" y="81"/>
                </a:lnTo>
                <a:lnTo>
                  <a:pt x="461" y="104"/>
                </a:lnTo>
                <a:lnTo>
                  <a:pt x="328" y="147"/>
                </a:lnTo>
                <a:lnTo>
                  <a:pt x="242" y="214"/>
                </a:lnTo>
                <a:lnTo>
                  <a:pt x="247" y="275"/>
                </a:lnTo>
                <a:lnTo>
                  <a:pt x="304" y="356"/>
                </a:lnTo>
                <a:lnTo>
                  <a:pt x="309" y="423"/>
                </a:lnTo>
                <a:lnTo>
                  <a:pt x="280" y="461"/>
                </a:lnTo>
                <a:lnTo>
                  <a:pt x="242" y="470"/>
                </a:lnTo>
                <a:lnTo>
                  <a:pt x="214" y="408"/>
                </a:lnTo>
                <a:lnTo>
                  <a:pt x="181" y="385"/>
                </a:lnTo>
                <a:lnTo>
                  <a:pt x="176" y="328"/>
                </a:lnTo>
                <a:lnTo>
                  <a:pt x="185" y="299"/>
                </a:lnTo>
                <a:lnTo>
                  <a:pt x="219" y="266"/>
                </a:lnTo>
                <a:lnTo>
                  <a:pt x="228" y="233"/>
                </a:lnTo>
                <a:lnTo>
                  <a:pt x="219" y="185"/>
                </a:lnTo>
                <a:lnTo>
                  <a:pt x="200" y="161"/>
                </a:lnTo>
                <a:lnTo>
                  <a:pt x="185" y="114"/>
                </a:lnTo>
                <a:lnTo>
                  <a:pt x="247" y="71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13" name=""/>
          <p:cNvSpPr/>
          <p:nvPr/>
        </p:nvSpPr>
        <p:spPr>
          <a:xfrm>
            <a:off x="7769160" y="4500720"/>
            <a:ext cx="146160" cy="75960"/>
          </a:xfrm>
          <a:custGeom>
            <a:avLst/>
            <a:gdLst/>
            <a:ahLst/>
            <a:rect l="l" t="t" r="r" b="b"/>
            <a:pathLst>
              <a:path w="76" h="43">
                <a:moveTo>
                  <a:pt x="61" y="0"/>
                </a:moveTo>
                <a:lnTo>
                  <a:pt x="76" y="24"/>
                </a:lnTo>
                <a:lnTo>
                  <a:pt x="47" y="43"/>
                </a:lnTo>
                <a:lnTo>
                  <a:pt x="4" y="38"/>
                </a:lnTo>
                <a:lnTo>
                  <a:pt x="0" y="28"/>
                </a:lnTo>
                <a:lnTo>
                  <a:pt x="23" y="14"/>
                </a:lnTo>
                <a:lnTo>
                  <a:pt x="33" y="24"/>
                </a:lnTo>
                <a:lnTo>
                  <a:pt x="61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14" name=""/>
          <p:cNvSpPr/>
          <p:nvPr/>
        </p:nvSpPr>
        <p:spPr>
          <a:xfrm>
            <a:off x="7769160" y="4500720"/>
            <a:ext cx="146160" cy="75960"/>
          </a:xfrm>
          <a:custGeom>
            <a:avLst/>
            <a:gdLst/>
            <a:ahLst/>
            <a:rect l="l" t="t" r="r" b="b"/>
            <a:pathLst>
              <a:path w="76" h="43">
                <a:moveTo>
                  <a:pt x="61" y="0"/>
                </a:moveTo>
                <a:lnTo>
                  <a:pt x="76" y="24"/>
                </a:lnTo>
                <a:lnTo>
                  <a:pt x="47" y="43"/>
                </a:lnTo>
                <a:lnTo>
                  <a:pt x="4" y="38"/>
                </a:lnTo>
                <a:lnTo>
                  <a:pt x="0" y="28"/>
                </a:lnTo>
                <a:lnTo>
                  <a:pt x="23" y="14"/>
                </a:lnTo>
                <a:lnTo>
                  <a:pt x="33" y="24"/>
                </a:lnTo>
                <a:lnTo>
                  <a:pt x="61" y="0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160" bIns="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15" name=""/>
          <p:cNvSpPr/>
          <p:nvPr/>
        </p:nvSpPr>
        <p:spPr>
          <a:xfrm>
            <a:off x="4076640" y="4386240"/>
            <a:ext cx="3164040" cy="3008160"/>
          </a:xfrm>
          <a:custGeom>
            <a:avLst/>
            <a:gdLst/>
            <a:ahLst/>
            <a:rect l="l" t="t" r="r" b="b"/>
            <a:pathLst>
              <a:path w="1653" h="1732">
                <a:moveTo>
                  <a:pt x="219" y="1699"/>
                </a:moveTo>
                <a:lnTo>
                  <a:pt x="228" y="1732"/>
                </a:lnTo>
                <a:lnTo>
                  <a:pt x="266" y="1732"/>
                </a:lnTo>
                <a:lnTo>
                  <a:pt x="1221" y="1732"/>
                </a:lnTo>
                <a:lnTo>
                  <a:pt x="1221" y="1690"/>
                </a:lnTo>
                <a:lnTo>
                  <a:pt x="1292" y="1666"/>
                </a:lnTo>
                <a:lnTo>
                  <a:pt x="1330" y="1680"/>
                </a:lnTo>
                <a:lnTo>
                  <a:pt x="1344" y="1671"/>
                </a:lnTo>
                <a:lnTo>
                  <a:pt x="1316" y="1609"/>
                </a:lnTo>
                <a:lnTo>
                  <a:pt x="1268" y="1618"/>
                </a:lnTo>
                <a:lnTo>
                  <a:pt x="1249" y="1604"/>
                </a:lnTo>
                <a:lnTo>
                  <a:pt x="1249" y="1514"/>
                </a:lnTo>
                <a:lnTo>
                  <a:pt x="1454" y="1509"/>
                </a:lnTo>
                <a:lnTo>
                  <a:pt x="1473" y="1466"/>
                </a:lnTo>
                <a:lnTo>
                  <a:pt x="1506" y="1490"/>
                </a:lnTo>
                <a:lnTo>
                  <a:pt x="1549" y="1462"/>
                </a:lnTo>
                <a:lnTo>
                  <a:pt x="1577" y="1462"/>
                </a:lnTo>
                <a:lnTo>
                  <a:pt x="1610" y="1500"/>
                </a:lnTo>
                <a:lnTo>
                  <a:pt x="1625" y="1576"/>
                </a:lnTo>
                <a:lnTo>
                  <a:pt x="1653" y="1557"/>
                </a:lnTo>
                <a:lnTo>
                  <a:pt x="1596" y="1409"/>
                </a:lnTo>
                <a:lnTo>
                  <a:pt x="1530" y="1348"/>
                </a:lnTo>
                <a:lnTo>
                  <a:pt x="1596" y="1262"/>
                </a:lnTo>
                <a:lnTo>
                  <a:pt x="1572" y="1205"/>
                </a:lnTo>
                <a:lnTo>
                  <a:pt x="1530" y="1167"/>
                </a:lnTo>
                <a:lnTo>
                  <a:pt x="1520" y="1101"/>
                </a:lnTo>
                <a:lnTo>
                  <a:pt x="1511" y="1082"/>
                </a:lnTo>
                <a:lnTo>
                  <a:pt x="1520" y="977"/>
                </a:lnTo>
                <a:lnTo>
                  <a:pt x="1544" y="949"/>
                </a:lnTo>
                <a:lnTo>
                  <a:pt x="1544" y="902"/>
                </a:lnTo>
                <a:lnTo>
                  <a:pt x="1563" y="883"/>
                </a:lnTo>
                <a:lnTo>
                  <a:pt x="1553" y="849"/>
                </a:lnTo>
                <a:lnTo>
                  <a:pt x="1511" y="845"/>
                </a:lnTo>
                <a:lnTo>
                  <a:pt x="1439" y="878"/>
                </a:lnTo>
                <a:lnTo>
                  <a:pt x="1359" y="864"/>
                </a:lnTo>
                <a:lnTo>
                  <a:pt x="1335" y="878"/>
                </a:lnTo>
                <a:lnTo>
                  <a:pt x="1297" y="883"/>
                </a:lnTo>
                <a:lnTo>
                  <a:pt x="1202" y="764"/>
                </a:lnTo>
                <a:lnTo>
                  <a:pt x="1126" y="740"/>
                </a:lnTo>
                <a:lnTo>
                  <a:pt x="1017" y="769"/>
                </a:lnTo>
                <a:lnTo>
                  <a:pt x="936" y="750"/>
                </a:lnTo>
                <a:lnTo>
                  <a:pt x="926" y="731"/>
                </a:lnTo>
                <a:lnTo>
                  <a:pt x="884" y="712"/>
                </a:lnTo>
                <a:lnTo>
                  <a:pt x="874" y="602"/>
                </a:lnTo>
                <a:lnTo>
                  <a:pt x="827" y="541"/>
                </a:lnTo>
                <a:lnTo>
                  <a:pt x="803" y="474"/>
                </a:lnTo>
                <a:lnTo>
                  <a:pt x="741" y="474"/>
                </a:lnTo>
                <a:lnTo>
                  <a:pt x="774" y="403"/>
                </a:lnTo>
                <a:lnTo>
                  <a:pt x="798" y="284"/>
                </a:lnTo>
                <a:lnTo>
                  <a:pt x="831" y="227"/>
                </a:lnTo>
                <a:lnTo>
                  <a:pt x="917" y="109"/>
                </a:lnTo>
                <a:lnTo>
                  <a:pt x="988" y="80"/>
                </a:lnTo>
                <a:lnTo>
                  <a:pt x="1007" y="47"/>
                </a:lnTo>
                <a:lnTo>
                  <a:pt x="1007" y="28"/>
                </a:lnTo>
                <a:lnTo>
                  <a:pt x="945" y="0"/>
                </a:lnTo>
                <a:lnTo>
                  <a:pt x="917" y="14"/>
                </a:lnTo>
                <a:lnTo>
                  <a:pt x="917" y="38"/>
                </a:lnTo>
                <a:lnTo>
                  <a:pt x="888" y="38"/>
                </a:lnTo>
                <a:lnTo>
                  <a:pt x="884" y="61"/>
                </a:lnTo>
                <a:lnTo>
                  <a:pt x="860" y="94"/>
                </a:lnTo>
                <a:lnTo>
                  <a:pt x="736" y="166"/>
                </a:lnTo>
                <a:lnTo>
                  <a:pt x="675" y="185"/>
                </a:lnTo>
                <a:lnTo>
                  <a:pt x="613" y="185"/>
                </a:lnTo>
                <a:lnTo>
                  <a:pt x="575" y="256"/>
                </a:lnTo>
                <a:lnTo>
                  <a:pt x="565" y="232"/>
                </a:lnTo>
                <a:lnTo>
                  <a:pt x="504" y="237"/>
                </a:lnTo>
                <a:lnTo>
                  <a:pt x="428" y="303"/>
                </a:lnTo>
                <a:lnTo>
                  <a:pt x="423" y="441"/>
                </a:lnTo>
                <a:lnTo>
                  <a:pt x="409" y="455"/>
                </a:lnTo>
                <a:lnTo>
                  <a:pt x="371" y="465"/>
                </a:lnTo>
                <a:lnTo>
                  <a:pt x="333" y="522"/>
                </a:lnTo>
                <a:lnTo>
                  <a:pt x="271" y="574"/>
                </a:lnTo>
                <a:lnTo>
                  <a:pt x="280" y="659"/>
                </a:lnTo>
                <a:lnTo>
                  <a:pt x="195" y="574"/>
                </a:lnTo>
                <a:lnTo>
                  <a:pt x="190" y="607"/>
                </a:lnTo>
                <a:lnTo>
                  <a:pt x="204" y="617"/>
                </a:lnTo>
                <a:lnTo>
                  <a:pt x="228" y="664"/>
                </a:lnTo>
                <a:lnTo>
                  <a:pt x="181" y="721"/>
                </a:lnTo>
                <a:lnTo>
                  <a:pt x="157" y="716"/>
                </a:lnTo>
                <a:lnTo>
                  <a:pt x="157" y="735"/>
                </a:lnTo>
                <a:lnTo>
                  <a:pt x="133" y="764"/>
                </a:lnTo>
                <a:lnTo>
                  <a:pt x="162" y="835"/>
                </a:lnTo>
                <a:lnTo>
                  <a:pt x="195" y="854"/>
                </a:lnTo>
                <a:lnTo>
                  <a:pt x="204" y="878"/>
                </a:lnTo>
                <a:lnTo>
                  <a:pt x="214" y="987"/>
                </a:lnTo>
                <a:lnTo>
                  <a:pt x="200" y="1020"/>
                </a:lnTo>
                <a:lnTo>
                  <a:pt x="219" y="1158"/>
                </a:lnTo>
                <a:lnTo>
                  <a:pt x="209" y="1234"/>
                </a:lnTo>
                <a:lnTo>
                  <a:pt x="242" y="1243"/>
                </a:lnTo>
                <a:lnTo>
                  <a:pt x="276" y="1224"/>
                </a:lnTo>
                <a:lnTo>
                  <a:pt x="276" y="1239"/>
                </a:lnTo>
                <a:lnTo>
                  <a:pt x="200" y="1329"/>
                </a:lnTo>
                <a:lnTo>
                  <a:pt x="176" y="1400"/>
                </a:lnTo>
                <a:lnTo>
                  <a:pt x="138" y="1414"/>
                </a:lnTo>
                <a:lnTo>
                  <a:pt x="95" y="1414"/>
                </a:lnTo>
                <a:lnTo>
                  <a:pt x="62" y="1433"/>
                </a:lnTo>
                <a:lnTo>
                  <a:pt x="48" y="1490"/>
                </a:lnTo>
                <a:lnTo>
                  <a:pt x="52" y="1523"/>
                </a:lnTo>
                <a:lnTo>
                  <a:pt x="19" y="1533"/>
                </a:lnTo>
                <a:lnTo>
                  <a:pt x="0" y="1557"/>
                </a:lnTo>
                <a:lnTo>
                  <a:pt x="19" y="1595"/>
                </a:lnTo>
                <a:lnTo>
                  <a:pt x="185" y="1675"/>
                </a:lnTo>
                <a:lnTo>
                  <a:pt x="200" y="1690"/>
                </a:lnTo>
                <a:lnTo>
                  <a:pt x="219" y="1699"/>
                </a:lnTo>
                <a:lnTo>
                  <a:pt x="219" y="1699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016" name=""/>
          <p:cNvGrpSpPr/>
          <p:nvPr/>
        </p:nvGrpSpPr>
        <p:grpSpPr>
          <a:xfrm>
            <a:off x="4349880" y="3014640"/>
            <a:ext cx="232920" cy="218880"/>
            <a:chOff x="4349880" y="3014640"/>
            <a:chExt cx="232920" cy="218880"/>
          </a:xfrm>
        </p:grpSpPr>
        <p:sp>
          <p:nvSpPr>
            <p:cNvPr id="15017" name=""/>
            <p:cNvSpPr/>
            <p:nvPr/>
          </p:nvSpPr>
          <p:spPr>
            <a:xfrm>
              <a:off x="4349880" y="3102840"/>
              <a:ext cx="0" cy="11664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18" name=""/>
            <p:cNvSpPr/>
            <p:nvPr/>
          </p:nvSpPr>
          <p:spPr>
            <a:xfrm>
              <a:off x="4582800" y="3102840"/>
              <a:ext cx="0" cy="11664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19" name=""/>
            <p:cNvSpPr/>
            <p:nvPr/>
          </p:nvSpPr>
          <p:spPr>
            <a:xfrm>
              <a:off x="4357800" y="3014640"/>
              <a:ext cx="212400" cy="218880"/>
            </a:xfrm>
            <a:prstGeom prst="ellipse">
              <a:avLst/>
            </a:prstGeom>
            <a:solidFill>
              <a:srgbClr val="6600cc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020" name=""/>
          <p:cNvGrpSpPr/>
          <p:nvPr/>
        </p:nvGrpSpPr>
        <p:grpSpPr>
          <a:xfrm>
            <a:off x="5915160" y="2313000"/>
            <a:ext cx="542520" cy="448920"/>
            <a:chOff x="5915160" y="2313000"/>
            <a:chExt cx="542520" cy="448920"/>
          </a:xfrm>
        </p:grpSpPr>
        <p:sp>
          <p:nvSpPr>
            <p:cNvPr id="15021" name=""/>
            <p:cNvSpPr/>
            <p:nvPr/>
          </p:nvSpPr>
          <p:spPr>
            <a:xfrm>
              <a:off x="5972400" y="2313000"/>
              <a:ext cx="237600" cy="1987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22" name=""/>
            <p:cNvSpPr/>
            <p:nvPr/>
          </p:nvSpPr>
          <p:spPr>
            <a:xfrm>
              <a:off x="5915160" y="2458080"/>
              <a:ext cx="542520" cy="30384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023" name=""/>
          <p:cNvGrpSpPr/>
          <p:nvPr/>
        </p:nvGrpSpPr>
        <p:grpSpPr>
          <a:xfrm>
            <a:off x="5788080" y="2603520"/>
            <a:ext cx="541080" cy="448920"/>
            <a:chOff x="5788080" y="2603520"/>
            <a:chExt cx="541080" cy="448920"/>
          </a:xfrm>
        </p:grpSpPr>
        <p:sp>
          <p:nvSpPr>
            <p:cNvPr id="15024" name=""/>
            <p:cNvSpPr/>
            <p:nvPr/>
          </p:nvSpPr>
          <p:spPr>
            <a:xfrm>
              <a:off x="5844960" y="2603520"/>
              <a:ext cx="236880" cy="1987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25" name=""/>
            <p:cNvSpPr/>
            <p:nvPr/>
          </p:nvSpPr>
          <p:spPr>
            <a:xfrm>
              <a:off x="5788080" y="2748600"/>
              <a:ext cx="541080" cy="30384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026" name=""/>
          <p:cNvGrpSpPr/>
          <p:nvPr/>
        </p:nvGrpSpPr>
        <p:grpSpPr>
          <a:xfrm>
            <a:off x="5803920" y="2855880"/>
            <a:ext cx="234720" cy="220320"/>
            <a:chOff x="5803920" y="2855880"/>
            <a:chExt cx="234720" cy="220320"/>
          </a:xfrm>
        </p:grpSpPr>
        <p:sp>
          <p:nvSpPr>
            <p:cNvPr id="15027" name=""/>
            <p:cNvSpPr/>
            <p:nvPr/>
          </p:nvSpPr>
          <p:spPr>
            <a:xfrm>
              <a:off x="5803920" y="2944800"/>
              <a:ext cx="0" cy="11736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28" name=""/>
            <p:cNvSpPr/>
            <p:nvPr/>
          </p:nvSpPr>
          <p:spPr>
            <a:xfrm>
              <a:off x="6038640" y="2944800"/>
              <a:ext cx="0" cy="11736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29" name=""/>
            <p:cNvSpPr/>
            <p:nvPr/>
          </p:nvSpPr>
          <p:spPr>
            <a:xfrm>
              <a:off x="5811840" y="2855880"/>
              <a:ext cx="214200" cy="220320"/>
            </a:xfrm>
            <a:prstGeom prst="ellipse">
              <a:avLst/>
            </a:prstGeom>
            <a:solidFill>
              <a:srgbClr val="c0c0c0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030" name=""/>
          <p:cNvSpPr/>
          <p:nvPr/>
        </p:nvSpPr>
        <p:spPr>
          <a:xfrm>
            <a:off x="4821840" y="5549760"/>
            <a:ext cx="8751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Colombia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31" name=""/>
          <p:cNvSpPr/>
          <p:nvPr/>
        </p:nvSpPr>
        <p:spPr>
          <a:xfrm>
            <a:off x="2952000" y="5273640"/>
            <a:ext cx="7653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Panama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32" name=""/>
          <p:cNvSpPr/>
          <p:nvPr/>
        </p:nvSpPr>
        <p:spPr>
          <a:xfrm>
            <a:off x="1928880" y="874800"/>
            <a:ext cx="7094520" cy="4917960"/>
          </a:xfrm>
          <a:prstGeom prst="rect">
            <a:avLst/>
          </a:prstGeom>
          <a:noFill/>
          <a:ln w="255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33" name=""/>
          <p:cNvSpPr/>
          <p:nvPr/>
        </p:nvSpPr>
        <p:spPr>
          <a:xfrm>
            <a:off x="7075080" y="5400720"/>
            <a:ext cx="92628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Venezuela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34" name=""/>
          <p:cNvSpPr/>
          <p:nvPr/>
        </p:nvSpPr>
        <p:spPr>
          <a:xfrm>
            <a:off x="9039240" y="4773600"/>
            <a:ext cx="834840" cy="121932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035" name=""/>
          <p:cNvGrpSpPr/>
          <p:nvPr/>
        </p:nvGrpSpPr>
        <p:grpSpPr>
          <a:xfrm>
            <a:off x="2541600" y="1022400"/>
            <a:ext cx="3219120" cy="1666440"/>
            <a:chOff x="2541600" y="1022400"/>
            <a:chExt cx="3219120" cy="1666440"/>
          </a:xfrm>
        </p:grpSpPr>
        <p:sp>
          <p:nvSpPr>
            <p:cNvPr id="15036" name=""/>
            <p:cNvSpPr/>
            <p:nvPr/>
          </p:nvSpPr>
          <p:spPr>
            <a:xfrm>
              <a:off x="3869280" y="1022400"/>
              <a:ext cx="245880" cy="75240"/>
            </a:xfrm>
            <a:custGeom>
              <a:avLst/>
              <a:gdLst/>
              <a:ahLst/>
              <a:rect l="l" t="t" r="r" b="b"/>
              <a:pathLst>
                <a:path w="128" h="43">
                  <a:moveTo>
                    <a:pt x="109" y="0"/>
                  </a:moveTo>
                  <a:lnTo>
                    <a:pt x="128" y="33"/>
                  </a:lnTo>
                  <a:lnTo>
                    <a:pt x="104" y="14"/>
                  </a:lnTo>
                  <a:lnTo>
                    <a:pt x="38" y="43"/>
                  </a:lnTo>
                  <a:lnTo>
                    <a:pt x="9" y="43"/>
                  </a:lnTo>
                  <a:lnTo>
                    <a:pt x="0" y="29"/>
                  </a:lnTo>
                  <a:lnTo>
                    <a:pt x="76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8440" bIns="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37" name=""/>
            <p:cNvSpPr/>
            <p:nvPr/>
          </p:nvSpPr>
          <p:spPr>
            <a:xfrm>
              <a:off x="3869280" y="1022400"/>
              <a:ext cx="245880" cy="75240"/>
            </a:xfrm>
            <a:custGeom>
              <a:avLst/>
              <a:gdLst/>
              <a:ahLst/>
              <a:rect l="l" t="t" r="r" b="b"/>
              <a:pathLst>
                <a:path w="128" h="43">
                  <a:moveTo>
                    <a:pt x="109" y="0"/>
                  </a:moveTo>
                  <a:lnTo>
                    <a:pt x="128" y="33"/>
                  </a:lnTo>
                  <a:lnTo>
                    <a:pt x="104" y="14"/>
                  </a:lnTo>
                  <a:lnTo>
                    <a:pt x="38" y="43"/>
                  </a:lnTo>
                  <a:lnTo>
                    <a:pt x="9" y="43"/>
                  </a:lnTo>
                  <a:lnTo>
                    <a:pt x="0" y="29"/>
                  </a:lnTo>
                  <a:lnTo>
                    <a:pt x="76" y="0"/>
                  </a:lnTo>
                  <a:lnTo>
                    <a:pt x="109" y="0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8440" bIns="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38" name=""/>
            <p:cNvSpPr/>
            <p:nvPr/>
          </p:nvSpPr>
          <p:spPr>
            <a:xfrm>
              <a:off x="5280120" y="2211840"/>
              <a:ext cx="133200" cy="122760"/>
            </a:xfrm>
            <a:custGeom>
              <a:avLst/>
              <a:gdLst/>
              <a:ahLst/>
              <a:rect l="l" t="t" r="r" b="b"/>
              <a:pathLst>
                <a:path w="71" h="71">
                  <a:moveTo>
                    <a:pt x="71" y="0"/>
                  </a:moveTo>
                  <a:lnTo>
                    <a:pt x="71" y="42"/>
                  </a:lnTo>
                  <a:lnTo>
                    <a:pt x="52" y="57"/>
                  </a:lnTo>
                  <a:lnTo>
                    <a:pt x="0" y="71"/>
                  </a:lnTo>
                  <a:lnTo>
                    <a:pt x="0" y="42"/>
                  </a:lnTo>
                  <a:lnTo>
                    <a:pt x="24" y="28"/>
                  </a:lnTo>
                  <a:lnTo>
                    <a:pt x="43" y="3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39" name=""/>
            <p:cNvSpPr/>
            <p:nvPr/>
          </p:nvSpPr>
          <p:spPr>
            <a:xfrm>
              <a:off x="5280120" y="2211840"/>
              <a:ext cx="133200" cy="122760"/>
            </a:xfrm>
            <a:custGeom>
              <a:avLst/>
              <a:gdLst/>
              <a:ahLst/>
              <a:rect l="l" t="t" r="r" b="b"/>
              <a:pathLst>
                <a:path w="71" h="71">
                  <a:moveTo>
                    <a:pt x="71" y="0"/>
                  </a:moveTo>
                  <a:lnTo>
                    <a:pt x="71" y="42"/>
                  </a:lnTo>
                  <a:lnTo>
                    <a:pt x="52" y="57"/>
                  </a:lnTo>
                  <a:lnTo>
                    <a:pt x="0" y="71"/>
                  </a:lnTo>
                  <a:lnTo>
                    <a:pt x="0" y="42"/>
                  </a:lnTo>
                  <a:lnTo>
                    <a:pt x="24" y="28"/>
                  </a:lnTo>
                  <a:lnTo>
                    <a:pt x="43" y="33"/>
                  </a:lnTo>
                  <a:lnTo>
                    <a:pt x="71" y="0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0" name=""/>
            <p:cNvSpPr/>
            <p:nvPr/>
          </p:nvSpPr>
          <p:spPr>
            <a:xfrm>
              <a:off x="5360400" y="1955520"/>
              <a:ext cx="90000" cy="23760"/>
            </a:xfrm>
            <a:custGeom>
              <a:avLst/>
              <a:gdLst/>
              <a:ahLst/>
              <a:rect l="l" t="t" r="r" b="b"/>
              <a:pathLst>
                <a:path w="47" h="14">
                  <a:moveTo>
                    <a:pt x="47" y="9"/>
                  </a:moveTo>
                  <a:lnTo>
                    <a:pt x="42" y="0"/>
                  </a:lnTo>
                  <a:lnTo>
                    <a:pt x="0" y="14"/>
                  </a:lnTo>
                  <a:lnTo>
                    <a:pt x="47" y="9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1" name=""/>
            <p:cNvSpPr/>
            <p:nvPr/>
          </p:nvSpPr>
          <p:spPr>
            <a:xfrm>
              <a:off x="5360400" y="1955520"/>
              <a:ext cx="90000" cy="23760"/>
            </a:xfrm>
            <a:custGeom>
              <a:avLst/>
              <a:gdLst/>
              <a:ahLst/>
              <a:rect l="l" t="t" r="r" b="b"/>
              <a:pathLst>
                <a:path w="47" h="14">
                  <a:moveTo>
                    <a:pt x="47" y="9"/>
                  </a:moveTo>
                  <a:lnTo>
                    <a:pt x="42" y="0"/>
                  </a:lnTo>
                  <a:lnTo>
                    <a:pt x="0" y="14"/>
                  </a:lnTo>
                  <a:lnTo>
                    <a:pt x="47" y="9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2" name=""/>
            <p:cNvSpPr/>
            <p:nvPr/>
          </p:nvSpPr>
          <p:spPr>
            <a:xfrm>
              <a:off x="5050800" y="1896480"/>
              <a:ext cx="118080" cy="140760"/>
            </a:xfrm>
            <a:custGeom>
              <a:avLst/>
              <a:gdLst/>
              <a:ahLst/>
              <a:rect l="l" t="t" r="r" b="b"/>
              <a:pathLst>
                <a:path w="62" h="81">
                  <a:moveTo>
                    <a:pt x="38" y="19"/>
                  </a:moveTo>
                  <a:lnTo>
                    <a:pt x="33" y="15"/>
                  </a:lnTo>
                  <a:lnTo>
                    <a:pt x="10" y="15"/>
                  </a:lnTo>
                  <a:lnTo>
                    <a:pt x="0" y="0"/>
                  </a:lnTo>
                  <a:lnTo>
                    <a:pt x="57" y="15"/>
                  </a:lnTo>
                  <a:lnTo>
                    <a:pt x="62" y="34"/>
                  </a:lnTo>
                  <a:lnTo>
                    <a:pt x="24" y="81"/>
                  </a:lnTo>
                  <a:lnTo>
                    <a:pt x="19" y="67"/>
                  </a:lnTo>
                  <a:lnTo>
                    <a:pt x="48" y="34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3" name=""/>
            <p:cNvSpPr/>
            <p:nvPr/>
          </p:nvSpPr>
          <p:spPr>
            <a:xfrm>
              <a:off x="5050800" y="1896480"/>
              <a:ext cx="118080" cy="140760"/>
            </a:xfrm>
            <a:custGeom>
              <a:avLst/>
              <a:gdLst/>
              <a:ahLst/>
              <a:rect l="l" t="t" r="r" b="b"/>
              <a:pathLst>
                <a:path w="62" h="81">
                  <a:moveTo>
                    <a:pt x="38" y="19"/>
                  </a:moveTo>
                  <a:lnTo>
                    <a:pt x="33" y="15"/>
                  </a:lnTo>
                  <a:lnTo>
                    <a:pt x="10" y="15"/>
                  </a:lnTo>
                  <a:lnTo>
                    <a:pt x="0" y="0"/>
                  </a:lnTo>
                  <a:lnTo>
                    <a:pt x="57" y="15"/>
                  </a:lnTo>
                  <a:lnTo>
                    <a:pt x="62" y="34"/>
                  </a:lnTo>
                  <a:lnTo>
                    <a:pt x="24" y="81"/>
                  </a:lnTo>
                  <a:lnTo>
                    <a:pt x="19" y="67"/>
                  </a:lnTo>
                  <a:lnTo>
                    <a:pt x="48" y="34"/>
                  </a:lnTo>
                  <a:lnTo>
                    <a:pt x="38" y="19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4" name=""/>
            <p:cNvSpPr/>
            <p:nvPr/>
          </p:nvSpPr>
          <p:spPr>
            <a:xfrm>
              <a:off x="4823280" y="1757160"/>
              <a:ext cx="90000" cy="115200"/>
            </a:xfrm>
            <a:custGeom>
              <a:avLst/>
              <a:gdLst/>
              <a:ahLst/>
              <a:rect l="l" t="t" r="r" b="b"/>
              <a:pathLst>
                <a:path w="48" h="66">
                  <a:moveTo>
                    <a:pt x="0" y="0"/>
                  </a:moveTo>
                  <a:lnTo>
                    <a:pt x="48" y="66"/>
                  </a:lnTo>
                  <a:lnTo>
                    <a:pt x="24" y="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5" name=""/>
            <p:cNvSpPr/>
            <p:nvPr/>
          </p:nvSpPr>
          <p:spPr>
            <a:xfrm>
              <a:off x="4823280" y="1757160"/>
              <a:ext cx="90000" cy="115200"/>
            </a:xfrm>
            <a:custGeom>
              <a:avLst/>
              <a:gdLst/>
              <a:ahLst/>
              <a:rect l="l" t="t" r="r" b="b"/>
              <a:pathLst>
                <a:path w="48" h="66">
                  <a:moveTo>
                    <a:pt x="0" y="0"/>
                  </a:moveTo>
                  <a:lnTo>
                    <a:pt x="48" y="66"/>
                  </a:lnTo>
                  <a:lnTo>
                    <a:pt x="24" y="5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6" name=""/>
            <p:cNvSpPr/>
            <p:nvPr/>
          </p:nvSpPr>
          <p:spPr>
            <a:xfrm>
              <a:off x="4968360" y="1574640"/>
              <a:ext cx="35280" cy="41040"/>
            </a:xfrm>
            <a:custGeom>
              <a:avLst/>
              <a:gdLst/>
              <a:ahLst/>
              <a:rect l="l" t="t" r="r" b="b"/>
              <a:pathLst>
                <a:path w="19" h="24">
                  <a:moveTo>
                    <a:pt x="5" y="0"/>
                  </a:moveTo>
                  <a:lnTo>
                    <a:pt x="0" y="24"/>
                  </a:lnTo>
                  <a:lnTo>
                    <a:pt x="15" y="19"/>
                  </a:lnTo>
                  <a:lnTo>
                    <a:pt x="1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760" bIns="-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7" name=""/>
            <p:cNvSpPr/>
            <p:nvPr/>
          </p:nvSpPr>
          <p:spPr>
            <a:xfrm>
              <a:off x="4968360" y="1574640"/>
              <a:ext cx="35280" cy="41040"/>
            </a:xfrm>
            <a:custGeom>
              <a:avLst/>
              <a:gdLst/>
              <a:ahLst/>
              <a:rect l="l" t="t" r="r" b="b"/>
              <a:pathLst>
                <a:path w="19" h="24">
                  <a:moveTo>
                    <a:pt x="5" y="0"/>
                  </a:moveTo>
                  <a:lnTo>
                    <a:pt x="0" y="24"/>
                  </a:lnTo>
                  <a:lnTo>
                    <a:pt x="15" y="19"/>
                  </a:lnTo>
                  <a:lnTo>
                    <a:pt x="19" y="0"/>
                  </a:lnTo>
                  <a:lnTo>
                    <a:pt x="5" y="0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760" bIns="-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8" name=""/>
            <p:cNvSpPr/>
            <p:nvPr/>
          </p:nvSpPr>
          <p:spPr>
            <a:xfrm>
              <a:off x="4659840" y="1461240"/>
              <a:ext cx="126000" cy="138960"/>
            </a:xfrm>
            <a:custGeom>
              <a:avLst/>
              <a:gdLst/>
              <a:ahLst/>
              <a:rect l="l" t="t" r="r" b="b"/>
              <a:pathLst>
                <a:path w="66" h="80">
                  <a:moveTo>
                    <a:pt x="52" y="57"/>
                  </a:moveTo>
                  <a:lnTo>
                    <a:pt x="57" y="52"/>
                  </a:lnTo>
                  <a:lnTo>
                    <a:pt x="66" y="76"/>
                  </a:lnTo>
                  <a:lnTo>
                    <a:pt x="43" y="80"/>
                  </a:lnTo>
                  <a:lnTo>
                    <a:pt x="47" y="61"/>
                  </a:lnTo>
                  <a:lnTo>
                    <a:pt x="0" y="0"/>
                  </a:lnTo>
                  <a:lnTo>
                    <a:pt x="24" y="14"/>
                  </a:lnTo>
                  <a:lnTo>
                    <a:pt x="52" y="5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49" name=""/>
            <p:cNvSpPr/>
            <p:nvPr/>
          </p:nvSpPr>
          <p:spPr>
            <a:xfrm>
              <a:off x="4659840" y="1461240"/>
              <a:ext cx="126000" cy="138960"/>
            </a:xfrm>
            <a:custGeom>
              <a:avLst/>
              <a:gdLst/>
              <a:ahLst/>
              <a:rect l="l" t="t" r="r" b="b"/>
              <a:pathLst>
                <a:path w="66" h="80">
                  <a:moveTo>
                    <a:pt x="52" y="57"/>
                  </a:moveTo>
                  <a:lnTo>
                    <a:pt x="57" y="52"/>
                  </a:lnTo>
                  <a:lnTo>
                    <a:pt x="66" y="76"/>
                  </a:lnTo>
                  <a:lnTo>
                    <a:pt x="43" y="80"/>
                  </a:lnTo>
                  <a:lnTo>
                    <a:pt x="47" y="61"/>
                  </a:lnTo>
                  <a:lnTo>
                    <a:pt x="0" y="0"/>
                  </a:lnTo>
                  <a:lnTo>
                    <a:pt x="24" y="14"/>
                  </a:lnTo>
                  <a:lnTo>
                    <a:pt x="52" y="57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0" name=""/>
            <p:cNvSpPr/>
            <p:nvPr/>
          </p:nvSpPr>
          <p:spPr>
            <a:xfrm>
              <a:off x="4524840" y="1369800"/>
              <a:ext cx="42840" cy="115200"/>
            </a:xfrm>
            <a:custGeom>
              <a:avLst/>
              <a:gdLst/>
              <a:ahLst/>
              <a:rect l="l" t="t" r="r" b="b"/>
              <a:pathLst>
                <a:path w="23" h="66">
                  <a:moveTo>
                    <a:pt x="14" y="0"/>
                  </a:moveTo>
                  <a:lnTo>
                    <a:pt x="23" y="66"/>
                  </a:lnTo>
                  <a:lnTo>
                    <a:pt x="0" y="4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1" name=""/>
            <p:cNvSpPr/>
            <p:nvPr/>
          </p:nvSpPr>
          <p:spPr>
            <a:xfrm>
              <a:off x="4524840" y="1369800"/>
              <a:ext cx="42840" cy="115200"/>
            </a:xfrm>
            <a:custGeom>
              <a:avLst/>
              <a:gdLst/>
              <a:ahLst/>
              <a:rect l="l" t="t" r="r" b="b"/>
              <a:pathLst>
                <a:path w="23" h="66">
                  <a:moveTo>
                    <a:pt x="14" y="0"/>
                  </a:moveTo>
                  <a:lnTo>
                    <a:pt x="23" y="66"/>
                  </a:lnTo>
                  <a:lnTo>
                    <a:pt x="0" y="42"/>
                  </a:lnTo>
                  <a:lnTo>
                    <a:pt x="14" y="0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2" name=""/>
            <p:cNvSpPr/>
            <p:nvPr/>
          </p:nvSpPr>
          <p:spPr>
            <a:xfrm>
              <a:off x="4241160" y="1409760"/>
              <a:ext cx="56160" cy="27000"/>
            </a:xfrm>
            <a:custGeom>
              <a:avLst/>
              <a:gdLst/>
              <a:ahLst/>
              <a:rect l="l" t="t" r="r" b="b"/>
              <a:pathLst>
                <a:path w="29" h="15">
                  <a:moveTo>
                    <a:pt x="24" y="15"/>
                  </a:moveTo>
                  <a:lnTo>
                    <a:pt x="29" y="0"/>
                  </a:lnTo>
                  <a:lnTo>
                    <a:pt x="19" y="5"/>
                  </a:lnTo>
                  <a:lnTo>
                    <a:pt x="5" y="5"/>
                  </a:lnTo>
                  <a:lnTo>
                    <a:pt x="0" y="15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3" name=""/>
            <p:cNvSpPr/>
            <p:nvPr/>
          </p:nvSpPr>
          <p:spPr>
            <a:xfrm>
              <a:off x="4241160" y="1409760"/>
              <a:ext cx="56160" cy="27000"/>
            </a:xfrm>
            <a:custGeom>
              <a:avLst/>
              <a:gdLst/>
              <a:ahLst/>
              <a:rect l="l" t="t" r="r" b="b"/>
              <a:pathLst>
                <a:path w="29" h="15">
                  <a:moveTo>
                    <a:pt x="24" y="15"/>
                  </a:moveTo>
                  <a:lnTo>
                    <a:pt x="29" y="0"/>
                  </a:lnTo>
                  <a:lnTo>
                    <a:pt x="19" y="5"/>
                  </a:lnTo>
                  <a:lnTo>
                    <a:pt x="5" y="5"/>
                  </a:lnTo>
                  <a:lnTo>
                    <a:pt x="0" y="15"/>
                  </a:lnTo>
                  <a:lnTo>
                    <a:pt x="24" y="15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4" name=""/>
            <p:cNvSpPr/>
            <p:nvPr/>
          </p:nvSpPr>
          <p:spPr>
            <a:xfrm>
              <a:off x="4259880" y="1063800"/>
              <a:ext cx="52560" cy="156600"/>
            </a:xfrm>
            <a:custGeom>
              <a:avLst/>
              <a:gdLst/>
              <a:ahLst/>
              <a:rect l="l" t="t" r="r" b="b"/>
              <a:pathLst>
                <a:path w="28" h="90">
                  <a:moveTo>
                    <a:pt x="28" y="28"/>
                  </a:moveTo>
                  <a:lnTo>
                    <a:pt x="19" y="90"/>
                  </a:lnTo>
                  <a:lnTo>
                    <a:pt x="0" y="66"/>
                  </a:lnTo>
                  <a:lnTo>
                    <a:pt x="5" y="38"/>
                  </a:lnTo>
                  <a:lnTo>
                    <a:pt x="14" y="0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5" name=""/>
            <p:cNvSpPr/>
            <p:nvPr/>
          </p:nvSpPr>
          <p:spPr>
            <a:xfrm>
              <a:off x="4259880" y="1063800"/>
              <a:ext cx="52560" cy="156600"/>
            </a:xfrm>
            <a:custGeom>
              <a:avLst/>
              <a:gdLst/>
              <a:ahLst/>
              <a:rect l="l" t="t" r="r" b="b"/>
              <a:pathLst>
                <a:path w="28" h="90">
                  <a:moveTo>
                    <a:pt x="28" y="28"/>
                  </a:moveTo>
                  <a:lnTo>
                    <a:pt x="19" y="90"/>
                  </a:lnTo>
                  <a:lnTo>
                    <a:pt x="0" y="66"/>
                  </a:lnTo>
                  <a:lnTo>
                    <a:pt x="5" y="38"/>
                  </a:lnTo>
                  <a:lnTo>
                    <a:pt x="14" y="0"/>
                  </a:lnTo>
                  <a:lnTo>
                    <a:pt x="28" y="28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6" name=""/>
            <p:cNvSpPr/>
            <p:nvPr/>
          </p:nvSpPr>
          <p:spPr>
            <a:xfrm>
              <a:off x="2541600" y="1947600"/>
              <a:ext cx="2617920" cy="741240"/>
            </a:xfrm>
            <a:custGeom>
              <a:avLst/>
              <a:gdLst/>
              <a:ahLst/>
              <a:rect l="l" t="t" r="r" b="b"/>
              <a:pathLst>
                <a:path w="1368" h="427">
                  <a:moveTo>
                    <a:pt x="964" y="166"/>
                  </a:moveTo>
                  <a:lnTo>
                    <a:pt x="1036" y="209"/>
                  </a:lnTo>
                  <a:lnTo>
                    <a:pt x="1112" y="228"/>
                  </a:lnTo>
                  <a:lnTo>
                    <a:pt x="1159" y="223"/>
                  </a:lnTo>
                  <a:lnTo>
                    <a:pt x="1169" y="275"/>
                  </a:lnTo>
                  <a:lnTo>
                    <a:pt x="1268" y="270"/>
                  </a:lnTo>
                  <a:lnTo>
                    <a:pt x="1330" y="318"/>
                  </a:lnTo>
                  <a:lnTo>
                    <a:pt x="1363" y="318"/>
                  </a:lnTo>
                  <a:lnTo>
                    <a:pt x="1368" y="337"/>
                  </a:lnTo>
                  <a:lnTo>
                    <a:pt x="1226" y="399"/>
                  </a:lnTo>
                  <a:lnTo>
                    <a:pt x="1036" y="403"/>
                  </a:lnTo>
                  <a:lnTo>
                    <a:pt x="931" y="427"/>
                  </a:lnTo>
                  <a:lnTo>
                    <a:pt x="917" y="413"/>
                  </a:lnTo>
                  <a:lnTo>
                    <a:pt x="945" y="380"/>
                  </a:lnTo>
                  <a:lnTo>
                    <a:pt x="998" y="346"/>
                  </a:lnTo>
                  <a:lnTo>
                    <a:pt x="1002" y="327"/>
                  </a:lnTo>
                  <a:lnTo>
                    <a:pt x="945" y="313"/>
                  </a:lnTo>
                  <a:lnTo>
                    <a:pt x="869" y="313"/>
                  </a:lnTo>
                  <a:lnTo>
                    <a:pt x="817" y="270"/>
                  </a:lnTo>
                  <a:lnTo>
                    <a:pt x="779" y="204"/>
                  </a:lnTo>
                  <a:lnTo>
                    <a:pt x="627" y="194"/>
                  </a:lnTo>
                  <a:lnTo>
                    <a:pt x="542" y="147"/>
                  </a:lnTo>
                  <a:lnTo>
                    <a:pt x="470" y="147"/>
                  </a:lnTo>
                  <a:lnTo>
                    <a:pt x="437" y="152"/>
                  </a:lnTo>
                  <a:lnTo>
                    <a:pt x="361" y="142"/>
                  </a:lnTo>
                  <a:lnTo>
                    <a:pt x="347" y="119"/>
                  </a:lnTo>
                  <a:lnTo>
                    <a:pt x="390" y="95"/>
                  </a:lnTo>
                  <a:lnTo>
                    <a:pt x="366" y="81"/>
                  </a:lnTo>
                  <a:lnTo>
                    <a:pt x="257" y="81"/>
                  </a:lnTo>
                  <a:lnTo>
                    <a:pt x="204" y="133"/>
                  </a:lnTo>
                  <a:lnTo>
                    <a:pt x="128" y="157"/>
                  </a:lnTo>
                  <a:lnTo>
                    <a:pt x="109" y="180"/>
                  </a:lnTo>
                  <a:lnTo>
                    <a:pt x="52" y="213"/>
                  </a:lnTo>
                  <a:lnTo>
                    <a:pt x="38" y="199"/>
                  </a:lnTo>
                  <a:lnTo>
                    <a:pt x="0" y="199"/>
                  </a:lnTo>
                  <a:lnTo>
                    <a:pt x="52" y="175"/>
                  </a:lnTo>
                  <a:lnTo>
                    <a:pt x="62" y="109"/>
                  </a:lnTo>
                  <a:lnTo>
                    <a:pt x="128" y="66"/>
                  </a:lnTo>
                  <a:lnTo>
                    <a:pt x="290" y="9"/>
                  </a:lnTo>
                  <a:lnTo>
                    <a:pt x="390" y="0"/>
                  </a:lnTo>
                  <a:lnTo>
                    <a:pt x="508" y="5"/>
                  </a:lnTo>
                  <a:lnTo>
                    <a:pt x="537" y="19"/>
                  </a:lnTo>
                  <a:lnTo>
                    <a:pt x="584" y="14"/>
                  </a:lnTo>
                  <a:lnTo>
                    <a:pt x="675" y="81"/>
                  </a:lnTo>
                  <a:lnTo>
                    <a:pt x="784" y="85"/>
                  </a:lnTo>
                  <a:lnTo>
                    <a:pt x="793" y="95"/>
                  </a:lnTo>
                  <a:lnTo>
                    <a:pt x="784" y="100"/>
                  </a:lnTo>
                  <a:lnTo>
                    <a:pt x="841" y="114"/>
                  </a:lnTo>
                  <a:lnTo>
                    <a:pt x="869" y="142"/>
                  </a:lnTo>
                  <a:lnTo>
                    <a:pt x="964" y="16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7" name=""/>
            <p:cNvSpPr/>
            <p:nvPr/>
          </p:nvSpPr>
          <p:spPr>
            <a:xfrm>
              <a:off x="2541600" y="1947600"/>
              <a:ext cx="2617920" cy="741240"/>
            </a:xfrm>
            <a:custGeom>
              <a:avLst/>
              <a:gdLst/>
              <a:ahLst/>
              <a:rect l="l" t="t" r="r" b="b"/>
              <a:pathLst>
                <a:path w="1368" h="427">
                  <a:moveTo>
                    <a:pt x="964" y="166"/>
                  </a:moveTo>
                  <a:lnTo>
                    <a:pt x="1036" y="209"/>
                  </a:lnTo>
                  <a:lnTo>
                    <a:pt x="1112" y="228"/>
                  </a:lnTo>
                  <a:lnTo>
                    <a:pt x="1159" y="223"/>
                  </a:lnTo>
                  <a:lnTo>
                    <a:pt x="1169" y="275"/>
                  </a:lnTo>
                  <a:lnTo>
                    <a:pt x="1268" y="270"/>
                  </a:lnTo>
                  <a:lnTo>
                    <a:pt x="1330" y="318"/>
                  </a:lnTo>
                  <a:lnTo>
                    <a:pt x="1363" y="318"/>
                  </a:lnTo>
                  <a:lnTo>
                    <a:pt x="1368" y="337"/>
                  </a:lnTo>
                  <a:lnTo>
                    <a:pt x="1226" y="399"/>
                  </a:lnTo>
                  <a:lnTo>
                    <a:pt x="1036" y="403"/>
                  </a:lnTo>
                  <a:lnTo>
                    <a:pt x="931" y="427"/>
                  </a:lnTo>
                  <a:lnTo>
                    <a:pt x="917" y="413"/>
                  </a:lnTo>
                  <a:lnTo>
                    <a:pt x="945" y="380"/>
                  </a:lnTo>
                  <a:lnTo>
                    <a:pt x="998" y="346"/>
                  </a:lnTo>
                  <a:lnTo>
                    <a:pt x="1002" y="327"/>
                  </a:lnTo>
                  <a:lnTo>
                    <a:pt x="945" y="313"/>
                  </a:lnTo>
                  <a:lnTo>
                    <a:pt x="869" y="313"/>
                  </a:lnTo>
                  <a:lnTo>
                    <a:pt x="817" y="270"/>
                  </a:lnTo>
                  <a:lnTo>
                    <a:pt x="779" y="204"/>
                  </a:lnTo>
                  <a:lnTo>
                    <a:pt x="627" y="194"/>
                  </a:lnTo>
                  <a:lnTo>
                    <a:pt x="542" y="147"/>
                  </a:lnTo>
                  <a:lnTo>
                    <a:pt x="470" y="147"/>
                  </a:lnTo>
                  <a:lnTo>
                    <a:pt x="437" y="152"/>
                  </a:lnTo>
                  <a:lnTo>
                    <a:pt x="361" y="142"/>
                  </a:lnTo>
                  <a:lnTo>
                    <a:pt x="347" y="119"/>
                  </a:lnTo>
                  <a:lnTo>
                    <a:pt x="390" y="95"/>
                  </a:lnTo>
                  <a:lnTo>
                    <a:pt x="366" y="81"/>
                  </a:lnTo>
                  <a:lnTo>
                    <a:pt x="257" y="81"/>
                  </a:lnTo>
                  <a:lnTo>
                    <a:pt x="204" y="133"/>
                  </a:lnTo>
                  <a:lnTo>
                    <a:pt x="128" y="157"/>
                  </a:lnTo>
                  <a:lnTo>
                    <a:pt x="109" y="180"/>
                  </a:lnTo>
                  <a:lnTo>
                    <a:pt x="52" y="213"/>
                  </a:lnTo>
                  <a:lnTo>
                    <a:pt x="38" y="199"/>
                  </a:lnTo>
                  <a:lnTo>
                    <a:pt x="0" y="199"/>
                  </a:lnTo>
                  <a:lnTo>
                    <a:pt x="52" y="175"/>
                  </a:lnTo>
                  <a:lnTo>
                    <a:pt x="62" y="109"/>
                  </a:lnTo>
                  <a:lnTo>
                    <a:pt x="128" y="66"/>
                  </a:lnTo>
                  <a:lnTo>
                    <a:pt x="290" y="9"/>
                  </a:lnTo>
                  <a:lnTo>
                    <a:pt x="390" y="0"/>
                  </a:lnTo>
                  <a:lnTo>
                    <a:pt x="508" y="5"/>
                  </a:lnTo>
                  <a:lnTo>
                    <a:pt x="537" y="19"/>
                  </a:lnTo>
                  <a:lnTo>
                    <a:pt x="584" y="14"/>
                  </a:lnTo>
                  <a:lnTo>
                    <a:pt x="675" y="81"/>
                  </a:lnTo>
                  <a:lnTo>
                    <a:pt x="784" y="85"/>
                  </a:lnTo>
                  <a:lnTo>
                    <a:pt x="793" y="95"/>
                  </a:lnTo>
                  <a:lnTo>
                    <a:pt x="784" y="100"/>
                  </a:lnTo>
                  <a:lnTo>
                    <a:pt x="841" y="114"/>
                  </a:lnTo>
                  <a:lnTo>
                    <a:pt x="869" y="142"/>
                  </a:lnTo>
                  <a:lnTo>
                    <a:pt x="964" y="166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8" name=""/>
            <p:cNvSpPr/>
            <p:nvPr/>
          </p:nvSpPr>
          <p:spPr>
            <a:xfrm>
              <a:off x="4023720" y="2055240"/>
              <a:ext cx="253080" cy="122760"/>
            </a:xfrm>
            <a:custGeom>
              <a:avLst/>
              <a:gdLst/>
              <a:ahLst/>
              <a:rect l="l" t="t" r="r" b="b"/>
              <a:pathLst>
                <a:path w="133" h="71">
                  <a:moveTo>
                    <a:pt x="86" y="28"/>
                  </a:moveTo>
                  <a:lnTo>
                    <a:pt x="129" y="52"/>
                  </a:lnTo>
                  <a:lnTo>
                    <a:pt x="133" y="71"/>
                  </a:lnTo>
                  <a:lnTo>
                    <a:pt x="114" y="71"/>
                  </a:lnTo>
                  <a:lnTo>
                    <a:pt x="57" y="23"/>
                  </a:lnTo>
                  <a:lnTo>
                    <a:pt x="15" y="19"/>
                  </a:lnTo>
                  <a:lnTo>
                    <a:pt x="0" y="0"/>
                  </a:lnTo>
                  <a:lnTo>
                    <a:pt x="34" y="0"/>
                  </a:lnTo>
                  <a:lnTo>
                    <a:pt x="86" y="2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9" name=""/>
            <p:cNvSpPr/>
            <p:nvPr/>
          </p:nvSpPr>
          <p:spPr>
            <a:xfrm>
              <a:off x="4023720" y="2055240"/>
              <a:ext cx="253080" cy="122760"/>
            </a:xfrm>
            <a:custGeom>
              <a:avLst/>
              <a:gdLst/>
              <a:ahLst/>
              <a:rect l="l" t="t" r="r" b="b"/>
              <a:pathLst>
                <a:path w="133" h="71">
                  <a:moveTo>
                    <a:pt x="86" y="28"/>
                  </a:moveTo>
                  <a:lnTo>
                    <a:pt x="129" y="52"/>
                  </a:lnTo>
                  <a:lnTo>
                    <a:pt x="133" y="71"/>
                  </a:lnTo>
                  <a:lnTo>
                    <a:pt x="114" y="71"/>
                  </a:lnTo>
                  <a:lnTo>
                    <a:pt x="57" y="23"/>
                  </a:lnTo>
                  <a:lnTo>
                    <a:pt x="15" y="19"/>
                  </a:lnTo>
                  <a:lnTo>
                    <a:pt x="0" y="0"/>
                  </a:lnTo>
                  <a:lnTo>
                    <a:pt x="34" y="0"/>
                  </a:lnTo>
                  <a:lnTo>
                    <a:pt x="86" y="28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60" name=""/>
            <p:cNvSpPr/>
            <p:nvPr/>
          </p:nvSpPr>
          <p:spPr>
            <a:xfrm>
              <a:off x="2941920" y="2268000"/>
              <a:ext cx="136800" cy="108720"/>
            </a:xfrm>
            <a:custGeom>
              <a:avLst/>
              <a:gdLst/>
              <a:ahLst/>
              <a:rect l="l" t="t" r="r" b="b"/>
              <a:pathLst>
                <a:path w="71" h="62">
                  <a:moveTo>
                    <a:pt x="52" y="0"/>
                  </a:moveTo>
                  <a:lnTo>
                    <a:pt x="71" y="47"/>
                  </a:lnTo>
                  <a:lnTo>
                    <a:pt x="33" y="62"/>
                  </a:lnTo>
                  <a:lnTo>
                    <a:pt x="10" y="57"/>
                  </a:lnTo>
                  <a:lnTo>
                    <a:pt x="0" y="38"/>
                  </a:lnTo>
                  <a:lnTo>
                    <a:pt x="24" y="47"/>
                  </a:lnTo>
                  <a:lnTo>
                    <a:pt x="19" y="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61" name=""/>
            <p:cNvSpPr/>
            <p:nvPr/>
          </p:nvSpPr>
          <p:spPr>
            <a:xfrm>
              <a:off x="2941920" y="2268000"/>
              <a:ext cx="136800" cy="108720"/>
            </a:xfrm>
            <a:custGeom>
              <a:avLst/>
              <a:gdLst/>
              <a:ahLst/>
              <a:rect l="l" t="t" r="r" b="b"/>
              <a:pathLst>
                <a:path w="71" h="62">
                  <a:moveTo>
                    <a:pt x="52" y="0"/>
                  </a:moveTo>
                  <a:lnTo>
                    <a:pt x="71" y="47"/>
                  </a:lnTo>
                  <a:lnTo>
                    <a:pt x="33" y="62"/>
                  </a:lnTo>
                  <a:lnTo>
                    <a:pt x="10" y="57"/>
                  </a:lnTo>
                  <a:lnTo>
                    <a:pt x="0" y="38"/>
                  </a:lnTo>
                  <a:lnTo>
                    <a:pt x="24" y="47"/>
                  </a:lnTo>
                  <a:lnTo>
                    <a:pt x="19" y="5"/>
                  </a:lnTo>
                  <a:lnTo>
                    <a:pt x="52" y="0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62" name=""/>
            <p:cNvSpPr/>
            <p:nvPr/>
          </p:nvSpPr>
          <p:spPr>
            <a:xfrm>
              <a:off x="5569200" y="2029320"/>
              <a:ext cx="191520" cy="65520"/>
            </a:xfrm>
            <a:custGeom>
              <a:avLst/>
              <a:gdLst/>
              <a:ahLst/>
              <a:rect l="l" t="t" r="r" b="b"/>
              <a:pathLst>
                <a:path w="100" h="38">
                  <a:moveTo>
                    <a:pt x="14" y="10"/>
                  </a:moveTo>
                  <a:lnTo>
                    <a:pt x="28" y="0"/>
                  </a:lnTo>
                  <a:lnTo>
                    <a:pt x="100" y="34"/>
                  </a:lnTo>
                  <a:lnTo>
                    <a:pt x="38" y="15"/>
                  </a:lnTo>
                  <a:lnTo>
                    <a:pt x="0" y="38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720" bIns="18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63" name=""/>
            <p:cNvSpPr/>
            <p:nvPr/>
          </p:nvSpPr>
          <p:spPr>
            <a:xfrm>
              <a:off x="5569200" y="2029320"/>
              <a:ext cx="191520" cy="65520"/>
            </a:xfrm>
            <a:custGeom>
              <a:avLst/>
              <a:gdLst/>
              <a:ahLst/>
              <a:rect l="l" t="t" r="r" b="b"/>
              <a:pathLst>
                <a:path w="100" h="38">
                  <a:moveTo>
                    <a:pt x="14" y="10"/>
                  </a:moveTo>
                  <a:lnTo>
                    <a:pt x="28" y="0"/>
                  </a:lnTo>
                  <a:lnTo>
                    <a:pt x="100" y="34"/>
                  </a:lnTo>
                  <a:lnTo>
                    <a:pt x="38" y="15"/>
                  </a:lnTo>
                  <a:lnTo>
                    <a:pt x="0" y="38"/>
                  </a:lnTo>
                  <a:lnTo>
                    <a:pt x="14" y="10"/>
                  </a:lnTo>
                </a:path>
              </a:pathLst>
            </a:custGeom>
            <a:solidFill>
              <a:srgbClr val="00f008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720" bIns="18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64" name=""/>
            <p:cNvSpPr/>
            <p:nvPr/>
          </p:nvSpPr>
          <p:spPr>
            <a:xfrm>
              <a:off x="3520800" y="2027880"/>
              <a:ext cx="561600" cy="2768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200" strike="noStrike" u="none">
                  <a:solidFill>
                    <a:srgbClr val="808080"/>
                  </a:solidFill>
                  <a:effectLst/>
                  <a:uFillTx/>
                  <a:latin typeface="Frutiger 45 Light"/>
                </a:rPr>
                <a:t>Cuba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065" name=""/>
          <p:cNvSpPr/>
          <p:nvPr/>
        </p:nvSpPr>
        <p:spPr>
          <a:xfrm>
            <a:off x="3472920" y="2774880"/>
            <a:ext cx="78228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Jamaica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66" name=""/>
          <p:cNvSpPr/>
          <p:nvPr/>
        </p:nvSpPr>
        <p:spPr>
          <a:xfrm>
            <a:off x="4702680" y="3011400"/>
            <a:ext cx="100224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Dominican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Republic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67" name=""/>
          <p:cNvSpPr/>
          <p:nvPr/>
        </p:nvSpPr>
        <p:spPr>
          <a:xfrm>
            <a:off x="6752160" y="2259000"/>
            <a:ext cx="70560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Puerto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Rico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068" name=""/>
          <p:cNvGrpSpPr/>
          <p:nvPr/>
        </p:nvGrpSpPr>
        <p:grpSpPr>
          <a:xfrm>
            <a:off x="6591240" y="2587680"/>
            <a:ext cx="539280" cy="448920"/>
            <a:chOff x="6591240" y="2587680"/>
            <a:chExt cx="539280" cy="448920"/>
          </a:xfrm>
        </p:grpSpPr>
        <p:sp>
          <p:nvSpPr>
            <p:cNvPr id="15069" name=""/>
            <p:cNvSpPr/>
            <p:nvPr/>
          </p:nvSpPr>
          <p:spPr>
            <a:xfrm>
              <a:off x="6648120" y="2587680"/>
              <a:ext cx="236160" cy="1987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70" name=""/>
            <p:cNvSpPr/>
            <p:nvPr/>
          </p:nvSpPr>
          <p:spPr>
            <a:xfrm>
              <a:off x="6591240" y="2732760"/>
              <a:ext cx="539280" cy="30384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071" name=""/>
          <p:cNvGrpSpPr/>
          <p:nvPr/>
        </p:nvGrpSpPr>
        <p:grpSpPr>
          <a:xfrm>
            <a:off x="7105680" y="2854440"/>
            <a:ext cx="234720" cy="218520"/>
            <a:chOff x="7105680" y="2854440"/>
            <a:chExt cx="234720" cy="218520"/>
          </a:xfrm>
        </p:grpSpPr>
        <p:sp>
          <p:nvSpPr>
            <p:cNvPr id="15072" name=""/>
            <p:cNvSpPr/>
            <p:nvPr/>
          </p:nvSpPr>
          <p:spPr>
            <a:xfrm>
              <a:off x="7105680" y="2942640"/>
              <a:ext cx="0" cy="11664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73" name=""/>
            <p:cNvSpPr/>
            <p:nvPr/>
          </p:nvSpPr>
          <p:spPr>
            <a:xfrm>
              <a:off x="7340400" y="2942640"/>
              <a:ext cx="0" cy="11664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74" name=""/>
            <p:cNvSpPr/>
            <p:nvPr/>
          </p:nvSpPr>
          <p:spPr>
            <a:xfrm>
              <a:off x="7113600" y="2854440"/>
              <a:ext cx="214200" cy="218520"/>
            </a:xfrm>
            <a:prstGeom prst="ellipse">
              <a:avLst/>
            </a:prstGeom>
            <a:solidFill>
              <a:srgbClr val="c0c0c0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075" name=""/>
          <p:cNvSpPr/>
          <p:nvPr/>
        </p:nvSpPr>
        <p:spPr>
          <a:xfrm>
            <a:off x="4637160" y="5524560"/>
            <a:ext cx="234720" cy="20304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76" name=""/>
          <p:cNvSpPr/>
          <p:nvPr/>
        </p:nvSpPr>
        <p:spPr>
          <a:xfrm>
            <a:off x="8399520" y="4481640"/>
            <a:ext cx="234720" cy="20304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77" name=""/>
          <p:cNvSpPr/>
          <p:nvPr/>
        </p:nvSpPr>
        <p:spPr>
          <a:xfrm>
            <a:off x="7137360" y="2614680"/>
            <a:ext cx="235080" cy="20304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78" name=""/>
          <p:cNvSpPr/>
          <p:nvPr/>
        </p:nvSpPr>
        <p:spPr>
          <a:xfrm>
            <a:off x="5746680" y="2666880"/>
            <a:ext cx="235080" cy="20340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79" name=""/>
          <p:cNvSpPr/>
          <p:nvPr/>
        </p:nvSpPr>
        <p:spPr>
          <a:xfrm>
            <a:off x="4148280" y="2986200"/>
            <a:ext cx="234720" cy="20484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600" bIns="21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0" name=""/>
          <p:cNvSpPr/>
          <p:nvPr/>
        </p:nvSpPr>
        <p:spPr>
          <a:xfrm>
            <a:off x="7232760" y="928800"/>
            <a:ext cx="674640" cy="3782880"/>
          </a:xfrm>
          <a:custGeom>
            <a:avLst/>
            <a:gdLst/>
            <a:ahLst/>
            <a:rect l="l" t="t" r="r" b="b"/>
            <a:pathLst>
              <a:path w="352" h="2178">
                <a:moveTo>
                  <a:pt x="309" y="2178"/>
                </a:moveTo>
                <a:cubicBezTo>
                  <a:pt x="308" y="1954"/>
                  <a:pt x="352" y="1197"/>
                  <a:pt x="301" y="834"/>
                </a:cubicBezTo>
                <a:cubicBezTo>
                  <a:pt x="250" y="471"/>
                  <a:pt x="63" y="174"/>
                  <a:pt x="0" y="0"/>
                </a:cubicBezTo>
              </a:path>
            </a:pathLst>
          </a:custGeom>
          <a:noFill/>
          <a:ln w="19080">
            <a:solidFill>
              <a:srgbClr val="000000"/>
            </a:solidFill>
            <a:prstDash val="dash"/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1" name=""/>
          <p:cNvSpPr/>
          <p:nvPr/>
        </p:nvSpPr>
        <p:spPr>
          <a:xfrm>
            <a:off x="7824960" y="3916440"/>
            <a:ext cx="1072800" cy="1158840"/>
          </a:xfrm>
          <a:custGeom>
            <a:avLst/>
            <a:gdLst/>
            <a:ahLst/>
            <a:rect l="l" t="t" r="r" b="b"/>
            <a:pathLst>
              <a:path w="560" h="667">
                <a:moveTo>
                  <a:pt x="0" y="467"/>
                </a:moveTo>
                <a:cubicBezTo>
                  <a:pt x="120" y="233"/>
                  <a:pt x="241" y="0"/>
                  <a:pt x="334" y="33"/>
                </a:cubicBezTo>
                <a:cubicBezTo>
                  <a:pt x="427" y="66"/>
                  <a:pt x="493" y="366"/>
                  <a:pt x="560" y="667"/>
                </a:cubicBezTo>
              </a:path>
            </a:pathLst>
          </a:custGeom>
          <a:noFill/>
          <a:ln w="19080">
            <a:solidFill>
              <a:srgbClr val="000000"/>
            </a:solidFill>
            <a:prstDash val="dash"/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2" name=""/>
          <p:cNvSpPr/>
          <p:nvPr/>
        </p:nvSpPr>
        <p:spPr>
          <a:xfrm>
            <a:off x="7824960" y="885960"/>
            <a:ext cx="1185840" cy="3813120"/>
          </a:xfrm>
          <a:custGeom>
            <a:avLst/>
            <a:gdLst/>
            <a:ahLst/>
            <a:rect l="l" t="t" r="r" b="b"/>
            <a:pathLst>
              <a:path w="618" h="2196">
                <a:moveTo>
                  <a:pt x="0" y="2196"/>
                </a:moveTo>
                <a:cubicBezTo>
                  <a:pt x="61" y="1607"/>
                  <a:pt x="123" y="1018"/>
                  <a:pt x="226" y="652"/>
                </a:cubicBezTo>
                <a:cubicBezTo>
                  <a:pt x="329" y="286"/>
                  <a:pt x="553" y="109"/>
                  <a:pt x="618" y="0"/>
                </a:cubicBezTo>
              </a:path>
            </a:pathLst>
          </a:custGeom>
          <a:noFill/>
          <a:ln w="19080">
            <a:solidFill>
              <a:srgbClr val="000000"/>
            </a:solidFill>
            <a:prstDash val="dash"/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3" name=""/>
          <p:cNvSpPr/>
          <p:nvPr/>
        </p:nvSpPr>
        <p:spPr>
          <a:xfrm>
            <a:off x="7253280" y="2824200"/>
            <a:ext cx="1328760" cy="1695240"/>
          </a:xfrm>
          <a:custGeom>
            <a:avLst/>
            <a:gdLst/>
            <a:ahLst/>
            <a:rect l="l" t="t" r="r" b="b"/>
            <a:pathLst>
              <a:path w="693" h="976">
                <a:moveTo>
                  <a:pt x="693" y="976"/>
                </a:moveTo>
                <a:cubicBezTo>
                  <a:pt x="575" y="682"/>
                  <a:pt x="458" y="388"/>
                  <a:pt x="342" y="225"/>
                </a:cubicBezTo>
                <a:cubicBezTo>
                  <a:pt x="226" y="62"/>
                  <a:pt x="113" y="31"/>
                  <a:pt x="0" y="0"/>
                </a:cubicBezTo>
              </a:path>
            </a:pathLst>
          </a:custGeom>
          <a:noFill/>
          <a:ln w="25560">
            <a:solidFill>
              <a:srgbClr val="6699ff"/>
            </a:solidFill>
            <a:prstDash val="sysDot"/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4" name=""/>
          <p:cNvSpPr/>
          <p:nvPr/>
        </p:nvSpPr>
        <p:spPr>
          <a:xfrm>
            <a:off x="5967360" y="3116160"/>
            <a:ext cx="1781280" cy="1568520"/>
          </a:xfrm>
          <a:custGeom>
            <a:avLst/>
            <a:gdLst/>
            <a:ahLst/>
            <a:rect l="l" t="t" r="r" b="b"/>
            <a:pathLst>
              <a:path w="874" h="903">
                <a:moveTo>
                  <a:pt x="874" y="903"/>
                </a:moveTo>
                <a:cubicBezTo>
                  <a:pt x="633" y="759"/>
                  <a:pt x="406" y="602"/>
                  <a:pt x="261" y="452"/>
                </a:cubicBezTo>
                <a:cubicBezTo>
                  <a:pt x="116" y="302"/>
                  <a:pt x="54" y="94"/>
                  <a:pt x="0" y="0"/>
                </a:cubicBezTo>
              </a:path>
            </a:pathLst>
          </a:custGeom>
          <a:noFill/>
          <a:ln w="19080">
            <a:solidFill>
              <a:srgbClr val="000000"/>
            </a:solidFill>
            <a:prstDash val="dash"/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5" name=""/>
          <p:cNvSpPr/>
          <p:nvPr/>
        </p:nvSpPr>
        <p:spPr>
          <a:xfrm>
            <a:off x="2257560" y="1320840"/>
            <a:ext cx="5506920" cy="3348000"/>
          </a:xfrm>
          <a:custGeom>
            <a:avLst/>
            <a:gdLst/>
            <a:ahLst/>
            <a:rect l="l" t="t" r="r" b="b"/>
            <a:pathLst>
              <a:path w="3469" h="2109">
                <a:moveTo>
                  <a:pt x="3469" y="2109"/>
                </a:moveTo>
                <a:cubicBezTo>
                  <a:pt x="3085" y="1918"/>
                  <a:pt x="2702" y="1730"/>
                  <a:pt x="2362" y="1671"/>
                </a:cubicBezTo>
                <a:cubicBezTo>
                  <a:pt x="2021" y="1614"/>
                  <a:pt x="1782" y="1911"/>
                  <a:pt x="1424" y="1762"/>
                </a:cubicBezTo>
                <a:cubicBezTo>
                  <a:pt x="1066" y="1613"/>
                  <a:pt x="430" y="1071"/>
                  <a:pt x="215" y="777"/>
                </a:cubicBezTo>
                <a:cubicBezTo>
                  <a:pt x="0" y="483"/>
                  <a:pt x="149" y="162"/>
                  <a:pt x="132" y="0"/>
                </a:cubicBezTo>
              </a:path>
            </a:pathLst>
          </a:custGeom>
          <a:noFill/>
          <a:ln w="19080">
            <a:solidFill>
              <a:srgbClr val="000000"/>
            </a:solidFill>
            <a:prstDash val="dash"/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6" name=""/>
          <p:cNvSpPr/>
          <p:nvPr/>
        </p:nvSpPr>
        <p:spPr>
          <a:xfrm>
            <a:off x="4349880" y="3233880"/>
            <a:ext cx="3109680" cy="1523880"/>
          </a:xfrm>
          <a:custGeom>
            <a:avLst/>
            <a:gdLst/>
            <a:ahLst/>
            <a:rect l="l" t="t" r="r" b="b"/>
            <a:pathLst>
              <a:path w="1525" h="876">
                <a:moveTo>
                  <a:pt x="1525" y="876"/>
                </a:moveTo>
                <a:cubicBezTo>
                  <a:pt x="1460" y="746"/>
                  <a:pt x="1396" y="616"/>
                  <a:pt x="1173" y="584"/>
                </a:cubicBezTo>
                <a:cubicBezTo>
                  <a:pt x="949" y="552"/>
                  <a:pt x="370" y="781"/>
                  <a:pt x="185" y="684"/>
                </a:cubicBezTo>
                <a:cubicBezTo>
                  <a:pt x="0" y="587"/>
                  <a:pt x="88" y="142"/>
                  <a:pt x="63" y="0"/>
                </a:cubicBezTo>
              </a:path>
            </a:pathLst>
          </a:custGeom>
          <a:noFill/>
          <a:ln w="19080">
            <a:solidFill>
              <a:srgbClr val="000000"/>
            </a:solidFill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7" name=""/>
          <p:cNvSpPr/>
          <p:nvPr/>
        </p:nvSpPr>
        <p:spPr>
          <a:xfrm>
            <a:off x="8347680" y="3753000"/>
            <a:ext cx="70560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To N.E.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Brazil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8" name=""/>
          <p:cNvSpPr/>
          <p:nvPr/>
        </p:nvSpPr>
        <p:spPr>
          <a:xfrm>
            <a:off x="2193840" y="863640"/>
            <a:ext cx="79884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To Lake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Charles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89" name=""/>
          <p:cNvSpPr/>
          <p:nvPr/>
        </p:nvSpPr>
        <p:spPr>
          <a:xfrm>
            <a:off x="7832160" y="925560"/>
            <a:ext cx="86652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To Spain/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Portugal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090" name=""/>
          <p:cNvGrpSpPr/>
          <p:nvPr/>
        </p:nvGrpSpPr>
        <p:grpSpPr>
          <a:xfrm>
            <a:off x="7400880" y="4743360"/>
            <a:ext cx="234720" cy="217080"/>
            <a:chOff x="7400880" y="4743360"/>
            <a:chExt cx="234720" cy="217080"/>
          </a:xfrm>
        </p:grpSpPr>
        <p:sp>
          <p:nvSpPr>
            <p:cNvPr id="15091" name=""/>
            <p:cNvSpPr/>
            <p:nvPr/>
          </p:nvSpPr>
          <p:spPr>
            <a:xfrm>
              <a:off x="7400880" y="4830840"/>
              <a:ext cx="0" cy="1159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92" name=""/>
            <p:cNvSpPr/>
            <p:nvPr/>
          </p:nvSpPr>
          <p:spPr>
            <a:xfrm>
              <a:off x="7635600" y="4830840"/>
              <a:ext cx="0" cy="1159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93" name=""/>
            <p:cNvSpPr/>
            <p:nvPr/>
          </p:nvSpPr>
          <p:spPr>
            <a:xfrm>
              <a:off x="7408800" y="4743360"/>
              <a:ext cx="214200" cy="217080"/>
            </a:xfrm>
            <a:prstGeom prst="ellipse">
              <a:avLst/>
            </a:prstGeom>
            <a:blipFill rotWithShape="0">
              <a:blip r:embed="rId1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094" name=""/>
          <p:cNvSpPr/>
          <p:nvPr/>
        </p:nvSpPr>
        <p:spPr>
          <a:xfrm>
            <a:off x="6111720" y="4621320"/>
            <a:ext cx="184320" cy="312480"/>
          </a:xfrm>
          <a:custGeom>
            <a:avLst/>
            <a:gdLst/>
            <a:ahLst/>
            <a:rect l="l" t="t" r="r" b="b"/>
            <a:pathLst>
              <a:path w="65" h="128">
                <a:moveTo>
                  <a:pt x="21" y="0"/>
                </a:moveTo>
                <a:lnTo>
                  <a:pt x="0" y="128"/>
                </a:lnTo>
                <a:lnTo>
                  <a:pt x="65" y="128"/>
                </a:lnTo>
                <a:lnTo>
                  <a:pt x="44" y="0"/>
                </a:lnTo>
                <a:lnTo>
                  <a:pt x="21" y="0"/>
                </a:lnTo>
              </a:path>
            </a:pathLst>
          </a:custGeom>
          <a:solidFill>
            <a:srgbClr val="808080"/>
          </a:solidFill>
          <a:ln cap="sq" w="0">
            <a:solidFill>
              <a:srgbClr val="000000"/>
            </a:solidFill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95" name=""/>
          <p:cNvSpPr/>
          <p:nvPr/>
        </p:nvSpPr>
        <p:spPr>
          <a:xfrm>
            <a:off x="7165800" y="4680000"/>
            <a:ext cx="233640" cy="20304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096" name=""/>
          <p:cNvGrpSpPr/>
          <p:nvPr/>
        </p:nvGrpSpPr>
        <p:grpSpPr>
          <a:xfrm>
            <a:off x="6931080" y="2814480"/>
            <a:ext cx="239400" cy="218880"/>
            <a:chOff x="6931080" y="2814480"/>
            <a:chExt cx="239400" cy="218880"/>
          </a:xfrm>
        </p:grpSpPr>
        <p:sp>
          <p:nvSpPr>
            <p:cNvPr id="15097" name=""/>
            <p:cNvSpPr/>
            <p:nvPr/>
          </p:nvSpPr>
          <p:spPr>
            <a:xfrm>
              <a:off x="6931080" y="2902680"/>
              <a:ext cx="0" cy="11664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98" name=""/>
            <p:cNvSpPr/>
            <p:nvPr/>
          </p:nvSpPr>
          <p:spPr>
            <a:xfrm>
              <a:off x="7170480" y="2902680"/>
              <a:ext cx="0" cy="11664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99" name=""/>
            <p:cNvSpPr/>
            <p:nvPr/>
          </p:nvSpPr>
          <p:spPr>
            <a:xfrm>
              <a:off x="6939000" y="2814480"/>
              <a:ext cx="218520" cy="218880"/>
            </a:xfrm>
            <a:prstGeom prst="ellipse">
              <a:avLst/>
            </a:prstGeom>
            <a:solidFill>
              <a:srgbClr val="6600cc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100" name=""/>
          <p:cNvSpPr/>
          <p:nvPr/>
        </p:nvSpPr>
        <p:spPr>
          <a:xfrm>
            <a:off x="7157880" y="3102120"/>
            <a:ext cx="667080" cy="1609560"/>
          </a:xfrm>
          <a:custGeom>
            <a:avLst/>
            <a:gdLst/>
            <a:ahLst/>
            <a:rect l="l" t="t" r="r" b="b"/>
            <a:pathLst>
              <a:path w="327" h="927">
                <a:moveTo>
                  <a:pt x="327" y="927"/>
                </a:moveTo>
                <a:cubicBezTo>
                  <a:pt x="281" y="843"/>
                  <a:pt x="102" y="578"/>
                  <a:pt x="51" y="424"/>
                </a:cubicBezTo>
                <a:cubicBezTo>
                  <a:pt x="0" y="270"/>
                  <a:pt x="26" y="88"/>
                  <a:pt x="19" y="0"/>
                </a:cubicBezTo>
              </a:path>
            </a:pathLst>
          </a:custGeom>
          <a:noFill/>
          <a:ln w="19080">
            <a:solidFill>
              <a:srgbClr val="000000"/>
            </a:solidFill>
            <a:prstDash val="dash"/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01" name=""/>
          <p:cNvSpPr/>
          <p:nvPr/>
        </p:nvSpPr>
        <p:spPr>
          <a:xfrm>
            <a:off x="6374880" y="1049400"/>
            <a:ext cx="97632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To Boston/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Savanna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02" name=""/>
          <p:cNvSpPr/>
          <p:nvPr/>
        </p:nvSpPr>
        <p:spPr>
          <a:xfrm>
            <a:off x="2349360" y="4844880"/>
            <a:ext cx="777960" cy="648000"/>
          </a:xfrm>
          <a:custGeom>
            <a:avLst/>
            <a:gdLst/>
            <a:ahLst/>
            <a:rect l="l" t="t" r="r" b="b"/>
            <a:pathLst>
              <a:path w="382" h="372">
                <a:moveTo>
                  <a:pt x="324" y="372"/>
                </a:moveTo>
                <a:lnTo>
                  <a:pt x="341" y="352"/>
                </a:lnTo>
                <a:lnTo>
                  <a:pt x="350" y="279"/>
                </a:lnTo>
                <a:lnTo>
                  <a:pt x="335" y="261"/>
                </a:lnTo>
                <a:lnTo>
                  <a:pt x="336" y="225"/>
                </a:lnTo>
                <a:lnTo>
                  <a:pt x="344" y="197"/>
                </a:lnTo>
                <a:lnTo>
                  <a:pt x="382" y="201"/>
                </a:lnTo>
                <a:lnTo>
                  <a:pt x="290" y="126"/>
                </a:lnTo>
                <a:lnTo>
                  <a:pt x="244" y="33"/>
                </a:lnTo>
                <a:lnTo>
                  <a:pt x="188" y="50"/>
                </a:lnTo>
                <a:lnTo>
                  <a:pt x="137" y="19"/>
                </a:lnTo>
                <a:lnTo>
                  <a:pt x="89" y="26"/>
                </a:lnTo>
                <a:lnTo>
                  <a:pt x="16" y="0"/>
                </a:lnTo>
                <a:lnTo>
                  <a:pt x="0" y="15"/>
                </a:lnTo>
                <a:lnTo>
                  <a:pt x="2" y="93"/>
                </a:lnTo>
                <a:lnTo>
                  <a:pt x="5" y="157"/>
                </a:lnTo>
                <a:lnTo>
                  <a:pt x="80" y="201"/>
                </a:lnTo>
                <a:lnTo>
                  <a:pt x="88" y="165"/>
                </a:lnTo>
                <a:lnTo>
                  <a:pt x="64" y="147"/>
                </a:lnTo>
                <a:lnTo>
                  <a:pt x="92" y="143"/>
                </a:lnTo>
                <a:lnTo>
                  <a:pt x="147" y="218"/>
                </a:lnTo>
                <a:lnTo>
                  <a:pt x="239" y="271"/>
                </a:lnTo>
                <a:lnTo>
                  <a:pt x="247" y="343"/>
                </a:lnTo>
                <a:lnTo>
                  <a:pt x="284" y="358"/>
                </a:lnTo>
                <a:lnTo>
                  <a:pt x="278" y="329"/>
                </a:lnTo>
                <a:lnTo>
                  <a:pt x="290" y="325"/>
                </a:lnTo>
                <a:lnTo>
                  <a:pt x="324" y="372"/>
                </a:lnTo>
                <a:lnTo>
                  <a:pt x="324" y="372"/>
                </a:lnTo>
              </a:path>
            </a:pathLst>
          </a:custGeom>
          <a:solidFill>
            <a:srgbClr val="00f00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03" name=""/>
          <p:cNvSpPr/>
          <p:nvPr/>
        </p:nvSpPr>
        <p:spPr>
          <a:xfrm>
            <a:off x="2230560" y="4898880"/>
            <a:ext cx="96840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Costa Rica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04" name=""/>
          <p:cNvSpPr/>
          <p:nvPr/>
        </p:nvSpPr>
        <p:spPr>
          <a:xfrm>
            <a:off x="2409120" y="4122720"/>
            <a:ext cx="91764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Nicaragua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05" name=""/>
          <p:cNvSpPr/>
          <p:nvPr/>
        </p:nvSpPr>
        <p:spPr>
          <a:xfrm>
            <a:off x="2291040" y="3792600"/>
            <a:ext cx="89208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Honduras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06" name=""/>
          <p:cNvSpPr/>
          <p:nvPr/>
        </p:nvSpPr>
        <p:spPr>
          <a:xfrm>
            <a:off x="4008960" y="4484520"/>
            <a:ext cx="87516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Panama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Colombia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808080"/>
                </a:solidFill>
                <a:effectLst/>
                <a:uFillTx/>
                <a:latin typeface="Frutiger 45 Light"/>
              </a:rPr>
              <a:t>Pipeline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107" name=""/>
          <p:cNvGrpSpPr/>
          <p:nvPr/>
        </p:nvGrpSpPr>
        <p:grpSpPr>
          <a:xfrm>
            <a:off x="2190600" y="4297320"/>
            <a:ext cx="542880" cy="448920"/>
            <a:chOff x="2190600" y="4297320"/>
            <a:chExt cx="542880" cy="448920"/>
          </a:xfrm>
        </p:grpSpPr>
        <p:sp>
          <p:nvSpPr>
            <p:cNvPr id="15108" name=""/>
            <p:cNvSpPr/>
            <p:nvPr/>
          </p:nvSpPr>
          <p:spPr>
            <a:xfrm>
              <a:off x="2247840" y="4297320"/>
              <a:ext cx="237960" cy="1987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09" name=""/>
            <p:cNvSpPr/>
            <p:nvPr/>
          </p:nvSpPr>
          <p:spPr>
            <a:xfrm>
              <a:off x="2190600" y="4442400"/>
              <a:ext cx="542880" cy="30384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110" name=""/>
          <p:cNvSpPr/>
          <p:nvPr/>
        </p:nvSpPr>
        <p:spPr>
          <a:xfrm>
            <a:off x="2554200" y="4664160"/>
            <a:ext cx="233280" cy="20304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11" name=""/>
          <p:cNvSpPr/>
          <p:nvPr/>
        </p:nvSpPr>
        <p:spPr>
          <a:xfrm>
            <a:off x="3413160" y="5489640"/>
            <a:ext cx="235080" cy="20304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112" name=""/>
          <p:cNvGrpSpPr/>
          <p:nvPr/>
        </p:nvGrpSpPr>
        <p:grpSpPr>
          <a:xfrm>
            <a:off x="5068800" y="4594320"/>
            <a:ext cx="790200" cy="815760"/>
            <a:chOff x="5068800" y="4594320"/>
            <a:chExt cx="790200" cy="815760"/>
          </a:xfrm>
        </p:grpSpPr>
        <p:sp>
          <p:nvSpPr>
            <p:cNvPr id="15113" name=""/>
            <p:cNvSpPr/>
            <p:nvPr/>
          </p:nvSpPr>
          <p:spPr>
            <a:xfrm>
              <a:off x="5740560" y="4594320"/>
              <a:ext cx="118440" cy="19800"/>
            </a:xfrm>
            <a:custGeom>
              <a:avLst/>
              <a:gdLst/>
              <a:ahLst/>
              <a:rect l="l" t="t" r="r" b="b"/>
              <a:pathLst>
                <a:path w="328" h="44">
                  <a:moveTo>
                    <a:pt x="8" y="42"/>
                  </a:moveTo>
                  <a:lnTo>
                    <a:pt x="4" y="44"/>
                  </a:lnTo>
                  <a:lnTo>
                    <a:pt x="328" y="13"/>
                  </a:lnTo>
                  <a:lnTo>
                    <a:pt x="328" y="0"/>
                  </a:lnTo>
                  <a:lnTo>
                    <a:pt x="4" y="30"/>
                  </a:lnTo>
                  <a:lnTo>
                    <a:pt x="0" y="32"/>
                  </a:lnTo>
                  <a:lnTo>
                    <a:pt x="8" y="42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000" bIns="-27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14" name=""/>
            <p:cNvSpPr/>
            <p:nvPr/>
          </p:nvSpPr>
          <p:spPr>
            <a:xfrm>
              <a:off x="5603760" y="4608720"/>
              <a:ext cx="139680" cy="116640"/>
            </a:xfrm>
            <a:custGeom>
              <a:avLst/>
              <a:gdLst/>
              <a:ahLst/>
              <a:rect l="l" t="t" r="r" b="b"/>
              <a:pathLst>
                <a:path w="386" h="256">
                  <a:moveTo>
                    <a:pt x="4" y="256"/>
                  </a:moveTo>
                  <a:lnTo>
                    <a:pt x="8" y="256"/>
                  </a:lnTo>
                  <a:lnTo>
                    <a:pt x="386" y="10"/>
                  </a:lnTo>
                  <a:lnTo>
                    <a:pt x="378" y="0"/>
                  </a:lnTo>
                  <a:lnTo>
                    <a:pt x="0" y="244"/>
                  </a:lnTo>
                  <a:lnTo>
                    <a:pt x="4" y="242"/>
                  </a:lnTo>
                  <a:lnTo>
                    <a:pt x="4" y="256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15" name=""/>
            <p:cNvSpPr/>
            <p:nvPr/>
          </p:nvSpPr>
          <p:spPr>
            <a:xfrm>
              <a:off x="5425200" y="4706640"/>
              <a:ext cx="180000" cy="18360"/>
            </a:xfrm>
            <a:custGeom>
              <a:avLst/>
              <a:gdLst/>
              <a:ahLst/>
              <a:rect l="l" t="t" r="r" b="b"/>
              <a:pathLst>
                <a:path w="497" h="41">
                  <a:moveTo>
                    <a:pt x="4" y="12"/>
                  </a:moveTo>
                  <a:lnTo>
                    <a:pt x="2" y="14"/>
                  </a:lnTo>
                  <a:lnTo>
                    <a:pt x="497" y="41"/>
                  </a:lnTo>
                  <a:lnTo>
                    <a:pt x="497" y="27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12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440" bIns="-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16" name=""/>
            <p:cNvSpPr/>
            <p:nvPr/>
          </p:nvSpPr>
          <p:spPr>
            <a:xfrm>
              <a:off x="5261760" y="4706640"/>
              <a:ext cx="164520" cy="65520"/>
            </a:xfrm>
            <a:custGeom>
              <a:avLst/>
              <a:gdLst/>
              <a:ahLst/>
              <a:rect l="l" t="t" r="r" b="b"/>
              <a:pathLst>
                <a:path w="455" h="144">
                  <a:moveTo>
                    <a:pt x="6" y="144"/>
                  </a:moveTo>
                  <a:lnTo>
                    <a:pt x="4" y="144"/>
                  </a:lnTo>
                  <a:lnTo>
                    <a:pt x="455" y="12"/>
                  </a:lnTo>
                  <a:lnTo>
                    <a:pt x="451" y="0"/>
                  </a:lnTo>
                  <a:lnTo>
                    <a:pt x="2" y="133"/>
                  </a:lnTo>
                  <a:lnTo>
                    <a:pt x="0" y="133"/>
                  </a:lnTo>
                  <a:lnTo>
                    <a:pt x="6" y="144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720" bIns="18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17" name=""/>
            <p:cNvSpPr/>
            <p:nvPr/>
          </p:nvSpPr>
          <p:spPr>
            <a:xfrm>
              <a:off x="5164920" y="4767480"/>
              <a:ext cx="98640" cy="72360"/>
            </a:xfrm>
            <a:custGeom>
              <a:avLst/>
              <a:gdLst/>
              <a:ahLst/>
              <a:rect l="l" t="t" r="r" b="b"/>
              <a:pathLst>
                <a:path w="273" h="159">
                  <a:moveTo>
                    <a:pt x="14" y="155"/>
                  </a:moveTo>
                  <a:lnTo>
                    <a:pt x="10" y="159"/>
                  </a:lnTo>
                  <a:lnTo>
                    <a:pt x="273" y="11"/>
                  </a:lnTo>
                  <a:lnTo>
                    <a:pt x="267" y="0"/>
                  </a:lnTo>
                  <a:lnTo>
                    <a:pt x="2" y="148"/>
                  </a:lnTo>
                  <a:lnTo>
                    <a:pt x="0" y="152"/>
                  </a:lnTo>
                  <a:lnTo>
                    <a:pt x="2" y="148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14" y="15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560" bIns="25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18" name=""/>
            <p:cNvSpPr/>
            <p:nvPr/>
          </p:nvSpPr>
          <p:spPr>
            <a:xfrm>
              <a:off x="5132520" y="4836600"/>
              <a:ext cx="37440" cy="184320"/>
            </a:xfrm>
            <a:custGeom>
              <a:avLst/>
              <a:gdLst/>
              <a:ahLst/>
              <a:rect l="l" t="t" r="r" b="b"/>
              <a:pathLst>
                <a:path w="104" h="405">
                  <a:moveTo>
                    <a:pt x="12" y="395"/>
                  </a:moveTo>
                  <a:lnTo>
                    <a:pt x="14" y="403"/>
                  </a:lnTo>
                  <a:lnTo>
                    <a:pt x="104" y="3"/>
                  </a:lnTo>
                  <a:lnTo>
                    <a:pt x="90" y="0"/>
                  </a:lnTo>
                  <a:lnTo>
                    <a:pt x="2" y="399"/>
                  </a:lnTo>
                  <a:lnTo>
                    <a:pt x="4" y="405"/>
                  </a:lnTo>
                  <a:lnTo>
                    <a:pt x="2" y="399"/>
                  </a:lnTo>
                  <a:lnTo>
                    <a:pt x="0" y="403"/>
                  </a:lnTo>
                  <a:lnTo>
                    <a:pt x="4" y="405"/>
                  </a:lnTo>
                  <a:lnTo>
                    <a:pt x="12" y="39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19" name=""/>
            <p:cNvSpPr/>
            <p:nvPr/>
          </p:nvSpPr>
          <p:spPr>
            <a:xfrm>
              <a:off x="5133600" y="5016600"/>
              <a:ext cx="93600" cy="108360"/>
            </a:xfrm>
            <a:custGeom>
              <a:avLst/>
              <a:gdLst/>
              <a:ahLst/>
              <a:rect l="l" t="t" r="r" b="b"/>
              <a:pathLst>
                <a:path w="259" h="238">
                  <a:moveTo>
                    <a:pt x="251" y="238"/>
                  </a:moveTo>
                  <a:lnTo>
                    <a:pt x="251" y="227"/>
                  </a:lnTo>
                  <a:lnTo>
                    <a:pt x="8" y="0"/>
                  </a:lnTo>
                  <a:lnTo>
                    <a:pt x="0" y="10"/>
                  </a:lnTo>
                  <a:lnTo>
                    <a:pt x="244" y="236"/>
                  </a:lnTo>
                  <a:lnTo>
                    <a:pt x="244" y="227"/>
                  </a:lnTo>
                  <a:lnTo>
                    <a:pt x="251" y="238"/>
                  </a:lnTo>
                  <a:lnTo>
                    <a:pt x="259" y="233"/>
                  </a:lnTo>
                  <a:lnTo>
                    <a:pt x="251" y="227"/>
                  </a:lnTo>
                  <a:lnTo>
                    <a:pt x="251" y="238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0" name=""/>
            <p:cNvSpPr/>
            <p:nvPr/>
          </p:nvSpPr>
          <p:spPr>
            <a:xfrm>
              <a:off x="5146920" y="5119920"/>
              <a:ext cx="77760" cy="55800"/>
            </a:xfrm>
            <a:custGeom>
              <a:avLst/>
              <a:gdLst/>
              <a:ahLst/>
              <a:rect l="l" t="t" r="r" b="b"/>
              <a:pathLst>
                <a:path w="215" h="123">
                  <a:moveTo>
                    <a:pt x="12" y="119"/>
                  </a:moveTo>
                  <a:lnTo>
                    <a:pt x="10" y="123"/>
                  </a:lnTo>
                  <a:lnTo>
                    <a:pt x="215" y="11"/>
                  </a:lnTo>
                  <a:lnTo>
                    <a:pt x="208" y="0"/>
                  </a:lnTo>
                  <a:lnTo>
                    <a:pt x="2" y="111"/>
                  </a:lnTo>
                  <a:lnTo>
                    <a:pt x="0" y="113"/>
                  </a:lnTo>
                  <a:lnTo>
                    <a:pt x="12" y="11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9000" bIns="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1" name=""/>
            <p:cNvSpPr/>
            <p:nvPr/>
          </p:nvSpPr>
          <p:spPr>
            <a:xfrm>
              <a:off x="5108760" y="5171400"/>
              <a:ext cx="42120" cy="97920"/>
            </a:xfrm>
            <a:custGeom>
              <a:avLst/>
              <a:gdLst/>
              <a:ahLst/>
              <a:rect l="l" t="t" r="r" b="b"/>
              <a:pathLst>
                <a:path w="117" h="215">
                  <a:moveTo>
                    <a:pt x="6" y="211"/>
                  </a:moveTo>
                  <a:lnTo>
                    <a:pt x="11" y="215"/>
                  </a:lnTo>
                  <a:lnTo>
                    <a:pt x="117" y="6"/>
                  </a:lnTo>
                  <a:lnTo>
                    <a:pt x="105" y="0"/>
                  </a:lnTo>
                  <a:lnTo>
                    <a:pt x="0" y="209"/>
                  </a:lnTo>
                  <a:lnTo>
                    <a:pt x="6" y="211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2" name=""/>
            <p:cNvSpPr/>
            <p:nvPr/>
          </p:nvSpPr>
          <p:spPr>
            <a:xfrm>
              <a:off x="5068800" y="5046840"/>
              <a:ext cx="94320" cy="92880"/>
            </a:xfrm>
            <a:custGeom>
              <a:avLst/>
              <a:gdLst/>
              <a:ahLst/>
              <a:rect l="l" t="t" r="r" b="b"/>
              <a:pathLst>
                <a:path w="261" h="204">
                  <a:moveTo>
                    <a:pt x="257" y="4"/>
                  </a:moveTo>
                  <a:lnTo>
                    <a:pt x="253" y="0"/>
                  </a:lnTo>
                  <a:lnTo>
                    <a:pt x="0" y="194"/>
                  </a:lnTo>
                  <a:lnTo>
                    <a:pt x="7" y="204"/>
                  </a:lnTo>
                  <a:lnTo>
                    <a:pt x="261" y="10"/>
                  </a:lnTo>
                  <a:lnTo>
                    <a:pt x="257" y="4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080" bIns="46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3" name=""/>
            <p:cNvSpPr/>
            <p:nvPr/>
          </p:nvSpPr>
          <p:spPr>
            <a:xfrm>
              <a:off x="5136120" y="4978080"/>
              <a:ext cx="114840" cy="33840"/>
            </a:xfrm>
            <a:custGeom>
              <a:avLst/>
              <a:gdLst/>
              <a:ahLst/>
              <a:rect l="l" t="t" r="r" b="b"/>
              <a:pathLst>
                <a:path w="318" h="75">
                  <a:moveTo>
                    <a:pt x="318" y="5"/>
                  </a:moveTo>
                  <a:lnTo>
                    <a:pt x="316" y="0"/>
                  </a:lnTo>
                  <a:lnTo>
                    <a:pt x="0" y="63"/>
                  </a:lnTo>
                  <a:lnTo>
                    <a:pt x="2" y="75"/>
                  </a:lnTo>
                  <a:lnTo>
                    <a:pt x="318" y="13"/>
                  </a:lnTo>
                  <a:lnTo>
                    <a:pt x="318" y="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960" bIns="-12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4" name=""/>
            <p:cNvSpPr/>
            <p:nvPr/>
          </p:nvSpPr>
          <p:spPr>
            <a:xfrm>
              <a:off x="5673960" y="4612320"/>
              <a:ext cx="92160" cy="118800"/>
            </a:xfrm>
            <a:custGeom>
              <a:avLst/>
              <a:gdLst/>
              <a:ahLst/>
              <a:rect l="l" t="t" r="r" b="b"/>
              <a:pathLst>
                <a:path w="255" h="261">
                  <a:moveTo>
                    <a:pt x="10" y="259"/>
                  </a:moveTo>
                  <a:lnTo>
                    <a:pt x="10" y="261"/>
                  </a:lnTo>
                  <a:lnTo>
                    <a:pt x="255" y="10"/>
                  </a:lnTo>
                  <a:lnTo>
                    <a:pt x="246" y="0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10" y="25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5" name=""/>
            <p:cNvSpPr/>
            <p:nvPr/>
          </p:nvSpPr>
          <p:spPr>
            <a:xfrm>
              <a:off x="5652000" y="4727160"/>
              <a:ext cx="25560" cy="47520"/>
            </a:xfrm>
            <a:custGeom>
              <a:avLst/>
              <a:gdLst/>
              <a:ahLst/>
              <a:rect l="l" t="t" r="r" b="b"/>
              <a:pathLst>
                <a:path w="71" h="105">
                  <a:moveTo>
                    <a:pt x="9" y="105"/>
                  </a:moveTo>
                  <a:lnTo>
                    <a:pt x="11" y="103"/>
                  </a:lnTo>
                  <a:lnTo>
                    <a:pt x="71" y="7"/>
                  </a:lnTo>
                  <a:lnTo>
                    <a:pt x="61" y="0"/>
                  </a:lnTo>
                  <a:lnTo>
                    <a:pt x="0" y="96"/>
                  </a:lnTo>
                  <a:lnTo>
                    <a:pt x="2" y="94"/>
                  </a:lnTo>
                  <a:lnTo>
                    <a:pt x="9" y="10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6" name=""/>
            <p:cNvSpPr/>
            <p:nvPr/>
          </p:nvSpPr>
          <p:spPr>
            <a:xfrm>
              <a:off x="5608800" y="4770000"/>
              <a:ext cx="46080" cy="40680"/>
            </a:xfrm>
            <a:custGeom>
              <a:avLst/>
              <a:gdLst/>
              <a:ahLst/>
              <a:rect l="l" t="t" r="r" b="b"/>
              <a:pathLst>
                <a:path w="128" h="90">
                  <a:moveTo>
                    <a:pt x="11" y="86"/>
                  </a:moveTo>
                  <a:lnTo>
                    <a:pt x="9" y="90"/>
                  </a:lnTo>
                  <a:lnTo>
                    <a:pt x="128" y="11"/>
                  </a:lnTo>
                  <a:lnTo>
                    <a:pt x="121" y="0"/>
                  </a:lnTo>
                  <a:lnTo>
                    <a:pt x="2" y="78"/>
                  </a:lnTo>
                  <a:lnTo>
                    <a:pt x="0" y="82"/>
                  </a:lnTo>
                  <a:lnTo>
                    <a:pt x="11" y="86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6120" bIns="-6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7" name=""/>
            <p:cNvSpPr/>
            <p:nvPr/>
          </p:nvSpPr>
          <p:spPr>
            <a:xfrm>
              <a:off x="5593320" y="4807440"/>
              <a:ext cx="19440" cy="64440"/>
            </a:xfrm>
            <a:custGeom>
              <a:avLst/>
              <a:gdLst/>
              <a:ahLst/>
              <a:rect l="l" t="t" r="r" b="b"/>
              <a:pathLst>
                <a:path w="54" h="142">
                  <a:moveTo>
                    <a:pt x="6" y="140"/>
                  </a:moveTo>
                  <a:lnTo>
                    <a:pt x="14" y="137"/>
                  </a:lnTo>
                  <a:lnTo>
                    <a:pt x="54" y="4"/>
                  </a:lnTo>
                  <a:lnTo>
                    <a:pt x="43" y="0"/>
                  </a:lnTo>
                  <a:lnTo>
                    <a:pt x="0" y="133"/>
                  </a:lnTo>
                  <a:lnTo>
                    <a:pt x="8" y="127"/>
                  </a:lnTo>
                  <a:lnTo>
                    <a:pt x="6" y="140"/>
                  </a:lnTo>
                  <a:lnTo>
                    <a:pt x="12" y="142"/>
                  </a:lnTo>
                  <a:lnTo>
                    <a:pt x="14" y="137"/>
                  </a:lnTo>
                  <a:lnTo>
                    <a:pt x="6" y="140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7640" bIns="17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8" name=""/>
            <p:cNvSpPr/>
            <p:nvPr/>
          </p:nvSpPr>
          <p:spPr>
            <a:xfrm>
              <a:off x="5564160" y="4859640"/>
              <a:ext cx="31680" cy="11160"/>
            </a:xfrm>
            <a:custGeom>
              <a:avLst/>
              <a:gdLst/>
              <a:ahLst/>
              <a:rect l="l" t="t" r="r" b="b"/>
              <a:pathLst>
                <a:path w="88" h="25">
                  <a:moveTo>
                    <a:pt x="13" y="10"/>
                  </a:moveTo>
                  <a:lnTo>
                    <a:pt x="6" y="16"/>
                  </a:lnTo>
                  <a:lnTo>
                    <a:pt x="86" y="25"/>
                  </a:lnTo>
                  <a:lnTo>
                    <a:pt x="88" y="12"/>
                  </a:lnTo>
                  <a:lnTo>
                    <a:pt x="8" y="2"/>
                  </a:lnTo>
                  <a:lnTo>
                    <a:pt x="0" y="8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8"/>
                  </a:lnTo>
                  <a:lnTo>
                    <a:pt x="13" y="10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29" name=""/>
            <p:cNvSpPr/>
            <p:nvPr/>
          </p:nvSpPr>
          <p:spPr>
            <a:xfrm>
              <a:off x="5556600" y="4863240"/>
              <a:ext cx="12240" cy="124200"/>
            </a:xfrm>
            <a:custGeom>
              <a:avLst/>
              <a:gdLst/>
              <a:ahLst/>
              <a:rect l="l" t="t" r="r" b="b"/>
              <a:pathLst>
                <a:path w="34" h="273">
                  <a:moveTo>
                    <a:pt x="4" y="269"/>
                  </a:moveTo>
                  <a:lnTo>
                    <a:pt x="11" y="263"/>
                  </a:lnTo>
                  <a:lnTo>
                    <a:pt x="34" y="2"/>
                  </a:lnTo>
                  <a:lnTo>
                    <a:pt x="21" y="0"/>
                  </a:lnTo>
                  <a:lnTo>
                    <a:pt x="0" y="263"/>
                  </a:lnTo>
                  <a:lnTo>
                    <a:pt x="7" y="257"/>
                  </a:lnTo>
                  <a:lnTo>
                    <a:pt x="4" y="269"/>
                  </a:lnTo>
                  <a:lnTo>
                    <a:pt x="11" y="273"/>
                  </a:lnTo>
                  <a:lnTo>
                    <a:pt x="11" y="263"/>
                  </a:lnTo>
                  <a:lnTo>
                    <a:pt x="4" y="26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30" name=""/>
            <p:cNvSpPr/>
            <p:nvPr/>
          </p:nvSpPr>
          <p:spPr>
            <a:xfrm>
              <a:off x="5544720" y="4973760"/>
              <a:ext cx="14400" cy="12240"/>
            </a:xfrm>
            <a:custGeom>
              <a:avLst/>
              <a:gdLst/>
              <a:ahLst/>
              <a:rect l="l" t="t" r="r" b="b"/>
              <a:pathLst>
                <a:path w="40" h="27">
                  <a:moveTo>
                    <a:pt x="12" y="12"/>
                  </a:moveTo>
                  <a:lnTo>
                    <a:pt x="2" y="14"/>
                  </a:lnTo>
                  <a:lnTo>
                    <a:pt x="37" y="27"/>
                  </a:lnTo>
                  <a:lnTo>
                    <a:pt x="40" y="15"/>
                  </a:lnTo>
                  <a:lnTo>
                    <a:pt x="8" y="2"/>
                  </a:lnTo>
                  <a:lnTo>
                    <a:pt x="0" y="4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12" y="12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560" bIns="-34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31" name=""/>
            <p:cNvSpPr/>
            <p:nvPr/>
          </p:nvSpPr>
          <p:spPr>
            <a:xfrm>
              <a:off x="5509080" y="4975560"/>
              <a:ext cx="39600" cy="71280"/>
            </a:xfrm>
            <a:custGeom>
              <a:avLst/>
              <a:gdLst/>
              <a:ahLst/>
              <a:rect l="l" t="t" r="r" b="b"/>
              <a:pathLst>
                <a:path w="110" h="157">
                  <a:moveTo>
                    <a:pt x="12" y="155"/>
                  </a:moveTo>
                  <a:lnTo>
                    <a:pt x="12" y="157"/>
                  </a:lnTo>
                  <a:lnTo>
                    <a:pt x="110" y="8"/>
                  </a:lnTo>
                  <a:lnTo>
                    <a:pt x="98" y="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12" y="15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32" name=""/>
            <p:cNvSpPr/>
            <p:nvPr/>
          </p:nvSpPr>
          <p:spPr>
            <a:xfrm>
              <a:off x="5498280" y="5044680"/>
              <a:ext cx="15120" cy="45000"/>
            </a:xfrm>
            <a:custGeom>
              <a:avLst/>
              <a:gdLst/>
              <a:ahLst/>
              <a:rect l="l" t="t" r="r" b="b"/>
              <a:pathLst>
                <a:path w="42" h="99">
                  <a:moveTo>
                    <a:pt x="13" y="99"/>
                  </a:moveTo>
                  <a:lnTo>
                    <a:pt x="13" y="99"/>
                  </a:lnTo>
                  <a:lnTo>
                    <a:pt x="42" y="3"/>
                  </a:lnTo>
                  <a:lnTo>
                    <a:pt x="30" y="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3" y="9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" bIns="-1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33" name=""/>
            <p:cNvSpPr/>
            <p:nvPr/>
          </p:nvSpPr>
          <p:spPr>
            <a:xfrm>
              <a:off x="5458320" y="5088600"/>
              <a:ext cx="44280" cy="166680"/>
            </a:xfrm>
            <a:custGeom>
              <a:avLst/>
              <a:gdLst/>
              <a:ahLst/>
              <a:rect l="l" t="t" r="r" b="b"/>
              <a:pathLst>
                <a:path w="123" h="366">
                  <a:moveTo>
                    <a:pt x="14" y="365"/>
                  </a:moveTo>
                  <a:lnTo>
                    <a:pt x="14" y="366"/>
                  </a:lnTo>
                  <a:lnTo>
                    <a:pt x="123" y="3"/>
                  </a:lnTo>
                  <a:lnTo>
                    <a:pt x="110" y="0"/>
                  </a:lnTo>
                  <a:lnTo>
                    <a:pt x="0" y="363"/>
                  </a:lnTo>
                  <a:lnTo>
                    <a:pt x="0" y="365"/>
                  </a:lnTo>
                  <a:lnTo>
                    <a:pt x="14" y="365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34" name=""/>
            <p:cNvSpPr/>
            <p:nvPr/>
          </p:nvSpPr>
          <p:spPr>
            <a:xfrm>
              <a:off x="5458320" y="5254920"/>
              <a:ext cx="8280" cy="98280"/>
            </a:xfrm>
            <a:custGeom>
              <a:avLst/>
              <a:gdLst/>
              <a:ahLst/>
              <a:rect l="l" t="t" r="r" b="b"/>
              <a:pathLst>
                <a:path w="23" h="216">
                  <a:moveTo>
                    <a:pt x="19" y="216"/>
                  </a:moveTo>
                  <a:lnTo>
                    <a:pt x="23" y="20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10" y="211"/>
                  </a:lnTo>
                  <a:lnTo>
                    <a:pt x="16" y="203"/>
                  </a:lnTo>
                  <a:lnTo>
                    <a:pt x="19" y="216"/>
                  </a:lnTo>
                  <a:lnTo>
                    <a:pt x="23" y="215"/>
                  </a:lnTo>
                  <a:lnTo>
                    <a:pt x="23" y="209"/>
                  </a:lnTo>
                  <a:lnTo>
                    <a:pt x="19" y="216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35" name=""/>
            <p:cNvSpPr/>
            <p:nvPr/>
          </p:nvSpPr>
          <p:spPr>
            <a:xfrm>
              <a:off x="5429520" y="5347080"/>
              <a:ext cx="35640" cy="15840"/>
            </a:xfrm>
            <a:custGeom>
              <a:avLst/>
              <a:gdLst/>
              <a:ahLst/>
              <a:rect l="l" t="t" r="r" b="b"/>
              <a:pathLst>
                <a:path w="99" h="35">
                  <a:moveTo>
                    <a:pt x="13" y="27"/>
                  </a:moveTo>
                  <a:lnTo>
                    <a:pt x="9" y="35"/>
                  </a:lnTo>
                  <a:lnTo>
                    <a:pt x="99" y="13"/>
                  </a:lnTo>
                  <a:lnTo>
                    <a:pt x="96" y="0"/>
                  </a:lnTo>
                  <a:lnTo>
                    <a:pt x="5" y="21"/>
                  </a:lnTo>
                  <a:lnTo>
                    <a:pt x="0" y="27"/>
                  </a:lnTo>
                  <a:lnTo>
                    <a:pt x="5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3" y="27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36" name=""/>
            <p:cNvSpPr/>
            <p:nvPr/>
          </p:nvSpPr>
          <p:spPr>
            <a:xfrm>
              <a:off x="5429520" y="5359680"/>
              <a:ext cx="5400" cy="50400"/>
            </a:xfrm>
            <a:custGeom>
              <a:avLst/>
              <a:gdLst/>
              <a:ahLst/>
              <a:rect l="l" t="t" r="r" b="b"/>
              <a:pathLst>
                <a:path w="15" h="111">
                  <a:moveTo>
                    <a:pt x="9" y="109"/>
                  </a:moveTo>
                  <a:lnTo>
                    <a:pt x="15" y="109"/>
                  </a:lnTo>
                  <a:lnTo>
                    <a:pt x="13" y="0"/>
                  </a:lnTo>
                  <a:lnTo>
                    <a:pt x="0" y="0"/>
                  </a:lnTo>
                  <a:lnTo>
                    <a:pt x="1" y="111"/>
                  </a:lnTo>
                  <a:lnTo>
                    <a:pt x="9" y="109"/>
                  </a:lnTo>
                  <a:close/>
                </a:path>
              </a:pathLst>
            </a:custGeom>
            <a:noFill/>
            <a:ln w="255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600" bIns="3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137" name=""/>
          <p:cNvSpPr/>
          <p:nvPr/>
        </p:nvSpPr>
        <p:spPr>
          <a:xfrm>
            <a:off x="3240" y="3540240"/>
            <a:ext cx="855720" cy="660240"/>
          </a:xfrm>
          <a:custGeom>
            <a:avLst/>
            <a:gdLst/>
            <a:ahLst/>
            <a:rect l="l" t="t" r="r" b="b"/>
            <a:pathLst>
              <a:path w="447" h="380">
                <a:moveTo>
                  <a:pt x="447" y="204"/>
                </a:moveTo>
                <a:lnTo>
                  <a:pt x="347" y="128"/>
                </a:lnTo>
                <a:lnTo>
                  <a:pt x="295" y="33"/>
                </a:lnTo>
                <a:lnTo>
                  <a:pt x="233" y="52"/>
                </a:lnTo>
                <a:lnTo>
                  <a:pt x="176" y="19"/>
                </a:lnTo>
                <a:lnTo>
                  <a:pt x="124" y="28"/>
                </a:lnTo>
                <a:lnTo>
                  <a:pt x="38" y="0"/>
                </a:lnTo>
                <a:lnTo>
                  <a:pt x="14" y="14"/>
                </a:lnTo>
                <a:lnTo>
                  <a:pt x="5" y="33"/>
                </a:lnTo>
                <a:lnTo>
                  <a:pt x="14" y="52"/>
                </a:lnTo>
                <a:lnTo>
                  <a:pt x="14" y="81"/>
                </a:lnTo>
                <a:lnTo>
                  <a:pt x="0" y="104"/>
                </a:lnTo>
                <a:lnTo>
                  <a:pt x="29" y="166"/>
                </a:lnTo>
                <a:lnTo>
                  <a:pt x="114" y="209"/>
                </a:lnTo>
                <a:lnTo>
                  <a:pt x="124" y="171"/>
                </a:lnTo>
                <a:lnTo>
                  <a:pt x="95" y="152"/>
                </a:lnTo>
                <a:lnTo>
                  <a:pt x="128" y="147"/>
                </a:lnTo>
                <a:lnTo>
                  <a:pt x="190" y="223"/>
                </a:lnTo>
                <a:lnTo>
                  <a:pt x="261" y="256"/>
                </a:lnTo>
                <a:lnTo>
                  <a:pt x="295" y="280"/>
                </a:lnTo>
                <a:lnTo>
                  <a:pt x="304" y="351"/>
                </a:lnTo>
                <a:lnTo>
                  <a:pt x="347" y="370"/>
                </a:lnTo>
                <a:lnTo>
                  <a:pt x="337" y="337"/>
                </a:lnTo>
                <a:lnTo>
                  <a:pt x="352" y="332"/>
                </a:lnTo>
                <a:lnTo>
                  <a:pt x="390" y="380"/>
                </a:lnTo>
                <a:lnTo>
                  <a:pt x="409" y="361"/>
                </a:lnTo>
                <a:lnTo>
                  <a:pt x="413" y="318"/>
                </a:lnTo>
                <a:lnTo>
                  <a:pt x="428" y="285"/>
                </a:lnTo>
                <a:lnTo>
                  <a:pt x="404" y="266"/>
                </a:lnTo>
                <a:lnTo>
                  <a:pt x="404" y="228"/>
                </a:lnTo>
                <a:lnTo>
                  <a:pt x="423" y="204"/>
                </a:lnTo>
                <a:lnTo>
                  <a:pt x="447" y="204"/>
                </a:lnTo>
                <a:close/>
              </a:path>
            </a:pathLst>
          </a:cu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38" name=""/>
          <p:cNvSpPr/>
          <p:nvPr/>
        </p:nvSpPr>
        <p:spPr>
          <a:xfrm>
            <a:off x="3240" y="3540240"/>
            <a:ext cx="855720" cy="660240"/>
          </a:xfrm>
          <a:custGeom>
            <a:avLst/>
            <a:gdLst/>
            <a:ahLst/>
            <a:rect l="l" t="t" r="r" b="b"/>
            <a:pathLst>
              <a:path w="447" h="380">
                <a:moveTo>
                  <a:pt x="447" y="204"/>
                </a:moveTo>
                <a:lnTo>
                  <a:pt x="347" y="128"/>
                </a:lnTo>
                <a:lnTo>
                  <a:pt x="295" y="33"/>
                </a:lnTo>
                <a:lnTo>
                  <a:pt x="233" y="52"/>
                </a:lnTo>
                <a:lnTo>
                  <a:pt x="176" y="19"/>
                </a:lnTo>
                <a:lnTo>
                  <a:pt x="124" y="28"/>
                </a:lnTo>
                <a:lnTo>
                  <a:pt x="38" y="0"/>
                </a:lnTo>
                <a:lnTo>
                  <a:pt x="14" y="14"/>
                </a:lnTo>
                <a:lnTo>
                  <a:pt x="5" y="33"/>
                </a:lnTo>
                <a:lnTo>
                  <a:pt x="14" y="52"/>
                </a:lnTo>
                <a:lnTo>
                  <a:pt x="14" y="81"/>
                </a:lnTo>
                <a:lnTo>
                  <a:pt x="0" y="104"/>
                </a:lnTo>
                <a:lnTo>
                  <a:pt x="29" y="166"/>
                </a:lnTo>
                <a:lnTo>
                  <a:pt x="114" y="209"/>
                </a:lnTo>
                <a:lnTo>
                  <a:pt x="124" y="171"/>
                </a:lnTo>
                <a:lnTo>
                  <a:pt x="95" y="152"/>
                </a:lnTo>
                <a:lnTo>
                  <a:pt x="128" y="147"/>
                </a:lnTo>
                <a:lnTo>
                  <a:pt x="190" y="223"/>
                </a:lnTo>
                <a:lnTo>
                  <a:pt x="261" y="256"/>
                </a:lnTo>
                <a:lnTo>
                  <a:pt x="295" y="280"/>
                </a:lnTo>
                <a:lnTo>
                  <a:pt x="304" y="351"/>
                </a:lnTo>
                <a:lnTo>
                  <a:pt x="347" y="370"/>
                </a:lnTo>
                <a:lnTo>
                  <a:pt x="337" y="337"/>
                </a:lnTo>
                <a:lnTo>
                  <a:pt x="352" y="332"/>
                </a:lnTo>
                <a:lnTo>
                  <a:pt x="390" y="380"/>
                </a:lnTo>
                <a:lnTo>
                  <a:pt x="409" y="361"/>
                </a:lnTo>
                <a:lnTo>
                  <a:pt x="413" y="318"/>
                </a:lnTo>
                <a:lnTo>
                  <a:pt x="428" y="285"/>
                </a:lnTo>
                <a:lnTo>
                  <a:pt x="404" y="266"/>
                </a:lnTo>
                <a:lnTo>
                  <a:pt x="404" y="228"/>
                </a:lnTo>
                <a:lnTo>
                  <a:pt x="423" y="204"/>
                </a:lnTo>
                <a:lnTo>
                  <a:pt x="447" y="204"/>
                </a:lnTo>
              </a:path>
            </a:pathLst>
          </a:custGeom>
          <a:noFill/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39" name=""/>
          <p:cNvSpPr/>
          <p:nvPr/>
        </p:nvSpPr>
        <p:spPr>
          <a:xfrm>
            <a:off x="1857240" y="5807160"/>
            <a:ext cx="8188560" cy="1914480"/>
          </a:xfrm>
          <a:prstGeom prst="rect">
            <a:avLst/>
          </a:prstGeom>
          <a:solidFill>
            <a:srgbClr val="ffff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40" name=""/>
          <p:cNvSpPr/>
          <p:nvPr/>
        </p:nvSpPr>
        <p:spPr>
          <a:xfrm>
            <a:off x="-376200" y="1177920"/>
            <a:ext cx="1752480" cy="4538520"/>
          </a:xfrm>
          <a:prstGeom prst="rect">
            <a:avLst/>
          </a:prstGeom>
          <a:solidFill>
            <a:srgbClr val="ffffff"/>
          </a:solidFill>
          <a:ln w="255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41" name=""/>
          <p:cNvSpPr/>
          <p:nvPr/>
        </p:nvSpPr>
        <p:spPr>
          <a:xfrm>
            <a:off x="0" y="1384200"/>
            <a:ext cx="1752480" cy="2595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Offices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Compression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LNG Route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LNG Route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Proposed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LPG Route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Pipeline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 Development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Gas Pipeline in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Operations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42" name=""/>
          <p:cNvSpPr/>
          <p:nvPr/>
        </p:nvSpPr>
        <p:spPr>
          <a:xfrm>
            <a:off x="-21960" y="3662280"/>
            <a:ext cx="975960" cy="79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360" rIns="90360" tIns="44280" bIns="44280" anchor="t">
            <a:spAutoFit/>
          </a:bodyPr>
          <a:p>
            <a:pPr>
              <a:lnSpc>
                <a:spcPct val="80000"/>
              </a:lnSpc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Power Plants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 Operation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2826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143" name=""/>
          <p:cNvGrpSpPr/>
          <p:nvPr/>
        </p:nvGrpSpPr>
        <p:grpSpPr>
          <a:xfrm>
            <a:off x="-255600" y="3732120"/>
            <a:ext cx="237600" cy="247320"/>
            <a:chOff x="-255600" y="3732120"/>
            <a:chExt cx="237600" cy="247320"/>
          </a:xfrm>
        </p:grpSpPr>
        <p:sp>
          <p:nvSpPr>
            <p:cNvPr id="15144" name=""/>
            <p:cNvSpPr/>
            <p:nvPr/>
          </p:nvSpPr>
          <p:spPr>
            <a:xfrm>
              <a:off x="-229680" y="3732120"/>
              <a:ext cx="103680" cy="10908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45" name=""/>
            <p:cNvSpPr/>
            <p:nvPr/>
          </p:nvSpPr>
          <p:spPr>
            <a:xfrm>
              <a:off x="-255600" y="3811680"/>
              <a:ext cx="237600" cy="16776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146" name=""/>
          <p:cNvGrpSpPr/>
          <p:nvPr/>
        </p:nvGrpSpPr>
        <p:grpSpPr>
          <a:xfrm>
            <a:off x="-214200" y="4888080"/>
            <a:ext cx="155520" cy="158400"/>
            <a:chOff x="-214200" y="4888080"/>
            <a:chExt cx="155520" cy="158400"/>
          </a:xfrm>
        </p:grpSpPr>
        <p:sp>
          <p:nvSpPr>
            <p:cNvPr id="15147" name=""/>
            <p:cNvSpPr/>
            <p:nvPr/>
          </p:nvSpPr>
          <p:spPr>
            <a:xfrm>
              <a:off x="-214200" y="4951800"/>
              <a:ext cx="0" cy="8460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800" bIns="37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48" name=""/>
            <p:cNvSpPr/>
            <p:nvPr/>
          </p:nvSpPr>
          <p:spPr>
            <a:xfrm>
              <a:off x="-58680" y="4951800"/>
              <a:ext cx="0" cy="8460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800" bIns="37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49" name=""/>
            <p:cNvSpPr/>
            <p:nvPr/>
          </p:nvSpPr>
          <p:spPr>
            <a:xfrm>
              <a:off x="-208800" y="4888080"/>
              <a:ext cx="141840" cy="158400"/>
            </a:xfrm>
            <a:prstGeom prst="ellipse">
              <a:avLst/>
            </a:prstGeom>
            <a:solidFill>
              <a:srgbClr val="6600cc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150" name=""/>
          <p:cNvGrpSpPr/>
          <p:nvPr/>
        </p:nvGrpSpPr>
        <p:grpSpPr>
          <a:xfrm>
            <a:off x="-214200" y="4278240"/>
            <a:ext cx="155520" cy="158400"/>
            <a:chOff x="-214200" y="4278240"/>
            <a:chExt cx="155520" cy="158400"/>
          </a:xfrm>
        </p:grpSpPr>
        <p:sp>
          <p:nvSpPr>
            <p:cNvPr id="15151" name=""/>
            <p:cNvSpPr/>
            <p:nvPr/>
          </p:nvSpPr>
          <p:spPr>
            <a:xfrm>
              <a:off x="-214200" y="4341960"/>
              <a:ext cx="0" cy="8460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800" bIns="37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52" name=""/>
            <p:cNvSpPr/>
            <p:nvPr/>
          </p:nvSpPr>
          <p:spPr>
            <a:xfrm>
              <a:off x="-58680" y="4341960"/>
              <a:ext cx="0" cy="8460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800" bIns="37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53" name=""/>
            <p:cNvSpPr/>
            <p:nvPr/>
          </p:nvSpPr>
          <p:spPr>
            <a:xfrm>
              <a:off x="-208800" y="4278240"/>
              <a:ext cx="141840" cy="158400"/>
            </a:xfrm>
            <a:prstGeom prst="ellipse">
              <a:avLst/>
            </a:prstGeom>
            <a:solidFill>
              <a:srgbClr val="c0c0c0"/>
            </a:solid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154" name=""/>
          <p:cNvSpPr/>
          <p:nvPr/>
        </p:nvSpPr>
        <p:spPr>
          <a:xfrm>
            <a:off x="-243000" y="1380960"/>
            <a:ext cx="211320" cy="201600"/>
          </a:xfrm>
          <a:prstGeom prst="star5">
            <a:avLst/>
          </a:prstGeom>
          <a:solidFill>
            <a:srgbClr val="ff00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520" bIns="20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55" name=""/>
          <p:cNvSpPr/>
          <p:nvPr/>
        </p:nvSpPr>
        <p:spPr>
          <a:xfrm>
            <a:off x="-33480" y="3828960"/>
            <a:ext cx="1417680" cy="2028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LNG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LNG in Development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LPG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LPG in Construction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24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Electric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56" name=""/>
          <p:cNvSpPr/>
          <p:nvPr/>
        </p:nvSpPr>
        <p:spPr>
          <a:xfrm>
            <a:off x="-201600" y="1654200"/>
            <a:ext cx="128520" cy="257040"/>
          </a:xfrm>
          <a:custGeom>
            <a:avLst/>
            <a:gdLst/>
            <a:ahLst/>
            <a:rect l="l" t="t" r="r" b="b"/>
            <a:pathLst>
              <a:path w="65" h="128">
                <a:moveTo>
                  <a:pt x="21" y="0"/>
                </a:moveTo>
                <a:lnTo>
                  <a:pt x="0" y="128"/>
                </a:lnTo>
                <a:lnTo>
                  <a:pt x="65" y="128"/>
                </a:lnTo>
                <a:lnTo>
                  <a:pt x="44" y="0"/>
                </a:lnTo>
                <a:lnTo>
                  <a:pt x="21" y="0"/>
                </a:lnTo>
              </a:path>
            </a:pathLst>
          </a:custGeom>
          <a:solidFill>
            <a:srgbClr val="808080"/>
          </a:solidFill>
          <a:ln cap="sq" w="0">
            <a:solidFill>
              <a:srgbClr val="000000"/>
            </a:solidFill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57" name=""/>
          <p:cNvSpPr/>
          <p:nvPr/>
        </p:nvSpPr>
        <p:spPr>
          <a:xfrm>
            <a:off x="-281160" y="5416560"/>
            <a:ext cx="289080" cy="227160"/>
          </a:xfrm>
          <a:prstGeom prst="rect">
            <a:avLst/>
          </a:prstGeom>
          <a:solidFill>
            <a:srgbClr val="ff0000"/>
          </a:solidFill>
          <a:ln w="936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58" name=""/>
          <p:cNvSpPr/>
          <p:nvPr/>
        </p:nvSpPr>
        <p:spPr>
          <a:xfrm>
            <a:off x="-304920" y="2084400"/>
            <a:ext cx="336600" cy="0"/>
          </a:xfrm>
          <a:prstGeom prst="line">
            <a:avLst/>
          </a:prstGeom>
          <a:ln w="25560">
            <a:solidFill>
              <a:srgbClr val="6699ff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59" name=""/>
          <p:cNvSpPr/>
          <p:nvPr/>
        </p:nvSpPr>
        <p:spPr>
          <a:xfrm>
            <a:off x="-304920" y="2336760"/>
            <a:ext cx="336600" cy="0"/>
          </a:xfrm>
          <a:prstGeom prst="line">
            <a:avLst/>
          </a:prstGeom>
          <a:ln w="19080">
            <a:solidFill>
              <a:srgbClr val="000000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0" name=""/>
          <p:cNvSpPr/>
          <p:nvPr/>
        </p:nvSpPr>
        <p:spPr>
          <a:xfrm>
            <a:off x="-304920" y="2693880"/>
            <a:ext cx="336600" cy="0"/>
          </a:xfrm>
          <a:prstGeom prst="line">
            <a:avLst/>
          </a:prstGeom>
          <a:ln w="190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1" name=""/>
          <p:cNvSpPr/>
          <p:nvPr/>
        </p:nvSpPr>
        <p:spPr>
          <a:xfrm>
            <a:off x="-23760" y="3994200"/>
            <a:ext cx="925560" cy="338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Distribution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Companies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2" name=""/>
          <p:cNvSpPr/>
          <p:nvPr/>
        </p:nvSpPr>
        <p:spPr>
          <a:xfrm>
            <a:off x="-304920" y="2943360"/>
            <a:ext cx="336600" cy="0"/>
          </a:xfrm>
          <a:prstGeom prst="line">
            <a:avLst/>
          </a:prstGeom>
          <a:ln w="28440">
            <a:solidFill>
              <a:srgbClr val="800080"/>
            </a:solidFill>
            <a:prstDash val="sysDot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3" name=""/>
          <p:cNvSpPr/>
          <p:nvPr/>
        </p:nvSpPr>
        <p:spPr>
          <a:xfrm>
            <a:off x="-298440" y="3344760"/>
            <a:ext cx="322200" cy="0"/>
          </a:xfrm>
          <a:prstGeom prst="line">
            <a:avLst/>
          </a:prstGeom>
          <a:ln w="38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4" name=""/>
          <p:cNvSpPr/>
          <p:nvPr/>
        </p:nvSpPr>
        <p:spPr>
          <a:xfrm>
            <a:off x="2057400" y="6180120"/>
            <a:ext cx="109440" cy="109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5" name=""/>
          <p:cNvSpPr/>
          <p:nvPr/>
        </p:nvSpPr>
        <p:spPr>
          <a:xfrm>
            <a:off x="2057400" y="6461280"/>
            <a:ext cx="109440" cy="109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6" name=""/>
          <p:cNvSpPr/>
          <p:nvPr/>
        </p:nvSpPr>
        <p:spPr>
          <a:xfrm>
            <a:off x="2048040" y="5892840"/>
            <a:ext cx="109440" cy="109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7" name=""/>
          <p:cNvSpPr/>
          <p:nvPr/>
        </p:nvSpPr>
        <p:spPr>
          <a:xfrm>
            <a:off x="2128680" y="5834160"/>
            <a:ext cx="7421760" cy="88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lnSpc>
                <a:spcPct val="80000"/>
              </a:lnSpc>
              <a:spcBef>
                <a:spcPts val="7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Connects Regions’ Gas Supply to Oil-Dependent Demand Centers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7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Increases Value of Existing Enron Facilities; Creates New Opportunities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spcBef>
                <a:spcPts val="7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High Oil Prices Create Urgency for Customers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8" name=""/>
          <p:cNvSpPr/>
          <p:nvPr/>
        </p:nvSpPr>
        <p:spPr>
          <a:xfrm>
            <a:off x="6410160" y="4753080"/>
            <a:ext cx="484200" cy="350640"/>
          </a:xfrm>
          <a:custGeom>
            <a:avLst/>
            <a:gdLst/>
            <a:ahLst/>
            <a:rect l="l" t="t" r="r" b="b"/>
            <a:pathLst>
              <a:path w="305" h="221">
                <a:moveTo>
                  <a:pt x="99" y="30"/>
                </a:moveTo>
                <a:cubicBezTo>
                  <a:pt x="54" y="15"/>
                  <a:pt x="43" y="6"/>
                  <a:pt x="39" y="9"/>
                </a:cubicBezTo>
                <a:cubicBezTo>
                  <a:pt x="14" y="54"/>
                  <a:pt x="0" y="20"/>
                  <a:pt x="15" y="99"/>
                </a:cubicBezTo>
                <a:cubicBezTo>
                  <a:pt x="19" y="128"/>
                  <a:pt x="55" y="145"/>
                  <a:pt x="72" y="162"/>
                </a:cubicBezTo>
                <a:cubicBezTo>
                  <a:pt x="89" y="179"/>
                  <a:pt x="96" y="201"/>
                  <a:pt x="116" y="203"/>
                </a:cubicBezTo>
                <a:cubicBezTo>
                  <a:pt x="143" y="221"/>
                  <a:pt x="172" y="184"/>
                  <a:pt x="195" y="177"/>
                </a:cubicBezTo>
                <a:cubicBezTo>
                  <a:pt x="218" y="170"/>
                  <a:pt x="234" y="187"/>
                  <a:pt x="252" y="161"/>
                </a:cubicBezTo>
                <a:cubicBezTo>
                  <a:pt x="278" y="137"/>
                  <a:pt x="305" y="39"/>
                  <a:pt x="303" y="21"/>
                </a:cubicBezTo>
                <a:lnTo>
                  <a:pt x="261" y="24"/>
                </a:lnTo>
                <a:lnTo>
                  <a:pt x="234" y="18"/>
                </a:lnTo>
                <a:lnTo>
                  <a:pt x="180" y="0"/>
                </a:lnTo>
                <a:lnTo>
                  <a:pt x="150" y="18"/>
                </a:lnTo>
                <a:lnTo>
                  <a:pt x="99" y="30"/>
                </a:lnTo>
                <a:close/>
              </a:path>
            </a:pathLst>
          </a:custGeom>
          <a:solidFill>
            <a:srgbClr val="ff0000"/>
          </a:solidFill>
          <a:ln w="12600">
            <a:solidFill>
              <a:srgbClr val="80808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69" name=""/>
          <p:cNvSpPr/>
          <p:nvPr/>
        </p:nvSpPr>
        <p:spPr>
          <a:xfrm>
            <a:off x="7358040" y="976320"/>
            <a:ext cx="1204920" cy="3511440"/>
          </a:xfrm>
          <a:custGeom>
            <a:avLst/>
            <a:gdLst/>
            <a:ahLst/>
            <a:rect l="l" t="t" r="r" b="b"/>
            <a:pathLst>
              <a:path w="759" h="2212">
                <a:moveTo>
                  <a:pt x="759" y="2212"/>
                </a:moveTo>
                <a:cubicBezTo>
                  <a:pt x="732" y="2108"/>
                  <a:pt x="638" y="1756"/>
                  <a:pt x="594" y="1590"/>
                </a:cubicBezTo>
                <a:cubicBezTo>
                  <a:pt x="550" y="1424"/>
                  <a:pt x="523" y="1326"/>
                  <a:pt x="492" y="1218"/>
                </a:cubicBezTo>
                <a:cubicBezTo>
                  <a:pt x="461" y="1110"/>
                  <a:pt x="436" y="1033"/>
                  <a:pt x="408" y="945"/>
                </a:cubicBezTo>
                <a:cubicBezTo>
                  <a:pt x="380" y="857"/>
                  <a:pt x="353" y="777"/>
                  <a:pt x="321" y="690"/>
                </a:cubicBezTo>
                <a:cubicBezTo>
                  <a:pt x="289" y="603"/>
                  <a:pt x="250" y="494"/>
                  <a:pt x="219" y="420"/>
                </a:cubicBezTo>
                <a:cubicBezTo>
                  <a:pt x="188" y="346"/>
                  <a:pt x="171" y="313"/>
                  <a:pt x="135" y="243"/>
                </a:cubicBezTo>
                <a:cubicBezTo>
                  <a:pt x="99" y="173"/>
                  <a:pt x="28" y="50"/>
                  <a:pt x="0" y="0"/>
                </a:cubicBezTo>
              </a:path>
            </a:pathLst>
          </a:custGeom>
          <a:noFill/>
          <a:ln w="25560">
            <a:solidFill>
              <a:srgbClr val="6699ff"/>
            </a:solidFill>
            <a:prstDash val="sysDot"/>
            <a:round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170" name=""/>
          <p:cNvGrpSpPr/>
          <p:nvPr/>
        </p:nvGrpSpPr>
        <p:grpSpPr>
          <a:xfrm>
            <a:off x="-204840" y="4584600"/>
            <a:ext cx="136800" cy="136800"/>
            <a:chOff x="-204840" y="4584600"/>
            <a:chExt cx="136800" cy="136800"/>
          </a:xfrm>
        </p:grpSpPr>
        <p:sp>
          <p:nvSpPr>
            <p:cNvPr id="15171" name=""/>
            <p:cNvSpPr/>
            <p:nvPr/>
          </p:nvSpPr>
          <p:spPr>
            <a:xfrm>
              <a:off x="-204840" y="4639680"/>
              <a:ext cx="0" cy="72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72" name=""/>
            <p:cNvSpPr/>
            <p:nvPr/>
          </p:nvSpPr>
          <p:spPr>
            <a:xfrm>
              <a:off x="-68040" y="4639680"/>
              <a:ext cx="0" cy="727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73" name=""/>
            <p:cNvSpPr/>
            <p:nvPr/>
          </p:nvSpPr>
          <p:spPr>
            <a:xfrm>
              <a:off x="-200160" y="4584600"/>
              <a:ext cx="124200" cy="136800"/>
            </a:xfrm>
            <a:prstGeom prst="ellipse">
              <a:avLst/>
            </a:prstGeom>
            <a:blipFill rotWithShape="0">
              <a:blip r:embed="rId2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174" name=""/>
          <p:cNvGrpSpPr/>
          <p:nvPr/>
        </p:nvGrpSpPr>
        <p:grpSpPr>
          <a:xfrm>
            <a:off x="7716960" y="4673520"/>
            <a:ext cx="237600" cy="237960"/>
            <a:chOff x="7716960" y="4673520"/>
            <a:chExt cx="237600" cy="237960"/>
          </a:xfrm>
        </p:grpSpPr>
        <p:sp>
          <p:nvSpPr>
            <p:cNvPr id="15175" name=""/>
            <p:cNvSpPr/>
            <p:nvPr/>
          </p:nvSpPr>
          <p:spPr>
            <a:xfrm>
              <a:off x="7716960" y="4769280"/>
              <a:ext cx="0" cy="1270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76" name=""/>
            <p:cNvSpPr/>
            <p:nvPr/>
          </p:nvSpPr>
          <p:spPr>
            <a:xfrm>
              <a:off x="7954560" y="4769280"/>
              <a:ext cx="0" cy="1270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77" name=""/>
            <p:cNvSpPr/>
            <p:nvPr/>
          </p:nvSpPr>
          <p:spPr>
            <a:xfrm>
              <a:off x="7724880" y="4673520"/>
              <a:ext cx="216720" cy="237960"/>
            </a:xfrm>
            <a:prstGeom prst="ellipse">
              <a:avLst/>
            </a:prstGeom>
            <a:blipFill rotWithShape="0">
              <a:blip r:embed="rId3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178" name=""/>
          <p:cNvGrpSpPr/>
          <p:nvPr/>
        </p:nvGrpSpPr>
        <p:grpSpPr>
          <a:xfrm>
            <a:off x="7210440" y="5010120"/>
            <a:ext cx="234720" cy="217080"/>
            <a:chOff x="7210440" y="5010120"/>
            <a:chExt cx="234720" cy="217080"/>
          </a:xfrm>
        </p:grpSpPr>
        <p:sp>
          <p:nvSpPr>
            <p:cNvPr id="15179" name=""/>
            <p:cNvSpPr/>
            <p:nvPr/>
          </p:nvSpPr>
          <p:spPr>
            <a:xfrm>
              <a:off x="7210440" y="5097600"/>
              <a:ext cx="0" cy="1159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80" name=""/>
            <p:cNvSpPr/>
            <p:nvPr/>
          </p:nvSpPr>
          <p:spPr>
            <a:xfrm>
              <a:off x="7445160" y="5097600"/>
              <a:ext cx="0" cy="1159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81" name=""/>
            <p:cNvSpPr/>
            <p:nvPr/>
          </p:nvSpPr>
          <p:spPr>
            <a:xfrm>
              <a:off x="7218360" y="5010120"/>
              <a:ext cx="214200" cy="217080"/>
            </a:xfrm>
            <a:prstGeom prst="ellipse">
              <a:avLst/>
            </a:prstGeom>
            <a:blipFill rotWithShape="0">
              <a:blip r:embed="rId4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182" name=""/>
          <p:cNvGrpSpPr/>
          <p:nvPr/>
        </p:nvGrpSpPr>
        <p:grpSpPr>
          <a:xfrm>
            <a:off x="7572240" y="5010120"/>
            <a:ext cx="234720" cy="217080"/>
            <a:chOff x="7572240" y="5010120"/>
            <a:chExt cx="234720" cy="217080"/>
          </a:xfrm>
        </p:grpSpPr>
        <p:sp>
          <p:nvSpPr>
            <p:cNvPr id="15183" name=""/>
            <p:cNvSpPr/>
            <p:nvPr/>
          </p:nvSpPr>
          <p:spPr>
            <a:xfrm>
              <a:off x="7572240" y="5097600"/>
              <a:ext cx="0" cy="1159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84" name=""/>
            <p:cNvSpPr/>
            <p:nvPr/>
          </p:nvSpPr>
          <p:spPr>
            <a:xfrm>
              <a:off x="7806960" y="5097600"/>
              <a:ext cx="0" cy="11592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85" name=""/>
            <p:cNvSpPr/>
            <p:nvPr/>
          </p:nvSpPr>
          <p:spPr>
            <a:xfrm>
              <a:off x="7580160" y="5010120"/>
              <a:ext cx="214200" cy="217080"/>
            </a:xfrm>
            <a:prstGeom prst="ellipse">
              <a:avLst/>
            </a:prstGeom>
            <a:blipFill rotWithShape="0">
              <a:blip r:embed="rId5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186" name=""/>
          <p:cNvGrpSpPr/>
          <p:nvPr/>
        </p:nvGrpSpPr>
        <p:grpSpPr>
          <a:xfrm>
            <a:off x="-206280" y="5162400"/>
            <a:ext cx="144720" cy="147960"/>
            <a:chOff x="-206280" y="5162400"/>
            <a:chExt cx="144720" cy="147960"/>
          </a:xfrm>
        </p:grpSpPr>
        <p:sp>
          <p:nvSpPr>
            <p:cNvPr id="15187" name=""/>
            <p:cNvSpPr/>
            <p:nvPr/>
          </p:nvSpPr>
          <p:spPr>
            <a:xfrm>
              <a:off x="-206280" y="5222160"/>
              <a:ext cx="0" cy="784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1680" bIns="31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88" name=""/>
            <p:cNvSpPr/>
            <p:nvPr/>
          </p:nvSpPr>
          <p:spPr>
            <a:xfrm>
              <a:off x="-61560" y="5222160"/>
              <a:ext cx="0" cy="78480"/>
            </a:xfrm>
            <a:prstGeom prst="line">
              <a:avLst/>
            </a:prstGeom>
            <a:ln w="255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1680" bIns="31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89" name=""/>
            <p:cNvSpPr/>
            <p:nvPr/>
          </p:nvSpPr>
          <p:spPr>
            <a:xfrm>
              <a:off x="-201960" y="5162400"/>
              <a:ext cx="132120" cy="147960"/>
            </a:xfrm>
            <a:prstGeom prst="ellipse">
              <a:avLst/>
            </a:prstGeom>
            <a:blipFill rotWithShape="0">
              <a:blip r:embed="rId6"/>
              <a:srcRect/>
              <a:tile tx="0" ty="0" sx="100000" sy="100000" algn="ctr"/>
            </a:blipFill>
            <a:ln w="190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190" name=""/>
          <p:cNvSpPr/>
          <p:nvPr/>
        </p:nvSpPr>
        <p:spPr>
          <a:xfrm>
            <a:off x="9153360" y="6649920"/>
            <a:ext cx="1133640" cy="180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AC_00_International-</a:t>
            </a:r>
            <a:fld id="{34705A23-996C-49D5-B2AB-D6A170216039}" type="slidenum">
              <a:rPr b="1" lang="en-US" sz="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&lt;number&gt;</a:t>
            </a:fld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</p:sld>
</file>

<file path=ppt/slides/slide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PlaceHolder 1"/>
          <p:cNvSpPr>
            <a:spLocks noGrp="1"/>
          </p:cNvSpPr>
          <p:nvPr>
            <p:ph/>
          </p:nvPr>
        </p:nvSpPr>
        <p:spPr>
          <a:xfrm>
            <a:off x="771120" y="1981080"/>
            <a:ext cx="8744040" cy="41148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t">
            <a:normAutofit/>
          </a:bodyPr>
          <a:p>
            <a:pPr marL="343080" indent="-343080">
              <a:spcBef>
                <a:spcPts val="499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marL="343080" indent="-343080">
              <a:spcBef>
                <a:spcPts val="499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296" name="ENE_C_WHI" descr=""/>
          <p:cNvPicPr/>
          <p:nvPr/>
        </p:nvPicPr>
        <p:blipFill>
          <a:blip r:embed="rId1"/>
          <a:stretch/>
        </p:blipFill>
        <p:spPr>
          <a:xfrm>
            <a:off x="3898800" y="1119240"/>
            <a:ext cx="2422800" cy="242892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297" name=""/>
          <p:cNvSpPr/>
          <p:nvPr/>
        </p:nvSpPr>
        <p:spPr>
          <a:xfrm>
            <a:off x="762120" y="4226040"/>
            <a:ext cx="8762760" cy="606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12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Asia Pacific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"/>
          <p:cNvSpPr/>
          <p:nvPr/>
        </p:nvSpPr>
        <p:spPr>
          <a:xfrm>
            <a:off x="1047600" y="1890720"/>
            <a:ext cx="8680680" cy="331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3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Targeting High-Growth, Deregulating Energy Markets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Rapid, Successful Replication of Enron’s Business Model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32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Significant Network Expansion Opportunities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9" name=""/>
          <p:cNvSpPr/>
          <p:nvPr/>
        </p:nvSpPr>
        <p:spPr>
          <a:xfrm>
            <a:off x="876240" y="2062080"/>
            <a:ext cx="150840" cy="1508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0" name=""/>
          <p:cNvSpPr/>
          <p:nvPr/>
        </p:nvSpPr>
        <p:spPr>
          <a:xfrm>
            <a:off x="771480" y="177840"/>
            <a:ext cx="8744040" cy="76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Asia Pacific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1" name=""/>
          <p:cNvSpPr/>
          <p:nvPr/>
        </p:nvSpPr>
        <p:spPr>
          <a:xfrm>
            <a:off x="876240" y="2841480"/>
            <a:ext cx="150840" cy="1508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2" name=""/>
          <p:cNvSpPr/>
          <p:nvPr/>
        </p:nvSpPr>
        <p:spPr>
          <a:xfrm>
            <a:off x="885960" y="4032360"/>
            <a:ext cx="150840" cy="1508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"/>
          <p:cNvSpPr/>
          <p:nvPr/>
        </p:nvSpPr>
        <p:spPr>
          <a:xfrm>
            <a:off x="617400" y="2889360"/>
            <a:ext cx="2810160" cy="41112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4" name=""/>
          <p:cNvSpPr/>
          <p:nvPr/>
        </p:nvSpPr>
        <p:spPr>
          <a:xfrm>
            <a:off x="623880" y="1012680"/>
            <a:ext cx="2806560" cy="41148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5" name=""/>
          <p:cNvSpPr/>
          <p:nvPr/>
        </p:nvSpPr>
        <p:spPr>
          <a:xfrm>
            <a:off x="936360" y="1025640"/>
            <a:ext cx="220356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Market Overview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6" name=""/>
          <p:cNvSpPr/>
          <p:nvPr/>
        </p:nvSpPr>
        <p:spPr>
          <a:xfrm>
            <a:off x="836640" y="1395360"/>
            <a:ext cx="4610160" cy="1309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 fontScale="92500" lnSpcReduction="9999"/>
          </a:bodyPr>
          <a:p>
            <a:pPr>
              <a:spcBef>
                <a:spcPts val="499"/>
              </a:spcBef>
              <a:tabLst>
                <a:tab algn="l" pos="0"/>
                <a:tab algn="l" pos="1370160"/>
                <a:tab algn="l" pos="1371600"/>
                <a:tab algn="l" pos="1828800"/>
                <a:tab algn="l" pos="2286000"/>
                <a:tab algn="l" pos="2743200"/>
                <a:tab algn="l" pos="3200400"/>
                <a:tab algn="l" pos="3657600"/>
                <a:tab algn="l" pos="4114800"/>
                <a:tab algn="l" pos="4572000"/>
                <a:tab algn="l" pos="5029200"/>
                <a:tab algn="l" pos="5486400"/>
                <a:tab algn="l" pos="5943600"/>
                <a:tab algn="l" pos="6400800"/>
                <a:tab algn="l" pos="6858000"/>
                <a:tab algn="l" pos="7315200"/>
                <a:tab algn="l" pos="7772400"/>
                <a:tab algn="l" pos="8229600"/>
                <a:tab algn="l" pos="8686800"/>
                <a:tab algn="l" pos="9144000"/>
                <a:tab algn="l" pos="96012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Deregulating Wholesale </a:t>
            </a:r>
            <a:br>
              <a:rPr sz="2000"/>
            </a:b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Power and Gas Markets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71360" indent="-56880">
              <a:spcBef>
                <a:spcPts val="451"/>
              </a:spcBef>
              <a:buClr>
                <a:srgbClr val="000000"/>
              </a:buClr>
              <a:buFont typeface="Frutiger 45 Light"/>
              <a:buChar char="–"/>
              <a:tabLst>
                <a:tab algn="l" pos="1370160"/>
                <a:tab algn="l" pos="1371600"/>
                <a:tab algn="l" pos="1828800"/>
                <a:tab algn="l" pos="2286000"/>
                <a:tab algn="l" pos="2743200"/>
                <a:tab algn="l" pos="3200400"/>
                <a:tab algn="l" pos="3657600"/>
                <a:tab algn="l" pos="4114800"/>
                <a:tab algn="l" pos="4572000"/>
                <a:tab algn="l" pos="5029200"/>
                <a:tab algn="l" pos="5486400"/>
                <a:tab algn="l" pos="5943600"/>
                <a:tab algn="l" pos="6400800"/>
                <a:tab algn="l" pos="6858000"/>
                <a:tab algn="l" pos="7315200"/>
                <a:tab algn="l" pos="7772400"/>
                <a:tab algn="l" pos="8229600"/>
                <a:tab algn="l" pos="8686800"/>
                <a:tab algn="l" pos="9144000"/>
                <a:tab algn="l" pos="96012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High Power Price Volatility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71360" indent="-56880">
              <a:spcBef>
                <a:spcPts val="451"/>
              </a:spcBef>
              <a:buClr>
                <a:srgbClr val="000000"/>
              </a:buClr>
              <a:buFont typeface="Frutiger 45 Light"/>
              <a:buChar char="–"/>
              <a:tabLst>
                <a:tab algn="l" pos="1370160"/>
                <a:tab algn="l" pos="1371600"/>
                <a:tab algn="l" pos="1828800"/>
                <a:tab algn="l" pos="2286000"/>
                <a:tab algn="l" pos="2743200"/>
                <a:tab algn="l" pos="3200400"/>
                <a:tab algn="l" pos="3657600"/>
                <a:tab algn="l" pos="4114800"/>
                <a:tab algn="l" pos="4572000"/>
                <a:tab algn="l" pos="5029200"/>
                <a:tab algn="l" pos="5486400"/>
                <a:tab algn="l" pos="5943600"/>
                <a:tab algn="l" pos="6400800"/>
                <a:tab algn="l" pos="6858000"/>
                <a:tab algn="l" pos="7315200"/>
                <a:tab algn="l" pos="7772400"/>
                <a:tab algn="l" pos="8229600"/>
                <a:tab algn="l" pos="8686800"/>
                <a:tab algn="l" pos="9144000"/>
                <a:tab algn="l" pos="96012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157 TWh Power Annually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7" name="PlaceHolder 1"/>
          <p:cNvSpPr>
            <a:spLocks noGrp="1"/>
          </p:cNvSpPr>
          <p:nvPr>
            <p:ph type="title"/>
          </p:nvPr>
        </p:nvSpPr>
        <p:spPr>
          <a:xfrm>
            <a:off x="771120" y="287280"/>
            <a:ext cx="8744040" cy="53352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Australia</a:t>
            </a: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308" name=""/>
          <p:cNvSpPr/>
          <p:nvPr/>
        </p:nvSpPr>
        <p:spPr>
          <a:xfrm>
            <a:off x="676440" y="1517760"/>
            <a:ext cx="129960" cy="1299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000" bIns="45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9" name=""/>
          <p:cNvSpPr/>
          <p:nvPr/>
        </p:nvSpPr>
        <p:spPr>
          <a:xfrm>
            <a:off x="5749920" y="3313080"/>
            <a:ext cx="1440" cy="1800"/>
          </a:xfrm>
          <a:prstGeom prst="rect">
            <a:avLst/>
          </a:prstGeom>
          <a:solidFill>
            <a:srgbClr val="13151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0" name=""/>
          <p:cNvGrpSpPr/>
          <p:nvPr/>
        </p:nvGrpSpPr>
        <p:grpSpPr>
          <a:xfrm>
            <a:off x="5789520" y="1071720"/>
            <a:ext cx="3349800" cy="3348000"/>
            <a:chOff x="5789520" y="1071720"/>
            <a:chExt cx="3349800" cy="3348000"/>
          </a:xfrm>
        </p:grpSpPr>
        <p:sp>
          <p:nvSpPr>
            <p:cNvPr id="311" name=""/>
            <p:cNvSpPr/>
            <p:nvPr/>
          </p:nvSpPr>
          <p:spPr>
            <a:xfrm>
              <a:off x="8261280" y="4083480"/>
              <a:ext cx="284400" cy="336240"/>
            </a:xfrm>
            <a:custGeom>
              <a:avLst/>
              <a:gdLst/>
              <a:ahLst/>
              <a:rect l="l" t="t" r="r" b="b"/>
              <a:pathLst>
                <a:path w="1431" h="1698">
                  <a:moveTo>
                    <a:pt x="1271" y="241"/>
                  </a:moveTo>
                  <a:lnTo>
                    <a:pt x="1257" y="241"/>
                  </a:lnTo>
                  <a:lnTo>
                    <a:pt x="1244" y="244"/>
                  </a:lnTo>
                  <a:lnTo>
                    <a:pt x="1231" y="245"/>
                  </a:lnTo>
                  <a:lnTo>
                    <a:pt x="1220" y="248"/>
                  </a:lnTo>
                  <a:lnTo>
                    <a:pt x="1196" y="256"/>
                  </a:lnTo>
                  <a:lnTo>
                    <a:pt x="1175" y="265"/>
                  </a:lnTo>
                  <a:lnTo>
                    <a:pt x="1153" y="274"/>
                  </a:lnTo>
                  <a:lnTo>
                    <a:pt x="1132" y="284"/>
                  </a:lnTo>
                  <a:lnTo>
                    <a:pt x="1109" y="293"/>
                  </a:lnTo>
                  <a:lnTo>
                    <a:pt x="1084" y="300"/>
                  </a:lnTo>
                  <a:lnTo>
                    <a:pt x="1082" y="303"/>
                  </a:lnTo>
                  <a:lnTo>
                    <a:pt x="1081" y="305"/>
                  </a:lnTo>
                  <a:lnTo>
                    <a:pt x="1080" y="309"/>
                  </a:lnTo>
                  <a:lnTo>
                    <a:pt x="1079" y="314"/>
                  </a:lnTo>
                  <a:lnTo>
                    <a:pt x="1079" y="324"/>
                  </a:lnTo>
                  <a:lnTo>
                    <a:pt x="1079" y="335"/>
                  </a:lnTo>
                  <a:lnTo>
                    <a:pt x="1080" y="347"/>
                  </a:lnTo>
                  <a:lnTo>
                    <a:pt x="1080" y="356"/>
                  </a:lnTo>
                  <a:lnTo>
                    <a:pt x="1080" y="363"/>
                  </a:lnTo>
                  <a:lnTo>
                    <a:pt x="1079" y="366"/>
                  </a:lnTo>
                  <a:lnTo>
                    <a:pt x="1046" y="368"/>
                  </a:lnTo>
                  <a:lnTo>
                    <a:pt x="1014" y="371"/>
                  </a:lnTo>
                  <a:lnTo>
                    <a:pt x="982" y="371"/>
                  </a:lnTo>
                  <a:lnTo>
                    <a:pt x="951" y="371"/>
                  </a:lnTo>
                  <a:lnTo>
                    <a:pt x="920" y="368"/>
                  </a:lnTo>
                  <a:lnTo>
                    <a:pt x="890" y="366"/>
                  </a:lnTo>
                  <a:lnTo>
                    <a:pt x="860" y="363"/>
                  </a:lnTo>
                  <a:lnTo>
                    <a:pt x="831" y="358"/>
                  </a:lnTo>
                  <a:lnTo>
                    <a:pt x="801" y="353"/>
                  </a:lnTo>
                  <a:lnTo>
                    <a:pt x="773" y="346"/>
                  </a:lnTo>
                  <a:lnTo>
                    <a:pt x="744" y="338"/>
                  </a:lnTo>
                  <a:lnTo>
                    <a:pt x="715" y="331"/>
                  </a:lnTo>
                  <a:lnTo>
                    <a:pt x="687" y="322"/>
                  </a:lnTo>
                  <a:lnTo>
                    <a:pt x="659" y="312"/>
                  </a:lnTo>
                  <a:lnTo>
                    <a:pt x="632" y="300"/>
                  </a:lnTo>
                  <a:lnTo>
                    <a:pt x="604" y="289"/>
                  </a:lnTo>
                  <a:lnTo>
                    <a:pt x="577" y="276"/>
                  </a:lnTo>
                  <a:lnTo>
                    <a:pt x="550" y="264"/>
                  </a:lnTo>
                  <a:lnTo>
                    <a:pt x="523" y="249"/>
                  </a:lnTo>
                  <a:lnTo>
                    <a:pt x="496" y="235"/>
                  </a:lnTo>
                  <a:lnTo>
                    <a:pt x="470" y="220"/>
                  </a:lnTo>
                  <a:lnTo>
                    <a:pt x="442" y="205"/>
                  </a:lnTo>
                  <a:lnTo>
                    <a:pt x="416" y="188"/>
                  </a:lnTo>
                  <a:lnTo>
                    <a:pt x="389" y="171"/>
                  </a:lnTo>
                  <a:lnTo>
                    <a:pt x="336" y="135"/>
                  </a:lnTo>
                  <a:lnTo>
                    <a:pt x="283" y="97"/>
                  </a:lnTo>
                  <a:lnTo>
                    <a:pt x="230" y="57"/>
                  </a:lnTo>
                  <a:lnTo>
                    <a:pt x="176" y="16"/>
                  </a:lnTo>
                  <a:lnTo>
                    <a:pt x="169" y="12"/>
                  </a:lnTo>
                  <a:lnTo>
                    <a:pt x="161" y="8"/>
                  </a:lnTo>
                  <a:lnTo>
                    <a:pt x="152" y="5"/>
                  </a:lnTo>
                  <a:lnTo>
                    <a:pt x="141" y="3"/>
                  </a:lnTo>
                  <a:lnTo>
                    <a:pt x="120" y="0"/>
                  </a:lnTo>
                  <a:lnTo>
                    <a:pt x="98" y="0"/>
                  </a:lnTo>
                  <a:lnTo>
                    <a:pt x="78" y="2"/>
                  </a:lnTo>
                  <a:lnTo>
                    <a:pt x="60" y="5"/>
                  </a:lnTo>
                  <a:lnTo>
                    <a:pt x="52" y="7"/>
                  </a:lnTo>
                  <a:lnTo>
                    <a:pt x="47" y="9"/>
                  </a:lnTo>
                  <a:lnTo>
                    <a:pt x="43" y="13"/>
                  </a:lnTo>
                  <a:lnTo>
                    <a:pt x="41" y="16"/>
                  </a:lnTo>
                  <a:lnTo>
                    <a:pt x="33" y="44"/>
                  </a:lnTo>
                  <a:lnTo>
                    <a:pt x="26" y="74"/>
                  </a:lnTo>
                  <a:lnTo>
                    <a:pt x="18" y="104"/>
                  </a:lnTo>
                  <a:lnTo>
                    <a:pt x="13" y="135"/>
                  </a:lnTo>
                  <a:lnTo>
                    <a:pt x="8" y="167"/>
                  </a:lnTo>
                  <a:lnTo>
                    <a:pt x="3" y="198"/>
                  </a:lnTo>
                  <a:lnTo>
                    <a:pt x="1" y="230"/>
                  </a:lnTo>
                  <a:lnTo>
                    <a:pt x="0" y="261"/>
                  </a:lnTo>
                  <a:lnTo>
                    <a:pt x="0" y="293"/>
                  </a:lnTo>
                  <a:lnTo>
                    <a:pt x="2" y="323"/>
                  </a:lnTo>
                  <a:lnTo>
                    <a:pt x="6" y="353"/>
                  </a:lnTo>
                  <a:lnTo>
                    <a:pt x="11" y="382"/>
                  </a:lnTo>
                  <a:lnTo>
                    <a:pt x="14" y="396"/>
                  </a:lnTo>
                  <a:lnTo>
                    <a:pt x="18" y="410"/>
                  </a:lnTo>
                  <a:lnTo>
                    <a:pt x="23" y="423"/>
                  </a:lnTo>
                  <a:lnTo>
                    <a:pt x="27" y="436"/>
                  </a:lnTo>
                  <a:lnTo>
                    <a:pt x="33" y="449"/>
                  </a:lnTo>
                  <a:lnTo>
                    <a:pt x="38" y="461"/>
                  </a:lnTo>
                  <a:lnTo>
                    <a:pt x="45" y="473"/>
                  </a:lnTo>
                  <a:lnTo>
                    <a:pt x="52" y="484"/>
                  </a:lnTo>
                  <a:lnTo>
                    <a:pt x="69" y="511"/>
                  </a:lnTo>
                  <a:lnTo>
                    <a:pt x="84" y="538"/>
                  </a:lnTo>
                  <a:lnTo>
                    <a:pt x="99" y="565"/>
                  </a:lnTo>
                  <a:lnTo>
                    <a:pt x="113" y="591"/>
                  </a:lnTo>
                  <a:lnTo>
                    <a:pt x="139" y="645"/>
                  </a:lnTo>
                  <a:lnTo>
                    <a:pt x="163" y="697"/>
                  </a:lnTo>
                  <a:lnTo>
                    <a:pt x="187" y="750"/>
                  </a:lnTo>
                  <a:lnTo>
                    <a:pt x="210" y="802"/>
                  </a:lnTo>
                  <a:lnTo>
                    <a:pt x="234" y="855"/>
                  </a:lnTo>
                  <a:lnTo>
                    <a:pt x="261" y="906"/>
                  </a:lnTo>
                  <a:lnTo>
                    <a:pt x="247" y="905"/>
                  </a:lnTo>
                  <a:lnTo>
                    <a:pt x="233" y="906"/>
                  </a:lnTo>
                  <a:lnTo>
                    <a:pt x="227" y="907"/>
                  </a:lnTo>
                  <a:lnTo>
                    <a:pt x="222" y="909"/>
                  </a:lnTo>
                  <a:lnTo>
                    <a:pt x="216" y="912"/>
                  </a:lnTo>
                  <a:lnTo>
                    <a:pt x="211" y="914"/>
                  </a:lnTo>
                  <a:lnTo>
                    <a:pt x="207" y="917"/>
                  </a:lnTo>
                  <a:lnTo>
                    <a:pt x="203" y="922"/>
                  </a:lnTo>
                  <a:lnTo>
                    <a:pt x="199" y="925"/>
                  </a:lnTo>
                  <a:lnTo>
                    <a:pt x="196" y="930"/>
                  </a:lnTo>
                  <a:lnTo>
                    <a:pt x="193" y="935"/>
                  </a:lnTo>
                  <a:lnTo>
                    <a:pt x="191" y="940"/>
                  </a:lnTo>
                  <a:lnTo>
                    <a:pt x="189" y="947"/>
                  </a:lnTo>
                  <a:lnTo>
                    <a:pt x="188" y="954"/>
                  </a:lnTo>
                  <a:lnTo>
                    <a:pt x="186" y="978"/>
                  </a:lnTo>
                  <a:lnTo>
                    <a:pt x="186" y="1004"/>
                  </a:lnTo>
                  <a:lnTo>
                    <a:pt x="187" y="1029"/>
                  </a:lnTo>
                  <a:lnTo>
                    <a:pt x="189" y="1052"/>
                  </a:lnTo>
                  <a:lnTo>
                    <a:pt x="192" y="1077"/>
                  </a:lnTo>
                  <a:lnTo>
                    <a:pt x="195" y="1100"/>
                  </a:lnTo>
                  <a:lnTo>
                    <a:pt x="201" y="1122"/>
                  </a:lnTo>
                  <a:lnTo>
                    <a:pt x="206" y="1146"/>
                  </a:lnTo>
                  <a:lnTo>
                    <a:pt x="213" y="1168"/>
                  </a:lnTo>
                  <a:lnTo>
                    <a:pt x="221" y="1190"/>
                  </a:lnTo>
                  <a:lnTo>
                    <a:pt x="228" y="1211"/>
                  </a:lnTo>
                  <a:lnTo>
                    <a:pt x="238" y="1234"/>
                  </a:lnTo>
                  <a:lnTo>
                    <a:pt x="246" y="1255"/>
                  </a:lnTo>
                  <a:lnTo>
                    <a:pt x="257" y="1276"/>
                  </a:lnTo>
                  <a:lnTo>
                    <a:pt x="267" y="1297"/>
                  </a:lnTo>
                  <a:lnTo>
                    <a:pt x="278" y="1317"/>
                  </a:lnTo>
                  <a:lnTo>
                    <a:pt x="301" y="1359"/>
                  </a:lnTo>
                  <a:lnTo>
                    <a:pt x="324" y="1400"/>
                  </a:lnTo>
                  <a:lnTo>
                    <a:pt x="350" y="1440"/>
                  </a:lnTo>
                  <a:lnTo>
                    <a:pt x="374" y="1480"/>
                  </a:lnTo>
                  <a:lnTo>
                    <a:pt x="400" y="1520"/>
                  </a:lnTo>
                  <a:lnTo>
                    <a:pt x="424" y="1561"/>
                  </a:lnTo>
                  <a:lnTo>
                    <a:pt x="447" y="1601"/>
                  </a:lnTo>
                  <a:lnTo>
                    <a:pt x="470" y="1642"/>
                  </a:lnTo>
                  <a:lnTo>
                    <a:pt x="477" y="1653"/>
                  </a:lnTo>
                  <a:lnTo>
                    <a:pt x="484" y="1663"/>
                  </a:lnTo>
                  <a:lnTo>
                    <a:pt x="492" y="1672"/>
                  </a:lnTo>
                  <a:lnTo>
                    <a:pt x="500" y="1679"/>
                  </a:lnTo>
                  <a:lnTo>
                    <a:pt x="509" y="1684"/>
                  </a:lnTo>
                  <a:lnTo>
                    <a:pt x="517" y="1689"/>
                  </a:lnTo>
                  <a:lnTo>
                    <a:pt x="527" y="1693"/>
                  </a:lnTo>
                  <a:lnTo>
                    <a:pt x="535" y="1695"/>
                  </a:lnTo>
                  <a:lnTo>
                    <a:pt x="546" y="1697"/>
                  </a:lnTo>
                  <a:lnTo>
                    <a:pt x="555" y="1698"/>
                  </a:lnTo>
                  <a:lnTo>
                    <a:pt x="566" y="1698"/>
                  </a:lnTo>
                  <a:lnTo>
                    <a:pt x="576" y="1697"/>
                  </a:lnTo>
                  <a:lnTo>
                    <a:pt x="598" y="1692"/>
                  </a:lnTo>
                  <a:lnTo>
                    <a:pt x="620" y="1687"/>
                  </a:lnTo>
                  <a:lnTo>
                    <a:pt x="666" y="1672"/>
                  </a:lnTo>
                  <a:lnTo>
                    <a:pt x="713" y="1658"/>
                  </a:lnTo>
                  <a:lnTo>
                    <a:pt x="737" y="1652"/>
                  </a:lnTo>
                  <a:lnTo>
                    <a:pt x="761" y="1647"/>
                  </a:lnTo>
                  <a:lnTo>
                    <a:pt x="773" y="1646"/>
                  </a:lnTo>
                  <a:lnTo>
                    <a:pt x="784" y="1646"/>
                  </a:lnTo>
                  <a:lnTo>
                    <a:pt x="796" y="1646"/>
                  </a:lnTo>
                  <a:lnTo>
                    <a:pt x="808" y="1647"/>
                  </a:lnTo>
                  <a:lnTo>
                    <a:pt x="809" y="1615"/>
                  </a:lnTo>
                  <a:lnTo>
                    <a:pt x="812" y="1585"/>
                  </a:lnTo>
                  <a:lnTo>
                    <a:pt x="816" y="1557"/>
                  </a:lnTo>
                  <a:lnTo>
                    <a:pt x="822" y="1530"/>
                  </a:lnTo>
                  <a:lnTo>
                    <a:pt x="831" y="1506"/>
                  </a:lnTo>
                  <a:lnTo>
                    <a:pt x="840" y="1482"/>
                  </a:lnTo>
                  <a:lnTo>
                    <a:pt x="852" y="1460"/>
                  </a:lnTo>
                  <a:lnTo>
                    <a:pt x="864" y="1439"/>
                  </a:lnTo>
                  <a:lnTo>
                    <a:pt x="878" y="1418"/>
                  </a:lnTo>
                  <a:lnTo>
                    <a:pt x="893" y="1398"/>
                  </a:lnTo>
                  <a:lnTo>
                    <a:pt x="909" y="1378"/>
                  </a:lnTo>
                  <a:lnTo>
                    <a:pt x="926" y="1358"/>
                  </a:lnTo>
                  <a:lnTo>
                    <a:pt x="964" y="1316"/>
                  </a:lnTo>
                  <a:lnTo>
                    <a:pt x="1005" y="1274"/>
                  </a:lnTo>
                  <a:lnTo>
                    <a:pt x="1009" y="1272"/>
                  </a:lnTo>
                  <a:lnTo>
                    <a:pt x="1012" y="1272"/>
                  </a:lnTo>
                  <a:lnTo>
                    <a:pt x="1015" y="1273"/>
                  </a:lnTo>
                  <a:lnTo>
                    <a:pt x="1017" y="1274"/>
                  </a:lnTo>
                  <a:lnTo>
                    <a:pt x="1020" y="1281"/>
                  </a:lnTo>
                  <a:lnTo>
                    <a:pt x="1022" y="1291"/>
                  </a:lnTo>
                  <a:lnTo>
                    <a:pt x="1024" y="1317"/>
                  </a:lnTo>
                  <a:lnTo>
                    <a:pt x="1028" y="1351"/>
                  </a:lnTo>
                  <a:lnTo>
                    <a:pt x="1030" y="1360"/>
                  </a:lnTo>
                  <a:lnTo>
                    <a:pt x="1033" y="1369"/>
                  </a:lnTo>
                  <a:lnTo>
                    <a:pt x="1035" y="1378"/>
                  </a:lnTo>
                  <a:lnTo>
                    <a:pt x="1040" y="1387"/>
                  </a:lnTo>
                  <a:lnTo>
                    <a:pt x="1044" y="1395"/>
                  </a:lnTo>
                  <a:lnTo>
                    <a:pt x="1049" y="1404"/>
                  </a:lnTo>
                  <a:lnTo>
                    <a:pt x="1054" y="1412"/>
                  </a:lnTo>
                  <a:lnTo>
                    <a:pt x="1062" y="1421"/>
                  </a:lnTo>
                  <a:lnTo>
                    <a:pt x="1069" y="1428"/>
                  </a:lnTo>
                  <a:lnTo>
                    <a:pt x="1078" y="1436"/>
                  </a:lnTo>
                  <a:lnTo>
                    <a:pt x="1088" y="1442"/>
                  </a:lnTo>
                  <a:lnTo>
                    <a:pt x="1099" y="1448"/>
                  </a:lnTo>
                  <a:lnTo>
                    <a:pt x="1112" y="1453"/>
                  </a:lnTo>
                  <a:lnTo>
                    <a:pt x="1125" y="1458"/>
                  </a:lnTo>
                  <a:lnTo>
                    <a:pt x="1140" y="1461"/>
                  </a:lnTo>
                  <a:lnTo>
                    <a:pt x="1157" y="1463"/>
                  </a:lnTo>
                  <a:lnTo>
                    <a:pt x="1153" y="1395"/>
                  </a:lnTo>
                  <a:lnTo>
                    <a:pt x="1150" y="1334"/>
                  </a:lnTo>
                  <a:lnTo>
                    <a:pt x="1149" y="1304"/>
                  </a:lnTo>
                  <a:lnTo>
                    <a:pt x="1150" y="1276"/>
                  </a:lnTo>
                  <a:lnTo>
                    <a:pt x="1151" y="1248"/>
                  </a:lnTo>
                  <a:lnTo>
                    <a:pt x="1153" y="1222"/>
                  </a:lnTo>
                  <a:lnTo>
                    <a:pt x="1157" y="1195"/>
                  </a:lnTo>
                  <a:lnTo>
                    <a:pt x="1163" y="1168"/>
                  </a:lnTo>
                  <a:lnTo>
                    <a:pt x="1170" y="1141"/>
                  </a:lnTo>
                  <a:lnTo>
                    <a:pt x="1179" y="1114"/>
                  </a:lnTo>
                  <a:lnTo>
                    <a:pt x="1191" y="1087"/>
                  </a:lnTo>
                  <a:lnTo>
                    <a:pt x="1206" y="1059"/>
                  </a:lnTo>
                  <a:lnTo>
                    <a:pt x="1222" y="1031"/>
                  </a:lnTo>
                  <a:lnTo>
                    <a:pt x="1242" y="1001"/>
                  </a:lnTo>
                  <a:lnTo>
                    <a:pt x="1246" y="996"/>
                  </a:lnTo>
                  <a:lnTo>
                    <a:pt x="1250" y="993"/>
                  </a:lnTo>
                  <a:lnTo>
                    <a:pt x="1255" y="990"/>
                  </a:lnTo>
                  <a:lnTo>
                    <a:pt x="1260" y="988"/>
                  </a:lnTo>
                  <a:lnTo>
                    <a:pt x="1264" y="988"/>
                  </a:lnTo>
                  <a:lnTo>
                    <a:pt x="1268" y="990"/>
                  </a:lnTo>
                  <a:lnTo>
                    <a:pt x="1274" y="992"/>
                  </a:lnTo>
                  <a:lnTo>
                    <a:pt x="1278" y="994"/>
                  </a:lnTo>
                  <a:lnTo>
                    <a:pt x="1287" y="1002"/>
                  </a:lnTo>
                  <a:lnTo>
                    <a:pt x="1295" y="1012"/>
                  </a:lnTo>
                  <a:lnTo>
                    <a:pt x="1302" y="1023"/>
                  </a:lnTo>
                  <a:lnTo>
                    <a:pt x="1310" y="1036"/>
                  </a:lnTo>
                  <a:lnTo>
                    <a:pt x="1316" y="1017"/>
                  </a:lnTo>
                  <a:lnTo>
                    <a:pt x="1321" y="1000"/>
                  </a:lnTo>
                  <a:lnTo>
                    <a:pt x="1327" y="981"/>
                  </a:lnTo>
                  <a:lnTo>
                    <a:pt x="1330" y="963"/>
                  </a:lnTo>
                  <a:lnTo>
                    <a:pt x="1336" y="928"/>
                  </a:lnTo>
                  <a:lnTo>
                    <a:pt x="1341" y="894"/>
                  </a:lnTo>
                  <a:lnTo>
                    <a:pt x="1343" y="860"/>
                  </a:lnTo>
                  <a:lnTo>
                    <a:pt x="1344" y="827"/>
                  </a:lnTo>
                  <a:lnTo>
                    <a:pt x="1345" y="794"/>
                  </a:lnTo>
                  <a:lnTo>
                    <a:pt x="1346" y="761"/>
                  </a:lnTo>
                  <a:lnTo>
                    <a:pt x="1347" y="729"/>
                  </a:lnTo>
                  <a:lnTo>
                    <a:pt x="1349" y="696"/>
                  </a:lnTo>
                  <a:lnTo>
                    <a:pt x="1352" y="663"/>
                  </a:lnTo>
                  <a:lnTo>
                    <a:pt x="1357" y="630"/>
                  </a:lnTo>
                  <a:lnTo>
                    <a:pt x="1362" y="614"/>
                  </a:lnTo>
                  <a:lnTo>
                    <a:pt x="1366" y="596"/>
                  </a:lnTo>
                  <a:lnTo>
                    <a:pt x="1371" y="579"/>
                  </a:lnTo>
                  <a:lnTo>
                    <a:pt x="1378" y="561"/>
                  </a:lnTo>
                  <a:lnTo>
                    <a:pt x="1384" y="545"/>
                  </a:lnTo>
                  <a:lnTo>
                    <a:pt x="1392" y="527"/>
                  </a:lnTo>
                  <a:lnTo>
                    <a:pt x="1401" y="509"/>
                  </a:lnTo>
                  <a:lnTo>
                    <a:pt x="1412" y="490"/>
                  </a:lnTo>
                  <a:lnTo>
                    <a:pt x="1417" y="480"/>
                  </a:lnTo>
                  <a:lnTo>
                    <a:pt x="1422" y="470"/>
                  </a:lnTo>
                  <a:lnTo>
                    <a:pt x="1425" y="460"/>
                  </a:lnTo>
                  <a:lnTo>
                    <a:pt x="1428" y="449"/>
                  </a:lnTo>
                  <a:lnTo>
                    <a:pt x="1430" y="439"/>
                  </a:lnTo>
                  <a:lnTo>
                    <a:pt x="1431" y="428"/>
                  </a:lnTo>
                  <a:lnTo>
                    <a:pt x="1431" y="416"/>
                  </a:lnTo>
                  <a:lnTo>
                    <a:pt x="1431" y="405"/>
                  </a:lnTo>
                  <a:lnTo>
                    <a:pt x="1428" y="395"/>
                  </a:lnTo>
                  <a:lnTo>
                    <a:pt x="1426" y="384"/>
                  </a:lnTo>
                  <a:lnTo>
                    <a:pt x="1423" y="374"/>
                  </a:lnTo>
                  <a:lnTo>
                    <a:pt x="1420" y="363"/>
                  </a:lnTo>
                  <a:lnTo>
                    <a:pt x="1416" y="353"/>
                  </a:lnTo>
                  <a:lnTo>
                    <a:pt x="1412" y="343"/>
                  </a:lnTo>
                  <a:lnTo>
                    <a:pt x="1405" y="333"/>
                  </a:lnTo>
                  <a:lnTo>
                    <a:pt x="1400" y="324"/>
                  </a:lnTo>
                  <a:lnTo>
                    <a:pt x="1394" y="315"/>
                  </a:lnTo>
                  <a:lnTo>
                    <a:pt x="1387" y="306"/>
                  </a:lnTo>
                  <a:lnTo>
                    <a:pt x="1380" y="297"/>
                  </a:lnTo>
                  <a:lnTo>
                    <a:pt x="1372" y="289"/>
                  </a:lnTo>
                  <a:lnTo>
                    <a:pt x="1365" y="281"/>
                  </a:lnTo>
                  <a:lnTo>
                    <a:pt x="1356" y="275"/>
                  </a:lnTo>
                  <a:lnTo>
                    <a:pt x="1348" y="268"/>
                  </a:lnTo>
                  <a:lnTo>
                    <a:pt x="1339" y="263"/>
                  </a:lnTo>
                  <a:lnTo>
                    <a:pt x="1331" y="257"/>
                  </a:lnTo>
                  <a:lnTo>
                    <a:pt x="1323" y="252"/>
                  </a:lnTo>
                  <a:lnTo>
                    <a:pt x="1314" y="249"/>
                  </a:lnTo>
                  <a:lnTo>
                    <a:pt x="1305" y="246"/>
                  </a:lnTo>
                  <a:lnTo>
                    <a:pt x="1296" y="244"/>
                  </a:lnTo>
                  <a:lnTo>
                    <a:pt x="1288" y="242"/>
                  </a:lnTo>
                  <a:lnTo>
                    <a:pt x="1279" y="241"/>
                  </a:lnTo>
                  <a:lnTo>
                    <a:pt x="1271" y="241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676767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2" name=""/>
            <p:cNvSpPr/>
            <p:nvPr/>
          </p:nvSpPr>
          <p:spPr>
            <a:xfrm>
              <a:off x="8024760" y="3410280"/>
              <a:ext cx="689040" cy="554040"/>
            </a:xfrm>
            <a:custGeom>
              <a:avLst/>
              <a:gdLst/>
              <a:ahLst/>
              <a:rect l="l" t="t" r="r" b="b"/>
              <a:pathLst>
                <a:path w="3473" h="2789">
                  <a:moveTo>
                    <a:pt x="3473" y="2030"/>
                  </a:moveTo>
                  <a:lnTo>
                    <a:pt x="3465" y="2041"/>
                  </a:lnTo>
                  <a:lnTo>
                    <a:pt x="3458" y="2051"/>
                  </a:lnTo>
                  <a:lnTo>
                    <a:pt x="3449" y="2061"/>
                  </a:lnTo>
                  <a:lnTo>
                    <a:pt x="3440" y="2070"/>
                  </a:lnTo>
                  <a:lnTo>
                    <a:pt x="3430" y="2078"/>
                  </a:lnTo>
                  <a:lnTo>
                    <a:pt x="3422" y="2086"/>
                  </a:lnTo>
                  <a:lnTo>
                    <a:pt x="3411" y="2092"/>
                  </a:lnTo>
                  <a:lnTo>
                    <a:pt x="3402" y="2098"/>
                  </a:lnTo>
                  <a:lnTo>
                    <a:pt x="3392" y="2102"/>
                  </a:lnTo>
                  <a:lnTo>
                    <a:pt x="3382" y="2106"/>
                  </a:lnTo>
                  <a:lnTo>
                    <a:pt x="3373" y="2109"/>
                  </a:lnTo>
                  <a:lnTo>
                    <a:pt x="3362" y="2111"/>
                  </a:lnTo>
                  <a:lnTo>
                    <a:pt x="3354" y="2111"/>
                  </a:lnTo>
                  <a:lnTo>
                    <a:pt x="3344" y="2111"/>
                  </a:lnTo>
                  <a:lnTo>
                    <a:pt x="3335" y="2110"/>
                  </a:lnTo>
                  <a:lnTo>
                    <a:pt x="3326" y="2107"/>
                  </a:lnTo>
                  <a:lnTo>
                    <a:pt x="3301" y="2100"/>
                  </a:lnTo>
                  <a:lnTo>
                    <a:pt x="3277" y="2095"/>
                  </a:lnTo>
                  <a:lnTo>
                    <a:pt x="3252" y="2090"/>
                  </a:lnTo>
                  <a:lnTo>
                    <a:pt x="3229" y="2088"/>
                  </a:lnTo>
                  <a:lnTo>
                    <a:pt x="3204" y="2088"/>
                  </a:lnTo>
                  <a:lnTo>
                    <a:pt x="3181" y="2088"/>
                  </a:lnTo>
                  <a:lnTo>
                    <a:pt x="3159" y="2090"/>
                  </a:lnTo>
                  <a:lnTo>
                    <a:pt x="3137" y="2093"/>
                  </a:lnTo>
                  <a:lnTo>
                    <a:pt x="3114" y="2098"/>
                  </a:lnTo>
                  <a:lnTo>
                    <a:pt x="3092" y="2102"/>
                  </a:lnTo>
                  <a:lnTo>
                    <a:pt x="3070" y="2109"/>
                  </a:lnTo>
                  <a:lnTo>
                    <a:pt x="3049" y="2115"/>
                  </a:lnTo>
                  <a:lnTo>
                    <a:pt x="3005" y="2129"/>
                  </a:lnTo>
                  <a:lnTo>
                    <a:pt x="2964" y="2145"/>
                  </a:lnTo>
                  <a:lnTo>
                    <a:pt x="2922" y="2160"/>
                  </a:lnTo>
                  <a:lnTo>
                    <a:pt x="2880" y="2176"/>
                  </a:lnTo>
                  <a:lnTo>
                    <a:pt x="2859" y="2183"/>
                  </a:lnTo>
                  <a:lnTo>
                    <a:pt x="2838" y="2189"/>
                  </a:lnTo>
                  <a:lnTo>
                    <a:pt x="2817" y="2195"/>
                  </a:lnTo>
                  <a:lnTo>
                    <a:pt x="2796" y="2199"/>
                  </a:lnTo>
                  <a:lnTo>
                    <a:pt x="2774" y="2204"/>
                  </a:lnTo>
                  <a:lnTo>
                    <a:pt x="2753" y="2207"/>
                  </a:lnTo>
                  <a:lnTo>
                    <a:pt x="2732" y="2208"/>
                  </a:lnTo>
                  <a:lnTo>
                    <a:pt x="2711" y="2209"/>
                  </a:lnTo>
                  <a:lnTo>
                    <a:pt x="2689" y="2208"/>
                  </a:lnTo>
                  <a:lnTo>
                    <a:pt x="2666" y="2206"/>
                  </a:lnTo>
                  <a:lnTo>
                    <a:pt x="2644" y="2202"/>
                  </a:lnTo>
                  <a:lnTo>
                    <a:pt x="2622" y="2196"/>
                  </a:lnTo>
                  <a:lnTo>
                    <a:pt x="2593" y="2190"/>
                  </a:lnTo>
                  <a:lnTo>
                    <a:pt x="2565" y="2184"/>
                  </a:lnTo>
                  <a:lnTo>
                    <a:pt x="2537" y="2178"/>
                  </a:lnTo>
                  <a:lnTo>
                    <a:pt x="2509" y="2173"/>
                  </a:lnTo>
                  <a:lnTo>
                    <a:pt x="2497" y="2170"/>
                  </a:lnTo>
                  <a:lnTo>
                    <a:pt x="2485" y="2169"/>
                  </a:lnTo>
                  <a:lnTo>
                    <a:pt x="2473" y="2169"/>
                  </a:lnTo>
                  <a:lnTo>
                    <a:pt x="2464" y="2169"/>
                  </a:lnTo>
                  <a:lnTo>
                    <a:pt x="2454" y="2172"/>
                  </a:lnTo>
                  <a:lnTo>
                    <a:pt x="2447" y="2174"/>
                  </a:lnTo>
                  <a:lnTo>
                    <a:pt x="2441" y="2178"/>
                  </a:lnTo>
                  <a:lnTo>
                    <a:pt x="2435" y="2184"/>
                  </a:lnTo>
                  <a:lnTo>
                    <a:pt x="2392" y="2248"/>
                  </a:lnTo>
                  <a:lnTo>
                    <a:pt x="2348" y="2310"/>
                  </a:lnTo>
                  <a:lnTo>
                    <a:pt x="2325" y="2339"/>
                  </a:lnTo>
                  <a:lnTo>
                    <a:pt x="2303" y="2368"/>
                  </a:lnTo>
                  <a:lnTo>
                    <a:pt x="2280" y="2395"/>
                  </a:lnTo>
                  <a:lnTo>
                    <a:pt x="2254" y="2421"/>
                  </a:lnTo>
                  <a:lnTo>
                    <a:pt x="2229" y="2446"/>
                  </a:lnTo>
                  <a:lnTo>
                    <a:pt x="2202" y="2468"/>
                  </a:lnTo>
                  <a:lnTo>
                    <a:pt x="2187" y="2479"/>
                  </a:lnTo>
                  <a:lnTo>
                    <a:pt x="2174" y="2489"/>
                  </a:lnTo>
                  <a:lnTo>
                    <a:pt x="2159" y="2499"/>
                  </a:lnTo>
                  <a:lnTo>
                    <a:pt x="2143" y="2509"/>
                  </a:lnTo>
                  <a:lnTo>
                    <a:pt x="2127" y="2518"/>
                  </a:lnTo>
                  <a:lnTo>
                    <a:pt x="2111" y="2526"/>
                  </a:lnTo>
                  <a:lnTo>
                    <a:pt x="2094" y="2534"/>
                  </a:lnTo>
                  <a:lnTo>
                    <a:pt x="2077" y="2542"/>
                  </a:lnTo>
                  <a:lnTo>
                    <a:pt x="2059" y="2547"/>
                  </a:lnTo>
                  <a:lnTo>
                    <a:pt x="2040" y="2554"/>
                  </a:lnTo>
                  <a:lnTo>
                    <a:pt x="2021" y="2560"/>
                  </a:lnTo>
                  <a:lnTo>
                    <a:pt x="2002" y="2564"/>
                  </a:lnTo>
                  <a:lnTo>
                    <a:pt x="1998" y="2565"/>
                  </a:lnTo>
                  <a:lnTo>
                    <a:pt x="1996" y="2566"/>
                  </a:lnTo>
                  <a:lnTo>
                    <a:pt x="1993" y="2568"/>
                  </a:lnTo>
                  <a:lnTo>
                    <a:pt x="1992" y="2571"/>
                  </a:lnTo>
                  <a:lnTo>
                    <a:pt x="1992" y="2576"/>
                  </a:lnTo>
                  <a:lnTo>
                    <a:pt x="1995" y="2584"/>
                  </a:lnTo>
                  <a:lnTo>
                    <a:pt x="2003" y="2604"/>
                  </a:lnTo>
                  <a:lnTo>
                    <a:pt x="2016" y="2629"/>
                  </a:lnTo>
                  <a:lnTo>
                    <a:pt x="2022" y="2642"/>
                  </a:lnTo>
                  <a:lnTo>
                    <a:pt x="2027" y="2657"/>
                  </a:lnTo>
                  <a:lnTo>
                    <a:pt x="2033" y="2670"/>
                  </a:lnTo>
                  <a:lnTo>
                    <a:pt x="2036" y="2686"/>
                  </a:lnTo>
                  <a:lnTo>
                    <a:pt x="2038" y="2700"/>
                  </a:lnTo>
                  <a:lnTo>
                    <a:pt x="2038" y="2715"/>
                  </a:lnTo>
                  <a:lnTo>
                    <a:pt x="2037" y="2721"/>
                  </a:lnTo>
                  <a:lnTo>
                    <a:pt x="2036" y="2728"/>
                  </a:lnTo>
                  <a:lnTo>
                    <a:pt x="2033" y="2736"/>
                  </a:lnTo>
                  <a:lnTo>
                    <a:pt x="2030" y="2742"/>
                  </a:lnTo>
                  <a:lnTo>
                    <a:pt x="2022" y="2750"/>
                  </a:lnTo>
                  <a:lnTo>
                    <a:pt x="2015" y="2757"/>
                  </a:lnTo>
                  <a:lnTo>
                    <a:pt x="2005" y="2763"/>
                  </a:lnTo>
                  <a:lnTo>
                    <a:pt x="1996" y="2768"/>
                  </a:lnTo>
                  <a:lnTo>
                    <a:pt x="1985" y="2773"/>
                  </a:lnTo>
                  <a:lnTo>
                    <a:pt x="1974" y="2778"/>
                  </a:lnTo>
                  <a:lnTo>
                    <a:pt x="1965" y="2784"/>
                  </a:lnTo>
                  <a:lnTo>
                    <a:pt x="1956" y="2789"/>
                  </a:lnTo>
                  <a:lnTo>
                    <a:pt x="1956" y="2776"/>
                  </a:lnTo>
                  <a:lnTo>
                    <a:pt x="1955" y="2761"/>
                  </a:lnTo>
                  <a:lnTo>
                    <a:pt x="1952" y="2748"/>
                  </a:lnTo>
                  <a:lnTo>
                    <a:pt x="1948" y="2736"/>
                  </a:lnTo>
                  <a:lnTo>
                    <a:pt x="1937" y="2710"/>
                  </a:lnTo>
                  <a:lnTo>
                    <a:pt x="1926" y="2686"/>
                  </a:lnTo>
                  <a:lnTo>
                    <a:pt x="1920" y="2673"/>
                  </a:lnTo>
                  <a:lnTo>
                    <a:pt x="1916" y="2661"/>
                  </a:lnTo>
                  <a:lnTo>
                    <a:pt x="1912" y="2649"/>
                  </a:lnTo>
                  <a:lnTo>
                    <a:pt x="1910" y="2637"/>
                  </a:lnTo>
                  <a:lnTo>
                    <a:pt x="1909" y="2623"/>
                  </a:lnTo>
                  <a:lnTo>
                    <a:pt x="1909" y="2610"/>
                  </a:lnTo>
                  <a:lnTo>
                    <a:pt x="1910" y="2603"/>
                  </a:lnTo>
                  <a:lnTo>
                    <a:pt x="1912" y="2596"/>
                  </a:lnTo>
                  <a:lnTo>
                    <a:pt x="1914" y="2589"/>
                  </a:lnTo>
                  <a:lnTo>
                    <a:pt x="1917" y="2582"/>
                  </a:lnTo>
                  <a:lnTo>
                    <a:pt x="1901" y="2586"/>
                  </a:lnTo>
                  <a:lnTo>
                    <a:pt x="1885" y="2590"/>
                  </a:lnTo>
                  <a:lnTo>
                    <a:pt x="1871" y="2592"/>
                  </a:lnTo>
                  <a:lnTo>
                    <a:pt x="1856" y="2594"/>
                  </a:lnTo>
                  <a:lnTo>
                    <a:pt x="1841" y="2594"/>
                  </a:lnTo>
                  <a:lnTo>
                    <a:pt x="1826" y="2594"/>
                  </a:lnTo>
                  <a:lnTo>
                    <a:pt x="1812" y="2593"/>
                  </a:lnTo>
                  <a:lnTo>
                    <a:pt x="1797" y="2591"/>
                  </a:lnTo>
                  <a:lnTo>
                    <a:pt x="1784" y="2589"/>
                  </a:lnTo>
                  <a:lnTo>
                    <a:pt x="1770" y="2585"/>
                  </a:lnTo>
                  <a:lnTo>
                    <a:pt x="1756" y="2582"/>
                  </a:lnTo>
                  <a:lnTo>
                    <a:pt x="1743" y="2577"/>
                  </a:lnTo>
                  <a:lnTo>
                    <a:pt x="1717" y="2567"/>
                  </a:lnTo>
                  <a:lnTo>
                    <a:pt x="1692" y="2555"/>
                  </a:lnTo>
                  <a:lnTo>
                    <a:pt x="1666" y="2542"/>
                  </a:lnTo>
                  <a:lnTo>
                    <a:pt x="1642" y="2527"/>
                  </a:lnTo>
                  <a:lnTo>
                    <a:pt x="1617" y="2513"/>
                  </a:lnTo>
                  <a:lnTo>
                    <a:pt x="1593" y="2497"/>
                  </a:lnTo>
                  <a:lnTo>
                    <a:pt x="1570" y="2482"/>
                  </a:lnTo>
                  <a:lnTo>
                    <a:pt x="1546" y="2467"/>
                  </a:lnTo>
                  <a:lnTo>
                    <a:pt x="1523" y="2453"/>
                  </a:lnTo>
                  <a:lnTo>
                    <a:pt x="1500" y="2439"/>
                  </a:lnTo>
                  <a:lnTo>
                    <a:pt x="1482" y="2428"/>
                  </a:lnTo>
                  <a:lnTo>
                    <a:pt x="1466" y="2417"/>
                  </a:lnTo>
                  <a:lnTo>
                    <a:pt x="1459" y="2411"/>
                  </a:lnTo>
                  <a:lnTo>
                    <a:pt x="1454" y="2406"/>
                  </a:lnTo>
                  <a:lnTo>
                    <a:pt x="1449" y="2400"/>
                  </a:lnTo>
                  <a:lnTo>
                    <a:pt x="1445" y="2395"/>
                  </a:lnTo>
                  <a:lnTo>
                    <a:pt x="1441" y="2388"/>
                  </a:lnTo>
                  <a:lnTo>
                    <a:pt x="1439" y="2382"/>
                  </a:lnTo>
                  <a:lnTo>
                    <a:pt x="1437" y="2376"/>
                  </a:lnTo>
                  <a:lnTo>
                    <a:pt x="1435" y="2370"/>
                  </a:lnTo>
                  <a:lnTo>
                    <a:pt x="1435" y="2363"/>
                  </a:lnTo>
                  <a:lnTo>
                    <a:pt x="1435" y="2357"/>
                  </a:lnTo>
                  <a:lnTo>
                    <a:pt x="1435" y="2350"/>
                  </a:lnTo>
                  <a:lnTo>
                    <a:pt x="1436" y="2343"/>
                  </a:lnTo>
                  <a:lnTo>
                    <a:pt x="1440" y="2329"/>
                  </a:lnTo>
                  <a:lnTo>
                    <a:pt x="1446" y="2314"/>
                  </a:lnTo>
                  <a:lnTo>
                    <a:pt x="1453" y="2298"/>
                  </a:lnTo>
                  <a:lnTo>
                    <a:pt x="1463" y="2281"/>
                  </a:lnTo>
                  <a:lnTo>
                    <a:pt x="1487" y="2244"/>
                  </a:lnTo>
                  <a:lnTo>
                    <a:pt x="1517" y="2202"/>
                  </a:lnTo>
                  <a:lnTo>
                    <a:pt x="1521" y="2195"/>
                  </a:lnTo>
                  <a:lnTo>
                    <a:pt x="1524" y="2188"/>
                  </a:lnTo>
                  <a:lnTo>
                    <a:pt x="1527" y="2180"/>
                  </a:lnTo>
                  <a:lnTo>
                    <a:pt x="1529" y="2174"/>
                  </a:lnTo>
                  <a:lnTo>
                    <a:pt x="1532" y="2166"/>
                  </a:lnTo>
                  <a:lnTo>
                    <a:pt x="1533" y="2157"/>
                  </a:lnTo>
                  <a:lnTo>
                    <a:pt x="1533" y="2149"/>
                  </a:lnTo>
                  <a:lnTo>
                    <a:pt x="1533" y="2141"/>
                  </a:lnTo>
                  <a:lnTo>
                    <a:pt x="1532" y="2125"/>
                  </a:lnTo>
                  <a:lnTo>
                    <a:pt x="1527" y="2108"/>
                  </a:lnTo>
                  <a:lnTo>
                    <a:pt x="1522" y="2091"/>
                  </a:lnTo>
                  <a:lnTo>
                    <a:pt x="1516" y="2076"/>
                  </a:lnTo>
                  <a:lnTo>
                    <a:pt x="1508" y="2060"/>
                  </a:lnTo>
                  <a:lnTo>
                    <a:pt x="1500" y="2046"/>
                  </a:lnTo>
                  <a:lnTo>
                    <a:pt x="1490" y="2031"/>
                  </a:lnTo>
                  <a:lnTo>
                    <a:pt x="1481" y="2020"/>
                  </a:lnTo>
                  <a:lnTo>
                    <a:pt x="1471" y="2009"/>
                  </a:lnTo>
                  <a:lnTo>
                    <a:pt x="1462" y="2000"/>
                  </a:lnTo>
                  <a:lnTo>
                    <a:pt x="1452" y="1993"/>
                  </a:lnTo>
                  <a:lnTo>
                    <a:pt x="1444" y="1989"/>
                  </a:lnTo>
                  <a:lnTo>
                    <a:pt x="1434" y="1986"/>
                  </a:lnTo>
                  <a:lnTo>
                    <a:pt x="1426" y="1985"/>
                  </a:lnTo>
                  <a:lnTo>
                    <a:pt x="1418" y="1986"/>
                  </a:lnTo>
                  <a:lnTo>
                    <a:pt x="1412" y="1988"/>
                  </a:lnTo>
                  <a:lnTo>
                    <a:pt x="1405" y="1991"/>
                  </a:lnTo>
                  <a:lnTo>
                    <a:pt x="1399" y="1994"/>
                  </a:lnTo>
                  <a:lnTo>
                    <a:pt x="1395" y="2000"/>
                  </a:lnTo>
                  <a:lnTo>
                    <a:pt x="1390" y="2005"/>
                  </a:lnTo>
                  <a:lnTo>
                    <a:pt x="1385" y="2011"/>
                  </a:lnTo>
                  <a:lnTo>
                    <a:pt x="1382" y="2019"/>
                  </a:lnTo>
                  <a:lnTo>
                    <a:pt x="1379" y="2027"/>
                  </a:lnTo>
                  <a:lnTo>
                    <a:pt x="1376" y="2034"/>
                  </a:lnTo>
                  <a:lnTo>
                    <a:pt x="1372" y="2052"/>
                  </a:lnTo>
                  <a:lnTo>
                    <a:pt x="1367" y="2071"/>
                  </a:lnTo>
                  <a:lnTo>
                    <a:pt x="1360" y="2111"/>
                  </a:lnTo>
                  <a:lnTo>
                    <a:pt x="1352" y="2147"/>
                  </a:lnTo>
                  <a:lnTo>
                    <a:pt x="1348" y="2163"/>
                  </a:lnTo>
                  <a:lnTo>
                    <a:pt x="1342" y="2175"/>
                  </a:lnTo>
                  <a:lnTo>
                    <a:pt x="1339" y="2180"/>
                  </a:lnTo>
                  <a:lnTo>
                    <a:pt x="1334" y="2185"/>
                  </a:lnTo>
                  <a:lnTo>
                    <a:pt x="1330" y="2188"/>
                  </a:lnTo>
                  <a:lnTo>
                    <a:pt x="1325" y="2190"/>
                  </a:lnTo>
                  <a:lnTo>
                    <a:pt x="1304" y="2198"/>
                  </a:lnTo>
                  <a:lnTo>
                    <a:pt x="1283" y="2207"/>
                  </a:lnTo>
                  <a:lnTo>
                    <a:pt x="1262" y="2217"/>
                  </a:lnTo>
                  <a:lnTo>
                    <a:pt x="1242" y="2228"/>
                  </a:lnTo>
                  <a:lnTo>
                    <a:pt x="1222" y="2241"/>
                  </a:lnTo>
                  <a:lnTo>
                    <a:pt x="1202" y="2254"/>
                  </a:lnTo>
                  <a:lnTo>
                    <a:pt x="1182" y="2267"/>
                  </a:lnTo>
                  <a:lnTo>
                    <a:pt x="1163" y="2281"/>
                  </a:lnTo>
                  <a:lnTo>
                    <a:pt x="1085" y="2340"/>
                  </a:lnTo>
                  <a:lnTo>
                    <a:pt x="1012" y="2397"/>
                  </a:lnTo>
                  <a:lnTo>
                    <a:pt x="993" y="2410"/>
                  </a:lnTo>
                  <a:lnTo>
                    <a:pt x="975" y="2422"/>
                  </a:lnTo>
                  <a:lnTo>
                    <a:pt x="957" y="2435"/>
                  </a:lnTo>
                  <a:lnTo>
                    <a:pt x="940" y="2446"/>
                  </a:lnTo>
                  <a:lnTo>
                    <a:pt x="922" y="2455"/>
                  </a:lnTo>
                  <a:lnTo>
                    <a:pt x="904" y="2464"/>
                  </a:lnTo>
                  <a:lnTo>
                    <a:pt x="887" y="2470"/>
                  </a:lnTo>
                  <a:lnTo>
                    <a:pt x="869" y="2476"/>
                  </a:lnTo>
                  <a:lnTo>
                    <a:pt x="852" y="2480"/>
                  </a:lnTo>
                  <a:lnTo>
                    <a:pt x="835" y="2484"/>
                  </a:lnTo>
                  <a:lnTo>
                    <a:pt x="817" y="2484"/>
                  </a:lnTo>
                  <a:lnTo>
                    <a:pt x="800" y="2483"/>
                  </a:lnTo>
                  <a:lnTo>
                    <a:pt x="784" y="2480"/>
                  </a:lnTo>
                  <a:lnTo>
                    <a:pt x="767" y="2475"/>
                  </a:lnTo>
                  <a:lnTo>
                    <a:pt x="750" y="2467"/>
                  </a:lnTo>
                  <a:lnTo>
                    <a:pt x="733" y="2457"/>
                  </a:lnTo>
                  <a:lnTo>
                    <a:pt x="711" y="2442"/>
                  </a:lnTo>
                  <a:lnTo>
                    <a:pt x="689" y="2428"/>
                  </a:lnTo>
                  <a:lnTo>
                    <a:pt x="667" y="2415"/>
                  </a:lnTo>
                  <a:lnTo>
                    <a:pt x="644" y="2401"/>
                  </a:lnTo>
                  <a:lnTo>
                    <a:pt x="598" y="2377"/>
                  </a:lnTo>
                  <a:lnTo>
                    <a:pt x="553" y="2353"/>
                  </a:lnTo>
                  <a:lnTo>
                    <a:pt x="506" y="2331"/>
                  </a:lnTo>
                  <a:lnTo>
                    <a:pt x="458" y="2310"/>
                  </a:lnTo>
                  <a:lnTo>
                    <a:pt x="412" y="2290"/>
                  </a:lnTo>
                  <a:lnTo>
                    <a:pt x="364" y="2270"/>
                  </a:lnTo>
                  <a:lnTo>
                    <a:pt x="270" y="2231"/>
                  </a:lnTo>
                  <a:lnTo>
                    <a:pt x="176" y="2189"/>
                  </a:lnTo>
                  <a:lnTo>
                    <a:pt x="131" y="2168"/>
                  </a:lnTo>
                  <a:lnTo>
                    <a:pt x="86" y="2145"/>
                  </a:lnTo>
                  <a:lnTo>
                    <a:pt x="43" y="2121"/>
                  </a:lnTo>
                  <a:lnTo>
                    <a:pt x="0" y="2096"/>
                  </a:lnTo>
                  <a:lnTo>
                    <a:pt x="118" y="0"/>
                  </a:lnTo>
                  <a:lnTo>
                    <a:pt x="154" y="5"/>
                  </a:lnTo>
                  <a:lnTo>
                    <a:pt x="189" y="10"/>
                  </a:lnTo>
                  <a:lnTo>
                    <a:pt x="224" y="16"/>
                  </a:lnTo>
                  <a:lnTo>
                    <a:pt x="258" y="23"/>
                  </a:lnTo>
                  <a:lnTo>
                    <a:pt x="291" y="30"/>
                  </a:lnTo>
                  <a:lnTo>
                    <a:pt x="323" y="39"/>
                  </a:lnTo>
                  <a:lnTo>
                    <a:pt x="337" y="45"/>
                  </a:lnTo>
                  <a:lnTo>
                    <a:pt x="353" y="51"/>
                  </a:lnTo>
                  <a:lnTo>
                    <a:pt x="367" y="57"/>
                  </a:lnTo>
                  <a:lnTo>
                    <a:pt x="382" y="64"/>
                  </a:lnTo>
                  <a:lnTo>
                    <a:pt x="396" y="72"/>
                  </a:lnTo>
                  <a:lnTo>
                    <a:pt x="408" y="80"/>
                  </a:lnTo>
                  <a:lnTo>
                    <a:pt x="422" y="88"/>
                  </a:lnTo>
                  <a:lnTo>
                    <a:pt x="434" y="99"/>
                  </a:lnTo>
                  <a:lnTo>
                    <a:pt x="446" y="109"/>
                  </a:lnTo>
                  <a:lnTo>
                    <a:pt x="457" y="120"/>
                  </a:lnTo>
                  <a:lnTo>
                    <a:pt x="468" y="131"/>
                  </a:lnTo>
                  <a:lnTo>
                    <a:pt x="478" y="144"/>
                  </a:lnTo>
                  <a:lnTo>
                    <a:pt x="488" y="158"/>
                  </a:lnTo>
                  <a:lnTo>
                    <a:pt x="496" y="172"/>
                  </a:lnTo>
                  <a:lnTo>
                    <a:pt x="505" y="188"/>
                  </a:lnTo>
                  <a:lnTo>
                    <a:pt x="512" y="203"/>
                  </a:lnTo>
                  <a:lnTo>
                    <a:pt x="520" y="221"/>
                  </a:lnTo>
                  <a:lnTo>
                    <a:pt x="525" y="239"/>
                  </a:lnTo>
                  <a:lnTo>
                    <a:pt x="530" y="259"/>
                  </a:lnTo>
                  <a:lnTo>
                    <a:pt x="536" y="279"/>
                  </a:lnTo>
                  <a:lnTo>
                    <a:pt x="540" y="296"/>
                  </a:lnTo>
                  <a:lnTo>
                    <a:pt x="544" y="310"/>
                  </a:lnTo>
                  <a:lnTo>
                    <a:pt x="550" y="324"/>
                  </a:lnTo>
                  <a:lnTo>
                    <a:pt x="557" y="336"/>
                  </a:lnTo>
                  <a:lnTo>
                    <a:pt x="564" y="347"/>
                  </a:lnTo>
                  <a:lnTo>
                    <a:pt x="572" y="357"/>
                  </a:lnTo>
                  <a:lnTo>
                    <a:pt x="580" y="367"/>
                  </a:lnTo>
                  <a:lnTo>
                    <a:pt x="590" y="375"/>
                  </a:lnTo>
                  <a:lnTo>
                    <a:pt x="599" y="382"/>
                  </a:lnTo>
                  <a:lnTo>
                    <a:pt x="610" y="388"/>
                  </a:lnTo>
                  <a:lnTo>
                    <a:pt x="620" y="394"/>
                  </a:lnTo>
                  <a:lnTo>
                    <a:pt x="632" y="398"/>
                  </a:lnTo>
                  <a:lnTo>
                    <a:pt x="644" y="403"/>
                  </a:lnTo>
                  <a:lnTo>
                    <a:pt x="655" y="406"/>
                  </a:lnTo>
                  <a:lnTo>
                    <a:pt x="668" y="410"/>
                  </a:lnTo>
                  <a:lnTo>
                    <a:pt x="681" y="412"/>
                  </a:lnTo>
                  <a:lnTo>
                    <a:pt x="707" y="414"/>
                  </a:lnTo>
                  <a:lnTo>
                    <a:pt x="735" y="415"/>
                  </a:lnTo>
                  <a:lnTo>
                    <a:pt x="762" y="415"/>
                  </a:lnTo>
                  <a:lnTo>
                    <a:pt x="791" y="414"/>
                  </a:lnTo>
                  <a:lnTo>
                    <a:pt x="847" y="412"/>
                  </a:lnTo>
                  <a:lnTo>
                    <a:pt x="902" y="410"/>
                  </a:lnTo>
                  <a:lnTo>
                    <a:pt x="902" y="435"/>
                  </a:lnTo>
                  <a:lnTo>
                    <a:pt x="904" y="461"/>
                  </a:lnTo>
                  <a:lnTo>
                    <a:pt x="907" y="487"/>
                  </a:lnTo>
                  <a:lnTo>
                    <a:pt x="912" y="511"/>
                  </a:lnTo>
                  <a:lnTo>
                    <a:pt x="917" y="537"/>
                  </a:lnTo>
                  <a:lnTo>
                    <a:pt x="923" y="560"/>
                  </a:lnTo>
                  <a:lnTo>
                    <a:pt x="931" y="585"/>
                  </a:lnTo>
                  <a:lnTo>
                    <a:pt x="939" y="608"/>
                  </a:lnTo>
                  <a:lnTo>
                    <a:pt x="949" y="630"/>
                  </a:lnTo>
                  <a:lnTo>
                    <a:pt x="958" y="653"/>
                  </a:lnTo>
                  <a:lnTo>
                    <a:pt x="969" y="674"/>
                  </a:lnTo>
                  <a:lnTo>
                    <a:pt x="981" y="694"/>
                  </a:lnTo>
                  <a:lnTo>
                    <a:pt x="992" y="714"/>
                  </a:lnTo>
                  <a:lnTo>
                    <a:pt x="1005" y="732"/>
                  </a:lnTo>
                  <a:lnTo>
                    <a:pt x="1018" y="750"/>
                  </a:lnTo>
                  <a:lnTo>
                    <a:pt x="1031" y="766"/>
                  </a:lnTo>
                  <a:lnTo>
                    <a:pt x="1058" y="794"/>
                  </a:lnTo>
                  <a:lnTo>
                    <a:pt x="1085" y="821"/>
                  </a:lnTo>
                  <a:lnTo>
                    <a:pt x="1114" y="848"/>
                  </a:lnTo>
                  <a:lnTo>
                    <a:pt x="1143" y="874"/>
                  </a:lnTo>
                  <a:lnTo>
                    <a:pt x="1202" y="923"/>
                  </a:lnTo>
                  <a:lnTo>
                    <a:pt x="1262" y="971"/>
                  </a:lnTo>
                  <a:lnTo>
                    <a:pt x="1323" y="1017"/>
                  </a:lnTo>
                  <a:lnTo>
                    <a:pt x="1384" y="1065"/>
                  </a:lnTo>
                  <a:lnTo>
                    <a:pt x="1415" y="1091"/>
                  </a:lnTo>
                  <a:lnTo>
                    <a:pt x="1446" y="1116"/>
                  </a:lnTo>
                  <a:lnTo>
                    <a:pt x="1475" y="1142"/>
                  </a:lnTo>
                  <a:lnTo>
                    <a:pt x="1505" y="1169"/>
                  </a:lnTo>
                  <a:lnTo>
                    <a:pt x="1511" y="1175"/>
                  </a:lnTo>
                  <a:lnTo>
                    <a:pt x="1520" y="1178"/>
                  </a:lnTo>
                  <a:lnTo>
                    <a:pt x="1530" y="1180"/>
                  </a:lnTo>
                  <a:lnTo>
                    <a:pt x="1542" y="1182"/>
                  </a:lnTo>
                  <a:lnTo>
                    <a:pt x="1569" y="1182"/>
                  </a:lnTo>
                  <a:lnTo>
                    <a:pt x="1599" y="1181"/>
                  </a:lnTo>
                  <a:lnTo>
                    <a:pt x="1632" y="1179"/>
                  </a:lnTo>
                  <a:lnTo>
                    <a:pt x="1664" y="1176"/>
                  </a:lnTo>
                  <a:lnTo>
                    <a:pt x="1694" y="1175"/>
                  </a:lnTo>
                  <a:lnTo>
                    <a:pt x="1719" y="1176"/>
                  </a:lnTo>
                  <a:lnTo>
                    <a:pt x="1785" y="1182"/>
                  </a:lnTo>
                  <a:lnTo>
                    <a:pt x="1850" y="1189"/>
                  </a:lnTo>
                  <a:lnTo>
                    <a:pt x="1916" y="1196"/>
                  </a:lnTo>
                  <a:lnTo>
                    <a:pt x="1983" y="1204"/>
                  </a:lnTo>
                  <a:lnTo>
                    <a:pt x="2049" y="1210"/>
                  </a:lnTo>
                  <a:lnTo>
                    <a:pt x="2114" y="1218"/>
                  </a:lnTo>
                  <a:lnTo>
                    <a:pt x="2180" y="1226"/>
                  </a:lnTo>
                  <a:lnTo>
                    <a:pt x="2246" y="1234"/>
                  </a:lnTo>
                  <a:lnTo>
                    <a:pt x="2311" y="1242"/>
                  </a:lnTo>
                  <a:lnTo>
                    <a:pt x="2377" y="1249"/>
                  </a:lnTo>
                  <a:lnTo>
                    <a:pt x="2443" y="1257"/>
                  </a:lnTo>
                  <a:lnTo>
                    <a:pt x="2508" y="1266"/>
                  </a:lnTo>
                  <a:lnTo>
                    <a:pt x="2574" y="1274"/>
                  </a:lnTo>
                  <a:lnTo>
                    <a:pt x="2639" y="1283"/>
                  </a:lnTo>
                  <a:lnTo>
                    <a:pt x="2703" y="1292"/>
                  </a:lnTo>
                  <a:lnTo>
                    <a:pt x="2768" y="1301"/>
                  </a:lnTo>
                  <a:lnTo>
                    <a:pt x="2775" y="1302"/>
                  </a:lnTo>
                  <a:lnTo>
                    <a:pt x="2782" y="1304"/>
                  </a:lnTo>
                  <a:lnTo>
                    <a:pt x="2787" y="1307"/>
                  </a:lnTo>
                  <a:lnTo>
                    <a:pt x="2791" y="1311"/>
                  </a:lnTo>
                  <a:lnTo>
                    <a:pt x="2796" y="1316"/>
                  </a:lnTo>
                  <a:lnTo>
                    <a:pt x="2800" y="1323"/>
                  </a:lnTo>
                  <a:lnTo>
                    <a:pt x="2803" y="1330"/>
                  </a:lnTo>
                  <a:lnTo>
                    <a:pt x="2805" y="1337"/>
                  </a:lnTo>
                  <a:lnTo>
                    <a:pt x="2809" y="1354"/>
                  </a:lnTo>
                  <a:lnTo>
                    <a:pt x="2812" y="1374"/>
                  </a:lnTo>
                  <a:lnTo>
                    <a:pt x="2814" y="1395"/>
                  </a:lnTo>
                  <a:lnTo>
                    <a:pt x="2816" y="1418"/>
                  </a:lnTo>
                  <a:lnTo>
                    <a:pt x="2817" y="1441"/>
                  </a:lnTo>
                  <a:lnTo>
                    <a:pt x="2819" y="1465"/>
                  </a:lnTo>
                  <a:lnTo>
                    <a:pt x="2821" y="1489"/>
                  </a:lnTo>
                  <a:lnTo>
                    <a:pt x="2824" y="1511"/>
                  </a:lnTo>
                  <a:lnTo>
                    <a:pt x="2827" y="1523"/>
                  </a:lnTo>
                  <a:lnTo>
                    <a:pt x="2829" y="1533"/>
                  </a:lnTo>
                  <a:lnTo>
                    <a:pt x="2833" y="1543"/>
                  </a:lnTo>
                  <a:lnTo>
                    <a:pt x="2837" y="1553"/>
                  </a:lnTo>
                  <a:lnTo>
                    <a:pt x="2841" y="1562"/>
                  </a:lnTo>
                  <a:lnTo>
                    <a:pt x="2846" y="1570"/>
                  </a:lnTo>
                  <a:lnTo>
                    <a:pt x="2852" y="1578"/>
                  </a:lnTo>
                  <a:lnTo>
                    <a:pt x="2858" y="1585"/>
                  </a:lnTo>
                  <a:lnTo>
                    <a:pt x="2895" y="1620"/>
                  </a:lnTo>
                  <a:lnTo>
                    <a:pt x="2931" y="1652"/>
                  </a:lnTo>
                  <a:lnTo>
                    <a:pt x="2968" y="1682"/>
                  </a:lnTo>
                  <a:lnTo>
                    <a:pt x="3005" y="1711"/>
                  </a:lnTo>
                  <a:lnTo>
                    <a:pt x="3042" y="1739"/>
                  </a:lnTo>
                  <a:lnTo>
                    <a:pt x="3081" y="1766"/>
                  </a:lnTo>
                  <a:lnTo>
                    <a:pt x="3119" y="1791"/>
                  </a:lnTo>
                  <a:lnTo>
                    <a:pt x="3157" y="1817"/>
                  </a:lnTo>
                  <a:lnTo>
                    <a:pt x="3235" y="1866"/>
                  </a:lnTo>
                  <a:lnTo>
                    <a:pt x="3314" y="1917"/>
                  </a:lnTo>
                  <a:lnTo>
                    <a:pt x="3353" y="1944"/>
                  </a:lnTo>
                  <a:lnTo>
                    <a:pt x="3393" y="1971"/>
                  </a:lnTo>
                  <a:lnTo>
                    <a:pt x="3433" y="2000"/>
                  </a:lnTo>
                  <a:lnTo>
                    <a:pt x="3473" y="203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676767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3" name=""/>
            <p:cNvSpPr/>
            <p:nvPr/>
          </p:nvSpPr>
          <p:spPr>
            <a:xfrm>
              <a:off x="5789520" y="1366920"/>
              <a:ext cx="1317600" cy="2230560"/>
            </a:xfrm>
            <a:custGeom>
              <a:avLst/>
              <a:gdLst/>
              <a:ahLst/>
              <a:rect l="l" t="t" r="r" b="b"/>
              <a:pathLst>
                <a:path w="6639" h="11237">
                  <a:moveTo>
                    <a:pt x="6639" y="9028"/>
                  </a:moveTo>
                  <a:lnTo>
                    <a:pt x="6568" y="9052"/>
                  </a:lnTo>
                  <a:lnTo>
                    <a:pt x="6496" y="9077"/>
                  </a:lnTo>
                  <a:lnTo>
                    <a:pt x="6426" y="9103"/>
                  </a:lnTo>
                  <a:lnTo>
                    <a:pt x="6355" y="9128"/>
                  </a:lnTo>
                  <a:lnTo>
                    <a:pt x="6285" y="9154"/>
                  </a:lnTo>
                  <a:lnTo>
                    <a:pt x="6215" y="9180"/>
                  </a:lnTo>
                  <a:lnTo>
                    <a:pt x="6145" y="9204"/>
                  </a:lnTo>
                  <a:lnTo>
                    <a:pt x="6074" y="9228"/>
                  </a:lnTo>
                  <a:lnTo>
                    <a:pt x="6003" y="9251"/>
                  </a:lnTo>
                  <a:lnTo>
                    <a:pt x="5932" y="9272"/>
                  </a:lnTo>
                  <a:lnTo>
                    <a:pt x="5860" y="9292"/>
                  </a:lnTo>
                  <a:lnTo>
                    <a:pt x="5788" y="9311"/>
                  </a:lnTo>
                  <a:lnTo>
                    <a:pt x="5715" y="9328"/>
                  </a:lnTo>
                  <a:lnTo>
                    <a:pt x="5641" y="9342"/>
                  </a:lnTo>
                  <a:lnTo>
                    <a:pt x="5602" y="9349"/>
                  </a:lnTo>
                  <a:lnTo>
                    <a:pt x="5565" y="9356"/>
                  </a:lnTo>
                  <a:lnTo>
                    <a:pt x="5527" y="9361"/>
                  </a:lnTo>
                  <a:lnTo>
                    <a:pt x="5488" y="9366"/>
                  </a:lnTo>
                  <a:lnTo>
                    <a:pt x="5473" y="9368"/>
                  </a:lnTo>
                  <a:lnTo>
                    <a:pt x="5458" y="9373"/>
                  </a:lnTo>
                  <a:lnTo>
                    <a:pt x="5444" y="9378"/>
                  </a:lnTo>
                  <a:lnTo>
                    <a:pt x="5431" y="9385"/>
                  </a:lnTo>
                  <a:lnTo>
                    <a:pt x="5418" y="9391"/>
                  </a:lnTo>
                  <a:lnTo>
                    <a:pt x="5406" y="9400"/>
                  </a:lnTo>
                  <a:lnTo>
                    <a:pt x="5394" y="9409"/>
                  </a:lnTo>
                  <a:lnTo>
                    <a:pt x="5383" y="9419"/>
                  </a:lnTo>
                  <a:lnTo>
                    <a:pt x="5372" y="9431"/>
                  </a:lnTo>
                  <a:lnTo>
                    <a:pt x="5362" y="9442"/>
                  </a:lnTo>
                  <a:lnTo>
                    <a:pt x="5351" y="9454"/>
                  </a:lnTo>
                  <a:lnTo>
                    <a:pt x="5342" y="9466"/>
                  </a:lnTo>
                  <a:lnTo>
                    <a:pt x="5323" y="9492"/>
                  </a:lnTo>
                  <a:lnTo>
                    <a:pt x="5305" y="9520"/>
                  </a:lnTo>
                  <a:lnTo>
                    <a:pt x="5287" y="9546"/>
                  </a:lnTo>
                  <a:lnTo>
                    <a:pt x="5268" y="9574"/>
                  </a:lnTo>
                  <a:lnTo>
                    <a:pt x="5248" y="9601"/>
                  </a:lnTo>
                  <a:lnTo>
                    <a:pt x="5229" y="9627"/>
                  </a:lnTo>
                  <a:lnTo>
                    <a:pt x="5219" y="9639"/>
                  </a:lnTo>
                  <a:lnTo>
                    <a:pt x="5208" y="9650"/>
                  </a:lnTo>
                  <a:lnTo>
                    <a:pt x="5197" y="9661"/>
                  </a:lnTo>
                  <a:lnTo>
                    <a:pt x="5185" y="9671"/>
                  </a:lnTo>
                  <a:lnTo>
                    <a:pt x="5173" y="9681"/>
                  </a:lnTo>
                  <a:lnTo>
                    <a:pt x="5161" y="9689"/>
                  </a:lnTo>
                  <a:lnTo>
                    <a:pt x="5147" y="9697"/>
                  </a:lnTo>
                  <a:lnTo>
                    <a:pt x="5133" y="9704"/>
                  </a:lnTo>
                  <a:lnTo>
                    <a:pt x="5107" y="9716"/>
                  </a:lnTo>
                  <a:lnTo>
                    <a:pt x="5078" y="9728"/>
                  </a:lnTo>
                  <a:lnTo>
                    <a:pt x="5050" y="9742"/>
                  </a:lnTo>
                  <a:lnTo>
                    <a:pt x="5023" y="9754"/>
                  </a:lnTo>
                  <a:lnTo>
                    <a:pt x="5011" y="9761"/>
                  </a:lnTo>
                  <a:lnTo>
                    <a:pt x="5000" y="9767"/>
                  </a:lnTo>
                  <a:lnTo>
                    <a:pt x="4990" y="9774"/>
                  </a:lnTo>
                  <a:lnTo>
                    <a:pt x="4980" y="9781"/>
                  </a:lnTo>
                  <a:lnTo>
                    <a:pt x="4974" y="9787"/>
                  </a:lnTo>
                  <a:lnTo>
                    <a:pt x="4969" y="9793"/>
                  </a:lnTo>
                  <a:lnTo>
                    <a:pt x="4966" y="9800"/>
                  </a:lnTo>
                  <a:lnTo>
                    <a:pt x="4965" y="9805"/>
                  </a:lnTo>
                  <a:lnTo>
                    <a:pt x="4959" y="9848"/>
                  </a:lnTo>
                  <a:lnTo>
                    <a:pt x="4952" y="9891"/>
                  </a:lnTo>
                  <a:lnTo>
                    <a:pt x="4942" y="9935"/>
                  </a:lnTo>
                  <a:lnTo>
                    <a:pt x="4932" y="9978"/>
                  </a:lnTo>
                  <a:lnTo>
                    <a:pt x="4920" y="10022"/>
                  </a:lnTo>
                  <a:lnTo>
                    <a:pt x="4906" y="10063"/>
                  </a:lnTo>
                  <a:lnTo>
                    <a:pt x="4891" y="10103"/>
                  </a:lnTo>
                  <a:lnTo>
                    <a:pt x="4874" y="10141"/>
                  </a:lnTo>
                  <a:lnTo>
                    <a:pt x="4866" y="10159"/>
                  </a:lnTo>
                  <a:lnTo>
                    <a:pt x="4856" y="10177"/>
                  </a:lnTo>
                  <a:lnTo>
                    <a:pt x="4847" y="10193"/>
                  </a:lnTo>
                  <a:lnTo>
                    <a:pt x="4837" y="10210"/>
                  </a:lnTo>
                  <a:lnTo>
                    <a:pt x="4828" y="10224"/>
                  </a:lnTo>
                  <a:lnTo>
                    <a:pt x="4817" y="10239"/>
                  </a:lnTo>
                  <a:lnTo>
                    <a:pt x="4808" y="10252"/>
                  </a:lnTo>
                  <a:lnTo>
                    <a:pt x="4797" y="10265"/>
                  </a:lnTo>
                  <a:lnTo>
                    <a:pt x="4785" y="10276"/>
                  </a:lnTo>
                  <a:lnTo>
                    <a:pt x="4775" y="10286"/>
                  </a:lnTo>
                  <a:lnTo>
                    <a:pt x="4763" y="10296"/>
                  </a:lnTo>
                  <a:lnTo>
                    <a:pt x="4753" y="10304"/>
                  </a:lnTo>
                  <a:lnTo>
                    <a:pt x="4741" y="10309"/>
                  </a:lnTo>
                  <a:lnTo>
                    <a:pt x="4728" y="10315"/>
                  </a:lnTo>
                  <a:lnTo>
                    <a:pt x="4717" y="10319"/>
                  </a:lnTo>
                  <a:lnTo>
                    <a:pt x="4705" y="10321"/>
                  </a:lnTo>
                  <a:lnTo>
                    <a:pt x="4640" y="10327"/>
                  </a:lnTo>
                  <a:lnTo>
                    <a:pt x="4576" y="10333"/>
                  </a:lnTo>
                  <a:lnTo>
                    <a:pt x="4510" y="10336"/>
                  </a:lnTo>
                  <a:lnTo>
                    <a:pt x="4443" y="10339"/>
                  </a:lnTo>
                  <a:lnTo>
                    <a:pt x="4377" y="10343"/>
                  </a:lnTo>
                  <a:lnTo>
                    <a:pt x="4309" y="10345"/>
                  </a:lnTo>
                  <a:lnTo>
                    <a:pt x="4241" y="10347"/>
                  </a:lnTo>
                  <a:lnTo>
                    <a:pt x="4172" y="10348"/>
                  </a:lnTo>
                  <a:lnTo>
                    <a:pt x="4103" y="10350"/>
                  </a:lnTo>
                  <a:lnTo>
                    <a:pt x="4034" y="10353"/>
                  </a:lnTo>
                  <a:lnTo>
                    <a:pt x="3965" y="10356"/>
                  </a:lnTo>
                  <a:lnTo>
                    <a:pt x="3896" y="10358"/>
                  </a:lnTo>
                  <a:lnTo>
                    <a:pt x="3827" y="10363"/>
                  </a:lnTo>
                  <a:lnTo>
                    <a:pt x="3759" y="10367"/>
                  </a:lnTo>
                  <a:lnTo>
                    <a:pt x="3690" y="10374"/>
                  </a:lnTo>
                  <a:lnTo>
                    <a:pt x="3622" y="10381"/>
                  </a:lnTo>
                  <a:lnTo>
                    <a:pt x="3588" y="10385"/>
                  </a:lnTo>
                  <a:lnTo>
                    <a:pt x="3554" y="10392"/>
                  </a:lnTo>
                  <a:lnTo>
                    <a:pt x="3522" y="10398"/>
                  </a:lnTo>
                  <a:lnTo>
                    <a:pt x="3489" y="10407"/>
                  </a:lnTo>
                  <a:lnTo>
                    <a:pt x="3457" y="10416"/>
                  </a:lnTo>
                  <a:lnTo>
                    <a:pt x="3425" y="10427"/>
                  </a:lnTo>
                  <a:lnTo>
                    <a:pt x="3394" y="10440"/>
                  </a:lnTo>
                  <a:lnTo>
                    <a:pt x="3364" y="10454"/>
                  </a:lnTo>
                  <a:lnTo>
                    <a:pt x="3335" y="10470"/>
                  </a:lnTo>
                  <a:lnTo>
                    <a:pt x="3306" y="10487"/>
                  </a:lnTo>
                  <a:lnTo>
                    <a:pt x="3294" y="10497"/>
                  </a:lnTo>
                  <a:lnTo>
                    <a:pt x="3280" y="10505"/>
                  </a:lnTo>
                  <a:lnTo>
                    <a:pt x="3267" y="10516"/>
                  </a:lnTo>
                  <a:lnTo>
                    <a:pt x="3255" y="10527"/>
                  </a:lnTo>
                  <a:lnTo>
                    <a:pt x="3242" y="10538"/>
                  </a:lnTo>
                  <a:lnTo>
                    <a:pt x="3230" y="10549"/>
                  </a:lnTo>
                  <a:lnTo>
                    <a:pt x="3218" y="10561"/>
                  </a:lnTo>
                  <a:lnTo>
                    <a:pt x="3207" y="10574"/>
                  </a:lnTo>
                  <a:lnTo>
                    <a:pt x="3196" y="10587"/>
                  </a:lnTo>
                  <a:lnTo>
                    <a:pt x="3186" y="10600"/>
                  </a:lnTo>
                  <a:lnTo>
                    <a:pt x="3175" y="10615"/>
                  </a:lnTo>
                  <a:lnTo>
                    <a:pt x="3166" y="10629"/>
                  </a:lnTo>
                  <a:lnTo>
                    <a:pt x="3152" y="10648"/>
                  </a:lnTo>
                  <a:lnTo>
                    <a:pt x="3138" y="10669"/>
                  </a:lnTo>
                  <a:lnTo>
                    <a:pt x="3132" y="10681"/>
                  </a:lnTo>
                  <a:lnTo>
                    <a:pt x="3125" y="10692"/>
                  </a:lnTo>
                  <a:lnTo>
                    <a:pt x="3120" y="10704"/>
                  </a:lnTo>
                  <a:lnTo>
                    <a:pt x="3115" y="10716"/>
                  </a:lnTo>
                  <a:lnTo>
                    <a:pt x="3110" y="10730"/>
                  </a:lnTo>
                  <a:lnTo>
                    <a:pt x="3107" y="10742"/>
                  </a:lnTo>
                  <a:lnTo>
                    <a:pt x="3104" y="10755"/>
                  </a:lnTo>
                  <a:lnTo>
                    <a:pt x="3103" y="10769"/>
                  </a:lnTo>
                  <a:lnTo>
                    <a:pt x="3104" y="10783"/>
                  </a:lnTo>
                  <a:lnTo>
                    <a:pt x="3106" y="10797"/>
                  </a:lnTo>
                  <a:lnTo>
                    <a:pt x="3109" y="10811"/>
                  </a:lnTo>
                  <a:lnTo>
                    <a:pt x="3115" y="10826"/>
                  </a:lnTo>
                  <a:lnTo>
                    <a:pt x="3103" y="10827"/>
                  </a:lnTo>
                  <a:lnTo>
                    <a:pt x="3091" y="10827"/>
                  </a:lnTo>
                  <a:lnTo>
                    <a:pt x="3081" y="10826"/>
                  </a:lnTo>
                  <a:lnTo>
                    <a:pt x="3069" y="10823"/>
                  </a:lnTo>
                  <a:lnTo>
                    <a:pt x="3048" y="10817"/>
                  </a:lnTo>
                  <a:lnTo>
                    <a:pt x="3028" y="10809"/>
                  </a:lnTo>
                  <a:lnTo>
                    <a:pt x="3009" y="10801"/>
                  </a:lnTo>
                  <a:lnTo>
                    <a:pt x="2992" y="10794"/>
                  </a:lnTo>
                  <a:lnTo>
                    <a:pt x="2983" y="10793"/>
                  </a:lnTo>
                  <a:lnTo>
                    <a:pt x="2976" y="10792"/>
                  </a:lnTo>
                  <a:lnTo>
                    <a:pt x="2970" y="10793"/>
                  </a:lnTo>
                  <a:lnTo>
                    <a:pt x="2962" y="10795"/>
                  </a:lnTo>
                  <a:lnTo>
                    <a:pt x="2928" y="10817"/>
                  </a:lnTo>
                  <a:lnTo>
                    <a:pt x="2894" y="10837"/>
                  </a:lnTo>
                  <a:lnTo>
                    <a:pt x="2860" y="10859"/>
                  </a:lnTo>
                  <a:lnTo>
                    <a:pt x="2828" y="10880"/>
                  </a:lnTo>
                  <a:lnTo>
                    <a:pt x="2762" y="10926"/>
                  </a:lnTo>
                  <a:lnTo>
                    <a:pt x="2698" y="10973"/>
                  </a:lnTo>
                  <a:lnTo>
                    <a:pt x="2634" y="11021"/>
                  </a:lnTo>
                  <a:lnTo>
                    <a:pt x="2570" y="11071"/>
                  </a:lnTo>
                  <a:lnTo>
                    <a:pt x="2504" y="11123"/>
                  </a:lnTo>
                  <a:lnTo>
                    <a:pt x="2438" y="11176"/>
                  </a:lnTo>
                  <a:lnTo>
                    <a:pt x="2430" y="11181"/>
                  </a:lnTo>
                  <a:lnTo>
                    <a:pt x="2422" y="11186"/>
                  </a:lnTo>
                  <a:lnTo>
                    <a:pt x="2413" y="11190"/>
                  </a:lnTo>
                  <a:lnTo>
                    <a:pt x="2405" y="11194"/>
                  </a:lnTo>
                  <a:lnTo>
                    <a:pt x="2395" y="11196"/>
                  </a:lnTo>
                  <a:lnTo>
                    <a:pt x="2386" y="11198"/>
                  </a:lnTo>
                  <a:lnTo>
                    <a:pt x="2376" y="11199"/>
                  </a:lnTo>
                  <a:lnTo>
                    <a:pt x="2367" y="11200"/>
                  </a:lnTo>
                  <a:lnTo>
                    <a:pt x="2347" y="11201"/>
                  </a:lnTo>
                  <a:lnTo>
                    <a:pt x="2326" y="11200"/>
                  </a:lnTo>
                  <a:lnTo>
                    <a:pt x="2305" y="11199"/>
                  </a:lnTo>
                  <a:lnTo>
                    <a:pt x="2283" y="11197"/>
                  </a:lnTo>
                  <a:lnTo>
                    <a:pt x="2261" y="11195"/>
                  </a:lnTo>
                  <a:lnTo>
                    <a:pt x="2237" y="11192"/>
                  </a:lnTo>
                  <a:lnTo>
                    <a:pt x="2214" y="11191"/>
                  </a:lnTo>
                  <a:lnTo>
                    <a:pt x="2191" y="11192"/>
                  </a:lnTo>
                  <a:lnTo>
                    <a:pt x="2166" y="11195"/>
                  </a:lnTo>
                  <a:lnTo>
                    <a:pt x="2143" y="11199"/>
                  </a:lnTo>
                  <a:lnTo>
                    <a:pt x="2130" y="11202"/>
                  </a:lnTo>
                  <a:lnTo>
                    <a:pt x="2119" y="11207"/>
                  </a:lnTo>
                  <a:lnTo>
                    <a:pt x="2106" y="11211"/>
                  </a:lnTo>
                  <a:lnTo>
                    <a:pt x="2094" y="11217"/>
                  </a:lnTo>
                  <a:lnTo>
                    <a:pt x="2080" y="11224"/>
                  </a:lnTo>
                  <a:lnTo>
                    <a:pt x="2065" y="11228"/>
                  </a:lnTo>
                  <a:lnTo>
                    <a:pt x="2052" y="11233"/>
                  </a:lnTo>
                  <a:lnTo>
                    <a:pt x="2039" y="11235"/>
                  </a:lnTo>
                  <a:lnTo>
                    <a:pt x="2028" y="11237"/>
                  </a:lnTo>
                  <a:lnTo>
                    <a:pt x="2016" y="11237"/>
                  </a:lnTo>
                  <a:lnTo>
                    <a:pt x="2005" y="11237"/>
                  </a:lnTo>
                  <a:lnTo>
                    <a:pt x="1995" y="11236"/>
                  </a:lnTo>
                  <a:lnTo>
                    <a:pt x="1985" y="11235"/>
                  </a:lnTo>
                  <a:lnTo>
                    <a:pt x="1976" y="11233"/>
                  </a:lnTo>
                  <a:lnTo>
                    <a:pt x="1967" y="11229"/>
                  </a:lnTo>
                  <a:lnTo>
                    <a:pt x="1958" y="11226"/>
                  </a:lnTo>
                  <a:lnTo>
                    <a:pt x="1941" y="11217"/>
                  </a:lnTo>
                  <a:lnTo>
                    <a:pt x="1924" y="11206"/>
                  </a:lnTo>
                  <a:lnTo>
                    <a:pt x="1890" y="11181"/>
                  </a:lnTo>
                  <a:lnTo>
                    <a:pt x="1852" y="11154"/>
                  </a:lnTo>
                  <a:lnTo>
                    <a:pt x="1831" y="11142"/>
                  </a:lnTo>
                  <a:lnTo>
                    <a:pt x="1807" y="11130"/>
                  </a:lnTo>
                  <a:lnTo>
                    <a:pt x="1793" y="11124"/>
                  </a:lnTo>
                  <a:lnTo>
                    <a:pt x="1780" y="11119"/>
                  </a:lnTo>
                  <a:lnTo>
                    <a:pt x="1766" y="11114"/>
                  </a:lnTo>
                  <a:lnTo>
                    <a:pt x="1750" y="11110"/>
                  </a:lnTo>
                  <a:lnTo>
                    <a:pt x="1750" y="11114"/>
                  </a:lnTo>
                  <a:lnTo>
                    <a:pt x="1749" y="11118"/>
                  </a:lnTo>
                  <a:lnTo>
                    <a:pt x="1747" y="11121"/>
                  </a:lnTo>
                  <a:lnTo>
                    <a:pt x="1744" y="11123"/>
                  </a:lnTo>
                  <a:lnTo>
                    <a:pt x="1737" y="11128"/>
                  </a:lnTo>
                  <a:lnTo>
                    <a:pt x="1729" y="11130"/>
                  </a:lnTo>
                  <a:lnTo>
                    <a:pt x="1718" y="11130"/>
                  </a:lnTo>
                  <a:lnTo>
                    <a:pt x="1707" y="11130"/>
                  </a:lnTo>
                  <a:lnTo>
                    <a:pt x="1695" y="11130"/>
                  </a:lnTo>
                  <a:lnTo>
                    <a:pt x="1682" y="11129"/>
                  </a:lnTo>
                  <a:lnTo>
                    <a:pt x="1671" y="11128"/>
                  </a:lnTo>
                  <a:lnTo>
                    <a:pt x="1659" y="11128"/>
                  </a:lnTo>
                  <a:lnTo>
                    <a:pt x="1649" y="11128"/>
                  </a:lnTo>
                  <a:lnTo>
                    <a:pt x="1641" y="11130"/>
                  </a:lnTo>
                  <a:lnTo>
                    <a:pt x="1638" y="11131"/>
                  </a:lnTo>
                  <a:lnTo>
                    <a:pt x="1635" y="11132"/>
                  </a:lnTo>
                  <a:lnTo>
                    <a:pt x="1632" y="11134"/>
                  </a:lnTo>
                  <a:lnTo>
                    <a:pt x="1630" y="11137"/>
                  </a:lnTo>
                  <a:lnTo>
                    <a:pt x="1629" y="11140"/>
                  </a:lnTo>
                  <a:lnTo>
                    <a:pt x="1629" y="11143"/>
                  </a:lnTo>
                  <a:lnTo>
                    <a:pt x="1630" y="11148"/>
                  </a:lnTo>
                  <a:lnTo>
                    <a:pt x="1631" y="11152"/>
                  </a:lnTo>
                  <a:lnTo>
                    <a:pt x="1626" y="11142"/>
                  </a:lnTo>
                  <a:lnTo>
                    <a:pt x="1621" y="11132"/>
                  </a:lnTo>
                  <a:lnTo>
                    <a:pt x="1614" y="11124"/>
                  </a:lnTo>
                  <a:lnTo>
                    <a:pt x="1608" y="11117"/>
                  </a:lnTo>
                  <a:lnTo>
                    <a:pt x="1602" y="11109"/>
                  </a:lnTo>
                  <a:lnTo>
                    <a:pt x="1594" y="11102"/>
                  </a:lnTo>
                  <a:lnTo>
                    <a:pt x="1587" y="11096"/>
                  </a:lnTo>
                  <a:lnTo>
                    <a:pt x="1579" y="11091"/>
                  </a:lnTo>
                  <a:lnTo>
                    <a:pt x="1572" y="11086"/>
                  </a:lnTo>
                  <a:lnTo>
                    <a:pt x="1565" y="11083"/>
                  </a:lnTo>
                  <a:lnTo>
                    <a:pt x="1556" y="11079"/>
                  </a:lnTo>
                  <a:lnTo>
                    <a:pt x="1548" y="11076"/>
                  </a:lnTo>
                  <a:lnTo>
                    <a:pt x="1531" y="11071"/>
                  </a:lnTo>
                  <a:lnTo>
                    <a:pt x="1514" y="11069"/>
                  </a:lnTo>
                  <a:lnTo>
                    <a:pt x="1495" y="11066"/>
                  </a:lnTo>
                  <a:lnTo>
                    <a:pt x="1477" y="11065"/>
                  </a:lnTo>
                  <a:lnTo>
                    <a:pt x="1458" y="11065"/>
                  </a:lnTo>
                  <a:lnTo>
                    <a:pt x="1439" y="11066"/>
                  </a:lnTo>
                  <a:lnTo>
                    <a:pt x="1399" y="11068"/>
                  </a:lnTo>
                  <a:lnTo>
                    <a:pt x="1361" y="11069"/>
                  </a:lnTo>
                  <a:lnTo>
                    <a:pt x="1364" y="11053"/>
                  </a:lnTo>
                  <a:lnTo>
                    <a:pt x="1365" y="11039"/>
                  </a:lnTo>
                  <a:lnTo>
                    <a:pt x="1365" y="11024"/>
                  </a:lnTo>
                  <a:lnTo>
                    <a:pt x="1363" y="11008"/>
                  </a:lnTo>
                  <a:lnTo>
                    <a:pt x="1361" y="10995"/>
                  </a:lnTo>
                  <a:lnTo>
                    <a:pt x="1357" y="10981"/>
                  </a:lnTo>
                  <a:lnTo>
                    <a:pt x="1353" y="10966"/>
                  </a:lnTo>
                  <a:lnTo>
                    <a:pt x="1347" y="10953"/>
                  </a:lnTo>
                  <a:lnTo>
                    <a:pt x="1335" y="10926"/>
                  </a:lnTo>
                  <a:lnTo>
                    <a:pt x="1320" y="10899"/>
                  </a:lnTo>
                  <a:lnTo>
                    <a:pt x="1304" y="10872"/>
                  </a:lnTo>
                  <a:lnTo>
                    <a:pt x="1289" y="10847"/>
                  </a:lnTo>
                  <a:lnTo>
                    <a:pt x="1275" y="10820"/>
                  </a:lnTo>
                  <a:lnTo>
                    <a:pt x="1264" y="10794"/>
                  </a:lnTo>
                  <a:lnTo>
                    <a:pt x="1258" y="10781"/>
                  </a:lnTo>
                  <a:lnTo>
                    <a:pt x="1254" y="10768"/>
                  </a:lnTo>
                  <a:lnTo>
                    <a:pt x="1252" y="10754"/>
                  </a:lnTo>
                  <a:lnTo>
                    <a:pt x="1250" y="10740"/>
                  </a:lnTo>
                  <a:lnTo>
                    <a:pt x="1250" y="10726"/>
                  </a:lnTo>
                  <a:lnTo>
                    <a:pt x="1251" y="10713"/>
                  </a:lnTo>
                  <a:lnTo>
                    <a:pt x="1253" y="10698"/>
                  </a:lnTo>
                  <a:lnTo>
                    <a:pt x="1257" y="10684"/>
                  </a:lnTo>
                  <a:lnTo>
                    <a:pt x="1264" y="10669"/>
                  </a:lnTo>
                  <a:lnTo>
                    <a:pt x="1271" y="10655"/>
                  </a:lnTo>
                  <a:lnTo>
                    <a:pt x="1282" y="10639"/>
                  </a:lnTo>
                  <a:lnTo>
                    <a:pt x="1293" y="10624"/>
                  </a:lnTo>
                  <a:lnTo>
                    <a:pt x="1297" y="10621"/>
                  </a:lnTo>
                  <a:lnTo>
                    <a:pt x="1301" y="10619"/>
                  </a:lnTo>
                  <a:lnTo>
                    <a:pt x="1305" y="10618"/>
                  </a:lnTo>
                  <a:lnTo>
                    <a:pt x="1311" y="10618"/>
                  </a:lnTo>
                  <a:lnTo>
                    <a:pt x="1326" y="10618"/>
                  </a:lnTo>
                  <a:lnTo>
                    <a:pt x="1342" y="10620"/>
                  </a:lnTo>
                  <a:lnTo>
                    <a:pt x="1358" y="10621"/>
                  </a:lnTo>
                  <a:lnTo>
                    <a:pt x="1374" y="10621"/>
                  </a:lnTo>
                  <a:lnTo>
                    <a:pt x="1380" y="10620"/>
                  </a:lnTo>
                  <a:lnTo>
                    <a:pt x="1387" y="10618"/>
                  </a:lnTo>
                  <a:lnTo>
                    <a:pt x="1391" y="10616"/>
                  </a:lnTo>
                  <a:lnTo>
                    <a:pt x="1395" y="10611"/>
                  </a:lnTo>
                  <a:lnTo>
                    <a:pt x="1410" y="10592"/>
                  </a:lnTo>
                  <a:lnTo>
                    <a:pt x="1424" y="10574"/>
                  </a:lnTo>
                  <a:lnTo>
                    <a:pt x="1436" y="10552"/>
                  </a:lnTo>
                  <a:lnTo>
                    <a:pt x="1449" y="10532"/>
                  </a:lnTo>
                  <a:lnTo>
                    <a:pt x="1461" y="10511"/>
                  </a:lnTo>
                  <a:lnTo>
                    <a:pt x="1471" y="10489"/>
                  </a:lnTo>
                  <a:lnTo>
                    <a:pt x="1481" y="10466"/>
                  </a:lnTo>
                  <a:lnTo>
                    <a:pt x="1489" y="10444"/>
                  </a:lnTo>
                  <a:lnTo>
                    <a:pt x="1497" y="10421"/>
                  </a:lnTo>
                  <a:lnTo>
                    <a:pt x="1503" y="10397"/>
                  </a:lnTo>
                  <a:lnTo>
                    <a:pt x="1507" y="10374"/>
                  </a:lnTo>
                  <a:lnTo>
                    <a:pt x="1511" y="10349"/>
                  </a:lnTo>
                  <a:lnTo>
                    <a:pt x="1513" y="10325"/>
                  </a:lnTo>
                  <a:lnTo>
                    <a:pt x="1513" y="10300"/>
                  </a:lnTo>
                  <a:lnTo>
                    <a:pt x="1511" y="10276"/>
                  </a:lnTo>
                  <a:lnTo>
                    <a:pt x="1507" y="10250"/>
                  </a:lnTo>
                  <a:lnTo>
                    <a:pt x="1506" y="10245"/>
                  </a:lnTo>
                  <a:lnTo>
                    <a:pt x="1503" y="10239"/>
                  </a:lnTo>
                  <a:lnTo>
                    <a:pt x="1500" y="10233"/>
                  </a:lnTo>
                  <a:lnTo>
                    <a:pt x="1497" y="10229"/>
                  </a:lnTo>
                  <a:lnTo>
                    <a:pt x="1487" y="10219"/>
                  </a:lnTo>
                  <a:lnTo>
                    <a:pt x="1477" y="10209"/>
                  </a:lnTo>
                  <a:lnTo>
                    <a:pt x="1466" y="10199"/>
                  </a:lnTo>
                  <a:lnTo>
                    <a:pt x="1457" y="10188"/>
                  </a:lnTo>
                  <a:lnTo>
                    <a:pt x="1453" y="10183"/>
                  </a:lnTo>
                  <a:lnTo>
                    <a:pt x="1450" y="10178"/>
                  </a:lnTo>
                  <a:lnTo>
                    <a:pt x="1447" y="10172"/>
                  </a:lnTo>
                  <a:lnTo>
                    <a:pt x="1446" y="10166"/>
                  </a:lnTo>
                  <a:lnTo>
                    <a:pt x="1444" y="10137"/>
                  </a:lnTo>
                  <a:lnTo>
                    <a:pt x="1444" y="10107"/>
                  </a:lnTo>
                  <a:lnTo>
                    <a:pt x="1444" y="10076"/>
                  </a:lnTo>
                  <a:lnTo>
                    <a:pt x="1445" y="10045"/>
                  </a:lnTo>
                  <a:lnTo>
                    <a:pt x="1447" y="10013"/>
                  </a:lnTo>
                  <a:lnTo>
                    <a:pt x="1449" y="9980"/>
                  </a:lnTo>
                  <a:lnTo>
                    <a:pt x="1453" y="9949"/>
                  </a:lnTo>
                  <a:lnTo>
                    <a:pt x="1457" y="9918"/>
                  </a:lnTo>
                  <a:lnTo>
                    <a:pt x="1459" y="9890"/>
                  </a:lnTo>
                  <a:lnTo>
                    <a:pt x="1459" y="9862"/>
                  </a:lnTo>
                  <a:lnTo>
                    <a:pt x="1458" y="9834"/>
                  </a:lnTo>
                  <a:lnTo>
                    <a:pt x="1455" y="9807"/>
                  </a:lnTo>
                  <a:lnTo>
                    <a:pt x="1452" y="9781"/>
                  </a:lnTo>
                  <a:lnTo>
                    <a:pt x="1447" y="9754"/>
                  </a:lnTo>
                  <a:lnTo>
                    <a:pt x="1441" y="9727"/>
                  </a:lnTo>
                  <a:lnTo>
                    <a:pt x="1434" y="9701"/>
                  </a:lnTo>
                  <a:lnTo>
                    <a:pt x="1426" y="9676"/>
                  </a:lnTo>
                  <a:lnTo>
                    <a:pt x="1416" y="9650"/>
                  </a:lnTo>
                  <a:lnTo>
                    <a:pt x="1407" y="9625"/>
                  </a:lnTo>
                  <a:lnTo>
                    <a:pt x="1396" y="9599"/>
                  </a:lnTo>
                  <a:lnTo>
                    <a:pt x="1373" y="9550"/>
                  </a:lnTo>
                  <a:lnTo>
                    <a:pt x="1347" y="9500"/>
                  </a:lnTo>
                  <a:lnTo>
                    <a:pt x="1321" y="9451"/>
                  </a:lnTo>
                  <a:lnTo>
                    <a:pt x="1293" y="9402"/>
                  </a:lnTo>
                  <a:lnTo>
                    <a:pt x="1265" y="9354"/>
                  </a:lnTo>
                  <a:lnTo>
                    <a:pt x="1237" y="9305"/>
                  </a:lnTo>
                  <a:lnTo>
                    <a:pt x="1211" y="9255"/>
                  </a:lnTo>
                  <a:lnTo>
                    <a:pt x="1185" y="9205"/>
                  </a:lnTo>
                  <a:lnTo>
                    <a:pt x="1173" y="9181"/>
                  </a:lnTo>
                  <a:lnTo>
                    <a:pt x="1162" y="9155"/>
                  </a:lnTo>
                  <a:lnTo>
                    <a:pt x="1151" y="9131"/>
                  </a:lnTo>
                  <a:lnTo>
                    <a:pt x="1141" y="9105"/>
                  </a:lnTo>
                  <a:lnTo>
                    <a:pt x="1124" y="9057"/>
                  </a:lnTo>
                  <a:lnTo>
                    <a:pt x="1107" y="9009"/>
                  </a:lnTo>
                  <a:lnTo>
                    <a:pt x="1091" y="8961"/>
                  </a:lnTo>
                  <a:lnTo>
                    <a:pt x="1075" y="8912"/>
                  </a:lnTo>
                  <a:lnTo>
                    <a:pt x="1045" y="8816"/>
                  </a:lnTo>
                  <a:lnTo>
                    <a:pt x="1016" y="8719"/>
                  </a:lnTo>
                  <a:lnTo>
                    <a:pt x="986" y="8622"/>
                  </a:lnTo>
                  <a:lnTo>
                    <a:pt x="954" y="8525"/>
                  </a:lnTo>
                  <a:lnTo>
                    <a:pt x="937" y="8477"/>
                  </a:lnTo>
                  <a:lnTo>
                    <a:pt x="919" y="8429"/>
                  </a:lnTo>
                  <a:lnTo>
                    <a:pt x="901" y="8381"/>
                  </a:lnTo>
                  <a:lnTo>
                    <a:pt x="882" y="8333"/>
                  </a:lnTo>
                  <a:lnTo>
                    <a:pt x="877" y="8323"/>
                  </a:lnTo>
                  <a:lnTo>
                    <a:pt x="873" y="8313"/>
                  </a:lnTo>
                  <a:lnTo>
                    <a:pt x="866" y="8303"/>
                  </a:lnTo>
                  <a:lnTo>
                    <a:pt x="861" y="8294"/>
                  </a:lnTo>
                  <a:lnTo>
                    <a:pt x="848" y="8276"/>
                  </a:lnTo>
                  <a:lnTo>
                    <a:pt x="834" y="8260"/>
                  </a:lnTo>
                  <a:lnTo>
                    <a:pt x="818" y="8243"/>
                  </a:lnTo>
                  <a:lnTo>
                    <a:pt x="802" y="8228"/>
                  </a:lnTo>
                  <a:lnTo>
                    <a:pt x="784" y="8213"/>
                  </a:lnTo>
                  <a:lnTo>
                    <a:pt x="766" y="8199"/>
                  </a:lnTo>
                  <a:lnTo>
                    <a:pt x="730" y="8170"/>
                  </a:lnTo>
                  <a:lnTo>
                    <a:pt x="695" y="8143"/>
                  </a:lnTo>
                  <a:lnTo>
                    <a:pt x="678" y="8127"/>
                  </a:lnTo>
                  <a:lnTo>
                    <a:pt x="662" y="8111"/>
                  </a:lnTo>
                  <a:lnTo>
                    <a:pt x="647" y="8096"/>
                  </a:lnTo>
                  <a:lnTo>
                    <a:pt x="633" y="8078"/>
                  </a:lnTo>
                  <a:lnTo>
                    <a:pt x="622" y="8061"/>
                  </a:lnTo>
                  <a:lnTo>
                    <a:pt x="610" y="8043"/>
                  </a:lnTo>
                  <a:lnTo>
                    <a:pt x="600" y="8025"/>
                  </a:lnTo>
                  <a:lnTo>
                    <a:pt x="591" y="8007"/>
                  </a:lnTo>
                  <a:lnTo>
                    <a:pt x="582" y="7989"/>
                  </a:lnTo>
                  <a:lnTo>
                    <a:pt x="574" y="7970"/>
                  </a:lnTo>
                  <a:lnTo>
                    <a:pt x="568" y="7952"/>
                  </a:lnTo>
                  <a:lnTo>
                    <a:pt x="561" y="7933"/>
                  </a:lnTo>
                  <a:lnTo>
                    <a:pt x="550" y="7895"/>
                  </a:lnTo>
                  <a:lnTo>
                    <a:pt x="541" y="7856"/>
                  </a:lnTo>
                  <a:lnTo>
                    <a:pt x="533" y="7817"/>
                  </a:lnTo>
                  <a:lnTo>
                    <a:pt x="526" y="7778"/>
                  </a:lnTo>
                  <a:lnTo>
                    <a:pt x="513" y="7701"/>
                  </a:lnTo>
                  <a:lnTo>
                    <a:pt x="498" y="7624"/>
                  </a:lnTo>
                  <a:lnTo>
                    <a:pt x="489" y="7586"/>
                  </a:lnTo>
                  <a:lnTo>
                    <a:pt x="478" y="7549"/>
                  </a:lnTo>
                  <a:lnTo>
                    <a:pt x="471" y="7531"/>
                  </a:lnTo>
                  <a:lnTo>
                    <a:pt x="464" y="7514"/>
                  </a:lnTo>
                  <a:lnTo>
                    <a:pt x="456" y="7496"/>
                  </a:lnTo>
                  <a:lnTo>
                    <a:pt x="448" y="7479"/>
                  </a:lnTo>
                  <a:lnTo>
                    <a:pt x="436" y="7460"/>
                  </a:lnTo>
                  <a:lnTo>
                    <a:pt x="425" y="7442"/>
                  </a:lnTo>
                  <a:lnTo>
                    <a:pt x="411" y="7426"/>
                  </a:lnTo>
                  <a:lnTo>
                    <a:pt x="397" y="7409"/>
                  </a:lnTo>
                  <a:lnTo>
                    <a:pt x="382" y="7393"/>
                  </a:lnTo>
                  <a:lnTo>
                    <a:pt x="366" y="7378"/>
                  </a:lnTo>
                  <a:lnTo>
                    <a:pt x="350" y="7363"/>
                  </a:lnTo>
                  <a:lnTo>
                    <a:pt x="333" y="7349"/>
                  </a:lnTo>
                  <a:lnTo>
                    <a:pt x="264" y="7293"/>
                  </a:lnTo>
                  <a:lnTo>
                    <a:pt x="193" y="7238"/>
                  </a:lnTo>
                  <a:lnTo>
                    <a:pt x="176" y="7225"/>
                  </a:lnTo>
                  <a:lnTo>
                    <a:pt x="159" y="7210"/>
                  </a:lnTo>
                  <a:lnTo>
                    <a:pt x="142" y="7196"/>
                  </a:lnTo>
                  <a:lnTo>
                    <a:pt x="126" y="7180"/>
                  </a:lnTo>
                  <a:lnTo>
                    <a:pt x="111" y="7165"/>
                  </a:lnTo>
                  <a:lnTo>
                    <a:pt x="96" y="7149"/>
                  </a:lnTo>
                  <a:lnTo>
                    <a:pt x="82" y="7132"/>
                  </a:lnTo>
                  <a:lnTo>
                    <a:pt x="71" y="7114"/>
                  </a:lnTo>
                  <a:lnTo>
                    <a:pt x="59" y="7097"/>
                  </a:lnTo>
                  <a:lnTo>
                    <a:pt x="48" y="7078"/>
                  </a:lnTo>
                  <a:lnTo>
                    <a:pt x="39" y="7059"/>
                  </a:lnTo>
                  <a:lnTo>
                    <a:pt x="30" y="7037"/>
                  </a:lnTo>
                  <a:lnTo>
                    <a:pt x="24" y="7016"/>
                  </a:lnTo>
                  <a:lnTo>
                    <a:pt x="19" y="6993"/>
                  </a:lnTo>
                  <a:lnTo>
                    <a:pt x="16" y="6969"/>
                  </a:lnTo>
                  <a:lnTo>
                    <a:pt x="13" y="6945"/>
                  </a:lnTo>
                  <a:lnTo>
                    <a:pt x="13" y="6935"/>
                  </a:lnTo>
                  <a:lnTo>
                    <a:pt x="15" y="6926"/>
                  </a:lnTo>
                  <a:lnTo>
                    <a:pt x="17" y="6919"/>
                  </a:lnTo>
                  <a:lnTo>
                    <a:pt x="21" y="6914"/>
                  </a:lnTo>
                  <a:lnTo>
                    <a:pt x="25" y="6910"/>
                  </a:lnTo>
                  <a:lnTo>
                    <a:pt x="32" y="6907"/>
                  </a:lnTo>
                  <a:lnTo>
                    <a:pt x="38" y="6905"/>
                  </a:lnTo>
                  <a:lnTo>
                    <a:pt x="45" y="6904"/>
                  </a:lnTo>
                  <a:lnTo>
                    <a:pt x="79" y="6904"/>
                  </a:lnTo>
                  <a:lnTo>
                    <a:pt x="115" y="6903"/>
                  </a:lnTo>
                  <a:lnTo>
                    <a:pt x="115" y="6909"/>
                  </a:lnTo>
                  <a:lnTo>
                    <a:pt x="116" y="6915"/>
                  </a:lnTo>
                  <a:lnTo>
                    <a:pt x="118" y="6919"/>
                  </a:lnTo>
                  <a:lnTo>
                    <a:pt x="121" y="6925"/>
                  </a:lnTo>
                  <a:lnTo>
                    <a:pt x="127" y="6934"/>
                  </a:lnTo>
                  <a:lnTo>
                    <a:pt x="135" y="6942"/>
                  </a:lnTo>
                  <a:lnTo>
                    <a:pt x="154" y="6955"/>
                  </a:lnTo>
                  <a:lnTo>
                    <a:pt x="176" y="6969"/>
                  </a:lnTo>
                  <a:lnTo>
                    <a:pt x="185" y="6976"/>
                  </a:lnTo>
                  <a:lnTo>
                    <a:pt x="194" y="6984"/>
                  </a:lnTo>
                  <a:lnTo>
                    <a:pt x="198" y="6988"/>
                  </a:lnTo>
                  <a:lnTo>
                    <a:pt x="201" y="6993"/>
                  </a:lnTo>
                  <a:lnTo>
                    <a:pt x="203" y="6997"/>
                  </a:lnTo>
                  <a:lnTo>
                    <a:pt x="205" y="7002"/>
                  </a:lnTo>
                  <a:lnTo>
                    <a:pt x="206" y="7007"/>
                  </a:lnTo>
                  <a:lnTo>
                    <a:pt x="207" y="7013"/>
                  </a:lnTo>
                  <a:lnTo>
                    <a:pt x="207" y="7020"/>
                  </a:lnTo>
                  <a:lnTo>
                    <a:pt x="206" y="7026"/>
                  </a:lnTo>
                  <a:lnTo>
                    <a:pt x="205" y="7033"/>
                  </a:lnTo>
                  <a:lnTo>
                    <a:pt x="202" y="7041"/>
                  </a:lnTo>
                  <a:lnTo>
                    <a:pt x="199" y="7049"/>
                  </a:lnTo>
                  <a:lnTo>
                    <a:pt x="194" y="7058"/>
                  </a:lnTo>
                  <a:lnTo>
                    <a:pt x="198" y="7052"/>
                  </a:lnTo>
                  <a:lnTo>
                    <a:pt x="202" y="7049"/>
                  </a:lnTo>
                  <a:lnTo>
                    <a:pt x="205" y="7046"/>
                  </a:lnTo>
                  <a:lnTo>
                    <a:pt x="211" y="7045"/>
                  </a:lnTo>
                  <a:lnTo>
                    <a:pt x="215" y="7045"/>
                  </a:lnTo>
                  <a:lnTo>
                    <a:pt x="219" y="7046"/>
                  </a:lnTo>
                  <a:lnTo>
                    <a:pt x="223" y="7049"/>
                  </a:lnTo>
                  <a:lnTo>
                    <a:pt x="228" y="7051"/>
                  </a:lnTo>
                  <a:lnTo>
                    <a:pt x="237" y="7058"/>
                  </a:lnTo>
                  <a:lnTo>
                    <a:pt x="246" y="7066"/>
                  </a:lnTo>
                  <a:lnTo>
                    <a:pt x="255" y="7075"/>
                  </a:lnTo>
                  <a:lnTo>
                    <a:pt x="262" y="7084"/>
                  </a:lnTo>
                  <a:lnTo>
                    <a:pt x="271" y="7093"/>
                  </a:lnTo>
                  <a:lnTo>
                    <a:pt x="277" y="7101"/>
                  </a:lnTo>
                  <a:lnTo>
                    <a:pt x="280" y="7103"/>
                  </a:lnTo>
                  <a:lnTo>
                    <a:pt x="283" y="7105"/>
                  </a:lnTo>
                  <a:lnTo>
                    <a:pt x="286" y="7107"/>
                  </a:lnTo>
                  <a:lnTo>
                    <a:pt x="288" y="7107"/>
                  </a:lnTo>
                  <a:lnTo>
                    <a:pt x="289" y="7105"/>
                  </a:lnTo>
                  <a:lnTo>
                    <a:pt x="291" y="7104"/>
                  </a:lnTo>
                  <a:lnTo>
                    <a:pt x="291" y="7101"/>
                  </a:lnTo>
                  <a:lnTo>
                    <a:pt x="292" y="7097"/>
                  </a:lnTo>
                  <a:lnTo>
                    <a:pt x="292" y="7083"/>
                  </a:lnTo>
                  <a:lnTo>
                    <a:pt x="290" y="7063"/>
                  </a:lnTo>
                  <a:lnTo>
                    <a:pt x="288" y="7050"/>
                  </a:lnTo>
                  <a:lnTo>
                    <a:pt x="285" y="7036"/>
                  </a:lnTo>
                  <a:lnTo>
                    <a:pt x="280" y="7023"/>
                  </a:lnTo>
                  <a:lnTo>
                    <a:pt x="275" y="7010"/>
                  </a:lnTo>
                  <a:lnTo>
                    <a:pt x="269" y="6997"/>
                  </a:lnTo>
                  <a:lnTo>
                    <a:pt x="261" y="6985"/>
                  </a:lnTo>
                  <a:lnTo>
                    <a:pt x="253" y="6973"/>
                  </a:lnTo>
                  <a:lnTo>
                    <a:pt x="243" y="6961"/>
                  </a:lnTo>
                  <a:lnTo>
                    <a:pt x="224" y="6937"/>
                  </a:lnTo>
                  <a:lnTo>
                    <a:pt x="203" y="6914"/>
                  </a:lnTo>
                  <a:lnTo>
                    <a:pt x="181" y="6891"/>
                  </a:lnTo>
                  <a:lnTo>
                    <a:pt x="159" y="6868"/>
                  </a:lnTo>
                  <a:lnTo>
                    <a:pt x="137" y="6845"/>
                  </a:lnTo>
                  <a:lnTo>
                    <a:pt x="118" y="6821"/>
                  </a:lnTo>
                  <a:lnTo>
                    <a:pt x="110" y="6809"/>
                  </a:lnTo>
                  <a:lnTo>
                    <a:pt x="101" y="6797"/>
                  </a:lnTo>
                  <a:lnTo>
                    <a:pt x="94" y="6784"/>
                  </a:lnTo>
                  <a:lnTo>
                    <a:pt x="89" y="6772"/>
                  </a:lnTo>
                  <a:lnTo>
                    <a:pt x="83" y="6759"/>
                  </a:lnTo>
                  <a:lnTo>
                    <a:pt x="79" y="6746"/>
                  </a:lnTo>
                  <a:lnTo>
                    <a:pt x="77" y="6733"/>
                  </a:lnTo>
                  <a:lnTo>
                    <a:pt x="76" y="6719"/>
                  </a:lnTo>
                  <a:lnTo>
                    <a:pt x="76" y="6704"/>
                  </a:lnTo>
                  <a:lnTo>
                    <a:pt x="78" y="6690"/>
                  </a:lnTo>
                  <a:lnTo>
                    <a:pt x="81" y="6675"/>
                  </a:lnTo>
                  <a:lnTo>
                    <a:pt x="87" y="6659"/>
                  </a:lnTo>
                  <a:lnTo>
                    <a:pt x="90" y="6657"/>
                  </a:lnTo>
                  <a:lnTo>
                    <a:pt x="93" y="6656"/>
                  </a:lnTo>
                  <a:lnTo>
                    <a:pt x="98" y="6654"/>
                  </a:lnTo>
                  <a:lnTo>
                    <a:pt x="104" y="6653"/>
                  </a:lnTo>
                  <a:lnTo>
                    <a:pt x="116" y="6651"/>
                  </a:lnTo>
                  <a:lnTo>
                    <a:pt x="132" y="6649"/>
                  </a:lnTo>
                  <a:lnTo>
                    <a:pt x="148" y="6651"/>
                  </a:lnTo>
                  <a:lnTo>
                    <a:pt x="165" y="6653"/>
                  </a:lnTo>
                  <a:lnTo>
                    <a:pt x="172" y="6655"/>
                  </a:lnTo>
                  <a:lnTo>
                    <a:pt x="180" y="6658"/>
                  </a:lnTo>
                  <a:lnTo>
                    <a:pt x="187" y="6662"/>
                  </a:lnTo>
                  <a:lnTo>
                    <a:pt x="194" y="6666"/>
                  </a:lnTo>
                  <a:lnTo>
                    <a:pt x="202" y="6672"/>
                  </a:lnTo>
                  <a:lnTo>
                    <a:pt x="210" y="6678"/>
                  </a:lnTo>
                  <a:lnTo>
                    <a:pt x="217" y="6685"/>
                  </a:lnTo>
                  <a:lnTo>
                    <a:pt x="222" y="6693"/>
                  </a:lnTo>
                  <a:lnTo>
                    <a:pt x="228" y="6700"/>
                  </a:lnTo>
                  <a:lnTo>
                    <a:pt x="231" y="6707"/>
                  </a:lnTo>
                  <a:lnTo>
                    <a:pt x="235" y="6715"/>
                  </a:lnTo>
                  <a:lnTo>
                    <a:pt x="237" y="6723"/>
                  </a:lnTo>
                  <a:lnTo>
                    <a:pt x="239" y="6732"/>
                  </a:lnTo>
                  <a:lnTo>
                    <a:pt x="241" y="6740"/>
                  </a:lnTo>
                  <a:lnTo>
                    <a:pt x="242" y="6749"/>
                  </a:lnTo>
                  <a:lnTo>
                    <a:pt x="242" y="6758"/>
                  </a:lnTo>
                  <a:lnTo>
                    <a:pt x="242" y="6775"/>
                  </a:lnTo>
                  <a:lnTo>
                    <a:pt x="241" y="6794"/>
                  </a:lnTo>
                  <a:lnTo>
                    <a:pt x="236" y="6832"/>
                  </a:lnTo>
                  <a:lnTo>
                    <a:pt x="231" y="6870"/>
                  </a:lnTo>
                  <a:lnTo>
                    <a:pt x="230" y="6889"/>
                  </a:lnTo>
                  <a:lnTo>
                    <a:pt x="230" y="6908"/>
                  </a:lnTo>
                  <a:lnTo>
                    <a:pt x="231" y="6926"/>
                  </a:lnTo>
                  <a:lnTo>
                    <a:pt x="234" y="6945"/>
                  </a:lnTo>
                  <a:lnTo>
                    <a:pt x="246" y="6935"/>
                  </a:lnTo>
                  <a:lnTo>
                    <a:pt x="256" y="6927"/>
                  </a:lnTo>
                  <a:lnTo>
                    <a:pt x="268" y="6922"/>
                  </a:lnTo>
                  <a:lnTo>
                    <a:pt x="278" y="6917"/>
                  </a:lnTo>
                  <a:lnTo>
                    <a:pt x="288" y="6914"/>
                  </a:lnTo>
                  <a:lnTo>
                    <a:pt x="297" y="6913"/>
                  </a:lnTo>
                  <a:lnTo>
                    <a:pt x="307" y="6913"/>
                  </a:lnTo>
                  <a:lnTo>
                    <a:pt x="315" y="6914"/>
                  </a:lnTo>
                  <a:lnTo>
                    <a:pt x="324" y="6916"/>
                  </a:lnTo>
                  <a:lnTo>
                    <a:pt x="332" y="6919"/>
                  </a:lnTo>
                  <a:lnTo>
                    <a:pt x="340" y="6924"/>
                  </a:lnTo>
                  <a:lnTo>
                    <a:pt x="347" y="6928"/>
                  </a:lnTo>
                  <a:lnTo>
                    <a:pt x="363" y="6940"/>
                  </a:lnTo>
                  <a:lnTo>
                    <a:pt x="377" y="6954"/>
                  </a:lnTo>
                  <a:lnTo>
                    <a:pt x="392" y="6967"/>
                  </a:lnTo>
                  <a:lnTo>
                    <a:pt x="406" y="6982"/>
                  </a:lnTo>
                  <a:lnTo>
                    <a:pt x="420" y="6995"/>
                  </a:lnTo>
                  <a:lnTo>
                    <a:pt x="435" y="7006"/>
                  </a:lnTo>
                  <a:lnTo>
                    <a:pt x="443" y="7011"/>
                  </a:lnTo>
                  <a:lnTo>
                    <a:pt x="450" y="7015"/>
                  </a:lnTo>
                  <a:lnTo>
                    <a:pt x="458" y="7019"/>
                  </a:lnTo>
                  <a:lnTo>
                    <a:pt x="467" y="7020"/>
                  </a:lnTo>
                  <a:lnTo>
                    <a:pt x="475" y="7021"/>
                  </a:lnTo>
                  <a:lnTo>
                    <a:pt x="485" y="7021"/>
                  </a:lnTo>
                  <a:lnTo>
                    <a:pt x="495" y="7019"/>
                  </a:lnTo>
                  <a:lnTo>
                    <a:pt x="504" y="7016"/>
                  </a:lnTo>
                  <a:lnTo>
                    <a:pt x="497" y="7006"/>
                  </a:lnTo>
                  <a:lnTo>
                    <a:pt x="490" y="6996"/>
                  </a:lnTo>
                  <a:lnTo>
                    <a:pt x="484" y="6986"/>
                  </a:lnTo>
                  <a:lnTo>
                    <a:pt x="480" y="6976"/>
                  </a:lnTo>
                  <a:lnTo>
                    <a:pt x="475" y="6966"/>
                  </a:lnTo>
                  <a:lnTo>
                    <a:pt x="472" y="6955"/>
                  </a:lnTo>
                  <a:lnTo>
                    <a:pt x="470" y="6944"/>
                  </a:lnTo>
                  <a:lnTo>
                    <a:pt x="468" y="6934"/>
                  </a:lnTo>
                  <a:lnTo>
                    <a:pt x="465" y="6911"/>
                  </a:lnTo>
                  <a:lnTo>
                    <a:pt x="465" y="6888"/>
                  </a:lnTo>
                  <a:lnTo>
                    <a:pt x="465" y="6866"/>
                  </a:lnTo>
                  <a:lnTo>
                    <a:pt x="467" y="6842"/>
                  </a:lnTo>
                  <a:lnTo>
                    <a:pt x="471" y="6795"/>
                  </a:lnTo>
                  <a:lnTo>
                    <a:pt x="473" y="6749"/>
                  </a:lnTo>
                  <a:lnTo>
                    <a:pt x="472" y="6726"/>
                  </a:lnTo>
                  <a:lnTo>
                    <a:pt x="470" y="6703"/>
                  </a:lnTo>
                  <a:lnTo>
                    <a:pt x="468" y="6692"/>
                  </a:lnTo>
                  <a:lnTo>
                    <a:pt x="466" y="6681"/>
                  </a:lnTo>
                  <a:lnTo>
                    <a:pt x="463" y="6671"/>
                  </a:lnTo>
                  <a:lnTo>
                    <a:pt x="458" y="6659"/>
                  </a:lnTo>
                  <a:lnTo>
                    <a:pt x="452" y="6642"/>
                  </a:lnTo>
                  <a:lnTo>
                    <a:pt x="444" y="6625"/>
                  </a:lnTo>
                  <a:lnTo>
                    <a:pt x="434" y="6608"/>
                  </a:lnTo>
                  <a:lnTo>
                    <a:pt x="425" y="6591"/>
                  </a:lnTo>
                  <a:lnTo>
                    <a:pt x="415" y="6576"/>
                  </a:lnTo>
                  <a:lnTo>
                    <a:pt x="403" y="6560"/>
                  </a:lnTo>
                  <a:lnTo>
                    <a:pt x="392" y="6546"/>
                  </a:lnTo>
                  <a:lnTo>
                    <a:pt x="380" y="6531"/>
                  </a:lnTo>
                  <a:lnTo>
                    <a:pt x="355" y="6504"/>
                  </a:lnTo>
                  <a:lnTo>
                    <a:pt x="328" y="6478"/>
                  </a:lnTo>
                  <a:lnTo>
                    <a:pt x="302" y="6452"/>
                  </a:lnTo>
                  <a:lnTo>
                    <a:pt x="273" y="6426"/>
                  </a:lnTo>
                  <a:lnTo>
                    <a:pt x="246" y="6402"/>
                  </a:lnTo>
                  <a:lnTo>
                    <a:pt x="219" y="6376"/>
                  </a:lnTo>
                  <a:lnTo>
                    <a:pt x="193" y="6351"/>
                  </a:lnTo>
                  <a:lnTo>
                    <a:pt x="168" y="6324"/>
                  </a:lnTo>
                  <a:lnTo>
                    <a:pt x="157" y="6310"/>
                  </a:lnTo>
                  <a:lnTo>
                    <a:pt x="145" y="6297"/>
                  </a:lnTo>
                  <a:lnTo>
                    <a:pt x="134" y="6283"/>
                  </a:lnTo>
                  <a:lnTo>
                    <a:pt x="125" y="6267"/>
                  </a:lnTo>
                  <a:lnTo>
                    <a:pt x="115" y="6252"/>
                  </a:lnTo>
                  <a:lnTo>
                    <a:pt x="107" y="6236"/>
                  </a:lnTo>
                  <a:lnTo>
                    <a:pt x="99" y="6220"/>
                  </a:lnTo>
                  <a:lnTo>
                    <a:pt x="93" y="6202"/>
                  </a:lnTo>
                  <a:lnTo>
                    <a:pt x="81" y="6173"/>
                  </a:lnTo>
                  <a:lnTo>
                    <a:pt x="71" y="6143"/>
                  </a:lnTo>
                  <a:lnTo>
                    <a:pt x="61" y="6113"/>
                  </a:lnTo>
                  <a:lnTo>
                    <a:pt x="52" y="6083"/>
                  </a:lnTo>
                  <a:lnTo>
                    <a:pt x="44" y="6053"/>
                  </a:lnTo>
                  <a:lnTo>
                    <a:pt x="37" y="6023"/>
                  </a:lnTo>
                  <a:lnTo>
                    <a:pt x="29" y="5993"/>
                  </a:lnTo>
                  <a:lnTo>
                    <a:pt x="24" y="5963"/>
                  </a:lnTo>
                  <a:lnTo>
                    <a:pt x="19" y="5934"/>
                  </a:lnTo>
                  <a:lnTo>
                    <a:pt x="13" y="5903"/>
                  </a:lnTo>
                  <a:lnTo>
                    <a:pt x="10" y="5873"/>
                  </a:lnTo>
                  <a:lnTo>
                    <a:pt x="7" y="5843"/>
                  </a:lnTo>
                  <a:lnTo>
                    <a:pt x="4" y="5813"/>
                  </a:lnTo>
                  <a:lnTo>
                    <a:pt x="2" y="5783"/>
                  </a:lnTo>
                  <a:lnTo>
                    <a:pt x="1" y="5753"/>
                  </a:lnTo>
                  <a:lnTo>
                    <a:pt x="0" y="5722"/>
                  </a:lnTo>
                  <a:lnTo>
                    <a:pt x="0" y="5692"/>
                  </a:lnTo>
                  <a:lnTo>
                    <a:pt x="1" y="5661"/>
                  </a:lnTo>
                  <a:lnTo>
                    <a:pt x="2" y="5631"/>
                  </a:lnTo>
                  <a:lnTo>
                    <a:pt x="3" y="5600"/>
                  </a:lnTo>
                  <a:lnTo>
                    <a:pt x="5" y="5570"/>
                  </a:lnTo>
                  <a:lnTo>
                    <a:pt x="8" y="5539"/>
                  </a:lnTo>
                  <a:lnTo>
                    <a:pt x="11" y="5508"/>
                  </a:lnTo>
                  <a:lnTo>
                    <a:pt x="16" y="5476"/>
                  </a:lnTo>
                  <a:lnTo>
                    <a:pt x="25" y="5414"/>
                  </a:lnTo>
                  <a:lnTo>
                    <a:pt x="36" y="5351"/>
                  </a:lnTo>
                  <a:lnTo>
                    <a:pt x="50" y="5288"/>
                  </a:lnTo>
                  <a:lnTo>
                    <a:pt x="64" y="5223"/>
                  </a:lnTo>
                  <a:lnTo>
                    <a:pt x="64" y="5221"/>
                  </a:lnTo>
                  <a:lnTo>
                    <a:pt x="63" y="5219"/>
                  </a:lnTo>
                  <a:lnTo>
                    <a:pt x="61" y="5216"/>
                  </a:lnTo>
                  <a:lnTo>
                    <a:pt x="59" y="5214"/>
                  </a:lnTo>
                  <a:lnTo>
                    <a:pt x="51" y="5209"/>
                  </a:lnTo>
                  <a:lnTo>
                    <a:pt x="40" y="5203"/>
                  </a:lnTo>
                  <a:lnTo>
                    <a:pt x="29" y="5198"/>
                  </a:lnTo>
                  <a:lnTo>
                    <a:pt x="20" y="5192"/>
                  </a:lnTo>
                  <a:lnTo>
                    <a:pt x="12" y="5186"/>
                  </a:lnTo>
                  <a:lnTo>
                    <a:pt x="8" y="5182"/>
                  </a:lnTo>
                  <a:lnTo>
                    <a:pt x="6" y="5163"/>
                  </a:lnTo>
                  <a:lnTo>
                    <a:pt x="5" y="5143"/>
                  </a:lnTo>
                  <a:lnTo>
                    <a:pt x="4" y="5124"/>
                  </a:lnTo>
                  <a:lnTo>
                    <a:pt x="4" y="5105"/>
                  </a:lnTo>
                  <a:lnTo>
                    <a:pt x="5" y="5068"/>
                  </a:lnTo>
                  <a:lnTo>
                    <a:pt x="8" y="5030"/>
                  </a:lnTo>
                  <a:lnTo>
                    <a:pt x="13" y="4993"/>
                  </a:lnTo>
                  <a:lnTo>
                    <a:pt x="21" y="4958"/>
                  </a:lnTo>
                  <a:lnTo>
                    <a:pt x="29" y="4922"/>
                  </a:lnTo>
                  <a:lnTo>
                    <a:pt x="39" y="4886"/>
                  </a:lnTo>
                  <a:lnTo>
                    <a:pt x="51" y="4851"/>
                  </a:lnTo>
                  <a:lnTo>
                    <a:pt x="62" y="4816"/>
                  </a:lnTo>
                  <a:lnTo>
                    <a:pt x="76" y="4782"/>
                  </a:lnTo>
                  <a:lnTo>
                    <a:pt x="90" y="4747"/>
                  </a:lnTo>
                  <a:lnTo>
                    <a:pt x="106" y="4714"/>
                  </a:lnTo>
                  <a:lnTo>
                    <a:pt x="122" y="4679"/>
                  </a:lnTo>
                  <a:lnTo>
                    <a:pt x="137" y="4646"/>
                  </a:lnTo>
                  <a:lnTo>
                    <a:pt x="154" y="4612"/>
                  </a:lnTo>
                  <a:lnTo>
                    <a:pt x="163" y="4631"/>
                  </a:lnTo>
                  <a:lnTo>
                    <a:pt x="170" y="4651"/>
                  </a:lnTo>
                  <a:lnTo>
                    <a:pt x="177" y="4670"/>
                  </a:lnTo>
                  <a:lnTo>
                    <a:pt x="182" y="4690"/>
                  </a:lnTo>
                  <a:lnTo>
                    <a:pt x="186" y="4710"/>
                  </a:lnTo>
                  <a:lnTo>
                    <a:pt x="189" y="4730"/>
                  </a:lnTo>
                  <a:lnTo>
                    <a:pt x="191" y="4750"/>
                  </a:lnTo>
                  <a:lnTo>
                    <a:pt x="194" y="4772"/>
                  </a:lnTo>
                  <a:lnTo>
                    <a:pt x="195" y="4813"/>
                  </a:lnTo>
                  <a:lnTo>
                    <a:pt x="195" y="4854"/>
                  </a:lnTo>
                  <a:lnTo>
                    <a:pt x="195" y="4896"/>
                  </a:lnTo>
                  <a:lnTo>
                    <a:pt x="194" y="4939"/>
                  </a:lnTo>
                  <a:lnTo>
                    <a:pt x="210" y="4929"/>
                  </a:lnTo>
                  <a:lnTo>
                    <a:pt x="223" y="4919"/>
                  </a:lnTo>
                  <a:lnTo>
                    <a:pt x="236" y="4906"/>
                  </a:lnTo>
                  <a:lnTo>
                    <a:pt x="248" y="4894"/>
                  </a:lnTo>
                  <a:lnTo>
                    <a:pt x="259" y="4882"/>
                  </a:lnTo>
                  <a:lnTo>
                    <a:pt x="269" y="4869"/>
                  </a:lnTo>
                  <a:lnTo>
                    <a:pt x="278" y="4854"/>
                  </a:lnTo>
                  <a:lnTo>
                    <a:pt x="287" y="4840"/>
                  </a:lnTo>
                  <a:lnTo>
                    <a:pt x="295" y="4825"/>
                  </a:lnTo>
                  <a:lnTo>
                    <a:pt x="303" y="4809"/>
                  </a:lnTo>
                  <a:lnTo>
                    <a:pt x="309" y="4795"/>
                  </a:lnTo>
                  <a:lnTo>
                    <a:pt x="315" y="4778"/>
                  </a:lnTo>
                  <a:lnTo>
                    <a:pt x="327" y="4747"/>
                  </a:lnTo>
                  <a:lnTo>
                    <a:pt x="339" y="4714"/>
                  </a:lnTo>
                  <a:lnTo>
                    <a:pt x="349" y="4681"/>
                  </a:lnTo>
                  <a:lnTo>
                    <a:pt x="360" y="4650"/>
                  </a:lnTo>
                  <a:lnTo>
                    <a:pt x="373" y="4619"/>
                  </a:lnTo>
                  <a:lnTo>
                    <a:pt x="386" y="4589"/>
                  </a:lnTo>
                  <a:lnTo>
                    <a:pt x="394" y="4575"/>
                  </a:lnTo>
                  <a:lnTo>
                    <a:pt x="402" y="4562"/>
                  </a:lnTo>
                  <a:lnTo>
                    <a:pt x="412" y="4549"/>
                  </a:lnTo>
                  <a:lnTo>
                    <a:pt x="421" y="4536"/>
                  </a:lnTo>
                  <a:lnTo>
                    <a:pt x="432" y="4524"/>
                  </a:lnTo>
                  <a:lnTo>
                    <a:pt x="444" y="4513"/>
                  </a:lnTo>
                  <a:lnTo>
                    <a:pt x="456" y="4503"/>
                  </a:lnTo>
                  <a:lnTo>
                    <a:pt x="470" y="4494"/>
                  </a:lnTo>
                  <a:lnTo>
                    <a:pt x="508" y="4472"/>
                  </a:lnTo>
                  <a:lnTo>
                    <a:pt x="547" y="4449"/>
                  </a:lnTo>
                  <a:lnTo>
                    <a:pt x="587" y="4428"/>
                  </a:lnTo>
                  <a:lnTo>
                    <a:pt x="625" y="4406"/>
                  </a:lnTo>
                  <a:lnTo>
                    <a:pt x="663" y="4382"/>
                  </a:lnTo>
                  <a:lnTo>
                    <a:pt x="699" y="4358"/>
                  </a:lnTo>
                  <a:lnTo>
                    <a:pt x="716" y="4344"/>
                  </a:lnTo>
                  <a:lnTo>
                    <a:pt x="732" y="4332"/>
                  </a:lnTo>
                  <a:lnTo>
                    <a:pt x="748" y="4318"/>
                  </a:lnTo>
                  <a:lnTo>
                    <a:pt x="764" y="4304"/>
                  </a:lnTo>
                  <a:lnTo>
                    <a:pt x="835" y="4234"/>
                  </a:lnTo>
                  <a:lnTo>
                    <a:pt x="905" y="4165"/>
                  </a:lnTo>
                  <a:lnTo>
                    <a:pt x="974" y="4095"/>
                  </a:lnTo>
                  <a:lnTo>
                    <a:pt x="1045" y="4027"/>
                  </a:lnTo>
                  <a:lnTo>
                    <a:pt x="1080" y="3993"/>
                  </a:lnTo>
                  <a:lnTo>
                    <a:pt x="1116" y="3960"/>
                  </a:lnTo>
                  <a:lnTo>
                    <a:pt x="1154" y="3927"/>
                  </a:lnTo>
                  <a:lnTo>
                    <a:pt x="1190" y="3895"/>
                  </a:lnTo>
                  <a:lnTo>
                    <a:pt x="1228" y="3864"/>
                  </a:lnTo>
                  <a:lnTo>
                    <a:pt x="1266" y="3834"/>
                  </a:lnTo>
                  <a:lnTo>
                    <a:pt x="1304" y="3804"/>
                  </a:lnTo>
                  <a:lnTo>
                    <a:pt x="1344" y="3776"/>
                  </a:lnTo>
                  <a:lnTo>
                    <a:pt x="1350" y="3771"/>
                  </a:lnTo>
                  <a:lnTo>
                    <a:pt x="1351" y="3771"/>
                  </a:lnTo>
                  <a:lnTo>
                    <a:pt x="1347" y="3774"/>
                  </a:lnTo>
                  <a:lnTo>
                    <a:pt x="1341" y="3778"/>
                  </a:lnTo>
                  <a:lnTo>
                    <a:pt x="1333" y="3786"/>
                  </a:lnTo>
                  <a:lnTo>
                    <a:pt x="1323" y="3795"/>
                  </a:lnTo>
                  <a:lnTo>
                    <a:pt x="1311" y="3805"/>
                  </a:lnTo>
                  <a:lnTo>
                    <a:pt x="1301" y="3816"/>
                  </a:lnTo>
                  <a:lnTo>
                    <a:pt x="1291" y="3829"/>
                  </a:lnTo>
                  <a:lnTo>
                    <a:pt x="1284" y="3842"/>
                  </a:lnTo>
                  <a:lnTo>
                    <a:pt x="1281" y="3848"/>
                  </a:lnTo>
                  <a:lnTo>
                    <a:pt x="1279" y="3854"/>
                  </a:lnTo>
                  <a:lnTo>
                    <a:pt x="1277" y="3861"/>
                  </a:lnTo>
                  <a:lnTo>
                    <a:pt x="1276" y="3866"/>
                  </a:lnTo>
                  <a:lnTo>
                    <a:pt x="1277" y="3873"/>
                  </a:lnTo>
                  <a:lnTo>
                    <a:pt x="1280" y="3878"/>
                  </a:lnTo>
                  <a:lnTo>
                    <a:pt x="1283" y="3884"/>
                  </a:lnTo>
                  <a:lnTo>
                    <a:pt x="1287" y="3890"/>
                  </a:lnTo>
                  <a:lnTo>
                    <a:pt x="1293" y="3894"/>
                  </a:lnTo>
                  <a:lnTo>
                    <a:pt x="1301" y="3898"/>
                  </a:lnTo>
                  <a:lnTo>
                    <a:pt x="1310" y="3903"/>
                  </a:lnTo>
                  <a:lnTo>
                    <a:pt x="1322" y="3906"/>
                  </a:lnTo>
                  <a:lnTo>
                    <a:pt x="1327" y="3906"/>
                  </a:lnTo>
                  <a:lnTo>
                    <a:pt x="1332" y="3906"/>
                  </a:lnTo>
                  <a:lnTo>
                    <a:pt x="1337" y="3904"/>
                  </a:lnTo>
                  <a:lnTo>
                    <a:pt x="1341" y="3902"/>
                  </a:lnTo>
                  <a:lnTo>
                    <a:pt x="1345" y="3898"/>
                  </a:lnTo>
                  <a:lnTo>
                    <a:pt x="1350" y="3894"/>
                  </a:lnTo>
                  <a:lnTo>
                    <a:pt x="1353" y="3888"/>
                  </a:lnTo>
                  <a:lnTo>
                    <a:pt x="1356" y="3883"/>
                  </a:lnTo>
                  <a:lnTo>
                    <a:pt x="1359" y="3877"/>
                  </a:lnTo>
                  <a:lnTo>
                    <a:pt x="1361" y="3871"/>
                  </a:lnTo>
                  <a:lnTo>
                    <a:pt x="1362" y="3864"/>
                  </a:lnTo>
                  <a:lnTo>
                    <a:pt x="1363" y="3857"/>
                  </a:lnTo>
                  <a:lnTo>
                    <a:pt x="1364" y="3850"/>
                  </a:lnTo>
                  <a:lnTo>
                    <a:pt x="1363" y="3843"/>
                  </a:lnTo>
                  <a:lnTo>
                    <a:pt x="1363" y="3836"/>
                  </a:lnTo>
                  <a:lnTo>
                    <a:pt x="1361" y="3829"/>
                  </a:lnTo>
                  <a:lnTo>
                    <a:pt x="1372" y="3838"/>
                  </a:lnTo>
                  <a:lnTo>
                    <a:pt x="1380" y="3846"/>
                  </a:lnTo>
                  <a:lnTo>
                    <a:pt x="1389" y="3855"/>
                  </a:lnTo>
                  <a:lnTo>
                    <a:pt x="1395" y="3864"/>
                  </a:lnTo>
                  <a:lnTo>
                    <a:pt x="1398" y="3868"/>
                  </a:lnTo>
                  <a:lnTo>
                    <a:pt x="1400" y="3874"/>
                  </a:lnTo>
                  <a:lnTo>
                    <a:pt x="1403" y="3879"/>
                  </a:lnTo>
                  <a:lnTo>
                    <a:pt x="1404" y="3885"/>
                  </a:lnTo>
                  <a:lnTo>
                    <a:pt x="1404" y="3891"/>
                  </a:lnTo>
                  <a:lnTo>
                    <a:pt x="1404" y="3897"/>
                  </a:lnTo>
                  <a:lnTo>
                    <a:pt x="1403" y="3905"/>
                  </a:lnTo>
                  <a:lnTo>
                    <a:pt x="1400" y="3912"/>
                  </a:lnTo>
                  <a:lnTo>
                    <a:pt x="1426" y="3910"/>
                  </a:lnTo>
                  <a:lnTo>
                    <a:pt x="1451" y="3906"/>
                  </a:lnTo>
                  <a:lnTo>
                    <a:pt x="1477" y="3901"/>
                  </a:lnTo>
                  <a:lnTo>
                    <a:pt x="1501" y="3895"/>
                  </a:lnTo>
                  <a:lnTo>
                    <a:pt x="1526" y="3890"/>
                  </a:lnTo>
                  <a:lnTo>
                    <a:pt x="1550" y="3883"/>
                  </a:lnTo>
                  <a:lnTo>
                    <a:pt x="1574" y="3875"/>
                  </a:lnTo>
                  <a:lnTo>
                    <a:pt x="1599" y="3866"/>
                  </a:lnTo>
                  <a:lnTo>
                    <a:pt x="1645" y="3848"/>
                  </a:lnTo>
                  <a:lnTo>
                    <a:pt x="1693" y="3828"/>
                  </a:lnTo>
                  <a:lnTo>
                    <a:pt x="1738" y="3808"/>
                  </a:lnTo>
                  <a:lnTo>
                    <a:pt x="1785" y="3786"/>
                  </a:lnTo>
                  <a:lnTo>
                    <a:pt x="1832" y="3765"/>
                  </a:lnTo>
                  <a:lnTo>
                    <a:pt x="1879" y="3743"/>
                  </a:lnTo>
                  <a:lnTo>
                    <a:pt x="1926" y="3722"/>
                  </a:lnTo>
                  <a:lnTo>
                    <a:pt x="1975" y="3703"/>
                  </a:lnTo>
                  <a:lnTo>
                    <a:pt x="1999" y="3694"/>
                  </a:lnTo>
                  <a:lnTo>
                    <a:pt x="2023" y="3687"/>
                  </a:lnTo>
                  <a:lnTo>
                    <a:pt x="2049" y="3679"/>
                  </a:lnTo>
                  <a:lnTo>
                    <a:pt x="2074" y="3672"/>
                  </a:lnTo>
                  <a:lnTo>
                    <a:pt x="2100" y="3665"/>
                  </a:lnTo>
                  <a:lnTo>
                    <a:pt x="2125" y="3660"/>
                  </a:lnTo>
                  <a:lnTo>
                    <a:pt x="2152" y="3655"/>
                  </a:lnTo>
                  <a:lnTo>
                    <a:pt x="2179" y="3651"/>
                  </a:lnTo>
                  <a:lnTo>
                    <a:pt x="2181" y="3651"/>
                  </a:lnTo>
                  <a:lnTo>
                    <a:pt x="2183" y="3649"/>
                  </a:lnTo>
                  <a:lnTo>
                    <a:pt x="2183" y="3646"/>
                  </a:lnTo>
                  <a:lnTo>
                    <a:pt x="2183" y="3643"/>
                  </a:lnTo>
                  <a:lnTo>
                    <a:pt x="2181" y="3635"/>
                  </a:lnTo>
                  <a:lnTo>
                    <a:pt x="2176" y="3625"/>
                  </a:lnTo>
                  <a:lnTo>
                    <a:pt x="2169" y="3614"/>
                  </a:lnTo>
                  <a:lnTo>
                    <a:pt x="2160" y="3603"/>
                  </a:lnTo>
                  <a:lnTo>
                    <a:pt x="2149" y="3594"/>
                  </a:lnTo>
                  <a:lnTo>
                    <a:pt x="2139" y="3586"/>
                  </a:lnTo>
                  <a:lnTo>
                    <a:pt x="2153" y="3568"/>
                  </a:lnTo>
                  <a:lnTo>
                    <a:pt x="2167" y="3553"/>
                  </a:lnTo>
                  <a:lnTo>
                    <a:pt x="2182" y="3539"/>
                  </a:lnTo>
                  <a:lnTo>
                    <a:pt x="2197" y="3527"/>
                  </a:lnTo>
                  <a:lnTo>
                    <a:pt x="2213" y="3517"/>
                  </a:lnTo>
                  <a:lnTo>
                    <a:pt x="2229" y="3508"/>
                  </a:lnTo>
                  <a:lnTo>
                    <a:pt x="2245" y="3500"/>
                  </a:lnTo>
                  <a:lnTo>
                    <a:pt x="2262" y="3494"/>
                  </a:lnTo>
                  <a:lnTo>
                    <a:pt x="2279" y="3488"/>
                  </a:lnTo>
                  <a:lnTo>
                    <a:pt x="2296" y="3485"/>
                  </a:lnTo>
                  <a:lnTo>
                    <a:pt x="2313" y="3480"/>
                  </a:lnTo>
                  <a:lnTo>
                    <a:pt x="2331" y="3478"/>
                  </a:lnTo>
                  <a:lnTo>
                    <a:pt x="2366" y="3475"/>
                  </a:lnTo>
                  <a:lnTo>
                    <a:pt x="2402" y="3474"/>
                  </a:lnTo>
                  <a:lnTo>
                    <a:pt x="2438" y="3472"/>
                  </a:lnTo>
                  <a:lnTo>
                    <a:pt x="2474" y="3471"/>
                  </a:lnTo>
                  <a:lnTo>
                    <a:pt x="2510" y="3469"/>
                  </a:lnTo>
                  <a:lnTo>
                    <a:pt x="2545" y="3466"/>
                  </a:lnTo>
                  <a:lnTo>
                    <a:pt x="2563" y="3462"/>
                  </a:lnTo>
                  <a:lnTo>
                    <a:pt x="2581" y="3459"/>
                  </a:lnTo>
                  <a:lnTo>
                    <a:pt x="2598" y="3455"/>
                  </a:lnTo>
                  <a:lnTo>
                    <a:pt x="2615" y="3449"/>
                  </a:lnTo>
                  <a:lnTo>
                    <a:pt x="2632" y="3442"/>
                  </a:lnTo>
                  <a:lnTo>
                    <a:pt x="2648" y="3435"/>
                  </a:lnTo>
                  <a:lnTo>
                    <a:pt x="2664" y="3424"/>
                  </a:lnTo>
                  <a:lnTo>
                    <a:pt x="2680" y="3413"/>
                  </a:lnTo>
                  <a:lnTo>
                    <a:pt x="2721" y="3385"/>
                  </a:lnTo>
                  <a:lnTo>
                    <a:pt x="2762" y="3358"/>
                  </a:lnTo>
                  <a:lnTo>
                    <a:pt x="2803" y="3331"/>
                  </a:lnTo>
                  <a:lnTo>
                    <a:pt x="2844" y="3305"/>
                  </a:lnTo>
                  <a:lnTo>
                    <a:pt x="2885" y="3278"/>
                  </a:lnTo>
                  <a:lnTo>
                    <a:pt x="2925" y="3253"/>
                  </a:lnTo>
                  <a:lnTo>
                    <a:pt x="2965" y="3226"/>
                  </a:lnTo>
                  <a:lnTo>
                    <a:pt x="3004" y="3198"/>
                  </a:lnTo>
                  <a:lnTo>
                    <a:pt x="3042" y="3170"/>
                  </a:lnTo>
                  <a:lnTo>
                    <a:pt x="3078" y="3140"/>
                  </a:lnTo>
                  <a:lnTo>
                    <a:pt x="3096" y="3126"/>
                  </a:lnTo>
                  <a:lnTo>
                    <a:pt x="3113" y="3110"/>
                  </a:lnTo>
                  <a:lnTo>
                    <a:pt x="3129" y="3093"/>
                  </a:lnTo>
                  <a:lnTo>
                    <a:pt x="3145" y="3077"/>
                  </a:lnTo>
                  <a:lnTo>
                    <a:pt x="3161" y="3060"/>
                  </a:lnTo>
                  <a:lnTo>
                    <a:pt x="3177" y="3042"/>
                  </a:lnTo>
                  <a:lnTo>
                    <a:pt x="3192" y="3023"/>
                  </a:lnTo>
                  <a:lnTo>
                    <a:pt x="3206" y="3004"/>
                  </a:lnTo>
                  <a:lnTo>
                    <a:pt x="3220" y="2984"/>
                  </a:lnTo>
                  <a:lnTo>
                    <a:pt x="3232" y="2964"/>
                  </a:lnTo>
                  <a:lnTo>
                    <a:pt x="3244" y="2943"/>
                  </a:lnTo>
                  <a:lnTo>
                    <a:pt x="3256" y="2922"/>
                  </a:lnTo>
                  <a:lnTo>
                    <a:pt x="3267" y="2898"/>
                  </a:lnTo>
                  <a:lnTo>
                    <a:pt x="3279" y="2877"/>
                  </a:lnTo>
                  <a:lnTo>
                    <a:pt x="3293" y="2855"/>
                  </a:lnTo>
                  <a:lnTo>
                    <a:pt x="3307" y="2835"/>
                  </a:lnTo>
                  <a:lnTo>
                    <a:pt x="3323" y="2813"/>
                  </a:lnTo>
                  <a:lnTo>
                    <a:pt x="3340" y="2793"/>
                  </a:lnTo>
                  <a:lnTo>
                    <a:pt x="3357" y="2773"/>
                  </a:lnTo>
                  <a:lnTo>
                    <a:pt x="3375" y="2754"/>
                  </a:lnTo>
                  <a:lnTo>
                    <a:pt x="3449" y="2680"/>
                  </a:lnTo>
                  <a:lnTo>
                    <a:pt x="3522" y="2609"/>
                  </a:lnTo>
                  <a:lnTo>
                    <a:pt x="3555" y="2576"/>
                  </a:lnTo>
                  <a:lnTo>
                    <a:pt x="3586" y="2541"/>
                  </a:lnTo>
                  <a:lnTo>
                    <a:pt x="3600" y="2525"/>
                  </a:lnTo>
                  <a:lnTo>
                    <a:pt x="3612" y="2508"/>
                  </a:lnTo>
                  <a:lnTo>
                    <a:pt x="3623" y="2491"/>
                  </a:lnTo>
                  <a:lnTo>
                    <a:pt x="3633" y="2473"/>
                  </a:lnTo>
                  <a:lnTo>
                    <a:pt x="3641" y="2457"/>
                  </a:lnTo>
                  <a:lnTo>
                    <a:pt x="3648" y="2440"/>
                  </a:lnTo>
                  <a:lnTo>
                    <a:pt x="3653" y="2422"/>
                  </a:lnTo>
                  <a:lnTo>
                    <a:pt x="3655" y="2405"/>
                  </a:lnTo>
                  <a:lnTo>
                    <a:pt x="3656" y="2387"/>
                  </a:lnTo>
                  <a:lnTo>
                    <a:pt x="3655" y="2370"/>
                  </a:lnTo>
                  <a:lnTo>
                    <a:pt x="3651" y="2352"/>
                  </a:lnTo>
                  <a:lnTo>
                    <a:pt x="3644" y="2334"/>
                  </a:lnTo>
                  <a:lnTo>
                    <a:pt x="3634" y="2305"/>
                  </a:lnTo>
                  <a:lnTo>
                    <a:pt x="3625" y="2276"/>
                  </a:lnTo>
                  <a:lnTo>
                    <a:pt x="3617" y="2248"/>
                  </a:lnTo>
                  <a:lnTo>
                    <a:pt x="3611" y="2219"/>
                  </a:lnTo>
                  <a:lnTo>
                    <a:pt x="3604" y="2191"/>
                  </a:lnTo>
                  <a:lnTo>
                    <a:pt x="3600" y="2163"/>
                  </a:lnTo>
                  <a:lnTo>
                    <a:pt x="3597" y="2135"/>
                  </a:lnTo>
                  <a:lnTo>
                    <a:pt x="3596" y="2108"/>
                  </a:lnTo>
                  <a:lnTo>
                    <a:pt x="3595" y="2081"/>
                  </a:lnTo>
                  <a:lnTo>
                    <a:pt x="3595" y="2054"/>
                  </a:lnTo>
                  <a:lnTo>
                    <a:pt x="3597" y="2027"/>
                  </a:lnTo>
                  <a:lnTo>
                    <a:pt x="3600" y="2002"/>
                  </a:lnTo>
                  <a:lnTo>
                    <a:pt x="3603" y="1975"/>
                  </a:lnTo>
                  <a:lnTo>
                    <a:pt x="3608" y="1949"/>
                  </a:lnTo>
                  <a:lnTo>
                    <a:pt x="3615" y="1925"/>
                  </a:lnTo>
                  <a:lnTo>
                    <a:pt x="3622" y="1900"/>
                  </a:lnTo>
                  <a:lnTo>
                    <a:pt x="3631" y="1876"/>
                  </a:lnTo>
                  <a:lnTo>
                    <a:pt x="3640" y="1851"/>
                  </a:lnTo>
                  <a:lnTo>
                    <a:pt x="3651" y="1828"/>
                  </a:lnTo>
                  <a:lnTo>
                    <a:pt x="3662" y="1804"/>
                  </a:lnTo>
                  <a:lnTo>
                    <a:pt x="3675" y="1782"/>
                  </a:lnTo>
                  <a:lnTo>
                    <a:pt x="3690" y="1760"/>
                  </a:lnTo>
                  <a:lnTo>
                    <a:pt x="3705" y="1738"/>
                  </a:lnTo>
                  <a:lnTo>
                    <a:pt x="3721" y="1717"/>
                  </a:lnTo>
                  <a:lnTo>
                    <a:pt x="3738" y="1696"/>
                  </a:lnTo>
                  <a:lnTo>
                    <a:pt x="3756" y="1676"/>
                  </a:lnTo>
                  <a:lnTo>
                    <a:pt x="3776" y="1657"/>
                  </a:lnTo>
                  <a:lnTo>
                    <a:pt x="3796" y="1638"/>
                  </a:lnTo>
                  <a:lnTo>
                    <a:pt x="3817" y="1619"/>
                  </a:lnTo>
                  <a:lnTo>
                    <a:pt x="3839" y="1601"/>
                  </a:lnTo>
                  <a:lnTo>
                    <a:pt x="3863" y="1585"/>
                  </a:lnTo>
                  <a:lnTo>
                    <a:pt x="3887" y="1568"/>
                  </a:lnTo>
                  <a:lnTo>
                    <a:pt x="3890" y="1566"/>
                  </a:lnTo>
                  <a:lnTo>
                    <a:pt x="3891" y="1561"/>
                  </a:lnTo>
                  <a:lnTo>
                    <a:pt x="3893" y="1556"/>
                  </a:lnTo>
                  <a:lnTo>
                    <a:pt x="3893" y="1550"/>
                  </a:lnTo>
                  <a:lnTo>
                    <a:pt x="3893" y="1535"/>
                  </a:lnTo>
                  <a:lnTo>
                    <a:pt x="3892" y="1519"/>
                  </a:lnTo>
                  <a:lnTo>
                    <a:pt x="3892" y="1501"/>
                  </a:lnTo>
                  <a:lnTo>
                    <a:pt x="3892" y="1484"/>
                  </a:lnTo>
                  <a:lnTo>
                    <a:pt x="3892" y="1475"/>
                  </a:lnTo>
                  <a:lnTo>
                    <a:pt x="3893" y="1469"/>
                  </a:lnTo>
                  <a:lnTo>
                    <a:pt x="3896" y="1462"/>
                  </a:lnTo>
                  <a:lnTo>
                    <a:pt x="3899" y="1455"/>
                  </a:lnTo>
                  <a:lnTo>
                    <a:pt x="3903" y="1449"/>
                  </a:lnTo>
                  <a:lnTo>
                    <a:pt x="3909" y="1442"/>
                  </a:lnTo>
                  <a:lnTo>
                    <a:pt x="3916" y="1437"/>
                  </a:lnTo>
                  <a:lnTo>
                    <a:pt x="3923" y="1434"/>
                  </a:lnTo>
                  <a:lnTo>
                    <a:pt x="3930" y="1431"/>
                  </a:lnTo>
                  <a:lnTo>
                    <a:pt x="3939" y="1430"/>
                  </a:lnTo>
                  <a:lnTo>
                    <a:pt x="3946" y="1428"/>
                  </a:lnTo>
                  <a:lnTo>
                    <a:pt x="3955" y="1428"/>
                  </a:lnTo>
                  <a:lnTo>
                    <a:pt x="3962" y="1430"/>
                  </a:lnTo>
                  <a:lnTo>
                    <a:pt x="3970" y="1432"/>
                  </a:lnTo>
                  <a:lnTo>
                    <a:pt x="3976" y="1434"/>
                  </a:lnTo>
                  <a:lnTo>
                    <a:pt x="3982" y="1437"/>
                  </a:lnTo>
                  <a:lnTo>
                    <a:pt x="3988" y="1441"/>
                  </a:lnTo>
                  <a:lnTo>
                    <a:pt x="3991" y="1445"/>
                  </a:lnTo>
                  <a:lnTo>
                    <a:pt x="3993" y="1450"/>
                  </a:lnTo>
                  <a:lnTo>
                    <a:pt x="3994" y="1455"/>
                  </a:lnTo>
                  <a:lnTo>
                    <a:pt x="3996" y="1474"/>
                  </a:lnTo>
                  <a:lnTo>
                    <a:pt x="3999" y="1493"/>
                  </a:lnTo>
                  <a:lnTo>
                    <a:pt x="4003" y="1512"/>
                  </a:lnTo>
                  <a:lnTo>
                    <a:pt x="4008" y="1531"/>
                  </a:lnTo>
                  <a:lnTo>
                    <a:pt x="4013" y="1549"/>
                  </a:lnTo>
                  <a:lnTo>
                    <a:pt x="4018" y="1567"/>
                  </a:lnTo>
                  <a:lnTo>
                    <a:pt x="4025" y="1585"/>
                  </a:lnTo>
                  <a:lnTo>
                    <a:pt x="4032" y="1602"/>
                  </a:lnTo>
                  <a:lnTo>
                    <a:pt x="4047" y="1637"/>
                  </a:lnTo>
                  <a:lnTo>
                    <a:pt x="4063" y="1670"/>
                  </a:lnTo>
                  <a:lnTo>
                    <a:pt x="4079" y="1705"/>
                  </a:lnTo>
                  <a:lnTo>
                    <a:pt x="4096" y="1738"/>
                  </a:lnTo>
                  <a:lnTo>
                    <a:pt x="4112" y="1773"/>
                  </a:lnTo>
                  <a:lnTo>
                    <a:pt x="4126" y="1808"/>
                  </a:lnTo>
                  <a:lnTo>
                    <a:pt x="4134" y="1824"/>
                  </a:lnTo>
                  <a:lnTo>
                    <a:pt x="4140" y="1842"/>
                  </a:lnTo>
                  <a:lnTo>
                    <a:pt x="4146" y="1860"/>
                  </a:lnTo>
                  <a:lnTo>
                    <a:pt x="4151" y="1878"/>
                  </a:lnTo>
                  <a:lnTo>
                    <a:pt x="4156" y="1896"/>
                  </a:lnTo>
                  <a:lnTo>
                    <a:pt x="4159" y="1915"/>
                  </a:lnTo>
                  <a:lnTo>
                    <a:pt x="4163" y="1932"/>
                  </a:lnTo>
                  <a:lnTo>
                    <a:pt x="4165" y="1951"/>
                  </a:lnTo>
                  <a:lnTo>
                    <a:pt x="4166" y="1972"/>
                  </a:lnTo>
                  <a:lnTo>
                    <a:pt x="4167" y="1990"/>
                  </a:lnTo>
                  <a:lnTo>
                    <a:pt x="4166" y="2011"/>
                  </a:lnTo>
                  <a:lnTo>
                    <a:pt x="4164" y="2031"/>
                  </a:lnTo>
                  <a:lnTo>
                    <a:pt x="4195" y="2033"/>
                  </a:lnTo>
                  <a:lnTo>
                    <a:pt x="4227" y="2034"/>
                  </a:lnTo>
                  <a:lnTo>
                    <a:pt x="4242" y="2033"/>
                  </a:lnTo>
                  <a:lnTo>
                    <a:pt x="4255" y="2031"/>
                  </a:lnTo>
                  <a:lnTo>
                    <a:pt x="4260" y="2029"/>
                  </a:lnTo>
                  <a:lnTo>
                    <a:pt x="4264" y="2026"/>
                  </a:lnTo>
                  <a:lnTo>
                    <a:pt x="4267" y="2023"/>
                  </a:lnTo>
                  <a:lnTo>
                    <a:pt x="4271" y="2019"/>
                  </a:lnTo>
                  <a:lnTo>
                    <a:pt x="4275" y="2011"/>
                  </a:lnTo>
                  <a:lnTo>
                    <a:pt x="4278" y="2003"/>
                  </a:lnTo>
                  <a:lnTo>
                    <a:pt x="4279" y="1994"/>
                  </a:lnTo>
                  <a:lnTo>
                    <a:pt x="4280" y="1986"/>
                  </a:lnTo>
                  <a:lnTo>
                    <a:pt x="4280" y="1978"/>
                  </a:lnTo>
                  <a:lnTo>
                    <a:pt x="4279" y="1969"/>
                  </a:lnTo>
                  <a:lnTo>
                    <a:pt x="4278" y="1961"/>
                  </a:lnTo>
                  <a:lnTo>
                    <a:pt x="4275" y="1954"/>
                  </a:lnTo>
                  <a:lnTo>
                    <a:pt x="4268" y="1937"/>
                  </a:lnTo>
                  <a:lnTo>
                    <a:pt x="4260" y="1920"/>
                  </a:lnTo>
                  <a:lnTo>
                    <a:pt x="4250" y="1903"/>
                  </a:lnTo>
                  <a:lnTo>
                    <a:pt x="4240" y="1887"/>
                  </a:lnTo>
                  <a:lnTo>
                    <a:pt x="4229" y="1870"/>
                  </a:lnTo>
                  <a:lnTo>
                    <a:pt x="4219" y="1853"/>
                  </a:lnTo>
                  <a:lnTo>
                    <a:pt x="4210" y="1837"/>
                  </a:lnTo>
                  <a:lnTo>
                    <a:pt x="4204" y="1819"/>
                  </a:lnTo>
                  <a:lnTo>
                    <a:pt x="4202" y="1810"/>
                  </a:lnTo>
                  <a:lnTo>
                    <a:pt x="4200" y="1801"/>
                  </a:lnTo>
                  <a:lnTo>
                    <a:pt x="4199" y="1792"/>
                  </a:lnTo>
                  <a:lnTo>
                    <a:pt x="4199" y="1783"/>
                  </a:lnTo>
                  <a:lnTo>
                    <a:pt x="4200" y="1774"/>
                  </a:lnTo>
                  <a:lnTo>
                    <a:pt x="4202" y="1765"/>
                  </a:lnTo>
                  <a:lnTo>
                    <a:pt x="4204" y="1755"/>
                  </a:lnTo>
                  <a:lnTo>
                    <a:pt x="4208" y="1746"/>
                  </a:lnTo>
                  <a:lnTo>
                    <a:pt x="4210" y="1744"/>
                  </a:lnTo>
                  <a:lnTo>
                    <a:pt x="4212" y="1742"/>
                  </a:lnTo>
                  <a:lnTo>
                    <a:pt x="4214" y="1741"/>
                  </a:lnTo>
                  <a:lnTo>
                    <a:pt x="4219" y="1740"/>
                  </a:lnTo>
                  <a:lnTo>
                    <a:pt x="4227" y="1737"/>
                  </a:lnTo>
                  <a:lnTo>
                    <a:pt x="4237" y="1737"/>
                  </a:lnTo>
                  <a:lnTo>
                    <a:pt x="4247" y="1737"/>
                  </a:lnTo>
                  <a:lnTo>
                    <a:pt x="4259" y="1740"/>
                  </a:lnTo>
                  <a:lnTo>
                    <a:pt x="4271" y="1742"/>
                  </a:lnTo>
                  <a:lnTo>
                    <a:pt x="4282" y="1746"/>
                  </a:lnTo>
                  <a:lnTo>
                    <a:pt x="4292" y="1751"/>
                  </a:lnTo>
                  <a:lnTo>
                    <a:pt x="4301" y="1757"/>
                  </a:lnTo>
                  <a:lnTo>
                    <a:pt x="4310" y="1765"/>
                  </a:lnTo>
                  <a:lnTo>
                    <a:pt x="4316" y="1774"/>
                  </a:lnTo>
                  <a:lnTo>
                    <a:pt x="4319" y="1779"/>
                  </a:lnTo>
                  <a:lnTo>
                    <a:pt x="4321" y="1784"/>
                  </a:lnTo>
                  <a:lnTo>
                    <a:pt x="4322" y="1790"/>
                  </a:lnTo>
                  <a:lnTo>
                    <a:pt x="4324" y="1795"/>
                  </a:lnTo>
                  <a:lnTo>
                    <a:pt x="4325" y="1802"/>
                  </a:lnTo>
                  <a:lnTo>
                    <a:pt x="4324" y="1809"/>
                  </a:lnTo>
                  <a:lnTo>
                    <a:pt x="4322" y="1815"/>
                  </a:lnTo>
                  <a:lnTo>
                    <a:pt x="4321" y="1823"/>
                  </a:lnTo>
                  <a:lnTo>
                    <a:pt x="4350" y="1823"/>
                  </a:lnTo>
                  <a:lnTo>
                    <a:pt x="4378" y="1823"/>
                  </a:lnTo>
                  <a:lnTo>
                    <a:pt x="4405" y="1823"/>
                  </a:lnTo>
                  <a:lnTo>
                    <a:pt x="4434" y="1823"/>
                  </a:lnTo>
                  <a:lnTo>
                    <a:pt x="4432" y="1811"/>
                  </a:lnTo>
                  <a:lnTo>
                    <a:pt x="4429" y="1799"/>
                  </a:lnTo>
                  <a:lnTo>
                    <a:pt x="4426" y="1786"/>
                  </a:lnTo>
                  <a:lnTo>
                    <a:pt x="4423" y="1775"/>
                  </a:lnTo>
                  <a:lnTo>
                    <a:pt x="4418" y="1764"/>
                  </a:lnTo>
                  <a:lnTo>
                    <a:pt x="4414" y="1753"/>
                  </a:lnTo>
                  <a:lnTo>
                    <a:pt x="4408" y="1742"/>
                  </a:lnTo>
                  <a:lnTo>
                    <a:pt x="4402" y="1732"/>
                  </a:lnTo>
                  <a:lnTo>
                    <a:pt x="4389" y="1712"/>
                  </a:lnTo>
                  <a:lnTo>
                    <a:pt x="4374" y="1693"/>
                  </a:lnTo>
                  <a:lnTo>
                    <a:pt x="4357" y="1676"/>
                  </a:lnTo>
                  <a:lnTo>
                    <a:pt x="4339" y="1659"/>
                  </a:lnTo>
                  <a:lnTo>
                    <a:pt x="4320" y="1644"/>
                  </a:lnTo>
                  <a:lnTo>
                    <a:pt x="4300" y="1629"/>
                  </a:lnTo>
                  <a:lnTo>
                    <a:pt x="4279" y="1616"/>
                  </a:lnTo>
                  <a:lnTo>
                    <a:pt x="4258" y="1604"/>
                  </a:lnTo>
                  <a:lnTo>
                    <a:pt x="4236" y="1592"/>
                  </a:lnTo>
                  <a:lnTo>
                    <a:pt x="4213" y="1581"/>
                  </a:lnTo>
                  <a:lnTo>
                    <a:pt x="4191" y="1571"/>
                  </a:lnTo>
                  <a:lnTo>
                    <a:pt x="4169" y="1562"/>
                  </a:lnTo>
                  <a:lnTo>
                    <a:pt x="4161" y="1559"/>
                  </a:lnTo>
                  <a:lnTo>
                    <a:pt x="4154" y="1554"/>
                  </a:lnTo>
                  <a:lnTo>
                    <a:pt x="4147" y="1549"/>
                  </a:lnTo>
                  <a:lnTo>
                    <a:pt x="4141" y="1544"/>
                  </a:lnTo>
                  <a:lnTo>
                    <a:pt x="4136" y="1538"/>
                  </a:lnTo>
                  <a:lnTo>
                    <a:pt x="4132" y="1532"/>
                  </a:lnTo>
                  <a:lnTo>
                    <a:pt x="4129" y="1525"/>
                  </a:lnTo>
                  <a:lnTo>
                    <a:pt x="4125" y="1518"/>
                  </a:lnTo>
                  <a:lnTo>
                    <a:pt x="4122" y="1510"/>
                  </a:lnTo>
                  <a:lnTo>
                    <a:pt x="4121" y="1502"/>
                  </a:lnTo>
                  <a:lnTo>
                    <a:pt x="4120" y="1494"/>
                  </a:lnTo>
                  <a:lnTo>
                    <a:pt x="4119" y="1486"/>
                  </a:lnTo>
                  <a:lnTo>
                    <a:pt x="4120" y="1469"/>
                  </a:lnTo>
                  <a:lnTo>
                    <a:pt x="4122" y="1452"/>
                  </a:lnTo>
                  <a:lnTo>
                    <a:pt x="4128" y="1434"/>
                  </a:lnTo>
                  <a:lnTo>
                    <a:pt x="4134" y="1417"/>
                  </a:lnTo>
                  <a:lnTo>
                    <a:pt x="4141" y="1401"/>
                  </a:lnTo>
                  <a:lnTo>
                    <a:pt x="4152" y="1385"/>
                  </a:lnTo>
                  <a:lnTo>
                    <a:pt x="4163" y="1369"/>
                  </a:lnTo>
                  <a:lnTo>
                    <a:pt x="4175" y="1357"/>
                  </a:lnTo>
                  <a:lnTo>
                    <a:pt x="4182" y="1351"/>
                  </a:lnTo>
                  <a:lnTo>
                    <a:pt x="4188" y="1346"/>
                  </a:lnTo>
                  <a:lnTo>
                    <a:pt x="4195" y="1340"/>
                  </a:lnTo>
                  <a:lnTo>
                    <a:pt x="4203" y="1337"/>
                  </a:lnTo>
                  <a:lnTo>
                    <a:pt x="4221" y="1330"/>
                  </a:lnTo>
                  <a:lnTo>
                    <a:pt x="4241" y="1326"/>
                  </a:lnTo>
                  <a:lnTo>
                    <a:pt x="4262" y="1323"/>
                  </a:lnTo>
                  <a:lnTo>
                    <a:pt x="4282" y="1321"/>
                  </a:lnTo>
                  <a:lnTo>
                    <a:pt x="4293" y="1321"/>
                  </a:lnTo>
                  <a:lnTo>
                    <a:pt x="4302" y="1321"/>
                  </a:lnTo>
                  <a:lnTo>
                    <a:pt x="4312" y="1323"/>
                  </a:lnTo>
                  <a:lnTo>
                    <a:pt x="4321" y="1324"/>
                  </a:lnTo>
                  <a:lnTo>
                    <a:pt x="4329" y="1326"/>
                  </a:lnTo>
                  <a:lnTo>
                    <a:pt x="4337" y="1329"/>
                  </a:lnTo>
                  <a:lnTo>
                    <a:pt x="4344" y="1333"/>
                  </a:lnTo>
                  <a:lnTo>
                    <a:pt x="4349" y="1337"/>
                  </a:lnTo>
                  <a:lnTo>
                    <a:pt x="4363" y="1349"/>
                  </a:lnTo>
                  <a:lnTo>
                    <a:pt x="4378" y="1360"/>
                  </a:lnTo>
                  <a:lnTo>
                    <a:pt x="4391" y="1370"/>
                  </a:lnTo>
                  <a:lnTo>
                    <a:pt x="4405" y="1379"/>
                  </a:lnTo>
                  <a:lnTo>
                    <a:pt x="4420" y="1387"/>
                  </a:lnTo>
                  <a:lnTo>
                    <a:pt x="4435" y="1394"/>
                  </a:lnTo>
                  <a:lnTo>
                    <a:pt x="4450" y="1399"/>
                  </a:lnTo>
                  <a:lnTo>
                    <a:pt x="4464" y="1404"/>
                  </a:lnTo>
                  <a:lnTo>
                    <a:pt x="4479" y="1408"/>
                  </a:lnTo>
                  <a:lnTo>
                    <a:pt x="4495" y="1411"/>
                  </a:lnTo>
                  <a:lnTo>
                    <a:pt x="4510" y="1413"/>
                  </a:lnTo>
                  <a:lnTo>
                    <a:pt x="4526" y="1414"/>
                  </a:lnTo>
                  <a:lnTo>
                    <a:pt x="4559" y="1415"/>
                  </a:lnTo>
                  <a:lnTo>
                    <a:pt x="4592" y="1414"/>
                  </a:lnTo>
                  <a:lnTo>
                    <a:pt x="4589" y="1399"/>
                  </a:lnTo>
                  <a:lnTo>
                    <a:pt x="4587" y="1385"/>
                  </a:lnTo>
                  <a:lnTo>
                    <a:pt x="4586" y="1372"/>
                  </a:lnTo>
                  <a:lnTo>
                    <a:pt x="4586" y="1358"/>
                  </a:lnTo>
                  <a:lnTo>
                    <a:pt x="4587" y="1346"/>
                  </a:lnTo>
                  <a:lnTo>
                    <a:pt x="4589" y="1335"/>
                  </a:lnTo>
                  <a:lnTo>
                    <a:pt x="4592" y="1323"/>
                  </a:lnTo>
                  <a:lnTo>
                    <a:pt x="4595" y="1312"/>
                  </a:lnTo>
                  <a:lnTo>
                    <a:pt x="4598" y="1301"/>
                  </a:lnTo>
                  <a:lnTo>
                    <a:pt x="4602" y="1291"/>
                  </a:lnTo>
                  <a:lnTo>
                    <a:pt x="4606" y="1281"/>
                  </a:lnTo>
                  <a:lnTo>
                    <a:pt x="4612" y="1271"/>
                  </a:lnTo>
                  <a:lnTo>
                    <a:pt x="4623" y="1253"/>
                  </a:lnTo>
                  <a:lnTo>
                    <a:pt x="4636" y="1236"/>
                  </a:lnTo>
                  <a:lnTo>
                    <a:pt x="4665" y="1201"/>
                  </a:lnTo>
                  <a:lnTo>
                    <a:pt x="4694" y="1166"/>
                  </a:lnTo>
                  <a:lnTo>
                    <a:pt x="4708" y="1147"/>
                  </a:lnTo>
                  <a:lnTo>
                    <a:pt x="4722" y="1128"/>
                  </a:lnTo>
                  <a:lnTo>
                    <a:pt x="4734" y="1108"/>
                  </a:lnTo>
                  <a:lnTo>
                    <a:pt x="4744" y="1087"/>
                  </a:lnTo>
                  <a:lnTo>
                    <a:pt x="4733" y="1092"/>
                  </a:lnTo>
                  <a:lnTo>
                    <a:pt x="4720" y="1097"/>
                  </a:lnTo>
                  <a:lnTo>
                    <a:pt x="4708" y="1104"/>
                  </a:lnTo>
                  <a:lnTo>
                    <a:pt x="4695" y="1112"/>
                  </a:lnTo>
                  <a:lnTo>
                    <a:pt x="4670" y="1128"/>
                  </a:lnTo>
                  <a:lnTo>
                    <a:pt x="4646" y="1144"/>
                  </a:lnTo>
                  <a:lnTo>
                    <a:pt x="4633" y="1152"/>
                  </a:lnTo>
                  <a:lnTo>
                    <a:pt x="4621" y="1157"/>
                  </a:lnTo>
                  <a:lnTo>
                    <a:pt x="4611" y="1162"/>
                  </a:lnTo>
                  <a:lnTo>
                    <a:pt x="4600" y="1165"/>
                  </a:lnTo>
                  <a:lnTo>
                    <a:pt x="4595" y="1165"/>
                  </a:lnTo>
                  <a:lnTo>
                    <a:pt x="4589" y="1166"/>
                  </a:lnTo>
                  <a:lnTo>
                    <a:pt x="4585" y="1165"/>
                  </a:lnTo>
                  <a:lnTo>
                    <a:pt x="4580" y="1164"/>
                  </a:lnTo>
                  <a:lnTo>
                    <a:pt x="4576" y="1163"/>
                  </a:lnTo>
                  <a:lnTo>
                    <a:pt x="4571" y="1160"/>
                  </a:lnTo>
                  <a:lnTo>
                    <a:pt x="4567" y="1156"/>
                  </a:lnTo>
                  <a:lnTo>
                    <a:pt x="4564" y="1153"/>
                  </a:lnTo>
                  <a:lnTo>
                    <a:pt x="4558" y="1143"/>
                  </a:lnTo>
                  <a:lnTo>
                    <a:pt x="4552" y="1132"/>
                  </a:lnTo>
                  <a:lnTo>
                    <a:pt x="4548" y="1120"/>
                  </a:lnTo>
                  <a:lnTo>
                    <a:pt x="4544" y="1106"/>
                  </a:lnTo>
                  <a:lnTo>
                    <a:pt x="4542" y="1092"/>
                  </a:lnTo>
                  <a:lnTo>
                    <a:pt x="4540" y="1076"/>
                  </a:lnTo>
                  <a:lnTo>
                    <a:pt x="4540" y="1060"/>
                  </a:lnTo>
                  <a:lnTo>
                    <a:pt x="4541" y="1045"/>
                  </a:lnTo>
                  <a:lnTo>
                    <a:pt x="4543" y="1028"/>
                  </a:lnTo>
                  <a:lnTo>
                    <a:pt x="4546" y="1013"/>
                  </a:lnTo>
                  <a:lnTo>
                    <a:pt x="4550" y="996"/>
                  </a:lnTo>
                  <a:lnTo>
                    <a:pt x="4557" y="981"/>
                  </a:lnTo>
                  <a:lnTo>
                    <a:pt x="4564" y="966"/>
                  </a:lnTo>
                  <a:lnTo>
                    <a:pt x="4574" y="952"/>
                  </a:lnTo>
                  <a:lnTo>
                    <a:pt x="4585" y="939"/>
                  </a:lnTo>
                  <a:lnTo>
                    <a:pt x="4598" y="928"/>
                  </a:lnTo>
                  <a:lnTo>
                    <a:pt x="4619" y="908"/>
                  </a:lnTo>
                  <a:lnTo>
                    <a:pt x="4640" y="888"/>
                  </a:lnTo>
                  <a:lnTo>
                    <a:pt x="4662" y="868"/>
                  </a:lnTo>
                  <a:lnTo>
                    <a:pt x="4682" y="846"/>
                  </a:lnTo>
                  <a:lnTo>
                    <a:pt x="4701" y="825"/>
                  </a:lnTo>
                  <a:lnTo>
                    <a:pt x="4720" y="803"/>
                  </a:lnTo>
                  <a:lnTo>
                    <a:pt x="4738" y="781"/>
                  </a:lnTo>
                  <a:lnTo>
                    <a:pt x="4756" y="757"/>
                  </a:lnTo>
                  <a:lnTo>
                    <a:pt x="4773" y="734"/>
                  </a:lnTo>
                  <a:lnTo>
                    <a:pt x="4790" y="710"/>
                  </a:lnTo>
                  <a:lnTo>
                    <a:pt x="4806" y="687"/>
                  </a:lnTo>
                  <a:lnTo>
                    <a:pt x="4822" y="662"/>
                  </a:lnTo>
                  <a:lnTo>
                    <a:pt x="4851" y="614"/>
                  </a:lnTo>
                  <a:lnTo>
                    <a:pt x="4880" y="565"/>
                  </a:lnTo>
                  <a:lnTo>
                    <a:pt x="4891" y="544"/>
                  </a:lnTo>
                  <a:lnTo>
                    <a:pt x="4905" y="525"/>
                  </a:lnTo>
                  <a:lnTo>
                    <a:pt x="4920" y="506"/>
                  </a:lnTo>
                  <a:lnTo>
                    <a:pt x="4936" y="487"/>
                  </a:lnTo>
                  <a:lnTo>
                    <a:pt x="4954" y="471"/>
                  </a:lnTo>
                  <a:lnTo>
                    <a:pt x="4972" y="454"/>
                  </a:lnTo>
                  <a:lnTo>
                    <a:pt x="4990" y="437"/>
                  </a:lnTo>
                  <a:lnTo>
                    <a:pt x="5010" y="421"/>
                  </a:lnTo>
                  <a:lnTo>
                    <a:pt x="5050" y="391"/>
                  </a:lnTo>
                  <a:lnTo>
                    <a:pt x="5093" y="361"/>
                  </a:lnTo>
                  <a:lnTo>
                    <a:pt x="5135" y="333"/>
                  </a:lnTo>
                  <a:lnTo>
                    <a:pt x="5179" y="304"/>
                  </a:lnTo>
                  <a:lnTo>
                    <a:pt x="5183" y="314"/>
                  </a:lnTo>
                  <a:lnTo>
                    <a:pt x="5187" y="326"/>
                  </a:lnTo>
                  <a:lnTo>
                    <a:pt x="5189" y="337"/>
                  </a:lnTo>
                  <a:lnTo>
                    <a:pt x="5191" y="348"/>
                  </a:lnTo>
                  <a:lnTo>
                    <a:pt x="5194" y="372"/>
                  </a:lnTo>
                  <a:lnTo>
                    <a:pt x="5199" y="396"/>
                  </a:lnTo>
                  <a:lnTo>
                    <a:pt x="5202" y="408"/>
                  </a:lnTo>
                  <a:lnTo>
                    <a:pt x="5205" y="419"/>
                  </a:lnTo>
                  <a:lnTo>
                    <a:pt x="5209" y="429"/>
                  </a:lnTo>
                  <a:lnTo>
                    <a:pt x="5216" y="439"/>
                  </a:lnTo>
                  <a:lnTo>
                    <a:pt x="5223" y="448"/>
                  </a:lnTo>
                  <a:lnTo>
                    <a:pt x="5233" y="457"/>
                  </a:lnTo>
                  <a:lnTo>
                    <a:pt x="5243" y="464"/>
                  </a:lnTo>
                  <a:lnTo>
                    <a:pt x="5257" y="471"/>
                  </a:lnTo>
                  <a:lnTo>
                    <a:pt x="5261" y="435"/>
                  </a:lnTo>
                  <a:lnTo>
                    <a:pt x="5265" y="403"/>
                  </a:lnTo>
                  <a:lnTo>
                    <a:pt x="5270" y="374"/>
                  </a:lnTo>
                  <a:lnTo>
                    <a:pt x="5272" y="346"/>
                  </a:lnTo>
                  <a:lnTo>
                    <a:pt x="5273" y="331"/>
                  </a:lnTo>
                  <a:lnTo>
                    <a:pt x="5273" y="318"/>
                  </a:lnTo>
                  <a:lnTo>
                    <a:pt x="5272" y="303"/>
                  </a:lnTo>
                  <a:lnTo>
                    <a:pt x="5271" y="289"/>
                  </a:lnTo>
                  <a:lnTo>
                    <a:pt x="5269" y="273"/>
                  </a:lnTo>
                  <a:lnTo>
                    <a:pt x="5265" y="256"/>
                  </a:lnTo>
                  <a:lnTo>
                    <a:pt x="5262" y="240"/>
                  </a:lnTo>
                  <a:lnTo>
                    <a:pt x="5257" y="221"/>
                  </a:lnTo>
                  <a:lnTo>
                    <a:pt x="5269" y="216"/>
                  </a:lnTo>
                  <a:lnTo>
                    <a:pt x="5278" y="212"/>
                  </a:lnTo>
                  <a:lnTo>
                    <a:pt x="5288" y="206"/>
                  </a:lnTo>
                  <a:lnTo>
                    <a:pt x="5296" y="201"/>
                  </a:lnTo>
                  <a:lnTo>
                    <a:pt x="5304" y="194"/>
                  </a:lnTo>
                  <a:lnTo>
                    <a:pt x="5311" y="187"/>
                  </a:lnTo>
                  <a:lnTo>
                    <a:pt x="5317" y="181"/>
                  </a:lnTo>
                  <a:lnTo>
                    <a:pt x="5323" y="173"/>
                  </a:lnTo>
                  <a:lnTo>
                    <a:pt x="5333" y="157"/>
                  </a:lnTo>
                  <a:lnTo>
                    <a:pt x="5341" y="139"/>
                  </a:lnTo>
                  <a:lnTo>
                    <a:pt x="5347" y="123"/>
                  </a:lnTo>
                  <a:lnTo>
                    <a:pt x="5353" y="105"/>
                  </a:lnTo>
                  <a:lnTo>
                    <a:pt x="5359" y="88"/>
                  </a:lnTo>
                  <a:lnTo>
                    <a:pt x="5363" y="71"/>
                  </a:lnTo>
                  <a:lnTo>
                    <a:pt x="5368" y="57"/>
                  </a:lnTo>
                  <a:lnTo>
                    <a:pt x="5375" y="42"/>
                  </a:lnTo>
                  <a:lnTo>
                    <a:pt x="5378" y="36"/>
                  </a:lnTo>
                  <a:lnTo>
                    <a:pt x="5382" y="30"/>
                  </a:lnTo>
                  <a:lnTo>
                    <a:pt x="5386" y="25"/>
                  </a:lnTo>
                  <a:lnTo>
                    <a:pt x="5390" y="20"/>
                  </a:lnTo>
                  <a:lnTo>
                    <a:pt x="5396" y="16"/>
                  </a:lnTo>
                  <a:lnTo>
                    <a:pt x="5402" y="12"/>
                  </a:lnTo>
                  <a:lnTo>
                    <a:pt x="5408" y="10"/>
                  </a:lnTo>
                  <a:lnTo>
                    <a:pt x="5415" y="8"/>
                  </a:lnTo>
                  <a:lnTo>
                    <a:pt x="5439" y="3"/>
                  </a:lnTo>
                  <a:lnTo>
                    <a:pt x="5463" y="1"/>
                  </a:lnTo>
                  <a:lnTo>
                    <a:pt x="5486" y="0"/>
                  </a:lnTo>
                  <a:lnTo>
                    <a:pt x="5509" y="0"/>
                  </a:lnTo>
                  <a:lnTo>
                    <a:pt x="5531" y="2"/>
                  </a:lnTo>
                  <a:lnTo>
                    <a:pt x="5554" y="6"/>
                  </a:lnTo>
                  <a:lnTo>
                    <a:pt x="5576" y="10"/>
                  </a:lnTo>
                  <a:lnTo>
                    <a:pt x="5598" y="17"/>
                  </a:lnTo>
                  <a:lnTo>
                    <a:pt x="5620" y="23"/>
                  </a:lnTo>
                  <a:lnTo>
                    <a:pt x="5642" y="32"/>
                  </a:lnTo>
                  <a:lnTo>
                    <a:pt x="5664" y="41"/>
                  </a:lnTo>
                  <a:lnTo>
                    <a:pt x="5685" y="52"/>
                  </a:lnTo>
                  <a:lnTo>
                    <a:pt x="5705" y="64"/>
                  </a:lnTo>
                  <a:lnTo>
                    <a:pt x="5726" y="76"/>
                  </a:lnTo>
                  <a:lnTo>
                    <a:pt x="5746" y="88"/>
                  </a:lnTo>
                  <a:lnTo>
                    <a:pt x="5767" y="103"/>
                  </a:lnTo>
                  <a:lnTo>
                    <a:pt x="5786" y="117"/>
                  </a:lnTo>
                  <a:lnTo>
                    <a:pt x="5805" y="132"/>
                  </a:lnTo>
                  <a:lnTo>
                    <a:pt x="5824" y="148"/>
                  </a:lnTo>
                  <a:lnTo>
                    <a:pt x="5843" y="164"/>
                  </a:lnTo>
                  <a:lnTo>
                    <a:pt x="5880" y="197"/>
                  </a:lnTo>
                  <a:lnTo>
                    <a:pt x="5915" y="233"/>
                  </a:lnTo>
                  <a:lnTo>
                    <a:pt x="5949" y="269"/>
                  </a:lnTo>
                  <a:lnTo>
                    <a:pt x="5981" y="304"/>
                  </a:lnTo>
                  <a:lnTo>
                    <a:pt x="6011" y="340"/>
                  </a:lnTo>
                  <a:lnTo>
                    <a:pt x="6041" y="376"/>
                  </a:lnTo>
                  <a:lnTo>
                    <a:pt x="6048" y="385"/>
                  </a:lnTo>
                  <a:lnTo>
                    <a:pt x="6055" y="396"/>
                  </a:lnTo>
                  <a:lnTo>
                    <a:pt x="6060" y="407"/>
                  </a:lnTo>
                  <a:lnTo>
                    <a:pt x="6063" y="418"/>
                  </a:lnTo>
                  <a:lnTo>
                    <a:pt x="6065" y="430"/>
                  </a:lnTo>
                  <a:lnTo>
                    <a:pt x="6067" y="444"/>
                  </a:lnTo>
                  <a:lnTo>
                    <a:pt x="6067" y="457"/>
                  </a:lnTo>
                  <a:lnTo>
                    <a:pt x="6067" y="471"/>
                  </a:lnTo>
                  <a:lnTo>
                    <a:pt x="6065" y="485"/>
                  </a:lnTo>
                  <a:lnTo>
                    <a:pt x="6063" y="500"/>
                  </a:lnTo>
                  <a:lnTo>
                    <a:pt x="6061" y="515"/>
                  </a:lnTo>
                  <a:lnTo>
                    <a:pt x="6058" y="531"/>
                  </a:lnTo>
                  <a:lnTo>
                    <a:pt x="6051" y="563"/>
                  </a:lnTo>
                  <a:lnTo>
                    <a:pt x="6042" y="597"/>
                  </a:lnTo>
                  <a:lnTo>
                    <a:pt x="6033" y="631"/>
                  </a:lnTo>
                  <a:lnTo>
                    <a:pt x="6025" y="666"/>
                  </a:lnTo>
                  <a:lnTo>
                    <a:pt x="6018" y="701"/>
                  </a:lnTo>
                  <a:lnTo>
                    <a:pt x="6013" y="737"/>
                  </a:lnTo>
                  <a:lnTo>
                    <a:pt x="6011" y="756"/>
                  </a:lnTo>
                  <a:lnTo>
                    <a:pt x="6011" y="774"/>
                  </a:lnTo>
                  <a:lnTo>
                    <a:pt x="6011" y="792"/>
                  </a:lnTo>
                  <a:lnTo>
                    <a:pt x="6012" y="810"/>
                  </a:lnTo>
                  <a:lnTo>
                    <a:pt x="6016" y="827"/>
                  </a:lnTo>
                  <a:lnTo>
                    <a:pt x="6019" y="845"/>
                  </a:lnTo>
                  <a:lnTo>
                    <a:pt x="6024" y="862"/>
                  </a:lnTo>
                  <a:lnTo>
                    <a:pt x="6029" y="880"/>
                  </a:lnTo>
                  <a:lnTo>
                    <a:pt x="6029" y="864"/>
                  </a:lnTo>
                  <a:lnTo>
                    <a:pt x="6030" y="849"/>
                  </a:lnTo>
                  <a:lnTo>
                    <a:pt x="6033" y="833"/>
                  </a:lnTo>
                  <a:lnTo>
                    <a:pt x="6035" y="818"/>
                  </a:lnTo>
                  <a:lnTo>
                    <a:pt x="6038" y="805"/>
                  </a:lnTo>
                  <a:lnTo>
                    <a:pt x="6042" y="791"/>
                  </a:lnTo>
                  <a:lnTo>
                    <a:pt x="6047" y="777"/>
                  </a:lnTo>
                  <a:lnTo>
                    <a:pt x="6053" y="764"/>
                  </a:lnTo>
                  <a:lnTo>
                    <a:pt x="6065" y="738"/>
                  </a:lnTo>
                  <a:lnTo>
                    <a:pt x="6079" y="714"/>
                  </a:lnTo>
                  <a:lnTo>
                    <a:pt x="6095" y="689"/>
                  </a:lnTo>
                  <a:lnTo>
                    <a:pt x="6112" y="666"/>
                  </a:lnTo>
                  <a:lnTo>
                    <a:pt x="6146" y="620"/>
                  </a:lnTo>
                  <a:lnTo>
                    <a:pt x="6179" y="573"/>
                  </a:lnTo>
                  <a:lnTo>
                    <a:pt x="6194" y="549"/>
                  </a:lnTo>
                  <a:lnTo>
                    <a:pt x="6207" y="523"/>
                  </a:lnTo>
                  <a:lnTo>
                    <a:pt x="6213" y="511"/>
                  </a:lnTo>
                  <a:lnTo>
                    <a:pt x="6218" y="497"/>
                  </a:lnTo>
                  <a:lnTo>
                    <a:pt x="6223" y="484"/>
                  </a:lnTo>
                  <a:lnTo>
                    <a:pt x="6227" y="471"/>
                  </a:lnTo>
                  <a:lnTo>
                    <a:pt x="6238" y="478"/>
                  </a:lnTo>
                  <a:lnTo>
                    <a:pt x="6249" y="485"/>
                  </a:lnTo>
                  <a:lnTo>
                    <a:pt x="6259" y="491"/>
                  </a:lnTo>
                  <a:lnTo>
                    <a:pt x="6271" y="494"/>
                  </a:lnTo>
                  <a:lnTo>
                    <a:pt x="6283" y="497"/>
                  </a:lnTo>
                  <a:lnTo>
                    <a:pt x="6294" y="500"/>
                  </a:lnTo>
                  <a:lnTo>
                    <a:pt x="6306" y="501"/>
                  </a:lnTo>
                  <a:lnTo>
                    <a:pt x="6318" y="502"/>
                  </a:lnTo>
                  <a:lnTo>
                    <a:pt x="6341" y="502"/>
                  </a:lnTo>
                  <a:lnTo>
                    <a:pt x="6363" y="502"/>
                  </a:lnTo>
                  <a:lnTo>
                    <a:pt x="6385" y="503"/>
                  </a:lnTo>
                  <a:lnTo>
                    <a:pt x="6408" y="506"/>
                  </a:lnTo>
                  <a:lnTo>
                    <a:pt x="6639" y="9028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676767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4" name=""/>
            <p:cNvSpPr/>
            <p:nvPr/>
          </p:nvSpPr>
          <p:spPr>
            <a:xfrm>
              <a:off x="7061040" y="1078200"/>
              <a:ext cx="831960" cy="1522440"/>
            </a:xfrm>
            <a:custGeom>
              <a:avLst/>
              <a:gdLst/>
              <a:ahLst/>
              <a:rect l="l" t="t" r="r" b="b"/>
              <a:pathLst>
                <a:path w="4194" h="7668">
                  <a:moveTo>
                    <a:pt x="0" y="1965"/>
                  </a:moveTo>
                  <a:lnTo>
                    <a:pt x="6" y="1965"/>
                  </a:lnTo>
                  <a:lnTo>
                    <a:pt x="11" y="1966"/>
                  </a:lnTo>
                  <a:lnTo>
                    <a:pt x="17" y="1967"/>
                  </a:lnTo>
                  <a:lnTo>
                    <a:pt x="22" y="1970"/>
                  </a:lnTo>
                  <a:lnTo>
                    <a:pt x="30" y="1975"/>
                  </a:lnTo>
                  <a:lnTo>
                    <a:pt x="39" y="1983"/>
                  </a:lnTo>
                  <a:lnTo>
                    <a:pt x="51" y="1994"/>
                  </a:lnTo>
                  <a:lnTo>
                    <a:pt x="65" y="2004"/>
                  </a:lnTo>
                  <a:lnTo>
                    <a:pt x="78" y="2014"/>
                  </a:lnTo>
                  <a:lnTo>
                    <a:pt x="92" y="2022"/>
                  </a:lnTo>
                  <a:lnTo>
                    <a:pt x="106" y="2030"/>
                  </a:lnTo>
                  <a:lnTo>
                    <a:pt x="119" y="2037"/>
                  </a:lnTo>
                  <a:lnTo>
                    <a:pt x="134" y="2042"/>
                  </a:lnTo>
                  <a:lnTo>
                    <a:pt x="148" y="2048"/>
                  </a:lnTo>
                  <a:lnTo>
                    <a:pt x="174" y="2057"/>
                  </a:lnTo>
                  <a:lnTo>
                    <a:pt x="201" y="2064"/>
                  </a:lnTo>
                  <a:lnTo>
                    <a:pt x="225" y="2071"/>
                  </a:lnTo>
                  <a:lnTo>
                    <a:pt x="248" y="2078"/>
                  </a:lnTo>
                  <a:lnTo>
                    <a:pt x="253" y="2078"/>
                  </a:lnTo>
                  <a:lnTo>
                    <a:pt x="258" y="2078"/>
                  </a:lnTo>
                  <a:lnTo>
                    <a:pt x="262" y="2078"/>
                  </a:lnTo>
                  <a:lnTo>
                    <a:pt x="267" y="2077"/>
                  </a:lnTo>
                  <a:lnTo>
                    <a:pt x="271" y="2075"/>
                  </a:lnTo>
                  <a:lnTo>
                    <a:pt x="274" y="2072"/>
                  </a:lnTo>
                  <a:lnTo>
                    <a:pt x="276" y="2069"/>
                  </a:lnTo>
                  <a:lnTo>
                    <a:pt x="278" y="2066"/>
                  </a:lnTo>
                  <a:lnTo>
                    <a:pt x="281" y="2057"/>
                  </a:lnTo>
                  <a:lnTo>
                    <a:pt x="284" y="2047"/>
                  </a:lnTo>
                  <a:lnTo>
                    <a:pt x="282" y="2035"/>
                  </a:lnTo>
                  <a:lnTo>
                    <a:pt x="280" y="2023"/>
                  </a:lnTo>
                  <a:lnTo>
                    <a:pt x="277" y="2011"/>
                  </a:lnTo>
                  <a:lnTo>
                    <a:pt x="272" y="1998"/>
                  </a:lnTo>
                  <a:lnTo>
                    <a:pt x="264" y="1984"/>
                  </a:lnTo>
                  <a:lnTo>
                    <a:pt x="256" y="1972"/>
                  </a:lnTo>
                  <a:lnTo>
                    <a:pt x="246" y="1960"/>
                  </a:lnTo>
                  <a:lnTo>
                    <a:pt x="235" y="1949"/>
                  </a:lnTo>
                  <a:lnTo>
                    <a:pt x="222" y="1938"/>
                  </a:lnTo>
                  <a:lnTo>
                    <a:pt x="208" y="1930"/>
                  </a:lnTo>
                  <a:lnTo>
                    <a:pt x="218" y="1924"/>
                  </a:lnTo>
                  <a:lnTo>
                    <a:pt x="226" y="1918"/>
                  </a:lnTo>
                  <a:lnTo>
                    <a:pt x="234" y="1913"/>
                  </a:lnTo>
                  <a:lnTo>
                    <a:pt x="239" y="1906"/>
                  </a:lnTo>
                  <a:lnTo>
                    <a:pt x="244" y="1898"/>
                  </a:lnTo>
                  <a:lnTo>
                    <a:pt x="248" y="1891"/>
                  </a:lnTo>
                  <a:lnTo>
                    <a:pt x="251" y="1883"/>
                  </a:lnTo>
                  <a:lnTo>
                    <a:pt x="253" y="1875"/>
                  </a:lnTo>
                  <a:lnTo>
                    <a:pt x="254" y="1866"/>
                  </a:lnTo>
                  <a:lnTo>
                    <a:pt x="254" y="1857"/>
                  </a:lnTo>
                  <a:lnTo>
                    <a:pt x="253" y="1849"/>
                  </a:lnTo>
                  <a:lnTo>
                    <a:pt x="252" y="1840"/>
                  </a:lnTo>
                  <a:lnTo>
                    <a:pt x="248" y="1825"/>
                  </a:lnTo>
                  <a:lnTo>
                    <a:pt x="242" y="1810"/>
                  </a:lnTo>
                  <a:lnTo>
                    <a:pt x="239" y="1808"/>
                  </a:lnTo>
                  <a:lnTo>
                    <a:pt x="236" y="1807"/>
                  </a:lnTo>
                  <a:lnTo>
                    <a:pt x="231" y="1807"/>
                  </a:lnTo>
                  <a:lnTo>
                    <a:pt x="225" y="1808"/>
                  </a:lnTo>
                  <a:lnTo>
                    <a:pt x="214" y="1811"/>
                  </a:lnTo>
                  <a:lnTo>
                    <a:pt x="200" y="1814"/>
                  </a:lnTo>
                  <a:lnTo>
                    <a:pt x="193" y="1814"/>
                  </a:lnTo>
                  <a:lnTo>
                    <a:pt x="187" y="1812"/>
                  </a:lnTo>
                  <a:lnTo>
                    <a:pt x="182" y="1810"/>
                  </a:lnTo>
                  <a:lnTo>
                    <a:pt x="177" y="1806"/>
                  </a:lnTo>
                  <a:lnTo>
                    <a:pt x="171" y="1799"/>
                  </a:lnTo>
                  <a:lnTo>
                    <a:pt x="168" y="1790"/>
                  </a:lnTo>
                  <a:lnTo>
                    <a:pt x="165" y="1778"/>
                  </a:lnTo>
                  <a:lnTo>
                    <a:pt x="163" y="1763"/>
                  </a:lnTo>
                  <a:lnTo>
                    <a:pt x="163" y="1742"/>
                  </a:lnTo>
                  <a:lnTo>
                    <a:pt x="164" y="1722"/>
                  </a:lnTo>
                  <a:lnTo>
                    <a:pt x="165" y="1703"/>
                  </a:lnTo>
                  <a:lnTo>
                    <a:pt x="167" y="1683"/>
                  </a:lnTo>
                  <a:lnTo>
                    <a:pt x="170" y="1664"/>
                  </a:lnTo>
                  <a:lnTo>
                    <a:pt x="173" y="1645"/>
                  </a:lnTo>
                  <a:lnTo>
                    <a:pt x="178" y="1626"/>
                  </a:lnTo>
                  <a:lnTo>
                    <a:pt x="182" y="1608"/>
                  </a:lnTo>
                  <a:lnTo>
                    <a:pt x="193" y="1572"/>
                  </a:lnTo>
                  <a:lnTo>
                    <a:pt x="206" y="1537"/>
                  </a:lnTo>
                  <a:lnTo>
                    <a:pt x="220" y="1502"/>
                  </a:lnTo>
                  <a:lnTo>
                    <a:pt x="236" y="1468"/>
                  </a:lnTo>
                  <a:lnTo>
                    <a:pt x="271" y="1401"/>
                  </a:lnTo>
                  <a:lnTo>
                    <a:pt x="307" y="1334"/>
                  </a:lnTo>
                  <a:lnTo>
                    <a:pt x="326" y="1301"/>
                  </a:lnTo>
                  <a:lnTo>
                    <a:pt x="344" y="1267"/>
                  </a:lnTo>
                  <a:lnTo>
                    <a:pt x="361" y="1234"/>
                  </a:lnTo>
                  <a:lnTo>
                    <a:pt x="377" y="1199"/>
                  </a:lnTo>
                  <a:lnTo>
                    <a:pt x="380" y="1196"/>
                  </a:lnTo>
                  <a:lnTo>
                    <a:pt x="385" y="1192"/>
                  </a:lnTo>
                  <a:lnTo>
                    <a:pt x="392" y="1191"/>
                  </a:lnTo>
                  <a:lnTo>
                    <a:pt x="399" y="1190"/>
                  </a:lnTo>
                  <a:lnTo>
                    <a:pt x="417" y="1191"/>
                  </a:lnTo>
                  <a:lnTo>
                    <a:pt x="438" y="1192"/>
                  </a:lnTo>
                  <a:lnTo>
                    <a:pt x="459" y="1194"/>
                  </a:lnTo>
                  <a:lnTo>
                    <a:pt x="478" y="1194"/>
                  </a:lnTo>
                  <a:lnTo>
                    <a:pt x="488" y="1192"/>
                  </a:lnTo>
                  <a:lnTo>
                    <a:pt x="495" y="1190"/>
                  </a:lnTo>
                  <a:lnTo>
                    <a:pt x="502" y="1187"/>
                  </a:lnTo>
                  <a:lnTo>
                    <a:pt x="507" y="1181"/>
                  </a:lnTo>
                  <a:lnTo>
                    <a:pt x="511" y="1177"/>
                  </a:lnTo>
                  <a:lnTo>
                    <a:pt x="514" y="1172"/>
                  </a:lnTo>
                  <a:lnTo>
                    <a:pt x="518" y="1167"/>
                  </a:lnTo>
                  <a:lnTo>
                    <a:pt x="520" y="1162"/>
                  </a:lnTo>
                  <a:lnTo>
                    <a:pt x="521" y="1157"/>
                  </a:lnTo>
                  <a:lnTo>
                    <a:pt x="521" y="1151"/>
                  </a:lnTo>
                  <a:lnTo>
                    <a:pt x="521" y="1146"/>
                  </a:lnTo>
                  <a:lnTo>
                    <a:pt x="521" y="1140"/>
                  </a:lnTo>
                  <a:lnTo>
                    <a:pt x="519" y="1129"/>
                  </a:lnTo>
                  <a:lnTo>
                    <a:pt x="514" y="1117"/>
                  </a:lnTo>
                  <a:lnTo>
                    <a:pt x="510" y="1103"/>
                  </a:lnTo>
                  <a:lnTo>
                    <a:pt x="505" y="1091"/>
                  </a:lnTo>
                  <a:lnTo>
                    <a:pt x="500" y="1079"/>
                  </a:lnTo>
                  <a:lnTo>
                    <a:pt x="494" y="1065"/>
                  </a:lnTo>
                  <a:lnTo>
                    <a:pt x="489" y="1052"/>
                  </a:lnTo>
                  <a:lnTo>
                    <a:pt x="486" y="1040"/>
                  </a:lnTo>
                  <a:lnTo>
                    <a:pt x="484" y="1027"/>
                  </a:lnTo>
                  <a:lnTo>
                    <a:pt x="483" y="1015"/>
                  </a:lnTo>
                  <a:lnTo>
                    <a:pt x="484" y="1008"/>
                  </a:lnTo>
                  <a:lnTo>
                    <a:pt x="485" y="1003"/>
                  </a:lnTo>
                  <a:lnTo>
                    <a:pt x="487" y="997"/>
                  </a:lnTo>
                  <a:lnTo>
                    <a:pt x="490" y="992"/>
                  </a:lnTo>
                  <a:lnTo>
                    <a:pt x="506" y="966"/>
                  </a:lnTo>
                  <a:lnTo>
                    <a:pt x="521" y="940"/>
                  </a:lnTo>
                  <a:lnTo>
                    <a:pt x="535" y="917"/>
                  </a:lnTo>
                  <a:lnTo>
                    <a:pt x="545" y="892"/>
                  </a:lnTo>
                  <a:lnTo>
                    <a:pt x="549" y="880"/>
                  </a:lnTo>
                  <a:lnTo>
                    <a:pt x="553" y="868"/>
                  </a:lnTo>
                  <a:lnTo>
                    <a:pt x="556" y="855"/>
                  </a:lnTo>
                  <a:lnTo>
                    <a:pt x="558" y="841"/>
                  </a:lnTo>
                  <a:lnTo>
                    <a:pt x="559" y="828"/>
                  </a:lnTo>
                  <a:lnTo>
                    <a:pt x="560" y="813"/>
                  </a:lnTo>
                  <a:lnTo>
                    <a:pt x="559" y="799"/>
                  </a:lnTo>
                  <a:lnTo>
                    <a:pt x="558" y="784"/>
                  </a:lnTo>
                  <a:lnTo>
                    <a:pt x="567" y="787"/>
                  </a:lnTo>
                  <a:lnTo>
                    <a:pt x="578" y="790"/>
                  </a:lnTo>
                  <a:lnTo>
                    <a:pt x="589" y="795"/>
                  </a:lnTo>
                  <a:lnTo>
                    <a:pt x="600" y="801"/>
                  </a:lnTo>
                  <a:lnTo>
                    <a:pt x="623" y="816"/>
                  </a:lnTo>
                  <a:lnTo>
                    <a:pt x="645" y="829"/>
                  </a:lnTo>
                  <a:lnTo>
                    <a:pt x="656" y="836"/>
                  </a:lnTo>
                  <a:lnTo>
                    <a:pt x="667" y="840"/>
                  </a:lnTo>
                  <a:lnTo>
                    <a:pt x="677" y="843"/>
                  </a:lnTo>
                  <a:lnTo>
                    <a:pt x="686" y="845"/>
                  </a:lnTo>
                  <a:lnTo>
                    <a:pt x="690" y="845"/>
                  </a:lnTo>
                  <a:lnTo>
                    <a:pt x="695" y="845"/>
                  </a:lnTo>
                  <a:lnTo>
                    <a:pt x="699" y="843"/>
                  </a:lnTo>
                  <a:lnTo>
                    <a:pt x="703" y="841"/>
                  </a:lnTo>
                  <a:lnTo>
                    <a:pt x="706" y="838"/>
                  </a:lnTo>
                  <a:lnTo>
                    <a:pt x="709" y="835"/>
                  </a:lnTo>
                  <a:lnTo>
                    <a:pt x="713" y="831"/>
                  </a:lnTo>
                  <a:lnTo>
                    <a:pt x="716" y="826"/>
                  </a:lnTo>
                  <a:lnTo>
                    <a:pt x="707" y="820"/>
                  </a:lnTo>
                  <a:lnTo>
                    <a:pt x="701" y="816"/>
                  </a:lnTo>
                  <a:lnTo>
                    <a:pt x="695" y="810"/>
                  </a:lnTo>
                  <a:lnTo>
                    <a:pt x="689" y="804"/>
                  </a:lnTo>
                  <a:lnTo>
                    <a:pt x="684" y="799"/>
                  </a:lnTo>
                  <a:lnTo>
                    <a:pt x="681" y="792"/>
                  </a:lnTo>
                  <a:lnTo>
                    <a:pt x="677" y="787"/>
                  </a:lnTo>
                  <a:lnTo>
                    <a:pt x="674" y="781"/>
                  </a:lnTo>
                  <a:lnTo>
                    <a:pt x="671" y="768"/>
                  </a:lnTo>
                  <a:lnTo>
                    <a:pt x="669" y="755"/>
                  </a:lnTo>
                  <a:lnTo>
                    <a:pt x="669" y="742"/>
                  </a:lnTo>
                  <a:lnTo>
                    <a:pt x="670" y="729"/>
                  </a:lnTo>
                  <a:lnTo>
                    <a:pt x="674" y="701"/>
                  </a:lnTo>
                  <a:lnTo>
                    <a:pt x="679" y="673"/>
                  </a:lnTo>
                  <a:lnTo>
                    <a:pt x="681" y="658"/>
                  </a:lnTo>
                  <a:lnTo>
                    <a:pt x="681" y="645"/>
                  </a:lnTo>
                  <a:lnTo>
                    <a:pt x="680" y="632"/>
                  </a:lnTo>
                  <a:lnTo>
                    <a:pt x="677" y="618"/>
                  </a:lnTo>
                  <a:lnTo>
                    <a:pt x="685" y="623"/>
                  </a:lnTo>
                  <a:lnTo>
                    <a:pt x="694" y="628"/>
                  </a:lnTo>
                  <a:lnTo>
                    <a:pt x="701" y="635"/>
                  </a:lnTo>
                  <a:lnTo>
                    <a:pt x="708" y="643"/>
                  </a:lnTo>
                  <a:lnTo>
                    <a:pt x="722" y="659"/>
                  </a:lnTo>
                  <a:lnTo>
                    <a:pt x="734" y="677"/>
                  </a:lnTo>
                  <a:lnTo>
                    <a:pt x="756" y="717"/>
                  </a:lnTo>
                  <a:lnTo>
                    <a:pt x="777" y="756"/>
                  </a:lnTo>
                  <a:lnTo>
                    <a:pt x="788" y="774"/>
                  </a:lnTo>
                  <a:lnTo>
                    <a:pt x="800" y="790"/>
                  </a:lnTo>
                  <a:lnTo>
                    <a:pt x="806" y="797"/>
                  </a:lnTo>
                  <a:lnTo>
                    <a:pt x="812" y="803"/>
                  </a:lnTo>
                  <a:lnTo>
                    <a:pt x="819" y="808"/>
                  </a:lnTo>
                  <a:lnTo>
                    <a:pt x="825" y="812"/>
                  </a:lnTo>
                  <a:lnTo>
                    <a:pt x="832" y="816"/>
                  </a:lnTo>
                  <a:lnTo>
                    <a:pt x="840" y="818"/>
                  </a:lnTo>
                  <a:lnTo>
                    <a:pt x="848" y="819"/>
                  </a:lnTo>
                  <a:lnTo>
                    <a:pt x="857" y="818"/>
                  </a:lnTo>
                  <a:lnTo>
                    <a:pt x="865" y="817"/>
                  </a:lnTo>
                  <a:lnTo>
                    <a:pt x="875" y="813"/>
                  </a:lnTo>
                  <a:lnTo>
                    <a:pt x="885" y="808"/>
                  </a:lnTo>
                  <a:lnTo>
                    <a:pt x="896" y="802"/>
                  </a:lnTo>
                  <a:lnTo>
                    <a:pt x="901" y="798"/>
                  </a:lnTo>
                  <a:lnTo>
                    <a:pt x="904" y="793"/>
                  </a:lnTo>
                  <a:lnTo>
                    <a:pt x="907" y="788"/>
                  </a:lnTo>
                  <a:lnTo>
                    <a:pt x="909" y="781"/>
                  </a:lnTo>
                  <a:lnTo>
                    <a:pt x="910" y="774"/>
                  </a:lnTo>
                  <a:lnTo>
                    <a:pt x="910" y="766"/>
                  </a:lnTo>
                  <a:lnTo>
                    <a:pt x="910" y="758"/>
                  </a:lnTo>
                  <a:lnTo>
                    <a:pt x="908" y="749"/>
                  </a:lnTo>
                  <a:lnTo>
                    <a:pt x="904" y="730"/>
                  </a:lnTo>
                  <a:lnTo>
                    <a:pt x="899" y="710"/>
                  </a:lnTo>
                  <a:lnTo>
                    <a:pt x="893" y="690"/>
                  </a:lnTo>
                  <a:lnTo>
                    <a:pt x="886" y="669"/>
                  </a:lnTo>
                  <a:lnTo>
                    <a:pt x="881" y="649"/>
                  </a:lnTo>
                  <a:lnTo>
                    <a:pt x="877" y="630"/>
                  </a:lnTo>
                  <a:lnTo>
                    <a:pt x="875" y="622"/>
                  </a:lnTo>
                  <a:lnTo>
                    <a:pt x="874" y="614"/>
                  </a:lnTo>
                  <a:lnTo>
                    <a:pt x="873" y="606"/>
                  </a:lnTo>
                  <a:lnTo>
                    <a:pt x="873" y="599"/>
                  </a:lnTo>
                  <a:lnTo>
                    <a:pt x="874" y="593"/>
                  </a:lnTo>
                  <a:lnTo>
                    <a:pt x="876" y="587"/>
                  </a:lnTo>
                  <a:lnTo>
                    <a:pt x="878" y="582"/>
                  </a:lnTo>
                  <a:lnTo>
                    <a:pt x="881" y="579"/>
                  </a:lnTo>
                  <a:lnTo>
                    <a:pt x="886" y="577"/>
                  </a:lnTo>
                  <a:lnTo>
                    <a:pt x="892" y="576"/>
                  </a:lnTo>
                  <a:lnTo>
                    <a:pt x="899" y="576"/>
                  </a:lnTo>
                  <a:lnTo>
                    <a:pt x="908" y="576"/>
                  </a:lnTo>
                  <a:lnTo>
                    <a:pt x="928" y="579"/>
                  </a:lnTo>
                  <a:lnTo>
                    <a:pt x="949" y="581"/>
                  </a:lnTo>
                  <a:lnTo>
                    <a:pt x="970" y="582"/>
                  </a:lnTo>
                  <a:lnTo>
                    <a:pt x="992" y="584"/>
                  </a:lnTo>
                  <a:lnTo>
                    <a:pt x="1038" y="582"/>
                  </a:lnTo>
                  <a:lnTo>
                    <a:pt x="1086" y="580"/>
                  </a:lnTo>
                  <a:lnTo>
                    <a:pt x="1134" y="576"/>
                  </a:lnTo>
                  <a:lnTo>
                    <a:pt x="1184" y="569"/>
                  </a:lnTo>
                  <a:lnTo>
                    <a:pt x="1234" y="561"/>
                  </a:lnTo>
                  <a:lnTo>
                    <a:pt x="1286" y="554"/>
                  </a:lnTo>
                  <a:lnTo>
                    <a:pt x="1338" y="545"/>
                  </a:lnTo>
                  <a:lnTo>
                    <a:pt x="1389" y="536"/>
                  </a:lnTo>
                  <a:lnTo>
                    <a:pt x="1441" y="527"/>
                  </a:lnTo>
                  <a:lnTo>
                    <a:pt x="1491" y="519"/>
                  </a:lnTo>
                  <a:lnTo>
                    <a:pt x="1542" y="511"/>
                  </a:lnTo>
                  <a:lnTo>
                    <a:pt x="1591" y="506"/>
                  </a:lnTo>
                  <a:lnTo>
                    <a:pt x="1639" y="501"/>
                  </a:lnTo>
                  <a:lnTo>
                    <a:pt x="1685" y="499"/>
                  </a:lnTo>
                  <a:lnTo>
                    <a:pt x="1676" y="493"/>
                  </a:lnTo>
                  <a:lnTo>
                    <a:pt x="1667" y="487"/>
                  </a:lnTo>
                  <a:lnTo>
                    <a:pt x="1660" y="480"/>
                  </a:lnTo>
                  <a:lnTo>
                    <a:pt x="1653" y="473"/>
                  </a:lnTo>
                  <a:lnTo>
                    <a:pt x="1648" y="465"/>
                  </a:lnTo>
                  <a:lnTo>
                    <a:pt x="1644" y="459"/>
                  </a:lnTo>
                  <a:lnTo>
                    <a:pt x="1641" y="451"/>
                  </a:lnTo>
                  <a:lnTo>
                    <a:pt x="1639" y="444"/>
                  </a:lnTo>
                  <a:lnTo>
                    <a:pt x="1637" y="436"/>
                  </a:lnTo>
                  <a:lnTo>
                    <a:pt x="1637" y="429"/>
                  </a:lnTo>
                  <a:lnTo>
                    <a:pt x="1635" y="421"/>
                  </a:lnTo>
                  <a:lnTo>
                    <a:pt x="1637" y="413"/>
                  </a:lnTo>
                  <a:lnTo>
                    <a:pt x="1638" y="397"/>
                  </a:lnTo>
                  <a:lnTo>
                    <a:pt x="1641" y="381"/>
                  </a:lnTo>
                  <a:lnTo>
                    <a:pt x="1645" y="365"/>
                  </a:lnTo>
                  <a:lnTo>
                    <a:pt x="1648" y="349"/>
                  </a:lnTo>
                  <a:lnTo>
                    <a:pt x="1651" y="335"/>
                  </a:lnTo>
                  <a:lnTo>
                    <a:pt x="1652" y="319"/>
                  </a:lnTo>
                  <a:lnTo>
                    <a:pt x="1653" y="313"/>
                  </a:lnTo>
                  <a:lnTo>
                    <a:pt x="1652" y="306"/>
                  </a:lnTo>
                  <a:lnTo>
                    <a:pt x="1651" y="298"/>
                  </a:lnTo>
                  <a:lnTo>
                    <a:pt x="1650" y="291"/>
                  </a:lnTo>
                  <a:lnTo>
                    <a:pt x="1647" y="286"/>
                  </a:lnTo>
                  <a:lnTo>
                    <a:pt x="1644" y="279"/>
                  </a:lnTo>
                  <a:lnTo>
                    <a:pt x="1640" y="274"/>
                  </a:lnTo>
                  <a:lnTo>
                    <a:pt x="1634" y="268"/>
                  </a:lnTo>
                  <a:lnTo>
                    <a:pt x="1626" y="259"/>
                  </a:lnTo>
                  <a:lnTo>
                    <a:pt x="1617" y="252"/>
                  </a:lnTo>
                  <a:lnTo>
                    <a:pt x="1608" y="245"/>
                  </a:lnTo>
                  <a:lnTo>
                    <a:pt x="1598" y="238"/>
                  </a:lnTo>
                  <a:lnTo>
                    <a:pt x="1578" y="227"/>
                  </a:lnTo>
                  <a:lnTo>
                    <a:pt x="1557" y="216"/>
                  </a:lnTo>
                  <a:lnTo>
                    <a:pt x="1536" y="207"/>
                  </a:lnTo>
                  <a:lnTo>
                    <a:pt x="1513" y="199"/>
                  </a:lnTo>
                  <a:lnTo>
                    <a:pt x="1489" y="192"/>
                  </a:lnTo>
                  <a:lnTo>
                    <a:pt x="1466" y="187"/>
                  </a:lnTo>
                  <a:lnTo>
                    <a:pt x="1416" y="177"/>
                  </a:lnTo>
                  <a:lnTo>
                    <a:pt x="1365" y="168"/>
                  </a:lnTo>
                  <a:lnTo>
                    <a:pt x="1313" y="159"/>
                  </a:lnTo>
                  <a:lnTo>
                    <a:pt x="1263" y="149"/>
                  </a:lnTo>
                  <a:lnTo>
                    <a:pt x="1257" y="148"/>
                  </a:lnTo>
                  <a:lnTo>
                    <a:pt x="1253" y="145"/>
                  </a:lnTo>
                  <a:lnTo>
                    <a:pt x="1250" y="143"/>
                  </a:lnTo>
                  <a:lnTo>
                    <a:pt x="1247" y="140"/>
                  </a:lnTo>
                  <a:lnTo>
                    <a:pt x="1246" y="138"/>
                  </a:lnTo>
                  <a:lnTo>
                    <a:pt x="1244" y="134"/>
                  </a:lnTo>
                  <a:lnTo>
                    <a:pt x="1243" y="131"/>
                  </a:lnTo>
                  <a:lnTo>
                    <a:pt x="1244" y="128"/>
                  </a:lnTo>
                  <a:lnTo>
                    <a:pt x="1247" y="120"/>
                  </a:lnTo>
                  <a:lnTo>
                    <a:pt x="1251" y="112"/>
                  </a:lnTo>
                  <a:lnTo>
                    <a:pt x="1256" y="102"/>
                  </a:lnTo>
                  <a:lnTo>
                    <a:pt x="1264" y="93"/>
                  </a:lnTo>
                  <a:lnTo>
                    <a:pt x="1278" y="72"/>
                  </a:lnTo>
                  <a:lnTo>
                    <a:pt x="1292" y="48"/>
                  </a:lnTo>
                  <a:lnTo>
                    <a:pt x="1297" y="37"/>
                  </a:lnTo>
                  <a:lnTo>
                    <a:pt x="1301" y="25"/>
                  </a:lnTo>
                  <a:lnTo>
                    <a:pt x="1302" y="19"/>
                  </a:lnTo>
                  <a:lnTo>
                    <a:pt x="1303" y="13"/>
                  </a:lnTo>
                  <a:lnTo>
                    <a:pt x="1303" y="7"/>
                  </a:lnTo>
                  <a:lnTo>
                    <a:pt x="1302" y="0"/>
                  </a:lnTo>
                  <a:lnTo>
                    <a:pt x="1311" y="10"/>
                  </a:lnTo>
                  <a:lnTo>
                    <a:pt x="1320" y="19"/>
                  </a:lnTo>
                  <a:lnTo>
                    <a:pt x="1329" y="27"/>
                  </a:lnTo>
                  <a:lnTo>
                    <a:pt x="1339" y="34"/>
                  </a:lnTo>
                  <a:lnTo>
                    <a:pt x="1348" y="39"/>
                  </a:lnTo>
                  <a:lnTo>
                    <a:pt x="1358" y="44"/>
                  </a:lnTo>
                  <a:lnTo>
                    <a:pt x="1366" y="47"/>
                  </a:lnTo>
                  <a:lnTo>
                    <a:pt x="1376" y="51"/>
                  </a:lnTo>
                  <a:lnTo>
                    <a:pt x="1385" y="53"/>
                  </a:lnTo>
                  <a:lnTo>
                    <a:pt x="1395" y="54"/>
                  </a:lnTo>
                  <a:lnTo>
                    <a:pt x="1404" y="55"/>
                  </a:lnTo>
                  <a:lnTo>
                    <a:pt x="1414" y="55"/>
                  </a:lnTo>
                  <a:lnTo>
                    <a:pt x="1434" y="55"/>
                  </a:lnTo>
                  <a:lnTo>
                    <a:pt x="1453" y="54"/>
                  </a:lnTo>
                  <a:lnTo>
                    <a:pt x="1471" y="52"/>
                  </a:lnTo>
                  <a:lnTo>
                    <a:pt x="1490" y="51"/>
                  </a:lnTo>
                  <a:lnTo>
                    <a:pt x="1509" y="49"/>
                  </a:lnTo>
                  <a:lnTo>
                    <a:pt x="1527" y="49"/>
                  </a:lnTo>
                  <a:lnTo>
                    <a:pt x="1536" y="49"/>
                  </a:lnTo>
                  <a:lnTo>
                    <a:pt x="1545" y="51"/>
                  </a:lnTo>
                  <a:lnTo>
                    <a:pt x="1554" y="53"/>
                  </a:lnTo>
                  <a:lnTo>
                    <a:pt x="1562" y="55"/>
                  </a:lnTo>
                  <a:lnTo>
                    <a:pt x="1571" y="57"/>
                  </a:lnTo>
                  <a:lnTo>
                    <a:pt x="1579" y="62"/>
                  </a:lnTo>
                  <a:lnTo>
                    <a:pt x="1587" y="66"/>
                  </a:lnTo>
                  <a:lnTo>
                    <a:pt x="1595" y="72"/>
                  </a:lnTo>
                  <a:lnTo>
                    <a:pt x="1617" y="87"/>
                  </a:lnTo>
                  <a:lnTo>
                    <a:pt x="1643" y="107"/>
                  </a:lnTo>
                  <a:lnTo>
                    <a:pt x="1656" y="116"/>
                  </a:lnTo>
                  <a:lnTo>
                    <a:pt x="1669" y="126"/>
                  </a:lnTo>
                  <a:lnTo>
                    <a:pt x="1683" y="135"/>
                  </a:lnTo>
                  <a:lnTo>
                    <a:pt x="1697" y="143"/>
                  </a:lnTo>
                  <a:lnTo>
                    <a:pt x="1712" y="150"/>
                  </a:lnTo>
                  <a:lnTo>
                    <a:pt x="1726" y="154"/>
                  </a:lnTo>
                  <a:lnTo>
                    <a:pt x="1732" y="155"/>
                  </a:lnTo>
                  <a:lnTo>
                    <a:pt x="1739" y="157"/>
                  </a:lnTo>
                  <a:lnTo>
                    <a:pt x="1746" y="158"/>
                  </a:lnTo>
                  <a:lnTo>
                    <a:pt x="1753" y="157"/>
                  </a:lnTo>
                  <a:lnTo>
                    <a:pt x="1759" y="157"/>
                  </a:lnTo>
                  <a:lnTo>
                    <a:pt x="1767" y="154"/>
                  </a:lnTo>
                  <a:lnTo>
                    <a:pt x="1773" y="152"/>
                  </a:lnTo>
                  <a:lnTo>
                    <a:pt x="1780" y="149"/>
                  </a:lnTo>
                  <a:lnTo>
                    <a:pt x="1786" y="144"/>
                  </a:lnTo>
                  <a:lnTo>
                    <a:pt x="1792" y="139"/>
                  </a:lnTo>
                  <a:lnTo>
                    <a:pt x="1798" y="132"/>
                  </a:lnTo>
                  <a:lnTo>
                    <a:pt x="1804" y="125"/>
                  </a:lnTo>
                  <a:lnTo>
                    <a:pt x="1803" y="151"/>
                  </a:lnTo>
                  <a:lnTo>
                    <a:pt x="1805" y="175"/>
                  </a:lnTo>
                  <a:lnTo>
                    <a:pt x="1808" y="197"/>
                  </a:lnTo>
                  <a:lnTo>
                    <a:pt x="1813" y="217"/>
                  </a:lnTo>
                  <a:lnTo>
                    <a:pt x="1820" y="235"/>
                  </a:lnTo>
                  <a:lnTo>
                    <a:pt x="1828" y="251"/>
                  </a:lnTo>
                  <a:lnTo>
                    <a:pt x="1838" y="266"/>
                  </a:lnTo>
                  <a:lnTo>
                    <a:pt x="1849" y="278"/>
                  </a:lnTo>
                  <a:lnTo>
                    <a:pt x="1862" y="289"/>
                  </a:lnTo>
                  <a:lnTo>
                    <a:pt x="1876" y="299"/>
                  </a:lnTo>
                  <a:lnTo>
                    <a:pt x="1891" y="307"/>
                  </a:lnTo>
                  <a:lnTo>
                    <a:pt x="1908" y="315"/>
                  </a:lnTo>
                  <a:lnTo>
                    <a:pt x="1925" y="320"/>
                  </a:lnTo>
                  <a:lnTo>
                    <a:pt x="1942" y="326"/>
                  </a:lnTo>
                  <a:lnTo>
                    <a:pt x="1961" y="329"/>
                  </a:lnTo>
                  <a:lnTo>
                    <a:pt x="1980" y="333"/>
                  </a:lnTo>
                  <a:lnTo>
                    <a:pt x="2000" y="335"/>
                  </a:lnTo>
                  <a:lnTo>
                    <a:pt x="2020" y="337"/>
                  </a:lnTo>
                  <a:lnTo>
                    <a:pt x="2041" y="338"/>
                  </a:lnTo>
                  <a:lnTo>
                    <a:pt x="2061" y="339"/>
                  </a:lnTo>
                  <a:lnTo>
                    <a:pt x="2104" y="339"/>
                  </a:lnTo>
                  <a:lnTo>
                    <a:pt x="2146" y="339"/>
                  </a:lnTo>
                  <a:lnTo>
                    <a:pt x="2187" y="338"/>
                  </a:lnTo>
                  <a:lnTo>
                    <a:pt x="2228" y="338"/>
                  </a:lnTo>
                  <a:lnTo>
                    <a:pt x="2247" y="339"/>
                  </a:lnTo>
                  <a:lnTo>
                    <a:pt x="2266" y="341"/>
                  </a:lnTo>
                  <a:lnTo>
                    <a:pt x="2283" y="343"/>
                  </a:lnTo>
                  <a:lnTo>
                    <a:pt x="2300" y="345"/>
                  </a:lnTo>
                  <a:lnTo>
                    <a:pt x="2309" y="347"/>
                  </a:lnTo>
                  <a:lnTo>
                    <a:pt x="2318" y="349"/>
                  </a:lnTo>
                  <a:lnTo>
                    <a:pt x="2325" y="353"/>
                  </a:lnTo>
                  <a:lnTo>
                    <a:pt x="2333" y="356"/>
                  </a:lnTo>
                  <a:lnTo>
                    <a:pt x="2339" y="361"/>
                  </a:lnTo>
                  <a:lnTo>
                    <a:pt x="2345" y="365"/>
                  </a:lnTo>
                  <a:lnTo>
                    <a:pt x="2351" y="370"/>
                  </a:lnTo>
                  <a:lnTo>
                    <a:pt x="2356" y="375"/>
                  </a:lnTo>
                  <a:lnTo>
                    <a:pt x="2360" y="381"/>
                  </a:lnTo>
                  <a:lnTo>
                    <a:pt x="2364" y="387"/>
                  </a:lnTo>
                  <a:lnTo>
                    <a:pt x="2368" y="394"/>
                  </a:lnTo>
                  <a:lnTo>
                    <a:pt x="2371" y="401"/>
                  </a:lnTo>
                  <a:lnTo>
                    <a:pt x="2376" y="415"/>
                  </a:lnTo>
                  <a:lnTo>
                    <a:pt x="2379" y="432"/>
                  </a:lnTo>
                  <a:lnTo>
                    <a:pt x="2382" y="449"/>
                  </a:lnTo>
                  <a:lnTo>
                    <a:pt x="2383" y="467"/>
                  </a:lnTo>
                  <a:lnTo>
                    <a:pt x="2383" y="484"/>
                  </a:lnTo>
                  <a:lnTo>
                    <a:pt x="2383" y="502"/>
                  </a:lnTo>
                  <a:lnTo>
                    <a:pt x="2381" y="540"/>
                  </a:lnTo>
                  <a:lnTo>
                    <a:pt x="2379" y="576"/>
                  </a:lnTo>
                  <a:lnTo>
                    <a:pt x="2380" y="564"/>
                  </a:lnTo>
                  <a:lnTo>
                    <a:pt x="2382" y="552"/>
                  </a:lnTo>
                  <a:lnTo>
                    <a:pt x="2385" y="541"/>
                  </a:lnTo>
                  <a:lnTo>
                    <a:pt x="2388" y="531"/>
                  </a:lnTo>
                  <a:lnTo>
                    <a:pt x="2392" y="522"/>
                  </a:lnTo>
                  <a:lnTo>
                    <a:pt x="2396" y="513"/>
                  </a:lnTo>
                  <a:lnTo>
                    <a:pt x="2400" y="506"/>
                  </a:lnTo>
                  <a:lnTo>
                    <a:pt x="2406" y="499"/>
                  </a:lnTo>
                  <a:lnTo>
                    <a:pt x="2411" y="492"/>
                  </a:lnTo>
                  <a:lnTo>
                    <a:pt x="2417" y="485"/>
                  </a:lnTo>
                  <a:lnTo>
                    <a:pt x="2424" y="480"/>
                  </a:lnTo>
                  <a:lnTo>
                    <a:pt x="2430" y="474"/>
                  </a:lnTo>
                  <a:lnTo>
                    <a:pt x="2445" y="465"/>
                  </a:lnTo>
                  <a:lnTo>
                    <a:pt x="2462" y="458"/>
                  </a:lnTo>
                  <a:lnTo>
                    <a:pt x="2479" y="451"/>
                  </a:lnTo>
                  <a:lnTo>
                    <a:pt x="2497" y="445"/>
                  </a:lnTo>
                  <a:lnTo>
                    <a:pt x="2516" y="440"/>
                  </a:lnTo>
                  <a:lnTo>
                    <a:pt x="2535" y="434"/>
                  </a:lnTo>
                  <a:lnTo>
                    <a:pt x="2555" y="430"/>
                  </a:lnTo>
                  <a:lnTo>
                    <a:pt x="2575" y="423"/>
                  </a:lnTo>
                  <a:lnTo>
                    <a:pt x="2595" y="417"/>
                  </a:lnTo>
                  <a:lnTo>
                    <a:pt x="2615" y="410"/>
                  </a:lnTo>
                  <a:lnTo>
                    <a:pt x="2618" y="425"/>
                  </a:lnTo>
                  <a:lnTo>
                    <a:pt x="2620" y="440"/>
                  </a:lnTo>
                  <a:lnTo>
                    <a:pt x="2623" y="454"/>
                  </a:lnTo>
                  <a:lnTo>
                    <a:pt x="2626" y="468"/>
                  </a:lnTo>
                  <a:lnTo>
                    <a:pt x="2631" y="480"/>
                  </a:lnTo>
                  <a:lnTo>
                    <a:pt x="2637" y="492"/>
                  </a:lnTo>
                  <a:lnTo>
                    <a:pt x="2643" y="503"/>
                  </a:lnTo>
                  <a:lnTo>
                    <a:pt x="2649" y="514"/>
                  </a:lnTo>
                  <a:lnTo>
                    <a:pt x="2656" y="525"/>
                  </a:lnTo>
                  <a:lnTo>
                    <a:pt x="2664" y="533"/>
                  </a:lnTo>
                  <a:lnTo>
                    <a:pt x="2672" y="542"/>
                  </a:lnTo>
                  <a:lnTo>
                    <a:pt x="2680" y="550"/>
                  </a:lnTo>
                  <a:lnTo>
                    <a:pt x="2690" y="558"/>
                  </a:lnTo>
                  <a:lnTo>
                    <a:pt x="2698" y="565"/>
                  </a:lnTo>
                  <a:lnTo>
                    <a:pt x="2708" y="570"/>
                  </a:lnTo>
                  <a:lnTo>
                    <a:pt x="2718" y="576"/>
                  </a:lnTo>
                  <a:lnTo>
                    <a:pt x="2728" y="580"/>
                  </a:lnTo>
                  <a:lnTo>
                    <a:pt x="2738" y="584"/>
                  </a:lnTo>
                  <a:lnTo>
                    <a:pt x="2748" y="587"/>
                  </a:lnTo>
                  <a:lnTo>
                    <a:pt x="2759" y="589"/>
                  </a:lnTo>
                  <a:lnTo>
                    <a:pt x="2769" y="590"/>
                  </a:lnTo>
                  <a:lnTo>
                    <a:pt x="2780" y="591"/>
                  </a:lnTo>
                  <a:lnTo>
                    <a:pt x="2790" y="591"/>
                  </a:lnTo>
                  <a:lnTo>
                    <a:pt x="2801" y="591"/>
                  </a:lnTo>
                  <a:lnTo>
                    <a:pt x="2810" y="590"/>
                  </a:lnTo>
                  <a:lnTo>
                    <a:pt x="2821" y="588"/>
                  </a:lnTo>
                  <a:lnTo>
                    <a:pt x="2831" y="585"/>
                  </a:lnTo>
                  <a:lnTo>
                    <a:pt x="2840" y="581"/>
                  </a:lnTo>
                  <a:lnTo>
                    <a:pt x="2850" y="577"/>
                  </a:lnTo>
                  <a:lnTo>
                    <a:pt x="2858" y="571"/>
                  </a:lnTo>
                  <a:lnTo>
                    <a:pt x="2867" y="566"/>
                  </a:lnTo>
                  <a:lnTo>
                    <a:pt x="2875" y="558"/>
                  </a:lnTo>
                  <a:lnTo>
                    <a:pt x="2902" y="536"/>
                  </a:lnTo>
                  <a:lnTo>
                    <a:pt x="2930" y="509"/>
                  </a:lnTo>
                  <a:lnTo>
                    <a:pt x="2945" y="494"/>
                  </a:lnTo>
                  <a:lnTo>
                    <a:pt x="2960" y="481"/>
                  </a:lnTo>
                  <a:lnTo>
                    <a:pt x="2976" y="469"/>
                  </a:lnTo>
                  <a:lnTo>
                    <a:pt x="2991" y="458"/>
                  </a:lnTo>
                  <a:lnTo>
                    <a:pt x="3006" y="448"/>
                  </a:lnTo>
                  <a:lnTo>
                    <a:pt x="3021" y="441"/>
                  </a:lnTo>
                  <a:lnTo>
                    <a:pt x="3029" y="438"/>
                  </a:lnTo>
                  <a:lnTo>
                    <a:pt x="3036" y="435"/>
                  </a:lnTo>
                  <a:lnTo>
                    <a:pt x="3044" y="434"/>
                  </a:lnTo>
                  <a:lnTo>
                    <a:pt x="3051" y="433"/>
                  </a:lnTo>
                  <a:lnTo>
                    <a:pt x="3058" y="433"/>
                  </a:lnTo>
                  <a:lnTo>
                    <a:pt x="3066" y="434"/>
                  </a:lnTo>
                  <a:lnTo>
                    <a:pt x="3072" y="436"/>
                  </a:lnTo>
                  <a:lnTo>
                    <a:pt x="3080" y="440"/>
                  </a:lnTo>
                  <a:lnTo>
                    <a:pt x="3087" y="444"/>
                  </a:lnTo>
                  <a:lnTo>
                    <a:pt x="3093" y="450"/>
                  </a:lnTo>
                  <a:lnTo>
                    <a:pt x="3100" y="455"/>
                  </a:lnTo>
                  <a:lnTo>
                    <a:pt x="3106" y="463"/>
                  </a:lnTo>
                  <a:lnTo>
                    <a:pt x="3108" y="468"/>
                  </a:lnTo>
                  <a:lnTo>
                    <a:pt x="3110" y="471"/>
                  </a:lnTo>
                  <a:lnTo>
                    <a:pt x="3111" y="475"/>
                  </a:lnTo>
                  <a:lnTo>
                    <a:pt x="3111" y="480"/>
                  </a:lnTo>
                  <a:lnTo>
                    <a:pt x="3111" y="491"/>
                  </a:lnTo>
                  <a:lnTo>
                    <a:pt x="3109" y="503"/>
                  </a:lnTo>
                  <a:lnTo>
                    <a:pt x="3102" y="529"/>
                  </a:lnTo>
                  <a:lnTo>
                    <a:pt x="3091" y="557"/>
                  </a:lnTo>
                  <a:lnTo>
                    <a:pt x="3087" y="571"/>
                  </a:lnTo>
                  <a:lnTo>
                    <a:pt x="3083" y="585"/>
                  </a:lnTo>
                  <a:lnTo>
                    <a:pt x="3078" y="597"/>
                  </a:lnTo>
                  <a:lnTo>
                    <a:pt x="3077" y="609"/>
                  </a:lnTo>
                  <a:lnTo>
                    <a:pt x="3076" y="614"/>
                  </a:lnTo>
                  <a:lnTo>
                    <a:pt x="3076" y="619"/>
                  </a:lnTo>
                  <a:lnTo>
                    <a:pt x="3077" y="624"/>
                  </a:lnTo>
                  <a:lnTo>
                    <a:pt x="3078" y="628"/>
                  </a:lnTo>
                  <a:lnTo>
                    <a:pt x="3080" y="633"/>
                  </a:lnTo>
                  <a:lnTo>
                    <a:pt x="3083" y="636"/>
                  </a:lnTo>
                  <a:lnTo>
                    <a:pt x="3086" y="639"/>
                  </a:lnTo>
                  <a:lnTo>
                    <a:pt x="3089" y="642"/>
                  </a:lnTo>
                  <a:lnTo>
                    <a:pt x="3095" y="644"/>
                  </a:lnTo>
                  <a:lnTo>
                    <a:pt x="3100" y="646"/>
                  </a:lnTo>
                  <a:lnTo>
                    <a:pt x="3105" y="646"/>
                  </a:lnTo>
                  <a:lnTo>
                    <a:pt x="3109" y="645"/>
                  </a:lnTo>
                  <a:lnTo>
                    <a:pt x="3113" y="643"/>
                  </a:lnTo>
                  <a:lnTo>
                    <a:pt x="3118" y="639"/>
                  </a:lnTo>
                  <a:lnTo>
                    <a:pt x="3121" y="636"/>
                  </a:lnTo>
                  <a:lnTo>
                    <a:pt x="3125" y="632"/>
                  </a:lnTo>
                  <a:lnTo>
                    <a:pt x="3131" y="619"/>
                  </a:lnTo>
                  <a:lnTo>
                    <a:pt x="3138" y="606"/>
                  </a:lnTo>
                  <a:lnTo>
                    <a:pt x="3144" y="591"/>
                  </a:lnTo>
                  <a:lnTo>
                    <a:pt x="3149" y="576"/>
                  </a:lnTo>
                  <a:lnTo>
                    <a:pt x="3157" y="560"/>
                  </a:lnTo>
                  <a:lnTo>
                    <a:pt x="3163" y="545"/>
                  </a:lnTo>
                  <a:lnTo>
                    <a:pt x="3172" y="531"/>
                  </a:lnTo>
                  <a:lnTo>
                    <a:pt x="3181" y="519"/>
                  </a:lnTo>
                  <a:lnTo>
                    <a:pt x="3187" y="513"/>
                  </a:lnTo>
                  <a:lnTo>
                    <a:pt x="3192" y="510"/>
                  </a:lnTo>
                  <a:lnTo>
                    <a:pt x="3198" y="507"/>
                  </a:lnTo>
                  <a:lnTo>
                    <a:pt x="3205" y="503"/>
                  </a:lnTo>
                  <a:lnTo>
                    <a:pt x="3212" y="502"/>
                  </a:lnTo>
                  <a:lnTo>
                    <a:pt x="3219" y="502"/>
                  </a:lnTo>
                  <a:lnTo>
                    <a:pt x="3227" y="503"/>
                  </a:lnTo>
                  <a:lnTo>
                    <a:pt x="3236" y="506"/>
                  </a:lnTo>
                  <a:lnTo>
                    <a:pt x="3243" y="508"/>
                  </a:lnTo>
                  <a:lnTo>
                    <a:pt x="3248" y="511"/>
                  </a:lnTo>
                  <a:lnTo>
                    <a:pt x="3252" y="516"/>
                  </a:lnTo>
                  <a:lnTo>
                    <a:pt x="3256" y="520"/>
                  </a:lnTo>
                  <a:lnTo>
                    <a:pt x="3260" y="525"/>
                  </a:lnTo>
                  <a:lnTo>
                    <a:pt x="3262" y="530"/>
                  </a:lnTo>
                  <a:lnTo>
                    <a:pt x="3263" y="535"/>
                  </a:lnTo>
                  <a:lnTo>
                    <a:pt x="3264" y="540"/>
                  </a:lnTo>
                  <a:lnTo>
                    <a:pt x="3265" y="552"/>
                  </a:lnTo>
                  <a:lnTo>
                    <a:pt x="3265" y="566"/>
                  </a:lnTo>
                  <a:lnTo>
                    <a:pt x="3263" y="579"/>
                  </a:lnTo>
                  <a:lnTo>
                    <a:pt x="3261" y="594"/>
                  </a:lnTo>
                  <a:lnTo>
                    <a:pt x="3259" y="607"/>
                  </a:lnTo>
                  <a:lnTo>
                    <a:pt x="3256" y="622"/>
                  </a:lnTo>
                  <a:lnTo>
                    <a:pt x="3255" y="636"/>
                  </a:lnTo>
                  <a:lnTo>
                    <a:pt x="3255" y="649"/>
                  </a:lnTo>
                  <a:lnTo>
                    <a:pt x="3256" y="656"/>
                  </a:lnTo>
                  <a:lnTo>
                    <a:pt x="3258" y="663"/>
                  </a:lnTo>
                  <a:lnTo>
                    <a:pt x="3260" y="668"/>
                  </a:lnTo>
                  <a:lnTo>
                    <a:pt x="3263" y="674"/>
                  </a:lnTo>
                  <a:lnTo>
                    <a:pt x="3266" y="680"/>
                  </a:lnTo>
                  <a:lnTo>
                    <a:pt x="3270" y="685"/>
                  </a:lnTo>
                  <a:lnTo>
                    <a:pt x="3276" y="691"/>
                  </a:lnTo>
                  <a:lnTo>
                    <a:pt x="3281" y="695"/>
                  </a:lnTo>
                  <a:lnTo>
                    <a:pt x="3288" y="700"/>
                  </a:lnTo>
                  <a:lnTo>
                    <a:pt x="3295" y="703"/>
                  </a:lnTo>
                  <a:lnTo>
                    <a:pt x="3302" y="705"/>
                  </a:lnTo>
                  <a:lnTo>
                    <a:pt x="3307" y="707"/>
                  </a:lnTo>
                  <a:lnTo>
                    <a:pt x="3314" y="709"/>
                  </a:lnTo>
                  <a:lnTo>
                    <a:pt x="3319" y="709"/>
                  </a:lnTo>
                  <a:lnTo>
                    <a:pt x="3324" y="709"/>
                  </a:lnTo>
                  <a:lnTo>
                    <a:pt x="3330" y="707"/>
                  </a:lnTo>
                  <a:lnTo>
                    <a:pt x="3339" y="703"/>
                  </a:lnTo>
                  <a:lnTo>
                    <a:pt x="3348" y="697"/>
                  </a:lnTo>
                  <a:lnTo>
                    <a:pt x="3356" y="690"/>
                  </a:lnTo>
                  <a:lnTo>
                    <a:pt x="3363" y="681"/>
                  </a:lnTo>
                  <a:lnTo>
                    <a:pt x="3378" y="662"/>
                  </a:lnTo>
                  <a:lnTo>
                    <a:pt x="3394" y="643"/>
                  </a:lnTo>
                  <a:lnTo>
                    <a:pt x="3403" y="634"/>
                  </a:lnTo>
                  <a:lnTo>
                    <a:pt x="3412" y="627"/>
                  </a:lnTo>
                  <a:lnTo>
                    <a:pt x="3418" y="624"/>
                  </a:lnTo>
                  <a:lnTo>
                    <a:pt x="3422" y="622"/>
                  </a:lnTo>
                  <a:lnTo>
                    <a:pt x="3428" y="619"/>
                  </a:lnTo>
                  <a:lnTo>
                    <a:pt x="3433" y="618"/>
                  </a:lnTo>
                  <a:lnTo>
                    <a:pt x="3422" y="598"/>
                  </a:lnTo>
                  <a:lnTo>
                    <a:pt x="3409" y="581"/>
                  </a:lnTo>
                  <a:lnTo>
                    <a:pt x="3395" y="565"/>
                  </a:lnTo>
                  <a:lnTo>
                    <a:pt x="3380" y="549"/>
                  </a:lnTo>
                  <a:lnTo>
                    <a:pt x="3365" y="536"/>
                  </a:lnTo>
                  <a:lnTo>
                    <a:pt x="3349" y="522"/>
                  </a:lnTo>
                  <a:lnTo>
                    <a:pt x="3332" y="510"/>
                  </a:lnTo>
                  <a:lnTo>
                    <a:pt x="3315" y="499"/>
                  </a:lnTo>
                  <a:lnTo>
                    <a:pt x="3354" y="479"/>
                  </a:lnTo>
                  <a:lnTo>
                    <a:pt x="3393" y="459"/>
                  </a:lnTo>
                  <a:lnTo>
                    <a:pt x="3403" y="454"/>
                  </a:lnTo>
                  <a:lnTo>
                    <a:pt x="3412" y="451"/>
                  </a:lnTo>
                  <a:lnTo>
                    <a:pt x="3422" y="450"/>
                  </a:lnTo>
                  <a:lnTo>
                    <a:pt x="3431" y="449"/>
                  </a:lnTo>
                  <a:lnTo>
                    <a:pt x="3441" y="449"/>
                  </a:lnTo>
                  <a:lnTo>
                    <a:pt x="3449" y="450"/>
                  </a:lnTo>
                  <a:lnTo>
                    <a:pt x="3459" y="453"/>
                  </a:lnTo>
                  <a:lnTo>
                    <a:pt x="3467" y="458"/>
                  </a:lnTo>
                  <a:lnTo>
                    <a:pt x="3469" y="460"/>
                  </a:lnTo>
                  <a:lnTo>
                    <a:pt x="3472" y="463"/>
                  </a:lnTo>
                  <a:lnTo>
                    <a:pt x="3473" y="468"/>
                  </a:lnTo>
                  <a:lnTo>
                    <a:pt x="3474" y="472"/>
                  </a:lnTo>
                  <a:lnTo>
                    <a:pt x="3474" y="482"/>
                  </a:lnTo>
                  <a:lnTo>
                    <a:pt x="3473" y="493"/>
                  </a:lnTo>
                  <a:lnTo>
                    <a:pt x="3472" y="504"/>
                  </a:lnTo>
                  <a:lnTo>
                    <a:pt x="3472" y="514"/>
                  </a:lnTo>
                  <a:lnTo>
                    <a:pt x="3473" y="519"/>
                  </a:lnTo>
                  <a:lnTo>
                    <a:pt x="3474" y="522"/>
                  </a:lnTo>
                  <a:lnTo>
                    <a:pt x="3476" y="526"/>
                  </a:lnTo>
                  <a:lnTo>
                    <a:pt x="3478" y="529"/>
                  </a:lnTo>
                  <a:lnTo>
                    <a:pt x="3492" y="541"/>
                  </a:lnTo>
                  <a:lnTo>
                    <a:pt x="3507" y="554"/>
                  </a:lnTo>
                  <a:lnTo>
                    <a:pt x="3522" y="565"/>
                  </a:lnTo>
                  <a:lnTo>
                    <a:pt x="3539" y="577"/>
                  </a:lnTo>
                  <a:lnTo>
                    <a:pt x="3572" y="600"/>
                  </a:lnTo>
                  <a:lnTo>
                    <a:pt x="3601" y="625"/>
                  </a:lnTo>
                  <a:lnTo>
                    <a:pt x="3614" y="636"/>
                  </a:lnTo>
                  <a:lnTo>
                    <a:pt x="3623" y="648"/>
                  </a:lnTo>
                  <a:lnTo>
                    <a:pt x="3627" y="655"/>
                  </a:lnTo>
                  <a:lnTo>
                    <a:pt x="3630" y="661"/>
                  </a:lnTo>
                  <a:lnTo>
                    <a:pt x="3634" y="667"/>
                  </a:lnTo>
                  <a:lnTo>
                    <a:pt x="3636" y="673"/>
                  </a:lnTo>
                  <a:lnTo>
                    <a:pt x="3636" y="680"/>
                  </a:lnTo>
                  <a:lnTo>
                    <a:pt x="3637" y="686"/>
                  </a:lnTo>
                  <a:lnTo>
                    <a:pt x="3636" y="692"/>
                  </a:lnTo>
                  <a:lnTo>
                    <a:pt x="3634" y="698"/>
                  </a:lnTo>
                  <a:lnTo>
                    <a:pt x="3630" y="705"/>
                  </a:lnTo>
                  <a:lnTo>
                    <a:pt x="3626" y="712"/>
                  </a:lnTo>
                  <a:lnTo>
                    <a:pt x="3621" y="719"/>
                  </a:lnTo>
                  <a:lnTo>
                    <a:pt x="3614" y="724"/>
                  </a:lnTo>
                  <a:lnTo>
                    <a:pt x="3599" y="739"/>
                  </a:lnTo>
                  <a:lnTo>
                    <a:pt x="3585" y="754"/>
                  </a:lnTo>
                  <a:lnTo>
                    <a:pt x="3571" y="771"/>
                  </a:lnTo>
                  <a:lnTo>
                    <a:pt x="3560" y="789"/>
                  </a:lnTo>
                  <a:lnTo>
                    <a:pt x="3549" y="807"/>
                  </a:lnTo>
                  <a:lnTo>
                    <a:pt x="3538" y="826"/>
                  </a:lnTo>
                  <a:lnTo>
                    <a:pt x="3529" y="846"/>
                  </a:lnTo>
                  <a:lnTo>
                    <a:pt x="3520" y="866"/>
                  </a:lnTo>
                  <a:lnTo>
                    <a:pt x="3503" y="906"/>
                  </a:lnTo>
                  <a:lnTo>
                    <a:pt x="3487" y="945"/>
                  </a:lnTo>
                  <a:lnTo>
                    <a:pt x="3480" y="964"/>
                  </a:lnTo>
                  <a:lnTo>
                    <a:pt x="3472" y="982"/>
                  </a:lnTo>
                  <a:lnTo>
                    <a:pt x="3464" y="1000"/>
                  </a:lnTo>
                  <a:lnTo>
                    <a:pt x="3456" y="1015"/>
                  </a:lnTo>
                  <a:lnTo>
                    <a:pt x="3451" y="1022"/>
                  </a:lnTo>
                  <a:lnTo>
                    <a:pt x="3447" y="1029"/>
                  </a:lnTo>
                  <a:lnTo>
                    <a:pt x="3443" y="1033"/>
                  </a:lnTo>
                  <a:lnTo>
                    <a:pt x="3438" y="1037"/>
                  </a:lnTo>
                  <a:lnTo>
                    <a:pt x="3433" y="1041"/>
                  </a:lnTo>
                  <a:lnTo>
                    <a:pt x="3429" y="1044"/>
                  </a:lnTo>
                  <a:lnTo>
                    <a:pt x="3424" y="1046"/>
                  </a:lnTo>
                  <a:lnTo>
                    <a:pt x="3419" y="1047"/>
                  </a:lnTo>
                  <a:lnTo>
                    <a:pt x="3409" y="1050"/>
                  </a:lnTo>
                  <a:lnTo>
                    <a:pt x="3398" y="1050"/>
                  </a:lnTo>
                  <a:lnTo>
                    <a:pt x="3388" y="1047"/>
                  </a:lnTo>
                  <a:lnTo>
                    <a:pt x="3377" y="1044"/>
                  </a:lnTo>
                  <a:lnTo>
                    <a:pt x="3354" y="1035"/>
                  </a:lnTo>
                  <a:lnTo>
                    <a:pt x="3331" y="1026"/>
                  </a:lnTo>
                  <a:lnTo>
                    <a:pt x="3318" y="1022"/>
                  </a:lnTo>
                  <a:lnTo>
                    <a:pt x="3306" y="1019"/>
                  </a:lnTo>
                  <a:lnTo>
                    <a:pt x="3294" y="1016"/>
                  </a:lnTo>
                  <a:lnTo>
                    <a:pt x="3281" y="1015"/>
                  </a:lnTo>
                  <a:lnTo>
                    <a:pt x="3269" y="1017"/>
                  </a:lnTo>
                  <a:lnTo>
                    <a:pt x="3258" y="1021"/>
                  </a:lnTo>
                  <a:lnTo>
                    <a:pt x="3247" y="1025"/>
                  </a:lnTo>
                  <a:lnTo>
                    <a:pt x="3235" y="1032"/>
                  </a:lnTo>
                  <a:lnTo>
                    <a:pt x="3225" y="1040"/>
                  </a:lnTo>
                  <a:lnTo>
                    <a:pt x="3214" y="1047"/>
                  </a:lnTo>
                  <a:lnTo>
                    <a:pt x="3205" y="1058"/>
                  </a:lnTo>
                  <a:lnTo>
                    <a:pt x="3195" y="1069"/>
                  </a:lnTo>
                  <a:lnTo>
                    <a:pt x="3185" y="1080"/>
                  </a:lnTo>
                  <a:lnTo>
                    <a:pt x="3177" y="1092"/>
                  </a:lnTo>
                  <a:lnTo>
                    <a:pt x="3170" y="1104"/>
                  </a:lnTo>
                  <a:lnTo>
                    <a:pt x="3162" y="1118"/>
                  </a:lnTo>
                  <a:lnTo>
                    <a:pt x="3156" y="1132"/>
                  </a:lnTo>
                  <a:lnTo>
                    <a:pt x="3151" y="1147"/>
                  </a:lnTo>
                  <a:lnTo>
                    <a:pt x="3146" y="1161"/>
                  </a:lnTo>
                  <a:lnTo>
                    <a:pt x="3143" y="1176"/>
                  </a:lnTo>
                  <a:lnTo>
                    <a:pt x="3141" y="1190"/>
                  </a:lnTo>
                  <a:lnTo>
                    <a:pt x="3139" y="1205"/>
                  </a:lnTo>
                  <a:lnTo>
                    <a:pt x="3139" y="1219"/>
                  </a:lnTo>
                  <a:lnTo>
                    <a:pt x="3140" y="1234"/>
                  </a:lnTo>
                  <a:lnTo>
                    <a:pt x="3143" y="1248"/>
                  </a:lnTo>
                  <a:lnTo>
                    <a:pt x="3146" y="1262"/>
                  </a:lnTo>
                  <a:lnTo>
                    <a:pt x="3152" y="1275"/>
                  </a:lnTo>
                  <a:lnTo>
                    <a:pt x="3159" y="1287"/>
                  </a:lnTo>
                  <a:lnTo>
                    <a:pt x="3167" y="1300"/>
                  </a:lnTo>
                  <a:lnTo>
                    <a:pt x="3177" y="1311"/>
                  </a:lnTo>
                  <a:lnTo>
                    <a:pt x="3189" y="1321"/>
                  </a:lnTo>
                  <a:lnTo>
                    <a:pt x="3202" y="1330"/>
                  </a:lnTo>
                  <a:lnTo>
                    <a:pt x="3218" y="1337"/>
                  </a:lnTo>
                  <a:lnTo>
                    <a:pt x="3235" y="1344"/>
                  </a:lnTo>
                  <a:lnTo>
                    <a:pt x="3254" y="1350"/>
                  </a:lnTo>
                  <a:lnTo>
                    <a:pt x="3276" y="1354"/>
                  </a:lnTo>
                  <a:lnTo>
                    <a:pt x="3264" y="1364"/>
                  </a:lnTo>
                  <a:lnTo>
                    <a:pt x="3252" y="1375"/>
                  </a:lnTo>
                  <a:lnTo>
                    <a:pt x="3242" y="1388"/>
                  </a:lnTo>
                  <a:lnTo>
                    <a:pt x="3232" y="1399"/>
                  </a:lnTo>
                  <a:lnTo>
                    <a:pt x="3213" y="1423"/>
                  </a:lnTo>
                  <a:lnTo>
                    <a:pt x="3196" y="1449"/>
                  </a:lnTo>
                  <a:lnTo>
                    <a:pt x="3180" y="1476"/>
                  </a:lnTo>
                  <a:lnTo>
                    <a:pt x="3165" y="1502"/>
                  </a:lnTo>
                  <a:lnTo>
                    <a:pt x="3151" y="1529"/>
                  </a:lnTo>
                  <a:lnTo>
                    <a:pt x="3137" y="1557"/>
                  </a:lnTo>
                  <a:lnTo>
                    <a:pt x="3122" y="1584"/>
                  </a:lnTo>
                  <a:lnTo>
                    <a:pt x="3108" y="1611"/>
                  </a:lnTo>
                  <a:lnTo>
                    <a:pt x="3092" y="1637"/>
                  </a:lnTo>
                  <a:lnTo>
                    <a:pt x="3076" y="1662"/>
                  </a:lnTo>
                  <a:lnTo>
                    <a:pt x="3068" y="1674"/>
                  </a:lnTo>
                  <a:lnTo>
                    <a:pt x="3058" y="1686"/>
                  </a:lnTo>
                  <a:lnTo>
                    <a:pt x="3049" y="1699"/>
                  </a:lnTo>
                  <a:lnTo>
                    <a:pt x="3039" y="1710"/>
                  </a:lnTo>
                  <a:lnTo>
                    <a:pt x="3029" y="1721"/>
                  </a:lnTo>
                  <a:lnTo>
                    <a:pt x="3017" y="1731"/>
                  </a:lnTo>
                  <a:lnTo>
                    <a:pt x="3005" y="1741"/>
                  </a:lnTo>
                  <a:lnTo>
                    <a:pt x="2994" y="1751"/>
                  </a:lnTo>
                  <a:lnTo>
                    <a:pt x="2987" y="1756"/>
                  </a:lnTo>
                  <a:lnTo>
                    <a:pt x="2980" y="1759"/>
                  </a:lnTo>
                  <a:lnTo>
                    <a:pt x="2974" y="1762"/>
                  </a:lnTo>
                  <a:lnTo>
                    <a:pt x="2966" y="1763"/>
                  </a:lnTo>
                  <a:lnTo>
                    <a:pt x="2959" y="1765"/>
                  </a:lnTo>
                  <a:lnTo>
                    <a:pt x="2952" y="1765"/>
                  </a:lnTo>
                  <a:lnTo>
                    <a:pt x="2944" y="1765"/>
                  </a:lnTo>
                  <a:lnTo>
                    <a:pt x="2937" y="1763"/>
                  </a:lnTo>
                  <a:lnTo>
                    <a:pt x="2906" y="1758"/>
                  </a:lnTo>
                  <a:lnTo>
                    <a:pt x="2875" y="1750"/>
                  </a:lnTo>
                  <a:lnTo>
                    <a:pt x="2860" y="1747"/>
                  </a:lnTo>
                  <a:lnTo>
                    <a:pt x="2845" y="1746"/>
                  </a:lnTo>
                  <a:lnTo>
                    <a:pt x="2838" y="1747"/>
                  </a:lnTo>
                  <a:lnTo>
                    <a:pt x="2831" y="1747"/>
                  </a:lnTo>
                  <a:lnTo>
                    <a:pt x="2824" y="1749"/>
                  </a:lnTo>
                  <a:lnTo>
                    <a:pt x="2818" y="1751"/>
                  </a:lnTo>
                  <a:lnTo>
                    <a:pt x="2811" y="1754"/>
                  </a:lnTo>
                  <a:lnTo>
                    <a:pt x="2805" y="1759"/>
                  </a:lnTo>
                  <a:lnTo>
                    <a:pt x="2799" y="1765"/>
                  </a:lnTo>
                  <a:lnTo>
                    <a:pt x="2793" y="1771"/>
                  </a:lnTo>
                  <a:lnTo>
                    <a:pt x="2788" y="1779"/>
                  </a:lnTo>
                  <a:lnTo>
                    <a:pt x="2783" y="1788"/>
                  </a:lnTo>
                  <a:lnTo>
                    <a:pt x="2778" y="1799"/>
                  </a:lnTo>
                  <a:lnTo>
                    <a:pt x="2773" y="1810"/>
                  </a:lnTo>
                  <a:lnTo>
                    <a:pt x="2774" y="1818"/>
                  </a:lnTo>
                  <a:lnTo>
                    <a:pt x="2777" y="1828"/>
                  </a:lnTo>
                  <a:lnTo>
                    <a:pt x="2780" y="1838"/>
                  </a:lnTo>
                  <a:lnTo>
                    <a:pt x="2785" y="1848"/>
                  </a:lnTo>
                  <a:lnTo>
                    <a:pt x="2790" y="1859"/>
                  </a:lnTo>
                  <a:lnTo>
                    <a:pt x="2798" y="1868"/>
                  </a:lnTo>
                  <a:lnTo>
                    <a:pt x="2805" y="1876"/>
                  </a:lnTo>
                  <a:lnTo>
                    <a:pt x="2813" y="1882"/>
                  </a:lnTo>
                  <a:lnTo>
                    <a:pt x="2820" y="1885"/>
                  </a:lnTo>
                  <a:lnTo>
                    <a:pt x="2826" y="1887"/>
                  </a:lnTo>
                  <a:lnTo>
                    <a:pt x="2834" y="1888"/>
                  </a:lnTo>
                  <a:lnTo>
                    <a:pt x="2841" y="1888"/>
                  </a:lnTo>
                  <a:lnTo>
                    <a:pt x="2856" y="1888"/>
                  </a:lnTo>
                  <a:lnTo>
                    <a:pt x="2871" y="1887"/>
                  </a:lnTo>
                  <a:lnTo>
                    <a:pt x="2886" y="1887"/>
                  </a:lnTo>
                  <a:lnTo>
                    <a:pt x="2898" y="1887"/>
                  </a:lnTo>
                  <a:lnTo>
                    <a:pt x="2905" y="1887"/>
                  </a:lnTo>
                  <a:lnTo>
                    <a:pt x="2910" y="1888"/>
                  </a:lnTo>
                  <a:lnTo>
                    <a:pt x="2915" y="1891"/>
                  </a:lnTo>
                  <a:lnTo>
                    <a:pt x="2921" y="1894"/>
                  </a:lnTo>
                  <a:lnTo>
                    <a:pt x="2923" y="1896"/>
                  </a:lnTo>
                  <a:lnTo>
                    <a:pt x="2925" y="1899"/>
                  </a:lnTo>
                  <a:lnTo>
                    <a:pt x="2927" y="1903"/>
                  </a:lnTo>
                  <a:lnTo>
                    <a:pt x="2928" y="1907"/>
                  </a:lnTo>
                  <a:lnTo>
                    <a:pt x="2929" y="1917"/>
                  </a:lnTo>
                  <a:lnTo>
                    <a:pt x="2929" y="1927"/>
                  </a:lnTo>
                  <a:lnTo>
                    <a:pt x="2927" y="1951"/>
                  </a:lnTo>
                  <a:lnTo>
                    <a:pt x="2926" y="1971"/>
                  </a:lnTo>
                  <a:lnTo>
                    <a:pt x="2945" y="1966"/>
                  </a:lnTo>
                  <a:lnTo>
                    <a:pt x="2962" y="1964"/>
                  </a:lnTo>
                  <a:lnTo>
                    <a:pt x="2977" y="1964"/>
                  </a:lnTo>
                  <a:lnTo>
                    <a:pt x="2989" y="1966"/>
                  </a:lnTo>
                  <a:lnTo>
                    <a:pt x="3000" y="1970"/>
                  </a:lnTo>
                  <a:lnTo>
                    <a:pt x="3009" y="1975"/>
                  </a:lnTo>
                  <a:lnTo>
                    <a:pt x="3017" y="1982"/>
                  </a:lnTo>
                  <a:lnTo>
                    <a:pt x="3023" y="1990"/>
                  </a:lnTo>
                  <a:lnTo>
                    <a:pt x="3036" y="2010"/>
                  </a:lnTo>
                  <a:lnTo>
                    <a:pt x="3049" y="2034"/>
                  </a:lnTo>
                  <a:lnTo>
                    <a:pt x="3056" y="2048"/>
                  </a:lnTo>
                  <a:lnTo>
                    <a:pt x="3064" y="2061"/>
                  </a:lnTo>
                  <a:lnTo>
                    <a:pt x="3073" y="2076"/>
                  </a:lnTo>
                  <a:lnTo>
                    <a:pt x="3084" y="2089"/>
                  </a:lnTo>
                  <a:lnTo>
                    <a:pt x="3091" y="2096"/>
                  </a:lnTo>
                  <a:lnTo>
                    <a:pt x="3099" y="2100"/>
                  </a:lnTo>
                  <a:lnTo>
                    <a:pt x="3107" y="2104"/>
                  </a:lnTo>
                  <a:lnTo>
                    <a:pt x="3115" y="2105"/>
                  </a:lnTo>
                  <a:lnTo>
                    <a:pt x="3123" y="2106"/>
                  </a:lnTo>
                  <a:lnTo>
                    <a:pt x="3131" y="2105"/>
                  </a:lnTo>
                  <a:lnTo>
                    <a:pt x="3139" y="2102"/>
                  </a:lnTo>
                  <a:lnTo>
                    <a:pt x="3147" y="2100"/>
                  </a:lnTo>
                  <a:lnTo>
                    <a:pt x="3155" y="2096"/>
                  </a:lnTo>
                  <a:lnTo>
                    <a:pt x="3162" y="2091"/>
                  </a:lnTo>
                  <a:lnTo>
                    <a:pt x="3170" y="2086"/>
                  </a:lnTo>
                  <a:lnTo>
                    <a:pt x="3177" y="2079"/>
                  </a:lnTo>
                  <a:lnTo>
                    <a:pt x="3184" y="2072"/>
                  </a:lnTo>
                  <a:lnTo>
                    <a:pt x="3191" y="2064"/>
                  </a:lnTo>
                  <a:lnTo>
                    <a:pt x="3196" y="2057"/>
                  </a:lnTo>
                  <a:lnTo>
                    <a:pt x="3202" y="2048"/>
                  </a:lnTo>
                  <a:lnTo>
                    <a:pt x="3207" y="2068"/>
                  </a:lnTo>
                  <a:lnTo>
                    <a:pt x="3212" y="2086"/>
                  </a:lnTo>
                  <a:lnTo>
                    <a:pt x="3218" y="2102"/>
                  </a:lnTo>
                  <a:lnTo>
                    <a:pt x="3227" y="2118"/>
                  </a:lnTo>
                  <a:lnTo>
                    <a:pt x="3235" y="2133"/>
                  </a:lnTo>
                  <a:lnTo>
                    <a:pt x="3245" y="2146"/>
                  </a:lnTo>
                  <a:lnTo>
                    <a:pt x="3255" y="2158"/>
                  </a:lnTo>
                  <a:lnTo>
                    <a:pt x="3266" y="2170"/>
                  </a:lnTo>
                  <a:lnTo>
                    <a:pt x="3279" y="2182"/>
                  </a:lnTo>
                  <a:lnTo>
                    <a:pt x="3291" y="2193"/>
                  </a:lnTo>
                  <a:lnTo>
                    <a:pt x="3304" y="2203"/>
                  </a:lnTo>
                  <a:lnTo>
                    <a:pt x="3318" y="2212"/>
                  </a:lnTo>
                  <a:lnTo>
                    <a:pt x="3345" y="2231"/>
                  </a:lnTo>
                  <a:lnTo>
                    <a:pt x="3375" y="2248"/>
                  </a:lnTo>
                  <a:lnTo>
                    <a:pt x="3404" y="2266"/>
                  </a:lnTo>
                  <a:lnTo>
                    <a:pt x="3433" y="2285"/>
                  </a:lnTo>
                  <a:lnTo>
                    <a:pt x="3447" y="2295"/>
                  </a:lnTo>
                  <a:lnTo>
                    <a:pt x="3462" y="2305"/>
                  </a:lnTo>
                  <a:lnTo>
                    <a:pt x="3475" y="2317"/>
                  </a:lnTo>
                  <a:lnTo>
                    <a:pt x="3489" y="2329"/>
                  </a:lnTo>
                  <a:lnTo>
                    <a:pt x="3501" y="2341"/>
                  </a:lnTo>
                  <a:lnTo>
                    <a:pt x="3513" y="2354"/>
                  </a:lnTo>
                  <a:lnTo>
                    <a:pt x="3525" y="2369"/>
                  </a:lnTo>
                  <a:lnTo>
                    <a:pt x="3535" y="2383"/>
                  </a:lnTo>
                  <a:lnTo>
                    <a:pt x="3545" y="2400"/>
                  </a:lnTo>
                  <a:lnTo>
                    <a:pt x="3554" y="2418"/>
                  </a:lnTo>
                  <a:lnTo>
                    <a:pt x="3562" y="2437"/>
                  </a:lnTo>
                  <a:lnTo>
                    <a:pt x="3569" y="2457"/>
                  </a:lnTo>
                  <a:lnTo>
                    <a:pt x="3571" y="2460"/>
                  </a:lnTo>
                  <a:lnTo>
                    <a:pt x="3575" y="2463"/>
                  </a:lnTo>
                  <a:lnTo>
                    <a:pt x="3582" y="2463"/>
                  </a:lnTo>
                  <a:lnTo>
                    <a:pt x="3589" y="2464"/>
                  </a:lnTo>
                  <a:lnTo>
                    <a:pt x="3609" y="2463"/>
                  </a:lnTo>
                  <a:lnTo>
                    <a:pt x="3634" y="2461"/>
                  </a:lnTo>
                  <a:lnTo>
                    <a:pt x="3661" y="2460"/>
                  </a:lnTo>
                  <a:lnTo>
                    <a:pt x="3689" y="2460"/>
                  </a:lnTo>
                  <a:lnTo>
                    <a:pt x="3701" y="2461"/>
                  </a:lnTo>
                  <a:lnTo>
                    <a:pt x="3714" y="2463"/>
                  </a:lnTo>
                  <a:lnTo>
                    <a:pt x="3727" y="2466"/>
                  </a:lnTo>
                  <a:lnTo>
                    <a:pt x="3737" y="2469"/>
                  </a:lnTo>
                  <a:lnTo>
                    <a:pt x="3795" y="2500"/>
                  </a:lnTo>
                  <a:lnTo>
                    <a:pt x="3853" y="2532"/>
                  </a:lnTo>
                  <a:lnTo>
                    <a:pt x="3910" y="2563"/>
                  </a:lnTo>
                  <a:lnTo>
                    <a:pt x="3968" y="2595"/>
                  </a:lnTo>
                  <a:lnTo>
                    <a:pt x="4026" y="2628"/>
                  </a:lnTo>
                  <a:lnTo>
                    <a:pt x="4083" y="2661"/>
                  </a:lnTo>
                  <a:lnTo>
                    <a:pt x="4139" y="2696"/>
                  </a:lnTo>
                  <a:lnTo>
                    <a:pt x="4194" y="2730"/>
                  </a:lnTo>
                  <a:lnTo>
                    <a:pt x="4002" y="7668"/>
                  </a:lnTo>
                  <a:lnTo>
                    <a:pt x="152" y="7602"/>
                  </a:lnTo>
                  <a:lnTo>
                    <a:pt x="0" y="1965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676767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5" name=""/>
            <p:cNvSpPr/>
            <p:nvPr/>
          </p:nvSpPr>
          <p:spPr>
            <a:xfrm>
              <a:off x="8048520" y="2900520"/>
              <a:ext cx="1090800" cy="912960"/>
            </a:xfrm>
            <a:custGeom>
              <a:avLst/>
              <a:gdLst/>
              <a:ahLst/>
              <a:rect l="l" t="t" r="r" b="b"/>
              <a:pathLst>
                <a:path w="5498" h="4593">
                  <a:moveTo>
                    <a:pt x="3355" y="4593"/>
                  </a:moveTo>
                  <a:lnTo>
                    <a:pt x="3315" y="4563"/>
                  </a:lnTo>
                  <a:lnTo>
                    <a:pt x="3275" y="4534"/>
                  </a:lnTo>
                  <a:lnTo>
                    <a:pt x="3235" y="4507"/>
                  </a:lnTo>
                  <a:lnTo>
                    <a:pt x="3196" y="4480"/>
                  </a:lnTo>
                  <a:lnTo>
                    <a:pt x="3117" y="4429"/>
                  </a:lnTo>
                  <a:lnTo>
                    <a:pt x="3039" y="4380"/>
                  </a:lnTo>
                  <a:lnTo>
                    <a:pt x="3001" y="4354"/>
                  </a:lnTo>
                  <a:lnTo>
                    <a:pt x="2963" y="4329"/>
                  </a:lnTo>
                  <a:lnTo>
                    <a:pt x="2924" y="4302"/>
                  </a:lnTo>
                  <a:lnTo>
                    <a:pt x="2887" y="4274"/>
                  </a:lnTo>
                  <a:lnTo>
                    <a:pt x="2850" y="4245"/>
                  </a:lnTo>
                  <a:lnTo>
                    <a:pt x="2813" y="4215"/>
                  </a:lnTo>
                  <a:lnTo>
                    <a:pt x="2777" y="4183"/>
                  </a:lnTo>
                  <a:lnTo>
                    <a:pt x="2740" y="4148"/>
                  </a:lnTo>
                  <a:lnTo>
                    <a:pt x="2734" y="4141"/>
                  </a:lnTo>
                  <a:lnTo>
                    <a:pt x="2728" y="4133"/>
                  </a:lnTo>
                  <a:lnTo>
                    <a:pt x="2723" y="4125"/>
                  </a:lnTo>
                  <a:lnTo>
                    <a:pt x="2719" y="4116"/>
                  </a:lnTo>
                  <a:lnTo>
                    <a:pt x="2715" y="4106"/>
                  </a:lnTo>
                  <a:lnTo>
                    <a:pt x="2711" y="4096"/>
                  </a:lnTo>
                  <a:lnTo>
                    <a:pt x="2709" y="4086"/>
                  </a:lnTo>
                  <a:lnTo>
                    <a:pt x="2706" y="4074"/>
                  </a:lnTo>
                  <a:lnTo>
                    <a:pt x="2703" y="4052"/>
                  </a:lnTo>
                  <a:lnTo>
                    <a:pt x="2701" y="4028"/>
                  </a:lnTo>
                  <a:lnTo>
                    <a:pt x="2699" y="4004"/>
                  </a:lnTo>
                  <a:lnTo>
                    <a:pt x="2698" y="3981"/>
                  </a:lnTo>
                  <a:lnTo>
                    <a:pt x="2696" y="3958"/>
                  </a:lnTo>
                  <a:lnTo>
                    <a:pt x="2694" y="3937"/>
                  </a:lnTo>
                  <a:lnTo>
                    <a:pt x="2691" y="3917"/>
                  </a:lnTo>
                  <a:lnTo>
                    <a:pt x="2687" y="3900"/>
                  </a:lnTo>
                  <a:lnTo>
                    <a:pt x="2685" y="3893"/>
                  </a:lnTo>
                  <a:lnTo>
                    <a:pt x="2682" y="3886"/>
                  </a:lnTo>
                  <a:lnTo>
                    <a:pt x="2678" y="3879"/>
                  </a:lnTo>
                  <a:lnTo>
                    <a:pt x="2673" y="3874"/>
                  </a:lnTo>
                  <a:lnTo>
                    <a:pt x="2669" y="3870"/>
                  </a:lnTo>
                  <a:lnTo>
                    <a:pt x="2664" y="3867"/>
                  </a:lnTo>
                  <a:lnTo>
                    <a:pt x="2657" y="3865"/>
                  </a:lnTo>
                  <a:lnTo>
                    <a:pt x="2650" y="3864"/>
                  </a:lnTo>
                  <a:lnTo>
                    <a:pt x="2585" y="3855"/>
                  </a:lnTo>
                  <a:lnTo>
                    <a:pt x="2521" y="3846"/>
                  </a:lnTo>
                  <a:lnTo>
                    <a:pt x="2456" y="3837"/>
                  </a:lnTo>
                  <a:lnTo>
                    <a:pt x="2390" y="3829"/>
                  </a:lnTo>
                  <a:lnTo>
                    <a:pt x="2325" y="3820"/>
                  </a:lnTo>
                  <a:lnTo>
                    <a:pt x="2259" y="3812"/>
                  </a:lnTo>
                  <a:lnTo>
                    <a:pt x="2193" y="3805"/>
                  </a:lnTo>
                  <a:lnTo>
                    <a:pt x="2128" y="3797"/>
                  </a:lnTo>
                  <a:lnTo>
                    <a:pt x="2062" y="3789"/>
                  </a:lnTo>
                  <a:lnTo>
                    <a:pt x="1996" y="3781"/>
                  </a:lnTo>
                  <a:lnTo>
                    <a:pt x="1931" y="3773"/>
                  </a:lnTo>
                  <a:lnTo>
                    <a:pt x="1865" y="3767"/>
                  </a:lnTo>
                  <a:lnTo>
                    <a:pt x="1798" y="3759"/>
                  </a:lnTo>
                  <a:lnTo>
                    <a:pt x="1732" y="3752"/>
                  </a:lnTo>
                  <a:lnTo>
                    <a:pt x="1667" y="3745"/>
                  </a:lnTo>
                  <a:lnTo>
                    <a:pt x="1601" y="3739"/>
                  </a:lnTo>
                  <a:lnTo>
                    <a:pt x="1576" y="3738"/>
                  </a:lnTo>
                  <a:lnTo>
                    <a:pt x="1546" y="3739"/>
                  </a:lnTo>
                  <a:lnTo>
                    <a:pt x="1514" y="3742"/>
                  </a:lnTo>
                  <a:lnTo>
                    <a:pt x="1481" y="3744"/>
                  </a:lnTo>
                  <a:lnTo>
                    <a:pt x="1451" y="3745"/>
                  </a:lnTo>
                  <a:lnTo>
                    <a:pt x="1424" y="3745"/>
                  </a:lnTo>
                  <a:lnTo>
                    <a:pt x="1412" y="3743"/>
                  </a:lnTo>
                  <a:lnTo>
                    <a:pt x="1402" y="3741"/>
                  </a:lnTo>
                  <a:lnTo>
                    <a:pt x="1393" y="3738"/>
                  </a:lnTo>
                  <a:lnTo>
                    <a:pt x="1387" y="3732"/>
                  </a:lnTo>
                  <a:lnTo>
                    <a:pt x="1357" y="3705"/>
                  </a:lnTo>
                  <a:lnTo>
                    <a:pt x="1328" y="3679"/>
                  </a:lnTo>
                  <a:lnTo>
                    <a:pt x="1297" y="3654"/>
                  </a:lnTo>
                  <a:lnTo>
                    <a:pt x="1266" y="3628"/>
                  </a:lnTo>
                  <a:lnTo>
                    <a:pt x="1205" y="3580"/>
                  </a:lnTo>
                  <a:lnTo>
                    <a:pt x="1144" y="3534"/>
                  </a:lnTo>
                  <a:lnTo>
                    <a:pt x="1084" y="3486"/>
                  </a:lnTo>
                  <a:lnTo>
                    <a:pt x="1025" y="3437"/>
                  </a:lnTo>
                  <a:lnTo>
                    <a:pt x="996" y="3411"/>
                  </a:lnTo>
                  <a:lnTo>
                    <a:pt x="967" y="3384"/>
                  </a:lnTo>
                  <a:lnTo>
                    <a:pt x="940" y="3357"/>
                  </a:lnTo>
                  <a:lnTo>
                    <a:pt x="913" y="3329"/>
                  </a:lnTo>
                  <a:lnTo>
                    <a:pt x="900" y="3313"/>
                  </a:lnTo>
                  <a:lnTo>
                    <a:pt x="887" y="3295"/>
                  </a:lnTo>
                  <a:lnTo>
                    <a:pt x="874" y="3277"/>
                  </a:lnTo>
                  <a:lnTo>
                    <a:pt x="863" y="3257"/>
                  </a:lnTo>
                  <a:lnTo>
                    <a:pt x="851" y="3237"/>
                  </a:lnTo>
                  <a:lnTo>
                    <a:pt x="840" y="3216"/>
                  </a:lnTo>
                  <a:lnTo>
                    <a:pt x="831" y="3193"/>
                  </a:lnTo>
                  <a:lnTo>
                    <a:pt x="821" y="3171"/>
                  </a:lnTo>
                  <a:lnTo>
                    <a:pt x="813" y="3148"/>
                  </a:lnTo>
                  <a:lnTo>
                    <a:pt x="805" y="3123"/>
                  </a:lnTo>
                  <a:lnTo>
                    <a:pt x="799" y="3100"/>
                  </a:lnTo>
                  <a:lnTo>
                    <a:pt x="794" y="3074"/>
                  </a:lnTo>
                  <a:lnTo>
                    <a:pt x="789" y="3050"/>
                  </a:lnTo>
                  <a:lnTo>
                    <a:pt x="786" y="3024"/>
                  </a:lnTo>
                  <a:lnTo>
                    <a:pt x="784" y="2998"/>
                  </a:lnTo>
                  <a:lnTo>
                    <a:pt x="784" y="2973"/>
                  </a:lnTo>
                  <a:lnTo>
                    <a:pt x="729" y="2975"/>
                  </a:lnTo>
                  <a:lnTo>
                    <a:pt x="673" y="2977"/>
                  </a:lnTo>
                  <a:lnTo>
                    <a:pt x="644" y="2978"/>
                  </a:lnTo>
                  <a:lnTo>
                    <a:pt x="617" y="2978"/>
                  </a:lnTo>
                  <a:lnTo>
                    <a:pt x="589" y="2977"/>
                  </a:lnTo>
                  <a:lnTo>
                    <a:pt x="563" y="2975"/>
                  </a:lnTo>
                  <a:lnTo>
                    <a:pt x="550" y="2973"/>
                  </a:lnTo>
                  <a:lnTo>
                    <a:pt x="537" y="2969"/>
                  </a:lnTo>
                  <a:lnTo>
                    <a:pt x="526" y="2966"/>
                  </a:lnTo>
                  <a:lnTo>
                    <a:pt x="514" y="2961"/>
                  </a:lnTo>
                  <a:lnTo>
                    <a:pt x="502" y="2957"/>
                  </a:lnTo>
                  <a:lnTo>
                    <a:pt x="492" y="2951"/>
                  </a:lnTo>
                  <a:lnTo>
                    <a:pt x="481" y="2945"/>
                  </a:lnTo>
                  <a:lnTo>
                    <a:pt x="472" y="2938"/>
                  </a:lnTo>
                  <a:lnTo>
                    <a:pt x="462" y="2930"/>
                  </a:lnTo>
                  <a:lnTo>
                    <a:pt x="454" y="2920"/>
                  </a:lnTo>
                  <a:lnTo>
                    <a:pt x="446" y="2910"/>
                  </a:lnTo>
                  <a:lnTo>
                    <a:pt x="439" y="2899"/>
                  </a:lnTo>
                  <a:lnTo>
                    <a:pt x="432" y="2887"/>
                  </a:lnTo>
                  <a:lnTo>
                    <a:pt x="426" y="2873"/>
                  </a:lnTo>
                  <a:lnTo>
                    <a:pt x="422" y="2859"/>
                  </a:lnTo>
                  <a:lnTo>
                    <a:pt x="418" y="2842"/>
                  </a:lnTo>
                  <a:lnTo>
                    <a:pt x="412" y="2822"/>
                  </a:lnTo>
                  <a:lnTo>
                    <a:pt x="407" y="2802"/>
                  </a:lnTo>
                  <a:lnTo>
                    <a:pt x="402" y="2784"/>
                  </a:lnTo>
                  <a:lnTo>
                    <a:pt x="394" y="2766"/>
                  </a:lnTo>
                  <a:lnTo>
                    <a:pt x="387" y="2751"/>
                  </a:lnTo>
                  <a:lnTo>
                    <a:pt x="378" y="2735"/>
                  </a:lnTo>
                  <a:lnTo>
                    <a:pt x="370" y="2721"/>
                  </a:lnTo>
                  <a:lnTo>
                    <a:pt x="360" y="2707"/>
                  </a:lnTo>
                  <a:lnTo>
                    <a:pt x="350" y="2694"/>
                  </a:lnTo>
                  <a:lnTo>
                    <a:pt x="339" y="2683"/>
                  </a:lnTo>
                  <a:lnTo>
                    <a:pt x="328" y="2672"/>
                  </a:lnTo>
                  <a:lnTo>
                    <a:pt x="316" y="2662"/>
                  </a:lnTo>
                  <a:lnTo>
                    <a:pt x="304" y="2651"/>
                  </a:lnTo>
                  <a:lnTo>
                    <a:pt x="290" y="2643"/>
                  </a:lnTo>
                  <a:lnTo>
                    <a:pt x="278" y="2635"/>
                  </a:lnTo>
                  <a:lnTo>
                    <a:pt x="264" y="2627"/>
                  </a:lnTo>
                  <a:lnTo>
                    <a:pt x="249" y="2620"/>
                  </a:lnTo>
                  <a:lnTo>
                    <a:pt x="235" y="2614"/>
                  </a:lnTo>
                  <a:lnTo>
                    <a:pt x="219" y="2608"/>
                  </a:lnTo>
                  <a:lnTo>
                    <a:pt x="205" y="2602"/>
                  </a:lnTo>
                  <a:lnTo>
                    <a:pt x="173" y="2593"/>
                  </a:lnTo>
                  <a:lnTo>
                    <a:pt x="140" y="2586"/>
                  </a:lnTo>
                  <a:lnTo>
                    <a:pt x="106" y="2579"/>
                  </a:lnTo>
                  <a:lnTo>
                    <a:pt x="71" y="2573"/>
                  </a:lnTo>
                  <a:lnTo>
                    <a:pt x="36" y="2568"/>
                  </a:lnTo>
                  <a:lnTo>
                    <a:pt x="0" y="2563"/>
                  </a:lnTo>
                  <a:lnTo>
                    <a:pt x="136" y="0"/>
                  </a:lnTo>
                  <a:lnTo>
                    <a:pt x="3434" y="273"/>
                  </a:lnTo>
                  <a:lnTo>
                    <a:pt x="3450" y="255"/>
                  </a:lnTo>
                  <a:lnTo>
                    <a:pt x="3466" y="238"/>
                  </a:lnTo>
                  <a:lnTo>
                    <a:pt x="3484" y="224"/>
                  </a:lnTo>
                  <a:lnTo>
                    <a:pt x="3503" y="210"/>
                  </a:lnTo>
                  <a:lnTo>
                    <a:pt x="3523" y="199"/>
                  </a:lnTo>
                  <a:lnTo>
                    <a:pt x="3543" y="189"/>
                  </a:lnTo>
                  <a:lnTo>
                    <a:pt x="3564" y="179"/>
                  </a:lnTo>
                  <a:lnTo>
                    <a:pt x="3586" y="171"/>
                  </a:lnTo>
                  <a:lnTo>
                    <a:pt x="3607" y="165"/>
                  </a:lnTo>
                  <a:lnTo>
                    <a:pt x="3629" y="159"/>
                  </a:lnTo>
                  <a:lnTo>
                    <a:pt x="3650" y="155"/>
                  </a:lnTo>
                  <a:lnTo>
                    <a:pt x="3671" y="151"/>
                  </a:lnTo>
                  <a:lnTo>
                    <a:pt x="3712" y="146"/>
                  </a:lnTo>
                  <a:lnTo>
                    <a:pt x="3750" y="142"/>
                  </a:lnTo>
                  <a:lnTo>
                    <a:pt x="3802" y="141"/>
                  </a:lnTo>
                  <a:lnTo>
                    <a:pt x="3850" y="142"/>
                  </a:lnTo>
                  <a:lnTo>
                    <a:pt x="3896" y="147"/>
                  </a:lnTo>
                  <a:lnTo>
                    <a:pt x="3938" y="154"/>
                  </a:lnTo>
                  <a:lnTo>
                    <a:pt x="3978" y="163"/>
                  </a:lnTo>
                  <a:lnTo>
                    <a:pt x="4015" y="174"/>
                  </a:lnTo>
                  <a:lnTo>
                    <a:pt x="4050" y="186"/>
                  </a:lnTo>
                  <a:lnTo>
                    <a:pt x="4081" y="200"/>
                  </a:lnTo>
                  <a:lnTo>
                    <a:pt x="4111" y="217"/>
                  </a:lnTo>
                  <a:lnTo>
                    <a:pt x="4140" y="234"/>
                  </a:lnTo>
                  <a:lnTo>
                    <a:pt x="4165" y="253"/>
                  </a:lnTo>
                  <a:lnTo>
                    <a:pt x="4188" y="272"/>
                  </a:lnTo>
                  <a:lnTo>
                    <a:pt x="4211" y="292"/>
                  </a:lnTo>
                  <a:lnTo>
                    <a:pt x="4232" y="313"/>
                  </a:lnTo>
                  <a:lnTo>
                    <a:pt x="4251" y="334"/>
                  </a:lnTo>
                  <a:lnTo>
                    <a:pt x="4269" y="355"/>
                  </a:lnTo>
                  <a:lnTo>
                    <a:pt x="4329" y="438"/>
                  </a:lnTo>
                  <a:lnTo>
                    <a:pt x="4379" y="508"/>
                  </a:lnTo>
                  <a:lnTo>
                    <a:pt x="4391" y="523"/>
                  </a:lnTo>
                  <a:lnTo>
                    <a:pt x="4403" y="535"/>
                  </a:lnTo>
                  <a:lnTo>
                    <a:pt x="4415" y="546"/>
                  </a:lnTo>
                  <a:lnTo>
                    <a:pt x="4428" y="555"/>
                  </a:lnTo>
                  <a:lnTo>
                    <a:pt x="4441" y="561"/>
                  </a:lnTo>
                  <a:lnTo>
                    <a:pt x="4454" y="564"/>
                  </a:lnTo>
                  <a:lnTo>
                    <a:pt x="4468" y="565"/>
                  </a:lnTo>
                  <a:lnTo>
                    <a:pt x="4483" y="564"/>
                  </a:lnTo>
                  <a:lnTo>
                    <a:pt x="4495" y="567"/>
                  </a:lnTo>
                  <a:lnTo>
                    <a:pt x="4506" y="568"/>
                  </a:lnTo>
                  <a:lnTo>
                    <a:pt x="4519" y="567"/>
                  </a:lnTo>
                  <a:lnTo>
                    <a:pt x="4532" y="565"/>
                  </a:lnTo>
                  <a:lnTo>
                    <a:pt x="4545" y="561"/>
                  </a:lnTo>
                  <a:lnTo>
                    <a:pt x="4558" y="554"/>
                  </a:lnTo>
                  <a:lnTo>
                    <a:pt x="4572" y="546"/>
                  </a:lnTo>
                  <a:lnTo>
                    <a:pt x="4586" y="537"/>
                  </a:lnTo>
                  <a:lnTo>
                    <a:pt x="4601" y="527"/>
                  </a:lnTo>
                  <a:lnTo>
                    <a:pt x="4614" y="516"/>
                  </a:lnTo>
                  <a:lnTo>
                    <a:pt x="4629" y="504"/>
                  </a:lnTo>
                  <a:lnTo>
                    <a:pt x="4644" y="490"/>
                  </a:lnTo>
                  <a:lnTo>
                    <a:pt x="4675" y="461"/>
                  </a:lnTo>
                  <a:lnTo>
                    <a:pt x="4705" y="431"/>
                  </a:lnTo>
                  <a:lnTo>
                    <a:pt x="4737" y="399"/>
                  </a:lnTo>
                  <a:lnTo>
                    <a:pt x="4769" y="368"/>
                  </a:lnTo>
                  <a:lnTo>
                    <a:pt x="4801" y="336"/>
                  </a:lnTo>
                  <a:lnTo>
                    <a:pt x="4834" y="308"/>
                  </a:lnTo>
                  <a:lnTo>
                    <a:pt x="4850" y="294"/>
                  </a:lnTo>
                  <a:lnTo>
                    <a:pt x="4865" y="282"/>
                  </a:lnTo>
                  <a:lnTo>
                    <a:pt x="4881" y="270"/>
                  </a:lnTo>
                  <a:lnTo>
                    <a:pt x="4898" y="260"/>
                  </a:lnTo>
                  <a:lnTo>
                    <a:pt x="4914" y="251"/>
                  </a:lnTo>
                  <a:lnTo>
                    <a:pt x="4930" y="243"/>
                  </a:lnTo>
                  <a:lnTo>
                    <a:pt x="4946" y="236"/>
                  </a:lnTo>
                  <a:lnTo>
                    <a:pt x="4962" y="232"/>
                  </a:lnTo>
                  <a:lnTo>
                    <a:pt x="4978" y="228"/>
                  </a:lnTo>
                  <a:lnTo>
                    <a:pt x="4994" y="226"/>
                  </a:lnTo>
                  <a:lnTo>
                    <a:pt x="5009" y="225"/>
                  </a:lnTo>
                  <a:lnTo>
                    <a:pt x="5025" y="226"/>
                  </a:lnTo>
                  <a:lnTo>
                    <a:pt x="5041" y="227"/>
                  </a:lnTo>
                  <a:lnTo>
                    <a:pt x="5057" y="229"/>
                  </a:lnTo>
                  <a:lnTo>
                    <a:pt x="5073" y="232"/>
                  </a:lnTo>
                  <a:lnTo>
                    <a:pt x="5090" y="235"/>
                  </a:lnTo>
                  <a:lnTo>
                    <a:pt x="5154" y="253"/>
                  </a:lnTo>
                  <a:lnTo>
                    <a:pt x="5216" y="272"/>
                  </a:lnTo>
                  <a:lnTo>
                    <a:pt x="5232" y="275"/>
                  </a:lnTo>
                  <a:lnTo>
                    <a:pt x="5248" y="279"/>
                  </a:lnTo>
                  <a:lnTo>
                    <a:pt x="5264" y="282"/>
                  </a:lnTo>
                  <a:lnTo>
                    <a:pt x="5279" y="284"/>
                  </a:lnTo>
                  <a:lnTo>
                    <a:pt x="5294" y="285"/>
                  </a:lnTo>
                  <a:lnTo>
                    <a:pt x="5309" y="285"/>
                  </a:lnTo>
                  <a:lnTo>
                    <a:pt x="5325" y="285"/>
                  </a:lnTo>
                  <a:lnTo>
                    <a:pt x="5340" y="283"/>
                  </a:lnTo>
                  <a:lnTo>
                    <a:pt x="5355" y="280"/>
                  </a:lnTo>
                  <a:lnTo>
                    <a:pt x="5371" y="275"/>
                  </a:lnTo>
                  <a:lnTo>
                    <a:pt x="5386" y="270"/>
                  </a:lnTo>
                  <a:lnTo>
                    <a:pt x="5400" y="262"/>
                  </a:lnTo>
                  <a:lnTo>
                    <a:pt x="5415" y="253"/>
                  </a:lnTo>
                  <a:lnTo>
                    <a:pt x="5429" y="242"/>
                  </a:lnTo>
                  <a:lnTo>
                    <a:pt x="5444" y="228"/>
                  </a:lnTo>
                  <a:lnTo>
                    <a:pt x="5459" y="214"/>
                  </a:lnTo>
                  <a:lnTo>
                    <a:pt x="5461" y="242"/>
                  </a:lnTo>
                  <a:lnTo>
                    <a:pt x="5464" y="271"/>
                  </a:lnTo>
                  <a:lnTo>
                    <a:pt x="5468" y="299"/>
                  </a:lnTo>
                  <a:lnTo>
                    <a:pt x="5474" y="326"/>
                  </a:lnTo>
                  <a:lnTo>
                    <a:pt x="5479" y="354"/>
                  </a:lnTo>
                  <a:lnTo>
                    <a:pt x="5485" y="382"/>
                  </a:lnTo>
                  <a:lnTo>
                    <a:pt x="5492" y="410"/>
                  </a:lnTo>
                  <a:lnTo>
                    <a:pt x="5498" y="439"/>
                  </a:lnTo>
                  <a:lnTo>
                    <a:pt x="5486" y="442"/>
                  </a:lnTo>
                  <a:lnTo>
                    <a:pt x="5477" y="447"/>
                  </a:lnTo>
                  <a:lnTo>
                    <a:pt x="5468" y="452"/>
                  </a:lnTo>
                  <a:lnTo>
                    <a:pt x="5461" y="460"/>
                  </a:lnTo>
                  <a:lnTo>
                    <a:pt x="5453" y="469"/>
                  </a:lnTo>
                  <a:lnTo>
                    <a:pt x="5447" y="478"/>
                  </a:lnTo>
                  <a:lnTo>
                    <a:pt x="5442" y="488"/>
                  </a:lnTo>
                  <a:lnTo>
                    <a:pt x="5438" y="499"/>
                  </a:lnTo>
                  <a:lnTo>
                    <a:pt x="5428" y="522"/>
                  </a:lnTo>
                  <a:lnTo>
                    <a:pt x="5420" y="543"/>
                  </a:lnTo>
                  <a:lnTo>
                    <a:pt x="5416" y="554"/>
                  </a:lnTo>
                  <a:lnTo>
                    <a:pt x="5411" y="564"/>
                  </a:lnTo>
                  <a:lnTo>
                    <a:pt x="5407" y="573"/>
                  </a:lnTo>
                  <a:lnTo>
                    <a:pt x="5402" y="582"/>
                  </a:lnTo>
                  <a:lnTo>
                    <a:pt x="5393" y="595"/>
                  </a:lnTo>
                  <a:lnTo>
                    <a:pt x="5385" y="610"/>
                  </a:lnTo>
                  <a:lnTo>
                    <a:pt x="5376" y="624"/>
                  </a:lnTo>
                  <a:lnTo>
                    <a:pt x="5369" y="639"/>
                  </a:lnTo>
                  <a:lnTo>
                    <a:pt x="5362" y="654"/>
                  </a:lnTo>
                  <a:lnTo>
                    <a:pt x="5356" y="670"/>
                  </a:lnTo>
                  <a:lnTo>
                    <a:pt x="5350" y="687"/>
                  </a:lnTo>
                  <a:lnTo>
                    <a:pt x="5344" y="703"/>
                  </a:lnTo>
                  <a:lnTo>
                    <a:pt x="5335" y="737"/>
                  </a:lnTo>
                  <a:lnTo>
                    <a:pt x="5326" y="773"/>
                  </a:lnTo>
                  <a:lnTo>
                    <a:pt x="5318" y="808"/>
                  </a:lnTo>
                  <a:lnTo>
                    <a:pt x="5310" y="844"/>
                  </a:lnTo>
                  <a:lnTo>
                    <a:pt x="5297" y="916"/>
                  </a:lnTo>
                  <a:lnTo>
                    <a:pt x="5281" y="987"/>
                  </a:lnTo>
                  <a:lnTo>
                    <a:pt x="5271" y="1021"/>
                  </a:lnTo>
                  <a:lnTo>
                    <a:pt x="5261" y="1055"/>
                  </a:lnTo>
                  <a:lnTo>
                    <a:pt x="5254" y="1070"/>
                  </a:lnTo>
                  <a:lnTo>
                    <a:pt x="5248" y="1086"/>
                  </a:lnTo>
                  <a:lnTo>
                    <a:pt x="5240" y="1100"/>
                  </a:lnTo>
                  <a:lnTo>
                    <a:pt x="5233" y="1116"/>
                  </a:lnTo>
                  <a:lnTo>
                    <a:pt x="5220" y="1144"/>
                  </a:lnTo>
                  <a:lnTo>
                    <a:pt x="5208" y="1176"/>
                  </a:lnTo>
                  <a:lnTo>
                    <a:pt x="5195" y="1210"/>
                  </a:lnTo>
                  <a:lnTo>
                    <a:pt x="5183" y="1244"/>
                  </a:lnTo>
                  <a:lnTo>
                    <a:pt x="5172" y="1278"/>
                  </a:lnTo>
                  <a:lnTo>
                    <a:pt x="5161" y="1308"/>
                  </a:lnTo>
                  <a:lnTo>
                    <a:pt x="5151" y="1336"/>
                  </a:lnTo>
                  <a:lnTo>
                    <a:pt x="5143" y="1359"/>
                  </a:lnTo>
                  <a:lnTo>
                    <a:pt x="5119" y="1419"/>
                  </a:lnTo>
                  <a:lnTo>
                    <a:pt x="5094" y="1481"/>
                  </a:lnTo>
                  <a:lnTo>
                    <a:pt x="5070" y="1543"/>
                  </a:lnTo>
                  <a:lnTo>
                    <a:pt x="5043" y="1607"/>
                  </a:lnTo>
                  <a:lnTo>
                    <a:pt x="5016" y="1669"/>
                  </a:lnTo>
                  <a:lnTo>
                    <a:pt x="4986" y="1732"/>
                  </a:lnTo>
                  <a:lnTo>
                    <a:pt x="4955" y="1794"/>
                  </a:lnTo>
                  <a:lnTo>
                    <a:pt x="4923" y="1855"/>
                  </a:lnTo>
                  <a:lnTo>
                    <a:pt x="4906" y="1887"/>
                  </a:lnTo>
                  <a:lnTo>
                    <a:pt x="4888" y="1917"/>
                  </a:lnTo>
                  <a:lnTo>
                    <a:pt x="4870" y="1947"/>
                  </a:lnTo>
                  <a:lnTo>
                    <a:pt x="4851" y="1976"/>
                  </a:lnTo>
                  <a:lnTo>
                    <a:pt x="4830" y="2005"/>
                  </a:lnTo>
                  <a:lnTo>
                    <a:pt x="4810" y="2034"/>
                  </a:lnTo>
                  <a:lnTo>
                    <a:pt x="4790" y="2062"/>
                  </a:lnTo>
                  <a:lnTo>
                    <a:pt x="4768" y="2089"/>
                  </a:lnTo>
                  <a:lnTo>
                    <a:pt x="4746" y="2117"/>
                  </a:lnTo>
                  <a:lnTo>
                    <a:pt x="4722" y="2144"/>
                  </a:lnTo>
                  <a:lnTo>
                    <a:pt x="4699" y="2170"/>
                  </a:lnTo>
                  <a:lnTo>
                    <a:pt x="4675" y="2195"/>
                  </a:lnTo>
                  <a:lnTo>
                    <a:pt x="4649" y="2220"/>
                  </a:lnTo>
                  <a:lnTo>
                    <a:pt x="4623" y="2244"/>
                  </a:lnTo>
                  <a:lnTo>
                    <a:pt x="4595" y="2268"/>
                  </a:lnTo>
                  <a:lnTo>
                    <a:pt x="4568" y="2290"/>
                  </a:lnTo>
                  <a:lnTo>
                    <a:pt x="4559" y="2298"/>
                  </a:lnTo>
                  <a:lnTo>
                    <a:pt x="4552" y="2307"/>
                  </a:lnTo>
                  <a:lnTo>
                    <a:pt x="4545" y="2317"/>
                  </a:lnTo>
                  <a:lnTo>
                    <a:pt x="4540" y="2327"/>
                  </a:lnTo>
                  <a:lnTo>
                    <a:pt x="4530" y="2352"/>
                  </a:lnTo>
                  <a:lnTo>
                    <a:pt x="4519" y="2377"/>
                  </a:lnTo>
                  <a:lnTo>
                    <a:pt x="4509" y="2403"/>
                  </a:lnTo>
                  <a:lnTo>
                    <a:pt x="4499" y="2428"/>
                  </a:lnTo>
                  <a:lnTo>
                    <a:pt x="4494" y="2440"/>
                  </a:lnTo>
                  <a:lnTo>
                    <a:pt x="4487" y="2451"/>
                  </a:lnTo>
                  <a:lnTo>
                    <a:pt x="4480" y="2460"/>
                  </a:lnTo>
                  <a:lnTo>
                    <a:pt x="4471" y="2469"/>
                  </a:lnTo>
                  <a:lnTo>
                    <a:pt x="4439" y="2500"/>
                  </a:lnTo>
                  <a:lnTo>
                    <a:pt x="4407" y="2530"/>
                  </a:lnTo>
                  <a:lnTo>
                    <a:pt x="4373" y="2560"/>
                  </a:lnTo>
                  <a:lnTo>
                    <a:pt x="4339" y="2591"/>
                  </a:lnTo>
                  <a:lnTo>
                    <a:pt x="4305" y="2621"/>
                  </a:lnTo>
                  <a:lnTo>
                    <a:pt x="4272" y="2653"/>
                  </a:lnTo>
                  <a:lnTo>
                    <a:pt x="4238" y="2685"/>
                  </a:lnTo>
                  <a:lnTo>
                    <a:pt x="4206" y="2717"/>
                  </a:lnTo>
                  <a:lnTo>
                    <a:pt x="4202" y="2722"/>
                  </a:lnTo>
                  <a:lnTo>
                    <a:pt x="4196" y="2724"/>
                  </a:lnTo>
                  <a:lnTo>
                    <a:pt x="4189" y="2726"/>
                  </a:lnTo>
                  <a:lnTo>
                    <a:pt x="4183" y="2727"/>
                  </a:lnTo>
                  <a:lnTo>
                    <a:pt x="4167" y="2727"/>
                  </a:lnTo>
                  <a:lnTo>
                    <a:pt x="4151" y="2726"/>
                  </a:lnTo>
                  <a:lnTo>
                    <a:pt x="4136" y="2726"/>
                  </a:lnTo>
                  <a:lnTo>
                    <a:pt x="4123" y="2726"/>
                  </a:lnTo>
                  <a:lnTo>
                    <a:pt x="4116" y="2727"/>
                  </a:lnTo>
                  <a:lnTo>
                    <a:pt x="4112" y="2728"/>
                  </a:lnTo>
                  <a:lnTo>
                    <a:pt x="4108" y="2732"/>
                  </a:lnTo>
                  <a:lnTo>
                    <a:pt x="4105" y="2735"/>
                  </a:lnTo>
                  <a:lnTo>
                    <a:pt x="4103" y="2740"/>
                  </a:lnTo>
                  <a:lnTo>
                    <a:pt x="4100" y="2744"/>
                  </a:lnTo>
                  <a:lnTo>
                    <a:pt x="4098" y="2747"/>
                  </a:lnTo>
                  <a:lnTo>
                    <a:pt x="4098" y="2752"/>
                  </a:lnTo>
                  <a:lnTo>
                    <a:pt x="4098" y="2760"/>
                  </a:lnTo>
                  <a:lnTo>
                    <a:pt x="4099" y="2769"/>
                  </a:lnTo>
                  <a:lnTo>
                    <a:pt x="4104" y="2777"/>
                  </a:lnTo>
                  <a:lnTo>
                    <a:pt x="4108" y="2786"/>
                  </a:lnTo>
                  <a:lnTo>
                    <a:pt x="4113" y="2796"/>
                  </a:lnTo>
                  <a:lnTo>
                    <a:pt x="4118" y="2805"/>
                  </a:lnTo>
                  <a:lnTo>
                    <a:pt x="4124" y="2814"/>
                  </a:lnTo>
                  <a:lnTo>
                    <a:pt x="4129" y="2824"/>
                  </a:lnTo>
                  <a:lnTo>
                    <a:pt x="4133" y="2834"/>
                  </a:lnTo>
                  <a:lnTo>
                    <a:pt x="4135" y="2844"/>
                  </a:lnTo>
                  <a:lnTo>
                    <a:pt x="4138" y="2854"/>
                  </a:lnTo>
                  <a:lnTo>
                    <a:pt x="4136" y="2864"/>
                  </a:lnTo>
                  <a:lnTo>
                    <a:pt x="4135" y="2869"/>
                  </a:lnTo>
                  <a:lnTo>
                    <a:pt x="4133" y="2875"/>
                  </a:lnTo>
                  <a:lnTo>
                    <a:pt x="4131" y="2879"/>
                  </a:lnTo>
                  <a:lnTo>
                    <a:pt x="4128" y="2883"/>
                  </a:lnTo>
                  <a:lnTo>
                    <a:pt x="4121" y="2893"/>
                  </a:lnTo>
                  <a:lnTo>
                    <a:pt x="4113" y="2902"/>
                  </a:lnTo>
                  <a:lnTo>
                    <a:pt x="4105" y="2909"/>
                  </a:lnTo>
                  <a:lnTo>
                    <a:pt x="4096" y="2916"/>
                  </a:lnTo>
                  <a:lnTo>
                    <a:pt x="4077" y="2928"/>
                  </a:lnTo>
                  <a:lnTo>
                    <a:pt x="4057" y="2938"/>
                  </a:lnTo>
                  <a:lnTo>
                    <a:pt x="4037" y="2947"/>
                  </a:lnTo>
                  <a:lnTo>
                    <a:pt x="4018" y="2957"/>
                  </a:lnTo>
                  <a:lnTo>
                    <a:pt x="4009" y="2961"/>
                  </a:lnTo>
                  <a:lnTo>
                    <a:pt x="4001" y="2967"/>
                  </a:lnTo>
                  <a:lnTo>
                    <a:pt x="3993" y="2973"/>
                  </a:lnTo>
                  <a:lnTo>
                    <a:pt x="3987" y="2979"/>
                  </a:lnTo>
                  <a:lnTo>
                    <a:pt x="3981" y="2987"/>
                  </a:lnTo>
                  <a:lnTo>
                    <a:pt x="3978" y="2997"/>
                  </a:lnTo>
                  <a:lnTo>
                    <a:pt x="3974" y="3007"/>
                  </a:lnTo>
                  <a:lnTo>
                    <a:pt x="3973" y="3018"/>
                  </a:lnTo>
                  <a:lnTo>
                    <a:pt x="3972" y="3031"/>
                  </a:lnTo>
                  <a:lnTo>
                    <a:pt x="3972" y="3043"/>
                  </a:lnTo>
                  <a:lnTo>
                    <a:pt x="3973" y="3056"/>
                  </a:lnTo>
                  <a:lnTo>
                    <a:pt x="3974" y="3070"/>
                  </a:lnTo>
                  <a:lnTo>
                    <a:pt x="3976" y="3096"/>
                  </a:lnTo>
                  <a:lnTo>
                    <a:pt x="3978" y="3122"/>
                  </a:lnTo>
                  <a:lnTo>
                    <a:pt x="3976" y="3135"/>
                  </a:lnTo>
                  <a:lnTo>
                    <a:pt x="3975" y="3147"/>
                  </a:lnTo>
                  <a:lnTo>
                    <a:pt x="3973" y="3159"/>
                  </a:lnTo>
                  <a:lnTo>
                    <a:pt x="3970" y="3169"/>
                  </a:lnTo>
                  <a:lnTo>
                    <a:pt x="3966" y="3176"/>
                  </a:lnTo>
                  <a:lnTo>
                    <a:pt x="3962" y="3182"/>
                  </a:lnTo>
                  <a:lnTo>
                    <a:pt x="3955" y="3188"/>
                  </a:lnTo>
                  <a:lnTo>
                    <a:pt x="3949" y="3193"/>
                  </a:lnTo>
                  <a:lnTo>
                    <a:pt x="3934" y="3202"/>
                  </a:lnTo>
                  <a:lnTo>
                    <a:pt x="3918" y="3211"/>
                  </a:lnTo>
                  <a:lnTo>
                    <a:pt x="3902" y="3220"/>
                  </a:lnTo>
                  <a:lnTo>
                    <a:pt x="3886" y="3230"/>
                  </a:lnTo>
                  <a:lnTo>
                    <a:pt x="3879" y="3236"/>
                  </a:lnTo>
                  <a:lnTo>
                    <a:pt x="3873" y="3242"/>
                  </a:lnTo>
                  <a:lnTo>
                    <a:pt x="3867" y="3249"/>
                  </a:lnTo>
                  <a:lnTo>
                    <a:pt x="3862" y="3258"/>
                  </a:lnTo>
                  <a:lnTo>
                    <a:pt x="3848" y="3293"/>
                  </a:lnTo>
                  <a:lnTo>
                    <a:pt x="3837" y="3328"/>
                  </a:lnTo>
                  <a:lnTo>
                    <a:pt x="3825" y="3365"/>
                  </a:lnTo>
                  <a:lnTo>
                    <a:pt x="3814" y="3402"/>
                  </a:lnTo>
                  <a:lnTo>
                    <a:pt x="3803" y="3438"/>
                  </a:lnTo>
                  <a:lnTo>
                    <a:pt x="3790" y="3473"/>
                  </a:lnTo>
                  <a:lnTo>
                    <a:pt x="3784" y="3490"/>
                  </a:lnTo>
                  <a:lnTo>
                    <a:pt x="3776" y="3507"/>
                  </a:lnTo>
                  <a:lnTo>
                    <a:pt x="3769" y="3522"/>
                  </a:lnTo>
                  <a:lnTo>
                    <a:pt x="3761" y="3537"/>
                  </a:lnTo>
                  <a:lnTo>
                    <a:pt x="3726" y="3594"/>
                  </a:lnTo>
                  <a:lnTo>
                    <a:pt x="3691" y="3651"/>
                  </a:lnTo>
                  <a:lnTo>
                    <a:pt x="3657" y="3707"/>
                  </a:lnTo>
                  <a:lnTo>
                    <a:pt x="3622" y="3763"/>
                  </a:lnTo>
                  <a:lnTo>
                    <a:pt x="3587" y="3820"/>
                  </a:lnTo>
                  <a:lnTo>
                    <a:pt x="3554" y="3876"/>
                  </a:lnTo>
                  <a:lnTo>
                    <a:pt x="3522" y="3933"/>
                  </a:lnTo>
                  <a:lnTo>
                    <a:pt x="3492" y="3990"/>
                  </a:lnTo>
                  <a:lnTo>
                    <a:pt x="3477" y="4017"/>
                  </a:lnTo>
                  <a:lnTo>
                    <a:pt x="3465" y="4046"/>
                  </a:lnTo>
                  <a:lnTo>
                    <a:pt x="3452" y="4077"/>
                  </a:lnTo>
                  <a:lnTo>
                    <a:pt x="3440" y="4106"/>
                  </a:lnTo>
                  <a:lnTo>
                    <a:pt x="3430" y="4135"/>
                  </a:lnTo>
                  <a:lnTo>
                    <a:pt x="3419" y="4165"/>
                  </a:lnTo>
                  <a:lnTo>
                    <a:pt x="3411" y="4196"/>
                  </a:lnTo>
                  <a:lnTo>
                    <a:pt x="3402" y="4226"/>
                  </a:lnTo>
                  <a:lnTo>
                    <a:pt x="3396" y="4257"/>
                  </a:lnTo>
                  <a:lnTo>
                    <a:pt x="3391" y="4288"/>
                  </a:lnTo>
                  <a:lnTo>
                    <a:pt x="3385" y="4320"/>
                  </a:lnTo>
                  <a:lnTo>
                    <a:pt x="3382" y="4352"/>
                  </a:lnTo>
                  <a:lnTo>
                    <a:pt x="3380" y="4385"/>
                  </a:lnTo>
                  <a:lnTo>
                    <a:pt x="3380" y="4418"/>
                  </a:lnTo>
                  <a:lnTo>
                    <a:pt x="3381" y="4452"/>
                  </a:lnTo>
                  <a:lnTo>
                    <a:pt x="3383" y="4486"/>
                  </a:lnTo>
                  <a:lnTo>
                    <a:pt x="3383" y="4499"/>
                  </a:lnTo>
                  <a:lnTo>
                    <a:pt x="3381" y="4514"/>
                  </a:lnTo>
                  <a:lnTo>
                    <a:pt x="3379" y="4528"/>
                  </a:lnTo>
                  <a:lnTo>
                    <a:pt x="3376" y="4542"/>
                  </a:lnTo>
                  <a:lnTo>
                    <a:pt x="3372" y="4556"/>
                  </a:lnTo>
                  <a:lnTo>
                    <a:pt x="3366" y="4568"/>
                  </a:lnTo>
                  <a:lnTo>
                    <a:pt x="3361" y="4582"/>
                  </a:lnTo>
                  <a:lnTo>
                    <a:pt x="3355" y="459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676767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6" name=""/>
            <p:cNvSpPr/>
            <p:nvPr/>
          </p:nvSpPr>
          <p:spPr>
            <a:xfrm>
              <a:off x="7854840" y="1071720"/>
              <a:ext cx="1276560" cy="1943280"/>
            </a:xfrm>
            <a:custGeom>
              <a:avLst/>
              <a:gdLst/>
              <a:ahLst/>
              <a:rect l="l" t="t" r="r" b="b"/>
              <a:pathLst>
                <a:path w="6435" h="9790">
                  <a:moveTo>
                    <a:pt x="1112" y="9222"/>
                  </a:moveTo>
                  <a:lnTo>
                    <a:pt x="4410" y="9495"/>
                  </a:lnTo>
                  <a:lnTo>
                    <a:pt x="4426" y="9477"/>
                  </a:lnTo>
                  <a:lnTo>
                    <a:pt x="4442" y="9460"/>
                  </a:lnTo>
                  <a:lnTo>
                    <a:pt x="4460" y="9446"/>
                  </a:lnTo>
                  <a:lnTo>
                    <a:pt x="4479" y="9432"/>
                  </a:lnTo>
                  <a:lnTo>
                    <a:pt x="4499" y="9421"/>
                  </a:lnTo>
                  <a:lnTo>
                    <a:pt x="4519" y="9411"/>
                  </a:lnTo>
                  <a:lnTo>
                    <a:pt x="4540" y="9401"/>
                  </a:lnTo>
                  <a:lnTo>
                    <a:pt x="4562" y="9393"/>
                  </a:lnTo>
                  <a:lnTo>
                    <a:pt x="4583" y="9387"/>
                  </a:lnTo>
                  <a:lnTo>
                    <a:pt x="4605" y="9381"/>
                  </a:lnTo>
                  <a:lnTo>
                    <a:pt x="4626" y="9377"/>
                  </a:lnTo>
                  <a:lnTo>
                    <a:pt x="4647" y="9373"/>
                  </a:lnTo>
                  <a:lnTo>
                    <a:pt x="4688" y="9368"/>
                  </a:lnTo>
                  <a:lnTo>
                    <a:pt x="4726" y="9364"/>
                  </a:lnTo>
                  <a:lnTo>
                    <a:pt x="4778" y="9363"/>
                  </a:lnTo>
                  <a:lnTo>
                    <a:pt x="4826" y="9364"/>
                  </a:lnTo>
                  <a:lnTo>
                    <a:pt x="4872" y="9369"/>
                  </a:lnTo>
                  <a:lnTo>
                    <a:pt x="4914" y="9376"/>
                  </a:lnTo>
                  <a:lnTo>
                    <a:pt x="4954" y="9385"/>
                  </a:lnTo>
                  <a:lnTo>
                    <a:pt x="4991" y="9396"/>
                  </a:lnTo>
                  <a:lnTo>
                    <a:pt x="5026" y="9408"/>
                  </a:lnTo>
                  <a:lnTo>
                    <a:pt x="5057" y="9422"/>
                  </a:lnTo>
                  <a:lnTo>
                    <a:pt x="5087" y="9439"/>
                  </a:lnTo>
                  <a:lnTo>
                    <a:pt x="5116" y="9456"/>
                  </a:lnTo>
                  <a:lnTo>
                    <a:pt x="5141" y="9475"/>
                  </a:lnTo>
                  <a:lnTo>
                    <a:pt x="5164" y="9494"/>
                  </a:lnTo>
                  <a:lnTo>
                    <a:pt x="5187" y="9514"/>
                  </a:lnTo>
                  <a:lnTo>
                    <a:pt x="5208" y="9535"/>
                  </a:lnTo>
                  <a:lnTo>
                    <a:pt x="5227" y="9556"/>
                  </a:lnTo>
                  <a:lnTo>
                    <a:pt x="5245" y="9577"/>
                  </a:lnTo>
                  <a:lnTo>
                    <a:pt x="5305" y="9660"/>
                  </a:lnTo>
                  <a:lnTo>
                    <a:pt x="5355" y="9730"/>
                  </a:lnTo>
                  <a:lnTo>
                    <a:pt x="5367" y="9745"/>
                  </a:lnTo>
                  <a:lnTo>
                    <a:pt x="5379" y="9757"/>
                  </a:lnTo>
                  <a:lnTo>
                    <a:pt x="5391" y="9768"/>
                  </a:lnTo>
                  <a:lnTo>
                    <a:pt x="5404" y="9777"/>
                  </a:lnTo>
                  <a:lnTo>
                    <a:pt x="5417" y="9783"/>
                  </a:lnTo>
                  <a:lnTo>
                    <a:pt x="5430" y="9786"/>
                  </a:lnTo>
                  <a:lnTo>
                    <a:pt x="5444" y="9787"/>
                  </a:lnTo>
                  <a:lnTo>
                    <a:pt x="5459" y="9786"/>
                  </a:lnTo>
                  <a:lnTo>
                    <a:pt x="5471" y="9789"/>
                  </a:lnTo>
                  <a:lnTo>
                    <a:pt x="5482" y="9790"/>
                  </a:lnTo>
                  <a:lnTo>
                    <a:pt x="5495" y="9789"/>
                  </a:lnTo>
                  <a:lnTo>
                    <a:pt x="5508" y="9787"/>
                  </a:lnTo>
                  <a:lnTo>
                    <a:pt x="5521" y="9783"/>
                  </a:lnTo>
                  <a:lnTo>
                    <a:pt x="5534" y="9776"/>
                  </a:lnTo>
                  <a:lnTo>
                    <a:pt x="5548" y="9768"/>
                  </a:lnTo>
                  <a:lnTo>
                    <a:pt x="5562" y="9759"/>
                  </a:lnTo>
                  <a:lnTo>
                    <a:pt x="5577" y="9749"/>
                  </a:lnTo>
                  <a:lnTo>
                    <a:pt x="5590" y="9738"/>
                  </a:lnTo>
                  <a:lnTo>
                    <a:pt x="5605" y="9726"/>
                  </a:lnTo>
                  <a:lnTo>
                    <a:pt x="5620" y="9712"/>
                  </a:lnTo>
                  <a:lnTo>
                    <a:pt x="5651" y="9683"/>
                  </a:lnTo>
                  <a:lnTo>
                    <a:pt x="5681" y="9653"/>
                  </a:lnTo>
                  <a:lnTo>
                    <a:pt x="5713" y="9621"/>
                  </a:lnTo>
                  <a:lnTo>
                    <a:pt x="5745" y="9590"/>
                  </a:lnTo>
                  <a:lnTo>
                    <a:pt x="5777" y="9558"/>
                  </a:lnTo>
                  <a:lnTo>
                    <a:pt x="5810" y="9530"/>
                  </a:lnTo>
                  <a:lnTo>
                    <a:pt x="5826" y="9516"/>
                  </a:lnTo>
                  <a:lnTo>
                    <a:pt x="5841" y="9504"/>
                  </a:lnTo>
                  <a:lnTo>
                    <a:pt x="5857" y="9492"/>
                  </a:lnTo>
                  <a:lnTo>
                    <a:pt x="5874" y="9482"/>
                  </a:lnTo>
                  <a:lnTo>
                    <a:pt x="5890" y="9473"/>
                  </a:lnTo>
                  <a:lnTo>
                    <a:pt x="5906" y="9465"/>
                  </a:lnTo>
                  <a:lnTo>
                    <a:pt x="5922" y="9458"/>
                  </a:lnTo>
                  <a:lnTo>
                    <a:pt x="5938" y="9454"/>
                  </a:lnTo>
                  <a:lnTo>
                    <a:pt x="5954" y="9450"/>
                  </a:lnTo>
                  <a:lnTo>
                    <a:pt x="5970" y="9448"/>
                  </a:lnTo>
                  <a:lnTo>
                    <a:pt x="5985" y="9447"/>
                  </a:lnTo>
                  <a:lnTo>
                    <a:pt x="6001" y="9448"/>
                  </a:lnTo>
                  <a:lnTo>
                    <a:pt x="6017" y="9449"/>
                  </a:lnTo>
                  <a:lnTo>
                    <a:pt x="6033" y="9451"/>
                  </a:lnTo>
                  <a:lnTo>
                    <a:pt x="6049" y="9454"/>
                  </a:lnTo>
                  <a:lnTo>
                    <a:pt x="6066" y="9457"/>
                  </a:lnTo>
                  <a:lnTo>
                    <a:pt x="6130" y="9475"/>
                  </a:lnTo>
                  <a:lnTo>
                    <a:pt x="6192" y="9494"/>
                  </a:lnTo>
                  <a:lnTo>
                    <a:pt x="6208" y="9497"/>
                  </a:lnTo>
                  <a:lnTo>
                    <a:pt x="6224" y="9501"/>
                  </a:lnTo>
                  <a:lnTo>
                    <a:pt x="6240" y="9504"/>
                  </a:lnTo>
                  <a:lnTo>
                    <a:pt x="6255" y="9506"/>
                  </a:lnTo>
                  <a:lnTo>
                    <a:pt x="6270" y="9507"/>
                  </a:lnTo>
                  <a:lnTo>
                    <a:pt x="6285" y="9507"/>
                  </a:lnTo>
                  <a:lnTo>
                    <a:pt x="6301" y="9507"/>
                  </a:lnTo>
                  <a:lnTo>
                    <a:pt x="6316" y="9505"/>
                  </a:lnTo>
                  <a:lnTo>
                    <a:pt x="6331" y="9502"/>
                  </a:lnTo>
                  <a:lnTo>
                    <a:pt x="6347" y="9497"/>
                  </a:lnTo>
                  <a:lnTo>
                    <a:pt x="6362" y="9492"/>
                  </a:lnTo>
                  <a:lnTo>
                    <a:pt x="6376" y="9484"/>
                  </a:lnTo>
                  <a:lnTo>
                    <a:pt x="6391" y="9475"/>
                  </a:lnTo>
                  <a:lnTo>
                    <a:pt x="6405" y="9464"/>
                  </a:lnTo>
                  <a:lnTo>
                    <a:pt x="6420" y="9450"/>
                  </a:lnTo>
                  <a:lnTo>
                    <a:pt x="6435" y="9436"/>
                  </a:lnTo>
                  <a:lnTo>
                    <a:pt x="6429" y="9393"/>
                  </a:lnTo>
                  <a:lnTo>
                    <a:pt x="6426" y="9351"/>
                  </a:lnTo>
                  <a:lnTo>
                    <a:pt x="6423" y="9309"/>
                  </a:lnTo>
                  <a:lnTo>
                    <a:pt x="6421" y="9266"/>
                  </a:lnTo>
                  <a:lnTo>
                    <a:pt x="6417" y="9182"/>
                  </a:lnTo>
                  <a:lnTo>
                    <a:pt x="6415" y="9097"/>
                  </a:lnTo>
                  <a:lnTo>
                    <a:pt x="6415" y="9012"/>
                  </a:lnTo>
                  <a:lnTo>
                    <a:pt x="6415" y="8927"/>
                  </a:lnTo>
                  <a:lnTo>
                    <a:pt x="6416" y="8843"/>
                  </a:lnTo>
                  <a:lnTo>
                    <a:pt x="6417" y="8758"/>
                  </a:lnTo>
                  <a:lnTo>
                    <a:pt x="6417" y="8672"/>
                  </a:lnTo>
                  <a:lnTo>
                    <a:pt x="6417" y="8587"/>
                  </a:lnTo>
                  <a:lnTo>
                    <a:pt x="6416" y="8501"/>
                  </a:lnTo>
                  <a:lnTo>
                    <a:pt x="6412" y="8416"/>
                  </a:lnTo>
                  <a:lnTo>
                    <a:pt x="6410" y="8373"/>
                  </a:lnTo>
                  <a:lnTo>
                    <a:pt x="6408" y="8330"/>
                  </a:lnTo>
                  <a:lnTo>
                    <a:pt x="6405" y="8287"/>
                  </a:lnTo>
                  <a:lnTo>
                    <a:pt x="6401" y="8244"/>
                  </a:lnTo>
                  <a:lnTo>
                    <a:pt x="6397" y="8200"/>
                  </a:lnTo>
                  <a:lnTo>
                    <a:pt x="6391" y="8157"/>
                  </a:lnTo>
                  <a:lnTo>
                    <a:pt x="6385" y="8114"/>
                  </a:lnTo>
                  <a:lnTo>
                    <a:pt x="6378" y="8071"/>
                  </a:lnTo>
                  <a:lnTo>
                    <a:pt x="6376" y="8062"/>
                  </a:lnTo>
                  <a:lnTo>
                    <a:pt x="6373" y="8053"/>
                  </a:lnTo>
                  <a:lnTo>
                    <a:pt x="6370" y="8043"/>
                  </a:lnTo>
                  <a:lnTo>
                    <a:pt x="6365" y="8033"/>
                  </a:lnTo>
                  <a:lnTo>
                    <a:pt x="6359" y="8022"/>
                  </a:lnTo>
                  <a:lnTo>
                    <a:pt x="6353" y="8012"/>
                  </a:lnTo>
                  <a:lnTo>
                    <a:pt x="6346" y="8001"/>
                  </a:lnTo>
                  <a:lnTo>
                    <a:pt x="6337" y="7991"/>
                  </a:lnTo>
                  <a:lnTo>
                    <a:pt x="6328" y="7981"/>
                  </a:lnTo>
                  <a:lnTo>
                    <a:pt x="6317" y="7972"/>
                  </a:lnTo>
                  <a:lnTo>
                    <a:pt x="6305" y="7964"/>
                  </a:lnTo>
                  <a:lnTo>
                    <a:pt x="6294" y="7957"/>
                  </a:lnTo>
                  <a:lnTo>
                    <a:pt x="6281" y="7952"/>
                  </a:lnTo>
                  <a:lnTo>
                    <a:pt x="6267" y="7948"/>
                  </a:lnTo>
                  <a:lnTo>
                    <a:pt x="6252" y="7946"/>
                  </a:lnTo>
                  <a:lnTo>
                    <a:pt x="6237" y="7946"/>
                  </a:lnTo>
                  <a:lnTo>
                    <a:pt x="6242" y="7925"/>
                  </a:lnTo>
                  <a:lnTo>
                    <a:pt x="6246" y="7904"/>
                  </a:lnTo>
                  <a:lnTo>
                    <a:pt x="6248" y="7884"/>
                  </a:lnTo>
                  <a:lnTo>
                    <a:pt x="6249" y="7865"/>
                  </a:lnTo>
                  <a:lnTo>
                    <a:pt x="6249" y="7846"/>
                  </a:lnTo>
                  <a:lnTo>
                    <a:pt x="6248" y="7827"/>
                  </a:lnTo>
                  <a:lnTo>
                    <a:pt x="6245" y="7809"/>
                  </a:lnTo>
                  <a:lnTo>
                    <a:pt x="6242" y="7791"/>
                  </a:lnTo>
                  <a:lnTo>
                    <a:pt x="6237" y="7774"/>
                  </a:lnTo>
                  <a:lnTo>
                    <a:pt x="6231" y="7756"/>
                  </a:lnTo>
                  <a:lnTo>
                    <a:pt x="6225" y="7740"/>
                  </a:lnTo>
                  <a:lnTo>
                    <a:pt x="6219" y="7723"/>
                  </a:lnTo>
                  <a:lnTo>
                    <a:pt x="6203" y="7691"/>
                  </a:lnTo>
                  <a:lnTo>
                    <a:pt x="6186" y="7659"/>
                  </a:lnTo>
                  <a:lnTo>
                    <a:pt x="6168" y="7627"/>
                  </a:lnTo>
                  <a:lnTo>
                    <a:pt x="6150" y="7595"/>
                  </a:lnTo>
                  <a:lnTo>
                    <a:pt x="6132" y="7561"/>
                  </a:lnTo>
                  <a:lnTo>
                    <a:pt x="6116" y="7528"/>
                  </a:lnTo>
                  <a:lnTo>
                    <a:pt x="6108" y="7510"/>
                  </a:lnTo>
                  <a:lnTo>
                    <a:pt x="6101" y="7493"/>
                  </a:lnTo>
                  <a:lnTo>
                    <a:pt x="6096" y="7474"/>
                  </a:lnTo>
                  <a:lnTo>
                    <a:pt x="6090" y="7457"/>
                  </a:lnTo>
                  <a:lnTo>
                    <a:pt x="6086" y="7436"/>
                  </a:lnTo>
                  <a:lnTo>
                    <a:pt x="6082" y="7417"/>
                  </a:lnTo>
                  <a:lnTo>
                    <a:pt x="6080" y="7397"/>
                  </a:lnTo>
                  <a:lnTo>
                    <a:pt x="6079" y="7376"/>
                  </a:lnTo>
                  <a:lnTo>
                    <a:pt x="6081" y="7383"/>
                  </a:lnTo>
                  <a:lnTo>
                    <a:pt x="6081" y="7390"/>
                  </a:lnTo>
                  <a:lnTo>
                    <a:pt x="6080" y="7395"/>
                  </a:lnTo>
                  <a:lnTo>
                    <a:pt x="6078" y="7400"/>
                  </a:lnTo>
                  <a:lnTo>
                    <a:pt x="6074" y="7405"/>
                  </a:lnTo>
                  <a:lnTo>
                    <a:pt x="6070" y="7410"/>
                  </a:lnTo>
                  <a:lnTo>
                    <a:pt x="6066" y="7413"/>
                  </a:lnTo>
                  <a:lnTo>
                    <a:pt x="6062" y="7415"/>
                  </a:lnTo>
                  <a:lnTo>
                    <a:pt x="6056" y="7417"/>
                  </a:lnTo>
                  <a:lnTo>
                    <a:pt x="6051" y="7419"/>
                  </a:lnTo>
                  <a:lnTo>
                    <a:pt x="6046" y="7420"/>
                  </a:lnTo>
                  <a:lnTo>
                    <a:pt x="6041" y="7419"/>
                  </a:lnTo>
                  <a:lnTo>
                    <a:pt x="6035" y="7417"/>
                  </a:lnTo>
                  <a:lnTo>
                    <a:pt x="6030" y="7415"/>
                  </a:lnTo>
                  <a:lnTo>
                    <a:pt x="6026" y="7411"/>
                  </a:lnTo>
                  <a:lnTo>
                    <a:pt x="6023" y="7406"/>
                  </a:lnTo>
                  <a:lnTo>
                    <a:pt x="5994" y="7366"/>
                  </a:lnTo>
                  <a:lnTo>
                    <a:pt x="5964" y="7328"/>
                  </a:lnTo>
                  <a:lnTo>
                    <a:pt x="5935" y="7290"/>
                  </a:lnTo>
                  <a:lnTo>
                    <a:pt x="5906" y="7252"/>
                  </a:lnTo>
                  <a:lnTo>
                    <a:pt x="5876" y="7217"/>
                  </a:lnTo>
                  <a:lnTo>
                    <a:pt x="5849" y="7180"/>
                  </a:lnTo>
                  <a:lnTo>
                    <a:pt x="5821" y="7143"/>
                  </a:lnTo>
                  <a:lnTo>
                    <a:pt x="5795" y="7107"/>
                  </a:lnTo>
                  <a:lnTo>
                    <a:pt x="5769" y="7071"/>
                  </a:lnTo>
                  <a:lnTo>
                    <a:pt x="5745" y="7034"/>
                  </a:lnTo>
                  <a:lnTo>
                    <a:pt x="5734" y="7015"/>
                  </a:lnTo>
                  <a:lnTo>
                    <a:pt x="5724" y="6996"/>
                  </a:lnTo>
                  <a:lnTo>
                    <a:pt x="5713" y="6977"/>
                  </a:lnTo>
                  <a:lnTo>
                    <a:pt x="5704" y="6958"/>
                  </a:lnTo>
                  <a:lnTo>
                    <a:pt x="5695" y="6938"/>
                  </a:lnTo>
                  <a:lnTo>
                    <a:pt x="5687" y="6919"/>
                  </a:lnTo>
                  <a:lnTo>
                    <a:pt x="5678" y="6899"/>
                  </a:lnTo>
                  <a:lnTo>
                    <a:pt x="5672" y="6879"/>
                  </a:lnTo>
                  <a:lnTo>
                    <a:pt x="5666" y="6858"/>
                  </a:lnTo>
                  <a:lnTo>
                    <a:pt x="5659" y="6838"/>
                  </a:lnTo>
                  <a:lnTo>
                    <a:pt x="5655" y="6816"/>
                  </a:lnTo>
                  <a:lnTo>
                    <a:pt x="5651" y="6795"/>
                  </a:lnTo>
                  <a:lnTo>
                    <a:pt x="5646" y="6766"/>
                  </a:lnTo>
                  <a:lnTo>
                    <a:pt x="5644" y="6738"/>
                  </a:lnTo>
                  <a:lnTo>
                    <a:pt x="5643" y="6708"/>
                  </a:lnTo>
                  <a:lnTo>
                    <a:pt x="5642" y="6678"/>
                  </a:lnTo>
                  <a:lnTo>
                    <a:pt x="5643" y="6618"/>
                  </a:lnTo>
                  <a:lnTo>
                    <a:pt x="5644" y="6555"/>
                  </a:lnTo>
                  <a:lnTo>
                    <a:pt x="5646" y="6493"/>
                  </a:lnTo>
                  <a:lnTo>
                    <a:pt x="5648" y="6431"/>
                  </a:lnTo>
                  <a:lnTo>
                    <a:pt x="5646" y="6399"/>
                  </a:lnTo>
                  <a:lnTo>
                    <a:pt x="5645" y="6369"/>
                  </a:lnTo>
                  <a:lnTo>
                    <a:pt x="5643" y="6338"/>
                  </a:lnTo>
                  <a:lnTo>
                    <a:pt x="5639" y="6308"/>
                  </a:lnTo>
                  <a:lnTo>
                    <a:pt x="5637" y="6299"/>
                  </a:lnTo>
                  <a:lnTo>
                    <a:pt x="5634" y="6291"/>
                  </a:lnTo>
                  <a:lnTo>
                    <a:pt x="5629" y="6283"/>
                  </a:lnTo>
                  <a:lnTo>
                    <a:pt x="5623" y="6276"/>
                  </a:lnTo>
                  <a:lnTo>
                    <a:pt x="5617" y="6269"/>
                  </a:lnTo>
                  <a:lnTo>
                    <a:pt x="5608" y="6262"/>
                  </a:lnTo>
                  <a:lnTo>
                    <a:pt x="5600" y="6257"/>
                  </a:lnTo>
                  <a:lnTo>
                    <a:pt x="5590" y="6251"/>
                  </a:lnTo>
                  <a:lnTo>
                    <a:pt x="5580" y="6245"/>
                  </a:lnTo>
                  <a:lnTo>
                    <a:pt x="5569" y="6241"/>
                  </a:lnTo>
                  <a:lnTo>
                    <a:pt x="5557" y="6238"/>
                  </a:lnTo>
                  <a:lnTo>
                    <a:pt x="5546" y="6234"/>
                  </a:lnTo>
                  <a:lnTo>
                    <a:pt x="5521" y="6229"/>
                  </a:lnTo>
                  <a:lnTo>
                    <a:pt x="5498" y="6225"/>
                  </a:lnTo>
                  <a:lnTo>
                    <a:pt x="5507" y="6237"/>
                  </a:lnTo>
                  <a:lnTo>
                    <a:pt x="5514" y="6248"/>
                  </a:lnTo>
                  <a:lnTo>
                    <a:pt x="5520" y="6260"/>
                  </a:lnTo>
                  <a:lnTo>
                    <a:pt x="5526" y="6272"/>
                  </a:lnTo>
                  <a:lnTo>
                    <a:pt x="5530" y="6285"/>
                  </a:lnTo>
                  <a:lnTo>
                    <a:pt x="5533" y="6297"/>
                  </a:lnTo>
                  <a:lnTo>
                    <a:pt x="5535" y="6309"/>
                  </a:lnTo>
                  <a:lnTo>
                    <a:pt x="5537" y="6322"/>
                  </a:lnTo>
                  <a:lnTo>
                    <a:pt x="5538" y="6349"/>
                  </a:lnTo>
                  <a:lnTo>
                    <a:pt x="5538" y="6376"/>
                  </a:lnTo>
                  <a:lnTo>
                    <a:pt x="5538" y="6404"/>
                  </a:lnTo>
                  <a:lnTo>
                    <a:pt x="5537" y="6433"/>
                  </a:lnTo>
                  <a:lnTo>
                    <a:pt x="5514" y="6405"/>
                  </a:lnTo>
                  <a:lnTo>
                    <a:pt x="5491" y="6376"/>
                  </a:lnTo>
                  <a:lnTo>
                    <a:pt x="5467" y="6346"/>
                  </a:lnTo>
                  <a:lnTo>
                    <a:pt x="5443" y="6318"/>
                  </a:lnTo>
                  <a:lnTo>
                    <a:pt x="5431" y="6305"/>
                  </a:lnTo>
                  <a:lnTo>
                    <a:pt x="5419" y="6292"/>
                  </a:lnTo>
                  <a:lnTo>
                    <a:pt x="5406" y="6280"/>
                  </a:lnTo>
                  <a:lnTo>
                    <a:pt x="5393" y="6270"/>
                  </a:lnTo>
                  <a:lnTo>
                    <a:pt x="5381" y="6261"/>
                  </a:lnTo>
                  <a:lnTo>
                    <a:pt x="5368" y="6253"/>
                  </a:lnTo>
                  <a:lnTo>
                    <a:pt x="5354" y="6248"/>
                  </a:lnTo>
                  <a:lnTo>
                    <a:pt x="5340" y="6243"/>
                  </a:lnTo>
                  <a:lnTo>
                    <a:pt x="5320" y="6239"/>
                  </a:lnTo>
                  <a:lnTo>
                    <a:pt x="5302" y="6235"/>
                  </a:lnTo>
                  <a:lnTo>
                    <a:pt x="5286" y="6233"/>
                  </a:lnTo>
                  <a:lnTo>
                    <a:pt x="5272" y="6232"/>
                  </a:lnTo>
                  <a:lnTo>
                    <a:pt x="5261" y="6231"/>
                  </a:lnTo>
                  <a:lnTo>
                    <a:pt x="5252" y="6232"/>
                  </a:lnTo>
                  <a:lnTo>
                    <a:pt x="5244" y="6233"/>
                  </a:lnTo>
                  <a:lnTo>
                    <a:pt x="5239" y="6237"/>
                  </a:lnTo>
                  <a:lnTo>
                    <a:pt x="5234" y="6239"/>
                  </a:lnTo>
                  <a:lnTo>
                    <a:pt x="5231" y="6243"/>
                  </a:lnTo>
                  <a:lnTo>
                    <a:pt x="5230" y="6248"/>
                  </a:lnTo>
                  <a:lnTo>
                    <a:pt x="5229" y="6252"/>
                  </a:lnTo>
                  <a:lnTo>
                    <a:pt x="5230" y="6258"/>
                  </a:lnTo>
                  <a:lnTo>
                    <a:pt x="5232" y="6263"/>
                  </a:lnTo>
                  <a:lnTo>
                    <a:pt x="5235" y="6270"/>
                  </a:lnTo>
                  <a:lnTo>
                    <a:pt x="5239" y="6277"/>
                  </a:lnTo>
                  <a:lnTo>
                    <a:pt x="5259" y="6307"/>
                  </a:lnTo>
                  <a:lnTo>
                    <a:pt x="5282" y="6338"/>
                  </a:lnTo>
                  <a:lnTo>
                    <a:pt x="5292" y="6354"/>
                  </a:lnTo>
                  <a:lnTo>
                    <a:pt x="5300" y="6367"/>
                  </a:lnTo>
                  <a:lnTo>
                    <a:pt x="5303" y="6374"/>
                  </a:lnTo>
                  <a:lnTo>
                    <a:pt x="5305" y="6380"/>
                  </a:lnTo>
                  <a:lnTo>
                    <a:pt x="5306" y="6386"/>
                  </a:lnTo>
                  <a:lnTo>
                    <a:pt x="5306" y="6392"/>
                  </a:lnTo>
                  <a:lnTo>
                    <a:pt x="5304" y="6386"/>
                  </a:lnTo>
                  <a:lnTo>
                    <a:pt x="5302" y="6380"/>
                  </a:lnTo>
                  <a:lnTo>
                    <a:pt x="5300" y="6376"/>
                  </a:lnTo>
                  <a:lnTo>
                    <a:pt x="5297" y="6371"/>
                  </a:lnTo>
                  <a:lnTo>
                    <a:pt x="5290" y="6365"/>
                  </a:lnTo>
                  <a:lnTo>
                    <a:pt x="5283" y="6360"/>
                  </a:lnTo>
                  <a:lnTo>
                    <a:pt x="5275" y="6356"/>
                  </a:lnTo>
                  <a:lnTo>
                    <a:pt x="5266" y="6354"/>
                  </a:lnTo>
                  <a:lnTo>
                    <a:pt x="5257" y="6351"/>
                  </a:lnTo>
                  <a:lnTo>
                    <a:pt x="5247" y="6349"/>
                  </a:lnTo>
                  <a:lnTo>
                    <a:pt x="5237" y="6347"/>
                  </a:lnTo>
                  <a:lnTo>
                    <a:pt x="5229" y="6345"/>
                  </a:lnTo>
                  <a:lnTo>
                    <a:pt x="5219" y="6341"/>
                  </a:lnTo>
                  <a:lnTo>
                    <a:pt x="5211" y="6337"/>
                  </a:lnTo>
                  <a:lnTo>
                    <a:pt x="5204" y="6331"/>
                  </a:lnTo>
                  <a:lnTo>
                    <a:pt x="5197" y="6324"/>
                  </a:lnTo>
                  <a:lnTo>
                    <a:pt x="5194" y="6319"/>
                  </a:lnTo>
                  <a:lnTo>
                    <a:pt x="5192" y="6315"/>
                  </a:lnTo>
                  <a:lnTo>
                    <a:pt x="5190" y="6309"/>
                  </a:lnTo>
                  <a:lnTo>
                    <a:pt x="5188" y="6302"/>
                  </a:lnTo>
                  <a:lnTo>
                    <a:pt x="5176" y="6248"/>
                  </a:lnTo>
                  <a:lnTo>
                    <a:pt x="5165" y="6192"/>
                  </a:lnTo>
                  <a:lnTo>
                    <a:pt x="5157" y="6137"/>
                  </a:lnTo>
                  <a:lnTo>
                    <a:pt x="5148" y="6082"/>
                  </a:lnTo>
                  <a:lnTo>
                    <a:pt x="5140" y="6027"/>
                  </a:lnTo>
                  <a:lnTo>
                    <a:pt x="5132" y="5971"/>
                  </a:lnTo>
                  <a:lnTo>
                    <a:pt x="5122" y="5917"/>
                  </a:lnTo>
                  <a:lnTo>
                    <a:pt x="5112" y="5862"/>
                  </a:lnTo>
                  <a:lnTo>
                    <a:pt x="5102" y="5808"/>
                  </a:lnTo>
                  <a:lnTo>
                    <a:pt x="5089" y="5755"/>
                  </a:lnTo>
                  <a:lnTo>
                    <a:pt x="5082" y="5728"/>
                  </a:lnTo>
                  <a:lnTo>
                    <a:pt x="5074" y="5702"/>
                  </a:lnTo>
                  <a:lnTo>
                    <a:pt x="5066" y="5677"/>
                  </a:lnTo>
                  <a:lnTo>
                    <a:pt x="5057" y="5650"/>
                  </a:lnTo>
                  <a:lnTo>
                    <a:pt x="5048" y="5625"/>
                  </a:lnTo>
                  <a:lnTo>
                    <a:pt x="5037" y="5600"/>
                  </a:lnTo>
                  <a:lnTo>
                    <a:pt x="5027" y="5574"/>
                  </a:lnTo>
                  <a:lnTo>
                    <a:pt x="5014" y="5550"/>
                  </a:lnTo>
                  <a:lnTo>
                    <a:pt x="5001" y="5525"/>
                  </a:lnTo>
                  <a:lnTo>
                    <a:pt x="4987" y="5501"/>
                  </a:lnTo>
                  <a:lnTo>
                    <a:pt x="4973" y="5477"/>
                  </a:lnTo>
                  <a:lnTo>
                    <a:pt x="4957" y="5454"/>
                  </a:lnTo>
                  <a:lnTo>
                    <a:pt x="4948" y="5441"/>
                  </a:lnTo>
                  <a:lnTo>
                    <a:pt x="4940" y="5428"/>
                  </a:lnTo>
                  <a:lnTo>
                    <a:pt x="4932" y="5415"/>
                  </a:lnTo>
                  <a:lnTo>
                    <a:pt x="4925" y="5399"/>
                  </a:lnTo>
                  <a:lnTo>
                    <a:pt x="4911" y="5368"/>
                  </a:lnTo>
                  <a:lnTo>
                    <a:pt x="4900" y="5333"/>
                  </a:lnTo>
                  <a:lnTo>
                    <a:pt x="4876" y="5261"/>
                  </a:lnTo>
                  <a:lnTo>
                    <a:pt x="4853" y="5185"/>
                  </a:lnTo>
                  <a:lnTo>
                    <a:pt x="4841" y="5147"/>
                  </a:lnTo>
                  <a:lnTo>
                    <a:pt x="4827" y="5111"/>
                  </a:lnTo>
                  <a:lnTo>
                    <a:pt x="4820" y="5094"/>
                  </a:lnTo>
                  <a:lnTo>
                    <a:pt x="4813" y="5076"/>
                  </a:lnTo>
                  <a:lnTo>
                    <a:pt x="4804" y="5059"/>
                  </a:lnTo>
                  <a:lnTo>
                    <a:pt x="4796" y="5043"/>
                  </a:lnTo>
                  <a:lnTo>
                    <a:pt x="4787" y="5028"/>
                  </a:lnTo>
                  <a:lnTo>
                    <a:pt x="4777" y="5013"/>
                  </a:lnTo>
                  <a:lnTo>
                    <a:pt x="4767" y="4999"/>
                  </a:lnTo>
                  <a:lnTo>
                    <a:pt x="4755" y="4985"/>
                  </a:lnTo>
                  <a:lnTo>
                    <a:pt x="4744" y="4973"/>
                  </a:lnTo>
                  <a:lnTo>
                    <a:pt x="4731" y="4962"/>
                  </a:lnTo>
                  <a:lnTo>
                    <a:pt x="4717" y="4952"/>
                  </a:lnTo>
                  <a:lnTo>
                    <a:pt x="4703" y="4943"/>
                  </a:lnTo>
                  <a:lnTo>
                    <a:pt x="4677" y="4929"/>
                  </a:lnTo>
                  <a:lnTo>
                    <a:pt x="4654" y="4914"/>
                  </a:lnTo>
                  <a:lnTo>
                    <a:pt x="4633" y="4898"/>
                  </a:lnTo>
                  <a:lnTo>
                    <a:pt x="4612" y="4884"/>
                  </a:lnTo>
                  <a:lnTo>
                    <a:pt x="4577" y="4853"/>
                  </a:lnTo>
                  <a:lnTo>
                    <a:pt x="4544" y="4823"/>
                  </a:lnTo>
                  <a:lnTo>
                    <a:pt x="4528" y="4807"/>
                  </a:lnTo>
                  <a:lnTo>
                    <a:pt x="4511" y="4792"/>
                  </a:lnTo>
                  <a:lnTo>
                    <a:pt x="4493" y="4777"/>
                  </a:lnTo>
                  <a:lnTo>
                    <a:pt x="4474" y="4762"/>
                  </a:lnTo>
                  <a:lnTo>
                    <a:pt x="4452" y="4748"/>
                  </a:lnTo>
                  <a:lnTo>
                    <a:pt x="4429" y="4733"/>
                  </a:lnTo>
                  <a:lnTo>
                    <a:pt x="4405" y="4720"/>
                  </a:lnTo>
                  <a:lnTo>
                    <a:pt x="4376" y="4706"/>
                  </a:lnTo>
                  <a:lnTo>
                    <a:pt x="4375" y="4709"/>
                  </a:lnTo>
                  <a:lnTo>
                    <a:pt x="4373" y="4711"/>
                  </a:lnTo>
                  <a:lnTo>
                    <a:pt x="4369" y="4711"/>
                  </a:lnTo>
                  <a:lnTo>
                    <a:pt x="4363" y="4712"/>
                  </a:lnTo>
                  <a:lnTo>
                    <a:pt x="4350" y="4711"/>
                  </a:lnTo>
                  <a:lnTo>
                    <a:pt x="4334" y="4708"/>
                  </a:lnTo>
                  <a:lnTo>
                    <a:pt x="4318" y="4706"/>
                  </a:lnTo>
                  <a:lnTo>
                    <a:pt x="4305" y="4703"/>
                  </a:lnTo>
                  <a:lnTo>
                    <a:pt x="4300" y="4703"/>
                  </a:lnTo>
                  <a:lnTo>
                    <a:pt x="4296" y="4703"/>
                  </a:lnTo>
                  <a:lnTo>
                    <a:pt x="4292" y="4704"/>
                  </a:lnTo>
                  <a:lnTo>
                    <a:pt x="4291" y="4706"/>
                  </a:lnTo>
                  <a:lnTo>
                    <a:pt x="4293" y="4691"/>
                  </a:lnTo>
                  <a:lnTo>
                    <a:pt x="4293" y="4675"/>
                  </a:lnTo>
                  <a:lnTo>
                    <a:pt x="4293" y="4661"/>
                  </a:lnTo>
                  <a:lnTo>
                    <a:pt x="4291" y="4646"/>
                  </a:lnTo>
                  <a:lnTo>
                    <a:pt x="4289" y="4632"/>
                  </a:lnTo>
                  <a:lnTo>
                    <a:pt x="4286" y="4619"/>
                  </a:lnTo>
                  <a:lnTo>
                    <a:pt x="4282" y="4605"/>
                  </a:lnTo>
                  <a:lnTo>
                    <a:pt x="4277" y="4593"/>
                  </a:lnTo>
                  <a:lnTo>
                    <a:pt x="4271" y="4582"/>
                  </a:lnTo>
                  <a:lnTo>
                    <a:pt x="4264" y="4569"/>
                  </a:lnTo>
                  <a:lnTo>
                    <a:pt x="4256" y="4559"/>
                  </a:lnTo>
                  <a:lnTo>
                    <a:pt x="4248" y="4549"/>
                  </a:lnTo>
                  <a:lnTo>
                    <a:pt x="4238" y="4539"/>
                  </a:lnTo>
                  <a:lnTo>
                    <a:pt x="4229" y="4530"/>
                  </a:lnTo>
                  <a:lnTo>
                    <a:pt x="4218" y="4523"/>
                  </a:lnTo>
                  <a:lnTo>
                    <a:pt x="4207" y="4516"/>
                  </a:lnTo>
                  <a:lnTo>
                    <a:pt x="4191" y="4506"/>
                  </a:lnTo>
                  <a:lnTo>
                    <a:pt x="4174" y="4496"/>
                  </a:lnTo>
                  <a:lnTo>
                    <a:pt x="4156" y="4487"/>
                  </a:lnTo>
                  <a:lnTo>
                    <a:pt x="4138" y="4478"/>
                  </a:lnTo>
                  <a:lnTo>
                    <a:pt x="4101" y="4462"/>
                  </a:lnTo>
                  <a:lnTo>
                    <a:pt x="4065" y="4447"/>
                  </a:lnTo>
                  <a:lnTo>
                    <a:pt x="4048" y="4439"/>
                  </a:lnTo>
                  <a:lnTo>
                    <a:pt x="4032" y="4431"/>
                  </a:lnTo>
                  <a:lnTo>
                    <a:pt x="4016" y="4423"/>
                  </a:lnTo>
                  <a:lnTo>
                    <a:pt x="4002" y="4416"/>
                  </a:lnTo>
                  <a:lnTo>
                    <a:pt x="3990" y="4406"/>
                  </a:lnTo>
                  <a:lnTo>
                    <a:pt x="3980" y="4396"/>
                  </a:lnTo>
                  <a:lnTo>
                    <a:pt x="3975" y="4391"/>
                  </a:lnTo>
                  <a:lnTo>
                    <a:pt x="3971" y="4385"/>
                  </a:lnTo>
                  <a:lnTo>
                    <a:pt x="3967" y="4380"/>
                  </a:lnTo>
                  <a:lnTo>
                    <a:pt x="3965" y="4373"/>
                  </a:lnTo>
                  <a:lnTo>
                    <a:pt x="3950" y="4342"/>
                  </a:lnTo>
                  <a:lnTo>
                    <a:pt x="3936" y="4310"/>
                  </a:lnTo>
                  <a:lnTo>
                    <a:pt x="3924" y="4277"/>
                  </a:lnTo>
                  <a:lnTo>
                    <a:pt x="3912" y="4245"/>
                  </a:lnTo>
                  <a:lnTo>
                    <a:pt x="3901" y="4212"/>
                  </a:lnTo>
                  <a:lnTo>
                    <a:pt x="3891" y="4179"/>
                  </a:lnTo>
                  <a:lnTo>
                    <a:pt x="3881" y="4146"/>
                  </a:lnTo>
                  <a:lnTo>
                    <a:pt x="3873" y="4112"/>
                  </a:lnTo>
                  <a:lnTo>
                    <a:pt x="3864" y="4078"/>
                  </a:lnTo>
                  <a:lnTo>
                    <a:pt x="3857" y="4044"/>
                  </a:lnTo>
                  <a:lnTo>
                    <a:pt x="3850" y="4011"/>
                  </a:lnTo>
                  <a:lnTo>
                    <a:pt x="3843" y="3976"/>
                  </a:lnTo>
                  <a:lnTo>
                    <a:pt x="3838" y="3942"/>
                  </a:lnTo>
                  <a:lnTo>
                    <a:pt x="3833" y="3907"/>
                  </a:lnTo>
                  <a:lnTo>
                    <a:pt x="3827" y="3873"/>
                  </a:lnTo>
                  <a:lnTo>
                    <a:pt x="3824" y="3838"/>
                  </a:lnTo>
                  <a:lnTo>
                    <a:pt x="3817" y="3769"/>
                  </a:lnTo>
                  <a:lnTo>
                    <a:pt x="3811" y="3699"/>
                  </a:lnTo>
                  <a:lnTo>
                    <a:pt x="3807" y="3628"/>
                  </a:lnTo>
                  <a:lnTo>
                    <a:pt x="3804" y="3557"/>
                  </a:lnTo>
                  <a:lnTo>
                    <a:pt x="3803" y="3487"/>
                  </a:lnTo>
                  <a:lnTo>
                    <a:pt x="3802" y="3416"/>
                  </a:lnTo>
                  <a:lnTo>
                    <a:pt x="3801" y="3346"/>
                  </a:lnTo>
                  <a:lnTo>
                    <a:pt x="3801" y="3276"/>
                  </a:lnTo>
                  <a:lnTo>
                    <a:pt x="3801" y="3269"/>
                  </a:lnTo>
                  <a:lnTo>
                    <a:pt x="3800" y="3263"/>
                  </a:lnTo>
                  <a:lnTo>
                    <a:pt x="3797" y="3257"/>
                  </a:lnTo>
                  <a:lnTo>
                    <a:pt x="3794" y="3250"/>
                  </a:lnTo>
                  <a:lnTo>
                    <a:pt x="3790" y="3245"/>
                  </a:lnTo>
                  <a:lnTo>
                    <a:pt x="3786" y="3238"/>
                  </a:lnTo>
                  <a:lnTo>
                    <a:pt x="3781" y="3232"/>
                  </a:lnTo>
                  <a:lnTo>
                    <a:pt x="3775" y="3227"/>
                  </a:lnTo>
                  <a:lnTo>
                    <a:pt x="3763" y="3216"/>
                  </a:lnTo>
                  <a:lnTo>
                    <a:pt x="3748" y="3206"/>
                  </a:lnTo>
                  <a:lnTo>
                    <a:pt x="3733" y="3196"/>
                  </a:lnTo>
                  <a:lnTo>
                    <a:pt x="3716" y="3186"/>
                  </a:lnTo>
                  <a:lnTo>
                    <a:pt x="3684" y="3166"/>
                  </a:lnTo>
                  <a:lnTo>
                    <a:pt x="3654" y="3145"/>
                  </a:lnTo>
                  <a:lnTo>
                    <a:pt x="3641" y="3135"/>
                  </a:lnTo>
                  <a:lnTo>
                    <a:pt x="3629" y="3125"/>
                  </a:lnTo>
                  <a:lnTo>
                    <a:pt x="3625" y="3120"/>
                  </a:lnTo>
                  <a:lnTo>
                    <a:pt x="3621" y="3114"/>
                  </a:lnTo>
                  <a:lnTo>
                    <a:pt x="3618" y="3109"/>
                  </a:lnTo>
                  <a:lnTo>
                    <a:pt x="3615" y="3103"/>
                  </a:lnTo>
                  <a:lnTo>
                    <a:pt x="3604" y="3077"/>
                  </a:lnTo>
                  <a:lnTo>
                    <a:pt x="3593" y="3052"/>
                  </a:lnTo>
                  <a:lnTo>
                    <a:pt x="3584" y="3025"/>
                  </a:lnTo>
                  <a:lnTo>
                    <a:pt x="3575" y="2997"/>
                  </a:lnTo>
                  <a:lnTo>
                    <a:pt x="3558" y="2943"/>
                  </a:lnTo>
                  <a:lnTo>
                    <a:pt x="3543" y="2886"/>
                  </a:lnTo>
                  <a:lnTo>
                    <a:pt x="3529" y="2829"/>
                  </a:lnTo>
                  <a:lnTo>
                    <a:pt x="3514" y="2772"/>
                  </a:lnTo>
                  <a:lnTo>
                    <a:pt x="3498" y="2715"/>
                  </a:lnTo>
                  <a:lnTo>
                    <a:pt x="3480" y="2658"/>
                  </a:lnTo>
                  <a:lnTo>
                    <a:pt x="3476" y="2645"/>
                  </a:lnTo>
                  <a:lnTo>
                    <a:pt x="3471" y="2630"/>
                  </a:lnTo>
                  <a:lnTo>
                    <a:pt x="3469" y="2617"/>
                  </a:lnTo>
                  <a:lnTo>
                    <a:pt x="3468" y="2602"/>
                  </a:lnTo>
                  <a:lnTo>
                    <a:pt x="3468" y="2589"/>
                  </a:lnTo>
                  <a:lnTo>
                    <a:pt x="3469" y="2575"/>
                  </a:lnTo>
                  <a:lnTo>
                    <a:pt x="3471" y="2561"/>
                  </a:lnTo>
                  <a:lnTo>
                    <a:pt x="3473" y="2547"/>
                  </a:lnTo>
                  <a:lnTo>
                    <a:pt x="3480" y="2519"/>
                  </a:lnTo>
                  <a:lnTo>
                    <a:pt x="3487" y="2491"/>
                  </a:lnTo>
                  <a:lnTo>
                    <a:pt x="3496" y="2463"/>
                  </a:lnTo>
                  <a:lnTo>
                    <a:pt x="3504" y="2434"/>
                  </a:lnTo>
                  <a:lnTo>
                    <a:pt x="3510" y="2407"/>
                  </a:lnTo>
                  <a:lnTo>
                    <a:pt x="3517" y="2379"/>
                  </a:lnTo>
                  <a:lnTo>
                    <a:pt x="3518" y="2366"/>
                  </a:lnTo>
                  <a:lnTo>
                    <a:pt x="3520" y="2352"/>
                  </a:lnTo>
                  <a:lnTo>
                    <a:pt x="3520" y="2338"/>
                  </a:lnTo>
                  <a:lnTo>
                    <a:pt x="3519" y="2325"/>
                  </a:lnTo>
                  <a:lnTo>
                    <a:pt x="3518" y="2311"/>
                  </a:lnTo>
                  <a:lnTo>
                    <a:pt x="3515" y="2298"/>
                  </a:lnTo>
                  <a:lnTo>
                    <a:pt x="3510" y="2285"/>
                  </a:lnTo>
                  <a:lnTo>
                    <a:pt x="3505" y="2271"/>
                  </a:lnTo>
                  <a:lnTo>
                    <a:pt x="3499" y="2258"/>
                  </a:lnTo>
                  <a:lnTo>
                    <a:pt x="3490" y="2246"/>
                  </a:lnTo>
                  <a:lnTo>
                    <a:pt x="3480" y="2232"/>
                  </a:lnTo>
                  <a:lnTo>
                    <a:pt x="3468" y="2220"/>
                  </a:lnTo>
                  <a:lnTo>
                    <a:pt x="3426" y="2173"/>
                  </a:lnTo>
                  <a:lnTo>
                    <a:pt x="3384" y="2128"/>
                  </a:lnTo>
                  <a:lnTo>
                    <a:pt x="3343" y="2084"/>
                  </a:lnTo>
                  <a:lnTo>
                    <a:pt x="3304" y="2039"/>
                  </a:lnTo>
                  <a:lnTo>
                    <a:pt x="3284" y="2017"/>
                  </a:lnTo>
                  <a:lnTo>
                    <a:pt x="3265" y="1994"/>
                  </a:lnTo>
                  <a:lnTo>
                    <a:pt x="3247" y="1970"/>
                  </a:lnTo>
                  <a:lnTo>
                    <a:pt x="3229" y="1947"/>
                  </a:lnTo>
                  <a:lnTo>
                    <a:pt x="3212" y="1922"/>
                  </a:lnTo>
                  <a:lnTo>
                    <a:pt x="3195" y="1898"/>
                  </a:lnTo>
                  <a:lnTo>
                    <a:pt x="3179" y="1872"/>
                  </a:lnTo>
                  <a:lnTo>
                    <a:pt x="3164" y="1845"/>
                  </a:lnTo>
                  <a:lnTo>
                    <a:pt x="3131" y="1868"/>
                  </a:lnTo>
                  <a:lnTo>
                    <a:pt x="3097" y="1893"/>
                  </a:lnTo>
                  <a:lnTo>
                    <a:pt x="3062" y="1918"/>
                  </a:lnTo>
                  <a:lnTo>
                    <a:pt x="3028" y="1940"/>
                  </a:lnTo>
                  <a:lnTo>
                    <a:pt x="3011" y="1950"/>
                  </a:lnTo>
                  <a:lnTo>
                    <a:pt x="2996" y="1958"/>
                  </a:lnTo>
                  <a:lnTo>
                    <a:pt x="2987" y="1960"/>
                  </a:lnTo>
                  <a:lnTo>
                    <a:pt x="2980" y="1962"/>
                  </a:lnTo>
                  <a:lnTo>
                    <a:pt x="2971" y="1965"/>
                  </a:lnTo>
                  <a:lnTo>
                    <a:pt x="2964" y="1966"/>
                  </a:lnTo>
                  <a:lnTo>
                    <a:pt x="2956" y="1967"/>
                  </a:lnTo>
                  <a:lnTo>
                    <a:pt x="2949" y="1966"/>
                  </a:lnTo>
                  <a:lnTo>
                    <a:pt x="2943" y="1965"/>
                  </a:lnTo>
                  <a:lnTo>
                    <a:pt x="2935" y="1963"/>
                  </a:lnTo>
                  <a:lnTo>
                    <a:pt x="2929" y="1960"/>
                  </a:lnTo>
                  <a:lnTo>
                    <a:pt x="2922" y="1957"/>
                  </a:lnTo>
                  <a:lnTo>
                    <a:pt x="2916" y="1952"/>
                  </a:lnTo>
                  <a:lnTo>
                    <a:pt x="2910" y="1947"/>
                  </a:lnTo>
                  <a:lnTo>
                    <a:pt x="2900" y="1937"/>
                  </a:lnTo>
                  <a:lnTo>
                    <a:pt x="2892" y="1926"/>
                  </a:lnTo>
                  <a:lnTo>
                    <a:pt x="2883" y="1914"/>
                  </a:lnTo>
                  <a:lnTo>
                    <a:pt x="2876" y="1902"/>
                  </a:lnTo>
                  <a:lnTo>
                    <a:pt x="2869" y="1890"/>
                  </a:lnTo>
                  <a:lnTo>
                    <a:pt x="2863" y="1878"/>
                  </a:lnTo>
                  <a:lnTo>
                    <a:pt x="2857" y="1864"/>
                  </a:lnTo>
                  <a:lnTo>
                    <a:pt x="2853" y="1851"/>
                  </a:lnTo>
                  <a:lnTo>
                    <a:pt x="2843" y="1823"/>
                  </a:lnTo>
                  <a:lnTo>
                    <a:pt x="2836" y="1794"/>
                  </a:lnTo>
                  <a:lnTo>
                    <a:pt x="2830" y="1763"/>
                  </a:lnTo>
                  <a:lnTo>
                    <a:pt x="2826" y="1733"/>
                  </a:lnTo>
                  <a:lnTo>
                    <a:pt x="2819" y="1668"/>
                  </a:lnTo>
                  <a:lnTo>
                    <a:pt x="2812" y="1603"/>
                  </a:lnTo>
                  <a:lnTo>
                    <a:pt x="2808" y="1571"/>
                  </a:lnTo>
                  <a:lnTo>
                    <a:pt x="2804" y="1540"/>
                  </a:lnTo>
                  <a:lnTo>
                    <a:pt x="2799" y="1508"/>
                  </a:lnTo>
                  <a:lnTo>
                    <a:pt x="2792" y="1477"/>
                  </a:lnTo>
                  <a:lnTo>
                    <a:pt x="2779" y="1421"/>
                  </a:lnTo>
                  <a:lnTo>
                    <a:pt x="2767" y="1365"/>
                  </a:lnTo>
                  <a:lnTo>
                    <a:pt x="2754" y="1309"/>
                  </a:lnTo>
                  <a:lnTo>
                    <a:pt x="2742" y="1253"/>
                  </a:lnTo>
                  <a:lnTo>
                    <a:pt x="2730" y="1197"/>
                  </a:lnTo>
                  <a:lnTo>
                    <a:pt x="2716" y="1142"/>
                  </a:lnTo>
                  <a:lnTo>
                    <a:pt x="2703" y="1086"/>
                  </a:lnTo>
                  <a:lnTo>
                    <a:pt x="2689" y="1031"/>
                  </a:lnTo>
                  <a:lnTo>
                    <a:pt x="2675" y="977"/>
                  </a:lnTo>
                  <a:lnTo>
                    <a:pt x="2659" y="921"/>
                  </a:lnTo>
                  <a:lnTo>
                    <a:pt x="2643" y="866"/>
                  </a:lnTo>
                  <a:lnTo>
                    <a:pt x="2625" y="812"/>
                  </a:lnTo>
                  <a:lnTo>
                    <a:pt x="2607" y="757"/>
                  </a:lnTo>
                  <a:lnTo>
                    <a:pt x="2588" y="702"/>
                  </a:lnTo>
                  <a:lnTo>
                    <a:pt x="2566" y="648"/>
                  </a:lnTo>
                  <a:lnTo>
                    <a:pt x="2544" y="593"/>
                  </a:lnTo>
                  <a:lnTo>
                    <a:pt x="2530" y="562"/>
                  </a:lnTo>
                  <a:lnTo>
                    <a:pt x="2517" y="528"/>
                  </a:lnTo>
                  <a:lnTo>
                    <a:pt x="2504" y="495"/>
                  </a:lnTo>
                  <a:lnTo>
                    <a:pt x="2492" y="460"/>
                  </a:lnTo>
                  <a:lnTo>
                    <a:pt x="2480" y="425"/>
                  </a:lnTo>
                  <a:lnTo>
                    <a:pt x="2469" y="388"/>
                  </a:lnTo>
                  <a:lnTo>
                    <a:pt x="2457" y="350"/>
                  </a:lnTo>
                  <a:lnTo>
                    <a:pt x="2447" y="312"/>
                  </a:lnTo>
                  <a:lnTo>
                    <a:pt x="2437" y="274"/>
                  </a:lnTo>
                  <a:lnTo>
                    <a:pt x="2428" y="235"/>
                  </a:lnTo>
                  <a:lnTo>
                    <a:pt x="2418" y="196"/>
                  </a:lnTo>
                  <a:lnTo>
                    <a:pt x="2410" y="157"/>
                  </a:lnTo>
                  <a:lnTo>
                    <a:pt x="2394" y="79"/>
                  </a:lnTo>
                  <a:lnTo>
                    <a:pt x="2380" y="0"/>
                  </a:lnTo>
                  <a:lnTo>
                    <a:pt x="2367" y="6"/>
                  </a:lnTo>
                  <a:lnTo>
                    <a:pt x="2356" y="14"/>
                  </a:lnTo>
                  <a:lnTo>
                    <a:pt x="2347" y="21"/>
                  </a:lnTo>
                  <a:lnTo>
                    <a:pt x="2340" y="30"/>
                  </a:lnTo>
                  <a:lnTo>
                    <a:pt x="2325" y="50"/>
                  </a:lnTo>
                  <a:lnTo>
                    <a:pt x="2307" y="77"/>
                  </a:lnTo>
                  <a:lnTo>
                    <a:pt x="2271" y="76"/>
                  </a:lnTo>
                  <a:lnTo>
                    <a:pt x="2239" y="73"/>
                  </a:lnTo>
                  <a:lnTo>
                    <a:pt x="2226" y="73"/>
                  </a:lnTo>
                  <a:lnTo>
                    <a:pt x="2217" y="74"/>
                  </a:lnTo>
                  <a:lnTo>
                    <a:pt x="2213" y="76"/>
                  </a:lnTo>
                  <a:lnTo>
                    <a:pt x="2209" y="78"/>
                  </a:lnTo>
                  <a:lnTo>
                    <a:pt x="2207" y="80"/>
                  </a:lnTo>
                  <a:lnTo>
                    <a:pt x="2205" y="83"/>
                  </a:lnTo>
                  <a:lnTo>
                    <a:pt x="2173" y="179"/>
                  </a:lnTo>
                  <a:lnTo>
                    <a:pt x="2141" y="273"/>
                  </a:lnTo>
                  <a:lnTo>
                    <a:pt x="2107" y="365"/>
                  </a:lnTo>
                  <a:lnTo>
                    <a:pt x="2072" y="456"/>
                  </a:lnTo>
                  <a:lnTo>
                    <a:pt x="2036" y="545"/>
                  </a:lnTo>
                  <a:lnTo>
                    <a:pt x="1999" y="635"/>
                  </a:lnTo>
                  <a:lnTo>
                    <a:pt x="1959" y="727"/>
                  </a:lnTo>
                  <a:lnTo>
                    <a:pt x="1918" y="819"/>
                  </a:lnTo>
                  <a:lnTo>
                    <a:pt x="1915" y="826"/>
                  </a:lnTo>
                  <a:lnTo>
                    <a:pt x="1913" y="833"/>
                  </a:lnTo>
                  <a:lnTo>
                    <a:pt x="1912" y="841"/>
                  </a:lnTo>
                  <a:lnTo>
                    <a:pt x="1912" y="847"/>
                  </a:lnTo>
                  <a:lnTo>
                    <a:pt x="1912" y="854"/>
                  </a:lnTo>
                  <a:lnTo>
                    <a:pt x="1913" y="861"/>
                  </a:lnTo>
                  <a:lnTo>
                    <a:pt x="1914" y="866"/>
                  </a:lnTo>
                  <a:lnTo>
                    <a:pt x="1916" y="873"/>
                  </a:lnTo>
                  <a:lnTo>
                    <a:pt x="1921" y="885"/>
                  </a:lnTo>
                  <a:lnTo>
                    <a:pt x="1927" y="897"/>
                  </a:lnTo>
                  <a:lnTo>
                    <a:pt x="1934" y="910"/>
                  </a:lnTo>
                  <a:lnTo>
                    <a:pt x="1941" y="921"/>
                  </a:lnTo>
                  <a:lnTo>
                    <a:pt x="1948" y="933"/>
                  </a:lnTo>
                  <a:lnTo>
                    <a:pt x="1954" y="944"/>
                  </a:lnTo>
                  <a:lnTo>
                    <a:pt x="1959" y="956"/>
                  </a:lnTo>
                  <a:lnTo>
                    <a:pt x="1963" y="968"/>
                  </a:lnTo>
                  <a:lnTo>
                    <a:pt x="1964" y="973"/>
                  </a:lnTo>
                  <a:lnTo>
                    <a:pt x="1965" y="979"/>
                  </a:lnTo>
                  <a:lnTo>
                    <a:pt x="1965" y="985"/>
                  </a:lnTo>
                  <a:lnTo>
                    <a:pt x="1964" y="991"/>
                  </a:lnTo>
                  <a:lnTo>
                    <a:pt x="1962" y="997"/>
                  </a:lnTo>
                  <a:lnTo>
                    <a:pt x="1959" y="1002"/>
                  </a:lnTo>
                  <a:lnTo>
                    <a:pt x="1956" y="1009"/>
                  </a:lnTo>
                  <a:lnTo>
                    <a:pt x="1952" y="1014"/>
                  </a:lnTo>
                  <a:lnTo>
                    <a:pt x="1939" y="1036"/>
                  </a:lnTo>
                  <a:lnTo>
                    <a:pt x="1928" y="1057"/>
                  </a:lnTo>
                  <a:lnTo>
                    <a:pt x="1918" y="1079"/>
                  </a:lnTo>
                  <a:lnTo>
                    <a:pt x="1910" y="1100"/>
                  </a:lnTo>
                  <a:lnTo>
                    <a:pt x="1902" y="1122"/>
                  </a:lnTo>
                  <a:lnTo>
                    <a:pt x="1897" y="1143"/>
                  </a:lnTo>
                  <a:lnTo>
                    <a:pt x="1892" y="1165"/>
                  </a:lnTo>
                  <a:lnTo>
                    <a:pt x="1886" y="1186"/>
                  </a:lnTo>
                  <a:lnTo>
                    <a:pt x="1879" y="1229"/>
                  </a:lnTo>
                  <a:lnTo>
                    <a:pt x="1873" y="1271"/>
                  </a:lnTo>
                  <a:lnTo>
                    <a:pt x="1865" y="1312"/>
                  </a:lnTo>
                  <a:lnTo>
                    <a:pt x="1856" y="1353"/>
                  </a:lnTo>
                  <a:lnTo>
                    <a:pt x="1849" y="1379"/>
                  </a:lnTo>
                  <a:lnTo>
                    <a:pt x="1844" y="1406"/>
                  </a:lnTo>
                  <a:lnTo>
                    <a:pt x="1839" y="1432"/>
                  </a:lnTo>
                  <a:lnTo>
                    <a:pt x="1835" y="1458"/>
                  </a:lnTo>
                  <a:lnTo>
                    <a:pt x="1833" y="1484"/>
                  </a:lnTo>
                  <a:lnTo>
                    <a:pt x="1832" y="1511"/>
                  </a:lnTo>
                  <a:lnTo>
                    <a:pt x="1831" y="1537"/>
                  </a:lnTo>
                  <a:lnTo>
                    <a:pt x="1831" y="1563"/>
                  </a:lnTo>
                  <a:lnTo>
                    <a:pt x="1833" y="1617"/>
                  </a:lnTo>
                  <a:lnTo>
                    <a:pt x="1838" y="1669"/>
                  </a:lnTo>
                  <a:lnTo>
                    <a:pt x="1844" y="1723"/>
                  </a:lnTo>
                  <a:lnTo>
                    <a:pt x="1850" y="1776"/>
                  </a:lnTo>
                  <a:lnTo>
                    <a:pt x="1857" y="1830"/>
                  </a:lnTo>
                  <a:lnTo>
                    <a:pt x="1864" y="1883"/>
                  </a:lnTo>
                  <a:lnTo>
                    <a:pt x="1869" y="1937"/>
                  </a:lnTo>
                  <a:lnTo>
                    <a:pt x="1874" y="1990"/>
                  </a:lnTo>
                  <a:lnTo>
                    <a:pt x="1875" y="2018"/>
                  </a:lnTo>
                  <a:lnTo>
                    <a:pt x="1875" y="2045"/>
                  </a:lnTo>
                  <a:lnTo>
                    <a:pt x="1875" y="2072"/>
                  </a:lnTo>
                  <a:lnTo>
                    <a:pt x="1875" y="2098"/>
                  </a:lnTo>
                  <a:lnTo>
                    <a:pt x="1873" y="2126"/>
                  </a:lnTo>
                  <a:lnTo>
                    <a:pt x="1869" y="2153"/>
                  </a:lnTo>
                  <a:lnTo>
                    <a:pt x="1866" y="2181"/>
                  </a:lnTo>
                  <a:lnTo>
                    <a:pt x="1862" y="2208"/>
                  </a:lnTo>
                  <a:lnTo>
                    <a:pt x="1850" y="2262"/>
                  </a:lnTo>
                  <a:lnTo>
                    <a:pt x="1839" y="2316"/>
                  </a:lnTo>
                  <a:lnTo>
                    <a:pt x="1826" y="2368"/>
                  </a:lnTo>
                  <a:lnTo>
                    <a:pt x="1812" y="2422"/>
                  </a:lnTo>
                  <a:lnTo>
                    <a:pt x="1797" y="2473"/>
                  </a:lnTo>
                  <a:lnTo>
                    <a:pt x="1781" y="2525"/>
                  </a:lnTo>
                  <a:lnTo>
                    <a:pt x="1765" y="2577"/>
                  </a:lnTo>
                  <a:lnTo>
                    <a:pt x="1747" y="2627"/>
                  </a:lnTo>
                  <a:lnTo>
                    <a:pt x="1729" y="2678"/>
                  </a:lnTo>
                  <a:lnTo>
                    <a:pt x="1710" y="2728"/>
                  </a:lnTo>
                  <a:lnTo>
                    <a:pt x="1691" y="2777"/>
                  </a:lnTo>
                  <a:lnTo>
                    <a:pt x="1670" y="2827"/>
                  </a:lnTo>
                  <a:lnTo>
                    <a:pt x="1649" y="2876"/>
                  </a:lnTo>
                  <a:lnTo>
                    <a:pt x="1627" y="2925"/>
                  </a:lnTo>
                  <a:lnTo>
                    <a:pt x="1603" y="2973"/>
                  </a:lnTo>
                  <a:lnTo>
                    <a:pt x="1579" y="3021"/>
                  </a:lnTo>
                  <a:lnTo>
                    <a:pt x="1556" y="3073"/>
                  </a:lnTo>
                  <a:lnTo>
                    <a:pt x="1532" y="3127"/>
                  </a:lnTo>
                  <a:lnTo>
                    <a:pt x="1510" y="3180"/>
                  </a:lnTo>
                  <a:lnTo>
                    <a:pt x="1486" y="3232"/>
                  </a:lnTo>
                  <a:lnTo>
                    <a:pt x="1473" y="3259"/>
                  </a:lnTo>
                  <a:lnTo>
                    <a:pt x="1459" y="3284"/>
                  </a:lnTo>
                  <a:lnTo>
                    <a:pt x="1446" y="3308"/>
                  </a:lnTo>
                  <a:lnTo>
                    <a:pt x="1430" y="3333"/>
                  </a:lnTo>
                  <a:lnTo>
                    <a:pt x="1413" y="3356"/>
                  </a:lnTo>
                  <a:lnTo>
                    <a:pt x="1395" y="3377"/>
                  </a:lnTo>
                  <a:lnTo>
                    <a:pt x="1376" y="3399"/>
                  </a:lnTo>
                  <a:lnTo>
                    <a:pt x="1354" y="3419"/>
                  </a:lnTo>
                  <a:lnTo>
                    <a:pt x="1337" y="3432"/>
                  </a:lnTo>
                  <a:lnTo>
                    <a:pt x="1321" y="3444"/>
                  </a:lnTo>
                  <a:lnTo>
                    <a:pt x="1302" y="3455"/>
                  </a:lnTo>
                  <a:lnTo>
                    <a:pt x="1284" y="3466"/>
                  </a:lnTo>
                  <a:lnTo>
                    <a:pt x="1266" y="3474"/>
                  </a:lnTo>
                  <a:lnTo>
                    <a:pt x="1247" y="3482"/>
                  </a:lnTo>
                  <a:lnTo>
                    <a:pt x="1228" y="3489"/>
                  </a:lnTo>
                  <a:lnTo>
                    <a:pt x="1209" y="3493"/>
                  </a:lnTo>
                  <a:lnTo>
                    <a:pt x="1190" y="3498"/>
                  </a:lnTo>
                  <a:lnTo>
                    <a:pt x="1170" y="3501"/>
                  </a:lnTo>
                  <a:lnTo>
                    <a:pt x="1150" y="3503"/>
                  </a:lnTo>
                  <a:lnTo>
                    <a:pt x="1130" y="3503"/>
                  </a:lnTo>
                  <a:lnTo>
                    <a:pt x="1111" y="3503"/>
                  </a:lnTo>
                  <a:lnTo>
                    <a:pt x="1091" y="3502"/>
                  </a:lnTo>
                  <a:lnTo>
                    <a:pt x="1070" y="3500"/>
                  </a:lnTo>
                  <a:lnTo>
                    <a:pt x="1050" y="3498"/>
                  </a:lnTo>
                  <a:lnTo>
                    <a:pt x="1030" y="3493"/>
                  </a:lnTo>
                  <a:lnTo>
                    <a:pt x="1010" y="3489"/>
                  </a:lnTo>
                  <a:lnTo>
                    <a:pt x="991" y="3483"/>
                  </a:lnTo>
                  <a:lnTo>
                    <a:pt x="972" y="3477"/>
                  </a:lnTo>
                  <a:lnTo>
                    <a:pt x="952" y="3469"/>
                  </a:lnTo>
                  <a:lnTo>
                    <a:pt x="934" y="3461"/>
                  </a:lnTo>
                  <a:lnTo>
                    <a:pt x="915" y="3452"/>
                  </a:lnTo>
                  <a:lnTo>
                    <a:pt x="897" y="3442"/>
                  </a:lnTo>
                  <a:lnTo>
                    <a:pt x="879" y="3432"/>
                  </a:lnTo>
                  <a:lnTo>
                    <a:pt x="861" y="3421"/>
                  </a:lnTo>
                  <a:lnTo>
                    <a:pt x="844" y="3409"/>
                  </a:lnTo>
                  <a:lnTo>
                    <a:pt x="828" y="3396"/>
                  </a:lnTo>
                  <a:lnTo>
                    <a:pt x="812" y="3384"/>
                  </a:lnTo>
                  <a:lnTo>
                    <a:pt x="796" y="3370"/>
                  </a:lnTo>
                  <a:lnTo>
                    <a:pt x="781" y="3356"/>
                  </a:lnTo>
                  <a:lnTo>
                    <a:pt x="767" y="3341"/>
                  </a:lnTo>
                  <a:lnTo>
                    <a:pt x="755" y="3327"/>
                  </a:lnTo>
                  <a:lnTo>
                    <a:pt x="742" y="3313"/>
                  </a:lnTo>
                  <a:lnTo>
                    <a:pt x="730" y="3297"/>
                  </a:lnTo>
                  <a:lnTo>
                    <a:pt x="718" y="3282"/>
                  </a:lnTo>
                  <a:lnTo>
                    <a:pt x="693" y="3248"/>
                  </a:lnTo>
                  <a:lnTo>
                    <a:pt x="670" y="3213"/>
                  </a:lnTo>
                  <a:lnTo>
                    <a:pt x="646" y="3179"/>
                  </a:lnTo>
                  <a:lnTo>
                    <a:pt x="622" y="3145"/>
                  </a:lnTo>
                  <a:lnTo>
                    <a:pt x="599" y="3114"/>
                  </a:lnTo>
                  <a:lnTo>
                    <a:pt x="576" y="3086"/>
                  </a:lnTo>
                  <a:lnTo>
                    <a:pt x="554" y="3063"/>
                  </a:lnTo>
                  <a:lnTo>
                    <a:pt x="532" y="3040"/>
                  </a:lnTo>
                  <a:lnTo>
                    <a:pt x="510" y="3017"/>
                  </a:lnTo>
                  <a:lnTo>
                    <a:pt x="488" y="2996"/>
                  </a:lnTo>
                  <a:lnTo>
                    <a:pt x="441" y="2954"/>
                  </a:lnTo>
                  <a:lnTo>
                    <a:pt x="392" y="2912"/>
                  </a:lnTo>
                  <a:lnTo>
                    <a:pt x="344" y="2873"/>
                  </a:lnTo>
                  <a:lnTo>
                    <a:pt x="294" y="2835"/>
                  </a:lnTo>
                  <a:lnTo>
                    <a:pt x="243" y="2800"/>
                  </a:lnTo>
                  <a:lnTo>
                    <a:pt x="192" y="2765"/>
                  </a:lnTo>
                  <a:lnTo>
                    <a:pt x="0" y="7703"/>
                  </a:lnTo>
                  <a:lnTo>
                    <a:pt x="1202" y="7714"/>
                  </a:lnTo>
                  <a:lnTo>
                    <a:pt x="1112" y="9222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676767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" name=""/>
            <p:cNvSpPr/>
            <p:nvPr/>
          </p:nvSpPr>
          <p:spPr>
            <a:xfrm>
              <a:off x="7091280" y="2586240"/>
              <a:ext cx="1001880" cy="1239840"/>
            </a:xfrm>
            <a:custGeom>
              <a:avLst/>
              <a:gdLst/>
              <a:ahLst/>
              <a:rect l="l" t="t" r="r" b="b"/>
              <a:pathLst>
                <a:path w="5052" h="6249">
                  <a:moveTo>
                    <a:pt x="79" y="2883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3850" y="64"/>
                  </a:lnTo>
                  <a:lnTo>
                    <a:pt x="5052" y="82"/>
                  </a:lnTo>
                  <a:lnTo>
                    <a:pt x="4962" y="1584"/>
                  </a:lnTo>
                  <a:lnTo>
                    <a:pt x="4826" y="4148"/>
                  </a:lnTo>
                  <a:lnTo>
                    <a:pt x="4708" y="6249"/>
                  </a:lnTo>
                  <a:lnTo>
                    <a:pt x="4677" y="6230"/>
                  </a:lnTo>
                  <a:lnTo>
                    <a:pt x="4647" y="6211"/>
                  </a:lnTo>
                  <a:lnTo>
                    <a:pt x="4619" y="6190"/>
                  </a:lnTo>
                  <a:lnTo>
                    <a:pt x="4592" y="6168"/>
                  </a:lnTo>
                  <a:lnTo>
                    <a:pt x="4564" y="6145"/>
                  </a:lnTo>
                  <a:lnTo>
                    <a:pt x="4539" y="6122"/>
                  </a:lnTo>
                  <a:lnTo>
                    <a:pt x="4514" y="6096"/>
                  </a:lnTo>
                  <a:lnTo>
                    <a:pt x="4488" y="6070"/>
                  </a:lnTo>
                  <a:lnTo>
                    <a:pt x="4463" y="6041"/>
                  </a:lnTo>
                  <a:lnTo>
                    <a:pt x="4438" y="6013"/>
                  </a:lnTo>
                  <a:lnTo>
                    <a:pt x="4414" y="5984"/>
                  </a:lnTo>
                  <a:lnTo>
                    <a:pt x="4390" y="5955"/>
                  </a:lnTo>
                  <a:lnTo>
                    <a:pt x="4366" y="5925"/>
                  </a:lnTo>
                  <a:lnTo>
                    <a:pt x="4343" y="5894"/>
                  </a:lnTo>
                  <a:lnTo>
                    <a:pt x="4320" y="5862"/>
                  </a:lnTo>
                  <a:lnTo>
                    <a:pt x="4296" y="5827"/>
                  </a:lnTo>
                  <a:lnTo>
                    <a:pt x="4287" y="5810"/>
                  </a:lnTo>
                  <a:lnTo>
                    <a:pt x="4278" y="5795"/>
                  </a:lnTo>
                  <a:lnTo>
                    <a:pt x="4272" y="5778"/>
                  </a:lnTo>
                  <a:lnTo>
                    <a:pt x="4267" y="5762"/>
                  </a:lnTo>
                  <a:lnTo>
                    <a:pt x="4263" y="5746"/>
                  </a:lnTo>
                  <a:lnTo>
                    <a:pt x="4259" y="5730"/>
                  </a:lnTo>
                  <a:lnTo>
                    <a:pt x="4258" y="5713"/>
                  </a:lnTo>
                  <a:lnTo>
                    <a:pt x="4257" y="5697"/>
                  </a:lnTo>
                  <a:lnTo>
                    <a:pt x="4257" y="5681"/>
                  </a:lnTo>
                  <a:lnTo>
                    <a:pt x="4258" y="5664"/>
                  </a:lnTo>
                  <a:lnTo>
                    <a:pt x="4260" y="5648"/>
                  </a:lnTo>
                  <a:lnTo>
                    <a:pt x="4263" y="5632"/>
                  </a:lnTo>
                  <a:lnTo>
                    <a:pt x="4269" y="5599"/>
                  </a:lnTo>
                  <a:lnTo>
                    <a:pt x="4275" y="5566"/>
                  </a:lnTo>
                  <a:lnTo>
                    <a:pt x="4284" y="5533"/>
                  </a:lnTo>
                  <a:lnTo>
                    <a:pt x="4291" y="5500"/>
                  </a:lnTo>
                  <a:lnTo>
                    <a:pt x="4297" y="5467"/>
                  </a:lnTo>
                  <a:lnTo>
                    <a:pt x="4302" y="5435"/>
                  </a:lnTo>
                  <a:lnTo>
                    <a:pt x="4303" y="5418"/>
                  </a:lnTo>
                  <a:lnTo>
                    <a:pt x="4304" y="5402"/>
                  </a:lnTo>
                  <a:lnTo>
                    <a:pt x="4303" y="5386"/>
                  </a:lnTo>
                  <a:lnTo>
                    <a:pt x="4302" y="5370"/>
                  </a:lnTo>
                  <a:lnTo>
                    <a:pt x="4300" y="5353"/>
                  </a:lnTo>
                  <a:lnTo>
                    <a:pt x="4295" y="5337"/>
                  </a:lnTo>
                  <a:lnTo>
                    <a:pt x="4291" y="5321"/>
                  </a:lnTo>
                  <a:lnTo>
                    <a:pt x="4285" y="5304"/>
                  </a:lnTo>
                  <a:lnTo>
                    <a:pt x="4281" y="5296"/>
                  </a:lnTo>
                  <a:lnTo>
                    <a:pt x="4274" y="5287"/>
                  </a:lnTo>
                  <a:lnTo>
                    <a:pt x="4268" y="5280"/>
                  </a:lnTo>
                  <a:lnTo>
                    <a:pt x="4261" y="5271"/>
                  </a:lnTo>
                  <a:lnTo>
                    <a:pt x="4246" y="5255"/>
                  </a:lnTo>
                  <a:lnTo>
                    <a:pt x="4230" y="5240"/>
                  </a:lnTo>
                  <a:lnTo>
                    <a:pt x="4213" y="5224"/>
                  </a:lnTo>
                  <a:lnTo>
                    <a:pt x="4199" y="5208"/>
                  </a:lnTo>
                  <a:lnTo>
                    <a:pt x="4192" y="5199"/>
                  </a:lnTo>
                  <a:lnTo>
                    <a:pt x="4186" y="5192"/>
                  </a:lnTo>
                  <a:lnTo>
                    <a:pt x="4182" y="5183"/>
                  </a:lnTo>
                  <a:lnTo>
                    <a:pt x="4178" y="5174"/>
                  </a:lnTo>
                  <a:lnTo>
                    <a:pt x="4175" y="5160"/>
                  </a:lnTo>
                  <a:lnTo>
                    <a:pt x="4172" y="5146"/>
                  </a:lnTo>
                  <a:lnTo>
                    <a:pt x="4171" y="5130"/>
                  </a:lnTo>
                  <a:lnTo>
                    <a:pt x="4169" y="5115"/>
                  </a:lnTo>
                  <a:lnTo>
                    <a:pt x="4168" y="5082"/>
                  </a:lnTo>
                  <a:lnTo>
                    <a:pt x="4168" y="5050"/>
                  </a:lnTo>
                  <a:lnTo>
                    <a:pt x="4170" y="4984"/>
                  </a:lnTo>
                  <a:lnTo>
                    <a:pt x="4170" y="4919"/>
                  </a:lnTo>
                  <a:lnTo>
                    <a:pt x="4169" y="4889"/>
                  </a:lnTo>
                  <a:lnTo>
                    <a:pt x="4167" y="4861"/>
                  </a:lnTo>
                  <a:lnTo>
                    <a:pt x="4164" y="4848"/>
                  </a:lnTo>
                  <a:lnTo>
                    <a:pt x="4162" y="4836"/>
                  </a:lnTo>
                  <a:lnTo>
                    <a:pt x="4159" y="4824"/>
                  </a:lnTo>
                  <a:lnTo>
                    <a:pt x="4154" y="4812"/>
                  </a:lnTo>
                  <a:lnTo>
                    <a:pt x="4149" y="4802"/>
                  </a:lnTo>
                  <a:lnTo>
                    <a:pt x="4143" y="4793"/>
                  </a:lnTo>
                  <a:lnTo>
                    <a:pt x="4136" y="4785"/>
                  </a:lnTo>
                  <a:lnTo>
                    <a:pt x="4129" y="4778"/>
                  </a:lnTo>
                  <a:lnTo>
                    <a:pt x="4121" y="4771"/>
                  </a:lnTo>
                  <a:lnTo>
                    <a:pt x="4111" y="4766"/>
                  </a:lnTo>
                  <a:lnTo>
                    <a:pt x="4099" y="4761"/>
                  </a:lnTo>
                  <a:lnTo>
                    <a:pt x="4088" y="4759"/>
                  </a:lnTo>
                  <a:lnTo>
                    <a:pt x="4072" y="4757"/>
                  </a:lnTo>
                  <a:lnTo>
                    <a:pt x="4056" y="4757"/>
                  </a:lnTo>
                  <a:lnTo>
                    <a:pt x="4041" y="4757"/>
                  </a:lnTo>
                  <a:lnTo>
                    <a:pt x="4026" y="4758"/>
                  </a:lnTo>
                  <a:lnTo>
                    <a:pt x="4010" y="4760"/>
                  </a:lnTo>
                  <a:lnTo>
                    <a:pt x="3996" y="4762"/>
                  </a:lnTo>
                  <a:lnTo>
                    <a:pt x="3981" y="4766"/>
                  </a:lnTo>
                  <a:lnTo>
                    <a:pt x="3967" y="4769"/>
                  </a:lnTo>
                  <a:lnTo>
                    <a:pt x="3937" y="4779"/>
                  </a:lnTo>
                  <a:lnTo>
                    <a:pt x="3909" y="4789"/>
                  </a:lnTo>
                  <a:lnTo>
                    <a:pt x="3879" y="4800"/>
                  </a:lnTo>
                  <a:lnTo>
                    <a:pt x="3850" y="4812"/>
                  </a:lnTo>
                  <a:lnTo>
                    <a:pt x="3821" y="4824"/>
                  </a:lnTo>
                  <a:lnTo>
                    <a:pt x="3790" y="4835"/>
                  </a:lnTo>
                  <a:lnTo>
                    <a:pt x="3760" y="4844"/>
                  </a:lnTo>
                  <a:lnTo>
                    <a:pt x="3729" y="4850"/>
                  </a:lnTo>
                  <a:lnTo>
                    <a:pt x="3713" y="4854"/>
                  </a:lnTo>
                  <a:lnTo>
                    <a:pt x="3696" y="4855"/>
                  </a:lnTo>
                  <a:lnTo>
                    <a:pt x="3680" y="4856"/>
                  </a:lnTo>
                  <a:lnTo>
                    <a:pt x="3663" y="4857"/>
                  </a:lnTo>
                  <a:lnTo>
                    <a:pt x="3645" y="4856"/>
                  </a:lnTo>
                  <a:lnTo>
                    <a:pt x="3628" y="4855"/>
                  </a:lnTo>
                  <a:lnTo>
                    <a:pt x="3610" y="4851"/>
                  </a:lnTo>
                  <a:lnTo>
                    <a:pt x="3592" y="4848"/>
                  </a:lnTo>
                  <a:lnTo>
                    <a:pt x="3612" y="4829"/>
                  </a:lnTo>
                  <a:lnTo>
                    <a:pt x="3631" y="4811"/>
                  </a:lnTo>
                  <a:lnTo>
                    <a:pt x="3649" y="4791"/>
                  </a:lnTo>
                  <a:lnTo>
                    <a:pt x="3666" y="4771"/>
                  </a:lnTo>
                  <a:lnTo>
                    <a:pt x="3681" y="4751"/>
                  </a:lnTo>
                  <a:lnTo>
                    <a:pt x="3696" y="4730"/>
                  </a:lnTo>
                  <a:lnTo>
                    <a:pt x="3708" y="4708"/>
                  </a:lnTo>
                  <a:lnTo>
                    <a:pt x="3720" y="4686"/>
                  </a:lnTo>
                  <a:lnTo>
                    <a:pt x="3731" y="4664"/>
                  </a:lnTo>
                  <a:lnTo>
                    <a:pt x="3740" y="4641"/>
                  </a:lnTo>
                  <a:lnTo>
                    <a:pt x="3749" y="4617"/>
                  </a:lnTo>
                  <a:lnTo>
                    <a:pt x="3755" y="4594"/>
                  </a:lnTo>
                  <a:lnTo>
                    <a:pt x="3761" y="4570"/>
                  </a:lnTo>
                  <a:lnTo>
                    <a:pt x="3766" y="4546"/>
                  </a:lnTo>
                  <a:lnTo>
                    <a:pt x="3770" y="4522"/>
                  </a:lnTo>
                  <a:lnTo>
                    <a:pt x="3772" y="4498"/>
                  </a:lnTo>
                  <a:lnTo>
                    <a:pt x="3773" y="4473"/>
                  </a:lnTo>
                  <a:lnTo>
                    <a:pt x="3773" y="4449"/>
                  </a:lnTo>
                  <a:lnTo>
                    <a:pt x="3772" y="4423"/>
                  </a:lnTo>
                  <a:lnTo>
                    <a:pt x="3770" y="4399"/>
                  </a:lnTo>
                  <a:lnTo>
                    <a:pt x="3768" y="4374"/>
                  </a:lnTo>
                  <a:lnTo>
                    <a:pt x="3763" y="4350"/>
                  </a:lnTo>
                  <a:lnTo>
                    <a:pt x="3758" y="4325"/>
                  </a:lnTo>
                  <a:lnTo>
                    <a:pt x="3752" y="4301"/>
                  </a:lnTo>
                  <a:lnTo>
                    <a:pt x="3744" y="4276"/>
                  </a:lnTo>
                  <a:lnTo>
                    <a:pt x="3736" y="4252"/>
                  </a:lnTo>
                  <a:lnTo>
                    <a:pt x="3726" y="4228"/>
                  </a:lnTo>
                  <a:lnTo>
                    <a:pt x="3716" y="4204"/>
                  </a:lnTo>
                  <a:lnTo>
                    <a:pt x="3705" y="4180"/>
                  </a:lnTo>
                  <a:lnTo>
                    <a:pt x="3693" y="4157"/>
                  </a:lnTo>
                  <a:lnTo>
                    <a:pt x="3679" y="4134"/>
                  </a:lnTo>
                  <a:lnTo>
                    <a:pt x="3665" y="4112"/>
                  </a:lnTo>
                  <a:lnTo>
                    <a:pt x="3648" y="4142"/>
                  </a:lnTo>
                  <a:lnTo>
                    <a:pt x="3632" y="4172"/>
                  </a:lnTo>
                  <a:lnTo>
                    <a:pt x="3617" y="4204"/>
                  </a:lnTo>
                  <a:lnTo>
                    <a:pt x="3604" y="4235"/>
                  </a:lnTo>
                  <a:lnTo>
                    <a:pt x="3575" y="4297"/>
                  </a:lnTo>
                  <a:lnTo>
                    <a:pt x="3547" y="4359"/>
                  </a:lnTo>
                  <a:lnTo>
                    <a:pt x="3520" y="4420"/>
                  </a:lnTo>
                  <a:lnTo>
                    <a:pt x="3490" y="4480"/>
                  </a:lnTo>
                  <a:lnTo>
                    <a:pt x="3474" y="4509"/>
                  </a:lnTo>
                  <a:lnTo>
                    <a:pt x="3458" y="4538"/>
                  </a:lnTo>
                  <a:lnTo>
                    <a:pt x="3440" y="4566"/>
                  </a:lnTo>
                  <a:lnTo>
                    <a:pt x="3422" y="4593"/>
                  </a:lnTo>
                  <a:lnTo>
                    <a:pt x="3414" y="4603"/>
                  </a:lnTo>
                  <a:lnTo>
                    <a:pt x="3405" y="4613"/>
                  </a:lnTo>
                  <a:lnTo>
                    <a:pt x="3397" y="4621"/>
                  </a:lnTo>
                  <a:lnTo>
                    <a:pt x="3388" y="4628"/>
                  </a:lnTo>
                  <a:lnTo>
                    <a:pt x="3380" y="4635"/>
                  </a:lnTo>
                  <a:lnTo>
                    <a:pt x="3370" y="4640"/>
                  </a:lnTo>
                  <a:lnTo>
                    <a:pt x="3362" y="4644"/>
                  </a:lnTo>
                  <a:lnTo>
                    <a:pt x="3353" y="4648"/>
                  </a:lnTo>
                  <a:lnTo>
                    <a:pt x="3345" y="4651"/>
                  </a:lnTo>
                  <a:lnTo>
                    <a:pt x="3335" y="4653"/>
                  </a:lnTo>
                  <a:lnTo>
                    <a:pt x="3327" y="4654"/>
                  </a:lnTo>
                  <a:lnTo>
                    <a:pt x="3317" y="4654"/>
                  </a:lnTo>
                  <a:lnTo>
                    <a:pt x="3309" y="4654"/>
                  </a:lnTo>
                  <a:lnTo>
                    <a:pt x="3299" y="4653"/>
                  </a:lnTo>
                  <a:lnTo>
                    <a:pt x="3291" y="4651"/>
                  </a:lnTo>
                  <a:lnTo>
                    <a:pt x="3281" y="4648"/>
                  </a:lnTo>
                  <a:lnTo>
                    <a:pt x="3262" y="4643"/>
                  </a:lnTo>
                  <a:lnTo>
                    <a:pt x="3243" y="4635"/>
                  </a:lnTo>
                  <a:lnTo>
                    <a:pt x="3224" y="4625"/>
                  </a:lnTo>
                  <a:lnTo>
                    <a:pt x="3205" y="4614"/>
                  </a:lnTo>
                  <a:lnTo>
                    <a:pt x="3165" y="4589"/>
                  </a:lnTo>
                  <a:lnTo>
                    <a:pt x="3124" y="4563"/>
                  </a:lnTo>
                  <a:lnTo>
                    <a:pt x="3139" y="4566"/>
                  </a:lnTo>
                  <a:lnTo>
                    <a:pt x="3154" y="4567"/>
                  </a:lnTo>
                  <a:lnTo>
                    <a:pt x="3168" y="4567"/>
                  </a:lnTo>
                  <a:lnTo>
                    <a:pt x="3183" y="4564"/>
                  </a:lnTo>
                  <a:lnTo>
                    <a:pt x="3196" y="4559"/>
                  </a:lnTo>
                  <a:lnTo>
                    <a:pt x="3208" y="4555"/>
                  </a:lnTo>
                  <a:lnTo>
                    <a:pt x="3221" y="4548"/>
                  </a:lnTo>
                  <a:lnTo>
                    <a:pt x="3233" y="4540"/>
                  </a:lnTo>
                  <a:lnTo>
                    <a:pt x="3243" y="4531"/>
                  </a:lnTo>
                  <a:lnTo>
                    <a:pt x="3254" y="4522"/>
                  </a:lnTo>
                  <a:lnTo>
                    <a:pt x="3264" y="4514"/>
                  </a:lnTo>
                  <a:lnTo>
                    <a:pt x="3273" y="4504"/>
                  </a:lnTo>
                  <a:lnTo>
                    <a:pt x="3290" y="4485"/>
                  </a:lnTo>
                  <a:lnTo>
                    <a:pt x="3304" y="4468"/>
                  </a:lnTo>
                  <a:lnTo>
                    <a:pt x="3315" y="4454"/>
                  </a:lnTo>
                  <a:lnTo>
                    <a:pt x="3325" y="4441"/>
                  </a:lnTo>
                  <a:lnTo>
                    <a:pt x="3334" y="4427"/>
                  </a:lnTo>
                  <a:lnTo>
                    <a:pt x="3343" y="4413"/>
                  </a:lnTo>
                  <a:lnTo>
                    <a:pt x="3350" y="4399"/>
                  </a:lnTo>
                  <a:lnTo>
                    <a:pt x="3358" y="4384"/>
                  </a:lnTo>
                  <a:lnTo>
                    <a:pt x="3363" y="4369"/>
                  </a:lnTo>
                  <a:lnTo>
                    <a:pt x="3369" y="4354"/>
                  </a:lnTo>
                  <a:lnTo>
                    <a:pt x="3379" y="4324"/>
                  </a:lnTo>
                  <a:lnTo>
                    <a:pt x="3386" y="4293"/>
                  </a:lnTo>
                  <a:lnTo>
                    <a:pt x="3393" y="4262"/>
                  </a:lnTo>
                  <a:lnTo>
                    <a:pt x="3399" y="4229"/>
                  </a:lnTo>
                  <a:lnTo>
                    <a:pt x="3404" y="4197"/>
                  </a:lnTo>
                  <a:lnTo>
                    <a:pt x="3410" y="4163"/>
                  </a:lnTo>
                  <a:lnTo>
                    <a:pt x="3416" y="4131"/>
                  </a:lnTo>
                  <a:lnTo>
                    <a:pt x="3423" y="4098"/>
                  </a:lnTo>
                  <a:lnTo>
                    <a:pt x="3432" y="4064"/>
                  </a:lnTo>
                  <a:lnTo>
                    <a:pt x="3444" y="4031"/>
                  </a:lnTo>
                  <a:lnTo>
                    <a:pt x="3450" y="4014"/>
                  </a:lnTo>
                  <a:lnTo>
                    <a:pt x="3456" y="3997"/>
                  </a:lnTo>
                  <a:lnTo>
                    <a:pt x="3465" y="3981"/>
                  </a:lnTo>
                  <a:lnTo>
                    <a:pt x="3473" y="3964"/>
                  </a:lnTo>
                  <a:lnTo>
                    <a:pt x="3494" y="3926"/>
                  </a:lnTo>
                  <a:lnTo>
                    <a:pt x="3515" y="3885"/>
                  </a:lnTo>
                  <a:lnTo>
                    <a:pt x="3524" y="3863"/>
                  </a:lnTo>
                  <a:lnTo>
                    <a:pt x="3533" y="3841"/>
                  </a:lnTo>
                  <a:lnTo>
                    <a:pt x="3542" y="3819"/>
                  </a:lnTo>
                  <a:lnTo>
                    <a:pt x="3551" y="3795"/>
                  </a:lnTo>
                  <a:lnTo>
                    <a:pt x="3559" y="3772"/>
                  </a:lnTo>
                  <a:lnTo>
                    <a:pt x="3566" y="3749"/>
                  </a:lnTo>
                  <a:lnTo>
                    <a:pt x="3573" y="3724"/>
                  </a:lnTo>
                  <a:lnTo>
                    <a:pt x="3579" y="3701"/>
                  </a:lnTo>
                  <a:lnTo>
                    <a:pt x="3585" y="3675"/>
                  </a:lnTo>
                  <a:lnTo>
                    <a:pt x="3591" y="3650"/>
                  </a:lnTo>
                  <a:lnTo>
                    <a:pt x="3595" y="3626"/>
                  </a:lnTo>
                  <a:lnTo>
                    <a:pt x="3598" y="3600"/>
                  </a:lnTo>
                  <a:lnTo>
                    <a:pt x="3601" y="3575"/>
                  </a:lnTo>
                  <a:lnTo>
                    <a:pt x="3604" y="3549"/>
                  </a:lnTo>
                  <a:lnTo>
                    <a:pt x="3604" y="3524"/>
                  </a:lnTo>
                  <a:lnTo>
                    <a:pt x="3604" y="3499"/>
                  </a:lnTo>
                  <a:lnTo>
                    <a:pt x="3604" y="3473"/>
                  </a:lnTo>
                  <a:lnTo>
                    <a:pt x="3601" y="3448"/>
                  </a:lnTo>
                  <a:lnTo>
                    <a:pt x="3598" y="3423"/>
                  </a:lnTo>
                  <a:lnTo>
                    <a:pt x="3594" y="3397"/>
                  </a:lnTo>
                  <a:lnTo>
                    <a:pt x="3588" y="3373"/>
                  </a:lnTo>
                  <a:lnTo>
                    <a:pt x="3581" y="3348"/>
                  </a:lnTo>
                  <a:lnTo>
                    <a:pt x="3573" y="3325"/>
                  </a:lnTo>
                  <a:lnTo>
                    <a:pt x="3564" y="3300"/>
                  </a:lnTo>
                  <a:lnTo>
                    <a:pt x="3554" y="3277"/>
                  </a:lnTo>
                  <a:lnTo>
                    <a:pt x="3541" y="3255"/>
                  </a:lnTo>
                  <a:lnTo>
                    <a:pt x="3527" y="3232"/>
                  </a:lnTo>
                  <a:lnTo>
                    <a:pt x="3512" y="3210"/>
                  </a:lnTo>
                  <a:lnTo>
                    <a:pt x="3508" y="3247"/>
                  </a:lnTo>
                  <a:lnTo>
                    <a:pt x="3503" y="3282"/>
                  </a:lnTo>
                  <a:lnTo>
                    <a:pt x="3496" y="3319"/>
                  </a:lnTo>
                  <a:lnTo>
                    <a:pt x="3488" y="3355"/>
                  </a:lnTo>
                  <a:lnTo>
                    <a:pt x="3477" y="3390"/>
                  </a:lnTo>
                  <a:lnTo>
                    <a:pt x="3467" y="3424"/>
                  </a:lnTo>
                  <a:lnTo>
                    <a:pt x="3455" y="3459"/>
                  </a:lnTo>
                  <a:lnTo>
                    <a:pt x="3441" y="3492"/>
                  </a:lnTo>
                  <a:lnTo>
                    <a:pt x="3427" y="3524"/>
                  </a:lnTo>
                  <a:lnTo>
                    <a:pt x="3411" y="3556"/>
                  </a:lnTo>
                  <a:lnTo>
                    <a:pt x="3395" y="3586"/>
                  </a:lnTo>
                  <a:lnTo>
                    <a:pt x="3377" y="3616"/>
                  </a:lnTo>
                  <a:lnTo>
                    <a:pt x="3359" y="3644"/>
                  </a:lnTo>
                  <a:lnTo>
                    <a:pt x="3339" y="3671"/>
                  </a:lnTo>
                  <a:lnTo>
                    <a:pt x="3319" y="3696"/>
                  </a:lnTo>
                  <a:lnTo>
                    <a:pt x="3298" y="3721"/>
                  </a:lnTo>
                  <a:lnTo>
                    <a:pt x="3263" y="3759"/>
                  </a:lnTo>
                  <a:lnTo>
                    <a:pt x="3227" y="3795"/>
                  </a:lnTo>
                  <a:lnTo>
                    <a:pt x="3190" y="3832"/>
                  </a:lnTo>
                  <a:lnTo>
                    <a:pt x="3154" y="3868"/>
                  </a:lnTo>
                  <a:lnTo>
                    <a:pt x="3080" y="3937"/>
                  </a:lnTo>
                  <a:lnTo>
                    <a:pt x="3007" y="4007"/>
                  </a:lnTo>
                  <a:lnTo>
                    <a:pt x="2971" y="4043"/>
                  </a:lnTo>
                  <a:lnTo>
                    <a:pt x="2936" y="4080"/>
                  </a:lnTo>
                  <a:lnTo>
                    <a:pt x="2901" y="4117"/>
                  </a:lnTo>
                  <a:lnTo>
                    <a:pt x="2867" y="4156"/>
                  </a:lnTo>
                  <a:lnTo>
                    <a:pt x="2835" y="4195"/>
                  </a:lnTo>
                  <a:lnTo>
                    <a:pt x="2804" y="4237"/>
                  </a:lnTo>
                  <a:lnTo>
                    <a:pt x="2789" y="4258"/>
                  </a:lnTo>
                  <a:lnTo>
                    <a:pt x="2774" y="4281"/>
                  </a:lnTo>
                  <a:lnTo>
                    <a:pt x="2759" y="4303"/>
                  </a:lnTo>
                  <a:lnTo>
                    <a:pt x="2745" y="4325"/>
                  </a:lnTo>
                  <a:lnTo>
                    <a:pt x="2743" y="4331"/>
                  </a:lnTo>
                  <a:lnTo>
                    <a:pt x="2741" y="4335"/>
                  </a:lnTo>
                  <a:lnTo>
                    <a:pt x="2739" y="4341"/>
                  </a:lnTo>
                  <a:lnTo>
                    <a:pt x="2739" y="4345"/>
                  </a:lnTo>
                  <a:lnTo>
                    <a:pt x="2739" y="4355"/>
                  </a:lnTo>
                  <a:lnTo>
                    <a:pt x="2741" y="4365"/>
                  </a:lnTo>
                  <a:lnTo>
                    <a:pt x="2745" y="4375"/>
                  </a:lnTo>
                  <a:lnTo>
                    <a:pt x="2750" y="4385"/>
                  </a:lnTo>
                  <a:lnTo>
                    <a:pt x="2756" y="4395"/>
                  </a:lnTo>
                  <a:lnTo>
                    <a:pt x="2763" y="4405"/>
                  </a:lnTo>
                  <a:lnTo>
                    <a:pt x="2778" y="4424"/>
                  </a:lnTo>
                  <a:lnTo>
                    <a:pt x="2791" y="4443"/>
                  </a:lnTo>
                  <a:lnTo>
                    <a:pt x="2796" y="4452"/>
                  </a:lnTo>
                  <a:lnTo>
                    <a:pt x="2799" y="4462"/>
                  </a:lnTo>
                  <a:lnTo>
                    <a:pt x="2801" y="4471"/>
                  </a:lnTo>
                  <a:lnTo>
                    <a:pt x="2803" y="4480"/>
                  </a:lnTo>
                  <a:lnTo>
                    <a:pt x="2801" y="4487"/>
                  </a:lnTo>
                  <a:lnTo>
                    <a:pt x="2799" y="4493"/>
                  </a:lnTo>
                  <a:lnTo>
                    <a:pt x="2797" y="4501"/>
                  </a:lnTo>
                  <a:lnTo>
                    <a:pt x="2794" y="4508"/>
                  </a:lnTo>
                  <a:lnTo>
                    <a:pt x="2791" y="4514"/>
                  </a:lnTo>
                  <a:lnTo>
                    <a:pt x="2787" y="4520"/>
                  </a:lnTo>
                  <a:lnTo>
                    <a:pt x="2782" y="4526"/>
                  </a:lnTo>
                  <a:lnTo>
                    <a:pt x="2777" y="4531"/>
                  </a:lnTo>
                  <a:lnTo>
                    <a:pt x="2767" y="4541"/>
                  </a:lnTo>
                  <a:lnTo>
                    <a:pt x="2754" y="4550"/>
                  </a:lnTo>
                  <a:lnTo>
                    <a:pt x="2740" y="4557"/>
                  </a:lnTo>
                  <a:lnTo>
                    <a:pt x="2726" y="4563"/>
                  </a:lnTo>
                  <a:lnTo>
                    <a:pt x="2712" y="4565"/>
                  </a:lnTo>
                  <a:lnTo>
                    <a:pt x="2699" y="4566"/>
                  </a:lnTo>
                  <a:lnTo>
                    <a:pt x="2692" y="4566"/>
                  </a:lnTo>
                  <a:lnTo>
                    <a:pt x="2685" y="4565"/>
                  </a:lnTo>
                  <a:lnTo>
                    <a:pt x="2679" y="4563"/>
                  </a:lnTo>
                  <a:lnTo>
                    <a:pt x="2673" y="4560"/>
                  </a:lnTo>
                  <a:lnTo>
                    <a:pt x="2667" y="4558"/>
                  </a:lnTo>
                  <a:lnTo>
                    <a:pt x="2662" y="4554"/>
                  </a:lnTo>
                  <a:lnTo>
                    <a:pt x="2656" y="4549"/>
                  </a:lnTo>
                  <a:lnTo>
                    <a:pt x="2652" y="4545"/>
                  </a:lnTo>
                  <a:lnTo>
                    <a:pt x="2648" y="4538"/>
                  </a:lnTo>
                  <a:lnTo>
                    <a:pt x="2644" y="4531"/>
                  </a:lnTo>
                  <a:lnTo>
                    <a:pt x="2640" y="4524"/>
                  </a:lnTo>
                  <a:lnTo>
                    <a:pt x="2638" y="4516"/>
                  </a:lnTo>
                  <a:lnTo>
                    <a:pt x="2633" y="4489"/>
                  </a:lnTo>
                  <a:lnTo>
                    <a:pt x="2628" y="4462"/>
                  </a:lnTo>
                  <a:lnTo>
                    <a:pt x="2625" y="4436"/>
                  </a:lnTo>
                  <a:lnTo>
                    <a:pt x="2621" y="4408"/>
                  </a:lnTo>
                  <a:lnTo>
                    <a:pt x="2617" y="4351"/>
                  </a:lnTo>
                  <a:lnTo>
                    <a:pt x="2613" y="4294"/>
                  </a:lnTo>
                  <a:lnTo>
                    <a:pt x="2611" y="4265"/>
                  </a:lnTo>
                  <a:lnTo>
                    <a:pt x="2608" y="4237"/>
                  </a:lnTo>
                  <a:lnTo>
                    <a:pt x="2604" y="4208"/>
                  </a:lnTo>
                  <a:lnTo>
                    <a:pt x="2600" y="4181"/>
                  </a:lnTo>
                  <a:lnTo>
                    <a:pt x="2595" y="4153"/>
                  </a:lnTo>
                  <a:lnTo>
                    <a:pt x="2589" y="4127"/>
                  </a:lnTo>
                  <a:lnTo>
                    <a:pt x="2580" y="4101"/>
                  </a:lnTo>
                  <a:lnTo>
                    <a:pt x="2570" y="4076"/>
                  </a:lnTo>
                  <a:lnTo>
                    <a:pt x="2549" y="4033"/>
                  </a:lnTo>
                  <a:lnTo>
                    <a:pt x="2527" y="3992"/>
                  </a:lnTo>
                  <a:lnTo>
                    <a:pt x="2505" y="3950"/>
                  </a:lnTo>
                  <a:lnTo>
                    <a:pt x="2481" y="3911"/>
                  </a:lnTo>
                  <a:lnTo>
                    <a:pt x="2457" y="3872"/>
                  </a:lnTo>
                  <a:lnTo>
                    <a:pt x="2433" y="3834"/>
                  </a:lnTo>
                  <a:lnTo>
                    <a:pt x="2406" y="3797"/>
                  </a:lnTo>
                  <a:lnTo>
                    <a:pt x="2380" y="3761"/>
                  </a:lnTo>
                  <a:lnTo>
                    <a:pt x="2352" y="3724"/>
                  </a:lnTo>
                  <a:lnTo>
                    <a:pt x="2324" y="3689"/>
                  </a:lnTo>
                  <a:lnTo>
                    <a:pt x="2293" y="3655"/>
                  </a:lnTo>
                  <a:lnTo>
                    <a:pt x="2262" y="3620"/>
                  </a:lnTo>
                  <a:lnTo>
                    <a:pt x="2230" y="3587"/>
                  </a:lnTo>
                  <a:lnTo>
                    <a:pt x="2196" y="3553"/>
                  </a:lnTo>
                  <a:lnTo>
                    <a:pt x="2162" y="3521"/>
                  </a:lnTo>
                  <a:lnTo>
                    <a:pt x="2126" y="3489"/>
                  </a:lnTo>
                  <a:lnTo>
                    <a:pt x="2122" y="3485"/>
                  </a:lnTo>
                  <a:lnTo>
                    <a:pt x="2120" y="3482"/>
                  </a:lnTo>
                  <a:lnTo>
                    <a:pt x="2118" y="3479"/>
                  </a:lnTo>
                  <a:lnTo>
                    <a:pt x="2116" y="3475"/>
                  </a:lnTo>
                  <a:lnTo>
                    <a:pt x="2114" y="3466"/>
                  </a:lnTo>
                  <a:lnTo>
                    <a:pt x="2114" y="3456"/>
                  </a:lnTo>
                  <a:lnTo>
                    <a:pt x="2114" y="3446"/>
                  </a:lnTo>
                  <a:lnTo>
                    <a:pt x="2115" y="3435"/>
                  </a:lnTo>
                  <a:lnTo>
                    <a:pt x="2117" y="3424"/>
                  </a:lnTo>
                  <a:lnTo>
                    <a:pt x="2120" y="3413"/>
                  </a:lnTo>
                  <a:lnTo>
                    <a:pt x="2126" y="3392"/>
                  </a:lnTo>
                  <a:lnTo>
                    <a:pt x="2130" y="3372"/>
                  </a:lnTo>
                  <a:lnTo>
                    <a:pt x="2132" y="3364"/>
                  </a:lnTo>
                  <a:lnTo>
                    <a:pt x="2133" y="3356"/>
                  </a:lnTo>
                  <a:lnTo>
                    <a:pt x="2133" y="3351"/>
                  </a:lnTo>
                  <a:lnTo>
                    <a:pt x="2131" y="3346"/>
                  </a:lnTo>
                  <a:lnTo>
                    <a:pt x="2119" y="3316"/>
                  </a:lnTo>
                  <a:lnTo>
                    <a:pt x="2105" y="3286"/>
                  </a:lnTo>
                  <a:lnTo>
                    <a:pt x="2088" y="3257"/>
                  </a:lnTo>
                  <a:lnTo>
                    <a:pt x="2070" y="3228"/>
                  </a:lnTo>
                  <a:lnTo>
                    <a:pt x="2051" y="3200"/>
                  </a:lnTo>
                  <a:lnTo>
                    <a:pt x="2030" y="3173"/>
                  </a:lnTo>
                  <a:lnTo>
                    <a:pt x="2007" y="3148"/>
                  </a:lnTo>
                  <a:lnTo>
                    <a:pt x="1984" y="3124"/>
                  </a:lnTo>
                  <a:lnTo>
                    <a:pt x="1972" y="3114"/>
                  </a:lnTo>
                  <a:lnTo>
                    <a:pt x="1959" y="3104"/>
                  </a:lnTo>
                  <a:lnTo>
                    <a:pt x="1946" y="3094"/>
                  </a:lnTo>
                  <a:lnTo>
                    <a:pt x="1934" y="3086"/>
                  </a:lnTo>
                  <a:lnTo>
                    <a:pt x="1921" y="3077"/>
                  </a:lnTo>
                  <a:lnTo>
                    <a:pt x="1908" y="3071"/>
                  </a:lnTo>
                  <a:lnTo>
                    <a:pt x="1896" y="3064"/>
                  </a:lnTo>
                  <a:lnTo>
                    <a:pt x="1883" y="3058"/>
                  </a:lnTo>
                  <a:lnTo>
                    <a:pt x="1870" y="3054"/>
                  </a:lnTo>
                  <a:lnTo>
                    <a:pt x="1857" y="3051"/>
                  </a:lnTo>
                  <a:lnTo>
                    <a:pt x="1844" y="3047"/>
                  </a:lnTo>
                  <a:lnTo>
                    <a:pt x="1831" y="3046"/>
                  </a:lnTo>
                  <a:lnTo>
                    <a:pt x="1818" y="3045"/>
                  </a:lnTo>
                  <a:lnTo>
                    <a:pt x="1807" y="3045"/>
                  </a:lnTo>
                  <a:lnTo>
                    <a:pt x="1794" y="3047"/>
                  </a:lnTo>
                  <a:lnTo>
                    <a:pt x="1781" y="3049"/>
                  </a:lnTo>
                  <a:lnTo>
                    <a:pt x="1766" y="3053"/>
                  </a:lnTo>
                  <a:lnTo>
                    <a:pt x="1752" y="3054"/>
                  </a:lnTo>
                  <a:lnTo>
                    <a:pt x="1738" y="3055"/>
                  </a:lnTo>
                  <a:lnTo>
                    <a:pt x="1723" y="3055"/>
                  </a:lnTo>
                  <a:lnTo>
                    <a:pt x="1709" y="3054"/>
                  </a:lnTo>
                  <a:lnTo>
                    <a:pt x="1696" y="3053"/>
                  </a:lnTo>
                  <a:lnTo>
                    <a:pt x="1684" y="3049"/>
                  </a:lnTo>
                  <a:lnTo>
                    <a:pt x="1670" y="3047"/>
                  </a:lnTo>
                  <a:lnTo>
                    <a:pt x="1646" y="3039"/>
                  </a:lnTo>
                  <a:lnTo>
                    <a:pt x="1621" y="3030"/>
                  </a:lnTo>
                  <a:lnTo>
                    <a:pt x="1598" y="3020"/>
                  </a:lnTo>
                  <a:lnTo>
                    <a:pt x="1575" y="3009"/>
                  </a:lnTo>
                  <a:lnTo>
                    <a:pt x="1551" y="2999"/>
                  </a:lnTo>
                  <a:lnTo>
                    <a:pt x="1528" y="2989"/>
                  </a:lnTo>
                  <a:lnTo>
                    <a:pt x="1505" y="2981"/>
                  </a:lnTo>
                  <a:lnTo>
                    <a:pt x="1480" y="2975"/>
                  </a:lnTo>
                  <a:lnTo>
                    <a:pt x="1468" y="2972"/>
                  </a:lnTo>
                  <a:lnTo>
                    <a:pt x="1456" y="2970"/>
                  </a:lnTo>
                  <a:lnTo>
                    <a:pt x="1443" y="2969"/>
                  </a:lnTo>
                  <a:lnTo>
                    <a:pt x="1429" y="2969"/>
                  </a:lnTo>
                  <a:lnTo>
                    <a:pt x="1417" y="2970"/>
                  </a:lnTo>
                  <a:lnTo>
                    <a:pt x="1403" y="2971"/>
                  </a:lnTo>
                  <a:lnTo>
                    <a:pt x="1389" y="2975"/>
                  </a:lnTo>
                  <a:lnTo>
                    <a:pt x="1375" y="2978"/>
                  </a:lnTo>
                  <a:lnTo>
                    <a:pt x="1368" y="2980"/>
                  </a:lnTo>
                  <a:lnTo>
                    <a:pt x="1359" y="2981"/>
                  </a:lnTo>
                  <a:lnTo>
                    <a:pt x="1351" y="2981"/>
                  </a:lnTo>
                  <a:lnTo>
                    <a:pt x="1343" y="2980"/>
                  </a:lnTo>
                  <a:lnTo>
                    <a:pt x="1333" y="2979"/>
                  </a:lnTo>
                  <a:lnTo>
                    <a:pt x="1325" y="2977"/>
                  </a:lnTo>
                  <a:lnTo>
                    <a:pt x="1316" y="2974"/>
                  </a:lnTo>
                  <a:lnTo>
                    <a:pt x="1307" y="2970"/>
                  </a:lnTo>
                  <a:lnTo>
                    <a:pt x="1287" y="2961"/>
                  </a:lnTo>
                  <a:lnTo>
                    <a:pt x="1268" y="2951"/>
                  </a:lnTo>
                  <a:lnTo>
                    <a:pt x="1249" y="2939"/>
                  </a:lnTo>
                  <a:lnTo>
                    <a:pt x="1229" y="2925"/>
                  </a:lnTo>
                  <a:lnTo>
                    <a:pt x="1188" y="2896"/>
                  </a:lnTo>
                  <a:lnTo>
                    <a:pt x="1148" y="2867"/>
                  </a:lnTo>
                  <a:lnTo>
                    <a:pt x="1126" y="2853"/>
                  </a:lnTo>
                  <a:lnTo>
                    <a:pt x="1106" y="2840"/>
                  </a:lnTo>
                  <a:lnTo>
                    <a:pt x="1085" y="2829"/>
                  </a:lnTo>
                  <a:lnTo>
                    <a:pt x="1065" y="2819"/>
                  </a:lnTo>
                  <a:lnTo>
                    <a:pt x="1035" y="2807"/>
                  </a:lnTo>
                  <a:lnTo>
                    <a:pt x="1006" y="2797"/>
                  </a:lnTo>
                  <a:lnTo>
                    <a:pt x="976" y="2788"/>
                  </a:lnTo>
                  <a:lnTo>
                    <a:pt x="946" y="2781"/>
                  </a:lnTo>
                  <a:lnTo>
                    <a:pt x="916" y="2775"/>
                  </a:lnTo>
                  <a:lnTo>
                    <a:pt x="885" y="2770"/>
                  </a:lnTo>
                  <a:lnTo>
                    <a:pt x="855" y="2765"/>
                  </a:lnTo>
                  <a:lnTo>
                    <a:pt x="824" y="2762"/>
                  </a:lnTo>
                  <a:lnTo>
                    <a:pt x="794" y="2759"/>
                  </a:lnTo>
                  <a:lnTo>
                    <a:pt x="763" y="2757"/>
                  </a:lnTo>
                  <a:lnTo>
                    <a:pt x="732" y="2757"/>
                  </a:lnTo>
                  <a:lnTo>
                    <a:pt x="703" y="2757"/>
                  </a:lnTo>
                  <a:lnTo>
                    <a:pt x="672" y="2758"/>
                  </a:lnTo>
                  <a:lnTo>
                    <a:pt x="641" y="2759"/>
                  </a:lnTo>
                  <a:lnTo>
                    <a:pt x="610" y="2763"/>
                  </a:lnTo>
                  <a:lnTo>
                    <a:pt x="580" y="2765"/>
                  </a:lnTo>
                  <a:lnTo>
                    <a:pt x="549" y="2770"/>
                  </a:lnTo>
                  <a:lnTo>
                    <a:pt x="519" y="2774"/>
                  </a:lnTo>
                  <a:lnTo>
                    <a:pt x="489" y="2778"/>
                  </a:lnTo>
                  <a:lnTo>
                    <a:pt x="458" y="2784"/>
                  </a:lnTo>
                  <a:lnTo>
                    <a:pt x="397" y="2796"/>
                  </a:lnTo>
                  <a:lnTo>
                    <a:pt x="338" y="2811"/>
                  </a:lnTo>
                  <a:lnTo>
                    <a:pt x="279" y="2826"/>
                  </a:lnTo>
                  <a:lnTo>
                    <a:pt x="221" y="2843"/>
                  </a:lnTo>
                  <a:lnTo>
                    <a:pt x="163" y="2860"/>
                  </a:lnTo>
                  <a:lnTo>
                    <a:pt x="107" y="2878"/>
                  </a:lnTo>
                  <a:lnTo>
                    <a:pt x="92" y="2883"/>
                  </a:lnTo>
                  <a:lnTo>
                    <a:pt x="79" y="2890"/>
                  </a:lnTo>
                  <a:lnTo>
                    <a:pt x="79" y="288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676767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8" name=""/>
          <p:cNvSpPr/>
          <p:nvPr/>
        </p:nvSpPr>
        <p:spPr>
          <a:xfrm>
            <a:off x="5985000" y="2577960"/>
            <a:ext cx="97776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WESTERN AUSTRALIA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9" name=""/>
          <p:cNvSpPr/>
          <p:nvPr/>
        </p:nvSpPr>
        <p:spPr>
          <a:xfrm>
            <a:off x="7175520" y="2023920"/>
            <a:ext cx="511560" cy="213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NORTHERN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TERRITORY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0" name=""/>
          <p:cNvSpPr/>
          <p:nvPr/>
        </p:nvSpPr>
        <p:spPr>
          <a:xfrm>
            <a:off x="7351560" y="2752560"/>
            <a:ext cx="511560" cy="213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SOUTH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AUSTRALIA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1" name=""/>
          <p:cNvSpPr/>
          <p:nvPr/>
        </p:nvSpPr>
        <p:spPr>
          <a:xfrm>
            <a:off x="8085960" y="2338560"/>
            <a:ext cx="61956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QUEENSLAND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2" name=""/>
          <p:cNvSpPr/>
          <p:nvPr/>
        </p:nvSpPr>
        <p:spPr>
          <a:xfrm>
            <a:off x="8128080" y="3044880"/>
            <a:ext cx="88452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NEW SOUTH WALES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3" name=""/>
          <p:cNvSpPr/>
          <p:nvPr/>
        </p:nvSpPr>
        <p:spPr>
          <a:xfrm>
            <a:off x="8046720" y="3643200"/>
            <a:ext cx="42300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VICTORIA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4" name=""/>
          <p:cNvSpPr/>
          <p:nvPr/>
        </p:nvSpPr>
        <p:spPr>
          <a:xfrm>
            <a:off x="8528760" y="4295880"/>
            <a:ext cx="467280" cy="10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700" strike="noStrike" u="none">
                <a:solidFill>
                  <a:srgbClr val="777777"/>
                </a:solidFill>
                <a:effectLst/>
                <a:uFillTx/>
                <a:latin typeface="Frutiger 45 Light"/>
              </a:rPr>
              <a:t>TASMANIA</a:t>
            </a:r>
            <a:endParaRPr b="0" lang="en-US" sz="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5" name=""/>
          <p:cNvSpPr/>
          <p:nvPr/>
        </p:nvSpPr>
        <p:spPr>
          <a:xfrm>
            <a:off x="5810400" y="3382920"/>
            <a:ext cx="1423800" cy="944640"/>
          </a:xfrm>
          <a:prstGeom prst="rect">
            <a:avLst/>
          </a:prstGeom>
          <a:solidFill>
            <a:srgbClr val="ffffff"/>
          </a:solidFill>
          <a:ln w="12600">
            <a:solidFill>
              <a:srgbClr val="000000"/>
            </a:solidFill>
            <a:miter/>
          </a:ln>
          <a:effectLst>
            <a:outerShdw dist="53966" dir="2700000" blurRad="0" rotWithShape="0">
              <a:srgbClr val="919191"/>
            </a:outerShdw>
          </a:effectLst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6" name=""/>
          <p:cNvSpPr/>
          <p:nvPr/>
        </p:nvSpPr>
        <p:spPr>
          <a:xfrm>
            <a:off x="6038640" y="3387600"/>
            <a:ext cx="546840" cy="1297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101520" rIns="101520" tIns="50760" bIns="50760" anchor="t">
            <a:spAutoFit/>
          </a:bodyPr>
          <a:p>
            <a:pPr>
              <a:lnSpc>
                <a:spcPct val="15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Office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5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Power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5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5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7" name=""/>
          <p:cNvSpPr/>
          <p:nvPr/>
        </p:nvSpPr>
        <p:spPr>
          <a:xfrm>
            <a:off x="5915160" y="3462480"/>
            <a:ext cx="172800" cy="16488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8280" bIns="8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8" name=""/>
          <p:cNvSpPr/>
          <p:nvPr/>
        </p:nvSpPr>
        <p:spPr>
          <a:xfrm>
            <a:off x="6141600" y="3749760"/>
            <a:ext cx="991440" cy="27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Energy Marketing 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Activity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9" name=""/>
          <p:cNvSpPr/>
          <p:nvPr/>
        </p:nvSpPr>
        <p:spPr>
          <a:xfrm>
            <a:off x="8859960" y="2503440"/>
            <a:ext cx="298440" cy="298440"/>
          </a:xfrm>
          <a:prstGeom prst="ellipse">
            <a:avLst/>
          </a:prstGeom>
          <a:solidFill>
            <a:srgbClr val="fc0128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0" name=""/>
          <p:cNvSpPr/>
          <p:nvPr/>
        </p:nvSpPr>
        <p:spPr>
          <a:xfrm>
            <a:off x="7415280" y="2976480"/>
            <a:ext cx="384120" cy="384120"/>
          </a:xfrm>
          <a:prstGeom prst="ellipse">
            <a:avLst/>
          </a:prstGeom>
          <a:solidFill>
            <a:srgbClr val="fc0128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" name=""/>
          <p:cNvSpPr/>
          <p:nvPr/>
        </p:nvSpPr>
        <p:spPr>
          <a:xfrm>
            <a:off x="8379000" y="3168720"/>
            <a:ext cx="298440" cy="298440"/>
          </a:xfrm>
          <a:prstGeom prst="ellipse">
            <a:avLst/>
          </a:prstGeom>
          <a:solidFill>
            <a:srgbClr val="fc0128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2" name=""/>
          <p:cNvSpPr/>
          <p:nvPr/>
        </p:nvSpPr>
        <p:spPr>
          <a:xfrm>
            <a:off x="5935680" y="4084560"/>
            <a:ext cx="131760" cy="131760"/>
          </a:xfrm>
          <a:prstGeom prst="ellipse">
            <a:avLst/>
          </a:prstGeom>
          <a:solidFill>
            <a:srgbClr val="fc0128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3" name=""/>
          <p:cNvSpPr/>
          <p:nvPr/>
        </p:nvSpPr>
        <p:spPr>
          <a:xfrm>
            <a:off x="8740800" y="3236760"/>
            <a:ext cx="358920" cy="34308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4" name=""/>
          <p:cNvSpPr/>
          <p:nvPr/>
        </p:nvSpPr>
        <p:spPr>
          <a:xfrm>
            <a:off x="836640" y="3289320"/>
            <a:ext cx="5016600" cy="2719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499"/>
              </a:spcBef>
              <a:tabLst>
                <a:tab algn="l" pos="0"/>
                <a:tab algn="l" pos="1370160"/>
                <a:tab algn="l" pos="1371600"/>
                <a:tab algn="l" pos="1828800"/>
                <a:tab algn="l" pos="2286000"/>
                <a:tab algn="l" pos="2743200"/>
                <a:tab algn="l" pos="3200400"/>
                <a:tab algn="l" pos="3657600"/>
                <a:tab algn="l" pos="4114800"/>
                <a:tab algn="l" pos="4572000"/>
                <a:tab algn="l" pos="5029200"/>
                <a:tab algn="l" pos="5486400"/>
                <a:tab algn="l" pos="5943600"/>
                <a:tab algn="l" pos="6400800"/>
                <a:tab algn="l" pos="6858000"/>
                <a:tab algn="l" pos="7315200"/>
                <a:tab algn="l" pos="7772400"/>
                <a:tab algn="l" pos="8229600"/>
                <a:tab algn="l" pos="8686800"/>
                <a:tab algn="l" pos="9144000"/>
                <a:tab algn="l" pos="96012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Opened Office in Late 1998; Early Profitability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1370160"/>
                <a:tab algn="l" pos="1371600"/>
                <a:tab algn="l" pos="1828800"/>
                <a:tab algn="l" pos="2286000"/>
                <a:tab algn="l" pos="2743200"/>
                <a:tab algn="l" pos="3200400"/>
                <a:tab algn="l" pos="3657600"/>
                <a:tab algn="l" pos="4114800"/>
                <a:tab algn="l" pos="4572000"/>
                <a:tab algn="l" pos="5029200"/>
                <a:tab algn="l" pos="5486400"/>
                <a:tab algn="l" pos="5943600"/>
                <a:tab algn="l" pos="6400800"/>
                <a:tab algn="l" pos="6858000"/>
                <a:tab algn="l" pos="7315200"/>
                <a:tab algn="l" pos="7772400"/>
                <a:tab algn="l" pos="8229600"/>
                <a:tab algn="l" pos="8686800"/>
                <a:tab algn="l" pos="9144000"/>
                <a:tab algn="l" pos="96012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Opportunities Led by Power 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1370160"/>
                <a:tab algn="l" pos="1371600"/>
                <a:tab algn="l" pos="1828800"/>
                <a:tab algn="l" pos="2286000"/>
                <a:tab algn="l" pos="2743200"/>
                <a:tab algn="l" pos="3200400"/>
                <a:tab algn="l" pos="3657600"/>
                <a:tab algn="l" pos="4114800"/>
                <a:tab algn="l" pos="4572000"/>
                <a:tab algn="l" pos="5029200"/>
                <a:tab algn="l" pos="5486400"/>
                <a:tab algn="l" pos="5943600"/>
                <a:tab algn="l" pos="6400800"/>
                <a:tab algn="l" pos="6858000"/>
                <a:tab algn="l" pos="7315200"/>
                <a:tab algn="l" pos="7772400"/>
                <a:tab algn="l" pos="8229600"/>
                <a:tab algn="l" pos="8686800"/>
                <a:tab algn="l" pos="9144000"/>
                <a:tab algn="l" pos="96012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Full Range of Energy Products </a:t>
            </a:r>
            <a:br>
              <a:rPr sz="2000"/>
            </a:b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Offered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1370160"/>
                <a:tab algn="l" pos="1371600"/>
                <a:tab algn="l" pos="1828800"/>
                <a:tab algn="l" pos="2286000"/>
                <a:tab algn="l" pos="2743200"/>
                <a:tab algn="l" pos="3200400"/>
                <a:tab algn="l" pos="3657600"/>
                <a:tab algn="l" pos="4114800"/>
                <a:tab algn="l" pos="4572000"/>
                <a:tab algn="l" pos="5029200"/>
                <a:tab algn="l" pos="5486400"/>
                <a:tab algn="l" pos="5943600"/>
                <a:tab algn="l" pos="6400800"/>
                <a:tab algn="l" pos="6858000"/>
                <a:tab algn="l" pos="7315200"/>
                <a:tab algn="l" pos="7772400"/>
                <a:tab algn="l" pos="8229600"/>
                <a:tab algn="l" pos="8686800"/>
                <a:tab algn="l" pos="9144000"/>
                <a:tab algn="l" pos="96012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Provides Skill Base for Growth in </a:t>
            </a:r>
            <a:br>
              <a:rPr sz="2000"/>
            </a:b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Region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1370160"/>
                <a:tab algn="l" pos="1371600"/>
                <a:tab algn="l" pos="1828800"/>
                <a:tab algn="l" pos="2286000"/>
                <a:tab algn="l" pos="2743200"/>
                <a:tab algn="l" pos="3200400"/>
                <a:tab algn="l" pos="3657600"/>
                <a:tab algn="l" pos="4114800"/>
                <a:tab algn="l" pos="4572000"/>
                <a:tab algn="l" pos="5029200"/>
                <a:tab algn="l" pos="5486400"/>
                <a:tab algn="l" pos="5943600"/>
                <a:tab algn="l" pos="6400800"/>
                <a:tab algn="l" pos="6858000"/>
                <a:tab algn="l" pos="7315200"/>
                <a:tab algn="l" pos="7772400"/>
                <a:tab algn="l" pos="8229600"/>
                <a:tab algn="l" pos="8686800"/>
                <a:tab algn="l" pos="9144000"/>
                <a:tab algn="l" pos="96012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5" name=""/>
          <p:cNvSpPr/>
          <p:nvPr/>
        </p:nvSpPr>
        <p:spPr>
          <a:xfrm>
            <a:off x="676440" y="3416400"/>
            <a:ext cx="129960" cy="1299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000" bIns="45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6" name=""/>
          <p:cNvSpPr/>
          <p:nvPr/>
        </p:nvSpPr>
        <p:spPr>
          <a:xfrm>
            <a:off x="676440" y="4095720"/>
            <a:ext cx="12996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7" name=""/>
          <p:cNvSpPr/>
          <p:nvPr/>
        </p:nvSpPr>
        <p:spPr>
          <a:xfrm>
            <a:off x="676440" y="4462560"/>
            <a:ext cx="129960" cy="1299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000" bIns="45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8" name=""/>
          <p:cNvSpPr/>
          <p:nvPr/>
        </p:nvSpPr>
        <p:spPr>
          <a:xfrm>
            <a:off x="676440" y="5111640"/>
            <a:ext cx="12996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9" name=""/>
          <p:cNvSpPr/>
          <p:nvPr/>
        </p:nvSpPr>
        <p:spPr>
          <a:xfrm>
            <a:off x="876240" y="2908440"/>
            <a:ext cx="233064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Business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340" name=""/>
          <p:cNvGraphicFramePr/>
          <p:nvPr/>
        </p:nvGraphicFramePr>
        <p:xfrm>
          <a:off x="5695920" y="5010120"/>
          <a:ext cx="773280" cy="117144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341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5695920" y="5010120"/>
                    <a:ext cx="773280" cy="117144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graphicFrame>
        <p:nvGraphicFramePr>
          <p:cNvPr id="342" name=""/>
          <p:cNvGraphicFramePr/>
          <p:nvPr/>
        </p:nvGraphicFramePr>
        <p:xfrm>
          <a:off x="7062840" y="5006880"/>
          <a:ext cx="779400" cy="117324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343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7062840" y="5006880"/>
                    <a:ext cx="779400" cy="117324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graphicFrame>
        <p:nvGraphicFramePr>
          <p:cNvPr id="344" name=""/>
          <p:cNvGraphicFramePr/>
          <p:nvPr/>
        </p:nvGraphicFramePr>
        <p:xfrm>
          <a:off x="8412120" y="5008680"/>
          <a:ext cx="789120" cy="1170000"/>
        </p:xfrm>
        <a:graphic>
          <a:graphicData uri="http://schemas.openxmlformats.org/presentationml/2006/ole">
            <p:oleObj r:id="rId5" spid="">
              <p:embed/>
              <p:pic>
                <p:nvPicPr>
                  <p:cNvPr id="345" name="" descr=""/>
                  <p:cNvPicPr/>
                  <p:nvPr/>
                </p:nvPicPr>
                <p:blipFill>
                  <a:blip r:embed="rId6"/>
                  <a:stretch/>
                </p:blipFill>
                <p:spPr>
                  <a:xfrm>
                    <a:off x="8412120" y="5008680"/>
                    <a:ext cx="789120" cy="11700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346" name=""/>
          <p:cNvSpPr/>
          <p:nvPr/>
        </p:nvSpPr>
        <p:spPr>
          <a:xfrm>
            <a:off x="5743440" y="5775480"/>
            <a:ext cx="30780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36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" name=""/>
          <p:cNvSpPr/>
          <p:nvPr/>
        </p:nvSpPr>
        <p:spPr>
          <a:xfrm>
            <a:off x="5676840" y="6013440"/>
            <a:ext cx="43488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1998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8" name=""/>
          <p:cNvSpPr/>
          <p:nvPr/>
        </p:nvSpPr>
        <p:spPr>
          <a:xfrm>
            <a:off x="6045120" y="6013440"/>
            <a:ext cx="43488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1999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9" name=""/>
          <p:cNvSpPr/>
          <p:nvPr/>
        </p:nvSpPr>
        <p:spPr>
          <a:xfrm>
            <a:off x="5418000" y="4614840"/>
            <a:ext cx="13147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Transactions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0" name=""/>
          <p:cNvSpPr/>
          <p:nvPr/>
        </p:nvSpPr>
        <p:spPr>
          <a:xfrm>
            <a:off x="6095880" y="4971960"/>
            <a:ext cx="37152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357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1" name=""/>
          <p:cNvSpPr/>
          <p:nvPr/>
        </p:nvSpPr>
        <p:spPr>
          <a:xfrm>
            <a:off x="5437080" y="4648320"/>
            <a:ext cx="1284480" cy="155556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2" name=""/>
          <p:cNvSpPr/>
          <p:nvPr/>
        </p:nvSpPr>
        <p:spPr>
          <a:xfrm>
            <a:off x="7094520" y="5818320"/>
            <a:ext cx="33948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0.1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3" name=""/>
          <p:cNvSpPr/>
          <p:nvPr/>
        </p:nvSpPr>
        <p:spPr>
          <a:xfrm>
            <a:off x="7037280" y="6013440"/>
            <a:ext cx="43488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1998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4" name=""/>
          <p:cNvSpPr/>
          <p:nvPr/>
        </p:nvSpPr>
        <p:spPr>
          <a:xfrm>
            <a:off x="7407000" y="6013440"/>
            <a:ext cx="43488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1999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5" name=""/>
          <p:cNvSpPr/>
          <p:nvPr/>
        </p:nvSpPr>
        <p:spPr>
          <a:xfrm>
            <a:off x="6805440" y="4614840"/>
            <a:ext cx="1265400" cy="414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Volumes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(Million MWh)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6" name=""/>
          <p:cNvSpPr/>
          <p:nvPr/>
        </p:nvSpPr>
        <p:spPr>
          <a:xfrm>
            <a:off x="7467480" y="4940280"/>
            <a:ext cx="33948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3.2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7" name=""/>
          <p:cNvSpPr/>
          <p:nvPr/>
        </p:nvSpPr>
        <p:spPr>
          <a:xfrm>
            <a:off x="6797520" y="4648320"/>
            <a:ext cx="1285920" cy="155556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8" name=""/>
          <p:cNvSpPr/>
          <p:nvPr/>
        </p:nvSpPr>
        <p:spPr>
          <a:xfrm>
            <a:off x="8497800" y="5694480"/>
            <a:ext cx="24444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9" name=""/>
          <p:cNvSpPr/>
          <p:nvPr/>
        </p:nvSpPr>
        <p:spPr>
          <a:xfrm>
            <a:off x="8399520" y="6013440"/>
            <a:ext cx="43488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1998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0" name=""/>
          <p:cNvSpPr/>
          <p:nvPr/>
        </p:nvSpPr>
        <p:spPr>
          <a:xfrm>
            <a:off x="8773920" y="6013440"/>
            <a:ext cx="43488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1999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1" name=""/>
          <p:cNvSpPr/>
          <p:nvPr/>
        </p:nvSpPr>
        <p:spPr>
          <a:xfrm>
            <a:off x="8168760" y="4606920"/>
            <a:ext cx="126468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Counterparties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2" name=""/>
          <p:cNvSpPr/>
          <p:nvPr/>
        </p:nvSpPr>
        <p:spPr>
          <a:xfrm>
            <a:off x="8832960" y="4976640"/>
            <a:ext cx="30780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16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3" name=""/>
          <p:cNvSpPr/>
          <p:nvPr/>
        </p:nvSpPr>
        <p:spPr>
          <a:xfrm>
            <a:off x="8159760" y="4648320"/>
            <a:ext cx="1284120" cy="155556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4" name=""/>
          <p:cNvSpPr/>
          <p:nvPr/>
        </p:nvSpPr>
        <p:spPr>
          <a:xfrm>
            <a:off x="8091360" y="3767040"/>
            <a:ext cx="347760" cy="347760"/>
          </a:xfrm>
          <a:prstGeom prst="ellipse">
            <a:avLst/>
          </a:prstGeom>
          <a:solidFill>
            <a:srgbClr val="fc0128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PlaceHolder 1"/>
          <p:cNvSpPr>
            <a:spLocks noGrp="1"/>
          </p:cNvSpPr>
          <p:nvPr>
            <p:ph type="title"/>
          </p:nvPr>
        </p:nvSpPr>
        <p:spPr>
          <a:xfrm>
            <a:off x="771120" y="185400"/>
            <a:ext cx="8744040" cy="76212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Japanese Energy Market</a:t>
            </a: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366" name=""/>
          <p:cNvSpPr/>
          <p:nvPr/>
        </p:nvSpPr>
        <p:spPr>
          <a:xfrm>
            <a:off x="5535720" y="1806480"/>
            <a:ext cx="4465440" cy="4038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1125"/>
              </a:spcBef>
              <a:tabLst>
                <a:tab algn="l" pos="0"/>
                <a:tab algn="l" pos="22536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Power Market Opens March 2000</a:t>
            </a:r>
            <a:br>
              <a:rPr sz="2000"/>
            </a:b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- Large Industrial Customers</a:t>
            </a:r>
            <a:br>
              <a:rPr sz="1800"/>
            </a:b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- 24% of Total Market Initially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22536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Active Deregulation Underway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22536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World’s Highest Industrial Power Prices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22536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Market Consensus for Continued Energy Reform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250"/>
              </a:spcBef>
              <a:tabLst>
                <a:tab algn="l" pos="0"/>
                <a:tab algn="l" pos="22536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7" name=""/>
          <p:cNvSpPr/>
          <p:nvPr/>
        </p:nvSpPr>
        <p:spPr>
          <a:xfrm>
            <a:off x="5405400" y="192888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8" name=""/>
          <p:cNvSpPr/>
          <p:nvPr/>
        </p:nvSpPr>
        <p:spPr>
          <a:xfrm>
            <a:off x="5405400" y="342756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9" name=""/>
          <p:cNvSpPr/>
          <p:nvPr/>
        </p:nvSpPr>
        <p:spPr>
          <a:xfrm>
            <a:off x="5405400" y="2954160"/>
            <a:ext cx="136440" cy="13680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0" name=""/>
          <p:cNvSpPr/>
          <p:nvPr/>
        </p:nvSpPr>
        <p:spPr>
          <a:xfrm>
            <a:off x="5405400" y="4172040"/>
            <a:ext cx="136440" cy="13644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371" name=""/>
          <p:cNvGraphicFramePr/>
          <p:nvPr/>
        </p:nvGraphicFramePr>
        <p:xfrm>
          <a:off x="420840" y="816120"/>
          <a:ext cx="4660920" cy="603540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372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420840" y="816120"/>
                    <a:ext cx="4660920" cy="60354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373" name=""/>
          <p:cNvSpPr/>
          <p:nvPr/>
        </p:nvSpPr>
        <p:spPr>
          <a:xfrm>
            <a:off x="536400" y="1208160"/>
            <a:ext cx="4226040" cy="48744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Large Liberalizing Power Market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4" name=""/>
          <p:cNvSpPr/>
          <p:nvPr/>
        </p:nvSpPr>
        <p:spPr>
          <a:xfrm>
            <a:off x="390600" y="5987880"/>
            <a:ext cx="1057320" cy="231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Source: Various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5" name=""/>
          <p:cNvSpPr/>
          <p:nvPr/>
        </p:nvSpPr>
        <p:spPr>
          <a:xfrm>
            <a:off x="1263600" y="5324400"/>
            <a:ext cx="62100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Japan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6" name=""/>
          <p:cNvSpPr/>
          <p:nvPr/>
        </p:nvSpPr>
        <p:spPr>
          <a:xfrm>
            <a:off x="3489840" y="5324400"/>
            <a:ext cx="78228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North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America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" name=""/>
          <p:cNvSpPr/>
          <p:nvPr/>
        </p:nvSpPr>
        <p:spPr>
          <a:xfrm>
            <a:off x="1298520" y="4863960"/>
            <a:ext cx="6541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220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8" name=""/>
          <p:cNvSpPr/>
          <p:nvPr/>
        </p:nvSpPr>
        <p:spPr>
          <a:xfrm>
            <a:off x="3611520" y="2994120"/>
            <a:ext cx="6541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3,164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9" name=""/>
          <p:cNvSpPr/>
          <p:nvPr/>
        </p:nvSpPr>
        <p:spPr>
          <a:xfrm>
            <a:off x="3540240" y="4646520"/>
            <a:ext cx="6537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450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" name=""/>
          <p:cNvSpPr/>
          <p:nvPr/>
        </p:nvSpPr>
        <p:spPr>
          <a:xfrm>
            <a:off x="1290600" y="3830760"/>
            <a:ext cx="6541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700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" name=""/>
          <p:cNvSpPr/>
          <p:nvPr/>
        </p:nvSpPr>
        <p:spPr>
          <a:xfrm>
            <a:off x="611280" y="1701720"/>
            <a:ext cx="4151160" cy="55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Estimated March 2000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(Twh)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" name=""/>
          <p:cNvSpPr/>
          <p:nvPr/>
        </p:nvSpPr>
        <p:spPr>
          <a:xfrm>
            <a:off x="832320" y="2290680"/>
            <a:ext cx="908640" cy="518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lnSpc>
                <a:spcPct val="90000"/>
              </a:lnSpc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Not Open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Open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" name=""/>
          <p:cNvSpPr/>
          <p:nvPr/>
        </p:nvSpPr>
        <p:spPr>
          <a:xfrm>
            <a:off x="730080" y="2593800"/>
            <a:ext cx="123840" cy="122400"/>
          </a:xfrm>
          <a:prstGeom prst="rect">
            <a:avLst/>
          </a:prstGeom>
          <a:solidFill>
            <a:srgbClr val="0091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" name=""/>
          <p:cNvSpPr/>
          <p:nvPr/>
        </p:nvSpPr>
        <p:spPr>
          <a:xfrm>
            <a:off x="730080" y="2338560"/>
            <a:ext cx="123840" cy="122040"/>
          </a:xfrm>
          <a:prstGeom prst="rect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" name=""/>
          <p:cNvSpPr/>
          <p:nvPr/>
        </p:nvSpPr>
        <p:spPr>
          <a:xfrm>
            <a:off x="654120" y="2252520"/>
            <a:ext cx="1028520" cy="54936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" name=""/>
          <p:cNvSpPr/>
          <p:nvPr/>
        </p:nvSpPr>
        <p:spPr>
          <a:xfrm>
            <a:off x="2481120" y="4998960"/>
            <a:ext cx="6541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1,710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" name=""/>
          <p:cNvSpPr/>
          <p:nvPr/>
        </p:nvSpPr>
        <p:spPr>
          <a:xfrm>
            <a:off x="2519280" y="2873520"/>
            <a:ext cx="6541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420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" name=""/>
          <p:cNvSpPr/>
          <p:nvPr/>
        </p:nvSpPr>
        <p:spPr>
          <a:xfrm>
            <a:off x="3147840" y="3257640"/>
            <a:ext cx="1455840" cy="127080"/>
          </a:xfrm>
          <a:custGeom>
            <a:avLst/>
            <a:gdLst/>
            <a:ahLst/>
            <a:rect l="l" t="t" r="r" b="b"/>
            <a:pathLst>
              <a:path w="336" h="87">
                <a:moveTo>
                  <a:pt x="0" y="85"/>
                </a:moveTo>
                <a:cubicBezTo>
                  <a:pt x="11" y="71"/>
                  <a:pt x="42" y="1"/>
                  <a:pt x="69" y="1"/>
                </a:cubicBezTo>
                <a:cubicBezTo>
                  <a:pt x="96" y="1"/>
                  <a:pt x="130" y="87"/>
                  <a:pt x="164" y="87"/>
                </a:cubicBezTo>
                <a:cubicBezTo>
                  <a:pt x="198" y="87"/>
                  <a:pt x="243" y="2"/>
                  <a:pt x="272" y="1"/>
                </a:cubicBezTo>
                <a:cubicBezTo>
                  <a:pt x="301" y="0"/>
                  <a:pt x="323" y="63"/>
                  <a:pt x="336" y="79"/>
                </a:cubicBezTo>
              </a:path>
            </a:pathLst>
          </a:custGeom>
          <a:noFill/>
          <a:ln w="381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" name=""/>
          <p:cNvGrpSpPr/>
          <p:nvPr/>
        </p:nvGrpSpPr>
        <p:grpSpPr>
          <a:xfrm>
            <a:off x="4896000" y="790560"/>
            <a:ext cx="4725000" cy="5214600"/>
            <a:chOff x="4896000" y="790560"/>
            <a:chExt cx="4725000" cy="5214600"/>
          </a:xfrm>
        </p:grpSpPr>
        <p:sp>
          <p:nvSpPr>
            <p:cNvPr id="390" name=""/>
            <p:cNvSpPr/>
            <p:nvPr/>
          </p:nvSpPr>
          <p:spPr>
            <a:xfrm>
              <a:off x="7969680" y="790560"/>
              <a:ext cx="1651320" cy="1460160"/>
            </a:xfrm>
            <a:custGeom>
              <a:avLst/>
              <a:gdLst/>
              <a:ahLst/>
              <a:rect l="l" t="t" r="r" b="b"/>
              <a:pathLst>
                <a:path w="4323" h="3820">
                  <a:moveTo>
                    <a:pt x="3733" y="1330"/>
                  </a:moveTo>
                  <a:lnTo>
                    <a:pt x="3936" y="1156"/>
                  </a:lnTo>
                  <a:lnTo>
                    <a:pt x="3999" y="1192"/>
                  </a:lnTo>
                  <a:lnTo>
                    <a:pt x="3797" y="1595"/>
                  </a:lnTo>
                  <a:lnTo>
                    <a:pt x="3849" y="1743"/>
                  </a:lnTo>
                  <a:lnTo>
                    <a:pt x="3976" y="1824"/>
                  </a:lnTo>
                  <a:lnTo>
                    <a:pt x="3976" y="2010"/>
                  </a:lnTo>
                  <a:lnTo>
                    <a:pt x="4138" y="2028"/>
                  </a:lnTo>
                  <a:lnTo>
                    <a:pt x="4323" y="1941"/>
                  </a:lnTo>
                  <a:lnTo>
                    <a:pt x="4248" y="2096"/>
                  </a:lnTo>
                  <a:lnTo>
                    <a:pt x="4022" y="2188"/>
                  </a:lnTo>
                  <a:lnTo>
                    <a:pt x="3837" y="2319"/>
                  </a:lnTo>
                  <a:lnTo>
                    <a:pt x="3710" y="2349"/>
                  </a:lnTo>
                  <a:lnTo>
                    <a:pt x="3635" y="2306"/>
                  </a:lnTo>
                  <a:lnTo>
                    <a:pt x="3560" y="2417"/>
                  </a:lnTo>
                  <a:lnTo>
                    <a:pt x="3120" y="2417"/>
                  </a:lnTo>
                  <a:lnTo>
                    <a:pt x="2925" y="2522"/>
                  </a:lnTo>
                  <a:lnTo>
                    <a:pt x="2733" y="2764"/>
                  </a:lnTo>
                  <a:lnTo>
                    <a:pt x="2606" y="2993"/>
                  </a:lnTo>
                  <a:lnTo>
                    <a:pt x="2554" y="3209"/>
                  </a:lnTo>
                  <a:lnTo>
                    <a:pt x="2467" y="3332"/>
                  </a:lnTo>
                  <a:lnTo>
                    <a:pt x="2121" y="3073"/>
                  </a:lnTo>
                  <a:lnTo>
                    <a:pt x="1854" y="2980"/>
                  </a:lnTo>
                  <a:lnTo>
                    <a:pt x="1490" y="2764"/>
                  </a:lnTo>
                  <a:lnTo>
                    <a:pt x="1266" y="2738"/>
                  </a:lnTo>
                  <a:lnTo>
                    <a:pt x="977" y="2911"/>
                  </a:lnTo>
                  <a:lnTo>
                    <a:pt x="838" y="2900"/>
                  </a:lnTo>
                  <a:lnTo>
                    <a:pt x="688" y="2788"/>
                  </a:lnTo>
                  <a:lnTo>
                    <a:pt x="474" y="2807"/>
                  </a:lnTo>
                  <a:lnTo>
                    <a:pt x="375" y="2967"/>
                  </a:lnTo>
                  <a:lnTo>
                    <a:pt x="439" y="3110"/>
                  </a:lnTo>
                  <a:lnTo>
                    <a:pt x="740" y="3246"/>
                  </a:lnTo>
                  <a:lnTo>
                    <a:pt x="977" y="3438"/>
                  </a:lnTo>
                  <a:lnTo>
                    <a:pt x="924" y="3530"/>
                  </a:lnTo>
                  <a:lnTo>
                    <a:pt x="653" y="3511"/>
                  </a:lnTo>
                  <a:lnTo>
                    <a:pt x="277" y="3820"/>
                  </a:lnTo>
                  <a:lnTo>
                    <a:pt x="178" y="3784"/>
                  </a:lnTo>
                  <a:lnTo>
                    <a:pt x="138" y="3666"/>
                  </a:lnTo>
                  <a:lnTo>
                    <a:pt x="237" y="3270"/>
                  </a:lnTo>
                  <a:lnTo>
                    <a:pt x="0" y="3060"/>
                  </a:lnTo>
                  <a:lnTo>
                    <a:pt x="23" y="2782"/>
                  </a:lnTo>
                  <a:lnTo>
                    <a:pt x="451" y="2417"/>
                  </a:lnTo>
                  <a:lnTo>
                    <a:pt x="491" y="2281"/>
                  </a:lnTo>
                  <a:lnTo>
                    <a:pt x="409" y="2176"/>
                  </a:lnTo>
                  <a:lnTo>
                    <a:pt x="451" y="2065"/>
                  </a:lnTo>
                  <a:lnTo>
                    <a:pt x="780" y="2164"/>
                  </a:lnTo>
                  <a:lnTo>
                    <a:pt x="1069" y="2164"/>
                  </a:lnTo>
                  <a:lnTo>
                    <a:pt x="1149" y="1972"/>
                  </a:lnTo>
                  <a:lnTo>
                    <a:pt x="1127" y="1663"/>
                  </a:lnTo>
                  <a:lnTo>
                    <a:pt x="1231" y="1570"/>
                  </a:lnTo>
                  <a:lnTo>
                    <a:pt x="1311" y="1354"/>
                  </a:lnTo>
                  <a:lnTo>
                    <a:pt x="1329" y="1101"/>
                  </a:lnTo>
                  <a:lnTo>
                    <a:pt x="1427" y="710"/>
                  </a:lnTo>
                  <a:lnTo>
                    <a:pt x="1294" y="296"/>
                  </a:lnTo>
                  <a:lnTo>
                    <a:pt x="1306" y="179"/>
                  </a:lnTo>
                  <a:lnTo>
                    <a:pt x="1456" y="43"/>
                  </a:lnTo>
                  <a:lnTo>
                    <a:pt x="1520" y="0"/>
                  </a:lnTo>
                  <a:lnTo>
                    <a:pt x="1600" y="92"/>
                  </a:lnTo>
                  <a:lnTo>
                    <a:pt x="1642" y="179"/>
                  </a:lnTo>
                  <a:lnTo>
                    <a:pt x="1769" y="265"/>
                  </a:lnTo>
                  <a:lnTo>
                    <a:pt x="2068" y="674"/>
                  </a:lnTo>
                  <a:lnTo>
                    <a:pt x="2606" y="1125"/>
                  </a:lnTo>
                  <a:lnTo>
                    <a:pt x="2907" y="1280"/>
                  </a:lnTo>
                  <a:lnTo>
                    <a:pt x="3196" y="1341"/>
                  </a:lnTo>
                  <a:lnTo>
                    <a:pt x="3271" y="1421"/>
                  </a:lnTo>
                  <a:lnTo>
                    <a:pt x="3421" y="1477"/>
                  </a:lnTo>
                  <a:lnTo>
                    <a:pt x="3571" y="1453"/>
                  </a:lnTo>
                  <a:lnTo>
                    <a:pt x="3733" y="133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1" name=""/>
            <p:cNvSpPr/>
            <p:nvPr/>
          </p:nvSpPr>
          <p:spPr>
            <a:xfrm>
              <a:off x="7969680" y="790560"/>
              <a:ext cx="1651320" cy="1460160"/>
            </a:xfrm>
            <a:custGeom>
              <a:avLst/>
              <a:gdLst/>
              <a:ahLst/>
              <a:rect l="l" t="t" r="r" b="b"/>
              <a:pathLst>
                <a:path w="4323" h="3820">
                  <a:moveTo>
                    <a:pt x="3733" y="1330"/>
                  </a:moveTo>
                  <a:lnTo>
                    <a:pt x="3936" y="1156"/>
                  </a:lnTo>
                  <a:lnTo>
                    <a:pt x="3999" y="1192"/>
                  </a:lnTo>
                  <a:lnTo>
                    <a:pt x="3797" y="1595"/>
                  </a:lnTo>
                  <a:lnTo>
                    <a:pt x="3849" y="1743"/>
                  </a:lnTo>
                  <a:lnTo>
                    <a:pt x="3976" y="1824"/>
                  </a:lnTo>
                  <a:lnTo>
                    <a:pt x="3976" y="2010"/>
                  </a:lnTo>
                  <a:lnTo>
                    <a:pt x="4138" y="2028"/>
                  </a:lnTo>
                  <a:lnTo>
                    <a:pt x="4323" y="1941"/>
                  </a:lnTo>
                  <a:lnTo>
                    <a:pt x="4248" y="2096"/>
                  </a:lnTo>
                  <a:lnTo>
                    <a:pt x="4022" y="2188"/>
                  </a:lnTo>
                  <a:lnTo>
                    <a:pt x="3837" y="2319"/>
                  </a:lnTo>
                  <a:lnTo>
                    <a:pt x="3710" y="2349"/>
                  </a:lnTo>
                  <a:lnTo>
                    <a:pt x="3635" y="2306"/>
                  </a:lnTo>
                  <a:lnTo>
                    <a:pt x="3560" y="2417"/>
                  </a:lnTo>
                  <a:lnTo>
                    <a:pt x="3120" y="2417"/>
                  </a:lnTo>
                  <a:lnTo>
                    <a:pt x="2925" y="2522"/>
                  </a:lnTo>
                  <a:lnTo>
                    <a:pt x="2733" y="2764"/>
                  </a:lnTo>
                  <a:lnTo>
                    <a:pt x="2606" y="2993"/>
                  </a:lnTo>
                  <a:lnTo>
                    <a:pt x="2554" y="3209"/>
                  </a:lnTo>
                  <a:lnTo>
                    <a:pt x="2467" y="3332"/>
                  </a:lnTo>
                  <a:lnTo>
                    <a:pt x="2121" y="3073"/>
                  </a:lnTo>
                  <a:lnTo>
                    <a:pt x="1854" y="2980"/>
                  </a:lnTo>
                  <a:lnTo>
                    <a:pt x="1490" y="2764"/>
                  </a:lnTo>
                  <a:lnTo>
                    <a:pt x="1266" y="2738"/>
                  </a:lnTo>
                  <a:lnTo>
                    <a:pt x="977" y="2911"/>
                  </a:lnTo>
                  <a:lnTo>
                    <a:pt x="838" y="2900"/>
                  </a:lnTo>
                  <a:lnTo>
                    <a:pt x="688" y="2788"/>
                  </a:lnTo>
                  <a:lnTo>
                    <a:pt x="474" y="2807"/>
                  </a:lnTo>
                  <a:lnTo>
                    <a:pt x="375" y="2967"/>
                  </a:lnTo>
                  <a:lnTo>
                    <a:pt x="439" y="3110"/>
                  </a:lnTo>
                  <a:lnTo>
                    <a:pt x="740" y="3246"/>
                  </a:lnTo>
                  <a:lnTo>
                    <a:pt x="977" y="3438"/>
                  </a:lnTo>
                  <a:lnTo>
                    <a:pt x="924" y="3530"/>
                  </a:lnTo>
                  <a:lnTo>
                    <a:pt x="653" y="3511"/>
                  </a:lnTo>
                  <a:lnTo>
                    <a:pt x="277" y="3820"/>
                  </a:lnTo>
                  <a:lnTo>
                    <a:pt x="178" y="3784"/>
                  </a:lnTo>
                  <a:lnTo>
                    <a:pt x="138" y="3666"/>
                  </a:lnTo>
                  <a:lnTo>
                    <a:pt x="237" y="3270"/>
                  </a:lnTo>
                  <a:lnTo>
                    <a:pt x="0" y="3060"/>
                  </a:lnTo>
                  <a:lnTo>
                    <a:pt x="23" y="2782"/>
                  </a:lnTo>
                  <a:lnTo>
                    <a:pt x="451" y="2417"/>
                  </a:lnTo>
                  <a:lnTo>
                    <a:pt x="491" y="2281"/>
                  </a:lnTo>
                  <a:lnTo>
                    <a:pt x="409" y="2176"/>
                  </a:lnTo>
                  <a:lnTo>
                    <a:pt x="451" y="2065"/>
                  </a:lnTo>
                  <a:lnTo>
                    <a:pt x="780" y="2164"/>
                  </a:lnTo>
                  <a:lnTo>
                    <a:pt x="1069" y="2164"/>
                  </a:lnTo>
                  <a:lnTo>
                    <a:pt x="1149" y="1972"/>
                  </a:lnTo>
                  <a:lnTo>
                    <a:pt x="1127" y="1663"/>
                  </a:lnTo>
                  <a:lnTo>
                    <a:pt x="1231" y="1570"/>
                  </a:lnTo>
                  <a:lnTo>
                    <a:pt x="1311" y="1354"/>
                  </a:lnTo>
                  <a:lnTo>
                    <a:pt x="1329" y="1101"/>
                  </a:lnTo>
                  <a:lnTo>
                    <a:pt x="1427" y="710"/>
                  </a:lnTo>
                  <a:lnTo>
                    <a:pt x="1294" y="296"/>
                  </a:lnTo>
                  <a:lnTo>
                    <a:pt x="1306" y="179"/>
                  </a:lnTo>
                  <a:lnTo>
                    <a:pt x="1456" y="43"/>
                  </a:lnTo>
                  <a:lnTo>
                    <a:pt x="1520" y="0"/>
                  </a:lnTo>
                  <a:lnTo>
                    <a:pt x="1600" y="92"/>
                  </a:lnTo>
                  <a:lnTo>
                    <a:pt x="1642" y="179"/>
                  </a:lnTo>
                  <a:lnTo>
                    <a:pt x="1769" y="265"/>
                  </a:lnTo>
                  <a:lnTo>
                    <a:pt x="2068" y="674"/>
                  </a:lnTo>
                  <a:lnTo>
                    <a:pt x="2606" y="1125"/>
                  </a:lnTo>
                  <a:lnTo>
                    <a:pt x="2907" y="1280"/>
                  </a:lnTo>
                  <a:lnTo>
                    <a:pt x="3196" y="1341"/>
                  </a:lnTo>
                  <a:lnTo>
                    <a:pt x="3271" y="1421"/>
                  </a:lnTo>
                  <a:lnTo>
                    <a:pt x="3421" y="1477"/>
                  </a:lnTo>
                  <a:lnTo>
                    <a:pt x="3571" y="1453"/>
                  </a:lnTo>
                  <a:lnTo>
                    <a:pt x="3733" y="133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2" name=""/>
            <p:cNvSpPr/>
            <p:nvPr/>
          </p:nvSpPr>
          <p:spPr>
            <a:xfrm>
              <a:off x="5085360" y="4554360"/>
              <a:ext cx="28440" cy="106920"/>
            </a:xfrm>
            <a:custGeom>
              <a:avLst/>
              <a:gdLst/>
              <a:ahLst/>
              <a:rect l="l" t="t" r="r" b="b"/>
              <a:pathLst>
                <a:path w="75" h="279">
                  <a:moveTo>
                    <a:pt x="10" y="0"/>
                  </a:moveTo>
                  <a:lnTo>
                    <a:pt x="75" y="55"/>
                  </a:lnTo>
                  <a:lnTo>
                    <a:pt x="40" y="279"/>
                  </a:lnTo>
                  <a:lnTo>
                    <a:pt x="0" y="2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3" name=""/>
            <p:cNvSpPr/>
            <p:nvPr/>
          </p:nvSpPr>
          <p:spPr>
            <a:xfrm>
              <a:off x="5085360" y="4554360"/>
              <a:ext cx="28440" cy="106920"/>
            </a:xfrm>
            <a:custGeom>
              <a:avLst/>
              <a:gdLst/>
              <a:ahLst/>
              <a:rect l="l" t="t" r="r" b="b"/>
              <a:pathLst>
                <a:path w="75" h="279">
                  <a:moveTo>
                    <a:pt x="10" y="0"/>
                  </a:moveTo>
                  <a:lnTo>
                    <a:pt x="75" y="55"/>
                  </a:lnTo>
                  <a:lnTo>
                    <a:pt x="40" y="279"/>
                  </a:lnTo>
                  <a:lnTo>
                    <a:pt x="0" y="210"/>
                  </a:lnTo>
                  <a:lnTo>
                    <a:pt x="10" y="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4" name=""/>
            <p:cNvSpPr/>
            <p:nvPr/>
          </p:nvSpPr>
          <p:spPr>
            <a:xfrm>
              <a:off x="5031360" y="4667040"/>
              <a:ext cx="32400" cy="70560"/>
            </a:xfrm>
            <a:custGeom>
              <a:avLst/>
              <a:gdLst/>
              <a:ahLst/>
              <a:rect l="l" t="t" r="r" b="b"/>
              <a:pathLst>
                <a:path w="86" h="185">
                  <a:moveTo>
                    <a:pt x="63" y="0"/>
                  </a:moveTo>
                  <a:lnTo>
                    <a:pt x="0" y="118"/>
                  </a:lnTo>
                  <a:lnTo>
                    <a:pt x="22" y="185"/>
                  </a:lnTo>
                  <a:lnTo>
                    <a:pt x="86" y="129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3760" bIns="23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5" name=""/>
            <p:cNvSpPr/>
            <p:nvPr/>
          </p:nvSpPr>
          <p:spPr>
            <a:xfrm>
              <a:off x="5031360" y="4667040"/>
              <a:ext cx="32400" cy="70560"/>
            </a:xfrm>
            <a:custGeom>
              <a:avLst/>
              <a:gdLst/>
              <a:ahLst/>
              <a:rect l="l" t="t" r="r" b="b"/>
              <a:pathLst>
                <a:path w="86" h="185">
                  <a:moveTo>
                    <a:pt x="63" y="0"/>
                  </a:moveTo>
                  <a:lnTo>
                    <a:pt x="0" y="118"/>
                  </a:lnTo>
                  <a:lnTo>
                    <a:pt x="22" y="185"/>
                  </a:lnTo>
                  <a:lnTo>
                    <a:pt x="86" y="129"/>
                  </a:lnTo>
                  <a:lnTo>
                    <a:pt x="63" y="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3760" bIns="23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6" name=""/>
            <p:cNvSpPr/>
            <p:nvPr/>
          </p:nvSpPr>
          <p:spPr>
            <a:xfrm>
              <a:off x="5186880" y="4813920"/>
              <a:ext cx="16560" cy="47880"/>
            </a:xfrm>
            <a:custGeom>
              <a:avLst/>
              <a:gdLst/>
              <a:ahLst/>
              <a:rect l="l" t="t" r="r" b="b"/>
              <a:pathLst>
                <a:path w="46" h="124">
                  <a:moveTo>
                    <a:pt x="0" y="0"/>
                  </a:moveTo>
                  <a:lnTo>
                    <a:pt x="0" y="124"/>
                  </a:lnTo>
                  <a:lnTo>
                    <a:pt x="46" y="68"/>
                  </a:lnTo>
                  <a:lnTo>
                    <a:pt x="0" y="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80" bIns="1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7" name=""/>
            <p:cNvSpPr/>
            <p:nvPr/>
          </p:nvSpPr>
          <p:spPr>
            <a:xfrm>
              <a:off x="4995360" y="5081760"/>
              <a:ext cx="45360" cy="74520"/>
            </a:xfrm>
            <a:custGeom>
              <a:avLst/>
              <a:gdLst/>
              <a:ahLst/>
              <a:rect l="l" t="t" r="r" b="b"/>
              <a:pathLst>
                <a:path w="120" h="198">
                  <a:moveTo>
                    <a:pt x="120" y="68"/>
                  </a:moveTo>
                  <a:lnTo>
                    <a:pt x="98" y="0"/>
                  </a:lnTo>
                  <a:lnTo>
                    <a:pt x="63" y="0"/>
                  </a:lnTo>
                  <a:lnTo>
                    <a:pt x="0" y="123"/>
                  </a:lnTo>
                  <a:lnTo>
                    <a:pt x="33" y="198"/>
                  </a:lnTo>
                  <a:lnTo>
                    <a:pt x="120" y="123"/>
                  </a:lnTo>
                  <a:lnTo>
                    <a:pt x="120" y="6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8" name=""/>
            <p:cNvSpPr/>
            <p:nvPr/>
          </p:nvSpPr>
          <p:spPr>
            <a:xfrm>
              <a:off x="4995360" y="5081760"/>
              <a:ext cx="45360" cy="74520"/>
            </a:xfrm>
            <a:custGeom>
              <a:avLst/>
              <a:gdLst/>
              <a:ahLst/>
              <a:rect l="l" t="t" r="r" b="b"/>
              <a:pathLst>
                <a:path w="120" h="198">
                  <a:moveTo>
                    <a:pt x="120" y="68"/>
                  </a:moveTo>
                  <a:lnTo>
                    <a:pt x="98" y="0"/>
                  </a:lnTo>
                  <a:lnTo>
                    <a:pt x="63" y="0"/>
                  </a:lnTo>
                  <a:lnTo>
                    <a:pt x="0" y="123"/>
                  </a:lnTo>
                  <a:lnTo>
                    <a:pt x="33" y="198"/>
                  </a:lnTo>
                  <a:lnTo>
                    <a:pt x="120" y="123"/>
                  </a:lnTo>
                  <a:lnTo>
                    <a:pt x="120" y="68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9" name=""/>
            <p:cNvSpPr/>
            <p:nvPr/>
          </p:nvSpPr>
          <p:spPr>
            <a:xfrm>
              <a:off x="4896000" y="5183280"/>
              <a:ext cx="45720" cy="62640"/>
            </a:xfrm>
            <a:custGeom>
              <a:avLst/>
              <a:gdLst/>
              <a:ahLst/>
              <a:rect l="l" t="t" r="r" b="b"/>
              <a:pathLst>
                <a:path w="117" h="167">
                  <a:moveTo>
                    <a:pt x="117" y="0"/>
                  </a:moveTo>
                  <a:lnTo>
                    <a:pt x="0" y="44"/>
                  </a:lnTo>
                  <a:lnTo>
                    <a:pt x="0" y="167"/>
                  </a:lnTo>
                  <a:lnTo>
                    <a:pt x="117" y="124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5840" bIns="15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0" name=""/>
            <p:cNvSpPr/>
            <p:nvPr/>
          </p:nvSpPr>
          <p:spPr>
            <a:xfrm>
              <a:off x="4896000" y="5183280"/>
              <a:ext cx="45720" cy="62640"/>
            </a:xfrm>
            <a:custGeom>
              <a:avLst/>
              <a:gdLst/>
              <a:ahLst/>
              <a:rect l="l" t="t" r="r" b="b"/>
              <a:pathLst>
                <a:path w="117" h="167">
                  <a:moveTo>
                    <a:pt x="117" y="0"/>
                  </a:moveTo>
                  <a:lnTo>
                    <a:pt x="0" y="44"/>
                  </a:lnTo>
                  <a:lnTo>
                    <a:pt x="0" y="167"/>
                  </a:lnTo>
                  <a:lnTo>
                    <a:pt x="117" y="124"/>
                  </a:lnTo>
                  <a:lnTo>
                    <a:pt x="117" y="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5840" bIns="15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1" name=""/>
            <p:cNvSpPr/>
            <p:nvPr/>
          </p:nvSpPr>
          <p:spPr>
            <a:xfrm>
              <a:off x="5375880" y="5932440"/>
              <a:ext cx="63000" cy="72720"/>
            </a:xfrm>
            <a:custGeom>
              <a:avLst/>
              <a:gdLst/>
              <a:ahLst/>
              <a:rect l="l" t="t" r="r" b="b"/>
              <a:pathLst>
                <a:path w="162" h="192">
                  <a:moveTo>
                    <a:pt x="63" y="56"/>
                  </a:moveTo>
                  <a:lnTo>
                    <a:pt x="52" y="0"/>
                  </a:lnTo>
                  <a:lnTo>
                    <a:pt x="0" y="80"/>
                  </a:lnTo>
                  <a:lnTo>
                    <a:pt x="52" y="179"/>
                  </a:lnTo>
                  <a:lnTo>
                    <a:pt x="162" y="192"/>
                  </a:lnTo>
                  <a:lnTo>
                    <a:pt x="162" y="80"/>
                  </a:lnTo>
                  <a:lnTo>
                    <a:pt x="63" y="5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2" name=""/>
            <p:cNvSpPr/>
            <p:nvPr/>
          </p:nvSpPr>
          <p:spPr>
            <a:xfrm>
              <a:off x="5375880" y="5932440"/>
              <a:ext cx="63000" cy="72720"/>
            </a:xfrm>
            <a:custGeom>
              <a:avLst/>
              <a:gdLst/>
              <a:ahLst/>
              <a:rect l="l" t="t" r="r" b="b"/>
              <a:pathLst>
                <a:path w="162" h="192">
                  <a:moveTo>
                    <a:pt x="63" y="56"/>
                  </a:moveTo>
                  <a:lnTo>
                    <a:pt x="52" y="0"/>
                  </a:lnTo>
                  <a:lnTo>
                    <a:pt x="0" y="80"/>
                  </a:lnTo>
                  <a:lnTo>
                    <a:pt x="52" y="179"/>
                  </a:lnTo>
                  <a:lnTo>
                    <a:pt x="162" y="192"/>
                  </a:lnTo>
                  <a:lnTo>
                    <a:pt x="162" y="80"/>
                  </a:lnTo>
                  <a:lnTo>
                    <a:pt x="63" y="56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3" name=""/>
            <p:cNvSpPr/>
            <p:nvPr/>
          </p:nvSpPr>
          <p:spPr>
            <a:xfrm>
              <a:off x="5520960" y="5821560"/>
              <a:ext cx="36360" cy="132120"/>
            </a:xfrm>
            <a:custGeom>
              <a:avLst/>
              <a:gdLst/>
              <a:ahLst/>
              <a:rect l="l" t="t" r="r" b="b"/>
              <a:pathLst>
                <a:path w="98" h="347">
                  <a:moveTo>
                    <a:pt x="98" y="105"/>
                  </a:moveTo>
                  <a:lnTo>
                    <a:pt x="75" y="0"/>
                  </a:lnTo>
                  <a:lnTo>
                    <a:pt x="40" y="105"/>
                  </a:lnTo>
                  <a:lnTo>
                    <a:pt x="0" y="291"/>
                  </a:lnTo>
                  <a:lnTo>
                    <a:pt x="40" y="347"/>
                  </a:lnTo>
                  <a:lnTo>
                    <a:pt x="98" y="10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4" name=""/>
            <p:cNvSpPr/>
            <p:nvPr/>
          </p:nvSpPr>
          <p:spPr>
            <a:xfrm>
              <a:off x="5520960" y="5821560"/>
              <a:ext cx="36360" cy="132120"/>
            </a:xfrm>
            <a:custGeom>
              <a:avLst/>
              <a:gdLst/>
              <a:ahLst/>
              <a:rect l="l" t="t" r="r" b="b"/>
              <a:pathLst>
                <a:path w="98" h="347">
                  <a:moveTo>
                    <a:pt x="98" y="105"/>
                  </a:moveTo>
                  <a:lnTo>
                    <a:pt x="75" y="0"/>
                  </a:lnTo>
                  <a:lnTo>
                    <a:pt x="40" y="105"/>
                  </a:lnTo>
                  <a:lnTo>
                    <a:pt x="0" y="291"/>
                  </a:lnTo>
                  <a:lnTo>
                    <a:pt x="40" y="347"/>
                  </a:lnTo>
                  <a:lnTo>
                    <a:pt x="98" y="105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5" name=""/>
            <p:cNvSpPr/>
            <p:nvPr/>
          </p:nvSpPr>
          <p:spPr>
            <a:xfrm>
              <a:off x="5281920" y="5261400"/>
              <a:ext cx="39960" cy="113040"/>
            </a:xfrm>
            <a:custGeom>
              <a:avLst/>
              <a:gdLst/>
              <a:ahLst/>
              <a:rect l="l" t="t" r="r" b="b"/>
              <a:pathLst>
                <a:path w="104" h="296">
                  <a:moveTo>
                    <a:pt x="40" y="0"/>
                  </a:moveTo>
                  <a:lnTo>
                    <a:pt x="0" y="104"/>
                  </a:lnTo>
                  <a:lnTo>
                    <a:pt x="11" y="296"/>
                  </a:lnTo>
                  <a:lnTo>
                    <a:pt x="104" y="5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6" name=""/>
            <p:cNvSpPr/>
            <p:nvPr/>
          </p:nvSpPr>
          <p:spPr>
            <a:xfrm>
              <a:off x="5281920" y="5261400"/>
              <a:ext cx="39960" cy="113040"/>
            </a:xfrm>
            <a:custGeom>
              <a:avLst/>
              <a:gdLst/>
              <a:ahLst/>
              <a:rect l="l" t="t" r="r" b="b"/>
              <a:pathLst>
                <a:path w="104" h="296">
                  <a:moveTo>
                    <a:pt x="40" y="0"/>
                  </a:moveTo>
                  <a:lnTo>
                    <a:pt x="0" y="104"/>
                  </a:lnTo>
                  <a:lnTo>
                    <a:pt x="11" y="296"/>
                  </a:lnTo>
                  <a:lnTo>
                    <a:pt x="104" y="55"/>
                  </a:lnTo>
                  <a:lnTo>
                    <a:pt x="40" y="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7" name=""/>
            <p:cNvSpPr/>
            <p:nvPr/>
          </p:nvSpPr>
          <p:spPr>
            <a:xfrm>
              <a:off x="5161680" y="4804560"/>
              <a:ext cx="651960" cy="934920"/>
            </a:xfrm>
            <a:custGeom>
              <a:avLst/>
              <a:gdLst/>
              <a:ahLst/>
              <a:rect l="l" t="t" r="r" b="b"/>
              <a:pathLst>
                <a:path w="1704" h="2443">
                  <a:moveTo>
                    <a:pt x="867" y="0"/>
                  </a:moveTo>
                  <a:lnTo>
                    <a:pt x="722" y="13"/>
                  </a:lnTo>
                  <a:lnTo>
                    <a:pt x="612" y="130"/>
                  </a:lnTo>
                  <a:lnTo>
                    <a:pt x="548" y="266"/>
                  </a:lnTo>
                  <a:lnTo>
                    <a:pt x="433" y="266"/>
                  </a:lnTo>
                  <a:lnTo>
                    <a:pt x="259" y="389"/>
                  </a:lnTo>
                  <a:lnTo>
                    <a:pt x="225" y="352"/>
                  </a:lnTo>
                  <a:lnTo>
                    <a:pt x="0" y="607"/>
                  </a:lnTo>
                  <a:lnTo>
                    <a:pt x="196" y="804"/>
                  </a:lnTo>
                  <a:lnTo>
                    <a:pt x="207" y="916"/>
                  </a:lnTo>
                  <a:lnTo>
                    <a:pt x="144" y="780"/>
                  </a:lnTo>
                  <a:lnTo>
                    <a:pt x="63" y="780"/>
                  </a:lnTo>
                  <a:lnTo>
                    <a:pt x="109" y="1125"/>
                  </a:lnTo>
                  <a:lnTo>
                    <a:pt x="172" y="1045"/>
                  </a:lnTo>
                  <a:lnTo>
                    <a:pt x="352" y="989"/>
                  </a:lnTo>
                  <a:lnTo>
                    <a:pt x="473" y="1076"/>
                  </a:lnTo>
                  <a:lnTo>
                    <a:pt x="538" y="952"/>
                  </a:lnTo>
                  <a:lnTo>
                    <a:pt x="451" y="916"/>
                  </a:lnTo>
                  <a:lnTo>
                    <a:pt x="416" y="835"/>
                  </a:lnTo>
                  <a:lnTo>
                    <a:pt x="416" y="680"/>
                  </a:lnTo>
                  <a:lnTo>
                    <a:pt x="473" y="613"/>
                  </a:lnTo>
                  <a:lnTo>
                    <a:pt x="647" y="952"/>
                  </a:lnTo>
                  <a:lnTo>
                    <a:pt x="647" y="1089"/>
                  </a:lnTo>
                  <a:lnTo>
                    <a:pt x="699" y="1113"/>
                  </a:lnTo>
                  <a:lnTo>
                    <a:pt x="687" y="1274"/>
                  </a:lnTo>
                  <a:lnTo>
                    <a:pt x="612" y="1453"/>
                  </a:lnTo>
                  <a:lnTo>
                    <a:pt x="526" y="1527"/>
                  </a:lnTo>
                  <a:lnTo>
                    <a:pt x="461" y="1663"/>
                  </a:lnTo>
                  <a:lnTo>
                    <a:pt x="451" y="1849"/>
                  </a:lnTo>
                  <a:lnTo>
                    <a:pt x="485" y="2065"/>
                  </a:lnTo>
                  <a:lnTo>
                    <a:pt x="451" y="2183"/>
                  </a:lnTo>
                  <a:lnTo>
                    <a:pt x="526" y="2270"/>
                  </a:lnTo>
                  <a:lnTo>
                    <a:pt x="710" y="2350"/>
                  </a:lnTo>
                  <a:lnTo>
                    <a:pt x="750" y="2158"/>
                  </a:lnTo>
                  <a:lnTo>
                    <a:pt x="699" y="2010"/>
                  </a:lnTo>
                  <a:lnTo>
                    <a:pt x="740" y="1892"/>
                  </a:lnTo>
                  <a:lnTo>
                    <a:pt x="849" y="1917"/>
                  </a:lnTo>
                  <a:lnTo>
                    <a:pt x="803" y="1972"/>
                  </a:lnTo>
                  <a:lnTo>
                    <a:pt x="774" y="2078"/>
                  </a:lnTo>
                  <a:lnTo>
                    <a:pt x="827" y="2244"/>
                  </a:lnTo>
                  <a:lnTo>
                    <a:pt x="827" y="2443"/>
                  </a:lnTo>
                  <a:lnTo>
                    <a:pt x="1029" y="2319"/>
                  </a:lnTo>
                  <a:lnTo>
                    <a:pt x="1034" y="2201"/>
                  </a:lnTo>
                  <a:lnTo>
                    <a:pt x="1138" y="2078"/>
                  </a:lnTo>
                  <a:lnTo>
                    <a:pt x="1213" y="2121"/>
                  </a:lnTo>
                  <a:lnTo>
                    <a:pt x="1300" y="1917"/>
                  </a:lnTo>
                  <a:lnTo>
                    <a:pt x="1479" y="1274"/>
                  </a:lnTo>
                  <a:lnTo>
                    <a:pt x="1704" y="885"/>
                  </a:lnTo>
                  <a:lnTo>
                    <a:pt x="1693" y="749"/>
                  </a:lnTo>
                  <a:lnTo>
                    <a:pt x="1629" y="607"/>
                  </a:lnTo>
                  <a:lnTo>
                    <a:pt x="1450" y="563"/>
                  </a:lnTo>
                  <a:lnTo>
                    <a:pt x="1427" y="482"/>
                  </a:lnTo>
                  <a:lnTo>
                    <a:pt x="1485" y="309"/>
                  </a:lnTo>
                  <a:lnTo>
                    <a:pt x="1450" y="216"/>
                  </a:lnTo>
                  <a:lnTo>
                    <a:pt x="1126" y="253"/>
                  </a:lnTo>
                  <a:lnTo>
                    <a:pt x="999" y="93"/>
                  </a:lnTo>
                  <a:lnTo>
                    <a:pt x="988" y="13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8" name=""/>
            <p:cNvSpPr/>
            <p:nvPr/>
          </p:nvSpPr>
          <p:spPr>
            <a:xfrm>
              <a:off x="5161680" y="4804560"/>
              <a:ext cx="651960" cy="934920"/>
            </a:xfrm>
            <a:custGeom>
              <a:avLst/>
              <a:gdLst/>
              <a:ahLst/>
              <a:rect l="l" t="t" r="r" b="b"/>
              <a:pathLst>
                <a:path w="1704" h="2443">
                  <a:moveTo>
                    <a:pt x="867" y="0"/>
                  </a:moveTo>
                  <a:lnTo>
                    <a:pt x="722" y="13"/>
                  </a:lnTo>
                  <a:lnTo>
                    <a:pt x="612" y="130"/>
                  </a:lnTo>
                  <a:lnTo>
                    <a:pt x="548" y="266"/>
                  </a:lnTo>
                  <a:lnTo>
                    <a:pt x="433" y="266"/>
                  </a:lnTo>
                  <a:lnTo>
                    <a:pt x="259" y="389"/>
                  </a:lnTo>
                  <a:lnTo>
                    <a:pt x="225" y="352"/>
                  </a:lnTo>
                  <a:lnTo>
                    <a:pt x="0" y="607"/>
                  </a:lnTo>
                  <a:lnTo>
                    <a:pt x="196" y="804"/>
                  </a:lnTo>
                  <a:lnTo>
                    <a:pt x="207" y="916"/>
                  </a:lnTo>
                  <a:lnTo>
                    <a:pt x="144" y="780"/>
                  </a:lnTo>
                  <a:lnTo>
                    <a:pt x="63" y="780"/>
                  </a:lnTo>
                  <a:lnTo>
                    <a:pt x="109" y="1125"/>
                  </a:lnTo>
                  <a:lnTo>
                    <a:pt x="172" y="1045"/>
                  </a:lnTo>
                  <a:lnTo>
                    <a:pt x="352" y="989"/>
                  </a:lnTo>
                  <a:lnTo>
                    <a:pt x="473" y="1076"/>
                  </a:lnTo>
                  <a:lnTo>
                    <a:pt x="538" y="952"/>
                  </a:lnTo>
                  <a:lnTo>
                    <a:pt x="451" y="916"/>
                  </a:lnTo>
                  <a:lnTo>
                    <a:pt x="416" y="835"/>
                  </a:lnTo>
                  <a:lnTo>
                    <a:pt x="416" y="680"/>
                  </a:lnTo>
                  <a:lnTo>
                    <a:pt x="473" y="613"/>
                  </a:lnTo>
                  <a:lnTo>
                    <a:pt x="647" y="952"/>
                  </a:lnTo>
                  <a:lnTo>
                    <a:pt x="647" y="1089"/>
                  </a:lnTo>
                  <a:lnTo>
                    <a:pt x="699" y="1113"/>
                  </a:lnTo>
                  <a:lnTo>
                    <a:pt x="687" y="1274"/>
                  </a:lnTo>
                  <a:lnTo>
                    <a:pt x="612" y="1453"/>
                  </a:lnTo>
                  <a:lnTo>
                    <a:pt x="526" y="1527"/>
                  </a:lnTo>
                  <a:lnTo>
                    <a:pt x="461" y="1663"/>
                  </a:lnTo>
                  <a:lnTo>
                    <a:pt x="451" y="1849"/>
                  </a:lnTo>
                  <a:lnTo>
                    <a:pt x="485" y="2065"/>
                  </a:lnTo>
                  <a:lnTo>
                    <a:pt x="451" y="2183"/>
                  </a:lnTo>
                  <a:lnTo>
                    <a:pt x="526" y="2270"/>
                  </a:lnTo>
                  <a:lnTo>
                    <a:pt x="710" y="2350"/>
                  </a:lnTo>
                  <a:lnTo>
                    <a:pt x="750" y="2158"/>
                  </a:lnTo>
                  <a:lnTo>
                    <a:pt x="699" y="2010"/>
                  </a:lnTo>
                  <a:lnTo>
                    <a:pt x="740" y="1892"/>
                  </a:lnTo>
                  <a:lnTo>
                    <a:pt x="849" y="1917"/>
                  </a:lnTo>
                  <a:lnTo>
                    <a:pt x="803" y="1972"/>
                  </a:lnTo>
                  <a:lnTo>
                    <a:pt x="774" y="2078"/>
                  </a:lnTo>
                  <a:lnTo>
                    <a:pt x="827" y="2244"/>
                  </a:lnTo>
                  <a:lnTo>
                    <a:pt x="827" y="2443"/>
                  </a:lnTo>
                  <a:lnTo>
                    <a:pt x="1029" y="2319"/>
                  </a:lnTo>
                  <a:lnTo>
                    <a:pt x="1034" y="2201"/>
                  </a:lnTo>
                  <a:lnTo>
                    <a:pt x="1138" y="2078"/>
                  </a:lnTo>
                  <a:lnTo>
                    <a:pt x="1213" y="2121"/>
                  </a:lnTo>
                  <a:lnTo>
                    <a:pt x="1300" y="1917"/>
                  </a:lnTo>
                  <a:lnTo>
                    <a:pt x="1479" y="1274"/>
                  </a:lnTo>
                  <a:lnTo>
                    <a:pt x="1704" y="885"/>
                  </a:lnTo>
                  <a:lnTo>
                    <a:pt x="1693" y="749"/>
                  </a:lnTo>
                  <a:lnTo>
                    <a:pt x="1629" y="607"/>
                  </a:lnTo>
                  <a:lnTo>
                    <a:pt x="1450" y="563"/>
                  </a:lnTo>
                  <a:lnTo>
                    <a:pt x="1427" y="482"/>
                  </a:lnTo>
                  <a:lnTo>
                    <a:pt x="1485" y="309"/>
                  </a:lnTo>
                  <a:lnTo>
                    <a:pt x="1450" y="216"/>
                  </a:lnTo>
                  <a:lnTo>
                    <a:pt x="1126" y="253"/>
                  </a:lnTo>
                  <a:lnTo>
                    <a:pt x="999" y="93"/>
                  </a:lnTo>
                  <a:lnTo>
                    <a:pt x="988" y="13"/>
                  </a:lnTo>
                  <a:lnTo>
                    <a:pt x="867" y="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9" name=""/>
            <p:cNvSpPr/>
            <p:nvPr/>
          </p:nvSpPr>
          <p:spPr>
            <a:xfrm>
              <a:off x="6561000" y="4575240"/>
              <a:ext cx="79920" cy="128160"/>
            </a:xfrm>
            <a:custGeom>
              <a:avLst/>
              <a:gdLst/>
              <a:ahLst/>
              <a:rect l="l" t="t" r="r" b="b"/>
              <a:pathLst>
                <a:path w="207" h="334">
                  <a:moveTo>
                    <a:pt x="207" y="0"/>
                  </a:moveTo>
                  <a:lnTo>
                    <a:pt x="0" y="310"/>
                  </a:lnTo>
                  <a:lnTo>
                    <a:pt x="68" y="334"/>
                  </a:lnTo>
                  <a:lnTo>
                    <a:pt x="155" y="29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0" name=""/>
            <p:cNvSpPr/>
            <p:nvPr/>
          </p:nvSpPr>
          <p:spPr>
            <a:xfrm>
              <a:off x="6561000" y="4575240"/>
              <a:ext cx="79920" cy="128160"/>
            </a:xfrm>
            <a:custGeom>
              <a:avLst/>
              <a:gdLst/>
              <a:ahLst/>
              <a:rect l="l" t="t" r="r" b="b"/>
              <a:pathLst>
                <a:path w="207" h="334">
                  <a:moveTo>
                    <a:pt x="207" y="0"/>
                  </a:moveTo>
                  <a:lnTo>
                    <a:pt x="0" y="310"/>
                  </a:lnTo>
                  <a:lnTo>
                    <a:pt x="68" y="334"/>
                  </a:lnTo>
                  <a:lnTo>
                    <a:pt x="155" y="291"/>
                  </a:lnTo>
                  <a:lnTo>
                    <a:pt x="207" y="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1" name=""/>
            <p:cNvSpPr/>
            <p:nvPr/>
          </p:nvSpPr>
          <p:spPr>
            <a:xfrm>
              <a:off x="5865120" y="4651920"/>
              <a:ext cx="699480" cy="542520"/>
            </a:xfrm>
            <a:custGeom>
              <a:avLst/>
              <a:gdLst/>
              <a:ahLst/>
              <a:rect l="l" t="t" r="r" b="b"/>
              <a:pathLst>
                <a:path w="1832" h="1423">
                  <a:moveTo>
                    <a:pt x="1468" y="927"/>
                  </a:moveTo>
                  <a:lnTo>
                    <a:pt x="1132" y="767"/>
                  </a:lnTo>
                  <a:lnTo>
                    <a:pt x="965" y="804"/>
                  </a:lnTo>
                  <a:lnTo>
                    <a:pt x="843" y="897"/>
                  </a:lnTo>
                  <a:lnTo>
                    <a:pt x="630" y="1262"/>
                  </a:lnTo>
                  <a:lnTo>
                    <a:pt x="618" y="1391"/>
                  </a:lnTo>
                  <a:lnTo>
                    <a:pt x="491" y="1423"/>
                  </a:lnTo>
                  <a:lnTo>
                    <a:pt x="329" y="1262"/>
                  </a:lnTo>
                  <a:lnTo>
                    <a:pt x="242" y="1082"/>
                  </a:lnTo>
                  <a:lnTo>
                    <a:pt x="254" y="1009"/>
                  </a:lnTo>
                  <a:lnTo>
                    <a:pt x="202" y="909"/>
                  </a:lnTo>
                  <a:lnTo>
                    <a:pt x="115" y="841"/>
                  </a:lnTo>
                  <a:lnTo>
                    <a:pt x="0" y="841"/>
                  </a:lnTo>
                  <a:lnTo>
                    <a:pt x="190" y="700"/>
                  </a:lnTo>
                  <a:lnTo>
                    <a:pt x="479" y="309"/>
                  </a:lnTo>
                  <a:lnTo>
                    <a:pt x="728" y="378"/>
                  </a:lnTo>
                  <a:lnTo>
                    <a:pt x="867" y="353"/>
                  </a:lnTo>
                  <a:lnTo>
                    <a:pt x="1005" y="285"/>
                  </a:lnTo>
                  <a:lnTo>
                    <a:pt x="1057" y="173"/>
                  </a:lnTo>
                  <a:lnTo>
                    <a:pt x="1231" y="13"/>
                  </a:lnTo>
                  <a:lnTo>
                    <a:pt x="1318" y="0"/>
                  </a:lnTo>
                  <a:lnTo>
                    <a:pt x="1595" y="117"/>
                  </a:lnTo>
                  <a:lnTo>
                    <a:pt x="1722" y="136"/>
                  </a:lnTo>
                  <a:lnTo>
                    <a:pt x="1792" y="445"/>
                  </a:lnTo>
                  <a:lnTo>
                    <a:pt x="1832" y="471"/>
                  </a:lnTo>
                  <a:lnTo>
                    <a:pt x="1595" y="711"/>
                  </a:lnTo>
                  <a:lnTo>
                    <a:pt x="1468" y="92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2" name=""/>
            <p:cNvSpPr/>
            <p:nvPr/>
          </p:nvSpPr>
          <p:spPr>
            <a:xfrm>
              <a:off x="5865120" y="4651920"/>
              <a:ext cx="699480" cy="542520"/>
            </a:xfrm>
            <a:custGeom>
              <a:avLst/>
              <a:gdLst/>
              <a:ahLst/>
              <a:rect l="l" t="t" r="r" b="b"/>
              <a:pathLst>
                <a:path w="1832" h="1423">
                  <a:moveTo>
                    <a:pt x="1468" y="927"/>
                  </a:moveTo>
                  <a:lnTo>
                    <a:pt x="1132" y="767"/>
                  </a:lnTo>
                  <a:lnTo>
                    <a:pt x="965" y="804"/>
                  </a:lnTo>
                  <a:lnTo>
                    <a:pt x="843" y="897"/>
                  </a:lnTo>
                  <a:lnTo>
                    <a:pt x="630" y="1262"/>
                  </a:lnTo>
                  <a:lnTo>
                    <a:pt x="618" y="1391"/>
                  </a:lnTo>
                  <a:lnTo>
                    <a:pt x="491" y="1423"/>
                  </a:lnTo>
                  <a:lnTo>
                    <a:pt x="329" y="1262"/>
                  </a:lnTo>
                  <a:lnTo>
                    <a:pt x="242" y="1082"/>
                  </a:lnTo>
                  <a:lnTo>
                    <a:pt x="254" y="1009"/>
                  </a:lnTo>
                  <a:lnTo>
                    <a:pt x="202" y="909"/>
                  </a:lnTo>
                  <a:lnTo>
                    <a:pt x="115" y="841"/>
                  </a:lnTo>
                  <a:lnTo>
                    <a:pt x="0" y="841"/>
                  </a:lnTo>
                  <a:lnTo>
                    <a:pt x="190" y="700"/>
                  </a:lnTo>
                  <a:lnTo>
                    <a:pt x="479" y="309"/>
                  </a:lnTo>
                  <a:lnTo>
                    <a:pt x="728" y="378"/>
                  </a:lnTo>
                  <a:lnTo>
                    <a:pt x="867" y="353"/>
                  </a:lnTo>
                  <a:lnTo>
                    <a:pt x="1005" y="285"/>
                  </a:lnTo>
                  <a:lnTo>
                    <a:pt x="1057" y="173"/>
                  </a:lnTo>
                  <a:lnTo>
                    <a:pt x="1231" y="13"/>
                  </a:lnTo>
                  <a:lnTo>
                    <a:pt x="1318" y="0"/>
                  </a:lnTo>
                  <a:lnTo>
                    <a:pt x="1595" y="117"/>
                  </a:lnTo>
                  <a:lnTo>
                    <a:pt x="1722" y="136"/>
                  </a:lnTo>
                  <a:lnTo>
                    <a:pt x="1792" y="445"/>
                  </a:lnTo>
                  <a:lnTo>
                    <a:pt x="1832" y="471"/>
                  </a:lnTo>
                  <a:lnTo>
                    <a:pt x="1595" y="711"/>
                  </a:lnTo>
                  <a:lnTo>
                    <a:pt x="1468" y="927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3" name=""/>
            <p:cNvSpPr/>
            <p:nvPr/>
          </p:nvSpPr>
          <p:spPr>
            <a:xfrm>
              <a:off x="7539840" y="3328920"/>
              <a:ext cx="83880" cy="160560"/>
            </a:xfrm>
            <a:custGeom>
              <a:avLst/>
              <a:gdLst/>
              <a:ahLst/>
              <a:rect l="l" t="t" r="r" b="b"/>
              <a:pathLst>
                <a:path w="220" h="420">
                  <a:moveTo>
                    <a:pt x="191" y="0"/>
                  </a:moveTo>
                  <a:lnTo>
                    <a:pt x="179" y="148"/>
                  </a:lnTo>
                  <a:lnTo>
                    <a:pt x="220" y="191"/>
                  </a:lnTo>
                  <a:lnTo>
                    <a:pt x="127" y="420"/>
                  </a:lnTo>
                  <a:lnTo>
                    <a:pt x="17" y="420"/>
                  </a:lnTo>
                  <a:lnTo>
                    <a:pt x="0" y="284"/>
                  </a:lnTo>
                  <a:lnTo>
                    <a:pt x="81" y="68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4" name=""/>
            <p:cNvSpPr/>
            <p:nvPr/>
          </p:nvSpPr>
          <p:spPr>
            <a:xfrm>
              <a:off x="7539840" y="3328920"/>
              <a:ext cx="83880" cy="160560"/>
            </a:xfrm>
            <a:custGeom>
              <a:avLst/>
              <a:gdLst/>
              <a:ahLst/>
              <a:rect l="l" t="t" r="r" b="b"/>
              <a:pathLst>
                <a:path w="220" h="420">
                  <a:moveTo>
                    <a:pt x="191" y="0"/>
                  </a:moveTo>
                  <a:lnTo>
                    <a:pt x="179" y="148"/>
                  </a:lnTo>
                  <a:lnTo>
                    <a:pt x="220" y="191"/>
                  </a:lnTo>
                  <a:lnTo>
                    <a:pt x="127" y="420"/>
                  </a:lnTo>
                  <a:lnTo>
                    <a:pt x="17" y="420"/>
                  </a:lnTo>
                  <a:lnTo>
                    <a:pt x="0" y="284"/>
                  </a:lnTo>
                  <a:lnTo>
                    <a:pt x="81" y="68"/>
                  </a:lnTo>
                  <a:lnTo>
                    <a:pt x="191" y="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5" name=""/>
            <p:cNvSpPr/>
            <p:nvPr/>
          </p:nvSpPr>
          <p:spPr>
            <a:xfrm>
              <a:off x="5524920" y="2226240"/>
              <a:ext cx="3068280" cy="2717640"/>
            </a:xfrm>
            <a:custGeom>
              <a:avLst/>
              <a:gdLst/>
              <a:ahLst/>
              <a:rect l="l" t="t" r="r" b="b"/>
              <a:pathLst>
                <a:path w="8024" h="7110">
                  <a:moveTo>
                    <a:pt x="7347" y="86"/>
                  </a:moveTo>
                  <a:lnTo>
                    <a:pt x="7543" y="67"/>
                  </a:lnTo>
                  <a:lnTo>
                    <a:pt x="7573" y="167"/>
                  </a:lnTo>
                  <a:lnTo>
                    <a:pt x="7561" y="674"/>
                  </a:lnTo>
                  <a:lnTo>
                    <a:pt x="7625" y="877"/>
                  </a:lnTo>
                  <a:lnTo>
                    <a:pt x="7757" y="1039"/>
                  </a:lnTo>
                  <a:lnTo>
                    <a:pt x="7850" y="1212"/>
                  </a:lnTo>
                  <a:lnTo>
                    <a:pt x="7949" y="1496"/>
                  </a:lnTo>
                  <a:lnTo>
                    <a:pt x="8024" y="1812"/>
                  </a:lnTo>
                  <a:lnTo>
                    <a:pt x="7949" y="2164"/>
                  </a:lnTo>
                  <a:lnTo>
                    <a:pt x="7862" y="2268"/>
                  </a:lnTo>
                  <a:lnTo>
                    <a:pt x="7769" y="2287"/>
                  </a:lnTo>
                  <a:lnTo>
                    <a:pt x="7648" y="2646"/>
                  </a:lnTo>
                  <a:lnTo>
                    <a:pt x="7648" y="2844"/>
                  </a:lnTo>
                  <a:lnTo>
                    <a:pt x="7474" y="2838"/>
                  </a:lnTo>
                  <a:lnTo>
                    <a:pt x="7296" y="2955"/>
                  </a:lnTo>
                  <a:lnTo>
                    <a:pt x="7232" y="3196"/>
                  </a:lnTo>
                  <a:lnTo>
                    <a:pt x="7296" y="3617"/>
                  </a:lnTo>
                  <a:lnTo>
                    <a:pt x="7306" y="4056"/>
                  </a:lnTo>
                  <a:lnTo>
                    <a:pt x="7174" y="4173"/>
                  </a:lnTo>
                  <a:lnTo>
                    <a:pt x="7058" y="4432"/>
                  </a:lnTo>
                  <a:lnTo>
                    <a:pt x="7023" y="4674"/>
                  </a:lnTo>
                  <a:lnTo>
                    <a:pt x="7007" y="4952"/>
                  </a:lnTo>
                  <a:lnTo>
                    <a:pt x="7110" y="5069"/>
                  </a:lnTo>
                  <a:lnTo>
                    <a:pt x="7134" y="5169"/>
                  </a:lnTo>
                  <a:lnTo>
                    <a:pt x="7023" y="5249"/>
                  </a:lnTo>
                  <a:lnTo>
                    <a:pt x="6821" y="5633"/>
                  </a:lnTo>
                  <a:lnTo>
                    <a:pt x="6469" y="5886"/>
                  </a:lnTo>
                  <a:lnTo>
                    <a:pt x="6445" y="5769"/>
                  </a:lnTo>
                  <a:lnTo>
                    <a:pt x="6480" y="5447"/>
                  </a:lnTo>
                  <a:lnTo>
                    <a:pt x="6579" y="5342"/>
                  </a:lnTo>
                  <a:lnTo>
                    <a:pt x="6607" y="5237"/>
                  </a:lnTo>
                  <a:lnTo>
                    <a:pt x="6445" y="5237"/>
                  </a:lnTo>
                  <a:lnTo>
                    <a:pt x="6330" y="5503"/>
                  </a:lnTo>
                  <a:lnTo>
                    <a:pt x="6318" y="5633"/>
                  </a:lnTo>
                  <a:lnTo>
                    <a:pt x="6220" y="5564"/>
                  </a:lnTo>
                  <a:lnTo>
                    <a:pt x="6058" y="5540"/>
                  </a:lnTo>
                  <a:lnTo>
                    <a:pt x="5966" y="5663"/>
                  </a:lnTo>
                  <a:lnTo>
                    <a:pt x="5902" y="6009"/>
                  </a:lnTo>
                  <a:lnTo>
                    <a:pt x="5816" y="6102"/>
                  </a:lnTo>
                  <a:lnTo>
                    <a:pt x="5729" y="6090"/>
                  </a:lnTo>
                  <a:lnTo>
                    <a:pt x="5688" y="5873"/>
                  </a:lnTo>
                  <a:lnTo>
                    <a:pt x="5717" y="5738"/>
                  </a:lnTo>
                  <a:lnTo>
                    <a:pt x="5607" y="5725"/>
                  </a:lnTo>
                  <a:lnTo>
                    <a:pt x="5365" y="5972"/>
                  </a:lnTo>
                  <a:lnTo>
                    <a:pt x="5266" y="6151"/>
                  </a:lnTo>
                  <a:lnTo>
                    <a:pt x="5041" y="6102"/>
                  </a:lnTo>
                  <a:lnTo>
                    <a:pt x="4659" y="6102"/>
                  </a:lnTo>
                  <a:lnTo>
                    <a:pt x="4474" y="6151"/>
                  </a:lnTo>
                  <a:lnTo>
                    <a:pt x="4596" y="6022"/>
                  </a:lnTo>
                  <a:lnTo>
                    <a:pt x="4434" y="5991"/>
                  </a:lnTo>
                  <a:lnTo>
                    <a:pt x="4399" y="5942"/>
                  </a:lnTo>
                  <a:lnTo>
                    <a:pt x="4364" y="6022"/>
                  </a:lnTo>
                  <a:lnTo>
                    <a:pt x="4272" y="5929"/>
                  </a:lnTo>
                  <a:lnTo>
                    <a:pt x="4260" y="5750"/>
                  </a:lnTo>
                  <a:lnTo>
                    <a:pt x="4203" y="5781"/>
                  </a:lnTo>
                  <a:lnTo>
                    <a:pt x="4047" y="6102"/>
                  </a:lnTo>
                  <a:lnTo>
                    <a:pt x="4301" y="6276"/>
                  </a:lnTo>
                  <a:lnTo>
                    <a:pt x="4301" y="6479"/>
                  </a:lnTo>
                  <a:lnTo>
                    <a:pt x="4203" y="6393"/>
                  </a:lnTo>
                  <a:lnTo>
                    <a:pt x="3920" y="6516"/>
                  </a:lnTo>
                  <a:lnTo>
                    <a:pt x="3647" y="7011"/>
                  </a:lnTo>
                  <a:lnTo>
                    <a:pt x="3497" y="7110"/>
                  </a:lnTo>
                  <a:lnTo>
                    <a:pt x="3295" y="7011"/>
                  </a:lnTo>
                  <a:lnTo>
                    <a:pt x="3220" y="6894"/>
                  </a:lnTo>
                  <a:lnTo>
                    <a:pt x="3093" y="6801"/>
                  </a:lnTo>
                  <a:lnTo>
                    <a:pt x="3047" y="6652"/>
                  </a:lnTo>
                  <a:lnTo>
                    <a:pt x="3058" y="6412"/>
                  </a:lnTo>
                  <a:lnTo>
                    <a:pt x="3243" y="6145"/>
                  </a:lnTo>
                  <a:lnTo>
                    <a:pt x="3255" y="6090"/>
                  </a:lnTo>
                  <a:lnTo>
                    <a:pt x="3220" y="6059"/>
                  </a:lnTo>
                  <a:lnTo>
                    <a:pt x="2984" y="6102"/>
                  </a:lnTo>
                  <a:lnTo>
                    <a:pt x="2660" y="6009"/>
                  </a:lnTo>
                  <a:lnTo>
                    <a:pt x="2498" y="6009"/>
                  </a:lnTo>
                  <a:lnTo>
                    <a:pt x="2134" y="6263"/>
                  </a:lnTo>
                  <a:lnTo>
                    <a:pt x="2047" y="6214"/>
                  </a:lnTo>
                  <a:lnTo>
                    <a:pt x="1208" y="6460"/>
                  </a:lnTo>
                  <a:lnTo>
                    <a:pt x="1105" y="6369"/>
                  </a:lnTo>
                  <a:lnTo>
                    <a:pt x="1035" y="6393"/>
                  </a:lnTo>
                  <a:lnTo>
                    <a:pt x="908" y="6733"/>
                  </a:lnTo>
                  <a:lnTo>
                    <a:pt x="844" y="6745"/>
                  </a:lnTo>
                  <a:lnTo>
                    <a:pt x="555" y="6628"/>
                  </a:lnTo>
                  <a:lnTo>
                    <a:pt x="254" y="6702"/>
                  </a:lnTo>
                  <a:lnTo>
                    <a:pt x="0" y="6634"/>
                  </a:lnTo>
                  <a:lnTo>
                    <a:pt x="0" y="6356"/>
                  </a:lnTo>
                  <a:lnTo>
                    <a:pt x="341" y="6276"/>
                  </a:lnTo>
                  <a:lnTo>
                    <a:pt x="468" y="6145"/>
                  </a:lnTo>
                  <a:lnTo>
                    <a:pt x="821" y="5911"/>
                  </a:lnTo>
                  <a:lnTo>
                    <a:pt x="954" y="5725"/>
                  </a:lnTo>
                  <a:lnTo>
                    <a:pt x="1133" y="5607"/>
                  </a:lnTo>
                  <a:lnTo>
                    <a:pt x="1243" y="5434"/>
                  </a:lnTo>
                  <a:lnTo>
                    <a:pt x="1394" y="5342"/>
                  </a:lnTo>
                  <a:lnTo>
                    <a:pt x="1549" y="5292"/>
                  </a:lnTo>
                  <a:lnTo>
                    <a:pt x="1775" y="5360"/>
                  </a:lnTo>
                  <a:lnTo>
                    <a:pt x="2226" y="5342"/>
                  </a:lnTo>
                  <a:lnTo>
                    <a:pt x="3111" y="5156"/>
                  </a:lnTo>
                  <a:lnTo>
                    <a:pt x="3111" y="5292"/>
                  </a:lnTo>
                  <a:lnTo>
                    <a:pt x="3410" y="5360"/>
                  </a:lnTo>
                  <a:lnTo>
                    <a:pt x="3469" y="5342"/>
                  </a:lnTo>
                  <a:lnTo>
                    <a:pt x="3694" y="5169"/>
                  </a:lnTo>
                  <a:lnTo>
                    <a:pt x="3706" y="4742"/>
                  </a:lnTo>
                  <a:lnTo>
                    <a:pt x="3914" y="4563"/>
                  </a:lnTo>
                  <a:lnTo>
                    <a:pt x="4087" y="4346"/>
                  </a:lnTo>
                  <a:lnTo>
                    <a:pt x="4203" y="4080"/>
                  </a:lnTo>
                  <a:lnTo>
                    <a:pt x="4237" y="3747"/>
                  </a:lnTo>
                  <a:lnTo>
                    <a:pt x="4486" y="3598"/>
                  </a:lnTo>
                  <a:lnTo>
                    <a:pt x="4596" y="3617"/>
                  </a:lnTo>
                  <a:lnTo>
                    <a:pt x="4573" y="3747"/>
                  </a:lnTo>
                  <a:lnTo>
                    <a:pt x="4474" y="3802"/>
                  </a:lnTo>
                  <a:lnTo>
                    <a:pt x="4336" y="3944"/>
                  </a:lnTo>
                  <a:lnTo>
                    <a:pt x="4399" y="4099"/>
                  </a:lnTo>
                  <a:lnTo>
                    <a:pt x="4399" y="4242"/>
                  </a:lnTo>
                  <a:lnTo>
                    <a:pt x="4625" y="4229"/>
                  </a:lnTo>
                  <a:lnTo>
                    <a:pt x="4752" y="4099"/>
                  </a:lnTo>
                  <a:lnTo>
                    <a:pt x="5139" y="3933"/>
                  </a:lnTo>
                  <a:lnTo>
                    <a:pt x="5376" y="3759"/>
                  </a:lnTo>
                  <a:lnTo>
                    <a:pt x="5527" y="3617"/>
                  </a:lnTo>
                  <a:lnTo>
                    <a:pt x="5769" y="3264"/>
                  </a:lnTo>
                  <a:lnTo>
                    <a:pt x="5943" y="3153"/>
                  </a:lnTo>
                  <a:lnTo>
                    <a:pt x="6006" y="3153"/>
                  </a:lnTo>
                  <a:lnTo>
                    <a:pt x="6122" y="2998"/>
                  </a:lnTo>
                  <a:lnTo>
                    <a:pt x="6168" y="2739"/>
                  </a:lnTo>
                  <a:lnTo>
                    <a:pt x="6370" y="2380"/>
                  </a:lnTo>
                  <a:lnTo>
                    <a:pt x="6572" y="1762"/>
                  </a:lnTo>
                  <a:lnTo>
                    <a:pt x="6579" y="1564"/>
                  </a:lnTo>
                  <a:lnTo>
                    <a:pt x="6330" y="1410"/>
                  </a:lnTo>
                  <a:lnTo>
                    <a:pt x="6532" y="1168"/>
                  </a:lnTo>
                  <a:lnTo>
                    <a:pt x="6514" y="785"/>
                  </a:lnTo>
                  <a:lnTo>
                    <a:pt x="6579" y="674"/>
                  </a:lnTo>
                  <a:lnTo>
                    <a:pt x="6694" y="618"/>
                  </a:lnTo>
                  <a:lnTo>
                    <a:pt x="6717" y="408"/>
                  </a:lnTo>
                  <a:lnTo>
                    <a:pt x="6769" y="303"/>
                  </a:lnTo>
                  <a:lnTo>
                    <a:pt x="6868" y="259"/>
                  </a:lnTo>
                  <a:lnTo>
                    <a:pt x="7070" y="605"/>
                  </a:lnTo>
                  <a:lnTo>
                    <a:pt x="7145" y="482"/>
                  </a:lnTo>
                  <a:lnTo>
                    <a:pt x="7336" y="513"/>
                  </a:lnTo>
                  <a:lnTo>
                    <a:pt x="7416" y="340"/>
                  </a:lnTo>
                  <a:lnTo>
                    <a:pt x="7434" y="192"/>
                  </a:lnTo>
                  <a:lnTo>
                    <a:pt x="7318" y="285"/>
                  </a:lnTo>
                  <a:lnTo>
                    <a:pt x="7145" y="328"/>
                  </a:lnTo>
                  <a:lnTo>
                    <a:pt x="7110" y="179"/>
                  </a:lnTo>
                  <a:lnTo>
                    <a:pt x="7145" y="31"/>
                  </a:lnTo>
                  <a:lnTo>
                    <a:pt x="7220" y="0"/>
                  </a:lnTo>
                  <a:lnTo>
                    <a:pt x="7347" y="8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6" name=""/>
            <p:cNvSpPr/>
            <p:nvPr/>
          </p:nvSpPr>
          <p:spPr>
            <a:xfrm>
              <a:off x="5524920" y="2226240"/>
              <a:ext cx="3068280" cy="2717640"/>
            </a:xfrm>
            <a:custGeom>
              <a:avLst/>
              <a:gdLst/>
              <a:ahLst/>
              <a:rect l="l" t="t" r="r" b="b"/>
              <a:pathLst>
                <a:path w="8024" h="7110">
                  <a:moveTo>
                    <a:pt x="7347" y="86"/>
                  </a:moveTo>
                  <a:lnTo>
                    <a:pt x="7543" y="67"/>
                  </a:lnTo>
                  <a:lnTo>
                    <a:pt x="7573" y="167"/>
                  </a:lnTo>
                  <a:lnTo>
                    <a:pt x="7561" y="674"/>
                  </a:lnTo>
                  <a:lnTo>
                    <a:pt x="7625" y="877"/>
                  </a:lnTo>
                  <a:lnTo>
                    <a:pt x="7757" y="1039"/>
                  </a:lnTo>
                  <a:lnTo>
                    <a:pt x="7850" y="1212"/>
                  </a:lnTo>
                  <a:lnTo>
                    <a:pt x="7949" y="1496"/>
                  </a:lnTo>
                  <a:lnTo>
                    <a:pt x="8024" y="1812"/>
                  </a:lnTo>
                  <a:lnTo>
                    <a:pt x="7949" y="2164"/>
                  </a:lnTo>
                  <a:lnTo>
                    <a:pt x="7862" y="2268"/>
                  </a:lnTo>
                  <a:lnTo>
                    <a:pt x="7769" y="2287"/>
                  </a:lnTo>
                  <a:lnTo>
                    <a:pt x="7648" y="2646"/>
                  </a:lnTo>
                  <a:lnTo>
                    <a:pt x="7648" y="2844"/>
                  </a:lnTo>
                  <a:lnTo>
                    <a:pt x="7474" y="2838"/>
                  </a:lnTo>
                  <a:lnTo>
                    <a:pt x="7296" y="2955"/>
                  </a:lnTo>
                  <a:lnTo>
                    <a:pt x="7232" y="3196"/>
                  </a:lnTo>
                  <a:lnTo>
                    <a:pt x="7296" y="3617"/>
                  </a:lnTo>
                  <a:lnTo>
                    <a:pt x="7306" y="4056"/>
                  </a:lnTo>
                  <a:lnTo>
                    <a:pt x="7174" y="4173"/>
                  </a:lnTo>
                  <a:lnTo>
                    <a:pt x="7058" y="4432"/>
                  </a:lnTo>
                  <a:lnTo>
                    <a:pt x="7023" y="4674"/>
                  </a:lnTo>
                  <a:lnTo>
                    <a:pt x="7007" y="4952"/>
                  </a:lnTo>
                  <a:lnTo>
                    <a:pt x="7110" y="5069"/>
                  </a:lnTo>
                  <a:lnTo>
                    <a:pt x="7134" y="5169"/>
                  </a:lnTo>
                  <a:lnTo>
                    <a:pt x="7023" y="5249"/>
                  </a:lnTo>
                  <a:lnTo>
                    <a:pt x="6821" y="5633"/>
                  </a:lnTo>
                  <a:lnTo>
                    <a:pt x="6469" y="5886"/>
                  </a:lnTo>
                  <a:lnTo>
                    <a:pt x="6445" y="5769"/>
                  </a:lnTo>
                  <a:lnTo>
                    <a:pt x="6480" y="5447"/>
                  </a:lnTo>
                  <a:lnTo>
                    <a:pt x="6579" y="5342"/>
                  </a:lnTo>
                  <a:lnTo>
                    <a:pt x="6607" y="5237"/>
                  </a:lnTo>
                  <a:lnTo>
                    <a:pt x="6445" y="5237"/>
                  </a:lnTo>
                  <a:lnTo>
                    <a:pt x="6330" y="5503"/>
                  </a:lnTo>
                  <a:lnTo>
                    <a:pt x="6318" y="5633"/>
                  </a:lnTo>
                  <a:lnTo>
                    <a:pt x="6220" y="5564"/>
                  </a:lnTo>
                  <a:lnTo>
                    <a:pt x="6058" y="5540"/>
                  </a:lnTo>
                  <a:lnTo>
                    <a:pt x="5966" y="5663"/>
                  </a:lnTo>
                  <a:lnTo>
                    <a:pt x="5902" y="6009"/>
                  </a:lnTo>
                  <a:lnTo>
                    <a:pt x="5816" y="6102"/>
                  </a:lnTo>
                  <a:lnTo>
                    <a:pt x="5729" y="6090"/>
                  </a:lnTo>
                  <a:lnTo>
                    <a:pt x="5688" y="5873"/>
                  </a:lnTo>
                  <a:lnTo>
                    <a:pt x="5717" y="5738"/>
                  </a:lnTo>
                  <a:lnTo>
                    <a:pt x="5607" y="5725"/>
                  </a:lnTo>
                  <a:lnTo>
                    <a:pt x="5365" y="5972"/>
                  </a:lnTo>
                  <a:lnTo>
                    <a:pt x="5266" y="6151"/>
                  </a:lnTo>
                  <a:lnTo>
                    <a:pt x="5041" y="6102"/>
                  </a:lnTo>
                  <a:lnTo>
                    <a:pt x="4659" y="6102"/>
                  </a:lnTo>
                  <a:lnTo>
                    <a:pt x="4474" y="6151"/>
                  </a:lnTo>
                  <a:lnTo>
                    <a:pt x="4596" y="6022"/>
                  </a:lnTo>
                  <a:lnTo>
                    <a:pt x="4434" y="5991"/>
                  </a:lnTo>
                  <a:lnTo>
                    <a:pt x="4399" y="5942"/>
                  </a:lnTo>
                  <a:lnTo>
                    <a:pt x="4364" y="6022"/>
                  </a:lnTo>
                  <a:lnTo>
                    <a:pt x="4272" y="5929"/>
                  </a:lnTo>
                  <a:lnTo>
                    <a:pt x="4260" y="5750"/>
                  </a:lnTo>
                  <a:lnTo>
                    <a:pt x="4203" y="5781"/>
                  </a:lnTo>
                  <a:lnTo>
                    <a:pt x="4047" y="6102"/>
                  </a:lnTo>
                  <a:lnTo>
                    <a:pt x="4301" y="6276"/>
                  </a:lnTo>
                  <a:lnTo>
                    <a:pt x="4301" y="6479"/>
                  </a:lnTo>
                  <a:lnTo>
                    <a:pt x="4203" y="6393"/>
                  </a:lnTo>
                  <a:lnTo>
                    <a:pt x="3920" y="6516"/>
                  </a:lnTo>
                  <a:lnTo>
                    <a:pt x="3647" y="7011"/>
                  </a:lnTo>
                  <a:lnTo>
                    <a:pt x="3497" y="7110"/>
                  </a:lnTo>
                  <a:lnTo>
                    <a:pt x="3295" y="7011"/>
                  </a:lnTo>
                  <a:lnTo>
                    <a:pt x="3220" y="6894"/>
                  </a:lnTo>
                  <a:lnTo>
                    <a:pt x="3093" y="6801"/>
                  </a:lnTo>
                  <a:lnTo>
                    <a:pt x="3047" y="6652"/>
                  </a:lnTo>
                  <a:lnTo>
                    <a:pt x="3058" y="6412"/>
                  </a:lnTo>
                  <a:lnTo>
                    <a:pt x="3243" y="6145"/>
                  </a:lnTo>
                  <a:lnTo>
                    <a:pt x="3255" y="6090"/>
                  </a:lnTo>
                  <a:lnTo>
                    <a:pt x="3220" y="6059"/>
                  </a:lnTo>
                  <a:lnTo>
                    <a:pt x="2984" y="6102"/>
                  </a:lnTo>
                  <a:lnTo>
                    <a:pt x="2660" y="6009"/>
                  </a:lnTo>
                  <a:lnTo>
                    <a:pt x="2498" y="6009"/>
                  </a:lnTo>
                  <a:lnTo>
                    <a:pt x="2134" y="6263"/>
                  </a:lnTo>
                  <a:lnTo>
                    <a:pt x="2047" y="6214"/>
                  </a:lnTo>
                  <a:lnTo>
                    <a:pt x="1208" y="6460"/>
                  </a:lnTo>
                  <a:lnTo>
                    <a:pt x="1105" y="6369"/>
                  </a:lnTo>
                  <a:lnTo>
                    <a:pt x="1035" y="6393"/>
                  </a:lnTo>
                  <a:lnTo>
                    <a:pt x="908" y="6733"/>
                  </a:lnTo>
                  <a:lnTo>
                    <a:pt x="844" y="6745"/>
                  </a:lnTo>
                  <a:lnTo>
                    <a:pt x="555" y="6628"/>
                  </a:lnTo>
                  <a:lnTo>
                    <a:pt x="254" y="6702"/>
                  </a:lnTo>
                  <a:lnTo>
                    <a:pt x="0" y="6634"/>
                  </a:lnTo>
                  <a:lnTo>
                    <a:pt x="0" y="6356"/>
                  </a:lnTo>
                  <a:lnTo>
                    <a:pt x="341" y="6276"/>
                  </a:lnTo>
                  <a:lnTo>
                    <a:pt x="468" y="6145"/>
                  </a:lnTo>
                  <a:lnTo>
                    <a:pt x="821" y="5911"/>
                  </a:lnTo>
                  <a:lnTo>
                    <a:pt x="954" y="5725"/>
                  </a:lnTo>
                  <a:lnTo>
                    <a:pt x="1133" y="5607"/>
                  </a:lnTo>
                  <a:lnTo>
                    <a:pt x="1243" y="5434"/>
                  </a:lnTo>
                  <a:lnTo>
                    <a:pt x="1394" y="5342"/>
                  </a:lnTo>
                  <a:lnTo>
                    <a:pt x="1549" y="5292"/>
                  </a:lnTo>
                  <a:lnTo>
                    <a:pt x="1775" y="5360"/>
                  </a:lnTo>
                  <a:lnTo>
                    <a:pt x="2226" y="5342"/>
                  </a:lnTo>
                  <a:lnTo>
                    <a:pt x="3111" y="5156"/>
                  </a:lnTo>
                  <a:lnTo>
                    <a:pt x="3111" y="5292"/>
                  </a:lnTo>
                  <a:lnTo>
                    <a:pt x="3410" y="5360"/>
                  </a:lnTo>
                  <a:lnTo>
                    <a:pt x="3469" y="5342"/>
                  </a:lnTo>
                  <a:lnTo>
                    <a:pt x="3694" y="5169"/>
                  </a:lnTo>
                  <a:lnTo>
                    <a:pt x="3706" y="4742"/>
                  </a:lnTo>
                  <a:lnTo>
                    <a:pt x="3914" y="4563"/>
                  </a:lnTo>
                  <a:lnTo>
                    <a:pt x="4087" y="4346"/>
                  </a:lnTo>
                  <a:lnTo>
                    <a:pt x="4203" y="4080"/>
                  </a:lnTo>
                  <a:lnTo>
                    <a:pt x="4237" y="3747"/>
                  </a:lnTo>
                  <a:lnTo>
                    <a:pt x="4486" y="3598"/>
                  </a:lnTo>
                  <a:lnTo>
                    <a:pt x="4596" y="3617"/>
                  </a:lnTo>
                  <a:lnTo>
                    <a:pt x="4573" y="3747"/>
                  </a:lnTo>
                  <a:lnTo>
                    <a:pt x="4474" y="3802"/>
                  </a:lnTo>
                  <a:lnTo>
                    <a:pt x="4336" y="3944"/>
                  </a:lnTo>
                  <a:lnTo>
                    <a:pt x="4399" y="4099"/>
                  </a:lnTo>
                  <a:lnTo>
                    <a:pt x="4399" y="4242"/>
                  </a:lnTo>
                  <a:lnTo>
                    <a:pt x="4625" y="4229"/>
                  </a:lnTo>
                  <a:lnTo>
                    <a:pt x="4752" y="4099"/>
                  </a:lnTo>
                  <a:lnTo>
                    <a:pt x="5139" y="3933"/>
                  </a:lnTo>
                  <a:lnTo>
                    <a:pt x="5376" y="3759"/>
                  </a:lnTo>
                  <a:lnTo>
                    <a:pt x="5527" y="3617"/>
                  </a:lnTo>
                  <a:lnTo>
                    <a:pt x="5769" y="3264"/>
                  </a:lnTo>
                  <a:lnTo>
                    <a:pt x="5943" y="3153"/>
                  </a:lnTo>
                  <a:lnTo>
                    <a:pt x="6006" y="3153"/>
                  </a:lnTo>
                  <a:lnTo>
                    <a:pt x="6122" y="2998"/>
                  </a:lnTo>
                  <a:lnTo>
                    <a:pt x="6168" y="2739"/>
                  </a:lnTo>
                  <a:lnTo>
                    <a:pt x="6370" y="2380"/>
                  </a:lnTo>
                  <a:lnTo>
                    <a:pt x="6572" y="1762"/>
                  </a:lnTo>
                  <a:lnTo>
                    <a:pt x="6579" y="1564"/>
                  </a:lnTo>
                  <a:lnTo>
                    <a:pt x="6330" y="1410"/>
                  </a:lnTo>
                  <a:lnTo>
                    <a:pt x="6532" y="1168"/>
                  </a:lnTo>
                  <a:lnTo>
                    <a:pt x="6514" y="785"/>
                  </a:lnTo>
                  <a:lnTo>
                    <a:pt x="6579" y="674"/>
                  </a:lnTo>
                  <a:lnTo>
                    <a:pt x="6694" y="618"/>
                  </a:lnTo>
                  <a:lnTo>
                    <a:pt x="6717" y="408"/>
                  </a:lnTo>
                  <a:lnTo>
                    <a:pt x="6769" y="303"/>
                  </a:lnTo>
                  <a:lnTo>
                    <a:pt x="6868" y="259"/>
                  </a:lnTo>
                  <a:lnTo>
                    <a:pt x="7070" y="605"/>
                  </a:lnTo>
                  <a:lnTo>
                    <a:pt x="7145" y="482"/>
                  </a:lnTo>
                  <a:lnTo>
                    <a:pt x="7336" y="513"/>
                  </a:lnTo>
                  <a:lnTo>
                    <a:pt x="7416" y="340"/>
                  </a:lnTo>
                  <a:lnTo>
                    <a:pt x="7434" y="192"/>
                  </a:lnTo>
                  <a:lnTo>
                    <a:pt x="7318" y="285"/>
                  </a:lnTo>
                  <a:lnTo>
                    <a:pt x="7145" y="328"/>
                  </a:lnTo>
                  <a:lnTo>
                    <a:pt x="7110" y="179"/>
                  </a:lnTo>
                  <a:lnTo>
                    <a:pt x="7145" y="31"/>
                  </a:lnTo>
                  <a:lnTo>
                    <a:pt x="7220" y="0"/>
                  </a:lnTo>
                  <a:lnTo>
                    <a:pt x="7347" y="86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7" name=""/>
            <p:cNvSpPr/>
            <p:nvPr/>
          </p:nvSpPr>
          <p:spPr>
            <a:xfrm>
              <a:off x="8310240" y="878400"/>
              <a:ext cx="66600" cy="51480"/>
            </a:xfrm>
            <a:custGeom>
              <a:avLst/>
              <a:gdLst/>
              <a:ahLst/>
              <a:rect l="l" t="t" r="r" b="b"/>
              <a:pathLst>
                <a:path w="179" h="136">
                  <a:moveTo>
                    <a:pt x="87" y="0"/>
                  </a:moveTo>
                  <a:lnTo>
                    <a:pt x="0" y="55"/>
                  </a:lnTo>
                  <a:lnTo>
                    <a:pt x="150" y="136"/>
                  </a:lnTo>
                  <a:lnTo>
                    <a:pt x="179" y="0"/>
                  </a:lnTo>
                  <a:lnTo>
                    <a:pt x="87" y="0"/>
                  </a:lnTo>
                </a:path>
              </a:pathLst>
            </a:custGeom>
            <a:solidFill>
              <a:srgbClr val="00f008"/>
            </a:solidFill>
            <a:ln w="0">
              <a:solidFill>
                <a:srgbClr val="25221e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" bIns="4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18" name="PlaceHolder 1"/>
          <p:cNvSpPr>
            <a:spLocks noGrp="1"/>
          </p:cNvSpPr>
          <p:nvPr>
            <p:ph type="title"/>
          </p:nvPr>
        </p:nvSpPr>
        <p:spPr>
          <a:xfrm>
            <a:off x="771120" y="177480"/>
            <a:ext cx="8744040" cy="76212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Japan</a:t>
            </a: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419" name=""/>
          <p:cNvSpPr/>
          <p:nvPr/>
        </p:nvSpPr>
        <p:spPr>
          <a:xfrm>
            <a:off x="485640" y="1376280"/>
            <a:ext cx="4629240" cy="4038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4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Attractive Commercial Market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169920">
              <a:spcBef>
                <a:spcPts val="425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Mature Financial Markets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99960" indent="-169920">
              <a:spcBef>
                <a:spcPts val="425"/>
              </a:spcBef>
              <a:buClr>
                <a:srgbClr val="000000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Sophisticated Counterparties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0" name=""/>
          <p:cNvSpPr/>
          <p:nvPr/>
        </p:nvSpPr>
        <p:spPr>
          <a:xfrm>
            <a:off x="5915160" y="1941480"/>
            <a:ext cx="1199880" cy="609480"/>
          </a:xfrm>
          <a:prstGeom prst="rect">
            <a:avLst/>
          </a:prstGeom>
          <a:solidFill>
            <a:srgbClr val="0000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1" name=""/>
          <p:cNvSpPr/>
          <p:nvPr/>
        </p:nvSpPr>
        <p:spPr>
          <a:xfrm>
            <a:off x="5400720" y="3313080"/>
            <a:ext cx="1200240" cy="609480"/>
          </a:xfrm>
          <a:prstGeom prst="rect">
            <a:avLst/>
          </a:prstGeom>
          <a:solidFill>
            <a:srgbClr val="0091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Coal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2" name=""/>
          <p:cNvSpPr/>
          <p:nvPr/>
        </p:nvSpPr>
        <p:spPr>
          <a:xfrm>
            <a:off x="7029360" y="4456080"/>
            <a:ext cx="1200240" cy="609480"/>
          </a:xfrm>
          <a:prstGeom prst="rect">
            <a:avLst/>
          </a:prstGeom>
          <a:solidFill>
            <a:srgbClr val="0091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Financial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Products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3" name=""/>
          <p:cNvSpPr/>
          <p:nvPr/>
        </p:nvSpPr>
        <p:spPr>
          <a:xfrm>
            <a:off x="8829720" y="3313080"/>
            <a:ext cx="1200240" cy="609480"/>
          </a:xfrm>
          <a:prstGeom prst="rect">
            <a:avLst/>
          </a:prstGeom>
          <a:solidFill>
            <a:srgbClr val="0091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Crude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Products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4" name=""/>
          <p:cNvSpPr/>
          <p:nvPr/>
        </p:nvSpPr>
        <p:spPr>
          <a:xfrm>
            <a:off x="8229600" y="1941480"/>
            <a:ext cx="1200240" cy="609480"/>
          </a:xfrm>
          <a:prstGeom prst="rect">
            <a:avLst/>
          </a:prstGeom>
          <a:solidFill>
            <a:srgbClr val="0091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Natural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Gas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" name=""/>
          <p:cNvSpPr/>
          <p:nvPr/>
        </p:nvSpPr>
        <p:spPr>
          <a:xfrm>
            <a:off x="7115040" y="2550960"/>
            <a:ext cx="1714680" cy="76212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6" name=""/>
          <p:cNvSpPr/>
          <p:nvPr/>
        </p:nvSpPr>
        <p:spPr>
          <a:xfrm>
            <a:off x="7115040" y="2246400"/>
            <a:ext cx="1114560" cy="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7" name=""/>
          <p:cNvSpPr/>
          <p:nvPr/>
        </p:nvSpPr>
        <p:spPr>
          <a:xfrm>
            <a:off x="6943680" y="2550960"/>
            <a:ext cx="685800" cy="190512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8" name=""/>
          <p:cNvSpPr/>
          <p:nvPr/>
        </p:nvSpPr>
        <p:spPr>
          <a:xfrm flipH="1">
            <a:off x="6000840" y="2550960"/>
            <a:ext cx="428400" cy="76212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9" name=""/>
          <p:cNvSpPr/>
          <p:nvPr/>
        </p:nvSpPr>
        <p:spPr>
          <a:xfrm>
            <a:off x="6600960" y="3618000"/>
            <a:ext cx="2228760" cy="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0" name=""/>
          <p:cNvSpPr/>
          <p:nvPr/>
        </p:nvSpPr>
        <p:spPr>
          <a:xfrm flipV="1">
            <a:off x="6600960" y="2550600"/>
            <a:ext cx="1628640" cy="76212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1" name=""/>
          <p:cNvSpPr/>
          <p:nvPr/>
        </p:nvSpPr>
        <p:spPr>
          <a:xfrm>
            <a:off x="6600960" y="3922560"/>
            <a:ext cx="428400" cy="53352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2" name=""/>
          <p:cNvSpPr/>
          <p:nvPr/>
        </p:nvSpPr>
        <p:spPr>
          <a:xfrm flipV="1">
            <a:off x="8229600" y="2550960"/>
            <a:ext cx="600120" cy="190512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3" name=""/>
          <p:cNvSpPr/>
          <p:nvPr/>
        </p:nvSpPr>
        <p:spPr>
          <a:xfrm flipV="1">
            <a:off x="8229600" y="3922200"/>
            <a:ext cx="857160" cy="83844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4" name=""/>
          <p:cNvSpPr/>
          <p:nvPr/>
        </p:nvSpPr>
        <p:spPr>
          <a:xfrm flipH="1" flipV="1">
            <a:off x="9086400" y="2550600"/>
            <a:ext cx="171720" cy="762120"/>
          </a:xfrm>
          <a:prstGeom prst="line">
            <a:avLst/>
          </a:prstGeom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5" name=""/>
          <p:cNvSpPr/>
          <p:nvPr/>
        </p:nvSpPr>
        <p:spPr>
          <a:xfrm>
            <a:off x="396720" y="1500120"/>
            <a:ext cx="13032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6" name=""/>
          <p:cNvSpPr/>
          <p:nvPr/>
        </p:nvSpPr>
        <p:spPr>
          <a:xfrm>
            <a:off x="396720" y="2981160"/>
            <a:ext cx="13032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7" name=""/>
          <p:cNvSpPr/>
          <p:nvPr/>
        </p:nvSpPr>
        <p:spPr>
          <a:xfrm>
            <a:off x="396720" y="4856040"/>
            <a:ext cx="13032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8" name=""/>
          <p:cNvSpPr/>
          <p:nvPr/>
        </p:nvSpPr>
        <p:spPr>
          <a:xfrm>
            <a:off x="396720" y="5572080"/>
            <a:ext cx="130320" cy="13032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9" name=""/>
          <p:cNvSpPr/>
          <p:nvPr/>
        </p:nvSpPr>
        <p:spPr>
          <a:xfrm>
            <a:off x="341280" y="1022400"/>
            <a:ext cx="2610000" cy="38268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0" name=""/>
          <p:cNvSpPr/>
          <p:nvPr/>
        </p:nvSpPr>
        <p:spPr>
          <a:xfrm>
            <a:off x="630360" y="1019160"/>
            <a:ext cx="2094840" cy="383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Market Overview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1" name=""/>
          <p:cNvSpPr/>
          <p:nvPr/>
        </p:nvSpPr>
        <p:spPr>
          <a:xfrm>
            <a:off x="347760" y="2513160"/>
            <a:ext cx="2562120" cy="34452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2" name=""/>
          <p:cNvSpPr/>
          <p:nvPr/>
        </p:nvSpPr>
        <p:spPr>
          <a:xfrm>
            <a:off x="523800" y="2481120"/>
            <a:ext cx="2214720" cy="383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Business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3" name=""/>
          <p:cNvSpPr/>
          <p:nvPr/>
        </p:nvSpPr>
        <p:spPr>
          <a:xfrm>
            <a:off x="501480" y="2855880"/>
            <a:ext cx="4397400" cy="3269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188"/>
              </a:spcBef>
              <a:tabLst>
                <a:tab algn="l" pos="0"/>
                <a:tab algn="l" pos="2890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Extending Enron’s Wholesale Competitive Advantages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45960" indent="-172800">
              <a:lnSpc>
                <a:spcPct val="100000"/>
              </a:lnSpc>
              <a:spcBef>
                <a:spcPts val="425"/>
              </a:spcBef>
              <a:buClr>
                <a:srgbClr val="000000"/>
              </a:buClr>
              <a:buFont typeface="Frutiger 45 Light"/>
              <a:buChar char="–"/>
              <a:tabLst>
                <a:tab algn="l" pos="2890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Strong, Experienced Local Management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345960" indent="-172800">
              <a:lnSpc>
                <a:spcPct val="100000"/>
              </a:lnSpc>
              <a:spcBef>
                <a:spcPts val="425"/>
              </a:spcBef>
              <a:buClr>
                <a:srgbClr val="000000"/>
              </a:buClr>
              <a:buFont typeface="Frutiger 45 Light"/>
              <a:buChar char="–"/>
              <a:tabLst>
                <a:tab algn="l" pos="2890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Full Complement of Enron Skills Deployed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88"/>
              </a:spcBef>
              <a:tabLst>
                <a:tab algn="l" pos="0"/>
                <a:tab algn="l" pos="2890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Reducing Energy Costs of Major Industrial End Users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28908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9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Extending Enron’s Retail Energy Service Capabilities</a:t>
            </a: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"/>
          <p:cNvSpPr/>
          <p:nvPr/>
        </p:nvSpPr>
        <p:spPr>
          <a:xfrm>
            <a:off x="4897440" y="1155600"/>
            <a:ext cx="2822400" cy="1189080"/>
          </a:xfrm>
          <a:prstGeom prst="ellipse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5" name="PlaceHolder 1"/>
          <p:cNvSpPr>
            <a:spLocks noGrp="1"/>
          </p:cNvSpPr>
          <p:nvPr>
            <p:ph type="title"/>
          </p:nvPr>
        </p:nvSpPr>
        <p:spPr>
          <a:xfrm>
            <a:off x="771120" y="177480"/>
            <a:ext cx="8744040" cy="76212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ctr">
            <a:noAutofit/>
          </a:bodyPr>
          <a:p>
            <a:pPr indent="0" algn="ctr"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Enron Japan</a:t>
            </a:r>
            <a:br>
              <a:rPr sz="2400"/>
            </a:b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 Wholesale Operating Approach </a:t>
            </a:r>
            <a:endParaRPr b="1" lang="en-US" sz="3000" strike="noStrike" u="none">
              <a:solidFill>
                <a:srgbClr val="000000"/>
              </a:solidFill>
              <a:effectLst/>
              <a:uFillTx/>
              <a:latin typeface="Frutiger 55 Roman"/>
            </a:endParaRPr>
          </a:p>
        </p:txBody>
      </p:sp>
      <p:sp>
        <p:nvSpPr>
          <p:cNvPr id="446" name=""/>
          <p:cNvSpPr/>
          <p:nvPr/>
        </p:nvSpPr>
        <p:spPr>
          <a:xfrm>
            <a:off x="1693800" y="2620800"/>
            <a:ext cx="8229600" cy="331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2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Secure Rights to Excess Generation Capacity 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Utilize Local Partners; Maintain Influence and Control 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Utilize Early Interest in EnronOnline to Establish Strong </a:t>
            </a:r>
            <a:br>
              <a:rPr sz="2000"/>
            </a:b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Energy Franchise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Actively Build End User Alliances to Extend Enron’s Broad Product Offerings – Wholesale and Retail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7" name=""/>
          <p:cNvSpPr/>
          <p:nvPr/>
        </p:nvSpPr>
        <p:spPr>
          <a:xfrm>
            <a:off x="1590840" y="2752560"/>
            <a:ext cx="131760" cy="1317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" name=""/>
          <p:cNvSpPr/>
          <p:nvPr/>
        </p:nvSpPr>
        <p:spPr>
          <a:xfrm>
            <a:off x="1590840" y="4890960"/>
            <a:ext cx="131760" cy="1317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" name=""/>
          <p:cNvSpPr/>
          <p:nvPr/>
        </p:nvSpPr>
        <p:spPr>
          <a:xfrm>
            <a:off x="1590840" y="3360600"/>
            <a:ext cx="131760" cy="1317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" name=""/>
          <p:cNvSpPr/>
          <p:nvPr/>
        </p:nvSpPr>
        <p:spPr>
          <a:xfrm>
            <a:off x="2652840" y="1168560"/>
            <a:ext cx="2822400" cy="1188720"/>
          </a:xfrm>
          <a:prstGeom prst="ellipse">
            <a:avLst/>
          </a:prstGeom>
          <a:solidFill>
            <a:srgbClr val="ff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1" name=""/>
          <p:cNvSpPr/>
          <p:nvPr/>
        </p:nvSpPr>
        <p:spPr>
          <a:xfrm>
            <a:off x="4894200" y="1166760"/>
            <a:ext cx="2822760" cy="1189080"/>
          </a:xfrm>
          <a:prstGeom prst="ellipse">
            <a:avLst/>
          </a:prstGeom>
          <a:solidFill>
            <a:srgbClr val="0091ff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2" name=""/>
          <p:cNvSpPr/>
          <p:nvPr/>
        </p:nvSpPr>
        <p:spPr>
          <a:xfrm>
            <a:off x="3360600" y="1457280"/>
            <a:ext cx="1374480" cy="58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Generation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Aggregation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3" name=""/>
          <p:cNvSpPr/>
          <p:nvPr/>
        </p:nvSpPr>
        <p:spPr>
          <a:xfrm>
            <a:off x="5361120" y="1335240"/>
            <a:ext cx="2097000" cy="825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Risk Management and Merchant Services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4" name=""/>
          <p:cNvSpPr/>
          <p:nvPr/>
        </p:nvSpPr>
        <p:spPr>
          <a:xfrm>
            <a:off x="1590840" y="3975120"/>
            <a:ext cx="131760" cy="131760"/>
          </a:xfrm>
          <a:prstGeom prst="ellipse">
            <a:avLst/>
          </a:prstGeom>
          <a:solidFill>
            <a:srgbClr val="ffe80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5" name=""/>
          <p:cNvSpPr/>
          <p:nvPr/>
        </p:nvSpPr>
        <p:spPr>
          <a:xfrm>
            <a:off x="1501920" y="5899320"/>
            <a:ext cx="7408800" cy="59976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Well Positioned for Multi-Product, Multi-Commodity Opportunities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PlaceHolder 1"/>
          <p:cNvSpPr>
            <a:spLocks noGrp="1"/>
          </p:cNvSpPr>
          <p:nvPr>
            <p:ph/>
          </p:nvPr>
        </p:nvSpPr>
        <p:spPr>
          <a:xfrm>
            <a:off x="771120" y="1981080"/>
            <a:ext cx="8744040" cy="4114800"/>
          </a:xfrm>
          <a:prstGeom prst="rect">
            <a:avLst/>
          </a:prstGeom>
          <a:noFill/>
          <a:ln w="0">
            <a:noFill/>
          </a:ln>
        </p:spPr>
        <p:txBody>
          <a:bodyPr lIns="90000" rIns="90000" tIns="46800" bIns="46800" anchor="t">
            <a:normAutofit/>
          </a:bodyPr>
          <a:p>
            <a:pPr marL="343080" indent="-343080">
              <a:lnSpc>
                <a:spcPct val="100000"/>
              </a:lnSpc>
              <a:spcBef>
                <a:spcPts val="349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marL="343080" indent="-343080">
              <a:lnSpc>
                <a:spcPct val="100000"/>
              </a:lnSpc>
              <a:spcBef>
                <a:spcPts val="349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marL="343080" indent="-343080">
              <a:lnSpc>
                <a:spcPct val="100000"/>
              </a:lnSpc>
              <a:spcBef>
                <a:spcPts val="349"/>
              </a:spcBef>
              <a:buNone/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1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457" name="ENE_C_WHI" descr=""/>
          <p:cNvPicPr/>
          <p:nvPr/>
        </p:nvPicPr>
        <p:blipFill>
          <a:blip r:embed="rId1"/>
          <a:stretch/>
        </p:blipFill>
        <p:spPr>
          <a:xfrm>
            <a:off x="3898800" y="1119240"/>
            <a:ext cx="2422800" cy="242892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458" name=""/>
          <p:cNvSpPr/>
          <p:nvPr/>
        </p:nvSpPr>
        <p:spPr>
          <a:xfrm>
            <a:off x="762120" y="4226040"/>
            <a:ext cx="8762760" cy="606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12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000000"/>
                </a:solidFill>
                <a:effectLst/>
                <a:uFillTx/>
                <a:latin typeface="Frutiger 55 Roman"/>
              </a:rPr>
              <a:t>Latin America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theme/theme1.xml><?xml version="1.0" encoding="utf-8"?>
<a:theme xmlns:a="http://schemas.openxmlformats.org/drawingml/2006/main" xmlns:r="http://schemas.openxmlformats.org/officeDocument/2006/relationships" name="Office">
  <a:themeElements>
    <a:clrScheme name="LibreOffice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18a303"/>
      </a:accent1>
      <a:accent2>
        <a:srgbClr val="0369a3"/>
      </a:accent2>
      <a:accent3>
        <a:srgbClr val="a33e03"/>
      </a:accent3>
      <a:accent4>
        <a:srgbClr val="8e03a3"/>
      </a:accent4>
      <a:accent5>
        <a:srgbClr val="c99c00"/>
      </a:accent5>
      <a:accent6>
        <a:srgbClr val="c9211e"/>
      </a:accent6>
      <a:hlink>
        <a:srgbClr val="0000ee"/>
      </a:hlink>
      <a:folHlink>
        <a:srgbClr val="551a8b"/>
      </a:folHlink>
    </a:clrScheme>
    <a:fontScheme name="Office">
      <a:majorFont>
        <a:latin typeface="Arial" pitchFamily="0" charset="1"/>
        <a:ea typeface="DejaVu Sans" pitchFamily="0" charset="1"/>
        <a:cs typeface="DejaVu Sans" pitchFamily="0" charset="1"/>
      </a:majorFont>
      <a:minorFont>
        <a:latin typeface="Arial" pitchFamily="0" charset="1"/>
        <a:ea typeface="DejaVu Sans" pitchFamily="0" charset="1"/>
        <a:cs typeface="DejaVu Sans" pitchFamily="0" charset="1"/>
      </a:minorFont>
    </a:fontScheme>
    <a:fmtScheme>
      <a:fillStyleLst>
        <a:solidFill>
          <a:schemeClr val="phClr"/>
        </a:solidFill>
        <a:solidFill>
          <a:schemeClr val="phClr"/>
        </a:solidFill>
        <a:solidFill>
          <a:schemeClr val="phClr"/>
        </a:solidFill>
      </a:fillStyleLst>
      <a:lnStyleLst>
        <a:ln w="6350" cap="flat" cmpd="sng" algn="ctr">
          <a:prstDash val="solid"/>
          <a:miter/>
        </a:ln>
        <a:ln w="6350" cap="flat" cmpd="sng" algn="ctr">
          <a:prstDash val="solid"/>
          <a:miter/>
        </a:ln>
        <a:ln w="6350" cap="flat" cmpd="sng" algn="ctr">
          <a:prstDash val="solid"/>
          <a:miter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/>
        </a:solidFill>
        <a:solidFill>
          <a:schemeClr val="phClr"/>
        </a:solidFill>
      </a:bgFillStyleLst>
    </a:fmtScheme>
  </a:themeElements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9380</TotalTime>
  <Application>LibreOffice/25.2.7.0.0$Linux_X86_64 LibreOffice_project/c3912edc4c615b55f2051310c417e592ac3ce905</Application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1999-12-09T13:18:18Z</dcterms:created>
  <dc:creator>Peter Berger</dc:creator>
  <dc:description/>
  <dc:language>en-US</dc:language>
  <cp:lastModifiedBy>xxx</cp:lastModifiedBy>
  <cp:lastPrinted>2000-01-17T22:56:17Z</cp:lastPrinted>
  <dcterms:modified xsi:type="dcterms:W3CDTF">2000-01-26T19:03:14Z</dcterms:modified>
  <cp:revision>487</cp:revision>
  <dc:subject/>
  <dc:title>Enron International</dc:title>
</cp:coreProperties>
</file>